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87" r:id="rId2"/>
    <p:sldId id="486" r:id="rId3"/>
    <p:sldId id="467" r:id="rId4"/>
    <p:sldId id="256" r:id="rId5"/>
    <p:sldId id="483" r:id="rId6"/>
    <p:sldId id="463" r:id="rId7"/>
    <p:sldId id="469" r:id="rId8"/>
    <p:sldId id="454" r:id="rId9"/>
    <p:sldId id="470" r:id="rId10"/>
    <p:sldId id="468" r:id="rId11"/>
    <p:sldId id="448" r:id="rId12"/>
    <p:sldId id="484" r:id="rId13"/>
    <p:sldId id="453" r:id="rId14"/>
    <p:sldId id="464" r:id="rId15"/>
    <p:sldId id="449" r:id="rId16"/>
    <p:sldId id="481" r:id="rId17"/>
    <p:sldId id="472" r:id="rId18"/>
    <p:sldId id="473" r:id="rId19"/>
    <p:sldId id="475" r:id="rId20"/>
    <p:sldId id="459" r:id="rId21"/>
    <p:sldId id="263" r:id="rId22"/>
    <p:sldId id="460" r:id="rId23"/>
    <p:sldId id="455" r:id="rId24"/>
    <p:sldId id="456" r:id="rId25"/>
    <p:sldId id="457" r:id="rId26"/>
    <p:sldId id="458" r:id="rId27"/>
    <p:sldId id="450" r:id="rId28"/>
    <p:sldId id="444" r:id="rId29"/>
    <p:sldId id="445" r:id="rId30"/>
    <p:sldId id="4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al Making System" id="{01633834-D4F2-F749-B3CE-459C926AE748}">
          <p14:sldIdLst>
            <p14:sldId id="487"/>
            <p14:sldId id="486"/>
            <p14:sldId id="467"/>
          </p14:sldIdLst>
        </p14:section>
        <p14:section name="AI Operation" id="{77589C17-C5D4-6144-8975-92DC6619E1B6}">
          <p14:sldIdLst>
            <p14:sldId id="256"/>
            <p14:sldId id="483"/>
            <p14:sldId id="463"/>
          </p14:sldIdLst>
        </p14:section>
        <p14:section name="Untitled Section" id="{4634AF6F-933C-42CD-9F21-B8FDE704DF87}">
          <p14:sldIdLst>
            <p14:sldId id="469"/>
            <p14:sldId id="454"/>
            <p14:sldId id="470"/>
            <p14:sldId id="468"/>
            <p14:sldId id="448"/>
            <p14:sldId id="484"/>
            <p14:sldId id="453"/>
            <p14:sldId id="464"/>
            <p14:sldId id="449"/>
            <p14:sldId id="481"/>
            <p14:sldId id="472"/>
            <p14:sldId id="473"/>
            <p14:sldId id="475"/>
            <p14:sldId id="459"/>
            <p14:sldId id="263"/>
            <p14:sldId id="460"/>
          </p14:sldIdLst>
        </p14:section>
        <p14:section name="Technical Design Questions" id="{5F6C7519-2A69-1F40-B832-5DA6F7387713}">
          <p14:sldIdLst>
            <p14:sldId id="455"/>
            <p14:sldId id="456"/>
            <p14:sldId id="457"/>
            <p14:sldId id="458"/>
          </p14:sldIdLst>
        </p14:section>
        <p14:section name="Historical Inspiration" id="{DA1D9962-842A-F643-9691-2A2923DDAC73}">
          <p14:sldIdLst>
            <p14:sldId id="450"/>
            <p14:sldId id="444"/>
            <p14:sldId id="445"/>
            <p14:sldId id="4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ED7D31"/>
    <a:srgbClr val="4472C4"/>
    <a:srgbClr val="BF5107"/>
    <a:srgbClr val="843C0C"/>
    <a:srgbClr val="FFFF00"/>
    <a:srgbClr val="FF00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/>
    <p:restoredTop sz="94479"/>
  </p:normalViewPr>
  <p:slideViewPr>
    <p:cSldViewPr snapToGrid="0">
      <p:cViewPr varScale="1">
        <p:scale>
          <a:sx n="94" d="100"/>
          <a:sy n="94" d="100"/>
        </p:scale>
        <p:origin x="208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699E8-3291-744A-A5CF-523CBC9F96BC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73DAC2-E80B-1548-9883-C03572CE1EF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Matching Engine (ME)</a:t>
          </a:r>
        </a:p>
      </dgm:t>
    </dgm:pt>
    <dgm:pt modelId="{B52F5B8A-337B-5B4E-B9E4-CA248C5AD144}" type="parTrans" cxnId="{6B6F032A-F27C-9643-A207-603F9F8C1B75}">
      <dgm:prSet/>
      <dgm:spPr/>
      <dgm:t>
        <a:bodyPr/>
        <a:lstStyle/>
        <a:p>
          <a:endParaRPr lang="en-US"/>
        </a:p>
      </dgm:t>
    </dgm:pt>
    <dgm:pt modelId="{025EC8AE-4C60-E04E-A64C-35ADA0366AFD}" type="sibTrans" cxnId="{6B6F032A-F27C-9643-A207-603F9F8C1B75}">
      <dgm:prSet/>
      <dgm:spPr/>
      <dgm:t>
        <a:bodyPr/>
        <a:lstStyle/>
        <a:p>
          <a:endParaRPr lang="en-US"/>
        </a:p>
      </dgm:t>
    </dgm:pt>
    <dgm:pt modelId="{D68DB054-3426-294D-93E7-DF2BA30475AA}">
      <dgm:prSet phldrT="[Text]" custT="1"/>
      <dgm:spPr/>
      <dgm:t>
        <a:bodyPr/>
        <a:lstStyle/>
        <a:p>
          <a:r>
            <a:rPr lang="en-US" sz="1400" dirty="0"/>
            <a:t>AI-enhanced System to organize buyer, seller and service provider information and facilitate search and questioning</a:t>
          </a:r>
        </a:p>
      </dgm:t>
    </dgm:pt>
    <dgm:pt modelId="{5F6605A0-2CD8-D44A-88C2-7325C467131F}" type="parTrans" cxnId="{C40E5AE7-B7DB-114F-9928-DC91F33F1926}">
      <dgm:prSet/>
      <dgm:spPr/>
      <dgm:t>
        <a:bodyPr/>
        <a:lstStyle/>
        <a:p>
          <a:endParaRPr lang="en-US"/>
        </a:p>
      </dgm:t>
    </dgm:pt>
    <dgm:pt modelId="{34C6EEC6-A258-BF42-B0E3-551CD0532FE6}" type="sibTrans" cxnId="{C40E5AE7-B7DB-114F-9928-DC91F33F1926}">
      <dgm:prSet/>
      <dgm:spPr/>
      <dgm:t>
        <a:bodyPr/>
        <a:lstStyle/>
        <a:p>
          <a:endParaRPr lang="en-US"/>
        </a:p>
      </dgm:t>
    </dgm:pt>
    <dgm:pt modelId="{B26485A5-692A-1543-B01B-0298CF6E772D}">
      <dgm:prSet phldrT="[Text]"/>
      <dgm:spPr/>
      <dgm:t>
        <a:bodyPr/>
        <a:lstStyle/>
        <a:p>
          <a:r>
            <a:rPr lang="en-US" dirty="0"/>
            <a:t>Specific Commodity Marketplace</a:t>
          </a:r>
        </a:p>
      </dgm:t>
    </dgm:pt>
    <dgm:pt modelId="{CCA7729D-099D-6940-88FD-C5667D2F53E3}" type="parTrans" cxnId="{C67C1CE3-FCBA-DD40-941A-07765591E588}">
      <dgm:prSet/>
      <dgm:spPr/>
      <dgm:t>
        <a:bodyPr/>
        <a:lstStyle/>
        <a:p>
          <a:endParaRPr lang="en-US"/>
        </a:p>
      </dgm:t>
    </dgm:pt>
    <dgm:pt modelId="{587B765F-A83C-6F41-8285-3032B1F8DB03}" type="sibTrans" cxnId="{C67C1CE3-FCBA-DD40-941A-07765591E588}">
      <dgm:prSet/>
      <dgm:spPr/>
      <dgm:t>
        <a:bodyPr/>
        <a:lstStyle/>
        <a:p>
          <a:endParaRPr lang="en-US"/>
        </a:p>
      </dgm:t>
    </dgm:pt>
    <dgm:pt modelId="{19E4A158-57B2-9945-B490-77C814B9EA14}">
      <dgm:prSet phldrT="[Text]" custT="1"/>
      <dgm:spPr/>
      <dgm:t>
        <a:bodyPr/>
        <a:lstStyle/>
        <a:p>
          <a:r>
            <a:rPr lang="en-US" sz="1400" dirty="0"/>
            <a:t>DE is filled with information about a real market, participants, market  info, gov’t regs, standards &amp; services.</a:t>
          </a:r>
        </a:p>
      </dgm:t>
    </dgm:pt>
    <dgm:pt modelId="{EE9110CB-390D-9D4A-8AFE-44B5239A4121}" type="parTrans" cxnId="{73949967-E3B2-A148-B700-696FD79FF9AB}">
      <dgm:prSet/>
      <dgm:spPr/>
      <dgm:t>
        <a:bodyPr/>
        <a:lstStyle/>
        <a:p>
          <a:endParaRPr lang="en-US"/>
        </a:p>
      </dgm:t>
    </dgm:pt>
    <dgm:pt modelId="{A4ADF342-5D1C-864B-962B-1D2042D9AFDD}" type="sibTrans" cxnId="{73949967-E3B2-A148-B700-696FD79FF9AB}">
      <dgm:prSet/>
      <dgm:spPr/>
      <dgm:t>
        <a:bodyPr/>
        <a:lstStyle/>
        <a:p>
          <a:endParaRPr lang="en-US"/>
        </a:p>
      </dgm:t>
    </dgm:pt>
    <dgm:pt modelId="{A9CD684B-C28C-8D42-81B5-978CC93256E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Sampling Service</a:t>
          </a:r>
        </a:p>
      </dgm:t>
    </dgm:pt>
    <dgm:pt modelId="{5B437062-68A2-C141-930C-81C360142A63}" type="parTrans" cxnId="{B209AAD2-50CD-FE43-858D-5F405CFFBDD4}">
      <dgm:prSet/>
      <dgm:spPr/>
      <dgm:t>
        <a:bodyPr/>
        <a:lstStyle/>
        <a:p>
          <a:endParaRPr lang="en-US"/>
        </a:p>
      </dgm:t>
    </dgm:pt>
    <dgm:pt modelId="{6CE68BF3-B2BF-B74B-81FA-CDDCA4D98786}" type="sibTrans" cxnId="{B209AAD2-50CD-FE43-858D-5F405CFFBDD4}">
      <dgm:prSet/>
      <dgm:spPr/>
      <dgm:t>
        <a:bodyPr/>
        <a:lstStyle/>
        <a:p>
          <a:endParaRPr lang="en-US"/>
        </a:p>
      </dgm:t>
    </dgm:pt>
    <dgm:pt modelId="{CED583D0-26D5-8B4C-A22A-5CC3F0E83D7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Fulfillment Service</a:t>
          </a:r>
        </a:p>
      </dgm:t>
    </dgm:pt>
    <dgm:pt modelId="{8B27FDD8-193C-5A4F-93C0-44204A0A9ADA}" type="parTrans" cxnId="{A138E88B-443A-7F40-91E2-B34512ED154E}">
      <dgm:prSet/>
      <dgm:spPr/>
      <dgm:t>
        <a:bodyPr/>
        <a:lstStyle/>
        <a:p>
          <a:endParaRPr lang="en-US"/>
        </a:p>
      </dgm:t>
    </dgm:pt>
    <dgm:pt modelId="{E126201D-EB3D-0041-B6B8-A4DD63EFBB06}" type="sibTrans" cxnId="{A138E88B-443A-7F40-91E2-B34512ED154E}">
      <dgm:prSet/>
      <dgm:spPr/>
      <dgm:t>
        <a:bodyPr/>
        <a:lstStyle/>
        <a:p>
          <a:endParaRPr lang="en-US"/>
        </a:p>
      </dgm:t>
    </dgm:pt>
    <dgm:pt modelId="{0728D6CB-71E1-814E-9EB9-9BB9D0B579CA}">
      <dgm:prSet custT="1"/>
      <dgm:spPr/>
      <dgm:t>
        <a:bodyPr/>
        <a:lstStyle/>
        <a:p>
          <a:r>
            <a:rPr lang="en-US" sz="1400" dirty="0"/>
            <a:t>Organized, standardized   services to package and ship samples</a:t>
          </a:r>
        </a:p>
      </dgm:t>
    </dgm:pt>
    <dgm:pt modelId="{7ACF521B-FBCF-7D4F-8384-FD2F22A88D91}" type="parTrans" cxnId="{44E189E1-DB29-1C45-8742-4291C214F6C3}">
      <dgm:prSet/>
      <dgm:spPr/>
      <dgm:t>
        <a:bodyPr/>
        <a:lstStyle/>
        <a:p>
          <a:endParaRPr lang="en-US"/>
        </a:p>
      </dgm:t>
    </dgm:pt>
    <dgm:pt modelId="{26D2B70C-8B26-6A49-9468-7F2CDBA5F615}" type="sibTrans" cxnId="{44E189E1-DB29-1C45-8742-4291C214F6C3}">
      <dgm:prSet/>
      <dgm:spPr/>
      <dgm:t>
        <a:bodyPr/>
        <a:lstStyle/>
        <a:p>
          <a:endParaRPr lang="en-US"/>
        </a:p>
      </dgm:t>
    </dgm:pt>
    <dgm:pt modelId="{04EBB7D6-E16A-C646-A14A-EA1D441FB3DB}">
      <dgm:prSet custT="1"/>
      <dgm:spPr/>
      <dgm:t>
        <a:bodyPr/>
        <a:lstStyle/>
        <a:p>
          <a:r>
            <a:rPr lang="en-US" sz="1200" dirty="0"/>
            <a:t>Service Providers offer full set of services to fulfill deal logistics</a:t>
          </a:r>
        </a:p>
      </dgm:t>
    </dgm:pt>
    <dgm:pt modelId="{DE1B0326-B6FC-EB4A-A275-362526CEC74A}" type="parTrans" cxnId="{446DADB8-B796-1347-8246-6563C8882681}">
      <dgm:prSet/>
      <dgm:spPr/>
      <dgm:t>
        <a:bodyPr/>
        <a:lstStyle/>
        <a:p>
          <a:endParaRPr lang="en-US"/>
        </a:p>
      </dgm:t>
    </dgm:pt>
    <dgm:pt modelId="{31C6711B-CEE8-3B4E-A756-47240BEEF024}" type="sibTrans" cxnId="{446DADB8-B796-1347-8246-6563C8882681}">
      <dgm:prSet/>
      <dgm:spPr/>
      <dgm:t>
        <a:bodyPr/>
        <a:lstStyle/>
        <a:p>
          <a:endParaRPr lang="en-US"/>
        </a:p>
      </dgm:t>
    </dgm:pt>
    <dgm:pt modelId="{A98DC6DD-99E7-8B49-ADE7-EB7E4FA3451A}" type="pres">
      <dgm:prSet presAssocID="{9CF699E8-3291-744A-A5CF-523CBC9F96BC}" presName="rootnode" presStyleCnt="0">
        <dgm:presLayoutVars>
          <dgm:chMax/>
          <dgm:chPref/>
          <dgm:dir/>
          <dgm:animLvl val="lvl"/>
        </dgm:presLayoutVars>
      </dgm:prSet>
      <dgm:spPr/>
    </dgm:pt>
    <dgm:pt modelId="{D53D49C5-65DA-B74D-9C1D-1D44786AA88E}" type="pres">
      <dgm:prSet presAssocID="{5373DAC2-E80B-1548-9883-C03572CE1EF4}" presName="composite" presStyleCnt="0"/>
      <dgm:spPr/>
    </dgm:pt>
    <dgm:pt modelId="{E6A00DF1-5A3F-574C-9805-8626088F4342}" type="pres">
      <dgm:prSet presAssocID="{5373DAC2-E80B-1548-9883-C03572CE1EF4}" presName="bentUpArrow1" presStyleLbl="alignImgPlace1" presStyleIdx="0" presStyleCnt="3"/>
      <dgm:spPr/>
    </dgm:pt>
    <dgm:pt modelId="{FF96CFD1-5799-F040-A483-CB0F317B05E5}" type="pres">
      <dgm:prSet presAssocID="{5373DAC2-E80B-1548-9883-C03572CE1EF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F4BBC7AF-5F4C-B943-8441-498FE51E601A}" type="pres">
      <dgm:prSet presAssocID="{5373DAC2-E80B-1548-9883-C03572CE1EF4}" presName="ChildText" presStyleLbl="revTx" presStyleIdx="0" presStyleCnt="4" custScaleX="237251" custLinFactNeighborX="68230">
        <dgm:presLayoutVars>
          <dgm:chMax val="0"/>
          <dgm:chPref val="0"/>
          <dgm:bulletEnabled val="1"/>
        </dgm:presLayoutVars>
      </dgm:prSet>
      <dgm:spPr/>
    </dgm:pt>
    <dgm:pt modelId="{959B1F34-C662-4A47-978E-0CA92CDD0B0F}" type="pres">
      <dgm:prSet presAssocID="{025EC8AE-4C60-E04E-A64C-35ADA0366AFD}" presName="sibTrans" presStyleCnt="0"/>
      <dgm:spPr/>
    </dgm:pt>
    <dgm:pt modelId="{DD16782F-51FD-DA43-8693-DDFC4C24B1B5}" type="pres">
      <dgm:prSet presAssocID="{B26485A5-692A-1543-B01B-0298CF6E772D}" presName="composite" presStyleCnt="0"/>
      <dgm:spPr/>
    </dgm:pt>
    <dgm:pt modelId="{B27536E7-91F8-9445-B0FB-2DCB4F0F01A1}" type="pres">
      <dgm:prSet presAssocID="{B26485A5-692A-1543-B01B-0298CF6E772D}" presName="bentUpArrow1" presStyleLbl="alignImgPlace1" presStyleIdx="1" presStyleCnt="3"/>
      <dgm:spPr/>
    </dgm:pt>
    <dgm:pt modelId="{7304B3BB-7D4C-784C-B7D1-39A70CE4D97E}" type="pres">
      <dgm:prSet presAssocID="{B26485A5-692A-1543-B01B-0298CF6E772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3E3107B-97D6-D044-9EDD-121FF2C60FA4}" type="pres">
      <dgm:prSet presAssocID="{B26485A5-692A-1543-B01B-0298CF6E772D}" presName="ChildText" presStyleLbl="revTx" presStyleIdx="1" presStyleCnt="4" custScaleX="166512" custLinFactNeighborX="39567" custLinFactNeighborY="781">
        <dgm:presLayoutVars>
          <dgm:chMax val="0"/>
          <dgm:chPref val="0"/>
          <dgm:bulletEnabled val="1"/>
        </dgm:presLayoutVars>
      </dgm:prSet>
      <dgm:spPr/>
    </dgm:pt>
    <dgm:pt modelId="{CE98661D-56E4-A04F-A8CD-F94C01CE4388}" type="pres">
      <dgm:prSet presAssocID="{587B765F-A83C-6F41-8285-3032B1F8DB03}" presName="sibTrans" presStyleCnt="0"/>
      <dgm:spPr/>
    </dgm:pt>
    <dgm:pt modelId="{844DB169-01C2-F84F-987A-A88B3B8FB20C}" type="pres">
      <dgm:prSet presAssocID="{A9CD684B-C28C-8D42-81B5-978CC93256E8}" presName="composite" presStyleCnt="0"/>
      <dgm:spPr/>
    </dgm:pt>
    <dgm:pt modelId="{A719BF49-9EE0-DD43-8AC2-E423E334B515}" type="pres">
      <dgm:prSet presAssocID="{A9CD684B-C28C-8D42-81B5-978CC93256E8}" presName="bentUpArrow1" presStyleLbl="alignImgPlace1" presStyleIdx="2" presStyleCnt="3"/>
      <dgm:spPr/>
    </dgm:pt>
    <dgm:pt modelId="{DD5FE670-3260-0343-979E-D4E8E83CF4E9}" type="pres">
      <dgm:prSet presAssocID="{A9CD684B-C28C-8D42-81B5-978CC93256E8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90BB58DB-4B31-6545-ABD1-982FA70E1687}" type="pres">
      <dgm:prSet presAssocID="{A9CD684B-C28C-8D42-81B5-978CC93256E8}" presName="ChildText" presStyleLbl="revTx" presStyleIdx="2" presStyleCnt="4" custScaleX="168268" custLinFactNeighborX="38186" custLinFactNeighborY="-7690">
        <dgm:presLayoutVars>
          <dgm:chMax val="0"/>
          <dgm:chPref val="0"/>
          <dgm:bulletEnabled val="1"/>
        </dgm:presLayoutVars>
      </dgm:prSet>
      <dgm:spPr/>
    </dgm:pt>
    <dgm:pt modelId="{7964BB02-C615-844A-8DCB-972C9368584D}" type="pres">
      <dgm:prSet presAssocID="{6CE68BF3-B2BF-B74B-81FA-CDDCA4D98786}" presName="sibTrans" presStyleCnt="0"/>
      <dgm:spPr/>
    </dgm:pt>
    <dgm:pt modelId="{62A7907A-A95B-2941-B135-148E8D9706C2}" type="pres">
      <dgm:prSet presAssocID="{CED583D0-26D5-8B4C-A22A-5CC3F0E83D72}" presName="composite" presStyleCnt="0"/>
      <dgm:spPr/>
    </dgm:pt>
    <dgm:pt modelId="{8B6EDCE5-4BD5-E248-B416-D1070A689992}" type="pres">
      <dgm:prSet presAssocID="{CED583D0-26D5-8B4C-A22A-5CC3F0E83D7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154602CF-D868-A54E-A1C3-3796E041F5AD}" type="pres">
      <dgm:prSet presAssocID="{CED583D0-26D5-8B4C-A22A-5CC3F0E83D72}" presName="FinalChildText" presStyleLbl="revTx" presStyleIdx="3" presStyleCnt="4" custScaleX="140457" custLinFactNeighborX="38537" custLinFactNeighborY="1250">
        <dgm:presLayoutVars>
          <dgm:chMax val="0"/>
          <dgm:chPref val="0"/>
          <dgm:bulletEnabled val="1"/>
        </dgm:presLayoutVars>
      </dgm:prSet>
      <dgm:spPr/>
    </dgm:pt>
  </dgm:ptLst>
  <dgm:cxnLst>
    <dgm:cxn modelId="{3337EA09-D813-584D-BED7-205AADBBA023}" type="presOf" srcId="{CED583D0-26D5-8B4C-A22A-5CC3F0E83D72}" destId="{8B6EDCE5-4BD5-E248-B416-D1070A689992}" srcOrd="0" destOrd="0" presId="urn:microsoft.com/office/officeart/2005/8/layout/StepDownProcess"/>
    <dgm:cxn modelId="{6B6F032A-F27C-9643-A207-603F9F8C1B75}" srcId="{9CF699E8-3291-744A-A5CF-523CBC9F96BC}" destId="{5373DAC2-E80B-1548-9883-C03572CE1EF4}" srcOrd="0" destOrd="0" parTransId="{B52F5B8A-337B-5B4E-B9E4-CA248C5AD144}" sibTransId="{025EC8AE-4C60-E04E-A64C-35ADA0366AFD}"/>
    <dgm:cxn modelId="{246FF25E-0B71-8E44-B7B8-5842FBC1839F}" type="presOf" srcId="{A9CD684B-C28C-8D42-81B5-978CC93256E8}" destId="{DD5FE670-3260-0343-979E-D4E8E83CF4E9}" srcOrd="0" destOrd="0" presId="urn:microsoft.com/office/officeart/2005/8/layout/StepDownProcess"/>
    <dgm:cxn modelId="{73949967-E3B2-A148-B700-696FD79FF9AB}" srcId="{B26485A5-692A-1543-B01B-0298CF6E772D}" destId="{19E4A158-57B2-9945-B490-77C814B9EA14}" srcOrd="0" destOrd="0" parTransId="{EE9110CB-390D-9D4A-8AFE-44B5239A4121}" sibTransId="{A4ADF342-5D1C-864B-962B-1D2042D9AFDD}"/>
    <dgm:cxn modelId="{A138E88B-443A-7F40-91E2-B34512ED154E}" srcId="{9CF699E8-3291-744A-A5CF-523CBC9F96BC}" destId="{CED583D0-26D5-8B4C-A22A-5CC3F0E83D72}" srcOrd="3" destOrd="0" parTransId="{8B27FDD8-193C-5A4F-93C0-44204A0A9ADA}" sibTransId="{E126201D-EB3D-0041-B6B8-A4DD63EFBB06}"/>
    <dgm:cxn modelId="{BCA4BF93-047B-E04D-8E3D-D4484D7AD758}" type="presOf" srcId="{5373DAC2-E80B-1548-9883-C03572CE1EF4}" destId="{FF96CFD1-5799-F040-A483-CB0F317B05E5}" srcOrd="0" destOrd="0" presId="urn:microsoft.com/office/officeart/2005/8/layout/StepDownProcess"/>
    <dgm:cxn modelId="{E09D4197-CCE0-424C-AEC8-F373384CE93A}" type="presOf" srcId="{0728D6CB-71E1-814E-9EB9-9BB9D0B579CA}" destId="{90BB58DB-4B31-6545-ABD1-982FA70E1687}" srcOrd="0" destOrd="0" presId="urn:microsoft.com/office/officeart/2005/8/layout/StepDownProcess"/>
    <dgm:cxn modelId="{CAB5219A-4738-FF48-9885-BE211D110373}" type="presOf" srcId="{B26485A5-692A-1543-B01B-0298CF6E772D}" destId="{7304B3BB-7D4C-784C-B7D1-39A70CE4D97E}" srcOrd="0" destOrd="0" presId="urn:microsoft.com/office/officeart/2005/8/layout/StepDownProcess"/>
    <dgm:cxn modelId="{C180AF9C-41CC-284D-BE68-5784F3AEC631}" type="presOf" srcId="{19E4A158-57B2-9945-B490-77C814B9EA14}" destId="{93E3107B-97D6-D044-9EDD-121FF2C60FA4}" srcOrd="0" destOrd="0" presId="urn:microsoft.com/office/officeart/2005/8/layout/StepDownProcess"/>
    <dgm:cxn modelId="{3D279FB4-5C56-5F40-B68D-265B17FD381E}" type="presOf" srcId="{9CF699E8-3291-744A-A5CF-523CBC9F96BC}" destId="{A98DC6DD-99E7-8B49-ADE7-EB7E4FA3451A}" srcOrd="0" destOrd="0" presId="urn:microsoft.com/office/officeart/2005/8/layout/StepDownProcess"/>
    <dgm:cxn modelId="{446DADB8-B796-1347-8246-6563C8882681}" srcId="{CED583D0-26D5-8B4C-A22A-5CC3F0E83D72}" destId="{04EBB7D6-E16A-C646-A14A-EA1D441FB3DB}" srcOrd="0" destOrd="0" parTransId="{DE1B0326-B6FC-EB4A-A275-362526CEC74A}" sibTransId="{31C6711B-CEE8-3B4E-A756-47240BEEF024}"/>
    <dgm:cxn modelId="{2F04D4BB-6276-9240-99C4-0C14ACD196E4}" type="presOf" srcId="{04EBB7D6-E16A-C646-A14A-EA1D441FB3DB}" destId="{154602CF-D868-A54E-A1C3-3796E041F5AD}" srcOrd="0" destOrd="0" presId="urn:microsoft.com/office/officeart/2005/8/layout/StepDownProcess"/>
    <dgm:cxn modelId="{B209AAD2-50CD-FE43-858D-5F405CFFBDD4}" srcId="{9CF699E8-3291-744A-A5CF-523CBC9F96BC}" destId="{A9CD684B-C28C-8D42-81B5-978CC93256E8}" srcOrd="2" destOrd="0" parTransId="{5B437062-68A2-C141-930C-81C360142A63}" sibTransId="{6CE68BF3-B2BF-B74B-81FA-CDDCA4D98786}"/>
    <dgm:cxn modelId="{C3FE92D6-739A-E746-AEA2-0E16CCE94C37}" type="presOf" srcId="{D68DB054-3426-294D-93E7-DF2BA30475AA}" destId="{F4BBC7AF-5F4C-B943-8441-498FE51E601A}" srcOrd="0" destOrd="0" presId="urn:microsoft.com/office/officeart/2005/8/layout/StepDownProcess"/>
    <dgm:cxn modelId="{44E189E1-DB29-1C45-8742-4291C214F6C3}" srcId="{A9CD684B-C28C-8D42-81B5-978CC93256E8}" destId="{0728D6CB-71E1-814E-9EB9-9BB9D0B579CA}" srcOrd="0" destOrd="0" parTransId="{7ACF521B-FBCF-7D4F-8384-FD2F22A88D91}" sibTransId="{26D2B70C-8B26-6A49-9468-7F2CDBA5F615}"/>
    <dgm:cxn modelId="{C67C1CE3-FCBA-DD40-941A-07765591E588}" srcId="{9CF699E8-3291-744A-A5CF-523CBC9F96BC}" destId="{B26485A5-692A-1543-B01B-0298CF6E772D}" srcOrd="1" destOrd="0" parTransId="{CCA7729D-099D-6940-88FD-C5667D2F53E3}" sibTransId="{587B765F-A83C-6F41-8285-3032B1F8DB03}"/>
    <dgm:cxn modelId="{C40E5AE7-B7DB-114F-9928-DC91F33F1926}" srcId="{5373DAC2-E80B-1548-9883-C03572CE1EF4}" destId="{D68DB054-3426-294D-93E7-DF2BA30475AA}" srcOrd="0" destOrd="0" parTransId="{5F6605A0-2CD8-D44A-88C2-7325C467131F}" sibTransId="{34C6EEC6-A258-BF42-B0E3-551CD0532FE6}"/>
    <dgm:cxn modelId="{6499E740-21F9-3248-B6BD-F7A0D6CC3A6B}" type="presParOf" srcId="{A98DC6DD-99E7-8B49-ADE7-EB7E4FA3451A}" destId="{D53D49C5-65DA-B74D-9C1D-1D44786AA88E}" srcOrd="0" destOrd="0" presId="urn:microsoft.com/office/officeart/2005/8/layout/StepDownProcess"/>
    <dgm:cxn modelId="{8C9E89A9-EDE7-2E40-9BB3-78BF6339FE33}" type="presParOf" srcId="{D53D49C5-65DA-B74D-9C1D-1D44786AA88E}" destId="{E6A00DF1-5A3F-574C-9805-8626088F4342}" srcOrd="0" destOrd="0" presId="urn:microsoft.com/office/officeart/2005/8/layout/StepDownProcess"/>
    <dgm:cxn modelId="{C6029443-CF6E-E94C-BE1E-1DB92B09DC34}" type="presParOf" srcId="{D53D49C5-65DA-B74D-9C1D-1D44786AA88E}" destId="{FF96CFD1-5799-F040-A483-CB0F317B05E5}" srcOrd="1" destOrd="0" presId="urn:microsoft.com/office/officeart/2005/8/layout/StepDownProcess"/>
    <dgm:cxn modelId="{4A37F3F4-7970-C34F-BD32-1B7C42F89EA7}" type="presParOf" srcId="{D53D49C5-65DA-B74D-9C1D-1D44786AA88E}" destId="{F4BBC7AF-5F4C-B943-8441-498FE51E601A}" srcOrd="2" destOrd="0" presId="urn:microsoft.com/office/officeart/2005/8/layout/StepDownProcess"/>
    <dgm:cxn modelId="{CC0C3BE0-E763-8C40-A28E-6F32D7329A57}" type="presParOf" srcId="{A98DC6DD-99E7-8B49-ADE7-EB7E4FA3451A}" destId="{959B1F34-C662-4A47-978E-0CA92CDD0B0F}" srcOrd="1" destOrd="0" presId="urn:microsoft.com/office/officeart/2005/8/layout/StepDownProcess"/>
    <dgm:cxn modelId="{D1881AC1-20E3-CE43-B8AA-6F3EB288D4B9}" type="presParOf" srcId="{A98DC6DD-99E7-8B49-ADE7-EB7E4FA3451A}" destId="{DD16782F-51FD-DA43-8693-DDFC4C24B1B5}" srcOrd="2" destOrd="0" presId="urn:microsoft.com/office/officeart/2005/8/layout/StepDownProcess"/>
    <dgm:cxn modelId="{EAE82487-7DE8-8A44-9220-3B26E9B61E96}" type="presParOf" srcId="{DD16782F-51FD-DA43-8693-DDFC4C24B1B5}" destId="{B27536E7-91F8-9445-B0FB-2DCB4F0F01A1}" srcOrd="0" destOrd="0" presId="urn:microsoft.com/office/officeart/2005/8/layout/StepDownProcess"/>
    <dgm:cxn modelId="{411FDC4E-0C0A-C548-9C05-19344EBB48C1}" type="presParOf" srcId="{DD16782F-51FD-DA43-8693-DDFC4C24B1B5}" destId="{7304B3BB-7D4C-784C-B7D1-39A70CE4D97E}" srcOrd="1" destOrd="0" presId="urn:microsoft.com/office/officeart/2005/8/layout/StepDownProcess"/>
    <dgm:cxn modelId="{4B9DD899-352D-3B43-A392-3DE5A428F8F4}" type="presParOf" srcId="{DD16782F-51FD-DA43-8693-DDFC4C24B1B5}" destId="{93E3107B-97D6-D044-9EDD-121FF2C60FA4}" srcOrd="2" destOrd="0" presId="urn:microsoft.com/office/officeart/2005/8/layout/StepDownProcess"/>
    <dgm:cxn modelId="{A46527A0-5615-5944-B41C-1028E45F0E2A}" type="presParOf" srcId="{A98DC6DD-99E7-8B49-ADE7-EB7E4FA3451A}" destId="{CE98661D-56E4-A04F-A8CD-F94C01CE4388}" srcOrd="3" destOrd="0" presId="urn:microsoft.com/office/officeart/2005/8/layout/StepDownProcess"/>
    <dgm:cxn modelId="{0E5A5E56-CCCA-924F-94C5-335FD30CD7FC}" type="presParOf" srcId="{A98DC6DD-99E7-8B49-ADE7-EB7E4FA3451A}" destId="{844DB169-01C2-F84F-987A-A88B3B8FB20C}" srcOrd="4" destOrd="0" presId="urn:microsoft.com/office/officeart/2005/8/layout/StepDownProcess"/>
    <dgm:cxn modelId="{1D230AEE-0EBE-E54B-BF0C-53C6125B4A6E}" type="presParOf" srcId="{844DB169-01C2-F84F-987A-A88B3B8FB20C}" destId="{A719BF49-9EE0-DD43-8AC2-E423E334B515}" srcOrd="0" destOrd="0" presId="urn:microsoft.com/office/officeart/2005/8/layout/StepDownProcess"/>
    <dgm:cxn modelId="{0A5C2102-853C-6E4C-BE62-9A0C7062878D}" type="presParOf" srcId="{844DB169-01C2-F84F-987A-A88B3B8FB20C}" destId="{DD5FE670-3260-0343-979E-D4E8E83CF4E9}" srcOrd="1" destOrd="0" presId="urn:microsoft.com/office/officeart/2005/8/layout/StepDownProcess"/>
    <dgm:cxn modelId="{21E19923-1517-DF47-BB1E-1F78FD00A688}" type="presParOf" srcId="{844DB169-01C2-F84F-987A-A88B3B8FB20C}" destId="{90BB58DB-4B31-6545-ABD1-982FA70E1687}" srcOrd="2" destOrd="0" presId="urn:microsoft.com/office/officeart/2005/8/layout/StepDownProcess"/>
    <dgm:cxn modelId="{4416F40D-ED39-2C48-BFDC-EEE2D15A69E0}" type="presParOf" srcId="{A98DC6DD-99E7-8B49-ADE7-EB7E4FA3451A}" destId="{7964BB02-C615-844A-8DCB-972C9368584D}" srcOrd="5" destOrd="0" presId="urn:microsoft.com/office/officeart/2005/8/layout/StepDownProcess"/>
    <dgm:cxn modelId="{ED9CEC64-DD29-0149-ACF6-E0975163A3E9}" type="presParOf" srcId="{A98DC6DD-99E7-8B49-ADE7-EB7E4FA3451A}" destId="{62A7907A-A95B-2941-B135-148E8D9706C2}" srcOrd="6" destOrd="0" presId="urn:microsoft.com/office/officeart/2005/8/layout/StepDownProcess"/>
    <dgm:cxn modelId="{D9326853-6202-B04F-8BC0-FFA7C76F1CDB}" type="presParOf" srcId="{62A7907A-A95B-2941-B135-148E8D9706C2}" destId="{8B6EDCE5-4BD5-E248-B416-D1070A689992}" srcOrd="0" destOrd="0" presId="urn:microsoft.com/office/officeart/2005/8/layout/StepDownProcess"/>
    <dgm:cxn modelId="{624F19A3-EBF0-9240-ABC6-294FC6E35829}" type="presParOf" srcId="{62A7907A-A95B-2941-B135-148E8D9706C2}" destId="{154602CF-D868-A54E-A1C3-3796E041F5A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CA1E-50B2-4C11-A94D-082D420215AB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52A2E21F-53AB-482D-9A7B-C7A6817ECA25}">
      <dgm:prSet phldrT="[Text]"/>
      <dgm:spPr/>
      <dgm:t>
        <a:bodyPr/>
        <a:lstStyle/>
        <a:p>
          <a:r>
            <a:rPr lang="en-US" b="1" dirty="0"/>
            <a:t>Assemble</a:t>
          </a:r>
        </a:p>
      </dgm:t>
    </dgm:pt>
    <dgm:pt modelId="{F65092E0-C8F6-40A7-8E0C-125388D288F0}" type="parTrans" cxnId="{6E8A3D62-7481-4D56-A764-D23E1100D176}">
      <dgm:prSet/>
      <dgm:spPr/>
      <dgm:t>
        <a:bodyPr/>
        <a:lstStyle/>
        <a:p>
          <a:endParaRPr lang="en-US"/>
        </a:p>
      </dgm:t>
    </dgm:pt>
    <dgm:pt modelId="{9F7F0C11-A44A-4D54-94BD-293D70744659}" type="sibTrans" cxnId="{6E8A3D62-7481-4D56-A764-D23E1100D176}">
      <dgm:prSet/>
      <dgm:spPr/>
      <dgm:t>
        <a:bodyPr/>
        <a:lstStyle/>
        <a:p>
          <a:endParaRPr lang="en-US"/>
        </a:p>
      </dgm:t>
    </dgm:pt>
    <dgm:pt modelId="{6A4CF273-5F51-4A49-8A9C-01FDB9FADCB3}" type="pres">
      <dgm:prSet presAssocID="{BE38CA1E-50B2-4C11-A94D-082D420215A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B0234CA-828B-4A65-9740-7F48F15472DD}" type="pres">
      <dgm:prSet presAssocID="{52A2E21F-53AB-482D-9A7B-C7A6817ECA25}" presName="gear1" presStyleLbl="node1" presStyleIdx="0" presStyleCnt="1" custScaleX="156585" custScaleY="156585" custLinFactNeighborX="-8712" custLinFactNeighborY="-24114">
        <dgm:presLayoutVars>
          <dgm:chMax val="1"/>
          <dgm:bulletEnabled val="1"/>
        </dgm:presLayoutVars>
      </dgm:prSet>
      <dgm:spPr/>
    </dgm:pt>
    <dgm:pt modelId="{6D814960-127F-49FC-91B6-C2C9E01C993E}" type="pres">
      <dgm:prSet presAssocID="{52A2E21F-53AB-482D-9A7B-C7A6817ECA25}" presName="gear1srcNode" presStyleLbl="node1" presStyleIdx="0" presStyleCnt="1"/>
      <dgm:spPr/>
    </dgm:pt>
    <dgm:pt modelId="{8B7F8ECB-129B-47B6-BFDA-FD1AE9697CF6}" type="pres">
      <dgm:prSet presAssocID="{52A2E21F-53AB-482D-9A7B-C7A6817ECA25}" presName="gear1dstNode" presStyleLbl="node1" presStyleIdx="0" presStyleCnt="1"/>
      <dgm:spPr/>
    </dgm:pt>
    <dgm:pt modelId="{5DE67F1B-BC92-436A-B1CD-AD91B8DCBEAB}" type="pres">
      <dgm:prSet presAssocID="{9F7F0C11-A44A-4D54-94BD-293D70744659}" presName="connector1" presStyleLbl="sibTrans2D1" presStyleIdx="0" presStyleCnt="1" custScaleX="156585" custScaleY="156585" custLinFactNeighborX="-7083" custLinFactNeighborY="-10707"/>
      <dgm:spPr/>
    </dgm:pt>
  </dgm:ptLst>
  <dgm:cxnLst>
    <dgm:cxn modelId="{EF685912-3B9E-4E18-9874-42AD1650EC9B}" type="presOf" srcId="{9F7F0C11-A44A-4D54-94BD-293D70744659}" destId="{5DE67F1B-BC92-436A-B1CD-AD91B8DCBEAB}" srcOrd="0" destOrd="0" presId="urn:microsoft.com/office/officeart/2005/8/layout/gear1"/>
    <dgm:cxn modelId="{7F7E8E31-E3E8-462C-93F8-B2224BE01056}" type="presOf" srcId="{BE38CA1E-50B2-4C11-A94D-082D420215AB}" destId="{6A4CF273-5F51-4A49-8A9C-01FDB9FADCB3}" srcOrd="0" destOrd="0" presId="urn:microsoft.com/office/officeart/2005/8/layout/gear1"/>
    <dgm:cxn modelId="{94A78541-A19E-4B31-A16D-5595E63CAA18}" type="presOf" srcId="{52A2E21F-53AB-482D-9A7B-C7A6817ECA25}" destId="{BB0234CA-828B-4A65-9740-7F48F15472DD}" srcOrd="0" destOrd="0" presId="urn:microsoft.com/office/officeart/2005/8/layout/gear1"/>
    <dgm:cxn modelId="{6E8A3D62-7481-4D56-A764-D23E1100D176}" srcId="{BE38CA1E-50B2-4C11-A94D-082D420215AB}" destId="{52A2E21F-53AB-482D-9A7B-C7A6817ECA25}" srcOrd="0" destOrd="0" parTransId="{F65092E0-C8F6-40A7-8E0C-125388D288F0}" sibTransId="{9F7F0C11-A44A-4D54-94BD-293D70744659}"/>
    <dgm:cxn modelId="{2832C4AC-9709-42FD-AA8A-30B15122E49D}" type="presOf" srcId="{52A2E21F-53AB-482D-9A7B-C7A6817ECA25}" destId="{8B7F8ECB-129B-47B6-BFDA-FD1AE9697CF6}" srcOrd="2" destOrd="0" presId="urn:microsoft.com/office/officeart/2005/8/layout/gear1"/>
    <dgm:cxn modelId="{DD8ABDC4-F836-4FBA-83E1-71C2E1FB2BFF}" type="presOf" srcId="{52A2E21F-53AB-482D-9A7B-C7A6817ECA25}" destId="{6D814960-127F-49FC-91B6-C2C9E01C993E}" srcOrd="1" destOrd="0" presId="urn:microsoft.com/office/officeart/2005/8/layout/gear1"/>
    <dgm:cxn modelId="{E1CC9E34-46FF-4291-931C-2F4BBEF75CAA}" type="presParOf" srcId="{6A4CF273-5F51-4A49-8A9C-01FDB9FADCB3}" destId="{BB0234CA-828B-4A65-9740-7F48F15472DD}" srcOrd="0" destOrd="0" presId="urn:microsoft.com/office/officeart/2005/8/layout/gear1"/>
    <dgm:cxn modelId="{0CEE1D4A-E260-47B8-ACDD-91B405591173}" type="presParOf" srcId="{6A4CF273-5F51-4A49-8A9C-01FDB9FADCB3}" destId="{6D814960-127F-49FC-91B6-C2C9E01C993E}" srcOrd="1" destOrd="0" presId="urn:microsoft.com/office/officeart/2005/8/layout/gear1"/>
    <dgm:cxn modelId="{3904F354-5997-4EA6-8D8E-1A027E25BC89}" type="presParOf" srcId="{6A4CF273-5F51-4A49-8A9C-01FDB9FADCB3}" destId="{8B7F8ECB-129B-47B6-BFDA-FD1AE9697CF6}" srcOrd="2" destOrd="0" presId="urn:microsoft.com/office/officeart/2005/8/layout/gear1"/>
    <dgm:cxn modelId="{A861F750-2FD0-4380-AD18-886A2D635F10}" type="presParOf" srcId="{6A4CF273-5F51-4A49-8A9C-01FDB9FADCB3}" destId="{5DE67F1B-BC92-436A-B1CD-AD91B8DCBEAB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38CA1E-50B2-4C11-A94D-082D420215AB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52A2E21F-53AB-482D-9A7B-C7A6817ECA25}">
      <dgm:prSet phldrT="[Text]"/>
      <dgm:spPr/>
      <dgm:t>
        <a:bodyPr/>
        <a:lstStyle/>
        <a:p>
          <a:r>
            <a:rPr lang="en-US" b="1" dirty="0"/>
            <a:t>Assemble</a:t>
          </a:r>
        </a:p>
      </dgm:t>
    </dgm:pt>
    <dgm:pt modelId="{F65092E0-C8F6-40A7-8E0C-125388D288F0}" type="parTrans" cxnId="{6E8A3D62-7481-4D56-A764-D23E1100D176}">
      <dgm:prSet/>
      <dgm:spPr/>
      <dgm:t>
        <a:bodyPr/>
        <a:lstStyle/>
        <a:p>
          <a:endParaRPr lang="en-US"/>
        </a:p>
      </dgm:t>
    </dgm:pt>
    <dgm:pt modelId="{9F7F0C11-A44A-4D54-94BD-293D70744659}" type="sibTrans" cxnId="{6E8A3D62-7481-4D56-A764-D23E1100D176}">
      <dgm:prSet/>
      <dgm:spPr/>
      <dgm:t>
        <a:bodyPr/>
        <a:lstStyle/>
        <a:p>
          <a:endParaRPr lang="en-US"/>
        </a:p>
      </dgm:t>
    </dgm:pt>
    <dgm:pt modelId="{6A4CF273-5F51-4A49-8A9C-01FDB9FADCB3}" type="pres">
      <dgm:prSet presAssocID="{BE38CA1E-50B2-4C11-A94D-082D420215A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B0234CA-828B-4A65-9740-7F48F15472DD}" type="pres">
      <dgm:prSet presAssocID="{52A2E21F-53AB-482D-9A7B-C7A6817ECA25}" presName="gear1" presStyleLbl="node1" presStyleIdx="0" presStyleCnt="1" custScaleX="156585" custScaleY="156585" custLinFactNeighborX="-8712" custLinFactNeighborY="-24114">
        <dgm:presLayoutVars>
          <dgm:chMax val="1"/>
          <dgm:bulletEnabled val="1"/>
        </dgm:presLayoutVars>
      </dgm:prSet>
      <dgm:spPr/>
    </dgm:pt>
    <dgm:pt modelId="{6D814960-127F-49FC-91B6-C2C9E01C993E}" type="pres">
      <dgm:prSet presAssocID="{52A2E21F-53AB-482D-9A7B-C7A6817ECA25}" presName="gear1srcNode" presStyleLbl="node1" presStyleIdx="0" presStyleCnt="1"/>
      <dgm:spPr/>
    </dgm:pt>
    <dgm:pt modelId="{8B7F8ECB-129B-47B6-BFDA-FD1AE9697CF6}" type="pres">
      <dgm:prSet presAssocID="{52A2E21F-53AB-482D-9A7B-C7A6817ECA25}" presName="gear1dstNode" presStyleLbl="node1" presStyleIdx="0" presStyleCnt="1"/>
      <dgm:spPr/>
    </dgm:pt>
    <dgm:pt modelId="{5DE67F1B-BC92-436A-B1CD-AD91B8DCBEAB}" type="pres">
      <dgm:prSet presAssocID="{9F7F0C11-A44A-4D54-94BD-293D70744659}" presName="connector1" presStyleLbl="sibTrans2D1" presStyleIdx="0" presStyleCnt="1" custScaleX="156585" custScaleY="156585" custLinFactNeighborX="-7083" custLinFactNeighborY="-10707"/>
      <dgm:spPr/>
    </dgm:pt>
  </dgm:ptLst>
  <dgm:cxnLst>
    <dgm:cxn modelId="{9FFC3908-5869-4B18-A2E4-6AF274DFEEA8}" type="presOf" srcId="{52A2E21F-53AB-482D-9A7B-C7A6817ECA25}" destId="{6D814960-127F-49FC-91B6-C2C9E01C993E}" srcOrd="1" destOrd="0" presId="urn:microsoft.com/office/officeart/2005/8/layout/gear1"/>
    <dgm:cxn modelId="{069CB131-0478-4BA5-80E1-272CF3D19D13}" type="presOf" srcId="{52A2E21F-53AB-482D-9A7B-C7A6817ECA25}" destId="{BB0234CA-828B-4A65-9740-7F48F15472DD}" srcOrd="0" destOrd="0" presId="urn:microsoft.com/office/officeart/2005/8/layout/gear1"/>
    <dgm:cxn modelId="{6E8A3D62-7481-4D56-A764-D23E1100D176}" srcId="{BE38CA1E-50B2-4C11-A94D-082D420215AB}" destId="{52A2E21F-53AB-482D-9A7B-C7A6817ECA25}" srcOrd="0" destOrd="0" parTransId="{F65092E0-C8F6-40A7-8E0C-125388D288F0}" sibTransId="{9F7F0C11-A44A-4D54-94BD-293D70744659}"/>
    <dgm:cxn modelId="{32DFAE75-223D-48AB-9907-B7C00D163C08}" type="presOf" srcId="{BE38CA1E-50B2-4C11-A94D-082D420215AB}" destId="{6A4CF273-5F51-4A49-8A9C-01FDB9FADCB3}" srcOrd="0" destOrd="0" presId="urn:microsoft.com/office/officeart/2005/8/layout/gear1"/>
    <dgm:cxn modelId="{AB5DF6A9-61AB-4791-8270-3F0E3E1F75E8}" type="presOf" srcId="{9F7F0C11-A44A-4D54-94BD-293D70744659}" destId="{5DE67F1B-BC92-436A-B1CD-AD91B8DCBEAB}" srcOrd="0" destOrd="0" presId="urn:microsoft.com/office/officeart/2005/8/layout/gear1"/>
    <dgm:cxn modelId="{2AB2FCFC-690C-4224-80DE-E71080C04800}" type="presOf" srcId="{52A2E21F-53AB-482D-9A7B-C7A6817ECA25}" destId="{8B7F8ECB-129B-47B6-BFDA-FD1AE9697CF6}" srcOrd="2" destOrd="0" presId="urn:microsoft.com/office/officeart/2005/8/layout/gear1"/>
    <dgm:cxn modelId="{152A2A1E-189C-429B-87AB-EA7754D4721E}" type="presParOf" srcId="{6A4CF273-5F51-4A49-8A9C-01FDB9FADCB3}" destId="{BB0234CA-828B-4A65-9740-7F48F15472DD}" srcOrd="0" destOrd="0" presId="urn:microsoft.com/office/officeart/2005/8/layout/gear1"/>
    <dgm:cxn modelId="{86888171-10A1-4EF4-9880-49EB83D3CF42}" type="presParOf" srcId="{6A4CF273-5F51-4A49-8A9C-01FDB9FADCB3}" destId="{6D814960-127F-49FC-91B6-C2C9E01C993E}" srcOrd="1" destOrd="0" presId="urn:microsoft.com/office/officeart/2005/8/layout/gear1"/>
    <dgm:cxn modelId="{B0BE7A69-44F7-4044-8EE3-00E29DD5FA2B}" type="presParOf" srcId="{6A4CF273-5F51-4A49-8A9C-01FDB9FADCB3}" destId="{8B7F8ECB-129B-47B6-BFDA-FD1AE9697CF6}" srcOrd="2" destOrd="0" presId="urn:microsoft.com/office/officeart/2005/8/layout/gear1"/>
    <dgm:cxn modelId="{87C74357-2F37-4E74-9FC4-CBF79C111924}" type="presParOf" srcId="{6A4CF273-5F51-4A49-8A9C-01FDB9FADCB3}" destId="{5DE67F1B-BC92-436A-B1CD-AD91B8DCBEAB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00DF1-5A3F-574C-9805-8626088F4342}">
      <dsp:nvSpPr>
        <dsp:cNvPr id="0" name=""/>
        <dsp:cNvSpPr/>
      </dsp:nvSpPr>
      <dsp:spPr>
        <a:xfrm rot="5400000">
          <a:off x="592962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6CFD1-5799-F040-A483-CB0F317B05E5}">
      <dsp:nvSpPr>
        <dsp:cNvPr id="0" name=""/>
        <dsp:cNvSpPr/>
      </dsp:nvSpPr>
      <dsp:spPr>
        <a:xfrm>
          <a:off x="317391" y="31360"/>
          <a:ext cx="1750966" cy="1225619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Matching Engine (ME)</a:t>
          </a:r>
        </a:p>
      </dsp:txBody>
      <dsp:txXfrm>
        <a:off x="377232" y="91201"/>
        <a:ext cx="1631284" cy="1105937"/>
      </dsp:txXfrm>
    </dsp:sp>
    <dsp:sp modelId="{F4BBC7AF-5F4C-B943-8441-498FE51E601A}">
      <dsp:nvSpPr>
        <dsp:cNvPr id="0" name=""/>
        <dsp:cNvSpPr/>
      </dsp:nvSpPr>
      <dsp:spPr>
        <a:xfrm>
          <a:off x="2063321" y="148250"/>
          <a:ext cx="302135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AI-enhanced System to organize buyer, seller and service provider information and facilitate search and questioning</a:t>
          </a:r>
        </a:p>
      </dsp:txBody>
      <dsp:txXfrm>
        <a:off x="2063321" y="148250"/>
        <a:ext cx="3021359" cy="990600"/>
      </dsp:txXfrm>
    </dsp:sp>
    <dsp:sp modelId="{B27536E7-91F8-9445-B0FB-2DCB4F0F01A1}">
      <dsp:nvSpPr>
        <dsp:cNvPr id="0" name=""/>
        <dsp:cNvSpPr/>
      </dsp:nvSpPr>
      <dsp:spPr>
        <a:xfrm rot="5400000">
          <a:off x="2464189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B3BB-7D4C-784C-B7D1-39A70CE4D97E}">
      <dsp:nvSpPr>
        <dsp:cNvPr id="0" name=""/>
        <dsp:cNvSpPr/>
      </dsp:nvSpPr>
      <dsp:spPr>
        <a:xfrm>
          <a:off x="2188618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Specific Commodity Marketplace</a:t>
          </a:r>
        </a:p>
      </dsp:txBody>
      <dsp:txXfrm>
        <a:off x="2248459" y="1467976"/>
        <a:ext cx="1631284" cy="1105937"/>
      </dsp:txXfrm>
    </dsp:sp>
    <dsp:sp modelId="{93E3107B-97D6-D044-9EDD-121FF2C60FA4}">
      <dsp:nvSpPr>
        <dsp:cNvPr id="0" name=""/>
        <dsp:cNvSpPr/>
      </dsp:nvSpPr>
      <dsp:spPr>
        <a:xfrm>
          <a:off x="4019954" y="1532763"/>
          <a:ext cx="2120507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 is filled with information about a real market, participants, market  info, gov’t regs, standards &amp; services.</a:t>
          </a:r>
        </a:p>
      </dsp:txBody>
      <dsp:txXfrm>
        <a:off x="4019954" y="1532763"/>
        <a:ext cx="2120507" cy="990600"/>
      </dsp:txXfrm>
    </dsp:sp>
    <dsp:sp modelId="{A719BF49-9EE0-DD43-8AC2-E423E334B515}">
      <dsp:nvSpPr>
        <dsp:cNvPr id="0" name=""/>
        <dsp:cNvSpPr/>
      </dsp:nvSpPr>
      <dsp:spPr>
        <a:xfrm rot="5400000">
          <a:off x="4335416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FE670-3260-0343-979E-D4E8E83CF4E9}">
      <dsp:nvSpPr>
        <dsp:cNvPr id="0" name=""/>
        <dsp:cNvSpPr/>
      </dsp:nvSpPr>
      <dsp:spPr>
        <a:xfrm>
          <a:off x="4059845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Sampling Service</a:t>
          </a:r>
        </a:p>
      </dsp:txBody>
      <dsp:txXfrm>
        <a:off x="4119686" y="2844752"/>
        <a:ext cx="1631284" cy="1105937"/>
      </dsp:txXfrm>
    </dsp:sp>
    <dsp:sp modelId="{90BB58DB-4B31-6545-ABD1-982FA70E1687}">
      <dsp:nvSpPr>
        <dsp:cNvPr id="0" name=""/>
        <dsp:cNvSpPr/>
      </dsp:nvSpPr>
      <dsp:spPr>
        <a:xfrm>
          <a:off x="5862413" y="2825624"/>
          <a:ext cx="2142870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Organized, standardized   services to package and ship samples</a:t>
          </a:r>
        </a:p>
      </dsp:txBody>
      <dsp:txXfrm>
        <a:off x="5862413" y="2825624"/>
        <a:ext cx="2142870" cy="990600"/>
      </dsp:txXfrm>
    </dsp:sp>
    <dsp:sp modelId="{8B6EDCE5-4BD5-E248-B416-D1070A689992}">
      <dsp:nvSpPr>
        <dsp:cNvPr id="0" name=""/>
        <dsp:cNvSpPr/>
      </dsp:nvSpPr>
      <dsp:spPr>
        <a:xfrm>
          <a:off x="5931072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Fulfillment Service</a:t>
          </a:r>
        </a:p>
      </dsp:txBody>
      <dsp:txXfrm>
        <a:off x="5990913" y="4221527"/>
        <a:ext cx="1631284" cy="1105937"/>
      </dsp:txXfrm>
    </dsp:sp>
    <dsp:sp modelId="{154602CF-D868-A54E-A1C3-3796E041F5AD}">
      <dsp:nvSpPr>
        <dsp:cNvPr id="0" name=""/>
        <dsp:cNvSpPr/>
      </dsp:nvSpPr>
      <dsp:spPr>
        <a:xfrm>
          <a:off x="7741823" y="4290960"/>
          <a:ext cx="1788700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Service Providers offer full set of services to fulfill deal logistics</a:t>
          </a:r>
        </a:p>
      </dsp:txBody>
      <dsp:txXfrm>
        <a:off x="7741823" y="4290960"/>
        <a:ext cx="1788700" cy="990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234CA-828B-4A65-9740-7F48F15472DD}">
      <dsp:nvSpPr>
        <dsp:cNvPr id="0" name=""/>
        <dsp:cNvSpPr/>
      </dsp:nvSpPr>
      <dsp:spPr>
        <a:xfrm>
          <a:off x="171013" y="0"/>
          <a:ext cx="656307" cy="65630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Assemble</a:t>
          </a:r>
        </a:p>
      </dsp:txBody>
      <dsp:txXfrm>
        <a:off x="302960" y="153737"/>
        <a:ext cx="392413" cy="337355"/>
      </dsp:txXfrm>
    </dsp:sp>
    <dsp:sp modelId="{5DE67F1B-BC92-436A-B1CD-AD91B8DCBEAB}">
      <dsp:nvSpPr>
        <dsp:cNvPr id="0" name=""/>
        <dsp:cNvSpPr/>
      </dsp:nvSpPr>
      <dsp:spPr>
        <a:xfrm>
          <a:off x="117107" y="-77184"/>
          <a:ext cx="807257" cy="807257"/>
        </a:xfrm>
        <a:prstGeom prst="circularArrow">
          <a:avLst>
            <a:gd name="adj1" fmla="val 4878"/>
            <a:gd name="adj2" fmla="val 312630"/>
            <a:gd name="adj3" fmla="val 2557196"/>
            <a:gd name="adj4" fmla="val 16358433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234CA-828B-4A65-9740-7F48F15472DD}">
      <dsp:nvSpPr>
        <dsp:cNvPr id="0" name=""/>
        <dsp:cNvSpPr/>
      </dsp:nvSpPr>
      <dsp:spPr>
        <a:xfrm>
          <a:off x="171013" y="0"/>
          <a:ext cx="656307" cy="65630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Assemble</a:t>
          </a:r>
        </a:p>
      </dsp:txBody>
      <dsp:txXfrm>
        <a:off x="302960" y="153737"/>
        <a:ext cx="392413" cy="337355"/>
      </dsp:txXfrm>
    </dsp:sp>
    <dsp:sp modelId="{5DE67F1B-BC92-436A-B1CD-AD91B8DCBEAB}">
      <dsp:nvSpPr>
        <dsp:cNvPr id="0" name=""/>
        <dsp:cNvSpPr/>
      </dsp:nvSpPr>
      <dsp:spPr>
        <a:xfrm>
          <a:off x="117107" y="-77184"/>
          <a:ext cx="807257" cy="807257"/>
        </a:xfrm>
        <a:prstGeom prst="circularArrow">
          <a:avLst>
            <a:gd name="adj1" fmla="val 4878"/>
            <a:gd name="adj2" fmla="val 312630"/>
            <a:gd name="adj3" fmla="val 2557196"/>
            <a:gd name="adj4" fmla="val 16358433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15296-D562-9C43-BF5F-186483DC6A6E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AE261-3452-0A48-AAA4-5ED4FC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5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AE261-3452-0A48-AAA4-5ED4FC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AE261-3452-0A48-AAA4-5ED4FC6C73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1FF73-5FC5-545B-E98E-BEBDB55A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29791-5C5C-36E2-439B-7BC38D8F9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FF86B-76DF-9E2B-85DF-BDBBDC86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8EBEF-E7BF-936A-A4FD-BBAA8C0FA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AE261-3452-0A48-AAA4-5ED4FC6C73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EB3C8-A010-EEEF-A23F-15243116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7AEC8-F344-1D20-78EC-5BDEB5CD3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4B470-10B6-E336-DC90-6601657C0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0B5BD-B05B-E21F-690B-8AEA90DA7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AE261-3452-0A48-AAA4-5ED4FC6C73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7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AE261-3452-0A48-AAA4-5ED4FC6C73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5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E735-DFF7-A680-C562-1DE241640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2C201-3193-11AE-E110-9B50C63E0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5D7FE-5C32-41D7-5E75-1964F9DCF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F809-E1AA-D7E9-FCAA-CF0EC2B9B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AE261-3452-0A48-AAA4-5ED4FC6C73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1904-2952-5573-2646-7FE1BE58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A5B3E-9396-796D-1A2B-61923BBAA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97038-12E4-5E7A-B7BF-208E1342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A7D4-1D57-C00C-BD88-DC12813B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7237-E1B1-EE4C-0692-679183F9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1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5009-4447-1712-4421-602C225C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6CDB1-6662-29E1-53CA-A1C58DC1A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7D26-88CA-EC58-AF79-BBB83C6B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02270-BF0C-FE99-D680-717637BD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DC0E-F48D-E2D1-4571-F2319EBB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993ED-27B0-4A55-B042-7B66CBF0B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730E5-E31B-9371-EB3A-C1D07467B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A9D7-9134-244F-D734-C5B144BC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C8AE9-17D3-2B3E-8809-A865B84D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9070-E1EA-F647-2C1D-F8B9348A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0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7001-8B85-2847-7B53-95D96C57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8BB-F29D-7BAE-26CE-E9C5A4ACB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C5E75-6BFD-9273-2DA5-F192E758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BF844-9BF2-67D0-666B-EF41BE70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A8A7-C6CB-3D52-C4B8-BD162F65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0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57BB-B971-BE8F-DADE-BD6CB159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2CDA3-4E42-DE57-1D74-2F43DE35C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59B1F-F81C-3354-E868-53EBEA72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BBF62-7B61-9743-EAA1-D448F496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4AD2-91A1-EDCB-921C-0D4D701F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0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C239-4A6F-9BDD-1614-9AAD84FD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8C3-954B-5FB0-C6AF-B501459A8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651F4-A8C3-64AD-4792-A5725DA9E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75999-0CDE-591E-A71B-8D38D760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C7A8D-F2A9-5670-C748-9F77A427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2565B-485C-DA38-F47A-5F2B7D3D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E928-EE57-C4FB-570A-A4E8C60B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6545F-7979-D789-4316-419CCABA6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9A2BB-7DB4-7630-394E-9244649D5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4532-2196-E692-8C41-975E8BE47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3B43A-C7E3-FF5F-A05F-F4564183B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3EFA5-9D54-5E4D-5BBF-5C108FCD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1D87F-AD1F-8018-7F2E-7BAC6CD1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47CB8-2C3C-4243-AE78-CA32B39F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6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7A02-71BB-0DD2-D40E-C44E4829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5E6F8-0842-D245-AD12-D9FD5312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40B0-6EDC-F037-F172-4D1D615F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05830-6B21-779F-79ED-AFA2CD68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BADBA0-9FDD-04FB-9CA8-61AA8E0A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7F80F-5B9F-FFCC-B07B-8C774D70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90E7D-3C3F-A42F-4E35-4A9A26AE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7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B590-9C2F-2FEE-FD1D-78D7D0AF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B1CF9-95DA-E77B-943F-8B46E59C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3B7FE-A1E7-E2D4-7F01-56D094431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D23A2-4C7F-C8FE-6A0C-7F2098C8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5EF92-A6CD-A617-0A63-F6CAE8A9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74EEA-E1D0-A131-7D0A-1444A42F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F11-6DBD-1529-DF0C-A9006D80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CA8A6-C5E2-8E49-6544-C8C0F381FB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69942-4182-DCE7-4539-542AD83D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68679-473C-8385-7352-F55AE667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3160B-1535-1FD1-3D3D-3CD1DA81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7C4BC-7366-DE4E-47E7-5F9AF7EE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2235D-91B1-D819-932F-77DCF0FE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2818-9300-108B-6856-6A58259CA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29AA8-42D5-F2DC-9322-E65C984B7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F7614-535A-A448-9A7E-AA947B1DE9FD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08ED6-9EC1-5157-261B-C9B9EC7E3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2158D-0054-7461-0C84-7DEE3A5B8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025A-F0F8-D14D-B640-EECC9324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63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6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1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1.sv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5.png"/><Relationship Id="rId5" Type="http://schemas.openxmlformats.org/officeDocument/2006/relationships/image" Target="../media/image28.png"/><Relationship Id="rId10" Type="http://schemas.openxmlformats.org/officeDocument/2006/relationships/image" Target="../media/image4.svg"/><Relationship Id="rId4" Type="http://schemas.openxmlformats.org/officeDocument/2006/relationships/image" Target="../media/image33.svg"/><Relationship Id="rId9" Type="http://schemas.openxmlformats.org/officeDocument/2006/relationships/image" Target="../media/image3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A5E7-0FF1-1AF3-F5E7-25EF3AC0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Containerized Grain Sales (e.g. Malting Barley)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A645-833F-E6ED-E3CD-829BF8864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Canada produces some of the highest quality barley in the world</a:t>
            </a:r>
          </a:p>
          <a:p>
            <a:pPr lvl="1"/>
            <a:r>
              <a:rPr lang="en-US" dirty="0"/>
              <a:t>Canadian seed &amp; farming research</a:t>
            </a:r>
          </a:p>
          <a:p>
            <a:pPr lvl="1"/>
            <a:r>
              <a:rPr lang="en-US" dirty="0"/>
              <a:t>Government inspections</a:t>
            </a:r>
          </a:p>
          <a:p>
            <a:pPr lvl="1"/>
            <a:r>
              <a:rPr lang="en-US" dirty="0"/>
              <a:t>Industry &amp; association collaboration</a:t>
            </a:r>
          </a:p>
          <a:p>
            <a:r>
              <a:rPr lang="en-US" dirty="0"/>
              <a:t>Farms get big price premiums shipping by truck to quality sensitive buyers in Canada and US.</a:t>
            </a:r>
          </a:p>
          <a:p>
            <a:r>
              <a:rPr lang="en-US" dirty="0"/>
              <a:t>Quality sensitive customer markets in Asia are growing rapidly</a:t>
            </a:r>
          </a:p>
          <a:p>
            <a:pPr lvl="1"/>
            <a:r>
              <a:rPr lang="en-US" dirty="0"/>
              <a:t>Craft breweries in China, Philippines, Japan, Korea, etc.</a:t>
            </a:r>
          </a:p>
          <a:p>
            <a:pPr lvl="1"/>
            <a:r>
              <a:rPr lang="en-US" dirty="0"/>
              <a:t>Artisan bakeries in China, Philippines, etc.</a:t>
            </a:r>
          </a:p>
          <a:p>
            <a:r>
              <a:rPr lang="en-US" dirty="0"/>
              <a:t>Limitations in overseas bulk shipping often forces Canadian Barley to sell as animal feed</a:t>
            </a:r>
          </a:p>
          <a:p>
            <a:r>
              <a:rPr lang="en-US" dirty="0"/>
              <a:t>If farms could get the full premium in Asia, Canadian farm revenue would increase $US 500M to $US 1B per year.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0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7771F-F484-1EA5-271B-FEA96CC1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(Partially) Automating Simple Transactions </a:t>
            </a:r>
            <a:br>
              <a:rPr lang="en-US" dirty="0"/>
            </a:br>
            <a:r>
              <a:rPr lang="en-US" sz="3200" dirty="0"/>
              <a:t>(e.g. Product Samples)</a:t>
            </a:r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6701DFFA-C6E2-D462-412A-5BAE8C0F078D}"/>
              </a:ext>
            </a:extLst>
          </p:cNvPr>
          <p:cNvSpPr/>
          <p:nvPr/>
        </p:nvSpPr>
        <p:spPr>
          <a:xfrm>
            <a:off x="2596603" y="2154498"/>
            <a:ext cx="1332060" cy="1399419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Buyer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48A7638D-F9EF-2C84-A030-9FF277112A9B}"/>
              </a:ext>
            </a:extLst>
          </p:cNvPr>
          <p:cNvSpPr/>
          <p:nvPr/>
        </p:nvSpPr>
        <p:spPr>
          <a:xfrm>
            <a:off x="7126782" y="2136400"/>
            <a:ext cx="1332060" cy="139941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FDE78993-B534-074C-2ECF-0F5651DE7F16}"/>
              </a:ext>
            </a:extLst>
          </p:cNvPr>
          <p:cNvSpPr/>
          <p:nvPr/>
        </p:nvSpPr>
        <p:spPr>
          <a:xfrm>
            <a:off x="4496157" y="5265925"/>
            <a:ext cx="1996597" cy="718489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Provider Profiles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Commercial Data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CA30210B-B9D0-96D8-2F03-3C32D09A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928664" y="1989585"/>
            <a:ext cx="3107052" cy="124733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8F3B91-30E6-3EF5-4244-17A0745053A1}"/>
              </a:ext>
            </a:extLst>
          </p:cNvPr>
          <p:cNvSpPr/>
          <p:nvPr/>
        </p:nvSpPr>
        <p:spPr>
          <a:xfrm>
            <a:off x="7217848" y="4378261"/>
            <a:ext cx="1149928" cy="6650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72EFC1-FFB2-4505-1104-55217F509635}"/>
              </a:ext>
            </a:extLst>
          </p:cNvPr>
          <p:cNvSpPr/>
          <p:nvPr/>
        </p:nvSpPr>
        <p:spPr>
          <a:xfrm>
            <a:off x="2763484" y="4378261"/>
            <a:ext cx="998298" cy="6650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Clear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Customs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52C986-FFE3-29CD-B78B-DC416198781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7792812" y="3535819"/>
            <a:ext cx="0" cy="842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B95B3C-EBCD-D55A-A030-16F631C087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977387" y="4710770"/>
            <a:ext cx="124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Take Off with solid fill">
            <a:extLst>
              <a:ext uri="{FF2B5EF4-FFF2-40B4-BE49-F238E27FC236}">
                <a16:creationId xmlns:a16="http://schemas.microsoft.com/office/drawing/2014/main" id="{4E6B20D4-055A-E8DF-2DEA-F281D8FF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32615" y="4253570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D58711-33A0-E78C-72C7-A760A6B6DDBB}"/>
              </a:ext>
            </a:extLst>
          </p:cNvPr>
          <p:cNvCxnSpPr>
            <a:cxnSpLocks/>
            <a:stCxn id="18" idx="3"/>
            <a:endCxn id="12" idx="3"/>
          </p:cNvCxnSpPr>
          <p:nvPr/>
        </p:nvCxnSpPr>
        <p:spPr>
          <a:xfrm flipH="1">
            <a:off x="3761782" y="4710770"/>
            <a:ext cx="12708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4E4873-D0CE-2484-0AF5-9611868950C4}"/>
              </a:ext>
            </a:extLst>
          </p:cNvPr>
          <p:cNvCxnSpPr>
            <a:stCxn id="12" idx="0"/>
            <a:endCxn id="6" idx="3"/>
          </p:cNvCxnSpPr>
          <p:nvPr/>
        </p:nvCxnSpPr>
        <p:spPr>
          <a:xfrm flipV="1">
            <a:off x="3262633" y="3553917"/>
            <a:ext cx="0" cy="824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Presentation with media with solid fill">
            <a:extLst>
              <a:ext uri="{FF2B5EF4-FFF2-40B4-BE49-F238E27FC236}">
                <a16:creationId xmlns:a16="http://schemas.microsoft.com/office/drawing/2014/main" id="{3EFFBC80-490B-20FF-5C46-D3D789F6A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1037" y="358099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2322E6-2E0A-04C8-6A33-95D883AC5733}"/>
              </a:ext>
            </a:extLst>
          </p:cNvPr>
          <p:cNvSpPr txBox="1"/>
          <p:nvPr/>
        </p:nvSpPr>
        <p:spPr>
          <a:xfrm>
            <a:off x="10065437" y="3535819"/>
            <a:ext cx="1779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Video(s) of Recommended</a:t>
            </a:r>
          </a:p>
          <a:p>
            <a:r>
              <a:rPr lang="en-US" dirty="0">
                <a:solidFill>
                  <a:schemeClr val="tx1"/>
                </a:solidFill>
              </a:rPr>
              <a:t>Packaging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DAFF7E2-B306-04EE-AC68-14AEB7ADD865}"/>
              </a:ext>
            </a:extLst>
          </p:cNvPr>
          <p:cNvCxnSpPr>
            <a:stCxn id="28" idx="2"/>
            <a:endCxn id="10" idx="3"/>
          </p:cNvCxnSpPr>
          <p:nvPr/>
        </p:nvCxnSpPr>
        <p:spPr>
          <a:xfrm rot="5400000">
            <a:off x="8880318" y="3982851"/>
            <a:ext cx="215378" cy="1240461"/>
          </a:xfrm>
          <a:prstGeom prst="bentConnector2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1F3AD05-0F53-1AD8-9C3E-8563557EEDE1}"/>
              </a:ext>
            </a:extLst>
          </p:cNvPr>
          <p:cNvCxnSpPr>
            <a:stCxn id="7" idx="2"/>
            <a:endCxn id="12" idx="3"/>
          </p:cNvCxnSpPr>
          <p:nvPr/>
        </p:nvCxnSpPr>
        <p:spPr>
          <a:xfrm rot="10800000" flipV="1">
            <a:off x="3761782" y="2836110"/>
            <a:ext cx="3365000" cy="1874660"/>
          </a:xfrm>
          <a:prstGeom prst="curvedConnector3">
            <a:avLst/>
          </a:prstGeom>
          <a:ln w="28575">
            <a:solidFill>
              <a:srgbClr val="843C0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B22A28D-A85E-D723-0C12-54264264BF5C}"/>
              </a:ext>
            </a:extLst>
          </p:cNvPr>
          <p:cNvCxnSpPr>
            <a:stCxn id="6" idx="4"/>
            <a:endCxn id="12" idx="3"/>
          </p:cNvCxnSpPr>
          <p:nvPr/>
        </p:nvCxnSpPr>
        <p:spPr>
          <a:xfrm flipH="1">
            <a:off x="3761782" y="2854208"/>
            <a:ext cx="166881" cy="1856562"/>
          </a:xfrm>
          <a:prstGeom prst="curvedConnector3">
            <a:avLst>
              <a:gd name="adj1" fmla="val -136984"/>
            </a:avLst>
          </a:prstGeom>
          <a:ln w="28575">
            <a:solidFill>
              <a:srgbClr val="843C0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1F29CC9-8591-FFB9-91CF-BA0D1733FD38}"/>
              </a:ext>
            </a:extLst>
          </p:cNvPr>
          <p:cNvSpPr txBox="1"/>
          <p:nvPr/>
        </p:nvSpPr>
        <p:spPr>
          <a:xfrm>
            <a:off x="4994510" y="239744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Credible Request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B550F4-9C57-D7EF-CEFB-F70BFCCEB04E}"/>
              </a:ext>
            </a:extLst>
          </p:cNvPr>
          <p:cNvSpPr txBox="1"/>
          <p:nvPr/>
        </p:nvSpPr>
        <p:spPr>
          <a:xfrm>
            <a:off x="3700555" y="4728868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BF5107"/>
                </a:solidFill>
              </a:rPr>
              <a:t>Info for </a:t>
            </a:r>
          </a:p>
          <a:p>
            <a:pPr algn="ctr"/>
            <a:r>
              <a:rPr lang="en-US" dirty="0">
                <a:solidFill>
                  <a:srgbClr val="BF5107"/>
                </a:solidFill>
              </a:rPr>
              <a:t>customs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A9B816C-6EF2-4AF1-8B2D-2A7B878D4F17}"/>
              </a:ext>
            </a:extLst>
          </p:cNvPr>
          <p:cNvCxnSpPr>
            <a:cxnSpLocks/>
            <a:stCxn id="7" idx="2"/>
            <a:endCxn id="8" idx="4"/>
          </p:cNvCxnSpPr>
          <p:nvPr/>
        </p:nvCxnSpPr>
        <p:spPr>
          <a:xfrm rot="10800000" flipV="1">
            <a:off x="6492754" y="2836110"/>
            <a:ext cx="634028" cy="2789060"/>
          </a:xfrm>
          <a:prstGeom prst="curvedConnector3">
            <a:avLst>
              <a:gd name="adj1" fmla="val 50000"/>
            </a:avLst>
          </a:prstGeom>
          <a:ln w="28575">
            <a:solidFill>
              <a:srgbClr val="843C0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E7BEEFC-63CE-A978-C891-BF630EC5DEB0}"/>
              </a:ext>
            </a:extLst>
          </p:cNvPr>
          <p:cNvCxnSpPr>
            <a:cxnSpLocks/>
            <a:stCxn id="8" idx="2"/>
            <a:endCxn id="12" idx="2"/>
          </p:cNvCxnSpPr>
          <p:nvPr/>
        </p:nvCxnSpPr>
        <p:spPr>
          <a:xfrm rot="10800000">
            <a:off x="3262633" y="5043280"/>
            <a:ext cx="1233524" cy="581891"/>
          </a:xfrm>
          <a:prstGeom prst="curvedConnector2">
            <a:avLst/>
          </a:prstGeom>
          <a:ln w="28575">
            <a:solidFill>
              <a:srgbClr val="843C0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0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DF8361F-2835-CDAC-E066-DD1D4FE354AD}"/>
              </a:ext>
            </a:extLst>
          </p:cNvPr>
          <p:cNvSpPr/>
          <p:nvPr/>
        </p:nvSpPr>
        <p:spPr>
          <a:xfrm>
            <a:off x="838200" y="3870542"/>
            <a:ext cx="4254771" cy="27181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State Diagram</a:t>
            </a: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6ED38192-7919-3B62-14AB-15975B7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Deal-Making Negotiation is a Flow Process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2A3B446B-8C90-3D7D-36BE-EE3A2559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226" y="3870541"/>
            <a:ext cx="6116574" cy="2718148"/>
          </a:xfrm>
        </p:spPr>
        <p:txBody>
          <a:bodyPr/>
          <a:lstStyle/>
          <a:p>
            <a:r>
              <a:rPr lang="en-US" dirty="0"/>
              <a:t>A Deal-making process can be modeled as a repetitive series of single point negotiations</a:t>
            </a:r>
          </a:p>
          <a:p>
            <a:r>
              <a:rPr lang="en-US" dirty="0"/>
              <a:t>Nothing is agreed until </a:t>
            </a:r>
            <a:r>
              <a:rPr lang="en-US" b="1" u="sng" dirty="0"/>
              <a:t>all</a:t>
            </a:r>
            <a:r>
              <a:rPr lang="en-US" dirty="0"/>
              <a:t> individual items are agreed.</a:t>
            </a:r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EF86FDBD-A1A9-3928-6FF1-78C2577E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23" y="4024309"/>
            <a:ext cx="1683510" cy="23732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382CD79-6083-27D5-8239-929C834B4FA2}"/>
              </a:ext>
            </a:extLst>
          </p:cNvPr>
          <p:cNvGrpSpPr/>
          <p:nvPr/>
        </p:nvGrpSpPr>
        <p:grpSpPr>
          <a:xfrm>
            <a:off x="1368329" y="2139094"/>
            <a:ext cx="9767850" cy="997421"/>
            <a:chOff x="1368329" y="2139094"/>
            <a:chExt cx="9767850" cy="997421"/>
          </a:xfrm>
        </p:grpSpPr>
        <p:pic>
          <p:nvPicPr>
            <p:cNvPr id="7" name="Picture 6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5BB7181C-BCA5-5EFD-71C9-5261EAD25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1710" y="2139094"/>
              <a:ext cx="707546" cy="997421"/>
            </a:xfrm>
            <a:prstGeom prst="rect">
              <a:avLst/>
            </a:prstGeom>
          </p:spPr>
        </p:pic>
        <p:pic>
          <p:nvPicPr>
            <p:cNvPr id="8" name="Picture 7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C7B9F2F6-8725-4400-B452-C92A132F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0454" y="2139094"/>
              <a:ext cx="707546" cy="997421"/>
            </a:xfrm>
            <a:prstGeom prst="rect">
              <a:avLst/>
            </a:prstGeom>
          </p:spPr>
        </p:pic>
        <p:pic>
          <p:nvPicPr>
            <p:cNvPr id="9" name="Picture 8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D1BAB777-E786-DFB6-3BD9-26ADBC32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198" y="2139094"/>
              <a:ext cx="707546" cy="997421"/>
            </a:xfrm>
            <a:prstGeom prst="rect">
              <a:avLst/>
            </a:prstGeom>
          </p:spPr>
        </p:pic>
        <p:pic>
          <p:nvPicPr>
            <p:cNvPr id="11" name="Picture 10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5AA49FA0-0D6E-2E6A-915B-C1B64EDF7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686" y="2139094"/>
              <a:ext cx="707546" cy="997421"/>
            </a:xfrm>
            <a:prstGeom prst="rect">
              <a:avLst/>
            </a:prstGeom>
          </p:spPr>
        </p:pic>
        <p:pic>
          <p:nvPicPr>
            <p:cNvPr id="12" name="Picture 11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A9B96C97-D2C4-D970-8480-E990440D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430" y="2139094"/>
              <a:ext cx="707546" cy="997421"/>
            </a:xfrm>
            <a:prstGeom prst="rect">
              <a:avLst/>
            </a:prstGeom>
          </p:spPr>
        </p:pic>
        <p:pic>
          <p:nvPicPr>
            <p:cNvPr id="13" name="Picture 12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EBDC7CF3-DDC1-8103-2570-33B499E00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4174" y="2139094"/>
              <a:ext cx="707546" cy="9974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A2C8BA-47EF-DA4C-C943-0DE947D4923B}"/>
                </a:ext>
              </a:extLst>
            </p:cNvPr>
            <p:cNvSpPr txBox="1"/>
            <p:nvPr/>
          </p:nvSpPr>
          <p:spPr>
            <a:xfrm>
              <a:off x="5857794" y="2247524"/>
              <a:ext cx="476412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363441-351F-8365-9E8E-747FC1709BBF}"/>
                </a:ext>
              </a:extLst>
            </p:cNvPr>
            <p:cNvSpPr txBox="1"/>
            <p:nvPr/>
          </p:nvSpPr>
          <p:spPr>
            <a:xfrm>
              <a:off x="1368329" y="2539911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16F086-9F44-2A72-EE47-D66A46EE663C}"/>
                </a:ext>
              </a:extLst>
            </p:cNvPr>
            <p:cNvSpPr txBox="1"/>
            <p:nvPr/>
          </p:nvSpPr>
          <p:spPr>
            <a:xfrm>
              <a:off x="10401683" y="2462967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Agree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D5E7F557-8604-6302-E168-3C72528ED27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 flipH="1" flipV="1">
              <a:off x="293114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91C31A17-E092-D41D-991A-9EFCBDDA90A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rot="5400000" flipH="1" flipV="1">
              <a:off x="4039888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9F3B87B-E89B-36A0-462B-6F758D9575A4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rot="5400000" flipH="1" flipV="1">
              <a:off x="7366120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FC3CCB28-7E1E-9AD9-0C54-E39825497B77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5400000" flipH="1" flipV="1">
              <a:off x="847486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BF23B9E5-5647-917E-1CBB-56AB908BE6AB}"/>
                </a:ext>
              </a:extLst>
            </p:cNvPr>
            <p:cNvCxnSpPr>
              <a:cxnSpLocks/>
              <a:stCxn id="13" idx="2"/>
              <a:endCxn id="16" idx="1"/>
            </p:cNvCxnSpPr>
            <p:nvPr/>
          </p:nvCxnSpPr>
          <p:spPr>
            <a:xfrm rot="5400000" flipH="1" flipV="1">
              <a:off x="9720374" y="2455206"/>
              <a:ext cx="488882" cy="873736"/>
            </a:xfrm>
            <a:prstGeom prst="curvedConnector4">
              <a:avLst>
                <a:gd name="adj1" fmla="val -46760"/>
                <a:gd name="adj2" fmla="val 702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37833F59-92DE-B8E5-4E56-31B865DAB97E}"/>
                </a:ext>
              </a:extLst>
            </p:cNvPr>
            <p:cNvCxnSpPr>
              <a:cxnSpLocks/>
              <a:stCxn id="15" idx="3"/>
              <a:endCxn id="7" idx="0"/>
            </p:cNvCxnSpPr>
            <p:nvPr/>
          </p:nvCxnSpPr>
          <p:spPr>
            <a:xfrm flipV="1">
              <a:off x="2000233" y="2139094"/>
              <a:ext cx="875250" cy="585483"/>
            </a:xfrm>
            <a:prstGeom prst="curvedConnector4">
              <a:avLst>
                <a:gd name="adj1" fmla="val 29790"/>
                <a:gd name="adj2" fmla="val 1390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357B5B4-A95F-9F43-F161-454D0CA2DAA2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5400000" flipH="1">
              <a:off x="293114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08D61F35-01F9-CA29-43D9-36CEE6F1048A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 rot="5400000" flipH="1">
              <a:off x="4039888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5A2E0347-06FB-102A-2578-24038CDE10C1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rot="5400000" flipH="1">
              <a:off x="7366120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86F90132-6B3B-3790-3A30-663D33799B32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5400000" flipH="1">
              <a:off x="847486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3CDE7DA-54DA-3C97-7458-3BE1151E21A7}"/>
              </a:ext>
            </a:extLst>
          </p:cNvPr>
          <p:cNvSpPr txBox="1"/>
          <p:nvPr/>
        </p:nvSpPr>
        <p:spPr>
          <a:xfrm>
            <a:off x="3229256" y="4472260"/>
            <a:ext cx="1803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Reopen</a:t>
            </a:r>
          </a:p>
        </p:txBody>
      </p:sp>
    </p:spTree>
    <p:extLst>
      <p:ext uri="{BB962C8B-B14F-4D97-AF65-F5344CB8AC3E}">
        <p14:creationId xmlns:p14="http://schemas.microsoft.com/office/powerpoint/2010/main" val="238755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5B8D-BD1E-05E9-BEE6-A0890202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Negotiation Process Assistance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9821CC-6CF8-E69A-5AE4-E3B3FD20B4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AI to propose issues and wording</a:t>
            </a:r>
          </a:p>
          <a:p>
            <a:r>
              <a:rPr lang="en-US" dirty="0"/>
              <a:t>AI to compare offer against internal requirements (e.g., standard PO terms and conditions or standard sales contract)</a:t>
            </a:r>
          </a:p>
          <a:p>
            <a:r>
              <a:rPr lang="en-US" dirty="0"/>
              <a:t>AI to suggest (privately to one party) how to adjust offer to match their  internal requirements</a:t>
            </a:r>
          </a:p>
          <a:p>
            <a:r>
              <a:rPr lang="en-US" dirty="0"/>
              <a:t>AI to bring </a:t>
            </a:r>
            <a:r>
              <a:rPr lang="en-US" dirty="0" err="1"/>
              <a:t>comparables</a:t>
            </a:r>
            <a:r>
              <a:rPr lang="en-US" dirty="0"/>
              <a:t> and industry practice to inform discussion</a:t>
            </a:r>
          </a:p>
          <a:p>
            <a:r>
              <a:rPr lang="en-US" dirty="0"/>
              <a:t>AI to remind parties to make progress</a:t>
            </a:r>
          </a:p>
          <a:p>
            <a:r>
              <a:rPr lang="en-US" dirty="0"/>
              <a:t>AI to enforce “nothing is agreed until all is agreed”</a:t>
            </a:r>
          </a:p>
        </p:txBody>
      </p:sp>
      <p:pic>
        <p:nvPicPr>
          <p:cNvPr id="17" name="Content Placeholder 16" descr="A diagram of a party&#10;&#10;AI-generated content may be incorrect.">
            <a:extLst>
              <a:ext uri="{FF2B5EF4-FFF2-40B4-BE49-F238E27FC236}">
                <a16:creationId xmlns:a16="http://schemas.microsoft.com/office/drawing/2014/main" id="{18C0B935-5202-26F9-5B44-5CD806C368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8120" y="1825625"/>
            <a:ext cx="42017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E9AD-3E25-9118-A356-F3F48DA5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Different Contracting Models – Different Issue Set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2AABD2-CB61-EFBF-87F7-21BD7E9F9707}"/>
              </a:ext>
            </a:extLst>
          </p:cNvPr>
          <p:cNvGrpSpPr/>
          <p:nvPr/>
        </p:nvGrpSpPr>
        <p:grpSpPr>
          <a:xfrm>
            <a:off x="838200" y="2202593"/>
            <a:ext cx="3670300" cy="3597402"/>
            <a:chOff x="838200" y="1804416"/>
            <a:chExt cx="3670300" cy="359740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8655B3D-926D-5C08-565B-9BD5A0B10799}"/>
                </a:ext>
              </a:extLst>
            </p:cNvPr>
            <p:cNvCxnSpPr/>
            <p:nvPr/>
          </p:nvCxnSpPr>
          <p:spPr>
            <a:xfrm flipH="1">
              <a:off x="1478534" y="3429000"/>
              <a:ext cx="8598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D0ABC0D-85F1-29A4-9482-B33548081136}"/>
                </a:ext>
              </a:extLst>
            </p:cNvPr>
            <p:cNvCxnSpPr/>
            <p:nvPr/>
          </p:nvCxnSpPr>
          <p:spPr>
            <a:xfrm>
              <a:off x="2951830" y="3423729"/>
              <a:ext cx="890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0B993A6-5E9B-B9EA-0A96-A5ABBED70755}"/>
                </a:ext>
              </a:extLst>
            </p:cNvPr>
            <p:cNvCxnSpPr/>
            <p:nvPr/>
          </p:nvCxnSpPr>
          <p:spPr>
            <a:xfrm flipV="1">
              <a:off x="2673350" y="2453640"/>
              <a:ext cx="0" cy="780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F083E49-1A6F-9FE9-F060-252CD1F8C4D9}"/>
                </a:ext>
              </a:extLst>
            </p:cNvPr>
            <p:cNvCxnSpPr>
              <a:stCxn id="20" idx="2"/>
            </p:cNvCxnSpPr>
            <p:nvPr/>
          </p:nvCxnSpPr>
          <p:spPr>
            <a:xfrm>
              <a:off x="2668550" y="3577653"/>
              <a:ext cx="4800" cy="1107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62E9C9-4BF0-9F84-8173-E9ABC4FA48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8200" y="1804416"/>
              <a:ext cx="3670300" cy="3597402"/>
              <a:chOff x="0" y="6350"/>
              <a:chExt cx="3670300" cy="3597402"/>
            </a:xfrm>
          </p:grpSpPr>
          <p:sp>
            <p:nvSpPr>
              <p:cNvPr id="5" name="Graphic 21">
                <a:extLst>
                  <a:ext uri="{FF2B5EF4-FFF2-40B4-BE49-F238E27FC236}">
                    <a16:creationId xmlns:a16="http://schemas.microsoft.com/office/drawing/2014/main" id="{BED1AB76-EDD2-A31F-EAB6-D0D7765CAC05}"/>
                  </a:ext>
                </a:extLst>
              </p:cNvPr>
              <p:cNvSpPr/>
              <p:nvPr/>
            </p:nvSpPr>
            <p:spPr>
              <a:xfrm>
                <a:off x="0" y="6350"/>
                <a:ext cx="1835150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1835150">
                    <a:moveTo>
                      <a:pt x="0" y="0"/>
                    </a:moveTo>
                    <a:lnTo>
                      <a:pt x="183515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Graphic 22">
                <a:extLst>
                  <a:ext uri="{FF2B5EF4-FFF2-40B4-BE49-F238E27FC236}">
                    <a16:creationId xmlns:a16="http://schemas.microsoft.com/office/drawing/2014/main" id="{7960FC6F-FDDE-D0CB-5C77-BEC4F269C6C7}"/>
                  </a:ext>
                </a:extLst>
              </p:cNvPr>
              <p:cNvSpPr/>
              <p:nvPr/>
            </p:nvSpPr>
            <p:spPr>
              <a:xfrm>
                <a:off x="6350" y="12700"/>
                <a:ext cx="127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h="279400">
                    <a:moveTo>
                      <a:pt x="0" y="279400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Graphic 23">
                <a:extLst>
                  <a:ext uri="{FF2B5EF4-FFF2-40B4-BE49-F238E27FC236}">
                    <a16:creationId xmlns:a16="http://schemas.microsoft.com/office/drawing/2014/main" id="{BAB00AD3-C6F1-B790-BDA3-852980076784}"/>
                  </a:ext>
                </a:extLst>
              </p:cNvPr>
              <p:cNvSpPr/>
              <p:nvPr/>
            </p:nvSpPr>
            <p:spPr>
              <a:xfrm>
                <a:off x="1835150" y="6350"/>
                <a:ext cx="1835150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1835150">
                    <a:moveTo>
                      <a:pt x="0" y="0"/>
                    </a:moveTo>
                    <a:lnTo>
                      <a:pt x="183515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Graphic 24">
                <a:extLst>
                  <a:ext uri="{FF2B5EF4-FFF2-40B4-BE49-F238E27FC236}">
                    <a16:creationId xmlns:a16="http://schemas.microsoft.com/office/drawing/2014/main" id="{639C95CF-18A3-1A58-3A04-BA5019F390E0}"/>
                  </a:ext>
                </a:extLst>
              </p:cNvPr>
              <p:cNvSpPr/>
              <p:nvPr/>
            </p:nvSpPr>
            <p:spPr>
              <a:xfrm>
                <a:off x="6350" y="292100"/>
                <a:ext cx="1270" cy="1314450"/>
              </a:xfrm>
              <a:custGeom>
                <a:avLst/>
                <a:gdLst/>
                <a:ahLst/>
                <a:cxnLst/>
                <a:rect l="l" t="t" r="r" b="b"/>
                <a:pathLst>
                  <a:path h="1314450">
                    <a:moveTo>
                      <a:pt x="0" y="1314450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Graphic 25">
                <a:extLst>
                  <a:ext uri="{FF2B5EF4-FFF2-40B4-BE49-F238E27FC236}">
                    <a16:creationId xmlns:a16="http://schemas.microsoft.com/office/drawing/2014/main" id="{F17835A2-C631-4987-1960-5EB4F9E8A6F8}"/>
                  </a:ext>
                </a:extLst>
              </p:cNvPr>
              <p:cNvSpPr/>
              <p:nvPr/>
            </p:nvSpPr>
            <p:spPr>
              <a:xfrm>
                <a:off x="3663950" y="292100"/>
                <a:ext cx="1270" cy="1314450"/>
              </a:xfrm>
              <a:custGeom>
                <a:avLst/>
                <a:gdLst/>
                <a:ahLst/>
                <a:cxnLst/>
                <a:rect l="l" t="t" r="r" b="b"/>
                <a:pathLst>
                  <a:path h="1314450">
                    <a:moveTo>
                      <a:pt x="0" y="1314450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Graphic 26">
                <a:extLst>
                  <a:ext uri="{FF2B5EF4-FFF2-40B4-BE49-F238E27FC236}">
                    <a16:creationId xmlns:a16="http://schemas.microsoft.com/office/drawing/2014/main" id="{113B44AB-45F2-4002-8825-8B78B988101A}"/>
                  </a:ext>
                </a:extLst>
              </p:cNvPr>
              <p:cNvSpPr/>
              <p:nvPr/>
            </p:nvSpPr>
            <p:spPr>
              <a:xfrm>
                <a:off x="6350" y="1606550"/>
                <a:ext cx="127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h="1600200">
                    <a:moveTo>
                      <a:pt x="0" y="1600200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Graphic 27">
                <a:extLst>
                  <a:ext uri="{FF2B5EF4-FFF2-40B4-BE49-F238E27FC236}">
                    <a16:creationId xmlns:a16="http://schemas.microsoft.com/office/drawing/2014/main" id="{F6058223-A55A-51B0-F7D7-FF9E1BA621E0}"/>
                  </a:ext>
                </a:extLst>
              </p:cNvPr>
              <p:cNvSpPr/>
              <p:nvPr/>
            </p:nvSpPr>
            <p:spPr>
              <a:xfrm>
                <a:off x="3663950" y="1606550"/>
                <a:ext cx="127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h="1600200">
                    <a:moveTo>
                      <a:pt x="0" y="1600200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Graphic 28">
                <a:extLst>
                  <a:ext uri="{FF2B5EF4-FFF2-40B4-BE49-F238E27FC236}">
                    <a16:creationId xmlns:a16="http://schemas.microsoft.com/office/drawing/2014/main" id="{B20681BE-B6F4-F52E-B479-CCEECC0C3D3A}"/>
                  </a:ext>
                </a:extLst>
              </p:cNvPr>
              <p:cNvSpPr/>
              <p:nvPr/>
            </p:nvSpPr>
            <p:spPr>
              <a:xfrm>
                <a:off x="6350" y="3206750"/>
                <a:ext cx="1270" cy="389890"/>
              </a:xfrm>
              <a:custGeom>
                <a:avLst/>
                <a:gdLst/>
                <a:ahLst/>
                <a:cxnLst/>
                <a:rect l="l" t="t" r="r" b="b"/>
                <a:pathLst>
                  <a:path h="389890">
                    <a:moveTo>
                      <a:pt x="0" y="389382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29">
                <a:extLst>
                  <a:ext uri="{FF2B5EF4-FFF2-40B4-BE49-F238E27FC236}">
                    <a16:creationId xmlns:a16="http://schemas.microsoft.com/office/drawing/2014/main" id="{C55B4652-C8B5-8E0C-1AF2-BE5895C026E4}"/>
                  </a:ext>
                </a:extLst>
              </p:cNvPr>
              <p:cNvSpPr/>
              <p:nvPr/>
            </p:nvSpPr>
            <p:spPr>
              <a:xfrm>
                <a:off x="0" y="3602482"/>
                <a:ext cx="1835150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1835150">
                    <a:moveTo>
                      <a:pt x="0" y="0"/>
                    </a:moveTo>
                    <a:lnTo>
                      <a:pt x="183515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Graphic 30">
                <a:extLst>
                  <a:ext uri="{FF2B5EF4-FFF2-40B4-BE49-F238E27FC236}">
                    <a16:creationId xmlns:a16="http://schemas.microsoft.com/office/drawing/2014/main" id="{A55759CC-14B0-DB8E-DE81-2EC2DA5DD542}"/>
                  </a:ext>
                </a:extLst>
              </p:cNvPr>
              <p:cNvSpPr/>
              <p:nvPr/>
            </p:nvSpPr>
            <p:spPr>
              <a:xfrm>
                <a:off x="1835150" y="3602482"/>
                <a:ext cx="1835150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1835150">
                    <a:moveTo>
                      <a:pt x="0" y="0"/>
                    </a:moveTo>
                    <a:lnTo>
                      <a:pt x="183515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Graphic 31">
                <a:extLst>
                  <a:ext uri="{FF2B5EF4-FFF2-40B4-BE49-F238E27FC236}">
                    <a16:creationId xmlns:a16="http://schemas.microsoft.com/office/drawing/2014/main" id="{76650096-BB73-7AFE-B2ED-0E99876034FF}"/>
                  </a:ext>
                </a:extLst>
              </p:cNvPr>
              <p:cNvSpPr/>
              <p:nvPr/>
            </p:nvSpPr>
            <p:spPr>
              <a:xfrm>
                <a:off x="3663950" y="12700"/>
                <a:ext cx="127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h="279400">
                    <a:moveTo>
                      <a:pt x="0" y="279400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Graphic 32">
                <a:extLst>
                  <a:ext uri="{FF2B5EF4-FFF2-40B4-BE49-F238E27FC236}">
                    <a16:creationId xmlns:a16="http://schemas.microsoft.com/office/drawing/2014/main" id="{24307282-551A-6095-3193-285B3EF0AF51}"/>
                  </a:ext>
                </a:extLst>
              </p:cNvPr>
              <p:cNvSpPr/>
              <p:nvPr/>
            </p:nvSpPr>
            <p:spPr>
              <a:xfrm>
                <a:off x="3663950" y="3206750"/>
                <a:ext cx="1270" cy="389890"/>
              </a:xfrm>
              <a:custGeom>
                <a:avLst/>
                <a:gdLst/>
                <a:ahLst/>
                <a:cxnLst/>
                <a:rect l="l" t="t" r="r" b="b"/>
                <a:pathLst>
                  <a:path h="389890">
                    <a:moveTo>
                      <a:pt x="0" y="389382"/>
                    </a:move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Graphic 33">
                <a:extLst>
                  <a:ext uri="{FF2B5EF4-FFF2-40B4-BE49-F238E27FC236}">
                    <a16:creationId xmlns:a16="http://schemas.microsoft.com/office/drawing/2014/main" id="{F859679D-C1D1-8202-1800-34691D8EC2EA}"/>
                  </a:ext>
                </a:extLst>
              </p:cNvPr>
              <p:cNvSpPr/>
              <p:nvPr/>
            </p:nvSpPr>
            <p:spPr>
              <a:xfrm>
                <a:off x="1752790" y="515492"/>
                <a:ext cx="150495" cy="2514600"/>
              </a:xfrm>
              <a:custGeom>
                <a:avLst/>
                <a:gdLst/>
                <a:ahLst/>
                <a:cxnLst/>
                <a:rect l="l" t="t" r="r" b="b"/>
                <a:pathLst>
                  <a:path w="150495" h="2514600">
                    <a:moveTo>
                      <a:pt x="149987" y="2433942"/>
                    </a:moveTo>
                    <a:lnTo>
                      <a:pt x="0" y="2433942"/>
                    </a:lnTo>
                    <a:lnTo>
                      <a:pt x="74993" y="2514600"/>
                    </a:lnTo>
                    <a:lnTo>
                      <a:pt x="149987" y="2433942"/>
                    </a:lnTo>
                    <a:close/>
                  </a:path>
                  <a:path w="150495" h="2514600">
                    <a:moveTo>
                      <a:pt x="149987" y="80657"/>
                    </a:moveTo>
                    <a:lnTo>
                      <a:pt x="74993" y="0"/>
                    </a:lnTo>
                    <a:lnTo>
                      <a:pt x="0" y="80657"/>
                    </a:lnTo>
                    <a:lnTo>
                      <a:pt x="149987" y="8065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Textbox 34">
                <a:extLst>
                  <a:ext uri="{FF2B5EF4-FFF2-40B4-BE49-F238E27FC236}">
                    <a16:creationId xmlns:a16="http://schemas.microsoft.com/office/drawing/2014/main" id="{83CE14F3-A478-7F5A-1064-1C6183DC53A9}"/>
                  </a:ext>
                </a:extLst>
              </p:cNvPr>
              <p:cNvSpPr txBox="1"/>
              <p:nvPr/>
            </p:nvSpPr>
            <p:spPr>
              <a:xfrm>
                <a:off x="63596" y="29971"/>
                <a:ext cx="3543935" cy="1042035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0" marR="11430" algn="ctr"/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Figure</a:t>
                </a:r>
                <a:r>
                  <a:rPr lang="en-US" sz="1000" b="1" spc="-3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:r>
                  <a:rPr lang="en-US" sz="1000" b="1" spc="-2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Best-fit</a:t>
                </a:r>
                <a:r>
                  <a:rPr lang="en-US" sz="1000" b="1" spc="-2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alternatives</a:t>
                </a:r>
                <a:r>
                  <a:rPr lang="en-US" sz="1000" b="1" spc="-2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sz="1000" b="1" spc="-3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selected</a:t>
                </a:r>
                <a:r>
                  <a:rPr lang="en-US" sz="1000" b="1" spc="-2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market</a:t>
                </a:r>
                <a:r>
                  <a:rPr lang="en-US" sz="1000" b="1" spc="-2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b="1" spc="-2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conditions*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75"/>
                  </a:spcBef>
                </a:pPr>
                <a:r>
                  <a:rPr lang="en-US" sz="1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5080" algn="ctr"/>
                <a:r>
                  <a:rPr lang="en-US" sz="900" spc="-2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720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98120" algn="l"/>
                    <a:tab pos="2049780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Store</a:t>
                </a:r>
                <a:r>
                  <a:rPr lang="en-US" sz="850" spc="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en-US" sz="850" spc="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2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wait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1.</a:t>
                </a:r>
                <a:r>
                  <a:rPr lang="en-US" sz="850" spc="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Basis</a:t>
                </a:r>
                <a:r>
                  <a:rPr lang="en-US" sz="850" spc="-4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contract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45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99390" algn="l"/>
                    <a:tab pos="2059305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Delayed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price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contract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2.</a:t>
                </a:r>
                <a:r>
                  <a:rPr lang="en-US" sz="850" spc="18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Sell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cash</a:t>
                </a:r>
                <a:r>
                  <a:rPr lang="en-US" sz="850" spc="-1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buy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futures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40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99390" algn="l"/>
                    <a:tab pos="2229485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Minimum price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contract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	or</a:t>
                </a:r>
                <a:r>
                  <a:rPr lang="en-US" sz="850" spc="-3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buy</a:t>
                </a:r>
                <a:r>
                  <a:rPr lang="en-US" sz="850" spc="-3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call</a:t>
                </a:r>
                <a:r>
                  <a:rPr lang="en-US" sz="850" spc="-3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option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2061210" marR="0">
                  <a:spcBef>
                    <a:spcPts val="45"/>
                  </a:spcBef>
                </a:pPr>
                <a:r>
                  <a:rPr lang="en-US" sz="85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en-US" sz="850" spc="315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Minimum</a:t>
                </a:r>
                <a:r>
                  <a:rPr lang="en-US" sz="850" spc="6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price</a:t>
                </a:r>
                <a:r>
                  <a:rPr lang="en-US" sz="850" spc="6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contract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box 35">
                <a:extLst>
                  <a:ext uri="{FF2B5EF4-FFF2-40B4-BE49-F238E27FC236}">
                    <a16:creationId xmlns:a16="http://schemas.microsoft.com/office/drawing/2014/main" id="{F3B96F13-3DEB-941C-4C0A-E77ACF3021C3}"/>
                  </a:ext>
                </a:extLst>
              </p:cNvPr>
              <p:cNvSpPr txBox="1"/>
              <p:nvPr/>
            </p:nvSpPr>
            <p:spPr>
              <a:xfrm>
                <a:off x="73894" y="1555490"/>
                <a:ext cx="1079500" cy="13716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0" marR="0">
                  <a:spcBef>
                    <a:spcPts val="5"/>
                  </a:spcBef>
                  <a:tabLst>
                    <a:tab pos="779780" algn="l"/>
                  </a:tabLst>
                </a:pPr>
                <a:r>
                  <a:rPr lang="en-US" sz="900" spc="-1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Strengthen</a:t>
                </a:r>
                <a:r>
                  <a:rPr lang="en-US" sz="9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900" spc="-1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Basis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box 36">
                <a:extLst>
                  <a:ext uri="{FF2B5EF4-FFF2-40B4-BE49-F238E27FC236}">
                    <a16:creationId xmlns:a16="http://schemas.microsoft.com/office/drawing/2014/main" id="{0665E4BC-7BC3-C0F3-7FB8-A5EA106B4E69}"/>
                  </a:ext>
                </a:extLst>
              </p:cNvPr>
              <p:cNvSpPr txBox="1"/>
              <p:nvPr/>
            </p:nvSpPr>
            <p:spPr>
              <a:xfrm>
                <a:off x="1576033" y="1528127"/>
                <a:ext cx="508634" cy="25146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50800" marR="11430" indent="-51435">
                  <a:lnSpc>
                    <a:spcPct val="86000"/>
                  </a:lnSpc>
                  <a:spcBef>
                    <a:spcPts val="115"/>
                  </a:spcBef>
                </a:pPr>
                <a:r>
                  <a:rPr lang="en-US" sz="900" spc="-1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Expected change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box 37">
                <a:extLst>
                  <a:ext uri="{FF2B5EF4-FFF2-40B4-BE49-F238E27FC236}">
                    <a16:creationId xmlns:a16="http://schemas.microsoft.com/office/drawing/2014/main" id="{6D559F1F-49EF-BE7B-1730-03E8F9597D1F}"/>
                  </a:ext>
                </a:extLst>
              </p:cNvPr>
              <p:cNvSpPr txBox="1"/>
              <p:nvPr/>
            </p:nvSpPr>
            <p:spPr>
              <a:xfrm>
                <a:off x="2460823" y="1555490"/>
                <a:ext cx="299085" cy="13716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0" marR="0">
                  <a:spcBef>
                    <a:spcPts val="5"/>
                  </a:spcBef>
                </a:pPr>
                <a:r>
                  <a:rPr lang="en-US" sz="900" spc="-1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Basis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box 38">
                <a:extLst>
                  <a:ext uri="{FF2B5EF4-FFF2-40B4-BE49-F238E27FC236}">
                    <a16:creationId xmlns:a16="http://schemas.microsoft.com/office/drawing/2014/main" id="{CA43EDBC-D8A4-D18E-3742-B17243F6CB31}"/>
                  </a:ext>
                </a:extLst>
              </p:cNvPr>
              <p:cNvSpPr txBox="1"/>
              <p:nvPr/>
            </p:nvSpPr>
            <p:spPr>
              <a:xfrm>
                <a:off x="3003804" y="1555508"/>
                <a:ext cx="440690" cy="13716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0" marR="0">
                  <a:spcBef>
                    <a:spcPts val="5"/>
                  </a:spcBef>
                </a:pPr>
                <a:r>
                  <a:rPr lang="en-US" sz="900" spc="-1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Weaken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E7924B33-4307-84ED-8BB1-A64154C3BC03}"/>
                  </a:ext>
                </a:extLst>
              </p:cNvPr>
              <p:cNvSpPr txBox="1"/>
              <p:nvPr/>
            </p:nvSpPr>
            <p:spPr>
              <a:xfrm>
                <a:off x="107030" y="2268277"/>
                <a:ext cx="1572544" cy="388609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342900" marR="0" lvl="0" indent="-342900">
                  <a:spcBef>
                    <a:spcPts val="5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56210" algn="l"/>
                  </a:tabLst>
                </a:pPr>
                <a:r>
                  <a:rPr lang="en-US" sz="850" spc="-2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Hedge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45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55575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Non-roll</a:t>
                </a:r>
                <a:r>
                  <a:rPr lang="en-US" sz="850" spc="-5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hedge</a:t>
                </a:r>
                <a:r>
                  <a:rPr lang="en-US" sz="850" spc="-4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en-US" sz="850" spc="-4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arrive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40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54940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Buy</a:t>
                </a:r>
                <a:r>
                  <a:rPr lang="en-US" sz="850" spc="-5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put</a:t>
                </a:r>
                <a:r>
                  <a:rPr lang="en-US" sz="850" spc="-4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option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4" name="Textbox 40">
                <a:extLst>
                  <a:ext uri="{FF2B5EF4-FFF2-40B4-BE49-F238E27FC236}">
                    <a16:creationId xmlns:a16="http://schemas.microsoft.com/office/drawing/2014/main" id="{44228B4A-B4BE-0943-EDE1-F3354F609277}"/>
                  </a:ext>
                </a:extLst>
              </p:cNvPr>
              <p:cNvSpPr txBox="1"/>
              <p:nvPr/>
            </p:nvSpPr>
            <p:spPr>
              <a:xfrm>
                <a:off x="2113630" y="2268277"/>
                <a:ext cx="1296992" cy="269805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342900" marR="0" lvl="0" indent="-342900">
                  <a:spcBef>
                    <a:spcPts val="5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54940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Cash</a:t>
                </a:r>
                <a:r>
                  <a:rPr lang="en-US" sz="850" spc="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sale</a:t>
                </a:r>
                <a:r>
                  <a:rPr lang="en-US" sz="850" spc="1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25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now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  <a:p>
                <a:pPr marL="342900" marR="0" lvl="0" indent="-342900">
                  <a:spcBef>
                    <a:spcPts val="45"/>
                  </a:spcBef>
                  <a:buSzPts val="850"/>
                  <a:buFont typeface="Arial" panose="020B0604020202020204" pitchFamily="34" charset="0"/>
                  <a:buAutoNum type="arabicPeriod"/>
                  <a:tabLst>
                    <a:tab pos="155575" algn="l"/>
                  </a:tabLst>
                </a:pPr>
                <a:r>
                  <a:rPr lang="en-US" sz="850" spc="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Forward</a:t>
                </a:r>
                <a:r>
                  <a:rPr lang="en-US" sz="850" spc="5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850" spc="-1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contract</a:t>
                </a:r>
                <a:endParaRPr lang="en-US" sz="1100" spc="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5" name="Textbox 41">
                <a:extLst>
                  <a:ext uri="{FF2B5EF4-FFF2-40B4-BE49-F238E27FC236}">
                    <a16:creationId xmlns:a16="http://schemas.microsoft.com/office/drawing/2014/main" id="{CE352681-002C-8AEA-D73B-A0040B8B4F66}"/>
                  </a:ext>
                </a:extLst>
              </p:cNvPr>
              <p:cNvSpPr txBox="1"/>
              <p:nvPr/>
            </p:nvSpPr>
            <p:spPr>
              <a:xfrm>
                <a:off x="23921" y="3030004"/>
                <a:ext cx="3467735" cy="523875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137795" marR="0" algn="ctr">
                  <a:spcBef>
                    <a:spcPts val="5"/>
                  </a:spcBef>
                </a:pPr>
                <a:r>
                  <a:rPr lang="en-US" sz="900" spc="-2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30"/>
                  </a:spcBef>
                </a:pPr>
                <a:r>
                  <a:rPr lang="en-US" sz="9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5560" marR="0" indent="-23495">
                  <a:lnSpc>
                    <a:spcPct val="103000"/>
                  </a:lnSpc>
                </a:pPr>
                <a:r>
                  <a:rPr lang="en-US" sz="800" i="1" spc="-10" baseline="30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*</a:t>
                </a:r>
                <a:r>
                  <a:rPr lang="en-US" sz="800" i="1" spc="-8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Adapted</a:t>
                </a:r>
                <a:r>
                  <a:rPr lang="en-US" sz="800" i="1" spc="-3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from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NCR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215-4,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Developing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Marketing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Strategies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and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Keeping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Records</a:t>
                </a:r>
                <a:r>
                  <a:rPr lang="en-US" sz="800" i="1" spc="-25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 spc="-1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on</a:t>
                </a:r>
                <a:r>
                  <a:rPr lang="en-US" sz="800" i="1" spc="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800" i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Corn, Soybeans, and Wheat. John Ferris. December 1985.</a:t>
                </a:r>
                <a:endParaRPr lang="en-US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8B466F6-8857-64CC-C885-DDA712E8284C}"/>
              </a:ext>
            </a:extLst>
          </p:cNvPr>
          <p:cNvGrpSpPr/>
          <p:nvPr/>
        </p:nvGrpSpPr>
        <p:grpSpPr>
          <a:xfrm>
            <a:off x="5349773" y="2331550"/>
            <a:ext cx="5583060" cy="570101"/>
            <a:chOff x="5349773" y="2462180"/>
            <a:chExt cx="5583060" cy="570101"/>
          </a:xfrm>
        </p:grpSpPr>
        <p:pic>
          <p:nvPicPr>
            <p:cNvPr id="43" name="Picture 42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B820326A-684A-091E-9AEE-A69F7B2B9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9017" y="2462180"/>
              <a:ext cx="404416" cy="570101"/>
            </a:xfrm>
            <a:prstGeom prst="rect">
              <a:avLst/>
            </a:prstGeom>
          </p:spPr>
        </p:pic>
        <p:pic>
          <p:nvPicPr>
            <p:cNvPr id="44" name="Picture 43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489A99EB-AA75-CD60-4979-469315CEF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2747" y="2462180"/>
              <a:ext cx="404416" cy="570101"/>
            </a:xfrm>
            <a:prstGeom prst="rect">
              <a:avLst/>
            </a:prstGeom>
          </p:spPr>
        </p:pic>
        <p:pic>
          <p:nvPicPr>
            <p:cNvPr id="46" name="Picture 45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C291AEF9-2AAB-A0FE-0E97-DA0FDB46C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3939" y="2462180"/>
              <a:ext cx="404416" cy="570101"/>
            </a:xfrm>
            <a:prstGeom prst="rect">
              <a:avLst/>
            </a:prstGeom>
          </p:spPr>
        </p:pic>
        <p:pic>
          <p:nvPicPr>
            <p:cNvPr id="47" name="Picture 46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625EA729-6C6B-D373-F246-0A1C9ED50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7669" y="2462180"/>
              <a:ext cx="404416" cy="570101"/>
            </a:xfrm>
            <a:prstGeom prst="rect">
              <a:avLst/>
            </a:prstGeom>
          </p:spPr>
        </p:pic>
        <p:pic>
          <p:nvPicPr>
            <p:cNvPr id="48" name="Picture 47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5624EEB2-6D06-E6EB-DF7E-1F14218E3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1400" y="2462180"/>
              <a:ext cx="404416" cy="57010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EFF04-F11C-69EC-2D35-BEA9DDF14FAB}"/>
                </a:ext>
              </a:extLst>
            </p:cNvPr>
            <p:cNvSpPr txBox="1"/>
            <p:nvPr/>
          </p:nvSpPr>
          <p:spPr>
            <a:xfrm>
              <a:off x="7915839" y="2524156"/>
              <a:ext cx="272305" cy="3342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4D8789-6F17-0E19-7845-E4B24C0514A8}"/>
                </a:ext>
              </a:extLst>
            </p:cNvPr>
            <p:cNvSpPr txBox="1"/>
            <p:nvPr/>
          </p:nvSpPr>
          <p:spPr>
            <a:xfrm>
              <a:off x="5349773" y="2691277"/>
              <a:ext cx="361181" cy="211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ACB90DD-8C35-CF90-86C9-25937DEA8AFA}"/>
                </a:ext>
              </a:extLst>
            </p:cNvPr>
            <p:cNvSpPr txBox="1"/>
            <p:nvPr/>
          </p:nvSpPr>
          <p:spPr>
            <a:xfrm>
              <a:off x="10513013" y="2647298"/>
              <a:ext cx="419820" cy="211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Agree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B83964E4-207E-1BD9-C334-9AEEC2746889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 rot="5400000" flipH="1" flipV="1">
              <a:off x="6243039" y="2430366"/>
              <a:ext cx="570101" cy="633730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FFB2A3A8-BBB3-4DC4-F8D2-D41D49B7E9C1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5400000" flipH="1" flipV="1">
              <a:off x="8777961" y="2430366"/>
              <a:ext cx="570101" cy="633730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06743B4B-AE57-B6C8-AEC7-F20EF8EAD42F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 rot="5400000" flipH="1" flipV="1">
              <a:off x="9411692" y="2430366"/>
              <a:ext cx="570101" cy="633730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D4A5F862-59CE-5ABB-80CE-D92301248CF5}"/>
                </a:ext>
              </a:extLst>
            </p:cNvPr>
            <p:cNvCxnSpPr>
              <a:cxnSpLocks/>
              <a:stCxn id="48" idx="2"/>
              <a:endCxn id="51" idx="1"/>
            </p:cNvCxnSpPr>
            <p:nvPr/>
          </p:nvCxnSpPr>
          <p:spPr>
            <a:xfrm rot="5400000" flipH="1" flipV="1">
              <a:off x="10123594" y="2642862"/>
              <a:ext cx="279433" cy="499406"/>
            </a:xfrm>
            <a:prstGeom prst="curvedConnector4">
              <a:avLst>
                <a:gd name="adj1" fmla="val -46760"/>
                <a:gd name="adj2" fmla="val 702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A82898CC-9F25-7AB9-29F7-3501DD2DEA88}"/>
                </a:ext>
              </a:extLst>
            </p:cNvPr>
            <p:cNvCxnSpPr>
              <a:cxnSpLocks/>
              <a:stCxn id="50" idx="3"/>
              <a:endCxn id="43" idx="0"/>
            </p:cNvCxnSpPr>
            <p:nvPr/>
          </p:nvCxnSpPr>
          <p:spPr>
            <a:xfrm flipV="1">
              <a:off x="5710954" y="2462180"/>
              <a:ext cx="500271" cy="334647"/>
            </a:xfrm>
            <a:prstGeom prst="curvedConnector4">
              <a:avLst>
                <a:gd name="adj1" fmla="val 29790"/>
                <a:gd name="adj2" fmla="val 1390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FEAA4C82-6FED-CA09-6013-8642BA62D343}"/>
                </a:ext>
              </a:extLst>
            </p:cNvPr>
            <p:cNvCxnSpPr>
              <a:cxnSpLocks/>
              <a:stCxn id="44" idx="2"/>
              <a:endCxn id="43" idx="0"/>
            </p:cNvCxnSpPr>
            <p:nvPr/>
          </p:nvCxnSpPr>
          <p:spPr>
            <a:xfrm rot="5400000" flipH="1">
              <a:off x="6243039" y="2430366"/>
              <a:ext cx="570101" cy="633730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9AEA7C75-B936-7803-3A16-6D1691B358C0}"/>
                </a:ext>
              </a:extLst>
            </p:cNvPr>
            <p:cNvCxnSpPr>
              <a:cxnSpLocks/>
              <a:stCxn id="47" idx="2"/>
              <a:endCxn id="46" idx="0"/>
            </p:cNvCxnSpPr>
            <p:nvPr/>
          </p:nvCxnSpPr>
          <p:spPr>
            <a:xfrm rot="5400000" flipH="1">
              <a:off x="8777961" y="2430366"/>
              <a:ext cx="570101" cy="633730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D86742C3-7CE7-674A-D141-04B169AA6351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5400000" flipH="1">
              <a:off x="9411692" y="2430366"/>
              <a:ext cx="570101" cy="633730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493C08-AC5F-7777-8409-961BE20AEE1A}"/>
              </a:ext>
            </a:extLst>
          </p:cNvPr>
          <p:cNvGrpSpPr/>
          <p:nvPr/>
        </p:nvGrpSpPr>
        <p:grpSpPr>
          <a:xfrm>
            <a:off x="5358773" y="3424451"/>
            <a:ext cx="5583060" cy="570101"/>
            <a:chOff x="1368329" y="2139094"/>
            <a:chExt cx="9767850" cy="997421"/>
          </a:xfrm>
        </p:grpSpPr>
        <p:pic>
          <p:nvPicPr>
            <p:cNvPr id="63" name="Picture 62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97C70B6E-9D37-DF15-1BF9-9A80F4F13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1710" y="2139094"/>
              <a:ext cx="707546" cy="997421"/>
            </a:xfrm>
            <a:prstGeom prst="rect">
              <a:avLst/>
            </a:prstGeom>
          </p:spPr>
        </p:pic>
        <p:pic>
          <p:nvPicPr>
            <p:cNvPr id="64" name="Picture 63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F3C41A34-6211-C2EB-CB60-461FCE26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0454" y="2139094"/>
              <a:ext cx="707546" cy="997421"/>
            </a:xfrm>
            <a:prstGeom prst="rect">
              <a:avLst/>
            </a:prstGeom>
          </p:spPr>
        </p:pic>
        <p:pic>
          <p:nvPicPr>
            <p:cNvPr id="65" name="Picture 64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D4CD44C3-419D-787E-B3F0-1B16232A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198" y="2139094"/>
              <a:ext cx="707546" cy="997421"/>
            </a:xfrm>
            <a:prstGeom prst="rect">
              <a:avLst/>
            </a:prstGeom>
          </p:spPr>
        </p:pic>
        <p:pic>
          <p:nvPicPr>
            <p:cNvPr id="66" name="Picture 65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C46B49EE-0609-D1FB-8F25-504F924D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686" y="2139094"/>
              <a:ext cx="707546" cy="997421"/>
            </a:xfrm>
            <a:prstGeom prst="rect">
              <a:avLst/>
            </a:prstGeom>
          </p:spPr>
        </p:pic>
        <p:pic>
          <p:nvPicPr>
            <p:cNvPr id="67" name="Picture 66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DC43FE8D-342B-92C7-0C72-AB8081BA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430" y="2139094"/>
              <a:ext cx="707546" cy="9974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21D953-E5C4-F9FD-6272-1656A5902226}"/>
                </a:ext>
              </a:extLst>
            </p:cNvPr>
            <p:cNvSpPr txBox="1"/>
            <p:nvPr/>
          </p:nvSpPr>
          <p:spPr>
            <a:xfrm>
              <a:off x="5857794" y="2247524"/>
              <a:ext cx="476412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552612-DFAB-5328-2CB4-8C707CBF6ABD}"/>
                </a:ext>
              </a:extLst>
            </p:cNvPr>
            <p:cNvSpPr txBox="1"/>
            <p:nvPr/>
          </p:nvSpPr>
          <p:spPr>
            <a:xfrm>
              <a:off x="1368329" y="2539911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032D03-E22B-0940-7D7E-6D2B3CAA3BA7}"/>
                </a:ext>
              </a:extLst>
            </p:cNvPr>
            <p:cNvSpPr txBox="1"/>
            <p:nvPr/>
          </p:nvSpPr>
          <p:spPr>
            <a:xfrm>
              <a:off x="10401683" y="2462967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Agree</a:t>
              </a:r>
            </a:p>
          </p:txBody>
        </p: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BBC68188-2B66-CACA-5BBB-D8B5789582B2}"/>
                </a:ext>
              </a:extLst>
            </p:cNvPr>
            <p:cNvCxnSpPr>
              <a:stCxn id="63" idx="2"/>
              <a:endCxn id="64" idx="0"/>
            </p:cNvCxnSpPr>
            <p:nvPr/>
          </p:nvCxnSpPr>
          <p:spPr>
            <a:xfrm rot="5400000" flipH="1" flipV="1">
              <a:off x="293114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10CE8DF1-F10D-9988-B314-D0FE8DCD157B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 rot="5400000" flipH="1" flipV="1">
              <a:off x="4039888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B9D0243B-C91F-EE48-F3F4-7D92189D23C2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rot="5400000" flipH="1" flipV="1">
              <a:off x="7366120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>
              <a:extLst>
                <a:ext uri="{FF2B5EF4-FFF2-40B4-BE49-F238E27FC236}">
                  <a16:creationId xmlns:a16="http://schemas.microsoft.com/office/drawing/2014/main" id="{7D4BF683-18EB-C5B8-955E-642F2DC4F699}"/>
                </a:ext>
              </a:extLst>
            </p:cNvPr>
            <p:cNvCxnSpPr>
              <a:cxnSpLocks/>
              <a:stCxn id="67" idx="2"/>
              <a:endCxn id="71" idx="1"/>
            </p:cNvCxnSpPr>
            <p:nvPr/>
          </p:nvCxnSpPr>
          <p:spPr>
            <a:xfrm rot="5400000" flipH="1" flipV="1">
              <a:off x="9166002" y="1900835"/>
              <a:ext cx="488881" cy="1982480"/>
            </a:xfrm>
            <a:prstGeom prst="curvedConnector4">
              <a:avLst>
                <a:gd name="adj1" fmla="val -81809"/>
                <a:gd name="adj2" fmla="val 5892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76">
              <a:extLst>
                <a:ext uri="{FF2B5EF4-FFF2-40B4-BE49-F238E27FC236}">
                  <a16:creationId xmlns:a16="http://schemas.microsoft.com/office/drawing/2014/main" id="{5956784F-E7D9-9F4F-B4FA-26BB9955C826}"/>
                </a:ext>
              </a:extLst>
            </p:cNvPr>
            <p:cNvCxnSpPr>
              <a:cxnSpLocks/>
              <a:stCxn id="70" idx="3"/>
              <a:endCxn id="63" idx="0"/>
            </p:cNvCxnSpPr>
            <p:nvPr/>
          </p:nvCxnSpPr>
          <p:spPr>
            <a:xfrm flipV="1">
              <a:off x="2000233" y="2139094"/>
              <a:ext cx="875250" cy="585483"/>
            </a:xfrm>
            <a:prstGeom prst="curvedConnector4">
              <a:avLst>
                <a:gd name="adj1" fmla="val 29790"/>
                <a:gd name="adj2" fmla="val 1390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urved Connector 77">
              <a:extLst>
                <a:ext uri="{FF2B5EF4-FFF2-40B4-BE49-F238E27FC236}">
                  <a16:creationId xmlns:a16="http://schemas.microsoft.com/office/drawing/2014/main" id="{6EFC87BF-D4BD-7C7D-CE95-4A25EE268C56}"/>
                </a:ext>
              </a:extLst>
            </p:cNvPr>
            <p:cNvCxnSpPr>
              <a:cxnSpLocks/>
              <a:stCxn id="64" idx="2"/>
              <a:endCxn id="63" idx="0"/>
            </p:cNvCxnSpPr>
            <p:nvPr/>
          </p:nvCxnSpPr>
          <p:spPr>
            <a:xfrm rot="5400000" flipH="1">
              <a:off x="293114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78">
              <a:extLst>
                <a:ext uri="{FF2B5EF4-FFF2-40B4-BE49-F238E27FC236}">
                  <a16:creationId xmlns:a16="http://schemas.microsoft.com/office/drawing/2014/main" id="{B30D7071-721C-F208-C43E-0EA7EF843176}"/>
                </a:ext>
              </a:extLst>
            </p:cNvPr>
            <p:cNvCxnSpPr>
              <a:cxnSpLocks/>
              <a:stCxn id="65" idx="2"/>
              <a:endCxn id="64" idx="0"/>
            </p:cNvCxnSpPr>
            <p:nvPr/>
          </p:nvCxnSpPr>
          <p:spPr>
            <a:xfrm rot="5400000" flipH="1">
              <a:off x="4039888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>
              <a:extLst>
                <a:ext uri="{FF2B5EF4-FFF2-40B4-BE49-F238E27FC236}">
                  <a16:creationId xmlns:a16="http://schemas.microsoft.com/office/drawing/2014/main" id="{EA713F73-1DF0-5BEB-B2F3-E74C6E646D5F}"/>
                </a:ext>
              </a:extLst>
            </p:cNvPr>
            <p:cNvCxnSpPr>
              <a:cxnSpLocks/>
              <a:stCxn id="67" idx="2"/>
              <a:endCxn id="66" idx="0"/>
            </p:cNvCxnSpPr>
            <p:nvPr/>
          </p:nvCxnSpPr>
          <p:spPr>
            <a:xfrm rot="5400000" flipH="1">
              <a:off x="7366120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8B048C5-E522-8F7F-E1E2-57A57F4DFEA4}"/>
              </a:ext>
            </a:extLst>
          </p:cNvPr>
          <p:cNvGrpSpPr/>
          <p:nvPr/>
        </p:nvGrpSpPr>
        <p:grpSpPr>
          <a:xfrm>
            <a:off x="5367773" y="4517352"/>
            <a:ext cx="5583060" cy="570101"/>
            <a:chOff x="1368329" y="2139094"/>
            <a:chExt cx="9767850" cy="997421"/>
          </a:xfrm>
        </p:grpSpPr>
        <p:pic>
          <p:nvPicPr>
            <p:cNvPr id="83" name="Picture 82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B8FD705E-A2A3-060C-50C8-2C919556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1710" y="2139094"/>
              <a:ext cx="707546" cy="997421"/>
            </a:xfrm>
            <a:prstGeom prst="rect">
              <a:avLst/>
            </a:prstGeom>
          </p:spPr>
        </p:pic>
        <p:pic>
          <p:nvPicPr>
            <p:cNvPr id="84" name="Picture 83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BB4135A4-3449-5EDB-3E31-F46BE4AA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0454" y="2139094"/>
              <a:ext cx="707546" cy="997421"/>
            </a:xfrm>
            <a:prstGeom prst="rect">
              <a:avLst/>
            </a:prstGeom>
          </p:spPr>
        </p:pic>
        <p:pic>
          <p:nvPicPr>
            <p:cNvPr id="85" name="Picture 84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9FF7F2AA-80D4-63B4-DFB1-2246F354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198" y="2139094"/>
              <a:ext cx="707546" cy="997421"/>
            </a:xfrm>
            <a:prstGeom prst="rect">
              <a:avLst/>
            </a:prstGeom>
          </p:spPr>
        </p:pic>
        <p:pic>
          <p:nvPicPr>
            <p:cNvPr id="86" name="Picture 85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6CE361C5-3C02-3FFF-77B4-26433AF8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686" y="2139094"/>
              <a:ext cx="707546" cy="997421"/>
            </a:xfrm>
            <a:prstGeom prst="rect">
              <a:avLst/>
            </a:prstGeom>
          </p:spPr>
        </p:pic>
        <p:pic>
          <p:nvPicPr>
            <p:cNvPr id="87" name="Picture 86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A8A1D279-A55F-0813-C4CF-2BA12170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430" y="2139094"/>
              <a:ext cx="707546" cy="997421"/>
            </a:xfrm>
            <a:prstGeom prst="rect">
              <a:avLst/>
            </a:prstGeom>
          </p:spPr>
        </p:pic>
        <p:pic>
          <p:nvPicPr>
            <p:cNvPr id="88" name="Picture 87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506934E8-A711-084B-98FB-AD46BF61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4174" y="2139094"/>
              <a:ext cx="707546" cy="9974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285132A-349D-D699-1144-C8A0C4010E54}"/>
                </a:ext>
              </a:extLst>
            </p:cNvPr>
            <p:cNvSpPr txBox="1"/>
            <p:nvPr/>
          </p:nvSpPr>
          <p:spPr>
            <a:xfrm>
              <a:off x="5857794" y="2247524"/>
              <a:ext cx="476412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A1672DA-A01A-E013-9482-DB3350FC3928}"/>
                </a:ext>
              </a:extLst>
            </p:cNvPr>
            <p:cNvSpPr txBox="1"/>
            <p:nvPr/>
          </p:nvSpPr>
          <p:spPr>
            <a:xfrm>
              <a:off x="1368329" y="2539911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0DCCAA0-6436-C393-DB28-A8ED51DEEB69}"/>
                </a:ext>
              </a:extLst>
            </p:cNvPr>
            <p:cNvSpPr txBox="1"/>
            <p:nvPr/>
          </p:nvSpPr>
          <p:spPr>
            <a:xfrm>
              <a:off x="10401683" y="2462967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Agree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AB4F7E37-72A2-4F4C-BA49-22C3A776B525}"/>
                </a:ext>
              </a:extLst>
            </p:cNvPr>
            <p:cNvCxnSpPr>
              <a:stCxn id="83" idx="2"/>
              <a:endCxn id="84" idx="0"/>
            </p:cNvCxnSpPr>
            <p:nvPr/>
          </p:nvCxnSpPr>
          <p:spPr>
            <a:xfrm rot="5400000" flipH="1" flipV="1">
              <a:off x="293114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AAC5565F-6D2B-6453-46F3-B087AA28D1A1}"/>
                </a:ext>
              </a:extLst>
            </p:cNvPr>
            <p:cNvCxnSpPr>
              <a:cxnSpLocks/>
              <a:stCxn id="84" idx="2"/>
              <a:endCxn id="85" idx="0"/>
            </p:cNvCxnSpPr>
            <p:nvPr/>
          </p:nvCxnSpPr>
          <p:spPr>
            <a:xfrm rot="5400000" flipH="1" flipV="1">
              <a:off x="4039888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00820C01-D820-9D78-49AA-706AE47B6B3F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 rot="5400000" flipH="1" flipV="1">
              <a:off x="7366120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>
              <a:extLst>
                <a:ext uri="{FF2B5EF4-FFF2-40B4-BE49-F238E27FC236}">
                  <a16:creationId xmlns:a16="http://schemas.microsoft.com/office/drawing/2014/main" id="{4DD9F446-A643-BDD8-3A1C-18008483AD56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 rot="5400000" flipH="1" flipV="1">
              <a:off x="847486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90AF9AF5-17BF-18CA-6C7E-DF38F28FE8AA}"/>
                </a:ext>
              </a:extLst>
            </p:cNvPr>
            <p:cNvCxnSpPr>
              <a:cxnSpLocks/>
              <a:stCxn id="88" idx="2"/>
              <a:endCxn id="91" idx="1"/>
            </p:cNvCxnSpPr>
            <p:nvPr/>
          </p:nvCxnSpPr>
          <p:spPr>
            <a:xfrm rot="5400000" flipH="1" flipV="1">
              <a:off x="9720374" y="2455206"/>
              <a:ext cx="488882" cy="873736"/>
            </a:xfrm>
            <a:prstGeom prst="curvedConnector4">
              <a:avLst>
                <a:gd name="adj1" fmla="val -46760"/>
                <a:gd name="adj2" fmla="val 702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B222E12F-FCFE-4BF9-2F62-C3BCF5E5C95F}"/>
                </a:ext>
              </a:extLst>
            </p:cNvPr>
            <p:cNvCxnSpPr>
              <a:cxnSpLocks/>
              <a:stCxn id="90" idx="3"/>
              <a:endCxn id="83" idx="0"/>
            </p:cNvCxnSpPr>
            <p:nvPr/>
          </p:nvCxnSpPr>
          <p:spPr>
            <a:xfrm flipV="1">
              <a:off x="2000233" y="2139094"/>
              <a:ext cx="875250" cy="585483"/>
            </a:xfrm>
            <a:prstGeom prst="curvedConnector4">
              <a:avLst>
                <a:gd name="adj1" fmla="val 29790"/>
                <a:gd name="adj2" fmla="val 1390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AC75A8D1-1C2A-702B-6272-7EC1354F7071}"/>
                </a:ext>
              </a:extLst>
            </p:cNvPr>
            <p:cNvCxnSpPr>
              <a:cxnSpLocks/>
              <a:stCxn id="84" idx="2"/>
              <a:endCxn id="83" idx="0"/>
            </p:cNvCxnSpPr>
            <p:nvPr/>
          </p:nvCxnSpPr>
          <p:spPr>
            <a:xfrm rot="5400000" flipH="1">
              <a:off x="293114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6770746-FDF4-EC9D-E9BF-D682D3795A94}"/>
                </a:ext>
              </a:extLst>
            </p:cNvPr>
            <p:cNvCxnSpPr>
              <a:cxnSpLocks/>
              <a:stCxn id="85" idx="2"/>
              <a:endCxn id="84" idx="0"/>
            </p:cNvCxnSpPr>
            <p:nvPr/>
          </p:nvCxnSpPr>
          <p:spPr>
            <a:xfrm rot="5400000" flipH="1">
              <a:off x="4039888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EFBAA3E4-7F68-92C7-55D8-335767DE0E82}"/>
                </a:ext>
              </a:extLst>
            </p:cNvPr>
            <p:cNvCxnSpPr>
              <a:cxnSpLocks/>
              <a:stCxn id="87" idx="2"/>
              <a:endCxn id="86" idx="0"/>
            </p:cNvCxnSpPr>
            <p:nvPr/>
          </p:nvCxnSpPr>
          <p:spPr>
            <a:xfrm rot="5400000" flipH="1">
              <a:off x="7366120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F9D73676-4B8E-AAFE-DC9D-0A418EF75B52}"/>
                </a:ext>
              </a:extLst>
            </p:cNvPr>
            <p:cNvCxnSpPr>
              <a:cxnSpLocks/>
              <a:stCxn id="88" idx="2"/>
              <a:endCxn id="87" idx="0"/>
            </p:cNvCxnSpPr>
            <p:nvPr/>
          </p:nvCxnSpPr>
          <p:spPr>
            <a:xfrm rot="5400000" flipH="1">
              <a:off x="8474864" y="2083433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71E5C7DE-0356-C683-5239-AB8B2C23F873}"/>
              </a:ext>
            </a:extLst>
          </p:cNvPr>
          <p:cNvSpPr txBox="1"/>
          <p:nvPr/>
        </p:nvSpPr>
        <p:spPr>
          <a:xfrm>
            <a:off x="5855788" y="5488184"/>
            <a:ext cx="4607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of contract recipes collect the agreed data necessary to define the mutually desired contract forms</a:t>
            </a:r>
          </a:p>
        </p:txBody>
      </p:sp>
    </p:spTree>
    <p:extLst>
      <p:ext uri="{BB962C8B-B14F-4D97-AF65-F5344CB8AC3E}">
        <p14:creationId xmlns:p14="http://schemas.microsoft.com/office/powerpoint/2010/main" val="291336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8362-0A3B-ECDA-4BE9-E2D505D0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 to complete agreement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F9C4EF-9415-AF61-39CA-C5E9A6976276}"/>
              </a:ext>
            </a:extLst>
          </p:cNvPr>
          <p:cNvGrpSpPr/>
          <p:nvPr/>
        </p:nvGrpSpPr>
        <p:grpSpPr>
          <a:xfrm>
            <a:off x="4171034" y="1754620"/>
            <a:ext cx="3463656" cy="4738255"/>
            <a:chOff x="3333751" y="1754620"/>
            <a:chExt cx="3463656" cy="47382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5EC4E7-DF39-DC6D-46CF-A68DC687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3351"/>
            <a:stretch/>
          </p:blipFill>
          <p:spPr>
            <a:xfrm>
              <a:off x="3333751" y="1754620"/>
              <a:ext cx="3463656" cy="473825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2BBFE-E8DD-5C82-DAA3-849E378917AD}"/>
                </a:ext>
              </a:extLst>
            </p:cNvPr>
            <p:cNvSpPr/>
            <p:nvPr/>
          </p:nvSpPr>
          <p:spPr>
            <a:xfrm>
              <a:off x="4267200" y="1962150"/>
              <a:ext cx="2362200" cy="76200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146F1F-3D8A-A788-09C5-6CA39856BD77}"/>
                </a:ext>
              </a:extLst>
            </p:cNvPr>
            <p:cNvSpPr/>
            <p:nvPr/>
          </p:nvSpPr>
          <p:spPr>
            <a:xfrm>
              <a:off x="3435350" y="2102282"/>
              <a:ext cx="3194050" cy="76200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6C1BB5-4106-E0DB-20C0-42F122688418}"/>
                </a:ext>
              </a:extLst>
            </p:cNvPr>
            <p:cNvSpPr/>
            <p:nvPr/>
          </p:nvSpPr>
          <p:spPr>
            <a:xfrm>
              <a:off x="3435350" y="2367826"/>
              <a:ext cx="3194050" cy="76200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BD3211-FD6A-7041-9BCE-C0F966C1DFF2}"/>
                </a:ext>
              </a:extLst>
            </p:cNvPr>
            <p:cNvSpPr/>
            <p:nvPr/>
          </p:nvSpPr>
          <p:spPr>
            <a:xfrm>
              <a:off x="3735396" y="2526144"/>
              <a:ext cx="531804" cy="76200"/>
            </a:xfrm>
            <a:prstGeom prst="rect">
              <a:avLst/>
            </a:prstGeom>
            <a:solidFill>
              <a:srgbClr val="00B0F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9E4FE3-2839-1893-CA39-EF43EAD05D44}"/>
                </a:ext>
              </a:extLst>
            </p:cNvPr>
            <p:cNvSpPr/>
            <p:nvPr/>
          </p:nvSpPr>
          <p:spPr>
            <a:xfrm>
              <a:off x="4737100" y="2526144"/>
              <a:ext cx="463550" cy="76200"/>
            </a:xfrm>
            <a:prstGeom prst="rect">
              <a:avLst/>
            </a:prstGeom>
            <a:solidFill>
              <a:srgbClr val="00B0F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2C214E-2CEB-1235-4053-EC00E30F0444}"/>
                </a:ext>
              </a:extLst>
            </p:cNvPr>
            <p:cNvSpPr/>
            <p:nvPr/>
          </p:nvSpPr>
          <p:spPr>
            <a:xfrm>
              <a:off x="5332421" y="2526144"/>
              <a:ext cx="463550" cy="76200"/>
            </a:xfrm>
            <a:prstGeom prst="rect">
              <a:avLst/>
            </a:prstGeom>
            <a:solidFill>
              <a:srgbClr val="00B0F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89608-69C9-C01C-8B78-F8C04158519B}"/>
                </a:ext>
              </a:extLst>
            </p:cNvPr>
            <p:cNvSpPr/>
            <p:nvPr/>
          </p:nvSpPr>
          <p:spPr>
            <a:xfrm>
              <a:off x="5927742" y="2526144"/>
              <a:ext cx="463550" cy="76200"/>
            </a:xfrm>
            <a:prstGeom prst="rect">
              <a:avLst/>
            </a:prstGeom>
            <a:solidFill>
              <a:srgbClr val="00B0F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C3D0A2-ED9B-9617-5625-4C9EC00913C0}"/>
                </a:ext>
              </a:extLst>
            </p:cNvPr>
            <p:cNvSpPr/>
            <p:nvPr/>
          </p:nvSpPr>
          <p:spPr>
            <a:xfrm>
              <a:off x="3435350" y="2666276"/>
              <a:ext cx="1397000" cy="76200"/>
            </a:xfrm>
            <a:prstGeom prst="rect">
              <a:avLst/>
            </a:prstGeom>
            <a:solidFill>
              <a:srgbClr val="00B05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497779-B7C5-0829-CA29-4E3A184CFFCE}"/>
                </a:ext>
              </a:extLst>
            </p:cNvPr>
            <p:cNvSpPr/>
            <p:nvPr/>
          </p:nvSpPr>
          <p:spPr>
            <a:xfrm>
              <a:off x="5200650" y="2666276"/>
              <a:ext cx="1397000" cy="76200"/>
            </a:xfrm>
            <a:prstGeom prst="rect">
              <a:avLst/>
            </a:prstGeom>
            <a:solidFill>
              <a:srgbClr val="00B05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898E5B-F020-973E-9BE1-9418B4D63CA7}"/>
                </a:ext>
              </a:extLst>
            </p:cNvPr>
            <p:cNvSpPr/>
            <p:nvPr/>
          </p:nvSpPr>
          <p:spPr>
            <a:xfrm>
              <a:off x="4006850" y="2824594"/>
              <a:ext cx="882650" cy="76200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322A876-5B56-C6DE-45E4-4C20E22CB35D}"/>
                </a:ext>
              </a:extLst>
            </p:cNvPr>
            <p:cNvSpPr/>
            <p:nvPr/>
          </p:nvSpPr>
          <p:spPr>
            <a:xfrm>
              <a:off x="3435350" y="3799249"/>
              <a:ext cx="3162300" cy="157958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043AFB-7759-86EC-360B-D8AB9F897592}"/>
                </a:ext>
              </a:extLst>
            </p:cNvPr>
            <p:cNvSpPr/>
            <p:nvPr/>
          </p:nvSpPr>
          <p:spPr>
            <a:xfrm>
              <a:off x="3435350" y="4204817"/>
              <a:ext cx="3162300" cy="157958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F15BBE-7A62-7F3C-1436-4EFB1B85B702}"/>
                </a:ext>
              </a:extLst>
            </p:cNvPr>
            <p:cNvSpPr/>
            <p:nvPr/>
          </p:nvSpPr>
          <p:spPr>
            <a:xfrm>
              <a:off x="3565525" y="4848548"/>
              <a:ext cx="441325" cy="72702"/>
            </a:xfrm>
            <a:prstGeom prst="rect">
              <a:avLst/>
            </a:prstGeom>
            <a:solidFill>
              <a:srgbClr val="00B0F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A687A6-007F-E7A2-9744-94D76B19E197}"/>
                </a:ext>
              </a:extLst>
            </p:cNvPr>
            <p:cNvSpPr/>
            <p:nvPr/>
          </p:nvSpPr>
          <p:spPr>
            <a:xfrm>
              <a:off x="4227512" y="5318772"/>
              <a:ext cx="2370138" cy="66028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20D1B3-468F-DFCB-1AFB-77FBF7C48E49}"/>
                </a:ext>
              </a:extLst>
            </p:cNvPr>
            <p:cNvSpPr/>
            <p:nvPr/>
          </p:nvSpPr>
          <p:spPr>
            <a:xfrm>
              <a:off x="4968875" y="5975997"/>
              <a:ext cx="231775" cy="66028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72D92D-7FE1-17EE-75AD-F589356F0B7B}"/>
                </a:ext>
              </a:extLst>
            </p:cNvPr>
            <p:cNvSpPr/>
            <p:nvPr/>
          </p:nvSpPr>
          <p:spPr>
            <a:xfrm>
              <a:off x="5594367" y="5977261"/>
              <a:ext cx="231775" cy="66028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C89AF2F-2086-DBC2-63EA-F11A80E6CA1B}"/>
                </a:ext>
              </a:extLst>
            </p:cNvPr>
            <p:cNvSpPr/>
            <p:nvPr/>
          </p:nvSpPr>
          <p:spPr>
            <a:xfrm>
              <a:off x="6219859" y="5978525"/>
              <a:ext cx="231775" cy="66028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728FC7-6858-330C-F6F0-76D546C93008}"/>
                </a:ext>
              </a:extLst>
            </p:cNvPr>
            <p:cNvSpPr/>
            <p:nvPr/>
          </p:nvSpPr>
          <p:spPr>
            <a:xfrm>
              <a:off x="3503621" y="6189338"/>
              <a:ext cx="1385879" cy="72701"/>
            </a:xfrm>
            <a:prstGeom prst="rect">
              <a:avLst/>
            </a:prstGeom>
            <a:solidFill>
              <a:srgbClr val="FFFF0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4E1770-1640-9A65-8684-404C8A844C0A}"/>
                </a:ext>
              </a:extLst>
            </p:cNvPr>
            <p:cNvSpPr/>
            <p:nvPr/>
          </p:nvSpPr>
          <p:spPr>
            <a:xfrm>
              <a:off x="5103031" y="6189338"/>
              <a:ext cx="1385879" cy="72701"/>
            </a:xfrm>
            <a:prstGeom prst="rect">
              <a:avLst/>
            </a:prstGeom>
            <a:solidFill>
              <a:srgbClr val="00B05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D2E1EC-6515-C9E0-8026-28A37F4594F9}"/>
                </a:ext>
              </a:extLst>
            </p:cNvPr>
            <p:cNvSpPr/>
            <p:nvPr/>
          </p:nvSpPr>
          <p:spPr>
            <a:xfrm>
              <a:off x="5060168" y="2240433"/>
              <a:ext cx="1569232" cy="82833"/>
            </a:xfrm>
            <a:prstGeom prst="rect">
              <a:avLst/>
            </a:prstGeom>
            <a:solidFill>
              <a:srgbClr val="00B05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314B16C-CA92-942C-A688-BA4AB2D35018}"/>
                </a:ext>
              </a:extLst>
            </p:cNvPr>
            <p:cNvSpPr/>
            <p:nvPr/>
          </p:nvSpPr>
          <p:spPr>
            <a:xfrm>
              <a:off x="3435350" y="2233397"/>
              <a:ext cx="571500" cy="70497"/>
            </a:xfrm>
            <a:prstGeom prst="rect">
              <a:avLst/>
            </a:prstGeom>
            <a:solidFill>
              <a:srgbClr val="00B050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728D02F-E146-C627-2264-86DBA9880D3B}"/>
              </a:ext>
            </a:extLst>
          </p:cNvPr>
          <p:cNvSpPr txBox="1"/>
          <p:nvPr/>
        </p:nvSpPr>
        <p:spPr>
          <a:xfrm>
            <a:off x="838200" y="2127425"/>
            <a:ext cx="26373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Proposes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Fills in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(most?) </a:t>
            </a:r>
            <a:r>
              <a:rPr lang="en-US" dirty="0" err="1"/>
              <a:t>autofills</a:t>
            </a:r>
            <a:r>
              <a:rPr lang="en-US" dirty="0"/>
              <a:t> come from buyer profile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11D91-D1A7-1868-9954-8F1E72A6CE47}"/>
              </a:ext>
            </a:extLst>
          </p:cNvPr>
          <p:cNvSpPr txBox="1"/>
          <p:nvPr/>
        </p:nvSpPr>
        <p:spPr>
          <a:xfrm>
            <a:off x="8002990" y="2127425"/>
            <a:ext cx="26373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Fills in 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(most?) </a:t>
            </a:r>
            <a:r>
              <a:rPr lang="en-US" dirty="0" err="1"/>
              <a:t>autofills</a:t>
            </a:r>
            <a:r>
              <a:rPr lang="en-US" dirty="0"/>
              <a:t> from seller profile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FDE7CE-CE06-F2ED-6868-971D46C6F0EA}"/>
              </a:ext>
            </a:extLst>
          </p:cNvPr>
          <p:cNvSpPr txBox="1"/>
          <p:nvPr/>
        </p:nvSpPr>
        <p:spPr>
          <a:xfrm>
            <a:off x="1741398" y="20971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1️⃣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04CF13-0465-6C95-F52E-17E64CA12948}"/>
              </a:ext>
            </a:extLst>
          </p:cNvPr>
          <p:cNvSpPr txBox="1"/>
          <p:nvPr/>
        </p:nvSpPr>
        <p:spPr>
          <a:xfrm>
            <a:off x="8945609" y="20839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2️⃣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FC32E7-E14A-D21E-2AC2-60D1FA468A5D}"/>
              </a:ext>
            </a:extLst>
          </p:cNvPr>
          <p:cNvSpPr txBox="1"/>
          <p:nvPr/>
        </p:nvSpPr>
        <p:spPr>
          <a:xfrm>
            <a:off x="838200" y="4222009"/>
            <a:ext cx="2637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Buyer &amp; Seller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Offer/Counter on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may come from profiles, but not that often.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AE43DC-B0F2-9304-1E1C-DD5083FF71C3}"/>
              </a:ext>
            </a:extLst>
          </p:cNvPr>
          <p:cNvSpPr txBox="1"/>
          <p:nvPr/>
        </p:nvSpPr>
        <p:spPr>
          <a:xfrm>
            <a:off x="2748467" y="41752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3️⃣</a:t>
            </a:r>
          </a:p>
        </p:txBody>
      </p:sp>
    </p:spTree>
    <p:extLst>
      <p:ext uri="{BB962C8B-B14F-4D97-AF65-F5344CB8AC3E}">
        <p14:creationId xmlns:p14="http://schemas.microsoft.com/office/powerpoint/2010/main" val="21280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D974-7575-7D3D-5675-5B9D46D4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3DAB5626-D63F-EC42-C782-27C7A492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" y="54678"/>
            <a:ext cx="1132015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Question: Can Negotiation be Automated with Shared Data?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12922-0A9A-828A-E497-C050C807B4FC}"/>
              </a:ext>
            </a:extLst>
          </p:cNvPr>
          <p:cNvGrpSpPr/>
          <p:nvPr/>
        </p:nvGrpSpPr>
        <p:grpSpPr>
          <a:xfrm>
            <a:off x="963770" y="5015441"/>
            <a:ext cx="10264460" cy="997421"/>
            <a:chOff x="1368329" y="2491793"/>
            <a:chExt cx="10264460" cy="997421"/>
          </a:xfrm>
        </p:grpSpPr>
        <p:pic>
          <p:nvPicPr>
            <p:cNvPr id="7" name="Picture 6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52E364AB-12DD-2CA2-FA71-3D281E7B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1710" y="2491793"/>
              <a:ext cx="707546" cy="997421"/>
            </a:xfrm>
            <a:prstGeom prst="rect">
              <a:avLst/>
            </a:prstGeom>
          </p:spPr>
        </p:pic>
        <p:pic>
          <p:nvPicPr>
            <p:cNvPr id="8" name="Picture 7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4AA5B6C6-F821-CC25-B0B6-90D130F6B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454" y="2491793"/>
              <a:ext cx="707546" cy="997421"/>
            </a:xfrm>
            <a:prstGeom prst="rect">
              <a:avLst/>
            </a:prstGeom>
          </p:spPr>
        </p:pic>
        <p:pic>
          <p:nvPicPr>
            <p:cNvPr id="9" name="Picture 8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D7CC8283-9A22-CCFA-6423-86F623399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9198" y="2491793"/>
              <a:ext cx="707546" cy="997421"/>
            </a:xfrm>
            <a:prstGeom prst="rect">
              <a:avLst/>
            </a:prstGeom>
          </p:spPr>
        </p:pic>
        <p:pic>
          <p:nvPicPr>
            <p:cNvPr id="11" name="Picture 10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35757A4B-52F4-6C18-ADE7-69CD1B0E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6686" y="2491793"/>
              <a:ext cx="707546" cy="997421"/>
            </a:xfrm>
            <a:prstGeom prst="rect">
              <a:avLst/>
            </a:prstGeom>
          </p:spPr>
        </p:pic>
        <p:pic>
          <p:nvPicPr>
            <p:cNvPr id="12" name="Picture 11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CCEEF467-3571-ABD0-D293-04C0CF7F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5430" y="2491793"/>
              <a:ext cx="707546" cy="997421"/>
            </a:xfrm>
            <a:prstGeom prst="rect">
              <a:avLst/>
            </a:prstGeom>
          </p:spPr>
        </p:pic>
        <p:pic>
          <p:nvPicPr>
            <p:cNvPr id="13" name="Picture 12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27A22FDB-3B1E-966D-23B2-1E4C83335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4174" y="2491793"/>
              <a:ext cx="707546" cy="9974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BC5E89-0AE6-70C5-16F7-9168D36D9363}"/>
                </a:ext>
              </a:extLst>
            </p:cNvPr>
            <p:cNvSpPr txBox="1"/>
            <p:nvPr/>
          </p:nvSpPr>
          <p:spPr>
            <a:xfrm>
              <a:off x="5857794" y="2600223"/>
              <a:ext cx="476412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738DCC-139D-C687-EC8A-FFA2870B7A44}"/>
                </a:ext>
              </a:extLst>
            </p:cNvPr>
            <p:cNvSpPr txBox="1"/>
            <p:nvPr/>
          </p:nvSpPr>
          <p:spPr>
            <a:xfrm>
              <a:off x="1368329" y="289261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4A5436-EF25-A5DA-96DF-AD9078B2F3E4}"/>
                </a:ext>
              </a:extLst>
            </p:cNvPr>
            <p:cNvSpPr txBox="1"/>
            <p:nvPr/>
          </p:nvSpPr>
          <p:spPr>
            <a:xfrm>
              <a:off x="10401683" y="2815666"/>
              <a:ext cx="1231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Agreement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E8E0B476-693A-48D8-FE1A-B149017B2045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 flipH="1" flipV="1">
              <a:off x="2931144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6CEC6272-B136-9394-6CEA-9C5011F6821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rot="5400000" flipH="1" flipV="1">
              <a:off x="4039888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3FAB1D2-955D-D65E-3CE1-EF2A658425EB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rot="5400000" flipH="1" flipV="1">
              <a:off x="7366120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F2F3B15-F5A6-73D0-F797-DD4F81319D8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5400000" flipH="1" flipV="1">
              <a:off x="8474864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88929314-E623-6C10-4D50-9FACA08528B8}"/>
                </a:ext>
              </a:extLst>
            </p:cNvPr>
            <p:cNvCxnSpPr>
              <a:cxnSpLocks/>
              <a:stCxn id="13" idx="2"/>
              <a:endCxn id="16" idx="1"/>
            </p:cNvCxnSpPr>
            <p:nvPr/>
          </p:nvCxnSpPr>
          <p:spPr>
            <a:xfrm rot="5400000" flipH="1" flipV="1">
              <a:off x="9720374" y="2807905"/>
              <a:ext cx="488882" cy="873736"/>
            </a:xfrm>
            <a:prstGeom prst="curvedConnector4">
              <a:avLst>
                <a:gd name="adj1" fmla="val -46760"/>
                <a:gd name="adj2" fmla="val 702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E3E05056-BF82-CD49-2C5C-DD482268F309}"/>
                </a:ext>
              </a:extLst>
            </p:cNvPr>
            <p:cNvCxnSpPr>
              <a:cxnSpLocks/>
              <a:stCxn id="15" idx="3"/>
              <a:endCxn id="7" idx="0"/>
            </p:cNvCxnSpPr>
            <p:nvPr/>
          </p:nvCxnSpPr>
          <p:spPr>
            <a:xfrm flipV="1">
              <a:off x="2000233" y="2491793"/>
              <a:ext cx="875250" cy="585483"/>
            </a:xfrm>
            <a:prstGeom prst="curvedConnector4">
              <a:avLst>
                <a:gd name="adj1" fmla="val 29790"/>
                <a:gd name="adj2" fmla="val 1390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117FAD3-3C29-5A1E-1430-355ABF8E88EF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5400000" flipH="1">
              <a:off x="2931144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14422544-C966-B5A8-72AE-55E0CED03C7B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 rot="5400000" flipH="1">
              <a:off x="4039888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777FD367-4792-5A82-1A1D-3E40A9B331A1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rot="5400000" flipH="1">
              <a:off x="7366120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C29F85C7-54D1-38BC-F789-E6A0271AD855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5400000" flipH="1">
              <a:off x="8474864" y="2436132"/>
              <a:ext cx="997421" cy="1108744"/>
            </a:xfrm>
            <a:prstGeom prst="curvedConnector5">
              <a:avLst>
                <a:gd name="adj1" fmla="val -22919"/>
                <a:gd name="adj2" fmla="val 50000"/>
                <a:gd name="adj3" fmla="val 1229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9762EE8-F142-ED14-816A-18AC2FB93B54}"/>
              </a:ext>
            </a:extLst>
          </p:cNvPr>
          <p:cNvCxnSpPr/>
          <p:nvPr/>
        </p:nvCxnSpPr>
        <p:spPr>
          <a:xfrm flipH="1">
            <a:off x="2599509" y="4493623"/>
            <a:ext cx="849085" cy="6302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47D81-D7F6-5C27-0456-7F949D040A70}"/>
              </a:ext>
            </a:extLst>
          </p:cNvPr>
          <p:cNvCxnSpPr>
            <a:cxnSpLocks/>
          </p:cNvCxnSpPr>
          <p:nvPr/>
        </p:nvCxnSpPr>
        <p:spPr>
          <a:xfrm>
            <a:off x="3422386" y="4493623"/>
            <a:ext cx="157281" cy="3288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16B98-3E32-E8E4-F3B0-7624EB6C19B3}"/>
              </a:ext>
            </a:extLst>
          </p:cNvPr>
          <p:cNvCxnSpPr>
            <a:cxnSpLocks/>
          </p:cNvCxnSpPr>
          <p:nvPr/>
        </p:nvCxnSpPr>
        <p:spPr>
          <a:xfrm>
            <a:off x="3448594" y="4493623"/>
            <a:ext cx="1035724" cy="6302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EA0638-DA20-0CB6-51E2-FE0F26E200B3}"/>
              </a:ext>
            </a:extLst>
          </p:cNvPr>
          <p:cNvCxnSpPr>
            <a:cxnSpLocks/>
          </p:cNvCxnSpPr>
          <p:nvPr/>
        </p:nvCxnSpPr>
        <p:spPr>
          <a:xfrm>
            <a:off x="3474802" y="4493623"/>
            <a:ext cx="3264201" cy="6302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38AEC17-F2A2-4AA5-3C3A-123E891CB8B5}"/>
              </a:ext>
            </a:extLst>
          </p:cNvPr>
          <p:cNvCxnSpPr>
            <a:cxnSpLocks/>
          </p:cNvCxnSpPr>
          <p:nvPr/>
        </p:nvCxnSpPr>
        <p:spPr>
          <a:xfrm>
            <a:off x="3422386" y="4493622"/>
            <a:ext cx="4295219" cy="11296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1B54ABC-C992-DDE6-E41A-1AA845437FB9}"/>
              </a:ext>
            </a:extLst>
          </p:cNvPr>
          <p:cNvCxnSpPr>
            <a:cxnSpLocks/>
          </p:cNvCxnSpPr>
          <p:nvPr/>
        </p:nvCxnSpPr>
        <p:spPr>
          <a:xfrm flipH="1">
            <a:off x="3662210" y="4428217"/>
            <a:ext cx="2022352" cy="7610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7FE04CB-4CD4-A25D-6A92-D329A6BB8950}"/>
              </a:ext>
            </a:extLst>
          </p:cNvPr>
          <p:cNvCxnSpPr>
            <a:cxnSpLocks/>
          </p:cNvCxnSpPr>
          <p:nvPr/>
        </p:nvCxnSpPr>
        <p:spPr>
          <a:xfrm flipH="1">
            <a:off x="4866611" y="4428217"/>
            <a:ext cx="791743" cy="7586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7052E-13A6-C9E5-CA9B-6947284BE76A}"/>
              </a:ext>
            </a:extLst>
          </p:cNvPr>
          <p:cNvCxnSpPr>
            <a:cxnSpLocks/>
          </p:cNvCxnSpPr>
          <p:nvPr/>
        </p:nvCxnSpPr>
        <p:spPr>
          <a:xfrm>
            <a:off x="5684562" y="4428217"/>
            <a:ext cx="947676" cy="12604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BC40C21-8994-3DA3-928A-4BB7526C9FD3}"/>
              </a:ext>
            </a:extLst>
          </p:cNvPr>
          <p:cNvCxnSpPr>
            <a:cxnSpLocks/>
          </p:cNvCxnSpPr>
          <p:nvPr/>
        </p:nvCxnSpPr>
        <p:spPr>
          <a:xfrm>
            <a:off x="5636088" y="4440919"/>
            <a:ext cx="3395217" cy="7059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6D18E5-D1AC-9EB8-E441-68D511BB2EBB}"/>
              </a:ext>
            </a:extLst>
          </p:cNvPr>
          <p:cNvCxnSpPr>
            <a:cxnSpLocks/>
          </p:cNvCxnSpPr>
          <p:nvPr/>
        </p:nvCxnSpPr>
        <p:spPr>
          <a:xfrm>
            <a:off x="5658354" y="4428216"/>
            <a:ext cx="2205111" cy="792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8AFAB2-4EE5-F42A-1DC9-0DE75056487A}"/>
              </a:ext>
            </a:extLst>
          </p:cNvPr>
          <p:cNvGrpSpPr/>
          <p:nvPr/>
        </p:nvGrpSpPr>
        <p:grpSpPr>
          <a:xfrm flipH="1">
            <a:off x="3741399" y="4570529"/>
            <a:ext cx="5118096" cy="1129684"/>
            <a:chOff x="2751909" y="4646022"/>
            <a:chExt cx="5118096" cy="1129684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C9A4093-F233-0ABD-E471-11D07A605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1909" y="4646023"/>
              <a:ext cx="849085" cy="6302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046CED9-C4A2-4660-332E-CCD9E63B6DF8}"/>
                </a:ext>
              </a:extLst>
            </p:cNvPr>
            <p:cNvCxnSpPr>
              <a:cxnSpLocks/>
            </p:cNvCxnSpPr>
            <p:nvPr/>
          </p:nvCxnSpPr>
          <p:spPr>
            <a:xfrm>
              <a:off x="3574786" y="4646023"/>
              <a:ext cx="157281" cy="3288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E92C090-B883-9C58-4F8A-AB3EDC38E799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94" y="4646023"/>
              <a:ext cx="1035724" cy="6302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4EEE870-85F5-5AE3-CA0C-2C1A563432EA}"/>
                </a:ext>
              </a:extLst>
            </p:cNvPr>
            <p:cNvCxnSpPr>
              <a:cxnSpLocks/>
            </p:cNvCxnSpPr>
            <p:nvPr/>
          </p:nvCxnSpPr>
          <p:spPr>
            <a:xfrm>
              <a:off x="3627202" y="4646023"/>
              <a:ext cx="3264201" cy="6302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C648416-2C1A-6947-4366-8E4EE2EE78A5}"/>
                </a:ext>
              </a:extLst>
            </p:cNvPr>
            <p:cNvCxnSpPr>
              <a:cxnSpLocks/>
            </p:cNvCxnSpPr>
            <p:nvPr/>
          </p:nvCxnSpPr>
          <p:spPr>
            <a:xfrm>
              <a:off x="3574786" y="4646022"/>
              <a:ext cx="4295219" cy="11296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A31004-3B79-E086-E044-4708E4DDF670}"/>
              </a:ext>
            </a:extLst>
          </p:cNvPr>
          <p:cNvSpPr txBox="1"/>
          <p:nvPr/>
        </p:nvSpPr>
        <p:spPr>
          <a:xfrm>
            <a:off x="4440810" y="6196871"/>
            <a:ext cx="25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Contract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8C3C08-6EA4-AF7C-2744-DBEB9BB1C0ED}"/>
              </a:ext>
            </a:extLst>
          </p:cNvPr>
          <p:cNvGrpSpPr/>
          <p:nvPr/>
        </p:nvGrpSpPr>
        <p:grpSpPr>
          <a:xfrm>
            <a:off x="2824697" y="1299354"/>
            <a:ext cx="5833912" cy="2902788"/>
            <a:chOff x="3215507" y="2988092"/>
            <a:chExt cx="5833912" cy="2902788"/>
          </a:xfrm>
        </p:grpSpPr>
        <p:sp>
          <p:nvSpPr>
            <p:cNvPr id="6" name="Magnetic Disk 5">
              <a:extLst>
                <a:ext uri="{FF2B5EF4-FFF2-40B4-BE49-F238E27FC236}">
                  <a16:creationId xmlns:a16="http://schemas.microsoft.com/office/drawing/2014/main" id="{8ACD0282-5704-AB5E-3CD3-9DCA19E72E25}"/>
                </a:ext>
              </a:extLst>
            </p:cNvPr>
            <p:cNvSpPr/>
            <p:nvPr/>
          </p:nvSpPr>
          <p:spPr>
            <a:xfrm>
              <a:off x="3215507" y="3011328"/>
              <a:ext cx="1710266" cy="1796749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Buyer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Profiles &amp;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Commercial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0" name="Magnetic Disk 9">
              <a:extLst>
                <a:ext uri="{FF2B5EF4-FFF2-40B4-BE49-F238E27FC236}">
                  <a16:creationId xmlns:a16="http://schemas.microsoft.com/office/drawing/2014/main" id="{3A5EFD13-82CF-9EC5-C092-8D0643AD7CB9}"/>
                </a:ext>
              </a:extLst>
            </p:cNvPr>
            <p:cNvSpPr/>
            <p:nvPr/>
          </p:nvSpPr>
          <p:spPr>
            <a:xfrm>
              <a:off x="7339153" y="2988092"/>
              <a:ext cx="1710266" cy="1796749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Producer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Profiles &amp;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Commercial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Data</a:t>
              </a:r>
            </a:p>
          </p:txBody>
        </p:sp>
        <p:sp>
          <p:nvSpPr>
            <p:cNvPr id="20" name="Magnetic Disk 19">
              <a:extLst>
                <a:ext uri="{FF2B5EF4-FFF2-40B4-BE49-F238E27FC236}">
                  <a16:creationId xmlns:a16="http://schemas.microsoft.com/office/drawing/2014/main" id="{79BA7AF3-6EAF-1D65-4D70-F063AADE2210}"/>
                </a:ext>
              </a:extLst>
            </p:cNvPr>
            <p:cNvSpPr/>
            <p:nvPr/>
          </p:nvSpPr>
          <p:spPr>
            <a:xfrm>
              <a:off x="4547643" y="4968394"/>
              <a:ext cx="3167087" cy="922486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Service Provider Profiles &amp;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Commercial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2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19A1383F-44F1-170F-35DC-1327B84D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56757" cy="1325563"/>
          </a:xfrm>
        </p:spPr>
        <p:txBody>
          <a:bodyPr/>
          <a:lstStyle/>
          <a:p>
            <a:r>
              <a:rPr lang="en-US" dirty="0"/>
              <a:t>User Data and Profile Creation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753CF1BE-B03E-7C6D-03D0-C389C982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83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Approval Process</a:t>
            </a:r>
          </a:p>
          <a:p>
            <a:pPr lvl="1"/>
            <a:r>
              <a:rPr lang="en-US" dirty="0"/>
              <a:t>AI Recommendations</a:t>
            </a:r>
          </a:p>
          <a:p>
            <a:pPr lvl="1"/>
            <a:r>
              <a:rPr lang="en-US" dirty="0"/>
              <a:t>User Classification</a:t>
            </a:r>
          </a:p>
          <a:p>
            <a:pPr lvl="1"/>
            <a:r>
              <a:rPr lang="en-US" dirty="0"/>
              <a:t>Explicit User Approval</a:t>
            </a:r>
          </a:p>
          <a:p>
            <a:r>
              <a:rPr lang="en-US" dirty="0"/>
              <a:t>Thumbnail Generation</a:t>
            </a:r>
          </a:p>
          <a:p>
            <a:pPr lvl="1"/>
            <a:r>
              <a:rPr lang="en-US" dirty="0"/>
              <a:t>AI Generated</a:t>
            </a:r>
          </a:p>
          <a:p>
            <a:pPr lvl="1"/>
            <a:r>
              <a:rPr lang="en-US" dirty="0"/>
              <a:t>Explicit User Approval</a:t>
            </a:r>
          </a:p>
          <a:p>
            <a:r>
              <a:rPr lang="en-US" dirty="0"/>
              <a:t>Detailed Profile Generation</a:t>
            </a:r>
          </a:p>
          <a:p>
            <a:pPr lvl="1"/>
            <a:r>
              <a:rPr lang="en-US" dirty="0"/>
              <a:t>AI Generated</a:t>
            </a:r>
          </a:p>
          <a:p>
            <a:pPr lvl="1"/>
            <a:r>
              <a:rPr lang="en-US" dirty="0"/>
              <a:t>Apply User Preferences</a:t>
            </a:r>
          </a:p>
          <a:p>
            <a:r>
              <a:rPr lang="en-US" dirty="0"/>
              <a:t>Selection of Associated Curated Assets</a:t>
            </a:r>
          </a:p>
          <a:p>
            <a:pPr lvl="1"/>
            <a:r>
              <a:rPr lang="en-US" dirty="0"/>
              <a:t>AI Generated</a:t>
            </a:r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E7C32-8FF5-08ED-0DDE-5887A64D8582}"/>
              </a:ext>
            </a:extLst>
          </p:cNvPr>
          <p:cNvSpPr/>
          <p:nvPr/>
        </p:nvSpPr>
        <p:spPr>
          <a:xfrm>
            <a:off x="9394959" y="2054085"/>
            <a:ext cx="1524831" cy="2716697"/>
          </a:xfrm>
          <a:prstGeom prst="rect">
            <a:avLst/>
          </a:prstGeom>
          <a:solidFill>
            <a:schemeClr val="accent2">
              <a:alpha val="1803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358D9-1486-48C8-661E-E85F58B5376C}"/>
              </a:ext>
            </a:extLst>
          </p:cNvPr>
          <p:cNvSpPr/>
          <p:nvPr/>
        </p:nvSpPr>
        <p:spPr>
          <a:xfrm>
            <a:off x="6562306" y="3092557"/>
            <a:ext cx="1230796" cy="67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Thumbnail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5B04D-3163-6669-141C-F125C06B980C}"/>
              </a:ext>
            </a:extLst>
          </p:cNvPr>
          <p:cNvSpPr/>
          <p:nvPr/>
        </p:nvSpPr>
        <p:spPr>
          <a:xfrm>
            <a:off x="6562307" y="5038803"/>
            <a:ext cx="1230796" cy="67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Detailed</a:t>
            </a:r>
          </a:p>
          <a:p>
            <a:pPr algn="ctr"/>
            <a:r>
              <a:rPr lang="en-US" dirty="0"/>
              <a:t>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D04A99-C38F-BC73-DC50-2A06EA7A5D34}"/>
              </a:ext>
            </a:extLst>
          </p:cNvPr>
          <p:cNvSpPr/>
          <p:nvPr/>
        </p:nvSpPr>
        <p:spPr>
          <a:xfrm>
            <a:off x="6562307" y="5818933"/>
            <a:ext cx="1230796" cy="67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 Assets</a:t>
            </a:r>
          </a:p>
        </p:txBody>
      </p:sp>
      <p:pic>
        <p:nvPicPr>
          <p:cNvPr id="14" name="Picture 13" descr="A close-up of a diagram&#10;&#10;AI-generated content may be incorrect.">
            <a:extLst>
              <a:ext uri="{FF2B5EF4-FFF2-40B4-BE49-F238E27FC236}">
                <a16:creationId xmlns:a16="http://schemas.microsoft.com/office/drawing/2014/main" id="{90082B2F-6610-BEC3-CE29-7ADD7FCFA2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5244" y="365125"/>
            <a:ext cx="1324259" cy="61266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982B06-9161-63E3-6FBE-FE5D9264FA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7793103" y="6155376"/>
            <a:ext cx="1702141" cy="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87FE6-2CDE-EFD4-1E26-20A27E8638D2}"/>
              </a:ext>
            </a:extLst>
          </p:cNvPr>
          <p:cNvCxnSpPr>
            <a:stCxn id="14" idx="1"/>
            <a:endCxn id="8" idx="3"/>
          </p:cNvCxnSpPr>
          <p:nvPr/>
        </p:nvCxnSpPr>
        <p:spPr>
          <a:xfrm flipH="1">
            <a:off x="7793102" y="3428472"/>
            <a:ext cx="1702142" cy="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9D08B-2800-8E11-B697-4146CCF4C7A4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7793103" y="5375246"/>
            <a:ext cx="1702141" cy="60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4067334-746A-6F14-1148-B3F496BD41E9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H="1">
            <a:off x="8288235" y="3928272"/>
            <a:ext cx="222311" cy="2443372"/>
          </a:xfrm>
          <a:prstGeom prst="curvedConnector4">
            <a:avLst>
              <a:gd name="adj1" fmla="val -102829"/>
              <a:gd name="adj2" fmla="val 6259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2B43BC0-7FF6-E8D3-4739-10D41B64E97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793103" y="5337313"/>
            <a:ext cx="1827974" cy="818063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17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Rectangle 1098">
            <a:extLst>
              <a:ext uri="{FF2B5EF4-FFF2-40B4-BE49-F238E27FC236}">
                <a16:creationId xmlns:a16="http://schemas.microsoft.com/office/drawing/2014/main" id="{0F5EFCC4-7F4A-0EC6-2925-B5B18F38BD5C}"/>
              </a:ext>
            </a:extLst>
          </p:cNvPr>
          <p:cNvSpPr/>
          <p:nvPr/>
        </p:nvSpPr>
        <p:spPr>
          <a:xfrm>
            <a:off x="7457061" y="1218571"/>
            <a:ext cx="2348069" cy="4779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E74137E8-1FD6-6784-DA56-08ECCA087DA2}"/>
              </a:ext>
            </a:extLst>
          </p:cNvPr>
          <p:cNvSpPr/>
          <p:nvPr/>
        </p:nvSpPr>
        <p:spPr>
          <a:xfrm>
            <a:off x="859872" y="421311"/>
            <a:ext cx="3598877" cy="597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F747F8F9-161F-ACF6-6FE3-C11D1BD53DC7}"/>
              </a:ext>
            </a:extLst>
          </p:cNvPr>
          <p:cNvGrpSpPr/>
          <p:nvPr/>
        </p:nvGrpSpPr>
        <p:grpSpPr>
          <a:xfrm>
            <a:off x="1377252" y="1309219"/>
            <a:ext cx="1527212" cy="1239338"/>
            <a:chOff x="3943656" y="1682375"/>
            <a:chExt cx="4304868" cy="3493414"/>
          </a:xfrm>
          <a:solidFill>
            <a:srgbClr val="FFC000"/>
          </a:solidFill>
        </p:grpSpPr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4AE310F4-4702-F3F2-041E-9D8AB32A2E00}"/>
                </a:ext>
              </a:extLst>
            </p:cNvPr>
            <p:cNvGrpSpPr/>
            <p:nvPr/>
          </p:nvGrpSpPr>
          <p:grpSpPr>
            <a:xfrm>
              <a:off x="7450074" y="2007774"/>
              <a:ext cx="145446" cy="1917858"/>
              <a:chOff x="7450074" y="2007774"/>
              <a:chExt cx="145446" cy="1917858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BB238A5-EA7F-8086-2248-4842AD621821}"/>
                  </a:ext>
                </a:extLst>
              </p:cNvPr>
              <p:cNvSpPr/>
              <p:nvPr/>
            </p:nvSpPr>
            <p:spPr>
              <a:xfrm>
                <a:off x="7450074" y="2007774"/>
                <a:ext cx="47625" cy="1886521"/>
              </a:xfrm>
              <a:custGeom>
                <a:avLst/>
                <a:gdLst>
                  <a:gd name="connsiteX0" fmla="*/ 0 w 47625"/>
                  <a:gd name="connsiteY0" fmla="*/ 0 h 1886521"/>
                  <a:gd name="connsiteX1" fmla="*/ 4763 w 47625"/>
                  <a:gd name="connsiteY1" fmla="*/ 1048 h 1886521"/>
                  <a:gd name="connsiteX2" fmla="*/ 0 w 47625"/>
                  <a:gd name="connsiteY2" fmla="*/ 0 h 1886521"/>
                  <a:gd name="connsiteX3" fmla="*/ 29718 w 47625"/>
                  <a:gd name="connsiteY3" fmla="*/ 1882521 h 1886521"/>
                  <a:gd name="connsiteX4" fmla="*/ 12859 w 47625"/>
                  <a:gd name="connsiteY4" fmla="*/ 1886522 h 1886521"/>
                  <a:gd name="connsiteX5" fmla="*/ 47625 w 47625"/>
                  <a:gd name="connsiteY5" fmla="*/ 1871091 h 1886521"/>
                  <a:gd name="connsiteX6" fmla="*/ 29623 w 47625"/>
                  <a:gd name="connsiteY6" fmla="*/ 1882521 h 188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1886521">
                    <a:moveTo>
                      <a:pt x="0" y="0"/>
                    </a:moveTo>
                    <a:cubicBezTo>
                      <a:pt x="1524" y="476"/>
                      <a:pt x="3143" y="762"/>
                      <a:pt x="4763" y="1048"/>
                    </a:cubicBezTo>
                    <a:cubicBezTo>
                      <a:pt x="3143" y="857"/>
                      <a:pt x="1524" y="476"/>
                      <a:pt x="0" y="0"/>
                    </a:cubicBezTo>
                    <a:close/>
                    <a:moveTo>
                      <a:pt x="29718" y="1882521"/>
                    </a:moveTo>
                    <a:cubicBezTo>
                      <a:pt x="27908" y="1884331"/>
                      <a:pt x="18574" y="1885950"/>
                      <a:pt x="12859" y="1886522"/>
                    </a:cubicBezTo>
                    <a:cubicBezTo>
                      <a:pt x="28004" y="1876139"/>
                      <a:pt x="39148" y="1871282"/>
                      <a:pt x="47625" y="1871091"/>
                    </a:cubicBezTo>
                    <a:cubicBezTo>
                      <a:pt x="42863" y="1871662"/>
                      <a:pt x="37052" y="1875377"/>
                      <a:pt x="29623" y="18825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9979D6D-21D4-5641-8425-43F54879BDCA}"/>
                  </a:ext>
                </a:extLst>
              </p:cNvPr>
              <p:cNvSpPr/>
              <p:nvPr/>
            </p:nvSpPr>
            <p:spPr>
              <a:xfrm>
                <a:off x="7547827" y="3893628"/>
                <a:ext cx="47693" cy="32004"/>
              </a:xfrm>
              <a:custGeom>
                <a:avLst/>
                <a:gdLst>
                  <a:gd name="connsiteX0" fmla="*/ 46455 w 47693"/>
                  <a:gd name="connsiteY0" fmla="*/ 13716 h 32004"/>
                  <a:gd name="connsiteX1" fmla="*/ 35692 w 47693"/>
                  <a:gd name="connsiteY1" fmla="*/ 9144 h 32004"/>
                  <a:gd name="connsiteX2" fmla="*/ 8831 w 47693"/>
                  <a:gd name="connsiteY2" fmla="*/ 0 h 32004"/>
                  <a:gd name="connsiteX3" fmla="*/ 68 w 47693"/>
                  <a:gd name="connsiteY3" fmla="*/ 5239 h 32004"/>
                  <a:gd name="connsiteX4" fmla="*/ 10070 w 47693"/>
                  <a:gd name="connsiteY4" fmla="*/ 16574 h 32004"/>
                  <a:gd name="connsiteX5" fmla="*/ 12070 w 47693"/>
                  <a:gd name="connsiteY5" fmla="*/ 16954 h 32004"/>
                  <a:gd name="connsiteX6" fmla="*/ 13594 w 47693"/>
                  <a:gd name="connsiteY6" fmla="*/ 16478 h 32004"/>
                  <a:gd name="connsiteX7" fmla="*/ 21309 w 47693"/>
                  <a:gd name="connsiteY7" fmla="*/ 20765 h 32004"/>
                  <a:gd name="connsiteX8" fmla="*/ 22452 w 47693"/>
                  <a:gd name="connsiteY8" fmla="*/ 21431 h 32004"/>
                  <a:gd name="connsiteX9" fmla="*/ 46074 w 47693"/>
                  <a:gd name="connsiteY9" fmla="*/ 32004 h 32004"/>
                  <a:gd name="connsiteX10" fmla="*/ 46455 w 47693"/>
                  <a:gd name="connsiteY10" fmla="*/ 32004 h 32004"/>
                  <a:gd name="connsiteX11" fmla="*/ 47217 w 47693"/>
                  <a:gd name="connsiteY11" fmla="*/ 31718 h 32004"/>
                  <a:gd name="connsiteX12" fmla="*/ 47693 w 47693"/>
                  <a:gd name="connsiteY12" fmla="*/ 30671 h 32004"/>
                  <a:gd name="connsiteX13" fmla="*/ 47312 w 47693"/>
                  <a:gd name="connsiteY13" fmla="*/ 14859 h 32004"/>
                  <a:gd name="connsiteX14" fmla="*/ 46455 w 47693"/>
                  <a:gd name="connsiteY14" fmla="*/ 13716 h 32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93" h="32004">
                    <a:moveTo>
                      <a:pt x="46455" y="13716"/>
                    </a:moveTo>
                    <a:cubicBezTo>
                      <a:pt x="42931" y="12573"/>
                      <a:pt x="39407" y="11144"/>
                      <a:pt x="35692" y="9144"/>
                    </a:cubicBezTo>
                    <a:cubicBezTo>
                      <a:pt x="24548" y="3143"/>
                      <a:pt x="15308" y="0"/>
                      <a:pt x="8831" y="0"/>
                    </a:cubicBezTo>
                    <a:cubicBezTo>
                      <a:pt x="3878" y="0"/>
                      <a:pt x="640" y="1905"/>
                      <a:pt x="68" y="5239"/>
                    </a:cubicBezTo>
                    <a:cubicBezTo>
                      <a:pt x="-599" y="9525"/>
                      <a:pt x="3688" y="14383"/>
                      <a:pt x="10070" y="16574"/>
                    </a:cubicBezTo>
                    <a:cubicBezTo>
                      <a:pt x="10927" y="16859"/>
                      <a:pt x="11594" y="16954"/>
                      <a:pt x="12070" y="16954"/>
                    </a:cubicBezTo>
                    <a:cubicBezTo>
                      <a:pt x="12927" y="16954"/>
                      <a:pt x="13403" y="16574"/>
                      <a:pt x="13594" y="16478"/>
                    </a:cubicBezTo>
                    <a:cubicBezTo>
                      <a:pt x="13880" y="16478"/>
                      <a:pt x="15594" y="17240"/>
                      <a:pt x="21309" y="20765"/>
                    </a:cubicBezTo>
                    <a:lnTo>
                      <a:pt x="22452" y="21431"/>
                    </a:lnTo>
                    <a:cubicBezTo>
                      <a:pt x="27119" y="24003"/>
                      <a:pt x="36835" y="29337"/>
                      <a:pt x="46074" y="32004"/>
                    </a:cubicBezTo>
                    <a:cubicBezTo>
                      <a:pt x="46169" y="32004"/>
                      <a:pt x="46360" y="32004"/>
                      <a:pt x="46455" y="32004"/>
                    </a:cubicBezTo>
                    <a:cubicBezTo>
                      <a:pt x="46741" y="32004"/>
                      <a:pt x="47026" y="32004"/>
                      <a:pt x="47217" y="31718"/>
                    </a:cubicBezTo>
                    <a:cubicBezTo>
                      <a:pt x="47503" y="31433"/>
                      <a:pt x="47693" y="31051"/>
                      <a:pt x="47693" y="30671"/>
                    </a:cubicBezTo>
                    <a:cubicBezTo>
                      <a:pt x="47693" y="24384"/>
                      <a:pt x="47503" y="19431"/>
                      <a:pt x="47312" y="14859"/>
                    </a:cubicBezTo>
                    <a:cubicBezTo>
                      <a:pt x="47312" y="14288"/>
                      <a:pt x="46931" y="13907"/>
                      <a:pt x="46455" y="13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5AFF298C-F43E-B612-90AA-C357E3F77D46}"/>
                </a:ext>
              </a:extLst>
            </p:cNvPr>
            <p:cNvGrpSpPr/>
            <p:nvPr/>
          </p:nvGrpSpPr>
          <p:grpSpPr>
            <a:xfrm>
              <a:off x="3943656" y="1682375"/>
              <a:ext cx="4304868" cy="3493414"/>
              <a:chOff x="3943656" y="1682375"/>
              <a:chExt cx="4304868" cy="3493414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E13585F-D0EE-CEE8-E492-49A7F4091AA7}"/>
                  </a:ext>
                </a:extLst>
              </p:cNvPr>
              <p:cNvSpPr/>
              <p:nvPr/>
            </p:nvSpPr>
            <p:spPr>
              <a:xfrm>
                <a:off x="7321767" y="1682375"/>
                <a:ext cx="926756" cy="890576"/>
              </a:xfrm>
              <a:custGeom>
                <a:avLst/>
                <a:gdLst>
                  <a:gd name="connsiteX0" fmla="*/ 316997 w 926756"/>
                  <a:gd name="connsiteY0" fmla="*/ 127184 h 890576"/>
                  <a:gd name="connsiteX1" fmla="*/ 62107 w 926756"/>
                  <a:gd name="connsiteY1" fmla="*/ 2502 h 890576"/>
                  <a:gd name="connsiteX2" fmla="*/ 39057 w 926756"/>
                  <a:gd name="connsiteY2" fmla="*/ 7074 h 890576"/>
                  <a:gd name="connsiteX3" fmla="*/ 17531 w 926756"/>
                  <a:gd name="connsiteY3" fmla="*/ 13360 h 890576"/>
                  <a:gd name="connsiteX4" fmla="*/ 3243 w 926756"/>
                  <a:gd name="connsiteY4" fmla="*/ 18980 h 890576"/>
                  <a:gd name="connsiteX5" fmla="*/ 16006 w 926756"/>
                  <a:gd name="connsiteY5" fmla="*/ 107277 h 890576"/>
                  <a:gd name="connsiteX6" fmla="*/ 51439 w 926756"/>
                  <a:gd name="connsiteY6" fmla="*/ 103943 h 890576"/>
                  <a:gd name="connsiteX7" fmla="*/ 84110 w 926756"/>
                  <a:gd name="connsiteY7" fmla="*/ 120135 h 890576"/>
                  <a:gd name="connsiteX8" fmla="*/ 92397 w 926756"/>
                  <a:gd name="connsiteY8" fmla="*/ 150711 h 890576"/>
                  <a:gd name="connsiteX9" fmla="*/ 224032 w 926756"/>
                  <a:gd name="connsiteY9" fmla="*/ 187668 h 890576"/>
                  <a:gd name="connsiteX10" fmla="*/ 284135 w 926756"/>
                  <a:gd name="connsiteY10" fmla="*/ 181286 h 890576"/>
                  <a:gd name="connsiteX11" fmla="*/ 283183 w 926756"/>
                  <a:gd name="connsiteY11" fmla="*/ 304349 h 890576"/>
                  <a:gd name="connsiteX12" fmla="*/ 268514 w 926756"/>
                  <a:gd name="connsiteY12" fmla="*/ 405123 h 890576"/>
                  <a:gd name="connsiteX13" fmla="*/ 256894 w 926756"/>
                  <a:gd name="connsiteY13" fmla="*/ 463702 h 890576"/>
                  <a:gd name="connsiteX14" fmla="*/ 260228 w 926756"/>
                  <a:gd name="connsiteY14" fmla="*/ 503993 h 890576"/>
                  <a:gd name="connsiteX15" fmla="*/ 228795 w 926756"/>
                  <a:gd name="connsiteY15" fmla="*/ 481419 h 890576"/>
                  <a:gd name="connsiteX16" fmla="*/ 136403 w 926756"/>
                  <a:gd name="connsiteY16" fmla="*/ 589527 h 890576"/>
                  <a:gd name="connsiteX17" fmla="*/ 171455 w 926756"/>
                  <a:gd name="connsiteY17" fmla="*/ 637914 h 890576"/>
                  <a:gd name="connsiteX18" fmla="*/ 207745 w 926756"/>
                  <a:gd name="connsiteY18" fmla="*/ 637629 h 890576"/>
                  <a:gd name="connsiteX19" fmla="*/ 222604 w 926756"/>
                  <a:gd name="connsiteY19" fmla="*/ 646963 h 890576"/>
                  <a:gd name="connsiteX20" fmla="*/ 195172 w 926756"/>
                  <a:gd name="connsiteY20" fmla="*/ 692969 h 890576"/>
                  <a:gd name="connsiteX21" fmla="*/ 225747 w 926756"/>
                  <a:gd name="connsiteY21" fmla="*/ 697541 h 890576"/>
                  <a:gd name="connsiteX22" fmla="*/ 266705 w 926756"/>
                  <a:gd name="connsiteY22" fmla="*/ 741261 h 890576"/>
                  <a:gd name="connsiteX23" fmla="*/ 334808 w 926756"/>
                  <a:gd name="connsiteY23" fmla="*/ 758977 h 890576"/>
                  <a:gd name="connsiteX24" fmla="*/ 375766 w 926756"/>
                  <a:gd name="connsiteY24" fmla="*/ 746499 h 890576"/>
                  <a:gd name="connsiteX25" fmla="*/ 421581 w 926756"/>
                  <a:gd name="connsiteY25" fmla="*/ 773074 h 890576"/>
                  <a:gd name="connsiteX26" fmla="*/ 477779 w 926756"/>
                  <a:gd name="connsiteY26" fmla="*/ 785552 h 890576"/>
                  <a:gd name="connsiteX27" fmla="*/ 517117 w 926756"/>
                  <a:gd name="connsiteY27" fmla="*/ 813936 h 890576"/>
                  <a:gd name="connsiteX28" fmla="*/ 562265 w 926756"/>
                  <a:gd name="connsiteY28" fmla="*/ 842988 h 890576"/>
                  <a:gd name="connsiteX29" fmla="*/ 583601 w 926756"/>
                  <a:gd name="connsiteY29" fmla="*/ 817651 h 890576"/>
                  <a:gd name="connsiteX30" fmla="*/ 648657 w 926756"/>
                  <a:gd name="connsiteY30" fmla="*/ 878706 h 890576"/>
                  <a:gd name="connsiteX31" fmla="*/ 675803 w 926756"/>
                  <a:gd name="connsiteY31" fmla="*/ 847560 h 890576"/>
                  <a:gd name="connsiteX32" fmla="*/ 709712 w 926756"/>
                  <a:gd name="connsiteY32" fmla="*/ 836606 h 890576"/>
                  <a:gd name="connsiteX33" fmla="*/ 740288 w 926756"/>
                  <a:gd name="connsiteY33" fmla="*/ 860990 h 890576"/>
                  <a:gd name="connsiteX34" fmla="*/ 787246 w 926756"/>
                  <a:gd name="connsiteY34" fmla="*/ 860990 h 890576"/>
                  <a:gd name="connsiteX35" fmla="*/ 741812 w 926756"/>
                  <a:gd name="connsiteY35" fmla="*/ 757263 h 890576"/>
                  <a:gd name="connsiteX36" fmla="*/ 787627 w 926756"/>
                  <a:gd name="connsiteY36" fmla="*/ 693636 h 890576"/>
                  <a:gd name="connsiteX37" fmla="*/ 804391 w 926756"/>
                  <a:gd name="connsiteY37" fmla="*/ 687254 h 890576"/>
                  <a:gd name="connsiteX38" fmla="*/ 807153 w 926756"/>
                  <a:gd name="connsiteY38" fmla="*/ 686397 h 890576"/>
                  <a:gd name="connsiteX39" fmla="*/ 855349 w 926756"/>
                  <a:gd name="connsiteY39" fmla="*/ 683063 h 890576"/>
                  <a:gd name="connsiteX40" fmla="*/ 880019 w 926756"/>
                  <a:gd name="connsiteY40" fmla="*/ 657726 h 890576"/>
                  <a:gd name="connsiteX41" fmla="*/ 898117 w 926756"/>
                  <a:gd name="connsiteY41" fmla="*/ 504564 h 890576"/>
                  <a:gd name="connsiteX42" fmla="*/ 899927 w 926756"/>
                  <a:gd name="connsiteY42" fmla="*/ 466750 h 890576"/>
                  <a:gd name="connsiteX43" fmla="*/ 912785 w 926756"/>
                  <a:gd name="connsiteY43" fmla="*/ 395027 h 890576"/>
                  <a:gd name="connsiteX44" fmla="*/ 903927 w 926756"/>
                  <a:gd name="connsiteY44" fmla="*/ 347688 h 890576"/>
                  <a:gd name="connsiteX45" fmla="*/ 823917 w 926756"/>
                  <a:gd name="connsiteY45" fmla="*/ 395027 h 890576"/>
                  <a:gd name="connsiteX46" fmla="*/ 779626 w 926756"/>
                  <a:gd name="connsiteY46" fmla="*/ 445128 h 890576"/>
                  <a:gd name="connsiteX47" fmla="*/ 763910 w 926756"/>
                  <a:gd name="connsiteY47" fmla="*/ 449986 h 890576"/>
                  <a:gd name="connsiteX48" fmla="*/ 688281 w 926756"/>
                  <a:gd name="connsiteY48" fmla="*/ 467893 h 890576"/>
                  <a:gd name="connsiteX49" fmla="*/ 682375 w 926756"/>
                  <a:gd name="connsiteY49" fmla="*/ 465321 h 890576"/>
                  <a:gd name="connsiteX50" fmla="*/ 666278 w 926756"/>
                  <a:gd name="connsiteY50" fmla="*/ 452463 h 890576"/>
                  <a:gd name="connsiteX51" fmla="*/ 638656 w 926756"/>
                  <a:gd name="connsiteY51" fmla="*/ 391407 h 890576"/>
                  <a:gd name="connsiteX52" fmla="*/ 569695 w 926756"/>
                  <a:gd name="connsiteY52" fmla="*/ 349593 h 890576"/>
                  <a:gd name="connsiteX53" fmla="*/ 467491 w 926756"/>
                  <a:gd name="connsiteY53" fmla="*/ 327590 h 890576"/>
                  <a:gd name="connsiteX54" fmla="*/ 447108 w 926756"/>
                  <a:gd name="connsiteY54" fmla="*/ 328161 h 890576"/>
                  <a:gd name="connsiteX55" fmla="*/ 426820 w 926756"/>
                  <a:gd name="connsiteY55" fmla="*/ 311302 h 890576"/>
                  <a:gd name="connsiteX56" fmla="*/ 378052 w 926756"/>
                  <a:gd name="connsiteY56" fmla="*/ 248818 h 89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926756" h="890576">
                    <a:moveTo>
                      <a:pt x="316997" y="127184"/>
                    </a:moveTo>
                    <a:cubicBezTo>
                      <a:pt x="272896" y="40221"/>
                      <a:pt x="157357" y="-12357"/>
                      <a:pt x="62107" y="2502"/>
                    </a:cubicBezTo>
                    <a:cubicBezTo>
                      <a:pt x="54202" y="3740"/>
                      <a:pt x="46582" y="5264"/>
                      <a:pt x="39057" y="7074"/>
                    </a:cubicBezTo>
                    <a:cubicBezTo>
                      <a:pt x="32580" y="9169"/>
                      <a:pt x="25722" y="11360"/>
                      <a:pt x="17531" y="13360"/>
                    </a:cubicBezTo>
                    <a:cubicBezTo>
                      <a:pt x="12673" y="15075"/>
                      <a:pt x="7910" y="16884"/>
                      <a:pt x="3243" y="18980"/>
                    </a:cubicBezTo>
                    <a:cubicBezTo>
                      <a:pt x="66680" y="58890"/>
                      <a:pt x="-37810" y="83274"/>
                      <a:pt x="16006" y="107277"/>
                    </a:cubicBezTo>
                    <a:cubicBezTo>
                      <a:pt x="36962" y="116611"/>
                      <a:pt x="36104" y="129279"/>
                      <a:pt x="51439" y="103943"/>
                    </a:cubicBezTo>
                    <a:cubicBezTo>
                      <a:pt x="61250" y="87750"/>
                      <a:pt x="75252" y="116135"/>
                      <a:pt x="84110" y="120135"/>
                    </a:cubicBezTo>
                    <a:cubicBezTo>
                      <a:pt x="105732" y="129756"/>
                      <a:pt x="76300" y="116611"/>
                      <a:pt x="92397" y="150711"/>
                    </a:cubicBezTo>
                    <a:cubicBezTo>
                      <a:pt x="116590" y="234626"/>
                      <a:pt x="143546" y="207480"/>
                      <a:pt x="224032" y="187668"/>
                    </a:cubicBezTo>
                    <a:cubicBezTo>
                      <a:pt x="256417" y="174714"/>
                      <a:pt x="223080" y="124612"/>
                      <a:pt x="284135" y="181286"/>
                    </a:cubicBezTo>
                    <a:cubicBezTo>
                      <a:pt x="323378" y="217576"/>
                      <a:pt x="319092" y="216624"/>
                      <a:pt x="283183" y="304349"/>
                    </a:cubicBezTo>
                    <a:cubicBezTo>
                      <a:pt x="269086" y="338829"/>
                      <a:pt x="312996" y="388074"/>
                      <a:pt x="268514" y="405123"/>
                    </a:cubicBezTo>
                    <a:cubicBezTo>
                      <a:pt x="251846" y="411505"/>
                      <a:pt x="267848" y="451605"/>
                      <a:pt x="256894" y="463702"/>
                    </a:cubicBezTo>
                    <a:cubicBezTo>
                      <a:pt x="251560" y="469608"/>
                      <a:pt x="274134" y="496659"/>
                      <a:pt x="260228" y="503993"/>
                    </a:cubicBezTo>
                    <a:cubicBezTo>
                      <a:pt x="244606" y="512280"/>
                      <a:pt x="248131" y="443604"/>
                      <a:pt x="228795" y="481419"/>
                    </a:cubicBezTo>
                    <a:cubicBezTo>
                      <a:pt x="210602" y="516947"/>
                      <a:pt x="143737" y="571144"/>
                      <a:pt x="136403" y="589527"/>
                    </a:cubicBezTo>
                    <a:cubicBezTo>
                      <a:pt x="128782" y="608577"/>
                      <a:pt x="162025" y="618198"/>
                      <a:pt x="171455" y="637914"/>
                    </a:cubicBezTo>
                    <a:cubicBezTo>
                      <a:pt x="191838" y="680777"/>
                      <a:pt x="196029" y="609720"/>
                      <a:pt x="207745" y="637629"/>
                    </a:cubicBezTo>
                    <a:cubicBezTo>
                      <a:pt x="209364" y="641439"/>
                      <a:pt x="225747" y="631342"/>
                      <a:pt x="222604" y="646963"/>
                    </a:cubicBezTo>
                    <a:cubicBezTo>
                      <a:pt x="218794" y="665918"/>
                      <a:pt x="164311" y="653821"/>
                      <a:pt x="195172" y="692969"/>
                    </a:cubicBezTo>
                    <a:cubicBezTo>
                      <a:pt x="199172" y="702684"/>
                      <a:pt x="216794" y="698303"/>
                      <a:pt x="225747" y="697541"/>
                    </a:cubicBezTo>
                    <a:cubicBezTo>
                      <a:pt x="272324" y="685539"/>
                      <a:pt x="245178" y="712495"/>
                      <a:pt x="266705" y="741261"/>
                    </a:cubicBezTo>
                    <a:cubicBezTo>
                      <a:pt x="301090" y="787076"/>
                      <a:pt x="319187" y="748309"/>
                      <a:pt x="334808" y="758977"/>
                    </a:cubicBezTo>
                    <a:cubicBezTo>
                      <a:pt x="351477" y="770407"/>
                      <a:pt x="361573" y="742499"/>
                      <a:pt x="375766" y="746499"/>
                    </a:cubicBezTo>
                    <a:cubicBezTo>
                      <a:pt x="376623" y="746690"/>
                      <a:pt x="400150" y="790505"/>
                      <a:pt x="421581" y="773074"/>
                    </a:cubicBezTo>
                    <a:cubicBezTo>
                      <a:pt x="445108" y="753929"/>
                      <a:pt x="482350" y="763549"/>
                      <a:pt x="477779" y="785552"/>
                    </a:cubicBezTo>
                    <a:cubicBezTo>
                      <a:pt x="467111" y="836987"/>
                      <a:pt x="515783" y="796791"/>
                      <a:pt x="517117" y="813936"/>
                    </a:cubicBezTo>
                    <a:cubicBezTo>
                      <a:pt x="521213" y="864895"/>
                      <a:pt x="568552" y="860323"/>
                      <a:pt x="562265" y="842988"/>
                    </a:cubicBezTo>
                    <a:cubicBezTo>
                      <a:pt x="554264" y="820699"/>
                      <a:pt x="574838" y="788219"/>
                      <a:pt x="583601" y="817651"/>
                    </a:cubicBezTo>
                    <a:cubicBezTo>
                      <a:pt x="587792" y="845750"/>
                      <a:pt x="639037" y="919092"/>
                      <a:pt x="648657" y="878706"/>
                    </a:cubicBezTo>
                    <a:cubicBezTo>
                      <a:pt x="638846" y="854608"/>
                      <a:pt x="664945" y="862895"/>
                      <a:pt x="675803" y="847560"/>
                    </a:cubicBezTo>
                    <a:cubicBezTo>
                      <a:pt x="693996" y="821842"/>
                      <a:pt x="699330" y="855275"/>
                      <a:pt x="709712" y="836606"/>
                    </a:cubicBezTo>
                    <a:cubicBezTo>
                      <a:pt x="720285" y="817651"/>
                      <a:pt x="726953" y="856608"/>
                      <a:pt x="740288" y="860990"/>
                    </a:cubicBezTo>
                    <a:cubicBezTo>
                      <a:pt x="765815" y="868705"/>
                      <a:pt x="768196" y="876325"/>
                      <a:pt x="787246" y="860990"/>
                    </a:cubicBezTo>
                    <a:cubicBezTo>
                      <a:pt x="772958" y="826414"/>
                      <a:pt x="743526" y="796410"/>
                      <a:pt x="741812" y="757263"/>
                    </a:cubicBezTo>
                    <a:cubicBezTo>
                      <a:pt x="740478" y="727164"/>
                      <a:pt x="762005" y="705637"/>
                      <a:pt x="787627" y="693636"/>
                    </a:cubicBezTo>
                    <a:cubicBezTo>
                      <a:pt x="791723" y="689921"/>
                      <a:pt x="797628" y="688016"/>
                      <a:pt x="804391" y="687254"/>
                    </a:cubicBezTo>
                    <a:cubicBezTo>
                      <a:pt x="805343" y="686968"/>
                      <a:pt x="806200" y="686682"/>
                      <a:pt x="807153" y="686397"/>
                    </a:cubicBezTo>
                    <a:cubicBezTo>
                      <a:pt x="823060" y="682015"/>
                      <a:pt x="839157" y="682587"/>
                      <a:pt x="855349" y="683063"/>
                    </a:cubicBezTo>
                    <a:cubicBezTo>
                      <a:pt x="865160" y="675633"/>
                      <a:pt x="873256" y="667061"/>
                      <a:pt x="880019" y="657726"/>
                    </a:cubicBezTo>
                    <a:cubicBezTo>
                      <a:pt x="884210" y="592194"/>
                      <a:pt x="914595" y="580479"/>
                      <a:pt x="898117" y="504564"/>
                    </a:cubicBezTo>
                    <a:cubicBezTo>
                      <a:pt x="895259" y="488467"/>
                      <a:pt x="905641" y="481038"/>
                      <a:pt x="899927" y="466750"/>
                    </a:cubicBezTo>
                    <a:cubicBezTo>
                      <a:pt x="889544" y="440842"/>
                      <a:pt x="954124" y="429031"/>
                      <a:pt x="912785" y="395027"/>
                    </a:cubicBezTo>
                    <a:cubicBezTo>
                      <a:pt x="900117" y="384645"/>
                      <a:pt x="920881" y="351117"/>
                      <a:pt x="903927" y="347688"/>
                    </a:cubicBezTo>
                    <a:cubicBezTo>
                      <a:pt x="877352" y="342354"/>
                      <a:pt x="848111" y="386359"/>
                      <a:pt x="823917" y="395027"/>
                    </a:cubicBezTo>
                    <a:cubicBezTo>
                      <a:pt x="791818" y="406647"/>
                      <a:pt x="786198" y="442938"/>
                      <a:pt x="779626" y="445128"/>
                    </a:cubicBezTo>
                    <a:cubicBezTo>
                      <a:pt x="773911" y="447033"/>
                      <a:pt x="768672" y="448653"/>
                      <a:pt x="763910" y="449986"/>
                    </a:cubicBezTo>
                    <a:cubicBezTo>
                      <a:pt x="742573" y="467512"/>
                      <a:pt x="712570" y="476751"/>
                      <a:pt x="688281" y="467893"/>
                    </a:cubicBezTo>
                    <a:cubicBezTo>
                      <a:pt x="685519" y="470846"/>
                      <a:pt x="687043" y="471703"/>
                      <a:pt x="682375" y="465321"/>
                    </a:cubicBezTo>
                    <a:cubicBezTo>
                      <a:pt x="676470" y="462273"/>
                      <a:pt x="671041" y="458082"/>
                      <a:pt x="666278" y="452463"/>
                    </a:cubicBezTo>
                    <a:cubicBezTo>
                      <a:pt x="651229" y="434651"/>
                      <a:pt x="648562" y="411696"/>
                      <a:pt x="638656" y="391407"/>
                    </a:cubicBezTo>
                    <a:cubicBezTo>
                      <a:pt x="626178" y="365976"/>
                      <a:pt x="594746" y="357213"/>
                      <a:pt x="569695" y="349593"/>
                    </a:cubicBezTo>
                    <a:cubicBezTo>
                      <a:pt x="537596" y="339877"/>
                      <a:pt x="500639" y="337686"/>
                      <a:pt x="467491" y="327590"/>
                    </a:cubicBezTo>
                    <a:cubicBezTo>
                      <a:pt x="461681" y="328542"/>
                      <a:pt x="455014" y="329019"/>
                      <a:pt x="447108" y="328161"/>
                    </a:cubicBezTo>
                    <a:cubicBezTo>
                      <a:pt x="436059" y="326923"/>
                      <a:pt x="430154" y="320065"/>
                      <a:pt x="426820" y="311302"/>
                    </a:cubicBezTo>
                    <a:cubicBezTo>
                      <a:pt x="403483" y="299396"/>
                      <a:pt x="388720" y="272250"/>
                      <a:pt x="378052" y="248818"/>
                    </a:cubicBezTo>
                  </a:path>
                </a:pathLst>
              </a:custGeom>
              <a:grpFill/>
              <a:ln w="2381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aphic 2">
                <a:extLst>
                  <a:ext uri="{FF2B5EF4-FFF2-40B4-BE49-F238E27FC236}">
                    <a16:creationId xmlns:a16="http://schemas.microsoft.com/office/drawing/2014/main" id="{10A710D1-7759-B4FD-133B-E57BADEA3B8C}"/>
                  </a:ext>
                </a:extLst>
              </p:cNvPr>
              <p:cNvGrpSpPr/>
              <p:nvPr/>
            </p:nvGrpSpPr>
            <p:grpSpPr>
              <a:xfrm>
                <a:off x="7423870" y="2374105"/>
                <a:ext cx="691026" cy="494823"/>
                <a:chOff x="7423870" y="2374105"/>
                <a:chExt cx="691026" cy="494823"/>
              </a:xfrm>
              <a:grpFill/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5A3FA9F-0C13-EBEF-8971-7676FEB14FB2}"/>
                    </a:ext>
                  </a:extLst>
                </p:cNvPr>
                <p:cNvSpPr/>
                <p:nvPr/>
              </p:nvSpPr>
              <p:spPr>
                <a:xfrm>
                  <a:off x="7424903" y="2374962"/>
                  <a:ext cx="688711" cy="492537"/>
                </a:xfrm>
                <a:custGeom>
                  <a:avLst/>
                  <a:gdLst>
                    <a:gd name="connsiteX0" fmla="*/ 348544 w 688711"/>
                    <a:gd name="connsiteY0" fmla="*/ 492538 h 492537"/>
                    <a:gd name="connsiteX1" fmla="*/ 347687 w 688711"/>
                    <a:gd name="connsiteY1" fmla="*/ 492252 h 492537"/>
                    <a:gd name="connsiteX2" fmla="*/ 339115 w 688711"/>
                    <a:gd name="connsiteY2" fmla="*/ 479298 h 492537"/>
                    <a:gd name="connsiteX3" fmla="*/ 342829 w 688711"/>
                    <a:gd name="connsiteY3" fmla="*/ 473488 h 492537"/>
                    <a:gd name="connsiteX4" fmla="*/ 346258 w 688711"/>
                    <a:gd name="connsiteY4" fmla="*/ 468344 h 492537"/>
                    <a:gd name="connsiteX5" fmla="*/ 332066 w 688711"/>
                    <a:gd name="connsiteY5" fmla="*/ 448056 h 492537"/>
                    <a:gd name="connsiteX6" fmla="*/ 320541 w 688711"/>
                    <a:gd name="connsiteY6" fmla="*/ 432530 h 492537"/>
                    <a:gd name="connsiteX7" fmla="*/ 309301 w 688711"/>
                    <a:gd name="connsiteY7" fmla="*/ 372618 h 492537"/>
                    <a:gd name="connsiteX8" fmla="*/ 306348 w 688711"/>
                    <a:gd name="connsiteY8" fmla="*/ 372904 h 492537"/>
                    <a:gd name="connsiteX9" fmla="*/ 292918 w 688711"/>
                    <a:gd name="connsiteY9" fmla="*/ 363569 h 492537"/>
                    <a:gd name="connsiteX10" fmla="*/ 277964 w 688711"/>
                    <a:gd name="connsiteY10" fmla="*/ 341471 h 492537"/>
                    <a:gd name="connsiteX11" fmla="*/ 254628 w 688711"/>
                    <a:gd name="connsiteY11" fmla="*/ 304324 h 492537"/>
                    <a:gd name="connsiteX12" fmla="*/ 254628 w 688711"/>
                    <a:gd name="connsiteY12" fmla="*/ 301657 h 492537"/>
                    <a:gd name="connsiteX13" fmla="*/ 253008 w 688711"/>
                    <a:gd name="connsiteY13" fmla="*/ 284988 h 492537"/>
                    <a:gd name="connsiteX14" fmla="*/ 252628 w 688711"/>
                    <a:gd name="connsiteY14" fmla="*/ 284988 h 492537"/>
                    <a:gd name="connsiteX15" fmla="*/ 243293 w 688711"/>
                    <a:gd name="connsiteY15" fmla="*/ 295180 h 492537"/>
                    <a:gd name="connsiteX16" fmla="*/ 229101 w 688711"/>
                    <a:gd name="connsiteY16" fmla="*/ 316516 h 492537"/>
                    <a:gd name="connsiteX17" fmla="*/ 218909 w 688711"/>
                    <a:gd name="connsiteY17" fmla="*/ 294132 h 492537"/>
                    <a:gd name="connsiteX18" fmla="*/ 203479 w 688711"/>
                    <a:gd name="connsiteY18" fmla="*/ 281750 h 492537"/>
                    <a:gd name="connsiteX19" fmla="*/ 178809 w 688711"/>
                    <a:gd name="connsiteY19" fmla="*/ 268319 h 492537"/>
                    <a:gd name="connsiteX20" fmla="*/ 176618 w 688711"/>
                    <a:gd name="connsiteY20" fmla="*/ 266129 h 492537"/>
                    <a:gd name="connsiteX21" fmla="*/ 172903 w 688711"/>
                    <a:gd name="connsiteY21" fmla="*/ 269367 h 492537"/>
                    <a:gd name="connsiteX22" fmla="*/ 162997 w 688711"/>
                    <a:gd name="connsiteY22" fmla="*/ 275654 h 492537"/>
                    <a:gd name="connsiteX23" fmla="*/ 156330 w 688711"/>
                    <a:gd name="connsiteY23" fmla="*/ 273177 h 492537"/>
                    <a:gd name="connsiteX24" fmla="*/ 147948 w 688711"/>
                    <a:gd name="connsiteY24" fmla="*/ 269367 h 492537"/>
                    <a:gd name="connsiteX25" fmla="*/ 141280 w 688711"/>
                    <a:gd name="connsiteY25" fmla="*/ 265081 h 492537"/>
                    <a:gd name="connsiteX26" fmla="*/ 150710 w 688711"/>
                    <a:gd name="connsiteY26" fmla="*/ 252889 h 492537"/>
                    <a:gd name="connsiteX27" fmla="*/ 129850 w 688711"/>
                    <a:gd name="connsiteY27" fmla="*/ 198501 h 492537"/>
                    <a:gd name="connsiteX28" fmla="*/ 126898 w 688711"/>
                    <a:gd name="connsiteY28" fmla="*/ 193262 h 492537"/>
                    <a:gd name="connsiteX29" fmla="*/ 116896 w 688711"/>
                    <a:gd name="connsiteY29" fmla="*/ 172688 h 492537"/>
                    <a:gd name="connsiteX30" fmla="*/ 109657 w 688711"/>
                    <a:gd name="connsiteY30" fmla="*/ 177641 h 492537"/>
                    <a:gd name="connsiteX31" fmla="*/ 88798 w 688711"/>
                    <a:gd name="connsiteY31" fmla="*/ 193548 h 492537"/>
                    <a:gd name="connsiteX32" fmla="*/ 67938 w 688711"/>
                    <a:gd name="connsiteY32" fmla="*/ 206788 h 492537"/>
                    <a:gd name="connsiteX33" fmla="*/ 62604 w 688711"/>
                    <a:gd name="connsiteY33" fmla="*/ 200406 h 492537"/>
                    <a:gd name="connsiteX34" fmla="*/ 48412 w 688711"/>
                    <a:gd name="connsiteY34" fmla="*/ 171450 h 492537"/>
                    <a:gd name="connsiteX35" fmla="*/ 39077 w 688711"/>
                    <a:gd name="connsiteY35" fmla="*/ 144399 h 492537"/>
                    <a:gd name="connsiteX36" fmla="*/ 38696 w 688711"/>
                    <a:gd name="connsiteY36" fmla="*/ 132493 h 492537"/>
                    <a:gd name="connsiteX37" fmla="*/ 37744 w 688711"/>
                    <a:gd name="connsiteY37" fmla="*/ 118586 h 492537"/>
                    <a:gd name="connsiteX38" fmla="*/ 30314 w 688711"/>
                    <a:gd name="connsiteY38" fmla="*/ 91250 h 492537"/>
                    <a:gd name="connsiteX39" fmla="*/ 21361 w 688711"/>
                    <a:gd name="connsiteY39" fmla="*/ 79343 h 492537"/>
                    <a:gd name="connsiteX40" fmla="*/ 9264 w 688711"/>
                    <a:gd name="connsiteY40" fmla="*/ 70390 h 492537"/>
                    <a:gd name="connsiteX41" fmla="*/ 5835 w 688711"/>
                    <a:gd name="connsiteY41" fmla="*/ 70485 h 492537"/>
                    <a:gd name="connsiteX42" fmla="*/ 3454 w 688711"/>
                    <a:gd name="connsiteY42" fmla="*/ 70580 h 492537"/>
                    <a:gd name="connsiteX43" fmla="*/ 215 w 688711"/>
                    <a:gd name="connsiteY43" fmla="*/ 69247 h 492537"/>
                    <a:gd name="connsiteX44" fmla="*/ 2120 w 688711"/>
                    <a:gd name="connsiteY44" fmla="*/ 64294 h 492537"/>
                    <a:gd name="connsiteX45" fmla="*/ 8406 w 688711"/>
                    <a:gd name="connsiteY45" fmla="*/ 47816 h 492537"/>
                    <a:gd name="connsiteX46" fmla="*/ 14026 w 688711"/>
                    <a:gd name="connsiteY46" fmla="*/ 38767 h 492537"/>
                    <a:gd name="connsiteX47" fmla="*/ 25647 w 688711"/>
                    <a:gd name="connsiteY47" fmla="*/ 44482 h 492537"/>
                    <a:gd name="connsiteX48" fmla="*/ 42792 w 688711"/>
                    <a:gd name="connsiteY48" fmla="*/ 53435 h 492537"/>
                    <a:gd name="connsiteX49" fmla="*/ 45554 w 688711"/>
                    <a:gd name="connsiteY49" fmla="*/ 49625 h 492537"/>
                    <a:gd name="connsiteX50" fmla="*/ 48602 w 688711"/>
                    <a:gd name="connsiteY50" fmla="*/ 45530 h 492537"/>
                    <a:gd name="connsiteX51" fmla="*/ 55079 w 688711"/>
                    <a:gd name="connsiteY51" fmla="*/ 49244 h 492537"/>
                    <a:gd name="connsiteX52" fmla="*/ 71653 w 688711"/>
                    <a:gd name="connsiteY52" fmla="*/ 58293 h 492537"/>
                    <a:gd name="connsiteX53" fmla="*/ 76320 w 688711"/>
                    <a:gd name="connsiteY53" fmla="*/ 55436 h 492537"/>
                    <a:gd name="connsiteX54" fmla="*/ 75272 w 688711"/>
                    <a:gd name="connsiteY54" fmla="*/ 37529 h 492537"/>
                    <a:gd name="connsiteX55" fmla="*/ 71653 w 688711"/>
                    <a:gd name="connsiteY55" fmla="*/ 27718 h 492537"/>
                    <a:gd name="connsiteX56" fmla="*/ 78225 w 688711"/>
                    <a:gd name="connsiteY56" fmla="*/ 24098 h 492537"/>
                    <a:gd name="connsiteX57" fmla="*/ 92989 w 688711"/>
                    <a:gd name="connsiteY57" fmla="*/ 4191 h 492537"/>
                    <a:gd name="connsiteX58" fmla="*/ 93370 w 688711"/>
                    <a:gd name="connsiteY58" fmla="*/ 3334 h 492537"/>
                    <a:gd name="connsiteX59" fmla="*/ 94131 w 688711"/>
                    <a:gd name="connsiteY59" fmla="*/ 3048 h 492537"/>
                    <a:gd name="connsiteX60" fmla="*/ 94227 w 688711"/>
                    <a:gd name="connsiteY60" fmla="*/ 3048 h 492537"/>
                    <a:gd name="connsiteX61" fmla="*/ 110324 w 688711"/>
                    <a:gd name="connsiteY61" fmla="*/ 4191 h 492537"/>
                    <a:gd name="connsiteX62" fmla="*/ 122040 w 688711"/>
                    <a:gd name="connsiteY62" fmla="*/ 2953 h 492537"/>
                    <a:gd name="connsiteX63" fmla="*/ 140137 w 688711"/>
                    <a:gd name="connsiteY63" fmla="*/ 0 h 492537"/>
                    <a:gd name="connsiteX64" fmla="*/ 154330 w 688711"/>
                    <a:gd name="connsiteY64" fmla="*/ 17431 h 492537"/>
                    <a:gd name="connsiteX65" fmla="*/ 164236 w 688711"/>
                    <a:gd name="connsiteY65" fmla="*/ 47054 h 492537"/>
                    <a:gd name="connsiteX66" fmla="*/ 197192 w 688711"/>
                    <a:gd name="connsiteY66" fmla="*/ 69533 h 492537"/>
                    <a:gd name="connsiteX67" fmla="*/ 213289 w 688711"/>
                    <a:gd name="connsiteY67" fmla="*/ 65532 h 492537"/>
                    <a:gd name="connsiteX68" fmla="*/ 225196 w 688711"/>
                    <a:gd name="connsiteY68" fmla="*/ 62294 h 492537"/>
                    <a:gd name="connsiteX69" fmla="*/ 232149 w 688711"/>
                    <a:gd name="connsiteY69" fmla="*/ 64484 h 492537"/>
                    <a:gd name="connsiteX70" fmla="*/ 239578 w 688711"/>
                    <a:gd name="connsiteY70" fmla="*/ 67056 h 492537"/>
                    <a:gd name="connsiteX71" fmla="*/ 254437 w 688711"/>
                    <a:gd name="connsiteY71" fmla="*/ 59246 h 492537"/>
                    <a:gd name="connsiteX72" fmla="*/ 269582 w 688711"/>
                    <a:gd name="connsiteY72" fmla="*/ 51340 h 492537"/>
                    <a:gd name="connsiteX73" fmla="*/ 272725 w 688711"/>
                    <a:gd name="connsiteY73" fmla="*/ 51816 h 492537"/>
                    <a:gd name="connsiteX74" fmla="*/ 274725 w 688711"/>
                    <a:gd name="connsiteY74" fmla="*/ 54293 h 492537"/>
                    <a:gd name="connsiteX75" fmla="*/ 307396 w 688711"/>
                    <a:gd name="connsiteY75" fmla="*/ 82487 h 492537"/>
                    <a:gd name="connsiteX76" fmla="*/ 317398 w 688711"/>
                    <a:gd name="connsiteY76" fmla="*/ 78677 h 492537"/>
                    <a:gd name="connsiteX77" fmla="*/ 347211 w 688711"/>
                    <a:gd name="connsiteY77" fmla="*/ 68104 h 492537"/>
                    <a:gd name="connsiteX78" fmla="*/ 372071 w 688711"/>
                    <a:gd name="connsiteY78" fmla="*/ 77819 h 492537"/>
                    <a:gd name="connsiteX79" fmla="*/ 375500 w 688711"/>
                    <a:gd name="connsiteY79" fmla="*/ 92297 h 492537"/>
                    <a:gd name="connsiteX80" fmla="*/ 376643 w 688711"/>
                    <a:gd name="connsiteY80" fmla="*/ 114967 h 492537"/>
                    <a:gd name="connsiteX81" fmla="*/ 385215 w 688711"/>
                    <a:gd name="connsiteY81" fmla="*/ 118205 h 492537"/>
                    <a:gd name="connsiteX82" fmla="*/ 397598 w 688711"/>
                    <a:gd name="connsiteY82" fmla="*/ 116300 h 492537"/>
                    <a:gd name="connsiteX83" fmla="*/ 407885 w 688711"/>
                    <a:gd name="connsiteY83" fmla="*/ 114681 h 492537"/>
                    <a:gd name="connsiteX84" fmla="*/ 414933 w 688711"/>
                    <a:gd name="connsiteY84" fmla="*/ 120396 h 492537"/>
                    <a:gd name="connsiteX85" fmla="*/ 446652 w 688711"/>
                    <a:gd name="connsiteY85" fmla="*/ 160306 h 492537"/>
                    <a:gd name="connsiteX86" fmla="*/ 457224 w 688711"/>
                    <a:gd name="connsiteY86" fmla="*/ 156115 h 492537"/>
                    <a:gd name="connsiteX87" fmla="*/ 457796 w 688711"/>
                    <a:gd name="connsiteY87" fmla="*/ 149924 h 492537"/>
                    <a:gd name="connsiteX88" fmla="*/ 462082 w 688711"/>
                    <a:gd name="connsiteY88" fmla="*/ 117062 h 492537"/>
                    <a:gd name="connsiteX89" fmla="*/ 470750 w 688711"/>
                    <a:gd name="connsiteY89" fmla="*/ 111252 h 492537"/>
                    <a:gd name="connsiteX90" fmla="*/ 481418 w 688711"/>
                    <a:gd name="connsiteY90" fmla="*/ 123825 h 492537"/>
                    <a:gd name="connsiteX91" fmla="*/ 534853 w 688711"/>
                    <a:gd name="connsiteY91" fmla="*/ 195929 h 492537"/>
                    <a:gd name="connsiteX92" fmla="*/ 534853 w 688711"/>
                    <a:gd name="connsiteY92" fmla="*/ 195929 h 492537"/>
                    <a:gd name="connsiteX93" fmla="*/ 544093 w 688711"/>
                    <a:gd name="connsiteY93" fmla="*/ 184880 h 492537"/>
                    <a:gd name="connsiteX94" fmla="*/ 542759 w 688711"/>
                    <a:gd name="connsiteY94" fmla="*/ 171736 h 492537"/>
                    <a:gd name="connsiteX95" fmla="*/ 555332 w 688711"/>
                    <a:gd name="connsiteY95" fmla="*/ 163354 h 492537"/>
                    <a:gd name="connsiteX96" fmla="*/ 571429 w 688711"/>
                    <a:gd name="connsiteY96" fmla="*/ 153257 h 492537"/>
                    <a:gd name="connsiteX97" fmla="*/ 586003 w 688711"/>
                    <a:gd name="connsiteY97" fmla="*/ 142589 h 492537"/>
                    <a:gd name="connsiteX98" fmla="*/ 594289 w 688711"/>
                    <a:gd name="connsiteY98" fmla="*/ 145637 h 492537"/>
                    <a:gd name="connsiteX99" fmla="*/ 599433 w 688711"/>
                    <a:gd name="connsiteY99" fmla="*/ 147733 h 492537"/>
                    <a:gd name="connsiteX100" fmla="*/ 605338 w 688711"/>
                    <a:gd name="connsiteY100" fmla="*/ 142304 h 492537"/>
                    <a:gd name="connsiteX101" fmla="*/ 611815 w 688711"/>
                    <a:gd name="connsiteY101" fmla="*/ 137732 h 492537"/>
                    <a:gd name="connsiteX102" fmla="*/ 623817 w 688711"/>
                    <a:gd name="connsiteY102" fmla="*/ 148685 h 492537"/>
                    <a:gd name="connsiteX103" fmla="*/ 662965 w 688711"/>
                    <a:gd name="connsiteY103" fmla="*/ 174403 h 492537"/>
                    <a:gd name="connsiteX104" fmla="*/ 684586 w 688711"/>
                    <a:gd name="connsiteY104" fmla="*/ 169640 h 492537"/>
                    <a:gd name="connsiteX105" fmla="*/ 685063 w 688711"/>
                    <a:gd name="connsiteY105" fmla="*/ 169640 h 492537"/>
                    <a:gd name="connsiteX106" fmla="*/ 685634 w 688711"/>
                    <a:gd name="connsiteY106" fmla="*/ 169736 h 492537"/>
                    <a:gd name="connsiteX107" fmla="*/ 686206 w 688711"/>
                    <a:gd name="connsiteY107" fmla="*/ 170498 h 492537"/>
                    <a:gd name="connsiteX108" fmla="*/ 654678 w 688711"/>
                    <a:gd name="connsiteY108" fmla="*/ 242697 h 492537"/>
                    <a:gd name="connsiteX109" fmla="*/ 645343 w 688711"/>
                    <a:gd name="connsiteY109" fmla="*/ 249365 h 492537"/>
                    <a:gd name="connsiteX110" fmla="*/ 646296 w 688711"/>
                    <a:gd name="connsiteY110" fmla="*/ 252032 h 492537"/>
                    <a:gd name="connsiteX111" fmla="*/ 646486 w 688711"/>
                    <a:gd name="connsiteY111" fmla="*/ 252984 h 492537"/>
                    <a:gd name="connsiteX112" fmla="*/ 645915 w 688711"/>
                    <a:gd name="connsiteY112" fmla="*/ 253746 h 492537"/>
                    <a:gd name="connsiteX113" fmla="*/ 637819 w 688711"/>
                    <a:gd name="connsiteY113" fmla="*/ 258318 h 492537"/>
                    <a:gd name="connsiteX114" fmla="*/ 637247 w 688711"/>
                    <a:gd name="connsiteY114" fmla="*/ 258509 h 492537"/>
                    <a:gd name="connsiteX115" fmla="*/ 636485 w 688711"/>
                    <a:gd name="connsiteY115" fmla="*/ 258223 h 492537"/>
                    <a:gd name="connsiteX116" fmla="*/ 631532 w 688711"/>
                    <a:gd name="connsiteY116" fmla="*/ 253937 h 492537"/>
                    <a:gd name="connsiteX117" fmla="*/ 607720 w 688711"/>
                    <a:gd name="connsiteY117" fmla="*/ 235077 h 492537"/>
                    <a:gd name="connsiteX118" fmla="*/ 600099 w 688711"/>
                    <a:gd name="connsiteY118" fmla="*/ 269653 h 492537"/>
                    <a:gd name="connsiteX119" fmla="*/ 598385 w 688711"/>
                    <a:gd name="connsiteY119" fmla="*/ 290703 h 492537"/>
                    <a:gd name="connsiteX120" fmla="*/ 595528 w 688711"/>
                    <a:gd name="connsiteY120" fmla="*/ 292703 h 492537"/>
                    <a:gd name="connsiteX121" fmla="*/ 588289 w 688711"/>
                    <a:gd name="connsiteY121" fmla="*/ 296990 h 492537"/>
                    <a:gd name="connsiteX122" fmla="*/ 586669 w 688711"/>
                    <a:gd name="connsiteY122" fmla="*/ 295942 h 492537"/>
                    <a:gd name="connsiteX123" fmla="*/ 581526 w 688711"/>
                    <a:gd name="connsiteY123" fmla="*/ 294513 h 492537"/>
                    <a:gd name="connsiteX124" fmla="*/ 579240 w 688711"/>
                    <a:gd name="connsiteY124" fmla="*/ 294513 h 492537"/>
                    <a:gd name="connsiteX125" fmla="*/ 572763 w 688711"/>
                    <a:gd name="connsiteY125" fmla="*/ 304324 h 492537"/>
                    <a:gd name="connsiteX126" fmla="*/ 504469 w 688711"/>
                    <a:gd name="connsiteY126" fmla="*/ 351473 h 492537"/>
                    <a:gd name="connsiteX127" fmla="*/ 498658 w 688711"/>
                    <a:gd name="connsiteY127" fmla="*/ 356902 h 492537"/>
                    <a:gd name="connsiteX128" fmla="*/ 508850 w 688711"/>
                    <a:gd name="connsiteY128" fmla="*/ 384905 h 492537"/>
                    <a:gd name="connsiteX129" fmla="*/ 517232 w 688711"/>
                    <a:gd name="connsiteY129" fmla="*/ 409766 h 492537"/>
                    <a:gd name="connsiteX130" fmla="*/ 506278 w 688711"/>
                    <a:gd name="connsiteY130" fmla="*/ 413957 h 492537"/>
                    <a:gd name="connsiteX131" fmla="*/ 501135 w 688711"/>
                    <a:gd name="connsiteY131" fmla="*/ 413671 h 492537"/>
                    <a:gd name="connsiteX132" fmla="*/ 490562 w 688711"/>
                    <a:gd name="connsiteY132" fmla="*/ 412433 h 492537"/>
                    <a:gd name="connsiteX133" fmla="*/ 473512 w 688711"/>
                    <a:gd name="connsiteY133" fmla="*/ 414528 h 492537"/>
                    <a:gd name="connsiteX134" fmla="*/ 457891 w 688711"/>
                    <a:gd name="connsiteY134" fmla="*/ 416433 h 492537"/>
                    <a:gd name="connsiteX135" fmla="*/ 428269 w 688711"/>
                    <a:gd name="connsiteY135" fmla="*/ 400431 h 492537"/>
                    <a:gd name="connsiteX136" fmla="*/ 417696 w 688711"/>
                    <a:gd name="connsiteY136" fmla="*/ 395002 h 492537"/>
                    <a:gd name="connsiteX137" fmla="*/ 389978 w 688711"/>
                    <a:gd name="connsiteY137" fmla="*/ 436817 h 492537"/>
                    <a:gd name="connsiteX138" fmla="*/ 348544 w 688711"/>
                    <a:gd name="connsiteY138" fmla="*/ 491585 h 492537"/>
                    <a:gd name="connsiteX139" fmla="*/ 348544 w 688711"/>
                    <a:gd name="connsiteY139" fmla="*/ 491585 h 492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688711" h="492537">
                      <a:moveTo>
                        <a:pt x="348544" y="492538"/>
                      </a:moveTo>
                      <a:cubicBezTo>
                        <a:pt x="348544" y="492538"/>
                        <a:pt x="347973" y="492443"/>
                        <a:pt x="347687" y="492252"/>
                      </a:cubicBezTo>
                      <a:cubicBezTo>
                        <a:pt x="341686" y="486537"/>
                        <a:pt x="339115" y="482537"/>
                        <a:pt x="339115" y="479298"/>
                      </a:cubicBezTo>
                      <a:cubicBezTo>
                        <a:pt x="339115" y="476631"/>
                        <a:pt x="341115" y="474917"/>
                        <a:pt x="342829" y="473488"/>
                      </a:cubicBezTo>
                      <a:cubicBezTo>
                        <a:pt x="344544" y="472059"/>
                        <a:pt x="346163" y="470630"/>
                        <a:pt x="346258" y="468344"/>
                      </a:cubicBezTo>
                      <a:cubicBezTo>
                        <a:pt x="346354" y="464153"/>
                        <a:pt x="341781" y="457581"/>
                        <a:pt x="332066" y="448056"/>
                      </a:cubicBezTo>
                      <a:cubicBezTo>
                        <a:pt x="328542" y="442627"/>
                        <a:pt x="324446" y="437483"/>
                        <a:pt x="320541" y="432530"/>
                      </a:cubicBezTo>
                      <a:cubicBezTo>
                        <a:pt x="306825" y="415385"/>
                        <a:pt x="292728" y="397669"/>
                        <a:pt x="309301" y="372618"/>
                      </a:cubicBezTo>
                      <a:cubicBezTo>
                        <a:pt x="308444" y="372809"/>
                        <a:pt x="307396" y="372904"/>
                        <a:pt x="306348" y="372904"/>
                      </a:cubicBezTo>
                      <a:cubicBezTo>
                        <a:pt x="302634" y="372904"/>
                        <a:pt x="297205" y="371285"/>
                        <a:pt x="292918" y="363569"/>
                      </a:cubicBezTo>
                      <a:cubicBezTo>
                        <a:pt x="290728" y="359569"/>
                        <a:pt x="284536" y="350806"/>
                        <a:pt x="277964" y="341471"/>
                      </a:cubicBezTo>
                      <a:cubicBezTo>
                        <a:pt x="263867" y="321374"/>
                        <a:pt x="254532" y="307848"/>
                        <a:pt x="254628" y="304324"/>
                      </a:cubicBezTo>
                      <a:lnTo>
                        <a:pt x="254628" y="301657"/>
                      </a:lnTo>
                      <a:cubicBezTo>
                        <a:pt x="254818" y="295847"/>
                        <a:pt x="255009" y="286988"/>
                        <a:pt x="253008" y="284988"/>
                      </a:cubicBezTo>
                      <a:cubicBezTo>
                        <a:pt x="252913" y="284988"/>
                        <a:pt x="252818" y="284988"/>
                        <a:pt x="252628" y="284988"/>
                      </a:cubicBezTo>
                      <a:cubicBezTo>
                        <a:pt x="251199" y="284988"/>
                        <a:pt x="248627" y="286607"/>
                        <a:pt x="243293" y="295180"/>
                      </a:cubicBezTo>
                      <a:cubicBezTo>
                        <a:pt x="239959" y="304991"/>
                        <a:pt x="234816" y="316516"/>
                        <a:pt x="229101" y="316516"/>
                      </a:cubicBezTo>
                      <a:cubicBezTo>
                        <a:pt x="224433" y="316516"/>
                        <a:pt x="221195" y="309372"/>
                        <a:pt x="218909" y="294132"/>
                      </a:cubicBezTo>
                      <a:cubicBezTo>
                        <a:pt x="217671" y="286036"/>
                        <a:pt x="211765" y="284226"/>
                        <a:pt x="203479" y="281750"/>
                      </a:cubicBezTo>
                      <a:cubicBezTo>
                        <a:pt x="196144" y="279559"/>
                        <a:pt x="186905" y="276797"/>
                        <a:pt x="178809" y="268319"/>
                      </a:cubicBezTo>
                      <a:cubicBezTo>
                        <a:pt x="178142" y="267272"/>
                        <a:pt x="177285" y="266129"/>
                        <a:pt x="176618" y="266129"/>
                      </a:cubicBezTo>
                      <a:cubicBezTo>
                        <a:pt x="175665" y="266129"/>
                        <a:pt x="174237" y="267748"/>
                        <a:pt x="172903" y="269367"/>
                      </a:cubicBezTo>
                      <a:cubicBezTo>
                        <a:pt x="170522" y="272129"/>
                        <a:pt x="167474" y="275654"/>
                        <a:pt x="162997" y="275654"/>
                      </a:cubicBezTo>
                      <a:cubicBezTo>
                        <a:pt x="160902" y="275654"/>
                        <a:pt x="158616" y="274796"/>
                        <a:pt x="156330" y="273177"/>
                      </a:cubicBezTo>
                      <a:cubicBezTo>
                        <a:pt x="153853" y="271177"/>
                        <a:pt x="150710" y="270224"/>
                        <a:pt x="147948" y="269367"/>
                      </a:cubicBezTo>
                      <a:cubicBezTo>
                        <a:pt x="144614" y="268415"/>
                        <a:pt x="141756" y="267462"/>
                        <a:pt x="141280" y="265081"/>
                      </a:cubicBezTo>
                      <a:cubicBezTo>
                        <a:pt x="140709" y="262414"/>
                        <a:pt x="143376" y="259080"/>
                        <a:pt x="150710" y="252889"/>
                      </a:cubicBezTo>
                      <a:cubicBezTo>
                        <a:pt x="153472" y="239363"/>
                        <a:pt x="136899" y="210788"/>
                        <a:pt x="129850" y="198501"/>
                      </a:cubicBezTo>
                      <a:cubicBezTo>
                        <a:pt x="128326" y="195929"/>
                        <a:pt x="127279" y="194120"/>
                        <a:pt x="126898" y="193262"/>
                      </a:cubicBezTo>
                      <a:cubicBezTo>
                        <a:pt x="114039" y="185833"/>
                        <a:pt x="115563" y="176879"/>
                        <a:pt x="116896" y="172688"/>
                      </a:cubicBezTo>
                      <a:cubicBezTo>
                        <a:pt x="116230" y="173165"/>
                        <a:pt x="109657" y="177641"/>
                        <a:pt x="109657" y="177641"/>
                      </a:cubicBezTo>
                      <a:cubicBezTo>
                        <a:pt x="101847" y="182975"/>
                        <a:pt x="94989" y="188595"/>
                        <a:pt x="88798" y="193548"/>
                      </a:cubicBezTo>
                      <a:cubicBezTo>
                        <a:pt x="79273" y="201263"/>
                        <a:pt x="72510" y="206788"/>
                        <a:pt x="67938" y="206788"/>
                      </a:cubicBezTo>
                      <a:cubicBezTo>
                        <a:pt x="64985" y="206788"/>
                        <a:pt x="63271" y="204692"/>
                        <a:pt x="62604" y="200406"/>
                      </a:cubicBezTo>
                      <a:cubicBezTo>
                        <a:pt x="61270" y="190976"/>
                        <a:pt x="54412" y="180594"/>
                        <a:pt x="48412" y="171450"/>
                      </a:cubicBezTo>
                      <a:cubicBezTo>
                        <a:pt x="41077" y="160211"/>
                        <a:pt x="34696" y="150590"/>
                        <a:pt x="39077" y="144399"/>
                      </a:cubicBezTo>
                      <a:cubicBezTo>
                        <a:pt x="43268" y="138398"/>
                        <a:pt x="41268" y="135827"/>
                        <a:pt x="38696" y="132493"/>
                      </a:cubicBezTo>
                      <a:cubicBezTo>
                        <a:pt x="36124" y="129254"/>
                        <a:pt x="33172" y="125540"/>
                        <a:pt x="37744" y="118586"/>
                      </a:cubicBezTo>
                      <a:cubicBezTo>
                        <a:pt x="45935" y="106109"/>
                        <a:pt x="38029" y="98584"/>
                        <a:pt x="30314" y="91250"/>
                      </a:cubicBezTo>
                      <a:cubicBezTo>
                        <a:pt x="26123" y="87344"/>
                        <a:pt x="22218" y="83630"/>
                        <a:pt x="21361" y="79343"/>
                      </a:cubicBezTo>
                      <a:cubicBezTo>
                        <a:pt x="19646" y="71438"/>
                        <a:pt x="14026" y="70390"/>
                        <a:pt x="9264" y="70390"/>
                      </a:cubicBezTo>
                      <a:cubicBezTo>
                        <a:pt x="8025" y="70390"/>
                        <a:pt x="6882" y="70390"/>
                        <a:pt x="5835" y="70485"/>
                      </a:cubicBezTo>
                      <a:cubicBezTo>
                        <a:pt x="4978" y="70485"/>
                        <a:pt x="4120" y="70580"/>
                        <a:pt x="3454" y="70580"/>
                      </a:cubicBezTo>
                      <a:cubicBezTo>
                        <a:pt x="2596" y="70580"/>
                        <a:pt x="882" y="70580"/>
                        <a:pt x="215" y="69247"/>
                      </a:cubicBezTo>
                      <a:cubicBezTo>
                        <a:pt x="-452" y="67913"/>
                        <a:pt x="501" y="66294"/>
                        <a:pt x="2120" y="64294"/>
                      </a:cubicBezTo>
                      <a:cubicBezTo>
                        <a:pt x="6406" y="58865"/>
                        <a:pt x="7549" y="52769"/>
                        <a:pt x="8406" y="47816"/>
                      </a:cubicBezTo>
                      <a:cubicBezTo>
                        <a:pt x="9264" y="42958"/>
                        <a:pt x="10026" y="38767"/>
                        <a:pt x="14026" y="38767"/>
                      </a:cubicBezTo>
                      <a:cubicBezTo>
                        <a:pt x="16503" y="38767"/>
                        <a:pt x="20027" y="40577"/>
                        <a:pt x="25647" y="44482"/>
                      </a:cubicBezTo>
                      <a:cubicBezTo>
                        <a:pt x="33933" y="50483"/>
                        <a:pt x="39744" y="53435"/>
                        <a:pt x="42792" y="53435"/>
                      </a:cubicBezTo>
                      <a:cubicBezTo>
                        <a:pt x="44697" y="53435"/>
                        <a:pt x="45173" y="52292"/>
                        <a:pt x="45554" y="49625"/>
                      </a:cubicBezTo>
                      <a:cubicBezTo>
                        <a:pt x="45840" y="47911"/>
                        <a:pt x="46316" y="45530"/>
                        <a:pt x="48602" y="45530"/>
                      </a:cubicBezTo>
                      <a:cubicBezTo>
                        <a:pt x="50031" y="45530"/>
                        <a:pt x="52031" y="46673"/>
                        <a:pt x="55079" y="49244"/>
                      </a:cubicBezTo>
                      <a:cubicBezTo>
                        <a:pt x="63937" y="56769"/>
                        <a:pt x="68986" y="58293"/>
                        <a:pt x="71653" y="58293"/>
                      </a:cubicBezTo>
                      <a:cubicBezTo>
                        <a:pt x="73748" y="58293"/>
                        <a:pt x="75272" y="57341"/>
                        <a:pt x="76320" y="55436"/>
                      </a:cubicBezTo>
                      <a:cubicBezTo>
                        <a:pt x="79082" y="50197"/>
                        <a:pt x="76987" y="39910"/>
                        <a:pt x="75272" y="37529"/>
                      </a:cubicBezTo>
                      <a:cubicBezTo>
                        <a:pt x="71938" y="32766"/>
                        <a:pt x="70890" y="29813"/>
                        <a:pt x="71653" y="27718"/>
                      </a:cubicBezTo>
                      <a:cubicBezTo>
                        <a:pt x="72510" y="25432"/>
                        <a:pt x="75177" y="24860"/>
                        <a:pt x="78225" y="24098"/>
                      </a:cubicBezTo>
                      <a:cubicBezTo>
                        <a:pt x="84416" y="22574"/>
                        <a:pt x="92989" y="20479"/>
                        <a:pt x="92989" y="4191"/>
                      </a:cubicBezTo>
                      <a:cubicBezTo>
                        <a:pt x="92989" y="3810"/>
                        <a:pt x="93179" y="3524"/>
                        <a:pt x="93370" y="3334"/>
                      </a:cubicBezTo>
                      <a:cubicBezTo>
                        <a:pt x="93560" y="3143"/>
                        <a:pt x="93846" y="3048"/>
                        <a:pt x="94131" y="3048"/>
                      </a:cubicBezTo>
                      <a:cubicBezTo>
                        <a:pt x="94131" y="3048"/>
                        <a:pt x="94131" y="3048"/>
                        <a:pt x="94227" y="3048"/>
                      </a:cubicBezTo>
                      <a:cubicBezTo>
                        <a:pt x="99085" y="3620"/>
                        <a:pt x="104799" y="4191"/>
                        <a:pt x="110324" y="4191"/>
                      </a:cubicBezTo>
                      <a:cubicBezTo>
                        <a:pt x="114896" y="4191"/>
                        <a:pt x="118706" y="3810"/>
                        <a:pt x="122040" y="2953"/>
                      </a:cubicBezTo>
                      <a:cubicBezTo>
                        <a:pt x="129755" y="953"/>
                        <a:pt x="135661" y="0"/>
                        <a:pt x="140137" y="0"/>
                      </a:cubicBezTo>
                      <a:cubicBezTo>
                        <a:pt x="152520" y="0"/>
                        <a:pt x="153282" y="7715"/>
                        <a:pt x="154330" y="17431"/>
                      </a:cubicBezTo>
                      <a:cubicBezTo>
                        <a:pt x="155187" y="25813"/>
                        <a:pt x="156235" y="36290"/>
                        <a:pt x="164236" y="47054"/>
                      </a:cubicBezTo>
                      <a:cubicBezTo>
                        <a:pt x="175570" y="62198"/>
                        <a:pt x="186333" y="69533"/>
                        <a:pt x="197192" y="69533"/>
                      </a:cubicBezTo>
                      <a:cubicBezTo>
                        <a:pt x="203098" y="69533"/>
                        <a:pt x="208241" y="67532"/>
                        <a:pt x="213289" y="65532"/>
                      </a:cubicBezTo>
                      <a:cubicBezTo>
                        <a:pt x="217480" y="63913"/>
                        <a:pt x="221386" y="62294"/>
                        <a:pt x="225196" y="62294"/>
                      </a:cubicBezTo>
                      <a:cubicBezTo>
                        <a:pt x="227767" y="62294"/>
                        <a:pt x="230053" y="62960"/>
                        <a:pt x="232149" y="64484"/>
                      </a:cubicBezTo>
                      <a:cubicBezTo>
                        <a:pt x="234625" y="66199"/>
                        <a:pt x="237102" y="67056"/>
                        <a:pt x="239578" y="67056"/>
                      </a:cubicBezTo>
                      <a:cubicBezTo>
                        <a:pt x="244817" y="67056"/>
                        <a:pt x="249675" y="63056"/>
                        <a:pt x="254437" y="59246"/>
                      </a:cubicBezTo>
                      <a:cubicBezTo>
                        <a:pt x="259200" y="55340"/>
                        <a:pt x="264153" y="51340"/>
                        <a:pt x="269582" y="51340"/>
                      </a:cubicBezTo>
                      <a:cubicBezTo>
                        <a:pt x="270630" y="51340"/>
                        <a:pt x="271678" y="51530"/>
                        <a:pt x="272725" y="51816"/>
                      </a:cubicBezTo>
                      <a:cubicBezTo>
                        <a:pt x="273297" y="52007"/>
                        <a:pt x="273392" y="52102"/>
                        <a:pt x="274725" y="54293"/>
                      </a:cubicBezTo>
                      <a:cubicBezTo>
                        <a:pt x="286822" y="72962"/>
                        <a:pt x="297776" y="82487"/>
                        <a:pt x="307396" y="82487"/>
                      </a:cubicBezTo>
                      <a:cubicBezTo>
                        <a:pt x="310921" y="82487"/>
                        <a:pt x="314254" y="81153"/>
                        <a:pt x="317398" y="78677"/>
                      </a:cubicBezTo>
                      <a:cubicBezTo>
                        <a:pt x="325780" y="71914"/>
                        <a:pt x="336352" y="68104"/>
                        <a:pt x="347211" y="68104"/>
                      </a:cubicBezTo>
                      <a:cubicBezTo>
                        <a:pt x="358069" y="68104"/>
                        <a:pt x="367118" y="71723"/>
                        <a:pt x="372071" y="77819"/>
                      </a:cubicBezTo>
                      <a:cubicBezTo>
                        <a:pt x="375405" y="81915"/>
                        <a:pt x="376643" y="86963"/>
                        <a:pt x="375500" y="92297"/>
                      </a:cubicBezTo>
                      <a:cubicBezTo>
                        <a:pt x="373214" y="103537"/>
                        <a:pt x="373595" y="111157"/>
                        <a:pt x="376643" y="114967"/>
                      </a:cubicBezTo>
                      <a:cubicBezTo>
                        <a:pt x="378453" y="117158"/>
                        <a:pt x="381215" y="118205"/>
                        <a:pt x="385215" y="118205"/>
                      </a:cubicBezTo>
                      <a:cubicBezTo>
                        <a:pt x="389216" y="118205"/>
                        <a:pt x="393407" y="117253"/>
                        <a:pt x="397598" y="116300"/>
                      </a:cubicBezTo>
                      <a:cubicBezTo>
                        <a:pt x="401408" y="115443"/>
                        <a:pt x="404932" y="114681"/>
                        <a:pt x="407885" y="114681"/>
                      </a:cubicBezTo>
                      <a:cubicBezTo>
                        <a:pt x="412266" y="114681"/>
                        <a:pt x="414553" y="116586"/>
                        <a:pt x="414933" y="120396"/>
                      </a:cubicBezTo>
                      <a:cubicBezTo>
                        <a:pt x="417505" y="151924"/>
                        <a:pt x="436079" y="160306"/>
                        <a:pt x="446652" y="160306"/>
                      </a:cubicBezTo>
                      <a:cubicBezTo>
                        <a:pt x="451414" y="160306"/>
                        <a:pt x="455415" y="158687"/>
                        <a:pt x="457224" y="156115"/>
                      </a:cubicBezTo>
                      <a:cubicBezTo>
                        <a:pt x="458463" y="154305"/>
                        <a:pt x="458653" y="152305"/>
                        <a:pt x="457796" y="149924"/>
                      </a:cubicBezTo>
                      <a:cubicBezTo>
                        <a:pt x="453700" y="138398"/>
                        <a:pt x="456939" y="124397"/>
                        <a:pt x="462082" y="117062"/>
                      </a:cubicBezTo>
                      <a:cubicBezTo>
                        <a:pt x="464749" y="113348"/>
                        <a:pt x="467797" y="111252"/>
                        <a:pt x="470750" y="111252"/>
                      </a:cubicBezTo>
                      <a:cubicBezTo>
                        <a:pt x="473703" y="111252"/>
                        <a:pt x="478275" y="113443"/>
                        <a:pt x="481418" y="123825"/>
                      </a:cubicBezTo>
                      <a:cubicBezTo>
                        <a:pt x="484180" y="144875"/>
                        <a:pt x="517327" y="195929"/>
                        <a:pt x="534853" y="195929"/>
                      </a:cubicBezTo>
                      <a:lnTo>
                        <a:pt x="534853" y="195929"/>
                      </a:lnTo>
                      <a:cubicBezTo>
                        <a:pt x="539330" y="195929"/>
                        <a:pt x="542473" y="192215"/>
                        <a:pt x="544093" y="184880"/>
                      </a:cubicBezTo>
                      <a:cubicBezTo>
                        <a:pt x="541711" y="179546"/>
                        <a:pt x="541235" y="175165"/>
                        <a:pt x="542759" y="171736"/>
                      </a:cubicBezTo>
                      <a:cubicBezTo>
                        <a:pt x="544759" y="167259"/>
                        <a:pt x="549903" y="165354"/>
                        <a:pt x="555332" y="163354"/>
                      </a:cubicBezTo>
                      <a:cubicBezTo>
                        <a:pt x="560952" y="161258"/>
                        <a:pt x="567429" y="158972"/>
                        <a:pt x="571429" y="153257"/>
                      </a:cubicBezTo>
                      <a:cubicBezTo>
                        <a:pt x="576573" y="146018"/>
                        <a:pt x="581240" y="142589"/>
                        <a:pt x="586003" y="142589"/>
                      </a:cubicBezTo>
                      <a:cubicBezTo>
                        <a:pt x="589241" y="142589"/>
                        <a:pt x="591908" y="144209"/>
                        <a:pt x="594289" y="145637"/>
                      </a:cubicBezTo>
                      <a:cubicBezTo>
                        <a:pt x="596099" y="146780"/>
                        <a:pt x="597814" y="147733"/>
                        <a:pt x="599433" y="147733"/>
                      </a:cubicBezTo>
                      <a:cubicBezTo>
                        <a:pt x="600671" y="147733"/>
                        <a:pt x="602576" y="147161"/>
                        <a:pt x="605338" y="142304"/>
                      </a:cubicBezTo>
                      <a:cubicBezTo>
                        <a:pt x="607434" y="139256"/>
                        <a:pt x="609529" y="137732"/>
                        <a:pt x="611815" y="137732"/>
                      </a:cubicBezTo>
                      <a:cubicBezTo>
                        <a:pt x="615816" y="137732"/>
                        <a:pt x="619245" y="142304"/>
                        <a:pt x="623817" y="148685"/>
                      </a:cubicBezTo>
                      <a:cubicBezTo>
                        <a:pt x="631723" y="159544"/>
                        <a:pt x="642581" y="174403"/>
                        <a:pt x="662965" y="174403"/>
                      </a:cubicBezTo>
                      <a:cubicBezTo>
                        <a:pt x="669537" y="174403"/>
                        <a:pt x="676871" y="172784"/>
                        <a:pt x="684586" y="169640"/>
                      </a:cubicBezTo>
                      <a:cubicBezTo>
                        <a:pt x="684682" y="169640"/>
                        <a:pt x="684872" y="169640"/>
                        <a:pt x="685063" y="169640"/>
                      </a:cubicBezTo>
                      <a:cubicBezTo>
                        <a:pt x="685253" y="169640"/>
                        <a:pt x="685444" y="169640"/>
                        <a:pt x="685634" y="169736"/>
                      </a:cubicBezTo>
                      <a:cubicBezTo>
                        <a:pt x="685920" y="169926"/>
                        <a:pt x="686206" y="170212"/>
                        <a:pt x="686206" y="170498"/>
                      </a:cubicBezTo>
                      <a:cubicBezTo>
                        <a:pt x="697159" y="220885"/>
                        <a:pt x="669537" y="235077"/>
                        <a:pt x="654678" y="242697"/>
                      </a:cubicBezTo>
                      <a:cubicBezTo>
                        <a:pt x="649915" y="245174"/>
                        <a:pt x="645820" y="247269"/>
                        <a:pt x="645343" y="249365"/>
                      </a:cubicBezTo>
                      <a:cubicBezTo>
                        <a:pt x="645153" y="250127"/>
                        <a:pt x="645439" y="250984"/>
                        <a:pt x="646296" y="252032"/>
                      </a:cubicBezTo>
                      <a:cubicBezTo>
                        <a:pt x="646486" y="252317"/>
                        <a:pt x="646582" y="252698"/>
                        <a:pt x="646486" y="252984"/>
                      </a:cubicBezTo>
                      <a:cubicBezTo>
                        <a:pt x="646486" y="253365"/>
                        <a:pt x="646200" y="253651"/>
                        <a:pt x="645915" y="253746"/>
                      </a:cubicBezTo>
                      <a:cubicBezTo>
                        <a:pt x="643153" y="255270"/>
                        <a:pt x="640486" y="256794"/>
                        <a:pt x="637819" y="258318"/>
                      </a:cubicBezTo>
                      <a:cubicBezTo>
                        <a:pt x="637628" y="258413"/>
                        <a:pt x="637438" y="258509"/>
                        <a:pt x="637247" y="258509"/>
                      </a:cubicBezTo>
                      <a:cubicBezTo>
                        <a:pt x="636961" y="258509"/>
                        <a:pt x="636675" y="258413"/>
                        <a:pt x="636485" y="258223"/>
                      </a:cubicBezTo>
                      <a:lnTo>
                        <a:pt x="631532" y="253937"/>
                      </a:lnTo>
                      <a:cubicBezTo>
                        <a:pt x="621912" y="245650"/>
                        <a:pt x="609910" y="235268"/>
                        <a:pt x="607720" y="235077"/>
                      </a:cubicBezTo>
                      <a:cubicBezTo>
                        <a:pt x="593908" y="245840"/>
                        <a:pt x="597147" y="258509"/>
                        <a:pt x="600099" y="269653"/>
                      </a:cubicBezTo>
                      <a:cubicBezTo>
                        <a:pt x="602195" y="277749"/>
                        <a:pt x="604195" y="285464"/>
                        <a:pt x="598385" y="290703"/>
                      </a:cubicBezTo>
                      <a:lnTo>
                        <a:pt x="595528" y="292703"/>
                      </a:lnTo>
                      <a:cubicBezTo>
                        <a:pt x="590194" y="296323"/>
                        <a:pt x="589241" y="296990"/>
                        <a:pt x="588289" y="296990"/>
                      </a:cubicBezTo>
                      <a:cubicBezTo>
                        <a:pt x="587907" y="296990"/>
                        <a:pt x="586955" y="296323"/>
                        <a:pt x="586669" y="295942"/>
                      </a:cubicBezTo>
                      <a:cubicBezTo>
                        <a:pt x="586383" y="295466"/>
                        <a:pt x="585812" y="294513"/>
                        <a:pt x="581526" y="294513"/>
                      </a:cubicBezTo>
                      <a:cubicBezTo>
                        <a:pt x="580859" y="294513"/>
                        <a:pt x="580097" y="294513"/>
                        <a:pt x="579240" y="294513"/>
                      </a:cubicBezTo>
                      <a:cubicBezTo>
                        <a:pt x="575430" y="294799"/>
                        <a:pt x="574477" y="297847"/>
                        <a:pt x="572763" y="304324"/>
                      </a:cubicBezTo>
                      <a:cubicBezTo>
                        <a:pt x="569143" y="318516"/>
                        <a:pt x="563047" y="342329"/>
                        <a:pt x="504469" y="351473"/>
                      </a:cubicBezTo>
                      <a:cubicBezTo>
                        <a:pt x="501516" y="352616"/>
                        <a:pt x="499515" y="354425"/>
                        <a:pt x="498658" y="356902"/>
                      </a:cubicBezTo>
                      <a:cubicBezTo>
                        <a:pt x="496277" y="363760"/>
                        <a:pt x="502945" y="374999"/>
                        <a:pt x="508850" y="384905"/>
                      </a:cubicBezTo>
                      <a:cubicBezTo>
                        <a:pt x="515041" y="395383"/>
                        <a:pt x="520375" y="404336"/>
                        <a:pt x="517232" y="409766"/>
                      </a:cubicBezTo>
                      <a:cubicBezTo>
                        <a:pt x="515613" y="412528"/>
                        <a:pt x="512089" y="413957"/>
                        <a:pt x="506278" y="413957"/>
                      </a:cubicBezTo>
                      <a:cubicBezTo>
                        <a:pt x="504754" y="413957"/>
                        <a:pt x="503040" y="413861"/>
                        <a:pt x="501135" y="413671"/>
                      </a:cubicBezTo>
                      <a:cubicBezTo>
                        <a:pt x="497611" y="412814"/>
                        <a:pt x="494277" y="412433"/>
                        <a:pt x="490562" y="412433"/>
                      </a:cubicBezTo>
                      <a:cubicBezTo>
                        <a:pt x="484656" y="412433"/>
                        <a:pt x="479037" y="413480"/>
                        <a:pt x="473512" y="414528"/>
                      </a:cubicBezTo>
                      <a:cubicBezTo>
                        <a:pt x="468178" y="415481"/>
                        <a:pt x="463130" y="416433"/>
                        <a:pt x="457891" y="416433"/>
                      </a:cubicBezTo>
                      <a:cubicBezTo>
                        <a:pt x="446461" y="416433"/>
                        <a:pt x="437317" y="411480"/>
                        <a:pt x="428269" y="400431"/>
                      </a:cubicBezTo>
                      <a:cubicBezTo>
                        <a:pt x="424554" y="396812"/>
                        <a:pt x="420934" y="395002"/>
                        <a:pt x="417696" y="395002"/>
                      </a:cubicBezTo>
                      <a:cubicBezTo>
                        <a:pt x="406742" y="395002"/>
                        <a:pt x="398550" y="415290"/>
                        <a:pt x="389978" y="436817"/>
                      </a:cubicBezTo>
                      <a:cubicBezTo>
                        <a:pt x="379215" y="463582"/>
                        <a:pt x="368166" y="491204"/>
                        <a:pt x="348544" y="491585"/>
                      </a:cubicBezTo>
                      <a:lnTo>
                        <a:pt x="348544" y="4915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83C2EB3-253A-4E6F-A84B-89B42F61CEFF}"/>
                    </a:ext>
                  </a:extLst>
                </p:cNvPr>
                <p:cNvSpPr/>
                <p:nvPr/>
              </p:nvSpPr>
              <p:spPr>
                <a:xfrm>
                  <a:off x="7423870" y="2374105"/>
                  <a:ext cx="691026" cy="494823"/>
                </a:xfrm>
                <a:custGeom>
                  <a:avLst/>
                  <a:gdLst>
                    <a:gd name="connsiteX0" fmla="*/ 141456 w 691026"/>
                    <a:gd name="connsiteY0" fmla="*/ 2667 h 494823"/>
                    <a:gd name="connsiteX1" fmla="*/ 164602 w 691026"/>
                    <a:gd name="connsiteY1" fmla="*/ 49244 h 494823"/>
                    <a:gd name="connsiteX2" fmla="*/ 198511 w 691026"/>
                    <a:gd name="connsiteY2" fmla="*/ 72200 h 494823"/>
                    <a:gd name="connsiteX3" fmla="*/ 226419 w 691026"/>
                    <a:gd name="connsiteY3" fmla="*/ 64960 h 494823"/>
                    <a:gd name="connsiteX4" fmla="*/ 232706 w 691026"/>
                    <a:gd name="connsiteY4" fmla="*/ 66865 h 494823"/>
                    <a:gd name="connsiteX5" fmla="*/ 240802 w 691026"/>
                    <a:gd name="connsiteY5" fmla="*/ 69628 h 494823"/>
                    <a:gd name="connsiteX6" fmla="*/ 270806 w 691026"/>
                    <a:gd name="connsiteY6" fmla="*/ 54007 h 494823"/>
                    <a:gd name="connsiteX7" fmla="*/ 273663 w 691026"/>
                    <a:gd name="connsiteY7" fmla="*/ 54388 h 494823"/>
                    <a:gd name="connsiteX8" fmla="*/ 308715 w 691026"/>
                    <a:gd name="connsiteY8" fmla="*/ 85058 h 494823"/>
                    <a:gd name="connsiteX9" fmla="*/ 319478 w 691026"/>
                    <a:gd name="connsiteY9" fmla="*/ 80963 h 494823"/>
                    <a:gd name="connsiteX10" fmla="*/ 348530 w 691026"/>
                    <a:gd name="connsiteY10" fmla="*/ 70675 h 494823"/>
                    <a:gd name="connsiteX11" fmla="*/ 375676 w 691026"/>
                    <a:gd name="connsiteY11" fmla="*/ 93440 h 494823"/>
                    <a:gd name="connsiteX12" fmla="*/ 386534 w 691026"/>
                    <a:gd name="connsiteY12" fmla="*/ 120777 h 494823"/>
                    <a:gd name="connsiteX13" fmla="*/ 409204 w 691026"/>
                    <a:gd name="connsiteY13" fmla="*/ 117253 h 494823"/>
                    <a:gd name="connsiteX14" fmla="*/ 415014 w 691026"/>
                    <a:gd name="connsiteY14" fmla="*/ 121825 h 494823"/>
                    <a:gd name="connsiteX15" fmla="*/ 447875 w 691026"/>
                    <a:gd name="connsiteY15" fmla="*/ 162782 h 494823"/>
                    <a:gd name="connsiteX16" fmla="*/ 460163 w 691026"/>
                    <a:gd name="connsiteY16" fmla="*/ 150781 h 494823"/>
                    <a:gd name="connsiteX17" fmla="*/ 472069 w 691026"/>
                    <a:gd name="connsiteY17" fmla="*/ 113729 h 494823"/>
                    <a:gd name="connsiteX18" fmla="*/ 481594 w 691026"/>
                    <a:gd name="connsiteY18" fmla="*/ 125444 h 494823"/>
                    <a:gd name="connsiteX19" fmla="*/ 536172 w 691026"/>
                    <a:gd name="connsiteY19" fmla="*/ 198406 h 494823"/>
                    <a:gd name="connsiteX20" fmla="*/ 546554 w 691026"/>
                    <a:gd name="connsiteY20" fmla="*/ 186500 h 494823"/>
                    <a:gd name="connsiteX21" fmla="*/ 573701 w 691026"/>
                    <a:gd name="connsiteY21" fmla="*/ 155353 h 494823"/>
                    <a:gd name="connsiteX22" fmla="*/ 587226 w 691026"/>
                    <a:gd name="connsiteY22" fmla="*/ 145161 h 494823"/>
                    <a:gd name="connsiteX23" fmla="*/ 600656 w 691026"/>
                    <a:gd name="connsiteY23" fmla="*/ 150304 h 494823"/>
                    <a:gd name="connsiteX24" fmla="*/ 607514 w 691026"/>
                    <a:gd name="connsiteY24" fmla="*/ 144304 h 494823"/>
                    <a:gd name="connsiteX25" fmla="*/ 612944 w 691026"/>
                    <a:gd name="connsiteY25" fmla="*/ 140398 h 494823"/>
                    <a:gd name="connsiteX26" fmla="*/ 664093 w 691026"/>
                    <a:gd name="connsiteY26" fmla="*/ 177070 h 494823"/>
                    <a:gd name="connsiteX27" fmla="*/ 686096 w 691026"/>
                    <a:gd name="connsiteY27" fmla="*/ 172212 h 494823"/>
                    <a:gd name="connsiteX28" fmla="*/ 646376 w 691026"/>
                    <a:gd name="connsiteY28" fmla="*/ 254222 h 494823"/>
                    <a:gd name="connsiteX29" fmla="*/ 638185 w 691026"/>
                    <a:gd name="connsiteY29" fmla="*/ 258890 h 494823"/>
                    <a:gd name="connsiteX30" fmla="*/ 608753 w 691026"/>
                    <a:gd name="connsiteY30" fmla="*/ 235458 h 494823"/>
                    <a:gd name="connsiteX31" fmla="*/ 598465 w 691026"/>
                    <a:gd name="connsiteY31" fmla="*/ 291370 h 494823"/>
                    <a:gd name="connsiteX32" fmla="*/ 589131 w 691026"/>
                    <a:gd name="connsiteY32" fmla="*/ 297275 h 494823"/>
                    <a:gd name="connsiteX33" fmla="*/ 582464 w 691026"/>
                    <a:gd name="connsiteY33" fmla="*/ 294799 h 494823"/>
                    <a:gd name="connsiteX34" fmla="*/ 580082 w 691026"/>
                    <a:gd name="connsiteY34" fmla="*/ 294799 h 494823"/>
                    <a:gd name="connsiteX35" fmla="*/ 505216 w 691026"/>
                    <a:gd name="connsiteY35" fmla="*/ 351758 h 494823"/>
                    <a:gd name="connsiteX36" fmla="*/ 507216 w 691026"/>
                    <a:gd name="connsiteY36" fmla="*/ 414242 h 494823"/>
                    <a:gd name="connsiteX37" fmla="*/ 502168 w 691026"/>
                    <a:gd name="connsiteY37" fmla="*/ 413957 h 494823"/>
                    <a:gd name="connsiteX38" fmla="*/ 491500 w 691026"/>
                    <a:gd name="connsiteY38" fmla="*/ 412718 h 494823"/>
                    <a:gd name="connsiteX39" fmla="*/ 458924 w 691026"/>
                    <a:gd name="connsiteY39" fmla="*/ 416719 h 494823"/>
                    <a:gd name="connsiteX40" fmla="*/ 430254 w 691026"/>
                    <a:gd name="connsiteY40" fmla="*/ 401193 h 494823"/>
                    <a:gd name="connsiteX41" fmla="*/ 418729 w 691026"/>
                    <a:gd name="connsiteY41" fmla="*/ 395288 h 494823"/>
                    <a:gd name="connsiteX42" fmla="*/ 349577 w 691026"/>
                    <a:gd name="connsiteY42" fmla="*/ 491871 h 494823"/>
                    <a:gd name="connsiteX43" fmla="*/ 333956 w 691026"/>
                    <a:gd name="connsiteY43" fmla="*/ 447675 h 494823"/>
                    <a:gd name="connsiteX44" fmla="*/ 311573 w 691026"/>
                    <a:gd name="connsiteY44" fmla="*/ 373380 h 494823"/>
                    <a:gd name="connsiteX45" fmla="*/ 315192 w 691026"/>
                    <a:gd name="connsiteY45" fmla="*/ 369951 h 494823"/>
                    <a:gd name="connsiteX46" fmla="*/ 307381 w 691026"/>
                    <a:gd name="connsiteY46" fmla="*/ 372237 h 494823"/>
                    <a:gd name="connsiteX47" fmla="*/ 294999 w 691026"/>
                    <a:gd name="connsiteY47" fmla="*/ 363569 h 494823"/>
                    <a:gd name="connsiteX48" fmla="*/ 256899 w 691026"/>
                    <a:gd name="connsiteY48" fmla="*/ 304895 h 494823"/>
                    <a:gd name="connsiteX49" fmla="*/ 253565 w 691026"/>
                    <a:gd name="connsiteY49" fmla="*/ 284036 h 494823"/>
                    <a:gd name="connsiteX50" fmla="*/ 243469 w 691026"/>
                    <a:gd name="connsiteY50" fmla="*/ 295085 h 494823"/>
                    <a:gd name="connsiteX51" fmla="*/ 230324 w 691026"/>
                    <a:gd name="connsiteY51" fmla="*/ 315849 h 494823"/>
                    <a:gd name="connsiteX52" fmla="*/ 221276 w 691026"/>
                    <a:gd name="connsiteY52" fmla="*/ 294418 h 494823"/>
                    <a:gd name="connsiteX53" fmla="*/ 180889 w 691026"/>
                    <a:gd name="connsiteY53" fmla="*/ 268034 h 494823"/>
                    <a:gd name="connsiteX54" fmla="*/ 177841 w 691026"/>
                    <a:gd name="connsiteY54" fmla="*/ 265557 h 494823"/>
                    <a:gd name="connsiteX55" fmla="*/ 164221 w 691026"/>
                    <a:gd name="connsiteY55" fmla="*/ 275082 h 494823"/>
                    <a:gd name="connsiteX56" fmla="*/ 158220 w 691026"/>
                    <a:gd name="connsiteY56" fmla="*/ 272891 h 494823"/>
                    <a:gd name="connsiteX57" fmla="*/ 152696 w 691026"/>
                    <a:gd name="connsiteY57" fmla="*/ 254603 h 494823"/>
                    <a:gd name="connsiteX58" fmla="*/ 129264 w 691026"/>
                    <a:gd name="connsiteY58" fmla="*/ 193643 h 494823"/>
                    <a:gd name="connsiteX59" fmla="*/ 119930 w 691026"/>
                    <a:gd name="connsiteY59" fmla="*/ 171164 h 494823"/>
                    <a:gd name="connsiteX60" fmla="*/ 110309 w 691026"/>
                    <a:gd name="connsiteY60" fmla="*/ 177546 h 494823"/>
                    <a:gd name="connsiteX61" fmla="*/ 69256 w 691026"/>
                    <a:gd name="connsiteY61" fmla="*/ 206502 h 494823"/>
                    <a:gd name="connsiteX62" fmla="*/ 65161 w 691026"/>
                    <a:gd name="connsiteY62" fmla="*/ 201168 h 494823"/>
                    <a:gd name="connsiteX63" fmla="*/ 41444 w 691026"/>
                    <a:gd name="connsiteY63" fmla="*/ 146018 h 494823"/>
                    <a:gd name="connsiteX64" fmla="*/ 40110 w 691026"/>
                    <a:gd name="connsiteY64" fmla="*/ 120206 h 494823"/>
                    <a:gd name="connsiteX65" fmla="*/ 23918 w 691026"/>
                    <a:gd name="connsiteY65" fmla="*/ 80105 h 494823"/>
                    <a:gd name="connsiteX66" fmla="*/ 10678 w 691026"/>
                    <a:gd name="connsiteY66" fmla="*/ 70199 h 494823"/>
                    <a:gd name="connsiteX67" fmla="*/ 4868 w 691026"/>
                    <a:gd name="connsiteY67" fmla="*/ 70485 h 494823"/>
                    <a:gd name="connsiteX68" fmla="*/ 4487 w 691026"/>
                    <a:gd name="connsiteY68" fmla="*/ 66199 h 494823"/>
                    <a:gd name="connsiteX69" fmla="*/ 15536 w 691026"/>
                    <a:gd name="connsiteY69" fmla="*/ 41148 h 494823"/>
                    <a:gd name="connsiteX70" fmla="*/ 26394 w 691026"/>
                    <a:gd name="connsiteY70" fmla="*/ 46673 h 494823"/>
                    <a:gd name="connsiteX71" fmla="*/ 44301 w 691026"/>
                    <a:gd name="connsiteY71" fmla="*/ 55912 h 494823"/>
                    <a:gd name="connsiteX72" fmla="*/ 50111 w 691026"/>
                    <a:gd name="connsiteY72" fmla="*/ 48006 h 494823"/>
                    <a:gd name="connsiteX73" fmla="*/ 55826 w 691026"/>
                    <a:gd name="connsiteY73" fmla="*/ 51435 h 494823"/>
                    <a:gd name="connsiteX74" fmla="*/ 73162 w 691026"/>
                    <a:gd name="connsiteY74" fmla="*/ 60769 h 494823"/>
                    <a:gd name="connsiteX75" fmla="*/ 77734 w 691026"/>
                    <a:gd name="connsiteY75" fmla="*/ 38100 h 494823"/>
                    <a:gd name="connsiteX76" fmla="*/ 95641 w 691026"/>
                    <a:gd name="connsiteY76" fmla="*/ 5429 h 494823"/>
                    <a:gd name="connsiteX77" fmla="*/ 111833 w 691026"/>
                    <a:gd name="connsiteY77" fmla="*/ 6667 h 494823"/>
                    <a:gd name="connsiteX78" fmla="*/ 123835 w 691026"/>
                    <a:gd name="connsiteY78" fmla="*/ 5334 h 494823"/>
                    <a:gd name="connsiteX79" fmla="*/ 141551 w 691026"/>
                    <a:gd name="connsiteY79" fmla="*/ 2381 h 494823"/>
                    <a:gd name="connsiteX80" fmla="*/ 141456 w 691026"/>
                    <a:gd name="connsiteY80" fmla="*/ 286 h 494823"/>
                    <a:gd name="connsiteX81" fmla="*/ 141456 w 691026"/>
                    <a:gd name="connsiteY81" fmla="*/ 286 h 494823"/>
                    <a:gd name="connsiteX82" fmla="*/ 123073 w 691026"/>
                    <a:gd name="connsiteY82" fmla="*/ 3334 h 494823"/>
                    <a:gd name="connsiteX83" fmla="*/ 111643 w 691026"/>
                    <a:gd name="connsiteY83" fmla="*/ 4572 h 494823"/>
                    <a:gd name="connsiteX84" fmla="*/ 95736 w 691026"/>
                    <a:gd name="connsiteY84" fmla="*/ 3429 h 494823"/>
                    <a:gd name="connsiteX85" fmla="*/ 95450 w 691026"/>
                    <a:gd name="connsiteY85" fmla="*/ 3429 h 494823"/>
                    <a:gd name="connsiteX86" fmla="*/ 93831 w 691026"/>
                    <a:gd name="connsiteY86" fmla="*/ 4000 h 494823"/>
                    <a:gd name="connsiteX87" fmla="*/ 93069 w 691026"/>
                    <a:gd name="connsiteY87" fmla="*/ 5810 h 494823"/>
                    <a:gd name="connsiteX88" fmla="*/ 79163 w 691026"/>
                    <a:gd name="connsiteY88" fmla="*/ 24575 h 494823"/>
                    <a:gd name="connsiteX89" fmla="*/ 71733 w 691026"/>
                    <a:gd name="connsiteY89" fmla="*/ 28956 h 494823"/>
                    <a:gd name="connsiteX90" fmla="*/ 75543 w 691026"/>
                    <a:gd name="connsiteY90" fmla="*/ 39910 h 494823"/>
                    <a:gd name="connsiteX91" fmla="*/ 76496 w 691026"/>
                    <a:gd name="connsiteY91" fmla="*/ 56674 h 494823"/>
                    <a:gd name="connsiteX92" fmla="*/ 72876 w 691026"/>
                    <a:gd name="connsiteY92" fmla="*/ 58865 h 494823"/>
                    <a:gd name="connsiteX93" fmla="*/ 57064 w 691026"/>
                    <a:gd name="connsiteY93" fmla="*/ 50102 h 494823"/>
                    <a:gd name="connsiteX94" fmla="*/ 49826 w 691026"/>
                    <a:gd name="connsiteY94" fmla="*/ 46101 h 494823"/>
                    <a:gd name="connsiteX95" fmla="*/ 49826 w 691026"/>
                    <a:gd name="connsiteY95" fmla="*/ 46101 h 494823"/>
                    <a:gd name="connsiteX96" fmla="*/ 45635 w 691026"/>
                    <a:gd name="connsiteY96" fmla="*/ 51149 h 494823"/>
                    <a:gd name="connsiteX97" fmla="*/ 44015 w 691026"/>
                    <a:gd name="connsiteY97" fmla="*/ 54007 h 494823"/>
                    <a:gd name="connsiteX98" fmla="*/ 27537 w 691026"/>
                    <a:gd name="connsiteY98" fmla="*/ 45244 h 494823"/>
                    <a:gd name="connsiteX99" fmla="*/ 15250 w 691026"/>
                    <a:gd name="connsiteY99" fmla="*/ 39338 h 494823"/>
                    <a:gd name="connsiteX100" fmla="*/ 15250 w 691026"/>
                    <a:gd name="connsiteY100" fmla="*/ 39338 h 494823"/>
                    <a:gd name="connsiteX101" fmla="*/ 8392 w 691026"/>
                    <a:gd name="connsiteY101" fmla="*/ 49340 h 494823"/>
                    <a:gd name="connsiteX102" fmla="*/ 2391 w 691026"/>
                    <a:gd name="connsiteY102" fmla="*/ 65246 h 494823"/>
                    <a:gd name="connsiteX103" fmla="*/ 296 w 691026"/>
                    <a:gd name="connsiteY103" fmla="*/ 71438 h 494823"/>
                    <a:gd name="connsiteX104" fmla="*/ 4582 w 691026"/>
                    <a:gd name="connsiteY104" fmla="*/ 73438 h 494823"/>
                    <a:gd name="connsiteX105" fmla="*/ 7058 w 691026"/>
                    <a:gd name="connsiteY105" fmla="*/ 73342 h 494823"/>
                    <a:gd name="connsiteX106" fmla="*/ 10392 w 691026"/>
                    <a:gd name="connsiteY106" fmla="*/ 73247 h 494823"/>
                    <a:gd name="connsiteX107" fmla="*/ 21251 w 691026"/>
                    <a:gd name="connsiteY107" fmla="*/ 81248 h 494823"/>
                    <a:gd name="connsiteX108" fmla="*/ 30585 w 691026"/>
                    <a:gd name="connsiteY108" fmla="*/ 93726 h 494823"/>
                    <a:gd name="connsiteX109" fmla="*/ 37824 w 691026"/>
                    <a:gd name="connsiteY109" fmla="*/ 119539 h 494823"/>
                    <a:gd name="connsiteX110" fmla="*/ 38872 w 691026"/>
                    <a:gd name="connsiteY110" fmla="*/ 134874 h 494823"/>
                    <a:gd name="connsiteX111" fmla="*/ 39253 w 691026"/>
                    <a:gd name="connsiteY111" fmla="*/ 145352 h 494823"/>
                    <a:gd name="connsiteX112" fmla="*/ 48587 w 691026"/>
                    <a:gd name="connsiteY112" fmla="*/ 173736 h 494823"/>
                    <a:gd name="connsiteX113" fmla="*/ 62589 w 691026"/>
                    <a:gd name="connsiteY113" fmla="*/ 202216 h 494823"/>
                    <a:gd name="connsiteX114" fmla="*/ 69066 w 691026"/>
                    <a:gd name="connsiteY114" fmla="*/ 209550 h 494823"/>
                    <a:gd name="connsiteX115" fmla="*/ 90688 w 691026"/>
                    <a:gd name="connsiteY115" fmla="*/ 196025 h 494823"/>
                    <a:gd name="connsiteX116" fmla="*/ 111452 w 691026"/>
                    <a:gd name="connsiteY116" fmla="*/ 180118 h 494823"/>
                    <a:gd name="connsiteX117" fmla="*/ 116120 w 691026"/>
                    <a:gd name="connsiteY117" fmla="*/ 176879 h 494823"/>
                    <a:gd name="connsiteX118" fmla="*/ 127264 w 691026"/>
                    <a:gd name="connsiteY118" fmla="*/ 195929 h 494823"/>
                    <a:gd name="connsiteX119" fmla="*/ 129931 w 691026"/>
                    <a:gd name="connsiteY119" fmla="*/ 200596 h 494823"/>
                    <a:gd name="connsiteX120" fmla="*/ 150410 w 691026"/>
                    <a:gd name="connsiteY120" fmla="*/ 253937 h 494823"/>
                    <a:gd name="connsiteX121" fmla="*/ 141265 w 691026"/>
                    <a:gd name="connsiteY121" fmla="*/ 266700 h 494823"/>
                    <a:gd name="connsiteX122" fmla="*/ 148695 w 691026"/>
                    <a:gd name="connsiteY122" fmla="*/ 271844 h 494823"/>
                    <a:gd name="connsiteX123" fmla="*/ 156601 w 691026"/>
                    <a:gd name="connsiteY123" fmla="*/ 275368 h 494823"/>
                    <a:gd name="connsiteX124" fmla="*/ 164030 w 691026"/>
                    <a:gd name="connsiteY124" fmla="*/ 278130 h 494823"/>
                    <a:gd name="connsiteX125" fmla="*/ 174794 w 691026"/>
                    <a:gd name="connsiteY125" fmla="*/ 271463 h 494823"/>
                    <a:gd name="connsiteX126" fmla="*/ 177651 w 691026"/>
                    <a:gd name="connsiteY126" fmla="*/ 268605 h 494823"/>
                    <a:gd name="connsiteX127" fmla="*/ 178699 w 691026"/>
                    <a:gd name="connsiteY127" fmla="*/ 269938 h 494823"/>
                    <a:gd name="connsiteX128" fmla="*/ 178985 w 691026"/>
                    <a:gd name="connsiteY128" fmla="*/ 270319 h 494823"/>
                    <a:gd name="connsiteX129" fmla="*/ 204226 w 691026"/>
                    <a:gd name="connsiteY129" fmla="*/ 284036 h 494823"/>
                    <a:gd name="connsiteX130" fmla="*/ 218799 w 691026"/>
                    <a:gd name="connsiteY130" fmla="*/ 295465 h 494823"/>
                    <a:gd name="connsiteX131" fmla="*/ 230229 w 691026"/>
                    <a:gd name="connsiteY131" fmla="*/ 318897 h 494823"/>
                    <a:gd name="connsiteX132" fmla="*/ 245469 w 691026"/>
                    <a:gd name="connsiteY132" fmla="*/ 296799 h 494823"/>
                    <a:gd name="connsiteX133" fmla="*/ 253470 w 691026"/>
                    <a:gd name="connsiteY133" fmla="*/ 287084 h 494823"/>
                    <a:gd name="connsiteX134" fmla="*/ 254423 w 691026"/>
                    <a:gd name="connsiteY134" fmla="*/ 302800 h 494823"/>
                    <a:gd name="connsiteX135" fmla="*/ 254423 w 691026"/>
                    <a:gd name="connsiteY135" fmla="*/ 305467 h 494823"/>
                    <a:gd name="connsiteX136" fmla="*/ 277949 w 691026"/>
                    <a:gd name="connsiteY136" fmla="*/ 343376 h 494823"/>
                    <a:gd name="connsiteX137" fmla="*/ 292808 w 691026"/>
                    <a:gd name="connsiteY137" fmla="*/ 365379 h 494823"/>
                    <a:gd name="connsiteX138" fmla="*/ 307191 w 691026"/>
                    <a:gd name="connsiteY138" fmla="*/ 375285 h 494823"/>
                    <a:gd name="connsiteX139" fmla="*/ 307763 w 691026"/>
                    <a:gd name="connsiteY139" fmla="*/ 375285 h 494823"/>
                    <a:gd name="connsiteX140" fmla="*/ 320431 w 691026"/>
                    <a:gd name="connsiteY140" fmla="*/ 434435 h 494823"/>
                    <a:gd name="connsiteX141" fmla="*/ 331765 w 691026"/>
                    <a:gd name="connsiteY141" fmla="*/ 449675 h 494823"/>
                    <a:gd name="connsiteX142" fmla="*/ 332147 w 691026"/>
                    <a:gd name="connsiteY142" fmla="*/ 450056 h 494823"/>
                    <a:gd name="connsiteX143" fmla="*/ 346053 w 691026"/>
                    <a:gd name="connsiteY143" fmla="*/ 469392 h 494823"/>
                    <a:gd name="connsiteX144" fmla="*/ 343100 w 691026"/>
                    <a:gd name="connsiteY144" fmla="*/ 473678 h 494823"/>
                    <a:gd name="connsiteX145" fmla="*/ 338909 w 691026"/>
                    <a:gd name="connsiteY145" fmla="*/ 480346 h 494823"/>
                    <a:gd name="connsiteX146" fmla="*/ 347768 w 691026"/>
                    <a:gd name="connsiteY146" fmla="*/ 494157 h 494823"/>
                    <a:gd name="connsiteX147" fmla="*/ 349387 w 691026"/>
                    <a:gd name="connsiteY147" fmla="*/ 494824 h 494823"/>
                    <a:gd name="connsiteX148" fmla="*/ 349387 w 691026"/>
                    <a:gd name="connsiteY148" fmla="*/ 494824 h 494823"/>
                    <a:gd name="connsiteX149" fmla="*/ 391868 w 691026"/>
                    <a:gd name="connsiteY149" fmla="*/ 439293 h 494823"/>
                    <a:gd name="connsiteX150" fmla="*/ 418443 w 691026"/>
                    <a:gd name="connsiteY150" fmla="*/ 398240 h 494823"/>
                    <a:gd name="connsiteX151" fmla="*/ 428349 w 691026"/>
                    <a:gd name="connsiteY151" fmla="*/ 403479 h 494823"/>
                    <a:gd name="connsiteX152" fmla="*/ 458734 w 691026"/>
                    <a:gd name="connsiteY152" fmla="*/ 419671 h 494823"/>
                    <a:gd name="connsiteX153" fmla="*/ 474545 w 691026"/>
                    <a:gd name="connsiteY153" fmla="*/ 417671 h 494823"/>
                    <a:gd name="connsiteX154" fmla="*/ 491309 w 691026"/>
                    <a:gd name="connsiteY154" fmla="*/ 415576 h 494823"/>
                    <a:gd name="connsiteX155" fmla="*/ 501406 w 691026"/>
                    <a:gd name="connsiteY155" fmla="*/ 416719 h 494823"/>
                    <a:gd name="connsiteX156" fmla="*/ 507026 w 691026"/>
                    <a:gd name="connsiteY156" fmla="*/ 417100 h 494823"/>
                    <a:gd name="connsiteX157" fmla="*/ 519027 w 691026"/>
                    <a:gd name="connsiteY157" fmla="*/ 412337 h 494823"/>
                    <a:gd name="connsiteX158" fmla="*/ 510645 w 691026"/>
                    <a:gd name="connsiteY158" fmla="*/ 386239 h 494823"/>
                    <a:gd name="connsiteX159" fmla="*/ 500644 w 691026"/>
                    <a:gd name="connsiteY159" fmla="*/ 359188 h 494823"/>
                    <a:gd name="connsiteX160" fmla="*/ 505787 w 691026"/>
                    <a:gd name="connsiteY160" fmla="*/ 354425 h 494823"/>
                    <a:gd name="connsiteX161" fmla="*/ 574844 w 691026"/>
                    <a:gd name="connsiteY161" fmla="*/ 306419 h 494823"/>
                    <a:gd name="connsiteX162" fmla="*/ 580178 w 691026"/>
                    <a:gd name="connsiteY162" fmla="*/ 297466 h 494823"/>
                    <a:gd name="connsiteX163" fmla="*/ 582368 w 691026"/>
                    <a:gd name="connsiteY163" fmla="*/ 297466 h 494823"/>
                    <a:gd name="connsiteX164" fmla="*/ 586464 w 691026"/>
                    <a:gd name="connsiteY164" fmla="*/ 298323 h 494823"/>
                    <a:gd name="connsiteX165" fmla="*/ 589036 w 691026"/>
                    <a:gd name="connsiteY165" fmla="*/ 299942 h 494823"/>
                    <a:gd name="connsiteX166" fmla="*/ 596941 w 691026"/>
                    <a:gd name="connsiteY166" fmla="*/ 295465 h 494823"/>
                    <a:gd name="connsiteX167" fmla="*/ 599704 w 691026"/>
                    <a:gd name="connsiteY167" fmla="*/ 293656 h 494823"/>
                    <a:gd name="connsiteX168" fmla="*/ 602085 w 691026"/>
                    <a:gd name="connsiteY168" fmla="*/ 271272 h 494823"/>
                    <a:gd name="connsiteX169" fmla="*/ 609133 w 691026"/>
                    <a:gd name="connsiteY169" fmla="*/ 238506 h 494823"/>
                    <a:gd name="connsiteX170" fmla="*/ 631613 w 691026"/>
                    <a:gd name="connsiteY170" fmla="*/ 256794 h 494823"/>
                    <a:gd name="connsiteX171" fmla="*/ 636565 w 691026"/>
                    <a:gd name="connsiteY171" fmla="*/ 261080 h 494823"/>
                    <a:gd name="connsiteX172" fmla="*/ 638090 w 691026"/>
                    <a:gd name="connsiteY172" fmla="*/ 261652 h 494823"/>
                    <a:gd name="connsiteX173" fmla="*/ 639328 w 691026"/>
                    <a:gd name="connsiteY173" fmla="*/ 261271 h 494823"/>
                    <a:gd name="connsiteX174" fmla="*/ 647424 w 691026"/>
                    <a:gd name="connsiteY174" fmla="*/ 256699 h 494823"/>
                    <a:gd name="connsiteX175" fmla="*/ 648662 w 691026"/>
                    <a:gd name="connsiteY175" fmla="*/ 255079 h 494823"/>
                    <a:gd name="connsiteX176" fmla="*/ 648281 w 691026"/>
                    <a:gd name="connsiteY176" fmla="*/ 253175 h 494823"/>
                    <a:gd name="connsiteX177" fmla="*/ 647615 w 691026"/>
                    <a:gd name="connsiteY177" fmla="*/ 251460 h 494823"/>
                    <a:gd name="connsiteX178" fmla="*/ 656378 w 691026"/>
                    <a:gd name="connsiteY178" fmla="*/ 245554 h 494823"/>
                    <a:gd name="connsiteX179" fmla="*/ 688477 w 691026"/>
                    <a:gd name="connsiteY179" fmla="*/ 172021 h 494823"/>
                    <a:gd name="connsiteX180" fmla="*/ 687239 w 691026"/>
                    <a:gd name="connsiteY180" fmla="*/ 170402 h 494823"/>
                    <a:gd name="connsiteX181" fmla="*/ 686096 w 691026"/>
                    <a:gd name="connsiteY181" fmla="*/ 170117 h 494823"/>
                    <a:gd name="connsiteX182" fmla="*/ 685238 w 691026"/>
                    <a:gd name="connsiteY182" fmla="*/ 170307 h 494823"/>
                    <a:gd name="connsiteX183" fmla="*/ 664093 w 691026"/>
                    <a:gd name="connsiteY183" fmla="*/ 174974 h 494823"/>
                    <a:gd name="connsiteX184" fmla="*/ 625993 w 691026"/>
                    <a:gd name="connsiteY184" fmla="*/ 149733 h 494823"/>
                    <a:gd name="connsiteX185" fmla="*/ 612944 w 691026"/>
                    <a:gd name="connsiteY185" fmla="*/ 138208 h 494823"/>
                    <a:gd name="connsiteX186" fmla="*/ 605609 w 691026"/>
                    <a:gd name="connsiteY186" fmla="*/ 143161 h 494823"/>
                    <a:gd name="connsiteX187" fmla="*/ 600656 w 691026"/>
                    <a:gd name="connsiteY187" fmla="*/ 148114 h 494823"/>
                    <a:gd name="connsiteX188" fmla="*/ 596180 w 691026"/>
                    <a:gd name="connsiteY188" fmla="*/ 146113 h 494823"/>
                    <a:gd name="connsiteX189" fmla="*/ 587226 w 691026"/>
                    <a:gd name="connsiteY189" fmla="*/ 142875 h 494823"/>
                    <a:gd name="connsiteX190" fmla="*/ 571700 w 691026"/>
                    <a:gd name="connsiteY190" fmla="*/ 154019 h 494823"/>
                    <a:gd name="connsiteX191" fmla="*/ 556174 w 691026"/>
                    <a:gd name="connsiteY191" fmla="*/ 163640 h 494823"/>
                    <a:gd name="connsiteX192" fmla="*/ 542935 w 691026"/>
                    <a:gd name="connsiteY192" fmla="*/ 172593 h 494823"/>
                    <a:gd name="connsiteX193" fmla="*/ 543982 w 691026"/>
                    <a:gd name="connsiteY193" fmla="*/ 186690 h 494823"/>
                    <a:gd name="connsiteX194" fmla="*/ 536077 w 691026"/>
                    <a:gd name="connsiteY194" fmla="*/ 196025 h 494823"/>
                    <a:gd name="connsiteX195" fmla="*/ 483785 w 691026"/>
                    <a:gd name="connsiteY195" fmla="*/ 125063 h 494823"/>
                    <a:gd name="connsiteX196" fmla="*/ 471973 w 691026"/>
                    <a:gd name="connsiteY196" fmla="*/ 111252 h 494823"/>
                    <a:gd name="connsiteX197" fmla="*/ 462258 w 691026"/>
                    <a:gd name="connsiteY197" fmla="*/ 117538 h 494823"/>
                    <a:gd name="connsiteX198" fmla="*/ 457781 w 691026"/>
                    <a:gd name="connsiteY198" fmla="*/ 151543 h 494823"/>
                    <a:gd name="connsiteX199" fmla="*/ 457305 w 691026"/>
                    <a:gd name="connsiteY199" fmla="*/ 156591 h 494823"/>
                    <a:gd name="connsiteX200" fmla="*/ 447685 w 691026"/>
                    <a:gd name="connsiteY200" fmla="*/ 160306 h 494823"/>
                    <a:gd name="connsiteX201" fmla="*/ 417205 w 691026"/>
                    <a:gd name="connsiteY201" fmla="*/ 121539 h 494823"/>
                    <a:gd name="connsiteX202" fmla="*/ 409013 w 691026"/>
                    <a:gd name="connsiteY202" fmla="*/ 114776 h 494823"/>
                    <a:gd name="connsiteX203" fmla="*/ 398536 w 691026"/>
                    <a:gd name="connsiteY203" fmla="*/ 116491 h 494823"/>
                    <a:gd name="connsiteX204" fmla="*/ 386344 w 691026"/>
                    <a:gd name="connsiteY204" fmla="*/ 118396 h 494823"/>
                    <a:gd name="connsiteX205" fmla="*/ 378724 w 691026"/>
                    <a:gd name="connsiteY205" fmla="*/ 115538 h 494823"/>
                    <a:gd name="connsiteX206" fmla="*/ 377771 w 691026"/>
                    <a:gd name="connsiteY206" fmla="*/ 93917 h 494823"/>
                    <a:gd name="connsiteX207" fmla="*/ 374152 w 691026"/>
                    <a:gd name="connsiteY207" fmla="*/ 78391 h 494823"/>
                    <a:gd name="connsiteX208" fmla="*/ 348339 w 691026"/>
                    <a:gd name="connsiteY208" fmla="*/ 68199 h 494823"/>
                    <a:gd name="connsiteX209" fmla="*/ 317764 w 691026"/>
                    <a:gd name="connsiteY209" fmla="*/ 78962 h 494823"/>
                    <a:gd name="connsiteX210" fmla="*/ 308524 w 691026"/>
                    <a:gd name="connsiteY210" fmla="*/ 82487 h 494823"/>
                    <a:gd name="connsiteX211" fmla="*/ 276806 w 691026"/>
                    <a:gd name="connsiteY211" fmla="*/ 54864 h 494823"/>
                    <a:gd name="connsiteX212" fmla="*/ 274139 w 691026"/>
                    <a:gd name="connsiteY212" fmla="*/ 51911 h 494823"/>
                    <a:gd name="connsiteX213" fmla="*/ 270710 w 691026"/>
                    <a:gd name="connsiteY213" fmla="*/ 51435 h 494823"/>
                    <a:gd name="connsiteX214" fmla="*/ 254804 w 691026"/>
                    <a:gd name="connsiteY214" fmla="*/ 59627 h 494823"/>
                    <a:gd name="connsiteX215" fmla="*/ 240706 w 691026"/>
                    <a:gd name="connsiteY215" fmla="*/ 67151 h 494823"/>
                    <a:gd name="connsiteX216" fmla="*/ 233944 w 691026"/>
                    <a:gd name="connsiteY216" fmla="*/ 64770 h 494823"/>
                    <a:gd name="connsiteX217" fmla="*/ 226324 w 691026"/>
                    <a:gd name="connsiteY217" fmla="*/ 62389 h 494823"/>
                    <a:gd name="connsiteX218" fmla="*/ 214037 w 691026"/>
                    <a:gd name="connsiteY218" fmla="*/ 65627 h 494823"/>
                    <a:gd name="connsiteX219" fmla="*/ 198415 w 691026"/>
                    <a:gd name="connsiteY219" fmla="*/ 69533 h 494823"/>
                    <a:gd name="connsiteX220" fmla="*/ 166412 w 691026"/>
                    <a:gd name="connsiteY220" fmla="*/ 47530 h 494823"/>
                    <a:gd name="connsiteX221" fmla="*/ 156696 w 691026"/>
                    <a:gd name="connsiteY221" fmla="*/ 18479 h 494823"/>
                    <a:gd name="connsiteX222" fmla="*/ 141361 w 691026"/>
                    <a:gd name="connsiteY222" fmla="*/ 0 h 494823"/>
                    <a:gd name="connsiteX223" fmla="*/ 141361 w 691026"/>
                    <a:gd name="connsiteY223" fmla="*/ 0 h 494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</a:cxnLst>
                  <a:rect l="l" t="t" r="r" b="b"/>
                  <a:pathLst>
                    <a:path w="691026" h="494823">
                      <a:moveTo>
                        <a:pt x="141456" y="2667"/>
                      </a:moveTo>
                      <a:cubicBezTo>
                        <a:pt x="162506" y="2667"/>
                        <a:pt x="146695" y="25432"/>
                        <a:pt x="164602" y="49244"/>
                      </a:cubicBezTo>
                      <a:cubicBezTo>
                        <a:pt x="178127" y="67246"/>
                        <a:pt x="189176" y="72200"/>
                        <a:pt x="198511" y="72200"/>
                      </a:cubicBezTo>
                      <a:cubicBezTo>
                        <a:pt x="209750" y="72200"/>
                        <a:pt x="218608" y="64960"/>
                        <a:pt x="226419" y="64960"/>
                      </a:cubicBezTo>
                      <a:cubicBezTo>
                        <a:pt x="228610" y="64960"/>
                        <a:pt x="230705" y="65532"/>
                        <a:pt x="232706" y="66865"/>
                      </a:cubicBezTo>
                      <a:cubicBezTo>
                        <a:pt x="235563" y="68866"/>
                        <a:pt x="238230" y="69628"/>
                        <a:pt x="240802" y="69628"/>
                      </a:cubicBezTo>
                      <a:cubicBezTo>
                        <a:pt x="252041" y="69628"/>
                        <a:pt x="260423" y="53912"/>
                        <a:pt x="270806" y="54007"/>
                      </a:cubicBezTo>
                      <a:cubicBezTo>
                        <a:pt x="271758" y="54007"/>
                        <a:pt x="272711" y="54102"/>
                        <a:pt x="273663" y="54388"/>
                      </a:cubicBezTo>
                      <a:cubicBezTo>
                        <a:pt x="274330" y="54578"/>
                        <a:pt x="290808" y="85058"/>
                        <a:pt x="308715" y="85058"/>
                      </a:cubicBezTo>
                      <a:cubicBezTo>
                        <a:pt x="312239" y="85058"/>
                        <a:pt x="315859" y="83820"/>
                        <a:pt x="319478" y="80963"/>
                      </a:cubicBezTo>
                      <a:cubicBezTo>
                        <a:pt x="328241" y="73819"/>
                        <a:pt x="338909" y="70675"/>
                        <a:pt x="348530" y="70675"/>
                      </a:cubicBezTo>
                      <a:cubicBezTo>
                        <a:pt x="364913" y="70675"/>
                        <a:pt x="378533" y="79629"/>
                        <a:pt x="375676" y="93440"/>
                      </a:cubicBezTo>
                      <a:cubicBezTo>
                        <a:pt x="371008" y="115729"/>
                        <a:pt x="377581" y="120777"/>
                        <a:pt x="386534" y="120777"/>
                      </a:cubicBezTo>
                      <a:cubicBezTo>
                        <a:pt x="394059" y="120777"/>
                        <a:pt x="403298" y="117253"/>
                        <a:pt x="409204" y="117253"/>
                      </a:cubicBezTo>
                      <a:cubicBezTo>
                        <a:pt x="412538" y="117253"/>
                        <a:pt x="414728" y="118396"/>
                        <a:pt x="415014" y="121825"/>
                      </a:cubicBezTo>
                      <a:cubicBezTo>
                        <a:pt x="417490" y="152114"/>
                        <a:pt x="435207" y="162782"/>
                        <a:pt x="447875" y="162782"/>
                      </a:cubicBezTo>
                      <a:cubicBezTo>
                        <a:pt x="456448" y="162782"/>
                        <a:pt x="462734" y="157829"/>
                        <a:pt x="460163" y="150781"/>
                      </a:cubicBezTo>
                      <a:cubicBezTo>
                        <a:pt x="454448" y="134874"/>
                        <a:pt x="463306" y="113729"/>
                        <a:pt x="472069" y="113729"/>
                      </a:cubicBezTo>
                      <a:cubicBezTo>
                        <a:pt x="475593" y="113729"/>
                        <a:pt x="479022" y="117062"/>
                        <a:pt x="481594" y="125444"/>
                      </a:cubicBezTo>
                      <a:cubicBezTo>
                        <a:pt x="484451" y="147352"/>
                        <a:pt x="517884" y="198406"/>
                        <a:pt x="536172" y="198406"/>
                      </a:cubicBezTo>
                      <a:cubicBezTo>
                        <a:pt x="540935" y="198406"/>
                        <a:pt x="544745" y="194881"/>
                        <a:pt x="546554" y="186500"/>
                      </a:cubicBezTo>
                      <a:cubicBezTo>
                        <a:pt x="536744" y="162401"/>
                        <a:pt x="562842" y="170688"/>
                        <a:pt x="573701" y="155353"/>
                      </a:cubicBezTo>
                      <a:cubicBezTo>
                        <a:pt x="579225" y="147542"/>
                        <a:pt x="583607" y="145161"/>
                        <a:pt x="587226" y="145161"/>
                      </a:cubicBezTo>
                      <a:cubicBezTo>
                        <a:pt x="592655" y="145161"/>
                        <a:pt x="596561" y="150304"/>
                        <a:pt x="600656" y="150304"/>
                      </a:cubicBezTo>
                      <a:cubicBezTo>
                        <a:pt x="602847" y="150304"/>
                        <a:pt x="605038" y="148876"/>
                        <a:pt x="607514" y="144304"/>
                      </a:cubicBezTo>
                      <a:cubicBezTo>
                        <a:pt x="609419" y="141542"/>
                        <a:pt x="611134" y="140398"/>
                        <a:pt x="612944" y="140398"/>
                      </a:cubicBezTo>
                      <a:cubicBezTo>
                        <a:pt x="622659" y="140398"/>
                        <a:pt x="631613" y="177070"/>
                        <a:pt x="664093" y="177070"/>
                      </a:cubicBezTo>
                      <a:cubicBezTo>
                        <a:pt x="670474" y="177070"/>
                        <a:pt x="677809" y="175641"/>
                        <a:pt x="686096" y="172212"/>
                      </a:cubicBezTo>
                      <a:cubicBezTo>
                        <a:pt x="702098" y="246221"/>
                        <a:pt x="635518" y="239840"/>
                        <a:pt x="646376" y="254222"/>
                      </a:cubicBezTo>
                      <a:cubicBezTo>
                        <a:pt x="643614" y="255746"/>
                        <a:pt x="640852" y="257270"/>
                        <a:pt x="638185" y="258890"/>
                      </a:cubicBezTo>
                      <a:cubicBezTo>
                        <a:pt x="625421" y="247936"/>
                        <a:pt x="611515" y="235648"/>
                        <a:pt x="608753" y="235458"/>
                      </a:cubicBezTo>
                      <a:cubicBezTo>
                        <a:pt x="582749" y="255079"/>
                        <a:pt x="611229" y="279940"/>
                        <a:pt x="598465" y="291370"/>
                      </a:cubicBezTo>
                      <a:cubicBezTo>
                        <a:pt x="591703" y="295942"/>
                        <a:pt x="589893" y="297275"/>
                        <a:pt x="589131" y="297275"/>
                      </a:cubicBezTo>
                      <a:cubicBezTo>
                        <a:pt x="588179" y="297275"/>
                        <a:pt x="589131" y="294799"/>
                        <a:pt x="582464" y="294799"/>
                      </a:cubicBezTo>
                      <a:cubicBezTo>
                        <a:pt x="581797" y="294799"/>
                        <a:pt x="580940" y="294799"/>
                        <a:pt x="580082" y="294799"/>
                      </a:cubicBezTo>
                      <a:cubicBezTo>
                        <a:pt x="564176" y="295846"/>
                        <a:pt x="588560" y="338709"/>
                        <a:pt x="505216" y="351758"/>
                      </a:cubicBezTo>
                      <a:cubicBezTo>
                        <a:pt x="477022" y="362807"/>
                        <a:pt x="542363" y="414242"/>
                        <a:pt x="507216" y="414242"/>
                      </a:cubicBezTo>
                      <a:cubicBezTo>
                        <a:pt x="505692" y="414242"/>
                        <a:pt x="504073" y="414242"/>
                        <a:pt x="502168" y="413957"/>
                      </a:cubicBezTo>
                      <a:cubicBezTo>
                        <a:pt x="498453" y="413004"/>
                        <a:pt x="494929" y="412718"/>
                        <a:pt x="491500" y="412718"/>
                      </a:cubicBezTo>
                      <a:cubicBezTo>
                        <a:pt x="479784" y="412718"/>
                        <a:pt x="469306" y="416719"/>
                        <a:pt x="458924" y="416719"/>
                      </a:cubicBezTo>
                      <a:cubicBezTo>
                        <a:pt x="449590" y="416719"/>
                        <a:pt x="440255" y="413480"/>
                        <a:pt x="430254" y="401193"/>
                      </a:cubicBezTo>
                      <a:cubicBezTo>
                        <a:pt x="426063" y="397097"/>
                        <a:pt x="422253" y="395288"/>
                        <a:pt x="418729" y="395288"/>
                      </a:cubicBezTo>
                      <a:cubicBezTo>
                        <a:pt x="393202" y="395288"/>
                        <a:pt x="384534" y="491204"/>
                        <a:pt x="349577" y="491871"/>
                      </a:cubicBezTo>
                      <a:cubicBezTo>
                        <a:pt x="323860" y="467392"/>
                        <a:pt x="370437" y="483298"/>
                        <a:pt x="333956" y="447675"/>
                      </a:cubicBezTo>
                      <a:cubicBezTo>
                        <a:pt x="318907" y="423958"/>
                        <a:pt x="290237" y="405003"/>
                        <a:pt x="311573" y="373380"/>
                      </a:cubicBezTo>
                      <a:cubicBezTo>
                        <a:pt x="314240" y="370808"/>
                        <a:pt x="315287" y="369951"/>
                        <a:pt x="315192" y="369951"/>
                      </a:cubicBezTo>
                      <a:cubicBezTo>
                        <a:pt x="315002" y="369951"/>
                        <a:pt x="311668" y="372237"/>
                        <a:pt x="307381" y="372237"/>
                      </a:cubicBezTo>
                      <a:cubicBezTo>
                        <a:pt x="303476" y="372237"/>
                        <a:pt x="298904" y="370427"/>
                        <a:pt x="294999" y="363569"/>
                      </a:cubicBezTo>
                      <a:cubicBezTo>
                        <a:pt x="289094" y="352996"/>
                        <a:pt x="256804" y="310515"/>
                        <a:pt x="256899" y="304895"/>
                      </a:cubicBezTo>
                      <a:cubicBezTo>
                        <a:pt x="256994" y="296990"/>
                        <a:pt x="257756" y="284036"/>
                        <a:pt x="253565" y="284036"/>
                      </a:cubicBezTo>
                      <a:cubicBezTo>
                        <a:pt x="251565" y="284036"/>
                        <a:pt x="248422" y="286988"/>
                        <a:pt x="243469" y="295085"/>
                      </a:cubicBezTo>
                      <a:cubicBezTo>
                        <a:pt x="243469" y="295275"/>
                        <a:pt x="236801" y="315849"/>
                        <a:pt x="230324" y="315849"/>
                      </a:cubicBezTo>
                      <a:cubicBezTo>
                        <a:pt x="226990" y="315849"/>
                        <a:pt x="223752" y="310515"/>
                        <a:pt x="221276" y="294418"/>
                      </a:cubicBezTo>
                      <a:cubicBezTo>
                        <a:pt x="218704" y="277654"/>
                        <a:pt x="197749" y="285560"/>
                        <a:pt x="180889" y="268034"/>
                      </a:cubicBezTo>
                      <a:cubicBezTo>
                        <a:pt x="179747" y="266224"/>
                        <a:pt x="178794" y="265557"/>
                        <a:pt x="177841" y="265557"/>
                      </a:cubicBezTo>
                      <a:cubicBezTo>
                        <a:pt x="174222" y="265557"/>
                        <a:pt x="170983" y="275082"/>
                        <a:pt x="164221" y="275082"/>
                      </a:cubicBezTo>
                      <a:cubicBezTo>
                        <a:pt x="162506" y="275082"/>
                        <a:pt x="160506" y="274415"/>
                        <a:pt x="158220" y="272891"/>
                      </a:cubicBezTo>
                      <a:cubicBezTo>
                        <a:pt x="149743" y="266129"/>
                        <a:pt x="133360" y="270796"/>
                        <a:pt x="152696" y="254603"/>
                      </a:cubicBezTo>
                      <a:cubicBezTo>
                        <a:pt x="156696" y="236982"/>
                        <a:pt x="131360" y="198311"/>
                        <a:pt x="129264" y="193643"/>
                      </a:cubicBezTo>
                      <a:cubicBezTo>
                        <a:pt x="111452" y="183071"/>
                        <a:pt x="121454" y="171164"/>
                        <a:pt x="119930" y="171164"/>
                      </a:cubicBezTo>
                      <a:cubicBezTo>
                        <a:pt x="119358" y="171164"/>
                        <a:pt x="116881" y="172974"/>
                        <a:pt x="110309" y="177546"/>
                      </a:cubicBezTo>
                      <a:cubicBezTo>
                        <a:pt x="90783" y="190881"/>
                        <a:pt x="76114" y="206502"/>
                        <a:pt x="69256" y="206502"/>
                      </a:cubicBezTo>
                      <a:cubicBezTo>
                        <a:pt x="67066" y="206502"/>
                        <a:pt x="65637" y="204883"/>
                        <a:pt x="65161" y="201168"/>
                      </a:cubicBezTo>
                      <a:cubicBezTo>
                        <a:pt x="62208" y="180404"/>
                        <a:pt x="34205" y="156305"/>
                        <a:pt x="41444" y="146018"/>
                      </a:cubicBezTo>
                      <a:cubicBezTo>
                        <a:pt x="50778" y="132874"/>
                        <a:pt x="31728" y="132779"/>
                        <a:pt x="40110" y="120206"/>
                      </a:cubicBezTo>
                      <a:cubicBezTo>
                        <a:pt x="53540" y="99822"/>
                        <a:pt x="26299" y="91440"/>
                        <a:pt x="23918" y="80105"/>
                      </a:cubicBezTo>
                      <a:cubicBezTo>
                        <a:pt x="22108" y="71533"/>
                        <a:pt x="15916" y="70199"/>
                        <a:pt x="10678" y="70199"/>
                      </a:cubicBezTo>
                      <a:cubicBezTo>
                        <a:pt x="8392" y="70199"/>
                        <a:pt x="6296" y="70485"/>
                        <a:pt x="4868" y="70485"/>
                      </a:cubicBezTo>
                      <a:cubicBezTo>
                        <a:pt x="2391" y="70485"/>
                        <a:pt x="1629" y="69818"/>
                        <a:pt x="4487" y="66199"/>
                      </a:cubicBezTo>
                      <a:cubicBezTo>
                        <a:pt x="13345" y="55150"/>
                        <a:pt x="9249" y="41148"/>
                        <a:pt x="15536" y="41148"/>
                      </a:cubicBezTo>
                      <a:cubicBezTo>
                        <a:pt x="17631" y="41148"/>
                        <a:pt x="20965" y="42767"/>
                        <a:pt x="26394" y="46673"/>
                      </a:cubicBezTo>
                      <a:cubicBezTo>
                        <a:pt x="36110" y="53626"/>
                        <a:pt x="41348" y="55912"/>
                        <a:pt x="44301" y="55912"/>
                      </a:cubicBezTo>
                      <a:cubicBezTo>
                        <a:pt x="49730" y="55912"/>
                        <a:pt x="47063" y="48006"/>
                        <a:pt x="50111" y="48006"/>
                      </a:cubicBezTo>
                      <a:cubicBezTo>
                        <a:pt x="51159" y="48006"/>
                        <a:pt x="52873" y="48958"/>
                        <a:pt x="55826" y="51435"/>
                      </a:cubicBezTo>
                      <a:cubicBezTo>
                        <a:pt x="63827" y="58198"/>
                        <a:pt x="69352" y="60769"/>
                        <a:pt x="73162" y="60769"/>
                      </a:cubicBezTo>
                      <a:cubicBezTo>
                        <a:pt x="83354" y="60769"/>
                        <a:pt x="80401" y="41910"/>
                        <a:pt x="77734" y="38100"/>
                      </a:cubicBezTo>
                      <a:cubicBezTo>
                        <a:pt x="63446" y="17621"/>
                        <a:pt x="95641" y="37624"/>
                        <a:pt x="95641" y="5429"/>
                      </a:cubicBezTo>
                      <a:cubicBezTo>
                        <a:pt x="100689" y="6001"/>
                        <a:pt x="106309" y="6667"/>
                        <a:pt x="111833" y="6667"/>
                      </a:cubicBezTo>
                      <a:cubicBezTo>
                        <a:pt x="116024" y="6667"/>
                        <a:pt x="120120" y="6287"/>
                        <a:pt x="123835" y="5334"/>
                      </a:cubicBezTo>
                      <a:cubicBezTo>
                        <a:pt x="131645" y="3334"/>
                        <a:pt x="137360" y="2381"/>
                        <a:pt x="141551" y="2381"/>
                      </a:cubicBezTo>
                      <a:moveTo>
                        <a:pt x="141456" y="286"/>
                      </a:moveTo>
                      <a:cubicBezTo>
                        <a:pt x="141456" y="286"/>
                        <a:pt x="141456" y="286"/>
                        <a:pt x="141456" y="286"/>
                      </a:cubicBezTo>
                      <a:cubicBezTo>
                        <a:pt x="136979" y="286"/>
                        <a:pt x="130979" y="1238"/>
                        <a:pt x="123073" y="3334"/>
                      </a:cubicBezTo>
                      <a:cubicBezTo>
                        <a:pt x="119834" y="4191"/>
                        <a:pt x="116120" y="4572"/>
                        <a:pt x="111643" y="4572"/>
                      </a:cubicBezTo>
                      <a:cubicBezTo>
                        <a:pt x="106214" y="4572"/>
                        <a:pt x="100594" y="4000"/>
                        <a:pt x="95736" y="3429"/>
                      </a:cubicBezTo>
                      <a:cubicBezTo>
                        <a:pt x="95736" y="3429"/>
                        <a:pt x="95546" y="3429"/>
                        <a:pt x="95450" y="3429"/>
                      </a:cubicBezTo>
                      <a:cubicBezTo>
                        <a:pt x="94879" y="3429"/>
                        <a:pt x="94307" y="3619"/>
                        <a:pt x="93831" y="4000"/>
                      </a:cubicBezTo>
                      <a:cubicBezTo>
                        <a:pt x="93355" y="4477"/>
                        <a:pt x="93069" y="5144"/>
                        <a:pt x="93069" y="5810"/>
                      </a:cubicBezTo>
                      <a:cubicBezTo>
                        <a:pt x="93069" y="21241"/>
                        <a:pt x="85354" y="23146"/>
                        <a:pt x="79163" y="24575"/>
                      </a:cubicBezTo>
                      <a:cubicBezTo>
                        <a:pt x="75924" y="25337"/>
                        <a:pt x="72876" y="26098"/>
                        <a:pt x="71733" y="28956"/>
                      </a:cubicBezTo>
                      <a:cubicBezTo>
                        <a:pt x="70781" y="31528"/>
                        <a:pt x="71828" y="34671"/>
                        <a:pt x="75543" y="39910"/>
                      </a:cubicBezTo>
                      <a:cubicBezTo>
                        <a:pt x="77067" y="42100"/>
                        <a:pt x="78972" y="51816"/>
                        <a:pt x="76496" y="56674"/>
                      </a:cubicBezTo>
                      <a:cubicBezTo>
                        <a:pt x="75733" y="58198"/>
                        <a:pt x="74590" y="58865"/>
                        <a:pt x="72876" y="58865"/>
                      </a:cubicBezTo>
                      <a:cubicBezTo>
                        <a:pt x="70399" y="58865"/>
                        <a:pt x="65637" y="57340"/>
                        <a:pt x="57064" y="50102"/>
                      </a:cubicBezTo>
                      <a:cubicBezTo>
                        <a:pt x="53731" y="47244"/>
                        <a:pt x="51635" y="46101"/>
                        <a:pt x="49826" y="46101"/>
                      </a:cubicBezTo>
                      <a:lnTo>
                        <a:pt x="49826" y="46101"/>
                      </a:lnTo>
                      <a:cubicBezTo>
                        <a:pt x="46492" y="46101"/>
                        <a:pt x="45920" y="49340"/>
                        <a:pt x="45635" y="51149"/>
                      </a:cubicBezTo>
                      <a:cubicBezTo>
                        <a:pt x="45158" y="54007"/>
                        <a:pt x="44777" y="54007"/>
                        <a:pt x="44015" y="54007"/>
                      </a:cubicBezTo>
                      <a:cubicBezTo>
                        <a:pt x="42110" y="54007"/>
                        <a:pt x="37633" y="52483"/>
                        <a:pt x="27537" y="45244"/>
                      </a:cubicBezTo>
                      <a:cubicBezTo>
                        <a:pt x="21727" y="41053"/>
                        <a:pt x="18012" y="39338"/>
                        <a:pt x="15250" y="39338"/>
                      </a:cubicBezTo>
                      <a:lnTo>
                        <a:pt x="15250" y="39338"/>
                      </a:lnTo>
                      <a:cubicBezTo>
                        <a:pt x="10202" y="39338"/>
                        <a:pt x="9249" y="44387"/>
                        <a:pt x="8392" y="49340"/>
                      </a:cubicBezTo>
                      <a:cubicBezTo>
                        <a:pt x="7535" y="54102"/>
                        <a:pt x="6487" y="60103"/>
                        <a:pt x="2391" y="65246"/>
                      </a:cubicBezTo>
                      <a:cubicBezTo>
                        <a:pt x="867" y="67151"/>
                        <a:pt x="-657" y="69342"/>
                        <a:pt x="296" y="71438"/>
                      </a:cubicBezTo>
                      <a:cubicBezTo>
                        <a:pt x="1248" y="73438"/>
                        <a:pt x="3724" y="73438"/>
                        <a:pt x="4582" y="73438"/>
                      </a:cubicBezTo>
                      <a:cubicBezTo>
                        <a:pt x="5248" y="73438"/>
                        <a:pt x="6106" y="73438"/>
                        <a:pt x="7058" y="73342"/>
                      </a:cubicBezTo>
                      <a:cubicBezTo>
                        <a:pt x="8106" y="73342"/>
                        <a:pt x="9249" y="73247"/>
                        <a:pt x="10392" y="73247"/>
                      </a:cubicBezTo>
                      <a:cubicBezTo>
                        <a:pt x="16964" y="73247"/>
                        <a:pt x="20107" y="75533"/>
                        <a:pt x="21251" y="81248"/>
                      </a:cubicBezTo>
                      <a:cubicBezTo>
                        <a:pt x="22203" y="85915"/>
                        <a:pt x="26299" y="89725"/>
                        <a:pt x="30585" y="93726"/>
                      </a:cubicBezTo>
                      <a:cubicBezTo>
                        <a:pt x="38300" y="100965"/>
                        <a:pt x="45539" y="107823"/>
                        <a:pt x="37824" y="119539"/>
                      </a:cubicBezTo>
                      <a:cubicBezTo>
                        <a:pt x="32776" y="127159"/>
                        <a:pt x="36300" y="131636"/>
                        <a:pt x="38872" y="134874"/>
                      </a:cubicBezTo>
                      <a:cubicBezTo>
                        <a:pt x="41444" y="138113"/>
                        <a:pt x="42968" y="140113"/>
                        <a:pt x="39253" y="145352"/>
                      </a:cubicBezTo>
                      <a:cubicBezTo>
                        <a:pt x="34395" y="152210"/>
                        <a:pt x="40967" y="162115"/>
                        <a:pt x="48587" y="173736"/>
                      </a:cubicBezTo>
                      <a:cubicBezTo>
                        <a:pt x="54493" y="182785"/>
                        <a:pt x="61256" y="193072"/>
                        <a:pt x="62589" y="202216"/>
                      </a:cubicBezTo>
                      <a:cubicBezTo>
                        <a:pt x="63446" y="208312"/>
                        <a:pt x="66589" y="209550"/>
                        <a:pt x="69066" y="209550"/>
                      </a:cubicBezTo>
                      <a:cubicBezTo>
                        <a:pt x="74019" y="209550"/>
                        <a:pt x="80687" y="204216"/>
                        <a:pt x="90688" y="196025"/>
                      </a:cubicBezTo>
                      <a:cubicBezTo>
                        <a:pt x="96784" y="191071"/>
                        <a:pt x="103737" y="185452"/>
                        <a:pt x="111452" y="180118"/>
                      </a:cubicBezTo>
                      <a:cubicBezTo>
                        <a:pt x="113357" y="178879"/>
                        <a:pt x="114881" y="177737"/>
                        <a:pt x="116120" y="176879"/>
                      </a:cubicBezTo>
                      <a:cubicBezTo>
                        <a:pt x="115357" y="181832"/>
                        <a:pt x="116405" y="189262"/>
                        <a:pt x="127264" y="195929"/>
                      </a:cubicBezTo>
                      <a:cubicBezTo>
                        <a:pt x="127835" y="196882"/>
                        <a:pt x="128693" y="198501"/>
                        <a:pt x="129931" y="200596"/>
                      </a:cubicBezTo>
                      <a:cubicBezTo>
                        <a:pt x="136217" y="211455"/>
                        <a:pt x="152696" y="240030"/>
                        <a:pt x="150410" y="253937"/>
                      </a:cubicBezTo>
                      <a:cubicBezTo>
                        <a:pt x="143075" y="260128"/>
                        <a:pt x="140599" y="263652"/>
                        <a:pt x="141265" y="266700"/>
                      </a:cubicBezTo>
                      <a:cubicBezTo>
                        <a:pt x="141932" y="269748"/>
                        <a:pt x="145171" y="270796"/>
                        <a:pt x="148695" y="271844"/>
                      </a:cubicBezTo>
                      <a:cubicBezTo>
                        <a:pt x="151362" y="272606"/>
                        <a:pt x="154410" y="273558"/>
                        <a:pt x="156601" y="275368"/>
                      </a:cubicBezTo>
                      <a:cubicBezTo>
                        <a:pt x="159268" y="277178"/>
                        <a:pt x="161649" y="278130"/>
                        <a:pt x="164030" y="278130"/>
                      </a:cubicBezTo>
                      <a:cubicBezTo>
                        <a:pt x="168983" y="278130"/>
                        <a:pt x="172317" y="274225"/>
                        <a:pt x="174794" y="271463"/>
                      </a:cubicBezTo>
                      <a:cubicBezTo>
                        <a:pt x="175746" y="270415"/>
                        <a:pt x="177080" y="268796"/>
                        <a:pt x="177651" y="268605"/>
                      </a:cubicBezTo>
                      <a:cubicBezTo>
                        <a:pt x="177651" y="268605"/>
                        <a:pt x="178032" y="268891"/>
                        <a:pt x="178699" y="269938"/>
                      </a:cubicBezTo>
                      <a:cubicBezTo>
                        <a:pt x="178699" y="270129"/>
                        <a:pt x="178889" y="270224"/>
                        <a:pt x="178985" y="270319"/>
                      </a:cubicBezTo>
                      <a:cubicBezTo>
                        <a:pt x="187366" y="278987"/>
                        <a:pt x="196701" y="281845"/>
                        <a:pt x="204226" y="284036"/>
                      </a:cubicBezTo>
                      <a:cubicBezTo>
                        <a:pt x="213084" y="286703"/>
                        <a:pt x="217751" y="288417"/>
                        <a:pt x="218799" y="295465"/>
                      </a:cubicBezTo>
                      <a:cubicBezTo>
                        <a:pt x="221276" y="311658"/>
                        <a:pt x="224800" y="318897"/>
                        <a:pt x="230229" y="318897"/>
                      </a:cubicBezTo>
                      <a:cubicBezTo>
                        <a:pt x="235373" y="318897"/>
                        <a:pt x="240516" y="311467"/>
                        <a:pt x="245469" y="296799"/>
                      </a:cubicBezTo>
                      <a:cubicBezTo>
                        <a:pt x="251184" y="287465"/>
                        <a:pt x="253375" y="287084"/>
                        <a:pt x="253470" y="287084"/>
                      </a:cubicBezTo>
                      <a:cubicBezTo>
                        <a:pt x="254708" y="288417"/>
                        <a:pt x="254518" y="298513"/>
                        <a:pt x="254423" y="302800"/>
                      </a:cubicBezTo>
                      <a:lnTo>
                        <a:pt x="254423" y="305467"/>
                      </a:lnTo>
                      <a:cubicBezTo>
                        <a:pt x="254423" y="309277"/>
                        <a:pt x="261852" y="320516"/>
                        <a:pt x="277949" y="343376"/>
                      </a:cubicBezTo>
                      <a:cubicBezTo>
                        <a:pt x="284426" y="352711"/>
                        <a:pt x="290618" y="361474"/>
                        <a:pt x="292808" y="365379"/>
                      </a:cubicBezTo>
                      <a:cubicBezTo>
                        <a:pt x="297380" y="373571"/>
                        <a:pt x="303190" y="375285"/>
                        <a:pt x="307191" y="375285"/>
                      </a:cubicBezTo>
                      <a:cubicBezTo>
                        <a:pt x="307381" y="375285"/>
                        <a:pt x="307572" y="375285"/>
                        <a:pt x="307763" y="375285"/>
                      </a:cubicBezTo>
                      <a:cubicBezTo>
                        <a:pt x="292808" y="399955"/>
                        <a:pt x="306810" y="417481"/>
                        <a:pt x="320431" y="434435"/>
                      </a:cubicBezTo>
                      <a:cubicBezTo>
                        <a:pt x="324336" y="439388"/>
                        <a:pt x="328432" y="444437"/>
                        <a:pt x="331765" y="449675"/>
                      </a:cubicBezTo>
                      <a:cubicBezTo>
                        <a:pt x="331861" y="449866"/>
                        <a:pt x="331956" y="449961"/>
                        <a:pt x="332147" y="450056"/>
                      </a:cubicBezTo>
                      <a:cubicBezTo>
                        <a:pt x="341481" y="459200"/>
                        <a:pt x="346148" y="465677"/>
                        <a:pt x="346053" y="469392"/>
                      </a:cubicBezTo>
                      <a:cubicBezTo>
                        <a:pt x="346053" y="471107"/>
                        <a:pt x="344910" y="472154"/>
                        <a:pt x="343100" y="473678"/>
                      </a:cubicBezTo>
                      <a:cubicBezTo>
                        <a:pt x="341290" y="475202"/>
                        <a:pt x="339005" y="477203"/>
                        <a:pt x="338909" y="480346"/>
                      </a:cubicBezTo>
                      <a:cubicBezTo>
                        <a:pt x="338814" y="483965"/>
                        <a:pt x="341576" y="488252"/>
                        <a:pt x="347768" y="494157"/>
                      </a:cubicBezTo>
                      <a:cubicBezTo>
                        <a:pt x="348244" y="494538"/>
                        <a:pt x="348815" y="494824"/>
                        <a:pt x="349387" y="494824"/>
                      </a:cubicBezTo>
                      <a:cubicBezTo>
                        <a:pt x="349387" y="494824"/>
                        <a:pt x="349387" y="494824"/>
                        <a:pt x="349387" y="494824"/>
                      </a:cubicBezTo>
                      <a:cubicBezTo>
                        <a:pt x="369770" y="494443"/>
                        <a:pt x="381010" y="466344"/>
                        <a:pt x="391868" y="439293"/>
                      </a:cubicBezTo>
                      <a:cubicBezTo>
                        <a:pt x="399965" y="419100"/>
                        <a:pt x="408347" y="398240"/>
                        <a:pt x="418443" y="398240"/>
                      </a:cubicBezTo>
                      <a:cubicBezTo>
                        <a:pt x="421396" y="398240"/>
                        <a:pt x="424730" y="399955"/>
                        <a:pt x="428349" y="403479"/>
                      </a:cubicBezTo>
                      <a:cubicBezTo>
                        <a:pt x="437493" y="414623"/>
                        <a:pt x="446828" y="419671"/>
                        <a:pt x="458734" y="419671"/>
                      </a:cubicBezTo>
                      <a:cubicBezTo>
                        <a:pt x="463973" y="419671"/>
                        <a:pt x="469116" y="418719"/>
                        <a:pt x="474545" y="417671"/>
                      </a:cubicBezTo>
                      <a:cubicBezTo>
                        <a:pt x="479974" y="416623"/>
                        <a:pt x="485594" y="415576"/>
                        <a:pt x="491309" y="415576"/>
                      </a:cubicBezTo>
                      <a:cubicBezTo>
                        <a:pt x="494833" y="415576"/>
                        <a:pt x="498167" y="415957"/>
                        <a:pt x="501406" y="416719"/>
                      </a:cubicBezTo>
                      <a:cubicBezTo>
                        <a:pt x="503692" y="417005"/>
                        <a:pt x="505502" y="417100"/>
                        <a:pt x="507026" y="417100"/>
                      </a:cubicBezTo>
                      <a:cubicBezTo>
                        <a:pt x="513312" y="417100"/>
                        <a:pt x="517217" y="415576"/>
                        <a:pt x="519027" y="412337"/>
                      </a:cubicBezTo>
                      <a:cubicBezTo>
                        <a:pt x="522456" y="406337"/>
                        <a:pt x="516931" y="397002"/>
                        <a:pt x="510645" y="386239"/>
                      </a:cubicBezTo>
                      <a:cubicBezTo>
                        <a:pt x="504930" y="376523"/>
                        <a:pt x="498453" y="365569"/>
                        <a:pt x="500644" y="359188"/>
                      </a:cubicBezTo>
                      <a:cubicBezTo>
                        <a:pt x="501311" y="357092"/>
                        <a:pt x="503025" y="355568"/>
                        <a:pt x="505787" y="354425"/>
                      </a:cubicBezTo>
                      <a:cubicBezTo>
                        <a:pt x="564938" y="345091"/>
                        <a:pt x="571129" y="320897"/>
                        <a:pt x="574844" y="306419"/>
                      </a:cubicBezTo>
                      <a:cubicBezTo>
                        <a:pt x="576558" y="299847"/>
                        <a:pt x="577320" y="297752"/>
                        <a:pt x="580178" y="297466"/>
                      </a:cubicBezTo>
                      <a:cubicBezTo>
                        <a:pt x="581035" y="297466"/>
                        <a:pt x="581702" y="297466"/>
                        <a:pt x="582368" y="297466"/>
                      </a:cubicBezTo>
                      <a:cubicBezTo>
                        <a:pt x="583988" y="297466"/>
                        <a:pt x="585988" y="297656"/>
                        <a:pt x="586464" y="298323"/>
                      </a:cubicBezTo>
                      <a:cubicBezTo>
                        <a:pt x="586750" y="298704"/>
                        <a:pt x="587416" y="299942"/>
                        <a:pt x="589036" y="299942"/>
                      </a:cubicBezTo>
                      <a:cubicBezTo>
                        <a:pt x="590369" y="299942"/>
                        <a:pt x="591131" y="299466"/>
                        <a:pt x="596941" y="295465"/>
                      </a:cubicBezTo>
                      <a:lnTo>
                        <a:pt x="599704" y="293656"/>
                      </a:lnTo>
                      <a:cubicBezTo>
                        <a:pt x="606276" y="287750"/>
                        <a:pt x="604276" y="279749"/>
                        <a:pt x="602085" y="271272"/>
                      </a:cubicBezTo>
                      <a:cubicBezTo>
                        <a:pt x="599228" y="260223"/>
                        <a:pt x="596275" y="248793"/>
                        <a:pt x="609133" y="238506"/>
                      </a:cubicBezTo>
                      <a:cubicBezTo>
                        <a:pt x="612467" y="240316"/>
                        <a:pt x="623421" y="249746"/>
                        <a:pt x="631613" y="256794"/>
                      </a:cubicBezTo>
                      <a:lnTo>
                        <a:pt x="636565" y="261080"/>
                      </a:lnTo>
                      <a:cubicBezTo>
                        <a:pt x="636565" y="261080"/>
                        <a:pt x="637518" y="261652"/>
                        <a:pt x="638090" y="261652"/>
                      </a:cubicBezTo>
                      <a:cubicBezTo>
                        <a:pt x="638471" y="261652"/>
                        <a:pt x="638947" y="261556"/>
                        <a:pt x="639328" y="261271"/>
                      </a:cubicBezTo>
                      <a:cubicBezTo>
                        <a:pt x="641995" y="259747"/>
                        <a:pt x="644662" y="258223"/>
                        <a:pt x="647424" y="256699"/>
                      </a:cubicBezTo>
                      <a:cubicBezTo>
                        <a:pt x="647996" y="256413"/>
                        <a:pt x="648472" y="255746"/>
                        <a:pt x="648662" y="255079"/>
                      </a:cubicBezTo>
                      <a:cubicBezTo>
                        <a:pt x="648853" y="254413"/>
                        <a:pt x="648662" y="253651"/>
                        <a:pt x="648281" y="253175"/>
                      </a:cubicBezTo>
                      <a:cubicBezTo>
                        <a:pt x="647900" y="252698"/>
                        <a:pt x="647424" y="251936"/>
                        <a:pt x="647615" y="251460"/>
                      </a:cubicBezTo>
                      <a:cubicBezTo>
                        <a:pt x="647996" y="249841"/>
                        <a:pt x="652187" y="247745"/>
                        <a:pt x="656378" y="245554"/>
                      </a:cubicBezTo>
                      <a:cubicBezTo>
                        <a:pt x="671522" y="237839"/>
                        <a:pt x="699621" y="223361"/>
                        <a:pt x="688477" y="172021"/>
                      </a:cubicBezTo>
                      <a:cubicBezTo>
                        <a:pt x="688286" y="171355"/>
                        <a:pt x="687905" y="170783"/>
                        <a:pt x="687239" y="170402"/>
                      </a:cubicBezTo>
                      <a:cubicBezTo>
                        <a:pt x="686857" y="170212"/>
                        <a:pt x="686477" y="170117"/>
                        <a:pt x="686096" y="170117"/>
                      </a:cubicBezTo>
                      <a:cubicBezTo>
                        <a:pt x="685810" y="170117"/>
                        <a:pt x="685524" y="170117"/>
                        <a:pt x="685238" y="170307"/>
                      </a:cubicBezTo>
                      <a:cubicBezTo>
                        <a:pt x="677618" y="173355"/>
                        <a:pt x="670570" y="174974"/>
                        <a:pt x="664093" y="174974"/>
                      </a:cubicBezTo>
                      <a:cubicBezTo>
                        <a:pt x="644281" y="174974"/>
                        <a:pt x="633708" y="160401"/>
                        <a:pt x="625993" y="149733"/>
                      </a:cubicBezTo>
                      <a:cubicBezTo>
                        <a:pt x="621135" y="143065"/>
                        <a:pt x="617611" y="138208"/>
                        <a:pt x="612944" y="138208"/>
                      </a:cubicBezTo>
                      <a:cubicBezTo>
                        <a:pt x="610277" y="138208"/>
                        <a:pt x="607895" y="139827"/>
                        <a:pt x="605609" y="143161"/>
                      </a:cubicBezTo>
                      <a:cubicBezTo>
                        <a:pt x="603704" y="146494"/>
                        <a:pt x="602085" y="148114"/>
                        <a:pt x="600656" y="148114"/>
                      </a:cubicBezTo>
                      <a:cubicBezTo>
                        <a:pt x="599418" y="148114"/>
                        <a:pt x="597799" y="147161"/>
                        <a:pt x="596180" y="146113"/>
                      </a:cubicBezTo>
                      <a:cubicBezTo>
                        <a:pt x="593703" y="144590"/>
                        <a:pt x="590846" y="142875"/>
                        <a:pt x="587226" y="142875"/>
                      </a:cubicBezTo>
                      <a:cubicBezTo>
                        <a:pt x="582082" y="142875"/>
                        <a:pt x="577130" y="146399"/>
                        <a:pt x="571700" y="154019"/>
                      </a:cubicBezTo>
                      <a:cubicBezTo>
                        <a:pt x="567890" y="159448"/>
                        <a:pt x="561890" y="161544"/>
                        <a:pt x="556174" y="163640"/>
                      </a:cubicBezTo>
                      <a:cubicBezTo>
                        <a:pt x="550460" y="165735"/>
                        <a:pt x="545126" y="167640"/>
                        <a:pt x="542935" y="172593"/>
                      </a:cubicBezTo>
                      <a:cubicBezTo>
                        <a:pt x="541315" y="176213"/>
                        <a:pt x="541697" y="180689"/>
                        <a:pt x="543982" y="186690"/>
                      </a:cubicBezTo>
                      <a:cubicBezTo>
                        <a:pt x="541697" y="196025"/>
                        <a:pt x="537506" y="196025"/>
                        <a:pt x="536077" y="196025"/>
                      </a:cubicBezTo>
                      <a:cubicBezTo>
                        <a:pt x="520075" y="196025"/>
                        <a:pt x="486737" y="147638"/>
                        <a:pt x="483785" y="125063"/>
                      </a:cubicBezTo>
                      <a:cubicBezTo>
                        <a:pt x="480356" y="113538"/>
                        <a:pt x="475498" y="111252"/>
                        <a:pt x="471973" y="111252"/>
                      </a:cubicBezTo>
                      <a:cubicBezTo>
                        <a:pt x="468449" y="111252"/>
                        <a:pt x="465211" y="113443"/>
                        <a:pt x="462258" y="117538"/>
                      </a:cubicBezTo>
                      <a:cubicBezTo>
                        <a:pt x="456733" y="125349"/>
                        <a:pt x="453495" y="139541"/>
                        <a:pt x="457781" y="151543"/>
                      </a:cubicBezTo>
                      <a:cubicBezTo>
                        <a:pt x="458448" y="153448"/>
                        <a:pt x="458353" y="155162"/>
                        <a:pt x="457305" y="156591"/>
                      </a:cubicBezTo>
                      <a:cubicBezTo>
                        <a:pt x="455686" y="158877"/>
                        <a:pt x="451971" y="160306"/>
                        <a:pt x="447685" y="160306"/>
                      </a:cubicBezTo>
                      <a:cubicBezTo>
                        <a:pt x="437493" y="160306"/>
                        <a:pt x="419681" y="152114"/>
                        <a:pt x="417205" y="121539"/>
                      </a:cubicBezTo>
                      <a:cubicBezTo>
                        <a:pt x="417014" y="118967"/>
                        <a:pt x="415681" y="114776"/>
                        <a:pt x="409013" y="114776"/>
                      </a:cubicBezTo>
                      <a:cubicBezTo>
                        <a:pt x="405965" y="114776"/>
                        <a:pt x="402346" y="115633"/>
                        <a:pt x="398536" y="116491"/>
                      </a:cubicBezTo>
                      <a:cubicBezTo>
                        <a:pt x="394345" y="117443"/>
                        <a:pt x="390058" y="118396"/>
                        <a:pt x="386344" y="118396"/>
                      </a:cubicBezTo>
                      <a:cubicBezTo>
                        <a:pt x="382629" y="118396"/>
                        <a:pt x="380248" y="117538"/>
                        <a:pt x="378724" y="115538"/>
                      </a:cubicBezTo>
                      <a:cubicBezTo>
                        <a:pt x="375866" y="112014"/>
                        <a:pt x="375581" y="104775"/>
                        <a:pt x="377771" y="93917"/>
                      </a:cubicBezTo>
                      <a:cubicBezTo>
                        <a:pt x="378914" y="88202"/>
                        <a:pt x="377771" y="82867"/>
                        <a:pt x="374152" y="78391"/>
                      </a:cubicBezTo>
                      <a:cubicBezTo>
                        <a:pt x="369008" y="72009"/>
                        <a:pt x="359388" y="68199"/>
                        <a:pt x="348339" y="68199"/>
                      </a:cubicBezTo>
                      <a:cubicBezTo>
                        <a:pt x="337195" y="68199"/>
                        <a:pt x="326336" y="72009"/>
                        <a:pt x="317764" y="78962"/>
                      </a:cubicBezTo>
                      <a:cubicBezTo>
                        <a:pt x="314811" y="81344"/>
                        <a:pt x="311763" y="82487"/>
                        <a:pt x="308524" y="82487"/>
                      </a:cubicBezTo>
                      <a:cubicBezTo>
                        <a:pt x="299285" y="82487"/>
                        <a:pt x="288617" y="73152"/>
                        <a:pt x="276806" y="54864"/>
                      </a:cubicBezTo>
                      <a:cubicBezTo>
                        <a:pt x="275378" y="52578"/>
                        <a:pt x="275092" y="52197"/>
                        <a:pt x="274139" y="51911"/>
                      </a:cubicBezTo>
                      <a:cubicBezTo>
                        <a:pt x="272996" y="51625"/>
                        <a:pt x="271853" y="51435"/>
                        <a:pt x="270710" y="51435"/>
                      </a:cubicBezTo>
                      <a:cubicBezTo>
                        <a:pt x="264805" y="51435"/>
                        <a:pt x="259661" y="55531"/>
                        <a:pt x="254804" y="59627"/>
                      </a:cubicBezTo>
                      <a:cubicBezTo>
                        <a:pt x="250041" y="63532"/>
                        <a:pt x="245564" y="67151"/>
                        <a:pt x="240706" y="67151"/>
                      </a:cubicBezTo>
                      <a:cubicBezTo>
                        <a:pt x="238516" y="67151"/>
                        <a:pt x="236325" y="66389"/>
                        <a:pt x="233944" y="64770"/>
                      </a:cubicBezTo>
                      <a:cubicBezTo>
                        <a:pt x="231658" y="63151"/>
                        <a:pt x="229086" y="62389"/>
                        <a:pt x="226324" y="62389"/>
                      </a:cubicBezTo>
                      <a:cubicBezTo>
                        <a:pt x="222323" y="62389"/>
                        <a:pt x="218323" y="64008"/>
                        <a:pt x="214037" y="65627"/>
                      </a:cubicBezTo>
                      <a:cubicBezTo>
                        <a:pt x="209179" y="67532"/>
                        <a:pt x="204131" y="69533"/>
                        <a:pt x="198415" y="69533"/>
                      </a:cubicBezTo>
                      <a:cubicBezTo>
                        <a:pt x="188033" y="69533"/>
                        <a:pt x="177556" y="62294"/>
                        <a:pt x="166412" y="47530"/>
                      </a:cubicBezTo>
                      <a:cubicBezTo>
                        <a:pt x="158506" y="37052"/>
                        <a:pt x="157553" y="26765"/>
                        <a:pt x="156696" y="18479"/>
                      </a:cubicBezTo>
                      <a:cubicBezTo>
                        <a:pt x="155744" y="8954"/>
                        <a:pt x="154886" y="0"/>
                        <a:pt x="141361" y="0"/>
                      </a:cubicBezTo>
                      <a:lnTo>
                        <a:pt x="14136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2">
                <a:extLst>
                  <a:ext uri="{FF2B5EF4-FFF2-40B4-BE49-F238E27FC236}">
                    <a16:creationId xmlns:a16="http://schemas.microsoft.com/office/drawing/2014/main" id="{11AC7287-8296-BEBD-6401-2C7AF714D375}"/>
                  </a:ext>
                </a:extLst>
              </p:cNvPr>
              <p:cNvGrpSpPr/>
              <p:nvPr/>
            </p:nvGrpSpPr>
            <p:grpSpPr>
              <a:xfrm>
                <a:off x="7278096" y="2637186"/>
                <a:ext cx="497462" cy="433197"/>
                <a:chOff x="7278096" y="2637186"/>
                <a:chExt cx="497462" cy="433197"/>
              </a:xfrm>
              <a:grpFill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8C46C5F-838A-6902-BC14-663C0E919F1E}"/>
                    </a:ext>
                  </a:extLst>
                </p:cNvPr>
                <p:cNvSpPr/>
                <p:nvPr/>
              </p:nvSpPr>
              <p:spPr>
                <a:xfrm>
                  <a:off x="7279844" y="2638519"/>
                  <a:ext cx="495103" cy="430148"/>
                </a:xfrm>
                <a:custGeom>
                  <a:avLst/>
                  <a:gdLst>
                    <a:gd name="connsiteX0" fmla="*/ 224046 w 495103"/>
                    <a:gd name="connsiteY0" fmla="*/ 430054 h 430148"/>
                    <a:gd name="connsiteX1" fmla="*/ 217473 w 495103"/>
                    <a:gd name="connsiteY1" fmla="*/ 429482 h 430148"/>
                    <a:gd name="connsiteX2" fmla="*/ 216616 w 495103"/>
                    <a:gd name="connsiteY2" fmla="*/ 428815 h 430148"/>
                    <a:gd name="connsiteX3" fmla="*/ 214902 w 495103"/>
                    <a:gd name="connsiteY3" fmla="*/ 418719 h 430148"/>
                    <a:gd name="connsiteX4" fmla="*/ 218140 w 495103"/>
                    <a:gd name="connsiteY4" fmla="*/ 413385 h 430148"/>
                    <a:gd name="connsiteX5" fmla="*/ 213949 w 495103"/>
                    <a:gd name="connsiteY5" fmla="*/ 412528 h 430148"/>
                    <a:gd name="connsiteX6" fmla="*/ 208329 w 495103"/>
                    <a:gd name="connsiteY6" fmla="*/ 412814 h 430148"/>
                    <a:gd name="connsiteX7" fmla="*/ 201567 w 495103"/>
                    <a:gd name="connsiteY7" fmla="*/ 413099 h 430148"/>
                    <a:gd name="connsiteX8" fmla="*/ 197661 w 495103"/>
                    <a:gd name="connsiteY8" fmla="*/ 412909 h 430148"/>
                    <a:gd name="connsiteX9" fmla="*/ 196709 w 495103"/>
                    <a:gd name="connsiteY9" fmla="*/ 412147 h 430148"/>
                    <a:gd name="connsiteX10" fmla="*/ 205472 w 495103"/>
                    <a:gd name="connsiteY10" fmla="*/ 380048 h 430148"/>
                    <a:gd name="connsiteX11" fmla="*/ 208044 w 495103"/>
                    <a:gd name="connsiteY11" fmla="*/ 375952 h 430148"/>
                    <a:gd name="connsiteX12" fmla="*/ 232142 w 495103"/>
                    <a:gd name="connsiteY12" fmla="*/ 331946 h 430148"/>
                    <a:gd name="connsiteX13" fmla="*/ 228903 w 495103"/>
                    <a:gd name="connsiteY13" fmla="*/ 269081 h 430148"/>
                    <a:gd name="connsiteX14" fmla="*/ 217854 w 495103"/>
                    <a:gd name="connsiteY14" fmla="*/ 252317 h 430148"/>
                    <a:gd name="connsiteX15" fmla="*/ 213282 w 495103"/>
                    <a:gd name="connsiteY15" fmla="*/ 250412 h 430148"/>
                    <a:gd name="connsiteX16" fmla="*/ 208901 w 495103"/>
                    <a:gd name="connsiteY16" fmla="*/ 254603 h 430148"/>
                    <a:gd name="connsiteX17" fmla="*/ 203757 w 495103"/>
                    <a:gd name="connsiteY17" fmla="*/ 260985 h 430148"/>
                    <a:gd name="connsiteX18" fmla="*/ 200995 w 495103"/>
                    <a:gd name="connsiteY18" fmla="*/ 261080 h 430148"/>
                    <a:gd name="connsiteX19" fmla="*/ 200043 w 495103"/>
                    <a:gd name="connsiteY19" fmla="*/ 261080 h 430148"/>
                    <a:gd name="connsiteX20" fmla="*/ 189089 w 495103"/>
                    <a:gd name="connsiteY20" fmla="*/ 262604 h 430148"/>
                    <a:gd name="connsiteX21" fmla="*/ 188994 w 495103"/>
                    <a:gd name="connsiteY21" fmla="*/ 262604 h 430148"/>
                    <a:gd name="connsiteX22" fmla="*/ 187851 w 495103"/>
                    <a:gd name="connsiteY22" fmla="*/ 262414 h 430148"/>
                    <a:gd name="connsiteX23" fmla="*/ 186517 w 495103"/>
                    <a:gd name="connsiteY23" fmla="*/ 262033 h 430148"/>
                    <a:gd name="connsiteX24" fmla="*/ 131844 w 495103"/>
                    <a:gd name="connsiteY24" fmla="*/ 312134 h 430148"/>
                    <a:gd name="connsiteX25" fmla="*/ 78313 w 495103"/>
                    <a:gd name="connsiteY25" fmla="*/ 366236 h 430148"/>
                    <a:gd name="connsiteX26" fmla="*/ 78027 w 495103"/>
                    <a:gd name="connsiteY26" fmla="*/ 366236 h 430148"/>
                    <a:gd name="connsiteX27" fmla="*/ 77361 w 495103"/>
                    <a:gd name="connsiteY27" fmla="*/ 366046 h 430148"/>
                    <a:gd name="connsiteX28" fmla="*/ 76789 w 495103"/>
                    <a:gd name="connsiteY28" fmla="*/ 365284 h 430148"/>
                    <a:gd name="connsiteX29" fmla="*/ 71455 w 495103"/>
                    <a:gd name="connsiteY29" fmla="*/ 352997 h 430148"/>
                    <a:gd name="connsiteX30" fmla="*/ 57072 w 495103"/>
                    <a:gd name="connsiteY30" fmla="*/ 327089 h 430148"/>
                    <a:gd name="connsiteX31" fmla="*/ 49071 w 495103"/>
                    <a:gd name="connsiteY31" fmla="*/ 316611 h 430148"/>
                    <a:gd name="connsiteX32" fmla="*/ 45356 w 495103"/>
                    <a:gd name="connsiteY32" fmla="*/ 317278 h 430148"/>
                    <a:gd name="connsiteX33" fmla="*/ 39832 w 495103"/>
                    <a:gd name="connsiteY33" fmla="*/ 318135 h 430148"/>
                    <a:gd name="connsiteX34" fmla="*/ 27164 w 495103"/>
                    <a:gd name="connsiteY34" fmla="*/ 311658 h 430148"/>
                    <a:gd name="connsiteX35" fmla="*/ 398 w 495103"/>
                    <a:gd name="connsiteY35" fmla="*/ 293656 h 430148"/>
                    <a:gd name="connsiteX36" fmla="*/ 6114 w 495103"/>
                    <a:gd name="connsiteY36" fmla="*/ 277082 h 430148"/>
                    <a:gd name="connsiteX37" fmla="*/ 21354 w 495103"/>
                    <a:gd name="connsiteY37" fmla="*/ 243078 h 430148"/>
                    <a:gd name="connsiteX38" fmla="*/ 33641 w 495103"/>
                    <a:gd name="connsiteY38" fmla="*/ 232124 h 430148"/>
                    <a:gd name="connsiteX39" fmla="*/ 32117 w 495103"/>
                    <a:gd name="connsiteY39" fmla="*/ 227267 h 430148"/>
                    <a:gd name="connsiteX40" fmla="*/ 30498 w 495103"/>
                    <a:gd name="connsiteY40" fmla="*/ 224123 h 430148"/>
                    <a:gd name="connsiteX41" fmla="*/ 24306 w 495103"/>
                    <a:gd name="connsiteY41" fmla="*/ 183928 h 430148"/>
                    <a:gd name="connsiteX42" fmla="*/ 19734 w 495103"/>
                    <a:gd name="connsiteY42" fmla="*/ 165925 h 430148"/>
                    <a:gd name="connsiteX43" fmla="*/ 17639 w 495103"/>
                    <a:gd name="connsiteY43" fmla="*/ 148780 h 430148"/>
                    <a:gd name="connsiteX44" fmla="*/ 27831 w 495103"/>
                    <a:gd name="connsiteY44" fmla="*/ 144018 h 430148"/>
                    <a:gd name="connsiteX45" fmla="*/ 78027 w 495103"/>
                    <a:gd name="connsiteY45" fmla="*/ 194119 h 430148"/>
                    <a:gd name="connsiteX46" fmla="*/ 80218 w 495103"/>
                    <a:gd name="connsiteY46" fmla="*/ 196310 h 430148"/>
                    <a:gd name="connsiteX47" fmla="*/ 90505 w 495103"/>
                    <a:gd name="connsiteY47" fmla="*/ 183261 h 430148"/>
                    <a:gd name="connsiteX48" fmla="*/ 131463 w 495103"/>
                    <a:gd name="connsiteY48" fmla="*/ 142113 h 430148"/>
                    <a:gd name="connsiteX49" fmla="*/ 161657 w 495103"/>
                    <a:gd name="connsiteY49" fmla="*/ 120872 h 430148"/>
                    <a:gd name="connsiteX50" fmla="*/ 175849 w 495103"/>
                    <a:gd name="connsiteY50" fmla="*/ 111252 h 430148"/>
                    <a:gd name="connsiteX51" fmla="*/ 177183 w 495103"/>
                    <a:gd name="connsiteY51" fmla="*/ 111347 h 430148"/>
                    <a:gd name="connsiteX52" fmla="*/ 184993 w 495103"/>
                    <a:gd name="connsiteY52" fmla="*/ 112014 h 430148"/>
                    <a:gd name="connsiteX53" fmla="*/ 197185 w 495103"/>
                    <a:gd name="connsiteY53" fmla="*/ 100774 h 430148"/>
                    <a:gd name="connsiteX54" fmla="*/ 208615 w 495103"/>
                    <a:gd name="connsiteY54" fmla="*/ 86963 h 430148"/>
                    <a:gd name="connsiteX55" fmla="*/ 234618 w 495103"/>
                    <a:gd name="connsiteY55" fmla="*/ 82201 h 430148"/>
                    <a:gd name="connsiteX56" fmla="*/ 233571 w 495103"/>
                    <a:gd name="connsiteY56" fmla="*/ 81724 h 430148"/>
                    <a:gd name="connsiteX57" fmla="*/ 229380 w 495103"/>
                    <a:gd name="connsiteY57" fmla="*/ 78010 h 430148"/>
                    <a:gd name="connsiteX58" fmla="*/ 229094 w 495103"/>
                    <a:gd name="connsiteY58" fmla="*/ 74200 h 430148"/>
                    <a:gd name="connsiteX59" fmla="*/ 233666 w 495103"/>
                    <a:gd name="connsiteY59" fmla="*/ 72580 h 430148"/>
                    <a:gd name="connsiteX60" fmla="*/ 244429 w 495103"/>
                    <a:gd name="connsiteY60" fmla="*/ 73914 h 430148"/>
                    <a:gd name="connsiteX61" fmla="*/ 263289 w 495103"/>
                    <a:gd name="connsiteY61" fmla="*/ 75914 h 430148"/>
                    <a:gd name="connsiteX62" fmla="*/ 283291 w 495103"/>
                    <a:gd name="connsiteY62" fmla="*/ 65437 h 430148"/>
                    <a:gd name="connsiteX63" fmla="*/ 300055 w 495103"/>
                    <a:gd name="connsiteY63" fmla="*/ 44196 h 430148"/>
                    <a:gd name="connsiteX64" fmla="*/ 305865 w 495103"/>
                    <a:gd name="connsiteY64" fmla="*/ 45625 h 430148"/>
                    <a:gd name="connsiteX65" fmla="*/ 309199 w 495103"/>
                    <a:gd name="connsiteY65" fmla="*/ 46577 h 430148"/>
                    <a:gd name="connsiteX66" fmla="*/ 314247 w 495103"/>
                    <a:gd name="connsiteY66" fmla="*/ 10382 h 430148"/>
                    <a:gd name="connsiteX67" fmla="*/ 321391 w 495103"/>
                    <a:gd name="connsiteY67" fmla="*/ 0 h 430148"/>
                    <a:gd name="connsiteX68" fmla="*/ 325487 w 495103"/>
                    <a:gd name="connsiteY68" fmla="*/ 2762 h 430148"/>
                    <a:gd name="connsiteX69" fmla="*/ 349585 w 495103"/>
                    <a:gd name="connsiteY69" fmla="*/ 16097 h 430148"/>
                    <a:gd name="connsiteX70" fmla="*/ 366635 w 495103"/>
                    <a:gd name="connsiteY70" fmla="*/ 30385 h 430148"/>
                    <a:gd name="connsiteX71" fmla="*/ 374540 w 495103"/>
                    <a:gd name="connsiteY71" fmla="*/ 50768 h 430148"/>
                    <a:gd name="connsiteX72" fmla="*/ 386447 w 495103"/>
                    <a:gd name="connsiteY72" fmla="*/ 31147 h 430148"/>
                    <a:gd name="connsiteX73" fmla="*/ 397782 w 495103"/>
                    <a:gd name="connsiteY73" fmla="*/ 18955 h 430148"/>
                    <a:gd name="connsiteX74" fmla="*/ 400068 w 495103"/>
                    <a:gd name="connsiteY74" fmla="*/ 19907 h 430148"/>
                    <a:gd name="connsiteX75" fmla="*/ 402449 w 495103"/>
                    <a:gd name="connsiteY75" fmla="*/ 38386 h 430148"/>
                    <a:gd name="connsiteX76" fmla="*/ 402449 w 495103"/>
                    <a:gd name="connsiteY76" fmla="*/ 40957 h 430148"/>
                    <a:gd name="connsiteX77" fmla="*/ 425309 w 495103"/>
                    <a:gd name="connsiteY77" fmla="*/ 76771 h 430148"/>
                    <a:gd name="connsiteX78" fmla="*/ 440358 w 495103"/>
                    <a:gd name="connsiteY78" fmla="*/ 99060 h 430148"/>
                    <a:gd name="connsiteX79" fmla="*/ 451693 w 495103"/>
                    <a:gd name="connsiteY79" fmla="*/ 107156 h 430148"/>
                    <a:gd name="connsiteX80" fmla="*/ 458646 w 495103"/>
                    <a:gd name="connsiteY80" fmla="*/ 105156 h 430148"/>
                    <a:gd name="connsiteX81" fmla="*/ 460647 w 495103"/>
                    <a:gd name="connsiteY81" fmla="*/ 105632 h 430148"/>
                    <a:gd name="connsiteX82" fmla="*/ 459885 w 495103"/>
                    <a:gd name="connsiteY82" fmla="*/ 107347 h 430148"/>
                    <a:gd name="connsiteX83" fmla="*/ 456741 w 495103"/>
                    <a:gd name="connsiteY83" fmla="*/ 110299 h 430148"/>
                    <a:gd name="connsiteX84" fmla="*/ 467409 w 495103"/>
                    <a:gd name="connsiteY84" fmla="*/ 167259 h 430148"/>
                    <a:gd name="connsiteX85" fmla="*/ 479220 w 495103"/>
                    <a:gd name="connsiteY85" fmla="*/ 183166 h 430148"/>
                    <a:gd name="connsiteX86" fmla="*/ 493984 w 495103"/>
                    <a:gd name="connsiteY86" fmla="*/ 204978 h 430148"/>
                    <a:gd name="connsiteX87" fmla="*/ 489793 w 495103"/>
                    <a:gd name="connsiteY87" fmla="*/ 211836 h 430148"/>
                    <a:gd name="connsiteX88" fmla="*/ 486936 w 495103"/>
                    <a:gd name="connsiteY88" fmla="*/ 215932 h 430148"/>
                    <a:gd name="connsiteX89" fmla="*/ 494746 w 495103"/>
                    <a:gd name="connsiteY89" fmla="*/ 227076 h 430148"/>
                    <a:gd name="connsiteX90" fmla="*/ 494746 w 495103"/>
                    <a:gd name="connsiteY90" fmla="*/ 228695 h 430148"/>
                    <a:gd name="connsiteX91" fmla="*/ 457789 w 495103"/>
                    <a:gd name="connsiteY91" fmla="*/ 264223 h 430148"/>
                    <a:gd name="connsiteX92" fmla="*/ 417689 w 495103"/>
                    <a:gd name="connsiteY92" fmla="*/ 305467 h 430148"/>
                    <a:gd name="connsiteX93" fmla="*/ 403115 w 495103"/>
                    <a:gd name="connsiteY93" fmla="*/ 328612 h 430148"/>
                    <a:gd name="connsiteX94" fmla="*/ 381589 w 495103"/>
                    <a:gd name="connsiteY94" fmla="*/ 343853 h 430148"/>
                    <a:gd name="connsiteX95" fmla="*/ 255669 w 495103"/>
                    <a:gd name="connsiteY95" fmla="*/ 419290 h 430148"/>
                    <a:gd name="connsiteX96" fmla="*/ 231189 w 495103"/>
                    <a:gd name="connsiteY96" fmla="*/ 429482 h 430148"/>
                    <a:gd name="connsiteX97" fmla="*/ 224236 w 495103"/>
                    <a:gd name="connsiteY97" fmla="*/ 430149 h 430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</a:cxnLst>
                  <a:rect l="l" t="t" r="r" b="b"/>
                  <a:pathLst>
                    <a:path w="495103" h="430148">
                      <a:moveTo>
                        <a:pt x="224046" y="430054"/>
                      </a:moveTo>
                      <a:cubicBezTo>
                        <a:pt x="221760" y="430054"/>
                        <a:pt x="219569" y="429863"/>
                        <a:pt x="217473" y="429482"/>
                      </a:cubicBezTo>
                      <a:cubicBezTo>
                        <a:pt x="217092" y="429482"/>
                        <a:pt x="216807" y="429197"/>
                        <a:pt x="216616" y="428815"/>
                      </a:cubicBezTo>
                      <a:cubicBezTo>
                        <a:pt x="215664" y="427006"/>
                        <a:pt x="212806" y="420910"/>
                        <a:pt x="214902" y="418719"/>
                      </a:cubicBezTo>
                      <a:cubicBezTo>
                        <a:pt x="218521" y="414814"/>
                        <a:pt x="218235" y="413575"/>
                        <a:pt x="218140" y="413385"/>
                      </a:cubicBezTo>
                      <a:cubicBezTo>
                        <a:pt x="218140" y="413194"/>
                        <a:pt x="217473" y="412528"/>
                        <a:pt x="213949" y="412528"/>
                      </a:cubicBezTo>
                      <a:cubicBezTo>
                        <a:pt x="212235" y="412528"/>
                        <a:pt x="210330" y="412623"/>
                        <a:pt x="208329" y="412814"/>
                      </a:cubicBezTo>
                      <a:cubicBezTo>
                        <a:pt x="206043" y="413004"/>
                        <a:pt x="203757" y="413099"/>
                        <a:pt x="201567" y="413099"/>
                      </a:cubicBezTo>
                      <a:cubicBezTo>
                        <a:pt x="200138" y="413099"/>
                        <a:pt x="198804" y="413099"/>
                        <a:pt x="197661" y="412909"/>
                      </a:cubicBezTo>
                      <a:cubicBezTo>
                        <a:pt x="197185" y="412909"/>
                        <a:pt x="196899" y="412528"/>
                        <a:pt x="196709" y="412147"/>
                      </a:cubicBezTo>
                      <a:cubicBezTo>
                        <a:pt x="192613" y="400145"/>
                        <a:pt x="199090" y="389953"/>
                        <a:pt x="205472" y="380048"/>
                      </a:cubicBezTo>
                      <a:lnTo>
                        <a:pt x="208044" y="375952"/>
                      </a:lnTo>
                      <a:cubicBezTo>
                        <a:pt x="215283" y="364331"/>
                        <a:pt x="225284" y="348424"/>
                        <a:pt x="232142" y="331946"/>
                      </a:cubicBezTo>
                      <a:cubicBezTo>
                        <a:pt x="253097" y="302895"/>
                        <a:pt x="242429" y="287941"/>
                        <a:pt x="228903" y="269081"/>
                      </a:cubicBezTo>
                      <a:cubicBezTo>
                        <a:pt x="225189" y="263843"/>
                        <a:pt x="221283" y="258413"/>
                        <a:pt x="217854" y="252317"/>
                      </a:cubicBezTo>
                      <a:cubicBezTo>
                        <a:pt x="216140" y="251174"/>
                        <a:pt x="214521" y="250412"/>
                        <a:pt x="213282" y="250412"/>
                      </a:cubicBezTo>
                      <a:cubicBezTo>
                        <a:pt x="211568" y="250412"/>
                        <a:pt x="210615" y="251936"/>
                        <a:pt x="208901" y="254603"/>
                      </a:cubicBezTo>
                      <a:cubicBezTo>
                        <a:pt x="207567" y="256699"/>
                        <a:pt x="206139" y="259175"/>
                        <a:pt x="203757" y="260985"/>
                      </a:cubicBezTo>
                      <a:cubicBezTo>
                        <a:pt x="202519" y="261080"/>
                        <a:pt x="201662" y="261080"/>
                        <a:pt x="200995" y="261080"/>
                      </a:cubicBezTo>
                      <a:cubicBezTo>
                        <a:pt x="200614" y="261080"/>
                        <a:pt x="200328" y="261080"/>
                        <a:pt x="200043" y="261080"/>
                      </a:cubicBezTo>
                      <a:cubicBezTo>
                        <a:pt x="196423" y="261080"/>
                        <a:pt x="192708" y="261556"/>
                        <a:pt x="189089" y="262604"/>
                      </a:cubicBezTo>
                      <a:cubicBezTo>
                        <a:pt x="189089" y="262604"/>
                        <a:pt x="189089" y="262604"/>
                        <a:pt x="188994" y="262604"/>
                      </a:cubicBezTo>
                      <a:cubicBezTo>
                        <a:pt x="188708" y="262604"/>
                        <a:pt x="187946" y="262509"/>
                        <a:pt x="187851" y="262414"/>
                      </a:cubicBezTo>
                      <a:cubicBezTo>
                        <a:pt x="187374" y="262319"/>
                        <a:pt x="186993" y="262223"/>
                        <a:pt x="186517" y="262033"/>
                      </a:cubicBezTo>
                      <a:cubicBezTo>
                        <a:pt x="164705" y="262033"/>
                        <a:pt x="148798" y="286417"/>
                        <a:pt x="131844" y="312134"/>
                      </a:cubicBezTo>
                      <a:cubicBezTo>
                        <a:pt x="116223" y="336042"/>
                        <a:pt x="100030" y="360712"/>
                        <a:pt x="78313" y="366236"/>
                      </a:cubicBezTo>
                      <a:cubicBezTo>
                        <a:pt x="78218" y="366236"/>
                        <a:pt x="78123" y="366236"/>
                        <a:pt x="78027" y="366236"/>
                      </a:cubicBezTo>
                      <a:cubicBezTo>
                        <a:pt x="77837" y="366236"/>
                        <a:pt x="77551" y="366236"/>
                        <a:pt x="77361" y="366046"/>
                      </a:cubicBezTo>
                      <a:cubicBezTo>
                        <a:pt x="77075" y="365855"/>
                        <a:pt x="76884" y="365569"/>
                        <a:pt x="76789" y="365284"/>
                      </a:cubicBezTo>
                      <a:cubicBezTo>
                        <a:pt x="74408" y="354330"/>
                        <a:pt x="73170" y="353758"/>
                        <a:pt x="71455" y="352997"/>
                      </a:cubicBezTo>
                      <a:cubicBezTo>
                        <a:pt x="68502" y="351663"/>
                        <a:pt x="64883" y="349948"/>
                        <a:pt x="57072" y="327089"/>
                      </a:cubicBezTo>
                      <a:cubicBezTo>
                        <a:pt x="53929" y="317944"/>
                        <a:pt x="51357" y="316611"/>
                        <a:pt x="49071" y="316611"/>
                      </a:cubicBezTo>
                      <a:cubicBezTo>
                        <a:pt x="47928" y="316611"/>
                        <a:pt x="46690" y="316897"/>
                        <a:pt x="45356" y="317278"/>
                      </a:cubicBezTo>
                      <a:cubicBezTo>
                        <a:pt x="43737" y="317659"/>
                        <a:pt x="41832" y="318135"/>
                        <a:pt x="39832" y="318135"/>
                      </a:cubicBezTo>
                      <a:cubicBezTo>
                        <a:pt x="35451" y="318135"/>
                        <a:pt x="31450" y="316040"/>
                        <a:pt x="27164" y="311658"/>
                      </a:cubicBezTo>
                      <a:cubicBezTo>
                        <a:pt x="9162" y="303943"/>
                        <a:pt x="2113" y="299085"/>
                        <a:pt x="398" y="293656"/>
                      </a:cubicBezTo>
                      <a:cubicBezTo>
                        <a:pt x="-1125" y="288798"/>
                        <a:pt x="1923" y="283940"/>
                        <a:pt x="6114" y="277082"/>
                      </a:cubicBezTo>
                      <a:cubicBezTo>
                        <a:pt x="10781" y="269462"/>
                        <a:pt x="17258" y="259080"/>
                        <a:pt x="21354" y="243078"/>
                      </a:cubicBezTo>
                      <a:cubicBezTo>
                        <a:pt x="29164" y="238220"/>
                        <a:pt x="32974" y="234886"/>
                        <a:pt x="33641" y="232124"/>
                      </a:cubicBezTo>
                      <a:cubicBezTo>
                        <a:pt x="34022" y="230410"/>
                        <a:pt x="33165" y="228981"/>
                        <a:pt x="32117" y="227267"/>
                      </a:cubicBezTo>
                      <a:cubicBezTo>
                        <a:pt x="31545" y="226314"/>
                        <a:pt x="30879" y="225266"/>
                        <a:pt x="30498" y="224123"/>
                      </a:cubicBezTo>
                      <a:cubicBezTo>
                        <a:pt x="23640" y="204121"/>
                        <a:pt x="24021" y="192500"/>
                        <a:pt x="24306" y="183928"/>
                      </a:cubicBezTo>
                      <a:cubicBezTo>
                        <a:pt x="24592" y="176308"/>
                        <a:pt x="24687" y="171736"/>
                        <a:pt x="19734" y="165925"/>
                      </a:cubicBezTo>
                      <a:cubicBezTo>
                        <a:pt x="14972" y="156686"/>
                        <a:pt x="15924" y="151543"/>
                        <a:pt x="17639" y="148780"/>
                      </a:cubicBezTo>
                      <a:cubicBezTo>
                        <a:pt x="19448" y="145732"/>
                        <a:pt x="23068" y="144018"/>
                        <a:pt x="27831" y="144018"/>
                      </a:cubicBezTo>
                      <a:cubicBezTo>
                        <a:pt x="41928" y="144018"/>
                        <a:pt x="67550" y="159925"/>
                        <a:pt x="78027" y="194119"/>
                      </a:cubicBezTo>
                      <a:cubicBezTo>
                        <a:pt x="78504" y="194977"/>
                        <a:pt x="79265" y="196310"/>
                        <a:pt x="80218" y="196310"/>
                      </a:cubicBezTo>
                      <a:cubicBezTo>
                        <a:pt x="82504" y="196310"/>
                        <a:pt x="86409" y="189928"/>
                        <a:pt x="90505" y="183261"/>
                      </a:cubicBezTo>
                      <a:cubicBezTo>
                        <a:pt x="98792" y="169736"/>
                        <a:pt x="111365" y="149352"/>
                        <a:pt x="131463" y="142113"/>
                      </a:cubicBezTo>
                      <a:cubicBezTo>
                        <a:pt x="146703" y="136684"/>
                        <a:pt x="155370" y="127540"/>
                        <a:pt x="161657" y="120872"/>
                      </a:cubicBezTo>
                      <a:cubicBezTo>
                        <a:pt x="166705" y="115538"/>
                        <a:pt x="170706" y="111252"/>
                        <a:pt x="175849" y="111252"/>
                      </a:cubicBezTo>
                      <a:cubicBezTo>
                        <a:pt x="176325" y="111252"/>
                        <a:pt x="176706" y="111252"/>
                        <a:pt x="177183" y="111347"/>
                      </a:cubicBezTo>
                      <a:cubicBezTo>
                        <a:pt x="180231" y="111728"/>
                        <a:pt x="182802" y="112014"/>
                        <a:pt x="184993" y="112014"/>
                      </a:cubicBezTo>
                      <a:cubicBezTo>
                        <a:pt x="196137" y="112014"/>
                        <a:pt x="196614" y="107061"/>
                        <a:pt x="197185" y="100774"/>
                      </a:cubicBezTo>
                      <a:cubicBezTo>
                        <a:pt x="197757" y="94964"/>
                        <a:pt x="198328" y="88487"/>
                        <a:pt x="208615" y="86963"/>
                      </a:cubicBezTo>
                      <a:cubicBezTo>
                        <a:pt x="220712" y="85153"/>
                        <a:pt x="232047" y="83439"/>
                        <a:pt x="234618" y="82201"/>
                      </a:cubicBezTo>
                      <a:cubicBezTo>
                        <a:pt x="234333" y="82201"/>
                        <a:pt x="233952" y="81915"/>
                        <a:pt x="233571" y="81724"/>
                      </a:cubicBezTo>
                      <a:cubicBezTo>
                        <a:pt x="232142" y="80867"/>
                        <a:pt x="230237" y="79724"/>
                        <a:pt x="229380" y="78010"/>
                      </a:cubicBezTo>
                      <a:cubicBezTo>
                        <a:pt x="228618" y="76390"/>
                        <a:pt x="228522" y="75152"/>
                        <a:pt x="229094" y="74200"/>
                      </a:cubicBezTo>
                      <a:cubicBezTo>
                        <a:pt x="230046" y="72771"/>
                        <a:pt x="232142" y="72580"/>
                        <a:pt x="233666" y="72580"/>
                      </a:cubicBezTo>
                      <a:cubicBezTo>
                        <a:pt x="236333" y="72580"/>
                        <a:pt x="240143" y="73152"/>
                        <a:pt x="244429" y="73914"/>
                      </a:cubicBezTo>
                      <a:cubicBezTo>
                        <a:pt x="250335" y="74867"/>
                        <a:pt x="257002" y="75914"/>
                        <a:pt x="263289" y="75914"/>
                      </a:cubicBezTo>
                      <a:cubicBezTo>
                        <a:pt x="274338" y="75914"/>
                        <a:pt x="280815" y="72485"/>
                        <a:pt x="283291" y="65437"/>
                      </a:cubicBezTo>
                      <a:cubicBezTo>
                        <a:pt x="288339" y="50959"/>
                        <a:pt x="293578" y="44196"/>
                        <a:pt x="300055" y="44196"/>
                      </a:cubicBezTo>
                      <a:cubicBezTo>
                        <a:pt x="302246" y="44196"/>
                        <a:pt x="304151" y="44958"/>
                        <a:pt x="305865" y="45625"/>
                      </a:cubicBezTo>
                      <a:cubicBezTo>
                        <a:pt x="307104" y="46101"/>
                        <a:pt x="308247" y="46577"/>
                        <a:pt x="309199" y="46577"/>
                      </a:cubicBezTo>
                      <a:cubicBezTo>
                        <a:pt x="312723" y="46577"/>
                        <a:pt x="314247" y="35719"/>
                        <a:pt x="314247" y="10382"/>
                      </a:cubicBezTo>
                      <a:cubicBezTo>
                        <a:pt x="316533" y="3143"/>
                        <a:pt x="318724" y="0"/>
                        <a:pt x="321391" y="0"/>
                      </a:cubicBezTo>
                      <a:cubicBezTo>
                        <a:pt x="323296" y="0"/>
                        <a:pt x="324630" y="1715"/>
                        <a:pt x="325487" y="2762"/>
                      </a:cubicBezTo>
                      <a:cubicBezTo>
                        <a:pt x="333678" y="11335"/>
                        <a:pt x="342156" y="13811"/>
                        <a:pt x="349585" y="16097"/>
                      </a:cubicBezTo>
                      <a:cubicBezTo>
                        <a:pt x="357967" y="18574"/>
                        <a:pt x="365206" y="20765"/>
                        <a:pt x="366635" y="30385"/>
                      </a:cubicBezTo>
                      <a:cubicBezTo>
                        <a:pt x="369397" y="48768"/>
                        <a:pt x="373017" y="50768"/>
                        <a:pt x="374540" y="50768"/>
                      </a:cubicBezTo>
                      <a:cubicBezTo>
                        <a:pt x="377684" y="50768"/>
                        <a:pt x="382351" y="43053"/>
                        <a:pt x="386447" y="31147"/>
                      </a:cubicBezTo>
                      <a:cubicBezTo>
                        <a:pt x="393019" y="20288"/>
                        <a:pt x="395972" y="18955"/>
                        <a:pt x="397782" y="18955"/>
                      </a:cubicBezTo>
                      <a:cubicBezTo>
                        <a:pt x="398639" y="18955"/>
                        <a:pt x="399401" y="19336"/>
                        <a:pt x="400068" y="19907"/>
                      </a:cubicBezTo>
                      <a:cubicBezTo>
                        <a:pt x="402544" y="22384"/>
                        <a:pt x="402544" y="29432"/>
                        <a:pt x="402449" y="38386"/>
                      </a:cubicBezTo>
                      <a:lnTo>
                        <a:pt x="402449" y="40957"/>
                      </a:lnTo>
                      <a:cubicBezTo>
                        <a:pt x="402449" y="44005"/>
                        <a:pt x="415594" y="62960"/>
                        <a:pt x="425309" y="76771"/>
                      </a:cubicBezTo>
                      <a:cubicBezTo>
                        <a:pt x="431881" y="86106"/>
                        <a:pt x="438072" y="94964"/>
                        <a:pt x="440358" y="99060"/>
                      </a:cubicBezTo>
                      <a:cubicBezTo>
                        <a:pt x="443311" y="104394"/>
                        <a:pt x="447121" y="107156"/>
                        <a:pt x="451693" y="107156"/>
                      </a:cubicBezTo>
                      <a:cubicBezTo>
                        <a:pt x="455027" y="107156"/>
                        <a:pt x="457789" y="105632"/>
                        <a:pt x="458646" y="105156"/>
                      </a:cubicBezTo>
                      <a:cubicBezTo>
                        <a:pt x="459123" y="105156"/>
                        <a:pt x="460456" y="105156"/>
                        <a:pt x="460647" y="105632"/>
                      </a:cubicBezTo>
                      <a:cubicBezTo>
                        <a:pt x="460837" y="106108"/>
                        <a:pt x="460265" y="107061"/>
                        <a:pt x="459885" y="107347"/>
                      </a:cubicBezTo>
                      <a:cubicBezTo>
                        <a:pt x="459313" y="107823"/>
                        <a:pt x="458361" y="108775"/>
                        <a:pt x="456741" y="110299"/>
                      </a:cubicBezTo>
                      <a:cubicBezTo>
                        <a:pt x="440930" y="134207"/>
                        <a:pt x="453789" y="150209"/>
                        <a:pt x="467409" y="167259"/>
                      </a:cubicBezTo>
                      <a:cubicBezTo>
                        <a:pt x="471505" y="172307"/>
                        <a:pt x="475696" y="177641"/>
                        <a:pt x="479220" y="183166"/>
                      </a:cubicBezTo>
                      <a:cubicBezTo>
                        <a:pt x="489412" y="193072"/>
                        <a:pt x="494175" y="200120"/>
                        <a:pt x="493984" y="204978"/>
                      </a:cubicBezTo>
                      <a:cubicBezTo>
                        <a:pt x="493889" y="208312"/>
                        <a:pt x="491698" y="210217"/>
                        <a:pt x="489793" y="211836"/>
                      </a:cubicBezTo>
                      <a:cubicBezTo>
                        <a:pt x="488269" y="213169"/>
                        <a:pt x="486936" y="214313"/>
                        <a:pt x="486936" y="215932"/>
                      </a:cubicBezTo>
                      <a:cubicBezTo>
                        <a:pt x="486936" y="218408"/>
                        <a:pt x="489412" y="222028"/>
                        <a:pt x="494746" y="227076"/>
                      </a:cubicBezTo>
                      <a:cubicBezTo>
                        <a:pt x="495222" y="227552"/>
                        <a:pt x="495222" y="228219"/>
                        <a:pt x="494746" y="228695"/>
                      </a:cubicBezTo>
                      <a:cubicBezTo>
                        <a:pt x="482554" y="242792"/>
                        <a:pt x="469981" y="253651"/>
                        <a:pt x="457789" y="264223"/>
                      </a:cubicBezTo>
                      <a:cubicBezTo>
                        <a:pt x="443025" y="276987"/>
                        <a:pt x="429024" y="289179"/>
                        <a:pt x="417689" y="305467"/>
                      </a:cubicBezTo>
                      <a:cubicBezTo>
                        <a:pt x="408831" y="315373"/>
                        <a:pt x="405497" y="323088"/>
                        <a:pt x="403115" y="328612"/>
                      </a:cubicBezTo>
                      <a:cubicBezTo>
                        <a:pt x="399496" y="336994"/>
                        <a:pt x="397401" y="342043"/>
                        <a:pt x="381589" y="343853"/>
                      </a:cubicBezTo>
                      <a:cubicBezTo>
                        <a:pt x="334631" y="352997"/>
                        <a:pt x="289863" y="379762"/>
                        <a:pt x="255669" y="419290"/>
                      </a:cubicBezTo>
                      <a:cubicBezTo>
                        <a:pt x="246715" y="424815"/>
                        <a:pt x="238809" y="428053"/>
                        <a:pt x="231189" y="429482"/>
                      </a:cubicBezTo>
                      <a:cubicBezTo>
                        <a:pt x="228903" y="429958"/>
                        <a:pt x="226522" y="430149"/>
                        <a:pt x="224236" y="430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F566432-2D5C-8591-F390-8F39E6B53EDC}"/>
                    </a:ext>
                  </a:extLst>
                </p:cNvPr>
                <p:cNvSpPr/>
                <p:nvPr/>
              </p:nvSpPr>
              <p:spPr>
                <a:xfrm>
                  <a:off x="7278096" y="2637186"/>
                  <a:ext cx="497462" cy="433197"/>
                </a:xfrm>
                <a:custGeom>
                  <a:avLst/>
                  <a:gdLst>
                    <a:gd name="connsiteX0" fmla="*/ 322949 w 497462"/>
                    <a:gd name="connsiteY0" fmla="*/ 2381 h 433197"/>
                    <a:gd name="connsiteX1" fmla="*/ 326663 w 497462"/>
                    <a:gd name="connsiteY1" fmla="*/ 5334 h 433197"/>
                    <a:gd name="connsiteX2" fmla="*/ 367049 w 497462"/>
                    <a:gd name="connsiteY2" fmla="*/ 31718 h 433197"/>
                    <a:gd name="connsiteX3" fmla="*/ 376098 w 497462"/>
                    <a:gd name="connsiteY3" fmla="*/ 53149 h 433197"/>
                    <a:gd name="connsiteX4" fmla="*/ 389243 w 497462"/>
                    <a:gd name="connsiteY4" fmla="*/ 32385 h 433197"/>
                    <a:gd name="connsiteX5" fmla="*/ 399339 w 497462"/>
                    <a:gd name="connsiteY5" fmla="*/ 21336 h 433197"/>
                    <a:gd name="connsiteX6" fmla="*/ 402673 w 497462"/>
                    <a:gd name="connsiteY6" fmla="*/ 42196 h 433197"/>
                    <a:gd name="connsiteX7" fmla="*/ 440773 w 497462"/>
                    <a:gd name="connsiteY7" fmla="*/ 100870 h 433197"/>
                    <a:gd name="connsiteX8" fmla="*/ 453155 w 497462"/>
                    <a:gd name="connsiteY8" fmla="*/ 109538 h 433197"/>
                    <a:gd name="connsiteX9" fmla="*/ 460966 w 497462"/>
                    <a:gd name="connsiteY9" fmla="*/ 107251 h 433197"/>
                    <a:gd name="connsiteX10" fmla="*/ 457346 w 497462"/>
                    <a:gd name="connsiteY10" fmla="*/ 110680 h 433197"/>
                    <a:gd name="connsiteX11" fmla="*/ 479730 w 497462"/>
                    <a:gd name="connsiteY11" fmla="*/ 184975 h 433197"/>
                    <a:gd name="connsiteX12" fmla="*/ 495351 w 497462"/>
                    <a:gd name="connsiteY12" fmla="*/ 229171 h 433197"/>
                    <a:gd name="connsiteX13" fmla="*/ 418199 w 497462"/>
                    <a:gd name="connsiteY13" fmla="*/ 306038 h 433197"/>
                    <a:gd name="connsiteX14" fmla="*/ 382956 w 497462"/>
                    <a:gd name="connsiteY14" fmla="*/ 343948 h 433197"/>
                    <a:gd name="connsiteX15" fmla="*/ 256274 w 497462"/>
                    <a:gd name="connsiteY15" fmla="*/ 419767 h 433197"/>
                    <a:gd name="connsiteX16" fmla="*/ 232461 w 497462"/>
                    <a:gd name="connsiteY16" fmla="*/ 429578 h 433197"/>
                    <a:gd name="connsiteX17" fmla="*/ 225698 w 497462"/>
                    <a:gd name="connsiteY17" fmla="*/ 430244 h 433197"/>
                    <a:gd name="connsiteX18" fmla="*/ 219317 w 497462"/>
                    <a:gd name="connsiteY18" fmla="*/ 429673 h 433197"/>
                    <a:gd name="connsiteX19" fmla="*/ 217412 w 497462"/>
                    <a:gd name="connsiteY19" fmla="*/ 420910 h 433197"/>
                    <a:gd name="connsiteX20" fmla="*/ 215602 w 497462"/>
                    <a:gd name="connsiteY20" fmla="*/ 412718 h 433197"/>
                    <a:gd name="connsiteX21" fmla="*/ 203124 w 497462"/>
                    <a:gd name="connsiteY21" fmla="*/ 413290 h 433197"/>
                    <a:gd name="connsiteX22" fmla="*/ 199409 w 497462"/>
                    <a:gd name="connsiteY22" fmla="*/ 413099 h 433197"/>
                    <a:gd name="connsiteX23" fmla="*/ 209982 w 497462"/>
                    <a:gd name="connsiteY23" fmla="*/ 378904 h 433197"/>
                    <a:gd name="connsiteX24" fmla="*/ 234747 w 497462"/>
                    <a:gd name="connsiteY24" fmla="*/ 333756 h 433197"/>
                    <a:gd name="connsiteX25" fmla="*/ 220364 w 497462"/>
                    <a:gd name="connsiteY25" fmla="*/ 253079 h 433197"/>
                    <a:gd name="connsiteX26" fmla="*/ 214840 w 497462"/>
                    <a:gd name="connsiteY26" fmla="*/ 250603 h 433197"/>
                    <a:gd name="connsiteX27" fmla="*/ 204553 w 497462"/>
                    <a:gd name="connsiteY27" fmla="*/ 261366 h 433197"/>
                    <a:gd name="connsiteX28" fmla="*/ 201505 w 497462"/>
                    <a:gd name="connsiteY28" fmla="*/ 261271 h 433197"/>
                    <a:gd name="connsiteX29" fmla="*/ 190170 w 497462"/>
                    <a:gd name="connsiteY29" fmla="*/ 262795 h 433197"/>
                    <a:gd name="connsiteX30" fmla="*/ 188170 w 497462"/>
                    <a:gd name="connsiteY30" fmla="*/ 262319 h 433197"/>
                    <a:gd name="connsiteX31" fmla="*/ 187598 w 497462"/>
                    <a:gd name="connsiteY31" fmla="*/ 262319 h 433197"/>
                    <a:gd name="connsiteX32" fmla="*/ 79394 w 497462"/>
                    <a:gd name="connsiteY32" fmla="*/ 366522 h 433197"/>
                    <a:gd name="connsiteX33" fmla="*/ 59582 w 497462"/>
                    <a:gd name="connsiteY33" fmla="*/ 328136 h 433197"/>
                    <a:gd name="connsiteX34" fmla="*/ 50438 w 497462"/>
                    <a:gd name="connsiteY34" fmla="*/ 316897 h 433197"/>
                    <a:gd name="connsiteX35" fmla="*/ 41199 w 497462"/>
                    <a:gd name="connsiteY35" fmla="*/ 318421 h 433197"/>
                    <a:gd name="connsiteX36" fmla="*/ 29388 w 497462"/>
                    <a:gd name="connsiteY36" fmla="*/ 312229 h 433197"/>
                    <a:gd name="connsiteX37" fmla="*/ 23863 w 497462"/>
                    <a:gd name="connsiteY37" fmla="*/ 244792 h 433197"/>
                    <a:gd name="connsiteX38" fmla="*/ 33008 w 497462"/>
                    <a:gd name="connsiteY38" fmla="*/ 225266 h 433197"/>
                    <a:gd name="connsiteX39" fmla="*/ 22054 w 497462"/>
                    <a:gd name="connsiteY39" fmla="*/ 166688 h 433197"/>
                    <a:gd name="connsiteX40" fmla="*/ 29198 w 497462"/>
                    <a:gd name="connsiteY40" fmla="*/ 146780 h 433197"/>
                    <a:gd name="connsiteX41" fmla="*/ 78251 w 497462"/>
                    <a:gd name="connsiteY41" fmla="*/ 196024 h 433197"/>
                    <a:gd name="connsiteX42" fmla="*/ 81585 w 497462"/>
                    <a:gd name="connsiteY42" fmla="*/ 198977 h 433197"/>
                    <a:gd name="connsiteX43" fmla="*/ 133211 w 497462"/>
                    <a:gd name="connsiteY43" fmla="*/ 144685 h 433197"/>
                    <a:gd name="connsiteX44" fmla="*/ 177216 w 497462"/>
                    <a:gd name="connsiteY44" fmla="*/ 113919 h 433197"/>
                    <a:gd name="connsiteX45" fmla="*/ 178359 w 497462"/>
                    <a:gd name="connsiteY45" fmla="*/ 113919 h 433197"/>
                    <a:gd name="connsiteX46" fmla="*/ 186265 w 497462"/>
                    <a:gd name="connsiteY46" fmla="*/ 114586 h 433197"/>
                    <a:gd name="connsiteX47" fmla="*/ 209982 w 497462"/>
                    <a:gd name="connsiteY47" fmla="*/ 89535 h 433197"/>
                    <a:gd name="connsiteX48" fmla="*/ 231699 w 497462"/>
                    <a:gd name="connsiteY48" fmla="*/ 78962 h 433197"/>
                    <a:gd name="connsiteX49" fmla="*/ 234937 w 497462"/>
                    <a:gd name="connsiteY49" fmla="*/ 75247 h 433197"/>
                    <a:gd name="connsiteX50" fmla="*/ 264656 w 497462"/>
                    <a:gd name="connsiteY50" fmla="*/ 78581 h 433197"/>
                    <a:gd name="connsiteX51" fmla="*/ 285801 w 497462"/>
                    <a:gd name="connsiteY51" fmla="*/ 67342 h 433197"/>
                    <a:gd name="connsiteX52" fmla="*/ 301422 w 497462"/>
                    <a:gd name="connsiteY52" fmla="*/ 46863 h 433197"/>
                    <a:gd name="connsiteX53" fmla="*/ 310566 w 497462"/>
                    <a:gd name="connsiteY53" fmla="*/ 49149 h 433197"/>
                    <a:gd name="connsiteX54" fmla="*/ 316853 w 497462"/>
                    <a:gd name="connsiteY54" fmla="*/ 11716 h 433197"/>
                    <a:gd name="connsiteX55" fmla="*/ 322853 w 497462"/>
                    <a:gd name="connsiteY55" fmla="*/ 2476 h 433197"/>
                    <a:gd name="connsiteX56" fmla="*/ 322949 w 497462"/>
                    <a:gd name="connsiteY56" fmla="*/ 0 h 433197"/>
                    <a:gd name="connsiteX57" fmla="*/ 322949 w 497462"/>
                    <a:gd name="connsiteY57" fmla="*/ 0 h 433197"/>
                    <a:gd name="connsiteX58" fmla="*/ 314662 w 497462"/>
                    <a:gd name="connsiteY58" fmla="*/ 10858 h 433197"/>
                    <a:gd name="connsiteX59" fmla="*/ 314567 w 497462"/>
                    <a:gd name="connsiteY59" fmla="*/ 11620 h 433197"/>
                    <a:gd name="connsiteX60" fmla="*/ 310661 w 497462"/>
                    <a:gd name="connsiteY60" fmla="*/ 46672 h 433197"/>
                    <a:gd name="connsiteX61" fmla="*/ 307804 w 497462"/>
                    <a:gd name="connsiteY61" fmla="*/ 45815 h 433197"/>
                    <a:gd name="connsiteX62" fmla="*/ 301517 w 497462"/>
                    <a:gd name="connsiteY62" fmla="*/ 44386 h 433197"/>
                    <a:gd name="connsiteX63" fmla="*/ 283610 w 497462"/>
                    <a:gd name="connsiteY63" fmla="*/ 66484 h 433197"/>
                    <a:gd name="connsiteX64" fmla="*/ 264751 w 497462"/>
                    <a:gd name="connsiteY64" fmla="*/ 76200 h 433197"/>
                    <a:gd name="connsiteX65" fmla="*/ 246082 w 497462"/>
                    <a:gd name="connsiteY65" fmla="*/ 74200 h 433197"/>
                    <a:gd name="connsiteX66" fmla="*/ 235128 w 497462"/>
                    <a:gd name="connsiteY66" fmla="*/ 72866 h 433197"/>
                    <a:gd name="connsiteX67" fmla="*/ 229508 w 497462"/>
                    <a:gd name="connsiteY67" fmla="*/ 75057 h 433197"/>
                    <a:gd name="connsiteX68" fmla="*/ 229699 w 497462"/>
                    <a:gd name="connsiteY68" fmla="*/ 80010 h 433197"/>
                    <a:gd name="connsiteX69" fmla="*/ 232842 w 497462"/>
                    <a:gd name="connsiteY69" fmla="*/ 83344 h 433197"/>
                    <a:gd name="connsiteX70" fmla="*/ 209696 w 497462"/>
                    <a:gd name="connsiteY70" fmla="*/ 87249 h 433197"/>
                    <a:gd name="connsiteX71" fmla="*/ 197314 w 497462"/>
                    <a:gd name="connsiteY71" fmla="*/ 102203 h 433197"/>
                    <a:gd name="connsiteX72" fmla="*/ 186265 w 497462"/>
                    <a:gd name="connsiteY72" fmla="*/ 112300 h 433197"/>
                    <a:gd name="connsiteX73" fmla="*/ 178645 w 497462"/>
                    <a:gd name="connsiteY73" fmla="*/ 111728 h 433197"/>
                    <a:gd name="connsiteX74" fmla="*/ 177121 w 497462"/>
                    <a:gd name="connsiteY74" fmla="*/ 111633 h 433197"/>
                    <a:gd name="connsiteX75" fmla="*/ 162071 w 497462"/>
                    <a:gd name="connsiteY75" fmla="*/ 121634 h 433197"/>
                    <a:gd name="connsiteX76" fmla="*/ 132353 w 497462"/>
                    <a:gd name="connsiteY76" fmla="*/ 142589 h 433197"/>
                    <a:gd name="connsiteX77" fmla="*/ 90824 w 497462"/>
                    <a:gd name="connsiteY77" fmla="*/ 184213 h 433197"/>
                    <a:gd name="connsiteX78" fmla="*/ 81490 w 497462"/>
                    <a:gd name="connsiteY78" fmla="*/ 196691 h 433197"/>
                    <a:gd name="connsiteX79" fmla="*/ 80347 w 497462"/>
                    <a:gd name="connsiteY79" fmla="*/ 194977 h 433197"/>
                    <a:gd name="connsiteX80" fmla="*/ 29198 w 497462"/>
                    <a:gd name="connsiteY80" fmla="*/ 144399 h 433197"/>
                    <a:gd name="connsiteX81" fmla="*/ 18053 w 497462"/>
                    <a:gd name="connsiteY81" fmla="*/ 149733 h 433197"/>
                    <a:gd name="connsiteX82" fmla="*/ 19958 w 497462"/>
                    <a:gd name="connsiteY82" fmla="*/ 167830 h 433197"/>
                    <a:gd name="connsiteX83" fmla="*/ 20244 w 497462"/>
                    <a:gd name="connsiteY83" fmla="*/ 168307 h 433197"/>
                    <a:gd name="connsiteX84" fmla="*/ 24530 w 497462"/>
                    <a:gd name="connsiteY84" fmla="*/ 185547 h 433197"/>
                    <a:gd name="connsiteX85" fmla="*/ 30817 w 497462"/>
                    <a:gd name="connsiteY85" fmla="*/ 226123 h 433197"/>
                    <a:gd name="connsiteX86" fmla="*/ 32531 w 497462"/>
                    <a:gd name="connsiteY86" fmla="*/ 229457 h 433197"/>
                    <a:gd name="connsiteX87" fmla="*/ 33865 w 497462"/>
                    <a:gd name="connsiteY87" fmla="*/ 233363 h 433197"/>
                    <a:gd name="connsiteX88" fmla="*/ 22625 w 497462"/>
                    <a:gd name="connsiteY88" fmla="*/ 242792 h 433197"/>
                    <a:gd name="connsiteX89" fmla="*/ 21482 w 497462"/>
                    <a:gd name="connsiteY89" fmla="*/ 244316 h 433197"/>
                    <a:gd name="connsiteX90" fmla="*/ 6337 w 497462"/>
                    <a:gd name="connsiteY90" fmla="*/ 278035 h 433197"/>
                    <a:gd name="connsiteX91" fmla="*/ 432 w 497462"/>
                    <a:gd name="connsiteY91" fmla="*/ 295561 h 433197"/>
                    <a:gd name="connsiteX92" fmla="*/ 27864 w 497462"/>
                    <a:gd name="connsiteY92" fmla="*/ 314420 h 433197"/>
                    <a:gd name="connsiteX93" fmla="*/ 41104 w 497462"/>
                    <a:gd name="connsiteY93" fmla="*/ 320993 h 433197"/>
                    <a:gd name="connsiteX94" fmla="*/ 47009 w 497462"/>
                    <a:gd name="connsiteY94" fmla="*/ 320135 h 433197"/>
                    <a:gd name="connsiteX95" fmla="*/ 50438 w 497462"/>
                    <a:gd name="connsiteY95" fmla="*/ 319564 h 433197"/>
                    <a:gd name="connsiteX96" fmla="*/ 57296 w 497462"/>
                    <a:gd name="connsiteY96" fmla="*/ 329184 h 433197"/>
                    <a:gd name="connsiteX97" fmla="*/ 72346 w 497462"/>
                    <a:gd name="connsiteY97" fmla="*/ 355759 h 433197"/>
                    <a:gd name="connsiteX98" fmla="*/ 77013 w 497462"/>
                    <a:gd name="connsiteY98" fmla="*/ 367189 h 433197"/>
                    <a:gd name="connsiteX99" fmla="*/ 78061 w 497462"/>
                    <a:gd name="connsiteY99" fmla="*/ 368713 h 433197"/>
                    <a:gd name="connsiteX100" fmla="*/ 79299 w 497462"/>
                    <a:gd name="connsiteY100" fmla="*/ 369094 h 433197"/>
                    <a:gd name="connsiteX101" fmla="*/ 79871 w 497462"/>
                    <a:gd name="connsiteY101" fmla="*/ 369094 h 433197"/>
                    <a:gd name="connsiteX102" fmla="*/ 134163 w 497462"/>
                    <a:gd name="connsiteY102" fmla="*/ 314515 h 433197"/>
                    <a:gd name="connsiteX103" fmla="*/ 187503 w 497462"/>
                    <a:gd name="connsiteY103" fmla="*/ 264986 h 433197"/>
                    <a:gd name="connsiteX104" fmla="*/ 187789 w 497462"/>
                    <a:gd name="connsiteY104" fmla="*/ 264986 h 433197"/>
                    <a:gd name="connsiteX105" fmla="*/ 188932 w 497462"/>
                    <a:gd name="connsiteY105" fmla="*/ 265271 h 433197"/>
                    <a:gd name="connsiteX106" fmla="*/ 189599 w 497462"/>
                    <a:gd name="connsiteY106" fmla="*/ 265462 h 433197"/>
                    <a:gd name="connsiteX107" fmla="*/ 190170 w 497462"/>
                    <a:gd name="connsiteY107" fmla="*/ 265462 h 433197"/>
                    <a:gd name="connsiteX108" fmla="*/ 190742 w 497462"/>
                    <a:gd name="connsiteY108" fmla="*/ 265462 h 433197"/>
                    <a:gd name="connsiteX109" fmla="*/ 201410 w 497462"/>
                    <a:gd name="connsiteY109" fmla="*/ 264033 h 433197"/>
                    <a:gd name="connsiteX110" fmla="*/ 204267 w 497462"/>
                    <a:gd name="connsiteY110" fmla="*/ 264128 h 433197"/>
                    <a:gd name="connsiteX111" fmla="*/ 204458 w 497462"/>
                    <a:gd name="connsiteY111" fmla="*/ 264128 h 433197"/>
                    <a:gd name="connsiteX112" fmla="*/ 205886 w 497462"/>
                    <a:gd name="connsiteY112" fmla="*/ 263652 h 433197"/>
                    <a:gd name="connsiteX113" fmla="*/ 211411 w 497462"/>
                    <a:gd name="connsiteY113" fmla="*/ 256984 h 433197"/>
                    <a:gd name="connsiteX114" fmla="*/ 214745 w 497462"/>
                    <a:gd name="connsiteY114" fmla="*/ 253365 h 433197"/>
                    <a:gd name="connsiteX115" fmla="*/ 218459 w 497462"/>
                    <a:gd name="connsiteY115" fmla="*/ 255079 h 433197"/>
                    <a:gd name="connsiteX116" fmla="*/ 229318 w 497462"/>
                    <a:gd name="connsiteY116" fmla="*/ 271558 h 433197"/>
                    <a:gd name="connsiteX117" fmla="*/ 232652 w 497462"/>
                    <a:gd name="connsiteY117" fmla="*/ 332803 h 433197"/>
                    <a:gd name="connsiteX118" fmla="*/ 232366 w 497462"/>
                    <a:gd name="connsiteY118" fmla="*/ 333280 h 433197"/>
                    <a:gd name="connsiteX119" fmla="*/ 208363 w 497462"/>
                    <a:gd name="connsiteY119" fmla="*/ 376999 h 433197"/>
                    <a:gd name="connsiteX120" fmla="*/ 207696 w 497462"/>
                    <a:gd name="connsiteY120" fmla="*/ 378047 h 433197"/>
                    <a:gd name="connsiteX121" fmla="*/ 205696 w 497462"/>
                    <a:gd name="connsiteY121" fmla="*/ 381190 h 433197"/>
                    <a:gd name="connsiteX122" fmla="*/ 196837 w 497462"/>
                    <a:gd name="connsiteY122" fmla="*/ 414337 h 433197"/>
                    <a:gd name="connsiteX123" fmla="*/ 198743 w 497462"/>
                    <a:gd name="connsiteY123" fmla="*/ 415957 h 433197"/>
                    <a:gd name="connsiteX124" fmla="*/ 202838 w 497462"/>
                    <a:gd name="connsiteY124" fmla="*/ 416243 h 433197"/>
                    <a:gd name="connsiteX125" fmla="*/ 209696 w 497462"/>
                    <a:gd name="connsiteY125" fmla="*/ 415957 h 433197"/>
                    <a:gd name="connsiteX126" fmla="*/ 215316 w 497462"/>
                    <a:gd name="connsiteY126" fmla="*/ 415671 h 433197"/>
                    <a:gd name="connsiteX127" fmla="*/ 218269 w 497462"/>
                    <a:gd name="connsiteY127" fmla="*/ 415957 h 433197"/>
                    <a:gd name="connsiteX128" fmla="*/ 215411 w 497462"/>
                    <a:gd name="connsiteY128" fmla="*/ 419862 h 433197"/>
                    <a:gd name="connsiteX129" fmla="*/ 217031 w 497462"/>
                    <a:gd name="connsiteY129" fmla="*/ 431292 h 433197"/>
                    <a:gd name="connsiteX130" fmla="*/ 218745 w 497462"/>
                    <a:gd name="connsiteY130" fmla="*/ 432530 h 433197"/>
                    <a:gd name="connsiteX131" fmla="*/ 225603 w 497462"/>
                    <a:gd name="connsiteY131" fmla="*/ 433197 h 433197"/>
                    <a:gd name="connsiteX132" fmla="*/ 232842 w 497462"/>
                    <a:gd name="connsiteY132" fmla="*/ 432530 h 433197"/>
                    <a:gd name="connsiteX133" fmla="*/ 257417 w 497462"/>
                    <a:gd name="connsiteY133" fmla="*/ 422434 h 433197"/>
                    <a:gd name="connsiteX134" fmla="*/ 257988 w 497462"/>
                    <a:gd name="connsiteY134" fmla="*/ 421957 h 433197"/>
                    <a:gd name="connsiteX135" fmla="*/ 383242 w 497462"/>
                    <a:gd name="connsiteY135" fmla="*/ 346900 h 433197"/>
                    <a:gd name="connsiteX136" fmla="*/ 405530 w 497462"/>
                    <a:gd name="connsiteY136" fmla="*/ 330898 h 433197"/>
                    <a:gd name="connsiteX137" fmla="*/ 419723 w 497462"/>
                    <a:gd name="connsiteY137" fmla="*/ 308134 h 433197"/>
                    <a:gd name="connsiteX138" fmla="*/ 459823 w 497462"/>
                    <a:gd name="connsiteY138" fmla="*/ 266890 h 433197"/>
                    <a:gd name="connsiteX139" fmla="*/ 496875 w 497462"/>
                    <a:gd name="connsiteY139" fmla="*/ 231267 h 433197"/>
                    <a:gd name="connsiteX140" fmla="*/ 496685 w 497462"/>
                    <a:gd name="connsiteY140" fmla="*/ 228028 h 433197"/>
                    <a:gd name="connsiteX141" fmla="*/ 489255 w 497462"/>
                    <a:gd name="connsiteY141" fmla="*/ 217742 h 433197"/>
                    <a:gd name="connsiteX142" fmla="*/ 491732 w 497462"/>
                    <a:gd name="connsiteY142" fmla="*/ 214503 h 433197"/>
                    <a:gd name="connsiteX143" fmla="*/ 496399 w 497462"/>
                    <a:gd name="connsiteY143" fmla="*/ 206788 h 433197"/>
                    <a:gd name="connsiteX144" fmla="*/ 481254 w 497462"/>
                    <a:gd name="connsiteY144" fmla="*/ 184023 h 433197"/>
                    <a:gd name="connsiteX145" fmla="*/ 469538 w 497462"/>
                    <a:gd name="connsiteY145" fmla="*/ 168211 h 433197"/>
                    <a:gd name="connsiteX146" fmla="*/ 458870 w 497462"/>
                    <a:gd name="connsiteY146" fmla="*/ 112681 h 433197"/>
                    <a:gd name="connsiteX147" fmla="*/ 461823 w 497462"/>
                    <a:gd name="connsiteY147" fmla="*/ 109919 h 433197"/>
                    <a:gd name="connsiteX148" fmla="*/ 462871 w 497462"/>
                    <a:gd name="connsiteY148" fmla="*/ 106870 h 433197"/>
                    <a:gd name="connsiteX149" fmla="*/ 460680 w 497462"/>
                    <a:gd name="connsiteY149" fmla="*/ 105346 h 433197"/>
                    <a:gd name="connsiteX150" fmla="*/ 459251 w 497462"/>
                    <a:gd name="connsiteY150" fmla="*/ 105823 h 433197"/>
                    <a:gd name="connsiteX151" fmla="*/ 452870 w 497462"/>
                    <a:gd name="connsiteY151" fmla="*/ 107632 h 433197"/>
                    <a:gd name="connsiteX152" fmla="*/ 442583 w 497462"/>
                    <a:gd name="connsiteY152" fmla="*/ 100203 h 433197"/>
                    <a:gd name="connsiteX153" fmla="*/ 427438 w 497462"/>
                    <a:gd name="connsiteY153" fmla="*/ 77819 h 433197"/>
                    <a:gd name="connsiteX154" fmla="*/ 404768 w 497462"/>
                    <a:gd name="connsiteY154" fmla="*/ 42672 h 433197"/>
                    <a:gd name="connsiteX155" fmla="*/ 404768 w 497462"/>
                    <a:gd name="connsiteY155" fmla="*/ 40100 h 433197"/>
                    <a:gd name="connsiteX156" fmla="*/ 402101 w 497462"/>
                    <a:gd name="connsiteY156" fmla="*/ 20860 h 433197"/>
                    <a:gd name="connsiteX157" fmla="*/ 398958 w 497462"/>
                    <a:gd name="connsiteY157" fmla="*/ 19526 h 433197"/>
                    <a:gd name="connsiteX158" fmla="*/ 386766 w 497462"/>
                    <a:gd name="connsiteY158" fmla="*/ 31623 h 433197"/>
                    <a:gd name="connsiteX159" fmla="*/ 386385 w 497462"/>
                    <a:gd name="connsiteY159" fmla="*/ 32480 h 433197"/>
                    <a:gd name="connsiteX160" fmla="*/ 375622 w 497462"/>
                    <a:gd name="connsiteY160" fmla="*/ 51340 h 433197"/>
                    <a:gd name="connsiteX161" fmla="*/ 368954 w 497462"/>
                    <a:gd name="connsiteY161" fmla="*/ 31909 h 433197"/>
                    <a:gd name="connsiteX162" fmla="*/ 351047 w 497462"/>
                    <a:gd name="connsiteY162" fmla="*/ 16669 h 433197"/>
                    <a:gd name="connsiteX163" fmla="*/ 327902 w 497462"/>
                    <a:gd name="connsiteY163" fmla="*/ 4191 h 433197"/>
                    <a:gd name="connsiteX164" fmla="*/ 327521 w 497462"/>
                    <a:gd name="connsiteY164" fmla="*/ 3715 h 433197"/>
                    <a:gd name="connsiteX165" fmla="*/ 322472 w 497462"/>
                    <a:gd name="connsiteY165" fmla="*/ 476 h 433197"/>
                    <a:gd name="connsiteX166" fmla="*/ 322472 w 497462"/>
                    <a:gd name="connsiteY166" fmla="*/ 476 h 433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497462" h="433197">
                      <a:moveTo>
                        <a:pt x="322949" y="2381"/>
                      </a:moveTo>
                      <a:cubicBezTo>
                        <a:pt x="324663" y="2381"/>
                        <a:pt x="325901" y="4572"/>
                        <a:pt x="326663" y="5334"/>
                      </a:cubicBezTo>
                      <a:cubicBezTo>
                        <a:pt x="343523" y="22955"/>
                        <a:pt x="364573" y="14954"/>
                        <a:pt x="367049" y="31718"/>
                      </a:cubicBezTo>
                      <a:cubicBezTo>
                        <a:pt x="369526" y="47815"/>
                        <a:pt x="372764" y="53149"/>
                        <a:pt x="376098" y="53149"/>
                      </a:cubicBezTo>
                      <a:cubicBezTo>
                        <a:pt x="382575" y="53149"/>
                        <a:pt x="389147" y="32480"/>
                        <a:pt x="389243" y="32385"/>
                      </a:cubicBezTo>
                      <a:cubicBezTo>
                        <a:pt x="394196" y="24384"/>
                        <a:pt x="397339" y="21336"/>
                        <a:pt x="399339" y="21336"/>
                      </a:cubicBezTo>
                      <a:cubicBezTo>
                        <a:pt x="403530" y="21336"/>
                        <a:pt x="402768" y="34290"/>
                        <a:pt x="402673" y="42196"/>
                      </a:cubicBezTo>
                      <a:cubicBezTo>
                        <a:pt x="402673" y="47815"/>
                        <a:pt x="434867" y="90297"/>
                        <a:pt x="440773" y="100870"/>
                      </a:cubicBezTo>
                      <a:cubicBezTo>
                        <a:pt x="444583" y="107728"/>
                        <a:pt x="449250" y="109538"/>
                        <a:pt x="453155" y="109538"/>
                      </a:cubicBezTo>
                      <a:cubicBezTo>
                        <a:pt x="457442" y="109538"/>
                        <a:pt x="460871" y="107251"/>
                        <a:pt x="460966" y="107251"/>
                      </a:cubicBezTo>
                      <a:cubicBezTo>
                        <a:pt x="460966" y="107251"/>
                        <a:pt x="460013" y="108109"/>
                        <a:pt x="457346" y="110680"/>
                      </a:cubicBezTo>
                      <a:cubicBezTo>
                        <a:pt x="436010" y="142780"/>
                        <a:pt x="464490" y="160972"/>
                        <a:pt x="479730" y="184975"/>
                      </a:cubicBezTo>
                      <a:cubicBezTo>
                        <a:pt x="516211" y="220599"/>
                        <a:pt x="469634" y="204597"/>
                        <a:pt x="495351" y="229171"/>
                      </a:cubicBezTo>
                      <a:cubicBezTo>
                        <a:pt x="468491" y="260318"/>
                        <a:pt x="438963" y="276130"/>
                        <a:pt x="418199" y="306038"/>
                      </a:cubicBezTo>
                      <a:cubicBezTo>
                        <a:pt x="396291" y="330518"/>
                        <a:pt x="408483" y="340995"/>
                        <a:pt x="382956" y="343948"/>
                      </a:cubicBezTo>
                      <a:cubicBezTo>
                        <a:pt x="334283" y="353378"/>
                        <a:pt x="289230" y="381667"/>
                        <a:pt x="256274" y="419767"/>
                      </a:cubicBezTo>
                      <a:cubicBezTo>
                        <a:pt x="248749" y="424339"/>
                        <a:pt x="240748" y="428053"/>
                        <a:pt x="232461" y="429578"/>
                      </a:cubicBezTo>
                      <a:cubicBezTo>
                        <a:pt x="230175" y="429958"/>
                        <a:pt x="227984" y="430244"/>
                        <a:pt x="225698" y="430244"/>
                      </a:cubicBezTo>
                      <a:cubicBezTo>
                        <a:pt x="223412" y="430244"/>
                        <a:pt x="221412" y="430054"/>
                        <a:pt x="219317" y="429673"/>
                      </a:cubicBezTo>
                      <a:cubicBezTo>
                        <a:pt x="217221" y="425672"/>
                        <a:pt x="216364" y="421957"/>
                        <a:pt x="217412" y="420910"/>
                      </a:cubicBezTo>
                      <a:cubicBezTo>
                        <a:pt x="223603" y="414052"/>
                        <a:pt x="220936" y="412718"/>
                        <a:pt x="215602" y="412718"/>
                      </a:cubicBezTo>
                      <a:cubicBezTo>
                        <a:pt x="212078" y="412718"/>
                        <a:pt x="207315" y="413290"/>
                        <a:pt x="203124" y="413290"/>
                      </a:cubicBezTo>
                      <a:cubicBezTo>
                        <a:pt x="201791" y="413290"/>
                        <a:pt x="200552" y="413290"/>
                        <a:pt x="199409" y="413099"/>
                      </a:cubicBezTo>
                      <a:cubicBezTo>
                        <a:pt x="195028" y="400431"/>
                        <a:pt x="203315" y="389668"/>
                        <a:pt x="209982" y="378904"/>
                      </a:cubicBezTo>
                      <a:cubicBezTo>
                        <a:pt x="217316" y="367284"/>
                        <a:pt x="227699" y="350806"/>
                        <a:pt x="234747" y="333756"/>
                      </a:cubicBezTo>
                      <a:cubicBezTo>
                        <a:pt x="261988" y="296037"/>
                        <a:pt x="236081" y="280797"/>
                        <a:pt x="220364" y="253079"/>
                      </a:cubicBezTo>
                      <a:cubicBezTo>
                        <a:pt x="217983" y="251269"/>
                        <a:pt x="216173" y="250603"/>
                        <a:pt x="214840" y="250603"/>
                      </a:cubicBezTo>
                      <a:cubicBezTo>
                        <a:pt x="210458" y="250603"/>
                        <a:pt x="209696" y="257556"/>
                        <a:pt x="204553" y="261366"/>
                      </a:cubicBezTo>
                      <a:cubicBezTo>
                        <a:pt x="203505" y="261366"/>
                        <a:pt x="202553" y="261271"/>
                        <a:pt x="201505" y="261271"/>
                      </a:cubicBezTo>
                      <a:cubicBezTo>
                        <a:pt x="197695" y="261271"/>
                        <a:pt x="193885" y="261842"/>
                        <a:pt x="190170" y="262795"/>
                      </a:cubicBezTo>
                      <a:cubicBezTo>
                        <a:pt x="189503" y="262604"/>
                        <a:pt x="188837" y="262509"/>
                        <a:pt x="188170" y="262319"/>
                      </a:cubicBezTo>
                      <a:cubicBezTo>
                        <a:pt x="187979" y="262319"/>
                        <a:pt x="187789" y="262319"/>
                        <a:pt x="187598" y="262319"/>
                      </a:cubicBezTo>
                      <a:cubicBezTo>
                        <a:pt x="144926" y="262319"/>
                        <a:pt x="123590" y="355187"/>
                        <a:pt x="79394" y="366522"/>
                      </a:cubicBezTo>
                      <a:cubicBezTo>
                        <a:pt x="73870" y="340900"/>
                        <a:pt x="73489" y="368903"/>
                        <a:pt x="59582" y="328136"/>
                      </a:cubicBezTo>
                      <a:cubicBezTo>
                        <a:pt x="56439" y="318992"/>
                        <a:pt x="53677" y="316897"/>
                        <a:pt x="50438" y="316897"/>
                      </a:cubicBezTo>
                      <a:cubicBezTo>
                        <a:pt x="47771" y="316897"/>
                        <a:pt x="44819" y="318421"/>
                        <a:pt x="41199" y="318421"/>
                      </a:cubicBezTo>
                      <a:cubicBezTo>
                        <a:pt x="37865" y="318421"/>
                        <a:pt x="34055" y="317182"/>
                        <a:pt x="29388" y="312229"/>
                      </a:cubicBezTo>
                      <a:cubicBezTo>
                        <a:pt x="-20237" y="290512"/>
                        <a:pt x="11862" y="292036"/>
                        <a:pt x="23863" y="244792"/>
                      </a:cubicBezTo>
                      <a:cubicBezTo>
                        <a:pt x="43104" y="233839"/>
                        <a:pt x="34817" y="230505"/>
                        <a:pt x="33008" y="225266"/>
                      </a:cubicBezTo>
                      <a:cubicBezTo>
                        <a:pt x="20054" y="187642"/>
                        <a:pt x="33198" y="179737"/>
                        <a:pt x="22054" y="166688"/>
                      </a:cubicBezTo>
                      <a:cubicBezTo>
                        <a:pt x="15291" y="153543"/>
                        <a:pt x="19958" y="146780"/>
                        <a:pt x="29198" y="146780"/>
                      </a:cubicBezTo>
                      <a:cubicBezTo>
                        <a:pt x="43390" y="146780"/>
                        <a:pt x="68060" y="162687"/>
                        <a:pt x="78251" y="196024"/>
                      </a:cubicBezTo>
                      <a:cubicBezTo>
                        <a:pt x="79299" y="198120"/>
                        <a:pt x="80347" y="198977"/>
                        <a:pt x="81585" y="198977"/>
                      </a:cubicBezTo>
                      <a:cubicBezTo>
                        <a:pt x="89681" y="198977"/>
                        <a:pt x="102159" y="155829"/>
                        <a:pt x="133211" y="144685"/>
                      </a:cubicBezTo>
                      <a:cubicBezTo>
                        <a:pt x="160547" y="134874"/>
                        <a:pt x="166643" y="113919"/>
                        <a:pt x="177216" y="113919"/>
                      </a:cubicBezTo>
                      <a:cubicBezTo>
                        <a:pt x="177597" y="113919"/>
                        <a:pt x="177978" y="113919"/>
                        <a:pt x="178359" y="113919"/>
                      </a:cubicBezTo>
                      <a:cubicBezTo>
                        <a:pt x="181407" y="114395"/>
                        <a:pt x="184074" y="114586"/>
                        <a:pt x="186265" y="114586"/>
                      </a:cubicBezTo>
                      <a:cubicBezTo>
                        <a:pt x="209696" y="114586"/>
                        <a:pt x="190361" y="92392"/>
                        <a:pt x="209982" y="89535"/>
                      </a:cubicBezTo>
                      <a:cubicBezTo>
                        <a:pt x="251130" y="83439"/>
                        <a:pt x="234461" y="84392"/>
                        <a:pt x="231699" y="78962"/>
                      </a:cubicBezTo>
                      <a:cubicBezTo>
                        <a:pt x="230270" y="76105"/>
                        <a:pt x="231699" y="75247"/>
                        <a:pt x="234937" y="75247"/>
                      </a:cubicBezTo>
                      <a:cubicBezTo>
                        <a:pt x="241034" y="75247"/>
                        <a:pt x="253416" y="78581"/>
                        <a:pt x="264656" y="78581"/>
                      </a:cubicBezTo>
                      <a:cubicBezTo>
                        <a:pt x="274085" y="78581"/>
                        <a:pt x="282753" y="76200"/>
                        <a:pt x="285801" y="67342"/>
                      </a:cubicBezTo>
                      <a:cubicBezTo>
                        <a:pt x="291611" y="50578"/>
                        <a:pt x="296945" y="46863"/>
                        <a:pt x="301422" y="46863"/>
                      </a:cubicBezTo>
                      <a:cubicBezTo>
                        <a:pt x="305042" y="46863"/>
                        <a:pt x="308090" y="49149"/>
                        <a:pt x="310566" y="49149"/>
                      </a:cubicBezTo>
                      <a:cubicBezTo>
                        <a:pt x="314567" y="49149"/>
                        <a:pt x="316853" y="43148"/>
                        <a:pt x="316853" y="11716"/>
                      </a:cubicBezTo>
                      <a:cubicBezTo>
                        <a:pt x="319138" y="4477"/>
                        <a:pt x="321234" y="2476"/>
                        <a:pt x="322853" y="2476"/>
                      </a:cubicBezTo>
                      <a:moveTo>
                        <a:pt x="322949" y="0"/>
                      </a:moveTo>
                      <a:lnTo>
                        <a:pt x="322949" y="0"/>
                      </a:lnTo>
                      <a:cubicBezTo>
                        <a:pt x="319710" y="0"/>
                        <a:pt x="317138" y="3334"/>
                        <a:pt x="314662" y="10858"/>
                      </a:cubicBezTo>
                      <a:cubicBezTo>
                        <a:pt x="314662" y="11049"/>
                        <a:pt x="314567" y="11335"/>
                        <a:pt x="314567" y="11620"/>
                      </a:cubicBezTo>
                      <a:cubicBezTo>
                        <a:pt x="314567" y="42100"/>
                        <a:pt x="312090" y="46672"/>
                        <a:pt x="310661" y="46672"/>
                      </a:cubicBezTo>
                      <a:cubicBezTo>
                        <a:pt x="309995" y="46672"/>
                        <a:pt x="308947" y="46292"/>
                        <a:pt x="307804" y="45815"/>
                      </a:cubicBezTo>
                      <a:cubicBezTo>
                        <a:pt x="306089" y="45148"/>
                        <a:pt x="303899" y="44386"/>
                        <a:pt x="301517" y="44386"/>
                      </a:cubicBezTo>
                      <a:cubicBezTo>
                        <a:pt x="294374" y="44386"/>
                        <a:pt x="288849" y="51149"/>
                        <a:pt x="283610" y="66484"/>
                      </a:cubicBezTo>
                      <a:cubicBezTo>
                        <a:pt x="281324" y="73057"/>
                        <a:pt x="275324" y="76200"/>
                        <a:pt x="264751" y="76200"/>
                      </a:cubicBezTo>
                      <a:cubicBezTo>
                        <a:pt x="258464" y="76200"/>
                        <a:pt x="251892" y="75152"/>
                        <a:pt x="246082" y="74200"/>
                      </a:cubicBezTo>
                      <a:cubicBezTo>
                        <a:pt x="241700" y="73533"/>
                        <a:pt x="237890" y="72866"/>
                        <a:pt x="235128" y="72866"/>
                      </a:cubicBezTo>
                      <a:cubicBezTo>
                        <a:pt x="233318" y="72866"/>
                        <a:pt x="230746" y="73057"/>
                        <a:pt x="229508" y="75057"/>
                      </a:cubicBezTo>
                      <a:cubicBezTo>
                        <a:pt x="228651" y="76390"/>
                        <a:pt x="228746" y="78105"/>
                        <a:pt x="229699" y="80010"/>
                      </a:cubicBezTo>
                      <a:cubicBezTo>
                        <a:pt x="230461" y="81439"/>
                        <a:pt x="231699" y="82486"/>
                        <a:pt x="232842" y="83344"/>
                      </a:cubicBezTo>
                      <a:cubicBezTo>
                        <a:pt x="227413" y="84582"/>
                        <a:pt x="215887" y="86296"/>
                        <a:pt x="209696" y="87249"/>
                      </a:cubicBezTo>
                      <a:cubicBezTo>
                        <a:pt x="198457" y="88868"/>
                        <a:pt x="197790" y="96583"/>
                        <a:pt x="197314" y="102203"/>
                      </a:cubicBezTo>
                      <a:cubicBezTo>
                        <a:pt x="196742" y="108299"/>
                        <a:pt x="196361" y="112300"/>
                        <a:pt x="186265" y="112300"/>
                      </a:cubicBezTo>
                      <a:cubicBezTo>
                        <a:pt x="184074" y="112300"/>
                        <a:pt x="181502" y="112109"/>
                        <a:pt x="178645" y="111728"/>
                      </a:cubicBezTo>
                      <a:cubicBezTo>
                        <a:pt x="178169" y="111728"/>
                        <a:pt x="177597" y="111633"/>
                        <a:pt x="177121" y="111633"/>
                      </a:cubicBezTo>
                      <a:cubicBezTo>
                        <a:pt x="171501" y="111633"/>
                        <a:pt x="167310" y="116015"/>
                        <a:pt x="162071" y="121634"/>
                      </a:cubicBezTo>
                      <a:cubicBezTo>
                        <a:pt x="155499" y="128588"/>
                        <a:pt x="147308" y="137255"/>
                        <a:pt x="132353" y="142589"/>
                      </a:cubicBezTo>
                      <a:cubicBezTo>
                        <a:pt x="111875" y="149923"/>
                        <a:pt x="99206" y="170593"/>
                        <a:pt x="90824" y="184213"/>
                      </a:cubicBezTo>
                      <a:cubicBezTo>
                        <a:pt x="87586" y="189452"/>
                        <a:pt x="83204" y="196596"/>
                        <a:pt x="81490" y="196691"/>
                      </a:cubicBezTo>
                      <a:cubicBezTo>
                        <a:pt x="81490" y="196691"/>
                        <a:pt x="81013" y="196405"/>
                        <a:pt x="80347" y="194977"/>
                      </a:cubicBezTo>
                      <a:cubicBezTo>
                        <a:pt x="69774" y="160211"/>
                        <a:pt x="44057" y="144399"/>
                        <a:pt x="29198" y="144399"/>
                      </a:cubicBezTo>
                      <a:cubicBezTo>
                        <a:pt x="24054" y="144399"/>
                        <a:pt x="20149" y="146304"/>
                        <a:pt x="18053" y="149733"/>
                      </a:cubicBezTo>
                      <a:cubicBezTo>
                        <a:pt x="16244" y="152781"/>
                        <a:pt x="15005" y="158401"/>
                        <a:pt x="19958" y="167830"/>
                      </a:cubicBezTo>
                      <a:cubicBezTo>
                        <a:pt x="19958" y="168021"/>
                        <a:pt x="20149" y="168116"/>
                        <a:pt x="20244" y="168307"/>
                      </a:cubicBezTo>
                      <a:cubicBezTo>
                        <a:pt x="25007" y="173831"/>
                        <a:pt x="24816" y="177927"/>
                        <a:pt x="24530" y="185547"/>
                      </a:cubicBezTo>
                      <a:cubicBezTo>
                        <a:pt x="24245" y="194119"/>
                        <a:pt x="23863" y="205930"/>
                        <a:pt x="30817" y="226123"/>
                      </a:cubicBezTo>
                      <a:cubicBezTo>
                        <a:pt x="31293" y="227362"/>
                        <a:pt x="31960" y="228505"/>
                        <a:pt x="32531" y="229457"/>
                      </a:cubicBezTo>
                      <a:cubicBezTo>
                        <a:pt x="33579" y="231172"/>
                        <a:pt x="34151" y="232219"/>
                        <a:pt x="33865" y="233363"/>
                      </a:cubicBezTo>
                      <a:cubicBezTo>
                        <a:pt x="33484" y="234982"/>
                        <a:pt x="31198" y="237934"/>
                        <a:pt x="22625" y="242792"/>
                      </a:cubicBezTo>
                      <a:cubicBezTo>
                        <a:pt x="22054" y="243078"/>
                        <a:pt x="21673" y="243649"/>
                        <a:pt x="21482" y="244316"/>
                      </a:cubicBezTo>
                      <a:cubicBezTo>
                        <a:pt x="17482" y="260223"/>
                        <a:pt x="11005" y="270510"/>
                        <a:pt x="6337" y="278035"/>
                      </a:cubicBezTo>
                      <a:cubicBezTo>
                        <a:pt x="1956" y="285083"/>
                        <a:pt x="-1187" y="290227"/>
                        <a:pt x="432" y="295561"/>
                      </a:cubicBezTo>
                      <a:cubicBezTo>
                        <a:pt x="2242" y="301371"/>
                        <a:pt x="9386" y="306324"/>
                        <a:pt x="27864" y="314420"/>
                      </a:cubicBezTo>
                      <a:cubicBezTo>
                        <a:pt x="32246" y="318897"/>
                        <a:pt x="36437" y="320993"/>
                        <a:pt x="41104" y="320993"/>
                      </a:cubicBezTo>
                      <a:cubicBezTo>
                        <a:pt x="43295" y="320993"/>
                        <a:pt x="45295" y="320516"/>
                        <a:pt x="47009" y="320135"/>
                      </a:cubicBezTo>
                      <a:cubicBezTo>
                        <a:pt x="48343" y="319849"/>
                        <a:pt x="49391" y="319564"/>
                        <a:pt x="50438" y="319564"/>
                      </a:cubicBezTo>
                      <a:cubicBezTo>
                        <a:pt x="51581" y="319564"/>
                        <a:pt x="54058" y="319564"/>
                        <a:pt x="57296" y="329184"/>
                      </a:cubicBezTo>
                      <a:cubicBezTo>
                        <a:pt x="65297" y="352615"/>
                        <a:pt x="69203" y="354330"/>
                        <a:pt x="72346" y="355759"/>
                      </a:cubicBezTo>
                      <a:cubicBezTo>
                        <a:pt x="73679" y="356330"/>
                        <a:pt x="74822" y="356902"/>
                        <a:pt x="77013" y="367189"/>
                      </a:cubicBezTo>
                      <a:cubicBezTo>
                        <a:pt x="77108" y="367856"/>
                        <a:pt x="77585" y="368332"/>
                        <a:pt x="78061" y="368713"/>
                      </a:cubicBezTo>
                      <a:cubicBezTo>
                        <a:pt x="78442" y="368903"/>
                        <a:pt x="78918" y="369094"/>
                        <a:pt x="79299" y="369094"/>
                      </a:cubicBezTo>
                      <a:cubicBezTo>
                        <a:pt x="79490" y="369094"/>
                        <a:pt x="79680" y="369094"/>
                        <a:pt x="79871" y="369094"/>
                      </a:cubicBezTo>
                      <a:cubicBezTo>
                        <a:pt x="102064" y="363379"/>
                        <a:pt x="118352" y="338519"/>
                        <a:pt x="134163" y="314515"/>
                      </a:cubicBezTo>
                      <a:cubicBezTo>
                        <a:pt x="150927" y="289084"/>
                        <a:pt x="166643" y="264986"/>
                        <a:pt x="187503" y="264986"/>
                      </a:cubicBezTo>
                      <a:lnTo>
                        <a:pt x="187789" y="264986"/>
                      </a:lnTo>
                      <a:cubicBezTo>
                        <a:pt x="187789" y="264986"/>
                        <a:pt x="188551" y="265176"/>
                        <a:pt x="188932" y="265271"/>
                      </a:cubicBezTo>
                      <a:lnTo>
                        <a:pt x="189599" y="265462"/>
                      </a:lnTo>
                      <a:cubicBezTo>
                        <a:pt x="189599" y="265462"/>
                        <a:pt x="189979" y="265462"/>
                        <a:pt x="190170" y="265462"/>
                      </a:cubicBezTo>
                      <a:cubicBezTo>
                        <a:pt x="190361" y="265462"/>
                        <a:pt x="190551" y="265462"/>
                        <a:pt x="190742" y="265462"/>
                      </a:cubicBezTo>
                      <a:cubicBezTo>
                        <a:pt x="194361" y="264509"/>
                        <a:pt x="197885" y="264033"/>
                        <a:pt x="201410" y="264033"/>
                      </a:cubicBezTo>
                      <a:cubicBezTo>
                        <a:pt x="202362" y="264033"/>
                        <a:pt x="203315" y="264033"/>
                        <a:pt x="204267" y="264128"/>
                      </a:cubicBezTo>
                      <a:cubicBezTo>
                        <a:pt x="204267" y="264128"/>
                        <a:pt x="204362" y="264128"/>
                        <a:pt x="204458" y="264128"/>
                      </a:cubicBezTo>
                      <a:cubicBezTo>
                        <a:pt x="204934" y="264128"/>
                        <a:pt x="205505" y="263938"/>
                        <a:pt x="205886" y="263652"/>
                      </a:cubicBezTo>
                      <a:cubicBezTo>
                        <a:pt x="208458" y="261747"/>
                        <a:pt x="210077" y="259080"/>
                        <a:pt x="211411" y="256984"/>
                      </a:cubicBezTo>
                      <a:cubicBezTo>
                        <a:pt x="212935" y="254508"/>
                        <a:pt x="213697" y="253365"/>
                        <a:pt x="214745" y="253365"/>
                      </a:cubicBezTo>
                      <a:cubicBezTo>
                        <a:pt x="215316" y="253365"/>
                        <a:pt x="216459" y="253651"/>
                        <a:pt x="218459" y="255079"/>
                      </a:cubicBezTo>
                      <a:cubicBezTo>
                        <a:pt x="221888" y="261080"/>
                        <a:pt x="225698" y="266414"/>
                        <a:pt x="229318" y="271558"/>
                      </a:cubicBezTo>
                      <a:cubicBezTo>
                        <a:pt x="242558" y="290036"/>
                        <a:pt x="252940" y="304610"/>
                        <a:pt x="232652" y="332803"/>
                      </a:cubicBezTo>
                      <a:cubicBezTo>
                        <a:pt x="232556" y="332994"/>
                        <a:pt x="232461" y="333089"/>
                        <a:pt x="232366" y="333280"/>
                      </a:cubicBezTo>
                      <a:cubicBezTo>
                        <a:pt x="225603" y="349663"/>
                        <a:pt x="215697" y="365474"/>
                        <a:pt x="208363" y="376999"/>
                      </a:cubicBezTo>
                      <a:lnTo>
                        <a:pt x="207696" y="378047"/>
                      </a:lnTo>
                      <a:lnTo>
                        <a:pt x="205696" y="381190"/>
                      </a:lnTo>
                      <a:cubicBezTo>
                        <a:pt x="199219" y="391287"/>
                        <a:pt x="192551" y="401765"/>
                        <a:pt x="196837" y="414337"/>
                      </a:cubicBezTo>
                      <a:cubicBezTo>
                        <a:pt x="197123" y="415195"/>
                        <a:pt x="197885" y="415766"/>
                        <a:pt x="198743" y="415957"/>
                      </a:cubicBezTo>
                      <a:cubicBezTo>
                        <a:pt x="199981" y="416147"/>
                        <a:pt x="201410" y="416243"/>
                        <a:pt x="202838" y="416243"/>
                      </a:cubicBezTo>
                      <a:cubicBezTo>
                        <a:pt x="205029" y="416243"/>
                        <a:pt x="207410" y="416052"/>
                        <a:pt x="209696" y="415957"/>
                      </a:cubicBezTo>
                      <a:cubicBezTo>
                        <a:pt x="211696" y="415861"/>
                        <a:pt x="213602" y="415671"/>
                        <a:pt x="215316" y="415671"/>
                      </a:cubicBezTo>
                      <a:cubicBezTo>
                        <a:pt x="217031" y="415671"/>
                        <a:pt x="217793" y="415861"/>
                        <a:pt x="218269" y="415957"/>
                      </a:cubicBezTo>
                      <a:cubicBezTo>
                        <a:pt x="218078" y="416528"/>
                        <a:pt x="217412" y="417671"/>
                        <a:pt x="215411" y="419862"/>
                      </a:cubicBezTo>
                      <a:cubicBezTo>
                        <a:pt x="213030" y="422529"/>
                        <a:pt x="215411" y="428149"/>
                        <a:pt x="217031" y="431292"/>
                      </a:cubicBezTo>
                      <a:cubicBezTo>
                        <a:pt x="217412" y="431959"/>
                        <a:pt x="217983" y="432435"/>
                        <a:pt x="218745" y="432530"/>
                      </a:cubicBezTo>
                      <a:cubicBezTo>
                        <a:pt x="220936" y="432911"/>
                        <a:pt x="223222" y="433197"/>
                        <a:pt x="225603" y="433197"/>
                      </a:cubicBezTo>
                      <a:cubicBezTo>
                        <a:pt x="227984" y="433197"/>
                        <a:pt x="230461" y="433007"/>
                        <a:pt x="232842" y="432530"/>
                      </a:cubicBezTo>
                      <a:cubicBezTo>
                        <a:pt x="240653" y="431102"/>
                        <a:pt x="248654" y="427768"/>
                        <a:pt x="257417" y="422434"/>
                      </a:cubicBezTo>
                      <a:cubicBezTo>
                        <a:pt x="257607" y="422339"/>
                        <a:pt x="257798" y="422148"/>
                        <a:pt x="257988" y="421957"/>
                      </a:cubicBezTo>
                      <a:cubicBezTo>
                        <a:pt x="291992" y="382619"/>
                        <a:pt x="336474" y="356044"/>
                        <a:pt x="383242" y="346900"/>
                      </a:cubicBezTo>
                      <a:cubicBezTo>
                        <a:pt x="398863" y="345091"/>
                        <a:pt x="401435" y="340423"/>
                        <a:pt x="405530" y="330898"/>
                      </a:cubicBezTo>
                      <a:cubicBezTo>
                        <a:pt x="408007" y="325088"/>
                        <a:pt x="411150" y="317849"/>
                        <a:pt x="419723" y="308134"/>
                      </a:cubicBezTo>
                      <a:cubicBezTo>
                        <a:pt x="431153" y="291751"/>
                        <a:pt x="445059" y="279654"/>
                        <a:pt x="459823" y="266890"/>
                      </a:cubicBezTo>
                      <a:cubicBezTo>
                        <a:pt x="472015" y="256318"/>
                        <a:pt x="484683" y="245364"/>
                        <a:pt x="496875" y="231267"/>
                      </a:cubicBezTo>
                      <a:cubicBezTo>
                        <a:pt x="497732" y="230315"/>
                        <a:pt x="497637" y="228886"/>
                        <a:pt x="496685" y="228028"/>
                      </a:cubicBezTo>
                      <a:cubicBezTo>
                        <a:pt x="490493" y="222123"/>
                        <a:pt x="489255" y="219170"/>
                        <a:pt x="489255" y="217742"/>
                      </a:cubicBezTo>
                      <a:cubicBezTo>
                        <a:pt x="489255" y="216694"/>
                        <a:pt x="490208" y="215836"/>
                        <a:pt x="491732" y="214503"/>
                      </a:cubicBezTo>
                      <a:cubicBezTo>
                        <a:pt x="493637" y="212884"/>
                        <a:pt x="496208" y="210598"/>
                        <a:pt x="496399" y="206788"/>
                      </a:cubicBezTo>
                      <a:cubicBezTo>
                        <a:pt x="496589" y="201454"/>
                        <a:pt x="491922" y="194405"/>
                        <a:pt x="481254" y="184023"/>
                      </a:cubicBezTo>
                      <a:cubicBezTo>
                        <a:pt x="477730" y="178498"/>
                        <a:pt x="473539" y="173260"/>
                        <a:pt x="469538" y="168211"/>
                      </a:cubicBezTo>
                      <a:cubicBezTo>
                        <a:pt x="455632" y="150876"/>
                        <a:pt x="443630" y="135922"/>
                        <a:pt x="458870" y="112681"/>
                      </a:cubicBezTo>
                      <a:cubicBezTo>
                        <a:pt x="460394" y="111252"/>
                        <a:pt x="461252" y="110395"/>
                        <a:pt x="461823" y="109919"/>
                      </a:cubicBezTo>
                      <a:cubicBezTo>
                        <a:pt x="462395" y="109347"/>
                        <a:pt x="463538" y="108394"/>
                        <a:pt x="462871" y="106870"/>
                      </a:cubicBezTo>
                      <a:cubicBezTo>
                        <a:pt x="462490" y="105918"/>
                        <a:pt x="461633" y="105346"/>
                        <a:pt x="460680" y="105346"/>
                      </a:cubicBezTo>
                      <a:cubicBezTo>
                        <a:pt x="460299" y="105346"/>
                        <a:pt x="459537" y="105632"/>
                        <a:pt x="459251" y="105823"/>
                      </a:cubicBezTo>
                      <a:cubicBezTo>
                        <a:pt x="458394" y="106299"/>
                        <a:pt x="455918" y="107632"/>
                        <a:pt x="452870" y="107632"/>
                      </a:cubicBezTo>
                      <a:cubicBezTo>
                        <a:pt x="448869" y="107632"/>
                        <a:pt x="445345" y="105156"/>
                        <a:pt x="442583" y="100203"/>
                      </a:cubicBezTo>
                      <a:cubicBezTo>
                        <a:pt x="440296" y="96107"/>
                        <a:pt x="434296" y="87630"/>
                        <a:pt x="427438" y="77819"/>
                      </a:cubicBezTo>
                      <a:cubicBezTo>
                        <a:pt x="418579" y="65151"/>
                        <a:pt x="405149" y="46006"/>
                        <a:pt x="404768" y="42672"/>
                      </a:cubicBezTo>
                      <a:lnTo>
                        <a:pt x="404768" y="40100"/>
                      </a:lnTo>
                      <a:cubicBezTo>
                        <a:pt x="404959" y="30575"/>
                        <a:pt x="404959" y="23622"/>
                        <a:pt x="402101" y="20860"/>
                      </a:cubicBezTo>
                      <a:cubicBezTo>
                        <a:pt x="401244" y="20002"/>
                        <a:pt x="400196" y="19526"/>
                        <a:pt x="398958" y="19526"/>
                      </a:cubicBezTo>
                      <a:cubicBezTo>
                        <a:pt x="395720" y="19526"/>
                        <a:pt x="392005" y="23146"/>
                        <a:pt x="386766" y="31623"/>
                      </a:cubicBezTo>
                      <a:cubicBezTo>
                        <a:pt x="386766" y="31813"/>
                        <a:pt x="386480" y="32290"/>
                        <a:pt x="386385" y="32480"/>
                      </a:cubicBezTo>
                      <a:cubicBezTo>
                        <a:pt x="381623" y="46292"/>
                        <a:pt x="377336" y="51340"/>
                        <a:pt x="375622" y="51340"/>
                      </a:cubicBezTo>
                      <a:cubicBezTo>
                        <a:pt x="375431" y="51340"/>
                        <a:pt x="371812" y="51149"/>
                        <a:pt x="368954" y="31909"/>
                      </a:cubicBezTo>
                      <a:cubicBezTo>
                        <a:pt x="367335" y="21526"/>
                        <a:pt x="359429" y="19145"/>
                        <a:pt x="351047" y="16669"/>
                      </a:cubicBezTo>
                      <a:cubicBezTo>
                        <a:pt x="343713" y="14478"/>
                        <a:pt x="335426" y="12001"/>
                        <a:pt x="327902" y="4191"/>
                      </a:cubicBezTo>
                      <a:cubicBezTo>
                        <a:pt x="327806" y="4096"/>
                        <a:pt x="327711" y="3905"/>
                        <a:pt x="327521" y="3715"/>
                      </a:cubicBezTo>
                      <a:cubicBezTo>
                        <a:pt x="326663" y="2572"/>
                        <a:pt x="325044" y="476"/>
                        <a:pt x="322472" y="476"/>
                      </a:cubicBezTo>
                      <a:lnTo>
                        <a:pt x="322472" y="4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aphic 2">
                <a:extLst>
                  <a:ext uri="{FF2B5EF4-FFF2-40B4-BE49-F238E27FC236}">
                    <a16:creationId xmlns:a16="http://schemas.microsoft.com/office/drawing/2014/main" id="{88762A0B-4701-84D0-C242-830AD6AFCC77}"/>
                  </a:ext>
                </a:extLst>
              </p:cNvPr>
              <p:cNvGrpSpPr/>
              <p:nvPr/>
            </p:nvGrpSpPr>
            <p:grpSpPr>
              <a:xfrm>
                <a:off x="7128280" y="3017614"/>
                <a:ext cx="38329" cy="45529"/>
                <a:chOff x="7128280" y="3017614"/>
                <a:chExt cx="38329" cy="45529"/>
              </a:xfrm>
              <a:grpFill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60E8D20-22A4-8561-CF82-84171761E38F}"/>
                    </a:ext>
                  </a:extLst>
                </p:cNvPr>
                <p:cNvSpPr/>
                <p:nvPr/>
              </p:nvSpPr>
              <p:spPr>
                <a:xfrm>
                  <a:off x="7129277" y="3018757"/>
                  <a:ext cx="35879" cy="43053"/>
                </a:xfrm>
                <a:custGeom>
                  <a:avLst/>
                  <a:gdLst>
                    <a:gd name="connsiteX0" fmla="*/ 26855 w 35879"/>
                    <a:gd name="connsiteY0" fmla="*/ 43053 h 43053"/>
                    <a:gd name="connsiteX1" fmla="*/ 17521 w 35879"/>
                    <a:gd name="connsiteY1" fmla="*/ 40386 h 43053"/>
                    <a:gd name="connsiteX2" fmla="*/ 13806 w 35879"/>
                    <a:gd name="connsiteY2" fmla="*/ 38957 h 43053"/>
                    <a:gd name="connsiteX3" fmla="*/ 12853 w 35879"/>
                    <a:gd name="connsiteY3" fmla="*/ 37624 h 43053"/>
                    <a:gd name="connsiteX4" fmla="*/ 7996 w 35879"/>
                    <a:gd name="connsiteY4" fmla="*/ 21812 h 43053"/>
                    <a:gd name="connsiteX5" fmla="*/ 3043 w 35879"/>
                    <a:gd name="connsiteY5" fmla="*/ 17621 h 43053"/>
                    <a:gd name="connsiteX6" fmla="*/ 852 w 35879"/>
                    <a:gd name="connsiteY6" fmla="*/ 5906 h 43053"/>
                    <a:gd name="connsiteX7" fmla="*/ 22759 w 35879"/>
                    <a:gd name="connsiteY7" fmla="*/ 0 h 43053"/>
                    <a:gd name="connsiteX8" fmla="*/ 28665 w 35879"/>
                    <a:gd name="connsiteY8" fmla="*/ 0 h 43053"/>
                    <a:gd name="connsiteX9" fmla="*/ 29522 w 35879"/>
                    <a:gd name="connsiteY9" fmla="*/ 381 h 43053"/>
                    <a:gd name="connsiteX10" fmla="*/ 29808 w 35879"/>
                    <a:gd name="connsiteY10" fmla="*/ 1334 h 43053"/>
                    <a:gd name="connsiteX11" fmla="*/ 32380 w 35879"/>
                    <a:gd name="connsiteY11" fmla="*/ 16002 h 43053"/>
                    <a:gd name="connsiteX12" fmla="*/ 35809 w 35879"/>
                    <a:gd name="connsiteY12" fmla="*/ 23717 h 43053"/>
                    <a:gd name="connsiteX13" fmla="*/ 32284 w 35879"/>
                    <a:gd name="connsiteY13" fmla="*/ 40767 h 43053"/>
                    <a:gd name="connsiteX14" fmla="*/ 26665 w 35879"/>
                    <a:gd name="connsiteY14" fmla="*/ 43053 h 43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879" h="43053">
                      <a:moveTo>
                        <a:pt x="26855" y="43053"/>
                      </a:moveTo>
                      <a:cubicBezTo>
                        <a:pt x="23712" y="43053"/>
                        <a:pt x="20283" y="41529"/>
                        <a:pt x="17521" y="40386"/>
                      </a:cubicBezTo>
                      <a:cubicBezTo>
                        <a:pt x="16092" y="39719"/>
                        <a:pt x="14663" y="39148"/>
                        <a:pt x="13806" y="38957"/>
                      </a:cubicBezTo>
                      <a:cubicBezTo>
                        <a:pt x="13139" y="38862"/>
                        <a:pt x="12758" y="38291"/>
                        <a:pt x="12853" y="37624"/>
                      </a:cubicBezTo>
                      <a:cubicBezTo>
                        <a:pt x="14187" y="26670"/>
                        <a:pt x="12663" y="25432"/>
                        <a:pt x="7996" y="21812"/>
                      </a:cubicBezTo>
                      <a:cubicBezTo>
                        <a:pt x="6567" y="20669"/>
                        <a:pt x="4948" y="19431"/>
                        <a:pt x="3043" y="17621"/>
                      </a:cubicBezTo>
                      <a:cubicBezTo>
                        <a:pt x="-101" y="12668"/>
                        <a:pt x="-767" y="8858"/>
                        <a:pt x="852" y="5906"/>
                      </a:cubicBezTo>
                      <a:cubicBezTo>
                        <a:pt x="3709" y="667"/>
                        <a:pt x="13044" y="0"/>
                        <a:pt x="22759" y="0"/>
                      </a:cubicBezTo>
                      <a:cubicBezTo>
                        <a:pt x="22759" y="0"/>
                        <a:pt x="28665" y="0"/>
                        <a:pt x="28665" y="0"/>
                      </a:cubicBezTo>
                      <a:cubicBezTo>
                        <a:pt x="28951" y="0"/>
                        <a:pt x="29332" y="95"/>
                        <a:pt x="29522" y="381"/>
                      </a:cubicBezTo>
                      <a:cubicBezTo>
                        <a:pt x="29808" y="667"/>
                        <a:pt x="29903" y="953"/>
                        <a:pt x="29808" y="1334"/>
                      </a:cubicBezTo>
                      <a:cubicBezTo>
                        <a:pt x="28665" y="12859"/>
                        <a:pt x="30570" y="14478"/>
                        <a:pt x="32380" y="16002"/>
                      </a:cubicBezTo>
                      <a:cubicBezTo>
                        <a:pt x="33904" y="17240"/>
                        <a:pt x="35523" y="18669"/>
                        <a:pt x="35809" y="23717"/>
                      </a:cubicBezTo>
                      <a:cubicBezTo>
                        <a:pt x="36190" y="32290"/>
                        <a:pt x="35047" y="37910"/>
                        <a:pt x="32284" y="40767"/>
                      </a:cubicBezTo>
                      <a:cubicBezTo>
                        <a:pt x="30856" y="42291"/>
                        <a:pt x="28951" y="43053"/>
                        <a:pt x="26665" y="430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75F02CA-FA34-A99E-5E29-C209ABF89B11}"/>
                    </a:ext>
                  </a:extLst>
                </p:cNvPr>
                <p:cNvSpPr/>
                <p:nvPr/>
              </p:nvSpPr>
              <p:spPr>
                <a:xfrm>
                  <a:off x="7128280" y="3017614"/>
                  <a:ext cx="38329" cy="45529"/>
                </a:xfrm>
                <a:custGeom>
                  <a:avLst/>
                  <a:gdLst>
                    <a:gd name="connsiteX0" fmla="*/ 29757 w 38329"/>
                    <a:gd name="connsiteY0" fmla="*/ 2381 h 45529"/>
                    <a:gd name="connsiteX1" fmla="*/ 35758 w 38329"/>
                    <a:gd name="connsiteY1" fmla="*/ 24955 h 45529"/>
                    <a:gd name="connsiteX2" fmla="*/ 27852 w 38329"/>
                    <a:gd name="connsiteY2" fmla="*/ 43053 h 45529"/>
                    <a:gd name="connsiteX3" fmla="*/ 14994 w 38329"/>
                    <a:gd name="connsiteY3" fmla="*/ 38957 h 45529"/>
                    <a:gd name="connsiteX4" fmla="*/ 4897 w 38329"/>
                    <a:gd name="connsiteY4" fmla="*/ 18002 h 45529"/>
                    <a:gd name="connsiteX5" fmla="*/ 23757 w 38329"/>
                    <a:gd name="connsiteY5" fmla="*/ 2477 h 45529"/>
                    <a:gd name="connsiteX6" fmla="*/ 27090 w 38329"/>
                    <a:gd name="connsiteY6" fmla="*/ 2477 h 45529"/>
                    <a:gd name="connsiteX7" fmla="*/ 29662 w 38329"/>
                    <a:gd name="connsiteY7" fmla="*/ 2477 h 45529"/>
                    <a:gd name="connsiteX8" fmla="*/ 29757 w 38329"/>
                    <a:gd name="connsiteY8" fmla="*/ 0 h 45529"/>
                    <a:gd name="connsiteX9" fmla="*/ 29757 w 38329"/>
                    <a:gd name="connsiteY9" fmla="*/ 0 h 45529"/>
                    <a:gd name="connsiteX10" fmla="*/ 27281 w 38329"/>
                    <a:gd name="connsiteY10" fmla="*/ 0 h 45529"/>
                    <a:gd name="connsiteX11" fmla="*/ 25757 w 38329"/>
                    <a:gd name="connsiteY11" fmla="*/ 0 h 45529"/>
                    <a:gd name="connsiteX12" fmla="*/ 23947 w 38329"/>
                    <a:gd name="connsiteY12" fmla="*/ 0 h 45529"/>
                    <a:gd name="connsiteX13" fmla="*/ 992 w 38329"/>
                    <a:gd name="connsiteY13" fmla="*/ 6572 h 45529"/>
                    <a:gd name="connsiteX14" fmla="*/ 2992 w 38329"/>
                    <a:gd name="connsiteY14" fmla="*/ 19241 h 45529"/>
                    <a:gd name="connsiteX15" fmla="*/ 3373 w 38329"/>
                    <a:gd name="connsiteY15" fmla="*/ 19717 h 45529"/>
                    <a:gd name="connsiteX16" fmla="*/ 8421 w 38329"/>
                    <a:gd name="connsiteY16" fmla="*/ 24003 h 45529"/>
                    <a:gd name="connsiteX17" fmla="*/ 12803 w 38329"/>
                    <a:gd name="connsiteY17" fmla="*/ 38767 h 45529"/>
                    <a:gd name="connsiteX18" fmla="*/ 14708 w 38329"/>
                    <a:gd name="connsiteY18" fmla="*/ 41434 h 45529"/>
                    <a:gd name="connsiteX19" fmla="*/ 18137 w 38329"/>
                    <a:gd name="connsiteY19" fmla="*/ 42767 h 45529"/>
                    <a:gd name="connsiteX20" fmla="*/ 27948 w 38329"/>
                    <a:gd name="connsiteY20" fmla="*/ 45529 h 45529"/>
                    <a:gd name="connsiteX21" fmla="*/ 34425 w 38329"/>
                    <a:gd name="connsiteY21" fmla="*/ 42863 h 45529"/>
                    <a:gd name="connsiteX22" fmla="*/ 38235 w 38329"/>
                    <a:gd name="connsiteY22" fmla="*/ 24860 h 45529"/>
                    <a:gd name="connsiteX23" fmla="*/ 34425 w 38329"/>
                    <a:gd name="connsiteY23" fmla="*/ 16288 h 45529"/>
                    <a:gd name="connsiteX24" fmla="*/ 32234 w 38329"/>
                    <a:gd name="connsiteY24" fmla="*/ 2667 h 45529"/>
                    <a:gd name="connsiteX25" fmla="*/ 31567 w 38329"/>
                    <a:gd name="connsiteY25" fmla="*/ 762 h 45529"/>
                    <a:gd name="connsiteX26" fmla="*/ 29853 w 38329"/>
                    <a:gd name="connsiteY26" fmla="*/ 0 h 45529"/>
                    <a:gd name="connsiteX27" fmla="*/ 29853 w 38329"/>
                    <a:gd name="connsiteY27" fmla="*/ 0 h 45529"/>
                    <a:gd name="connsiteX28" fmla="*/ 29757 w 38329"/>
                    <a:gd name="connsiteY28" fmla="*/ 4763 h 45529"/>
                    <a:gd name="connsiteX29" fmla="*/ 29757 w 38329"/>
                    <a:gd name="connsiteY29" fmla="*/ 4763 h 45529"/>
                    <a:gd name="connsiteX30" fmla="*/ 29757 w 38329"/>
                    <a:gd name="connsiteY30" fmla="*/ 4763 h 45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8329" h="45529">
                      <a:moveTo>
                        <a:pt x="29757" y="2381"/>
                      </a:moveTo>
                      <a:cubicBezTo>
                        <a:pt x="27757" y="22860"/>
                        <a:pt x="35282" y="13907"/>
                        <a:pt x="35758" y="24955"/>
                      </a:cubicBezTo>
                      <a:cubicBezTo>
                        <a:pt x="36425" y="39338"/>
                        <a:pt x="32615" y="43053"/>
                        <a:pt x="27852" y="43053"/>
                      </a:cubicBezTo>
                      <a:cubicBezTo>
                        <a:pt x="23090" y="43053"/>
                        <a:pt x="17661" y="39433"/>
                        <a:pt x="14994" y="38957"/>
                      </a:cubicBezTo>
                      <a:cubicBezTo>
                        <a:pt x="16803" y="24003"/>
                        <a:pt x="13089" y="25813"/>
                        <a:pt x="4897" y="18002"/>
                      </a:cubicBezTo>
                      <a:cubicBezTo>
                        <a:pt x="-4342" y="3143"/>
                        <a:pt x="12517" y="2477"/>
                        <a:pt x="23757" y="2477"/>
                      </a:cubicBezTo>
                      <a:cubicBezTo>
                        <a:pt x="24995" y="2477"/>
                        <a:pt x="26138" y="2477"/>
                        <a:pt x="27090" y="2477"/>
                      </a:cubicBezTo>
                      <a:cubicBezTo>
                        <a:pt x="28043" y="2477"/>
                        <a:pt x="28900" y="2477"/>
                        <a:pt x="29662" y="2477"/>
                      </a:cubicBezTo>
                      <a:moveTo>
                        <a:pt x="29757" y="0"/>
                      </a:moveTo>
                      <a:cubicBezTo>
                        <a:pt x="29757" y="0"/>
                        <a:pt x="29757" y="0"/>
                        <a:pt x="29757" y="0"/>
                      </a:cubicBezTo>
                      <a:cubicBezTo>
                        <a:pt x="28995" y="0"/>
                        <a:pt x="28233" y="0"/>
                        <a:pt x="27281" y="0"/>
                      </a:cubicBezTo>
                      <a:lnTo>
                        <a:pt x="25757" y="0"/>
                      </a:lnTo>
                      <a:cubicBezTo>
                        <a:pt x="25757" y="0"/>
                        <a:pt x="23947" y="0"/>
                        <a:pt x="23947" y="0"/>
                      </a:cubicBezTo>
                      <a:cubicBezTo>
                        <a:pt x="14613" y="0"/>
                        <a:pt x="4421" y="476"/>
                        <a:pt x="992" y="6572"/>
                      </a:cubicBezTo>
                      <a:cubicBezTo>
                        <a:pt x="-818" y="9906"/>
                        <a:pt x="-151" y="14097"/>
                        <a:pt x="2992" y="19241"/>
                      </a:cubicBezTo>
                      <a:cubicBezTo>
                        <a:pt x="3087" y="19431"/>
                        <a:pt x="3183" y="19526"/>
                        <a:pt x="3373" y="19717"/>
                      </a:cubicBezTo>
                      <a:cubicBezTo>
                        <a:pt x="5278" y="21527"/>
                        <a:pt x="6992" y="22860"/>
                        <a:pt x="8421" y="24003"/>
                      </a:cubicBezTo>
                      <a:cubicBezTo>
                        <a:pt x="12898" y="27527"/>
                        <a:pt x="14041" y="28480"/>
                        <a:pt x="12803" y="38767"/>
                      </a:cubicBezTo>
                      <a:cubicBezTo>
                        <a:pt x="12612" y="40005"/>
                        <a:pt x="13470" y="41148"/>
                        <a:pt x="14708" y="41434"/>
                      </a:cubicBezTo>
                      <a:cubicBezTo>
                        <a:pt x="15470" y="41529"/>
                        <a:pt x="16803" y="42196"/>
                        <a:pt x="18137" y="42767"/>
                      </a:cubicBezTo>
                      <a:cubicBezTo>
                        <a:pt x="20994" y="44005"/>
                        <a:pt x="24519" y="45529"/>
                        <a:pt x="27948" y="45529"/>
                      </a:cubicBezTo>
                      <a:cubicBezTo>
                        <a:pt x="30519" y="45529"/>
                        <a:pt x="32710" y="44672"/>
                        <a:pt x="34425" y="42863"/>
                      </a:cubicBezTo>
                      <a:cubicBezTo>
                        <a:pt x="37377" y="39719"/>
                        <a:pt x="38711" y="33814"/>
                        <a:pt x="38235" y="24860"/>
                      </a:cubicBezTo>
                      <a:cubicBezTo>
                        <a:pt x="37949" y="19717"/>
                        <a:pt x="36330" y="18002"/>
                        <a:pt x="34425" y="16288"/>
                      </a:cubicBezTo>
                      <a:cubicBezTo>
                        <a:pt x="32805" y="14954"/>
                        <a:pt x="31186" y="13525"/>
                        <a:pt x="32234" y="2667"/>
                      </a:cubicBezTo>
                      <a:cubicBezTo>
                        <a:pt x="32234" y="2000"/>
                        <a:pt x="32043" y="1333"/>
                        <a:pt x="31567" y="762"/>
                      </a:cubicBezTo>
                      <a:cubicBezTo>
                        <a:pt x="31091" y="286"/>
                        <a:pt x="30519" y="0"/>
                        <a:pt x="29853" y="0"/>
                      </a:cubicBezTo>
                      <a:lnTo>
                        <a:pt x="29853" y="0"/>
                      </a:lnTo>
                      <a:close/>
                      <a:moveTo>
                        <a:pt x="29757" y="4763"/>
                      </a:moveTo>
                      <a:lnTo>
                        <a:pt x="29757" y="4763"/>
                      </a:lnTo>
                      <a:lnTo>
                        <a:pt x="29757" y="476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FE316300-0D30-7B85-35D9-07142C368CAC}"/>
                  </a:ext>
                </a:extLst>
              </p:cNvPr>
              <p:cNvGrpSpPr/>
              <p:nvPr/>
            </p:nvGrpSpPr>
            <p:grpSpPr>
              <a:xfrm>
                <a:off x="6891785" y="2763297"/>
                <a:ext cx="467754" cy="651795"/>
                <a:chOff x="6891785" y="2763297"/>
                <a:chExt cx="467754" cy="651795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B2ED97-D443-90A9-5296-52013E5705DA}"/>
                    </a:ext>
                  </a:extLst>
                </p:cNvPr>
                <p:cNvSpPr/>
                <p:nvPr/>
              </p:nvSpPr>
              <p:spPr>
                <a:xfrm>
                  <a:off x="6893324" y="2764821"/>
                  <a:ext cx="465119" cy="649700"/>
                </a:xfrm>
                <a:custGeom>
                  <a:avLst/>
                  <a:gdLst>
                    <a:gd name="connsiteX0" fmla="*/ 121362 w 465119"/>
                    <a:gd name="connsiteY0" fmla="*/ 649319 h 649700"/>
                    <a:gd name="connsiteX1" fmla="*/ 116599 w 465119"/>
                    <a:gd name="connsiteY1" fmla="*/ 647795 h 649700"/>
                    <a:gd name="connsiteX2" fmla="*/ 25350 w 465119"/>
                    <a:gd name="connsiteY2" fmla="*/ 627793 h 649700"/>
                    <a:gd name="connsiteX3" fmla="*/ 2680 w 465119"/>
                    <a:gd name="connsiteY3" fmla="*/ 593312 h 649700"/>
                    <a:gd name="connsiteX4" fmla="*/ 9157 w 465119"/>
                    <a:gd name="connsiteY4" fmla="*/ 586264 h 649700"/>
                    <a:gd name="connsiteX5" fmla="*/ 18968 w 465119"/>
                    <a:gd name="connsiteY5" fmla="*/ 571500 h 649700"/>
                    <a:gd name="connsiteX6" fmla="*/ 43924 w 465119"/>
                    <a:gd name="connsiteY6" fmla="*/ 509969 h 649700"/>
                    <a:gd name="connsiteX7" fmla="*/ 48877 w 465119"/>
                    <a:gd name="connsiteY7" fmla="*/ 499682 h 649700"/>
                    <a:gd name="connsiteX8" fmla="*/ 13348 w 465119"/>
                    <a:gd name="connsiteY8" fmla="*/ 448723 h 649700"/>
                    <a:gd name="connsiteX9" fmla="*/ 204 w 465119"/>
                    <a:gd name="connsiteY9" fmla="*/ 432626 h 649700"/>
                    <a:gd name="connsiteX10" fmla="*/ 11634 w 465119"/>
                    <a:gd name="connsiteY10" fmla="*/ 402241 h 649700"/>
                    <a:gd name="connsiteX11" fmla="*/ 16682 w 465119"/>
                    <a:gd name="connsiteY11" fmla="*/ 381572 h 649700"/>
                    <a:gd name="connsiteX12" fmla="*/ 13920 w 465119"/>
                    <a:gd name="connsiteY12" fmla="*/ 373190 h 649700"/>
                    <a:gd name="connsiteX13" fmla="*/ 42400 w 465119"/>
                    <a:gd name="connsiteY13" fmla="*/ 359283 h 649700"/>
                    <a:gd name="connsiteX14" fmla="*/ 64783 w 465119"/>
                    <a:gd name="connsiteY14" fmla="*/ 347282 h 649700"/>
                    <a:gd name="connsiteX15" fmla="*/ 71641 w 465119"/>
                    <a:gd name="connsiteY15" fmla="*/ 313182 h 649700"/>
                    <a:gd name="connsiteX16" fmla="*/ 71641 w 465119"/>
                    <a:gd name="connsiteY16" fmla="*/ 312992 h 649700"/>
                    <a:gd name="connsiteX17" fmla="*/ 71070 w 465119"/>
                    <a:gd name="connsiteY17" fmla="*/ 312992 h 649700"/>
                    <a:gd name="connsiteX18" fmla="*/ 59164 w 465119"/>
                    <a:gd name="connsiteY18" fmla="*/ 290417 h 649700"/>
                    <a:gd name="connsiteX19" fmla="*/ 44019 w 465119"/>
                    <a:gd name="connsiteY19" fmla="*/ 280797 h 649700"/>
                    <a:gd name="connsiteX20" fmla="*/ 23350 w 465119"/>
                    <a:gd name="connsiteY20" fmla="*/ 264509 h 649700"/>
                    <a:gd name="connsiteX21" fmla="*/ 36113 w 465119"/>
                    <a:gd name="connsiteY21" fmla="*/ 252698 h 649700"/>
                    <a:gd name="connsiteX22" fmla="*/ 66403 w 465119"/>
                    <a:gd name="connsiteY22" fmla="*/ 237744 h 649700"/>
                    <a:gd name="connsiteX23" fmla="*/ 65545 w 465119"/>
                    <a:gd name="connsiteY23" fmla="*/ 237935 h 649700"/>
                    <a:gd name="connsiteX24" fmla="*/ 63354 w 465119"/>
                    <a:gd name="connsiteY24" fmla="*/ 237744 h 649700"/>
                    <a:gd name="connsiteX25" fmla="*/ 49924 w 465119"/>
                    <a:gd name="connsiteY25" fmla="*/ 230600 h 649700"/>
                    <a:gd name="connsiteX26" fmla="*/ 18111 w 465119"/>
                    <a:gd name="connsiteY26" fmla="*/ 171164 h 649700"/>
                    <a:gd name="connsiteX27" fmla="*/ 19444 w 465119"/>
                    <a:gd name="connsiteY27" fmla="*/ 163354 h 649700"/>
                    <a:gd name="connsiteX28" fmla="*/ 19063 w 465119"/>
                    <a:gd name="connsiteY28" fmla="*/ 152590 h 649700"/>
                    <a:gd name="connsiteX29" fmla="*/ 19063 w 465119"/>
                    <a:gd name="connsiteY29" fmla="*/ 140684 h 649700"/>
                    <a:gd name="connsiteX30" fmla="*/ 22778 w 465119"/>
                    <a:gd name="connsiteY30" fmla="*/ 124492 h 649700"/>
                    <a:gd name="connsiteX31" fmla="*/ 29065 w 465119"/>
                    <a:gd name="connsiteY31" fmla="*/ 122015 h 649700"/>
                    <a:gd name="connsiteX32" fmla="*/ 32112 w 465119"/>
                    <a:gd name="connsiteY32" fmla="*/ 122396 h 649700"/>
                    <a:gd name="connsiteX33" fmla="*/ 38018 w 465119"/>
                    <a:gd name="connsiteY33" fmla="*/ 107061 h 649700"/>
                    <a:gd name="connsiteX34" fmla="*/ 50877 w 465119"/>
                    <a:gd name="connsiteY34" fmla="*/ 83058 h 649700"/>
                    <a:gd name="connsiteX35" fmla="*/ 56973 w 465119"/>
                    <a:gd name="connsiteY35" fmla="*/ 75152 h 649700"/>
                    <a:gd name="connsiteX36" fmla="*/ 71260 w 465119"/>
                    <a:gd name="connsiteY36" fmla="*/ 62770 h 649700"/>
                    <a:gd name="connsiteX37" fmla="*/ 76023 w 465119"/>
                    <a:gd name="connsiteY37" fmla="*/ 64008 h 649700"/>
                    <a:gd name="connsiteX38" fmla="*/ 78880 w 465119"/>
                    <a:gd name="connsiteY38" fmla="*/ 66389 h 649700"/>
                    <a:gd name="connsiteX39" fmla="*/ 89929 w 465119"/>
                    <a:gd name="connsiteY39" fmla="*/ 92012 h 649700"/>
                    <a:gd name="connsiteX40" fmla="*/ 90215 w 465119"/>
                    <a:gd name="connsiteY40" fmla="*/ 118872 h 649700"/>
                    <a:gd name="connsiteX41" fmla="*/ 91453 w 465119"/>
                    <a:gd name="connsiteY41" fmla="*/ 118872 h 649700"/>
                    <a:gd name="connsiteX42" fmla="*/ 95168 w 465119"/>
                    <a:gd name="connsiteY42" fmla="*/ 118872 h 649700"/>
                    <a:gd name="connsiteX43" fmla="*/ 99169 w 465119"/>
                    <a:gd name="connsiteY43" fmla="*/ 118967 h 649700"/>
                    <a:gd name="connsiteX44" fmla="*/ 110694 w 465119"/>
                    <a:gd name="connsiteY44" fmla="*/ 115538 h 649700"/>
                    <a:gd name="connsiteX45" fmla="*/ 123743 w 465119"/>
                    <a:gd name="connsiteY45" fmla="*/ 97631 h 649700"/>
                    <a:gd name="connsiteX46" fmla="*/ 148699 w 465119"/>
                    <a:gd name="connsiteY46" fmla="*/ 76962 h 649700"/>
                    <a:gd name="connsiteX47" fmla="*/ 155937 w 465119"/>
                    <a:gd name="connsiteY47" fmla="*/ 74962 h 649700"/>
                    <a:gd name="connsiteX48" fmla="*/ 165558 w 465119"/>
                    <a:gd name="connsiteY48" fmla="*/ 84106 h 649700"/>
                    <a:gd name="connsiteX49" fmla="*/ 170225 w 465119"/>
                    <a:gd name="connsiteY49" fmla="*/ 86106 h 649700"/>
                    <a:gd name="connsiteX50" fmla="*/ 179274 w 465119"/>
                    <a:gd name="connsiteY50" fmla="*/ 79534 h 649700"/>
                    <a:gd name="connsiteX51" fmla="*/ 183274 w 465119"/>
                    <a:gd name="connsiteY51" fmla="*/ 75343 h 649700"/>
                    <a:gd name="connsiteX52" fmla="*/ 194133 w 465119"/>
                    <a:gd name="connsiteY52" fmla="*/ 65723 h 649700"/>
                    <a:gd name="connsiteX53" fmla="*/ 197467 w 465119"/>
                    <a:gd name="connsiteY53" fmla="*/ 67247 h 649700"/>
                    <a:gd name="connsiteX54" fmla="*/ 206420 w 465119"/>
                    <a:gd name="connsiteY54" fmla="*/ 70104 h 649700"/>
                    <a:gd name="connsiteX55" fmla="*/ 215469 w 465119"/>
                    <a:gd name="connsiteY55" fmla="*/ 70771 h 649700"/>
                    <a:gd name="connsiteX56" fmla="*/ 229375 w 465119"/>
                    <a:gd name="connsiteY56" fmla="*/ 63913 h 649700"/>
                    <a:gd name="connsiteX57" fmla="*/ 229756 w 465119"/>
                    <a:gd name="connsiteY57" fmla="*/ 54388 h 649700"/>
                    <a:gd name="connsiteX58" fmla="*/ 226994 w 465119"/>
                    <a:gd name="connsiteY58" fmla="*/ 50197 h 649700"/>
                    <a:gd name="connsiteX59" fmla="*/ 227185 w 465119"/>
                    <a:gd name="connsiteY59" fmla="*/ 48768 h 649700"/>
                    <a:gd name="connsiteX60" fmla="*/ 232328 w 465119"/>
                    <a:gd name="connsiteY60" fmla="*/ 38291 h 649700"/>
                    <a:gd name="connsiteX61" fmla="*/ 230709 w 465119"/>
                    <a:gd name="connsiteY61" fmla="*/ 25051 h 649700"/>
                    <a:gd name="connsiteX62" fmla="*/ 242806 w 465119"/>
                    <a:gd name="connsiteY62" fmla="*/ 15240 h 649700"/>
                    <a:gd name="connsiteX63" fmla="*/ 245092 w 465119"/>
                    <a:gd name="connsiteY63" fmla="*/ 15526 h 649700"/>
                    <a:gd name="connsiteX64" fmla="*/ 248902 w 465119"/>
                    <a:gd name="connsiteY64" fmla="*/ 15812 h 649700"/>
                    <a:gd name="connsiteX65" fmla="*/ 271857 w 465119"/>
                    <a:gd name="connsiteY65" fmla="*/ 2191 h 649700"/>
                    <a:gd name="connsiteX66" fmla="*/ 281763 w 465119"/>
                    <a:gd name="connsiteY66" fmla="*/ 0 h 649700"/>
                    <a:gd name="connsiteX67" fmla="*/ 303194 w 465119"/>
                    <a:gd name="connsiteY67" fmla="*/ 12668 h 649700"/>
                    <a:gd name="connsiteX68" fmla="*/ 312243 w 465119"/>
                    <a:gd name="connsiteY68" fmla="*/ 32290 h 649700"/>
                    <a:gd name="connsiteX69" fmla="*/ 313100 w 465119"/>
                    <a:gd name="connsiteY69" fmla="*/ 37814 h 649700"/>
                    <a:gd name="connsiteX70" fmla="*/ 319577 w 465119"/>
                    <a:gd name="connsiteY70" fmla="*/ 47149 h 649700"/>
                    <a:gd name="connsiteX71" fmla="*/ 325483 w 465119"/>
                    <a:gd name="connsiteY71" fmla="*/ 56007 h 649700"/>
                    <a:gd name="connsiteX72" fmla="*/ 329769 w 465119"/>
                    <a:gd name="connsiteY72" fmla="*/ 63056 h 649700"/>
                    <a:gd name="connsiteX73" fmla="*/ 331102 w 465119"/>
                    <a:gd name="connsiteY73" fmla="*/ 63818 h 649700"/>
                    <a:gd name="connsiteX74" fmla="*/ 337865 w 465119"/>
                    <a:gd name="connsiteY74" fmla="*/ 70390 h 649700"/>
                    <a:gd name="connsiteX75" fmla="*/ 337103 w 465119"/>
                    <a:gd name="connsiteY75" fmla="*/ 74676 h 649700"/>
                    <a:gd name="connsiteX76" fmla="*/ 325864 w 465119"/>
                    <a:gd name="connsiteY76" fmla="*/ 84106 h 649700"/>
                    <a:gd name="connsiteX77" fmla="*/ 328150 w 465119"/>
                    <a:gd name="connsiteY77" fmla="*/ 93440 h 649700"/>
                    <a:gd name="connsiteX78" fmla="*/ 338722 w 465119"/>
                    <a:gd name="connsiteY78" fmla="*/ 99155 h 649700"/>
                    <a:gd name="connsiteX79" fmla="*/ 342533 w 465119"/>
                    <a:gd name="connsiteY79" fmla="*/ 116110 h 649700"/>
                    <a:gd name="connsiteX80" fmla="*/ 347104 w 465119"/>
                    <a:gd name="connsiteY80" fmla="*/ 121825 h 649700"/>
                    <a:gd name="connsiteX81" fmla="*/ 351962 w 465119"/>
                    <a:gd name="connsiteY81" fmla="*/ 118396 h 649700"/>
                    <a:gd name="connsiteX82" fmla="*/ 352819 w 465119"/>
                    <a:gd name="connsiteY82" fmla="*/ 117824 h 649700"/>
                    <a:gd name="connsiteX83" fmla="*/ 365583 w 465119"/>
                    <a:gd name="connsiteY83" fmla="*/ 116872 h 649700"/>
                    <a:gd name="connsiteX84" fmla="*/ 367393 w 465119"/>
                    <a:gd name="connsiteY84" fmla="*/ 116872 h 649700"/>
                    <a:gd name="connsiteX85" fmla="*/ 372250 w 465119"/>
                    <a:gd name="connsiteY85" fmla="*/ 115538 h 649700"/>
                    <a:gd name="connsiteX86" fmla="*/ 376346 w 465119"/>
                    <a:gd name="connsiteY86" fmla="*/ 114395 h 649700"/>
                    <a:gd name="connsiteX87" fmla="*/ 381013 w 465119"/>
                    <a:gd name="connsiteY87" fmla="*/ 117158 h 649700"/>
                    <a:gd name="connsiteX88" fmla="*/ 386538 w 465119"/>
                    <a:gd name="connsiteY88" fmla="*/ 117158 h 649700"/>
                    <a:gd name="connsiteX89" fmla="*/ 408255 w 465119"/>
                    <a:gd name="connsiteY89" fmla="*/ 115919 h 649700"/>
                    <a:gd name="connsiteX90" fmla="*/ 408445 w 465119"/>
                    <a:gd name="connsiteY90" fmla="*/ 115919 h 649700"/>
                    <a:gd name="connsiteX91" fmla="*/ 409303 w 465119"/>
                    <a:gd name="connsiteY91" fmla="*/ 116300 h 649700"/>
                    <a:gd name="connsiteX92" fmla="*/ 409588 w 465119"/>
                    <a:gd name="connsiteY92" fmla="*/ 117443 h 649700"/>
                    <a:gd name="connsiteX93" fmla="*/ 393872 w 465119"/>
                    <a:gd name="connsiteY93" fmla="*/ 152400 h 649700"/>
                    <a:gd name="connsiteX94" fmla="*/ 388443 w 465119"/>
                    <a:gd name="connsiteY94" fmla="*/ 166688 h 649700"/>
                    <a:gd name="connsiteX95" fmla="*/ 414351 w 465119"/>
                    <a:gd name="connsiteY95" fmla="*/ 183547 h 649700"/>
                    <a:gd name="connsiteX96" fmla="*/ 425686 w 465119"/>
                    <a:gd name="connsiteY96" fmla="*/ 189548 h 649700"/>
                    <a:gd name="connsiteX97" fmla="*/ 430734 w 465119"/>
                    <a:gd name="connsiteY97" fmla="*/ 188786 h 649700"/>
                    <a:gd name="connsiteX98" fmla="*/ 435020 w 465119"/>
                    <a:gd name="connsiteY98" fmla="*/ 188119 h 649700"/>
                    <a:gd name="connsiteX99" fmla="*/ 445307 w 465119"/>
                    <a:gd name="connsiteY99" fmla="*/ 200120 h 649700"/>
                    <a:gd name="connsiteX100" fmla="*/ 458452 w 465119"/>
                    <a:gd name="connsiteY100" fmla="*/ 224600 h 649700"/>
                    <a:gd name="connsiteX101" fmla="*/ 465119 w 465119"/>
                    <a:gd name="connsiteY101" fmla="*/ 238601 h 649700"/>
                    <a:gd name="connsiteX102" fmla="*/ 464738 w 465119"/>
                    <a:gd name="connsiteY102" fmla="*/ 239744 h 649700"/>
                    <a:gd name="connsiteX103" fmla="*/ 425686 w 465119"/>
                    <a:gd name="connsiteY103" fmla="*/ 299276 h 649700"/>
                    <a:gd name="connsiteX104" fmla="*/ 400063 w 465119"/>
                    <a:gd name="connsiteY104" fmla="*/ 329660 h 649700"/>
                    <a:gd name="connsiteX105" fmla="*/ 387871 w 465119"/>
                    <a:gd name="connsiteY105" fmla="*/ 329565 h 649700"/>
                    <a:gd name="connsiteX106" fmla="*/ 384442 w 465119"/>
                    <a:gd name="connsiteY106" fmla="*/ 329565 h 649700"/>
                    <a:gd name="connsiteX107" fmla="*/ 380442 w 465119"/>
                    <a:gd name="connsiteY107" fmla="*/ 329089 h 649700"/>
                    <a:gd name="connsiteX108" fmla="*/ 379680 w 465119"/>
                    <a:gd name="connsiteY108" fmla="*/ 329756 h 649700"/>
                    <a:gd name="connsiteX109" fmla="*/ 347962 w 465119"/>
                    <a:gd name="connsiteY109" fmla="*/ 333851 h 649700"/>
                    <a:gd name="connsiteX110" fmla="*/ 347676 w 465119"/>
                    <a:gd name="connsiteY110" fmla="*/ 333851 h 649700"/>
                    <a:gd name="connsiteX111" fmla="*/ 347009 w 465119"/>
                    <a:gd name="connsiteY111" fmla="*/ 333661 h 649700"/>
                    <a:gd name="connsiteX112" fmla="*/ 337770 w 465119"/>
                    <a:gd name="connsiteY112" fmla="*/ 327279 h 649700"/>
                    <a:gd name="connsiteX113" fmla="*/ 324149 w 465119"/>
                    <a:gd name="connsiteY113" fmla="*/ 304514 h 649700"/>
                    <a:gd name="connsiteX114" fmla="*/ 325102 w 465119"/>
                    <a:gd name="connsiteY114" fmla="*/ 300704 h 649700"/>
                    <a:gd name="connsiteX115" fmla="*/ 316815 w 465119"/>
                    <a:gd name="connsiteY115" fmla="*/ 297656 h 649700"/>
                    <a:gd name="connsiteX116" fmla="*/ 292431 w 465119"/>
                    <a:gd name="connsiteY116" fmla="*/ 267557 h 649700"/>
                    <a:gd name="connsiteX117" fmla="*/ 303956 w 465119"/>
                    <a:gd name="connsiteY117" fmla="*/ 254698 h 649700"/>
                    <a:gd name="connsiteX118" fmla="*/ 306337 w 465119"/>
                    <a:gd name="connsiteY118" fmla="*/ 252889 h 649700"/>
                    <a:gd name="connsiteX119" fmla="*/ 283192 w 465119"/>
                    <a:gd name="connsiteY119" fmla="*/ 236315 h 649700"/>
                    <a:gd name="connsiteX120" fmla="*/ 282144 w 465119"/>
                    <a:gd name="connsiteY120" fmla="*/ 236125 h 649700"/>
                    <a:gd name="connsiteX121" fmla="*/ 267380 w 465119"/>
                    <a:gd name="connsiteY121" fmla="*/ 216503 h 649700"/>
                    <a:gd name="connsiteX122" fmla="*/ 277572 w 465119"/>
                    <a:gd name="connsiteY122" fmla="*/ 197453 h 649700"/>
                    <a:gd name="connsiteX123" fmla="*/ 281477 w 465119"/>
                    <a:gd name="connsiteY123" fmla="*/ 192691 h 649700"/>
                    <a:gd name="connsiteX124" fmla="*/ 269190 w 465119"/>
                    <a:gd name="connsiteY124" fmla="*/ 191167 h 649700"/>
                    <a:gd name="connsiteX125" fmla="*/ 253759 w 465119"/>
                    <a:gd name="connsiteY125" fmla="*/ 191643 h 649700"/>
                    <a:gd name="connsiteX126" fmla="*/ 253759 w 465119"/>
                    <a:gd name="connsiteY126" fmla="*/ 191643 h 649700"/>
                    <a:gd name="connsiteX127" fmla="*/ 230328 w 465119"/>
                    <a:gd name="connsiteY127" fmla="*/ 174498 h 649700"/>
                    <a:gd name="connsiteX128" fmla="*/ 218517 w 465119"/>
                    <a:gd name="connsiteY128" fmla="*/ 163640 h 649700"/>
                    <a:gd name="connsiteX129" fmla="*/ 203372 w 465119"/>
                    <a:gd name="connsiteY129" fmla="*/ 181737 h 649700"/>
                    <a:gd name="connsiteX130" fmla="*/ 167272 w 465119"/>
                    <a:gd name="connsiteY130" fmla="*/ 206311 h 649700"/>
                    <a:gd name="connsiteX131" fmla="*/ 156985 w 465119"/>
                    <a:gd name="connsiteY131" fmla="*/ 210598 h 649700"/>
                    <a:gd name="connsiteX132" fmla="*/ 162510 w 465119"/>
                    <a:gd name="connsiteY132" fmla="*/ 223171 h 649700"/>
                    <a:gd name="connsiteX133" fmla="*/ 166129 w 465119"/>
                    <a:gd name="connsiteY133" fmla="*/ 246031 h 649700"/>
                    <a:gd name="connsiteX134" fmla="*/ 140031 w 465119"/>
                    <a:gd name="connsiteY134" fmla="*/ 261556 h 649700"/>
                    <a:gd name="connsiteX135" fmla="*/ 136887 w 465119"/>
                    <a:gd name="connsiteY135" fmla="*/ 262985 h 649700"/>
                    <a:gd name="connsiteX136" fmla="*/ 139174 w 465119"/>
                    <a:gd name="connsiteY136" fmla="*/ 270510 h 649700"/>
                    <a:gd name="connsiteX137" fmla="*/ 143079 w 465119"/>
                    <a:gd name="connsiteY137" fmla="*/ 280607 h 649700"/>
                    <a:gd name="connsiteX138" fmla="*/ 141174 w 465119"/>
                    <a:gd name="connsiteY138" fmla="*/ 291656 h 649700"/>
                    <a:gd name="connsiteX139" fmla="*/ 139650 w 465119"/>
                    <a:gd name="connsiteY139" fmla="*/ 297656 h 649700"/>
                    <a:gd name="connsiteX140" fmla="*/ 151747 w 465119"/>
                    <a:gd name="connsiteY140" fmla="*/ 305562 h 649700"/>
                    <a:gd name="connsiteX141" fmla="*/ 168701 w 465119"/>
                    <a:gd name="connsiteY141" fmla="*/ 311277 h 649700"/>
                    <a:gd name="connsiteX142" fmla="*/ 182322 w 465119"/>
                    <a:gd name="connsiteY142" fmla="*/ 305276 h 649700"/>
                    <a:gd name="connsiteX143" fmla="*/ 187084 w 465119"/>
                    <a:gd name="connsiteY143" fmla="*/ 305372 h 649700"/>
                    <a:gd name="connsiteX144" fmla="*/ 203182 w 465119"/>
                    <a:gd name="connsiteY144" fmla="*/ 316706 h 649700"/>
                    <a:gd name="connsiteX145" fmla="*/ 203182 w 465119"/>
                    <a:gd name="connsiteY145" fmla="*/ 317659 h 649700"/>
                    <a:gd name="connsiteX146" fmla="*/ 214707 w 465119"/>
                    <a:gd name="connsiteY146" fmla="*/ 307658 h 649700"/>
                    <a:gd name="connsiteX147" fmla="*/ 220898 w 465119"/>
                    <a:gd name="connsiteY147" fmla="*/ 302514 h 649700"/>
                    <a:gd name="connsiteX148" fmla="*/ 232614 w 465119"/>
                    <a:gd name="connsiteY148" fmla="*/ 299085 h 649700"/>
                    <a:gd name="connsiteX149" fmla="*/ 242520 w 465119"/>
                    <a:gd name="connsiteY149" fmla="*/ 300038 h 649700"/>
                    <a:gd name="connsiteX150" fmla="*/ 244520 w 465119"/>
                    <a:gd name="connsiteY150" fmla="*/ 300323 h 649700"/>
                    <a:gd name="connsiteX151" fmla="*/ 245568 w 465119"/>
                    <a:gd name="connsiteY151" fmla="*/ 301466 h 649700"/>
                    <a:gd name="connsiteX152" fmla="*/ 253093 w 465119"/>
                    <a:gd name="connsiteY152" fmla="*/ 337090 h 649700"/>
                    <a:gd name="connsiteX153" fmla="*/ 248330 w 465119"/>
                    <a:gd name="connsiteY153" fmla="*/ 353759 h 649700"/>
                    <a:gd name="connsiteX154" fmla="*/ 239567 w 465119"/>
                    <a:gd name="connsiteY154" fmla="*/ 369951 h 649700"/>
                    <a:gd name="connsiteX155" fmla="*/ 299956 w 465119"/>
                    <a:gd name="connsiteY155" fmla="*/ 393478 h 649700"/>
                    <a:gd name="connsiteX156" fmla="*/ 310719 w 465119"/>
                    <a:gd name="connsiteY156" fmla="*/ 395573 h 649700"/>
                    <a:gd name="connsiteX157" fmla="*/ 312624 w 465119"/>
                    <a:gd name="connsiteY157" fmla="*/ 397764 h 649700"/>
                    <a:gd name="connsiteX158" fmla="*/ 313291 w 465119"/>
                    <a:gd name="connsiteY158" fmla="*/ 398812 h 649700"/>
                    <a:gd name="connsiteX159" fmla="*/ 327387 w 465119"/>
                    <a:gd name="connsiteY159" fmla="*/ 435959 h 649700"/>
                    <a:gd name="connsiteX160" fmla="*/ 327387 w 465119"/>
                    <a:gd name="connsiteY160" fmla="*/ 437198 h 649700"/>
                    <a:gd name="connsiteX161" fmla="*/ 317291 w 465119"/>
                    <a:gd name="connsiteY161" fmla="*/ 445484 h 649700"/>
                    <a:gd name="connsiteX162" fmla="*/ 307004 w 465119"/>
                    <a:gd name="connsiteY162" fmla="*/ 459296 h 649700"/>
                    <a:gd name="connsiteX163" fmla="*/ 278810 w 465119"/>
                    <a:gd name="connsiteY163" fmla="*/ 471107 h 649700"/>
                    <a:gd name="connsiteX164" fmla="*/ 252140 w 465119"/>
                    <a:gd name="connsiteY164" fmla="*/ 478822 h 649700"/>
                    <a:gd name="connsiteX165" fmla="*/ 228518 w 465119"/>
                    <a:gd name="connsiteY165" fmla="*/ 506730 h 649700"/>
                    <a:gd name="connsiteX166" fmla="*/ 228518 w 465119"/>
                    <a:gd name="connsiteY166" fmla="*/ 506730 h 649700"/>
                    <a:gd name="connsiteX167" fmla="*/ 226327 w 465119"/>
                    <a:gd name="connsiteY167" fmla="*/ 504349 h 649700"/>
                    <a:gd name="connsiteX168" fmla="*/ 223470 w 465119"/>
                    <a:gd name="connsiteY168" fmla="*/ 501015 h 649700"/>
                    <a:gd name="connsiteX169" fmla="*/ 223279 w 465119"/>
                    <a:gd name="connsiteY169" fmla="*/ 501015 h 649700"/>
                    <a:gd name="connsiteX170" fmla="*/ 217279 w 465119"/>
                    <a:gd name="connsiteY170" fmla="*/ 508826 h 649700"/>
                    <a:gd name="connsiteX171" fmla="*/ 209468 w 465119"/>
                    <a:gd name="connsiteY171" fmla="*/ 520541 h 649700"/>
                    <a:gd name="connsiteX172" fmla="*/ 188704 w 465119"/>
                    <a:gd name="connsiteY172" fmla="*/ 548831 h 649700"/>
                    <a:gd name="connsiteX173" fmla="*/ 170892 w 465119"/>
                    <a:gd name="connsiteY173" fmla="*/ 576072 h 649700"/>
                    <a:gd name="connsiteX174" fmla="*/ 148794 w 465119"/>
                    <a:gd name="connsiteY174" fmla="*/ 597503 h 649700"/>
                    <a:gd name="connsiteX175" fmla="*/ 157462 w 465119"/>
                    <a:gd name="connsiteY175" fmla="*/ 622554 h 649700"/>
                    <a:gd name="connsiteX176" fmla="*/ 163748 w 465119"/>
                    <a:gd name="connsiteY176" fmla="*/ 637794 h 649700"/>
                    <a:gd name="connsiteX177" fmla="*/ 157176 w 465119"/>
                    <a:gd name="connsiteY177" fmla="*/ 643223 h 649700"/>
                    <a:gd name="connsiteX178" fmla="*/ 151270 w 465119"/>
                    <a:gd name="connsiteY178" fmla="*/ 646748 h 649700"/>
                    <a:gd name="connsiteX179" fmla="*/ 144603 w 465119"/>
                    <a:gd name="connsiteY179" fmla="*/ 642080 h 649700"/>
                    <a:gd name="connsiteX180" fmla="*/ 136030 w 465119"/>
                    <a:gd name="connsiteY180" fmla="*/ 635508 h 649700"/>
                    <a:gd name="connsiteX181" fmla="*/ 130125 w 465119"/>
                    <a:gd name="connsiteY181" fmla="*/ 641699 h 649700"/>
                    <a:gd name="connsiteX182" fmla="*/ 121267 w 465119"/>
                    <a:gd name="connsiteY182" fmla="*/ 649700 h 64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465119" h="649700">
                      <a:moveTo>
                        <a:pt x="121362" y="649319"/>
                      </a:moveTo>
                      <a:cubicBezTo>
                        <a:pt x="119838" y="649319"/>
                        <a:pt x="118314" y="648843"/>
                        <a:pt x="116599" y="647795"/>
                      </a:cubicBezTo>
                      <a:cubicBezTo>
                        <a:pt x="116123" y="647795"/>
                        <a:pt x="31922" y="628364"/>
                        <a:pt x="25350" y="627793"/>
                      </a:cubicBezTo>
                      <a:cubicBezTo>
                        <a:pt x="8205" y="608933"/>
                        <a:pt x="1823" y="599123"/>
                        <a:pt x="2680" y="593312"/>
                      </a:cubicBezTo>
                      <a:cubicBezTo>
                        <a:pt x="3252" y="589788"/>
                        <a:pt x="6109" y="588169"/>
                        <a:pt x="9157" y="586264"/>
                      </a:cubicBezTo>
                      <a:cubicBezTo>
                        <a:pt x="13539" y="583692"/>
                        <a:pt x="18492" y="580644"/>
                        <a:pt x="18968" y="571500"/>
                      </a:cubicBezTo>
                      <a:cubicBezTo>
                        <a:pt x="19635" y="557784"/>
                        <a:pt x="35446" y="526637"/>
                        <a:pt x="43924" y="509969"/>
                      </a:cubicBezTo>
                      <a:cubicBezTo>
                        <a:pt x="46400" y="505111"/>
                        <a:pt x="48781" y="500444"/>
                        <a:pt x="48877" y="499682"/>
                      </a:cubicBezTo>
                      <a:cubicBezTo>
                        <a:pt x="48019" y="498158"/>
                        <a:pt x="22016" y="451866"/>
                        <a:pt x="13348" y="448723"/>
                      </a:cubicBezTo>
                      <a:cubicBezTo>
                        <a:pt x="5824" y="445961"/>
                        <a:pt x="1252" y="440436"/>
                        <a:pt x="204" y="432626"/>
                      </a:cubicBezTo>
                      <a:cubicBezTo>
                        <a:pt x="-1320" y="420719"/>
                        <a:pt x="6014" y="406146"/>
                        <a:pt x="11634" y="402241"/>
                      </a:cubicBezTo>
                      <a:cubicBezTo>
                        <a:pt x="24588" y="393192"/>
                        <a:pt x="20397" y="387001"/>
                        <a:pt x="16682" y="381572"/>
                      </a:cubicBezTo>
                      <a:cubicBezTo>
                        <a:pt x="14682" y="378714"/>
                        <a:pt x="12872" y="375952"/>
                        <a:pt x="13920" y="373190"/>
                      </a:cubicBezTo>
                      <a:cubicBezTo>
                        <a:pt x="18968" y="360712"/>
                        <a:pt x="31446" y="359950"/>
                        <a:pt x="42400" y="359283"/>
                      </a:cubicBezTo>
                      <a:cubicBezTo>
                        <a:pt x="53353" y="358616"/>
                        <a:pt x="62878" y="358045"/>
                        <a:pt x="64783" y="347282"/>
                      </a:cubicBezTo>
                      <a:cubicBezTo>
                        <a:pt x="68498" y="326136"/>
                        <a:pt x="70689" y="317087"/>
                        <a:pt x="71641" y="313182"/>
                      </a:cubicBezTo>
                      <a:cubicBezTo>
                        <a:pt x="71641" y="313182"/>
                        <a:pt x="71641" y="313087"/>
                        <a:pt x="71641" y="312992"/>
                      </a:cubicBezTo>
                      <a:cubicBezTo>
                        <a:pt x="71451" y="312992"/>
                        <a:pt x="71260" y="312992"/>
                        <a:pt x="71070" y="312992"/>
                      </a:cubicBezTo>
                      <a:cubicBezTo>
                        <a:pt x="68498" y="312992"/>
                        <a:pt x="64498" y="310610"/>
                        <a:pt x="59164" y="290417"/>
                      </a:cubicBezTo>
                      <a:cubicBezTo>
                        <a:pt x="58402" y="287560"/>
                        <a:pt x="51067" y="284131"/>
                        <a:pt x="44019" y="280797"/>
                      </a:cubicBezTo>
                      <a:cubicBezTo>
                        <a:pt x="33827" y="276035"/>
                        <a:pt x="23254" y="271082"/>
                        <a:pt x="23350" y="264509"/>
                      </a:cubicBezTo>
                      <a:cubicBezTo>
                        <a:pt x="23350" y="260414"/>
                        <a:pt x="27541" y="256604"/>
                        <a:pt x="36113" y="252698"/>
                      </a:cubicBezTo>
                      <a:cubicBezTo>
                        <a:pt x="50686" y="246126"/>
                        <a:pt x="65069" y="239554"/>
                        <a:pt x="66403" y="237744"/>
                      </a:cubicBezTo>
                      <a:cubicBezTo>
                        <a:pt x="66307" y="237935"/>
                        <a:pt x="65926" y="237935"/>
                        <a:pt x="65545" y="237935"/>
                      </a:cubicBezTo>
                      <a:cubicBezTo>
                        <a:pt x="64879" y="237935"/>
                        <a:pt x="64021" y="237839"/>
                        <a:pt x="63354" y="237744"/>
                      </a:cubicBezTo>
                      <a:cubicBezTo>
                        <a:pt x="58783" y="237077"/>
                        <a:pt x="51829" y="236125"/>
                        <a:pt x="49924" y="230600"/>
                      </a:cubicBezTo>
                      <a:cubicBezTo>
                        <a:pt x="39923" y="204692"/>
                        <a:pt x="34970" y="196215"/>
                        <a:pt x="18111" y="171164"/>
                      </a:cubicBezTo>
                      <a:cubicBezTo>
                        <a:pt x="17920" y="168021"/>
                        <a:pt x="18682" y="165640"/>
                        <a:pt x="19444" y="163354"/>
                      </a:cubicBezTo>
                      <a:cubicBezTo>
                        <a:pt x="20778" y="159448"/>
                        <a:pt x="21921" y="156115"/>
                        <a:pt x="19063" y="152590"/>
                      </a:cubicBezTo>
                      <a:cubicBezTo>
                        <a:pt x="16587" y="150305"/>
                        <a:pt x="14396" y="146304"/>
                        <a:pt x="19063" y="140684"/>
                      </a:cubicBezTo>
                      <a:cubicBezTo>
                        <a:pt x="18587" y="133064"/>
                        <a:pt x="19920" y="127445"/>
                        <a:pt x="22778" y="124492"/>
                      </a:cubicBezTo>
                      <a:cubicBezTo>
                        <a:pt x="24397" y="122777"/>
                        <a:pt x="26493" y="122015"/>
                        <a:pt x="29065" y="122015"/>
                      </a:cubicBezTo>
                      <a:cubicBezTo>
                        <a:pt x="30017" y="122015"/>
                        <a:pt x="31065" y="122111"/>
                        <a:pt x="32112" y="122396"/>
                      </a:cubicBezTo>
                      <a:cubicBezTo>
                        <a:pt x="34779" y="117729"/>
                        <a:pt x="36399" y="112300"/>
                        <a:pt x="38018" y="107061"/>
                      </a:cubicBezTo>
                      <a:cubicBezTo>
                        <a:pt x="40685" y="98298"/>
                        <a:pt x="43352" y="89249"/>
                        <a:pt x="50877" y="83058"/>
                      </a:cubicBezTo>
                      <a:cubicBezTo>
                        <a:pt x="52877" y="81344"/>
                        <a:pt x="54877" y="78296"/>
                        <a:pt x="56973" y="75152"/>
                      </a:cubicBezTo>
                      <a:cubicBezTo>
                        <a:pt x="60973" y="69056"/>
                        <a:pt x="65164" y="62770"/>
                        <a:pt x="71260" y="62770"/>
                      </a:cubicBezTo>
                      <a:cubicBezTo>
                        <a:pt x="72784" y="62770"/>
                        <a:pt x="74404" y="63151"/>
                        <a:pt x="76023" y="64008"/>
                      </a:cubicBezTo>
                      <a:lnTo>
                        <a:pt x="78880" y="66389"/>
                      </a:lnTo>
                      <a:cubicBezTo>
                        <a:pt x="86500" y="72581"/>
                        <a:pt x="96978" y="81153"/>
                        <a:pt x="89929" y="92012"/>
                      </a:cubicBezTo>
                      <a:cubicBezTo>
                        <a:pt x="86024" y="99632"/>
                        <a:pt x="86215" y="110871"/>
                        <a:pt x="90215" y="118872"/>
                      </a:cubicBezTo>
                      <a:cubicBezTo>
                        <a:pt x="90596" y="118872"/>
                        <a:pt x="90977" y="118872"/>
                        <a:pt x="91453" y="118872"/>
                      </a:cubicBezTo>
                      <a:cubicBezTo>
                        <a:pt x="92596" y="118872"/>
                        <a:pt x="93930" y="118872"/>
                        <a:pt x="95168" y="118872"/>
                      </a:cubicBezTo>
                      <a:cubicBezTo>
                        <a:pt x="96502" y="118872"/>
                        <a:pt x="97835" y="118967"/>
                        <a:pt x="99169" y="118967"/>
                      </a:cubicBezTo>
                      <a:cubicBezTo>
                        <a:pt x="103264" y="118967"/>
                        <a:pt x="107836" y="118586"/>
                        <a:pt x="110694" y="115538"/>
                      </a:cubicBezTo>
                      <a:cubicBezTo>
                        <a:pt x="112885" y="108966"/>
                        <a:pt x="118219" y="101632"/>
                        <a:pt x="123743" y="97631"/>
                      </a:cubicBezTo>
                      <a:cubicBezTo>
                        <a:pt x="134697" y="89535"/>
                        <a:pt x="142888" y="82772"/>
                        <a:pt x="148699" y="76962"/>
                      </a:cubicBezTo>
                      <a:cubicBezTo>
                        <a:pt x="151937" y="75533"/>
                        <a:pt x="154128" y="74962"/>
                        <a:pt x="155937" y="74962"/>
                      </a:cubicBezTo>
                      <a:cubicBezTo>
                        <a:pt x="160795" y="74962"/>
                        <a:pt x="162986" y="78772"/>
                        <a:pt x="165558" y="84106"/>
                      </a:cubicBezTo>
                      <a:cubicBezTo>
                        <a:pt x="167082" y="85344"/>
                        <a:pt x="168701" y="86106"/>
                        <a:pt x="170225" y="86106"/>
                      </a:cubicBezTo>
                      <a:cubicBezTo>
                        <a:pt x="173464" y="86106"/>
                        <a:pt x="176416" y="82772"/>
                        <a:pt x="179274" y="79534"/>
                      </a:cubicBezTo>
                      <a:cubicBezTo>
                        <a:pt x="180607" y="78010"/>
                        <a:pt x="181941" y="76486"/>
                        <a:pt x="183274" y="75343"/>
                      </a:cubicBezTo>
                      <a:cubicBezTo>
                        <a:pt x="189180" y="68009"/>
                        <a:pt x="191752" y="65723"/>
                        <a:pt x="194133" y="65723"/>
                      </a:cubicBezTo>
                      <a:cubicBezTo>
                        <a:pt x="195466" y="65723"/>
                        <a:pt x="196419" y="66485"/>
                        <a:pt x="197467" y="67247"/>
                      </a:cubicBezTo>
                      <a:cubicBezTo>
                        <a:pt x="199086" y="68485"/>
                        <a:pt x="201372" y="70104"/>
                        <a:pt x="206420" y="70104"/>
                      </a:cubicBezTo>
                      <a:cubicBezTo>
                        <a:pt x="209563" y="70485"/>
                        <a:pt x="212516" y="70771"/>
                        <a:pt x="215469" y="70771"/>
                      </a:cubicBezTo>
                      <a:cubicBezTo>
                        <a:pt x="223470" y="70771"/>
                        <a:pt x="228137" y="68485"/>
                        <a:pt x="229375" y="63913"/>
                      </a:cubicBezTo>
                      <a:cubicBezTo>
                        <a:pt x="233662" y="59531"/>
                        <a:pt x="232328" y="57817"/>
                        <a:pt x="229756" y="54388"/>
                      </a:cubicBezTo>
                      <a:cubicBezTo>
                        <a:pt x="228804" y="53150"/>
                        <a:pt x="227851" y="51721"/>
                        <a:pt x="226994" y="50197"/>
                      </a:cubicBezTo>
                      <a:cubicBezTo>
                        <a:pt x="226708" y="49721"/>
                        <a:pt x="226899" y="49149"/>
                        <a:pt x="227185" y="48768"/>
                      </a:cubicBezTo>
                      <a:cubicBezTo>
                        <a:pt x="229947" y="46101"/>
                        <a:pt x="233090" y="42101"/>
                        <a:pt x="232328" y="38291"/>
                      </a:cubicBezTo>
                      <a:cubicBezTo>
                        <a:pt x="229375" y="35719"/>
                        <a:pt x="228613" y="30385"/>
                        <a:pt x="230709" y="25051"/>
                      </a:cubicBezTo>
                      <a:cubicBezTo>
                        <a:pt x="232709" y="20193"/>
                        <a:pt x="237186" y="15240"/>
                        <a:pt x="242806" y="15240"/>
                      </a:cubicBezTo>
                      <a:cubicBezTo>
                        <a:pt x="243568" y="15240"/>
                        <a:pt x="244329" y="15240"/>
                        <a:pt x="245092" y="15526"/>
                      </a:cubicBezTo>
                      <a:cubicBezTo>
                        <a:pt x="246330" y="15716"/>
                        <a:pt x="247663" y="15812"/>
                        <a:pt x="248902" y="15812"/>
                      </a:cubicBezTo>
                      <a:cubicBezTo>
                        <a:pt x="259474" y="15812"/>
                        <a:pt x="267190" y="8382"/>
                        <a:pt x="271857" y="2191"/>
                      </a:cubicBezTo>
                      <a:cubicBezTo>
                        <a:pt x="275476" y="667"/>
                        <a:pt x="278620" y="0"/>
                        <a:pt x="281763" y="0"/>
                      </a:cubicBezTo>
                      <a:cubicBezTo>
                        <a:pt x="290526" y="0"/>
                        <a:pt x="298622" y="4763"/>
                        <a:pt x="303194" y="12668"/>
                      </a:cubicBezTo>
                      <a:cubicBezTo>
                        <a:pt x="310147" y="16669"/>
                        <a:pt x="311291" y="24956"/>
                        <a:pt x="312243" y="32290"/>
                      </a:cubicBezTo>
                      <a:cubicBezTo>
                        <a:pt x="312529" y="34195"/>
                        <a:pt x="312719" y="36005"/>
                        <a:pt x="313100" y="37814"/>
                      </a:cubicBezTo>
                      <a:cubicBezTo>
                        <a:pt x="316148" y="39434"/>
                        <a:pt x="317862" y="43339"/>
                        <a:pt x="319577" y="47149"/>
                      </a:cubicBezTo>
                      <a:cubicBezTo>
                        <a:pt x="321196" y="50673"/>
                        <a:pt x="322625" y="54007"/>
                        <a:pt x="325483" y="56007"/>
                      </a:cubicBezTo>
                      <a:cubicBezTo>
                        <a:pt x="327959" y="60008"/>
                        <a:pt x="329197" y="62008"/>
                        <a:pt x="329769" y="63056"/>
                      </a:cubicBezTo>
                      <a:lnTo>
                        <a:pt x="331102" y="63818"/>
                      </a:lnTo>
                      <a:cubicBezTo>
                        <a:pt x="333769" y="65437"/>
                        <a:pt x="337103" y="67437"/>
                        <a:pt x="337865" y="70390"/>
                      </a:cubicBezTo>
                      <a:cubicBezTo>
                        <a:pt x="338246" y="71819"/>
                        <a:pt x="337865" y="73247"/>
                        <a:pt x="337103" y="74676"/>
                      </a:cubicBezTo>
                      <a:cubicBezTo>
                        <a:pt x="331102" y="76676"/>
                        <a:pt x="327102" y="80105"/>
                        <a:pt x="325864" y="84106"/>
                      </a:cubicBezTo>
                      <a:cubicBezTo>
                        <a:pt x="324911" y="87154"/>
                        <a:pt x="325673" y="90392"/>
                        <a:pt x="328150" y="93440"/>
                      </a:cubicBezTo>
                      <a:cubicBezTo>
                        <a:pt x="332055" y="93440"/>
                        <a:pt x="335960" y="95631"/>
                        <a:pt x="338722" y="99155"/>
                      </a:cubicBezTo>
                      <a:cubicBezTo>
                        <a:pt x="342056" y="103442"/>
                        <a:pt x="343390" y="109538"/>
                        <a:pt x="342533" y="116110"/>
                      </a:cubicBezTo>
                      <a:cubicBezTo>
                        <a:pt x="342818" y="119348"/>
                        <a:pt x="344628" y="121825"/>
                        <a:pt x="347104" y="121825"/>
                      </a:cubicBezTo>
                      <a:cubicBezTo>
                        <a:pt x="348819" y="121825"/>
                        <a:pt x="350629" y="120587"/>
                        <a:pt x="351962" y="118396"/>
                      </a:cubicBezTo>
                      <a:cubicBezTo>
                        <a:pt x="352153" y="118110"/>
                        <a:pt x="352438" y="117920"/>
                        <a:pt x="352819" y="117824"/>
                      </a:cubicBezTo>
                      <a:cubicBezTo>
                        <a:pt x="354820" y="117634"/>
                        <a:pt x="361583" y="116872"/>
                        <a:pt x="365583" y="116872"/>
                      </a:cubicBezTo>
                      <a:cubicBezTo>
                        <a:pt x="366250" y="116872"/>
                        <a:pt x="366916" y="116872"/>
                        <a:pt x="367393" y="116872"/>
                      </a:cubicBezTo>
                      <a:cubicBezTo>
                        <a:pt x="369202" y="116872"/>
                        <a:pt x="370726" y="116205"/>
                        <a:pt x="372250" y="115538"/>
                      </a:cubicBezTo>
                      <a:cubicBezTo>
                        <a:pt x="373679" y="114967"/>
                        <a:pt x="374917" y="114395"/>
                        <a:pt x="376346" y="114395"/>
                      </a:cubicBezTo>
                      <a:cubicBezTo>
                        <a:pt x="378156" y="114395"/>
                        <a:pt x="379585" y="115253"/>
                        <a:pt x="381013" y="117158"/>
                      </a:cubicBezTo>
                      <a:lnTo>
                        <a:pt x="386538" y="117158"/>
                      </a:lnTo>
                      <a:cubicBezTo>
                        <a:pt x="393682" y="117158"/>
                        <a:pt x="401683" y="117158"/>
                        <a:pt x="408255" y="115919"/>
                      </a:cubicBezTo>
                      <a:cubicBezTo>
                        <a:pt x="408255" y="115919"/>
                        <a:pt x="408350" y="115919"/>
                        <a:pt x="408445" y="115919"/>
                      </a:cubicBezTo>
                      <a:cubicBezTo>
                        <a:pt x="408731" y="115919"/>
                        <a:pt x="409112" y="116015"/>
                        <a:pt x="409303" y="116300"/>
                      </a:cubicBezTo>
                      <a:cubicBezTo>
                        <a:pt x="409588" y="116586"/>
                        <a:pt x="409684" y="116967"/>
                        <a:pt x="409588" y="117443"/>
                      </a:cubicBezTo>
                      <a:cubicBezTo>
                        <a:pt x="405302" y="134112"/>
                        <a:pt x="398730" y="144685"/>
                        <a:pt x="393872" y="152400"/>
                      </a:cubicBezTo>
                      <a:cubicBezTo>
                        <a:pt x="389872" y="158782"/>
                        <a:pt x="387300" y="162973"/>
                        <a:pt x="388443" y="166688"/>
                      </a:cubicBezTo>
                      <a:cubicBezTo>
                        <a:pt x="389872" y="171164"/>
                        <a:pt x="397111" y="175927"/>
                        <a:pt x="414351" y="183547"/>
                      </a:cubicBezTo>
                      <a:cubicBezTo>
                        <a:pt x="419685" y="188976"/>
                        <a:pt x="423400" y="189548"/>
                        <a:pt x="425686" y="189548"/>
                      </a:cubicBezTo>
                      <a:cubicBezTo>
                        <a:pt x="427495" y="189548"/>
                        <a:pt x="429115" y="189167"/>
                        <a:pt x="430734" y="188786"/>
                      </a:cubicBezTo>
                      <a:cubicBezTo>
                        <a:pt x="432162" y="188405"/>
                        <a:pt x="433591" y="188119"/>
                        <a:pt x="435020" y="188119"/>
                      </a:cubicBezTo>
                      <a:cubicBezTo>
                        <a:pt x="439402" y="188119"/>
                        <a:pt x="442354" y="191643"/>
                        <a:pt x="445307" y="200120"/>
                      </a:cubicBezTo>
                      <a:cubicBezTo>
                        <a:pt x="452832" y="222028"/>
                        <a:pt x="456166" y="223647"/>
                        <a:pt x="458452" y="224600"/>
                      </a:cubicBezTo>
                      <a:cubicBezTo>
                        <a:pt x="461119" y="225838"/>
                        <a:pt x="462643" y="226981"/>
                        <a:pt x="465119" y="238601"/>
                      </a:cubicBezTo>
                      <a:cubicBezTo>
                        <a:pt x="465119" y="239077"/>
                        <a:pt x="465119" y="239459"/>
                        <a:pt x="464738" y="239744"/>
                      </a:cubicBezTo>
                      <a:cubicBezTo>
                        <a:pt x="438640" y="260318"/>
                        <a:pt x="431496" y="281940"/>
                        <a:pt x="425686" y="299276"/>
                      </a:cubicBezTo>
                      <a:cubicBezTo>
                        <a:pt x="420542" y="314801"/>
                        <a:pt x="416446" y="327089"/>
                        <a:pt x="400063" y="329660"/>
                      </a:cubicBezTo>
                      <a:cubicBezTo>
                        <a:pt x="396063" y="329660"/>
                        <a:pt x="392062" y="329565"/>
                        <a:pt x="387871" y="329565"/>
                      </a:cubicBezTo>
                      <a:lnTo>
                        <a:pt x="384442" y="329565"/>
                      </a:lnTo>
                      <a:cubicBezTo>
                        <a:pt x="382728" y="329375"/>
                        <a:pt x="381585" y="329279"/>
                        <a:pt x="380442" y="329089"/>
                      </a:cubicBezTo>
                      <a:cubicBezTo>
                        <a:pt x="380251" y="329184"/>
                        <a:pt x="379870" y="329756"/>
                        <a:pt x="379680" y="329756"/>
                      </a:cubicBezTo>
                      <a:cubicBezTo>
                        <a:pt x="366916" y="330136"/>
                        <a:pt x="356534" y="331470"/>
                        <a:pt x="347962" y="333851"/>
                      </a:cubicBezTo>
                      <a:cubicBezTo>
                        <a:pt x="347866" y="333851"/>
                        <a:pt x="347771" y="333851"/>
                        <a:pt x="347676" y="333851"/>
                      </a:cubicBezTo>
                      <a:cubicBezTo>
                        <a:pt x="347390" y="333851"/>
                        <a:pt x="347200" y="333851"/>
                        <a:pt x="347009" y="333661"/>
                      </a:cubicBezTo>
                      <a:cubicBezTo>
                        <a:pt x="344437" y="331756"/>
                        <a:pt x="341389" y="329660"/>
                        <a:pt x="337770" y="327279"/>
                      </a:cubicBezTo>
                      <a:cubicBezTo>
                        <a:pt x="319482" y="318040"/>
                        <a:pt x="321006" y="310991"/>
                        <a:pt x="324149" y="304514"/>
                      </a:cubicBezTo>
                      <a:cubicBezTo>
                        <a:pt x="324911" y="302895"/>
                        <a:pt x="325578" y="301561"/>
                        <a:pt x="325102" y="300704"/>
                      </a:cubicBezTo>
                      <a:cubicBezTo>
                        <a:pt x="324435" y="299466"/>
                        <a:pt x="321673" y="298514"/>
                        <a:pt x="316815" y="297656"/>
                      </a:cubicBezTo>
                      <a:cubicBezTo>
                        <a:pt x="304242" y="295656"/>
                        <a:pt x="292431" y="278987"/>
                        <a:pt x="292431" y="267557"/>
                      </a:cubicBezTo>
                      <a:cubicBezTo>
                        <a:pt x="292431" y="260509"/>
                        <a:pt x="296527" y="255937"/>
                        <a:pt x="303956" y="254698"/>
                      </a:cubicBezTo>
                      <a:cubicBezTo>
                        <a:pt x="306433" y="254318"/>
                        <a:pt x="306337" y="253270"/>
                        <a:pt x="306337" y="252889"/>
                      </a:cubicBezTo>
                      <a:cubicBezTo>
                        <a:pt x="305861" y="247650"/>
                        <a:pt x="290050" y="236315"/>
                        <a:pt x="283192" y="236315"/>
                      </a:cubicBezTo>
                      <a:cubicBezTo>
                        <a:pt x="282906" y="236315"/>
                        <a:pt x="282334" y="236315"/>
                        <a:pt x="282144" y="236125"/>
                      </a:cubicBezTo>
                      <a:cubicBezTo>
                        <a:pt x="272809" y="229457"/>
                        <a:pt x="267952" y="223076"/>
                        <a:pt x="267380" y="216503"/>
                      </a:cubicBezTo>
                      <a:cubicBezTo>
                        <a:pt x="266713" y="208217"/>
                        <a:pt x="273000" y="202025"/>
                        <a:pt x="277572" y="197453"/>
                      </a:cubicBezTo>
                      <a:cubicBezTo>
                        <a:pt x="279191" y="195929"/>
                        <a:pt x="281763" y="193262"/>
                        <a:pt x="281477" y="192691"/>
                      </a:cubicBezTo>
                      <a:cubicBezTo>
                        <a:pt x="281382" y="192310"/>
                        <a:pt x="280048" y="191167"/>
                        <a:pt x="269190" y="191167"/>
                      </a:cubicBezTo>
                      <a:cubicBezTo>
                        <a:pt x="265189" y="191167"/>
                        <a:pt x="260141" y="191357"/>
                        <a:pt x="253759" y="191643"/>
                      </a:cubicBezTo>
                      <a:lnTo>
                        <a:pt x="253759" y="191643"/>
                      </a:lnTo>
                      <a:cubicBezTo>
                        <a:pt x="242615" y="191643"/>
                        <a:pt x="236043" y="182594"/>
                        <a:pt x="230328" y="174498"/>
                      </a:cubicBezTo>
                      <a:cubicBezTo>
                        <a:pt x="226327" y="168878"/>
                        <a:pt x="222517" y="163640"/>
                        <a:pt x="218517" y="163640"/>
                      </a:cubicBezTo>
                      <a:cubicBezTo>
                        <a:pt x="214231" y="163640"/>
                        <a:pt x="209278" y="169545"/>
                        <a:pt x="203372" y="181737"/>
                      </a:cubicBezTo>
                      <a:cubicBezTo>
                        <a:pt x="202705" y="183071"/>
                        <a:pt x="174416" y="205454"/>
                        <a:pt x="167272" y="206311"/>
                      </a:cubicBezTo>
                      <a:cubicBezTo>
                        <a:pt x="161367" y="207073"/>
                        <a:pt x="157938" y="208502"/>
                        <a:pt x="156985" y="210598"/>
                      </a:cubicBezTo>
                      <a:cubicBezTo>
                        <a:pt x="155652" y="213551"/>
                        <a:pt x="158986" y="218218"/>
                        <a:pt x="162510" y="223171"/>
                      </a:cubicBezTo>
                      <a:cubicBezTo>
                        <a:pt x="167653" y="230410"/>
                        <a:pt x="173940" y="239459"/>
                        <a:pt x="166129" y="246031"/>
                      </a:cubicBezTo>
                      <a:cubicBezTo>
                        <a:pt x="152890" y="257175"/>
                        <a:pt x="144508" y="260033"/>
                        <a:pt x="140031" y="261556"/>
                      </a:cubicBezTo>
                      <a:cubicBezTo>
                        <a:pt x="138412" y="262128"/>
                        <a:pt x="137078" y="262509"/>
                        <a:pt x="136887" y="262985"/>
                      </a:cubicBezTo>
                      <a:cubicBezTo>
                        <a:pt x="136507" y="263747"/>
                        <a:pt x="137554" y="266414"/>
                        <a:pt x="139174" y="270510"/>
                      </a:cubicBezTo>
                      <a:cubicBezTo>
                        <a:pt x="140221" y="273082"/>
                        <a:pt x="141460" y="276320"/>
                        <a:pt x="143079" y="280607"/>
                      </a:cubicBezTo>
                      <a:cubicBezTo>
                        <a:pt x="144698" y="285083"/>
                        <a:pt x="142793" y="288703"/>
                        <a:pt x="141174" y="291656"/>
                      </a:cubicBezTo>
                      <a:cubicBezTo>
                        <a:pt x="139936" y="293846"/>
                        <a:pt x="138888" y="295847"/>
                        <a:pt x="139650" y="297656"/>
                      </a:cubicBezTo>
                      <a:cubicBezTo>
                        <a:pt x="140507" y="300133"/>
                        <a:pt x="144508" y="302705"/>
                        <a:pt x="151747" y="305562"/>
                      </a:cubicBezTo>
                      <a:cubicBezTo>
                        <a:pt x="162319" y="309658"/>
                        <a:pt x="167082" y="311277"/>
                        <a:pt x="168701" y="311277"/>
                      </a:cubicBezTo>
                      <a:cubicBezTo>
                        <a:pt x="169463" y="308039"/>
                        <a:pt x="170892" y="305276"/>
                        <a:pt x="182322" y="305276"/>
                      </a:cubicBezTo>
                      <a:cubicBezTo>
                        <a:pt x="183751" y="305276"/>
                        <a:pt x="185275" y="305276"/>
                        <a:pt x="187084" y="305372"/>
                      </a:cubicBezTo>
                      <a:cubicBezTo>
                        <a:pt x="202896" y="306229"/>
                        <a:pt x="203086" y="313563"/>
                        <a:pt x="203182" y="316706"/>
                      </a:cubicBezTo>
                      <a:cubicBezTo>
                        <a:pt x="203182" y="317087"/>
                        <a:pt x="203182" y="317564"/>
                        <a:pt x="203182" y="317659"/>
                      </a:cubicBezTo>
                      <a:cubicBezTo>
                        <a:pt x="203372" y="316992"/>
                        <a:pt x="207373" y="313658"/>
                        <a:pt x="214707" y="307658"/>
                      </a:cubicBezTo>
                      <a:lnTo>
                        <a:pt x="220898" y="302514"/>
                      </a:lnTo>
                      <a:cubicBezTo>
                        <a:pt x="223660" y="300228"/>
                        <a:pt x="227566" y="299085"/>
                        <a:pt x="232614" y="299085"/>
                      </a:cubicBezTo>
                      <a:cubicBezTo>
                        <a:pt x="235948" y="299085"/>
                        <a:pt x="239472" y="299561"/>
                        <a:pt x="242520" y="300038"/>
                      </a:cubicBezTo>
                      <a:lnTo>
                        <a:pt x="244520" y="300323"/>
                      </a:lnTo>
                      <a:cubicBezTo>
                        <a:pt x="245092" y="300323"/>
                        <a:pt x="245568" y="300895"/>
                        <a:pt x="245568" y="301466"/>
                      </a:cubicBezTo>
                      <a:cubicBezTo>
                        <a:pt x="245568" y="321469"/>
                        <a:pt x="250140" y="330898"/>
                        <a:pt x="253093" y="337090"/>
                      </a:cubicBezTo>
                      <a:cubicBezTo>
                        <a:pt x="256617" y="344234"/>
                        <a:pt x="257379" y="347091"/>
                        <a:pt x="248330" y="353759"/>
                      </a:cubicBezTo>
                      <a:cubicBezTo>
                        <a:pt x="241282" y="359855"/>
                        <a:pt x="238329" y="365284"/>
                        <a:pt x="239567" y="369951"/>
                      </a:cubicBezTo>
                      <a:cubicBezTo>
                        <a:pt x="243091" y="382810"/>
                        <a:pt x="277286" y="389287"/>
                        <a:pt x="299956" y="393478"/>
                      </a:cubicBezTo>
                      <a:cubicBezTo>
                        <a:pt x="303861" y="394240"/>
                        <a:pt x="307480" y="394907"/>
                        <a:pt x="310719" y="395573"/>
                      </a:cubicBezTo>
                      <a:lnTo>
                        <a:pt x="312624" y="397764"/>
                      </a:lnTo>
                      <a:lnTo>
                        <a:pt x="313291" y="398812"/>
                      </a:lnTo>
                      <a:cubicBezTo>
                        <a:pt x="315577" y="413004"/>
                        <a:pt x="320339" y="425672"/>
                        <a:pt x="327387" y="435959"/>
                      </a:cubicBezTo>
                      <a:cubicBezTo>
                        <a:pt x="327673" y="436340"/>
                        <a:pt x="327673" y="436817"/>
                        <a:pt x="327387" y="437198"/>
                      </a:cubicBezTo>
                      <a:cubicBezTo>
                        <a:pt x="324530" y="442627"/>
                        <a:pt x="320720" y="444151"/>
                        <a:pt x="317291" y="445484"/>
                      </a:cubicBezTo>
                      <a:cubicBezTo>
                        <a:pt x="312719" y="447294"/>
                        <a:pt x="308719" y="448818"/>
                        <a:pt x="307004" y="459296"/>
                      </a:cubicBezTo>
                      <a:cubicBezTo>
                        <a:pt x="304433" y="469202"/>
                        <a:pt x="291383" y="470154"/>
                        <a:pt x="278810" y="471107"/>
                      </a:cubicBezTo>
                      <a:cubicBezTo>
                        <a:pt x="267952" y="471869"/>
                        <a:pt x="256807" y="472726"/>
                        <a:pt x="252140" y="478822"/>
                      </a:cubicBezTo>
                      <a:cubicBezTo>
                        <a:pt x="232804" y="504063"/>
                        <a:pt x="230518" y="506730"/>
                        <a:pt x="228518" y="506730"/>
                      </a:cubicBezTo>
                      <a:lnTo>
                        <a:pt x="228518" y="506730"/>
                      </a:lnTo>
                      <a:cubicBezTo>
                        <a:pt x="227089" y="506730"/>
                        <a:pt x="226613" y="505301"/>
                        <a:pt x="226327" y="504349"/>
                      </a:cubicBezTo>
                      <a:cubicBezTo>
                        <a:pt x="225851" y="502634"/>
                        <a:pt x="225279" y="501396"/>
                        <a:pt x="223470" y="501015"/>
                      </a:cubicBezTo>
                      <a:cubicBezTo>
                        <a:pt x="223470" y="501015"/>
                        <a:pt x="223375" y="501015"/>
                        <a:pt x="223279" y="501015"/>
                      </a:cubicBezTo>
                      <a:cubicBezTo>
                        <a:pt x="220041" y="501015"/>
                        <a:pt x="218898" y="503968"/>
                        <a:pt x="217279" y="508826"/>
                      </a:cubicBezTo>
                      <a:cubicBezTo>
                        <a:pt x="215754" y="513493"/>
                        <a:pt x="214040" y="518827"/>
                        <a:pt x="209468" y="520541"/>
                      </a:cubicBezTo>
                      <a:cubicBezTo>
                        <a:pt x="196609" y="525304"/>
                        <a:pt x="192704" y="536734"/>
                        <a:pt x="188704" y="548831"/>
                      </a:cubicBezTo>
                      <a:cubicBezTo>
                        <a:pt x="185084" y="559499"/>
                        <a:pt x="181369" y="570548"/>
                        <a:pt x="170892" y="576072"/>
                      </a:cubicBezTo>
                      <a:cubicBezTo>
                        <a:pt x="157938" y="582835"/>
                        <a:pt x="150699" y="589883"/>
                        <a:pt x="148794" y="597503"/>
                      </a:cubicBezTo>
                      <a:cubicBezTo>
                        <a:pt x="146508" y="606647"/>
                        <a:pt x="152318" y="615029"/>
                        <a:pt x="157462" y="622554"/>
                      </a:cubicBezTo>
                      <a:cubicBezTo>
                        <a:pt x="161462" y="628364"/>
                        <a:pt x="164891" y="633413"/>
                        <a:pt x="163748" y="637794"/>
                      </a:cubicBezTo>
                      <a:cubicBezTo>
                        <a:pt x="160700" y="640080"/>
                        <a:pt x="158795" y="641795"/>
                        <a:pt x="157176" y="643223"/>
                      </a:cubicBezTo>
                      <a:cubicBezTo>
                        <a:pt x="155080" y="645128"/>
                        <a:pt x="153366" y="646748"/>
                        <a:pt x="151270" y="646748"/>
                      </a:cubicBezTo>
                      <a:cubicBezTo>
                        <a:pt x="149175" y="646748"/>
                        <a:pt x="147270" y="645319"/>
                        <a:pt x="144603" y="642080"/>
                      </a:cubicBezTo>
                      <a:cubicBezTo>
                        <a:pt x="141079" y="637699"/>
                        <a:pt x="138126" y="635508"/>
                        <a:pt x="136030" y="635508"/>
                      </a:cubicBezTo>
                      <a:cubicBezTo>
                        <a:pt x="133649" y="635508"/>
                        <a:pt x="131935" y="638461"/>
                        <a:pt x="130125" y="641699"/>
                      </a:cubicBezTo>
                      <a:cubicBezTo>
                        <a:pt x="128029" y="645414"/>
                        <a:pt x="125648" y="649700"/>
                        <a:pt x="121267" y="6497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234CE1C-5DC7-D531-BCCA-799B930215FE}"/>
                    </a:ext>
                  </a:extLst>
                </p:cNvPr>
                <p:cNvSpPr/>
                <p:nvPr/>
              </p:nvSpPr>
              <p:spPr>
                <a:xfrm>
                  <a:off x="6891785" y="2763297"/>
                  <a:ext cx="467754" cy="651795"/>
                </a:xfrm>
                <a:custGeom>
                  <a:avLst/>
                  <a:gdLst>
                    <a:gd name="connsiteX0" fmla="*/ 283682 w 467754"/>
                    <a:gd name="connsiteY0" fmla="*/ 2762 h 651795"/>
                    <a:gd name="connsiteX1" fmla="*/ 304066 w 467754"/>
                    <a:gd name="connsiteY1" fmla="*/ 14859 h 651795"/>
                    <a:gd name="connsiteX2" fmla="*/ 313877 w 467754"/>
                    <a:gd name="connsiteY2" fmla="*/ 39624 h 651795"/>
                    <a:gd name="connsiteX3" fmla="*/ 326736 w 467754"/>
                    <a:gd name="connsiteY3" fmla="*/ 58579 h 651795"/>
                    <a:gd name="connsiteX4" fmla="*/ 331022 w 467754"/>
                    <a:gd name="connsiteY4" fmla="*/ 65627 h 651795"/>
                    <a:gd name="connsiteX5" fmla="*/ 338070 w 467754"/>
                    <a:gd name="connsiteY5" fmla="*/ 75724 h 651795"/>
                    <a:gd name="connsiteX6" fmla="*/ 329212 w 467754"/>
                    <a:gd name="connsiteY6" fmla="*/ 95917 h 651795"/>
                    <a:gd name="connsiteX7" fmla="*/ 343214 w 467754"/>
                    <a:gd name="connsiteY7" fmla="*/ 117634 h 651795"/>
                    <a:gd name="connsiteX8" fmla="*/ 348929 w 467754"/>
                    <a:gd name="connsiteY8" fmla="*/ 124682 h 651795"/>
                    <a:gd name="connsiteX9" fmla="*/ 354834 w 467754"/>
                    <a:gd name="connsiteY9" fmla="*/ 120682 h 651795"/>
                    <a:gd name="connsiteX10" fmla="*/ 367503 w 467754"/>
                    <a:gd name="connsiteY10" fmla="*/ 119729 h 651795"/>
                    <a:gd name="connsiteX11" fmla="*/ 369122 w 467754"/>
                    <a:gd name="connsiteY11" fmla="*/ 119729 h 651795"/>
                    <a:gd name="connsiteX12" fmla="*/ 369312 w 467754"/>
                    <a:gd name="connsiteY12" fmla="*/ 119729 h 651795"/>
                    <a:gd name="connsiteX13" fmla="*/ 378171 w 467754"/>
                    <a:gd name="connsiteY13" fmla="*/ 117253 h 651795"/>
                    <a:gd name="connsiteX14" fmla="*/ 382171 w 467754"/>
                    <a:gd name="connsiteY14" fmla="*/ 120015 h 651795"/>
                    <a:gd name="connsiteX15" fmla="*/ 410270 w 467754"/>
                    <a:gd name="connsiteY15" fmla="*/ 118777 h 651795"/>
                    <a:gd name="connsiteX16" fmla="*/ 415794 w 467754"/>
                    <a:gd name="connsiteY16" fmla="*/ 186214 h 651795"/>
                    <a:gd name="connsiteX17" fmla="*/ 415794 w 467754"/>
                    <a:gd name="connsiteY17" fmla="*/ 186214 h 651795"/>
                    <a:gd name="connsiteX18" fmla="*/ 427605 w 467754"/>
                    <a:gd name="connsiteY18" fmla="*/ 192405 h 651795"/>
                    <a:gd name="connsiteX19" fmla="*/ 436845 w 467754"/>
                    <a:gd name="connsiteY19" fmla="*/ 190881 h 651795"/>
                    <a:gd name="connsiteX20" fmla="*/ 445989 w 467754"/>
                    <a:gd name="connsiteY20" fmla="*/ 202121 h 651795"/>
                    <a:gd name="connsiteX21" fmla="*/ 465801 w 467754"/>
                    <a:gd name="connsiteY21" fmla="*/ 240506 h 651795"/>
                    <a:gd name="connsiteX22" fmla="*/ 401602 w 467754"/>
                    <a:gd name="connsiteY22" fmla="*/ 330137 h 651795"/>
                    <a:gd name="connsiteX23" fmla="*/ 389696 w 467754"/>
                    <a:gd name="connsiteY23" fmla="*/ 330041 h 651795"/>
                    <a:gd name="connsiteX24" fmla="*/ 386172 w 467754"/>
                    <a:gd name="connsiteY24" fmla="*/ 330041 h 651795"/>
                    <a:gd name="connsiteX25" fmla="*/ 382362 w 467754"/>
                    <a:gd name="connsiteY25" fmla="*/ 329565 h 651795"/>
                    <a:gd name="connsiteX26" fmla="*/ 381314 w 467754"/>
                    <a:gd name="connsiteY26" fmla="*/ 330232 h 651795"/>
                    <a:gd name="connsiteX27" fmla="*/ 349310 w 467754"/>
                    <a:gd name="connsiteY27" fmla="*/ 334328 h 651795"/>
                    <a:gd name="connsiteX28" fmla="*/ 340071 w 467754"/>
                    <a:gd name="connsiteY28" fmla="*/ 327946 h 651795"/>
                    <a:gd name="connsiteX29" fmla="*/ 318639 w 467754"/>
                    <a:gd name="connsiteY29" fmla="*/ 298133 h 651795"/>
                    <a:gd name="connsiteX30" fmla="*/ 305780 w 467754"/>
                    <a:gd name="connsiteY30" fmla="*/ 257556 h 651795"/>
                    <a:gd name="connsiteX31" fmla="*/ 284730 w 467754"/>
                    <a:gd name="connsiteY31" fmla="*/ 236792 h 651795"/>
                    <a:gd name="connsiteX32" fmla="*/ 284349 w 467754"/>
                    <a:gd name="connsiteY32" fmla="*/ 236792 h 651795"/>
                    <a:gd name="connsiteX33" fmla="*/ 270729 w 467754"/>
                    <a:gd name="connsiteY33" fmla="*/ 191643 h 651795"/>
                    <a:gd name="connsiteX34" fmla="*/ 255298 w 467754"/>
                    <a:gd name="connsiteY34" fmla="*/ 192119 h 651795"/>
                    <a:gd name="connsiteX35" fmla="*/ 254536 w 467754"/>
                    <a:gd name="connsiteY35" fmla="*/ 192119 h 651795"/>
                    <a:gd name="connsiteX36" fmla="*/ 220055 w 467754"/>
                    <a:gd name="connsiteY36" fmla="*/ 164116 h 651795"/>
                    <a:gd name="connsiteX37" fmla="*/ 203863 w 467754"/>
                    <a:gd name="connsiteY37" fmla="*/ 182880 h 651795"/>
                    <a:gd name="connsiteX38" fmla="*/ 168621 w 467754"/>
                    <a:gd name="connsiteY38" fmla="*/ 206883 h 651795"/>
                    <a:gd name="connsiteX39" fmla="*/ 166811 w 467754"/>
                    <a:gd name="connsiteY39" fmla="*/ 246983 h 651795"/>
                    <a:gd name="connsiteX40" fmla="*/ 143379 w 467754"/>
                    <a:gd name="connsiteY40" fmla="*/ 282892 h 651795"/>
                    <a:gd name="connsiteX41" fmla="*/ 152714 w 467754"/>
                    <a:gd name="connsiteY41" fmla="*/ 308515 h 651795"/>
                    <a:gd name="connsiteX42" fmla="*/ 170049 w 467754"/>
                    <a:gd name="connsiteY42" fmla="*/ 314325 h 651795"/>
                    <a:gd name="connsiteX43" fmla="*/ 183670 w 467754"/>
                    <a:gd name="connsiteY43" fmla="*/ 308324 h 651795"/>
                    <a:gd name="connsiteX44" fmla="*/ 188337 w 467754"/>
                    <a:gd name="connsiteY44" fmla="*/ 308420 h 651795"/>
                    <a:gd name="connsiteX45" fmla="*/ 203863 w 467754"/>
                    <a:gd name="connsiteY45" fmla="*/ 320326 h 651795"/>
                    <a:gd name="connsiteX46" fmla="*/ 222913 w 467754"/>
                    <a:gd name="connsiteY46" fmla="*/ 305371 h 651795"/>
                    <a:gd name="connsiteX47" fmla="*/ 233867 w 467754"/>
                    <a:gd name="connsiteY47" fmla="*/ 302228 h 651795"/>
                    <a:gd name="connsiteX48" fmla="*/ 245582 w 467754"/>
                    <a:gd name="connsiteY48" fmla="*/ 303371 h 651795"/>
                    <a:gd name="connsiteX49" fmla="*/ 248916 w 467754"/>
                    <a:gd name="connsiteY49" fmla="*/ 354616 h 651795"/>
                    <a:gd name="connsiteX50" fmla="*/ 311781 w 467754"/>
                    <a:gd name="connsiteY50" fmla="*/ 398621 h 651795"/>
                    <a:gd name="connsiteX51" fmla="*/ 313591 w 467754"/>
                    <a:gd name="connsiteY51" fmla="*/ 401288 h 651795"/>
                    <a:gd name="connsiteX52" fmla="*/ 327688 w 467754"/>
                    <a:gd name="connsiteY52" fmla="*/ 438436 h 651795"/>
                    <a:gd name="connsiteX53" fmla="*/ 307114 w 467754"/>
                    <a:gd name="connsiteY53" fmla="*/ 460915 h 651795"/>
                    <a:gd name="connsiteX54" fmla="*/ 252440 w 467754"/>
                    <a:gd name="connsiteY54" fmla="*/ 479870 h 651795"/>
                    <a:gd name="connsiteX55" fmla="*/ 229771 w 467754"/>
                    <a:gd name="connsiteY55" fmla="*/ 507301 h 651795"/>
                    <a:gd name="connsiteX56" fmla="*/ 225009 w 467754"/>
                    <a:gd name="connsiteY56" fmla="*/ 501587 h 651795"/>
                    <a:gd name="connsiteX57" fmla="*/ 223865 w 467754"/>
                    <a:gd name="connsiteY57" fmla="*/ 501491 h 651795"/>
                    <a:gd name="connsiteX58" fmla="*/ 210340 w 467754"/>
                    <a:gd name="connsiteY58" fmla="*/ 521208 h 651795"/>
                    <a:gd name="connsiteX59" fmla="*/ 171573 w 467754"/>
                    <a:gd name="connsiteY59" fmla="*/ 576739 h 651795"/>
                    <a:gd name="connsiteX60" fmla="*/ 163953 w 467754"/>
                    <a:gd name="connsiteY60" fmla="*/ 639128 h 651795"/>
                    <a:gd name="connsiteX61" fmla="*/ 152619 w 467754"/>
                    <a:gd name="connsiteY61" fmla="*/ 647129 h 651795"/>
                    <a:gd name="connsiteX62" fmla="*/ 146808 w 467754"/>
                    <a:gd name="connsiteY62" fmla="*/ 642938 h 651795"/>
                    <a:gd name="connsiteX63" fmla="*/ 137283 w 467754"/>
                    <a:gd name="connsiteY63" fmla="*/ 635984 h 651795"/>
                    <a:gd name="connsiteX64" fmla="*/ 122520 w 467754"/>
                    <a:gd name="connsiteY64" fmla="*/ 650081 h 651795"/>
                    <a:gd name="connsiteX65" fmla="*/ 118329 w 467754"/>
                    <a:gd name="connsiteY65" fmla="*/ 648748 h 651795"/>
                    <a:gd name="connsiteX66" fmla="*/ 26603 w 467754"/>
                    <a:gd name="connsiteY66" fmla="*/ 628555 h 651795"/>
                    <a:gd name="connsiteX67" fmla="*/ 21269 w 467754"/>
                    <a:gd name="connsiteY67" fmla="*/ 573596 h 651795"/>
                    <a:gd name="connsiteX68" fmla="*/ 51177 w 467754"/>
                    <a:gd name="connsiteY68" fmla="*/ 501872 h 651795"/>
                    <a:gd name="connsiteX69" fmla="*/ 14887 w 467754"/>
                    <a:gd name="connsiteY69" fmla="*/ 449675 h 651795"/>
                    <a:gd name="connsiteX70" fmla="*/ 13458 w 467754"/>
                    <a:gd name="connsiteY70" fmla="*/ 405289 h 651795"/>
                    <a:gd name="connsiteX71" fmla="*/ 16221 w 467754"/>
                    <a:gd name="connsiteY71" fmla="*/ 375666 h 651795"/>
                    <a:gd name="connsiteX72" fmla="*/ 67179 w 467754"/>
                    <a:gd name="connsiteY72" fmla="*/ 349567 h 651795"/>
                    <a:gd name="connsiteX73" fmla="*/ 74418 w 467754"/>
                    <a:gd name="connsiteY73" fmla="*/ 313087 h 651795"/>
                    <a:gd name="connsiteX74" fmla="*/ 72323 w 467754"/>
                    <a:gd name="connsiteY74" fmla="*/ 313944 h 651795"/>
                    <a:gd name="connsiteX75" fmla="*/ 61655 w 467754"/>
                    <a:gd name="connsiteY75" fmla="*/ 292322 h 651795"/>
                    <a:gd name="connsiteX76" fmla="*/ 37938 w 467754"/>
                    <a:gd name="connsiteY76" fmla="*/ 255937 h 651795"/>
                    <a:gd name="connsiteX77" fmla="*/ 52320 w 467754"/>
                    <a:gd name="connsiteY77" fmla="*/ 232315 h 651795"/>
                    <a:gd name="connsiteX78" fmla="*/ 20316 w 467754"/>
                    <a:gd name="connsiteY78" fmla="*/ 172593 h 651795"/>
                    <a:gd name="connsiteX79" fmla="*/ 21269 w 467754"/>
                    <a:gd name="connsiteY79" fmla="*/ 153924 h 651795"/>
                    <a:gd name="connsiteX80" fmla="*/ 21269 w 467754"/>
                    <a:gd name="connsiteY80" fmla="*/ 143542 h 651795"/>
                    <a:gd name="connsiteX81" fmla="*/ 30318 w 467754"/>
                    <a:gd name="connsiteY81" fmla="*/ 125254 h 651795"/>
                    <a:gd name="connsiteX82" fmla="*/ 33937 w 467754"/>
                    <a:gd name="connsiteY82" fmla="*/ 125825 h 651795"/>
                    <a:gd name="connsiteX83" fmla="*/ 52892 w 467754"/>
                    <a:gd name="connsiteY83" fmla="*/ 86011 h 651795"/>
                    <a:gd name="connsiteX84" fmla="*/ 72609 w 467754"/>
                    <a:gd name="connsiteY84" fmla="*/ 65913 h 651795"/>
                    <a:gd name="connsiteX85" fmla="*/ 76799 w 467754"/>
                    <a:gd name="connsiteY85" fmla="*/ 67056 h 651795"/>
                    <a:gd name="connsiteX86" fmla="*/ 90230 w 467754"/>
                    <a:gd name="connsiteY86" fmla="*/ 93345 h 651795"/>
                    <a:gd name="connsiteX87" fmla="*/ 90801 w 467754"/>
                    <a:gd name="connsiteY87" fmla="*/ 122111 h 651795"/>
                    <a:gd name="connsiteX88" fmla="*/ 92706 w 467754"/>
                    <a:gd name="connsiteY88" fmla="*/ 122111 h 651795"/>
                    <a:gd name="connsiteX89" fmla="*/ 100422 w 467754"/>
                    <a:gd name="connsiteY89" fmla="*/ 122301 h 651795"/>
                    <a:gd name="connsiteX90" fmla="*/ 112804 w 467754"/>
                    <a:gd name="connsiteY90" fmla="*/ 118491 h 651795"/>
                    <a:gd name="connsiteX91" fmla="*/ 125663 w 467754"/>
                    <a:gd name="connsiteY91" fmla="*/ 100775 h 651795"/>
                    <a:gd name="connsiteX92" fmla="*/ 150713 w 467754"/>
                    <a:gd name="connsiteY92" fmla="*/ 80010 h 651795"/>
                    <a:gd name="connsiteX93" fmla="*/ 157095 w 467754"/>
                    <a:gd name="connsiteY93" fmla="*/ 78391 h 651795"/>
                    <a:gd name="connsiteX94" fmla="*/ 165668 w 467754"/>
                    <a:gd name="connsiteY94" fmla="*/ 86773 h 651795"/>
                    <a:gd name="connsiteX95" fmla="*/ 171478 w 467754"/>
                    <a:gd name="connsiteY95" fmla="*/ 89440 h 651795"/>
                    <a:gd name="connsiteX96" fmla="*/ 185289 w 467754"/>
                    <a:gd name="connsiteY96" fmla="*/ 78296 h 651795"/>
                    <a:gd name="connsiteX97" fmla="*/ 195386 w 467754"/>
                    <a:gd name="connsiteY97" fmla="*/ 68961 h 651795"/>
                    <a:gd name="connsiteX98" fmla="*/ 207673 w 467754"/>
                    <a:gd name="connsiteY98" fmla="*/ 73342 h 651795"/>
                    <a:gd name="connsiteX99" fmla="*/ 208340 w 467754"/>
                    <a:gd name="connsiteY99" fmla="*/ 73342 h 651795"/>
                    <a:gd name="connsiteX100" fmla="*/ 216722 w 467754"/>
                    <a:gd name="connsiteY100" fmla="*/ 74009 h 651795"/>
                    <a:gd name="connsiteX101" fmla="*/ 231771 w 467754"/>
                    <a:gd name="connsiteY101" fmla="*/ 66294 h 651795"/>
                    <a:gd name="connsiteX102" fmla="*/ 229295 w 467754"/>
                    <a:gd name="connsiteY102" fmla="*/ 51625 h 651795"/>
                    <a:gd name="connsiteX103" fmla="*/ 234819 w 467754"/>
                    <a:gd name="connsiteY103" fmla="*/ 40005 h 651795"/>
                    <a:gd name="connsiteX104" fmla="*/ 244154 w 467754"/>
                    <a:gd name="connsiteY104" fmla="*/ 18383 h 651795"/>
                    <a:gd name="connsiteX105" fmla="*/ 246154 w 467754"/>
                    <a:gd name="connsiteY105" fmla="*/ 18669 h 651795"/>
                    <a:gd name="connsiteX106" fmla="*/ 250250 w 467754"/>
                    <a:gd name="connsiteY106" fmla="*/ 19050 h 651795"/>
                    <a:gd name="connsiteX107" fmla="*/ 274157 w 467754"/>
                    <a:gd name="connsiteY107" fmla="*/ 4953 h 651795"/>
                    <a:gd name="connsiteX108" fmla="*/ 283111 w 467754"/>
                    <a:gd name="connsiteY108" fmla="*/ 3238 h 651795"/>
                    <a:gd name="connsiteX109" fmla="*/ 283682 w 467754"/>
                    <a:gd name="connsiteY109" fmla="*/ 381 h 651795"/>
                    <a:gd name="connsiteX110" fmla="*/ 283682 w 467754"/>
                    <a:gd name="connsiteY110" fmla="*/ 381 h 651795"/>
                    <a:gd name="connsiteX111" fmla="*/ 273872 w 467754"/>
                    <a:gd name="connsiteY111" fmla="*/ 2191 h 651795"/>
                    <a:gd name="connsiteX112" fmla="*/ 272824 w 467754"/>
                    <a:gd name="connsiteY112" fmla="*/ 2953 h 651795"/>
                    <a:gd name="connsiteX113" fmla="*/ 250821 w 467754"/>
                    <a:gd name="connsiteY113" fmla="*/ 16097 h 651795"/>
                    <a:gd name="connsiteX114" fmla="*/ 247106 w 467754"/>
                    <a:gd name="connsiteY114" fmla="*/ 15811 h 651795"/>
                    <a:gd name="connsiteX115" fmla="*/ 244725 w 467754"/>
                    <a:gd name="connsiteY115" fmla="*/ 15526 h 651795"/>
                    <a:gd name="connsiteX116" fmla="*/ 231581 w 467754"/>
                    <a:gd name="connsiteY116" fmla="*/ 26003 h 651795"/>
                    <a:gd name="connsiteX117" fmla="*/ 233200 w 467754"/>
                    <a:gd name="connsiteY117" fmla="*/ 40577 h 651795"/>
                    <a:gd name="connsiteX118" fmla="*/ 228342 w 467754"/>
                    <a:gd name="connsiteY118" fmla="*/ 49340 h 651795"/>
                    <a:gd name="connsiteX119" fmla="*/ 227866 w 467754"/>
                    <a:gd name="connsiteY119" fmla="*/ 52102 h 651795"/>
                    <a:gd name="connsiteX120" fmla="*/ 230723 w 467754"/>
                    <a:gd name="connsiteY120" fmla="*/ 56483 h 651795"/>
                    <a:gd name="connsiteX121" fmla="*/ 230723 w 467754"/>
                    <a:gd name="connsiteY121" fmla="*/ 63913 h 651795"/>
                    <a:gd name="connsiteX122" fmla="*/ 230057 w 467754"/>
                    <a:gd name="connsiteY122" fmla="*/ 64960 h 651795"/>
                    <a:gd name="connsiteX123" fmla="*/ 217293 w 467754"/>
                    <a:gd name="connsiteY123" fmla="*/ 70866 h 651795"/>
                    <a:gd name="connsiteX124" fmla="*/ 209197 w 467754"/>
                    <a:gd name="connsiteY124" fmla="*/ 70199 h 651795"/>
                    <a:gd name="connsiteX125" fmla="*/ 208245 w 467754"/>
                    <a:gd name="connsiteY125" fmla="*/ 70199 h 651795"/>
                    <a:gd name="connsiteX126" fmla="*/ 200053 w 467754"/>
                    <a:gd name="connsiteY126" fmla="*/ 67532 h 651795"/>
                    <a:gd name="connsiteX127" fmla="*/ 195957 w 467754"/>
                    <a:gd name="connsiteY127" fmla="*/ 65818 h 651795"/>
                    <a:gd name="connsiteX128" fmla="*/ 184051 w 467754"/>
                    <a:gd name="connsiteY128" fmla="*/ 76009 h 651795"/>
                    <a:gd name="connsiteX129" fmla="*/ 180241 w 467754"/>
                    <a:gd name="connsiteY129" fmla="*/ 80105 h 651795"/>
                    <a:gd name="connsiteX130" fmla="*/ 172145 w 467754"/>
                    <a:gd name="connsiteY130" fmla="*/ 86296 h 651795"/>
                    <a:gd name="connsiteX131" fmla="*/ 168335 w 467754"/>
                    <a:gd name="connsiteY131" fmla="*/ 84487 h 651795"/>
                    <a:gd name="connsiteX132" fmla="*/ 157857 w 467754"/>
                    <a:gd name="connsiteY132" fmla="*/ 75152 h 651795"/>
                    <a:gd name="connsiteX133" fmla="*/ 150523 w 467754"/>
                    <a:gd name="connsiteY133" fmla="*/ 76962 h 651795"/>
                    <a:gd name="connsiteX134" fmla="*/ 149761 w 467754"/>
                    <a:gd name="connsiteY134" fmla="*/ 77533 h 651795"/>
                    <a:gd name="connsiteX135" fmla="*/ 124901 w 467754"/>
                    <a:gd name="connsiteY135" fmla="*/ 98108 h 651795"/>
                    <a:gd name="connsiteX136" fmla="*/ 111375 w 467754"/>
                    <a:gd name="connsiteY136" fmla="*/ 116491 h 651795"/>
                    <a:gd name="connsiteX137" fmla="*/ 101088 w 467754"/>
                    <a:gd name="connsiteY137" fmla="*/ 119253 h 651795"/>
                    <a:gd name="connsiteX138" fmla="*/ 97088 w 467754"/>
                    <a:gd name="connsiteY138" fmla="*/ 119158 h 651795"/>
                    <a:gd name="connsiteX139" fmla="*/ 93278 w 467754"/>
                    <a:gd name="connsiteY139" fmla="*/ 119158 h 651795"/>
                    <a:gd name="connsiteX140" fmla="*/ 92802 w 467754"/>
                    <a:gd name="connsiteY140" fmla="*/ 119158 h 651795"/>
                    <a:gd name="connsiteX141" fmla="*/ 92802 w 467754"/>
                    <a:gd name="connsiteY141" fmla="*/ 93917 h 651795"/>
                    <a:gd name="connsiteX142" fmla="*/ 81372 w 467754"/>
                    <a:gd name="connsiteY142" fmla="*/ 66865 h 651795"/>
                    <a:gd name="connsiteX143" fmla="*/ 78705 w 467754"/>
                    <a:gd name="connsiteY143" fmla="*/ 64675 h 651795"/>
                    <a:gd name="connsiteX144" fmla="*/ 78228 w 467754"/>
                    <a:gd name="connsiteY144" fmla="*/ 64389 h 651795"/>
                    <a:gd name="connsiteX145" fmla="*/ 72989 w 467754"/>
                    <a:gd name="connsiteY145" fmla="*/ 62960 h 651795"/>
                    <a:gd name="connsiteX146" fmla="*/ 57654 w 467754"/>
                    <a:gd name="connsiteY146" fmla="*/ 75914 h 651795"/>
                    <a:gd name="connsiteX147" fmla="*/ 51749 w 467754"/>
                    <a:gd name="connsiteY147" fmla="*/ 83629 h 651795"/>
                    <a:gd name="connsiteX148" fmla="*/ 38509 w 467754"/>
                    <a:gd name="connsiteY148" fmla="*/ 108109 h 651795"/>
                    <a:gd name="connsiteX149" fmla="*/ 33080 w 467754"/>
                    <a:gd name="connsiteY149" fmla="*/ 122492 h 651795"/>
                    <a:gd name="connsiteX150" fmla="*/ 30603 w 467754"/>
                    <a:gd name="connsiteY150" fmla="*/ 122301 h 651795"/>
                    <a:gd name="connsiteX151" fmla="*/ 23460 w 467754"/>
                    <a:gd name="connsiteY151" fmla="*/ 125158 h 651795"/>
                    <a:gd name="connsiteX152" fmla="*/ 19078 w 467754"/>
                    <a:gd name="connsiteY152" fmla="*/ 142113 h 651795"/>
                    <a:gd name="connsiteX153" fmla="*/ 19840 w 467754"/>
                    <a:gd name="connsiteY153" fmla="*/ 155067 h 651795"/>
                    <a:gd name="connsiteX154" fmla="*/ 19840 w 467754"/>
                    <a:gd name="connsiteY154" fmla="*/ 164401 h 651795"/>
                    <a:gd name="connsiteX155" fmla="*/ 18221 w 467754"/>
                    <a:gd name="connsiteY155" fmla="*/ 171926 h 651795"/>
                    <a:gd name="connsiteX156" fmla="*/ 18602 w 467754"/>
                    <a:gd name="connsiteY156" fmla="*/ 173260 h 651795"/>
                    <a:gd name="connsiteX157" fmla="*/ 50320 w 467754"/>
                    <a:gd name="connsiteY157" fmla="*/ 232505 h 651795"/>
                    <a:gd name="connsiteX158" fmla="*/ 64227 w 467754"/>
                    <a:gd name="connsiteY158" fmla="*/ 240316 h 651795"/>
                    <a:gd name="connsiteX159" fmla="*/ 37176 w 467754"/>
                    <a:gd name="connsiteY159" fmla="*/ 253079 h 651795"/>
                    <a:gd name="connsiteX160" fmla="*/ 23650 w 467754"/>
                    <a:gd name="connsiteY160" fmla="*/ 265938 h 651795"/>
                    <a:gd name="connsiteX161" fmla="*/ 44986 w 467754"/>
                    <a:gd name="connsiteY161" fmla="*/ 283369 h 651795"/>
                    <a:gd name="connsiteX162" fmla="*/ 59559 w 467754"/>
                    <a:gd name="connsiteY162" fmla="*/ 292227 h 651795"/>
                    <a:gd name="connsiteX163" fmla="*/ 71561 w 467754"/>
                    <a:gd name="connsiteY163" fmla="*/ 315563 h 651795"/>
                    <a:gd name="connsiteX164" fmla="*/ 64988 w 467754"/>
                    <a:gd name="connsiteY164" fmla="*/ 348520 h 651795"/>
                    <a:gd name="connsiteX165" fmla="*/ 43653 w 467754"/>
                    <a:gd name="connsiteY165" fmla="*/ 359474 h 651795"/>
                    <a:gd name="connsiteX166" fmla="*/ 14125 w 467754"/>
                    <a:gd name="connsiteY166" fmla="*/ 374142 h 651795"/>
                    <a:gd name="connsiteX167" fmla="*/ 16982 w 467754"/>
                    <a:gd name="connsiteY167" fmla="*/ 383667 h 651795"/>
                    <a:gd name="connsiteX168" fmla="*/ 12220 w 467754"/>
                    <a:gd name="connsiteY168" fmla="*/ 402717 h 651795"/>
                    <a:gd name="connsiteX169" fmla="*/ 219 w 467754"/>
                    <a:gd name="connsiteY169" fmla="*/ 434245 h 651795"/>
                    <a:gd name="connsiteX170" fmla="*/ 14125 w 467754"/>
                    <a:gd name="connsiteY170" fmla="*/ 451295 h 651795"/>
                    <a:gd name="connsiteX171" fmla="*/ 48701 w 467754"/>
                    <a:gd name="connsiteY171" fmla="*/ 501491 h 651795"/>
                    <a:gd name="connsiteX172" fmla="*/ 44034 w 467754"/>
                    <a:gd name="connsiteY172" fmla="*/ 510921 h 651795"/>
                    <a:gd name="connsiteX173" fmla="*/ 18983 w 467754"/>
                    <a:gd name="connsiteY173" fmla="*/ 572929 h 651795"/>
                    <a:gd name="connsiteX174" fmla="*/ 9839 w 467754"/>
                    <a:gd name="connsiteY174" fmla="*/ 586645 h 651795"/>
                    <a:gd name="connsiteX175" fmla="*/ 2790 w 467754"/>
                    <a:gd name="connsiteY175" fmla="*/ 594455 h 651795"/>
                    <a:gd name="connsiteX176" fmla="*/ 24984 w 467754"/>
                    <a:gd name="connsiteY176" fmla="*/ 629507 h 651795"/>
                    <a:gd name="connsiteX177" fmla="*/ 26507 w 467754"/>
                    <a:gd name="connsiteY177" fmla="*/ 630269 h 651795"/>
                    <a:gd name="connsiteX178" fmla="*/ 117567 w 467754"/>
                    <a:gd name="connsiteY178" fmla="*/ 650272 h 651795"/>
                    <a:gd name="connsiteX179" fmla="*/ 122615 w 467754"/>
                    <a:gd name="connsiteY179" fmla="*/ 651796 h 651795"/>
                    <a:gd name="connsiteX180" fmla="*/ 132521 w 467754"/>
                    <a:gd name="connsiteY180" fmla="*/ 643223 h 651795"/>
                    <a:gd name="connsiteX181" fmla="*/ 137379 w 467754"/>
                    <a:gd name="connsiteY181" fmla="*/ 637699 h 651795"/>
                    <a:gd name="connsiteX182" fmla="*/ 144998 w 467754"/>
                    <a:gd name="connsiteY182" fmla="*/ 643795 h 651795"/>
                    <a:gd name="connsiteX183" fmla="*/ 152619 w 467754"/>
                    <a:gd name="connsiteY183" fmla="*/ 648843 h 651795"/>
                    <a:gd name="connsiteX184" fmla="*/ 159381 w 467754"/>
                    <a:gd name="connsiteY184" fmla="*/ 645033 h 651795"/>
                    <a:gd name="connsiteX185" fmla="*/ 165192 w 467754"/>
                    <a:gd name="connsiteY185" fmla="*/ 640461 h 651795"/>
                    <a:gd name="connsiteX186" fmla="*/ 166239 w 467754"/>
                    <a:gd name="connsiteY186" fmla="*/ 639032 h 651795"/>
                    <a:gd name="connsiteX187" fmla="*/ 159762 w 467754"/>
                    <a:gd name="connsiteY187" fmla="*/ 622840 h 651795"/>
                    <a:gd name="connsiteX188" fmla="*/ 151285 w 467754"/>
                    <a:gd name="connsiteY188" fmla="*/ 598837 h 651795"/>
                    <a:gd name="connsiteX189" fmla="*/ 172716 w 467754"/>
                    <a:gd name="connsiteY189" fmla="*/ 578168 h 651795"/>
                    <a:gd name="connsiteX190" fmla="*/ 191099 w 467754"/>
                    <a:gd name="connsiteY190" fmla="*/ 550259 h 651795"/>
                    <a:gd name="connsiteX191" fmla="*/ 211197 w 467754"/>
                    <a:gd name="connsiteY191" fmla="*/ 522732 h 651795"/>
                    <a:gd name="connsiteX192" fmla="*/ 219770 w 467754"/>
                    <a:gd name="connsiteY192" fmla="*/ 510254 h 651795"/>
                    <a:gd name="connsiteX193" fmla="*/ 223865 w 467754"/>
                    <a:gd name="connsiteY193" fmla="*/ 503206 h 651795"/>
                    <a:gd name="connsiteX194" fmla="*/ 224532 w 467754"/>
                    <a:gd name="connsiteY194" fmla="*/ 503206 h 651795"/>
                    <a:gd name="connsiteX195" fmla="*/ 226532 w 467754"/>
                    <a:gd name="connsiteY195" fmla="*/ 505682 h 651795"/>
                    <a:gd name="connsiteX196" fmla="*/ 229866 w 467754"/>
                    <a:gd name="connsiteY196" fmla="*/ 508921 h 651795"/>
                    <a:gd name="connsiteX197" fmla="*/ 254441 w 467754"/>
                    <a:gd name="connsiteY197" fmla="*/ 480536 h 651795"/>
                    <a:gd name="connsiteX198" fmla="*/ 280254 w 467754"/>
                    <a:gd name="connsiteY198" fmla="*/ 473297 h 651795"/>
                    <a:gd name="connsiteX199" fmla="*/ 309495 w 467754"/>
                    <a:gd name="connsiteY199" fmla="*/ 460724 h 651795"/>
                    <a:gd name="connsiteX200" fmla="*/ 319115 w 467754"/>
                    <a:gd name="connsiteY200" fmla="*/ 447580 h 651795"/>
                    <a:gd name="connsiteX201" fmla="*/ 329879 w 467754"/>
                    <a:gd name="connsiteY201" fmla="*/ 438721 h 651795"/>
                    <a:gd name="connsiteX202" fmla="*/ 329784 w 467754"/>
                    <a:gd name="connsiteY202" fmla="*/ 436245 h 651795"/>
                    <a:gd name="connsiteX203" fmla="*/ 316068 w 467754"/>
                    <a:gd name="connsiteY203" fmla="*/ 400145 h 651795"/>
                    <a:gd name="connsiteX204" fmla="*/ 315687 w 467754"/>
                    <a:gd name="connsiteY204" fmla="*/ 399193 h 651795"/>
                    <a:gd name="connsiteX205" fmla="*/ 315020 w 467754"/>
                    <a:gd name="connsiteY205" fmla="*/ 398240 h 651795"/>
                    <a:gd name="connsiteX206" fmla="*/ 313781 w 467754"/>
                    <a:gd name="connsiteY206" fmla="*/ 396526 h 651795"/>
                    <a:gd name="connsiteX207" fmla="*/ 312353 w 467754"/>
                    <a:gd name="connsiteY207" fmla="*/ 395573 h 651795"/>
                    <a:gd name="connsiteX208" fmla="*/ 301589 w 467754"/>
                    <a:gd name="connsiteY208" fmla="*/ 393478 h 651795"/>
                    <a:gd name="connsiteX209" fmla="*/ 242058 w 467754"/>
                    <a:gd name="connsiteY209" fmla="*/ 370808 h 651795"/>
                    <a:gd name="connsiteX210" fmla="*/ 250536 w 467754"/>
                    <a:gd name="connsiteY210" fmla="*/ 355759 h 651795"/>
                    <a:gd name="connsiteX211" fmla="*/ 255488 w 467754"/>
                    <a:gd name="connsiteY211" fmla="*/ 337757 h 651795"/>
                    <a:gd name="connsiteX212" fmla="*/ 248059 w 467754"/>
                    <a:gd name="connsiteY212" fmla="*/ 302705 h 651795"/>
                    <a:gd name="connsiteX213" fmla="*/ 245963 w 467754"/>
                    <a:gd name="connsiteY213" fmla="*/ 300323 h 651795"/>
                    <a:gd name="connsiteX214" fmla="*/ 243963 w 467754"/>
                    <a:gd name="connsiteY214" fmla="*/ 300038 h 651795"/>
                    <a:gd name="connsiteX215" fmla="*/ 233962 w 467754"/>
                    <a:gd name="connsiteY215" fmla="*/ 299085 h 651795"/>
                    <a:gd name="connsiteX216" fmla="*/ 221484 w 467754"/>
                    <a:gd name="connsiteY216" fmla="*/ 302800 h 651795"/>
                    <a:gd name="connsiteX217" fmla="*/ 215293 w 467754"/>
                    <a:gd name="connsiteY217" fmla="*/ 307943 h 651795"/>
                    <a:gd name="connsiteX218" fmla="*/ 205578 w 467754"/>
                    <a:gd name="connsiteY218" fmla="*/ 315944 h 651795"/>
                    <a:gd name="connsiteX219" fmla="*/ 188528 w 467754"/>
                    <a:gd name="connsiteY219" fmla="*/ 305371 h 651795"/>
                    <a:gd name="connsiteX220" fmla="*/ 183670 w 467754"/>
                    <a:gd name="connsiteY220" fmla="*/ 305276 h 651795"/>
                    <a:gd name="connsiteX221" fmla="*/ 169287 w 467754"/>
                    <a:gd name="connsiteY221" fmla="*/ 311182 h 651795"/>
                    <a:gd name="connsiteX222" fmla="*/ 153571 w 467754"/>
                    <a:gd name="connsiteY222" fmla="*/ 305657 h 651795"/>
                    <a:gd name="connsiteX223" fmla="*/ 142141 w 467754"/>
                    <a:gd name="connsiteY223" fmla="*/ 298418 h 651795"/>
                    <a:gd name="connsiteX224" fmla="*/ 143665 w 467754"/>
                    <a:gd name="connsiteY224" fmla="*/ 293370 h 651795"/>
                    <a:gd name="connsiteX225" fmla="*/ 145570 w 467754"/>
                    <a:gd name="connsiteY225" fmla="*/ 281368 h 651795"/>
                    <a:gd name="connsiteX226" fmla="*/ 141665 w 467754"/>
                    <a:gd name="connsiteY226" fmla="*/ 271272 h 651795"/>
                    <a:gd name="connsiteX227" fmla="*/ 139379 w 467754"/>
                    <a:gd name="connsiteY227" fmla="*/ 264605 h 651795"/>
                    <a:gd name="connsiteX228" fmla="*/ 139379 w 467754"/>
                    <a:gd name="connsiteY228" fmla="*/ 264605 h 651795"/>
                    <a:gd name="connsiteX229" fmla="*/ 141760 w 467754"/>
                    <a:gd name="connsiteY229" fmla="*/ 263842 h 651795"/>
                    <a:gd name="connsiteX230" fmla="*/ 168239 w 467754"/>
                    <a:gd name="connsiteY230" fmla="*/ 248126 h 651795"/>
                    <a:gd name="connsiteX231" fmla="*/ 164811 w 467754"/>
                    <a:gd name="connsiteY231" fmla="*/ 223647 h 651795"/>
                    <a:gd name="connsiteX232" fmla="*/ 159477 w 467754"/>
                    <a:gd name="connsiteY232" fmla="*/ 212217 h 651795"/>
                    <a:gd name="connsiteX233" fmla="*/ 168811 w 467754"/>
                    <a:gd name="connsiteY233" fmla="*/ 208597 h 651795"/>
                    <a:gd name="connsiteX234" fmla="*/ 205863 w 467754"/>
                    <a:gd name="connsiteY234" fmla="*/ 183261 h 651795"/>
                    <a:gd name="connsiteX235" fmla="*/ 219960 w 467754"/>
                    <a:gd name="connsiteY235" fmla="*/ 165830 h 651795"/>
                    <a:gd name="connsiteX236" fmla="*/ 230819 w 467754"/>
                    <a:gd name="connsiteY236" fmla="*/ 176213 h 651795"/>
                    <a:gd name="connsiteX237" fmla="*/ 254441 w 467754"/>
                    <a:gd name="connsiteY237" fmla="*/ 193834 h 651795"/>
                    <a:gd name="connsiteX238" fmla="*/ 255298 w 467754"/>
                    <a:gd name="connsiteY238" fmla="*/ 193834 h 651795"/>
                    <a:gd name="connsiteX239" fmla="*/ 270633 w 467754"/>
                    <a:gd name="connsiteY239" fmla="*/ 193358 h 651795"/>
                    <a:gd name="connsiteX240" fmla="*/ 281397 w 467754"/>
                    <a:gd name="connsiteY240" fmla="*/ 194120 h 651795"/>
                    <a:gd name="connsiteX241" fmla="*/ 278158 w 467754"/>
                    <a:gd name="connsiteY241" fmla="*/ 197549 h 651795"/>
                    <a:gd name="connsiteX242" fmla="*/ 267585 w 467754"/>
                    <a:gd name="connsiteY242" fmla="*/ 217551 h 651795"/>
                    <a:gd name="connsiteX243" fmla="*/ 282825 w 467754"/>
                    <a:gd name="connsiteY243" fmla="*/ 238030 h 651795"/>
                    <a:gd name="connsiteX244" fmla="*/ 284159 w 467754"/>
                    <a:gd name="connsiteY244" fmla="*/ 238506 h 651795"/>
                    <a:gd name="connsiteX245" fmla="*/ 284254 w 467754"/>
                    <a:gd name="connsiteY245" fmla="*/ 238506 h 651795"/>
                    <a:gd name="connsiteX246" fmla="*/ 284254 w 467754"/>
                    <a:gd name="connsiteY246" fmla="*/ 238506 h 651795"/>
                    <a:gd name="connsiteX247" fmla="*/ 304923 w 467754"/>
                    <a:gd name="connsiteY247" fmla="*/ 250984 h 651795"/>
                    <a:gd name="connsiteX248" fmla="*/ 306543 w 467754"/>
                    <a:gd name="connsiteY248" fmla="*/ 254032 h 651795"/>
                    <a:gd name="connsiteX249" fmla="*/ 306543 w 467754"/>
                    <a:gd name="connsiteY249" fmla="*/ 254032 h 651795"/>
                    <a:gd name="connsiteX250" fmla="*/ 305114 w 467754"/>
                    <a:gd name="connsiteY250" fmla="*/ 254508 h 651795"/>
                    <a:gd name="connsiteX251" fmla="*/ 292541 w 467754"/>
                    <a:gd name="connsiteY251" fmla="*/ 268510 h 651795"/>
                    <a:gd name="connsiteX252" fmla="*/ 317877 w 467754"/>
                    <a:gd name="connsiteY252" fmla="*/ 299847 h 651795"/>
                    <a:gd name="connsiteX253" fmla="*/ 325307 w 467754"/>
                    <a:gd name="connsiteY253" fmla="*/ 302228 h 651795"/>
                    <a:gd name="connsiteX254" fmla="*/ 324259 w 467754"/>
                    <a:gd name="connsiteY254" fmla="*/ 304991 h 651795"/>
                    <a:gd name="connsiteX255" fmla="*/ 338547 w 467754"/>
                    <a:gd name="connsiteY255" fmla="*/ 329375 h 651795"/>
                    <a:gd name="connsiteX256" fmla="*/ 347500 w 467754"/>
                    <a:gd name="connsiteY256" fmla="*/ 335566 h 651795"/>
                    <a:gd name="connsiteX257" fmla="*/ 348929 w 467754"/>
                    <a:gd name="connsiteY257" fmla="*/ 336042 h 651795"/>
                    <a:gd name="connsiteX258" fmla="*/ 349596 w 467754"/>
                    <a:gd name="connsiteY258" fmla="*/ 336042 h 651795"/>
                    <a:gd name="connsiteX259" fmla="*/ 381028 w 467754"/>
                    <a:gd name="connsiteY259" fmla="*/ 332042 h 651795"/>
                    <a:gd name="connsiteX260" fmla="*/ 382171 w 467754"/>
                    <a:gd name="connsiteY260" fmla="*/ 331660 h 651795"/>
                    <a:gd name="connsiteX261" fmla="*/ 382457 w 467754"/>
                    <a:gd name="connsiteY261" fmla="*/ 331470 h 651795"/>
                    <a:gd name="connsiteX262" fmla="*/ 385219 w 467754"/>
                    <a:gd name="connsiteY262" fmla="*/ 331851 h 651795"/>
                    <a:gd name="connsiteX263" fmla="*/ 385790 w 467754"/>
                    <a:gd name="connsiteY263" fmla="*/ 331851 h 651795"/>
                    <a:gd name="connsiteX264" fmla="*/ 389315 w 467754"/>
                    <a:gd name="connsiteY264" fmla="*/ 331851 h 651795"/>
                    <a:gd name="connsiteX265" fmla="*/ 401126 w 467754"/>
                    <a:gd name="connsiteY265" fmla="*/ 331946 h 651795"/>
                    <a:gd name="connsiteX266" fmla="*/ 428177 w 467754"/>
                    <a:gd name="connsiteY266" fmla="*/ 300800 h 651795"/>
                    <a:gd name="connsiteX267" fmla="*/ 466848 w 467754"/>
                    <a:gd name="connsiteY267" fmla="*/ 241840 h 651795"/>
                    <a:gd name="connsiteX268" fmla="*/ 467705 w 467754"/>
                    <a:gd name="connsiteY268" fmla="*/ 239459 h 651795"/>
                    <a:gd name="connsiteX269" fmla="*/ 460371 w 467754"/>
                    <a:gd name="connsiteY269" fmla="*/ 224695 h 651795"/>
                    <a:gd name="connsiteX270" fmla="*/ 447894 w 467754"/>
                    <a:gd name="connsiteY270" fmla="*/ 200882 h 651795"/>
                    <a:gd name="connsiteX271" fmla="*/ 436464 w 467754"/>
                    <a:gd name="connsiteY271" fmla="*/ 188024 h 651795"/>
                    <a:gd name="connsiteX272" fmla="*/ 431892 w 467754"/>
                    <a:gd name="connsiteY272" fmla="*/ 188785 h 651795"/>
                    <a:gd name="connsiteX273" fmla="*/ 427224 w 467754"/>
                    <a:gd name="connsiteY273" fmla="*/ 189547 h 651795"/>
                    <a:gd name="connsiteX274" fmla="*/ 417128 w 467754"/>
                    <a:gd name="connsiteY274" fmla="*/ 184118 h 651795"/>
                    <a:gd name="connsiteX275" fmla="*/ 416366 w 467754"/>
                    <a:gd name="connsiteY275" fmla="*/ 183547 h 651795"/>
                    <a:gd name="connsiteX276" fmla="*/ 391124 w 467754"/>
                    <a:gd name="connsiteY276" fmla="*/ 167450 h 651795"/>
                    <a:gd name="connsiteX277" fmla="*/ 396459 w 467754"/>
                    <a:gd name="connsiteY277" fmla="*/ 154114 h 651795"/>
                    <a:gd name="connsiteX278" fmla="*/ 412270 w 467754"/>
                    <a:gd name="connsiteY278" fmla="*/ 118777 h 651795"/>
                    <a:gd name="connsiteX279" fmla="*/ 411698 w 467754"/>
                    <a:gd name="connsiteY279" fmla="*/ 116586 h 651795"/>
                    <a:gd name="connsiteX280" fmla="*/ 409984 w 467754"/>
                    <a:gd name="connsiteY280" fmla="*/ 115824 h 651795"/>
                    <a:gd name="connsiteX281" fmla="*/ 409603 w 467754"/>
                    <a:gd name="connsiteY281" fmla="*/ 115824 h 651795"/>
                    <a:gd name="connsiteX282" fmla="*/ 388172 w 467754"/>
                    <a:gd name="connsiteY282" fmla="*/ 116967 h 651795"/>
                    <a:gd name="connsiteX283" fmla="*/ 383123 w 467754"/>
                    <a:gd name="connsiteY283" fmla="*/ 116967 h 651795"/>
                    <a:gd name="connsiteX284" fmla="*/ 377885 w 467754"/>
                    <a:gd name="connsiteY284" fmla="*/ 114205 h 651795"/>
                    <a:gd name="connsiteX285" fmla="*/ 373313 w 467754"/>
                    <a:gd name="connsiteY285" fmla="*/ 115443 h 651795"/>
                    <a:gd name="connsiteX286" fmla="*/ 369027 w 467754"/>
                    <a:gd name="connsiteY286" fmla="*/ 116681 h 651795"/>
                    <a:gd name="connsiteX287" fmla="*/ 367122 w 467754"/>
                    <a:gd name="connsiteY287" fmla="*/ 116681 h 651795"/>
                    <a:gd name="connsiteX288" fmla="*/ 354168 w 467754"/>
                    <a:gd name="connsiteY288" fmla="*/ 117634 h 651795"/>
                    <a:gd name="connsiteX289" fmla="*/ 352453 w 467754"/>
                    <a:gd name="connsiteY289" fmla="*/ 118681 h 651795"/>
                    <a:gd name="connsiteX290" fmla="*/ 348548 w 467754"/>
                    <a:gd name="connsiteY290" fmla="*/ 121539 h 651795"/>
                    <a:gd name="connsiteX291" fmla="*/ 345214 w 467754"/>
                    <a:gd name="connsiteY291" fmla="*/ 116967 h 651795"/>
                    <a:gd name="connsiteX292" fmla="*/ 341214 w 467754"/>
                    <a:gd name="connsiteY292" fmla="*/ 99441 h 651795"/>
                    <a:gd name="connsiteX293" fmla="*/ 330069 w 467754"/>
                    <a:gd name="connsiteY293" fmla="*/ 93059 h 651795"/>
                    <a:gd name="connsiteX294" fmla="*/ 328545 w 467754"/>
                    <a:gd name="connsiteY294" fmla="*/ 85534 h 651795"/>
                    <a:gd name="connsiteX295" fmla="*/ 338261 w 467754"/>
                    <a:gd name="connsiteY295" fmla="*/ 77438 h 651795"/>
                    <a:gd name="connsiteX296" fmla="*/ 339689 w 467754"/>
                    <a:gd name="connsiteY296" fmla="*/ 76390 h 651795"/>
                    <a:gd name="connsiteX297" fmla="*/ 340547 w 467754"/>
                    <a:gd name="connsiteY297" fmla="*/ 71247 h 651795"/>
                    <a:gd name="connsiteX298" fmla="*/ 333213 w 467754"/>
                    <a:gd name="connsiteY298" fmla="*/ 63913 h 651795"/>
                    <a:gd name="connsiteX299" fmla="*/ 332165 w 467754"/>
                    <a:gd name="connsiteY299" fmla="*/ 63246 h 651795"/>
                    <a:gd name="connsiteX300" fmla="*/ 328355 w 467754"/>
                    <a:gd name="connsiteY300" fmla="*/ 56769 h 651795"/>
                    <a:gd name="connsiteX301" fmla="*/ 327688 w 467754"/>
                    <a:gd name="connsiteY301" fmla="*/ 56102 h 651795"/>
                    <a:gd name="connsiteX302" fmla="*/ 322164 w 467754"/>
                    <a:gd name="connsiteY302" fmla="*/ 47720 h 651795"/>
                    <a:gd name="connsiteX303" fmla="*/ 315687 w 467754"/>
                    <a:gd name="connsiteY303" fmla="*/ 37814 h 651795"/>
                    <a:gd name="connsiteX304" fmla="*/ 315020 w 467754"/>
                    <a:gd name="connsiteY304" fmla="*/ 33338 h 651795"/>
                    <a:gd name="connsiteX305" fmla="*/ 305495 w 467754"/>
                    <a:gd name="connsiteY305" fmla="*/ 12763 h 651795"/>
                    <a:gd name="connsiteX306" fmla="*/ 283302 w 467754"/>
                    <a:gd name="connsiteY306" fmla="*/ 0 h 651795"/>
                    <a:gd name="connsiteX307" fmla="*/ 283302 w 467754"/>
                    <a:gd name="connsiteY307" fmla="*/ 0 h 651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</a:cxnLst>
                  <a:rect l="l" t="t" r="r" b="b"/>
                  <a:pathLst>
                    <a:path w="467754" h="651795">
                      <a:moveTo>
                        <a:pt x="283682" y="2762"/>
                      </a:moveTo>
                      <a:cubicBezTo>
                        <a:pt x="291969" y="2762"/>
                        <a:pt x="299589" y="7144"/>
                        <a:pt x="304066" y="14859"/>
                      </a:cubicBezTo>
                      <a:cubicBezTo>
                        <a:pt x="312734" y="20098"/>
                        <a:pt x="312162" y="30956"/>
                        <a:pt x="313877" y="39624"/>
                      </a:cubicBezTo>
                      <a:cubicBezTo>
                        <a:pt x="320259" y="44006"/>
                        <a:pt x="320449" y="54102"/>
                        <a:pt x="326736" y="58579"/>
                      </a:cubicBezTo>
                      <a:cubicBezTo>
                        <a:pt x="326736" y="58579"/>
                        <a:pt x="331022" y="65627"/>
                        <a:pt x="331022" y="65627"/>
                      </a:cubicBezTo>
                      <a:cubicBezTo>
                        <a:pt x="334451" y="67818"/>
                        <a:pt x="341023" y="70771"/>
                        <a:pt x="338070" y="75724"/>
                      </a:cubicBezTo>
                      <a:cubicBezTo>
                        <a:pt x="328736" y="78391"/>
                        <a:pt x="322164" y="87154"/>
                        <a:pt x="329212" y="95917"/>
                      </a:cubicBezTo>
                      <a:cubicBezTo>
                        <a:pt x="340356" y="97155"/>
                        <a:pt x="344738" y="107442"/>
                        <a:pt x="343214" y="117634"/>
                      </a:cubicBezTo>
                      <a:cubicBezTo>
                        <a:pt x="343595" y="122015"/>
                        <a:pt x="346071" y="124682"/>
                        <a:pt x="348929" y="124682"/>
                      </a:cubicBezTo>
                      <a:cubicBezTo>
                        <a:pt x="350929" y="124682"/>
                        <a:pt x="353024" y="123444"/>
                        <a:pt x="354834" y="120682"/>
                      </a:cubicBezTo>
                      <a:cubicBezTo>
                        <a:pt x="357501" y="120396"/>
                        <a:pt x="363788" y="119729"/>
                        <a:pt x="367503" y="119729"/>
                      </a:cubicBezTo>
                      <a:cubicBezTo>
                        <a:pt x="368169" y="119729"/>
                        <a:pt x="368741" y="119729"/>
                        <a:pt x="369122" y="119729"/>
                      </a:cubicBezTo>
                      <a:cubicBezTo>
                        <a:pt x="369122" y="119729"/>
                        <a:pt x="369217" y="119729"/>
                        <a:pt x="369312" y="119729"/>
                      </a:cubicBezTo>
                      <a:cubicBezTo>
                        <a:pt x="372932" y="119729"/>
                        <a:pt x="375694" y="117253"/>
                        <a:pt x="378171" y="117253"/>
                      </a:cubicBezTo>
                      <a:cubicBezTo>
                        <a:pt x="379504" y="117253"/>
                        <a:pt x="380838" y="117919"/>
                        <a:pt x="382171" y="120015"/>
                      </a:cubicBezTo>
                      <a:cubicBezTo>
                        <a:pt x="390839" y="119825"/>
                        <a:pt x="401697" y="120301"/>
                        <a:pt x="410270" y="118777"/>
                      </a:cubicBezTo>
                      <a:cubicBezTo>
                        <a:pt x="398078" y="166497"/>
                        <a:pt x="365979" y="164306"/>
                        <a:pt x="415794" y="186214"/>
                      </a:cubicBezTo>
                      <a:lnTo>
                        <a:pt x="415794" y="186214"/>
                      </a:lnTo>
                      <a:cubicBezTo>
                        <a:pt x="420462" y="191071"/>
                        <a:pt x="424367" y="192405"/>
                        <a:pt x="427605" y="192405"/>
                      </a:cubicBezTo>
                      <a:cubicBezTo>
                        <a:pt x="431225" y="192405"/>
                        <a:pt x="434178" y="190881"/>
                        <a:pt x="436845" y="190881"/>
                      </a:cubicBezTo>
                      <a:cubicBezTo>
                        <a:pt x="439988" y="190881"/>
                        <a:pt x="442845" y="192976"/>
                        <a:pt x="445989" y="202121"/>
                      </a:cubicBezTo>
                      <a:cubicBezTo>
                        <a:pt x="459895" y="242888"/>
                        <a:pt x="460276" y="214884"/>
                        <a:pt x="465801" y="240506"/>
                      </a:cubicBezTo>
                      <a:cubicBezTo>
                        <a:pt x="415318" y="280321"/>
                        <a:pt x="434463" y="325088"/>
                        <a:pt x="401602" y="330137"/>
                      </a:cubicBezTo>
                      <a:cubicBezTo>
                        <a:pt x="397792" y="330137"/>
                        <a:pt x="393792" y="330041"/>
                        <a:pt x="389696" y="330041"/>
                      </a:cubicBezTo>
                      <a:cubicBezTo>
                        <a:pt x="388553" y="330041"/>
                        <a:pt x="387314" y="330041"/>
                        <a:pt x="386172" y="330041"/>
                      </a:cubicBezTo>
                      <a:cubicBezTo>
                        <a:pt x="384933" y="329851"/>
                        <a:pt x="383695" y="329755"/>
                        <a:pt x="382362" y="329565"/>
                      </a:cubicBezTo>
                      <a:cubicBezTo>
                        <a:pt x="381980" y="329755"/>
                        <a:pt x="381695" y="329946"/>
                        <a:pt x="381314" y="330232"/>
                      </a:cubicBezTo>
                      <a:cubicBezTo>
                        <a:pt x="370455" y="330517"/>
                        <a:pt x="359406" y="331565"/>
                        <a:pt x="349310" y="334328"/>
                      </a:cubicBezTo>
                      <a:cubicBezTo>
                        <a:pt x="346738" y="332422"/>
                        <a:pt x="343690" y="330327"/>
                        <a:pt x="340071" y="327946"/>
                      </a:cubicBezTo>
                      <a:cubicBezTo>
                        <a:pt x="306066" y="310610"/>
                        <a:pt x="344071" y="302419"/>
                        <a:pt x="318639" y="298133"/>
                      </a:cubicBezTo>
                      <a:cubicBezTo>
                        <a:pt x="301399" y="295370"/>
                        <a:pt x="283206" y="261271"/>
                        <a:pt x="305780" y="257556"/>
                      </a:cubicBezTo>
                      <a:cubicBezTo>
                        <a:pt x="317877" y="255556"/>
                        <a:pt x="294446" y="236792"/>
                        <a:pt x="284730" y="236792"/>
                      </a:cubicBezTo>
                      <a:cubicBezTo>
                        <a:pt x="284635" y="236792"/>
                        <a:pt x="284445" y="236792"/>
                        <a:pt x="284349" y="236792"/>
                      </a:cubicBezTo>
                      <a:cubicBezTo>
                        <a:pt x="241772" y="206692"/>
                        <a:pt x="311877" y="191643"/>
                        <a:pt x="270729" y="191643"/>
                      </a:cubicBezTo>
                      <a:cubicBezTo>
                        <a:pt x="266728" y="191643"/>
                        <a:pt x="261585" y="191834"/>
                        <a:pt x="255298" y="192119"/>
                      </a:cubicBezTo>
                      <a:cubicBezTo>
                        <a:pt x="255012" y="192119"/>
                        <a:pt x="254822" y="192119"/>
                        <a:pt x="254536" y="192119"/>
                      </a:cubicBezTo>
                      <a:cubicBezTo>
                        <a:pt x="237201" y="192119"/>
                        <a:pt x="230533" y="164116"/>
                        <a:pt x="220055" y="164116"/>
                      </a:cubicBezTo>
                      <a:cubicBezTo>
                        <a:pt x="215674" y="164116"/>
                        <a:pt x="210626" y="168974"/>
                        <a:pt x="203863" y="182880"/>
                      </a:cubicBezTo>
                      <a:cubicBezTo>
                        <a:pt x="203863" y="182880"/>
                        <a:pt x="175860" y="205930"/>
                        <a:pt x="168621" y="206883"/>
                      </a:cubicBezTo>
                      <a:cubicBezTo>
                        <a:pt x="136712" y="210884"/>
                        <a:pt x="182146" y="234029"/>
                        <a:pt x="166811" y="246983"/>
                      </a:cubicBezTo>
                      <a:cubicBezTo>
                        <a:pt x="134330" y="274320"/>
                        <a:pt x="131759" y="251079"/>
                        <a:pt x="143379" y="282892"/>
                      </a:cubicBezTo>
                      <a:cubicBezTo>
                        <a:pt x="147380" y="293942"/>
                        <a:pt x="127377" y="298609"/>
                        <a:pt x="152714" y="308515"/>
                      </a:cubicBezTo>
                      <a:cubicBezTo>
                        <a:pt x="163858" y="312896"/>
                        <a:pt x="168239" y="314325"/>
                        <a:pt x="170049" y="314325"/>
                      </a:cubicBezTo>
                      <a:cubicBezTo>
                        <a:pt x="173764" y="314325"/>
                        <a:pt x="166906" y="308324"/>
                        <a:pt x="183670" y="308324"/>
                      </a:cubicBezTo>
                      <a:cubicBezTo>
                        <a:pt x="185099" y="308324"/>
                        <a:pt x="186623" y="308324"/>
                        <a:pt x="188337" y="308420"/>
                      </a:cubicBezTo>
                      <a:cubicBezTo>
                        <a:pt x="207959" y="309467"/>
                        <a:pt x="201672" y="320326"/>
                        <a:pt x="203863" y="320326"/>
                      </a:cubicBezTo>
                      <a:cubicBezTo>
                        <a:pt x="205101" y="320326"/>
                        <a:pt x="209292" y="316706"/>
                        <a:pt x="222913" y="305371"/>
                      </a:cubicBezTo>
                      <a:cubicBezTo>
                        <a:pt x="225866" y="302895"/>
                        <a:pt x="229771" y="302228"/>
                        <a:pt x="233867" y="302228"/>
                      </a:cubicBezTo>
                      <a:cubicBezTo>
                        <a:pt x="237963" y="302228"/>
                        <a:pt x="242058" y="302990"/>
                        <a:pt x="245582" y="303371"/>
                      </a:cubicBezTo>
                      <a:cubicBezTo>
                        <a:pt x="245487" y="345091"/>
                        <a:pt x="265776" y="342233"/>
                        <a:pt x="248916" y="354616"/>
                      </a:cubicBezTo>
                      <a:cubicBezTo>
                        <a:pt x="214722" y="384143"/>
                        <a:pt x="281492" y="392430"/>
                        <a:pt x="311781" y="398621"/>
                      </a:cubicBezTo>
                      <a:cubicBezTo>
                        <a:pt x="312448" y="399574"/>
                        <a:pt x="313020" y="400431"/>
                        <a:pt x="313591" y="401288"/>
                      </a:cubicBezTo>
                      <a:cubicBezTo>
                        <a:pt x="315591" y="414623"/>
                        <a:pt x="320354" y="427672"/>
                        <a:pt x="327688" y="438436"/>
                      </a:cubicBezTo>
                      <a:cubicBezTo>
                        <a:pt x="321402" y="450342"/>
                        <a:pt x="310448" y="441674"/>
                        <a:pt x="307114" y="460915"/>
                      </a:cubicBezTo>
                      <a:cubicBezTo>
                        <a:pt x="302732" y="477869"/>
                        <a:pt x="263109" y="465963"/>
                        <a:pt x="252440" y="479870"/>
                      </a:cubicBezTo>
                      <a:cubicBezTo>
                        <a:pt x="235677" y="501777"/>
                        <a:pt x="231295" y="507301"/>
                        <a:pt x="229771" y="507301"/>
                      </a:cubicBezTo>
                      <a:cubicBezTo>
                        <a:pt x="228342" y="507301"/>
                        <a:pt x="229295" y="502539"/>
                        <a:pt x="225009" y="501587"/>
                      </a:cubicBezTo>
                      <a:cubicBezTo>
                        <a:pt x="224628" y="501587"/>
                        <a:pt x="224247" y="501491"/>
                        <a:pt x="223865" y="501491"/>
                      </a:cubicBezTo>
                      <a:cubicBezTo>
                        <a:pt x="216817" y="501491"/>
                        <a:pt x="218436" y="518255"/>
                        <a:pt x="210340" y="521208"/>
                      </a:cubicBezTo>
                      <a:cubicBezTo>
                        <a:pt x="184908" y="530543"/>
                        <a:pt x="193005" y="565499"/>
                        <a:pt x="171573" y="576739"/>
                      </a:cubicBezTo>
                      <a:cubicBezTo>
                        <a:pt x="122329" y="602551"/>
                        <a:pt x="167287" y="626269"/>
                        <a:pt x="163953" y="639128"/>
                      </a:cubicBezTo>
                      <a:cubicBezTo>
                        <a:pt x="158048" y="642747"/>
                        <a:pt x="155667" y="647129"/>
                        <a:pt x="152619" y="647129"/>
                      </a:cubicBezTo>
                      <a:cubicBezTo>
                        <a:pt x="151095" y="647129"/>
                        <a:pt x="149285" y="645985"/>
                        <a:pt x="146808" y="642938"/>
                      </a:cubicBezTo>
                      <a:cubicBezTo>
                        <a:pt x="142617" y="637794"/>
                        <a:pt x="139664" y="635984"/>
                        <a:pt x="137283" y="635984"/>
                      </a:cubicBezTo>
                      <a:cubicBezTo>
                        <a:pt x="130902" y="635984"/>
                        <a:pt x="129663" y="650081"/>
                        <a:pt x="122520" y="650081"/>
                      </a:cubicBezTo>
                      <a:cubicBezTo>
                        <a:pt x="121281" y="650081"/>
                        <a:pt x="119948" y="649700"/>
                        <a:pt x="118329" y="648748"/>
                      </a:cubicBezTo>
                      <a:cubicBezTo>
                        <a:pt x="118329" y="648748"/>
                        <a:pt x="33270" y="629222"/>
                        <a:pt x="26603" y="628555"/>
                      </a:cubicBezTo>
                      <a:cubicBezTo>
                        <a:pt x="-18070" y="578358"/>
                        <a:pt x="20030" y="600266"/>
                        <a:pt x="21269" y="573596"/>
                      </a:cubicBezTo>
                      <a:cubicBezTo>
                        <a:pt x="22126" y="555212"/>
                        <a:pt x="51272" y="503968"/>
                        <a:pt x="51177" y="501872"/>
                      </a:cubicBezTo>
                      <a:cubicBezTo>
                        <a:pt x="51177" y="501587"/>
                        <a:pt x="24317" y="453104"/>
                        <a:pt x="14887" y="449675"/>
                      </a:cubicBezTo>
                      <a:cubicBezTo>
                        <a:pt x="-7592" y="441484"/>
                        <a:pt x="5267" y="410909"/>
                        <a:pt x="13458" y="405289"/>
                      </a:cubicBezTo>
                      <a:cubicBezTo>
                        <a:pt x="34223" y="390906"/>
                        <a:pt x="13458" y="382334"/>
                        <a:pt x="16221" y="375666"/>
                      </a:cubicBezTo>
                      <a:cubicBezTo>
                        <a:pt x="25746" y="352044"/>
                        <a:pt x="63084" y="372904"/>
                        <a:pt x="67179" y="349567"/>
                      </a:cubicBezTo>
                      <a:cubicBezTo>
                        <a:pt x="72799" y="317849"/>
                        <a:pt x="74990" y="313087"/>
                        <a:pt x="74418" y="313087"/>
                      </a:cubicBezTo>
                      <a:cubicBezTo>
                        <a:pt x="74228" y="313087"/>
                        <a:pt x="73466" y="313944"/>
                        <a:pt x="72323" y="313944"/>
                      </a:cubicBezTo>
                      <a:cubicBezTo>
                        <a:pt x="70132" y="313944"/>
                        <a:pt x="66417" y="310801"/>
                        <a:pt x="61655" y="292322"/>
                      </a:cubicBezTo>
                      <a:cubicBezTo>
                        <a:pt x="58988" y="282226"/>
                        <a:pt x="1362" y="272415"/>
                        <a:pt x="37938" y="255937"/>
                      </a:cubicBezTo>
                      <a:cubicBezTo>
                        <a:pt x="95088" y="230219"/>
                        <a:pt x="56702" y="245174"/>
                        <a:pt x="52320" y="232315"/>
                      </a:cubicBezTo>
                      <a:cubicBezTo>
                        <a:pt x="42129" y="205740"/>
                        <a:pt x="36890" y="197072"/>
                        <a:pt x="20316" y="172593"/>
                      </a:cubicBezTo>
                      <a:cubicBezTo>
                        <a:pt x="20316" y="166211"/>
                        <a:pt x="26412" y="160210"/>
                        <a:pt x="21269" y="153924"/>
                      </a:cubicBezTo>
                      <a:cubicBezTo>
                        <a:pt x="17554" y="150590"/>
                        <a:pt x="18506" y="146971"/>
                        <a:pt x="21269" y="143542"/>
                      </a:cubicBezTo>
                      <a:cubicBezTo>
                        <a:pt x="21078" y="135541"/>
                        <a:pt x="22031" y="125254"/>
                        <a:pt x="30318" y="125254"/>
                      </a:cubicBezTo>
                      <a:cubicBezTo>
                        <a:pt x="31365" y="125254"/>
                        <a:pt x="32604" y="125444"/>
                        <a:pt x="33937" y="125825"/>
                      </a:cubicBezTo>
                      <a:cubicBezTo>
                        <a:pt x="41557" y="113443"/>
                        <a:pt x="40890" y="95821"/>
                        <a:pt x="52892" y="86011"/>
                      </a:cubicBezTo>
                      <a:cubicBezTo>
                        <a:pt x="58988" y="80867"/>
                        <a:pt x="64036" y="65913"/>
                        <a:pt x="72609" y="65913"/>
                      </a:cubicBezTo>
                      <a:cubicBezTo>
                        <a:pt x="73942" y="65913"/>
                        <a:pt x="75276" y="66294"/>
                        <a:pt x="76799" y="67056"/>
                      </a:cubicBezTo>
                      <a:cubicBezTo>
                        <a:pt x="84705" y="73819"/>
                        <a:pt x="97564" y="82201"/>
                        <a:pt x="90230" y="93345"/>
                      </a:cubicBezTo>
                      <a:cubicBezTo>
                        <a:pt x="85944" y="101822"/>
                        <a:pt x="86324" y="113824"/>
                        <a:pt x="90801" y="122111"/>
                      </a:cubicBezTo>
                      <a:cubicBezTo>
                        <a:pt x="91373" y="122111"/>
                        <a:pt x="92039" y="122111"/>
                        <a:pt x="92706" y="122111"/>
                      </a:cubicBezTo>
                      <a:cubicBezTo>
                        <a:pt x="95088" y="122111"/>
                        <a:pt x="97755" y="122301"/>
                        <a:pt x="100422" y="122301"/>
                      </a:cubicBezTo>
                      <a:cubicBezTo>
                        <a:pt x="105089" y="122301"/>
                        <a:pt x="109756" y="121729"/>
                        <a:pt x="112804" y="118491"/>
                      </a:cubicBezTo>
                      <a:cubicBezTo>
                        <a:pt x="115090" y="112109"/>
                        <a:pt x="120138" y="104680"/>
                        <a:pt x="125663" y="100775"/>
                      </a:cubicBezTo>
                      <a:cubicBezTo>
                        <a:pt x="133854" y="94774"/>
                        <a:pt x="143570" y="87154"/>
                        <a:pt x="150713" y="80010"/>
                      </a:cubicBezTo>
                      <a:cubicBezTo>
                        <a:pt x="153380" y="78962"/>
                        <a:pt x="155381" y="78391"/>
                        <a:pt x="157095" y="78391"/>
                      </a:cubicBezTo>
                      <a:cubicBezTo>
                        <a:pt x="161001" y="78391"/>
                        <a:pt x="163001" y="81248"/>
                        <a:pt x="165668" y="86773"/>
                      </a:cubicBezTo>
                      <a:cubicBezTo>
                        <a:pt x="167763" y="88678"/>
                        <a:pt x="169668" y="89440"/>
                        <a:pt x="171478" y="89440"/>
                      </a:cubicBezTo>
                      <a:cubicBezTo>
                        <a:pt x="176812" y="89440"/>
                        <a:pt x="180813" y="82391"/>
                        <a:pt x="185289" y="78296"/>
                      </a:cubicBezTo>
                      <a:cubicBezTo>
                        <a:pt x="191099" y="71152"/>
                        <a:pt x="193576" y="68961"/>
                        <a:pt x="195386" y="68961"/>
                      </a:cubicBezTo>
                      <a:cubicBezTo>
                        <a:pt x="197957" y="68961"/>
                        <a:pt x="199291" y="73342"/>
                        <a:pt x="207673" y="73342"/>
                      </a:cubicBezTo>
                      <a:cubicBezTo>
                        <a:pt x="207863" y="73342"/>
                        <a:pt x="208149" y="73342"/>
                        <a:pt x="208340" y="73342"/>
                      </a:cubicBezTo>
                      <a:cubicBezTo>
                        <a:pt x="210721" y="73723"/>
                        <a:pt x="213674" y="74009"/>
                        <a:pt x="216722" y="74009"/>
                      </a:cubicBezTo>
                      <a:cubicBezTo>
                        <a:pt x="223294" y="74009"/>
                        <a:pt x="230152" y="72485"/>
                        <a:pt x="231771" y="66294"/>
                      </a:cubicBezTo>
                      <a:cubicBezTo>
                        <a:pt x="238153" y="60198"/>
                        <a:pt x="232343" y="57531"/>
                        <a:pt x="229295" y="51625"/>
                      </a:cubicBezTo>
                      <a:cubicBezTo>
                        <a:pt x="232247" y="48768"/>
                        <a:pt x="235677" y="44386"/>
                        <a:pt x="234819" y="40005"/>
                      </a:cubicBezTo>
                      <a:cubicBezTo>
                        <a:pt x="227866" y="33338"/>
                        <a:pt x="235105" y="18383"/>
                        <a:pt x="244154" y="18383"/>
                      </a:cubicBezTo>
                      <a:cubicBezTo>
                        <a:pt x="244821" y="18383"/>
                        <a:pt x="245487" y="18383"/>
                        <a:pt x="246154" y="18669"/>
                      </a:cubicBezTo>
                      <a:cubicBezTo>
                        <a:pt x="247583" y="18955"/>
                        <a:pt x="248916" y="19050"/>
                        <a:pt x="250250" y="19050"/>
                      </a:cubicBezTo>
                      <a:cubicBezTo>
                        <a:pt x="260061" y="19050"/>
                        <a:pt x="268252" y="12763"/>
                        <a:pt x="274157" y="4953"/>
                      </a:cubicBezTo>
                      <a:cubicBezTo>
                        <a:pt x="277110" y="3810"/>
                        <a:pt x="280158" y="3238"/>
                        <a:pt x="283111" y="3238"/>
                      </a:cubicBezTo>
                      <a:moveTo>
                        <a:pt x="283682" y="381"/>
                      </a:moveTo>
                      <a:cubicBezTo>
                        <a:pt x="283682" y="381"/>
                        <a:pt x="283682" y="381"/>
                        <a:pt x="283682" y="381"/>
                      </a:cubicBezTo>
                      <a:cubicBezTo>
                        <a:pt x="280444" y="381"/>
                        <a:pt x="277110" y="1048"/>
                        <a:pt x="273872" y="2191"/>
                      </a:cubicBezTo>
                      <a:cubicBezTo>
                        <a:pt x="273491" y="2381"/>
                        <a:pt x="273110" y="2667"/>
                        <a:pt x="272824" y="2953"/>
                      </a:cubicBezTo>
                      <a:cubicBezTo>
                        <a:pt x="268347" y="8954"/>
                        <a:pt x="260822" y="16097"/>
                        <a:pt x="250821" y="16097"/>
                      </a:cubicBezTo>
                      <a:cubicBezTo>
                        <a:pt x="249583" y="16097"/>
                        <a:pt x="248345" y="16002"/>
                        <a:pt x="247106" y="15811"/>
                      </a:cubicBezTo>
                      <a:cubicBezTo>
                        <a:pt x="246440" y="15621"/>
                        <a:pt x="245582" y="15526"/>
                        <a:pt x="244725" y="15526"/>
                      </a:cubicBezTo>
                      <a:cubicBezTo>
                        <a:pt x="238534" y="15526"/>
                        <a:pt x="233676" y="20765"/>
                        <a:pt x="231581" y="26003"/>
                      </a:cubicBezTo>
                      <a:cubicBezTo>
                        <a:pt x="229390" y="31528"/>
                        <a:pt x="229962" y="36957"/>
                        <a:pt x="233200" y="40577"/>
                      </a:cubicBezTo>
                      <a:cubicBezTo>
                        <a:pt x="233390" y="43910"/>
                        <a:pt x="230247" y="47434"/>
                        <a:pt x="228342" y="49340"/>
                      </a:cubicBezTo>
                      <a:cubicBezTo>
                        <a:pt x="227580" y="50102"/>
                        <a:pt x="227390" y="51244"/>
                        <a:pt x="227866" y="52102"/>
                      </a:cubicBezTo>
                      <a:cubicBezTo>
                        <a:pt x="228723" y="53816"/>
                        <a:pt x="229771" y="55245"/>
                        <a:pt x="230723" y="56483"/>
                      </a:cubicBezTo>
                      <a:cubicBezTo>
                        <a:pt x="233295" y="59912"/>
                        <a:pt x="233962" y="60865"/>
                        <a:pt x="230723" y="63913"/>
                      </a:cubicBezTo>
                      <a:cubicBezTo>
                        <a:pt x="230438" y="64198"/>
                        <a:pt x="230152" y="64579"/>
                        <a:pt x="230057" y="64960"/>
                      </a:cubicBezTo>
                      <a:cubicBezTo>
                        <a:pt x="229009" y="68866"/>
                        <a:pt x="224723" y="70866"/>
                        <a:pt x="217293" y="70866"/>
                      </a:cubicBezTo>
                      <a:cubicBezTo>
                        <a:pt x="214912" y="70866"/>
                        <a:pt x="212245" y="70675"/>
                        <a:pt x="209197" y="70199"/>
                      </a:cubicBezTo>
                      <a:lnTo>
                        <a:pt x="208245" y="70199"/>
                      </a:lnTo>
                      <a:cubicBezTo>
                        <a:pt x="203672" y="70199"/>
                        <a:pt x="201672" y="68771"/>
                        <a:pt x="200053" y="67532"/>
                      </a:cubicBezTo>
                      <a:cubicBezTo>
                        <a:pt x="198910" y="66675"/>
                        <a:pt x="197672" y="65818"/>
                        <a:pt x="195957" y="65818"/>
                      </a:cubicBezTo>
                      <a:cubicBezTo>
                        <a:pt x="193100" y="65818"/>
                        <a:pt x="190433" y="68104"/>
                        <a:pt x="184051" y="76009"/>
                      </a:cubicBezTo>
                      <a:cubicBezTo>
                        <a:pt x="182908" y="77057"/>
                        <a:pt x="181479" y="78581"/>
                        <a:pt x="180241" y="80105"/>
                      </a:cubicBezTo>
                      <a:cubicBezTo>
                        <a:pt x="177574" y="83153"/>
                        <a:pt x="174812" y="86296"/>
                        <a:pt x="172145" y="86296"/>
                      </a:cubicBezTo>
                      <a:cubicBezTo>
                        <a:pt x="171002" y="86296"/>
                        <a:pt x="169668" y="85725"/>
                        <a:pt x="168335" y="84487"/>
                      </a:cubicBezTo>
                      <a:cubicBezTo>
                        <a:pt x="165763" y="79153"/>
                        <a:pt x="163287" y="75152"/>
                        <a:pt x="157857" y="75152"/>
                      </a:cubicBezTo>
                      <a:cubicBezTo>
                        <a:pt x="155857" y="75152"/>
                        <a:pt x="153571" y="75724"/>
                        <a:pt x="150523" y="76962"/>
                      </a:cubicBezTo>
                      <a:cubicBezTo>
                        <a:pt x="150237" y="77057"/>
                        <a:pt x="149952" y="77248"/>
                        <a:pt x="149761" y="77533"/>
                      </a:cubicBezTo>
                      <a:cubicBezTo>
                        <a:pt x="144046" y="83344"/>
                        <a:pt x="135855" y="90011"/>
                        <a:pt x="124901" y="98108"/>
                      </a:cubicBezTo>
                      <a:cubicBezTo>
                        <a:pt x="119376" y="102108"/>
                        <a:pt x="114042" y="109442"/>
                        <a:pt x="111375" y="116491"/>
                      </a:cubicBezTo>
                      <a:cubicBezTo>
                        <a:pt x="108804" y="118872"/>
                        <a:pt x="104708" y="119253"/>
                        <a:pt x="101088" y="119253"/>
                      </a:cubicBezTo>
                      <a:cubicBezTo>
                        <a:pt x="99755" y="119253"/>
                        <a:pt x="98421" y="119253"/>
                        <a:pt x="97088" y="119158"/>
                      </a:cubicBezTo>
                      <a:cubicBezTo>
                        <a:pt x="95754" y="119158"/>
                        <a:pt x="94516" y="119158"/>
                        <a:pt x="93278" y="119158"/>
                      </a:cubicBezTo>
                      <a:cubicBezTo>
                        <a:pt x="93087" y="119158"/>
                        <a:pt x="92992" y="119158"/>
                        <a:pt x="92802" y="119158"/>
                      </a:cubicBezTo>
                      <a:cubicBezTo>
                        <a:pt x="89277" y="111442"/>
                        <a:pt x="89182" y="101156"/>
                        <a:pt x="92802" y="93917"/>
                      </a:cubicBezTo>
                      <a:cubicBezTo>
                        <a:pt x="100326" y="82391"/>
                        <a:pt x="89372" y="73438"/>
                        <a:pt x="81372" y="66865"/>
                      </a:cubicBezTo>
                      <a:cubicBezTo>
                        <a:pt x="80419" y="66104"/>
                        <a:pt x="79562" y="65342"/>
                        <a:pt x="78705" y="64675"/>
                      </a:cubicBezTo>
                      <a:cubicBezTo>
                        <a:pt x="78609" y="64579"/>
                        <a:pt x="78419" y="64484"/>
                        <a:pt x="78228" y="64389"/>
                      </a:cubicBezTo>
                      <a:cubicBezTo>
                        <a:pt x="76419" y="63436"/>
                        <a:pt x="74704" y="62960"/>
                        <a:pt x="72989" y="62960"/>
                      </a:cubicBezTo>
                      <a:cubicBezTo>
                        <a:pt x="66227" y="62960"/>
                        <a:pt x="61655" y="69818"/>
                        <a:pt x="57654" y="75914"/>
                      </a:cubicBezTo>
                      <a:cubicBezTo>
                        <a:pt x="55559" y="79058"/>
                        <a:pt x="53654" y="82010"/>
                        <a:pt x="51749" y="83629"/>
                      </a:cubicBezTo>
                      <a:cubicBezTo>
                        <a:pt x="44034" y="89916"/>
                        <a:pt x="41176" y="99155"/>
                        <a:pt x="38509" y="108109"/>
                      </a:cubicBezTo>
                      <a:cubicBezTo>
                        <a:pt x="36985" y="113252"/>
                        <a:pt x="35461" y="118205"/>
                        <a:pt x="33080" y="122492"/>
                      </a:cubicBezTo>
                      <a:cubicBezTo>
                        <a:pt x="32222" y="122301"/>
                        <a:pt x="31461" y="122301"/>
                        <a:pt x="30603" y="122301"/>
                      </a:cubicBezTo>
                      <a:cubicBezTo>
                        <a:pt x="27746" y="122301"/>
                        <a:pt x="25364" y="123254"/>
                        <a:pt x="23460" y="125158"/>
                      </a:cubicBezTo>
                      <a:cubicBezTo>
                        <a:pt x="20412" y="128302"/>
                        <a:pt x="18983" y="133731"/>
                        <a:pt x="19078" y="142113"/>
                      </a:cubicBezTo>
                      <a:cubicBezTo>
                        <a:pt x="14411" y="148400"/>
                        <a:pt x="17554" y="152876"/>
                        <a:pt x="19840" y="155067"/>
                      </a:cubicBezTo>
                      <a:cubicBezTo>
                        <a:pt x="21936" y="157639"/>
                        <a:pt x="21269" y="160210"/>
                        <a:pt x="19840" y="164401"/>
                      </a:cubicBezTo>
                      <a:cubicBezTo>
                        <a:pt x="18983" y="166783"/>
                        <a:pt x="18126" y="169259"/>
                        <a:pt x="18221" y="171926"/>
                      </a:cubicBezTo>
                      <a:cubicBezTo>
                        <a:pt x="18221" y="172403"/>
                        <a:pt x="18411" y="172879"/>
                        <a:pt x="18602" y="173260"/>
                      </a:cubicBezTo>
                      <a:cubicBezTo>
                        <a:pt x="35461" y="198215"/>
                        <a:pt x="40414" y="206692"/>
                        <a:pt x="50320" y="232505"/>
                      </a:cubicBezTo>
                      <a:cubicBezTo>
                        <a:pt x="52320" y="238506"/>
                        <a:pt x="59655" y="239649"/>
                        <a:pt x="64227" y="240316"/>
                      </a:cubicBezTo>
                      <a:cubicBezTo>
                        <a:pt x="58988" y="243173"/>
                        <a:pt x="47748" y="248317"/>
                        <a:pt x="37176" y="253079"/>
                      </a:cubicBezTo>
                      <a:cubicBezTo>
                        <a:pt x="28031" y="257175"/>
                        <a:pt x="23745" y="261271"/>
                        <a:pt x="23650" y="265938"/>
                      </a:cubicBezTo>
                      <a:cubicBezTo>
                        <a:pt x="23650" y="273272"/>
                        <a:pt x="34509" y="278416"/>
                        <a:pt x="44986" y="283369"/>
                      </a:cubicBezTo>
                      <a:cubicBezTo>
                        <a:pt x="50892" y="286131"/>
                        <a:pt x="58893" y="289941"/>
                        <a:pt x="59559" y="292227"/>
                      </a:cubicBezTo>
                      <a:cubicBezTo>
                        <a:pt x="64417" y="310991"/>
                        <a:pt x="68513" y="314992"/>
                        <a:pt x="71561" y="315563"/>
                      </a:cubicBezTo>
                      <a:cubicBezTo>
                        <a:pt x="70513" y="320040"/>
                        <a:pt x="68418" y="329375"/>
                        <a:pt x="64988" y="348520"/>
                      </a:cubicBezTo>
                      <a:cubicBezTo>
                        <a:pt x="63369" y="357854"/>
                        <a:pt x="55845" y="358807"/>
                        <a:pt x="43653" y="359474"/>
                      </a:cubicBezTo>
                      <a:cubicBezTo>
                        <a:pt x="32318" y="360140"/>
                        <a:pt x="19364" y="360902"/>
                        <a:pt x="14125" y="374142"/>
                      </a:cubicBezTo>
                      <a:cubicBezTo>
                        <a:pt x="12792" y="377476"/>
                        <a:pt x="14887" y="380619"/>
                        <a:pt x="16982" y="383667"/>
                      </a:cubicBezTo>
                      <a:cubicBezTo>
                        <a:pt x="20697" y="389192"/>
                        <a:pt x="24221" y="394335"/>
                        <a:pt x="12220" y="402717"/>
                      </a:cubicBezTo>
                      <a:cubicBezTo>
                        <a:pt x="6314" y="406813"/>
                        <a:pt x="-1401" y="421481"/>
                        <a:pt x="219" y="434245"/>
                      </a:cubicBezTo>
                      <a:cubicBezTo>
                        <a:pt x="1266" y="442532"/>
                        <a:pt x="6124" y="448342"/>
                        <a:pt x="14125" y="451295"/>
                      </a:cubicBezTo>
                      <a:cubicBezTo>
                        <a:pt x="21555" y="453962"/>
                        <a:pt x="44891" y="494252"/>
                        <a:pt x="48701" y="501491"/>
                      </a:cubicBezTo>
                      <a:cubicBezTo>
                        <a:pt x="48034" y="503110"/>
                        <a:pt x="46034" y="506921"/>
                        <a:pt x="44034" y="510921"/>
                      </a:cubicBezTo>
                      <a:cubicBezTo>
                        <a:pt x="35461" y="527685"/>
                        <a:pt x="19649" y="558927"/>
                        <a:pt x="18983" y="572929"/>
                      </a:cubicBezTo>
                      <a:cubicBezTo>
                        <a:pt x="18602" y="581406"/>
                        <a:pt x="14125" y="584073"/>
                        <a:pt x="9839" y="586645"/>
                      </a:cubicBezTo>
                      <a:cubicBezTo>
                        <a:pt x="6696" y="588550"/>
                        <a:pt x="3457" y="590455"/>
                        <a:pt x="2790" y="594455"/>
                      </a:cubicBezTo>
                      <a:cubicBezTo>
                        <a:pt x="2028" y="599599"/>
                        <a:pt x="5457" y="607600"/>
                        <a:pt x="24984" y="629507"/>
                      </a:cubicBezTo>
                      <a:cubicBezTo>
                        <a:pt x="25364" y="629984"/>
                        <a:pt x="25936" y="630269"/>
                        <a:pt x="26507" y="630269"/>
                      </a:cubicBezTo>
                      <a:cubicBezTo>
                        <a:pt x="32413" y="630841"/>
                        <a:pt x="107851" y="648081"/>
                        <a:pt x="117567" y="650272"/>
                      </a:cubicBezTo>
                      <a:cubicBezTo>
                        <a:pt x="119376" y="651320"/>
                        <a:pt x="120996" y="651796"/>
                        <a:pt x="122615" y="651796"/>
                      </a:cubicBezTo>
                      <a:cubicBezTo>
                        <a:pt x="127663" y="651796"/>
                        <a:pt x="130330" y="647033"/>
                        <a:pt x="132521" y="643223"/>
                      </a:cubicBezTo>
                      <a:cubicBezTo>
                        <a:pt x="134045" y="640461"/>
                        <a:pt x="135664" y="637699"/>
                        <a:pt x="137379" y="637699"/>
                      </a:cubicBezTo>
                      <a:cubicBezTo>
                        <a:pt x="138331" y="637699"/>
                        <a:pt x="140617" y="638461"/>
                        <a:pt x="144998" y="643795"/>
                      </a:cubicBezTo>
                      <a:cubicBezTo>
                        <a:pt x="147951" y="647319"/>
                        <a:pt x="150142" y="648843"/>
                        <a:pt x="152619" y="648843"/>
                      </a:cubicBezTo>
                      <a:cubicBezTo>
                        <a:pt x="155190" y="648843"/>
                        <a:pt x="157095" y="647129"/>
                        <a:pt x="159381" y="645033"/>
                      </a:cubicBezTo>
                      <a:cubicBezTo>
                        <a:pt x="161001" y="643604"/>
                        <a:pt x="162715" y="641985"/>
                        <a:pt x="165192" y="640461"/>
                      </a:cubicBezTo>
                      <a:cubicBezTo>
                        <a:pt x="165763" y="640175"/>
                        <a:pt x="166144" y="639604"/>
                        <a:pt x="166239" y="639032"/>
                      </a:cubicBezTo>
                      <a:cubicBezTo>
                        <a:pt x="167478" y="634079"/>
                        <a:pt x="163953" y="628936"/>
                        <a:pt x="159762" y="622840"/>
                      </a:cubicBezTo>
                      <a:cubicBezTo>
                        <a:pt x="154809" y="615601"/>
                        <a:pt x="149094" y="607409"/>
                        <a:pt x="151285" y="598837"/>
                      </a:cubicBezTo>
                      <a:cubicBezTo>
                        <a:pt x="153095" y="591693"/>
                        <a:pt x="160238" y="584740"/>
                        <a:pt x="172716" y="578168"/>
                      </a:cubicBezTo>
                      <a:cubicBezTo>
                        <a:pt x="183670" y="572453"/>
                        <a:pt x="187480" y="561118"/>
                        <a:pt x="191099" y="550259"/>
                      </a:cubicBezTo>
                      <a:cubicBezTo>
                        <a:pt x="195100" y="538448"/>
                        <a:pt x="198815" y="527209"/>
                        <a:pt x="211197" y="522732"/>
                      </a:cubicBezTo>
                      <a:cubicBezTo>
                        <a:pt x="216341" y="520827"/>
                        <a:pt x="218151" y="515207"/>
                        <a:pt x="219770" y="510254"/>
                      </a:cubicBezTo>
                      <a:cubicBezTo>
                        <a:pt x="221198" y="505968"/>
                        <a:pt x="222246" y="503206"/>
                        <a:pt x="223865" y="503206"/>
                      </a:cubicBezTo>
                      <a:cubicBezTo>
                        <a:pt x="224056" y="503206"/>
                        <a:pt x="224247" y="503206"/>
                        <a:pt x="224532" y="503206"/>
                      </a:cubicBezTo>
                      <a:cubicBezTo>
                        <a:pt x="225675" y="503492"/>
                        <a:pt x="226056" y="504158"/>
                        <a:pt x="226532" y="505682"/>
                      </a:cubicBezTo>
                      <a:cubicBezTo>
                        <a:pt x="226818" y="506730"/>
                        <a:pt x="227485" y="508921"/>
                        <a:pt x="229866" y="508921"/>
                      </a:cubicBezTo>
                      <a:cubicBezTo>
                        <a:pt x="232533" y="508921"/>
                        <a:pt x="234153" y="507111"/>
                        <a:pt x="254441" y="480536"/>
                      </a:cubicBezTo>
                      <a:cubicBezTo>
                        <a:pt x="258822" y="474917"/>
                        <a:pt x="269681" y="474059"/>
                        <a:pt x="280254" y="473297"/>
                      </a:cubicBezTo>
                      <a:cubicBezTo>
                        <a:pt x="293303" y="472345"/>
                        <a:pt x="306733" y="471392"/>
                        <a:pt x="309495" y="460724"/>
                      </a:cubicBezTo>
                      <a:cubicBezTo>
                        <a:pt x="311210" y="450723"/>
                        <a:pt x="314734" y="449389"/>
                        <a:pt x="319115" y="447580"/>
                      </a:cubicBezTo>
                      <a:cubicBezTo>
                        <a:pt x="322735" y="446151"/>
                        <a:pt x="326831" y="444532"/>
                        <a:pt x="329879" y="438721"/>
                      </a:cubicBezTo>
                      <a:cubicBezTo>
                        <a:pt x="330260" y="437959"/>
                        <a:pt x="330260" y="437007"/>
                        <a:pt x="329784" y="436245"/>
                      </a:cubicBezTo>
                      <a:cubicBezTo>
                        <a:pt x="322830" y="426149"/>
                        <a:pt x="318068" y="413575"/>
                        <a:pt x="316068" y="400145"/>
                      </a:cubicBezTo>
                      <a:cubicBezTo>
                        <a:pt x="316068" y="399764"/>
                        <a:pt x="315877" y="399479"/>
                        <a:pt x="315687" y="399193"/>
                      </a:cubicBezTo>
                      <a:lnTo>
                        <a:pt x="315020" y="398240"/>
                      </a:lnTo>
                      <a:lnTo>
                        <a:pt x="313781" y="396526"/>
                      </a:lnTo>
                      <a:cubicBezTo>
                        <a:pt x="313401" y="396050"/>
                        <a:pt x="312924" y="395668"/>
                        <a:pt x="312353" y="395573"/>
                      </a:cubicBezTo>
                      <a:cubicBezTo>
                        <a:pt x="309114" y="394907"/>
                        <a:pt x="305495" y="394240"/>
                        <a:pt x="301589" y="393478"/>
                      </a:cubicBezTo>
                      <a:cubicBezTo>
                        <a:pt x="279206" y="389287"/>
                        <a:pt x="245392" y="383000"/>
                        <a:pt x="242058" y="370808"/>
                      </a:cubicBezTo>
                      <a:cubicBezTo>
                        <a:pt x="240915" y="366617"/>
                        <a:pt x="243773" y="361569"/>
                        <a:pt x="250536" y="355759"/>
                      </a:cubicBezTo>
                      <a:cubicBezTo>
                        <a:pt x="260251" y="348615"/>
                        <a:pt x="259013" y="344900"/>
                        <a:pt x="255488" y="337757"/>
                      </a:cubicBezTo>
                      <a:cubicBezTo>
                        <a:pt x="252536" y="331660"/>
                        <a:pt x="247964" y="322421"/>
                        <a:pt x="248059" y="302705"/>
                      </a:cubicBezTo>
                      <a:cubicBezTo>
                        <a:pt x="248059" y="301466"/>
                        <a:pt x="247202" y="300514"/>
                        <a:pt x="245963" y="300323"/>
                      </a:cubicBezTo>
                      <a:lnTo>
                        <a:pt x="243963" y="300038"/>
                      </a:lnTo>
                      <a:cubicBezTo>
                        <a:pt x="240915" y="299561"/>
                        <a:pt x="237391" y="299085"/>
                        <a:pt x="233962" y="299085"/>
                      </a:cubicBezTo>
                      <a:cubicBezTo>
                        <a:pt x="228628" y="299085"/>
                        <a:pt x="224532" y="300323"/>
                        <a:pt x="221484" y="302800"/>
                      </a:cubicBezTo>
                      <a:lnTo>
                        <a:pt x="215293" y="307943"/>
                      </a:lnTo>
                      <a:cubicBezTo>
                        <a:pt x="210816" y="311658"/>
                        <a:pt x="207578" y="314420"/>
                        <a:pt x="205578" y="315944"/>
                      </a:cubicBezTo>
                      <a:cubicBezTo>
                        <a:pt x="204911" y="311087"/>
                        <a:pt x="201768" y="306038"/>
                        <a:pt x="188528" y="305371"/>
                      </a:cubicBezTo>
                      <a:cubicBezTo>
                        <a:pt x="186718" y="305371"/>
                        <a:pt x="185099" y="305276"/>
                        <a:pt x="183670" y="305276"/>
                      </a:cubicBezTo>
                      <a:cubicBezTo>
                        <a:pt x="173193" y="305276"/>
                        <a:pt x="170145" y="307562"/>
                        <a:pt x="169287" y="311182"/>
                      </a:cubicBezTo>
                      <a:cubicBezTo>
                        <a:pt x="166620" y="310610"/>
                        <a:pt x="159857" y="308134"/>
                        <a:pt x="153571" y="305657"/>
                      </a:cubicBezTo>
                      <a:cubicBezTo>
                        <a:pt x="145094" y="302324"/>
                        <a:pt x="142713" y="299942"/>
                        <a:pt x="142141" y="298418"/>
                      </a:cubicBezTo>
                      <a:cubicBezTo>
                        <a:pt x="141665" y="297180"/>
                        <a:pt x="142427" y="295656"/>
                        <a:pt x="143665" y="293370"/>
                      </a:cubicBezTo>
                      <a:cubicBezTo>
                        <a:pt x="145380" y="290227"/>
                        <a:pt x="147475" y="286417"/>
                        <a:pt x="145570" y="281368"/>
                      </a:cubicBezTo>
                      <a:cubicBezTo>
                        <a:pt x="144046" y="277082"/>
                        <a:pt x="142713" y="273844"/>
                        <a:pt x="141665" y="271272"/>
                      </a:cubicBezTo>
                      <a:cubicBezTo>
                        <a:pt x="140427" y="268034"/>
                        <a:pt x="139284" y="265271"/>
                        <a:pt x="139379" y="264605"/>
                      </a:cubicBezTo>
                      <a:cubicBezTo>
                        <a:pt x="139379" y="264605"/>
                        <a:pt x="139379" y="264605"/>
                        <a:pt x="139379" y="264605"/>
                      </a:cubicBezTo>
                      <a:cubicBezTo>
                        <a:pt x="139664" y="264605"/>
                        <a:pt x="140712" y="264224"/>
                        <a:pt x="141760" y="263842"/>
                      </a:cubicBezTo>
                      <a:cubicBezTo>
                        <a:pt x="146332" y="262318"/>
                        <a:pt x="154809" y="259366"/>
                        <a:pt x="168239" y="248126"/>
                      </a:cubicBezTo>
                      <a:cubicBezTo>
                        <a:pt x="176907" y="240792"/>
                        <a:pt x="169954" y="230886"/>
                        <a:pt x="164811" y="223647"/>
                      </a:cubicBezTo>
                      <a:cubicBezTo>
                        <a:pt x="161763" y="219361"/>
                        <a:pt x="158429" y="214503"/>
                        <a:pt x="159477" y="212217"/>
                      </a:cubicBezTo>
                      <a:cubicBezTo>
                        <a:pt x="159857" y="211264"/>
                        <a:pt x="161667" y="209455"/>
                        <a:pt x="168811" y="208597"/>
                      </a:cubicBezTo>
                      <a:cubicBezTo>
                        <a:pt x="176336" y="207645"/>
                        <a:pt x="205197" y="184690"/>
                        <a:pt x="205863" y="183261"/>
                      </a:cubicBezTo>
                      <a:cubicBezTo>
                        <a:pt x="212912" y="168878"/>
                        <a:pt x="217388" y="165830"/>
                        <a:pt x="219960" y="165830"/>
                      </a:cubicBezTo>
                      <a:cubicBezTo>
                        <a:pt x="223294" y="165830"/>
                        <a:pt x="226913" y="170879"/>
                        <a:pt x="230819" y="176213"/>
                      </a:cubicBezTo>
                      <a:cubicBezTo>
                        <a:pt x="236438" y="184023"/>
                        <a:pt x="243487" y="193834"/>
                        <a:pt x="254441" y="193834"/>
                      </a:cubicBezTo>
                      <a:lnTo>
                        <a:pt x="255298" y="193834"/>
                      </a:lnTo>
                      <a:cubicBezTo>
                        <a:pt x="261680" y="193548"/>
                        <a:pt x="266728" y="193358"/>
                        <a:pt x="270633" y="193358"/>
                      </a:cubicBezTo>
                      <a:cubicBezTo>
                        <a:pt x="277587" y="193358"/>
                        <a:pt x="280349" y="193834"/>
                        <a:pt x="281397" y="194120"/>
                      </a:cubicBezTo>
                      <a:cubicBezTo>
                        <a:pt x="280730" y="195072"/>
                        <a:pt x="279301" y="196501"/>
                        <a:pt x="278158" y="197549"/>
                      </a:cubicBezTo>
                      <a:cubicBezTo>
                        <a:pt x="273681" y="202025"/>
                        <a:pt x="266919" y="208693"/>
                        <a:pt x="267585" y="217551"/>
                      </a:cubicBezTo>
                      <a:cubicBezTo>
                        <a:pt x="268157" y="224504"/>
                        <a:pt x="273110" y="231267"/>
                        <a:pt x="282825" y="238030"/>
                      </a:cubicBezTo>
                      <a:cubicBezTo>
                        <a:pt x="283206" y="238316"/>
                        <a:pt x="283682" y="238506"/>
                        <a:pt x="284159" y="238506"/>
                      </a:cubicBezTo>
                      <a:cubicBezTo>
                        <a:pt x="284159" y="238506"/>
                        <a:pt x="284159" y="238506"/>
                        <a:pt x="284254" y="238506"/>
                      </a:cubicBezTo>
                      <a:lnTo>
                        <a:pt x="284254" y="238506"/>
                      </a:lnTo>
                      <a:cubicBezTo>
                        <a:pt x="289397" y="238506"/>
                        <a:pt x="300351" y="245174"/>
                        <a:pt x="304923" y="250984"/>
                      </a:cubicBezTo>
                      <a:cubicBezTo>
                        <a:pt x="306352" y="252793"/>
                        <a:pt x="306543" y="253841"/>
                        <a:pt x="306543" y="254032"/>
                      </a:cubicBezTo>
                      <a:cubicBezTo>
                        <a:pt x="306543" y="254032"/>
                        <a:pt x="306543" y="254032"/>
                        <a:pt x="306543" y="254032"/>
                      </a:cubicBezTo>
                      <a:cubicBezTo>
                        <a:pt x="306543" y="254032"/>
                        <a:pt x="306257" y="254317"/>
                        <a:pt x="305114" y="254508"/>
                      </a:cubicBezTo>
                      <a:cubicBezTo>
                        <a:pt x="297113" y="255842"/>
                        <a:pt x="292541" y="260985"/>
                        <a:pt x="292541" y="268510"/>
                      </a:cubicBezTo>
                      <a:cubicBezTo>
                        <a:pt x="292541" y="280416"/>
                        <a:pt x="304828" y="297656"/>
                        <a:pt x="317877" y="299847"/>
                      </a:cubicBezTo>
                      <a:cubicBezTo>
                        <a:pt x="324449" y="300990"/>
                        <a:pt x="325212" y="302133"/>
                        <a:pt x="325307" y="302228"/>
                      </a:cubicBezTo>
                      <a:cubicBezTo>
                        <a:pt x="325497" y="302514"/>
                        <a:pt x="324640" y="304133"/>
                        <a:pt x="324259" y="304991"/>
                      </a:cubicBezTo>
                      <a:cubicBezTo>
                        <a:pt x="321021" y="311658"/>
                        <a:pt x="319306" y="319564"/>
                        <a:pt x="338547" y="329375"/>
                      </a:cubicBezTo>
                      <a:cubicBezTo>
                        <a:pt x="341880" y="331660"/>
                        <a:pt x="344928" y="333756"/>
                        <a:pt x="347500" y="335566"/>
                      </a:cubicBezTo>
                      <a:cubicBezTo>
                        <a:pt x="347881" y="335851"/>
                        <a:pt x="348357" y="336042"/>
                        <a:pt x="348929" y="336042"/>
                      </a:cubicBezTo>
                      <a:cubicBezTo>
                        <a:pt x="349119" y="336042"/>
                        <a:pt x="349310" y="336042"/>
                        <a:pt x="349596" y="336042"/>
                      </a:cubicBezTo>
                      <a:cubicBezTo>
                        <a:pt x="358073" y="333661"/>
                        <a:pt x="368360" y="332422"/>
                        <a:pt x="381028" y="332042"/>
                      </a:cubicBezTo>
                      <a:cubicBezTo>
                        <a:pt x="381409" y="332042"/>
                        <a:pt x="381790" y="331946"/>
                        <a:pt x="382171" y="331660"/>
                      </a:cubicBezTo>
                      <a:cubicBezTo>
                        <a:pt x="382171" y="331660"/>
                        <a:pt x="382362" y="331565"/>
                        <a:pt x="382457" y="331470"/>
                      </a:cubicBezTo>
                      <a:cubicBezTo>
                        <a:pt x="383409" y="331565"/>
                        <a:pt x="384267" y="331756"/>
                        <a:pt x="385219" y="331851"/>
                      </a:cubicBezTo>
                      <a:cubicBezTo>
                        <a:pt x="385314" y="331851"/>
                        <a:pt x="385695" y="331851"/>
                        <a:pt x="385790" y="331851"/>
                      </a:cubicBezTo>
                      <a:lnTo>
                        <a:pt x="389315" y="331851"/>
                      </a:lnTo>
                      <a:cubicBezTo>
                        <a:pt x="393411" y="331851"/>
                        <a:pt x="397316" y="331851"/>
                        <a:pt x="401126" y="331946"/>
                      </a:cubicBezTo>
                      <a:cubicBezTo>
                        <a:pt x="418652" y="329279"/>
                        <a:pt x="422843" y="316706"/>
                        <a:pt x="428177" y="300800"/>
                      </a:cubicBezTo>
                      <a:cubicBezTo>
                        <a:pt x="433892" y="283559"/>
                        <a:pt x="441036" y="262223"/>
                        <a:pt x="466848" y="241840"/>
                      </a:cubicBezTo>
                      <a:cubicBezTo>
                        <a:pt x="467515" y="241268"/>
                        <a:pt x="467896" y="240316"/>
                        <a:pt x="467705" y="239459"/>
                      </a:cubicBezTo>
                      <a:cubicBezTo>
                        <a:pt x="465229" y="227933"/>
                        <a:pt x="463610" y="226124"/>
                        <a:pt x="460371" y="224695"/>
                      </a:cubicBezTo>
                      <a:cubicBezTo>
                        <a:pt x="458466" y="223838"/>
                        <a:pt x="455132" y="222313"/>
                        <a:pt x="447894" y="200882"/>
                      </a:cubicBezTo>
                      <a:cubicBezTo>
                        <a:pt x="444750" y="191738"/>
                        <a:pt x="441512" y="188024"/>
                        <a:pt x="436464" y="188024"/>
                      </a:cubicBezTo>
                      <a:cubicBezTo>
                        <a:pt x="434939" y="188024"/>
                        <a:pt x="433415" y="188404"/>
                        <a:pt x="431892" y="188785"/>
                      </a:cubicBezTo>
                      <a:cubicBezTo>
                        <a:pt x="430368" y="189167"/>
                        <a:pt x="428844" y="189547"/>
                        <a:pt x="427224" y="189547"/>
                      </a:cubicBezTo>
                      <a:cubicBezTo>
                        <a:pt x="425129" y="189547"/>
                        <a:pt x="421795" y="188976"/>
                        <a:pt x="417128" y="184118"/>
                      </a:cubicBezTo>
                      <a:cubicBezTo>
                        <a:pt x="416937" y="183928"/>
                        <a:pt x="416652" y="183737"/>
                        <a:pt x="416366" y="183547"/>
                      </a:cubicBezTo>
                      <a:cubicBezTo>
                        <a:pt x="399697" y="176213"/>
                        <a:pt x="392363" y="171545"/>
                        <a:pt x="391124" y="167450"/>
                      </a:cubicBezTo>
                      <a:cubicBezTo>
                        <a:pt x="390172" y="164306"/>
                        <a:pt x="392648" y="160210"/>
                        <a:pt x="396459" y="154114"/>
                      </a:cubicBezTo>
                      <a:cubicBezTo>
                        <a:pt x="401316" y="146304"/>
                        <a:pt x="407984" y="135636"/>
                        <a:pt x="412270" y="118777"/>
                      </a:cubicBezTo>
                      <a:cubicBezTo>
                        <a:pt x="412461" y="118015"/>
                        <a:pt x="412270" y="117158"/>
                        <a:pt x="411698" y="116586"/>
                      </a:cubicBezTo>
                      <a:cubicBezTo>
                        <a:pt x="411222" y="116110"/>
                        <a:pt x="410651" y="115824"/>
                        <a:pt x="409984" y="115824"/>
                      </a:cubicBezTo>
                      <a:cubicBezTo>
                        <a:pt x="409889" y="115824"/>
                        <a:pt x="409698" y="115824"/>
                        <a:pt x="409603" y="115824"/>
                      </a:cubicBezTo>
                      <a:cubicBezTo>
                        <a:pt x="403221" y="116967"/>
                        <a:pt x="395220" y="116967"/>
                        <a:pt x="388172" y="116967"/>
                      </a:cubicBezTo>
                      <a:cubicBezTo>
                        <a:pt x="386457" y="116967"/>
                        <a:pt x="384743" y="116967"/>
                        <a:pt x="383123" y="116967"/>
                      </a:cubicBezTo>
                      <a:cubicBezTo>
                        <a:pt x="381599" y="115157"/>
                        <a:pt x="379885" y="114205"/>
                        <a:pt x="377885" y="114205"/>
                      </a:cubicBezTo>
                      <a:cubicBezTo>
                        <a:pt x="376265" y="114205"/>
                        <a:pt x="374742" y="114871"/>
                        <a:pt x="373313" y="115443"/>
                      </a:cubicBezTo>
                      <a:cubicBezTo>
                        <a:pt x="371884" y="116110"/>
                        <a:pt x="370551" y="116681"/>
                        <a:pt x="369027" y="116681"/>
                      </a:cubicBezTo>
                      <a:cubicBezTo>
                        <a:pt x="368550" y="116681"/>
                        <a:pt x="367884" y="116681"/>
                        <a:pt x="367122" y="116681"/>
                      </a:cubicBezTo>
                      <a:cubicBezTo>
                        <a:pt x="363026" y="116681"/>
                        <a:pt x="356168" y="117443"/>
                        <a:pt x="354168" y="117634"/>
                      </a:cubicBezTo>
                      <a:cubicBezTo>
                        <a:pt x="353501" y="117634"/>
                        <a:pt x="352834" y="118110"/>
                        <a:pt x="352453" y="118681"/>
                      </a:cubicBezTo>
                      <a:cubicBezTo>
                        <a:pt x="351310" y="120491"/>
                        <a:pt x="349881" y="121539"/>
                        <a:pt x="348548" y="121539"/>
                      </a:cubicBezTo>
                      <a:cubicBezTo>
                        <a:pt x="346833" y="121539"/>
                        <a:pt x="345500" y="119634"/>
                        <a:pt x="345214" y="116967"/>
                      </a:cubicBezTo>
                      <a:cubicBezTo>
                        <a:pt x="346071" y="110300"/>
                        <a:pt x="344643" y="103918"/>
                        <a:pt x="341214" y="99441"/>
                      </a:cubicBezTo>
                      <a:cubicBezTo>
                        <a:pt x="338547" y="95917"/>
                        <a:pt x="334641" y="93726"/>
                        <a:pt x="330069" y="93059"/>
                      </a:cubicBezTo>
                      <a:cubicBezTo>
                        <a:pt x="328260" y="90488"/>
                        <a:pt x="327783" y="88011"/>
                        <a:pt x="328545" y="85534"/>
                      </a:cubicBezTo>
                      <a:cubicBezTo>
                        <a:pt x="329688" y="82010"/>
                        <a:pt x="333498" y="78772"/>
                        <a:pt x="338261" y="77438"/>
                      </a:cubicBezTo>
                      <a:cubicBezTo>
                        <a:pt x="338832" y="77248"/>
                        <a:pt x="339309" y="76867"/>
                        <a:pt x="339689" y="76390"/>
                      </a:cubicBezTo>
                      <a:cubicBezTo>
                        <a:pt x="340737" y="74676"/>
                        <a:pt x="341023" y="72961"/>
                        <a:pt x="340547" y="71247"/>
                      </a:cubicBezTo>
                      <a:cubicBezTo>
                        <a:pt x="339689" y="67818"/>
                        <a:pt x="336070" y="65627"/>
                        <a:pt x="333213" y="63913"/>
                      </a:cubicBezTo>
                      <a:cubicBezTo>
                        <a:pt x="332831" y="63722"/>
                        <a:pt x="332451" y="63532"/>
                        <a:pt x="332165" y="63246"/>
                      </a:cubicBezTo>
                      <a:cubicBezTo>
                        <a:pt x="331498" y="61913"/>
                        <a:pt x="330260" y="59912"/>
                        <a:pt x="328355" y="56769"/>
                      </a:cubicBezTo>
                      <a:cubicBezTo>
                        <a:pt x="328164" y="56483"/>
                        <a:pt x="327974" y="56293"/>
                        <a:pt x="327688" y="56102"/>
                      </a:cubicBezTo>
                      <a:cubicBezTo>
                        <a:pt x="325116" y="54292"/>
                        <a:pt x="323688" y="51054"/>
                        <a:pt x="322164" y="47720"/>
                      </a:cubicBezTo>
                      <a:cubicBezTo>
                        <a:pt x="320544" y="44101"/>
                        <a:pt x="318925" y="40386"/>
                        <a:pt x="315687" y="37814"/>
                      </a:cubicBezTo>
                      <a:cubicBezTo>
                        <a:pt x="315401" y="36385"/>
                        <a:pt x="315210" y="34861"/>
                        <a:pt x="315020" y="33338"/>
                      </a:cubicBezTo>
                      <a:cubicBezTo>
                        <a:pt x="314067" y="25908"/>
                        <a:pt x="312924" y="17526"/>
                        <a:pt x="305495" y="12763"/>
                      </a:cubicBezTo>
                      <a:cubicBezTo>
                        <a:pt x="300637" y="4763"/>
                        <a:pt x="292350" y="0"/>
                        <a:pt x="283302" y="0"/>
                      </a:cubicBezTo>
                      <a:lnTo>
                        <a:pt x="28330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2">
                <a:extLst>
                  <a:ext uri="{FF2B5EF4-FFF2-40B4-BE49-F238E27FC236}">
                    <a16:creationId xmlns:a16="http://schemas.microsoft.com/office/drawing/2014/main" id="{7E81CC61-3A32-D4AE-388D-D8342510C9C1}"/>
                  </a:ext>
                </a:extLst>
              </p:cNvPr>
              <p:cNvGrpSpPr/>
              <p:nvPr/>
            </p:nvGrpSpPr>
            <p:grpSpPr>
              <a:xfrm>
                <a:off x="7006240" y="3197732"/>
                <a:ext cx="584874" cy="359473"/>
                <a:chOff x="7006240" y="3197732"/>
                <a:chExt cx="584874" cy="359473"/>
              </a:xfrm>
              <a:grpFill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A41B2C4B-9430-3882-C8BF-C61D5C0BF0F0}"/>
                    </a:ext>
                  </a:extLst>
                </p:cNvPr>
                <p:cNvSpPr/>
                <p:nvPr/>
              </p:nvSpPr>
              <p:spPr>
                <a:xfrm>
                  <a:off x="7007327" y="3199256"/>
                  <a:ext cx="581716" cy="357092"/>
                </a:xfrm>
                <a:custGeom>
                  <a:avLst/>
                  <a:gdLst>
                    <a:gd name="connsiteX0" fmla="*/ 91465 w 581716"/>
                    <a:gd name="connsiteY0" fmla="*/ 356616 h 357092"/>
                    <a:gd name="connsiteX1" fmla="*/ 54984 w 581716"/>
                    <a:gd name="connsiteY1" fmla="*/ 351282 h 357092"/>
                    <a:gd name="connsiteX2" fmla="*/ 53269 w 581716"/>
                    <a:gd name="connsiteY2" fmla="*/ 344234 h 357092"/>
                    <a:gd name="connsiteX3" fmla="*/ 38696 w 581716"/>
                    <a:gd name="connsiteY3" fmla="*/ 328422 h 357092"/>
                    <a:gd name="connsiteX4" fmla="*/ 33172 w 581716"/>
                    <a:gd name="connsiteY4" fmla="*/ 322421 h 357092"/>
                    <a:gd name="connsiteX5" fmla="*/ 10407 w 581716"/>
                    <a:gd name="connsiteY5" fmla="*/ 320707 h 357092"/>
                    <a:gd name="connsiteX6" fmla="*/ 596 w 581716"/>
                    <a:gd name="connsiteY6" fmla="*/ 316801 h 357092"/>
                    <a:gd name="connsiteX7" fmla="*/ 11359 w 581716"/>
                    <a:gd name="connsiteY7" fmla="*/ 293656 h 357092"/>
                    <a:gd name="connsiteX8" fmla="*/ 18598 w 581716"/>
                    <a:gd name="connsiteY8" fmla="*/ 282988 h 357092"/>
                    <a:gd name="connsiteX9" fmla="*/ 30028 w 581716"/>
                    <a:gd name="connsiteY9" fmla="*/ 274796 h 357092"/>
                    <a:gd name="connsiteX10" fmla="*/ 43459 w 581716"/>
                    <a:gd name="connsiteY10" fmla="*/ 259271 h 357092"/>
                    <a:gd name="connsiteX11" fmla="*/ 63461 w 581716"/>
                    <a:gd name="connsiteY11" fmla="*/ 240030 h 357092"/>
                    <a:gd name="connsiteX12" fmla="*/ 93465 w 581716"/>
                    <a:gd name="connsiteY12" fmla="*/ 211741 h 357092"/>
                    <a:gd name="connsiteX13" fmla="*/ 76415 w 581716"/>
                    <a:gd name="connsiteY13" fmla="*/ 219551 h 357092"/>
                    <a:gd name="connsiteX14" fmla="*/ 70129 w 581716"/>
                    <a:gd name="connsiteY14" fmla="*/ 223361 h 357092"/>
                    <a:gd name="connsiteX15" fmla="*/ 56603 w 581716"/>
                    <a:gd name="connsiteY15" fmla="*/ 229838 h 357092"/>
                    <a:gd name="connsiteX16" fmla="*/ 55079 w 581716"/>
                    <a:gd name="connsiteY16" fmla="*/ 230981 h 357092"/>
                    <a:gd name="connsiteX17" fmla="*/ 39268 w 581716"/>
                    <a:gd name="connsiteY17" fmla="*/ 239077 h 357092"/>
                    <a:gd name="connsiteX18" fmla="*/ 36315 w 581716"/>
                    <a:gd name="connsiteY18" fmla="*/ 237649 h 357092"/>
                    <a:gd name="connsiteX19" fmla="*/ 38410 w 581716"/>
                    <a:gd name="connsiteY19" fmla="*/ 226504 h 357092"/>
                    <a:gd name="connsiteX20" fmla="*/ 41839 w 581716"/>
                    <a:gd name="connsiteY20" fmla="*/ 222504 h 357092"/>
                    <a:gd name="connsiteX21" fmla="*/ 47650 w 581716"/>
                    <a:gd name="connsiteY21" fmla="*/ 203454 h 357092"/>
                    <a:gd name="connsiteX22" fmla="*/ 41554 w 581716"/>
                    <a:gd name="connsiteY22" fmla="*/ 189262 h 357092"/>
                    <a:gd name="connsiteX23" fmla="*/ 32505 w 581716"/>
                    <a:gd name="connsiteY23" fmla="*/ 162306 h 357092"/>
                    <a:gd name="connsiteX24" fmla="*/ 55746 w 581716"/>
                    <a:gd name="connsiteY24" fmla="*/ 139351 h 357092"/>
                    <a:gd name="connsiteX25" fmla="*/ 72415 w 581716"/>
                    <a:gd name="connsiteY25" fmla="*/ 113443 h 357092"/>
                    <a:gd name="connsiteX26" fmla="*/ 94608 w 581716"/>
                    <a:gd name="connsiteY26" fmla="*/ 83725 h 357092"/>
                    <a:gd name="connsiteX27" fmla="*/ 100990 w 581716"/>
                    <a:gd name="connsiteY27" fmla="*/ 73533 h 357092"/>
                    <a:gd name="connsiteX28" fmla="*/ 108514 w 581716"/>
                    <a:gd name="connsiteY28" fmla="*/ 64008 h 357092"/>
                    <a:gd name="connsiteX29" fmla="*/ 109943 w 581716"/>
                    <a:gd name="connsiteY29" fmla="*/ 64198 h 357092"/>
                    <a:gd name="connsiteX30" fmla="*/ 114610 w 581716"/>
                    <a:gd name="connsiteY30" fmla="*/ 69151 h 357092"/>
                    <a:gd name="connsiteX31" fmla="*/ 114896 w 581716"/>
                    <a:gd name="connsiteY31" fmla="*/ 70104 h 357092"/>
                    <a:gd name="connsiteX32" fmla="*/ 136232 w 581716"/>
                    <a:gd name="connsiteY32" fmla="*/ 42958 h 357092"/>
                    <a:gd name="connsiteX33" fmla="*/ 164617 w 581716"/>
                    <a:gd name="connsiteY33" fmla="*/ 34385 h 357092"/>
                    <a:gd name="connsiteX34" fmla="*/ 190715 w 581716"/>
                    <a:gd name="connsiteY34" fmla="*/ 24479 h 357092"/>
                    <a:gd name="connsiteX35" fmla="*/ 197954 w 581716"/>
                    <a:gd name="connsiteY35" fmla="*/ 10858 h 357092"/>
                    <a:gd name="connsiteX36" fmla="*/ 207384 w 581716"/>
                    <a:gd name="connsiteY36" fmla="*/ 6953 h 357092"/>
                    <a:gd name="connsiteX37" fmla="*/ 210813 w 581716"/>
                    <a:gd name="connsiteY37" fmla="*/ 476 h 357092"/>
                    <a:gd name="connsiteX38" fmla="*/ 211765 w 581716"/>
                    <a:gd name="connsiteY38" fmla="*/ 0 h 357092"/>
                    <a:gd name="connsiteX39" fmla="*/ 211765 w 581716"/>
                    <a:gd name="connsiteY39" fmla="*/ 0 h 357092"/>
                    <a:gd name="connsiteX40" fmla="*/ 212718 w 581716"/>
                    <a:gd name="connsiteY40" fmla="*/ 571 h 357092"/>
                    <a:gd name="connsiteX41" fmla="*/ 231577 w 581716"/>
                    <a:gd name="connsiteY41" fmla="*/ 19240 h 357092"/>
                    <a:gd name="connsiteX42" fmla="*/ 255009 w 581716"/>
                    <a:gd name="connsiteY42" fmla="*/ 25622 h 357092"/>
                    <a:gd name="connsiteX43" fmla="*/ 283108 w 581716"/>
                    <a:gd name="connsiteY43" fmla="*/ 36100 h 357092"/>
                    <a:gd name="connsiteX44" fmla="*/ 294061 w 581716"/>
                    <a:gd name="connsiteY44" fmla="*/ 57817 h 357092"/>
                    <a:gd name="connsiteX45" fmla="*/ 308920 w 581716"/>
                    <a:gd name="connsiteY45" fmla="*/ 83439 h 357092"/>
                    <a:gd name="connsiteX46" fmla="*/ 335019 w 581716"/>
                    <a:gd name="connsiteY46" fmla="*/ 94012 h 357092"/>
                    <a:gd name="connsiteX47" fmla="*/ 356069 w 581716"/>
                    <a:gd name="connsiteY47" fmla="*/ 88392 h 357092"/>
                    <a:gd name="connsiteX48" fmla="*/ 377310 w 581716"/>
                    <a:gd name="connsiteY48" fmla="*/ 72961 h 357092"/>
                    <a:gd name="connsiteX49" fmla="*/ 377596 w 581716"/>
                    <a:gd name="connsiteY49" fmla="*/ 71914 h 357092"/>
                    <a:gd name="connsiteX50" fmla="*/ 377976 w 581716"/>
                    <a:gd name="connsiteY50" fmla="*/ 70866 h 357092"/>
                    <a:gd name="connsiteX51" fmla="*/ 391407 w 581716"/>
                    <a:gd name="connsiteY51" fmla="*/ 52483 h 357092"/>
                    <a:gd name="connsiteX52" fmla="*/ 392169 w 581716"/>
                    <a:gd name="connsiteY52" fmla="*/ 51149 h 357092"/>
                    <a:gd name="connsiteX53" fmla="*/ 404361 w 581716"/>
                    <a:gd name="connsiteY53" fmla="*/ 35338 h 357092"/>
                    <a:gd name="connsiteX54" fmla="*/ 421411 w 581716"/>
                    <a:gd name="connsiteY54" fmla="*/ 18669 h 357092"/>
                    <a:gd name="connsiteX55" fmla="*/ 433126 w 581716"/>
                    <a:gd name="connsiteY55" fmla="*/ 12382 h 357092"/>
                    <a:gd name="connsiteX56" fmla="*/ 443604 w 581716"/>
                    <a:gd name="connsiteY56" fmla="*/ 8001 h 357092"/>
                    <a:gd name="connsiteX57" fmla="*/ 464749 w 581716"/>
                    <a:gd name="connsiteY57" fmla="*/ 18764 h 357092"/>
                    <a:gd name="connsiteX58" fmla="*/ 480466 w 581716"/>
                    <a:gd name="connsiteY58" fmla="*/ 27527 h 357092"/>
                    <a:gd name="connsiteX59" fmla="*/ 483323 w 581716"/>
                    <a:gd name="connsiteY59" fmla="*/ 27432 h 357092"/>
                    <a:gd name="connsiteX60" fmla="*/ 496849 w 581716"/>
                    <a:gd name="connsiteY60" fmla="*/ 34385 h 357092"/>
                    <a:gd name="connsiteX61" fmla="*/ 502945 w 581716"/>
                    <a:gd name="connsiteY61" fmla="*/ 38386 h 357092"/>
                    <a:gd name="connsiteX62" fmla="*/ 504659 w 581716"/>
                    <a:gd name="connsiteY62" fmla="*/ 38195 h 357092"/>
                    <a:gd name="connsiteX63" fmla="*/ 515137 w 581716"/>
                    <a:gd name="connsiteY63" fmla="*/ 36957 h 357092"/>
                    <a:gd name="connsiteX64" fmla="*/ 532948 w 581716"/>
                    <a:gd name="connsiteY64" fmla="*/ 30956 h 357092"/>
                    <a:gd name="connsiteX65" fmla="*/ 533710 w 581716"/>
                    <a:gd name="connsiteY65" fmla="*/ 30671 h 357092"/>
                    <a:gd name="connsiteX66" fmla="*/ 533901 w 581716"/>
                    <a:gd name="connsiteY66" fmla="*/ 30671 h 357092"/>
                    <a:gd name="connsiteX67" fmla="*/ 579621 w 581716"/>
                    <a:gd name="connsiteY67" fmla="*/ 56102 h 357092"/>
                    <a:gd name="connsiteX68" fmla="*/ 579621 w 581716"/>
                    <a:gd name="connsiteY68" fmla="*/ 57055 h 357092"/>
                    <a:gd name="connsiteX69" fmla="*/ 576668 w 581716"/>
                    <a:gd name="connsiteY69" fmla="*/ 71723 h 357092"/>
                    <a:gd name="connsiteX70" fmla="*/ 581716 w 581716"/>
                    <a:gd name="connsiteY70" fmla="*/ 77629 h 357092"/>
                    <a:gd name="connsiteX71" fmla="*/ 573049 w 581716"/>
                    <a:gd name="connsiteY71" fmla="*/ 90868 h 357092"/>
                    <a:gd name="connsiteX72" fmla="*/ 567334 w 581716"/>
                    <a:gd name="connsiteY72" fmla="*/ 92202 h 357092"/>
                    <a:gd name="connsiteX73" fmla="*/ 560285 w 581716"/>
                    <a:gd name="connsiteY73" fmla="*/ 88963 h 357092"/>
                    <a:gd name="connsiteX74" fmla="*/ 547331 w 581716"/>
                    <a:gd name="connsiteY74" fmla="*/ 85725 h 357092"/>
                    <a:gd name="connsiteX75" fmla="*/ 506850 w 581716"/>
                    <a:gd name="connsiteY75" fmla="*/ 103918 h 357092"/>
                    <a:gd name="connsiteX76" fmla="*/ 493705 w 581716"/>
                    <a:gd name="connsiteY76" fmla="*/ 107632 h 357092"/>
                    <a:gd name="connsiteX77" fmla="*/ 468464 w 581716"/>
                    <a:gd name="connsiteY77" fmla="*/ 123254 h 357092"/>
                    <a:gd name="connsiteX78" fmla="*/ 459320 w 581716"/>
                    <a:gd name="connsiteY78" fmla="*/ 124396 h 357092"/>
                    <a:gd name="connsiteX79" fmla="*/ 458749 w 581716"/>
                    <a:gd name="connsiteY79" fmla="*/ 124587 h 357092"/>
                    <a:gd name="connsiteX80" fmla="*/ 462844 w 581716"/>
                    <a:gd name="connsiteY80" fmla="*/ 125730 h 357092"/>
                    <a:gd name="connsiteX81" fmla="*/ 463511 w 581716"/>
                    <a:gd name="connsiteY81" fmla="*/ 126682 h 357092"/>
                    <a:gd name="connsiteX82" fmla="*/ 463130 w 581716"/>
                    <a:gd name="connsiteY82" fmla="*/ 127730 h 357092"/>
                    <a:gd name="connsiteX83" fmla="*/ 423982 w 581716"/>
                    <a:gd name="connsiteY83" fmla="*/ 170879 h 357092"/>
                    <a:gd name="connsiteX84" fmla="*/ 423125 w 581716"/>
                    <a:gd name="connsiteY84" fmla="*/ 171355 h 357092"/>
                    <a:gd name="connsiteX85" fmla="*/ 423125 w 581716"/>
                    <a:gd name="connsiteY85" fmla="*/ 171355 h 357092"/>
                    <a:gd name="connsiteX86" fmla="*/ 422268 w 581716"/>
                    <a:gd name="connsiteY86" fmla="*/ 170974 h 357092"/>
                    <a:gd name="connsiteX87" fmla="*/ 417315 w 581716"/>
                    <a:gd name="connsiteY87" fmla="*/ 168973 h 357092"/>
                    <a:gd name="connsiteX88" fmla="*/ 409409 w 581716"/>
                    <a:gd name="connsiteY88" fmla="*/ 173736 h 357092"/>
                    <a:gd name="connsiteX89" fmla="*/ 412743 w 581716"/>
                    <a:gd name="connsiteY89" fmla="*/ 183261 h 357092"/>
                    <a:gd name="connsiteX90" fmla="*/ 413314 w 581716"/>
                    <a:gd name="connsiteY90" fmla="*/ 184118 h 357092"/>
                    <a:gd name="connsiteX91" fmla="*/ 413505 w 581716"/>
                    <a:gd name="connsiteY91" fmla="*/ 185738 h 357092"/>
                    <a:gd name="connsiteX92" fmla="*/ 403980 w 581716"/>
                    <a:gd name="connsiteY92" fmla="*/ 200025 h 357092"/>
                    <a:gd name="connsiteX93" fmla="*/ 385597 w 581716"/>
                    <a:gd name="connsiteY93" fmla="*/ 228981 h 357092"/>
                    <a:gd name="connsiteX94" fmla="*/ 372071 w 581716"/>
                    <a:gd name="connsiteY94" fmla="*/ 252508 h 357092"/>
                    <a:gd name="connsiteX95" fmla="*/ 364070 w 581716"/>
                    <a:gd name="connsiteY95" fmla="*/ 268986 h 357092"/>
                    <a:gd name="connsiteX96" fmla="*/ 360927 w 581716"/>
                    <a:gd name="connsiteY96" fmla="*/ 279559 h 357092"/>
                    <a:gd name="connsiteX97" fmla="*/ 355117 w 581716"/>
                    <a:gd name="connsiteY97" fmla="*/ 284131 h 357092"/>
                    <a:gd name="connsiteX98" fmla="*/ 348925 w 581716"/>
                    <a:gd name="connsiteY98" fmla="*/ 286036 h 357092"/>
                    <a:gd name="connsiteX99" fmla="*/ 320541 w 581716"/>
                    <a:gd name="connsiteY99" fmla="*/ 304324 h 357092"/>
                    <a:gd name="connsiteX100" fmla="*/ 312730 w 581716"/>
                    <a:gd name="connsiteY100" fmla="*/ 322802 h 357092"/>
                    <a:gd name="connsiteX101" fmla="*/ 306730 w 581716"/>
                    <a:gd name="connsiteY101" fmla="*/ 327374 h 357092"/>
                    <a:gd name="connsiteX102" fmla="*/ 306730 w 581716"/>
                    <a:gd name="connsiteY102" fmla="*/ 327374 h 357092"/>
                    <a:gd name="connsiteX103" fmla="*/ 303015 w 581716"/>
                    <a:gd name="connsiteY103" fmla="*/ 326326 h 357092"/>
                    <a:gd name="connsiteX104" fmla="*/ 300634 w 581716"/>
                    <a:gd name="connsiteY104" fmla="*/ 325564 h 357092"/>
                    <a:gd name="connsiteX105" fmla="*/ 293395 w 581716"/>
                    <a:gd name="connsiteY105" fmla="*/ 347186 h 357092"/>
                    <a:gd name="connsiteX106" fmla="*/ 282726 w 581716"/>
                    <a:gd name="connsiteY106" fmla="*/ 356806 h 357092"/>
                    <a:gd name="connsiteX107" fmla="*/ 265010 w 581716"/>
                    <a:gd name="connsiteY107" fmla="*/ 341852 h 357092"/>
                    <a:gd name="connsiteX108" fmla="*/ 255104 w 581716"/>
                    <a:gd name="connsiteY108" fmla="*/ 333089 h 357092"/>
                    <a:gd name="connsiteX109" fmla="*/ 243293 w 581716"/>
                    <a:gd name="connsiteY109" fmla="*/ 341567 h 357092"/>
                    <a:gd name="connsiteX110" fmla="*/ 222719 w 581716"/>
                    <a:gd name="connsiteY110" fmla="*/ 354139 h 357092"/>
                    <a:gd name="connsiteX111" fmla="*/ 203764 w 581716"/>
                    <a:gd name="connsiteY111" fmla="*/ 344519 h 357092"/>
                    <a:gd name="connsiteX112" fmla="*/ 172141 w 581716"/>
                    <a:gd name="connsiteY112" fmla="*/ 312515 h 357092"/>
                    <a:gd name="connsiteX113" fmla="*/ 153949 w 581716"/>
                    <a:gd name="connsiteY113" fmla="*/ 284417 h 357092"/>
                    <a:gd name="connsiteX114" fmla="*/ 151853 w 581716"/>
                    <a:gd name="connsiteY114" fmla="*/ 280225 h 357092"/>
                    <a:gd name="connsiteX115" fmla="*/ 149948 w 581716"/>
                    <a:gd name="connsiteY115" fmla="*/ 281368 h 357092"/>
                    <a:gd name="connsiteX116" fmla="*/ 141947 w 581716"/>
                    <a:gd name="connsiteY116" fmla="*/ 291560 h 357092"/>
                    <a:gd name="connsiteX117" fmla="*/ 150234 w 581716"/>
                    <a:gd name="connsiteY117" fmla="*/ 302705 h 357092"/>
                    <a:gd name="connsiteX118" fmla="*/ 159949 w 581716"/>
                    <a:gd name="connsiteY118" fmla="*/ 312515 h 357092"/>
                    <a:gd name="connsiteX119" fmla="*/ 159949 w 581716"/>
                    <a:gd name="connsiteY119" fmla="*/ 314134 h 357092"/>
                    <a:gd name="connsiteX120" fmla="*/ 159092 w 581716"/>
                    <a:gd name="connsiteY120" fmla="*/ 314515 h 357092"/>
                    <a:gd name="connsiteX121" fmla="*/ 158330 w 581716"/>
                    <a:gd name="connsiteY121" fmla="*/ 314230 h 357092"/>
                    <a:gd name="connsiteX122" fmla="*/ 156235 w 581716"/>
                    <a:gd name="connsiteY122" fmla="*/ 312706 h 357092"/>
                    <a:gd name="connsiteX123" fmla="*/ 155758 w 581716"/>
                    <a:gd name="connsiteY123" fmla="*/ 313468 h 357092"/>
                    <a:gd name="connsiteX124" fmla="*/ 140138 w 581716"/>
                    <a:gd name="connsiteY124" fmla="*/ 320421 h 357092"/>
                    <a:gd name="connsiteX125" fmla="*/ 131470 w 581716"/>
                    <a:gd name="connsiteY125" fmla="*/ 333375 h 357092"/>
                    <a:gd name="connsiteX126" fmla="*/ 115658 w 581716"/>
                    <a:gd name="connsiteY126" fmla="*/ 356521 h 357092"/>
                    <a:gd name="connsiteX127" fmla="*/ 91369 w 581716"/>
                    <a:gd name="connsiteY127" fmla="*/ 357092 h 35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581716" h="357092">
                      <a:moveTo>
                        <a:pt x="91465" y="356616"/>
                      </a:moveTo>
                      <a:cubicBezTo>
                        <a:pt x="63938" y="356616"/>
                        <a:pt x="57651" y="354044"/>
                        <a:pt x="54984" y="351282"/>
                      </a:cubicBezTo>
                      <a:cubicBezTo>
                        <a:pt x="52984" y="349186"/>
                        <a:pt x="53079" y="346710"/>
                        <a:pt x="53269" y="344234"/>
                      </a:cubicBezTo>
                      <a:cubicBezTo>
                        <a:pt x="53555" y="339471"/>
                        <a:pt x="53746" y="334137"/>
                        <a:pt x="38696" y="328422"/>
                      </a:cubicBezTo>
                      <a:cubicBezTo>
                        <a:pt x="33648" y="326517"/>
                        <a:pt x="32886" y="324707"/>
                        <a:pt x="33172" y="322421"/>
                      </a:cubicBezTo>
                      <a:cubicBezTo>
                        <a:pt x="32029" y="320707"/>
                        <a:pt x="16313" y="320707"/>
                        <a:pt x="10407" y="320707"/>
                      </a:cubicBezTo>
                      <a:cubicBezTo>
                        <a:pt x="5073" y="320707"/>
                        <a:pt x="1834" y="319468"/>
                        <a:pt x="596" y="316801"/>
                      </a:cubicBezTo>
                      <a:cubicBezTo>
                        <a:pt x="-2071" y="311372"/>
                        <a:pt x="4692" y="302419"/>
                        <a:pt x="11359" y="293656"/>
                      </a:cubicBezTo>
                      <a:cubicBezTo>
                        <a:pt x="14503" y="289465"/>
                        <a:pt x="17551" y="285559"/>
                        <a:pt x="18598" y="282988"/>
                      </a:cubicBezTo>
                      <a:cubicBezTo>
                        <a:pt x="20599" y="278035"/>
                        <a:pt x="25361" y="276415"/>
                        <a:pt x="30028" y="274796"/>
                      </a:cubicBezTo>
                      <a:cubicBezTo>
                        <a:pt x="36696" y="272510"/>
                        <a:pt x="42887" y="270415"/>
                        <a:pt x="43459" y="259271"/>
                      </a:cubicBezTo>
                      <a:cubicBezTo>
                        <a:pt x="44030" y="254127"/>
                        <a:pt x="52603" y="247936"/>
                        <a:pt x="63461" y="240030"/>
                      </a:cubicBezTo>
                      <a:cubicBezTo>
                        <a:pt x="74986" y="231648"/>
                        <a:pt x="88988" y="221456"/>
                        <a:pt x="93465" y="211741"/>
                      </a:cubicBezTo>
                      <a:cubicBezTo>
                        <a:pt x="90417" y="214313"/>
                        <a:pt x="85083" y="217456"/>
                        <a:pt x="76415" y="219551"/>
                      </a:cubicBezTo>
                      <a:cubicBezTo>
                        <a:pt x="71081" y="220885"/>
                        <a:pt x="70605" y="222123"/>
                        <a:pt x="70129" y="223361"/>
                      </a:cubicBezTo>
                      <a:cubicBezTo>
                        <a:pt x="69081" y="226028"/>
                        <a:pt x="67557" y="228124"/>
                        <a:pt x="56603" y="229838"/>
                      </a:cubicBezTo>
                      <a:cubicBezTo>
                        <a:pt x="56603" y="229838"/>
                        <a:pt x="55936" y="230314"/>
                        <a:pt x="55079" y="230981"/>
                      </a:cubicBezTo>
                      <a:cubicBezTo>
                        <a:pt x="49078" y="235172"/>
                        <a:pt x="42982" y="239077"/>
                        <a:pt x="39268" y="239077"/>
                      </a:cubicBezTo>
                      <a:cubicBezTo>
                        <a:pt x="37648" y="239077"/>
                        <a:pt x="36791" y="238315"/>
                        <a:pt x="36315" y="237649"/>
                      </a:cubicBezTo>
                      <a:cubicBezTo>
                        <a:pt x="35076" y="235744"/>
                        <a:pt x="35743" y="232219"/>
                        <a:pt x="38410" y="226504"/>
                      </a:cubicBezTo>
                      <a:cubicBezTo>
                        <a:pt x="38982" y="225361"/>
                        <a:pt x="40220" y="224123"/>
                        <a:pt x="41839" y="222504"/>
                      </a:cubicBezTo>
                      <a:cubicBezTo>
                        <a:pt x="46411" y="218122"/>
                        <a:pt x="52603" y="212217"/>
                        <a:pt x="47650" y="203454"/>
                      </a:cubicBezTo>
                      <a:cubicBezTo>
                        <a:pt x="48412" y="199263"/>
                        <a:pt x="45268" y="194596"/>
                        <a:pt x="41554" y="189262"/>
                      </a:cubicBezTo>
                      <a:cubicBezTo>
                        <a:pt x="36410" y="181737"/>
                        <a:pt x="30028" y="172498"/>
                        <a:pt x="32505" y="162306"/>
                      </a:cubicBezTo>
                      <a:cubicBezTo>
                        <a:pt x="34600" y="154019"/>
                        <a:pt x="42125" y="146494"/>
                        <a:pt x="55746" y="139351"/>
                      </a:cubicBezTo>
                      <a:cubicBezTo>
                        <a:pt x="65461" y="134302"/>
                        <a:pt x="68795" y="124206"/>
                        <a:pt x="72415" y="113443"/>
                      </a:cubicBezTo>
                      <a:cubicBezTo>
                        <a:pt x="76510" y="101346"/>
                        <a:pt x="80701" y="88773"/>
                        <a:pt x="94608" y="83725"/>
                      </a:cubicBezTo>
                      <a:cubicBezTo>
                        <a:pt x="98132" y="82486"/>
                        <a:pt x="99561" y="77914"/>
                        <a:pt x="100990" y="73533"/>
                      </a:cubicBezTo>
                      <a:cubicBezTo>
                        <a:pt x="102514" y="68866"/>
                        <a:pt x="104133" y="64008"/>
                        <a:pt x="108514" y="64008"/>
                      </a:cubicBezTo>
                      <a:cubicBezTo>
                        <a:pt x="108991" y="64008"/>
                        <a:pt x="109467" y="64008"/>
                        <a:pt x="109943" y="64198"/>
                      </a:cubicBezTo>
                      <a:cubicBezTo>
                        <a:pt x="113277" y="64960"/>
                        <a:pt x="114039" y="67627"/>
                        <a:pt x="114610" y="69151"/>
                      </a:cubicBezTo>
                      <a:cubicBezTo>
                        <a:pt x="114706" y="69532"/>
                        <a:pt x="114896" y="69913"/>
                        <a:pt x="114896" y="70104"/>
                      </a:cubicBezTo>
                      <a:cubicBezTo>
                        <a:pt x="115849" y="69437"/>
                        <a:pt x="122897" y="60388"/>
                        <a:pt x="136232" y="42958"/>
                      </a:cubicBezTo>
                      <a:cubicBezTo>
                        <a:pt x="141566" y="36004"/>
                        <a:pt x="153282" y="35147"/>
                        <a:pt x="164617" y="34385"/>
                      </a:cubicBezTo>
                      <a:cubicBezTo>
                        <a:pt x="176904" y="33528"/>
                        <a:pt x="188620" y="32671"/>
                        <a:pt x="190715" y="24479"/>
                      </a:cubicBezTo>
                      <a:cubicBezTo>
                        <a:pt x="193858" y="12192"/>
                        <a:pt x="194144" y="11335"/>
                        <a:pt x="197954" y="10858"/>
                      </a:cubicBezTo>
                      <a:cubicBezTo>
                        <a:pt x="199669" y="10668"/>
                        <a:pt x="202336" y="10382"/>
                        <a:pt x="207384" y="6953"/>
                      </a:cubicBezTo>
                      <a:cubicBezTo>
                        <a:pt x="208241" y="4477"/>
                        <a:pt x="209480" y="2191"/>
                        <a:pt x="210813" y="476"/>
                      </a:cubicBezTo>
                      <a:cubicBezTo>
                        <a:pt x="211003" y="190"/>
                        <a:pt x="211384" y="0"/>
                        <a:pt x="211765" y="0"/>
                      </a:cubicBezTo>
                      <a:lnTo>
                        <a:pt x="211765" y="0"/>
                      </a:lnTo>
                      <a:cubicBezTo>
                        <a:pt x="211765" y="0"/>
                        <a:pt x="212527" y="190"/>
                        <a:pt x="212718" y="571"/>
                      </a:cubicBezTo>
                      <a:cubicBezTo>
                        <a:pt x="218052" y="8668"/>
                        <a:pt x="224434" y="14859"/>
                        <a:pt x="231577" y="19240"/>
                      </a:cubicBezTo>
                      <a:cubicBezTo>
                        <a:pt x="237864" y="23050"/>
                        <a:pt x="246627" y="24384"/>
                        <a:pt x="255009" y="25622"/>
                      </a:cubicBezTo>
                      <a:cubicBezTo>
                        <a:pt x="265867" y="27242"/>
                        <a:pt x="277012" y="28956"/>
                        <a:pt x="283108" y="36100"/>
                      </a:cubicBezTo>
                      <a:cubicBezTo>
                        <a:pt x="288537" y="42481"/>
                        <a:pt x="291394" y="50292"/>
                        <a:pt x="294061" y="57817"/>
                      </a:cubicBezTo>
                      <a:cubicBezTo>
                        <a:pt x="297300" y="66961"/>
                        <a:pt x="300729" y="76390"/>
                        <a:pt x="308920" y="83439"/>
                      </a:cubicBezTo>
                      <a:cubicBezTo>
                        <a:pt x="316922" y="90392"/>
                        <a:pt x="325780" y="94012"/>
                        <a:pt x="335019" y="94012"/>
                      </a:cubicBezTo>
                      <a:cubicBezTo>
                        <a:pt x="341877" y="94012"/>
                        <a:pt x="348925" y="92107"/>
                        <a:pt x="356069" y="88392"/>
                      </a:cubicBezTo>
                      <a:cubicBezTo>
                        <a:pt x="364547" y="86868"/>
                        <a:pt x="374833" y="83058"/>
                        <a:pt x="377310" y="72961"/>
                      </a:cubicBezTo>
                      <a:lnTo>
                        <a:pt x="377596" y="71914"/>
                      </a:lnTo>
                      <a:cubicBezTo>
                        <a:pt x="377596" y="71914"/>
                        <a:pt x="377881" y="71056"/>
                        <a:pt x="377976" y="70866"/>
                      </a:cubicBezTo>
                      <a:cubicBezTo>
                        <a:pt x="383025" y="65246"/>
                        <a:pt x="387692" y="58960"/>
                        <a:pt x="391407" y="52483"/>
                      </a:cubicBezTo>
                      <a:cubicBezTo>
                        <a:pt x="391407" y="52388"/>
                        <a:pt x="392074" y="51244"/>
                        <a:pt x="392169" y="51149"/>
                      </a:cubicBezTo>
                      <a:cubicBezTo>
                        <a:pt x="397598" y="46863"/>
                        <a:pt x="402265" y="43053"/>
                        <a:pt x="404361" y="35338"/>
                      </a:cubicBezTo>
                      <a:cubicBezTo>
                        <a:pt x="407123" y="24860"/>
                        <a:pt x="414076" y="21812"/>
                        <a:pt x="421411" y="18669"/>
                      </a:cubicBezTo>
                      <a:cubicBezTo>
                        <a:pt x="425221" y="17050"/>
                        <a:pt x="429221" y="15335"/>
                        <a:pt x="433126" y="12382"/>
                      </a:cubicBezTo>
                      <a:cubicBezTo>
                        <a:pt x="436651" y="9811"/>
                        <a:pt x="440080" y="8287"/>
                        <a:pt x="443604" y="8001"/>
                      </a:cubicBezTo>
                      <a:cubicBezTo>
                        <a:pt x="450938" y="12287"/>
                        <a:pt x="457796" y="15811"/>
                        <a:pt x="464749" y="18764"/>
                      </a:cubicBezTo>
                      <a:cubicBezTo>
                        <a:pt x="470274" y="23622"/>
                        <a:pt x="475036" y="27527"/>
                        <a:pt x="480466" y="27527"/>
                      </a:cubicBezTo>
                      <a:cubicBezTo>
                        <a:pt x="482085" y="27527"/>
                        <a:pt x="482656" y="27432"/>
                        <a:pt x="483323" y="27432"/>
                      </a:cubicBezTo>
                      <a:cubicBezTo>
                        <a:pt x="491038" y="27432"/>
                        <a:pt x="494277" y="31242"/>
                        <a:pt x="496849" y="34385"/>
                      </a:cubicBezTo>
                      <a:cubicBezTo>
                        <a:pt x="498754" y="36671"/>
                        <a:pt x="500182" y="38386"/>
                        <a:pt x="502945" y="38386"/>
                      </a:cubicBezTo>
                      <a:cubicBezTo>
                        <a:pt x="503516" y="38386"/>
                        <a:pt x="504088" y="38386"/>
                        <a:pt x="504659" y="38195"/>
                      </a:cubicBezTo>
                      <a:cubicBezTo>
                        <a:pt x="508660" y="37338"/>
                        <a:pt x="512089" y="37147"/>
                        <a:pt x="515137" y="36957"/>
                      </a:cubicBezTo>
                      <a:cubicBezTo>
                        <a:pt x="521423" y="36576"/>
                        <a:pt x="526472" y="36195"/>
                        <a:pt x="532948" y="30956"/>
                      </a:cubicBezTo>
                      <a:cubicBezTo>
                        <a:pt x="533139" y="30766"/>
                        <a:pt x="533425" y="30671"/>
                        <a:pt x="533710" y="30671"/>
                      </a:cubicBezTo>
                      <a:cubicBezTo>
                        <a:pt x="533710" y="30671"/>
                        <a:pt x="533806" y="30671"/>
                        <a:pt x="533901" y="30671"/>
                      </a:cubicBezTo>
                      <a:cubicBezTo>
                        <a:pt x="551141" y="33338"/>
                        <a:pt x="572001" y="38767"/>
                        <a:pt x="579621" y="56102"/>
                      </a:cubicBezTo>
                      <a:cubicBezTo>
                        <a:pt x="579716" y="56388"/>
                        <a:pt x="579716" y="56769"/>
                        <a:pt x="579621" y="57055"/>
                      </a:cubicBezTo>
                      <a:cubicBezTo>
                        <a:pt x="576954" y="62865"/>
                        <a:pt x="574192" y="69723"/>
                        <a:pt x="576668" y="71723"/>
                      </a:cubicBezTo>
                      <a:cubicBezTo>
                        <a:pt x="579335" y="73152"/>
                        <a:pt x="581145" y="75152"/>
                        <a:pt x="581716" y="77629"/>
                      </a:cubicBezTo>
                      <a:cubicBezTo>
                        <a:pt x="580383" y="83344"/>
                        <a:pt x="577430" y="87535"/>
                        <a:pt x="573049" y="90868"/>
                      </a:cubicBezTo>
                      <a:cubicBezTo>
                        <a:pt x="570953" y="91821"/>
                        <a:pt x="569048" y="92202"/>
                        <a:pt x="567334" y="92202"/>
                      </a:cubicBezTo>
                      <a:cubicBezTo>
                        <a:pt x="564476" y="92202"/>
                        <a:pt x="562000" y="91059"/>
                        <a:pt x="560285" y="88963"/>
                      </a:cubicBezTo>
                      <a:cubicBezTo>
                        <a:pt x="556380" y="86868"/>
                        <a:pt x="552094" y="85725"/>
                        <a:pt x="547331" y="85725"/>
                      </a:cubicBezTo>
                      <a:cubicBezTo>
                        <a:pt x="534282" y="85725"/>
                        <a:pt x="521042" y="94583"/>
                        <a:pt x="506850" y="103918"/>
                      </a:cubicBezTo>
                      <a:cubicBezTo>
                        <a:pt x="500849" y="105061"/>
                        <a:pt x="496849" y="106204"/>
                        <a:pt x="493705" y="107632"/>
                      </a:cubicBezTo>
                      <a:cubicBezTo>
                        <a:pt x="485419" y="111347"/>
                        <a:pt x="476941" y="116586"/>
                        <a:pt x="468464" y="123254"/>
                      </a:cubicBezTo>
                      <a:cubicBezTo>
                        <a:pt x="464845" y="124111"/>
                        <a:pt x="462082" y="124396"/>
                        <a:pt x="459320" y="124396"/>
                      </a:cubicBezTo>
                      <a:lnTo>
                        <a:pt x="458749" y="124587"/>
                      </a:lnTo>
                      <a:cubicBezTo>
                        <a:pt x="460368" y="124777"/>
                        <a:pt x="461797" y="125158"/>
                        <a:pt x="462844" y="125730"/>
                      </a:cubicBezTo>
                      <a:cubicBezTo>
                        <a:pt x="463225" y="125921"/>
                        <a:pt x="463416" y="126206"/>
                        <a:pt x="463511" y="126682"/>
                      </a:cubicBezTo>
                      <a:cubicBezTo>
                        <a:pt x="463511" y="127063"/>
                        <a:pt x="463416" y="127444"/>
                        <a:pt x="463130" y="127730"/>
                      </a:cubicBezTo>
                      <a:cubicBezTo>
                        <a:pt x="450176" y="138779"/>
                        <a:pt x="437413" y="152876"/>
                        <a:pt x="423982" y="170879"/>
                      </a:cubicBezTo>
                      <a:cubicBezTo>
                        <a:pt x="423792" y="171164"/>
                        <a:pt x="423411" y="171355"/>
                        <a:pt x="423125" y="171355"/>
                      </a:cubicBezTo>
                      <a:lnTo>
                        <a:pt x="423125" y="171355"/>
                      </a:lnTo>
                      <a:cubicBezTo>
                        <a:pt x="423125" y="171355"/>
                        <a:pt x="422458" y="171164"/>
                        <a:pt x="422268" y="170974"/>
                      </a:cubicBezTo>
                      <a:cubicBezTo>
                        <a:pt x="421125" y="169640"/>
                        <a:pt x="419315" y="168973"/>
                        <a:pt x="417315" y="168973"/>
                      </a:cubicBezTo>
                      <a:cubicBezTo>
                        <a:pt x="413886" y="168973"/>
                        <a:pt x="410552" y="170974"/>
                        <a:pt x="409409" y="173736"/>
                      </a:cubicBezTo>
                      <a:cubicBezTo>
                        <a:pt x="408266" y="176593"/>
                        <a:pt x="409409" y="179927"/>
                        <a:pt x="412743" y="183261"/>
                      </a:cubicBezTo>
                      <a:cubicBezTo>
                        <a:pt x="412743" y="183261"/>
                        <a:pt x="413314" y="184023"/>
                        <a:pt x="413314" y="184118"/>
                      </a:cubicBezTo>
                      <a:cubicBezTo>
                        <a:pt x="413600" y="184499"/>
                        <a:pt x="413791" y="185356"/>
                        <a:pt x="413505" y="185738"/>
                      </a:cubicBezTo>
                      <a:cubicBezTo>
                        <a:pt x="410171" y="190595"/>
                        <a:pt x="407028" y="195358"/>
                        <a:pt x="403980" y="200025"/>
                      </a:cubicBezTo>
                      <a:cubicBezTo>
                        <a:pt x="398074" y="209169"/>
                        <a:pt x="391693" y="218980"/>
                        <a:pt x="385597" y="228981"/>
                      </a:cubicBezTo>
                      <a:cubicBezTo>
                        <a:pt x="378834" y="232886"/>
                        <a:pt x="375024" y="243173"/>
                        <a:pt x="372071" y="252508"/>
                      </a:cubicBezTo>
                      <a:cubicBezTo>
                        <a:pt x="368833" y="258604"/>
                        <a:pt x="366261" y="263938"/>
                        <a:pt x="364070" y="268986"/>
                      </a:cubicBezTo>
                      <a:cubicBezTo>
                        <a:pt x="362641" y="272225"/>
                        <a:pt x="361594" y="275749"/>
                        <a:pt x="360927" y="279559"/>
                      </a:cubicBezTo>
                      <a:cubicBezTo>
                        <a:pt x="358926" y="282130"/>
                        <a:pt x="357117" y="283464"/>
                        <a:pt x="355117" y="284131"/>
                      </a:cubicBezTo>
                      <a:lnTo>
                        <a:pt x="348925" y="286036"/>
                      </a:lnTo>
                      <a:cubicBezTo>
                        <a:pt x="332609" y="291112"/>
                        <a:pt x="323141" y="297208"/>
                        <a:pt x="320541" y="304324"/>
                      </a:cubicBezTo>
                      <a:cubicBezTo>
                        <a:pt x="319017" y="308610"/>
                        <a:pt x="316922" y="314420"/>
                        <a:pt x="312730" y="322802"/>
                      </a:cubicBezTo>
                      <a:cubicBezTo>
                        <a:pt x="310921" y="325946"/>
                        <a:pt x="309016" y="327374"/>
                        <a:pt x="306730" y="327374"/>
                      </a:cubicBezTo>
                      <a:lnTo>
                        <a:pt x="306730" y="327374"/>
                      </a:lnTo>
                      <a:cubicBezTo>
                        <a:pt x="305301" y="327374"/>
                        <a:pt x="304063" y="326803"/>
                        <a:pt x="303015" y="326326"/>
                      </a:cubicBezTo>
                      <a:cubicBezTo>
                        <a:pt x="302158" y="325946"/>
                        <a:pt x="301300" y="325564"/>
                        <a:pt x="300634" y="325564"/>
                      </a:cubicBezTo>
                      <a:cubicBezTo>
                        <a:pt x="298062" y="325564"/>
                        <a:pt x="295681" y="332613"/>
                        <a:pt x="293395" y="347186"/>
                      </a:cubicBezTo>
                      <a:cubicBezTo>
                        <a:pt x="292728" y="351092"/>
                        <a:pt x="289013" y="356806"/>
                        <a:pt x="282726" y="356806"/>
                      </a:cubicBezTo>
                      <a:cubicBezTo>
                        <a:pt x="278726" y="356806"/>
                        <a:pt x="272344" y="354235"/>
                        <a:pt x="265010" y="341852"/>
                      </a:cubicBezTo>
                      <a:cubicBezTo>
                        <a:pt x="261486" y="335947"/>
                        <a:pt x="258247" y="333089"/>
                        <a:pt x="255104" y="333089"/>
                      </a:cubicBezTo>
                      <a:cubicBezTo>
                        <a:pt x="251294" y="333089"/>
                        <a:pt x="247389" y="337185"/>
                        <a:pt x="243293" y="341567"/>
                      </a:cubicBezTo>
                      <a:cubicBezTo>
                        <a:pt x="237673" y="347472"/>
                        <a:pt x="231387" y="354139"/>
                        <a:pt x="222719" y="354139"/>
                      </a:cubicBezTo>
                      <a:cubicBezTo>
                        <a:pt x="216718" y="354139"/>
                        <a:pt x="210527" y="350996"/>
                        <a:pt x="203764" y="344519"/>
                      </a:cubicBezTo>
                      <a:cubicBezTo>
                        <a:pt x="193096" y="334804"/>
                        <a:pt x="181762" y="324231"/>
                        <a:pt x="172141" y="312515"/>
                      </a:cubicBezTo>
                      <a:cubicBezTo>
                        <a:pt x="159949" y="300228"/>
                        <a:pt x="156044" y="289941"/>
                        <a:pt x="153949" y="284417"/>
                      </a:cubicBezTo>
                      <a:cubicBezTo>
                        <a:pt x="153187" y="282416"/>
                        <a:pt x="152425" y="280225"/>
                        <a:pt x="151853" y="280225"/>
                      </a:cubicBezTo>
                      <a:cubicBezTo>
                        <a:pt x="151663" y="280225"/>
                        <a:pt x="151186" y="280321"/>
                        <a:pt x="149948" y="281368"/>
                      </a:cubicBezTo>
                      <a:cubicBezTo>
                        <a:pt x="144519" y="285750"/>
                        <a:pt x="142042" y="288893"/>
                        <a:pt x="141947" y="291560"/>
                      </a:cubicBezTo>
                      <a:cubicBezTo>
                        <a:pt x="141852" y="294704"/>
                        <a:pt x="145186" y="297942"/>
                        <a:pt x="150234" y="302705"/>
                      </a:cubicBezTo>
                      <a:cubicBezTo>
                        <a:pt x="152996" y="305371"/>
                        <a:pt x="156330" y="308515"/>
                        <a:pt x="159949" y="312515"/>
                      </a:cubicBezTo>
                      <a:cubicBezTo>
                        <a:pt x="160330" y="312992"/>
                        <a:pt x="160330" y="313658"/>
                        <a:pt x="159949" y="314134"/>
                      </a:cubicBezTo>
                      <a:cubicBezTo>
                        <a:pt x="159759" y="314325"/>
                        <a:pt x="159378" y="314515"/>
                        <a:pt x="159092" y="314515"/>
                      </a:cubicBezTo>
                      <a:cubicBezTo>
                        <a:pt x="158806" y="314515"/>
                        <a:pt x="158521" y="314420"/>
                        <a:pt x="158330" y="314230"/>
                      </a:cubicBezTo>
                      <a:cubicBezTo>
                        <a:pt x="156806" y="312896"/>
                        <a:pt x="156330" y="312706"/>
                        <a:pt x="156235" y="312706"/>
                      </a:cubicBezTo>
                      <a:cubicBezTo>
                        <a:pt x="156235" y="312706"/>
                        <a:pt x="156044" y="313182"/>
                        <a:pt x="155758" y="313468"/>
                      </a:cubicBezTo>
                      <a:cubicBezTo>
                        <a:pt x="154330" y="315563"/>
                        <a:pt x="151567" y="319564"/>
                        <a:pt x="140138" y="320421"/>
                      </a:cubicBezTo>
                      <a:cubicBezTo>
                        <a:pt x="132041" y="322040"/>
                        <a:pt x="131851" y="326803"/>
                        <a:pt x="131470" y="333375"/>
                      </a:cubicBezTo>
                      <a:cubicBezTo>
                        <a:pt x="131089" y="341090"/>
                        <a:pt x="130613" y="350615"/>
                        <a:pt x="115658" y="356521"/>
                      </a:cubicBezTo>
                      <a:cubicBezTo>
                        <a:pt x="105943" y="356902"/>
                        <a:pt x="98037" y="357092"/>
                        <a:pt x="91369" y="35709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9DA8FE7-D802-C297-4FFC-DEE12F4B8410}"/>
                    </a:ext>
                  </a:extLst>
                </p:cNvPr>
                <p:cNvSpPr/>
                <p:nvPr/>
              </p:nvSpPr>
              <p:spPr>
                <a:xfrm>
                  <a:off x="7006240" y="3197732"/>
                  <a:ext cx="584874" cy="359473"/>
                </a:xfrm>
                <a:custGeom>
                  <a:avLst/>
                  <a:gdLst>
                    <a:gd name="connsiteX0" fmla="*/ 212852 w 584874"/>
                    <a:gd name="connsiteY0" fmla="*/ 2667 h 359473"/>
                    <a:gd name="connsiteX1" fmla="*/ 232092 w 584874"/>
                    <a:gd name="connsiteY1" fmla="*/ 21717 h 359473"/>
                    <a:gd name="connsiteX2" fmla="*/ 283337 w 584874"/>
                    <a:gd name="connsiteY2" fmla="*/ 38386 h 359473"/>
                    <a:gd name="connsiteX3" fmla="*/ 309245 w 584874"/>
                    <a:gd name="connsiteY3" fmla="*/ 85916 h 359473"/>
                    <a:gd name="connsiteX4" fmla="*/ 336201 w 584874"/>
                    <a:gd name="connsiteY4" fmla="*/ 96774 h 359473"/>
                    <a:gd name="connsiteX5" fmla="*/ 357727 w 584874"/>
                    <a:gd name="connsiteY5" fmla="*/ 90964 h 359473"/>
                    <a:gd name="connsiteX6" fmla="*/ 379540 w 584874"/>
                    <a:gd name="connsiteY6" fmla="*/ 74771 h 359473"/>
                    <a:gd name="connsiteX7" fmla="*/ 380016 w 584874"/>
                    <a:gd name="connsiteY7" fmla="*/ 73247 h 359473"/>
                    <a:gd name="connsiteX8" fmla="*/ 393637 w 584874"/>
                    <a:gd name="connsiteY8" fmla="*/ 54674 h 359473"/>
                    <a:gd name="connsiteX9" fmla="*/ 394208 w 584874"/>
                    <a:gd name="connsiteY9" fmla="*/ 53626 h 359473"/>
                    <a:gd name="connsiteX10" fmla="*/ 406781 w 584874"/>
                    <a:gd name="connsiteY10" fmla="*/ 37243 h 359473"/>
                    <a:gd name="connsiteX11" fmla="*/ 435166 w 584874"/>
                    <a:gd name="connsiteY11" fmla="*/ 14954 h 359473"/>
                    <a:gd name="connsiteX12" fmla="*/ 445072 w 584874"/>
                    <a:gd name="connsiteY12" fmla="*/ 10763 h 359473"/>
                    <a:gd name="connsiteX13" fmla="*/ 465646 w 584874"/>
                    <a:gd name="connsiteY13" fmla="*/ 21431 h 359473"/>
                    <a:gd name="connsiteX14" fmla="*/ 481838 w 584874"/>
                    <a:gd name="connsiteY14" fmla="*/ 30289 h 359473"/>
                    <a:gd name="connsiteX15" fmla="*/ 482791 w 584874"/>
                    <a:gd name="connsiteY15" fmla="*/ 30289 h 359473"/>
                    <a:gd name="connsiteX16" fmla="*/ 484696 w 584874"/>
                    <a:gd name="connsiteY16" fmla="*/ 30289 h 359473"/>
                    <a:gd name="connsiteX17" fmla="*/ 504317 w 584874"/>
                    <a:gd name="connsiteY17" fmla="*/ 41243 h 359473"/>
                    <a:gd name="connsiteX18" fmla="*/ 506317 w 584874"/>
                    <a:gd name="connsiteY18" fmla="*/ 41053 h 359473"/>
                    <a:gd name="connsiteX19" fmla="*/ 535178 w 584874"/>
                    <a:gd name="connsiteY19" fmla="*/ 33528 h 359473"/>
                    <a:gd name="connsiteX20" fmla="*/ 580041 w 584874"/>
                    <a:gd name="connsiteY20" fmla="*/ 58293 h 359473"/>
                    <a:gd name="connsiteX21" fmla="*/ 577469 w 584874"/>
                    <a:gd name="connsiteY21" fmla="*/ 74390 h 359473"/>
                    <a:gd name="connsiteX22" fmla="*/ 582136 w 584874"/>
                    <a:gd name="connsiteY22" fmla="*/ 79629 h 359473"/>
                    <a:gd name="connsiteX23" fmla="*/ 573849 w 584874"/>
                    <a:gd name="connsiteY23" fmla="*/ 91630 h 359473"/>
                    <a:gd name="connsiteX24" fmla="*/ 568897 w 584874"/>
                    <a:gd name="connsiteY24" fmla="*/ 92774 h 359473"/>
                    <a:gd name="connsiteX25" fmla="*/ 562800 w 584874"/>
                    <a:gd name="connsiteY25" fmla="*/ 89916 h 359473"/>
                    <a:gd name="connsiteX26" fmla="*/ 548894 w 584874"/>
                    <a:gd name="connsiteY26" fmla="*/ 86296 h 359473"/>
                    <a:gd name="connsiteX27" fmla="*/ 507556 w 584874"/>
                    <a:gd name="connsiteY27" fmla="*/ 104775 h 359473"/>
                    <a:gd name="connsiteX28" fmla="*/ 494792 w 584874"/>
                    <a:gd name="connsiteY28" fmla="*/ 108204 h 359473"/>
                    <a:gd name="connsiteX29" fmla="*/ 469265 w 584874"/>
                    <a:gd name="connsiteY29" fmla="*/ 124016 h 359473"/>
                    <a:gd name="connsiteX30" fmla="*/ 460883 w 584874"/>
                    <a:gd name="connsiteY30" fmla="*/ 124873 h 359473"/>
                    <a:gd name="connsiteX31" fmla="*/ 460788 w 584874"/>
                    <a:gd name="connsiteY31" fmla="*/ 124873 h 359473"/>
                    <a:gd name="connsiteX32" fmla="*/ 453358 w 584874"/>
                    <a:gd name="connsiteY32" fmla="*/ 127254 h 359473"/>
                    <a:gd name="connsiteX33" fmla="*/ 456501 w 584874"/>
                    <a:gd name="connsiteY33" fmla="*/ 127254 h 359473"/>
                    <a:gd name="connsiteX34" fmla="*/ 463931 w 584874"/>
                    <a:gd name="connsiteY34" fmla="*/ 128492 h 359473"/>
                    <a:gd name="connsiteX35" fmla="*/ 424593 w 584874"/>
                    <a:gd name="connsiteY35" fmla="*/ 171831 h 359473"/>
                    <a:gd name="connsiteX36" fmla="*/ 418782 w 584874"/>
                    <a:gd name="connsiteY36" fmla="*/ 169450 h 359473"/>
                    <a:gd name="connsiteX37" fmla="*/ 413258 w 584874"/>
                    <a:gd name="connsiteY37" fmla="*/ 185833 h 359473"/>
                    <a:gd name="connsiteX38" fmla="*/ 413925 w 584874"/>
                    <a:gd name="connsiteY38" fmla="*/ 186785 h 359473"/>
                    <a:gd name="connsiteX39" fmla="*/ 404400 w 584874"/>
                    <a:gd name="connsiteY39" fmla="*/ 201073 h 359473"/>
                    <a:gd name="connsiteX40" fmla="*/ 385921 w 584874"/>
                    <a:gd name="connsiteY40" fmla="*/ 230029 h 359473"/>
                    <a:gd name="connsiteX41" fmla="*/ 372300 w 584874"/>
                    <a:gd name="connsiteY41" fmla="*/ 253841 h 359473"/>
                    <a:gd name="connsiteX42" fmla="*/ 364395 w 584874"/>
                    <a:gd name="connsiteY42" fmla="*/ 270224 h 359473"/>
                    <a:gd name="connsiteX43" fmla="*/ 361156 w 584874"/>
                    <a:gd name="connsiteY43" fmla="*/ 281083 h 359473"/>
                    <a:gd name="connsiteX44" fmla="*/ 356203 w 584874"/>
                    <a:gd name="connsiteY44" fmla="*/ 284702 h 359473"/>
                    <a:gd name="connsiteX45" fmla="*/ 313150 w 584874"/>
                    <a:gd name="connsiteY45" fmla="*/ 324041 h 359473"/>
                    <a:gd name="connsiteX46" fmla="*/ 308197 w 584874"/>
                    <a:gd name="connsiteY46" fmla="*/ 328041 h 359473"/>
                    <a:gd name="connsiteX47" fmla="*/ 302101 w 584874"/>
                    <a:gd name="connsiteY47" fmla="*/ 326231 h 359473"/>
                    <a:gd name="connsiteX48" fmla="*/ 293719 w 584874"/>
                    <a:gd name="connsiteY48" fmla="*/ 348805 h 359473"/>
                    <a:gd name="connsiteX49" fmla="*/ 284290 w 584874"/>
                    <a:gd name="connsiteY49" fmla="*/ 357473 h 359473"/>
                    <a:gd name="connsiteX50" fmla="*/ 267621 w 584874"/>
                    <a:gd name="connsiteY50" fmla="*/ 343091 h 359473"/>
                    <a:gd name="connsiteX51" fmla="*/ 256667 w 584874"/>
                    <a:gd name="connsiteY51" fmla="*/ 333661 h 359473"/>
                    <a:gd name="connsiteX52" fmla="*/ 224282 w 584874"/>
                    <a:gd name="connsiteY52" fmla="*/ 354711 h 359473"/>
                    <a:gd name="connsiteX53" fmla="*/ 206089 w 584874"/>
                    <a:gd name="connsiteY53" fmla="*/ 345376 h 359473"/>
                    <a:gd name="connsiteX54" fmla="*/ 174562 w 584874"/>
                    <a:gd name="connsiteY54" fmla="*/ 313468 h 359473"/>
                    <a:gd name="connsiteX55" fmla="*/ 153321 w 584874"/>
                    <a:gd name="connsiteY55" fmla="*/ 280797 h 359473"/>
                    <a:gd name="connsiteX56" fmla="*/ 150654 w 584874"/>
                    <a:gd name="connsiteY56" fmla="*/ 282226 h 359473"/>
                    <a:gd name="connsiteX57" fmla="*/ 160369 w 584874"/>
                    <a:gd name="connsiteY57" fmla="*/ 315087 h 359473"/>
                    <a:gd name="connsiteX58" fmla="*/ 157512 w 584874"/>
                    <a:gd name="connsiteY58" fmla="*/ 313277 h 359473"/>
                    <a:gd name="connsiteX59" fmla="*/ 141415 w 584874"/>
                    <a:gd name="connsiteY59" fmla="*/ 320897 h 359473"/>
                    <a:gd name="connsiteX60" fmla="*/ 116649 w 584874"/>
                    <a:gd name="connsiteY60" fmla="*/ 357188 h 359473"/>
                    <a:gd name="connsiteX61" fmla="*/ 92837 w 584874"/>
                    <a:gd name="connsiteY61" fmla="*/ 357664 h 359473"/>
                    <a:gd name="connsiteX62" fmla="*/ 40449 w 584874"/>
                    <a:gd name="connsiteY62" fmla="*/ 329565 h 359473"/>
                    <a:gd name="connsiteX63" fmla="*/ 11684 w 584874"/>
                    <a:gd name="connsiteY63" fmla="*/ 321755 h 359473"/>
                    <a:gd name="connsiteX64" fmla="*/ 20923 w 584874"/>
                    <a:gd name="connsiteY64" fmla="*/ 285655 h 359473"/>
                    <a:gd name="connsiteX65" fmla="*/ 45879 w 584874"/>
                    <a:gd name="connsiteY65" fmla="*/ 261556 h 359473"/>
                    <a:gd name="connsiteX66" fmla="*/ 97218 w 584874"/>
                    <a:gd name="connsiteY66" fmla="*/ 209550 h 359473"/>
                    <a:gd name="connsiteX67" fmla="*/ 77407 w 584874"/>
                    <a:gd name="connsiteY67" fmla="*/ 220599 h 359473"/>
                    <a:gd name="connsiteX68" fmla="*/ 57690 w 584874"/>
                    <a:gd name="connsiteY68" fmla="*/ 230886 h 359473"/>
                    <a:gd name="connsiteX69" fmla="*/ 40545 w 584874"/>
                    <a:gd name="connsiteY69" fmla="*/ 240125 h 359473"/>
                    <a:gd name="connsiteX70" fmla="*/ 40831 w 584874"/>
                    <a:gd name="connsiteY70" fmla="*/ 229267 h 359473"/>
                    <a:gd name="connsiteX71" fmla="*/ 50070 w 584874"/>
                    <a:gd name="connsiteY71" fmla="*/ 205168 h 359473"/>
                    <a:gd name="connsiteX72" fmla="*/ 57690 w 584874"/>
                    <a:gd name="connsiteY72" fmla="*/ 142780 h 359473"/>
                    <a:gd name="connsiteX73" fmla="*/ 96457 w 584874"/>
                    <a:gd name="connsiteY73" fmla="*/ 87249 h 359473"/>
                    <a:gd name="connsiteX74" fmla="*/ 109982 w 584874"/>
                    <a:gd name="connsiteY74" fmla="*/ 67532 h 359473"/>
                    <a:gd name="connsiteX75" fmla="*/ 111125 w 584874"/>
                    <a:gd name="connsiteY75" fmla="*/ 67628 h 359473"/>
                    <a:gd name="connsiteX76" fmla="*/ 115888 w 584874"/>
                    <a:gd name="connsiteY76" fmla="*/ 73342 h 359473"/>
                    <a:gd name="connsiteX77" fmla="*/ 138557 w 584874"/>
                    <a:gd name="connsiteY77" fmla="*/ 45910 h 359473"/>
                    <a:gd name="connsiteX78" fmla="*/ 193231 w 584874"/>
                    <a:gd name="connsiteY78" fmla="*/ 26956 h 359473"/>
                    <a:gd name="connsiteX79" fmla="*/ 209423 w 584874"/>
                    <a:gd name="connsiteY79" fmla="*/ 10192 h 359473"/>
                    <a:gd name="connsiteX80" fmla="*/ 213138 w 584874"/>
                    <a:gd name="connsiteY80" fmla="*/ 3524 h 359473"/>
                    <a:gd name="connsiteX81" fmla="*/ 212852 w 584874"/>
                    <a:gd name="connsiteY81" fmla="*/ 286 h 359473"/>
                    <a:gd name="connsiteX82" fmla="*/ 210947 w 584874"/>
                    <a:gd name="connsiteY82" fmla="*/ 1238 h 359473"/>
                    <a:gd name="connsiteX83" fmla="*/ 207232 w 584874"/>
                    <a:gd name="connsiteY83" fmla="*/ 7810 h 359473"/>
                    <a:gd name="connsiteX84" fmla="*/ 198946 w 584874"/>
                    <a:gd name="connsiteY84" fmla="*/ 11144 h 359473"/>
                    <a:gd name="connsiteX85" fmla="*/ 190659 w 584874"/>
                    <a:gd name="connsiteY85" fmla="*/ 25622 h 359473"/>
                    <a:gd name="connsiteX86" fmla="*/ 165703 w 584874"/>
                    <a:gd name="connsiteY86" fmla="*/ 34671 h 359473"/>
                    <a:gd name="connsiteX87" fmla="*/ 136462 w 584874"/>
                    <a:gd name="connsiteY87" fmla="*/ 43720 h 359473"/>
                    <a:gd name="connsiteX88" fmla="*/ 116459 w 584874"/>
                    <a:gd name="connsiteY88" fmla="*/ 69056 h 359473"/>
                    <a:gd name="connsiteX89" fmla="*/ 111411 w 584874"/>
                    <a:gd name="connsiteY89" fmla="*/ 64579 h 359473"/>
                    <a:gd name="connsiteX90" fmla="*/ 109791 w 584874"/>
                    <a:gd name="connsiteY90" fmla="*/ 64389 h 359473"/>
                    <a:gd name="connsiteX91" fmla="*/ 101124 w 584874"/>
                    <a:gd name="connsiteY91" fmla="*/ 74771 h 359473"/>
                    <a:gd name="connsiteX92" fmla="*/ 95504 w 584874"/>
                    <a:gd name="connsiteY92" fmla="*/ 84201 h 359473"/>
                    <a:gd name="connsiteX93" fmla="*/ 72549 w 584874"/>
                    <a:gd name="connsiteY93" fmla="*/ 114681 h 359473"/>
                    <a:gd name="connsiteX94" fmla="*/ 56451 w 584874"/>
                    <a:gd name="connsiteY94" fmla="*/ 139922 h 359473"/>
                    <a:gd name="connsiteX95" fmla="*/ 32544 w 584874"/>
                    <a:gd name="connsiteY95" fmla="*/ 163639 h 359473"/>
                    <a:gd name="connsiteX96" fmla="*/ 41783 w 584874"/>
                    <a:gd name="connsiteY96" fmla="*/ 191548 h 359473"/>
                    <a:gd name="connsiteX97" fmla="*/ 47593 w 584874"/>
                    <a:gd name="connsiteY97" fmla="*/ 203835 h 359473"/>
                    <a:gd name="connsiteX98" fmla="*/ 47784 w 584874"/>
                    <a:gd name="connsiteY98" fmla="*/ 205645 h 359473"/>
                    <a:gd name="connsiteX99" fmla="*/ 42164 w 584874"/>
                    <a:gd name="connsiteY99" fmla="*/ 223266 h 359473"/>
                    <a:gd name="connsiteX100" fmla="*/ 38449 w 584874"/>
                    <a:gd name="connsiteY100" fmla="*/ 227552 h 359473"/>
                    <a:gd name="connsiteX101" fmla="*/ 36449 w 584874"/>
                    <a:gd name="connsiteY101" fmla="*/ 239839 h 359473"/>
                    <a:gd name="connsiteX102" fmla="*/ 40354 w 584874"/>
                    <a:gd name="connsiteY102" fmla="*/ 241840 h 359473"/>
                    <a:gd name="connsiteX103" fmla="*/ 56832 w 584874"/>
                    <a:gd name="connsiteY103" fmla="*/ 233553 h 359473"/>
                    <a:gd name="connsiteX104" fmla="*/ 58261 w 584874"/>
                    <a:gd name="connsiteY104" fmla="*/ 232505 h 359473"/>
                    <a:gd name="connsiteX105" fmla="*/ 72263 w 584874"/>
                    <a:gd name="connsiteY105" fmla="*/ 225362 h 359473"/>
                    <a:gd name="connsiteX106" fmla="*/ 77788 w 584874"/>
                    <a:gd name="connsiteY106" fmla="*/ 222218 h 359473"/>
                    <a:gd name="connsiteX107" fmla="*/ 90741 w 584874"/>
                    <a:gd name="connsiteY107" fmla="*/ 217360 h 359473"/>
                    <a:gd name="connsiteX108" fmla="*/ 63881 w 584874"/>
                    <a:gd name="connsiteY108" fmla="*/ 240697 h 359473"/>
                    <a:gd name="connsiteX109" fmla="*/ 43402 w 584874"/>
                    <a:gd name="connsiteY109" fmla="*/ 260699 h 359473"/>
                    <a:gd name="connsiteX110" fmla="*/ 30734 w 584874"/>
                    <a:gd name="connsiteY110" fmla="*/ 275368 h 359473"/>
                    <a:gd name="connsiteX111" fmla="*/ 18637 w 584874"/>
                    <a:gd name="connsiteY111" fmla="*/ 284226 h 359473"/>
                    <a:gd name="connsiteX112" fmla="*/ 11589 w 584874"/>
                    <a:gd name="connsiteY112" fmla="*/ 294608 h 359473"/>
                    <a:gd name="connsiteX113" fmla="*/ 730 w 584874"/>
                    <a:gd name="connsiteY113" fmla="*/ 318992 h 359473"/>
                    <a:gd name="connsiteX114" fmla="*/ 11684 w 584874"/>
                    <a:gd name="connsiteY114" fmla="*/ 323564 h 359473"/>
                    <a:gd name="connsiteX115" fmla="*/ 33306 w 584874"/>
                    <a:gd name="connsiteY115" fmla="*/ 324421 h 359473"/>
                    <a:gd name="connsiteX116" fmla="*/ 39688 w 584874"/>
                    <a:gd name="connsiteY116" fmla="*/ 331184 h 359473"/>
                    <a:gd name="connsiteX117" fmla="*/ 53499 w 584874"/>
                    <a:gd name="connsiteY117" fmla="*/ 345853 h 359473"/>
                    <a:gd name="connsiteX118" fmla="*/ 55594 w 584874"/>
                    <a:gd name="connsiteY118" fmla="*/ 353759 h 359473"/>
                    <a:gd name="connsiteX119" fmla="*/ 92932 w 584874"/>
                    <a:gd name="connsiteY119" fmla="*/ 359474 h 359473"/>
                    <a:gd name="connsiteX120" fmla="*/ 116840 w 584874"/>
                    <a:gd name="connsiteY120" fmla="*/ 358997 h 359473"/>
                    <a:gd name="connsiteX121" fmla="*/ 117602 w 584874"/>
                    <a:gd name="connsiteY121" fmla="*/ 358807 h 359473"/>
                    <a:gd name="connsiteX122" fmla="*/ 134175 w 584874"/>
                    <a:gd name="connsiteY122" fmla="*/ 334613 h 359473"/>
                    <a:gd name="connsiteX123" fmla="*/ 141986 w 584874"/>
                    <a:gd name="connsiteY123" fmla="*/ 322707 h 359473"/>
                    <a:gd name="connsiteX124" fmla="*/ 157988 w 584874"/>
                    <a:gd name="connsiteY124" fmla="*/ 315563 h 359473"/>
                    <a:gd name="connsiteX125" fmla="*/ 158845 w 584874"/>
                    <a:gd name="connsiteY125" fmla="*/ 316325 h 359473"/>
                    <a:gd name="connsiteX126" fmla="*/ 160465 w 584874"/>
                    <a:gd name="connsiteY126" fmla="*/ 316897 h 359473"/>
                    <a:gd name="connsiteX127" fmla="*/ 162179 w 584874"/>
                    <a:gd name="connsiteY127" fmla="*/ 316230 h 359473"/>
                    <a:gd name="connsiteX128" fmla="*/ 162179 w 584874"/>
                    <a:gd name="connsiteY128" fmla="*/ 312992 h 359473"/>
                    <a:gd name="connsiteX129" fmla="*/ 152464 w 584874"/>
                    <a:gd name="connsiteY129" fmla="*/ 303181 h 359473"/>
                    <a:gd name="connsiteX130" fmla="*/ 144558 w 584874"/>
                    <a:gd name="connsiteY130" fmla="*/ 292894 h 359473"/>
                    <a:gd name="connsiteX131" fmla="*/ 152178 w 584874"/>
                    <a:gd name="connsiteY131" fmla="*/ 283655 h 359473"/>
                    <a:gd name="connsiteX132" fmla="*/ 153035 w 584874"/>
                    <a:gd name="connsiteY132" fmla="*/ 282988 h 359473"/>
                    <a:gd name="connsiteX133" fmla="*/ 154368 w 584874"/>
                    <a:gd name="connsiteY133" fmla="*/ 286131 h 359473"/>
                    <a:gd name="connsiteX134" fmla="*/ 172942 w 584874"/>
                    <a:gd name="connsiteY134" fmla="*/ 314706 h 359473"/>
                    <a:gd name="connsiteX135" fmla="*/ 204565 w 584874"/>
                    <a:gd name="connsiteY135" fmla="*/ 346710 h 359473"/>
                    <a:gd name="connsiteX136" fmla="*/ 224377 w 584874"/>
                    <a:gd name="connsiteY136" fmla="*/ 356616 h 359473"/>
                    <a:gd name="connsiteX137" fmla="*/ 245808 w 584874"/>
                    <a:gd name="connsiteY137" fmla="*/ 343662 h 359473"/>
                    <a:gd name="connsiteX138" fmla="*/ 256762 w 584874"/>
                    <a:gd name="connsiteY138" fmla="*/ 335566 h 359473"/>
                    <a:gd name="connsiteX139" fmla="*/ 265716 w 584874"/>
                    <a:gd name="connsiteY139" fmla="*/ 343757 h 359473"/>
                    <a:gd name="connsiteX140" fmla="*/ 284480 w 584874"/>
                    <a:gd name="connsiteY140" fmla="*/ 359283 h 359473"/>
                    <a:gd name="connsiteX141" fmla="*/ 296291 w 584874"/>
                    <a:gd name="connsiteY141" fmla="*/ 348615 h 359473"/>
                    <a:gd name="connsiteX142" fmla="*/ 302387 w 584874"/>
                    <a:gd name="connsiteY142" fmla="*/ 328041 h 359473"/>
                    <a:gd name="connsiteX143" fmla="*/ 304197 w 584874"/>
                    <a:gd name="connsiteY143" fmla="*/ 328708 h 359473"/>
                    <a:gd name="connsiteX144" fmla="*/ 308388 w 584874"/>
                    <a:gd name="connsiteY144" fmla="*/ 329851 h 359473"/>
                    <a:gd name="connsiteX145" fmla="*/ 315436 w 584874"/>
                    <a:gd name="connsiteY145" fmla="*/ 324707 h 359473"/>
                    <a:gd name="connsiteX146" fmla="*/ 323437 w 584874"/>
                    <a:gd name="connsiteY146" fmla="*/ 305943 h 359473"/>
                    <a:gd name="connsiteX147" fmla="*/ 351060 w 584874"/>
                    <a:gd name="connsiteY147" fmla="*/ 288322 h 359473"/>
                    <a:gd name="connsiteX148" fmla="*/ 357156 w 584874"/>
                    <a:gd name="connsiteY148" fmla="*/ 286417 h 359473"/>
                    <a:gd name="connsiteX149" fmla="*/ 363252 w 584874"/>
                    <a:gd name="connsiteY149" fmla="*/ 282035 h 359473"/>
                    <a:gd name="connsiteX150" fmla="*/ 363823 w 584874"/>
                    <a:gd name="connsiteY150" fmla="*/ 280892 h 359473"/>
                    <a:gd name="connsiteX151" fmla="*/ 366871 w 584874"/>
                    <a:gd name="connsiteY151" fmla="*/ 270605 h 359473"/>
                    <a:gd name="connsiteX152" fmla="*/ 374682 w 584874"/>
                    <a:gd name="connsiteY152" fmla="*/ 254413 h 359473"/>
                    <a:gd name="connsiteX153" fmla="*/ 387350 w 584874"/>
                    <a:gd name="connsiteY153" fmla="*/ 231553 h 359473"/>
                    <a:gd name="connsiteX154" fmla="*/ 388207 w 584874"/>
                    <a:gd name="connsiteY154" fmla="*/ 230696 h 359473"/>
                    <a:gd name="connsiteX155" fmla="*/ 406591 w 584874"/>
                    <a:gd name="connsiteY155" fmla="*/ 201739 h 359473"/>
                    <a:gd name="connsiteX156" fmla="*/ 416116 w 584874"/>
                    <a:gd name="connsiteY156" fmla="*/ 187547 h 359473"/>
                    <a:gd name="connsiteX157" fmla="*/ 416116 w 584874"/>
                    <a:gd name="connsiteY157" fmla="*/ 184785 h 359473"/>
                    <a:gd name="connsiteX158" fmla="*/ 415258 w 584874"/>
                    <a:gd name="connsiteY158" fmla="*/ 183547 h 359473"/>
                    <a:gd name="connsiteX159" fmla="*/ 412210 w 584874"/>
                    <a:gd name="connsiteY159" fmla="*/ 175260 h 359473"/>
                    <a:gd name="connsiteX160" fmla="*/ 419068 w 584874"/>
                    <a:gd name="connsiteY160" fmla="*/ 171164 h 359473"/>
                    <a:gd name="connsiteX161" fmla="*/ 423069 w 584874"/>
                    <a:gd name="connsiteY161" fmla="*/ 172784 h 359473"/>
                    <a:gd name="connsiteX162" fmla="*/ 424879 w 584874"/>
                    <a:gd name="connsiteY162" fmla="*/ 173546 h 359473"/>
                    <a:gd name="connsiteX163" fmla="*/ 424974 w 584874"/>
                    <a:gd name="connsiteY163" fmla="*/ 173546 h 359473"/>
                    <a:gd name="connsiteX164" fmla="*/ 426783 w 584874"/>
                    <a:gd name="connsiteY164" fmla="*/ 172593 h 359473"/>
                    <a:gd name="connsiteX165" fmla="*/ 465741 w 584874"/>
                    <a:gd name="connsiteY165" fmla="*/ 129635 h 359473"/>
                    <a:gd name="connsiteX166" fmla="*/ 466598 w 584874"/>
                    <a:gd name="connsiteY166" fmla="*/ 127540 h 359473"/>
                    <a:gd name="connsiteX167" fmla="*/ 466122 w 584874"/>
                    <a:gd name="connsiteY167" fmla="*/ 126397 h 359473"/>
                    <a:gd name="connsiteX168" fmla="*/ 470122 w 584874"/>
                    <a:gd name="connsiteY168" fmla="*/ 125730 h 359473"/>
                    <a:gd name="connsiteX169" fmla="*/ 471075 w 584874"/>
                    <a:gd name="connsiteY169" fmla="*/ 125254 h 359473"/>
                    <a:gd name="connsiteX170" fmla="*/ 496125 w 584874"/>
                    <a:gd name="connsiteY170" fmla="*/ 109728 h 359473"/>
                    <a:gd name="connsiteX171" fmla="*/ 508317 w 584874"/>
                    <a:gd name="connsiteY171" fmla="*/ 106489 h 359473"/>
                    <a:gd name="connsiteX172" fmla="*/ 509270 w 584874"/>
                    <a:gd name="connsiteY172" fmla="*/ 106108 h 359473"/>
                    <a:gd name="connsiteX173" fmla="*/ 549275 w 584874"/>
                    <a:gd name="connsiteY173" fmla="*/ 88011 h 359473"/>
                    <a:gd name="connsiteX174" fmla="*/ 561658 w 584874"/>
                    <a:gd name="connsiteY174" fmla="*/ 91154 h 359473"/>
                    <a:gd name="connsiteX175" fmla="*/ 569277 w 584874"/>
                    <a:gd name="connsiteY175" fmla="*/ 94488 h 359473"/>
                    <a:gd name="connsiteX176" fmla="*/ 575183 w 584874"/>
                    <a:gd name="connsiteY176" fmla="*/ 93154 h 359473"/>
                    <a:gd name="connsiteX177" fmla="*/ 575659 w 584874"/>
                    <a:gd name="connsiteY177" fmla="*/ 92869 h 359473"/>
                    <a:gd name="connsiteX178" fmla="*/ 584803 w 584874"/>
                    <a:gd name="connsiteY178" fmla="*/ 79534 h 359473"/>
                    <a:gd name="connsiteX179" fmla="*/ 584803 w 584874"/>
                    <a:gd name="connsiteY179" fmla="*/ 78391 h 359473"/>
                    <a:gd name="connsiteX180" fmla="*/ 578993 w 584874"/>
                    <a:gd name="connsiteY180" fmla="*/ 71628 h 359473"/>
                    <a:gd name="connsiteX181" fmla="*/ 582613 w 584874"/>
                    <a:gd name="connsiteY181" fmla="*/ 58674 h 359473"/>
                    <a:gd name="connsiteX182" fmla="*/ 582613 w 584874"/>
                    <a:gd name="connsiteY182" fmla="*/ 56674 h 359473"/>
                    <a:gd name="connsiteX183" fmla="*/ 535940 w 584874"/>
                    <a:gd name="connsiteY183" fmla="*/ 30575 h 359473"/>
                    <a:gd name="connsiteX184" fmla="*/ 535559 w 584874"/>
                    <a:gd name="connsiteY184" fmla="*/ 30575 h 359473"/>
                    <a:gd name="connsiteX185" fmla="*/ 534035 w 584874"/>
                    <a:gd name="connsiteY185" fmla="*/ 31147 h 359473"/>
                    <a:gd name="connsiteX186" fmla="*/ 516890 w 584874"/>
                    <a:gd name="connsiteY186" fmla="*/ 36957 h 359473"/>
                    <a:gd name="connsiteX187" fmla="*/ 506222 w 584874"/>
                    <a:gd name="connsiteY187" fmla="*/ 38195 h 359473"/>
                    <a:gd name="connsiteX188" fmla="*/ 504698 w 584874"/>
                    <a:gd name="connsiteY188" fmla="*/ 38386 h 359473"/>
                    <a:gd name="connsiteX189" fmla="*/ 499459 w 584874"/>
                    <a:gd name="connsiteY189" fmla="*/ 34766 h 359473"/>
                    <a:gd name="connsiteX190" fmla="*/ 484981 w 584874"/>
                    <a:gd name="connsiteY190" fmla="*/ 27337 h 359473"/>
                    <a:gd name="connsiteX191" fmla="*/ 482886 w 584874"/>
                    <a:gd name="connsiteY191" fmla="*/ 27337 h 359473"/>
                    <a:gd name="connsiteX192" fmla="*/ 482124 w 584874"/>
                    <a:gd name="connsiteY192" fmla="*/ 27337 h 359473"/>
                    <a:gd name="connsiteX193" fmla="*/ 467550 w 584874"/>
                    <a:gd name="connsiteY193" fmla="*/ 19145 h 359473"/>
                    <a:gd name="connsiteX194" fmla="*/ 466884 w 584874"/>
                    <a:gd name="connsiteY194" fmla="*/ 18764 h 359473"/>
                    <a:gd name="connsiteX195" fmla="*/ 446691 w 584874"/>
                    <a:gd name="connsiteY195" fmla="*/ 8287 h 359473"/>
                    <a:gd name="connsiteX196" fmla="*/ 445452 w 584874"/>
                    <a:gd name="connsiteY196" fmla="*/ 7906 h 359473"/>
                    <a:gd name="connsiteX197" fmla="*/ 445167 w 584874"/>
                    <a:gd name="connsiteY197" fmla="*/ 7906 h 359473"/>
                    <a:gd name="connsiteX198" fmla="*/ 434023 w 584874"/>
                    <a:gd name="connsiteY198" fmla="*/ 12573 h 359473"/>
                    <a:gd name="connsiteX199" fmla="*/ 422497 w 584874"/>
                    <a:gd name="connsiteY199" fmla="*/ 18669 h 359473"/>
                    <a:gd name="connsiteX200" fmla="*/ 404685 w 584874"/>
                    <a:gd name="connsiteY200" fmla="*/ 36100 h 359473"/>
                    <a:gd name="connsiteX201" fmla="*/ 393351 w 584874"/>
                    <a:gd name="connsiteY201" fmla="*/ 50959 h 359473"/>
                    <a:gd name="connsiteX202" fmla="*/ 392970 w 584874"/>
                    <a:gd name="connsiteY202" fmla="*/ 51245 h 359473"/>
                    <a:gd name="connsiteX203" fmla="*/ 392398 w 584874"/>
                    <a:gd name="connsiteY203" fmla="*/ 51911 h 359473"/>
                    <a:gd name="connsiteX204" fmla="*/ 392113 w 584874"/>
                    <a:gd name="connsiteY204" fmla="*/ 52483 h 359473"/>
                    <a:gd name="connsiteX205" fmla="*/ 391922 w 584874"/>
                    <a:gd name="connsiteY205" fmla="*/ 52864 h 359473"/>
                    <a:gd name="connsiteX206" fmla="*/ 378587 w 584874"/>
                    <a:gd name="connsiteY206" fmla="*/ 71056 h 359473"/>
                    <a:gd name="connsiteX207" fmla="*/ 378016 w 584874"/>
                    <a:gd name="connsiteY207" fmla="*/ 72009 h 359473"/>
                    <a:gd name="connsiteX208" fmla="*/ 377825 w 584874"/>
                    <a:gd name="connsiteY208" fmla="*/ 72580 h 359473"/>
                    <a:gd name="connsiteX209" fmla="*/ 377539 w 584874"/>
                    <a:gd name="connsiteY209" fmla="*/ 73724 h 359473"/>
                    <a:gd name="connsiteX210" fmla="*/ 357632 w 584874"/>
                    <a:gd name="connsiteY210" fmla="*/ 88201 h 359473"/>
                    <a:gd name="connsiteX211" fmla="*/ 356965 w 584874"/>
                    <a:gd name="connsiteY211" fmla="*/ 88487 h 359473"/>
                    <a:gd name="connsiteX212" fmla="*/ 336487 w 584874"/>
                    <a:gd name="connsiteY212" fmla="*/ 94012 h 359473"/>
                    <a:gd name="connsiteX213" fmla="*/ 311150 w 584874"/>
                    <a:gd name="connsiteY213" fmla="*/ 83725 h 359473"/>
                    <a:gd name="connsiteX214" fmla="*/ 296672 w 584874"/>
                    <a:gd name="connsiteY214" fmla="*/ 58579 h 359473"/>
                    <a:gd name="connsiteX215" fmla="*/ 285528 w 584874"/>
                    <a:gd name="connsiteY215" fmla="*/ 36481 h 359473"/>
                    <a:gd name="connsiteX216" fmla="*/ 256667 w 584874"/>
                    <a:gd name="connsiteY216" fmla="*/ 25622 h 359473"/>
                    <a:gd name="connsiteX217" fmla="*/ 233712 w 584874"/>
                    <a:gd name="connsiteY217" fmla="*/ 19336 h 359473"/>
                    <a:gd name="connsiteX218" fmla="*/ 215233 w 584874"/>
                    <a:gd name="connsiteY218" fmla="*/ 1048 h 359473"/>
                    <a:gd name="connsiteX219" fmla="*/ 213328 w 584874"/>
                    <a:gd name="connsiteY219" fmla="*/ 0 h 359473"/>
                    <a:gd name="connsiteX220" fmla="*/ 213328 w 584874"/>
                    <a:gd name="connsiteY220" fmla="*/ 0 h 359473"/>
                    <a:gd name="connsiteX221" fmla="*/ 213328 w 584874"/>
                    <a:gd name="connsiteY221" fmla="*/ 0 h 35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</a:cxnLst>
                  <a:rect l="l" t="t" r="r" b="b"/>
                  <a:pathLst>
                    <a:path w="584874" h="359473">
                      <a:moveTo>
                        <a:pt x="212852" y="2667"/>
                      </a:moveTo>
                      <a:cubicBezTo>
                        <a:pt x="217996" y="10382"/>
                        <a:pt x="224377" y="17050"/>
                        <a:pt x="232092" y="21717"/>
                      </a:cubicBezTo>
                      <a:cubicBezTo>
                        <a:pt x="246856" y="30575"/>
                        <a:pt x="272955" y="26194"/>
                        <a:pt x="283337" y="38386"/>
                      </a:cubicBezTo>
                      <a:cubicBezTo>
                        <a:pt x="295243" y="52292"/>
                        <a:pt x="294005" y="72676"/>
                        <a:pt x="309245" y="85916"/>
                      </a:cubicBezTo>
                      <a:cubicBezTo>
                        <a:pt x="318008" y="93535"/>
                        <a:pt x="327152" y="96774"/>
                        <a:pt x="336201" y="96774"/>
                      </a:cubicBezTo>
                      <a:cubicBezTo>
                        <a:pt x="343630" y="96774"/>
                        <a:pt x="350869" y="94583"/>
                        <a:pt x="357727" y="90964"/>
                      </a:cubicBezTo>
                      <a:cubicBezTo>
                        <a:pt x="368491" y="89059"/>
                        <a:pt x="377254" y="84106"/>
                        <a:pt x="379540" y="74771"/>
                      </a:cubicBezTo>
                      <a:cubicBezTo>
                        <a:pt x="379635" y="74200"/>
                        <a:pt x="379825" y="73724"/>
                        <a:pt x="380016" y="73247"/>
                      </a:cubicBezTo>
                      <a:cubicBezTo>
                        <a:pt x="385350" y="67437"/>
                        <a:pt x="389922" y="60960"/>
                        <a:pt x="393637" y="54674"/>
                      </a:cubicBezTo>
                      <a:cubicBezTo>
                        <a:pt x="393827" y="54388"/>
                        <a:pt x="394017" y="54007"/>
                        <a:pt x="394208" y="53626"/>
                      </a:cubicBezTo>
                      <a:cubicBezTo>
                        <a:pt x="399542" y="49339"/>
                        <a:pt x="404590" y="45434"/>
                        <a:pt x="406781" y="37243"/>
                      </a:cubicBezTo>
                      <a:cubicBezTo>
                        <a:pt x="410782" y="22098"/>
                        <a:pt x="423355" y="23622"/>
                        <a:pt x="435166" y="14954"/>
                      </a:cubicBezTo>
                      <a:cubicBezTo>
                        <a:pt x="438785" y="12287"/>
                        <a:pt x="442024" y="11049"/>
                        <a:pt x="445072" y="10763"/>
                      </a:cubicBezTo>
                      <a:cubicBezTo>
                        <a:pt x="451644" y="14859"/>
                        <a:pt x="458502" y="18479"/>
                        <a:pt x="465646" y="21431"/>
                      </a:cubicBezTo>
                      <a:cubicBezTo>
                        <a:pt x="470789" y="26003"/>
                        <a:pt x="475837" y="30289"/>
                        <a:pt x="481838" y="30289"/>
                      </a:cubicBezTo>
                      <a:cubicBezTo>
                        <a:pt x="482124" y="30289"/>
                        <a:pt x="482505" y="30289"/>
                        <a:pt x="482791" y="30289"/>
                      </a:cubicBezTo>
                      <a:cubicBezTo>
                        <a:pt x="483457" y="30289"/>
                        <a:pt x="484124" y="30289"/>
                        <a:pt x="484696" y="30289"/>
                      </a:cubicBezTo>
                      <a:cubicBezTo>
                        <a:pt x="497459" y="30289"/>
                        <a:pt x="496697" y="41243"/>
                        <a:pt x="504317" y="41243"/>
                      </a:cubicBezTo>
                      <a:cubicBezTo>
                        <a:pt x="504889" y="41243"/>
                        <a:pt x="505555" y="41243"/>
                        <a:pt x="506317" y="41053"/>
                      </a:cubicBezTo>
                      <a:cubicBezTo>
                        <a:pt x="518509" y="38576"/>
                        <a:pt x="525082" y="41720"/>
                        <a:pt x="535178" y="33528"/>
                      </a:cubicBezTo>
                      <a:cubicBezTo>
                        <a:pt x="555085" y="36671"/>
                        <a:pt x="573183" y="42767"/>
                        <a:pt x="580041" y="58293"/>
                      </a:cubicBezTo>
                      <a:cubicBezTo>
                        <a:pt x="576707" y="65437"/>
                        <a:pt x="574326" y="71914"/>
                        <a:pt x="577469" y="74390"/>
                      </a:cubicBezTo>
                      <a:cubicBezTo>
                        <a:pt x="580231" y="75914"/>
                        <a:pt x="581660" y="77724"/>
                        <a:pt x="582136" y="79629"/>
                      </a:cubicBezTo>
                      <a:cubicBezTo>
                        <a:pt x="580803" y="84772"/>
                        <a:pt x="577850" y="88678"/>
                        <a:pt x="573849" y="91630"/>
                      </a:cubicBezTo>
                      <a:cubicBezTo>
                        <a:pt x="572230" y="92297"/>
                        <a:pt x="570516" y="92774"/>
                        <a:pt x="568897" y="92774"/>
                      </a:cubicBezTo>
                      <a:cubicBezTo>
                        <a:pt x="566610" y="92774"/>
                        <a:pt x="564420" y="91916"/>
                        <a:pt x="562800" y="89916"/>
                      </a:cubicBezTo>
                      <a:cubicBezTo>
                        <a:pt x="558229" y="87344"/>
                        <a:pt x="553561" y="86296"/>
                        <a:pt x="548894" y="86296"/>
                      </a:cubicBezTo>
                      <a:cubicBezTo>
                        <a:pt x="535464" y="86296"/>
                        <a:pt x="521748" y="95441"/>
                        <a:pt x="507556" y="104775"/>
                      </a:cubicBezTo>
                      <a:cubicBezTo>
                        <a:pt x="502698" y="105537"/>
                        <a:pt x="498316" y="106680"/>
                        <a:pt x="494792" y="108204"/>
                      </a:cubicBezTo>
                      <a:cubicBezTo>
                        <a:pt x="485839" y="112204"/>
                        <a:pt x="477361" y="117634"/>
                        <a:pt x="469265" y="124016"/>
                      </a:cubicBezTo>
                      <a:cubicBezTo>
                        <a:pt x="466503" y="124587"/>
                        <a:pt x="463645" y="124873"/>
                        <a:pt x="460883" y="124873"/>
                      </a:cubicBezTo>
                      <a:cubicBezTo>
                        <a:pt x="460883" y="124873"/>
                        <a:pt x="460883" y="124873"/>
                        <a:pt x="460788" y="124873"/>
                      </a:cubicBezTo>
                      <a:cubicBezTo>
                        <a:pt x="453263" y="126968"/>
                        <a:pt x="451930" y="127254"/>
                        <a:pt x="453358" y="127254"/>
                      </a:cubicBezTo>
                      <a:cubicBezTo>
                        <a:pt x="453930" y="127254"/>
                        <a:pt x="455168" y="127254"/>
                        <a:pt x="456501" y="127254"/>
                      </a:cubicBezTo>
                      <a:cubicBezTo>
                        <a:pt x="458883" y="127254"/>
                        <a:pt x="461835" y="127445"/>
                        <a:pt x="463931" y="128492"/>
                      </a:cubicBezTo>
                      <a:cubicBezTo>
                        <a:pt x="449358" y="140970"/>
                        <a:pt x="436213" y="156210"/>
                        <a:pt x="424593" y="171831"/>
                      </a:cubicBezTo>
                      <a:cubicBezTo>
                        <a:pt x="423069" y="170117"/>
                        <a:pt x="420973" y="169450"/>
                        <a:pt x="418782" y="169450"/>
                      </a:cubicBezTo>
                      <a:cubicBezTo>
                        <a:pt x="411924" y="169450"/>
                        <a:pt x="404305" y="176784"/>
                        <a:pt x="413258" y="185833"/>
                      </a:cubicBezTo>
                      <a:cubicBezTo>
                        <a:pt x="413544" y="186118"/>
                        <a:pt x="413639" y="186404"/>
                        <a:pt x="413925" y="186785"/>
                      </a:cubicBezTo>
                      <a:cubicBezTo>
                        <a:pt x="410591" y="191643"/>
                        <a:pt x="407448" y="196405"/>
                        <a:pt x="404400" y="201073"/>
                      </a:cubicBezTo>
                      <a:cubicBezTo>
                        <a:pt x="398494" y="210217"/>
                        <a:pt x="392113" y="220028"/>
                        <a:pt x="385921" y="230029"/>
                      </a:cubicBezTo>
                      <a:cubicBezTo>
                        <a:pt x="379349" y="233553"/>
                        <a:pt x="375634" y="243459"/>
                        <a:pt x="372300" y="253841"/>
                      </a:cubicBezTo>
                      <a:cubicBezTo>
                        <a:pt x="369443" y="259366"/>
                        <a:pt x="366681" y="264795"/>
                        <a:pt x="364395" y="270224"/>
                      </a:cubicBezTo>
                      <a:cubicBezTo>
                        <a:pt x="362775" y="273844"/>
                        <a:pt x="361823" y="277463"/>
                        <a:pt x="361156" y="281083"/>
                      </a:cubicBezTo>
                      <a:cubicBezTo>
                        <a:pt x="359727" y="282797"/>
                        <a:pt x="358013" y="284035"/>
                        <a:pt x="356203" y="284702"/>
                      </a:cubicBezTo>
                      <a:cubicBezTo>
                        <a:pt x="314103" y="297847"/>
                        <a:pt x="329343" y="291655"/>
                        <a:pt x="313150" y="324041"/>
                      </a:cubicBezTo>
                      <a:cubicBezTo>
                        <a:pt x="311341" y="327088"/>
                        <a:pt x="309721" y="328041"/>
                        <a:pt x="308197" y="328041"/>
                      </a:cubicBezTo>
                      <a:cubicBezTo>
                        <a:pt x="306007" y="328041"/>
                        <a:pt x="304006" y="326231"/>
                        <a:pt x="302101" y="326231"/>
                      </a:cubicBezTo>
                      <a:cubicBezTo>
                        <a:pt x="299339" y="326231"/>
                        <a:pt x="296672" y="330041"/>
                        <a:pt x="293719" y="348805"/>
                      </a:cubicBezTo>
                      <a:cubicBezTo>
                        <a:pt x="293148" y="352330"/>
                        <a:pt x="289624" y="357473"/>
                        <a:pt x="284290" y="357473"/>
                      </a:cubicBezTo>
                      <a:cubicBezTo>
                        <a:pt x="279813" y="357473"/>
                        <a:pt x="274002" y="353949"/>
                        <a:pt x="267621" y="343091"/>
                      </a:cubicBezTo>
                      <a:cubicBezTo>
                        <a:pt x="263525" y="336233"/>
                        <a:pt x="260001" y="333661"/>
                        <a:pt x="256667" y="333661"/>
                      </a:cubicBezTo>
                      <a:cubicBezTo>
                        <a:pt x="247047" y="333661"/>
                        <a:pt x="239046" y="354711"/>
                        <a:pt x="224282" y="354711"/>
                      </a:cubicBezTo>
                      <a:cubicBezTo>
                        <a:pt x="219139" y="354711"/>
                        <a:pt x="213233" y="352139"/>
                        <a:pt x="206089" y="345376"/>
                      </a:cubicBezTo>
                      <a:cubicBezTo>
                        <a:pt x="194183" y="334518"/>
                        <a:pt x="183801" y="324707"/>
                        <a:pt x="174562" y="313468"/>
                      </a:cubicBezTo>
                      <a:cubicBezTo>
                        <a:pt x="155607" y="294418"/>
                        <a:pt x="157131" y="280797"/>
                        <a:pt x="153321" y="280797"/>
                      </a:cubicBezTo>
                      <a:cubicBezTo>
                        <a:pt x="152654" y="280797"/>
                        <a:pt x="151797" y="281273"/>
                        <a:pt x="150654" y="282226"/>
                      </a:cubicBezTo>
                      <a:cubicBezTo>
                        <a:pt x="133890" y="295751"/>
                        <a:pt x="144558" y="297466"/>
                        <a:pt x="160369" y="315087"/>
                      </a:cubicBezTo>
                      <a:cubicBezTo>
                        <a:pt x="158940" y="313849"/>
                        <a:pt x="158083" y="313277"/>
                        <a:pt x="157512" y="313277"/>
                      </a:cubicBezTo>
                      <a:cubicBezTo>
                        <a:pt x="155416" y="313277"/>
                        <a:pt x="156369" y="319850"/>
                        <a:pt x="141415" y="320897"/>
                      </a:cubicBezTo>
                      <a:cubicBezTo>
                        <a:pt x="121698" y="324898"/>
                        <a:pt x="143224" y="346615"/>
                        <a:pt x="116649" y="357188"/>
                      </a:cubicBezTo>
                      <a:cubicBezTo>
                        <a:pt x="107315" y="357473"/>
                        <a:pt x="99505" y="357664"/>
                        <a:pt x="92837" y="357664"/>
                      </a:cubicBezTo>
                      <a:cubicBezTo>
                        <a:pt x="26924" y="357664"/>
                        <a:pt x="77502" y="343471"/>
                        <a:pt x="40449" y="329565"/>
                      </a:cubicBezTo>
                      <a:cubicBezTo>
                        <a:pt x="26829" y="324421"/>
                        <a:pt x="50737" y="321755"/>
                        <a:pt x="11684" y="321755"/>
                      </a:cubicBezTo>
                      <a:cubicBezTo>
                        <a:pt x="-12033" y="321755"/>
                        <a:pt x="16923" y="295466"/>
                        <a:pt x="20923" y="285655"/>
                      </a:cubicBezTo>
                      <a:cubicBezTo>
                        <a:pt x="25400" y="274701"/>
                        <a:pt x="44926" y="281845"/>
                        <a:pt x="45879" y="261556"/>
                      </a:cubicBezTo>
                      <a:cubicBezTo>
                        <a:pt x="47022" y="250888"/>
                        <a:pt x="94742" y="229553"/>
                        <a:pt x="97218" y="209550"/>
                      </a:cubicBezTo>
                      <a:cubicBezTo>
                        <a:pt x="95694" y="211836"/>
                        <a:pt x="90551" y="217456"/>
                        <a:pt x="77407" y="220599"/>
                      </a:cubicBezTo>
                      <a:cubicBezTo>
                        <a:pt x="63976" y="223838"/>
                        <a:pt x="77692" y="227743"/>
                        <a:pt x="57690" y="230886"/>
                      </a:cubicBezTo>
                      <a:cubicBezTo>
                        <a:pt x="57023" y="230981"/>
                        <a:pt x="45593" y="240125"/>
                        <a:pt x="40545" y="240125"/>
                      </a:cubicBezTo>
                      <a:cubicBezTo>
                        <a:pt x="37782" y="240125"/>
                        <a:pt x="37021" y="237458"/>
                        <a:pt x="40831" y="229267"/>
                      </a:cubicBezTo>
                      <a:cubicBezTo>
                        <a:pt x="42640" y="225362"/>
                        <a:pt x="57309" y="217837"/>
                        <a:pt x="50070" y="205168"/>
                      </a:cubicBezTo>
                      <a:cubicBezTo>
                        <a:pt x="53404" y="192310"/>
                        <a:pt x="8541" y="168592"/>
                        <a:pt x="57690" y="142780"/>
                      </a:cubicBezTo>
                      <a:cubicBezTo>
                        <a:pt x="79121" y="131540"/>
                        <a:pt x="71025" y="96488"/>
                        <a:pt x="96457" y="87249"/>
                      </a:cubicBezTo>
                      <a:cubicBezTo>
                        <a:pt x="104457" y="84296"/>
                        <a:pt x="102838" y="67532"/>
                        <a:pt x="109982" y="67532"/>
                      </a:cubicBezTo>
                      <a:cubicBezTo>
                        <a:pt x="110363" y="67532"/>
                        <a:pt x="110744" y="67532"/>
                        <a:pt x="111125" y="67628"/>
                      </a:cubicBezTo>
                      <a:cubicBezTo>
                        <a:pt x="115411" y="68580"/>
                        <a:pt x="114459" y="73342"/>
                        <a:pt x="115888" y="73342"/>
                      </a:cubicBezTo>
                      <a:cubicBezTo>
                        <a:pt x="117412" y="73342"/>
                        <a:pt x="121793" y="67818"/>
                        <a:pt x="138557" y="45910"/>
                      </a:cubicBezTo>
                      <a:cubicBezTo>
                        <a:pt x="149130" y="32099"/>
                        <a:pt x="188849" y="43910"/>
                        <a:pt x="193231" y="26956"/>
                      </a:cubicBezTo>
                      <a:cubicBezTo>
                        <a:pt x="198374" y="6763"/>
                        <a:pt x="195707" y="19431"/>
                        <a:pt x="209423" y="10192"/>
                      </a:cubicBezTo>
                      <a:cubicBezTo>
                        <a:pt x="210661" y="7334"/>
                        <a:pt x="211899" y="5143"/>
                        <a:pt x="213138" y="3524"/>
                      </a:cubicBezTo>
                      <a:moveTo>
                        <a:pt x="212852" y="286"/>
                      </a:moveTo>
                      <a:cubicBezTo>
                        <a:pt x="212090" y="286"/>
                        <a:pt x="211423" y="667"/>
                        <a:pt x="210947" y="1238"/>
                      </a:cubicBezTo>
                      <a:cubicBezTo>
                        <a:pt x="209614" y="2953"/>
                        <a:pt x="208375" y="5048"/>
                        <a:pt x="207232" y="7810"/>
                      </a:cubicBezTo>
                      <a:cubicBezTo>
                        <a:pt x="202851" y="10668"/>
                        <a:pt x="200469" y="10954"/>
                        <a:pt x="198946" y="11144"/>
                      </a:cubicBezTo>
                      <a:cubicBezTo>
                        <a:pt x="194278" y="11621"/>
                        <a:pt x="193802" y="13525"/>
                        <a:pt x="190659" y="25622"/>
                      </a:cubicBezTo>
                      <a:cubicBezTo>
                        <a:pt x="188754" y="32956"/>
                        <a:pt x="177514" y="33718"/>
                        <a:pt x="165703" y="34671"/>
                      </a:cubicBezTo>
                      <a:cubicBezTo>
                        <a:pt x="154083" y="35528"/>
                        <a:pt x="142081" y="36385"/>
                        <a:pt x="136462" y="43720"/>
                      </a:cubicBezTo>
                      <a:cubicBezTo>
                        <a:pt x="126937" y="56102"/>
                        <a:pt x="119602" y="65627"/>
                        <a:pt x="116459" y="69056"/>
                      </a:cubicBezTo>
                      <a:cubicBezTo>
                        <a:pt x="115792" y="67342"/>
                        <a:pt x="114554" y="65246"/>
                        <a:pt x="111411" y="64579"/>
                      </a:cubicBezTo>
                      <a:cubicBezTo>
                        <a:pt x="110839" y="64484"/>
                        <a:pt x="110268" y="64389"/>
                        <a:pt x="109791" y="64389"/>
                      </a:cubicBezTo>
                      <a:cubicBezTo>
                        <a:pt x="104553" y="64389"/>
                        <a:pt x="102743" y="69913"/>
                        <a:pt x="101124" y="74771"/>
                      </a:cubicBezTo>
                      <a:cubicBezTo>
                        <a:pt x="99790" y="78867"/>
                        <a:pt x="98362" y="83153"/>
                        <a:pt x="95504" y="84201"/>
                      </a:cubicBezTo>
                      <a:cubicBezTo>
                        <a:pt x="81026" y="89535"/>
                        <a:pt x="76644" y="102299"/>
                        <a:pt x="72549" y="114681"/>
                      </a:cubicBezTo>
                      <a:cubicBezTo>
                        <a:pt x="69024" y="125158"/>
                        <a:pt x="65691" y="135064"/>
                        <a:pt x="56451" y="139922"/>
                      </a:cubicBezTo>
                      <a:cubicBezTo>
                        <a:pt x="42545" y="147256"/>
                        <a:pt x="34734" y="154972"/>
                        <a:pt x="32544" y="163639"/>
                      </a:cubicBezTo>
                      <a:cubicBezTo>
                        <a:pt x="29877" y="174308"/>
                        <a:pt x="36449" y="183833"/>
                        <a:pt x="41783" y="191548"/>
                      </a:cubicBezTo>
                      <a:cubicBezTo>
                        <a:pt x="45117" y="196405"/>
                        <a:pt x="48355" y="201073"/>
                        <a:pt x="47593" y="203835"/>
                      </a:cubicBezTo>
                      <a:cubicBezTo>
                        <a:pt x="47403" y="204406"/>
                        <a:pt x="47593" y="205073"/>
                        <a:pt x="47784" y="205645"/>
                      </a:cubicBezTo>
                      <a:cubicBezTo>
                        <a:pt x="51975" y="212979"/>
                        <a:pt x="47784" y="218027"/>
                        <a:pt x="42164" y="223266"/>
                      </a:cubicBezTo>
                      <a:cubicBezTo>
                        <a:pt x="40449" y="224885"/>
                        <a:pt x="39116" y="226219"/>
                        <a:pt x="38449" y="227552"/>
                      </a:cubicBezTo>
                      <a:cubicBezTo>
                        <a:pt x="35497" y="233839"/>
                        <a:pt x="34925" y="237554"/>
                        <a:pt x="36449" y="239839"/>
                      </a:cubicBezTo>
                      <a:cubicBezTo>
                        <a:pt x="36925" y="240601"/>
                        <a:pt x="38068" y="241840"/>
                        <a:pt x="40354" y="241840"/>
                      </a:cubicBezTo>
                      <a:cubicBezTo>
                        <a:pt x="44545" y="241840"/>
                        <a:pt x="51022" y="237554"/>
                        <a:pt x="56832" y="233553"/>
                      </a:cubicBezTo>
                      <a:cubicBezTo>
                        <a:pt x="57499" y="233077"/>
                        <a:pt x="57975" y="232791"/>
                        <a:pt x="58261" y="232505"/>
                      </a:cubicBezTo>
                      <a:cubicBezTo>
                        <a:pt x="69501" y="230696"/>
                        <a:pt x="71120" y="228409"/>
                        <a:pt x="72263" y="225362"/>
                      </a:cubicBezTo>
                      <a:cubicBezTo>
                        <a:pt x="72644" y="224314"/>
                        <a:pt x="73025" y="223361"/>
                        <a:pt x="77788" y="222218"/>
                      </a:cubicBezTo>
                      <a:cubicBezTo>
                        <a:pt x="83312" y="220885"/>
                        <a:pt x="87503" y="219075"/>
                        <a:pt x="90741" y="217360"/>
                      </a:cubicBezTo>
                      <a:cubicBezTo>
                        <a:pt x="84836" y="225362"/>
                        <a:pt x="73501" y="233648"/>
                        <a:pt x="63881" y="240697"/>
                      </a:cubicBezTo>
                      <a:cubicBezTo>
                        <a:pt x="51213" y="249936"/>
                        <a:pt x="43974" y="255460"/>
                        <a:pt x="43402" y="260699"/>
                      </a:cubicBezTo>
                      <a:cubicBezTo>
                        <a:pt x="42926" y="271272"/>
                        <a:pt x="37211" y="273177"/>
                        <a:pt x="30734" y="275368"/>
                      </a:cubicBezTo>
                      <a:cubicBezTo>
                        <a:pt x="25876" y="276987"/>
                        <a:pt x="20828" y="278701"/>
                        <a:pt x="18637" y="284226"/>
                      </a:cubicBezTo>
                      <a:cubicBezTo>
                        <a:pt x="17685" y="286607"/>
                        <a:pt x="14732" y="290513"/>
                        <a:pt x="11589" y="294608"/>
                      </a:cubicBezTo>
                      <a:cubicBezTo>
                        <a:pt x="4731" y="303657"/>
                        <a:pt x="-2318" y="312896"/>
                        <a:pt x="730" y="318992"/>
                      </a:cubicBezTo>
                      <a:cubicBezTo>
                        <a:pt x="2254" y="322040"/>
                        <a:pt x="5779" y="323564"/>
                        <a:pt x="11684" y="323564"/>
                      </a:cubicBezTo>
                      <a:cubicBezTo>
                        <a:pt x="16351" y="323564"/>
                        <a:pt x="29877" y="323564"/>
                        <a:pt x="33306" y="324421"/>
                      </a:cubicBezTo>
                      <a:cubicBezTo>
                        <a:pt x="33306" y="327565"/>
                        <a:pt x="35115" y="329470"/>
                        <a:pt x="39688" y="331184"/>
                      </a:cubicBezTo>
                      <a:cubicBezTo>
                        <a:pt x="53975" y="336613"/>
                        <a:pt x="53784" y="341281"/>
                        <a:pt x="53499" y="345853"/>
                      </a:cubicBezTo>
                      <a:cubicBezTo>
                        <a:pt x="53404" y="348425"/>
                        <a:pt x="53213" y="351282"/>
                        <a:pt x="55594" y="353759"/>
                      </a:cubicBezTo>
                      <a:cubicBezTo>
                        <a:pt x="58833" y="357188"/>
                        <a:pt x="66453" y="359474"/>
                        <a:pt x="92932" y="359474"/>
                      </a:cubicBezTo>
                      <a:cubicBezTo>
                        <a:pt x="99790" y="359474"/>
                        <a:pt x="107601" y="359283"/>
                        <a:pt x="116840" y="358997"/>
                      </a:cubicBezTo>
                      <a:cubicBezTo>
                        <a:pt x="117126" y="358997"/>
                        <a:pt x="117412" y="358997"/>
                        <a:pt x="117602" y="358807"/>
                      </a:cubicBezTo>
                      <a:cubicBezTo>
                        <a:pt x="133318" y="352616"/>
                        <a:pt x="133794" y="342138"/>
                        <a:pt x="134175" y="334613"/>
                      </a:cubicBezTo>
                      <a:cubicBezTo>
                        <a:pt x="134461" y="328136"/>
                        <a:pt x="134652" y="324231"/>
                        <a:pt x="141986" y="322707"/>
                      </a:cubicBezTo>
                      <a:cubicBezTo>
                        <a:pt x="153321" y="321945"/>
                        <a:pt x="156369" y="317849"/>
                        <a:pt x="157988" y="315563"/>
                      </a:cubicBezTo>
                      <a:cubicBezTo>
                        <a:pt x="158179" y="315754"/>
                        <a:pt x="158464" y="315944"/>
                        <a:pt x="158845" y="316325"/>
                      </a:cubicBezTo>
                      <a:cubicBezTo>
                        <a:pt x="159322" y="316706"/>
                        <a:pt x="159893" y="316897"/>
                        <a:pt x="160465" y="316897"/>
                      </a:cubicBezTo>
                      <a:cubicBezTo>
                        <a:pt x="161036" y="316897"/>
                        <a:pt x="161703" y="316706"/>
                        <a:pt x="162179" y="316230"/>
                      </a:cubicBezTo>
                      <a:cubicBezTo>
                        <a:pt x="163036" y="315373"/>
                        <a:pt x="163132" y="313944"/>
                        <a:pt x="162179" y="312992"/>
                      </a:cubicBezTo>
                      <a:cubicBezTo>
                        <a:pt x="158559" y="308991"/>
                        <a:pt x="155131" y="305753"/>
                        <a:pt x="152464" y="303181"/>
                      </a:cubicBezTo>
                      <a:cubicBezTo>
                        <a:pt x="147796" y="298704"/>
                        <a:pt x="144463" y="295561"/>
                        <a:pt x="144558" y="292894"/>
                      </a:cubicBezTo>
                      <a:cubicBezTo>
                        <a:pt x="144558" y="290703"/>
                        <a:pt x="147034" y="287750"/>
                        <a:pt x="152178" y="283655"/>
                      </a:cubicBezTo>
                      <a:cubicBezTo>
                        <a:pt x="152559" y="283369"/>
                        <a:pt x="152844" y="283178"/>
                        <a:pt x="153035" y="282988"/>
                      </a:cubicBezTo>
                      <a:cubicBezTo>
                        <a:pt x="153416" y="283655"/>
                        <a:pt x="153892" y="284988"/>
                        <a:pt x="154368" y="286131"/>
                      </a:cubicBezTo>
                      <a:cubicBezTo>
                        <a:pt x="156464" y="291751"/>
                        <a:pt x="160465" y="302228"/>
                        <a:pt x="172942" y="314706"/>
                      </a:cubicBezTo>
                      <a:cubicBezTo>
                        <a:pt x="182467" y="326422"/>
                        <a:pt x="193326" y="336518"/>
                        <a:pt x="204565" y="346710"/>
                      </a:cubicBezTo>
                      <a:cubicBezTo>
                        <a:pt x="211518" y="353378"/>
                        <a:pt x="217996" y="356616"/>
                        <a:pt x="224377" y="356616"/>
                      </a:cubicBezTo>
                      <a:cubicBezTo>
                        <a:pt x="233616" y="356616"/>
                        <a:pt x="240093" y="349758"/>
                        <a:pt x="245808" y="343662"/>
                      </a:cubicBezTo>
                      <a:cubicBezTo>
                        <a:pt x="249714" y="339471"/>
                        <a:pt x="253524" y="335566"/>
                        <a:pt x="256762" y="335566"/>
                      </a:cubicBezTo>
                      <a:cubicBezTo>
                        <a:pt x="259429" y="335566"/>
                        <a:pt x="262477" y="338328"/>
                        <a:pt x="265716" y="343757"/>
                      </a:cubicBezTo>
                      <a:cubicBezTo>
                        <a:pt x="271907" y="354044"/>
                        <a:pt x="278193" y="359283"/>
                        <a:pt x="284480" y="359283"/>
                      </a:cubicBezTo>
                      <a:cubicBezTo>
                        <a:pt x="291338" y="359283"/>
                        <a:pt x="295624" y="352901"/>
                        <a:pt x="296291" y="348615"/>
                      </a:cubicBezTo>
                      <a:cubicBezTo>
                        <a:pt x="299530" y="328613"/>
                        <a:pt x="302101" y="328041"/>
                        <a:pt x="302387" y="328041"/>
                      </a:cubicBezTo>
                      <a:cubicBezTo>
                        <a:pt x="302768" y="328041"/>
                        <a:pt x="303530" y="328422"/>
                        <a:pt x="304197" y="328708"/>
                      </a:cubicBezTo>
                      <a:cubicBezTo>
                        <a:pt x="305340" y="329184"/>
                        <a:pt x="306768" y="329851"/>
                        <a:pt x="308388" y="329851"/>
                      </a:cubicBezTo>
                      <a:cubicBezTo>
                        <a:pt x="311055" y="329851"/>
                        <a:pt x="313341" y="328136"/>
                        <a:pt x="315436" y="324707"/>
                      </a:cubicBezTo>
                      <a:cubicBezTo>
                        <a:pt x="319723" y="316039"/>
                        <a:pt x="321818" y="310229"/>
                        <a:pt x="323437" y="305943"/>
                      </a:cubicBezTo>
                      <a:cubicBezTo>
                        <a:pt x="325847" y="299209"/>
                        <a:pt x="335058" y="293341"/>
                        <a:pt x="351060" y="288322"/>
                      </a:cubicBezTo>
                      <a:lnTo>
                        <a:pt x="357156" y="286417"/>
                      </a:lnTo>
                      <a:cubicBezTo>
                        <a:pt x="359442" y="285655"/>
                        <a:pt x="361442" y="284226"/>
                        <a:pt x="363252" y="282035"/>
                      </a:cubicBezTo>
                      <a:cubicBezTo>
                        <a:pt x="363538" y="281750"/>
                        <a:pt x="363728" y="281368"/>
                        <a:pt x="363823" y="280892"/>
                      </a:cubicBezTo>
                      <a:cubicBezTo>
                        <a:pt x="364490" y="277178"/>
                        <a:pt x="365442" y="273749"/>
                        <a:pt x="366871" y="270605"/>
                      </a:cubicBezTo>
                      <a:cubicBezTo>
                        <a:pt x="369062" y="265652"/>
                        <a:pt x="371634" y="260318"/>
                        <a:pt x="374682" y="254413"/>
                      </a:cubicBezTo>
                      <a:cubicBezTo>
                        <a:pt x="377730" y="244888"/>
                        <a:pt x="381444" y="234791"/>
                        <a:pt x="387350" y="231553"/>
                      </a:cubicBezTo>
                      <a:cubicBezTo>
                        <a:pt x="387731" y="231362"/>
                        <a:pt x="388017" y="231076"/>
                        <a:pt x="388207" y="230696"/>
                      </a:cubicBezTo>
                      <a:cubicBezTo>
                        <a:pt x="394113" y="220980"/>
                        <a:pt x="400304" y="211455"/>
                        <a:pt x="406591" y="201739"/>
                      </a:cubicBezTo>
                      <a:cubicBezTo>
                        <a:pt x="409639" y="197167"/>
                        <a:pt x="412782" y="192310"/>
                        <a:pt x="416116" y="187547"/>
                      </a:cubicBezTo>
                      <a:cubicBezTo>
                        <a:pt x="416687" y="186690"/>
                        <a:pt x="416687" y="185642"/>
                        <a:pt x="416116" y="184785"/>
                      </a:cubicBezTo>
                      <a:cubicBezTo>
                        <a:pt x="415830" y="184309"/>
                        <a:pt x="415639" y="183928"/>
                        <a:pt x="415258" y="183547"/>
                      </a:cubicBezTo>
                      <a:cubicBezTo>
                        <a:pt x="413163" y="181451"/>
                        <a:pt x="410972" y="178308"/>
                        <a:pt x="412210" y="175260"/>
                      </a:cubicBezTo>
                      <a:cubicBezTo>
                        <a:pt x="413163" y="172974"/>
                        <a:pt x="416116" y="171164"/>
                        <a:pt x="419068" y="171164"/>
                      </a:cubicBezTo>
                      <a:cubicBezTo>
                        <a:pt x="420211" y="171164"/>
                        <a:pt x="421926" y="171450"/>
                        <a:pt x="423069" y="172784"/>
                      </a:cubicBezTo>
                      <a:cubicBezTo>
                        <a:pt x="423545" y="173260"/>
                        <a:pt x="424212" y="173546"/>
                        <a:pt x="424879" y="173546"/>
                      </a:cubicBezTo>
                      <a:cubicBezTo>
                        <a:pt x="424879" y="173546"/>
                        <a:pt x="424879" y="173546"/>
                        <a:pt x="424974" y="173546"/>
                      </a:cubicBezTo>
                      <a:cubicBezTo>
                        <a:pt x="425641" y="173546"/>
                        <a:pt x="426307" y="173164"/>
                        <a:pt x="426783" y="172593"/>
                      </a:cubicBezTo>
                      <a:cubicBezTo>
                        <a:pt x="440118" y="154686"/>
                        <a:pt x="452882" y="140684"/>
                        <a:pt x="465741" y="129635"/>
                      </a:cubicBezTo>
                      <a:cubicBezTo>
                        <a:pt x="466312" y="129159"/>
                        <a:pt x="466693" y="128302"/>
                        <a:pt x="466598" y="127540"/>
                      </a:cubicBezTo>
                      <a:cubicBezTo>
                        <a:pt x="466598" y="127159"/>
                        <a:pt x="466407" y="126683"/>
                        <a:pt x="466122" y="126397"/>
                      </a:cubicBezTo>
                      <a:cubicBezTo>
                        <a:pt x="467455" y="126206"/>
                        <a:pt x="468789" y="126016"/>
                        <a:pt x="470122" y="125730"/>
                      </a:cubicBezTo>
                      <a:cubicBezTo>
                        <a:pt x="470503" y="125730"/>
                        <a:pt x="470789" y="125539"/>
                        <a:pt x="471075" y="125254"/>
                      </a:cubicBezTo>
                      <a:cubicBezTo>
                        <a:pt x="479457" y="118681"/>
                        <a:pt x="487934" y="113443"/>
                        <a:pt x="496125" y="109728"/>
                      </a:cubicBezTo>
                      <a:cubicBezTo>
                        <a:pt x="499078" y="108395"/>
                        <a:pt x="503079" y="107347"/>
                        <a:pt x="508317" y="106489"/>
                      </a:cubicBezTo>
                      <a:cubicBezTo>
                        <a:pt x="508603" y="106489"/>
                        <a:pt x="508984" y="106299"/>
                        <a:pt x="509270" y="106108"/>
                      </a:cubicBezTo>
                      <a:cubicBezTo>
                        <a:pt x="523462" y="96774"/>
                        <a:pt x="536607" y="88011"/>
                        <a:pt x="549275" y="88011"/>
                      </a:cubicBezTo>
                      <a:cubicBezTo>
                        <a:pt x="553657" y="88011"/>
                        <a:pt x="557657" y="89059"/>
                        <a:pt x="561658" y="91154"/>
                      </a:cubicBezTo>
                      <a:cubicBezTo>
                        <a:pt x="563563" y="93345"/>
                        <a:pt x="566230" y="94488"/>
                        <a:pt x="569277" y="94488"/>
                      </a:cubicBezTo>
                      <a:cubicBezTo>
                        <a:pt x="571183" y="94488"/>
                        <a:pt x="573183" y="94012"/>
                        <a:pt x="575183" y="93154"/>
                      </a:cubicBezTo>
                      <a:cubicBezTo>
                        <a:pt x="575374" y="93154"/>
                        <a:pt x="575469" y="92964"/>
                        <a:pt x="575659" y="92869"/>
                      </a:cubicBezTo>
                      <a:cubicBezTo>
                        <a:pt x="580326" y="89440"/>
                        <a:pt x="583374" y="84963"/>
                        <a:pt x="584803" y="79534"/>
                      </a:cubicBezTo>
                      <a:cubicBezTo>
                        <a:pt x="584899" y="79153"/>
                        <a:pt x="584899" y="78772"/>
                        <a:pt x="584803" y="78391"/>
                      </a:cubicBezTo>
                      <a:cubicBezTo>
                        <a:pt x="584327" y="76486"/>
                        <a:pt x="582898" y="73724"/>
                        <a:pt x="578993" y="71628"/>
                      </a:cubicBezTo>
                      <a:cubicBezTo>
                        <a:pt x="578326" y="71056"/>
                        <a:pt x="578136" y="68199"/>
                        <a:pt x="582613" y="58674"/>
                      </a:cubicBezTo>
                      <a:cubicBezTo>
                        <a:pt x="582898" y="58007"/>
                        <a:pt x="582898" y="57341"/>
                        <a:pt x="582613" y="56674"/>
                      </a:cubicBezTo>
                      <a:cubicBezTo>
                        <a:pt x="574612" y="38576"/>
                        <a:pt x="552133" y="33147"/>
                        <a:pt x="535940" y="30575"/>
                      </a:cubicBezTo>
                      <a:cubicBezTo>
                        <a:pt x="535845" y="30575"/>
                        <a:pt x="535654" y="30575"/>
                        <a:pt x="535559" y="30575"/>
                      </a:cubicBezTo>
                      <a:cubicBezTo>
                        <a:pt x="534988" y="30575"/>
                        <a:pt x="534511" y="30766"/>
                        <a:pt x="534035" y="31147"/>
                      </a:cubicBezTo>
                      <a:cubicBezTo>
                        <a:pt x="527844" y="36195"/>
                        <a:pt x="523272" y="36481"/>
                        <a:pt x="516890" y="36957"/>
                      </a:cubicBezTo>
                      <a:cubicBezTo>
                        <a:pt x="513842" y="37147"/>
                        <a:pt x="510318" y="37433"/>
                        <a:pt x="506222" y="38195"/>
                      </a:cubicBezTo>
                      <a:cubicBezTo>
                        <a:pt x="505650" y="38291"/>
                        <a:pt x="505174" y="38386"/>
                        <a:pt x="504698" y="38386"/>
                      </a:cubicBezTo>
                      <a:cubicBezTo>
                        <a:pt x="502602" y="38386"/>
                        <a:pt x="501459" y="37147"/>
                        <a:pt x="499459" y="34766"/>
                      </a:cubicBezTo>
                      <a:cubicBezTo>
                        <a:pt x="496888" y="31623"/>
                        <a:pt x="493268" y="27337"/>
                        <a:pt x="484981" y="27337"/>
                      </a:cubicBezTo>
                      <a:cubicBezTo>
                        <a:pt x="484315" y="27337"/>
                        <a:pt x="483648" y="27337"/>
                        <a:pt x="482886" y="27337"/>
                      </a:cubicBezTo>
                      <a:cubicBezTo>
                        <a:pt x="482600" y="27337"/>
                        <a:pt x="482409" y="27337"/>
                        <a:pt x="482124" y="27337"/>
                      </a:cubicBezTo>
                      <a:cubicBezTo>
                        <a:pt x="477171" y="27337"/>
                        <a:pt x="472789" y="23813"/>
                        <a:pt x="467550" y="19145"/>
                      </a:cubicBezTo>
                      <a:cubicBezTo>
                        <a:pt x="467360" y="18955"/>
                        <a:pt x="467169" y="18859"/>
                        <a:pt x="466884" y="18764"/>
                      </a:cubicBezTo>
                      <a:cubicBezTo>
                        <a:pt x="460121" y="15907"/>
                        <a:pt x="453263" y="12383"/>
                        <a:pt x="446691" y="8287"/>
                      </a:cubicBezTo>
                      <a:cubicBezTo>
                        <a:pt x="446310" y="8096"/>
                        <a:pt x="445833" y="7906"/>
                        <a:pt x="445452" y="7906"/>
                      </a:cubicBezTo>
                      <a:cubicBezTo>
                        <a:pt x="445452" y="7906"/>
                        <a:pt x="445262" y="7906"/>
                        <a:pt x="445167" y="7906"/>
                      </a:cubicBezTo>
                      <a:cubicBezTo>
                        <a:pt x="441452" y="8287"/>
                        <a:pt x="437737" y="9811"/>
                        <a:pt x="434023" y="12573"/>
                      </a:cubicBezTo>
                      <a:cubicBezTo>
                        <a:pt x="430213" y="15335"/>
                        <a:pt x="426307" y="17050"/>
                        <a:pt x="422497" y="18669"/>
                      </a:cubicBezTo>
                      <a:cubicBezTo>
                        <a:pt x="414877" y="21908"/>
                        <a:pt x="407638" y="25051"/>
                        <a:pt x="404685" y="36100"/>
                      </a:cubicBezTo>
                      <a:cubicBezTo>
                        <a:pt x="402781" y="43339"/>
                        <a:pt x="398399" y="46863"/>
                        <a:pt x="393351" y="50959"/>
                      </a:cubicBezTo>
                      <a:lnTo>
                        <a:pt x="392970" y="51245"/>
                      </a:lnTo>
                      <a:cubicBezTo>
                        <a:pt x="392970" y="51245"/>
                        <a:pt x="392493" y="51721"/>
                        <a:pt x="392398" y="51911"/>
                      </a:cubicBezTo>
                      <a:lnTo>
                        <a:pt x="392113" y="52483"/>
                      </a:lnTo>
                      <a:lnTo>
                        <a:pt x="391922" y="52864"/>
                      </a:lnTo>
                      <a:cubicBezTo>
                        <a:pt x="388207" y="59246"/>
                        <a:pt x="383635" y="65532"/>
                        <a:pt x="378587" y="71056"/>
                      </a:cubicBezTo>
                      <a:cubicBezTo>
                        <a:pt x="378301" y="71342"/>
                        <a:pt x="378111" y="71628"/>
                        <a:pt x="378016" y="72009"/>
                      </a:cubicBezTo>
                      <a:lnTo>
                        <a:pt x="377825" y="72580"/>
                      </a:lnTo>
                      <a:cubicBezTo>
                        <a:pt x="377825" y="72580"/>
                        <a:pt x="377634" y="73342"/>
                        <a:pt x="377539" y="73724"/>
                      </a:cubicBezTo>
                      <a:cubicBezTo>
                        <a:pt x="375253" y="83249"/>
                        <a:pt x="365442" y="86868"/>
                        <a:pt x="357632" y="88201"/>
                      </a:cubicBezTo>
                      <a:cubicBezTo>
                        <a:pt x="357346" y="88201"/>
                        <a:pt x="357156" y="88297"/>
                        <a:pt x="356965" y="88487"/>
                      </a:cubicBezTo>
                      <a:cubicBezTo>
                        <a:pt x="350012" y="92107"/>
                        <a:pt x="343154" y="94012"/>
                        <a:pt x="336487" y="94012"/>
                      </a:cubicBezTo>
                      <a:cubicBezTo>
                        <a:pt x="327533" y="94012"/>
                        <a:pt x="318960" y="90583"/>
                        <a:pt x="311150" y="83725"/>
                      </a:cubicBezTo>
                      <a:cubicBezTo>
                        <a:pt x="303244" y="76867"/>
                        <a:pt x="300006" y="68008"/>
                        <a:pt x="296672" y="58579"/>
                      </a:cubicBezTo>
                      <a:cubicBezTo>
                        <a:pt x="293910" y="50959"/>
                        <a:pt x="291052" y="43053"/>
                        <a:pt x="285528" y="36481"/>
                      </a:cubicBezTo>
                      <a:cubicBezTo>
                        <a:pt x="279146" y="29051"/>
                        <a:pt x="267716" y="27242"/>
                        <a:pt x="256667" y="25622"/>
                      </a:cubicBezTo>
                      <a:cubicBezTo>
                        <a:pt x="248380" y="24384"/>
                        <a:pt x="239808" y="23050"/>
                        <a:pt x="233712" y="19336"/>
                      </a:cubicBezTo>
                      <a:cubicBezTo>
                        <a:pt x="226663" y="15145"/>
                        <a:pt x="220472" y="8954"/>
                        <a:pt x="215233" y="1048"/>
                      </a:cubicBezTo>
                      <a:cubicBezTo>
                        <a:pt x="214852" y="381"/>
                        <a:pt x="214090" y="0"/>
                        <a:pt x="213328" y="0"/>
                      </a:cubicBezTo>
                      <a:cubicBezTo>
                        <a:pt x="213328" y="0"/>
                        <a:pt x="213328" y="0"/>
                        <a:pt x="213328" y="0"/>
                      </a:cubicBezTo>
                      <a:lnTo>
                        <a:pt x="21332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" name="Graphic 2">
                <a:extLst>
                  <a:ext uri="{FF2B5EF4-FFF2-40B4-BE49-F238E27FC236}">
                    <a16:creationId xmlns:a16="http://schemas.microsoft.com/office/drawing/2014/main" id="{FAAEF137-570D-38C7-C2EF-D4B3880A583E}"/>
                  </a:ext>
                </a:extLst>
              </p:cNvPr>
              <p:cNvGrpSpPr/>
              <p:nvPr/>
            </p:nvGrpSpPr>
            <p:grpSpPr>
              <a:xfrm>
                <a:off x="7132686" y="3481291"/>
                <a:ext cx="462848" cy="404621"/>
                <a:chOff x="7132686" y="3481291"/>
                <a:chExt cx="462848" cy="404621"/>
              </a:xfrm>
              <a:grpFill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792D756-C5A5-4FA7-72D5-DD4E16DCF2F2}"/>
                    </a:ext>
                  </a:extLst>
                </p:cNvPr>
                <p:cNvSpPr/>
                <p:nvPr/>
              </p:nvSpPr>
              <p:spPr>
                <a:xfrm>
                  <a:off x="7133939" y="3482149"/>
                  <a:ext cx="460628" cy="402431"/>
                </a:xfrm>
                <a:custGeom>
                  <a:avLst/>
                  <a:gdLst>
                    <a:gd name="connsiteX0" fmla="*/ 367951 w 460628"/>
                    <a:gd name="connsiteY0" fmla="*/ 402431 h 402431"/>
                    <a:gd name="connsiteX1" fmla="*/ 358712 w 460628"/>
                    <a:gd name="connsiteY1" fmla="*/ 396526 h 402431"/>
                    <a:gd name="connsiteX2" fmla="*/ 358521 w 460628"/>
                    <a:gd name="connsiteY2" fmla="*/ 395573 h 402431"/>
                    <a:gd name="connsiteX3" fmla="*/ 358235 w 460628"/>
                    <a:gd name="connsiteY3" fmla="*/ 382238 h 402431"/>
                    <a:gd name="connsiteX4" fmla="*/ 360236 w 460628"/>
                    <a:gd name="connsiteY4" fmla="*/ 371856 h 402431"/>
                    <a:gd name="connsiteX5" fmla="*/ 357378 w 460628"/>
                    <a:gd name="connsiteY5" fmla="*/ 368522 h 402431"/>
                    <a:gd name="connsiteX6" fmla="*/ 359188 w 460628"/>
                    <a:gd name="connsiteY6" fmla="*/ 365570 h 402431"/>
                    <a:gd name="connsiteX7" fmla="*/ 360331 w 460628"/>
                    <a:gd name="connsiteY7" fmla="*/ 364426 h 402431"/>
                    <a:gd name="connsiteX8" fmla="*/ 353663 w 460628"/>
                    <a:gd name="connsiteY8" fmla="*/ 359474 h 402431"/>
                    <a:gd name="connsiteX9" fmla="*/ 349282 w 460628"/>
                    <a:gd name="connsiteY9" fmla="*/ 355283 h 402431"/>
                    <a:gd name="connsiteX10" fmla="*/ 351949 w 460628"/>
                    <a:gd name="connsiteY10" fmla="*/ 353092 h 402431"/>
                    <a:gd name="connsiteX11" fmla="*/ 354139 w 460628"/>
                    <a:gd name="connsiteY11" fmla="*/ 351949 h 402431"/>
                    <a:gd name="connsiteX12" fmla="*/ 352901 w 460628"/>
                    <a:gd name="connsiteY12" fmla="*/ 349567 h 402431"/>
                    <a:gd name="connsiteX13" fmla="*/ 350234 w 460628"/>
                    <a:gd name="connsiteY13" fmla="*/ 343281 h 402431"/>
                    <a:gd name="connsiteX14" fmla="*/ 353473 w 460628"/>
                    <a:gd name="connsiteY14" fmla="*/ 341567 h 402431"/>
                    <a:gd name="connsiteX15" fmla="*/ 343948 w 460628"/>
                    <a:gd name="connsiteY15" fmla="*/ 338804 h 402431"/>
                    <a:gd name="connsiteX16" fmla="*/ 317945 w 460628"/>
                    <a:gd name="connsiteY16" fmla="*/ 357568 h 402431"/>
                    <a:gd name="connsiteX17" fmla="*/ 287179 w 460628"/>
                    <a:gd name="connsiteY17" fmla="*/ 378619 h 402431"/>
                    <a:gd name="connsiteX18" fmla="*/ 266986 w 460628"/>
                    <a:gd name="connsiteY18" fmla="*/ 370427 h 402431"/>
                    <a:gd name="connsiteX19" fmla="*/ 263080 w 460628"/>
                    <a:gd name="connsiteY19" fmla="*/ 369760 h 402431"/>
                    <a:gd name="connsiteX20" fmla="*/ 245364 w 460628"/>
                    <a:gd name="connsiteY20" fmla="*/ 372046 h 402431"/>
                    <a:gd name="connsiteX21" fmla="*/ 224790 w 460628"/>
                    <a:gd name="connsiteY21" fmla="*/ 374618 h 402431"/>
                    <a:gd name="connsiteX22" fmla="*/ 216218 w 460628"/>
                    <a:gd name="connsiteY22" fmla="*/ 371475 h 402431"/>
                    <a:gd name="connsiteX23" fmla="*/ 219742 w 460628"/>
                    <a:gd name="connsiteY23" fmla="*/ 361950 h 402431"/>
                    <a:gd name="connsiteX24" fmla="*/ 226123 w 460628"/>
                    <a:gd name="connsiteY24" fmla="*/ 347186 h 402431"/>
                    <a:gd name="connsiteX25" fmla="*/ 210883 w 460628"/>
                    <a:gd name="connsiteY25" fmla="*/ 334518 h 402431"/>
                    <a:gd name="connsiteX26" fmla="*/ 180785 w 460628"/>
                    <a:gd name="connsiteY26" fmla="*/ 291560 h 402431"/>
                    <a:gd name="connsiteX27" fmla="*/ 189833 w 460628"/>
                    <a:gd name="connsiteY27" fmla="*/ 284988 h 402431"/>
                    <a:gd name="connsiteX28" fmla="*/ 208121 w 460628"/>
                    <a:gd name="connsiteY28" fmla="*/ 269748 h 402431"/>
                    <a:gd name="connsiteX29" fmla="*/ 201168 w 460628"/>
                    <a:gd name="connsiteY29" fmla="*/ 259175 h 402431"/>
                    <a:gd name="connsiteX30" fmla="*/ 193929 w 460628"/>
                    <a:gd name="connsiteY30" fmla="*/ 245840 h 402431"/>
                    <a:gd name="connsiteX31" fmla="*/ 198882 w 460628"/>
                    <a:gd name="connsiteY31" fmla="*/ 243650 h 402431"/>
                    <a:gd name="connsiteX32" fmla="*/ 213170 w 460628"/>
                    <a:gd name="connsiteY32" fmla="*/ 246031 h 402431"/>
                    <a:gd name="connsiteX33" fmla="*/ 233934 w 460628"/>
                    <a:gd name="connsiteY33" fmla="*/ 249174 h 402431"/>
                    <a:gd name="connsiteX34" fmla="*/ 244126 w 460628"/>
                    <a:gd name="connsiteY34" fmla="*/ 245459 h 402431"/>
                    <a:gd name="connsiteX35" fmla="*/ 241173 w 460628"/>
                    <a:gd name="connsiteY35" fmla="*/ 226885 h 402431"/>
                    <a:gd name="connsiteX36" fmla="*/ 223742 w 460628"/>
                    <a:gd name="connsiteY36" fmla="*/ 208597 h 402431"/>
                    <a:gd name="connsiteX37" fmla="*/ 206216 w 460628"/>
                    <a:gd name="connsiteY37" fmla="*/ 224695 h 402431"/>
                    <a:gd name="connsiteX38" fmla="*/ 199358 w 460628"/>
                    <a:gd name="connsiteY38" fmla="*/ 233077 h 402431"/>
                    <a:gd name="connsiteX39" fmla="*/ 183356 w 460628"/>
                    <a:gd name="connsiteY39" fmla="*/ 237839 h 402431"/>
                    <a:gd name="connsiteX40" fmla="*/ 163925 w 460628"/>
                    <a:gd name="connsiteY40" fmla="*/ 204502 h 402431"/>
                    <a:gd name="connsiteX41" fmla="*/ 162115 w 460628"/>
                    <a:gd name="connsiteY41" fmla="*/ 192976 h 402431"/>
                    <a:gd name="connsiteX42" fmla="*/ 162401 w 460628"/>
                    <a:gd name="connsiteY42" fmla="*/ 191834 h 402431"/>
                    <a:gd name="connsiteX43" fmla="*/ 163258 w 460628"/>
                    <a:gd name="connsiteY43" fmla="*/ 191452 h 402431"/>
                    <a:gd name="connsiteX44" fmla="*/ 163544 w 460628"/>
                    <a:gd name="connsiteY44" fmla="*/ 191452 h 402431"/>
                    <a:gd name="connsiteX45" fmla="*/ 177832 w 460628"/>
                    <a:gd name="connsiteY45" fmla="*/ 206121 h 402431"/>
                    <a:gd name="connsiteX46" fmla="*/ 180213 w 460628"/>
                    <a:gd name="connsiteY46" fmla="*/ 210026 h 402431"/>
                    <a:gd name="connsiteX47" fmla="*/ 190976 w 460628"/>
                    <a:gd name="connsiteY47" fmla="*/ 203549 h 402431"/>
                    <a:gd name="connsiteX48" fmla="*/ 191643 w 460628"/>
                    <a:gd name="connsiteY48" fmla="*/ 203359 h 402431"/>
                    <a:gd name="connsiteX49" fmla="*/ 191929 w 460628"/>
                    <a:gd name="connsiteY49" fmla="*/ 203359 h 402431"/>
                    <a:gd name="connsiteX50" fmla="*/ 192786 w 460628"/>
                    <a:gd name="connsiteY50" fmla="*/ 203930 h 402431"/>
                    <a:gd name="connsiteX51" fmla="*/ 195263 w 460628"/>
                    <a:gd name="connsiteY51" fmla="*/ 205550 h 402431"/>
                    <a:gd name="connsiteX52" fmla="*/ 210217 w 460628"/>
                    <a:gd name="connsiteY52" fmla="*/ 184118 h 402431"/>
                    <a:gd name="connsiteX53" fmla="*/ 199835 w 460628"/>
                    <a:gd name="connsiteY53" fmla="*/ 164878 h 402431"/>
                    <a:gd name="connsiteX54" fmla="*/ 184690 w 460628"/>
                    <a:gd name="connsiteY54" fmla="*/ 147733 h 402431"/>
                    <a:gd name="connsiteX55" fmla="*/ 184690 w 460628"/>
                    <a:gd name="connsiteY55" fmla="*/ 147733 h 402431"/>
                    <a:gd name="connsiteX56" fmla="*/ 181642 w 460628"/>
                    <a:gd name="connsiteY56" fmla="*/ 147447 h 402431"/>
                    <a:gd name="connsiteX57" fmla="*/ 178784 w 460628"/>
                    <a:gd name="connsiteY57" fmla="*/ 149447 h 402431"/>
                    <a:gd name="connsiteX58" fmla="*/ 188976 w 460628"/>
                    <a:gd name="connsiteY58" fmla="*/ 174688 h 402431"/>
                    <a:gd name="connsiteX59" fmla="*/ 193548 w 460628"/>
                    <a:gd name="connsiteY59" fmla="*/ 178022 h 402431"/>
                    <a:gd name="connsiteX60" fmla="*/ 194691 w 460628"/>
                    <a:gd name="connsiteY60" fmla="*/ 179832 h 402431"/>
                    <a:gd name="connsiteX61" fmla="*/ 193548 w 460628"/>
                    <a:gd name="connsiteY61" fmla="*/ 180689 h 402431"/>
                    <a:gd name="connsiteX62" fmla="*/ 186119 w 460628"/>
                    <a:gd name="connsiteY62" fmla="*/ 179260 h 402431"/>
                    <a:gd name="connsiteX63" fmla="*/ 175355 w 460628"/>
                    <a:gd name="connsiteY63" fmla="*/ 182975 h 402431"/>
                    <a:gd name="connsiteX64" fmla="*/ 162687 w 460628"/>
                    <a:gd name="connsiteY64" fmla="*/ 185547 h 402431"/>
                    <a:gd name="connsiteX65" fmla="*/ 156781 w 460628"/>
                    <a:gd name="connsiteY65" fmla="*/ 186214 h 402431"/>
                    <a:gd name="connsiteX66" fmla="*/ 156781 w 460628"/>
                    <a:gd name="connsiteY66" fmla="*/ 186214 h 402431"/>
                    <a:gd name="connsiteX67" fmla="*/ 160591 w 460628"/>
                    <a:gd name="connsiteY67" fmla="*/ 189262 h 402431"/>
                    <a:gd name="connsiteX68" fmla="*/ 161068 w 460628"/>
                    <a:gd name="connsiteY68" fmla="*/ 190309 h 402431"/>
                    <a:gd name="connsiteX69" fmla="*/ 160401 w 460628"/>
                    <a:gd name="connsiteY69" fmla="*/ 191262 h 402431"/>
                    <a:gd name="connsiteX70" fmla="*/ 142304 w 460628"/>
                    <a:gd name="connsiteY70" fmla="*/ 196882 h 402431"/>
                    <a:gd name="connsiteX71" fmla="*/ 135731 w 460628"/>
                    <a:gd name="connsiteY71" fmla="*/ 193929 h 402431"/>
                    <a:gd name="connsiteX72" fmla="*/ 137731 w 460628"/>
                    <a:gd name="connsiteY72" fmla="*/ 177451 h 402431"/>
                    <a:gd name="connsiteX73" fmla="*/ 146209 w 460628"/>
                    <a:gd name="connsiteY73" fmla="*/ 140684 h 402431"/>
                    <a:gd name="connsiteX74" fmla="*/ 141351 w 460628"/>
                    <a:gd name="connsiteY74" fmla="*/ 138589 h 402431"/>
                    <a:gd name="connsiteX75" fmla="*/ 130778 w 460628"/>
                    <a:gd name="connsiteY75" fmla="*/ 140684 h 402431"/>
                    <a:gd name="connsiteX76" fmla="*/ 120682 w 460628"/>
                    <a:gd name="connsiteY76" fmla="*/ 142780 h 402431"/>
                    <a:gd name="connsiteX77" fmla="*/ 114776 w 460628"/>
                    <a:gd name="connsiteY77" fmla="*/ 139065 h 402431"/>
                    <a:gd name="connsiteX78" fmla="*/ 88297 w 460628"/>
                    <a:gd name="connsiteY78" fmla="*/ 114586 h 402431"/>
                    <a:gd name="connsiteX79" fmla="*/ 80677 w 460628"/>
                    <a:gd name="connsiteY79" fmla="*/ 114681 h 402431"/>
                    <a:gd name="connsiteX80" fmla="*/ 58198 w 460628"/>
                    <a:gd name="connsiteY80" fmla="*/ 103537 h 402431"/>
                    <a:gd name="connsiteX81" fmla="*/ 31718 w 460628"/>
                    <a:gd name="connsiteY81" fmla="*/ 79534 h 402431"/>
                    <a:gd name="connsiteX82" fmla="*/ 476 w 460628"/>
                    <a:gd name="connsiteY82" fmla="*/ 62484 h 402431"/>
                    <a:gd name="connsiteX83" fmla="*/ 0 w 460628"/>
                    <a:gd name="connsiteY83" fmla="*/ 61531 h 402431"/>
                    <a:gd name="connsiteX84" fmla="*/ 476 w 460628"/>
                    <a:gd name="connsiteY84" fmla="*/ 60579 h 402431"/>
                    <a:gd name="connsiteX85" fmla="*/ 3143 w 460628"/>
                    <a:gd name="connsiteY85" fmla="*/ 49054 h 402431"/>
                    <a:gd name="connsiteX86" fmla="*/ 13430 w 460628"/>
                    <a:gd name="connsiteY86" fmla="*/ 34195 h 402431"/>
                    <a:gd name="connsiteX87" fmla="*/ 27241 w 460628"/>
                    <a:gd name="connsiteY87" fmla="*/ 28289 h 402431"/>
                    <a:gd name="connsiteX88" fmla="*/ 29623 w 460628"/>
                    <a:gd name="connsiteY88" fmla="*/ 26479 h 402431"/>
                    <a:gd name="connsiteX89" fmla="*/ 32290 w 460628"/>
                    <a:gd name="connsiteY89" fmla="*/ 27813 h 402431"/>
                    <a:gd name="connsiteX90" fmla="*/ 45625 w 460628"/>
                    <a:gd name="connsiteY90" fmla="*/ 36385 h 402431"/>
                    <a:gd name="connsiteX91" fmla="*/ 52102 w 460628"/>
                    <a:gd name="connsiteY91" fmla="*/ 45815 h 402431"/>
                    <a:gd name="connsiteX92" fmla="*/ 72104 w 460628"/>
                    <a:gd name="connsiteY92" fmla="*/ 71533 h 402431"/>
                    <a:gd name="connsiteX93" fmla="*/ 72580 w 460628"/>
                    <a:gd name="connsiteY93" fmla="*/ 55817 h 402431"/>
                    <a:gd name="connsiteX94" fmla="*/ 73343 w 460628"/>
                    <a:gd name="connsiteY94" fmla="*/ 54578 h 402431"/>
                    <a:gd name="connsiteX95" fmla="*/ 73819 w 460628"/>
                    <a:gd name="connsiteY95" fmla="*/ 54578 h 402431"/>
                    <a:gd name="connsiteX96" fmla="*/ 74771 w 460628"/>
                    <a:gd name="connsiteY96" fmla="*/ 55054 h 402431"/>
                    <a:gd name="connsiteX97" fmla="*/ 94297 w 460628"/>
                    <a:gd name="connsiteY97" fmla="*/ 68008 h 402431"/>
                    <a:gd name="connsiteX98" fmla="*/ 114014 w 460628"/>
                    <a:gd name="connsiteY98" fmla="*/ 56864 h 402431"/>
                    <a:gd name="connsiteX99" fmla="*/ 129159 w 460628"/>
                    <a:gd name="connsiteY99" fmla="*/ 47816 h 402431"/>
                    <a:gd name="connsiteX100" fmla="*/ 140684 w 460628"/>
                    <a:gd name="connsiteY100" fmla="*/ 57055 h 402431"/>
                    <a:gd name="connsiteX101" fmla="*/ 156401 w 460628"/>
                    <a:gd name="connsiteY101" fmla="*/ 70771 h 402431"/>
                    <a:gd name="connsiteX102" fmla="*/ 164687 w 460628"/>
                    <a:gd name="connsiteY102" fmla="*/ 63151 h 402431"/>
                    <a:gd name="connsiteX103" fmla="*/ 174307 w 460628"/>
                    <a:gd name="connsiteY103" fmla="*/ 39529 h 402431"/>
                    <a:gd name="connsiteX104" fmla="*/ 177641 w 460628"/>
                    <a:gd name="connsiteY104" fmla="*/ 40481 h 402431"/>
                    <a:gd name="connsiteX105" fmla="*/ 180404 w 460628"/>
                    <a:gd name="connsiteY105" fmla="*/ 41338 h 402431"/>
                    <a:gd name="connsiteX106" fmla="*/ 184309 w 460628"/>
                    <a:gd name="connsiteY106" fmla="*/ 38005 h 402431"/>
                    <a:gd name="connsiteX107" fmla="*/ 192881 w 460628"/>
                    <a:gd name="connsiteY107" fmla="*/ 17335 h 402431"/>
                    <a:gd name="connsiteX108" fmla="*/ 225171 w 460628"/>
                    <a:gd name="connsiteY108" fmla="*/ 0 h 402431"/>
                    <a:gd name="connsiteX109" fmla="*/ 225457 w 460628"/>
                    <a:gd name="connsiteY109" fmla="*/ 0 h 402431"/>
                    <a:gd name="connsiteX110" fmla="*/ 226409 w 460628"/>
                    <a:gd name="connsiteY110" fmla="*/ 476 h 402431"/>
                    <a:gd name="connsiteX111" fmla="*/ 226409 w 460628"/>
                    <a:gd name="connsiteY111" fmla="*/ 1810 h 402431"/>
                    <a:gd name="connsiteX112" fmla="*/ 223647 w 460628"/>
                    <a:gd name="connsiteY112" fmla="*/ 19621 h 402431"/>
                    <a:gd name="connsiteX113" fmla="*/ 269938 w 460628"/>
                    <a:gd name="connsiteY113" fmla="*/ 48863 h 402431"/>
                    <a:gd name="connsiteX114" fmla="*/ 311944 w 460628"/>
                    <a:gd name="connsiteY114" fmla="*/ 69628 h 402431"/>
                    <a:gd name="connsiteX115" fmla="*/ 327851 w 460628"/>
                    <a:gd name="connsiteY115" fmla="*/ 91440 h 402431"/>
                    <a:gd name="connsiteX116" fmla="*/ 330232 w 460628"/>
                    <a:gd name="connsiteY116" fmla="*/ 110204 h 402431"/>
                    <a:gd name="connsiteX117" fmla="*/ 330708 w 460628"/>
                    <a:gd name="connsiteY117" fmla="*/ 116491 h 402431"/>
                    <a:gd name="connsiteX118" fmla="*/ 339471 w 460628"/>
                    <a:gd name="connsiteY118" fmla="*/ 163354 h 402431"/>
                    <a:gd name="connsiteX119" fmla="*/ 390144 w 460628"/>
                    <a:gd name="connsiteY119" fmla="*/ 238506 h 402431"/>
                    <a:gd name="connsiteX120" fmla="*/ 414528 w 460628"/>
                    <a:gd name="connsiteY120" fmla="*/ 251746 h 402431"/>
                    <a:gd name="connsiteX121" fmla="*/ 422815 w 460628"/>
                    <a:gd name="connsiteY121" fmla="*/ 255746 h 402431"/>
                    <a:gd name="connsiteX122" fmla="*/ 441960 w 460628"/>
                    <a:gd name="connsiteY122" fmla="*/ 266986 h 402431"/>
                    <a:gd name="connsiteX123" fmla="*/ 459486 w 460628"/>
                    <a:gd name="connsiteY123" fmla="*/ 292799 h 402431"/>
                    <a:gd name="connsiteX124" fmla="*/ 460629 w 460628"/>
                    <a:gd name="connsiteY124" fmla="*/ 303085 h 402431"/>
                    <a:gd name="connsiteX125" fmla="*/ 460153 w 460628"/>
                    <a:gd name="connsiteY125" fmla="*/ 304133 h 402431"/>
                    <a:gd name="connsiteX126" fmla="*/ 459486 w 460628"/>
                    <a:gd name="connsiteY126" fmla="*/ 304324 h 402431"/>
                    <a:gd name="connsiteX127" fmla="*/ 459010 w 460628"/>
                    <a:gd name="connsiteY127" fmla="*/ 304324 h 402431"/>
                    <a:gd name="connsiteX128" fmla="*/ 453199 w 460628"/>
                    <a:gd name="connsiteY128" fmla="*/ 301942 h 402431"/>
                    <a:gd name="connsiteX129" fmla="*/ 421957 w 460628"/>
                    <a:gd name="connsiteY129" fmla="*/ 293275 h 402431"/>
                    <a:gd name="connsiteX130" fmla="*/ 407956 w 460628"/>
                    <a:gd name="connsiteY130" fmla="*/ 296609 h 402431"/>
                    <a:gd name="connsiteX131" fmla="*/ 405003 w 460628"/>
                    <a:gd name="connsiteY131" fmla="*/ 296799 h 402431"/>
                    <a:gd name="connsiteX132" fmla="*/ 381381 w 460628"/>
                    <a:gd name="connsiteY132" fmla="*/ 286702 h 402431"/>
                    <a:gd name="connsiteX133" fmla="*/ 364046 w 460628"/>
                    <a:gd name="connsiteY133" fmla="*/ 278606 h 402431"/>
                    <a:gd name="connsiteX134" fmla="*/ 328041 w 460628"/>
                    <a:gd name="connsiteY134" fmla="*/ 294608 h 402431"/>
                    <a:gd name="connsiteX135" fmla="*/ 345853 w 460628"/>
                    <a:gd name="connsiteY135" fmla="*/ 290131 h 402431"/>
                    <a:gd name="connsiteX136" fmla="*/ 365188 w 460628"/>
                    <a:gd name="connsiteY136" fmla="*/ 278606 h 402431"/>
                    <a:gd name="connsiteX137" fmla="*/ 378333 w 460628"/>
                    <a:gd name="connsiteY137" fmla="*/ 291084 h 402431"/>
                    <a:gd name="connsiteX138" fmla="*/ 389477 w 460628"/>
                    <a:gd name="connsiteY138" fmla="*/ 303467 h 402431"/>
                    <a:gd name="connsiteX139" fmla="*/ 432530 w 460628"/>
                    <a:gd name="connsiteY139" fmla="*/ 321278 h 402431"/>
                    <a:gd name="connsiteX140" fmla="*/ 433959 w 460628"/>
                    <a:gd name="connsiteY140" fmla="*/ 323469 h 402431"/>
                    <a:gd name="connsiteX141" fmla="*/ 434149 w 460628"/>
                    <a:gd name="connsiteY141" fmla="*/ 324517 h 402431"/>
                    <a:gd name="connsiteX142" fmla="*/ 433388 w 460628"/>
                    <a:gd name="connsiteY142" fmla="*/ 325279 h 402431"/>
                    <a:gd name="connsiteX143" fmla="*/ 415480 w 460628"/>
                    <a:gd name="connsiteY143" fmla="*/ 345376 h 402431"/>
                    <a:gd name="connsiteX144" fmla="*/ 402146 w 460628"/>
                    <a:gd name="connsiteY144" fmla="*/ 367189 h 402431"/>
                    <a:gd name="connsiteX145" fmla="*/ 401860 w 460628"/>
                    <a:gd name="connsiteY145" fmla="*/ 374428 h 402431"/>
                    <a:gd name="connsiteX146" fmla="*/ 400717 w 460628"/>
                    <a:gd name="connsiteY146" fmla="*/ 375571 h 402431"/>
                    <a:gd name="connsiteX147" fmla="*/ 383953 w 460628"/>
                    <a:gd name="connsiteY147" fmla="*/ 389096 h 402431"/>
                    <a:gd name="connsiteX148" fmla="*/ 367951 w 460628"/>
                    <a:gd name="connsiteY148" fmla="*/ 401860 h 402431"/>
                    <a:gd name="connsiteX149" fmla="*/ 367951 w 460628"/>
                    <a:gd name="connsiteY149" fmla="*/ 401860 h 402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60628" h="402431">
                      <a:moveTo>
                        <a:pt x="367951" y="402431"/>
                      </a:moveTo>
                      <a:cubicBezTo>
                        <a:pt x="364712" y="402431"/>
                        <a:pt x="361664" y="400526"/>
                        <a:pt x="358712" y="396526"/>
                      </a:cubicBezTo>
                      <a:cubicBezTo>
                        <a:pt x="358521" y="396240"/>
                        <a:pt x="358426" y="395859"/>
                        <a:pt x="358521" y="395573"/>
                      </a:cubicBezTo>
                      <a:cubicBezTo>
                        <a:pt x="359569" y="390525"/>
                        <a:pt x="358807" y="385953"/>
                        <a:pt x="358235" y="382238"/>
                      </a:cubicBezTo>
                      <a:cubicBezTo>
                        <a:pt x="357569" y="377952"/>
                        <a:pt x="356902" y="373856"/>
                        <a:pt x="360236" y="371856"/>
                      </a:cubicBezTo>
                      <a:cubicBezTo>
                        <a:pt x="358330" y="370618"/>
                        <a:pt x="357473" y="369570"/>
                        <a:pt x="357378" y="368522"/>
                      </a:cubicBezTo>
                      <a:cubicBezTo>
                        <a:pt x="357283" y="367093"/>
                        <a:pt x="358330" y="366236"/>
                        <a:pt x="359188" y="365570"/>
                      </a:cubicBezTo>
                      <a:cubicBezTo>
                        <a:pt x="359664" y="365188"/>
                        <a:pt x="360331" y="364712"/>
                        <a:pt x="360331" y="364426"/>
                      </a:cubicBezTo>
                      <a:cubicBezTo>
                        <a:pt x="360331" y="364046"/>
                        <a:pt x="359759" y="362712"/>
                        <a:pt x="353663" y="359474"/>
                      </a:cubicBezTo>
                      <a:cubicBezTo>
                        <a:pt x="350330" y="357664"/>
                        <a:pt x="349187" y="356521"/>
                        <a:pt x="349282" y="355283"/>
                      </a:cubicBezTo>
                      <a:cubicBezTo>
                        <a:pt x="349377" y="353949"/>
                        <a:pt x="350711" y="353568"/>
                        <a:pt x="351949" y="353092"/>
                      </a:cubicBezTo>
                      <a:cubicBezTo>
                        <a:pt x="352711" y="352806"/>
                        <a:pt x="353949" y="352425"/>
                        <a:pt x="354139" y="351949"/>
                      </a:cubicBezTo>
                      <a:cubicBezTo>
                        <a:pt x="354139" y="351568"/>
                        <a:pt x="353949" y="350806"/>
                        <a:pt x="352901" y="349567"/>
                      </a:cubicBezTo>
                      <a:cubicBezTo>
                        <a:pt x="350425" y="346710"/>
                        <a:pt x="349568" y="344710"/>
                        <a:pt x="350234" y="343281"/>
                      </a:cubicBezTo>
                      <a:cubicBezTo>
                        <a:pt x="350806" y="342043"/>
                        <a:pt x="352139" y="341662"/>
                        <a:pt x="353473" y="341567"/>
                      </a:cubicBezTo>
                      <a:cubicBezTo>
                        <a:pt x="349948" y="339662"/>
                        <a:pt x="346996" y="338804"/>
                        <a:pt x="343948" y="338804"/>
                      </a:cubicBezTo>
                      <a:cubicBezTo>
                        <a:pt x="334042" y="338804"/>
                        <a:pt x="326231" y="347948"/>
                        <a:pt x="317945" y="357568"/>
                      </a:cubicBezTo>
                      <a:cubicBezTo>
                        <a:pt x="309086" y="367855"/>
                        <a:pt x="299942" y="378619"/>
                        <a:pt x="287179" y="378619"/>
                      </a:cubicBezTo>
                      <a:cubicBezTo>
                        <a:pt x="280797" y="378619"/>
                        <a:pt x="274225" y="375952"/>
                        <a:pt x="266986" y="370427"/>
                      </a:cubicBezTo>
                      <a:cubicBezTo>
                        <a:pt x="266605" y="370142"/>
                        <a:pt x="265557" y="369760"/>
                        <a:pt x="263080" y="369760"/>
                      </a:cubicBezTo>
                      <a:cubicBezTo>
                        <a:pt x="258699" y="369760"/>
                        <a:pt x="252222" y="370904"/>
                        <a:pt x="245364" y="372046"/>
                      </a:cubicBezTo>
                      <a:cubicBezTo>
                        <a:pt x="237935" y="373285"/>
                        <a:pt x="230314" y="374618"/>
                        <a:pt x="224790" y="374618"/>
                      </a:cubicBezTo>
                      <a:cubicBezTo>
                        <a:pt x="219932" y="374618"/>
                        <a:pt x="217265" y="373666"/>
                        <a:pt x="216218" y="371475"/>
                      </a:cubicBezTo>
                      <a:cubicBezTo>
                        <a:pt x="215170" y="369189"/>
                        <a:pt x="216218" y="366141"/>
                        <a:pt x="219742" y="361950"/>
                      </a:cubicBezTo>
                      <a:cubicBezTo>
                        <a:pt x="224790" y="355854"/>
                        <a:pt x="226886" y="350996"/>
                        <a:pt x="226123" y="347186"/>
                      </a:cubicBezTo>
                      <a:cubicBezTo>
                        <a:pt x="225076" y="341947"/>
                        <a:pt x="218504" y="338518"/>
                        <a:pt x="210883" y="334518"/>
                      </a:cubicBezTo>
                      <a:cubicBezTo>
                        <a:pt x="196882" y="327088"/>
                        <a:pt x="179451" y="317945"/>
                        <a:pt x="180785" y="291560"/>
                      </a:cubicBezTo>
                      <a:cubicBezTo>
                        <a:pt x="180880" y="289465"/>
                        <a:pt x="183832" y="287941"/>
                        <a:pt x="189833" y="284988"/>
                      </a:cubicBezTo>
                      <a:cubicBezTo>
                        <a:pt x="197358" y="281273"/>
                        <a:pt x="207550" y="276130"/>
                        <a:pt x="208121" y="269748"/>
                      </a:cubicBezTo>
                      <a:cubicBezTo>
                        <a:pt x="208407" y="266509"/>
                        <a:pt x="206121" y="262890"/>
                        <a:pt x="201168" y="259175"/>
                      </a:cubicBezTo>
                      <a:cubicBezTo>
                        <a:pt x="194881" y="252222"/>
                        <a:pt x="192786" y="248221"/>
                        <a:pt x="193929" y="245840"/>
                      </a:cubicBezTo>
                      <a:cubicBezTo>
                        <a:pt x="194881" y="243650"/>
                        <a:pt x="197929" y="243650"/>
                        <a:pt x="198882" y="243650"/>
                      </a:cubicBezTo>
                      <a:cubicBezTo>
                        <a:pt x="202311" y="243650"/>
                        <a:pt x="207359" y="244792"/>
                        <a:pt x="213170" y="246031"/>
                      </a:cubicBezTo>
                      <a:cubicBezTo>
                        <a:pt x="220028" y="247555"/>
                        <a:pt x="227743" y="249174"/>
                        <a:pt x="233934" y="249174"/>
                      </a:cubicBezTo>
                      <a:cubicBezTo>
                        <a:pt x="239173" y="249174"/>
                        <a:pt x="242506" y="247936"/>
                        <a:pt x="244126" y="245459"/>
                      </a:cubicBezTo>
                      <a:cubicBezTo>
                        <a:pt x="246316" y="242030"/>
                        <a:pt x="245364" y="235744"/>
                        <a:pt x="241173" y="226885"/>
                      </a:cubicBezTo>
                      <a:cubicBezTo>
                        <a:pt x="235268" y="214789"/>
                        <a:pt x="229362" y="208597"/>
                        <a:pt x="223742" y="208597"/>
                      </a:cubicBezTo>
                      <a:cubicBezTo>
                        <a:pt x="216789" y="208597"/>
                        <a:pt x="210693" y="217932"/>
                        <a:pt x="206216" y="224695"/>
                      </a:cubicBezTo>
                      <a:cubicBezTo>
                        <a:pt x="203454" y="228791"/>
                        <a:pt x="201358" y="232029"/>
                        <a:pt x="199358" y="233077"/>
                      </a:cubicBezTo>
                      <a:cubicBezTo>
                        <a:pt x="193262" y="236220"/>
                        <a:pt x="187833" y="237839"/>
                        <a:pt x="183356" y="237839"/>
                      </a:cubicBezTo>
                      <a:cubicBezTo>
                        <a:pt x="167449" y="237839"/>
                        <a:pt x="165449" y="218599"/>
                        <a:pt x="163925" y="204502"/>
                      </a:cubicBezTo>
                      <a:cubicBezTo>
                        <a:pt x="163449" y="199739"/>
                        <a:pt x="162973" y="195739"/>
                        <a:pt x="162115" y="192976"/>
                      </a:cubicBezTo>
                      <a:cubicBezTo>
                        <a:pt x="162020" y="192596"/>
                        <a:pt x="162115" y="192119"/>
                        <a:pt x="162401" y="191834"/>
                      </a:cubicBezTo>
                      <a:cubicBezTo>
                        <a:pt x="162592" y="191643"/>
                        <a:pt x="162973" y="191452"/>
                        <a:pt x="163258" y="191452"/>
                      </a:cubicBezTo>
                      <a:cubicBezTo>
                        <a:pt x="163354" y="191452"/>
                        <a:pt x="163449" y="191452"/>
                        <a:pt x="163544" y="191452"/>
                      </a:cubicBezTo>
                      <a:cubicBezTo>
                        <a:pt x="174212" y="194405"/>
                        <a:pt x="176403" y="201454"/>
                        <a:pt x="177832" y="206121"/>
                      </a:cubicBezTo>
                      <a:cubicBezTo>
                        <a:pt x="178689" y="208979"/>
                        <a:pt x="179165" y="210026"/>
                        <a:pt x="180213" y="210026"/>
                      </a:cubicBezTo>
                      <a:cubicBezTo>
                        <a:pt x="182499" y="210026"/>
                        <a:pt x="187452" y="206312"/>
                        <a:pt x="190976" y="203549"/>
                      </a:cubicBezTo>
                      <a:cubicBezTo>
                        <a:pt x="191167" y="203454"/>
                        <a:pt x="191453" y="203359"/>
                        <a:pt x="191643" y="203359"/>
                      </a:cubicBezTo>
                      <a:cubicBezTo>
                        <a:pt x="191738" y="203359"/>
                        <a:pt x="191833" y="203359"/>
                        <a:pt x="191929" y="203359"/>
                      </a:cubicBezTo>
                      <a:cubicBezTo>
                        <a:pt x="192214" y="203359"/>
                        <a:pt x="192596" y="203645"/>
                        <a:pt x="192786" y="203930"/>
                      </a:cubicBezTo>
                      <a:cubicBezTo>
                        <a:pt x="193548" y="205073"/>
                        <a:pt x="194310" y="205550"/>
                        <a:pt x="195263" y="205550"/>
                      </a:cubicBezTo>
                      <a:cubicBezTo>
                        <a:pt x="196977" y="205550"/>
                        <a:pt x="202025" y="203454"/>
                        <a:pt x="210217" y="184118"/>
                      </a:cubicBezTo>
                      <a:cubicBezTo>
                        <a:pt x="213646" y="176879"/>
                        <a:pt x="207550" y="171641"/>
                        <a:pt x="199835" y="164878"/>
                      </a:cubicBezTo>
                      <a:cubicBezTo>
                        <a:pt x="194405" y="160115"/>
                        <a:pt x="188214" y="154781"/>
                        <a:pt x="184690" y="147733"/>
                      </a:cubicBezTo>
                      <a:lnTo>
                        <a:pt x="184690" y="147733"/>
                      </a:lnTo>
                      <a:cubicBezTo>
                        <a:pt x="183832" y="147733"/>
                        <a:pt x="182594" y="147447"/>
                        <a:pt x="181642" y="147447"/>
                      </a:cubicBezTo>
                      <a:cubicBezTo>
                        <a:pt x="180118" y="147447"/>
                        <a:pt x="179261" y="148018"/>
                        <a:pt x="178784" y="149447"/>
                      </a:cubicBezTo>
                      <a:cubicBezTo>
                        <a:pt x="176689" y="155543"/>
                        <a:pt x="184213" y="171069"/>
                        <a:pt x="188976" y="174688"/>
                      </a:cubicBezTo>
                      <a:cubicBezTo>
                        <a:pt x="191357" y="176498"/>
                        <a:pt x="192786" y="177546"/>
                        <a:pt x="193548" y="178022"/>
                      </a:cubicBezTo>
                      <a:cubicBezTo>
                        <a:pt x="193929" y="178308"/>
                        <a:pt x="194786" y="179356"/>
                        <a:pt x="194691" y="179832"/>
                      </a:cubicBezTo>
                      <a:cubicBezTo>
                        <a:pt x="194501" y="180308"/>
                        <a:pt x="194024" y="180689"/>
                        <a:pt x="193548" y="180689"/>
                      </a:cubicBezTo>
                      <a:cubicBezTo>
                        <a:pt x="191833" y="180213"/>
                        <a:pt x="189262" y="179260"/>
                        <a:pt x="186119" y="179260"/>
                      </a:cubicBezTo>
                      <a:cubicBezTo>
                        <a:pt x="182213" y="179260"/>
                        <a:pt x="178594" y="180499"/>
                        <a:pt x="175355" y="182975"/>
                      </a:cubicBezTo>
                      <a:cubicBezTo>
                        <a:pt x="172498" y="185166"/>
                        <a:pt x="167259" y="185356"/>
                        <a:pt x="162687" y="185547"/>
                      </a:cubicBezTo>
                      <a:cubicBezTo>
                        <a:pt x="160496" y="185547"/>
                        <a:pt x="157448" y="185738"/>
                        <a:pt x="156781" y="186214"/>
                      </a:cubicBezTo>
                      <a:lnTo>
                        <a:pt x="156781" y="186214"/>
                      </a:lnTo>
                      <a:cubicBezTo>
                        <a:pt x="156781" y="186214"/>
                        <a:pt x="157544" y="187071"/>
                        <a:pt x="160591" y="189262"/>
                      </a:cubicBezTo>
                      <a:cubicBezTo>
                        <a:pt x="160972" y="189547"/>
                        <a:pt x="161163" y="189929"/>
                        <a:pt x="161068" y="190309"/>
                      </a:cubicBezTo>
                      <a:cubicBezTo>
                        <a:pt x="161068" y="190691"/>
                        <a:pt x="160782" y="191071"/>
                        <a:pt x="160401" y="191262"/>
                      </a:cubicBezTo>
                      <a:cubicBezTo>
                        <a:pt x="157544" y="192691"/>
                        <a:pt x="148685" y="196882"/>
                        <a:pt x="142304" y="196882"/>
                      </a:cubicBezTo>
                      <a:cubicBezTo>
                        <a:pt x="139255" y="196882"/>
                        <a:pt x="136970" y="195929"/>
                        <a:pt x="135731" y="193929"/>
                      </a:cubicBezTo>
                      <a:cubicBezTo>
                        <a:pt x="133636" y="190786"/>
                        <a:pt x="134303" y="185356"/>
                        <a:pt x="137731" y="177451"/>
                      </a:cubicBezTo>
                      <a:cubicBezTo>
                        <a:pt x="146304" y="157543"/>
                        <a:pt x="149162" y="145161"/>
                        <a:pt x="146209" y="140684"/>
                      </a:cubicBezTo>
                      <a:cubicBezTo>
                        <a:pt x="145256" y="139255"/>
                        <a:pt x="143732" y="138589"/>
                        <a:pt x="141351" y="138589"/>
                      </a:cubicBezTo>
                      <a:cubicBezTo>
                        <a:pt x="138303" y="138589"/>
                        <a:pt x="134493" y="139637"/>
                        <a:pt x="130778" y="140684"/>
                      </a:cubicBezTo>
                      <a:cubicBezTo>
                        <a:pt x="127063" y="141732"/>
                        <a:pt x="123539" y="142780"/>
                        <a:pt x="120682" y="142780"/>
                      </a:cubicBezTo>
                      <a:cubicBezTo>
                        <a:pt x="117538" y="142780"/>
                        <a:pt x="115538" y="141542"/>
                        <a:pt x="114776" y="139065"/>
                      </a:cubicBezTo>
                      <a:cubicBezTo>
                        <a:pt x="107252" y="116491"/>
                        <a:pt x="98012" y="114586"/>
                        <a:pt x="88297" y="114586"/>
                      </a:cubicBezTo>
                      <a:cubicBezTo>
                        <a:pt x="87058" y="114586"/>
                        <a:pt x="81915" y="114681"/>
                        <a:pt x="80677" y="114681"/>
                      </a:cubicBezTo>
                      <a:cubicBezTo>
                        <a:pt x="73628" y="114681"/>
                        <a:pt x="65532" y="113824"/>
                        <a:pt x="58198" y="103537"/>
                      </a:cubicBezTo>
                      <a:cubicBezTo>
                        <a:pt x="44101" y="83629"/>
                        <a:pt x="39719" y="82201"/>
                        <a:pt x="31718" y="79534"/>
                      </a:cubicBezTo>
                      <a:cubicBezTo>
                        <a:pt x="25527" y="77438"/>
                        <a:pt x="16954" y="74676"/>
                        <a:pt x="476" y="62484"/>
                      </a:cubicBezTo>
                      <a:cubicBezTo>
                        <a:pt x="190" y="62293"/>
                        <a:pt x="0" y="61913"/>
                        <a:pt x="0" y="61531"/>
                      </a:cubicBezTo>
                      <a:cubicBezTo>
                        <a:pt x="0" y="61150"/>
                        <a:pt x="190" y="60770"/>
                        <a:pt x="476" y="60579"/>
                      </a:cubicBezTo>
                      <a:cubicBezTo>
                        <a:pt x="3620" y="58102"/>
                        <a:pt x="3334" y="53721"/>
                        <a:pt x="3143" y="49054"/>
                      </a:cubicBezTo>
                      <a:cubicBezTo>
                        <a:pt x="2762" y="42481"/>
                        <a:pt x="2381" y="34957"/>
                        <a:pt x="13430" y="34195"/>
                      </a:cubicBezTo>
                      <a:cubicBezTo>
                        <a:pt x="23622" y="33528"/>
                        <a:pt x="26003" y="30099"/>
                        <a:pt x="27241" y="28289"/>
                      </a:cubicBezTo>
                      <a:cubicBezTo>
                        <a:pt x="27813" y="27432"/>
                        <a:pt x="28480" y="26479"/>
                        <a:pt x="29623" y="26479"/>
                      </a:cubicBezTo>
                      <a:cubicBezTo>
                        <a:pt x="30385" y="26479"/>
                        <a:pt x="31147" y="26860"/>
                        <a:pt x="32290" y="27813"/>
                      </a:cubicBezTo>
                      <a:cubicBezTo>
                        <a:pt x="38576" y="33052"/>
                        <a:pt x="41148" y="34385"/>
                        <a:pt x="45625" y="36385"/>
                      </a:cubicBezTo>
                      <a:cubicBezTo>
                        <a:pt x="47149" y="37909"/>
                        <a:pt x="49244" y="41243"/>
                        <a:pt x="52102" y="45815"/>
                      </a:cubicBezTo>
                      <a:cubicBezTo>
                        <a:pt x="57340" y="54197"/>
                        <a:pt x="68104" y="71533"/>
                        <a:pt x="72104" y="71533"/>
                      </a:cubicBezTo>
                      <a:cubicBezTo>
                        <a:pt x="73247" y="70485"/>
                        <a:pt x="74295" y="67342"/>
                        <a:pt x="72580" y="55817"/>
                      </a:cubicBezTo>
                      <a:cubicBezTo>
                        <a:pt x="72580" y="55245"/>
                        <a:pt x="72771" y="54769"/>
                        <a:pt x="73343" y="54578"/>
                      </a:cubicBezTo>
                      <a:cubicBezTo>
                        <a:pt x="73533" y="54578"/>
                        <a:pt x="73628" y="54578"/>
                        <a:pt x="73819" y="54578"/>
                      </a:cubicBezTo>
                      <a:cubicBezTo>
                        <a:pt x="74200" y="54578"/>
                        <a:pt x="74486" y="54769"/>
                        <a:pt x="74771" y="55054"/>
                      </a:cubicBezTo>
                      <a:cubicBezTo>
                        <a:pt x="81629" y="63817"/>
                        <a:pt x="88011" y="68008"/>
                        <a:pt x="94297" y="68008"/>
                      </a:cubicBezTo>
                      <a:cubicBezTo>
                        <a:pt x="101727" y="68008"/>
                        <a:pt x="107918" y="62389"/>
                        <a:pt x="114014" y="56864"/>
                      </a:cubicBezTo>
                      <a:cubicBezTo>
                        <a:pt x="119158" y="52197"/>
                        <a:pt x="124111" y="47816"/>
                        <a:pt x="129159" y="47816"/>
                      </a:cubicBezTo>
                      <a:cubicBezTo>
                        <a:pt x="133350" y="47816"/>
                        <a:pt x="137160" y="50863"/>
                        <a:pt x="140684" y="57055"/>
                      </a:cubicBezTo>
                      <a:cubicBezTo>
                        <a:pt x="147447" y="68389"/>
                        <a:pt x="152971" y="70771"/>
                        <a:pt x="156401" y="70771"/>
                      </a:cubicBezTo>
                      <a:cubicBezTo>
                        <a:pt x="160972" y="70771"/>
                        <a:pt x="164211" y="66294"/>
                        <a:pt x="164687" y="63151"/>
                      </a:cubicBezTo>
                      <a:cubicBezTo>
                        <a:pt x="167830" y="43529"/>
                        <a:pt x="170688" y="39529"/>
                        <a:pt x="174307" y="39529"/>
                      </a:cubicBezTo>
                      <a:cubicBezTo>
                        <a:pt x="175451" y="39529"/>
                        <a:pt x="176594" y="40005"/>
                        <a:pt x="177641" y="40481"/>
                      </a:cubicBezTo>
                      <a:cubicBezTo>
                        <a:pt x="178594" y="40958"/>
                        <a:pt x="179546" y="41338"/>
                        <a:pt x="180404" y="41338"/>
                      </a:cubicBezTo>
                      <a:cubicBezTo>
                        <a:pt x="180880" y="41338"/>
                        <a:pt x="182404" y="41338"/>
                        <a:pt x="184309" y="38005"/>
                      </a:cubicBezTo>
                      <a:cubicBezTo>
                        <a:pt x="190310" y="27718"/>
                        <a:pt x="191833" y="21431"/>
                        <a:pt x="192881" y="17335"/>
                      </a:cubicBezTo>
                      <a:cubicBezTo>
                        <a:pt x="195167" y="8096"/>
                        <a:pt x="196120" y="7620"/>
                        <a:pt x="225171" y="0"/>
                      </a:cubicBezTo>
                      <a:cubicBezTo>
                        <a:pt x="225171" y="0"/>
                        <a:pt x="225362" y="0"/>
                        <a:pt x="225457" y="0"/>
                      </a:cubicBezTo>
                      <a:cubicBezTo>
                        <a:pt x="225838" y="0"/>
                        <a:pt x="226219" y="191"/>
                        <a:pt x="226409" y="476"/>
                      </a:cubicBezTo>
                      <a:cubicBezTo>
                        <a:pt x="226695" y="857"/>
                        <a:pt x="226695" y="1333"/>
                        <a:pt x="226409" y="1810"/>
                      </a:cubicBezTo>
                      <a:cubicBezTo>
                        <a:pt x="222599" y="8287"/>
                        <a:pt x="221647" y="14097"/>
                        <a:pt x="223647" y="19621"/>
                      </a:cubicBezTo>
                      <a:cubicBezTo>
                        <a:pt x="228410" y="32671"/>
                        <a:pt x="249746" y="41720"/>
                        <a:pt x="269938" y="48863"/>
                      </a:cubicBezTo>
                      <a:cubicBezTo>
                        <a:pt x="283464" y="57150"/>
                        <a:pt x="298132" y="63722"/>
                        <a:pt x="311944" y="69628"/>
                      </a:cubicBezTo>
                      <a:cubicBezTo>
                        <a:pt x="317468" y="75914"/>
                        <a:pt x="322612" y="82867"/>
                        <a:pt x="327851" y="91440"/>
                      </a:cubicBezTo>
                      <a:cubicBezTo>
                        <a:pt x="329470" y="97822"/>
                        <a:pt x="329851" y="104394"/>
                        <a:pt x="330232" y="110204"/>
                      </a:cubicBezTo>
                      <a:cubicBezTo>
                        <a:pt x="330422" y="112395"/>
                        <a:pt x="330518" y="114586"/>
                        <a:pt x="330708" y="116491"/>
                      </a:cubicBezTo>
                      <a:cubicBezTo>
                        <a:pt x="332518" y="134684"/>
                        <a:pt x="334613" y="148876"/>
                        <a:pt x="339471" y="163354"/>
                      </a:cubicBezTo>
                      <a:cubicBezTo>
                        <a:pt x="350996" y="197263"/>
                        <a:pt x="367570" y="221837"/>
                        <a:pt x="390144" y="238506"/>
                      </a:cubicBezTo>
                      <a:cubicBezTo>
                        <a:pt x="396812" y="243364"/>
                        <a:pt x="405384" y="247459"/>
                        <a:pt x="414528" y="251746"/>
                      </a:cubicBezTo>
                      <a:cubicBezTo>
                        <a:pt x="417290" y="253079"/>
                        <a:pt x="420053" y="254317"/>
                        <a:pt x="422815" y="255746"/>
                      </a:cubicBezTo>
                      <a:cubicBezTo>
                        <a:pt x="426815" y="262890"/>
                        <a:pt x="434245" y="264890"/>
                        <a:pt x="441960" y="266986"/>
                      </a:cubicBezTo>
                      <a:cubicBezTo>
                        <a:pt x="452438" y="274701"/>
                        <a:pt x="458057" y="282988"/>
                        <a:pt x="459486" y="292799"/>
                      </a:cubicBezTo>
                      <a:cubicBezTo>
                        <a:pt x="459962" y="296132"/>
                        <a:pt x="460343" y="299561"/>
                        <a:pt x="460629" y="303085"/>
                      </a:cubicBezTo>
                      <a:cubicBezTo>
                        <a:pt x="460629" y="303467"/>
                        <a:pt x="460438" y="303847"/>
                        <a:pt x="460153" y="304133"/>
                      </a:cubicBezTo>
                      <a:cubicBezTo>
                        <a:pt x="459962" y="304324"/>
                        <a:pt x="459677" y="304324"/>
                        <a:pt x="459486" y="304324"/>
                      </a:cubicBezTo>
                      <a:cubicBezTo>
                        <a:pt x="459296" y="304324"/>
                        <a:pt x="459200" y="304324"/>
                        <a:pt x="459010" y="304324"/>
                      </a:cubicBezTo>
                      <a:cubicBezTo>
                        <a:pt x="457200" y="303657"/>
                        <a:pt x="455295" y="302800"/>
                        <a:pt x="453199" y="301942"/>
                      </a:cubicBezTo>
                      <a:cubicBezTo>
                        <a:pt x="444055" y="298133"/>
                        <a:pt x="432721" y="293275"/>
                        <a:pt x="421957" y="293275"/>
                      </a:cubicBezTo>
                      <a:cubicBezTo>
                        <a:pt x="416719" y="293275"/>
                        <a:pt x="412052" y="294418"/>
                        <a:pt x="407956" y="296609"/>
                      </a:cubicBezTo>
                      <a:cubicBezTo>
                        <a:pt x="406622" y="296799"/>
                        <a:pt x="405765" y="296799"/>
                        <a:pt x="405003" y="296799"/>
                      </a:cubicBezTo>
                      <a:cubicBezTo>
                        <a:pt x="393573" y="296799"/>
                        <a:pt x="387096" y="291465"/>
                        <a:pt x="381381" y="286702"/>
                      </a:cubicBezTo>
                      <a:cubicBezTo>
                        <a:pt x="376333" y="282512"/>
                        <a:pt x="371570" y="278606"/>
                        <a:pt x="364046" y="278606"/>
                      </a:cubicBezTo>
                      <a:cubicBezTo>
                        <a:pt x="355282" y="278606"/>
                        <a:pt x="343853" y="283750"/>
                        <a:pt x="328041" y="294608"/>
                      </a:cubicBezTo>
                      <a:cubicBezTo>
                        <a:pt x="333470" y="293846"/>
                        <a:pt x="343853" y="292037"/>
                        <a:pt x="345853" y="290131"/>
                      </a:cubicBezTo>
                      <a:cubicBezTo>
                        <a:pt x="353949" y="282321"/>
                        <a:pt x="360140" y="278606"/>
                        <a:pt x="365188" y="278606"/>
                      </a:cubicBezTo>
                      <a:cubicBezTo>
                        <a:pt x="371856" y="278606"/>
                        <a:pt x="375190" y="284988"/>
                        <a:pt x="378333" y="291084"/>
                      </a:cubicBezTo>
                      <a:cubicBezTo>
                        <a:pt x="381190" y="296609"/>
                        <a:pt x="384143" y="302324"/>
                        <a:pt x="389477" y="303467"/>
                      </a:cubicBezTo>
                      <a:cubicBezTo>
                        <a:pt x="426434" y="311182"/>
                        <a:pt x="429196" y="315849"/>
                        <a:pt x="432530" y="321278"/>
                      </a:cubicBezTo>
                      <a:cubicBezTo>
                        <a:pt x="433006" y="322040"/>
                        <a:pt x="433388" y="322707"/>
                        <a:pt x="433959" y="323469"/>
                      </a:cubicBezTo>
                      <a:cubicBezTo>
                        <a:pt x="434149" y="323755"/>
                        <a:pt x="434245" y="324136"/>
                        <a:pt x="434149" y="324517"/>
                      </a:cubicBezTo>
                      <a:cubicBezTo>
                        <a:pt x="434054" y="324898"/>
                        <a:pt x="433769" y="325184"/>
                        <a:pt x="433388" y="325279"/>
                      </a:cubicBezTo>
                      <a:cubicBezTo>
                        <a:pt x="419862" y="329660"/>
                        <a:pt x="417766" y="336995"/>
                        <a:pt x="415480" y="345376"/>
                      </a:cubicBezTo>
                      <a:cubicBezTo>
                        <a:pt x="413480" y="352330"/>
                        <a:pt x="411289" y="360235"/>
                        <a:pt x="402146" y="367189"/>
                      </a:cubicBezTo>
                      <a:lnTo>
                        <a:pt x="401860" y="374428"/>
                      </a:lnTo>
                      <a:cubicBezTo>
                        <a:pt x="401860" y="375095"/>
                        <a:pt x="401288" y="375571"/>
                        <a:pt x="400717" y="375571"/>
                      </a:cubicBezTo>
                      <a:cubicBezTo>
                        <a:pt x="394716" y="375761"/>
                        <a:pt x="389287" y="382524"/>
                        <a:pt x="383953" y="389096"/>
                      </a:cubicBezTo>
                      <a:cubicBezTo>
                        <a:pt x="378714" y="395668"/>
                        <a:pt x="373761" y="401860"/>
                        <a:pt x="367951" y="401860"/>
                      </a:cubicBezTo>
                      <a:lnTo>
                        <a:pt x="367951" y="40186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42B6BD4-3136-C69F-1F10-633A26C42BE4}"/>
                    </a:ext>
                  </a:extLst>
                </p:cNvPr>
                <p:cNvSpPr/>
                <p:nvPr/>
              </p:nvSpPr>
              <p:spPr>
                <a:xfrm>
                  <a:off x="7132686" y="3481291"/>
                  <a:ext cx="462848" cy="404621"/>
                </a:xfrm>
                <a:custGeom>
                  <a:avLst/>
                  <a:gdLst>
                    <a:gd name="connsiteX0" fmla="*/ 226710 w 462848"/>
                    <a:gd name="connsiteY0" fmla="*/ 2381 h 404621"/>
                    <a:gd name="connsiteX1" fmla="*/ 270906 w 462848"/>
                    <a:gd name="connsiteY1" fmla="*/ 51149 h 404621"/>
                    <a:gd name="connsiteX2" fmla="*/ 312816 w 462848"/>
                    <a:gd name="connsiteY2" fmla="*/ 71818 h 404621"/>
                    <a:gd name="connsiteX3" fmla="*/ 328246 w 462848"/>
                    <a:gd name="connsiteY3" fmla="*/ 93154 h 404621"/>
                    <a:gd name="connsiteX4" fmla="*/ 330913 w 462848"/>
                    <a:gd name="connsiteY4" fmla="*/ 117634 h 404621"/>
                    <a:gd name="connsiteX5" fmla="*/ 339772 w 462848"/>
                    <a:gd name="connsiteY5" fmla="*/ 164782 h 404621"/>
                    <a:gd name="connsiteX6" fmla="*/ 390825 w 462848"/>
                    <a:gd name="connsiteY6" fmla="*/ 240506 h 404621"/>
                    <a:gd name="connsiteX7" fmla="*/ 423591 w 462848"/>
                    <a:gd name="connsiteY7" fmla="*/ 257842 h 404621"/>
                    <a:gd name="connsiteX8" fmla="*/ 443022 w 462848"/>
                    <a:gd name="connsiteY8" fmla="*/ 269176 h 404621"/>
                    <a:gd name="connsiteX9" fmla="*/ 459691 w 462848"/>
                    <a:gd name="connsiteY9" fmla="*/ 293942 h 404621"/>
                    <a:gd name="connsiteX10" fmla="*/ 460739 w 462848"/>
                    <a:gd name="connsiteY10" fmla="*/ 304133 h 404621"/>
                    <a:gd name="connsiteX11" fmla="*/ 423210 w 462848"/>
                    <a:gd name="connsiteY11" fmla="*/ 292989 h 404621"/>
                    <a:gd name="connsiteX12" fmla="*/ 408637 w 462848"/>
                    <a:gd name="connsiteY12" fmla="*/ 296513 h 404621"/>
                    <a:gd name="connsiteX13" fmla="*/ 406256 w 462848"/>
                    <a:gd name="connsiteY13" fmla="*/ 296513 h 404621"/>
                    <a:gd name="connsiteX14" fmla="*/ 365298 w 462848"/>
                    <a:gd name="connsiteY14" fmla="*/ 278321 h 404621"/>
                    <a:gd name="connsiteX15" fmla="*/ 326151 w 462848"/>
                    <a:gd name="connsiteY15" fmla="*/ 296227 h 404621"/>
                    <a:gd name="connsiteX16" fmla="*/ 327198 w 462848"/>
                    <a:gd name="connsiteY16" fmla="*/ 296418 h 404621"/>
                    <a:gd name="connsiteX17" fmla="*/ 347963 w 462848"/>
                    <a:gd name="connsiteY17" fmla="*/ 291941 h 404621"/>
                    <a:gd name="connsiteX18" fmla="*/ 366441 w 462848"/>
                    <a:gd name="connsiteY18" fmla="*/ 280797 h 404621"/>
                    <a:gd name="connsiteX19" fmla="*/ 390540 w 462848"/>
                    <a:gd name="connsiteY19" fmla="*/ 305657 h 404621"/>
                    <a:gd name="connsiteX20" fmla="*/ 434259 w 462848"/>
                    <a:gd name="connsiteY20" fmla="*/ 325184 h 404621"/>
                    <a:gd name="connsiteX21" fmla="*/ 402160 w 462848"/>
                    <a:gd name="connsiteY21" fmla="*/ 367665 h 404621"/>
                    <a:gd name="connsiteX22" fmla="*/ 401874 w 462848"/>
                    <a:gd name="connsiteY22" fmla="*/ 375475 h 404621"/>
                    <a:gd name="connsiteX23" fmla="*/ 369204 w 462848"/>
                    <a:gd name="connsiteY23" fmla="*/ 401860 h 404621"/>
                    <a:gd name="connsiteX24" fmla="*/ 360917 w 462848"/>
                    <a:gd name="connsiteY24" fmla="*/ 396430 h 404621"/>
                    <a:gd name="connsiteX25" fmla="*/ 364155 w 462848"/>
                    <a:gd name="connsiteY25" fmla="*/ 372713 h 404621"/>
                    <a:gd name="connsiteX26" fmla="*/ 355392 w 462848"/>
                    <a:gd name="connsiteY26" fmla="*/ 358997 h 404621"/>
                    <a:gd name="connsiteX27" fmla="*/ 354916 w 462848"/>
                    <a:gd name="connsiteY27" fmla="*/ 349282 h 404621"/>
                    <a:gd name="connsiteX28" fmla="*/ 356726 w 462848"/>
                    <a:gd name="connsiteY28" fmla="*/ 341757 h 404621"/>
                    <a:gd name="connsiteX29" fmla="*/ 345010 w 462848"/>
                    <a:gd name="connsiteY29" fmla="*/ 338042 h 404621"/>
                    <a:gd name="connsiteX30" fmla="*/ 288241 w 462848"/>
                    <a:gd name="connsiteY30" fmla="*/ 377761 h 404621"/>
                    <a:gd name="connsiteX31" fmla="*/ 268810 w 462848"/>
                    <a:gd name="connsiteY31" fmla="*/ 369856 h 404621"/>
                    <a:gd name="connsiteX32" fmla="*/ 264143 w 462848"/>
                    <a:gd name="connsiteY32" fmla="*/ 368998 h 404621"/>
                    <a:gd name="connsiteX33" fmla="*/ 225852 w 462848"/>
                    <a:gd name="connsiteY33" fmla="*/ 373856 h 404621"/>
                    <a:gd name="connsiteX34" fmla="*/ 221757 w 462848"/>
                    <a:gd name="connsiteY34" fmla="*/ 363188 h 404621"/>
                    <a:gd name="connsiteX35" fmla="*/ 182990 w 462848"/>
                    <a:gd name="connsiteY35" fmla="*/ 292132 h 404621"/>
                    <a:gd name="connsiteX36" fmla="*/ 202897 w 462848"/>
                    <a:gd name="connsiteY36" fmla="*/ 258794 h 404621"/>
                    <a:gd name="connsiteX37" fmla="*/ 199849 w 462848"/>
                    <a:gd name="connsiteY37" fmla="*/ 245364 h 404621"/>
                    <a:gd name="connsiteX38" fmla="*/ 234901 w 462848"/>
                    <a:gd name="connsiteY38" fmla="*/ 250888 h 404621"/>
                    <a:gd name="connsiteX39" fmla="*/ 243283 w 462848"/>
                    <a:gd name="connsiteY39" fmla="*/ 226981 h 404621"/>
                    <a:gd name="connsiteX40" fmla="*/ 224805 w 462848"/>
                    <a:gd name="connsiteY40" fmla="*/ 208026 h 404621"/>
                    <a:gd name="connsiteX41" fmla="*/ 199849 w 462848"/>
                    <a:gd name="connsiteY41" fmla="*/ 232696 h 404621"/>
                    <a:gd name="connsiteX42" fmla="*/ 184419 w 462848"/>
                    <a:gd name="connsiteY42" fmla="*/ 237363 h 404621"/>
                    <a:gd name="connsiteX43" fmla="*/ 164416 w 462848"/>
                    <a:gd name="connsiteY43" fmla="*/ 193262 h 404621"/>
                    <a:gd name="connsiteX44" fmla="*/ 181371 w 462848"/>
                    <a:gd name="connsiteY44" fmla="*/ 211836 h 404621"/>
                    <a:gd name="connsiteX45" fmla="*/ 192896 w 462848"/>
                    <a:gd name="connsiteY45" fmla="*/ 205168 h 404621"/>
                    <a:gd name="connsiteX46" fmla="*/ 196420 w 462848"/>
                    <a:gd name="connsiteY46" fmla="*/ 207454 h 404621"/>
                    <a:gd name="connsiteX47" fmla="*/ 212517 w 462848"/>
                    <a:gd name="connsiteY47" fmla="*/ 185356 h 404621"/>
                    <a:gd name="connsiteX48" fmla="*/ 186990 w 462848"/>
                    <a:gd name="connsiteY48" fmla="*/ 148018 h 404621"/>
                    <a:gd name="connsiteX49" fmla="*/ 182799 w 462848"/>
                    <a:gd name="connsiteY49" fmla="*/ 147066 h 404621"/>
                    <a:gd name="connsiteX50" fmla="*/ 189467 w 462848"/>
                    <a:gd name="connsiteY50" fmla="*/ 176403 h 404621"/>
                    <a:gd name="connsiteX51" fmla="*/ 194706 w 462848"/>
                    <a:gd name="connsiteY51" fmla="*/ 180213 h 404621"/>
                    <a:gd name="connsiteX52" fmla="*/ 187276 w 462848"/>
                    <a:gd name="connsiteY52" fmla="*/ 178784 h 404621"/>
                    <a:gd name="connsiteX53" fmla="*/ 175846 w 462848"/>
                    <a:gd name="connsiteY53" fmla="*/ 182785 h 404621"/>
                    <a:gd name="connsiteX54" fmla="*/ 161178 w 462848"/>
                    <a:gd name="connsiteY54" fmla="*/ 190976 h 404621"/>
                    <a:gd name="connsiteX55" fmla="*/ 143652 w 462848"/>
                    <a:gd name="connsiteY55" fmla="*/ 196501 h 404621"/>
                    <a:gd name="connsiteX56" fmla="*/ 140127 w 462848"/>
                    <a:gd name="connsiteY56" fmla="*/ 178784 h 404621"/>
                    <a:gd name="connsiteX57" fmla="*/ 142699 w 462848"/>
                    <a:gd name="connsiteY57" fmla="*/ 138303 h 404621"/>
                    <a:gd name="connsiteX58" fmla="*/ 122030 w 462848"/>
                    <a:gd name="connsiteY58" fmla="*/ 142494 h 404621"/>
                    <a:gd name="connsiteX59" fmla="*/ 117172 w 462848"/>
                    <a:gd name="connsiteY59" fmla="*/ 139636 h 404621"/>
                    <a:gd name="connsiteX60" fmla="*/ 89645 w 462848"/>
                    <a:gd name="connsiteY60" fmla="*/ 114300 h 404621"/>
                    <a:gd name="connsiteX61" fmla="*/ 82025 w 462848"/>
                    <a:gd name="connsiteY61" fmla="*/ 114395 h 404621"/>
                    <a:gd name="connsiteX62" fmla="*/ 60498 w 462848"/>
                    <a:gd name="connsiteY62" fmla="*/ 103727 h 404621"/>
                    <a:gd name="connsiteX63" fmla="*/ 2586 w 462848"/>
                    <a:gd name="connsiteY63" fmla="*/ 62389 h 404621"/>
                    <a:gd name="connsiteX64" fmla="*/ 14874 w 462848"/>
                    <a:gd name="connsiteY64" fmla="*/ 36290 h 404621"/>
                    <a:gd name="connsiteX65" fmla="*/ 30971 w 462848"/>
                    <a:gd name="connsiteY65" fmla="*/ 28575 h 404621"/>
                    <a:gd name="connsiteX66" fmla="*/ 32971 w 462848"/>
                    <a:gd name="connsiteY66" fmla="*/ 29623 h 404621"/>
                    <a:gd name="connsiteX67" fmla="*/ 46592 w 462848"/>
                    <a:gd name="connsiteY67" fmla="*/ 38386 h 404621"/>
                    <a:gd name="connsiteX68" fmla="*/ 73452 w 462848"/>
                    <a:gd name="connsiteY68" fmla="*/ 73723 h 404621"/>
                    <a:gd name="connsiteX69" fmla="*/ 75072 w 462848"/>
                    <a:gd name="connsiteY69" fmla="*/ 56674 h 404621"/>
                    <a:gd name="connsiteX70" fmla="*/ 95550 w 462848"/>
                    <a:gd name="connsiteY70" fmla="*/ 70104 h 404621"/>
                    <a:gd name="connsiteX71" fmla="*/ 130412 w 462848"/>
                    <a:gd name="connsiteY71" fmla="*/ 49911 h 404621"/>
                    <a:gd name="connsiteX72" fmla="*/ 140985 w 462848"/>
                    <a:gd name="connsiteY72" fmla="*/ 58579 h 404621"/>
                    <a:gd name="connsiteX73" fmla="*/ 157654 w 462848"/>
                    <a:gd name="connsiteY73" fmla="*/ 72961 h 404621"/>
                    <a:gd name="connsiteX74" fmla="*/ 167083 w 462848"/>
                    <a:gd name="connsiteY74" fmla="*/ 64294 h 404621"/>
                    <a:gd name="connsiteX75" fmla="*/ 175465 w 462848"/>
                    <a:gd name="connsiteY75" fmla="*/ 41719 h 404621"/>
                    <a:gd name="connsiteX76" fmla="*/ 181561 w 462848"/>
                    <a:gd name="connsiteY76" fmla="*/ 43529 h 404621"/>
                    <a:gd name="connsiteX77" fmla="*/ 186514 w 462848"/>
                    <a:gd name="connsiteY77" fmla="*/ 39529 h 404621"/>
                    <a:gd name="connsiteX78" fmla="*/ 226614 w 462848"/>
                    <a:gd name="connsiteY78" fmla="*/ 2000 h 404621"/>
                    <a:gd name="connsiteX79" fmla="*/ 226710 w 462848"/>
                    <a:gd name="connsiteY79" fmla="*/ 0 h 404621"/>
                    <a:gd name="connsiteX80" fmla="*/ 226138 w 462848"/>
                    <a:gd name="connsiteY80" fmla="*/ 0 h 404621"/>
                    <a:gd name="connsiteX81" fmla="*/ 192991 w 462848"/>
                    <a:gd name="connsiteY81" fmla="*/ 18193 h 404621"/>
                    <a:gd name="connsiteX82" fmla="*/ 184514 w 462848"/>
                    <a:gd name="connsiteY82" fmla="*/ 38576 h 404621"/>
                    <a:gd name="connsiteX83" fmla="*/ 181656 w 462848"/>
                    <a:gd name="connsiteY83" fmla="*/ 41338 h 404621"/>
                    <a:gd name="connsiteX84" fmla="*/ 179371 w 462848"/>
                    <a:gd name="connsiteY84" fmla="*/ 40576 h 404621"/>
                    <a:gd name="connsiteX85" fmla="*/ 175560 w 462848"/>
                    <a:gd name="connsiteY85" fmla="*/ 39529 h 404621"/>
                    <a:gd name="connsiteX86" fmla="*/ 164797 w 462848"/>
                    <a:gd name="connsiteY86" fmla="*/ 64103 h 404621"/>
                    <a:gd name="connsiteX87" fmla="*/ 157654 w 462848"/>
                    <a:gd name="connsiteY87" fmla="*/ 70771 h 404621"/>
                    <a:gd name="connsiteX88" fmla="*/ 142985 w 462848"/>
                    <a:gd name="connsiteY88" fmla="*/ 57626 h 404621"/>
                    <a:gd name="connsiteX89" fmla="*/ 130412 w 462848"/>
                    <a:gd name="connsiteY89" fmla="*/ 47815 h 404621"/>
                    <a:gd name="connsiteX90" fmla="*/ 114410 w 462848"/>
                    <a:gd name="connsiteY90" fmla="*/ 57245 h 404621"/>
                    <a:gd name="connsiteX91" fmla="*/ 95455 w 462848"/>
                    <a:gd name="connsiteY91" fmla="*/ 68008 h 404621"/>
                    <a:gd name="connsiteX92" fmla="*/ 76786 w 462848"/>
                    <a:gd name="connsiteY92" fmla="*/ 55531 h 404621"/>
                    <a:gd name="connsiteX93" fmla="*/ 74881 w 462848"/>
                    <a:gd name="connsiteY93" fmla="*/ 54578 h 404621"/>
                    <a:gd name="connsiteX94" fmla="*/ 73929 w 462848"/>
                    <a:gd name="connsiteY94" fmla="*/ 54769 h 404621"/>
                    <a:gd name="connsiteX95" fmla="*/ 72500 w 462848"/>
                    <a:gd name="connsiteY95" fmla="*/ 57340 h 404621"/>
                    <a:gd name="connsiteX96" fmla="*/ 72976 w 462848"/>
                    <a:gd name="connsiteY96" fmla="*/ 71628 h 404621"/>
                    <a:gd name="connsiteX97" fmla="*/ 54307 w 462848"/>
                    <a:gd name="connsiteY97" fmla="*/ 46482 h 404621"/>
                    <a:gd name="connsiteX98" fmla="*/ 48116 w 462848"/>
                    <a:gd name="connsiteY98" fmla="*/ 37147 h 404621"/>
                    <a:gd name="connsiteX99" fmla="*/ 47354 w 462848"/>
                    <a:gd name="connsiteY99" fmla="*/ 36576 h 404621"/>
                    <a:gd name="connsiteX100" fmla="*/ 34305 w 462848"/>
                    <a:gd name="connsiteY100" fmla="*/ 28194 h 404621"/>
                    <a:gd name="connsiteX101" fmla="*/ 30780 w 462848"/>
                    <a:gd name="connsiteY101" fmla="*/ 26575 h 404621"/>
                    <a:gd name="connsiteX102" fmla="*/ 27351 w 462848"/>
                    <a:gd name="connsiteY102" fmla="*/ 28861 h 404621"/>
                    <a:gd name="connsiteX103" fmla="*/ 14493 w 462848"/>
                    <a:gd name="connsiteY103" fmla="*/ 34195 h 404621"/>
                    <a:gd name="connsiteX104" fmla="*/ 3063 w 462848"/>
                    <a:gd name="connsiteY104" fmla="*/ 50292 h 404621"/>
                    <a:gd name="connsiteX105" fmla="*/ 872 w 462848"/>
                    <a:gd name="connsiteY105" fmla="*/ 60769 h 404621"/>
                    <a:gd name="connsiteX106" fmla="*/ 15 w 462848"/>
                    <a:gd name="connsiteY106" fmla="*/ 62675 h 404621"/>
                    <a:gd name="connsiteX107" fmla="*/ 967 w 462848"/>
                    <a:gd name="connsiteY107" fmla="*/ 64579 h 404621"/>
                    <a:gd name="connsiteX108" fmla="*/ 32495 w 462848"/>
                    <a:gd name="connsiteY108" fmla="*/ 81820 h 404621"/>
                    <a:gd name="connsiteX109" fmla="*/ 58308 w 462848"/>
                    <a:gd name="connsiteY109" fmla="*/ 105442 h 404621"/>
                    <a:gd name="connsiteX110" fmla="*/ 81739 w 462848"/>
                    <a:gd name="connsiteY110" fmla="*/ 117062 h 404621"/>
                    <a:gd name="connsiteX111" fmla="*/ 85644 w 462848"/>
                    <a:gd name="connsiteY111" fmla="*/ 117062 h 404621"/>
                    <a:gd name="connsiteX112" fmla="*/ 89359 w 462848"/>
                    <a:gd name="connsiteY112" fmla="*/ 117062 h 404621"/>
                    <a:gd name="connsiteX113" fmla="*/ 114696 w 462848"/>
                    <a:gd name="connsiteY113" fmla="*/ 140779 h 404621"/>
                    <a:gd name="connsiteX114" fmla="*/ 121744 w 462848"/>
                    <a:gd name="connsiteY114" fmla="*/ 145351 h 404621"/>
                    <a:gd name="connsiteX115" fmla="*/ 132126 w 462848"/>
                    <a:gd name="connsiteY115" fmla="*/ 143256 h 404621"/>
                    <a:gd name="connsiteX116" fmla="*/ 142413 w 462848"/>
                    <a:gd name="connsiteY116" fmla="*/ 141160 h 404621"/>
                    <a:gd name="connsiteX117" fmla="*/ 146223 w 462848"/>
                    <a:gd name="connsiteY117" fmla="*/ 142684 h 404621"/>
                    <a:gd name="connsiteX118" fmla="*/ 137651 w 462848"/>
                    <a:gd name="connsiteY118" fmla="*/ 178308 h 404621"/>
                    <a:gd name="connsiteX119" fmla="*/ 135746 w 462848"/>
                    <a:gd name="connsiteY119" fmla="*/ 195929 h 404621"/>
                    <a:gd name="connsiteX120" fmla="*/ 143271 w 462848"/>
                    <a:gd name="connsiteY120" fmla="*/ 199358 h 404621"/>
                    <a:gd name="connsiteX121" fmla="*/ 161749 w 462848"/>
                    <a:gd name="connsiteY121" fmla="*/ 193643 h 404621"/>
                    <a:gd name="connsiteX122" fmla="*/ 161844 w 462848"/>
                    <a:gd name="connsiteY122" fmla="*/ 194310 h 404621"/>
                    <a:gd name="connsiteX123" fmla="*/ 163559 w 462848"/>
                    <a:gd name="connsiteY123" fmla="*/ 205645 h 404621"/>
                    <a:gd name="connsiteX124" fmla="*/ 184133 w 462848"/>
                    <a:gd name="connsiteY124" fmla="*/ 240030 h 404621"/>
                    <a:gd name="connsiteX125" fmla="*/ 200706 w 462848"/>
                    <a:gd name="connsiteY125" fmla="*/ 235077 h 404621"/>
                    <a:gd name="connsiteX126" fmla="*/ 208041 w 462848"/>
                    <a:gd name="connsiteY126" fmla="*/ 226219 h 404621"/>
                    <a:gd name="connsiteX127" fmla="*/ 224614 w 462848"/>
                    <a:gd name="connsiteY127" fmla="*/ 210598 h 404621"/>
                    <a:gd name="connsiteX128" fmla="*/ 240997 w 462848"/>
                    <a:gd name="connsiteY128" fmla="*/ 228219 h 404621"/>
                    <a:gd name="connsiteX129" fmla="*/ 243950 w 462848"/>
                    <a:gd name="connsiteY129" fmla="*/ 245554 h 404621"/>
                    <a:gd name="connsiteX130" fmla="*/ 234711 w 462848"/>
                    <a:gd name="connsiteY130" fmla="*/ 248698 h 404621"/>
                    <a:gd name="connsiteX131" fmla="*/ 214232 w 462848"/>
                    <a:gd name="connsiteY131" fmla="*/ 245554 h 404621"/>
                    <a:gd name="connsiteX132" fmla="*/ 199659 w 462848"/>
                    <a:gd name="connsiteY132" fmla="*/ 243173 h 404621"/>
                    <a:gd name="connsiteX133" fmla="*/ 193563 w 462848"/>
                    <a:gd name="connsiteY133" fmla="*/ 246031 h 404621"/>
                    <a:gd name="connsiteX134" fmla="*/ 200897 w 462848"/>
                    <a:gd name="connsiteY134" fmla="*/ 260509 h 404621"/>
                    <a:gd name="connsiteX135" fmla="*/ 207755 w 462848"/>
                    <a:gd name="connsiteY135" fmla="*/ 270319 h 404621"/>
                    <a:gd name="connsiteX136" fmla="*/ 190134 w 462848"/>
                    <a:gd name="connsiteY136" fmla="*/ 284607 h 404621"/>
                    <a:gd name="connsiteX137" fmla="*/ 180418 w 462848"/>
                    <a:gd name="connsiteY137" fmla="*/ 292227 h 404621"/>
                    <a:gd name="connsiteX138" fmla="*/ 211184 w 462848"/>
                    <a:gd name="connsiteY138" fmla="*/ 336328 h 404621"/>
                    <a:gd name="connsiteX139" fmla="*/ 225757 w 462848"/>
                    <a:gd name="connsiteY139" fmla="*/ 348234 h 404621"/>
                    <a:gd name="connsiteX140" fmla="*/ 219661 w 462848"/>
                    <a:gd name="connsiteY140" fmla="*/ 361950 h 404621"/>
                    <a:gd name="connsiteX141" fmla="*/ 215946 w 462848"/>
                    <a:gd name="connsiteY141" fmla="*/ 372713 h 404621"/>
                    <a:gd name="connsiteX142" fmla="*/ 225567 w 462848"/>
                    <a:gd name="connsiteY142" fmla="*/ 376523 h 404621"/>
                    <a:gd name="connsiteX143" fmla="*/ 246331 w 462848"/>
                    <a:gd name="connsiteY143" fmla="*/ 373951 h 404621"/>
                    <a:gd name="connsiteX144" fmla="*/ 263857 w 462848"/>
                    <a:gd name="connsiteY144" fmla="*/ 371665 h 404621"/>
                    <a:gd name="connsiteX145" fmla="*/ 267191 w 462848"/>
                    <a:gd name="connsiteY145" fmla="*/ 372142 h 404621"/>
                    <a:gd name="connsiteX146" fmla="*/ 287955 w 462848"/>
                    <a:gd name="connsiteY146" fmla="*/ 380524 h 404621"/>
                    <a:gd name="connsiteX147" fmla="*/ 319579 w 462848"/>
                    <a:gd name="connsiteY147" fmla="*/ 359092 h 404621"/>
                    <a:gd name="connsiteX148" fmla="*/ 344724 w 462848"/>
                    <a:gd name="connsiteY148" fmla="*/ 340805 h 404621"/>
                    <a:gd name="connsiteX149" fmla="*/ 351106 w 462848"/>
                    <a:gd name="connsiteY149" fmla="*/ 342138 h 404621"/>
                    <a:gd name="connsiteX150" fmla="*/ 349868 w 462848"/>
                    <a:gd name="connsiteY150" fmla="*/ 343662 h 404621"/>
                    <a:gd name="connsiteX151" fmla="*/ 352725 w 462848"/>
                    <a:gd name="connsiteY151" fmla="*/ 351282 h 404621"/>
                    <a:gd name="connsiteX152" fmla="*/ 353583 w 462848"/>
                    <a:gd name="connsiteY152" fmla="*/ 352425 h 404621"/>
                    <a:gd name="connsiteX153" fmla="*/ 352344 w 462848"/>
                    <a:gd name="connsiteY153" fmla="*/ 352901 h 404621"/>
                    <a:gd name="connsiteX154" fmla="*/ 348915 w 462848"/>
                    <a:gd name="connsiteY154" fmla="*/ 356140 h 404621"/>
                    <a:gd name="connsiteX155" fmla="*/ 353868 w 462848"/>
                    <a:gd name="connsiteY155" fmla="*/ 361474 h 404621"/>
                    <a:gd name="connsiteX156" fmla="*/ 359679 w 462848"/>
                    <a:gd name="connsiteY156" fmla="*/ 365379 h 404621"/>
                    <a:gd name="connsiteX157" fmla="*/ 359298 w 462848"/>
                    <a:gd name="connsiteY157" fmla="*/ 365665 h 404621"/>
                    <a:gd name="connsiteX158" fmla="*/ 357012 w 462848"/>
                    <a:gd name="connsiteY158" fmla="*/ 369665 h 404621"/>
                    <a:gd name="connsiteX159" fmla="*/ 359107 w 462848"/>
                    <a:gd name="connsiteY159" fmla="*/ 372999 h 404621"/>
                    <a:gd name="connsiteX160" fmla="*/ 357964 w 462848"/>
                    <a:gd name="connsiteY160" fmla="*/ 383476 h 404621"/>
                    <a:gd name="connsiteX161" fmla="*/ 358250 w 462848"/>
                    <a:gd name="connsiteY161" fmla="*/ 396335 h 404621"/>
                    <a:gd name="connsiteX162" fmla="*/ 358631 w 462848"/>
                    <a:gd name="connsiteY162" fmla="*/ 398240 h 404621"/>
                    <a:gd name="connsiteX163" fmla="*/ 368823 w 462848"/>
                    <a:gd name="connsiteY163" fmla="*/ 404622 h 404621"/>
                    <a:gd name="connsiteX164" fmla="*/ 385777 w 462848"/>
                    <a:gd name="connsiteY164" fmla="*/ 391382 h 404621"/>
                    <a:gd name="connsiteX165" fmla="*/ 401589 w 462848"/>
                    <a:gd name="connsiteY165" fmla="*/ 378238 h 404621"/>
                    <a:gd name="connsiteX166" fmla="*/ 403875 w 462848"/>
                    <a:gd name="connsiteY166" fmla="*/ 375952 h 404621"/>
                    <a:gd name="connsiteX167" fmla="*/ 404160 w 462848"/>
                    <a:gd name="connsiteY167" fmla="*/ 369284 h 404621"/>
                    <a:gd name="connsiteX168" fmla="*/ 417496 w 462848"/>
                    <a:gd name="connsiteY168" fmla="*/ 347186 h 404621"/>
                    <a:gd name="connsiteX169" fmla="*/ 434640 w 462848"/>
                    <a:gd name="connsiteY169" fmla="*/ 327850 h 404621"/>
                    <a:gd name="connsiteX170" fmla="*/ 436164 w 462848"/>
                    <a:gd name="connsiteY170" fmla="*/ 326326 h 404621"/>
                    <a:gd name="connsiteX171" fmla="*/ 435783 w 462848"/>
                    <a:gd name="connsiteY171" fmla="*/ 324231 h 404621"/>
                    <a:gd name="connsiteX172" fmla="*/ 434450 w 462848"/>
                    <a:gd name="connsiteY172" fmla="*/ 322135 h 404621"/>
                    <a:gd name="connsiteX173" fmla="*/ 390635 w 462848"/>
                    <a:gd name="connsiteY173" fmla="*/ 303752 h 404621"/>
                    <a:gd name="connsiteX174" fmla="*/ 380348 w 462848"/>
                    <a:gd name="connsiteY174" fmla="*/ 292036 h 404621"/>
                    <a:gd name="connsiteX175" fmla="*/ 376062 w 462848"/>
                    <a:gd name="connsiteY175" fmla="*/ 284702 h 404621"/>
                    <a:gd name="connsiteX176" fmla="*/ 381586 w 462848"/>
                    <a:gd name="connsiteY176" fmla="*/ 288988 h 404621"/>
                    <a:gd name="connsiteX177" fmla="*/ 405970 w 462848"/>
                    <a:gd name="connsiteY177" fmla="*/ 299371 h 404621"/>
                    <a:gd name="connsiteX178" fmla="*/ 408542 w 462848"/>
                    <a:gd name="connsiteY178" fmla="*/ 299371 h 404621"/>
                    <a:gd name="connsiteX179" fmla="*/ 409494 w 462848"/>
                    <a:gd name="connsiteY179" fmla="*/ 299085 h 404621"/>
                    <a:gd name="connsiteX180" fmla="*/ 422925 w 462848"/>
                    <a:gd name="connsiteY180" fmla="*/ 295846 h 404621"/>
                    <a:gd name="connsiteX181" fmla="*/ 453786 w 462848"/>
                    <a:gd name="connsiteY181" fmla="*/ 304419 h 404621"/>
                    <a:gd name="connsiteX182" fmla="*/ 459596 w 462848"/>
                    <a:gd name="connsiteY182" fmla="*/ 306800 h 404621"/>
                    <a:gd name="connsiteX183" fmla="*/ 460453 w 462848"/>
                    <a:gd name="connsiteY183" fmla="*/ 306991 h 404621"/>
                    <a:gd name="connsiteX184" fmla="*/ 461882 w 462848"/>
                    <a:gd name="connsiteY184" fmla="*/ 306514 h 404621"/>
                    <a:gd name="connsiteX185" fmla="*/ 462834 w 462848"/>
                    <a:gd name="connsiteY185" fmla="*/ 304419 h 404621"/>
                    <a:gd name="connsiteX186" fmla="*/ 461691 w 462848"/>
                    <a:gd name="connsiteY186" fmla="*/ 294037 h 404621"/>
                    <a:gd name="connsiteX187" fmla="*/ 444070 w 462848"/>
                    <a:gd name="connsiteY187" fmla="*/ 267652 h 404621"/>
                    <a:gd name="connsiteX188" fmla="*/ 443308 w 462848"/>
                    <a:gd name="connsiteY188" fmla="*/ 267271 h 404621"/>
                    <a:gd name="connsiteX189" fmla="*/ 425401 w 462848"/>
                    <a:gd name="connsiteY189" fmla="*/ 257175 h 404621"/>
                    <a:gd name="connsiteX190" fmla="*/ 424354 w 462848"/>
                    <a:gd name="connsiteY190" fmla="*/ 256127 h 404621"/>
                    <a:gd name="connsiteX191" fmla="*/ 416162 w 462848"/>
                    <a:gd name="connsiteY191" fmla="*/ 252222 h 404621"/>
                    <a:gd name="connsiteX192" fmla="*/ 391968 w 462848"/>
                    <a:gd name="connsiteY192" fmla="*/ 239077 h 404621"/>
                    <a:gd name="connsiteX193" fmla="*/ 341772 w 462848"/>
                    <a:gd name="connsiteY193" fmla="*/ 164497 h 404621"/>
                    <a:gd name="connsiteX194" fmla="*/ 333009 w 462848"/>
                    <a:gd name="connsiteY194" fmla="*/ 117919 h 404621"/>
                    <a:gd name="connsiteX195" fmla="*/ 332532 w 462848"/>
                    <a:gd name="connsiteY195" fmla="*/ 111633 h 404621"/>
                    <a:gd name="connsiteX196" fmla="*/ 330247 w 462848"/>
                    <a:gd name="connsiteY196" fmla="*/ 93059 h 404621"/>
                    <a:gd name="connsiteX197" fmla="*/ 329961 w 462848"/>
                    <a:gd name="connsiteY197" fmla="*/ 92392 h 404621"/>
                    <a:gd name="connsiteX198" fmla="*/ 314340 w 462848"/>
                    <a:gd name="connsiteY198" fmla="*/ 70675 h 404621"/>
                    <a:gd name="connsiteX199" fmla="*/ 313482 w 462848"/>
                    <a:gd name="connsiteY199" fmla="*/ 70009 h 404621"/>
                    <a:gd name="connsiteX200" fmla="*/ 271858 w 462848"/>
                    <a:gd name="connsiteY200" fmla="*/ 49435 h 404621"/>
                    <a:gd name="connsiteX201" fmla="*/ 271382 w 462848"/>
                    <a:gd name="connsiteY201" fmla="*/ 49244 h 404621"/>
                    <a:gd name="connsiteX202" fmla="*/ 225757 w 462848"/>
                    <a:gd name="connsiteY202" fmla="*/ 20669 h 404621"/>
                    <a:gd name="connsiteX203" fmla="*/ 228424 w 462848"/>
                    <a:gd name="connsiteY203" fmla="*/ 3905 h 404621"/>
                    <a:gd name="connsiteX204" fmla="*/ 228234 w 462848"/>
                    <a:gd name="connsiteY204" fmla="*/ 1238 h 404621"/>
                    <a:gd name="connsiteX205" fmla="*/ 226329 w 462848"/>
                    <a:gd name="connsiteY205" fmla="*/ 286 h 404621"/>
                    <a:gd name="connsiteX206" fmla="*/ 226329 w 462848"/>
                    <a:gd name="connsiteY206" fmla="*/ 286 h 404621"/>
                    <a:gd name="connsiteX207" fmla="*/ 226710 w 462848"/>
                    <a:gd name="connsiteY207" fmla="*/ 4763 h 404621"/>
                    <a:gd name="connsiteX208" fmla="*/ 226710 w 462848"/>
                    <a:gd name="connsiteY208" fmla="*/ 4763 h 404621"/>
                    <a:gd name="connsiteX209" fmla="*/ 226710 w 462848"/>
                    <a:gd name="connsiteY209" fmla="*/ 4763 h 404621"/>
                    <a:gd name="connsiteX210" fmla="*/ 194610 w 462848"/>
                    <a:gd name="connsiteY210" fmla="*/ 182785 h 404621"/>
                    <a:gd name="connsiteX211" fmla="*/ 196896 w 462848"/>
                    <a:gd name="connsiteY211" fmla="*/ 181070 h 404621"/>
                    <a:gd name="connsiteX212" fmla="*/ 195372 w 462848"/>
                    <a:gd name="connsiteY212" fmla="*/ 177927 h 404621"/>
                    <a:gd name="connsiteX213" fmla="*/ 190800 w 462848"/>
                    <a:gd name="connsiteY213" fmla="*/ 174593 h 404621"/>
                    <a:gd name="connsiteX214" fmla="*/ 180990 w 462848"/>
                    <a:gd name="connsiteY214" fmla="*/ 150685 h 404621"/>
                    <a:gd name="connsiteX215" fmla="*/ 182704 w 462848"/>
                    <a:gd name="connsiteY215" fmla="*/ 149542 h 404621"/>
                    <a:gd name="connsiteX216" fmla="*/ 185181 w 462848"/>
                    <a:gd name="connsiteY216" fmla="*/ 150019 h 404621"/>
                    <a:gd name="connsiteX217" fmla="*/ 200135 w 462848"/>
                    <a:gd name="connsiteY217" fmla="*/ 166592 h 404621"/>
                    <a:gd name="connsiteX218" fmla="*/ 210231 w 462848"/>
                    <a:gd name="connsiteY218" fmla="*/ 184309 h 404621"/>
                    <a:gd name="connsiteX219" fmla="*/ 196325 w 462848"/>
                    <a:gd name="connsiteY219" fmla="*/ 205073 h 404621"/>
                    <a:gd name="connsiteX220" fmla="*/ 194896 w 462848"/>
                    <a:gd name="connsiteY220" fmla="*/ 203930 h 404621"/>
                    <a:gd name="connsiteX221" fmla="*/ 193086 w 462848"/>
                    <a:gd name="connsiteY221" fmla="*/ 202692 h 404621"/>
                    <a:gd name="connsiteX222" fmla="*/ 192801 w 462848"/>
                    <a:gd name="connsiteY222" fmla="*/ 202692 h 404621"/>
                    <a:gd name="connsiteX223" fmla="*/ 191372 w 462848"/>
                    <a:gd name="connsiteY223" fmla="*/ 203168 h 404621"/>
                    <a:gd name="connsiteX224" fmla="*/ 181371 w 462848"/>
                    <a:gd name="connsiteY224" fmla="*/ 209359 h 404621"/>
                    <a:gd name="connsiteX225" fmla="*/ 180132 w 462848"/>
                    <a:gd name="connsiteY225" fmla="*/ 206311 h 404621"/>
                    <a:gd name="connsiteX226" fmla="*/ 165083 w 462848"/>
                    <a:gd name="connsiteY226" fmla="*/ 190881 h 404621"/>
                    <a:gd name="connsiteX227" fmla="*/ 164416 w 462848"/>
                    <a:gd name="connsiteY227" fmla="*/ 190881 h 404621"/>
                    <a:gd name="connsiteX228" fmla="*/ 163464 w 462848"/>
                    <a:gd name="connsiteY228" fmla="*/ 191071 h 404621"/>
                    <a:gd name="connsiteX229" fmla="*/ 162416 w 462848"/>
                    <a:gd name="connsiteY229" fmla="*/ 189167 h 404621"/>
                    <a:gd name="connsiteX230" fmla="*/ 160606 w 462848"/>
                    <a:gd name="connsiteY230" fmla="*/ 187833 h 404621"/>
                    <a:gd name="connsiteX231" fmla="*/ 163845 w 462848"/>
                    <a:gd name="connsiteY231" fmla="*/ 187642 h 404621"/>
                    <a:gd name="connsiteX232" fmla="*/ 177180 w 462848"/>
                    <a:gd name="connsiteY232" fmla="*/ 184785 h 404621"/>
                    <a:gd name="connsiteX233" fmla="*/ 187181 w 462848"/>
                    <a:gd name="connsiteY233" fmla="*/ 181261 h 404621"/>
                    <a:gd name="connsiteX234" fmla="*/ 193372 w 462848"/>
                    <a:gd name="connsiteY234" fmla="*/ 182404 h 404621"/>
                    <a:gd name="connsiteX235" fmla="*/ 194610 w 462848"/>
                    <a:gd name="connsiteY235" fmla="*/ 182689 h 404621"/>
                    <a:gd name="connsiteX236" fmla="*/ 194610 w 462848"/>
                    <a:gd name="connsiteY236" fmla="*/ 182689 h 404621"/>
                    <a:gd name="connsiteX237" fmla="*/ 334818 w 462848"/>
                    <a:gd name="connsiteY237" fmla="*/ 293560 h 404621"/>
                    <a:gd name="connsiteX238" fmla="*/ 355488 w 462848"/>
                    <a:gd name="connsiteY238" fmla="*/ 282797 h 404621"/>
                    <a:gd name="connsiteX239" fmla="*/ 346439 w 462848"/>
                    <a:gd name="connsiteY239" fmla="*/ 290417 h 404621"/>
                    <a:gd name="connsiteX240" fmla="*/ 334914 w 462848"/>
                    <a:gd name="connsiteY240" fmla="*/ 293560 h 404621"/>
                    <a:gd name="connsiteX241" fmla="*/ 334914 w 462848"/>
                    <a:gd name="connsiteY241" fmla="*/ 293560 h 404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</a:cxnLst>
                  <a:rect l="l" t="t" r="r" b="b"/>
                  <a:pathLst>
                    <a:path w="462848" h="404621">
                      <a:moveTo>
                        <a:pt x="226710" y="2381"/>
                      </a:moveTo>
                      <a:cubicBezTo>
                        <a:pt x="212327" y="26765"/>
                        <a:pt x="239759" y="40196"/>
                        <a:pt x="270906" y="51149"/>
                      </a:cubicBezTo>
                      <a:cubicBezTo>
                        <a:pt x="284146" y="59246"/>
                        <a:pt x="298338" y="65722"/>
                        <a:pt x="312816" y="71818"/>
                      </a:cubicBezTo>
                      <a:cubicBezTo>
                        <a:pt x="318245" y="78105"/>
                        <a:pt x="323388" y="85344"/>
                        <a:pt x="328246" y="93154"/>
                      </a:cubicBezTo>
                      <a:cubicBezTo>
                        <a:pt x="330151" y="101441"/>
                        <a:pt x="330247" y="110680"/>
                        <a:pt x="330913" y="117634"/>
                      </a:cubicBezTo>
                      <a:cubicBezTo>
                        <a:pt x="332532" y="133921"/>
                        <a:pt x="334533" y="149257"/>
                        <a:pt x="339772" y="164782"/>
                      </a:cubicBezTo>
                      <a:cubicBezTo>
                        <a:pt x="349868" y="194596"/>
                        <a:pt x="365108" y="221551"/>
                        <a:pt x="390825" y="240506"/>
                      </a:cubicBezTo>
                      <a:cubicBezTo>
                        <a:pt x="399588" y="246983"/>
                        <a:pt x="411876" y="252031"/>
                        <a:pt x="423591" y="257842"/>
                      </a:cubicBezTo>
                      <a:cubicBezTo>
                        <a:pt x="427306" y="264795"/>
                        <a:pt x="434831" y="266986"/>
                        <a:pt x="443022" y="269176"/>
                      </a:cubicBezTo>
                      <a:cubicBezTo>
                        <a:pt x="451595" y="275558"/>
                        <a:pt x="458167" y="283369"/>
                        <a:pt x="459691" y="293942"/>
                      </a:cubicBezTo>
                      <a:cubicBezTo>
                        <a:pt x="460167" y="297275"/>
                        <a:pt x="460548" y="300704"/>
                        <a:pt x="460739" y="304133"/>
                      </a:cubicBezTo>
                      <a:cubicBezTo>
                        <a:pt x="450833" y="300228"/>
                        <a:pt x="436736" y="292989"/>
                        <a:pt x="423210" y="292989"/>
                      </a:cubicBezTo>
                      <a:cubicBezTo>
                        <a:pt x="418162" y="292989"/>
                        <a:pt x="413209" y="293942"/>
                        <a:pt x="408637" y="296513"/>
                      </a:cubicBezTo>
                      <a:cubicBezTo>
                        <a:pt x="407780" y="296513"/>
                        <a:pt x="407018" y="296513"/>
                        <a:pt x="406256" y="296513"/>
                      </a:cubicBezTo>
                      <a:cubicBezTo>
                        <a:pt x="385396" y="296513"/>
                        <a:pt x="382158" y="278321"/>
                        <a:pt x="365298" y="278321"/>
                      </a:cubicBezTo>
                      <a:cubicBezTo>
                        <a:pt x="356916" y="278321"/>
                        <a:pt x="345105" y="282797"/>
                        <a:pt x="326151" y="296227"/>
                      </a:cubicBezTo>
                      <a:cubicBezTo>
                        <a:pt x="326151" y="296323"/>
                        <a:pt x="326436" y="296418"/>
                        <a:pt x="327198" y="296418"/>
                      </a:cubicBezTo>
                      <a:cubicBezTo>
                        <a:pt x="331104" y="296418"/>
                        <a:pt x="345201" y="294608"/>
                        <a:pt x="347963" y="291941"/>
                      </a:cubicBezTo>
                      <a:cubicBezTo>
                        <a:pt x="356345" y="283750"/>
                        <a:pt x="362155" y="280797"/>
                        <a:pt x="366441" y="280797"/>
                      </a:cubicBezTo>
                      <a:cubicBezTo>
                        <a:pt x="378062" y="280797"/>
                        <a:pt x="378538" y="303181"/>
                        <a:pt x="390540" y="305657"/>
                      </a:cubicBezTo>
                      <a:cubicBezTo>
                        <a:pt x="432259" y="314325"/>
                        <a:pt x="429783" y="318992"/>
                        <a:pt x="434259" y="325184"/>
                      </a:cubicBezTo>
                      <a:cubicBezTo>
                        <a:pt x="408351" y="333565"/>
                        <a:pt x="422544" y="352615"/>
                        <a:pt x="402160" y="367665"/>
                      </a:cubicBezTo>
                      <a:cubicBezTo>
                        <a:pt x="402160" y="367665"/>
                        <a:pt x="401874" y="375475"/>
                        <a:pt x="401874" y="375475"/>
                      </a:cubicBezTo>
                      <a:cubicBezTo>
                        <a:pt x="389111" y="375952"/>
                        <a:pt x="379967" y="401860"/>
                        <a:pt x="369204" y="401860"/>
                      </a:cubicBezTo>
                      <a:cubicBezTo>
                        <a:pt x="366537" y="401860"/>
                        <a:pt x="363774" y="400336"/>
                        <a:pt x="360917" y="396430"/>
                      </a:cubicBezTo>
                      <a:cubicBezTo>
                        <a:pt x="363489" y="383857"/>
                        <a:pt x="355678" y="374618"/>
                        <a:pt x="364155" y="372713"/>
                      </a:cubicBezTo>
                      <a:cubicBezTo>
                        <a:pt x="351011" y="365855"/>
                        <a:pt x="373299" y="368522"/>
                        <a:pt x="355392" y="358997"/>
                      </a:cubicBezTo>
                      <a:cubicBezTo>
                        <a:pt x="344534" y="352996"/>
                        <a:pt x="361584" y="356997"/>
                        <a:pt x="354916" y="349282"/>
                      </a:cubicBezTo>
                      <a:cubicBezTo>
                        <a:pt x="346534" y="339661"/>
                        <a:pt x="361393" y="345186"/>
                        <a:pt x="356726" y="341757"/>
                      </a:cubicBezTo>
                      <a:cubicBezTo>
                        <a:pt x="352440" y="339185"/>
                        <a:pt x="348630" y="338042"/>
                        <a:pt x="345010" y="338042"/>
                      </a:cubicBezTo>
                      <a:cubicBezTo>
                        <a:pt x="323484" y="338042"/>
                        <a:pt x="311958" y="377761"/>
                        <a:pt x="288241" y="377761"/>
                      </a:cubicBezTo>
                      <a:cubicBezTo>
                        <a:pt x="282526" y="377761"/>
                        <a:pt x="276144" y="375475"/>
                        <a:pt x="268810" y="369856"/>
                      </a:cubicBezTo>
                      <a:cubicBezTo>
                        <a:pt x="267858" y="369189"/>
                        <a:pt x="266238" y="368998"/>
                        <a:pt x="264143" y="368998"/>
                      </a:cubicBezTo>
                      <a:cubicBezTo>
                        <a:pt x="254999" y="368998"/>
                        <a:pt x="236425" y="373856"/>
                        <a:pt x="225852" y="373856"/>
                      </a:cubicBezTo>
                      <a:cubicBezTo>
                        <a:pt x="218423" y="373856"/>
                        <a:pt x="214994" y="371475"/>
                        <a:pt x="221757" y="363188"/>
                      </a:cubicBezTo>
                      <a:cubicBezTo>
                        <a:pt x="249951" y="328708"/>
                        <a:pt x="180418" y="342614"/>
                        <a:pt x="182990" y="292132"/>
                      </a:cubicBezTo>
                      <a:cubicBezTo>
                        <a:pt x="183276" y="287084"/>
                        <a:pt x="227567" y="277368"/>
                        <a:pt x="202897" y="258794"/>
                      </a:cubicBezTo>
                      <a:cubicBezTo>
                        <a:pt x="193658" y="248412"/>
                        <a:pt x="194420" y="245364"/>
                        <a:pt x="199849" y="245364"/>
                      </a:cubicBezTo>
                      <a:cubicBezTo>
                        <a:pt x="207279" y="245364"/>
                        <a:pt x="223471" y="250888"/>
                        <a:pt x="234901" y="250888"/>
                      </a:cubicBezTo>
                      <a:cubicBezTo>
                        <a:pt x="245664" y="250888"/>
                        <a:pt x="252141" y="245935"/>
                        <a:pt x="243283" y="226981"/>
                      </a:cubicBezTo>
                      <a:cubicBezTo>
                        <a:pt x="236425" y="212884"/>
                        <a:pt x="230234" y="208026"/>
                        <a:pt x="224805" y="208026"/>
                      </a:cubicBezTo>
                      <a:cubicBezTo>
                        <a:pt x="213184" y="208026"/>
                        <a:pt x="204802" y="230124"/>
                        <a:pt x="199849" y="232696"/>
                      </a:cubicBezTo>
                      <a:cubicBezTo>
                        <a:pt x="193563" y="235934"/>
                        <a:pt x="188514" y="237363"/>
                        <a:pt x="184419" y="237363"/>
                      </a:cubicBezTo>
                      <a:cubicBezTo>
                        <a:pt x="164607" y="237363"/>
                        <a:pt x="167845" y="204502"/>
                        <a:pt x="164416" y="193262"/>
                      </a:cubicBezTo>
                      <a:cubicBezTo>
                        <a:pt x="180609" y="197739"/>
                        <a:pt x="175846" y="211836"/>
                        <a:pt x="181371" y="211836"/>
                      </a:cubicBezTo>
                      <a:cubicBezTo>
                        <a:pt x="183371" y="211836"/>
                        <a:pt x="186705" y="210026"/>
                        <a:pt x="192896" y="205168"/>
                      </a:cubicBezTo>
                      <a:cubicBezTo>
                        <a:pt x="192896" y="205168"/>
                        <a:pt x="194039" y="207454"/>
                        <a:pt x="196420" y="207454"/>
                      </a:cubicBezTo>
                      <a:cubicBezTo>
                        <a:pt x="199468" y="207454"/>
                        <a:pt x="204707" y="203549"/>
                        <a:pt x="212517" y="185356"/>
                      </a:cubicBezTo>
                      <a:cubicBezTo>
                        <a:pt x="218899" y="171831"/>
                        <a:pt x="195277" y="164592"/>
                        <a:pt x="186990" y="148018"/>
                      </a:cubicBezTo>
                      <a:cubicBezTo>
                        <a:pt x="185371" y="147352"/>
                        <a:pt x="183942" y="147066"/>
                        <a:pt x="182799" y="147066"/>
                      </a:cubicBezTo>
                      <a:cubicBezTo>
                        <a:pt x="172513" y="147066"/>
                        <a:pt x="182799" y="171355"/>
                        <a:pt x="189467" y="176403"/>
                      </a:cubicBezTo>
                      <a:cubicBezTo>
                        <a:pt x="193372" y="179451"/>
                        <a:pt x="194896" y="180213"/>
                        <a:pt x="194706" y="180213"/>
                      </a:cubicBezTo>
                      <a:cubicBezTo>
                        <a:pt x="194515" y="180213"/>
                        <a:pt x="191467" y="178784"/>
                        <a:pt x="187276" y="178784"/>
                      </a:cubicBezTo>
                      <a:cubicBezTo>
                        <a:pt x="183942" y="178784"/>
                        <a:pt x="179847" y="179642"/>
                        <a:pt x="175846" y="182785"/>
                      </a:cubicBezTo>
                      <a:cubicBezTo>
                        <a:pt x="169560" y="187642"/>
                        <a:pt x="147747" y="181832"/>
                        <a:pt x="161178" y="190976"/>
                      </a:cubicBezTo>
                      <a:cubicBezTo>
                        <a:pt x="157654" y="192691"/>
                        <a:pt x="149462" y="196501"/>
                        <a:pt x="143652" y="196501"/>
                      </a:cubicBezTo>
                      <a:cubicBezTo>
                        <a:pt x="137841" y="196501"/>
                        <a:pt x="134222" y="192596"/>
                        <a:pt x="140127" y="178784"/>
                      </a:cubicBezTo>
                      <a:cubicBezTo>
                        <a:pt x="154415" y="145542"/>
                        <a:pt x="150796" y="138303"/>
                        <a:pt x="142699" y="138303"/>
                      </a:cubicBezTo>
                      <a:cubicBezTo>
                        <a:pt x="136508" y="138303"/>
                        <a:pt x="127555" y="142494"/>
                        <a:pt x="122030" y="142494"/>
                      </a:cubicBezTo>
                      <a:cubicBezTo>
                        <a:pt x="119649" y="142494"/>
                        <a:pt x="117934" y="141732"/>
                        <a:pt x="117172" y="139636"/>
                      </a:cubicBezTo>
                      <a:cubicBezTo>
                        <a:pt x="109552" y="116586"/>
                        <a:pt x="99741" y="114300"/>
                        <a:pt x="89645" y="114300"/>
                      </a:cubicBezTo>
                      <a:cubicBezTo>
                        <a:pt x="87073" y="114300"/>
                        <a:pt x="84597" y="114395"/>
                        <a:pt x="82025" y="114395"/>
                      </a:cubicBezTo>
                      <a:cubicBezTo>
                        <a:pt x="74596" y="114395"/>
                        <a:pt x="67261" y="113157"/>
                        <a:pt x="60498" y="103727"/>
                      </a:cubicBezTo>
                      <a:cubicBezTo>
                        <a:pt x="35352" y="68294"/>
                        <a:pt x="40591" y="90392"/>
                        <a:pt x="2586" y="62389"/>
                      </a:cubicBezTo>
                      <a:cubicBezTo>
                        <a:pt x="11254" y="55531"/>
                        <a:pt x="-2271" y="37433"/>
                        <a:pt x="14874" y="36290"/>
                      </a:cubicBezTo>
                      <a:cubicBezTo>
                        <a:pt x="29828" y="35338"/>
                        <a:pt x="28875" y="28575"/>
                        <a:pt x="30971" y="28575"/>
                      </a:cubicBezTo>
                      <a:cubicBezTo>
                        <a:pt x="31447" y="28575"/>
                        <a:pt x="32019" y="28861"/>
                        <a:pt x="32971" y="29623"/>
                      </a:cubicBezTo>
                      <a:cubicBezTo>
                        <a:pt x="39258" y="34861"/>
                        <a:pt x="41925" y="36290"/>
                        <a:pt x="46592" y="38386"/>
                      </a:cubicBezTo>
                      <a:cubicBezTo>
                        <a:pt x="50116" y="42291"/>
                        <a:pt x="66975" y="73723"/>
                        <a:pt x="73452" y="73723"/>
                      </a:cubicBezTo>
                      <a:cubicBezTo>
                        <a:pt x="75929" y="73723"/>
                        <a:pt x="76881" y="69151"/>
                        <a:pt x="75072" y="56674"/>
                      </a:cubicBezTo>
                      <a:cubicBezTo>
                        <a:pt x="82787" y="66580"/>
                        <a:pt x="89550" y="70104"/>
                        <a:pt x="95550" y="70104"/>
                      </a:cubicBezTo>
                      <a:cubicBezTo>
                        <a:pt x="110029" y="70104"/>
                        <a:pt x="120315" y="49911"/>
                        <a:pt x="130412" y="49911"/>
                      </a:cubicBezTo>
                      <a:cubicBezTo>
                        <a:pt x="133841" y="49911"/>
                        <a:pt x="137365" y="52292"/>
                        <a:pt x="140985" y="58579"/>
                      </a:cubicBezTo>
                      <a:cubicBezTo>
                        <a:pt x="147462" y="69437"/>
                        <a:pt x="153272" y="72961"/>
                        <a:pt x="157654" y="72961"/>
                      </a:cubicBezTo>
                      <a:cubicBezTo>
                        <a:pt x="163083" y="72961"/>
                        <a:pt x="166512" y="67818"/>
                        <a:pt x="167083" y="64294"/>
                      </a:cubicBezTo>
                      <a:cubicBezTo>
                        <a:pt x="170036" y="45529"/>
                        <a:pt x="172703" y="41719"/>
                        <a:pt x="175465" y="41719"/>
                      </a:cubicBezTo>
                      <a:cubicBezTo>
                        <a:pt x="177370" y="41719"/>
                        <a:pt x="179371" y="43529"/>
                        <a:pt x="181561" y="43529"/>
                      </a:cubicBezTo>
                      <a:cubicBezTo>
                        <a:pt x="183085" y="43529"/>
                        <a:pt x="184705" y="42672"/>
                        <a:pt x="186514" y="39529"/>
                      </a:cubicBezTo>
                      <a:cubicBezTo>
                        <a:pt x="204612" y="8477"/>
                        <a:pt x="182704" y="13525"/>
                        <a:pt x="226614" y="2000"/>
                      </a:cubicBezTo>
                      <a:moveTo>
                        <a:pt x="226710" y="0"/>
                      </a:moveTo>
                      <a:cubicBezTo>
                        <a:pt x="226710" y="0"/>
                        <a:pt x="226329" y="0"/>
                        <a:pt x="226138" y="0"/>
                      </a:cubicBezTo>
                      <a:cubicBezTo>
                        <a:pt x="197849" y="7334"/>
                        <a:pt x="195563" y="8001"/>
                        <a:pt x="192991" y="18193"/>
                      </a:cubicBezTo>
                      <a:cubicBezTo>
                        <a:pt x="191943" y="22288"/>
                        <a:pt x="190419" y="28480"/>
                        <a:pt x="184514" y="38576"/>
                      </a:cubicBezTo>
                      <a:cubicBezTo>
                        <a:pt x="183752" y="39814"/>
                        <a:pt x="182704" y="41338"/>
                        <a:pt x="181656" y="41338"/>
                      </a:cubicBezTo>
                      <a:cubicBezTo>
                        <a:pt x="181085" y="41338"/>
                        <a:pt x="180228" y="40957"/>
                        <a:pt x="179371" y="40576"/>
                      </a:cubicBezTo>
                      <a:cubicBezTo>
                        <a:pt x="178227" y="40100"/>
                        <a:pt x="176989" y="39529"/>
                        <a:pt x="175560" y="39529"/>
                      </a:cubicBezTo>
                      <a:cubicBezTo>
                        <a:pt x="170417" y="39529"/>
                        <a:pt x="167750" y="45720"/>
                        <a:pt x="164797" y="64103"/>
                      </a:cubicBezTo>
                      <a:cubicBezTo>
                        <a:pt x="164321" y="66865"/>
                        <a:pt x="161559" y="70771"/>
                        <a:pt x="157654" y="70771"/>
                      </a:cubicBezTo>
                      <a:cubicBezTo>
                        <a:pt x="153272" y="70771"/>
                        <a:pt x="148033" y="66103"/>
                        <a:pt x="142985" y="57626"/>
                      </a:cubicBezTo>
                      <a:cubicBezTo>
                        <a:pt x="139175" y="51054"/>
                        <a:pt x="135079" y="47815"/>
                        <a:pt x="130412" y="47815"/>
                      </a:cubicBezTo>
                      <a:cubicBezTo>
                        <a:pt x="124888" y="47815"/>
                        <a:pt x="119839" y="52388"/>
                        <a:pt x="114410" y="57245"/>
                      </a:cubicBezTo>
                      <a:cubicBezTo>
                        <a:pt x="108505" y="62579"/>
                        <a:pt x="102408" y="68008"/>
                        <a:pt x="95455" y="68008"/>
                      </a:cubicBezTo>
                      <a:cubicBezTo>
                        <a:pt x="89455" y="68008"/>
                        <a:pt x="83358" y="63913"/>
                        <a:pt x="76786" y="55531"/>
                      </a:cubicBezTo>
                      <a:cubicBezTo>
                        <a:pt x="76310" y="54959"/>
                        <a:pt x="75643" y="54578"/>
                        <a:pt x="74881" y="54578"/>
                      </a:cubicBezTo>
                      <a:cubicBezTo>
                        <a:pt x="74596" y="54578"/>
                        <a:pt x="74214" y="54578"/>
                        <a:pt x="73929" y="54769"/>
                      </a:cubicBezTo>
                      <a:cubicBezTo>
                        <a:pt x="72976" y="55150"/>
                        <a:pt x="72309" y="56197"/>
                        <a:pt x="72500" y="57340"/>
                      </a:cubicBezTo>
                      <a:cubicBezTo>
                        <a:pt x="74024" y="67723"/>
                        <a:pt x="73262" y="70771"/>
                        <a:pt x="72976" y="71628"/>
                      </a:cubicBezTo>
                      <a:cubicBezTo>
                        <a:pt x="69166" y="70390"/>
                        <a:pt x="58403" y="53054"/>
                        <a:pt x="54307" y="46482"/>
                      </a:cubicBezTo>
                      <a:cubicBezTo>
                        <a:pt x="51164" y="41338"/>
                        <a:pt x="49259" y="38386"/>
                        <a:pt x="48116" y="37147"/>
                      </a:cubicBezTo>
                      <a:cubicBezTo>
                        <a:pt x="47925" y="36862"/>
                        <a:pt x="47640" y="36671"/>
                        <a:pt x="47354" y="36576"/>
                      </a:cubicBezTo>
                      <a:cubicBezTo>
                        <a:pt x="42972" y="34671"/>
                        <a:pt x="40401" y="33242"/>
                        <a:pt x="34305" y="28194"/>
                      </a:cubicBezTo>
                      <a:cubicBezTo>
                        <a:pt x="33257" y="27337"/>
                        <a:pt x="32114" y="26575"/>
                        <a:pt x="30780" y="26575"/>
                      </a:cubicBezTo>
                      <a:cubicBezTo>
                        <a:pt x="28971" y="26575"/>
                        <a:pt x="28018" y="28003"/>
                        <a:pt x="27351" y="28861"/>
                      </a:cubicBezTo>
                      <a:cubicBezTo>
                        <a:pt x="26208" y="30480"/>
                        <a:pt x="24113" y="33623"/>
                        <a:pt x="14493" y="34195"/>
                      </a:cubicBezTo>
                      <a:cubicBezTo>
                        <a:pt x="2205" y="35052"/>
                        <a:pt x="2682" y="43815"/>
                        <a:pt x="3063" y="50292"/>
                      </a:cubicBezTo>
                      <a:cubicBezTo>
                        <a:pt x="3348" y="54578"/>
                        <a:pt x="3539" y="58674"/>
                        <a:pt x="872" y="60769"/>
                      </a:cubicBezTo>
                      <a:cubicBezTo>
                        <a:pt x="300" y="61246"/>
                        <a:pt x="-81" y="61913"/>
                        <a:pt x="15" y="62675"/>
                      </a:cubicBezTo>
                      <a:cubicBezTo>
                        <a:pt x="15" y="63436"/>
                        <a:pt x="396" y="64103"/>
                        <a:pt x="967" y="64579"/>
                      </a:cubicBezTo>
                      <a:cubicBezTo>
                        <a:pt x="17636" y="76867"/>
                        <a:pt x="26208" y="79724"/>
                        <a:pt x="32495" y="81820"/>
                      </a:cubicBezTo>
                      <a:cubicBezTo>
                        <a:pt x="40496" y="84487"/>
                        <a:pt x="44496" y="85820"/>
                        <a:pt x="58308" y="105442"/>
                      </a:cubicBezTo>
                      <a:cubicBezTo>
                        <a:pt x="65547" y="115633"/>
                        <a:pt x="73833" y="117062"/>
                        <a:pt x="81739" y="117062"/>
                      </a:cubicBezTo>
                      <a:cubicBezTo>
                        <a:pt x="83073" y="117062"/>
                        <a:pt x="84311" y="117062"/>
                        <a:pt x="85644" y="117062"/>
                      </a:cubicBezTo>
                      <a:cubicBezTo>
                        <a:pt x="86883" y="117062"/>
                        <a:pt x="88121" y="117062"/>
                        <a:pt x="89359" y="117062"/>
                      </a:cubicBezTo>
                      <a:cubicBezTo>
                        <a:pt x="98598" y="117062"/>
                        <a:pt x="107457" y="118872"/>
                        <a:pt x="114696" y="140779"/>
                      </a:cubicBezTo>
                      <a:cubicBezTo>
                        <a:pt x="115363" y="142875"/>
                        <a:pt x="117172" y="145351"/>
                        <a:pt x="121744" y="145351"/>
                      </a:cubicBezTo>
                      <a:cubicBezTo>
                        <a:pt x="124792" y="145351"/>
                        <a:pt x="128412" y="144304"/>
                        <a:pt x="132126" y="143256"/>
                      </a:cubicBezTo>
                      <a:cubicBezTo>
                        <a:pt x="135746" y="142208"/>
                        <a:pt x="139461" y="141160"/>
                        <a:pt x="142413" y="141160"/>
                      </a:cubicBezTo>
                      <a:cubicBezTo>
                        <a:pt x="144985" y="141160"/>
                        <a:pt x="145842" y="142018"/>
                        <a:pt x="146223" y="142684"/>
                      </a:cubicBezTo>
                      <a:cubicBezTo>
                        <a:pt x="148129" y="145542"/>
                        <a:pt x="148129" y="154019"/>
                        <a:pt x="137651" y="178308"/>
                      </a:cubicBezTo>
                      <a:cubicBezTo>
                        <a:pt x="134031" y="186595"/>
                        <a:pt x="133460" y="192405"/>
                        <a:pt x="135746" y="195929"/>
                      </a:cubicBezTo>
                      <a:cubicBezTo>
                        <a:pt x="136794" y="197453"/>
                        <a:pt x="138889" y="199358"/>
                        <a:pt x="143271" y="199358"/>
                      </a:cubicBezTo>
                      <a:cubicBezTo>
                        <a:pt x="147652" y="199358"/>
                        <a:pt x="153748" y="197453"/>
                        <a:pt x="161749" y="193643"/>
                      </a:cubicBezTo>
                      <a:cubicBezTo>
                        <a:pt x="161749" y="193834"/>
                        <a:pt x="161749" y="194119"/>
                        <a:pt x="161844" y="194310"/>
                      </a:cubicBezTo>
                      <a:cubicBezTo>
                        <a:pt x="162606" y="196882"/>
                        <a:pt x="163083" y="201168"/>
                        <a:pt x="163559" y="205645"/>
                      </a:cubicBezTo>
                      <a:cubicBezTo>
                        <a:pt x="165083" y="220218"/>
                        <a:pt x="167179" y="240030"/>
                        <a:pt x="184133" y="240030"/>
                      </a:cubicBezTo>
                      <a:cubicBezTo>
                        <a:pt x="188896" y="240030"/>
                        <a:pt x="194325" y="238411"/>
                        <a:pt x="200706" y="235077"/>
                      </a:cubicBezTo>
                      <a:cubicBezTo>
                        <a:pt x="202992" y="233934"/>
                        <a:pt x="205088" y="230696"/>
                        <a:pt x="208041" y="226219"/>
                      </a:cubicBezTo>
                      <a:cubicBezTo>
                        <a:pt x="212422" y="219646"/>
                        <a:pt x="218328" y="210598"/>
                        <a:pt x="224614" y="210598"/>
                      </a:cubicBezTo>
                      <a:cubicBezTo>
                        <a:pt x="229663" y="210598"/>
                        <a:pt x="235377" y="216694"/>
                        <a:pt x="240997" y="228219"/>
                      </a:cubicBezTo>
                      <a:cubicBezTo>
                        <a:pt x="244902" y="236506"/>
                        <a:pt x="245950" y="242506"/>
                        <a:pt x="243950" y="245554"/>
                      </a:cubicBezTo>
                      <a:cubicBezTo>
                        <a:pt x="242616" y="247650"/>
                        <a:pt x="239568" y="248698"/>
                        <a:pt x="234711" y="248698"/>
                      </a:cubicBezTo>
                      <a:cubicBezTo>
                        <a:pt x="228615" y="248698"/>
                        <a:pt x="220995" y="246983"/>
                        <a:pt x="214232" y="245554"/>
                      </a:cubicBezTo>
                      <a:cubicBezTo>
                        <a:pt x="208326" y="244316"/>
                        <a:pt x="203278" y="243173"/>
                        <a:pt x="199659" y="243173"/>
                      </a:cubicBezTo>
                      <a:cubicBezTo>
                        <a:pt x="198516" y="243173"/>
                        <a:pt x="194896" y="243173"/>
                        <a:pt x="193563" y="246031"/>
                      </a:cubicBezTo>
                      <a:cubicBezTo>
                        <a:pt x="192229" y="248984"/>
                        <a:pt x="194325" y="253175"/>
                        <a:pt x="200897" y="260509"/>
                      </a:cubicBezTo>
                      <a:cubicBezTo>
                        <a:pt x="205850" y="264223"/>
                        <a:pt x="208041" y="267462"/>
                        <a:pt x="207755" y="270319"/>
                      </a:cubicBezTo>
                      <a:cubicBezTo>
                        <a:pt x="207183" y="276034"/>
                        <a:pt x="196896" y="281178"/>
                        <a:pt x="190134" y="284607"/>
                      </a:cubicBezTo>
                      <a:cubicBezTo>
                        <a:pt x="183942" y="287655"/>
                        <a:pt x="180609" y="289369"/>
                        <a:pt x="180418" y="292227"/>
                      </a:cubicBezTo>
                      <a:cubicBezTo>
                        <a:pt x="179085" y="319373"/>
                        <a:pt x="197658" y="329184"/>
                        <a:pt x="211184" y="336328"/>
                      </a:cubicBezTo>
                      <a:cubicBezTo>
                        <a:pt x="218518" y="340233"/>
                        <a:pt x="224805" y="343567"/>
                        <a:pt x="225757" y="348234"/>
                      </a:cubicBezTo>
                      <a:cubicBezTo>
                        <a:pt x="226424" y="351663"/>
                        <a:pt x="224424" y="356140"/>
                        <a:pt x="219661" y="361950"/>
                      </a:cubicBezTo>
                      <a:cubicBezTo>
                        <a:pt x="217280" y="364903"/>
                        <a:pt x="214232" y="369189"/>
                        <a:pt x="215946" y="372713"/>
                      </a:cubicBezTo>
                      <a:cubicBezTo>
                        <a:pt x="217566" y="376142"/>
                        <a:pt x="222233" y="376523"/>
                        <a:pt x="225567" y="376523"/>
                      </a:cubicBezTo>
                      <a:cubicBezTo>
                        <a:pt x="231186" y="376523"/>
                        <a:pt x="238902" y="375190"/>
                        <a:pt x="246331" y="373951"/>
                      </a:cubicBezTo>
                      <a:cubicBezTo>
                        <a:pt x="253189" y="372809"/>
                        <a:pt x="259571" y="371665"/>
                        <a:pt x="263857" y="371665"/>
                      </a:cubicBezTo>
                      <a:cubicBezTo>
                        <a:pt x="266429" y="371665"/>
                        <a:pt x="267096" y="372046"/>
                        <a:pt x="267191" y="372142"/>
                      </a:cubicBezTo>
                      <a:cubicBezTo>
                        <a:pt x="274525" y="377761"/>
                        <a:pt x="281288" y="380524"/>
                        <a:pt x="287955" y="380524"/>
                      </a:cubicBezTo>
                      <a:cubicBezTo>
                        <a:pt x="301195" y="380524"/>
                        <a:pt x="310530" y="369665"/>
                        <a:pt x="319579" y="359092"/>
                      </a:cubicBezTo>
                      <a:cubicBezTo>
                        <a:pt x="327675" y="349663"/>
                        <a:pt x="335295" y="340805"/>
                        <a:pt x="344724" y="340805"/>
                      </a:cubicBezTo>
                      <a:cubicBezTo>
                        <a:pt x="346820" y="340805"/>
                        <a:pt x="348915" y="341185"/>
                        <a:pt x="351106" y="342138"/>
                      </a:cubicBezTo>
                      <a:cubicBezTo>
                        <a:pt x="350630" y="342519"/>
                        <a:pt x="350154" y="342995"/>
                        <a:pt x="349868" y="343662"/>
                      </a:cubicBezTo>
                      <a:cubicBezTo>
                        <a:pt x="348725" y="346138"/>
                        <a:pt x="350725" y="348901"/>
                        <a:pt x="352725" y="351282"/>
                      </a:cubicBezTo>
                      <a:cubicBezTo>
                        <a:pt x="353202" y="351853"/>
                        <a:pt x="353488" y="352234"/>
                        <a:pt x="353583" y="352425"/>
                      </a:cubicBezTo>
                      <a:cubicBezTo>
                        <a:pt x="353202" y="352615"/>
                        <a:pt x="352725" y="352806"/>
                        <a:pt x="352344" y="352901"/>
                      </a:cubicBezTo>
                      <a:cubicBezTo>
                        <a:pt x="351011" y="353377"/>
                        <a:pt x="349011" y="354044"/>
                        <a:pt x="348915" y="356140"/>
                      </a:cubicBezTo>
                      <a:cubicBezTo>
                        <a:pt x="348725" y="358235"/>
                        <a:pt x="350535" y="359664"/>
                        <a:pt x="353868" y="361474"/>
                      </a:cubicBezTo>
                      <a:cubicBezTo>
                        <a:pt x="357774" y="363569"/>
                        <a:pt x="359202" y="364807"/>
                        <a:pt x="359679" y="365379"/>
                      </a:cubicBezTo>
                      <a:cubicBezTo>
                        <a:pt x="359583" y="365474"/>
                        <a:pt x="359393" y="365569"/>
                        <a:pt x="359298" y="365665"/>
                      </a:cubicBezTo>
                      <a:cubicBezTo>
                        <a:pt x="358345" y="366427"/>
                        <a:pt x="356821" y="367570"/>
                        <a:pt x="357012" y="369665"/>
                      </a:cubicBezTo>
                      <a:cubicBezTo>
                        <a:pt x="357107" y="370903"/>
                        <a:pt x="357869" y="371951"/>
                        <a:pt x="359107" y="372999"/>
                      </a:cubicBezTo>
                      <a:cubicBezTo>
                        <a:pt x="356726" y="375571"/>
                        <a:pt x="357297" y="379762"/>
                        <a:pt x="357964" y="383476"/>
                      </a:cubicBezTo>
                      <a:cubicBezTo>
                        <a:pt x="358536" y="387286"/>
                        <a:pt x="359298" y="391573"/>
                        <a:pt x="358250" y="396335"/>
                      </a:cubicBezTo>
                      <a:cubicBezTo>
                        <a:pt x="358155" y="397002"/>
                        <a:pt x="358250" y="397669"/>
                        <a:pt x="358631" y="398240"/>
                      </a:cubicBezTo>
                      <a:cubicBezTo>
                        <a:pt x="361869" y="402526"/>
                        <a:pt x="365203" y="404622"/>
                        <a:pt x="368823" y="404622"/>
                      </a:cubicBezTo>
                      <a:cubicBezTo>
                        <a:pt x="375205" y="404622"/>
                        <a:pt x="380348" y="398240"/>
                        <a:pt x="385777" y="391382"/>
                      </a:cubicBezTo>
                      <a:cubicBezTo>
                        <a:pt x="390825" y="385000"/>
                        <a:pt x="396159" y="378428"/>
                        <a:pt x="401589" y="378238"/>
                      </a:cubicBezTo>
                      <a:cubicBezTo>
                        <a:pt x="402827" y="378238"/>
                        <a:pt x="403875" y="377190"/>
                        <a:pt x="403875" y="375952"/>
                      </a:cubicBezTo>
                      <a:lnTo>
                        <a:pt x="404160" y="369284"/>
                      </a:lnTo>
                      <a:cubicBezTo>
                        <a:pt x="413305" y="362140"/>
                        <a:pt x="415495" y="354235"/>
                        <a:pt x="417496" y="347186"/>
                      </a:cubicBezTo>
                      <a:cubicBezTo>
                        <a:pt x="419877" y="338709"/>
                        <a:pt x="421686" y="332042"/>
                        <a:pt x="434640" y="327850"/>
                      </a:cubicBezTo>
                      <a:cubicBezTo>
                        <a:pt x="435402" y="327660"/>
                        <a:pt x="435974" y="327088"/>
                        <a:pt x="436164" y="326326"/>
                      </a:cubicBezTo>
                      <a:cubicBezTo>
                        <a:pt x="436355" y="325564"/>
                        <a:pt x="436260" y="324802"/>
                        <a:pt x="435783" y="324231"/>
                      </a:cubicBezTo>
                      <a:cubicBezTo>
                        <a:pt x="435212" y="323469"/>
                        <a:pt x="434831" y="322802"/>
                        <a:pt x="434450" y="322135"/>
                      </a:cubicBezTo>
                      <a:cubicBezTo>
                        <a:pt x="431021" y="316516"/>
                        <a:pt x="428068" y="311563"/>
                        <a:pt x="390635" y="303752"/>
                      </a:cubicBezTo>
                      <a:cubicBezTo>
                        <a:pt x="385872" y="302800"/>
                        <a:pt x="383205" y="297561"/>
                        <a:pt x="380348" y="292036"/>
                      </a:cubicBezTo>
                      <a:cubicBezTo>
                        <a:pt x="379014" y="289465"/>
                        <a:pt x="377681" y="286893"/>
                        <a:pt x="376062" y="284702"/>
                      </a:cubicBezTo>
                      <a:cubicBezTo>
                        <a:pt x="377967" y="285940"/>
                        <a:pt x="379681" y="287369"/>
                        <a:pt x="381586" y="288988"/>
                      </a:cubicBezTo>
                      <a:cubicBezTo>
                        <a:pt x="387492" y="293846"/>
                        <a:pt x="394159" y="299371"/>
                        <a:pt x="405970" y="299371"/>
                      </a:cubicBezTo>
                      <a:cubicBezTo>
                        <a:pt x="406827" y="299371"/>
                        <a:pt x="407589" y="299371"/>
                        <a:pt x="408542" y="299371"/>
                      </a:cubicBezTo>
                      <a:cubicBezTo>
                        <a:pt x="408923" y="299371"/>
                        <a:pt x="409209" y="299275"/>
                        <a:pt x="409494" y="299085"/>
                      </a:cubicBezTo>
                      <a:cubicBezTo>
                        <a:pt x="413495" y="296894"/>
                        <a:pt x="417876" y="295846"/>
                        <a:pt x="422925" y="295846"/>
                      </a:cubicBezTo>
                      <a:cubicBezTo>
                        <a:pt x="433497" y="295846"/>
                        <a:pt x="444737" y="300609"/>
                        <a:pt x="453786" y="304419"/>
                      </a:cubicBezTo>
                      <a:cubicBezTo>
                        <a:pt x="455786" y="305276"/>
                        <a:pt x="457786" y="306134"/>
                        <a:pt x="459596" y="306800"/>
                      </a:cubicBezTo>
                      <a:cubicBezTo>
                        <a:pt x="459882" y="306896"/>
                        <a:pt x="460167" y="306991"/>
                        <a:pt x="460453" y="306991"/>
                      </a:cubicBezTo>
                      <a:cubicBezTo>
                        <a:pt x="460930" y="306991"/>
                        <a:pt x="461406" y="306800"/>
                        <a:pt x="461882" y="306514"/>
                      </a:cubicBezTo>
                      <a:cubicBezTo>
                        <a:pt x="462549" y="306038"/>
                        <a:pt x="462930" y="305276"/>
                        <a:pt x="462834" y="304419"/>
                      </a:cubicBezTo>
                      <a:cubicBezTo>
                        <a:pt x="462549" y="300228"/>
                        <a:pt x="462168" y="296989"/>
                        <a:pt x="461691" y="294037"/>
                      </a:cubicBezTo>
                      <a:cubicBezTo>
                        <a:pt x="460167" y="283940"/>
                        <a:pt x="454452" y="275368"/>
                        <a:pt x="444070" y="267652"/>
                      </a:cubicBezTo>
                      <a:cubicBezTo>
                        <a:pt x="443784" y="267462"/>
                        <a:pt x="443594" y="267367"/>
                        <a:pt x="443308" y="267271"/>
                      </a:cubicBezTo>
                      <a:cubicBezTo>
                        <a:pt x="435783" y="265271"/>
                        <a:pt x="428640" y="263366"/>
                        <a:pt x="425401" y="257175"/>
                      </a:cubicBezTo>
                      <a:cubicBezTo>
                        <a:pt x="425211" y="256699"/>
                        <a:pt x="424830" y="256413"/>
                        <a:pt x="424354" y="256127"/>
                      </a:cubicBezTo>
                      <a:cubicBezTo>
                        <a:pt x="421591" y="254794"/>
                        <a:pt x="418829" y="253460"/>
                        <a:pt x="416162" y="252222"/>
                      </a:cubicBezTo>
                      <a:cubicBezTo>
                        <a:pt x="407113" y="247936"/>
                        <a:pt x="398446" y="243840"/>
                        <a:pt x="391968" y="239077"/>
                      </a:cubicBezTo>
                      <a:cubicBezTo>
                        <a:pt x="369585" y="222599"/>
                        <a:pt x="353202" y="198215"/>
                        <a:pt x="341772" y="164497"/>
                      </a:cubicBezTo>
                      <a:cubicBezTo>
                        <a:pt x="336342" y="148495"/>
                        <a:pt x="334438" y="132683"/>
                        <a:pt x="333009" y="117919"/>
                      </a:cubicBezTo>
                      <a:cubicBezTo>
                        <a:pt x="332818" y="116014"/>
                        <a:pt x="332723" y="113919"/>
                        <a:pt x="332532" y="111633"/>
                      </a:cubicBezTo>
                      <a:cubicBezTo>
                        <a:pt x="332151" y="105823"/>
                        <a:pt x="331675" y="99155"/>
                        <a:pt x="330247" y="93059"/>
                      </a:cubicBezTo>
                      <a:cubicBezTo>
                        <a:pt x="330247" y="92773"/>
                        <a:pt x="330056" y="92583"/>
                        <a:pt x="329961" y="92392"/>
                      </a:cubicBezTo>
                      <a:cubicBezTo>
                        <a:pt x="324627" y="83820"/>
                        <a:pt x="319483" y="76676"/>
                        <a:pt x="314340" y="70675"/>
                      </a:cubicBezTo>
                      <a:cubicBezTo>
                        <a:pt x="314149" y="70390"/>
                        <a:pt x="313768" y="70199"/>
                        <a:pt x="313482" y="70009"/>
                      </a:cubicBezTo>
                      <a:cubicBezTo>
                        <a:pt x="299671" y="64198"/>
                        <a:pt x="285098" y="57626"/>
                        <a:pt x="271858" y="49435"/>
                      </a:cubicBezTo>
                      <a:cubicBezTo>
                        <a:pt x="271668" y="49435"/>
                        <a:pt x="271572" y="49244"/>
                        <a:pt x="271382" y="49244"/>
                      </a:cubicBezTo>
                      <a:cubicBezTo>
                        <a:pt x="251380" y="42196"/>
                        <a:pt x="230424" y="33242"/>
                        <a:pt x="225757" y="20669"/>
                      </a:cubicBezTo>
                      <a:cubicBezTo>
                        <a:pt x="223852" y="15526"/>
                        <a:pt x="224805" y="10096"/>
                        <a:pt x="228424" y="3905"/>
                      </a:cubicBezTo>
                      <a:cubicBezTo>
                        <a:pt x="228900" y="3048"/>
                        <a:pt x="228900" y="2000"/>
                        <a:pt x="228234" y="1238"/>
                      </a:cubicBezTo>
                      <a:cubicBezTo>
                        <a:pt x="227757" y="667"/>
                        <a:pt x="227091" y="286"/>
                        <a:pt x="226329" y="286"/>
                      </a:cubicBezTo>
                      <a:lnTo>
                        <a:pt x="226329" y="286"/>
                      </a:lnTo>
                      <a:close/>
                      <a:moveTo>
                        <a:pt x="226710" y="4763"/>
                      </a:moveTo>
                      <a:lnTo>
                        <a:pt x="226710" y="4763"/>
                      </a:lnTo>
                      <a:lnTo>
                        <a:pt x="226710" y="4763"/>
                      </a:lnTo>
                      <a:close/>
                      <a:moveTo>
                        <a:pt x="194610" y="182785"/>
                      </a:moveTo>
                      <a:cubicBezTo>
                        <a:pt x="195658" y="182785"/>
                        <a:pt x="196611" y="182118"/>
                        <a:pt x="196896" y="181070"/>
                      </a:cubicBezTo>
                      <a:cubicBezTo>
                        <a:pt x="197182" y="180118"/>
                        <a:pt x="196230" y="178498"/>
                        <a:pt x="195372" y="177927"/>
                      </a:cubicBezTo>
                      <a:cubicBezTo>
                        <a:pt x="194610" y="177451"/>
                        <a:pt x="193182" y="176403"/>
                        <a:pt x="190800" y="174593"/>
                      </a:cubicBezTo>
                      <a:cubicBezTo>
                        <a:pt x="186038" y="170974"/>
                        <a:pt x="179275" y="155734"/>
                        <a:pt x="180990" y="150685"/>
                      </a:cubicBezTo>
                      <a:cubicBezTo>
                        <a:pt x="181275" y="149923"/>
                        <a:pt x="181561" y="149542"/>
                        <a:pt x="182704" y="149542"/>
                      </a:cubicBezTo>
                      <a:cubicBezTo>
                        <a:pt x="183371" y="149542"/>
                        <a:pt x="184228" y="149733"/>
                        <a:pt x="185181" y="150019"/>
                      </a:cubicBezTo>
                      <a:cubicBezTo>
                        <a:pt x="188896" y="156781"/>
                        <a:pt x="194801" y="162020"/>
                        <a:pt x="200135" y="166592"/>
                      </a:cubicBezTo>
                      <a:cubicBezTo>
                        <a:pt x="208517" y="173926"/>
                        <a:pt x="213089" y="178308"/>
                        <a:pt x="210231" y="184309"/>
                      </a:cubicBezTo>
                      <a:cubicBezTo>
                        <a:pt x="201754" y="204121"/>
                        <a:pt x="197182" y="205073"/>
                        <a:pt x="196325" y="205073"/>
                      </a:cubicBezTo>
                      <a:cubicBezTo>
                        <a:pt x="195849" y="205073"/>
                        <a:pt x="195372" y="204692"/>
                        <a:pt x="194896" y="203930"/>
                      </a:cubicBezTo>
                      <a:cubicBezTo>
                        <a:pt x="194515" y="203359"/>
                        <a:pt x="193848" y="202787"/>
                        <a:pt x="193086" y="202692"/>
                      </a:cubicBezTo>
                      <a:cubicBezTo>
                        <a:pt x="192991" y="202692"/>
                        <a:pt x="192896" y="202692"/>
                        <a:pt x="192801" y="202692"/>
                      </a:cubicBezTo>
                      <a:cubicBezTo>
                        <a:pt x="192229" y="202692"/>
                        <a:pt x="191753" y="202882"/>
                        <a:pt x="191372" y="203168"/>
                      </a:cubicBezTo>
                      <a:cubicBezTo>
                        <a:pt x="184895" y="208312"/>
                        <a:pt x="182323" y="209359"/>
                        <a:pt x="181371" y="209359"/>
                      </a:cubicBezTo>
                      <a:cubicBezTo>
                        <a:pt x="180990" y="209074"/>
                        <a:pt x="180418" y="207359"/>
                        <a:pt x="180132" y="206311"/>
                      </a:cubicBezTo>
                      <a:cubicBezTo>
                        <a:pt x="178704" y="201739"/>
                        <a:pt x="176418" y="194024"/>
                        <a:pt x="165083" y="190881"/>
                      </a:cubicBezTo>
                      <a:cubicBezTo>
                        <a:pt x="164892" y="190881"/>
                        <a:pt x="164702" y="190881"/>
                        <a:pt x="164416" y="190881"/>
                      </a:cubicBezTo>
                      <a:cubicBezTo>
                        <a:pt x="164130" y="190881"/>
                        <a:pt x="163749" y="190881"/>
                        <a:pt x="163464" y="191071"/>
                      </a:cubicBezTo>
                      <a:cubicBezTo>
                        <a:pt x="163464" y="190309"/>
                        <a:pt x="163083" y="189547"/>
                        <a:pt x="162416" y="189167"/>
                      </a:cubicBezTo>
                      <a:cubicBezTo>
                        <a:pt x="161654" y="188595"/>
                        <a:pt x="160987" y="188214"/>
                        <a:pt x="160606" y="187833"/>
                      </a:cubicBezTo>
                      <a:cubicBezTo>
                        <a:pt x="161654" y="187833"/>
                        <a:pt x="162892" y="187738"/>
                        <a:pt x="163845" y="187642"/>
                      </a:cubicBezTo>
                      <a:cubicBezTo>
                        <a:pt x="168607" y="187452"/>
                        <a:pt x="174036" y="187261"/>
                        <a:pt x="177180" y="184785"/>
                      </a:cubicBezTo>
                      <a:cubicBezTo>
                        <a:pt x="180228" y="182499"/>
                        <a:pt x="183561" y="181261"/>
                        <a:pt x="187181" y="181261"/>
                      </a:cubicBezTo>
                      <a:cubicBezTo>
                        <a:pt x="190134" y="181261"/>
                        <a:pt x="192515" y="182118"/>
                        <a:pt x="193372" y="182404"/>
                      </a:cubicBezTo>
                      <a:cubicBezTo>
                        <a:pt x="193658" y="182404"/>
                        <a:pt x="194325" y="182689"/>
                        <a:pt x="194610" y="182689"/>
                      </a:cubicBezTo>
                      <a:lnTo>
                        <a:pt x="194610" y="182689"/>
                      </a:lnTo>
                      <a:close/>
                      <a:moveTo>
                        <a:pt x="334818" y="293560"/>
                      </a:moveTo>
                      <a:cubicBezTo>
                        <a:pt x="342819" y="288417"/>
                        <a:pt x="349677" y="284797"/>
                        <a:pt x="355488" y="282797"/>
                      </a:cubicBezTo>
                      <a:cubicBezTo>
                        <a:pt x="352725" y="284702"/>
                        <a:pt x="349677" y="287179"/>
                        <a:pt x="346439" y="290417"/>
                      </a:cubicBezTo>
                      <a:cubicBezTo>
                        <a:pt x="345296" y="291465"/>
                        <a:pt x="339962" y="292798"/>
                        <a:pt x="334914" y="293560"/>
                      </a:cubicBezTo>
                      <a:lnTo>
                        <a:pt x="334914" y="29356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611C7105-731B-50BA-50C1-1A5585C1011E}"/>
                  </a:ext>
                </a:extLst>
              </p:cNvPr>
              <p:cNvGrpSpPr/>
              <p:nvPr/>
            </p:nvGrpSpPr>
            <p:grpSpPr>
              <a:xfrm>
                <a:off x="7307386" y="3817524"/>
                <a:ext cx="338332" cy="413289"/>
                <a:chOff x="7307386" y="3817524"/>
                <a:chExt cx="338332" cy="413289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7F2606B-6872-A381-3BEA-47310C8C8910}"/>
                    </a:ext>
                  </a:extLst>
                </p:cNvPr>
                <p:cNvSpPr/>
                <p:nvPr/>
              </p:nvSpPr>
              <p:spPr>
                <a:xfrm>
                  <a:off x="7308540" y="3818667"/>
                  <a:ext cx="335993" cy="410813"/>
                </a:xfrm>
                <a:custGeom>
                  <a:avLst/>
                  <a:gdLst>
                    <a:gd name="connsiteX0" fmla="*/ 225163 w 335993"/>
                    <a:gd name="connsiteY0" fmla="*/ 410718 h 410813"/>
                    <a:gd name="connsiteX1" fmla="*/ 224496 w 335993"/>
                    <a:gd name="connsiteY1" fmla="*/ 410528 h 410813"/>
                    <a:gd name="connsiteX2" fmla="*/ 200684 w 335993"/>
                    <a:gd name="connsiteY2" fmla="*/ 401860 h 410813"/>
                    <a:gd name="connsiteX3" fmla="*/ 198588 w 335993"/>
                    <a:gd name="connsiteY3" fmla="*/ 401860 h 410813"/>
                    <a:gd name="connsiteX4" fmla="*/ 194397 w 335993"/>
                    <a:gd name="connsiteY4" fmla="*/ 403574 h 410813"/>
                    <a:gd name="connsiteX5" fmla="*/ 173347 w 335993"/>
                    <a:gd name="connsiteY5" fmla="*/ 410242 h 410813"/>
                    <a:gd name="connsiteX6" fmla="*/ 162394 w 335993"/>
                    <a:gd name="connsiteY6" fmla="*/ 399669 h 410813"/>
                    <a:gd name="connsiteX7" fmla="*/ 152964 w 335993"/>
                    <a:gd name="connsiteY7" fmla="*/ 384048 h 410813"/>
                    <a:gd name="connsiteX8" fmla="*/ 149439 w 335993"/>
                    <a:gd name="connsiteY8" fmla="*/ 381667 h 410813"/>
                    <a:gd name="connsiteX9" fmla="*/ 136486 w 335993"/>
                    <a:gd name="connsiteY9" fmla="*/ 392335 h 410813"/>
                    <a:gd name="connsiteX10" fmla="*/ 116959 w 335993"/>
                    <a:gd name="connsiteY10" fmla="*/ 406717 h 410813"/>
                    <a:gd name="connsiteX11" fmla="*/ 111149 w 335993"/>
                    <a:gd name="connsiteY11" fmla="*/ 404717 h 410813"/>
                    <a:gd name="connsiteX12" fmla="*/ 106386 w 335993"/>
                    <a:gd name="connsiteY12" fmla="*/ 403288 h 410813"/>
                    <a:gd name="connsiteX13" fmla="*/ 99243 w 335993"/>
                    <a:gd name="connsiteY13" fmla="*/ 404527 h 410813"/>
                    <a:gd name="connsiteX14" fmla="*/ 93432 w 335993"/>
                    <a:gd name="connsiteY14" fmla="*/ 405670 h 410813"/>
                    <a:gd name="connsiteX15" fmla="*/ 87908 w 335993"/>
                    <a:gd name="connsiteY15" fmla="*/ 398145 h 410813"/>
                    <a:gd name="connsiteX16" fmla="*/ 80193 w 335993"/>
                    <a:gd name="connsiteY16" fmla="*/ 373285 h 410813"/>
                    <a:gd name="connsiteX17" fmla="*/ 72668 w 335993"/>
                    <a:gd name="connsiteY17" fmla="*/ 349758 h 410813"/>
                    <a:gd name="connsiteX18" fmla="*/ 62952 w 335993"/>
                    <a:gd name="connsiteY18" fmla="*/ 326898 h 410813"/>
                    <a:gd name="connsiteX19" fmla="*/ 57619 w 335993"/>
                    <a:gd name="connsiteY19" fmla="*/ 327660 h 410813"/>
                    <a:gd name="connsiteX20" fmla="*/ 51999 w 335993"/>
                    <a:gd name="connsiteY20" fmla="*/ 328517 h 410813"/>
                    <a:gd name="connsiteX21" fmla="*/ 41712 w 335993"/>
                    <a:gd name="connsiteY21" fmla="*/ 308896 h 410813"/>
                    <a:gd name="connsiteX22" fmla="*/ 14946 w 335993"/>
                    <a:gd name="connsiteY22" fmla="*/ 264223 h 410813"/>
                    <a:gd name="connsiteX23" fmla="*/ 87 w 335993"/>
                    <a:gd name="connsiteY23" fmla="*/ 238411 h 410813"/>
                    <a:gd name="connsiteX24" fmla="*/ 20661 w 335993"/>
                    <a:gd name="connsiteY24" fmla="*/ 214027 h 410813"/>
                    <a:gd name="connsiteX25" fmla="*/ 47617 w 335993"/>
                    <a:gd name="connsiteY25" fmla="*/ 189547 h 410813"/>
                    <a:gd name="connsiteX26" fmla="*/ 53999 w 335993"/>
                    <a:gd name="connsiteY26" fmla="*/ 180880 h 410813"/>
                    <a:gd name="connsiteX27" fmla="*/ 59619 w 335993"/>
                    <a:gd name="connsiteY27" fmla="*/ 172879 h 410813"/>
                    <a:gd name="connsiteX28" fmla="*/ 66572 w 335993"/>
                    <a:gd name="connsiteY28" fmla="*/ 161734 h 410813"/>
                    <a:gd name="connsiteX29" fmla="*/ 64191 w 335993"/>
                    <a:gd name="connsiteY29" fmla="*/ 148685 h 410813"/>
                    <a:gd name="connsiteX30" fmla="*/ 60952 w 335993"/>
                    <a:gd name="connsiteY30" fmla="*/ 138779 h 410813"/>
                    <a:gd name="connsiteX31" fmla="*/ 64572 w 335993"/>
                    <a:gd name="connsiteY31" fmla="*/ 123349 h 410813"/>
                    <a:gd name="connsiteX32" fmla="*/ 72954 w 335993"/>
                    <a:gd name="connsiteY32" fmla="*/ 119825 h 410813"/>
                    <a:gd name="connsiteX33" fmla="*/ 86003 w 335993"/>
                    <a:gd name="connsiteY33" fmla="*/ 124682 h 410813"/>
                    <a:gd name="connsiteX34" fmla="*/ 86479 w 335993"/>
                    <a:gd name="connsiteY34" fmla="*/ 124682 h 410813"/>
                    <a:gd name="connsiteX35" fmla="*/ 86955 w 335993"/>
                    <a:gd name="connsiteY35" fmla="*/ 124682 h 410813"/>
                    <a:gd name="connsiteX36" fmla="*/ 101910 w 335993"/>
                    <a:gd name="connsiteY36" fmla="*/ 111538 h 410813"/>
                    <a:gd name="connsiteX37" fmla="*/ 88384 w 335993"/>
                    <a:gd name="connsiteY37" fmla="*/ 95917 h 410813"/>
                    <a:gd name="connsiteX38" fmla="*/ 87908 w 335993"/>
                    <a:gd name="connsiteY38" fmla="*/ 95059 h 410813"/>
                    <a:gd name="connsiteX39" fmla="*/ 88289 w 335993"/>
                    <a:gd name="connsiteY39" fmla="*/ 94107 h 410813"/>
                    <a:gd name="connsiteX40" fmla="*/ 98671 w 335993"/>
                    <a:gd name="connsiteY40" fmla="*/ 87630 h 410813"/>
                    <a:gd name="connsiteX41" fmla="*/ 107720 w 335993"/>
                    <a:gd name="connsiteY41" fmla="*/ 82105 h 410813"/>
                    <a:gd name="connsiteX42" fmla="*/ 109815 w 335993"/>
                    <a:gd name="connsiteY42" fmla="*/ 74676 h 410813"/>
                    <a:gd name="connsiteX43" fmla="*/ 112102 w 335993"/>
                    <a:gd name="connsiteY43" fmla="*/ 64579 h 410813"/>
                    <a:gd name="connsiteX44" fmla="*/ 114197 w 335993"/>
                    <a:gd name="connsiteY44" fmla="*/ 59055 h 410813"/>
                    <a:gd name="connsiteX45" fmla="*/ 117340 w 335993"/>
                    <a:gd name="connsiteY45" fmla="*/ 46577 h 410813"/>
                    <a:gd name="connsiteX46" fmla="*/ 119150 w 335993"/>
                    <a:gd name="connsiteY46" fmla="*/ 37243 h 410813"/>
                    <a:gd name="connsiteX47" fmla="*/ 137247 w 335993"/>
                    <a:gd name="connsiteY47" fmla="*/ 32861 h 410813"/>
                    <a:gd name="connsiteX48" fmla="*/ 138200 w 335993"/>
                    <a:gd name="connsiteY48" fmla="*/ 32861 h 410813"/>
                    <a:gd name="connsiteX49" fmla="*/ 147439 w 335993"/>
                    <a:gd name="connsiteY49" fmla="*/ 9334 h 410813"/>
                    <a:gd name="connsiteX50" fmla="*/ 169347 w 335993"/>
                    <a:gd name="connsiteY50" fmla="*/ 0 h 410813"/>
                    <a:gd name="connsiteX51" fmla="*/ 181539 w 335993"/>
                    <a:gd name="connsiteY51" fmla="*/ 3619 h 410813"/>
                    <a:gd name="connsiteX52" fmla="*/ 182872 w 335993"/>
                    <a:gd name="connsiteY52" fmla="*/ 6001 h 410813"/>
                    <a:gd name="connsiteX53" fmla="*/ 180110 w 335993"/>
                    <a:gd name="connsiteY53" fmla="*/ 7144 h 410813"/>
                    <a:gd name="connsiteX54" fmla="*/ 177634 w 335993"/>
                    <a:gd name="connsiteY54" fmla="*/ 7525 h 410813"/>
                    <a:gd name="connsiteX55" fmla="*/ 179919 w 335993"/>
                    <a:gd name="connsiteY55" fmla="*/ 11335 h 410813"/>
                    <a:gd name="connsiteX56" fmla="*/ 181729 w 335993"/>
                    <a:gd name="connsiteY56" fmla="*/ 15907 h 410813"/>
                    <a:gd name="connsiteX57" fmla="*/ 178014 w 335993"/>
                    <a:gd name="connsiteY57" fmla="*/ 18764 h 410813"/>
                    <a:gd name="connsiteX58" fmla="*/ 177062 w 335993"/>
                    <a:gd name="connsiteY58" fmla="*/ 19145 h 410813"/>
                    <a:gd name="connsiteX59" fmla="*/ 180015 w 335993"/>
                    <a:gd name="connsiteY59" fmla="*/ 20860 h 410813"/>
                    <a:gd name="connsiteX60" fmla="*/ 188111 w 335993"/>
                    <a:gd name="connsiteY60" fmla="*/ 28099 h 410813"/>
                    <a:gd name="connsiteX61" fmla="*/ 185920 w 335993"/>
                    <a:gd name="connsiteY61" fmla="*/ 30861 h 410813"/>
                    <a:gd name="connsiteX62" fmla="*/ 184968 w 335993"/>
                    <a:gd name="connsiteY62" fmla="*/ 31528 h 410813"/>
                    <a:gd name="connsiteX63" fmla="*/ 188778 w 335993"/>
                    <a:gd name="connsiteY63" fmla="*/ 34671 h 410813"/>
                    <a:gd name="connsiteX64" fmla="*/ 189349 w 335993"/>
                    <a:gd name="connsiteY64" fmla="*/ 35814 h 410813"/>
                    <a:gd name="connsiteX65" fmla="*/ 188492 w 335993"/>
                    <a:gd name="connsiteY65" fmla="*/ 36767 h 410813"/>
                    <a:gd name="connsiteX66" fmla="*/ 185730 w 335993"/>
                    <a:gd name="connsiteY66" fmla="*/ 45244 h 410813"/>
                    <a:gd name="connsiteX67" fmla="*/ 186111 w 335993"/>
                    <a:gd name="connsiteY67" fmla="*/ 59150 h 410813"/>
                    <a:gd name="connsiteX68" fmla="*/ 193159 w 335993"/>
                    <a:gd name="connsiteY68" fmla="*/ 63722 h 410813"/>
                    <a:gd name="connsiteX69" fmla="*/ 207352 w 335993"/>
                    <a:gd name="connsiteY69" fmla="*/ 51816 h 410813"/>
                    <a:gd name="connsiteX70" fmla="*/ 225830 w 335993"/>
                    <a:gd name="connsiteY70" fmla="*/ 37338 h 410813"/>
                    <a:gd name="connsiteX71" fmla="*/ 236498 w 335993"/>
                    <a:gd name="connsiteY71" fmla="*/ 46387 h 410813"/>
                    <a:gd name="connsiteX72" fmla="*/ 238975 w 335993"/>
                    <a:gd name="connsiteY72" fmla="*/ 54483 h 410813"/>
                    <a:gd name="connsiteX73" fmla="*/ 239736 w 335993"/>
                    <a:gd name="connsiteY73" fmla="*/ 54483 h 410813"/>
                    <a:gd name="connsiteX74" fmla="*/ 252214 w 335993"/>
                    <a:gd name="connsiteY74" fmla="*/ 59436 h 410813"/>
                    <a:gd name="connsiteX75" fmla="*/ 265263 w 335993"/>
                    <a:gd name="connsiteY75" fmla="*/ 64770 h 410813"/>
                    <a:gd name="connsiteX76" fmla="*/ 266311 w 335993"/>
                    <a:gd name="connsiteY76" fmla="*/ 65722 h 410813"/>
                    <a:gd name="connsiteX77" fmla="*/ 265740 w 335993"/>
                    <a:gd name="connsiteY77" fmla="*/ 66961 h 410813"/>
                    <a:gd name="connsiteX78" fmla="*/ 242975 w 335993"/>
                    <a:gd name="connsiteY78" fmla="*/ 90011 h 410813"/>
                    <a:gd name="connsiteX79" fmla="*/ 215734 w 335993"/>
                    <a:gd name="connsiteY79" fmla="*/ 108013 h 410813"/>
                    <a:gd name="connsiteX80" fmla="*/ 210400 w 335993"/>
                    <a:gd name="connsiteY80" fmla="*/ 107633 h 410813"/>
                    <a:gd name="connsiteX81" fmla="*/ 210400 w 335993"/>
                    <a:gd name="connsiteY81" fmla="*/ 107633 h 410813"/>
                    <a:gd name="connsiteX82" fmla="*/ 178014 w 335993"/>
                    <a:gd name="connsiteY82" fmla="*/ 123254 h 410813"/>
                    <a:gd name="connsiteX83" fmla="*/ 184396 w 335993"/>
                    <a:gd name="connsiteY83" fmla="*/ 119539 h 410813"/>
                    <a:gd name="connsiteX84" fmla="*/ 202398 w 335993"/>
                    <a:gd name="connsiteY84" fmla="*/ 112776 h 410813"/>
                    <a:gd name="connsiteX85" fmla="*/ 217162 w 335993"/>
                    <a:gd name="connsiteY85" fmla="*/ 121063 h 410813"/>
                    <a:gd name="connsiteX86" fmla="*/ 226592 w 335993"/>
                    <a:gd name="connsiteY86" fmla="*/ 127063 h 410813"/>
                    <a:gd name="connsiteX87" fmla="*/ 241737 w 335993"/>
                    <a:gd name="connsiteY87" fmla="*/ 118491 h 410813"/>
                    <a:gd name="connsiteX88" fmla="*/ 262406 w 335993"/>
                    <a:gd name="connsiteY88" fmla="*/ 105918 h 410813"/>
                    <a:gd name="connsiteX89" fmla="*/ 262596 w 335993"/>
                    <a:gd name="connsiteY89" fmla="*/ 105918 h 410813"/>
                    <a:gd name="connsiteX90" fmla="*/ 263644 w 335993"/>
                    <a:gd name="connsiteY90" fmla="*/ 106489 h 410813"/>
                    <a:gd name="connsiteX91" fmla="*/ 283837 w 335993"/>
                    <a:gd name="connsiteY91" fmla="*/ 118872 h 410813"/>
                    <a:gd name="connsiteX92" fmla="*/ 284885 w 335993"/>
                    <a:gd name="connsiteY92" fmla="*/ 118872 h 410813"/>
                    <a:gd name="connsiteX93" fmla="*/ 285742 w 335993"/>
                    <a:gd name="connsiteY93" fmla="*/ 119253 h 410813"/>
                    <a:gd name="connsiteX94" fmla="*/ 306983 w 335993"/>
                    <a:gd name="connsiteY94" fmla="*/ 134588 h 410813"/>
                    <a:gd name="connsiteX95" fmla="*/ 323176 w 335993"/>
                    <a:gd name="connsiteY95" fmla="*/ 139351 h 410813"/>
                    <a:gd name="connsiteX96" fmla="*/ 335939 w 335993"/>
                    <a:gd name="connsiteY96" fmla="*/ 144875 h 410813"/>
                    <a:gd name="connsiteX97" fmla="*/ 331557 w 335993"/>
                    <a:gd name="connsiteY97" fmla="*/ 150590 h 410813"/>
                    <a:gd name="connsiteX98" fmla="*/ 321842 w 335993"/>
                    <a:gd name="connsiteY98" fmla="*/ 159639 h 410813"/>
                    <a:gd name="connsiteX99" fmla="*/ 287457 w 335993"/>
                    <a:gd name="connsiteY99" fmla="*/ 185642 h 410813"/>
                    <a:gd name="connsiteX100" fmla="*/ 287457 w 335993"/>
                    <a:gd name="connsiteY100" fmla="*/ 189357 h 410813"/>
                    <a:gd name="connsiteX101" fmla="*/ 288409 w 335993"/>
                    <a:gd name="connsiteY101" fmla="*/ 189738 h 410813"/>
                    <a:gd name="connsiteX102" fmla="*/ 304221 w 335993"/>
                    <a:gd name="connsiteY102" fmla="*/ 181356 h 410813"/>
                    <a:gd name="connsiteX103" fmla="*/ 306030 w 335993"/>
                    <a:gd name="connsiteY103" fmla="*/ 180213 h 410813"/>
                    <a:gd name="connsiteX104" fmla="*/ 322223 w 335993"/>
                    <a:gd name="connsiteY104" fmla="*/ 168307 h 410813"/>
                    <a:gd name="connsiteX105" fmla="*/ 326223 w 335993"/>
                    <a:gd name="connsiteY105" fmla="*/ 165259 h 410813"/>
                    <a:gd name="connsiteX106" fmla="*/ 331367 w 335993"/>
                    <a:gd name="connsiteY106" fmla="*/ 180213 h 410813"/>
                    <a:gd name="connsiteX107" fmla="*/ 333367 w 335993"/>
                    <a:gd name="connsiteY107" fmla="*/ 190595 h 410813"/>
                    <a:gd name="connsiteX108" fmla="*/ 333177 w 335993"/>
                    <a:gd name="connsiteY108" fmla="*/ 191548 h 410813"/>
                    <a:gd name="connsiteX109" fmla="*/ 317651 w 335993"/>
                    <a:gd name="connsiteY109" fmla="*/ 215551 h 410813"/>
                    <a:gd name="connsiteX110" fmla="*/ 316603 w 335993"/>
                    <a:gd name="connsiteY110" fmla="*/ 216217 h 410813"/>
                    <a:gd name="connsiteX111" fmla="*/ 316318 w 335993"/>
                    <a:gd name="connsiteY111" fmla="*/ 216217 h 410813"/>
                    <a:gd name="connsiteX112" fmla="*/ 310793 w 335993"/>
                    <a:gd name="connsiteY112" fmla="*/ 208788 h 410813"/>
                    <a:gd name="connsiteX113" fmla="*/ 306602 w 335993"/>
                    <a:gd name="connsiteY113" fmla="*/ 202501 h 410813"/>
                    <a:gd name="connsiteX114" fmla="*/ 305554 w 335993"/>
                    <a:gd name="connsiteY114" fmla="*/ 203263 h 410813"/>
                    <a:gd name="connsiteX115" fmla="*/ 301554 w 335993"/>
                    <a:gd name="connsiteY115" fmla="*/ 208407 h 410813"/>
                    <a:gd name="connsiteX116" fmla="*/ 296220 w 335993"/>
                    <a:gd name="connsiteY116" fmla="*/ 217075 h 410813"/>
                    <a:gd name="connsiteX117" fmla="*/ 297839 w 335993"/>
                    <a:gd name="connsiteY117" fmla="*/ 218884 h 410813"/>
                    <a:gd name="connsiteX118" fmla="*/ 312793 w 335993"/>
                    <a:gd name="connsiteY118" fmla="*/ 228029 h 410813"/>
                    <a:gd name="connsiteX119" fmla="*/ 313269 w 335993"/>
                    <a:gd name="connsiteY119" fmla="*/ 229171 h 410813"/>
                    <a:gd name="connsiteX120" fmla="*/ 312031 w 335993"/>
                    <a:gd name="connsiteY120" fmla="*/ 238030 h 410813"/>
                    <a:gd name="connsiteX121" fmla="*/ 310984 w 335993"/>
                    <a:gd name="connsiteY121" fmla="*/ 239173 h 410813"/>
                    <a:gd name="connsiteX122" fmla="*/ 307364 w 335993"/>
                    <a:gd name="connsiteY122" fmla="*/ 239363 h 410813"/>
                    <a:gd name="connsiteX123" fmla="*/ 310126 w 335993"/>
                    <a:gd name="connsiteY123" fmla="*/ 240125 h 410813"/>
                    <a:gd name="connsiteX124" fmla="*/ 311936 w 335993"/>
                    <a:gd name="connsiteY124" fmla="*/ 241649 h 410813"/>
                    <a:gd name="connsiteX125" fmla="*/ 311936 w 335993"/>
                    <a:gd name="connsiteY125" fmla="*/ 242697 h 410813"/>
                    <a:gd name="connsiteX126" fmla="*/ 311936 w 335993"/>
                    <a:gd name="connsiteY126" fmla="*/ 247650 h 410813"/>
                    <a:gd name="connsiteX127" fmla="*/ 312793 w 335993"/>
                    <a:gd name="connsiteY127" fmla="*/ 255079 h 410813"/>
                    <a:gd name="connsiteX128" fmla="*/ 312127 w 335993"/>
                    <a:gd name="connsiteY128" fmla="*/ 256318 h 410813"/>
                    <a:gd name="connsiteX129" fmla="*/ 307554 w 335993"/>
                    <a:gd name="connsiteY129" fmla="*/ 257746 h 410813"/>
                    <a:gd name="connsiteX130" fmla="*/ 292124 w 335993"/>
                    <a:gd name="connsiteY130" fmla="*/ 259842 h 410813"/>
                    <a:gd name="connsiteX131" fmla="*/ 310793 w 335993"/>
                    <a:gd name="connsiteY131" fmla="*/ 274796 h 410813"/>
                    <a:gd name="connsiteX132" fmla="*/ 315270 w 335993"/>
                    <a:gd name="connsiteY132" fmla="*/ 281083 h 410813"/>
                    <a:gd name="connsiteX133" fmla="*/ 314412 w 335993"/>
                    <a:gd name="connsiteY133" fmla="*/ 286321 h 410813"/>
                    <a:gd name="connsiteX134" fmla="*/ 298887 w 335993"/>
                    <a:gd name="connsiteY134" fmla="*/ 301276 h 410813"/>
                    <a:gd name="connsiteX135" fmla="*/ 293743 w 335993"/>
                    <a:gd name="connsiteY135" fmla="*/ 304610 h 410813"/>
                    <a:gd name="connsiteX136" fmla="*/ 288600 w 335993"/>
                    <a:gd name="connsiteY136" fmla="*/ 308229 h 410813"/>
                    <a:gd name="connsiteX137" fmla="*/ 287933 w 335993"/>
                    <a:gd name="connsiteY137" fmla="*/ 308420 h 410813"/>
                    <a:gd name="connsiteX138" fmla="*/ 286980 w 335993"/>
                    <a:gd name="connsiteY138" fmla="*/ 307943 h 410813"/>
                    <a:gd name="connsiteX139" fmla="*/ 273741 w 335993"/>
                    <a:gd name="connsiteY139" fmla="*/ 299275 h 410813"/>
                    <a:gd name="connsiteX140" fmla="*/ 269740 w 335993"/>
                    <a:gd name="connsiteY140" fmla="*/ 301085 h 410813"/>
                    <a:gd name="connsiteX141" fmla="*/ 270407 w 335993"/>
                    <a:gd name="connsiteY141" fmla="*/ 305753 h 410813"/>
                    <a:gd name="connsiteX142" fmla="*/ 272503 w 335993"/>
                    <a:gd name="connsiteY142" fmla="*/ 319088 h 410813"/>
                    <a:gd name="connsiteX143" fmla="*/ 270407 w 335993"/>
                    <a:gd name="connsiteY143" fmla="*/ 321850 h 410813"/>
                    <a:gd name="connsiteX144" fmla="*/ 255834 w 335993"/>
                    <a:gd name="connsiteY144" fmla="*/ 335280 h 410813"/>
                    <a:gd name="connsiteX145" fmla="*/ 251167 w 335993"/>
                    <a:gd name="connsiteY145" fmla="*/ 335756 h 410813"/>
                    <a:gd name="connsiteX146" fmla="*/ 238022 w 335993"/>
                    <a:gd name="connsiteY146" fmla="*/ 334994 h 410813"/>
                    <a:gd name="connsiteX147" fmla="*/ 231545 w 335993"/>
                    <a:gd name="connsiteY147" fmla="*/ 334518 h 410813"/>
                    <a:gd name="connsiteX148" fmla="*/ 241546 w 335993"/>
                    <a:gd name="connsiteY148" fmla="*/ 339376 h 410813"/>
                    <a:gd name="connsiteX149" fmla="*/ 247833 w 335993"/>
                    <a:gd name="connsiteY149" fmla="*/ 343281 h 410813"/>
                    <a:gd name="connsiteX150" fmla="*/ 248023 w 335993"/>
                    <a:gd name="connsiteY150" fmla="*/ 344900 h 410813"/>
                    <a:gd name="connsiteX151" fmla="*/ 247261 w 335993"/>
                    <a:gd name="connsiteY151" fmla="*/ 345948 h 410813"/>
                    <a:gd name="connsiteX152" fmla="*/ 245547 w 335993"/>
                    <a:gd name="connsiteY152" fmla="*/ 348329 h 410813"/>
                    <a:gd name="connsiteX153" fmla="*/ 235355 w 335993"/>
                    <a:gd name="connsiteY153" fmla="*/ 379952 h 410813"/>
                    <a:gd name="connsiteX154" fmla="*/ 226116 w 335993"/>
                    <a:gd name="connsiteY154" fmla="*/ 410242 h 410813"/>
                    <a:gd name="connsiteX155" fmla="*/ 225354 w 335993"/>
                    <a:gd name="connsiteY155" fmla="*/ 410813 h 410813"/>
                    <a:gd name="connsiteX156" fmla="*/ 225068 w 335993"/>
                    <a:gd name="connsiteY156" fmla="*/ 410813 h 410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35993" h="410813">
                      <a:moveTo>
                        <a:pt x="225163" y="410718"/>
                      </a:moveTo>
                      <a:cubicBezTo>
                        <a:pt x="225163" y="410718"/>
                        <a:pt x="224687" y="410718"/>
                        <a:pt x="224496" y="410528"/>
                      </a:cubicBezTo>
                      <a:cubicBezTo>
                        <a:pt x="219925" y="407480"/>
                        <a:pt x="211447" y="401860"/>
                        <a:pt x="200684" y="401860"/>
                      </a:cubicBezTo>
                      <a:cubicBezTo>
                        <a:pt x="200017" y="401860"/>
                        <a:pt x="199255" y="401860"/>
                        <a:pt x="198588" y="401860"/>
                      </a:cubicBezTo>
                      <a:lnTo>
                        <a:pt x="194397" y="403574"/>
                      </a:lnTo>
                      <a:cubicBezTo>
                        <a:pt x="183444" y="407861"/>
                        <a:pt x="177443" y="410242"/>
                        <a:pt x="173347" y="410242"/>
                      </a:cubicBezTo>
                      <a:cubicBezTo>
                        <a:pt x="168109" y="410242"/>
                        <a:pt x="166203" y="406717"/>
                        <a:pt x="162394" y="399669"/>
                      </a:cubicBezTo>
                      <a:cubicBezTo>
                        <a:pt x="160298" y="395859"/>
                        <a:pt x="157440" y="390525"/>
                        <a:pt x="152964" y="384048"/>
                      </a:cubicBezTo>
                      <a:cubicBezTo>
                        <a:pt x="151916" y="382429"/>
                        <a:pt x="150773" y="381667"/>
                        <a:pt x="149439" y="381667"/>
                      </a:cubicBezTo>
                      <a:cubicBezTo>
                        <a:pt x="145915" y="381667"/>
                        <a:pt x="141153" y="387096"/>
                        <a:pt x="136486" y="392335"/>
                      </a:cubicBezTo>
                      <a:cubicBezTo>
                        <a:pt x="130294" y="399383"/>
                        <a:pt x="123817" y="406717"/>
                        <a:pt x="116959" y="406717"/>
                      </a:cubicBezTo>
                      <a:cubicBezTo>
                        <a:pt x="114959" y="406717"/>
                        <a:pt x="112959" y="406051"/>
                        <a:pt x="111149" y="404717"/>
                      </a:cubicBezTo>
                      <a:cubicBezTo>
                        <a:pt x="109815" y="403765"/>
                        <a:pt x="108292" y="403288"/>
                        <a:pt x="106386" y="403288"/>
                      </a:cubicBezTo>
                      <a:cubicBezTo>
                        <a:pt x="104101" y="403288"/>
                        <a:pt x="101624" y="403955"/>
                        <a:pt x="99243" y="404527"/>
                      </a:cubicBezTo>
                      <a:cubicBezTo>
                        <a:pt x="97147" y="405098"/>
                        <a:pt x="95147" y="405670"/>
                        <a:pt x="93432" y="405670"/>
                      </a:cubicBezTo>
                      <a:cubicBezTo>
                        <a:pt x="87908" y="405670"/>
                        <a:pt x="87908" y="400050"/>
                        <a:pt x="87908" y="398145"/>
                      </a:cubicBezTo>
                      <a:cubicBezTo>
                        <a:pt x="87908" y="389001"/>
                        <a:pt x="84003" y="381000"/>
                        <a:pt x="80193" y="373285"/>
                      </a:cubicBezTo>
                      <a:cubicBezTo>
                        <a:pt x="76573" y="365855"/>
                        <a:pt x="72859" y="358235"/>
                        <a:pt x="72668" y="349758"/>
                      </a:cubicBezTo>
                      <a:cubicBezTo>
                        <a:pt x="72001" y="329660"/>
                        <a:pt x="67334" y="326898"/>
                        <a:pt x="62952" y="326898"/>
                      </a:cubicBezTo>
                      <a:cubicBezTo>
                        <a:pt x="61238" y="326898"/>
                        <a:pt x="59428" y="327279"/>
                        <a:pt x="57619" y="327660"/>
                      </a:cubicBezTo>
                      <a:cubicBezTo>
                        <a:pt x="55713" y="328041"/>
                        <a:pt x="53809" y="328517"/>
                        <a:pt x="51999" y="328517"/>
                      </a:cubicBezTo>
                      <a:cubicBezTo>
                        <a:pt x="45236" y="328517"/>
                        <a:pt x="42188" y="322612"/>
                        <a:pt x="41712" y="308896"/>
                      </a:cubicBezTo>
                      <a:cubicBezTo>
                        <a:pt x="37616" y="288512"/>
                        <a:pt x="25043" y="275082"/>
                        <a:pt x="14946" y="264223"/>
                      </a:cubicBezTo>
                      <a:cubicBezTo>
                        <a:pt x="6088" y="254794"/>
                        <a:pt x="-865" y="247364"/>
                        <a:pt x="87" y="238411"/>
                      </a:cubicBezTo>
                      <a:cubicBezTo>
                        <a:pt x="850" y="230886"/>
                        <a:pt x="7422" y="223171"/>
                        <a:pt x="20661" y="214027"/>
                      </a:cubicBezTo>
                      <a:cubicBezTo>
                        <a:pt x="31806" y="208502"/>
                        <a:pt x="41617" y="199549"/>
                        <a:pt x="47617" y="189547"/>
                      </a:cubicBezTo>
                      <a:cubicBezTo>
                        <a:pt x="50379" y="186976"/>
                        <a:pt x="52189" y="184023"/>
                        <a:pt x="53999" y="180880"/>
                      </a:cubicBezTo>
                      <a:cubicBezTo>
                        <a:pt x="55618" y="178117"/>
                        <a:pt x="57333" y="175260"/>
                        <a:pt x="59619" y="172879"/>
                      </a:cubicBezTo>
                      <a:cubicBezTo>
                        <a:pt x="59523" y="169831"/>
                        <a:pt x="61905" y="165925"/>
                        <a:pt x="66572" y="161734"/>
                      </a:cubicBezTo>
                      <a:cubicBezTo>
                        <a:pt x="68382" y="157258"/>
                        <a:pt x="66381" y="153067"/>
                        <a:pt x="64191" y="148685"/>
                      </a:cubicBezTo>
                      <a:cubicBezTo>
                        <a:pt x="62667" y="145542"/>
                        <a:pt x="61047" y="142304"/>
                        <a:pt x="60952" y="138779"/>
                      </a:cubicBezTo>
                      <a:cubicBezTo>
                        <a:pt x="60286" y="132017"/>
                        <a:pt x="61619" y="126683"/>
                        <a:pt x="64572" y="123349"/>
                      </a:cubicBezTo>
                      <a:cubicBezTo>
                        <a:pt x="66667" y="121063"/>
                        <a:pt x="69620" y="119825"/>
                        <a:pt x="72954" y="119825"/>
                      </a:cubicBezTo>
                      <a:cubicBezTo>
                        <a:pt x="76954" y="119825"/>
                        <a:pt x="81431" y="121444"/>
                        <a:pt x="86003" y="124682"/>
                      </a:cubicBezTo>
                      <a:cubicBezTo>
                        <a:pt x="86003" y="124682"/>
                        <a:pt x="86194" y="124682"/>
                        <a:pt x="86479" y="124682"/>
                      </a:cubicBezTo>
                      <a:cubicBezTo>
                        <a:pt x="86575" y="124682"/>
                        <a:pt x="86955" y="124682"/>
                        <a:pt x="86955" y="124682"/>
                      </a:cubicBezTo>
                      <a:cubicBezTo>
                        <a:pt x="93718" y="124682"/>
                        <a:pt x="99433" y="117824"/>
                        <a:pt x="101910" y="111538"/>
                      </a:cubicBezTo>
                      <a:cubicBezTo>
                        <a:pt x="101243" y="104965"/>
                        <a:pt x="92861" y="99060"/>
                        <a:pt x="88384" y="95917"/>
                      </a:cubicBezTo>
                      <a:cubicBezTo>
                        <a:pt x="88098" y="95726"/>
                        <a:pt x="87908" y="95345"/>
                        <a:pt x="87908" y="95059"/>
                      </a:cubicBezTo>
                      <a:cubicBezTo>
                        <a:pt x="87908" y="94679"/>
                        <a:pt x="88003" y="94393"/>
                        <a:pt x="88289" y="94107"/>
                      </a:cubicBezTo>
                      <a:cubicBezTo>
                        <a:pt x="91337" y="91250"/>
                        <a:pt x="95052" y="89440"/>
                        <a:pt x="98671" y="87630"/>
                      </a:cubicBezTo>
                      <a:cubicBezTo>
                        <a:pt x="102100" y="86011"/>
                        <a:pt x="105244" y="84392"/>
                        <a:pt x="107720" y="82105"/>
                      </a:cubicBezTo>
                      <a:cubicBezTo>
                        <a:pt x="107625" y="80010"/>
                        <a:pt x="108768" y="77248"/>
                        <a:pt x="109815" y="74676"/>
                      </a:cubicBezTo>
                      <a:cubicBezTo>
                        <a:pt x="111244" y="71247"/>
                        <a:pt x="112578" y="68008"/>
                        <a:pt x="112102" y="64579"/>
                      </a:cubicBezTo>
                      <a:cubicBezTo>
                        <a:pt x="112673" y="62484"/>
                        <a:pt x="113435" y="60769"/>
                        <a:pt x="114197" y="59055"/>
                      </a:cubicBezTo>
                      <a:cubicBezTo>
                        <a:pt x="116102" y="54769"/>
                        <a:pt x="118102" y="50387"/>
                        <a:pt x="117340" y="46577"/>
                      </a:cubicBezTo>
                      <a:cubicBezTo>
                        <a:pt x="116673" y="42481"/>
                        <a:pt x="117245" y="39433"/>
                        <a:pt x="119150" y="37243"/>
                      </a:cubicBezTo>
                      <a:cubicBezTo>
                        <a:pt x="122579" y="33147"/>
                        <a:pt x="129723" y="32861"/>
                        <a:pt x="137247" y="32861"/>
                      </a:cubicBezTo>
                      <a:lnTo>
                        <a:pt x="138200" y="32861"/>
                      </a:lnTo>
                      <a:cubicBezTo>
                        <a:pt x="138390" y="21050"/>
                        <a:pt x="143248" y="13621"/>
                        <a:pt x="147439" y="9334"/>
                      </a:cubicBezTo>
                      <a:cubicBezTo>
                        <a:pt x="153250" y="3429"/>
                        <a:pt x="161441" y="0"/>
                        <a:pt x="169347" y="0"/>
                      </a:cubicBezTo>
                      <a:cubicBezTo>
                        <a:pt x="174109" y="0"/>
                        <a:pt x="178300" y="1238"/>
                        <a:pt x="181539" y="3619"/>
                      </a:cubicBezTo>
                      <a:cubicBezTo>
                        <a:pt x="182110" y="4096"/>
                        <a:pt x="183253" y="4858"/>
                        <a:pt x="182872" y="6001"/>
                      </a:cubicBezTo>
                      <a:cubicBezTo>
                        <a:pt x="182491" y="7048"/>
                        <a:pt x="181348" y="7144"/>
                        <a:pt x="180110" y="7144"/>
                      </a:cubicBezTo>
                      <a:cubicBezTo>
                        <a:pt x="179538" y="7144"/>
                        <a:pt x="177824" y="7144"/>
                        <a:pt x="177634" y="7525"/>
                      </a:cubicBezTo>
                      <a:cubicBezTo>
                        <a:pt x="177634" y="7525"/>
                        <a:pt x="177348" y="8382"/>
                        <a:pt x="179919" y="11335"/>
                      </a:cubicBezTo>
                      <a:cubicBezTo>
                        <a:pt x="181444" y="13144"/>
                        <a:pt x="182015" y="14573"/>
                        <a:pt x="181729" y="15907"/>
                      </a:cubicBezTo>
                      <a:cubicBezTo>
                        <a:pt x="181253" y="17621"/>
                        <a:pt x="179443" y="18288"/>
                        <a:pt x="178014" y="18764"/>
                      </a:cubicBezTo>
                      <a:cubicBezTo>
                        <a:pt x="177729" y="18764"/>
                        <a:pt x="177348" y="18955"/>
                        <a:pt x="177062" y="19145"/>
                      </a:cubicBezTo>
                      <a:cubicBezTo>
                        <a:pt x="177443" y="19240"/>
                        <a:pt x="178205" y="19812"/>
                        <a:pt x="180015" y="20860"/>
                      </a:cubicBezTo>
                      <a:cubicBezTo>
                        <a:pt x="186682" y="24670"/>
                        <a:pt x="188111" y="26479"/>
                        <a:pt x="188111" y="28099"/>
                      </a:cubicBezTo>
                      <a:cubicBezTo>
                        <a:pt x="188111" y="29527"/>
                        <a:pt x="186873" y="30289"/>
                        <a:pt x="185920" y="30861"/>
                      </a:cubicBezTo>
                      <a:cubicBezTo>
                        <a:pt x="185635" y="31051"/>
                        <a:pt x="185063" y="31337"/>
                        <a:pt x="184968" y="31528"/>
                      </a:cubicBezTo>
                      <a:cubicBezTo>
                        <a:pt x="184968" y="31528"/>
                        <a:pt x="185253" y="32385"/>
                        <a:pt x="188778" y="34671"/>
                      </a:cubicBezTo>
                      <a:cubicBezTo>
                        <a:pt x="189159" y="34957"/>
                        <a:pt x="189349" y="35338"/>
                        <a:pt x="189349" y="35814"/>
                      </a:cubicBezTo>
                      <a:cubicBezTo>
                        <a:pt x="189349" y="36290"/>
                        <a:pt x="188968" y="36671"/>
                        <a:pt x="188492" y="36767"/>
                      </a:cubicBezTo>
                      <a:cubicBezTo>
                        <a:pt x="184587" y="37909"/>
                        <a:pt x="184777" y="39814"/>
                        <a:pt x="185730" y="45244"/>
                      </a:cubicBezTo>
                      <a:cubicBezTo>
                        <a:pt x="186396" y="48958"/>
                        <a:pt x="187254" y="53626"/>
                        <a:pt x="186111" y="59150"/>
                      </a:cubicBezTo>
                      <a:cubicBezTo>
                        <a:pt x="188492" y="62198"/>
                        <a:pt x="190778" y="63722"/>
                        <a:pt x="193159" y="63722"/>
                      </a:cubicBezTo>
                      <a:cubicBezTo>
                        <a:pt x="197827" y="63722"/>
                        <a:pt x="202398" y="57912"/>
                        <a:pt x="207352" y="51816"/>
                      </a:cubicBezTo>
                      <a:cubicBezTo>
                        <a:pt x="212971" y="44863"/>
                        <a:pt x="218686" y="37624"/>
                        <a:pt x="225830" y="37338"/>
                      </a:cubicBezTo>
                      <a:cubicBezTo>
                        <a:pt x="236593" y="39148"/>
                        <a:pt x="237069" y="42100"/>
                        <a:pt x="236498" y="46387"/>
                      </a:cubicBezTo>
                      <a:cubicBezTo>
                        <a:pt x="236212" y="48768"/>
                        <a:pt x="235831" y="51340"/>
                        <a:pt x="238975" y="54483"/>
                      </a:cubicBezTo>
                      <a:cubicBezTo>
                        <a:pt x="239260" y="54483"/>
                        <a:pt x="239451" y="54483"/>
                        <a:pt x="239736" y="54483"/>
                      </a:cubicBezTo>
                      <a:cubicBezTo>
                        <a:pt x="244499" y="54483"/>
                        <a:pt x="248404" y="56959"/>
                        <a:pt x="252214" y="59436"/>
                      </a:cubicBezTo>
                      <a:cubicBezTo>
                        <a:pt x="255929" y="61817"/>
                        <a:pt x="259834" y="64294"/>
                        <a:pt x="265263" y="64770"/>
                      </a:cubicBezTo>
                      <a:cubicBezTo>
                        <a:pt x="265740" y="64770"/>
                        <a:pt x="266216" y="65151"/>
                        <a:pt x="266311" y="65722"/>
                      </a:cubicBezTo>
                      <a:cubicBezTo>
                        <a:pt x="266406" y="66199"/>
                        <a:pt x="266216" y="66770"/>
                        <a:pt x="265740" y="66961"/>
                      </a:cubicBezTo>
                      <a:cubicBezTo>
                        <a:pt x="254310" y="73914"/>
                        <a:pt x="248309" y="82487"/>
                        <a:pt x="242975" y="90011"/>
                      </a:cubicBezTo>
                      <a:cubicBezTo>
                        <a:pt x="236212" y="99631"/>
                        <a:pt x="230307" y="108013"/>
                        <a:pt x="215734" y="108013"/>
                      </a:cubicBezTo>
                      <a:cubicBezTo>
                        <a:pt x="214114" y="108013"/>
                        <a:pt x="212304" y="107918"/>
                        <a:pt x="210400" y="107633"/>
                      </a:cubicBezTo>
                      <a:lnTo>
                        <a:pt x="210400" y="107633"/>
                      </a:lnTo>
                      <a:cubicBezTo>
                        <a:pt x="194683" y="107633"/>
                        <a:pt x="180015" y="119825"/>
                        <a:pt x="178014" y="123254"/>
                      </a:cubicBezTo>
                      <a:cubicBezTo>
                        <a:pt x="178681" y="122777"/>
                        <a:pt x="180491" y="122015"/>
                        <a:pt x="184396" y="119539"/>
                      </a:cubicBezTo>
                      <a:cubicBezTo>
                        <a:pt x="191540" y="115062"/>
                        <a:pt x="197350" y="112776"/>
                        <a:pt x="202398" y="112776"/>
                      </a:cubicBezTo>
                      <a:cubicBezTo>
                        <a:pt x="209542" y="112776"/>
                        <a:pt x="213543" y="117158"/>
                        <a:pt x="217162" y="121063"/>
                      </a:cubicBezTo>
                      <a:cubicBezTo>
                        <a:pt x="220210" y="124301"/>
                        <a:pt x="222782" y="127063"/>
                        <a:pt x="226592" y="127063"/>
                      </a:cubicBezTo>
                      <a:cubicBezTo>
                        <a:pt x="230402" y="127063"/>
                        <a:pt x="235355" y="124206"/>
                        <a:pt x="241737" y="118491"/>
                      </a:cubicBezTo>
                      <a:cubicBezTo>
                        <a:pt x="249833" y="111062"/>
                        <a:pt x="256596" y="106966"/>
                        <a:pt x="262406" y="105918"/>
                      </a:cubicBezTo>
                      <a:cubicBezTo>
                        <a:pt x="262406" y="105918"/>
                        <a:pt x="262501" y="105918"/>
                        <a:pt x="262596" y="105918"/>
                      </a:cubicBezTo>
                      <a:cubicBezTo>
                        <a:pt x="262978" y="105918"/>
                        <a:pt x="263359" y="106108"/>
                        <a:pt x="263644" y="106489"/>
                      </a:cubicBezTo>
                      <a:cubicBezTo>
                        <a:pt x="268407" y="114109"/>
                        <a:pt x="276217" y="118872"/>
                        <a:pt x="283837" y="118872"/>
                      </a:cubicBezTo>
                      <a:cubicBezTo>
                        <a:pt x="283837" y="118872"/>
                        <a:pt x="284885" y="118872"/>
                        <a:pt x="284885" y="118872"/>
                      </a:cubicBezTo>
                      <a:cubicBezTo>
                        <a:pt x="285266" y="118872"/>
                        <a:pt x="285552" y="118967"/>
                        <a:pt x="285742" y="119253"/>
                      </a:cubicBezTo>
                      <a:cubicBezTo>
                        <a:pt x="291648" y="125730"/>
                        <a:pt x="297744" y="131826"/>
                        <a:pt x="306983" y="134588"/>
                      </a:cubicBezTo>
                      <a:cubicBezTo>
                        <a:pt x="313746" y="136684"/>
                        <a:pt x="319080" y="138113"/>
                        <a:pt x="323176" y="139351"/>
                      </a:cubicBezTo>
                      <a:cubicBezTo>
                        <a:pt x="332605" y="142018"/>
                        <a:pt x="335463" y="142780"/>
                        <a:pt x="335939" y="144875"/>
                      </a:cubicBezTo>
                      <a:cubicBezTo>
                        <a:pt x="336320" y="146590"/>
                        <a:pt x="334701" y="147923"/>
                        <a:pt x="331557" y="150590"/>
                      </a:cubicBezTo>
                      <a:cubicBezTo>
                        <a:pt x="329081" y="152686"/>
                        <a:pt x="325747" y="155448"/>
                        <a:pt x="321842" y="159639"/>
                      </a:cubicBezTo>
                      <a:cubicBezTo>
                        <a:pt x="304411" y="178594"/>
                        <a:pt x="292029" y="184118"/>
                        <a:pt x="287457" y="185642"/>
                      </a:cubicBezTo>
                      <a:cubicBezTo>
                        <a:pt x="286885" y="188214"/>
                        <a:pt x="287361" y="189167"/>
                        <a:pt x="287457" y="189357"/>
                      </a:cubicBezTo>
                      <a:cubicBezTo>
                        <a:pt x="287457" y="189357"/>
                        <a:pt x="287743" y="189738"/>
                        <a:pt x="288409" y="189738"/>
                      </a:cubicBezTo>
                      <a:cubicBezTo>
                        <a:pt x="292314" y="189738"/>
                        <a:pt x="300982" y="183642"/>
                        <a:pt x="304221" y="181356"/>
                      </a:cubicBezTo>
                      <a:cubicBezTo>
                        <a:pt x="305459" y="180499"/>
                        <a:pt x="305745" y="180308"/>
                        <a:pt x="306030" y="180213"/>
                      </a:cubicBezTo>
                      <a:cubicBezTo>
                        <a:pt x="314698" y="176498"/>
                        <a:pt x="319365" y="171355"/>
                        <a:pt x="322223" y="168307"/>
                      </a:cubicBezTo>
                      <a:cubicBezTo>
                        <a:pt x="323937" y="166402"/>
                        <a:pt x="324985" y="165259"/>
                        <a:pt x="326223" y="165259"/>
                      </a:cubicBezTo>
                      <a:cubicBezTo>
                        <a:pt x="328605" y="165259"/>
                        <a:pt x="329081" y="167830"/>
                        <a:pt x="331367" y="180213"/>
                      </a:cubicBezTo>
                      <a:lnTo>
                        <a:pt x="333367" y="190595"/>
                      </a:lnTo>
                      <a:cubicBezTo>
                        <a:pt x="333367" y="190595"/>
                        <a:pt x="333367" y="191262"/>
                        <a:pt x="333177" y="191548"/>
                      </a:cubicBezTo>
                      <a:cubicBezTo>
                        <a:pt x="327367" y="198977"/>
                        <a:pt x="321556" y="206978"/>
                        <a:pt x="317651" y="215551"/>
                      </a:cubicBezTo>
                      <a:cubicBezTo>
                        <a:pt x="317461" y="215932"/>
                        <a:pt x="316984" y="216217"/>
                        <a:pt x="316603" y="216217"/>
                      </a:cubicBezTo>
                      <a:cubicBezTo>
                        <a:pt x="316603" y="216217"/>
                        <a:pt x="316413" y="216217"/>
                        <a:pt x="316318" y="216217"/>
                      </a:cubicBezTo>
                      <a:cubicBezTo>
                        <a:pt x="314031" y="215741"/>
                        <a:pt x="312603" y="212503"/>
                        <a:pt x="310793" y="208788"/>
                      </a:cubicBezTo>
                      <a:cubicBezTo>
                        <a:pt x="309650" y="206312"/>
                        <a:pt x="307840" y="202501"/>
                        <a:pt x="306602" y="202501"/>
                      </a:cubicBezTo>
                      <a:cubicBezTo>
                        <a:pt x="306316" y="202501"/>
                        <a:pt x="305935" y="202787"/>
                        <a:pt x="305554" y="203263"/>
                      </a:cubicBezTo>
                      <a:cubicBezTo>
                        <a:pt x="304792" y="204692"/>
                        <a:pt x="303268" y="206502"/>
                        <a:pt x="301554" y="208407"/>
                      </a:cubicBezTo>
                      <a:cubicBezTo>
                        <a:pt x="298982" y="211264"/>
                        <a:pt x="295839" y="214884"/>
                        <a:pt x="296220" y="217075"/>
                      </a:cubicBezTo>
                      <a:cubicBezTo>
                        <a:pt x="296315" y="217742"/>
                        <a:pt x="296886" y="218408"/>
                        <a:pt x="297839" y="218884"/>
                      </a:cubicBezTo>
                      <a:cubicBezTo>
                        <a:pt x="304411" y="222409"/>
                        <a:pt x="309364" y="225457"/>
                        <a:pt x="312793" y="228029"/>
                      </a:cubicBezTo>
                      <a:cubicBezTo>
                        <a:pt x="313174" y="228314"/>
                        <a:pt x="313365" y="228790"/>
                        <a:pt x="313269" y="229171"/>
                      </a:cubicBezTo>
                      <a:cubicBezTo>
                        <a:pt x="312698" y="232029"/>
                        <a:pt x="312222" y="234887"/>
                        <a:pt x="312031" y="238030"/>
                      </a:cubicBezTo>
                      <a:cubicBezTo>
                        <a:pt x="312031" y="238601"/>
                        <a:pt x="311555" y="239077"/>
                        <a:pt x="310984" y="239173"/>
                      </a:cubicBezTo>
                      <a:cubicBezTo>
                        <a:pt x="309840" y="239268"/>
                        <a:pt x="308602" y="239363"/>
                        <a:pt x="307364" y="239363"/>
                      </a:cubicBezTo>
                      <a:cubicBezTo>
                        <a:pt x="308126" y="239554"/>
                        <a:pt x="309078" y="239839"/>
                        <a:pt x="310126" y="240125"/>
                      </a:cubicBezTo>
                      <a:cubicBezTo>
                        <a:pt x="310698" y="240316"/>
                        <a:pt x="312031" y="241078"/>
                        <a:pt x="311936" y="241649"/>
                      </a:cubicBezTo>
                      <a:lnTo>
                        <a:pt x="311936" y="242697"/>
                      </a:lnTo>
                      <a:cubicBezTo>
                        <a:pt x="311936" y="244316"/>
                        <a:pt x="311841" y="245935"/>
                        <a:pt x="311936" y="247650"/>
                      </a:cubicBezTo>
                      <a:cubicBezTo>
                        <a:pt x="311936" y="249936"/>
                        <a:pt x="312317" y="252413"/>
                        <a:pt x="312793" y="255079"/>
                      </a:cubicBezTo>
                      <a:cubicBezTo>
                        <a:pt x="312793" y="255556"/>
                        <a:pt x="312603" y="256127"/>
                        <a:pt x="312127" y="256318"/>
                      </a:cubicBezTo>
                      <a:cubicBezTo>
                        <a:pt x="310698" y="256984"/>
                        <a:pt x="309174" y="257461"/>
                        <a:pt x="307554" y="257746"/>
                      </a:cubicBezTo>
                      <a:cubicBezTo>
                        <a:pt x="300125" y="258985"/>
                        <a:pt x="295172" y="259556"/>
                        <a:pt x="292124" y="259842"/>
                      </a:cubicBezTo>
                      <a:cubicBezTo>
                        <a:pt x="296505" y="261747"/>
                        <a:pt x="304126" y="265747"/>
                        <a:pt x="310793" y="274796"/>
                      </a:cubicBezTo>
                      <a:cubicBezTo>
                        <a:pt x="312603" y="277177"/>
                        <a:pt x="314031" y="279273"/>
                        <a:pt x="315270" y="281083"/>
                      </a:cubicBezTo>
                      <a:cubicBezTo>
                        <a:pt x="315270" y="283559"/>
                        <a:pt x="314889" y="284988"/>
                        <a:pt x="314412" y="286321"/>
                      </a:cubicBezTo>
                      <a:cubicBezTo>
                        <a:pt x="311936" y="293180"/>
                        <a:pt x="304983" y="297466"/>
                        <a:pt x="298887" y="301276"/>
                      </a:cubicBezTo>
                      <a:cubicBezTo>
                        <a:pt x="297077" y="302419"/>
                        <a:pt x="295267" y="303466"/>
                        <a:pt x="293743" y="304610"/>
                      </a:cubicBezTo>
                      <a:lnTo>
                        <a:pt x="288600" y="308229"/>
                      </a:lnTo>
                      <a:cubicBezTo>
                        <a:pt x="288600" y="308229"/>
                        <a:pt x="288123" y="308420"/>
                        <a:pt x="287933" y="308420"/>
                      </a:cubicBezTo>
                      <a:cubicBezTo>
                        <a:pt x="287552" y="308420"/>
                        <a:pt x="287171" y="308229"/>
                        <a:pt x="286980" y="307943"/>
                      </a:cubicBezTo>
                      <a:cubicBezTo>
                        <a:pt x="282409" y="301562"/>
                        <a:pt x="277170" y="299275"/>
                        <a:pt x="273741" y="299275"/>
                      </a:cubicBezTo>
                      <a:cubicBezTo>
                        <a:pt x="271836" y="299275"/>
                        <a:pt x="270407" y="299942"/>
                        <a:pt x="269740" y="301085"/>
                      </a:cubicBezTo>
                      <a:cubicBezTo>
                        <a:pt x="269073" y="302228"/>
                        <a:pt x="269264" y="303943"/>
                        <a:pt x="270407" y="305753"/>
                      </a:cubicBezTo>
                      <a:cubicBezTo>
                        <a:pt x="275455" y="314325"/>
                        <a:pt x="275360" y="315754"/>
                        <a:pt x="272503" y="319088"/>
                      </a:cubicBezTo>
                      <a:cubicBezTo>
                        <a:pt x="271931" y="319849"/>
                        <a:pt x="271169" y="320707"/>
                        <a:pt x="270407" y="321850"/>
                      </a:cubicBezTo>
                      <a:cubicBezTo>
                        <a:pt x="264502" y="326803"/>
                        <a:pt x="259739" y="331089"/>
                        <a:pt x="255834" y="335280"/>
                      </a:cubicBezTo>
                      <a:cubicBezTo>
                        <a:pt x="253834" y="335756"/>
                        <a:pt x="252500" y="335756"/>
                        <a:pt x="251167" y="335756"/>
                      </a:cubicBezTo>
                      <a:cubicBezTo>
                        <a:pt x="246690" y="335756"/>
                        <a:pt x="241927" y="335375"/>
                        <a:pt x="238022" y="334994"/>
                      </a:cubicBezTo>
                      <a:cubicBezTo>
                        <a:pt x="235355" y="334804"/>
                        <a:pt x="233069" y="334613"/>
                        <a:pt x="231545" y="334518"/>
                      </a:cubicBezTo>
                      <a:cubicBezTo>
                        <a:pt x="232974" y="335375"/>
                        <a:pt x="235831" y="336899"/>
                        <a:pt x="241546" y="339376"/>
                      </a:cubicBezTo>
                      <a:cubicBezTo>
                        <a:pt x="244213" y="340519"/>
                        <a:pt x="246213" y="341852"/>
                        <a:pt x="247833" y="343281"/>
                      </a:cubicBezTo>
                      <a:cubicBezTo>
                        <a:pt x="248309" y="343662"/>
                        <a:pt x="248309" y="344329"/>
                        <a:pt x="248023" y="344900"/>
                      </a:cubicBezTo>
                      <a:lnTo>
                        <a:pt x="247261" y="345948"/>
                      </a:lnTo>
                      <a:cubicBezTo>
                        <a:pt x="246690" y="346710"/>
                        <a:pt x="246118" y="347567"/>
                        <a:pt x="245547" y="348329"/>
                      </a:cubicBezTo>
                      <a:cubicBezTo>
                        <a:pt x="239260" y="358140"/>
                        <a:pt x="237260" y="369284"/>
                        <a:pt x="235355" y="379952"/>
                      </a:cubicBezTo>
                      <a:cubicBezTo>
                        <a:pt x="233545" y="390144"/>
                        <a:pt x="231640" y="400717"/>
                        <a:pt x="226116" y="410242"/>
                      </a:cubicBezTo>
                      <a:cubicBezTo>
                        <a:pt x="225925" y="410528"/>
                        <a:pt x="225639" y="410718"/>
                        <a:pt x="225354" y="410813"/>
                      </a:cubicBezTo>
                      <a:cubicBezTo>
                        <a:pt x="225354" y="410813"/>
                        <a:pt x="225163" y="410813"/>
                        <a:pt x="225068" y="4108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32B1228-D4D2-75B7-A97E-3264E8964F20}"/>
                    </a:ext>
                  </a:extLst>
                </p:cNvPr>
                <p:cNvSpPr/>
                <p:nvPr/>
              </p:nvSpPr>
              <p:spPr>
                <a:xfrm>
                  <a:off x="7307386" y="3817524"/>
                  <a:ext cx="338332" cy="413289"/>
                </a:xfrm>
                <a:custGeom>
                  <a:avLst/>
                  <a:gdLst>
                    <a:gd name="connsiteX0" fmla="*/ 170595 w 338332"/>
                    <a:gd name="connsiteY0" fmla="*/ 2381 h 413289"/>
                    <a:gd name="connsiteX1" fmla="*/ 182120 w 338332"/>
                    <a:gd name="connsiteY1" fmla="*/ 5810 h 413289"/>
                    <a:gd name="connsiteX2" fmla="*/ 180311 w 338332"/>
                    <a:gd name="connsiteY2" fmla="*/ 13335 h 413289"/>
                    <a:gd name="connsiteX3" fmla="*/ 180787 w 338332"/>
                    <a:gd name="connsiteY3" fmla="*/ 23051 h 413289"/>
                    <a:gd name="connsiteX4" fmla="*/ 189550 w 338332"/>
                    <a:gd name="connsiteY4" fmla="*/ 36767 h 413289"/>
                    <a:gd name="connsiteX5" fmla="*/ 186311 w 338332"/>
                    <a:gd name="connsiteY5" fmla="*/ 60484 h 413289"/>
                    <a:gd name="connsiteX6" fmla="*/ 194598 w 338332"/>
                    <a:gd name="connsiteY6" fmla="*/ 65913 h 413289"/>
                    <a:gd name="connsiteX7" fmla="*/ 227269 w 338332"/>
                    <a:gd name="connsiteY7" fmla="*/ 39529 h 413289"/>
                    <a:gd name="connsiteX8" fmla="*/ 239556 w 338332"/>
                    <a:gd name="connsiteY8" fmla="*/ 56293 h 413289"/>
                    <a:gd name="connsiteX9" fmla="*/ 266607 w 338332"/>
                    <a:gd name="connsiteY9" fmla="*/ 66866 h 413289"/>
                    <a:gd name="connsiteX10" fmla="*/ 217173 w 338332"/>
                    <a:gd name="connsiteY10" fmla="*/ 107823 h 413289"/>
                    <a:gd name="connsiteX11" fmla="*/ 211934 w 338332"/>
                    <a:gd name="connsiteY11" fmla="*/ 107537 h 413289"/>
                    <a:gd name="connsiteX12" fmla="*/ 211077 w 338332"/>
                    <a:gd name="connsiteY12" fmla="*/ 107537 h 413289"/>
                    <a:gd name="connsiteX13" fmla="*/ 178692 w 338332"/>
                    <a:gd name="connsiteY13" fmla="*/ 125349 h 413289"/>
                    <a:gd name="connsiteX14" fmla="*/ 186407 w 338332"/>
                    <a:gd name="connsiteY14" fmla="*/ 121634 h 413289"/>
                    <a:gd name="connsiteX15" fmla="*/ 203742 w 338332"/>
                    <a:gd name="connsiteY15" fmla="*/ 115062 h 413289"/>
                    <a:gd name="connsiteX16" fmla="*/ 227936 w 338332"/>
                    <a:gd name="connsiteY16" fmla="*/ 129350 h 413289"/>
                    <a:gd name="connsiteX17" fmla="*/ 243843 w 338332"/>
                    <a:gd name="connsiteY17" fmla="*/ 120396 h 413289"/>
                    <a:gd name="connsiteX18" fmla="*/ 263940 w 338332"/>
                    <a:gd name="connsiteY18" fmla="*/ 108109 h 413289"/>
                    <a:gd name="connsiteX19" fmla="*/ 285181 w 338332"/>
                    <a:gd name="connsiteY19" fmla="*/ 121063 h 413289"/>
                    <a:gd name="connsiteX20" fmla="*/ 286229 w 338332"/>
                    <a:gd name="connsiteY20" fmla="*/ 121063 h 413289"/>
                    <a:gd name="connsiteX21" fmla="*/ 308041 w 338332"/>
                    <a:gd name="connsiteY21" fmla="*/ 136779 h 413289"/>
                    <a:gd name="connsiteX22" fmla="*/ 322424 w 338332"/>
                    <a:gd name="connsiteY22" fmla="*/ 159925 h 413289"/>
                    <a:gd name="connsiteX23" fmla="*/ 288324 w 338332"/>
                    <a:gd name="connsiteY23" fmla="*/ 185738 h 413289"/>
                    <a:gd name="connsiteX24" fmla="*/ 290039 w 338332"/>
                    <a:gd name="connsiteY24" fmla="*/ 192024 h 413289"/>
                    <a:gd name="connsiteX25" fmla="*/ 308136 w 338332"/>
                    <a:gd name="connsiteY25" fmla="*/ 182309 h 413289"/>
                    <a:gd name="connsiteX26" fmla="*/ 327853 w 338332"/>
                    <a:gd name="connsiteY26" fmla="*/ 167450 h 413289"/>
                    <a:gd name="connsiteX27" fmla="*/ 333759 w 338332"/>
                    <a:gd name="connsiteY27" fmla="*/ 191834 h 413289"/>
                    <a:gd name="connsiteX28" fmla="*/ 318042 w 338332"/>
                    <a:gd name="connsiteY28" fmla="*/ 216122 h 413289"/>
                    <a:gd name="connsiteX29" fmla="*/ 308041 w 338332"/>
                    <a:gd name="connsiteY29" fmla="*/ 202406 h 413289"/>
                    <a:gd name="connsiteX30" fmla="*/ 306041 w 338332"/>
                    <a:gd name="connsiteY30" fmla="*/ 203645 h 413289"/>
                    <a:gd name="connsiteX31" fmla="*/ 298707 w 338332"/>
                    <a:gd name="connsiteY31" fmla="*/ 221075 h 413289"/>
                    <a:gd name="connsiteX32" fmla="*/ 313566 w 338332"/>
                    <a:gd name="connsiteY32" fmla="*/ 230124 h 413289"/>
                    <a:gd name="connsiteX33" fmla="*/ 312327 w 338332"/>
                    <a:gd name="connsiteY33" fmla="*/ 239173 h 413289"/>
                    <a:gd name="connsiteX34" fmla="*/ 311279 w 338332"/>
                    <a:gd name="connsiteY34" fmla="*/ 242507 h 413289"/>
                    <a:gd name="connsiteX35" fmla="*/ 312232 w 338332"/>
                    <a:gd name="connsiteY35" fmla="*/ 242792 h 413289"/>
                    <a:gd name="connsiteX36" fmla="*/ 312232 w 338332"/>
                    <a:gd name="connsiteY36" fmla="*/ 248888 h 413289"/>
                    <a:gd name="connsiteX37" fmla="*/ 313089 w 338332"/>
                    <a:gd name="connsiteY37" fmla="*/ 256413 h 413289"/>
                    <a:gd name="connsiteX38" fmla="*/ 308898 w 338332"/>
                    <a:gd name="connsiteY38" fmla="*/ 257747 h 413289"/>
                    <a:gd name="connsiteX39" fmla="*/ 311375 w 338332"/>
                    <a:gd name="connsiteY39" fmla="*/ 276701 h 413289"/>
                    <a:gd name="connsiteX40" fmla="*/ 315852 w 338332"/>
                    <a:gd name="connsiteY40" fmla="*/ 282988 h 413289"/>
                    <a:gd name="connsiteX41" fmla="*/ 314899 w 338332"/>
                    <a:gd name="connsiteY41" fmla="*/ 287084 h 413289"/>
                    <a:gd name="connsiteX42" fmla="*/ 294611 w 338332"/>
                    <a:gd name="connsiteY42" fmla="*/ 304800 h 413289"/>
                    <a:gd name="connsiteX43" fmla="*/ 289467 w 338332"/>
                    <a:gd name="connsiteY43" fmla="*/ 308420 h 413289"/>
                    <a:gd name="connsiteX44" fmla="*/ 275180 w 338332"/>
                    <a:gd name="connsiteY44" fmla="*/ 299276 h 413289"/>
                    <a:gd name="connsiteX45" fmla="*/ 270798 w 338332"/>
                    <a:gd name="connsiteY45" fmla="*/ 307467 h 413289"/>
                    <a:gd name="connsiteX46" fmla="*/ 270798 w 338332"/>
                    <a:gd name="connsiteY46" fmla="*/ 322326 h 413289"/>
                    <a:gd name="connsiteX47" fmla="*/ 256320 w 338332"/>
                    <a:gd name="connsiteY47" fmla="*/ 335566 h 413289"/>
                    <a:gd name="connsiteX48" fmla="*/ 252510 w 338332"/>
                    <a:gd name="connsiteY48" fmla="*/ 335661 h 413289"/>
                    <a:gd name="connsiteX49" fmla="*/ 232603 w 338332"/>
                    <a:gd name="connsiteY49" fmla="*/ 334423 h 413289"/>
                    <a:gd name="connsiteX50" fmla="*/ 242414 w 338332"/>
                    <a:gd name="connsiteY50" fmla="*/ 341567 h 413289"/>
                    <a:gd name="connsiteX51" fmla="*/ 248415 w 338332"/>
                    <a:gd name="connsiteY51" fmla="*/ 345281 h 413289"/>
                    <a:gd name="connsiteX52" fmla="*/ 245938 w 338332"/>
                    <a:gd name="connsiteY52" fmla="*/ 348710 h 413289"/>
                    <a:gd name="connsiteX53" fmla="*/ 226507 w 338332"/>
                    <a:gd name="connsiteY53" fmla="*/ 410718 h 413289"/>
                    <a:gd name="connsiteX54" fmla="*/ 202028 w 338332"/>
                    <a:gd name="connsiteY54" fmla="*/ 401860 h 413289"/>
                    <a:gd name="connsiteX55" fmla="*/ 199837 w 338332"/>
                    <a:gd name="connsiteY55" fmla="*/ 401860 h 413289"/>
                    <a:gd name="connsiteX56" fmla="*/ 174691 w 338332"/>
                    <a:gd name="connsiteY56" fmla="*/ 410242 h 413289"/>
                    <a:gd name="connsiteX57" fmla="*/ 155260 w 338332"/>
                    <a:gd name="connsiteY57" fmla="*/ 384524 h 413289"/>
                    <a:gd name="connsiteX58" fmla="*/ 150783 w 338332"/>
                    <a:gd name="connsiteY58" fmla="*/ 381667 h 413289"/>
                    <a:gd name="connsiteX59" fmla="*/ 118303 w 338332"/>
                    <a:gd name="connsiteY59" fmla="*/ 406717 h 413289"/>
                    <a:gd name="connsiteX60" fmla="*/ 113160 w 338332"/>
                    <a:gd name="connsiteY60" fmla="*/ 405003 h 413289"/>
                    <a:gd name="connsiteX61" fmla="*/ 107635 w 338332"/>
                    <a:gd name="connsiteY61" fmla="*/ 403384 h 413289"/>
                    <a:gd name="connsiteX62" fmla="*/ 94681 w 338332"/>
                    <a:gd name="connsiteY62" fmla="*/ 405765 h 413289"/>
                    <a:gd name="connsiteX63" fmla="*/ 90300 w 338332"/>
                    <a:gd name="connsiteY63" fmla="*/ 399479 h 413289"/>
                    <a:gd name="connsiteX64" fmla="*/ 75155 w 338332"/>
                    <a:gd name="connsiteY64" fmla="*/ 351092 h 413289"/>
                    <a:gd name="connsiteX65" fmla="*/ 64201 w 338332"/>
                    <a:gd name="connsiteY65" fmla="*/ 327089 h 413289"/>
                    <a:gd name="connsiteX66" fmla="*/ 53247 w 338332"/>
                    <a:gd name="connsiteY66" fmla="*/ 328708 h 413289"/>
                    <a:gd name="connsiteX67" fmla="*/ 44199 w 338332"/>
                    <a:gd name="connsiteY67" fmla="*/ 310229 h 413289"/>
                    <a:gd name="connsiteX68" fmla="*/ 22577 w 338332"/>
                    <a:gd name="connsiteY68" fmla="*/ 216408 h 413289"/>
                    <a:gd name="connsiteX69" fmla="*/ 49818 w 338332"/>
                    <a:gd name="connsiteY69" fmla="*/ 191548 h 413289"/>
                    <a:gd name="connsiteX70" fmla="*/ 61725 w 338332"/>
                    <a:gd name="connsiteY70" fmla="*/ 175070 h 413289"/>
                    <a:gd name="connsiteX71" fmla="*/ 68583 w 338332"/>
                    <a:gd name="connsiteY71" fmla="*/ 164021 h 413289"/>
                    <a:gd name="connsiteX72" fmla="*/ 63344 w 338332"/>
                    <a:gd name="connsiteY72" fmla="*/ 140018 h 413289"/>
                    <a:gd name="connsiteX73" fmla="*/ 74202 w 338332"/>
                    <a:gd name="connsiteY73" fmla="*/ 122301 h 413289"/>
                    <a:gd name="connsiteX74" fmla="*/ 86585 w 338332"/>
                    <a:gd name="connsiteY74" fmla="*/ 126873 h 413289"/>
                    <a:gd name="connsiteX75" fmla="*/ 88204 w 338332"/>
                    <a:gd name="connsiteY75" fmla="*/ 126968 h 413289"/>
                    <a:gd name="connsiteX76" fmla="*/ 104301 w 338332"/>
                    <a:gd name="connsiteY76" fmla="*/ 113062 h 413289"/>
                    <a:gd name="connsiteX77" fmla="*/ 90395 w 338332"/>
                    <a:gd name="connsiteY77" fmla="*/ 96012 h 413289"/>
                    <a:gd name="connsiteX78" fmla="*/ 109826 w 338332"/>
                    <a:gd name="connsiteY78" fmla="*/ 84011 h 413289"/>
                    <a:gd name="connsiteX79" fmla="*/ 114588 w 338332"/>
                    <a:gd name="connsiteY79" fmla="*/ 65437 h 413289"/>
                    <a:gd name="connsiteX80" fmla="*/ 119827 w 338332"/>
                    <a:gd name="connsiteY80" fmla="*/ 47339 h 413289"/>
                    <a:gd name="connsiteX81" fmla="*/ 138591 w 338332"/>
                    <a:gd name="connsiteY81" fmla="*/ 35052 h 413289"/>
                    <a:gd name="connsiteX82" fmla="*/ 140687 w 338332"/>
                    <a:gd name="connsiteY82" fmla="*/ 35052 h 413289"/>
                    <a:gd name="connsiteX83" fmla="*/ 170691 w 338332"/>
                    <a:gd name="connsiteY83" fmla="*/ 2191 h 413289"/>
                    <a:gd name="connsiteX84" fmla="*/ 170595 w 338332"/>
                    <a:gd name="connsiteY84" fmla="*/ 0 h 413289"/>
                    <a:gd name="connsiteX85" fmla="*/ 170595 w 338332"/>
                    <a:gd name="connsiteY85" fmla="*/ 0 h 413289"/>
                    <a:gd name="connsiteX86" fmla="*/ 147831 w 338332"/>
                    <a:gd name="connsiteY86" fmla="*/ 9716 h 413289"/>
                    <a:gd name="connsiteX87" fmla="*/ 138306 w 338332"/>
                    <a:gd name="connsiteY87" fmla="*/ 32861 h 413289"/>
                    <a:gd name="connsiteX88" fmla="*/ 119446 w 338332"/>
                    <a:gd name="connsiteY88" fmla="*/ 37719 h 413289"/>
                    <a:gd name="connsiteX89" fmla="*/ 117351 w 338332"/>
                    <a:gd name="connsiteY89" fmla="*/ 47911 h 413289"/>
                    <a:gd name="connsiteX90" fmla="*/ 114398 w 338332"/>
                    <a:gd name="connsiteY90" fmla="*/ 59722 h 413289"/>
                    <a:gd name="connsiteX91" fmla="*/ 112302 w 338332"/>
                    <a:gd name="connsiteY91" fmla="*/ 64865 h 413289"/>
                    <a:gd name="connsiteX92" fmla="*/ 112207 w 338332"/>
                    <a:gd name="connsiteY92" fmla="*/ 66008 h 413289"/>
                    <a:gd name="connsiteX93" fmla="*/ 110016 w 338332"/>
                    <a:gd name="connsiteY93" fmla="*/ 75438 h 413289"/>
                    <a:gd name="connsiteX94" fmla="*/ 107540 w 338332"/>
                    <a:gd name="connsiteY94" fmla="*/ 83058 h 413289"/>
                    <a:gd name="connsiteX95" fmla="*/ 99348 w 338332"/>
                    <a:gd name="connsiteY95" fmla="*/ 87821 h 413289"/>
                    <a:gd name="connsiteX96" fmla="*/ 88680 w 338332"/>
                    <a:gd name="connsiteY96" fmla="*/ 94488 h 413289"/>
                    <a:gd name="connsiteX97" fmla="*/ 87918 w 338332"/>
                    <a:gd name="connsiteY97" fmla="*/ 96393 h 413289"/>
                    <a:gd name="connsiteX98" fmla="*/ 88966 w 338332"/>
                    <a:gd name="connsiteY98" fmla="*/ 98203 h 413289"/>
                    <a:gd name="connsiteX99" fmla="*/ 101825 w 338332"/>
                    <a:gd name="connsiteY99" fmla="*/ 112967 h 413289"/>
                    <a:gd name="connsiteX100" fmla="*/ 88109 w 338332"/>
                    <a:gd name="connsiteY100" fmla="*/ 124873 h 413289"/>
                    <a:gd name="connsiteX101" fmla="*/ 87347 w 338332"/>
                    <a:gd name="connsiteY101" fmla="*/ 124873 h 413289"/>
                    <a:gd name="connsiteX102" fmla="*/ 74107 w 338332"/>
                    <a:gd name="connsiteY102" fmla="*/ 120206 h 413289"/>
                    <a:gd name="connsiteX103" fmla="*/ 64868 w 338332"/>
                    <a:gd name="connsiteY103" fmla="*/ 124111 h 413289"/>
                    <a:gd name="connsiteX104" fmla="*/ 60867 w 338332"/>
                    <a:gd name="connsiteY104" fmla="*/ 140494 h 413289"/>
                    <a:gd name="connsiteX105" fmla="*/ 64296 w 338332"/>
                    <a:gd name="connsiteY105" fmla="*/ 150781 h 413289"/>
                    <a:gd name="connsiteX106" fmla="*/ 66582 w 338332"/>
                    <a:gd name="connsiteY106" fmla="*/ 162782 h 413289"/>
                    <a:gd name="connsiteX107" fmla="*/ 59439 w 338332"/>
                    <a:gd name="connsiteY107" fmla="*/ 174212 h 413289"/>
                    <a:gd name="connsiteX108" fmla="*/ 54200 w 338332"/>
                    <a:gd name="connsiteY108" fmla="*/ 181832 h 413289"/>
                    <a:gd name="connsiteX109" fmla="*/ 48199 w 338332"/>
                    <a:gd name="connsiteY109" fmla="*/ 189929 h 413289"/>
                    <a:gd name="connsiteX110" fmla="*/ 47723 w 338332"/>
                    <a:gd name="connsiteY110" fmla="*/ 190500 h 413289"/>
                    <a:gd name="connsiteX111" fmla="*/ 21434 w 338332"/>
                    <a:gd name="connsiteY111" fmla="*/ 214503 h 413289"/>
                    <a:gd name="connsiteX112" fmla="*/ 98 w 338332"/>
                    <a:gd name="connsiteY112" fmla="*/ 239840 h 413289"/>
                    <a:gd name="connsiteX113" fmla="*/ 15243 w 338332"/>
                    <a:gd name="connsiteY113" fmla="*/ 266605 h 413289"/>
                    <a:gd name="connsiteX114" fmla="*/ 41722 w 338332"/>
                    <a:gd name="connsiteY114" fmla="*/ 310896 h 413289"/>
                    <a:gd name="connsiteX115" fmla="*/ 53152 w 338332"/>
                    <a:gd name="connsiteY115" fmla="*/ 331280 h 413289"/>
                    <a:gd name="connsiteX116" fmla="*/ 58962 w 338332"/>
                    <a:gd name="connsiteY116" fmla="*/ 330422 h 413289"/>
                    <a:gd name="connsiteX117" fmla="*/ 64011 w 338332"/>
                    <a:gd name="connsiteY117" fmla="*/ 329660 h 413289"/>
                    <a:gd name="connsiteX118" fmla="*/ 72583 w 338332"/>
                    <a:gd name="connsiteY118" fmla="*/ 351377 h 413289"/>
                    <a:gd name="connsiteX119" fmla="*/ 80203 w 338332"/>
                    <a:gd name="connsiteY119" fmla="*/ 375380 h 413289"/>
                    <a:gd name="connsiteX120" fmla="*/ 87728 w 338332"/>
                    <a:gd name="connsiteY120" fmla="*/ 399764 h 413289"/>
                    <a:gd name="connsiteX121" fmla="*/ 94491 w 338332"/>
                    <a:gd name="connsiteY121" fmla="*/ 408432 h 413289"/>
                    <a:gd name="connsiteX122" fmla="*/ 100682 w 338332"/>
                    <a:gd name="connsiteY122" fmla="*/ 407289 h 413289"/>
                    <a:gd name="connsiteX123" fmla="*/ 107540 w 338332"/>
                    <a:gd name="connsiteY123" fmla="*/ 406051 h 413289"/>
                    <a:gd name="connsiteX124" fmla="*/ 111636 w 338332"/>
                    <a:gd name="connsiteY124" fmla="*/ 407194 h 413289"/>
                    <a:gd name="connsiteX125" fmla="*/ 118112 w 338332"/>
                    <a:gd name="connsiteY125" fmla="*/ 409384 h 413289"/>
                    <a:gd name="connsiteX126" fmla="*/ 138591 w 338332"/>
                    <a:gd name="connsiteY126" fmla="*/ 394621 h 413289"/>
                    <a:gd name="connsiteX127" fmla="*/ 150593 w 338332"/>
                    <a:gd name="connsiteY127" fmla="*/ 384334 h 413289"/>
                    <a:gd name="connsiteX128" fmla="*/ 153069 w 338332"/>
                    <a:gd name="connsiteY128" fmla="*/ 386143 h 413289"/>
                    <a:gd name="connsiteX129" fmla="*/ 162404 w 338332"/>
                    <a:gd name="connsiteY129" fmla="*/ 401669 h 413289"/>
                    <a:gd name="connsiteX130" fmla="*/ 174405 w 338332"/>
                    <a:gd name="connsiteY130" fmla="*/ 412909 h 413289"/>
                    <a:gd name="connsiteX131" fmla="*/ 195836 w 338332"/>
                    <a:gd name="connsiteY131" fmla="*/ 406146 h 413289"/>
                    <a:gd name="connsiteX132" fmla="*/ 200028 w 338332"/>
                    <a:gd name="connsiteY132" fmla="*/ 404527 h 413289"/>
                    <a:gd name="connsiteX133" fmla="*/ 201742 w 338332"/>
                    <a:gd name="connsiteY133" fmla="*/ 404527 h 413289"/>
                    <a:gd name="connsiteX134" fmla="*/ 224888 w 338332"/>
                    <a:gd name="connsiteY134" fmla="*/ 412909 h 413289"/>
                    <a:gd name="connsiteX135" fmla="*/ 226221 w 338332"/>
                    <a:gd name="connsiteY135" fmla="*/ 413290 h 413289"/>
                    <a:gd name="connsiteX136" fmla="*/ 226793 w 338332"/>
                    <a:gd name="connsiteY136" fmla="*/ 413290 h 413289"/>
                    <a:gd name="connsiteX137" fmla="*/ 228317 w 338332"/>
                    <a:gd name="connsiteY137" fmla="*/ 412147 h 413289"/>
                    <a:gd name="connsiteX138" fmla="*/ 237747 w 338332"/>
                    <a:gd name="connsiteY138" fmla="*/ 381381 h 413289"/>
                    <a:gd name="connsiteX139" fmla="*/ 247748 w 338332"/>
                    <a:gd name="connsiteY139" fmla="*/ 350234 h 413289"/>
                    <a:gd name="connsiteX140" fmla="*/ 249367 w 338332"/>
                    <a:gd name="connsiteY140" fmla="*/ 347948 h 413289"/>
                    <a:gd name="connsiteX141" fmla="*/ 250129 w 338332"/>
                    <a:gd name="connsiteY141" fmla="*/ 346805 h 413289"/>
                    <a:gd name="connsiteX142" fmla="*/ 249843 w 338332"/>
                    <a:gd name="connsiteY142" fmla="*/ 343662 h 413289"/>
                    <a:gd name="connsiteX143" fmla="*/ 243271 w 338332"/>
                    <a:gd name="connsiteY143" fmla="*/ 339566 h 413289"/>
                    <a:gd name="connsiteX144" fmla="*/ 238413 w 338332"/>
                    <a:gd name="connsiteY144" fmla="*/ 337280 h 413289"/>
                    <a:gd name="connsiteX145" fmla="*/ 239175 w 338332"/>
                    <a:gd name="connsiteY145" fmla="*/ 337280 h 413289"/>
                    <a:gd name="connsiteX146" fmla="*/ 252415 w 338332"/>
                    <a:gd name="connsiteY146" fmla="*/ 338042 h 413289"/>
                    <a:gd name="connsiteX147" fmla="*/ 256416 w 338332"/>
                    <a:gd name="connsiteY147" fmla="*/ 337947 h 413289"/>
                    <a:gd name="connsiteX148" fmla="*/ 258035 w 338332"/>
                    <a:gd name="connsiteY148" fmla="*/ 337185 h 413289"/>
                    <a:gd name="connsiteX149" fmla="*/ 272227 w 338332"/>
                    <a:gd name="connsiteY149" fmla="*/ 324231 h 413289"/>
                    <a:gd name="connsiteX150" fmla="*/ 272703 w 338332"/>
                    <a:gd name="connsiteY150" fmla="*/ 323659 h 413289"/>
                    <a:gd name="connsiteX151" fmla="*/ 274703 w 338332"/>
                    <a:gd name="connsiteY151" fmla="*/ 320992 h 413289"/>
                    <a:gd name="connsiteX152" fmla="*/ 272703 w 338332"/>
                    <a:gd name="connsiteY152" fmla="*/ 306229 h 413289"/>
                    <a:gd name="connsiteX153" fmla="*/ 272036 w 338332"/>
                    <a:gd name="connsiteY153" fmla="*/ 302800 h 413289"/>
                    <a:gd name="connsiteX154" fmla="*/ 274989 w 338332"/>
                    <a:gd name="connsiteY154" fmla="*/ 301657 h 413289"/>
                    <a:gd name="connsiteX155" fmla="*/ 287277 w 338332"/>
                    <a:gd name="connsiteY155" fmla="*/ 309848 h 413289"/>
                    <a:gd name="connsiteX156" fmla="*/ 289182 w 338332"/>
                    <a:gd name="connsiteY156" fmla="*/ 310896 h 413289"/>
                    <a:gd name="connsiteX157" fmla="*/ 290515 w 338332"/>
                    <a:gd name="connsiteY157" fmla="*/ 310420 h 413289"/>
                    <a:gd name="connsiteX158" fmla="*/ 295087 w 338332"/>
                    <a:gd name="connsiteY158" fmla="*/ 307181 h 413289"/>
                    <a:gd name="connsiteX159" fmla="*/ 295659 w 338332"/>
                    <a:gd name="connsiteY159" fmla="*/ 306800 h 413289"/>
                    <a:gd name="connsiteX160" fmla="*/ 300802 w 338332"/>
                    <a:gd name="connsiteY160" fmla="*/ 303467 h 413289"/>
                    <a:gd name="connsiteX161" fmla="*/ 316804 w 338332"/>
                    <a:gd name="connsiteY161" fmla="*/ 287846 h 413289"/>
                    <a:gd name="connsiteX162" fmla="*/ 317852 w 338332"/>
                    <a:gd name="connsiteY162" fmla="*/ 283274 h 413289"/>
                    <a:gd name="connsiteX163" fmla="*/ 317471 w 338332"/>
                    <a:gd name="connsiteY163" fmla="*/ 281654 h 413289"/>
                    <a:gd name="connsiteX164" fmla="*/ 312994 w 338332"/>
                    <a:gd name="connsiteY164" fmla="*/ 275368 h 413289"/>
                    <a:gd name="connsiteX165" fmla="*/ 297564 w 338332"/>
                    <a:gd name="connsiteY165" fmla="*/ 261842 h 413289"/>
                    <a:gd name="connsiteX166" fmla="*/ 308994 w 338332"/>
                    <a:gd name="connsiteY166" fmla="*/ 260223 h 413289"/>
                    <a:gd name="connsiteX167" fmla="*/ 313851 w 338332"/>
                    <a:gd name="connsiteY167" fmla="*/ 258699 h 413289"/>
                    <a:gd name="connsiteX168" fmla="*/ 315185 w 338332"/>
                    <a:gd name="connsiteY168" fmla="*/ 256223 h 413289"/>
                    <a:gd name="connsiteX169" fmla="*/ 314328 w 338332"/>
                    <a:gd name="connsiteY169" fmla="*/ 248984 h 413289"/>
                    <a:gd name="connsiteX170" fmla="*/ 314328 w 338332"/>
                    <a:gd name="connsiteY170" fmla="*/ 244126 h 413289"/>
                    <a:gd name="connsiteX171" fmla="*/ 314328 w 338332"/>
                    <a:gd name="connsiteY171" fmla="*/ 243078 h 413289"/>
                    <a:gd name="connsiteX172" fmla="*/ 313566 w 338332"/>
                    <a:gd name="connsiteY172" fmla="*/ 241268 h 413289"/>
                    <a:gd name="connsiteX173" fmla="*/ 314423 w 338332"/>
                    <a:gd name="connsiteY173" fmla="*/ 239554 h 413289"/>
                    <a:gd name="connsiteX174" fmla="*/ 315661 w 338332"/>
                    <a:gd name="connsiteY174" fmla="*/ 230791 h 413289"/>
                    <a:gd name="connsiteX175" fmla="*/ 314804 w 338332"/>
                    <a:gd name="connsiteY175" fmla="*/ 228410 h 413289"/>
                    <a:gd name="connsiteX176" fmla="*/ 299659 w 338332"/>
                    <a:gd name="connsiteY176" fmla="*/ 219170 h 413289"/>
                    <a:gd name="connsiteX177" fmla="*/ 298611 w 338332"/>
                    <a:gd name="connsiteY177" fmla="*/ 218218 h 413289"/>
                    <a:gd name="connsiteX178" fmla="*/ 303660 w 338332"/>
                    <a:gd name="connsiteY178" fmla="*/ 210503 h 413289"/>
                    <a:gd name="connsiteX179" fmla="*/ 307851 w 338332"/>
                    <a:gd name="connsiteY179" fmla="*/ 205169 h 413289"/>
                    <a:gd name="connsiteX180" fmla="*/ 310994 w 338332"/>
                    <a:gd name="connsiteY180" fmla="*/ 210693 h 413289"/>
                    <a:gd name="connsiteX181" fmla="*/ 317280 w 338332"/>
                    <a:gd name="connsiteY181" fmla="*/ 218694 h 413289"/>
                    <a:gd name="connsiteX182" fmla="*/ 317852 w 338332"/>
                    <a:gd name="connsiteY182" fmla="*/ 218694 h 413289"/>
                    <a:gd name="connsiteX183" fmla="*/ 320043 w 338332"/>
                    <a:gd name="connsiteY183" fmla="*/ 217265 h 413289"/>
                    <a:gd name="connsiteX184" fmla="*/ 335473 w 338332"/>
                    <a:gd name="connsiteY184" fmla="*/ 193453 h 413289"/>
                    <a:gd name="connsiteX185" fmla="*/ 335949 w 338332"/>
                    <a:gd name="connsiteY185" fmla="*/ 191548 h 413289"/>
                    <a:gd name="connsiteX186" fmla="*/ 333949 w 338332"/>
                    <a:gd name="connsiteY186" fmla="*/ 181166 h 413289"/>
                    <a:gd name="connsiteX187" fmla="*/ 327662 w 338332"/>
                    <a:gd name="connsiteY187" fmla="*/ 165259 h 413289"/>
                    <a:gd name="connsiteX188" fmla="*/ 327662 w 338332"/>
                    <a:gd name="connsiteY188" fmla="*/ 165259 h 413289"/>
                    <a:gd name="connsiteX189" fmla="*/ 322710 w 338332"/>
                    <a:gd name="connsiteY189" fmla="*/ 168688 h 413289"/>
                    <a:gd name="connsiteX190" fmla="*/ 306993 w 338332"/>
                    <a:gd name="connsiteY190" fmla="*/ 180308 h 413289"/>
                    <a:gd name="connsiteX191" fmla="*/ 304993 w 338332"/>
                    <a:gd name="connsiteY191" fmla="*/ 181547 h 413289"/>
                    <a:gd name="connsiteX192" fmla="*/ 289848 w 338332"/>
                    <a:gd name="connsiteY192" fmla="*/ 189738 h 413289"/>
                    <a:gd name="connsiteX193" fmla="*/ 289848 w 338332"/>
                    <a:gd name="connsiteY193" fmla="*/ 189738 h 413289"/>
                    <a:gd name="connsiteX194" fmla="*/ 290039 w 338332"/>
                    <a:gd name="connsiteY194" fmla="*/ 187643 h 413289"/>
                    <a:gd name="connsiteX195" fmla="*/ 323948 w 338332"/>
                    <a:gd name="connsiteY195" fmla="*/ 161639 h 413289"/>
                    <a:gd name="connsiteX196" fmla="*/ 333473 w 338332"/>
                    <a:gd name="connsiteY196" fmla="*/ 152686 h 413289"/>
                    <a:gd name="connsiteX197" fmla="*/ 338235 w 338332"/>
                    <a:gd name="connsiteY197" fmla="*/ 145828 h 413289"/>
                    <a:gd name="connsiteX198" fmla="*/ 324615 w 338332"/>
                    <a:gd name="connsiteY198" fmla="*/ 139351 h 413289"/>
                    <a:gd name="connsiteX199" fmla="*/ 308422 w 338332"/>
                    <a:gd name="connsiteY199" fmla="*/ 134588 h 413289"/>
                    <a:gd name="connsiteX200" fmla="*/ 287753 w 338332"/>
                    <a:gd name="connsiteY200" fmla="*/ 119539 h 413289"/>
                    <a:gd name="connsiteX201" fmla="*/ 286038 w 338332"/>
                    <a:gd name="connsiteY201" fmla="*/ 118777 h 413289"/>
                    <a:gd name="connsiteX202" fmla="*/ 285943 w 338332"/>
                    <a:gd name="connsiteY202" fmla="*/ 118777 h 413289"/>
                    <a:gd name="connsiteX203" fmla="*/ 284991 w 338332"/>
                    <a:gd name="connsiteY203" fmla="*/ 118777 h 413289"/>
                    <a:gd name="connsiteX204" fmla="*/ 265750 w 338332"/>
                    <a:gd name="connsiteY204" fmla="*/ 106966 h 413289"/>
                    <a:gd name="connsiteX205" fmla="*/ 263750 w 338332"/>
                    <a:gd name="connsiteY205" fmla="*/ 105823 h 413289"/>
                    <a:gd name="connsiteX206" fmla="*/ 263274 w 338332"/>
                    <a:gd name="connsiteY206" fmla="*/ 105823 h 413289"/>
                    <a:gd name="connsiteX207" fmla="*/ 242033 w 338332"/>
                    <a:gd name="connsiteY207" fmla="*/ 118682 h 413289"/>
                    <a:gd name="connsiteX208" fmla="*/ 227745 w 338332"/>
                    <a:gd name="connsiteY208" fmla="*/ 126968 h 413289"/>
                    <a:gd name="connsiteX209" fmla="*/ 219173 w 338332"/>
                    <a:gd name="connsiteY209" fmla="*/ 121349 h 413289"/>
                    <a:gd name="connsiteX210" fmla="*/ 203552 w 338332"/>
                    <a:gd name="connsiteY210" fmla="*/ 112681 h 413289"/>
                    <a:gd name="connsiteX211" fmla="*/ 190693 w 338332"/>
                    <a:gd name="connsiteY211" fmla="*/ 116300 h 413289"/>
                    <a:gd name="connsiteX212" fmla="*/ 210791 w 338332"/>
                    <a:gd name="connsiteY212" fmla="*/ 109919 h 413289"/>
                    <a:gd name="connsiteX213" fmla="*/ 211553 w 338332"/>
                    <a:gd name="connsiteY213" fmla="*/ 109919 h 413289"/>
                    <a:gd name="connsiteX214" fmla="*/ 216887 w 338332"/>
                    <a:gd name="connsiteY214" fmla="*/ 110300 h 413289"/>
                    <a:gd name="connsiteX215" fmla="*/ 245081 w 338332"/>
                    <a:gd name="connsiteY215" fmla="*/ 91821 h 413289"/>
                    <a:gd name="connsiteX216" fmla="*/ 267560 w 338332"/>
                    <a:gd name="connsiteY216" fmla="*/ 69056 h 413289"/>
                    <a:gd name="connsiteX217" fmla="*/ 268608 w 338332"/>
                    <a:gd name="connsiteY217" fmla="*/ 66485 h 413289"/>
                    <a:gd name="connsiteX218" fmla="*/ 266512 w 338332"/>
                    <a:gd name="connsiteY218" fmla="*/ 64675 h 413289"/>
                    <a:gd name="connsiteX219" fmla="*/ 253939 w 338332"/>
                    <a:gd name="connsiteY219" fmla="*/ 59531 h 413289"/>
                    <a:gd name="connsiteX220" fmla="*/ 240318 w 338332"/>
                    <a:gd name="connsiteY220" fmla="*/ 54102 h 413289"/>
                    <a:gd name="connsiteX221" fmla="*/ 238794 w 338332"/>
                    <a:gd name="connsiteY221" fmla="*/ 47720 h 413289"/>
                    <a:gd name="connsiteX222" fmla="*/ 227364 w 338332"/>
                    <a:gd name="connsiteY222" fmla="*/ 37338 h 413289"/>
                    <a:gd name="connsiteX223" fmla="*/ 207457 w 338332"/>
                    <a:gd name="connsiteY223" fmla="*/ 52197 h 413289"/>
                    <a:gd name="connsiteX224" fmla="*/ 194217 w 338332"/>
                    <a:gd name="connsiteY224" fmla="*/ 63627 h 413289"/>
                    <a:gd name="connsiteX225" fmla="*/ 188407 w 338332"/>
                    <a:gd name="connsiteY225" fmla="*/ 59912 h 413289"/>
                    <a:gd name="connsiteX226" fmla="*/ 187836 w 338332"/>
                    <a:gd name="connsiteY226" fmla="*/ 46101 h 413289"/>
                    <a:gd name="connsiteX227" fmla="*/ 189741 w 338332"/>
                    <a:gd name="connsiteY227" fmla="*/ 39053 h 413289"/>
                    <a:gd name="connsiteX228" fmla="*/ 191455 w 338332"/>
                    <a:gd name="connsiteY228" fmla="*/ 37052 h 413289"/>
                    <a:gd name="connsiteX229" fmla="*/ 190407 w 338332"/>
                    <a:gd name="connsiteY229" fmla="*/ 34671 h 413289"/>
                    <a:gd name="connsiteX230" fmla="*/ 187740 w 338332"/>
                    <a:gd name="connsiteY230" fmla="*/ 32766 h 413289"/>
                    <a:gd name="connsiteX231" fmla="*/ 190217 w 338332"/>
                    <a:gd name="connsiteY231" fmla="*/ 29147 h 413289"/>
                    <a:gd name="connsiteX232" fmla="*/ 181549 w 338332"/>
                    <a:gd name="connsiteY232" fmla="*/ 20955 h 413289"/>
                    <a:gd name="connsiteX233" fmla="*/ 180787 w 338332"/>
                    <a:gd name="connsiteY233" fmla="*/ 20479 h 413289"/>
                    <a:gd name="connsiteX234" fmla="*/ 183740 w 338332"/>
                    <a:gd name="connsiteY234" fmla="*/ 17431 h 413289"/>
                    <a:gd name="connsiteX235" fmla="*/ 181740 w 338332"/>
                    <a:gd name="connsiteY235" fmla="*/ 11811 h 413289"/>
                    <a:gd name="connsiteX236" fmla="*/ 180120 w 338332"/>
                    <a:gd name="connsiteY236" fmla="*/ 9620 h 413289"/>
                    <a:gd name="connsiteX237" fmla="*/ 181073 w 338332"/>
                    <a:gd name="connsiteY237" fmla="*/ 9620 h 413289"/>
                    <a:gd name="connsiteX238" fmla="*/ 184978 w 338332"/>
                    <a:gd name="connsiteY238" fmla="*/ 7620 h 413289"/>
                    <a:gd name="connsiteX239" fmla="*/ 183264 w 338332"/>
                    <a:gd name="connsiteY239" fmla="*/ 4001 h 413289"/>
                    <a:gd name="connsiteX240" fmla="*/ 170405 w 338332"/>
                    <a:gd name="connsiteY240" fmla="*/ 191 h 413289"/>
                    <a:gd name="connsiteX241" fmla="*/ 170405 w 338332"/>
                    <a:gd name="connsiteY241" fmla="*/ 191 h 413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</a:cxnLst>
                  <a:rect l="l" t="t" r="r" b="b"/>
                  <a:pathLst>
                    <a:path w="338332" h="413289">
                      <a:moveTo>
                        <a:pt x="170595" y="2381"/>
                      </a:moveTo>
                      <a:cubicBezTo>
                        <a:pt x="174977" y="2381"/>
                        <a:pt x="179073" y="3524"/>
                        <a:pt x="182120" y="5810"/>
                      </a:cubicBezTo>
                      <a:cubicBezTo>
                        <a:pt x="186693" y="9239"/>
                        <a:pt x="171929" y="3715"/>
                        <a:pt x="180311" y="13335"/>
                      </a:cubicBezTo>
                      <a:cubicBezTo>
                        <a:pt x="186978" y="20955"/>
                        <a:pt x="169928" y="17050"/>
                        <a:pt x="180787" y="23051"/>
                      </a:cubicBezTo>
                      <a:cubicBezTo>
                        <a:pt x="199075" y="33528"/>
                        <a:pt x="176310" y="28480"/>
                        <a:pt x="189550" y="36767"/>
                      </a:cubicBezTo>
                      <a:cubicBezTo>
                        <a:pt x="180597" y="39338"/>
                        <a:pt x="189169" y="47530"/>
                        <a:pt x="186311" y="60484"/>
                      </a:cubicBezTo>
                      <a:cubicBezTo>
                        <a:pt x="189264" y="64389"/>
                        <a:pt x="192027" y="65913"/>
                        <a:pt x="194598" y="65913"/>
                      </a:cubicBezTo>
                      <a:cubicBezTo>
                        <a:pt x="205361" y="65913"/>
                        <a:pt x="214601" y="40005"/>
                        <a:pt x="227269" y="39529"/>
                      </a:cubicBezTo>
                      <a:cubicBezTo>
                        <a:pt x="244890" y="42482"/>
                        <a:pt x="231174" y="47911"/>
                        <a:pt x="239556" y="56293"/>
                      </a:cubicBezTo>
                      <a:cubicBezTo>
                        <a:pt x="250415" y="56388"/>
                        <a:pt x="254987" y="65818"/>
                        <a:pt x="266607" y="66866"/>
                      </a:cubicBezTo>
                      <a:cubicBezTo>
                        <a:pt x="240033" y="82963"/>
                        <a:pt x="242033" y="107823"/>
                        <a:pt x="217173" y="107823"/>
                      </a:cubicBezTo>
                      <a:cubicBezTo>
                        <a:pt x="215553" y="107823"/>
                        <a:pt x="213839" y="107728"/>
                        <a:pt x="211934" y="107537"/>
                      </a:cubicBezTo>
                      <a:cubicBezTo>
                        <a:pt x="211648" y="107537"/>
                        <a:pt x="211362" y="107537"/>
                        <a:pt x="211077" y="107537"/>
                      </a:cubicBezTo>
                      <a:cubicBezTo>
                        <a:pt x="192789" y="107537"/>
                        <a:pt x="174310" y="125349"/>
                        <a:pt x="178692" y="125349"/>
                      </a:cubicBezTo>
                      <a:cubicBezTo>
                        <a:pt x="179739" y="125349"/>
                        <a:pt x="182216" y="124301"/>
                        <a:pt x="186407" y="121634"/>
                      </a:cubicBezTo>
                      <a:cubicBezTo>
                        <a:pt x="193932" y="116872"/>
                        <a:pt x="199456" y="115062"/>
                        <a:pt x="203742" y="115062"/>
                      </a:cubicBezTo>
                      <a:cubicBezTo>
                        <a:pt x="216125" y="115062"/>
                        <a:pt x="218601" y="129350"/>
                        <a:pt x="227936" y="129350"/>
                      </a:cubicBezTo>
                      <a:cubicBezTo>
                        <a:pt x="231746" y="129350"/>
                        <a:pt x="236699" y="126968"/>
                        <a:pt x="243843" y="120396"/>
                      </a:cubicBezTo>
                      <a:cubicBezTo>
                        <a:pt x="252225" y="112681"/>
                        <a:pt x="258606" y="109061"/>
                        <a:pt x="263940" y="108109"/>
                      </a:cubicBezTo>
                      <a:cubicBezTo>
                        <a:pt x="268703" y="115729"/>
                        <a:pt x="276799" y="121063"/>
                        <a:pt x="285181" y="121063"/>
                      </a:cubicBezTo>
                      <a:cubicBezTo>
                        <a:pt x="285562" y="121063"/>
                        <a:pt x="285943" y="121063"/>
                        <a:pt x="286229" y="121063"/>
                      </a:cubicBezTo>
                      <a:cubicBezTo>
                        <a:pt x="291849" y="127159"/>
                        <a:pt x="298230" y="133731"/>
                        <a:pt x="308041" y="136779"/>
                      </a:cubicBezTo>
                      <a:cubicBezTo>
                        <a:pt x="346998" y="148781"/>
                        <a:pt x="339188" y="141732"/>
                        <a:pt x="322424" y="159925"/>
                      </a:cubicBezTo>
                      <a:cubicBezTo>
                        <a:pt x="301564" y="182594"/>
                        <a:pt x="288324" y="185547"/>
                        <a:pt x="288324" y="185738"/>
                      </a:cubicBezTo>
                      <a:cubicBezTo>
                        <a:pt x="286800" y="190405"/>
                        <a:pt x="287848" y="192024"/>
                        <a:pt x="290039" y="192024"/>
                      </a:cubicBezTo>
                      <a:cubicBezTo>
                        <a:pt x="295278" y="192024"/>
                        <a:pt x="307374" y="182690"/>
                        <a:pt x="308136" y="182309"/>
                      </a:cubicBezTo>
                      <a:cubicBezTo>
                        <a:pt x="321662" y="176498"/>
                        <a:pt x="325662" y="167450"/>
                        <a:pt x="327853" y="167450"/>
                      </a:cubicBezTo>
                      <a:cubicBezTo>
                        <a:pt x="329663" y="167450"/>
                        <a:pt x="330234" y="173450"/>
                        <a:pt x="333759" y="191834"/>
                      </a:cubicBezTo>
                      <a:cubicBezTo>
                        <a:pt x="327186" y="200311"/>
                        <a:pt x="321757" y="207931"/>
                        <a:pt x="318042" y="216122"/>
                      </a:cubicBezTo>
                      <a:cubicBezTo>
                        <a:pt x="314518" y="215265"/>
                        <a:pt x="311851" y="202406"/>
                        <a:pt x="308041" y="202406"/>
                      </a:cubicBezTo>
                      <a:cubicBezTo>
                        <a:pt x="307374" y="202406"/>
                        <a:pt x="306708" y="202787"/>
                        <a:pt x="306041" y="203645"/>
                      </a:cubicBezTo>
                      <a:cubicBezTo>
                        <a:pt x="303374" y="208693"/>
                        <a:pt x="291563" y="217170"/>
                        <a:pt x="298707" y="221075"/>
                      </a:cubicBezTo>
                      <a:cubicBezTo>
                        <a:pt x="305660" y="224790"/>
                        <a:pt x="310422" y="227743"/>
                        <a:pt x="313566" y="230124"/>
                      </a:cubicBezTo>
                      <a:cubicBezTo>
                        <a:pt x="312994" y="232982"/>
                        <a:pt x="312518" y="235934"/>
                        <a:pt x="312327" y="239173"/>
                      </a:cubicBezTo>
                      <a:cubicBezTo>
                        <a:pt x="305088" y="239840"/>
                        <a:pt x="296135" y="238411"/>
                        <a:pt x="311279" y="242507"/>
                      </a:cubicBezTo>
                      <a:cubicBezTo>
                        <a:pt x="311661" y="242507"/>
                        <a:pt x="311946" y="242697"/>
                        <a:pt x="312232" y="242792"/>
                      </a:cubicBezTo>
                      <a:cubicBezTo>
                        <a:pt x="312232" y="244793"/>
                        <a:pt x="312042" y="246698"/>
                        <a:pt x="312232" y="248888"/>
                      </a:cubicBezTo>
                      <a:cubicBezTo>
                        <a:pt x="312232" y="251174"/>
                        <a:pt x="312708" y="253746"/>
                        <a:pt x="313089" y="256413"/>
                      </a:cubicBezTo>
                      <a:cubicBezTo>
                        <a:pt x="311851" y="256985"/>
                        <a:pt x="310518" y="257461"/>
                        <a:pt x="308898" y="257747"/>
                      </a:cubicBezTo>
                      <a:cubicBezTo>
                        <a:pt x="272894" y="263652"/>
                        <a:pt x="294897" y="254413"/>
                        <a:pt x="311375" y="276701"/>
                      </a:cubicBezTo>
                      <a:cubicBezTo>
                        <a:pt x="313185" y="279083"/>
                        <a:pt x="314613" y="281083"/>
                        <a:pt x="315852" y="282988"/>
                      </a:cubicBezTo>
                      <a:cubicBezTo>
                        <a:pt x="315661" y="284417"/>
                        <a:pt x="315375" y="285845"/>
                        <a:pt x="314899" y="287084"/>
                      </a:cubicBezTo>
                      <a:cubicBezTo>
                        <a:pt x="311851" y="295466"/>
                        <a:pt x="301564" y="299942"/>
                        <a:pt x="294611" y="304800"/>
                      </a:cubicBezTo>
                      <a:cubicBezTo>
                        <a:pt x="292896" y="306038"/>
                        <a:pt x="291182" y="307181"/>
                        <a:pt x="289467" y="308420"/>
                      </a:cubicBezTo>
                      <a:cubicBezTo>
                        <a:pt x="284800" y="301847"/>
                        <a:pt x="279276" y="299276"/>
                        <a:pt x="275180" y="299276"/>
                      </a:cubicBezTo>
                      <a:cubicBezTo>
                        <a:pt x="270608" y="299276"/>
                        <a:pt x="267941" y="302705"/>
                        <a:pt x="270798" y="307467"/>
                      </a:cubicBezTo>
                      <a:cubicBezTo>
                        <a:pt x="277275" y="318421"/>
                        <a:pt x="274513" y="316516"/>
                        <a:pt x="270798" y="322326"/>
                      </a:cubicBezTo>
                      <a:cubicBezTo>
                        <a:pt x="265655" y="326422"/>
                        <a:pt x="260797" y="330803"/>
                        <a:pt x="256320" y="335566"/>
                      </a:cubicBezTo>
                      <a:cubicBezTo>
                        <a:pt x="255082" y="335566"/>
                        <a:pt x="253749" y="335661"/>
                        <a:pt x="252510" y="335661"/>
                      </a:cubicBezTo>
                      <a:cubicBezTo>
                        <a:pt x="244890" y="335661"/>
                        <a:pt x="236508" y="334423"/>
                        <a:pt x="232603" y="334423"/>
                      </a:cubicBezTo>
                      <a:cubicBezTo>
                        <a:pt x="228412" y="334423"/>
                        <a:pt x="229460" y="335851"/>
                        <a:pt x="242414" y="341567"/>
                      </a:cubicBezTo>
                      <a:cubicBezTo>
                        <a:pt x="244986" y="342709"/>
                        <a:pt x="246986" y="343948"/>
                        <a:pt x="248415" y="345281"/>
                      </a:cubicBezTo>
                      <a:cubicBezTo>
                        <a:pt x="247557" y="346424"/>
                        <a:pt x="246700" y="347567"/>
                        <a:pt x="245938" y="348710"/>
                      </a:cubicBezTo>
                      <a:cubicBezTo>
                        <a:pt x="233556" y="368141"/>
                        <a:pt x="237842" y="391287"/>
                        <a:pt x="226507" y="410718"/>
                      </a:cubicBezTo>
                      <a:cubicBezTo>
                        <a:pt x="220602" y="406813"/>
                        <a:pt x="212505" y="401860"/>
                        <a:pt x="202028" y="401860"/>
                      </a:cubicBezTo>
                      <a:cubicBezTo>
                        <a:pt x="201266" y="401860"/>
                        <a:pt x="200599" y="401860"/>
                        <a:pt x="199837" y="401860"/>
                      </a:cubicBezTo>
                      <a:cubicBezTo>
                        <a:pt x="185931" y="407289"/>
                        <a:pt x="179073" y="410242"/>
                        <a:pt x="174691" y="410242"/>
                      </a:cubicBezTo>
                      <a:cubicBezTo>
                        <a:pt x="167643" y="410242"/>
                        <a:pt x="167452" y="402336"/>
                        <a:pt x="155260" y="384524"/>
                      </a:cubicBezTo>
                      <a:cubicBezTo>
                        <a:pt x="153927" y="382524"/>
                        <a:pt x="152403" y="381667"/>
                        <a:pt x="150783" y="381667"/>
                      </a:cubicBezTo>
                      <a:cubicBezTo>
                        <a:pt x="142020" y="381667"/>
                        <a:pt x="130114" y="406717"/>
                        <a:pt x="118303" y="406717"/>
                      </a:cubicBezTo>
                      <a:cubicBezTo>
                        <a:pt x="116589" y="406717"/>
                        <a:pt x="114874" y="406146"/>
                        <a:pt x="113160" y="405003"/>
                      </a:cubicBezTo>
                      <a:cubicBezTo>
                        <a:pt x="111445" y="403860"/>
                        <a:pt x="109635" y="403384"/>
                        <a:pt x="107635" y="403384"/>
                      </a:cubicBezTo>
                      <a:cubicBezTo>
                        <a:pt x="103063" y="403384"/>
                        <a:pt x="98110" y="405765"/>
                        <a:pt x="94681" y="405765"/>
                      </a:cubicBezTo>
                      <a:cubicBezTo>
                        <a:pt x="92109" y="405765"/>
                        <a:pt x="90300" y="404336"/>
                        <a:pt x="90300" y="399479"/>
                      </a:cubicBezTo>
                      <a:cubicBezTo>
                        <a:pt x="90300" y="381191"/>
                        <a:pt x="75441" y="367951"/>
                        <a:pt x="75155" y="351092"/>
                      </a:cubicBezTo>
                      <a:cubicBezTo>
                        <a:pt x="74488" y="330994"/>
                        <a:pt x="69821" y="327089"/>
                        <a:pt x="64201" y="327089"/>
                      </a:cubicBezTo>
                      <a:cubicBezTo>
                        <a:pt x="60582" y="327089"/>
                        <a:pt x="56676" y="328708"/>
                        <a:pt x="53247" y="328708"/>
                      </a:cubicBezTo>
                      <a:cubicBezTo>
                        <a:pt x="48485" y="328708"/>
                        <a:pt x="44675" y="325565"/>
                        <a:pt x="44199" y="310229"/>
                      </a:cubicBezTo>
                      <a:cubicBezTo>
                        <a:pt x="33816" y="258128"/>
                        <a:pt x="-29049" y="252032"/>
                        <a:pt x="22577" y="216408"/>
                      </a:cubicBezTo>
                      <a:cubicBezTo>
                        <a:pt x="33626" y="210979"/>
                        <a:pt x="43627" y="202025"/>
                        <a:pt x="49818" y="191548"/>
                      </a:cubicBezTo>
                      <a:cubicBezTo>
                        <a:pt x="54867" y="187071"/>
                        <a:pt x="57057" y="179927"/>
                        <a:pt x="61725" y="175070"/>
                      </a:cubicBezTo>
                      <a:cubicBezTo>
                        <a:pt x="61915" y="170688"/>
                        <a:pt x="65535" y="166783"/>
                        <a:pt x="68583" y="164021"/>
                      </a:cubicBezTo>
                      <a:cubicBezTo>
                        <a:pt x="72488" y="154972"/>
                        <a:pt x="63629" y="148400"/>
                        <a:pt x="63344" y="140018"/>
                      </a:cubicBezTo>
                      <a:cubicBezTo>
                        <a:pt x="62296" y="128492"/>
                        <a:pt x="66963" y="122301"/>
                        <a:pt x="74202" y="122301"/>
                      </a:cubicBezTo>
                      <a:cubicBezTo>
                        <a:pt x="77822" y="122301"/>
                        <a:pt x="82108" y="123825"/>
                        <a:pt x="86585" y="126873"/>
                      </a:cubicBezTo>
                      <a:cubicBezTo>
                        <a:pt x="87156" y="126873"/>
                        <a:pt x="87633" y="126968"/>
                        <a:pt x="88204" y="126968"/>
                      </a:cubicBezTo>
                      <a:cubicBezTo>
                        <a:pt x="95634" y="126968"/>
                        <a:pt x="101729" y="119444"/>
                        <a:pt x="104301" y="113062"/>
                      </a:cubicBezTo>
                      <a:cubicBezTo>
                        <a:pt x="103730" y="105728"/>
                        <a:pt x="95919" y="99917"/>
                        <a:pt x="90395" y="96012"/>
                      </a:cubicBezTo>
                      <a:cubicBezTo>
                        <a:pt x="96110" y="90583"/>
                        <a:pt x="104587" y="89059"/>
                        <a:pt x="109826" y="84011"/>
                      </a:cubicBezTo>
                      <a:cubicBezTo>
                        <a:pt x="110397" y="77724"/>
                        <a:pt x="115541" y="72009"/>
                        <a:pt x="114588" y="65437"/>
                      </a:cubicBezTo>
                      <a:cubicBezTo>
                        <a:pt x="116493" y="59912"/>
                        <a:pt x="121065" y="53054"/>
                        <a:pt x="119827" y="47339"/>
                      </a:cubicBezTo>
                      <a:cubicBezTo>
                        <a:pt x="117922" y="36005"/>
                        <a:pt x="126971" y="35052"/>
                        <a:pt x="138591" y="35052"/>
                      </a:cubicBezTo>
                      <a:cubicBezTo>
                        <a:pt x="139258" y="35052"/>
                        <a:pt x="140020" y="35052"/>
                        <a:pt x="140687" y="35052"/>
                      </a:cubicBezTo>
                      <a:cubicBezTo>
                        <a:pt x="140401" y="12954"/>
                        <a:pt x="157070" y="2191"/>
                        <a:pt x="170691" y="2191"/>
                      </a:cubicBezTo>
                      <a:moveTo>
                        <a:pt x="170595" y="0"/>
                      </a:moveTo>
                      <a:cubicBezTo>
                        <a:pt x="170595" y="0"/>
                        <a:pt x="170595" y="0"/>
                        <a:pt x="170595" y="0"/>
                      </a:cubicBezTo>
                      <a:cubicBezTo>
                        <a:pt x="162309" y="0"/>
                        <a:pt x="153831" y="3620"/>
                        <a:pt x="147831" y="9716"/>
                      </a:cubicBezTo>
                      <a:cubicBezTo>
                        <a:pt x="143640" y="14002"/>
                        <a:pt x="138686" y="21336"/>
                        <a:pt x="138306" y="32861"/>
                      </a:cubicBezTo>
                      <a:cubicBezTo>
                        <a:pt x="130495" y="32861"/>
                        <a:pt x="123256" y="33242"/>
                        <a:pt x="119446" y="37719"/>
                      </a:cubicBezTo>
                      <a:cubicBezTo>
                        <a:pt x="117351" y="40196"/>
                        <a:pt x="116684" y="43625"/>
                        <a:pt x="117351" y="47911"/>
                      </a:cubicBezTo>
                      <a:cubicBezTo>
                        <a:pt x="118112" y="51435"/>
                        <a:pt x="116208" y="55626"/>
                        <a:pt x="114398" y="59722"/>
                      </a:cubicBezTo>
                      <a:cubicBezTo>
                        <a:pt x="113636" y="61532"/>
                        <a:pt x="112874" y="63246"/>
                        <a:pt x="112302" y="64865"/>
                      </a:cubicBezTo>
                      <a:cubicBezTo>
                        <a:pt x="112207" y="65246"/>
                        <a:pt x="112112" y="65627"/>
                        <a:pt x="112207" y="66008"/>
                      </a:cubicBezTo>
                      <a:cubicBezTo>
                        <a:pt x="112683" y="69152"/>
                        <a:pt x="111350" y="72200"/>
                        <a:pt x="110016" y="75438"/>
                      </a:cubicBezTo>
                      <a:cubicBezTo>
                        <a:pt x="108969" y="77819"/>
                        <a:pt x="107921" y="80391"/>
                        <a:pt x="107540" y="83058"/>
                      </a:cubicBezTo>
                      <a:cubicBezTo>
                        <a:pt x="105254" y="84963"/>
                        <a:pt x="102396" y="86392"/>
                        <a:pt x="99348" y="87821"/>
                      </a:cubicBezTo>
                      <a:cubicBezTo>
                        <a:pt x="95634" y="89630"/>
                        <a:pt x="91824" y="91440"/>
                        <a:pt x="88680" y="94488"/>
                      </a:cubicBezTo>
                      <a:cubicBezTo>
                        <a:pt x="88204" y="94964"/>
                        <a:pt x="87918" y="95631"/>
                        <a:pt x="87918" y="96393"/>
                      </a:cubicBezTo>
                      <a:cubicBezTo>
                        <a:pt x="87918" y="97060"/>
                        <a:pt x="88299" y="97727"/>
                        <a:pt x="88966" y="98203"/>
                      </a:cubicBezTo>
                      <a:cubicBezTo>
                        <a:pt x="93157" y="101156"/>
                        <a:pt x="100968" y="106680"/>
                        <a:pt x="101825" y="112967"/>
                      </a:cubicBezTo>
                      <a:cubicBezTo>
                        <a:pt x="99253" y="118967"/>
                        <a:pt x="93919" y="124873"/>
                        <a:pt x="88109" y="124873"/>
                      </a:cubicBezTo>
                      <a:cubicBezTo>
                        <a:pt x="87823" y="124873"/>
                        <a:pt x="87633" y="124873"/>
                        <a:pt x="87347" y="124873"/>
                      </a:cubicBezTo>
                      <a:cubicBezTo>
                        <a:pt x="82679" y="121825"/>
                        <a:pt x="78108" y="120206"/>
                        <a:pt x="74107" y="120206"/>
                      </a:cubicBezTo>
                      <a:cubicBezTo>
                        <a:pt x="70392" y="120206"/>
                        <a:pt x="67154" y="121539"/>
                        <a:pt x="64868" y="124111"/>
                      </a:cubicBezTo>
                      <a:cubicBezTo>
                        <a:pt x="61629" y="127635"/>
                        <a:pt x="60296" y="133350"/>
                        <a:pt x="60867" y="140494"/>
                      </a:cubicBezTo>
                      <a:cubicBezTo>
                        <a:pt x="61058" y="144209"/>
                        <a:pt x="62677" y="147542"/>
                        <a:pt x="64296" y="150781"/>
                      </a:cubicBezTo>
                      <a:cubicBezTo>
                        <a:pt x="66392" y="154972"/>
                        <a:pt x="68202" y="158591"/>
                        <a:pt x="66582" y="162782"/>
                      </a:cubicBezTo>
                      <a:cubicBezTo>
                        <a:pt x="62296" y="166688"/>
                        <a:pt x="59915" y="170498"/>
                        <a:pt x="59439" y="174212"/>
                      </a:cubicBezTo>
                      <a:cubicBezTo>
                        <a:pt x="57343" y="176498"/>
                        <a:pt x="55724" y="179165"/>
                        <a:pt x="54200" y="181832"/>
                      </a:cubicBezTo>
                      <a:cubicBezTo>
                        <a:pt x="52390" y="184880"/>
                        <a:pt x="50676" y="187738"/>
                        <a:pt x="48199" y="189929"/>
                      </a:cubicBezTo>
                      <a:cubicBezTo>
                        <a:pt x="48009" y="190119"/>
                        <a:pt x="47818" y="190310"/>
                        <a:pt x="47723" y="190500"/>
                      </a:cubicBezTo>
                      <a:cubicBezTo>
                        <a:pt x="41817" y="200406"/>
                        <a:pt x="32292" y="209074"/>
                        <a:pt x="21434" y="214503"/>
                      </a:cubicBezTo>
                      <a:cubicBezTo>
                        <a:pt x="7623" y="224028"/>
                        <a:pt x="955" y="232029"/>
                        <a:pt x="98" y="239840"/>
                      </a:cubicBezTo>
                      <a:cubicBezTo>
                        <a:pt x="-950" y="249365"/>
                        <a:pt x="6575" y="257366"/>
                        <a:pt x="15243" y="266605"/>
                      </a:cubicBezTo>
                      <a:cubicBezTo>
                        <a:pt x="25244" y="277273"/>
                        <a:pt x="37722" y="290608"/>
                        <a:pt x="41722" y="310896"/>
                      </a:cubicBezTo>
                      <a:cubicBezTo>
                        <a:pt x="42008" y="320135"/>
                        <a:pt x="43532" y="331280"/>
                        <a:pt x="53152" y="331280"/>
                      </a:cubicBezTo>
                      <a:cubicBezTo>
                        <a:pt x="55057" y="331280"/>
                        <a:pt x="57057" y="330803"/>
                        <a:pt x="58962" y="330422"/>
                      </a:cubicBezTo>
                      <a:cubicBezTo>
                        <a:pt x="60772" y="330041"/>
                        <a:pt x="62486" y="329660"/>
                        <a:pt x="64011" y="329660"/>
                      </a:cubicBezTo>
                      <a:cubicBezTo>
                        <a:pt x="66392" y="329660"/>
                        <a:pt x="71821" y="329660"/>
                        <a:pt x="72583" y="351377"/>
                      </a:cubicBezTo>
                      <a:cubicBezTo>
                        <a:pt x="72678" y="360045"/>
                        <a:pt x="76488" y="367856"/>
                        <a:pt x="80203" y="375380"/>
                      </a:cubicBezTo>
                      <a:cubicBezTo>
                        <a:pt x="83918" y="383000"/>
                        <a:pt x="87728" y="390906"/>
                        <a:pt x="87728" y="399764"/>
                      </a:cubicBezTo>
                      <a:cubicBezTo>
                        <a:pt x="87728" y="406908"/>
                        <a:pt x="91347" y="408432"/>
                        <a:pt x="94491" y="408432"/>
                      </a:cubicBezTo>
                      <a:cubicBezTo>
                        <a:pt x="96395" y="408432"/>
                        <a:pt x="98491" y="407860"/>
                        <a:pt x="100682" y="407289"/>
                      </a:cubicBezTo>
                      <a:cubicBezTo>
                        <a:pt x="102968" y="406717"/>
                        <a:pt x="105349" y="406051"/>
                        <a:pt x="107540" y="406051"/>
                      </a:cubicBezTo>
                      <a:cubicBezTo>
                        <a:pt x="109254" y="406051"/>
                        <a:pt x="110493" y="406432"/>
                        <a:pt x="111636" y="407194"/>
                      </a:cubicBezTo>
                      <a:cubicBezTo>
                        <a:pt x="113636" y="408623"/>
                        <a:pt x="115827" y="409384"/>
                        <a:pt x="118112" y="409384"/>
                      </a:cubicBezTo>
                      <a:cubicBezTo>
                        <a:pt x="125542" y="409384"/>
                        <a:pt x="132210" y="401860"/>
                        <a:pt x="138591" y="394621"/>
                      </a:cubicBezTo>
                      <a:cubicBezTo>
                        <a:pt x="142878" y="389763"/>
                        <a:pt x="147640" y="384334"/>
                        <a:pt x="150593" y="384334"/>
                      </a:cubicBezTo>
                      <a:cubicBezTo>
                        <a:pt x="150974" y="384334"/>
                        <a:pt x="151831" y="384334"/>
                        <a:pt x="153069" y="386143"/>
                      </a:cubicBezTo>
                      <a:cubicBezTo>
                        <a:pt x="157451" y="392621"/>
                        <a:pt x="160213" y="397669"/>
                        <a:pt x="162404" y="401669"/>
                      </a:cubicBezTo>
                      <a:cubicBezTo>
                        <a:pt x="166214" y="408718"/>
                        <a:pt x="168500" y="412909"/>
                        <a:pt x="174405" y="412909"/>
                      </a:cubicBezTo>
                      <a:cubicBezTo>
                        <a:pt x="178692" y="412909"/>
                        <a:pt x="184407" y="410623"/>
                        <a:pt x="195836" y="406146"/>
                      </a:cubicBezTo>
                      <a:lnTo>
                        <a:pt x="200028" y="404527"/>
                      </a:lnTo>
                      <a:cubicBezTo>
                        <a:pt x="200599" y="404527"/>
                        <a:pt x="201170" y="404527"/>
                        <a:pt x="201742" y="404527"/>
                      </a:cubicBezTo>
                      <a:cubicBezTo>
                        <a:pt x="211362" y="404527"/>
                        <a:pt x="218792" y="408908"/>
                        <a:pt x="224888" y="412909"/>
                      </a:cubicBezTo>
                      <a:cubicBezTo>
                        <a:pt x="225269" y="413195"/>
                        <a:pt x="225745" y="413290"/>
                        <a:pt x="226221" y="413290"/>
                      </a:cubicBezTo>
                      <a:cubicBezTo>
                        <a:pt x="226412" y="413290"/>
                        <a:pt x="226602" y="413290"/>
                        <a:pt x="226793" y="413290"/>
                      </a:cubicBezTo>
                      <a:cubicBezTo>
                        <a:pt x="227460" y="413099"/>
                        <a:pt x="227936" y="412718"/>
                        <a:pt x="228317" y="412147"/>
                      </a:cubicBezTo>
                      <a:cubicBezTo>
                        <a:pt x="234032" y="402431"/>
                        <a:pt x="235937" y="391763"/>
                        <a:pt x="237747" y="381381"/>
                      </a:cubicBezTo>
                      <a:cubicBezTo>
                        <a:pt x="239747" y="370332"/>
                        <a:pt x="241557" y="359855"/>
                        <a:pt x="247748" y="350234"/>
                      </a:cubicBezTo>
                      <a:cubicBezTo>
                        <a:pt x="248224" y="349472"/>
                        <a:pt x="248795" y="348710"/>
                        <a:pt x="249367" y="347948"/>
                      </a:cubicBezTo>
                      <a:lnTo>
                        <a:pt x="250129" y="346805"/>
                      </a:lnTo>
                      <a:cubicBezTo>
                        <a:pt x="250796" y="345853"/>
                        <a:pt x="250701" y="344519"/>
                        <a:pt x="249843" y="343662"/>
                      </a:cubicBezTo>
                      <a:cubicBezTo>
                        <a:pt x="248129" y="342138"/>
                        <a:pt x="246033" y="340709"/>
                        <a:pt x="243271" y="339566"/>
                      </a:cubicBezTo>
                      <a:cubicBezTo>
                        <a:pt x="241271" y="338709"/>
                        <a:pt x="239652" y="337947"/>
                        <a:pt x="238413" y="337280"/>
                      </a:cubicBezTo>
                      <a:cubicBezTo>
                        <a:pt x="238699" y="337280"/>
                        <a:pt x="238985" y="337280"/>
                        <a:pt x="239175" y="337280"/>
                      </a:cubicBezTo>
                      <a:cubicBezTo>
                        <a:pt x="243081" y="337661"/>
                        <a:pt x="247938" y="338042"/>
                        <a:pt x="252415" y="338042"/>
                      </a:cubicBezTo>
                      <a:cubicBezTo>
                        <a:pt x="253749" y="338042"/>
                        <a:pt x="255082" y="338042"/>
                        <a:pt x="256416" y="337947"/>
                      </a:cubicBezTo>
                      <a:cubicBezTo>
                        <a:pt x="256987" y="337947"/>
                        <a:pt x="257559" y="337661"/>
                        <a:pt x="258035" y="337185"/>
                      </a:cubicBezTo>
                      <a:cubicBezTo>
                        <a:pt x="261940" y="332994"/>
                        <a:pt x="266607" y="328803"/>
                        <a:pt x="272227" y="324231"/>
                      </a:cubicBezTo>
                      <a:cubicBezTo>
                        <a:pt x="272418" y="324041"/>
                        <a:pt x="272608" y="323850"/>
                        <a:pt x="272703" y="323659"/>
                      </a:cubicBezTo>
                      <a:cubicBezTo>
                        <a:pt x="273465" y="322517"/>
                        <a:pt x="274132" y="321659"/>
                        <a:pt x="274703" y="320992"/>
                      </a:cubicBezTo>
                      <a:cubicBezTo>
                        <a:pt x="278133" y="316992"/>
                        <a:pt x="277847" y="314897"/>
                        <a:pt x="272703" y="306229"/>
                      </a:cubicBezTo>
                      <a:cubicBezTo>
                        <a:pt x="271846" y="304800"/>
                        <a:pt x="271656" y="303562"/>
                        <a:pt x="272036" y="302800"/>
                      </a:cubicBezTo>
                      <a:cubicBezTo>
                        <a:pt x="272418" y="302038"/>
                        <a:pt x="273561" y="301657"/>
                        <a:pt x="274989" y="301657"/>
                      </a:cubicBezTo>
                      <a:cubicBezTo>
                        <a:pt x="278133" y="301657"/>
                        <a:pt x="282990" y="303848"/>
                        <a:pt x="287277" y="309848"/>
                      </a:cubicBezTo>
                      <a:cubicBezTo>
                        <a:pt x="287753" y="310515"/>
                        <a:pt x="288515" y="310896"/>
                        <a:pt x="289182" y="310896"/>
                      </a:cubicBezTo>
                      <a:cubicBezTo>
                        <a:pt x="289658" y="310896"/>
                        <a:pt x="290134" y="310801"/>
                        <a:pt x="290515" y="310420"/>
                      </a:cubicBezTo>
                      <a:lnTo>
                        <a:pt x="295087" y="307181"/>
                      </a:lnTo>
                      <a:lnTo>
                        <a:pt x="295659" y="306800"/>
                      </a:lnTo>
                      <a:cubicBezTo>
                        <a:pt x="297278" y="305657"/>
                        <a:pt x="298992" y="304609"/>
                        <a:pt x="300802" y="303467"/>
                      </a:cubicBezTo>
                      <a:cubicBezTo>
                        <a:pt x="307089" y="299561"/>
                        <a:pt x="314232" y="295085"/>
                        <a:pt x="316804" y="287846"/>
                      </a:cubicBezTo>
                      <a:cubicBezTo>
                        <a:pt x="317280" y="286417"/>
                        <a:pt x="317661" y="284988"/>
                        <a:pt x="317852" y="283274"/>
                      </a:cubicBezTo>
                      <a:cubicBezTo>
                        <a:pt x="317852" y="282702"/>
                        <a:pt x="317852" y="282131"/>
                        <a:pt x="317471" y="281654"/>
                      </a:cubicBezTo>
                      <a:cubicBezTo>
                        <a:pt x="316233" y="279749"/>
                        <a:pt x="314709" y="277749"/>
                        <a:pt x="312994" y="275368"/>
                      </a:cubicBezTo>
                      <a:cubicBezTo>
                        <a:pt x="307755" y="268319"/>
                        <a:pt x="302040" y="264224"/>
                        <a:pt x="297564" y="261842"/>
                      </a:cubicBezTo>
                      <a:cubicBezTo>
                        <a:pt x="300421" y="261461"/>
                        <a:pt x="304231" y="260985"/>
                        <a:pt x="308994" y="260223"/>
                      </a:cubicBezTo>
                      <a:cubicBezTo>
                        <a:pt x="310708" y="259937"/>
                        <a:pt x="312327" y="259461"/>
                        <a:pt x="313851" y="258699"/>
                      </a:cubicBezTo>
                      <a:cubicBezTo>
                        <a:pt x="314804" y="258223"/>
                        <a:pt x="315280" y="257175"/>
                        <a:pt x="315185" y="256223"/>
                      </a:cubicBezTo>
                      <a:cubicBezTo>
                        <a:pt x="314804" y="253937"/>
                        <a:pt x="314423" y="251270"/>
                        <a:pt x="314328" y="248984"/>
                      </a:cubicBezTo>
                      <a:cubicBezTo>
                        <a:pt x="314328" y="247269"/>
                        <a:pt x="314328" y="245745"/>
                        <a:pt x="314328" y="244126"/>
                      </a:cubicBezTo>
                      <a:lnTo>
                        <a:pt x="314328" y="243078"/>
                      </a:lnTo>
                      <a:cubicBezTo>
                        <a:pt x="314328" y="242411"/>
                        <a:pt x="314042" y="241745"/>
                        <a:pt x="313566" y="241268"/>
                      </a:cubicBezTo>
                      <a:cubicBezTo>
                        <a:pt x="314042" y="240887"/>
                        <a:pt x="314423" y="240221"/>
                        <a:pt x="314423" y="239554"/>
                      </a:cubicBezTo>
                      <a:cubicBezTo>
                        <a:pt x="314613" y="236696"/>
                        <a:pt x="314994" y="233839"/>
                        <a:pt x="315661" y="230791"/>
                      </a:cubicBezTo>
                      <a:cubicBezTo>
                        <a:pt x="315852" y="229934"/>
                        <a:pt x="315470" y="228981"/>
                        <a:pt x="314804" y="228410"/>
                      </a:cubicBezTo>
                      <a:cubicBezTo>
                        <a:pt x="311375" y="225743"/>
                        <a:pt x="306422" y="222790"/>
                        <a:pt x="299659" y="219170"/>
                      </a:cubicBezTo>
                      <a:cubicBezTo>
                        <a:pt x="299278" y="218980"/>
                        <a:pt x="298707" y="218599"/>
                        <a:pt x="298611" y="218218"/>
                      </a:cubicBezTo>
                      <a:cubicBezTo>
                        <a:pt x="298326" y="216599"/>
                        <a:pt x="301564" y="212979"/>
                        <a:pt x="303660" y="210503"/>
                      </a:cubicBezTo>
                      <a:cubicBezTo>
                        <a:pt x="305374" y="208598"/>
                        <a:pt x="306898" y="206788"/>
                        <a:pt x="307851" y="205169"/>
                      </a:cubicBezTo>
                      <a:cubicBezTo>
                        <a:pt x="308708" y="206026"/>
                        <a:pt x="310136" y="208883"/>
                        <a:pt x="310994" y="210693"/>
                      </a:cubicBezTo>
                      <a:cubicBezTo>
                        <a:pt x="312899" y="214694"/>
                        <a:pt x="314518" y="218027"/>
                        <a:pt x="317280" y="218694"/>
                      </a:cubicBezTo>
                      <a:cubicBezTo>
                        <a:pt x="317471" y="218694"/>
                        <a:pt x="317661" y="218694"/>
                        <a:pt x="317852" y="218694"/>
                      </a:cubicBezTo>
                      <a:cubicBezTo>
                        <a:pt x="318804" y="218694"/>
                        <a:pt x="319661" y="218123"/>
                        <a:pt x="320043" y="217265"/>
                      </a:cubicBezTo>
                      <a:cubicBezTo>
                        <a:pt x="323853" y="208788"/>
                        <a:pt x="329758" y="200787"/>
                        <a:pt x="335473" y="193453"/>
                      </a:cubicBezTo>
                      <a:cubicBezTo>
                        <a:pt x="335854" y="192881"/>
                        <a:pt x="336044" y="192215"/>
                        <a:pt x="335949" y="191548"/>
                      </a:cubicBezTo>
                      <a:cubicBezTo>
                        <a:pt x="335187" y="187452"/>
                        <a:pt x="334520" y="184023"/>
                        <a:pt x="333949" y="181166"/>
                      </a:cubicBezTo>
                      <a:cubicBezTo>
                        <a:pt x="331473" y="168021"/>
                        <a:pt x="330996" y="165259"/>
                        <a:pt x="327662" y="165259"/>
                      </a:cubicBezTo>
                      <a:lnTo>
                        <a:pt x="327662" y="165259"/>
                      </a:lnTo>
                      <a:cubicBezTo>
                        <a:pt x="325853" y="165259"/>
                        <a:pt x="324615" y="166592"/>
                        <a:pt x="322710" y="168688"/>
                      </a:cubicBezTo>
                      <a:cubicBezTo>
                        <a:pt x="319947" y="171641"/>
                        <a:pt x="315470" y="176689"/>
                        <a:pt x="306993" y="180308"/>
                      </a:cubicBezTo>
                      <a:cubicBezTo>
                        <a:pt x="306612" y="180499"/>
                        <a:pt x="306327" y="180689"/>
                        <a:pt x="304993" y="181547"/>
                      </a:cubicBezTo>
                      <a:cubicBezTo>
                        <a:pt x="297278" y="186976"/>
                        <a:pt x="292134" y="189738"/>
                        <a:pt x="289848" y="189738"/>
                      </a:cubicBezTo>
                      <a:cubicBezTo>
                        <a:pt x="289848" y="189738"/>
                        <a:pt x="289848" y="189738"/>
                        <a:pt x="289848" y="189738"/>
                      </a:cubicBezTo>
                      <a:cubicBezTo>
                        <a:pt x="289848" y="189738"/>
                        <a:pt x="289658" y="189167"/>
                        <a:pt x="290039" y="187643"/>
                      </a:cubicBezTo>
                      <a:cubicBezTo>
                        <a:pt x="295468" y="185642"/>
                        <a:pt x="307565" y="179546"/>
                        <a:pt x="323948" y="161639"/>
                      </a:cubicBezTo>
                      <a:cubicBezTo>
                        <a:pt x="327758" y="157544"/>
                        <a:pt x="331092" y="154686"/>
                        <a:pt x="333473" y="152686"/>
                      </a:cubicBezTo>
                      <a:cubicBezTo>
                        <a:pt x="336807" y="149924"/>
                        <a:pt x="338807" y="148209"/>
                        <a:pt x="338235" y="145828"/>
                      </a:cubicBezTo>
                      <a:cubicBezTo>
                        <a:pt x="337664" y="142970"/>
                        <a:pt x="334616" y="142208"/>
                        <a:pt x="324615" y="139351"/>
                      </a:cubicBezTo>
                      <a:cubicBezTo>
                        <a:pt x="320519" y="138208"/>
                        <a:pt x="315185" y="136684"/>
                        <a:pt x="308422" y="134588"/>
                      </a:cubicBezTo>
                      <a:cubicBezTo>
                        <a:pt x="299469" y="131826"/>
                        <a:pt x="293563" y="125921"/>
                        <a:pt x="287753" y="119539"/>
                      </a:cubicBezTo>
                      <a:cubicBezTo>
                        <a:pt x="287277" y="119063"/>
                        <a:pt x="286705" y="118777"/>
                        <a:pt x="286038" y="118777"/>
                      </a:cubicBezTo>
                      <a:cubicBezTo>
                        <a:pt x="286038" y="118777"/>
                        <a:pt x="286038" y="118777"/>
                        <a:pt x="285943" y="118777"/>
                      </a:cubicBezTo>
                      <a:cubicBezTo>
                        <a:pt x="285657" y="118777"/>
                        <a:pt x="285276" y="118777"/>
                        <a:pt x="284991" y="118777"/>
                      </a:cubicBezTo>
                      <a:cubicBezTo>
                        <a:pt x="277752" y="118777"/>
                        <a:pt x="270322" y="114300"/>
                        <a:pt x="265750" y="106966"/>
                      </a:cubicBezTo>
                      <a:cubicBezTo>
                        <a:pt x="265274" y="106299"/>
                        <a:pt x="264512" y="105823"/>
                        <a:pt x="263750" y="105823"/>
                      </a:cubicBezTo>
                      <a:cubicBezTo>
                        <a:pt x="263559" y="105823"/>
                        <a:pt x="263464" y="105823"/>
                        <a:pt x="263274" y="105823"/>
                      </a:cubicBezTo>
                      <a:cubicBezTo>
                        <a:pt x="257178" y="106966"/>
                        <a:pt x="250319" y="111157"/>
                        <a:pt x="242033" y="118682"/>
                      </a:cubicBezTo>
                      <a:cubicBezTo>
                        <a:pt x="235937" y="124301"/>
                        <a:pt x="231269" y="126968"/>
                        <a:pt x="227745" y="126968"/>
                      </a:cubicBezTo>
                      <a:cubicBezTo>
                        <a:pt x="224602" y="126968"/>
                        <a:pt x="222411" y="124778"/>
                        <a:pt x="219173" y="121349"/>
                      </a:cubicBezTo>
                      <a:cubicBezTo>
                        <a:pt x="215553" y="117539"/>
                        <a:pt x="211172" y="112681"/>
                        <a:pt x="203552" y="112681"/>
                      </a:cubicBezTo>
                      <a:cubicBezTo>
                        <a:pt x="199742" y="112681"/>
                        <a:pt x="195551" y="113824"/>
                        <a:pt x="190693" y="116300"/>
                      </a:cubicBezTo>
                      <a:cubicBezTo>
                        <a:pt x="196313" y="112967"/>
                        <a:pt x="203552" y="109919"/>
                        <a:pt x="210791" y="109919"/>
                      </a:cubicBezTo>
                      <a:lnTo>
                        <a:pt x="211553" y="109919"/>
                      </a:lnTo>
                      <a:cubicBezTo>
                        <a:pt x="213267" y="110109"/>
                        <a:pt x="215172" y="110300"/>
                        <a:pt x="216887" y="110300"/>
                      </a:cubicBezTo>
                      <a:cubicBezTo>
                        <a:pt x="232032" y="110300"/>
                        <a:pt x="238128" y="101727"/>
                        <a:pt x="245081" y="91821"/>
                      </a:cubicBezTo>
                      <a:cubicBezTo>
                        <a:pt x="250319" y="84392"/>
                        <a:pt x="256320" y="75914"/>
                        <a:pt x="267560" y="69056"/>
                      </a:cubicBezTo>
                      <a:cubicBezTo>
                        <a:pt x="268417" y="68485"/>
                        <a:pt x="268893" y="67532"/>
                        <a:pt x="268608" y="66485"/>
                      </a:cubicBezTo>
                      <a:cubicBezTo>
                        <a:pt x="268417" y="65437"/>
                        <a:pt x="267560" y="64770"/>
                        <a:pt x="266512" y="64675"/>
                      </a:cubicBezTo>
                      <a:cubicBezTo>
                        <a:pt x="261369" y="64199"/>
                        <a:pt x="257749" y="61913"/>
                        <a:pt x="253939" y="59531"/>
                      </a:cubicBezTo>
                      <a:cubicBezTo>
                        <a:pt x="250034" y="57055"/>
                        <a:pt x="245938" y="54483"/>
                        <a:pt x="240318" y="54102"/>
                      </a:cubicBezTo>
                      <a:cubicBezTo>
                        <a:pt x="238318" y="51721"/>
                        <a:pt x="238509" y="49816"/>
                        <a:pt x="238794" y="47720"/>
                      </a:cubicBezTo>
                      <a:cubicBezTo>
                        <a:pt x="239461" y="42196"/>
                        <a:pt x="237937" y="39148"/>
                        <a:pt x="227364" y="37338"/>
                      </a:cubicBezTo>
                      <a:cubicBezTo>
                        <a:pt x="219173" y="37529"/>
                        <a:pt x="213267" y="45053"/>
                        <a:pt x="207457" y="52197"/>
                      </a:cubicBezTo>
                      <a:cubicBezTo>
                        <a:pt x="202980" y="57817"/>
                        <a:pt x="198313" y="63627"/>
                        <a:pt x="194217" y="63627"/>
                      </a:cubicBezTo>
                      <a:cubicBezTo>
                        <a:pt x="192408" y="63627"/>
                        <a:pt x="190503" y="62389"/>
                        <a:pt x="188407" y="59912"/>
                      </a:cubicBezTo>
                      <a:cubicBezTo>
                        <a:pt x="189360" y="54388"/>
                        <a:pt x="188502" y="49625"/>
                        <a:pt x="187836" y="46101"/>
                      </a:cubicBezTo>
                      <a:cubicBezTo>
                        <a:pt x="186788" y="40481"/>
                        <a:pt x="186978" y="39815"/>
                        <a:pt x="189741" y="39053"/>
                      </a:cubicBezTo>
                      <a:cubicBezTo>
                        <a:pt x="190598" y="38767"/>
                        <a:pt x="191265" y="38005"/>
                        <a:pt x="191455" y="37052"/>
                      </a:cubicBezTo>
                      <a:cubicBezTo>
                        <a:pt x="191550" y="36100"/>
                        <a:pt x="191169" y="35243"/>
                        <a:pt x="190407" y="34671"/>
                      </a:cubicBezTo>
                      <a:cubicBezTo>
                        <a:pt x="188978" y="33814"/>
                        <a:pt x="188217" y="33147"/>
                        <a:pt x="187740" y="32766"/>
                      </a:cubicBezTo>
                      <a:cubicBezTo>
                        <a:pt x="188693" y="32195"/>
                        <a:pt x="190312" y="31147"/>
                        <a:pt x="190217" y="29147"/>
                      </a:cubicBezTo>
                      <a:cubicBezTo>
                        <a:pt x="190217" y="26765"/>
                        <a:pt x="187931" y="24575"/>
                        <a:pt x="181549" y="20955"/>
                      </a:cubicBezTo>
                      <a:cubicBezTo>
                        <a:pt x="181263" y="20765"/>
                        <a:pt x="180978" y="20669"/>
                        <a:pt x="180787" y="20479"/>
                      </a:cubicBezTo>
                      <a:cubicBezTo>
                        <a:pt x="182025" y="19907"/>
                        <a:pt x="183359" y="19050"/>
                        <a:pt x="183740" y="17431"/>
                      </a:cubicBezTo>
                      <a:cubicBezTo>
                        <a:pt x="184407" y="14859"/>
                        <a:pt x="182406" y="12573"/>
                        <a:pt x="181740" y="11811"/>
                      </a:cubicBezTo>
                      <a:cubicBezTo>
                        <a:pt x="180882" y="10763"/>
                        <a:pt x="180406" y="10097"/>
                        <a:pt x="180120" y="9620"/>
                      </a:cubicBezTo>
                      <a:cubicBezTo>
                        <a:pt x="180501" y="9620"/>
                        <a:pt x="180882" y="9620"/>
                        <a:pt x="181073" y="9620"/>
                      </a:cubicBezTo>
                      <a:cubicBezTo>
                        <a:pt x="182406" y="9620"/>
                        <a:pt x="184311" y="9620"/>
                        <a:pt x="184978" y="7620"/>
                      </a:cubicBezTo>
                      <a:cubicBezTo>
                        <a:pt x="185550" y="5715"/>
                        <a:pt x="183835" y="4477"/>
                        <a:pt x="183264" y="4001"/>
                      </a:cubicBezTo>
                      <a:cubicBezTo>
                        <a:pt x="179835" y="1524"/>
                        <a:pt x="175358" y="191"/>
                        <a:pt x="170405" y="191"/>
                      </a:cubicBezTo>
                      <a:lnTo>
                        <a:pt x="170405" y="1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1" name="Graphic 2">
                <a:extLst>
                  <a:ext uri="{FF2B5EF4-FFF2-40B4-BE49-F238E27FC236}">
                    <a16:creationId xmlns:a16="http://schemas.microsoft.com/office/drawing/2014/main" id="{8C4395B5-7BB8-244F-6336-0C68FF278363}"/>
                  </a:ext>
                </a:extLst>
              </p:cNvPr>
              <p:cNvGrpSpPr/>
              <p:nvPr/>
            </p:nvGrpSpPr>
            <p:grpSpPr>
              <a:xfrm>
                <a:off x="7021259" y="3541489"/>
                <a:ext cx="408370" cy="497300"/>
                <a:chOff x="7021259" y="3541489"/>
                <a:chExt cx="408370" cy="497300"/>
              </a:xfrm>
              <a:grpFill/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921BF38-00C9-C0EE-C7DD-A49B4B94DCF6}"/>
                    </a:ext>
                  </a:extLst>
                </p:cNvPr>
                <p:cNvSpPr/>
                <p:nvPr/>
              </p:nvSpPr>
              <p:spPr>
                <a:xfrm>
                  <a:off x="7022556" y="3542537"/>
                  <a:ext cx="406073" cy="495014"/>
                </a:xfrm>
                <a:custGeom>
                  <a:avLst/>
                  <a:gdLst>
                    <a:gd name="connsiteX0" fmla="*/ 300835 w 406073"/>
                    <a:gd name="connsiteY0" fmla="*/ 495014 h 495014"/>
                    <a:gd name="connsiteX1" fmla="*/ 293691 w 406073"/>
                    <a:gd name="connsiteY1" fmla="*/ 491300 h 495014"/>
                    <a:gd name="connsiteX2" fmla="*/ 275784 w 406073"/>
                    <a:gd name="connsiteY2" fmla="*/ 484823 h 495014"/>
                    <a:gd name="connsiteX3" fmla="*/ 269212 w 406073"/>
                    <a:gd name="connsiteY3" fmla="*/ 485204 h 495014"/>
                    <a:gd name="connsiteX4" fmla="*/ 266640 w 406073"/>
                    <a:gd name="connsiteY4" fmla="*/ 485204 h 495014"/>
                    <a:gd name="connsiteX5" fmla="*/ 233493 w 406073"/>
                    <a:gd name="connsiteY5" fmla="*/ 468059 h 495014"/>
                    <a:gd name="connsiteX6" fmla="*/ 224254 w 406073"/>
                    <a:gd name="connsiteY6" fmla="*/ 460153 h 495014"/>
                    <a:gd name="connsiteX7" fmla="*/ 219015 w 406073"/>
                    <a:gd name="connsiteY7" fmla="*/ 460343 h 495014"/>
                    <a:gd name="connsiteX8" fmla="*/ 217110 w 406073"/>
                    <a:gd name="connsiteY8" fmla="*/ 459772 h 495014"/>
                    <a:gd name="connsiteX9" fmla="*/ 216729 w 406073"/>
                    <a:gd name="connsiteY9" fmla="*/ 458248 h 495014"/>
                    <a:gd name="connsiteX10" fmla="*/ 215682 w 406073"/>
                    <a:gd name="connsiteY10" fmla="*/ 455390 h 495014"/>
                    <a:gd name="connsiteX11" fmla="*/ 212348 w 406073"/>
                    <a:gd name="connsiteY11" fmla="*/ 453771 h 495014"/>
                    <a:gd name="connsiteX12" fmla="*/ 204728 w 406073"/>
                    <a:gd name="connsiteY12" fmla="*/ 458629 h 495014"/>
                    <a:gd name="connsiteX13" fmla="*/ 204728 w 406073"/>
                    <a:gd name="connsiteY13" fmla="*/ 462534 h 495014"/>
                    <a:gd name="connsiteX14" fmla="*/ 204632 w 406073"/>
                    <a:gd name="connsiteY14" fmla="*/ 471107 h 495014"/>
                    <a:gd name="connsiteX15" fmla="*/ 176724 w 406073"/>
                    <a:gd name="connsiteY15" fmla="*/ 489490 h 495014"/>
                    <a:gd name="connsiteX16" fmla="*/ 168437 w 406073"/>
                    <a:gd name="connsiteY16" fmla="*/ 482632 h 495014"/>
                    <a:gd name="connsiteX17" fmla="*/ 178820 w 406073"/>
                    <a:gd name="connsiteY17" fmla="*/ 461486 h 495014"/>
                    <a:gd name="connsiteX18" fmla="*/ 184725 w 406073"/>
                    <a:gd name="connsiteY18" fmla="*/ 453009 h 495014"/>
                    <a:gd name="connsiteX19" fmla="*/ 171866 w 406073"/>
                    <a:gd name="connsiteY19" fmla="*/ 444151 h 495014"/>
                    <a:gd name="connsiteX20" fmla="*/ 170914 w 406073"/>
                    <a:gd name="connsiteY20" fmla="*/ 444151 h 495014"/>
                    <a:gd name="connsiteX21" fmla="*/ 151578 w 406073"/>
                    <a:gd name="connsiteY21" fmla="*/ 456914 h 495014"/>
                    <a:gd name="connsiteX22" fmla="*/ 130052 w 406073"/>
                    <a:gd name="connsiteY22" fmla="*/ 470630 h 495014"/>
                    <a:gd name="connsiteX23" fmla="*/ 119003 w 406073"/>
                    <a:gd name="connsiteY23" fmla="*/ 455867 h 495014"/>
                    <a:gd name="connsiteX24" fmla="*/ 105763 w 406073"/>
                    <a:gd name="connsiteY24" fmla="*/ 424148 h 495014"/>
                    <a:gd name="connsiteX25" fmla="*/ 100429 w 406073"/>
                    <a:gd name="connsiteY25" fmla="*/ 414242 h 495014"/>
                    <a:gd name="connsiteX26" fmla="*/ 94333 w 406073"/>
                    <a:gd name="connsiteY26" fmla="*/ 398812 h 495014"/>
                    <a:gd name="connsiteX27" fmla="*/ 89570 w 406073"/>
                    <a:gd name="connsiteY27" fmla="*/ 376238 h 495014"/>
                    <a:gd name="connsiteX28" fmla="*/ 105477 w 406073"/>
                    <a:gd name="connsiteY28" fmla="*/ 356997 h 495014"/>
                    <a:gd name="connsiteX29" fmla="*/ 107858 w 406073"/>
                    <a:gd name="connsiteY29" fmla="*/ 354806 h 495014"/>
                    <a:gd name="connsiteX30" fmla="*/ 99762 w 406073"/>
                    <a:gd name="connsiteY30" fmla="*/ 347663 h 495014"/>
                    <a:gd name="connsiteX31" fmla="*/ 97857 w 406073"/>
                    <a:gd name="connsiteY31" fmla="*/ 346138 h 495014"/>
                    <a:gd name="connsiteX32" fmla="*/ 78331 w 406073"/>
                    <a:gd name="connsiteY32" fmla="*/ 339566 h 495014"/>
                    <a:gd name="connsiteX33" fmla="*/ 48803 w 406073"/>
                    <a:gd name="connsiteY33" fmla="*/ 322421 h 495014"/>
                    <a:gd name="connsiteX34" fmla="*/ 48422 w 406073"/>
                    <a:gd name="connsiteY34" fmla="*/ 321374 h 495014"/>
                    <a:gd name="connsiteX35" fmla="*/ 79474 w 406073"/>
                    <a:gd name="connsiteY35" fmla="*/ 279083 h 495014"/>
                    <a:gd name="connsiteX36" fmla="*/ 92333 w 406073"/>
                    <a:gd name="connsiteY36" fmla="*/ 246793 h 495014"/>
                    <a:gd name="connsiteX37" fmla="*/ 80617 w 406073"/>
                    <a:gd name="connsiteY37" fmla="*/ 211169 h 495014"/>
                    <a:gd name="connsiteX38" fmla="*/ 74235 w 406073"/>
                    <a:gd name="connsiteY38" fmla="*/ 215455 h 495014"/>
                    <a:gd name="connsiteX39" fmla="*/ 63567 w 406073"/>
                    <a:gd name="connsiteY39" fmla="*/ 221551 h 495014"/>
                    <a:gd name="connsiteX40" fmla="*/ 55280 w 406073"/>
                    <a:gd name="connsiteY40" fmla="*/ 216884 h 495014"/>
                    <a:gd name="connsiteX41" fmla="*/ 35373 w 406073"/>
                    <a:gd name="connsiteY41" fmla="*/ 205073 h 495014"/>
                    <a:gd name="connsiteX42" fmla="*/ 26896 w 406073"/>
                    <a:gd name="connsiteY42" fmla="*/ 192024 h 495014"/>
                    <a:gd name="connsiteX43" fmla="*/ 14228 w 406073"/>
                    <a:gd name="connsiteY43" fmla="*/ 175546 h 495014"/>
                    <a:gd name="connsiteX44" fmla="*/ 2893 w 406073"/>
                    <a:gd name="connsiteY44" fmla="*/ 167069 h 495014"/>
                    <a:gd name="connsiteX45" fmla="*/ 702 w 406073"/>
                    <a:gd name="connsiteY45" fmla="*/ 154496 h 495014"/>
                    <a:gd name="connsiteX46" fmla="*/ 3941 w 406073"/>
                    <a:gd name="connsiteY46" fmla="*/ 152971 h 495014"/>
                    <a:gd name="connsiteX47" fmla="*/ 10418 w 406073"/>
                    <a:gd name="connsiteY47" fmla="*/ 154591 h 495014"/>
                    <a:gd name="connsiteX48" fmla="*/ 15275 w 406073"/>
                    <a:gd name="connsiteY48" fmla="*/ 155924 h 495014"/>
                    <a:gd name="connsiteX49" fmla="*/ 34802 w 406073"/>
                    <a:gd name="connsiteY49" fmla="*/ 150304 h 495014"/>
                    <a:gd name="connsiteX50" fmla="*/ 35278 w 406073"/>
                    <a:gd name="connsiteY50" fmla="*/ 132112 h 495014"/>
                    <a:gd name="connsiteX51" fmla="*/ 35278 w 406073"/>
                    <a:gd name="connsiteY51" fmla="*/ 115538 h 495014"/>
                    <a:gd name="connsiteX52" fmla="*/ 42803 w 406073"/>
                    <a:gd name="connsiteY52" fmla="*/ 111062 h 495014"/>
                    <a:gd name="connsiteX53" fmla="*/ 55471 w 406073"/>
                    <a:gd name="connsiteY53" fmla="*/ 104299 h 495014"/>
                    <a:gd name="connsiteX54" fmla="*/ 53471 w 406073"/>
                    <a:gd name="connsiteY54" fmla="*/ 87344 h 495014"/>
                    <a:gd name="connsiteX55" fmla="*/ 58995 w 406073"/>
                    <a:gd name="connsiteY55" fmla="*/ 61341 h 495014"/>
                    <a:gd name="connsiteX56" fmla="*/ 68139 w 406073"/>
                    <a:gd name="connsiteY56" fmla="*/ 59055 h 495014"/>
                    <a:gd name="connsiteX57" fmla="*/ 87951 w 406073"/>
                    <a:gd name="connsiteY57" fmla="*/ 76486 h 495014"/>
                    <a:gd name="connsiteX58" fmla="*/ 103191 w 406073"/>
                    <a:gd name="connsiteY58" fmla="*/ 91154 h 495014"/>
                    <a:gd name="connsiteX59" fmla="*/ 114335 w 406073"/>
                    <a:gd name="connsiteY59" fmla="*/ 86487 h 495014"/>
                    <a:gd name="connsiteX60" fmla="*/ 121860 w 406073"/>
                    <a:gd name="connsiteY60" fmla="*/ 80963 h 495014"/>
                    <a:gd name="connsiteX61" fmla="*/ 137576 w 406073"/>
                    <a:gd name="connsiteY61" fmla="*/ 68008 h 495014"/>
                    <a:gd name="connsiteX62" fmla="*/ 136243 w 406073"/>
                    <a:gd name="connsiteY62" fmla="*/ 65627 h 495014"/>
                    <a:gd name="connsiteX63" fmla="*/ 129861 w 406073"/>
                    <a:gd name="connsiteY63" fmla="*/ 48482 h 495014"/>
                    <a:gd name="connsiteX64" fmla="*/ 117193 w 406073"/>
                    <a:gd name="connsiteY64" fmla="*/ 37433 h 495014"/>
                    <a:gd name="connsiteX65" fmla="*/ 99191 w 406073"/>
                    <a:gd name="connsiteY65" fmla="*/ 11430 h 495014"/>
                    <a:gd name="connsiteX66" fmla="*/ 99762 w 406073"/>
                    <a:gd name="connsiteY66" fmla="*/ 10382 h 495014"/>
                    <a:gd name="connsiteX67" fmla="*/ 107858 w 406073"/>
                    <a:gd name="connsiteY67" fmla="*/ 4477 h 495014"/>
                    <a:gd name="connsiteX68" fmla="*/ 112049 w 406073"/>
                    <a:gd name="connsiteY68" fmla="*/ 286 h 495014"/>
                    <a:gd name="connsiteX69" fmla="*/ 112811 w 406073"/>
                    <a:gd name="connsiteY69" fmla="*/ 0 h 495014"/>
                    <a:gd name="connsiteX70" fmla="*/ 113478 w 406073"/>
                    <a:gd name="connsiteY70" fmla="*/ 191 h 495014"/>
                    <a:gd name="connsiteX71" fmla="*/ 144053 w 406073"/>
                    <a:gd name="connsiteY71" fmla="*/ 16954 h 495014"/>
                    <a:gd name="connsiteX72" fmla="*/ 171676 w 406073"/>
                    <a:gd name="connsiteY72" fmla="*/ 41815 h 495014"/>
                    <a:gd name="connsiteX73" fmla="*/ 192155 w 406073"/>
                    <a:gd name="connsiteY73" fmla="*/ 51911 h 495014"/>
                    <a:gd name="connsiteX74" fmla="*/ 199775 w 406073"/>
                    <a:gd name="connsiteY74" fmla="*/ 51816 h 495014"/>
                    <a:gd name="connsiteX75" fmla="*/ 228445 w 406073"/>
                    <a:gd name="connsiteY75" fmla="*/ 77915 h 495014"/>
                    <a:gd name="connsiteX76" fmla="*/ 232160 w 406073"/>
                    <a:gd name="connsiteY76" fmla="*/ 80010 h 495014"/>
                    <a:gd name="connsiteX77" fmla="*/ 241590 w 406073"/>
                    <a:gd name="connsiteY77" fmla="*/ 78010 h 495014"/>
                    <a:gd name="connsiteX78" fmla="*/ 252829 w 406073"/>
                    <a:gd name="connsiteY78" fmla="*/ 75819 h 495014"/>
                    <a:gd name="connsiteX79" fmla="*/ 259687 w 406073"/>
                    <a:gd name="connsiteY79" fmla="*/ 78962 h 495014"/>
                    <a:gd name="connsiteX80" fmla="*/ 251400 w 406073"/>
                    <a:gd name="connsiteY80" fmla="*/ 117920 h 495014"/>
                    <a:gd name="connsiteX81" fmla="*/ 249305 w 406073"/>
                    <a:gd name="connsiteY81" fmla="*/ 132683 h 495014"/>
                    <a:gd name="connsiteX82" fmla="*/ 252353 w 406073"/>
                    <a:gd name="connsiteY82" fmla="*/ 133826 h 495014"/>
                    <a:gd name="connsiteX83" fmla="*/ 261401 w 406073"/>
                    <a:gd name="connsiteY83" fmla="*/ 131826 h 495014"/>
                    <a:gd name="connsiteX84" fmla="*/ 271307 w 406073"/>
                    <a:gd name="connsiteY84" fmla="*/ 129635 h 495014"/>
                    <a:gd name="connsiteX85" fmla="*/ 275499 w 406073"/>
                    <a:gd name="connsiteY85" fmla="*/ 130874 h 495014"/>
                    <a:gd name="connsiteX86" fmla="*/ 277784 w 406073"/>
                    <a:gd name="connsiteY86" fmla="*/ 143446 h 495014"/>
                    <a:gd name="connsiteX87" fmla="*/ 294834 w 406073"/>
                    <a:gd name="connsiteY87" fmla="*/ 174688 h 495014"/>
                    <a:gd name="connsiteX88" fmla="*/ 309788 w 406073"/>
                    <a:gd name="connsiteY88" fmla="*/ 170117 h 495014"/>
                    <a:gd name="connsiteX89" fmla="*/ 315789 w 406073"/>
                    <a:gd name="connsiteY89" fmla="*/ 162496 h 495014"/>
                    <a:gd name="connsiteX90" fmla="*/ 335315 w 406073"/>
                    <a:gd name="connsiteY90" fmla="*/ 145351 h 495014"/>
                    <a:gd name="connsiteX91" fmla="*/ 354842 w 406073"/>
                    <a:gd name="connsiteY91" fmla="*/ 164973 h 495014"/>
                    <a:gd name="connsiteX92" fmla="*/ 355985 w 406073"/>
                    <a:gd name="connsiteY92" fmla="*/ 187547 h 495014"/>
                    <a:gd name="connsiteX93" fmla="*/ 346936 w 406073"/>
                    <a:gd name="connsiteY93" fmla="*/ 192215 h 495014"/>
                    <a:gd name="connsiteX94" fmla="*/ 335601 w 406073"/>
                    <a:gd name="connsiteY94" fmla="*/ 189167 h 495014"/>
                    <a:gd name="connsiteX95" fmla="*/ 314741 w 406073"/>
                    <a:gd name="connsiteY95" fmla="*/ 184975 h 495014"/>
                    <a:gd name="connsiteX96" fmla="*/ 306550 w 406073"/>
                    <a:gd name="connsiteY96" fmla="*/ 187262 h 495014"/>
                    <a:gd name="connsiteX97" fmla="*/ 314075 w 406073"/>
                    <a:gd name="connsiteY97" fmla="*/ 196310 h 495014"/>
                    <a:gd name="connsiteX98" fmla="*/ 321980 w 406073"/>
                    <a:gd name="connsiteY98" fmla="*/ 208979 h 495014"/>
                    <a:gd name="connsiteX99" fmla="*/ 302359 w 406073"/>
                    <a:gd name="connsiteY99" fmla="*/ 226124 h 495014"/>
                    <a:gd name="connsiteX100" fmla="*/ 294644 w 406073"/>
                    <a:gd name="connsiteY100" fmla="*/ 230696 h 495014"/>
                    <a:gd name="connsiteX101" fmla="*/ 323504 w 406073"/>
                    <a:gd name="connsiteY101" fmla="*/ 271367 h 495014"/>
                    <a:gd name="connsiteX102" fmla="*/ 339887 w 406073"/>
                    <a:gd name="connsiteY102" fmla="*/ 285655 h 495014"/>
                    <a:gd name="connsiteX103" fmla="*/ 333029 w 406073"/>
                    <a:gd name="connsiteY103" fmla="*/ 302324 h 495014"/>
                    <a:gd name="connsiteX104" fmla="*/ 329791 w 406073"/>
                    <a:gd name="connsiteY104" fmla="*/ 309372 h 495014"/>
                    <a:gd name="connsiteX105" fmla="*/ 336173 w 406073"/>
                    <a:gd name="connsiteY105" fmla="*/ 311087 h 495014"/>
                    <a:gd name="connsiteX106" fmla="*/ 356366 w 406073"/>
                    <a:gd name="connsiteY106" fmla="*/ 308610 h 495014"/>
                    <a:gd name="connsiteX107" fmla="*/ 374463 w 406073"/>
                    <a:gd name="connsiteY107" fmla="*/ 306324 h 495014"/>
                    <a:gd name="connsiteX108" fmla="*/ 379797 w 406073"/>
                    <a:gd name="connsiteY108" fmla="*/ 307372 h 495014"/>
                    <a:gd name="connsiteX109" fmla="*/ 394370 w 406073"/>
                    <a:gd name="connsiteY109" fmla="*/ 313087 h 495014"/>
                    <a:gd name="connsiteX110" fmla="*/ 405515 w 406073"/>
                    <a:gd name="connsiteY110" fmla="*/ 318325 h 495014"/>
                    <a:gd name="connsiteX111" fmla="*/ 401895 w 406073"/>
                    <a:gd name="connsiteY111" fmla="*/ 337661 h 495014"/>
                    <a:gd name="connsiteX112" fmla="*/ 400657 w 406073"/>
                    <a:gd name="connsiteY112" fmla="*/ 340614 h 495014"/>
                    <a:gd name="connsiteX113" fmla="*/ 398276 w 406073"/>
                    <a:gd name="connsiteY113" fmla="*/ 351282 h 495014"/>
                    <a:gd name="connsiteX114" fmla="*/ 395990 w 406073"/>
                    <a:gd name="connsiteY114" fmla="*/ 358807 h 495014"/>
                    <a:gd name="connsiteX115" fmla="*/ 385988 w 406073"/>
                    <a:gd name="connsiteY115" fmla="*/ 365474 h 495014"/>
                    <a:gd name="connsiteX116" fmla="*/ 377321 w 406073"/>
                    <a:gd name="connsiteY116" fmla="*/ 370523 h 495014"/>
                    <a:gd name="connsiteX117" fmla="*/ 389799 w 406073"/>
                    <a:gd name="connsiteY117" fmla="*/ 387382 h 495014"/>
                    <a:gd name="connsiteX118" fmla="*/ 377607 w 406073"/>
                    <a:gd name="connsiteY118" fmla="*/ 402431 h 495014"/>
                    <a:gd name="connsiteX119" fmla="*/ 374558 w 406073"/>
                    <a:gd name="connsiteY119" fmla="*/ 402908 h 495014"/>
                    <a:gd name="connsiteX120" fmla="*/ 365415 w 406073"/>
                    <a:gd name="connsiteY120" fmla="*/ 399859 h 495014"/>
                    <a:gd name="connsiteX121" fmla="*/ 359318 w 406073"/>
                    <a:gd name="connsiteY121" fmla="*/ 397383 h 495014"/>
                    <a:gd name="connsiteX122" fmla="*/ 349317 w 406073"/>
                    <a:gd name="connsiteY122" fmla="*/ 408623 h 495014"/>
                    <a:gd name="connsiteX123" fmla="*/ 352270 w 406073"/>
                    <a:gd name="connsiteY123" fmla="*/ 422624 h 495014"/>
                    <a:gd name="connsiteX124" fmla="*/ 354651 w 406073"/>
                    <a:gd name="connsiteY124" fmla="*/ 438912 h 495014"/>
                    <a:gd name="connsiteX125" fmla="*/ 347793 w 406073"/>
                    <a:gd name="connsiteY125" fmla="*/ 449675 h 495014"/>
                    <a:gd name="connsiteX126" fmla="*/ 345602 w 406073"/>
                    <a:gd name="connsiteY126" fmla="*/ 452819 h 495014"/>
                    <a:gd name="connsiteX127" fmla="*/ 342174 w 406073"/>
                    <a:gd name="connsiteY127" fmla="*/ 458057 h 495014"/>
                    <a:gd name="connsiteX128" fmla="*/ 304740 w 406073"/>
                    <a:gd name="connsiteY128" fmla="*/ 493871 h 495014"/>
                    <a:gd name="connsiteX129" fmla="*/ 300930 w 406073"/>
                    <a:gd name="connsiteY129" fmla="*/ 494538 h 49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06073" h="495014">
                      <a:moveTo>
                        <a:pt x="300835" y="495014"/>
                      </a:moveTo>
                      <a:cubicBezTo>
                        <a:pt x="297596" y="495014"/>
                        <a:pt x="295691" y="493205"/>
                        <a:pt x="293691" y="491300"/>
                      </a:cubicBezTo>
                      <a:cubicBezTo>
                        <a:pt x="290643" y="488442"/>
                        <a:pt x="286928" y="484823"/>
                        <a:pt x="275784" y="484823"/>
                      </a:cubicBezTo>
                      <a:cubicBezTo>
                        <a:pt x="273784" y="484823"/>
                        <a:pt x="271688" y="484918"/>
                        <a:pt x="269212" y="485204"/>
                      </a:cubicBezTo>
                      <a:lnTo>
                        <a:pt x="266640" y="485204"/>
                      </a:lnTo>
                      <a:cubicBezTo>
                        <a:pt x="236827" y="485204"/>
                        <a:pt x="235017" y="475679"/>
                        <a:pt x="233493" y="468059"/>
                      </a:cubicBezTo>
                      <a:cubicBezTo>
                        <a:pt x="232541" y="463296"/>
                        <a:pt x="231969" y="460153"/>
                        <a:pt x="224254" y="460153"/>
                      </a:cubicBezTo>
                      <a:cubicBezTo>
                        <a:pt x="224254" y="460153"/>
                        <a:pt x="219587" y="460343"/>
                        <a:pt x="219015" y="460343"/>
                      </a:cubicBezTo>
                      <a:cubicBezTo>
                        <a:pt x="218253" y="460343"/>
                        <a:pt x="217586" y="460343"/>
                        <a:pt x="217110" y="459772"/>
                      </a:cubicBezTo>
                      <a:cubicBezTo>
                        <a:pt x="216920" y="459486"/>
                        <a:pt x="216729" y="458629"/>
                        <a:pt x="216729" y="458248"/>
                      </a:cubicBezTo>
                      <a:cubicBezTo>
                        <a:pt x="216729" y="457676"/>
                        <a:pt x="216729" y="456914"/>
                        <a:pt x="215682" y="455390"/>
                      </a:cubicBezTo>
                      <a:cubicBezTo>
                        <a:pt x="214919" y="454247"/>
                        <a:pt x="213776" y="453771"/>
                        <a:pt x="212348" y="453771"/>
                      </a:cubicBezTo>
                      <a:cubicBezTo>
                        <a:pt x="209490" y="453771"/>
                        <a:pt x="206157" y="455962"/>
                        <a:pt x="204728" y="458629"/>
                      </a:cubicBezTo>
                      <a:cubicBezTo>
                        <a:pt x="204251" y="459676"/>
                        <a:pt x="203775" y="461200"/>
                        <a:pt x="204728" y="462534"/>
                      </a:cubicBezTo>
                      <a:cubicBezTo>
                        <a:pt x="205871" y="464058"/>
                        <a:pt x="206728" y="466820"/>
                        <a:pt x="204632" y="471107"/>
                      </a:cubicBezTo>
                      <a:cubicBezTo>
                        <a:pt x="200156" y="479870"/>
                        <a:pt x="185582" y="489490"/>
                        <a:pt x="176724" y="489490"/>
                      </a:cubicBezTo>
                      <a:cubicBezTo>
                        <a:pt x="172152" y="489490"/>
                        <a:pt x="169199" y="487109"/>
                        <a:pt x="168437" y="482632"/>
                      </a:cubicBezTo>
                      <a:cubicBezTo>
                        <a:pt x="166723" y="472821"/>
                        <a:pt x="173486" y="466534"/>
                        <a:pt x="178820" y="461486"/>
                      </a:cubicBezTo>
                      <a:cubicBezTo>
                        <a:pt x="182249" y="458248"/>
                        <a:pt x="185201" y="455486"/>
                        <a:pt x="184725" y="453009"/>
                      </a:cubicBezTo>
                      <a:cubicBezTo>
                        <a:pt x="184249" y="450342"/>
                        <a:pt x="180058" y="447484"/>
                        <a:pt x="171866" y="444151"/>
                      </a:cubicBezTo>
                      <a:cubicBezTo>
                        <a:pt x="171676" y="444151"/>
                        <a:pt x="171295" y="444151"/>
                        <a:pt x="170914" y="444151"/>
                      </a:cubicBezTo>
                      <a:cubicBezTo>
                        <a:pt x="165770" y="444151"/>
                        <a:pt x="158532" y="450628"/>
                        <a:pt x="151578" y="456914"/>
                      </a:cubicBezTo>
                      <a:cubicBezTo>
                        <a:pt x="143768" y="463963"/>
                        <a:pt x="136338" y="470630"/>
                        <a:pt x="130052" y="470630"/>
                      </a:cubicBezTo>
                      <a:cubicBezTo>
                        <a:pt x="124622" y="470630"/>
                        <a:pt x="121003" y="465773"/>
                        <a:pt x="119003" y="455867"/>
                      </a:cubicBezTo>
                      <a:cubicBezTo>
                        <a:pt x="111192" y="424529"/>
                        <a:pt x="107668" y="424339"/>
                        <a:pt x="105763" y="424148"/>
                      </a:cubicBezTo>
                      <a:cubicBezTo>
                        <a:pt x="103001" y="423958"/>
                        <a:pt x="101762" y="422529"/>
                        <a:pt x="100429" y="414242"/>
                      </a:cubicBezTo>
                      <a:cubicBezTo>
                        <a:pt x="99572" y="409289"/>
                        <a:pt x="96905" y="403955"/>
                        <a:pt x="94333" y="398812"/>
                      </a:cubicBezTo>
                      <a:cubicBezTo>
                        <a:pt x="90142" y="390525"/>
                        <a:pt x="86236" y="382715"/>
                        <a:pt x="89570" y="376238"/>
                      </a:cubicBezTo>
                      <a:cubicBezTo>
                        <a:pt x="95761" y="364331"/>
                        <a:pt x="102048" y="359569"/>
                        <a:pt x="105477" y="356997"/>
                      </a:cubicBezTo>
                      <a:cubicBezTo>
                        <a:pt x="106620" y="356140"/>
                        <a:pt x="107858" y="355187"/>
                        <a:pt x="107858" y="354806"/>
                      </a:cubicBezTo>
                      <a:cubicBezTo>
                        <a:pt x="107858" y="353949"/>
                        <a:pt x="104525" y="351282"/>
                        <a:pt x="99762" y="347663"/>
                      </a:cubicBezTo>
                      <a:lnTo>
                        <a:pt x="97857" y="346138"/>
                      </a:lnTo>
                      <a:cubicBezTo>
                        <a:pt x="89094" y="342995"/>
                        <a:pt x="82998" y="341090"/>
                        <a:pt x="78331" y="339566"/>
                      </a:cubicBezTo>
                      <a:cubicBezTo>
                        <a:pt x="66806" y="336042"/>
                        <a:pt x="64139" y="335185"/>
                        <a:pt x="48803" y="322421"/>
                      </a:cubicBezTo>
                      <a:cubicBezTo>
                        <a:pt x="48518" y="322136"/>
                        <a:pt x="48327" y="321755"/>
                        <a:pt x="48422" y="321374"/>
                      </a:cubicBezTo>
                      <a:cubicBezTo>
                        <a:pt x="53852" y="284702"/>
                        <a:pt x="68044" y="281559"/>
                        <a:pt x="79474" y="279083"/>
                      </a:cubicBezTo>
                      <a:cubicBezTo>
                        <a:pt x="89951" y="276796"/>
                        <a:pt x="96809" y="275273"/>
                        <a:pt x="92333" y="246793"/>
                      </a:cubicBezTo>
                      <a:cubicBezTo>
                        <a:pt x="88523" y="222790"/>
                        <a:pt x="84713" y="211169"/>
                        <a:pt x="80617" y="211169"/>
                      </a:cubicBezTo>
                      <a:cubicBezTo>
                        <a:pt x="78807" y="211169"/>
                        <a:pt x="76616" y="213265"/>
                        <a:pt x="74235" y="215455"/>
                      </a:cubicBezTo>
                      <a:cubicBezTo>
                        <a:pt x="71187" y="218313"/>
                        <a:pt x="67758" y="221551"/>
                        <a:pt x="63567" y="221551"/>
                      </a:cubicBezTo>
                      <a:cubicBezTo>
                        <a:pt x="60710" y="221551"/>
                        <a:pt x="58043" y="220028"/>
                        <a:pt x="55280" y="216884"/>
                      </a:cubicBezTo>
                      <a:cubicBezTo>
                        <a:pt x="45851" y="205835"/>
                        <a:pt x="39564" y="205359"/>
                        <a:pt x="35373" y="205073"/>
                      </a:cubicBezTo>
                      <a:cubicBezTo>
                        <a:pt x="29849" y="204692"/>
                        <a:pt x="27753" y="203454"/>
                        <a:pt x="26896" y="192024"/>
                      </a:cubicBezTo>
                      <a:cubicBezTo>
                        <a:pt x="26039" y="179356"/>
                        <a:pt x="20324" y="177546"/>
                        <a:pt x="14228" y="175546"/>
                      </a:cubicBezTo>
                      <a:cubicBezTo>
                        <a:pt x="9846" y="174117"/>
                        <a:pt x="5274" y="172688"/>
                        <a:pt x="2893" y="167069"/>
                      </a:cubicBezTo>
                      <a:cubicBezTo>
                        <a:pt x="35" y="160401"/>
                        <a:pt x="-727" y="156496"/>
                        <a:pt x="702" y="154496"/>
                      </a:cubicBezTo>
                      <a:cubicBezTo>
                        <a:pt x="1369" y="153448"/>
                        <a:pt x="2417" y="152971"/>
                        <a:pt x="3941" y="152971"/>
                      </a:cubicBezTo>
                      <a:cubicBezTo>
                        <a:pt x="5846" y="152971"/>
                        <a:pt x="8132" y="153829"/>
                        <a:pt x="10418" y="154591"/>
                      </a:cubicBezTo>
                      <a:cubicBezTo>
                        <a:pt x="12227" y="155258"/>
                        <a:pt x="14132" y="155924"/>
                        <a:pt x="15275" y="155924"/>
                      </a:cubicBezTo>
                      <a:cubicBezTo>
                        <a:pt x="25372" y="155924"/>
                        <a:pt x="31849" y="154115"/>
                        <a:pt x="34802" y="150304"/>
                      </a:cubicBezTo>
                      <a:cubicBezTo>
                        <a:pt x="38421" y="145828"/>
                        <a:pt x="36802" y="138779"/>
                        <a:pt x="35278" y="132112"/>
                      </a:cubicBezTo>
                      <a:cubicBezTo>
                        <a:pt x="33849" y="125730"/>
                        <a:pt x="32516" y="119825"/>
                        <a:pt x="35278" y="115538"/>
                      </a:cubicBezTo>
                      <a:cubicBezTo>
                        <a:pt x="36707" y="113252"/>
                        <a:pt x="39183" y="111824"/>
                        <a:pt x="42803" y="111062"/>
                      </a:cubicBezTo>
                      <a:cubicBezTo>
                        <a:pt x="49565" y="109728"/>
                        <a:pt x="53661" y="107537"/>
                        <a:pt x="55471" y="104299"/>
                      </a:cubicBezTo>
                      <a:cubicBezTo>
                        <a:pt x="57947" y="99822"/>
                        <a:pt x="55852" y="93726"/>
                        <a:pt x="53471" y="87344"/>
                      </a:cubicBezTo>
                      <a:cubicBezTo>
                        <a:pt x="50042" y="77915"/>
                        <a:pt x="46232" y="67342"/>
                        <a:pt x="58995" y="61341"/>
                      </a:cubicBezTo>
                      <a:cubicBezTo>
                        <a:pt x="62234" y="59817"/>
                        <a:pt x="65377" y="59055"/>
                        <a:pt x="68139" y="59055"/>
                      </a:cubicBezTo>
                      <a:cubicBezTo>
                        <a:pt x="77950" y="59055"/>
                        <a:pt x="82998" y="67913"/>
                        <a:pt x="87951" y="76486"/>
                      </a:cubicBezTo>
                      <a:cubicBezTo>
                        <a:pt x="92333" y="84011"/>
                        <a:pt x="96428" y="91154"/>
                        <a:pt x="103191" y="91154"/>
                      </a:cubicBezTo>
                      <a:cubicBezTo>
                        <a:pt x="106430" y="91154"/>
                        <a:pt x="110049" y="89630"/>
                        <a:pt x="114335" y="86487"/>
                      </a:cubicBezTo>
                      <a:lnTo>
                        <a:pt x="121860" y="80963"/>
                      </a:lnTo>
                      <a:cubicBezTo>
                        <a:pt x="132433" y="73152"/>
                        <a:pt x="137291" y="69628"/>
                        <a:pt x="137576" y="68008"/>
                      </a:cubicBezTo>
                      <a:cubicBezTo>
                        <a:pt x="137576" y="67437"/>
                        <a:pt x="137195" y="66866"/>
                        <a:pt x="136243" y="65627"/>
                      </a:cubicBezTo>
                      <a:cubicBezTo>
                        <a:pt x="134243" y="63055"/>
                        <a:pt x="130814" y="58674"/>
                        <a:pt x="129861" y="48482"/>
                      </a:cubicBezTo>
                      <a:cubicBezTo>
                        <a:pt x="128909" y="38671"/>
                        <a:pt x="123765" y="38100"/>
                        <a:pt x="117193" y="37433"/>
                      </a:cubicBezTo>
                      <a:cubicBezTo>
                        <a:pt x="108525" y="36481"/>
                        <a:pt x="98619" y="35338"/>
                        <a:pt x="99191" y="11430"/>
                      </a:cubicBezTo>
                      <a:cubicBezTo>
                        <a:pt x="99191" y="11049"/>
                        <a:pt x="99381" y="10668"/>
                        <a:pt x="99762" y="10382"/>
                      </a:cubicBezTo>
                      <a:cubicBezTo>
                        <a:pt x="106144" y="6667"/>
                        <a:pt x="106906" y="5715"/>
                        <a:pt x="107858" y="4477"/>
                      </a:cubicBezTo>
                      <a:cubicBezTo>
                        <a:pt x="108525" y="3524"/>
                        <a:pt x="109478" y="2476"/>
                        <a:pt x="112049" y="286"/>
                      </a:cubicBezTo>
                      <a:cubicBezTo>
                        <a:pt x="112240" y="95"/>
                        <a:pt x="112526" y="0"/>
                        <a:pt x="112811" y="0"/>
                      </a:cubicBezTo>
                      <a:cubicBezTo>
                        <a:pt x="113097" y="0"/>
                        <a:pt x="113288" y="0"/>
                        <a:pt x="113478" y="191"/>
                      </a:cubicBezTo>
                      <a:cubicBezTo>
                        <a:pt x="129671" y="12097"/>
                        <a:pt x="137957" y="14859"/>
                        <a:pt x="144053" y="16954"/>
                      </a:cubicBezTo>
                      <a:cubicBezTo>
                        <a:pt x="152435" y="19717"/>
                        <a:pt x="157103" y="21336"/>
                        <a:pt x="171676" y="41815"/>
                      </a:cubicBezTo>
                      <a:cubicBezTo>
                        <a:pt x="178343" y="51149"/>
                        <a:pt x="185487" y="51911"/>
                        <a:pt x="192155" y="51911"/>
                      </a:cubicBezTo>
                      <a:cubicBezTo>
                        <a:pt x="193393" y="51911"/>
                        <a:pt x="198536" y="51816"/>
                        <a:pt x="199775" y="51816"/>
                      </a:cubicBezTo>
                      <a:cubicBezTo>
                        <a:pt x="209871" y="51816"/>
                        <a:pt x="220444" y="53816"/>
                        <a:pt x="228445" y="77915"/>
                      </a:cubicBezTo>
                      <a:cubicBezTo>
                        <a:pt x="228826" y="78962"/>
                        <a:pt x="229493" y="80010"/>
                        <a:pt x="232160" y="80010"/>
                      </a:cubicBezTo>
                      <a:cubicBezTo>
                        <a:pt x="234827" y="80010"/>
                        <a:pt x="238065" y="79058"/>
                        <a:pt x="241590" y="78010"/>
                      </a:cubicBezTo>
                      <a:cubicBezTo>
                        <a:pt x="245495" y="76867"/>
                        <a:pt x="249400" y="75819"/>
                        <a:pt x="252829" y="75819"/>
                      </a:cubicBezTo>
                      <a:cubicBezTo>
                        <a:pt x="255972" y="75819"/>
                        <a:pt x="258258" y="76867"/>
                        <a:pt x="259687" y="78962"/>
                      </a:cubicBezTo>
                      <a:cubicBezTo>
                        <a:pt x="263211" y="84296"/>
                        <a:pt x="260544" y="96679"/>
                        <a:pt x="251400" y="117920"/>
                      </a:cubicBezTo>
                      <a:cubicBezTo>
                        <a:pt x="247876" y="127540"/>
                        <a:pt x="248257" y="131254"/>
                        <a:pt x="249305" y="132683"/>
                      </a:cubicBezTo>
                      <a:cubicBezTo>
                        <a:pt x="249686" y="133159"/>
                        <a:pt x="250352" y="133826"/>
                        <a:pt x="252353" y="133826"/>
                      </a:cubicBezTo>
                      <a:cubicBezTo>
                        <a:pt x="254829" y="133826"/>
                        <a:pt x="258163" y="132779"/>
                        <a:pt x="261401" y="131826"/>
                      </a:cubicBezTo>
                      <a:cubicBezTo>
                        <a:pt x="264830" y="130778"/>
                        <a:pt x="268450" y="129635"/>
                        <a:pt x="271307" y="129635"/>
                      </a:cubicBezTo>
                      <a:cubicBezTo>
                        <a:pt x="273022" y="129635"/>
                        <a:pt x="274451" y="130016"/>
                        <a:pt x="275499" y="130874"/>
                      </a:cubicBezTo>
                      <a:cubicBezTo>
                        <a:pt x="276832" y="134398"/>
                        <a:pt x="277213" y="138589"/>
                        <a:pt x="277784" y="143446"/>
                      </a:cubicBezTo>
                      <a:cubicBezTo>
                        <a:pt x="279213" y="157353"/>
                        <a:pt x="281118" y="174688"/>
                        <a:pt x="294834" y="174688"/>
                      </a:cubicBezTo>
                      <a:cubicBezTo>
                        <a:pt x="298930" y="174688"/>
                        <a:pt x="303978" y="173165"/>
                        <a:pt x="309788" y="170117"/>
                      </a:cubicBezTo>
                      <a:cubicBezTo>
                        <a:pt x="311217" y="169354"/>
                        <a:pt x="313408" y="166021"/>
                        <a:pt x="315789" y="162496"/>
                      </a:cubicBezTo>
                      <a:cubicBezTo>
                        <a:pt x="320837" y="154876"/>
                        <a:pt x="327124" y="145351"/>
                        <a:pt x="335315" y="145351"/>
                      </a:cubicBezTo>
                      <a:cubicBezTo>
                        <a:pt x="342078" y="145351"/>
                        <a:pt x="348460" y="151829"/>
                        <a:pt x="354842" y="164973"/>
                      </a:cubicBezTo>
                      <a:cubicBezTo>
                        <a:pt x="358175" y="171736"/>
                        <a:pt x="359604" y="181737"/>
                        <a:pt x="355985" y="187547"/>
                      </a:cubicBezTo>
                      <a:cubicBezTo>
                        <a:pt x="354080" y="190595"/>
                        <a:pt x="350936" y="192215"/>
                        <a:pt x="346936" y="192215"/>
                      </a:cubicBezTo>
                      <a:cubicBezTo>
                        <a:pt x="343793" y="192215"/>
                        <a:pt x="339983" y="191167"/>
                        <a:pt x="335601" y="189167"/>
                      </a:cubicBezTo>
                      <a:cubicBezTo>
                        <a:pt x="330458" y="186785"/>
                        <a:pt x="321504" y="184975"/>
                        <a:pt x="314741" y="184975"/>
                      </a:cubicBezTo>
                      <a:cubicBezTo>
                        <a:pt x="309217" y="184975"/>
                        <a:pt x="306931" y="186119"/>
                        <a:pt x="306550" y="187262"/>
                      </a:cubicBezTo>
                      <a:cubicBezTo>
                        <a:pt x="306264" y="188119"/>
                        <a:pt x="306550" y="190595"/>
                        <a:pt x="314075" y="196310"/>
                      </a:cubicBezTo>
                      <a:cubicBezTo>
                        <a:pt x="319694" y="200501"/>
                        <a:pt x="322361" y="204788"/>
                        <a:pt x="321980" y="208979"/>
                      </a:cubicBezTo>
                      <a:cubicBezTo>
                        <a:pt x="321314" y="216694"/>
                        <a:pt x="310360" y="222123"/>
                        <a:pt x="302359" y="226124"/>
                      </a:cubicBezTo>
                      <a:cubicBezTo>
                        <a:pt x="299216" y="227648"/>
                        <a:pt x="294929" y="229838"/>
                        <a:pt x="294644" y="230696"/>
                      </a:cubicBezTo>
                      <a:cubicBezTo>
                        <a:pt x="293405" y="255461"/>
                        <a:pt x="310074" y="264319"/>
                        <a:pt x="323504" y="271367"/>
                      </a:cubicBezTo>
                      <a:cubicBezTo>
                        <a:pt x="331601" y="275654"/>
                        <a:pt x="338649" y="279368"/>
                        <a:pt x="339887" y="285655"/>
                      </a:cubicBezTo>
                      <a:cubicBezTo>
                        <a:pt x="340840" y="290227"/>
                        <a:pt x="338649" y="295561"/>
                        <a:pt x="333029" y="302324"/>
                      </a:cubicBezTo>
                      <a:cubicBezTo>
                        <a:pt x="329410" y="306705"/>
                        <a:pt x="329410" y="308610"/>
                        <a:pt x="329791" y="309372"/>
                      </a:cubicBezTo>
                      <a:cubicBezTo>
                        <a:pt x="330077" y="310039"/>
                        <a:pt x="331315" y="311087"/>
                        <a:pt x="336173" y="311087"/>
                      </a:cubicBezTo>
                      <a:cubicBezTo>
                        <a:pt x="341507" y="311087"/>
                        <a:pt x="349032" y="309848"/>
                        <a:pt x="356366" y="308610"/>
                      </a:cubicBezTo>
                      <a:cubicBezTo>
                        <a:pt x="363319" y="307467"/>
                        <a:pt x="369891" y="306324"/>
                        <a:pt x="374463" y="306324"/>
                      </a:cubicBezTo>
                      <a:cubicBezTo>
                        <a:pt x="377035" y="306324"/>
                        <a:pt x="378654" y="306705"/>
                        <a:pt x="379797" y="307372"/>
                      </a:cubicBezTo>
                      <a:cubicBezTo>
                        <a:pt x="383607" y="312039"/>
                        <a:pt x="389322" y="312611"/>
                        <a:pt x="394370" y="313087"/>
                      </a:cubicBezTo>
                      <a:cubicBezTo>
                        <a:pt x="399419" y="313563"/>
                        <a:pt x="404181" y="313944"/>
                        <a:pt x="405515" y="318325"/>
                      </a:cubicBezTo>
                      <a:cubicBezTo>
                        <a:pt x="407324" y="325088"/>
                        <a:pt x="404372" y="331756"/>
                        <a:pt x="401895" y="337661"/>
                      </a:cubicBezTo>
                      <a:lnTo>
                        <a:pt x="400657" y="340614"/>
                      </a:lnTo>
                      <a:cubicBezTo>
                        <a:pt x="401324" y="344043"/>
                        <a:pt x="399800" y="347758"/>
                        <a:pt x="398276" y="351282"/>
                      </a:cubicBezTo>
                      <a:cubicBezTo>
                        <a:pt x="397228" y="353854"/>
                        <a:pt x="396180" y="356330"/>
                        <a:pt x="395990" y="358807"/>
                      </a:cubicBezTo>
                      <a:cubicBezTo>
                        <a:pt x="392942" y="362141"/>
                        <a:pt x="389417" y="363855"/>
                        <a:pt x="385988" y="365474"/>
                      </a:cubicBezTo>
                      <a:cubicBezTo>
                        <a:pt x="382940" y="366903"/>
                        <a:pt x="379892" y="368427"/>
                        <a:pt x="377321" y="370523"/>
                      </a:cubicBezTo>
                      <a:cubicBezTo>
                        <a:pt x="385703" y="376142"/>
                        <a:pt x="389894" y="381762"/>
                        <a:pt x="389799" y="387382"/>
                      </a:cubicBezTo>
                      <a:cubicBezTo>
                        <a:pt x="389703" y="392716"/>
                        <a:pt x="385607" y="397764"/>
                        <a:pt x="377607" y="402431"/>
                      </a:cubicBezTo>
                      <a:cubicBezTo>
                        <a:pt x="376463" y="402812"/>
                        <a:pt x="375511" y="402908"/>
                        <a:pt x="374558" y="402908"/>
                      </a:cubicBezTo>
                      <a:cubicBezTo>
                        <a:pt x="371225" y="402908"/>
                        <a:pt x="368272" y="401384"/>
                        <a:pt x="365415" y="399859"/>
                      </a:cubicBezTo>
                      <a:cubicBezTo>
                        <a:pt x="363319" y="398717"/>
                        <a:pt x="361319" y="397764"/>
                        <a:pt x="359318" y="397383"/>
                      </a:cubicBezTo>
                      <a:cubicBezTo>
                        <a:pt x="354270" y="398145"/>
                        <a:pt x="349412" y="403384"/>
                        <a:pt x="349317" y="408623"/>
                      </a:cubicBezTo>
                      <a:cubicBezTo>
                        <a:pt x="348365" y="414242"/>
                        <a:pt x="350270" y="418338"/>
                        <a:pt x="352270" y="422624"/>
                      </a:cubicBezTo>
                      <a:cubicBezTo>
                        <a:pt x="354556" y="427387"/>
                        <a:pt x="356842" y="432340"/>
                        <a:pt x="354651" y="438912"/>
                      </a:cubicBezTo>
                      <a:cubicBezTo>
                        <a:pt x="351603" y="441865"/>
                        <a:pt x="347984" y="445580"/>
                        <a:pt x="347793" y="449675"/>
                      </a:cubicBezTo>
                      <a:cubicBezTo>
                        <a:pt x="347031" y="451104"/>
                        <a:pt x="346269" y="451961"/>
                        <a:pt x="345602" y="452819"/>
                      </a:cubicBezTo>
                      <a:cubicBezTo>
                        <a:pt x="344174" y="454438"/>
                        <a:pt x="342745" y="456152"/>
                        <a:pt x="342174" y="458057"/>
                      </a:cubicBezTo>
                      <a:cubicBezTo>
                        <a:pt x="330934" y="475869"/>
                        <a:pt x="318647" y="487490"/>
                        <a:pt x="304740" y="493871"/>
                      </a:cubicBezTo>
                      <a:cubicBezTo>
                        <a:pt x="303216" y="494348"/>
                        <a:pt x="302073" y="494538"/>
                        <a:pt x="300930" y="49453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7C9DA24-FDC4-AC94-AFF6-D18CC0FB3735}"/>
                    </a:ext>
                  </a:extLst>
                </p:cNvPr>
                <p:cNvSpPr/>
                <p:nvPr/>
              </p:nvSpPr>
              <p:spPr>
                <a:xfrm>
                  <a:off x="7021259" y="3541489"/>
                  <a:ext cx="408370" cy="497300"/>
                </a:xfrm>
                <a:custGeom>
                  <a:avLst/>
                  <a:gdLst>
                    <a:gd name="connsiteX0" fmla="*/ 113918 w 408370"/>
                    <a:gd name="connsiteY0" fmla="*/ 2572 h 497300"/>
                    <a:gd name="connsiteX1" fmla="*/ 171830 w 408370"/>
                    <a:gd name="connsiteY1" fmla="*/ 43910 h 497300"/>
                    <a:gd name="connsiteX2" fmla="*/ 193356 w 408370"/>
                    <a:gd name="connsiteY2" fmla="*/ 54578 h 497300"/>
                    <a:gd name="connsiteX3" fmla="*/ 200976 w 408370"/>
                    <a:gd name="connsiteY3" fmla="*/ 54483 h 497300"/>
                    <a:gd name="connsiteX4" fmla="*/ 228504 w 408370"/>
                    <a:gd name="connsiteY4" fmla="*/ 79820 h 497300"/>
                    <a:gd name="connsiteX5" fmla="*/ 233361 w 408370"/>
                    <a:gd name="connsiteY5" fmla="*/ 82677 h 497300"/>
                    <a:gd name="connsiteX6" fmla="*/ 254030 w 408370"/>
                    <a:gd name="connsiteY6" fmla="*/ 78486 h 497300"/>
                    <a:gd name="connsiteX7" fmla="*/ 251459 w 408370"/>
                    <a:gd name="connsiteY7" fmla="*/ 118967 h 497300"/>
                    <a:gd name="connsiteX8" fmla="*/ 253459 w 408370"/>
                    <a:gd name="connsiteY8" fmla="*/ 136588 h 497300"/>
                    <a:gd name="connsiteX9" fmla="*/ 272414 w 408370"/>
                    <a:gd name="connsiteY9" fmla="*/ 132398 h 497300"/>
                    <a:gd name="connsiteX10" fmla="*/ 275843 w 408370"/>
                    <a:gd name="connsiteY10" fmla="*/ 133350 h 497300"/>
                    <a:gd name="connsiteX11" fmla="*/ 295845 w 408370"/>
                    <a:gd name="connsiteY11" fmla="*/ 177451 h 497300"/>
                    <a:gd name="connsiteX12" fmla="*/ 311276 w 408370"/>
                    <a:gd name="connsiteY12" fmla="*/ 172784 h 497300"/>
                    <a:gd name="connsiteX13" fmla="*/ 336231 w 408370"/>
                    <a:gd name="connsiteY13" fmla="*/ 148114 h 497300"/>
                    <a:gd name="connsiteX14" fmla="*/ 354710 w 408370"/>
                    <a:gd name="connsiteY14" fmla="*/ 167069 h 497300"/>
                    <a:gd name="connsiteX15" fmla="*/ 347852 w 408370"/>
                    <a:gd name="connsiteY15" fmla="*/ 192596 h 497300"/>
                    <a:gd name="connsiteX16" fmla="*/ 337089 w 408370"/>
                    <a:gd name="connsiteY16" fmla="*/ 189643 h 497300"/>
                    <a:gd name="connsiteX17" fmla="*/ 315753 w 408370"/>
                    <a:gd name="connsiteY17" fmla="*/ 185357 h 497300"/>
                    <a:gd name="connsiteX18" fmla="*/ 314324 w 408370"/>
                    <a:gd name="connsiteY18" fmla="*/ 198882 h 497300"/>
                    <a:gd name="connsiteX19" fmla="*/ 294416 w 408370"/>
                    <a:gd name="connsiteY19" fmla="*/ 232220 h 497300"/>
                    <a:gd name="connsiteX20" fmla="*/ 333183 w 408370"/>
                    <a:gd name="connsiteY20" fmla="*/ 303276 h 497300"/>
                    <a:gd name="connsiteX21" fmla="*/ 337279 w 408370"/>
                    <a:gd name="connsiteY21" fmla="*/ 313944 h 497300"/>
                    <a:gd name="connsiteX22" fmla="*/ 375570 w 408370"/>
                    <a:gd name="connsiteY22" fmla="*/ 309086 h 497300"/>
                    <a:gd name="connsiteX23" fmla="*/ 380237 w 408370"/>
                    <a:gd name="connsiteY23" fmla="*/ 309944 h 497300"/>
                    <a:gd name="connsiteX24" fmla="*/ 405478 w 408370"/>
                    <a:gd name="connsiteY24" fmla="*/ 320230 h 497300"/>
                    <a:gd name="connsiteX25" fmla="*/ 400620 w 408370"/>
                    <a:gd name="connsiteY25" fmla="*/ 341757 h 497300"/>
                    <a:gd name="connsiteX26" fmla="*/ 395858 w 408370"/>
                    <a:gd name="connsiteY26" fmla="*/ 360331 h 497300"/>
                    <a:gd name="connsiteX27" fmla="*/ 376427 w 408370"/>
                    <a:gd name="connsiteY27" fmla="*/ 372332 h 497300"/>
                    <a:gd name="connsiteX28" fmla="*/ 378141 w 408370"/>
                    <a:gd name="connsiteY28" fmla="*/ 403003 h 497300"/>
                    <a:gd name="connsiteX29" fmla="*/ 375665 w 408370"/>
                    <a:gd name="connsiteY29" fmla="*/ 403288 h 497300"/>
                    <a:gd name="connsiteX30" fmla="*/ 360615 w 408370"/>
                    <a:gd name="connsiteY30" fmla="*/ 397764 h 497300"/>
                    <a:gd name="connsiteX31" fmla="*/ 349185 w 408370"/>
                    <a:gd name="connsiteY31" fmla="*/ 410242 h 497300"/>
                    <a:gd name="connsiteX32" fmla="*/ 349185 w 408370"/>
                    <a:gd name="connsiteY32" fmla="*/ 410242 h 497300"/>
                    <a:gd name="connsiteX33" fmla="*/ 354614 w 408370"/>
                    <a:gd name="connsiteY33" fmla="*/ 440150 h 497300"/>
                    <a:gd name="connsiteX34" fmla="*/ 347756 w 408370"/>
                    <a:gd name="connsiteY34" fmla="*/ 451199 h 497300"/>
                    <a:gd name="connsiteX35" fmla="*/ 342137 w 408370"/>
                    <a:gd name="connsiteY35" fmla="*/ 459296 h 497300"/>
                    <a:gd name="connsiteX36" fmla="*/ 305370 w 408370"/>
                    <a:gd name="connsiteY36" fmla="*/ 494348 h 497300"/>
                    <a:gd name="connsiteX37" fmla="*/ 302037 w 408370"/>
                    <a:gd name="connsiteY37" fmla="*/ 494919 h 497300"/>
                    <a:gd name="connsiteX38" fmla="*/ 276986 w 408370"/>
                    <a:gd name="connsiteY38" fmla="*/ 484727 h 497300"/>
                    <a:gd name="connsiteX39" fmla="*/ 270318 w 408370"/>
                    <a:gd name="connsiteY39" fmla="*/ 485108 h 497300"/>
                    <a:gd name="connsiteX40" fmla="*/ 267842 w 408370"/>
                    <a:gd name="connsiteY40" fmla="*/ 485108 h 497300"/>
                    <a:gd name="connsiteX41" fmla="*/ 225455 w 408370"/>
                    <a:gd name="connsiteY41" fmla="*/ 460058 h 497300"/>
                    <a:gd name="connsiteX42" fmla="*/ 223931 w 408370"/>
                    <a:gd name="connsiteY42" fmla="*/ 460058 h 497300"/>
                    <a:gd name="connsiteX43" fmla="*/ 220217 w 408370"/>
                    <a:gd name="connsiteY43" fmla="*/ 460248 h 497300"/>
                    <a:gd name="connsiteX44" fmla="*/ 217836 w 408370"/>
                    <a:gd name="connsiteY44" fmla="*/ 455867 h 497300"/>
                    <a:gd name="connsiteX45" fmla="*/ 213549 w 408370"/>
                    <a:gd name="connsiteY45" fmla="*/ 453771 h 497300"/>
                    <a:gd name="connsiteX46" fmla="*/ 205072 w 408370"/>
                    <a:gd name="connsiteY46" fmla="*/ 464439 h 497300"/>
                    <a:gd name="connsiteX47" fmla="*/ 178021 w 408370"/>
                    <a:gd name="connsiteY47" fmla="*/ 489490 h 497300"/>
                    <a:gd name="connsiteX48" fmla="*/ 170877 w 408370"/>
                    <a:gd name="connsiteY48" fmla="*/ 483680 h 497300"/>
                    <a:gd name="connsiteX49" fmla="*/ 173639 w 408370"/>
                    <a:gd name="connsiteY49" fmla="*/ 444246 h 497300"/>
                    <a:gd name="connsiteX50" fmla="*/ 172211 w 408370"/>
                    <a:gd name="connsiteY50" fmla="*/ 444055 h 497300"/>
                    <a:gd name="connsiteX51" fmla="*/ 131348 w 408370"/>
                    <a:gd name="connsiteY51" fmla="*/ 470535 h 497300"/>
                    <a:gd name="connsiteX52" fmla="*/ 121443 w 408370"/>
                    <a:gd name="connsiteY52" fmla="*/ 456724 h 497300"/>
                    <a:gd name="connsiteX53" fmla="*/ 102773 w 408370"/>
                    <a:gd name="connsiteY53" fmla="*/ 415195 h 497300"/>
                    <a:gd name="connsiteX54" fmla="*/ 91820 w 408370"/>
                    <a:gd name="connsiteY54" fmla="*/ 377952 h 497300"/>
                    <a:gd name="connsiteX55" fmla="*/ 99725 w 408370"/>
                    <a:gd name="connsiteY55" fmla="*/ 346520 h 497300"/>
                    <a:gd name="connsiteX56" fmla="*/ 50672 w 408370"/>
                    <a:gd name="connsiteY56" fmla="*/ 322898 h 497300"/>
                    <a:gd name="connsiteX57" fmla="*/ 94487 w 408370"/>
                    <a:gd name="connsiteY57" fmla="*/ 247936 h 497300"/>
                    <a:gd name="connsiteX58" fmla="*/ 81533 w 408370"/>
                    <a:gd name="connsiteY58" fmla="*/ 211360 h 497300"/>
                    <a:gd name="connsiteX59" fmla="*/ 64578 w 408370"/>
                    <a:gd name="connsiteY59" fmla="*/ 221647 h 497300"/>
                    <a:gd name="connsiteX60" fmla="*/ 57244 w 408370"/>
                    <a:gd name="connsiteY60" fmla="*/ 217361 h 497300"/>
                    <a:gd name="connsiteX61" fmla="*/ 29145 w 408370"/>
                    <a:gd name="connsiteY61" fmla="*/ 193262 h 497300"/>
                    <a:gd name="connsiteX62" fmla="*/ 5047 w 408370"/>
                    <a:gd name="connsiteY62" fmla="*/ 167926 h 497300"/>
                    <a:gd name="connsiteX63" fmla="*/ 5047 w 408370"/>
                    <a:gd name="connsiteY63" fmla="*/ 155448 h 497300"/>
                    <a:gd name="connsiteX64" fmla="*/ 16382 w 408370"/>
                    <a:gd name="connsiteY64" fmla="*/ 158401 h 497300"/>
                    <a:gd name="connsiteX65" fmla="*/ 44195 w 408370"/>
                    <a:gd name="connsiteY65" fmla="*/ 113538 h 497300"/>
                    <a:gd name="connsiteX66" fmla="*/ 60673 w 408370"/>
                    <a:gd name="connsiteY66" fmla="*/ 63817 h 497300"/>
                    <a:gd name="connsiteX67" fmla="*/ 69341 w 408370"/>
                    <a:gd name="connsiteY67" fmla="*/ 61627 h 497300"/>
                    <a:gd name="connsiteX68" fmla="*/ 104488 w 408370"/>
                    <a:gd name="connsiteY68" fmla="*/ 93726 h 497300"/>
                    <a:gd name="connsiteX69" fmla="*/ 116299 w 408370"/>
                    <a:gd name="connsiteY69" fmla="*/ 88773 h 497300"/>
                    <a:gd name="connsiteX70" fmla="*/ 132206 w 408370"/>
                    <a:gd name="connsiteY70" fmla="*/ 49721 h 497300"/>
                    <a:gd name="connsiteX71" fmla="*/ 101535 w 408370"/>
                    <a:gd name="connsiteY71" fmla="*/ 12763 h 497300"/>
                    <a:gd name="connsiteX72" fmla="*/ 114013 w 408370"/>
                    <a:gd name="connsiteY72" fmla="*/ 2572 h 497300"/>
                    <a:gd name="connsiteX73" fmla="*/ 113918 w 408370"/>
                    <a:gd name="connsiteY73" fmla="*/ 191 h 497300"/>
                    <a:gd name="connsiteX74" fmla="*/ 112394 w 408370"/>
                    <a:gd name="connsiteY74" fmla="*/ 667 h 497300"/>
                    <a:gd name="connsiteX75" fmla="*/ 107917 w 408370"/>
                    <a:gd name="connsiteY75" fmla="*/ 5048 h 497300"/>
                    <a:gd name="connsiteX76" fmla="*/ 100106 w 408370"/>
                    <a:gd name="connsiteY76" fmla="*/ 10668 h 497300"/>
                    <a:gd name="connsiteX77" fmla="*/ 98868 w 408370"/>
                    <a:gd name="connsiteY77" fmla="*/ 12668 h 497300"/>
                    <a:gd name="connsiteX78" fmla="*/ 118013 w 408370"/>
                    <a:gd name="connsiteY78" fmla="*/ 39910 h 497300"/>
                    <a:gd name="connsiteX79" fmla="*/ 129634 w 408370"/>
                    <a:gd name="connsiteY79" fmla="*/ 49911 h 497300"/>
                    <a:gd name="connsiteX80" fmla="*/ 136302 w 408370"/>
                    <a:gd name="connsiteY80" fmla="*/ 67628 h 497300"/>
                    <a:gd name="connsiteX81" fmla="*/ 137445 w 408370"/>
                    <a:gd name="connsiteY81" fmla="*/ 69247 h 497300"/>
                    <a:gd name="connsiteX82" fmla="*/ 122205 w 408370"/>
                    <a:gd name="connsiteY82" fmla="*/ 81344 h 497300"/>
                    <a:gd name="connsiteX83" fmla="*/ 114680 w 408370"/>
                    <a:gd name="connsiteY83" fmla="*/ 86868 h 497300"/>
                    <a:gd name="connsiteX84" fmla="*/ 104297 w 408370"/>
                    <a:gd name="connsiteY84" fmla="*/ 91345 h 497300"/>
                    <a:gd name="connsiteX85" fmla="*/ 90105 w 408370"/>
                    <a:gd name="connsiteY85" fmla="*/ 77248 h 497300"/>
                    <a:gd name="connsiteX86" fmla="*/ 69246 w 408370"/>
                    <a:gd name="connsiteY86" fmla="*/ 59246 h 497300"/>
                    <a:gd name="connsiteX87" fmla="*/ 59625 w 408370"/>
                    <a:gd name="connsiteY87" fmla="*/ 61627 h 497300"/>
                    <a:gd name="connsiteX88" fmla="*/ 53529 w 408370"/>
                    <a:gd name="connsiteY88" fmla="*/ 89059 h 497300"/>
                    <a:gd name="connsiteX89" fmla="*/ 55625 w 408370"/>
                    <a:gd name="connsiteY89" fmla="*/ 104966 h 497300"/>
                    <a:gd name="connsiteX90" fmla="*/ 43719 w 408370"/>
                    <a:gd name="connsiteY90" fmla="*/ 111157 h 497300"/>
                    <a:gd name="connsiteX91" fmla="*/ 35432 w 408370"/>
                    <a:gd name="connsiteY91" fmla="*/ 116110 h 497300"/>
                    <a:gd name="connsiteX92" fmla="*/ 35337 w 408370"/>
                    <a:gd name="connsiteY92" fmla="*/ 133541 h 497300"/>
                    <a:gd name="connsiteX93" fmla="*/ 35051 w 408370"/>
                    <a:gd name="connsiteY93" fmla="*/ 150781 h 497300"/>
                    <a:gd name="connsiteX94" fmla="*/ 16382 w 408370"/>
                    <a:gd name="connsiteY94" fmla="*/ 156020 h 497300"/>
                    <a:gd name="connsiteX95" fmla="*/ 11905 w 408370"/>
                    <a:gd name="connsiteY95" fmla="*/ 154781 h 497300"/>
                    <a:gd name="connsiteX96" fmla="*/ 5047 w 408370"/>
                    <a:gd name="connsiteY96" fmla="*/ 153067 h 497300"/>
                    <a:gd name="connsiteX97" fmla="*/ 856 w 408370"/>
                    <a:gd name="connsiteY97" fmla="*/ 155162 h 497300"/>
                    <a:gd name="connsiteX98" fmla="*/ 2952 w 408370"/>
                    <a:gd name="connsiteY98" fmla="*/ 168878 h 497300"/>
                    <a:gd name="connsiteX99" fmla="*/ 15048 w 408370"/>
                    <a:gd name="connsiteY99" fmla="*/ 178022 h 497300"/>
                    <a:gd name="connsiteX100" fmla="*/ 26859 w 408370"/>
                    <a:gd name="connsiteY100" fmla="*/ 193453 h 497300"/>
                    <a:gd name="connsiteX101" fmla="*/ 36384 w 408370"/>
                    <a:gd name="connsiteY101" fmla="*/ 207550 h 497300"/>
                    <a:gd name="connsiteX102" fmla="*/ 55434 w 408370"/>
                    <a:gd name="connsiteY102" fmla="*/ 218884 h 497300"/>
                    <a:gd name="connsiteX103" fmla="*/ 64578 w 408370"/>
                    <a:gd name="connsiteY103" fmla="*/ 223933 h 497300"/>
                    <a:gd name="connsiteX104" fmla="*/ 76008 w 408370"/>
                    <a:gd name="connsiteY104" fmla="*/ 217551 h 497300"/>
                    <a:gd name="connsiteX105" fmla="*/ 81533 w 408370"/>
                    <a:gd name="connsiteY105" fmla="*/ 213646 h 497300"/>
                    <a:gd name="connsiteX106" fmla="*/ 92105 w 408370"/>
                    <a:gd name="connsiteY106" fmla="*/ 248221 h 497300"/>
                    <a:gd name="connsiteX107" fmla="*/ 80199 w 408370"/>
                    <a:gd name="connsiteY107" fmla="*/ 279178 h 497300"/>
                    <a:gd name="connsiteX108" fmla="*/ 48290 w 408370"/>
                    <a:gd name="connsiteY108" fmla="*/ 322421 h 497300"/>
                    <a:gd name="connsiteX109" fmla="*/ 49148 w 408370"/>
                    <a:gd name="connsiteY109" fmla="*/ 324612 h 497300"/>
                    <a:gd name="connsiteX110" fmla="*/ 79152 w 408370"/>
                    <a:gd name="connsiteY110" fmla="*/ 341948 h 497300"/>
                    <a:gd name="connsiteX111" fmla="*/ 98582 w 408370"/>
                    <a:gd name="connsiteY111" fmla="*/ 348520 h 497300"/>
                    <a:gd name="connsiteX112" fmla="*/ 100202 w 408370"/>
                    <a:gd name="connsiteY112" fmla="*/ 349758 h 497300"/>
                    <a:gd name="connsiteX113" fmla="*/ 107536 w 408370"/>
                    <a:gd name="connsiteY113" fmla="*/ 355854 h 497300"/>
                    <a:gd name="connsiteX114" fmla="*/ 105917 w 408370"/>
                    <a:gd name="connsiteY114" fmla="*/ 357188 h 497300"/>
                    <a:gd name="connsiteX115" fmla="*/ 89724 w 408370"/>
                    <a:gd name="connsiteY115" fmla="*/ 376809 h 497300"/>
                    <a:gd name="connsiteX116" fmla="*/ 94487 w 408370"/>
                    <a:gd name="connsiteY116" fmla="*/ 400431 h 497300"/>
                    <a:gd name="connsiteX117" fmla="*/ 100488 w 408370"/>
                    <a:gd name="connsiteY117" fmla="*/ 415576 h 497300"/>
                    <a:gd name="connsiteX118" fmla="*/ 106964 w 408370"/>
                    <a:gd name="connsiteY118" fmla="*/ 426434 h 497300"/>
                    <a:gd name="connsiteX119" fmla="*/ 119156 w 408370"/>
                    <a:gd name="connsiteY119" fmla="*/ 457295 h 497300"/>
                    <a:gd name="connsiteX120" fmla="*/ 131348 w 408370"/>
                    <a:gd name="connsiteY120" fmla="*/ 472916 h 497300"/>
                    <a:gd name="connsiteX121" fmla="*/ 153732 w 408370"/>
                    <a:gd name="connsiteY121" fmla="*/ 458915 h 497300"/>
                    <a:gd name="connsiteX122" fmla="*/ 172306 w 408370"/>
                    <a:gd name="connsiteY122" fmla="*/ 446437 h 497300"/>
                    <a:gd name="connsiteX123" fmla="*/ 173258 w 408370"/>
                    <a:gd name="connsiteY123" fmla="*/ 446437 h 497300"/>
                    <a:gd name="connsiteX124" fmla="*/ 184974 w 408370"/>
                    <a:gd name="connsiteY124" fmla="*/ 454247 h 497300"/>
                    <a:gd name="connsiteX125" fmla="*/ 179450 w 408370"/>
                    <a:gd name="connsiteY125" fmla="*/ 461582 h 497300"/>
                    <a:gd name="connsiteX126" fmla="*/ 168687 w 408370"/>
                    <a:gd name="connsiteY126" fmla="*/ 483870 h 497300"/>
                    <a:gd name="connsiteX127" fmla="*/ 178116 w 408370"/>
                    <a:gd name="connsiteY127" fmla="*/ 491680 h 497300"/>
                    <a:gd name="connsiteX128" fmla="*/ 207072 w 408370"/>
                    <a:gd name="connsiteY128" fmla="*/ 472630 h 497300"/>
                    <a:gd name="connsiteX129" fmla="*/ 207072 w 408370"/>
                    <a:gd name="connsiteY129" fmla="*/ 462820 h 497300"/>
                    <a:gd name="connsiteX130" fmla="*/ 207072 w 408370"/>
                    <a:gd name="connsiteY130" fmla="*/ 460153 h 497300"/>
                    <a:gd name="connsiteX131" fmla="*/ 213645 w 408370"/>
                    <a:gd name="connsiteY131" fmla="*/ 455962 h 497300"/>
                    <a:gd name="connsiteX132" fmla="*/ 216026 w 408370"/>
                    <a:gd name="connsiteY132" fmla="*/ 457105 h 497300"/>
                    <a:gd name="connsiteX133" fmla="*/ 216788 w 408370"/>
                    <a:gd name="connsiteY133" fmla="*/ 459200 h 497300"/>
                    <a:gd name="connsiteX134" fmla="*/ 217550 w 408370"/>
                    <a:gd name="connsiteY134" fmla="*/ 461582 h 497300"/>
                    <a:gd name="connsiteX135" fmla="*/ 220407 w 408370"/>
                    <a:gd name="connsiteY135" fmla="*/ 462534 h 497300"/>
                    <a:gd name="connsiteX136" fmla="*/ 223170 w 408370"/>
                    <a:gd name="connsiteY136" fmla="*/ 462439 h 497300"/>
                    <a:gd name="connsiteX137" fmla="*/ 224217 w 408370"/>
                    <a:gd name="connsiteY137" fmla="*/ 462439 h 497300"/>
                    <a:gd name="connsiteX138" fmla="*/ 225646 w 408370"/>
                    <a:gd name="connsiteY138" fmla="*/ 462439 h 497300"/>
                    <a:gd name="connsiteX139" fmla="*/ 233742 w 408370"/>
                    <a:gd name="connsiteY139" fmla="*/ 469392 h 497300"/>
                    <a:gd name="connsiteX140" fmla="*/ 268032 w 408370"/>
                    <a:gd name="connsiteY140" fmla="*/ 487490 h 497300"/>
                    <a:gd name="connsiteX141" fmla="*/ 270509 w 408370"/>
                    <a:gd name="connsiteY141" fmla="*/ 487490 h 497300"/>
                    <a:gd name="connsiteX142" fmla="*/ 277176 w 408370"/>
                    <a:gd name="connsiteY142" fmla="*/ 487109 h 497300"/>
                    <a:gd name="connsiteX143" fmla="*/ 294321 w 408370"/>
                    <a:gd name="connsiteY143" fmla="*/ 493300 h 497300"/>
                    <a:gd name="connsiteX144" fmla="*/ 302227 w 408370"/>
                    <a:gd name="connsiteY144" fmla="*/ 497300 h 497300"/>
                    <a:gd name="connsiteX145" fmla="*/ 306228 w 408370"/>
                    <a:gd name="connsiteY145" fmla="*/ 496634 h 497300"/>
                    <a:gd name="connsiteX146" fmla="*/ 344328 w 408370"/>
                    <a:gd name="connsiteY146" fmla="*/ 460534 h 497300"/>
                    <a:gd name="connsiteX147" fmla="*/ 344613 w 408370"/>
                    <a:gd name="connsiteY147" fmla="*/ 459962 h 497300"/>
                    <a:gd name="connsiteX148" fmla="*/ 347756 w 408370"/>
                    <a:gd name="connsiteY148" fmla="*/ 455200 h 497300"/>
                    <a:gd name="connsiteX149" fmla="*/ 349852 w 408370"/>
                    <a:gd name="connsiteY149" fmla="*/ 452533 h 497300"/>
                    <a:gd name="connsiteX150" fmla="*/ 350233 w 408370"/>
                    <a:gd name="connsiteY150" fmla="*/ 451295 h 497300"/>
                    <a:gd name="connsiteX151" fmla="*/ 356329 w 408370"/>
                    <a:gd name="connsiteY151" fmla="*/ 441865 h 497300"/>
                    <a:gd name="connsiteX152" fmla="*/ 356996 w 408370"/>
                    <a:gd name="connsiteY152" fmla="*/ 440817 h 497300"/>
                    <a:gd name="connsiteX153" fmla="*/ 354519 w 408370"/>
                    <a:gd name="connsiteY153" fmla="*/ 423577 h 497300"/>
                    <a:gd name="connsiteX154" fmla="*/ 351566 w 408370"/>
                    <a:gd name="connsiteY154" fmla="*/ 410528 h 497300"/>
                    <a:gd name="connsiteX155" fmla="*/ 360520 w 408370"/>
                    <a:gd name="connsiteY155" fmla="*/ 400145 h 497300"/>
                    <a:gd name="connsiteX156" fmla="*/ 365949 w 408370"/>
                    <a:gd name="connsiteY156" fmla="*/ 402431 h 497300"/>
                    <a:gd name="connsiteX157" fmla="*/ 375665 w 408370"/>
                    <a:gd name="connsiteY157" fmla="*/ 405575 h 497300"/>
                    <a:gd name="connsiteX158" fmla="*/ 378713 w 408370"/>
                    <a:gd name="connsiteY158" fmla="*/ 405194 h 497300"/>
                    <a:gd name="connsiteX159" fmla="*/ 379284 w 408370"/>
                    <a:gd name="connsiteY159" fmla="*/ 405003 h 497300"/>
                    <a:gd name="connsiteX160" fmla="*/ 392048 w 408370"/>
                    <a:gd name="connsiteY160" fmla="*/ 389001 h 497300"/>
                    <a:gd name="connsiteX161" fmla="*/ 380427 w 408370"/>
                    <a:gd name="connsiteY161" fmla="*/ 372046 h 497300"/>
                    <a:gd name="connsiteX162" fmla="*/ 387571 w 408370"/>
                    <a:gd name="connsiteY162" fmla="*/ 368141 h 497300"/>
                    <a:gd name="connsiteX163" fmla="*/ 397477 w 408370"/>
                    <a:gd name="connsiteY163" fmla="*/ 362045 h 497300"/>
                    <a:gd name="connsiteX164" fmla="*/ 398239 w 408370"/>
                    <a:gd name="connsiteY164" fmla="*/ 360521 h 497300"/>
                    <a:gd name="connsiteX165" fmla="*/ 400430 w 408370"/>
                    <a:gd name="connsiteY165" fmla="*/ 353378 h 497300"/>
                    <a:gd name="connsiteX166" fmla="*/ 403002 w 408370"/>
                    <a:gd name="connsiteY166" fmla="*/ 342138 h 497300"/>
                    <a:gd name="connsiteX167" fmla="*/ 404049 w 408370"/>
                    <a:gd name="connsiteY167" fmla="*/ 339757 h 497300"/>
                    <a:gd name="connsiteX168" fmla="*/ 407764 w 408370"/>
                    <a:gd name="connsiteY168" fmla="*/ 319659 h 497300"/>
                    <a:gd name="connsiteX169" fmla="*/ 395572 w 408370"/>
                    <a:gd name="connsiteY169" fmla="*/ 313468 h 497300"/>
                    <a:gd name="connsiteX170" fmla="*/ 382047 w 408370"/>
                    <a:gd name="connsiteY170" fmla="*/ 308515 h 497300"/>
                    <a:gd name="connsiteX171" fmla="*/ 381475 w 408370"/>
                    <a:gd name="connsiteY171" fmla="*/ 308038 h 497300"/>
                    <a:gd name="connsiteX172" fmla="*/ 375474 w 408370"/>
                    <a:gd name="connsiteY172" fmla="*/ 306705 h 497300"/>
                    <a:gd name="connsiteX173" fmla="*/ 357186 w 408370"/>
                    <a:gd name="connsiteY173" fmla="*/ 308991 h 497300"/>
                    <a:gd name="connsiteX174" fmla="*/ 337184 w 408370"/>
                    <a:gd name="connsiteY174" fmla="*/ 311467 h 497300"/>
                    <a:gd name="connsiteX175" fmla="*/ 331850 w 408370"/>
                    <a:gd name="connsiteY175" fmla="*/ 310420 h 497300"/>
                    <a:gd name="connsiteX176" fmla="*/ 334898 w 408370"/>
                    <a:gd name="connsiteY176" fmla="*/ 304705 h 497300"/>
                    <a:gd name="connsiteX177" fmla="*/ 341946 w 408370"/>
                    <a:gd name="connsiteY177" fmla="*/ 286988 h 497300"/>
                    <a:gd name="connsiteX178" fmla="*/ 324897 w 408370"/>
                    <a:gd name="connsiteY178" fmla="*/ 271844 h 497300"/>
                    <a:gd name="connsiteX179" fmla="*/ 296607 w 408370"/>
                    <a:gd name="connsiteY179" fmla="*/ 232600 h 497300"/>
                    <a:gd name="connsiteX180" fmla="*/ 303656 w 408370"/>
                    <a:gd name="connsiteY180" fmla="*/ 228600 h 497300"/>
                    <a:gd name="connsiteX181" fmla="*/ 323944 w 408370"/>
                    <a:gd name="connsiteY181" fmla="*/ 210503 h 497300"/>
                    <a:gd name="connsiteX182" fmla="*/ 315562 w 408370"/>
                    <a:gd name="connsiteY182" fmla="*/ 196787 h 497300"/>
                    <a:gd name="connsiteX183" fmla="*/ 308514 w 408370"/>
                    <a:gd name="connsiteY183" fmla="*/ 189071 h 497300"/>
                    <a:gd name="connsiteX184" fmla="*/ 315562 w 408370"/>
                    <a:gd name="connsiteY184" fmla="*/ 187547 h 497300"/>
                    <a:gd name="connsiteX185" fmla="*/ 335946 w 408370"/>
                    <a:gd name="connsiteY185" fmla="*/ 191643 h 497300"/>
                    <a:gd name="connsiteX186" fmla="*/ 347756 w 408370"/>
                    <a:gd name="connsiteY186" fmla="*/ 194786 h 497300"/>
                    <a:gd name="connsiteX187" fmla="*/ 357758 w 408370"/>
                    <a:gd name="connsiteY187" fmla="*/ 189548 h 497300"/>
                    <a:gd name="connsiteX188" fmla="*/ 356710 w 408370"/>
                    <a:gd name="connsiteY188" fmla="*/ 165830 h 497300"/>
                    <a:gd name="connsiteX189" fmla="*/ 336041 w 408370"/>
                    <a:gd name="connsiteY189" fmla="*/ 145542 h 497300"/>
                    <a:gd name="connsiteX190" fmla="*/ 315467 w 408370"/>
                    <a:gd name="connsiteY190" fmla="*/ 163259 h 497300"/>
                    <a:gd name="connsiteX191" fmla="*/ 309942 w 408370"/>
                    <a:gd name="connsiteY191" fmla="*/ 170498 h 497300"/>
                    <a:gd name="connsiteX192" fmla="*/ 295560 w 408370"/>
                    <a:gd name="connsiteY192" fmla="*/ 174879 h 497300"/>
                    <a:gd name="connsiteX193" fmla="*/ 279748 w 408370"/>
                    <a:gd name="connsiteY193" fmla="*/ 144685 h 497300"/>
                    <a:gd name="connsiteX194" fmla="*/ 277843 w 408370"/>
                    <a:gd name="connsiteY194" fmla="*/ 132493 h 497300"/>
                    <a:gd name="connsiteX195" fmla="*/ 277081 w 408370"/>
                    <a:gd name="connsiteY195" fmla="*/ 131350 h 497300"/>
                    <a:gd name="connsiteX196" fmla="*/ 272128 w 408370"/>
                    <a:gd name="connsiteY196" fmla="*/ 129826 h 497300"/>
                    <a:gd name="connsiteX197" fmla="*/ 261936 w 408370"/>
                    <a:gd name="connsiteY197" fmla="*/ 132017 h 497300"/>
                    <a:gd name="connsiteX198" fmla="*/ 253173 w 408370"/>
                    <a:gd name="connsiteY198" fmla="*/ 134017 h 497300"/>
                    <a:gd name="connsiteX199" fmla="*/ 251078 w 408370"/>
                    <a:gd name="connsiteY199" fmla="*/ 133350 h 497300"/>
                    <a:gd name="connsiteX200" fmla="*/ 253364 w 408370"/>
                    <a:gd name="connsiteY200" fmla="*/ 119634 h 497300"/>
                    <a:gd name="connsiteX201" fmla="*/ 261460 w 408370"/>
                    <a:gd name="connsiteY201" fmla="*/ 79629 h 497300"/>
                    <a:gd name="connsiteX202" fmla="*/ 253649 w 408370"/>
                    <a:gd name="connsiteY202" fmla="*/ 76009 h 497300"/>
                    <a:gd name="connsiteX203" fmla="*/ 242124 w 408370"/>
                    <a:gd name="connsiteY203" fmla="*/ 78296 h 497300"/>
                    <a:gd name="connsiteX204" fmla="*/ 232980 w 408370"/>
                    <a:gd name="connsiteY204" fmla="*/ 80200 h 497300"/>
                    <a:gd name="connsiteX205" fmla="*/ 230408 w 408370"/>
                    <a:gd name="connsiteY205" fmla="*/ 78962 h 497300"/>
                    <a:gd name="connsiteX206" fmla="*/ 200595 w 408370"/>
                    <a:gd name="connsiteY206" fmla="*/ 52007 h 497300"/>
                    <a:gd name="connsiteX207" fmla="*/ 196690 w 408370"/>
                    <a:gd name="connsiteY207" fmla="*/ 52007 h 497300"/>
                    <a:gd name="connsiteX208" fmla="*/ 192975 w 408370"/>
                    <a:gd name="connsiteY208" fmla="*/ 52007 h 497300"/>
                    <a:gd name="connsiteX209" fmla="*/ 173449 w 408370"/>
                    <a:gd name="connsiteY209" fmla="*/ 42386 h 497300"/>
                    <a:gd name="connsiteX210" fmla="*/ 145255 w 408370"/>
                    <a:gd name="connsiteY210" fmla="*/ 17050 h 497300"/>
                    <a:gd name="connsiteX211" fmla="*/ 115061 w 408370"/>
                    <a:gd name="connsiteY211" fmla="*/ 476 h 497300"/>
                    <a:gd name="connsiteX212" fmla="*/ 113632 w 408370"/>
                    <a:gd name="connsiteY212" fmla="*/ 0 h 497300"/>
                    <a:gd name="connsiteX213" fmla="*/ 113632 w 408370"/>
                    <a:gd name="connsiteY213" fmla="*/ 0 h 49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</a:cxnLst>
                  <a:rect l="l" t="t" r="r" b="b"/>
                  <a:pathLst>
                    <a:path w="408370" h="497300">
                      <a:moveTo>
                        <a:pt x="113918" y="2572"/>
                      </a:moveTo>
                      <a:cubicBezTo>
                        <a:pt x="151922" y="30575"/>
                        <a:pt x="146684" y="8477"/>
                        <a:pt x="171830" y="43910"/>
                      </a:cubicBezTo>
                      <a:cubicBezTo>
                        <a:pt x="178497" y="53340"/>
                        <a:pt x="185927" y="54578"/>
                        <a:pt x="193356" y="54578"/>
                      </a:cubicBezTo>
                      <a:cubicBezTo>
                        <a:pt x="195928" y="54578"/>
                        <a:pt x="198500" y="54483"/>
                        <a:pt x="200976" y="54483"/>
                      </a:cubicBezTo>
                      <a:cubicBezTo>
                        <a:pt x="211168" y="54483"/>
                        <a:pt x="220883" y="56769"/>
                        <a:pt x="228504" y="79820"/>
                      </a:cubicBezTo>
                      <a:cubicBezTo>
                        <a:pt x="229170" y="82010"/>
                        <a:pt x="230980" y="82677"/>
                        <a:pt x="233361" y="82677"/>
                      </a:cubicBezTo>
                      <a:cubicBezTo>
                        <a:pt x="238886" y="82677"/>
                        <a:pt x="247839" y="78486"/>
                        <a:pt x="254030" y="78486"/>
                      </a:cubicBezTo>
                      <a:cubicBezTo>
                        <a:pt x="262222" y="78486"/>
                        <a:pt x="265746" y="85725"/>
                        <a:pt x="251459" y="118967"/>
                      </a:cubicBezTo>
                      <a:cubicBezTo>
                        <a:pt x="246315" y="132969"/>
                        <a:pt x="248601" y="136588"/>
                        <a:pt x="253459" y="136588"/>
                      </a:cubicBezTo>
                      <a:cubicBezTo>
                        <a:pt x="258698" y="136588"/>
                        <a:pt x="267080" y="132398"/>
                        <a:pt x="272414" y="132398"/>
                      </a:cubicBezTo>
                      <a:cubicBezTo>
                        <a:pt x="273747" y="132398"/>
                        <a:pt x="274986" y="132683"/>
                        <a:pt x="275843" y="133350"/>
                      </a:cubicBezTo>
                      <a:cubicBezTo>
                        <a:pt x="279272" y="144590"/>
                        <a:pt x="276033" y="177451"/>
                        <a:pt x="295845" y="177451"/>
                      </a:cubicBezTo>
                      <a:cubicBezTo>
                        <a:pt x="299941" y="177451"/>
                        <a:pt x="304989" y="176022"/>
                        <a:pt x="311276" y="172784"/>
                      </a:cubicBezTo>
                      <a:cubicBezTo>
                        <a:pt x="316324" y="170212"/>
                        <a:pt x="324706" y="148114"/>
                        <a:pt x="336231" y="148114"/>
                      </a:cubicBezTo>
                      <a:cubicBezTo>
                        <a:pt x="341661" y="148114"/>
                        <a:pt x="347852" y="152971"/>
                        <a:pt x="354710" y="167069"/>
                      </a:cubicBezTo>
                      <a:cubicBezTo>
                        <a:pt x="359568" y="176975"/>
                        <a:pt x="359948" y="192596"/>
                        <a:pt x="347852" y="192596"/>
                      </a:cubicBezTo>
                      <a:cubicBezTo>
                        <a:pt x="344994" y="192596"/>
                        <a:pt x="341470" y="191738"/>
                        <a:pt x="337089" y="189643"/>
                      </a:cubicBezTo>
                      <a:cubicBezTo>
                        <a:pt x="331945" y="187262"/>
                        <a:pt x="322706" y="185357"/>
                        <a:pt x="315753" y="185357"/>
                      </a:cubicBezTo>
                      <a:cubicBezTo>
                        <a:pt x="306323" y="185357"/>
                        <a:pt x="300894" y="188786"/>
                        <a:pt x="314324" y="198882"/>
                      </a:cubicBezTo>
                      <a:cubicBezTo>
                        <a:pt x="338994" y="217456"/>
                        <a:pt x="294702" y="227171"/>
                        <a:pt x="294416" y="232220"/>
                      </a:cubicBezTo>
                      <a:cubicBezTo>
                        <a:pt x="291845" y="282797"/>
                        <a:pt x="361377" y="268891"/>
                        <a:pt x="333183" y="303276"/>
                      </a:cubicBezTo>
                      <a:cubicBezTo>
                        <a:pt x="326421" y="311563"/>
                        <a:pt x="329849" y="313944"/>
                        <a:pt x="337279" y="313944"/>
                      </a:cubicBezTo>
                      <a:cubicBezTo>
                        <a:pt x="347852" y="313944"/>
                        <a:pt x="366330" y="309086"/>
                        <a:pt x="375570" y="309086"/>
                      </a:cubicBezTo>
                      <a:cubicBezTo>
                        <a:pt x="377665" y="309086"/>
                        <a:pt x="379284" y="309372"/>
                        <a:pt x="380237" y="309944"/>
                      </a:cubicBezTo>
                      <a:cubicBezTo>
                        <a:pt x="387571" y="319183"/>
                        <a:pt x="403097" y="312801"/>
                        <a:pt x="405478" y="320230"/>
                      </a:cubicBezTo>
                      <a:cubicBezTo>
                        <a:pt x="407478" y="327660"/>
                        <a:pt x="403382" y="334994"/>
                        <a:pt x="400620" y="341757"/>
                      </a:cubicBezTo>
                      <a:cubicBezTo>
                        <a:pt x="401573" y="348329"/>
                        <a:pt x="396429" y="354044"/>
                        <a:pt x="395858" y="360331"/>
                      </a:cubicBezTo>
                      <a:cubicBezTo>
                        <a:pt x="390619" y="365284"/>
                        <a:pt x="382047" y="366903"/>
                        <a:pt x="376427" y="372332"/>
                      </a:cubicBezTo>
                      <a:cubicBezTo>
                        <a:pt x="391762" y="382048"/>
                        <a:pt x="395572" y="392906"/>
                        <a:pt x="378141" y="403003"/>
                      </a:cubicBezTo>
                      <a:cubicBezTo>
                        <a:pt x="377284" y="403193"/>
                        <a:pt x="376522" y="403288"/>
                        <a:pt x="375665" y="403288"/>
                      </a:cubicBezTo>
                      <a:cubicBezTo>
                        <a:pt x="370236" y="403288"/>
                        <a:pt x="365664" y="398717"/>
                        <a:pt x="360615" y="397764"/>
                      </a:cubicBezTo>
                      <a:cubicBezTo>
                        <a:pt x="354710" y="398526"/>
                        <a:pt x="349280" y="404146"/>
                        <a:pt x="349185" y="410242"/>
                      </a:cubicBezTo>
                      <a:lnTo>
                        <a:pt x="349185" y="410242"/>
                      </a:lnTo>
                      <a:cubicBezTo>
                        <a:pt x="347090" y="422434"/>
                        <a:pt x="358520" y="428434"/>
                        <a:pt x="354614" y="440150"/>
                      </a:cubicBezTo>
                      <a:cubicBezTo>
                        <a:pt x="351471" y="442913"/>
                        <a:pt x="347947" y="446818"/>
                        <a:pt x="347756" y="451199"/>
                      </a:cubicBezTo>
                      <a:cubicBezTo>
                        <a:pt x="345947" y="453771"/>
                        <a:pt x="343089" y="456248"/>
                        <a:pt x="342137" y="459296"/>
                      </a:cubicBezTo>
                      <a:cubicBezTo>
                        <a:pt x="332993" y="473774"/>
                        <a:pt x="321277" y="487109"/>
                        <a:pt x="305370" y="494348"/>
                      </a:cubicBezTo>
                      <a:cubicBezTo>
                        <a:pt x="304132" y="494729"/>
                        <a:pt x="302989" y="494919"/>
                        <a:pt x="302037" y="494919"/>
                      </a:cubicBezTo>
                      <a:cubicBezTo>
                        <a:pt x="294797" y="494919"/>
                        <a:pt x="295845" y="484727"/>
                        <a:pt x="276986" y="484727"/>
                      </a:cubicBezTo>
                      <a:cubicBezTo>
                        <a:pt x="274986" y="484727"/>
                        <a:pt x="272795" y="484823"/>
                        <a:pt x="270318" y="485108"/>
                      </a:cubicBezTo>
                      <a:cubicBezTo>
                        <a:pt x="269461" y="485108"/>
                        <a:pt x="268699" y="485108"/>
                        <a:pt x="267842" y="485108"/>
                      </a:cubicBezTo>
                      <a:cubicBezTo>
                        <a:pt x="219740" y="485108"/>
                        <a:pt x="247077" y="460058"/>
                        <a:pt x="225455" y="460058"/>
                      </a:cubicBezTo>
                      <a:cubicBezTo>
                        <a:pt x="224979" y="460058"/>
                        <a:pt x="224503" y="460058"/>
                        <a:pt x="223931" y="460058"/>
                      </a:cubicBezTo>
                      <a:cubicBezTo>
                        <a:pt x="222122" y="460058"/>
                        <a:pt x="220979" y="460248"/>
                        <a:pt x="220217" y="460248"/>
                      </a:cubicBezTo>
                      <a:cubicBezTo>
                        <a:pt x="217740" y="460248"/>
                        <a:pt x="220503" y="459391"/>
                        <a:pt x="217836" y="455867"/>
                      </a:cubicBezTo>
                      <a:cubicBezTo>
                        <a:pt x="216693" y="454342"/>
                        <a:pt x="215169" y="453771"/>
                        <a:pt x="213549" y="453771"/>
                      </a:cubicBezTo>
                      <a:cubicBezTo>
                        <a:pt x="208311" y="453771"/>
                        <a:pt x="201929" y="460153"/>
                        <a:pt x="205072" y="464439"/>
                      </a:cubicBezTo>
                      <a:cubicBezTo>
                        <a:pt x="210787" y="472345"/>
                        <a:pt x="189641" y="489490"/>
                        <a:pt x="178021" y="489490"/>
                      </a:cubicBezTo>
                      <a:cubicBezTo>
                        <a:pt x="174402" y="489490"/>
                        <a:pt x="171639" y="487775"/>
                        <a:pt x="170877" y="483680"/>
                      </a:cubicBezTo>
                      <a:cubicBezTo>
                        <a:pt x="167163" y="462153"/>
                        <a:pt x="207453" y="458057"/>
                        <a:pt x="173639" y="444246"/>
                      </a:cubicBezTo>
                      <a:cubicBezTo>
                        <a:pt x="173163" y="444151"/>
                        <a:pt x="172687" y="444055"/>
                        <a:pt x="172211" y="444055"/>
                      </a:cubicBezTo>
                      <a:cubicBezTo>
                        <a:pt x="160876" y="444055"/>
                        <a:pt x="142969" y="470535"/>
                        <a:pt x="131348" y="470535"/>
                      </a:cubicBezTo>
                      <a:cubicBezTo>
                        <a:pt x="126967" y="470535"/>
                        <a:pt x="123443" y="466820"/>
                        <a:pt x="121443" y="456724"/>
                      </a:cubicBezTo>
                      <a:cubicBezTo>
                        <a:pt x="108203" y="403670"/>
                        <a:pt x="106488" y="437293"/>
                        <a:pt x="102773" y="415195"/>
                      </a:cubicBezTo>
                      <a:cubicBezTo>
                        <a:pt x="100583" y="402241"/>
                        <a:pt x="86676" y="387763"/>
                        <a:pt x="91820" y="377952"/>
                      </a:cubicBezTo>
                      <a:cubicBezTo>
                        <a:pt x="106298" y="350234"/>
                        <a:pt x="120585" y="362521"/>
                        <a:pt x="99725" y="346520"/>
                      </a:cubicBezTo>
                      <a:cubicBezTo>
                        <a:pt x="68579" y="334994"/>
                        <a:pt x="72103" y="340614"/>
                        <a:pt x="50672" y="322898"/>
                      </a:cubicBezTo>
                      <a:cubicBezTo>
                        <a:pt x="61054" y="252603"/>
                        <a:pt x="104107" y="308420"/>
                        <a:pt x="94487" y="247936"/>
                      </a:cubicBezTo>
                      <a:cubicBezTo>
                        <a:pt x="89915" y="219075"/>
                        <a:pt x="85819" y="211360"/>
                        <a:pt x="81533" y="211360"/>
                      </a:cubicBezTo>
                      <a:cubicBezTo>
                        <a:pt x="76580" y="211360"/>
                        <a:pt x="71341" y="221647"/>
                        <a:pt x="64578" y="221647"/>
                      </a:cubicBezTo>
                      <a:cubicBezTo>
                        <a:pt x="62292" y="221647"/>
                        <a:pt x="59911" y="220504"/>
                        <a:pt x="57244" y="217361"/>
                      </a:cubicBezTo>
                      <a:cubicBezTo>
                        <a:pt x="37432" y="194310"/>
                        <a:pt x="30764" y="215932"/>
                        <a:pt x="29145" y="193262"/>
                      </a:cubicBezTo>
                      <a:cubicBezTo>
                        <a:pt x="27526" y="170498"/>
                        <a:pt x="10381" y="180308"/>
                        <a:pt x="5047" y="167926"/>
                      </a:cubicBezTo>
                      <a:cubicBezTo>
                        <a:pt x="761" y="158020"/>
                        <a:pt x="1999" y="155448"/>
                        <a:pt x="5047" y="155448"/>
                      </a:cubicBezTo>
                      <a:cubicBezTo>
                        <a:pt x="8286" y="155448"/>
                        <a:pt x="13620" y="158401"/>
                        <a:pt x="16382" y="158401"/>
                      </a:cubicBezTo>
                      <a:cubicBezTo>
                        <a:pt x="63340" y="158401"/>
                        <a:pt x="19430" y="118491"/>
                        <a:pt x="44195" y="113538"/>
                      </a:cubicBezTo>
                      <a:cubicBezTo>
                        <a:pt x="80390" y="106299"/>
                        <a:pt x="35527" y="75533"/>
                        <a:pt x="60673" y="63817"/>
                      </a:cubicBezTo>
                      <a:cubicBezTo>
                        <a:pt x="63912" y="62294"/>
                        <a:pt x="66769" y="61627"/>
                        <a:pt x="69341" y="61627"/>
                      </a:cubicBezTo>
                      <a:cubicBezTo>
                        <a:pt x="86962" y="61627"/>
                        <a:pt x="89057" y="93726"/>
                        <a:pt x="104488" y="93726"/>
                      </a:cubicBezTo>
                      <a:cubicBezTo>
                        <a:pt x="107727" y="93726"/>
                        <a:pt x="111632" y="92297"/>
                        <a:pt x="116299" y="88773"/>
                      </a:cubicBezTo>
                      <a:cubicBezTo>
                        <a:pt x="155447" y="59912"/>
                        <a:pt x="134873" y="77248"/>
                        <a:pt x="132206" y="49721"/>
                      </a:cubicBezTo>
                      <a:cubicBezTo>
                        <a:pt x="129824" y="25146"/>
                        <a:pt x="100678" y="53340"/>
                        <a:pt x="101535" y="12763"/>
                      </a:cubicBezTo>
                      <a:cubicBezTo>
                        <a:pt x="112394" y="6572"/>
                        <a:pt x="107631" y="7715"/>
                        <a:pt x="114013" y="2572"/>
                      </a:cubicBezTo>
                      <a:moveTo>
                        <a:pt x="113918" y="191"/>
                      </a:moveTo>
                      <a:cubicBezTo>
                        <a:pt x="113346" y="191"/>
                        <a:pt x="112870" y="381"/>
                        <a:pt x="112394" y="667"/>
                      </a:cubicBezTo>
                      <a:cubicBezTo>
                        <a:pt x="109631" y="2858"/>
                        <a:pt x="108679" y="4096"/>
                        <a:pt x="107917" y="5048"/>
                      </a:cubicBezTo>
                      <a:cubicBezTo>
                        <a:pt x="107060" y="6191"/>
                        <a:pt x="106298" y="7144"/>
                        <a:pt x="100106" y="10668"/>
                      </a:cubicBezTo>
                      <a:cubicBezTo>
                        <a:pt x="99345" y="11049"/>
                        <a:pt x="98963" y="11811"/>
                        <a:pt x="98868" y="12668"/>
                      </a:cubicBezTo>
                      <a:cubicBezTo>
                        <a:pt x="98297" y="37719"/>
                        <a:pt x="109250" y="38862"/>
                        <a:pt x="118013" y="39910"/>
                      </a:cubicBezTo>
                      <a:cubicBezTo>
                        <a:pt x="124490" y="40672"/>
                        <a:pt x="128777" y="41148"/>
                        <a:pt x="129634" y="49911"/>
                      </a:cubicBezTo>
                      <a:cubicBezTo>
                        <a:pt x="130682" y="60388"/>
                        <a:pt x="134206" y="64961"/>
                        <a:pt x="136302" y="67628"/>
                      </a:cubicBezTo>
                      <a:cubicBezTo>
                        <a:pt x="136778" y="68199"/>
                        <a:pt x="137349" y="68961"/>
                        <a:pt x="137445" y="69247"/>
                      </a:cubicBezTo>
                      <a:cubicBezTo>
                        <a:pt x="137064" y="70485"/>
                        <a:pt x="131158" y="74771"/>
                        <a:pt x="122205" y="81344"/>
                      </a:cubicBezTo>
                      <a:lnTo>
                        <a:pt x="114680" y="86868"/>
                      </a:lnTo>
                      <a:cubicBezTo>
                        <a:pt x="110679" y="89821"/>
                        <a:pt x="107155" y="91345"/>
                        <a:pt x="104297" y="91345"/>
                      </a:cubicBezTo>
                      <a:cubicBezTo>
                        <a:pt x="98202" y="91345"/>
                        <a:pt x="94296" y="84487"/>
                        <a:pt x="90105" y="77248"/>
                      </a:cubicBezTo>
                      <a:cubicBezTo>
                        <a:pt x="85247" y="68771"/>
                        <a:pt x="79723" y="59246"/>
                        <a:pt x="69246" y="59246"/>
                      </a:cubicBezTo>
                      <a:cubicBezTo>
                        <a:pt x="66197" y="59246"/>
                        <a:pt x="63054" y="60008"/>
                        <a:pt x="59625" y="61627"/>
                      </a:cubicBezTo>
                      <a:cubicBezTo>
                        <a:pt x="45909" y="68008"/>
                        <a:pt x="50196" y="79724"/>
                        <a:pt x="53529" y="89059"/>
                      </a:cubicBezTo>
                      <a:cubicBezTo>
                        <a:pt x="55720" y="95250"/>
                        <a:pt x="57815" y="101060"/>
                        <a:pt x="55625" y="104966"/>
                      </a:cubicBezTo>
                      <a:cubicBezTo>
                        <a:pt x="54005" y="107823"/>
                        <a:pt x="50005" y="109919"/>
                        <a:pt x="43719" y="111157"/>
                      </a:cubicBezTo>
                      <a:cubicBezTo>
                        <a:pt x="39813" y="111919"/>
                        <a:pt x="37051" y="113633"/>
                        <a:pt x="35432" y="116110"/>
                      </a:cubicBezTo>
                      <a:cubicBezTo>
                        <a:pt x="32384" y="120777"/>
                        <a:pt x="33813" y="126968"/>
                        <a:pt x="35337" y="133541"/>
                      </a:cubicBezTo>
                      <a:cubicBezTo>
                        <a:pt x="36765" y="140017"/>
                        <a:pt x="38289" y="146685"/>
                        <a:pt x="35051" y="150781"/>
                      </a:cubicBezTo>
                      <a:cubicBezTo>
                        <a:pt x="32288" y="154210"/>
                        <a:pt x="26002" y="156020"/>
                        <a:pt x="16382" y="156020"/>
                      </a:cubicBezTo>
                      <a:cubicBezTo>
                        <a:pt x="15429" y="156020"/>
                        <a:pt x="13524" y="155353"/>
                        <a:pt x="11905" y="154781"/>
                      </a:cubicBezTo>
                      <a:cubicBezTo>
                        <a:pt x="9524" y="153924"/>
                        <a:pt x="7143" y="153067"/>
                        <a:pt x="5047" y="153067"/>
                      </a:cubicBezTo>
                      <a:cubicBezTo>
                        <a:pt x="2666" y="153067"/>
                        <a:pt x="1428" y="154210"/>
                        <a:pt x="856" y="155162"/>
                      </a:cubicBezTo>
                      <a:cubicBezTo>
                        <a:pt x="-763" y="157639"/>
                        <a:pt x="-96" y="161734"/>
                        <a:pt x="2952" y="168878"/>
                      </a:cubicBezTo>
                      <a:cubicBezTo>
                        <a:pt x="5619" y="174974"/>
                        <a:pt x="10572" y="176594"/>
                        <a:pt x="15048" y="178022"/>
                      </a:cubicBezTo>
                      <a:cubicBezTo>
                        <a:pt x="20954" y="179927"/>
                        <a:pt x="26097" y="181546"/>
                        <a:pt x="26859" y="193453"/>
                      </a:cubicBezTo>
                      <a:cubicBezTo>
                        <a:pt x="27621" y="205073"/>
                        <a:pt x="29907" y="207169"/>
                        <a:pt x="36384" y="207550"/>
                      </a:cubicBezTo>
                      <a:cubicBezTo>
                        <a:pt x="40575" y="207836"/>
                        <a:pt x="46290" y="208217"/>
                        <a:pt x="55434" y="218884"/>
                      </a:cubicBezTo>
                      <a:cubicBezTo>
                        <a:pt x="58292" y="222218"/>
                        <a:pt x="61435" y="223933"/>
                        <a:pt x="64578" y="223933"/>
                      </a:cubicBezTo>
                      <a:cubicBezTo>
                        <a:pt x="69150" y="223933"/>
                        <a:pt x="72770" y="220504"/>
                        <a:pt x="76008" y="217551"/>
                      </a:cubicBezTo>
                      <a:cubicBezTo>
                        <a:pt x="78008" y="215741"/>
                        <a:pt x="80199" y="213646"/>
                        <a:pt x="81533" y="213646"/>
                      </a:cubicBezTo>
                      <a:cubicBezTo>
                        <a:pt x="83057" y="213646"/>
                        <a:pt x="87153" y="216979"/>
                        <a:pt x="92105" y="248221"/>
                      </a:cubicBezTo>
                      <a:cubicBezTo>
                        <a:pt x="96487" y="275558"/>
                        <a:pt x="90296" y="276987"/>
                        <a:pt x="80199" y="279178"/>
                      </a:cubicBezTo>
                      <a:cubicBezTo>
                        <a:pt x="69055" y="281654"/>
                        <a:pt x="53815" y="284988"/>
                        <a:pt x="48290" y="322421"/>
                      </a:cubicBezTo>
                      <a:cubicBezTo>
                        <a:pt x="48195" y="323279"/>
                        <a:pt x="48481" y="324041"/>
                        <a:pt x="49148" y="324612"/>
                      </a:cubicBezTo>
                      <a:cubicBezTo>
                        <a:pt x="64673" y="337471"/>
                        <a:pt x="67722" y="338423"/>
                        <a:pt x="79152" y="341948"/>
                      </a:cubicBezTo>
                      <a:cubicBezTo>
                        <a:pt x="83628" y="343376"/>
                        <a:pt x="89724" y="345186"/>
                        <a:pt x="98582" y="348520"/>
                      </a:cubicBezTo>
                      <a:lnTo>
                        <a:pt x="100202" y="349758"/>
                      </a:lnTo>
                      <a:cubicBezTo>
                        <a:pt x="103726" y="352520"/>
                        <a:pt x="106679" y="354711"/>
                        <a:pt x="107536" y="355854"/>
                      </a:cubicBezTo>
                      <a:cubicBezTo>
                        <a:pt x="107155" y="356235"/>
                        <a:pt x="106488" y="356711"/>
                        <a:pt x="105917" y="357188"/>
                      </a:cubicBezTo>
                      <a:cubicBezTo>
                        <a:pt x="102488" y="359759"/>
                        <a:pt x="96011" y="364712"/>
                        <a:pt x="89724" y="376809"/>
                      </a:cubicBezTo>
                      <a:cubicBezTo>
                        <a:pt x="86105" y="383762"/>
                        <a:pt x="90391" y="392240"/>
                        <a:pt x="94487" y="400431"/>
                      </a:cubicBezTo>
                      <a:cubicBezTo>
                        <a:pt x="97058" y="405479"/>
                        <a:pt x="99725" y="410718"/>
                        <a:pt x="100488" y="415576"/>
                      </a:cubicBezTo>
                      <a:cubicBezTo>
                        <a:pt x="101916" y="423958"/>
                        <a:pt x="103250" y="426149"/>
                        <a:pt x="106964" y="426434"/>
                      </a:cubicBezTo>
                      <a:cubicBezTo>
                        <a:pt x="108107" y="426434"/>
                        <a:pt x="111537" y="426720"/>
                        <a:pt x="119156" y="457295"/>
                      </a:cubicBezTo>
                      <a:cubicBezTo>
                        <a:pt x="119919" y="461105"/>
                        <a:pt x="122205" y="472916"/>
                        <a:pt x="131348" y="472916"/>
                      </a:cubicBezTo>
                      <a:cubicBezTo>
                        <a:pt x="138206" y="472916"/>
                        <a:pt x="145731" y="466154"/>
                        <a:pt x="153732" y="458915"/>
                      </a:cubicBezTo>
                      <a:cubicBezTo>
                        <a:pt x="160209" y="453104"/>
                        <a:pt x="167544" y="446437"/>
                        <a:pt x="172306" y="446437"/>
                      </a:cubicBezTo>
                      <a:cubicBezTo>
                        <a:pt x="172592" y="446437"/>
                        <a:pt x="172973" y="446437"/>
                        <a:pt x="173258" y="446437"/>
                      </a:cubicBezTo>
                      <a:cubicBezTo>
                        <a:pt x="182879" y="450342"/>
                        <a:pt x="184784" y="453009"/>
                        <a:pt x="184974" y="454247"/>
                      </a:cubicBezTo>
                      <a:cubicBezTo>
                        <a:pt x="185355" y="456057"/>
                        <a:pt x="182498" y="458819"/>
                        <a:pt x="179450" y="461582"/>
                      </a:cubicBezTo>
                      <a:cubicBezTo>
                        <a:pt x="174116" y="466534"/>
                        <a:pt x="166877" y="473392"/>
                        <a:pt x="168687" y="483870"/>
                      </a:cubicBezTo>
                      <a:cubicBezTo>
                        <a:pt x="169544" y="488823"/>
                        <a:pt x="172973" y="491680"/>
                        <a:pt x="178116" y="491680"/>
                      </a:cubicBezTo>
                      <a:cubicBezTo>
                        <a:pt x="187451" y="491680"/>
                        <a:pt x="202405" y="481870"/>
                        <a:pt x="207072" y="472630"/>
                      </a:cubicBezTo>
                      <a:cubicBezTo>
                        <a:pt x="209549" y="467868"/>
                        <a:pt x="208406" y="464630"/>
                        <a:pt x="207072" y="462820"/>
                      </a:cubicBezTo>
                      <a:cubicBezTo>
                        <a:pt x="206882" y="462534"/>
                        <a:pt x="206310" y="461772"/>
                        <a:pt x="207072" y="460153"/>
                      </a:cubicBezTo>
                      <a:cubicBezTo>
                        <a:pt x="208215" y="457867"/>
                        <a:pt x="211263" y="455962"/>
                        <a:pt x="213645" y="455962"/>
                      </a:cubicBezTo>
                      <a:cubicBezTo>
                        <a:pt x="214692" y="455962"/>
                        <a:pt x="215454" y="456343"/>
                        <a:pt x="216026" y="457105"/>
                      </a:cubicBezTo>
                      <a:cubicBezTo>
                        <a:pt x="216883" y="458248"/>
                        <a:pt x="216883" y="458724"/>
                        <a:pt x="216788" y="459200"/>
                      </a:cubicBezTo>
                      <a:cubicBezTo>
                        <a:pt x="216788" y="459677"/>
                        <a:pt x="216693" y="460724"/>
                        <a:pt x="217550" y="461582"/>
                      </a:cubicBezTo>
                      <a:cubicBezTo>
                        <a:pt x="218407" y="462534"/>
                        <a:pt x="219645" y="462534"/>
                        <a:pt x="220407" y="462534"/>
                      </a:cubicBezTo>
                      <a:cubicBezTo>
                        <a:pt x="220979" y="462534"/>
                        <a:pt x="221836" y="462534"/>
                        <a:pt x="223170" y="462439"/>
                      </a:cubicBezTo>
                      <a:lnTo>
                        <a:pt x="224217" y="462439"/>
                      </a:lnTo>
                      <a:cubicBezTo>
                        <a:pt x="224694" y="462439"/>
                        <a:pt x="225170" y="462439"/>
                        <a:pt x="225646" y="462439"/>
                      </a:cubicBezTo>
                      <a:cubicBezTo>
                        <a:pt x="232409" y="462439"/>
                        <a:pt x="232790" y="464630"/>
                        <a:pt x="233742" y="469392"/>
                      </a:cubicBezTo>
                      <a:cubicBezTo>
                        <a:pt x="235647" y="478917"/>
                        <a:pt x="239648" y="487490"/>
                        <a:pt x="268032" y="487490"/>
                      </a:cubicBezTo>
                      <a:lnTo>
                        <a:pt x="270509" y="487490"/>
                      </a:lnTo>
                      <a:cubicBezTo>
                        <a:pt x="272985" y="487204"/>
                        <a:pt x="275176" y="487109"/>
                        <a:pt x="277176" y="487109"/>
                      </a:cubicBezTo>
                      <a:cubicBezTo>
                        <a:pt x="287844" y="487109"/>
                        <a:pt x="291369" y="490538"/>
                        <a:pt x="294321" y="493300"/>
                      </a:cubicBezTo>
                      <a:cubicBezTo>
                        <a:pt x="296417" y="495300"/>
                        <a:pt x="298512" y="497300"/>
                        <a:pt x="302227" y="497300"/>
                      </a:cubicBezTo>
                      <a:cubicBezTo>
                        <a:pt x="303465" y="497300"/>
                        <a:pt x="304704" y="497110"/>
                        <a:pt x="306228" y="496634"/>
                      </a:cubicBezTo>
                      <a:cubicBezTo>
                        <a:pt x="320705" y="490061"/>
                        <a:pt x="333088" y="478250"/>
                        <a:pt x="344328" y="460534"/>
                      </a:cubicBezTo>
                      <a:cubicBezTo>
                        <a:pt x="344423" y="460343"/>
                        <a:pt x="344518" y="460153"/>
                        <a:pt x="344613" y="459962"/>
                      </a:cubicBezTo>
                      <a:cubicBezTo>
                        <a:pt x="345089" y="458343"/>
                        <a:pt x="346518" y="456724"/>
                        <a:pt x="347756" y="455200"/>
                      </a:cubicBezTo>
                      <a:cubicBezTo>
                        <a:pt x="348519" y="454342"/>
                        <a:pt x="349185" y="453485"/>
                        <a:pt x="349852" y="452533"/>
                      </a:cubicBezTo>
                      <a:cubicBezTo>
                        <a:pt x="350138" y="452152"/>
                        <a:pt x="350233" y="451771"/>
                        <a:pt x="350233" y="451295"/>
                      </a:cubicBezTo>
                      <a:cubicBezTo>
                        <a:pt x="350423" y="447675"/>
                        <a:pt x="353757" y="444151"/>
                        <a:pt x="356329" y="441865"/>
                      </a:cubicBezTo>
                      <a:cubicBezTo>
                        <a:pt x="356615" y="441579"/>
                        <a:pt x="356900" y="441198"/>
                        <a:pt x="356996" y="440817"/>
                      </a:cubicBezTo>
                      <a:cubicBezTo>
                        <a:pt x="359377" y="433769"/>
                        <a:pt x="356805" y="428339"/>
                        <a:pt x="354519" y="423577"/>
                      </a:cubicBezTo>
                      <a:cubicBezTo>
                        <a:pt x="352614" y="419481"/>
                        <a:pt x="350709" y="415576"/>
                        <a:pt x="351566" y="410528"/>
                      </a:cubicBezTo>
                      <a:cubicBezTo>
                        <a:pt x="351566" y="405575"/>
                        <a:pt x="355757" y="400907"/>
                        <a:pt x="360520" y="400145"/>
                      </a:cubicBezTo>
                      <a:cubicBezTo>
                        <a:pt x="362235" y="400526"/>
                        <a:pt x="364044" y="401479"/>
                        <a:pt x="365949" y="402431"/>
                      </a:cubicBezTo>
                      <a:cubicBezTo>
                        <a:pt x="368902" y="403955"/>
                        <a:pt x="372045" y="405575"/>
                        <a:pt x="375665" y="405575"/>
                      </a:cubicBezTo>
                      <a:cubicBezTo>
                        <a:pt x="376713" y="405575"/>
                        <a:pt x="377760" y="405479"/>
                        <a:pt x="378713" y="405194"/>
                      </a:cubicBezTo>
                      <a:cubicBezTo>
                        <a:pt x="378903" y="405194"/>
                        <a:pt x="379094" y="405098"/>
                        <a:pt x="379284" y="405003"/>
                      </a:cubicBezTo>
                      <a:cubicBezTo>
                        <a:pt x="387571" y="400145"/>
                        <a:pt x="391857" y="394811"/>
                        <a:pt x="392048" y="389001"/>
                      </a:cubicBezTo>
                      <a:cubicBezTo>
                        <a:pt x="392143" y="383286"/>
                        <a:pt x="388238" y="377571"/>
                        <a:pt x="380427" y="372046"/>
                      </a:cubicBezTo>
                      <a:cubicBezTo>
                        <a:pt x="382618" y="370523"/>
                        <a:pt x="385095" y="369284"/>
                        <a:pt x="387571" y="368141"/>
                      </a:cubicBezTo>
                      <a:cubicBezTo>
                        <a:pt x="391095" y="366427"/>
                        <a:pt x="394715" y="364712"/>
                        <a:pt x="397477" y="362045"/>
                      </a:cubicBezTo>
                      <a:cubicBezTo>
                        <a:pt x="397858" y="361664"/>
                        <a:pt x="398144" y="361093"/>
                        <a:pt x="398239" y="360521"/>
                      </a:cubicBezTo>
                      <a:cubicBezTo>
                        <a:pt x="398430" y="358235"/>
                        <a:pt x="399382" y="355854"/>
                        <a:pt x="400430" y="353378"/>
                      </a:cubicBezTo>
                      <a:cubicBezTo>
                        <a:pt x="401858" y="349853"/>
                        <a:pt x="403382" y="346234"/>
                        <a:pt x="403002" y="342138"/>
                      </a:cubicBezTo>
                      <a:cubicBezTo>
                        <a:pt x="403287" y="341376"/>
                        <a:pt x="403668" y="340519"/>
                        <a:pt x="404049" y="339757"/>
                      </a:cubicBezTo>
                      <a:cubicBezTo>
                        <a:pt x="406716" y="333661"/>
                        <a:pt x="409669" y="326803"/>
                        <a:pt x="407764" y="319659"/>
                      </a:cubicBezTo>
                      <a:cubicBezTo>
                        <a:pt x="406145" y="314516"/>
                        <a:pt x="400715" y="313944"/>
                        <a:pt x="395572" y="313468"/>
                      </a:cubicBezTo>
                      <a:cubicBezTo>
                        <a:pt x="390524" y="312992"/>
                        <a:pt x="385285" y="312515"/>
                        <a:pt x="382047" y="308515"/>
                      </a:cubicBezTo>
                      <a:cubicBezTo>
                        <a:pt x="381856" y="308324"/>
                        <a:pt x="381761" y="308134"/>
                        <a:pt x="381475" y="308038"/>
                      </a:cubicBezTo>
                      <a:cubicBezTo>
                        <a:pt x="380141" y="307181"/>
                        <a:pt x="378332" y="306705"/>
                        <a:pt x="375474" y="306705"/>
                      </a:cubicBezTo>
                      <a:cubicBezTo>
                        <a:pt x="370807" y="306705"/>
                        <a:pt x="364235" y="307848"/>
                        <a:pt x="357186" y="308991"/>
                      </a:cubicBezTo>
                      <a:cubicBezTo>
                        <a:pt x="349947" y="310229"/>
                        <a:pt x="342422" y="311467"/>
                        <a:pt x="337184" y="311467"/>
                      </a:cubicBezTo>
                      <a:cubicBezTo>
                        <a:pt x="332516" y="311467"/>
                        <a:pt x="331850" y="310420"/>
                        <a:pt x="331850" y="310420"/>
                      </a:cubicBezTo>
                      <a:cubicBezTo>
                        <a:pt x="331659" y="310039"/>
                        <a:pt x="331850" y="308324"/>
                        <a:pt x="334898" y="304705"/>
                      </a:cubicBezTo>
                      <a:cubicBezTo>
                        <a:pt x="340708" y="297561"/>
                        <a:pt x="342994" y="291941"/>
                        <a:pt x="341946" y="286988"/>
                      </a:cubicBezTo>
                      <a:cubicBezTo>
                        <a:pt x="340518" y="280130"/>
                        <a:pt x="333279" y="276225"/>
                        <a:pt x="324897" y="271844"/>
                      </a:cubicBezTo>
                      <a:cubicBezTo>
                        <a:pt x="311180" y="264605"/>
                        <a:pt x="295655" y="256413"/>
                        <a:pt x="296607" y="232600"/>
                      </a:cubicBezTo>
                      <a:cubicBezTo>
                        <a:pt x="297560" y="231648"/>
                        <a:pt x="301084" y="229934"/>
                        <a:pt x="303656" y="228600"/>
                      </a:cubicBezTo>
                      <a:cubicBezTo>
                        <a:pt x="311847" y="224504"/>
                        <a:pt x="323182" y="218884"/>
                        <a:pt x="323944" y="210503"/>
                      </a:cubicBezTo>
                      <a:cubicBezTo>
                        <a:pt x="324325" y="205930"/>
                        <a:pt x="321563" y="201263"/>
                        <a:pt x="315562" y="196787"/>
                      </a:cubicBezTo>
                      <a:cubicBezTo>
                        <a:pt x="308132" y="191262"/>
                        <a:pt x="308514" y="189071"/>
                        <a:pt x="308514" y="189071"/>
                      </a:cubicBezTo>
                      <a:cubicBezTo>
                        <a:pt x="308609" y="188786"/>
                        <a:pt x="310228" y="187547"/>
                        <a:pt x="315562" y="187547"/>
                      </a:cubicBezTo>
                      <a:cubicBezTo>
                        <a:pt x="322134" y="187547"/>
                        <a:pt x="330993" y="189357"/>
                        <a:pt x="335946" y="191643"/>
                      </a:cubicBezTo>
                      <a:cubicBezTo>
                        <a:pt x="340422" y="193738"/>
                        <a:pt x="344423" y="194786"/>
                        <a:pt x="347756" y="194786"/>
                      </a:cubicBezTo>
                      <a:cubicBezTo>
                        <a:pt x="352138" y="194786"/>
                        <a:pt x="355662" y="192977"/>
                        <a:pt x="357758" y="189548"/>
                      </a:cubicBezTo>
                      <a:cubicBezTo>
                        <a:pt x="361758" y="183071"/>
                        <a:pt x="360044" y="172784"/>
                        <a:pt x="356710" y="165830"/>
                      </a:cubicBezTo>
                      <a:cubicBezTo>
                        <a:pt x="350043" y="152114"/>
                        <a:pt x="343280" y="145542"/>
                        <a:pt x="336041" y="145542"/>
                      </a:cubicBezTo>
                      <a:cubicBezTo>
                        <a:pt x="327182" y="145542"/>
                        <a:pt x="320705" y="155353"/>
                        <a:pt x="315467" y="163259"/>
                      </a:cubicBezTo>
                      <a:cubicBezTo>
                        <a:pt x="313466" y="166307"/>
                        <a:pt x="311085" y="169831"/>
                        <a:pt x="309942" y="170498"/>
                      </a:cubicBezTo>
                      <a:cubicBezTo>
                        <a:pt x="304322" y="173450"/>
                        <a:pt x="299465" y="174879"/>
                        <a:pt x="295560" y="174879"/>
                      </a:cubicBezTo>
                      <a:cubicBezTo>
                        <a:pt x="283844" y="174879"/>
                        <a:pt x="281463" y="161258"/>
                        <a:pt x="279748" y="144685"/>
                      </a:cubicBezTo>
                      <a:cubicBezTo>
                        <a:pt x="279272" y="139732"/>
                        <a:pt x="278796" y="135541"/>
                        <a:pt x="277843" y="132493"/>
                      </a:cubicBezTo>
                      <a:cubicBezTo>
                        <a:pt x="277748" y="132017"/>
                        <a:pt x="277462" y="131636"/>
                        <a:pt x="277081" y="131350"/>
                      </a:cubicBezTo>
                      <a:cubicBezTo>
                        <a:pt x="275843" y="130397"/>
                        <a:pt x="274223" y="129826"/>
                        <a:pt x="272128" y="129826"/>
                      </a:cubicBezTo>
                      <a:cubicBezTo>
                        <a:pt x="269080" y="129826"/>
                        <a:pt x="265461" y="130969"/>
                        <a:pt x="261936" y="132017"/>
                      </a:cubicBezTo>
                      <a:cubicBezTo>
                        <a:pt x="258793" y="132969"/>
                        <a:pt x="255459" y="134017"/>
                        <a:pt x="253173" y="134017"/>
                      </a:cubicBezTo>
                      <a:cubicBezTo>
                        <a:pt x="251554" y="134017"/>
                        <a:pt x="251268" y="133541"/>
                        <a:pt x="251078" y="133350"/>
                      </a:cubicBezTo>
                      <a:cubicBezTo>
                        <a:pt x="250506" y="132588"/>
                        <a:pt x="249649" y="129635"/>
                        <a:pt x="253364" y="119634"/>
                      </a:cubicBezTo>
                      <a:cubicBezTo>
                        <a:pt x="262794" y="97727"/>
                        <a:pt x="265270" y="85439"/>
                        <a:pt x="261460" y="79629"/>
                      </a:cubicBezTo>
                      <a:cubicBezTo>
                        <a:pt x="259841" y="77153"/>
                        <a:pt x="257269" y="76009"/>
                        <a:pt x="253649" y="76009"/>
                      </a:cubicBezTo>
                      <a:cubicBezTo>
                        <a:pt x="250125" y="76009"/>
                        <a:pt x="246030" y="77153"/>
                        <a:pt x="242124" y="78296"/>
                      </a:cubicBezTo>
                      <a:cubicBezTo>
                        <a:pt x="238790" y="79248"/>
                        <a:pt x="235362" y="80200"/>
                        <a:pt x="232980" y="80200"/>
                      </a:cubicBezTo>
                      <a:cubicBezTo>
                        <a:pt x="230789" y="80200"/>
                        <a:pt x="230599" y="79438"/>
                        <a:pt x="230408" y="78962"/>
                      </a:cubicBezTo>
                      <a:cubicBezTo>
                        <a:pt x="222122" y="54102"/>
                        <a:pt x="210692" y="52007"/>
                        <a:pt x="200595" y="52007"/>
                      </a:cubicBezTo>
                      <a:cubicBezTo>
                        <a:pt x="199357" y="52007"/>
                        <a:pt x="198023" y="52007"/>
                        <a:pt x="196690" y="52007"/>
                      </a:cubicBezTo>
                      <a:cubicBezTo>
                        <a:pt x="195452" y="52007"/>
                        <a:pt x="194214" y="52007"/>
                        <a:pt x="192975" y="52007"/>
                      </a:cubicBezTo>
                      <a:cubicBezTo>
                        <a:pt x="186498" y="52007"/>
                        <a:pt x="179736" y="51245"/>
                        <a:pt x="173449" y="42386"/>
                      </a:cubicBezTo>
                      <a:cubicBezTo>
                        <a:pt x="158685" y="21527"/>
                        <a:pt x="153923" y="19907"/>
                        <a:pt x="145255" y="17050"/>
                      </a:cubicBezTo>
                      <a:cubicBezTo>
                        <a:pt x="139254" y="15050"/>
                        <a:pt x="131063" y="12287"/>
                        <a:pt x="115061" y="476"/>
                      </a:cubicBezTo>
                      <a:cubicBezTo>
                        <a:pt x="114680" y="191"/>
                        <a:pt x="114108" y="0"/>
                        <a:pt x="113632" y="0"/>
                      </a:cubicBezTo>
                      <a:lnTo>
                        <a:pt x="11363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73439B53-749F-46B8-296D-885CE0FC9874}"/>
                  </a:ext>
                </a:extLst>
              </p:cNvPr>
              <p:cNvGrpSpPr/>
              <p:nvPr/>
            </p:nvGrpSpPr>
            <p:grpSpPr>
              <a:xfrm>
                <a:off x="6651970" y="3389089"/>
                <a:ext cx="511445" cy="477488"/>
                <a:chOff x="6651970" y="3389089"/>
                <a:chExt cx="511445" cy="477488"/>
              </a:xfrm>
              <a:grpFill/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B94772A-BAB5-815E-B837-C97F73600362}"/>
                    </a:ext>
                  </a:extLst>
                </p:cNvPr>
                <p:cNvSpPr/>
                <p:nvPr/>
              </p:nvSpPr>
              <p:spPr>
                <a:xfrm>
                  <a:off x="6653265" y="3390137"/>
                  <a:ext cx="508918" cy="475297"/>
                </a:xfrm>
                <a:custGeom>
                  <a:avLst/>
                  <a:gdLst>
                    <a:gd name="connsiteX0" fmla="*/ 418666 w 508918"/>
                    <a:gd name="connsiteY0" fmla="*/ 475298 h 475297"/>
                    <a:gd name="connsiteX1" fmla="*/ 418190 w 508918"/>
                    <a:gd name="connsiteY1" fmla="*/ 475202 h 475297"/>
                    <a:gd name="connsiteX2" fmla="*/ 413523 w 508918"/>
                    <a:gd name="connsiteY2" fmla="*/ 473202 h 475297"/>
                    <a:gd name="connsiteX3" fmla="*/ 407903 w 508918"/>
                    <a:gd name="connsiteY3" fmla="*/ 469487 h 475297"/>
                    <a:gd name="connsiteX4" fmla="*/ 403045 w 508918"/>
                    <a:gd name="connsiteY4" fmla="*/ 454628 h 475297"/>
                    <a:gd name="connsiteX5" fmla="*/ 396949 w 508918"/>
                    <a:gd name="connsiteY5" fmla="*/ 459486 h 475297"/>
                    <a:gd name="connsiteX6" fmla="*/ 381423 w 508918"/>
                    <a:gd name="connsiteY6" fmla="*/ 468916 h 475297"/>
                    <a:gd name="connsiteX7" fmla="*/ 375899 w 508918"/>
                    <a:gd name="connsiteY7" fmla="*/ 467582 h 475297"/>
                    <a:gd name="connsiteX8" fmla="*/ 353420 w 508918"/>
                    <a:gd name="connsiteY8" fmla="*/ 452342 h 475297"/>
                    <a:gd name="connsiteX9" fmla="*/ 318653 w 508918"/>
                    <a:gd name="connsiteY9" fmla="*/ 437102 h 475297"/>
                    <a:gd name="connsiteX10" fmla="*/ 306747 w 508918"/>
                    <a:gd name="connsiteY10" fmla="*/ 442913 h 475297"/>
                    <a:gd name="connsiteX11" fmla="*/ 304652 w 508918"/>
                    <a:gd name="connsiteY11" fmla="*/ 443770 h 475297"/>
                    <a:gd name="connsiteX12" fmla="*/ 303033 w 508918"/>
                    <a:gd name="connsiteY12" fmla="*/ 442436 h 475297"/>
                    <a:gd name="connsiteX13" fmla="*/ 296175 w 508918"/>
                    <a:gd name="connsiteY13" fmla="*/ 435674 h 475297"/>
                    <a:gd name="connsiteX14" fmla="*/ 283506 w 508918"/>
                    <a:gd name="connsiteY14" fmla="*/ 421196 h 475297"/>
                    <a:gd name="connsiteX15" fmla="*/ 280268 w 508918"/>
                    <a:gd name="connsiteY15" fmla="*/ 416719 h 475297"/>
                    <a:gd name="connsiteX16" fmla="*/ 280268 w 508918"/>
                    <a:gd name="connsiteY16" fmla="*/ 405955 h 475297"/>
                    <a:gd name="connsiteX17" fmla="*/ 279125 w 508918"/>
                    <a:gd name="connsiteY17" fmla="*/ 382048 h 475297"/>
                    <a:gd name="connsiteX18" fmla="*/ 277315 w 508918"/>
                    <a:gd name="connsiteY18" fmla="*/ 381191 h 475297"/>
                    <a:gd name="connsiteX19" fmla="*/ 271600 w 508918"/>
                    <a:gd name="connsiteY19" fmla="*/ 383953 h 475297"/>
                    <a:gd name="connsiteX20" fmla="*/ 252360 w 508918"/>
                    <a:gd name="connsiteY20" fmla="*/ 392621 h 475297"/>
                    <a:gd name="connsiteX21" fmla="*/ 239310 w 508918"/>
                    <a:gd name="connsiteY21" fmla="*/ 387667 h 475297"/>
                    <a:gd name="connsiteX22" fmla="*/ 223785 w 508918"/>
                    <a:gd name="connsiteY22" fmla="*/ 382143 h 475297"/>
                    <a:gd name="connsiteX23" fmla="*/ 209973 w 508918"/>
                    <a:gd name="connsiteY23" fmla="*/ 385382 h 475297"/>
                    <a:gd name="connsiteX24" fmla="*/ 198162 w 508918"/>
                    <a:gd name="connsiteY24" fmla="*/ 388049 h 475297"/>
                    <a:gd name="connsiteX25" fmla="*/ 190637 w 508918"/>
                    <a:gd name="connsiteY25" fmla="*/ 387001 h 475297"/>
                    <a:gd name="connsiteX26" fmla="*/ 183684 w 508918"/>
                    <a:gd name="connsiteY26" fmla="*/ 386048 h 475297"/>
                    <a:gd name="connsiteX27" fmla="*/ 170635 w 508918"/>
                    <a:gd name="connsiteY27" fmla="*/ 389573 h 475297"/>
                    <a:gd name="connsiteX28" fmla="*/ 166920 w 508918"/>
                    <a:gd name="connsiteY28" fmla="*/ 389954 h 475297"/>
                    <a:gd name="connsiteX29" fmla="*/ 72527 w 508918"/>
                    <a:gd name="connsiteY29" fmla="*/ 332137 h 475297"/>
                    <a:gd name="connsiteX30" fmla="*/ 58431 w 508918"/>
                    <a:gd name="connsiteY30" fmla="*/ 310801 h 475297"/>
                    <a:gd name="connsiteX31" fmla="*/ 51192 w 508918"/>
                    <a:gd name="connsiteY31" fmla="*/ 300228 h 475297"/>
                    <a:gd name="connsiteX32" fmla="*/ 50906 w 508918"/>
                    <a:gd name="connsiteY32" fmla="*/ 285179 h 475297"/>
                    <a:gd name="connsiteX33" fmla="*/ 50239 w 508918"/>
                    <a:gd name="connsiteY33" fmla="*/ 271367 h 475297"/>
                    <a:gd name="connsiteX34" fmla="*/ 37285 w 508918"/>
                    <a:gd name="connsiteY34" fmla="*/ 260413 h 475297"/>
                    <a:gd name="connsiteX35" fmla="*/ 27665 w 508918"/>
                    <a:gd name="connsiteY35" fmla="*/ 248603 h 475297"/>
                    <a:gd name="connsiteX36" fmla="*/ 25379 w 508918"/>
                    <a:gd name="connsiteY36" fmla="*/ 242983 h 475297"/>
                    <a:gd name="connsiteX37" fmla="*/ 12996 w 508918"/>
                    <a:gd name="connsiteY37" fmla="*/ 207169 h 475297"/>
                    <a:gd name="connsiteX38" fmla="*/ 42 w 508918"/>
                    <a:gd name="connsiteY38" fmla="*/ 180880 h 475297"/>
                    <a:gd name="connsiteX39" fmla="*/ 42 w 508918"/>
                    <a:gd name="connsiteY39" fmla="*/ 179927 h 475297"/>
                    <a:gd name="connsiteX40" fmla="*/ 804 w 508918"/>
                    <a:gd name="connsiteY40" fmla="*/ 179356 h 475297"/>
                    <a:gd name="connsiteX41" fmla="*/ 53192 w 508918"/>
                    <a:gd name="connsiteY41" fmla="*/ 161734 h 475297"/>
                    <a:gd name="connsiteX42" fmla="*/ 72623 w 508918"/>
                    <a:gd name="connsiteY42" fmla="*/ 154496 h 475297"/>
                    <a:gd name="connsiteX43" fmla="*/ 103674 w 508918"/>
                    <a:gd name="connsiteY43" fmla="*/ 141923 h 475297"/>
                    <a:gd name="connsiteX44" fmla="*/ 127106 w 508918"/>
                    <a:gd name="connsiteY44" fmla="*/ 126111 h 475297"/>
                    <a:gd name="connsiteX45" fmla="*/ 139202 w 508918"/>
                    <a:gd name="connsiteY45" fmla="*/ 120110 h 475297"/>
                    <a:gd name="connsiteX46" fmla="*/ 138441 w 508918"/>
                    <a:gd name="connsiteY46" fmla="*/ 117634 h 475297"/>
                    <a:gd name="connsiteX47" fmla="*/ 137678 w 508918"/>
                    <a:gd name="connsiteY47" fmla="*/ 114300 h 475297"/>
                    <a:gd name="connsiteX48" fmla="*/ 159205 w 508918"/>
                    <a:gd name="connsiteY48" fmla="*/ 111062 h 475297"/>
                    <a:gd name="connsiteX49" fmla="*/ 170444 w 508918"/>
                    <a:gd name="connsiteY49" fmla="*/ 110776 h 475297"/>
                    <a:gd name="connsiteX50" fmla="*/ 201686 w 508918"/>
                    <a:gd name="connsiteY50" fmla="*/ 109347 h 475297"/>
                    <a:gd name="connsiteX51" fmla="*/ 201591 w 508918"/>
                    <a:gd name="connsiteY51" fmla="*/ 109347 h 475297"/>
                    <a:gd name="connsiteX52" fmla="*/ 200925 w 508918"/>
                    <a:gd name="connsiteY52" fmla="*/ 107156 h 475297"/>
                    <a:gd name="connsiteX53" fmla="*/ 213307 w 508918"/>
                    <a:gd name="connsiteY53" fmla="*/ 100203 h 475297"/>
                    <a:gd name="connsiteX54" fmla="*/ 262361 w 508918"/>
                    <a:gd name="connsiteY54" fmla="*/ 22384 h 475297"/>
                    <a:gd name="connsiteX55" fmla="*/ 264266 w 508918"/>
                    <a:gd name="connsiteY55" fmla="*/ 1048 h 475297"/>
                    <a:gd name="connsiteX56" fmla="*/ 265409 w 508918"/>
                    <a:gd name="connsiteY56" fmla="*/ 0 h 475297"/>
                    <a:gd name="connsiteX57" fmla="*/ 265504 w 508918"/>
                    <a:gd name="connsiteY57" fmla="*/ 0 h 475297"/>
                    <a:gd name="connsiteX58" fmla="*/ 357420 w 508918"/>
                    <a:gd name="connsiteY58" fmla="*/ 20193 h 475297"/>
                    <a:gd name="connsiteX59" fmla="*/ 361326 w 508918"/>
                    <a:gd name="connsiteY59" fmla="*/ 21526 h 475297"/>
                    <a:gd name="connsiteX60" fmla="*/ 368088 w 508918"/>
                    <a:gd name="connsiteY60" fmla="*/ 14764 h 475297"/>
                    <a:gd name="connsiteX61" fmla="*/ 375994 w 508918"/>
                    <a:gd name="connsiteY61" fmla="*/ 7429 h 475297"/>
                    <a:gd name="connsiteX62" fmla="*/ 386376 w 508918"/>
                    <a:gd name="connsiteY62" fmla="*/ 14859 h 475297"/>
                    <a:gd name="connsiteX63" fmla="*/ 391234 w 508918"/>
                    <a:gd name="connsiteY63" fmla="*/ 18574 h 475297"/>
                    <a:gd name="connsiteX64" fmla="*/ 395520 w 508918"/>
                    <a:gd name="connsiteY64" fmla="*/ 15716 h 475297"/>
                    <a:gd name="connsiteX65" fmla="*/ 401902 w 508918"/>
                    <a:gd name="connsiteY65" fmla="*/ 10763 h 475297"/>
                    <a:gd name="connsiteX66" fmla="*/ 402569 w 508918"/>
                    <a:gd name="connsiteY66" fmla="*/ 10573 h 475297"/>
                    <a:gd name="connsiteX67" fmla="*/ 402854 w 508918"/>
                    <a:gd name="connsiteY67" fmla="*/ 10573 h 475297"/>
                    <a:gd name="connsiteX68" fmla="*/ 403617 w 508918"/>
                    <a:gd name="connsiteY68" fmla="*/ 11144 h 475297"/>
                    <a:gd name="connsiteX69" fmla="*/ 397425 w 508918"/>
                    <a:gd name="connsiteY69" fmla="*/ 33147 h 475297"/>
                    <a:gd name="connsiteX70" fmla="*/ 394473 w 508918"/>
                    <a:gd name="connsiteY70" fmla="*/ 36386 h 475297"/>
                    <a:gd name="connsiteX71" fmla="*/ 392186 w 508918"/>
                    <a:gd name="connsiteY71" fmla="*/ 45244 h 475297"/>
                    <a:gd name="connsiteX72" fmla="*/ 393139 w 508918"/>
                    <a:gd name="connsiteY72" fmla="*/ 45625 h 475297"/>
                    <a:gd name="connsiteX73" fmla="*/ 407522 w 508918"/>
                    <a:gd name="connsiteY73" fmla="*/ 38005 h 475297"/>
                    <a:gd name="connsiteX74" fmla="*/ 410094 w 508918"/>
                    <a:gd name="connsiteY74" fmla="*/ 36481 h 475297"/>
                    <a:gd name="connsiteX75" fmla="*/ 421714 w 508918"/>
                    <a:gd name="connsiteY75" fmla="*/ 31528 h 475297"/>
                    <a:gd name="connsiteX76" fmla="*/ 429715 w 508918"/>
                    <a:gd name="connsiteY76" fmla="*/ 26194 h 475297"/>
                    <a:gd name="connsiteX77" fmla="*/ 448860 w 508918"/>
                    <a:gd name="connsiteY77" fmla="*/ 15621 h 475297"/>
                    <a:gd name="connsiteX78" fmla="*/ 449813 w 508918"/>
                    <a:gd name="connsiteY78" fmla="*/ 15050 h 475297"/>
                    <a:gd name="connsiteX79" fmla="*/ 450194 w 508918"/>
                    <a:gd name="connsiteY79" fmla="*/ 15050 h 475297"/>
                    <a:gd name="connsiteX80" fmla="*/ 450956 w 508918"/>
                    <a:gd name="connsiteY80" fmla="*/ 16288 h 475297"/>
                    <a:gd name="connsiteX81" fmla="*/ 418571 w 508918"/>
                    <a:gd name="connsiteY81" fmla="*/ 50768 h 475297"/>
                    <a:gd name="connsiteX82" fmla="*/ 399521 w 508918"/>
                    <a:gd name="connsiteY82" fmla="*/ 68294 h 475297"/>
                    <a:gd name="connsiteX83" fmla="*/ 384471 w 508918"/>
                    <a:gd name="connsiteY83" fmla="*/ 85916 h 475297"/>
                    <a:gd name="connsiteX84" fmla="*/ 374470 w 508918"/>
                    <a:gd name="connsiteY84" fmla="*/ 92678 h 475297"/>
                    <a:gd name="connsiteX85" fmla="*/ 366945 w 508918"/>
                    <a:gd name="connsiteY85" fmla="*/ 103918 h 475297"/>
                    <a:gd name="connsiteX86" fmla="*/ 356468 w 508918"/>
                    <a:gd name="connsiteY86" fmla="*/ 124587 h 475297"/>
                    <a:gd name="connsiteX87" fmla="*/ 364183 w 508918"/>
                    <a:gd name="connsiteY87" fmla="*/ 127159 h 475297"/>
                    <a:gd name="connsiteX88" fmla="*/ 388853 w 508918"/>
                    <a:gd name="connsiteY88" fmla="*/ 129254 h 475297"/>
                    <a:gd name="connsiteX89" fmla="*/ 389424 w 508918"/>
                    <a:gd name="connsiteY89" fmla="*/ 131540 h 475297"/>
                    <a:gd name="connsiteX90" fmla="*/ 393425 w 508918"/>
                    <a:gd name="connsiteY90" fmla="*/ 135065 h 475297"/>
                    <a:gd name="connsiteX91" fmla="*/ 409617 w 508918"/>
                    <a:gd name="connsiteY91" fmla="*/ 153257 h 475297"/>
                    <a:gd name="connsiteX92" fmla="*/ 410665 w 508918"/>
                    <a:gd name="connsiteY92" fmla="*/ 158496 h 475297"/>
                    <a:gd name="connsiteX93" fmla="*/ 445431 w 508918"/>
                    <a:gd name="connsiteY93" fmla="*/ 163068 h 475297"/>
                    <a:gd name="connsiteX94" fmla="*/ 469244 w 508918"/>
                    <a:gd name="connsiteY94" fmla="*/ 162592 h 475297"/>
                    <a:gd name="connsiteX95" fmla="*/ 469244 w 508918"/>
                    <a:gd name="connsiteY95" fmla="*/ 162592 h 475297"/>
                    <a:gd name="connsiteX96" fmla="*/ 470101 w 508918"/>
                    <a:gd name="connsiteY96" fmla="*/ 162973 h 475297"/>
                    <a:gd name="connsiteX97" fmla="*/ 470482 w 508918"/>
                    <a:gd name="connsiteY97" fmla="*/ 163830 h 475297"/>
                    <a:gd name="connsiteX98" fmla="*/ 486389 w 508918"/>
                    <a:gd name="connsiteY98" fmla="*/ 187452 h 475297"/>
                    <a:gd name="connsiteX99" fmla="*/ 501153 w 508918"/>
                    <a:gd name="connsiteY99" fmla="*/ 200692 h 475297"/>
                    <a:gd name="connsiteX100" fmla="*/ 507058 w 508918"/>
                    <a:gd name="connsiteY100" fmla="*/ 216599 h 475297"/>
                    <a:gd name="connsiteX101" fmla="*/ 508868 w 508918"/>
                    <a:gd name="connsiteY101" fmla="*/ 220790 h 475297"/>
                    <a:gd name="connsiteX102" fmla="*/ 492199 w 508918"/>
                    <a:gd name="connsiteY102" fmla="*/ 235363 h 475297"/>
                    <a:gd name="connsiteX103" fmla="*/ 484674 w 508918"/>
                    <a:gd name="connsiteY103" fmla="*/ 240887 h 475297"/>
                    <a:gd name="connsiteX104" fmla="*/ 472101 w 508918"/>
                    <a:gd name="connsiteY104" fmla="*/ 246031 h 475297"/>
                    <a:gd name="connsiteX105" fmla="*/ 454766 w 508918"/>
                    <a:gd name="connsiteY105" fmla="*/ 230124 h 475297"/>
                    <a:gd name="connsiteX106" fmla="*/ 436954 w 508918"/>
                    <a:gd name="connsiteY106" fmla="*/ 213836 h 475297"/>
                    <a:gd name="connsiteX107" fmla="*/ 428858 w 508918"/>
                    <a:gd name="connsiteY107" fmla="*/ 215932 h 475297"/>
                    <a:gd name="connsiteX108" fmla="*/ 424571 w 508918"/>
                    <a:gd name="connsiteY108" fmla="*/ 238887 h 475297"/>
                    <a:gd name="connsiteX109" fmla="*/ 426381 w 508918"/>
                    <a:gd name="connsiteY109" fmla="*/ 257842 h 475297"/>
                    <a:gd name="connsiteX110" fmla="*/ 412094 w 508918"/>
                    <a:gd name="connsiteY110" fmla="*/ 265748 h 475297"/>
                    <a:gd name="connsiteX111" fmla="*/ 406093 w 508918"/>
                    <a:gd name="connsiteY111" fmla="*/ 269176 h 475297"/>
                    <a:gd name="connsiteX112" fmla="*/ 406474 w 508918"/>
                    <a:gd name="connsiteY112" fmla="*/ 283845 h 475297"/>
                    <a:gd name="connsiteX113" fmla="*/ 405521 w 508918"/>
                    <a:gd name="connsiteY113" fmla="*/ 304038 h 475297"/>
                    <a:gd name="connsiteX114" fmla="*/ 384090 w 508918"/>
                    <a:gd name="connsiteY114" fmla="*/ 310610 h 475297"/>
                    <a:gd name="connsiteX115" fmla="*/ 378375 w 508918"/>
                    <a:gd name="connsiteY115" fmla="*/ 309086 h 475297"/>
                    <a:gd name="connsiteX116" fmla="*/ 372660 w 508918"/>
                    <a:gd name="connsiteY116" fmla="*/ 307562 h 475297"/>
                    <a:gd name="connsiteX117" fmla="*/ 371422 w 508918"/>
                    <a:gd name="connsiteY117" fmla="*/ 308038 h 475297"/>
                    <a:gd name="connsiteX118" fmla="*/ 373803 w 508918"/>
                    <a:gd name="connsiteY118" fmla="*/ 318421 h 475297"/>
                    <a:gd name="connsiteX119" fmla="*/ 383709 w 508918"/>
                    <a:gd name="connsiteY119" fmla="*/ 325565 h 475297"/>
                    <a:gd name="connsiteX120" fmla="*/ 397997 w 508918"/>
                    <a:gd name="connsiteY120" fmla="*/ 344138 h 475297"/>
                    <a:gd name="connsiteX121" fmla="*/ 404283 w 508918"/>
                    <a:gd name="connsiteY121" fmla="*/ 354997 h 475297"/>
                    <a:gd name="connsiteX122" fmla="*/ 425810 w 508918"/>
                    <a:gd name="connsiteY122" fmla="*/ 367570 h 475297"/>
                    <a:gd name="connsiteX123" fmla="*/ 432287 w 508918"/>
                    <a:gd name="connsiteY123" fmla="*/ 371380 h 475297"/>
                    <a:gd name="connsiteX124" fmla="*/ 441240 w 508918"/>
                    <a:gd name="connsiteY124" fmla="*/ 365950 h 475297"/>
                    <a:gd name="connsiteX125" fmla="*/ 449241 w 508918"/>
                    <a:gd name="connsiteY125" fmla="*/ 361093 h 475297"/>
                    <a:gd name="connsiteX126" fmla="*/ 463338 w 508918"/>
                    <a:gd name="connsiteY126" fmla="*/ 398717 h 475297"/>
                    <a:gd name="connsiteX127" fmla="*/ 448670 w 508918"/>
                    <a:gd name="connsiteY127" fmla="*/ 433673 h 475297"/>
                    <a:gd name="connsiteX128" fmla="*/ 419523 w 508918"/>
                    <a:gd name="connsiteY128" fmla="*/ 473964 h 475297"/>
                    <a:gd name="connsiteX129" fmla="*/ 418952 w 508918"/>
                    <a:gd name="connsiteY129" fmla="*/ 474821 h 475297"/>
                    <a:gd name="connsiteX130" fmla="*/ 418380 w 508918"/>
                    <a:gd name="connsiteY130" fmla="*/ 475012 h 475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508918" h="475297">
                      <a:moveTo>
                        <a:pt x="418666" y="475298"/>
                      </a:moveTo>
                      <a:cubicBezTo>
                        <a:pt x="418666" y="475298"/>
                        <a:pt x="418285" y="475298"/>
                        <a:pt x="418190" y="475202"/>
                      </a:cubicBezTo>
                      <a:cubicBezTo>
                        <a:pt x="416475" y="474440"/>
                        <a:pt x="414856" y="473774"/>
                        <a:pt x="413523" y="473202"/>
                      </a:cubicBezTo>
                      <a:cubicBezTo>
                        <a:pt x="410094" y="471773"/>
                        <a:pt x="408188" y="471011"/>
                        <a:pt x="407903" y="469487"/>
                      </a:cubicBezTo>
                      <a:cubicBezTo>
                        <a:pt x="406284" y="457200"/>
                        <a:pt x="404378" y="454628"/>
                        <a:pt x="403045" y="454628"/>
                      </a:cubicBezTo>
                      <a:cubicBezTo>
                        <a:pt x="401616" y="454628"/>
                        <a:pt x="399235" y="457105"/>
                        <a:pt x="396949" y="459486"/>
                      </a:cubicBezTo>
                      <a:cubicBezTo>
                        <a:pt x="392949" y="463677"/>
                        <a:pt x="387900" y="468916"/>
                        <a:pt x="381423" y="468916"/>
                      </a:cubicBezTo>
                      <a:cubicBezTo>
                        <a:pt x="379613" y="468916"/>
                        <a:pt x="377709" y="468440"/>
                        <a:pt x="375899" y="467582"/>
                      </a:cubicBezTo>
                      <a:cubicBezTo>
                        <a:pt x="363707" y="463582"/>
                        <a:pt x="358468" y="457867"/>
                        <a:pt x="353420" y="452342"/>
                      </a:cubicBezTo>
                      <a:cubicBezTo>
                        <a:pt x="346943" y="445294"/>
                        <a:pt x="340752" y="438626"/>
                        <a:pt x="318653" y="437102"/>
                      </a:cubicBezTo>
                      <a:cubicBezTo>
                        <a:pt x="311891" y="440055"/>
                        <a:pt x="308367" y="441960"/>
                        <a:pt x="306747" y="442913"/>
                      </a:cubicBezTo>
                      <a:cubicBezTo>
                        <a:pt x="305604" y="443579"/>
                        <a:pt x="305128" y="443770"/>
                        <a:pt x="304652" y="443770"/>
                      </a:cubicBezTo>
                      <a:cubicBezTo>
                        <a:pt x="304176" y="443770"/>
                        <a:pt x="303223" y="442817"/>
                        <a:pt x="303033" y="442436"/>
                      </a:cubicBezTo>
                      <a:cubicBezTo>
                        <a:pt x="302652" y="441484"/>
                        <a:pt x="301699" y="439198"/>
                        <a:pt x="296175" y="435674"/>
                      </a:cubicBezTo>
                      <a:cubicBezTo>
                        <a:pt x="291888" y="433007"/>
                        <a:pt x="287316" y="426434"/>
                        <a:pt x="283506" y="421196"/>
                      </a:cubicBezTo>
                      <a:cubicBezTo>
                        <a:pt x="282268" y="419481"/>
                        <a:pt x="281220" y="417957"/>
                        <a:pt x="280268" y="416719"/>
                      </a:cubicBezTo>
                      <a:cubicBezTo>
                        <a:pt x="279411" y="415576"/>
                        <a:pt x="279601" y="413195"/>
                        <a:pt x="280268" y="405955"/>
                      </a:cubicBezTo>
                      <a:cubicBezTo>
                        <a:pt x="281030" y="397859"/>
                        <a:pt x="282268" y="385477"/>
                        <a:pt x="279125" y="382048"/>
                      </a:cubicBezTo>
                      <a:cubicBezTo>
                        <a:pt x="278649" y="381476"/>
                        <a:pt x="278077" y="381191"/>
                        <a:pt x="277315" y="381191"/>
                      </a:cubicBezTo>
                      <a:cubicBezTo>
                        <a:pt x="276362" y="381191"/>
                        <a:pt x="274553" y="381667"/>
                        <a:pt x="271600" y="383953"/>
                      </a:cubicBezTo>
                      <a:cubicBezTo>
                        <a:pt x="263980" y="389858"/>
                        <a:pt x="257789" y="392621"/>
                        <a:pt x="252360" y="392621"/>
                      </a:cubicBezTo>
                      <a:cubicBezTo>
                        <a:pt x="247121" y="392621"/>
                        <a:pt x="243311" y="390239"/>
                        <a:pt x="239310" y="387667"/>
                      </a:cubicBezTo>
                      <a:cubicBezTo>
                        <a:pt x="234929" y="384905"/>
                        <a:pt x="230452" y="382143"/>
                        <a:pt x="223785" y="382143"/>
                      </a:cubicBezTo>
                      <a:cubicBezTo>
                        <a:pt x="219689" y="382143"/>
                        <a:pt x="215212" y="383191"/>
                        <a:pt x="209973" y="385382"/>
                      </a:cubicBezTo>
                      <a:cubicBezTo>
                        <a:pt x="205592" y="387191"/>
                        <a:pt x="201877" y="388049"/>
                        <a:pt x="198162" y="388049"/>
                      </a:cubicBezTo>
                      <a:cubicBezTo>
                        <a:pt x="195305" y="388049"/>
                        <a:pt x="192924" y="387572"/>
                        <a:pt x="190637" y="387001"/>
                      </a:cubicBezTo>
                      <a:cubicBezTo>
                        <a:pt x="188352" y="386525"/>
                        <a:pt x="186161" y="386048"/>
                        <a:pt x="183684" y="386048"/>
                      </a:cubicBezTo>
                      <a:cubicBezTo>
                        <a:pt x="179779" y="386048"/>
                        <a:pt x="175683" y="387191"/>
                        <a:pt x="170635" y="389573"/>
                      </a:cubicBezTo>
                      <a:cubicBezTo>
                        <a:pt x="169302" y="389858"/>
                        <a:pt x="168159" y="389954"/>
                        <a:pt x="166920" y="389954"/>
                      </a:cubicBezTo>
                      <a:cubicBezTo>
                        <a:pt x="142155" y="389954"/>
                        <a:pt x="79195" y="356997"/>
                        <a:pt x="72527" y="332137"/>
                      </a:cubicBezTo>
                      <a:cubicBezTo>
                        <a:pt x="68622" y="318516"/>
                        <a:pt x="63002" y="314230"/>
                        <a:pt x="58431" y="310801"/>
                      </a:cubicBezTo>
                      <a:cubicBezTo>
                        <a:pt x="54906" y="308134"/>
                        <a:pt x="51858" y="305848"/>
                        <a:pt x="51192" y="300228"/>
                      </a:cubicBezTo>
                      <a:lnTo>
                        <a:pt x="50906" y="285179"/>
                      </a:lnTo>
                      <a:cubicBezTo>
                        <a:pt x="50715" y="276416"/>
                        <a:pt x="50715" y="272034"/>
                        <a:pt x="50239" y="271367"/>
                      </a:cubicBezTo>
                      <a:cubicBezTo>
                        <a:pt x="47858" y="271367"/>
                        <a:pt x="44048" y="271367"/>
                        <a:pt x="37285" y="260413"/>
                      </a:cubicBezTo>
                      <a:cubicBezTo>
                        <a:pt x="33570" y="254413"/>
                        <a:pt x="30046" y="250888"/>
                        <a:pt x="27665" y="248603"/>
                      </a:cubicBezTo>
                      <a:cubicBezTo>
                        <a:pt x="25474" y="246412"/>
                        <a:pt x="23760" y="244697"/>
                        <a:pt x="25379" y="242983"/>
                      </a:cubicBezTo>
                      <a:cubicBezTo>
                        <a:pt x="25950" y="229553"/>
                        <a:pt x="19950" y="219170"/>
                        <a:pt x="12996" y="207169"/>
                      </a:cubicBezTo>
                      <a:cubicBezTo>
                        <a:pt x="8710" y="199739"/>
                        <a:pt x="3852" y="191262"/>
                        <a:pt x="42" y="180880"/>
                      </a:cubicBezTo>
                      <a:cubicBezTo>
                        <a:pt x="-53" y="180594"/>
                        <a:pt x="42" y="180213"/>
                        <a:pt x="42" y="179927"/>
                      </a:cubicBezTo>
                      <a:cubicBezTo>
                        <a:pt x="42" y="179642"/>
                        <a:pt x="519" y="179451"/>
                        <a:pt x="804" y="179356"/>
                      </a:cubicBezTo>
                      <a:cubicBezTo>
                        <a:pt x="29379" y="173165"/>
                        <a:pt x="43191" y="166592"/>
                        <a:pt x="53192" y="161734"/>
                      </a:cubicBezTo>
                      <a:cubicBezTo>
                        <a:pt x="59954" y="158496"/>
                        <a:pt x="65288" y="155924"/>
                        <a:pt x="72623" y="154496"/>
                      </a:cubicBezTo>
                      <a:cubicBezTo>
                        <a:pt x="101865" y="150114"/>
                        <a:pt x="102722" y="146304"/>
                        <a:pt x="103674" y="141923"/>
                      </a:cubicBezTo>
                      <a:cubicBezTo>
                        <a:pt x="104722" y="137350"/>
                        <a:pt x="105865" y="132302"/>
                        <a:pt x="127106" y="126111"/>
                      </a:cubicBezTo>
                      <a:cubicBezTo>
                        <a:pt x="136250" y="123444"/>
                        <a:pt x="138726" y="121444"/>
                        <a:pt x="139202" y="120110"/>
                      </a:cubicBezTo>
                      <a:cubicBezTo>
                        <a:pt x="139488" y="119348"/>
                        <a:pt x="139107" y="118682"/>
                        <a:pt x="138441" y="117634"/>
                      </a:cubicBezTo>
                      <a:cubicBezTo>
                        <a:pt x="137869" y="116681"/>
                        <a:pt x="137107" y="115538"/>
                        <a:pt x="137678" y="114300"/>
                      </a:cubicBezTo>
                      <a:cubicBezTo>
                        <a:pt x="138631" y="112490"/>
                        <a:pt x="142060" y="111538"/>
                        <a:pt x="159205" y="111062"/>
                      </a:cubicBezTo>
                      <a:lnTo>
                        <a:pt x="170444" y="110776"/>
                      </a:lnTo>
                      <a:cubicBezTo>
                        <a:pt x="192352" y="110109"/>
                        <a:pt x="200639" y="109919"/>
                        <a:pt x="201686" y="109347"/>
                      </a:cubicBezTo>
                      <a:cubicBezTo>
                        <a:pt x="201686" y="109347"/>
                        <a:pt x="201686" y="109347"/>
                        <a:pt x="201591" y="109347"/>
                      </a:cubicBezTo>
                      <a:cubicBezTo>
                        <a:pt x="200925" y="109347"/>
                        <a:pt x="200448" y="108395"/>
                        <a:pt x="200925" y="107156"/>
                      </a:cubicBezTo>
                      <a:cubicBezTo>
                        <a:pt x="201496" y="105632"/>
                        <a:pt x="203401" y="103537"/>
                        <a:pt x="213307" y="100203"/>
                      </a:cubicBezTo>
                      <a:cubicBezTo>
                        <a:pt x="257027" y="85439"/>
                        <a:pt x="258456" y="68199"/>
                        <a:pt x="262361" y="22384"/>
                      </a:cubicBezTo>
                      <a:cubicBezTo>
                        <a:pt x="262932" y="15812"/>
                        <a:pt x="263504" y="8763"/>
                        <a:pt x="264266" y="1048"/>
                      </a:cubicBezTo>
                      <a:cubicBezTo>
                        <a:pt x="264266" y="476"/>
                        <a:pt x="264837" y="0"/>
                        <a:pt x="265409" y="0"/>
                      </a:cubicBezTo>
                      <a:cubicBezTo>
                        <a:pt x="265409" y="0"/>
                        <a:pt x="265409" y="0"/>
                        <a:pt x="265504" y="0"/>
                      </a:cubicBezTo>
                      <a:cubicBezTo>
                        <a:pt x="272171" y="571"/>
                        <a:pt x="353896" y="19431"/>
                        <a:pt x="357420" y="20193"/>
                      </a:cubicBezTo>
                      <a:cubicBezTo>
                        <a:pt x="359040" y="21146"/>
                        <a:pt x="360278" y="21526"/>
                        <a:pt x="361326" y="21526"/>
                      </a:cubicBezTo>
                      <a:cubicBezTo>
                        <a:pt x="364278" y="21526"/>
                        <a:pt x="366183" y="18193"/>
                        <a:pt x="368088" y="14764"/>
                      </a:cubicBezTo>
                      <a:cubicBezTo>
                        <a:pt x="370088" y="11144"/>
                        <a:pt x="372279" y="7429"/>
                        <a:pt x="375994" y="7429"/>
                      </a:cubicBezTo>
                      <a:cubicBezTo>
                        <a:pt x="378947" y="7429"/>
                        <a:pt x="382281" y="9811"/>
                        <a:pt x="386376" y="14859"/>
                      </a:cubicBezTo>
                      <a:cubicBezTo>
                        <a:pt x="388472" y="17431"/>
                        <a:pt x="389996" y="18574"/>
                        <a:pt x="391234" y="18574"/>
                      </a:cubicBezTo>
                      <a:cubicBezTo>
                        <a:pt x="392472" y="18574"/>
                        <a:pt x="393711" y="17336"/>
                        <a:pt x="395520" y="15716"/>
                      </a:cubicBezTo>
                      <a:cubicBezTo>
                        <a:pt x="397140" y="14288"/>
                        <a:pt x="399140" y="12383"/>
                        <a:pt x="401902" y="10763"/>
                      </a:cubicBezTo>
                      <a:cubicBezTo>
                        <a:pt x="402093" y="10668"/>
                        <a:pt x="402283" y="10573"/>
                        <a:pt x="402569" y="10573"/>
                      </a:cubicBezTo>
                      <a:cubicBezTo>
                        <a:pt x="402664" y="10573"/>
                        <a:pt x="402759" y="10573"/>
                        <a:pt x="402854" y="10573"/>
                      </a:cubicBezTo>
                      <a:cubicBezTo>
                        <a:pt x="403140" y="10573"/>
                        <a:pt x="403426" y="10858"/>
                        <a:pt x="403617" y="11144"/>
                      </a:cubicBezTo>
                      <a:cubicBezTo>
                        <a:pt x="409522" y="21526"/>
                        <a:pt x="401997" y="28766"/>
                        <a:pt x="397425" y="33147"/>
                      </a:cubicBezTo>
                      <a:cubicBezTo>
                        <a:pt x="396092" y="34385"/>
                        <a:pt x="394853" y="35624"/>
                        <a:pt x="394473" y="36386"/>
                      </a:cubicBezTo>
                      <a:cubicBezTo>
                        <a:pt x="391425" y="43053"/>
                        <a:pt x="391996" y="44863"/>
                        <a:pt x="392186" y="45244"/>
                      </a:cubicBezTo>
                      <a:cubicBezTo>
                        <a:pt x="392186" y="45244"/>
                        <a:pt x="392377" y="45625"/>
                        <a:pt x="393139" y="45625"/>
                      </a:cubicBezTo>
                      <a:cubicBezTo>
                        <a:pt x="396568" y="45625"/>
                        <a:pt x="404283" y="40291"/>
                        <a:pt x="407522" y="38005"/>
                      </a:cubicBezTo>
                      <a:cubicBezTo>
                        <a:pt x="409427" y="36671"/>
                        <a:pt x="409712" y="36481"/>
                        <a:pt x="410094" y="36481"/>
                      </a:cubicBezTo>
                      <a:cubicBezTo>
                        <a:pt x="420476" y="34862"/>
                        <a:pt x="421143" y="33147"/>
                        <a:pt x="421714" y="31528"/>
                      </a:cubicBezTo>
                      <a:cubicBezTo>
                        <a:pt x="422476" y="29432"/>
                        <a:pt x="423619" y="27623"/>
                        <a:pt x="429715" y="26194"/>
                      </a:cubicBezTo>
                      <a:cubicBezTo>
                        <a:pt x="443050" y="22955"/>
                        <a:pt x="447717" y="17336"/>
                        <a:pt x="448860" y="15621"/>
                      </a:cubicBezTo>
                      <a:cubicBezTo>
                        <a:pt x="449051" y="15240"/>
                        <a:pt x="449432" y="15050"/>
                        <a:pt x="449813" y="15050"/>
                      </a:cubicBezTo>
                      <a:cubicBezTo>
                        <a:pt x="449908" y="15050"/>
                        <a:pt x="450099" y="15050"/>
                        <a:pt x="450194" y="15050"/>
                      </a:cubicBezTo>
                      <a:cubicBezTo>
                        <a:pt x="450670" y="15240"/>
                        <a:pt x="451051" y="15812"/>
                        <a:pt x="450956" y="16288"/>
                      </a:cubicBezTo>
                      <a:cubicBezTo>
                        <a:pt x="449432" y="28384"/>
                        <a:pt x="433049" y="40291"/>
                        <a:pt x="418571" y="50768"/>
                      </a:cubicBezTo>
                      <a:cubicBezTo>
                        <a:pt x="409046" y="57721"/>
                        <a:pt x="399997" y="64294"/>
                        <a:pt x="399521" y="68294"/>
                      </a:cubicBezTo>
                      <a:cubicBezTo>
                        <a:pt x="398854" y="81058"/>
                        <a:pt x="391234" y="83629"/>
                        <a:pt x="384471" y="85916"/>
                      </a:cubicBezTo>
                      <a:cubicBezTo>
                        <a:pt x="379994" y="87440"/>
                        <a:pt x="376089" y="88773"/>
                        <a:pt x="374470" y="92678"/>
                      </a:cubicBezTo>
                      <a:cubicBezTo>
                        <a:pt x="373327" y="95536"/>
                        <a:pt x="370374" y="99441"/>
                        <a:pt x="366945" y="103918"/>
                      </a:cubicBezTo>
                      <a:cubicBezTo>
                        <a:pt x="361326" y="111252"/>
                        <a:pt x="354372" y="120491"/>
                        <a:pt x="356468" y="124587"/>
                      </a:cubicBezTo>
                      <a:cubicBezTo>
                        <a:pt x="357325" y="126301"/>
                        <a:pt x="359897" y="127159"/>
                        <a:pt x="364183" y="127159"/>
                      </a:cubicBezTo>
                      <a:cubicBezTo>
                        <a:pt x="383804" y="127159"/>
                        <a:pt x="387519" y="127825"/>
                        <a:pt x="388853" y="129254"/>
                      </a:cubicBezTo>
                      <a:cubicBezTo>
                        <a:pt x="389519" y="130016"/>
                        <a:pt x="389424" y="130969"/>
                        <a:pt x="389424" y="131540"/>
                      </a:cubicBezTo>
                      <a:cubicBezTo>
                        <a:pt x="389329" y="132398"/>
                        <a:pt x="389234" y="133445"/>
                        <a:pt x="393425" y="135065"/>
                      </a:cubicBezTo>
                      <a:cubicBezTo>
                        <a:pt x="410189" y="141351"/>
                        <a:pt x="409808" y="148209"/>
                        <a:pt x="409617" y="153257"/>
                      </a:cubicBezTo>
                      <a:cubicBezTo>
                        <a:pt x="409522" y="155448"/>
                        <a:pt x="409427" y="157163"/>
                        <a:pt x="410665" y="158496"/>
                      </a:cubicBezTo>
                      <a:cubicBezTo>
                        <a:pt x="413713" y="161639"/>
                        <a:pt x="424381" y="163068"/>
                        <a:pt x="445431" y="163068"/>
                      </a:cubicBezTo>
                      <a:cubicBezTo>
                        <a:pt x="452099" y="163068"/>
                        <a:pt x="460004" y="162973"/>
                        <a:pt x="469244" y="162592"/>
                      </a:cubicBezTo>
                      <a:lnTo>
                        <a:pt x="469244" y="162592"/>
                      </a:lnTo>
                      <a:cubicBezTo>
                        <a:pt x="469244" y="162592"/>
                        <a:pt x="469815" y="162687"/>
                        <a:pt x="470101" y="162973"/>
                      </a:cubicBezTo>
                      <a:cubicBezTo>
                        <a:pt x="470387" y="163259"/>
                        <a:pt x="470482" y="163544"/>
                        <a:pt x="470482" y="163830"/>
                      </a:cubicBezTo>
                      <a:cubicBezTo>
                        <a:pt x="470006" y="185547"/>
                        <a:pt x="478007" y="186500"/>
                        <a:pt x="486389" y="187452"/>
                      </a:cubicBezTo>
                      <a:cubicBezTo>
                        <a:pt x="492770" y="188119"/>
                        <a:pt x="500010" y="188976"/>
                        <a:pt x="501153" y="200692"/>
                      </a:cubicBezTo>
                      <a:cubicBezTo>
                        <a:pt x="502105" y="210217"/>
                        <a:pt x="505058" y="214027"/>
                        <a:pt x="507058" y="216599"/>
                      </a:cubicBezTo>
                      <a:cubicBezTo>
                        <a:pt x="508201" y="218027"/>
                        <a:pt x="509153" y="219266"/>
                        <a:pt x="508868" y="220790"/>
                      </a:cubicBezTo>
                      <a:cubicBezTo>
                        <a:pt x="508487" y="223457"/>
                        <a:pt x="505058" y="226028"/>
                        <a:pt x="492199" y="235363"/>
                      </a:cubicBezTo>
                      <a:lnTo>
                        <a:pt x="484674" y="240887"/>
                      </a:lnTo>
                      <a:cubicBezTo>
                        <a:pt x="480007" y="244316"/>
                        <a:pt x="475911" y="246031"/>
                        <a:pt x="472101" y="246031"/>
                      </a:cubicBezTo>
                      <a:cubicBezTo>
                        <a:pt x="464005" y="246031"/>
                        <a:pt x="459338" y="237934"/>
                        <a:pt x="454766" y="230124"/>
                      </a:cubicBezTo>
                      <a:cubicBezTo>
                        <a:pt x="450099" y="222123"/>
                        <a:pt x="445336" y="213836"/>
                        <a:pt x="436954" y="213836"/>
                      </a:cubicBezTo>
                      <a:cubicBezTo>
                        <a:pt x="434478" y="213836"/>
                        <a:pt x="431811" y="214503"/>
                        <a:pt x="428858" y="215932"/>
                      </a:cubicBezTo>
                      <a:cubicBezTo>
                        <a:pt x="418190" y="220980"/>
                        <a:pt x="421333" y="229648"/>
                        <a:pt x="424571" y="238887"/>
                      </a:cubicBezTo>
                      <a:cubicBezTo>
                        <a:pt x="426953" y="245554"/>
                        <a:pt x="429429" y="252413"/>
                        <a:pt x="426381" y="257842"/>
                      </a:cubicBezTo>
                      <a:cubicBezTo>
                        <a:pt x="424191" y="261652"/>
                        <a:pt x="419523" y="264319"/>
                        <a:pt x="412094" y="265748"/>
                      </a:cubicBezTo>
                      <a:cubicBezTo>
                        <a:pt x="409141" y="266319"/>
                        <a:pt x="407236" y="267462"/>
                        <a:pt x="406093" y="269176"/>
                      </a:cubicBezTo>
                      <a:cubicBezTo>
                        <a:pt x="403902" y="272510"/>
                        <a:pt x="405141" y="278035"/>
                        <a:pt x="406474" y="283845"/>
                      </a:cubicBezTo>
                      <a:cubicBezTo>
                        <a:pt x="408093" y="291179"/>
                        <a:pt x="409808" y="298704"/>
                        <a:pt x="405521" y="304038"/>
                      </a:cubicBezTo>
                      <a:cubicBezTo>
                        <a:pt x="401997" y="308420"/>
                        <a:pt x="395044" y="310610"/>
                        <a:pt x="384090" y="310610"/>
                      </a:cubicBezTo>
                      <a:cubicBezTo>
                        <a:pt x="382566" y="310610"/>
                        <a:pt x="380566" y="309848"/>
                        <a:pt x="378375" y="309086"/>
                      </a:cubicBezTo>
                      <a:cubicBezTo>
                        <a:pt x="376280" y="308324"/>
                        <a:pt x="374184" y="307562"/>
                        <a:pt x="372660" y="307562"/>
                      </a:cubicBezTo>
                      <a:cubicBezTo>
                        <a:pt x="371708" y="307562"/>
                        <a:pt x="371517" y="307848"/>
                        <a:pt x="371422" y="308038"/>
                      </a:cubicBezTo>
                      <a:cubicBezTo>
                        <a:pt x="371041" y="308610"/>
                        <a:pt x="370565" y="310801"/>
                        <a:pt x="373803" y="318421"/>
                      </a:cubicBezTo>
                      <a:cubicBezTo>
                        <a:pt x="375803" y="322993"/>
                        <a:pt x="379423" y="324231"/>
                        <a:pt x="383709" y="325565"/>
                      </a:cubicBezTo>
                      <a:cubicBezTo>
                        <a:pt x="389996" y="327565"/>
                        <a:pt x="397044" y="329851"/>
                        <a:pt x="397997" y="344138"/>
                      </a:cubicBezTo>
                      <a:cubicBezTo>
                        <a:pt x="398759" y="354616"/>
                        <a:pt x="400187" y="354711"/>
                        <a:pt x="404283" y="354997"/>
                      </a:cubicBezTo>
                      <a:cubicBezTo>
                        <a:pt x="408855" y="355283"/>
                        <a:pt x="415713" y="355759"/>
                        <a:pt x="425810" y="367570"/>
                      </a:cubicBezTo>
                      <a:cubicBezTo>
                        <a:pt x="428001" y="370142"/>
                        <a:pt x="430096" y="371380"/>
                        <a:pt x="432287" y="371380"/>
                      </a:cubicBezTo>
                      <a:cubicBezTo>
                        <a:pt x="435430" y="371380"/>
                        <a:pt x="438383" y="368617"/>
                        <a:pt x="441240" y="365950"/>
                      </a:cubicBezTo>
                      <a:cubicBezTo>
                        <a:pt x="443907" y="363474"/>
                        <a:pt x="446479" y="361093"/>
                        <a:pt x="449241" y="361093"/>
                      </a:cubicBezTo>
                      <a:cubicBezTo>
                        <a:pt x="454099" y="361093"/>
                        <a:pt x="458385" y="367475"/>
                        <a:pt x="463338" y="398717"/>
                      </a:cubicBezTo>
                      <a:cubicBezTo>
                        <a:pt x="468006" y="427958"/>
                        <a:pt x="460767" y="431101"/>
                        <a:pt x="448670" y="433673"/>
                      </a:cubicBezTo>
                      <a:cubicBezTo>
                        <a:pt x="438002" y="436055"/>
                        <a:pt x="424667" y="438912"/>
                        <a:pt x="419523" y="473964"/>
                      </a:cubicBezTo>
                      <a:cubicBezTo>
                        <a:pt x="419523" y="474345"/>
                        <a:pt x="419237" y="474631"/>
                        <a:pt x="418952" y="474821"/>
                      </a:cubicBezTo>
                      <a:cubicBezTo>
                        <a:pt x="418761" y="474917"/>
                        <a:pt x="418571" y="475012"/>
                        <a:pt x="418380" y="47501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64E0D0A-C8E4-CB90-AC40-975FF64CE7A3}"/>
                    </a:ext>
                  </a:extLst>
                </p:cNvPr>
                <p:cNvSpPr/>
                <p:nvPr/>
              </p:nvSpPr>
              <p:spPr>
                <a:xfrm>
                  <a:off x="6651970" y="3389089"/>
                  <a:ext cx="511445" cy="477488"/>
                </a:xfrm>
                <a:custGeom>
                  <a:avLst/>
                  <a:gdLst>
                    <a:gd name="connsiteX0" fmla="*/ 266799 w 511445"/>
                    <a:gd name="connsiteY0" fmla="*/ 2381 h 477488"/>
                    <a:gd name="connsiteX1" fmla="*/ 358525 w 511445"/>
                    <a:gd name="connsiteY1" fmla="*/ 22574 h 477488"/>
                    <a:gd name="connsiteX2" fmla="*/ 362716 w 511445"/>
                    <a:gd name="connsiteY2" fmla="*/ 23908 h 477488"/>
                    <a:gd name="connsiteX3" fmla="*/ 377480 w 511445"/>
                    <a:gd name="connsiteY3" fmla="*/ 9811 h 477488"/>
                    <a:gd name="connsiteX4" fmla="*/ 387005 w 511445"/>
                    <a:gd name="connsiteY4" fmla="*/ 16764 h 477488"/>
                    <a:gd name="connsiteX5" fmla="*/ 392815 w 511445"/>
                    <a:gd name="connsiteY5" fmla="*/ 20955 h 477488"/>
                    <a:gd name="connsiteX6" fmla="*/ 404150 w 511445"/>
                    <a:gd name="connsiteY6" fmla="*/ 12954 h 477488"/>
                    <a:gd name="connsiteX7" fmla="*/ 394910 w 511445"/>
                    <a:gd name="connsiteY7" fmla="*/ 37052 h 477488"/>
                    <a:gd name="connsiteX8" fmla="*/ 394625 w 511445"/>
                    <a:gd name="connsiteY8" fmla="*/ 47911 h 477488"/>
                    <a:gd name="connsiteX9" fmla="*/ 411770 w 511445"/>
                    <a:gd name="connsiteY9" fmla="*/ 38671 h 477488"/>
                    <a:gd name="connsiteX10" fmla="*/ 431487 w 511445"/>
                    <a:gd name="connsiteY10" fmla="*/ 28384 h 477488"/>
                    <a:gd name="connsiteX11" fmla="*/ 451298 w 511445"/>
                    <a:gd name="connsiteY11" fmla="*/ 17336 h 477488"/>
                    <a:gd name="connsiteX12" fmla="*/ 399959 w 511445"/>
                    <a:gd name="connsiteY12" fmla="*/ 69342 h 477488"/>
                    <a:gd name="connsiteX13" fmla="*/ 375003 w 511445"/>
                    <a:gd name="connsiteY13" fmla="*/ 93440 h 477488"/>
                    <a:gd name="connsiteX14" fmla="*/ 365764 w 511445"/>
                    <a:gd name="connsiteY14" fmla="*/ 129540 h 477488"/>
                    <a:gd name="connsiteX15" fmla="*/ 394530 w 511445"/>
                    <a:gd name="connsiteY15" fmla="*/ 137350 h 477488"/>
                    <a:gd name="connsiteX16" fmla="*/ 446917 w 511445"/>
                    <a:gd name="connsiteY16" fmla="*/ 165449 h 477488"/>
                    <a:gd name="connsiteX17" fmla="*/ 470825 w 511445"/>
                    <a:gd name="connsiteY17" fmla="*/ 164973 h 477488"/>
                    <a:gd name="connsiteX18" fmla="*/ 501495 w 511445"/>
                    <a:gd name="connsiteY18" fmla="*/ 201930 h 477488"/>
                    <a:gd name="connsiteX19" fmla="*/ 485588 w 511445"/>
                    <a:gd name="connsiteY19" fmla="*/ 240983 h 477488"/>
                    <a:gd name="connsiteX20" fmla="*/ 473777 w 511445"/>
                    <a:gd name="connsiteY20" fmla="*/ 245936 h 477488"/>
                    <a:gd name="connsiteX21" fmla="*/ 438630 w 511445"/>
                    <a:gd name="connsiteY21" fmla="*/ 213836 h 477488"/>
                    <a:gd name="connsiteX22" fmla="*/ 429963 w 511445"/>
                    <a:gd name="connsiteY22" fmla="*/ 216027 h 477488"/>
                    <a:gd name="connsiteX23" fmla="*/ 413484 w 511445"/>
                    <a:gd name="connsiteY23" fmla="*/ 265748 h 477488"/>
                    <a:gd name="connsiteX24" fmla="*/ 385671 w 511445"/>
                    <a:gd name="connsiteY24" fmla="*/ 310610 h 477488"/>
                    <a:gd name="connsiteX25" fmla="*/ 374337 w 511445"/>
                    <a:gd name="connsiteY25" fmla="*/ 307658 h 477488"/>
                    <a:gd name="connsiteX26" fmla="*/ 374337 w 511445"/>
                    <a:gd name="connsiteY26" fmla="*/ 320135 h 477488"/>
                    <a:gd name="connsiteX27" fmla="*/ 398435 w 511445"/>
                    <a:gd name="connsiteY27" fmla="*/ 345472 h 477488"/>
                    <a:gd name="connsiteX28" fmla="*/ 426533 w 511445"/>
                    <a:gd name="connsiteY28" fmla="*/ 369570 h 477488"/>
                    <a:gd name="connsiteX29" fmla="*/ 433868 w 511445"/>
                    <a:gd name="connsiteY29" fmla="*/ 373856 h 477488"/>
                    <a:gd name="connsiteX30" fmla="*/ 450822 w 511445"/>
                    <a:gd name="connsiteY30" fmla="*/ 363569 h 477488"/>
                    <a:gd name="connsiteX31" fmla="*/ 463776 w 511445"/>
                    <a:gd name="connsiteY31" fmla="*/ 400145 h 477488"/>
                    <a:gd name="connsiteX32" fmla="*/ 419961 w 511445"/>
                    <a:gd name="connsiteY32" fmla="*/ 475107 h 477488"/>
                    <a:gd name="connsiteX33" fmla="*/ 410341 w 511445"/>
                    <a:gd name="connsiteY33" fmla="*/ 470345 h 477488"/>
                    <a:gd name="connsiteX34" fmla="*/ 404340 w 511445"/>
                    <a:gd name="connsiteY34" fmla="*/ 454533 h 477488"/>
                    <a:gd name="connsiteX35" fmla="*/ 382718 w 511445"/>
                    <a:gd name="connsiteY35" fmla="*/ 468821 h 477488"/>
                    <a:gd name="connsiteX36" fmla="*/ 377670 w 511445"/>
                    <a:gd name="connsiteY36" fmla="*/ 467582 h 477488"/>
                    <a:gd name="connsiteX37" fmla="*/ 319949 w 511445"/>
                    <a:gd name="connsiteY37" fmla="*/ 437007 h 477488"/>
                    <a:gd name="connsiteX38" fmla="*/ 305756 w 511445"/>
                    <a:gd name="connsiteY38" fmla="*/ 443675 h 477488"/>
                    <a:gd name="connsiteX39" fmla="*/ 297946 w 511445"/>
                    <a:gd name="connsiteY39" fmla="*/ 435769 h 477488"/>
                    <a:gd name="connsiteX40" fmla="*/ 282420 w 511445"/>
                    <a:gd name="connsiteY40" fmla="*/ 417100 h 477488"/>
                    <a:gd name="connsiteX41" fmla="*/ 278420 w 511445"/>
                    <a:gd name="connsiteY41" fmla="*/ 381095 h 477488"/>
                    <a:gd name="connsiteX42" fmla="*/ 272038 w 511445"/>
                    <a:gd name="connsiteY42" fmla="*/ 384048 h 477488"/>
                    <a:gd name="connsiteX43" fmla="*/ 253464 w 511445"/>
                    <a:gd name="connsiteY43" fmla="*/ 392430 h 477488"/>
                    <a:gd name="connsiteX44" fmla="*/ 224889 w 511445"/>
                    <a:gd name="connsiteY44" fmla="*/ 381953 h 477488"/>
                    <a:gd name="connsiteX45" fmla="*/ 210697 w 511445"/>
                    <a:gd name="connsiteY45" fmla="*/ 385286 h 477488"/>
                    <a:gd name="connsiteX46" fmla="*/ 199362 w 511445"/>
                    <a:gd name="connsiteY46" fmla="*/ 387858 h 477488"/>
                    <a:gd name="connsiteX47" fmla="*/ 184789 w 511445"/>
                    <a:gd name="connsiteY47" fmla="*/ 385953 h 477488"/>
                    <a:gd name="connsiteX48" fmla="*/ 171263 w 511445"/>
                    <a:gd name="connsiteY48" fmla="*/ 389573 h 477488"/>
                    <a:gd name="connsiteX49" fmla="*/ 168120 w 511445"/>
                    <a:gd name="connsiteY49" fmla="*/ 389763 h 477488"/>
                    <a:gd name="connsiteX50" fmla="*/ 74871 w 511445"/>
                    <a:gd name="connsiteY50" fmla="*/ 332804 h 477488"/>
                    <a:gd name="connsiteX51" fmla="*/ 53630 w 511445"/>
                    <a:gd name="connsiteY51" fmla="*/ 300990 h 477488"/>
                    <a:gd name="connsiteX52" fmla="*/ 39533 w 511445"/>
                    <a:gd name="connsiteY52" fmla="*/ 260604 h 477488"/>
                    <a:gd name="connsiteX53" fmla="*/ 27436 w 511445"/>
                    <a:gd name="connsiteY53" fmla="*/ 244602 h 477488"/>
                    <a:gd name="connsiteX54" fmla="*/ 2480 w 511445"/>
                    <a:gd name="connsiteY54" fmla="*/ 181261 h 477488"/>
                    <a:gd name="connsiteX55" fmla="*/ 74299 w 511445"/>
                    <a:gd name="connsiteY55" fmla="*/ 156496 h 477488"/>
                    <a:gd name="connsiteX56" fmla="*/ 128972 w 511445"/>
                    <a:gd name="connsiteY56" fmla="*/ 128111 h 477488"/>
                    <a:gd name="connsiteX57" fmla="*/ 160691 w 511445"/>
                    <a:gd name="connsiteY57" fmla="*/ 113157 h 477488"/>
                    <a:gd name="connsiteX58" fmla="*/ 215079 w 511445"/>
                    <a:gd name="connsiteY58" fmla="*/ 102203 h 477488"/>
                    <a:gd name="connsiteX59" fmla="*/ 266799 w 511445"/>
                    <a:gd name="connsiteY59" fmla="*/ 2096 h 477488"/>
                    <a:gd name="connsiteX60" fmla="*/ 266799 w 511445"/>
                    <a:gd name="connsiteY60" fmla="*/ 0 h 477488"/>
                    <a:gd name="connsiteX61" fmla="*/ 264418 w 511445"/>
                    <a:gd name="connsiteY61" fmla="*/ 2096 h 477488"/>
                    <a:gd name="connsiteX62" fmla="*/ 262513 w 511445"/>
                    <a:gd name="connsiteY62" fmla="*/ 23432 h 477488"/>
                    <a:gd name="connsiteX63" fmla="*/ 214316 w 511445"/>
                    <a:gd name="connsiteY63" fmla="*/ 100203 h 477488"/>
                    <a:gd name="connsiteX64" fmla="*/ 201267 w 511445"/>
                    <a:gd name="connsiteY64" fmla="*/ 107918 h 477488"/>
                    <a:gd name="connsiteX65" fmla="*/ 200981 w 511445"/>
                    <a:gd name="connsiteY65" fmla="*/ 109728 h 477488"/>
                    <a:gd name="connsiteX66" fmla="*/ 172025 w 511445"/>
                    <a:gd name="connsiteY66" fmla="*/ 110776 h 477488"/>
                    <a:gd name="connsiteX67" fmla="*/ 160691 w 511445"/>
                    <a:gd name="connsiteY67" fmla="*/ 111062 h 477488"/>
                    <a:gd name="connsiteX68" fmla="*/ 138116 w 511445"/>
                    <a:gd name="connsiteY68" fmla="*/ 114967 h 477488"/>
                    <a:gd name="connsiteX69" fmla="*/ 138879 w 511445"/>
                    <a:gd name="connsiteY69" fmla="*/ 119444 h 477488"/>
                    <a:gd name="connsiteX70" fmla="*/ 139545 w 511445"/>
                    <a:gd name="connsiteY70" fmla="*/ 120872 h 477488"/>
                    <a:gd name="connsiteX71" fmla="*/ 128306 w 511445"/>
                    <a:gd name="connsiteY71" fmla="*/ 126111 h 477488"/>
                    <a:gd name="connsiteX72" fmla="*/ 104017 w 511445"/>
                    <a:gd name="connsiteY72" fmla="*/ 142780 h 477488"/>
                    <a:gd name="connsiteX73" fmla="*/ 73918 w 511445"/>
                    <a:gd name="connsiteY73" fmla="*/ 154400 h 477488"/>
                    <a:gd name="connsiteX74" fmla="*/ 54106 w 511445"/>
                    <a:gd name="connsiteY74" fmla="*/ 161734 h 477488"/>
                    <a:gd name="connsiteX75" fmla="*/ 1909 w 511445"/>
                    <a:gd name="connsiteY75" fmla="*/ 179261 h 477488"/>
                    <a:gd name="connsiteX76" fmla="*/ 290 w 511445"/>
                    <a:gd name="connsiteY76" fmla="*/ 180404 h 477488"/>
                    <a:gd name="connsiteX77" fmla="*/ 99 w 511445"/>
                    <a:gd name="connsiteY77" fmla="*/ 182404 h 477488"/>
                    <a:gd name="connsiteX78" fmla="*/ 13053 w 511445"/>
                    <a:gd name="connsiteY78" fmla="*/ 208883 h 477488"/>
                    <a:gd name="connsiteX79" fmla="*/ 24959 w 511445"/>
                    <a:gd name="connsiteY79" fmla="*/ 244126 h 477488"/>
                    <a:gd name="connsiteX80" fmla="*/ 27912 w 511445"/>
                    <a:gd name="connsiteY80" fmla="*/ 250603 h 477488"/>
                    <a:gd name="connsiteX81" fmla="*/ 37342 w 511445"/>
                    <a:gd name="connsiteY81" fmla="*/ 262223 h 477488"/>
                    <a:gd name="connsiteX82" fmla="*/ 50391 w 511445"/>
                    <a:gd name="connsiteY82" fmla="*/ 273749 h 477488"/>
                    <a:gd name="connsiteX83" fmla="*/ 50772 w 511445"/>
                    <a:gd name="connsiteY83" fmla="*/ 286417 h 477488"/>
                    <a:gd name="connsiteX84" fmla="*/ 51058 w 511445"/>
                    <a:gd name="connsiteY84" fmla="*/ 301371 h 477488"/>
                    <a:gd name="connsiteX85" fmla="*/ 58773 w 511445"/>
                    <a:gd name="connsiteY85" fmla="*/ 312992 h 477488"/>
                    <a:gd name="connsiteX86" fmla="*/ 72489 w 511445"/>
                    <a:gd name="connsiteY86" fmla="*/ 333756 h 477488"/>
                    <a:gd name="connsiteX87" fmla="*/ 168025 w 511445"/>
                    <a:gd name="connsiteY87" fmla="*/ 392430 h 477488"/>
                    <a:gd name="connsiteX88" fmla="*/ 171549 w 511445"/>
                    <a:gd name="connsiteY88" fmla="*/ 392144 h 477488"/>
                    <a:gd name="connsiteX89" fmla="*/ 172216 w 511445"/>
                    <a:gd name="connsiteY89" fmla="*/ 391954 h 477488"/>
                    <a:gd name="connsiteX90" fmla="*/ 184694 w 511445"/>
                    <a:gd name="connsiteY90" fmla="*/ 388525 h 477488"/>
                    <a:gd name="connsiteX91" fmla="*/ 191456 w 511445"/>
                    <a:gd name="connsiteY91" fmla="*/ 389477 h 477488"/>
                    <a:gd name="connsiteX92" fmla="*/ 199267 w 511445"/>
                    <a:gd name="connsiteY92" fmla="*/ 390525 h 477488"/>
                    <a:gd name="connsiteX93" fmla="*/ 211459 w 511445"/>
                    <a:gd name="connsiteY93" fmla="*/ 387763 h 477488"/>
                    <a:gd name="connsiteX94" fmla="*/ 224794 w 511445"/>
                    <a:gd name="connsiteY94" fmla="*/ 384620 h 477488"/>
                    <a:gd name="connsiteX95" fmla="*/ 239653 w 511445"/>
                    <a:gd name="connsiteY95" fmla="*/ 389954 h 477488"/>
                    <a:gd name="connsiteX96" fmla="*/ 253369 w 511445"/>
                    <a:gd name="connsiteY96" fmla="*/ 395097 h 477488"/>
                    <a:gd name="connsiteX97" fmla="*/ 273372 w 511445"/>
                    <a:gd name="connsiteY97" fmla="*/ 386144 h 477488"/>
                    <a:gd name="connsiteX98" fmla="*/ 278324 w 511445"/>
                    <a:gd name="connsiteY98" fmla="*/ 383667 h 477488"/>
                    <a:gd name="connsiteX99" fmla="*/ 279277 w 511445"/>
                    <a:gd name="connsiteY99" fmla="*/ 384143 h 477488"/>
                    <a:gd name="connsiteX100" fmla="*/ 280134 w 511445"/>
                    <a:gd name="connsiteY100" fmla="*/ 407099 h 477488"/>
                    <a:gd name="connsiteX101" fmla="*/ 280420 w 511445"/>
                    <a:gd name="connsiteY101" fmla="*/ 418719 h 477488"/>
                    <a:gd name="connsiteX102" fmla="*/ 283658 w 511445"/>
                    <a:gd name="connsiteY102" fmla="*/ 423100 h 477488"/>
                    <a:gd name="connsiteX103" fmla="*/ 296613 w 511445"/>
                    <a:gd name="connsiteY103" fmla="*/ 437864 h 477488"/>
                    <a:gd name="connsiteX104" fmla="*/ 302994 w 511445"/>
                    <a:gd name="connsiteY104" fmla="*/ 444055 h 477488"/>
                    <a:gd name="connsiteX105" fmla="*/ 305661 w 511445"/>
                    <a:gd name="connsiteY105" fmla="*/ 446151 h 477488"/>
                    <a:gd name="connsiteX106" fmla="*/ 308423 w 511445"/>
                    <a:gd name="connsiteY106" fmla="*/ 445103 h 477488"/>
                    <a:gd name="connsiteX107" fmla="*/ 320234 w 511445"/>
                    <a:gd name="connsiteY107" fmla="*/ 439484 h 477488"/>
                    <a:gd name="connsiteX108" fmla="*/ 353667 w 511445"/>
                    <a:gd name="connsiteY108" fmla="*/ 454247 h 477488"/>
                    <a:gd name="connsiteX109" fmla="*/ 376813 w 511445"/>
                    <a:gd name="connsiteY109" fmla="*/ 469868 h 477488"/>
                    <a:gd name="connsiteX110" fmla="*/ 382623 w 511445"/>
                    <a:gd name="connsiteY110" fmla="*/ 471202 h 477488"/>
                    <a:gd name="connsiteX111" fmla="*/ 399006 w 511445"/>
                    <a:gd name="connsiteY111" fmla="*/ 461391 h 477488"/>
                    <a:gd name="connsiteX112" fmla="*/ 404245 w 511445"/>
                    <a:gd name="connsiteY112" fmla="*/ 456914 h 477488"/>
                    <a:gd name="connsiteX113" fmla="*/ 407864 w 511445"/>
                    <a:gd name="connsiteY113" fmla="*/ 470725 h 477488"/>
                    <a:gd name="connsiteX114" fmla="*/ 414151 w 511445"/>
                    <a:gd name="connsiteY114" fmla="*/ 475393 h 477488"/>
                    <a:gd name="connsiteX115" fmla="*/ 418723 w 511445"/>
                    <a:gd name="connsiteY115" fmla="*/ 477298 h 477488"/>
                    <a:gd name="connsiteX116" fmla="*/ 419675 w 511445"/>
                    <a:gd name="connsiteY116" fmla="*/ 477488 h 477488"/>
                    <a:gd name="connsiteX117" fmla="*/ 420818 w 511445"/>
                    <a:gd name="connsiteY117" fmla="*/ 477203 h 477488"/>
                    <a:gd name="connsiteX118" fmla="*/ 422057 w 511445"/>
                    <a:gd name="connsiteY118" fmla="*/ 475488 h 477488"/>
                    <a:gd name="connsiteX119" fmla="*/ 450346 w 511445"/>
                    <a:gd name="connsiteY119" fmla="*/ 436150 h 477488"/>
                    <a:gd name="connsiteX120" fmla="*/ 465967 w 511445"/>
                    <a:gd name="connsiteY120" fmla="*/ 399764 h 477488"/>
                    <a:gd name="connsiteX121" fmla="*/ 450727 w 511445"/>
                    <a:gd name="connsiteY121" fmla="*/ 361188 h 477488"/>
                    <a:gd name="connsiteX122" fmla="*/ 441964 w 511445"/>
                    <a:gd name="connsiteY122" fmla="*/ 366427 h 477488"/>
                    <a:gd name="connsiteX123" fmla="*/ 433772 w 511445"/>
                    <a:gd name="connsiteY123" fmla="*/ 371570 h 477488"/>
                    <a:gd name="connsiteX124" fmla="*/ 428248 w 511445"/>
                    <a:gd name="connsiteY124" fmla="*/ 368141 h 477488"/>
                    <a:gd name="connsiteX125" fmla="*/ 405864 w 511445"/>
                    <a:gd name="connsiteY125" fmla="*/ 355092 h 477488"/>
                    <a:gd name="connsiteX126" fmla="*/ 400721 w 511445"/>
                    <a:gd name="connsiteY126" fmla="*/ 345377 h 477488"/>
                    <a:gd name="connsiteX127" fmla="*/ 385576 w 511445"/>
                    <a:gd name="connsiteY127" fmla="*/ 325755 h 477488"/>
                    <a:gd name="connsiteX128" fmla="*/ 376432 w 511445"/>
                    <a:gd name="connsiteY128" fmla="*/ 319278 h 477488"/>
                    <a:gd name="connsiteX129" fmla="*/ 373955 w 511445"/>
                    <a:gd name="connsiteY129" fmla="*/ 310039 h 477488"/>
                    <a:gd name="connsiteX130" fmla="*/ 379480 w 511445"/>
                    <a:gd name="connsiteY130" fmla="*/ 311563 h 477488"/>
                    <a:gd name="connsiteX131" fmla="*/ 385576 w 511445"/>
                    <a:gd name="connsiteY131" fmla="*/ 313087 h 477488"/>
                    <a:gd name="connsiteX132" fmla="*/ 407960 w 511445"/>
                    <a:gd name="connsiteY132" fmla="*/ 306134 h 477488"/>
                    <a:gd name="connsiteX133" fmla="*/ 409103 w 511445"/>
                    <a:gd name="connsiteY133" fmla="*/ 284893 h 477488"/>
                    <a:gd name="connsiteX134" fmla="*/ 408531 w 511445"/>
                    <a:gd name="connsiteY134" fmla="*/ 271082 h 477488"/>
                    <a:gd name="connsiteX135" fmla="*/ 413770 w 511445"/>
                    <a:gd name="connsiteY135" fmla="*/ 268224 h 477488"/>
                    <a:gd name="connsiteX136" fmla="*/ 428915 w 511445"/>
                    <a:gd name="connsiteY136" fmla="*/ 259747 h 477488"/>
                    <a:gd name="connsiteX137" fmla="*/ 427200 w 511445"/>
                    <a:gd name="connsiteY137" fmla="*/ 239840 h 477488"/>
                    <a:gd name="connsiteX138" fmla="*/ 430820 w 511445"/>
                    <a:gd name="connsiteY138" fmla="*/ 218313 h 477488"/>
                    <a:gd name="connsiteX139" fmla="*/ 438440 w 511445"/>
                    <a:gd name="connsiteY139" fmla="*/ 216313 h 477488"/>
                    <a:gd name="connsiteX140" fmla="*/ 455204 w 511445"/>
                    <a:gd name="connsiteY140" fmla="*/ 231934 h 477488"/>
                    <a:gd name="connsiteX141" fmla="*/ 473587 w 511445"/>
                    <a:gd name="connsiteY141" fmla="*/ 248412 h 477488"/>
                    <a:gd name="connsiteX142" fmla="*/ 486827 w 511445"/>
                    <a:gd name="connsiteY142" fmla="*/ 243078 h 477488"/>
                    <a:gd name="connsiteX143" fmla="*/ 494351 w 511445"/>
                    <a:gd name="connsiteY143" fmla="*/ 237554 h 477488"/>
                    <a:gd name="connsiteX144" fmla="*/ 511401 w 511445"/>
                    <a:gd name="connsiteY144" fmla="*/ 222218 h 477488"/>
                    <a:gd name="connsiteX145" fmla="*/ 509306 w 511445"/>
                    <a:gd name="connsiteY145" fmla="*/ 217170 h 477488"/>
                    <a:gd name="connsiteX146" fmla="*/ 503591 w 511445"/>
                    <a:gd name="connsiteY146" fmla="*/ 201930 h 477488"/>
                    <a:gd name="connsiteX147" fmla="*/ 487779 w 511445"/>
                    <a:gd name="connsiteY147" fmla="*/ 187642 h 477488"/>
                    <a:gd name="connsiteX148" fmla="*/ 472920 w 511445"/>
                    <a:gd name="connsiteY148" fmla="*/ 165259 h 477488"/>
                    <a:gd name="connsiteX149" fmla="*/ 472254 w 511445"/>
                    <a:gd name="connsiteY149" fmla="*/ 163544 h 477488"/>
                    <a:gd name="connsiteX150" fmla="*/ 470539 w 511445"/>
                    <a:gd name="connsiteY150" fmla="*/ 162878 h 477488"/>
                    <a:gd name="connsiteX151" fmla="*/ 470539 w 511445"/>
                    <a:gd name="connsiteY151" fmla="*/ 162878 h 477488"/>
                    <a:gd name="connsiteX152" fmla="*/ 446726 w 511445"/>
                    <a:gd name="connsiteY152" fmla="*/ 163354 h 477488"/>
                    <a:gd name="connsiteX153" fmla="*/ 412817 w 511445"/>
                    <a:gd name="connsiteY153" fmla="*/ 159163 h 477488"/>
                    <a:gd name="connsiteX154" fmla="*/ 412055 w 511445"/>
                    <a:gd name="connsiteY154" fmla="*/ 154781 h 477488"/>
                    <a:gd name="connsiteX155" fmla="*/ 395101 w 511445"/>
                    <a:gd name="connsiteY155" fmla="*/ 135446 h 477488"/>
                    <a:gd name="connsiteX156" fmla="*/ 391767 w 511445"/>
                    <a:gd name="connsiteY156" fmla="*/ 133636 h 477488"/>
                    <a:gd name="connsiteX157" fmla="*/ 391005 w 511445"/>
                    <a:gd name="connsiteY157" fmla="*/ 130016 h 477488"/>
                    <a:gd name="connsiteX158" fmla="*/ 365478 w 511445"/>
                    <a:gd name="connsiteY158" fmla="*/ 127445 h 477488"/>
                    <a:gd name="connsiteX159" fmla="*/ 358811 w 511445"/>
                    <a:gd name="connsiteY159" fmla="*/ 125540 h 477488"/>
                    <a:gd name="connsiteX160" fmla="*/ 369193 w 511445"/>
                    <a:gd name="connsiteY160" fmla="*/ 106108 h 477488"/>
                    <a:gd name="connsiteX161" fmla="*/ 376908 w 511445"/>
                    <a:gd name="connsiteY161" fmla="*/ 94583 h 477488"/>
                    <a:gd name="connsiteX162" fmla="*/ 386147 w 511445"/>
                    <a:gd name="connsiteY162" fmla="*/ 88487 h 477488"/>
                    <a:gd name="connsiteX163" fmla="*/ 402054 w 511445"/>
                    <a:gd name="connsiteY163" fmla="*/ 69723 h 477488"/>
                    <a:gd name="connsiteX164" fmla="*/ 420533 w 511445"/>
                    <a:gd name="connsiteY164" fmla="*/ 53150 h 477488"/>
                    <a:gd name="connsiteX165" fmla="*/ 453394 w 511445"/>
                    <a:gd name="connsiteY165" fmla="*/ 17812 h 477488"/>
                    <a:gd name="connsiteX166" fmla="*/ 451870 w 511445"/>
                    <a:gd name="connsiteY166" fmla="*/ 15240 h 477488"/>
                    <a:gd name="connsiteX167" fmla="*/ 451013 w 511445"/>
                    <a:gd name="connsiteY167" fmla="*/ 15050 h 477488"/>
                    <a:gd name="connsiteX168" fmla="*/ 449013 w 511445"/>
                    <a:gd name="connsiteY168" fmla="*/ 16097 h 477488"/>
                    <a:gd name="connsiteX169" fmla="*/ 430629 w 511445"/>
                    <a:gd name="connsiteY169" fmla="*/ 26194 h 477488"/>
                    <a:gd name="connsiteX170" fmla="*/ 421771 w 511445"/>
                    <a:gd name="connsiteY170" fmla="*/ 32290 h 477488"/>
                    <a:gd name="connsiteX171" fmla="*/ 411008 w 511445"/>
                    <a:gd name="connsiteY171" fmla="*/ 36481 h 477488"/>
                    <a:gd name="connsiteX172" fmla="*/ 407960 w 511445"/>
                    <a:gd name="connsiteY172" fmla="*/ 38195 h 477488"/>
                    <a:gd name="connsiteX173" fmla="*/ 394244 w 511445"/>
                    <a:gd name="connsiteY173" fmla="*/ 45625 h 477488"/>
                    <a:gd name="connsiteX174" fmla="*/ 396625 w 511445"/>
                    <a:gd name="connsiteY174" fmla="*/ 38100 h 477488"/>
                    <a:gd name="connsiteX175" fmla="*/ 399292 w 511445"/>
                    <a:gd name="connsiteY175" fmla="*/ 35242 h 477488"/>
                    <a:gd name="connsiteX176" fmla="*/ 405674 w 511445"/>
                    <a:gd name="connsiteY176" fmla="*/ 11811 h 477488"/>
                    <a:gd name="connsiteX177" fmla="*/ 404245 w 511445"/>
                    <a:gd name="connsiteY177" fmla="*/ 10668 h 477488"/>
                    <a:gd name="connsiteX178" fmla="*/ 403673 w 511445"/>
                    <a:gd name="connsiteY178" fmla="*/ 10668 h 477488"/>
                    <a:gd name="connsiteX179" fmla="*/ 402435 w 511445"/>
                    <a:gd name="connsiteY179" fmla="*/ 11049 h 477488"/>
                    <a:gd name="connsiteX180" fmla="*/ 395863 w 511445"/>
                    <a:gd name="connsiteY180" fmla="*/ 16192 h 477488"/>
                    <a:gd name="connsiteX181" fmla="*/ 392339 w 511445"/>
                    <a:gd name="connsiteY181" fmla="*/ 18764 h 477488"/>
                    <a:gd name="connsiteX182" fmla="*/ 388433 w 511445"/>
                    <a:gd name="connsiteY182" fmla="*/ 15430 h 477488"/>
                    <a:gd name="connsiteX183" fmla="*/ 377099 w 511445"/>
                    <a:gd name="connsiteY183" fmla="*/ 7620 h 477488"/>
                    <a:gd name="connsiteX184" fmla="*/ 368145 w 511445"/>
                    <a:gd name="connsiteY184" fmla="*/ 15621 h 477488"/>
                    <a:gd name="connsiteX185" fmla="*/ 362430 w 511445"/>
                    <a:gd name="connsiteY185" fmla="*/ 21812 h 477488"/>
                    <a:gd name="connsiteX186" fmla="*/ 359477 w 511445"/>
                    <a:gd name="connsiteY186" fmla="*/ 20765 h 477488"/>
                    <a:gd name="connsiteX187" fmla="*/ 266704 w 511445"/>
                    <a:gd name="connsiteY187" fmla="*/ 286 h 477488"/>
                    <a:gd name="connsiteX188" fmla="*/ 266513 w 511445"/>
                    <a:gd name="connsiteY188" fmla="*/ 286 h 477488"/>
                    <a:gd name="connsiteX189" fmla="*/ 266513 w 511445"/>
                    <a:gd name="connsiteY189" fmla="*/ 286 h 477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511445" h="477488">
                      <a:moveTo>
                        <a:pt x="266799" y="2381"/>
                      </a:moveTo>
                      <a:cubicBezTo>
                        <a:pt x="273467" y="2953"/>
                        <a:pt x="358525" y="22574"/>
                        <a:pt x="358525" y="22574"/>
                      </a:cubicBezTo>
                      <a:cubicBezTo>
                        <a:pt x="360144" y="23527"/>
                        <a:pt x="361478" y="23908"/>
                        <a:pt x="362716" y="23908"/>
                      </a:cubicBezTo>
                      <a:cubicBezTo>
                        <a:pt x="369860" y="23908"/>
                        <a:pt x="371098" y="9811"/>
                        <a:pt x="377480" y="9811"/>
                      </a:cubicBezTo>
                      <a:cubicBezTo>
                        <a:pt x="379766" y="9811"/>
                        <a:pt x="382814" y="11716"/>
                        <a:pt x="387005" y="16764"/>
                      </a:cubicBezTo>
                      <a:cubicBezTo>
                        <a:pt x="389481" y="19812"/>
                        <a:pt x="391196" y="20955"/>
                        <a:pt x="392815" y="20955"/>
                      </a:cubicBezTo>
                      <a:cubicBezTo>
                        <a:pt x="395863" y="20955"/>
                        <a:pt x="398244" y="16574"/>
                        <a:pt x="404150" y="12954"/>
                      </a:cubicBezTo>
                      <a:cubicBezTo>
                        <a:pt x="411389" y="25717"/>
                        <a:pt x="396720" y="33242"/>
                        <a:pt x="394910" y="37052"/>
                      </a:cubicBezTo>
                      <a:cubicBezTo>
                        <a:pt x="391100" y="45244"/>
                        <a:pt x="391958" y="47911"/>
                        <a:pt x="394625" y="47911"/>
                      </a:cubicBezTo>
                      <a:cubicBezTo>
                        <a:pt x="399673" y="47911"/>
                        <a:pt x="411103" y="38767"/>
                        <a:pt x="411770" y="38671"/>
                      </a:cubicBezTo>
                      <a:cubicBezTo>
                        <a:pt x="431867" y="35528"/>
                        <a:pt x="418151" y="31623"/>
                        <a:pt x="431487" y="28384"/>
                      </a:cubicBezTo>
                      <a:cubicBezTo>
                        <a:pt x="444631" y="25241"/>
                        <a:pt x="449774" y="19621"/>
                        <a:pt x="451298" y="17336"/>
                      </a:cubicBezTo>
                      <a:cubicBezTo>
                        <a:pt x="448727" y="37433"/>
                        <a:pt x="401102" y="58769"/>
                        <a:pt x="399959" y="69342"/>
                      </a:cubicBezTo>
                      <a:cubicBezTo>
                        <a:pt x="399006" y="89630"/>
                        <a:pt x="379480" y="82487"/>
                        <a:pt x="375003" y="93440"/>
                      </a:cubicBezTo>
                      <a:cubicBezTo>
                        <a:pt x="371003" y="103251"/>
                        <a:pt x="342047" y="129540"/>
                        <a:pt x="365764" y="129540"/>
                      </a:cubicBezTo>
                      <a:cubicBezTo>
                        <a:pt x="404816" y="129540"/>
                        <a:pt x="380909" y="132207"/>
                        <a:pt x="394530" y="137350"/>
                      </a:cubicBezTo>
                      <a:cubicBezTo>
                        <a:pt x="431582" y="151257"/>
                        <a:pt x="380909" y="165449"/>
                        <a:pt x="446917" y="165449"/>
                      </a:cubicBezTo>
                      <a:cubicBezTo>
                        <a:pt x="453584" y="165449"/>
                        <a:pt x="461490" y="165259"/>
                        <a:pt x="470825" y="164973"/>
                      </a:cubicBezTo>
                      <a:cubicBezTo>
                        <a:pt x="469967" y="205550"/>
                        <a:pt x="499114" y="177260"/>
                        <a:pt x="501495" y="201930"/>
                      </a:cubicBezTo>
                      <a:cubicBezTo>
                        <a:pt x="504162" y="229553"/>
                        <a:pt x="524831" y="212122"/>
                        <a:pt x="485588" y="240983"/>
                      </a:cubicBezTo>
                      <a:cubicBezTo>
                        <a:pt x="480826" y="244507"/>
                        <a:pt x="477016" y="245936"/>
                        <a:pt x="473777" y="245936"/>
                      </a:cubicBezTo>
                      <a:cubicBezTo>
                        <a:pt x="458347" y="245936"/>
                        <a:pt x="456251" y="213836"/>
                        <a:pt x="438630" y="213836"/>
                      </a:cubicBezTo>
                      <a:cubicBezTo>
                        <a:pt x="436058" y="213836"/>
                        <a:pt x="433296" y="214503"/>
                        <a:pt x="429963" y="216027"/>
                      </a:cubicBezTo>
                      <a:cubicBezTo>
                        <a:pt x="404816" y="227743"/>
                        <a:pt x="449679" y="258604"/>
                        <a:pt x="413484" y="265748"/>
                      </a:cubicBezTo>
                      <a:cubicBezTo>
                        <a:pt x="388814" y="270700"/>
                        <a:pt x="432725" y="310610"/>
                        <a:pt x="385671" y="310610"/>
                      </a:cubicBezTo>
                      <a:cubicBezTo>
                        <a:pt x="382909" y="310610"/>
                        <a:pt x="377575" y="307658"/>
                        <a:pt x="374337" y="307658"/>
                      </a:cubicBezTo>
                      <a:cubicBezTo>
                        <a:pt x="371288" y="307658"/>
                        <a:pt x="370146" y="310229"/>
                        <a:pt x="374337" y="320135"/>
                      </a:cubicBezTo>
                      <a:cubicBezTo>
                        <a:pt x="379671" y="332518"/>
                        <a:pt x="396911" y="322707"/>
                        <a:pt x="398435" y="345472"/>
                      </a:cubicBezTo>
                      <a:cubicBezTo>
                        <a:pt x="400054" y="368237"/>
                        <a:pt x="406722" y="346520"/>
                        <a:pt x="426533" y="369570"/>
                      </a:cubicBezTo>
                      <a:cubicBezTo>
                        <a:pt x="429200" y="372618"/>
                        <a:pt x="431582" y="373856"/>
                        <a:pt x="433868" y="373856"/>
                      </a:cubicBezTo>
                      <a:cubicBezTo>
                        <a:pt x="440630" y="373856"/>
                        <a:pt x="445869" y="363569"/>
                        <a:pt x="450822" y="363569"/>
                      </a:cubicBezTo>
                      <a:cubicBezTo>
                        <a:pt x="455108" y="363569"/>
                        <a:pt x="459204" y="371284"/>
                        <a:pt x="463776" y="400145"/>
                      </a:cubicBezTo>
                      <a:cubicBezTo>
                        <a:pt x="473397" y="460629"/>
                        <a:pt x="430343" y="404813"/>
                        <a:pt x="419961" y="475107"/>
                      </a:cubicBezTo>
                      <a:cubicBezTo>
                        <a:pt x="414818" y="472726"/>
                        <a:pt x="410531" y="471678"/>
                        <a:pt x="410341" y="470345"/>
                      </a:cubicBezTo>
                      <a:cubicBezTo>
                        <a:pt x="408817" y="458438"/>
                        <a:pt x="406817" y="454533"/>
                        <a:pt x="404340" y="454533"/>
                      </a:cubicBezTo>
                      <a:cubicBezTo>
                        <a:pt x="399578" y="454533"/>
                        <a:pt x="392720" y="468821"/>
                        <a:pt x="382718" y="468821"/>
                      </a:cubicBezTo>
                      <a:cubicBezTo>
                        <a:pt x="381099" y="468821"/>
                        <a:pt x="379480" y="468440"/>
                        <a:pt x="377670" y="467582"/>
                      </a:cubicBezTo>
                      <a:cubicBezTo>
                        <a:pt x="349190" y="458057"/>
                        <a:pt x="359097" y="439674"/>
                        <a:pt x="319949" y="437007"/>
                      </a:cubicBezTo>
                      <a:cubicBezTo>
                        <a:pt x="308805" y="441579"/>
                        <a:pt x="306518" y="443675"/>
                        <a:pt x="305756" y="443675"/>
                      </a:cubicBezTo>
                      <a:cubicBezTo>
                        <a:pt x="304899" y="443675"/>
                        <a:pt x="306042" y="440912"/>
                        <a:pt x="297946" y="435769"/>
                      </a:cubicBezTo>
                      <a:cubicBezTo>
                        <a:pt x="292517" y="432340"/>
                        <a:pt x="286230" y="422053"/>
                        <a:pt x="282420" y="417100"/>
                      </a:cubicBezTo>
                      <a:cubicBezTo>
                        <a:pt x="280420" y="414528"/>
                        <a:pt x="288326" y="381095"/>
                        <a:pt x="278420" y="381095"/>
                      </a:cubicBezTo>
                      <a:cubicBezTo>
                        <a:pt x="276800" y="381095"/>
                        <a:pt x="274705" y="381953"/>
                        <a:pt x="272038" y="384048"/>
                      </a:cubicBezTo>
                      <a:cubicBezTo>
                        <a:pt x="263942" y="390334"/>
                        <a:pt x="258131" y="392430"/>
                        <a:pt x="253464" y="392430"/>
                      </a:cubicBezTo>
                      <a:cubicBezTo>
                        <a:pt x="243082" y="392430"/>
                        <a:pt x="238129" y="381953"/>
                        <a:pt x="224889" y="381953"/>
                      </a:cubicBezTo>
                      <a:cubicBezTo>
                        <a:pt x="220984" y="381953"/>
                        <a:pt x="216317" y="382905"/>
                        <a:pt x="210697" y="385286"/>
                      </a:cubicBezTo>
                      <a:cubicBezTo>
                        <a:pt x="206030" y="387287"/>
                        <a:pt x="202410" y="387858"/>
                        <a:pt x="199362" y="387858"/>
                      </a:cubicBezTo>
                      <a:cubicBezTo>
                        <a:pt x="193933" y="387858"/>
                        <a:pt x="190218" y="385953"/>
                        <a:pt x="184789" y="385953"/>
                      </a:cubicBezTo>
                      <a:cubicBezTo>
                        <a:pt x="181265" y="385953"/>
                        <a:pt x="177074" y="386810"/>
                        <a:pt x="171263" y="389573"/>
                      </a:cubicBezTo>
                      <a:cubicBezTo>
                        <a:pt x="170311" y="389763"/>
                        <a:pt x="169263" y="389763"/>
                        <a:pt x="168120" y="389763"/>
                      </a:cubicBezTo>
                      <a:cubicBezTo>
                        <a:pt x="143736" y="389763"/>
                        <a:pt x="81252" y="356711"/>
                        <a:pt x="74871" y="332804"/>
                      </a:cubicBezTo>
                      <a:cubicBezTo>
                        <a:pt x="67727" y="308324"/>
                        <a:pt x="55058" y="312896"/>
                        <a:pt x="53630" y="300990"/>
                      </a:cubicBezTo>
                      <a:cubicBezTo>
                        <a:pt x="52487" y="250222"/>
                        <a:pt x="55154" y="285750"/>
                        <a:pt x="39533" y="260604"/>
                      </a:cubicBezTo>
                      <a:cubicBezTo>
                        <a:pt x="32389" y="249079"/>
                        <a:pt x="25721" y="246412"/>
                        <a:pt x="27436" y="244602"/>
                      </a:cubicBezTo>
                      <a:cubicBezTo>
                        <a:pt x="28960" y="221171"/>
                        <a:pt x="12196" y="208217"/>
                        <a:pt x="2480" y="181261"/>
                      </a:cubicBezTo>
                      <a:cubicBezTo>
                        <a:pt x="49820" y="171069"/>
                        <a:pt x="56106" y="159925"/>
                        <a:pt x="74299" y="156496"/>
                      </a:cubicBezTo>
                      <a:cubicBezTo>
                        <a:pt x="130496" y="148114"/>
                        <a:pt x="84776" y="140875"/>
                        <a:pt x="128972" y="128111"/>
                      </a:cubicBezTo>
                      <a:cubicBezTo>
                        <a:pt x="161453" y="118777"/>
                        <a:pt x="117257" y="114395"/>
                        <a:pt x="160691" y="113157"/>
                      </a:cubicBezTo>
                      <a:cubicBezTo>
                        <a:pt x="235843" y="110966"/>
                        <a:pt x="182884" y="113062"/>
                        <a:pt x="215079" y="102203"/>
                      </a:cubicBezTo>
                      <a:cubicBezTo>
                        <a:pt x="265942" y="84963"/>
                        <a:pt x="260608" y="63437"/>
                        <a:pt x="266799" y="2096"/>
                      </a:cubicBezTo>
                      <a:moveTo>
                        <a:pt x="266799" y="0"/>
                      </a:moveTo>
                      <a:cubicBezTo>
                        <a:pt x="265561" y="0"/>
                        <a:pt x="264513" y="953"/>
                        <a:pt x="264418" y="2096"/>
                      </a:cubicBezTo>
                      <a:cubicBezTo>
                        <a:pt x="263656" y="9811"/>
                        <a:pt x="263084" y="16954"/>
                        <a:pt x="262513" y="23432"/>
                      </a:cubicBezTo>
                      <a:cubicBezTo>
                        <a:pt x="258703" y="68675"/>
                        <a:pt x="257274" y="85630"/>
                        <a:pt x="214316" y="100203"/>
                      </a:cubicBezTo>
                      <a:cubicBezTo>
                        <a:pt x="204030" y="103632"/>
                        <a:pt x="201934" y="105918"/>
                        <a:pt x="201267" y="107918"/>
                      </a:cubicBezTo>
                      <a:cubicBezTo>
                        <a:pt x="200981" y="108585"/>
                        <a:pt x="200981" y="109157"/>
                        <a:pt x="200981" y="109728"/>
                      </a:cubicBezTo>
                      <a:cubicBezTo>
                        <a:pt x="197362" y="110109"/>
                        <a:pt x="188218" y="110300"/>
                        <a:pt x="172025" y="110776"/>
                      </a:cubicBezTo>
                      <a:lnTo>
                        <a:pt x="160691" y="111062"/>
                      </a:lnTo>
                      <a:cubicBezTo>
                        <a:pt x="141926" y="111633"/>
                        <a:pt x="139355" y="112681"/>
                        <a:pt x="138116" y="114967"/>
                      </a:cubicBezTo>
                      <a:cubicBezTo>
                        <a:pt x="137164" y="116777"/>
                        <a:pt x="138212" y="118491"/>
                        <a:pt x="138879" y="119444"/>
                      </a:cubicBezTo>
                      <a:cubicBezTo>
                        <a:pt x="139164" y="119920"/>
                        <a:pt x="139640" y="120587"/>
                        <a:pt x="139545" y="120872"/>
                      </a:cubicBezTo>
                      <a:cubicBezTo>
                        <a:pt x="139450" y="121253"/>
                        <a:pt x="138212" y="123254"/>
                        <a:pt x="128306" y="126111"/>
                      </a:cubicBezTo>
                      <a:cubicBezTo>
                        <a:pt x="108017" y="132017"/>
                        <a:pt x="105350" y="136874"/>
                        <a:pt x="104017" y="142780"/>
                      </a:cubicBezTo>
                      <a:cubicBezTo>
                        <a:pt x="103160" y="146590"/>
                        <a:pt x="102302" y="150209"/>
                        <a:pt x="73918" y="154400"/>
                      </a:cubicBezTo>
                      <a:cubicBezTo>
                        <a:pt x="66393" y="155829"/>
                        <a:pt x="60964" y="158401"/>
                        <a:pt x="54106" y="161734"/>
                      </a:cubicBezTo>
                      <a:cubicBezTo>
                        <a:pt x="44105" y="166497"/>
                        <a:pt x="30389" y="173069"/>
                        <a:pt x="1909" y="179261"/>
                      </a:cubicBezTo>
                      <a:cubicBezTo>
                        <a:pt x="1242" y="179451"/>
                        <a:pt x="671" y="179832"/>
                        <a:pt x="290" y="180404"/>
                      </a:cubicBezTo>
                      <a:cubicBezTo>
                        <a:pt x="4" y="180975"/>
                        <a:pt x="-91" y="181737"/>
                        <a:pt x="99" y="182404"/>
                      </a:cubicBezTo>
                      <a:cubicBezTo>
                        <a:pt x="3909" y="192881"/>
                        <a:pt x="8767" y="201359"/>
                        <a:pt x="13053" y="208883"/>
                      </a:cubicBezTo>
                      <a:cubicBezTo>
                        <a:pt x="19816" y="220504"/>
                        <a:pt x="25626" y="230696"/>
                        <a:pt x="24959" y="244126"/>
                      </a:cubicBezTo>
                      <a:cubicBezTo>
                        <a:pt x="23721" y="246412"/>
                        <a:pt x="25912" y="248603"/>
                        <a:pt x="27912" y="250603"/>
                      </a:cubicBezTo>
                      <a:cubicBezTo>
                        <a:pt x="30198" y="252889"/>
                        <a:pt x="33722" y="256318"/>
                        <a:pt x="37342" y="262223"/>
                      </a:cubicBezTo>
                      <a:cubicBezTo>
                        <a:pt x="43343" y="271748"/>
                        <a:pt x="47153" y="273558"/>
                        <a:pt x="50391" y="273749"/>
                      </a:cubicBezTo>
                      <a:cubicBezTo>
                        <a:pt x="50582" y="275463"/>
                        <a:pt x="50677" y="279845"/>
                        <a:pt x="50772" y="286417"/>
                      </a:cubicBezTo>
                      <a:cubicBezTo>
                        <a:pt x="50772" y="290322"/>
                        <a:pt x="50963" y="295180"/>
                        <a:pt x="51058" y="301371"/>
                      </a:cubicBezTo>
                      <a:cubicBezTo>
                        <a:pt x="51820" y="307658"/>
                        <a:pt x="55154" y="310229"/>
                        <a:pt x="58773" y="312992"/>
                      </a:cubicBezTo>
                      <a:cubicBezTo>
                        <a:pt x="63155" y="316325"/>
                        <a:pt x="68584" y="320516"/>
                        <a:pt x="72489" y="333756"/>
                      </a:cubicBezTo>
                      <a:cubicBezTo>
                        <a:pt x="79252" y="358902"/>
                        <a:pt x="142974" y="392430"/>
                        <a:pt x="168025" y="392430"/>
                      </a:cubicBezTo>
                      <a:cubicBezTo>
                        <a:pt x="169263" y="392430"/>
                        <a:pt x="170501" y="392430"/>
                        <a:pt x="171549" y="392144"/>
                      </a:cubicBezTo>
                      <a:cubicBezTo>
                        <a:pt x="171740" y="392144"/>
                        <a:pt x="172025" y="392049"/>
                        <a:pt x="172216" y="391954"/>
                      </a:cubicBezTo>
                      <a:cubicBezTo>
                        <a:pt x="177074" y="389668"/>
                        <a:pt x="180979" y="388525"/>
                        <a:pt x="184694" y="388525"/>
                      </a:cubicBezTo>
                      <a:cubicBezTo>
                        <a:pt x="187075" y="388525"/>
                        <a:pt x="189266" y="389001"/>
                        <a:pt x="191456" y="389477"/>
                      </a:cubicBezTo>
                      <a:cubicBezTo>
                        <a:pt x="193838" y="389954"/>
                        <a:pt x="196314" y="390525"/>
                        <a:pt x="199267" y="390525"/>
                      </a:cubicBezTo>
                      <a:cubicBezTo>
                        <a:pt x="203077" y="390525"/>
                        <a:pt x="206982" y="389668"/>
                        <a:pt x="211459" y="387763"/>
                      </a:cubicBezTo>
                      <a:cubicBezTo>
                        <a:pt x="216507" y="385667"/>
                        <a:pt x="220793" y="384620"/>
                        <a:pt x="224794" y="384620"/>
                      </a:cubicBezTo>
                      <a:cubicBezTo>
                        <a:pt x="231080" y="384620"/>
                        <a:pt x="235462" y="387382"/>
                        <a:pt x="239653" y="389954"/>
                      </a:cubicBezTo>
                      <a:cubicBezTo>
                        <a:pt x="243654" y="392525"/>
                        <a:pt x="247845" y="395097"/>
                        <a:pt x="253369" y="395097"/>
                      </a:cubicBezTo>
                      <a:cubicBezTo>
                        <a:pt x="258893" y="395097"/>
                        <a:pt x="265466" y="392240"/>
                        <a:pt x="273372" y="386144"/>
                      </a:cubicBezTo>
                      <a:cubicBezTo>
                        <a:pt x="276134" y="383953"/>
                        <a:pt x="277658" y="383667"/>
                        <a:pt x="278324" y="383667"/>
                      </a:cubicBezTo>
                      <a:cubicBezTo>
                        <a:pt x="278705" y="383667"/>
                        <a:pt x="278991" y="383762"/>
                        <a:pt x="279277" y="384143"/>
                      </a:cubicBezTo>
                      <a:cubicBezTo>
                        <a:pt x="282039" y="387191"/>
                        <a:pt x="280801" y="399669"/>
                        <a:pt x="280134" y="407099"/>
                      </a:cubicBezTo>
                      <a:cubicBezTo>
                        <a:pt x="279372" y="414719"/>
                        <a:pt x="279182" y="417290"/>
                        <a:pt x="280420" y="418719"/>
                      </a:cubicBezTo>
                      <a:cubicBezTo>
                        <a:pt x="281372" y="419957"/>
                        <a:pt x="282420" y="421481"/>
                        <a:pt x="283658" y="423100"/>
                      </a:cubicBezTo>
                      <a:cubicBezTo>
                        <a:pt x="287468" y="428434"/>
                        <a:pt x="292136" y="435007"/>
                        <a:pt x="296613" y="437864"/>
                      </a:cubicBezTo>
                      <a:cubicBezTo>
                        <a:pt x="301851" y="441198"/>
                        <a:pt x="302613" y="443198"/>
                        <a:pt x="302994" y="444055"/>
                      </a:cubicBezTo>
                      <a:cubicBezTo>
                        <a:pt x="303185" y="444532"/>
                        <a:pt x="303851" y="446151"/>
                        <a:pt x="305661" y="446151"/>
                      </a:cubicBezTo>
                      <a:cubicBezTo>
                        <a:pt x="306518" y="446151"/>
                        <a:pt x="307185" y="445770"/>
                        <a:pt x="308423" y="445103"/>
                      </a:cubicBezTo>
                      <a:cubicBezTo>
                        <a:pt x="310043" y="444151"/>
                        <a:pt x="313376" y="442341"/>
                        <a:pt x="320234" y="439484"/>
                      </a:cubicBezTo>
                      <a:cubicBezTo>
                        <a:pt x="341380" y="441008"/>
                        <a:pt x="347095" y="447199"/>
                        <a:pt x="353667" y="454247"/>
                      </a:cubicBezTo>
                      <a:cubicBezTo>
                        <a:pt x="358620" y="459581"/>
                        <a:pt x="364145" y="465677"/>
                        <a:pt x="376813" y="469868"/>
                      </a:cubicBezTo>
                      <a:cubicBezTo>
                        <a:pt x="378527" y="470725"/>
                        <a:pt x="380528" y="471202"/>
                        <a:pt x="382623" y="471202"/>
                      </a:cubicBezTo>
                      <a:cubicBezTo>
                        <a:pt x="389576" y="471202"/>
                        <a:pt x="394815" y="465773"/>
                        <a:pt x="399006" y="461391"/>
                      </a:cubicBezTo>
                      <a:cubicBezTo>
                        <a:pt x="400721" y="459581"/>
                        <a:pt x="403292" y="456914"/>
                        <a:pt x="404245" y="456914"/>
                      </a:cubicBezTo>
                      <a:cubicBezTo>
                        <a:pt x="404435" y="456914"/>
                        <a:pt x="406245" y="458153"/>
                        <a:pt x="407864" y="470725"/>
                      </a:cubicBezTo>
                      <a:cubicBezTo>
                        <a:pt x="408150" y="472916"/>
                        <a:pt x="410341" y="473774"/>
                        <a:pt x="414151" y="475393"/>
                      </a:cubicBezTo>
                      <a:cubicBezTo>
                        <a:pt x="415484" y="475964"/>
                        <a:pt x="417104" y="476536"/>
                        <a:pt x="418723" y="477298"/>
                      </a:cubicBezTo>
                      <a:cubicBezTo>
                        <a:pt x="419009" y="477488"/>
                        <a:pt x="419390" y="477488"/>
                        <a:pt x="419675" y="477488"/>
                      </a:cubicBezTo>
                      <a:cubicBezTo>
                        <a:pt x="420056" y="477488"/>
                        <a:pt x="420438" y="477393"/>
                        <a:pt x="420818" y="477203"/>
                      </a:cubicBezTo>
                      <a:cubicBezTo>
                        <a:pt x="421485" y="476821"/>
                        <a:pt x="421962" y="476155"/>
                        <a:pt x="422057" y="475488"/>
                      </a:cubicBezTo>
                      <a:cubicBezTo>
                        <a:pt x="427105" y="441198"/>
                        <a:pt x="439488" y="438531"/>
                        <a:pt x="450346" y="436150"/>
                      </a:cubicBezTo>
                      <a:cubicBezTo>
                        <a:pt x="463205" y="433292"/>
                        <a:pt x="470634" y="429482"/>
                        <a:pt x="465967" y="399764"/>
                      </a:cubicBezTo>
                      <a:cubicBezTo>
                        <a:pt x="460823" y="367570"/>
                        <a:pt x="456347" y="361188"/>
                        <a:pt x="450727" y="361188"/>
                      </a:cubicBezTo>
                      <a:cubicBezTo>
                        <a:pt x="447488" y="361188"/>
                        <a:pt x="444822" y="363760"/>
                        <a:pt x="441964" y="366427"/>
                      </a:cubicBezTo>
                      <a:cubicBezTo>
                        <a:pt x="439297" y="368903"/>
                        <a:pt x="436439" y="371570"/>
                        <a:pt x="433772" y="371570"/>
                      </a:cubicBezTo>
                      <a:cubicBezTo>
                        <a:pt x="432058" y="371570"/>
                        <a:pt x="430248" y="370427"/>
                        <a:pt x="428248" y="368141"/>
                      </a:cubicBezTo>
                      <a:cubicBezTo>
                        <a:pt x="417771" y="355949"/>
                        <a:pt x="410341" y="355473"/>
                        <a:pt x="405864" y="355092"/>
                      </a:cubicBezTo>
                      <a:cubicBezTo>
                        <a:pt x="402340" y="354806"/>
                        <a:pt x="401388" y="354806"/>
                        <a:pt x="400721" y="345377"/>
                      </a:cubicBezTo>
                      <a:cubicBezTo>
                        <a:pt x="399673" y="330327"/>
                        <a:pt x="391863" y="327755"/>
                        <a:pt x="385576" y="325755"/>
                      </a:cubicBezTo>
                      <a:cubicBezTo>
                        <a:pt x="381480" y="324421"/>
                        <a:pt x="378147" y="323374"/>
                        <a:pt x="376432" y="319278"/>
                      </a:cubicBezTo>
                      <a:cubicBezTo>
                        <a:pt x="373193" y="311753"/>
                        <a:pt x="373860" y="310134"/>
                        <a:pt x="373955" y="310039"/>
                      </a:cubicBezTo>
                      <a:cubicBezTo>
                        <a:pt x="375480" y="310134"/>
                        <a:pt x="377575" y="310896"/>
                        <a:pt x="379480" y="311563"/>
                      </a:cubicBezTo>
                      <a:cubicBezTo>
                        <a:pt x="381671" y="312325"/>
                        <a:pt x="383766" y="313087"/>
                        <a:pt x="385576" y="313087"/>
                      </a:cubicBezTo>
                      <a:cubicBezTo>
                        <a:pt x="396911" y="313087"/>
                        <a:pt x="404150" y="310801"/>
                        <a:pt x="407960" y="306134"/>
                      </a:cubicBezTo>
                      <a:cubicBezTo>
                        <a:pt x="412627" y="300228"/>
                        <a:pt x="410817" y="292132"/>
                        <a:pt x="409103" y="284893"/>
                      </a:cubicBezTo>
                      <a:cubicBezTo>
                        <a:pt x="407864" y="279273"/>
                        <a:pt x="406626" y="274034"/>
                        <a:pt x="408531" y="271082"/>
                      </a:cubicBezTo>
                      <a:cubicBezTo>
                        <a:pt x="409484" y="269653"/>
                        <a:pt x="411198" y="268700"/>
                        <a:pt x="413770" y="268224"/>
                      </a:cubicBezTo>
                      <a:cubicBezTo>
                        <a:pt x="421580" y="266700"/>
                        <a:pt x="426533" y="263842"/>
                        <a:pt x="428915" y="259747"/>
                      </a:cubicBezTo>
                      <a:cubicBezTo>
                        <a:pt x="432248" y="253841"/>
                        <a:pt x="429677" y="246698"/>
                        <a:pt x="427200" y="239840"/>
                      </a:cubicBezTo>
                      <a:cubicBezTo>
                        <a:pt x="423390" y="229267"/>
                        <a:pt x="421580" y="222599"/>
                        <a:pt x="430820" y="218313"/>
                      </a:cubicBezTo>
                      <a:cubicBezTo>
                        <a:pt x="433582" y="216979"/>
                        <a:pt x="436154" y="216313"/>
                        <a:pt x="438440" y="216313"/>
                      </a:cubicBezTo>
                      <a:cubicBezTo>
                        <a:pt x="446155" y="216313"/>
                        <a:pt x="450537" y="223933"/>
                        <a:pt x="455204" y="231934"/>
                      </a:cubicBezTo>
                      <a:cubicBezTo>
                        <a:pt x="459871" y="240030"/>
                        <a:pt x="464729" y="248412"/>
                        <a:pt x="473587" y="248412"/>
                      </a:cubicBezTo>
                      <a:cubicBezTo>
                        <a:pt x="477588" y="248412"/>
                        <a:pt x="481874" y="246698"/>
                        <a:pt x="486827" y="243078"/>
                      </a:cubicBezTo>
                      <a:lnTo>
                        <a:pt x="494351" y="237554"/>
                      </a:lnTo>
                      <a:cubicBezTo>
                        <a:pt x="507782" y="227743"/>
                        <a:pt x="511020" y="225362"/>
                        <a:pt x="511401" y="222218"/>
                      </a:cubicBezTo>
                      <a:cubicBezTo>
                        <a:pt x="511687" y="220123"/>
                        <a:pt x="510544" y="218694"/>
                        <a:pt x="509306" y="217170"/>
                      </a:cubicBezTo>
                      <a:cubicBezTo>
                        <a:pt x="507401" y="214694"/>
                        <a:pt x="504543" y="211074"/>
                        <a:pt x="503591" y="201930"/>
                      </a:cubicBezTo>
                      <a:cubicBezTo>
                        <a:pt x="502352" y="189262"/>
                        <a:pt x="494256" y="188404"/>
                        <a:pt x="487779" y="187642"/>
                      </a:cubicBezTo>
                      <a:cubicBezTo>
                        <a:pt x="479588" y="186690"/>
                        <a:pt x="472444" y="185928"/>
                        <a:pt x="472920" y="165259"/>
                      </a:cubicBezTo>
                      <a:cubicBezTo>
                        <a:pt x="472920" y="164592"/>
                        <a:pt x="472634" y="164021"/>
                        <a:pt x="472254" y="163544"/>
                      </a:cubicBezTo>
                      <a:cubicBezTo>
                        <a:pt x="471777" y="163068"/>
                        <a:pt x="471206" y="162878"/>
                        <a:pt x="470539" y="162878"/>
                      </a:cubicBezTo>
                      <a:cubicBezTo>
                        <a:pt x="470539" y="162878"/>
                        <a:pt x="470539" y="162878"/>
                        <a:pt x="470539" y="162878"/>
                      </a:cubicBezTo>
                      <a:cubicBezTo>
                        <a:pt x="461490" y="163163"/>
                        <a:pt x="453489" y="163354"/>
                        <a:pt x="446726" y="163354"/>
                      </a:cubicBezTo>
                      <a:cubicBezTo>
                        <a:pt x="433963" y="163354"/>
                        <a:pt x="416437" y="162878"/>
                        <a:pt x="412817" y="159163"/>
                      </a:cubicBezTo>
                      <a:cubicBezTo>
                        <a:pt x="411960" y="158210"/>
                        <a:pt x="411960" y="156972"/>
                        <a:pt x="412055" y="154781"/>
                      </a:cubicBezTo>
                      <a:cubicBezTo>
                        <a:pt x="412437" y="148114"/>
                        <a:pt x="411389" y="141542"/>
                        <a:pt x="395101" y="135446"/>
                      </a:cubicBezTo>
                      <a:cubicBezTo>
                        <a:pt x="392148" y="134303"/>
                        <a:pt x="391767" y="133636"/>
                        <a:pt x="391767" y="133636"/>
                      </a:cubicBezTo>
                      <a:cubicBezTo>
                        <a:pt x="391863" y="132588"/>
                        <a:pt x="392053" y="131254"/>
                        <a:pt x="391005" y="130016"/>
                      </a:cubicBezTo>
                      <a:cubicBezTo>
                        <a:pt x="389481" y="128302"/>
                        <a:pt x="386529" y="127445"/>
                        <a:pt x="365478" y="127445"/>
                      </a:cubicBezTo>
                      <a:cubicBezTo>
                        <a:pt x="361859" y="127445"/>
                        <a:pt x="359382" y="126778"/>
                        <a:pt x="358811" y="125540"/>
                      </a:cubicBezTo>
                      <a:cubicBezTo>
                        <a:pt x="357096" y="122111"/>
                        <a:pt x="364430" y="112490"/>
                        <a:pt x="369193" y="106108"/>
                      </a:cubicBezTo>
                      <a:cubicBezTo>
                        <a:pt x="372622" y="101537"/>
                        <a:pt x="375670" y="97631"/>
                        <a:pt x="376908" y="94583"/>
                      </a:cubicBezTo>
                      <a:cubicBezTo>
                        <a:pt x="378337" y="91154"/>
                        <a:pt x="381956" y="89916"/>
                        <a:pt x="386147" y="88487"/>
                      </a:cubicBezTo>
                      <a:cubicBezTo>
                        <a:pt x="392910" y="86201"/>
                        <a:pt x="401388" y="83344"/>
                        <a:pt x="402054" y="69723"/>
                      </a:cubicBezTo>
                      <a:cubicBezTo>
                        <a:pt x="402435" y="66389"/>
                        <a:pt x="412055" y="59341"/>
                        <a:pt x="420533" y="53150"/>
                      </a:cubicBezTo>
                      <a:cubicBezTo>
                        <a:pt x="435201" y="42482"/>
                        <a:pt x="451775" y="30480"/>
                        <a:pt x="453394" y="17812"/>
                      </a:cubicBezTo>
                      <a:cubicBezTo>
                        <a:pt x="453489" y="16669"/>
                        <a:pt x="452918" y="15621"/>
                        <a:pt x="451870" y="15240"/>
                      </a:cubicBezTo>
                      <a:cubicBezTo>
                        <a:pt x="451584" y="15145"/>
                        <a:pt x="451298" y="15050"/>
                        <a:pt x="451013" y="15050"/>
                      </a:cubicBezTo>
                      <a:cubicBezTo>
                        <a:pt x="450251" y="15050"/>
                        <a:pt x="449489" y="15430"/>
                        <a:pt x="449013" y="16097"/>
                      </a:cubicBezTo>
                      <a:cubicBezTo>
                        <a:pt x="448250" y="17240"/>
                        <a:pt x="443869" y="22955"/>
                        <a:pt x="430629" y="26194"/>
                      </a:cubicBezTo>
                      <a:cubicBezTo>
                        <a:pt x="423962" y="27813"/>
                        <a:pt x="422723" y="29908"/>
                        <a:pt x="421771" y="32290"/>
                      </a:cubicBezTo>
                      <a:cubicBezTo>
                        <a:pt x="421295" y="33433"/>
                        <a:pt x="420818" y="34957"/>
                        <a:pt x="411008" y="36481"/>
                      </a:cubicBezTo>
                      <a:cubicBezTo>
                        <a:pt x="410341" y="36576"/>
                        <a:pt x="409960" y="36862"/>
                        <a:pt x="407960" y="38195"/>
                      </a:cubicBezTo>
                      <a:cubicBezTo>
                        <a:pt x="405293" y="40005"/>
                        <a:pt x="397387" y="45625"/>
                        <a:pt x="394244" y="45625"/>
                      </a:cubicBezTo>
                      <a:cubicBezTo>
                        <a:pt x="394244" y="45434"/>
                        <a:pt x="394053" y="43625"/>
                        <a:pt x="396625" y="38100"/>
                      </a:cubicBezTo>
                      <a:cubicBezTo>
                        <a:pt x="396911" y="37529"/>
                        <a:pt x="398244" y="36290"/>
                        <a:pt x="399292" y="35242"/>
                      </a:cubicBezTo>
                      <a:cubicBezTo>
                        <a:pt x="403769" y="30956"/>
                        <a:pt x="412151" y="22955"/>
                        <a:pt x="405674" y="11811"/>
                      </a:cubicBezTo>
                      <a:cubicBezTo>
                        <a:pt x="405388" y="11240"/>
                        <a:pt x="404816" y="10858"/>
                        <a:pt x="404245" y="10668"/>
                      </a:cubicBezTo>
                      <a:cubicBezTo>
                        <a:pt x="404055" y="10668"/>
                        <a:pt x="403864" y="10668"/>
                        <a:pt x="403673" y="10668"/>
                      </a:cubicBezTo>
                      <a:cubicBezTo>
                        <a:pt x="403197" y="10668"/>
                        <a:pt x="402816" y="10763"/>
                        <a:pt x="402435" y="11049"/>
                      </a:cubicBezTo>
                      <a:cubicBezTo>
                        <a:pt x="399578" y="12763"/>
                        <a:pt x="397577" y="14669"/>
                        <a:pt x="395863" y="16192"/>
                      </a:cubicBezTo>
                      <a:cubicBezTo>
                        <a:pt x="394434" y="17526"/>
                        <a:pt x="393101" y="18764"/>
                        <a:pt x="392339" y="18764"/>
                      </a:cubicBezTo>
                      <a:cubicBezTo>
                        <a:pt x="391958" y="18764"/>
                        <a:pt x="390910" y="18479"/>
                        <a:pt x="388433" y="15430"/>
                      </a:cubicBezTo>
                      <a:cubicBezTo>
                        <a:pt x="384052" y="10096"/>
                        <a:pt x="380432" y="7620"/>
                        <a:pt x="377099" y="7620"/>
                      </a:cubicBezTo>
                      <a:cubicBezTo>
                        <a:pt x="372622" y="7620"/>
                        <a:pt x="370241" y="11811"/>
                        <a:pt x="368145" y="15621"/>
                      </a:cubicBezTo>
                      <a:cubicBezTo>
                        <a:pt x="366050" y="19336"/>
                        <a:pt x="364526" y="21812"/>
                        <a:pt x="362430" y="21812"/>
                      </a:cubicBezTo>
                      <a:cubicBezTo>
                        <a:pt x="361573" y="21812"/>
                        <a:pt x="360621" y="21431"/>
                        <a:pt x="359477" y="20765"/>
                      </a:cubicBezTo>
                      <a:cubicBezTo>
                        <a:pt x="357668" y="19431"/>
                        <a:pt x="267466" y="381"/>
                        <a:pt x="266704" y="286"/>
                      </a:cubicBezTo>
                      <a:cubicBezTo>
                        <a:pt x="266704" y="286"/>
                        <a:pt x="266513" y="286"/>
                        <a:pt x="266513" y="286"/>
                      </a:cubicBezTo>
                      <a:lnTo>
                        <a:pt x="266513" y="2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" name="Graphic 2">
                <a:extLst>
                  <a:ext uri="{FF2B5EF4-FFF2-40B4-BE49-F238E27FC236}">
                    <a16:creationId xmlns:a16="http://schemas.microsoft.com/office/drawing/2014/main" id="{CF8DED34-CA52-5D5B-FC9C-082C695AF76E}"/>
                  </a:ext>
                </a:extLst>
              </p:cNvPr>
              <p:cNvGrpSpPr/>
              <p:nvPr/>
            </p:nvGrpSpPr>
            <p:grpSpPr>
              <a:xfrm>
                <a:off x="6640624" y="2951892"/>
                <a:ext cx="328725" cy="618267"/>
                <a:chOff x="6640624" y="2951892"/>
                <a:chExt cx="328725" cy="618267"/>
              </a:xfrm>
              <a:grp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4FE4425-3BD9-0261-5369-635738AE53E0}"/>
                    </a:ext>
                  </a:extLst>
                </p:cNvPr>
                <p:cNvSpPr/>
                <p:nvPr/>
              </p:nvSpPr>
              <p:spPr>
                <a:xfrm>
                  <a:off x="6642129" y="2952844"/>
                  <a:ext cx="325610" cy="615886"/>
                </a:xfrm>
                <a:custGeom>
                  <a:avLst/>
                  <a:gdLst>
                    <a:gd name="connsiteX0" fmla="*/ 21275 w 325610"/>
                    <a:gd name="connsiteY0" fmla="*/ 615887 h 615886"/>
                    <a:gd name="connsiteX1" fmla="*/ 7177 w 325610"/>
                    <a:gd name="connsiteY1" fmla="*/ 614077 h 615886"/>
                    <a:gd name="connsiteX2" fmla="*/ 14226 w 325610"/>
                    <a:gd name="connsiteY2" fmla="*/ 549878 h 615886"/>
                    <a:gd name="connsiteX3" fmla="*/ 24608 w 325610"/>
                    <a:gd name="connsiteY3" fmla="*/ 489490 h 615886"/>
                    <a:gd name="connsiteX4" fmla="*/ 19369 w 325610"/>
                    <a:gd name="connsiteY4" fmla="*/ 452628 h 615886"/>
                    <a:gd name="connsiteX5" fmla="*/ 19465 w 325610"/>
                    <a:gd name="connsiteY5" fmla="*/ 427387 h 615886"/>
                    <a:gd name="connsiteX6" fmla="*/ 28513 w 325610"/>
                    <a:gd name="connsiteY6" fmla="*/ 359283 h 615886"/>
                    <a:gd name="connsiteX7" fmla="*/ 33562 w 325610"/>
                    <a:gd name="connsiteY7" fmla="*/ 347948 h 615886"/>
                    <a:gd name="connsiteX8" fmla="*/ 37562 w 325610"/>
                    <a:gd name="connsiteY8" fmla="*/ 328041 h 615886"/>
                    <a:gd name="connsiteX9" fmla="*/ 28228 w 325610"/>
                    <a:gd name="connsiteY9" fmla="*/ 294323 h 615886"/>
                    <a:gd name="connsiteX10" fmla="*/ 21751 w 325610"/>
                    <a:gd name="connsiteY10" fmla="*/ 263747 h 615886"/>
                    <a:gd name="connsiteX11" fmla="*/ 28799 w 325610"/>
                    <a:gd name="connsiteY11" fmla="*/ 251365 h 615886"/>
                    <a:gd name="connsiteX12" fmla="*/ 54231 w 325610"/>
                    <a:gd name="connsiteY12" fmla="*/ 204692 h 615886"/>
                    <a:gd name="connsiteX13" fmla="*/ 58327 w 325610"/>
                    <a:gd name="connsiteY13" fmla="*/ 188309 h 615886"/>
                    <a:gd name="connsiteX14" fmla="*/ 68423 w 325610"/>
                    <a:gd name="connsiteY14" fmla="*/ 157734 h 615886"/>
                    <a:gd name="connsiteX15" fmla="*/ 63470 w 325610"/>
                    <a:gd name="connsiteY15" fmla="*/ 144590 h 615886"/>
                    <a:gd name="connsiteX16" fmla="*/ 64232 w 325610"/>
                    <a:gd name="connsiteY16" fmla="*/ 143447 h 615886"/>
                    <a:gd name="connsiteX17" fmla="*/ 71757 w 325610"/>
                    <a:gd name="connsiteY17" fmla="*/ 141637 h 615886"/>
                    <a:gd name="connsiteX18" fmla="*/ 75567 w 325610"/>
                    <a:gd name="connsiteY18" fmla="*/ 142304 h 615886"/>
                    <a:gd name="connsiteX19" fmla="*/ 76996 w 325610"/>
                    <a:gd name="connsiteY19" fmla="*/ 142685 h 615886"/>
                    <a:gd name="connsiteX20" fmla="*/ 88330 w 325610"/>
                    <a:gd name="connsiteY20" fmla="*/ 133064 h 615886"/>
                    <a:gd name="connsiteX21" fmla="*/ 115762 w 325610"/>
                    <a:gd name="connsiteY21" fmla="*/ 124682 h 615886"/>
                    <a:gd name="connsiteX22" fmla="*/ 124621 w 325610"/>
                    <a:gd name="connsiteY22" fmla="*/ 126302 h 615886"/>
                    <a:gd name="connsiteX23" fmla="*/ 126621 w 325610"/>
                    <a:gd name="connsiteY23" fmla="*/ 126873 h 615886"/>
                    <a:gd name="connsiteX24" fmla="*/ 132812 w 325610"/>
                    <a:gd name="connsiteY24" fmla="*/ 111062 h 615886"/>
                    <a:gd name="connsiteX25" fmla="*/ 144337 w 325610"/>
                    <a:gd name="connsiteY25" fmla="*/ 74962 h 615886"/>
                    <a:gd name="connsiteX26" fmla="*/ 162530 w 325610"/>
                    <a:gd name="connsiteY26" fmla="*/ 60674 h 615886"/>
                    <a:gd name="connsiteX27" fmla="*/ 174818 w 325610"/>
                    <a:gd name="connsiteY27" fmla="*/ 63056 h 615886"/>
                    <a:gd name="connsiteX28" fmla="*/ 186533 w 325610"/>
                    <a:gd name="connsiteY28" fmla="*/ 65342 h 615886"/>
                    <a:gd name="connsiteX29" fmla="*/ 199392 w 325610"/>
                    <a:gd name="connsiteY29" fmla="*/ 58103 h 615886"/>
                    <a:gd name="connsiteX30" fmla="*/ 216537 w 325610"/>
                    <a:gd name="connsiteY30" fmla="*/ 50292 h 615886"/>
                    <a:gd name="connsiteX31" fmla="*/ 226729 w 325610"/>
                    <a:gd name="connsiteY31" fmla="*/ 51149 h 615886"/>
                    <a:gd name="connsiteX32" fmla="*/ 236730 w 325610"/>
                    <a:gd name="connsiteY32" fmla="*/ 51911 h 615886"/>
                    <a:gd name="connsiteX33" fmla="*/ 251208 w 325610"/>
                    <a:gd name="connsiteY33" fmla="*/ 46196 h 615886"/>
                    <a:gd name="connsiteX34" fmla="*/ 270258 w 325610"/>
                    <a:gd name="connsiteY34" fmla="*/ 33719 h 615886"/>
                    <a:gd name="connsiteX35" fmla="*/ 280926 w 325610"/>
                    <a:gd name="connsiteY35" fmla="*/ 1238 h 615886"/>
                    <a:gd name="connsiteX36" fmla="*/ 281783 w 325610"/>
                    <a:gd name="connsiteY36" fmla="*/ 0 h 615886"/>
                    <a:gd name="connsiteX37" fmla="*/ 282164 w 325610"/>
                    <a:gd name="connsiteY37" fmla="*/ 0 h 615886"/>
                    <a:gd name="connsiteX38" fmla="*/ 283212 w 325610"/>
                    <a:gd name="connsiteY38" fmla="*/ 667 h 615886"/>
                    <a:gd name="connsiteX39" fmla="*/ 293594 w 325610"/>
                    <a:gd name="connsiteY39" fmla="*/ 18574 h 615886"/>
                    <a:gd name="connsiteX40" fmla="*/ 303405 w 325610"/>
                    <a:gd name="connsiteY40" fmla="*/ 41720 h 615886"/>
                    <a:gd name="connsiteX41" fmla="*/ 314930 w 325610"/>
                    <a:gd name="connsiteY41" fmla="*/ 47339 h 615886"/>
                    <a:gd name="connsiteX42" fmla="*/ 320074 w 325610"/>
                    <a:gd name="connsiteY42" fmla="*/ 49625 h 615886"/>
                    <a:gd name="connsiteX43" fmla="*/ 288355 w 325610"/>
                    <a:gd name="connsiteY43" fmla="*/ 66866 h 615886"/>
                    <a:gd name="connsiteX44" fmla="*/ 276926 w 325610"/>
                    <a:gd name="connsiteY44" fmla="*/ 76581 h 615886"/>
                    <a:gd name="connsiteX45" fmla="*/ 296261 w 325610"/>
                    <a:gd name="connsiteY45" fmla="*/ 90678 h 615886"/>
                    <a:gd name="connsiteX46" fmla="*/ 312740 w 325610"/>
                    <a:gd name="connsiteY46" fmla="*/ 101918 h 615886"/>
                    <a:gd name="connsiteX47" fmla="*/ 322265 w 325610"/>
                    <a:gd name="connsiteY47" fmla="*/ 122682 h 615886"/>
                    <a:gd name="connsiteX48" fmla="*/ 323312 w 325610"/>
                    <a:gd name="connsiteY48" fmla="*/ 122206 h 615886"/>
                    <a:gd name="connsiteX49" fmla="*/ 324360 w 325610"/>
                    <a:gd name="connsiteY49" fmla="*/ 121825 h 615886"/>
                    <a:gd name="connsiteX50" fmla="*/ 325312 w 325610"/>
                    <a:gd name="connsiteY50" fmla="*/ 122301 h 615886"/>
                    <a:gd name="connsiteX51" fmla="*/ 325027 w 325610"/>
                    <a:gd name="connsiteY51" fmla="*/ 125730 h 615886"/>
                    <a:gd name="connsiteX52" fmla="*/ 318169 w 325610"/>
                    <a:gd name="connsiteY52" fmla="*/ 159734 h 615886"/>
                    <a:gd name="connsiteX53" fmla="*/ 293594 w 325610"/>
                    <a:gd name="connsiteY53" fmla="*/ 173641 h 615886"/>
                    <a:gd name="connsiteX54" fmla="*/ 267115 w 325610"/>
                    <a:gd name="connsiteY54" fmla="*/ 186023 h 615886"/>
                    <a:gd name="connsiteX55" fmla="*/ 269591 w 325610"/>
                    <a:gd name="connsiteY55" fmla="*/ 192215 h 615886"/>
                    <a:gd name="connsiteX56" fmla="*/ 263876 w 325610"/>
                    <a:gd name="connsiteY56" fmla="*/ 216218 h 615886"/>
                    <a:gd name="connsiteX57" fmla="*/ 253399 w 325610"/>
                    <a:gd name="connsiteY57" fmla="*/ 244412 h 615886"/>
                    <a:gd name="connsiteX58" fmla="*/ 265019 w 325610"/>
                    <a:gd name="connsiteY58" fmla="*/ 258604 h 615886"/>
                    <a:gd name="connsiteX59" fmla="*/ 302167 w 325610"/>
                    <a:gd name="connsiteY59" fmla="*/ 311849 h 615886"/>
                    <a:gd name="connsiteX60" fmla="*/ 296928 w 325610"/>
                    <a:gd name="connsiteY60" fmla="*/ 323088 h 615886"/>
                    <a:gd name="connsiteX61" fmla="*/ 272258 w 325610"/>
                    <a:gd name="connsiteY61" fmla="*/ 383667 h 615886"/>
                    <a:gd name="connsiteX62" fmla="*/ 261304 w 325610"/>
                    <a:gd name="connsiteY62" fmla="*/ 400336 h 615886"/>
                    <a:gd name="connsiteX63" fmla="*/ 255970 w 325610"/>
                    <a:gd name="connsiteY63" fmla="*/ 405670 h 615886"/>
                    <a:gd name="connsiteX64" fmla="*/ 277307 w 325610"/>
                    <a:gd name="connsiteY64" fmla="*/ 437769 h 615886"/>
                    <a:gd name="connsiteX65" fmla="*/ 277592 w 325610"/>
                    <a:gd name="connsiteY65" fmla="*/ 438722 h 615886"/>
                    <a:gd name="connsiteX66" fmla="*/ 275687 w 325610"/>
                    <a:gd name="connsiteY66" fmla="*/ 460058 h 615886"/>
                    <a:gd name="connsiteX67" fmla="*/ 225014 w 325610"/>
                    <a:gd name="connsiteY67" fmla="*/ 539877 h 615886"/>
                    <a:gd name="connsiteX68" fmla="*/ 214156 w 325610"/>
                    <a:gd name="connsiteY68" fmla="*/ 545402 h 615886"/>
                    <a:gd name="connsiteX69" fmla="*/ 214632 w 325610"/>
                    <a:gd name="connsiteY69" fmla="*/ 548164 h 615886"/>
                    <a:gd name="connsiteX70" fmla="*/ 181771 w 325610"/>
                    <a:gd name="connsiteY70" fmla="*/ 550545 h 615886"/>
                    <a:gd name="connsiteX71" fmla="*/ 170341 w 325610"/>
                    <a:gd name="connsiteY71" fmla="*/ 550926 h 615886"/>
                    <a:gd name="connsiteX72" fmla="*/ 150815 w 325610"/>
                    <a:gd name="connsiteY72" fmla="*/ 552926 h 615886"/>
                    <a:gd name="connsiteX73" fmla="*/ 151481 w 325610"/>
                    <a:gd name="connsiteY73" fmla="*/ 553784 h 615886"/>
                    <a:gd name="connsiteX74" fmla="*/ 152529 w 325610"/>
                    <a:gd name="connsiteY74" fmla="*/ 558356 h 615886"/>
                    <a:gd name="connsiteX75" fmla="*/ 138908 w 325610"/>
                    <a:gd name="connsiteY75" fmla="*/ 565785 h 615886"/>
                    <a:gd name="connsiteX76" fmla="*/ 117096 w 325610"/>
                    <a:gd name="connsiteY76" fmla="*/ 579787 h 615886"/>
                    <a:gd name="connsiteX77" fmla="*/ 84044 w 325610"/>
                    <a:gd name="connsiteY77" fmla="*/ 594170 h 615886"/>
                    <a:gd name="connsiteX78" fmla="*/ 82425 w 325610"/>
                    <a:gd name="connsiteY78" fmla="*/ 594074 h 615886"/>
                    <a:gd name="connsiteX79" fmla="*/ 65756 w 325610"/>
                    <a:gd name="connsiteY79" fmla="*/ 601028 h 615886"/>
                    <a:gd name="connsiteX80" fmla="*/ 20989 w 325610"/>
                    <a:gd name="connsiteY80" fmla="*/ 615791 h 61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325610" h="615886">
                      <a:moveTo>
                        <a:pt x="21275" y="615887"/>
                      </a:moveTo>
                      <a:cubicBezTo>
                        <a:pt x="16512" y="615887"/>
                        <a:pt x="11750" y="615220"/>
                        <a:pt x="7177" y="614077"/>
                      </a:cubicBezTo>
                      <a:cubicBezTo>
                        <a:pt x="-7681" y="601790"/>
                        <a:pt x="3463" y="575405"/>
                        <a:pt x="14226" y="549878"/>
                      </a:cubicBezTo>
                      <a:cubicBezTo>
                        <a:pt x="24227" y="526256"/>
                        <a:pt x="34514" y="501777"/>
                        <a:pt x="24608" y="489490"/>
                      </a:cubicBezTo>
                      <a:cubicBezTo>
                        <a:pt x="15845" y="478631"/>
                        <a:pt x="17655" y="465392"/>
                        <a:pt x="19369" y="452628"/>
                      </a:cubicBezTo>
                      <a:cubicBezTo>
                        <a:pt x="20608" y="443579"/>
                        <a:pt x="21751" y="435102"/>
                        <a:pt x="19465" y="427387"/>
                      </a:cubicBezTo>
                      <a:cubicBezTo>
                        <a:pt x="7654" y="387191"/>
                        <a:pt x="20703" y="369761"/>
                        <a:pt x="28513" y="359283"/>
                      </a:cubicBezTo>
                      <a:cubicBezTo>
                        <a:pt x="31943" y="354616"/>
                        <a:pt x="34514" y="351282"/>
                        <a:pt x="33562" y="347948"/>
                      </a:cubicBezTo>
                      <a:cubicBezTo>
                        <a:pt x="30514" y="336995"/>
                        <a:pt x="34228" y="332232"/>
                        <a:pt x="37562" y="328041"/>
                      </a:cubicBezTo>
                      <a:cubicBezTo>
                        <a:pt x="42134" y="322231"/>
                        <a:pt x="46135" y="317183"/>
                        <a:pt x="28228" y="294323"/>
                      </a:cubicBezTo>
                      <a:cubicBezTo>
                        <a:pt x="23751" y="288512"/>
                        <a:pt x="19941" y="274606"/>
                        <a:pt x="21751" y="263747"/>
                      </a:cubicBezTo>
                      <a:cubicBezTo>
                        <a:pt x="22703" y="258032"/>
                        <a:pt x="25180" y="253746"/>
                        <a:pt x="28799" y="251365"/>
                      </a:cubicBezTo>
                      <a:cubicBezTo>
                        <a:pt x="49469" y="238030"/>
                        <a:pt x="52040" y="219551"/>
                        <a:pt x="54231" y="204692"/>
                      </a:cubicBezTo>
                      <a:cubicBezTo>
                        <a:pt x="55184" y="198120"/>
                        <a:pt x="56041" y="192405"/>
                        <a:pt x="58327" y="188309"/>
                      </a:cubicBezTo>
                      <a:cubicBezTo>
                        <a:pt x="73091" y="161925"/>
                        <a:pt x="71376" y="160306"/>
                        <a:pt x="68423" y="157734"/>
                      </a:cubicBezTo>
                      <a:cubicBezTo>
                        <a:pt x="66328" y="155829"/>
                        <a:pt x="63470" y="153257"/>
                        <a:pt x="63470" y="144590"/>
                      </a:cubicBezTo>
                      <a:cubicBezTo>
                        <a:pt x="63470" y="144113"/>
                        <a:pt x="63756" y="143637"/>
                        <a:pt x="64232" y="143447"/>
                      </a:cubicBezTo>
                      <a:cubicBezTo>
                        <a:pt x="67280" y="142304"/>
                        <a:pt x="69757" y="141637"/>
                        <a:pt x="71757" y="141637"/>
                      </a:cubicBezTo>
                      <a:cubicBezTo>
                        <a:pt x="73471" y="141637"/>
                        <a:pt x="74615" y="142018"/>
                        <a:pt x="75567" y="142304"/>
                      </a:cubicBezTo>
                      <a:cubicBezTo>
                        <a:pt x="76138" y="142494"/>
                        <a:pt x="76615" y="142685"/>
                        <a:pt x="76996" y="142685"/>
                      </a:cubicBezTo>
                      <a:cubicBezTo>
                        <a:pt x="78710" y="142685"/>
                        <a:pt x="81853" y="140018"/>
                        <a:pt x="88330" y="133064"/>
                      </a:cubicBezTo>
                      <a:cubicBezTo>
                        <a:pt x="99570" y="127445"/>
                        <a:pt x="108714" y="124682"/>
                        <a:pt x="115762" y="124682"/>
                      </a:cubicBezTo>
                      <a:cubicBezTo>
                        <a:pt x="120049" y="124682"/>
                        <a:pt x="122811" y="125635"/>
                        <a:pt x="124621" y="126302"/>
                      </a:cubicBezTo>
                      <a:cubicBezTo>
                        <a:pt x="125478" y="126587"/>
                        <a:pt x="126145" y="126873"/>
                        <a:pt x="126621" y="126873"/>
                      </a:cubicBezTo>
                      <a:cubicBezTo>
                        <a:pt x="127954" y="126873"/>
                        <a:pt x="129383" y="122301"/>
                        <a:pt x="132812" y="111062"/>
                      </a:cubicBezTo>
                      <a:cubicBezTo>
                        <a:pt x="135289" y="103156"/>
                        <a:pt x="138813" y="91631"/>
                        <a:pt x="144337" y="74962"/>
                      </a:cubicBezTo>
                      <a:cubicBezTo>
                        <a:pt x="149005" y="65151"/>
                        <a:pt x="154815" y="60674"/>
                        <a:pt x="162530" y="60674"/>
                      </a:cubicBezTo>
                      <a:cubicBezTo>
                        <a:pt x="166626" y="60674"/>
                        <a:pt x="170817" y="61913"/>
                        <a:pt x="174818" y="63056"/>
                      </a:cubicBezTo>
                      <a:cubicBezTo>
                        <a:pt x="178723" y="64199"/>
                        <a:pt x="182723" y="65342"/>
                        <a:pt x="186533" y="65342"/>
                      </a:cubicBezTo>
                      <a:cubicBezTo>
                        <a:pt x="191772" y="65342"/>
                        <a:pt x="195868" y="63056"/>
                        <a:pt x="199392" y="58103"/>
                      </a:cubicBezTo>
                      <a:cubicBezTo>
                        <a:pt x="204440" y="51149"/>
                        <a:pt x="211584" y="50292"/>
                        <a:pt x="216537" y="50292"/>
                      </a:cubicBezTo>
                      <a:cubicBezTo>
                        <a:pt x="219871" y="50292"/>
                        <a:pt x="223300" y="50673"/>
                        <a:pt x="226729" y="51149"/>
                      </a:cubicBezTo>
                      <a:cubicBezTo>
                        <a:pt x="230062" y="51530"/>
                        <a:pt x="233492" y="51911"/>
                        <a:pt x="236730" y="51911"/>
                      </a:cubicBezTo>
                      <a:cubicBezTo>
                        <a:pt x="243398" y="51911"/>
                        <a:pt x="247874" y="50102"/>
                        <a:pt x="251208" y="46196"/>
                      </a:cubicBezTo>
                      <a:cubicBezTo>
                        <a:pt x="258161" y="38005"/>
                        <a:pt x="264829" y="35624"/>
                        <a:pt x="270258" y="33719"/>
                      </a:cubicBezTo>
                      <a:cubicBezTo>
                        <a:pt x="279307" y="30480"/>
                        <a:pt x="284260" y="28670"/>
                        <a:pt x="280926" y="1238"/>
                      </a:cubicBezTo>
                      <a:cubicBezTo>
                        <a:pt x="280926" y="667"/>
                        <a:pt x="281212" y="95"/>
                        <a:pt x="281783" y="0"/>
                      </a:cubicBezTo>
                      <a:cubicBezTo>
                        <a:pt x="281878" y="0"/>
                        <a:pt x="282069" y="0"/>
                        <a:pt x="282164" y="0"/>
                      </a:cubicBezTo>
                      <a:cubicBezTo>
                        <a:pt x="282641" y="0"/>
                        <a:pt x="283021" y="286"/>
                        <a:pt x="283212" y="667"/>
                      </a:cubicBezTo>
                      <a:cubicBezTo>
                        <a:pt x="288832" y="11525"/>
                        <a:pt x="291594" y="15621"/>
                        <a:pt x="293594" y="18574"/>
                      </a:cubicBezTo>
                      <a:cubicBezTo>
                        <a:pt x="296642" y="23050"/>
                        <a:pt x="297595" y="24479"/>
                        <a:pt x="303405" y="41720"/>
                      </a:cubicBezTo>
                      <a:cubicBezTo>
                        <a:pt x="304834" y="45911"/>
                        <a:pt x="310930" y="46768"/>
                        <a:pt x="314930" y="47339"/>
                      </a:cubicBezTo>
                      <a:cubicBezTo>
                        <a:pt x="317978" y="47720"/>
                        <a:pt x="319883" y="48006"/>
                        <a:pt x="320074" y="49625"/>
                      </a:cubicBezTo>
                      <a:cubicBezTo>
                        <a:pt x="320360" y="51721"/>
                        <a:pt x="319026" y="53054"/>
                        <a:pt x="288355" y="66866"/>
                      </a:cubicBezTo>
                      <a:cubicBezTo>
                        <a:pt x="280831" y="70295"/>
                        <a:pt x="277021" y="73533"/>
                        <a:pt x="276926" y="76581"/>
                      </a:cubicBezTo>
                      <a:cubicBezTo>
                        <a:pt x="276926" y="81629"/>
                        <a:pt x="287212" y="86487"/>
                        <a:pt x="296261" y="90678"/>
                      </a:cubicBezTo>
                      <a:cubicBezTo>
                        <a:pt x="304548" y="94583"/>
                        <a:pt x="311692" y="97917"/>
                        <a:pt x="312740" y="101918"/>
                      </a:cubicBezTo>
                      <a:cubicBezTo>
                        <a:pt x="317788" y="121158"/>
                        <a:pt x="321312" y="122682"/>
                        <a:pt x="322265" y="122682"/>
                      </a:cubicBezTo>
                      <a:cubicBezTo>
                        <a:pt x="322645" y="122682"/>
                        <a:pt x="323027" y="122396"/>
                        <a:pt x="323312" y="122206"/>
                      </a:cubicBezTo>
                      <a:cubicBezTo>
                        <a:pt x="323503" y="122015"/>
                        <a:pt x="324074" y="121825"/>
                        <a:pt x="324360" y="121825"/>
                      </a:cubicBezTo>
                      <a:cubicBezTo>
                        <a:pt x="324741" y="121825"/>
                        <a:pt x="325122" y="122015"/>
                        <a:pt x="325312" y="122301"/>
                      </a:cubicBezTo>
                      <a:cubicBezTo>
                        <a:pt x="325789" y="122873"/>
                        <a:pt x="325694" y="123158"/>
                        <a:pt x="325027" y="125730"/>
                      </a:cubicBezTo>
                      <a:cubicBezTo>
                        <a:pt x="324074" y="129635"/>
                        <a:pt x="321884" y="138684"/>
                        <a:pt x="318169" y="159734"/>
                      </a:cubicBezTo>
                      <a:cubicBezTo>
                        <a:pt x="315978" y="172307"/>
                        <a:pt x="304548" y="172974"/>
                        <a:pt x="293594" y="173641"/>
                      </a:cubicBezTo>
                      <a:cubicBezTo>
                        <a:pt x="282831" y="174308"/>
                        <a:pt x="271592" y="174974"/>
                        <a:pt x="267115" y="186023"/>
                      </a:cubicBezTo>
                      <a:cubicBezTo>
                        <a:pt x="266448" y="187643"/>
                        <a:pt x="267877" y="189738"/>
                        <a:pt x="269591" y="192215"/>
                      </a:cubicBezTo>
                      <a:cubicBezTo>
                        <a:pt x="273496" y="197929"/>
                        <a:pt x="278830" y="205835"/>
                        <a:pt x="263876" y="216218"/>
                      </a:cubicBezTo>
                      <a:cubicBezTo>
                        <a:pt x="258828" y="219742"/>
                        <a:pt x="251970" y="233458"/>
                        <a:pt x="253399" y="244412"/>
                      </a:cubicBezTo>
                      <a:cubicBezTo>
                        <a:pt x="254256" y="251365"/>
                        <a:pt x="258161" y="256127"/>
                        <a:pt x="265019" y="258604"/>
                      </a:cubicBezTo>
                      <a:cubicBezTo>
                        <a:pt x="275020" y="262223"/>
                        <a:pt x="302167" y="311468"/>
                        <a:pt x="302167" y="311849"/>
                      </a:cubicBezTo>
                      <a:cubicBezTo>
                        <a:pt x="302167" y="312611"/>
                        <a:pt x="301595" y="313849"/>
                        <a:pt x="296928" y="323088"/>
                      </a:cubicBezTo>
                      <a:cubicBezTo>
                        <a:pt x="288546" y="339662"/>
                        <a:pt x="272830" y="370427"/>
                        <a:pt x="272258" y="383667"/>
                      </a:cubicBezTo>
                      <a:cubicBezTo>
                        <a:pt x="271782" y="394049"/>
                        <a:pt x="265972" y="397574"/>
                        <a:pt x="261304" y="400336"/>
                      </a:cubicBezTo>
                      <a:cubicBezTo>
                        <a:pt x="258542" y="401955"/>
                        <a:pt x="256352" y="403289"/>
                        <a:pt x="255970" y="405670"/>
                      </a:cubicBezTo>
                      <a:cubicBezTo>
                        <a:pt x="255209" y="410528"/>
                        <a:pt x="261781" y="420434"/>
                        <a:pt x="277307" y="437769"/>
                      </a:cubicBezTo>
                      <a:cubicBezTo>
                        <a:pt x="277497" y="438055"/>
                        <a:pt x="277592" y="438341"/>
                        <a:pt x="277592" y="438722"/>
                      </a:cubicBezTo>
                      <a:cubicBezTo>
                        <a:pt x="276830" y="446437"/>
                        <a:pt x="276259" y="453485"/>
                        <a:pt x="275687" y="460058"/>
                      </a:cubicBezTo>
                      <a:cubicBezTo>
                        <a:pt x="271877" y="505682"/>
                        <a:pt x="270258" y="524637"/>
                        <a:pt x="225014" y="539877"/>
                      </a:cubicBezTo>
                      <a:cubicBezTo>
                        <a:pt x="215870" y="542925"/>
                        <a:pt x="214346" y="544830"/>
                        <a:pt x="214156" y="545402"/>
                      </a:cubicBezTo>
                      <a:cubicBezTo>
                        <a:pt x="214346" y="545783"/>
                        <a:pt x="214823" y="547783"/>
                        <a:pt x="214632" y="548164"/>
                      </a:cubicBezTo>
                      <a:cubicBezTo>
                        <a:pt x="213775" y="549593"/>
                        <a:pt x="213203" y="549688"/>
                        <a:pt x="181771" y="550545"/>
                      </a:cubicBezTo>
                      <a:lnTo>
                        <a:pt x="170341" y="550926"/>
                      </a:lnTo>
                      <a:cubicBezTo>
                        <a:pt x="158244" y="551307"/>
                        <a:pt x="151672" y="551974"/>
                        <a:pt x="150815" y="552926"/>
                      </a:cubicBezTo>
                      <a:cubicBezTo>
                        <a:pt x="150815" y="552926"/>
                        <a:pt x="151195" y="553498"/>
                        <a:pt x="151481" y="553784"/>
                      </a:cubicBezTo>
                      <a:cubicBezTo>
                        <a:pt x="152148" y="554831"/>
                        <a:pt x="153196" y="556451"/>
                        <a:pt x="152529" y="558356"/>
                      </a:cubicBezTo>
                      <a:cubicBezTo>
                        <a:pt x="151481" y="561118"/>
                        <a:pt x="147290" y="563404"/>
                        <a:pt x="138908" y="565785"/>
                      </a:cubicBezTo>
                      <a:cubicBezTo>
                        <a:pt x="119001" y="571500"/>
                        <a:pt x="117953" y="575882"/>
                        <a:pt x="117096" y="579787"/>
                      </a:cubicBezTo>
                      <a:cubicBezTo>
                        <a:pt x="115953" y="585026"/>
                        <a:pt x="114905" y="589598"/>
                        <a:pt x="84044" y="594170"/>
                      </a:cubicBezTo>
                      <a:cubicBezTo>
                        <a:pt x="83282" y="594170"/>
                        <a:pt x="82901" y="594074"/>
                        <a:pt x="82425" y="594074"/>
                      </a:cubicBezTo>
                      <a:cubicBezTo>
                        <a:pt x="78520" y="594074"/>
                        <a:pt x="72614" y="597313"/>
                        <a:pt x="65756" y="601028"/>
                      </a:cubicBezTo>
                      <a:cubicBezTo>
                        <a:pt x="54326" y="607219"/>
                        <a:pt x="38705" y="615791"/>
                        <a:pt x="20989" y="6157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AE5FEE2-0978-B4C5-1308-362556D82BE5}"/>
                    </a:ext>
                  </a:extLst>
                </p:cNvPr>
                <p:cNvSpPr/>
                <p:nvPr/>
              </p:nvSpPr>
              <p:spPr>
                <a:xfrm>
                  <a:off x="6640624" y="2951892"/>
                  <a:ext cx="328725" cy="618267"/>
                </a:xfrm>
                <a:custGeom>
                  <a:avLst/>
                  <a:gdLst>
                    <a:gd name="connsiteX0" fmla="*/ 283765 w 328725"/>
                    <a:gd name="connsiteY0" fmla="*/ 2381 h 618267"/>
                    <a:gd name="connsiteX1" fmla="*/ 303863 w 328725"/>
                    <a:gd name="connsiteY1" fmla="*/ 43148 h 618267"/>
                    <a:gd name="connsiteX2" fmla="*/ 289480 w 328725"/>
                    <a:gd name="connsiteY2" fmla="*/ 66770 h 618267"/>
                    <a:gd name="connsiteX3" fmla="*/ 313197 w 328725"/>
                    <a:gd name="connsiteY3" fmla="*/ 103156 h 618267"/>
                    <a:gd name="connsiteX4" fmla="*/ 323865 w 328725"/>
                    <a:gd name="connsiteY4" fmla="*/ 124777 h 618267"/>
                    <a:gd name="connsiteX5" fmla="*/ 325961 w 328725"/>
                    <a:gd name="connsiteY5" fmla="*/ 123920 h 618267"/>
                    <a:gd name="connsiteX6" fmla="*/ 318722 w 328725"/>
                    <a:gd name="connsiteY6" fmla="*/ 160401 h 618267"/>
                    <a:gd name="connsiteX7" fmla="*/ 267763 w 328725"/>
                    <a:gd name="connsiteY7" fmla="*/ 186500 h 618267"/>
                    <a:gd name="connsiteX8" fmla="*/ 265001 w 328725"/>
                    <a:gd name="connsiteY8" fmla="*/ 216122 h 618267"/>
                    <a:gd name="connsiteX9" fmla="*/ 266429 w 328725"/>
                    <a:gd name="connsiteY9" fmla="*/ 260509 h 618267"/>
                    <a:gd name="connsiteX10" fmla="*/ 302720 w 328725"/>
                    <a:gd name="connsiteY10" fmla="*/ 312706 h 618267"/>
                    <a:gd name="connsiteX11" fmla="*/ 272811 w 328725"/>
                    <a:gd name="connsiteY11" fmla="*/ 384429 h 618267"/>
                    <a:gd name="connsiteX12" fmla="*/ 278145 w 328725"/>
                    <a:gd name="connsiteY12" fmla="*/ 439388 h 618267"/>
                    <a:gd name="connsiteX13" fmla="*/ 226425 w 328725"/>
                    <a:gd name="connsiteY13" fmla="*/ 539496 h 618267"/>
                    <a:gd name="connsiteX14" fmla="*/ 226425 w 328725"/>
                    <a:gd name="connsiteY14" fmla="*/ 539496 h 618267"/>
                    <a:gd name="connsiteX15" fmla="*/ 172037 w 328725"/>
                    <a:gd name="connsiteY15" fmla="*/ 550450 h 618267"/>
                    <a:gd name="connsiteX16" fmla="*/ 140319 w 328725"/>
                    <a:gd name="connsiteY16" fmla="*/ 565404 h 618267"/>
                    <a:gd name="connsiteX17" fmla="*/ 85645 w 328725"/>
                    <a:gd name="connsiteY17" fmla="*/ 593788 h 618267"/>
                    <a:gd name="connsiteX18" fmla="*/ 84216 w 328725"/>
                    <a:gd name="connsiteY18" fmla="*/ 593693 h 618267"/>
                    <a:gd name="connsiteX19" fmla="*/ 22780 w 328725"/>
                    <a:gd name="connsiteY19" fmla="*/ 615410 h 618267"/>
                    <a:gd name="connsiteX20" fmla="*/ 8969 w 328725"/>
                    <a:gd name="connsiteY20" fmla="*/ 613601 h 618267"/>
                    <a:gd name="connsiteX21" fmla="*/ 27066 w 328725"/>
                    <a:gd name="connsiteY21" fmla="*/ 489394 h 618267"/>
                    <a:gd name="connsiteX22" fmla="*/ 22209 w 328725"/>
                    <a:gd name="connsiteY22" fmla="*/ 427768 h 618267"/>
                    <a:gd name="connsiteX23" fmla="*/ 36210 w 328725"/>
                    <a:gd name="connsiteY23" fmla="*/ 348425 h 618267"/>
                    <a:gd name="connsiteX24" fmla="*/ 30686 w 328725"/>
                    <a:gd name="connsiteY24" fmla="*/ 294418 h 618267"/>
                    <a:gd name="connsiteX25" fmla="*/ 30971 w 328725"/>
                    <a:gd name="connsiteY25" fmla="*/ 253175 h 618267"/>
                    <a:gd name="connsiteX26" fmla="*/ 60880 w 328725"/>
                    <a:gd name="connsiteY26" fmla="*/ 189643 h 618267"/>
                    <a:gd name="connsiteX27" fmla="*/ 66214 w 328725"/>
                    <a:gd name="connsiteY27" fmla="*/ 145447 h 618267"/>
                    <a:gd name="connsiteX28" fmla="*/ 73262 w 328725"/>
                    <a:gd name="connsiteY28" fmla="*/ 143732 h 618267"/>
                    <a:gd name="connsiteX29" fmla="*/ 78501 w 328725"/>
                    <a:gd name="connsiteY29" fmla="*/ 144780 h 618267"/>
                    <a:gd name="connsiteX30" fmla="*/ 90693 w 328725"/>
                    <a:gd name="connsiteY30" fmla="*/ 134779 h 618267"/>
                    <a:gd name="connsiteX31" fmla="*/ 117268 w 328725"/>
                    <a:gd name="connsiteY31" fmla="*/ 126778 h 618267"/>
                    <a:gd name="connsiteX32" fmla="*/ 128127 w 328725"/>
                    <a:gd name="connsiteY32" fmla="*/ 128968 h 618267"/>
                    <a:gd name="connsiteX33" fmla="*/ 146986 w 328725"/>
                    <a:gd name="connsiteY33" fmla="*/ 76295 h 618267"/>
                    <a:gd name="connsiteX34" fmla="*/ 164036 w 328725"/>
                    <a:gd name="connsiteY34" fmla="*/ 62865 h 618267"/>
                    <a:gd name="connsiteX35" fmla="*/ 188039 w 328725"/>
                    <a:gd name="connsiteY35" fmla="*/ 67627 h 618267"/>
                    <a:gd name="connsiteX36" fmla="*/ 201945 w 328725"/>
                    <a:gd name="connsiteY36" fmla="*/ 59912 h 618267"/>
                    <a:gd name="connsiteX37" fmla="*/ 218138 w 328725"/>
                    <a:gd name="connsiteY37" fmla="*/ 52673 h 618267"/>
                    <a:gd name="connsiteX38" fmla="*/ 238331 w 328725"/>
                    <a:gd name="connsiteY38" fmla="*/ 54292 h 618267"/>
                    <a:gd name="connsiteX39" fmla="*/ 253761 w 328725"/>
                    <a:gd name="connsiteY39" fmla="*/ 48101 h 618267"/>
                    <a:gd name="connsiteX40" fmla="*/ 283765 w 328725"/>
                    <a:gd name="connsiteY40" fmla="*/ 2191 h 618267"/>
                    <a:gd name="connsiteX41" fmla="*/ 283765 w 328725"/>
                    <a:gd name="connsiteY41" fmla="*/ 0 h 618267"/>
                    <a:gd name="connsiteX42" fmla="*/ 283098 w 328725"/>
                    <a:gd name="connsiteY42" fmla="*/ 95 h 618267"/>
                    <a:gd name="connsiteX43" fmla="*/ 281479 w 328725"/>
                    <a:gd name="connsiteY43" fmla="*/ 2667 h 618267"/>
                    <a:gd name="connsiteX44" fmla="*/ 271573 w 328725"/>
                    <a:gd name="connsiteY44" fmla="*/ 33909 h 618267"/>
                    <a:gd name="connsiteX45" fmla="*/ 252047 w 328725"/>
                    <a:gd name="connsiteY45" fmla="*/ 46768 h 618267"/>
                    <a:gd name="connsiteX46" fmla="*/ 238426 w 328725"/>
                    <a:gd name="connsiteY46" fmla="*/ 52102 h 618267"/>
                    <a:gd name="connsiteX47" fmla="*/ 228615 w 328725"/>
                    <a:gd name="connsiteY47" fmla="*/ 51340 h 618267"/>
                    <a:gd name="connsiteX48" fmla="*/ 218233 w 328725"/>
                    <a:gd name="connsiteY48" fmla="*/ 50483 h 618267"/>
                    <a:gd name="connsiteX49" fmla="*/ 200040 w 328725"/>
                    <a:gd name="connsiteY49" fmla="*/ 58769 h 618267"/>
                    <a:gd name="connsiteX50" fmla="*/ 188134 w 328725"/>
                    <a:gd name="connsiteY50" fmla="*/ 65532 h 618267"/>
                    <a:gd name="connsiteX51" fmla="*/ 176799 w 328725"/>
                    <a:gd name="connsiteY51" fmla="*/ 63246 h 618267"/>
                    <a:gd name="connsiteX52" fmla="*/ 164131 w 328725"/>
                    <a:gd name="connsiteY52" fmla="*/ 60769 h 618267"/>
                    <a:gd name="connsiteX53" fmla="*/ 144891 w 328725"/>
                    <a:gd name="connsiteY53" fmla="*/ 75629 h 618267"/>
                    <a:gd name="connsiteX54" fmla="*/ 133175 w 328725"/>
                    <a:gd name="connsiteY54" fmla="*/ 112014 h 618267"/>
                    <a:gd name="connsiteX55" fmla="*/ 127841 w 328725"/>
                    <a:gd name="connsiteY55" fmla="*/ 127063 h 618267"/>
                    <a:gd name="connsiteX56" fmla="*/ 126507 w 328725"/>
                    <a:gd name="connsiteY56" fmla="*/ 126492 h 618267"/>
                    <a:gd name="connsiteX57" fmla="*/ 117268 w 328725"/>
                    <a:gd name="connsiteY57" fmla="*/ 124777 h 618267"/>
                    <a:gd name="connsiteX58" fmla="*/ 89645 w 328725"/>
                    <a:gd name="connsiteY58" fmla="*/ 133064 h 618267"/>
                    <a:gd name="connsiteX59" fmla="*/ 88979 w 328725"/>
                    <a:gd name="connsiteY59" fmla="*/ 133540 h 618267"/>
                    <a:gd name="connsiteX60" fmla="*/ 78501 w 328725"/>
                    <a:gd name="connsiteY60" fmla="*/ 142780 h 618267"/>
                    <a:gd name="connsiteX61" fmla="*/ 77454 w 328725"/>
                    <a:gd name="connsiteY61" fmla="*/ 142494 h 618267"/>
                    <a:gd name="connsiteX62" fmla="*/ 73262 w 328725"/>
                    <a:gd name="connsiteY62" fmla="*/ 141732 h 618267"/>
                    <a:gd name="connsiteX63" fmla="*/ 65262 w 328725"/>
                    <a:gd name="connsiteY63" fmla="*/ 143542 h 618267"/>
                    <a:gd name="connsiteX64" fmla="*/ 63737 w 328725"/>
                    <a:gd name="connsiteY64" fmla="*/ 145733 h 618267"/>
                    <a:gd name="connsiteX65" fmla="*/ 69071 w 328725"/>
                    <a:gd name="connsiteY65" fmla="*/ 159734 h 618267"/>
                    <a:gd name="connsiteX66" fmla="*/ 58689 w 328725"/>
                    <a:gd name="connsiteY66" fmla="*/ 188785 h 618267"/>
                    <a:gd name="connsiteX67" fmla="*/ 54498 w 328725"/>
                    <a:gd name="connsiteY67" fmla="*/ 205645 h 618267"/>
                    <a:gd name="connsiteX68" fmla="*/ 29638 w 328725"/>
                    <a:gd name="connsiteY68" fmla="*/ 251460 h 618267"/>
                    <a:gd name="connsiteX69" fmla="*/ 22018 w 328725"/>
                    <a:gd name="connsiteY69" fmla="*/ 264700 h 618267"/>
                    <a:gd name="connsiteX70" fmla="*/ 28781 w 328725"/>
                    <a:gd name="connsiteY70" fmla="*/ 296227 h 618267"/>
                    <a:gd name="connsiteX71" fmla="*/ 38115 w 328725"/>
                    <a:gd name="connsiteY71" fmla="*/ 328517 h 618267"/>
                    <a:gd name="connsiteX72" fmla="*/ 33829 w 328725"/>
                    <a:gd name="connsiteY72" fmla="*/ 349472 h 618267"/>
                    <a:gd name="connsiteX73" fmla="*/ 28971 w 328725"/>
                    <a:gd name="connsiteY73" fmla="*/ 359759 h 618267"/>
                    <a:gd name="connsiteX74" fmla="*/ 19732 w 328725"/>
                    <a:gd name="connsiteY74" fmla="*/ 428911 h 618267"/>
                    <a:gd name="connsiteX75" fmla="*/ 19542 w 328725"/>
                    <a:gd name="connsiteY75" fmla="*/ 453676 h 618267"/>
                    <a:gd name="connsiteX76" fmla="*/ 25066 w 328725"/>
                    <a:gd name="connsiteY76" fmla="*/ 491395 h 618267"/>
                    <a:gd name="connsiteX77" fmla="*/ 14493 w 328725"/>
                    <a:gd name="connsiteY77" fmla="*/ 550545 h 618267"/>
                    <a:gd name="connsiteX78" fmla="*/ 7254 w 328725"/>
                    <a:gd name="connsiteY78" fmla="*/ 615887 h 618267"/>
                    <a:gd name="connsiteX79" fmla="*/ 8207 w 328725"/>
                    <a:gd name="connsiteY79" fmla="*/ 616363 h 618267"/>
                    <a:gd name="connsiteX80" fmla="*/ 22685 w 328725"/>
                    <a:gd name="connsiteY80" fmla="*/ 618268 h 618267"/>
                    <a:gd name="connsiteX81" fmla="*/ 68024 w 328725"/>
                    <a:gd name="connsiteY81" fmla="*/ 603409 h 618267"/>
                    <a:gd name="connsiteX82" fmla="*/ 84121 w 328725"/>
                    <a:gd name="connsiteY82" fmla="*/ 596551 h 618267"/>
                    <a:gd name="connsiteX83" fmla="*/ 85073 w 328725"/>
                    <a:gd name="connsiteY83" fmla="*/ 596551 h 618267"/>
                    <a:gd name="connsiteX84" fmla="*/ 85550 w 328725"/>
                    <a:gd name="connsiteY84" fmla="*/ 596551 h 618267"/>
                    <a:gd name="connsiteX85" fmla="*/ 85931 w 328725"/>
                    <a:gd name="connsiteY85" fmla="*/ 596551 h 618267"/>
                    <a:gd name="connsiteX86" fmla="*/ 119935 w 328725"/>
                    <a:gd name="connsiteY86" fmla="*/ 581215 h 618267"/>
                    <a:gd name="connsiteX87" fmla="*/ 140890 w 328725"/>
                    <a:gd name="connsiteY87" fmla="*/ 568071 h 618267"/>
                    <a:gd name="connsiteX88" fmla="*/ 155368 w 328725"/>
                    <a:gd name="connsiteY88" fmla="*/ 559880 h 618267"/>
                    <a:gd name="connsiteX89" fmla="*/ 154416 w 328725"/>
                    <a:gd name="connsiteY89" fmla="*/ 554546 h 618267"/>
                    <a:gd name="connsiteX90" fmla="*/ 172132 w 328725"/>
                    <a:gd name="connsiteY90" fmla="*/ 553212 h 618267"/>
                    <a:gd name="connsiteX91" fmla="*/ 183467 w 328725"/>
                    <a:gd name="connsiteY91" fmla="*/ 552926 h 618267"/>
                    <a:gd name="connsiteX92" fmla="*/ 217376 w 328725"/>
                    <a:gd name="connsiteY92" fmla="*/ 549878 h 618267"/>
                    <a:gd name="connsiteX93" fmla="*/ 217185 w 328725"/>
                    <a:gd name="connsiteY93" fmla="*/ 546735 h 618267"/>
                    <a:gd name="connsiteX94" fmla="*/ 227187 w 328725"/>
                    <a:gd name="connsiteY94" fmla="*/ 542068 h 618267"/>
                    <a:gd name="connsiteX95" fmla="*/ 278621 w 328725"/>
                    <a:gd name="connsiteY95" fmla="*/ 461200 h 618267"/>
                    <a:gd name="connsiteX96" fmla="*/ 280527 w 328725"/>
                    <a:gd name="connsiteY96" fmla="*/ 439960 h 618267"/>
                    <a:gd name="connsiteX97" fmla="*/ 279955 w 328725"/>
                    <a:gd name="connsiteY97" fmla="*/ 438150 h 618267"/>
                    <a:gd name="connsiteX98" fmla="*/ 259000 w 328725"/>
                    <a:gd name="connsiteY98" fmla="*/ 407003 h 618267"/>
                    <a:gd name="connsiteX99" fmla="*/ 263762 w 328725"/>
                    <a:gd name="connsiteY99" fmla="*/ 402526 h 618267"/>
                    <a:gd name="connsiteX100" fmla="*/ 275288 w 328725"/>
                    <a:gd name="connsiteY100" fmla="*/ 384905 h 618267"/>
                    <a:gd name="connsiteX101" fmla="*/ 299862 w 328725"/>
                    <a:gd name="connsiteY101" fmla="*/ 324802 h 618267"/>
                    <a:gd name="connsiteX102" fmla="*/ 305292 w 328725"/>
                    <a:gd name="connsiteY102" fmla="*/ 312992 h 618267"/>
                    <a:gd name="connsiteX103" fmla="*/ 267382 w 328725"/>
                    <a:gd name="connsiteY103" fmla="*/ 258604 h 618267"/>
                    <a:gd name="connsiteX104" fmla="*/ 256619 w 328725"/>
                    <a:gd name="connsiteY104" fmla="*/ 245364 h 618267"/>
                    <a:gd name="connsiteX105" fmla="*/ 266525 w 328725"/>
                    <a:gd name="connsiteY105" fmla="*/ 218313 h 618267"/>
                    <a:gd name="connsiteX106" fmla="*/ 272526 w 328725"/>
                    <a:gd name="connsiteY106" fmla="*/ 192691 h 618267"/>
                    <a:gd name="connsiteX107" fmla="*/ 270144 w 328725"/>
                    <a:gd name="connsiteY107" fmla="*/ 187642 h 618267"/>
                    <a:gd name="connsiteX108" fmla="*/ 295576 w 328725"/>
                    <a:gd name="connsiteY108" fmla="*/ 176022 h 618267"/>
                    <a:gd name="connsiteX109" fmla="*/ 321294 w 328725"/>
                    <a:gd name="connsiteY109" fmla="*/ 161068 h 618267"/>
                    <a:gd name="connsiteX110" fmla="*/ 328152 w 328725"/>
                    <a:gd name="connsiteY110" fmla="*/ 127159 h 618267"/>
                    <a:gd name="connsiteX111" fmla="*/ 328152 w 328725"/>
                    <a:gd name="connsiteY111" fmla="*/ 122682 h 618267"/>
                    <a:gd name="connsiteX112" fmla="*/ 326246 w 328725"/>
                    <a:gd name="connsiteY112" fmla="*/ 121729 h 618267"/>
                    <a:gd name="connsiteX113" fmla="*/ 324532 w 328725"/>
                    <a:gd name="connsiteY113" fmla="*/ 122396 h 618267"/>
                    <a:gd name="connsiteX114" fmla="*/ 324437 w 328725"/>
                    <a:gd name="connsiteY114" fmla="*/ 122396 h 618267"/>
                    <a:gd name="connsiteX115" fmla="*/ 315769 w 328725"/>
                    <a:gd name="connsiteY115" fmla="*/ 102775 h 618267"/>
                    <a:gd name="connsiteX116" fmla="*/ 298624 w 328725"/>
                    <a:gd name="connsiteY116" fmla="*/ 90773 h 618267"/>
                    <a:gd name="connsiteX117" fmla="*/ 279955 w 328725"/>
                    <a:gd name="connsiteY117" fmla="*/ 77724 h 618267"/>
                    <a:gd name="connsiteX118" fmla="*/ 290623 w 328725"/>
                    <a:gd name="connsiteY118" fmla="*/ 69151 h 618267"/>
                    <a:gd name="connsiteX119" fmla="*/ 323008 w 328725"/>
                    <a:gd name="connsiteY119" fmla="*/ 50673 h 618267"/>
                    <a:gd name="connsiteX120" fmla="*/ 316817 w 328725"/>
                    <a:gd name="connsiteY120" fmla="*/ 47339 h 618267"/>
                    <a:gd name="connsiteX121" fmla="*/ 306244 w 328725"/>
                    <a:gd name="connsiteY121" fmla="*/ 42577 h 618267"/>
                    <a:gd name="connsiteX122" fmla="*/ 296338 w 328725"/>
                    <a:gd name="connsiteY122" fmla="*/ 19145 h 618267"/>
                    <a:gd name="connsiteX123" fmla="*/ 286051 w 328725"/>
                    <a:gd name="connsiteY123" fmla="*/ 1429 h 618267"/>
                    <a:gd name="connsiteX124" fmla="*/ 283955 w 328725"/>
                    <a:gd name="connsiteY124" fmla="*/ 95 h 618267"/>
                    <a:gd name="connsiteX125" fmla="*/ 283955 w 328725"/>
                    <a:gd name="connsiteY125" fmla="*/ 95 h 61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328725" h="618267">
                      <a:moveTo>
                        <a:pt x="283765" y="2381"/>
                      </a:moveTo>
                      <a:cubicBezTo>
                        <a:pt x="297862" y="29623"/>
                        <a:pt x="294243" y="14764"/>
                        <a:pt x="303863" y="43148"/>
                      </a:cubicBezTo>
                      <a:cubicBezTo>
                        <a:pt x="308244" y="56102"/>
                        <a:pt x="346630" y="41053"/>
                        <a:pt x="289480" y="66770"/>
                      </a:cubicBezTo>
                      <a:cubicBezTo>
                        <a:pt x="252999" y="83248"/>
                        <a:pt x="310530" y="93059"/>
                        <a:pt x="313197" y="103156"/>
                      </a:cubicBezTo>
                      <a:cubicBezTo>
                        <a:pt x="318055" y="121634"/>
                        <a:pt x="321770" y="124777"/>
                        <a:pt x="323865" y="124777"/>
                      </a:cubicBezTo>
                      <a:cubicBezTo>
                        <a:pt x="325008" y="124777"/>
                        <a:pt x="325675" y="123920"/>
                        <a:pt x="325961" y="123920"/>
                      </a:cubicBezTo>
                      <a:cubicBezTo>
                        <a:pt x="326437" y="123920"/>
                        <a:pt x="324342" y="128683"/>
                        <a:pt x="318722" y="160401"/>
                      </a:cubicBezTo>
                      <a:cubicBezTo>
                        <a:pt x="314626" y="183737"/>
                        <a:pt x="277193" y="162973"/>
                        <a:pt x="267763" y="186500"/>
                      </a:cubicBezTo>
                      <a:cubicBezTo>
                        <a:pt x="265096" y="193167"/>
                        <a:pt x="285765" y="201739"/>
                        <a:pt x="265001" y="216122"/>
                      </a:cubicBezTo>
                      <a:cubicBezTo>
                        <a:pt x="256809" y="221837"/>
                        <a:pt x="243951" y="252413"/>
                        <a:pt x="266429" y="260509"/>
                      </a:cubicBezTo>
                      <a:cubicBezTo>
                        <a:pt x="275859" y="263938"/>
                        <a:pt x="302720" y="312420"/>
                        <a:pt x="302720" y="312706"/>
                      </a:cubicBezTo>
                      <a:cubicBezTo>
                        <a:pt x="302720" y="314801"/>
                        <a:pt x="273669" y="366046"/>
                        <a:pt x="272811" y="384429"/>
                      </a:cubicBezTo>
                      <a:cubicBezTo>
                        <a:pt x="271573" y="411099"/>
                        <a:pt x="233473" y="389192"/>
                        <a:pt x="278145" y="439388"/>
                      </a:cubicBezTo>
                      <a:cubicBezTo>
                        <a:pt x="271954" y="500825"/>
                        <a:pt x="277193" y="522351"/>
                        <a:pt x="226425" y="539496"/>
                      </a:cubicBezTo>
                      <a:lnTo>
                        <a:pt x="226425" y="539496"/>
                      </a:lnTo>
                      <a:cubicBezTo>
                        <a:pt x="194230" y="550355"/>
                        <a:pt x="247189" y="548259"/>
                        <a:pt x="172037" y="550450"/>
                      </a:cubicBezTo>
                      <a:cubicBezTo>
                        <a:pt x="128603" y="551688"/>
                        <a:pt x="172799" y="556069"/>
                        <a:pt x="140319" y="565404"/>
                      </a:cubicBezTo>
                      <a:cubicBezTo>
                        <a:pt x="96122" y="578168"/>
                        <a:pt x="141843" y="585406"/>
                        <a:pt x="85645" y="593788"/>
                      </a:cubicBezTo>
                      <a:cubicBezTo>
                        <a:pt x="85169" y="593788"/>
                        <a:pt x="84693" y="593693"/>
                        <a:pt x="84216" y="593693"/>
                      </a:cubicBezTo>
                      <a:cubicBezTo>
                        <a:pt x="73262" y="593693"/>
                        <a:pt x="51069" y="615410"/>
                        <a:pt x="22780" y="615410"/>
                      </a:cubicBezTo>
                      <a:cubicBezTo>
                        <a:pt x="18303" y="615410"/>
                        <a:pt x="13731" y="614839"/>
                        <a:pt x="8969" y="613601"/>
                      </a:cubicBezTo>
                      <a:cubicBezTo>
                        <a:pt x="-17701" y="591217"/>
                        <a:pt x="48402" y="515874"/>
                        <a:pt x="27066" y="489394"/>
                      </a:cubicBezTo>
                      <a:cubicBezTo>
                        <a:pt x="12588" y="471488"/>
                        <a:pt x="27828" y="447104"/>
                        <a:pt x="22209" y="427768"/>
                      </a:cubicBezTo>
                      <a:cubicBezTo>
                        <a:pt x="5159" y="369951"/>
                        <a:pt x="39735" y="360712"/>
                        <a:pt x="36210" y="348425"/>
                      </a:cubicBezTo>
                      <a:cubicBezTo>
                        <a:pt x="28971" y="322612"/>
                        <a:pt x="61547" y="333756"/>
                        <a:pt x="30686" y="294418"/>
                      </a:cubicBezTo>
                      <a:cubicBezTo>
                        <a:pt x="24209" y="286131"/>
                        <a:pt x="19446" y="260604"/>
                        <a:pt x="30971" y="253175"/>
                      </a:cubicBezTo>
                      <a:cubicBezTo>
                        <a:pt x="61356" y="233553"/>
                        <a:pt x="53641" y="202501"/>
                        <a:pt x="60880" y="189643"/>
                      </a:cubicBezTo>
                      <a:cubicBezTo>
                        <a:pt x="85073" y="146494"/>
                        <a:pt x="66119" y="167450"/>
                        <a:pt x="66214" y="145447"/>
                      </a:cubicBezTo>
                      <a:cubicBezTo>
                        <a:pt x="69453" y="144209"/>
                        <a:pt x="71643" y="143732"/>
                        <a:pt x="73262" y="143732"/>
                      </a:cubicBezTo>
                      <a:cubicBezTo>
                        <a:pt x="75929" y="143732"/>
                        <a:pt x="76977" y="144780"/>
                        <a:pt x="78501" y="144780"/>
                      </a:cubicBezTo>
                      <a:cubicBezTo>
                        <a:pt x="80406" y="144780"/>
                        <a:pt x="83073" y="142970"/>
                        <a:pt x="90693" y="134779"/>
                      </a:cubicBezTo>
                      <a:cubicBezTo>
                        <a:pt x="103457" y="128492"/>
                        <a:pt x="111744" y="126778"/>
                        <a:pt x="117268" y="126778"/>
                      </a:cubicBezTo>
                      <a:cubicBezTo>
                        <a:pt x="123554" y="126778"/>
                        <a:pt x="126317" y="128968"/>
                        <a:pt x="128127" y="128968"/>
                      </a:cubicBezTo>
                      <a:cubicBezTo>
                        <a:pt x="131651" y="128968"/>
                        <a:pt x="131937" y="121158"/>
                        <a:pt x="146986" y="76295"/>
                      </a:cubicBezTo>
                      <a:cubicBezTo>
                        <a:pt x="152034" y="65722"/>
                        <a:pt x="157845" y="62865"/>
                        <a:pt x="164036" y="62865"/>
                      </a:cubicBezTo>
                      <a:cubicBezTo>
                        <a:pt x="171846" y="62865"/>
                        <a:pt x="180228" y="67627"/>
                        <a:pt x="188039" y="67627"/>
                      </a:cubicBezTo>
                      <a:cubicBezTo>
                        <a:pt x="192896" y="67627"/>
                        <a:pt x="197659" y="65818"/>
                        <a:pt x="201945" y="59912"/>
                      </a:cubicBezTo>
                      <a:cubicBezTo>
                        <a:pt x="206136" y="54102"/>
                        <a:pt x="211851" y="52673"/>
                        <a:pt x="218138" y="52673"/>
                      </a:cubicBezTo>
                      <a:cubicBezTo>
                        <a:pt x="224710" y="52673"/>
                        <a:pt x="231854" y="54292"/>
                        <a:pt x="238331" y="54292"/>
                      </a:cubicBezTo>
                      <a:cubicBezTo>
                        <a:pt x="244236" y="54292"/>
                        <a:pt x="249570" y="53054"/>
                        <a:pt x="253761" y="48101"/>
                      </a:cubicBezTo>
                      <a:cubicBezTo>
                        <a:pt x="272240" y="26289"/>
                        <a:pt x="289099" y="46768"/>
                        <a:pt x="283765" y="2191"/>
                      </a:cubicBezTo>
                      <a:moveTo>
                        <a:pt x="283765" y="0"/>
                      </a:moveTo>
                      <a:cubicBezTo>
                        <a:pt x="283765" y="0"/>
                        <a:pt x="283289" y="0"/>
                        <a:pt x="283098" y="95"/>
                      </a:cubicBezTo>
                      <a:cubicBezTo>
                        <a:pt x="281955" y="476"/>
                        <a:pt x="281288" y="1524"/>
                        <a:pt x="281479" y="2667"/>
                      </a:cubicBezTo>
                      <a:cubicBezTo>
                        <a:pt x="284622" y="29146"/>
                        <a:pt x="280241" y="30766"/>
                        <a:pt x="271573" y="33909"/>
                      </a:cubicBezTo>
                      <a:cubicBezTo>
                        <a:pt x="266048" y="35909"/>
                        <a:pt x="259191" y="38386"/>
                        <a:pt x="252047" y="46768"/>
                      </a:cubicBezTo>
                      <a:cubicBezTo>
                        <a:pt x="248904" y="50483"/>
                        <a:pt x="244712" y="52102"/>
                        <a:pt x="238426" y="52102"/>
                      </a:cubicBezTo>
                      <a:cubicBezTo>
                        <a:pt x="235283" y="52102"/>
                        <a:pt x="231854" y="51721"/>
                        <a:pt x="228615" y="51340"/>
                      </a:cubicBezTo>
                      <a:cubicBezTo>
                        <a:pt x="225186" y="50959"/>
                        <a:pt x="221662" y="50483"/>
                        <a:pt x="218233" y="50483"/>
                      </a:cubicBezTo>
                      <a:cubicBezTo>
                        <a:pt x="212994" y="50483"/>
                        <a:pt x="205470" y="51340"/>
                        <a:pt x="200040" y="58769"/>
                      </a:cubicBezTo>
                      <a:cubicBezTo>
                        <a:pt x="196611" y="63437"/>
                        <a:pt x="192992" y="65532"/>
                        <a:pt x="188134" y="65532"/>
                      </a:cubicBezTo>
                      <a:cubicBezTo>
                        <a:pt x="184514" y="65532"/>
                        <a:pt x="180800" y="64389"/>
                        <a:pt x="176799" y="63246"/>
                      </a:cubicBezTo>
                      <a:cubicBezTo>
                        <a:pt x="172704" y="62008"/>
                        <a:pt x="168417" y="60769"/>
                        <a:pt x="164131" y="60769"/>
                      </a:cubicBezTo>
                      <a:cubicBezTo>
                        <a:pt x="155844" y="60769"/>
                        <a:pt x="149748" y="65437"/>
                        <a:pt x="144891" y="75629"/>
                      </a:cubicBezTo>
                      <a:cubicBezTo>
                        <a:pt x="139176" y="92488"/>
                        <a:pt x="135651" y="104204"/>
                        <a:pt x="133175" y="112014"/>
                      </a:cubicBezTo>
                      <a:cubicBezTo>
                        <a:pt x="130508" y="120587"/>
                        <a:pt x="128793" y="126301"/>
                        <a:pt x="127841" y="127063"/>
                      </a:cubicBezTo>
                      <a:cubicBezTo>
                        <a:pt x="127841" y="126968"/>
                        <a:pt x="127174" y="126683"/>
                        <a:pt x="126507" y="126492"/>
                      </a:cubicBezTo>
                      <a:cubicBezTo>
                        <a:pt x="124602" y="125825"/>
                        <a:pt x="121745" y="124777"/>
                        <a:pt x="117268" y="124777"/>
                      </a:cubicBezTo>
                      <a:cubicBezTo>
                        <a:pt x="109934" y="124777"/>
                        <a:pt x="100885" y="127444"/>
                        <a:pt x="89645" y="133064"/>
                      </a:cubicBezTo>
                      <a:cubicBezTo>
                        <a:pt x="89360" y="133159"/>
                        <a:pt x="89169" y="133350"/>
                        <a:pt x="88979" y="133540"/>
                      </a:cubicBezTo>
                      <a:cubicBezTo>
                        <a:pt x="86883" y="135826"/>
                        <a:pt x="80406" y="142780"/>
                        <a:pt x="78501" y="142780"/>
                      </a:cubicBezTo>
                      <a:cubicBezTo>
                        <a:pt x="78311" y="142780"/>
                        <a:pt x="77930" y="142684"/>
                        <a:pt x="77454" y="142494"/>
                      </a:cubicBezTo>
                      <a:cubicBezTo>
                        <a:pt x="76501" y="142208"/>
                        <a:pt x="75263" y="141732"/>
                        <a:pt x="73262" y="141732"/>
                      </a:cubicBezTo>
                      <a:cubicBezTo>
                        <a:pt x="71072" y="141732"/>
                        <a:pt x="68500" y="142304"/>
                        <a:pt x="65262" y="143542"/>
                      </a:cubicBezTo>
                      <a:cubicBezTo>
                        <a:pt x="64309" y="143923"/>
                        <a:pt x="63737" y="144780"/>
                        <a:pt x="63737" y="145733"/>
                      </a:cubicBezTo>
                      <a:cubicBezTo>
                        <a:pt x="63737" y="154210"/>
                        <a:pt x="66214" y="157163"/>
                        <a:pt x="69071" y="159734"/>
                      </a:cubicBezTo>
                      <a:cubicBezTo>
                        <a:pt x="71358" y="161734"/>
                        <a:pt x="72977" y="163259"/>
                        <a:pt x="58689" y="188785"/>
                      </a:cubicBezTo>
                      <a:cubicBezTo>
                        <a:pt x="56308" y="193072"/>
                        <a:pt x="55451" y="198882"/>
                        <a:pt x="54498" y="205645"/>
                      </a:cubicBezTo>
                      <a:cubicBezTo>
                        <a:pt x="52403" y="220218"/>
                        <a:pt x="49736" y="238411"/>
                        <a:pt x="29638" y="251460"/>
                      </a:cubicBezTo>
                      <a:cubicBezTo>
                        <a:pt x="25637" y="254032"/>
                        <a:pt x="23066" y="258604"/>
                        <a:pt x="22018" y="264700"/>
                      </a:cubicBezTo>
                      <a:cubicBezTo>
                        <a:pt x="20113" y="276034"/>
                        <a:pt x="23923" y="290131"/>
                        <a:pt x="28781" y="296227"/>
                      </a:cubicBezTo>
                      <a:cubicBezTo>
                        <a:pt x="46116" y="318325"/>
                        <a:pt x="42402" y="323088"/>
                        <a:pt x="38115" y="328517"/>
                      </a:cubicBezTo>
                      <a:cubicBezTo>
                        <a:pt x="34781" y="332708"/>
                        <a:pt x="30591" y="337947"/>
                        <a:pt x="33829" y="349472"/>
                      </a:cubicBezTo>
                      <a:cubicBezTo>
                        <a:pt x="34591" y="352139"/>
                        <a:pt x="32591" y="354901"/>
                        <a:pt x="28971" y="359759"/>
                      </a:cubicBezTo>
                      <a:cubicBezTo>
                        <a:pt x="21066" y="370332"/>
                        <a:pt x="7826" y="388144"/>
                        <a:pt x="19732" y="428911"/>
                      </a:cubicBezTo>
                      <a:cubicBezTo>
                        <a:pt x="21923" y="436435"/>
                        <a:pt x="20780" y="444817"/>
                        <a:pt x="19542" y="453676"/>
                      </a:cubicBezTo>
                      <a:cubicBezTo>
                        <a:pt x="17732" y="466630"/>
                        <a:pt x="15922" y="480155"/>
                        <a:pt x="25066" y="491395"/>
                      </a:cubicBezTo>
                      <a:cubicBezTo>
                        <a:pt x="34591" y="503110"/>
                        <a:pt x="24399" y="527304"/>
                        <a:pt x="14493" y="550545"/>
                      </a:cubicBezTo>
                      <a:cubicBezTo>
                        <a:pt x="3539" y="576453"/>
                        <a:pt x="-7795" y="603218"/>
                        <a:pt x="7254" y="615887"/>
                      </a:cubicBezTo>
                      <a:cubicBezTo>
                        <a:pt x="7540" y="616077"/>
                        <a:pt x="7826" y="616268"/>
                        <a:pt x="8207" y="616363"/>
                      </a:cubicBezTo>
                      <a:cubicBezTo>
                        <a:pt x="12874" y="617601"/>
                        <a:pt x="17732" y="618268"/>
                        <a:pt x="22685" y="618268"/>
                      </a:cubicBezTo>
                      <a:cubicBezTo>
                        <a:pt x="40782" y="618268"/>
                        <a:pt x="56498" y="609695"/>
                        <a:pt x="68024" y="603409"/>
                      </a:cubicBezTo>
                      <a:cubicBezTo>
                        <a:pt x="74787" y="599789"/>
                        <a:pt x="80502" y="596551"/>
                        <a:pt x="84121" y="596551"/>
                      </a:cubicBezTo>
                      <a:cubicBezTo>
                        <a:pt x="84502" y="596551"/>
                        <a:pt x="84788" y="596551"/>
                        <a:pt x="85073" y="596551"/>
                      </a:cubicBezTo>
                      <a:cubicBezTo>
                        <a:pt x="85264" y="596551"/>
                        <a:pt x="85359" y="596551"/>
                        <a:pt x="85550" y="596551"/>
                      </a:cubicBezTo>
                      <a:cubicBezTo>
                        <a:pt x="85645" y="596551"/>
                        <a:pt x="85740" y="596551"/>
                        <a:pt x="85931" y="596551"/>
                      </a:cubicBezTo>
                      <a:cubicBezTo>
                        <a:pt x="116030" y="592074"/>
                        <a:pt x="118411" y="587788"/>
                        <a:pt x="119935" y="581215"/>
                      </a:cubicBezTo>
                      <a:cubicBezTo>
                        <a:pt x="120697" y="577691"/>
                        <a:pt x="121650" y="573596"/>
                        <a:pt x="140890" y="568071"/>
                      </a:cubicBezTo>
                      <a:cubicBezTo>
                        <a:pt x="149844" y="565499"/>
                        <a:pt x="154130" y="563023"/>
                        <a:pt x="155368" y="559880"/>
                      </a:cubicBezTo>
                      <a:cubicBezTo>
                        <a:pt x="156225" y="557593"/>
                        <a:pt x="155178" y="555688"/>
                        <a:pt x="154416" y="554546"/>
                      </a:cubicBezTo>
                      <a:cubicBezTo>
                        <a:pt x="156416" y="554069"/>
                        <a:pt x="161178" y="553498"/>
                        <a:pt x="172132" y="553212"/>
                      </a:cubicBezTo>
                      <a:lnTo>
                        <a:pt x="183467" y="552926"/>
                      </a:lnTo>
                      <a:cubicBezTo>
                        <a:pt x="205308" y="552288"/>
                        <a:pt x="216614" y="551278"/>
                        <a:pt x="217376" y="549878"/>
                      </a:cubicBezTo>
                      <a:cubicBezTo>
                        <a:pt x="218138" y="548545"/>
                        <a:pt x="217376" y="547211"/>
                        <a:pt x="217185" y="546735"/>
                      </a:cubicBezTo>
                      <a:cubicBezTo>
                        <a:pt x="217662" y="546163"/>
                        <a:pt x="219757" y="544639"/>
                        <a:pt x="227187" y="542068"/>
                      </a:cubicBezTo>
                      <a:cubicBezTo>
                        <a:pt x="273097" y="526542"/>
                        <a:pt x="274716" y="507397"/>
                        <a:pt x="278621" y="461200"/>
                      </a:cubicBezTo>
                      <a:cubicBezTo>
                        <a:pt x="279193" y="454723"/>
                        <a:pt x="279764" y="447580"/>
                        <a:pt x="280527" y="439960"/>
                      </a:cubicBezTo>
                      <a:cubicBezTo>
                        <a:pt x="280527" y="439293"/>
                        <a:pt x="280336" y="438626"/>
                        <a:pt x="279955" y="438150"/>
                      </a:cubicBezTo>
                      <a:cubicBezTo>
                        <a:pt x="270525" y="427577"/>
                        <a:pt x="258047" y="412718"/>
                        <a:pt x="259000" y="407003"/>
                      </a:cubicBezTo>
                      <a:cubicBezTo>
                        <a:pt x="259286" y="405289"/>
                        <a:pt x="260905" y="404241"/>
                        <a:pt x="263762" y="402526"/>
                      </a:cubicBezTo>
                      <a:cubicBezTo>
                        <a:pt x="268430" y="399764"/>
                        <a:pt x="274716" y="395954"/>
                        <a:pt x="275288" y="384905"/>
                      </a:cubicBezTo>
                      <a:cubicBezTo>
                        <a:pt x="275859" y="371951"/>
                        <a:pt x="292052" y="340138"/>
                        <a:pt x="299862" y="324802"/>
                      </a:cubicBezTo>
                      <a:cubicBezTo>
                        <a:pt x="304911" y="314896"/>
                        <a:pt x="305292" y="314039"/>
                        <a:pt x="305292" y="312992"/>
                      </a:cubicBezTo>
                      <a:cubicBezTo>
                        <a:pt x="305196" y="310039"/>
                        <a:pt x="276907" y="262033"/>
                        <a:pt x="267382" y="258604"/>
                      </a:cubicBezTo>
                      <a:cubicBezTo>
                        <a:pt x="261095" y="256318"/>
                        <a:pt x="257381" y="251841"/>
                        <a:pt x="256619" y="245364"/>
                      </a:cubicBezTo>
                      <a:cubicBezTo>
                        <a:pt x="255190" y="234125"/>
                        <a:pt x="262334" y="221266"/>
                        <a:pt x="266525" y="218313"/>
                      </a:cubicBezTo>
                      <a:cubicBezTo>
                        <a:pt x="282431" y="207264"/>
                        <a:pt x="276240" y="198120"/>
                        <a:pt x="272526" y="192691"/>
                      </a:cubicBezTo>
                      <a:cubicBezTo>
                        <a:pt x="271192" y="190690"/>
                        <a:pt x="269763" y="188595"/>
                        <a:pt x="270144" y="187642"/>
                      </a:cubicBezTo>
                      <a:cubicBezTo>
                        <a:pt x="274335" y="177260"/>
                        <a:pt x="284622" y="176593"/>
                        <a:pt x="295576" y="176022"/>
                      </a:cubicBezTo>
                      <a:cubicBezTo>
                        <a:pt x="306530" y="175355"/>
                        <a:pt x="318912" y="174593"/>
                        <a:pt x="321294" y="161068"/>
                      </a:cubicBezTo>
                      <a:cubicBezTo>
                        <a:pt x="325008" y="140017"/>
                        <a:pt x="327199" y="130969"/>
                        <a:pt x="328152" y="127159"/>
                      </a:cubicBezTo>
                      <a:cubicBezTo>
                        <a:pt x="328818" y="124492"/>
                        <a:pt x="329009" y="123730"/>
                        <a:pt x="328152" y="122682"/>
                      </a:cubicBezTo>
                      <a:cubicBezTo>
                        <a:pt x="327675" y="122110"/>
                        <a:pt x="327009" y="121729"/>
                        <a:pt x="326246" y="121729"/>
                      </a:cubicBezTo>
                      <a:cubicBezTo>
                        <a:pt x="325770" y="121729"/>
                        <a:pt x="324913" y="122110"/>
                        <a:pt x="324532" y="122396"/>
                      </a:cubicBezTo>
                      <a:cubicBezTo>
                        <a:pt x="324532" y="122396"/>
                        <a:pt x="324532" y="122396"/>
                        <a:pt x="324437" y="122396"/>
                      </a:cubicBezTo>
                      <a:cubicBezTo>
                        <a:pt x="323675" y="122396"/>
                        <a:pt x="320436" y="120491"/>
                        <a:pt x="315769" y="102775"/>
                      </a:cubicBezTo>
                      <a:cubicBezTo>
                        <a:pt x="314626" y="98488"/>
                        <a:pt x="308530" y="95440"/>
                        <a:pt x="298624" y="90773"/>
                      </a:cubicBezTo>
                      <a:cubicBezTo>
                        <a:pt x="290718" y="87058"/>
                        <a:pt x="279955" y="82010"/>
                        <a:pt x="279955" y="77724"/>
                      </a:cubicBezTo>
                      <a:cubicBezTo>
                        <a:pt x="279955" y="76295"/>
                        <a:pt x="281384" y="73342"/>
                        <a:pt x="290623" y="69151"/>
                      </a:cubicBezTo>
                      <a:cubicBezTo>
                        <a:pt x="322437" y="54769"/>
                        <a:pt x="323484" y="53626"/>
                        <a:pt x="323008" y="50673"/>
                      </a:cubicBezTo>
                      <a:cubicBezTo>
                        <a:pt x="322627" y="48196"/>
                        <a:pt x="320055" y="47815"/>
                        <a:pt x="316817" y="47339"/>
                      </a:cubicBezTo>
                      <a:cubicBezTo>
                        <a:pt x="312816" y="46768"/>
                        <a:pt x="307387" y="46006"/>
                        <a:pt x="306244" y="42577"/>
                      </a:cubicBezTo>
                      <a:cubicBezTo>
                        <a:pt x="300434" y="25241"/>
                        <a:pt x="299291" y="23622"/>
                        <a:pt x="296338" y="19145"/>
                      </a:cubicBezTo>
                      <a:cubicBezTo>
                        <a:pt x="294338" y="16192"/>
                        <a:pt x="291671" y="12192"/>
                        <a:pt x="286051" y="1429"/>
                      </a:cubicBezTo>
                      <a:cubicBezTo>
                        <a:pt x="285670" y="667"/>
                        <a:pt x="284813" y="95"/>
                        <a:pt x="283955" y="95"/>
                      </a:cubicBezTo>
                      <a:lnTo>
                        <a:pt x="283955" y="9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">
                <a:extLst>
                  <a:ext uri="{FF2B5EF4-FFF2-40B4-BE49-F238E27FC236}">
                    <a16:creationId xmlns:a16="http://schemas.microsoft.com/office/drawing/2014/main" id="{272E359C-3543-91E0-5286-E7C5FDDD76F3}"/>
                  </a:ext>
                </a:extLst>
              </p:cNvPr>
              <p:cNvGrpSpPr/>
              <p:nvPr/>
            </p:nvGrpSpPr>
            <p:grpSpPr>
              <a:xfrm>
                <a:off x="6253823" y="3082575"/>
                <a:ext cx="462140" cy="764666"/>
                <a:chOff x="6253823" y="3082575"/>
                <a:chExt cx="462140" cy="764666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E73C2CB-E697-E138-333E-6A409F2025F4}"/>
                    </a:ext>
                  </a:extLst>
                </p:cNvPr>
                <p:cNvSpPr/>
                <p:nvPr/>
              </p:nvSpPr>
              <p:spPr>
                <a:xfrm>
                  <a:off x="6254774" y="3083718"/>
                  <a:ext cx="460178" cy="762476"/>
                </a:xfrm>
                <a:custGeom>
                  <a:avLst/>
                  <a:gdLst>
                    <a:gd name="connsiteX0" fmla="*/ 326619 w 460178"/>
                    <a:gd name="connsiteY0" fmla="*/ 762476 h 762476"/>
                    <a:gd name="connsiteX1" fmla="*/ 304045 w 460178"/>
                    <a:gd name="connsiteY1" fmla="*/ 752380 h 762476"/>
                    <a:gd name="connsiteX2" fmla="*/ 282614 w 460178"/>
                    <a:gd name="connsiteY2" fmla="*/ 737045 h 762476"/>
                    <a:gd name="connsiteX3" fmla="*/ 270612 w 460178"/>
                    <a:gd name="connsiteY3" fmla="*/ 729329 h 762476"/>
                    <a:gd name="connsiteX4" fmla="*/ 236894 w 460178"/>
                    <a:gd name="connsiteY4" fmla="*/ 710851 h 762476"/>
                    <a:gd name="connsiteX5" fmla="*/ 219368 w 460178"/>
                    <a:gd name="connsiteY5" fmla="*/ 707898 h 762476"/>
                    <a:gd name="connsiteX6" fmla="*/ 207271 w 460178"/>
                    <a:gd name="connsiteY6" fmla="*/ 711518 h 762476"/>
                    <a:gd name="connsiteX7" fmla="*/ 201366 w 460178"/>
                    <a:gd name="connsiteY7" fmla="*/ 713804 h 762476"/>
                    <a:gd name="connsiteX8" fmla="*/ 160694 w 460178"/>
                    <a:gd name="connsiteY8" fmla="*/ 685705 h 762476"/>
                    <a:gd name="connsiteX9" fmla="*/ 158693 w 460178"/>
                    <a:gd name="connsiteY9" fmla="*/ 683514 h 762476"/>
                    <a:gd name="connsiteX10" fmla="*/ 153931 w 460178"/>
                    <a:gd name="connsiteY10" fmla="*/ 684847 h 762476"/>
                    <a:gd name="connsiteX11" fmla="*/ 144692 w 460178"/>
                    <a:gd name="connsiteY11" fmla="*/ 687134 h 762476"/>
                    <a:gd name="connsiteX12" fmla="*/ 128880 w 460178"/>
                    <a:gd name="connsiteY12" fmla="*/ 668941 h 762476"/>
                    <a:gd name="connsiteX13" fmla="*/ 114593 w 460178"/>
                    <a:gd name="connsiteY13" fmla="*/ 662464 h 762476"/>
                    <a:gd name="connsiteX14" fmla="*/ 93352 w 460178"/>
                    <a:gd name="connsiteY14" fmla="*/ 664655 h 762476"/>
                    <a:gd name="connsiteX15" fmla="*/ 71540 w 460178"/>
                    <a:gd name="connsiteY15" fmla="*/ 666845 h 762476"/>
                    <a:gd name="connsiteX16" fmla="*/ 54109 w 460178"/>
                    <a:gd name="connsiteY16" fmla="*/ 657606 h 762476"/>
                    <a:gd name="connsiteX17" fmla="*/ 43251 w 460178"/>
                    <a:gd name="connsiteY17" fmla="*/ 646938 h 762476"/>
                    <a:gd name="connsiteX18" fmla="*/ 19724 w 460178"/>
                    <a:gd name="connsiteY18" fmla="*/ 656844 h 762476"/>
                    <a:gd name="connsiteX19" fmla="*/ 13342 w 460178"/>
                    <a:gd name="connsiteY19" fmla="*/ 660083 h 762476"/>
                    <a:gd name="connsiteX20" fmla="*/ 12294 w 460178"/>
                    <a:gd name="connsiteY20" fmla="*/ 659701 h 762476"/>
                    <a:gd name="connsiteX21" fmla="*/ 4960 w 460178"/>
                    <a:gd name="connsiteY21" fmla="*/ 652272 h 762476"/>
                    <a:gd name="connsiteX22" fmla="*/ 2103 w 460178"/>
                    <a:gd name="connsiteY22" fmla="*/ 649605 h 762476"/>
                    <a:gd name="connsiteX23" fmla="*/ 1436 w 460178"/>
                    <a:gd name="connsiteY23" fmla="*/ 649796 h 762476"/>
                    <a:gd name="connsiteX24" fmla="*/ 769 w 460178"/>
                    <a:gd name="connsiteY24" fmla="*/ 649700 h 762476"/>
                    <a:gd name="connsiteX25" fmla="*/ 7 w 460178"/>
                    <a:gd name="connsiteY25" fmla="*/ 648748 h 762476"/>
                    <a:gd name="connsiteX26" fmla="*/ 2865 w 460178"/>
                    <a:gd name="connsiteY26" fmla="*/ 637127 h 762476"/>
                    <a:gd name="connsiteX27" fmla="*/ 8961 w 460178"/>
                    <a:gd name="connsiteY27" fmla="*/ 635032 h 762476"/>
                    <a:gd name="connsiteX28" fmla="*/ 14009 w 460178"/>
                    <a:gd name="connsiteY28" fmla="*/ 635413 h 762476"/>
                    <a:gd name="connsiteX29" fmla="*/ 20200 w 460178"/>
                    <a:gd name="connsiteY29" fmla="*/ 635889 h 762476"/>
                    <a:gd name="connsiteX30" fmla="*/ 24582 w 460178"/>
                    <a:gd name="connsiteY30" fmla="*/ 635508 h 762476"/>
                    <a:gd name="connsiteX31" fmla="*/ 40393 w 460178"/>
                    <a:gd name="connsiteY31" fmla="*/ 626078 h 762476"/>
                    <a:gd name="connsiteX32" fmla="*/ 27630 w 460178"/>
                    <a:gd name="connsiteY32" fmla="*/ 601409 h 762476"/>
                    <a:gd name="connsiteX33" fmla="*/ 21248 w 460178"/>
                    <a:gd name="connsiteY33" fmla="*/ 593026 h 762476"/>
                    <a:gd name="connsiteX34" fmla="*/ 21438 w 460178"/>
                    <a:gd name="connsiteY34" fmla="*/ 591788 h 762476"/>
                    <a:gd name="connsiteX35" fmla="*/ 50013 w 460178"/>
                    <a:gd name="connsiteY35" fmla="*/ 569309 h 762476"/>
                    <a:gd name="connsiteX36" fmla="*/ 56109 w 460178"/>
                    <a:gd name="connsiteY36" fmla="*/ 570929 h 762476"/>
                    <a:gd name="connsiteX37" fmla="*/ 63920 w 460178"/>
                    <a:gd name="connsiteY37" fmla="*/ 572929 h 762476"/>
                    <a:gd name="connsiteX38" fmla="*/ 88685 w 460178"/>
                    <a:gd name="connsiteY38" fmla="*/ 574167 h 762476"/>
                    <a:gd name="connsiteX39" fmla="*/ 96400 w 460178"/>
                    <a:gd name="connsiteY39" fmla="*/ 574548 h 762476"/>
                    <a:gd name="connsiteX40" fmla="*/ 96686 w 460178"/>
                    <a:gd name="connsiteY40" fmla="*/ 574548 h 762476"/>
                    <a:gd name="connsiteX41" fmla="*/ 95924 w 460178"/>
                    <a:gd name="connsiteY41" fmla="*/ 573786 h 762476"/>
                    <a:gd name="connsiteX42" fmla="*/ 82875 w 460178"/>
                    <a:gd name="connsiteY42" fmla="*/ 544735 h 762476"/>
                    <a:gd name="connsiteX43" fmla="*/ 103353 w 460178"/>
                    <a:gd name="connsiteY43" fmla="*/ 503872 h 762476"/>
                    <a:gd name="connsiteX44" fmla="*/ 106782 w 460178"/>
                    <a:gd name="connsiteY44" fmla="*/ 501491 h 762476"/>
                    <a:gd name="connsiteX45" fmla="*/ 87923 w 460178"/>
                    <a:gd name="connsiteY45" fmla="*/ 487966 h 762476"/>
                    <a:gd name="connsiteX46" fmla="*/ 76017 w 460178"/>
                    <a:gd name="connsiteY46" fmla="*/ 481489 h 762476"/>
                    <a:gd name="connsiteX47" fmla="*/ 85637 w 460178"/>
                    <a:gd name="connsiteY47" fmla="*/ 463677 h 762476"/>
                    <a:gd name="connsiteX48" fmla="*/ 88971 w 460178"/>
                    <a:gd name="connsiteY48" fmla="*/ 444151 h 762476"/>
                    <a:gd name="connsiteX49" fmla="*/ 86208 w 460178"/>
                    <a:gd name="connsiteY49" fmla="*/ 437864 h 762476"/>
                    <a:gd name="connsiteX50" fmla="*/ 93257 w 460178"/>
                    <a:gd name="connsiteY50" fmla="*/ 430435 h 762476"/>
                    <a:gd name="connsiteX51" fmla="*/ 108783 w 460178"/>
                    <a:gd name="connsiteY51" fmla="*/ 425482 h 762476"/>
                    <a:gd name="connsiteX52" fmla="*/ 133833 w 460178"/>
                    <a:gd name="connsiteY52" fmla="*/ 437293 h 762476"/>
                    <a:gd name="connsiteX53" fmla="*/ 155646 w 460178"/>
                    <a:gd name="connsiteY53" fmla="*/ 447961 h 762476"/>
                    <a:gd name="connsiteX54" fmla="*/ 192126 w 460178"/>
                    <a:gd name="connsiteY54" fmla="*/ 438721 h 762476"/>
                    <a:gd name="connsiteX55" fmla="*/ 185459 w 460178"/>
                    <a:gd name="connsiteY55" fmla="*/ 422815 h 762476"/>
                    <a:gd name="connsiteX56" fmla="*/ 183840 w 460178"/>
                    <a:gd name="connsiteY56" fmla="*/ 420624 h 762476"/>
                    <a:gd name="connsiteX57" fmla="*/ 184602 w 460178"/>
                    <a:gd name="connsiteY57" fmla="*/ 415957 h 762476"/>
                    <a:gd name="connsiteX58" fmla="*/ 202699 w 460178"/>
                    <a:gd name="connsiteY58" fmla="*/ 412051 h 762476"/>
                    <a:gd name="connsiteX59" fmla="*/ 215558 w 460178"/>
                    <a:gd name="connsiteY59" fmla="*/ 412337 h 762476"/>
                    <a:gd name="connsiteX60" fmla="*/ 230036 w 460178"/>
                    <a:gd name="connsiteY60" fmla="*/ 412718 h 762476"/>
                    <a:gd name="connsiteX61" fmla="*/ 257944 w 460178"/>
                    <a:gd name="connsiteY61" fmla="*/ 405955 h 762476"/>
                    <a:gd name="connsiteX62" fmla="*/ 257944 w 460178"/>
                    <a:gd name="connsiteY62" fmla="*/ 395097 h 762476"/>
                    <a:gd name="connsiteX63" fmla="*/ 255277 w 460178"/>
                    <a:gd name="connsiteY63" fmla="*/ 355378 h 762476"/>
                    <a:gd name="connsiteX64" fmla="*/ 265850 w 460178"/>
                    <a:gd name="connsiteY64" fmla="*/ 342900 h 762476"/>
                    <a:gd name="connsiteX65" fmla="*/ 247372 w 460178"/>
                    <a:gd name="connsiteY65" fmla="*/ 300895 h 762476"/>
                    <a:gd name="connsiteX66" fmla="*/ 214891 w 460178"/>
                    <a:gd name="connsiteY66" fmla="*/ 282988 h 762476"/>
                    <a:gd name="connsiteX67" fmla="*/ 174600 w 460178"/>
                    <a:gd name="connsiteY67" fmla="*/ 262700 h 762476"/>
                    <a:gd name="connsiteX68" fmla="*/ 159646 w 460178"/>
                    <a:gd name="connsiteY68" fmla="*/ 235458 h 762476"/>
                    <a:gd name="connsiteX69" fmla="*/ 190126 w 460178"/>
                    <a:gd name="connsiteY69" fmla="*/ 166211 h 762476"/>
                    <a:gd name="connsiteX70" fmla="*/ 194793 w 460178"/>
                    <a:gd name="connsiteY70" fmla="*/ 165545 h 762476"/>
                    <a:gd name="connsiteX71" fmla="*/ 212510 w 460178"/>
                    <a:gd name="connsiteY71" fmla="*/ 172879 h 762476"/>
                    <a:gd name="connsiteX72" fmla="*/ 237465 w 460178"/>
                    <a:gd name="connsiteY72" fmla="*/ 184880 h 762476"/>
                    <a:gd name="connsiteX73" fmla="*/ 242418 w 460178"/>
                    <a:gd name="connsiteY73" fmla="*/ 182118 h 762476"/>
                    <a:gd name="connsiteX74" fmla="*/ 248895 w 460178"/>
                    <a:gd name="connsiteY74" fmla="*/ 178689 h 762476"/>
                    <a:gd name="connsiteX75" fmla="*/ 253753 w 460178"/>
                    <a:gd name="connsiteY75" fmla="*/ 179642 h 762476"/>
                    <a:gd name="connsiteX76" fmla="*/ 271089 w 460178"/>
                    <a:gd name="connsiteY76" fmla="*/ 182880 h 762476"/>
                    <a:gd name="connsiteX77" fmla="*/ 278232 w 460178"/>
                    <a:gd name="connsiteY77" fmla="*/ 180499 h 762476"/>
                    <a:gd name="connsiteX78" fmla="*/ 276994 w 460178"/>
                    <a:gd name="connsiteY78" fmla="*/ 166116 h 762476"/>
                    <a:gd name="connsiteX79" fmla="*/ 276137 w 460178"/>
                    <a:gd name="connsiteY79" fmla="*/ 149924 h 762476"/>
                    <a:gd name="connsiteX80" fmla="*/ 284709 w 460178"/>
                    <a:gd name="connsiteY80" fmla="*/ 146780 h 762476"/>
                    <a:gd name="connsiteX81" fmla="*/ 293377 w 460178"/>
                    <a:gd name="connsiteY81" fmla="*/ 147828 h 762476"/>
                    <a:gd name="connsiteX82" fmla="*/ 288234 w 460178"/>
                    <a:gd name="connsiteY82" fmla="*/ 134017 h 762476"/>
                    <a:gd name="connsiteX83" fmla="*/ 327953 w 460178"/>
                    <a:gd name="connsiteY83" fmla="*/ 75914 h 762476"/>
                    <a:gd name="connsiteX84" fmla="*/ 349194 w 460178"/>
                    <a:gd name="connsiteY84" fmla="*/ 50101 h 762476"/>
                    <a:gd name="connsiteX85" fmla="*/ 365386 w 460178"/>
                    <a:gd name="connsiteY85" fmla="*/ 31813 h 762476"/>
                    <a:gd name="connsiteX86" fmla="*/ 367101 w 460178"/>
                    <a:gd name="connsiteY86" fmla="*/ 30575 h 762476"/>
                    <a:gd name="connsiteX87" fmla="*/ 370625 w 460178"/>
                    <a:gd name="connsiteY87" fmla="*/ 31147 h 762476"/>
                    <a:gd name="connsiteX88" fmla="*/ 374340 w 460178"/>
                    <a:gd name="connsiteY88" fmla="*/ 30861 h 762476"/>
                    <a:gd name="connsiteX89" fmla="*/ 383674 w 460178"/>
                    <a:gd name="connsiteY89" fmla="*/ 27146 h 762476"/>
                    <a:gd name="connsiteX90" fmla="*/ 376531 w 460178"/>
                    <a:gd name="connsiteY90" fmla="*/ 19526 h 762476"/>
                    <a:gd name="connsiteX91" fmla="*/ 374149 w 460178"/>
                    <a:gd name="connsiteY91" fmla="*/ 17336 h 762476"/>
                    <a:gd name="connsiteX92" fmla="*/ 374530 w 460178"/>
                    <a:gd name="connsiteY92" fmla="*/ 14097 h 762476"/>
                    <a:gd name="connsiteX93" fmla="*/ 378054 w 460178"/>
                    <a:gd name="connsiteY93" fmla="*/ 12763 h 762476"/>
                    <a:gd name="connsiteX94" fmla="*/ 396533 w 460178"/>
                    <a:gd name="connsiteY94" fmla="*/ 18383 h 762476"/>
                    <a:gd name="connsiteX95" fmla="*/ 400914 w 460178"/>
                    <a:gd name="connsiteY95" fmla="*/ 20003 h 762476"/>
                    <a:gd name="connsiteX96" fmla="*/ 406534 w 460178"/>
                    <a:gd name="connsiteY96" fmla="*/ 19526 h 762476"/>
                    <a:gd name="connsiteX97" fmla="*/ 419583 w 460178"/>
                    <a:gd name="connsiteY97" fmla="*/ 25337 h 762476"/>
                    <a:gd name="connsiteX98" fmla="*/ 420345 w 460178"/>
                    <a:gd name="connsiteY98" fmla="*/ 26194 h 762476"/>
                    <a:gd name="connsiteX99" fmla="*/ 423108 w 460178"/>
                    <a:gd name="connsiteY99" fmla="*/ 21431 h 762476"/>
                    <a:gd name="connsiteX100" fmla="*/ 448539 w 460178"/>
                    <a:gd name="connsiteY100" fmla="*/ 0 h 762476"/>
                    <a:gd name="connsiteX101" fmla="*/ 453111 w 460178"/>
                    <a:gd name="connsiteY101" fmla="*/ 2096 h 762476"/>
                    <a:gd name="connsiteX102" fmla="*/ 453111 w 460178"/>
                    <a:gd name="connsiteY102" fmla="*/ 14002 h 762476"/>
                    <a:gd name="connsiteX103" fmla="*/ 457302 w 460178"/>
                    <a:gd name="connsiteY103" fmla="*/ 24955 h 762476"/>
                    <a:gd name="connsiteX104" fmla="*/ 447682 w 460178"/>
                    <a:gd name="connsiteY104" fmla="*/ 58483 h 762476"/>
                    <a:gd name="connsiteX105" fmla="*/ 443872 w 460178"/>
                    <a:gd name="connsiteY105" fmla="*/ 74104 h 762476"/>
                    <a:gd name="connsiteX106" fmla="*/ 417393 w 460178"/>
                    <a:gd name="connsiteY106" fmla="*/ 122396 h 762476"/>
                    <a:gd name="connsiteX107" fmla="*/ 411392 w 460178"/>
                    <a:gd name="connsiteY107" fmla="*/ 133159 h 762476"/>
                    <a:gd name="connsiteX108" fmla="*/ 417393 w 460178"/>
                    <a:gd name="connsiteY108" fmla="*/ 161830 h 762476"/>
                    <a:gd name="connsiteX109" fmla="*/ 426727 w 460178"/>
                    <a:gd name="connsiteY109" fmla="*/ 198501 h 762476"/>
                    <a:gd name="connsiteX110" fmla="*/ 423108 w 460178"/>
                    <a:gd name="connsiteY110" fmla="*/ 216313 h 762476"/>
                    <a:gd name="connsiteX111" fmla="*/ 417678 w 460178"/>
                    <a:gd name="connsiteY111" fmla="*/ 229648 h 762476"/>
                    <a:gd name="connsiteX112" fmla="*/ 409010 w 460178"/>
                    <a:gd name="connsiteY112" fmla="*/ 295656 h 762476"/>
                    <a:gd name="connsiteX113" fmla="*/ 409010 w 460178"/>
                    <a:gd name="connsiteY113" fmla="*/ 321850 h 762476"/>
                    <a:gd name="connsiteX114" fmla="*/ 413773 w 460178"/>
                    <a:gd name="connsiteY114" fmla="*/ 356902 h 762476"/>
                    <a:gd name="connsiteX115" fmla="*/ 403772 w 460178"/>
                    <a:gd name="connsiteY115" fmla="*/ 419671 h 762476"/>
                    <a:gd name="connsiteX116" fmla="*/ 395581 w 460178"/>
                    <a:gd name="connsiteY116" fmla="*/ 480917 h 762476"/>
                    <a:gd name="connsiteX117" fmla="*/ 425775 w 460178"/>
                    <a:gd name="connsiteY117" fmla="*/ 550545 h 762476"/>
                    <a:gd name="connsiteX118" fmla="*/ 427775 w 460178"/>
                    <a:gd name="connsiteY118" fmla="*/ 553212 h 762476"/>
                    <a:gd name="connsiteX119" fmla="*/ 437776 w 460178"/>
                    <a:gd name="connsiteY119" fmla="*/ 565499 h 762476"/>
                    <a:gd name="connsiteX120" fmla="*/ 448349 w 460178"/>
                    <a:gd name="connsiteY120" fmla="*/ 575405 h 762476"/>
                    <a:gd name="connsiteX121" fmla="*/ 451778 w 460178"/>
                    <a:gd name="connsiteY121" fmla="*/ 591598 h 762476"/>
                    <a:gd name="connsiteX122" fmla="*/ 452064 w 460178"/>
                    <a:gd name="connsiteY122" fmla="*/ 606552 h 762476"/>
                    <a:gd name="connsiteX123" fmla="*/ 427489 w 460178"/>
                    <a:gd name="connsiteY123" fmla="*/ 624268 h 762476"/>
                    <a:gd name="connsiteX124" fmla="*/ 427489 w 460178"/>
                    <a:gd name="connsiteY124" fmla="*/ 624268 h 762476"/>
                    <a:gd name="connsiteX125" fmla="*/ 418726 w 460178"/>
                    <a:gd name="connsiteY125" fmla="*/ 620078 h 762476"/>
                    <a:gd name="connsiteX126" fmla="*/ 413202 w 460178"/>
                    <a:gd name="connsiteY126" fmla="*/ 613886 h 762476"/>
                    <a:gd name="connsiteX127" fmla="*/ 412630 w 460178"/>
                    <a:gd name="connsiteY127" fmla="*/ 613220 h 762476"/>
                    <a:gd name="connsiteX128" fmla="*/ 400057 w 460178"/>
                    <a:gd name="connsiteY128" fmla="*/ 618934 h 762476"/>
                    <a:gd name="connsiteX129" fmla="*/ 384627 w 460178"/>
                    <a:gd name="connsiteY129" fmla="*/ 617125 h 762476"/>
                    <a:gd name="connsiteX130" fmla="*/ 345860 w 460178"/>
                    <a:gd name="connsiteY130" fmla="*/ 613505 h 762476"/>
                    <a:gd name="connsiteX131" fmla="*/ 328524 w 460178"/>
                    <a:gd name="connsiteY131" fmla="*/ 616934 h 762476"/>
                    <a:gd name="connsiteX132" fmla="*/ 328524 w 460178"/>
                    <a:gd name="connsiteY132" fmla="*/ 619125 h 762476"/>
                    <a:gd name="connsiteX133" fmla="*/ 332906 w 460178"/>
                    <a:gd name="connsiteY133" fmla="*/ 619792 h 762476"/>
                    <a:gd name="connsiteX134" fmla="*/ 357290 w 460178"/>
                    <a:gd name="connsiteY134" fmla="*/ 637794 h 762476"/>
                    <a:gd name="connsiteX135" fmla="*/ 369387 w 460178"/>
                    <a:gd name="connsiteY135" fmla="*/ 646938 h 762476"/>
                    <a:gd name="connsiteX136" fmla="*/ 387198 w 460178"/>
                    <a:gd name="connsiteY136" fmla="*/ 665321 h 762476"/>
                    <a:gd name="connsiteX137" fmla="*/ 384817 w 460178"/>
                    <a:gd name="connsiteY137" fmla="*/ 673418 h 762476"/>
                    <a:gd name="connsiteX138" fmla="*/ 370244 w 460178"/>
                    <a:gd name="connsiteY138" fmla="*/ 677513 h 762476"/>
                    <a:gd name="connsiteX139" fmla="*/ 359671 w 460178"/>
                    <a:gd name="connsiteY139" fmla="*/ 677037 h 762476"/>
                    <a:gd name="connsiteX140" fmla="*/ 349765 w 460178"/>
                    <a:gd name="connsiteY140" fmla="*/ 676561 h 762476"/>
                    <a:gd name="connsiteX141" fmla="*/ 338907 w 460178"/>
                    <a:gd name="connsiteY141" fmla="*/ 679323 h 762476"/>
                    <a:gd name="connsiteX142" fmla="*/ 336430 w 460178"/>
                    <a:gd name="connsiteY142" fmla="*/ 712661 h 762476"/>
                    <a:gd name="connsiteX143" fmla="*/ 339573 w 460178"/>
                    <a:gd name="connsiteY143" fmla="*/ 727043 h 762476"/>
                    <a:gd name="connsiteX144" fmla="*/ 336049 w 460178"/>
                    <a:gd name="connsiteY144" fmla="*/ 739616 h 762476"/>
                    <a:gd name="connsiteX145" fmla="*/ 340907 w 460178"/>
                    <a:gd name="connsiteY145" fmla="*/ 759905 h 762476"/>
                    <a:gd name="connsiteX146" fmla="*/ 339859 w 460178"/>
                    <a:gd name="connsiteY146" fmla="*/ 760952 h 762476"/>
                    <a:gd name="connsiteX147" fmla="*/ 326429 w 460178"/>
                    <a:gd name="connsiteY147" fmla="*/ 762191 h 762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460178" h="762476">
                      <a:moveTo>
                        <a:pt x="326619" y="762476"/>
                      </a:moveTo>
                      <a:cubicBezTo>
                        <a:pt x="314427" y="762476"/>
                        <a:pt x="310046" y="758285"/>
                        <a:pt x="304045" y="752380"/>
                      </a:cubicBezTo>
                      <a:cubicBezTo>
                        <a:pt x="299473" y="747998"/>
                        <a:pt x="293853" y="742474"/>
                        <a:pt x="282614" y="737045"/>
                      </a:cubicBezTo>
                      <a:cubicBezTo>
                        <a:pt x="272232" y="734282"/>
                        <a:pt x="271279" y="732282"/>
                        <a:pt x="270612" y="729329"/>
                      </a:cubicBezTo>
                      <a:cubicBezTo>
                        <a:pt x="269946" y="726376"/>
                        <a:pt x="268993" y="721805"/>
                        <a:pt x="236894" y="710851"/>
                      </a:cubicBezTo>
                      <a:cubicBezTo>
                        <a:pt x="229845" y="708851"/>
                        <a:pt x="224130" y="707898"/>
                        <a:pt x="219368" y="707898"/>
                      </a:cubicBezTo>
                      <a:cubicBezTo>
                        <a:pt x="212796" y="707898"/>
                        <a:pt x="209843" y="709803"/>
                        <a:pt x="207271" y="711518"/>
                      </a:cubicBezTo>
                      <a:cubicBezTo>
                        <a:pt x="205461" y="712661"/>
                        <a:pt x="203842" y="713804"/>
                        <a:pt x="201366" y="713804"/>
                      </a:cubicBezTo>
                      <a:cubicBezTo>
                        <a:pt x="196222" y="713804"/>
                        <a:pt x="188507" y="709422"/>
                        <a:pt x="160694" y="685705"/>
                      </a:cubicBezTo>
                      <a:cubicBezTo>
                        <a:pt x="159932" y="683609"/>
                        <a:pt x="159360" y="683514"/>
                        <a:pt x="158693" y="683514"/>
                      </a:cubicBezTo>
                      <a:cubicBezTo>
                        <a:pt x="157551" y="683514"/>
                        <a:pt x="155741" y="684181"/>
                        <a:pt x="153931" y="684847"/>
                      </a:cubicBezTo>
                      <a:cubicBezTo>
                        <a:pt x="151169" y="685895"/>
                        <a:pt x="148026" y="687134"/>
                        <a:pt x="144692" y="687134"/>
                      </a:cubicBezTo>
                      <a:cubicBezTo>
                        <a:pt x="137453" y="687134"/>
                        <a:pt x="132214" y="681228"/>
                        <a:pt x="128880" y="668941"/>
                      </a:cubicBezTo>
                      <a:cubicBezTo>
                        <a:pt x="127642" y="664559"/>
                        <a:pt x="123165" y="662464"/>
                        <a:pt x="114593" y="662464"/>
                      </a:cubicBezTo>
                      <a:cubicBezTo>
                        <a:pt x="108402" y="662464"/>
                        <a:pt x="100782" y="663607"/>
                        <a:pt x="93352" y="664655"/>
                      </a:cubicBezTo>
                      <a:cubicBezTo>
                        <a:pt x="85827" y="665702"/>
                        <a:pt x="78017" y="666845"/>
                        <a:pt x="71540" y="666845"/>
                      </a:cubicBezTo>
                      <a:cubicBezTo>
                        <a:pt x="61158" y="666845"/>
                        <a:pt x="55443" y="663797"/>
                        <a:pt x="54109" y="657606"/>
                      </a:cubicBezTo>
                      <a:cubicBezTo>
                        <a:pt x="52585" y="650462"/>
                        <a:pt x="49061" y="646938"/>
                        <a:pt x="43251" y="646938"/>
                      </a:cubicBezTo>
                      <a:cubicBezTo>
                        <a:pt x="35631" y="646938"/>
                        <a:pt x="25629" y="653129"/>
                        <a:pt x="19724" y="656844"/>
                      </a:cubicBezTo>
                      <a:cubicBezTo>
                        <a:pt x="16009" y="659130"/>
                        <a:pt x="14390" y="660083"/>
                        <a:pt x="13342" y="660083"/>
                      </a:cubicBezTo>
                      <a:cubicBezTo>
                        <a:pt x="13056" y="660083"/>
                        <a:pt x="12485" y="659892"/>
                        <a:pt x="12294" y="659701"/>
                      </a:cubicBezTo>
                      <a:cubicBezTo>
                        <a:pt x="8770" y="656463"/>
                        <a:pt x="6579" y="653987"/>
                        <a:pt x="4960" y="652272"/>
                      </a:cubicBezTo>
                      <a:cubicBezTo>
                        <a:pt x="3627" y="650748"/>
                        <a:pt x="2579" y="649605"/>
                        <a:pt x="2103" y="649605"/>
                      </a:cubicBezTo>
                      <a:cubicBezTo>
                        <a:pt x="1912" y="649700"/>
                        <a:pt x="1626" y="649796"/>
                        <a:pt x="1436" y="649796"/>
                      </a:cubicBezTo>
                      <a:cubicBezTo>
                        <a:pt x="1245" y="649796"/>
                        <a:pt x="960" y="649796"/>
                        <a:pt x="769" y="649700"/>
                      </a:cubicBezTo>
                      <a:cubicBezTo>
                        <a:pt x="388" y="649510"/>
                        <a:pt x="7" y="649129"/>
                        <a:pt x="7" y="648748"/>
                      </a:cubicBezTo>
                      <a:cubicBezTo>
                        <a:pt x="-88" y="642938"/>
                        <a:pt x="769" y="639223"/>
                        <a:pt x="2865" y="637127"/>
                      </a:cubicBezTo>
                      <a:cubicBezTo>
                        <a:pt x="4770" y="635222"/>
                        <a:pt x="7246" y="635032"/>
                        <a:pt x="8961" y="635032"/>
                      </a:cubicBezTo>
                      <a:cubicBezTo>
                        <a:pt x="10485" y="635032"/>
                        <a:pt x="12199" y="635222"/>
                        <a:pt x="14009" y="635413"/>
                      </a:cubicBezTo>
                      <a:cubicBezTo>
                        <a:pt x="16009" y="635603"/>
                        <a:pt x="18009" y="635889"/>
                        <a:pt x="20200" y="635889"/>
                      </a:cubicBezTo>
                      <a:cubicBezTo>
                        <a:pt x="21819" y="635889"/>
                        <a:pt x="23248" y="635794"/>
                        <a:pt x="24582" y="635508"/>
                      </a:cubicBezTo>
                      <a:cubicBezTo>
                        <a:pt x="33630" y="633603"/>
                        <a:pt x="38964" y="630364"/>
                        <a:pt x="40393" y="626078"/>
                      </a:cubicBezTo>
                      <a:cubicBezTo>
                        <a:pt x="42870" y="618649"/>
                        <a:pt x="34011" y="608647"/>
                        <a:pt x="27630" y="601409"/>
                      </a:cubicBezTo>
                      <a:cubicBezTo>
                        <a:pt x="24486" y="597884"/>
                        <a:pt x="22010" y="595027"/>
                        <a:pt x="21248" y="593026"/>
                      </a:cubicBezTo>
                      <a:cubicBezTo>
                        <a:pt x="21057" y="592646"/>
                        <a:pt x="21248" y="592169"/>
                        <a:pt x="21438" y="591788"/>
                      </a:cubicBezTo>
                      <a:cubicBezTo>
                        <a:pt x="38107" y="573119"/>
                        <a:pt x="44870" y="569309"/>
                        <a:pt x="50013" y="569309"/>
                      </a:cubicBezTo>
                      <a:cubicBezTo>
                        <a:pt x="52299" y="569309"/>
                        <a:pt x="54204" y="570071"/>
                        <a:pt x="56109" y="570929"/>
                      </a:cubicBezTo>
                      <a:cubicBezTo>
                        <a:pt x="58300" y="571881"/>
                        <a:pt x="60586" y="572834"/>
                        <a:pt x="63920" y="572929"/>
                      </a:cubicBezTo>
                      <a:cubicBezTo>
                        <a:pt x="75350" y="573310"/>
                        <a:pt x="83351" y="573786"/>
                        <a:pt x="88685" y="574167"/>
                      </a:cubicBezTo>
                      <a:cubicBezTo>
                        <a:pt x="92400" y="574358"/>
                        <a:pt x="94876" y="574548"/>
                        <a:pt x="96400" y="574548"/>
                      </a:cubicBezTo>
                      <a:lnTo>
                        <a:pt x="96686" y="574548"/>
                      </a:lnTo>
                      <a:cubicBezTo>
                        <a:pt x="96686" y="574548"/>
                        <a:pt x="96210" y="574072"/>
                        <a:pt x="95924" y="573786"/>
                      </a:cubicBezTo>
                      <a:cubicBezTo>
                        <a:pt x="92019" y="570167"/>
                        <a:pt x="82875" y="561689"/>
                        <a:pt x="82875" y="544735"/>
                      </a:cubicBezTo>
                      <a:cubicBezTo>
                        <a:pt x="82875" y="508445"/>
                        <a:pt x="96210" y="505492"/>
                        <a:pt x="103353" y="503872"/>
                      </a:cubicBezTo>
                      <a:cubicBezTo>
                        <a:pt x="106782" y="503111"/>
                        <a:pt x="107068" y="502825"/>
                        <a:pt x="106782" y="501491"/>
                      </a:cubicBezTo>
                      <a:cubicBezTo>
                        <a:pt x="104877" y="492062"/>
                        <a:pt x="95924" y="489871"/>
                        <a:pt x="87923" y="487966"/>
                      </a:cubicBezTo>
                      <a:cubicBezTo>
                        <a:pt x="82208" y="486632"/>
                        <a:pt x="77255" y="485394"/>
                        <a:pt x="76017" y="481489"/>
                      </a:cubicBezTo>
                      <a:cubicBezTo>
                        <a:pt x="74874" y="477679"/>
                        <a:pt x="77826" y="472250"/>
                        <a:pt x="85637" y="463677"/>
                      </a:cubicBezTo>
                      <a:cubicBezTo>
                        <a:pt x="95829" y="452628"/>
                        <a:pt x="92114" y="448151"/>
                        <a:pt x="88971" y="444151"/>
                      </a:cubicBezTo>
                      <a:cubicBezTo>
                        <a:pt x="87351" y="442150"/>
                        <a:pt x="85827" y="440246"/>
                        <a:pt x="86208" y="437864"/>
                      </a:cubicBezTo>
                      <a:cubicBezTo>
                        <a:pt x="86589" y="435483"/>
                        <a:pt x="88780" y="433197"/>
                        <a:pt x="93257" y="430435"/>
                      </a:cubicBezTo>
                      <a:cubicBezTo>
                        <a:pt x="98686" y="427101"/>
                        <a:pt x="103734" y="425482"/>
                        <a:pt x="108783" y="425482"/>
                      </a:cubicBezTo>
                      <a:cubicBezTo>
                        <a:pt x="118498" y="425482"/>
                        <a:pt x="126309" y="431483"/>
                        <a:pt x="133833" y="437293"/>
                      </a:cubicBezTo>
                      <a:cubicBezTo>
                        <a:pt x="140977" y="442817"/>
                        <a:pt x="147740" y="447961"/>
                        <a:pt x="155646" y="447961"/>
                      </a:cubicBezTo>
                      <a:cubicBezTo>
                        <a:pt x="182411" y="447961"/>
                        <a:pt x="190222" y="442913"/>
                        <a:pt x="192126" y="438721"/>
                      </a:cubicBezTo>
                      <a:cubicBezTo>
                        <a:pt x="194603" y="433197"/>
                        <a:pt x="188221" y="425958"/>
                        <a:pt x="185459" y="422815"/>
                      </a:cubicBezTo>
                      <a:cubicBezTo>
                        <a:pt x="184316" y="421481"/>
                        <a:pt x="183935" y="421100"/>
                        <a:pt x="183840" y="420624"/>
                      </a:cubicBezTo>
                      <a:cubicBezTo>
                        <a:pt x="183364" y="418814"/>
                        <a:pt x="183649" y="417290"/>
                        <a:pt x="184602" y="415957"/>
                      </a:cubicBezTo>
                      <a:cubicBezTo>
                        <a:pt x="186792" y="413195"/>
                        <a:pt x="192031" y="412051"/>
                        <a:pt x="202699" y="412051"/>
                      </a:cubicBezTo>
                      <a:cubicBezTo>
                        <a:pt x="206700" y="412051"/>
                        <a:pt x="211081" y="412242"/>
                        <a:pt x="215558" y="412337"/>
                      </a:cubicBezTo>
                      <a:cubicBezTo>
                        <a:pt x="220320" y="412528"/>
                        <a:pt x="225273" y="412718"/>
                        <a:pt x="230036" y="412718"/>
                      </a:cubicBezTo>
                      <a:cubicBezTo>
                        <a:pt x="240894" y="412718"/>
                        <a:pt x="253848" y="411956"/>
                        <a:pt x="257944" y="405955"/>
                      </a:cubicBezTo>
                      <a:cubicBezTo>
                        <a:pt x="259754" y="403288"/>
                        <a:pt x="259754" y="399764"/>
                        <a:pt x="257944" y="395097"/>
                      </a:cubicBezTo>
                      <a:cubicBezTo>
                        <a:pt x="244990" y="362045"/>
                        <a:pt x="247752" y="358997"/>
                        <a:pt x="255277" y="355378"/>
                      </a:cubicBezTo>
                      <a:cubicBezTo>
                        <a:pt x="258897" y="353568"/>
                        <a:pt x="263088" y="351568"/>
                        <a:pt x="265850" y="342900"/>
                      </a:cubicBezTo>
                      <a:cubicBezTo>
                        <a:pt x="275470" y="313182"/>
                        <a:pt x="266612" y="309277"/>
                        <a:pt x="247372" y="300895"/>
                      </a:cubicBezTo>
                      <a:cubicBezTo>
                        <a:pt x="238323" y="296989"/>
                        <a:pt x="227083" y="292037"/>
                        <a:pt x="214891" y="282988"/>
                      </a:cubicBezTo>
                      <a:cubicBezTo>
                        <a:pt x="196413" y="269272"/>
                        <a:pt x="183268" y="265367"/>
                        <a:pt x="174600" y="262700"/>
                      </a:cubicBezTo>
                      <a:cubicBezTo>
                        <a:pt x="161456" y="258699"/>
                        <a:pt x="157741" y="256699"/>
                        <a:pt x="159646" y="235458"/>
                      </a:cubicBezTo>
                      <a:cubicBezTo>
                        <a:pt x="157836" y="213646"/>
                        <a:pt x="164599" y="175355"/>
                        <a:pt x="190126" y="166211"/>
                      </a:cubicBezTo>
                      <a:cubicBezTo>
                        <a:pt x="191745" y="165735"/>
                        <a:pt x="193174" y="165545"/>
                        <a:pt x="194793" y="165545"/>
                      </a:cubicBezTo>
                      <a:cubicBezTo>
                        <a:pt x="200318" y="165545"/>
                        <a:pt x="205652" y="168307"/>
                        <a:pt x="212510" y="172879"/>
                      </a:cubicBezTo>
                      <a:cubicBezTo>
                        <a:pt x="224797" y="180975"/>
                        <a:pt x="232893" y="184880"/>
                        <a:pt x="237465" y="184880"/>
                      </a:cubicBezTo>
                      <a:cubicBezTo>
                        <a:pt x="240037" y="184880"/>
                        <a:pt x="241085" y="183642"/>
                        <a:pt x="242418" y="182118"/>
                      </a:cubicBezTo>
                      <a:cubicBezTo>
                        <a:pt x="243847" y="180499"/>
                        <a:pt x="245466" y="178689"/>
                        <a:pt x="248895" y="178689"/>
                      </a:cubicBezTo>
                      <a:cubicBezTo>
                        <a:pt x="250324" y="178689"/>
                        <a:pt x="251848" y="178975"/>
                        <a:pt x="253753" y="179642"/>
                      </a:cubicBezTo>
                      <a:cubicBezTo>
                        <a:pt x="261087" y="181832"/>
                        <a:pt x="266993" y="182880"/>
                        <a:pt x="271089" y="182880"/>
                      </a:cubicBezTo>
                      <a:cubicBezTo>
                        <a:pt x="274708" y="182880"/>
                        <a:pt x="276994" y="182118"/>
                        <a:pt x="278232" y="180499"/>
                      </a:cubicBezTo>
                      <a:cubicBezTo>
                        <a:pt x="280423" y="177546"/>
                        <a:pt x="278709" y="171736"/>
                        <a:pt x="276994" y="166116"/>
                      </a:cubicBezTo>
                      <a:cubicBezTo>
                        <a:pt x="275184" y="160020"/>
                        <a:pt x="273279" y="153734"/>
                        <a:pt x="276137" y="149924"/>
                      </a:cubicBezTo>
                      <a:cubicBezTo>
                        <a:pt x="277756" y="147733"/>
                        <a:pt x="280518" y="146780"/>
                        <a:pt x="284709" y="146780"/>
                      </a:cubicBezTo>
                      <a:cubicBezTo>
                        <a:pt x="287091" y="146780"/>
                        <a:pt x="289948" y="147161"/>
                        <a:pt x="293377" y="147828"/>
                      </a:cubicBezTo>
                      <a:cubicBezTo>
                        <a:pt x="290043" y="143732"/>
                        <a:pt x="288329" y="139065"/>
                        <a:pt x="288234" y="134017"/>
                      </a:cubicBezTo>
                      <a:cubicBezTo>
                        <a:pt x="287948" y="115157"/>
                        <a:pt x="310141" y="93440"/>
                        <a:pt x="327953" y="75914"/>
                      </a:cubicBezTo>
                      <a:cubicBezTo>
                        <a:pt x="338811" y="65246"/>
                        <a:pt x="349003" y="55245"/>
                        <a:pt x="349194" y="50101"/>
                      </a:cubicBezTo>
                      <a:cubicBezTo>
                        <a:pt x="361290" y="37814"/>
                        <a:pt x="364339" y="33338"/>
                        <a:pt x="365386" y="31813"/>
                      </a:cubicBezTo>
                      <a:cubicBezTo>
                        <a:pt x="365862" y="31051"/>
                        <a:pt x="366243" y="30575"/>
                        <a:pt x="367101" y="30575"/>
                      </a:cubicBezTo>
                      <a:cubicBezTo>
                        <a:pt x="368244" y="30861"/>
                        <a:pt x="368910" y="31147"/>
                        <a:pt x="370625" y="31147"/>
                      </a:cubicBezTo>
                      <a:cubicBezTo>
                        <a:pt x="371577" y="31147"/>
                        <a:pt x="372720" y="31147"/>
                        <a:pt x="374340" y="30861"/>
                      </a:cubicBezTo>
                      <a:cubicBezTo>
                        <a:pt x="382245" y="29813"/>
                        <a:pt x="383484" y="27908"/>
                        <a:pt x="383674" y="27146"/>
                      </a:cubicBezTo>
                      <a:cubicBezTo>
                        <a:pt x="384246" y="24765"/>
                        <a:pt x="378816" y="21050"/>
                        <a:pt x="376531" y="19526"/>
                      </a:cubicBezTo>
                      <a:cubicBezTo>
                        <a:pt x="374816" y="18383"/>
                        <a:pt x="374244" y="18002"/>
                        <a:pt x="374149" y="17336"/>
                      </a:cubicBezTo>
                      <a:cubicBezTo>
                        <a:pt x="373768" y="16002"/>
                        <a:pt x="373864" y="14859"/>
                        <a:pt x="374530" y="14097"/>
                      </a:cubicBezTo>
                      <a:cubicBezTo>
                        <a:pt x="375197" y="13240"/>
                        <a:pt x="376435" y="12763"/>
                        <a:pt x="378054" y="12763"/>
                      </a:cubicBezTo>
                      <a:cubicBezTo>
                        <a:pt x="382722" y="12763"/>
                        <a:pt x="391008" y="16097"/>
                        <a:pt x="396533" y="18383"/>
                      </a:cubicBezTo>
                      <a:cubicBezTo>
                        <a:pt x="398438" y="19145"/>
                        <a:pt x="400438" y="20003"/>
                        <a:pt x="400914" y="20003"/>
                      </a:cubicBezTo>
                      <a:cubicBezTo>
                        <a:pt x="402915" y="19717"/>
                        <a:pt x="404820" y="19526"/>
                        <a:pt x="406534" y="19526"/>
                      </a:cubicBezTo>
                      <a:cubicBezTo>
                        <a:pt x="415107" y="19526"/>
                        <a:pt x="418059" y="23336"/>
                        <a:pt x="419583" y="25337"/>
                      </a:cubicBezTo>
                      <a:cubicBezTo>
                        <a:pt x="419869" y="25717"/>
                        <a:pt x="420250" y="26099"/>
                        <a:pt x="420345" y="26194"/>
                      </a:cubicBezTo>
                      <a:cubicBezTo>
                        <a:pt x="420631" y="25813"/>
                        <a:pt x="422536" y="22574"/>
                        <a:pt x="423108" y="21431"/>
                      </a:cubicBezTo>
                      <a:cubicBezTo>
                        <a:pt x="429775" y="9620"/>
                        <a:pt x="441205" y="0"/>
                        <a:pt x="448539" y="0"/>
                      </a:cubicBezTo>
                      <a:cubicBezTo>
                        <a:pt x="450540" y="0"/>
                        <a:pt x="452064" y="762"/>
                        <a:pt x="453111" y="2096"/>
                      </a:cubicBezTo>
                      <a:cubicBezTo>
                        <a:pt x="454826" y="4382"/>
                        <a:pt x="454826" y="8382"/>
                        <a:pt x="453111" y="14002"/>
                      </a:cubicBezTo>
                      <a:cubicBezTo>
                        <a:pt x="453111" y="21241"/>
                        <a:pt x="455302" y="23241"/>
                        <a:pt x="457302" y="24955"/>
                      </a:cubicBezTo>
                      <a:cubicBezTo>
                        <a:pt x="461684" y="28861"/>
                        <a:pt x="462827" y="31433"/>
                        <a:pt x="447682" y="58483"/>
                      </a:cubicBezTo>
                      <a:cubicBezTo>
                        <a:pt x="445587" y="62198"/>
                        <a:pt x="444825" y="67723"/>
                        <a:pt x="443872" y="74104"/>
                      </a:cubicBezTo>
                      <a:cubicBezTo>
                        <a:pt x="441777" y="88583"/>
                        <a:pt x="438919" y="108490"/>
                        <a:pt x="417393" y="122396"/>
                      </a:cubicBezTo>
                      <a:cubicBezTo>
                        <a:pt x="414249" y="124396"/>
                        <a:pt x="412249" y="128016"/>
                        <a:pt x="411392" y="133159"/>
                      </a:cubicBezTo>
                      <a:cubicBezTo>
                        <a:pt x="409677" y="143351"/>
                        <a:pt x="413202" y="156496"/>
                        <a:pt x="417393" y="161830"/>
                      </a:cubicBezTo>
                      <a:cubicBezTo>
                        <a:pt x="436443" y="186214"/>
                        <a:pt x="431680" y="192119"/>
                        <a:pt x="426727" y="198501"/>
                      </a:cubicBezTo>
                      <a:cubicBezTo>
                        <a:pt x="423584" y="202406"/>
                        <a:pt x="420345" y="206502"/>
                        <a:pt x="423108" y="216313"/>
                      </a:cubicBezTo>
                      <a:cubicBezTo>
                        <a:pt x="424346" y="220789"/>
                        <a:pt x="421393" y="224695"/>
                        <a:pt x="417678" y="229648"/>
                      </a:cubicBezTo>
                      <a:cubicBezTo>
                        <a:pt x="409677" y="240411"/>
                        <a:pt x="397581" y="256604"/>
                        <a:pt x="409010" y="295656"/>
                      </a:cubicBezTo>
                      <a:cubicBezTo>
                        <a:pt x="411392" y="303847"/>
                        <a:pt x="410154" y="312992"/>
                        <a:pt x="409010" y="321850"/>
                      </a:cubicBezTo>
                      <a:cubicBezTo>
                        <a:pt x="407201" y="334709"/>
                        <a:pt x="405582" y="346805"/>
                        <a:pt x="413773" y="356902"/>
                      </a:cubicBezTo>
                      <a:cubicBezTo>
                        <a:pt x="424632" y="370332"/>
                        <a:pt x="413964" y="395383"/>
                        <a:pt x="403772" y="419671"/>
                      </a:cubicBezTo>
                      <a:cubicBezTo>
                        <a:pt x="393294" y="444437"/>
                        <a:pt x="382531" y="469963"/>
                        <a:pt x="395581" y="480917"/>
                      </a:cubicBezTo>
                      <a:cubicBezTo>
                        <a:pt x="404724" y="493395"/>
                        <a:pt x="430728" y="537496"/>
                        <a:pt x="425775" y="550545"/>
                      </a:cubicBezTo>
                      <a:cubicBezTo>
                        <a:pt x="425679" y="551117"/>
                        <a:pt x="426822" y="552259"/>
                        <a:pt x="427775" y="553212"/>
                      </a:cubicBezTo>
                      <a:cubicBezTo>
                        <a:pt x="430156" y="555593"/>
                        <a:pt x="433871" y="559213"/>
                        <a:pt x="437776" y="565499"/>
                      </a:cubicBezTo>
                      <a:cubicBezTo>
                        <a:pt x="443872" y="575310"/>
                        <a:pt x="446920" y="575405"/>
                        <a:pt x="448349" y="575405"/>
                      </a:cubicBezTo>
                      <a:cubicBezTo>
                        <a:pt x="451492" y="575405"/>
                        <a:pt x="451492" y="575786"/>
                        <a:pt x="451778" y="591598"/>
                      </a:cubicBezTo>
                      <a:lnTo>
                        <a:pt x="452064" y="606552"/>
                      </a:lnTo>
                      <a:cubicBezTo>
                        <a:pt x="449873" y="614172"/>
                        <a:pt x="437109" y="624268"/>
                        <a:pt x="427489" y="624268"/>
                      </a:cubicBezTo>
                      <a:lnTo>
                        <a:pt x="427489" y="624268"/>
                      </a:lnTo>
                      <a:cubicBezTo>
                        <a:pt x="423774" y="624268"/>
                        <a:pt x="420726" y="622840"/>
                        <a:pt x="418726" y="620078"/>
                      </a:cubicBezTo>
                      <a:cubicBezTo>
                        <a:pt x="416154" y="617220"/>
                        <a:pt x="414440" y="615220"/>
                        <a:pt x="413202" y="613886"/>
                      </a:cubicBezTo>
                      <a:cubicBezTo>
                        <a:pt x="413011" y="613696"/>
                        <a:pt x="412821" y="613410"/>
                        <a:pt x="412630" y="613220"/>
                      </a:cubicBezTo>
                      <a:cubicBezTo>
                        <a:pt x="411964" y="615696"/>
                        <a:pt x="409487" y="618934"/>
                        <a:pt x="400057" y="618934"/>
                      </a:cubicBezTo>
                      <a:cubicBezTo>
                        <a:pt x="395961" y="618934"/>
                        <a:pt x="390723" y="618363"/>
                        <a:pt x="384627" y="617125"/>
                      </a:cubicBezTo>
                      <a:cubicBezTo>
                        <a:pt x="380722" y="616363"/>
                        <a:pt x="361100" y="613505"/>
                        <a:pt x="345860" y="613505"/>
                      </a:cubicBezTo>
                      <a:cubicBezTo>
                        <a:pt x="332620" y="613505"/>
                        <a:pt x="329286" y="615601"/>
                        <a:pt x="328524" y="616934"/>
                      </a:cubicBezTo>
                      <a:cubicBezTo>
                        <a:pt x="328239" y="617315"/>
                        <a:pt x="328048" y="617982"/>
                        <a:pt x="328524" y="619125"/>
                      </a:cubicBezTo>
                      <a:cubicBezTo>
                        <a:pt x="328810" y="619316"/>
                        <a:pt x="331096" y="619601"/>
                        <a:pt x="332906" y="619792"/>
                      </a:cubicBezTo>
                      <a:cubicBezTo>
                        <a:pt x="340716" y="620744"/>
                        <a:pt x="355194" y="622459"/>
                        <a:pt x="357290" y="637794"/>
                      </a:cubicBezTo>
                      <a:cubicBezTo>
                        <a:pt x="358242" y="644938"/>
                        <a:pt x="363195" y="645890"/>
                        <a:pt x="369387" y="646938"/>
                      </a:cubicBezTo>
                      <a:cubicBezTo>
                        <a:pt x="376816" y="648272"/>
                        <a:pt x="385960" y="649891"/>
                        <a:pt x="387198" y="665321"/>
                      </a:cubicBezTo>
                      <a:cubicBezTo>
                        <a:pt x="387484" y="668750"/>
                        <a:pt x="386722" y="671513"/>
                        <a:pt x="384817" y="673418"/>
                      </a:cubicBezTo>
                      <a:cubicBezTo>
                        <a:pt x="382150" y="676275"/>
                        <a:pt x="377673" y="677513"/>
                        <a:pt x="370244" y="677513"/>
                      </a:cubicBezTo>
                      <a:cubicBezTo>
                        <a:pt x="366910" y="677513"/>
                        <a:pt x="363291" y="677228"/>
                        <a:pt x="359671" y="677037"/>
                      </a:cubicBezTo>
                      <a:cubicBezTo>
                        <a:pt x="356242" y="676751"/>
                        <a:pt x="352813" y="676561"/>
                        <a:pt x="349765" y="676561"/>
                      </a:cubicBezTo>
                      <a:cubicBezTo>
                        <a:pt x="343955" y="676561"/>
                        <a:pt x="340526" y="677418"/>
                        <a:pt x="338907" y="679323"/>
                      </a:cubicBezTo>
                      <a:cubicBezTo>
                        <a:pt x="324714" y="695516"/>
                        <a:pt x="330906" y="704659"/>
                        <a:pt x="336430" y="712661"/>
                      </a:cubicBezTo>
                      <a:cubicBezTo>
                        <a:pt x="339764" y="717518"/>
                        <a:pt x="342907" y="722090"/>
                        <a:pt x="339573" y="727043"/>
                      </a:cubicBezTo>
                      <a:cubicBezTo>
                        <a:pt x="333287" y="736759"/>
                        <a:pt x="334049" y="737616"/>
                        <a:pt x="336049" y="739616"/>
                      </a:cubicBezTo>
                      <a:cubicBezTo>
                        <a:pt x="338431" y="742093"/>
                        <a:pt x="342050" y="745712"/>
                        <a:pt x="340907" y="759905"/>
                      </a:cubicBezTo>
                      <a:cubicBezTo>
                        <a:pt x="340907" y="760476"/>
                        <a:pt x="340431" y="760857"/>
                        <a:pt x="339859" y="760952"/>
                      </a:cubicBezTo>
                      <a:cubicBezTo>
                        <a:pt x="334620" y="761809"/>
                        <a:pt x="330239" y="762191"/>
                        <a:pt x="326429" y="7621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DB39F971-E8EB-E1BC-8B16-A2E276A96347}"/>
                    </a:ext>
                  </a:extLst>
                </p:cNvPr>
                <p:cNvSpPr/>
                <p:nvPr/>
              </p:nvSpPr>
              <p:spPr>
                <a:xfrm>
                  <a:off x="6253823" y="3082575"/>
                  <a:ext cx="462140" cy="764666"/>
                </a:xfrm>
                <a:custGeom>
                  <a:avLst/>
                  <a:gdLst>
                    <a:gd name="connsiteX0" fmla="*/ 449681 w 462140"/>
                    <a:gd name="connsiteY0" fmla="*/ 2572 h 764666"/>
                    <a:gd name="connsiteX1" fmla="*/ 453015 w 462140"/>
                    <a:gd name="connsiteY1" fmla="*/ 14954 h 764666"/>
                    <a:gd name="connsiteX2" fmla="*/ 447681 w 462140"/>
                    <a:gd name="connsiteY2" fmla="*/ 59150 h 764666"/>
                    <a:gd name="connsiteX3" fmla="*/ 417772 w 462140"/>
                    <a:gd name="connsiteY3" fmla="*/ 122682 h 764666"/>
                    <a:gd name="connsiteX4" fmla="*/ 417487 w 462140"/>
                    <a:gd name="connsiteY4" fmla="*/ 163925 h 764666"/>
                    <a:gd name="connsiteX5" fmla="*/ 423011 w 462140"/>
                    <a:gd name="connsiteY5" fmla="*/ 217932 h 764666"/>
                    <a:gd name="connsiteX6" fmla="*/ 409009 w 462140"/>
                    <a:gd name="connsiteY6" fmla="*/ 297275 h 764666"/>
                    <a:gd name="connsiteX7" fmla="*/ 413867 w 462140"/>
                    <a:gd name="connsiteY7" fmla="*/ 358902 h 764666"/>
                    <a:gd name="connsiteX8" fmla="*/ 395770 w 462140"/>
                    <a:gd name="connsiteY8" fmla="*/ 483108 h 764666"/>
                    <a:gd name="connsiteX9" fmla="*/ 425678 w 462140"/>
                    <a:gd name="connsiteY9" fmla="*/ 551402 h 764666"/>
                    <a:gd name="connsiteX10" fmla="*/ 437775 w 462140"/>
                    <a:gd name="connsiteY10" fmla="*/ 567404 h 764666"/>
                    <a:gd name="connsiteX11" fmla="*/ 451872 w 462140"/>
                    <a:gd name="connsiteY11" fmla="*/ 607790 h 764666"/>
                    <a:gd name="connsiteX12" fmla="*/ 428440 w 462140"/>
                    <a:gd name="connsiteY12" fmla="*/ 624268 h 764666"/>
                    <a:gd name="connsiteX13" fmla="*/ 420535 w 462140"/>
                    <a:gd name="connsiteY13" fmla="*/ 620554 h 764666"/>
                    <a:gd name="connsiteX14" fmla="*/ 412819 w 462140"/>
                    <a:gd name="connsiteY14" fmla="*/ 611981 h 764666"/>
                    <a:gd name="connsiteX15" fmla="*/ 401009 w 462140"/>
                    <a:gd name="connsiteY15" fmla="*/ 618934 h 764666"/>
                    <a:gd name="connsiteX16" fmla="*/ 385768 w 462140"/>
                    <a:gd name="connsiteY16" fmla="*/ 617125 h 764666"/>
                    <a:gd name="connsiteX17" fmla="*/ 346811 w 462140"/>
                    <a:gd name="connsiteY17" fmla="*/ 613505 h 764666"/>
                    <a:gd name="connsiteX18" fmla="*/ 328333 w 462140"/>
                    <a:gd name="connsiteY18" fmla="*/ 620744 h 764666"/>
                    <a:gd name="connsiteX19" fmla="*/ 357003 w 462140"/>
                    <a:gd name="connsiteY19" fmla="*/ 639032 h 764666"/>
                    <a:gd name="connsiteX20" fmla="*/ 386911 w 462140"/>
                    <a:gd name="connsiteY20" fmla="*/ 666464 h 764666"/>
                    <a:gd name="connsiteX21" fmla="*/ 371195 w 462140"/>
                    <a:gd name="connsiteY21" fmla="*/ 677418 h 764666"/>
                    <a:gd name="connsiteX22" fmla="*/ 350717 w 462140"/>
                    <a:gd name="connsiteY22" fmla="*/ 676465 h 764666"/>
                    <a:gd name="connsiteX23" fmla="*/ 339001 w 462140"/>
                    <a:gd name="connsiteY23" fmla="*/ 679609 h 764666"/>
                    <a:gd name="connsiteX24" fmla="*/ 339572 w 462140"/>
                    <a:gd name="connsiteY24" fmla="*/ 727519 h 764666"/>
                    <a:gd name="connsiteX25" fmla="*/ 340715 w 462140"/>
                    <a:gd name="connsiteY25" fmla="*/ 760952 h 764666"/>
                    <a:gd name="connsiteX26" fmla="*/ 327476 w 462140"/>
                    <a:gd name="connsiteY26" fmla="*/ 762190 h 764666"/>
                    <a:gd name="connsiteX27" fmla="*/ 283946 w 462140"/>
                    <a:gd name="connsiteY27" fmla="*/ 736949 h 764666"/>
                    <a:gd name="connsiteX28" fmla="*/ 238131 w 462140"/>
                    <a:gd name="connsiteY28" fmla="*/ 710755 h 764666"/>
                    <a:gd name="connsiteX29" fmla="*/ 220224 w 462140"/>
                    <a:gd name="connsiteY29" fmla="*/ 707707 h 764666"/>
                    <a:gd name="connsiteX30" fmla="*/ 202317 w 462140"/>
                    <a:gd name="connsiteY30" fmla="*/ 713613 h 764666"/>
                    <a:gd name="connsiteX31" fmla="*/ 162407 w 462140"/>
                    <a:gd name="connsiteY31" fmla="*/ 685800 h 764666"/>
                    <a:gd name="connsiteX32" fmla="*/ 159550 w 462140"/>
                    <a:gd name="connsiteY32" fmla="*/ 683323 h 764666"/>
                    <a:gd name="connsiteX33" fmla="*/ 145548 w 462140"/>
                    <a:gd name="connsiteY33" fmla="*/ 686943 h 764666"/>
                    <a:gd name="connsiteX34" fmla="*/ 130879 w 462140"/>
                    <a:gd name="connsiteY34" fmla="*/ 669607 h 764666"/>
                    <a:gd name="connsiteX35" fmla="*/ 115449 w 462140"/>
                    <a:gd name="connsiteY35" fmla="*/ 662273 h 764666"/>
                    <a:gd name="connsiteX36" fmla="*/ 72396 w 462140"/>
                    <a:gd name="connsiteY36" fmla="*/ 666655 h 764666"/>
                    <a:gd name="connsiteX37" fmla="*/ 56108 w 462140"/>
                    <a:gd name="connsiteY37" fmla="*/ 658368 h 764666"/>
                    <a:gd name="connsiteX38" fmla="*/ 44107 w 462140"/>
                    <a:gd name="connsiteY38" fmla="*/ 646843 h 764666"/>
                    <a:gd name="connsiteX39" fmla="*/ 14198 w 462140"/>
                    <a:gd name="connsiteY39" fmla="*/ 659987 h 764666"/>
                    <a:gd name="connsiteX40" fmla="*/ 13912 w 462140"/>
                    <a:gd name="connsiteY40" fmla="*/ 659987 h 764666"/>
                    <a:gd name="connsiteX41" fmla="*/ 2959 w 462140"/>
                    <a:gd name="connsiteY41" fmla="*/ 649605 h 764666"/>
                    <a:gd name="connsiteX42" fmla="*/ 2101 w 462140"/>
                    <a:gd name="connsiteY42" fmla="*/ 649796 h 764666"/>
                    <a:gd name="connsiteX43" fmla="*/ 9912 w 462140"/>
                    <a:gd name="connsiteY43" fmla="*/ 637318 h 764666"/>
                    <a:gd name="connsiteX44" fmla="*/ 21151 w 462140"/>
                    <a:gd name="connsiteY44" fmla="*/ 638270 h 764666"/>
                    <a:gd name="connsiteX45" fmla="*/ 25723 w 462140"/>
                    <a:gd name="connsiteY45" fmla="*/ 637794 h 764666"/>
                    <a:gd name="connsiteX46" fmla="*/ 23247 w 462140"/>
                    <a:gd name="connsiteY46" fmla="*/ 593693 h 764666"/>
                    <a:gd name="connsiteX47" fmla="*/ 50965 w 462140"/>
                    <a:gd name="connsiteY47" fmla="*/ 571595 h 764666"/>
                    <a:gd name="connsiteX48" fmla="*/ 64871 w 462140"/>
                    <a:gd name="connsiteY48" fmla="*/ 575310 h 764666"/>
                    <a:gd name="connsiteX49" fmla="*/ 97447 w 462140"/>
                    <a:gd name="connsiteY49" fmla="*/ 576929 h 764666"/>
                    <a:gd name="connsiteX50" fmla="*/ 85064 w 462140"/>
                    <a:gd name="connsiteY50" fmla="*/ 545878 h 764666"/>
                    <a:gd name="connsiteX51" fmla="*/ 108972 w 462140"/>
                    <a:gd name="connsiteY51" fmla="*/ 502444 h 764666"/>
                    <a:gd name="connsiteX52" fmla="*/ 87541 w 462140"/>
                    <a:gd name="connsiteY52" fmla="*/ 465677 h 764666"/>
                    <a:gd name="connsiteX53" fmla="*/ 94875 w 462140"/>
                    <a:gd name="connsiteY53" fmla="*/ 432625 h 764666"/>
                    <a:gd name="connsiteX54" fmla="*/ 109829 w 462140"/>
                    <a:gd name="connsiteY54" fmla="*/ 427863 h 764666"/>
                    <a:gd name="connsiteX55" fmla="*/ 156692 w 462140"/>
                    <a:gd name="connsiteY55" fmla="*/ 450342 h 764666"/>
                    <a:gd name="connsiteX56" fmla="*/ 186029 w 462140"/>
                    <a:gd name="connsiteY56" fmla="*/ 421576 h 764666"/>
                    <a:gd name="connsiteX57" fmla="*/ 203746 w 462140"/>
                    <a:gd name="connsiteY57" fmla="*/ 414528 h 764666"/>
                    <a:gd name="connsiteX58" fmla="*/ 231082 w 462140"/>
                    <a:gd name="connsiteY58" fmla="*/ 415195 h 764666"/>
                    <a:gd name="connsiteX59" fmla="*/ 260134 w 462140"/>
                    <a:gd name="connsiteY59" fmla="*/ 395954 h 764666"/>
                    <a:gd name="connsiteX60" fmla="*/ 268135 w 462140"/>
                    <a:gd name="connsiteY60" fmla="*/ 344519 h 764666"/>
                    <a:gd name="connsiteX61" fmla="*/ 216700 w 462140"/>
                    <a:gd name="connsiteY61" fmla="*/ 283273 h 764666"/>
                    <a:gd name="connsiteX62" fmla="*/ 161836 w 462140"/>
                    <a:gd name="connsiteY62" fmla="*/ 236887 h 764666"/>
                    <a:gd name="connsiteX63" fmla="*/ 191459 w 462140"/>
                    <a:gd name="connsiteY63" fmla="*/ 168688 h 764666"/>
                    <a:gd name="connsiteX64" fmla="*/ 195649 w 462140"/>
                    <a:gd name="connsiteY64" fmla="*/ 168116 h 764666"/>
                    <a:gd name="connsiteX65" fmla="*/ 212794 w 462140"/>
                    <a:gd name="connsiteY65" fmla="*/ 175260 h 764666"/>
                    <a:gd name="connsiteX66" fmla="*/ 238417 w 462140"/>
                    <a:gd name="connsiteY66" fmla="*/ 187452 h 764666"/>
                    <a:gd name="connsiteX67" fmla="*/ 249847 w 462140"/>
                    <a:gd name="connsiteY67" fmla="*/ 181356 h 764666"/>
                    <a:gd name="connsiteX68" fmla="*/ 254323 w 462140"/>
                    <a:gd name="connsiteY68" fmla="*/ 182213 h 764666"/>
                    <a:gd name="connsiteX69" fmla="*/ 272040 w 462140"/>
                    <a:gd name="connsiteY69" fmla="*/ 185547 h 764666"/>
                    <a:gd name="connsiteX70" fmla="*/ 285661 w 462140"/>
                    <a:gd name="connsiteY70" fmla="*/ 149352 h 764666"/>
                    <a:gd name="connsiteX71" fmla="*/ 297853 w 462140"/>
                    <a:gd name="connsiteY71" fmla="*/ 151257 h 764666"/>
                    <a:gd name="connsiteX72" fmla="*/ 351383 w 462140"/>
                    <a:gd name="connsiteY72" fmla="*/ 51530 h 764666"/>
                    <a:gd name="connsiteX73" fmla="*/ 368052 w 462140"/>
                    <a:gd name="connsiteY73" fmla="*/ 33147 h 764666"/>
                    <a:gd name="connsiteX74" fmla="*/ 371576 w 462140"/>
                    <a:gd name="connsiteY74" fmla="*/ 33718 h 764666"/>
                    <a:gd name="connsiteX75" fmla="*/ 375481 w 462140"/>
                    <a:gd name="connsiteY75" fmla="*/ 33433 h 764666"/>
                    <a:gd name="connsiteX76" fmla="*/ 376243 w 462140"/>
                    <a:gd name="connsiteY76" fmla="*/ 18383 h 764666"/>
                    <a:gd name="connsiteX77" fmla="*/ 379006 w 462140"/>
                    <a:gd name="connsiteY77" fmla="*/ 15240 h 764666"/>
                    <a:gd name="connsiteX78" fmla="*/ 401770 w 462140"/>
                    <a:gd name="connsiteY78" fmla="*/ 22479 h 764666"/>
                    <a:gd name="connsiteX79" fmla="*/ 401770 w 462140"/>
                    <a:gd name="connsiteY79" fmla="*/ 22479 h 764666"/>
                    <a:gd name="connsiteX80" fmla="*/ 407390 w 462140"/>
                    <a:gd name="connsiteY80" fmla="*/ 22003 h 764666"/>
                    <a:gd name="connsiteX81" fmla="*/ 421011 w 462140"/>
                    <a:gd name="connsiteY81" fmla="*/ 28670 h 764666"/>
                    <a:gd name="connsiteX82" fmla="*/ 425011 w 462140"/>
                    <a:gd name="connsiteY82" fmla="*/ 23336 h 764666"/>
                    <a:gd name="connsiteX83" fmla="*/ 449395 w 462140"/>
                    <a:gd name="connsiteY83" fmla="*/ 2476 h 764666"/>
                    <a:gd name="connsiteX84" fmla="*/ 449681 w 462140"/>
                    <a:gd name="connsiteY84" fmla="*/ 190 h 764666"/>
                    <a:gd name="connsiteX85" fmla="*/ 423202 w 462140"/>
                    <a:gd name="connsiteY85" fmla="*/ 22288 h 764666"/>
                    <a:gd name="connsiteX86" fmla="*/ 421297 w 462140"/>
                    <a:gd name="connsiteY86" fmla="*/ 25527 h 764666"/>
                    <a:gd name="connsiteX87" fmla="*/ 407676 w 462140"/>
                    <a:gd name="connsiteY87" fmla="*/ 19717 h 764666"/>
                    <a:gd name="connsiteX88" fmla="*/ 402056 w 462140"/>
                    <a:gd name="connsiteY88" fmla="*/ 20193 h 764666"/>
                    <a:gd name="connsiteX89" fmla="*/ 398151 w 462140"/>
                    <a:gd name="connsiteY89" fmla="*/ 18669 h 764666"/>
                    <a:gd name="connsiteX90" fmla="*/ 379196 w 462140"/>
                    <a:gd name="connsiteY90" fmla="*/ 12954 h 764666"/>
                    <a:gd name="connsiteX91" fmla="*/ 374719 w 462140"/>
                    <a:gd name="connsiteY91" fmla="*/ 14764 h 764666"/>
                    <a:gd name="connsiteX92" fmla="*/ 374148 w 462140"/>
                    <a:gd name="connsiteY92" fmla="*/ 19050 h 764666"/>
                    <a:gd name="connsiteX93" fmla="*/ 377005 w 462140"/>
                    <a:gd name="connsiteY93" fmla="*/ 21907 h 764666"/>
                    <a:gd name="connsiteX94" fmla="*/ 383673 w 462140"/>
                    <a:gd name="connsiteY94" fmla="*/ 28289 h 764666"/>
                    <a:gd name="connsiteX95" fmla="*/ 375291 w 462140"/>
                    <a:gd name="connsiteY95" fmla="*/ 31051 h 764666"/>
                    <a:gd name="connsiteX96" fmla="*/ 371767 w 462140"/>
                    <a:gd name="connsiteY96" fmla="*/ 31337 h 764666"/>
                    <a:gd name="connsiteX97" fmla="*/ 369481 w 462140"/>
                    <a:gd name="connsiteY97" fmla="*/ 31051 h 764666"/>
                    <a:gd name="connsiteX98" fmla="*/ 368243 w 462140"/>
                    <a:gd name="connsiteY98" fmla="*/ 30766 h 764666"/>
                    <a:gd name="connsiteX99" fmla="*/ 365576 w 462140"/>
                    <a:gd name="connsiteY99" fmla="*/ 32575 h 764666"/>
                    <a:gd name="connsiteX100" fmla="*/ 349954 w 462140"/>
                    <a:gd name="connsiteY100" fmla="*/ 49911 h 764666"/>
                    <a:gd name="connsiteX101" fmla="*/ 349288 w 462140"/>
                    <a:gd name="connsiteY101" fmla="*/ 51530 h 764666"/>
                    <a:gd name="connsiteX102" fmla="*/ 328428 w 462140"/>
                    <a:gd name="connsiteY102" fmla="*/ 76486 h 764666"/>
                    <a:gd name="connsiteX103" fmla="*/ 288328 w 462140"/>
                    <a:gd name="connsiteY103" fmla="*/ 135446 h 764666"/>
                    <a:gd name="connsiteX104" fmla="*/ 291947 w 462140"/>
                    <a:gd name="connsiteY104" fmla="*/ 147542 h 764666"/>
                    <a:gd name="connsiteX105" fmla="*/ 286042 w 462140"/>
                    <a:gd name="connsiteY105" fmla="*/ 146971 h 764666"/>
                    <a:gd name="connsiteX106" fmla="*/ 276517 w 462140"/>
                    <a:gd name="connsiteY106" fmla="*/ 150590 h 764666"/>
                    <a:gd name="connsiteX107" fmla="*/ 277184 w 462140"/>
                    <a:gd name="connsiteY107" fmla="*/ 167830 h 764666"/>
                    <a:gd name="connsiteX108" fmla="*/ 278612 w 462140"/>
                    <a:gd name="connsiteY108" fmla="*/ 181165 h 764666"/>
                    <a:gd name="connsiteX109" fmla="*/ 272516 w 462140"/>
                    <a:gd name="connsiteY109" fmla="*/ 183071 h 764666"/>
                    <a:gd name="connsiteX110" fmla="*/ 255467 w 462140"/>
                    <a:gd name="connsiteY110" fmla="*/ 179832 h 764666"/>
                    <a:gd name="connsiteX111" fmla="*/ 250323 w 462140"/>
                    <a:gd name="connsiteY111" fmla="*/ 178879 h 764666"/>
                    <a:gd name="connsiteX112" fmla="*/ 242989 w 462140"/>
                    <a:gd name="connsiteY112" fmla="*/ 182689 h 764666"/>
                    <a:gd name="connsiteX113" fmla="*/ 238893 w 462140"/>
                    <a:gd name="connsiteY113" fmla="*/ 184975 h 764666"/>
                    <a:gd name="connsiteX114" fmla="*/ 214604 w 462140"/>
                    <a:gd name="connsiteY114" fmla="*/ 173164 h 764666"/>
                    <a:gd name="connsiteX115" fmla="*/ 196221 w 462140"/>
                    <a:gd name="connsiteY115" fmla="*/ 165640 h 764666"/>
                    <a:gd name="connsiteX116" fmla="*/ 191363 w 462140"/>
                    <a:gd name="connsiteY116" fmla="*/ 166306 h 764666"/>
                    <a:gd name="connsiteX117" fmla="*/ 160026 w 462140"/>
                    <a:gd name="connsiteY117" fmla="*/ 236982 h 764666"/>
                    <a:gd name="connsiteX118" fmla="*/ 175837 w 462140"/>
                    <a:gd name="connsiteY118" fmla="*/ 265081 h 764666"/>
                    <a:gd name="connsiteX119" fmla="*/ 215747 w 462140"/>
                    <a:gd name="connsiteY119" fmla="*/ 285179 h 764666"/>
                    <a:gd name="connsiteX120" fmla="*/ 248418 w 462140"/>
                    <a:gd name="connsiteY120" fmla="*/ 303181 h 764666"/>
                    <a:gd name="connsiteX121" fmla="*/ 266230 w 462140"/>
                    <a:gd name="connsiteY121" fmla="*/ 343757 h 764666"/>
                    <a:gd name="connsiteX122" fmla="*/ 256228 w 462140"/>
                    <a:gd name="connsiteY122" fmla="*/ 355473 h 764666"/>
                    <a:gd name="connsiteX123" fmla="*/ 258324 w 462140"/>
                    <a:gd name="connsiteY123" fmla="*/ 396716 h 764666"/>
                    <a:gd name="connsiteX124" fmla="*/ 258419 w 462140"/>
                    <a:gd name="connsiteY124" fmla="*/ 406432 h 764666"/>
                    <a:gd name="connsiteX125" fmla="*/ 231463 w 462140"/>
                    <a:gd name="connsiteY125" fmla="*/ 412718 h 764666"/>
                    <a:gd name="connsiteX126" fmla="*/ 216985 w 462140"/>
                    <a:gd name="connsiteY126" fmla="*/ 412337 h 764666"/>
                    <a:gd name="connsiteX127" fmla="*/ 204127 w 462140"/>
                    <a:gd name="connsiteY127" fmla="*/ 412051 h 764666"/>
                    <a:gd name="connsiteX128" fmla="*/ 185077 w 462140"/>
                    <a:gd name="connsiteY128" fmla="*/ 416433 h 764666"/>
                    <a:gd name="connsiteX129" fmla="*/ 184124 w 462140"/>
                    <a:gd name="connsiteY129" fmla="*/ 422053 h 764666"/>
                    <a:gd name="connsiteX130" fmla="*/ 186029 w 462140"/>
                    <a:gd name="connsiteY130" fmla="*/ 424720 h 764666"/>
                    <a:gd name="connsiteX131" fmla="*/ 192506 w 462140"/>
                    <a:gd name="connsiteY131" fmla="*/ 439293 h 764666"/>
                    <a:gd name="connsiteX132" fmla="*/ 157073 w 462140"/>
                    <a:gd name="connsiteY132" fmla="*/ 447865 h 764666"/>
                    <a:gd name="connsiteX133" fmla="*/ 136023 w 462140"/>
                    <a:gd name="connsiteY133" fmla="*/ 437388 h 764666"/>
                    <a:gd name="connsiteX134" fmla="*/ 110210 w 462140"/>
                    <a:gd name="connsiteY134" fmla="*/ 425291 h 764666"/>
                    <a:gd name="connsiteX135" fmla="*/ 94018 w 462140"/>
                    <a:gd name="connsiteY135" fmla="*/ 430435 h 764666"/>
                    <a:gd name="connsiteX136" fmla="*/ 86398 w 462140"/>
                    <a:gd name="connsiteY136" fmla="*/ 438626 h 764666"/>
                    <a:gd name="connsiteX137" fmla="*/ 89350 w 462140"/>
                    <a:gd name="connsiteY137" fmla="*/ 445865 h 764666"/>
                    <a:gd name="connsiteX138" fmla="*/ 86112 w 462140"/>
                    <a:gd name="connsiteY138" fmla="*/ 463867 h 764666"/>
                    <a:gd name="connsiteX139" fmla="*/ 76206 w 462140"/>
                    <a:gd name="connsiteY139" fmla="*/ 482822 h 764666"/>
                    <a:gd name="connsiteX140" fmla="*/ 88969 w 462140"/>
                    <a:gd name="connsiteY140" fmla="*/ 490061 h 764666"/>
                    <a:gd name="connsiteX141" fmla="*/ 106972 w 462140"/>
                    <a:gd name="connsiteY141" fmla="*/ 502634 h 764666"/>
                    <a:gd name="connsiteX142" fmla="*/ 104400 w 462140"/>
                    <a:gd name="connsiteY142" fmla="*/ 503587 h 764666"/>
                    <a:gd name="connsiteX143" fmla="*/ 83064 w 462140"/>
                    <a:gd name="connsiteY143" fmla="*/ 545592 h 764666"/>
                    <a:gd name="connsiteX144" fmla="*/ 94970 w 462140"/>
                    <a:gd name="connsiteY144" fmla="*/ 574167 h 764666"/>
                    <a:gd name="connsiteX145" fmla="*/ 90112 w 462140"/>
                    <a:gd name="connsiteY145" fmla="*/ 573881 h 764666"/>
                    <a:gd name="connsiteX146" fmla="*/ 65252 w 462140"/>
                    <a:gd name="connsiteY146" fmla="*/ 572643 h 764666"/>
                    <a:gd name="connsiteX147" fmla="*/ 57823 w 462140"/>
                    <a:gd name="connsiteY147" fmla="*/ 570643 h 764666"/>
                    <a:gd name="connsiteX148" fmla="*/ 51250 w 462140"/>
                    <a:gd name="connsiteY148" fmla="*/ 568928 h 764666"/>
                    <a:gd name="connsiteX149" fmla="*/ 21818 w 462140"/>
                    <a:gd name="connsiteY149" fmla="*/ 591788 h 764666"/>
                    <a:gd name="connsiteX150" fmla="*/ 21342 w 462140"/>
                    <a:gd name="connsiteY150" fmla="*/ 594265 h 764666"/>
                    <a:gd name="connsiteX151" fmla="*/ 27914 w 462140"/>
                    <a:gd name="connsiteY151" fmla="*/ 602932 h 764666"/>
                    <a:gd name="connsiteX152" fmla="*/ 40487 w 462140"/>
                    <a:gd name="connsiteY152" fmla="*/ 626459 h 764666"/>
                    <a:gd name="connsiteX153" fmla="*/ 25533 w 462140"/>
                    <a:gd name="connsiteY153" fmla="*/ 635127 h 764666"/>
                    <a:gd name="connsiteX154" fmla="*/ 21437 w 462140"/>
                    <a:gd name="connsiteY154" fmla="*/ 635508 h 764666"/>
                    <a:gd name="connsiteX155" fmla="*/ 15341 w 462140"/>
                    <a:gd name="connsiteY155" fmla="*/ 635032 h 764666"/>
                    <a:gd name="connsiteX156" fmla="*/ 10198 w 462140"/>
                    <a:gd name="connsiteY156" fmla="*/ 634651 h 764666"/>
                    <a:gd name="connsiteX157" fmla="*/ 3244 w 462140"/>
                    <a:gd name="connsiteY157" fmla="*/ 637127 h 764666"/>
                    <a:gd name="connsiteX158" fmla="*/ 6 w 462140"/>
                    <a:gd name="connsiteY158" fmla="*/ 649605 h 764666"/>
                    <a:gd name="connsiteX159" fmla="*/ 1149 w 462140"/>
                    <a:gd name="connsiteY159" fmla="*/ 651605 h 764666"/>
                    <a:gd name="connsiteX160" fmla="*/ 2387 w 462140"/>
                    <a:gd name="connsiteY160" fmla="*/ 651986 h 764666"/>
                    <a:gd name="connsiteX161" fmla="*/ 3149 w 462140"/>
                    <a:gd name="connsiteY161" fmla="*/ 651891 h 764666"/>
                    <a:gd name="connsiteX162" fmla="*/ 5245 w 462140"/>
                    <a:gd name="connsiteY162" fmla="*/ 654082 h 764666"/>
                    <a:gd name="connsiteX163" fmla="*/ 12579 w 462140"/>
                    <a:gd name="connsiteY163" fmla="*/ 661606 h 764666"/>
                    <a:gd name="connsiteX164" fmla="*/ 14389 w 462140"/>
                    <a:gd name="connsiteY164" fmla="*/ 662273 h 764666"/>
                    <a:gd name="connsiteX165" fmla="*/ 21437 w 462140"/>
                    <a:gd name="connsiteY165" fmla="*/ 658844 h 764666"/>
                    <a:gd name="connsiteX166" fmla="*/ 44297 w 462140"/>
                    <a:gd name="connsiteY166" fmla="*/ 649129 h 764666"/>
                    <a:gd name="connsiteX167" fmla="*/ 53917 w 462140"/>
                    <a:gd name="connsiteY167" fmla="*/ 658844 h 764666"/>
                    <a:gd name="connsiteX168" fmla="*/ 72491 w 462140"/>
                    <a:gd name="connsiteY168" fmla="*/ 669036 h 764666"/>
                    <a:gd name="connsiteX169" fmla="*/ 94494 w 462140"/>
                    <a:gd name="connsiteY169" fmla="*/ 666845 h 764666"/>
                    <a:gd name="connsiteX170" fmla="*/ 115544 w 462140"/>
                    <a:gd name="connsiteY170" fmla="*/ 664750 h 764666"/>
                    <a:gd name="connsiteX171" fmla="*/ 128689 w 462140"/>
                    <a:gd name="connsiteY171" fmla="*/ 670369 h 764666"/>
                    <a:gd name="connsiteX172" fmla="*/ 145643 w 462140"/>
                    <a:gd name="connsiteY172" fmla="*/ 689419 h 764666"/>
                    <a:gd name="connsiteX173" fmla="*/ 155263 w 462140"/>
                    <a:gd name="connsiteY173" fmla="*/ 687134 h 764666"/>
                    <a:gd name="connsiteX174" fmla="*/ 159645 w 462140"/>
                    <a:gd name="connsiteY174" fmla="*/ 685800 h 764666"/>
                    <a:gd name="connsiteX175" fmla="*/ 160121 w 462140"/>
                    <a:gd name="connsiteY175" fmla="*/ 686467 h 764666"/>
                    <a:gd name="connsiteX176" fmla="*/ 160883 w 462140"/>
                    <a:gd name="connsiteY176" fmla="*/ 687705 h 764666"/>
                    <a:gd name="connsiteX177" fmla="*/ 202317 w 462140"/>
                    <a:gd name="connsiteY177" fmla="*/ 716089 h 764666"/>
                    <a:gd name="connsiteX178" fmla="*/ 208889 w 462140"/>
                    <a:gd name="connsiteY178" fmla="*/ 713613 h 764666"/>
                    <a:gd name="connsiteX179" fmla="*/ 220319 w 462140"/>
                    <a:gd name="connsiteY179" fmla="*/ 710184 h 764666"/>
                    <a:gd name="connsiteX180" fmla="*/ 237559 w 462140"/>
                    <a:gd name="connsiteY180" fmla="*/ 713137 h 764666"/>
                    <a:gd name="connsiteX181" fmla="*/ 270326 w 462140"/>
                    <a:gd name="connsiteY181" fmla="*/ 730663 h 764666"/>
                    <a:gd name="connsiteX182" fmla="*/ 283375 w 462140"/>
                    <a:gd name="connsiteY182" fmla="*/ 739330 h 764666"/>
                    <a:gd name="connsiteX183" fmla="*/ 304044 w 462140"/>
                    <a:gd name="connsiteY183" fmla="*/ 754285 h 764666"/>
                    <a:gd name="connsiteX184" fmla="*/ 327476 w 462140"/>
                    <a:gd name="connsiteY184" fmla="*/ 764667 h 764666"/>
                    <a:gd name="connsiteX185" fmla="*/ 341096 w 462140"/>
                    <a:gd name="connsiteY185" fmla="*/ 763429 h 764666"/>
                    <a:gd name="connsiteX186" fmla="*/ 343096 w 462140"/>
                    <a:gd name="connsiteY186" fmla="*/ 761238 h 764666"/>
                    <a:gd name="connsiteX187" fmla="*/ 337858 w 462140"/>
                    <a:gd name="connsiteY187" fmla="*/ 739997 h 764666"/>
                    <a:gd name="connsiteX188" fmla="*/ 341572 w 462140"/>
                    <a:gd name="connsiteY188" fmla="*/ 728948 h 764666"/>
                    <a:gd name="connsiteX189" fmla="*/ 338334 w 462140"/>
                    <a:gd name="connsiteY189" fmla="*/ 713232 h 764666"/>
                    <a:gd name="connsiteX190" fmla="*/ 340715 w 462140"/>
                    <a:gd name="connsiteY190" fmla="*/ 681323 h 764666"/>
                    <a:gd name="connsiteX191" fmla="*/ 350717 w 462140"/>
                    <a:gd name="connsiteY191" fmla="*/ 678942 h 764666"/>
                    <a:gd name="connsiteX192" fmla="*/ 360527 w 462140"/>
                    <a:gd name="connsiteY192" fmla="*/ 679418 h 764666"/>
                    <a:gd name="connsiteX193" fmla="*/ 371100 w 462140"/>
                    <a:gd name="connsiteY193" fmla="*/ 679894 h 764666"/>
                    <a:gd name="connsiteX194" fmla="*/ 386530 w 462140"/>
                    <a:gd name="connsiteY194" fmla="*/ 675418 h 764666"/>
                    <a:gd name="connsiteX195" fmla="*/ 389197 w 462140"/>
                    <a:gd name="connsiteY195" fmla="*/ 666369 h 764666"/>
                    <a:gd name="connsiteX196" fmla="*/ 370338 w 462140"/>
                    <a:gd name="connsiteY196" fmla="*/ 646938 h 764666"/>
                    <a:gd name="connsiteX197" fmla="*/ 359194 w 462140"/>
                    <a:gd name="connsiteY197" fmla="*/ 638747 h 764666"/>
                    <a:gd name="connsiteX198" fmla="*/ 333762 w 462140"/>
                    <a:gd name="connsiteY198" fmla="*/ 619792 h 764666"/>
                    <a:gd name="connsiteX199" fmla="*/ 330143 w 462140"/>
                    <a:gd name="connsiteY199" fmla="*/ 619220 h 764666"/>
                    <a:gd name="connsiteX200" fmla="*/ 330143 w 462140"/>
                    <a:gd name="connsiteY200" fmla="*/ 618744 h 764666"/>
                    <a:gd name="connsiteX201" fmla="*/ 346526 w 462140"/>
                    <a:gd name="connsiteY201" fmla="*/ 615886 h 764666"/>
                    <a:gd name="connsiteX202" fmla="*/ 385006 w 462140"/>
                    <a:gd name="connsiteY202" fmla="*/ 619411 h 764666"/>
                    <a:gd name="connsiteX203" fmla="*/ 400627 w 462140"/>
                    <a:gd name="connsiteY203" fmla="*/ 621221 h 764666"/>
                    <a:gd name="connsiteX204" fmla="*/ 413581 w 462140"/>
                    <a:gd name="connsiteY204" fmla="*/ 616553 h 764666"/>
                    <a:gd name="connsiteX205" fmla="*/ 418439 w 462140"/>
                    <a:gd name="connsiteY205" fmla="*/ 622078 h 764666"/>
                    <a:gd name="connsiteX206" fmla="*/ 428059 w 462140"/>
                    <a:gd name="connsiteY206" fmla="*/ 626555 h 764666"/>
                    <a:gd name="connsiteX207" fmla="*/ 453777 w 462140"/>
                    <a:gd name="connsiteY207" fmla="*/ 608362 h 764666"/>
                    <a:gd name="connsiteX208" fmla="*/ 453777 w 462140"/>
                    <a:gd name="connsiteY208" fmla="*/ 607600 h 764666"/>
                    <a:gd name="connsiteX209" fmla="*/ 453491 w 462140"/>
                    <a:gd name="connsiteY209" fmla="*/ 592646 h 764666"/>
                    <a:gd name="connsiteX210" fmla="*/ 448919 w 462140"/>
                    <a:gd name="connsiteY210" fmla="*/ 575310 h 764666"/>
                    <a:gd name="connsiteX211" fmla="*/ 439299 w 462140"/>
                    <a:gd name="connsiteY211" fmla="*/ 565976 h 764666"/>
                    <a:gd name="connsiteX212" fmla="*/ 429202 w 462140"/>
                    <a:gd name="connsiteY212" fmla="*/ 553498 h 764666"/>
                    <a:gd name="connsiteX213" fmla="*/ 427583 w 462140"/>
                    <a:gd name="connsiteY213" fmla="*/ 551783 h 764666"/>
                    <a:gd name="connsiteX214" fmla="*/ 397294 w 462140"/>
                    <a:gd name="connsiteY214" fmla="*/ 481489 h 764666"/>
                    <a:gd name="connsiteX215" fmla="*/ 396913 w 462140"/>
                    <a:gd name="connsiteY215" fmla="*/ 481108 h 764666"/>
                    <a:gd name="connsiteX216" fmla="*/ 405485 w 462140"/>
                    <a:gd name="connsiteY216" fmla="*/ 421291 h 764666"/>
                    <a:gd name="connsiteX217" fmla="*/ 415391 w 462140"/>
                    <a:gd name="connsiteY217" fmla="*/ 357283 h 764666"/>
                    <a:gd name="connsiteX218" fmla="*/ 410914 w 462140"/>
                    <a:gd name="connsiteY218" fmla="*/ 323183 h 764666"/>
                    <a:gd name="connsiteX219" fmla="*/ 410914 w 462140"/>
                    <a:gd name="connsiteY219" fmla="*/ 296418 h 764666"/>
                    <a:gd name="connsiteX220" fmla="*/ 419392 w 462140"/>
                    <a:gd name="connsiteY220" fmla="*/ 231457 h 764666"/>
                    <a:gd name="connsiteX221" fmla="*/ 425011 w 462140"/>
                    <a:gd name="connsiteY221" fmla="*/ 217075 h 764666"/>
                    <a:gd name="connsiteX222" fmla="*/ 428440 w 462140"/>
                    <a:gd name="connsiteY222" fmla="*/ 200311 h 764666"/>
                    <a:gd name="connsiteX223" fmla="*/ 419106 w 462140"/>
                    <a:gd name="connsiteY223" fmla="*/ 162211 h 764666"/>
                    <a:gd name="connsiteX224" fmla="*/ 413296 w 462140"/>
                    <a:gd name="connsiteY224" fmla="*/ 134493 h 764666"/>
                    <a:gd name="connsiteX225" fmla="*/ 418820 w 462140"/>
                    <a:gd name="connsiteY225" fmla="*/ 124492 h 764666"/>
                    <a:gd name="connsiteX226" fmla="*/ 445871 w 462140"/>
                    <a:gd name="connsiteY226" fmla="*/ 75343 h 764666"/>
                    <a:gd name="connsiteX227" fmla="*/ 449491 w 462140"/>
                    <a:gd name="connsiteY227" fmla="*/ 60198 h 764666"/>
                    <a:gd name="connsiteX228" fmla="*/ 458920 w 462140"/>
                    <a:gd name="connsiteY228" fmla="*/ 25241 h 764666"/>
                    <a:gd name="connsiteX229" fmla="*/ 455206 w 462140"/>
                    <a:gd name="connsiteY229" fmla="*/ 15145 h 764666"/>
                    <a:gd name="connsiteX230" fmla="*/ 455015 w 462140"/>
                    <a:gd name="connsiteY230" fmla="*/ 2572 h 764666"/>
                    <a:gd name="connsiteX231" fmla="*/ 449491 w 462140"/>
                    <a:gd name="connsiteY231" fmla="*/ 0 h 764666"/>
                    <a:gd name="connsiteX232" fmla="*/ 449491 w 462140"/>
                    <a:gd name="connsiteY232" fmla="*/ 0 h 764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</a:cxnLst>
                  <a:rect l="l" t="t" r="r" b="b"/>
                  <a:pathLst>
                    <a:path w="462140" h="764666">
                      <a:moveTo>
                        <a:pt x="449681" y="2572"/>
                      </a:moveTo>
                      <a:cubicBezTo>
                        <a:pt x="453777" y="2572"/>
                        <a:pt x="455777" y="6286"/>
                        <a:pt x="453015" y="14954"/>
                      </a:cubicBezTo>
                      <a:cubicBezTo>
                        <a:pt x="452920" y="36957"/>
                        <a:pt x="471874" y="16002"/>
                        <a:pt x="447681" y="59150"/>
                      </a:cubicBezTo>
                      <a:cubicBezTo>
                        <a:pt x="440537" y="71914"/>
                        <a:pt x="448157" y="103060"/>
                        <a:pt x="417772" y="122682"/>
                      </a:cubicBezTo>
                      <a:cubicBezTo>
                        <a:pt x="406247" y="130111"/>
                        <a:pt x="410914" y="155638"/>
                        <a:pt x="417487" y="163925"/>
                      </a:cubicBezTo>
                      <a:cubicBezTo>
                        <a:pt x="448348" y="203263"/>
                        <a:pt x="415677" y="192119"/>
                        <a:pt x="423011" y="217932"/>
                      </a:cubicBezTo>
                      <a:cubicBezTo>
                        <a:pt x="426440" y="230314"/>
                        <a:pt x="391960" y="239554"/>
                        <a:pt x="409009" y="297275"/>
                      </a:cubicBezTo>
                      <a:cubicBezTo>
                        <a:pt x="414724" y="316611"/>
                        <a:pt x="399484" y="341090"/>
                        <a:pt x="413867" y="358902"/>
                      </a:cubicBezTo>
                      <a:cubicBezTo>
                        <a:pt x="435203" y="385286"/>
                        <a:pt x="369100" y="460724"/>
                        <a:pt x="395770" y="483108"/>
                      </a:cubicBezTo>
                      <a:cubicBezTo>
                        <a:pt x="406533" y="497872"/>
                        <a:pt x="430060" y="539686"/>
                        <a:pt x="425678" y="551402"/>
                      </a:cubicBezTo>
                      <a:cubicBezTo>
                        <a:pt x="423964" y="553212"/>
                        <a:pt x="430631" y="555784"/>
                        <a:pt x="437775" y="567404"/>
                      </a:cubicBezTo>
                      <a:cubicBezTo>
                        <a:pt x="453396" y="592550"/>
                        <a:pt x="450729" y="557022"/>
                        <a:pt x="451872" y="607790"/>
                      </a:cubicBezTo>
                      <a:cubicBezTo>
                        <a:pt x="449967" y="614267"/>
                        <a:pt x="437870" y="624268"/>
                        <a:pt x="428440" y="624268"/>
                      </a:cubicBezTo>
                      <a:cubicBezTo>
                        <a:pt x="425393" y="624268"/>
                        <a:pt x="422630" y="623221"/>
                        <a:pt x="420535" y="620554"/>
                      </a:cubicBezTo>
                      <a:cubicBezTo>
                        <a:pt x="414629" y="614077"/>
                        <a:pt x="413201" y="611981"/>
                        <a:pt x="412819" y="611981"/>
                      </a:cubicBezTo>
                      <a:cubicBezTo>
                        <a:pt x="412057" y="611981"/>
                        <a:pt x="414915" y="618934"/>
                        <a:pt x="401009" y="618934"/>
                      </a:cubicBezTo>
                      <a:cubicBezTo>
                        <a:pt x="397294" y="618934"/>
                        <a:pt x="392341" y="618458"/>
                        <a:pt x="385768" y="617125"/>
                      </a:cubicBezTo>
                      <a:cubicBezTo>
                        <a:pt x="382149" y="616458"/>
                        <a:pt x="362242" y="613505"/>
                        <a:pt x="346811" y="613505"/>
                      </a:cubicBezTo>
                      <a:cubicBezTo>
                        <a:pt x="335095" y="613505"/>
                        <a:pt x="325856" y="615220"/>
                        <a:pt x="328333" y="620744"/>
                      </a:cubicBezTo>
                      <a:cubicBezTo>
                        <a:pt x="329571" y="623602"/>
                        <a:pt x="354241" y="619315"/>
                        <a:pt x="357003" y="639032"/>
                      </a:cubicBezTo>
                      <a:cubicBezTo>
                        <a:pt x="359479" y="656844"/>
                        <a:pt x="384816" y="640175"/>
                        <a:pt x="386911" y="666464"/>
                      </a:cubicBezTo>
                      <a:cubicBezTo>
                        <a:pt x="387673" y="675513"/>
                        <a:pt x="380339" y="677418"/>
                        <a:pt x="371195" y="677418"/>
                      </a:cubicBezTo>
                      <a:cubicBezTo>
                        <a:pt x="364623" y="677418"/>
                        <a:pt x="357003" y="676465"/>
                        <a:pt x="350717" y="676465"/>
                      </a:cubicBezTo>
                      <a:cubicBezTo>
                        <a:pt x="345478" y="676465"/>
                        <a:pt x="341096" y="677132"/>
                        <a:pt x="339001" y="679609"/>
                      </a:cubicBezTo>
                      <a:cubicBezTo>
                        <a:pt x="315284" y="706660"/>
                        <a:pt x="347097" y="716089"/>
                        <a:pt x="339572" y="727519"/>
                      </a:cubicBezTo>
                      <a:cubicBezTo>
                        <a:pt x="326237" y="747903"/>
                        <a:pt x="342906" y="732854"/>
                        <a:pt x="340715" y="760952"/>
                      </a:cubicBezTo>
                      <a:cubicBezTo>
                        <a:pt x="335381" y="761809"/>
                        <a:pt x="331095" y="762190"/>
                        <a:pt x="327476" y="762190"/>
                      </a:cubicBezTo>
                      <a:cubicBezTo>
                        <a:pt x="306520" y="762190"/>
                        <a:pt x="309759" y="749332"/>
                        <a:pt x="283946" y="736949"/>
                      </a:cubicBezTo>
                      <a:cubicBezTo>
                        <a:pt x="258419" y="730091"/>
                        <a:pt x="293281" y="729425"/>
                        <a:pt x="238131" y="710755"/>
                      </a:cubicBezTo>
                      <a:cubicBezTo>
                        <a:pt x="230225" y="708565"/>
                        <a:pt x="224510" y="707707"/>
                        <a:pt x="220224" y="707707"/>
                      </a:cubicBezTo>
                      <a:cubicBezTo>
                        <a:pt x="208699" y="707707"/>
                        <a:pt x="207460" y="713613"/>
                        <a:pt x="202317" y="713613"/>
                      </a:cubicBezTo>
                      <a:cubicBezTo>
                        <a:pt x="197173" y="713613"/>
                        <a:pt x="188410" y="707993"/>
                        <a:pt x="162407" y="685800"/>
                      </a:cubicBezTo>
                      <a:cubicBezTo>
                        <a:pt x="161931" y="683990"/>
                        <a:pt x="160978" y="683323"/>
                        <a:pt x="159550" y="683323"/>
                      </a:cubicBezTo>
                      <a:cubicBezTo>
                        <a:pt x="156311" y="683323"/>
                        <a:pt x="150977" y="686943"/>
                        <a:pt x="145548" y="686943"/>
                      </a:cubicBezTo>
                      <a:cubicBezTo>
                        <a:pt x="140119" y="686943"/>
                        <a:pt x="134689" y="683419"/>
                        <a:pt x="130879" y="669607"/>
                      </a:cubicBezTo>
                      <a:cubicBezTo>
                        <a:pt x="129355" y="663988"/>
                        <a:pt x="123355" y="662273"/>
                        <a:pt x="115449" y="662273"/>
                      </a:cubicBezTo>
                      <a:cubicBezTo>
                        <a:pt x="102781" y="662273"/>
                        <a:pt x="85159" y="666655"/>
                        <a:pt x="72396" y="666655"/>
                      </a:cubicBezTo>
                      <a:cubicBezTo>
                        <a:pt x="63919" y="666655"/>
                        <a:pt x="57537" y="664750"/>
                        <a:pt x="56108" y="658368"/>
                      </a:cubicBezTo>
                      <a:cubicBezTo>
                        <a:pt x="54203" y="649700"/>
                        <a:pt x="49631" y="646843"/>
                        <a:pt x="44107" y="646843"/>
                      </a:cubicBezTo>
                      <a:cubicBezTo>
                        <a:pt x="32391" y="646843"/>
                        <a:pt x="16675" y="659987"/>
                        <a:pt x="14198" y="659987"/>
                      </a:cubicBezTo>
                      <a:cubicBezTo>
                        <a:pt x="14103" y="659987"/>
                        <a:pt x="14008" y="659987"/>
                        <a:pt x="13912" y="659987"/>
                      </a:cubicBezTo>
                      <a:cubicBezTo>
                        <a:pt x="6388" y="653034"/>
                        <a:pt x="4768" y="649605"/>
                        <a:pt x="2959" y="649605"/>
                      </a:cubicBezTo>
                      <a:cubicBezTo>
                        <a:pt x="2673" y="649605"/>
                        <a:pt x="2387" y="649605"/>
                        <a:pt x="2101" y="649796"/>
                      </a:cubicBezTo>
                      <a:cubicBezTo>
                        <a:pt x="1911" y="639413"/>
                        <a:pt x="5054" y="637318"/>
                        <a:pt x="9912" y="637318"/>
                      </a:cubicBezTo>
                      <a:cubicBezTo>
                        <a:pt x="13055" y="637318"/>
                        <a:pt x="16960" y="638270"/>
                        <a:pt x="21151" y="638270"/>
                      </a:cubicBezTo>
                      <a:cubicBezTo>
                        <a:pt x="22675" y="638270"/>
                        <a:pt x="24199" y="638175"/>
                        <a:pt x="25723" y="637794"/>
                      </a:cubicBezTo>
                      <a:cubicBezTo>
                        <a:pt x="64300" y="629602"/>
                        <a:pt x="26295" y="601599"/>
                        <a:pt x="23247" y="593693"/>
                      </a:cubicBezTo>
                      <a:cubicBezTo>
                        <a:pt x="39154" y="575881"/>
                        <a:pt x="46012" y="571595"/>
                        <a:pt x="50965" y="571595"/>
                      </a:cubicBezTo>
                      <a:cubicBezTo>
                        <a:pt x="55441" y="571595"/>
                        <a:pt x="58299" y="575024"/>
                        <a:pt x="64871" y="575310"/>
                      </a:cubicBezTo>
                      <a:cubicBezTo>
                        <a:pt x="84112" y="575977"/>
                        <a:pt x="93541" y="576929"/>
                        <a:pt x="97447" y="576929"/>
                      </a:cubicBezTo>
                      <a:cubicBezTo>
                        <a:pt x="106591" y="576929"/>
                        <a:pt x="85064" y="571786"/>
                        <a:pt x="85064" y="545878"/>
                      </a:cubicBezTo>
                      <a:cubicBezTo>
                        <a:pt x="85064" y="495490"/>
                        <a:pt x="110686" y="511207"/>
                        <a:pt x="108972" y="502444"/>
                      </a:cubicBezTo>
                      <a:cubicBezTo>
                        <a:pt x="104305" y="478917"/>
                        <a:pt x="58585" y="497300"/>
                        <a:pt x="87541" y="465677"/>
                      </a:cubicBezTo>
                      <a:cubicBezTo>
                        <a:pt x="107924" y="443484"/>
                        <a:pt x="75349" y="444722"/>
                        <a:pt x="94875" y="432625"/>
                      </a:cubicBezTo>
                      <a:cubicBezTo>
                        <a:pt x="100399" y="429196"/>
                        <a:pt x="105257" y="427863"/>
                        <a:pt x="109829" y="427863"/>
                      </a:cubicBezTo>
                      <a:cubicBezTo>
                        <a:pt x="128117" y="427863"/>
                        <a:pt x="139738" y="450342"/>
                        <a:pt x="156692" y="450342"/>
                      </a:cubicBezTo>
                      <a:cubicBezTo>
                        <a:pt x="218986" y="450342"/>
                        <a:pt x="186601" y="423481"/>
                        <a:pt x="186029" y="421576"/>
                      </a:cubicBezTo>
                      <a:cubicBezTo>
                        <a:pt x="184505" y="415766"/>
                        <a:pt x="192411" y="414528"/>
                        <a:pt x="203746" y="414528"/>
                      </a:cubicBezTo>
                      <a:cubicBezTo>
                        <a:pt x="211937" y="414528"/>
                        <a:pt x="221843" y="415195"/>
                        <a:pt x="231082" y="415195"/>
                      </a:cubicBezTo>
                      <a:cubicBezTo>
                        <a:pt x="250132" y="415195"/>
                        <a:pt x="266611" y="412432"/>
                        <a:pt x="260134" y="395954"/>
                      </a:cubicBezTo>
                      <a:cubicBezTo>
                        <a:pt x="239464" y="343281"/>
                        <a:pt x="260134" y="369380"/>
                        <a:pt x="268135" y="344519"/>
                      </a:cubicBezTo>
                      <a:cubicBezTo>
                        <a:pt x="282708" y="299275"/>
                        <a:pt x="254419" y="311277"/>
                        <a:pt x="216700" y="283273"/>
                      </a:cubicBezTo>
                      <a:cubicBezTo>
                        <a:pt x="172313" y="250412"/>
                        <a:pt x="158597" y="273272"/>
                        <a:pt x="161836" y="236887"/>
                      </a:cubicBezTo>
                      <a:cubicBezTo>
                        <a:pt x="159931" y="212979"/>
                        <a:pt x="167646" y="177165"/>
                        <a:pt x="191459" y="168688"/>
                      </a:cubicBezTo>
                      <a:cubicBezTo>
                        <a:pt x="192887" y="168307"/>
                        <a:pt x="194316" y="168116"/>
                        <a:pt x="195649" y="168116"/>
                      </a:cubicBezTo>
                      <a:cubicBezTo>
                        <a:pt x="201079" y="168116"/>
                        <a:pt x="206318" y="170974"/>
                        <a:pt x="212794" y="175260"/>
                      </a:cubicBezTo>
                      <a:cubicBezTo>
                        <a:pt x="227082" y="184690"/>
                        <a:pt x="234226" y="187452"/>
                        <a:pt x="238417" y="187452"/>
                      </a:cubicBezTo>
                      <a:cubicBezTo>
                        <a:pt x="244513" y="187452"/>
                        <a:pt x="244036" y="181356"/>
                        <a:pt x="249847" y="181356"/>
                      </a:cubicBezTo>
                      <a:cubicBezTo>
                        <a:pt x="250990" y="181356"/>
                        <a:pt x="252514" y="181642"/>
                        <a:pt x="254323" y="182213"/>
                      </a:cubicBezTo>
                      <a:cubicBezTo>
                        <a:pt x="262229" y="184499"/>
                        <a:pt x="267944" y="185547"/>
                        <a:pt x="272040" y="185547"/>
                      </a:cubicBezTo>
                      <a:cubicBezTo>
                        <a:pt x="296805" y="185547"/>
                        <a:pt x="261658" y="149352"/>
                        <a:pt x="285661" y="149352"/>
                      </a:cubicBezTo>
                      <a:cubicBezTo>
                        <a:pt x="288709" y="149352"/>
                        <a:pt x="292709" y="149923"/>
                        <a:pt x="297853" y="151257"/>
                      </a:cubicBezTo>
                      <a:cubicBezTo>
                        <a:pt x="265087" y="120682"/>
                        <a:pt x="350717" y="68104"/>
                        <a:pt x="351383" y="51530"/>
                      </a:cubicBezTo>
                      <a:cubicBezTo>
                        <a:pt x="367480" y="35719"/>
                        <a:pt x="367385" y="33147"/>
                        <a:pt x="368052" y="33147"/>
                      </a:cubicBezTo>
                      <a:cubicBezTo>
                        <a:pt x="368433" y="33147"/>
                        <a:pt x="368909" y="33718"/>
                        <a:pt x="371576" y="33718"/>
                      </a:cubicBezTo>
                      <a:cubicBezTo>
                        <a:pt x="372529" y="33718"/>
                        <a:pt x="373767" y="33718"/>
                        <a:pt x="375481" y="33433"/>
                      </a:cubicBezTo>
                      <a:cubicBezTo>
                        <a:pt x="398342" y="30289"/>
                        <a:pt x="376624" y="19621"/>
                        <a:pt x="376243" y="18383"/>
                      </a:cubicBezTo>
                      <a:cubicBezTo>
                        <a:pt x="375577" y="16097"/>
                        <a:pt x="376815" y="15240"/>
                        <a:pt x="379006" y="15240"/>
                      </a:cubicBezTo>
                      <a:cubicBezTo>
                        <a:pt x="385483" y="15240"/>
                        <a:pt x="400342" y="22479"/>
                        <a:pt x="401770" y="22479"/>
                      </a:cubicBezTo>
                      <a:cubicBezTo>
                        <a:pt x="401770" y="22479"/>
                        <a:pt x="401770" y="22479"/>
                        <a:pt x="401770" y="22479"/>
                      </a:cubicBezTo>
                      <a:cubicBezTo>
                        <a:pt x="403866" y="22193"/>
                        <a:pt x="405771" y="22003"/>
                        <a:pt x="407390" y="22003"/>
                      </a:cubicBezTo>
                      <a:cubicBezTo>
                        <a:pt x="418534" y="22003"/>
                        <a:pt x="419296" y="28670"/>
                        <a:pt x="421011" y="28670"/>
                      </a:cubicBezTo>
                      <a:cubicBezTo>
                        <a:pt x="421773" y="28670"/>
                        <a:pt x="422821" y="27337"/>
                        <a:pt x="425011" y="23336"/>
                      </a:cubicBezTo>
                      <a:cubicBezTo>
                        <a:pt x="432060" y="10954"/>
                        <a:pt x="443109" y="2476"/>
                        <a:pt x="449395" y="2476"/>
                      </a:cubicBezTo>
                      <a:moveTo>
                        <a:pt x="449681" y="190"/>
                      </a:moveTo>
                      <a:cubicBezTo>
                        <a:pt x="441871" y="190"/>
                        <a:pt x="430250" y="9906"/>
                        <a:pt x="423202" y="22288"/>
                      </a:cubicBezTo>
                      <a:cubicBezTo>
                        <a:pt x="422440" y="23717"/>
                        <a:pt x="421773" y="24765"/>
                        <a:pt x="421297" y="25527"/>
                      </a:cubicBezTo>
                      <a:cubicBezTo>
                        <a:pt x="419582" y="23336"/>
                        <a:pt x="416153" y="19717"/>
                        <a:pt x="407676" y="19717"/>
                      </a:cubicBezTo>
                      <a:cubicBezTo>
                        <a:pt x="405961" y="19717"/>
                        <a:pt x="404056" y="19907"/>
                        <a:pt x="402056" y="20193"/>
                      </a:cubicBezTo>
                      <a:cubicBezTo>
                        <a:pt x="401389" y="20002"/>
                        <a:pt x="399675" y="19240"/>
                        <a:pt x="398151" y="18669"/>
                      </a:cubicBezTo>
                      <a:cubicBezTo>
                        <a:pt x="392531" y="16383"/>
                        <a:pt x="384054" y="12954"/>
                        <a:pt x="379196" y="12954"/>
                      </a:cubicBezTo>
                      <a:cubicBezTo>
                        <a:pt x="377101" y="12954"/>
                        <a:pt x="375577" y="13525"/>
                        <a:pt x="374719" y="14764"/>
                      </a:cubicBezTo>
                      <a:cubicBezTo>
                        <a:pt x="374148" y="15526"/>
                        <a:pt x="373576" y="16954"/>
                        <a:pt x="374148" y="19050"/>
                      </a:cubicBezTo>
                      <a:cubicBezTo>
                        <a:pt x="374434" y="20098"/>
                        <a:pt x="375196" y="20574"/>
                        <a:pt x="377005" y="21907"/>
                      </a:cubicBezTo>
                      <a:cubicBezTo>
                        <a:pt x="383387" y="26289"/>
                        <a:pt x="383768" y="27813"/>
                        <a:pt x="383673" y="28289"/>
                      </a:cubicBezTo>
                      <a:cubicBezTo>
                        <a:pt x="383673" y="28289"/>
                        <a:pt x="383006" y="30004"/>
                        <a:pt x="375291" y="31051"/>
                      </a:cubicBezTo>
                      <a:cubicBezTo>
                        <a:pt x="373767" y="31242"/>
                        <a:pt x="372624" y="31337"/>
                        <a:pt x="371767" y="31337"/>
                      </a:cubicBezTo>
                      <a:cubicBezTo>
                        <a:pt x="370338" y="31337"/>
                        <a:pt x="369767" y="31147"/>
                        <a:pt x="369481" y="31051"/>
                      </a:cubicBezTo>
                      <a:cubicBezTo>
                        <a:pt x="369195" y="30956"/>
                        <a:pt x="368528" y="30766"/>
                        <a:pt x="368243" y="30766"/>
                      </a:cubicBezTo>
                      <a:cubicBezTo>
                        <a:pt x="366814" y="30766"/>
                        <a:pt x="366147" y="31718"/>
                        <a:pt x="365576" y="32575"/>
                      </a:cubicBezTo>
                      <a:cubicBezTo>
                        <a:pt x="364623" y="34004"/>
                        <a:pt x="361575" y="38481"/>
                        <a:pt x="349954" y="49911"/>
                      </a:cubicBezTo>
                      <a:cubicBezTo>
                        <a:pt x="349478" y="50292"/>
                        <a:pt x="349288" y="50959"/>
                        <a:pt x="349288" y="51530"/>
                      </a:cubicBezTo>
                      <a:cubicBezTo>
                        <a:pt x="349097" y="56102"/>
                        <a:pt x="338620" y="66484"/>
                        <a:pt x="328428" y="76486"/>
                      </a:cubicBezTo>
                      <a:cubicBezTo>
                        <a:pt x="310426" y="94202"/>
                        <a:pt x="288137" y="116205"/>
                        <a:pt x="288328" y="135446"/>
                      </a:cubicBezTo>
                      <a:cubicBezTo>
                        <a:pt x="288328" y="139827"/>
                        <a:pt x="289566" y="143827"/>
                        <a:pt x="291947" y="147542"/>
                      </a:cubicBezTo>
                      <a:cubicBezTo>
                        <a:pt x="289756" y="147161"/>
                        <a:pt x="287756" y="146971"/>
                        <a:pt x="286042" y="146971"/>
                      </a:cubicBezTo>
                      <a:cubicBezTo>
                        <a:pt x="281470" y="146971"/>
                        <a:pt x="278326" y="148209"/>
                        <a:pt x="276517" y="150590"/>
                      </a:cubicBezTo>
                      <a:cubicBezTo>
                        <a:pt x="273373" y="154876"/>
                        <a:pt x="275278" y="161449"/>
                        <a:pt x="277184" y="167830"/>
                      </a:cubicBezTo>
                      <a:cubicBezTo>
                        <a:pt x="278707" y="172974"/>
                        <a:pt x="280422" y="178689"/>
                        <a:pt x="278612" y="181165"/>
                      </a:cubicBezTo>
                      <a:cubicBezTo>
                        <a:pt x="277660" y="182404"/>
                        <a:pt x="275659" y="183071"/>
                        <a:pt x="272516" y="183071"/>
                      </a:cubicBezTo>
                      <a:cubicBezTo>
                        <a:pt x="268516" y="183071"/>
                        <a:pt x="262705" y="182023"/>
                        <a:pt x="255467" y="179832"/>
                      </a:cubicBezTo>
                      <a:cubicBezTo>
                        <a:pt x="253561" y="179165"/>
                        <a:pt x="251847" y="178879"/>
                        <a:pt x="250323" y="178879"/>
                      </a:cubicBezTo>
                      <a:cubicBezTo>
                        <a:pt x="246322" y="178879"/>
                        <a:pt x="244418" y="181070"/>
                        <a:pt x="242989" y="182689"/>
                      </a:cubicBezTo>
                      <a:cubicBezTo>
                        <a:pt x="241655" y="184118"/>
                        <a:pt x="240893" y="184975"/>
                        <a:pt x="238893" y="184975"/>
                      </a:cubicBezTo>
                      <a:cubicBezTo>
                        <a:pt x="234607" y="184975"/>
                        <a:pt x="226701" y="181070"/>
                        <a:pt x="214604" y="173164"/>
                      </a:cubicBezTo>
                      <a:cubicBezTo>
                        <a:pt x="207556" y="168497"/>
                        <a:pt x="202031" y="165640"/>
                        <a:pt x="196221" y="165640"/>
                      </a:cubicBezTo>
                      <a:cubicBezTo>
                        <a:pt x="194602" y="165640"/>
                        <a:pt x="192887" y="165925"/>
                        <a:pt x="191363" y="166306"/>
                      </a:cubicBezTo>
                      <a:cubicBezTo>
                        <a:pt x="165074" y="175736"/>
                        <a:pt x="158216" y="214693"/>
                        <a:pt x="160026" y="236982"/>
                      </a:cubicBezTo>
                      <a:cubicBezTo>
                        <a:pt x="158026" y="258604"/>
                        <a:pt x="162217" y="260985"/>
                        <a:pt x="175837" y="265081"/>
                      </a:cubicBezTo>
                      <a:cubicBezTo>
                        <a:pt x="184505" y="267652"/>
                        <a:pt x="197459" y="271558"/>
                        <a:pt x="215747" y="285179"/>
                      </a:cubicBezTo>
                      <a:cubicBezTo>
                        <a:pt x="228034" y="294322"/>
                        <a:pt x="239369" y="299180"/>
                        <a:pt x="248418" y="303181"/>
                      </a:cubicBezTo>
                      <a:cubicBezTo>
                        <a:pt x="267563" y="311563"/>
                        <a:pt x="275564" y="314992"/>
                        <a:pt x="266230" y="343757"/>
                      </a:cubicBezTo>
                      <a:cubicBezTo>
                        <a:pt x="263563" y="351854"/>
                        <a:pt x="259657" y="353854"/>
                        <a:pt x="256228" y="355473"/>
                      </a:cubicBezTo>
                      <a:cubicBezTo>
                        <a:pt x="247465" y="359759"/>
                        <a:pt x="245560" y="364141"/>
                        <a:pt x="258324" y="396716"/>
                      </a:cubicBezTo>
                      <a:cubicBezTo>
                        <a:pt x="260038" y="401002"/>
                        <a:pt x="260038" y="404146"/>
                        <a:pt x="258419" y="406432"/>
                      </a:cubicBezTo>
                      <a:cubicBezTo>
                        <a:pt x="254609" y="412051"/>
                        <a:pt x="241179" y="412718"/>
                        <a:pt x="231463" y="412718"/>
                      </a:cubicBezTo>
                      <a:cubicBezTo>
                        <a:pt x="226701" y="412718"/>
                        <a:pt x="221748" y="412528"/>
                        <a:pt x="216985" y="412337"/>
                      </a:cubicBezTo>
                      <a:cubicBezTo>
                        <a:pt x="212413" y="412147"/>
                        <a:pt x="208032" y="412051"/>
                        <a:pt x="204127" y="412051"/>
                      </a:cubicBezTo>
                      <a:cubicBezTo>
                        <a:pt x="192982" y="412051"/>
                        <a:pt x="187553" y="413290"/>
                        <a:pt x="185077" y="416433"/>
                      </a:cubicBezTo>
                      <a:cubicBezTo>
                        <a:pt x="184219" y="417481"/>
                        <a:pt x="183362" y="419386"/>
                        <a:pt x="184124" y="422053"/>
                      </a:cubicBezTo>
                      <a:cubicBezTo>
                        <a:pt x="184315" y="422815"/>
                        <a:pt x="184791" y="423386"/>
                        <a:pt x="186029" y="424720"/>
                      </a:cubicBezTo>
                      <a:cubicBezTo>
                        <a:pt x="188601" y="427672"/>
                        <a:pt x="194697" y="434435"/>
                        <a:pt x="192506" y="439293"/>
                      </a:cubicBezTo>
                      <a:cubicBezTo>
                        <a:pt x="191077" y="442531"/>
                        <a:pt x="184601" y="447865"/>
                        <a:pt x="157073" y="447865"/>
                      </a:cubicBezTo>
                      <a:cubicBezTo>
                        <a:pt x="149548" y="447865"/>
                        <a:pt x="142976" y="442817"/>
                        <a:pt x="136023" y="437388"/>
                      </a:cubicBezTo>
                      <a:cubicBezTo>
                        <a:pt x="128308" y="431482"/>
                        <a:pt x="120307" y="425291"/>
                        <a:pt x="110210" y="425291"/>
                      </a:cubicBezTo>
                      <a:cubicBezTo>
                        <a:pt x="104876" y="425291"/>
                        <a:pt x="99637" y="427006"/>
                        <a:pt x="94018" y="430435"/>
                      </a:cubicBezTo>
                      <a:cubicBezTo>
                        <a:pt x="89255" y="433388"/>
                        <a:pt x="86874" y="435959"/>
                        <a:pt x="86398" y="438626"/>
                      </a:cubicBezTo>
                      <a:cubicBezTo>
                        <a:pt x="85921" y="441579"/>
                        <a:pt x="87731" y="443865"/>
                        <a:pt x="89350" y="445865"/>
                      </a:cubicBezTo>
                      <a:cubicBezTo>
                        <a:pt x="92398" y="449675"/>
                        <a:pt x="95542" y="453485"/>
                        <a:pt x="86112" y="463867"/>
                      </a:cubicBezTo>
                      <a:cubicBezTo>
                        <a:pt x="77825" y="472821"/>
                        <a:pt x="74872" y="478536"/>
                        <a:pt x="76206" y="482822"/>
                      </a:cubicBezTo>
                      <a:cubicBezTo>
                        <a:pt x="77635" y="487299"/>
                        <a:pt x="83064" y="488632"/>
                        <a:pt x="88969" y="490061"/>
                      </a:cubicBezTo>
                      <a:cubicBezTo>
                        <a:pt x="96970" y="491966"/>
                        <a:pt x="105257" y="493967"/>
                        <a:pt x="106972" y="502634"/>
                      </a:cubicBezTo>
                      <a:cubicBezTo>
                        <a:pt x="106781" y="503015"/>
                        <a:pt x="105448" y="503301"/>
                        <a:pt x="104400" y="503587"/>
                      </a:cubicBezTo>
                      <a:cubicBezTo>
                        <a:pt x="96970" y="505301"/>
                        <a:pt x="83064" y="508444"/>
                        <a:pt x="83064" y="545592"/>
                      </a:cubicBezTo>
                      <a:cubicBezTo>
                        <a:pt x="83064" y="561118"/>
                        <a:pt x="90493" y="569785"/>
                        <a:pt x="94970" y="574167"/>
                      </a:cubicBezTo>
                      <a:cubicBezTo>
                        <a:pt x="93637" y="574167"/>
                        <a:pt x="92017" y="573976"/>
                        <a:pt x="90112" y="573881"/>
                      </a:cubicBezTo>
                      <a:cubicBezTo>
                        <a:pt x="84778" y="573596"/>
                        <a:pt x="76682" y="573024"/>
                        <a:pt x="65252" y="572643"/>
                      </a:cubicBezTo>
                      <a:cubicBezTo>
                        <a:pt x="62109" y="572548"/>
                        <a:pt x="59918" y="571595"/>
                        <a:pt x="57823" y="570643"/>
                      </a:cubicBezTo>
                      <a:cubicBezTo>
                        <a:pt x="55822" y="569785"/>
                        <a:pt x="53727" y="568928"/>
                        <a:pt x="51250" y="568928"/>
                      </a:cubicBezTo>
                      <a:cubicBezTo>
                        <a:pt x="45726" y="568928"/>
                        <a:pt x="38868" y="572738"/>
                        <a:pt x="21818" y="591788"/>
                      </a:cubicBezTo>
                      <a:cubicBezTo>
                        <a:pt x="21247" y="592455"/>
                        <a:pt x="21056" y="593407"/>
                        <a:pt x="21342" y="594265"/>
                      </a:cubicBezTo>
                      <a:cubicBezTo>
                        <a:pt x="22199" y="596455"/>
                        <a:pt x="24676" y="599313"/>
                        <a:pt x="27914" y="602932"/>
                      </a:cubicBezTo>
                      <a:cubicBezTo>
                        <a:pt x="33820" y="609600"/>
                        <a:pt x="42678" y="619697"/>
                        <a:pt x="40487" y="626459"/>
                      </a:cubicBezTo>
                      <a:cubicBezTo>
                        <a:pt x="39154" y="630364"/>
                        <a:pt x="34201" y="633222"/>
                        <a:pt x="25533" y="635127"/>
                      </a:cubicBezTo>
                      <a:cubicBezTo>
                        <a:pt x="24295" y="635413"/>
                        <a:pt x="22961" y="635508"/>
                        <a:pt x="21437" y="635508"/>
                      </a:cubicBezTo>
                      <a:cubicBezTo>
                        <a:pt x="19342" y="635508"/>
                        <a:pt x="17341" y="635222"/>
                        <a:pt x="15341" y="635032"/>
                      </a:cubicBezTo>
                      <a:cubicBezTo>
                        <a:pt x="13531" y="634841"/>
                        <a:pt x="11722" y="634651"/>
                        <a:pt x="10198" y="634651"/>
                      </a:cubicBezTo>
                      <a:cubicBezTo>
                        <a:pt x="8293" y="634651"/>
                        <a:pt x="5435" y="634936"/>
                        <a:pt x="3244" y="637127"/>
                      </a:cubicBezTo>
                      <a:cubicBezTo>
                        <a:pt x="958" y="639413"/>
                        <a:pt x="-89" y="643414"/>
                        <a:pt x="6" y="649605"/>
                      </a:cubicBezTo>
                      <a:cubicBezTo>
                        <a:pt x="6" y="650462"/>
                        <a:pt x="482" y="651129"/>
                        <a:pt x="1149" y="651605"/>
                      </a:cubicBezTo>
                      <a:cubicBezTo>
                        <a:pt x="1530" y="651796"/>
                        <a:pt x="1911" y="651986"/>
                        <a:pt x="2387" y="651986"/>
                      </a:cubicBezTo>
                      <a:cubicBezTo>
                        <a:pt x="2673" y="651986"/>
                        <a:pt x="2959" y="651986"/>
                        <a:pt x="3149" y="651891"/>
                      </a:cubicBezTo>
                      <a:cubicBezTo>
                        <a:pt x="3625" y="652272"/>
                        <a:pt x="4387" y="653129"/>
                        <a:pt x="5245" y="654082"/>
                      </a:cubicBezTo>
                      <a:cubicBezTo>
                        <a:pt x="6769" y="655796"/>
                        <a:pt x="9055" y="658368"/>
                        <a:pt x="12579" y="661606"/>
                      </a:cubicBezTo>
                      <a:cubicBezTo>
                        <a:pt x="13055" y="661988"/>
                        <a:pt x="13817" y="662273"/>
                        <a:pt x="14389" y="662273"/>
                      </a:cubicBezTo>
                      <a:cubicBezTo>
                        <a:pt x="15817" y="662273"/>
                        <a:pt x="17246" y="661416"/>
                        <a:pt x="21437" y="658844"/>
                      </a:cubicBezTo>
                      <a:cubicBezTo>
                        <a:pt x="27247" y="655225"/>
                        <a:pt x="37058" y="649129"/>
                        <a:pt x="44297" y="649129"/>
                      </a:cubicBezTo>
                      <a:cubicBezTo>
                        <a:pt x="47536" y="649129"/>
                        <a:pt x="52108" y="650176"/>
                        <a:pt x="53917" y="658844"/>
                      </a:cubicBezTo>
                      <a:cubicBezTo>
                        <a:pt x="56108" y="669036"/>
                        <a:pt x="68491" y="669036"/>
                        <a:pt x="72491" y="669036"/>
                      </a:cubicBezTo>
                      <a:cubicBezTo>
                        <a:pt x="79063" y="669036"/>
                        <a:pt x="86969" y="667893"/>
                        <a:pt x="94494" y="666845"/>
                      </a:cubicBezTo>
                      <a:cubicBezTo>
                        <a:pt x="101828" y="665797"/>
                        <a:pt x="109448" y="664750"/>
                        <a:pt x="115544" y="664750"/>
                      </a:cubicBezTo>
                      <a:cubicBezTo>
                        <a:pt x="125926" y="664750"/>
                        <a:pt x="128022" y="667893"/>
                        <a:pt x="128689" y="670369"/>
                      </a:cubicBezTo>
                      <a:cubicBezTo>
                        <a:pt x="132213" y="683228"/>
                        <a:pt x="137737" y="689419"/>
                        <a:pt x="145643" y="689419"/>
                      </a:cubicBezTo>
                      <a:cubicBezTo>
                        <a:pt x="149168" y="689419"/>
                        <a:pt x="152501" y="688181"/>
                        <a:pt x="155263" y="687134"/>
                      </a:cubicBezTo>
                      <a:cubicBezTo>
                        <a:pt x="156978" y="686467"/>
                        <a:pt x="158693" y="685800"/>
                        <a:pt x="159645" y="685800"/>
                      </a:cubicBezTo>
                      <a:cubicBezTo>
                        <a:pt x="159835" y="685800"/>
                        <a:pt x="160026" y="685990"/>
                        <a:pt x="160121" y="686467"/>
                      </a:cubicBezTo>
                      <a:cubicBezTo>
                        <a:pt x="160217" y="686943"/>
                        <a:pt x="160502" y="687324"/>
                        <a:pt x="160883" y="687705"/>
                      </a:cubicBezTo>
                      <a:cubicBezTo>
                        <a:pt x="188982" y="711708"/>
                        <a:pt x="196888" y="716089"/>
                        <a:pt x="202317" y="716089"/>
                      </a:cubicBezTo>
                      <a:cubicBezTo>
                        <a:pt x="205079" y="716089"/>
                        <a:pt x="206984" y="714851"/>
                        <a:pt x="208889" y="713613"/>
                      </a:cubicBezTo>
                      <a:cubicBezTo>
                        <a:pt x="211366" y="711994"/>
                        <a:pt x="214128" y="710184"/>
                        <a:pt x="220319" y="710184"/>
                      </a:cubicBezTo>
                      <a:cubicBezTo>
                        <a:pt x="224796" y="710184"/>
                        <a:pt x="230606" y="711136"/>
                        <a:pt x="237559" y="713137"/>
                      </a:cubicBezTo>
                      <a:cubicBezTo>
                        <a:pt x="268801" y="723805"/>
                        <a:pt x="269849" y="728281"/>
                        <a:pt x="270326" y="730663"/>
                      </a:cubicBezTo>
                      <a:cubicBezTo>
                        <a:pt x="271183" y="734473"/>
                        <a:pt x="272707" y="736568"/>
                        <a:pt x="283375" y="739330"/>
                      </a:cubicBezTo>
                      <a:cubicBezTo>
                        <a:pt x="293947" y="744474"/>
                        <a:pt x="299567" y="749903"/>
                        <a:pt x="304044" y="754285"/>
                      </a:cubicBezTo>
                      <a:cubicBezTo>
                        <a:pt x="310045" y="760095"/>
                        <a:pt x="314807" y="764667"/>
                        <a:pt x="327476" y="764667"/>
                      </a:cubicBezTo>
                      <a:cubicBezTo>
                        <a:pt x="331285" y="764667"/>
                        <a:pt x="335762" y="764286"/>
                        <a:pt x="341096" y="763429"/>
                      </a:cubicBezTo>
                      <a:cubicBezTo>
                        <a:pt x="342144" y="763238"/>
                        <a:pt x="343001" y="762381"/>
                        <a:pt x="343096" y="761238"/>
                      </a:cubicBezTo>
                      <a:cubicBezTo>
                        <a:pt x="344144" y="747713"/>
                        <a:pt x="341096" y="743331"/>
                        <a:pt x="337858" y="739997"/>
                      </a:cubicBezTo>
                      <a:cubicBezTo>
                        <a:pt x="336334" y="738473"/>
                        <a:pt x="335762" y="737806"/>
                        <a:pt x="341572" y="728948"/>
                      </a:cubicBezTo>
                      <a:cubicBezTo>
                        <a:pt x="345287" y="723329"/>
                        <a:pt x="341763" y="718185"/>
                        <a:pt x="338334" y="713232"/>
                      </a:cubicBezTo>
                      <a:cubicBezTo>
                        <a:pt x="333095" y="705517"/>
                        <a:pt x="327190" y="696849"/>
                        <a:pt x="340715" y="681323"/>
                      </a:cubicBezTo>
                      <a:cubicBezTo>
                        <a:pt x="342049" y="679704"/>
                        <a:pt x="345382" y="678942"/>
                        <a:pt x="350717" y="678942"/>
                      </a:cubicBezTo>
                      <a:cubicBezTo>
                        <a:pt x="353764" y="678942"/>
                        <a:pt x="357003" y="679132"/>
                        <a:pt x="360527" y="679418"/>
                      </a:cubicBezTo>
                      <a:cubicBezTo>
                        <a:pt x="364051" y="679704"/>
                        <a:pt x="367766" y="679894"/>
                        <a:pt x="371100" y="679894"/>
                      </a:cubicBezTo>
                      <a:cubicBezTo>
                        <a:pt x="376339" y="679894"/>
                        <a:pt x="382911" y="679418"/>
                        <a:pt x="386530" y="675418"/>
                      </a:cubicBezTo>
                      <a:cubicBezTo>
                        <a:pt x="388626" y="673227"/>
                        <a:pt x="389483" y="670179"/>
                        <a:pt x="389197" y="666369"/>
                      </a:cubicBezTo>
                      <a:cubicBezTo>
                        <a:pt x="387864" y="650081"/>
                        <a:pt x="377768" y="648272"/>
                        <a:pt x="370338" y="646938"/>
                      </a:cubicBezTo>
                      <a:cubicBezTo>
                        <a:pt x="363575" y="645700"/>
                        <a:pt x="360051" y="644843"/>
                        <a:pt x="359194" y="638747"/>
                      </a:cubicBezTo>
                      <a:cubicBezTo>
                        <a:pt x="356908" y="622554"/>
                        <a:pt x="341287" y="620649"/>
                        <a:pt x="333762" y="619792"/>
                      </a:cubicBezTo>
                      <a:cubicBezTo>
                        <a:pt x="332524" y="619601"/>
                        <a:pt x="330904" y="619411"/>
                        <a:pt x="330143" y="619220"/>
                      </a:cubicBezTo>
                      <a:cubicBezTo>
                        <a:pt x="330143" y="618934"/>
                        <a:pt x="330143" y="618744"/>
                        <a:pt x="330143" y="618744"/>
                      </a:cubicBezTo>
                      <a:cubicBezTo>
                        <a:pt x="330428" y="618268"/>
                        <a:pt x="332714" y="615886"/>
                        <a:pt x="346526" y="615886"/>
                      </a:cubicBezTo>
                      <a:cubicBezTo>
                        <a:pt x="361670" y="615886"/>
                        <a:pt x="381101" y="618649"/>
                        <a:pt x="385006" y="619411"/>
                      </a:cubicBezTo>
                      <a:cubicBezTo>
                        <a:pt x="391198" y="620649"/>
                        <a:pt x="396436" y="621221"/>
                        <a:pt x="400627" y="621221"/>
                      </a:cubicBezTo>
                      <a:cubicBezTo>
                        <a:pt x="407390" y="621221"/>
                        <a:pt x="411676" y="619697"/>
                        <a:pt x="413581" y="616553"/>
                      </a:cubicBezTo>
                      <a:cubicBezTo>
                        <a:pt x="414724" y="617887"/>
                        <a:pt x="416344" y="619697"/>
                        <a:pt x="418439" y="622078"/>
                      </a:cubicBezTo>
                      <a:cubicBezTo>
                        <a:pt x="420630" y="624935"/>
                        <a:pt x="423964" y="626555"/>
                        <a:pt x="428059" y="626555"/>
                      </a:cubicBezTo>
                      <a:cubicBezTo>
                        <a:pt x="438346" y="626555"/>
                        <a:pt x="451491" y="616172"/>
                        <a:pt x="453777" y="608362"/>
                      </a:cubicBezTo>
                      <a:cubicBezTo>
                        <a:pt x="453777" y="608171"/>
                        <a:pt x="453872" y="607885"/>
                        <a:pt x="453777" y="607600"/>
                      </a:cubicBezTo>
                      <a:cubicBezTo>
                        <a:pt x="453682" y="601409"/>
                        <a:pt x="453586" y="596551"/>
                        <a:pt x="453491" y="592646"/>
                      </a:cubicBezTo>
                      <a:cubicBezTo>
                        <a:pt x="453205" y="576453"/>
                        <a:pt x="453205" y="575405"/>
                        <a:pt x="448919" y="575310"/>
                      </a:cubicBezTo>
                      <a:cubicBezTo>
                        <a:pt x="447776" y="575310"/>
                        <a:pt x="445109" y="575310"/>
                        <a:pt x="439299" y="565976"/>
                      </a:cubicBezTo>
                      <a:cubicBezTo>
                        <a:pt x="435298" y="559594"/>
                        <a:pt x="431488" y="555784"/>
                        <a:pt x="429202" y="553498"/>
                      </a:cubicBezTo>
                      <a:cubicBezTo>
                        <a:pt x="428631" y="552926"/>
                        <a:pt x="427964" y="552259"/>
                        <a:pt x="427583" y="551783"/>
                      </a:cubicBezTo>
                      <a:cubicBezTo>
                        <a:pt x="432155" y="538067"/>
                        <a:pt x="407581" y="495490"/>
                        <a:pt x="397294" y="481489"/>
                      </a:cubicBezTo>
                      <a:cubicBezTo>
                        <a:pt x="397198" y="481298"/>
                        <a:pt x="397008" y="481203"/>
                        <a:pt x="396913" y="481108"/>
                      </a:cubicBezTo>
                      <a:cubicBezTo>
                        <a:pt x="384530" y="470725"/>
                        <a:pt x="395198" y="445580"/>
                        <a:pt x="405485" y="421291"/>
                      </a:cubicBezTo>
                      <a:cubicBezTo>
                        <a:pt x="415868" y="396716"/>
                        <a:pt x="426631" y="371189"/>
                        <a:pt x="415391" y="357283"/>
                      </a:cubicBezTo>
                      <a:cubicBezTo>
                        <a:pt x="407581" y="347567"/>
                        <a:pt x="409200" y="335756"/>
                        <a:pt x="410914" y="323183"/>
                      </a:cubicBezTo>
                      <a:cubicBezTo>
                        <a:pt x="412153" y="314230"/>
                        <a:pt x="413391" y="304895"/>
                        <a:pt x="410914" y="296418"/>
                      </a:cubicBezTo>
                      <a:cubicBezTo>
                        <a:pt x="399580" y="257937"/>
                        <a:pt x="411486" y="242030"/>
                        <a:pt x="419392" y="231457"/>
                      </a:cubicBezTo>
                      <a:cubicBezTo>
                        <a:pt x="423297" y="226219"/>
                        <a:pt x="426440" y="222028"/>
                        <a:pt x="425011" y="217075"/>
                      </a:cubicBezTo>
                      <a:cubicBezTo>
                        <a:pt x="422440" y="207931"/>
                        <a:pt x="425297" y="204216"/>
                        <a:pt x="428440" y="200311"/>
                      </a:cubicBezTo>
                      <a:cubicBezTo>
                        <a:pt x="434727" y="192405"/>
                        <a:pt x="437394" y="185547"/>
                        <a:pt x="419106" y="162211"/>
                      </a:cubicBezTo>
                      <a:cubicBezTo>
                        <a:pt x="415010" y="157067"/>
                        <a:pt x="411676" y="144113"/>
                        <a:pt x="413296" y="134493"/>
                      </a:cubicBezTo>
                      <a:cubicBezTo>
                        <a:pt x="414058" y="129730"/>
                        <a:pt x="415963" y="126301"/>
                        <a:pt x="418820" y="124492"/>
                      </a:cubicBezTo>
                      <a:cubicBezTo>
                        <a:pt x="440823" y="110300"/>
                        <a:pt x="443680" y="90106"/>
                        <a:pt x="445871" y="75343"/>
                      </a:cubicBezTo>
                      <a:cubicBezTo>
                        <a:pt x="446728" y="69056"/>
                        <a:pt x="447586" y="63722"/>
                        <a:pt x="449491" y="60198"/>
                      </a:cubicBezTo>
                      <a:cubicBezTo>
                        <a:pt x="464445" y="33528"/>
                        <a:pt x="464064" y="29813"/>
                        <a:pt x="458920" y="25241"/>
                      </a:cubicBezTo>
                      <a:cubicBezTo>
                        <a:pt x="457111" y="23622"/>
                        <a:pt x="455206" y="21907"/>
                        <a:pt x="455206" y="15145"/>
                      </a:cubicBezTo>
                      <a:cubicBezTo>
                        <a:pt x="456920" y="9430"/>
                        <a:pt x="456920" y="5143"/>
                        <a:pt x="455015" y="2572"/>
                      </a:cubicBezTo>
                      <a:cubicBezTo>
                        <a:pt x="454158" y="1429"/>
                        <a:pt x="452443" y="0"/>
                        <a:pt x="449491" y="0"/>
                      </a:cubicBezTo>
                      <a:lnTo>
                        <a:pt x="44949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7F5C877-C828-5981-E394-7B56B56DC68F}"/>
                  </a:ext>
                </a:extLst>
              </p:cNvPr>
              <p:cNvGrpSpPr/>
              <p:nvPr/>
            </p:nvGrpSpPr>
            <p:grpSpPr>
              <a:xfrm>
                <a:off x="5322190" y="2717672"/>
                <a:ext cx="1207181" cy="1030605"/>
                <a:chOff x="5322190" y="2717672"/>
                <a:chExt cx="1207181" cy="1030605"/>
              </a:xfrm>
              <a:grpFill/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97DB8E6-3701-D4AA-6488-1DF0C03C959E}"/>
                    </a:ext>
                  </a:extLst>
                </p:cNvPr>
                <p:cNvSpPr/>
                <p:nvPr/>
              </p:nvSpPr>
              <p:spPr>
                <a:xfrm>
                  <a:off x="5323318" y="2718624"/>
                  <a:ext cx="1204058" cy="1028700"/>
                </a:xfrm>
                <a:custGeom>
                  <a:avLst/>
                  <a:gdLst>
                    <a:gd name="connsiteX0" fmla="*/ 902508 w 1204058"/>
                    <a:gd name="connsiteY0" fmla="*/ 1028700 h 1028700"/>
                    <a:gd name="connsiteX1" fmla="*/ 841357 w 1204058"/>
                    <a:gd name="connsiteY1" fmla="*/ 1003363 h 1028700"/>
                    <a:gd name="connsiteX2" fmla="*/ 841357 w 1204058"/>
                    <a:gd name="connsiteY2" fmla="*/ 993934 h 1028700"/>
                    <a:gd name="connsiteX3" fmla="*/ 836499 w 1204058"/>
                    <a:gd name="connsiteY3" fmla="*/ 942213 h 1028700"/>
                    <a:gd name="connsiteX4" fmla="*/ 818592 w 1204058"/>
                    <a:gd name="connsiteY4" fmla="*/ 920591 h 1028700"/>
                    <a:gd name="connsiteX5" fmla="*/ 806114 w 1204058"/>
                    <a:gd name="connsiteY5" fmla="*/ 919448 h 1028700"/>
                    <a:gd name="connsiteX6" fmla="*/ 756775 w 1204058"/>
                    <a:gd name="connsiteY6" fmla="*/ 904304 h 1028700"/>
                    <a:gd name="connsiteX7" fmla="*/ 754394 w 1204058"/>
                    <a:gd name="connsiteY7" fmla="*/ 883634 h 1028700"/>
                    <a:gd name="connsiteX8" fmla="*/ 746488 w 1204058"/>
                    <a:gd name="connsiteY8" fmla="*/ 866584 h 1028700"/>
                    <a:gd name="connsiteX9" fmla="*/ 741059 w 1204058"/>
                    <a:gd name="connsiteY9" fmla="*/ 862203 h 1028700"/>
                    <a:gd name="connsiteX10" fmla="*/ 729533 w 1204058"/>
                    <a:gd name="connsiteY10" fmla="*/ 855631 h 1028700"/>
                    <a:gd name="connsiteX11" fmla="*/ 722771 w 1204058"/>
                    <a:gd name="connsiteY11" fmla="*/ 861060 h 1028700"/>
                    <a:gd name="connsiteX12" fmla="*/ 703911 w 1204058"/>
                    <a:gd name="connsiteY12" fmla="*/ 873538 h 1028700"/>
                    <a:gd name="connsiteX13" fmla="*/ 698768 w 1204058"/>
                    <a:gd name="connsiteY13" fmla="*/ 876776 h 1028700"/>
                    <a:gd name="connsiteX14" fmla="*/ 696863 w 1204058"/>
                    <a:gd name="connsiteY14" fmla="*/ 880872 h 1028700"/>
                    <a:gd name="connsiteX15" fmla="*/ 693053 w 1204058"/>
                    <a:gd name="connsiteY15" fmla="*/ 882777 h 1028700"/>
                    <a:gd name="connsiteX16" fmla="*/ 681242 w 1204058"/>
                    <a:gd name="connsiteY16" fmla="*/ 892683 h 1028700"/>
                    <a:gd name="connsiteX17" fmla="*/ 693338 w 1204058"/>
                    <a:gd name="connsiteY17" fmla="*/ 918591 h 1028700"/>
                    <a:gd name="connsiteX18" fmla="*/ 697149 w 1204058"/>
                    <a:gd name="connsiteY18" fmla="*/ 927259 h 1028700"/>
                    <a:gd name="connsiteX19" fmla="*/ 681527 w 1204058"/>
                    <a:gd name="connsiteY19" fmla="*/ 941261 h 1028700"/>
                    <a:gd name="connsiteX20" fmla="*/ 661430 w 1204058"/>
                    <a:gd name="connsiteY20" fmla="*/ 954786 h 1028700"/>
                    <a:gd name="connsiteX21" fmla="*/ 649524 w 1204058"/>
                    <a:gd name="connsiteY21" fmla="*/ 961073 h 1028700"/>
                    <a:gd name="connsiteX22" fmla="*/ 646190 w 1204058"/>
                    <a:gd name="connsiteY22" fmla="*/ 959549 h 1028700"/>
                    <a:gd name="connsiteX23" fmla="*/ 647237 w 1204058"/>
                    <a:gd name="connsiteY23" fmla="*/ 937832 h 1028700"/>
                    <a:gd name="connsiteX24" fmla="*/ 648762 w 1204058"/>
                    <a:gd name="connsiteY24" fmla="*/ 919353 h 1028700"/>
                    <a:gd name="connsiteX25" fmla="*/ 647618 w 1204058"/>
                    <a:gd name="connsiteY25" fmla="*/ 918877 h 1028700"/>
                    <a:gd name="connsiteX26" fmla="*/ 638760 w 1204058"/>
                    <a:gd name="connsiteY26" fmla="*/ 923925 h 1028700"/>
                    <a:gd name="connsiteX27" fmla="*/ 637998 w 1204058"/>
                    <a:gd name="connsiteY27" fmla="*/ 924211 h 1028700"/>
                    <a:gd name="connsiteX28" fmla="*/ 637808 w 1204058"/>
                    <a:gd name="connsiteY28" fmla="*/ 924211 h 1028700"/>
                    <a:gd name="connsiteX29" fmla="*/ 636950 w 1204058"/>
                    <a:gd name="connsiteY29" fmla="*/ 923639 h 1028700"/>
                    <a:gd name="connsiteX30" fmla="*/ 620472 w 1204058"/>
                    <a:gd name="connsiteY30" fmla="*/ 909257 h 1028700"/>
                    <a:gd name="connsiteX31" fmla="*/ 607233 w 1204058"/>
                    <a:gd name="connsiteY31" fmla="*/ 907066 h 1028700"/>
                    <a:gd name="connsiteX32" fmla="*/ 570085 w 1204058"/>
                    <a:gd name="connsiteY32" fmla="*/ 855440 h 1028700"/>
                    <a:gd name="connsiteX33" fmla="*/ 568275 w 1204058"/>
                    <a:gd name="connsiteY33" fmla="*/ 849916 h 1028700"/>
                    <a:gd name="connsiteX34" fmla="*/ 585230 w 1204058"/>
                    <a:gd name="connsiteY34" fmla="*/ 835533 h 1028700"/>
                    <a:gd name="connsiteX35" fmla="*/ 619520 w 1204058"/>
                    <a:gd name="connsiteY35" fmla="*/ 850678 h 1028700"/>
                    <a:gd name="connsiteX36" fmla="*/ 653048 w 1204058"/>
                    <a:gd name="connsiteY36" fmla="*/ 865632 h 1028700"/>
                    <a:gd name="connsiteX37" fmla="*/ 663716 w 1204058"/>
                    <a:gd name="connsiteY37" fmla="*/ 860774 h 1028700"/>
                    <a:gd name="connsiteX38" fmla="*/ 680956 w 1204058"/>
                    <a:gd name="connsiteY38" fmla="*/ 844296 h 1028700"/>
                    <a:gd name="connsiteX39" fmla="*/ 684099 w 1204058"/>
                    <a:gd name="connsiteY39" fmla="*/ 841438 h 1028700"/>
                    <a:gd name="connsiteX40" fmla="*/ 680575 w 1204058"/>
                    <a:gd name="connsiteY40" fmla="*/ 837914 h 1028700"/>
                    <a:gd name="connsiteX41" fmla="*/ 662192 w 1204058"/>
                    <a:gd name="connsiteY41" fmla="*/ 819245 h 1028700"/>
                    <a:gd name="connsiteX42" fmla="*/ 656858 w 1204058"/>
                    <a:gd name="connsiteY42" fmla="*/ 804196 h 1028700"/>
                    <a:gd name="connsiteX43" fmla="*/ 682861 w 1204058"/>
                    <a:gd name="connsiteY43" fmla="*/ 781812 h 1028700"/>
                    <a:gd name="connsiteX44" fmla="*/ 701339 w 1204058"/>
                    <a:gd name="connsiteY44" fmla="*/ 765429 h 1028700"/>
                    <a:gd name="connsiteX45" fmla="*/ 718770 w 1204058"/>
                    <a:gd name="connsiteY45" fmla="*/ 737997 h 1028700"/>
                    <a:gd name="connsiteX46" fmla="*/ 735439 w 1204058"/>
                    <a:gd name="connsiteY46" fmla="*/ 723233 h 1028700"/>
                    <a:gd name="connsiteX47" fmla="*/ 745154 w 1204058"/>
                    <a:gd name="connsiteY47" fmla="*/ 705803 h 1028700"/>
                    <a:gd name="connsiteX48" fmla="*/ 751631 w 1204058"/>
                    <a:gd name="connsiteY48" fmla="*/ 695134 h 1028700"/>
                    <a:gd name="connsiteX49" fmla="*/ 757156 w 1204058"/>
                    <a:gd name="connsiteY49" fmla="*/ 679895 h 1028700"/>
                    <a:gd name="connsiteX50" fmla="*/ 755537 w 1204058"/>
                    <a:gd name="connsiteY50" fmla="*/ 662464 h 1028700"/>
                    <a:gd name="connsiteX51" fmla="*/ 746202 w 1204058"/>
                    <a:gd name="connsiteY51" fmla="*/ 647129 h 1028700"/>
                    <a:gd name="connsiteX52" fmla="*/ 739820 w 1204058"/>
                    <a:gd name="connsiteY52" fmla="*/ 634270 h 1028700"/>
                    <a:gd name="connsiteX53" fmla="*/ 734105 w 1204058"/>
                    <a:gd name="connsiteY53" fmla="*/ 624459 h 1028700"/>
                    <a:gd name="connsiteX54" fmla="*/ 737439 w 1204058"/>
                    <a:gd name="connsiteY54" fmla="*/ 618458 h 1028700"/>
                    <a:gd name="connsiteX55" fmla="*/ 739344 w 1204058"/>
                    <a:gd name="connsiteY55" fmla="*/ 615791 h 1028700"/>
                    <a:gd name="connsiteX56" fmla="*/ 738011 w 1204058"/>
                    <a:gd name="connsiteY56" fmla="*/ 613505 h 1028700"/>
                    <a:gd name="connsiteX57" fmla="*/ 730010 w 1204058"/>
                    <a:gd name="connsiteY57" fmla="*/ 587883 h 1028700"/>
                    <a:gd name="connsiteX58" fmla="*/ 700101 w 1204058"/>
                    <a:gd name="connsiteY58" fmla="*/ 550069 h 1028700"/>
                    <a:gd name="connsiteX59" fmla="*/ 696577 w 1204058"/>
                    <a:gd name="connsiteY59" fmla="*/ 535019 h 1028700"/>
                    <a:gd name="connsiteX60" fmla="*/ 694481 w 1204058"/>
                    <a:gd name="connsiteY60" fmla="*/ 521970 h 1028700"/>
                    <a:gd name="connsiteX61" fmla="*/ 691529 w 1204058"/>
                    <a:gd name="connsiteY61" fmla="*/ 520922 h 1028700"/>
                    <a:gd name="connsiteX62" fmla="*/ 682194 w 1204058"/>
                    <a:gd name="connsiteY62" fmla="*/ 528257 h 1028700"/>
                    <a:gd name="connsiteX63" fmla="*/ 674003 w 1204058"/>
                    <a:gd name="connsiteY63" fmla="*/ 535019 h 1028700"/>
                    <a:gd name="connsiteX64" fmla="*/ 647333 w 1204058"/>
                    <a:gd name="connsiteY64" fmla="*/ 516731 h 1028700"/>
                    <a:gd name="connsiteX65" fmla="*/ 622187 w 1204058"/>
                    <a:gd name="connsiteY65" fmla="*/ 495014 h 1028700"/>
                    <a:gd name="connsiteX66" fmla="*/ 609899 w 1204058"/>
                    <a:gd name="connsiteY66" fmla="*/ 487204 h 1028700"/>
                    <a:gd name="connsiteX67" fmla="*/ 589421 w 1204058"/>
                    <a:gd name="connsiteY67" fmla="*/ 466154 h 1028700"/>
                    <a:gd name="connsiteX68" fmla="*/ 583325 w 1204058"/>
                    <a:gd name="connsiteY68" fmla="*/ 461105 h 1028700"/>
                    <a:gd name="connsiteX69" fmla="*/ 569228 w 1204058"/>
                    <a:gd name="connsiteY69" fmla="*/ 446342 h 1028700"/>
                    <a:gd name="connsiteX70" fmla="*/ 561227 w 1204058"/>
                    <a:gd name="connsiteY70" fmla="*/ 437102 h 1028700"/>
                    <a:gd name="connsiteX71" fmla="*/ 559893 w 1204058"/>
                    <a:gd name="connsiteY71" fmla="*/ 447389 h 1028700"/>
                    <a:gd name="connsiteX72" fmla="*/ 558274 w 1204058"/>
                    <a:gd name="connsiteY72" fmla="*/ 453104 h 1028700"/>
                    <a:gd name="connsiteX73" fmla="*/ 554845 w 1204058"/>
                    <a:gd name="connsiteY73" fmla="*/ 454438 h 1028700"/>
                    <a:gd name="connsiteX74" fmla="*/ 474645 w 1204058"/>
                    <a:gd name="connsiteY74" fmla="*/ 377571 h 1028700"/>
                    <a:gd name="connsiteX75" fmla="*/ 465120 w 1204058"/>
                    <a:gd name="connsiteY75" fmla="*/ 369951 h 1028700"/>
                    <a:gd name="connsiteX76" fmla="*/ 457214 w 1204058"/>
                    <a:gd name="connsiteY76" fmla="*/ 372999 h 1028700"/>
                    <a:gd name="connsiteX77" fmla="*/ 444545 w 1204058"/>
                    <a:gd name="connsiteY77" fmla="*/ 377285 h 1028700"/>
                    <a:gd name="connsiteX78" fmla="*/ 435116 w 1204058"/>
                    <a:gd name="connsiteY78" fmla="*/ 374618 h 1028700"/>
                    <a:gd name="connsiteX79" fmla="*/ 430449 w 1204058"/>
                    <a:gd name="connsiteY79" fmla="*/ 373190 h 1028700"/>
                    <a:gd name="connsiteX80" fmla="*/ 421781 w 1204058"/>
                    <a:gd name="connsiteY80" fmla="*/ 381000 h 1028700"/>
                    <a:gd name="connsiteX81" fmla="*/ 411208 w 1204058"/>
                    <a:gd name="connsiteY81" fmla="*/ 389954 h 1028700"/>
                    <a:gd name="connsiteX82" fmla="*/ 409208 w 1204058"/>
                    <a:gd name="connsiteY82" fmla="*/ 389763 h 1028700"/>
                    <a:gd name="connsiteX83" fmla="*/ 374918 w 1204058"/>
                    <a:gd name="connsiteY83" fmla="*/ 362712 h 1028700"/>
                    <a:gd name="connsiteX84" fmla="*/ 340151 w 1204058"/>
                    <a:gd name="connsiteY84" fmla="*/ 338519 h 1028700"/>
                    <a:gd name="connsiteX85" fmla="*/ 334055 w 1204058"/>
                    <a:gd name="connsiteY85" fmla="*/ 350330 h 1028700"/>
                    <a:gd name="connsiteX86" fmla="*/ 312434 w 1204058"/>
                    <a:gd name="connsiteY86" fmla="*/ 398812 h 1028700"/>
                    <a:gd name="connsiteX87" fmla="*/ 306433 w 1204058"/>
                    <a:gd name="connsiteY87" fmla="*/ 417100 h 1028700"/>
                    <a:gd name="connsiteX88" fmla="*/ 304528 w 1204058"/>
                    <a:gd name="connsiteY88" fmla="*/ 429292 h 1028700"/>
                    <a:gd name="connsiteX89" fmla="*/ 300146 w 1204058"/>
                    <a:gd name="connsiteY89" fmla="*/ 430911 h 1028700"/>
                    <a:gd name="connsiteX90" fmla="*/ 295574 w 1204058"/>
                    <a:gd name="connsiteY90" fmla="*/ 430054 h 1028700"/>
                    <a:gd name="connsiteX91" fmla="*/ 293193 w 1204058"/>
                    <a:gd name="connsiteY91" fmla="*/ 429673 h 1028700"/>
                    <a:gd name="connsiteX92" fmla="*/ 285478 w 1204058"/>
                    <a:gd name="connsiteY92" fmla="*/ 433769 h 1028700"/>
                    <a:gd name="connsiteX93" fmla="*/ 277001 w 1204058"/>
                    <a:gd name="connsiteY93" fmla="*/ 438150 h 1028700"/>
                    <a:gd name="connsiteX94" fmla="*/ 263856 w 1204058"/>
                    <a:gd name="connsiteY94" fmla="*/ 429101 h 1028700"/>
                    <a:gd name="connsiteX95" fmla="*/ 251759 w 1204058"/>
                    <a:gd name="connsiteY95" fmla="*/ 421005 h 1028700"/>
                    <a:gd name="connsiteX96" fmla="*/ 246521 w 1204058"/>
                    <a:gd name="connsiteY96" fmla="*/ 421862 h 1028700"/>
                    <a:gd name="connsiteX97" fmla="*/ 238139 w 1204058"/>
                    <a:gd name="connsiteY97" fmla="*/ 423100 h 1028700"/>
                    <a:gd name="connsiteX98" fmla="*/ 232519 w 1204058"/>
                    <a:gd name="connsiteY98" fmla="*/ 422529 h 1028700"/>
                    <a:gd name="connsiteX99" fmla="*/ 196133 w 1204058"/>
                    <a:gd name="connsiteY99" fmla="*/ 407480 h 1028700"/>
                    <a:gd name="connsiteX100" fmla="*/ 180322 w 1204058"/>
                    <a:gd name="connsiteY100" fmla="*/ 402336 h 1028700"/>
                    <a:gd name="connsiteX101" fmla="*/ 149270 w 1204058"/>
                    <a:gd name="connsiteY101" fmla="*/ 405098 h 1028700"/>
                    <a:gd name="connsiteX102" fmla="*/ 146508 w 1204058"/>
                    <a:gd name="connsiteY102" fmla="*/ 405289 h 1028700"/>
                    <a:gd name="connsiteX103" fmla="*/ 127268 w 1204058"/>
                    <a:gd name="connsiteY103" fmla="*/ 381857 h 1028700"/>
                    <a:gd name="connsiteX104" fmla="*/ 114885 w 1204058"/>
                    <a:gd name="connsiteY104" fmla="*/ 363855 h 1028700"/>
                    <a:gd name="connsiteX105" fmla="*/ 112123 w 1204058"/>
                    <a:gd name="connsiteY105" fmla="*/ 364236 h 1028700"/>
                    <a:gd name="connsiteX106" fmla="*/ 98312 w 1204058"/>
                    <a:gd name="connsiteY106" fmla="*/ 365570 h 1028700"/>
                    <a:gd name="connsiteX107" fmla="*/ 80595 w 1204058"/>
                    <a:gd name="connsiteY107" fmla="*/ 360712 h 1028700"/>
                    <a:gd name="connsiteX108" fmla="*/ 87834 w 1204058"/>
                    <a:gd name="connsiteY108" fmla="*/ 354044 h 1028700"/>
                    <a:gd name="connsiteX109" fmla="*/ 92406 w 1204058"/>
                    <a:gd name="connsiteY109" fmla="*/ 351377 h 1028700"/>
                    <a:gd name="connsiteX110" fmla="*/ 74880 w 1204058"/>
                    <a:gd name="connsiteY110" fmla="*/ 349282 h 1028700"/>
                    <a:gd name="connsiteX111" fmla="*/ 41066 w 1204058"/>
                    <a:gd name="connsiteY111" fmla="*/ 339662 h 1028700"/>
                    <a:gd name="connsiteX112" fmla="*/ 18873 w 1204058"/>
                    <a:gd name="connsiteY112" fmla="*/ 318992 h 1028700"/>
                    <a:gd name="connsiteX113" fmla="*/ 490 w 1204058"/>
                    <a:gd name="connsiteY113" fmla="*/ 308705 h 1028700"/>
                    <a:gd name="connsiteX114" fmla="*/ 109 w 1204058"/>
                    <a:gd name="connsiteY114" fmla="*/ 307467 h 1028700"/>
                    <a:gd name="connsiteX115" fmla="*/ 13730 w 1204058"/>
                    <a:gd name="connsiteY115" fmla="*/ 290703 h 1028700"/>
                    <a:gd name="connsiteX116" fmla="*/ 33827 w 1204058"/>
                    <a:gd name="connsiteY116" fmla="*/ 227076 h 1028700"/>
                    <a:gd name="connsiteX117" fmla="*/ 58688 w 1204058"/>
                    <a:gd name="connsiteY117" fmla="*/ 171450 h 1028700"/>
                    <a:gd name="connsiteX118" fmla="*/ 78785 w 1204058"/>
                    <a:gd name="connsiteY118" fmla="*/ 178022 h 1028700"/>
                    <a:gd name="connsiteX119" fmla="*/ 144794 w 1204058"/>
                    <a:gd name="connsiteY119" fmla="*/ 129731 h 1028700"/>
                    <a:gd name="connsiteX120" fmla="*/ 225470 w 1204058"/>
                    <a:gd name="connsiteY120" fmla="*/ 76486 h 1028700"/>
                    <a:gd name="connsiteX121" fmla="*/ 246902 w 1204058"/>
                    <a:gd name="connsiteY121" fmla="*/ 81153 h 1028700"/>
                    <a:gd name="connsiteX122" fmla="*/ 252998 w 1204058"/>
                    <a:gd name="connsiteY122" fmla="*/ 83534 h 1028700"/>
                    <a:gd name="connsiteX123" fmla="*/ 259570 w 1204058"/>
                    <a:gd name="connsiteY123" fmla="*/ 80391 h 1028700"/>
                    <a:gd name="connsiteX124" fmla="*/ 286716 w 1204058"/>
                    <a:gd name="connsiteY124" fmla="*/ 71819 h 1028700"/>
                    <a:gd name="connsiteX125" fmla="*/ 310910 w 1204058"/>
                    <a:gd name="connsiteY125" fmla="*/ 65056 h 1028700"/>
                    <a:gd name="connsiteX126" fmla="*/ 311195 w 1204058"/>
                    <a:gd name="connsiteY126" fmla="*/ 51149 h 1028700"/>
                    <a:gd name="connsiteX127" fmla="*/ 310624 w 1204058"/>
                    <a:gd name="connsiteY127" fmla="*/ 48863 h 1028700"/>
                    <a:gd name="connsiteX128" fmla="*/ 311386 w 1204058"/>
                    <a:gd name="connsiteY128" fmla="*/ 12573 h 1028700"/>
                    <a:gd name="connsiteX129" fmla="*/ 348057 w 1204058"/>
                    <a:gd name="connsiteY129" fmla="*/ 0 h 1028700"/>
                    <a:gd name="connsiteX130" fmla="*/ 391682 w 1204058"/>
                    <a:gd name="connsiteY130" fmla="*/ 4667 h 1028700"/>
                    <a:gd name="connsiteX131" fmla="*/ 392634 w 1204058"/>
                    <a:gd name="connsiteY131" fmla="*/ 5429 h 1028700"/>
                    <a:gd name="connsiteX132" fmla="*/ 393206 w 1204058"/>
                    <a:gd name="connsiteY132" fmla="*/ 6953 h 1028700"/>
                    <a:gd name="connsiteX133" fmla="*/ 423971 w 1204058"/>
                    <a:gd name="connsiteY133" fmla="*/ 110681 h 1028700"/>
                    <a:gd name="connsiteX134" fmla="*/ 412065 w 1204058"/>
                    <a:gd name="connsiteY134" fmla="*/ 126683 h 1028700"/>
                    <a:gd name="connsiteX135" fmla="*/ 408731 w 1204058"/>
                    <a:gd name="connsiteY135" fmla="*/ 129635 h 1028700"/>
                    <a:gd name="connsiteX136" fmla="*/ 418923 w 1204058"/>
                    <a:gd name="connsiteY136" fmla="*/ 149924 h 1028700"/>
                    <a:gd name="connsiteX137" fmla="*/ 428353 w 1204058"/>
                    <a:gd name="connsiteY137" fmla="*/ 162211 h 1028700"/>
                    <a:gd name="connsiteX138" fmla="*/ 452070 w 1204058"/>
                    <a:gd name="connsiteY138" fmla="*/ 207454 h 1028700"/>
                    <a:gd name="connsiteX139" fmla="*/ 451308 w 1204058"/>
                    <a:gd name="connsiteY139" fmla="*/ 222885 h 1028700"/>
                    <a:gd name="connsiteX140" fmla="*/ 465310 w 1204058"/>
                    <a:gd name="connsiteY140" fmla="*/ 229838 h 1028700"/>
                    <a:gd name="connsiteX141" fmla="*/ 472644 w 1204058"/>
                    <a:gd name="connsiteY141" fmla="*/ 226600 h 1028700"/>
                    <a:gd name="connsiteX142" fmla="*/ 471787 w 1204058"/>
                    <a:gd name="connsiteY142" fmla="*/ 214503 h 1028700"/>
                    <a:gd name="connsiteX143" fmla="*/ 470930 w 1204058"/>
                    <a:gd name="connsiteY143" fmla="*/ 210312 h 1028700"/>
                    <a:gd name="connsiteX144" fmla="*/ 509696 w 1204058"/>
                    <a:gd name="connsiteY144" fmla="*/ 202978 h 1028700"/>
                    <a:gd name="connsiteX145" fmla="*/ 519698 w 1204058"/>
                    <a:gd name="connsiteY145" fmla="*/ 201740 h 1028700"/>
                    <a:gd name="connsiteX146" fmla="*/ 543510 w 1204058"/>
                    <a:gd name="connsiteY146" fmla="*/ 200120 h 1028700"/>
                    <a:gd name="connsiteX147" fmla="*/ 591326 w 1204058"/>
                    <a:gd name="connsiteY147" fmla="*/ 218027 h 1028700"/>
                    <a:gd name="connsiteX148" fmla="*/ 573514 w 1204058"/>
                    <a:gd name="connsiteY148" fmla="*/ 256223 h 1028700"/>
                    <a:gd name="connsiteX149" fmla="*/ 538176 w 1204058"/>
                    <a:gd name="connsiteY149" fmla="*/ 288322 h 1028700"/>
                    <a:gd name="connsiteX150" fmla="*/ 528270 w 1204058"/>
                    <a:gd name="connsiteY150" fmla="*/ 297751 h 1028700"/>
                    <a:gd name="connsiteX151" fmla="*/ 532175 w 1204058"/>
                    <a:gd name="connsiteY151" fmla="*/ 298323 h 1028700"/>
                    <a:gd name="connsiteX152" fmla="*/ 564179 w 1204058"/>
                    <a:gd name="connsiteY152" fmla="*/ 311658 h 1028700"/>
                    <a:gd name="connsiteX153" fmla="*/ 586563 w 1204058"/>
                    <a:gd name="connsiteY153" fmla="*/ 330994 h 1028700"/>
                    <a:gd name="connsiteX154" fmla="*/ 597231 w 1204058"/>
                    <a:gd name="connsiteY154" fmla="*/ 342805 h 1028700"/>
                    <a:gd name="connsiteX155" fmla="*/ 610947 w 1204058"/>
                    <a:gd name="connsiteY155" fmla="*/ 352139 h 1028700"/>
                    <a:gd name="connsiteX156" fmla="*/ 622758 w 1204058"/>
                    <a:gd name="connsiteY156" fmla="*/ 382048 h 1028700"/>
                    <a:gd name="connsiteX157" fmla="*/ 621425 w 1204058"/>
                    <a:gd name="connsiteY157" fmla="*/ 393287 h 1028700"/>
                    <a:gd name="connsiteX158" fmla="*/ 625520 w 1204058"/>
                    <a:gd name="connsiteY158" fmla="*/ 394716 h 1028700"/>
                    <a:gd name="connsiteX159" fmla="*/ 642094 w 1204058"/>
                    <a:gd name="connsiteY159" fmla="*/ 402336 h 1028700"/>
                    <a:gd name="connsiteX160" fmla="*/ 643332 w 1204058"/>
                    <a:gd name="connsiteY160" fmla="*/ 403384 h 1028700"/>
                    <a:gd name="connsiteX161" fmla="*/ 684099 w 1204058"/>
                    <a:gd name="connsiteY161" fmla="*/ 433292 h 1028700"/>
                    <a:gd name="connsiteX162" fmla="*/ 701149 w 1204058"/>
                    <a:gd name="connsiteY162" fmla="*/ 420243 h 1028700"/>
                    <a:gd name="connsiteX163" fmla="*/ 708388 w 1204058"/>
                    <a:gd name="connsiteY163" fmla="*/ 412433 h 1028700"/>
                    <a:gd name="connsiteX164" fmla="*/ 702959 w 1204058"/>
                    <a:gd name="connsiteY164" fmla="*/ 401955 h 1028700"/>
                    <a:gd name="connsiteX165" fmla="*/ 696958 w 1204058"/>
                    <a:gd name="connsiteY165" fmla="*/ 391859 h 1028700"/>
                    <a:gd name="connsiteX166" fmla="*/ 721913 w 1204058"/>
                    <a:gd name="connsiteY166" fmla="*/ 385953 h 1028700"/>
                    <a:gd name="connsiteX167" fmla="*/ 728676 w 1204058"/>
                    <a:gd name="connsiteY167" fmla="*/ 384810 h 1028700"/>
                    <a:gd name="connsiteX168" fmla="*/ 737249 w 1204058"/>
                    <a:gd name="connsiteY168" fmla="*/ 383476 h 1028700"/>
                    <a:gd name="connsiteX169" fmla="*/ 767443 w 1204058"/>
                    <a:gd name="connsiteY169" fmla="*/ 394525 h 1028700"/>
                    <a:gd name="connsiteX170" fmla="*/ 771634 w 1204058"/>
                    <a:gd name="connsiteY170" fmla="*/ 395478 h 1028700"/>
                    <a:gd name="connsiteX171" fmla="*/ 808686 w 1204058"/>
                    <a:gd name="connsiteY171" fmla="*/ 380905 h 1028700"/>
                    <a:gd name="connsiteX172" fmla="*/ 849263 w 1204058"/>
                    <a:gd name="connsiteY172" fmla="*/ 365379 h 1028700"/>
                    <a:gd name="connsiteX173" fmla="*/ 860502 w 1204058"/>
                    <a:gd name="connsiteY173" fmla="*/ 377285 h 1028700"/>
                    <a:gd name="connsiteX174" fmla="*/ 866312 w 1204058"/>
                    <a:gd name="connsiteY174" fmla="*/ 395573 h 1028700"/>
                    <a:gd name="connsiteX175" fmla="*/ 860312 w 1204058"/>
                    <a:gd name="connsiteY175" fmla="*/ 423672 h 1028700"/>
                    <a:gd name="connsiteX176" fmla="*/ 818973 w 1204058"/>
                    <a:gd name="connsiteY176" fmla="*/ 459105 h 1028700"/>
                    <a:gd name="connsiteX177" fmla="*/ 810782 w 1204058"/>
                    <a:gd name="connsiteY177" fmla="*/ 464153 h 1028700"/>
                    <a:gd name="connsiteX178" fmla="*/ 811163 w 1204058"/>
                    <a:gd name="connsiteY178" fmla="*/ 466820 h 1028700"/>
                    <a:gd name="connsiteX179" fmla="*/ 806019 w 1204058"/>
                    <a:gd name="connsiteY179" fmla="*/ 490728 h 1028700"/>
                    <a:gd name="connsiteX180" fmla="*/ 801257 w 1204058"/>
                    <a:gd name="connsiteY180" fmla="*/ 512540 h 1028700"/>
                    <a:gd name="connsiteX181" fmla="*/ 825164 w 1204058"/>
                    <a:gd name="connsiteY181" fmla="*/ 533400 h 1028700"/>
                    <a:gd name="connsiteX182" fmla="*/ 876409 w 1204058"/>
                    <a:gd name="connsiteY182" fmla="*/ 557975 h 1028700"/>
                    <a:gd name="connsiteX183" fmla="*/ 882219 w 1204058"/>
                    <a:gd name="connsiteY183" fmla="*/ 557784 h 1028700"/>
                    <a:gd name="connsiteX184" fmla="*/ 902222 w 1204058"/>
                    <a:gd name="connsiteY184" fmla="*/ 569405 h 1028700"/>
                    <a:gd name="connsiteX185" fmla="*/ 896412 w 1204058"/>
                    <a:gd name="connsiteY185" fmla="*/ 578549 h 1028700"/>
                    <a:gd name="connsiteX186" fmla="*/ 893268 w 1204058"/>
                    <a:gd name="connsiteY186" fmla="*/ 580644 h 1028700"/>
                    <a:gd name="connsiteX187" fmla="*/ 897459 w 1204058"/>
                    <a:gd name="connsiteY187" fmla="*/ 580644 h 1028700"/>
                    <a:gd name="connsiteX188" fmla="*/ 913461 w 1204058"/>
                    <a:gd name="connsiteY188" fmla="*/ 587216 h 1028700"/>
                    <a:gd name="connsiteX189" fmla="*/ 931083 w 1204058"/>
                    <a:gd name="connsiteY189" fmla="*/ 606743 h 1028700"/>
                    <a:gd name="connsiteX190" fmla="*/ 945846 w 1204058"/>
                    <a:gd name="connsiteY190" fmla="*/ 624745 h 1028700"/>
                    <a:gd name="connsiteX191" fmla="*/ 944227 w 1204058"/>
                    <a:gd name="connsiteY191" fmla="*/ 629126 h 1028700"/>
                    <a:gd name="connsiteX192" fmla="*/ 935750 w 1204058"/>
                    <a:gd name="connsiteY192" fmla="*/ 644176 h 1028700"/>
                    <a:gd name="connsiteX193" fmla="*/ 942893 w 1204058"/>
                    <a:gd name="connsiteY193" fmla="*/ 654272 h 1028700"/>
                    <a:gd name="connsiteX194" fmla="*/ 956991 w 1204058"/>
                    <a:gd name="connsiteY194" fmla="*/ 683895 h 1028700"/>
                    <a:gd name="connsiteX195" fmla="*/ 951752 w 1204058"/>
                    <a:gd name="connsiteY195" fmla="*/ 691896 h 1028700"/>
                    <a:gd name="connsiteX196" fmla="*/ 941370 w 1204058"/>
                    <a:gd name="connsiteY196" fmla="*/ 714089 h 1028700"/>
                    <a:gd name="connsiteX197" fmla="*/ 956705 w 1204058"/>
                    <a:gd name="connsiteY197" fmla="*/ 726376 h 1028700"/>
                    <a:gd name="connsiteX198" fmla="*/ 974040 w 1204058"/>
                    <a:gd name="connsiteY198" fmla="*/ 735901 h 1028700"/>
                    <a:gd name="connsiteX199" fmla="*/ 972707 w 1204058"/>
                    <a:gd name="connsiteY199" fmla="*/ 738854 h 1028700"/>
                    <a:gd name="connsiteX200" fmla="*/ 982327 w 1204058"/>
                    <a:gd name="connsiteY200" fmla="*/ 743236 h 1028700"/>
                    <a:gd name="connsiteX201" fmla="*/ 985756 w 1204058"/>
                    <a:gd name="connsiteY201" fmla="*/ 746188 h 1028700"/>
                    <a:gd name="connsiteX202" fmla="*/ 1016808 w 1204058"/>
                    <a:gd name="connsiteY202" fmla="*/ 771811 h 1028700"/>
                    <a:gd name="connsiteX203" fmla="*/ 1016808 w 1204058"/>
                    <a:gd name="connsiteY203" fmla="*/ 771811 h 1028700"/>
                    <a:gd name="connsiteX204" fmla="*/ 1024332 w 1204058"/>
                    <a:gd name="connsiteY204" fmla="*/ 769144 h 1028700"/>
                    <a:gd name="connsiteX205" fmla="*/ 1022903 w 1204058"/>
                    <a:gd name="connsiteY205" fmla="*/ 753523 h 1028700"/>
                    <a:gd name="connsiteX206" fmla="*/ 1021951 w 1204058"/>
                    <a:gd name="connsiteY206" fmla="*/ 749808 h 1028700"/>
                    <a:gd name="connsiteX207" fmla="*/ 1031190 w 1204058"/>
                    <a:gd name="connsiteY207" fmla="*/ 727138 h 1028700"/>
                    <a:gd name="connsiteX208" fmla="*/ 1035667 w 1204058"/>
                    <a:gd name="connsiteY208" fmla="*/ 728377 h 1028700"/>
                    <a:gd name="connsiteX209" fmla="*/ 1047478 w 1204058"/>
                    <a:gd name="connsiteY209" fmla="*/ 731139 h 1028700"/>
                    <a:gd name="connsiteX210" fmla="*/ 1047478 w 1204058"/>
                    <a:gd name="connsiteY210" fmla="*/ 731139 h 1028700"/>
                    <a:gd name="connsiteX211" fmla="*/ 1062813 w 1204058"/>
                    <a:gd name="connsiteY211" fmla="*/ 707898 h 1028700"/>
                    <a:gd name="connsiteX212" fmla="*/ 1035858 w 1204058"/>
                    <a:gd name="connsiteY212" fmla="*/ 679609 h 1028700"/>
                    <a:gd name="connsiteX213" fmla="*/ 1026904 w 1204058"/>
                    <a:gd name="connsiteY213" fmla="*/ 676656 h 1028700"/>
                    <a:gd name="connsiteX214" fmla="*/ 1028523 w 1204058"/>
                    <a:gd name="connsiteY214" fmla="*/ 671989 h 1028700"/>
                    <a:gd name="connsiteX215" fmla="*/ 1026333 w 1204058"/>
                    <a:gd name="connsiteY215" fmla="*/ 655987 h 1028700"/>
                    <a:gd name="connsiteX216" fmla="*/ 1023761 w 1204058"/>
                    <a:gd name="connsiteY216" fmla="*/ 650558 h 1028700"/>
                    <a:gd name="connsiteX217" fmla="*/ 1032619 w 1204058"/>
                    <a:gd name="connsiteY217" fmla="*/ 639318 h 1028700"/>
                    <a:gd name="connsiteX218" fmla="*/ 1041858 w 1204058"/>
                    <a:gd name="connsiteY218" fmla="*/ 628174 h 1028700"/>
                    <a:gd name="connsiteX219" fmla="*/ 1041858 w 1204058"/>
                    <a:gd name="connsiteY219" fmla="*/ 607600 h 1028700"/>
                    <a:gd name="connsiteX220" fmla="*/ 1042525 w 1204058"/>
                    <a:gd name="connsiteY220" fmla="*/ 601123 h 1028700"/>
                    <a:gd name="connsiteX221" fmla="*/ 1046716 w 1204058"/>
                    <a:gd name="connsiteY221" fmla="*/ 599884 h 1028700"/>
                    <a:gd name="connsiteX222" fmla="*/ 1051669 w 1204058"/>
                    <a:gd name="connsiteY222" fmla="*/ 600075 h 1028700"/>
                    <a:gd name="connsiteX223" fmla="*/ 1067861 w 1204058"/>
                    <a:gd name="connsiteY223" fmla="*/ 600647 h 1028700"/>
                    <a:gd name="connsiteX224" fmla="*/ 1092626 w 1204058"/>
                    <a:gd name="connsiteY224" fmla="*/ 599599 h 1028700"/>
                    <a:gd name="connsiteX225" fmla="*/ 1092626 w 1204058"/>
                    <a:gd name="connsiteY225" fmla="*/ 599599 h 1028700"/>
                    <a:gd name="connsiteX226" fmla="*/ 1093484 w 1204058"/>
                    <a:gd name="connsiteY226" fmla="*/ 599980 h 1028700"/>
                    <a:gd name="connsiteX227" fmla="*/ 1093865 w 1204058"/>
                    <a:gd name="connsiteY227" fmla="*/ 600932 h 1028700"/>
                    <a:gd name="connsiteX228" fmla="*/ 1107200 w 1204058"/>
                    <a:gd name="connsiteY228" fmla="*/ 625697 h 1028700"/>
                    <a:gd name="connsiteX229" fmla="*/ 1148252 w 1204058"/>
                    <a:gd name="connsiteY229" fmla="*/ 646271 h 1028700"/>
                    <a:gd name="connsiteX230" fmla="*/ 1180257 w 1204058"/>
                    <a:gd name="connsiteY230" fmla="*/ 663893 h 1028700"/>
                    <a:gd name="connsiteX231" fmla="*/ 1200068 w 1204058"/>
                    <a:gd name="connsiteY231" fmla="*/ 708851 h 1028700"/>
                    <a:gd name="connsiteX232" fmla="*/ 1188258 w 1204058"/>
                    <a:gd name="connsiteY232" fmla="*/ 722757 h 1028700"/>
                    <a:gd name="connsiteX233" fmla="*/ 1192067 w 1204058"/>
                    <a:gd name="connsiteY233" fmla="*/ 759524 h 1028700"/>
                    <a:gd name="connsiteX234" fmla="*/ 1191877 w 1204058"/>
                    <a:gd name="connsiteY234" fmla="*/ 772573 h 1028700"/>
                    <a:gd name="connsiteX235" fmla="*/ 1161968 w 1204058"/>
                    <a:gd name="connsiteY235" fmla="*/ 780383 h 1028700"/>
                    <a:gd name="connsiteX236" fmla="*/ 1147395 w 1204058"/>
                    <a:gd name="connsiteY236" fmla="*/ 780002 h 1028700"/>
                    <a:gd name="connsiteX237" fmla="*/ 1134632 w 1204058"/>
                    <a:gd name="connsiteY237" fmla="*/ 779717 h 1028700"/>
                    <a:gd name="connsiteX238" fmla="*/ 1118439 w 1204058"/>
                    <a:gd name="connsiteY238" fmla="*/ 782765 h 1028700"/>
                    <a:gd name="connsiteX239" fmla="*/ 1118058 w 1204058"/>
                    <a:gd name="connsiteY239" fmla="*/ 785336 h 1028700"/>
                    <a:gd name="connsiteX240" fmla="*/ 1119106 w 1204058"/>
                    <a:gd name="connsiteY240" fmla="*/ 786479 h 1028700"/>
                    <a:gd name="connsiteX241" fmla="*/ 1126154 w 1204058"/>
                    <a:gd name="connsiteY241" fmla="*/ 804863 h 1028700"/>
                    <a:gd name="connsiteX242" fmla="*/ 1087483 w 1204058"/>
                    <a:gd name="connsiteY242" fmla="*/ 815530 h 1028700"/>
                    <a:gd name="connsiteX243" fmla="*/ 1064242 w 1204058"/>
                    <a:gd name="connsiteY243" fmla="*/ 804386 h 1028700"/>
                    <a:gd name="connsiteX244" fmla="*/ 1040620 w 1204058"/>
                    <a:gd name="connsiteY244" fmla="*/ 793051 h 1028700"/>
                    <a:gd name="connsiteX245" fmla="*/ 1026333 w 1204058"/>
                    <a:gd name="connsiteY245" fmla="*/ 797624 h 1028700"/>
                    <a:gd name="connsiteX246" fmla="*/ 1020427 w 1204058"/>
                    <a:gd name="connsiteY246" fmla="*/ 803434 h 1028700"/>
                    <a:gd name="connsiteX247" fmla="*/ 1022618 w 1204058"/>
                    <a:gd name="connsiteY247" fmla="*/ 807815 h 1028700"/>
                    <a:gd name="connsiteX248" fmla="*/ 1019189 w 1204058"/>
                    <a:gd name="connsiteY248" fmla="*/ 830485 h 1028700"/>
                    <a:gd name="connsiteX249" fmla="*/ 1010045 w 1204058"/>
                    <a:gd name="connsiteY249" fmla="*/ 846011 h 1028700"/>
                    <a:gd name="connsiteX250" fmla="*/ 1020237 w 1204058"/>
                    <a:gd name="connsiteY250" fmla="*/ 850868 h 1028700"/>
                    <a:gd name="connsiteX251" fmla="*/ 1040906 w 1204058"/>
                    <a:gd name="connsiteY251" fmla="*/ 866204 h 1028700"/>
                    <a:gd name="connsiteX252" fmla="*/ 1035667 w 1204058"/>
                    <a:gd name="connsiteY252" fmla="*/ 871347 h 1028700"/>
                    <a:gd name="connsiteX253" fmla="*/ 1017093 w 1204058"/>
                    <a:gd name="connsiteY253" fmla="*/ 909923 h 1028700"/>
                    <a:gd name="connsiteX254" fmla="*/ 1029380 w 1204058"/>
                    <a:gd name="connsiteY254" fmla="*/ 937260 h 1028700"/>
                    <a:gd name="connsiteX255" fmla="*/ 1031571 w 1204058"/>
                    <a:gd name="connsiteY255" fmla="*/ 940880 h 1028700"/>
                    <a:gd name="connsiteX256" fmla="*/ 1028237 w 1204058"/>
                    <a:gd name="connsiteY256" fmla="*/ 942118 h 1028700"/>
                    <a:gd name="connsiteX257" fmla="*/ 1020332 w 1204058"/>
                    <a:gd name="connsiteY257" fmla="*/ 941737 h 1028700"/>
                    <a:gd name="connsiteX258" fmla="*/ 995567 w 1204058"/>
                    <a:gd name="connsiteY258" fmla="*/ 940499 h 1028700"/>
                    <a:gd name="connsiteX259" fmla="*/ 986899 w 1204058"/>
                    <a:gd name="connsiteY259" fmla="*/ 938213 h 1028700"/>
                    <a:gd name="connsiteX260" fmla="*/ 981660 w 1204058"/>
                    <a:gd name="connsiteY260" fmla="*/ 936784 h 1028700"/>
                    <a:gd name="connsiteX261" fmla="*/ 955371 w 1204058"/>
                    <a:gd name="connsiteY261" fmla="*/ 957834 h 1028700"/>
                    <a:gd name="connsiteX262" fmla="*/ 960991 w 1204058"/>
                    <a:gd name="connsiteY262" fmla="*/ 964787 h 1028700"/>
                    <a:gd name="connsiteX263" fmla="*/ 974231 w 1204058"/>
                    <a:gd name="connsiteY263" fmla="*/ 991838 h 1028700"/>
                    <a:gd name="connsiteX264" fmla="*/ 956609 w 1204058"/>
                    <a:gd name="connsiteY264" fmla="*/ 1002792 h 1028700"/>
                    <a:gd name="connsiteX265" fmla="*/ 947084 w 1204058"/>
                    <a:gd name="connsiteY265" fmla="*/ 1002030 h 1028700"/>
                    <a:gd name="connsiteX266" fmla="*/ 933940 w 1204058"/>
                    <a:gd name="connsiteY266" fmla="*/ 1009459 h 1028700"/>
                    <a:gd name="connsiteX267" fmla="*/ 914318 w 1204058"/>
                    <a:gd name="connsiteY267" fmla="*/ 1026224 h 1028700"/>
                    <a:gd name="connsiteX268" fmla="*/ 902412 w 1204058"/>
                    <a:gd name="connsiteY268" fmla="*/ 1028605 h 1028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</a:cxnLst>
                  <a:rect l="l" t="t" r="r" b="b"/>
                  <a:pathLst>
                    <a:path w="1204058" h="1028700">
                      <a:moveTo>
                        <a:pt x="902508" y="1028700"/>
                      </a:moveTo>
                      <a:cubicBezTo>
                        <a:pt x="882314" y="1028700"/>
                        <a:pt x="848405" y="1016222"/>
                        <a:pt x="841357" y="1003363"/>
                      </a:cubicBezTo>
                      <a:cubicBezTo>
                        <a:pt x="839547" y="1000030"/>
                        <a:pt x="839547" y="996791"/>
                        <a:pt x="841357" y="993934"/>
                      </a:cubicBezTo>
                      <a:cubicBezTo>
                        <a:pt x="848215" y="983171"/>
                        <a:pt x="843929" y="959263"/>
                        <a:pt x="836499" y="942213"/>
                      </a:cubicBezTo>
                      <a:cubicBezTo>
                        <a:pt x="831070" y="929735"/>
                        <a:pt x="824402" y="921639"/>
                        <a:pt x="818592" y="920591"/>
                      </a:cubicBezTo>
                      <a:cubicBezTo>
                        <a:pt x="815449" y="920115"/>
                        <a:pt x="811067" y="919829"/>
                        <a:pt x="806114" y="919448"/>
                      </a:cubicBezTo>
                      <a:cubicBezTo>
                        <a:pt x="789065" y="918401"/>
                        <a:pt x="765728" y="916876"/>
                        <a:pt x="756775" y="904304"/>
                      </a:cubicBezTo>
                      <a:cubicBezTo>
                        <a:pt x="752965" y="898874"/>
                        <a:pt x="752108" y="891921"/>
                        <a:pt x="754394" y="883634"/>
                      </a:cubicBezTo>
                      <a:cubicBezTo>
                        <a:pt x="757251" y="874967"/>
                        <a:pt x="753251" y="871823"/>
                        <a:pt x="746488" y="866584"/>
                      </a:cubicBezTo>
                      <a:cubicBezTo>
                        <a:pt x="744774" y="865251"/>
                        <a:pt x="742964" y="863822"/>
                        <a:pt x="741059" y="862203"/>
                      </a:cubicBezTo>
                      <a:cubicBezTo>
                        <a:pt x="735820" y="857726"/>
                        <a:pt x="732200" y="855631"/>
                        <a:pt x="729533" y="855631"/>
                      </a:cubicBezTo>
                      <a:cubicBezTo>
                        <a:pt x="726866" y="855631"/>
                        <a:pt x="725152" y="857917"/>
                        <a:pt x="722771" y="861060"/>
                      </a:cubicBezTo>
                      <a:cubicBezTo>
                        <a:pt x="719342" y="865632"/>
                        <a:pt x="714674" y="871823"/>
                        <a:pt x="703911" y="873538"/>
                      </a:cubicBezTo>
                      <a:cubicBezTo>
                        <a:pt x="698863" y="874300"/>
                        <a:pt x="698863" y="875348"/>
                        <a:pt x="698768" y="876776"/>
                      </a:cubicBezTo>
                      <a:cubicBezTo>
                        <a:pt x="698768" y="877919"/>
                        <a:pt x="698577" y="879443"/>
                        <a:pt x="696863" y="880872"/>
                      </a:cubicBezTo>
                      <a:cubicBezTo>
                        <a:pt x="696101" y="881539"/>
                        <a:pt x="694767" y="882110"/>
                        <a:pt x="693053" y="882777"/>
                      </a:cubicBezTo>
                      <a:cubicBezTo>
                        <a:pt x="688957" y="884396"/>
                        <a:pt x="682670" y="886968"/>
                        <a:pt x="681242" y="892683"/>
                      </a:cubicBezTo>
                      <a:cubicBezTo>
                        <a:pt x="679718" y="898779"/>
                        <a:pt x="683813" y="907542"/>
                        <a:pt x="693338" y="918591"/>
                      </a:cubicBezTo>
                      <a:cubicBezTo>
                        <a:pt x="696387" y="922115"/>
                        <a:pt x="697529" y="924687"/>
                        <a:pt x="697149" y="927259"/>
                      </a:cubicBezTo>
                      <a:cubicBezTo>
                        <a:pt x="696482" y="931640"/>
                        <a:pt x="691148" y="935069"/>
                        <a:pt x="681527" y="941261"/>
                      </a:cubicBezTo>
                      <a:cubicBezTo>
                        <a:pt x="676098" y="944690"/>
                        <a:pt x="669431" y="948976"/>
                        <a:pt x="661430" y="954786"/>
                      </a:cubicBezTo>
                      <a:cubicBezTo>
                        <a:pt x="656000" y="959072"/>
                        <a:pt x="652286" y="961073"/>
                        <a:pt x="649524" y="961073"/>
                      </a:cubicBezTo>
                      <a:cubicBezTo>
                        <a:pt x="648190" y="961073"/>
                        <a:pt x="647047" y="960596"/>
                        <a:pt x="646190" y="959549"/>
                      </a:cubicBezTo>
                      <a:cubicBezTo>
                        <a:pt x="643427" y="956120"/>
                        <a:pt x="645237" y="947261"/>
                        <a:pt x="647237" y="937832"/>
                      </a:cubicBezTo>
                      <a:cubicBezTo>
                        <a:pt x="648857" y="930212"/>
                        <a:pt x="650666" y="921544"/>
                        <a:pt x="648762" y="919353"/>
                      </a:cubicBezTo>
                      <a:cubicBezTo>
                        <a:pt x="648571" y="919163"/>
                        <a:pt x="648285" y="918877"/>
                        <a:pt x="647618" y="918877"/>
                      </a:cubicBezTo>
                      <a:cubicBezTo>
                        <a:pt x="646380" y="918877"/>
                        <a:pt x="643904" y="919734"/>
                        <a:pt x="638760" y="923925"/>
                      </a:cubicBezTo>
                      <a:cubicBezTo>
                        <a:pt x="638570" y="924116"/>
                        <a:pt x="638284" y="924211"/>
                        <a:pt x="637998" y="924211"/>
                      </a:cubicBezTo>
                      <a:cubicBezTo>
                        <a:pt x="637998" y="924211"/>
                        <a:pt x="637808" y="924211"/>
                        <a:pt x="637808" y="924211"/>
                      </a:cubicBezTo>
                      <a:cubicBezTo>
                        <a:pt x="637427" y="924211"/>
                        <a:pt x="637141" y="923925"/>
                        <a:pt x="636950" y="923639"/>
                      </a:cubicBezTo>
                      <a:cubicBezTo>
                        <a:pt x="629616" y="910114"/>
                        <a:pt x="627711" y="909923"/>
                        <a:pt x="620472" y="909257"/>
                      </a:cubicBezTo>
                      <a:cubicBezTo>
                        <a:pt x="617329" y="908971"/>
                        <a:pt x="613138" y="908590"/>
                        <a:pt x="607233" y="907066"/>
                      </a:cubicBezTo>
                      <a:cubicBezTo>
                        <a:pt x="602565" y="905923"/>
                        <a:pt x="576181" y="867156"/>
                        <a:pt x="570085" y="855440"/>
                      </a:cubicBezTo>
                      <a:cubicBezTo>
                        <a:pt x="568180" y="851821"/>
                        <a:pt x="567989" y="850678"/>
                        <a:pt x="568275" y="849916"/>
                      </a:cubicBezTo>
                      <a:cubicBezTo>
                        <a:pt x="571799" y="840200"/>
                        <a:pt x="577324" y="835533"/>
                        <a:pt x="585230" y="835533"/>
                      </a:cubicBezTo>
                      <a:cubicBezTo>
                        <a:pt x="595136" y="835533"/>
                        <a:pt x="607518" y="843248"/>
                        <a:pt x="619520" y="850678"/>
                      </a:cubicBezTo>
                      <a:cubicBezTo>
                        <a:pt x="631331" y="858012"/>
                        <a:pt x="643523" y="865632"/>
                        <a:pt x="653048" y="865632"/>
                      </a:cubicBezTo>
                      <a:cubicBezTo>
                        <a:pt x="657429" y="865632"/>
                        <a:pt x="660953" y="864013"/>
                        <a:pt x="663716" y="860774"/>
                      </a:cubicBezTo>
                      <a:cubicBezTo>
                        <a:pt x="671717" y="851535"/>
                        <a:pt x="677527" y="847058"/>
                        <a:pt x="680956" y="844296"/>
                      </a:cubicBezTo>
                      <a:cubicBezTo>
                        <a:pt x="682480" y="843058"/>
                        <a:pt x="684099" y="841820"/>
                        <a:pt x="684099" y="841438"/>
                      </a:cubicBezTo>
                      <a:cubicBezTo>
                        <a:pt x="684099" y="840962"/>
                        <a:pt x="682385" y="839438"/>
                        <a:pt x="680575" y="837914"/>
                      </a:cubicBezTo>
                      <a:cubicBezTo>
                        <a:pt x="676955" y="834771"/>
                        <a:pt x="670859" y="829532"/>
                        <a:pt x="662192" y="819245"/>
                      </a:cubicBezTo>
                      <a:cubicBezTo>
                        <a:pt x="657715" y="814007"/>
                        <a:pt x="655905" y="808958"/>
                        <a:pt x="656858" y="804196"/>
                      </a:cubicBezTo>
                      <a:cubicBezTo>
                        <a:pt x="658763" y="794480"/>
                        <a:pt x="671526" y="787718"/>
                        <a:pt x="682861" y="781812"/>
                      </a:cubicBezTo>
                      <a:cubicBezTo>
                        <a:pt x="693243" y="776288"/>
                        <a:pt x="703054" y="771144"/>
                        <a:pt x="701339" y="765429"/>
                      </a:cubicBezTo>
                      <a:cubicBezTo>
                        <a:pt x="695339" y="745141"/>
                        <a:pt x="707816" y="741331"/>
                        <a:pt x="718770" y="737997"/>
                      </a:cubicBezTo>
                      <a:cubicBezTo>
                        <a:pt x="727343" y="735425"/>
                        <a:pt x="735439" y="732949"/>
                        <a:pt x="735439" y="723233"/>
                      </a:cubicBezTo>
                      <a:cubicBezTo>
                        <a:pt x="735439" y="710660"/>
                        <a:pt x="740583" y="708088"/>
                        <a:pt x="745154" y="705803"/>
                      </a:cubicBezTo>
                      <a:cubicBezTo>
                        <a:pt x="748869" y="703993"/>
                        <a:pt x="751822" y="702469"/>
                        <a:pt x="751631" y="695134"/>
                      </a:cubicBezTo>
                      <a:cubicBezTo>
                        <a:pt x="751441" y="689038"/>
                        <a:pt x="754489" y="684181"/>
                        <a:pt x="757156" y="679895"/>
                      </a:cubicBezTo>
                      <a:cubicBezTo>
                        <a:pt x="761156" y="673418"/>
                        <a:pt x="764014" y="668846"/>
                        <a:pt x="755537" y="662464"/>
                      </a:cubicBezTo>
                      <a:cubicBezTo>
                        <a:pt x="748298" y="657130"/>
                        <a:pt x="747250" y="651986"/>
                        <a:pt x="746202" y="647129"/>
                      </a:cubicBezTo>
                      <a:cubicBezTo>
                        <a:pt x="745250" y="642842"/>
                        <a:pt x="744392" y="638842"/>
                        <a:pt x="739820" y="634270"/>
                      </a:cubicBezTo>
                      <a:cubicBezTo>
                        <a:pt x="736010" y="630460"/>
                        <a:pt x="734105" y="627221"/>
                        <a:pt x="734105" y="624459"/>
                      </a:cubicBezTo>
                      <a:cubicBezTo>
                        <a:pt x="734105" y="621697"/>
                        <a:pt x="735915" y="619887"/>
                        <a:pt x="737439" y="618458"/>
                      </a:cubicBezTo>
                      <a:cubicBezTo>
                        <a:pt x="738487" y="617506"/>
                        <a:pt x="739344" y="616649"/>
                        <a:pt x="739344" y="615791"/>
                      </a:cubicBezTo>
                      <a:cubicBezTo>
                        <a:pt x="739344" y="615220"/>
                        <a:pt x="738868" y="614458"/>
                        <a:pt x="738011" y="613505"/>
                      </a:cubicBezTo>
                      <a:cubicBezTo>
                        <a:pt x="724771" y="600170"/>
                        <a:pt x="727533" y="593693"/>
                        <a:pt x="730010" y="587883"/>
                      </a:cubicBezTo>
                      <a:cubicBezTo>
                        <a:pt x="733153" y="580549"/>
                        <a:pt x="736106" y="573691"/>
                        <a:pt x="700101" y="550069"/>
                      </a:cubicBezTo>
                      <a:cubicBezTo>
                        <a:pt x="696387" y="547688"/>
                        <a:pt x="696482" y="541496"/>
                        <a:pt x="696577" y="535019"/>
                      </a:cubicBezTo>
                      <a:cubicBezTo>
                        <a:pt x="696577" y="529685"/>
                        <a:pt x="696672" y="524256"/>
                        <a:pt x="694481" y="521970"/>
                      </a:cubicBezTo>
                      <a:cubicBezTo>
                        <a:pt x="693720" y="521208"/>
                        <a:pt x="692767" y="520922"/>
                        <a:pt x="691529" y="520922"/>
                      </a:cubicBezTo>
                      <a:cubicBezTo>
                        <a:pt x="686290" y="521113"/>
                        <a:pt x="684290" y="524542"/>
                        <a:pt x="682194" y="528257"/>
                      </a:cubicBezTo>
                      <a:cubicBezTo>
                        <a:pt x="680289" y="531590"/>
                        <a:pt x="678384" y="535019"/>
                        <a:pt x="674003" y="535019"/>
                      </a:cubicBezTo>
                      <a:cubicBezTo>
                        <a:pt x="668669" y="535019"/>
                        <a:pt x="660382" y="529400"/>
                        <a:pt x="647333" y="516731"/>
                      </a:cubicBezTo>
                      <a:cubicBezTo>
                        <a:pt x="628378" y="498348"/>
                        <a:pt x="626568" y="497396"/>
                        <a:pt x="622187" y="495014"/>
                      </a:cubicBezTo>
                      <a:cubicBezTo>
                        <a:pt x="619901" y="493776"/>
                        <a:pt x="616662" y="492062"/>
                        <a:pt x="609899" y="487204"/>
                      </a:cubicBezTo>
                      <a:cubicBezTo>
                        <a:pt x="593516" y="475488"/>
                        <a:pt x="590945" y="469678"/>
                        <a:pt x="589421" y="466154"/>
                      </a:cubicBezTo>
                      <a:cubicBezTo>
                        <a:pt x="588373" y="463772"/>
                        <a:pt x="587897" y="462725"/>
                        <a:pt x="583325" y="461105"/>
                      </a:cubicBezTo>
                      <a:cubicBezTo>
                        <a:pt x="578562" y="459486"/>
                        <a:pt x="573609" y="452533"/>
                        <a:pt x="569228" y="446342"/>
                      </a:cubicBezTo>
                      <a:cubicBezTo>
                        <a:pt x="566466" y="442436"/>
                        <a:pt x="562655" y="437102"/>
                        <a:pt x="561227" y="437102"/>
                      </a:cubicBezTo>
                      <a:cubicBezTo>
                        <a:pt x="560655" y="437579"/>
                        <a:pt x="559703" y="439484"/>
                        <a:pt x="559893" y="447389"/>
                      </a:cubicBezTo>
                      <a:cubicBezTo>
                        <a:pt x="559893" y="450056"/>
                        <a:pt x="559417" y="451961"/>
                        <a:pt x="558274" y="453104"/>
                      </a:cubicBezTo>
                      <a:cubicBezTo>
                        <a:pt x="557417" y="453962"/>
                        <a:pt x="556274" y="454438"/>
                        <a:pt x="554845" y="454438"/>
                      </a:cubicBezTo>
                      <a:cubicBezTo>
                        <a:pt x="538462" y="454438"/>
                        <a:pt x="479883" y="385763"/>
                        <a:pt x="474645" y="377571"/>
                      </a:cubicBezTo>
                      <a:cubicBezTo>
                        <a:pt x="470263" y="370713"/>
                        <a:pt x="467120" y="369951"/>
                        <a:pt x="465120" y="369951"/>
                      </a:cubicBezTo>
                      <a:cubicBezTo>
                        <a:pt x="462643" y="369951"/>
                        <a:pt x="460071" y="371380"/>
                        <a:pt x="457214" y="372999"/>
                      </a:cubicBezTo>
                      <a:cubicBezTo>
                        <a:pt x="453594" y="374999"/>
                        <a:pt x="449594" y="377285"/>
                        <a:pt x="444545" y="377285"/>
                      </a:cubicBezTo>
                      <a:cubicBezTo>
                        <a:pt x="441402" y="377285"/>
                        <a:pt x="438354" y="376428"/>
                        <a:pt x="435116" y="374618"/>
                      </a:cubicBezTo>
                      <a:cubicBezTo>
                        <a:pt x="433401" y="373666"/>
                        <a:pt x="431782" y="373190"/>
                        <a:pt x="430449" y="373190"/>
                      </a:cubicBezTo>
                      <a:cubicBezTo>
                        <a:pt x="426638" y="373190"/>
                        <a:pt x="424257" y="377000"/>
                        <a:pt x="421781" y="381000"/>
                      </a:cubicBezTo>
                      <a:cubicBezTo>
                        <a:pt x="419114" y="385382"/>
                        <a:pt x="416351" y="389954"/>
                        <a:pt x="411208" y="389954"/>
                      </a:cubicBezTo>
                      <a:cubicBezTo>
                        <a:pt x="410541" y="389954"/>
                        <a:pt x="409874" y="389954"/>
                        <a:pt x="409208" y="389763"/>
                      </a:cubicBezTo>
                      <a:cubicBezTo>
                        <a:pt x="394920" y="378809"/>
                        <a:pt x="383871" y="369856"/>
                        <a:pt x="374918" y="362712"/>
                      </a:cubicBezTo>
                      <a:cubicBezTo>
                        <a:pt x="354820" y="346615"/>
                        <a:pt x="344724" y="338519"/>
                        <a:pt x="340151" y="338519"/>
                      </a:cubicBezTo>
                      <a:cubicBezTo>
                        <a:pt x="337294" y="338519"/>
                        <a:pt x="336246" y="342138"/>
                        <a:pt x="334055" y="350330"/>
                      </a:cubicBezTo>
                      <a:cubicBezTo>
                        <a:pt x="331198" y="361379"/>
                        <a:pt x="326721" y="377952"/>
                        <a:pt x="312434" y="398812"/>
                      </a:cubicBezTo>
                      <a:cubicBezTo>
                        <a:pt x="305766" y="402241"/>
                        <a:pt x="306147" y="410051"/>
                        <a:pt x="306433" y="417100"/>
                      </a:cubicBezTo>
                      <a:cubicBezTo>
                        <a:pt x="306624" y="422338"/>
                        <a:pt x="306814" y="426815"/>
                        <a:pt x="304528" y="429292"/>
                      </a:cubicBezTo>
                      <a:cubicBezTo>
                        <a:pt x="303480" y="430435"/>
                        <a:pt x="301956" y="430911"/>
                        <a:pt x="300146" y="430911"/>
                      </a:cubicBezTo>
                      <a:cubicBezTo>
                        <a:pt x="298813" y="430911"/>
                        <a:pt x="297384" y="430625"/>
                        <a:pt x="295574" y="430054"/>
                      </a:cubicBezTo>
                      <a:cubicBezTo>
                        <a:pt x="294717" y="429768"/>
                        <a:pt x="293955" y="429673"/>
                        <a:pt x="293193" y="429673"/>
                      </a:cubicBezTo>
                      <a:cubicBezTo>
                        <a:pt x="290145" y="429673"/>
                        <a:pt x="287954" y="431673"/>
                        <a:pt x="285478" y="433769"/>
                      </a:cubicBezTo>
                      <a:cubicBezTo>
                        <a:pt x="283001" y="435864"/>
                        <a:pt x="280430" y="438150"/>
                        <a:pt x="277001" y="438150"/>
                      </a:cubicBezTo>
                      <a:cubicBezTo>
                        <a:pt x="273095" y="438150"/>
                        <a:pt x="268904" y="435292"/>
                        <a:pt x="263856" y="429101"/>
                      </a:cubicBezTo>
                      <a:cubicBezTo>
                        <a:pt x="257951" y="422053"/>
                        <a:pt x="254522" y="421005"/>
                        <a:pt x="251759" y="421005"/>
                      </a:cubicBezTo>
                      <a:cubicBezTo>
                        <a:pt x="250140" y="421005"/>
                        <a:pt x="248426" y="421386"/>
                        <a:pt x="246521" y="421862"/>
                      </a:cubicBezTo>
                      <a:cubicBezTo>
                        <a:pt x="244139" y="422434"/>
                        <a:pt x="241472" y="423100"/>
                        <a:pt x="238139" y="423100"/>
                      </a:cubicBezTo>
                      <a:cubicBezTo>
                        <a:pt x="236329" y="423100"/>
                        <a:pt x="234424" y="422910"/>
                        <a:pt x="232519" y="422529"/>
                      </a:cubicBezTo>
                      <a:cubicBezTo>
                        <a:pt x="207087" y="417290"/>
                        <a:pt x="200801" y="411671"/>
                        <a:pt x="196133" y="407480"/>
                      </a:cubicBezTo>
                      <a:cubicBezTo>
                        <a:pt x="192514" y="404241"/>
                        <a:pt x="190418" y="402336"/>
                        <a:pt x="180322" y="402336"/>
                      </a:cubicBezTo>
                      <a:cubicBezTo>
                        <a:pt x="173750" y="402336"/>
                        <a:pt x="163844" y="403193"/>
                        <a:pt x="149270" y="405098"/>
                      </a:cubicBezTo>
                      <a:cubicBezTo>
                        <a:pt x="148318" y="405194"/>
                        <a:pt x="147365" y="405289"/>
                        <a:pt x="146508" y="405289"/>
                      </a:cubicBezTo>
                      <a:cubicBezTo>
                        <a:pt x="133840" y="405289"/>
                        <a:pt x="130411" y="392811"/>
                        <a:pt x="127268" y="381857"/>
                      </a:cubicBezTo>
                      <a:cubicBezTo>
                        <a:pt x="124505" y="372142"/>
                        <a:pt x="122219" y="363855"/>
                        <a:pt x="114885" y="363855"/>
                      </a:cubicBezTo>
                      <a:cubicBezTo>
                        <a:pt x="114028" y="363855"/>
                        <a:pt x="113075" y="363950"/>
                        <a:pt x="112123" y="364236"/>
                      </a:cubicBezTo>
                      <a:cubicBezTo>
                        <a:pt x="108408" y="365093"/>
                        <a:pt x="103360" y="365570"/>
                        <a:pt x="98312" y="365570"/>
                      </a:cubicBezTo>
                      <a:cubicBezTo>
                        <a:pt x="93263" y="365570"/>
                        <a:pt x="81548" y="365093"/>
                        <a:pt x="80595" y="360712"/>
                      </a:cubicBezTo>
                      <a:cubicBezTo>
                        <a:pt x="80119" y="358521"/>
                        <a:pt x="82405" y="356330"/>
                        <a:pt x="87834" y="354044"/>
                      </a:cubicBezTo>
                      <a:cubicBezTo>
                        <a:pt x="91930" y="352330"/>
                        <a:pt x="92311" y="351473"/>
                        <a:pt x="92406" y="351377"/>
                      </a:cubicBezTo>
                      <a:cubicBezTo>
                        <a:pt x="91454" y="350425"/>
                        <a:pt x="82310" y="349758"/>
                        <a:pt x="74880" y="349282"/>
                      </a:cubicBezTo>
                      <a:cubicBezTo>
                        <a:pt x="58497" y="348139"/>
                        <a:pt x="41638" y="346996"/>
                        <a:pt x="41066" y="339662"/>
                      </a:cubicBezTo>
                      <a:cubicBezTo>
                        <a:pt x="40114" y="328232"/>
                        <a:pt x="29827" y="323755"/>
                        <a:pt x="18873" y="318992"/>
                      </a:cubicBezTo>
                      <a:cubicBezTo>
                        <a:pt x="12301" y="316135"/>
                        <a:pt x="5538" y="313277"/>
                        <a:pt x="490" y="308705"/>
                      </a:cubicBezTo>
                      <a:cubicBezTo>
                        <a:pt x="109" y="308420"/>
                        <a:pt x="14" y="307943"/>
                        <a:pt x="109" y="307467"/>
                      </a:cubicBezTo>
                      <a:cubicBezTo>
                        <a:pt x="-177" y="306229"/>
                        <a:pt x="-939" y="301562"/>
                        <a:pt x="13730" y="290703"/>
                      </a:cubicBezTo>
                      <a:cubicBezTo>
                        <a:pt x="29160" y="280607"/>
                        <a:pt x="31541" y="253365"/>
                        <a:pt x="33827" y="227076"/>
                      </a:cubicBezTo>
                      <a:cubicBezTo>
                        <a:pt x="36399" y="198406"/>
                        <a:pt x="38780" y="171450"/>
                        <a:pt x="58688" y="171450"/>
                      </a:cubicBezTo>
                      <a:cubicBezTo>
                        <a:pt x="64307" y="171450"/>
                        <a:pt x="70880" y="173641"/>
                        <a:pt x="78785" y="178022"/>
                      </a:cubicBezTo>
                      <a:cubicBezTo>
                        <a:pt x="101074" y="175641"/>
                        <a:pt x="122315" y="153352"/>
                        <a:pt x="144794" y="129731"/>
                      </a:cubicBezTo>
                      <a:cubicBezTo>
                        <a:pt x="169749" y="103537"/>
                        <a:pt x="195562" y="76486"/>
                        <a:pt x="225470" y="76486"/>
                      </a:cubicBezTo>
                      <a:cubicBezTo>
                        <a:pt x="232614" y="76486"/>
                        <a:pt x="239758" y="78105"/>
                        <a:pt x="246902" y="81153"/>
                      </a:cubicBezTo>
                      <a:cubicBezTo>
                        <a:pt x="249474" y="82868"/>
                        <a:pt x="251378" y="83534"/>
                        <a:pt x="252998" y="83534"/>
                      </a:cubicBezTo>
                      <a:cubicBezTo>
                        <a:pt x="255188" y="83534"/>
                        <a:pt x="256998" y="82201"/>
                        <a:pt x="259570" y="80391"/>
                      </a:cubicBezTo>
                      <a:cubicBezTo>
                        <a:pt x="264237" y="77057"/>
                        <a:pt x="271286" y="72104"/>
                        <a:pt x="286716" y="71819"/>
                      </a:cubicBezTo>
                      <a:cubicBezTo>
                        <a:pt x="299575" y="71628"/>
                        <a:pt x="307766" y="69342"/>
                        <a:pt x="310910" y="65056"/>
                      </a:cubicBezTo>
                      <a:cubicBezTo>
                        <a:pt x="313862" y="61150"/>
                        <a:pt x="312434" y="55817"/>
                        <a:pt x="311195" y="51149"/>
                      </a:cubicBezTo>
                      <a:lnTo>
                        <a:pt x="310624" y="48863"/>
                      </a:lnTo>
                      <a:cubicBezTo>
                        <a:pt x="305290" y="32956"/>
                        <a:pt x="305576" y="20765"/>
                        <a:pt x="311386" y="12573"/>
                      </a:cubicBezTo>
                      <a:cubicBezTo>
                        <a:pt x="317482" y="4096"/>
                        <a:pt x="329483" y="0"/>
                        <a:pt x="348057" y="0"/>
                      </a:cubicBezTo>
                      <a:cubicBezTo>
                        <a:pt x="361964" y="0"/>
                        <a:pt x="377870" y="2381"/>
                        <a:pt x="391682" y="4667"/>
                      </a:cubicBezTo>
                      <a:cubicBezTo>
                        <a:pt x="392063" y="4667"/>
                        <a:pt x="392444" y="5048"/>
                        <a:pt x="392634" y="5429"/>
                      </a:cubicBezTo>
                      <a:lnTo>
                        <a:pt x="393206" y="6953"/>
                      </a:lnTo>
                      <a:cubicBezTo>
                        <a:pt x="415399" y="68866"/>
                        <a:pt x="425781" y="103727"/>
                        <a:pt x="423971" y="110681"/>
                      </a:cubicBezTo>
                      <a:cubicBezTo>
                        <a:pt x="421114" y="121539"/>
                        <a:pt x="415589" y="124587"/>
                        <a:pt x="412065" y="126683"/>
                      </a:cubicBezTo>
                      <a:cubicBezTo>
                        <a:pt x="410065" y="127825"/>
                        <a:pt x="409017" y="128492"/>
                        <a:pt x="408731" y="129635"/>
                      </a:cubicBezTo>
                      <a:cubicBezTo>
                        <a:pt x="408065" y="132207"/>
                        <a:pt x="411017" y="137922"/>
                        <a:pt x="418923" y="149924"/>
                      </a:cubicBezTo>
                      <a:cubicBezTo>
                        <a:pt x="420924" y="152972"/>
                        <a:pt x="424352" y="157258"/>
                        <a:pt x="428353" y="162211"/>
                      </a:cubicBezTo>
                      <a:cubicBezTo>
                        <a:pt x="441021" y="178022"/>
                        <a:pt x="456928" y="197739"/>
                        <a:pt x="452070" y="207454"/>
                      </a:cubicBezTo>
                      <a:cubicBezTo>
                        <a:pt x="449117" y="213455"/>
                        <a:pt x="448832" y="218789"/>
                        <a:pt x="451308" y="222885"/>
                      </a:cubicBezTo>
                      <a:cubicBezTo>
                        <a:pt x="454261" y="227743"/>
                        <a:pt x="460547" y="229838"/>
                        <a:pt x="465310" y="229838"/>
                      </a:cubicBezTo>
                      <a:cubicBezTo>
                        <a:pt x="469025" y="229838"/>
                        <a:pt x="471882" y="228600"/>
                        <a:pt x="472644" y="226600"/>
                      </a:cubicBezTo>
                      <a:cubicBezTo>
                        <a:pt x="475025" y="220409"/>
                        <a:pt x="473120" y="216979"/>
                        <a:pt x="471787" y="214503"/>
                      </a:cubicBezTo>
                      <a:cubicBezTo>
                        <a:pt x="471025" y="213074"/>
                        <a:pt x="470263" y="211741"/>
                        <a:pt x="470930" y="210312"/>
                      </a:cubicBezTo>
                      <a:cubicBezTo>
                        <a:pt x="472263" y="207645"/>
                        <a:pt x="477978" y="206883"/>
                        <a:pt x="509696" y="202978"/>
                      </a:cubicBezTo>
                      <a:lnTo>
                        <a:pt x="519698" y="201740"/>
                      </a:lnTo>
                      <a:cubicBezTo>
                        <a:pt x="528080" y="200692"/>
                        <a:pt x="536081" y="200120"/>
                        <a:pt x="543510" y="200120"/>
                      </a:cubicBezTo>
                      <a:cubicBezTo>
                        <a:pt x="569323" y="200120"/>
                        <a:pt x="586849" y="206597"/>
                        <a:pt x="591326" y="218027"/>
                      </a:cubicBezTo>
                      <a:cubicBezTo>
                        <a:pt x="595326" y="228124"/>
                        <a:pt x="589230" y="241268"/>
                        <a:pt x="573514" y="256223"/>
                      </a:cubicBezTo>
                      <a:cubicBezTo>
                        <a:pt x="556845" y="272034"/>
                        <a:pt x="545606" y="281845"/>
                        <a:pt x="538176" y="288322"/>
                      </a:cubicBezTo>
                      <a:cubicBezTo>
                        <a:pt x="532556" y="293275"/>
                        <a:pt x="528461" y="296799"/>
                        <a:pt x="528270" y="297751"/>
                      </a:cubicBezTo>
                      <a:cubicBezTo>
                        <a:pt x="528556" y="297751"/>
                        <a:pt x="530461" y="298037"/>
                        <a:pt x="532175" y="298323"/>
                      </a:cubicBezTo>
                      <a:cubicBezTo>
                        <a:pt x="538557" y="299275"/>
                        <a:pt x="550368" y="301085"/>
                        <a:pt x="564179" y="311658"/>
                      </a:cubicBezTo>
                      <a:cubicBezTo>
                        <a:pt x="575705" y="316992"/>
                        <a:pt x="581229" y="324136"/>
                        <a:pt x="586563" y="330994"/>
                      </a:cubicBezTo>
                      <a:cubicBezTo>
                        <a:pt x="589611" y="334994"/>
                        <a:pt x="592850" y="339090"/>
                        <a:pt x="597231" y="342805"/>
                      </a:cubicBezTo>
                      <a:cubicBezTo>
                        <a:pt x="601613" y="347472"/>
                        <a:pt x="606566" y="349949"/>
                        <a:pt x="610947" y="352139"/>
                      </a:cubicBezTo>
                      <a:cubicBezTo>
                        <a:pt x="620377" y="356807"/>
                        <a:pt x="628473" y="360902"/>
                        <a:pt x="622758" y="382048"/>
                      </a:cubicBezTo>
                      <a:cubicBezTo>
                        <a:pt x="620949" y="388620"/>
                        <a:pt x="620567" y="392049"/>
                        <a:pt x="621425" y="393287"/>
                      </a:cubicBezTo>
                      <a:cubicBezTo>
                        <a:pt x="621996" y="394145"/>
                        <a:pt x="623234" y="394335"/>
                        <a:pt x="625520" y="394716"/>
                      </a:cubicBezTo>
                      <a:cubicBezTo>
                        <a:pt x="629426" y="395288"/>
                        <a:pt x="635236" y="396240"/>
                        <a:pt x="642094" y="402336"/>
                      </a:cubicBezTo>
                      <a:lnTo>
                        <a:pt x="643332" y="403384"/>
                      </a:lnTo>
                      <a:cubicBezTo>
                        <a:pt x="666287" y="423863"/>
                        <a:pt x="676860" y="433292"/>
                        <a:pt x="684099" y="433292"/>
                      </a:cubicBezTo>
                      <a:cubicBezTo>
                        <a:pt x="689338" y="433292"/>
                        <a:pt x="693529" y="428625"/>
                        <a:pt x="701149" y="420243"/>
                      </a:cubicBezTo>
                      <a:cubicBezTo>
                        <a:pt x="703245" y="417862"/>
                        <a:pt x="705626" y="415290"/>
                        <a:pt x="708388" y="412433"/>
                      </a:cubicBezTo>
                      <a:cubicBezTo>
                        <a:pt x="710864" y="409861"/>
                        <a:pt x="707816" y="406622"/>
                        <a:pt x="702959" y="401955"/>
                      </a:cubicBezTo>
                      <a:cubicBezTo>
                        <a:pt x="699244" y="398431"/>
                        <a:pt x="695720" y="395002"/>
                        <a:pt x="696958" y="391859"/>
                      </a:cubicBezTo>
                      <a:cubicBezTo>
                        <a:pt x="697910" y="389287"/>
                        <a:pt x="701720" y="386525"/>
                        <a:pt x="721913" y="385953"/>
                      </a:cubicBezTo>
                      <a:cubicBezTo>
                        <a:pt x="724390" y="385953"/>
                        <a:pt x="726485" y="385382"/>
                        <a:pt x="728676" y="384810"/>
                      </a:cubicBezTo>
                      <a:cubicBezTo>
                        <a:pt x="731248" y="384143"/>
                        <a:pt x="733820" y="383476"/>
                        <a:pt x="737249" y="383476"/>
                      </a:cubicBezTo>
                      <a:cubicBezTo>
                        <a:pt x="744869" y="383476"/>
                        <a:pt x="754108" y="386905"/>
                        <a:pt x="767443" y="394525"/>
                      </a:cubicBezTo>
                      <a:cubicBezTo>
                        <a:pt x="768491" y="395192"/>
                        <a:pt x="769920" y="395478"/>
                        <a:pt x="771634" y="395478"/>
                      </a:cubicBezTo>
                      <a:cubicBezTo>
                        <a:pt x="780111" y="395478"/>
                        <a:pt x="794589" y="388049"/>
                        <a:pt x="808686" y="380905"/>
                      </a:cubicBezTo>
                      <a:cubicBezTo>
                        <a:pt x="823736" y="373285"/>
                        <a:pt x="839357" y="365379"/>
                        <a:pt x="849263" y="365379"/>
                      </a:cubicBezTo>
                      <a:cubicBezTo>
                        <a:pt x="856406" y="365379"/>
                        <a:pt x="860216" y="369380"/>
                        <a:pt x="860502" y="377285"/>
                      </a:cubicBezTo>
                      <a:cubicBezTo>
                        <a:pt x="860883" y="388049"/>
                        <a:pt x="863931" y="392240"/>
                        <a:pt x="866312" y="395573"/>
                      </a:cubicBezTo>
                      <a:cubicBezTo>
                        <a:pt x="870503" y="401384"/>
                        <a:pt x="871932" y="404717"/>
                        <a:pt x="860312" y="423672"/>
                      </a:cubicBezTo>
                      <a:cubicBezTo>
                        <a:pt x="845834" y="447389"/>
                        <a:pt x="828974" y="454724"/>
                        <a:pt x="818973" y="459105"/>
                      </a:cubicBezTo>
                      <a:cubicBezTo>
                        <a:pt x="814592" y="461010"/>
                        <a:pt x="811449" y="462344"/>
                        <a:pt x="810782" y="464153"/>
                      </a:cubicBezTo>
                      <a:cubicBezTo>
                        <a:pt x="810591" y="464630"/>
                        <a:pt x="810496" y="465392"/>
                        <a:pt x="811163" y="466820"/>
                      </a:cubicBezTo>
                      <a:cubicBezTo>
                        <a:pt x="815830" y="476441"/>
                        <a:pt x="810877" y="483680"/>
                        <a:pt x="806019" y="490728"/>
                      </a:cubicBezTo>
                      <a:cubicBezTo>
                        <a:pt x="801257" y="497586"/>
                        <a:pt x="796875" y="504063"/>
                        <a:pt x="801257" y="512540"/>
                      </a:cubicBezTo>
                      <a:cubicBezTo>
                        <a:pt x="811067" y="519303"/>
                        <a:pt x="818497" y="526828"/>
                        <a:pt x="825164" y="533400"/>
                      </a:cubicBezTo>
                      <a:cubicBezTo>
                        <a:pt x="838976" y="547116"/>
                        <a:pt x="849834" y="557975"/>
                        <a:pt x="876409" y="557975"/>
                      </a:cubicBezTo>
                      <a:cubicBezTo>
                        <a:pt x="878314" y="557975"/>
                        <a:pt x="880219" y="557975"/>
                        <a:pt x="882219" y="557784"/>
                      </a:cubicBezTo>
                      <a:cubicBezTo>
                        <a:pt x="889649" y="558546"/>
                        <a:pt x="900793" y="563118"/>
                        <a:pt x="902222" y="569405"/>
                      </a:cubicBezTo>
                      <a:cubicBezTo>
                        <a:pt x="902984" y="572738"/>
                        <a:pt x="900983" y="575786"/>
                        <a:pt x="896412" y="578549"/>
                      </a:cubicBezTo>
                      <a:cubicBezTo>
                        <a:pt x="894792" y="579501"/>
                        <a:pt x="893840" y="580168"/>
                        <a:pt x="893268" y="580644"/>
                      </a:cubicBezTo>
                      <a:cubicBezTo>
                        <a:pt x="893459" y="580644"/>
                        <a:pt x="897459" y="580644"/>
                        <a:pt x="897459" y="580644"/>
                      </a:cubicBezTo>
                      <a:cubicBezTo>
                        <a:pt x="903460" y="580644"/>
                        <a:pt x="910794" y="581406"/>
                        <a:pt x="913461" y="587216"/>
                      </a:cubicBezTo>
                      <a:cubicBezTo>
                        <a:pt x="916414" y="593788"/>
                        <a:pt x="924224" y="600647"/>
                        <a:pt x="931083" y="606743"/>
                      </a:cubicBezTo>
                      <a:cubicBezTo>
                        <a:pt x="938798" y="613601"/>
                        <a:pt x="945560" y="619506"/>
                        <a:pt x="945846" y="624745"/>
                      </a:cubicBezTo>
                      <a:cubicBezTo>
                        <a:pt x="945846" y="626364"/>
                        <a:pt x="945370" y="627888"/>
                        <a:pt x="944227" y="629126"/>
                      </a:cubicBezTo>
                      <a:cubicBezTo>
                        <a:pt x="938321" y="635603"/>
                        <a:pt x="935559" y="640366"/>
                        <a:pt x="935750" y="644176"/>
                      </a:cubicBezTo>
                      <a:cubicBezTo>
                        <a:pt x="935940" y="647986"/>
                        <a:pt x="938988" y="650748"/>
                        <a:pt x="942893" y="654272"/>
                      </a:cubicBezTo>
                      <a:cubicBezTo>
                        <a:pt x="949370" y="660178"/>
                        <a:pt x="957467" y="667512"/>
                        <a:pt x="956991" y="683895"/>
                      </a:cubicBezTo>
                      <a:cubicBezTo>
                        <a:pt x="956991" y="685705"/>
                        <a:pt x="955181" y="687896"/>
                        <a:pt x="951752" y="691896"/>
                      </a:cubicBezTo>
                      <a:cubicBezTo>
                        <a:pt x="946513" y="698087"/>
                        <a:pt x="939369" y="706565"/>
                        <a:pt x="941370" y="714089"/>
                      </a:cubicBezTo>
                      <a:cubicBezTo>
                        <a:pt x="942703" y="719042"/>
                        <a:pt x="947846" y="723138"/>
                        <a:pt x="956705" y="726376"/>
                      </a:cubicBezTo>
                      <a:cubicBezTo>
                        <a:pt x="970516" y="731425"/>
                        <a:pt x="973564" y="733806"/>
                        <a:pt x="974040" y="735901"/>
                      </a:cubicBezTo>
                      <a:cubicBezTo>
                        <a:pt x="974326" y="737330"/>
                        <a:pt x="973374" y="738283"/>
                        <a:pt x="972707" y="738854"/>
                      </a:cubicBezTo>
                      <a:cubicBezTo>
                        <a:pt x="972421" y="739426"/>
                        <a:pt x="973850" y="740569"/>
                        <a:pt x="982327" y="743236"/>
                      </a:cubicBezTo>
                      <a:cubicBezTo>
                        <a:pt x="982327" y="743236"/>
                        <a:pt x="983470" y="744217"/>
                        <a:pt x="985756" y="746188"/>
                      </a:cubicBezTo>
                      <a:cubicBezTo>
                        <a:pt x="1008711" y="767048"/>
                        <a:pt x="1015283" y="771620"/>
                        <a:pt x="1016808" y="771811"/>
                      </a:cubicBezTo>
                      <a:lnTo>
                        <a:pt x="1016808" y="771811"/>
                      </a:lnTo>
                      <a:cubicBezTo>
                        <a:pt x="1020617" y="771811"/>
                        <a:pt x="1023094" y="770858"/>
                        <a:pt x="1024332" y="769144"/>
                      </a:cubicBezTo>
                      <a:cubicBezTo>
                        <a:pt x="1027095" y="765238"/>
                        <a:pt x="1024332" y="757619"/>
                        <a:pt x="1022903" y="753523"/>
                      </a:cubicBezTo>
                      <a:cubicBezTo>
                        <a:pt x="1022141" y="751237"/>
                        <a:pt x="1021856" y="750475"/>
                        <a:pt x="1021951" y="749808"/>
                      </a:cubicBezTo>
                      <a:cubicBezTo>
                        <a:pt x="1025666" y="732187"/>
                        <a:pt x="1026904" y="727138"/>
                        <a:pt x="1031190" y="727138"/>
                      </a:cubicBezTo>
                      <a:cubicBezTo>
                        <a:pt x="1032524" y="727138"/>
                        <a:pt x="1033952" y="727710"/>
                        <a:pt x="1035667" y="728377"/>
                      </a:cubicBezTo>
                      <a:cubicBezTo>
                        <a:pt x="1038334" y="729425"/>
                        <a:pt x="1042049" y="730758"/>
                        <a:pt x="1047478" y="731139"/>
                      </a:cubicBezTo>
                      <a:lnTo>
                        <a:pt x="1047478" y="731139"/>
                      </a:lnTo>
                      <a:cubicBezTo>
                        <a:pt x="1055098" y="731139"/>
                        <a:pt x="1062147" y="720090"/>
                        <a:pt x="1062813" y="707898"/>
                      </a:cubicBezTo>
                      <a:cubicBezTo>
                        <a:pt x="1063099" y="701897"/>
                        <a:pt x="1062051" y="682180"/>
                        <a:pt x="1035858" y="679609"/>
                      </a:cubicBezTo>
                      <a:cubicBezTo>
                        <a:pt x="1030047" y="679037"/>
                        <a:pt x="1027571" y="678275"/>
                        <a:pt x="1026904" y="676656"/>
                      </a:cubicBezTo>
                      <a:cubicBezTo>
                        <a:pt x="1026237" y="675132"/>
                        <a:pt x="1027285" y="673703"/>
                        <a:pt x="1028523" y="671989"/>
                      </a:cubicBezTo>
                      <a:cubicBezTo>
                        <a:pt x="1031000" y="668560"/>
                        <a:pt x="1034429" y="663797"/>
                        <a:pt x="1026333" y="655987"/>
                      </a:cubicBezTo>
                      <a:cubicBezTo>
                        <a:pt x="1024618" y="654272"/>
                        <a:pt x="1023666" y="652463"/>
                        <a:pt x="1023761" y="650558"/>
                      </a:cubicBezTo>
                      <a:cubicBezTo>
                        <a:pt x="1023951" y="646557"/>
                        <a:pt x="1028142" y="643033"/>
                        <a:pt x="1032619" y="639318"/>
                      </a:cubicBezTo>
                      <a:cubicBezTo>
                        <a:pt x="1037000" y="635794"/>
                        <a:pt x="1041477" y="632079"/>
                        <a:pt x="1041858" y="628174"/>
                      </a:cubicBezTo>
                      <a:cubicBezTo>
                        <a:pt x="1042906" y="617982"/>
                        <a:pt x="1042239" y="611505"/>
                        <a:pt x="1041858" y="607600"/>
                      </a:cubicBezTo>
                      <a:cubicBezTo>
                        <a:pt x="1041572" y="604266"/>
                        <a:pt x="1041382" y="602361"/>
                        <a:pt x="1042525" y="601123"/>
                      </a:cubicBezTo>
                      <a:cubicBezTo>
                        <a:pt x="1043382" y="600170"/>
                        <a:pt x="1044906" y="599884"/>
                        <a:pt x="1046716" y="599884"/>
                      </a:cubicBezTo>
                      <a:cubicBezTo>
                        <a:pt x="1047954" y="599884"/>
                        <a:pt x="1049574" y="599980"/>
                        <a:pt x="1051669" y="600075"/>
                      </a:cubicBezTo>
                      <a:cubicBezTo>
                        <a:pt x="1055384" y="600266"/>
                        <a:pt x="1060623" y="600647"/>
                        <a:pt x="1067861" y="600647"/>
                      </a:cubicBezTo>
                      <a:cubicBezTo>
                        <a:pt x="1075100" y="600647"/>
                        <a:pt x="1083768" y="600266"/>
                        <a:pt x="1092626" y="599599"/>
                      </a:cubicBezTo>
                      <a:cubicBezTo>
                        <a:pt x="1092626" y="599599"/>
                        <a:pt x="1092626" y="599599"/>
                        <a:pt x="1092626" y="599599"/>
                      </a:cubicBezTo>
                      <a:cubicBezTo>
                        <a:pt x="1092912" y="599599"/>
                        <a:pt x="1093293" y="599694"/>
                        <a:pt x="1093484" y="599980"/>
                      </a:cubicBezTo>
                      <a:cubicBezTo>
                        <a:pt x="1093769" y="600266"/>
                        <a:pt x="1093865" y="600551"/>
                        <a:pt x="1093865" y="600932"/>
                      </a:cubicBezTo>
                      <a:cubicBezTo>
                        <a:pt x="1092055" y="621125"/>
                        <a:pt x="1095293" y="622078"/>
                        <a:pt x="1107200" y="625697"/>
                      </a:cubicBezTo>
                      <a:cubicBezTo>
                        <a:pt x="1116058" y="628364"/>
                        <a:pt x="1129488" y="632365"/>
                        <a:pt x="1148252" y="646271"/>
                      </a:cubicBezTo>
                      <a:cubicBezTo>
                        <a:pt x="1160254" y="655130"/>
                        <a:pt x="1171303" y="659987"/>
                        <a:pt x="1180257" y="663893"/>
                      </a:cubicBezTo>
                      <a:cubicBezTo>
                        <a:pt x="1199687" y="672370"/>
                        <a:pt x="1210356" y="677037"/>
                        <a:pt x="1200068" y="708851"/>
                      </a:cubicBezTo>
                      <a:cubicBezTo>
                        <a:pt x="1197020" y="718376"/>
                        <a:pt x="1191972" y="720947"/>
                        <a:pt x="1188258" y="722757"/>
                      </a:cubicBezTo>
                      <a:cubicBezTo>
                        <a:pt x="1182542" y="725519"/>
                        <a:pt x="1179399" y="727138"/>
                        <a:pt x="1192067" y="759524"/>
                      </a:cubicBezTo>
                      <a:cubicBezTo>
                        <a:pt x="1194163" y="764858"/>
                        <a:pt x="1194068" y="769334"/>
                        <a:pt x="1191877" y="772573"/>
                      </a:cubicBezTo>
                      <a:cubicBezTo>
                        <a:pt x="1187210" y="779431"/>
                        <a:pt x="1174160" y="780383"/>
                        <a:pt x="1161968" y="780383"/>
                      </a:cubicBezTo>
                      <a:cubicBezTo>
                        <a:pt x="1157206" y="780383"/>
                        <a:pt x="1152158" y="780193"/>
                        <a:pt x="1147395" y="780002"/>
                      </a:cubicBezTo>
                      <a:cubicBezTo>
                        <a:pt x="1142918" y="779812"/>
                        <a:pt x="1138537" y="779717"/>
                        <a:pt x="1134632" y="779717"/>
                      </a:cubicBezTo>
                      <a:cubicBezTo>
                        <a:pt x="1128726" y="779717"/>
                        <a:pt x="1120535" y="780002"/>
                        <a:pt x="1118439" y="782765"/>
                      </a:cubicBezTo>
                      <a:cubicBezTo>
                        <a:pt x="1118153" y="783146"/>
                        <a:pt x="1117677" y="783908"/>
                        <a:pt x="1118058" y="785336"/>
                      </a:cubicBezTo>
                      <a:cubicBezTo>
                        <a:pt x="1118058" y="785336"/>
                        <a:pt x="1118534" y="785908"/>
                        <a:pt x="1119106" y="786479"/>
                      </a:cubicBezTo>
                      <a:cubicBezTo>
                        <a:pt x="1122154" y="789908"/>
                        <a:pt x="1129298" y="797909"/>
                        <a:pt x="1126154" y="804863"/>
                      </a:cubicBezTo>
                      <a:cubicBezTo>
                        <a:pt x="1122916" y="812006"/>
                        <a:pt x="1110248" y="815530"/>
                        <a:pt x="1087483" y="815530"/>
                      </a:cubicBezTo>
                      <a:cubicBezTo>
                        <a:pt x="1078720" y="815530"/>
                        <a:pt x="1071386" y="809816"/>
                        <a:pt x="1064242" y="804386"/>
                      </a:cubicBezTo>
                      <a:cubicBezTo>
                        <a:pt x="1057003" y="798862"/>
                        <a:pt x="1049574" y="793051"/>
                        <a:pt x="1040620" y="793051"/>
                      </a:cubicBezTo>
                      <a:cubicBezTo>
                        <a:pt x="1035953" y="793051"/>
                        <a:pt x="1031285" y="794576"/>
                        <a:pt x="1026333" y="797624"/>
                      </a:cubicBezTo>
                      <a:cubicBezTo>
                        <a:pt x="1022713" y="799909"/>
                        <a:pt x="1020713" y="801815"/>
                        <a:pt x="1020427" y="803434"/>
                      </a:cubicBezTo>
                      <a:cubicBezTo>
                        <a:pt x="1020237" y="804767"/>
                        <a:pt x="1021094" y="806005"/>
                        <a:pt x="1022618" y="807815"/>
                      </a:cubicBezTo>
                      <a:cubicBezTo>
                        <a:pt x="1026047" y="812101"/>
                        <a:pt x="1030809" y="817912"/>
                        <a:pt x="1019189" y="830485"/>
                      </a:cubicBezTo>
                      <a:cubicBezTo>
                        <a:pt x="1012235" y="838105"/>
                        <a:pt x="1009187" y="843153"/>
                        <a:pt x="1010045" y="846011"/>
                      </a:cubicBezTo>
                      <a:cubicBezTo>
                        <a:pt x="1010807" y="848582"/>
                        <a:pt x="1015188" y="849630"/>
                        <a:pt x="1020237" y="850868"/>
                      </a:cubicBezTo>
                      <a:cubicBezTo>
                        <a:pt x="1028428" y="852869"/>
                        <a:pt x="1038715" y="855250"/>
                        <a:pt x="1040906" y="866204"/>
                      </a:cubicBezTo>
                      <a:cubicBezTo>
                        <a:pt x="1041668" y="870013"/>
                        <a:pt x="1038620" y="870680"/>
                        <a:pt x="1035667" y="871347"/>
                      </a:cubicBezTo>
                      <a:cubicBezTo>
                        <a:pt x="1029190" y="872776"/>
                        <a:pt x="1017093" y="875538"/>
                        <a:pt x="1017093" y="909923"/>
                      </a:cubicBezTo>
                      <a:cubicBezTo>
                        <a:pt x="1017093" y="925830"/>
                        <a:pt x="1025380" y="933545"/>
                        <a:pt x="1029380" y="937260"/>
                      </a:cubicBezTo>
                      <a:cubicBezTo>
                        <a:pt x="1031095" y="938879"/>
                        <a:pt x="1032047" y="939737"/>
                        <a:pt x="1031571" y="940880"/>
                      </a:cubicBezTo>
                      <a:cubicBezTo>
                        <a:pt x="1031190" y="942023"/>
                        <a:pt x="1029762" y="942118"/>
                        <a:pt x="1028237" y="942118"/>
                      </a:cubicBezTo>
                      <a:cubicBezTo>
                        <a:pt x="1026713" y="942118"/>
                        <a:pt x="1024142" y="941927"/>
                        <a:pt x="1020332" y="941737"/>
                      </a:cubicBezTo>
                      <a:cubicBezTo>
                        <a:pt x="1014902" y="941356"/>
                        <a:pt x="1006997" y="940880"/>
                        <a:pt x="995567" y="940499"/>
                      </a:cubicBezTo>
                      <a:cubicBezTo>
                        <a:pt x="991757" y="940403"/>
                        <a:pt x="989185" y="939260"/>
                        <a:pt x="986899" y="938213"/>
                      </a:cubicBezTo>
                      <a:cubicBezTo>
                        <a:pt x="985089" y="937451"/>
                        <a:pt x="983470" y="936784"/>
                        <a:pt x="981660" y="936784"/>
                      </a:cubicBezTo>
                      <a:cubicBezTo>
                        <a:pt x="976517" y="936784"/>
                        <a:pt x="968801" y="942880"/>
                        <a:pt x="955371" y="957834"/>
                      </a:cubicBezTo>
                      <a:cubicBezTo>
                        <a:pt x="956324" y="959453"/>
                        <a:pt x="958514" y="962025"/>
                        <a:pt x="960991" y="964787"/>
                      </a:cubicBezTo>
                      <a:cubicBezTo>
                        <a:pt x="967849" y="972503"/>
                        <a:pt x="977183" y="983171"/>
                        <a:pt x="974231" y="991838"/>
                      </a:cubicBezTo>
                      <a:cubicBezTo>
                        <a:pt x="972516" y="997077"/>
                        <a:pt x="966706" y="1000697"/>
                        <a:pt x="956609" y="1002792"/>
                      </a:cubicBezTo>
                      <a:cubicBezTo>
                        <a:pt x="952609" y="1002316"/>
                        <a:pt x="949561" y="1002030"/>
                        <a:pt x="947084" y="1002030"/>
                      </a:cubicBezTo>
                      <a:cubicBezTo>
                        <a:pt x="938607" y="1002030"/>
                        <a:pt x="936893" y="1004792"/>
                        <a:pt x="933940" y="1009459"/>
                      </a:cubicBezTo>
                      <a:cubicBezTo>
                        <a:pt x="931083" y="1014127"/>
                        <a:pt x="927082" y="1020509"/>
                        <a:pt x="914318" y="1026224"/>
                      </a:cubicBezTo>
                      <a:cubicBezTo>
                        <a:pt x="911651" y="1027843"/>
                        <a:pt x="907651" y="1028605"/>
                        <a:pt x="902412" y="10286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E34AC6A-EF2A-72BA-1F2E-8187F26E6DB3}"/>
                    </a:ext>
                  </a:extLst>
                </p:cNvPr>
                <p:cNvSpPr/>
                <p:nvPr/>
              </p:nvSpPr>
              <p:spPr>
                <a:xfrm>
                  <a:off x="5322190" y="2717672"/>
                  <a:ext cx="1207181" cy="1030605"/>
                </a:xfrm>
                <a:custGeom>
                  <a:avLst/>
                  <a:gdLst>
                    <a:gd name="connsiteX0" fmla="*/ 349280 w 1207181"/>
                    <a:gd name="connsiteY0" fmla="*/ 2381 h 1030605"/>
                    <a:gd name="connsiteX1" fmla="*/ 392619 w 1207181"/>
                    <a:gd name="connsiteY1" fmla="*/ 7048 h 1030605"/>
                    <a:gd name="connsiteX2" fmla="*/ 423861 w 1207181"/>
                    <a:gd name="connsiteY2" fmla="*/ 111633 h 1030605"/>
                    <a:gd name="connsiteX3" fmla="*/ 419003 w 1207181"/>
                    <a:gd name="connsiteY3" fmla="*/ 151829 h 1030605"/>
                    <a:gd name="connsiteX4" fmla="*/ 452055 w 1207181"/>
                    <a:gd name="connsiteY4" fmla="*/ 208216 h 1030605"/>
                    <a:gd name="connsiteX5" fmla="*/ 466438 w 1207181"/>
                    <a:gd name="connsiteY5" fmla="*/ 232315 h 1030605"/>
                    <a:gd name="connsiteX6" fmla="*/ 474915 w 1207181"/>
                    <a:gd name="connsiteY6" fmla="*/ 228314 h 1030605"/>
                    <a:gd name="connsiteX7" fmla="*/ 521016 w 1207181"/>
                    <a:gd name="connsiteY7" fmla="*/ 204216 h 1030605"/>
                    <a:gd name="connsiteX8" fmla="*/ 544733 w 1207181"/>
                    <a:gd name="connsiteY8" fmla="*/ 202597 h 1030605"/>
                    <a:gd name="connsiteX9" fmla="*/ 573975 w 1207181"/>
                    <a:gd name="connsiteY9" fmla="*/ 256603 h 1030605"/>
                    <a:gd name="connsiteX10" fmla="*/ 564641 w 1207181"/>
                    <a:gd name="connsiteY10" fmla="*/ 313849 h 1030605"/>
                    <a:gd name="connsiteX11" fmla="*/ 597597 w 1207181"/>
                    <a:gd name="connsiteY11" fmla="*/ 344995 h 1030605"/>
                    <a:gd name="connsiteX12" fmla="*/ 622743 w 1207181"/>
                    <a:gd name="connsiteY12" fmla="*/ 383095 h 1030605"/>
                    <a:gd name="connsiteX13" fmla="*/ 642460 w 1207181"/>
                    <a:gd name="connsiteY13" fmla="*/ 404622 h 1030605"/>
                    <a:gd name="connsiteX14" fmla="*/ 685227 w 1207181"/>
                    <a:gd name="connsiteY14" fmla="*/ 435864 h 1030605"/>
                    <a:gd name="connsiteX15" fmla="*/ 710373 w 1207181"/>
                    <a:gd name="connsiteY15" fmla="*/ 414528 h 1030605"/>
                    <a:gd name="connsiteX16" fmla="*/ 723041 w 1207181"/>
                    <a:gd name="connsiteY16" fmla="*/ 388430 h 1030605"/>
                    <a:gd name="connsiteX17" fmla="*/ 738281 w 1207181"/>
                    <a:gd name="connsiteY17" fmla="*/ 385953 h 1030605"/>
                    <a:gd name="connsiteX18" fmla="*/ 767904 w 1207181"/>
                    <a:gd name="connsiteY18" fmla="*/ 396811 h 1030605"/>
                    <a:gd name="connsiteX19" fmla="*/ 772762 w 1207181"/>
                    <a:gd name="connsiteY19" fmla="*/ 397859 h 1030605"/>
                    <a:gd name="connsiteX20" fmla="*/ 850391 w 1207181"/>
                    <a:gd name="connsiteY20" fmla="*/ 367760 h 1030605"/>
                    <a:gd name="connsiteX21" fmla="*/ 860392 w 1207181"/>
                    <a:gd name="connsiteY21" fmla="*/ 378523 h 1030605"/>
                    <a:gd name="connsiteX22" fmla="*/ 860392 w 1207181"/>
                    <a:gd name="connsiteY22" fmla="*/ 424244 h 1030605"/>
                    <a:gd name="connsiteX23" fmla="*/ 811243 w 1207181"/>
                    <a:gd name="connsiteY23" fmla="*/ 468440 h 1030605"/>
                    <a:gd name="connsiteX24" fmla="*/ 801242 w 1207181"/>
                    <a:gd name="connsiteY24" fmla="*/ 514160 h 1030605"/>
                    <a:gd name="connsiteX25" fmla="*/ 877442 w 1207181"/>
                    <a:gd name="connsiteY25" fmla="*/ 560261 h 1030605"/>
                    <a:gd name="connsiteX26" fmla="*/ 883347 w 1207181"/>
                    <a:gd name="connsiteY26" fmla="*/ 560070 h 1030605"/>
                    <a:gd name="connsiteX27" fmla="*/ 896777 w 1207181"/>
                    <a:gd name="connsiteY27" fmla="*/ 578644 h 1030605"/>
                    <a:gd name="connsiteX28" fmla="*/ 894777 w 1207181"/>
                    <a:gd name="connsiteY28" fmla="*/ 582930 h 1030605"/>
                    <a:gd name="connsiteX29" fmla="*/ 898397 w 1207181"/>
                    <a:gd name="connsiteY29" fmla="*/ 582930 h 1030605"/>
                    <a:gd name="connsiteX30" fmla="*/ 913256 w 1207181"/>
                    <a:gd name="connsiteY30" fmla="*/ 588836 h 1030605"/>
                    <a:gd name="connsiteX31" fmla="*/ 944212 w 1207181"/>
                    <a:gd name="connsiteY31" fmla="*/ 629412 h 1030605"/>
                    <a:gd name="connsiteX32" fmla="*/ 956594 w 1207181"/>
                    <a:gd name="connsiteY32" fmla="*/ 685038 h 1030605"/>
                    <a:gd name="connsiteX33" fmla="*/ 957071 w 1207181"/>
                    <a:gd name="connsiteY33" fmla="*/ 728663 h 1030605"/>
                    <a:gd name="connsiteX34" fmla="*/ 982788 w 1207181"/>
                    <a:gd name="connsiteY34" fmla="*/ 745522 h 1030605"/>
                    <a:gd name="connsiteX35" fmla="*/ 1017554 w 1207181"/>
                    <a:gd name="connsiteY35" fmla="*/ 774097 h 1030605"/>
                    <a:gd name="connsiteX36" fmla="*/ 1017935 w 1207181"/>
                    <a:gd name="connsiteY36" fmla="*/ 774097 h 1030605"/>
                    <a:gd name="connsiteX37" fmla="*/ 1024031 w 1207181"/>
                    <a:gd name="connsiteY37" fmla="*/ 751046 h 1030605"/>
                    <a:gd name="connsiteX38" fmla="*/ 1032128 w 1207181"/>
                    <a:gd name="connsiteY38" fmla="*/ 729234 h 1030605"/>
                    <a:gd name="connsiteX39" fmla="*/ 1048415 w 1207181"/>
                    <a:gd name="connsiteY39" fmla="*/ 733235 h 1030605"/>
                    <a:gd name="connsiteX40" fmla="*/ 1048987 w 1207181"/>
                    <a:gd name="connsiteY40" fmla="*/ 733235 h 1030605"/>
                    <a:gd name="connsiteX41" fmla="*/ 1036985 w 1207181"/>
                    <a:gd name="connsiteY41" fmla="*/ 679323 h 1030605"/>
                    <a:gd name="connsiteX42" fmla="*/ 1028127 w 1207181"/>
                    <a:gd name="connsiteY42" fmla="*/ 655987 h 1030605"/>
                    <a:gd name="connsiteX43" fmla="*/ 1044034 w 1207181"/>
                    <a:gd name="connsiteY43" fmla="*/ 629222 h 1030605"/>
                    <a:gd name="connsiteX44" fmla="*/ 1047749 w 1207181"/>
                    <a:gd name="connsiteY44" fmla="*/ 601980 h 1030605"/>
                    <a:gd name="connsiteX45" fmla="*/ 1068894 w 1207181"/>
                    <a:gd name="connsiteY45" fmla="*/ 602742 h 1030605"/>
                    <a:gd name="connsiteX46" fmla="*/ 1093754 w 1207181"/>
                    <a:gd name="connsiteY46" fmla="*/ 601694 h 1030605"/>
                    <a:gd name="connsiteX47" fmla="*/ 1148618 w 1207181"/>
                    <a:gd name="connsiteY47" fmla="*/ 648081 h 1030605"/>
                    <a:gd name="connsiteX48" fmla="*/ 1200053 w 1207181"/>
                    <a:gd name="connsiteY48" fmla="*/ 709327 h 1030605"/>
                    <a:gd name="connsiteX49" fmla="*/ 1192052 w 1207181"/>
                    <a:gd name="connsiteY49" fmla="*/ 760762 h 1030605"/>
                    <a:gd name="connsiteX50" fmla="*/ 1163001 w 1207181"/>
                    <a:gd name="connsiteY50" fmla="*/ 780002 h 1030605"/>
                    <a:gd name="connsiteX51" fmla="*/ 1135664 w 1207181"/>
                    <a:gd name="connsiteY51" fmla="*/ 779336 h 1030605"/>
                    <a:gd name="connsiteX52" fmla="*/ 1117948 w 1207181"/>
                    <a:gd name="connsiteY52" fmla="*/ 786384 h 1030605"/>
                    <a:gd name="connsiteX53" fmla="*/ 1088611 w 1207181"/>
                    <a:gd name="connsiteY53" fmla="*/ 815149 h 1030605"/>
                    <a:gd name="connsiteX54" fmla="*/ 1041748 w 1207181"/>
                    <a:gd name="connsiteY54" fmla="*/ 792670 h 1030605"/>
                    <a:gd name="connsiteX55" fmla="*/ 1026794 w 1207181"/>
                    <a:gd name="connsiteY55" fmla="*/ 797433 h 1030605"/>
                    <a:gd name="connsiteX56" fmla="*/ 1019459 w 1207181"/>
                    <a:gd name="connsiteY56" fmla="*/ 830485 h 1030605"/>
                    <a:gd name="connsiteX57" fmla="*/ 1040891 w 1207181"/>
                    <a:gd name="connsiteY57" fmla="*/ 867251 h 1030605"/>
                    <a:gd name="connsiteX58" fmla="*/ 1016983 w 1207181"/>
                    <a:gd name="connsiteY58" fmla="*/ 910685 h 1030605"/>
                    <a:gd name="connsiteX59" fmla="*/ 1029365 w 1207181"/>
                    <a:gd name="connsiteY59" fmla="*/ 941737 h 1030605"/>
                    <a:gd name="connsiteX60" fmla="*/ 996790 w 1207181"/>
                    <a:gd name="connsiteY60" fmla="*/ 940118 h 1030605"/>
                    <a:gd name="connsiteX61" fmla="*/ 982883 w 1207181"/>
                    <a:gd name="connsiteY61" fmla="*/ 936403 h 1030605"/>
                    <a:gd name="connsiteX62" fmla="*/ 955166 w 1207181"/>
                    <a:gd name="connsiteY62" fmla="*/ 958501 h 1030605"/>
                    <a:gd name="connsiteX63" fmla="*/ 957642 w 1207181"/>
                    <a:gd name="connsiteY63" fmla="*/ 1002602 h 1030605"/>
                    <a:gd name="connsiteX64" fmla="*/ 948308 w 1207181"/>
                    <a:gd name="connsiteY64" fmla="*/ 1001840 h 1030605"/>
                    <a:gd name="connsiteX65" fmla="*/ 915065 w 1207181"/>
                    <a:gd name="connsiteY65" fmla="*/ 1026128 h 1030605"/>
                    <a:gd name="connsiteX66" fmla="*/ 903635 w 1207181"/>
                    <a:gd name="connsiteY66" fmla="*/ 1028414 h 1030605"/>
                    <a:gd name="connsiteX67" fmla="*/ 843533 w 1207181"/>
                    <a:gd name="connsiteY67" fmla="*/ 995553 h 1030605"/>
                    <a:gd name="connsiteX68" fmla="*/ 820006 w 1207181"/>
                    <a:gd name="connsiteY68" fmla="*/ 920496 h 1030605"/>
                    <a:gd name="connsiteX69" fmla="*/ 756855 w 1207181"/>
                    <a:gd name="connsiteY69" fmla="*/ 885063 h 1030605"/>
                    <a:gd name="connsiteX70" fmla="*/ 743139 w 1207181"/>
                    <a:gd name="connsiteY70" fmla="*/ 862489 h 1030605"/>
                    <a:gd name="connsiteX71" fmla="*/ 730852 w 1207181"/>
                    <a:gd name="connsiteY71" fmla="*/ 855631 h 1030605"/>
                    <a:gd name="connsiteX72" fmla="*/ 705039 w 1207181"/>
                    <a:gd name="connsiteY72" fmla="*/ 873538 h 1030605"/>
                    <a:gd name="connsiteX73" fmla="*/ 697419 w 1207181"/>
                    <a:gd name="connsiteY73" fmla="*/ 881158 h 1030605"/>
                    <a:gd name="connsiteX74" fmla="*/ 693800 w 1207181"/>
                    <a:gd name="connsiteY74" fmla="*/ 920496 h 1030605"/>
                    <a:gd name="connsiteX75" fmla="*/ 662081 w 1207181"/>
                    <a:gd name="connsiteY75" fmla="*/ 954977 h 1030605"/>
                    <a:gd name="connsiteX76" fmla="*/ 650842 w 1207181"/>
                    <a:gd name="connsiteY76" fmla="*/ 961073 h 1030605"/>
                    <a:gd name="connsiteX77" fmla="*/ 649032 w 1207181"/>
                    <a:gd name="connsiteY77" fmla="*/ 918877 h 1030605"/>
                    <a:gd name="connsiteX78" fmla="*/ 639412 w 1207181"/>
                    <a:gd name="connsiteY78" fmla="*/ 924211 h 1030605"/>
                    <a:gd name="connsiteX79" fmla="*/ 608932 w 1207181"/>
                    <a:gd name="connsiteY79" fmla="*/ 907066 h 1030605"/>
                    <a:gd name="connsiteX80" fmla="*/ 570737 w 1207181"/>
                    <a:gd name="connsiteY80" fmla="*/ 851535 h 1030605"/>
                    <a:gd name="connsiteX81" fmla="*/ 586548 w 1207181"/>
                    <a:gd name="connsiteY81" fmla="*/ 837914 h 1030605"/>
                    <a:gd name="connsiteX82" fmla="*/ 654366 w 1207181"/>
                    <a:gd name="connsiteY82" fmla="*/ 868109 h 1030605"/>
                    <a:gd name="connsiteX83" fmla="*/ 665987 w 1207181"/>
                    <a:gd name="connsiteY83" fmla="*/ 862870 h 1030605"/>
                    <a:gd name="connsiteX84" fmla="*/ 664463 w 1207181"/>
                    <a:gd name="connsiteY84" fmla="*/ 819817 h 1030605"/>
                    <a:gd name="connsiteX85" fmla="*/ 703801 w 1207181"/>
                    <a:gd name="connsiteY85" fmla="*/ 766382 h 1030605"/>
                    <a:gd name="connsiteX86" fmla="*/ 737996 w 1207181"/>
                    <a:gd name="connsiteY86" fmla="*/ 724567 h 1030605"/>
                    <a:gd name="connsiteX87" fmla="*/ 754188 w 1207181"/>
                    <a:gd name="connsiteY87" fmla="*/ 696468 h 1030605"/>
                    <a:gd name="connsiteX88" fmla="*/ 757522 w 1207181"/>
                    <a:gd name="connsiteY88" fmla="*/ 662845 h 1030605"/>
                    <a:gd name="connsiteX89" fmla="*/ 741996 w 1207181"/>
                    <a:gd name="connsiteY89" fmla="*/ 634746 h 1030605"/>
                    <a:gd name="connsiteX90" fmla="*/ 740186 w 1207181"/>
                    <a:gd name="connsiteY90" fmla="*/ 613982 h 1030605"/>
                    <a:gd name="connsiteX91" fmla="*/ 701991 w 1207181"/>
                    <a:gd name="connsiteY91" fmla="*/ 550450 h 1030605"/>
                    <a:gd name="connsiteX92" fmla="*/ 692847 w 1207181"/>
                    <a:gd name="connsiteY92" fmla="*/ 521113 h 1030605"/>
                    <a:gd name="connsiteX93" fmla="*/ 692561 w 1207181"/>
                    <a:gd name="connsiteY93" fmla="*/ 521113 h 1030605"/>
                    <a:gd name="connsiteX94" fmla="*/ 675321 w 1207181"/>
                    <a:gd name="connsiteY94" fmla="*/ 535115 h 1030605"/>
                    <a:gd name="connsiteX95" fmla="*/ 649508 w 1207181"/>
                    <a:gd name="connsiteY95" fmla="*/ 517112 h 1030605"/>
                    <a:gd name="connsiteX96" fmla="*/ 611980 w 1207181"/>
                    <a:gd name="connsiteY96" fmla="*/ 487490 h 1030605"/>
                    <a:gd name="connsiteX97" fmla="*/ 585119 w 1207181"/>
                    <a:gd name="connsiteY97" fmla="*/ 461201 h 1030605"/>
                    <a:gd name="connsiteX98" fmla="*/ 562640 w 1207181"/>
                    <a:gd name="connsiteY98" fmla="*/ 437198 h 1030605"/>
                    <a:gd name="connsiteX99" fmla="*/ 560164 w 1207181"/>
                    <a:gd name="connsiteY99" fmla="*/ 448723 h 1030605"/>
                    <a:gd name="connsiteX100" fmla="*/ 556354 w 1207181"/>
                    <a:gd name="connsiteY100" fmla="*/ 454533 h 1030605"/>
                    <a:gd name="connsiteX101" fmla="*/ 477106 w 1207181"/>
                    <a:gd name="connsiteY101" fmla="*/ 378238 h 1030605"/>
                    <a:gd name="connsiteX102" fmla="*/ 466628 w 1207181"/>
                    <a:gd name="connsiteY102" fmla="*/ 370046 h 1030605"/>
                    <a:gd name="connsiteX103" fmla="*/ 446054 w 1207181"/>
                    <a:gd name="connsiteY103" fmla="*/ 377381 h 1030605"/>
                    <a:gd name="connsiteX104" fmla="*/ 437196 w 1207181"/>
                    <a:gd name="connsiteY104" fmla="*/ 374904 h 1030605"/>
                    <a:gd name="connsiteX105" fmla="*/ 431957 w 1207181"/>
                    <a:gd name="connsiteY105" fmla="*/ 373380 h 1030605"/>
                    <a:gd name="connsiteX106" fmla="*/ 412717 w 1207181"/>
                    <a:gd name="connsiteY106" fmla="*/ 390144 h 1030605"/>
                    <a:gd name="connsiteX107" fmla="*/ 410907 w 1207181"/>
                    <a:gd name="connsiteY107" fmla="*/ 389953 h 1030605"/>
                    <a:gd name="connsiteX108" fmla="*/ 341565 w 1207181"/>
                    <a:gd name="connsiteY108" fmla="*/ 338614 h 1030605"/>
                    <a:gd name="connsiteX109" fmla="*/ 312895 w 1207181"/>
                    <a:gd name="connsiteY109" fmla="*/ 399478 h 1030605"/>
                    <a:gd name="connsiteX110" fmla="*/ 301560 w 1207181"/>
                    <a:gd name="connsiteY110" fmla="*/ 431102 h 1030605"/>
                    <a:gd name="connsiteX111" fmla="*/ 297369 w 1207181"/>
                    <a:gd name="connsiteY111" fmla="*/ 430340 h 1030605"/>
                    <a:gd name="connsiteX112" fmla="*/ 294607 w 1207181"/>
                    <a:gd name="connsiteY112" fmla="*/ 429863 h 1030605"/>
                    <a:gd name="connsiteX113" fmla="*/ 278414 w 1207181"/>
                    <a:gd name="connsiteY113" fmla="*/ 438245 h 1030605"/>
                    <a:gd name="connsiteX114" fmla="*/ 266127 w 1207181"/>
                    <a:gd name="connsiteY114" fmla="*/ 429673 h 1030605"/>
                    <a:gd name="connsiteX115" fmla="*/ 253078 w 1207181"/>
                    <a:gd name="connsiteY115" fmla="*/ 421195 h 1030605"/>
                    <a:gd name="connsiteX116" fmla="*/ 239457 w 1207181"/>
                    <a:gd name="connsiteY116" fmla="*/ 423196 h 1030605"/>
                    <a:gd name="connsiteX117" fmla="*/ 234028 w 1207181"/>
                    <a:gd name="connsiteY117" fmla="*/ 422624 h 1030605"/>
                    <a:gd name="connsiteX118" fmla="*/ 181545 w 1207181"/>
                    <a:gd name="connsiteY118" fmla="*/ 402431 h 1030605"/>
                    <a:gd name="connsiteX119" fmla="*/ 150303 w 1207181"/>
                    <a:gd name="connsiteY119" fmla="*/ 405194 h 1030605"/>
                    <a:gd name="connsiteX120" fmla="*/ 147731 w 1207181"/>
                    <a:gd name="connsiteY120" fmla="*/ 405384 h 1030605"/>
                    <a:gd name="connsiteX121" fmla="*/ 116108 w 1207181"/>
                    <a:gd name="connsiteY121" fmla="*/ 363950 h 1030605"/>
                    <a:gd name="connsiteX122" fmla="*/ 113060 w 1207181"/>
                    <a:gd name="connsiteY122" fmla="*/ 364331 h 1030605"/>
                    <a:gd name="connsiteX123" fmla="*/ 99535 w 1207181"/>
                    <a:gd name="connsiteY123" fmla="*/ 365665 h 1030605"/>
                    <a:gd name="connsiteX124" fmla="*/ 89534 w 1207181"/>
                    <a:gd name="connsiteY124" fmla="*/ 356426 h 1030605"/>
                    <a:gd name="connsiteX125" fmla="*/ 43433 w 1207181"/>
                    <a:gd name="connsiteY125" fmla="*/ 340900 h 1030605"/>
                    <a:gd name="connsiteX126" fmla="*/ 2475 w 1207181"/>
                    <a:gd name="connsiteY126" fmla="*/ 309182 h 1030605"/>
                    <a:gd name="connsiteX127" fmla="*/ 15620 w 1207181"/>
                    <a:gd name="connsiteY127" fmla="*/ 292989 h 1030605"/>
                    <a:gd name="connsiteX128" fmla="*/ 59911 w 1207181"/>
                    <a:gd name="connsiteY128" fmla="*/ 173927 h 1030605"/>
                    <a:gd name="connsiteX129" fmla="*/ 79437 w 1207181"/>
                    <a:gd name="connsiteY129" fmla="*/ 180308 h 1030605"/>
                    <a:gd name="connsiteX130" fmla="*/ 226694 w 1207181"/>
                    <a:gd name="connsiteY130" fmla="*/ 78962 h 1030605"/>
                    <a:gd name="connsiteX131" fmla="*/ 247649 w 1207181"/>
                    <a:gd name="connsiteY131" fmla="*/ 83534 h 1030605"/>
                    <a:gd name="connsiteX132" fmla="*/ 254221 w 1207181"/>
                    <a:gd name="connsiteY132" fmla="*/ 86106 h 1030605"/>
                    <a:gd name="connsiteX133" fmla="*/ 287939 w 1207181"/>
                    <a:gd name="connsiteY133" fmla="*/ 74390 h 1030605"/>
                    <a:gd name="connsiteX134" fmla="*/ 312990 w 1207181"/>
                    <a:gd name="connsiteY134" fmla="*/ 50006 h 1030605"/>
                    <a:gd name="connsiteX135" fmla="*/ 349280 w 1207181"/>
                    <a:gd name="connsiteY135" fmla="*/ 2572 h 1030605"/>
                    <a:gd name="connsiteX136" fmla="*/ 349280 w 1207181"/>
                    <a:gd name="connsiteY136" fmla="*/ 0 h 1030605"/>
                    <a:gd name="connsiteX137" fmla="*/ 311657 w 1207181"/>
                    <a:gd name="connsiteY137" fmla="*/ 13144 h 1030605"/>
                    <a:gd name="connsiteX138" fmla="*/ 310704 w 1207181"/>
                    <a:gd name="connsiteY138" fmla="*/ 50578 h 1030605"/>
                    <a:gd name="connsiteX139" fmla="*/ 311276 w 1207181"/>
                    <a:gd name="connsiteY139" fmla="*/ 52673 h 1030605"/>
                    <a:gd name="connsiteX140" fmla="*/ 311276 w 1207181"/>
                    <a:gd name="connsiteY140" fmla="*/ 65627 h 1030605"/>
                    <a:gd name="connsiteX141" fmla="*/ 287939 w 1207181"/>
                    <a:gd name="connsiteY141" fmla="*/ 71914 h 1030605"/>
                    <a:gd name="connsiteX142" fmla="*/ 260126 w 1207181"/>
                    <a:gd name="connsiteY142" fmla="*/ 80677 h 1030605"/>
                    <a:gd name="connsiteX143" fmla="*/ 254221 w 1207181"/>
                    <a:gd name="connsiteY143" fmla="*/ 83534 h 1030605"/>
                    <a:gd name="connsiteX144" fmla="*/ 248982 w 1207181"/>
                    <a:gd name="connsiteY144" fmla="*/ 81439 h 1030605"/>
                    <a:gd name="connsiteX145" fmla="*/ 226694 w 1207181"/>
                    <a:gd name="connsiteY145" fmla="*/ 76486 h 1030605"/>
                    <a:gd name="connsiteX146" fmla="*/ 145160 w 1207181"/>
                    <a:gd name="connsiteY146" fmla="*/ 130112 h 1030605"/>
                    <a:gd name="connsiteX147" fmla="*/ 79913 w 1207181"/>
                    <a:gd name="connsiteY147" fmla="*/ 177737 h 1030605"/>
                    <a:gd name="connsiteX148" fmla="*/ 59911 w 1207181"/>
                    <a:gd name="connsiteY148" fmla="*/ 171355 h 1030605"/>
                    <a:gd name="connsiteX149" fmla="*/ 33908 w 1207181"/>
                    <a:gd name="connsiteY149" fmla="*/ 228124 h 1030605"/>
                    <a:gd name="connsiteX150" fmla="*/ 14381 w 1207181"/>
                    <a:gd name="connsiteY150" fmla="*/ 290798 h 1030605"/>
                    <a:gd name="connsiteX151" fmla="*/ 94 w 1207181"/>
                    <a:gd name="connsiteY151" fmla="*/ 309086 h 1030605"/>
                    <a:gd name="connsiteX152" fmla="*/ 856 w 1207181"/>
                    <a:gd name="connsiteY152" fmla="*/ 310801 h 1030605"/>
                    <a:gd name="connsiteX153" fmla="*/ 19525 w 1207181"/>
                    <a:gd name="connsiteY153" fmla="*/ 321373 h 1030605"/>
                    <a:gd name="connsiteX154" fmla="*/ 41051 w 1207181"/>
                    <a:gd name="connsiteY154" fmla="*/ 340995 h 1030605"/>
                    <a:gd name="connsiteX155" fmla="*/ 76008 w 1207181"/>
                    <a:gd name="connsiteY155" fmla="*/ 351663 h 1030605"/>
                    <a:gd name="connsiteX156" fmla="*/ 90772 w 1207181"/>
                    <a:gd name="connsiteY156" fmla="*/ 353092 h 1030605"/>
                    <a:gd name="connsiteX157" fmla="*/ 88581 w 1207181"/>
                    <a:gd name="connsiteY157" fmla="*/ 354140 h 1030605"/>
                    <a:gd name="connsiteX158" fmla="*/ 80580 w 1207181"/>
                    <a:gd name="connsiteY158" fmla="*/ 362140 h 1030605"/>
                    <a:gd name="connsiteX159" fmla="*/ 99440 w 1207181"/>
                    <a:gd name="connsiteY159" fmla="*/ 367951 h 1030605"/>
                    <a:gd name="connsiteX160" fmla="*/ 113537 w 1207181"/>
                    <a:gd name="connsiteY160" fmla="*/ 366617 h 1030605"/>
                    <a:gd name="connsiteX161" fmla="*/ 116013 w 1207181"/>
                    <a:gd name="connsiteY161" fmla="*/ 366332 h 1030605"/>
                    <a:gd name="connsiteX162" fmla="*/ 127253 w 1207181"/>
                    <a:gd name="connsiteY162" fmla="*/ 383477 h 1030605"/>
                    <a:gd name="connsiteX163" fmla="*/ 147636 w 1207181"/>
                    <a:gd name="connsiteY163" fmla="*/ 407765 h 1030605"/>
                    <a:gd name="connsiteX164" fmla="*/ 150589 w 1207181"/>
                    <a:gd name="connsiteY164" fmla="*/ 407575 h 1030605"/>
                    <a:gd name="connsiteX165" fmla="*/ 181450 w 1207181"/>
                    <a:gd name="connsiteY165" fmla="*/ 404813 h 1030605"/>
                    <a:gd name="connsiteX166" fmla="*/ 196499 w 1207181"/>
                    <a:gd name="connsiteY166" fmla="*/ 409670 h 1030605"/>
                    <a:gd name="connsiteX167" fmla="*/ 233456 w 1207181"/>
                    <a:gd name="connsiteY167" fmla="*/ 425006 h 1030605"/>
                    <a:gd name="connsiteX168" fmla="*/ 239362 w 1207181"/>
                    <a:gd name="connsiteY168" fmla="*/ 425577 h 1030605"/>
                    <a:gd name="connsiteX169" fmla="*/ 248030 w 1207181"/>
                    <a:gd name="connsiteY169" fmla="*/ 424339 h 1030605"/>
                    <a:gd name="connsiteX170" fmla="*/ 252983 w 1207181"/>
                    <a:gd name="connsiteY170" fmla="*/ 423577 h 1030605"/>
                    <a:gd name="connsiteX171" fmla="*/ 264222 w 1207181"/>
                    <a:gd name="connsiteY171" fmla="*/ 431197 h 1030605"/>
                    <a:gd name="connsiteX172" fmla="*/ 278319 w 1207181"/>
                    <a:gd name="connsiteY172" fmla="*/ 440627 h 1030605"/>
                    <a:gd name="connsiteX173" fmla="*/ 287558 w 1207181"/>
                    <a:gd name="connsiteY173" fmla="*/ 435959 h 1030605"/>
                    <a:gd name="connsiteX174" fmla="*/ 294512 w 1207181"/>
                    <a:gd name="connsiteY174" fmla="*/ 432149 h 1030605"/>
                    <a:gd name="connsiteX175" fmla="*/ 296512 w 1207181"/>
                    <a:gd name="connsiteY175" fmla="*/ 432435 h 1030605"/>
                    <a:gd name="connsiteX176" fmla="*/ 301465 w 1207181"/>
                    <a:gd name="connsiteY176" fmla="*/ 433292 h 1030605"/>
                    <a:gd name="connsiteX177" fmla="*/ 306704 w 1207181"/>
                    <a:gd name="connsiteY177" fmla="*/ 431292 h 1030605"/>
                    <a:gd name="connsiteX178" fmla="*/ 308990 w 1207181"/>
                    <a:gd name="connsiteY178" fmla="*/ 418243 h 1030605"/>
                    <a:gd name="connsiteX179" fmla="*/ 313847 w 1207181"/>
                    <a:gd name="connsiteY179" fmla="*/ 401479 h 1030605"/>
                    <a:gd name="connsiteX180" fmla="*/ 314800 w 1207181"/>
                    <a:gd name="connsiteY180" fmla="*/ 400717 h 1030605"/>
                    <a:gd name="connsiteX181" fmla="*/ 336612 w 1207181"/>
                    <a:gd name="connsiteY181" fmla="*/ 351853 h 1030605"/>
                    <a:gd name="connsiteX182" fmla="*/ 341565 w 1207181"/>
                    <a:gd name="connsiteY182" fmla="*/ 340995 h 1030605"/>
                    <a:gd name="connsiteX183" fmla="*/ 375569 w 1207181"/>
                    <a:gd name="connsiteY183" fmla="*/ 364998 h 1030605"/>
                    <a:gd name="connsiteX184" fmla="*/ 409478 w 1207181"/>
                    <a:gd name="connsiteY184" fmla="*/ 391859 h 1030605"/>
                    <a:gd name="connsiteX185" fmla="*/ 410431 w 1207181"/>
                    <a:gd name="connsiteY185" fmla="*/ 392335 h 1030605"/>
                    <a:gd name="connsiteX186" fmla="*/ 412717 w 1207181"/>
                    <a:gd name="connsiteY186" fmla="*/ 392620 h 1030605"/>
                    <a:gd name="connsiteX187" fmla="*/ 424337 w 1207181"/>
                    <a:gd name="connsiteY187" fmla="*/ 383095 h 1030605"/>
                    <a:gd name="connsiteX188" fmla="*/ 431957 w 1207181"/>
                    <a:gd name="connsiteY188" fmla="*/ 375857 h 1030605"/>
                    <a:gd name="connsiteX189" fmla="*/ 436053 w 1207181"/>
                    <a:gd name="connsiteY189" fmla="*/ 377095 h 1030605"/>
                    <a:gd name="connsiteX190" fmla="*/ 446054 w 1207181"/>
                    <a:gd name="connsiteY190" fmla="*/ 379857 h 1030605"/>
                    <a:gd name="connsiteX191" fmla="*/ 459294 w 1207181"/>
                    <a:gd name="connsiteY191" fmla="*/ 375380 h 1030605"/>
                    <a:gd name="connsiteX192" fmla="*/ 466628 w 1207181"/>
                    <a:gd name="connsiteY192" fmla="*/ 372523 h 1030605"/>
                    <a:gd name="connsiteX193" fmla="*/ 475106 w 1207181"/>
                    <a:gd name="connsiteY193" fmla="*/ 379666 h 1030605"/>
                    <a:gd name="connsiteX194" fmla="*/ 556354 w 1207181"/>
                    <a:gd name="connsiteY194" fmla="*/ 457105 h 1030605"/>
                    <a:gd name="connsiteX195" fmla="*/ 560640 w 1207181"/>
                    <a:gd name="connsiteY195" fmla="*/ 455390 h 1030605"/>
                    <a:gd name="connsiteX196" fmla="*/ 562640 w 1207181"/>
                    <a:gd name="connsiteY196" fmla="*/ 448818 h 1030605"/>
                    <a:gd name="connsiteX197" fmla="*/ 563212 w 1207181"/>
                    <a:gd name="connsiteY197" fmla="*/ 440055 h 1030605"/>
                    <a:gd name="connsiteX198" fmla="*/ 569784 w 1207181"/>
                    <a:gd name="connsiteY198" fmla="*/ 448437 h 1030605"/>
                    <a:gd name="connsiteX199" fmla="*/ 584453 w 1207181"/>
                    <a:gd name="connsiteY199" fmla="*/ 463677 h 1030605"/>
                    <a:gd name="connsiteX200" fmla="*/ 589787 w 1207181"/>
                    <a:gd name="connsiteY200" fmla="*/ 468059 h 1030605"/>
                    <a:gd name="connsiteX201" fmla="*/ 610646 w 1207181"/>
                    <a:gd name="connsiteY201" fmla="*/ 489585 h 1030605"/>
                    <a:gd name="connsiteX202" fmla="*/ 623029 w 1207181"/>
                    <a:gd name="connsiteY202" fmla="*/ 497395 h 1030605"/>
                    <a:gd name="connsiteX203" fmla="*/ 647889 w 1207181"/>
                    <a:gd name="connsiteY203" fmla="*/ 518922 h 1030605"/>
                    <a:gd name="connsiteX204" fmla="*/ 675416 w 1207181"/>
                    <a:gd name="connsiteY204" fmla="*/ 537591 h 1030605"/>
                    <a:gd name="connsiteX205" fmla="*/ 684656 w 1207181"/>
                    <a:gd name="connsiteY205" fmla="*/ 530257 h 1030605"/>
                    <a:gd name="connsiteX206" fmla="*/ 692752 w 1207181"/>
                    <a:gd name="connsiteY206" fmla="*/ 523589 h 1030605"/>
                    <a:gd name="connsiteX207" fmla="*/ 692752 w 1207181"/>
                    <a:gd name="connsiteY207" fmla="*/ 523589 h 1030605"/>
                    <a:gd name="connsiteX208" fmla="*/ 695038 w 1207181"/>
                    <a:gd name="connsiteY208" fmla="*/ 524351 h 1030605"/>
                    <a:gd name="connsiteX209" fmla="*/ 696752 w 1207181"/>
                    <a:gd name="connsiteY209" fmla="*/ 536543 h 1030605"/>
                    <a:gd name="connsiteX210" fmla="*/ 700848 w 1207181"/>
                    <a:gd name="connsiteY210" fmla="*/ 552545 h 1030605"/>
                    <a:gd name="connsiteX211" fmla="*/ 730376 w 1207181"/>
                    <a:gd name="connsiteY211" fmla="*/ 588836 h 1030605"/>
                    <a:gd name="connsiteX212" fmla="*/ 738662 w 1207181"/>
                    <a:gd name="connsiteY212" fmla="*/ 615696 h 1030605"/>
                    <a:gd name="connsiteX213" fmla="*/ 739615 w 1207181"/>
                    <a:gd name="connsiteY213" fmla="*/ 617125 h 1030605"/>
                    <a:gd name="connsiteX214" fmla="*/ 738091 w 1207181"/>
                    <a:gd name="connsiteY214" fmla="*/ 618935 h 1030605"/>
                    <a:gd name="connsiteX215" fmla="*/ 734376 w 1207181"/>
                    <a:gd name="connsiteY215" fmla="*/ 625793 h 1030605"/>
                    <a:gd name="connsiteX216" fmla="*/ 740377 w 1207181"/>
                    <a:gd name="connsiteY216" fmla="*/ 636461 h 1030605"/>
                    <a:gd name="connsiteX217" fmla="*/ 746378 w 1207181"/>
                    <a:gd name="connsiteY217" fmla="*/ 648653 h 1030605"/>
                    <a:gd name="connsiteX218" fmla="*/ 756188 w 1207181"/>
                    <a:gd name="connsiteY218" fmla="*/ 664750 h 1030605"/>
                    <a:gd name="connsiteX219" fmla="*/ 757522 w 1207181"/>
                    <a:gd name="connsiteY219" fmla="*/ 680561 h 1030605"/>
                    <a:gd name="connsiteX220" fmla="*/ 751902 w 1207181"/>
                    <a:gd name="connsiteY220" fmla="*/ 696468 h 1030605"/>
                    <a:gd name="connsiteX221" fmla="*/ 746092 w 1207181"/>
                    <a:gd name="connsiteY221" fmla="*/ 705993 h 1030605"/>
                    <a:gd name="connsiteX222" fmla="*/ 735710 w 1207181"/>
                    <a:gd name="connsiteY222" fmla="*/ 724472 h 1030605"/>
                    <a:gd name="connsiteX223" fmla="*/ 719803 w 1207181"/>
                    <a:gd name="connsiteY223" fmla="*/ 738092 h 1030605"/>
                    <a:gd name="connsiteX224" fmla="*/ 701610 w 1207181"/>
                    <a:gd name="connsiteY224" fmla="*/ 767048 h 1030605"/>
                    <a:gd name="connsiteX225" fmla="*/ 683703 w 1207181"/>
                    <a:gd name="connsiteY225" fmla="*/ 782098 h 1030605"/>
                    <a:gd name="connsiteX226" fmla="*/ 657128 w 1207181"/>
                    <a:gd name="connsiteY226" fmla="*/ 805339 h 1030605"/>
                    <a:gd name="connsiteX227" fmla="*/ 662748 w 1207181"/>
                    <a:gd name="connsiteY227" fmla="*/ 821341 h 1030605"/>
                    <a:gd name="connsiteX228" fmla="*/ 681227 w 1207181"/>
                    <a:gd name="connsiteY228" fmla="*/ 840105 h 1030605"/>
                    <a:gd name="connsiteX229" fmla="*/ 684084 w 1207181"/>
                    <a:gd name="connsiteY229" fmla="*/ 842677 h 1030605"/>
                    <a:gd name="connsiteX230" fmla="*/ 681703 w 1207181"/>
                    <a:gd name="connsiteY230" fmla="*/ 844677 h 1030605"/>
                    <a:gd name="connsiteX231" fmla="*/ 664367 w 1207181"/>
                    <a:gd name="connsiteY231" fmla="*/ 861251 h 1030605"/>
                    <a:gd name="connsiteX232" fmla="*/ 654557 w 1207181"/>
                    <a:gd name="connsiteY232" fmla="*/ 865727 h 1030605"/>
                    <a:gd name="connsiteX233" fmla="*/ 621600 w 1207181"/>
                    <a:gd name="connsiteY233" fmla="*/ 850868 h 1030605"/>
                    <a:gd name="connsiteX234" fmla="*/ 586739 w 1207181"/>
                    <a:gd name="connsiteY234" fmla="*/ 835533 h 1030605"/>
                    <a:gd name="connsiteX235" fmla="*/ 568641 w 1207181"/>
                    <a:gd name="connsiteY235" fmla="*/ 850678 h 1030605"/>
                    <a:gd name="connsiteX236" fmla="*/ 570546 w 1207181"/>
                    <a:gd name="connsiteY236" fmla="*/ 857155 h 1030605"/>
                    <a:gd name="connsiteX237" fmla="*/ 608456 w 1207181"/>
                    <a:gd name="connsiteY237" fmla="*/ 909352 h 1030605"/>
                    <a:gd name="connsiteX238" fmla="*/ 621886 w 1207181"/>
                    <a:gd name="connsiteY238" fmla="*/ 911543 h 1030605"/>
                    <a:gd name="connsiteX239" fmla="*/ 637412 w 1207181"/>
                    <a:gd name="connsiteY239" fmla="*/ 925259 h 1030605"/>
                    <a:gd name="connsiteX240" fmla="*/ 639031 w 1207181"/>
                    <a:gd name="connsiteY240" fmla="*/ 926497 h 1030605"/>
                    <a:gd name="connsiteX241" fmla="*/ 639507 w 1207181"/>
                    <a:gd name="connsiteY241" fmla="*/ 926497 h 1030605"/>
                    <a:gd name="connsiteX242" fmla="*/ 641031 w 1207181"/>
                    <a:gd name="connsiteY242" fmla="*/ 925925 h 1030605"/>
                    <a:gd name="connsiteX243" fmla="*/ 649127 w 1207181"/>
                    <a:gd name="connsiteY243" fmla="*/ 921163 h 1030605"/>
                    <a:gd name="connsiteX244" fmla="*/ 647508 w 1207181"/>
                    <a:gd name="connsiteY244" fmla="*/ 938689 h 1030605"/>
                    <a:gd name="connsiteX245" fmla="*/ 646746 w 1207181"/>
                    <a:gd name="connsiteY245" fmla="*/ 961453 h 1030605"/>
                    <a:gd name="connsiteX246" fmla="*/ 650937 w 1207181"/>
                    <a:gd name="connsiteY246" fmla="*/ 963359 h 1030605"/>
                    <a:gd name="connsiteX247" fmla="*/ 663701 w 1207181"/>
                    <a:gd name="connsiteY247" fmla="*/ 956786 h 1030605"/>
                    <a:gd name="connsiteX248" fmla="*/ 683703 w 1207181"/>
                    <a:gd name="connsiteY248" fmla="*/ 943356 h 1030605"/>
                    <a:gd name="connsiteX249" fmla="*/ 699896 w 1207181"/>
                    <a:gd name="connsiteY249" fmla="*/ 928497 h 1030605"/>
                    <a:gd name="connsiteX250" fmla="*/ 695800 w 1207181"/>
                    <a:gd name="connsiteY250" fmla="*/ 918877 h 1030605"/>
                    <a:gd name="connsiteX251" fmla="*/ 683989 w 1207181"/>
                    <a:gd name="connsiteY251" fmla="*/ 894016 h 1030605"/>
                    <a:gd name="connsiteX252" fmla="*/ 695038 w 1207181"/>
                    <a:gd name="connsiteY252" fmla="*/ 884968 h 1030605"/>
                    <a:gd name="connsiteX253" fmla="*/ 699229 w 1207181"/>
                    <a:gd name="connsiteY253" fmla="*/ 882872 h 1030605"/>
                    <a:gd name="connsiteX254" fmla="*/ 701515 w 1207181"/>
                    <a:gd name="connsiteY254" fmla="*/ 877919 h 1030605"/>
                    <a:gd name="connsiteX255" fmla="*/ 705706 w 1207181"/>
                    <a:gd name="connsiteY255" fmla="*/ 875728 h 1030605"/>
                    <a:gd name="connsiteX256" fmla="*/ 725327 w 1207181"/>
                    <a:gd name="connsiteY256" fmla="*/ 862870 h 1030605"/>
                    <a:gd name="connsiteX257" fmla="*/ 731233 w 1207181"/>
                    <a:gd name="connsiteY257" fmla="*/ 857917 h 1030605"/>
                    <a:gd name="connsiteX258" fmla="*/ 741996 w 1207181"/>
                    <a:gd name="connsiteY258" fmla="*/ 864203 h 1030605"/>
                    <a:gd name="connsiteX259" fmla="*/ 747521 w 1207181"/>
                    <a:gd name="connsiteY259" fmla="*/ 868585 h 1030605"/>
                    <a:gd name="connsiteX260" fmla="*/ 755045 w 1207181"/>
                    <a:gd name="connsiteY260" fmla="*/ 884206 h 1030605"/>
                    <a:gd name="connsiteX261" fmla="*/ 757522 w 1207181"/>
                    <a:gd name="connsiteY261" fmla="*/ 906018 h 1030605"/>
                    <a:gd name="connsiteX262" fmla="*/ 807814 w 1207181"/>
                    <a:gd name="connsiteY262" fmla="*/ 921639 h 1030605"/>
                    <a:gd name="connsiteX263" fmla="*/ 820101 w 1207181"/>
                    <a:gd name="connsiteY263" fmla="*/ 922687 h 1030605"/>
                    <a:gd name="connsiteX264" fmla="*/ 837056 w 1207181"/>
                    <a:gd name="connsiteY264" fmla="*/ 943547 h 1030605"/>
                    <a:gd name="connsiteX265" fmla="*/ 842009 w 1207181"/>
                    <a:gd name="connsiteY265" fmla="*/ 994124 h 1030605"/>
                    <a:gd name="connsiteX266" fmla="*/ 842009 w 1207181"/>
                    <a:gd name="connsiteY266" fmla="*/ 1004697 h 1030605"/>
                    <a:gd name="connsiteX267" fmla="*/ 904207 w 1207181"/>
                    <a:gd name="connsiteY267" fmla="*/ 1030605 h 1030605"/>
                    <a:gd name="connsiteX268" fmla="*/ 916875 w 1207181"/>
                    <a:gd name="connsiteY268" fmla="*/ 1027938 h 1030605"/>
                    <a:gd name="connsiteX269" fmla="*/ 936782 w 1207181"/>
                    <a:gd name="connsiteY269" fmla="*/ 1010888 h 1030605"/>
                    <a:gd name="connsiteX270" fmla="*/ 948879 w 1207181"/>
                    <a:gd name="connsiteY270" fmla="*/ 1004030 h 1030605"/>
                    <a:gd name="connsiteX271" fmla="*/ 957833 w 1207181"/>
                    <a:gd name="connsiteY271" fmla="*/ 1004792 h 1030605"/>
                    <a:gd name="connsiteX272" fmla="*/ 958214 w 1207181"/>
                    <a:gd name="connsiteY272" fmla="*/ 1004792 h 1030605"/>
                    <a:gd name="connsiteX273" fmla="*/ 958690 w 1207181"/>
                    <a:gd name="connsiteY273" fmla="*/ 1004792 h 1030605"/>
                    <a:gd name="connsiteX274" fmla="*/ 977168 w 1207181"/>
                    <a:gd name="connsiteY274" fmla="*/ 992981 h 1030605"/>
                    <a:gd name="connsiteX275" fmla="*/ 963643 w 1207181"/>
                    <a:gd name="connsiteY275" fmla="*/ 964787 h 1030605"/>
                    <a:gd name="connsiteX276" fmla="*/ 958595 w 1207181"/>
                    <a:gd name="connsiteY276" fmla="*/ 958691 h 1030605"/>
                    <a:gd name="connsiteX277" fmla="*/ 983360 w 1207181"/>
                    <a:gd name="connsiteY277" fmla="*/ 938689 h 1030605"/>
                    <a:gd name="connsiteX278" fmla="*/ 988122 w 1207181"/>
                    <a:gd name="connsiteY278" fmla="*/ 940022 h 1030605"/>
                    <a:gd name="connsiteX279" fmla="*/ 997266 w 1207181"/>
                    <a:gd name="connsiteY279" fmla="*/ 942403 h 1030605"/>
                    <a:gd name="connsiteX280" fmla="*/ 1022031 w 1207181"/>
                    <a:gd name="connsiteY280" fmla="*/ 943642 h 1030605"/>
                    <a:gd name="connsiteX281" fmla="*/ 1030032 w 1207181"/>
                    <a:gd name="connsiteY281" fmla="*/ 944023 h 1030605"/>
                    <a:gd name="connsiteX282" fmla="*/ 1034509 w 1207181"/>
                    <a:gd name="connsiteY282" fmla="*/ 942023 h 1030605"/>
                    <a:gd name="connsiteX283" fmla="*/ 1031937 w 1207181"/>
                    <a:gd name="connsiteY283" fmla="*/ 937070 h 1030605"/>
                    <a:gd name="connsiteX284" fmla="*/ 1020031 w 1207181"/>
                    <a:gd name="connsiteY284" fmla="*/ 910590 h 1030605"/>
                    <a:gd name="connsiteX285" fmla="*/ 1037652 w 1207181"/>
                    <a:gd name="connsiteY285" fmla="*/ 873157 h 1030605"/>
                    <a:gd name="connsiteX286" fmla="*/ 1043843 w 1207181"/>
                    <a:gd name="connsiteY286" fmla="*/ 866680 h 1030605"/>
                    <a:gd name="connsiteX287" fmla="*/ 1022317 w 1207181"/>
                    <a:gd name="connsiteY287" fmla="*/ 850392 h 1030605"/>
                    <a:gd name="connsiteX288" fmla="*/ 1012982 w 1207181"/>
                    <a:gd name="connsiteY288" fmla="*/ 846391 h 1030605"/>
                    <a:gd name="connsiteX289" fmla="*/ 1021841 w 1207181"/>
                    <a:gd name="connsiteY289" fmla="*/ 832009 h 1030605"/>
                    <a:gd name="connsiteX290" fmla="*/ 1025270 w 1207181"/>
                    <a:gd name="connsiteY290" fmla="*/ 807815 h 1030605"/>
                    <a:gd name="connsiteX291" fmla="*/ 1023269 w 1207181"/>
                    <a:gd name="connsiteY291" fmla="*/ 804386 h 1030605"/>
                    <a:gd name="connsiteX292" fmla="*/ 1028699 w 1207181"/>
                    <a:gd name="connsiteY292" fmla="*/ 799433 h 1030605"/>
                    <a:gd name="connsiteX293" fmla="*/ 1042415 w 1207181"/>
                    <a:gd name="connsiteY293" fmla="*/ 795052 h 1030605"/>
                    <a:gd name="connsiteX294" fmla="*/ 1065370 w 1207181"/>
                    <a:gd name="connsiteY294" fmla="*/ 806101 h 1030605"/>
                    <a:gd name="connsiteX295" fmla="*/ 1089373 w 1207181"/>
                    <a:gd name="connsiteY295" fmla="*/ 817531 h 1030605"/>
                    <a:gd name="connsiteX296" fmla="*/ 1129092 w 1207181"/>
                    <a:gd name="connsiteY296" fmla="*/ 806196 h 1030605"/>
                    <a:gd name="connsiteX297" fmla="*/ 1121853 w 1207181"/>
                    <a:gd name="connsiteY297" fmla="*/ 786479 h 1030605"/>
                    <a:gd name="connsiteX298" fmla="*/ 1120996 w 1207181"/>
                    <a:gd name="connsiteY298" fmla="*/ 785432 h 1030605"/>
                    <a:gd name="connsiteX299" fmla="*/ 1121186 w 1207181"/>
                    <a:gd name="connsiteY299" fmla="*/ 784193 h 1030605"/>
                    <a:gd name="connsiteX300" fmla="*/ 1136427 w 1207181"/>
                    <a:gd name="connsiteY300" fmla="*/ 781622 h 1030605"/>
                    <a:gd name="connsiteX301" fmla="*/ 1149190 w 1207181"/>
                    <a:gd name="connsiteY301" fmla="*/ 781907 h 1030605"/>
                    <a:gd name="connsiteX302" fmla="*/ 1163859 w 1207181"/>
                    <a:gd name="connsiteY302" fmla="*/ 782288 h 1030605"/>
                    <a:gd name="connsiteX303" fmla="*/ 1194719 w 1207181"/>
                    <a:gd name="connsiteY303" fmla="*/ 773906 h 1030605"/>
                    <a:gd name="connsiteX304" fmla="*/ 1195101 w 1207181"/>
                    <a:gd name="connsiteY304" fmla="*/ 759714 h 1030605"/>
                    <a:gd name="connsiteX305" fmla="*/ 1190719 w 1207181"/>
                    <a:gd name="connsiteY305" fmla="*/ 724472 h 1030605"/>
                    <a:gd name="connsiteX306" fmla="*/ 1203197 w 1207181"/>
                    <a:gd name="connsiteY306" fmla="*/ 709898 h 1030605"/>
                    <a:gd name="connsiteX307" fmla="*/ 1182718 w 1207181"/>
                    <a:gd name="connsiteY307" fmla="*/ 663511 h 1030605"/>
                    <a:gd name="connsiteX308" fmla="*/ 1150904 w 1207181"/>
                    <a:gd name="connsiteY308" fmla="*/ 646081 h 1030605"/>
                    <a:gd name="connsiteX309" fmla="*/ 1109471 w 1207181"/>
                    <a:gd name="connsiteY309" fmla="*/ 625316 h 1030605"/>
                    <a:gd name="connsiteX310" fmla="*/ 1096993 w 1207181"/>
                    <a:gd name="connsiteY310" fmla="*/ 601790 h 1030605"/>
                    <a:gd name="connsiteX311" fmla="*/ 1096326 w 1207181"/>
                    <a:gd name="connsiteY311" fmla="*/ 599885 h 1030605"/>
                    <a:gd name="connsiteX312" fmla="*/ 1094612 w 1207181"/>
                    <a:gd name="connsiteY312" fmla="*/ 599218 h 1030605"/>
                    <a:gd name="connsiteX313" fmla="*/ 1094421 w 1207181"/>
                    <a:gd name="connsiteY313" fmla="*/ 599218 h 1030605"/>
                    <a:gd name="connsiteX314" fmla="*/ 1069752 w 1207181"/>
                    <a:gd name="connsiteY314" fmla="*/ 600265 h 1030605"/>
                    <a:gd name="connsiteX315" fmla="*/ 1053654 w 1207181"/>
                    <a:gd name="connsiteY315" fmla="*/ 599694 h 1030605"/>
                    <a:gd name="connsiteX316" fmla="*/ 1048606 w 1207181"/>
                    <a:gd name="connsiteY316" fmla="*/ 599503 h 1030605"/>
                    <a:gd name="connsiteX317" fmla="*/ 1043462 w 1207181"/>
                    <a:gd name="connsiteY317" fmla="*/ 601123 h 1030605"/>
                    <a:gd name="connsiteX318" fmla="*/ 1042510 w 1207181"/>
                    <a:gd name="connsiteY318" fmla="*/ 608552 h 1030605"/>
                    <a:gd name="connsiteX319" fmla="*/ 1042510 w 1207181"/>
                    <a:gd name="connsiteY319" fmla="*/ 628936 h 1030605"/>
                    <a:gd name="connsiteX320" fmla="*/ 1033747 w 1207181"/>
                    <a:gd name="connsiteY320" fmla="*/ 639223 h 1030605"/>
                    <a:gd name="connsiteX321" fmla="*/ 1024412 w 1207181"/>
                    <a:gd name="connsiteY321" fmla="*/ 651320 h 1030605"/>
                    <a:gd name="connsiteX322" fmla="*/ 1027365 w 1207181"/>
                    <a:gd name="connsiteY322" fmla="*/ 657606 h 1030605"/>
                    <a:gd name="connsiteX323" fmla="*/ 1029461 w 1207181"/>
                    <a:gd name="connsiteY323" fmla="*/ 671989 h 1030605"/>
                    <a:gd name="connsiteX324" fmla="*/ 1027746 w 1207181"/>
                    <a:gd name="connsiteY324" fmla="*/ 677894 h 1030605"/>
                    <a:gd name="connsiteX325" fmla="*/ 1037652 w 1207181"/>
                    <a:gd name="connsiteY325" fmla="*/ 681609 h 1030605"/>
                    <a:gd name="connsiteX326" fmla="*/ 1063560 w 1207181"/>
                    <a:gd name="connsiteY326" fmla="*/ 708660 h 1030605"/>
                    <a:gd name="connsiteX327" fmla="*/ 1049844 w 1207181"/>
                    <a:gd name="connsiteY327" fmla="*/ 730758 h 1030605"/>
                    <a:gd name="connsiteX328" fmla="*/ 1038033 w 1207181"/>
                    <a:gd name="connsiteY328" fmla="*/ 728091 h 1030605"/>
                    <a:gd name="connsiteX329" fmla="*/ 1033080 w 1207181"/>
                    <a:gd name="connsiteY329" fmla="*/ 726853 h 1030605"/>
                    <a:gd name="connsiteX330" fmla="*/ 1022698 w 1207181"/>
                    <a:gd name="connsiteY330" fmla="*/ 750475 h 1030605"/>
                    <a:gd name="connsiteX331" fmla="*/ 1023650 w 1207181"/>
                    <a:gd name="connsiteY331" fmla="*/ 754856 h 1030605"/>
                    <a:gd name="connsiteX332" fmla="*/ 1025174 w 1207181"/>
                    <a:gd name="connsiteY332" fmla="*/ 769430 h 1030605"/>
                    <a:gd name="connsiteX333" fmla="*/ 1018983 w 1207181"/>
                    <a:gd name="connsiteY333" fmla="*/ 771620 h 1030605"/>
                    <a:gd name="connsiteX334" fmla="*/ 988313 w 1207181"/>
                    <a:gd name="connsiteY334" fmla="*/ 746189 h 1030605"/>
                    <a:gd name="connsiteX335" fmla="*/ 984598 w 1207181"/>
                    <a:gd name="connsiteY335" fmla="*/ 743140 h 1030605"/>
                    <a:gd name="connsiteX336" fmla="*/ 976121 w 1207181"/>
                    <a:gd name="connsiteY336" fmla="*/ 740093 h 1030605"/>
                    <a:gd name="connsiteX337" fmla="*/ 977073 w 1207181"/>
                    <a:gd name="connsiteY337" fmla="*/ 736759 h 1030605"/>
                    <a:gd name="connsiteX338" fmla="*/ 958976 w 1207181"/>
                    <a:gd name="connsiteY338" fmla="*/ 726377 h 1030605"/>
                    <a:gd name="connsiteX339" fmla="*/ 944402 w 1207181"/>
                    <a:gd name="connsiteY339" fmla="*/ 714947 h 1030605"/>
                    <a:gd name="connsiteX340" fmla="*/ 954594 w 1207181"/>
                    <a:gd name="connsiteY340" fmla="*/ 693801 h 1030605"/>
                    <a:gd name="connsiteX341" fmla="*/ 960119 w 1207181"/>
                    <a:gd name="connsiteY341" fmla="*/ 685038 h 1030605"/>
                    <a:gd name="connsiteX342" fmla="*/ 945641 w 1207181"/>
                    <a:gd name="connsiteY342" fmla="*/ 654463 h 1030605"/>
                    <a:gd name="connsiteX343" fmla="*/ 938878 w 1207181"/>
                    <a:gd name="connsiteY343" fmla="*/ 645128 h 1030605"/>
                    <a:gd name="connsiteX344" fmla="*/ 947069 w 1207181"/>
                    <a:gd name="connsiteY344" fmla="*/ 630936 h 1030605"/>
                    <a:gd name="connsiteX345" fmla="*/ 948974 w 1207181"/>
                    <a:gd name="connsiteY345" fmla="*/ 625697 h 1030605"/>
                    <a:gd name="connsiteX346" fmla="*/ 933830 w 1207181"/>
                    <a:gd name="connsiteY346" fmla="*/ 606933 h 1030605"/>
                    <a:gd name="connsiteX347" fmla="*/ 916494 w 1207181"/>
                    <a:gd name="connsiteY347" fmla="*/ 587883 h 1030605"/>
                    <a:gd name="connsiteX348" fmla="*/ 899444 w 1207181"/>
                    <a:gd name="connsiteY348" fmla="*/ 580549 h 1030605"/>
                    <a:gd name="connsiteX349" fmla="*/ 899349 w 1207181"/>
                    <a:gd name="connsiteY349" fmla="*/ 580549 h 1030605"/>
                    <a:gd name="connsiteX350" fmla="*/ 905445 w 1207181"/>
                    <a:gd name="connsiteY350" fmla="*/ 570262 h 1030605"/>
                    <a:gd name="connsiteX351" fmla="*/ 884585 w 1207181"/>
                    <a:gd name="connsiteY351" fmla="*/ 557689 h 1030605"/>
                    <a:gd name="connsiteX352" fmla="*/ 878394 w 1207181"/>
                    <a:gd name="connsiteY352" fmla="*/ 557879 h 1030605"/>
                    <a:gd name="connsiteX353" fmla="*/ 828007 w 1207181"/>
                    <a:gd name="connsiteY353" fmla="*/ 533590 h 1030605"/>
                    <a:gd name="connsiteX354" fmla="*/ 804099 w 1207181"/>
                    <a:gd name="connsiteY354" fmla="*/ 512540 h 1030605"/>
                    <a:gd name="connsiteX355" fmla="*/ 809052 w 1207181"/>
                    <a:gd name="connsiteY355" fmla="*/ 492443 h 1030605"/>
                    <a:gd name="connsiteX356" fmla="*/ 814291 w 1207181"/>
                    <a:gd name="connsiteY356" fmla="*/ 467392 h 1030605"/>
                    <a:gd name="connsiteX357" fmla="*/ 813910 w 1207181"/>
                    <a:gd name="connsiteY357" fmla="*/ 465677 h 1030605"/>
                    <a:gd name="connsiteX358" fmla="*/ 821435 w 1207181"/>
                    <a:gd name="connsiteY358" fmla="*/ 461391 h 1030605"/>
                    <a:gd name="connsiteX359" fmla="*/ 863345 w 1207181"/>
                    <a:gd name="connsiteY359" fmla="*/ 425482 h 1030605"/>
                    <a:gd name="connsiteX360" fmla="*/ 869345 w 1207181"/>
                    <a:gd name="connsiteY360" fmla="*/ 396049 h 1030605"/>
                    <a:gd name="connsiteX361" fmla="*/ 863726 w 1207181"/>
                    <a:gd name="connsiteY361" fmla="*/ 378428 h 1030605"/>
                    <a:gd name="connsiteX362" fmla="*/ 851343 w 1207181"/>
                    <a:gd name="connsiteY362" fmla="*/ 365379 h 1030605"/>
                    <a:gd name="connsiteX363" fmla="*/ 810195 w 1207181"/>
                    <a:gd name="connsiteY363" fmla="*/ 381095 h 1030605"/>
                    <a:gd name="connsiteX364" fmla="*/ 773714 w 1207181"/>
                    <a:gd name="connsiteY364" fmla="*/ 395478 h 1030605"/>
                    <a:gd name="connsiteX365" fmla="*/ 770095 w 1207181"/>
                    <a:gd name="connsiteY365" fmla="*/ 394716 h 1030605"/>
                    <a:gd name="connsiteX366" fmla="*/ 739329 w 1207181"/>
                    <a:gd name="connsiteY366" fmla="*/ 383477 h 1030605"/>
                    <a:gd name="connsiteX367" fmla="*/ 730471 w 1207181"/>
                    <a:gd name="connsiteY367" fmla="*/ 384810 h 1030605"/>
                    <a:gd name="connsiteX368" fmla="*/ 723994 w 1207181"/>
                    <a:gd name="connsiteY368" fmla="*/ 385953 h 1030605"/>
                    <a:gd name="connsiteX369" fmla="*/ 697895 w 1207181"/>
                    <a:gd name="connsiteY369" fmla="*/ 392620 h 1030605"/>
                    <a:gd name="connsiteX370" fmla="*/ 704182 w 1207181"/>
                    <a:gd name="connsiteY370" fmla="*/ 404051 h 1030605"/>
                    <a:gd name="connsiteX371" fmla="*/ 709611 w 1207181"/>
                    <a:gd name="connsiteY371" fmla="*/ 412909 h 1030605"/>
                    <a:gd name="connsiteX372" fmla="*/ 702372 w 1207181"/>
                    <a:gd name="connsiteY372" fmla="*/ 420815 h 1030605"/>
                    <a:gd name="connsiteX373" fmla="*/ 686180 w 1207181"/>
                    <a:gd name="connsiteY373" fmla="*/ 433483 h 1030605"/>
                    <a:gd name="connsiteX374" fmla="*/ 646175 w 1207181"/>
                    <a:gd name="connsiteY374" fmla="*/ 403860 h 1030605"/>
                    <a:gd name="connsiteX375" fmla="*/ 644936 w 1207181"/>
                    <a:gd name="connsiteY375" fmla="*/ 402812 h 1030605"/>
                    <a:gd name="connsiteX376" fmla="*/ 627791 w 1207181"/>
                    <a:gd name="connsiteY376" fmla="*/ 394907 h 1030605"/>
                    <a:gd name="connsiteX377" fmla="*/ 624458 w 1207181"/>
                    <a:gd name="connsiteY377" fmla="*/ 394049 h 1030605"/>
                    <a:gd name="connsiteX378" fmla="*/ 625982 w 1207181"/>
                    <a:gd name="connsiteY378" fmla="*/ 383762 h 1030605"/>
                    <a:gd name="connsiteX379" fmla="*/ 613599 w 1207181"/>
                    <a:gd name="connsiteY379" fmla="*/ 352425 h 1030605"/>
                    <a:gd name="connsiteX380" fmla="*/ 600264 w 1207181"/>
                    <a:gd name="connsiteY380" fmla="*/ 343376 h 1030605"/>
                    <a:gd name="connsiteX381" fmla="*/ 589596 w 1207181"/>
                    <a:gd name="connsiteY381" fmla="*/ 331565 h 1030605"/>
                    <a:gd name="connsiteX382" fmla="*/ 566831 w 1207181"/>
                    <a:gd name="connsiteY382" fmla="*/ 311848 h 1030605"/>
                    <a:gd name="connsiteX383" fmla="*/ 534542 w 1207181"/>
                    <a:gd name="connsiteY383" fmla="*/ 298514 h 1030605"/>
                    <a:gd name="connsiteX384" fmla="*/ 532732 w 1207181"/>
                    <a:gd name="connsiteY384" fmla="*/ 298228 h 1030605"/>
                    <a:gd name="connsiteX385" fmla="*/ 541304 w 1207181"/>
                    <a:gd name="connsiteY385" fmla="*/ 290608 h 1030605"/>
                    <a:gd name="connsiteX386" fmla="*/ 576737 w 1207181"/>
                    <a:gd name="connsiteY386" fmla="*/ 258509 h 1030605"/>
                    <a:gd name="connsiteX387" fmla="*/ 594835 w 1207181"/>
                    <a:gd name="connsiteY387" fmla="*/ 218980 h 1030605"/>
                    <a:gd name="connsiteX388" fmla="*/ 545876 w 1207181"/>
                    <a:gd name="connsiteY388" fmla="*/ 200311 h 1030605"/>
                    <a:gd name="connsiteX389" fmla="*/ 521873 w 1207181"/>
                    <a:gd name="connsiteY389" fmla="*/ 201930 h 1030605"/>
                    <a:gd name="connsiteX390" fmla="*/ 511777 w 1207181"/>
                    <a:gd name="connsiteY390" fmla="*/ 203168 h 1030605"/>
                    <a:gd name="connsiteX391" fmla="*/ 472153 w 1207181"/>
                    <a:gd name="connsiteY391" fmla="*/ 211169 h 1030605"/>
                    <a:gd name="connsiteX392" fmla="*/ 473010 w 1207181"/>
                    <a:gd name="connsiteY392" fmla="*/ 216408 h 1030605"/>
                    <a:gd name="connsiteX393" fmla="*/ 473867 w 1207181"/>
                    <a:gd name="connsiteY393" fmla="*/ 227457 h 1030605"/>
                    <a:gd name="connsiteX394" fmla="*/ 467676 w 1207181"/>
                    <a:gd name="connsiteY394" fmla="*/ 229934 h 1030605"/>
                    <a:gd name="connsiteX395" fmla="*/ 454627 w 1207181"/>
                    <a:gd name="connsiteY395" fmla="*/ 223552 h 1030605"/>
                    <a:gd name="connsiteX396" fmla="*/ 455389 w 1207181"/>
                    <a:gd name="connsiteY396" fmla="*/ 209360 h 1030605"/>
                    <a:gd name="connsiteX397" fmla="*/ 431481 w 1207181"/>
                    <a:gd name="connsiteY397" fmla="*/ 162782 h 1030605"/>
                    <a:gd name="connsiteX398" fmla="*/ 422147 w 1207181"/>
                    <a:gd name="connsiteY398" fmla="*/ 150590 h 1030605"/>
                    <a:gd name="connsiteX399" fmla="*/ 412145 w 1207181"/>
                    <a:gd name="connsiteY399" fmla="*/ 131159 h 1030605"/>
                    <a:gd name="connsiteX400" fmla="*/ 414908 w 1207181"/>
                    <a:gd name="connsiteY400" fmla="*/ 128969 h 1030605"/>
                    <a:gd name="connsiteX401" fmla="*/ 427385 w 1207181"/>
                    <a:gd name="connsiteY401" fmla="*/ 112204 h 1030605"/>
                    <a:gd name="connsiteX402" fmla="*/ 396524 w 1207181"/>
                    <a:gd name="connsiteY402" fmla="*/ 7620 h 1030605"/>
                    <a:gd name="connsiteX403" fmla="*/ 396048 w 1207181"/>
                    <a:gd name="connsiteY403" fmla="*/ 6287 h 1030605"/>
                    <a:gd name="connsiteX404" fmla="*/ 394238 w 1207181"/>
                    <a:gd name="connsiteY404" fmla="*/ 4763 h 1030605"/>
                    <a:gd name="connsiteX405" fmla="*/ 350423 w 1207181"/>
                    <a:gd name="connsiteY405" fmla="*/ 95 h 1030605"/>
                    <a:gd name="connsiteX406" fmla="*/ 350423 w 1207181"/>
                    <a:gd name="connsiteY406" fmla="*/ 95 h 1030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</a:cxnLst>
                  <a:rect l="l" t="t" r="r" b="b"/>
                  <a:pathLst>
                    <a:path w="1207181" h="1030605">
                      <a:moveTo>
                        <a:pt x="349280" y="2381"/>
                      </a:moveTo>
                      <a:cubicBezTo>
                        <a:pt x="362901" y="2381"/>
                        <a:pt x="378332" y="4667"/>
                        <a:pt x="392619" y="7048"/>
                      </a:cubicBezTo>
                      <a:cubicBezTo>
                        <a:pt x="398334" y="22860"/>
                        <a:pt x="426623" y="101156"/>
                        <a:pt x="423861" y="111633"/>
                      </a:cubicBezTo>
                      <a:cubicBezTo>
                        <a:pt x="417003" y="137350"/>
                        <a:pt x="395953" y="116967"/>
                        <a:pt x="419003" y="151829"/>
                      </a:cubicBezTo>
                      <a:cubicBezTo>
                        <a:pt x="427195" y="164211"/>
                        <a:pt x="458056" y="196120"/>
                        <a:pt x="452055" y="208216"/>
                      </a:cubicBezTo>
                      <a:cubicBezTo>
                        <a:pt x="443864" y="224599"/>
                        <a:pt x="456818" y="232315"/>
                        <a:pt x="466438" y="232315"/>
                      </a:cubicBezTo>
                      <a:cubicBezTo>
                        <a:pt x="470438" y="232315"/>
                        <a:pt x="473867" y="230981"/>
                        <a:pt x="474915" y="228314"/>
                      </a:cubicBezTo>
                      <a:cubicBezTo>
                        <a:pt x="482821" y="208026"/>
                        <a:pt x="446912" y="213551"/>
                        <a:pt x="521016" y="204216"/>
                      </a:cubicBezTo>
                      <a:cubicBezTo>
                        <a:pt x="529398" y="203168"/>
                        <a:pt x="537399" y="202597"/>
                        <a:pt x="544733" y="202597"/>
                      </a:cubicBezTo>
                      <a:cubicBezTo>
                        <a:pt x="588929" y="202597"/>
                        <a:pt x="610742" y="221647"/>
                        <a:pt x="573975" y="256603"/>
                      </a:cubicBezTo>
                      <a:cubicBezTo>
                        <a:pt x="503204" y="323945"/>
                        <a:pt x="526541" y="284607"/>
                        <a:pt x="564641" y="313849"/>
                      </a:cubicBezTo>
                      <a:cubicBezTo>
                        <a:pt x="582833" y="322326"/>
                        <a:pt x="585596" y="334709"/>
                        <a:pt x="597597" y="344995"/>
                      </a:cubicBezTo>
                      <a:cubicBezTo>
                        <a:pt x="611218" y="359664"/>
                        <a:pt x="630935" y="353092"/>
                        <a:pt x="622743" y="383095"/>
                      </a:cubicBezTo>
                      <a:cubicBezTo>
                        <a:pt x="616647" y="405384"/>
                        <a:pt x="626648" y="390430"/>
                        <a:pt x="642460" y="404622"/>
                      </a:cubicBezTo>
                      <a:cubicBezTo>
                        <a:pt x="667034" y="426625"/>
                        <a:pt x="677321" y="435864"/>
                        <a:pt x="685227" y="435864"/>
                      </a:cubicBezTo>
                      <a:cubicBezTo>
                        <a:pt x="692561" y="435864"/>
                        <a:pt x="697800" y="427863"/>
                        <a:pt x="710373" y="414528"/>
                      </a:cubicBezTo>
                      <a:cubicBezTo>
                        <a:pt x="719517" y="404908"/>
                        <a:pt x="671987" y="389858"/>
                        <a:pt x="723041" y="388430"/>
                      </a:cubicBezTo>
                      <a:cubicBezTo>
                        <a:pt x="728566" y="388239"/>
                        <a:pt x="732185" y="385953"/>
                        <a:pt x="738281" y="385953"/>
                      </a:cubicBezTo>
                      <a:cubicBezTo>
                        <a:pt x="744282" y="385953"/>
                        <a:pt x="752759" y="388144"/>
                        <a:pt x="767904" y="396811"/>
                      </a:cubicBezTo>
                      <a:cubicBezTo>
                        <a:pt x="769238" y="397573"/>
                        <a:pt x="770857" y="397859"/>
                        <a:pt x="772762" y="397859"/>
                      </a:cubicBezTo>
                      <a:cubicBezTo>
                        <a:pt x="790478" y="397859"/>
                        <a:pt x="831436" y="367760"/>
                        <a:pt x="850391" y="367760"/>
                      </a:cubicBezTo>
                      <a:cubicBezTo>
                        <a:pt x="856296" y="367760"/>
                        <a:pt x="860106" y="370713"/>
                        <a:pt x="860392" y="378523"/>
                      </a:cubicBezTo>
                      <a:cubicBezTo>
                        <a:pt x="861344" y="406336"/>
                        <a:pt x="879918" y="392335"/>
                        <a:pt x="860392" y="424244"/>
                      </a:cubicBezTo>
                      <a:cubicBezTo>
                        <a:pt x="836198" y="463868"/>
                        <a:pt x="805623" y="457010"/>
                        <a:pt x="811243" y="468440"/>
                      </a:cubicBezTo>
                      <a:cubicBezTo>
                        <a:pt x="820101" y="486537"/>
                        <a:pt x="791907" y="495967"/>
                        <a:pt x="801242" y="514160"/>
                      </a:cubicBezTo>
                      <a:cubicBezTo>
                        <a:pt x="832579" y="536448"/>
                        <a:pt x="837532" y="560261"/>
                        <a:pt x="877442" y="560261"/>
                      </a:cubicBezTo>
                      <a:cubicBezTo>
                        <a:pt x="879347" y="560261"/>
                        <a:pt x="881347" y="560261"/>
                        <a:pt x="883347" y="560070"/>
                      </a:cubicBezTo>
                      <a:cubicBezTo>
                        <a:pt x="893348" y="561118"/>
                        <a:pt x="911255" y="569976"/>
                        <a:pt x="896777" y="578644"/>
                      </a:cubicBezTo>
                      <a:cubicBezTo>
                        <a:pt x="890396" y="582454"/>
                        <a:pt x="891253" y="582930"/>
                        <a:pt x="894777" y="582930"/>
                      </a:cubicBezTo>
                      <a:cubicBezTo>
                        <a:pt x="895825" y="582930"/>
                        <a:pt x="897063" y="582930"/>
                        <a:pt x="898397" y="582930"/>
                      </a:cubicBezTo>
                      <a:cubicBezTo>
                        <a:pt x="903731" y="582930"/>
                        <a:pt x="910874" y="583502"/>
                        <a:pt x="913256" y="588836"/>
                      </a:cubicBezTo>
                      <a:cubicBezTo>
                        <a:pt x="920304" y="604457"/>
                        <a:pt x="952403" y="620459"/>
                        <a:pt x="944212" y="629412"/>
                      </a:cubicBezTo>
                      <a:cubicBezTo>
                        <a:pt x="918399" y="657511"/>
                        <a:pt x="957737" y="650081"/>
                        <a:pt x="956594" y="685038"/>
                      </a:cubicBezTo>
                      <a:cubicBezTo>
                        <a:pt x="956404" y="691134"/>
                        <a:pt x="920495" y="715232"/>
                        <a:pt x="957071" y="728663"/>
                      </a:cubicBezTo>
                      <a:cubicBezTo>
                        <a:pt x="992789" y="741712"/>
                        <a:pt x="955356" y="737045"/>
                        <a:pt x="982788" y="745522"/>
                      </a:cubicBezTo>
                      <a:cubicBezTo>
                        <a:pt x="983074" y="745522"/>
                        <a:pt x="1013459" y="774002"/>
                        <a:pt x="1017554" y="774097"/>
                      </a:cubicBezTo>
                      <a:cubicBezTo>
                        <a:pt x="1017650" y="774097"/>
                        <a:pt x="1017840" y="774097"/>
                        <a:pt x="1017935" y="774097"/>
                      </a:cubicBezTo>
                      <a:cubicBezTo>
                        <a:pt x="1035366" y="774097"/>
                        <a:pt x="1023555" y="752951"/>
                        <a:pt x="1024031" y="751046"/>
                      </a:cubicBezTo>
                      <a:cubicBezTo>
                        <a:pt x="1027746" y="733615"/>
                        <a:pt x="1028889" y="729234"/>
                        <a:pt x="1032128" y="729234"/>
                      </a:cubicBezTo>
                      <a:cubicBezTo>
                        <a:pt x="1034985" y="729234"/>
                        <a:pt x="1039367" y="732663"/>
                        <a:pt x="1048415" y="733235"/>
                      </a:cubicBezTo>
                      <a:cubicBezTo>
                        <a:pt x="1048606" y="733235"/>
                        <a:pt x="1048796" y="733235"/>
                        <a:pt x="1048987" y="733235"/>
                      </a:cubicBezTo>
                      <a:cubicBezTo>
                        <a:pt x="1065465" y="733235"/>
                        <a:pt x="1079372" y="683419"/>
                        <a:pt x="1036985" y="679323"/>
                      </a:cubicBezTo>
                      <a:cubicBezTo>
                        <a:pt x="1015745" y="677228"/>
                        <a:pt x="1044986" y="672084"/>
                        <a:pt x="1028127" y="655987"/>
                      </a:cubicBezTo>
                      <a:cubicBezTo>
                        <a:pt x="1018602" y="646938"/>
                        <a:pt x="1042986" y="639509"/>
                        <a:pt x="1044034" y="629222"/>
                      </a:cubicBezTo>
                      <a:cubicBezTo>
                        <a:pt x="1046415" y="605695"/>
                        <a:pt x="1040129" y="601980"/>
                        <a:pt x="1047749" y="601980"/>
                      </a:cubicBezTo>
                      <a:cubicBezTo>
                        <a:pt x="1051178" y="601980"/>
                        <a:pt x="1057559" y="602742"/>
                        <a:pt x="1068894" y="602742"/>
                      </a:cubicBezTo>
                      <a:cubicBezTo>
                        <a:pt x="1075371" y="602742"/>
                        <a:pt x="1083563" y="602456"/>
                        <a:pt x="1093754" y="601694"/>
                      </a:cubicBezTo>
                      <a:cubicBezTo>
                        <a:pt x="1090516" y="638175"/>
                        <a:pt x="1104137" y="615220"/>
                        <a:pt x="1148618" y="648081"/>
                      </a:cubicBezTo>
                      <a:cubicBezTo>
                        <a:pt x="1186337" y="675989"/>
                        <a:pt x="1214627" y="663988"/>
                        <a:pt x="1200053" y="709327"/>
                      </a:cubicBezTo>
                      <a:cubicBezTo>
                        <a:pt x="1192052" y="734187"/>
                        <a:pt x="1171383" y="708089"/>
                        <a:pt x="1192052" y="760762"/>
                      </a:cubicBezTo>
                      <a:cubicBezTo>
                        <a:pt x="1198529" y="777335"/>
                        <a:pt x="1182051" y="780002"/>
                        <a:pt x="1163001" y="780002"/>
                      </a:cubicBezTo>
                      <a:cubicBezTo>
                        <a:pt x="1153667" y="780002"/>
                        <a:pt x="1143856" y="779336"/>
                        <a:pt x="1135664" y="779336"/>
                      </a:cubicBezTo>
                      <a:cubicBezTo>
                        <a:pt x="1124425" y="779336"/>
                        <a:pt x="1116424" y="780574"/>
                        <a:pt x="1117948" y="786384"/>
                      </a:cubicBezTo>
                      <a:cubicBezTo>
                        <a:pt x="1118424" y="788289"/>
                        <a:pt x="1150904" y="815149"/>
                        <a:pt x="1088611" y="815149"/>
                      </a:cubicBezTo>
                      <a:cubicBezTo>
                        <a:pt x="1071656" y="815149"/>
                        <a:pt x="1060036" y="792670"/>
                        <a:pt x="1041748" y="792670"/>
                      </a:cubicBezTo>
                      <a:cubicBezTo>
                        <a:pt x="1037271" y="792670"/>
                        <a:pt x="1032318" y="794004"/>
                        <a:pt x="1026794" y="797433"/>
                      </a:cubicBezTo>
                      <a:cubicBezTo>
                        <a:pt x="1007267" y="809530"/>
                        <a:pt x="1039748" y="808291"/>
                        <a:pt x="1019459" y="830485"/>
                      </a:cubicBezTo>
                      <a:cubicBezTo>
                        <a:pt x="990503" y="862108"/>
                        <a:pt x="1036128" y="843629"/>
                        <a:pt x="1040891" y="867251"/>
                      </a:cubicBezTo>
                      <a:cubicBezTo>
                        <a:pt x="1042605" y="876014"/>
                        <a:pt x="1016983" y="860298"/>
                        <a:pt x="1016983" y="910685"/>
                      </a:cubicBezTo>
                      <a:cubicBezTo>
                        <a:pt x="1016983" y="936498"/>
                        <a:pt x="1038509" y="941737"/>
                        <a:pt x="1029365" y="941737"/>
                      </a:cubicBezTo>
                      <a:cubicBezTo>
                        <a:pt x="1025460" y="941737"/>
                        <a:pt x="1015935" y="940784"/>
                        <a:pt x="996790" y="940118"/>
                      </a:cubicBezTo>
                      <a:cubicBezTo>
                        <a:pt x="990218" y="939927"/>
                        <a:pt x="987265" y="936403"/>
                        <a:pt x="982883" y="936403"/>
                      </a:cubicBezTo>
                      <a:cubicBezTo>
                        <a:pt x="977930" y="936403"/>
                        <a:pt x="971168" y="940689"/>
                        <a:pt x="955166" y="958501"/>
                      </a:cubicBezTo>
                      <a:cubicBezTo>
                        <a:pt x="958214" y="966407"/>
                        <a:pt x="996218" y="994410"/>
                        <a:pt x="957642" y="1002602"/>
                      </a:cubicBezTo>
                      <a:cubicBezTo>
                        <a:pt x="953927" y="1002030"/>
                        <a:pt x="950879" y="1001840"/>
                        <a:pt x="948308" y="1001840"/>
                      </a:cubicBezTo>
                      <a:cubicBezTo>
                        <a:pt x="930115" y="1001840"/>
                        <a:pt x="940021" y="1014984"/>
                        <a:pt x="915065" y="1026128"/>
                      </a:cubicBezTo>
                      <a:cubicBezTo>
                        <a:pt x="912398" y="1027748"/>
                        <a:pt x="908398" y="1028414"/>
                        <a:pt x="903635" y="1028414"/>
                      </a:cubicBezTo>
                      <a:cubicBezTo>
                        <a:pt x="879251" y="1028414"/>
                        <a:pt x="834484" y="1009745"/>
                        <a:pt x="843533" y="995553"/>
                      </a:cubicBezTo>
                      <a:cubicBezTo>
                        <a:pt x="855058" y="977265"/>
                        <a:pt x="836770" y="923544"/>
                        <a:pt x="820006" y="920496"/>
                      </a:cubicBezTo>
                      <a:cubicBezTo>
                        <a:pt x="802099" y="917543"/>
                        <a:pt x="746568" y="922306"/>
                        <a:pt x="756855" y="885063"/>
                      </a:cubicBezTo>
                      <a:cubicBezTo>
                        <a:pt x="760760" y="873252"/>
                        <a:pt x="752569" y="870680"/>
                        <a:pt x="743139" y="862489"/>
                      </a:cubicBezTo>
                      <a:cubicBezTo>
                        <a:pt x="737329" y="857536"/>
                        <a:pt x="733614" y="855631"/>
                        <a:pt x="730852" y="855631"/>
                      </a:cubicBezTo>
                      <a:cubicBezTo>
                        <a:pt x="722946" y="855631"/>
                        <a:pt x="722565" y="870680"/>
                        <a:pt x="705039" y="873538"/>
                      </a:cubicBezTo>
                      <a:cubicBezTo>
                        <a:pt x="695609" y="875062"/>
                        <a:pt x="700848" y="878205"/>
                        <a:pt x="697419" y="881158"/>
                      </a:cubicBezTo>
                      <a:cubicBezTo>
                        <a:pt x="693704" y="884396"/>
                        <a:pt x="665034" y="887063"/>
                        <a:pt x="693800" y="920496"/>
                      </a:cubicBezTo>
                      <a:cubicBezTo>
                        <a:pt x="703991" y="932402"/>
                        <a:pt x="692085" y="933260"/>
                        <a:pt x="662081" y="954977"/>
                      </a:cubicBezTo>
                      <a:cubicBezTo>
                        <a:pt x="656652" y="959263"/>
                        <a:pt x="653128" y="961073"/>
                        <a:pt x="650842" y="961073"/>
                      </a:cubicBezTo>
                      <a:cubicBezTo>
                        <a:pt x="639698" y="961073"/>
                        <a:pt x="659224" y="918877"/>
                        <a:pt x="649032" y="918877"/>
                      </a:cubicBezTo>
                      <a:cubicBezTo>
                        <a:pt x="647032" y="918877"/>
                        <a:pt x="643984" y="920401"/>
                        <a:pt x="639412" y="924211"/>
                      </a:cubicBezTo>
                      <a:cubicBezTo>
                        <a:pt x="628649" y="904208"/>
                        <a:pt x="628553" y="912114"/>
                        <a:pt x="608932" y="907066"/>
                      </a:cubicBezTo>
                      <a:cubicBezTo>
                        <a:pt x="604646" y="905923"/>
                        <a:pt x="569498" y="854964"/>
                        <a:pt x="570737" y="851535"/>
                      </a:cubicBezTo>
                      <a:cubicBezTo>
                        <a:pt x="574261" y="841629"/>
                        <a:pt x="579881" y="837914"/>
                        <a:pt x="586548" y="837914"/>
                      </a:cubicBezTo>
                      <a:cubicBezTo>
                        <a:pt x="605789" y="837914"/>
                        <a:pt x="634745" y="868109"/>
                        <a:pt x="654366" y="868109"/>
                      </a:cubicBezTo>
                      <a:cubicBezTo>
                        <a:pt x="658748" y="868109"/>
                        <a:pt x="662748" y="866585"/>
                        <a:pt x="665987" y="862870"/>
                      </a:cubicBezTo>
                      <a:cubicBezTo>
                        <a:pt x="693323" y="831437"/>
                        <a:pt x="694181" y="854774"/>
                        <a:pt x="664463" y="819817"/>
                      </a:cubicBezTo>
                      <a:cubicBezTo>
                        <a:pt x="639983" y="791051"/>
                        <a:pt x="708754" y="782955"/>
                        <a:pt x="703801" y="766382"/>
                      </a:cubicBezTo>
                      <a:cubicBezTo>
                        <a:pt x="693609" y="731901"/>
                        <a:pt x="737996" y="748379"/>
                        <a:pt x="737996" y="724567"/>
                      </a:cubicBezTo>
                      <a:cubicBezTo>
                        <a:pt x="737996" y="702183"/>
                        <a:pt x="754760" y="713708"/>
                        <a:pt x="754188" y="696468"/>
                      </a:cubicBezTo>
                      <a:cubicBezTo>
                        <a:pt x="753712" y="681895"/>
                        <a:pt x="773048" y="674370"/>
                        <a:pt x="757522" y="662845"/>
                      </a:cubicBezTo>
                      <a:cubicBezTo>
                        <a:pt x="744758" y="653415"/>
                        <a:pt x="752283" y="645128"/>
                        <a:pt x="741996" y="634746"/>
                      </a:cubicBezTo>
                      <a:cubicBezTo>
                        <a:pt x="727709" y="620459"/>
                        <a:pt x="747521" y="621316"/>
                        <a:pt x="740186" y="613982"/>
                      </a:cubicBezTo>
                      <a:cubicBezTo>
                        <a:pt x="709992" y="583787"/>
                        <a:pt x="765618" y="592074"/>
                        <a:pt x="701991" y="550450"/>
                      </a:cubicBezTo>
                      <a:cubicBezTo>
                        <a:pt x="694943" y="545782"/>
                        <a:pt x="704277" y="521113"/>
                        <a:pt x="692847" y="521113"/>
                      </a:cubicBezTo>
                      <a:cubicBezTo>
                        <a:pt x="692847" y="521113"/>
                        <a:pt x="692657" y="521113"/>
                        <a:pt x="692561" y="521113"/>
                      </a:cubicBezTo>
                      <a:cubicBezTo>
                        <a:pt x="681893" y="521494"/>
                        <a:pt x="683227" y="535115"/>
                        <a:pt x="675321" y="535115"/>
                      </a:cubicBezTo>
                      <a:cubicBezTo>
                        <a:pt x="670844" y="535115"/>
                        <a:pt x="663510" y="530733"/>
                        <a:pt x="649508" y="517112"/>
                      </a:cubicBezTo>
                      <a:cubicBezTo>
                        <a:pt x="620362" y="488823"/>
                        <a:pt x="631411" y="501396"/>
                        <a:pt x="611980" y="487490"/>
                      </a:cubicBezTo>
                      <a:cubicBezTo>
                        <a:pt x="584167" y="467582"/>
                        <a:pt x="597026" y="465296"/>
                        <a:pt x="585119" y="461201"/>
                      </a:cubicBezTo>
                      <a:cubicBezTo>
                        <a:pt x="577023" y="458438"/>
                        <a:pt x="567117" y="437198"/>
                        <a:pt x="562640" y="437198"/>
                      </a:cubicBezTo>
                      <a:cubicBezTo>
                        <a:pt x="560926" y="437198"/>
                        <a:pt x="559973" y="440341"/>
                        <a:pt x="560164" y="448723"/>
                      </a:cubicBezTo>
                      <a:cubicBezTo>
                        <a:pt x="560164" y="452723"/>
                        <a:pt x="558830" y="454533"/>
                        <a:pt x="556354" y="454533"/>
                      </a:cubicBezTo>
                      <a:cubicBezTo>
                        <a:pt x="540733" y="454533"/>
                        <a:pt x="482535" y="386620"/>
                        <a:pt x="477106" y="378238"/>
                      </a:cubicBezTo>
                      <a:cubicBezTo>
                        <a:pt x="473201" y="372047"/>
                        <a:pt x="469772" y="370046"/>
                        <a:pt x="466628" y="370046"/>
                      </a:cubicBezTo>
                      <a:cubicBezTo>
                        <a:pt x="460437" y="370046"/>
                        <a:pt x="454722" y="377381"/>
                        <a:pt x="446054" y="377381"/>
                      </a:cubicBezTo>
                      <a:cubicBezTo>
                        <a:pt x="443387" y="377381"/>
                        <a:pt x="440435" y="376714"/>
                        <a:pt x="437196" y="374904"/>
                      </a:cubicBezTo>
                      <a:cubicBezTo>
                        <a:pt x="435196" y="373761"/>
                        <a:pt x="433481" y="373380"/>
                        <a:pt x="431957" y="373380"/>
                      </a:cubicBezTo>
                      <a:cubicBezTo>
                        <a:pt x="423004" y="373380"/>
                        <a:pt x="421670" y="390144"/>
                        <a:pt x="412717" y="390144"/>
                      </a:cubicBezTo>
                      <a:cubicBezTo>
                        <a:pt x="412145" y="390144"/>
                        <a:pt x="411574" y="390144"/>
                        <a:pt x="410907" y="389953"/>
                      </a:cubicBezTo>
                      <a:cubicBezTo>
                        <a:pt x="364520" y="353663"/>
                        <a:pt x="348614" y="338614"/>
                        <a:pt x="341565" y="338614"/>
                      </a:cubicBezTo>
                      <a:cubicBezTo>
                        <a:pt x="332612" y="338614"/>
                        <a:pt x="337946" y="362998"/>
                        <a:pt x="312895" y="399478"/>
                      </a:cubicBezTo>
                      <a:cubicBezTo>
                        <a:pt x="299655" y="405956"/>
                        <a:pt x="313276" y="431102"/>
                        <a:pt x="301560" y="431102"/>
                      </a:cubicBezTo>
                      <a:cubicBezTo>
                        <a:pt x="300417" y="431102"/>
                        <a:pt x="298988" y="430816"/>
                        <a:pt x="297369" y="430340"/>
                      </a:cubicBezTo>
                      <a:cubicBezTo>
                        <a:pt x="296417" y="430054"/>
                        <a:pt x="295464" y="429863"/>
                        <a:pt x="294607" y="429863"/>
                      </a:cubicBezTo>
                      <a:cubicBezTo>
                        <a:pt x="287844" y="429863"/>
                        <a:pt x="284606" y="438245"/>
                        <a:pt x="278414" y="438245"/>
                      </a:cubicBezTo>
                      <a:cubicBezTo>
                        <a:pt x="275366" y="438245"/>
                        <a:pt x="271556" y="436055"/>
                        <a:pt x="266127" y="429673"/>
                      </a:cubicBezTo>
                      <a:cubicBezTo>
                        <a:pt x="260507" y="422910"/>
                        <a:pt x="256793" y="421195"/>
                        <a:pt x="253078" y="421195"/>
                      </a:cubicBezTo>
                      <a:cubicBezTo>
                        <a:pt x="249077" y="421195"/>
                        <a:pt x="245267" y="423196"/>
                        <a:pt x="239457" y="423196"/>
                      </a:cubicBezTo>
                      <a:cubicBezTo>
                        <a:pt x="237838" y="423196"/>
                        <a:pt x="236028" y="423005"/>
                        <a:pt x="234028" y="422624"/>
                      </a:cubicBezTo>
                      <a:cubicBezTo>
                        <a:pt x="188403" y="413290"/>
                        <a:pt x="205072" y="402431"/>
                        <a:pt x="181545" y="402431"/>
                      </a:cubicBezTo>
                      <a:cubicBezTo>
                        <a:pt x="174973" y="402431"/>
                        <a:pt x="165353" y="403289"/>
                        <a:pt x="150303" y="405194"/>
                      </a:cubicBezTo>
                      <a:cubicBezTo>
                        <a:pt x="149351" y="405289"/>
                        <a:pt x="148493" y="405384"/>
                        <a:pt x="147731" y="405384"/>
                      </a:cubicBezTo>
                      <a:cubicBezTo>
                        <a:pt x="125538" y="405384"/>
                        <a:pt x="133634" y="363950"/>
                        <a:pt x="116108" y="363950"/>
                      </a:cubicBezTo>
                      <a:cubicBezTo>
                        <a:pt x="115156" y="363950"/>
                        <a:pt x="114203" y="364045"/>
                        <a:pt x="113060" y="364331"/>
                      </a:cubicBezTo>
                      <a:cubicBezTo>
                        <a:pt x="109250" y="365189"/>
                        <a:pt x="104297" y="365665"/>
                        <a:pt x="99535" y="365665"/>
                      </a:cubicBezTo>
                      <a:cubicBezTo>
                        <a:pt x="86867" y="365665"/>
                        <a:pt x="75246" y="362617"/>
                        <a:pt x="89534" y="356426"/>
                      </a:cubicBezTo>
                      <a:cubicBezTo>
                        <a:pt x="114108" y="345757"/>
                        <a:pt x="44480" y="353378"/>
                        <a:pt x="43433" y="340900"/>
                      </a:cubicBezTo>
                      <a:cubicBezTo>
                        <a:pt x="41813" y="321564"/>
                        <a:pt x="15620" y="321183"/>
                        <a:pt x="2475" y="309182"/>
                      </a:cubicBezTo>
                      <a:cubicBezTo>
                        <a:pt x="2570" y="308705"/>
                        <a:pt x="-1" y="304610"/>
                        <a:pt x="15620" y="292989"/>
                      </a:cubicBezTo>
                      <a:cubicBezTo>
                        <a:pt x="48576" y="271367"/>
                        <a:pt x="23621" y="173927"/>
                        <a:pt x="59911" y="173927"/>
                      </a:cubicBezTo>
                      <a:cubicBezTo>
                        <a:pt x="65054" y="173927"/>
                        <a:pt x="71436" y="175927"/>
                        <a:pt x="79437" y="180308"/>
                      </a:cubicBezTo>
                      <a:cubicBezTo>
                        <a:pt x="129062" y="175450"/>
                        <a:pt x="170877" y="78962"/>
                        <a:pt x="226694" y="78962"/>
                      </a:cubicBezTo>
                      <a:cubicBezTo>
                        <a:pt x="233456" y="78962"/>
                        <a:pt x="240410" y="80391"/>
                        <a:pt x="247649" y="83534"/>
                      </a:cubicBezTo>
                      <a:cubicBezTo>
                        <a:pt x="250316" y="85344"/>
                        <a:pt x="252411" y="86106"/>
                        <a:pt x="254221" y="86106"/>
                      </a:cubicBezTo>
                      <a:cubicBezTo>
                        <a:pt x="261365" y="86106"/>
                        <a:pt x="264508" y="74867"/>
                        <a:pt x="287939" y="74390"/>
                      </a:cubicBezTo>
                      <a:cubicBezTo>
                        <a:pt x="321848" y="73723"/>
                        <a:pt x="315371" y="59722"/>
                        <a:pt x="312990" y="50006"/>
                      </a:cubicBezTo>
                      <a:cubicBezTo>
                        <a:pt x="300417" y="12192"/>
                        <a:pt x="321086" y="2572"/>
                        <a:pt x="349280" y="2572"/>
                      </a:cubicBezTo>
                      <a:moveTo>
                        <a:pt x="349280" y="0"/>
                      </a:moveTo>
                      <a:cubicBezTo>
                        <a:pt x="330326" y="0"/>
                        <a:pt x="318038" y="4286"/>
                        <a:pt x="311657" y="13144"/>
                      </a:cubicBezTo>
                      <a:cubicBezTo>
                        <a:pt x="305561" y="21622"/>
                        <a:pt x="305275" y="34195"/>
                        <a:pt x="310704" y="50578"/>
                      </a:cubicBezTo>
                      <a:cubicBezTo>
                        <a:pt x="310799" y="51149"/>
                        <a:pt x="310990" y="51911"/>
                        <a:pt x="311276" y="52673"/>
                      </a:cubicBezTo>
                      <a:cubicBezTo>
                        <a:pt x="312514" y="57340"/>
                        <a:pt x="313847" y="62198"/>
                        <a:pt x="311276" y="65627"/>
                      </a:cubicBezTo>
                      <a:cubicBezTo>
                        <a:pt x="308323" y="69533"/>
                        <a:pt x="300512" y="71628"/>
                        <a:pt x="287939" y="71914"/>
                      </a:cubicBezTo>
                      <a:cubicBezTo>
                        <a:pt x="272223" y="72200"/>
                        <a:pt x="264984" y="77343"/>
                        <a:pt x="260126" y="80677"/>
                      </a:cubicBezTo>
                      <a:cubicBezTo>
                        <a:pt x="257745" y="82391"/>
                        <a:pt x="256031" y="83534"/>
                        <a:pt x="254221" y="83534"/>
                      </a:cubicBezTo>
                      <a:cubicBezTo>
                        <a:pt x="252792" y="83534"/>
                        <a:pt x="251078" y="82867"/>
                        <a:pt x="248982" y="81439"/>
                      </a:cubicBezTo>
                      <a:cubicBezTo>
                        <a:pt x="241362" y="78105"/>
                        <a:pt x="234028" y="76486"/>
                        <a:pt x="226694" y="76486"/>
                      </a:cubicBezTo>
                      <a:cubicBezTo>
                        <a:pt x="196214" y="76486"/>
                        <a:pt x="170210" y="103727"/>
                        <a:pt x="145160" y="130112"/>
                      </a:cubicBezTo>
                      <a:cubicBezTo>
                        <a:pt x="123062" y="153257"/>
                        <a:pt x="102202" y="175165"/>
                        <a:pt x="79913" y="177737"/>
                      </a:cubicBezTo>
                      <a:cubicBezTo>
                        <a:pt x="72103" y="173450"/>
                        <a:pt x="65531" y="171355"/>
                        <a:pt x="59911" y="171355"/>
                      </a:cubicBezTo>
                      <a:cubicBezTo>
                        <a:pt x="38861" y="171355"/>
                        <a:pt x="36479" y="198882"/>
                        <a:pt x="33908" y="228124"/>
                      </a:cubicBezTo>
                      <a:cubicBezTo>
                        <a:pt x="31622" y="254127"/>
                        <a:pt x="29240" y="281083"/>
                        <a:pt x="14381" y="290798"/>
                      </a:cubicBezTo>
                      <a:cubicBezTo>
                        <a:pt x="-763" y="302038"/>
                        <a:pt x="-192" y="307277"/>
                        <a:pt x="94" y="309086"/>
                      </a:cubicBezTo>
                      <a:cubicBezTo>
                        <a:pt x="94" y="309753"/>
                        <a:pt x="380" y="310324"/>
                        <a:pt x="856" y="310801"/>
                      </a:cubicBezTo>
                      <a:cubicBezTo>
                        <a:pt x="5999" y="315563"/>
                        <a:pt x="12857" y="318516"/>
                        <a:pt x="19525" y="321373"/>
                      </a:cubicBezTo>
                      <a:cubicBezTo>
                        <a:pt x="30574" y="326136"/>
                        <a:pt x="40099" y="330232"/>
                        <a:pt x="41051" y="340995"/>
                      </a:cubicBezTo>
                      <a:cubicBezTo>
                        <a:pt x="41718" y="348710"/>
                        <a:pt x="55910" y="350330"/>
                        <a:pt x="76008" y="351663"/>
                      </a:cubicBezTo>
                      <a:cubicBezTo>
                        <a:pt x="81056" y="352044"/>
                        <a:pt x="87438" y="352425"/>
                        <a:pt x="90772" y="353092"/>
                      </a:cubicBezTo>
                      <a:cubicBezTo>
                        <a:pt x="90200" y="353378"/>
                        <a:pt x="89534" y="353759"/>
                        <a:pt x="88581" y="354140"/>
                      </a:cubicBezTo>
                      <a:cubicBezTo>
                        <a:pt x="84485" y="355949"/>
                        <a:pt x="79818" y="358426"/>
                        <a:pt x="80580" y="362140"/>
                      </a:cubicBezTo>
                      <a:cubicBezTo>
                        <a:pt x="81533" y="366903"/>
                        <a:pt x="91343" y="367951"/>
                        <a:pt x="99440" y="367951"/>
                      </a:cubicBezTo>
                      <a:cubicBezTo>
                        <a:pt x="104583" y="367951"/>
                        <a:pt x="109727" y="367474"/>
                        <a:pt x="113537" y="366617"/>
                      </a:cubicBezTo>
                      <a:cubicBezTo>
                        <a:pt x="114394" y="366427"/>
                        <a:pt x="115251" y="366332"/>
                        <a:pt x="116013" y="366332"/>
                      </a:cubicBezTo>
                      <a:cubicBezTo>
                        <a:pt x="122014" y="366332"/>
                        <a:pt x="124300" y="372809"/>
                        <a:pt x="127253" y="383477"/>
                      </a:cubicBezTo>
                      <a:cubicBezTo>
                        <a:pt x="130396" y="394907"/>
                        <a:pt x="134015" y="407765"/>
                        <a:pt x="147636" y="407765"/>
                      </a:cubicBezTo>
                      <a:cubicBezTo>
                        <a:pt x="148589" y="407765"/>
                        <a:pt x="149541" y="407765"/>
                        <a:pt x="150589" y="407575"/>
                      </a:cubicBezTo>
                      <a:cubicBezTo>
                        <a:pt x="165162" y="405670"/>
                        <a:pt x="174973" y="404813"/>
                        <a:pt x="181450" y="404813"/>
                      </a:cubicBezTo>
                      <a:cubicBezTo>
                        <a:pt x="191070" y="404813"/>
                        <a:pt x="192975" y="406527"/>
                        <a:pt x="196499" y="409670"/>
                      </a:cubicBezTo>
                      <a:cubicBezTo>
                        <a:pt x="201262" y="413861"/>
                        <a:pt x="207644" y="419672"/>
                        <a:pt x="233456" y="425006"/>
                      </a:cubicBezTo>
                      <a:cubicBezTo>
                        <a:pt x="235457" y="425386"/>
                        <a:pt x="237362" y="425577"/>
                        <a:pt x="239362" y="425577"/>
                      </a:cubicBezTo>
                      <a:cubicBezTo>
                        <a:pt x="242791" y="425577"/>
                        <a:pt x="245553" y="424910"/>
                        <a:pt x="248030" y="424339"/>
                      </a:cubicBezTo>
                      <a:cubicBezTo>
                        <a:pt x="249839" y="423863"/>
                        <a:pt x="251459" y="423577"/>
                        <a:pt x="252983" y="423577"/>
                      </a:cubicBezTo>
                      <a:cubicBezTo>
                        <a:pt x="255364" y="423577"/>
                        <a:pt x="258602" y="424529"/>
                        <a:pt x="264222" y="431197"/>
                      </a:cubicBezTo>
                      <a:cubicBezTo>
                        <a:pt x="269556" y="437674"/>
                        <a:pt x="274033" y="440627"/>
                        <a:pt x="278319" y="440627"/>
                      </a:cubicBezTo>
                      <a:cubicBezTo>
                        <a:pt x="282224" y="440627"/>
                        <a:pt x="285082" y="438150"/>
                        <a:pt x="287558" y="435959"/>
                      </a:cubicBezTo>
                      <a:cubicBezTo>
                        <a:pt x="289844" y="434054"/>
                        <a:pt x="291940" y="432149"/>
                        <a:pt x="294512" y="432149"/>
                      </a:cubicBezTo>
                      <a:cubicBezTo>
                        <a:pt x="295178" y="432149"/>
                        <a:pt x="295845" y="432244"/>
                        <a:pt x="296512" y="432435"/>
                      </a:cubicBezTo>
                      <a:cubicBezTo>
                        <a:pt x="298417" y="433007"/>
                        <a:pt x="300036" y="433292"/>
                        <a:pt x="301465" y="433292"/>
                      </a:cubicBezTo>
                      <a:cubicBezTo>
                        <a:pt x="303656" y="433292"/>
                        <a:pt x="305370" y="432626"/>
                        <a:pt x="306704" y="431292"/>
                      </a:cubicBezTo>
                      <a:cubicBezTo>
                        <a:pt x="309371" y="428435"/>
                        <a:pt x="309180" y="423672"/>
                        <a:pt x="308990" y="418243"/>
                      </a:cubicBezTo>
                      <a:cubicBezTo>
                        <a:pt x="308609" y="409956"/>
                        <a:pt x="308799" y="403955"/>
                        <a:pt x="313847" y="401479"/>
                      </a:cubicBezTo>
                      <a:cubicBezTo>
                        <a:pt x="314228" y="401288"/>
                        <a:pt x="314514" y="401003"/>
                        <a:pt x="314800" y="400717"/>
                      </a:cubicBezTo>
                      <a:cubicBezTo>
                        <a:pt x="329278" y="379666"/>
                        <a:pt x="333850" y="362236"/>
                        <a:pt x="336612" y="351853"/>
                      </a:cubicBezTo>
                      <a:cubicBezTo>
                        <a:pt x="338517" y="344710"/>
                        <a:pt x="339565" y="340995"/>
                        <a:pt x="341565" y="340995"/>
                      </a:cubicBezTo>
                      <a:cubicBezTo>
                        <a:pt x="345661" y="340995"/>
                        <a:pt x="356329" y="349472"/>
                        <a:pt x="375569" y="364998"/>
                      </a:cubicBezTo>
                      <a:cubicBezTo>
                        <a:pt x="384523" y="372237"/>
                        <a:pt x="395667" y="381095"/>
                        <a:pt x="409478" y="391859"/>
                      </a:cubicBezTo>
                      <a:cubicBezTo>
                        <a:pt x="409764" y="392049"/>
                        <a:pt x="410050" y="392240"/>
                        <a:pt x="410431" y="392335"/>
                      </a:cubicBezTo>
                      <a:cubicBezTo>
                        <a:pt x="411193" y="392525"/>
                        <a:pt x="411955" y="392620"/>
                        <a:pt x="412717" y="392620"/>
                      </a:cubicBezTo>
                      <a:cubicBezTo>
                        <a:pt x="418527" y="392620"/>
                        <a:pt x="421575" y="387572"/>
                        <a:pt x="424337" y="383095"/>
                      </a:cubicBezTo>
                      <a:cubicBezTo>
                        <a:pt x="427100" y="378619"/>
                        <a:pt x="429005" y="375857"/>
                        <a:pt x="431957" y="375857"/>
                      </a:cubicBezTo>
                      <a:cubicBezTo>
                        <a:pt x="433100" y="375857"/>
                        <a:pt x="434529" y="376333"/>
                        <a:pt x="436053" y="377095"/>
                      </a:cubicBezTo>
                      <a:cubicBezTo>
                        <a:pt x="439482" y="379000"/>
                        <a:pt x="442816" y="379857"/>
                        <a:pt x="446054" y="379857"/>
                      </a:cubicBezTo>
                      <a:cubicBezTo>
                        <a:pt x="451388" y="379857"/>
                        <a:pt x="455579" y="377476"/>
                        <a:pt x="459294" y="375380"/>
                      </a:cubicBezTo>
                      <a:cubicBezTo>
                        <a:pt x="462056" y="373856"/>
                        <a:pt x="464438" y="372523"/>
                        <a:pt x="466628" y="372523"/>
                      </a:cubicBezTo>
                      <a:cubicBezTo>
                        <a:pt x="468343" y="372523"/>
                        <a:pt x="471105" y="373285"/>
                        <a:pt x="475106" y="379666"/>
                      </a:cubicBezTo>
                      <a:cubicBezTo>
                        <a:pt x="478916" y="385572"/>
                        <a:pt x="538542" y="457105"/>
                        <a:pt x="556354" y="457105"/>
                      </a:cubicBezTo>
                      <a:cubicBezTo>
                        <a:pt x="558545" y="457105"/>
                        <a:pt x="559878" y="456152"/>
                        <a:pt x="560640" y="455390"/>
                      </a:cubicBezTo>
                      <a:cubicBezTo>
                        <a:pt x="562069" y="453961"/>
                        <a:pt x="562640" y="451866"/>
                        <a:pt x="562640" y="448818"/>
                      </a:cubicBezTo>
                      <a:cubicBezTo>
                        <a:pt x="562545" y="443294"/>
                        <a:pt x="562926" y="441007"/>
                        <a:pt x="563212" y="440055"/>
                      </a:cubicBezTo>
                      <a:cubicBezTo>
                        <a:pt x="564641" y="441198"/>
                        <a:pt x="567689" y="445580"/>
                        <a:pt x="569784" y="448437"/>
                      </a:cubicBezTo>
                      <a:cubicBezTo>
                        <a:pt x="574451" y="455009"/>
                        <a:pt x="579404" y="461867"/>
                        <a:pt x="584453" y="463677"/>
                      </a:cubicBezTo>
                      <a:cubicBezTo>
                        <a:pt x="588453" y="465011"/>
                        <a:pt x="588834" y="465773"/>
                        <a:pt x="589787" y="468059"/>
                      </a:cubicBezTo>
                      <a:cubicBezTo>
                        <a:pt x="591406" y="471678"/>
                        <a:pt x="594073" y="477774"/>
                        <a:pt x="610646" y="489585"/>
                      </a:cubicBezTo>
                      <a:cubicBezTo>
                        <a:pt x="617504" y="494443"/>
                        <a:pt x="620648" y="496157"/>
                        <a:pt x="623029" y="497395"/>
                      </a:cubicBezTo>
                      <a:cubicBezTo>
                        <a:pt x="627315" y="499682"/>
                        <a:pt x="629030" y="500634"/>
                        <a:pt x="647889" y="518922"/>
                      </a:cubicBezTo>
                      <a:cubicBezTo>
                        <a:pt x="661415" y="531971"/>
                        <a:pt x="669606" y="537591"/>
                        <a:pt x="675416" y="537591"/>
                      </a:cubicBezTo>
                      <a:cubicBezTo>
                        <a:pt x="680465" y="537591"/>
                        <a:pt x="682655" y="533686"/>
                        <a:pt x="684656" y="530257"/>
                      </a:cubicBezTo>
                      <a:cubicBezTo>
                        <a:pt x="686656" y="526732"/>
                        <a:pt x="688370" y="523685"/>
                        <a:pt x="692752" y="523589"/>
                      </a:cubicBezTo>
                      <a:lnTo>
                        <a:pt x="692752" y="523589"/>
                      </a:lnTo>
                      <a:cubicBezTo>
                        <a:pt x="694181" y="523589"/>
                        <a:pt x="694752" y="523970"/>
                        <a:pt x="695038" y="524351"/>
                      </a:cubicBezTo>
                      <a:cubicBezTo>
                        <a:pt x="696848" y="526256"/>
                        <a:pt x="696848" y="531686"/>
                        <a:pt x="696752" y="536543"/>
                      </a:cubicBezTo>
                      <a:cubicBezTo>
                        <a:pt x="696752" y="543401"/>
                        <a:pt x="696562" y="549783"/>
                        <a:pt x="700848" y="552545"/>
                      </a:cubicBezTo>
                      <a:cubicBezTo>
                        <a:pt x="735995" y="575501"/>
                        <a:pt x="733233" y="581978"/>
                        <a:pt x="730376" y="588836"/>
                      </a:cubicBezTo>
                      <a:cubicBezTo>
                        <a:pt x="727232" y="596265"/>
                        <a:pt x="725804" y="602932"/>
                        <a:pt x="738662" y="615696"/>
                      </a:cubicBezTo>
                      <a:cubicBezTo>
                        <a:pt x="739615" y="616649"/>
                        <a:pt x="739615" y="617125"/>
                        <a:pt x="739615" y="617125"/>
                      </a:cubicBezTo>
                      <a:cubicBezTo>
                        <a:pt x="739615" y="617411"/>
                        <a:pt x="738662" y="618363"/>
                        <a:pt x="738091" y="618935"/>
                      </a:cubicBezTo>
                      <a:cubicBezTo>
                        <a:pt x="736567" y="620459"/>
                        <a:pt x="734471" y="622554"/>
                        <a:pt x="734376" y="625793"/>
                      </a:cubicBezTo>
                      <a:cubicBezTo>
                        <a:pt x="734376" y="628936"/>
                        <a:pt x="736281" y="632365"/>
                        <a:pt x="740377" y="636461"/>
                      </a:cubicBezTo>
                      <a:cubicBezTo>
                        <a:pt x="744663" y="640747"/>
                        <a:pt x="745520" y="644652"/>
                        <a:pt x="746378" y="648653"/>
                      </a:cubicBezTo>
                      <a:cubicBezTo>
                        <a:pt x="747425" y="653606"/>
                        <a:pt x="748664" y="659130"/>
                        <a:pt x="756188" y="664750"/>
                      </a:cubicBezTo>
                      <a:cubicBezTo>
                        <a:pt x="763808" y="670370"/>
                        <a:pt x="761618" y="673989"/>
                        <a:pt x="757522" y="680561"/>
                      </a:cubicBezTo>
                      <a:cubicBezTo>
                        <a:pt x="754760" y="685038"/>
                        <a:pt x="751616" y="690086"/>
                        <a:pt x="751902" y="696468"/>
                      </a:cubicBezTo>
                      <a:cubicBezTo>
                        <a:pt x="752093" y="703040"/>
                        <a:pt x="749711" y="704183"/>
                        <a:pt x="746092" y="705993"/>
                      </a:cubicBezTo>
                      <a:cubicBezTo>
                        <a:pt x="741425" y="708279"/>
                        <a:pt x="735710" y="711136"/>
                        <a:pt x="735710" y="724472"/>
                      </a:cubicBezTo>
                      <a:cubicBezTo>
                        <a:pt x="735710" y="732853"/>
                        <a:pt x="729709" y="735140"/>
                        <a:pt x="719803" y="738092"/>
                      </a:cubicBezTo>
                      <a:cubicBezTo>
                        <a:pt x="708849" y="741426"/>
                        <a:pt x="695228" y="745522"/>
                        <a:pt x="701610" y="767048"/>
                      </a:cubicBezTo>
                      <a:cubicBezTo>
                        <a:pt x="703039" y="771811"/>
                        <a:pt x="693228" y="777049"/>
                        <a:pt x="683703" y="782098"/>
                      </a:cubicBezTo>
                      <a:cubicBezTo>
                        <a:pt x="672178" y="788194"/>
                        <a:pt x="659129" y="795147"/>
                        <a:pt x="657128" y="805339"/>
                      </a:cubicBezTo>
                      <a:cubicBezTo>
                        <a:pt x="656176" y="810482"/>
                        <a:pt x="657986" y="815816"/>
                        <a:pt x="662748" y="821341"/>
                      </a:cubicBezTo>
                      <a:cubicBezTo>
                        <a:pt x="671511" y="831628"/>
                        <a:pt x="677607" y="836962"/>
                        <a:pt x="681227" y="840105"/>
                      </a:cubicBezTo>
                      <a:cubicBezTo>
                        <a:pt x="682370" y="841057"/>
                        <a:pt x="683513" y="842105"/>
                        <a:pt x="684084" y="842677"/>
                      </a:cubicBezTo>
                      <a:cubicBezTo>
                        <a:pt x="683608" y="843153"/>
                        <a:pt x="682560" y="843915"/>
                        <a:pt x="681703" y="844677"/>
                      </a:cubicBezTo>
                      <a:cubicBezTo>
                        <a:pt x="678274" y="847439"/>
                        <a:pt x="672464" y="852011"/>
                        <a:pt x="664367" y="861251"/>
                      </a:cubicBezTo>
                      <a:cubicBezTo>
                        <a:pt x="661796" y="864203"/>
                        <a:pt x="658557" y="865727"/>
                        <a:pt x="654557" y="865727"/>
                      </a:cubicBezTo>
                      <a:cubicBezTo>
                        <a:pt x="645413" y="865727"/>
                        <a:pt x="633316" y="858203"/>
                        <a:pt x="621600" y="850868"/>
                      </a:cubicBezTo>
                      <a:cubicBezTo>
                        <a:pt x="608932" y="842963"/>
                        <a:pt x="597026" y="835533"/>
                        <a:pt x="586739" y="835533"/>
                      </a:cubicBezTo>
                      <a:cubicBezTo>
                        <a:pt x="578357" y="835533"/>
                        <a:pt x="572261" y="840677"/>
                        <a:pt x="568641" y="850678"/>
                      </a:cubicBezTo>
                      <a:cubicBezTo>
                        <a:pt x="568260" y="851821"/>
                        <a:pt x="568355" y="853154"/>
                        <a:pt x="570546" y="857155"/>
                      </a:cubicBezTo>
                      <a:cubicBezTo>
                        <a:pt x="575785" y="866965"/>
                        <a:pt x="602931" y="907923"/>
                        <a:pt x="608456" y="909352"/>
                      </a:cubicBezTo>
                      <a:cubicBezTo>
                        <a:pt x="614456" y="910876"/>
                        <a:pt x="618743" y="911257"/>
                        <a:pt x="621886" y="911543"/>
                      </a:cubicBezTo>
                      <a:cubicBezTo>
                        <a:pt x="628934" y="912114"/>
                        <a:pt x="630458" y="912305"/>
                        <a:pt x="637412" y="925259"/>
                      </a:cubicBezTo>
                      <a:cubicBezTo>
                        <a:pt x="637793" y="925925"/>
                        <a:pt x="638364" y="926306"/>
                        <a:pt x="639031" y="926497"/>
                      </a:cubicBezTo>
                      <a:cubicBezTo>
                        <a:pt x="639221" y="926497"/>
                        <a:pt x="639317" y="926497"/>
                        <a:pt x="639507" y="926497"/>
                      </a:cubicBezTo>
                      <a:cubicBezTo>
                        <a:pt x="640079" y="926497"/>
                        <a:pt x="640555" y="926306"/>
                        <a:pt x="641031" y="925925"/>
                      </a:cubicBezTo>
                      <a:cubicBezTo>
                        <a:pt x="646270" y="921639"/>
                        <a:pt x="648461" y="921163"/>
                        <a:pt x="649127" y="921163"/>
                      </a:cubicBezTo>
                      <a:cubicBezTo>
                        <a:pt x="650842" y="922591"/>
                        <a:pt x="648651" y="933069"/>
                        <a:pt x="647508" y="938689"/>
                      </a:cubicBezTo>
                      <a:cubicBezTo>
                        <a:pt x="645032" y="950405"/>
                        <a:pt x="643793" y="957834"/>
                        <a:pt x="646746" y="961453"/>
                      </a:cubicBezTo>
                      <a:cubicBezTo>
                        <a:pt x="647794" y="962692"/>
                        <a:pt x="649223" y="963359"/>
                        <a:pt x="650937" y="963359"/>
                      </a:cubicBezTo>
                      <a:cubicBezTo>
                        <a:pt x="653985" y="963359"/>
                        <a:pt x="657986" y="961263"/>
                        <a:pt x="663701" y="956786"/>
                      </a:cubicBezTo>
                      <a:cubicBezTo>
                        <a:pt x="671606" y="951071"/>
                        <a:pt x="678274" y="946785"/>
                        <a:pt x="683703" y="943356"/>
                      </a:cubicBezTo>
                      <a:cubicBezTo>
                        <a:pt x="693609" y="936974"/>
                        <a:pt x="699134" y="933450"/>
                        <a:pt x="699896" y="928497"/>
                      </a:cubicBezTo>
                      <a:cubicBezTo>
                        <a:pt x="700467" y="924782"/>
                        <a:pt x="697991" y="921449"/>
                        <a:pt x="695800" y="918877"/>
                      </a:cubicBezTo>
                      <a:cubicBezTo>
                        <a:pt x="686561" y="908114"/>
                        <a:pt x="682560" y="899732"/>
                        <a:pt x="683989" y="894016"/>
                      </a:cubicBezTo>
                      <a:cubicBezTo>
                        <a:pt x="685227" y="888873"/>
                        <a:pt x="690942" y="886587"/>
                        <a:pt x="695038" y="884968"/>
                      </a:cubicBezTo>
                      <a:cubicBezTo>
                        <a:pt x="696943" y="884206"/>
                        <a:pt x="698276" y="883634"/>
                        <a:pt x="699229" y="882872"/>
                      </a:cubicBezTo>
                      <a:cubicBezTo>
                        <a:pt x="701229" y="881063"/>
                        <a:pt x="701420" y="879157"/>
                        <a:pt x="701515" y="877919"/>
                      </a:cubicBezTo>
                      <a:cubicBezTo>
                        <a:pt x="701515" y="876967"/>
                        <a:pt x="701610" y="876395"/>
                        <a:pt x="705706" y="875728"/>
                      </a:cubicBezTo>
                      <a:cubicBezTo>
                        <a:pt x="716850" y="873919"/>
                        <a:pt x="721708" y="867537"/>
                        <a:pt x="725327" y="862870"/>
                      </a:cubicBezTo>
                      <a:cubicBezTo>
                        <a:pt x="727804" y="859631"/>
                        <a:pt x="729137" y="857917"/>
                        <a:pt x="731233" y="857917"/>
                      </a:cubicBezTo>
                      <a:cubicBezTo>
                        <a:pt x="733519" y="857917"/>
                        <a:pt x="737138" y="860012"/>
                        <a:pt x="741996" y="864203"/>
                      </a:cubicBezTo>
                      <a:cubicBezTo>
                        <a:pt x="743901" y="865823"/>
                        <a:pt x="745806" y="867251"/>
                        <a:pt x="747521" y="868585"/>
                      </a:cubicBezTo>
                      <a:cubicBezTo>
                        <a:pt x="754283" y="873728"/>
                        <a:pt x="757617" y="876395"/>
                        <a:pt x="755045" y="884206"/>
                      </a:cubicBezTo>
                      <a:cubicBezTo>
                        <a:pt x="752664" y="893064"/>
                        <a:pt x="753426" y="900303"/>
                        <a:pt x="757522" y="906018"/>
                      </a:cubicBezTo>
                      <a:cubicBezTo>
                        <a:pt x="766856" y="919067"/>
                        <a:pt x="790478" y="920496"/>
                        <a:pt x="807814" y="921639"/>
                      </a:cubicBezTo>
                      <a:cubicBezTo>
                        <a:pt x="812767" y="921925"/>
                        <a:pt x="817053" y="922211"/>
                        <a:pt x="820101" y="922687"/>
                      </a:cubicBezTo>
                      <a:cubicBezTo>
                        <a:pt x="825340" y="923639"/>
                        <a:pt x="831817" y="931640"/>
                        <a:pt x="837056" y="943547"/>
                      </a:cubicBezTo>
                      <a:cubicBezTo>
                        <a:pt x="844390" y="960215"/>
                        <a:pt x="848581" y="983647"/>
                        <a:pt x="842009" y="994124"/>
                      </a:cubicBezTo>
                      <a:cubicBezTo>
                        <a:pt x="839913" y="997363"/>
                        <a:pt x="839913" y="1001078"/>
                        <a:pt x="842009" y="1004697"/>
                      </a:cubicBezTo>
                      <a:cubicBezTo>
                        <a:pt x="849248" y="1017841"/>
                        <a:pt x="883728" y="1030605"/>
                        <a:pt x="904207" y="1030605"/>
                      </a:cubicBezTo>
                      <a:cubicBezTo>
                        <a:pt x="909636" y="1030605"/>
                        <a:pt x="913922" y="1029748"/>
                        <a:pt x="916875" y="1027938"/>
                      </a:cubicBezTo>
                      <a:cubicBezTo>
                        <a:pt x="929734" y="1022223"/>
                        <a:pt x="933830" y="1015651"/>
                        <a:pt x="936782" y="1010888"/>
                      </a:cubicBezTo>
                      <a:cubicBezTo>
                        <a:pt x="939640" y="1006316"/>
                        <a:pt x="941069" y="1004030"/>
                        <a:pt x="948879" y="1004030"/>
                      </a:cubicBezTo>
                      <a:cubicBezTo>
                        <a:pt x="951356" y="1004030"/>
                        <a:pt x="954308" y="1004316"/>
                        <a:pt x="957833" y="1004792"/>
                      </a:cubicBezTo>
                      <a:cubicBezTo>
                        <a:pt x="957928" y="1004792"/>
                        <a:pt x="958023" y="1004792"/>
                        <a:pt x="958214" y="1004792"/>
                      </a:cubicBezTo>
                      <a:cubicBezTo>
                        <a:pt x="958404" y="1004792"/>
                        <a:pt x="958499" y="1004792"/>
                        <a:pt x="958690" y="1004792"/>
                      </a:cubicBezTo>
                      <a:cubicBezTo>
                        <a:pt x="969263" y="1002506"/>
                        <a:pt x="975263" y="998696"/>
                        <a:pt x="977168" y="992981"/>
                      </a:cubicBezTo>
                      <a:cubicBezTo>
                        <a:pt x="980216" y="983647"/>
                        <a:pt x="970691" y="972788"/>
                        <a:pt x="963643" y="964787"/>
                      </a:cubicBezTo>
                      <a:cubicBezTo>
                        <a:pt x="961643" y="962597"/>
                        <a:pt x="959642" y="960311"/>
                        <a:pt x="958595" y="958691"/>
                      </a:cubicBezTo>
                      <a:cubicBezTo>
                        <a:pt x="971263" y="944690"/>
                        <a:pt x="978692" y="938689"/>
                        <a:pt x="983360" y="938689"/>
                      </a:cubicBezTo>
                      <a:cubicBezTo>
                        <a:pt x="984884" y="938689"/>
                        <a:pt x="986312" y="939260"/>
                        <a:pt x="988122" y="940022"/>
                      </a:cubicBezTo>
                      <a:cubicBezTo>
                        <a:pt x="990408" y="940975"/>
                        <a:pt x="993266" y="942213"/>
                        <a:pt x="997266" y="942403"/>
                      </a:cubicBezTo>
                      <a:cubicBezTo>
                        <a:pt x="1008601" y="942785"/>
                        <a:pt x="1016697" y="943261"/>
                        <a:pt x="1022031" y="943642"/>
                      </a:cubicBezTo>
                      <a:cubicBezTo>
                        <a:pt x="1025841" y="943832"/>
                        <a:pt x="1028413" y="944023"/>
                        <a:pt x="1030032" y="944023"/>
                      </a:cubicBezTo>
                      <a:cubicBezTo>
                        <a:pt x="1031366" y="944023"/>
                        <a:pt x="1033747" y="944023"/>
                        <a:pt x="1034509" y="942023"/>
                      </a:cubicBezTo>
                      <a:cubicBezTo>
                        <a:pt x="1035271" y="940118"/>
                        <a:pt x="1033842" y="938784"/>
                        <a:pt x="1031937" y="937070"/>
                      </a:cubicBezTo>
                      <a:cubicBezTo>
                        <a:pt x="1028032" y="933450"/>
                        <a:pt x="1020031" y="926020"/>
                        <a:pt x="1020031" y="910590"/>
                      </a:cubicBezTo>
                      <a:cubicBezTo>
                        <a:pt x="1020031" y="877157"/>
                        <a:pt x="1031080" y="874681"/>
                        <a:pt x="1037652" y="873157"/>
                      </a:cubicBezTo>
                      <a:cubicBezTo>
                        <a:pt x="1040510" y="872490"/>
                        <a:pt x="1044796" y="871538"/>
                        <a:pt x="1043843" y="866680"/>
                      </a:cubicBezTo>
                      <a:cubicBezTo>
                        <a:pt x="1041462" y="854964"/>
                        <a:pt x="1030413" y="852297"/>
                        <a:pt x="1022317" y="850392"/>
                      </a:cubicBezTo>
                      <a:cubicBezTo>
                        <a:pt x="1018031" y="849344"/>
                        <a:pt x="1013554" y="848297"/>
                        <a:pt x="1012982" y="846391"/>
                      </a:cubicBezTo>
                      <a:cubicBezTo>
                        <a:pt x="1012601" y="845058"/>
                        <a:pt x="1013173" y="841439"/>
                        <a:pt x="1021841" y="832009"/>
                      </a:cubicBezTo>
                      <a:cubicBezTo>
                        <a:pt x="1033175" y="819722"/>
                        <a:pt x="1029746" y="813340"/>
                        <a:pt x="1025270" y="807815"/>
                      </a:cubicBezTo>
                      <a:cubicBezTo>
                        <a:pt x="1024127" y="806386"/>
                        <a:pt x="1023174" y="805148"/>
                        <a:pt x="1023269" y="804386"/>
                      </a:cubicBezTo>
                      <a:cubicBezTo>
                        <a:pt x="1023365" y="803720"/>
                        <a:pt x="1024222" y="802195"/>
                        <a:pt x="1028699" y="799433"/>
                      </a:cubicBezTo>
                      <a:cubicBezTo>
                        <a:pt x="1033461" y="796481"/>
                        <a:pt x="1037938" y="795052"/>
                        <a:pt x="1042415" y="795052"/>
                      </a:cubicBezTo>
                      <a:cubicBezTo>
                        <a:pt x="1050892" y="795052"/>
                        <a:pt x="1057940" y="800481"/>
                        <a:pt x="1065370" y="806101"/>
                      </a:cubicBezTo>
                      <a:cubicBezTo>
                        <a:pt x="1072704" y="811720"/>
                        <a:pt x="1080229" y="817531"/>
                        <a:pt x="1089373" y="817531"/>
                      </a:cubicBezTo>
                      <a:cubicBezTo>
                        <a:pt x="1112709" y="817531"/>
                        <a:pt x="1125663" y="813816"/>
                        <a:pt x="1129092" y="806196"/>
                      </a:cubicBezTo>
                      <a:cubicBezTo>
                        <a:pt x="1132521" y="798576"/>
                        <a:pt x="1125092" y="790099"/>
                        <a:pt x="1121853" y="786479"/>
                      </a:cubicBezTo>
                      <a:cubicBezTo>
                        <a:pt x="1121472" y="786003"/>
                        <a:pt x="1121186" y="785717"/>
                        <a:pt x="1120996" y="785432"/>
                      </a:cubicBezTo>
                      <a:cubicBezTo>
                        <a:pt x="1120901" y="784670"/>
                        <a:pt x="1120996" y="784384"/>
                        <a:pt x="1121186" y="784193"/>
                      </a:cubicBezTo>
                      <a:cubicBezTo>
                        <a:pt x="1122520" y="782479"/>
                        <a:pt x="1127568" y="781622"/>
                        <a:pt x="1136427" y="781622"/>
                      </a:cubicBezTo>
                      <a:cubicBezTo>
                        <a:pt x="1140332" y="781622"/>
                        <a:pt x="1144713" y="781812"/>
                        <a:pt x="1149190" y="781907"/>
                      </a:cubicBezTo>
                      <a:cubicBezTo>
                        <a:pt x="1154048" y="782098"/>
                        <a:pt x="1159001" y="782288"/>
                        <a:pt x="1163859" y="782288"/>
                      </a:cubicBezTo>
                      <a:cubicBezTo>
                        <a:pt x="1176336" y="782288"/>
                        <a:pt x="1189671" y="781336"/>
                        <a:pt x="1194719" y="773906"/>
                      </a:cubicBezTo>
                      <a:cubicBezTo>
                        <a:pt x="1197196" y="770287"/>
                        <a:pt x="1197291" y="765429"/>
                        <a:pt x="1195101" y="759714"/>
                      </a:cubicBezTo>
                      <a:cubicBezTo>
                        <a:pt x="1182813" y="728377"/>
                        <a:pt x="1185766" y="726853"/>
                        <a:pt x="1190719" y="724472"/>
                      </a:cubicBezTo>
                      <a:cubicBezTo>
                        <a:pt x="1194624" y="722566"/>
                        <a:pt x="1199863" y="719995"/>
                        <a:pt x="1203197" y="709898"/>
                      </a:cubicBezTo>
                      <a:cubicBezTo>
                        <a:pt x="1213769" y="677037"/>
                        <a:pt x="1202054" y="671989"/>
                        <a:pt x="1182718" y="663511"/>
                      </a:cubicBezTo>
                      <a:cubicBezTo>
                        <a:pt x="1173860" y="659606"/>
                        <a:pt x="1162811" y="654844"/>
                        <a:pt x="1150904" y="646081"/>
                      </a:cubicBezTo>
                      <a:cubicBezTo>
                        <a:pt x="1131950" y="632079"/>
                        <a:pt x="1118424" y="627983"/>
                        <a:pt x="1109471" y="625316"/>
                      </a:cubicBezTo>
                      <a:cubicBezTo>
                        <a:pt x="1097755" y="621792"/>
                        <a:pt x="1095278" y="621030"/>
                        <a:pt x="1096993" y="601790"/>
                      </a:cubicBezTo>
                      <a:cubicBezTo>
                        <a:pt x="1096993" y="601123"/>
                        <a:pt x="1096802" y="600361"/>
                        <a:pt x="1096326" y="599885"/>
                      </a:cubicBezTo>
                      <a:cubicBezTo>
                        <a:pt x="1095850" y="599408"/>
                        <a:pt x="1095278" y="599218"/>
                        <a:pt x="1094612" y="599218"/>
                      </a:cubicBezTo>
                      <a:cubicBezTo>
                        <a:pt x="1094612" y="599218"/>
                        <a:pt x="1094517" y="599218"/>
                        <a:pt x="1094421" y="599218"/>
                      </a:cubicBezTo>
                      <a:cubicBezTo>
                        <a:pt x="1085563" y="599885"/>
                        <a:pt x="1077276" y="600265"/>
                        <a:pt x="1069752" y="600265"/>
                      </a:cubicBezTo>
                      <a:cubicBezTo>
                        <a:pt x="1062227" y="600265"/>
                        <a:pt x="1057369" y="599980"/>
                        <a:pt x="1053654" y="599694"/>
                      </a:cubicBezTo>
                      <a:cubicBezTo>
                        <a:pt x="1051559" y="599599"/>
                        <a:pt x="1049844" y="599503"/>
                        <a:pt x="1048606" y="599503"/>
                      </a:cubicBezTo>
                      <a:cubicBezTo>
                        <a:pt x="1046701" y="599503"/>
                        <a:pt x="1044796" y="599694"/>
                        <a:pt x="1043462" y="601123"/>
                      </a:cubicBezTo>
                      <a:cubicBezTo>
                        <a:pt x="1041938" y="602742"/>
                        <a:pt x="1042224" y="604933"/>
                        <a:pt x="1042510" y="608552"/>
                      </a:cubicBezTo>
                      <a:cubicBezTo>
                        <a:pt x="1042891" y="612648"/>
                        <a:pt x="1043462" y="618839"/>
                        <a:pt x="1042510" y="628936"/>
                      </a:cubicBezTo>
                      <a:cubicBezTo>
                        <a:pt x="1042129" y="632270"/>
                        <a:pt x="1037652" y="635984"/>
                        <a:pt x="1033747" y="639223"/>
                      </a:cubicBezTo>
                      <a:cubicBezTo>
                        <a:pt x="1029080" y="643128"/>
                        <a:pt x="1024603" y="646748"/>
                        <a:pt x="1024412" y="651320"/>
                      </a:cubicBezTo>
                      <a:cubicBezTo>
                        <a:pt x="1024412" y="653606"/>
                        <a:pt x="1025270" y="655701"/>
                        <a:pt x="1027365" y="657606"/>
                      </a:cubicBezTo>
                      <a:cubicBezTo>
                        <a:pt x="1034795" y="664655"/>
                        <a:pt x="1031937" y="668560"/>
                        <a:pt x="1029461" y="671989"/>
                      </a:cubicBezTo>
                      <a:cubicBezTo>
                        <a:pt x="1028127" y="673799"/>
                        <a:pt x="1026794" y="675703"/>
                        <a:pt x="1027746" y="677894"/>
                      </a:cubicBezTo>
                      <a:cubicBezTo>
                        <a:pt x="1028699" y="679990"/>
                        <a:pt x="1031175" y="680942"/>
                        <a:pt x="1037652" y="681609"/>
                      </a:cubicBezTo>
                      <a:cubicBezTo>
                        <a:pt x="1062131" y="683990"/>
                        <a:pt x="1063941" y="701326"/>
                        <a:pt x="1063560" y="708660"/>
                      </a:cubicBezTo>
                      <a:cubicBezTo>
                        <a:pt x="1062989" y="719995"/>
                        <a:pt x="1056321" y="730758"/>
                        <a:pt x="1049844" y="730758"/>
                      </a:cubicBezTo>
                      <a:cubicBezTo>
                        <a:pt x="1044224" y="730377"/>
                        <a:pt x="1040605" y="729044"/>
                        <a:pt x="1038033" y="728091"/>
                      </a:cubicBezTo>
                      <a:cubicBezTo>
                        <a:pt x="1036128" y="727329"/>
                        <a:pt x="1034604" y="726853"/>
                        <a:pt x="1033080" y="726853"/>
                      </a:cubicBezTo>
                      <a:cubicBezTo>
                        <a:pt x="1027651" y="726853"/>
                        <a:pt x="1026413" y="732853"/>
                        <a:pt x="1022698" y="750475"/>
                      </a:cubicBezTo>
                      <a:cubicBezTo>
                        <a:pt x="1022507" y="751523"/>
                        <a:pt x="1022888" y="752570"/>
                        <a:pt x="1023650" y="754856"/>
                      </a:cubicBezTo>
                      <a:cubicBezTo>
                        <a:pt x="1024889" y="758476"/>
                        <a:pt x="1027556" y="766001"/>
                        <a:pt x="1025174" y="769430"/>
                      </a:cubicBezTo>
                      <a:cubicBezTo>
                        <a:pt x="1024127" y="770858"/>
                        <a:pt x="1022031" y="771620"/>
                        <a:pt x="1018983" y="771620"/>
                      </a:cubicBezTo>
                      <a:cubicBezTo>
                        <a:pt x="1017173" y="771144"/>
                        <a:pt x="1010506" y="766382"/>
                        <a:pt x="988313" y="746189"/>
                      </a:cubicBezTo>
                      <a:cubicBezTo>
                        <a:pt x="986217" y="744284"/>
                        <a:pt x="984979" y="743264"/>
                        <a:pt x="984598" y="743140"/>
                      </a:cubicBezTo>
                      <a:cubicBezTo>
                        <a:pt x="979645" y="741616"/>
                        <a:pt x="977264" y="740664"/>
                        <a:pt x="976121" y="740093"/>
                      </a:cubicBezTo>
                      <a:cubicBezTo>
                        <a:pt x="976787" y="739235"/>
                        <a:pt x="977359" y="738188"/>
                        <a:pt x="977073" y="736759"/>
                      </a:cubicBezTo>
                      <a:cubicBezTo>
                        <a:pt x="976502" y="734187"/>
                        <a:pt x="973358" y="731615"/>
                        <a:pt x="958976" y="726377"/>
                      </a:cubicBezTo>
                      <a:cubicBezTo>
                        <a:pt x="950498" y="723328"/>
                        <a:pt x="945641" y="719423"/>
                        <a:pt x="944402" y="714947"/>
                      </a:cubicBezTo>
                      <a:cubicBezTo>
                        <a:pt x="942593" y="707993"/>
                        <a:pt x="949451" y="699802"/>
                        <a:pt x="954594" y="693801"/>
                      </a:cubicBezTo>
                      <a:cubicBezTo>
                        <a:pt x="957833" y="689991"/>
                        <a:pt x="960023" y="687419"/>
                        <a:pt x="960119" y="685038"/>
                      </a:cubicBezTo>
                      <a:cubicBezTo>
                        <a:pt x="960690" y="668084"/>
                        <a:pt x="952022" y="660178"/>
                        <a:pt x="945641" y="654463"/>
                      </a:cubicBezTo>
                      <a:cubicBezTo>
                        <a:pt x="941926" y="651129"/>
                        <a:pt x="939068" y="648462"/>
                        <a:pt x="938878" y="645128"/>
                      </a:cubicBezTo>
                      <a:cubicBezTo>
                        <a:pt x="938687" y="641699"/>
                        <a:pt x="941354" y="637032"/>
                        <a:pt x="947069" y="630936"/>
                      </a:cubicBezTo>
                      <a:cubicBezTo>
                        <a:pt x="948498" y="629412"/>
                        <a:pt x="949165" y="627698"/>
                        <a:pt x="948974" y="625697"/>
                      </a:cubicBezTo>
                      <a:cubicBezTo>
                        <a:pt x="948689" y="619982"/>
                        <a:pt x="941831" y="613982"/>
                        <a:pt x="933830" y="606933"/>
                      </a:cubicBezTo>
                      <a:cubicBezTo>
                        <a:pt x="927067" y="600932"/>
                        <a:pt x="919352" y="594170"/>
                        <a:pt x="916494" y="587883"/>
                      </a:cubicBezTo>
                      <a:cubicBezTo>
                        <a:pt x="913256" y="580549"/>
                        <a:pt x="903540" y="580549"/>
                        <a:pt x="899444" y="580549"/>
                      </a:cubicBezTo>
                      <a:lnTo>
                        <a:pt x="899349" y="580549"/>
                      </a:lnTo>
                      <a:cubicBezTo>
                        <a:pt x="905445" y="576739"/>
                        <a:pt x="906017" y="572929"/>
                        <a:pt x="905445" y="570262"/>
                      </a:cubicBezTo>
                      <a:cubicBezTo>
                        <a:pt x="903826" y="562737"/>
                        <a:pt x="891062" y="558451"/>
                        <a:pt x="884585" y="557689"/>
                      </a:cubicBezTo>
                      <a:cubicBezTo>
                        <a:pt x="882204" y="557784"/>
                        <a:pt x="880299" y="557879"/>
                        <a:pt x="878394" y="557879"/>
                      </a:cubicBezTo>
                      <a:cubicBezTo>
                        <a:pt x="852391" y="557879"/>
                        <a:pt x="842199" y="547688"/>
                        <a:pt x="828007" y="533590"/>
                      </a:cubicBezTo>
                      <a:cubicBezTo>
                        <a:pt x="821435" y="527114"/>
                        <a:pt x="814100" y="519684"/>
                        <a:pt x="804099" y="512540"/>
                      </a:cubicBezTo>
                      <a:cubicBezTo>
                        <a:pt x="800480" y="504920"/>
                        <a:pt x="804480" y="499110"/>
                        <a:pt x="809052" y="492443"/>
                      </a:cubicBezTo>
                      <a:cubicBezTo>
                        <a:pt x="813815" y="485489"/>
                        <a:pt x="819339" y="477584"/>
                        <a:pt x="814291" y="467392"/>
                      </a:cubicBezTo>
                      <a:cubicBezTo>
                        <a:pt x="814005" y="466820"/>
                        <a:pt x="813719" y="466153"/>
                        <a:pt x="813910" y="465677"/>
                      </a:cubicBezTo>
                      <a:cubicBezTo>
                        <a:pt x="814386" y="464439"/>
                        <a:pt x="817815" y="462915"/>
                        <a:pt x="821435" y="461391"/>
                      </a:cubicBezTo>
                      <a:cubicBezTo>
                        <a:pt x="831626" y="457010"/>
                        <a:pt x="848581" y="449580"/>
                        <a:pt x="863345" y="425482"/>
                      </a:cubicBezTo>
                      <a:cubicBezTo>
                        <a:pt x="874775" y="406813"/>
                        <a:pt x="874108" y="402527"/>
                        <a:pt x="869345" y="396049"/>
                      </a:cubicBezTo>
                      <a:cubicBezTo>
                        <a:pt x="866964" y="392811"/>
                        <a:pt x="864107" y="388811"/>
                        <a:pt x="863726" y="378428"/>
                      </a:cubicBezTo>
                      <a:cubicBezTo>
                        <a:pt x="863345" y="367665"/>
                        <a:pt x="856772" y="365379"/>
                        <a:pt x="851343" y="365379"/>
                      </a:cubicBezTo>
                      <a:cubicBezTo>
                        <a:pt x="841151" y="365379"/>
                        <a:pt x="825435" y="373380"/>
                        <a:pt x="810195" y="381095"/>
                      </a:cubicBezTo>
                      <a:cubicBezTo>
                        <a:pt x="796289" y="388144"/>
                        <a:pt x="781811" y="395478"/>
                        <a:pt x="773714" y="395478"/>
                      </a:cubicBezTo>
                      <a:cubicBezTo>
                        <a:pt x="772190" y="395478"/>
                        <a:pt x="770952" y="395192"/>
                        <a:pt x="770095" y="394716"/>
                      </a:cubicBezTo>
                      <a:cubicBezTo>
                        <a:pt x="756665" y="387001"/>
                        <a:pt x="747140" y="383477"/>
                        <a:pt x="739329" y="383477"/>
                      </a:cubicBezTo>
                      <a:cubicBezTo>
                        <a:pt x="735805" y="383477"/>
                        <a:pt x="733043" y="384143"/>
                        <a:pt x="730471" y="384810"/>
                      </a:cubicBezTo>
                      <a:cubicBezTo>
                        <a:pt x="728375" y="385382"/>
                        <a:pt x="726375" y="385858"/>
                        <a:pt x="723994" y="385953"/>
                      </a:cubicBezTo>
                      <a:cubicBezTo>
                        <a:pt x="704277" y="386524"/>
                        <a:pt x="699324" y="389001"/>
                        <a:pt x="697895" y="392620"/>
                      </a:cubicBezTo>
                      <a:cubicBezTo>
                        <a:pt x="696371" y="396526"/>
                        <a:pt x="700181" y="400145"/>
                        <a:pt x="704182" y="404051"/>
                      </a:cubicBezTo>
                      <a:cubicBezTo>
                        <a:pt x="709040" y="408718"/>
                        <a:pt x="711135" y="411290"/>
                        <a:pt x="709611" y="412909"/>
                      </a:cubicBezTo>
                      <a:cubicBezTo>
                        <a:pt x="706849" y="415766"/>
                        <a:pt x="704468" y="418433"/>
                        <a:pt x="702372" y="420815"/>
                      </a:cubicBezTo>
                      <a:cubicBezTo>
                        <a:pt x="694943" y="429006"/>
                        <a:pt x="690847" y="433483"/>
                        <a:pt x="686180" y="433483"/>
                      </a:cubicBezTo>
                      <a:cubicBezTo>
                        <a:pt x="679322" y="433483"/>
                        <a:pt x="668939" y="424244"/>
                        <a:pt x="646175" y="403860"/>
                      </a:cubicBezTo>
                      <a:lnTo>
                        <a:pt x="644936" y="402812"/>
                      </a:lnTo>
                      <a:cubicBezTo>
                        <a:pt x="637793" y="396431"/>
                        <a:pt x="631792" y="395573"/>
                        <a:pt x="627791" y="394907"/>
                      </a:cubicBezTo>
                      <a:cubicBezTo>
                        <a:pt x="626267" y="394716"/>
                        <a:pt x="624743" y="394430"/>
                        <a:pt x="624458" y="394049"/>
                      </a:cubicBezTo>
                      <a:cubicBezTo>
                        <a:pt x="624077" y="393382"/>
                        <a:pt x="623981" y="391097"/>
                        <a:pt x="625982" y="383762"/>
                      </a:cubicBezTo>
                      <a:cubicBezTo>
                        <a:pt x="631982" y="361569"/>
                        <a:pt x="623029" y="357188"/>
                        <a:pt x="613599" y="352425"/>
                      </a:cubicBezTo>
                      <a:cubicBezTo>
                        <a:pt x="609027" y="350139"/>
                        <a:pt x="604360" y="347853"/>
                        <a:pt x="600264" y="343376"/>
                      </a:cubicBezTo>
                      <a:cubicBezTo>
                        <a:pt x="595787" y="339566"/>
                        <a:pt x="592739" y="335661"/>
                        <a:pt x="589596" y="331565"/>
                      </a:cubicBezTo>
                      <a:cubicBezTo>
                        <a:pt x="584167" y="324612"/>
                        <a:pt x="578642" y="317373"/>
                        <a:pt x="566831" y="311848"/>
                      </a:cubicBezTo>
                      <a:cubicBezTo>
                        <a:pt x="552925" y="301276"/>
                        <a:pt x="540923" y="299466"/>
                        <a:pt x="534542" y="298514"/>
                      </a:cubicBezTo>
                      <a:cubicBezTo>
                        <a:pt x="533970" y="298514"/>
                        <a:pt x="533303" y="298323"/>
                        <a:pt x="532732" y="298228"/>
                      </a:cubicBezTo>
                      <a:cubicBezTo>
                        <a:pt x="534351" y="296609"/>
                        <a:pt x="537494" y="293846"/>
                        <a:pt x="541304" y="290608"/>
                      </a:cubicBezTo>
                      <a:cubicBezTo>
                        <a:pt x="548734" y="284131"/>
                        <a:pt x="560069" y="274320"/>
                        <a:pt x="576737" y="258509"/>
                      </a:cubicBezTo>
                      <a:cubicBezTo>
                        <a:pt x="597026" y="239173"/>
                        <a:pt x="597788" y="226314"/>
                        <a:pt x="594835" y="218980"/>
                      </a:cubicBezTo>
                      <a:cubicBezTo>
                        <a:pt x="590072" y="206978"/>
                        <a:pt x="572642" y="200311"/>
                        <a:pt x="545876" y="200311"/>
                      </a:cubicBezTo>
                      <a:cubicBezTo>
                        <a:pt x="538352" y="200311"/>
                        <a:pt x="530351" y="200882"/>
                        <a:pt x="521873" y="201930"/>
                      </a:cubicBezTo>
                      <a:lnTo>
                        <a:pt x="511777" y="203168"/>
                      </a:lnTo>
                      <a:cubicBezTo>
                        <a:pt x="478154" y="207359"/>
                        <a:pt x="473772" y="207931"/>
                        <a:pt x="472153" y="211169"/>
                      </a:cubicBezTo>
                      <a:cubicBezTo>
                        <a:pt x="471200" y="213074"/>
                        <a:pt x="472153" y="214884"/>
                        <a:pt x="473010" y="216408"/>
                      </a:cubicBezTo>
                      <a:cubicBezTo>
                        <a:pt x="474344" y="218789"/>
                        <a:pt x="476058" y="221837"/>
                        <a:pt x="473867" y="227457"/>
                      </a:cubicBezTo>
                      <a:cubicBezTo>
                        <a:pt x="473296" y="228886"/>
                        <a:pt x="470819" y="229934"/>
                        <a:pt x="467676" y="229934"/>
                      </a:cubicBezTo>
                      <a:cubicBezTo>
                        <a:pt x="463199" y="229934"/>
                        <a:pt x="457389" y="227933"/>
                        <a:pt x="454627" y="223552"/>
                      </a:cubicBezTo>
                      <a:cubicBezTo>
                        <a:pt x="452341" y="219837"/>
                        <a:pt x="452531" y="214979"/>
                        <a:pt x="455389" y="209360"/>
                      </a:cubicBezTo>
                      <a:cubicBezTo>
                        <a:pt x="460532" y="198977"/>
                        <a:pt x="444435" y="178879"/>
                        <a:pt x="431481" y="162782"/>
                      </a:cubicBezTo>
                      <a:cubicBezTo>
                        <a:pt x="427576" y="157829"/>
                        <a:pt x="424147" y="153638"/>
                        <a:pt x="422147" y="150590"/>
                      </a:cubicBezTo>
                      <a:cubicBezTo>
                        <a:pt x="417098" y="142970"/>
                        <a:pt x="411479" y="133921"/>
                        <a:pt x="412145" y="131159"/>
                      </a:cubicBezTo>
                      <a:cubicBezTo>
                        <a:pt x="412336" y="130492"/>
                        <a:pt x="413288" y="129921"/>
                        <a:pt x="414908" y="128969"/>
                      </a:cubicBezTo>
                      <a:cubicBezTo>
                        <a:pt x="418718" y="126778"/>
                        <a:pt x="424433" y="123539"/>
                        <a:pt x="427385" y="112204"/>
                      </a:cubicBezTo>
                      <a:cubicBezTo>
                        <a:pt x="428052" y="109538"/>
                        <a:pt x="430243" y="101346"/>
                        <a:pt x="396524" y="7620"/>
                      </a:cubicBezTo>
                      <a:lnTo>
                        <a:pt x="396048" y="6287"/>
                      </a:lnTo>
                      <a:cubicBezTo>
                        <a:pt x="395762" y="5429"/>
                        <a:pt x="395096" y="4858"/>
                        <a:pt x="394238" y="4763"/>
                      </a:cubicBezTo>
                      <a:cubicBezTo>
                        <a:pt x="380427" y="2477"/>
                        <a:pt x="364425" y="95"/>
                        <a:pt x="350423" y="95"/>
                      </a:cubicBezTo>
                      <a:lnTo>
                        <a:pt x="350423" y="9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aphic 2">
                <a:extLst>
                  <a:ext uri="{FF2B5EF4-FFF2-40B4-BE49-F238E27FC236}">
                    <a16:creationId xmlns:a16="http://schemas.microsoft.com/office/drawing/2014/main" id="{54C8BE7A-8236-1146-C8A3-381424C3C7BA}"/>
                  </a:ext>
                </a:extLst>
              </p:cNvPr>
              <p:cNvGrpSpPr/>
              <p:nvPr/>
            </p:nvGrpSpPr>
            <p:grpSpPr>
              <a:xfrm>
                <a:off x="6490304" y="3691413"/>
                <a:ext cx="660399" cy="413480"/>
                <a:chOff x="6490304" y="3691413"/>
                <a:chExt cx="660399" cy="413480"/>
              </a:xfrm>
              <a:grpFill/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D2E902A-F25D-CB02-8904-3852277FF65E}"/>
                    </a:ext>
                  </a:extLst>
                </p:cNvPr>
                <p:cNvSpPr/>
                <p:nvPr/>
              </p:nvSpPr>
              <p:spPr>
                <a:xfrm>
                  <a:off x="6491704" y="3692841"/>
                  <a:ext cx="658141" cy="410527"/>
                </a:xfrm>
                <a:custGeom>
                  <a:avLst/>
                  <a:gdLst>
                    <a:gd name="connsiteX0" fmla="*/ 472880 w 658141"/>
                    <a:gd name="connsiteY0" fmla="*/ 410528 h 410527"/>
                    <a:gd name="connsiteX1" fmla="*/ 450782 w 658141"/>
                    <a:gd name="connsiteY1" fmla="*/ 375190 h 410527"/>
                    <a:gd name="connsiteX2" fmla="*/ 439161 w 658141"/>
                    <a:gd name="connsiteY2" fmla="*/ 345281 h 410527"/>
                    <a:gd name="connsiteX3" fmla="*/ 436590 w 658141"/>
                    <a:gd name="connsiteY3" fmla="*/ 331565 h 410527"/>
                    <a:gd name="connsiteX4" fmla="*/ 436971 w 658141"/>
                    <a:gd name="connsiteY4" fmla="*/ 328422 h 410527"/>
                    <a:gd name="connsiteX5" fmla="*/ 432780 w 658141"/>
                    <a:gd name="connsiteY5" fmla="*/ 333756 h 410527"/>
                    <a:gd name="connsiteX6" fmla="*/ 393823 w 658141"/>
                    <a:gd name="connsiteY6" fmla="*/ 372046 h 410527"/>
                    <a:gd name="connsiteX7" fmla="*/ 390774 w 658141"/>
                    <a:gd name="connsiteY7" fmla="*/ 370808 h 410527"/>
                    <a:gd name="connsiteX8" fmla="*/ 388488 w 658141"/>
                    <a:gd name="connsiteY8" fmla="*/ 354902 h 410527"/>
                    <a:gd name="connsiteX9" fmla="*/ 385917 w 658141"/>
                    <a:gd name="connsiteY9" fmla="*/ 337090 h 410527"/>
                    <a:gd name="connsiteX10" fmla="*/ 382869 w 658141"/>
                    <a:gd name="connsiteY10" fmla="*/ 335947 h 410527"/>
                    <a:gd name="connsiteX11" fmla="*/ 378487 w 658141"/>
                    <a:gd name="connsiteY11" fmla="*/ 336995 h 410527"/>
                    <a:gd name="connsiteX12" fmla="*/ 372391 w 658141"/>
                    <a:gd name="connsiteY12" fmla="*/ 342995 h 410527"/>
                    <a:gd name="connsiteX13" fmla="*/ 350293 w 658141"/>
                    <a:gd name="connsiteY13" fmla="*/ 354235 h 410527"/>
                    <a:gd name="connsiteX14" fmla="*/ 340006 w 658141"/>
                    <a:gd name="connsiteY14" fmla="*/ 356997 h 410527"/>
                    <a:gd name="connsiteX15" fmla="*/ 332862 w 658141"/>
                    <a:gd name="connsiteY15" fmla="*/ 359188 h 410527"/>
                    <a:gd name="connsiteX16" fmla="*/ 323242 w 658141"/>
                    <a:gd name="connsiteY16" fmla="*/ 353187 h 410527"/>
                    <a:gd name="connsiteX17" fmla="*/ 252186 w 658141"/>
                    <a:gd name="connsiteY17" fmla="*/ 322802 h 410527"/>
                    <a:gd name="connsiteX18" fmla="*/ 220563 w 658141"/>
                    <a:gd name="connsiteY18" fmla="*/ 313658 h 410527"/>
                    <a:gd name="connsiteX19" fmla="*/ 213609 w 658141"/>
                    <a:gd name="connsiteY19" fmla="*/ 311753 h 410527"/>
                    <a:gd name="connsiteX20" fmla="*/ 203608 w 658141"/>
                    <a:gd name="connsiteY20" fmla="*/ 309372 h 410527"/>
                    <a:gd name="connsiteX21" fmla="*/ 197893 w 658141"/>
                    <a:gd name="connsiteY21" fmla="*/ 312801 h 410527"/>
                    <a:gd name="connsiteX22" fmla="*/ 196845 w 658141"/>
                    <a:gd name="connsiteY22" fmla="*/ 313468 h 410527"/>
                    <a:gd name="connsiteX23" fmla="*/ 196845 w 658141"/>
                    <a:gd name="connsiteY23" fmla="*/ 313468 h 410527"/>
                    <a:gd name="connsiteX24" fmla="*/ 181510 w 658141"/>
                    <a:gd name="connsiteY24" fmla="*/ 317849 h 410527"/>
                    <a:gd name="connsiteX25" fmla="*/ 185225 w 658141"/>
                    <a:gd name="connsiteY25" fmla="*/ 333851 h 410527"/>
                    <a:gd name="connsiteX26" fmla="*/ 188559 w 658141"/>
                    <a:gd name="connsiteY26" fmla="*/ 341281 h 410527"/>
                    <a:gd name="connsiteX27" fmla="*/ 188177 w 658141"/>
                    <a:gd name="connsiteY27" fmla="*/ 342519 h 410527"/>
                    <a:gd name="connsiteX28" fmla="*/ 169127 w 658141"/>
                    <a:gd name="connsiteY28" fmla="*/ 352425 h 410527"/>
                    <a:gd name="connsiteX29" fmla="*/ 156745 w 658141"/>
                    <a:gd name="connsiteY29" fmla="*/ 348139 h 410527"/>
                    <a:gd name="connsiteX30" fmla="*/ 137409 w 658141"/>
                    <a:gd name="connsiteY30" fmla="*/ 342329 h 410527"/>
                    <a:gd name="connsiteX31" fmla="*/ 95023 w 658141"/>
                    <a:gd name="connsiteY31" fmla="*/ 358140 h 410527"/>
                    <a:gd name="connsiteX32" fmla="*/ 79307 w 658141"/>
                    <a:gd name="connsiteY32" fmla="*/ 384429 h 410527"/>
                    <a:gd name="connsiteX33" fmla="*/ 67115 w 658141"/>
                    <a:gd name="connsiteY33" fmla="*/ 402431 h 410527"/>
                    <a:gd name="connsiteX34" fmla="*/ 49779 w 658141"/>
                    <a:gd name="connsiteY34" fmla="*/ 380238 h 410527"/>
                    <a:gd name="connsiteX35" fmla="*/ 29491 w 658141"/>
                    <a:gd name="connsiteY35" fmla="*/ 355378 h 410527"/>
                    <a:gd name="connsiteX36" fmla="*/ 16061 w 658141"/>
                    <a:gd name="connsiteY36" fmla="*/ 336518 h 410527"/>
                    <a:gd name="connsiteX37" fmla="*/ 14061 w 658141"/>
                    <a:gd name="connsiteY37" fmla="*/ 337947 h 410527"/>
                    <a:gd name="connsiteX38" fmla="*/ 4631 w 658141"/>
                    <a:gd name="connsiteY38" fmla="*/ 343186 h 410527"/>
                    <a:gd name="connsiteX39" fmla="*/ 2345 w 658141"/>
                    <a:gd name="connsiteY39" fmla="*/ 342043 h 410527"/>
                    <a:gd name="connsiteX40" fmla="*/ 5774 w 658141"/>
                    <a:gd name="connsiteY40" fmla="*/ 323659 h 410527"/>
                    <a:gd name="connsiteX41" fmla="*/ 9012 w 658141"/>
                    <a:gd name="connsiteY41" fmla="*/ 291275 h 410527"/>
                    <a:gd name="connsiteX42" fmla="*/ 249 w 658141"/>
                    <a:gd name="connsiteY42" fmla="*/ 276416 h 410527"/>
                    <a:gd name="connsiteX43" fmla="*/ 22157 w 658141"/>
                    <a:gd name="connsiteY43" fmla="*/ 268034 h 410527"/>
                    <a:gd name="connsiteX44" fmla="*/ 41778 w 658141"/>
                    <a:gd name="connsiteY44" fmla="*/ 261747 h 410527"/>
                    <a:gd name="connsiteX45" fmla="*/ 48541 w 658141"/>
                    <a:gd name="connsiteY45" fmla="*/ 257175 h 410527"/>
                    <a:gd name="connsiteX46" fmla="*/ 56447 w 658141"/>
                    <a:gd name="connsiteY46" fmla="*/ 260699 h 410527"/>
                    <a:gd name="connsiteX47" fmla="*/ 70925 w 658141"/>
                    <a:gd name="connsiteY47" fmla="*/ 265748 h 410527"/>
                    <a:gd name="connsiteX48" fmla="*/ 70925 w 658141"/>
                    <a:gd name="connsiteY48" fmla="*/ 265748 h 410527"/>
                    <a:gd name="connsiteX49" fmla="*/ 99595 w 658141"/>
                    <a:gd name="connsiteY49" fmla="*/ 247745 h 410527"/>
                    <a:gd name="connsiteX50" fmla="*/ 122836 w 658141"/>
                    <a:gd name="connsiteY50" fmla="*/ 232410 h 410527"/>
                    <a:gd name="connsiteX51" fmla="*/ 126360 w 658141"/>
                    <a:gd name="connsiteY51" fmla="*/ 232886 h 410527"/>
                    <a:gd name="connsiteX52" fmla="*/ 133314 w 658141"/>
                    <a:gd name="connsiteY52" fmla="*/ 234029 h 410527"/>
                    <a:gd name="connsiteX53" fmla="*/ 142648 w 658141"/>
                    <a:gd name="connsiteY53" fmla="*/ 221171 h 410527"/>
                    <a:gd name="connsiteX54" fmla="*/ 145696 w 658141"/>
                    <a:gd name="connsiteY54" fmla="*/ 208883 h 410527"/>
                    <a:gd name="connsiteX55" fmla="*/ 142172 w 658141"/>
                    <a:gd name="connsiteY55" fmla="*/ 186119 h 410527"/>
                    <a:gd name="connsiteX56" fmla="*/ 117502 w 658141"/>
                    <a:gd name="connsiteY56" fmla="*/ 167450 h 410527"/>
                    <a:gd name="connsiteX57" fmla="*/ 115597 w 658141"/>
                    <a:gd name="connsiteY57" fmla="*/ 167831 h 410527"/>
                    <a:gd name="connsiteX58" fmla="*/ 111597 w 658141"/>
                    <a:gd name="connsiteY58" fmla="*/ 161734 h 410527"/>
                    <a:gd name="connsiteX59" fmla="*/ 103024 w 658141"/>
                    <a:gd name="connsiteY59" fmla="*/ 152400 h 410527"/>
                    <a:gd name="connsiteX60" fmla="*/ 102167 w 658141"/>
                    <a:gd name="connsiteY60" fmla="*/ 152019 h 410527"/>
                    <a:gd name="connsiteX61" fmla="*/ 101881 w 658141"/>
                    <a:gd name="connsiteY61" fmla="*/ 151162 h 410527"/>
                    <a:gd name="connsiteX62" fmla="*/ 97690 w 658141"/>
                    <a:gd name="connsiteY62" fmla="*/ 132683 h 410527"/>
                    <a:gd name="connsiteX63" fmla="*/ 100929 w 658141"/>
                    <a:gd name="connsiteY63" fmla="*/ 117158 h 410527"/>
                    <a:gd name="connsiteX64" fmla="*/ 97785 w 658141"/>
                    <a:gd name="connsiteY64" fmla="*/ 105346 h 410527"/>
                    <a:gd name="connsiteX65" fmla="*/ 100452 w 658141"/>
                    <a:gd name="connsiteY65" fmla="*/ 69056 h 410527"/>
                    <a:gd name="connsiteX66" fmla="*/ 113121 w 658141"/>
                    <a:gd name="connsiteY66" fmla="*/ 65532 h 410527"/>
                    <a:gd name="connsiteX67" fmla="*/ 123217 w 658141"/>
                    <a:gd name="connsiteY67" fmla="*/ 66008 h 410527"/>
                    <a:gd name="connsiteX68" fmla="*/ 133599 w 658141"/>
                    <a:gd name="connsiteY68" fmla="*/ 66484 h 410527"/>
                    <a:gd name="connsiteX69" fmla="*/ 146458 w 658141"/>
                    <a:gd name="connsiteY69" fmla="*/ 63151 h 410527"/>
                    <a:gd name="connsiteX70" fmla="*/ 148173 w 658141"/>
                    <a:gd name="connsiteY70" fmla="*/ 56769 h 410527"/>
                    <a:gd name="connsiteX71" fmla="*/ 132266 w 658141"/>
                    <a:gd name="connsiteY71" fmla="*/ 40577 h 410527"/>
                    <a:gd name="connsiteX72" fmla="*/ 118264 w 658141"/>
                    <a:gd name="connsiteY72" fmla="*/ 29432 h 410527"/>
                    <a:gd name="connsiteX73" fmla="*/ 95880 w 658141"/>
                    <a:gd name="connsiteY73" fmla="*/ 13525 h 410527"/>
                    <a:gd name="connsiteX74" fmla="*/ 89594 w 658141"/>
                    <a:gd name="connsiteY74" fmla="*/ 11430 h 410527"/>
                    <a:gd name="connsiteX75" fmla="*/ 89784 w 658141"/>
                    <a:gd name="connsiteY75" fmla="*/ 6953 h 410527"/>
                    <a:gd name="connsiteX76" fmla="*/ 109215 w 658141"/>
                    <a:gd name="connsiteY76" fmla="*/ 2477 h 410527"/>
                    <a:gd name="connsiteX77" fmla="*/ 148363 w 658141"/>
                    <a:gd name="connsiteY77" fmla="*/ 6096 h 410527"/>
                    <a:gd name="connsiteX78" fmla="*/ 163317 w 658141"/>
                    <a:gd name="connsiteY78" fmla="*/ 7811 h 410527"/>
                    <a:gd name="connsiteX79" fmla="*/ 173795 w 658141"/>
                    <a:gd name="connsiteY79" fmla="*/ 2667 h 410527"/>
                    <a:gd name="connsiteX80" fmla="*/ 175128 w 658141"/>
                    <a:gd name="connsiteY80" fmla="*/ 953 h 410527"/>
                    <a:gd name="connsiteX81" fmla="*/ 178272 w 658141"/>
                    <a:gd name="connsiteY81" fmla="*/ 3620 h 410527"/>
                    <a:gd name="connsiteX82" fmla="*/ 183796 w 658141"/>
                    <a:gd name="connsiteY82" fmla="*/ 9811 h 410527"/>
                    <a:gd name="connsiteX83" fmla="*/ 190940 w 658141"/>
                    <a:gd name="connsiteY83" fmla="*/ 13525 h 410527"/>
                    <a:gd name="connsiteX84" fmla="*/ 204370 w 658141"/>
                    <a:gd name="connsiteY84" fmla="*/ 6572 h 410527"/>
                    <a:gd name="connsiteX85" fmla="*/ 214371 w 658141"/>
                    <a:gd name="connsiteY85" fmla="*/ 95 h 410527"/>
                    <a:gd name="connsiteX86" fmla="*/ 214848 w 658141"/>
                    <a:gd name="connsiteY86" fmla="*/ 0 h 410527"/>
                    <a:gd name="connsiteX87" fmla="*/ 215419 w 658141"/>
                    <a:gd name="connsiteY87" fmla="*/ 95 h 410527"/>
                    <a:gd name="connsiteX88" fmla="*/ 233802 w 658141"/>
                    <a:gd name="connsiteY88" fmla="*/ 24194 h 410527"/>
                    <a:gd name="connsiteX89" fmla="*/ 271236 w 658141"/>
                    <a:gd name="connsiteY89" fmla="*/ 63151 h 410527"/>
                    <a:gd name="connsiteX90" fmla="*/ 302287 w 658141"/>
                    <a:gd name="connsiteY90" fmla="*/ 77343 h 410527"/>
                    <a:gd name="connsiteX91" fmla="*/ 329243 w 658141"/>
                    <a:gd name="connsiteY91" fmla="*/ 85439 h 410527"/>
                    <a:gd name="connsiteX92" fmla="*/ 371153 w 658141"/>
                    <a:gd name="connsiteY92" fmla="*/ 80867 h 410527"/>
                    <a:gd name="connsiteX93" fmla="*/ 385536 w 658141"/>
                    <a:gd name="connsiteY93" fmla="*/ 77533 h 410527"/>
                    <a:gd name="connsiteX94" fmla="*/ 402300 w 658141"/>
                    <a:gd name="connsiteY94" fmla="*/ 83439 h 410527"/>
                    <a:gd name="connsiteX95" fmla="*/ 414111 w 658141"/>
                    <a:gd name="connsiteY95" fmla="*/ 88011 h 410527"/>
                    <a:gd name="connsiteX96" fmla="*/ 431923 w 658141"/>
                    <a:gd name="connsiteY96" fmla="*/ 79820 h 410527"/>
                    <a:gd name="connsiteX97" fmla="*/ 439066 w 658141"/>
                    <a:gd name="connsiteY97" fmla="*/ 76581 h 410527"/>
                    <a:gd name="connsiteX98" fmla="*/ 442686 w 658141"/>
                    <a:gd name="connsiteY98" fmla="*/ 78200 h 410527"/>
                    <a:gd name="connsiteX99" fmla="*/ 444495 w 658141"/>
                    <a:gd name="connsiteY99" fmla="*/ 103918 h 410527"/>
                    <a:gd name="connsiteX100" fmla="*/ 444114 w 658141"/>
                    <a:gd name="connsiteY100" fmla="*/ 113062 h 410527"/>
                    <a:gd name="connsiteX101" fmla="*/ 468594 w 658141"/>
                    <a:gd name="connsiteY101" fmla="*/ 136684 h 410527"/>
                    <a:gd name="connsiteX102" fmla="*/ 474404 w 658141"/>
                    <a:gd name="connsiteY102" fmla="*/ 135541 h 410527"/>
                    <a:gd name="connsiteX103" fmla="*/ 485739 w 658141"/>
                    <a:gd name="connsiteY103" fmla="*/ 133636 h 410527"/>
                    <a:gd name="connsiteX104" fmla="*/ 515742 w 658141"/>
                    <a:gd name="connsiteY104" fmla="*/ 142875 h 410527"/>
                    <a:gd name="connsiteX105" fmla="*/ 516314 w 658141"/>
                    <a:gd name="connsiteY105" fmla="*/ 143637 h 410527"/>
                    <a:gd name="connsiteX106" fmla="*/ 529935 w 658141"/>
                    <a:gd name="connsiteY106" fmla="*/ 159258 h 410527"/>
                    <a:gd name="connsiteX107" fmla="*/ 538888 w 658141"/>
                    <a:gd name="connsiteY107" fmla="*/ 163068 h 410527"/>
                    <a:gd name="connsiteX108" fmla="*/ 543365 w 658141"/>
                    <a:gd name="connsiteY108" fmla="*/ 164116 h 410527"/>
                    <a:gd name="connsiteX109" fmla="*/ 557176 w 658141"/>
                    <a:gd name="connsiteY109" fmla="*/ 155353 h 410527"/>
                    <a:gd name="connsiteX110" fmla="*/ 564986 w 658141"/>
                    <a:gd name="connsiteY110" fmla="*/ 149733 h 410527"/>
                    <a:gd name="connsiteX111" fmla="*/ 572130 w 658141"/>
                    <a:gd name="connsiteY111" fmla="*/ 166592 h 410527"/>
                    <a:gd name="connsiteX112" fmla="*/ 578703 w 658141"/>
                    <a:gd name="connsiteY112" fmla="*/ 169545 h 410527"/>
                    <a:gd name="connsiteX113" fmla="*/ 597657 w 658141"/>
                    <a:gd name="connsiteY113" fmla="*/ 184595 h 410527"/>
                    <a:gd name="connsiteX114" fmla="*/ 606801 w 658141"/>
                    <a:gd name="connsiteY114" fmla="*/ 186976 h 410527"/>
                    <a:gd name="connsiteX115" fmla="*/ 630233 w 658141"/>
                    <a:gd name="connsiteY115" fmla="*/ 194215 h 410527"/>
                    <a:gd name="connsiteX116" fmla="*/ 639091 w 658141"/>
                    <a:gd name="connsiteY116" fmla="*/ 204121 h 410527"/>
                    <a:gd name="connsiteX117" fmla="*/ 633376 w 658141"/>
                    <a:gd name="connsiteY117" fmla="*/ 213170 h 410527"/>
                    <a:gd name="connsiteX118" fmla="*/ 633471 w 658141"/>
                    <a:gd name="connsiteY118" fmla="*/ 263176 h 410527"/>
                    <a:gd name="connsiteX119" fmla="*/ 636805 w 658141"/>
                    <a:gd name="connsiteY119" fmla="*/ 271463 h 410527"/>
                    <a:gd name="connsiteX120" fmla="*/ 652236 w 658141"/>
                    <a:gd name="connsiteY120" fmla="*/ 304991 h 410527"/>
                    <a:gd name="connsiteX121" fmla="*/ 657760 w 658141"/>
                    <a:gd name="connsiteY121" fmla="*/ 316325 h 410527"/>
                    <a:gd name="connsiteX122" fmla="*/ 658141 w 658141"/>
                    <a:gd name="connsiteY122" fmla="*/ 317183 h 410527"/>
                    <a:gd name="connsiteX123" fmla="*/ 657760 w 658141"/>
                    <a:gd name="connsiteY123" fmla="*/ 318040 h 410527"/>
                    <a:gd name="connsiteX124" fmla="*/ 635281 w 658141"/>
                    <a:gd name="connsiteY124" fmla="*/ 329946 h 410527"/>
                    <a:gd name="connsiteX125" fmla="*/ 623470 w 658141"/>
                    <a:gd name="connsiteY125" fmla="*/ 323564 h 410527"/>
                    <a:gd name="connsiteX126" fmla="*/ 613659 w 658141"/>
                    <a:gd name="connsiteY126" fmla="*/ 318040 h 410527"/>
                    <a:gd name="connsiteX127" fmla="*/ 605182 w 658141"/>
                    <a:gd name="connsiteY127" fmla="*/ 320707 h 410527"/>
                    <a:gd name="connsiteX128" fmla="*/ 600896 w 658141"/>
                    <a:gd name="connsiteY128" fmla="*/ 327755 h 410527"/>
                    <a:gd name="connsiteX129" fmla="*/ 579941 w 658141"/>
                    <a:gd name="connsiteY129" fmla="*/ 339852 h 410527"/>
                    <a:gd name="connsiteX130" fmla="*/ 575750 w 658141"/>
                    <a:gd name="connsiteY130" fmla="*/ 347663 h 410527"/>
                    <a:gd name="connsiteX131" fmla="*/ 572988 w 658141"/>
                    <a:gd name="connsiteY131" fmla="*/ 353282 h 410527"/>
                    <a:gd name="connsiteX132" fmla="*/ 568606 w 658141"/>
                    <a:gd name="connsiteY132" fmla="*/ 350520 h 410527"/>
                    <a:gd name="connsiteX133" fmla="*/ 563272 w 658141"/>
                    <a:gd name="connsiteY133" fmla="*/ 347377 h 410527"/>
                    <a:gd name="connsiteX134" fmla="*/ 555557 w 658141"/>
                    <a:gd name="connsiteY134" fmla="*/ 353949 h 410527"/>
                    <a:gd name="connsiteX135" fmla="*/ 528125 w 658141"/>
                    <a:gd name="connsiteY135" fmla="*/ 369665 h 410527"/>
                    <a:gd name="connsiteX136" fmla="*/ 526982 w 658141"/>
                    <a:gd name="connsiteY136" fmla="*/ 370046 h 410527"/>
                    <a:gd name="connsiteX137" fmla="*/ 474690 w 658141"/>
                    <a:gd name="connsiteY137" fmla="*/ 409289 h 410527"/>
                    <a:gd name="connsiteX138" fmla="*/ 474213 w 658141"/>
                    <a:gd name="connsiteY138" fmla="*/ 410242 h 410527"/>
                    <a:gd name="connsiteX139" fmla="*/ 473547 w 658141"/>
                    <a:gd name="connsiteY139" fmla="*/ 410432 h 410527"/>
                    <a:gd name="connsiteX140" fmla="*/ 473166 w 658141"/>
                    <a:gd name="connsiteY140" fmla="*/ 410432 h 410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658141" h="410527">
                      <a:moveTo>
                        <a:pt x="472880" y="410528"/>
                      </a:moveTo>
                      <a:cubicBezTo>
                        <a:pt x="442400" y="399383"/>
                        <a:pt x="446686" y="387096"/>
                        <a:pt x="450782" y="375190"/>
                      </a:cubicBezTo>
                      <a:cubicBezTo>
                        <a:pt x="454306" y="364903"/>
                        <a:pt x="457640" y="355283"/>
                        <a:pt x="439161" y="345281"/>
                      </a:cubicBezTo>
                      <a:cubicBezTo>
                        <a:pt x="435066" y="342805"/>
                        <a:pt x="435923" y="336328"/>
                        <a:pt x="436590" y="331565"/>
                      </a:cubicBezTo>
                      <a:cubicBezTo>
                        <a:pt x="436780" y="330517"/>
                        <a:pt x="436875" y="329184"/>
                        <a:pt x="436971" y="328422"/>
                      </a:cubicBezTo>
                      <a:cubicBezTo>
                        <a:pt x="436590" y="329089"/>
                        <a:pt x="435351" y="330422"/>
                        <a:pt x="432780" y="333756"/>
                      </a:cubicBezTo>
                      <a:cubicBezTo>
                        <a:pt x="405919" y="367665"/>
                        <a:pt x="397823" y="372046"/>
                        <a:pt x="393823" y="372046"/>
                      </a:cubicBezTo>
                      <a:cubicBezTo>
                        <a:pt x="392584" y="372046"/>
                        <a:pt x="391536" y="371666"/>
                        <a:pt x="390774" y="370808"/>
                      </a:cubicBezTo>
                      <a:cubicBezTo>
                        <a:pt x="388203" y="368141"/>
                        <a:pt x="388298" y="362045"/>
                        <a:pt x="388488" y="354902"/>
                      </a:cubicBezTo>
                      <a:cubicBezTo>
                        <a:pt x="388584" y="347948"/>
                        <a:pt x="388774" y="339947"/>
                        <a:pt x="385917" y="337090"/>
                      </a:cubicBezTo>
                      <a:cubicBezTo>
                        <a:pt x="385155" y="336328"/>
                        <a:pt x="384107" y="335947"/>
                        <a:pt x="382869" y="335947"/>
                      </a:cubicBezTo>
                      <a:cubicBezTo>
                        <a:pt x="381630" y="335947"/>
                        <a:pt x="380202" y="336328"/>
                        <a:pt x="378487" y="336995"/>
                      </a:cubicBezTo>
                      <a:cubicBezTo>
                        <a:pt x="374677" y="337852"/>
                        <a:pt x="373629" y="340138"/>
                        <a:pt x="372391" y="342995"/>
                      </a:cubicBezTo>
                      <a:cubicBezTo>
                        <a:pt x="370200" y="348044"/>
                        <a:pt x="367438" y="354235"/>
                        <a:pt x="350293" y="354235"/>
                      </a:cubicBezTo>
                      <a:cubicBezTo>
                        <a:pt x="346102" y="354235"/>
                        <a:pt x="342864" y="355759"/>
                        <a:pt x="340006" y="356997"/>
                      </a:cubicBezTo>
                      <a:cubicBezTo>
                        <a:pt x="337625" y="358140"/>
                        <a:pt x="335244" y="359188"/>
                        <a:pt x="332862" y="359188"/>
                      </a:cubicBezTo>
                      <a:cubicBezTo>
                        <a:pt x="329624" y="359188"/>
                        <a:pt x="326481" y="357283"/>
                        <a:pt x="323242" y="353187"/>
                      </a:cubicBezTo>
                      <a:cubicBezTo>
                        <a:pt x="309526" y="337757"/>
                        <a:pt x="279046" y="329851"/>
                        <a:pt x="252186" y="322802"/>
                      </a:cubicBezTo>
                      <a:cubicBezTo>
                        <a:pt x="240565" y="319754"/>
                        <a:pt x="229611" y="316897"/>
                        <a:pt x="220563" y="313658"/>
                      </a:cubicBezTo>
                      <a:cubicBezTo>
                        <a:pt x="218753" y="313468"/>
                        <a:pt x="216276" y="312611"/>
                        <a:pt x="213609" y="311753"/>
                      </a:cubicBezTo>
                      <a:cubicBezTo>
                        <a:pt x="210180" y="310610"/>
                        <a:pt x="206561" y="309372"/>
                        <a:pt x="203608" y="309372"/>
                      </a:cubicBezTo>
                      <a:cubicBezTo>
                        <a:pt x="200846" y="309372"/>
                        <a:pt x="199036" y="310420"/>
                        <a:pt x="197893" y="312801"/>
                      </a:cubicBezTo>
                      <a:cubicBezTo>
                        <a:pt x="197702" y="313182"/>
                        <a:pt x="197322" y="313468"/>
                        <a:pt x="196845" y="313468"/>
                      </a:cubicBezTo>
                      <a:lnTo>
                        <a:pt x="196845" y="313468"/>
                      </a:lnTo>
                      <a:cubicBezTo>
                        <a:pt x="188273" y="313468"/>
                        <a:pt x="183320" y="314896"/>
                        <a:pt x="181510" y="317849"/>
                      </a:cubicBezTo>
                      <a:cubicBezTo>
                        <a:pt x="179129" y="321755"/>
                        <a:pt x="182367" y="328136"/>
                        <a:pt x="185225" y="333851"/>
                      </a:cubicBezTo>
                      <a:cubicBezTo>
                        <a:pt x="186558" y="336518"/>
                        <a:pt x="187892" y="339090"/>
                        <a:pt x="188559" y="341281"/>
                      </a:cubicBezTo>
                      <a:cubicBezTo>
                        <a:pt x="188654" y="341757"/>
                        <a:pt x="188559" y="342233"/>
                        <a:pt x="188177" y="342519"/>
                      </a:cubicBezTo>
                      <a:cubicBezTo>
                        <a:pt x="180748" y="349282"/>
                        <a:pt x="174652" y="352425"/>
                        <a:pt x="169127" y="352425"/>
                      </a:cubicBezTo>
                      <a:cubicBezTo>
                        <a:pt x="164556" y="352425"/>
                        <a:pt x="160746" y="350330"/>
                        <a:pt x="156745" y="348139"/>
                      </a:cubicBezTo>
                      <a:cubicBezTo>
                        <a:pt x="151697" y="345377"/>
                        <a:pt x="145982" y="342329"/>
                        <a:pt x="137409" y="342329"/>
                      </a:cubicBezTo>
                      <a:cubicBezTo>
                        <a:pt x="126265" y="342329"/>
                        <a:pt x="112454" y="347472"/>
                        <a:pt x="95023" y="358140"/>
                      </a:cubicBezTo>
                      <a:cubicBezTo>
                        <a:pt x="87594" y="362807"/>
                        <a:pt x="83212" y="374333"/>
                        <a:pt x="79307" y="384429"/>
                      </a:cubicBezTo>
                      <a:cubicBezTo>
                        <a:pt x="75497" y="394430"/>
                        <a:pt x="72449" y="402431"/>
                        <a:pt x="67115" y="402431"/>
                      </a:cubicBezTo>
                      <a:cubicBezTo>
                        <a:pt x="62352" y="402431"/>
                        <a:pt x="57018" y="395573"/>
                        <a:pt x="49779" y="380238"/>
                      </a:cubicBezTo>
                      <a:cubicBezTo>
                        <a:pt x="42255" y="379381"/>
                        <a:pt x="35777" y="367189"/>
                        <a:pt x="29491" y="355378"/>
                      </a:cubicBezTo>
                      <a:cubicBezTo>
                        <a:pt x="24824" y="346520"/>
                        <a:pt x="19490" y="336518"/>
                        <a:pt x="16061" y="336518"/>
                      </a:cubicBezTo>
                      <a:cubicBezTo>
                        <a:pt x="15775" y="336518"/>
                        <a:pt x="15013" y="336518"/>
                        <a:pt x="14061" y="337947"/>
                      </a:cubicBezTo>
                      <a:cubicBezTo>
                        <a:pt x="9393" y="341662"/>
                        <a:pt x="6631" y="343186"/>
                        <a:pt x="4631" y="343186"/>
                      </a:cubicBezTo>
                      <a:cubicBezTo>
                        <a:pt x="3393" y="343186"/>
                        <a:pt x="2726" y="342614"/>
                        <a:pt x="2345" y="342043"/>
                      </a:cubicBezTo>
                      <a:cubicBezTo>
                        <a:pt x="630" y="339662"/>
                        <a:pt x="2345" y="333756"/>
                        <a:pt x="5774" y="323659"/>
                      </a:cubicBezTo>
                      <a:cubicBezTo>
                        <a:pt x="9774" y="311753"/>
                        <a:pt x="15204" y="295370"/>
                        <a:pt x="9012" y="291275"/>
                      </a:cubicBezTo>
                      <a:cubicBezTo>
                        <a:pt x="1869" y="284798"/>
                        <a:pt x="-894" y="280130"/>
                        <a:pt x="249" y="276416"/>
                      </a:cubicBezTo>
                      <a:cubicBezTo>
                        <a:pt x="1964" y="270796"/>
                        <a:pt x="11775" y="269462"/>
                        <a:pt x="22157" y="268034"/>
                      </a:cubicBezTo>
                      <a:cubicBezTo>
                        <a:pt x="30634" y="266891"/>
                        <a:pt x="40254" y="265557"/>
                        <a:pt x="41778" y="261747"/>
                      </a:cubicBezTo>
                      <a:cubicBezTo>
                        <a:pt x="44064" y="258509"/>
                        <a:pt x="46160" y="257175"/>
                        <a:pt x="48541" y="257175"/>
                      </a:cubicBezTo>
                      <a:cubicBezTo>
                        <a:pt x="51113" y="257175"/>
                        <a:pt x="53399" y="258794"/>
                        <a:pt x="56447" y="260699"/>
                      </a:cubicBezTo>
                      <a:cubicBezTo>
                        <a:pt x="61590" y="264128"/>
                        <a:pt x="66258" y="265748"/>
                        <a:pt x="70925" y="265748"/>
                      </a:cubicBezTo>
                      <a:lnTo>
                        <a:pt x="70925" y="265748"/>
                      </a:lnTo>
                      <a:cubicBezTo>
                        <a:pt x="81974" y="265748"/>
                        <a:pt x="90927" y="256604"/>
                        <a:pt x="99595" y="247745"/>
                      </a:cubicBezTo>
                      <a:cubicBezTo>
                        <a:pt x="107310" y="239840"/>
                        <a:pt x="114644" y="232410"/>
                        <a:pt x="122836" y="232410"/>
                      </a:cubicBezTo>
                      <a:cubicBezTo>
                        <a:pt x="123979" y="232410"/>
                        <a:pt x="125217" y="232600"/>
                        <a:pt x="126360" y="232886"/>
                      </a:cubicBezTo>
                      <a:cubicBezTo>
                        <a:pt x="129123" y="233648"/>
                        <a:pt x="131409" y="234029"/>
                        <a:pt x="133314" y="234029"/>
                      </a:cubicBezTo>
                      <a:cubicBezTo>
                        <a:pt x="140172" y="234029"/>
                        <a:pt x="141219" y="229648"/>
                        <a:pt x="142648" y="221171"/>
                      </a:cubicBezTo>
                      <a:cubicBezTo>
                        <a:pt x="143315" y="217361"/>
                        <a:pt x="143982" y="213074"/>
                        <a:pt x="145696" y="208883"/>
                      </a:cubicBezTo>
                      <a:cubicBezTo>
                        <a:pt x="148649" y="201549"/>
                        <a:pt x="147506" y="193929"/>
                        <a:pt x="142172" y="186119"/>
                      </a:cubicBezTo>
                      <a:cubicBezTo>
                        <a:pt x="134457" y="174688"/>
                        <a:pt x="121026" y="167450"/>
                        <a:pt x="117502" y="167450"/>
                      </a:cubicBezTo>
                      <a:cubicBezTo>
                        <a:pt x="117026" y="167735"/>
                        <a:pt x="116264" y="167831"/>
                        <a:pt x="115597" y="167831"/>
                      </a:cubicBezTo>
                      <a:cubicBezTo>
                        <a:pt x="112454" y="167831"/>
                        <a:pt x="111977" y="164592"/>
                        <a:pt x="111597" y="161734"/>
                      </a:cubicBezTo>
                      <a:cubicBezTo>
                        <a:pt x="110930" y="157258"/>
                        <a:pt x="110263" y="152591"/>
                        <a:pt x="103024" y="152400"/>
                      </a:cubicBezTo>
                      <a:cubicBezTo>
                        <a:pt x="102738" y="152400"/>
                        <a:pt x="102357" y="152209"/>
                        <a:pt x="102167" y="152019"/>
                      </a:cubicBezTo>
                      <a:cubicBezTo>
                        <a:pt x="101976" y="151733"/>
                        <a:pt x="101881" y="151448"/>
                        <a:pt x="101881" y="151162"/>
                      </a:cubicBezTo>
                      <a:cubicBezTo>
                        <a:pt x="102929" y="138113"/>
                        <a:pt x="99786" y="134874"/>
                        <a:pt x="97690" y="132683"/>
                      </a:cubicBezTo>
                      <a:cubicBezTo>
                        <a:pt x="94547" y="129540"/>
                        <a:pt x="94166" y="127540"/>
                        <a:pt x="100929" y="117158"/>
                      </a:cubicBezTo>
                      <a:cubicBezTo>
                        <a:pt x="103215" y="113633"/>
                        <a:pt x="101310" y="110585"/>
                        <a:pt x="97785" y="105346"/>
                      </a:cubicBezTo>
                      <a:cubicBezTo>
                        <a:pt x="92451" y="97441"/>
                        <a:pt x="85022" y="86678"/>
                        <a:pt x="100452" y="69056"/>
                      </a:cubicBezTo>
                      <a:cubicBezTo>
                        <a:pt x="102643" y="66580"/>
                        <a:pt x="106548" y="65532"/>
                        <a:pt x="113121" y="65532"/>
                      </a:cubicBezTo>
                      <a:cubicBezTo>
                        <a:pt x="116264" y="65532"/>
                        <a:pt x="119693" y="65818"/>
                        <a:pt x="123217" y="66008"/>
                      </a:cubicBezTo>
                      <a:cubicBezTo>
                        <a:pt x="126741" y="66294"/>
                        <a:pt x="130266" y="66484"/>
                        <a:pt x="133599" y="66484"/>
                      </a:cubicBezTo>
                      <a:cubicBezTo>
                        <a:pt x="140267" y="66484"/>
                        <a:pt x="144363" y="65437"/>
                        <a:pt x="146458" y="63151"/>
                      </a:cubicBezTo>
                      <a:cubicBezTo>
                        <a:pt x="147887" y="61627"/>
                        <a:pt x="148363" y="59531"/>
                        <a:pt x="148173" y="56769"/>
                      </a:cubicBezTo>
                      <a:cubicBezTo>
                        <a:pt x="147125" y="43244"/>
                        <a:pt x="139886" y="41910"/>
                        <a:pt x="132266" y="40577"/>
                      </a:cubicBezTo>
                      <a:cubicBezTo>
                        <a:pt x="125979" y="39433"/>
                        <a:pt x="119502" y="38291"/>
                        <a:pt x="118264" y="29432"/>
                      </a:cubicBezTo>
                      <a:cubicBezTo>
                        <a:pt x="116359" y="15907"/>
                        <a:pt x="103596" y="14383"/>
                        <a:pt x="95880" y="13525"/>
                      </a:cubicBezTo>
                      <a:cubicBezTo>
                        <a:pt x="92261" y="13049"/>
                        <a:pt x="90261" y="12859"/>
                        <a:pt x="89594" y="11430"/>
                      </a:cubicBezTo>
                      <a:cubicBezTo>
                        <a:pt x="88641" y="9334"/>
                        <a:pt x="89213" y="7811"/>
                        <a:pt x="89784" y="6953"/>
                      </a:cubicBezTo>
                      <a:cubicBezTo>
                        <a:pt x="91785" y="3905"/>
                        <a:pt x="98071" y="2477"/>
                        <a:pt x="109215" y="2477"/>
                      </a:cubicBezTo>
                      <a:cubicBezTo>
                        <a:pt x="124551" y="2477"/>
                        <a:pt x="144458" y="5334"/>
                        <a:pt x="148363" y="6096"/>
                      </a:cubicBezTo>
                      <a:cubicBezTo>
                        <a:pt x="154364" y="7239"/>
                        <a:pt x="159412" y="7811"/>
                        <a:pt x="163317" y="7811"/>
                      </a:cubicBezTo>
                      <a:cubicBezTo>
                        <a:pt x="173509" y="7811"/>
                        <a:pt x="173700" y="4191"/>
                        <a:pt x="173795" y="2667"/>
                      </a:cubicBezTo>
                      <a:cubicBezTo>
                        <a:pt x="173795" y="2000"/>
                        <a:pt x="174557" y="953"/>
                        <a:pt x="175128" y="953"/>
                      </a:cubicBezTo>
                      <a:cubicBezTo>
                        <a:pt x="175890" y="953"/>
                        <a:pt x="176176" y="1333"/>
                        <a:pt x="178272" y="3620"/>
                      </a:cubicBezTo>
                      <a:cubicBezTo>
                        <a:pt x="179415" y="4953"/>
                        <a:pt x="181129" y="6953"/>
                        <a:pt x="183796" y="9811"/>
                      </a:cubicBezTo>
                      <a:cubicBezTo>
                        <a:pt x="186082" y="12287"/>
                        <a:pt x="188368" y="13525"/>
                        <a:pt x="190940" y="13525"/>
                      </a:cubicBezTo>
                      <a:cubicBezTo>
                        <a:pt x="195226" y="13525"/>
                        <a:pt x="199703" y="10192"/>
                        <a:pt x="204370" y="6572"/>
                      </a:cubicBezTo>
                      <a:cubicBezTo>
                        <a:pt x="207609" y="4191"/>
                        <a:pt x="210942" y="1619"/>
                        <a:pt x="214371" y="95"/>
                      </a:cubicBezTo>
                      <a:cubicBezTo>
                        <a:pt x="214562" y="95"/>
                        <a:pt x="214657" y="0"/>
                        <a:pt x="214848" y="0"/>
                      </a:cubicBezTo>
                      <a:cubicBezTo>
                        <a:pt x="215038" y="0"/>
                        <a:pt x="215229" y="0"/>
                        <a:pt x="215419" y="95"/>
                      </a:cubicBezTo>
                      <a:cubicBezTo>
                        <a:pt x="221039" y="3143"/>
                        <a:pt x="226944" y="12859"/>
                        <a:pt x="233802" y="24194"/>
                      </a:cubicBezTo>
                      <a:cubicBezTo>
                        <a:pt x="243994" y="40958"/>
                        <a:pt x="256662" y="61817"/>
                        <a:pt x="271236" y="63151"/>
                      </a:cubicBezTo>
                      <a:cubicBezTo>
                        <a:pt x="285999" y="69152"/>
                        <a:pt x="295429" y="73819"/>
                        <a:pt x="302287" y="77343"/>
                      </a:cubicBezTo>
                      <a:cubicBezTo>
                        <a:pt x="313336" y="82867"/>
                        <a:pt x="318384" y="85439"/>
                        <a:pt x="329243" y="85439"/>
                      </a:cubicBezTo>
                      <a:cubicBezTo>
                        <a:pt x="338101" y="85439"/>
                        <a:pt x="350960" y="83725"/>
                        <a:pt x="371153" y="80867"/>
                      </a:cubicBezTo>
                      <a:cubicBezTo>
                        <a:pt x="376296" y="78677"/>
                        <a:pt x="381154" y="77533"/>
                        <a:pt x="385536" y="77533"/>
                      </a:cubicBezTo>
                      <a:cubicBezTo>
                        <a:pt x="392870" y="77533"/>
                        <a:pt x="397918" y="80677"/>
                        <a:pt x="402300" y="83439"/>
                      </a:cubicBezTo>
                      <a:cubicBezTo>
                        <a:pt x="406014" y="85820"/>
                        <a:pt x="409634" y="88011"/>
                        <a:pt x="414111" y="88011"/>
                      </a:cubicBezTo>
                      <a:cubicBezTo>
                        <a:pt x="419064" y="88011"/>
                        <a:pt x="424683" y="85439"/>
                        <a:pt x="431923" y="79820"/>
                      </a:cubicBezTo>
                      <a:cubicBezTo>
                        <a:pt x="434780" y="77629"/>
                        <a:pt x="437066" y="76581"/>
                        <a:pt x="439066" y="76581"/>
                      </a:cubicBezTo>
                      <a:cubicBezTo>
                        <a:pt x="440495" y="76581"/>
                        <a:pt x="441733" y="77153"/>
                        <a:pt x="442686" y="78200"/>
                      </a:cubicBezTo>
                      <a:cubicBezTo>
                        <a:pt x="446496" y="82391"/>
                        <a:pt x="445353" y="94298"/>
                        <a:pt x="444495" y="103918"/>
                      </a:cubicBezTo>
                      <a:cubicBezTo>
                        <a:pt x="444114" y="107823"/>
                        <a:pt x="443733" y="112300"/>
                        <a:pt x="444114" y="113062"/>
                      </a:cubicBezTo>
                      <a:cubicBezTo>
                        <a:pt x="457926" y="132683"/>
                        <a:pt x="463736" y="136684"/>
                        <a:pt x="468594" y="136684"/>
                      </a:cubicBezTo>
                      <a:cubicBezTo>
                        <a:pt x="470403" y="136684"/>
                        <a:pt x="472213" y="136112"/>
                        <a:pt x="474404" y="135541"/>
                      </a:cubicBezTo>
                      <a:cubicBezTo>
                        <a:pt x="477261" y="134684"/>
                        <a:pt x="480881" y="133636"/>
                        <a:pt x="485739" y="133636"/>
                      </a:cubicBezTo>
                      <a:cubicBezTo>
                        <a:pt x="493930" y="133636"/>
                        <a:pt x="503741" y="136684"/>
                        <a:pt x="515742" y="142875"/>
                      </a:cubicBezTo>
                      <a:cubicBezTo>
                        <a:pt x="516028" y="143066"/>
                        <a:pt x="516314" y="143351"/>
                        <a:pt x="516314" y="143637"/>
                      </a:cubicBezTo>
                      <a:cubicBezTo>
                        <a:pt x="518981" y="155067"/>
                        <a:pt x="521934" y="156210"/>
                        <a:pt x="529935" y="159258"/>
                      </a:cubicBezTo>
                      <a:cubicBezTo>
                        <a:pt x="532411" y="160211"/>
                        <a:pt x="535364" y="161354"/>
                        <a:pt x="538888" y="163068"/>
                      </a:cubicBezTo>
                      <a:cubicBezTo>
                        <a:pt x="540412" y="163830"/>
                        <a:pt x="541936" y="164116"/>
                        <a:pt x="543365" y="164116"/>
                      </a:cubicBezTo>
                      <a:cubicBezTo>
                        <a:pt x="548794" y="164116"/>
                        <a:pt x="553461" y="159258"/>
                        <a:pt x="557176" y="155353"/>
                      </a:cubicBezTo>
                      <a:cubicBezTo>
                        <a:pt x="560224" y="152209"/>
                        <a:pt x="562510" y="149733"/>
                        <a:pt x="564986" y="149733"/>
                      </a:cubicBezTo>
                      <a:cubicBezTo>
                        <a:pt x="568606" y="149733"/>
                        <a:pt x="570607" y="154496"/>
                        <a:pt x="572130" y="166592"/>
                      </a:cubicBezTo>
                      <a:cubicBezTo>
                        <a:pt x="573273" y="166973"/>
                        <a:pt x="575845" y="168212"/>
                        <a:pt x="578703" y="169545"/>
                      </a:cubicBezTo>
                      <a:cubicBezTo>
                        <a:pt x="585656" y="172784"/>
                        <a:pt x="594324" y="176879"/>
                        <a:pt x="597657" y="184595"/>
                      </a:cubicBezTo>
                      <a:cubicBezTo>
                        <a:pt x="598705" y="186500"/>
                        <a:pt x="602229" y="186690"/>
                        <a:pt x="606801" y="186976"/>
                      </a:cubicBezTo>
                      <a:cubicBezTo>
                        <a:pt x="613278" y="187357"/>
                        <a:pt x="622232" y="187928"/>
                        <a:pt x="630233" y="194215"/>
                      </a:cubicBezTo>
                      <a:cubicBezTo>
                        <a:pt x="636043" y="198025"/>
                        <a:pt x="638805" y="201073"/>
                        <a:pt x="639091" y="204121"/>
                      </a:cubicBezTo>
                      <a:cubicBezTo>
                        <a:pt x="639377" y="207454"/>
                        <a:pt x="636615" y="210121"/>
                        <a:pt x="633376" y="213170"/>
                      </a:cubicBezTo>
                      <a:cubicBezTo>
                        <a:pt x="625756" y="220409"/>
                        <a:pt x="614136" y="231362"/>
                        <a:pt x="633471" y="263176"/>
                      </a:cubicBezTo>
                      <a:cubicBezTo>
                        <a:pt x="634900" y="271367"/>
                        <a:pt x="635757" y="271463"/>
                        <a:pt x="636805" y="271463"/>
                      </a:cubicBezTo>
                      <a:cubicBezTo>
                        <a:pt x="640044" y="271653"/>
                        <a:pt x="644044" y="271939"/>
                        <a:pt x="652236" y="304991"/>
                      </a:cubicBezTo>
                      <a:cubicBezTo>
                        <a:pt x="653665" y="310610"/>
                        <a:pt x="655474" y="314420"/>
                        <a:pt x="657760" y="316325"/>
                      </a:cubicBezTo>
                      <a:cubicBezTo>
                        <a:pt x="658046" y="316516"/>
                        <a:pt x="658141" y="316897"/>
                        <a:pt x="658141" y="317183"/>
                      </a:cubicBezTo>
                      <a:cubicBezTo>
                        <a:pt x="658141" y="317468"/>
                        <a:pt x="657951" y="317849"/>
                        <a:pt x="657760" y="318040"/>
                      </a:cubicBezTo>
                      <a:cubicBezTo>
                        <a:pt x="648235" y="326136"/>
                        <a:pt x="641091" y="329946"/>
                        <a:pt x="635281" y="329946"/>
                      </a:cubicBezTo>
                      <a:cubicBezTo>
                        <a:pt x="629852" y="329946"/>
                        <a:pt x="626613" y="326708"/>
                        <a:pt x="623470" y="323564"/>
                      </a:cubicBezTo>
                      <a:cubicBezTo>
                        <a:pt x="620613" y="320707"/>
                        <a:pt x="617850" y="318040"/>
                        <a:pt x="613659" y="318040"/>
                      </a:cubicBezTo>
                      <a:cubicBezTo>
                        <a:pt x="611183" y="318040"/>
                        <a:pt x="608421" y="318897"/>
                        <a:pt x="605182" y="320707"/>
                      </a:cubicBezTo>
                      <a:cubicBezTo>
                        <a:pt x="602325" y="322326"/>
                        <a:pt x="601658" y="324803"/>
                        <a:pt x="600896" y="327755"/>
                      </a:cubicBezTo>
                      <a:cubicBezTo>
                        <a:pt x="599467" y="333470"/>
                        <a:pt x="597753" y="339852"/>
                        <a:pt x="579941" y="339852"/>
                      </a:cubicBezTo>
                      <a:cubicBezTo>
                        <a:pt x="576607" y="339852"/>
                        <a:pt x="576131" y="343091"/>
                        <a:pt x="575750" y="347663"/>
                      </a:cubicBezTo>
                      <a:cubicBezTo>
                        <a:pt x="575559" y="350615"/>
                        <a:pt x="575369" y="353282"/>
                        <a:pt x="572988" y="353282"/>
                      </a:cubicBezTo>
                      <a:cubicBezTo>
                        <a:pt x="571845" y="353282"/>
                        <a:pt x="570511" y="352425"/>
                        <a:pt x="568606" y="350520"/>
                      </a:cubicBezTo>
                      <a:cubicBezTo>
                        <a:pt x="566511" y="348329"/>
                        <a:pt x="564796" y="347377"/>
                        <a:pt x="563272" y="347377"/>
                      </a:cubicBezTo>
                      <a:cubicBezTo>
                        <a:pt x="560796" y="347377"/>
                        <a:pt x="558510" y="350234"/>
                        <a:pt x="555557" y="353949"/>
                      </a:cubicBezTo>
                      <a:cubicBezTo>
                        <a:pt x="550318" y="360617"/>
                        <a:pt x="543174" y="369665"/>
                        <a:pt x="528125" y="369665"/>
                      </a:cubicBezTo>
                      <a:lnTo>
                        <a:pt x="526982" y="370046"/>
                      </a:lnTo>
                      <a:cubicBezTo>
                        <a:pt x="507265" y="375952"/>
                        <a:pt x="474309" y="385953"/>
                        <a:pt x="474690" y="409289"/>
                      </a:cubicBezTo>
                      <a:cubicBezTo>
                        <a:pt x="474690" y="409670"/>
                        <a:pt x="474499" y="410051"/>
                        <a:pt x="474213" y="410242"/>
                      </a:cubicBezTo>
                      <a:cubicBezTo>
                        <a:pt x="474023" y="410432"/>
                        <a:pt x="473737" y="410432"/>
                        <a:pt x="473547" y="410432"/>
                      </a:cubicBezTo>
                      <a:cubicBezTo>
                        <a:pt x="473451" y="410432"/>
                        <a:pt x="473261" y="410432"/>
                        <a:pt x="473166" y="41043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A13B75C-5479-0947-AF01-D9F670048D2A}"/>
                    </a:ext>
                  </a:extLst>
                </p:cNvPr>
                <p:cNvSpPr/>
                <p:nvPr/>
              </p:nvSpPr>
              <p:spPr>
                <a:xfrm>
                  <a:off x="6490304" y="3691413"/>
                  <a:ext cx="660399" cy="413480"/>
                </a:xfrm>
                <a:custGeom>
                  <a:avLst/>
                  <a:gdLst>
                    <a:gd name="connsiteX0" fmla="*/ 215963 w 660399"/>
                    <a:gd name="connsiteY0" fmla="*/ 2381 h 413480"/>
                    <a:gd name="connsiteX1" fmla="*/ 272256 w 660399"/>
                    <a:gd name="connsiteY1" fmla="*/ 65532 h 413480"/>
                    <a:gd name="connsiteX2" fmla="*/ 330358 w 660399"/>
                    <a:gd name="connsiteY2" fmla="*/ 87821 h 413480"/>
                    <a:gd name="connsiteX3" fmla="*/ 372458 w 660399"/>
                    <a:gd name="connsiteY3" fmla="*/ 83248 h 413480"/>
                    <a:gd name="connsiteX4" fmla="*/ 386651 w 660399"/>
                    <a:gd name="connsiteY4" fmla="*/ 79915 h 413480"/>
                    <a:gd name="connsiteX5" fmla="*/ 415226 w 660399"/>
                    <a:gd name="connsiteY5" fmla="*/ 90392 h 413480"/>
                    <a:gd name="connsiteX6" fmla="*/ 433800 w 660399"/>
                    <a:gd name="connsiteY6" fmla="*/ 82010 h 413480"/>
                    <a:gd name="connsiteX7" fmla="*/ 440181 w 660399"/>
                    <a:gd name="connsiteY7" fmla="*/ 79058 h 413480"/>
                    <a:gd name="connsiteX8" fmla="*/ 444182 w 660399"/>
                    <a:gd name="connsiteY8" fmla="*/ 115062 h 413480"/>
                    <a:gd name="connsiteX9" fmla="*/ 469709 w 660399"/>
                    <a:gd name="connsiteY9" fmla="*/ 139160 h 413480"/>
                    <a:gd name="connsiteX10" fmla="*/ 486854 w 660399"/>
                    <a:gd name="connsiteY10" fmla="*/ 136112 h 413480"/>
                    <a:gd name="connsiteX11" fmla="*/ 516286 w 660399"/>
                    <a:gd name="connsiteY11" fmla="*/ 145256 h 413480"/>
                    <a:gd name="connsiteX12" fmla="*/ 539527 w 660399"/>
                    <a:gd name="connsiteY12" fmla="*/ 165449 h 413480"/>
                    <a:gd name="connsiteX13" fmla="*/ 544575 w 660399"/>
                    <a:gd name="connsiteY13" fmla="*/ 166688 h 413480"/>
                    <a:gd name="connsiteX14" fmla="*/ 566197 w 660399"/>
                    <a:gd name="connsiteY14" fmla="*/ 152400 h 413480"/>
                    <a:gd name="connsiteX15" fmla="*/ 572198 w 660399"/>
                    <a:gd name="connsiteY15" fmla="*/ 168212 h 413480"/>
                    <a:gd name="connsiteX16" fmla="*/ 597820 w 660399"/>
                    <a:gd name="connsiteY16" fmla="*/ 186500 h 413480"/>
                    <a:gd name="connsiteX17" fmla="*/ 630776 w 660399"/>
                    <a:gd name="connsiteY17" fmla="*/ 196596 h 413480"/>
                    <a:gd name="connsiteX18" fmla="*/ 633825 w 660399"/>
                    <a:gd name="connsiteY18" fmla="*/ 265271 h 413480"/>
                    <a:gd name="connsiteX19" fmla="*/ 652493 w 660399"/>
                    <a:gd name="connsiteY19" fmla="*/ 306800 h 413480"/>
                    <a:gd name="connsiteX20" fmla="*/ 658304 w 660399"/>
                    <a:gd name="connsiteY20" fmla="*/ 318802 h 413480"/>
                    <a:gd name="connsiteX21" fmla="*/ 636587 w 660399"/>
                    <a:gd name="connsiteY21" fmla="*/ 330422 h 413480"/>
                    <a:gd name="connsiteX22" fmla="*/ 614965 w 660399"/>
                    <a:gd name="connsiteY22" fmla="*/ 318516 h 413480"/>
                    <a:gd name="connsiteX23" fmla="*/ 605916 w 660399"/>
                    <a:gd name="connsiteY23" fmla="*/ 321278 h 413480"/>
                    <a:gd name="connsiteX24" fmla="*/ 581247 w 660399"/>
                    <a:gd name="connsiteY24" fmla="*/ 340328 h 413480"/>
                    <a:gd name="connsiteX25" fmla="*/ 574293 w 660399"/>
                    <a:gd name="connsiteY25" fmla="*/ 353854 h 413480"/>
                    <a:gd name="connsiteX26" fmla="*/ 570769 w 660399"/>
                    <a:gd name="connsiteY26" fmla="*/ 351377 h 413480"/>
                    <a:gd name="connsiteX27" fmla="*/ 564578 w 660399"/>
                    <a:gd name="connsiteY27" fmla="*/ 347853 h 413480"/>
                    <a:gd name="connsiteX28" fmla="*/ 529431 w 660399"/>
                    <a:gd name="connsiteY28" fmla="*/ 370142 h 413480"/>
                    <a:gd name="connsiteX29" fmla="*/ 474757 w 660399"/>
                    <a:gd name="connsiteY29" fmla="*/ 411004 h 413480"/>
                    <a:gd name="connsiteX30" fmla="*/ 441229 w 660399"/>
                    <a:gd name="connsiteY30" fmla="*/ 345758 h 413480"/>
                    <a:gd name="connsiteX31" fmla="*/ 439038 w 660399"/>
                    <a:gd name="connsiteY31" fmla="*/ 328613 h 413480"/>
                    <a:gd name="connsiteX32" fmla="*/ 433323 w 660399"/>
                    <a:gd name="connsiteY32" fmla="*/ 334518 h 413480"/>
                    <a:gd name="connsiteX33" fmla="*/ 395318 w 660399"/>
                    <a:gd name="connsiteY33" fmla="*/ 372332 h 413480"/>
                    <a:gd name="connsiteX34" fmla="*/ 384365 w 660399"/>
                    <a:gd name="connsiteY34" fmla="*/ 336137 h 413480"/>
                    <a:gd name="connsiteX35" fmla="*/ 379507 w 660399"/>
                    <a:gd name="connsiteY35" fmla="*/ 337280 h 413480"/>
                    <a:gd name="connsiteX36" fmla="*/ 351789 w 660399"/>
                    <a:gd name="connsiteY36" fmla="*/ 354521 h 413480"/>
                    <a:gd name="connsiteX37" fmla="*/ 334263 w 660399"/>
                    <a:gd name="connsiteY37" fmla="*/ 359473 h 413480"/>
                    <a:gd name="connsiteX38" fmla="*/ 325595 w 660399"/>
                    <a:gd name="connsiteY38" fmla="*/ 353854 h 413480"/>
                    <a:gd name="connsiteX39" fmla="*/ 222440 w 660399"/>
                    <a:gd name="connsiteY39" fmla="*/ 313944 h 413480"/>
                    <a:gd name="connsiteX40" fmla="*/ 205009 w 660399"/>
                    <a:gd name="connsiteY40" fmla="*/ 309563 h 413480"/>
                    <a:gd name="connsiteX41" fmla="*/ 198246 w 660399"/>
                    <a:gd name="connsiteY41" fmla="*/ 313658 h 413480"/>
                    <a:gd name="connsiteX42" fmla="*/ 197675 w 660399"/>
                    <a:gd name="connsiteY42" fmla="*/ 313658 h 413480"/>
                    <a:gd name="connsiteX43" fmla="*/ 188816 w 660399"/>
                    <a:gd name="connsiteY43" fmla="*/ 342995 h 413480"/>
                    <a:gd name="connsiteX44" fmla="*/ 170624 w 660399"/>
                    <a:gd name="connsiteY44" fmla="*/ 352616 h 413480"/>
                    <a:gd name="connsiteX45" fmla="*/ 138906 w 660399"/>
                    <a:gd name="connsiteY45" fmla="*/ 342519 h 413480"/>
                    <a:gd name="connsiteX46" fmla="*/ 95948 w 660399"/>
                    <a:gd name="connsiteY46" fmla="*/ 358521 h 413480"/>
                    <a:gd name="connsiteX47" fmla="*/ 68706 w 660399"/>
                    <a:gd name="connsiteY47" fmla="*/ 402622 h 413480"/>
                    <a:gd name="connsiteX48" fmla="*/ 52228 w 660399"/>
                    <a:gd name="connsiteY48" fmla="*/ 380429 h 413480"/>
                    <a:gd name="connsiteX49" fmla="*/ 51657 w 660399"/>
                    <a:gd name="connsiteY49" fmla="*/ 380429 h 413480"/>
                    <a:gd name="connsiteX50" fmla="*/ 17748 w 660399"/>
                    <a:gd name="connsiteY50" fmla="*/ 336613 h 413480"/>
                    <a:gd name="connsiteX51" fmla="*/ 14795 w 660399"/>
                    <a:gd name="connsiteY51" fmla="*/ 338518 h 413480"/>
                    <a:gd name="connsiteX52" fmla="*/ 6413 w 660399"/>
                    <a:gd name="connsiteY52" fmla="*/ 343281 h 413480"/>
                    <a:gd name="connsiteX53" fmla="*/ 11461 w 660399"/>
                    <a:gd name="connsiteY53" fmla="*/ 291560 h 413480"/>
                    <a:gd name="connsiteX54" fmla="*/ 44703 w 660399"/>
                    <a:gd name="connsiteY54" fmla="*/ 263462 h 413480"/>
                    <a:gd name="connsiteX55" fmla="*/ 50323 w 660399"/>
                    <a:gd name="connsiteY55" fmla="*/ 259651 h 413480"/>
                    <a:gd name="connsiteX56" fmla="*/ 57752 w 660399"/>
                    <a:gd name="connsiteY56" fmla="*/ 263176 h 413480"/>
                    <a:gd name="connsiteX57" fmla="*/ 72611 w 660399"/>
                    <a:gd name="connsiteY57" fmla="*/ 268224 h 413480"/>
                    <a:gd name="connsiteX58" fmla="*/ 124523 w 660399"/>
                    <a:gd name="connsiteY58" fmla="*/ 234982 h 413480"/>
                    <a:gd name="connsiteX59" fmla="*/ 127666 w 660399"/>
                    <a:gd name="connsiteY59" fmla="*/ 235363 h 413480"/>
                    <a:gd name="connsiteX60" fmla="*/ 135000 w 660399"/>
                    <a:gd name="connsiteY60" fmla="*/ 236506 h 413480"/>
                    <a:gd name="connsiteX61" fmla="*/ 148431 w 660399"/>
                    <a:gd name="connsiteY61" fmla="*/ 210598 h 413480"/>
                    <a:gd name="connsiteX62" fmla="*/ 119093 w 660399"/>
                    <a:gd name="connsiteY62" fmla="*/ 167450 h 413480"/>
                    <a:gd name="connsiteX63" fmla="*/ 119093 w 660399"/>
                    <a:gd name="connsiteY63" fmla="*/ 167450 h 413480"/>
                    <a:gd name="connsiteX64" fmla="*/ 117189 w 660399"/>
                    <a:gd name="connsiteY64" fmla="*/ 167830 h 413480"/>
                    <a:gd name="connsiteX65" fmla="*/ 104711 w 660399"/>
                    <a:gd name="connsiteY65" fmla="*/ 152400 h 413480"/>
                    <a:gd name="connsiteX66" fmla="*/ 103568 w 660399"/>
                    <a:gd name="connsiteY66" fmla="*/ 118967 h 413480"/>
                    <a:gd name="connsiteX67" fmla="*/ 102996 w 660399"/>
                    <a:gd name="connsiteY67" fmla="*/ 71056 h 413480"/>
                    <a:gd name="connsiteX68" fmla="*/ 114712 w 660399"/>
                    <a:gd name="connsiteY68" fmla="*/ 67913 h 413480"/>
                    <a:gd name="connsiteX69" fmla="*/ 135191 w 660399"/>
                    <a:gd name="connsiteY69" fmla="*/ 68866 h 413480"/>
                    <a:gd name="connsiteX70" fmla="*/ 150907 w 660399"/>
                    <a:gd name="connsiteY70" fmla="*/ 57912 h 413480"/>
                    <a:gd name="connsiteX71" fmla="*/ 120999 w 660399"/>
                    <a:gd name="connsiteY71" fmla="*/ 30480 h 413480"/>
                    <a:gd name="connsiteX72" fmla="*/ 92328 w 660399"/>
                    <a:gd name="connsiteY72" fmla="*/ 12192 h 413480"/>
                    <a:gd name="connsiteX73" fmla="*/ 110807 w 660399"/>
                    <a:gd name="connsiteY73" fmla="*/ 4953 h 413480"/>
                    <a:gd name="connsiteX74" fmla="*/ 149764 w 660399"/>
                    <a:gd name="connsiteY74" fmla="*/ 8572 h 413480"/>
                    <a:gd name="connsiteX75" fmla="*/ 165004 w 660399"/>
                    <a:gd name="connsiteY75" fmla="*/ 10382 h 413480"/>
                    <a:gd name="connsiteX76" fmla="*/ 176815 w 660399"/>
                    <a:gd name="connsiteY76" fmla="*/ 3429 h 413480"/>
                    <a:gd name="connsiteX77" fmla="*/ 184530 w 660399"/>
                    <a:gd name="connsiteY77" fmla="*/ 12001 h 413480"/>
                    <a:gd name="connsiteX78" fmla="*/ 192531 w 660399"/>
                    <a:gd name="connsiteY78" fmla="*/ 16097 h 413480"/>
                    <a:gd name="connsiteX79" fmla="*/ 216439 w 660399"/>
                    <a:gd name="connsiteY79" fmla="*/ 2572 h 413480"/>
                    <a:gd name="connsiteX80" fmla="*/ 215963 w 660399"/>
                    <a:gd name="connsiteY80" fmla="*/ 0 h 413480"/>
                    <a:gd name="connsiteX81" fmla="*/ 215010 w 660399"/>
                    <a:gd name="connsiteY81" fmla="*/ 191 h 413480"/>
                    <a:gd name="connsiteX82" fmla="*/ 204818 w 660399"/>
                    <a:gd name="connsiteY82" fmla="*/ 6858 h 413480"/>
                    <a:gd name="connsiteX83" fmla="*/ 192150 w 660399"/>
                    <a:gd name="connsiteY83" fmla="*/ 13525 h 413480"/>
                    <a:gd name="connsiteX84" fmla="*/ 185864 w 660399"/>
                    <a:gd name="connsiteY84" fmla="*/ 10192 h 413480"/>
                    <a:gd name="connsiteX85" fmla="*/ 180339 w 660399"/>
                    <a:gd name="connsiteY85" fmla="*/ 4000 h 413480"/>
                    <a:gd name="connsiteX86" fmla="*/ 176339 w 660399"/>
                    <a:gd name="connsiteY86" fmla="*/ 857 h 413480"/>
                    <a:gd name="connsiteX87" fmla="*/ 176339 w 660399"/>
                    <a:gd name="connsiteY87" fmla="*/ 857 h 413480"/>
                    <a:gd name="connsiteX88" fmla="*/ 173767 w 660399"/>
                    <a:gd name="connsiteY88" fmla="*/ 3715 h 413480"/>
                    <a:gd name="connsiteX89" fmla="*/ 164433 w 660399"/>
                    <a:gd name="connsiteY89" fmla="*/ 7810 h 413480"/>
                    <a:gd name="connsiteX90" fmla="*/ 149669 w 660399"/>
                    <a:gd name="connsiteY90" fmla="*/ 6096 h 413480"/>
                    <a:gd name="connsiteX91" fmla="*/ 110235 w 660399"/>
                    <a:gd name="connsiteY91" fmla="*/ 2476 h 413480"/>
                    <a:gd name="connsiteX92" fmla="*/ 89852 w 660399"/>
                    <a:gd name="connsiteY92" fmla="*/ 7525 h 413480"/>
                    <a:gd name="connsiteX93" fmla="*/ 89566 w 660399"/>
                    <a:gd name="connsiteY93" fmla="*/ 13144 h 413480"/>
                    <a:gd name="connsiteX94" fmla="*/ 96805 w 660399"/>
                    <a:gd name="connsiteY94" fmla="*/ 15907 h 413480"/>
                    <a:gd name="connsiteX95" fmla="*/ 118141 w 660399"/>
                    <a:gd name="connsiteY95" fmla="*/ 30861 h 413480"/>
                    <a:gd name="connsiteX96" fmla="*/ 133095 w 660399"/>
                    <a:gd name="connsiteY96" fmla="*/ 43053 h 413480"/>
                    <a:gd name="connsiteX97" fmla="*/ 148050 w 660399"/>
                    <a:gd name="connsiteY97" fmla="*/ 58198 h 413480"/>
                    <a:gd name="connsiteX98" fmla="*/ 146621 w 660399"/>
                    <a:gd name="connsiteY98" fmla="*/ 63627 h 413480"/>
                    <a:gd name="connsiteX99" fmla="*/ 134715 w 660399"/>
                    <a:gd name="connsiteY99" fmla="*/ 66580 h 413480"/>
                    <a:gd name="connsiteX100" fmla="*/ 124427 w 660399"/>
                    <a:gd name="connsiteY100" fmla="*/ 66104 h 413480"/>
                    <a:gd name="connsiteX101" fmla="*/ 114236 w 660399"/>
                    <a:gd name="connsiteY101" fmla="*/ 65627 h 413480"/>
                    <a:gd name="connsiteX102" fmla="*/ 100710 w 660399"/>
                    <a:gd name="connsiteY102" fmla="*/ 69628 h 413480"/>
                    <a:gd name="connsiteX103" fmla="*/ 97948 w 660399"/>
                    <a:gd name="connsiteY103" fmla="*/ 107347 h 413480"/>
                    <a:gd name="connsiteX104" fmla="*/ 101091 w 660399"/>
                    <a:gd name="connsiteY104" fmla="*/ 117824 h 413480"/>
                    <a:gd name="connsiteX105" fmla="*/ 97948 w 660399"/>
                    <a:gd name="connsiteY105" fmla="*/ 134779 h 413480"/>
                    <a:gd name="connsiteX106" fmla="*/ 101853 w 660399"/>
                    <a:gd name="connsiteY106" fmla="*/ 152305 h 413480"/>
                    <a:gd name="connsiteX107" fmla="*/ 102425 w 660399"/>
                    <a:gd name="connsiteY107" fmla="*/ 154114 h 413480"/>
                    <a:gd name="connsiteX108" fmla="*/ 104139 w 660399"/>
                    <a:gd name="connsiteY108" fmla="*/ 154876 h 413480"/>
                    <a:gd name="connsiteX109" fmla="*/ 111569 w 660399"/>
                    <a:gd name="connsiteY109" fmla="*/ 163259 h 413480"/>
                    <a:gd name="connsiteX110" fmla="*/ 116712 w 660399"/>
                    <a:gd name="connsiteY110" fmla="*/ 170307 h 413480"/>
                    <a:gd name="connsiteX111" fmla="*/ 118903 w 660399"/>
                    <a:gd name="connsiteY111" fmla="*/ 169926 h 413480"/>
                    <a:gd name="connsiteX112" fmla="*/ 142334 w 660399"/>
                    <a:gd name="connsiteY112" fmla="*/ 188119 h 413480"/>
                    <a:gd name="connsiteX113" fmla="*/ 145764 w 660399"/>
                    <a:gd name="connsiteY113" fmla="*/ 209836 h 413480"/>
                    <a:gd name="connsiteX114" fmla="*/ 142620 w 660399"/>
                    <a:gd name="connsiteY114" fmla="*/ 222313 h 413480"/>
                    <a:gd name="connsiteX115" fmla="*/ 134429 w 660399"/>
                    <a:gd name="connsiteY115" fmla="*/ 234220 h 413480"/>
                    <a:gd name="connsiteX116" fmla="*/ 127761 w 660399"/>
                    <a:gd name="connsiteY116" fmla="*/ 233172 h 413480"/>
                    <a:gd name="connsiteX117" fmla="*/ 123951 w 660399"/>
                    <a:gd name="connsiteY117" fmla="*/ 232696 h 413480"/>
                    <a:gd name="connsiteX118" fmla="*/ 99948 w 660399"/>
                    <a:gd name="connsiteY118" fmla="*/ 248317 h 413480"/>
                    <a:gd name="connsiteX119" fmla="*/ 72135 w 660399"/>
                    <a:gd name="connsiteY119" fmla="*/ 265938 h 413480"/>
                    <a:gd name="connsiteX120" fmla="*/ 58610 w 660399"/>
                    <a:gd name="connsiteY120" fmla="*/ 261271 h 413480"/>
                    <a:gd name="connsiteX121" fmla="*/ 49847 w 660399"/>
                    <a:gd name="connsiteY121" fmla="*/ 257366 h 413480"/>
                    <a:gd name="connsiteX122" fmla="*/ 42227 w 660399"/>
                    <a:gd name="connsiteY122" fmla="*/ 262128 h 413480"/>
                    <a:gd name="connsiteX123" fmla="*/ 41941 w 660399"/>
                    <a:gd name="connsiteY123" fmla="*/ 262604 h 413480"/>
                    <a:gd name="connsiteX124" fmla="*/ 23272 w 660399"/>
                    <a:gd name="connsiteY124" fmla="*/ 268224 h 413480"/>
                    <a:gd name="connsiteX125" fmla="*/ 317 w 660399"/>
                    <a:gd name="connsiteY125" fmla="*/ 277368 h 413480"/>
                    <a:gd name="connsiteX126" fmla="*/ 9270 w 660399"/>
                    <a:gd name="connsiteY126" fmla="*/ 293370 h 413480"/>
                    <a:gd name="connsiteX127" fmla="*/ 5841 w 660399"/>
                    <a:gd name="connsiteY127" fmla="*/ 324612 h 413480"/>
                    <a:gd name="connsiteX128" fmla="*/ 2508 w 660399"/>
                    <a:gd name="connsiteY128" fmla="*/ 344043 h 413480"/>
                    <a:gd name="connsiteX129" fmla="*/ 5746 w 660399"/>
                    <a:gd name="connsiteY129" fmla="*/ 345662 h 413480"/>
                    <a:gd name="connsiteX130" fmla="*/ 15652 w 660399"/>
                    <a:gd name="connsiteY130" fmla="*/ 340423 h 413480"/>
                    <a:gd name="connsiteX131" fmla="*/ 16128 w 660399"/>
                    <a:gd name="connsiteY131" fmla="*/ 339947 h 413480"/>
                    <a:gd name="connsiteX132" fmla="*/ 17176 w 660399"/>
                    <a:gd name="connsiteY132" fmla="*/ 338995 h 413480"/>
                    <a:gd name="connsiteX133" fmla="*/ 29558 w 660399"/>
                    <a:gd name="connsiteY133" fmla="*/ 357188 h 413480"/>
                    <a:gd name="connsiteX134" fmla="*/ 50133 w 660399"/>
                    <a:gd name="connsiteY134" fmla="*/ 382714 h 413480"/>
                    <a:gd name="connsiteX135" fmla="*/ 68135 w 660399"/>
                    <a:gd name="connsiteY135" fmla="*/ 404908 h 413480"/>
                    <a:gd name="connsiteX136" fmla="*/ 81470 w 660399"/>
                    <a:gd name="connsiteY136" fmla="*/ 386143 h 413480"/>
                    <a:gd name="connsiteX137" fmla="*/ 96710 w 660399"/>
                    <a:gd name="connsiteY137" fmla="*/ 360426 h 413480"/>
                    <a:gd name="connsiteX138" fmla="*/ 138429 w 660399"/>
                    <a:gd name="connsiteY138" fmla="*/ 344805 h 413480"/>
                    <a:gd name="connsiteX139" fmla="*/ 157193 w 660399"/>
                    <a:gd name="connsiteY139" fmla="*/ 350520 h 413480"/>
                    <a:gd name="connsiteX140" fmla="*/ 170148 w 660399"/>
                    <a:gd name="connsiteY140" fmla="*/ 354901 h 413480"/>
                    <a:gd name="connsiteX141" fmla="*/ 189959 w 660399"/>
                    <a:gd name="connsiteY141" fmla="*/ 344710 h 413480"/>
                    <a:gd name="connsiteX142" fmla="*/ 190626 w 660399"/>
                    <a:gd name="connsiteY142" fmla="*/ 342233 h 413480"/>
                    <a:gd name="connsiteX143" fmla="*/ 187292 w 660399"/>
                    <a:gd name="connsiteY143" fmla="*/ 334613 h 413480"/>
                    <a:gd name="connsiteX144" fmla="*/ 183578 w 660399"/>
                    <a:gd name="connsiteY144" fmla="*/ 319754 h 413480"/>
                    <a:gd name="connsiteX145" fmla="*/ 197294 w 660399"/>
                    <a:gd name="connsiteY145" fmla="*/ 315944 h 413480"/>
                    <a:gd name="connsiteX146" fmla="*/ 197865 w 660399"/>
                    <a:gd name="connsiteY146" fmla="*/ 315944 h 413480"/>
                    <a:gd name="connsiteX147" fmla="*/ 197865 w 660399"/>
                    <a:gd name="connsiteY147" fmla="*/ 315944 h 413480"/>
                    <a:gd name="connsiteX148" fmla="*/ 200056 w 660399"/>
                    <a:gd name="connsiteY148" fmla="*/ 314611 h 413480"/>
                    <a:gd name="connsiteX149" fmla="*/ 204628 w 660399"/>
                    <a:gd name="connsiteY149" fmla="*/ 311848 h 413480"/>
                    <a:gd name="connsiteX150" fmla="*/ 214248 w 660399"/>
                    <a:gd name="connsiteY150" fmla="*/ 314230 h 413480"/>
                    <a:gd name="connsiteX151" fmla="*/ 221487 w 660399"/>
                    <a:gd name="connsiteY151" fmla="*/ 316230 h 413480"/>
                    <a:gd name="connsiteX152" fmla="*/ 252920 w 660399"/>
                    <a:gd name="connsiteY152" fmla="*/ 325374 h 413480"/>
                    <a:gd name="connsiteX153" fmla="*/ 323405 w 660399"/>
                    <a:gd name="connsiteY153" fmla="*/ 355473 h 413480"/>
                    <a:gd name="connsiteX154" fmla="*/ 333882 w 660399"/>
                    <a:gd name="connsiteY154" fmla="*/ 361855 h 413480"/>
                    <a:gd name="connsiteX155" fmla="*/ 341502 w 660399"/>
                    <a:gd name="connsiteY155" fmla="*/ 359569 h 413480"/>
                    <a:gd name="connsiteX156" fmla="*/ 351313 w 660399"/>
                    <a:gd name="connsiteY156" fmla="*/ 356902 h 413480"/>
                    <a:gd name="connsiteX157" fmla="*/ 374459 w 660399"/>
                    <a:gd name="connsiteY157" fmla="*/ 344900 h 413480"/>
                    <a:gd name="connsiteX158" fmla="*/ 379507 w 660399"/>
                    <a:gd name="connsiteY158" fmla="*/ 339662 h 413480"/>
                    <a:gd name="connsiteX159" fmla="*/ 383889 w 660399"/>
                    <a:gd name="connsiteY159" fmla="*/ 338518 h 413480"/>
                    <a:gd name="connsiteX160" fmla="*/ 386079 w 660399"/>
                    <a:gd name="connsiteY160" fmla="*/ 339376 h 413480"/>
                    <a:gd name="connsiteX161" fmla="*/ 388365 w 660399"/>
                    <a:gd name="connsiteY161" fmla="*/ 356330 h 413480"/>
                    <a:gd name="connsiteX162" fmla="*/ 391032 w 660399"/>
                    <a:gd name="connsiteY162" fmla="*/ 373094 h 413480"/>
                    <a:gd name="connsiteX163" fmla="*/ 394937 w 660399"/>
                    <a:gd name="connsiteY163" fmla="*/ 374713 h 413480"/>
                    <a:gd name="connsiteX164" fmla="*/ 434847 w 660399"/>
                    <a:gd name="connsiteY164" fmla="*/ 336042 h 413480"/>
                    <a:gd name="connsiteX165" fmla="*/ 436466 w 660399"/>
                    <a:gd name="connsiteY165" fmla="*/ 334042 h 413480"/>
                    <a:gd name="connsiteX166" fmla="*/ 439800 w 660399"/>
                    <a:gd name="connsiteY166" fmla="*/ 347853 h 413480"/>
                    <a:gd name="connsiteX167" fmla="*/ 450944 w 660399"/>
                    <a:gd name="connsiteY167" fmla="*/ 376428 h 413480"/>
                    <a:gd name="connsiteX168" fmla="*/ 473709 w 660399"/>
                    <a:gd name="connsiteY168" fmla="*/ 413290 h 413480"/>
                    <a:gd name="connsiteX169" fmla="*/ 474566 w 660399"/>
                    <a:gd name="connsiteY169" fmla="*/ 413480 h 413480"/>
                    <a:gd name="connsiteX170" fmla="*/ 475900 w 660399"/>
                    <a:gd name="connsiteY170" fmla="*/ 413004 h 413480"/>
                    <a:gd name="connsiteX171" fmla="*/ 476948 w 660399"/>
                    <a:gd name="connsiteY171" fmla="*/ 411004 h 413480"/>
                    <a:gd name="connsiteX172" fmla="*/ 528383 w 660399"/>
                    <a:gd name="connsiteY172" fmla="*/ 372904 h 413480"/>
                    <a:gd name="connsiteX173" fmla="*/ 529526 w 660399"/>
                    <a:gd name="connsiteY173" fmla="*/ 372523 h 413480"/>
                    <a:gd name="connsiteX174" fmla="*/ 557625 w 660399"/>
                    <a:gd name="connsiteY174" fmla="*/ 356330 h 413480"/>
                    <a:gd name="connsiteX175" fmla="*/ 564387 w 660399"/>
                    <a:gd name="connsiteY175" fmla="*/ 350234 h 413480"/>
                    <a:gd name="connsiteX176" fmla="*/ 568864 w 660399"/>
                    <a:gd name="connsiteY176" fmla="*/ 353092 h 413480"/>
                    <a:gd name="connsiteX177" fmla="*/ 574103 w 660399"/>
                    <a:gd name="connsiteY177" fmla="*/ 356235 h 413480"/>
                    <a:gd name="connsiteX178" fmla="*/ 578008 w 660399"/>
                    <a:gd name="connsiteY178" fmla="*/ 349472 h 413480"/>
                    <a:gd name="connsiteX179" fmla="*/ 580961 w 660399"/>
                    <a:gd name="connsiteY179" fmla="*/ 342709 h 413480"/>
                    <a:gd name="connsiteX180" fmla="*/ 603059 w 660399"/>
                    <a:gd name="connsiteY180" fmla="*/ 329660 h 413480"/>
                    <a:gd name="connsiteX181" fmla="*/ 606774 w 660399"/>
                    <a:gd name="connsiteY181" fmla="*/ 323374 h 413480"/>
                    <a:gd name="connsiteX182" fmla="*/ 614679 w 660399"/>
                    <a:gd name="connsiteY182" fmla="*/ 320897 h 413480"/>
                    <a:gd name="connsiteX183" fmla="*/ 623633 w 660399"/>
                    <a:gd name="connsiteY183" fmla="*/ 326136 h 413480"/>
                    <a:gd name="connsiteX184" fmla="*/ 636301 w 660399"/>
                    <a:gd name="connsiteY184" fmla="*/ 332804 h 413480"/>
                    <a:gd name="connsiteX185" fmla="*/ 659542 w 660399"/>
                    <a:gd name="connsiteY185" fmla="*/ 320612 h 413480"/>
                    <a:gd name="connsiteX186" fmla="*/ 660399 w 660399"/>
                    <a:gd name="connsiteY186" fmla="*/ 318802 h 413480"/>
                    <a:gd name="connsiteX187" fmla="*/ 659542 w 660399"/>
                    <a:gd name="connsiteY187" fmla="*/ 316992 h 413480"/>
                    <a:gd name="connsiteX188" fmla="*/ 654399 w 660399"/>
                    <a:gd name="connsiteY188" fmla="*/ 306229 h 413480"/>
                    <a:gd name="connsiteX189" fmla="*/ 637825 w 660399"/>
                    <a:gd name="connsiteY189" fmla="*/ 271748 h 413480"/>
                    <a:gd name="connsiteX190" fmla="*/ 635730 w 660399"/>
                    <a:gd name="connsiteY190" fmla="*/ 264890 h 413480"/>
                    <a:gd name="connsiteX191" fmla="*/ 635444 w 660399"/>
                    <a:gd name="connsiteY191" fmla="*/ 264033 h 413480"/>
                    <a:gd name="connsiteX192" fmla="*/ 635063 w 660399"/>
                    <a:gd name="connsiteY192" fmla="*/ 215455 h 413480"/>
                    <a:gd name="connsiteX193" fmla="*/ 641159 w 660399"/>
                    <a:gd name="connsiteY193" fmla="*/ 205454 h 413480"/>
                    <a:gd name="connsiteX194" fmla="*/ 631634 w 660399"/>
                    <a:gd name="connsiteY194" fmla="*/ 194596 h 413480"/>
                    <a:gd name="connsiteX195" fmla="*/ 607631 w 660399"/>
                    <a:gd name="connsiteY195" fmla="*/ 187262 h 413480"/>
                    <a:gd name="connsiteX196" fmla="*/ 599344 w 660399"/>
                    <a:gd name="connsiteY196" fmla="*/ 185356 h 413480"/>
                    <a:gd name="connsiteX197" fmla="*/ 579913 w 660399"/>
                    <a:gd name="connsiteY197" fmla="*/ 169926 h 413480"/>
                    <a:gd name="connsiteX198" fmla="*/ 573817 w 660399"/>
                    <a:gd name="connsiteY198" fmla="*/ 166878 h 413480"/>
                    <a:gd name="connsiteX199" fmla="*/ 565625 w 660399"/>
                    <a:gd name="connsiteY199" fmla="*/ 150019 h 413480"/>
                    <a:gd name="connsiteX200" fmla="*/ 565625 w 660399"/>
                    <a:gd name="connsiteY200" fmla="*/ 150019 h 413480"/>
                    <a:gd name="connsiteX201" fmla="*/ 556958 w 660399"/>
                    <a:gd name="connsiteY201" fmla="*/ 156019 h 413480"/>
                    <a:gd name="connsiteX202" fmla="*/ 544004 w 660399"/>
                    <a:gd name="connsiteY202" fmla="*/ 164401 h 413480"/>
                    <a:gd name="connsiteX203" fmla="*/ 540003 w 660399"/>
                    <a:gd name="connsiteY203" fmla="*/ 163449 h 413480"/>
                    <a:gd name="connsiteX204" fmla="*/ 530955 w 660399"/>
                    <a:gd name="connsiteY204" fmla="*/ 159639 h 413480"/>
                    <a:gd name="connsiteX205" fmla="*/ 518096 w 660399"/>
                    <a:gd name="connsiteY205" fmla="*/ 144875 h 413480"/>
                    <a:gd name="connsiteX206" fmla="*/ 516858 w 660399"/>
                    <a:gd name="connsiteY206" fmla="*/ 143351 h 413480"/>
                    <a:gd name="connsiteX207" fmla="*/ 486282 w 660399"/>
                    <a:gd name="connsiteY207" fmla="*/ 133921 h 413480"/>
                    <a:gd name="connsiteX208" fmla="*/ 474662 w 660399"/>
                    <a:gd name="connsiteY208" fmla="*/ 135826 h 413480"/>
                    <a:gd name="connsiteX209" fmla="*/ 469233 w 660399"/>
                    <a:gd name="connsiteY209" fmla="*/ 136969 h 413480"/>
                    <a:gd name="connsiteX210" fmla="*/ 445706 w 660399"/>
                    <a:gd name="connsiteY210" fmla="*/ 113824 h 413480"/>
                    <a:gd name="connsiteX211" fmla="*/ 446373 w 660399"/>
                    <a:gd name="connsiteY211" fmla="*/ 105442 h 413480"/>
                    <a:gd name="connsiteX212" fmla="*/ 444277 w 660399"/>
                    <a:gd name="connsiteY212" fmla="*/ 78867 h 413480"/>
                    <a:gd name="connsiteX213" fmla="*/ 439800 w 660399"/>
                    <a:gd name="connsiteY213" fmla="*/ 76867 h 413480"/>
                    <a:gd name="connsiteX214" fmla="*/ 439800 w 660399"/>
                    <a:gd name="connsiteY214" fmla="*/ 76867 h 413480"/>
                    <a:gd name="connsiteX215" fmla="*/ 431894 w 660399"/>
                    <a:gd name="connsiteY215" fmla="*/ 80391 h 413480"/>
                    <a:gd name="connsiteX216" fmla="*/ 414750 w 660399"/>
                    <a:gd name="connsiteY216" fmla="*/ 88297 h 413480"/>
                    <a:gd name="connsiteX217" fmla="*/ 403605 w 660399"/>
                    <a:gd name="connsiteY217" fmla="*/ 83915 h 413480"/>
                    <a:gd name="connsiteX218" fmla="*/ 386175 w 660399"/>
                    <a:gd name="connsiteY218" fmla="*/ 77819 h 413480"/>
                    <a:gd name="connsiteX219" fmla="*/ 371316 w 660399"/>
                    <a:gd name="connsiteY219" fmla="*/ 81153 h 413480"/>
                    <a:gd name="connsiteX220" fmla="*/ 329882 w 660399"/>
                    <a:gd name="connsiteY220" fmla="*/ 85630 h 413480"/>
                    <a:gd name="connsiteX221" fmla="*/ 303498 w 660399"/>
                    <a:gd name="connsiteY221" fmla="*/ 77629 h 413480"/>
                    <a:gd name="connsiteX222" fmla="*/ 272732 w 660399"/>
                    <a:gd name="connsiteY222" fmla="*/ 63532 h 413480"/>
                    <a:gd name="connsiteX223" fmla="*/ 272065 w 660399"/>
                    <a:gd name="connsiteY223" fmla="*/ 63341 h 413480"/>
                    <a:gd name="connsiteX224" fmla="*/ 235584 w 660399"/>
                    <a:gd name="connsiteY224" fmla="*/ 24955 h 413480"/>
                    <a:gd name="connsiteX225" fmla="*/ 216725 w 660399"/>
                    <a:gd name="connsiteY225" fmla="*/ 476 h 413480"/>
                    <a:gd name="connsiteX226" fmla="*/ 215582 w 660399"/>
                    <a:gd name="connsiteY226" fmla="*/ 191 h 413480"/>
                    <a:gd name="connsiteX227" fmla="*/ 215582 w 660399"/>
                    <a:gd name="connsiteY227" fmla="*/ 191 h 413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</a:cxnLst>
                  <a:rect l="l" t="t" r="r" b="b"/>
                  <a:pathLst>
                    <a:path w="660399" h="413480">
                      <a:moveTo>
                        <a:pt x="215963" y="2381"/>
                      </a:moveTo>
                      <a:cubicBezTo>
                        <a:pt x="229774" y="9811"/>
                        <a:pt x="247586" y="63341"/>
                        <a:pt x="272256" y="65532"/>
                      </a:cubicBezTo>
                      <a:cubicBezTo>
                        <a:pt x="309784" y="80867"/>
                        <a:pt x="312260" y="87821"/>
                        <a:pt x="330358" y="87821"/>
                      </a:cubicBezTo>
                      <a:cubicBezTo>
                        <a:pt x="339026" y="87821"/>
                        <a:pt x="351123" y="86201"/>
                        <a:pt x="372458" y="83248"/>
                      </a:cubicBezTo>
                      <a:cubicBezTo>
                        <a:pt x="378174" y="80867"/>
                        <a:pt x="382745" y="79915"/>
                        <a:pt x="386651" y="79915"/>
                      </a:cubicBezTo>
                      <a:cubicBezTo>
                        <a:pt x="399891" y="79915"/>
                        <a:pt x="404843" y="90392"/>
                        <a:pt x="415226" y="90392"/>
                      </a:cubicBezTo>
                      <a:cubicBezTo>
                        <a:pt x="419893" y="90392"/>
                        <a:pt x="425703" y="88201"/>
                        <a:pt x="433800" y="82010"/>
                      </a:cubicBezTo>
                      <a:cubicBezTo>
                        <a:pt x="436466" y="79915"/>
                        <a:pt x="438562" y="79058"/>
                        <a:pt x="440181" y="79058"/>
                      </a:cubicBezTo>
                      <a:cubicBezTo>
                        <a:pt x="449992" y="79058"/>
                        <a:pt x="442182" y="112490"/>
                        <a:pt x="444182" y="115062"/>
                      </a:cubicBezTo>
                      <a:cubicBezTo>
                        <a:pt x="457993" y="134684"/>
                        <a:pt x="464089" y="139160"/>
                        <a:pt x="469709" y="139160"/>
                      </a:cubicBezTo>
                      <a:cubicBezTo>
                        <a:pt x="474376" y="139160"/>
                        <a:pt x="478662" y="136112"/>
                        <a:pt x="486854" y="136112"/>
                      </a:cubicBezTo>
                      <a:cubicBezTo>
                        <a:pt x="493426" y="136112"/>
                        <a:pt x="502570" y="138113"/>
                        <a:pt x="516286" y="145256"/>
                      </a:cubicBezTo>
                      <a:cubicBezTo>
                        <a:pt x="520001" y="160972"/>
                        <a:pt x="524954" y="158401"/>
                        <a:pt x="539527" y="165449"/>
                      </a:cubicBezTo>
                      <a:cubicBezTo>
                        <a:pt x="541242" y="166306"/>
                        <a:pt x="542956" y="166688"/>
                        <a:pt x="544575" y="166688"/>
                      </a:cubicBezTo>
                      <a:cubicBezTo>
                        <a:pt x="554576" y="166688"/>
                        <a:pt x="561434" y="152400"/>
                        <a:pt x="566197" y="152400"/>
                      </a:cubicBezTo>
                      <a:cubicBezTo>
                        <a:pt x="568674" y="152400"/>
                        <a:pt x="570674" y="156305"/>
                        <a:pt x="572198" y="168212"/>
                      </a:cubicBezTo>
                      <a:cubicBezTo>
                        <a:pt x="577913" y="172498"/>
                        <a:pt x="593343" y="176117"/>
                        <a:pt x="597820" y="186500"/>
                      </a:cubicBezTo>
                      <a:cubicBezTo>
                        <a:pt x="601059" y="192310"/>
                        <a:pt x="617060" y="186023"/>
                        <a:pt x="630776" y="196596"/>
                      </a:cubicBezTo>
                      <a:cubicBezTo>
                        <a:pt x="660494" y="216027"/>
                        <a:pt x="599439" y="208788"/>
                        <a:pt x="633825" y="265271"/>
                      </a:cubicBezTo>
                      <a:cubicBezTo>
                        <a:pt x="637539" y="287369"/>
                        <a:pt x="639159" y="253746"/>
                        <a:pt x="652493" y="306800"/>
                      </a:cubicBezTo>
                      <a:cubicBezTo>
                        <a:pt x="654017" y="312992"/>
                        <a:pt x="656018" y="316706"/>
                        <a:pt x="658304" y="318802"/>
                      </a:cubicBezTo>
                      <a:cubicBezTo>
                        <a:pt x="648112" y="327469"/>
                        <a:pt x="641444" y="330422"/>
                        <a:pt x="636587" y="330422"/>
                      </a:cubicBezTo>
                      <a:cubicBezTo>
                        <a:pt x="626776" y="330422"/>
                        <a:pt x="624490" y="318516"/>
                        <a:pt x="614965" y="318516"/>
                      </a:cubicBezTo>
                      <a:cubicBezTo>
                        <a:pt x="612489" y="318516"/>
                        <a:pt x="609536" y="319278"/>
                        <a:pt x="605916" y="321278"/>
                      </a:cubicBezTo>
                      <a:cubicBezTo>
                        <a:pt x="596582" y="326422"/>
                        <a:pt x="607535" y="340328"/>
                        <a:pt x="581247" y="340328"/>
                      </a:cubicBezTo>
                      <a:cubicBezTo>
                        <a:pt x="573531" y="340328"/>
                        <a:pt x="577436" y="353854"/>
                        <a:pt x="574293" y="353854"/>
                      </a:cubicBezTo>
                      <a:cubicBezTo>
                        <a:pt x="573531" y="353854"/>
                        <a:pt x="572484" y="353187"/>
                        <a:pt x="570769" y="351377"/>
                      </a:cubicBezTo>
                      <a:cubicBezTo>
                        <a:pt x="568388" y="348901"/>
                        <a:pt x="566387" y="347853"/>
                        <a:pt x="564578" y="347853"/>
                      </a:cubicBezTo>
                      <a:cubicBezTo>
                        <a:pt x="556386" y="347853"/>
                        <a:pt x="552576" y="370142"/>
                        <a:pt x="529431" y="370142"/>
                      </a:cubicBezTo>
                      <a:cubicBezTo>
                        <a:pt x="509809" y="376047"/>
                        <a:pt x="474471" y="386143"/>
                        <a:pt x="474757" y="411004"/>
                      </a:cubicBezTo>
                      <a:cubicBezTo>
                        <a:pt x="419417" y="390620"/>
                        <a:pt x="482567" y="368046"/>
                        <a:pt x="441229" y="345758"/>
                      </a:cubicBezTo>
                      <a:cubicBezTo>
                        <a:pt x="435705" y="342519"/>
                        <a:pt x="441229" y="328613"/>
                        <a:pt x="439038" y="328613"/>
                      </a:cubicBezTo>
                      <a:cubicBezTo>
                        <a:pt x="438276" y="328613"/>
                        <a:pt x="436657" y="330232"/>
                        <a:pt x="433323" y="334518"/>
                      </a:cubicBezTo>
                      <a:cubicBezTo>
                        <a:pt x="410844" y="362902"/>
                        <a:pt x="400272" y="372332"/>
                        <a:pt x="395318" y="372332"/>
                      </a:cubicBezTo>
                      <a:cubicBezTo>
                        <a:pt x="385603" y="372332"/>
                        <a:pt x="397605" y="336137"/>
                        <a:pt x="384365" y="336137"/>
                      </a:cubicBezTo>
                      <a:cubicBezTo>
                        <a:pt x="383031" y="336137"/>
                        <a:pt x="381412" y="336518"/>
                        <a:pt x="379507" y="337280"/>
                      </a:cubicBezTo>
                      <a:cubicBezTo>
                        <a:pt x="368458" y="339757"/>
                        <a:pt x="378269" y="354521"/>
                        <a:pt x="351789" y="354521"/>
                      </a:cubicBezTo>
                      <a:cubicBezTo>
                        <a:pt x="343883" y="354521"/>
                        <a:pt x="339216" y="359473"/>
                        <a:pt x="334263" y="359473"/>
                      </a:cubicBezTo>
                      <a:cubicBezTo>
                        <a:pt x="331691" y="359473"/>
                        <a:pt x="328929" y="358140"/>
                        <a:pt x="325595" y="353854"/>
                      </a:cubicBezTo>
                      <a:cubicBezTo>
                        <a:pt x="305688" y="331470"/>
                        <a:pt x="252634" y="324898"/>
                        <a:pt x="222440" y="313944"/>
                      </a:cubicBezTo>
                      <a:cubicBezTo>
                        <a:pt x="217868" y="313468"/>
                        <a:pt x="210629" y="309563"/>
                        <a:pt x="205009" y="309563"/>
                      </a:cubicBezTo>
                      <a:cubicBezTo>
                        <a:pt x="202151" y="309563"/>
                        <a:pt x="199675" y="310610"/>
                        <a:pt x="198246" y="313658"/>
                      </a:cubicBezTo>
                      <a:cubicBezTo>
                        <a:pt x="198056" y="313658"/>
                        <a:pt x="197865" y="313658"/>
                        <a:pt x="197675" y="313658"/>
                      </a:cubicBezTo>
                      <a:cubicBezTo>
                        <a:pt x="168433" y="313658"/>
                        <a:pt x="185673" y="332804"/>
                        <a:pt x="188816" y="342995"/>
                      </a:cubicBezTo>
                      <a:cubicBezTo>
                        <a:pt x="180911" y="350234"/>
                        <a:pt x="175291" y="352616"/>
                        <a:pt x="170624" y="352616"/>
                      </a:cubicBezTo>
                      <a:cubicBezTo>
                        <a:pt x="160908" y="352616"/>
                        <a:pt x="154717" y="342519"/>
                        <a:pt x="138906" y="342519"/>
                      </a:cubicBezTo>
                      <a:cubicBezTo>
                        <a:pt x="129190" y="342519"/>
                        <a:pt x="115855" y="346329"/>
                        <a:pt x="95948" y="358521"/>
                      </a:cubicBezTo>
                      <a:cubicBezTo>
                        <a:pt x="80993" y="367951"/>
                        <a:pt x="78136" y="402622"/>
                        <a:pt x="68706" y="402622"/>
                      </a:cubicBezTo>
                      <a:cubicBezTo>
                        <a:pt x="64801" y="402622"/>
                        <a:pt x="59753" y="396621"/>
                        <a:pt x="52228" y="380429"/>
                      </a:cubicBezTo>
                      <a:cubicBezTo>
                        <a:pt x="52037" y="380429"/>
                        <a:pt x="51847" y="380429"/>
                        <a:pt x="51657" y="380429"/>
                      </a:cubicBezTo>
                      <a:cubicBezTo>
                        <a:pt x="39465" y="380429"/>
                        <a:pt x="26796" y="336613"/>
                        <a:pt x="17748" y="336613"/>
                      </a:cubicBezTo>
                      <a:cubicBezTo>
                        <a:pt x="16700" y="336613"/>
                        <a:pt x="15652" y="337185"/>
                        <a:pt x="14795" y="338518"/>
                      </a:cubicBezTo>
                      <a:cubicBezTo>
                        <a:pt x="10604" y="341852"/>
                        <a:pt x="7937" y="343281"/>
                        <a:pt x="6413" y="343281"/>
                      </a:cubicBezTo>
                      <a:cubicBezTo>
                        <a:pt x="-2160" y="343281"/>
                        <a:pt x="23653" y="299752"/>
                        <a:pt x="11461" y="291560"/>
                      </a:cubicBezTo>
                      <a:cubicBezTo>
                        <a:pt x="-18352" y="264700"/>
                        <a:pt x="39845" y="275368"/>
                        <a:pt x="44703" y="263462"/>
                      </a:cubicBezTo>
                      <a:cubicBezTo>
                        <a:pt x="46799" y="260699"/>
                        <a:pt x="48513" y="259651"/>
                        <a:pt x="50323" y="259651"/>
                      </a:cubicBezTo>
                      <a:cubicBezTo>
                        <a:pt x="52514" y="259651"/>
                        <a:pt x="54800" y="261271"/>
                        <a:pt x="57752" y="263176"/>
                      </a:cubicBezTo>
                      <a:cubicBezTo>
                        <a:pt x="63086" y="266795"/>
                        <a:pt x="68040" y="268224"/>
                        <a:pt x="72611" y="268224"/>
                      </a:cubicBezTo>
                      <a:cubicBezTo>
                        <a:pt x="94233" y="268224"/>
                        <a:pt x="108044" y="234982"/>
                        <a:pt x="124523" y="234982"/>
                      </a:cubicBezTo>
                      <a:cubicBezTo>
                        <a:pt x="125570" y="234982"/>
                        <a:pt x="126618" y="235077"/>
                        <a:pt x="127666" y="235363"/>
                      </a:cubicBezTo>
                      <a:cubicBezTo>
                        <a:pt x="130619" y="236125"/>
                        <a:pt x="133000" y="236506"/>
                        <a:pt x="135000" y="236506"/>
                      </a:cubicBezTo>
                      <a:cubicBezTo>
                        <a:pt x="147192" y="236506"/>
                        <a:pt x="143477" y="222885"/>
                        <a:pt x="148431" y="210598"/>
                      </a:cubicBezTo>
                      <a:cubicBezTo>
                        <a:pt x="157575" y="187928"/>
                        <a:pt x="125951" y="167450"/>
                        <a:pt x="119093" y="167450"/>
                      </a:cubicBezTo>
                      <a:lnTo>
                        <a:pt x="119093" y="167450"/>
                      </a:lnTo>
                      <a:cubicBezTo>
                        <a:pt x="118332" y="167735"/>
                        <a:pt x="117760" y="167830"/>
                        <a:pt x="117189" y="167830"/>
                      </a:cubicBezTo>
                      <a:cubicBezTo>
                        <a:pt x="111759" y="167830"/>
                        <a:pt x="118236" y="152876"/>
                        <a:pt x="104711" y="152400"/>
                      </a:cubicBezTo>
                      <a:cubicBezTo>
                        <a:pt x="106901" y="124301"/>
                        <a:pt x="90233" y="139351"/>
                        <a:pt x="103568" y="118967"/>
                      </a:cubicBezTo>
                      <a:cubicBezTo>
                        <a:pt x="111092" y="107537"/>
                        <a:pt x="79279" y="98108"/>
                        <a:pt x="102996" y="71056"/>
                      </a:cubicBezTo>
                      <a:cubicBezTo>
                        <a:pt x="105187" y="68580"/>
                        <a:pt x="109473" y="67913"/>
                        <a:pt x="114712" y="67913"/>
                      </a:cubicBezTo>
                      <a:cubicBezTo>
                        <a:pt x="120999" y="67913"/>
                        <a:pt x="128523" y="68866"/>
                        <a:pt x="135191" y="68866"/>
                      </a:cubicBezTo>
                      <a:cubicBezTo>
                        <a:pt x="144335" y="68866"/>
                        <a:pt x="151669" y="66961"/>
                        <a:pt x="150907" y="57912"/>
                      </a:cubicBezTo>
                      <a:cubicBezTo>
                        <a:pt x="148811" y="31623"/>
                        <a:pt x="123475" y="48292"/>
                        <a:pt x="120999" y="30480"/>
                      </a:cubicBezTo>
                      <a:cubicBezTo>
                        <a:pt x="118236" y="10668"/>
                        <a:pt x="93566" y="15050"/>
                        <a:pt x="92328" y="12192"/>
                      </a:cubicBezTo>
                      <a:cubicBezTo>
                        <a:pt x="89852" y="6572"/>
                        <a:pt x="98996" y="4953"/>
                        <a:pt x="110807" y="4953"/>
                      </a:cubicBezTo>
                      <a:cubicBezTo>
                        <a:pt x="126237" y="4953"/>
                        <a:pt x="146144" y="7810"/>
                        <a:pt x="149764" y="8572"/>
                      </a:cubicBezTo>
                      <a:cubicBezTo>
                        <a:pt x="156336" y="9811"/>
                        <a:pt x="161194" y="10382"/>
                        <a:pt x="165004" y="10382"/>
                      </a:cubicBezTo>
                      <a:cubicBezTo>
                        <a:pt x="178910" y="10382"/>
                        <a:pt x="176148" y="3429"/>
                        <a:pt x="176815" y="3429"/>
                      </a:cubicBezTo>
                      <a:cubicBezTo>
                        <a:pt x="177196" y="3429"/>
                        <a:pt x="178720" y="5525"/>
                        <a:pt x="184530" y="12001"/>
                      </a:cubicBezTo>
                      <a:cubicBezTo>
                        <a:pt x="187197" y="14954"/>
                        <a:pt x="189864" y="16097"/>
                        <a:pt x="192531" y="16097"/>
                      </a:cubicBezTo>
                      <a:cubicBezTo>
                        <a:pt x="200247" y="16097"/>
                        <a:pt x="208057" y="6382"/>
                        <a:pt x="216439" y="2572"/>
                      </a:cubicBezTo>
                      <a:moveTo>
                        <a:pt x="215963" y="0"/>
                      </a:moveTo>
                      <a:cubicBezTo>
                        <a:pt x="215963" y="0"/>
                        <a:pt x="215296" y="0"/>
                        <a:pt x="215010" y="191"/>
                      </a:cubicBezTo>
                      <a:cubicBezTo>
                        <a:pt x="211391" y="1810"/>
                        <a:pt x="208057" y="4381"/>
                        <a:pt x="204818" y="6858"/>
                      </a:cubicBezTo>
                      <a:cubicBezTo>
                        <a:pt x="200247" y="10287"/>
                        <a:pt x="195960" y="13525"/>
                        <a:pt x="192150" y="13525"/>
                      </a:cubicBezTo>
                      <a:cubicBezTo>
                        <a:pt x="189959" y="13525"/>
                        <a:pt x="187959" y="12478"/>
                        <a:pt x="185864" y="10192"/>
                      </a:cubicBezTo>
                      <a:cubicBezTo>
                        <a:pt x="183292" y="7334"/>
                        <a:pt x="181482" y="5334"/>
                        <a:pt x="180339" y="4000"/>
                      </a:cubicBezTo>
                      <a:cubicBezTo>
                        <a:pt x="178149" y="1524"/>
                        <a:pt x="177672" y="857"/>
                        <a:pt x="176339" y="857"/>
                      </a:cubicBezTo>
                      <a:lnTo>
                        <a:pt x="176339" y="857"/>
                      </a:lnTo>
                      <a:cubicBezTo>
                        <a:pt x="175767" y="857"/>
                        <a:pt x="173958" y="1048"/>
                        <a:pt x="173767" y="3715"/>
                      </a:cubicBezTo>
                      <a:cubicBezTo>
                        <a:pt x="173767" y="4953"/>
                        <a:pt x="173481" y="7810"/>
                        <a:pt x="164433" y="7810"/>
                      </a:cubicBezTo>
                      <a:cubicBezTo>
                        <a:pt x="160527" y="7810"/>
                        <a:pt x="155574" y="7239"/>
                        <a:pt x="149669" y="6096"/>
                      </a:cubicBezTo>
                      <a:cubicBezTo>
                        <a:pt x="145668" y="5334"/>
                        <a:pt x="125761" y="2476"/>
                        <a:pt x="110235" y="2476"/>
                      </a:cubicBezTo>
                      <a:cubicBezTo>
                        <a:pt x="94709" y="2476"/>
                        <a:pt x="91281" y="5334"/>
                        <a:pt x="89852" y="7525"/>
                      </a:cubicBezTo>
                      <a:cubicBezTo>
                        <a:pt x="89090" y="8668"/>
                        <a:pt x="88423" y="10573"/>
                        <a:pt x="89566" y="13144"/>
                      </a:cubicBezTo>
                      <a:cubicBezTo>
                        <a:pt x="90423" y="15145"/>
                        <a:pt x="92805" y="15430"/>
                        <a:pt x="96805" y="15907"/>
                      </a:cubicBezTo>
                      <a:cubicBezTo>
                        <a:pt x="106711" y="17050"/>
                        <a:pt x="116522" y="19241"/>
                        <a:pt x="118141" y="30861"/>
                      </a:cubicBezTo>
                      <a:cubicBezTo>
                        <a:pt x="119474" y="40576"/>
                        <a:pt x="126714" y="41910"/>
                        <a:pt x="133095" y="43053"/>
                      </a:cubicBezTo>
                      <a:cubicBezTo>
                        <a:pt x="140525" y="44387"/>
                        <a:pt x="147002" y="45529"/>
                        <a:pt x="148050" y="58198"/>
                      </a:cubicBezTo>
                      <a:cubicBezTo>
                        <a:pt x="148240" y="60579"/>
                        <a:pt x="147764" y="62389"/>
                        <a:pt x="146621" y="63627"/>
                      </a:cubicBezTo>
                      <a:cubicBezTo>
                        <a:pt x="144716" y="65627"/>
                        <a:pt x="141001" y="66580"/>
                        <a:pt x="134715" y="66580"/>
                      </a:cubicBezTo>
                      <a:cubicBezTo>
                        <a:pt x="131476" y="66580"/>
                        <a:pt x="127857" y="66294"/>
                        <a:pt x="124427" y="66104"/>
                      </a:cubicBezTo>
                      <a:cubicBezTo>
                        <a:pt x="120999" y="65913"/>
                        <a:pt x="117474" y="65627"/>
                        <a:pt x="114236" y="65627"/>
                      </a:cubicBezTo>
                      <a:cubicBezTo>
                        <a:pt x="109568" y="65627"/>
                        <a:pt x="103758" y="66104"/>
                        <a:pt x="100710" y="69628"/>
                      </a:cubicBezTo>
                      <a:cubicBezTo>
                        <a:pt x="84708" y="87916"/>
                        <a:pt x="92328" y="99155"/>
                        <a:pt x="97948" y="107347"/>
                      </a:cubicBezTo>
                      <a:cubicBezTo>
                        <a:pt x="101282" y="112300"/>
                        <a:pt x="102996" y="114967"/>
                        <a:pt x="101091" y="117824"/>
                      </a:cubicBezTo>
                      <a:cubicBezTo>
                        <a:pt x="94233" y="128302"/>
                        <a:pt x="94328" y="131064"/>
                        <a:pt x="97948" y="134779"/>
                      </a:cubicBezTo>
                      <a:cubicBezTo>
                        <a:pt x="99853" y="136779"/>
                        <a:pt x="102806" y="139732"/>
                        <a:pt x="101853" y="152305"/>
                      </a:cubicBezTo>
                      <a:cubicBezTo>
                        <a:pt x="101853" y="152971"/>
                        <a:pt x="102044" y="153638"/>
                        <a:pt x="102425" y="154114"/>
                      </a:cubicBezTo>
                      <a:cubicBezTo>
                        <a:pt x="102901" y="154591"/>
                        <a:pt x="103473" y="154876"/>
                        <a:pt x="104139" y="154876"/>
                      </a:cubicBezTo>
                      <a:cubicBezTo>
                        <a:pt x="110045" y="155067"/>
                        <a:pt x="110902" y="158210"/>
                        <a:pt x="111569" y="163259"/>
                      </a:cubicBezTo>
                      <a:cubicBezTo>
                        <a:pt x="111950" y="166116"/>
                        <a:pt x="112616" y="170307"/>
                        <a:pt x="116712" y="170307"/>
                      </a:cubicBezTo>
                      <a:cubicBezTo>
                        <a:pt x="117379" y="170307"/>
                        <a:pt x="118141" y="170212"/>
                        <a:pt x="118903" y="169926"/>
                      </a:cubicBezTo>
                      <a:cubicBezTo>
                        <a:pt x="122713" y="170402"/>
                        <a:pt x="135191" y="177546"/>
                        <a:pt x="142334" y="188119"/>
                      </a:cubicBezTo>
                      <a:cubicBezTo>
                        <a:pt x="147383" y="195643"/>
                        <a:pt x="148526" y="202883"/>
                        <a:pt x="145764" y="209836"/>
                      </a:cubicBezTo>
                      <a:cubicBezTo>
                        <a:pt x="144049" y="214122"/>
                        <a:pt x="143287" y="218504"/>
                        <a:pt x="142620" y="222313"/>
                      </a:cubicBezTo>
                      <a:cubicBezTo>
                        <a:pt x="141191" y="231076"/>
                        <a:pt x="140144" y="234220"/>
                        <a:pt x="134429" y="234220"/>
                      </a:cubicBezTo>
                      <a:cubicBezTo>
                        <a:pt x="132619" y="234220"/>
                        <a:pt x="130333" y="233839"/>
                        <a:pt x="127761" y="233172"/>
                      </a:cubicBezTo>
                      <a:cubicBezTo>
                        <a:pt x="126523" y="232886"/>
                        <a:pt x="125285" y="232696"/>
                        <a:pt x="123951" y="232696"/>
                      </a:cubicBezTo>
                      <a:cubicBezTo>
                        <a:pt x="115283" y="232696"/>
                        <a:pt x="107759" y="240316"/>
                        <a:pt x="99948" y="248317"/>
                      </a:cubicBezTo>
                      <a:cubicBezTo>
                        <a:pt x="91471" y="256984"/>
                        <a:pt x="82708" y="265938"/>
                        <a:pt x="72135" y="265938"/>
                      </a:cubicBezTo>
                      <a:cubicBezTo>
                        <a:pt x="67754" y="265938"/>
                        <a:pt x="63277" y="264414"/>
                        <a:pt x="58610" y="261271"/>
                      </a:cubicBezTo>
                      <a:cubicBezTo>
                        <a:pt x="55371" y="259080"/>
                        <a:pt x="52704" y="257366"/>
                        <a:pt x="49847" y="257366"/>
                      </a:cubicBezTo>
                      <a:cubicBezTo>
                        <a:pt x="46227" y="257366"/>
                        <a:pt x="43751" y="260128"/>
                        <a:pt x="42227" y="262128"/>
                      </a:cubicBezTo>
                      <a:cubicBezTo>
                        <a:pt x="42132" y="262318"/>
                        <a:pt x="42036" y="262414"/>
                        <a:pt x="41941" y="262604"/>
                      </a:cubicBezTo>
                      <a:cubicBezTo>
                        <a:pt x="40608" y="265747"/>
                        <a:pt x="30987" y="267081"/>
                        <a:pt x="23272" y="268224"/>
                      </a:cubicBezTo>
                      <a:cubicBezTo>
                        <a:pt x="12509" y="269748"/>
                        <a:pt x="2317" y="271081"/>
                        <a:pt x="317" y="277368"/>
                      </a:cubicBezTo>
                      <a:cubicBezTo>
                        <a:pt x="-1017" y="281654"/>
                        <a:pt x="1841" y="286702"/>
                        <a:pt x="9270" y="293370"/>
                      </a:cubicBezTo>
                      <a:cubicBezTo>
                        <a:pt x="14985" y="297180"/>
                        <a:pt x="9461" y="313658"/>
                        <a:pt x="5841" y="324612"/>
                      </a:cubicBezTo>
                      <a:cubicBezTo>
                        <a:pt x="2126" y="335661"/>
                        <a:pt x="412" y="341185"/>
                        <a:pt x="2508" y="344043"/>
                      </a:cubicBezTo>
                      <a:cubicBezTo>
                        <a:pt x="3269" y="345091"/>
                        <a:pt x="4412" y="345662"/>
                        <a:pt x="5746" y="345662"/>
                      </a:cubicBezTo>
                      <a:cubicBezTo>
                        <a:pt x="8032" y="345662"/>
                        <a:pt x="10985" y="344138"/>
                        <a:pt x="15652" y="340423"/>
                      </a:cubicBezTo>
                      <a:cubicBezTo>
                        <a:pt x="15842" y="340328"/>
                        <a:pt x="15938" y="340138"/>
                        <a:pt x="16128" y="339947"/>
                      </a:cubicBezTo>
                      <a:cubicBezTo>
                        <a:pt x="16509" y="339376"/>
                        <a:pt x="16985" y="338995"/>
                        <a:pt x="17176" y="338995"/>
                      </a:cubicBezTo>
                      <a:cubicBezTo>
                        <a:pt x="19938" y="338995"/>
                        <a:pt x="25749" y="349948"/>
                        <a:pt x="29558" y="357188"/>
                      </a:cubicBezTo>
                      <a:cubicBezTo>
                        <a:pt x="36226" y="369856"/>
                        <a:pt x="42608" y="381857"/>
                        <a:pt x="50133" y="382714"/>
                      </a:cubicBezTo>
                      <a:cubicBezTo>
                        <a:pt x="57467" y="398240"/>
                        <a:pt x="62896" y="404908"/>
                        <a:pt x="68135" y="404908"/>
                      </a:cubicBezTo>
                      <a:cubicBezTo>
                        <a:pt x="74326" y="404908"/>
                        <a:pt x="77469" y="396621"/>
                        <a:pt x="81470" y="386143"/>
                      </a:cubicBezTo>
                      <a:cubicBezTo>
                        <a:pt x="85280" y="376142"/>
                        <a:pt x="89566" y="364903"/>
                        <a:pt x="96710" y="360426"/>
                      </a:cubicBezTo>
                      <a:cubicBezTo>
                        <a:pt x="113855" y="349948"/>
                        <a:pt x="127475" y="344805"/>
                        <a:pt x="138429" y="344805"/>
                      </a:cubicBezTo>
                      <a:cubicBezTo>
                        <a:pt x="146716" y="344805"/>
                        <a:pt x="152050" y="347663"/>
                        <a:pt x="157193" y="350520"/>
                      </a:cubicBezTo>
                      <a:cubicBezTo>
                        <a:pt x="161384" y="352806"/>
                        <a:pt x="165290" y="354901"/>
                        <a:pt x="170148" y="354901"/>
                      </a:cubicBezTo>
                      <a:cubicBezTo>
                        <a:pt x="176053" y="354901"/>
                        <a:pt x="182149" y="351758"/>
                        <a:pt x="189959" y="344710"/>
                      </a:cubicBezTo>
                      <a:cubicBezTo>
                        <a:pt x="190626" y="344043"/>
                        <a:pt x="190912" y="343091"/>
                        <a:pt x="190626" y="342233"/>
                      </a:cubicBezTo>
                      <a:cubicBezTo>
                        <a:pt x="189959" y="339947"/>
                        <a:pt x="188626" y="337375"/>
                        <a:pt x="187292" y="334613"/>
                      </a:cubicBezTo>
                      <a:cubicBezTo>
                        <a:pt x="184625" y="329184"/>
                        <a:pt x="181482" y="323088"/>
                        <a:pt x="183578" y="319754"/>
                      </a:cubicBezTo>
                      <a:cubicBezTo>
                        <a:pt x="185102" y="317278"/>
                        <a:pt x="189864" y="315944"/>
                        <a:pt x="197294" y="315944"/>
                      </a:cubicBezTo>
                      <a:lnTo>
                        <a:pt x="197865" y="315944"/>
                      </a:lnTo>
                      <a:cubicBezTo>
                        <a:pt x="197865" y="315944"/>
                        <a:pt x="197865" y="315944"/>
                        <a:pt x="197865" y="315944"/>
                      </a:cubicBezTo>
                      <a:cubicBezTo>
                        <a:pt x="198818" y="315944"/>
                        <a:pt x="199675" y="315373"/>
                        <a:pt x="200056" y="314611"/>
                      </a:cubicBezTo>
                      <a:cubicBezTo>
                        <a:pt x="200913" y="312706"/>
                        <a:pt x="202342" y="311848"/>
                        <a:pt x="204628" y="311848"/>
                      </a:cubicBezTo>
                      <a:cubicBezTo>
                        <a:pt x="207485" y="311848"/>
                        <a:pt x="210915" y="313087"/>
                        <a:pt x="214248" y="314230"/>
                      </a:cubicBezTo>
                      <a:cubicBezTo>
                        <a:pt x="216820" y="315087"/>
                        <a:pt x="219297" y="315944"/>
                        <a:pt x="221487" y="316230"/>
                      </a:cubicBezTo>
                      <a:cubicBezTo>
                        <a:pt x="230536" y="319468"/>
                        <a:pt x="241394" y="322326"/>
                        <a:pt x="252920" y="325374"/>
                      </a:cubicBezTo>
                      <a:cubicBezTo>
                        <a:pt x="279590" y="332327"/>
                        <a:pt x="309879" y="340233"/>
                        <a:pt x="323405" y="355473"/>
                      </a:cubicBezTo>
                      <a:cubicBezTo>
                        <a:pt x="326834" y="359759"/>
                        <a:pt x="330167" y="361855"/>
                        <a:pt x="333882" y="361855"/>
                      </a:cubicBezTo>
                      <a:cubicBezTo>
                        <a:pt x="336549" y="361855"/>
                        <a:pt x="339026" y="360712"/>
                        <a:pt x="341502" y="359569"/>
                      </a:cubicBezTo>
                      <a:cubicBezTo>
                        <a:pt x="344455" y="358235"/>
                        <a:pt x="347408" y="356902"/>
                        <a:pt x="351313" y="356902"/>
                      </a:cubicBezTo>
                      <a:cubicBezTo>
                        <a:pt x="369315" y="356902"/>
                        <a:pt x="372268" y="349948"/>
                        <a:pt x="374459" y="344900"/>
                      </a:cubicBezTo>
                      <a:cubicBezTo>
                        <a:pt x="375792" y="341757"/>
                        <a:pt x="376554" y="340233"/>
                        <a:pt x="379507" y="339662"/>
                      </a:cubicBezTo>
                      <a:cubicBezTo>
                        <a:pt x="381507" y="338900"/>
                        <a:pt x="382745" y="338518"/>
                        <a:pt x="383889" y="338518"/>
                      </a:cubicBezTo>
                      <a:cubicBezTo>
                        <a:pt x="384841" y="338518"/>
                        <a:pt x="385508" y="338804"/>
                        <a:pt x="386079" y="339376"/>
                      </a:cubicBezTo>
                      <a:cubicBezTo>
                        <a:pt x="388556" y="341947"/>
                        <a:pt x="388460" y="349948"/>
                        <a:pt x="388365" y="356330"/>
                      </a:cubicBezTo>
                      <a:cubicBezTo>
                        <a:pt x="388270" y="363760"/>
                        <a:pt x="388080" y="370142"/>
                        <a:pt x="391032" y="373094"/>
                      </a:cubicBezTo>
                      <a:cubicBezTo>
                        <a:pt x="392080" y="374142"/>
                        <a:pt x="393414" y="374713"/>
                        <a:pt x="394937" y="374713"/>
                      </a:cubicBezTo>
                      <a:cubicBezTo>
                        <a:pt x="399795" y="374713"/>
                        <a:pt x="407891" y="370046"/>
                        <a:pt x="434847" y="336042"/>
                      </a:cubicBezTo>
                      <a:cubicBezTo>
                        <a:pt x="435419" y="335280"/>
                        <a:pt x="435990" y="334613"/>
                        <a:pt x="436466" y="334042"/>
                      </a:cubicBezTo>
                      <a:cubicBezTo>
                        <a:pt x="435895" y="338804"/>
                        <a:pt x="435324" y="345186"/>
                        <a:pt x="439800" y="347853"/>
                      </a:cubicBezTo>
                      <a:cubicBezTo>
                        <a:pt x="457517" y="357473"/>
                        <a:pt x="454469" y="366236"/>
                        <a:pt x="450944" y="376428"/>
                      </a:cubicBezTo>
                      <a:cubicBezTo>
                        <a:pt x="446849" y="388239"/>
                        <a:pt x="442182" y="401669"/>
                        <a:pt x="473709" y="413290"/>
                      </a:cubicBezTo>
                      <a:cubicBezTo>
                        <a:pt x="473995" y="413385"/>
                        <a:pt x="474281" y="413480"/>
                        <a:pt x="474566" y="413480"/>
                      </a:cubicBezTo>
                      <a:cubicBezTo>
                        <a:pt x="475043" y="413480"/>
                        <a:pt x="475519" y="413290"/>
                        <a:pt x="475900" y="413004"/>
                      </a:cubicBezTo>
                      <a:cubicBezTo>
                        <a:pt x="476567" y="412528"/>
                        <a:pt x="476948" y="411766"/>
                        <a:pt x="476948" y="411004"/>
                      </a:cubicBezTo>
                      <a:cubicBezTo>
                        <a:pt x="476662" y="388620"/>
                        <a:pt x="509047" y="378809"/>
                        <a:pt x="528383" y="372904"/>
                      </a:cubicBezTo>
                      <a:lnTo>
                        <a:pt x="529526" y="372523"/>
                      </a:lnTo>
                      <a:cubicBezTo>
                        <a:pt x="544956" y="372427"/>
                        <a:pt x="552195" y="363093"/>
                        <a:pt x="557625" y="356330"/>
                      </a:cubicBezTo>
                      <a:cubicBezTo>
                        <a:pt x="560196" y="353092"/>
                        <a:pt x="562482" y="350234"/>
                        <a:pt x="564387" y="350234"/>
                      </a:cubicBezTo>
                      <a:cubicBezTo>
                        <a:pt x="565530" y="350234"/>
                        <a:pt x="567054" y="351187"/>
                        <a:pt x="568864" y="353092"/>
                      </a:cubicBezTo>
                      <a:cubicBezTo>
                        <a:pt x="571055" y="355378"/>
                        <a:pt x="572579" y="356235"/>
                        <a:pt x="574103" y="356235"/>
                      </a:cubicBezTo>
                      <a:cubicBezTo>
                        <a:pt x="577532" y="356235"/>
                        <a:pt x="577817" y="352520"/>
                        <a:pt x="578008" y="349472"/>
                      </a:cubicBezTo>
                      <a:cubicBezTo>
                        <a:pt x="578389" y="344234"/>
                        <a:pt x="579056" y="342709"/>
                        <a:pt x="580961" y="342709"/>
                      </a:cubicBezTo>
                      <a:cubicBezTo>
                        <a:pt x="598296" y="342709"/>
                        <a:pt x="601249" y="336804"/>
                        <a:pt x="603059" y="329660"/>
                      </a:cubicBezTo>
                      <a:cubicBezTo>
                        <a:pt x="603916" y="326517"/>
                        <a:pt x="604487" y="324612"/>
                        <a:pt x="606774" y="323374"/>
                      </a:cubicBezTo>
                      <a:cubicBezTo>
                        <a:pt x="609917" y="321659"/>
                        <a:pt x="612489" y="320897"/>
                        <a:pt x="614679" y="320897"/>
                      </a:cubicBezTo>
                      <a:cubicBezTo>
                        <a:pt x="618394" y="320897"/>
                        <a:pt x="620870" y="323279"/>
                        <a:pt x="623633" y="326136"/>
                      </a:cubicBezTo>
                      <a:cubicBezTo>
                        <a:pt x="626776" y="329279"/>
                        <a:pt x="630395" y="332804"/>
                        <a:pt x="636301" y="332804"/>
                      </a:cubicBezTo>
                      <a:cubicBezTo>
                        <a:pt x="642207" y="332804"/>
                        <a:pt x="649826" y="328898"/>
                        <a:pt x="659542" y="320612"/>
                      </a:cubicBezTo>
                      <a:cubicBezTo>
                        <a:pt x="660114" y="320135"/>
                        <a:pt x="660399" y="319468"/>
                        <a:pt x="660399" y="318802"/>
                      </a:cubicBezTo>
                      <a:cubicBezTo>
                        <a:pt x="660399" y="318135"/>
                        <a:pt x="660114" y="317468"/>
                        <a:pt x="659542" y="316992"/>
                      </a:cubicBezTo>
                      <a:cubicBezTo>
                        <a:pt x="657447" y="315182"/>
                        <a:pt x="655732" y="311563"/>
                        <a:pt x="654399" y="306229"/>
                      </a:cubicBezTo>
                      <a:cubicBezTo>
                        <a:pt x="646588" y="274796"/>
                        <a:pt x="642397" y="272129"/>
                        <a:pt x="637825" y="271748"/>
                      </a:cubicBezTo>
                      <a:cubicBezTo>
                        <a:pt x="637444" y="271653"/>
                        <a:pt x="636682" y="270510"/>
                        <a:pt x="635730" y="264890"/>
                      </a:cubicBezTo>
                      <a:cubicBezTo>
                        <a:pt x="635730" y="264605"/>
                        <a:pt x="635539" y="264319"/>
                        <a:pt x="635444" y="264033"/>
                      </a:cubicBezTo>
                      <a:cubicBezTo>
                        <a:pt x="616584" y="233077"/>
                        <a:pt x="627252" y="222885"/>
                        <a:pt x="635063" y="215455"/>
                      </a:cubicBezTo>
                      <a:cubicBezTo>
                        <a:pt x="638492" y="212217"/>
                        <a:pt x="641444" y="209359"/>
                        <a:pt x="641159" y="205454"/>
                      </a:cubicBezTo>
                      <a:cubicBezTo>
                        <a:pt x="640873" y="201930"/>
                        <a:pt x="638016" y="198692"/>
                        <a:pt x="631634" y="194596"/>
                      </a:cubicBezTo>
                      <a:cubicBezTo>
                        <a:pt x="623442" y="188214"/>
                        <a:pt x="614298" y="187642"/>
                        <a:pt x="607631" y="187262"/>
                      </a:cubicBezTo>
                      <a:cubicBezTo>
                        <a:pt x="603821" y="186976"/>
                        <a:pt x="600201" y="186785"/>
                        <a:pt x="599344" y="185356"/>
                      </a:cubicBezTo>
                      <a:cubicBezTo>
                        <a:pt x="595915" y="177451"/>
                        <a:pt x="587057" y="173260"/>
                        <a:pt x="579913" y="169926"/>
                      </a:cubicBezTo>
                      <a:cubicBezTo>
                        <a:pt x="577627" y="168878"/>
                        <a:pt x="575436" y="167830"/>
                        <a:pt x="573817" y="166878"/>
                      </a:cubicBezTo>
                      <a:cubicBezTo>
                        <a:pt x="572388" y="156400"/>
                        <a:pt x="570483" y="150019"/>
                        <a:pt x="565625" y="150019"/>
                      </a:cubicBezTo>
                      <a:lnTo>
                        <a:pt x="565625" y="150019"/>
                      </a:lnTo>
                      <a:cubicBezTo>
                        <a:pt x="562673" y="150019"/>
                        <a:pt x="560101" y="152686"/>
                        <a:pt x="556958" y="156019"/>
                      </a:cubicBezTo>
                      <a:cubicBezTo>
                        <a:pt x="553148" y="159925"/>
                        <a:pt x="548957" y="164401"/>
                        <a:pt x="544004" y="164401"/>
                      </a:cubicBezTo>
                      <a:cubicBezTo>
                        <a:pt x="542670" y="164401"/>
                        <a:pt x="541337" y="164116"/>
                        <a:pt x="540003" y="163449"/>
                      </a:cubicBezTo>
                      <a:cubicBezTo>
                        <a:pt x="536479" y="161734"/>
                        <a:pt x="533431" y="160592"/>
                        <a:pt x="530955" y="159639"/>
                      </a:cubicBezTo>
                      <a:cubicBezTo>
                        <a:pt x="523239" y="156686"/>
                        <a:pt x="520572" y="155638"/>
                        <a:pt x="518096" y="144875"/>
                      </a:cubicBezTo>
                      <a:cubicBezTo>
                        <a:pt x="517905" y="144209"/>
                        <a:pt x="517524" y="143637"/>
                        <a:pt x="516858" y="143351"/>
                      </a:cubicBezTo>
                      <a:cubicBezTo>
                        <a:pt x="504666" y="137065"/>
                        <a:pt x="494664" y="133921"/>
                        <a:pt x="486282" y="133921"/>
                      </a:cubicBezTo>
                      <a:cubicBezTo>
                        <a:pt x="481329" y="133921"/>
                        <a:pt x="477615" y="134969"/>
                        <a:pt x="474662" y="135826"/>
                      </a:cubicBezTo>
                      <a:cubicBezTo>
                        <a:pt x="472566" y="136398"/>
                        <a:pt x="470852" y="136969"/>
                        <a:pt x="469233" y="136969"/>
                      </a:cubicBezTo>
                      <a:cubicBezTo>
                        <a:pt x="464756" y="136969"/>
                        <a:pt x="459231" y="133064"/>
                        <a:pt x="445706" y="113824"/>
                      </a:cubicBezTo>
                      <a:cubicBezTo>
                        <a:pt x="445706" y="113157"/>
                        <a:pt x="445991" y="108871"/>
                        <a:pt x="446373" y="105442"/>
                      </a:cubicBezTo>
                      <a:cubicBezTo>
                        <a:pt x="447516" y="93440"/>
                        <a:pt x="448182" y="83058"/>
                        <a:pt x="444277" y="78867"/>
                      </a:cubicBezTo>
                      <a:cubicBezTo>
                        <a:pt x="443134" y="77533"/>
                        <a:pt x="441515" y="76867"/>
                        <a:pt x="439800" y="76867"/>
                      </a:cubicBezTo>
                      <a:lnTo>
                        <a:pt x="439800" y="76867"/>
                      </a:lnTo>
                      <a:cubicBezTo>
                        <a:pt x="437514" y="76867"/>
                        <a:pt x="434942" y="78010"/>
                        <a:pt x="431894" y="80391"/>
                      </a:cubicBezTo>
                      <a:cubicBezTo>
                        <a:pt x="425036" y="85725"/>
                        <a:pt x="419417" y="88297"/>
                        <a:pt x="414750" y="88297"/>
                      </a:cubicBezTo>
                      <a:cubicBezTo>
                        <a:pt x="410558" y="88297"/>
                        <a:pt x="407320" y="86296"/>
                        <a:pt x="403605" y="83915"/>
                      </a:cubicBezTo>
                      <a:cubicBezTo>
                        <a:pt x="399033" y="81058"/>
                        <a:pt x="393890" y="77819"/>
                        <a:pt x="386175" y="77819"/>
                      </a:cubicBezTo>
                      <a:cubicBezTo>
                        <a:pt x="381698" y="77819"/>
                        <a:pt x="376840" y="78962"/>
                        <a:pt x="371316" y="81153"/>
                      </a:cubicBezTo>
                      <a:cubicBezTo>
                        <a:pt x="351313" y="83915"/>
                        <a:pt x="338550" y="85630"/>
                        <a:pt x="329882" y="85630"/>
                      </a:cubicBezTo>
                      <a:cubicBezTo>
                        <a:pt x="319309" y="85630"/>
                        <a:pt x="314356" y="83153"/>
                        <a:pt x="303498" y="77629"/>
                      </a:cubicBezTo>
                      <a:cubicBezTo>
                        <a:pt x="296640" y="74200"/>
                        <a:pt x="287210" y="69437"/>
                        <a:pt x="272732" y="63532"/>
                      </a:cubicBezTo>
                      <a:cubicBezTo>
                        <a:pt x="272541" y="63532"/>
                        <a:pt x="272256" y="63341"/>
                        <a:pt x="272065" y="63341"/>
                      </a:cubicBezTo>
                      <a:cubicBezTo>
                        <a:pt x="258063" y="62103"/>
                        <a:pt x="245585" y="41529"/>
                        <a:pt x="235584" y="24955"/>
                      </a:cubicBezTo>
                      <a:cubicBezTo>
                        <a:pt x="228631" y="13525"/>
                        <a:pt x="222630" y="3619"/>
                        <a:pt x="216725" y="476"/>
                      </a:cubicBezTo>
                      <a:cubicBezTo>
                        <a:pt x="216344" y="286"/>
                        <a:pt x="215963" y="191"/>
                        <a:pt x="215582" y="191"/>
                      </a:cubicBezTo>
                      <a:lnTo>
                        <a:pt x="215582" y="1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3B67E784-49E9-C7B6-8D23-4797F22ED221}"/>
                  </a:ext>
                </a:extLst>
              </p:cNvPr>
              <p:cNvGrpSpPr/>
              <p:nvPr/>
            </p:nvGrpSpPr>
            <p:grpSpPr>
              <a:xfrm>
                <a:off x="6936486" y="3982782"/>
                <a:ext cx="423046" cy="558355"/>
                <a:chOff x="6936486" y="3982782"/>
                <a:chExt cx="423046" cy="558355"/>
              </a:xfrm>
              <a:grpFill/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7D5A1704-7C70-0391-FB5D-8224AE1C1205}"/>
                    </a:ext>
                  </a:extLst>
                </p:cNvPr>
                <p:cNvSpPr/>
                <p:nvPr/>
              </p:nvSpPr>
              <p:spPr>
                <a:xfrm>
                  <a:off x="6937348" y="3984116"/>
                  <a:ext cx="420809" cy="555498"/>
                </a:xfrm>
                <a:custGeom>
                  <a:avLst/>
                  <a:gdLst>
                    <a:gd name="connsiteX0" fmla="*/ 86101 w 420809"/>
                    <a:gd name="connsiteY0" fmla="*/ 555498 h 555498"/>
                    <a:gd name="connsiteX1" fmla="*/ 64669 w 420809"/>
                    <a:gd name="connsiteY1" fmla="*/ 545592 h 555498"/>
                    <a:gd name="connsiteX2" fmla="*/ 68670 w 420809"/>
                    <a:gd name="connsiteY2" fmla="*/ 540068 h 555498"/>
                    <a:gd name="connsiteX3" fmla="*/ 83148 w 420809"/>
                    <a:gd name="connsiteY3" fmla="*/ 522542 h 555498"/>
                    <a:gd name="connsiteX4" fmla="*/ 100864 w 420809"/>
                    <a:gd name="connsiteY4" fmla="*/ 500729 h 555498"/>
                    <a:gd name="connsiteX5" fmla="*/ 108484 w 420809"/>
                    <a:gd name="connsiteY5" fmla="*/ 487013 h 555498"/>
                    <a:gd name="connsiteX6" fmla="*/ 95054 w 420809"/>
                    <a:gd name="connsiteY6" fmla="*/ 471773 h 555498"/>
                    <a:gd name="connsiteX7" fmla="*/ 85053 w 420809"/>
                    <a:gd name="connsiteY7" fmla="*/ 475393 h 555498"/>
                    <a:gd name="connsiteX8" fmla="*/ 52954 w 420809"/>
                    <a:gd name="connsiteY8" fmla="*/ 484061 h 555498"/>
                    <a:gd name="connsiteX9" fmla="*/ 36666 w 420809"/>
                    <a:gd name="connsiteY9" fmla="*/ 437769 h 555498"/>
                    <a:gd name="connsiteX10" fmla="*/ 36285 w 420809"/>
                    <a:gd name="connsiteY10" fmla="*/ 434721 h 555498"/>
                    <a:gd name="connsiteX11" fmla="*/ 36285 w 420809"/>
                    <a:gd name="connsiteY11" fmla="*/ 433673 h 555498"/>
                    <a:gd name="connsiteX12" fmla="*/ 39619 w 420809"/>
                    <a:gd name="connsiteY12" fmla="*/ 428435 h 555498"/>
                    <a:gd name="connsiteX13" fmla="*/ 47143 w 420809"/>
                    <a:gd name="connsiteY13" fmla="*/ 405574 h 555498"/>
                    <a:gd name="connsiteX14" fmla="*/ 52477 w 420809"/>
                    <a:gd name="connsiteY14" fmla="*/ 399574 h 555498"/>
                    <a:gd name="connsiteX15" fmla="*/ 61336 w 420809"/>
                    <a:gd name="connsiteY15" fmla="*/ 389668 h 555498"/>
                    <a:gd name="connsiteX16" fmla="*/ 61145 w 420809"/>
                    <a:gd name="connsiteY16" fmla="*/ 389668 h 555498"/>
                    <a:gd name="connsiteX17" fmla="*/ 56192 w 420809"/>
                    <a:gd name="connsiteY17" fmla="*/ 393097 h 555498"/>
                    <a:gd name="connsiteX18" fmla="*/ 45429 w 420809"/>
                    <a:gd name="connsiteY18" fmla="*/ 399574 h 555498"/>
                    <a:gd name="connsiteX19" fmla="*/ 38761 w 420809"/>
                    <a:gd name="connsiteY19" fmla="*/ 394811 h 555498"/>
                    <a:gd name="connsiteX20" fmla="*/ 40952 w 420809"/>
                    <a:gd name="connsiteY20" fmla="*/ 386429 h 555498"/>
                    <a:gd name="connsiteX21" fmla="*/ 44476 w 420809"/>
                    <a:gd name="connsiteY21" fmla="*/ 356521 h 555498"/>
                    <a:gd name="connsiteX22" fmla="*/ 35713 w 420809"/>
                    <a:gd name="connsiteY22" fmla="*/ 352996 h 555498"/>
                    <a:gd name="connsiteX23" fmla="*/ 34475 w 420809"/>
                    <a:gd name="connsiteY23" fmla="*/ 352996 h 555498"/>
                    <a:gd name="connsiteX24" fmla="*/ 28379 w 420809"/>
                    <a:gd name="connsiteY24" fmla="*/ 350234 h 555498"/>
                    <a:gd name="connsiteX25" fmla="*/ 28189 w 420809"/>
                    <a:gd name="connsiteY25" fmla="*/ 332422 h 555498"/>
                    <a:gd name="connsiteX26" fmla="*/ 28474 w 420809"/>
                    <a:gd name="connsiteY26" fmla="*/ 316992 h 555498"/>
                    <a:gd name="connsiteX27" fmla="*/ 25236 w 420809"/>
                    <a:gd name="connsiteY27" fmla="*/ 289560 h 555498"/>
                    <a:gd name="connsiteX28" fmla="*/ 26569 w 420809"/>
                    <a:gd name="connsiteY28" fmla="*/ 284131 h 555498"/>
                    <a:gd name="connsiteX29" fmla="*/ 14187 w 420809"/>
                    <a:gd name="connsiteY29" fmla="*/ 282130 h 555498"/>
                    <a:gd name="connsiteX30" fmla="*/ 11996 w 420809"/>
                    <a:gd name="connsiteY30" fmla="*/ 282130 h 555498"/>
                    <a:gd name="connsiteX31" fmla="*/ 376 w 420809"/>
                    <a:gd name="connsiteY31" fmla="*/ 271653 h 555498"/>
                    <a:gd name="connsiteX32" fmla="*/ 29141 w 420809"/>
                    <a:gd name="connsiteY32" fmla="*/ 214884 h 555498"/>
                    <a:gd name="connsiteX33" fmla="*/ 40190 w 420809"/>
                    <a:gd name="connsiteY33" fmla="*/ 197739 h 555498"/>
                    <a:gd name="connsiteX34" fmla="*/ 43714 w 420809"/>
                    <a:gd name="connsiteY34" fmla="*/ 147352 h 555498"/>
                    <a:gd name="connsiteX35" fmla="*/ 26760 w 420809"/>
                    <a:gd name="connsiteY35" fmla="*/ 119253 h 555498"/>
                    <a:gd name="connsiteX36" fmla="*/ 26284 w 420809"/>
                    <a:gd name="connsiteY36" fmla="*/ 118300 h 555498"/>
                    <a:gd name="connsiteX37" fmla="*/ 78195 w 420809"/>
                    <a:gd name="connsiteY37" fmla="*/ 77438 h 555498"/>
                    <a:gd name="connsiteX38" fmla="*/ 81719 w 420809"/>
                    <a:gd name="connsiteY38" fmla="*/ 76295 h 555498"/>
                    <a:gd name="connsiteX39" fmla="*/ 107723 w 420809"/>
                    <a:gd name="connsiteY39" fmla="*/ 61436 h 555498"/>
                    <a:gd name="connsiteX40" fmla="*/ 117248 w 420809"/>
                    <a:gd name="connsiteY40" fmla="*/ 54007 h 555498"/>
                    <a:gd name="connsiteX41" fmla="*/ 124296 w 420809"/>
                    <a:gd name="connsiteY41" fmla="*/ 57912 h 555498"/>
                    <a:gd name="connsiteX42" fmla="*/ 126963 w 420809"/>
                    <a:gd name="connsiteY42" fmla="*/ 60008 h 555498"/>
                    <a:gd name="connsiteX43" fmla="*/ 127344 w 420809"/>
                    <a:gd name="connsiteY43" fmla="*/ 56579 h 555498"/>
                    <a:gd name="connsiteX44" fmla="*/ 133916 w 420809"/>
                    <a:gd name="connsiteY44" fmla="*/ 46482 h 555498"/>
                    <a:gd name="connsiteX45" fmla="*/ 152585 w 420809"/>
                    <a:gd name="connsiteY45" fmla="*/ 36100 h 555498"/>
                    <a:gd name="connsiteX46" fmla="*/ 158014 w 420809"/>
                    <a:gd name="connsiteY46" fmla="*/ 27527 h 555498"/>
                    <a:gd name="connsiteX47" fmla="*/ 167635 w 420809"/>
                    <a:gd name="connsiteY47" fmla="*/ 24575 h 555498"/>
                    <a:gd name="connsiteX48" fmla="*/ 179160 w 420809"/>
                    <a:gd name="connsiteY48" fmla="*/ 30861 h 555498"/>
                    <a:gd name="connsiteX49" fmla="*/ 189352 w 420809"/>
                    <a:gd name="connsiteY49" fmla="*/ 36481 h 555498"/>
                    <a:gd name="connsiteX50" fmla="*/ 210307 w 420809"/>
                    <a:gd name="connsiteY50" fmla="*/ 25146 h 555498"/>
                    <a:gd name="connsiteX51" fmla="*/ 211069 w 420809"/>
                    <a:gd name="connsiteY51" fmla="*/ 24860 h 555498"/>
                    <a:gd name="connsiteX52" fmla="*/ 211831 w 420809"/>
                    <a:gd name="connsiteY52" fmla="*/ 25146 h 555498"/>
                    <a:gd name="connsiteX53" fmla="*/ 215926 w 420809"/>
                    <a:gd name="connsiteY53" fmla="*/ 26765 h 555498"/>
                    <a:gd name="connsiteX54" fmla="*/ 235834 w 420809"/>
                    <a:gd name="connsiteY54" fmla="*/ 13145 h 555498"/>
                    <a:gd name="connsiteX55" fmla="*/ 255265 w 420809"/>
                    <a:gd name="connsiteY55" fmla="*/ 0 h 555498"/>
                    <a:gd name="connsiteX56" fmla="*/ 257836 w 420809"/>
                    <a:gd name="connsiteY56" fmla="*/ 476 h 555498"/>
                    <a:gd name="connsiteX57" fmla="*/ 272124 w 420809"/>
                    <a:gd name="connsiteY57" fmla="*/ 11049 h 555498"/>
                    <a:gd name="connsiteX58" fmla="*/ 265552 w 420809"/>
                    <a:gd name="connsiteY58" fmla="*/ 21717 h 555498"/>
                    <a:gd name="connsiteX59" fmla="*/ 255836 w 420809"/>
                    <a:gd name="connsiteY59" fmla="*/ 40767 h 555498"/>
                    <a:gd name="connsiteX60" fmla="*/ 261742 w 420809"/>
                    <a:gd name="connsiteY60" fmla="*/ 45625 h 555498"/>
                    <a:gd name="connsiteX61" fmla="*/ 287554 w 420809"/>
                    <a:gd name="connsiteY61" fmla="*/ 28575 h 555498"/>
                    <a:gd name="connsiteX62" fmla="*/ 287840 w 420809"/>
                    <a:gd name="connsiteY62" fmla="*/ 22479 h 555498"/>
                    <a:gd name="connsiteX63" fmla="*/ 287554 w 420809"/>
                    <a:gd name="connsiteY63" fmla="*/ 16097 h 555498"/>
                    <a:gd name="connsiteX64" fmla="*/ 297270 w 420809"/>
                    <a:gd name="connsiteY64" fmla="*/ 9906 h 555498"/>
                    <a:gd name="connsiteX65" fmla="*/ 302604 w 420809"/>
                    <a:gd name="connsiteY65" fmla="*/ 12573 h 555498"/>
                    <a:gd name="connsiteX66" fmla="*/ 304128 w 420809"/>
                    <a:gd name="connsiteY66" fmla="*/ 16954 h 555498"/>
                    <a:gd name="connsiteX67" fmla="*/ 306604 w 420809"/>
                    <a:gd name="connsiteY67" fmla="*/ 16383 h 555498"/>
                    <a:gd name="connsiteX68" fmla="*/ 309271 w 420809"/>
                    <a:gd name="connsiteY68" fmla="*/ 16383 h 555498"/>
                    <a:gd name="connsiteX69" fmla="*/ 320892 w 420809"/>
                    <a:gd name="connsiteY69" fmla="*/ 26099 h 555498"/>
                    <a:gd name="connsiteX70" fmla="*/ 351753 w 420809"/>
                    <a:gd name="connsiteY70" fmla="*/ 41338 h 555498"/>
                    <a:gd name="connsiteX71" fmla="*/ 356230 w 420809"/>
                    <a:gd name="connsiteY71" fmla="*/ 41338 h 555498"/>
                    <a:gd name="connsiteX72" fmla="*/ 383852 w 420809"/>
                    <a:gd name="connsiteY72" fmla="*/ 53054 h 555498"/>
                    <a:gd name="connsiteX73" fmla="*/ 389567 w 420809"/>
                    <a:gd name="connsiteY73" fmla="*/ 101251 h 555498"/>
                    <a:gd name="connsiteX74" fmla="*/ 420809 w 420809"/>
                    <a:gd name="connsiteY74" fmla="*/ 160972 h 555498"/>
                    <a:gd name="connsiteX75" fmla="*/ 420238 w 420809"/>
                    <a:gd name="connsiteY75" fmla="*/ 162211 h 555498"/>
                    <a:gd name="connsiteX76" fmla="*/ 408808 w 420809"/>
                    <a:gd name="connsiteY76" fmla="*/ 178403 h 555498"/>
                    <a:gd name="connsiteX77" fmla="*/ 408998 w 420809"/>
                    <a:gd name="connsiteY77" fmla="*/ 182499 h 555498"/>
                    <a:gd name="connsiteX78" fmla="*/ 397187 w 420809"/>
                    <a:gd name="connsiteY78" fmla="*/ 185547 h 555498"/>
                    <a:gd name="connsiteX79" fmla="*/ 393663 w 420809"/>
                    <a:gd name="connsiteY79" fmla="*/ 187833 h 555498"/>
                    <a:gd name="connsiteX80" fmla="*/ 379090 w 420809"/>
                    <a:gd name="connsiteY80" fmla="*/ 196024 h 555498"/>
                    <a:gd name="connsiteX81" fmla="*/ 363373 w 420809"/>
                    <a:gd name="connsiteY81" fmla="*/ 207169 h 555498"/>
                    <a:gd name="connsiteX82" fmla="*/ 356134 w 420809"/>
                    <a:gd name="connsiteY82" fmla="*/ 212884 h 555498"/>
                    <a:gd name="connsiteX83" fmla="*/ 343942 w 420809"/>
                    <a:gd name="connsiteY83" fmla="*/ 203645 h 555498"/>
                    <a:gd name="connsiteX84" fmla="*/ 339942 w 420809"/>
                    <a:gd name="connsiteY84" fmla="*/ 201454 h 555498"/>
                    <a:gd name="connsiteX85" fmla="*/ 321178 w 420809"/>
                    <a:gd name="connsiteY85" fmla="*/ 219646 h 555498"/>
                    <a:gd name="connsiteX86" fmla="*/ 309462 w 420809"/>
                    <a:gd name="connsiteY86" fmla="*/ 232505 h 555498"/>
                    <a:gd name="connsiteX87" fmla="*/ 303175 w 420809"/>
                    <a:gd name="connsiteY87" fmla="*/ 235363 h 555498"/>
                    <a:gd name="connsiteX88" fmla="*/ 304318 w 420809"/>
                    <a:gd name="connsiteY88" fmla="*/ 239649 h 555498"/>
                    <a:gd name="connsiteX89" fmla="*/ 309652 w 420809"/>
                    <a:gd name="connsiteY89" fmla="*/ 260223 h 555498"/>
                    <a:gd name="connsiteX90" fmla="*/ 289078 w 420809"/>
                    <a:gd name="connsiteY90" fmla="*/ 297752 h 555498"/>
                    <a:gd name="connsiteX91" fmla="*/ 265171 w 420809"/>
                    <a:gd name="connsiteY91" fmla="*/ 319564 h 555498"/>
                    <a:gd name="connsiteX92" fmla="*/ 272219 w 420809"/>
                    <a:gd name="connsiteY92" fmla="*/ 350330 h 555498"/>
                    <a:gd name="connsiteX93" fmla="*/ 272981 w 420809"/>
                    <a:gd name="connsiteY93" fmla="*/ 357473 h 555498"/>
                    <a:gd name="connsiteX94" fmla="*/ 264694 w 420809"/>
                    <a:gd name="connsiteY94" fmla="*/ 363760 h 555498"/>
                    <a:gd name="connsiteX95" fmla="*/ 256693 w 420809"/>
                    <a:gd name="connsiteY95" fmla="*/ 369951 h 555498"/>
                    <a:gd name="connsiteX96" fmla="*/ 261361 w 420809"/>
                    <a:gd name="connsiteY96" fmla="*/ 383191 h 555498"/>
                    <a:gd name="connsiteX97" fmla="*/ 264028 w 420809"/>
                    <a:gd name="connsiteY97" fmla="*/ 390811 h 555498"/>
                    <a:gd name="connsiteX98" fmla="*/ 257836 w 420809"/>
                    <a:gd name="connsiteY98" fmla="*/ 395859 h 555498"/>
                    <a:gd name="connsiteX99" fmla="*/ 226785 w 420809"/>
                    <a:gd name="connsiteY99" fmla="*/ 445770 h 555498"/>
                    <a:gd name="connsiteX100" fmla="*/ 220594 w 420809"/>
                    <a:gd name="connsiteY100" fmla="*/ 470535 h 555498"/>
                    <a:gd name="connsiteX101" fmla="*/ 216688 w 420809"/>
                    <a:gd name="connsiteY101" fmla="*/ 510445 h 555498"/>
                    <a:gd name="connsiteX102" fmla="*/ 215736 w 420809"/>
                    <a:gd name="connsiteY102" fmla="*/ 511588 h 555498"/>
                    <a:gd name="connsiteX103" fmla="*/ 207354 w 420809"/>
                    <a:gd name="connsiteY103" fmla="*/ 531876 h 555498"/>
                    <a:gd name="connsiteX104" fmla="*/ 208497 w 420809"/>
                    <a:gd name="connsiteY104" fmla="*/ 534448 h 555498"/>
                    <a:gd name="connsiteX105" fmla="*/ 211259 w 420809"/>
                    <a:gd name="connsiteY105" fmla="*/ 548164 h 555498"/>
                    <a:gd name="connsiteX106" fmla="*/ 205258 w 420809"/>
                    <a:gd name="connsiteY106" fmla="*/ 550736 h 555498"/>
                    <a:gd name="connsiteX107" fmla="*/ 203830 w 420809"/>
                    <a:gd name="connsiteY107" fmla="*/ 550450 h 555498"/>
                    <a:gd name="connsiteX108" fmla="*/ 188685 w 420809"/>
                    <a:gd name="connsiteY108" fmla="*/ 538258 h 555498"/>
                    <a:gd name="connsiteX109" fmla="*/ 171921 w 420809"/>
                    <a:gd name="connsiteY109" fmla="*/ 529304 h 555498"/>
                    <a:gd name="connsiteX110" fmla="*/ 141346 w 420809"/>
                    <a:gd name="connsiteY110" fmla="*/ 536734 h 555498"/>
                    <a:gd name="connsiteX111" fmla="*/ 85815 w 420809"/>
                    <a:gd name="connsiteY111" fmla="*/ 555307 h 555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420809" h="555498">
                      <a:moveTo>
                        <a:pt x="86101" y="555498"/>
                      </a:moveTo>
                      <a:cubicBezTo>
                        <a:pt x="75528" y="555498"/>
                        <a:pt x="68384" y="552164"/>
                        <a:pt x="64669" y="545592"/>
                      </a:cubicBezTo>
                      <a:cubicBezTo>
                        <a:pt x="64384" y="544449"/>
                        <a:pt x="64479" y="544259"/>
                        <a:pt x="68670" y="540068"/>
                      </a:cubicBezTo>
                      <a:cubicBezTo>
                        <a:pt x="73242" y="535400"/>
                        <a:pt x="81814" y="526637"/>
                        <a:pt x="83148" y="522542"/>
                      </a:cubicBezTo>
                      <a:cubicBezTo>
                        <a:pt x="88006" y="508063"/>
                        <a:pt x="95435" y="503777"/>
                        <a:pt x="100864" y="500729"/>
                      </a:cubicBezTo>
                      <a:cubicBezTo>
                        <a:pt x="106198" y="497681"/>
                        <a:pt x="109437" y="495871"/>
                        <a:pt x="108484" y="487013"/>
                      </a:cubicBezTo>
                      <a:cubicBezTo>
                        <a:pt x="102484" y="474440"/>
                        <a:pt x="98769" y="471773"/>
                        <a:pt x="95054" y="471773"/>
                      </a:cubicBezTo>
                      <a:cubicBezTo>
                        <a:pt x="92292" y="471773"/>
                        <a:pt x="89149" y="473393"/>
                        <a:pt x="85053" y="475393"/>
                      </a:cubicBezTo>
                      <a:cubicBezTo>
                        <a:pt x="78004" y="478917"/>
                        <a:pt x="68289" y="483680"/>
                        <a:pt x="52954" y="484061"/>
                      </a:cubicBezTo>
                      <a:cubicBezTo>
                        <a:pt x="43810" y="482822"/>
                        <a:pt x="39238" y="457010"/>
                        <a:pt x="36666" y="437769"/>
                      </a:cubicBezTo>
                      <a:cubicBezTo>
                        <a:pt x="36475" y="436245"/>
                        <a:pt x="36285" y="435102"/>
                        <a:pt x="36285" y="434721"/>
                      </a:cubicBezTo>
                      <a:cubicBezTo>
                        <a:pt x="36094" y="434340"/>
                        <a:pt x="36190" y="433959"/>
                        <a:pt x="36285" y="433673"/>
                      </a:cubicBezTo>
                      <a:cubicBezTo>
                        <a:pt x="37428" y="431768"/>
                        <a:pt x="38571" y="430054"/>
                        <a:pt x="39619" y="428435"/>
                      </a:cubicBezTo>
                      <a:cubicBezTo>
                        <a:pt x="44286" y="421291"/>
                        <a:pt x="47143" y="417005"/>
                        <a:pt x="47143" y="405574"/>
                      </a:cubicBezTo>
                      <a:cubicBezTo>
                        <a:pt x="47143" y="404431"/>
                        <a:pt x="48477" y="403098"/>
                        <a:pt x="52477" y="399574"/>
                      </a:cubicBezTo>
                      <a:cubicBezTo>
                        <a:pt x="55621" y="396812"/>
                        <a:pt x="61526" y="391573"/>
                        <a:pt x="61336" y="389668"/>
                      </a:cubicBezTo>
                      <a:cubicBezTo>
                        <a:pt x="61336" y="389668"/>
                        <a:pt x="61240" y="389668"/>
                        <a:pt x="61145" y="389668"/>
                      </a:cubicBezTo>
                      <a:cubicBezTo>
                        <a:pt x="59907" y="389668"/>
                        <a:pt x="57811" y="391573"/>
                        <a:pt x="56192" y="393097"/>
                      </a:cubicBezTo>
                      <a:cubicBezTo>
                        <a:pt x="52954" y="396145"/>
                        <a:pt x="49239" y="399574"/>
                        <a:pt x="45429" y="399574"/>
                      </a:cubicBezTo>
                      <a:cubicBezTo>
                        <a:pt x="42857" y="399574"/>
                        <a:pt x="40571" y="397955"/>
                        <a:pt x="38761" y="394811"/>
                      </a:cubicBezTo>
                      <a:cubicBezTo>
                        <a:pt x="38952" y="392239"/>
                        <a:pt x="39904" y="389572"/>
                        <a:pt x="40952" y="386429"/>
                      </a:cubicBezTo>
                      <a:cubicBezTo>
                        <a:pt x="44191" y="377095"/>
                        <a:pt x="49048" y="362998"/>
                        <a:pt x="44476" y="356521"/>
                      </a:cubicBezTo>
                      <a:cubicBezTo>
                        <a:pt x="42762" y="354139"/>
                        <a:pt x="39904" y="352996"/>
                        <a:pt x="35713" y="352996"/>
                      </a:cubicBezTo>
                      <a:lnTo>
                        <a:pt x="34475" y="352996"/>
                      </a:lnTo>
                      <a:cubicBezTo>
                        <a:pt x="31618" y="352806"/>
                        <a:pt x="29617" y="351854"/>
                        <a:pt x="28379" y="350234"/>
                      </a:cubicBezTo>
                      <a:cubicBezTo>
                        <a:pt x="25426" y="346329"/>
                        <a:pt x="26855" y="339280"/>
                        <a:pt x="28189" y="332422"/>
                      </a:cubicBezTo>
                      <a:cubicBezTo>
                        <a:pt x="29427" y="326231"/>
                        <a:pt x="30760" y="319754"/>
                        <a:pt x="28474" y="316992"/>
                      </a:cubicBezTo>
                      <a:cubicBezTo>
                        <a:pt x="18664" y="304800"/>
                        <a:pt x="22664" y="295656"/>
                        <a:pt x="25236" y="289560"/>
                      </a:cubicBezTo>
                      <a:cubicBezTo>
                        <a:pt x="26284" y="287179"/>
                        <a:pt x="27141" y="285083"/>
                        <a:pt x="26569" y="284131"/>
                      </a:cubicBezTo>
                      <a:cubicBezTo>
                        <a:pt x="25236" y="282130"/>
                        <a:pt x="16949" y="282130"/>
                        <a:pt x="14187" y="282130"/>
                      </a:cubicBezTo>
                      <a:lnTo>
                        <a:pt x="11996" y="282130"/>
                      </a:lnTo>
                      <a:cubicBezTo>
                        <a:pt x="5519" y="281273"/>
                        <a:pt x="1519" y="277654"/>
                        <a:pt x="376" y="271653"/>
                      </a:cubicBezTo>
                      <a:cubicBezTo>
                        <a:pt x="-2958" y="254603"/>
                        <a:pt x="16663" y="222028"/>
                        <a:pt x="29141" y="214884"/>
                      </a:cubicBezTo>
                      <a:cubicBezTo>
                        <a:pt x="33046" y="207931"/>
                        <a:pt x="37047" y="202311"/>
                        <a:pt x="40190" y="197739"/>
                      </a:cubicBezTo>
                      <a:cubicBezTo>
                        <a:pt x="51239" y="181928"/>
                        <a:pt x="54573" y="177165"/>
                        <a:pt x="43714" y="147352"/>
                      </a:cubicBezTo>
                      <a:cubicBezTo>
                        <a:pt x="42571" y="135636"/>
                        <a:pt x="37142" y="126873"/>
                        <a:pt x="26760" y="119253"/>
                      </a:cubicBezTo>
                      <a:cubicBezTo>
                        <a:pt x="26474" y="119063"/>
                        <a:pt x="26284" y="118682"/>
                        <a:pt x="26284" y="118300"/>
                      </a:cubicBezTo>
                      <a:cubicBezTo>
                        <a:pt x="25712" y="93726"/>
                        <a:pt x="58573" y="83534"/>
                        <a:pt x="78195" y="77438"/>
                      </a:cubicBezTo>
                      <a:lnTo>
                        <a:pt x="81719" y="76295"/>
                      </a:lnTo>
                      <a:cubicBezTo>
                        <a:pt x="96007" y="76295"/>
                        <a:pt x="102484" y="68008"/>
                        <a:pt x="107723" y="61436"/>
                      </a:cubicBezTo>
                      <a:cubicBezTo>
                        <a:pt x="111056" y="57245"/>
                        <a:pt x="113628" y="54007"/>
                        <a:pt x="117248" y="54007"/>
                      </a:cubicBezTo>
                      <a:cubicBezTo>
                        <a:pt x="119438" y="54007"/>
                        <a:pt x="121724" y="55245"/>
                        <a:pt x="124296" y="57912"/>
                      </a:cubicBezTo>
                      <a:cubicBezTo>
                        <a:pt x="126201" y="59912"/>
                        <a:pt x="126868" y="60008"/>
                        <a:pt x="126963" y="60008"/>
                      </a:cubicBezTo>
                      <a:cubicBezTo>
                        <a:pt x="127058" y="59722"/>
                        <a:pt x="127249" y="57817"/>
                        <a:pt x="127344" y="56579"/>
                      </a:cubicBezTo>
                      <a:cubicBezTo>
                        <a:pt x="127630" y="52578"/>
                        <a:pt x="128106" y="46482"/>
                        <a:pt x="133916" y="46482"/>
                      </a:cubicBezTo>
                      <a:cubicBezTo>
                        <a:pt x="149918" y="46482"/>
                        <a:pt x="151156" y="41434"/>
                        <a:pt x="152585" y="36100"/>
                      </a:cubicBezTo>
                      <a:cubicBezTo>
                        <a:pt x="153442" y="32957"/>
                        <a:pt x="154204" y="29623"/>
                        <a:pt x="158014" y="27527"/>
                      </a:cubicBezTo>
                      <a:cubicBezTo>
                        <a:pt x="161634" y="25527"/>
                        <a:pt x="164777" y="24575"/>
                        <a:pt x="167635" y="24575"/>
                      </a:cubicBezTo>
                      <a:cubicBezTo>
                        <a:pt x="172873" y="24575"/>
                        <a:pt x="176017" y="27718"/>
                        <a:pt x="179160" y="30861"/>
                      </a:cubicBezTo>
                      <a:cubicBezTo>
                        <a:pt x="182113" y="33814"/>
                        <a:pt x="184875" y="36481"/>
                        <a:pt x="189352" y="36481"/>
                      </a:cubicBezTo>
                      <a:cubicBezTo>
                        <a:pt x="194495" y="36481"/>
                        <a:pt x="201353" y="32766"/>
                        <a:pt x="210307" y="25146"/>
                      </a:cubicBezTo>
                      <a:cubicBezTo>
                        <a:pt x="210497" y="24955"/>
                        <a:pt x="210783" y="24860"/>
                        <a:pt x="211069" y="24860"/>
                      </a:cubicBezTo>
                      <a:cubicBezTo>
                        <a:pt x="211354" y="24860"/>
                        <a:pt x="211640" y="24955"/>
                        <a:pt x="211831" y="25146"/>
                      </a:cubicBezTo>
                      <a:cubicBezTo>
                        <a:pt x="213069" y="26194"/>
                        <a:pt x="214402" y="26765"/>
                        <a:pt x="215926" y="26765"/>
                      </a:cubicBezTo>
                      <a:cubicBezTo>
                        <a:pt x="221546" y="26765"/>
                        <a:pt x="228880" y="19812"/>
                        <a:pt x="235834" y="13145"/>
                      </a:cubicBezTo>
                      <a:cubicBezTo>
                        <a:pt x="242882" y="6382"/>
                        <a:pt x="249645" y="0"/>
                        <a:pt x="255265" y="0"/>
                      </a:cubicBezTo>
                      <a:cubicBezTo>
                        <a:pt x="256122" y="0"/>
                        <a:pt x="257074" y="191"/>
                        <a:pt x="257836" y="476"/>
                      </a:cubicBezTo>
                      <a:cubicBezTo>
                        <a:pt x="267076" y="4191"/>
                        <a:pt x="271457" y="7525"/>
                        <a:pt x="272124" y="11049"/>
                      </a:cubicBezTo>
                      <a:cubicBezTo>
                        <a:pt x="272791" y="14859"/>
                        <a:pt x="269457" y="18002"/>
                        <a:pt x="265552" y="21717"/>
                      </a:cubicBezTo>
                      <a:cubicBezTo>
                        <a:pt x="260313" y="26670"/>
                        <a:pt x="254407" y="32195"/>
                        <a:pt x="255836" y="40767"/>
                      </a:cubicBezTo>
                      <a:cubicBezTo>
                        <a:pt x="256408" y="44005"/>
                        <a:pt x="258313" y="45625"/>
                        <a:pt x="261742" y="45625"/>
                      </a:cubicBezTo>
                      <a:cubicBezTo>
                        <a:pt x="269743" y="45625"/>
                        <a:pt x="283459" y="36481"/>
                        <a:pt x="287554" y="28575"/>
                      </a:cubicBezTo>
                      <a:cubicBezTo>
                        <a:pt x="288888" y="26003"/>
                        <a:pt x="288983" y="24003"/>
                        <a:pt x="287840" y="22479"/>
                      </a:cubicBezTo>
                      <a:cubicBezTo>
                        <a:pt x="286507" y="20669"/>
                        <a:pt x="286411" y="18383"/>
                        <a:pt x="287554" y="16097"/>
                      </a:cubicBezTo>
                      <a:cubicBezTo>
                        <a:pt x="289364" y="12668"/>
                        <a:pt x="293555" y="9906"/>
                        <a:pt x="297270" y="9906"/>
                      </a:cubicBezTo>
                      <a:cubicBezTo>
                        <a:pt x="299461" y="9906"/>
                        <a:pt x="301270" y="10763"/>
                        <a:pt x="302604" y="12573"/>
                      </a:cubicBezTo>
                      <a:cubicBezTo>
                        <a:pt x="304223" y="14764"/>
                        <a:pt x="304128" y="16192"/>
                        <a:pt x="304128" y="16954"/>
                      </a:cubicBezTo>
                      <a:cubicBezTo>
                        <a:pt x="304604" y="16478"/>
                        <a:pt x="305461" y="16383"/>
                        <a:pt x="306604" y="16383"/>
                      </a:cubicBezTo>
                      <a:lnTo>
                        <a:pt x="309271" y="16383"/>
                      </a:lnTo>
                      <a:cubicBezTo>
                        <a:pt x="318987" y="16383"/>
                        <a:pt x="319940" y="21336"/>
                        <a:pt x="320892" y="26099"/>
                      </a:cubicBezTo>
                      <a:cubicBezTo>
                        <a:pt x="322225" y="32861"/>
                        <a:pt x="323844" y="41338"/>
                        <a:pt x="351753" y="41338"/>
                      </a:cubicBezTo>
                      <a:lnTo>
                        <a:pt x="356230" y="41338"/>
                      </a:lnTo>
                      <a:cubicBezTo>
                        <a:pt x="373756" y="41338"/>
                        <a:pt x="382995" y="45244"/>
                        <a:pt x="383852" y="53054"/>
                      </a:cubicBezTo>
                      <a:cubicBezTo>
                        <a:pt x="368803" y="80105"/>
                        <a:pt x="376613" y="88106"/>
                        <a:pt x="389567" y="101251"/>
                      </a:cubicBezTo>
                      <a:cubicBezTo>
                        <a:pt x="400521" y="112395"/>
                        <a:pt x="415475" y="127635"/>
                        <a:pt x="420809" y="160972"/>
                      </a:cubicBezTo>
                      <a:cubicBezTo>
                        <a:pt x="420809" y="161449"/>
                        <a:pt x="420619" y="161925"/>
                        <a:pt x="420238" y="162211"/>
                      </a:cubicBezTo>
                      <a:cubicBezTo>
                        <a:pt x="405950" y="170497"/>
                        <a:pt x="407665" y="175260"/>
                        <a:pt x="408808" y="178403"/>
                      </a:cubicBezTo>
                      <a:cubicBezTo>
                        <a:pt x="409284" y="179737"/>
                        <a:pt x="409760" y="181165"/>
                        <a:pt x="408998" y="182499"/>
                      </a:cubicBezTo>
                      <a:cubicBezTo>
                        <a:pt x="407855" y="184213"/>
                        <a:pt x="404807" y="184976"/>
                        <a:pt x="397187" y="185547"/>
                      </a:cubicBezTo>
                      <a:cubicBezTo>
                        <a:pt x="394806" y="185738"/>
                        <a:pt x="394520" y="186404"/>
                        <a:pt x="393663" y="187833"/>
                      </a:cubicBezTo>
                      <a:cubicBezTo>
                        <a:pt x="392329" y="190405"/>
                        <a:pt x="390519" y="193834"/>
                        <a:pt x="379090" y="196024"/>
                      </a:cubicBezTo>
                      <a:cubicBezTo>
                        <a:pt x="370422" y="197644"/>
                        <a:pt x="366517" y="202978"/>
                        <a:pt x="363373" y="207169"/>
                      </a:cubicBezTo>
                      <a:cubicBezTo>
                        <a:pt x="361087" y="210217"/>
                        <a:pt x="359182" y="212884"/>
                        <a:pt x="356134" y="212884"/>
                      </a:cubicBezTo>
                      <a:cubicBezTo>
                        <a:pt x="353086" y="212884"/>
                        <a:pt x="349372" y="210121"/>
                        <a:pt x="343942" y="203645"/>
                      </a:cubicBezTo>
                      <a:cubicBezTo>
                        <a:pt x="342704" y="202216"/>
                        <a:pt x="341466" y="201454"/>
                        <a:pt x="339942" y="201454"/>
                      </a:cubicBezTo>
                      <a:cubicBezTo>
                        <a:pt x="334417" y="201454"/>
                        <a:pt x="327083" y="211550"/>
                        <a:pt x="321178" y="219646"/>
                      </a:cubicBezTo>
                      <a:cubicBezTo>
                        <a:pt x="316415" y="226219"/>
                        <a:pt x="312605" y="231457"/>
                        <a:pt x="309462" y="232505"/>
                      </a:cubicBezTo>
                      <a:cubicBezTo>
                        <a:pt x="306128" y="233553"/>
                        <a:pt x="303556" y="234505"/>
                        <a:pt x="303175" y="235363"/>
                      </a:cubicBezTo>
                      <a:cubicBezTo>
                        <a:pt x="302890" y="236029"/>
                        <a:pt x="303461" y="237554"/>
                        <a:pt x="304318" y="239649"/>
                      </a:cubicBezTo>
                      <a:cubicBezTo>
                        <a:pt x="305747" y="243364"/>
                        <a:pt x="308224" y="249555"/>
                        <a:pt x="309652" y="260223"/>
                      </a:cubicBezTo>
                      <a:cubicBezTo>
                        <a:pt x="318796" y="281559"/>
                        <a:pt x="303747" y="289846"/>
                        <a:pt x="289078" y="297752"/>
                      </a:cubicBezTo>
                      <a:cubicBezTo>
                        <a:pt x="278791" y="303371"/>
                        <a:pt x="268219" y="309181"/>
                        <a:pt x="265171" y="319564"/>
                      </a:cubicBezTo>
                      <a:cubicBezTo>
                        <a:pt x="262885" y="327565"/>
                        <a:pt x="265171" y="337661"/>
                        <a:pt x="272219" y="350330"/>
                      </a:cubicBezTo>
                      <a:cubicBezTo>
                        <a:pt x="273553" y="353187"/>
                        <a:pt x="273743" y="355473"/>
                        <a:pt x="272981" y="357473"/>
                      </a:cubicBezTo>
                      <a:cubicBezTo>
                        <a:pt x="271743" y="360712"/>
                        <a:pt x="268219" y="362236"/>
                        <a:pt x="264694" y="363760"/>
                      </a:cubicBezTo>
                      <a:cubicBezTo>
                        <a:pt x="261075" y="365379"/>
                        <a:pt x="257646" y="366903"/>
                        <a:pt x="256693" y="369951"/>
                      </a:cubicBezTo>
                      <a:cubicBezTo>
                        <a:pt x="255836" y="372999"/>
                        <a:pt x="257360" y="377285"/>
                        <a:pt x="261361" y="383191"/>
                      </a:cubicBezTo>
                      <a:cubicBezTo>
                        <a:pt x="263742" y="386620"/>
                        <a:pt x="264504" y="388906"/>
                        <a:pt x="264028" y="390811"/>
                      </a:cubicBezTo>
                      <a:cubicBezTo>
                        <a:pt x="263456" y="393097"/>
                        <a:pt x="261075" y="394335"/>
                        <a:pt x="257836" y="395859"/>
                      </a:cubicBezTo>
                      <a:cubicBezTo>
                        <a:pt x="249550" y="399955"/>
                        <a:pt x="234119" y="407575"/>
                        <a:pt x="226785" y="445770"/>
                      </a:cubicBezTo>
                      <a:cubicBezTo>
                        <a:pt x="223927" y="460629"/>
                        <a:pt x="222023" y="466344"/>
                        <a:pt x="220594" y="470535"/>
                      </a:cubicBezTo>
                      <a:cubicBezTo>
                        <a:pt x="218308" y="477203"/>
                        <a:pt x="217546" y="479488"/>
                        <a:pt x="216688" y="510445"/>
                      </a:cubicBezTo>
                      <a:cubicBezTo>
                        <a:pt x="216688" y="511016"/>
                        <a:pt x="216307" y="511397"/>
                        <a:pt x="215736" y="511588"/>
                      </a:cubicBezTo>
                      <a:cubicBezTo>
                        <a:pt x="210497" y="512826"/>
                        <a:pt x="203830" y="516255"/>
                        <a:pt x="207354" y="531876"/>
                      </a:cubicBezTo>
                      <a:cubicBezTo>
                        <a:pt x="207354" y="532257"/>
                        <a:pt x="208021" y="533400"/>
                        <a:pt x="208497" y="534448"/>
                      </a:cubicBezTo>
                      <a:cubicBezTo>
                        <a:pt x="210497" y="538448"/>
                        <a:pt x="213545" y="544544"/>
                        <a:pt x="211259" y="548164"/>
                      </a:cubicBezTo>
                      <a:cubicBezTo>
                        <a:pt x="210211" y="549878"/>
                        <a:pt x="208211" y="550736"/>
                        <a:pt x="205258" y="550736"/>
                      </a:cubicBezTo>
                      <a:cubicBezTo>
                        <a:pt x="204973" y="550736"/>
                        <a:pt x="204020" y="550640"/>
                        <a:pt x="203830" y="550450"/>
                      </a:cubicBezTo>
                      <a:cubicBezTo>
                        <a:pt x="197162" y="545592"/>
                        <a:pt x="192495" y="541496"/>
                        <a:pt x="188685" y="538258"/>
                      </a:cubicBezTo>
                      <a:cubicBezTo>
                        <a:pt x="181827" y="532352"/>
                        <a:pt x="178303" y="529304"/>
                        <a:pt x="171921" y="529304"/>
                      </a:cubicBezTo>
                      <a:cubicBezTo>
                        <a:pt x="166111" y="529304"/>
                        <a:pt x="157824" y="531590"/>
                        <a:pt x="141346" y="536734"/>
                      </a:cubicBezTo>
                      <a:cubicBezTo>
                        <a:pt x="136774" y="541115"/>
                        <a:pt x="107246" y="555307"/>
                        <a:pt x="85815" y="55530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AB329C0-D800-B95B-4141-D49E3F139BBC}"/>
                    </a:ext>
                  </a:extLst>
                </p:cNvPr>
                <p:cNvSpPr/>
                <p:nvPr/>
              </p:nvSpPr>
              <p:spPr>
                <a:xfrm>
                  <a:off x="6936486" y="3982782"/>
                  <a:ext cx="423046" cy="558355"/>
                </a:xfrm>
                <a:custGeom>
                  <a:avLst/>
                  <a:gdLst>
                    <a:gd name="connsiteX0" fmla="*/ 256317 w 423046"/>
                    <a:gd name="connsiteY0" fmla="*/ 2381 h 558355"/>
                    <a:gd name="connsiteX1" fmla="*/ 258412 w 423046"/>
                    <a:gd name="connsiteY1" fmla="*/ 2762 h 558355"/>
                    <a:gd name="connsiteX2" fmla="*/ 255650 w 423046"/>
                    <a:gd name="connsiteY2" fmla="*/ 42100 h 558355"/>
                    <a:gd name="connsiteX3" fmla="*/ 262794 w 423046"/>
                    <a:gd name="connsiteY3" fmla="*/ 47911 h 558355"/>
                    <a:gd name="connsiteX4" fmla="*/ 289845 w 423046"/>
                    <a:gd name="connsiteY4" fmla="*/ 22860 h 558355"/>
                    <a:gd name="connsiteX5" fmla="*/ 298322 w 423046"/>
                    <a:gd name="connsiteY5" fmla="*/ 12192 h 558355"/>
                    <a:gd name="connsiteX6" fmla="*/ 302609 w 423046"/>
                    <a:gd name="connsiteY6" fmla="*/ 14288 h 558355"/>
                    <a:gd name="connsiteX7" fmla="*/ 304990 w 423046"/>
                    <a:gd name="connsiteY7" fmla="*/ 18669 h 558355"/>
                    <a:gd name="connsiteX8" fmla="*/ 308704 w 423046"/>
                    <a:gd name="connsiteY8" fmla="*/ 18479 h 558355"/>
                    <a:gd name="connsiteX9" fmla="*/ 310228 w 423046"/>
                    <a:gd name="connsiteY9" fmla="*/ 18479 h 558355"/>
                    <a:gd name="connsiteX10" fmla="*/ 352615 w 423046"/>
                    <a:gd name="connsiteY10" fmla="*/ 43529 h 558355"/>
                    <a:gd name="connsiteX11" fmla="*/ 355091 w 423046"/>
                    <a:gd name="connsiteY11" fmla="*/ 43529 h 558355"/>
                    <a:gd name="connsiteX12" fmla="*/ 357092 w 423046"/>
                    <a:gd name="connsiteY12" fmla="*/ 43529 h 558355"/>
                    <a:gd name="connsiteX13" fmla="*/ 383476 w 423046"/>
                    <a:gd name="connsiteY13" fmla="*/ 54292 h 558355"/>
                    <a:gd name="connsiteX14" fmla="*/ 420528 w 423046"/>
                    <a:gd name="connsiteY14" fmla="*/ 162306 h 558355"/>
                    <a:gd name="connsiteX15" fmla="*/ 397954 w 423046"/>
                    <a:gd name="connsiteY15" fmla="*/ 185452 h 558355"/>
                    <a:gd name="connsiteX16" fmla="*/ 379761 w 423046"/>
                    <a:gd name="connsiteY16" fmla="*/ 195929 h 558355"/>
                    <a:gd name="connsiteX17" fmla="*/ 356996 w 423046"/>
                    <a:gd name="connsiteY17" fmla="*/ 212789 h 558355"/>
                    <a:gd name="connsiteX18" fmla="*/ 345757 w 423046"/>
                    <a:gd name="connsiteY18" fmla="*/ 203930 h 558355"/>
                    <a:gd name="connsiteX19" fmla="*/ 340899 w 423046"/>
                    <a:gd name="connsiteY19" fmla="*/ 201359 h 558355"/>
                    <a:gd name="connsiteX20" fmla="*/ 310133 w 423046"/>
                    <a:gd name="connsiteY20" fmla="*/ 232410 h 558355"/>
                    <a:gd name="connsiteX21" fmla="*/ 309467 w 423046"/>
                    <a:gd name="connsiteY21" fmla="*/ 261461 h 558355"/>
                    <a:gd name="connsiteX22" fmla="*/ 272224 w 423046"/>
                    <a:gd name="connsiteY22" fmla="*/ 352044 h 558355"/>
                    <a:gd name="connsiteX23" fmla="*/ 261461 w 423046"/>
                    <a:gd name="connsiteY23" fmla="*/ 385096 h 558355"/>
                    <a:gd name="connsiteX24" fmla="*/ 226694 w 423046"/>
                    <a:gd name="connsiteY24" fmla="*/ 446818 h 558355"/>
                    <a:gd name="connsiteX25" fmla="*/ 216598 w 423046"/>
                    <a:gd name="connsiteY25" fmla="*/ 511683 h 558355"/>
                    <a:gd name="connsiteX26" fmla="*/ 207263 w 423046"/>
                    <a:gd name="connsiteY26" fmla="*/ 533400 h 558355"/>
                    <a:gd name="connsiteX27" fmla="*/ 206406 w 423046"/>
                    <a:gd name="connsiteY27" fmla="*/ 550735 h 558355"/>
                    <a:gd name="connsiteX28" fmla="*/ 205644 w 423046"/>
                    <a:gd name="connsiteY28" fmla="*/ 550735 h 558355"/>
                    <a:gd name="connsiteX29" fmla="*/ 172973 w 423046"/>
                    <a:gd name="connsiteY29" fmla="*/ 529400 h 558355"/>
                    <a:gd name="connsiteX30" fmla="*/ 142112 w 423046"/>
                    <a:gd name="connsiteY30" fmla="*/ 536924 h 558355"/>
                    <a:gd name="connsiteX31" fmla="*/ 86962 w 423046"/>
                    <a:gd name="connsiteY31" fmla="*/ 555403 h 558355"/>
                    <a:gd name="connsiteX32" fmla="*/ 66579 w 423046"/>
                    <a:gd name="connsiteY32" fmla="*/ 546164 h 558355"/>
                    <a:gd name="connsiteX33" fmla="*/ 85153 w 423046"/>
                    <a:gd name="connsiteY33" fmla="*/ 524066 h 558355"/>
                    <a:gd name="connsiteX34" fmla="*/ 110585 w 423046"/>
                    <a:gd name="connsiteY34" fmla="*/ 487966 h 558355"/>
                    <a:gd name="connsiteX35" fmla="*/ 96011 w 423046"/>
                    <a:gd name="connsiteY35" fmla="*/ 471678 h 558355"/>
                    <a:gd name="connsiteX36" fmla="*/ 53911 w 423046"/>
                    <a:gd name="connsiteY36" fmla="*/ 483965 h 558355"/>
                    <a:gd name="connsiteX37" fmla="*/ 38290 w 423046"/>
                    <a:gd name="connsiteY37" fmla="*/ 435388 h 558355"/>
                    <a:gd name="connsiteX38" fmla="*/ 38290 w 423046"/>
                    <a:gd name="connsiteY38" fmla="*/ 435388 h 558355"/>
                    <a:gd name="connsiteX39" fmla="*/ 49339 w 423046"/>
                    <a:gd name="connsiteY39" fmla="*/ 406717 h 558355"/>
                    <a:gd name="connsiteX40" fmla="*/ 62960 w 423046"/>
                    <a:gd name="connsiteY40" fmla="*/ 389668 h 558355"/>
                    <a:gd name="connsiteX41" fmla="*/ 62197 w 423046"/>
                    <a:gd name="connsiteY41" fmla="*/ 389382 h 558355"/>
                    <a:gd name="connsiteX42" fmla="*/ 46577 w 423046"/>
                    <a:gd name="connsiteY42" fmla="*/ 399478 h 558355"/>
                    <a:gd name="connsiteX43" fmla="*/ 40957 w 423046"/>
                    <a:gd name="connsiteY43" fmla="*/ 395288 h 558355"/>
                    <a:gd name="connsiteX44" fmla="*/ 36956 w 423046"/>
                    <a:gd name="connsiteY44" fmla="*/ 352901 h 558355"/>
                    <a:gd name="connsiteX45" fmla="*/ 35623 w 423046"/>
                    <a:gd name="connsiteY45" fmla="*/ 352901 h 558355"/>
                    <a:gd name="connsiteX46" fmla="*/ 30575 w 423046"/>
                    <a:gd name="connsiteY46" fmla="*/ 317278 h 558355"/>
                    <a:gd name="connsiteX47" fmla="*/ 15335 w 423046"/>
                    <a:gd name="connsiteY47" fmla="*/ 281940 h 558355"/>
                    <a:gd name="connsiteX48" fmla="*/ 13144 w 423046"/>
                    <a:gd name="connsiteY48" fmla="*/ 281940 h 558355"/>
                    <a:gd name="connsiteX49" fmla="*/ 30955 w 423046"/>
                    <a:gd name="connsiteY49" fmla="*/ 216789 h 558355"/>
                    <a:gd name="connsiteX50" fmla="*/ 46100 w 423046"/>
                    <a:gd name="connsiteY50" fmla="*/ 147733 h 558355"/>
                    <a:gd name="connsiteX51" fmla="*/ 28670 w 423046"/>
                    <a:gd name="connsiteY51" fmla="*/ 119063 h 558355"/>
                    <a:gd name="connsiteX52" fmla="*/ 83343 w 423046"/>
                    <a:gd name="connsiteY52" fmla="*/ 78200 h 558355"/>
                    <a:gd name="connsiteX53" fmla="*/ 118490 w 423046"/>
                    <a:gd name="connsiteY53" fmla="*/ 55912 h 558355"/>
                    <a:gd name="connsiteX54" fmla="*/ 124681 w 423046"/>
                    <a:gd name="connsiteY54" fmla="*/ 59436 h 558355"/>
                    <a:gd name="connsiteX55" fmla="*/ 128206 w 423046"/>
                    <a:gd name="connsiteY55" fmla="*/ 61913 h 558355"/>
                    <a:gd name="connsiteX56" fmla="*/ 135159 w 423046"/>
                    <a:gd name="connsiteY56" fmla="*/ 48387 h 558355"/>
                    <a:gd name="connsiteX57" fmla="*/ 159829 w 423046"/>
                    <a:gd name="connsiteY57" fmla="*/ 29337 h 558355"/>
                    <a:gd name="connsiteX58" fmla="*/ 168878 w 423046"/>
                    <a:gd name="connsiteY58" fmla="*/ 26479 h 558355"/>
                    <a:gd name="connsiteX59" fmla="*/ 190499 w 423046"/>
                    <a:gd name="connsiteY59" fmla="*/ 38386 h 558355"/>
                    <a:gd name="connsiteX60" fmla="*/ 212216 w 423046"/>
                    <a:gd name="connsiteY60" fmla="*/ 26765 h 558355"/>
                    <a:gd name="connsiteX61" fmla="*/ 217169 w 423046"/>
                    <a:gd name="connsiteY61" fmla="*/ 28670 h 558355"/>
                    <a:gd name="connsiteX62" fmla="*/ 256508 w 423046"/>
                    <a:gd name="connsiteY62" fmla="*/ 1905 h 558355"/>
                    <a:gd name="connsiteX63" fmla="*/ 38290 w 423046"/>
                    <a:gd name="connsiteY63" fmla="*/ 435674 h 558355"/>
                    <a:gd name="connsiteX64" fmla="*/ 38290 w 423046"/>
                    <a:gd name="connsiteY64" fmla="*/ 435674 h 558355"/>
                    <a:gd name="connsiteX65" fmla="*/ 38290 w 423046"/>
                    <a:gd name="connsiteY65" fmla="*/ 435674 h 558355"/>
                    <a:gd name="connsiteX66" fmla="*/ 256317 w 423046"/>
                    <a:gd name="connsiteY66" fmla="*/ 0 h 558355"/>
                    <a:gd name="connsiteX67" fmla="*/ 236029 w 423046"/>
                    <a:gd name="connsiteY67" fmla="*/ 13525 h 558355"/>
                    <a:gd name="connsiteX68" fmla="*/ 216979 w 423046"/>
                    <a:gd name="connsiteY68" fmla="*/ 26861 h 558355"/>
                    <a:gd name="connsiteX69" fmla="*/ 213645 w 423046"/>
                    <a:gd name="connsiteY69" fmla="*/ 25527 h 558355"/>
                    <a:gd name="connsiteX70" fmla="*/ 212121 w 423046"/>
                    <a:gd name="connsiteY70" fmla="*/ 24955 h 558355"/>
                    <a:gd name="connsiteX71" fmla="*/ 210597 w 423046"/>
                    <a:gd name="connsiteY71" fmla="*/ 25527 h 558355"/>
                    <a:gd name="connsiteX72" fmla="*/ 190404 w 423046"/>
                    <a:gd name="connsiteY72" fmla="*/ 36576 h 558355"/>
                    <a:gd name="connsiteX73" fmla="*/ 181070 w 423046"/>
                    <a:gd name="connsiteY73" fmla="*/ 31242 h 558355"/>
                    <a:gd name="connsiteX74" fmla="*/ 168687 w 423046"/>
                    <a:gd name="connsiteY74" fmla="*/ 24670 h 558355"/>
                    <a:gd name="connsiteX75" fmla="*/ 158495 w 423046"/>
                    <a:gd name="connsiteY75" fmla="*/ 27813 h 558355"/>
                    <a:gd name="connsiteX76" fmla="*/ 152495 w 423046"/>
                    <a:gd name="connsiteY76" fmla="*/ 37147 h 558355"/>
                    <a:gd name="connsiteX77" fmla="*/ 135064 w 423046"/>
                    <a:gd name="connsiteY77" fmla="*/ 46577 h 558355"/>
                    <a:gd name="connsiteX78" fmla="*/ 127348 w 423046"/>
                    <a:gd name="connsiteY78" fmla="*/ 57721 h 558355"/>
                    <a:gd name="connsiteX79" fmla="*/ 127253 w 423046"/>
                    <a:gd name="connsiteY79" fmla="*/ 59150 h 558355"/>
                    <a:gd name="connsiteX80" fmla="*/ 126396 w 423046"/>
                    <a:gd name="connsiteY80" fmla="*/ 58293 h 558355"/>
                    <a:gd name="connsiteX81" fmla="*/ 118490 w 423046"/>
                    <a:gd name="connsiteY81" fmla="*/ 54007 h 558355"/>
                    <a:gd name="connsiteX82" fmla="*/ 108013 w 423046"/>
                    <a:gd name="connsiteY82" fmla="*/ 61913 h 558355"/>
                    <a:gd name="connsiteX83" fmla="*/ 83343 w 423046"/>
                    <a:gd name="connsiteY83" fmla="*/ 76295 h 558355"/>
                    <a:gd name="connsiteX84" fmla="*/ 82581 w 423046"/>
                    <a:gd name="connsiteY84" fmla="*/ 76391 h 558355"/>
                    <a:gd name="connsiteX85" fmla="*/ 79057 w 423046"/>
                    <a:gd name="connsiteY85" fmla="*/ 77533 h 558355"/>
                    <a:gd name="connsiteX86" fmla="*/ 26288 w 423046"/>
                    <a:gd name="connsiteY86" fmla="*/ 119634 h 558355"/>
                    <a:gd name="connsiteX87" fmla="*/ 27241 w 423046"/>
                    <a:gd name="connsiteY87" fmla="*/ 121539 h 558355"/>
                    <a:gd name="connsiteX88" fmla="*/ 43624 w 423046"/>
                    <a:gd name="connsiteY88" fmla="*/ 148495 h 558355"/>
                    <a:gd name="connsiteX89" fmla="*/ 43719 w 423046"/>
                    <a:gd name="connsiteY89" fmla="*/ 149066 h 558355"/>
                    <a:gd name="connsiteX90" fmla="*/ 40385 w 423046"/>
                    <a:gd name="connsiteY90" fmla="*/ 198406 h 558355"/>
                    <a:gd name="connsiteX91" fmla="*/ 29146 w 423046"/>
                    <a:gd name="connsiteY91" fmla="*/ 215551 h 558355"/>
                    <a:gd name="connsiteX92" fmla="*/ 380 w 423046"/>
                    <a:gd name="connsiteY92" fmla="*/ 273272 h 558355"/>
                    <a:gd name="connsiteX93" fmla="*/ 12763 w 423046"/>
                    <a:gd name="connsiteY93" fmla="*/ 284798 h 558355"/>
                    <a:gd name="connsiteX94" fmla="*/ 15335 w 423046"/>
                    <a:gd name="connsiteY94" fmla="*/ 284798 h 558355"/>
                    <a:gd name="connsiteX95" fmla="*/ 26764 w 423046"/>
                    <a:gd name="connsiteY95" fmla="*/ 286322 h 558355"/>
                    <a:gd name="connsiteX96" fmla="*/ 25336 w 423046"/>
                    <a:gd name="connsiteY96" fmla="*/ 290608 h 558355"/>
                    <a:gd name="connsiteX97" fmla="*/ 28670 w 423046"/>
                    <a:gd name="connsiteY97" fmla="*/ 319278 h 558355"/>
                    <a:gd name="connsiteX98" fmla="*/ 28193 w 423046"/>
                    <a:gd name="connsiteY98" fmla="*/ 333756 h 558355"/>
                    <a:gd name="connsiteX99" fmla="*/ 28574 w 423046"/>
                    <a:gd name="connsiteY99" fmla="*/ 352520 h 558355"/>
                    <a:gd name="connsiteX100" fmla="*/ 35432 w 423046"/>
                    <a:gd name="connsiteY100" fmla="*/ 355854 h 558355"/>
                    <a:gd name="connsiteX101" fmla="*/ 36956 w 423046"/>
                    <a:gd name="connsiteY101" fmla="*/ 355854 h 558355"/>
                    <a:gd name="connsiteX102" fmla="*/ 44671 w 423046"/>
                    <a:gd name="connsiteY102" fmla="*/ 358902 h 558355"/>
                    <a:gd name="connsiteX103" fmla="*/ 41052 w 423046"/>
                    <a:gd name="connsiteY103" fmla="*/ 387667 h 558355"/>
                    <a:gd name="connsiteX104" fmla="*/ 38671 w 423046"/>
                    <a:gd name="connsiteY104" fmla="*/ 395383 h 558355"/>
                    <a:gd name="connsiteX105" fmla="*/ 38956 w 423046"/>
                    <a:gd name="connsiteY105" fmla="*/ 397002 h 558355"/>
                    <a:gd name="connsiteX106" fmla="*/ 46577 w 423046"/>
                    <a:gd name="connsiteY106" fmla="*/ 402431 h 558355"/>
                    <a:gd name="connsiteX107" fmla="*/ 53911 w 423046"/>
                    <a:gd name="connsiteY107" fmla="*/ 399383 h 558355"/>
                    <a:gd name="connsiteX108" fmla="*/ 52768 w 423046"/>
                    <a:gd name="connsiteY108" fmla="*/ 400336 h 558355"/>
                    <a:gd name="connsiteX109" fmla="*/ 46958 w 423046"/>
                    <a:gd name="connsiteY109" fmla="*/ 407194 h 558355"/>
                    <a:gd name="connsiteX110" fmla="*/ 39623 w 423046"/>
                    <a:gd name="connsiteY110" fmla="*/ 429387 h 558355"/>
                    <a:gd name="connsiteX111" fmla="*/ 36289 w 423046"/>
                    <a:gd name="connsiteY111" fmla="*/ 434626 h 558355"/>
                    <a:gd name="connsiteX112" fmla="*/ 36099 w 423046"/>
                    <a:gd name="connsiteY112" fmla="*/ 436626 h 558355"/>
                    <a:gd name="connsiteX113" fmla="*/ 36480 w 423046"/>
                    <a:gd name="connsiteY113" fmla="*/ 439484 h 558355"/>
                    <a:gd name="connsiteX114" fmla="*/ 53625 w 423046"/>
                    <a:gd name="connsiteY114" fmla="*/ 486727 h 558355"/>
                    <a:gd name="connsiteX115" fmla="*/ 86581 w 423046"/>
                    <a:gd name="connsiteY115" fmla="*/ 477965 h 558355"/>
                    <a:gd name="connsiteX116" fmla="*/ 96011 w 423046"/>
                    <a:gd name="connsiteY116" fmla="*/ 474535 h 558355"/>
                    <a:gd name="connsiteX117" fmla="*/ 108203 w 423046"/>
                    <a:gd name="connsiteY117" fmla="*/ 489109 h 558355"/>
                    <a:gd name="connsiteX118" fmla="*/ 101155 w 423046"/>
                    <a:gd name="connsiteY118" fmla="*/ 501301 h 558355"/>
                    <a:gd name="connsiteX119" fmla="*/ 82867 w 423046"/>
                    <a:gd name="connsiteY119" fmla="*/ 523780 h 558355"/>
                    <a:gd name="connsiteX120" fmla="*/ 68675 w 423046"/>
                    <a:gd name="connsiteY120" fmla="*/ 540925 h 558355"/>
                    <a:gd name="connsiteX121" fmla="*/ 64293 w 423046"/>
                    <a:gd name="connsiteY121" fmla="*/ 547211 h 558355"/>
                    <a:gd name="connsiteX122" fmla="*/ 64579 w 423046"/>
                    <a:gd name="connsiteY122" fmla="*/ 547878 h 558355"/>
                    <a:gd name="connsiteX123" fmla="*/ 87058 w 423046"/>
                    <a:gd name="connsiteY123" fmla="*/ 558356 h 558355"/>
                    <a:gd name="connsiteX124" fmla="*/ 143351 w 423046"/>
                    <a:gd name="connsiteY124" fmla="*/ 539591 h 558355"/>
                    <a:gd name="connsiteX125" fmla="*/ 173069 w 423046"/>
                    <a:gd name="connsiteY125" fmla="*/ 532352 h 558355"/>
                    <a:gd name="connsiteX126" fmla="*/ 189070 w 423046"/>
                    <a:gd name="connsiteY126" fmla="*/ 541020 h 558355"/>
                    <a:gd name="connsiteX127" fmla="*/ 204311 w 423046"/>
                    <a:gd name="connsiteY127" fmla="*/ 553307 h 558355"/>
                    <a:gd name="connsiteX128" fmla="*/ 205644 w 423046"/>
                    <a:gd name="connsiteY128" fmla="*/ 553784 h 558355"/>
                    <a:gd name="connsiteX129" fmla="*/ 206501 w 423046"/>
                    <a:gd name="connsiteY129" fmla="*/ 553784 h 558355"/>
                    <a:gd name="connsiteX130" fmla="*/ 213550 w 423046"/>
                    <a:gd name="connsiteY130" fmla="*/ 550640 h 558355"/>
                    <a:gd name="connsiteX131" fmla="*/ 210787 w 423046"/>
                    <a:gd name="connsiteY131" fmla="*/ 535781 h 558355"/>
                    <a:gd name="connsiteX132" fmla="*/ 209740 w 423046"/>
                    <a:gd name="connsiteY132" fmla="*/ 533400 h 558355"/>
                    <a:gd name="connsiteX133" fmla="*/ 217264 w 423046"/>
                    <a:gd name="connsiteY133" fmla="*/ 514541 h 558355"/>
                    <a:gd name="connsiteX134" fmla="*/ 219074 w 423046"/>
                    <a:gd name="connsiteY134" fmla="*/ 512255 h 558355"/>
                    <a:gd name="connsiteX135" fmla="*/ 222884 w 423046"/>
                    <a:gd name="connsiteY135" fmla="*/ 472631 h 558355"/>
                    <a:gd name="connsiteX136" fmla="*/ 229076 w 423046"/>
                    <a:gd name="connsiteY136" fmla="*/ 447675 h 558355"/>
                    <a:gd name="connsiteX137" fmla="*/ 259460 w 423046"/>
                    <a:gd name="connsiteY137" fmla="*/ 398621 h 558355"/>
                    <a:gd name="connsiteX138" fmla="*/ 266318 w 423046"/>
                    <a:gd name="connsiteY138" fmla="*/ 392811 h 558355"/>
                    <a:gd name="connsiteX139" fmla="*/ 263461 w 423046"/>
                    <a:gd name="connsiteY139" fmla="*/ 384143 h 558355"/>
                    <a:gd name="connsiteX140" fmla="*/ 258889 w 423046"/>
                    <a:gd name="connsiteY140" fmla="*/ 371951 h 558355"/>
                    <a:gd name="connsiteX141" fmla="*/ 266223 w 423046"/>
                    <a:gd name="connsiteY141" fmla="*/ 366522 h 558355"/>
                    <a:gd name="connsiteX142" fmla="*/ 275081 w 423046"/>
                    <a:gd name="connsiteY142" fmla="*/ 359569 h 558355"/>
                    <a:gd name="connsiteX143" fmla="*/ 274319 w 423046"/>
                    <a:gd name="connsiteY143" fmla="*/ 351568 h 558355"/>
                    <a:gd name="connsiteX144" fmla="*/ 267271 w 423046"/>
                    <a:gd name="connsiteY144" fmla="*/ 321564 h 558355"/>
                    <a:gd name="connsiteX145" fmla="*/ 290607 w 423046"/>
                    <a:gd name="connsiteY145" fmla="*/ 300418 h 558355"/>
                    <a:gd name="connsiteX146" fmla="*/ 311753 w 423046"/>
                    <a:gd name="connsiteY146" fmla="*/ 261366 h 558355"/>
                    <a:gd name="connsiteX147" fmla="*/ 306419 w 423046"/>
                    <a:gd name="connsiteY147" fmla="*/ 240887 h 558355"/>
                    <a:gd name="connsiteX148" fmla="*/ 305276 w 423046"/>
                    <a:gd name="connsiteY148" fmla="*/ 237458 h 558355"/>
                    <a:gd name="connsiteX149" fmla="*/ 310800 w 423046"/>
                    <a:gd name="connsiteY149" fmla="*/ 235267 h 558355"/>
                    <a:gd name="connsiteX150" fmla="*/ 323087 w 423046"/>
                    <a:gd name="connsiteY150" fmla="*/ 222028 h 558355"/>
                    <a:gd name="connsiteX151" fmla="*/ 340899 w 423046"/>
                    <a:gd name="connsiteY151" fmla="*/ 204311 h 558355"/>
                    <a:gd name="connsiteX152" fmla="*/ 343947 w 423046"/>
                    <a:gd name="connsiteY152" fmla="*/ 206026 h 558355"/>
                    <a:gd name="connsiteX153" fmla="*/ 357092 w 423046"/>
                    <a:gd name="connsiteY153" fmla="*/ 215741 h 558355"/>
                    <a:gd name="connsiteX154" fmla="*/ 365378 w 423046"/>
                    <a:gd name="connsiteY154" fmla="*/ 209550 h 558355"/>
                    <a:gd name="connsiteX155" fmla="*/ 380333 w 423046"/>
                    <a:gd name="connsiteY155" fmla="*/ 198882 h 558355"/>
                    <a:gd name="connsiteX156" fmla="*/ 395763 w 423046"/>
                    <a:gd name="connsiteY156" fmla="*/ 190119 h 558355"/>
                    <a:gd name="connsiteX157" fmla="*/ 398239 w 423046"/>
                    <a:gd name="connsiteY157" fmla="*/ 188405 h 558355"/>
                    <a:gd name="connsiteX158" fmla="*/ 411003 w 423046"/>
                    <a:gd name="connsiteY158" fmla="*/ 184785 h 558355"/>
                    <a:gd name="connsiteX159" fmla="*/ 411003 w 423046"/>
                    <a:gd name="connsiteY159" fmla="*/ 179642 h 558355"/>
                    <a:gd name="connsiteX160" fmla="*/ 421862 w 423046"/>
                    <a:gd name="connsiteY160" fmla="*/ 164878 h 558355"/>
                    <a:gd name="connsiteX161" fmla="*/ 423004 w 423046"/>
                    <a:gd name="connsiteY161" fmla="*/ 162401 h 558355"/>
                    <a:gd name="connsiteX162" fmla="*/ 391381 w 423046"/>
                    <a:gd name="connsiteY162" fmla="*/ 102013 h 558355"/>
                    <a:gd name="connsiteX163" fmla="*/ 385667 w 423046"/>
                    <a:gd name="connsiteY163" fmla="*/ 55912 h 558355"/>
                    <a:gd name="connsiteX164" fmla="*/ 385952 w 423046"/>
                    <a:gd name="connsiteY164" fmla="*/ 54483 h 558355"/>
                    <a:gd name="connsiteX165" fmla="*/ 357187 w 423046"/>
                    <a:gd name="connsiteY165" fmla="*/ 41624 h 558355"/>
                    <a:gd name="connsiteX166" fmla="*/ 355091 w 423046"/>
                    <a:gd name="connsiteY166" fmla="*/ 41624 h 558355"/>
                    <a:gd name="connsiteX167" fmla="*/ 352710 w 423046"/>
                    <a:gd name="connsiteY167" fmla="*/ 41624 h 558355"/>
                    <a:gd name="connsiteX168" fmla="*/ 323087 w 423046"/>
                    <a:gd name="connsiteY168" fmla="*/ 27337 h 558355"/>
                    <a:gd name="connsiteX169" fmla="*/ 310324 w 423046"/>
                    <a:gd name="connsiteY169" fmla="*/ 16574 h 558355"/>
                    <a:gd name="connsiteX170" fmla="*/ 308704 w 423046"/>
                    <a:gd name="connsiteY170" fmla="*/ 16574 h 558355"/>
                    <a:gd name="connsiteX171" fmla="*/ 307657 w 423046"/>
                    <a:gd name="connsiteY171" fmla="*/ 16574 h 558355"/>
                    <a:gd name="connsiteX172" fmla="*/ 306323 w 423046"/>
                    <a:gd name="connsiteY172" fmla="*/ 16669 h 558355"/>
                    <a:gd name="connsiteX173" fmla="*/ 304704 w 423046"/>
                    <a:gd name="connsiteY173" fmla="*/ 13240 h 558355"/>
                    <a:gd name="connsiteX174" fmla="*/ 298418 w 423046"/>
                    <a:gd name="connsiteY174" fmla="*/ 10096 h 558355"/>
                    <a:gd name="connsiteX175" fmla="*/ 287654 w 423046"/>
                    <a:gd name="connsiteY175" fmla="*/ 16954 h 558355"/>
                    <a:gd name="connsiteX176" fmla="*/ 288035 w 423046"/>
                    <a:gd name="connsiteY176" fmla="*/ 24575 h 558355"/>
                    <a:gd name="connsiteX177" fmla="*/ 287654 w 423046"/>
                    <a:gd name="connsiteY177" fmla="*/ 29432 h 558355"/>
                    <a:gd name="connsiteX178" fmla="*/ 262889 w 423046"/>
                    <a:gd name="connsiteY178" fmla="*/ 45815 h 558355"/>
                    <a:gd name="connsiteX179" fmla="*/ 258127 w 423046"/>
                    <a:gd name="connsiteY179" fmla="*/ 42005 h 558355"/>
                    <a:gd name="connsiteX180" fmla="*/ 267461 w 423046"/>
                    <a:gd name="connsiteY180" fmla="*/ 24003 h 558355"/>
                    <a:gd name="connsiteX181" fmla="*/ 274414 w 423046"/>
                    <a:gd name="connsiteY181" fmla="*/ 12287 h 558355"/>
                    <a:gd name="connsiteX182" fmla="*/ 259365 w 423046"/>
                    <a:gd name="connsiteY182" fmla="*/ 762 h 558355"/>
                    <a:gd name="connsiteX183" fmla="*/ 256317 w 423046"/>
                    <a:gd name="connsiteY183" fmla="*/ 191 h 558355"/>
                    <a:gd name="connsiteX184" fmla="*/ 256317 w 423046"/>
                    <a:gd name="connsiteY184" fmla="*/ 191 h 558355"/>
                    <a:gd name="connsiteX185" fmla="*/ 38290 w 423046"/>
                    <a:gd name="connsiteY185" fmla="*/ 438055 h 558355"/>
                    <a:gd name="connsiteX186" fmla="*/ 38290 w 423046"/>
                    <a:gd name="connsiteY186" fmla="*/ 438055 h 558355"/>
                    <a:gd name="connsiteX187" fmla="*/ 38290 w 423046"/>
                    <a:gd name="connsiteY187" fmla="*/ 438055 h 55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423046" h="558355">
                      <a:moveTo>
                        <a:pt x="256317" y="2381"/>
                      </a:moveTo>
                      <a:cubicBezTo>
                        <a:pt x="257079" y="2381"/>
                        <a:pt x="257746" y="2476"/>
                        <a:pt x="258412" y="2762"/>
                      </a:cubicBezTo>
                      <a:cubicBezTo>
                        <a:pt x="292226" y="16478"/>
                        <a:pt x="251936" y="20574"/>
                        <a:pt x="255650" y="42100"/>
                      </a:cubicBezTo>
                      <a:cubicBezTo>
                        <a:pt x="256412" y="46292"/>
                        <a:pt x="259079" y="47911"/>
                        <a:pt x="262794" y="47911"/>
                      </a:cubicBezTo>
                      <a:cubicBezTo>
                        <a:pt x="274510" y="47911"/>
                        <a:pt x="295560" y="30671"/>
                        <a:pt x="289845" y="22860"/>
                      </a:cubicBezTo>
                      <a:cubicBezTo>
                        <a:pt x="286702" y="18574"/>
                        <a:pt x="293084" y="12192"/>
                        <a:pt x="298322" y="12192"/>
                      </a:cubicBezTo>
                      <a:cubicBezTo>
                        <a:pt x="299942" y="12192"/>
                        <a:pt x="301561" y="12859"/>
                        <a:pt x="302609" y="14288"/>
                      </a:cubicBezTo>
                      <a:cubicBezTo>
                        <a:pt x="305276" y="17907"/>
                        <a:pt x="302513" y="18669"/>
                        <a:pt x="304990" y="18669"/>
                      </a:cubicBezTo>
                      <a:cubicBezTo>
                        <a:pt x="305752" y="18669"/>
                        <a:pt x="306895" y="18669"/>
                        <a:pt x="308704" y="18479"/>
                      </a:cubicBezTo>
                      <a:cubicBezTo>
                        <a:pt x="309276" y="18479"/>
                        <a:pt x="309752" y="18479"/>
                        <a:pt x="310228" y="18479"/>
                      </a:cubicBezTo>
                      <a:cubicBezTo>
                        <a:pt x="331850" y="18479"/>
                        <a:pt x="304513" y="43529"/>
                        <a:pt x="352615" y="43529"/>
                      </a:cubicBezTo>
                      <a:cubicBezTo>
                        <a:pt x="353377" y="43529"/>
                        <a:pt x="354234" y="43529"/>
                        <a:pt x="355091" y="43529"/>
                      </a:cubicBezTo>
                      <a:cubicBezTo>
                        <a:pt x="355758" y="43529"/>
                        <a:pt x="356425" y="43529"/>
                        <a:pt x="357092" y="43529"/>
                      </a:cubicBezTo>
                      <a:cubicBezTo>
                        <a:pt x="376618" y="43529"/>
                        <a:pt x="382904" y="48482"/>
                        <a:pt x="383476" y="54292"/>
                      </a:cubicBezTo>
                      <a:cubicBezTo>
                        <a:pt x="354901" y="104870"/>
                        <a:pt x="409098" y="91250"/>
                        <a:pt x="420528" y="162306"/>
                      </a:cubicBezTo>
                      <a:cubicBezTo>
                        <a:pt x="391953" y="178784"/>
                        <a:pt x="424147" y="183547"/>
                        <a:pt x="397954" y="185452"/>
                      </a:cubicBezTo>
                      <a:cubicBezTo>
                        <a:pt x="390429" y="186023"/>
                        <a:pt x="397954" y="192500"/>
                        <a:pt x="379761" y="195929"/>
                      </a:cubicBezTo>
                      <a:cubicBezTo>
                        <a:pt x="364426" y="198787"/>
                        <a:pt x="363092" y="212789"/>
                        <a:pt x="356996" y="212789"/>
                      </a:cubicBezTo>
                      <a:cubicBezTo>
                        <a:pt x="354520" y="212789"/>
                        <a:pt x="351186" y="210407"/>
                        <a:pt x="345757" y="203930"/>
                      </a:cubicBezTo>
                      <a:cubicBezTo>
                        <a:pt x="344233" y="202120"/>
                        <a:pt x="342613" y="201359"/>
                        <a:pt x="340899" y="201359"/>
                      </a:cubicBezTo>
                      <a:cubicBezTo>
                        <a:pt x="330421" y="201359"/>
                        <a:pt x="316801" y="230219"/>
                        <a:pt x="310133" y="232410"/>
                      </a:cubicBezTo>
                      <a:cubicBezTo>
                        <a:pt x="296322" y="236982"/>
                        <a:pt x="306037" y="235172"/>
                        <a:pt x="309467" y="261461"/>
                      </a:cubicBezTo>
                      <a:cubicBezTo>
                        <a:pt x="328897" y="307086"/>
                        <a:pt x="237172" y="289274"/>
                        <a:pt x="272224" y="352044"/>
                      </a:cubicBezTo>
                      <a:cubicBezTo>
                        <a:pt x="279748" y="368903"/>
                        <a:pt x="243363" y="358521"/>
                        <a:pt x="261461" y="385096"/>
                      </a:cubicBezTo>
                      <a:cubicBezTo>
                        <a:pt x="273843" y="403193"/>
                        <a:pt x="238886" y="383000"/>
                        <a:pt x="226694" y="446818"/>
                      </a:cubicBezTo>
                      <a:cubicBezTo>
                        <a:pt x="219170" y="485966"/>
                        <a:pt x="218027" y="461582"/>
                        <a:pt x="216598" y="511683"/>
                      </a:cubicBezTo>
                      <a:cubicBezTo>
                        <a:pt x="208883" y="513493"/>
                        <a:pt x="204120" y="519303"/>
                        <a:pt x="207263" y="533400"/>
                      </a:cubicBezTo>
                      <a:cubicBezTo>
                        <a:pt x="207835" y="536067"/>
                        <a:pt x="218217" y="550735"/>
                        <a:pt x="206406" y="550735"/>
                      </a:cubicBezTo>
                      <a:cubicBezTo>
                        <a:pt x="206120" y="550735"/>
                        <a:pt x="205930" y="550735"/>
                        <a:pt x="205644" y="550735"/>
                      </a:cubicBezTo>
                      <a:cubicBezTo>
                        <a:pt x="186403" y="536639"/>
                        <a:pt x="183546" y="529400"/>
                        <a:pt x="172973" y="529400"/>
                      </a:cubicBezTo>
                      <a:cubicBezTo>
                        <a:pt x="166877" y="529400"/>
                        <a:pt x="158114" y="531876"/>
                        <a:pt x="142112" y="536924"/>
                      </a:cubicBezTo>
                      <a:cubicBezTo>
                        <a:pt x="137254" y="541496"/>
                        <a:pt x="108203" y="555403"/>
                        <a:pt x="86962" y="555403"/>
                      </a:cubicBezTo>
                      <a:cubicBezTo>
                        <a:pt x="78009" y="555403"/>
                        <a:pt x="70389" y="552926"/>
                        <a:pt x="66579" y="546164"/>
                      </a:cubicBezTo>
                      <a:cubicBezTo>
                        <a:pt x="66388" y="545497"/>
                        <a:pt x="82962" y="530352"/>
                        <a:pt x="85153" y="524066"/>
                      </a:cubicBezTo>
                      <a:cubicBezTo>
                        <a:pt x="94297" y="496443"/>
                        <a:pt x="112585" y="507683"/>
                        <a:pt x="110585" y="487966"/>
                      </a:cubicBezTo>
                      <a:cubicBezTo>
                        <a:pt x="104774" y="475678"/>
                        <a:pt x="100774" y="471678"/>
                        <a:pt x="96011" y="471678"/>
                      </a:cubicBezTo>
                      <a:cubicBezTo>
                        <a:pt x="87915" y="471678"/>
                        <a:pt x="77914" y="483299"/>
                        <a:pt x="53911" y="483965"/>
                      </a:cubicBezTo>
                      <a:cubicBezTo>
                        <a:pt x="43052" y="482441"/>
                        <a:pt x="38671" y="435388"/>
                        <a:pt x="38290" y="435388"/>
                      </a:cubicBezTo>
                      <a:cubicBezTo>
                        <a:pt x="38290" y="435388"/>
                        <a:pt x="38290" y="435388"/>
                        <a:pt x="38290" y="435388"/>
                      </a:cubicBezTo>
                      <a:cubicBezTo>
                        <a:pt x="44767" y="424720"/>
                        <a:pt x="49339" y="421005"/>
                        <a:pt x="49339" y="406717"/>
                      </a:cubicBezTo>
                      <a:cubicBezTo>
                        <a:pt x="49339" y="404717"/>
                        <a:pt x="67151" y="392620"/>
                        <a:pt x="62960" y="389668"/>
                      </a:cubicBezTo>
                      <a:cubicBezTo>
                        <a:pt x="62674" y="389477"/>
                        <a:pt x="62483" y="389382"/>
                        <a:pt x="62197" y="389382"/>
                      </a:cubicBezTo>
                      <a:cubicBezTo>
                        <a:pt x="58864" y="389382"/>
                        <a:pt x="52387" y="399478"/>
                        <a:pt x="46577" y="399478"/>
                      </a:cubicBezTo>
                      <a:cubicBezTo>
                        <a:pt x="44576" y="399478"/>
                        <a:pt x="42671" y="398335"/>
                        <a:pt x="40957" y="395288"/>
                      </a:cubicBezTo>
                      <a:cubicBezTo>
                        <a:pt x="42767" y="386334"/>
                        <a:pt x="59721" y="352901"/>
                        <a:pt x="36956" y="352901"/>
                      </a:cubicBezTo>
                      <a:cubicBezTo>
                        <a:pt x="36575" y="352901"/>
                        <a:pt x="36099" y="352901"/>
                        <a:pt x="35623" y="352901"/>
                      </a:cubicBezTo>
                      <a:cubicBezTo>
                        <a:pt x="20573" y="351853"/>
                        <a:pt x="36861" y="325088"/>
                        <a:pt x="30575" y="317278"/>
                      </a:cubicBezTo>
                      <a:cubicBezTo>
                        <a:pt x="11525" y="293560"/>
                        <a:pt x="47053" y="281940"/>
                        <a:pt x="15335" y="281940"/>
                      </a:cubicBezTo>
                      <a:cubicBezTo>
                        <a:pt x="14668" y="281940"/>
                        <a:pt x="13906" y="281940"/>
                        <a:pt x="13144" y="281940"/>
                      </a:cubicBezTo>
                      <a:cubicBezTo>
                        <a:pt x="-13336" y="278225"/>
                        <a:pt x="15430" y="225742"/>
                        <a:pt x="30955" y="216789"/>
                      </a:cubicBezTo>
                      <a:cubicBezTo>
                        <a:pt x="50386" y="184023"/>
                        <a:pt x="60293" y="186976"/>
                        <a:pt x="46100" y="147733"/>
                      </a:cubicBezTo>
                      <a:cubicBezTo>
                        <a:pt x="44767" y="133826"/>
                        <a:pt x="37147" y="125158"/>
                        <a:pt x="28670" y="119063"/>
                      </a:cubicBezTo>
                      <a:cubicBezTo>
                        <a:pt x="28098" y="93917"/>
                        <a:pt x="63912" y="84392"/>
                        <a:pt x="83343" y="78200"/>
                      </a:cubicBezTo>
                      <a:cubicBezTo>
                        <a:pt x="106489" y="78200"/>
                        <a:pt x="110299" y="55912"/>
                        <a:pt x="118490" y="55912"/>
                      </a:cubicBezTo>
                      <a:cubicBezTo>
                        <a:pt x="120300" y="55912"/>
                        <a:pt x="122205" y="56959"/>
                        <a:pt x="124681" y="59436"/>
                      </a:cubicBezTo>
                      <a:cubicBezTo>
                        <a:pt x="126396" y="61150"/>
                        <a:pt x="127444" y="61913"/>
                        <a:pt x="128206" y="61913"/>
                      </a:cubicBezTo>
                      <a:cubicBezTo>
                        <a:pt x="131349" y="61913"/>
                        <a:pt x="127444" y="48387"/>
                        <a:pt x="135159" y="48387"/>
                      </a:cubicBezTo>
                      <a:cubicBezTo>
                        <a:pt x="161353" y="48387"/>
                        <a:pt x="150494" y="34480"/>
                        <a:pt x="159829" y="29337"/>
                      </a:cubicBezTo>
                      <a:cubicBezTo>
                        <a:pt x="163544" y="27337"/>
                        <a:pt x="166496" y="26479"/>
                        <a:pt x="168878" y="26479"/>
                      </a:cubicBezTo>
                      <a:cubicBezTo>
                        <a:pt x="178403" y="26479"/>
                        <a:pt x="180784" y="38386"/>
                        <a:pt x="190499" y="38386"/>
                      </a:cubicBezTo>
                      <a:cubicBezTo>
                        <a:pt x="195357" y="38386"/>
                        <a:pt x="202025" y="35433"/>
                        <a:pt x="212216" y="26765"/>
                      </a:cubicBezTo>
                      <a:cubicBezTo>
                        <a:pt x="213740" y="28099"/>
                        <a:pt x="215360" y="28670"/>
                        <a:pt x="217169" y="28670"/>
                      </a:cubicBezTo>
                      <a:cubicBezTo>
                        <a:pt x="229076" y="28670"/>
                        <a:pt x="245839" y="1905"/>
                        <a:pt x="256508" y="1905"/>
                      </a:cubicBezTo>
                      <a:moveTo>
                        <a:pt x="38290" y="435674"/>
                      </a:moveTo>
                      <a:cubicBezTo>
                        <a:pt x="38290" y="435674"/>
                        <a:pt x="38290" y="435674"/>
                        <a:pt x="38290" y="435674"/>
                      </a:cubicBezTo>
                      <a:cubicBezTo>
                        <a:pt x="38290" y="435674"/>
                        <a:pt x="38290" y="435674"/>
                        <a:pt x="38290" y="435674"/>
                      </a:cubicBezTo>
                      <a:moveTo>
                        <a:pt x="256317" y="0"/>
                      </a:moveTo>
                      <a:cubicBezTo>
                        <a:pt x="250221" y="0"/>
                        <a:pt x="243363" y="6572"/>
                        <a:pt x="236029" y="13525"/>
                      </a:cubicBezTo>
                      <a:cubicBezTo>
                        <a:pt x="229552" y="19717"/>
                        <a:pt x="222122" y="26861"/>
                        <a:pt x="216979" y="26861"/>
                      </a:cubicBezTo>
                      <a:cubicBezTo>
                        <a:pt x="215741" y="26861"/>
                        <a:pt x="214693" y="26479"/>
                        <a:pt x="213645" y="25527"/>
                      </a:cubicBezTo>
                      <a:cubicBezTo>
                        <a:pt x="213169" y="25146"/>
                        <a:pt x="212597" y="24955"/>
                        <a:pt x="212121" y="24955"/>
                      </a:cubicBezTo>
                      <a:cubicBezTo>
                        <a:pt x="211645" y="24955"/>
                        <a:pt x="210978" y="25146"/>
                        <a:pt x="210597" y="25527"/>
                      </a:cubicBezTo>
                      <a:cubicBezTo>
                        <a:pt x="201834" y="32957"/>
                        <a:pt x="195262" y="36576"/>
                        <a:pt x="190404" y="36576"/>
                      </a:cubicBezTo>
                      <a:cubicBezTo>
                        <a:pt x="186499" y="36576"/>
                        <a:pt x="183927" y="34100"/>
                        <a:pt x="181070" y="31242"/>
                      </a:cubicBezTo>
                      <a:cubicBezTo>
                        <a:pt x="177926" y="28194"/>
                        <a:pt x="174402" y="24670"/>
                        <a:pt x="168687" y="24670"/>
                      </a:cubicBezTo>
                      <a:cubicBezTo>
                        <a:pt x="165639" y="24670"/>
                        <a:pt x="162305" y="25717"/>
                        <a:pt x="158495" y="27813"/>
                      </a:cubicBezTo>
                      <a:cubicBezTo>
                        <a:pt x="154209" y="30099"/>
                        <a:pt x="153256" y="33814"/>
                        <a:pt x="152495" y="37147"/>
                      </a:cubicBezTo>
                      <a:cubicBezTo>
                        <a:pt x="151161" y="42196"/>
                        <a:pt x="150018" y="46577"/>
                        <a:pt x="135064" y="46577"/>
                      </a:cubicBezTo>
                      <a:cubicBezTo>
                        <a:pt x="128206" y="46577"/>
                        <a:pt x="127634" y="53816"/>
                        <a:pt x="127348" y="57721"/>
                      </a:cubicBezTo>
                      <a:cubicBezTo>
                        <a:pt x="127348" y="58198"/>
                        <a:pt x="127348" y="58674"/>
                        <a:pt x="127253" y="59150"/>
                      </a:cubicBezTo>
                      <a:cubicBezTo>
                        <a:pt x="127063" y="58960"/>
                        <a:pt x="126777" y="58674"/>
                        <a:pt x="126396" y="58293"/>
                      </a:cubicBezTo>
                      <a:cubicBezTo>
                        <a:pt x="123538" y="55340"/>
                        <a:pt x="121062" y="54007"/>
                        <a:pt x="118490" y="54007"/>
                      </a:cubicBezTo>
                      <a:cubicBezTo>
                        <a:pt x="114299" y="54007"/>
                        <a:pt x="111346" y="57721"/>
                        <a:pt x="108013" y="61913"/>
                      </a:cubicBezTo>
                      <a:cubicBezTo>
                        <a:pt x="102964" y="68294"/>
                        <a:pt x="96678" y="76295"/>
                        <a:pt x="83343" y="76295"/>
                      </a:cubicBezTo>
                      <a:cubicBezTo>
                        <a:pt x="83057" y="76295"/>
                        <a:pt x="82867" y="76295"/>
                        <a:pt x="82581" y="76391"/>
                      </a:cubicBezTo>
                      <a:lnTo>
                        <a:pt x="79057" y="77533"/>
                      </a:lnTo>
                      <a:cubicBezTo>
                        <a:pt x="59054" y="83725"/>
                        <a:pt x="25717" y="94107"/>
                        <a:pt x="26288" y="119634"/>
                      </a:cubicBezTo>
                      <a:cubicBezTo>
                        <a:pt x="26288" y="120396"/>
                        <a:pt x="26669" y="121063"/>
                        <a:pt x="27241" y="121539"/>
                      </a:cubicBezTo>
                      <a:cubicBezTo>
                        <a:pt x="37337" y="128873"/>
                        <a:pt x="42576" y="137446"/>
                        <a:pt x="43624" y="148495"/>
                      </a:cubicBezTo>
                      <a:cubicBezTo>
                        <a:pt x="43624" y="148685"/>
                        <a:pt x="43624" y="148876"/>
                        <a:pt x="43719" y="149066"/>
                      </a:cubicBezTo>
                      <a:cubicBezTo>
                        <a:pt x="54387" y="178308"/>
                        <a:pt x="51339" y="182594"/>
                        <a:pt x="40385" y="198406"/>
                      </a:cubicBezTo>
                      <a:cubicBezTo>
                        <a:pt x="37242" y="202883"/>
                        <a:pt x="33432" y="208407"/>
                        <a:pt x="29146" y="215551"/>
                      </a:cubicBezTo>
                      <a:cubicBezTo>
                        <a:pt x="16382" y="223457"/>
                        <a:pt x="-2954" y="256127"/>
                        <a:pt x="380" y="273272"/>
                      </a:cubicBezTo>
                      <a:cubicBezTo>
                        <a:pt x="1619" y="279844"/>
                        <a:pt x="5905" y="283750"/>
                        <a:pt x="12763" y="284798"/>
                      </a:cubicBezTo>
                      <a:lnTo>
                        <a:pt x="15335" y="284798"/>
                      </a:lnTo>
                      <a:cubicBezTo>
                        <a:pt x="25241" y="284798"/>
                        <a:pt x="26574" y="286036"/>
                        <a:pt x="26764" y="286322"/>
                      </a:cubicBezTo>
                      <a:cubicBezTo>
                        <a:pt x="27050" y="286798"/>
                        <a:pt x="26003" y="289274"/>
                        <a:pt x="25336" y="290608"/>
                      </a:cubicBezTo>
                      <a:cubicBezTo>
                        <a:pt x="22764" y="296513"/>
                        <a:pt x="18478" y="306515"/>
                        <a:pt x="28670" y="319278"/>
                      </a:cubicBezTo>
                      <a:cubicBezTo>
                        <a:pt x="30575" y="321659"/>
                        <a:pt x="29336" y="328136"/>
                        <a:pt x="28193" y="333756"/>
                      </a:cubicBezTo>
                      <a:cubicBezTo>
                        <a:pt x="26764" y="340805"/>
                        <a:pt x="25336" y="348139"/>
                        <a:pt x="28574" y="352520"/>
                      </a:cubicBezTo>
                      <a:cubicBezTo>
                        <a:pt x="30098" y="354520"/>
                        <a:pt x="32384" y="355568"/>
                        <a:pt x="35432" y="355854"/>
                      </a:cubicBezTo>
                      <a:cubicBezTo>
                        <a:pt x="36099" y="355854"/>
                        <a:pt x="36575" y="355854"/>
                        <a:pt x="36956" y="355854"/>
                      </a:cubicBezTo>
                      <a:cubicBezTo>
                        <a:pt x="40766" y="355854"/>
                        <a:pt x="43243" y="356807"/>
                        <a:pt x="44671" y="358902"/>
                      </a:cubicBezTo>
                      <a:cubicBezTo>
                        <a:pt x="48862" y="364808"/>
                        <a:pt x="44005" y="379190"/>
                        <a:pt x="41052" y="387667"/>
                      </a:cubicBezTo>
                      <a:cubicBezTo>
                        <a:pt x="39909" y="390906"/>
                        <a:pt x="39052" y="393573"/>
                        <a:pt x="38671" y="395383"/>
                      </a:cubicBezTo>
                      <a:cubicBezTo>
                        <a:pt x="38576" y="395954"/>
                        <a:pt x="38671" y="396526"/>
                        <a:pt x="38956" y="397002"/>
                      </a:cubicBezTo>
                      <a:cubicBezTo>
                        <a:pt x="40957" y="400622"/>
                        <a:pt x="43528" y="402431"/>
                        <a:pt x="46577" y="402431"/>
                      </a:cubicBezTo>
                      <a:cubicBezTo>
                        <a:pt x="49148" y="402431"/>
                        <a:pt x="51625" y="401098"/>
                        <a:pt x="53911" y="399383"/>
                      </a:cubicBezTo>
                      <a:cubicBezTo>
                        <a:pt x="53530" y="399764"/>
                        <a:pt x="53149" y="400050"/>
                        <a:pt x="52768" y="400336"/>
                      </a:cubicBezTo>
                      <a:cubicBezTo>
                        <a:pt x="48291" y="404336"/>
                        <a:pt x="46958" y="405479"/>
                        <a:pt x="46958" y="407194"/>
                      </a:cubicBezTo>
                      <a:cubicBezTo>
                        <a:pt x="46958" y="418243"/>
                        <a:pt x="44195" y="422434"/>
                        <a:pt x="39623" y="429387"/>
                      </a:cubicBezTo>
                      <a:cubicBezTo>
                        <a:pt x="38576" y="431006"/>
                        <a:pt x="37433" y="432721"/>
                        <a:pt x="36289" y="434626"/>
                      </a:cubicBezTo>
                      <a:cubicBezTo>
                        <a:pt x="35909" y="435197"/>
                        <a:pt x="35813" y="435959"/>
                        <a:pt x="36099" y="436626"/>
                      </a:cubicBezTo>
                      <a:cubicBezTo>
                        <a:pt x="36099" y="437102"/>
                        <a:pt x="36289" y="438055"/>
                        <a:pt x="36480" y="439484"/>
                      </a:cubicBezTo>
                      <a:cubicBezTo>
                        <a:pt x="40766" y="471107"/>
                        <a:pt x="46100" y="485680"/>
                        <a:pt x="53625" y="486727"/>
                      </a:cubicBezTo>
                      <a:cubicBezTo>
                        <a:pt x="69532" y="486347"/>
                        <a:pt x="79438" y="481489"/>
                        <a:pt x="86581" y="477965"/>
                      </a:cubicBezTo>
                      <a:cubicBezTo>
                        <a:pt x="90487" y="476059"/>
                        <a:pt x="93535" y="474535"/>
                        <a:pt x="96011" y="474535"/>
                      </a:cubicBezTo>
                      <a:cubicBezTo>
                        <a:pt x="98773" y="474535"/>
                        <a:pt x="102203" y="476345"/>
                        <a:pt x="108203" y="489109"/>
                      </a:cubicBezTo>
                      <a:cubicBezTo>
                        <a:pt x="108870" y="496919"/>
                        <a:pt x="106298" y="498348"/>
                        <a:pt x="101155" y="501301"/>
                      </a:cubicBezTo>
                      <a:cubicBezTo>
                        <a:pt x="95535" y="504539"/>
                        <a:pt x="87820" y="508921"/>
                        <a:pt x="82867" y="523780"/>
                      </a:cubicBezTo>
                      <a:cubicBezTo>
                        <a:pt x="81628" y="527590"/>
                        <a:pt x="72866" y="536543"/>
                        <a:pt x="68675" y="540925"/>
                      </a:cubicBezTo>
                      <a:cubicBezTo>
                        <a:pt x="64293" y="545497"/>
                        <a:pt x="64007" y="545687"/>
                        <a:pt x="64293" y="547211"/>
                      </a:cubicBezTo>
                      <a:cubicBezTo>
                        <a:pt x="64293" y="547402"/>
                        <a:pt x="64388" y="547688"/>
                        <a:pt x="64579" y="547878"/>
                      </a:cubicBezTo>
                      <a:cubicBezTo>
                        <a:pt x="68484" y="554831"/>
                        <a:pt x="76009" y="558356"/>
                        <a:pt x="87058" y="558356"/>
                      </a:cubicBezTo>
                      <a:cubicBezTo>
                        <a:pt x="108584" y="558356"/>
                        <a:pt x="137064" y="544830"/>
                        <a:pt x="143351" y="539591"/>
                      </a:cubicBezTo>
                      <a:cubicBezTo>
                        <a:pt x="159353" y="534543"/>
                        <a:pt x="167449" y="532352"/>
                        <a:pt x="173069" y="532352"/>
                      </a:cubicBezTo>
                      <a:cubicBezTo>
                        <a:pt x="179069" y="532352"/>
                        <a:pt x="182212" y="535019"/>
                        <a:pt x="189070" y="541020"/>
                      </a:cubicBezTo>
                      <a:cubicBezTo>
                        <a:pt x="192880" y="544259"/>
                        <a:pt x="197548" y="548354"/>
                        <a:pt x="204311" y="553307"/>
                      </a:cubicBezTo>
                      <a:cubicBezTo>
                        <a:pt x="204692" y="553593"/>
                        <a:pt x="205168" y="553784"/>
                        <a:pt x="205644" y="553784"/>
                      </a:cubicBezTo>
                      <a:lnTo>
                        <a:pt x="206501" y="553784"/>
                      </a:lnTo>
                      <a:cubicBezTo>
                        <a:pt x="209835" y="553784"/>
                        <a:pt x="212216" y="552736"/>
                        <a:pt x="213550" y="550640"/>
                      </a:cubicBezTo>
                      <a:cubicBezTo>
                        <a:pt x="216121" y="546449"/>
                        <a:pt x="212883" y="540068"/>
                        <a:pt x="210787" y="535781"/>
                      </a:cubicBezTo>
                      <a:cubicBezTo>
                        <a:pt x="210311" y="534734"/>
                        <a:pt x="209835" y="533876"/>
                        <a:pt x="209740" y="533400"/>
                      </a:cubicBezTo>
                      <a:cubicBezTo>
                        <a:pt x="206501" y="518827"/>
                        <a:pt x="212502" y="515684"/>
                        <a:pt x="217264" y="514541"/>
                      </a:cubicBezTo>
                      <a:cubicBezTo>
                        <a:pt x="218312" y="514255"/>
                        <a:pt x="219074" y="513398"/>
                        <a:pt x="219074" y="512255"/>
                      </a:cubicBezTo>
                      <a:cubicBezTo>
                        <a:pt x="219931" y="481489"/>
                        <a:pt x="220694" y="479203"/>
                        <a:pt x="222884" y="472631"/>
                      </a:cubicBezTo>
                      <a:cubicBezTo>
                        <a:pt x="224313" y="468440"/>
                        <a:pt x="226218" y="462629"/>
                        <a:pt x="229076" y="447675"/>
                      </a:cubicBezTo>
                      <a:cubicBezTo>
                        <a:pt x="236219" y="410051"/>
                        <a:pt x="251364" y="402622"/>
                        <a:pt x="259460" y="398621"/>
                      </a:cubicBezTo>
                      <a:cubicBezTo>
                        <a:pt x="262889" y="396907"/>
                        <a:pt x="265556" y="395668"/>
                        <a:pt x="266318" y="392811"/>
                      </a:cubicBezTo>
                      <a:cubicBezTo>
                        <a:pt x="266890" y="390525"/>
                        <a:pt x="266033" y="387953"/>
                        <a:pt x="263461" y="384143"/>
                      </a:cubicBezTo>
                      <a:cubicBezTo>
                        <a:pt x="259746" y="378619"/>
                        <a:pt x="258127" y="374523"/>
                        <a:pt x="258889" y="371951"/>
                      </a:cubicBezTo>
                      <a:cubicBezTo>
                        <a:pt x="259651" y="369380"/>
                        <a:pt x="262794" y="367951"/>
                        <a:pt x="266223" y="366522"/>
                      </a:cubicBezTo>
                      <a:cubicBezTo>
                        <a:pt x="269938" y="364903"/>
                        <a:pt x="273748" y="363284"/>
                        <a:pt x="275081" y="359569"/>
                      </a:cubicBezTo>
                      <a:cubicBezTo>
                        <a:pt x="275938" y="357283"/>
                        <a:pt x="275748" y="354616"/>
                        <a:pt x="274319" y="351568"/>
                      </a:cubicBezTo>
                      <a:cubicBezTo>
                        <a:pt x="267366" y="338995"/>
                        <a:pt x="265080" y="329279"/>
                        <a:pt x="267271" y="321564"/>
                      </a:cubicBezTo>
                      <a:cubicBezTo>
                        <a:pt x="270128" y="311563"/>
                        <a:pt x="280511" y="305943"/>
                        <a:pt x="290607" y="300418"/>
                      </a:cubicBezTo>
                      <a:cubicBezTo>
                        <a:pt x="304895" y="292608"/>
                        <a:pt x="321087" y="283750"/>
                        <a:pt x="311753" y="261366"/>
                      </a:cubicBezTo>
                      <a:cubicBezTo>
                        <a:pt x="310324" y="250793"/>
                        <a:pt x="307943" y="244602"/>
                        <a:pt x="306419" y="240887"/>
                      </a:cubicBezTo>
                      <a:cubicBezTo>
                        <a:pt x="305847" y="239459"/>
                        <a:pt x="305276" y="237934"/>
                        <a:pt x="305276" y="237458"/>
                      </a:cubicBezTo>
                      <a:cubicBezTo>
                        <a:pt x="305752" y="236982"/>
                        <a:pt x="309181" y="235839"/>
                        <a:pt x="310800" y="235267"/>
                      </a:cubicBezTo>
                      <a:cubicBezTo>
                        <a:pt x="314134" y="234125"/>
                        <a:pt x="317658" y="229552"/>
                        <a:pt x="323087" y="222028"/>
                      </a:cubicBezTo>
                      <a:cubicBezTo>
                        <a:pt x="328517" y="214598"/>
                        <a:pt x="335946" y="204311"/>
                        <a:pt x="340899" y="204311"/>
                      </a:cubicBezTo>
                      <a:cubicBezTo>
                        <a:pt x="341566" y="204311"/>
                        <a:pt x="342613" y="204502"/>
                        <a:pt x="343947" y="206026"/>
                      </a:cubicBezTo>
                      <a:cubicBezTo>
                        <a:pt x="349757" y="212884"/>
                        <a:pt x="353567" y="215741"/>
                        <a:pt x="357092" y="215741"/>
                      </a:cubicBezTo>
                      <a:cubicBezTo>
                        <a:pt x="360616" y="215741"/>
                        <a:pt x="362997" y="212789"/>
                        <a:pt x="365378" y="209550"/>
                      </a:cubicBezTo>
                      <a:cubicBezTo>
                        <a:pt x="368426" y="205454"/>
                        <a:pt x="372141" y="200406"/>
                        <a:pt x="380333" y="198882"/>
                      </a:cubicBezTo>
                      <a:cubicBezTo>
                        <a:pt x="391477" y="196786"/>
                        <a:pt x="394048" y="193358"/>
                        <a:pt x="395763" y="190119"/>
                      </a:cubicBezTo>
                      <a:cubicBezTo>
                        <a:pt x="396430" y="188785"/>
                        <a:pt x="396620" y="188595"/>
                        <a:pt x="398239" y="188405"/>
                      </a:cubicBezTo>
                      <a:cubicBezTo>
                        <a:pt x="406526" y="187738"/>
                        <a:pt x="409670" y="186881"/>
                        <a:pt x="411003" y="184785"/>
                      </a:cubicBezTo>
                      <a:cubicBezTo>
                        <a:pt x="412146" y="182975"/>
                        <a:pt x="411479" y="181166"/>
                        <a:pt x="411003" y="179642"/>
                      </a:cubicBezTo>
                      <a:cubicBezTo>
                        <a:pt x="409955" y="176689"/>
                        <a:pt x="408431" y="172593"/>
                        <a:pt x="421862" y="164878"/>
                      </a:cubicBezTo>
                      <a:cubicBezTo>
                        <a:pt x="422719" y="164401"/>
                        <a:pt x="423195" y="163449"/>
                        <a:pt x="423004" y="162401"/>
                      </a:cubicBezTo>
                      <a:cubicBezTo>
                        <a:pt x="417575" y="128683"/>
                        <a:pt x="402430" y="113252"/>
                        <a:pt x="391381" y="102013"/>
                      </a:cubicBezTo>
                      <a:cubicBezTo>
                        <a:pt x="378428" y="88773"/>
                        <a:pt x="371188" y="81439"/>
                        <a:pt x="385667" y="55912"/>
                      </a:cubicBezTo>
                      <a:cubicBezTo>
                        <a:pt x="385952" y="55531"/>
                        <a:pt x="386047" y="54959"/>
                        <a:pt x="385952" y="54483"/>
                      </a:cubicBezTo>
                      <a:cubicBezTo>
                        <a:pt x="385095" y="45911"/>
                        <a:pt x="375475" y="41624"/>
                        <a:pt x="357187" y="41624"/>
                      </a:cubicBezTo>
                      <a:lnTo>
                        <a:pt x="355091" y="41624"/>
                      </a:lnTo>
                      <a:cubicBezTo>
                        <a:pt x="355091" y="41624"/>
                        <a:pt x="352710" y="41624"/>
                        <a:pt x="352710" y="41624"/>
                      </a:cubicBezTo>
                      <a:cubicBezTo>
                        <a:pt x="325850" y="41624"/>
                        <a:pt x="324326" y="34004"/>
                        <a:pt x="323087" y="27337"/>
                      </a:cubicBezTo>
                      <a:cubicBezTo>
                        <a:pt x="322135" y="22479"/>
                        <a:pt x="320992" y="16574"/>
                        <a:pt x="310324" y="16574"/>
                      </a:cubicBezTo>
                      <a:cubicBezTo>
                        <a:pt x="309752" y="16574"/>
                        <a:pt x="309276" y="16574"/>
                        <a:pt x="308704" y="16574"/>
                      </a:cubicBezTo>
                      <a:lnTo>
                        <a:pt x="307657" y="16574"/>
                      </a:lnTo>
                      <a:cubicBezTo>
                        <a:pt x="307085" y="16574"/>
                        <a:pt x="306704" y="16669"/>
                        <a:pt x="306323" y="16669"/>
                      </a:cubicBezTo>
                      <a:cubicBezTo>
                        <a:pt x="306133" y="15716"/>
                        <a:pt x="305656" y="14573"/>
                        <a:pt x="304704" y="13240"/>
                      </a:cubicBezTo>
                      <a:cubicBezTo>
                        <a:pt x="303180" y="11240"/>
                        <a:pt x="300989" y="10096"/>
                        <a:pt x="298418" y="10096"/>
                      </a:cubicBezTo>
                      <a:cubicBezTo>
                        <a:pt x="294227" y="10096"/>
                        <a:pt x="289654" y="13049"/>
                        <a:pt x="287654" y="16954"/>
                      </a:cubicBezTo>
                      <a:cubicBezTo>
                        <a:pt x="286321" y="19621"/>
                        <a:pt x="286416" y="22384"/>
                        <a:pt x="288035" y="24575"/>
                      </a:cubicBezTo>
                      <a:cubicBezTo>
                        <a:pt x="288797" y="25717"/>
                        <a:pt x="288702" y="27337"/>
                        <a:pt x="287654" y="29432"/>
                      </a:cubicBezTo>
                      <a:cubicBezTo>
                        <a:pt x="283844" y="36957"/>
                        <a:pt x="270414" y="45815"/>
                        <a:pt x="262889" y="45815"/>
                      </a:cubicBezTo>
                      <a:cubicBezTo>
                        <a:pt x="260032" y="45815"/>
                        <a:pt x="258603" y="44672"/>
                        <a:pt x="258127" y="42005"/>
                      </a:cubicBezTo>
                      <a:cubicBezTo>
                        <a:pt x="256793" y="34100"/>
                        <a:pt x="262413" y="28766"/>
                        <a:pt x="267461" y="24003"/>
                      </a:cubicBezTo>
                      <a:cubicBezTo>
                        <a:pt x="271462" y="20288"/>
                        <a:pt x="275272" y="16669"/>
                        <a:pt x="274414" y="12287"/>
                      </a:cubicBezTo>
                      <a:cubicBezTo>
                        <a:pt x="273653" y="8192"/>
                        <a:pt x="269176" y="4763"/>
                        <a:pt x="259365" y="762"/>
                      </a:cubicBezTo>
                      <a:cubicBezTo>
                        <a:pt x="258412" y="381"/>
                        <a:pt x="257365" y="191"/>
                        <a:pt x="256317" y="191"/>
                      </a:cubicBezTo>
                      <a:lnTo>
                        <a:pt x="256317" y="191"/>
                      </a:lnTo>
                      <a:close/>
                      <a:moveTo>
                        <a:pt x="38290" y="438055"/>
                      </a:moveTo>
                      <a:lnTo>
                        <a:pt x="38290" y="438055"/>
                      </a:lnTo>
                      <a:lnTo>
                        <a:pt x="38290" y="4380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50E986A1-3360-8CD0-3C15-FCBF78536EBC}"/>
                  </a:ext>
                </a:extLst>
              </p:cNvPr>
              <p:cNvGrpSpPr/>
              <p:nvPr/>
            </p:nvGrpSpPr>
            <p:grpSpPr>
              <a:xfrm>
                <a:off x="6517365" y="4000690"/>
                <a:ext cx="485325" cy="536066"/>
                <a:chOff x="6517365" y="4000690"/>
                <a:chExt cx="485325" cy="536066"/>
              </a:xfrm>
              <a:grpFill/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C7690A-2ECC-2A73-F68B-5FEB83B9D601}"/>
                    </a:ext>
                  </a:extLst>
                </p:cNvPr>
                <p:cNvSpPr/>
                <p:nvPr/>
              </p:nvSpPr>
              <p:spPr>
                <a:xfrm>
                  <a:off x="6518706" y="4002404"/>
                  <a:ext cx="482841" cy="534066"/>
                </a:xfrm>
                <a:custGeom>
                  <a:avLst/>
                  <a:gdLst>
                    <a:gd name="connsiteX0" fmla="*/ 244139 w 482841"/>
                    <a:gd name="connsiteY0" fmla="*/ 533495 h 534066"/>
                    <a:gd name="connsiteX1" fmla="*/ 239090 w 482841"/>
                    <a:gd name="connsiteY1" fmla="*/ 531400 h 534066"/>
                    <a:gd name="connsiteX2" fmla="*/ 236709 w 482841"/>
                    <a:gd name="connsiteY2" fmla="*/ 509683 h 534066"/>
                    <a:gd name="connsiteX3" fmla="*/ 236709 w 482841"/>
                    <a:gd name="connsiteY3" fmla="*/ 498062 h 534066"/>
                    <a:gd name="connsiteX4" fmla="*/ 225755 w 482841"/>
                    <a:gd name="connsiteY4" fmla="*/ 485013 h 534066"/>
                    <a:gd name="connsiteX5" fmla="*/ 207181 w 482841"/>
                    <a:gd name="connsiteY5" fmla="*/ 496348 h 534066"/>
                    <a:gd name="connsiteX6" fmla="*/ 197561 w 482841"/>
                    <a:gd name="connsiteY6" fmla="*/ 502920 h 534066"/>
                    <a:gd name="connsiteX7" fmla="*/ 190798 w 482841"/>
                    <a:gd name="connsiteY7" fmla="*/ 497586 h 534066"/>
                    <a:gd name="connsiteX8" fmla="*/ 207753 w 482841"/>
                    <a:gd name="connsiteY8" fmla="*/ 466630 h 534066"/>
                    <a:gd name="connsiteX9" fmla="*/ 221183 w 482841"/>
                    <a:gd name="connsiteY9" fmla="*/ 446056 h 534066"/>
                    <a:gd name="connsiteX10" fmla="*/ 226803 w 482841"/>
                    <a:gd name="connsiteY10" fmla="*/ 422339 h 534066"/>
                    <a:gd name="connsiteX11" fmla="*/ 230041 w 482841"/>
                    <a:gd name="connsiteY11" fmla="*/ 408527 h 534066"/>
                    <a:gd name="connsiteX12" fmla="*/ 229280 w 482841"/>
                    <a:gd name="connsiteY12" fmla="*/ 408527 h 534066"/>
                    <a:gd name="connsiteX13" fmla="*/ 226803 w 482841"/>
                    <a:gd name="connsiteY13" fmla="*/ 409194 h 534066"/>
                    <a:gd name="connsiteX14" fmla="*/ 220898 w 482841"/>
                    <a:gd name="connsiteY14" fmla="*/ 409861 h 534066"/>
                    <a:gd name="connsiteX15" fmla="*/ 213373 w 482841"/>
                    <a:gd name="connsiteY15" fmla="*/ 407099 h 534066"/>
                    <a:gd name="connsiteX16" fmla="*/ 214135 w 482841"/>
                    <a:gd name="connsiteY16" fmla="*/ 392430 h 534066"/>
                    <a:gd name="connsiteX17" fmla="*/ 214706 w 482841"/>
                    <a:gd name="connsiteY17" fmla="*/ 374333 h 534066"/>
                    <a:gd name="connsiteX18" fmla="*/ 198133 w 482841"/>
                    <a:gd name="connsiteY18" fmla="*/ 369284 h 534066"/>
                    <a:gd name="connsiteX19" fmla="*/ 171367 w 482841"/>
                    <a:gd name="connsiteY19" fmla="*/ 372618 h 534066"/>
                    <a:gd name="connsiteX20" fmla="*/ 166700 w 482841"/>
                    <a:gd name="connsiteY20" fmla="*/ 371761 h 534066"/>
                    <a:gd name="connsiteX21" fmla="*/ 145269 w 482841"/>
                    <a:gd name="connsiteY21" fmla="*/ 389096 h 534066"/>
                    <a:gd name="connsiteX22" fmla="*/ 127076 w 482841"/>
                    <a:gd name="connsiteY22" fmla="*/ 404241 h 534066"/>
                    <a:gd name="connsiteX23" fmla="*/ 115265 w 482841"/>
                    <a:gd name="connsiteY23" fmla="*/ 394240 h 534066"/>
                    <a:gd name="connsiteX24" fmla="*/ 105073 w 482841"/>
                    <a:gd name="connsiteY24" fmla="*/ 385953 h 534066"/>
                    <a:gd name="connsiteX25" fmla="*/ 92881 w 482841"/>
                    <a:gd name="connsiteY25" fmla="*/ 402241 h 534066"/>
                    <a:gd name="connsiteX26" fmla="*/ 86309 w 482841"/>
                    <a:gd name="connsiteY26" fmla="*/ 415957 h 534066"/>
                    <a:gd name="connsiteX27" fmla="*/ 79737 w 482841"/>
                    <a:gd name="connsiteY27" fmla="*/ 409956 h 534066"/>
                    <a:gd name="connsiteX28" fmla="*/ 68021 w 482841"/>
                    <a:gd name="connsiteY28" fmla="*/ 400336 h 534066"/>
                    <a:gd name="connsiteX29" fmla="*/ 61449 w 482841"/>
                    <a:gd name="connsiteY29" fmla="*/ 403193 h 534066"/>
                    <a:gd name="connsiteX30" fmla="*/ 60687 w 482841"/>
                    <a:gd name="connsiteY30" fmla="*/ 403479 h 534066"/>
                    <a:gd name="connsiteX31" fmla="*/ 60211 w 482841"/>
                    <a:gd name="connsiteY31" fmla="*/ 403384 h 534066"/>
                    <a:gd name="connsiteX32" fmla="*/ 59544 w 482841"/>
                    <a:gd name="connsiteY32" fmla="*/ 402336 h 534066"/>
                    <a:gd name="connsiteX33" fmla="*/ 59734 w 482841"/>
                    <a:gd name="connsiteY33" fmla="*/ 395097 h 534066"/>
                    <a:gd name="connsiteX34" fmla="*/ 57067 w 482841"/>
                    <a:gd name="connsiteY34" fmla="*/ 376238 h 534066"/>
                    <a:gd name="connsiteX35" fmla="*/ 50972 w 482841"/>
                    <a:gd name="connsiteY35" fmla="*/ 374047 h 534066"/>
                    <a:gd name="connsiteX36" fmla="*/ 46399 w 482841"/>
                    <a:gd name="connsiteY36" fmla="*/ 374618 h 534066"/>
                    <a:gd name="connsiteX37" fmla="*/ 46114 w 482841"/>
                    <a:gd name="connsiteY37" fmla="*/ 374618 h 534066"/>
                    <a:gd name="connsiteX38" fmla="*/ 45447 w 482841"/>
                    <a:gd name="connsiteY38" fmla="*/ 374428 h 534066"/>
                    <a:gd name="connsiteX39" fmla="*/ 44971 w 482841"/>
                    <a:gd name="connsiteY39" fmla="*/ 373666 h 534066"/>
                    <a:gd name="connsiteX40" fmla="*/ 49257 w 482841"/>
                    <a:gd name="connsiteY40" fmla="*/ 358235 h 534066"/>
                    <a:gd name="connsiteX41" fmla="*/ 48019 w 482841"/>
                    <a:gd name="connsiteY41" fmla="*/ 338423 h 534066"/>
                    <a:gd name="connsiteX42" fmla="*/ 47161 w 482841"/>
                    <a:gd name="connsiteY42" fmla="*/ 335375 h 534066"/>
                    <a:gd name="connsiteX43" fmla="*/ 54400 w 482841"/>
                    <a:gd name="connsiteY43" fmla="*/ 328136 h 534066"/>
                    <a:gd name="connsiteX44" fmla="*/ 63068 w 482841"/>
                    <a:gd name="connsiteY44" fmla="*/ 319278 h 534066"/>
                    <a:gd name="connsiteX45" fmla="*/ 61544 w 482841"/>
                    <a:gd name="connsiteY45" fmla="*/ 314706 h 534066"/>
                    <a:gd name="connsiteX46" fmla="*/ 60020 w 482841"/>
                    <a:gd name="connsiteY46" fmla="*/ 310420 h 534066"/>
                    <a:gd name="connsiteX47" fmla="*/ 63544 w 482841"/>
                    <a:gd name="connsiteY47" fmla="*/ 306324 h 534066"/>
                    <a:gd name="connsiteX48" fmla="*/ 66497 w 482841"/>
                    <a:gd name="connsiteY48" fmla="*/ 303085 h 534066"/>
                    <a:gd name="connsiteX49" fmla="*/ 63259 w 482841"/>
                    <a:gd name="connsiteY49" fmla="*/ 297180 h 534066"/>
                    <a:gd name="connsiteX50" fmla="*/ 47352 w 482841"/>
                    <a:gd name="connsiteY50" fmla="*/ 291275 h 534066"/>
                    <a:gd name="connsiteX51" fmla="*/ 16205 w 482841"/>
                    <a:gd name="connsiteY51" fmla="*/ 298609 h 534066"/>
                    <a:gd name="connsiteX52" fmla="*/ 3156 w 482841"/>
                    <a:gd name="connsiteY52" fmla="*/ 302228 h 534066"/>
                    <a:gd name="connsiteX53" fmla="*/ 298 w 482841"/>
                    <a:gd name="connsiteY53" fmla="*/ 300800 h 534066"/>
                    <a:gd name="connsiteX54" fmla="*/ 3632 w 482841"/>
                    <a:gd name="connsiteY54" fmla="*/ 292036 h 534066"/>
                    <a:gd name="connsiteX55" fmla="*/ 41447 w 482841"/>
                    <a:gd name="connsiteY55" fmla="*/ 259651 h 534066"/>
                    <a:gd name="connsiteX56" fmla="*/ 58782 w 482841"/>
                    <a:gd name="connsiteY56" fmla="*/ 244792 h 534066"/>
                    <a:gd name="connsiteX57" fmla="*/ 54210 w 482841"/>
                    <a:gd name="connsiteY57" fmla="*/ 232982 h 534066"/>
                    <a:gd name="connsiteX58" fmla="*/ 49448 w 482841"/>
                    <a:gd name="connsiteY58" fmla="*/ 188976 h 534066"/>
                    <a:gd name="connsiteX59" fmla="*/ 47923 w 482841"/>
                    <a:gd name="connsiteY59" fmla="*/ 180880 h 534066"/>
                    <a:gd name="connsiteX60" fmla="*/ 38398 w 482841"/>
                    <a:gd name="connsiteY60" fmla="*/ 160115 h 534066"/>
                    <a:gd name="connsiteX61" fmla="*/ 41542 w 482841"/>
                    <a:gd name="connsiteY61" fmla="*/ 153352 h 534066"/>
                    <a:gd name="connsiteX62" fmla="*/ 39446 w 482841"/>
                    <a:gd name="connsiteY62" fmla="*/ 147066 h 534066"/>
                    <a:gd name="connsiteX63" fmla="*/ 38208 w 482841"/>
                    <a:gd name="connsiteY63" fmla="*/ 140017 h 534066"/>
                    <a:gd name="connsiteX64" fmla="*/ 41923 w 482841"/>
                    <a:gd name="connsiteY64" fmla="*/ 133255 h 534066"/>
                    <a:gd name="connsiteX65" fmla="*/ 41351 w 482841"/>
                    <a:gd name="connsiteY65" fmla="*/ 113348 h 534066"/>
                    <a:gd name="connsiteX66" fmla="*/ 38780 w 482841"/>
                    <a:gd name="connsiteY66" fmla="*/ 94964 h 534066"/>
                    <a:gd name="connsiteX67" fmla="*/ 38303 w 482841"/>
                    <a:gd name="connsiteY67" fmla="*/ 94107 h 534066"/>
                    <a:gd name="connsiteX68" fmla="*/ 38684 w 482841"/>
                    <a:gd name="connsiteY68" fmla="*/ 93154 h 534066"/>
                    <a:gd name="connsiteX69" fmla="*/ 50972 w 482841"/>
                    <a:gd name="connsiteY69" fmla="*/ 71819 h 534066"/>
                    <a:gd name="connsiteX70" fmla="*/ 67259 w 482841"/>
                    <a:gd name="connsiteY70" fmla="*/ 46482 h 534066"/>
                    <a:gd name="connsiteX71" fmla="*/ 110503 w 482841"/>
                    <a:gd name="connsiteY71" fmla="*/ 30480 h 534066"/>
                    <a:gd name="connsiteX72" fmla="*/ 130791 w 482841"/>
                    <a:gd name="connsiteY72" fmla="*/ 36576 h 534066"/>
                    <a:gd name="connsiteX73" fmla="*/ 142031 w 482841"/>
                    <a:gd name="connsiteY73" fmla="*/ 40577 h 534066"/>
                    <a:gd name="connsiteX74" fmla="*/ 158890 w 482841"/>
                    <a:gd name="connsiteY74" fmla="*/ 31909 h 534066"/>
                    <a:gd name="connsiteX75" fmla="*/ 153270 w 482841"/>
                    <a:gd name="connsiteY75" fmla="*/ 8096 h 534066"/>
                    <a:gd name="connsiteX76" fmla="*/ 175082 w 482841"/>
                    <a:gd name="connsiteY76" fmla="*/ 0 h 534066"/>
                    <a:gd name="connsiteX77" fmla="*/ 298336 w 482841"/>
                    <a:gd name="connsiteY77" fmla="*/ 42291 h 534066"/>
                    <a:gd name="connsiteX78" fmla="*/ 306051 w 482841"/>
                    <a:gd name="connsiteY78" fmla="*/ 47434 h 534066"/>
                    <a:gd name="connsiteX79" fmla="*/ 312242 w 482841"/>
                    <a:gd name="connsiteY79" fmla="*/ 45529 h 534066"/>
                    <a:gd name="connsiteX80" fmla="*/ 323577 w 482841"/>
                    <a:gd name="connsiteY80" fmla="*/ 42482 h 534066"/>
                    <a:gd name="connsiteX81" fmla="*/ 343484 w 482841"/>
                    <a:gd name="connsiteY81" fmla="*/ 32671 h 534066"/>
                    <a:gd name="connsiteX82" fmla="*/ 351009 w 482841"/>
                    <a:gd name="connsiteY82" fmla="*/ 25337 h 534066"/>
                    <a:gd name="connsiteX83" fmla="*/ 357486 w 482841"/>
                    <a:gd name="connsiteY83" fmla="*/ 24479 h 534066"/>
                    <a:gd name="connsiteX84" fmla="*/ 363963 w 482841"/>
                    <a:gd name="connsiteY84" fmla="*/ 26956 h 534066"/>
                    <a:gd name="connsiteX85" fmla="*/ 363391 w 482841"/>
                    <a:gd name="connsiteY85" fmla="*/ 38862 h 534066"/>
                    <a:gd name="connsiteX86" fmla="*/ 362153 w 482841"/>
                    <a:gd name="connsiteY86" fmla="*/ 44006 h 534066"/>
                    <a:gd name="connsiteX87" fmla="*/ 363963 w 482841"/>
                    <a:gd name="connsiteY87" fmla="*/ 56198 h 534066"/>
                    <a:gd name="connsiteX88" fmla="*/ 368059 w 482841"/>
                    <a:gd name="connsiteY88" fmla="*/ 59246 h 534066"/>
                    <a:gd name="connsiteX89" fmla="*/ 401587 w 482841"/>
                    <a:gd name="connsiteY89" fmla="*/ 26479 h 534066"/>
                    <a:gd name="connsiteX90" fmla="*/ 404158 w 482841"/>
                    <a:gd name="connsiteY90" fmla="*/ 23050 h 534066"/>
                    <a:gd name="connsiteX91" fmla="*/ 410826 w 482841"/>
                    <a:gd name="connsiteY91" fmla="*/ 16669 h 534066"/>
                    <a:gd name="connsiteX92" fmla="*/ 412064 w 482841"/>
                    <a:gd name="connsiteY92" fmla="*/ 17240 h 534066"/>
                    <a:gd name="connsiteX93" fmla="*/ 412255 w 482841"/>
                    <a:gd name="connsiteY93" fmla="*/ 22670 h 534066"/>
                    <a:gd name="connsiteX94" fmla="*/ 413683 w 482841"/>
                    <a:gd name="connsiteY94" fmla="*/ 34004 h 534066"/>
                    <a:gd name="connsiteX95" fmla="*/ 426352 w 482841"/>
                    <a:gd name="connsiteY95" fmla="*/ 66770 h 534066"/>
                    <a:gd name="connsiteX96" fmla="*/ 447021 w 482841"/>
                    <a:gd name="connsiteY96" fmla="*/ 99155 h 534066"/>
                    <a:gd name="connsiteX97" fmla="*/ 472262 w 482841"/>
                    <a:gd name="connsiteY97" fmla="*/ 154496 h 534066"/>
                    <a:gd name="connsiteX98" fmla="*/ 463785 w 482841"/>
                    <a:gd name="connsiteY98" fmla="*/ 175069 h 534066"/>
                    <a:gd name="connsiteX99" fmla="*/ 452926 w 482841"/>
                    <a:gd name="connsiteY99" fmla="*/ 191262 h 534066"/>
                    <a:gd name="connsiteX100" fmla="*/ 421875 w 482841"/>
                    <a:gd name="connsiteY100" fmla="*/ 255556 h 534066"/>
                    <a:gd name="connsiteX101" fmla="*/ 431305 w 482841"/>
                    <a:gd name="connsiteY101" fmla="*/ 261938 h 534066"/>
                    <a:gd name="connsiteX102" fmla="*/ 433305 w 482841"/>
                    <a:gd name="connsiteY102" fmla="*/ 261938 h 534066"/>
                    <a:gd name="connsiteX103" fmla="*/ 447688 w 482841"/>
                    <a:gd name="connsiteY103" fmla="*/ 264985 h 534066"/>
                    <a:gd name="connsiteX104" fmla="*/ 446640 w 482841"/>
                    <a:gd name="connsiteY104" fmla="*/ 272606 h 534066"/>
                    <a:gd name="connsiteX105" fmla="*/ 449498 w 482841"/>
                    <a:gd name="connsiteY105" fmla="*/ 297561 h 534066"/>
                    <a:gd name="connsiteX106" fmla="*/ 449688 w 482841"/>
                    <a:gd name="connsiteY106" fmla="*/ 314992 h 534066"/>
                    <a:gd name="connsiteX107" fmla="*/ 449402 w 482841"/>
                    <a:gd name="connsiteY107" fmla="*/ 330899 h 534066"/>
                    <a:gd name="connsiteX108" fmla="*/ 453689 w 482841"/>
                    <a:gd name="connsiteY108" fmla="*/ 332804 h 534066"/>
                    <a:gd name="connsiteX109" fmla="*/ 454736 w 482841"/>
                    <a:gd name="connsiteY109" fmla="*/ 332804 h 534066"/>
                    <a:gd name="connsiteX110" fmla="*/ 465595 w 482841"/>
                    <a:gd name="connsiteY110" fmla="*/ 337375 h 534066"/>
                    <a:gd name="connsiteX111" fmla="*/ 462547 w 482841"/>
                    <a:gd name="connsiteY111" fmla="*/ 368617 h 534066"/>
                    <a:gd name="connsiteX112" fmla="*/ 460070 w 482841"/>
                    <a:gd name="connsiteY112" fmla="*/ 376618 h 534066"/>
                    <a:gd name="connsiteX113" fmla="*/ 464452 w 482841"/>
                    <a:gd name="connsiteY113" fmla="*/ 379381 h 534066"/>
                    <a:gd name="connsiteX114" fmla="*/ 473596 w 482841"/>
                    <a:gd name="connsiteY114" fmla="*/ 373571 h 534066"/>
                    <a:gd name="connsiteX115" fmla="*/ 480168 w 482841"/>
                    <a:gd name="connsiteY115" fmla="*/ 369284 h 534066"/>
                    <a:gd name="connsiteX116" fmla="*/ 481692 w 482841"/>
                    <a:gd name="connsiteY116" fmla="*/ 369760 h 534066"/>
                    <a:gd name="connsiteX117" fmla="*/ 482835 w 482841"/>
                    <a:gd name="connsiteY117" fmla="*/ 371761 h 534066"/>
                    <a:gd name="connsiteX118" fmla="*/ 473119 w 482841"/>
                    <a:gd name="connsiteY118" fmla="*/ 383572 h 534066"/>
                    <a:gd name="connsiteX119" fmla="*/ 468548 w 482841"/>
                    <a:gd name="connsiteY119" fmla="*/ 388049 h 534066"/>
                    <a:gd name="connsiteX120" fmla="*/ 462451 w 482841"/>
                    <a:gd name="connsiteY120" fmla="*/ 409670 h 534066"/>
                    <a:gd name="connsiteX121" fmla="*/ 463880 w 482841"/>
                    <a:gd name="connsiteY121" fmla="*/ 449675 h 534066"/>
                    <a:gd name="connsiteX122" fmla="*/ 463499 w 482841"/>
                    <a:gd name="connsiteY122" fmla="*/ 451009 h 534066"/>
                    <a:gd name="connsiteX123" fmla="*/ 437020 w 482841"/>
                    <a:gd name="connsiteY123" fmla="*/ 461772 h 534066"/>
                    <a:gd name="connsiteX124" fmla="*/ 412255 w 482841"/>
                    <a:gd name="connsiteY124" fmla="*/ 454819 h 534066"/>
                    <a:gd name="connsiteX125" fmla="*/ 395681 w 482841"/>
                    <a:gd name="connsiteY125" fmla="*/ 449675 h 534066"/>
                    <a:gd name="connsiteX126" fmla="*/ 386823 w 482841"/>
                    <a:gd name="connsiteY126" fmla="*/ 452914 h 534066"/>
                    <a:gd name="connsiteX127" fmla="*/ 378060 w 482841"/>
                    <a:gd name="connsiteY127" fmla="*/ 459676 h 534066"/>
                    <a:gd name="connsiteX128" fmla="*/ 367582 w 482841"/>
                    <a:gd name="connsiteY128" fmla="*/ 468630 h 534066"/>
                    <a:gd name="connsiteX129" fmla="*/ 370059 w 482841"/>
                    <a:gd name="connsiteY129" fmla="*/ 469487 h 534066"/>
                    <a:gd name="connsiteX130" fmla="*/ 377298 w 482841"/>
                    <a:gd name="connsiteY130" fmla="*/ 477107 h 534066"/>
                    <a:gd name="connsiteX131" fmla="*/ 372155 w 482841"/>
                    <a:gd name="connsiteY131" fmla="*/ 502158 h 534066"/>
                    <a:gd name="connsiteX132" fmla="*/ 363677 w 482841"/>
                    <a:gd name="connsiteY132" fmla="*/ 505777 h 534066"/>
                    <a:gd name="connsiteX133" fmla="*/ 363677 w 482841"/>
                    <a:gd name="connsiteY133" fmla="*/ 505777 h 534066"/>
                    <a:gd name="connsiteX134" fmla="*/ 351771 w 482841"/>
                    <a:gd name="connsiteY134" fmla="*/ 497586 h 534066"/>
                    <a:gd name="connsiteX135" fmla="*/ 319576 w 482841"/>
                    <a:gd name="connsiteY135" fmla="*/ 481393 h 534066"/>
                    <a:gd name="connsiteX136" fmla="*/ 305670 w 482841"/>
                    <a:gd name="connsiteY136" fmla="*/ 483013 h 534066"/>
                    <a:gd name="connsiteX137" fmla="*/ 299860 w 482841"/>
                    <a:gd name="connsiteY137" fmla="*/ 499967 h 534066"/>
                    <a:gd name="connsiteX138" fmla="*/ 286430 w 482841"/>
                    <a:gd name="connsiteY138" fmla="*/ 524637 h 534066"/>
                    <a:gd name="connsiteX139" fmla="*/ 282905 w 482841"/>
                    <a:gd name="connsiteY139" fmla="*/ 524161 h 534066"/>
                    <a:gd name="connsiteX140" fmla="*/ 263950 w 482841"/>
                    <a:gd name="connsiteY140" fmla="*/ 520541 h 534066"/>
                    <a:gd name="connsiteX141" fmla="*/ 260140 w 482841"/>
                    <a:gd name="connsiteY141" fmla="*/ 523208 h 534066"/>
                    <a:gd name="connsiteX142" fmla="*/ 251568 w 482841"/>
                    <a:gd name="connsiteY142" fmla="*/ 532067 h 534066"/>
                    <a:gd name="connsiteX143" fmla="*/ 244424 w 482841"/>
                    <a:gd name="connsiteY143" fmla="*/ 534067 h 534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482841" h="534066">
                      <a:moveTo>
                        <a:pt x="244139" y="533495"/>
                      </a:moveTo>
                      <a:cubicBezTo>
                        <a:pt x="242043" y="533495"/>
                        <a:pt x="240328" y="532829"/>
                        <a:pt x="239090" y="531400"/>
                      </a:cubicBezTo>
                      <a:cubicBezTo>
                        <a:pt x="235280" y="527304"/>
                        <a:pt x="236042" y="517969"/>
                        <a:pt x="236709" y="509683"/>
                      </a:cubicBezTo>
                      <a:cubicBezTo>
                        <a:pt x="237090" y="504920"/>
                        <a:pt x="237471" y="500348"/>
                        <a:pt x="236709" y="498062"/>
                      </a:cubicBezTo>
                      <a:cubicBezTo>
                        <a:pt x="234137" y="489299"/>
                        <a:pt x="230613" y="485013"/>
                        <a:pt x="225755" y="485013"/>
                      </a:cubicBezTo>
                      <a:cubicBezTo>
                        <a:pt x="219755" y="485013"/>
                        <a:pt x="212801" y="491300"/>
                        <a:pt x="207181" y="496348"/>
                      </a:cubicBezTo>
                      <a:cubicBezTo>
                        <a:pt x="202514" y="500539"/>
                        <a:pt x="199752" y="502920"/>
                        <a:pt x="197561" y="502920"/>
                      </a:cubicBezTo>
                      <a:cubicBezTo>
                        <a:pt x="193561" y="501777"/>
                        <a:pt x="191560" y="500063"/>
                        <a:pt x="190798" y="497586"/>
                      </a:cubicBezTo>
                      <a:cubicBezTo>
                        <a:pt x="188608" y="490252"/>
                        <a:pt x="198323" y="478250"/>
                        <a:pt x="207753" y="466630"/>
                      </a:cubicBezTo>
                      <a:cubicBezTo>
                        <a:pt x="214421" y="458438"/>
                        <a:pt x="221278" y="450056"/>
                        <a:pt x="221183" y="446056"/>
                      </a:cubicBezTo>
                      <a:cubicBezTo>
                        <a:pt x="221088" y="439007"/>
                        <a:pt x="224136" y="430149"/>
                        <a:pt x="226803" y="422339"/>
                      </a:cubicBezTo>
                      <a:cubicBezTo>
                        <a:pt x="228803" y="416528"/>
                        <a:pt x="231089" y="409956"/>
                        <a:pt x="230041" y="408527"/>
                      </a:cubicBezTo>
                      <a:cubicBezTo>
                        <a:pt x="229756" y="408527"/>
                        <a:pt x="229565" y="408527"/>
                        <a:pt x="229280" y="408527"/>
                      </a:cubicBezTo>
                      <a:cubicBezTo>
                        <a:pt x="228613" y="408527"/>
                        <a:pt x="227851" y="408718"/>
                        <a:pt x="226803" y="409194"/>
                      </a:cubicBezTo>
                      <a:cubicBezTo>
                        <a:pt x="224326" y="409670"/>
                        <a:pt x="222422" y="409861"/>
                        <a:pt x="220898" y="409861"/>
                      </a:cubicBezTo>
                      <a:cubicBezTo>
                        <a:pt x="217278" y="409861"/>
                        <a:pt x="214801" y="408908"/>
                        <a:pt x="213373" y="407099"/>
                      </a:cubicBezTo>
                      <a:cubicBezTo>
                        <a:pt x="210896" y="403765"/>
                        <a:pt x="212420" y="398240"/>
                        <a:pt x="214135" y="392430"/>
                      </a:cubicBezTo>
                      <a:cubicBezTo>
                        <a:pt x="215944" y="386048"/>
                        <a:pt x="218040" y="378809"/>
                        <a:pt x="214706" y="374333"/>
                      </a:cubicBezTo>
                      <a:cubicBezTo>
                        <a:pt x="212134" y="370999"/>
                        <a:pt x="206610" y="369284"/>
                        <a:pt x="198133" y="369284"/>
                      </a:cubicBezTo>
                      <a:cubicBezTo>
                        <a:pt x="191275" y="369284"/>
                        <a:pt x="182226" y="370427"/>
                        <a:pt x="171367" y="372618"/>
                      </a:cubicBezTo>
                      <a:cubicBezTo>
                        <a:pt x="169367" y="372047"/>
                        <a:pt x="168034" y="371761"/>
                        <a:pt x="166700" y="371761"/>
                      </a:cubicBezTo>
                      <a:cubicBezTo>
                        <a:pt x="158794" y="371761"/>
                        <a:pt x="151936" y="380524"/>
                        <a:pt x="145269" y="389096"/>
                      </a:cubicBezTo>
                      <a:cubicBezTo>
                        <a:pt x="139173" y="396907"/>
                        <a:pt x="133363" y="404241"/>
                        <a:pt x="127076" y="404241"/>
                      </a:cubicBezTo>
                      <a:cubicBezTo>
                        <a:pt x="122790" y="404241"/>
                        <a:pt x="118980" y="401002"/>
                        <a:pt x="115265" y="394240"/>
                      </a:cubicBezTo>
                      <a:cubicBezTo>
                        <a:pt x="112217" y="388810"/>
                        <a:pt x="108693" y="385953"/>
                        <a:pt x="105073" y="385953"/>
                      </a:cubicBezTo>
                      <a:cubicBezTo>
                        <a:pt x="99549" y="385953"/>
                        <a:pt x="94501" y="392621"/>
                        <a:pt x="92881" y="402241"/>
                      </a:cubicBezTo>
                      <a:cubicBezTo>
                        <a:pt x="90976" y="412147"/>
                        <a:pt x="89167" y="415957"/>
                        <a:pt x="86309" y="415957"/>
                      </a:cubicBezTo>
                      <a:cubicBezTo>
                        <a:pt x="84023" y="415957"/>
                        <a:pt x="82118" y="413290"/>
                        <a:pt x="79737" y="409956"/>
                      </a:cubicBezTo>
                      <a:cubicBezTo>
                        <a:pt x="76689" y="405670"/>
                        <a:pt x="72879" y="400336"/>
                        <a:pt x="68021" y="400336"/>
                      </a:cubicBezTo>
                      <a:cubicBezTo>
                        <a:pt x="65926" y="400336"/>
                        <a:pt x="63735" y="401288"/>
                        <a:pt x="61449" y="403193"/>
                      </a:cubicBezTo>
                      <a:cubicBezTo>
                        <a:pt x="61258" y="403384"/>
                        <a:pt x="60973" y="403479"/>
                        <a:pt x="60687" y="403479"/>
                      </a:cubicBezTo>
                      <a:cubicBezTo>
                        <a:pt x="60497" y="403479"/>
                        <a:pt x="60306" y="403479"/>
                        <a:pt x="60211" y="403384"/>
                      </a:cubicBezTo>
                      <a:cubicBezTo>
                        <a:pt x="59830" y="403193"/>
                        <a:pt x="59544" y="402812"/>
                        <a:pt x="59544" y="402336"/>
                      </a:cubicBezTo>
                      <a:cubicBezTo>
                        <a:pt x="59544" y="400050"/>
                        <a:pt x="59639" y="397574"/>
                        <a:pt x="59734" y="395097"/>
                      </a:cubicBezTo>
                      <a:cubicBezTo>
                        <a:pt x="60115" y="387953"/>
                        <a:pt x="60497" y="379952"/>
                        <a:pt x="57067" y="376238"/>
                      </a:cubicBezTo>
                      <a:cubicBezTo>
                        <a:pt x="55639" y="374714"/>
                        <a:pt x="53639" y="374047"/>
                        <a:pt x="50972" y="374047"/>
                      </a:cubicBezTo>
                      <a:cubicBezTo>
                        <a:pt x="49638" y="374047"/>
                        <a:pt x="48114" y="374237"/>
                        <a:pt x="46399" y="374618"/>
                      </a:cubicBezTo>
                      <a:cubicBezTo>
                        <a:pt x="46399" y="374618"/>
                        <a:pt x="46209" y="374618"/>
                        <a:pt x="46114" y="374618"/>
                      </a:cubicBezTo>
                      <a:cubicBezTo>
                        <a:pt x="45923" y="374618"/>
                        <a:pt x="45638" y="374618"/>
                        <a:pt x="45447" y="374428"/>
                      </a:cubicBezTo>
                      <a:cubicBezTo>
                        <a:pt x="45161" y="374237"/>
                        <a:pt x="44971" y="373951"/>
                        <a:pt x="44971" y="373666"/>
                      </a:cubicBezTo>
                      <a:cubicBezTo>
                        <a:pt x="43637" y="366617"/>
                        <a:pt x="46590" y="362141"/>
                        <a:pt x="49257" y="358235"/>
                      </a:cubicBezTo>
                      <a:cubicBezTo>
                        <a:pt x="52876" y="352806"/>
                        <a:pt x="55829" y="348520"/>
                        <a:pt x="48019" y="338423"/>
                      </a:cubicBezTo>
                      <a:cubicBezTo>
                        <a:pt x="47257" y="337471"/>
                        <a:pt x="46971" y="336423"/>
                        <a:pt x="47161" y="335375"/>
                      </a:cubicBezTo>
                      <a:cubicBezTo>
                        <a:pt x="47542" y="332804"/>
                        <a:pt x="50686" y="330613"/>
                        <a:pt x="54400" y="328136"/>
                      </a:cubicBezTo>
                      <a:cubicBezTo>
                        <a:pt x="58210" y="325565"/>
                        <a:pt x="62592" y="322612"/>
                        <a:pt x="63068" y="319278"/>
                      </a:cubicBezTo>
                      <a:cubicBezTo>
                        <a:pt x="63259" y="317849"/>
                        <a:pt x="62782" y="316325"/>
                        <a:pt x="61544" y="314706"/>
                      </a:cubicBezTo>
                      <a:cubicBezTo>
                        <a:pt x="60306" y="313182"/>
                        <a:pt x="59830" y="311753"/>
                        <a:pt x="60020" y="310420"/>
                      </a:cubicBezTo>
                      <a:cubicBezTo>
                        <a:pt x="60306" y="308515"/>
                        <a:pt x="61925" y="307372"/>
                        <a:pt x="63544" y="306324"/>
                      </a:cubicBezTo>
                      <a:cubicBezTo>
                        <a:pt x="64973" y="305372"/>
                        <a:pt x="66402" y="304419"/>
                        <a:pt x="66497" y="303085"/>
                      </a:cubicBezTo>
                      <a:cubicBezTo>
                        <a:pt x="66688" y="301657"/>
                        <a:pt x="65545" y="299657"/>
                        <a:pt x="63259" y="297180"/>
                      </a:cubicBezTo>
                      <a:cubicBezTo>
                        <a:pt x="59544" y="293180"/>
                        <a:pt x="54400" y="291275"/>
                        <a:pt x="47352" y="291275"/>
                      </a:cubicBezTo>
                      <a:cubicBezTo>
                        <a:pt x="37160" y="291275"/>
                        <a:pt x="25064" y="295561"/>
                        <a:pt x="16205" y="298609"/>
                      </a:cubicBezTo>
                      <a:cubicBezTo>
                        <a:pt x="10395" y="300609"/>
                        <a:pt x="5823" y="302228"/>
                        <a:pt x="3156" y="302228"/>
                      </a:cubicBezTo>
                      <a:cubicBezTo>
                        <a:pt x="1727" y="302228"/>
                        <a:pt x="775" y="301752"/>
                        <a:pt x="298" y="300800"/>
                      </a:cubicBezTo>
                      <a:cubicBezTo>
                        <a:pt x="-559" y="299180"/>
                        <a:pt x="394" y="296609"/>
                        <a:pt x="3632" y="292036"/>
                      </a:cubicBezTo>
                      <a:cubicBezTo>
                        <a:pt x="19730" y="269176"/>
                        <a:pt x="31731" y="263842"/>
                        <a:pt x="41447" y="259651"/>
                      </a:cubicBezTo>
                      <a:cubicBezTo>
                        <a:pt x="48876" y="256413"/>
                        <a:pt x="54210" y="254032"/>
                        <a:pt x="58782" y="244792"/>
                      </a:cubicBezTo>
                      <a:cubicBezTo>
                        <a:pt x="61544" y="239268"/>
                        <a:pt x="58591" y="236696"/>
                        <a:pt x="54210" y="232982"/>
                      </a:cubicBezTo>
                      <a:cubicBezTo>
                        <a:pt x="46685" y="226600"/>
                        <a:pt x="36493" y="217837"/>
                        <a:pt x="49448" y="188976"/>
                      </a:cubicBezTo>
                      <a:cubicBezTo>
                        <a:pt x="51543" y="184309"/>
                        <a:pt x="50495" y="183261"/>
                        <a:pt x="47923" y="180880"/>
                      </a:cubicBezTo>
                      <a:cubicBezTo>
                        <a:pt x="44875" y="177927"/>
                        <a:pt x="40208" y="173450"/>
                        <a:pt x="38398" y="160115"/>
                      </a:cubicBezTo>
                      <a:cubicBezTo>
                        <a:pt x="39351" y="156305"/>
                        <a:pt x="40684" y="154496"/>
                        <a:pt x="41542" y="153352"/>
                      </a:cubicBezTo>
                      <a:cubicBezTo>
                        <a:pt x="42780" y="151733"/>
                        <a:pt x="42971" y="151448"/>
                        <a:pt x="39446" y="147066"/>
                      </a:cubicBezTo>
                      <a:cubicBezTo>
                        <a:pt x="38017" y="145351"/>
                        <a:pt x="37636" y="142780"/>
                        <a:pt x="38208" y="140017"/>
                      </a:cubicBezTo>
                      <a:cubicBezTo>
                        <a:pt x="38780" y="137255"/>
                        <a:pt x="40208" y="134684"/>
                        <a:pt x="41923" y="133255"/>
                      </a:cubicBezTo>
                      <a:cubicBezTo>
                        <a:pt x="37827" y="126968"/>
                        <a:pt x="39732" y="119729"/>
                        <a:pt x="41351" y="113348"/>
                      </a:cubicBezTo>
                      <a:cubicBezTo>
                        <a:pt x="43256" y="106013"/>
                        <a:pt x="44971" y="99632"/>
                        <a:pt x="38780" y="94964"/>
                      </a:cubicBezTo>
                      <a:cubicBezTo>
                        <a:pt x="38494" y="94774"/>
                        <a:pt x="38303" y="94393"/>
                        <a:pt x="38303" y="94107"/>
                      </a:cubicBezTo>
                      <a:cubicBezTo>
                        <a:pt x="38303" y="93726"/>
                        <a:pt x="38398" y="93440"/>
                        <a:pt x="38684" y="93154"/>
                      </a:cubicBezTo>
                      <a:cubicBezTo>
                        <a:pt x="41447" y="90773"/>
                        <a:pt x="46209" y="81153"/>
                        <a:pt x="50972" y="71819"/>
                      </a:cubicBezTo>
                      <a:cubicBezTo>
                        <a:pt x="58687" y="56388"/>
                        <a:pt x="63640" y="46958"/>
                        <a:pt x="67259" y="46482"/>
                      </a:cubicBezTo>
                      <a:cubicBezTo>
                        <a:pt x="84690" y="35719"/>
                        <a:pt x="98977" y="30480"/>
                        <a:pt x="110503" y="30480"/>
                      </a:cubicBezTo>
                      <a:cubicBezTo>
                        <a:pt x="119647" y="30480"/>
                        <a:pt x="125552" y="33719"/>
                        <a:pt x="130791" y="36576"/>
                      </a:cubicBezTo>
                      <a:cubicBezTo>
                        <a:pt x="134696" y="38767"/>
                        <a:pt x="138030" y="40577"/>
                        <a:pt x="142031" y="40577"/>
                      </a:cubicBezTo>
                      <a:cubicBezTo>
                        <a:pt x="146793" y="40577"/>
                        <a:pt x="152127" y="37814"/>
                        <a:pt x="158890" y="31909"/>
                      </a:cubicBezTo>
                      <a:cubicBezTo>
                        <a:pt x="152222" y="21527"/>
                        <a:pt x="150317" y="13525"/>
                        <a:pt x="153270" y="8096"/>
                      </a:cubicBezTo>
                      <a:cubicBezTo>
                        <a:pt x="156127" y="2762"/>
                        <a:pt x="163462" y="0"/>
                        <a:pt x="175082" y="0"/>
                      </a:cubicBezTo>
                      <a:cubicBezTo>
                        <a:pt x="212706" y="0"/>
                        <a:pt x="288144" y="29337"/>
                        <a:pt x="298336" y="42291"/>
                      </a:cubicBezTo>
                      <a:cubicBezTo>
                        <a:pt x="301955" y="46863"/>
                        <a:pt x="304336" y="47434"/>
                        <a:pt x="306051" y="47434"/>
                      </a:cubicBezTo>
                      <a:cubicBezTo>
                        <a:pt x="307956" y="47434"/>
                        <a:pt x="309956" y="46577"/>
                        <a:pt x="312242" y="45529"/>
                      </a:cubicBezTo>
                      <a:cubicBezTo>
                        <a:pt x="315385" y="44101"/>
                        <a:pt x="318910" y="42482"/>
                        <a:pt x="323577" y="42482"/>
                      </a:cubicBezTo>
                      <a:cubicBezTo>
                        <a:pt x="339198" y="42482"/>
                        <a:pt x="341389" y="37529"/>
                        <a:pt x="343484" y="32671"/>
                      </a:cubicBezTo>
                      <a:cubicBezTo>
                        <a:pt x="344818" y="29623"/>
                        <a:pt x="346247" y="26384"/>
                        <a:pt x="351009" y="25337"/>
                      </a:cubicBezTo>
                      <a:cubicBezTo>
                        <a:pt x="353485" y="24765"/>
                        <a:pt x="355676" y="24479"/>
                        <a:pt x="357486" y="24479"/>
                      </a:cubicBezTo>
                      <a:cubicBezTo>
                        <a:pt x="360534" y="24479"/>
                        <a:pt x="362725" y="25337"/>
                        <a:pt x="363963" y="26956"/>
                      </a:cubicBezTo>
                      <a:cubicBezTo>
                        <a:pt x="366154" y="30004"/>
                        <a:pt x="364725" y="34671"/>
                        <a:pt x="363391" y="38862"/>
                      </a:cubicBezTo>
                      <a:cubicBezTo>
                        <a:pt x="362725" y="40862"/>
                        <a:pt x="362153" y="42767"/>
                        <a:pt x="362153" y="44006"/>
                      </a:cubicBezTo>
                      <a:cubicBezTo>
                        <a:pt x="362153" y="49530"/>
                        <a:pt x="362820" y="53626"/>
                        <a:pt x="363963" y="56198"/>
                      </a:cubicBezTo>
                      <a:cubicBezTo>
                        <a:pt x="365011" y="58293"/>
                        <a:pt x="366249" y="59246"/>
                        <a:pt x="368059" y="59246"/>
                      </a:cubicBezTo>
                      <a:cubicBezTo>
                        <a:pt x="377203" y="59246"/>
                        <a:pt x="394919" y="35433"/>
                        <a:pt x="401587" y="26479"/>
                      </a:cubicBezTo>
                      <a:lnTo>
                        <a:pt x="404158" y="23050"/>
                      </a:lnTo>
                      <a:cubicBezTo>
                        <a:pt x="408349" y="17621"/>
                        <a:pt x="409683" y="16669"/>
                        <a:pt x="410826" y="16669"/>
                      </a:cubicBezTo>
                      <a:cubicBezTo>
                        <a:pt x="411207" y="16669"/>
                        <a:pt x="411778" y="16954"/>
                        <a:pt x="412064" y="17240"/>
                      </a:cubicBezTo>
                      <a:cubicBezTo>
                        <a:pt x="412826" y="18098"/>
                        <a:pt x="412636" y="19526"/>
                        <a:pt x="412255" y="22670"/>
                      </a:cubicBezTo>
                      <a:cubicBezTo>
                        <a:pt x="411778" y="26575"/>
                        <a:pt x="410921" y="32385"/>
                        <a:pt x="413683" y="34004"/>
                      </a:cubicBezTo>
                      <a:cubicBezTo>
                        <a:pt x="433876" y="44863"/>
                        <a:pt x="429876" y="56483"/>
                        <a:pt x="426352" y="66770"/>
                      </a:cubicBezTo>
                      <a:cubicBezTo>
                        <a:pt x="422256" y="78581"/>
                        <a:pt x="418827" y="88868"/>
                        <a:pt x="447021" y="99155"/>
                      </a:cubicBezTo>
                      <a:cubicBezTo>
                        <a:pt x="458927" y="108775"/>
                        <a:pt x="472357" y="134969"/>
                        <a:pt x="472262" y="154496"/>
                      </a:cubicBezTo>
                      <a:cubicBezTo>
                        <a:pt x="472262" y="163640"/>
                        <a:pt x="469405" y="170593"/>
                        <a:pt x="463785" y="175069"/>
                      </a:cubicBezTo>
                      <a:cubicBezTo>
                        <a:pt x="462356" y="178117"/>
                        <a:pt x="458165" y="183928"/>
                        <a:pt x="452926" y="191262"/>
                      </a:cubicBezTo>
                      <a:cubicBezTo>
                        <a:pt x="438353" y="211455"/>
                        <a:pt x="416350" y="242030"/>
                        <a:pt x="421875" y="255556"/>
                      </a:cubicBezTo>
                      <a:cubicBezTo>
                        <a:pt x="423304" y="258985"/>
                        <a:pt x="426352" y="261080"/>
                        <a:pt x="431305" y="261938"/>
                      </a:cubicBezTo>
                      <a:lnTo>
                        <a:pt x="433305" y="261938"/>
                      </a:lnTo>
                      <a:cubicBezTo>
                        <a:pt x="442163" y="261938"/>
                        <a:pt x="446164" y="262795"/>
                        <a:pt x="447688" y="264985"/>
                      </a:cubicBezTo>
                      <a:cubicBezTo>
                        <a:pt x="449021" y="267081"/>
                        <a:pt x="447973" y="269558"/>
                        <a:pt x="446640" y="272606"/>
                      </a:cubicBezTo>
                      <a:cubicBezTo>
                        <a:pt x="444068" y="278511"/>
                        <a:pt x="440639" y="286512"/>
                        <a:pt x="449498" y="297561"/>
                      </a:cubicBezTo>
                      <a:cubicBezTo>
                        <a:pt x="452450" y="301276"/>
                        <a:pt x="451117" y="307943"/>
                        <a:pt x="449688" y="314992"/>
                      </a:cubicBezTo>
                      <a:cubicBezTo>
                        <a:pt x="448450" y="321278"/>
                        <a:pt x="447116" y="327850"/>
                        <a:pt x="449402" y="330899"/>
                      </a:cubicBezTo>
                      <a:cubicBezTo>
                        <a:pt x="450259" y="332042"/>
                        <a:pt x="451688" y="332613"/>
                        <a:pt x="453689" y="332804"/>
                      </a:cubicBezTo>
                      <a:lnTo>
                        <a:pt x="454736" y="332804"/>
                      </a:lnTo>
                      <a:cubicBezTo>
                        <a:pt x="459784" y="332804"/>
                        <a:pt x="463499" y="334327"/>
                        <a:pt x="465595" y="337375"/>
                      </a:cubicBezTo>
                      <a:cubicBezTo>
                        <a:pt x="470738" y="344615"/>
                        <a:pt x="466071" y="358521"/>
                        <a:pt x="462547" y="368617"/>
                      </a:cubicBezTo>
                      <a:cubicBezTo>
                        <a:pt x="461404" y="371951"/>
                        <a:pt x="460451" y="374809"/>
                        <a:pt x="460070" y="376618"/>
                      </a:cubicBezTo>
                      <a:cubicBezTo>
                        <a:pt x="461308" y="378238"/>
                        <a:pt x="462737" y="379381"/>
                        <a:pt x="464452" y="379381"/>
                      </a:cubicBezTo>
                      <a:cubicBezTo>
                        <a:pt x="467309" y="379381"/>
                        <a:pt x="470833" y="376142"/>
                        <a:pt x="473596" y="373571"/>
                      </a:cubicBezTo>
                      <a:cubicBezTo>
                        <a:pt x="476167" y="371189"/>
                        <a:pt x="478263" y="369284"/>
                        <a:pt x="480168" y="369284"/>
                      </a:cubicBezTo>
                      <a:cubicBezTo>
                        <a:pt x="480454" y="369284"/>
                        <a:pt x="481406" y="369570"/>
                        <a:pt x="481692" y="369760"/>
                      </a:cubicBezTo>
                      <a:cubicBezTo>
                        <a:pt x="482359" y="370237"/>
                        <a:pt x="482835" y="370904"/>
                        <a:pt x="482835" y="371761"/>
                      </a:cubicBezTo>
                      <a:cubicBezTo>
                        <a:pt x="483025" y="374618"/>
                        <a:pt x="478930" y="378428"/>
                        <a:pt x="473119" y="383572"/>
                      </a:cubicBezTo>
                      <a:cubicBezTo>
                        <a:pt x="471215" y="385286"/>
                        <a:pt x="468833" y="387382"/>
                        <a:pt x="468548" y="388049"/>
                      </a:cubicBezTo>
                      <a:cubicBezTo>
                        <a:pt x="467309" y="398050"/>
                        <a:pt x="464738" y="404241"/>
                        <a:pt x="462451" y="409670"/>
                      </a:cubicBezTo>
                      <a:cubicBezTo>
                        <a:pt x="458356" y="419481"/>
                        <a:pt x="455403" y="426530"/>
                        <a:pt x="463880" y="449675"/>
                      </a:cubicBezTo>
                      <a:cubicBezTo>
                        <a:pt x="464071" y="450151"/>
                        <a:pt x="463880" y="450723"/>
                        <a:pt x="463499" y="451009"/>
                      </a:cubicBezTo>
                      <a:cubicBezTo>
                        <a:pt x="454736" y="458248"/>
                        <a:pt x="446068" y="461772"/>
                        <a:pt x="437020" y="461772"/>
                      </a:cubicBezTo>
                      <a:cubicBezTo>
                        <a:pt x="427971" y="461772"/>
                        <a:pt x="419494" y="458057"/>
                        <a:pt x="412255" y="454819"/>
                      </a:cubicBezTo>
                      <a:cubicBezTo>
                        <a:pt x="406349" y="452152"/>
                        <a:pt x="400730" y="449675"/>
                        <a:pt x="395681" y="449675"/>
                      </a:cubicBezTo>
                      <a:cubicBezTo>
                        <a:pt x="392443" y="449675"/>
                        <a:pt x="389490" y="450723"/>
                        <a:pt x="386823" y="452914"/>
                      </a:cubicBezTo>
                      <a:cubicBezTo>
                        <a:pt x="385299" y="454628"/>
                        <a:pt x="381775" y="457105"/>
                        <a:pt x="378060" y="459676"/>
                      </a:cubicBezTo>
                      <a:cubicBezTo>
                        <a:pt x="374250" y="462248"/>
                        <a:pt x="367201" y="467106"/>
                        <a:pt x="367582" y="468630"/>
                      </a:cubicBezTo>
                      <a:cubicBezTo>
                        <a:pt x="367582" y="468725"/>
                        <a:pt x="368059" y="469201"/>
                        <a:pt x="370059" y="469487"/>
                      </a:cubicBezTo>
                      <a:cubicBezTo>
                        <a:pt x="373583" y="469964"/>
                        <a:pt x="376060" y="472535"/>
                        <a:pt x="377298" y="477107"/>
                      </a:cubicBezTo>
                      <a:cubicBezTo>
                        <a:pt x="379584" y="485489"/>
                        <a:pt x="377012" y="498348"/>
                        <a:pt x="372155" y="502158"/>
                      </a:cubicBezTo>
                      <a:cubicBezTo>
                        <a:pt x="369011" y="504634"/>
                        <a:pt x="366249" y="505777"/>
                        <a:pt x="363677" y="505777"/>
                      </a:cubicBezTo>
                      <a:lnTo>
                        <a:pt x="363677" y="505777"/>
                      </a:lnTo>
                      <a:cubicBezTo>
                        <a:pt x="359010" y="505777"/>
                        <a:pt x="355676" y="501967"/>
                        <a:pt x="351771" y="497586"/>
                      </a:cubicBezTo>
                      <a:cubicBezTo>
                        <a:pt x="345389" y="490347"/>
                        <a:pt x="337388" y="481393"/>
                        <a:pt x="319576" y="481393"/>
                      </a:cubicBezTo>
                      <a:cubicBezTo>
                        <a:pt x="315290" y="481393"/>
                        <a:pt x="310623" y="481965"/>
                        <a:pt x="305670" y="483013"/>
                      </a:cubicBezTo>
                      <a:cubicBezTo>
                        <a:pt x="301860" y="483775"/>
                        <a:pt x="300812" y="492061"/>
                        <a:pt x="299860" y="499967"/>
                      </a:cubicBezTo>
                      <a:cubicBezTo>
                        <a:pt x="298431" y="511492"/>
                        <a:pt x="296812" y="524637"/>
                        <a:pt x="286430" y="524637"/>
                      </a:cubicBezTo>
                      <a:cubicBezTo>
                        <a:pt x="285382" y="524637"/>
                        <a:pt x="284143" y="524447"/>
                        <a:pt x="282905" y="524161"/>
                      </a:cubicBezTo>
                      <a:cubicBezTo>
                        <a:pt x="272809" y="521589"/>
                        <a:pt x="267094" y="520541"/>
                        <a:pt x="263950" y="520541"/>
                      </a:cubicBezTo>
                      <a:cubicBezTo>
                        <a:pt x="261093" y="520541"/>
                        <a:pt x="260807" y="521303"/>
                        <a:pt x="260140" y="523208"/>
                      </a:cubicBezTo>
                      <a:cubicBezTo>
                        <a:pt x="259283" y="525494"/>
                        <a:pt x="258045" y="529018"/>
                        <a:pt x="251568" y="532067"/>
                      </a:cubicBezTo>
                      <a:cubicBezTo>
                        <a:pt x="248806" y="533400"/>
                        <a:pt x="246424" y="534067"/>
                        <a:pt x="244424" y="5340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3E01A03-978E-7D39-501D-599393AA5580}"/>
                    </a:ext>
                  </a:extLst>
                </p:cNvPr>
                <p:cNvSpPr/>
                <p:nvPr/>
              </p:nvSpPr>
              <p:spPr>
                <a:xfrm>
                  <a:off x="6517365" y="4000690"/>
                  <a:ext cx="485325" cy="536066"/>
                </a:xfrm>
                <a:custGeom>
                  <a:avLst/>
                  <a:gdLst>
                    <a:gd name="connsiteX0" fmla="*/ 176138 w 485325"/>
                    <a:gd name="connsiteY0" fmla="*/ 2667 h 536066"/>
                    <a:gd name="connsiteX1" fmla="*/ 298439 w 485325"/>
                    <a:gd name="connsiteY1" fmla="*/ 44482 h 536066"/>
                    <a:gd name="connsiteX2" fmla="*/ 307107 w 485325"/>
                    <a:gd name="connsiteY2" fmla="*/ 50101 h 536066"/>
                    <a:gd name="connsiteX3" fmla="*/ 324633 w 485325"/>
                    <a:gd name="connsiteY3" fmla="*/ 45148 h 536066"/>
                    <a:gd name="connsiteX4" fmla="*/ 352351 w 485325"/>
                    <a:gd name="connsiteY4" fmla="*/ 27908 h 536066"/>
                    <a:gd name="connsiteX5" fmla="*/ 358542 w 485325"/>
                    <a:gd name="connsiteY5" fmla="*/ 27146 h 536066"/>
                    <a:gd name="connsiteX6" fmla="*/ 361971 w 485325"/>
                    <a:gd name="connsiteY6" fmla="*/ 45434 h 536066"/>
                    <a:gd name="connsiteX7" fmla="*/ 369115 w 485325"/>
                    <a:gd name="connsiteY7" fmla="*/ 61817 h 536066"/>
                    <a:gd name="connsiteX8" fmla="*/ 406167 w 485325"/>
                    <a:gd name="connsiteY8" fmla="*/ 25146 h 536066"/>
                    <a:gd name="connsiteX9" fmla="*/ 411882 w 485325"/>
                    <a:gd name="connsiteY9" fmla="*/ 19240 h 536066"/>
                    <a:gd name="connsiteX10" fmla="*/ 414073 w 485325"/>
                    <a:gd name="connsiteY10" fmla="*/ 36385 h 536066"/>
                    <a:gd name="connsiteX11" fmla="*/ 447601 w 485325"/>
                    <a:gd name="connsiteY11" fmla="*/ 101632 h 536066"/>
                    <a:gd name="connsiteX12" fmla="*/ 464079 w 485325"/>
                    <a:gd name="connsiteY12" fmla="*/ 175450 h 536066"/>
                    <a:gd name="connsiteX13" fmla="*/ 432170 w 485325"/>
                    <a:gd name="connsiteY13" fmla="*/ 264414 h 536066"/>
                    <a:gd name="connsiteX14" fmla="*/ 434361 w 485325"/>
                    <a:gd name="connsiteY14" fmla="*/ 264414 h 536066"/>
                    <a:gd name="connsiteX15" fmla="*/ 449601 w 485325"/>
                    <a:gd name="connsiteY15" fmla="*/ 299752 h 536066"/>
                    <a:gd name="connsiteX16" fmla="*/ 454649 w 485325"/>
                    <a:gd name="connsiteY16" fmla="*/ 335375 h 536066"/>
                    <a:gd name="connsiteX17" fmla="*/ 455792 w 485325"/>
                    <a:gd name="connsiteY17" fmla="*/ 335375 h 536066"/>
                    <a:gd name="connsiteX18" fmla="*/ 459983 w 485325"/>
                    <a:gd name="connsiteY18" fmla="*/ 377761 h 536066"/>
                    <a:gd name="connsiteX19" fmla="*/ 465603 w 485325"/>
                    <a:gd name="connsiteY19" fmla="*/ 381952 h 536066"/>
                    <a:gd name="connsiteX20" fmla="*/ 481224 w 485325"/>
                    <a:gd name="connsiteY20" fmla="*/ 371856 h 536066"/>
                    <a:gd name="connsiteX21" fmla="*/ 481986 w 485325"/>
                    <a:gd name="connsiteY21" fmla="*/ 372142 h 536066"/>
                    <a:gd name="connsiteX22" fmla="*/ 468365 w 485325"/>
                    <a:gd name="connsiteY22" fmla="*/ 389192 h 536066"/>
                    <a:gd name="connsiteX23" fmla="*/ 463698 w 485325"/>
                    <a:gd name="connsiteY23" fmla="*/ 451485 h 536066"/>
                    <a:gd name="connsiteX24" fmla="*/ 437980 w 485325"/>
                    <a:gd name="connsiteY24" fmla="*/ 461962 h 536066"/>
                    <a:gd name="connsiteX25" fmla="*/ 396642 w 485325"/>
                    <a:gd name="connsiteY25" fmla="*/ 449866 h 536066"/>
                    <a:gd name="connsiteX26" fmla="*/ 387022 w 485325"/>
                    <a:gd name="connsiteY26" fmla="*/ 453295 h 536066"/>
                    <a:gd name="connsiteX27" fmla="*/ 370829 w 485325"/>
                    <a:gd name="connsiteY27" fmla="*/ 471868 h 536066"/>
                    <a:gd name="connsiteX28" fmla="*/ 372353 w 485325"/>
                    <a:gd name="connsiteY28" fmla="*/ 502444 h 536066"/>
                    <a:gd name="connsiteX29" fmla="*/ 364638 w 485325"/>
                    <a:gd name="connsiteY29" fmla="*/ 505873 h 536066"/>
                    <a:gd name="connsiteX30" fmla="*/ 320537 w 485325"/>
                    <a:gd name="connsiteY30" fmla="*/ 481584 h 536066"/>
                    <a:gd name="connsiteX31" fmla="*/ 306345 w 485325"/>
                    <a:gd name="connsiteY31" fmla="*/ 483203 h 536066"/>
                    <a:gd name="connsiteX32" fmla="*/ 287390 w 485325"/>
                    <a:gd name="connsiteY32" fmla="*/ 524827 h 536066"/>
                    <a:gd name="connsiteX33" fmla="*/ 284152 w 485325"/>
                    <a:gd name="connsiteY33" fmla="*/ 524446 h 536066"/>
                    <a:gd name="connsiteX34" fmla="*/ 264911 w 485325"/>
                    <a:gd name="connsiteY34" fmla="*/ 520827 h 536066"/>
                    <a:gd name="connsiteX35" fmla="*/ 251957 w 485325"/>
                    <a:gd name="connsiteY35" fmla="*/ 532448 h 536066"/>
                    <a:gd name="connsiteX36" fmla="*/ 245290 w 485325"/>
                    <a:gd name="connsiteY36" fmla="*/ 534352 h 536066"/>
                    <a:gd name="connsiteX37" fmla="*/ 239098 w 485325"/>
                    <a:gd name="connsiteY37" fmla="*/ 499777 h 536066"/>
                    <a:gd name="connsiteX38" fmla="*/ 227002 w 485325"/>
                    <a:gd name="connsiteY38" fmla="*/ 485870 h 536066"/>
                    <a:gd name="connsiteX39" fmla="*/ 198807 w 485325"/>
                    <a:gd name="connsiteY39" fmla="*/ 503682 h 536066"/>
                    <a:gd name="connsiteX40" fmla="*/ 198331 w 485325"/>
                    <a:gd name="connsiteY40" fmla="*/ 503682 h 536066"/>
                    <a:gd name="connsiteX41" fmla="*/ 223573 w 485325"/>
                    <a:gd name="connsiteY41" fmla="*/ 448056 h 536066"/>
                    <a:gd name="connsiteX42" fmla="*/ 230716 w 485325"/>
                    <a:gd name="connsiteY42" fmla="*/ 409194 h 536066"/>
                    <a:gd name="connsiteX43" fmla="*/ 227478 w 485325"/>
                    <a:gd name="connsiteY43" fmla="*/ 410146 h 536066"/>
                    <a:gd name="connsiteX44" fmla="*/ 222048 w 485325"/>
                    <a:gd name="connsiteY44" fmla="*/ 410623 h 536066"/>
                    <a:gd name="connsiteX45" fmla="*/ 199189 w 485325"/>
                    <a:gd name="connsiteY45" fmla="*/ 370046 h 536066"/>
                    <a:gd name="connsiteX46" fmla="*/ 172138 w 485325"/>
                    <a:gd name="connsiteY46" fmla="*/ 373380 h 536066"/>
                    <a:gd name="connsiteX47" fmla="*/ 167661 w 485325"/>
                    <a:gd name="connsiteY47" fmla="*/ 372523 h 536066"/>
                    <a:gd name="connsiteX48" fmla="*/ 127942 w 485325"/>
                    <a:gd name="connsiteY48" fmla="*/ 405003 h 536066"/>
                    <a:gd name="connsiteX49" fmla="*/ 117178 w 485325"/>
                    <a:gd name="connsiteY49" fmla="*/ 395668 h 536066"/>
                    <a:gd name="connsiteX50" fmla="*/ 105939 w 485325"/>
                    <a:gd name="connsiteY50" fmla="*/ 386715 h 536066"/>
                    <a:gd name="connsiteX51" fmla="*/ 92509 w 485325"/>
                    <a:gd name="connsiteY51" fmla="*/ 403955 h 536066"/>
                    <a:gd name="connsiteX52" fmla="*/ 87079 w 485325"/>
                    <a:gd name="connsiteY52" fmla="*/ 416719 h 536066"/>
                    <a:gd name="connsiteX53" fmla="*/ 68696 w 485325"/>
                    <a:gd name="connsiteY53" fmla="*/ 401098 h 536066"/>
                    <a:gd name="connsiteX54" fmla="*/ 61362 w 485325"/>
                    <a:gd name="connsiteY54" fmla="*/ 404146 h 536066"/>
                    <a:gd name="connsiteX55" fmla="*/ 51646 w 485325"/>
                    <a:gd name="connsiteY55" fmla="*/ 374618 h 536066"/>
                    <a:gd name="connsiteX56" fmla="*/ 46789 w 485325"/>
                    <a:gd name="connsiteY56" fmla="*/ 375190 h 536066"/>
                    <a:gd name="connsiteX57" fmla="*/ 49551 w 485325"/>
                    <a:gd name="connsiteY57" fmla="*/ 339376 h 536066"/>
                    <a:gd name="connsiteX58" fmla="*/ 62981 w 485325"/>
                    <a:gd name="connsiteY58" fmla="*/ 315754 h 536066"/>
                    <a:gd name="connsiteX59" fmla="*/ 64696 w 485325"/>
                    <a:gd name="connsiteY59" fmla="*/ 298133 h 536066"/>
                    <a:gd name="connsiteX60" fmla="*/ 47836 w 485325"/>
                    <a:gd name="connsiteY60" fmla="*/ 291846 h 536066"/>
                    <a:gd name="connsiteX61" fmla="*/ 3640 w 485325"/>
                    <a:gd name="connsiteY61" fmla="*/ 302895 h 536066"/>
                    <a:gd name="connsiteX62" fmla="*/ 5069 w 485325"/>
                    <a:gd name="connsiteY62" fmla="*/ 294703 h 536066"/>
                    <a:gd name="connsiteX63" fmla="*/ 60314 w 485325"/>
                    <a:gd name="connsiteY63" fmla="*/ 247269 h 536066"/>
                    <a:gd name="connsiteX64" fmla="*/ 50980 w 485325"/>
                    <a:gd name="connsiteY64" fmla="*/ 191357 h 536066"/>
                    <a:gd name="connsiteX65" fmla="*/ 40121 w 485325"/>
                    <a:gd name="connsiteY65" fmla="*/ 161830 h 536066"/>
                    <a:gd name="connsiteX66" fmla="*/ 40883 w 485325"/>
                    <a:gd name="connsiteY66" fmla="*/ 148209 h 536066"/>
                    <a:gd name="connsiteX67" fmla="*/ 44122 w 485325"/>
                    <a:gd name="connsiteY67" fmla="*/ 135445 h 536066"/>
                    <a:gd name="connsiteX68" fmla="*/ 40026 w 485325"/>
                    <a:gd name="connsiteY68" fmla="*/ 95917 h 536066"/>
                    <a:gd name="connsiteX69" fmla="*/ 67934 w 485325"/>
                    <a:gd name="connsiteY69" fmla="*/ 49435 h 536066"/>
                    <a:gd name="connsiteX70" fmla="*/ 110987 w 485325"/>
                    <a:gd name="connsiteY70" fmla="*/ 33433 h 536066"/>
                    <a:gd name="connsiteX71" fmla="*/ 142420 w 485325"/>
                    <a:gd name="connsiteY71" fmla="*/ 43529 h 536066"/>
                    <a:gd name="connsiteX72" fmla="*/ 160898 w 485325"/>
                    <a:gd name="connsiteY72" fmla="*/ 33909 h 536066"/>
                    <a:gd name="connsiteX73" fmla="*/ 175471 w 485325"/>
                    <a:gd name="connsiteY73" fmla="*/ 3048 h 536066"/>
                    <a:gd name="connsiteX74" fmla="*/ 176138 w 485325"/>
                    <a:gd name="connsiteY74" fmla="*/ 286 h 536066"/>
                    <a:gd name="connsiteX75" fmla="*/ 153278 w 485325"/>
                    <a:gd name="connsiteY75" fmla="*/ 8954 h 536066"/>
                    <a:gd name="connsiteX76" fmla="*/ 158422 w 485325"/>
                    <a:gd name="connsiteY76" fmla="*/ 33147 h 536066"/>
                    <a:gd name="connsiteX77" fmla="*/ 143086 w 485325"/>
                    <a:gd name="connsiteY77" fmla="*/ 40862 h 536066"/>
                    <a:gd name="connsiteX78" fmla="*/ 132418 w 485325"/>
                    <a:gd name="connsiteY78" fmla="*/ 37052 h 536066"/>
                    <a:gd name="connsiteX79" fmla="*/ 111559 w 485325"/>
                    <a:gd name="connsiteY79" fmla="*/ 30766 h 536066"/>
                    <a:gd name="connsiteX80" fmla="*/ 67648 w 485325"/>
                    <a:gd name="connsiteY80" fmla="*/ 46958 h 536066"/>
                    <a:gd name="connsiteX81" fmla="*/ 51075 w 485325"/>
                    <a:gd name="connsiteY81" fmla="*/ 72771 h 536066"/>
                    <a:gd name="connsiteX82" fmla="*/ 39073 w 485325"/>
                    <a:gd name="connsiteY82" fmla="*/ 93821 h 536066"/>
                    <a:gd name="connsiteX83" fmla="*/ 38311 w 485325"/>
                    <a:gd name="connsiteY83" fmla="*/ 95726 h 536066"/>
                    <a:gd name="connsiteX84" fmla="*/ 39264 w 485325"/>
                    <a:gd name="connsiteY84" fmla="*/ 97536 h 536066"/>
                    <a:gd name="connsiteX85" fmla="*/ 41359 w 485325"/>
                    <a:gd name="connsiteY85" fmla="*/ 114681 h 536066"/>
                    <a:gd name="connsiteX86" fmla="*/ 41550 w 485325"/>
                    <a:gd name="connsiteY86" fmla="*/ 134779 h 536066"/>
                    <a:gd name="connsiteX87" fmla="*/ 38121 w 485325"/>
                    <a:gd name="connsiteY87" fmla="*/ 141542 h 536066"/>
                    <a:gd name="connsiteX88" fmla="*/ 39645 w 485325"/>
                    <a:gd name="connsiteY88" fmla="*/ 149542 h 536066"/>
                    <a:gd name="connsiteX89" fmla="*/ 42407 w 485325"/>
                    <a:gd name="connsiteY89" fmla="*/ 153638 h 536066"/>
                    <a:gd name="connsiteX90" fmla="*/ 41836 w 485325"/>
                    <a:gd name="connsiteY90" fmla="*/ 154400 h 536066"/>
                    <a:gd name="connsiteX91" fmla="*/ 38502 w 485325"/>
                    <a:gd name="connsiteY91" fmla="*/ 161068 h 536066"/>
                    <a:gd name="connsiteX92" fmla="*/ 38502 w 485325"/>
                    <a:gd name="connsiteY92" fmla="*/ 162020 h 536066"/>
                    <a:gd name="connsiteX93" fmla="*/ 48313 w 485325"/>
                    <a:gd name="connsiteY93" fmla="*/ 183451 h 536066"/>
                    <a:gd name="connsiteX94" fmla="*/ 49551 w 485325"/>
                    <a:gd name="connsiteY94" fmla="*/ 190214 h 536066"/>
                    <a:gd name="connsiteX95" fmla="*/ 54599 w 485325"/>
                    <a:gd name="connsiteY95" fmla="*/ 235649 h 536066"/>
                    <a:gd name="connsiteX96" fmla="*/ 58885 w 485325"/>
                    <a:gd name="connsiteY96" fmla="*/ 246031 h 536066"/>
                    <a:gd name="connsiteX97" fmla="*/ 42121 w 485325"/>
                    <a:gd name="connsiteY97" fmla="*/ 260318 h 536066"/>
                    <a:gd name="connsiteX98" fmla="*/ 3831 w 485325"/>
                    <a:gd name="connsiteY98" fmla="*/ 293179 h 536066"/>
                    <a:gd name="connsiteX99" fmla="*/ 402 w 485325"/>
                    <a:gd name="connsiteY99" fmla="*/ 303085 h 536066"/>
                    <a:gd name="connsiteX100" fmla="*/ 4307 w 485325"/>
                    <a:gd name="connsiteY100" fmla="*/ 305086 h 536066"/>
                    <a:gd name="connsiteX101" fmla="*/ 17737 w 485325"/>
                    <a:gd name="connsiteY101" fmla="*/ 301371 h 536066"/>
                    <a:gd name="connsiteX102" fmla="*/ 48503 w 485325"/>
                    <a:gd name="connsiteY102" fmla="*/ 294037 h 536066"/>
                    <a:gd name="connsiteX103" fmla="*/ 63553 w 485325"/>
                    <a:gd name="connsiteY103" fmla="*/ 299561 h 536066"/>
                    <a:gd name="connsiteX104" fmla="*/ 66505 w 485325"/>
                    <a:gd name="connsiteY104" fmla="*/ 304514 h 536066"/>
                    <a:gd name="connsiteX105" fmla="*/ 64029 w 485325"/>
                    <a:gd name="connsiteY105" fmla="*/ 306991 h 536066"/>
                    <a:gd name="connsiteX106" fmla="*/ 60028 w 485325"/>
                    <a:gd name="connsiteY106" fmla="*/ 311849 h 536066"/>
                    <a:gd name="connsiteX107" fmla="*/ 61838 w 485325"/>
                    <a:gd name="connsiteY107" fmla="*/ 316992 h 536066"/>
                    <a:gd name="connsiteX108" fmla="*/ 63172 w 485325"/>
                    <a:gd name="connsiteY108" fmla="*/ 320611 h 536066"/>
                    <a:gd name="connsiteX109" fmla="*/ 54980 w 485325"/>
                    <a:gd name="connsiteY109" fmla="*/ 328708 h 536066"/>
                    <a:gd name="connsiteX110" fmla="*/ 47265 w 485325"/>
                    <a:gd name="connsiteY110" fmla="*/ 336709 h 536066"/>
                    <a:gd name="connsiteX111" fmla="*/ 48408 w 485325"/>
                    <a:gd name="connsiteY111" fmla="*/ 340614 h 536066"/>
                    <a:gd name="connsiteX112" fmla="*/ 49646 w 485325"/>
                    <a:gd name="connsiteY112" fmla="*/ 358997 h 536066"/>
                    <a:gd name="connsiteX113" fmla="*/ 45169 w 485325"/>
                    <a:gd name="connsiteY113" fmla="*/ 375380 h 536066"/>
                    <a:gd name="connsiteX114" fmla="*/ 46217 w 485325"/>
                    <a:gd name="connsiteY114" fmla="*/ 376904 h 536066"/>
                    <a:gd name="connsiteX115" fmla="*/ 47551 w 485325"/>
                    <a:gd name="connsiteY115" fmla="*/ 377285 h 536066"/>
                    <a:gd name="connsiteX116" fmla="*/ 48027 w 485325"/>
                    <a:gd name="connsiteY116" fmla="*/ 377285 h 536066"/>
                    <a:gd name="connsiteX117" fmla="*/ 52408 w 485325"/>
                    <a:gd name="connsiteY117" fmla="*/ 376714 h 536066"/>
                    <a:gd name="connsiteX118" fmla="*/ 57647 w 485325"/>
                    <a:gd name="connsiteY118" fmla="*/ 378524 h 536066"/>
                    <a:gd name="connsiteX119" fmla="*/ 60028 w 485325"/>
                    <a:gd name="connsiteY119" fmla="*/ 396526 h 536066"/>
                    <a:gd name="connsiteX120" fmla="*/ 59838 w 485325"/>
                    <a:gd name="connsiteY120" fmla="*/ 403860 h 536066"/>
                    <a:gd name="connsiteX121" fmla="*/ 61171 w 485325"/>
                    <a:gd name="connsiteY121" fmla="*/ 405956 h 536066"/>
                    <a:gd name="connsiteX122" fmla="*/ 62219 w 485325"/>
                    <a:gd name="connsiteY122" fmla="*/ 406146 h 536066"/>
                    <a:gd name="connsiteX123" fmla="*/ 63743 w 485325"/>
                    <a:gd name="connsiteY123" fmla="*/ 405575 h 536066"/>
                    <a:gd name="connsiteX124" fmla="*/ 69553 w 485325"/>
                    <a:gd name="connsiteY124" fmla="*/ 403003 h 536066"/>
                    <a:gd name="connsiteX125" fmla="*/ 80317 w 485325"/>
                    <a:gd name="connsiteY125" fmla="*/ 412051 h 536066"/>
                    <a:gd name="connsiteX126" fmla="*/ 87841 w 485325"/>
                    <a:gd name="connsiteY126" fmla="*/ 418528 h 536066"/>
                    <a:gd name="connsiteX127" fmla="*/ 95556 w 485325"/>
                    <a:gd name="connsiteY127" fmla="*/ 403860 h 536066"/>
                    <a:gd name="connsiteX128" fmla="*/ 106606 w 485325"/>
                    <a:gd name="connsiteY128" fmla="*/ 388525 h 536066"/>
                    <a:gd name="connsiteX129" fmla="*/ 115750 w 485325"/>
                    <a:gd name="connsiteY129" fmla="*/ 396240 h 536066"/>
                    <a:gd name="connsiteX130" fmla="*/ 128608 w 485325"/>
                    <a:gd name="connsiteY130" fmla="*/ 406813 h 536066"/>
                    <a:gd name="connsiteX131" fmla="*/ 147754 w 485325"/>
                    <a:gd name="connsiteY131" fmla="*/ 391192 h 536066"/>
                    <a:gd name="connsiteX132" fmla="*/ 168328 w 485325"/>
                    <a:gd name="connsiteY132" fmla="*/ 374333 h 536066"/>
                    <a:gd name="connsiteX133" fmla="*/ 171947 w 485325"/>
                    <a:gd name="connsiteY133" fmla="*/ 374999 h 536066"/>
                    <a:gd name="connsiteX134" fmla="*/ 172804 w 485325"/>
                    <a:gd name="connsiteY134" fmla="*/ 375190 h 536066"/>
                    <a:gd name="connsiteX135" fmla="*/ 173281 w 485325"/>
                    <a:gd name="connsiteY135" fmla="*/ 375190 h 536066"/>
                    <a:gd name="connsiteX136" fmla="*/ 199855 w 485325"/>
                    <a:gd name="connsiteY136" fmla="*/ 371856 h 536066"/>
                    <a:gd name="connsiteX137" fmla="*/ 215476 w 485325"/>
                    <a:gd name="connsiteY137" fmla="*/ 376428 h 536066"/>
                    <a:gd name="connsiteX138" fmla="*/ 214714 w 485325"/>
                    <a:gd name="connsiteY138" fmla="*/ 393478 h 536066"/>
                    <a:gd name="connsiteX139" fmla="*/ 214143 w 485325"/>
                    <a:gd name="connsiteY139" fmla="*/ 409194 h 536066"/>
                    <a:gd name="connsiteX140" fmla="*/ 222620 w 485325"/>
                    <a:gd name="connsiteY140" fmla="*/ 412433 h 536066"/>
                    <a:gd name="connsiteX141" fmla="*/ 228430 w 485325"/>
                    <a:gd name="connsiteY141" fmla="*/ 411861 h 536066"/>
                    <a:gd name="connsiteX142" fmla="*/ 229002 w 485325"/>
                    <a:gd name="connsiteY142" fmla="*/ 411670 h 536066"/>
                    <a:gd name="connsiteX143" fmla="*/ 230812 w 485325"/>
                    <a:gd name="connsiteY143" fmla="*/ 411004 h 536066"/>
                    <a:gd name="connsiteX144" fmla="*/ 227382 w 485325"/>
                    <a:gd name="connsiteY144" fmla="*/ 423386 h 536066"/>
                    <a:gd name="connsiteX145" fmla="*/ 221668 w 485325"/>
                    <a:gd name="connsiteY145" fmla="*/ 447484 h 536066"/>
                    <a:gd name="connsiteX146" fmla="*/ 208523 w 485325"/>
                    <a:gd name="connsiteY146" fmla="*/ 467296 h 536066"/>
                    <a:gd name="connsiteX147" fmla="*/ 191378 w 485325"/>
                    <a:gd name="connsiteY147" fmla="*/ 499300 h 536066"/>
                    <a:gd name="connsiteX148" fmla="*/ 198141 w 485325"/>
                    <a:gd name="connsiteY148" fmla="*/ 505301 h 536066"/>
                    <a:gd name="connsiteX149" fmla="*/ 199284 w 485325"/>
                    <a:gd name="connsiteY149" fmla="*/ 505492 h 536066"/>
                    <a:gd name="connsiteX150" fmla="*/ 209666 w 485325"/>
                    <a:gd name="connsiteY150" fmla="*/ 498634 h 536066"/>
                    <a:gd name="connsiteX151" fmla="*/ 227478 w 485325"/>
                    <a:gd name="connsiteY151" fmla="*/ 487585 h 536066"/>
                    <a:gd name="connsiteX152" fmla="*/ 237289 w 485325"/>
                    <a:gd name="connsiteY152" fmla="*/ 499777 h 536066"/>
                    <a:gd name="connsiteX153" fmla="*/ 237193 w 485325"/>
                    <a:gd name="connsiteY153" fmla="*/ 511016 h 536066"/>
                    <a:gd name="connsiteX154" fmla="*/ 239860 w 485325"/>
                    <a:gd name="connsiteY154" fmla="*/ 533591 h 536066"/>
                    <a:gd name="connsiteX155" fmla="*/ 245766 w 485325"/>
                    <a:gd name="connsiteY155" fmla="*/ 536067 h 536066"/>
                    <a:gd name="connsiteX156" fmla="*/ 253481 w 485325"/>
                    <a:gd name="connsiteY156" fmla="*/ 533971 h 536066"/>
                    <a:gd name="connsiteX157" fmla="*/ 262625 w 485325"/>
                    <a:gd name="connsiteY157" fmla="*/ 524446 h 536066"/>
                    <a:gd name="connsiteX158" fmla="*/ 265292 w 485325"/>
                    <a:gd name="connsiteY158" fmla="*/ 522542 h 536066"/>
                    <a:gd name="connsiteX159" fmla="*/ 283961 w 485325"/>
                    <a:gd name="connsiteY159" fmla="*/ 526161 h 536066"/>
                    <a:gd name="connsiteX160" fmla="*/ 287771 w 485325"/>
                    <a:gd name="connsiteY160" fmla="*/ 526637 h 536066"/>
                    <a:gd name="connsiteX161" fmla="*/ 302344 w 485325"/>
                    <a:gd name="connsiteY161" fmla="*/ 500920 h 536066"/>
                    <a:gd name="connsiteX162" fmla="*/ 307202 w 485325"/>
                    <a:gd name="connsiteY162" fmla="*/ 485013 h 536066"/>
                    <a:gd name="connsiteX163" fmla="*/ 320918 w 485325"/>
                    <a:gd name="connsiteY163" fmla="*/ 483489 h 536066"/>
                    <a:gd name="connsiteX164" fmla="*/ 352255 w 485325"/>
                    <a:gd name="connsiteY164" fmla="*/ 499205 h 536066"/>
                    <a:gd name="connsiteX165" fmla="*/ 365019 w 485325"/>
                    <a:gd name="connsiteY165" fmla="*/ 507778 h 536066"/>
                    <a:gd name="connsiteX166" fmla="*/ 374258 w 485325"/>
                    <a:gd name="connsiteY166" fmla="*/ 503873 h 536066"/>
                    <a:gd name="connsiteX167" fmla="*/ 379782 w 485325"/>
                    <a:gd name="connsiteY167" fmla="*/ 477584 h 536066"/>
                    <a:gd name="connsiteX168" fmla="*/ 371496 w 485325"/>
                    <a:gd name="connsiteY168" fmla="*/ 469106 h 536066"/>
                    <a:gd name="connsiteX169" fmla="*/ 370448 w 485325"/>
                    <a:gd name="connsiteY169" fmla="*/ 468916 h 536066"/>
                    <a:gd name="connsiteX170" fmla="*/ 380069 w 485325"/>
                    <a:gd name="connsiteY170" fmla="*/ 461486 h 536066"/>
                    <a:gd name="connsiteX171" fmla="*/ 389212 w 485325"/>
                    <a:gd name="connsiteY171" fmla="*/ 454438 h 536066"/>
                    <a:gd name="connsiteX172" fmla="*/ 397023 w 485325"/>
                    <a:gd name="connsiteY172" fmla="*/ 451771 h 536066"/>
                    <a:gd name="connsiteX173" fmla="*/ 413120 w 485325"/>
                    <a:gd name="connsiteY173" fmla="*/ 456819 h 536066"/>
                    <a:gd name="connsiteX174" fmla="*/ 438361 w 485325"/>
                    <a:gd name="connsiteY174" fmla="*/ 463867 h 536066"/>
                    <a:gd name="connsiteX175" fmla="*/ 465603 w 485325"/>
                    <a:gd name="connsiteY175" fmla="*/ 452818 h 536066"/>
                    <a:gd name="connsiteX176" fmla="*/ 466365 w 485325"/>
                    <a:gd name="connsiteY176" fmla="*/ 450151 h 536066"/>
                    <a:gd name="connsiteX177" fmla="*/ 464936 w 485325"/>
                    <a:gd name="connsiteY177" fmla="*/ 411004 h 536066"/>
                    <a:gd name="connsiteX178" fmla="*/ 471032 w 485325"/>
                    <a:gd name="connsiteY178" fmla="*/ 389287 h 536066"/>
                    <a:gd name="connsiteX179" fmla="*/ 475223 w 485325"/>
                    <a:gd name="connsiteY179" fmla="*/ 385286 h 536066"/>
                    <a:gd name="connsiteX180" fmla="*/ 485320 w 485325"/>
                    <a:gd name="connsiteY180" fmla="*/ 372523 h 536066"/>
                    <a:gd name="connsiteX181" fmla="*/ 483700 w 485325"/>
                    <a:gd name="connsiteY181" fmla="*/ 369570 h 536066"/>
                    <a:gd name="connsiteX182" fmla="*/ 481510 w 485325"/>
                    <a:gd name="connsiteY182" fmla="*/ 368903 h 536066"/>
                    <a:gd name="connsiteX183" fmla="*/ 474175 w 485325"/>
                    <a:gd name="connsiteY183" fmla="*/ 373570 h 536066"/>
                    <a:gd name="connsiteX184" fmla="*/ 465889 w 485325"/>
                    <a:gd name="connsiteY184" fmla="*/ 379000 h 536066"/>
                    <a:gd name="connsiteX185" fmla="*/ 462840 w 485325"/>
                    <a:gd name="connsiteY185" fmla="*/ 376809 h 536066"/>
                    <a:gd name="connsiteX186" fmla="*/ 465031 w 485325"/>
                    <a:gd name="connsiteY186" fmla="*/ 369856 h 536066"/>
                    <a:gd name="connsiteX187" fmla="*/ 467889 w 485325"/>
                    <a:gd name="connsiteY187" fmla="*/ 337566 h 536066"/>
                    <a:gd name="connsiteX188" fmla="*/ 456078 w 485325"/>
                    <a:gd name="connsiteY188" fmla="*/ 332518 h 536066"/>
                    <a:gd name="connsiteX189" fmla="*/ 454840 w 485325"/>
                    <a:gd name="connsiteY189" fmla="*/ 332518 h 536066"/>
                    <a:gd name="connsiteX190" fmla="*/ 451696 w 485325"/>
                    <a:gd name="connsiteY190" fmla="*/ 331089 h 536066"/>
                    <a:gd name="connsiteX191" fmla="*/ 452173 w 485325"/>
                    <a:gd name="connsiteY191" fmla="*/ 316230 h 536066"/>
                    <a:gd name="connsiteX192" fmla="*/ 451696 w 485325"/>
                    <a:gd name="connsiteY192" fmla="*/ 297847 h 536066"/>
                    <a:gd name="connsiteX193" fmla="*/ 449029 w 485325"/>
                    <a:gd name="connsiteY193" fmla="*/ 274034 h 536066"/>
                    <a:gd name="connsiteX194" fmla="*/ 449982 w 485325"/>
                    <a:gd name="connsiteY194" fmla="*/ 265271 h 536066"/>
                    <a:gd name="connsiteX195" fmla="*/ 434647 w 485325"/>
                    <a:gd name="connsiteY195" fmla="*/ 261652 h 536066"/>
                    <a:gd name="connsiteX196" fmla="*/ 432361 w 485325"/>
                    <a:gd name="connsiteY196" fmla="*/ 261652 h 536066"/>
                    <a:gd name="connsiteX197" fmla="*/ 424264 w 485325"/>
                    <a:gd name="connsiteY197" fmla="*/ 256032 h 536066"/>
                    <a:gd name="connsiteX198" fmla="*/ 455221 w 485325"/>
                    <a:gd name="connsiteY198" fmla="*/ 192881 h 536066"/>
                    <a:gd name="connsiteX199" fmla="*/ 466270 w 485325"/>
                    <a:gd name="connsiteY199" fmla="*/ 176593 h 536066"/>
                    <a:gd name="connsiteX200" fmla="*/ 474747 w 485325"/>
                    <a:gd name="connsiteY200" fmla="*/ 155448 h 536066"/>
                    <a:gd name="connsiteX201" fmla="*/ 449410 w 485325"/>
                    <a:gd name="connsiteY201" fmla="*/ 99346 h 536066"/>
                    <a:gd name="connsiteX202" fmla="*/ 448744 w 485325"/>
                    <a:gd name="connsiteY202" fmla="*/ 98965 h 536066"/>
                    <a:gd name="connsiteX203" fmla="*/ 428836 w 485325"/>
                    <a:gd name="connsiteY203" fmla="*/ 68104 h 536066"/>
                    <a:gd name="connsiteX204" fmla="*/ 415501 w 485325"/>
                    <a:gd name="connsiteY204" fmla="*/ 33909 h 536066"/>
                    <a:gd name="connsiteX205" fmla="*/ 414739 w 485325"/>
                    <a:gd name="connsiteY205" fmla="*/ 23813 h 536066"/>
                    <a:gd name="connsiteX206" fmla="*/ 414263 w 485325"/>
                    <a:gd name="connsiteY206" fmla="*/ 17431 h 536066"/>
                    <a:gd name="connsiteX207" fmla="*/ 412168 w 485325"/>
                    <a:gd name="connsiteY207" fmla="*/ 16478 h 536066"/>
                    <a:gd name="connsiteX208" fmla="*/ 412168 w 485325"/>
                    <a:gd name="connsiteY208" fmla="*/ 16478 h 536066"/>
                    <a:gd name="connsiteX209" fmla="*/ 404548 w 485325"/>
                    <a:gd name="connsiteY209" fmla="*/ 23336 h 536066"/>
                    <a:gd name="connsiteX210" fmla="*/ 401976 w 485325"/>
                    <a:gd name="connsiteY210" fmla="*/ 26765 h 536066"/>
                    <a:gd name="connsiteX211" fmla="*/ 369400 w 485325"/>
                    <a:gd name="connsiteY211" fmla="*/ 59055 h 536066"/>
                    <a:gd name="connsiteX212" fmla="*/ 364638 w 485325"/>
                    <a:gd name="connsiteY212" fmla="*/ 45053 h 536066"/>
                    <a:gd name="connsiteX213" fmla="*/ 365781 w 485325"/>
                    <a:gd name="connsiteY213" fmla="*/ 40291 h 536066"/>
                    <a:gd name="connsiteX214" fmla="*/ 366162 w 485325"/>
                    <a:gd name="connsiteY214" fmla="*/ 27337 h 536066"/>
                    <a:gd name="connsiteX215" fmla="*/ 358732 w 485325"/>
                    <a:gd name="connsiteY215" fmla="*/ 24384 h 536066"/>
                    <a:gd name="connsiteX216" fmla="*/ 352065 w 485325"/>
                    <a:gd name="connsiteY216" fmla="*/ 25241 h 536066"/>
                    <a:gd name="connsiteX217" fmla="*/ 343683 w 485325"/>
                    <a:gd name="connsiteY217" fmla="*/ 33242 h 536066"/>
                    <a:gd name="connsiteX218" fmla="*/ 324823 w 485325"/>
                    <a:gd name="connsiteY218" fmla="*/ 42386 h 536066"/>
                    <a:gd name="connsiteX219" fmla="*/ 313012 w 485325"/>
                    <a:gd name="connsiteY219" fmla="*/ 45529 h 536066"/>
                    <a:gd name="connsiteX220" fmla="*/ 307297 w 485325"/>
                    <a:gd name="connsiteY220" fmla="*/ 47339 h 536066"/>
                    <a:gd name="connsiteX221" fmla="*/ 300439 w 485325"/>
                    <a:gd name="connsiteY221" fmla="*/ 42672 h 536066"/>
                    <a:gd name="connsiteX222" fmla="*/ 176329 w 485325"/>
                    <a:gd name="connsiteY222" fmla="*/ 0 h 536066"/>
                    <a:gd name="connsiteX223" fmla="*/ 176329 w 485325"/>
                    <a:gd name="connsiteY223" fmla="*/ 0 h 53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</a:cxnLst>
                  <a:rect l="l" t="t" r="r" b="b"/>
                  <a:pathLst>
                    <a:path w="485325" h="536066">
                      <a:moveTo>
                        <a:pt x="176138" y="2667"/>
                      </a:moveTo>
                      <a:cubicBezTo>
                        <a:pt x="213952" y="2667"/>
                        <a:pt x="288438" y="31718"/>
                        <a:pt x="298439" y="44482"/>
                      </a:cubicBezTo>
                      <a:cubicBezTo>
                        <a:pt x="301773" y="48673"/>
                        <a:pt x="304535" y="50101"/>
                        <a:pt x="307107" y="50101"/>
                      </a:cubicBezTo>
                      <a:cubicBezTo>
                        <a:pt x="312060" y="50101"/>
                        <a:pt x="316632" y="45148"/>
                        <a:pt x="324633" y="45148"/>
                      </a:cubicBezTo>
                      <a:cubicBezTo>
                        <a:pt x="351112" y="45148"/>
                        <a:pt x="341302" y="30385"/>
                        <a:pt x="352351" y="27908"/>
                      </a:cubicBezTo>
                      <a:cubicBezTo>
                        <a:pt x="354827" y="27337"/>
                        <a:pt x="356923" y="27146"/>
                        <a:pt x="358542" y="27146"/>
                      </a:cubicBezTo>
                      <a:cubicBezTo>
                        <a:pt x="370448" y="27146"/>
                        <a:pt x="361971" y="40291"/>
                        <a:pt x="361971" y="45434"/>
                      </a:cubicBezTo>
                      <a:cubicBezTo>
                        <a:pt x="361971" y="57436"/>
                        <a:pt x="364828" y="61817"/>
                        <a:pt x="369115" y="61817"/>
                      </a:cubicBezTo>
                      <a:cubicBezTo>
                        <a:pt x="380259" y="61817"/>
                        <a:pt x="401023" y="31813"/>
                        <a:pt x="406167" y="25146"/>
                      </a:cubicBezTo>
                      <a:cubicBezTo>
                        <a:pt x="409501" y="20860"/>
                        <a:pt x="411120" y="19240"/>
                        <a:pt x="411882" y="19240"/>
                      </a:cubicBezTo>
                      <a:cubicBezTo>
                        <a:pt x="414073" y="19240"/>
                        <a:pt x="408644" y="33147"/>
                        <a:pt x="414073" y="36385"/>
                      </a:cubicBezTo>
                      <a:cubicBezTo>
                        <a:pt x="455221" y="58579"/>
                        <a:pt x="392356" y="81439"/>
                        <a:pt x="447601" y="101632"/>
                      </a:cubicBezTo>
                      <a:cubicBezTo>
                        <a:pt x="463031" y="114205"/>
                        <a:pt x="483605" y="159734"/>
                        <a:pt x="464079" y="175450"/>
                      </a:cubicBezTo>
                      <a:cubicBezTo>
                        <a:pt x="456173" y="190881"/>
                        <a:pt x="396451" y="258127"/>
                        <a:pt x="432170" y="264414"/>
                      </a:cubicBezTo>
                      <a:cubicBezTo>
                        <a:pt x="432932" y="264414"/>
                        <a:pt x="433694" y="264414"/>
                        <a:pt x="434361" y="264414"/>
                      </a:cubicBezTo>
                      <a:cubicBezTo>
                        <a:pt x="466079" y="264414"/>
                        <a:pt x="430551" y="276034"/>
                        <a:pt x="449601" y="299752"/>
                      </a:cubicBezTo>
                      <a:cubicBezTo>
                        <a:pt x="455887" y="307562"/>
                        <a:pt x="439600" y="334327"/>
                        <a:pt x="454649" y="335375"/>
                      </a:cubicBezTo>
                      <a:cubicBezTo>
                        <a:pt x="455030" y="335375"/>
                        <a:pt x="455411" y="335375"/>
                        <a:pt x="455792" y="335375"/>
                      </a:cubicBezTo>
                      <a:cubicBezTo>
                        <a:pt x="478938" y="335375"/>
                        <a:pt x="461698" y="368522"/>
                        <a:pt x="459983" y="377761"/>
                      </a:cubicBezTo>
                      <a:cubicBezTo>
                        <a:pt x="461698" y="380809"/>
                        <a:pt x="463603" y="381952"/>
                        <a:pt x="465603" y="381952"/>
                      </a:cubicBezTo>
                      <a:cubicBezTo>
                        <a:pt x="471508" y="381952"/>
                        <a:pt x="477890" y="371856"/>
                        <a:pt x="481224" y="371856"/>
                      </a:cubicBezTo>
                      <a:cubicBezTo>
                        <a:pt x="481510" y="371856"/>
                        <a:pt x="481795" y="371856"/>
                        <a:pt x="481986" y="372142"/>
                      </a:cubicBezTo>
                      <a:cubicBezTo>
                        <a:pt x="486177" y="375094"/>
                        <a:pt x="468365" y="387191"/>
                        <a:pt x="468365" y="389192"/>
                      </a:cubicBezTo>
                      <a:cubicBezTo>
                        <a:pt x="464936" y="417385"/>
                        <a:pt x="450553" y="415100"/>
                        <a:pt x="463698" y="451485"/>
                      </a:cubicBezTo>
                      <a:cubicBezTo>
                        <a:pt x="454268" y="459295"/>
                        <a:pt x="445696" y="461962"/>
                        <a:pt x="437980" y="461962"/>
                      </a:cubicBezTo>
                      <a:cubicBezTo>
                        <a:pt x="421407" y="461962"/>
                        <a:pt x="408262" y="449866"/>
                        <a:pt x="396642" y="449866"/>
                      </a:cubicBezTo>
                      <a:cubicBezTo>
                        <a:pt x="393308" y="449866"/>
                        <a:pt x="390165" y="450818"/>
                        <a:pt x="387022" y="453295"/>
                      </a:cubicBezTo>
                      <a:cubicBezTo>
                        <a:pt x="382259" y="458819"/>
                        <a:pt x="358542" y="470249"/>
                        <a:pt x="370829" y="471868"/>
                      </a:cubicBezTo>
                      <a:cubicBezTo>
                        <a:pt x="381116" y="473202"/>
                        <a:pt x="378830" y="497395"/>
                        <a:pt x="372353" y="502444"/>
                      </a:cubicBezTo>
                      <a:cubicBezTo>
                        <a:pt x="369305" y="504825"/>
                        <a:pt x="366829" y="505873"/>
                        <a:pt x="364638" y="505873"/>
                      </a:cubicBezTo>
                      <a:cubicBezTo>
                        <a:pt x="353779" y="505873"/>
                        <a:pt x="350065" y="481584"/>
                        <a:pt x="320537" y="481584"/>
                      </a:cubicBezTo>
                      <a:cubicBezTo>
                        <a:pt x="316346" y="481584"/>
                        <a:pt x="311679" y="482060"/>
                        <a:pt x="306345" y="483203"/>
                      </a:cubicBezTo>
                      <a:cubicBezTo>
                        <a:pt x="295867" y="485394"/>
                        <a:pt x="303964" y="524827"/>
                        <a:pt x="287390" y="524827"/>
                      </a:cubicBezTo>
                      <a:cubicBezTo>
                        <a:pt x="286438" y="524827"/>
                        <a:pt x="285390" y="524732"/>
                        <a:pt x="284152" y="524446"/>
                      </a:cubicBezTo>
                      <a:cubicBezTo>
                        <a:pt x="273769" y="521875"/>
                        <a:pt x="268150" y="520827"/>
                        <a:pt x="264911" y="520827"/>
                      </a:cubicBezTo>
                      <a:cubicBezTo>
                        <a:pt x="257196" y="520827"/>
                        <a:pt x="263482" y="526923"/>
                        <a:pt x="251957" y="532448"/>
                      </a:cubicBezTo>
                      <a:cubicBezTo>
                        <a:pt x="249290" y="533781"/>
                        <a:pt x="247099" y="534352"/>
                        <a:pt x="245290" y="534352"/>
                      </a:cubicBezTo>
                      <a:cubicBezTo>
                        <a:pt x="233288" y="534352"/>
                        <a:pt x="241289" y="507397"/>
                        <a:pt x="239098" y="499777"/>
                      </a:cubicBezTo>
                      <a:cubicBezTo>
                        <a:pt x="236146" y="489394"/>
                        <a:pt x="231764" y="485870"/>
                        <a:pt x="227002" y="485870"/>
                      </a:cubicBezTo>
                      <a:cubicBezTo>
                        <a:pt x="216334" y="485870"/>
                        <a:pt x="203475" y="503682"/>
                        <a:pt x="198807" y="503682"/>
                      </a:cubicBezTo>
                      <a:cubicBezTo>
                        <a:pt x="198617" y="503682"/>
                        <a:pt x="198522" y="503682"/>
                        <a:pt x="198331" y="503682"/>
                      </a:cubicBezTo>
                      <a:cubicBezTo>
                        <a:pt x="177376" y="497300"/>
                        <a:pt x="223763" y="459867"/>
                        <a:pt x="223573" y="448056"/>
                      </a:cubicBezTo>
                      <a:cubicBezTo>
                        <a:pt x="223382" y="433292"/>
                        <a:pt x="237860" y="409194"/>
                        <a:pt x="230716" y="409194"/>
                      </a:cubicBezTo>
                      <a:cubicBezTo>
                        <a:pt x="229954" y="409194"/>
                        <a:pt x="228907" y="409480"/>
                        <a:pt x="227478" y="410146"/>
                      </a:cubicBezTo>
                      <a:cubicBezTo>
                        <a:pt x="225382" y="410527"/>
                        <a:pt x="223573" y="410623"/>
                        <a:pt x="222048" y="410623"/>
                      </a:cubicBezTo>
                      <a:cubicBezTo>
                        <a:pt x="198331" y="410623"/>
                        <a:pt x="241670" y="370046"/>
                        <a:pt x="199189" y="370046"/>
                      </a:cubicBezTo>
                      <a:cubicBezTo>
                        <a:pt x="192521" y="370046"/>
                        <a:pt x="183663" y="371094"/>
                        <a:pt x="172138" y="373380"/>
                      </a:cubicBezTo>
                      <a:cubicBezTo>
                        <a:pt x="170614" y="372809"/>
                        <a:pt x="169090" y="372523"/>
                        <a:pt x="167661" y="372523"/>
                      </a:cubicBezTo>
                      <a:cubicBezTo>
                        <a:pt x="151754" y="372523"/>
                        <a:pt x="140229" y="405003"/>
                        <a:pt x="127942" y="405003"/>
                      </a:cubicBezTo>
                      <a:cubicBezTo>
                        <a:pt x="124417" y="405003"/>
                        <a:pt x="120893" y="402336"/>
                        <a:pt x="117178" y="395668"/>
                      </a:cubicBezTo>
                      <a:cubicBezTo>
                        <a:pt x="113749" y="389382"/>
                        <a:pt x="109749" y="386715"/>
                        <a:pt x="105939" y="386715"/>
                      </a:cubicBezTo>
                      <a:cubicBezTo>
                        <a:pt x="99843" y="386715"/>
                        <a:pt x="94318" y="393763"/>
                        <a:pt x="92509" y="403955"/>
                      </a:cubicBezTo>
                      <a:cubicBezTo>
                        <a:pt x="90699" y="413385"/>
                        <a:pt x="88984" y="416719"/>
                        <a:pt x="87079" y="416719"/>
                      </a:cubicBezTo>
                      <a:cubicBezTo>
                        <a:pt x="82984" y="416719"/>
                        <a:pt x="77935" y="401098"/>
                        <a:pt x="68696" y="401098"/>
                      </a:cubicBezTo>
                      <a:cubicBezTo>
                        <a:pt x="66505" y="401098"/>
                        <a:pt x="64124" y="401955"/>
                        <a:pt x="61362" y="404146"/>
                      </a:cubicBezTo>
                      <a:cubicBezTo>
                        <a:pt x="61171" y="392525"/>
                        <a:pt x="65457" y="374618"/>
                        <a:pt x="51646" y="374618"/>
                      </a:cubicBezTo>
                      <a:cubicBezTo>
                        <a:pt x="50218" y="374618"/>
                        <a:pt x="48598" y="374809"/>
                        <a:pt x="46789" y="375190"/>
                      </a:cubicBezTo>
                      <a:cubicBezTo>
                        <a:pt x="43740" y="359378"/>
                        <a:pt x="63934" y="357854"/>
                        <a:pt x="49551" y="339376"/>
                      </a:cubicBezTo>
                      <a:cubicBezTo>
                        <a:pt x="44312" y="332708"/>
                        <a:pt x="72125" y="327374"/>
                        <a:pt x="62981" y="315754"/>
                      </a:cubicBezTo>
                      <a:cubicBezTo>
                        <a:pt x="56599" y="307658"/>
                        <a:pt x="75840" y="310229"/>
                        <a:pt x="64696" y="298133"/>
                      </a:cubicBezTo>
                      <a:cubicBezTo>
                        <a:pt x="60409" y="293465"/>
                        <a:pt x="54409" y="291846"/>
                        <a:pt x="47836" y="291846"/>
                      </a:cubicBezTo>
                      <a:cubicBezTo>
                        <a:pt x="30977" y="291846"/>
                        <a:pt x="10117" y="302895"/>
                        <a:pt x="3640" y="302895"/>
                      </a:cubicBezTo>
                      <a:cubicBezTo>
                        <a:pt x="783" y="302895"/>
                        <a:pt x="783" y="300800"/>
                        <a:pt x="5069" y="294703"/>
                      </a:cubicBezTo>
                      <a:cubicBezTo>
                        <a:pt x="33358" y="254413"/>
                        <a:pt x="49456" y="269176"/>
                        <a:pt x="60314" y="247269"/>
                      </a:cubicBezTo>
                      <a:cubicBezTo>
                        <a:pt x="68696" y="230505"/>
                        <a:pt x="30596" y="236696"/>
                        <a:pt x="50980" y="191357"/>
                      </a:cubicBezTo>
                      <a:cubicBezTo>
                        <a:pt x="56218" y="179737"/>
                        <a:pt x="43360" y="186214"/>
                        <a:pt x="40121" y="161830"/>
                      </a:cubicBezTo>
                      <a:cubicBezTo>
                        <a:pt x="42407" y="153257"/>
                        <a:pt x="47455" y="156305"/>
                        <a:pt x="40883" y="148209"/>
                      </a:cubicBezTo>
                      <a:cubicBezTo>
                        <a:pt x="37835" y="144399"/>
                        <a:pt x="40978" y="137065"/>
                        <a:pt x="44122" y="135445"/>
                      </a:cubicBezTo>
                      <a:cubicBezTo>
                        <a:pt x="34311" y="122682"/>
                        <a:pt x="53075" y="105727"/>
                        <a:pt x="40026" y="95917"/>
                      </a:cubicBezTo>
                      <a:cubicBezTo>
                        <a:pt x="46407" y="90202"/>
                        <a:pt x="62219" y="50292"/>
                        <a:pt x="67934" y="49435"/>
                      </a:cubicBezTo>
                      <a:cubicBezTo>
                        <a:pt x="88032" y="37243"/>
                        <a:pt x="101272" y="33433"/>
                        <a:pt x="110987" y="33433"/>
                      </a:cubicBezTo>
                      <a:cubicBezTo>
                        <a:pt x="126798" y="33433"/>
                        <a:pt x="132799" y="43529"/>
                        <a:pt x="142420" y="43529"/>
                      </a:cubicBezTo>
                      <a:cubicBezTo>
                        <a:pt x="147182" y="43529"/>
                        <a:pt x="152802" y="41148"/>
                        <a:pt x="160898" y="33909"/>
                      </a:cubicBezTo>
                      <a:cubicBezTo>
                        <a:pt x="145753" y="11049"/>
                        <a:pt x="155564" y="3048"/>
                        <a:pt x="175471" y="3048"/>
                      </a:cubicBezTo>
                      <a:moveTo>
                        <a:pt x="176138" y="286"/>
                      </a:moveTo>
                      <a:cubicBezTo>
                        <a:pt x="164041" y="286"/>
                        <a:pt x="156326" y="3238"/>
                        <a:pt x="153278" y="8954"/>
                      </a:cubicBezTo>
                      <a:cubicBezTo>
                        <a:pt x="150135" y="14764"/>
                        <a:pt x="151849" y="22669"/>
                        <a:pt x="158422" y="33147"/>
                      </a:cubicBezTo>
                      <a:cubicBezTo>
                        <a:pt x="152230" y="38386"/>
                        <a:pt x="147373" y="40862"/>
                        <a:pt x="143086" y="40862"/>
                      </a:cubicBezTo>
                      <a:cubicBezTo>
                        <a:pt x="139467" y="40862"/>
                        <a:pt x="136228" y="39052"/>
                        <a:pt x="132418" y="37052"/>
                      </a:cubicBezTo>
                      <a:cubicBezTo>
                        <a:pt x="127370" y="34290"/>
                        <a:pt x="121084" y="30766"/>
                        <a:pt x="111559" y="30766"/>
                      </a:cubicBezTo>
                      <a:cubicBezTo>
                        <a:pt x="99938" y="30766"/>
                        <a:pt x="85555" y="36100"/>
                        <a:pt x="67648" y="46958"/>
                      </a:cubicBezTo>
                      <a:cubicBezTo>
                        <a:pt x="63838" y="48101"/>
                        <a:pt x="59743" y="55626"/>
                        <a:pt x="51075" y="72771"/>
                      </a:cubicBezTo>
                      <a:cubicBezTo>
                        <a:pt x="46598" y="81534"/>
                        <a:pt x="41645" y="91535"/>
                        <a:pt x="39073" y="93821"/>
                      </a:cubicBezTo>
                      <a:cubicBezTo>
                        <a:pt x="38502" y="94297"/>
                        <a:pt x="38216" y="94964"/>
                        <a:pt x="38311" y="95726"/>
                      </a:cubicBezTo>
                      <a:cubicBezTo>
                        <a:pt x="38311" y="96393"/>
                        <a:pt x="38692" y="97060"/>
                        <a:pt x="39264" y="97536"/>
                      </a:cubicBezTo>
                      <a:cubicBezTo>
                        <a:pt x="44503" y="101536"/>
                        <a:pt x="43455" y="106585"/>
                        <a:pt x="41359" y="114681"/>
                      </a:cubicBezTo>
                      <a:cubicBezTo>
                        <a:pt x="39645" y="121063"/>
                        <a:pt x="37835" y="128207"/>
                        <a:pt x="41550" y="134779"/>
                      </a:cubicBezTo>
                      <a:cubicBezTo>
                        <a:pt x="39931" y="136493"/>
                        <a:pt x="38692" y="138970"/>
                        <a:pt x="38121" y="141542"/>
                      </a:cubicBezTo>
                      <a:cubicBezTo>
                        <a:pt x="37454" y="144685"/>
                        <a:pt x="38026" y="147542"/>
                        <a:pt x="39645" y="149542"/>
                      </a:cubicBezTo>
                      <a:cubicBezTo>
                        <a:pt x="42026" y="152495"/>
                        <a:pt x="42312" y="153352"/>
                        <a:pt x="42407" y="153638"/>
                      </a:cubicBezTo>
                      <a:cubicBezTo>
                        <a:pt x="42407" y="153638"/>
                        <a:pt x="42026" y="154115"/>
                        <a:pt x="41836" y="154400"/>
                      </a:cubicBezTo>
                      <a:cubicBezTo>
                        <a:pt x="40883" y="155638"/>
                        <a:pt x="39454" y="157543"/>
                        <a:pt x="38502" y="161068"/>
                      </a:cubicBezTo>
                      <a:cubicBezTo>
                        <a:pt x="38502" y="161353"/>
                        <a:pt x="38406" y="161639"/>
                        <a:pt x="38502" y="162020"/>
                      </a:cubicBezTo>
                      <a:cubicBezTo>
                        <a:pt x="40312" y="175736"/>
                        <a:pt x="45169" y="180403"/>
                        <a:pt x="48313" y="183451"/>
                      </a:cubicBezTo>
                      <a:cubicBezTo>
                        <a:pt x="50789" y="185833"/>
                        <a:pt x="51265" y="186309"/>
                        <a:pt x="49551" y="190214"/>
                      </a:cubicBezTo>
                      <a:cubicBezTo>
                        <a:pt x="36216" y="219932"/>
                        <a:pt x="47265" y="229362"/>
                        <a:pt x="54599" y="235649"/>
                      </a:cubicBezTo>
                      <a:cubicBezTo>
                        <a:pt x="59362" y="239649"/>
                        <a:pt x="61171" y="241554"/>
                        <a:pt x="58885" y="246031"/>
                      </a:cubicBezTo>
                      <a:cubicBezTo>
                        <a:pt x="54504" y="254889"/>
                        <a:pt x="49265" y="257175"/>
                        <a:pt x="42121" y="260318"/>
                      </a:cubicBezTo>
                      <a:cubicBezTo>
                        <a:pt x="32311" y="264604"/>
                        <a:pt x="20119" y="270034"/>
                        <a:pt x="3831" y="293179"/>
                      </a:cubicBezTo>
                      <a:cubicBezTo>
                        <a:pt x="306" y="298228"/>
                        <a:pt x="-646" y="300990"/>
                        <a:pt x="402" y="303085"/>
                      </a:cubicBezTo>
                      <a:cubicBezTo>
                        <a:pt x="878" y="304038"/>
                        <a:pt x="1926" y="305086"/>
                        <a:pt x="4307" y="305086"/>
                      </a:cubicBezTo>
                      <a:cubicBezTo>
                        <a:pt x="7165" y="305086"/>
                        <a:pt x="11641" y="303562"/>
                        <a:pt x="17737" y="301371"/>
                      </a:cubicBezTo>
                      <a:cubicBezTo>
                        <a:pt x="26500" y="298323"/>
                        <a:pt x="38406" y="294037"/>
                        <a:pt x="48503" y="294037"/>
                      </a:cubicBezTo>
                      <a:cubicBezTo>
                        <a:pt x="55171" y="294037"/>
                        <a:pt x="60123" y="295846"/>
                        <a:pt x="63553" y="299561"/>
                      </a:cubicBezTo>
                      <a:cubicBezTo>
                        <a:pt x="66410" y="302609"/>
                        <a:pt x="66505" y="304038"/>
                        <a:pt x="66505" y="304514"/>
                      </a:cubicBezTo>
                      <a:cubicBezTo>
                        <a:pt x="66505" y="305371"/>
                        <a:pt x="65172" y="306134"/>
                        <a:pt x="64029" y="306991"/>
                      </a:cubicBezTo>
                      <a:cubicBezTo>
                        <a:pt x="62410" y="308134"/>
                        <a:pt x="60409" y="309467"/>
                        <a:pt x="60028" y="311849"/>
                      </a:cubicBezTo>
                      <a:cubicBezTo>
                        <a:pt x="59743" y="313468"/>
                        <a:pt x="60314" y="315182"/>
                        <a:pt x="61838" y="316992"/>
                      </a:cubicBezTo>
                      <a:cubicBezTo>
                        <a:pt x="62886" y="318325"/>
                        <a:pt x="63362" y="319564"/>
                        <a:pt x="63172" y="320611"/>
                      </a:cubicBezTo>
                      <a:cubicBezTo>
                        <a:pt x="62695" y="323469"/>
                        <a:pt x="58600" y="326231"/>
                        <a:pt x="54980" y="328708"/>
                      </a:cubicBezTo>
                      <a:cubicBezTo>
                        <a:pt x="51075" y="331375"/>
                        <a:pt x="47741" y="333566"/>
                        <a:pt x="47265" y="336709"/>
                      </a:cubicBezTo>
                      <a:cubicBezTo>
                        <a:pt x="47074" y="337661"/>
                        <a:pt x="47265" y="339090"/>
                        <a:pt x="48408" y="340614"/>
                      </a:cubicBezTo>
                      <a:cubicBezTo>
                        <a:pt x="55742" y="349949"/>
                        <a:pt x="53170" y="353759"/>
                        <a:pt x="49646" y="358997"/>
                      </a:cubicBezTo>
                      <a:cubicBezTo>
                        <a:pt x="46979" y="362902"/>
                        <a:pt x="43740" y="367856"/>
                        <a:pt x="45169" y="375380"/>
                      </a:cubicBezTo>
                      <a:cubicBezTo>
                        <a:pt x="45265" y="376047"/>
                        <a:pt x="45646" y="376523"/>
                        <a:pt x="46217" y="376904"/>
                      </a:cubicBezTo>
                      <a:cubicBezTo>
                        <a:pt x="46598" y="377190"/>
                        <a:pt x="47074" y="377285"/>
                        <a:pt x="47551" y="377285"/>
                      </a:cubicBezTo>
                      <a:cubicBezTo>
                        <a:pt x="47741" y="377285"/>
                        <a:pt x="47931" y="377285"/>
                        <a:pt x="48027" y="377285"/>
                      </a:cubicBezTo>
                      <a:cubicBezTo>
                        <a:pt x="49646" y="376904"/>
                        <a:pt x="51075" y="376714"/>
                        <a:pt x="52408" y="376714"/>
                      </a:cubicBezTo>
                      <a:cubicBezTo>
                        <a:pt x="54790" y="376714"/>
                        <a:pt x="56504" y="377285"/>
                        <a:pt x="57647" y="378524"/>
                      </a:cubicBezTo>
                      <a:cubicBezTo>
                        <a:pt x="60790" y="381857"/>
                        <a:pt x="60314" y="389573"/>
                        <a:pt x="60028" y="396526"/>
                      </a:cubicBezTo>
                      <a:cubicBezTo>
                        <a:pt x="59933" y="399098"/>
                        <a:pt x="59743" y="401669"/>
                        <a:pt x="59838" y="403860"/>
                      </a:cubicBezTo>
                      <a:cubicBezTo>
                        <a:pt x="59838" y="404812"/>
                        <a:pt x="60409" y="405575"/>
                        <a:pt x="61171" y="405956"/>
                      </a:cubicBezTo>
                      <a:cubicBezTo>
                        <a:pt x="61457" y="406146"/>
                        <a:pt x="61838" y="406146"/>
                        <a:pt x="62219" y="406146"/>
                      </a:cubicBezTo>
                      <a:cubicBezTo>
                        <a:pt x="62790" y="406146"/>
                        <a:pt x="63267" y="405956"/>
                        <a:pt x="63743" y="405575"/>
                      </a:cubicBezTo>
                      <a:cubicBezTo>
                        <a:pt x="65839" y="403860"/>
                        <a:pt x="67744" y="403003"/>
                        <a:pt x="69553" y="403003"/>
                      </a:cubicBezTo>
                      <a:cubicBezTo>
                        <a:pt x="73840" y="403003"/>
                        <a:pt x="77459" y="408051"/>
                        <a:pt x="80317" y="412051"/>
                      </a:cubicBezTo>
                      <a:cubicBezTo>
                        <a:pt x="82888" y="415671"/>
                        <a:pt x="84984" y="418528"/>
                        <a:pt x="87841" y="418528"/>
                      </a:cubicBezTo>
                      <a:cubicBezTo>
                        <a:pt x="91937" y="418528"/>
                        <a:pt x="93842" y="412909"/>
                        <a:pt x="95556" y="403860"/>
                      </a:cubicBezTo>
                      <a:cubicBezTo>
                        <a:pt x="97081" y="395002"/>
                        <a:pt x="101748" y="388525"/>
                        <a:pt x="106606" y="388525"/>
                      </a:cubicBezTo>
                      <a:cubicBezTo>
                        <a:pt x="109749" y="388525"/>
                        <a:pt x="112987" y="391287"/>
                        <a:pt x="115750" y="396240"/>
                      </a:cubicBezTo>
                      <a:cubicBezTo>
                        <a:pt x="119750" y="403384"/>
                        <a:pt x="123941" y="406813"/>
                        <a:pt x="128608" y="406813"/>
                      </a:cubicBezTo>
                      <a:cubicBezTo>
                        <a:pt x="135562" y="406813"/>
                        <a:pt x="141467" y="399193"/>
                        <a:pt x="147754" y="391192"/>
                      </a:cubicBezTo>
                      <a:cubicBezTo>
                        <a:pt x="154231" y="382905"/>
                        <a:pt x="160993" y="374333"/>
                        <a:pt x="168328" y="374333"/>
                      </a:cubicBezTo>
                      <a:cubicBezTo>
                        <a:pt x="169566" y="374333"/>
                        <a:pt x="170709" y="374523"/>
                        <a:pt x="171947" y="374999"/>
                      </a:cubicBezTo>
                      <a:cubicBezTo>
                        <a:pt x="172233" y="375094"/>
                        <a:pt x="172519" y="375190"/>
                        <a:pt x="172804" y="375190"/>
                      </a:cubicBezTo>
                      <a:cubicBezTo>
                        <a:pt x="172995" y="375190"/>
                        <a:pt x="173090" y="375190"/>
                        <a:pt x="173281" y="375190"/>
                      </a:cubicBezTo>
                      <a:cubicBezTo>
                        <a:pt x="184139" y="372999"/>
                        <a:pt x="192997" y="371856"/>
                        <a:pt x="199855" y="371856"/>
                      </a:cubicBezTo>
                      <a:cubicBezTo>
                        <a:pt x="207952" y="371856"/>
                        <a:pt x="213190" y="373380"/>
                        <a:pt x="215476" y="376428"/>
                      </a:cubicBezTo>
                      <a:cubicBezTo>
                        <a:pt x="218429" y="380428"/>
                        <a:pt x="216524" y="387001"/>
                        <a:pt x="214714" y="393478"/>
                      </a:cubicBezTo>
                      <a:cubicBezTo>
                        <a:pt x="213000" y="399574"/>
                        <a:pt x="211285" y="405384"/>
                        <a:pt x="214143" y="409194"/>
                      </a:cubicBezTo>
                      <a:cubicBezTo>
                        <a:pt x="215762" y="411385"/>
                        <a:pt x="218524" y="412433"/>
                        <a:pt x="222620" y="412433"/>
                      </a:cubicBezTo>
                      <a:cubicBezTo>
                        <a:pt x="224335" y="412433"/>
                        <a:pt x="226240" y="412242"/>
                        <a:pt x="228430" y="411861"/>
                      </a:cubicBezTo>
                      <a:cubicBezTo>
                        <a:pt x="228621" y="411861"/>
                        <a:pt x="228811" y="411766"/>
                        <a:pt x="229002" y="411670"/>
                      </a:cubicBezTo>
                      <a:cubicBezTo>
                        <a:pt x="229859" y="411290"/>
                        <a:pt x="230431" y="411099"/>
                        <a:pt x="230812" y="411004"/>
                      </a:cubicBezTo>
                      <a:cubicBezTo>
                        <a:pt x="230907" y="413099"/>
                        <a:pt x="228907" y="419005"/>
                        <a:pt x="227382" y="423386"/>
                      </a:cubicBezTo>
                      <a:cubicBezTo>
                        <a:pt x="224620" y="431292"/>
                        <a:pt x="221572" y="440150"/>
                        <a:pt x="221668" y="447484"/>
                      </a:cubicBezTo>
                      <a:cubicBezTo>
                        <a:pt x="221668" y="451104"/>
                        <a:pt x="214714" y="459676"/>
                        <a:pt x="208523" y="467296"/>
                      </a:cubicBezTo>
                      <a:cubicBezTo>
                        <a:pt x="198427" y="479679"/>
                        <a:pt x="188902" y="491395"/>
                        <a:pt x="191378" y="499300"/>
                      </a:cubicBezTo>
                      <a:cubicBezTo>
                        <a:pt x="192235" y="502158"/>
                        <a:pt x="194521" y="504158"/>
                        <a:pt x="198141" y="505301"/>
                      </a:cubicBezTo>
                      <a:cubicBezTo>
                        <a:pt x="198331" y="505301"/>
                        <a:pt x="199093" y="505492"/>
                        <a:pt x="199284" y="505492"/>
                      </a:cubicBezTo>
                      <a:cubicBezTo>
                        <a:pt x="201951" y="505492"/>
                        <a:pt x="204618" y="503110"/>
                        <a:pt x="209666" y="498634"/>
                      </a:cubicBezTo>
                      <a:cubicBezTo>
                        <a:pt x="214810" y="493967"/>
                        <a:pt x="221953" y="487585"/>
                        <a:pt x="227478" y="487585"/>
                      </a:cubicBezTo>
                      <a:cubicBezTo>
                        <a:pt x="229002" y="487585"/>
                        <a:pt x="233764" y="487585"/>
                        <a:pt x="237289" y="499777"/>
                      </a:cubicBezTo>
                      <a:cubicBezTo>
                        <a:pt x="237860" y="501872"/>
                        <a:pt x="237479" y="506540"/>
                        <a:pt x="237193" y="511016"/>
                      </a:cubicBezTo>
                      <a:cubicBezTo>
                        <a:pt x="236527" y="519970"/>
                        <a:pt x="235765" y="529114"/>
                        <a:pt x="239860" y="533591"/>
                      </a:cubicBezTo>
                      <a:cubicBezTo>
                        <a:pt x="241384" y="535210"/>
                        <a:pt x="243385" y="536067"/>
                        <a:pt x="245766" y="536067"/>
                      </a:cubicBezTo>
                      <a:cubicBezTo>
                        <a:pt x="247957" y="536067"/>
                        <a:pt x="250528" y="535400"/>
                        <a:pt x="253481" y="533971"/>
                      </a:cubicBezTo>
                      <a:cubicBezTo>
                        <a:pt x="260339" y="530638"/>
                        <a:pt x="261768" y="526923"/>
                        <a:pt x="262625" y="524446"/>
                      </a:cubicBezTo>
                      <a:cubicBezTo>
                        <a:pt x="263292" y="522637"/>
                        <a:pt x="263292" y="522542"/>
                        <a:pt x="265292" y="522542"/>
                      </a:cubicBezTo>
                      <a:cubicBezTo>
                        <a:pt x="268340" y="522542"/>
                        <a:pt x="274055" y="523684"/>
                        <a:pt x="283961" y="526161"/>
                      </a:cubicBezTo>
                      <a:cubicBezTo>
                        <a:pt x="285295" y="526447"/>
                        <a:pt x="286533" y="526637"/>
                        <a:pt x="287771" y="526637"/>
                      </a:cubicBezTo>
                      <a:cubicBezTo>
                        <a:pt x="299201" y="526637"/>
                        <a:pt x="300915" y="512350"/>
                        <a:pt x="302344" y="500920"/>
                      </a:cubicBezTo>
                      <a:cubicBezTo>
                        <a:pt x="303202" y="494062"/>
                        <a:pt x="304249" y="485584"/>
                        <a:pt x="307202" y="485013"/>
                      </a:cubicBezTo>
                      <a:cubicBezTo>
                        <a:pt x="312060" y="483965"/>
                        <a:pt x="316727" y="483489"/>
                        <a:pt x="320918" y="483489"/>
                      </a:cubicBezTo>
                      <a:cubicBezTo>
                        <a:pt x="338254" y="483489"/>
                        <a:pt x="345969" y="492252"/>
                        <a:pt x="352255" y="499205"/>
                      </a:cubicBezTo>
                      <a:cubicBezTo>
                        <a:pt x="356351" y="503777"/>
                        <a:pt x="359875" y="507778"/>
                        <a:pt x="365019" y="507778"/>
                      </a:cubicBezTo>
                      <a:cubicBezTo>
                        <a:pt x="367876" y="507778"/>
                        <a:pt x="370829" y="506540"/>
                        <a:pt x="374258" y="503873"/>
                      </a:cubicBezTo>
                      <a:cubicBezTo>
                        <a:pt x="379878" y="499396"/>
                        <a:pt x="382069" y="485680"/>
                        <a:pt x="379782" y="477584"/>
                      </a:cubicBezTo>
                      <a:cubicBezTo>
                        <a:pt x="378449" y="472631"/>
                        <a:pt x="375496" y="469583"/>
                        <a:pt x="371496" y="469106"/>
                      </a:cubicBezTo>
                      <a:cubicBezTo>
                        <a:pt x="371020" y="469106"/>
                        <a:pt x="370734" y="469011"/>
                        <a:pt x="370448" y="468916"/>
                      </a:cubicBezTo>
                      <a:cubicBezTo>
                        <a:pt x="371972" y="467011"/>
                        <a:pt x="376925" y="463677"/>
                        <a:pt x="380069" y="461486"/>
                      </a:cubicBezTo>
                      <a:cubicBezTo>
                        <a:pt x="383878" y="458915"/>
                        <a:pt x="387498" y="456438"/>
                        <a:pt x="389212" y="454438"/>
                      </a:cubicBezTo>
                      <a:cubicBezTo>
                        <a:pt x="391403" y="452723"/>
                        <a:pt x="393975" y="451771"/>
                        <a:pt x="397023" y="451771"/>
                      </a:cubicBezTo>
                      <a:cubicBezTo>
                        <a:pt x="401785" y="451771"/>
                        <a:pt x="407310" y="454247"/>
                        <a:pt x="413120" y="456819"/>
                      </a:cubicBezTo>
                      <a:cubicBezTo>
                        <a:pt x="420550" y="460153"/>
                        <a:pt x="428932" y="463867"/>
                        <a:pt x="438361" y="463867"/>
                      </a:cubicBezTo>
                      <a:cubicBezTo>
                        <a:pt x="447791" y="463867"/>
                        <a:pt x="456649" y="460248"/>
                        <a:pt x="465603" y="452818"/>
                      </a:cubicBezTo>
                      <a:cubicBezTo>
                        <a:pt x="466365" y="452152"/>
                        <a:pt x="466651" y="451104"/>
                        <a:pt x="466365" y="450151"/>
                      </a:cubicBezTo>
                      <a:cubicBezTo>
                        <a:pt x="458078" y="427387"/>
                        <a:pt x="460936" y="420529"/>
                        <a:pt x="464936" y="411004"/>
                      </a:cubicBezTo>
                      <a:cubicBezTo>
                        <a:pt x="467222" y="405479"/>
                        <a:pt x="469794" y="399288"/>
                        <a:pt x="471032" y="389287"/>
                      </a:cubicBezTo>
                      <a:cubicBezTo>
                        <a:pt x="471604" y="388525"/>
                        <a:pt x="473699" y="386715"/>
                        <a:pt x="475223" y="385286"/>
                      </a:cubicBezTo>
                      <a:cubicBezTo>
                        <a:pt x="481414" y="379762"/>
                        <a:pt x="485510" y="375952"/>
                        <a:pt x="485320" y="372523"/>
                      </a:cubicBezTo>
                      <a:cubicBezTo>
                        <a:pt x="485320" y="371284"/>
                        <a:pt x="484653" y="370332"/>
                        <a:pt x="483700" y="369570"/>
                      </a:cubicBezTo>
                      <a:cubicBezTo>
                        <a:pt x="483034" y="369094"/>
                        <a:pt x="482367" y="368903"/>
                        <a:pt x="481510" y="368903"/>
                      </a:cubicBezTo>
                      <a:cubicBezTo>
                        <a:pt x="479128" y="368903"/>
                        <a:pt x="476938" y="370903"/>
                        <a:pt x="474175" y="373570"/>
                      </a:cubicBezTo>
                      <a:cubicBezTo>
                        <a:pt x="471508" y="376047"/>
                        <a:pt x="468270" y="379000"/>
                        <a:pt x="465889" y="379000"/>
                      </a:cubicBezTo>
                      <a:cubicBezTo>
                        <a:pt x="465507" y="379000"/>
                        <a:pt x="464269" y="379000"/>
                        <a:pt x="462840" y="376809"/>
                      </a:cubicBezTo>
                      <a:cubicBezTo>
                        <a:pt x="463222" y="375094"/>
                        <a:pt x="464079" y="372618"/>
                        <a:pt x="465031" y="369856"/>
                      </a:cubicBezTo>
                      <a:cubicBezTo>
                        <a:pt x="468556" y="359474"/>
                        <a:pt x="473413" y="345281"/>
                        <a:pt x="467889" y="337566"/>
                      </a:cubicBezTo>
                      <a:cubicBezTo>
                        <a:pt x="465507" y="334232"/>
                        <a:pt x="461507" y="332518"/>
                        <a:pt x="456078" y="332518"/>
                      </a:cubicBezTo>
                      <a:cubicBezTo>
                        <a:pt x="455697" y="332518"/>
                        <a:pt x="455221" y="332518"/>
                        <a:pt x="454840" y="332518"/>
                      </a:cubicBezTo>
                      <a:cubicBezTo>
                        <a:pt x="452744" y="332327"/>
                        <a:pt x="451982" y="331375"/>
                        <a:pt x="451696" y="331089"/>
                      </a:cubicBezTo>
                      <a:cubicBezTo>
                        <a:pt x="449696" y="328517"/>
                        <a:pt x="451030" y="321945"/>
                        <a:pt x="452173" y="316230"/>
                      </a:cubicBezTo>
                      <a:cubicBezTo>
                        <a:pt x="453601" y="308896"/>
                        <a:pt x="455030" y="301942"/>
                        <a:pt x="451696" y="297847"/>
                      </a:cubicBezTo>
                      <a:cubicBezTo>
                        <a:pt x="443219" y="287369"/>
                        <a:pt x="446553" y="279654"/>
                        <a:pt x="449029" y="274034"/>
                      </a:cubicBezTo>
                      <a:cubicBezTo>
                        <a:pt x="450458" y="270796"/>
                        <a:pt x="451696" y="267843"/>
                        <a:pt x="449982" y="265271"/>
                      </a:cubicBezTo>
                      <a:cubicBezTo>
                        <a:pt x="448267" y="262604"/>
                        <a:pt x="444076" y="261652"/>
                        <a:pt x="434647" y="261652"/>
                      </a:cubicBezTo>
                      <a:lnTo>
                        <a:pt x="432361" y="261652"/>
                      </a:lnTo>
                      <a:cubicBezTo>
                        <a:pt x="428265" y="260890"/>
                        <a:pt x="425503" y="259080"/>
                        <a:pt x="424264" y="256032"/>
                      </a:cubicBezTo>
                      <a:cubicBezTo>
                        <a:pt x="419026" y="243078"/>
                        <a:pt x="441600" y="211645"/>
                        <a:pt x="455221" y="192881"/>
                      </a:cubicBezTo>
                      <a:cubicBezTo>
                        <a:pt x="460269" y="185833"/>
                        <a:pt x="464365" y="180213"/>
                        <a:pt x="466270" y="176593"/>
                      </a:cubicBezTo>
                      <a:cubicBezTo>
                        <a:pt x="471889" y="171926"/>
                        <a:pt x="474747" y="164783"/>
                        <a:pt x="474747" y="155448"/>
                      </a:cubicBezTo>
                      <a:cubicBezTo>
                        <a:pt x="474747" y="135541"/>
                        <a:pt x="461221" y="108966"/>
                        <a:pt x="449410" y="99346"/>
                      </a:cubicBezTo>
                      <a:cubicBezTo>
                        <a:pt x="449220" y="99155"/>
                        <a:pt x="448934" y="99060"/>
                        <a:pt x="448744" y="98965"/>
                      </a:cubicBezTo>
                      <a:cubicBezTo>
                        <a:pt x="421597" y="89059"/>
                        <a:pt x="424836" y="79819"/>
                        <a:pt x="428836" y="68104"/>
                      </a:cubicBezTo>
                      <a:cubicBezTo>
                        <a:pt x="432361" y="57912"/>
                        <a:pt x="436647" y="45244"/>
                        <a:pt x="415501" y="33909"/>
                      </a:cubicBezTo>
                      <a:cubicBezTo>
                        <a:pt x="413501" y="32766"/>
                        <a:pt x="414263" y="26956"/>
                        <a:pt x="414739" y="23813"/>
                      </a:cubicBezTo>
                      <a:cubicBezTo>
                        <a:pt x="415120" y="20669"/>
                        <a:pt x="415406" y="18764"/>
                        <a:pt x="414263" y="17431"/>
                      </a:cubicBezTo>
                      <a:cubicBezTo>
                        <a:pt x="413787" y="16954"/>
                        <a:pt x="412834" y="16478"/>
                        <a:pt x="412168" y="16478"/>
                      </a:cubicBezTo>
                      <a:lnTo>
                        <a:pt x="412168" y="16478"/>
                      </a:lnTo>
                      <a:cubicBezTo>
                        <a:pt x="410548" y="16478"/>
                        <a:pt x="409120" y="17431"/>
                        <a:pt x="404548" y="23336"/>
                      </a:cubicBezTo>
                      <a:cubicBezTo>
                        <a:pt x="403881" y="24193"/>
                        <a:pt x="403023" y="25336"/>
                        <a:pt x="401976" y="26765"/>
                      </a:cubicBezTo>
                      <a:cubicBezTo>
                        <a:pt x="396070" y="34766"/>
                        <a:pt x="377973" y="59055"/>
                        <a:pt x="369400" y="59055"/>
                      </a:cubicBezTo>
                      <a:cubicBezTo>
                        <a:pt x="365209" y="59055"/>
                        <a:pt x="364638" y="50292"/>
                        <a:pt x="364638" y="45053"/>
                      </a:cubicBezTo>
                      <a:cubicBezTo>
                        <a:pt x="364638" y="44005"/>
                        <a:pt x="365209" y="42100"/>
                        <a:pt x="365781" y="40291"/>
                      </a:cubicBezTo>
                      <a:cubicBezTo>
                        <a:pt x="367210" y="35814"/>
                        <a:pt x="368734" y="30766"/>
                        <a:pt x="366162" y="27337"/>
                      </a:cubicBezTo>
                      <a:cubicBezTo>
                        <a:pt x="364733" y="25336"/>
                        <a:pt x="362257" y="24384"/>
                        <a:pt x="358732" y="24384"/>
                      </a:cubicBezTo>
                      <a:cubicBezTo>
                        <a:pt x="356827" y="24384"/>
                        <a:pt x="354637" y="24670"/>
                        <a:pt x="352065" y="25241"/>
                      </a:cubicBezTo>
                      <a:cubicBezTo>
                        <a:pt x="346636" y="26479"/>
                        <a:pt x="345112" y="30099"/>
                        <a:pt x="343683" y="33242"/>
                      </a:cubicBezTo>
                      <a:cubicBezTo>
                        <a:pt x="341682" y="37719"/>
                        <a:pt x="339682" y="42386"/>
                        <a:pt x="324823" y="42386"/>
                      </a:cubicBezTo>
                      <a:cubicBezTo>
                        <a:pt x="319870" y="42386"/>
                        <a:pt x="316060" y="44101"/>
                        <a:pt x="313012" y="45529"/>
                      </a:cubicBezTo>
                      <a:cubicBezTo>
                        <a:pt x="310822" y="46482"/>
                        <a:pt x="309012" y="47339"/>
                        <a:pt x="307297" y="47339"/>
                      </a:cubicBezTo>
                      <a:cubicBezTo>
                        <a:pt x="305964" y="47339"/>
                        <a:pt x="303869" y="46863"/>
                        <a:pt x="300439" y="42672"/>
                      </a:cubicBezTo>
                      <a:cubicBezTo>
                        <a:pt x="289867" y="29242"/>
                        <a:pt x="215190" y="0"/>
                        <a:pt x="176329" y="0"/>
                      </a:cubicBezTo>
                      <a:lnTo>
                        <a:pt x="176329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B24A2AB2-5699-0124-E66E-17698E771A59}"/>
                  </a:ext>
                </a:extLst>
              </p:cNvPr>
              <p:cNvGrpSpPr/>
              <p:nvPr/>
            </p:nvGrpSpPr>
            <p:grpSpPr>
              <a:xfrm>
                <a:off x="6069424" y="4087177"/>
                <a:ext cx="518770" cy="441198"/>
                <a:chOff x="6069424" y="4087177"/>
                <a:chExt cx="518770" cy="441198"/>
              </a:xfrm>
              <a:grpFill/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DD1F724-B712-B27B-8180-DCFF1487AE98}"/>
                    </a:ext>
                  </a:extLst>
                </p:cNvPr>
                <p:cNvSpPr/>
                <p:nvPr/>
              </p:nvSpPr>
              <p:spPr>
                <a:xfrm>
                  <a:off x="6071044" y="4088891"/>
                  <a:ext cx="515797" cy="438531"/>
                </a:xfrm>
                <a:custGeom>
                  <a:avLst/>
                  <a:gdLst>
                    <a:gd name="connsiteX0" fmla="*/ 199168 w 515797"/>
                    <a:gd name="connsiteY0" fmla="*/ 438531 h 438531"/>
                    <a:gd name="connsiteX1" fmla="*/ 186690 w 515797"/>
                    <a:gd name="connsiteY1" fmla="*/ 432435 h 438531"/>
                    <a:gd name="connsiteX2" fmla="*/ 151924 w 515797"/>
                    <a:gd name="connsiteY2" fmla="*/ 417290 h 438531"/>
                    <a:gd name="connsiteX3" fmla="*/ 126682 w 515797"/>
                    <a:gd name="connsiteY3" fmla="*/ 404336 h 438531"/>
                    <a:gd name="connsiteX4" fmla="*/ 125254 w 515797"/>
                    <a:gd name="connsiteY4" fmla="*/ 404146 h 438531"/>
                    <a:gd name="connsiteX5" fmla="*/ 105061 w 515797"/>
                    <a:gd name="connsiteY5" fmla="*/ 416909 h 438531"/>
                    <a:gd name="connsiteX6" fmla="*/ 77438 w 515797"/>
                    <a:gd name="connsiteY6" fmla="*/ 433006 h 438531"/>
                    <a:gd name="connsiteX7" fmla="*/ 63913 w 515797"/>
                    <a:gd name="connsiteY7" fmla="*/ 417005 h 438531"/>
                    <a:gd name="connsiteX8" fmla="*/ 64198 w 515797"/>
                    <a:gd name="connsiteY8" fmla="*/ 415957 h 438531"/>
                    <a:gd name="connsiteX9" fmla="*/ 81343 w 515797"/>
                    <a:gd name="connsiteY9" fmla="*/ 386144 h 438531"/>
                    <a:gd name="connsiteX10" fmla="*/ 82486 w 515797"/>
                    <a:gd name="connsiteY10" fmla="*/ 383667 h 438531"/>
                    <a:gd name="connsiteX11" fmla="*/ 88487 w 515797"/>
                    <a:gd name="connsiteY11" fmla="*/ 376714 h 438531"/>
                    <a:gd name="connsiteX12" fmla="*/ 83153 w 515797"/>
                    <a:gd name="connsiteY12" fmla="*/ 372237 h 438531"/>
                    <a:gd name="connsiteX13" fmla="*/ 71628 w 515797"/>
                    <a:gd name="connsiteY13" fmla="*/ 361569 h 438531"/>
                    <a:gd name="connsiteX14" fmla="*/ 61055 w 515797"/>
                    <a:gd name="connsiteY14" fmla="*/ 348805 h 438531"/>
                    <a:gd name="connsiteX15" fmla="*/ 52864 w 515797"/>
                    <a:gd name="connsiteY15" fmla="*/ 341090 h 438531"/>
                    <a:gd name="connsiteX16" fmla="*/ 67913 w 515797"/>
                    <a:gd name="connsiteY16" fmla="*/ 289941 h 438531"/>
                    <a:gd name="connsiteX17" fmla="*/ 81820 w 515797"/>
                    <a:gd name="connsiteY17" fmla="*/ 247840 h 438531"/>
                    <a:gd name="connsiteX18" fmla="*/ 59246 w 515797"/>
                    <a:gd name="connsiteY18" fmla="*/ 238315 h 438531"/>
                    <a:gd name="connsiteX19" fmla="*/ 36767 w 515797"/>
                    <a:gd name="connsiteY19" fmla="*/ 244888 h 438531"/>
                    <a:gd name="connsiteX20" fmla="*/ 21241 w 515797"/>
                    <a:gd name="connsiteY20" fmla="*/ 249650 h 438531"/>
                    <a:gd name="connsiteX21" fmla="*/ 8477 w 515797"/>
                    <a:gd name="connsiteY21" fmla="*/ 229743 h 438531"/>
                    <a:gd name="connsiteX22" fmla="*/ 6382 w 515797"/>
                    <a:gd name="connsiteY22" fmla="*/ 214694 h 438531"/>
                    <a:gd name="connsiteX23" fmla="*/ 4191 w 515797"/>
                    <a:gd name="connsiteY23" fmla="*/ 197834 h 438531"/>
                    <a:gd name="connsiteX24" fmla="*/ 0 w 515797"/>
                    <a:gd name="connsiteY24" fmla="*/ 191453 h 438531"/>
                    <a:gd name="connsiteX25" fmla="*/ 10763 w 515797"/>
                    <a:gd name="connsiteY25" fmla="*/ 179165 h 438531"/>
                    <a:gd name="connsiteX26" fmla="*/ 25146 w 515797"/>
                    <a:gd name="connsiteY26" fmla="*/ 162592 h 438531"/>
                    <a:gd name="connsiteX27" fmla="*/ 26289 w 515797"/>
                    <a:gd name="connsiteY27" fmla="*/ 161544 h 438531"/>
                    <a:gd name="connsiteX28" fmla="*/ 26479 w 515797"/>
                    <a:gd name="connsiteY28" fmla="*/ 161544 h 438531"/>
                    <a:gd name="connsiteX29" fmla="*/ 30289 w 515797"/>
                    <a:gd name="connsiteY29" fmla="*/ 160877 h 438531"/>
                    <a:gd name="connsiteX30" fmla="*/ 32575 w 515797"/>
                    <a:gd name="connsiteY30" fmla="*/ 160401 h 438531"/>
                    <a:gd name="connsiteX31" fmla="*/ 38386 w 515797"/>
                    <a:gd name="connsiteY31" fmla="*/ 163544 h 438531"/>
                    <a:gd name="connsiteX32" fmla="*/ 49530 w 515797"/>
                    <a:gd name="connsiteY32" fmla="*/ 170593 h 438531"/>
                    <a:gd name="connsiteX33" fmla="*/ 52768 w 515797"/>
                    <a:gd name="connsiteY33" fmla="*/ 167354 h 438531"/>
                    <a:gd name="connsiteX34" fmla="*/ 63913 w 515797"/>
                    <a:gd name="connsiteY34" fmla="*/ 159448 h 438531"/>
                    <a:gd name="connsiteX35" fmla="*/ 65818 w 515797"/>
                    <a:gd name="connsiteY35" fmla="*/ 159448 h 438531"/>
                    <a:gd name="connsiteX36" fmla="*/ 75343 w 515797"/>
                    <a:gd name="connsiteY36" fmla="*/ 164687 h 438531"/>
                    <a:gd name="connsiteX37" fmla="*/ 96393 w 515797"/>
                    <a:gd name="connsiteY37" fmla="*/ 172593 h 438531"/>
                    <a:gd name="connsiteX38" fmla="*/ 118967 w 515797"/>
                    <a:gd name="connsiteY38" fmla="*/ 170593 h 438531"/>
                    <a:gd name="connsiteX39" fmla="*/ 144113 w 515797"/>
                    <a:gd name="connsiteY39" fmla="*/ 147923 h 438531"/>
                    <a:gd name="connsiteX40" fmla="*/ 152209 w 515797"/>
                    <a:gd name="connsiteY40" fmla="*/ 133731 h 438531"/>
                    <a:gd name="connsiteX41" fmla="*/ 161544 w 515797"/>
                    <a:gd name="connsiteY41" fmla="*/ 134398 h 438531"/>
                    <a:gd name="connsiteX42" fmla="*/ 196501 w 515797"/>
                    <a:gd name="connsiteY42" fmla="*/ 136779 h 438531"/>
                    <a:gd name="connsiteX43" fmla="*/ 233553 w 515797"/>
                    <a:gd name="connsiteY43" fmla="*/ 128397 h 438531"/>
                    <a:gd name="connsiteX44" fmla="*/ 236982 w 515797"/>
                    <a:gd name="connsiteY44" fmla="*/ 114300 h 438531"/>
                    <a:gd name="connsiteX45" fmla="*/ 208597 w 515797"/>
                    <a:gd name="connsiteY45" fmla="*/ 96012 h 438531"/>
                    <a:gd name="connsiteX46" fmla="*/ 176975 w 515797"/>
                    <a:gd name="connsiteY46" fmla="*/ 62389 h 438531"/>
                    <a:gd name="connsiteX47" fmla="*/ 199739 w 515797"/>
                    <a:gd name="connsiteY47" fmla="*/ 45625 h 438531"/>
                    <a:gd name="connsiteX48" fmla="*/ 227076 w 515797"/>
                    <a:gd name="connsiteY48" fmla="*/ 52864 h 438531"/>
                    <a:gd name="connsiteX49" fmla="*/ 245459 w 515797"/>
                    <a:gd name="connsiteY49" fmla="*/ 58198 h 438531"/>
                    <a:gd name="connsiteX50" fmla="*/ 253175 w 515797"/>
                    <a:gd name="connsiteY50" fmla="*/ 49149 h 438531"/>
                    <a:gd name="connsiteX51" fmla="*/ 255175 w 515797"/>
                    <a:gd name="connsiteY51" fmla="*/ 34766 h 438531"/>
                    <a:gd name="connsiteX52" fmla="*/ 256984 w 515797"/>
                    <a:gd name="connsiteY52" fmla="*/ 34004 h 438531"/>
                    <a:gd name="connsiteX53" fmla="*/ 266224 w 515797"/>
                    <a:gd name="connsiteY53" fmla="*/ 56293 h 438531"/>
                    <a:gd name="connsiteX54" fmla="*/ 267081 w 515797"/>
                    <a:gd name="connsiteY54" fmla="*/ 61341 h 438531"/>
                    <a:gd name="connsiteX55" fmla="*/ 268700 w 515797"/>
                    <a:gd name="connsiteY55" fmla="*/ 62389 h 438531"/>
                    <a:gd name="connsiteX56" fmla="*/ 279368 w 515797"/>
                    <a:gd name="connsiteY56" fmla="*/ 53054 h 438531"/>
                    <a:gd name="connsiteX57" fmla="*/ 283369 w 515797"/>
                    <a:gd name="connsiteY57" fmla="*/ 41815 h 438531"/>
                    <a:gd name="connsiteX58" fmla="*/ 281845 w 515797"/>
                    <a:gd name="connsiteY58" fmla="*/ 38195 h 438531"/>
                    <a:gd name="connsiteX59" fmla="*/ 280797 w 515797"/>
                    <a:gd name="connsiteY59" fmla="*/ 34004 h 438531"/>
                    <a:gd name="connsiteX60" fmla="*/ 281845 w 515797"/>
                    <a:gd name="connsiteY60" fmla="*/ 33433 h 438531"/>
                    <a:gd name="connsiteX61" fmla="*/ 283178 w 515797"/>
                    <a:gd name="connsiteY61" fmla="*/ 34004 h 438531"/>
                    <a:gd name="connsiteX62" fmla="*/ 287369 w 515797"/>
                    <a:gd name="connsiteY62" fmla="*/ 35528 h 438531"/>
                    <a:gd name="connsiteX63" fmla="*/ 294704 w 515797"/>
                    <a:gd name="connsiteY63" fmla="*/ 30861 h 438531"/>
                    <a:gd name="connsiteX64" fmla="*/ 302609 w 515797"/>
                    <a:gd name="connsiteY64" fmla="*/ 25622 h 438531"/>
                    <a:gd name="connsiteX65" fmla="*/ 309753 w 515797"/>
                    <a:gd name="connsiteY65" fmla="*/ 29813 h 438531"/>
                    <a:gd name="connsiteX66" fmla="*/ 317278 w 515797"/>
                    <a:gd name="connsiteY66" fmla="*/ 34195 h 438531"/>
                    <a:gd name="connsiteX67" fmla="*/ 328041 w 515797"/>
                    <a:gd name="connsiteY67" fmla="*/ 27718 h 438531"/>
                    <a:gd name="connsiteX68" fmla="*/ 330232 w 515797"/>
                    <a:gd name="connsiteY68" fmla="*/ 17812 h 438531"/>
                    <a:gd name="connsiteX69" fmla="*/ 328994 w 515797"/>
                    <a:gd name="connsiteY69" fmla="*/ 6477 h 438531"/>
                    <a:gd name="connsiteX70" fmla="*/ 345567 w 515797"/>
                    <a:gd name="connsiteY70" fmla="*/ 0 h 438531"/>
                    <a:gd name="connsiteX71" fmla="*/ 362998 w 515797"/>
                    <a:gd name="connsiteY71" fmla="*/ 10096 h 438531"/>
                    <a:gd name="connsiteX72" fmla="*/ 370808 w 515797"/>
                    <a:gd name="connsiteY72" fmla="*/ 19526 h 438531"/>
                    <a:gd name="connsiteX73" fmla="*/ 376047 w 515797"/>
                    <a:gd name="connsiteY73" fmla="*/ 17240 h 438531"/>
                    <a:gd name="connsiteX74" fmla="*/ 387287 w 515797"/>
                    <a:gd name="connsiteY74" fmla="*/ 13335 h 438531"/>
                    <a:gd name="connsiteX75" fmla="*/ 394621 w 515797"/>
                    <a:gd name="connsiteY75" fmla="*/ 14954 h 438531"/>
                    <a:gd name="connsiteX76" fmla="*/ 401860 w 515797"/>
                    <a:gd name="connsiteY76" fmla="*/ 16669 h 438531"/>
                    <a:gd name="connsiteX77" fmla="*/ 405955 w 515797"/>
                    <a:gd name="connsiteY77" fmla="*/ 16002 h 438531"/>
                    <a:gd name="connsiteX78" fmla="*/ 407765 w 515797"/>
                    <a:gd name="connsiteY78" fmla="*/ 15621 h 438531"/>
                    <a:gd name="connsiteX79" fmla="*/ 411099 w 515797"/>
                    <a:gd name="connsiteY79" fmla="*/ 28099 h 438531"/>
                    <a:gd name="connsiteX80" fmla="*/ 411956 w 515797"/>
                    <a:gd name="connsiteY80" fmla="*/ 40862 h 438531"/>
                    <a:gd name="connsiteX81" fmla="*/ 424148 w 515797"/>
                    <a:gd name="connsiteY81" fmla="*/ 53054 h 438531"/>
                    <a:gd name="connsiteX82" fmla="*/ 433388 w 515797"/>
                    <a:gd name="connsiteY82" fmla="*/ 61531 h 438531"/>
                    <a:gd name="connsiteX83" fmla="*/ 433483 w 515797"/>
                    <a:gd name="connsiteY83" fmla="*/ 78486 h 438531"/>
                    <a:gd name="connsiteX84" fmla="*/ 433959 w 515797"/>
                    <a:gd name="connsiteY84" fmla="*/ 77629 h 438531"/>
                    <a:gd name="connsiteX85" fmla="*/ 437959 w 515797"/>
                    <a:gd name="connsiteY85" fmla="*/ 71533 h 438531"/>
                    <a:gd name="connsiteX86" fmla="*/ 441579 w 515797"/>
                    <a:gd name="connsiteY86" fmla="*/ 69342 h 438531"/>
                    <a:gd name="connsiteX87" fmla="*/ 445103 w 515797"/>
                    <a:gd name="connsiteY87" fmla="*/ 75438 h 438531"/>
                    <a:gd name="connsiteX88" fmla="*/ 458533 w 515797"/>
                    <a:gd name="connsiteY88" fmla="*/ 92393 h 438531"/>
                    <a:gd name="connsiteX89" fmla="*/ 468725 w 515797"/>
                    <a:gd name="connsiteY89" fmla="*/ 99060 h 438531"/>
                    <a:gd name="connsiteX90" fmla="*/ 472821 w 515797"/>
                    <a:gd name="connsiteY90" fmla="*/ 92773 h 438531"/>
                    <a:gd name="connsiteX91" fmla="*/ 485965 w 515797"/>
                    <a:gd name="connsiteY91" fmla="*/ 72295 h 438531"/>
                    <a:gd name="connsiteX92" fmla="*/ 486728 w 515797"/>
                    <a:gd name="connsiteY92" fmla="*/ 72009 h 438531"/>
                    <a:gd name="connsiteX93" fmla="*/ 487108 w 515797"/>
                    <a:gd name="connsiteY93" fmla="*/ 72009 h 438531"/>
                    <a:gd name="connsiteX94" fmla="*/ 487871 w 515797"/>
                    <a:gd name="connsiteY94" fmla="*/ 72962 h 438531"/>
                    <a:gd name="connsiteX95" fmla="*/ 496633 w 515797"/>
                    <a:gd name="connsiteY95" fmla="*/ 92297 h 438531"/>
                    <a:gd name="connsiteX96" fmla="*/ 498634 w 515797"/>
                    <a:gd name="connsiteY96" fmla="*/ 103061 h 438531"/>
                    <a:gd name="connsiteX97" fmla="*/ 502730 w 515797"/>
                    <a:gd name="connsiteY97" fmla="*/ 144304 h 438531"/>
                    <a:gd name="connsiteX98" fmla="*/ 507873 w 515797"/>
                    <a:gd name="connsiteY98" fmla="*/ 158972 h 438531"/>
                    <a:gd name="connsiteX99" fmla="*/ 489299 w 515797"/>
                    <a:gd name="connsiteY99" fmla="*/ 174974 h 438531"/>
                    <a:gd name="connsiteX100" fmla="*/ 452438 w 515797"/>
                    <a:gd name="connsiteY100" fmla="*/ 206597 h 438531"/>
                    <a:gd name="connsiteX101" fmla="*/ 449294 w 515797"/>
                    <a:gd name="connsiteY101" fmla="*/ 212884 h 438531"/>
                    <a:gd name="connsiteX102" fmla="*/ 449580 w 515797"/>
                    <a:gd name="connsiteY102" fmla="*/ 212884 h 438531"/>
                    <a:gd name="connsiteX103" fmla="*/ 462248 w 515797"/>
                    <a:gd name="connsiteY103" fmla="*/ 209455 h 438531"/>
                    <a:gd name="connsiteX104" fmla="*/ 494157 w 515797"/>
                    <a:gd name="connsiteY104" fmla="*/ 201930 h 438531"/>
                    <a:gd name="connsiteX105" fmla="*/ 511873 w 515797"/>
                    <a:gd name="connsiteY105" fmla="*/ 208597 h 438531"/>
                    <a:gd name="connsiteX106" fmla="*/ 515779 w 515797"/>
                    <a:gd name="connsiteY106" fmla="*/ 216408 h 438531"/>
                    <a:gd name="connsiteX107" fmla="*/ 511778 w 515797"/>
                    <a:gd name="connsiteY107" fmla="*/ 221361 h 438531"/>
                    <a:gd name="connsiteX108" fmla="*/ 509302 w 515797"/>
                    <a:gd name="connsiteY108" fmla="*/ 223838 h 438531"/>
                    <a:gd name="connsiteX109" fmla="*/ 510349 w 515797"/>
                    <a:gd name="connsiteY109" fmla="*/ 226219 h 438531"/>
                    <a:gd name="connsiteX110" fmla="*/ 512350 w 515797"/>
                    <a:gd name="connsiteY110" fmla="*/ 232601 h 438531"/>
                    <a:gd name="connsiteX111" fmla="*/ 502634 w 515797"/>
                    <a:gd name="connsiteY111" fmla="*/ 243078 h 438531"/>
                    <a:gd name="connsiteX112" fmla="*/ 496443 w 515797"/>
                    <a:gd name="connsiteY112" fmla="*/ 248698 h 438531"/>
                    <a:gd name="connsiteX113" fmla="*/ 496824 w 515797"/>
                    <a:gd name="connsiteY113" fmla="*/ 249841 h 438531"/>
                    <a:gd name="connsiteX114" fmla="*/ 498157 w 515797"/>
                    <a:gd name="connsiteY114" fmla="*/ 272415 h 438531"/>
                    <a:gd name="connsiteX115" fmla="*/ 494062 w 515797"/>
                    <a:gd name="connsiteY115" fmla="*/ 284893 h 438531"/>
                    <a:gd name="connsiteX116" fmla="*/ 497967 w 515797"/>
                    <a:gd name="connsiteY116" fmla="*/ 284512 h 438531"/>
                    <a:gd name="connsiteX117" fmla="*/ 505778 w 515797"/>
                    <a:gd name="connsiteY117" fmla="*/ 287464 h 438531"/>
                    <a:gd name="connsiteX118" fmla="*/ 509111 w 515797"/>
                    <a:gd name="connsiteY118" fmla="*/ 308038 h 438531"/>
                    <a:gd name="connsiteX119" fmla="*/ 508921 w 515797"/>
                    <a:gd name="connsiteY119" fmla="*/ 315182 h 438531"/>
                    <a:gd name="connsiteX120" fmla="*/ 508349 w 515797"/>
                    <a:gd name="connsiteY120" fmla="*/ 316230 h 438531"/>
                    <a:gd name="connsiteX121" fmla="*/ 496824 w 515797"/>
                    <a:gd name="connsiteY121" fmla="*/ 327755 h 438531"/>
                    <a:gd name="connsiteX122" fmla="*/ 486346 w 515797"/>
                    <a:gd name="connsiteY122" fmla="*/ 336518 h 438531"/>
                    <a:gd name="connsiteX123" fmla="*/ 486346 w 515797"/>
                    <a:gd name="connsiteY123" fmla="*/ 336518 h 438531"/>
                    <a:gd name="connsiteX124" fmla="*/ 479965 w 515797"/>
                    <a:gd name="connsiteY124" fmla="*/ 336232 h 438531"/>
                    <a:gd name="connsiteX125" fmla="*/ 457771 w 515797"/>
                    <a:gd name="connsiteY125" fmla="*/ 339280 h 438531"/>
                    <a:gd name="connsiteX126" fmla="*/ 457771 w 515797"/>
                    <a:gd name="connsiteY126" fmla="*/ 339280 h 438531"/>
                    <a:gd name="connsiteX127" fmla="*/ 463677 w 515797"/>
                    <a:gd name="connsiteY127" fmla="*/ 341852 h 438531"/>
                    <a:gd name="connsiteX128" fmla="*/ 468821 w 515797"/>
                    <a:gd name="connsiteY128" fmla="*/ 348615 h 438531"/>
                    <a:gd name="connsiteX129" fmla="*/ 455962 w 515797"/>
                    <a:gd name="connsiteY129" fmla="*/ 357378 h 438531"/>
                    <a:gd name="connsiteX130" fmla="*/ 443008 w 515797"/>
                    <a:gd name="connsiteY130" fmla="*/ 351472 h 438531"/>
                    <a:gd name="connsiteX131" fmla="*/ 440436 w 515797"/>
                    <a:gd name="connsiteY131" fmla="*/ 350234 h 438531"/>
                    <a:gd name="connsiteX132" fmla="*/ 430339 w 515797"/>
                    <a:gd name="connsiteY132" fmla="*/ 367760 h 438531"/>
                    <a:gd name="connsiteX133" fmla="*/ 427006 w 515797"/>
                    <a:gd name="connsiteY133" fmla="*/ 374618 h 438531"/>
                    <a:gd name="connsiteX134" fmla="*/ 418338 w 515797"/>
                    <a:gd name="connsiteY134" fmla="*/ 368237 h 438531"/>
                    <a:gd name="connsiteX135" fmla="*/ 404908 w 515797"/>
                    <a:gd name="connsiteY135" fmla="*/ 358807 h 438531"/>
                    <a:gd name="connsiteX136" fmla="*/ 403288 w 515797"/>
                    <a:gd name="connsiteY136" fmla="*/ 359093 h 438531"/>
                    <a:gd name="connsiteX137" fmla="*/ 393573 w 515797"/>
                    <a:gd name="connsiteY137" fmla="*/ 370808 h 438531"/>
                    <a:gd name="connsiteX138" fmla="*/ 363855 w 515797"/>
                    <a:gd name="connsiteY138" fmla="*/ 396716 h 438531"/>
                    <a:gd name="connsiteX139" fmla="*/ 351377 w 515797"/>
                    <a:gd name="connsiteY139" fmla="*/ 391192 h 438531"/>
                    <a:gd name="connsiteX140" fmla="*/ 342614 w 515797"/>
                    <a:gd name="connsiteY140" fmla="*/ 381000 h 438531"/>
                    <a:gd name="connsiteX141" fmla="*/ 332994 w 515797"/>
                    <a:gd name="connsiteY141" fmla="*/ 385667 h 438531"/>
                    <a:gd name="connsiteX142" fmla="*/ 332041 w 515797"/>
                    <a:gd name="connsiteY142" fmla="*/ 385858 h 438531"/>
                    <a:gd name="connsiteX143" fmla="*/ 313468 w 515797"/>
                    <a:gd name="connsiteY143" fmla="*/ 360712 h 438531"/>
                    <a:gd name="connsiteX144" fmla="*/ 300895 w 515797"/>
                    <a:gd name="connsiteY144" fmla="*/ 350330 h 438531"/>
                    <a:gd name="connsiteX145" fmla="*/ 288226 w 515797"/>
                    <a:gd name="connsiteY145" fmla="*/ 356521 h 438531"/>
                    <a:gd name="connsiteX146" fmla="*/ 287084 w 515797"/>
                    <a:gd name="connsiteY146" fmla="*/ 368332 h 438531"/>
                    <a:gd name="connsiteX147" fmla="*/ 286893 w 515797"/>
                    <a:gd name="connsiteY147" fmla="*/ 377571 h 438531"/>
                    <a:gd name="connsiteX148" fmla="*/ 242792 w 515797"/>
                    <a:gd name="connsiteY148" fmla="*/ 399288 h 438531"/>
                    <a:gd name="connsiteX149" fmla="*/ 214503 w 515797"/>
                    <a:gd name="connsiteY149" fmla="*/ 411861 h 438531"/>
                    <a:gd name="connsiteX150" fmla="*/ 198692 w 515797"/>
                    <a:gd name="connsiteY150" fmla="*/ 438150 h 438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515797" h="438531">
                      <a:moveTo>
                        <a:pt x="199168" y="438531"/>
                      </a:moveTo>
                      <a:cubicBezTo>
                        <a:pt x="196501" y="438531"/>
                        <a:pt x="192119" y="437483"/>
                        <a:pt x="186690" y="432435"/>
                      </a:cubicBezTo>
                      <a:cubicBezTo>
                        <a:pt x="173355" y="430244"/>
                        <a:pt x="162973" y="423958"/>
                        <a:pt x="151924" y="417290"/>
                      </a:cubicBezTo>
                      <a:cubicBezTo>
                        <a:pt x="144113" y="412528"/>
                        <a:pt x="136017" y="407670"/>
                        <a:pt x="126682" y="404336"/>
                      </a:cubicBezTo>
                      <a:cubicBezTo>
                        <a:pt x="126206" y="404146"/>
                        <a:pt x="125730" y="404146"/>
                        <a:pt x="125254" y="404146"/>
                      </a:cubicBezTo>
                      <a:cubicBezTo>
                        <a:pt x="120396" y="404146"/>
                        <a:pt x="112967" y="410337"/>
                        <a:pt x="105061" y="416909"/>
                      </a:cubicBezTo>
                      <a:cubicBezTo>
                        <a:pt x="95536" y="424815"/>
                        <a:pt x="85630" y="433006"/>
                        <a:pt x="77438" y="433006"/>
                      </a:cubicBezTo>
                      <a:cubicBezTo>
                        <a:pt x="70771" y="433006"/>
                        <a:pt x="66294" y="427768"/>
                        <a:pt x="63913" y="417005"/>
                      </a:cubicBezTo>
                      <a:cubicBezTo>
                        <a:pt x="63913" y="416623"/>
                        <a:pt x="63913" y="416243"/>
                        <a:pt x="64198" y="415957"/>
                      </a:cubicBezTo>
                      <a:cubicBezTo>
                        <a:pt x="70771" y="408432"/>
                        <a:pt x="77057" y="395002"/>
                        <a:pt x="81343" y="386144"/>
                      </a:cubicBezTo>
                      <a:lnTo>
                        <a:pt x="82486" y="383667"/>
                      </a:lnTo>
                      <a:cubicBezTo>
                        <a:pt x="86677" y="380429"/>
                        <a:pt x="88582" y="378238"/>
                        <a:pt x="88487" y="376714"/>
                      </a:cubicBezTo>
                      <a:cubicBezTo>
                        <a:pt x="88487" y="375190"/>
                        <a:pt x="86011" y="373856"/>
                        <a:pt x="83153" y="372237"/>
                      </a:cubicBezTo>
                      <a:cubicBezTo>
                        <a:pt x="79153" y="369951"/>
                        <a:pt x="74104" y="367094"/>
                        <a:pt x="71628" y="361569"/>
                      </a:cubicBezTo>
                      <a:cubicBezTo>
                        <a:pt x="68675" y="354997"/>
                        <a:pt x="65151" y="352139"/>
                        <a:pt x="61055" y="348805"/>
                      </a:cubicBezTo>
                      <a:cubicBezTo>
                        <a:pt x="58388" y="346710"/>
                        <a:pt x="55721" y="344519"/>
                        <a:pt x="52864" y="341090"/>
                      </a:cubicBezTo>
                      <a:cubicBezTo>
                        <a:pt x="46196" y="327374"/>
                        <a:pt x="57245" y="308324"/>
                        <a:pt x="67913" y="289941"/>
                      </a:cubicBezTo>
                      <a:cubicBezTo>
                        <a:pt x="77629" y="273177"/>
                        <a:pt x="86773" y="257365"/>
                        <a:pt x="81820" y="247840"/>
                      </a:cubicBezTo>
                      <a:cubicBezTo>
                        <a:pt x="78962" y="242411"/>
                        <a:pt x="71533" y="239268"/>
                        <a:pt x="59246" y="238315"/>
                      </a:cubicBezTo>
                      <a:cubicBezTo>
                        <a:pt x="51340" y="238601"/>
                        <a:pt x="43625" y="241935"/>
                        <a:pt x="36767" y="244888"/>
                      </a:cubicBezTo>
                      <a:cubicBezTo>
                        <a:pt x="30861" y="247460"/>
                        <a:pt x="25717" y="249650"/>
                        <a:pt x="21241" y="249650"/>
                      </a:cubicBezTo>
                      <a:cubicBezTo>
                        <a:pt x="13811" y="249650"/>
                        <a:pt x="9906" y="243554"/>
                        <a:pt x="8477" y="229743"/>
                      </a:cubicBezTo>
                      <a:cubicBezTo>
                        <a:pt x="2286" y="226219"/>
                        <a:pt x="4381" y="220123"/>
                        <a:pt x="6382" y="214694"/>
                      </a:cubicBezTo>
                      <a:cubicBezTo>
                        <a:pt x="8572" y="208407"/>
                        <a:pt x="10668" y="202597"/>
                        <a:pt x="4191" y="197834"/>
                      </a:cubicBezTo>
                      <a:cubicBezTo>
                        <a:pt x="1333" y="195834"/>
                        <a:pt x="0" y="193738"/>
                        <a:pt x="0" y="191453"/>
                      </a:cubicBezTo>
                      <a:cubicBezTo>
                        <a:pt x="0" y="187166"/>
                        <a:pt x="4953" y="183452"/>
                        <a:pt x="10763" y="179165"/>
                      </a:cubicBezTo>
                      <a:cubicBezTo>
                        <a:pt x="17145" y="174498"/>
                        <a:pt x="24289" y="169259"/>
                        <a:pt x="25146" y="162592"/>
                      </a:cubicBezTo>
                      <a:cubicBezTo>
                        <a:pt x="25146" y="162020"/>
                        <a:pt x="25717" y="161544"/>
                        <a:pt x="26289" y="161544"/>
                      </a:cubicBezTo>
                      <a:lnTo>
                        <a:pt x="26479" y="161544"/>
                      </a:lnTo>
                      <a:cubicBezTo>
                        <a:pt x="28480" y="161544"/>
                        <a:pt x="29432" y="161258"/>
                        <a:pt x="30289" y="160877"/>
                      </a:cubicBezTo>
                      <a:cubicBezTo>
                        <a:pt x="31051" y="160592"/>
                        <a:pt x="31718" y="160401"/>
                        <a:pt x="32575" y="160401"/>
                      </a:cubicBezTo>
                      <a:cubicBezTo>
                        <a:pt x="34195" y="160401"/>
                        <a:pt x="35814" y="161258"/>
                        <a:pt x="38386" y="163544"/>
                      </a:cubicBezTo>
                      <a:cubicBezTo>
                        <a:pt x="43910" y="168307"/>
                        <a:pt x="47530" y="170593"/>
                        <a:pt x="49530" y="170593"/>
                      </a:cubicBezTo>
                      <a:cubicBezTo>
                        <a:pt x="50863" y="170593"/>
                        <a:pt x="51625" y="169450"/>
                        <a:pt x="52768" y="167354"/>
                      </a:cubicBezTo>
                      <a:cubicBezTo>
                        <a:pt x="54483" y="164306"/>
                        <a:pt x="56864" y="160020"/>
                        <a:pt x="63913" y="159448"/>
                      </a:cubicBezTo>
                      <a:cubicBezTo>
                        <a:pt x="64579" y="159448"/>
                        <a:pt x="65246" y="159448"/>
                        <a:pt x="65818" y="159448"/>
                      </a:cubicBezTo>
                      <a:cubicBezTo>
                        <a:pt x="71628" y="159448"/>
                        <a:pt x="73438" y="162020"/>
                        <a:pt x="75343" y="164687"/>
                      </a:cubicBezTo>
                      <a:cubicBezTo>
                        <a:pt x="78010" y="168402"/>
                        <a:pt x="80963" y="172593"/>
                        <a:pt x="96393" y="172593"/>
                      </a:cubicBezTo>
                      <a:cubicBezTo>
                        <a:pt x="102394" y="172593"/>
                        <a:pt x="110014" y="171926"/>
                        <a:pt x="118967" y="170593"/>
                      </a:cubicBezTo>
                      <a:cubicBezTo>
                        <a:pt x="138113" y="167735"/>
                        <a:pt x="141160" y="157639"/>
                        <a:pt x="144113" y="147923"/>
                      </a:cubicBezTo>
                      <a:cubicBezTo>
                        <a:pt x="145828" y="142304"/>
                        <a:pt x="147447" y="136970"/>
                        <a:pt x="152209" y="133731"/>
                      </a:cubicBezTo>
                      <a:cubicBezTo>
                        <a:pt x="155353" y="133731"/>
                        <a:pt x="158305" y="134017"/>
                        <a:pt x="161544" y="134398"/>
                      </a:cubicBezTo>
                      <a:cubicBezTo>
                        <a:pt x="171069" y="135446"/>
                        <a:pt x="184023" y="136779"/>
                        <a:pt x="196501" y="136779"/>
                      </a:cubicBezTo>
                      <a:cubicBezTo>
                        <a:pt x="214122" y="136779"/>
                        <a:pt x="226600" y="134017"/>
                        <a:pt x="233553" y="128397"/>
                      </a:cubicBezTo>
                      <a:cubicBezTo>
                        <a:pt x="237077" y="123063"/>
                        <a:pt x="238220" y="118396"/>
                        <a:pt x="236982" y="114300"/>
                      </a:cubicBezTo>
                      <a:cubicBezTo>
                        <a:pt x="234315" y="106013"/>
                        <a:pt x="221837" y="101155"/>
                        <a:pt x="208597" y="96012"/>
                      </a:cubicBezTo>
                      <a:cubicBezTo>
                        <a:pt x="190690" y="89059"/>
                        <a:pt x="170402" y="81248"/>
                        <a:pt x="176975" y="62389"/>
                      </a:cubicBezTo>
                      <a:cubicBezTo>
                        <a:pt x="181642" y="51149"/>
                        <a:pt x="189167" y="45625"/>
                        <a:pt x="199739" y="45625"/>
                      </a:cubicBezTo>
                      <a:cubicBezTo>
                        <a:pt x="208597" y="45625"/>
                        <a:pt x="218408" y="49435"/>
                        <a:pt x="227076" y="52864"/>
                      </a:cubicBezTo>
                      <a:cubicBezTo>
                        <a:pt x="234125" y="55626"/>
                        <a:pt x="240697" y="58198"/>
                        <a:pt x="245459" y="58198"/>
                      </a:cubicBezTo>
                      <a:cubicBezTo>
                        <a:pt x="248698" y="58198"/>
                        <a:pt x="252508" y="57150"/>
                        <a:pt x="253175" y="49149"/>
                      </a:cubicBezTo>
                      <a:cubicBezTo>
                        <a:pt x="252793" y="37338"/>
                        <a:pt x="254603" y="35433"/>
                        <a:pt x="255175" y="34766"/>
                      </a:cubicBezTo>
                      <a:cubicBezTo>
                        <a:pt x="255842" y="34099"/>
                        <a:pt x="256508" y="34004"/>
                        <a:pt x="256984" y="34004"/>
                      </a:cubicBezTo>
                      <a:cubicBezTo>
                        <a:pt x="261556" y="34004"/>
                        <a:pt x="266224" y="48292"/>
                        <a:pt x="266224" y="56293"/>
                      </a:cubicBezTo>
                      <a:cubicBezTo>
                        <a:pt x="266224" y="59150"/>
                        <a:pt x="266700" y="60674"/>
                        <a:pt x="267081" y="61341"/>
                      </a:cubicBezTo>
                      <a:cubicBezTo>
                        <a:pt x="267652" y="62294"/>
                        <a:pt x="268224" y="62389"/>
                        <a:pt x="268700" y="62389"/>
                      </a:cubicBezTo>
                      <a:cubicBezTo>
                        <a:pt x="271272" y="62389"/>
                        <a:pt x="275749" y="58484"/>
                        <a:pt x="279368" y="53054"/>
                      </a:cubicBezTo>
                      <a:cubicBezTo>
                        <a:pt x="282607" y="48292"/>
                        <a:pt x="284131" y="43815"/>
                        <a:pt x="283369" y="41815"/>
                      </a:cubicBezTo>
                      <a:lnTo>
                        <a:pt x="281845" y="38195"/>
                      </a:lnTo>
                      <a:cubicBezTo>
                        <a:pt x="280511" y="35052"/>
                        <a:pt x="280416" y="34671"/>
                        <a:pt x="280797" y="34004"/>
                      </a:cubicBezTo>
                      <a:cubicBezTo>
                        <a:pt x="280988" y="33623"/>
                        <a:pt x="281464" y="33433"/>
                        <a:pt x="281845" y="33433"/>
                      </a:cubicBezTo>
                      <a:cubicBezTo>
                        <a:pt x="282035" y="33433"/>
                        <a:pt x="282988" y="33909"/>
                        <a:pt x="283178" y="34004"/>
                      </a:cubicBezTo>
                      <a:cubicBezTo>
                        <a:pt x="284035" y="34576"/>
                        <a:pt x="285464" y="35528"/>
                        <a:pt x="287369" y="35528"/>
                      </a:cubicBezTo>
                      <a:cubicBezTo>
                        <a:pt x="289750" y="35528"/>
                        <a:pt x="292227" y="33909"/>
                        <a:pt x="294704" y="30861"/>
                      </a:cubicBezTo>
                      <a:cubicBezTo>
                        <a:pt x="297561" y="27242"/>
                        <a:pt x="300133" y="25622"/>
                        <a:pt x="302609" y="25622"/>
                      </a:cubicBezTo>
                      <a:cubicBezTo>
                        <a:pt x="305467" y="25622"/>
                        <a:pt x="307657" y="27718"/>
                        <a:pt x="309753" y="29813"/>
                      </a:cubicBezTo>
                      <a:cubicBezTo>
                        <a:pt x="311944" y="32004"/>
                        <a:pt x="314325" y="34195"/>
                        <a:pt x="317278" y="34195"/>
                      </a:cubicBezTo>
                      <a:cubicBezTo>
                        <a:pt x="320230" y="34195"/>
                        <a:pt x="323755" y="32099"/>
                        <a:pt x="328041" y="27718"/>
                      </a:cubicBezTo>
                      <a:cubicBezTo>
                        <a:pt x="332041" y="23622"/>
                        <a:pt x="331280" y="21431"/>
                        <a:pt x="330232" y="17812"/>
                      </a:cubicBezTo>
                      <a:cubicBezTo>
                        <a:pt x="329374" y="15050"/>
                        <a:pt x="328327" y="11621"/>
                        <a:pt x="328994" y="6477"/>
                      </a:cubicBezTo>
                      <a:cubicBezTo>
                        <a:pt x="329374" y="3238"/>
                        <a:pt x="337756" y="0"/>
                        <a:pt x="345567" y="0"/>
                      </a:cubicBezTo>
                      <a:cubicBezTo>
                        <a:pt x="353949" y="0"/>
                        <a:pt x="360140" y="3620"/>
                        <a:pt x="362998" y="10096"/>
                      </a:cubicBezTo>
                      <a:cubicBezTo>
                        <a:pt x="366808" y="18574"/>
                        <a:pt x="369189" y="19526"/>
                        <a:pt x="370808" y="19526"/>
                      </a:cubicBezTo>
                      <a:cubicBezTo>
                        <a:pt x="372428" y="19526"/>
                        <a:pt x="374047" y="18479"/>
                        <a:pt x="376047" y="17240"/>
                      </a:cubicBezTo>
                      <a:cubicBezTo>
                        <a:pt x="378905" y="15526"/>
                        <a:pt x="382524" y="13335"/>
                        <a:pt x="387287" y="13335"/>
                      </a:cubicBezTo>
                      <a:cubicBezTo>
                        <a:pt x="389668" y="13335"/>
                        <a:pt x="392049" y="13907"/>
                        <a:pt x="394621" y="14954"/>
                      </a:cubicBezTo>
                      <a:cubicBezTo>
                        <a:pt x="397288" y="16097"/>
                        <a:pt x="399764" y="16669"/>
                        <a:pt x="401860" y="16669"/>
                      </a:cubicBezTo>
                      <a:cubicBezTo>
                        <a:pt x="403670" y="16669"/>
                        <a:pt x="405003" y="16288"/>
                        <a:pt x="405955" y="16002"/>
                      </a:cubicBezTo>
                      <a:cubicBezTo>
                        <a:pt x="406622" y="15812"/>
                        <a:pt x="407194" y="15621"/>
                        <a:pt x="407765" y="15621"/>
                      </a:cubicBezTo>
                      <a:cubicBezTo>
                        <a:pt x="410337" y="15621"/>
                        <a:pt x="410432" y="17526"/>
                        <a:pt x="411099" y="28099"/>
                      </a:cubicBezTo>
                      <a:cubicBezTo>
                        <a:pt x="411289" y="31337"/>
                        <a:pt x="411575" y="35528"/>
                        <a:pt x="411956" y="40862"/>
                      </a:cubicBezTo>
                      <a:cubicBezTo>
                        <a:pt x="412623" y="49149"/>
                        <a:pt x="418433" y="51149"/>
                        <a:pt x="424148" y="53054"/>
                      </a:cubicBezTo>
                      <a:cubicBezTo>
                        <a:pt x="428720" y="54578"/>
                        <a:pt x="433483" y="56197"/>
                        <a:pt x="433388" y="61531"/>
                      </a:cubicBezTo>
                      <a:cubicBezTo>
                        <a:pt x="433388" y="66104"/>
                        <a:pt x="433197" y="74771"/>
                        <a:pt x="433483" y="78486"/>
                      </a:cubicBezTo>
                      <a:cubicBezTo>
                        <a:pt x="433673" y="78200"/>
                        <a:pt x="433769" y="77914"/>
                        <a:pt x="433959" y="77629"/>
                      </a:cubicBezTo>
                      <a:cubicBezTo>
                        <a:pt x="435007" y="75724"/>
                        <a:pt x="436245" y="73247"/>
                        <a:pt x="437959" y="71533"/>
                      </a:cubicBezTo>
                      <a:cubicBezTo>
                        <a:pt x="439388" y="70009"/>
                        <a:pt x="440531" y="69342"/>
                        <a:pt x="441579" y="69342"/>
                      </a:cubicBezTo>
                      <a:cubicBezTo>
                        <a:pt x="443865" y="69342"/>
                        <a:pt x="444437" y="72009"/>
                        <a:pt x="445103" y="75438"/>
                      </a:cubicBezTo>
                      <a:cubicBezTo>
                        <a:pt x="446341" y="81344"/>
                        <a:pt x="448151" y="90297"/>
                        <a:pt x="458533" y="92393"/>
                      </a:cubicBezTo>
                      <a:cubicBezTo>
                        <a:pt x="462153" y="95440"/>
                        <a:pt x="466439" y="99060"/>
                        <a:pt x="468725" y="99060"/>
                      </a:cubicBezTo>
                      <a:cubicBezTo>
                        <a:pt x="470345" y="99060"/>
                        <a:pt x="471202" y="96869"/>
                        <a:pt x="472821" y="92773"/>
                      </a:cubicBezTo>
                      <a:cubicBezTo>
                        <a:pt x="474821" y="87439"/>
                        <a:pt x="477869" y="79534"/>
                        <a:pt x="485965" y="72295"/>
                      </a:cubicBezTo>
                      <a:cubicBezTo>
                        <a:pt x="486156" y="72104"/>
                        <a:pt x="486442" y="72009"/>
                        <a:pt x="486728" y="72009"/>
                      </a:cubicBezTo>
                      <a:cubicBezTo>
                        <a:pt x="486823" y="72009"/>
                        <a:pt x="487013" y="72009"/>
                        <a:pt x="487108" y="72009"/>
                      </a:cubicBezTo>
                      <a:cubicBezTo>
                        <a:pt x="487489" y="72199"/>
                        <a:pt x="487871" y="72485"/>
                        <a:pt x="487871" y="72962"/>
                      </a:cubicBezTo>
                      <a:cubicBezTo>
                        <a:pt x="489490" y="85439"/>
                        <a:pt x="493681" y="89440"/>
                        <a:pt x="496633" y="92297"/>
                      </a:cubicBezTo>
                      <a:cubicBezTo>
                        <a:pt x="499586" y="95155"/>
                        <a:pt x="501301" y="97155"/>
                        <a:pt x="498634" y="103061"/>
                      </a:cubicBezTo>
                      <a:cubicBezTo>
                        <a:pt x="486442" y="130302"/>
                        <a:pt x="495490" y="138017"/>
                        <a:pt x="502730" y="144304"/>
                      </a:cubicBezTo>
                      <a:cubicBezTo>
                        <a:pt x="507206" y="148114"/>
                        <a:pt x="511492" y="151829"/>
                        <a:pt x="507873" y="158972"/>
                      </a:cubicBezTo>
                      <a:cubicBezTo>
                        <a:pt x="502920" y="168973"/>
                        <a:pt x="496919" y="171640"/>
                        <a:pt x="489299" y="174974"/>
                      </a:cubicBezTo>
                      <a:cubicBezTo>
                        <a:pt x="479870" y="179070"/>
                        <a:pt x="468154" y="184213"/>
                        <a:pt x="452438" y="206597"/>
                      </a:cubicBezTo>
                      <a:cubicBezTo>
                        <a:pt x="448818" y="211741"/>
                        <a:pt x="449199" y="212788"/>
                        <a:pt x="449294" y="212884"/>
                      </a:cubicBezTo>
                      <a:lnTo>
                        <a:pt x="449580" y="212884"/>
                      </a:lnTo>
                      <a:cubicBezTo>
                        <a:pt x="452628" y="212884"/>
                        <a:pt x="457105" y="211264"/>
                        <a:pt x="462248" y="209455"/>
                      </a:cubicBezTo>
                      <a:cubicBezTo>
                        <a:pt x="471202" y="206312"/>
                        <a:pt x="483584" y="201930"/>
                        <a:pt x="494157" y="201930"/>
                      </a:cubicBezTo>
                      <a:cubicBezTo>
                        <a:pt x="501777" y="201930"/>
                        <a:pt x="507778" y="204216"/>
                        <a:pt x="511873" y="208597"/>
                      </a:cubicBezTo>
                      <a:cubicBezTo>
                        <a:pt x="514731" y="211741"/>
                        <a:pt x="515969" y="214217"/>
                        <a:pt x="515779" y="216408"/>
                      </a:cubicBezTo>
                      <a:cubicBezTo>
                        <a:pt x="515493" y="218885"/>
                        <a:pt x="513493" y="220218"/>
                        <a:pt x="511778" y="221361"/>
                      </a:cubicBezTo>
                      <a:cubicBezTo>
                        <a:pt x="510540" y="222218"/>
                        <a:pt x="509397" y="222980"/>
                        <a:pt x="509302" y="223838"/>
                      </a:cubicBezTo>
                      <a:cubicBezTo>
                        <a:pt x="509302" y="224409"/>
                        <a:pt x="509588" y="225266"/>
                        <a:pt x="510349" y="226219"/>
                      </a:cubicBezTo>
                      <a:cubicBezTo>
                        <a:pt x="512064" y="228314"/>
                        <a:pt x="512731" y="230505"/>
                        <a:pt x="512350" y="232601"/>
                      </a:cubicBezTo>
                      <a:cubicBezTo>
                        <a:pt x="511683" y="236982"/>
                        <a:pt x="506825" y="240221"/>
                        <a:pt x="502634" y="243078"/>
                      </a:cubicBezTo>
                      <a:cubicBezTo>
                        <a:pt x="499681" y="245078"/>
                        <a:pt x="496729" y="247079"/>
                        <a:pt x="496443" y="248698"/>
                      </a:cubicBezTo>
                      <a:cubicBezTo>
                        <a:pt x="496443" y="248984"/>
                        <a:pt x="496443" y="249364"/>
                        <a:pt x="496824" y="249841"/>
                      </a:cubicBezTo>
                      <a:cubicBezTo>
                        <a:pt x="505682" y="261271"/>
                        <a:pt x="501872" y="266890"/>
                        <a:pt x="498157" y="272415"/>
                      </a:cubicBezTo>
                      <a:cubicBezTo>
                        <a:pt x="495681" y="276035"/>
                        <a:pt x="493395" y="279559"/>
                        <a:pt x="494062" y="284893"/>
                      </a:cubicBezTo>
                      <a:cubicBezTo>
                        <a:pt x="495490" y="284607"/>
                        <a:pt x="496729" y="284512"/>
                        <a:pt x="497967" y="284512"/>
                      </a:cubicBezTo>
                      <a:cubicBezTo>
                        <a:pt x="501301" y="284512"/>
                        <a:pt x="503968" y="285464"/>
                        <a:pt x="505778" y="287464"/>
                      </a:cubicBezTo>
                      <a:cubicBezTo>
                        <a:pt x="509969" y="291846"/>
                        <a:pt x="509492" y="300038"/>
                        <a:pt x="509111" y="308038"/>
                      </a:cubicBezTo>
                      <a:cubicBezTo>
                        <a:pt x="509016" y="310515"/>
                        <a:pt x="508825" y="312992"/>
                        <a:pt x="508921" y="315182"/>
                      </a:cubicBezTo>
                      <a:cubicBezTo>
                        <a:pt x="508921" y="315563"/>
                        <a:pt x="508730" y="315944"/>
                        <a:pt x="508349" y="316230"/>
                      </a:cubicBezTo>
                      <a:cubicBezTo>
                        <a:pt x="504063" y="318897"/>
                        <a:pt x="500253" y="323564"/>
                        <a:pt x="496824" y="327755"/>
                      </a:cubicBezTo>
                      <a:cubicBezTo>
                        <a:pt x="492823" y="332708"/>
                        <a:pt x="489680" y="336518"/>
                        <a:pt x="486346" y="336518"/>
                      </a:cubicBezTo>
                      <a:lnTo>
                        <a:pt x="486346" y="336518"/>
                      </a:lnTo>
                      <a:cubicBezTo>
                        <a:pt x="484537" y="336328"/>
                        <a:pt x="482441" y="336232"/>
                        <a:pt x="479965" y="336232"/>
                      </a:cubicBezTo>
                      <a:cubicBezTo>
                        <a:pt x="468535" y="336232"/>
                        <a:pt x="458724" y="337852"/>
                        <a:pt x="457771" y="339280"/>
                      </a:cubicBezTo>
                      <a:lnTo>
                        <a:pt x="457771" y="339280"/>
                      </a:lnTo>
                      <a:cubicBezTo>
                        <a:pt x="457771" y="339280"/>
                        <a:pt x="458629" y="340328"/>
                        <a:pt x="463677" y="341852"/>
                      </a:cubicBezTo>
                      <a:cubicBezTo>
                        <a:pt x="467296" y="342995"/>
                        <a:pt x="469202" y="345472"/>
                        <a:pt x="468821" y="348615"/>
                      </a:cubicBezTo>
                      <a:cubicBezTo>
                        <a:pt x="468154" y="352901"/>
                        <a:pt x="462820" y="357378"/>
                        <a:pt x="455962" y="357378"/>
                      </a:cubicBezTo>
                      <a:cubicBezTo>
                        <a:pt x="452723" y="357378"/>
                        <a:pt x="447865" y="356330"/>
                        <a:pt x="443008" y="351472"/>
                      </a:cubicBezTo>
                      <a:cubicBezTo>
                        <a:pt x="442150" y="350615"/>
                        <a:pt x="441388" y="350234"/>
                        <a:pt x="440436" y="350234"/>
                      </a:cubicBezTo>
                      <a:cubicBezTo>
                        <a:pt x="435673" y="350234"/>
                        <a:pt x="430339" y="361664"/>
                        <a:pt x="430339" y="367760"/>
                      </a:cubicBezTo>
                      <a:cubicBezTo>
                        <a:pt x="430339" y="369665"/>
                        <a:pt x="430339" y="374618"/>
                        <a:pt x="427006" y="374618"/>
                      </a:cubicBezTo>
                      <a:cubicBezTo>
                        <a:pt x="424720" y="374618"/>
                        <a:pt x="422053" y="371951"/>
                        <a:pt x="418338" y="368237"/>
                      </a:cubicBezTo>
                      <a:cubicBezTo>
                        <a:pt x="414147" y="364046"/>
                        <a:pt x="409004" y="358807"/>
                        <a:pt x="404908" y="358807"/>
                      </a:cubicBezTo>
                      <a:cubicBezTo>
                        <a:pt x="404336" y="358807"/>
                        <a:pt x="403765" y="358807"/>
                        <a:pt x="403288" y="359093"/>
                      </a:cubicBezTo>
                      <a:cubicBezTo>
                        <a:pt x="401003" y="359950"/>
                        <a:pt x="397383" y="365284"/>
                        <a:pt x="393573" y="370808"/>
                      </a:cubicBezTo>
                      <a:cubicBezTo>
                        <a:pt x="385667" y="382334"/>
                        <a:pt x="375856" y="396716"/>
                        <a:pt x="363855" y="396716"/>
                      </a:cubicBezTo>
                      <a:cubicBezTo>
                        <a:pt x="359569" y="396716"/>
                        <a:pt x="355378" y="394811"/>
                        <a:pt x="351377" y="391192"/>
                      </a:cubicBezTo>
                      <a:cubicBezTo>
                        <a:pt x="345186" y="385572"/>
                        <a:pt x="343376" y="382334"/>
                        <a:pt x="342614" y="381000"/>
                      </a:cubicBezTo>
                      <a:cubicBezTo>
                        <a:pt x="341662" y="381857"/>
                        <a:pt x="339185" y="383572"/>
                        <a:pt x="332994" y="385667"/>
                      </a:cubicBezTo>
                      <a:cubicBezTo>
                        <a:pt x="332899" y="385667"/>
                        <a:pt x="332137" y="385858"/>
                        <a:pt x="332041" y="385858"/>
                      </a:cubicBezTo>
                      <a:cubicBezTo>
                        <a:pt x="325660" y="385858"/>
                        <a:pt x="314420" y="365760"/>
                        <a:pt x="313468" y="360712"/>
                      </a:cubicBezTo>
                      <a:cubicBezTo>
                        <a:pt x="312230" y="354139"/>
                        <a:pt x="307467" y="350330"/>
                        <a:pt x="300895" y="350330"/>
                      </a:cubicBezTo>
                      <a:cubicBezTo>
                        <a:pt x="295846" y="350330"/>
                        <a:pt x="290893" y="352806"/>
                        <a:pt x="288226" y="356521"/>
                      </a:cubicBezTo>
                      <a:cubicBezTo>
                        <a:pt x="285845" y="359855"/>
                        <a:pt x="285464" y="363950"/>
                        <a:pt x="287084" y="368332"/>
                      </a:cubicBezTo>
                      <a:cubicBezTo>
                        <a:pt x="288322" y="371570"/>
                        <a:pt x="288322" y="374713"/>
                        <a:pt x="286893" y="377571"/>
                      </a:cubicBezTo>
                      <a:cubicBezTo>
                        <a:pt x="281940" y="387763"/>
                        <a:pt x="261175" y="393859"/>
                        <a:pt x="242792" y="399288"/>
                      </a:cubicBezTo>
                      <a:cubicBezTo>
                        <a:pt x="229171" y="403288"/>
                        <a:pt x="214979" y="407480"/>
                        <a:pt x="214503" y="411861"/>
                      </a:cubicBezTo>
                      <a:cubicBezTo>
                        <a:pt x="212217" y="429292"/>
                        <a:pt x="206883" y="438150"/>
                        <a:pt x="198692" y="43815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41A88F5-243F-C073-314B-66BE6C02EFFB}"/>
                    </a:ext>
                  </a:extLst>
                </p:cNvPr>
                <p:cNvSpPr/>
                <p:nvPr/>
              </p:nvSpPr>
              <p:spPr>
                <a:xfrm>
                  <a:off x="6069424" y="4087177"/>
                  <a:ext cx="518770" cy="441198"/>
                </a:xfrm>
                <a:custGeom>
                  <a:avLst/>
                  <a:gdLst>
                    <a:gd name="connsiteX0" fmla="*/ 347378 w 518770"/>
                    <a:gd name="connsiteY0" fmla="*/ 2857 h 441198"/>
                    <a:gd name="connsiteX1" fmla="*/ 363761 w 518770"/>
                    <a:gd name="connsiteY1" fmla="*/ 12287 h 441198"/>
                    <a:gd name="connsiteX2" fmla="*/ 372619 w 518770"/>
                    <a:gd name="connsiteY2" fmla="*/ 22479 h 441198"/>
                    <a:gd name="connsiteX3" fmla="*/ 389097 w 518770"/>
                    <a:gd name="connsiteY3" fmla="*/ 16383 h 441198"/>
                    <a:gd name="connsiteX4" fmla="*/ 396051 w 518770"/>
                    <a:gd name="connsiteY4" fmla="*/ 17907 h 441198"/>
                    <a:gd name="connsiteX5" fmla="*/ 403766 w 518770"/>
                    <a:gd name="connsiteY5" fmla="*/ 19717 h 441198"/>
                    <a:gd name="connsiteX6" fmla="*/ 409671 w 518770"/>
                    <a:gd name="connsiteY6" fmla="*/ 18669 h 441198"/>
                    <a:gd name="connsiteX7" fmla="*/ 412720 w 518770"/>
                    <a:gd name="connsiteY7" fmla="*/ 42863 h 441198"/>
                    <a:gd name="connsiteX8" fmla="*/ 434151 w 518770"/>
                    <a:gd name="connsiteY8" fmla="*/ 63437 h 441198"/>
                    <a:gd name="connsiteX9" fmla="*/ 435008 w 518770"/>
                    <a:gd name="connsiteY9" fmla="*/ 82963 h 441198"/>
                    <a:gd name="connsiteX10" fmla="*/ 440723 w 518770"/>
                    <a:gd name="connsiteY10" fmla="*/ 74295 h 441198"/>
                    <a:gd name="connsiteX11" fmla="*/ 443485 w 518770"/>
                    <a:gd name="connsiteY11" fmla="*/ 72485 h 441198"/>
                    <a:gd name="connsiteX12" fmla="*/ 460154 w 518770"/>
                    <a:gd name="connsiteY12" fmla="*/ 95536 h 441198"/>
                    <a:gd name="connsiteX13" fmla="*/ 470631 w 518770"/>
                    <a:gd name="connsiteY13" fmla="*/ 102203 h 441198"/>
                    <a:gd name="connsiteX14" fmla="*/ 488634 w 518770"/>
                    <a:gd name="connsiteY14" fmla="*/ 75152 h 441198"/>
                    <a:gd name="connsiteX15" fmla="*/ 499492 w 518770"/>
                    <a:gd name="connsiteY15" fmla="*/ 104680 h 441198"/>
                    <a:gd name="connsiteX16" fmla="*/ 508827 w 518770"/>
                    <a:gd name="connsiteY16" fmla="*/ 160591 h 441198"/>
                    <a:gd name="connsiteX17" fmla="*/ 453582 w 518770"/>
                    <a:gd name="connsiteY17" fmla="*/ 208026 h 441198"/>
                    <a:gd name="connsiteX18" fmla="*/ 452153 w 518770"/>
                    <a:gd name="connsiteY18" fmla="*/ 216217 h 441198"/>
                    <a:gd name="connsiteX19" fmla="*/ 496349 w 518770"/>
                    <a:gd name="connsiteY19" fmla="*/ 205169 h 441198"/>
                    <a:gd name="connsiteX20" fmla="*/ 513208 w 518770"/>
                    <a:gd name="connsiteY20" fmla="*/ 211455 h 441198"/>
                    <a:gd name="connsiteX21" fmla="*/ 511494 w 518770"/>
                    <a:gd name="connsiteY21" fmla="*/ 229076 h 441198"/>
                    <a:gd name="connsiteX22" fmla="*/ 498063 w 518770"/>
                    <a:gd name="connsiteY22" fmla="*/ 252698 h 441198"/>
                    <a:gd name="connsiteX23" fmla="*/ 495301 w 518770"/>
                    <a:gd name="connsiteY23" fmla="*/ 288512 h 441198"/>
                    <a:gd name="connsiteX24" fmla="*/ 500159 w 518770"/>
                    <a:gd name="connsiteY24" fmla="*/ 287941 h 441198"/>
                    <a:gd name="connsiteX25" fmla="*/ 509874 w 518770"/>
                    <a:gd name="connsiteY25" fmla="*/ 317468 h 441198"/>
                    <a:gd name="connsiteX26" fmla="*/ 509874 w 518770"/>
                    <a:gd name="connsiteY26" fmla="*/ 317468 h 441198"/>
                    <a:gd name="connsiteX27" fmla="*/ 488538 w 518770"/>
                    <a:gd name="connsiteY27" fmla="*/ 337566 h 441198"/>
                    <a:gd name="connsiteX28" fmla="*/ 488157 w 518770"/>
                    <a:gd name="connsiteY28" fmla="*/ 337566 h 441198"/>
                    <a:gd name="connsiteX29" fmla="*/ 482157 w 518770"/>
                    <a:gd name="connsiteY29" fmla="*/ 337280 h 441198"/>
                    <a:gd name="connsiteX30" fmla="*/ 465583 w 518770"/>
                    <a:gd name="connsiteY30" fmla="*/ 345186 h 441198"/>
                    <a:gd name="connsiteX31" fmla="*/ 458154 w 518770"/>
                    <a:gd name="connsiteY31" fmla="*/ 358330 h 441198"/>
                    <a:gd name="connsiteX32" fmla="*/ 446057 w 518770"/>
                    <a:gd name="connsiteY32" fmla="*/ 352806 h 441198"/>
                    <a:gd name="connsiteX33" fmla="*/ 442628 w 518770"/>
                    <a:gd name="connsiteY33" fmla="*/ 351187 h 441198"/>
                    <a:gd name="connsiteX34" fmla="*/ 431388 w 518770"/>
                    <a:gd name="connsiteY34" fmla="*/ 369856 h 441198"/>
                    <a:gd name="connsiteX35" fmla="*/ 429293 w 518770"/>
                    <a:gd name="connsiteY35" fmla="*/ 375571 h 441198"/>
                    <a:gd name="connsiteX36" fmla="*/ 407195 w 518770"/>
                    <a:gd name="connsiteY36" fmla="*/ 359759 h 441198"/>
                    <a:gd name="connsiteX37" fmla="*/ 405099 w 518770"/>
                    <a:gd name="connsiteY37" fmla="*/ 360140 h 441198"/>
                    <a:gd name="connsiteX38" fmla="*/ 366047 w 518770"/>
                    <a:gd name="connsiteY38" fmla="*/ 397669 h 441198"/>
                    <a:gd name="connsiteX39" fmla="*/ 354427 w 518770"/>
                    <a:gd name="connsiteY39" fmla="*/ 392430 h 441198"/>
                    <a:gd name="connsiteX40" fmla="*/ 345282 w 518770"/>
                    <a:gd name="connsiteY40" fmla="*/ 381762 h 441198"/>
                    <a:gd name="connsiteX41" fmla="*/ 334900 w 518770"/>
                    <a:gd name="connsiteY41" fmla="*/ 386620 h 441198"/>
                    <a:gd name="connsiteX42" fmla="*/ 334329 w 518770"/>
                    <a:gd name="connsiteY42" fmla="*/ 386715 h 441198"/>
                    <a:gd name="connsiteX43" fmla="*/ 316898 w 518770"/>
                    <a:gd name="connsiteY43" fmla="*/ 362521 h 441198"/>
                    <a:gd name="connsiteX44" fmla="*/ 303182 w 518770"/>
                    <a:gd name="connsiteY44" fmla="*/ 351091 h 441198"/>
                    <a:gd name="connsiteX45" fmla="*/ 288228 w 518770"/>
                    <a:gd name="connsiteY45" fmla="*/ 370713 h 441198"/>
                    <a:gd name="connsiteX46" fmla="*/ 215552 w 518770"/>
                    <a:gd name="connsiteY46" fmla="*/ 413766 h 441198"/>
                    <a:gd name="connsiteX47" fmla="*/ 200979 w 518770"/>
                    <a:gd name="connsiteY47" fmla="*/ 439007 h 441198"/>
                    <a:gd name="connsiteX48" fmla="*/ 189072 w 518770"/>
                    <a:gd name="connsiteY48" fmla="*/ 433006 h 441198"/>
                    <a:gd name="connsiteX49" fmla="*/ 128970 w 518770"/>
                    <a:gd name="connsiteY49" fmla="*/ 404908 h 441198"/>
                    <a:gd name="connsiteX50" fmla="*/ 127160 w 518770"/>
                    <a:gd name="connsiteY50" fmla="*/ 404622 h 441198"/>
                    <a:gd name="connsiteX51" fmla="*/ 79344 w 518770"/>
                    <a:gd name="connsiteY51" fmla="*/ 433483 h 441198"/>
                    <a:gd name="connsiteX52" fmla="*/ 67057 w 518770"/>
                    <a:gd name="connsiteY52" fmla="*/ 418338 h 441198"/>
                    <a:gd name="connsiteX53" fmla="*/ 85536 w 518770"/>
                    <a:gd name="connsiteY53" fmla="*/ 385763 h 441198"/>
                    <a:gd name="connsiteX54" fmla="*/ 74677 w 518770"/>
                    <a:gd name="connsiteY54" fmla="*/ 362712 h 441198"/>
                    <a:gd name="connsiteX55" fmla="*/ 55722 w 518770"/>
                    <a:gd name="connsiteY55" fmla="*/ 341947 h 441198"/>
                    <a:gd name="connsiteX56" fmla="*/ 61247 w 518770"/>
                    <a:gd name="connsiteY56" fmla="*/ 238792 h 441198"/>
                    <a:gd name="connsiteX57" fmla="*/ 23147 w 518770"/>
                    <a:gd name="connsiteY57" fmla="*/ 250126 h 441198"/>
                    <a:gd name="connsiteX58" fmla="*/ 11526 w 518770"/>
                    <a:gd name="connsiteY58" fmla="*/ 230696 h 441198"/>
                    <a:gd name="connsiteX59" fmla="*/ 6764 w 518770"/>
                    <a:gd name="connsiteY59" fmla="*/ 198596 h 441198"/>
                    <a:gd name="connsiteX60" fmla="*/ 28195 w 518770"/>
                    <a:gd name="connsiteY60" fmla="*/ 164497 h 441198"/>
                    <a:gd name="connsiteX61" fmla="*/ 28862 w 518770"/>
                    <a:gd name="connsiteY61" fmla="*/ 164497 h 441198"/>
                    <a:gd name="connsiteX62" fmla="*/ 34482 w 518770"/>
                    <a:gd name="connsiteY62" fmla="*/ 163354 h 441198"/>
                    <a:gd name="connsiteX63" fmla="*/ 39530 w 518770"/>
                    <a:gd name="connsiteY63" fmla="*/ 166211 h 441198"/>
                    <a:gd name="connsiteX64" fmla="*/ 51531 w 518770"/>
                    <a:gd name="connsiteY64" fmla="*/ 173546 h 441198"/>
                    <a:gd name="connsiteX65" fmla="*/ 66009 w 518770"/>
                    <a:gd name="connsiteY65" fmla="*/ 162401 h 441198"/>
                    <a:gd name="connsiteX66" fmla="*/ 67819 w 518770"/>
                    <a:gd name="connsiteY66" fmla="*/ 162401 h 441198"/>
                    <a:gd name="connsiteX67" fmla="*/ 98394 w 518770"/>
                    <a:gd name="connsiteY67" fmla="*/ 175546 h 441198"/>
                    <a:gd name="connsiteX68" fmla="*/ 121159 w 518770"/>
                    <a:gd name="connsiteY68" fmla="*/ 173546 h 441198"/>
                    <a:gd name="connsiteX69" fmla="*/ 154878 w 518770"/>
                    <a:gd name="connsiteY69" fmla="*/ 136493 h 441198"/>
                    <a:gd name="connsiteX70" fmla="*/ 198597 w 518770"/>
                    <a:gd name="connsiteY70" fmla="*/ 139732 h 441198"/>
                    <a:gd name="connsiteX71" fmla="*/ 236412 w 518770"/>
                    <a:gd name="connsiteY71" fmla="*/ 131159 h 441198"/>
                    <a:gd name="connsiteX72" fmla="*/ 180214 w 518770"/>
                    <a:gd name="connsiteY72" fmla="*/ 64579 h 441198"/>
                    <a:gd name="connsiteX73" fmla="*/ 201931 w 518770"/>
                    <a:gd name="connsiteY73" fmla="*/ 48673 h 441198"/>
                    <a:gd name="connsiteX74" fmla="*/ 247651 w 518770"/>
                    <a:gd name="connsiteY74" fmla="*/ 61246 h 441198"/>
                    <a:gd name="connsiteX75" fmla="*/ 256605 w 518770"/>
                    <a:gd name="connsiteY75" fmla="*/ 51149 h 441198"/>
                    <a:gd name="connsiteX76" fmla="*/ 259176 w 518770"/>
                    <a:gd name="connsiteY76" fmla="*/ 37052 h 441198"/>
                    <a:gd name="connsiteX77" fmla="*/ 267273 w 518770"/>
                    <a:gd name="connsiteY77" fmla="*/ 58103 h 441198"/>
                    <a:gd name="connsiteX78" fmla="*/ 270988 w 518770"/>
                    <a:gd name="connsiteY78" fmla="*/ 65437 h 441198"/>
                    <a:gd name="connsiteX79" fmla="*/ 286799 w 518770"/>
                    <a:gd name="connsiteY79" fmla="*/ 43148 h 441198"/>
                    <a:gd name="connsiteX80" fmla="*/ 284227 w 518770"/>
                    <a:gd name="connsiteY80" fmla="*/ 36386 h 441198"/>
                    <a:gd name="connsiteX81" fmla="*/ 289752 w 518770"/>
                    <a:gd name="connsiteY81" fmla="*/ 38481 h 441198"/>
                    <a:gd name="connsiteX82" fmla="*/ 298038 w 518770"/>
                    <a:gd name="connsiteY82" fmla="*/ 33338 h 441198"/>
                    <a:gd name="connsiteX83" fmla="*/ 304992 w 518770"/>
                    <a:gd name="connsiteY83" fmla="*/ 28480 h 441198"/>
                    <a:gd name="connsiteX84" fmla="*/ 319660 w 518770"/>
                    <a:gd name="connsiteY84" fmla="*/ 37052 h 441198"/>
                    <a:gd name="connsiteX85" fmla="*/ 331281 w 518770"/>
                    <a:gd name="connsiteY85" fmla="*/ 30289 h 441198"/>
                    <a:gd name="connsiteX86" fmla="*/ 332519 w 518770"/>
                    <a:gd name="connsiteY86" fmla="*/ 8287 h 441198"/>
                    <a:gd name="connsiteX87" fmla="*/ 347949 w 518770"/>
                    <a:gd name="connsiteY87" fmla="*/ 2857 h 441198"/>
                    <a:gd name="connsiteX88" fmla="*/ 509779 w 518770"/>
                    <a:gd name="connsiteY88" fmla="*/ 317373 h 441198"/>
                    <a:gd name="connsiteX89" fmla="*/ 509779 w 518770"/>
                    <a:gd name="connsiteY89" fmla="*/ 317373 h 441198"/>
                    <a:gd name="connsiteX90" fmla="*/ 347378 w 518770"/>
                    <a:gd name="connsiteY90" fmla="*/ 476 h 441198"/>
                    <a:gd name="connsiteX91" fmla="*/ 329566 w 518770"/>
                    <a:gd name="connsiteY91" fmla="*/ 8001 h 441198"/>
                    <a:gd name="connsiteX92" fmla="*/ 330900 w 518770"/>
                    <a:gd name="connsiteY92" fmla="*/ 19907 h 441198"/>
                    <a:gd name="connsiteX93" fmla="*/ 328995 w 518770"/>
                    <a:gd name="connsiteY93" fmla="*/ 28670 h 441198"/>
                    <a:gd name="connsiteX94" fmla="*/ 319089 w 518770"/>
                    <a:gd name="connsiteY94" fmla="*/ 34766 h 441198"/>
                    <a:gd name="connsiteX95" fmla="*/ 312326 w 518770"/>
                    <a:gd name="connsiteY95" fmla="*/ 30766 h 441198"/>
                    <a:gd name="connsiteX96" fmla="*/ 304325 w 518770"/>
                    <a:gd name="connsiteY96" fmla="*/ 26289 h 441198"/>
                    <a:gd name="connsiteX97" fmla="*/ 295467 w 518770"/>
                    <a:gd name="connsiteY97" fmla="*/ 32004 h 441198"/>
                    <a:gd name="connsiteX98" fmla="*/ 288990 w 518770"/>
                    <a:gd name="connsiteY98" fmla="*/ 36290 h 441198"/>
                    <a:gd name="connsiteX99" fmla="*/ 285465 w 518770"/>
                    <a:gd name="connsiteY99" fmla="*/ 34957 h 441198"/>
                    <a:gd name="connsiteX100" fmla="*/ 283465 w 518770"/>
                    <a:gd name="connsiteY100" fmla="*/ 34195 h 441198"/>
                    <a:gd name="connsiteX101" fmla="*/ 283465 w 518770"/>
                    <a:gd name="connsiteY101" fmla="*/ 34195 h 441198"/>
                    <a:gd name="connsiteX102" fmla="*/ 281465 w 518770"/>
                    <a:gd name="connsiteY102" fmla="*/ 35242 h 441198"/>
                    <a:gd name="connsiteX103" fmla="*/ 282322 w 518770"/>
                    <a:gd name="connsiteY103" fmla="*/ 40576 h 441198"/>
                    <a:gd name="connsiteX104" fmla="*/ 283846 w 518770"/>
                    <a:gd name="connsiteY104" fmla="*/ 44196 h 441198"/>
                    <a:gd name="connsiteX105" fmla="*/ 279941 w 518770"/>
                    <a:gd name="connsiteY105" fmla="*/ 54388 h 441198"/>
                    <a:gd name="connsiteX106" fmla="*/ 270226 w 518770"/>
                    <a:gd name="connsiteY106" fmla="*/ 63246 h 441198"/>
                    <a:gd name="connsiteX107" fmla="*/ 268892 w 518770"/>
                    <a:gd name="connsiteY107" fmla="*/ 58293 h 441198"/>
                    <a:gd name="connsiteX108" fmla="*/ 258414 w 518770"/>
                    <a:gd name="connsiteY108" fmla="*/ 34862 h 441198"/>
                    <a:gd name="connsiteX109" fmla="*/ 258414 w 518770"/>
                    <a:gd name="connsiteY109" fmla="*/ 34862 h 441198"/>
                    <a:gd name="connsiteX110" fmla="*/ 255747 w 518770"/>
                    <a:gd name="connsiteY110" fmla="*/ 36004 h 441198"/>
                    <a:gd name="connsiteX111" fmla="*/ 253462 w 518770"/>
                    <a:gd name="connsiteY111" fmla="*/ 51340 h 441198"/>
                    <a:gd name="connsiteX112" fmla="*/ 246889 w 518770"/>
                    <a:gd name="connsiteY112" fmla="*/ 58960 h 441198"/>
                    <a:gd name="connsiteX113" fmla="*/ 228982 w 518770"/>
                    <a:gd name="connsiteY113" fmla="*/ 53721 h 441198"/>
                    <a:gd name="connsiteX114" fmla="*/ 201169 w 518770"/>
                    <a:gd name="connsiteY114" fmla="*/ 46387 h 441198"/>
                    <a:gd name="connsiteX115" fmla="*/ 177262 w 518770"/>
                    <a:gd name="connsiteY115" fmla="*/ 63817 h 441198"/>
                    <a:gd name="connsiteX116" fmla="*/ 209551 w 518770"/>
                    <a:gd name="connsiteY116" fmla="*/ 99060 h 441198"/>
                    <a:gd name="connsiteX117" fmla="*/ 237174 w 518770"/>
                    <a:gd name="connsiteY117" fmla="*/ 116586 h 441198"/>
                    <a:gd name="connsiteX118" fmla="*/ 233840 w 518770"/>
                    <a:gd name="connsiteY118" fmla="*/ 129635 h 441198"/>
                    <a:gd name="connsiteX119" fmla="*/ 197835 w 518770"/>
                    <a:gd name="connsiteY119" fmla="*/ 137446 h 441198"/>
                    <a:gd name="connsiteX120" fmla="*/ 162974 w 518770"/>
                    <a:gd name="connsiteY120" fmla="*/ 135064 h 441198"/>
                    <a:gd name="connsiteX121" fmla="*/ 154306 w 518770"/>
                    <a:gd name="connsiteY121" fmla="*/ 134207 h 441198"/>
                    <a:gd name="connsiteX122" fmla="*/ 154116 w 518770"/>
                    <a:gd name="connsiteY122" fmla="*/ 134207 h 441198"/>
                    <a:gd name="connsiteX123" fmla="*/ 152782 w 518770"/>
                    <a:gd name="connsiteY123" fmla="*/ 134588 h 441198"/>
                    <a:gd name="connsiteX124" fmla="*/ 144210 w 518770"/>
                    <a:gd name="connsiteY124" fmla="*/ 149447 h 441198"/>
                    <a:gd name="connsiteX125" fmla="*/ 120016 w 518770"/>
                    <a:gd name="connsiteY125" fmla="*/ 171259 h 441198"/>
                    <a:gd name="connsiteX126" fmla="*/ 97633 w 518770"/>
                    <a:gd name="connsiteY126" fmla="*/ 173260 h 441198"/>
                    <a:gd name="connsiteX127" fmla="*/ 77535 w 518770"/>
                    <a:gd name="connsiteY127" fmla="*/ 165830 h 441198"/>
                    <a:gd name="connsiteX128" fmla="*/ 67057 w 518770"/>
                    <a:gd name="connsiteY128" fmla="*/ 160020 h 441198"/>
                    <a:gd name="connsiteX129" fmla="*/ 65057 w 518770"/>
                    <a:gd name="connsiteY129" fmla="*/ 160020 h 441198"/>
                    <a:gd name="connsiteX130" fmla="*/ 52960 w 518770"/>
                    <a:gd name="connsiteY130" fmla="*/ 168497 h 441198"/>
                    <a:gd name="connsiteX131" fmla="*/ 50769 w 518770"/>
                    <a:gd name="connsiteY131" fmla="*/ 171164 h 441198"/>
                    <a:gd name="connsiteX132" fmla="*/ 40387 w 518770"/>
                    <a:gd name="connsiteY132" fmla="*/ 164401 h 441198"/>
                    <a:gd name="connsiteX133" fmla="*/ 33815 w 518770"/>
                    <a:gd name="connsiteY133" fmla="*/ 160972 h 441198"/>
                    <a:gd name="connsiteX134" fmla="*/ 31148 w 518770"/>
                    <a:gd name="connsiteY134" fmla="*/ 161544 h 441198"/>
                    <a:gd name="connsiteX135" fmla="*/ 28195 w 518770"/>
                    <a:gd name="connsiteY135" fmla="*/ 162115 h 441198"/>
                    <a:gd name="connsiteX136" fmla="*/ 27624 w 518770"/>
                    <a:gd name="connsiteY136" fmla="*/ 162115 h 441198"/>
                    <a:gd name="connsiteX137" fmla="*/ 27529 w 518770"/>
                    <a:gd name="connsiteY137" fmla="*/ 162115 h 441198"/>
                    <a:gd name="connsiteX138" fmla="*/ 25147 w 518770"/>
                    <a:gd name="connsiteY138" fmla="*/ 164211 h 441198"/>
                    <a:gd name="connsiteX139" fmla="*/ 11241 w 518770"/>
                    <a:gd name="connsiteY139" fmla="*/ 179927 h 441198"/>
                    <a:gd name="connsiteX140" fmla="*/ 1 w 518770"/>
                    <a:gd name="connsiteY140" fmla="*/ 193167 h 441198"/>
                    <a:gd name="connsiteX141" fmla="*/ 4668 w 518770"/>
                    <a:gd name="connsiteY141" fmla="*/ 200501 h 441198"/>
                    <a:gd name="connsiteX142" fmla="*/ 6383 w 518770"/>
                    <a:gd name="connsiteY142" fmla="*/ 215932 h 441198"/>
                    <a:gd name="connsiteX143" fmla="*/ 8479 w 518770"/>
                    <a:gd name="connsiteY143" fmla="*/ 232124 h 441198"/>
                    <a:gd name="connsiteX144" fmla="*/ 22385 w 518770"/>
                    <a:gd name="connsiteY144" fmla="*/ 252508 h 441198"/>
                    <a:gd name="connsiteX145" fmla="*/ 38387 w 518770"/>
                    <a:gd name="connsiteY145" fmla="*/ 247650 h 441198"/>
                    <a:gd name="connsiteX146" fmla="*/ 60580 w 518770"/>
                    <a:gd name="connsiteY146" fmla="*/ 241173 h 441198"/>
                    <a:gd name="connsiteX147" fmla="*/ 81916 w 518770"/>
                    <a:gd name="connsiteY147" fmla="*/ 250031 h 441198"/>
                    <a:gd name="connsiteX148" fmla="*/ 68105 w 518770"/>
                    <a:gd name="connsiteY148" fmla="*/ 290989 h 441198"/>
                    <a:gd name="connsiteX149" fmla="*/ 52865 w 518770"/>
                    <a:gd name="connsiteY149" fmla="*/ 342995 h 441198"/>
                    <a:gd name="connsiteX150" fmla="*/ 53246 w 518770"/>
                    <a:gd name="connsiteY150" fmla="*/ 343471 h 441198"/>
                    <a:gd name="connsiteX151" fmla="*/ 61628 w 518770"/>
                    <a:gd name="connsiteY151" fmla="*/ 351282 h 441198"/>
                    <a:gd name="connsiteX152" fmla="*/ 71915 w 518770"/>
                    <a:gd name="connsiteY152" fmla="*/ 363569 h 441198"/>
                    <a:gd name="connsiteX153" fmla="*/ 84012 w 518770"/>
                    <a:gd name="connsiteY153" fmla="*/ 374809 h 441198"/>
                    <a:gd name="connsiteX154" fmla="*/ 88679 w 518770"/>
                    <a:gd name="connsiteY154" fmla="*/ 378333 h 441198"/>
                    <a:gd name="connsiteX155" fmla="*/ 83535 w 518770"/>
                    <a:gd name="connsiteY155" fmla="*/ 383762 h 441198"/>
                    <a:gd name="connsiteX156" fmla="*/ 82773 w 518770"/>
                    <a:gd name="connsiteY156" fmla="*/ 384620 h 441198"/>
                    <a:gd name="connsiteX157" fmla="*/ 81630 w 518770"/>
                    <a:gd name="connsiteY157" fmla="*/ 387096 h 441198"/>
                    <a:gd name="connsiteX158" fmla="*/ 64676 w 518770"/>
                    <a:gd name="connsiteY158" fmla="*/ 416623 h 441198"/>
                    <a:gd name="connsiteX159" fmla="*/ 64104 w 518770"/>
                    <a:gd name="connsiteY159" fmla="*/ 418719 h 441198"/>
                    <a:gd name="connsiteX160" fmla="*/ 78773 w 518770"/>
                    <a:gd name="connsiteY160" fmla="*/ 435673 h 441198"/>
                    <a:gd name="connsiteX161" fmla="*/ 107158 w 518770"/>
                    <a:gd name="connsiteY161" fmla="*/ 419290 h 441198"/>
                    <a:gd name="connsiteX162" fmla="*/ 126588 w 518770"/>
                    <a:gd name="connsiteY162" fmla="*/ 406813 h 441198"/>
                    <a:gd name="connsiteX163" fmla="*/ 127636 w 518770"/>
                    <a:gd name="connsiteY163" fmla="*/ 407003 h 441198"/>
                    <a:gd name="connsiteX164" fmla="*/ 152592 w 518770"/>
                    <a:gd name="connsiteY164" fmla="*/ 419767 h 441198"/>
                    <a:gd name="connsiteX165" fmla="*/ 187453 w 518770"/>
                    <a:gd name="connsiteY165" fmla="*/ 435007 h 441198"/>
                    <a:gd name="connsiteX166" fmla="*/ 200502 w 518770"/>
                    <a:gd name="connsiteY166" fmla="*/ 441198 h 441198"/>
                    <a:gd name="connsiteX167" fmla="*/ 217457 w 518770"/>
                    <a:gd name="connsiteY167" fmla="*/ 413861 h 441198"/>
                    <a:gd name="connsiteX168" fmla="*/ 244889 w 518770"/>
                    <a:gd name="connsiteY168" fmla="*/ 402241 h 441198"/>
                    <a:gd name="connsiteX169" fmla="*/ 289656 w 518770"/>
                    <a:gd name="connsiteY169" fmla="*/ 379857 h 441198"/>
                    <a:gd name="connsiteX170" fmla="*/ 289942 w 518770"/>
                    <a:gd name="connsiteY170" fmla="*/ 369570 h 441198"/>
                    <a:gd name="connsiteX171" fmla="*/ 290990 w 518770"/>
                    <a:gd name="connsiteY171" fmla="*/ 358902 h 441198"/>
                    <a:gd name="connsiteX172" fmla="*/ 302706 w 518770"/>
                    <a:gd name="connsiteY172" fmla="*/ 353187 h 441198"/>
                    <a:gd name="connsiteX173" fmla="*/ 314136 w 518770"/>
                    <a:gd name="connsiteY173" fmla="*/ 362617 h 441198"/>
                    <a:gd name="connsiteX174" fmla="*/ 333853 w 518770"/>
                    <a:gd name="connsiteY174" fmla="*/ 388715 h 441198"/>
                    <a:gd name="connsiteX175" fmla="*/ 335186 w 518770"/>
                    <a:gd name="connsiteY175" fmla="*/ 388525 h 441198"/>
                    <a:gd name="connsiteX176" fmla="*/ 344139 w 518770"/>
                    <a:gd name="connsiteY176" fmla="*/ 384620 h 441198"/>
                    <a:gd name="connsiteX177" fmla="*/ 352331 w 518770"/>
                    <a:gd name="connsiteY177" fmla="*/ 393859 h 441198"/>
                    <a:gd name="connsiteX178" fmla="*/ 365571 w 518770"/>
                    <a:gd name="connsiteY178" fmla="*/ 399669 h 441198"/>
                    <a:gd name="connsiteX179" fmla="*/ 396337 w 518770"/>
                    <a:gd name="connsiteY179" fmla="*/ 373189 h 441198"/>
                    <a:gd name="connsiteX180" fmla="*/ 405480 w 518770"/>
                    <a:gd name="connsiteY180" fmla="*/ 361855 h 441198"/>
                    <a:gd name="connsiteX181" fmla="*/ 406623 w 518770"/>
                    <a:gd name="connsiteY181" fmla="*/ 361664 h 441198"/>
                    <a:gd name="connsiteX182" fmla="*/ 419196 w 518770"/>
                    <a:gd name="connsiteY182" fmla="*/ 370713 h 441198"/>
                    <a:gd name="connsiteX183" fmla="*/ 428721 w 518770"/>
                    <a:gd name="connsiteY183" fmla="*/ 377476 h 441198"/>
                    <a:gd name="connsiteX184" fmla="*/ 433198 w 518770"/>
                    <a:gd name="connsiteY184" fmla="*/ 369380 h 441198"/>
                    <a:gd name="connsiteX185" fmla="*/ 442056 w 518770"/>
                    <a:gd name="connsiteY185" fmla="*/ 353092 h 441198"/>
                    <a:gd name="connsiteX186" fmla="*/ 443771 w 518770"/>
                    <a:gd name="connsiteY186" fmla="*/ 353949 h 441198"/>
                    <a:gd name="connsiteX187" fmla="*/ 457582 w 518770"/>
                    <a:gd name="connsiteY187" fmla="*/ 360236 h 441198"/>
                    <a:gd name="connsiteX188" fmla="*/ 471679 w 518770"/>
                    <a:gd name="connsiteY188" fmla="*/ 350425 h 441198"/>
                    <a:gd name="connsiteX189" fmla="*/ 465774 w 518770"/>
                    <a:gd name="connsiteY189" fmla="*/ 342424 h 441198"/>
                    <a:gd name="connsiteX190" fmla="*/ 462059 w 518770"/>
                    <a:gd name="connsiteY190" fmla="*/ 341090 h 441198"/>
                    <a:gd name="connsiteX191" fmla="*/ 481680 w 518770"/>
                    <a:gd name="connsiteY191" fmla="*/ 339185 h 441198"/>
                    <a:gd name="connsiteX192" fmla="*/ 487300 w 518770"/>
                    <a:gd name="connsiteY192" fmla="*/ 339471 h 441198"/>
                    <a:gd name="connsiteX193" fmla="*/ 488062 w 518770"/>
                    <a:gd name="connsiteY193" fmla="*/ 339471 h 441198"/>
                    <a:gd name="connsiteX194" fmla="*/ 499492 w 518770"/>
                    <a:gd name="connsiteY194" fmla="*/ 330232 h 441198"/>
                    <a:gd name="connsiteX195" fmla="*/ 510541 w 518770"/>
                    <a:gd name="connsiteY195" fmla="*/ 319088 h 441198"/>
                    <a:gd name="connsiteX196" fmla="*/ 511780 w 518770"/>
                    <a:gd name="connsiteY196" fmla="*/ 316992 h 441198"/>
                    <a:gd name="connsiteX197" fmla="*/ 511780 w 518770"/>
                    <a:gd name="connsiteY197" fmla="*/ 316611 h 441198"/>
                    <a:gd name="connsiteX198" fmla="*/ 511970 w 518770"/>
                    <a:gd name="connsiteY198" fmla="*/ 309848 h 441198"/>
                    <a:gd name="connsiteX199" fmla="*/ 508350 w 518770"/>
                    <a:gd name="connsiteY199" fmla="*/ 288417 h 441198"/>
                    <a:gd name="connsiteX200" fmla="*/ 499683 w 518770"/>
                    <a:gd name="connsiteY200" fmla="*/ 285083 h 441198"/>
                    <a:gd name="connsiteX201" fmla="*/ 496921 w 518770"/>
                    <a:gd name="connsiteY201" fmla="*/ 285274 h 441198"/>
                    <a:gd name="connsiteX202" fmla="*/ 500921 w 518770"/>
                    <a:gd name="connsiteY202" fmla="*/ 274796 h 441198"/>
                    <a:gd name="connsiteX203" fmla="*/ 499492 w 518770"/>
                    <a:gd name="connsiteY203" fmla="*/ 250793 h 441198"/>
                    <a:gd name="connsiteX204" fmla="*/ 505017 w 518770"/>
                    <a:gd name="connsiteY204" fmla="*/ 245745 h 441198"/>
                    <a:gd name="connsiteX205" fmla="*/ 515208 w 518770"/>
                    <a:gd name="connsiteY205" fmla="*/ 234505 h 441198"/>
                    <a:gd name="connsiteX206" fmla="*/ 512922 w 518770"/>
                    <a:gd name="connsiteY206" fmla="*/ 227171 h 441198"/>
                    <a:gd name="connsiteX207" fmla="*/ 512161 w 518770"/>
                    <a:gd name="connsiteY207" fmla="*/ 225647 h 441198"/>
                    <a:gd name="connsiteX208" fmla="*/ 514161 w 518770"/>
                    <a:gd name="connsiteY208" fmla="*/ 223933 h 441198"/>
                    <a:gd name="connsiteX209" fmla="*/ 518733 w 518770"/>
                    <a:gd name="connsiteY209" fmla="*/ 218122 h 441198"/>
                    <a:gd name="connsiteX210" fmla="*/ 514542 w 518770"/>
                    <a:gd name="connsiteY210" fmla="*/ 209359 h 441198"/>
                    <a:gd name="connsiteX211" fmla="*/ 495968 w 518770"/>
                    <a:gd name="connsiteY211" fmla="*/ 202216 h 441198"/>
                    <a:gd name="connsiteX212" fmla="*/ 463678 w 518770"/>
                    <a:gd name="connsiteY212" fmla="*/ 209836 h 441198"/>
                    <a:gd name="connsiteX213" fmla="*/ 452534 w 518770"/>
                    <a:gd name="connsiteY213" fmla="*/ 213265 h 441198"/>
                    <a:gd name="connsiteX214" fmla="*/ 455201 w 518770"/>
                    <a:gd name="connsiteY214" fmla="*/ 208788 h 441198"/>
                    <a:gd name="connsiteX215" fmla="*/ 491491 w 518770"/>
                    <a:gd name="connsiteY215" fmla="*/ 177546 h 441198"/>
                    <a:gd name="connsiteX216" fmla="*/ 510637 w 518770"/>
                    <a:gd name="connsiteY216" fmla="*/ 160972 h 441198"/>
                    <a:gd name="connsiteX217" fmla="*/ 505207 w 518770"/>
                    <a:gd name="connsiteY217" fmla="*/ 144780 h 441198"/>
                    <a:gd name="connsiteX218" fmla="*/ 501397 w 518770"/>
                    <a:gd name="connsiteY218" fmla="*/ 104965 h 441198"/>
                    <a:gd name="connsiteX219" fmla="*/ 499111 w 518770"/>
                    <a:gd name="connsiteY219" fmla="*/ 92869 h 441198"/>
                    <a:gd name="connsiteX220" fmla="*/ 490729 w 518770"/>
                    <a:gd name="connsiteY220" fmla="*/ 74200 h 441198"/>
                    <a:gd name="connsiteX221" fmla="*/ 489205 w 518770"/>
                    <a:gd name="connsiteY221" fmla="*/ 72295 h 441198"/>
                    <a:gd name="connsiteX222" fmla="*/ 488348 w 518770"/>
                    <a:gd name="connsiteY222" fmla="*/ 72104 h 441198"/>
                    <a:gd name="connsiteX223" fmla="*/ 486729 w 518770"/>
                    <a:gd name="connsiteY223" fmla="*/ 72676 h 441198"/>
                    <a:gd name="connsiteX224" fmla="*/ 473203 w 518770"/>
                    <a:gd name="connsiteY224" fmla="*/ 93631 h 441198"/>
                    <a:gd name="connsiteX225" fmla="*/ 470250 w 518770"/>
                    <a:gd name="connsiteY225" fmla="*/ 99155 h 441198"/>
                    <a:gd name="connsiteX226" fmla="*/ 461392 w 518770"/>
                    <a:gd name="connsiteY226" fmla="*/ 93059 h 441198"/>
                    <a:gd name="connsiteX227" fmla="*/ 460249 w 518770"/>
                    <a:gd name="connsiteY227" fmla="*/ 92488 h 441198"/>
                    <a:gd name="connsiteX228" fmla="*/ 447771 w 518770"/>
                    <a:gd name="connsiteY228" fmla="*/ 76486 h 441198"/>
                    <a:gd name="connsiteX229" fmla="*/ 443104 w 518770"/>
                    <a:gd name="connsiteY229" fmla="*/ 69437 h 441198"/>
                    <a:gd name="connsiteX230" fmla="*/ 438628 w 518770"/>
                    <a:gd name="connsiteY230" fmla="*/ 72009 h 441198"/>
                    <a:gd name="connsiteX231" fmla="*/ 436056 w 518770"/>
                    <a:gd name="connsiteY231" fmla="*/ 75438 h 441198"/>
                    <a:gd name="connsiteX232" fmla="*/ 436056 w 518770"/>
                    <a:gd name="connsiteY232" fmla="*/ 62770 h 441198"/>
                    <a:gd name="connsiteX233" fmla="*/ 425959 w 518770"/>
                    <a:gd name="connsiteY233" fmla="*/ 53149 h 441198"/>
                    <a:gd name="connsiteX234" fmla="*/ 414624 w 518770"/>
                    <a:gd name="connsiteY234" fmla="*/ 42005 h 441198"/>
                    <a:gd name="connsiteX235" fmla="*/ 413767 w 518770"/>
                    <a:gd name="connsiteY235" fmla="*/ 29242 h 441198"/>
                    <a:gd name="connsiteX236" fmla="*/ 409195 w 518770"/>
                    <a:gd name="connsiteY236" fmla="*/ 15621 h 441198"/>
                    <a:gd name="connsiteX237" fmla="*/ 407005 w 518770"/>
                    <a:gd name="connsiteY237" fmla="*/ 16097 h 441198"/>
                    <a:gd name="connsiteX238" fmla="*/ 403195 w 518770"/>
                    <a:gd name="connsiteY238" fmla="*/ 16764 h 441198"/>
                    <a:gd name="connsiteX239" fmla="*/ 396432 w 518770"/>
                    <a:gd name="connsiteY239" fmla="*/ 15145 h 441198"/>
                    <a:gd name="connsiteX240" fmla="*/ 388621 w 518770"/>
                    <a:gd name="connsiteY240" fmla="*/ 13430 h 441198"/>
                    <a:gd name="connsiteX241" fmla="*/ 376810 w 518770"/>
                    <a:gd name="connsiteY241" fmla="*/ 17526 h 441198"/>
                    <a:gd name="connsiteX242" fmla="*/ 372143 w 518770"/>
                    <a:gd name="connsiteY242" fmla="*/ 19621 h 441198"/>
                    <a:gd name="connsiteX243" fmla="*/ 365475 w 518770"/>
                    <a:gd name="connsiteY243" fmla="*/ 10858 h 441198"/>
                    <a:gd name="connsiteX244" fmla="*/ 346997 w 518770"/>
                    <a:gd name="connsiteY244" fmla="*/ 0 h 441198"/>
                    <a:gd name="connsiteX245" fmla="*/ 346997 w 518770"/>
                    <a:gd name="connsiteY245" fmla="*/ 0 h 441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</a:cxnLst>
                  <a:rect l="l" t="t" r="r" b="b"/>
                  <a:pathLst>
                    <a:path w="518770" h="441198">
                      <a:moveTo>
                        <a:pt x="347378" y="2857"/>
                      </a:moveTo>
                      <a:cubicBezTo>
                        <a:pt x="353855" y="2857"/>
                        <a:pt x="360522" y="5143"/>
                        <a:pt x="363761" y="12287"/>
                      </a:cubicBezTo>
                      <a:cubicBezTo>
                        <a:pt x="367190" y="20098"/>
                        <a:pt x="369857" y="22479"/>
                        <a:pt x="372619" y="22479"/>
                      </a:cubicBezTo>
                      <a:cubicBezTo>
                        <a:pt x="377001" y="22479"/>
                        <a:pt x="381382" y="16383"/>
                        <a:pt x="389097" y="16383"/>
                      </a:cubicBezTo>
                      <a:cubicBezTo>
                        <a:pt x="391193" y="16383"/>
                        <a:pt x="393479" y="16859"/>
                        <a:pt x="396051" y="17907"/>
                      </a:cubicBezTo>
                      <a:cubicBezTo>
                        <a:pt x="399289" y="19240"/>
                        <a:pt x="401766" y="19717"/>
                        <a:pt x="403766" y="19717"/>
                      </a:cubicBezTo>
                      <a:cubicBezTo>
                        <a:pt x="406909" y="19717"/>
                        <a:pt x="408624" y="18669"/>
                        <a:pt x="409671" y="18669"/>
                      </a:cubicBezTo>
                      <a:cubicBezTo>
                        <a:pt x="411577" y="18669"/>
                        <a:pt x="411100" y="22288"/>
                        <a:pt x="412720" y="42863"/>
                      </a:cubicBezTo>
                      <a:cubicBezTo>
                        <a:pt x="413958" y="59150"/>
                        <a:pt x="434341" y="53435"/>
                        <a:pt x="434151" y="63437"/>
                      </a:cubicBezTo>
                      <a:cubicBezTo>
                        <a:pt x="433960" y="78391"/>
                        <a:pt x="434151" y="82963"/>
                        <a:pt x="435008" y="82963"/>
                      </a:cubicBezTo>
                      <a:cubicBezTo>
                        <a:pt x="435961" y="82963"/>
                        <a:pt x="437770" y="77438"/>
                        <a:pt x="440723" y="74295"/>
                      </a:cubicBezTo>
                      <a:cubicBezTo>
                        <a:pt x="441961" y="73057"/>
                        <a:pt x="442819" y="72485"/>
                        <a:pt x="443485" y="72485"/>
                      </a:cubicBezTo>
                      <a:cubicBezTo>
                        <a:pt x="447390" y="72485"/>
                        <a:pt x="443485" y="92297"/>
                        <a:pt x="460154" y="95536"/>
                      </a:cubicBezTo>
                      <a:cubicBezTo>
                        <a:pt x="465393" y="100298"/>
                        <a:pt x="468536" y="102203"/>
                        <a:pt x="470631" y="102203"/>
                      </a:cubicBezTo>
                      <a:cubicBezTo>
                        <a:pt x="476346" y="102203"/>
                        <a:pt x="474632" y="87725"/>
                        <a:pt x="488634" y="75152"/>
                      </a:cubicBezTo>
                      <a:cubicBezTo>
                        <a:pt x="491872" y="99441"/>
                        <a:pt x="504731" y="93059"/>
                        <a:pt x="499492" y="104680"/>
                      </a:cubicBezTo>
                      <a:cubicBezTo>
                        <a:pt x="479109" y="150019"/>
                        <a:pt x="517209" y="143828"/>
                        <a:pt x="508827" y="160591"/>
                      </a:cubicBezTo>
                      <a:cubicBezTo>
                        <a:pt x="497873" y="182499"/>
                        <a:pt x="481871" y="167735"/>
                        <a:pt x="453582" y="208026"/>
                      </a:cubicBezTo>
                      <a:cubicBezTo>
                        <a:pt x="449296" y="214122"/>
                        <a:pt x="449296" y="216217"/>
                        <a:pt x="452153" y="216217"/>
                      </a:cubicBezTo>
                      <a:cubicBezTo>
                        <a:pt x="458535" y="216217"/>
                        <a:pt x="479395" y="205169"/>
                        <a:pt x="496349" y="205169"/>
                      </a:cubicBezTo>
                      <a:cubicBezTo>
                        <a:pt x="502921" y="205169"/>
                        <a:pt x="508922" y="206883"/>
                        <a:pt x="513208" y="211455"/>
                      </a:cubicBezTo>
                      <a:cubicBezTo>
                        <a:pt x="524448" y="223647"/>
                        <a:pt x="505207" y="221075"/>
                        <a:pt x="511494" y="229076"/>
                      </a:cubicBezTo>
                      <a:cubicBezTo>
                        <a:pt x="520638" y="240697"/>
                        <a:pt x="492825" y="246031"/>
                        <a:pt x="498063" y="252698"/>
                      </a:cubicBezTo>
                      <a:cubicBezTo>
                        <a:pt x="512351" y="271081"/>
                        <a:pt x="492253" y="272701"/>
                        <a:pt x="495301" y="288512"/>
                      </a:cubicBezTo>
                      <a:cubicBezTo>
                        <a:pt x="497111" y="288131"/>
                        <a:pt x="498730" y="287941"/>
                        <a:pt x="500159" y="287941"/>
                      </a:cubicBezTo>
                      <a:cubicBezTo>
                        <a:pt x="513970" y="287941"/>
                        <a:pt x="509779" y="305848"/>
                        <a:pt x="509874" y="317468"/>
                      </a:cubicBezTo>
                      <a:lnTo>
                        <a:pt x="509874" y="317468"/>
                      </a:lnTo>
                      <a:cubicBezTo>
                        <a:pt x="500635" y="323183"/>
                        <a:pt x="493872" y="337566"/>
                        <a:pt x="488538" y="337566"/>
                      </a:cubicBezTo>
                      <a:cubicBezTo>
                        <a:pt x="488443" y="337566"/>
                        <a:pt x="488253" y="337566"/>
                        <a:pt x="488157" y="337566"/>
                      </a:cubicBezTo>
                      <a:cubicBezTo>
                        <a:pt x="486919" y="337375"/>
                        <a:pt x="484729" y="337280"/>
                        <a:pt x="482157" y="337280"/>
                      </a:cubicBezTo>
                      <a:cubicBezTo>
                        <a:pt x="469774" y="337280"/>
                        <a:pt x="447581" y="339566"/>
                        <a:pt x="465583" y="345186"/>
                      </a:cubicBezTo>
                      <a:cubicBezTo>
                        <a:pt x="474727" y="348044"/>
                        <a:pt x="468060" y="358330"/>
                        <a:pt x="458154" y="358330"/>
                      </a:cubicBezTo>
                      <a:cubicBezTo>
                        <a:pt x="454344" y="358330"/>
                        <a:pt x="450057" y="356806"/>
                        <a:pt x="446057" y="352806"/>
                      </a:cubicBezTo>
                      <a:cubicBezTo>
                        <a:pt x="444914" y="351663"/>
                        <a:pt x="443771" y="351187"/>
                        <a:pt x="442628" y="351187"/>
                      </a:cubicBezTo>
                      <a:cubicBezTo>
                        <a:pt x="436913" y="351187"/>
                        <a:pt x="431388" y="363379"/>
                        <a:pt x="431388" y="369856"/>
                      </a:cubicBezTo>
                      <a:cubicBezTo>
                        <a:pt x="431388" y="373951"/>
                        <a:pt x="430627" y="375571"/>
                        <a:pt x="429293" y="375571"/>
                      </a:cubicBezTo>
                      <a:cubicBezTo>
                        <a:pt x="425007" y="375571"/>
                        <a:pt x="415196" y="359759"/>
                        <a:pt x="407195" y="359759"/>
                      </a:cubicBezTo>
                      <a:cubicBezTo>
                        <a:pt x="406528" y="359759"/>
                        <a:pt x="405766" y="359855"/>
                        <a:pt x="405099" y="360140"/>
                      </a:cubicBezTo>
                      <a:cubicBezTo>
                        <a:pt x="397670" y="363093"/>
                        <a:pt x="383763" y="397669"/>
                        <a:pt x="366047" y="397669"/>
                      </a:cubicBezTo>
                      <a:cubicBezTo>
                        <a:pt x="362332" y="397669"/>
                        <a:pt x="358427" y="396145"/>
                        <a:pt x="354427" y="392430"/>
                      </a:cubicBezTo>
                      <a:cubicBezTo>
                        <a:pt x="345854" y="384620"/>
                        <a:pt x="346045" y="381762"/>
                        <a:pt x="345282" y="381762"/>
                      </a:cubicBezTo>
                      <a:cubicBezTo>
                        <a:pt x="344616" y="381762"/>
                        <a:pt x="343282" y="383857"/>
                        <a:pt x="334900" y="386620"/>
                      </a:cubicBezTo>
                      <a:cubicBezTo>
                        <a:pt x="334710" y="386620"/>
                        <a:pt x="334519" y="386715"/>
                        <a:pt x="334329" y="386715"/>
                      </a:cubicBezTo>
                      <a:cubicBezTo>
                        <a:pt x="329090" y="386715"/>
                        <a:pt x="317946" y="367665"/>
                        <a:pt x="316898" y="362521"/>
                      </a:cubicBezTo>
                      <a:cubicBezTo>
                        <a:pt x="315374" y="354521"/>
                        <a:pt x="309373" y="351091"/>
                        <a:pt x="303182" y="351091"/>
                      </a:cubicBezTo>
                      <a:cubicBezTo>
                        <a:pt x="293847" y="351091"/>
                        <a:pt x="283942" y="358902"/>
                        <a:pt x="288228" y="370713"/>
                      </a:cubicBezTo>
                      <a:cubicBezTo>
                        <a:pt x="298038" y="395478"/>
                        <a:pt x="217171" y="400907"/>
                        <a:pt x="215552" y="413766"/>
                      </a:cubicBezTo>
                      <a:cubicBezTo>
                        <a:pt x="212885" y="433864"/>
                        <a:pt x="206694" y="439007"/>
                        <a:pt x="200979" y="439007"/>
                      </a:cubicBezTo>
                      <a:cubicBezTo>
                        <a:pt x="194788" y="439007"/>
                        <a:pt x="189168" y="433006"/>
                        <a:pt x="189072" y="433006"/>
                      </a:cubicBezTo>
                      <a:cubicBezTo>
                        <a:pt x="165641" y="429196"/>
                        <a:pt x="151163" y="412718"/>
                        <a:pt x="128970" y="404908"/>
                      </a:cubicBezTo>
                      <a:cubicBezTo>
                        <a:pt x="128398" y="404717"/>
                        <a:pt x="127827" y="404622"/>
                        <a:pt x="127160" y="404622"/>
                      </a:cubicBezTo>
                      <a:cubicBezTo>
                        <a:pt x="115921" y="404622"/>
                        <a:pt x="93918" y="433483"/>
                        <a:pt x="79344" y="433483"/>
                      </a:cubicBezTo>
                      <a:cubicBezTo>
                        <a:pt x="73915" y="433483"/>
                        <a:pt x="69438" y="429482"/>
                        <a:pt x="67057" y="418338"/>
                      </a:cubicBezTo>
                      <a:cubicBezTo>
                        <a:pt x="74296" y="410051"/>
                        <a:pt x="81250" y="394811"/>
                        <a:pt x="85536" y="385763"/>
                      </a:cubicBezTo>
                      <a:cubicBezTo>
                        <a:pt x="102014" y="373475"/>
                        <a:pt x="80488" y="375666"/>
                        <a:pt x="74677" y="362712"/>
                      </a:cubicBezTo>
                      <a:cubicBezTo>
                        <a:pt x="69724" y="351663"/>
                        <a:pt x="63152" y="350615"/>
                        <a:pt x="55722" y="341947"/>
                      </a:cubicBezTo>
                      <a:cubicBezTo>
                        <a:pt x="40578" y="310610"/>
                        <a:pt x="127065" y="243745"/>
                        <a:pt x="61247" y="238792"/>
                      </a:cubicBezTo>
                      <a:cubicBezTo>
                        <a:pt x="46293" y="239268"/>
                        <a:pt x="32481" y="250126"/>
                        <a:pt x="23147" y="250126"/>
                      </a:cubicBezTo>
                      <a:cubicBezTo>
                        <a:pt x="17051" y="250126"/>
                        <a:pt x="12860" y="245554"/>
                        <a:pt x="11526" y="230696"/>
                      </a:cubicBezTo>
                      <a:cubicBezTo>
                        <a:pt x="-1046" y="224409"/>
                        <a:pt x="20671" y="208597"/>
                        <a:pt x="6764" y="198596"/>
                      </a:cubicBezTo>
                      <a:cubicBezTo>
                        <a:pt x="-8095" y="187833"/>
                        <a:pt x="26195" y="180308"/>
                        <a:pt x="28195" y="164497"/>
                      </a:cubicBezTo>
                      <a:cubicBezTo>
                        <a:pt x="28386" y="164497"/>
                        <a:pt x="28671" y="164497"/>
                        <a:pt x="28862" y="164497"/>
                      </a:cubicBezTo>
                      <a:cubicBezTo>
                        <a:pt x="31815" y="164497"/>
                        <a:pt x="32958" y="163354"/>
                        <a:pt x="34482" y="163354"/>
                      </a:cubicBezTo>
                      <a:cubicBezTo>
                        <a:pt x="35625" y="163354"/>
                        <a:pt x="36958" y="164021"/>
                        <a:pt x="39530" y="166211"/>
                      </a:cubicBezTo>
                      <a:cubicBezTo>
                        <a:pt x="45817" y="171640"/>
                        <a:pt x="49246" y="173546"/>
                        <a:pt x="51531" y="173546"/>
                      </a:cubicBezTo>
                      <a:cubicBezTo>
                        <a:pt x="56675" y="173546"/>
                        <a:pt x="55151" y="163354"/>
                        <a:pt x="66009" y="162401"/>
                      </a:cubicBezTo>
                      <a:cubicBezTo>
                        <a:pt x="66676" y="162401"/>
                        <a:pt x="67248" y="162401"/>
                        <a:pt x="67819" y="162401"/>
                      </a:cubicBezTo>
                      <a:cubicBezTo>
                        <a:pt x="80488" y="162401"/>
                        <a:pt x="71343" y="175546"/>
                        <a:pt x="98394" y="175546"/>
                      </a:cubicBezTo>
                      <a:cubicBezTo>
                        <a:pt x="104109" y="175546"/>
                        <a:pt x="111539" y="174974"/>
                        <a:pt x="121159" y="173546"/>
                      </a:cubicBezTo>
                      <a:cubicBezTo>
                        <a:pt x="152401" y="168878"/>
                        <a:pt x="142686" y="144685"/>
                        <a:pt x="154878" y="136493"/>
                      </a:cubicBezTo>
                      <a:cubicBezTo>
                        <a:pt x="164498" y="137350"/>
                        <a:pt x="181834" y="139732"/>
                        <a:pt x="198597" y="139732"/>
                      </a:cubicBezTo>
                      <a:cubicBezTo>
                        <a:pt x="213456" y="139732"/>
                        <a:pt x="227934" y="137827"/>
                        <a:pt x="236412" y="131159"/>
                      </a:cubicBezTo>
                      <a:cubicBezTo>
                        <a:pt x="261748" y="93345"/>
                        <a:pt x="167546" y="101346"/>
                        <a:pt x="180214" y="64579"/>
                      </a:cubicBezTo>
                      <a:cubicBezTo>
                        <a:pt x="185263" y="52578"/>
                        <a:pt x="193073" y="48673"/>
                        <a:pt x="201931" y="48673"/>
                      </a:cubicBezTo>
                      <a:cubicBezTo>
                        <a:pt x="217743" y="48673"/>
                        <a:pt x="236697" y="61246"/>
                        <a:pt x="247651" y="61246"/>
                      </a:cubicBezTo>
                      <a:cubicBezTo>
                        <a:pt x="252604" y="61246"/>
                        <a:pt x="255938" y="58674"/>
                        <a:pt x="256605" y="51149"/>
                      </a:cubicBezTo>
                      <a:cubicBezTo>
                        <a:pt x="256224" y="40862"/>
                        <a:pt x="257462" y="37052"/>
                        <a:pt x="259176" y="37052"/>
                      </a:cubicBezTo>
                      <a:cubicBezTo>
                        <a:pt x="262320" y="37052"/>
                        <a:pt x="267273" y="49721"/>
                        <a:pt x="267273" y="58103"/>
                      </a:cubicBezTo>
                      <a:cubicBezTo>
                        <a:pt x="267273" y="63341"/>
                        <a:pt x="268797" y="65437"/>
                        <a:pt x="270988" y="65437"/>
                      </a:cubicBezTo>
                      <a:cubicBezTo>
                        <a:pt x="277274" y="65437"/>
                        <a:pt x="289085" y="48768"/>
                        <a:pt x="286799" y="43148"/>
                      </a:cubicBezTo>
                      <a:cubicBezTo>
                        <a:pt x="284608" y="37909"/>
                        <a:pt x="283942" y="36386"/>
                        <a:pt x="284227" y="36386"/>
                      </a:cubicBezTo>
                      <a:cubicBezTo>
                        <a:pt x="284608" y="36386"/>
                        <a:pt x="286704" y="38481"/>
                        <a:pt x="289752" y="38481"/>
                      </a:cubicBezTo>
                      <a:cubicBezTo>
                        <a:pt x="292038" y="38481"/>
                        <a:pt x="294895" y="37338"/>
                        <a:pt x="298038" y="33338"/>
                      </a:cubicBezTo>
                      <a:cubicBezTo>
                        <a:pt x="300896" y="29813"/>
                        <a:pt x="303087" y="28480"/>
                        <a:pt x="304992" y="28480"/>
                      </a:cubicBezTo>
                      <a:cubicBezTo>
                        <a:pt x="310040" y="28480"/>
                        <a:pt x="313088" y="37052"/>
                        <a:pt x="319660" y="37052"/>
                      </a:cubicBezTo>
                      <a:cubicBezTo>
                        <a:pt x="322613" y="37052"/>
                        <a:pt x="326328" y="35338"/>
                        <a:pt x="331281" y="30289"/>
                      </a:cubicBezTo>
                      <a:cubicBezTo>
                        <a:pt x="338901" y="22384"/>
                        <a:pt x="330995" y="20002"/>
                        <a:pt x="332519" y="8287"/>
                      </a:cubicBezTo>
                      <a:cubicBezTo>
                        <a:pt x="332805" y="6191"/>
                        <a:pt x="340139" y="2857"/>
                        <a:pt x="347949" y="2857"/>
                      </a:cubicBezTo>
                      <a:moveTo>
                        <a:pt x="509779" y="317373"/>
                      </a:moveTo>
                      <a:lnTo>
                        <a:pt x="509779" y="317373"/>
                      </a:lnTo>
                      <a:moveTo>
                        <a:pt x="347378" y="476"/>
                      </a:moveTo>
                      <a:cubicBezTo>
                        <a:pt x="339663" y="476"/>
                        <a:pt x="330138" y="3715"/>
                        <a:pt x="329566" y="8001"/>
                      </a:cubicBezTo>
                      <a:cubicBezTo>
                        <a:pt x="328804" y="13430"/>
                        <a:pt x="329947" y="16954"/>
                        <a:pt x="330900" y="19907"/>
                      </a:cubicBezTo>
                      <a:cubicBezTo>
                        <a:pt x="332043" y="23431"/>
                        <a:pt x="332519" y="25146"/>
                        <a:pt x="328995" y="28670"/>
                      </a:cubicBezTo>
                      <a:cubicBezTo>
                        <a:pt x="325089" y="32671"/>
                        <a:pt x="321756" y="34766"/>
                        <a:pt x="319089" y="34766"/>
                      </a:cubicBezTo>
                      <a:cubicBezTo>
                        <a:pt x="316422" y="34766"/>
                        <a:pt x="314517" y="32766"/>
                        <a:pt x="312326" y="30766"/>
                      </a:cubicBezTo>
                      <a:cubicBezTo>
                        <a:pt x="310040" y="28575"/>
                        <a:pt x="307659" y="26289"/>
                        <a:pt x="304325" y="26289"/>
                      </a:cubicBezTo>
                      <a:cubicBezTo>
                        <a:pt x="301372" y="26289"/>
                        <a:pt x="298610" y="28099"/>
                        <a:pt x="295467" y="32004"/>
                      </a:cubicBezTo>
                      <a:cubicBezTo>
                        <a:pt x="293181" y="34862"/>
                        <a:pt x="291085" y="36290"/>
                        <a:pt x="288990" y="36290"/>
                      </a:cubicBezTo>
                      <a:cubicBezTo>
                        <a:pt x="287466" y="36290"/>
                        <a:pt x="286227" y="35528"/>
                        <a:pt x="285465" y="34957"/>
                      </a:cubicBezTo>
                      <a:cubicBezTo>
                        <a:pt x="284894" y="34576"/>
                        <a:pt x="284322" y="34195"/>
                        <a:pt x="283465" y="34195"/>
                      </a:cubicBezTo>
                      <a:lnTo>
                        <a:pt x="283465" y="34195"/>
                      </a:lnTo>
                      <a:cubicBezTo>
                        <a:pt x="282703" y="34195"/>
                        <a:pt x="281846" y="34671"/>
                        <a:pt x="281465" y="35242"/>
                      </a:cubicBezTo>
                      <a:cubicBezTo>
                        <a:pt x="280608" y="36481"/>
                        <a:pt x="280989" y="37243"/>
                        <a:pt x="282322" y="40576"/>
                      </a:cubicBezTo>
                      <a:lnTo>
                        <a:pt x="283846" y="44196"/>
                      </a:lnTo>
                      <a:cubicBezTo>
                        <a:pt x="284322" y="45244"/>
                        <a:pt x="283560" y="48958"/>
                        <a:pt x="279941" y="54388"/>
                      </a:cubicBezTo>
                      <a:cubicBezTo>
                        <a:pt x="276226" y="59817"/>
                        <a:pt x="272035" y="63246"/>
                        <a:pt x="270226" y="63246"/>
                      </a:cubicBezTo>
                      <a:cubicBezTo>
                        <a:pt x="269463" y="63246"/>
                        <a:pt x="268892" y="61246"/>
                        <a:pt x="268892" y="58293"/>
                      </a:cubicBezTo>
                      <a:cubicBezTo>
                        <a:pt x="268892" y="50387"/>
                        <a:pt x="264130" y="34862"/>
                        <a:pt x="258414" y="34862"/>
                      </a:cubicBezTo>
                      <a:lnTo>
                        <a:pt x="258414" y="34862"/>
                      </a:lnTo>
                      <a:cubicBezTo>
                        <a:pt x="257462" y="34862"/>
                        <a:pt x="256509" y="35242"/>
                        <a:pt x="255747" y="36004"/>
                      </a:cubicBezTo>
                      <a:cubicBezTo>
                        <a:pt x="254414" y="37338"/>
                        <a:pt x="252985" y="40291"/>
                        <a:pt x="253462" y="51340"/>
                      </a:cubicBezTo>
                      <a:cubicBezTo>
                        <a:pt x="252890" y="58007"/>
                        <a:pt x="249937" y="58960"/>
                        <a:pt x="246889" y="58960"/>
                      </a:cubicBezTo>
                      <a:cubicBezTo>
                        <a:pt x="242413" y="58960"/>
                        <a:pt x="235840" y="56388"/>
                        <a:pt x="228982" y="53721"/>
                      </a:cubicBezTo>
                      <a:cubicBezTo>
                        <a:pt x="220219" y="50292"/>
                        <a:pt x="210313" y="46387"/>
                        <a:pt x="201169" y="46387"/>
                      </a:cubicBezTo>
                      <a:cubicBezTo>
                        <a:pt x="190120" y="46387"/>
                        <a:pt x="182119" y="52197"/>
                        <a:pt x="177262" y="63817"/>
                      </a:cubicBezTo>
                      <a:cubicBezTo>
                        <a:pt x="170308" y="83915"/>
                        <a:pt x="191168" y="92012"/>
                        <a:pt x="209551" y="99060"/>
                      </a:cubicBezTo>
                      <a:cubicBezTo>
                        <a:pt x="221934" y="103822"/>
                        <a:pt x="234697" y="108775"/>
                        <a:pt x="237174" y="116586"/>
                      </a:cubicBezTo>
                      <a:cubicBezTo>
                        <a:pt x="238317" y="120205"/>
                        <a:pt x="237174" y="124492"/>
                        <a:pt x="233840" y="129635"/>
                      </a:cubicBezTo>
                      <a:cubicBezTo>
                        <a:pt x="226982" y="134874"/>
                        <a:pt x="214885" y="137446"/>
                        <a:pt x="197835" y="137446"/>
                      </a:cubicBezTo>
                      <a:cubicBezTo>
                        <a:pt x="185453" y="137446"/>
                        <a:pt x="172499" y="136112"/>
                        <a:pt x="162974" y="135064"/>
                      </a:cubicBezTo>
                      <a:cubicBezTo>
                        <a:pt x="159735" y="134683"/>
                        <a:pt x="156783" y="134398"/>
                        <a:pt x="154306" y="134207"/>
                      </a:cubicBezTo>
                      <a:cubicBezTo>
                        <a:pt x="154306" y="134207"/>
                        <a:pt x="154211" y="134207"/>
                        <a:pt x="154116" y="134207"/>
                      </a:cubicBezTo>
                      <a:cubicBezTo>
                        <a:pt x="153639" y="134207"/>
                        <a:pt x="153163" y="134303"/>
                        <a:pt x="152782" y="134588"/>
                      </a:cubicBezTo>
                      <a:cubicBezTo>
                        <a:pt x="147639" y="138017"/>
                        <a:pt x="145924" y="143828"/>
                        <a:pt x="144210" y="149447"/>
                      </a:cubicBezTo>
                      <a:cubicBezTo>
                        <a:pt x="141352" y="158782"/>
                        <a:pt x="138400" y="168497"/>
                        <a:pt x="120016" y="171259"/>
                      </a:cubicBezTo>
                      <a:cubicBezTo>
                        <a:pt x="111158" y="172593"/>
                        <a:pt x="103633" y="173260"/>
                        <a:pt x="97633" y="173260"/>
                      </a:cubicBezTo>
                      <a:cubicBezTo>
                        <a:pt x="82773" y="173260"/>
                        <a:pt x="80011" y="169354"/>
                        <a:pt x="77535" y="165830"/>
                      </a:cubicBezTo>
                      <a:cubicBezTo>
                        <a:pt x="75630" y="163163"/>
                        <a:pt x="73439" y="160020"/>
                        <a:pt x="67057" y="160020"/>
                      </a:cubicBezTo>
                      <a:cubicBezTo>
                        <a:pt x="66390" y="160020"/>
                        <a:pt x="65724" y="160020"/>
                        <a:pt x="65057" y="160020"/>
                      </a:cubicBezTo>
                      <a:cubicBezTo>
                        <a:pt x="57437" y="160687"/>
                        <a:pt x="54770" y="165354"/>
                        <a:pt x="52960" y="168497"/>
                      </a:cubicBezTo>
                      <a:cubicBezTo>
                        <a:pt x="51817" y="170497"/>
                        <a:pt x="51341" y="171164"/>
                        <a:pt x="50769" y="171164"/>
                      </a:cubicBezTo>
                      <a:cubicBezTo>
                        <a:pt x="49626" y="171164"/>
                        <a:pt x="46769" y="170021"/>
                        <a:pt x="40387" y="164401"/>
                      </a:cubicBezTo>
                      <a:cubicBezTo>
                        <a:pt x="37530" y="161925"/>
                        <a:pt x="35720" y="160972"/>
                        <a:pt x="33815" y="160972"/>
                      </a:cubicBezTo>
                      <a:cubicBezTo>
                        <a:pt x="32767" y="160972"/>
                        <a:pt x="31910" y="161258"/>
                        <a:pt x="31148" y="161544"/>
                      </a:cubicBezTo>
                      <a:cubicBezTo>
                        <a:pt x="30291" y="161830"/>
                        <a:pt x="29529" y="162115"/>
                        <a:pt x="28195" y="162115"/>
                      </a:cubicBezTo>
                      <a:lnTo>
                        <a:pt x="27624" y="162115"/>
                      </a:lnTo>
                      <a:cubicBezTo>
                        <a:pt x="27624" y="162115"/>
                        <a:pt x="27624" y="162115"/>
                        <a:pt x="27529" y="162115"/>
                      </a:cubicBezTo>
                      <a:cubicBezTo>
                        <a:pt x="26290" y="162115"/>
                        <a:pt x="25338" y="162973"/>
                        <a:pt x="25147" y="164211"/>
                      </a:cubicBezTo>
                      <a:cubicBezTo>
                        <a:pt x="24385" y="170307"/>
                        <a:pt x="17432" y="175450"/>
                        <a:pt x="11241" y="179927"/>
                      </a:cubicBezTo>
                      <a:cubicBezTo>
                        <a:pt x="5145" y="184404"/>
                        <a:pt x="-94" y="188214"/>
                        <a:pt x="1" y="193167"/>
                      </a:cubicBezTo>
                      <a:cubicBezTo>
                        <a:pt x="1" y="195834"/>
                        <a:pt x="1525" y="198215"/>
                        <a:pt x="4668" y="200501"/>
                      </a:cubicBezTo>
                      <a:cubicBezTo>
                        <a:pt x="10098" y="204406"/>
                        <a:pt x="8955" y="208883"/>
                        <a:pt x="6383" y="215932"/>
                      </a:cubicBezTo>
                      <a:cubicBezTo>
                        <a:pt x="4478" y="221361"/>
                        <a:pt x="2097" y="228029"/>
                        <a:pt x="8479" y="232124"/>
                      </a:cubicBezTo>
                      <a:cubicBezTo>
                        <a:pt x="9526" y="241840"/>
                        <a:pt x="12193" y="252508"/>
                        <a:pt x="22385" y="252508"/>
                      </a:cubicBezTo>
                      <a:cubicBezTo>
                        <a:pt x="27052" y="252508"/>
                        <a:pt x="32291" y="250222"/>
                        <a:pt x="38387" y="247650"/>
                      </a:cubicBezTo>
                      <a:cubicBezTo>
                        <a:pt x="45150" y="244697"/>
                        <a:pt x="52865" y="241459"/>
                        <a:pt x="60580" y="241173"/>
                      </a:cubicBezTo>
                      <a:cubicBezTo>
                        <a:pt x="72010" y="242030"/>
                        <a:pt x="79249" y="245078"/>
                        <a:pt x="81916" y="250031"/>
                      </a:cubicBezTo>
                      <a:cubicBezTo>
                        <a:pt x="86584" y="258985"/>
                        <a:pt x="77154" y="275272"/>
                        <a:pt x="68105" y="290989"/>
                      </a:cubicBezTo>
                      <a:cubicBezTo>
                        <a:pt x="57246" y="309658"/>
                        <a:pt x="46102" y="328994"/>
                        <a:pt x="52865" y="342995"/>
                      </a:cubicBezTo>
                      <a:cubicBezTo>
                        <a:pt x="52865" y="343186"/>
                        <a:pt x="53055" y="343376"/>
                        <a:pt x="53246" y="343471"/>
                      </a:cubicBezTo>
                      <a:cubicBezTo>
                        <a:pt x="56199" y="346900"/>
                        <a:pt x="59056" y="349282"/>
                        <a:pt x="61628" y="351282"/>
                      </a:cubicBezTo>
                      <a:cubicBezTo>
                        <a:pt x="65629" y="354521"/>
                        <a:pt x="69058" y="357283"/>
                        <a:pt x="71915" y="363569"/>
                      </a:cubicBezTo>
                      <a:cubicBezTo>
                        <a:pt x="74582" y="369475"/>
                        <a:pt x="80011" y="372523"/>
                        <a:pt x="84012" y="374809"/>
                      </a:cubicBezTo>
                      <a:cubicBezTo>
                        <a:pt x="86012" y="375952"/>
                        <a:pt x="88679" y="377476"/>
                        <a:pt x="88679" y="378333"/>
                      </a:cubicBezTo>
                      <a:cubicBezTo>
                        <a:pt x="88679" y="378619"/>
                        <a:pt x="88488" y="380047"/>
                        <a:pt x="83535" y="383762"/>
                      </a:cubicBezTo>
                      <a:cubicBezTo>
                        <a:pt x="83250" y="383953"/>
                        <a:pt x="82964" y="384334"/>
                        <a:pt x="82773" y="384620"/>
                      </a:cubicBezTo>
                      <a:lnTo>
                        <a:pt x="81630" y="387096"/>
                      </a:lnTo>
                      <a:cubicBezTo>
                        <a:pt x="77439" y="395954"/>
                        <a:pt x="71153" y="409289"/>
                        <a:pt x="64676" y="416623"/>
                      </a:cubicBezTo>
                      <a:cubicBezTo>
                        <a:pt x="64200" y="417195"/>
                        <a:pt x="64009" y="417957"/>
                        <a:pt x="64104" y="418719"/>
                      </a:cubicBezTo>
                      <a:cubicBezTo>
                        <a:pt x="66581" y="429958"/>
                        <a:pt x="71534" y="435673"/>
                        <a:pt x="78773" y="435673"/>
                      </a:cubicBezTo>
                      <a:cubicBezTo>
                        <a:pt x="87441" y="435673"/>
                        <a:pt x="97442" y="427387"/>
                        <a:pt x="107158" y="419290"/>
                      </a:cubicBezTo>
                      <a:cubicBezTo>
                        <a:pt x="114587" y="413195"/>
                        <a:pt x="122207" y="406813"/>
                        <a:pt x="126588" y="406813"/>
                      </a:cubicBezTo>
                      <a:cubicBezTo>
                        <a:pt x="126969" y="406813"/>
                        <a:pt x="127350" y="406813"/>
                        <a:pt x="127636" y="407003"/>
                      </a:cubicBezTo>
                      <a:cubicBezTo>
                        <a:pt x="136875" y="410242"/>
                        <a:pt x="144876" y="415099"/>
                        <a:pt x="152592" y="419767"/>
                      </a:cubicBezTo>
                      <a:cubicBezTo>
                        <a:pt x="163069" y="426148"/>
                        <a:pt x="173833" y="432625"/>
                        <a:pt x="187453" y="435007"/>
                      </a:cubicBezTo>
                      <a:cubicBezTo>
                        <a:pt x="193073" y="440150"/>
                        <a:pt x="197645" y="441198"/>
                        <a:pt x="200502" y="441198"/>
                      </a:cubicBezTo>
                      <a:cubicBezTo>
                        <a:pt x="209361" y="441198"/>
                        <a:pt x="215076" y="431959"/>
                        <a:pt x="217457" y="413861"/>
                      </a:cubicBezTo>
                      <a:cubicBezTo>
                        <a:pt x="217933" y="410242"/>
                        <a:pt x="233554" y="405670"/>
                        <a:pt x="244889" y="402241"/>
                      </a:cubicBezTo>
                      <a:cubicBezTo>
                        <a:pt x="263463" y="396716"/>
                        <a:pt x="284513" y="390525"/>
                        <a:pt x="289656" y="379857"/>
                      </a:cubicBezTo>
                      <a:cubicBezTo>
                        <a:pt x="291276" y="376619"/>
                        <a:pt x="291276" y="373189"/>
                        <a:pt x="289942" y="369570"/>
                      </a:cubicBezTo>
                      <a:cubicBezTo>
                        <a:pt x="288513" y="365665"/>
                        <a:pt x="288894" y="361950"/>
                        <a:pt x="290990" y="358902"/>
                      </a:cubicBezTo>
                      <a:cubicBezTo>
                        <a:pt x="293467" y="355473"/>
                        <a:pt x="298038" y="353187"/>
                        <a:pt x="302706" y="353187"/>
                      </a:cubicBezTo>
                      <a:cubicBezTo>
                        <a:pt x="308706" y="353187"/>
                        <a:pt x="312993" y="356711"/>
                        <a:pt x="314136" y="362617"/>
                      </a:cubicBezTo>
                      <a:cubicBezTo>
                        <a:pt x="315088" y="367284"/>
                        <a:pt x="326328" y="388715"/>
                        <a:pt x="333853" y="388715"/>
                      </a:cubicBezTo>
                      <a:cubicBezTo>
                        <a:pt x="334329" y="388715"/>
                        <a:pt x="334805" y="388715"/>
                        <a:pt x="335186" y="388525"/>
                      </a:cubicBezTo>
                      <a:cubicBezTo>
                        <a:pt x="339948" y="386905"/>
                        <a:pt x="342615" y="385572"/>
                        <a:pt x="344139" y="384620"/>
                      </a:cubicBezTo>
                      <a:cubicBezTo>
                        <a:pt x="345378" y="386524"/>
                        <a:pt x="347569" y="389477"/>
                        <a:pt x="352331" y="393859"/>
                      </a:cubicBezTo>
                      <a:cubicBezTo>
                        <a:pt x="356617" y="397764"/>
                        <a:pt x="360999" y="399669"/>
                        <a:pt x="365571" y="399669"/>
                      </a:cubicBezTo>
                      <a:cubicBezTo>
                        <a:pt x="378239" y="399669"/>
                        <a:pt x="388240" y="385000"/>
                        <a:pt x="396337" y="373189"/>
                      </a:cubicBezTo>
                      <a:cubicBezTo>
                        <a:pt x="399670" y="368237"/>
                        <a:pt x="403575" y="362617"/>
                        <a:pt x="405480" y="361855"/>
                      </a:cubicBezTo>
                      <a:cubicBezTo>
                        <a:pt x="405862" y="361664"/>
                        <a:pt x="406242" y="361664"/>
                        <a:pt x="406623" y="361664"/>
                      </a:cubicBezTo>
                      <a:cubicBezTo>
                        <a:pt x="410243" y="361664"/>
                        <a:pt x="415482" y="366903"/>
                        <a:pt x="419196" y="370713"/>
                      </a:cubicBezTo>
                      <a:cubicBezTo>
                        <a:pt x="423102" y="374618"/>
                        <a:pt x="425864" y="377476"/>
                        <a:pt x="428721" y="377476"/>
                      </a:cubicBezTo>
                      <a:cubicBezTo>
                        <a:pt x="433198" y="377476"/>
                        <a:pt x="433198" y="371380"/>
                        <a:pt x="433198" y="369380"/>
                      </a:cubicBezTo>
                      <a:cubicBezTo>
                        <a:pt x="433198" y="362998"/>
                        <a:pt x="438628" y="353092"/>
                        <a:pt x="442056" y="353092"/>
                      </a:cubicBezTo>
                      <a:cubicBezTo>
                        <a:pt x="442247" y="353092"/>
                        <a:pt x="442914" y="353092"/>
                        <a:pt x="443771" y="353949"/>
                      </a:cubicBezTo>
                      <a:cubicBezTo>
                        <a:pt x="448914" y="359092"/>
                        <a:pt x="454153" y="360236"/>
                        <a:pt x="457582" y="360236"/>
                      </a:cubicBezTo>
                      <a:cubicBezTo>
                        <a:pt x="465107" y="360236"/>
                        <a:pt x="470917" y="355187"/>
                        <a:pt x="471679" y="350425"/>
                      </a:cubicBezTo>
                      <a:cubicBezTo>
                        <a:pt x="472251" y="346710"/>
                        <a:pt x="470060" y="343757"/>
                        <a:pt x="465774" y="342424"/>
                      </a:cubicBezTo>
                      <a:cubicBezTo>
                        <a:pt x="464059" y="341852"/>
                        <a:pt x="462821" y="341376"/>
                        <a:pt x="462059" y="341090"/>
                      </a:cubicBezTo>
                      <a:cubicBezTo>
                        <a:pt x="465488" y="340138"/>
                        <a:pt x="473203" y="339185"/>
                        <a:pt x="481680" y="339185"/>
                      </a:cubicBezTo>
                      <a:cubicBezTo>
                        <a:pt x="484157" y="339185"/>
                        <a:pt x="486157" y="339185"/>
                        <a:pt x="487300" y="339471"/>
                      </a:cubicBezTo>
                      <a:cubicBezTo>
                        <a:pt x="487396" y="339471"/>
                        <a:pt x="487967" y="339471"/>
                        <a:pt x="488062" y="339471"/>
                      </a:cubicBezTo>
                      <a:cubicBezTo>
                        <a:pt x="491967" y="339471"/>
                        <a:pt x="495301" y="335375"/>
                        <a:pt x="499492" y="330232"/>
                      </a:cubicBezTo>
                      <a:cubicBezTo>
                        <a:pt x="502731" y="326231"/>
                        <a:pt x="506446" y="321659"/>
                        <a:pt x="510541" y="319088"/>
                      </a:cubicBezTo>
                      <a:cubicBezTo>
                        <a:pt x="511303" y="318706"/>
                        <a:pt x="511780" y="317945"/>
                        <a:pt x="511780" y="316992"/>
                      </a:cubicBezTo>
                      <a:cubicBezTo>
                        <a:pt x="511780" y="316897"/>
                        <a:pt x="511780" y="316706"/>
                        <a:pt x="511780" y="316611"/>
                      </a:cubicBezTo>
                      <a:cubicBezTo>
                        <a:pt x="511780" y="314515"/>
                        <a:pt x="511875" y="312230"/>
                        <a:pt x="511970" y="309848"/>
                      </a:cubicBezTo>
                      <a:cubicBezTo>
                        <a:pt x="512446" y="301657"/>
                        <a:pt x="512827" y="293180"/>
                        <a:pt x="508350" y="288417"/>
                      </a:cubicBezTo>
                      <a:cubicBezTo>
                        <a:pt x="506255" y="286226"/>
                        <a:pt x="503302" y="285083"/>
                        <a:pt x="499683" y="285083"/>
                      </a:cubicBezTo>
                      <a:cubicBezTo>
                        <a:pt x="498825" y="285083"/>
                        <a:pt x="497873" y="285083"/>
                        <a:pt x="496921" y="285274"/>
                      </a:cubicBezTo>
                      <a:cubicBezTo>
                        <a:pt x="496825" y="280988"/>
                        <a:pt x="498825" y="277939"/>
                        <a:pt x="500921" y="274796"/>
                      </a:cubicBezTo>
                      <a:cubicBezTo>
                        <a:pt x="504636" y="269272"/>
                        <a:pt x="508922" y="262890"/>
                        <a:pt x="499492" y="250793"/>
                      </a:cubicBezTo>
                      <a:cubicBezTo>
                        <a:pt x="499397" y="249555"/>
                        <a:pt x="503016" y="247079"/>
                        <a:pt x="505017" y="245745"/>
                      </a:cubicBezTo>
                      <a:cubicBezTo>
                        <a:pt x="509494" y="242792"/>
                        <a:pt x="514446" y="239363"/>
                        <a:pt x="515208" y="234505"/>
                      </a:cubicBezTo>
                      <a:cubicBezTo>
                        <a:pt x="515589" y="232029"/>
                        <a:pt x="514828" y="229553"/>
                        <a:pt x="512922" y="227171"/>
                      </a:cubicBezTo>
                      <a:cubicBezTo>
                        <a:pt x="512065" y="226123"/>
                        <a:pt x="512161" y="225647"/>
                        <a:pt x="512161" y="225647"/>
                      </a:cubicBezTo>
                      <a:cubicBezTo>
                        <a:pt x="512161" y="225266"/>
                        <a:pt x="513494" y="224409"/>
                        <a:pt x="514161" y="223933"/>
                      </a:cubicBezTo>
                      <a:cubicBezTo>
                        <a:pt x="515971" y="222695"/>
                        <a:pt x="518352" y="221075"/>
                        <a:pt x="518733" y="218122"/>
                      </a:cubicBezTo>
                      <a:cubicBezTo>
                        <a:pt x="519019" y="215551"/>
                        <a:pt x="517685" y="212788"/>
                        <a:pt x="514542" y="209359"/>
                      </a:cubicBezTo>
                      <a:cubicBezTo>
                        <a:pt x="510255" y="204692"/>
                        <a:pt x="503969" y="202216"/>
                        <a:pt x="495968" y="202216"/>
                      </a:cubicBezTo>
                      <a:cubicBezTo>
                        <a:pt x="485110" y="202216"/>
                        <a:pt x="472727" y="206597"/>
                        <a:pt x="463678" y="209836"/>
                      </a:cubicBezTo>
                      <a:cubicBezTo>
                        <a:pt x="459106" y="211455"/>
                        <a:pt x="454820" y="212979"/>
                        <a:pt x="452534" y="213265"/>
                      </a:cubicBezTo>
                      <a:cubicBezTo>
                        <a:pt x="452915" y="212503"/>
                        <a:pt x="453582" y="211074"/>
                        <a:pt x="455201" y="208788"/>
                      </a:cubicBezTo>
                      <a:cubicBezTo>
                        <a:pt x="470727" y="186690"/>
                        <a:pt x="482252" y="181642"/>
                        <a:pt x="491491" y="177546"/>
                      </a:cubicBezTo>
                      <a:cubicBezTo>
                        <a:pt x="499016" y="174212"/>
                        <a:pt x="505398" y="171450"/>
                        <a:pt x="510637" y="160972"/>
                      </a:cubicBezTo>
                      <a:cubicBezTo>
                        <a:pt x="514637" y="152876"/>
                        <a:pt x="509589" y="148590"/>
                        <a:pt x="505207" y="144780"/>
                      </a:cubicBezTo>
                      <a:cubicBezTo>
                        <a:pt x="498254" y="138779"/>
                        <a:pt x="489491" y="131350"/>
                        <a:pt x="501397" y="104965"/>
                      </a:cubicBezTo>
                      <a:cubicBezTo>
                        <a:pt x="504350" y="98488"/>
                        <a:pt x="502350" y="95917"/>
                        <a:pt x="499111" y="92869"/>
                      </a:cubicBezTo>
                      <a:cubicBezTo>
                        <a:pt x="496254" y="90106"/>
                        <a:pt x="492253" y="86296"/>
                        <a:pt x="490729" y="74200"/>
                      </a:cubicBezTo>
                      <a:cubicBezTo>
                        <a:pt x="490634" y="73342"/>
                        <a:pt x="490063" y="72580"/>
                        <a:pt x="489205" y="72295"/>
                      </a:cubicBezTo>
                      <a:cubicBezTo>
                        <a:pt x="488920" y="72199"/>
                        <a:pt x="488634" y="72104"/>
                        <a:pt x="488348" y="72104"/>
                      </a:cubicBezTo>
                      <a:cubicBezTo>
                        <a:pt x="487777" y="72104"/>
                        <a:pt x="487205" y="72295"/>
                        <a:pt x="486729" y="72676"/>
                      </a:cubicBezTo>
                      <a:cubicBezTo>
                        <a:pt x="478442" y="80105"/>
                        <a:pt x="475299" y="88297"/>
                        <a:pt x="473203" y="93631"/>
                      </a:cubicBezTo>
                      <a:cubicBezTo>
                        <a:pt x="472155" y="96298"/>
                        <a:pt x="471108" y="99155"/>
                        <a:pt x="470250" y="99155"/>
                      </a:cubicBezTo>
                      <a:cubicBezTo>
                        <a:pt x="469298" y="99155"/>
                        <a:pt x="467012" y="98107"/>
                        <a:pt x="461392" y="93059"/>
                      </a:cubicBezTo>
                      <a:cubicBezTo>
                        <a:pt x="461106" y="92773"/>
                        <a:pt x="460725" y="92583"/>
                        <a:pt x="460249" y="92488"/>
                      </a:cubicBezTo>
                      <a:cubicBezTo>
                        <a:pt x="450629" y="90583"/>
                        <a:pt x="449010" y="82487"/>
                        <a:pt x="447771" y="76486"/>
                      </a:cubicBezTo>
                      <a:cubicBezTo>
                        <a:pt x="447010" y="72866"/>
                        <a:pt x="446343" y="69437"/>
                        <a:pt x="443104" y="69437"/>
                      </a:cubicBezTo>
                      <a:cubicBezTo>
                        <a:pt x="441295" y="69437"/>
                        <a:pt x="439866" y="70771"/>
                        <a:pt x="438628" y="72009"/>
                      </a:cubicBezTo>
                      <a:cubicBezTo>
                        <a:pt x="437675" y="73057"/>
                        <a:pt x="436818" y="74200"/>
                        <a:pt x="436056" y="75438"/>
                      </a:cubicBezTo>
                      <a:cubicBezTo>
                        <a:pt x="436056" y="71247"/>
                        <a:pt x="436056" y="65818"/>
                        <a:pt x="436056" y="62770"/>
                      </a:cubicBezTo>
                      <a:cubicBezTo>
                        <a:pt x="436151" y="56579"/>
                        <a:pt x="430722" y="54769"/>
                        <a:pt x="425959" y="53149"/>
                      </a:cubicBezTo>
                      <a:cubicBezTo>
                        <a:pt x="420435" y="51245"/>
                        <a:pt x="415196" y="49530"/>
                        <a:pt x="414624" y="42005"/>
                      </a:cubicBezTo>
                      <a:cubicBezTo>
                        <a:pt x="414244" y="36671"/>
                        <a:pt x="413958" y="32480"/>
                        <a:pt x="413767" y="29242"/>
                      </a:cubicBezTo>
                      <a:cubicBezTo>
                        <a:pt x="413005" y="18288"/>
                        <a:pt x="412910" y="15621"/>
                        <a:pt x="409195" y="15621"/>
                      </a:cubicBezTo>
                      <a:cubicBezTo>
                        <a:pt x="408433" y="15621"/>
                        <a:pt x="407766" y="15811"/>
                        <a:pt x="407005" y="16097"/>
                      </a:cubicBezTo>
                      <a:cubicBezTo>
                        <a:pt x="406052" y="16383"/>
                        <a:pt x="404909" y="16764"/>
                        <a:pt x="403195" y="16764"/>
                      </a:cubicBezTo>
                      <a:cubicBezTo>
                        <a:pt x="401194" y="16764"/>
                        <a:pt x="398908" y="16192"/>
                        <a:pt x="396432" y="15145"/>
                      </a:cubicBezTo>
                      <a:cubicBezTo>
                        <a:pt x="393765" y="14002"/>
                        <a:pt x="391098" y="13430"/>
                        <a:pt x="388621" y="13430"/>
                      </a:cubicBezTo>
                      <a:cubicBezTo>
                        <a:pt x="383573" y="13430"/>
                        <a:pt x="379858" y="15716"/>
                        <a:pt x="376810" y="17526"/>
                      </a:cubicBezTo>
                      <a:cubicBezTo>
                        <a:pt x="375000" y="18669"/>
                        <a:pt x="373381" y="19621"/>
                        <a:pt x="372143" y="19621"/>
                      </a:cubicBezTo>
                      <a:cubicBezTo>
                        <a:pt x="370333" y="19621"/>
                        <a:pt x="368047" y="16669"/>
                        <a:pt x="365475" y="10858"/>
                      </a:cubicBezTo>
                      <a:cubicBezTo>
                        <a:pt x="362332" y="3905"/>
                        <a:pt x="355760" y="0"/>
                        <a:pt x="346997" y="0"/>
                      </a:cubicBezTo>
                      <a:lnTo>
                        <a:pt x="34699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2">
                <a:extLst>
                  <a:ext uri="{FF2B5EF4-FFF2-40B4-BE49-F238E27FC236}">
                    <a16:creationId xmlns:a16="http://schemas.microsoft.com/office/drawing/2014/main" id="{DE1F65E9-9407-0370-33E4-BCD4C84E2843}"/>
                  </a:ext>
                </a:extLst>
              </p:cNvPr>
              <p:cNvGrpSpPr/>
              <p:nvPr/>
            </p:nvGrpSpPr>
            <p:grpSpPr>
              <a:xfrm>
                <a:off x="5604180" y="3563682"/>
                <a:ext cx="899685" cy="800862"/>
                <a:chOff x="5604180" y="3563682"/>
                <a:chExt cx="899685" cy="800862"/>
              </a:xfrm>
              <a:grpFill/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42A83E19-FEBA-26BE-8B58-98F7953FFB09}"/>
                    </a:ext>
                  </a:extLst>
                </p:cNvPr>
                <p:cNvSpPr/>
                <p:nvPr/>
              </p:nvSpPr>
              <p:spPr>
                <a:xfrm>
                  <a:off x="5605418" y="3564921"/>
                  <a:ext cx="897780" cy="798575"/>
                </a:xfrm>
                <a:custGeom>
                  <a:avLst/>
                  <a:gdLst>
                    <a:gd name="connsiteX0" fmla="*/ 377329 w 897780"/>
                    <a:gd name="connsiteY0" fmla="*/ 798576 h 798575"/>
                    <a:gd name="connsiteX1" fmla="*/ 373710 w 897780"/>
                    <a:gd name="connsiteY1" fmla="*/ 790575 h 798575"/>
                    <a:gd name="connsiteX2" fmla="*/ 366566 w 897780"/>
                    <a:gd name="connsiteY2" fmla="*/ 777621 h 798575"/>
                    <a:gd name="connsiteX3" fmla="*/ 345420 w 897780"/>
                    <a:gd name="connsiteY3" fmla="*/ 789718 h 798575"/>
                    <a:gd name="connsiteX4" fmla="*/ 319703 w 897780"/>
                    <a:gd name="connsiteY4" fmla="*/ 798290 h 798575"/>
                    <a:gd name="connsiteX5" fmla="*/ 288366 w 897780"/>
                    <a:gd name="connsiteY5" fmla="*/ 774859 h 798575"/>
                    <a:gd name="connsiteX6" fmla="*/ 278936 w 897780"/>
                    <a:gd name="connsiteY6" fmla="*/ 760571 h 798575"/>
                    <a:gd name="connsiteX7" fmla="*/ 277126 w 897780"/>
                    <a:gd name="connsiteY7" fmla="*/ 737902 h 798575"/>
                    <a:gd name="connsiteX8" fmla="*/ 265220 w 897780"/>
                    <a:gd name="connsiteY8" fmla="*/ 716470 h 798575"/>
                    <a:gd name="connsiteX9" fmla="*/ 251409 w 897780"/>
                    <a:gd name="connsiteY9" fmla="*/ 696277 h 798575"/>
                    <a:gd name="connsiteX10" fmla="*/ 243312 w 897780"/>
                    <a:gd name="connsiteY10" fmla="*/ 673418 h 798575"/>
                    <a:gd name="connsiteX11" fmla="*/ 210165 w 897780"/>
                    <a:gd name="connsiteY11" fmla="*/ 616458 h 798575"/>
                    <a:gd name="connsiteX12" fmla="*/ 197783 w 897780"/>
                    <a:gd name="connsiteY12" fmla="*/ 621792 h 798575"/>
                    <a:gd name="connsiteX13" fmla="*/ 193592 w 897780"/>
                    <a:gd name="connsiteY13" fmla="*/ 623602 h 798575"/>
                    <a:gd name="connsiteX14" fmla="*/ 171589 w 897780"/>
                    <a:gd name="connsiteY14" fmla="*/ 601885 h 798575"/>
                    <a:gd name="connsiteX15" fmla="*/ 172065 w 897780"/>
                    <a:gd name="connsiteY15" fmla="*/ 583883 h 798575"/>
                    <a:gd name="connsiteX16" fmla="*/ 167684 w 897780"/>
                    <a:gd name="connsiteY16" fmla="*/ 555784 h 798575"/>
                    <a:gd name="connsiteX17" fmla="*/ 155016 w 897780"/>
                    <a:gd name="connsiteY17" fmla="*/ 537496 h 798575"/>
                    <a:gd name="connsiteX18" fmla="*/ 146062 w 897780"/>
                    <a:gd name="connsiteY18" fmla="*/ 521017 h 798575"/>
                    <a:gd name="connsiteX19" fmla="*/ 135394 w 897780"/>
                    <a:gd name="connsiteY19" fmla="*/ 529590 h 798575"/>
                    <a:gd name="connsiteX20" fmla="*/ 124726 w 897780"/>
                    <a:gd name="connsiteY20" fmla="*/ 539972 h 798575"/>
                    <a:gd name="connsiteX21" fmla="*/ 115868 w 897780"/>
                    <a:gd name="connsiteY21" fmla="*/ 567976 h 798575"/>
                    <a:gd name="connsiteX22" fmla="*/ 115487 w 897780"/>
                    <a:gd name="connsiteY22" fmla="*/ 574167 h 798575"/>
                    <a:gd name="connsiteX23" fmla="*/ 114153 w 897780"/>
                    <a:gd name="connsiteY23" fmla="*/ 574738 h 798575"/>
                    <a:gd name="connsiteX24" fmla="*/ 107772 w 897780"/>
                    <a:gd name="connsiteY24" fmla="*/ 569595 h 798575"/>
                    <a:gd name="connsiteX25" fmla="*/ 99771 w 897780"/>
                    <a:gd name="connsiteY25" fmla="*/ 412718 h 798575"/>
                    <a:gd name="connsiteX26" fmla="*/ 101580 w 897780"/>
                    <a:gd name="connsiteY26" fmla="*/ 373475 h 798575"/>
                    <a:gd name="connsiteX27" fmla="*/ 99485 w 897780"/>
                    <a:gd name="connsiteY27" fmla="*/ 340614 h 798575"/>
                    <a:gd name="connsiteX28" fmla="*/ 90246 w 897780"/>
                    <a:gd name="connsiteY28" fmla="*/ 291751 h 798575"/>
                    <a:gd name="connsiteX29" fmla="*/ 84245 w 897780"/>
                    <a:gd name="connsiteY29" fmla="*/ 268129 h 798575"/>
                    <a:gd name="connsiteX30" fmla="*/ 89579 w 897780"/>
                    <a:gd name="connsiteY30" fmla="*/ 265843 h 798575"/>
                    <a:gd name="connsiteX31" fmla="*/ 95199 w 897780"/>
                    <a:gd name="connsiteY31" fmla="*/ 266700 h 798575"/>
                    <a:gd name="connsiteX32" fmla="*/ 98437 w 897780"/>
                    <a:gd name="connsiteY32" fmla="*/ 267081 h 798575"/>
                    <a:gd name="connsiteX33" fmla="*/ 101485 w 897780"/>
                    <a:gd name="connsiteY33" fmla="*/ 265843 h 798575"/>
                    <a:gd name="connsiteX34" fmla="*/ 84816 w 897780"/>
                    <a:gd name="connsiteY34" fmla="*/ 234791 h 798575"/>
                    <a:gd name="connsiteX35" fmla="*/ 72815 w 897780"/>
                    <a:gd name="connsiteY35" fmla="*/ 213931 h 798575"/>
                    <a:gd name="connsiteX36" fmla="*/ 28619 w 897780"/>
                    <a:gd name="connsiteY36" fmla="*/ 140303 h 798575"/>
                    <a:gd name="connsiteX37" fmla="*/ 139 w 897780"/>
                    <a:gd name="connsiteY37" fmla="*/ 108585 h 798575"/>
                    <a:gd name="connsiteX38" fmla="*/ 6997 w 897780"/>
                    <a:gd name="connsiteY38" fmla="*/ 93726 h 798575"/>
                    <a:gd name="connsiteX39" fmla="*/ 36048 w 897780"/>
                    <a:gd name="connsiteY39" fmla="*/ 57055 h 798575"/>
                    <a:gd name="connsiteX40" fmla="*/ 36429 w 897780"/>
                    <a:gd name="connsiteY40" fmla="*/ 57055 h 798575"/>
                    <a:gd name="connsiteX41" fmla="*/ 36429 w 897780"/>
                    <a:gd name="connsiteY41" fmla="*/ 56579 h 798575"/>
                    <a:gd name="connsiteX42" fmla="*/ 28524 w 897780"/>
                    <a:gd name="connsiteY42" fmla="*/ 47720 h 798575"/>
                    <a:gd name="connsiteX43" fmla="*/ 13379 w 897780"/>
                    <a:gd name="connsiteY43" fmla="*/ 26098 h 798575"/>
                    <a:gd name="connsiteX44" fmla="*/ 20523 w 897780"/>
                    <a:gd name="connsiteY44" fmla="*/ 11906 h 798575"/>
                    <a:gd name="connsiteX45" fmla="*/ 39477 w 897780"/>
                    <a:gd name="connsiteY45" fmla="*/ 0 h 798575"/>
                    <a:gd name="connsiteX46" fmla="*/ 47574 w 897780"/>
                    <a:gd name="connsiteY46" fmla="*/ 2286 h 798575"/>
                    <a:gd name="connsiteX47" fmla="*/ 70338 w 897780"/>
                    <a:gd name="connsiteY47" fmla="*/ 7239 h 798575"/>
                    <a:gd name="connsiteX48" fmla="*/ 116535 w 897780"/>
                    <a:gd name="connsiteY48" fmla="*/ 59436 h 798575"/>
                    <a:gd name="connsiteX49" fmla="*/ 132441 w 897780"/>
                    <a:gd name="connsiteY49" fmla="*/ 95250 h 798575"/>
                    <a:gd name="connsiteX50" fmla="*/ 151206 w 897780"/>
                    <a:gd name="connsiteY50" fmla="*/ 110300 h 798575"/>
                    <a:gd name="connsiteX51" fmla="*/ 159302 w 897780"/>
                    <a:gd name="connsiteY51" fmla="*/ 118586 h 798575"/>
                    <a:gd name="connsiteX52" fmla="*/ 185210 w 897780"/>
                    <a:gd name="connsiteY52" fmla="*/ 134017 h 798575"/>
                    <a:gd name="connsiteX53" fmla="*/ 196449 w 897780"/>
                    <a:gd name="connsiteY53" fmla="*/ 121920 h 798575"/>
                    <a:gd name="connsiteX54" fmla="*/ 203879 w 897780"/>
                    <a:gd name="connsiteY54" fmla="*/ 112776 h 798575"/>
                    <a:gd name="connsiteX55" fmla="*/ 209594 w 897780"/>
                    <a:gd name="connsiteY55" fmla="*/ 115538 h 798575"/>
                    <a:gd name="connsiteX56" fmla="*/ 225786 w 897780"/>
                    <a:gd name="connsiteY56" fmla="*/ 133826 h 798575"/>
                    <a:gd name="connsiteX57" fmla="*/ 222929 w 897780"/>
                    <a:gd name="connsiteY57" fmla="*/ 138875 h 798575"/>
                    <a:gd name="connsiteX58" fmla="*/ 218547 w 897780"/>
                    <a:gd name="connsiteY58" fmla="*/ 147161 h 798575"/>
                    <a:gd name="connsiteX59" fmla="*/ 219214 w 897780"/>
                    <a:gd name="connsiteY59" fmla="*/ 154496 h 798575"/>
                    <a:gd name="connsiteX60" fmla="*/ 219500 w 897780"/>
                    <a:gd name="connsiteY60" fmla="*/ 154496 h 798575"/>
                    <a:gd name="connsiteX61" fmla="*/ 228453 w 897780"/>
                    <a:gd name="connsiteY61" fmla="*/ 148685 h 798575"/>
                    <a:gd name="connsiteX62" fmla="*/ 240741 w 897780"/>
                    <a:gd name="connsiteY62" fmla="*/ 140970 h 798575"/>
                    <a:gd name="connsiteX63" fmla="*/ 242741 w 897780"/>
                    <a:gd name="connsiteY63" fmla="*/ 141446 h 798575"/>
                    <a:gd name="connsiteX64" fmla="*/ 255504 w 897780"/>
                    <a:gd name="connsiteY64" fmla="*/ 153924 h 798575"/>
                    <a:gd name="connsiteX65" fmla="*/ 248837 w 897780"/>
                    <a:gd name="connsiteY65" fmla="*/ 164116 h 798575"/>
                    <a:gd name="connsiteX66" fmla="*/ 246551 w 897780"/>
                    <a:gd name="connsiteY66" fmla="*/ 166116 h 798575"/>
                    <a:gd name="connsiteX67" fmla="*/ 245789 w 897780"/>
                    <a:gd name="connsiteY67" fmla="*/ 168497 h 798575"/>
                    <a:gd name="connsiteX68" fmla="*/ 248932 w 897780"/>
                    <a:gd name="connsiteY68" fmla="*/ 169354 h 798575"/>
                    <a:gd name="connsiteX69" fmla="*/ 260076 w 897780"/>
                    <a:gd name="connsiteY69" fmla="*/ 166402 h 798575"/>
                    <a:gd name="connsiteX70" fmla="*/ 266553 w 897780"/>
                    <a:gd name="connsiteY70" fmla="*/ 158115 h 798575"/>
                    <a:gd name="connsiteX71" fmla="*/ 268268 w 897780"/>
                    <a:gd name="connsiteY71" fmla="*/ 156400 h 798575"/>
                    <a:gd name="connsiteX72" fmla="*/ 270268 w 897780"/>
                    <a:gd name="connsiteY72" fmla="*/ 156686 h 798575"/>
                    <a:gd name="connsiteX73" fmla="*/ 274650 w 897780"/>
                    <a:gd name="connsiteY73" fmla="*/ 157353 h 798575"/>
                    <a:gd name="connsiteX74" fmla="*/ 280365 w 897780"/>
                    <a:gd name="connsiteY74" fmla="*/ 157734 h 798575"/>
                    <a:gd name="connsiteX75" fmla="*/ 309130 w 897780"/>
                    <a:gd name="connsiteY75" fmla="*/ 147828 h 798575"/>
                    <a:gd name="connsiteX76" fmla="*/ 309130 w 897780"/>
                    <a:gd name="connsiteY76" fmla="*/ 138303 h 798575"/>
                    <a:gd name="connsiteX77" fmla="*/ 310083 w 897780"/>
                    <a:gd name="connsiteY77" fmla="*/ 112871 h 798575"/>
                    <a:gd name="connsiteX78" fmla="*/ 325418 w 897780"/>
                    <a:gd name="connsiteY78" fmla="*/ 104013 h 798575"/>
                    <a:gd name="connsiteX79" fmla="*/ 337991 w 897780"/>
                    <a:gd name="connsiteY79" fmla="*/ 108109 h 798575"/>
                    <a:gd name="connsiteX80" fmla="*/ 348754 w 897780"/>
                    <a:gd name="connsiteY80" fmla="*/ 112585 h 798575"/>
                    <a:gd name="connsiteX81" fmla="*/ 351707 w 897780"/>
                    <a:gd name="connsiteY81" fmla="*/ 111442 h 798575"/>
                    <a:gd name="connsiteX82" fmla="*/ 353802 w 897780"/>
                    <a:gd name="connsiteY82" fmla="*/ 93631 h 798575"/>
                    <a:gd name="connsiteX83" fmla="*/ 354755 w 897780"/>
                    <a:gd name="connsiteY83" fmla="*/ 76581 h 798575"/>
                    <a:gd name="connsiteX84" fmla="*/ 365423 w 897780"/>
                    <a:gd name="connsiteY84" fmla="*/ 70485 h 798575"/>
                    <a:gd name="connsiteX85" fmla="*/ 368376 w 897780"/>
                    <a:gd name="connsiteY85" fmla="*/ 71818 h 798575"/>
                    <a:gd name="connsiteX86" fmla="*/ 367328 w 897780"/>
                    <a:gd name="connsiteY86" fmla="*/ 92202 h 798575"/>
                    <a:gd name="connsiteX87" fmla="*/ 365899 w 897780"/>
                    <a:gd name="connsiteY87" fmla="*/ 111919 h 798575"/>
                    <a:gd name="connsiteX88" fmla="*/ 367328 w 897780"/>
                    <a:gd name="connsiteY88" fmla="*/ 112585 h 798575"/>
                    <a:gd name="connsiteX89" fmla="*/ 367328 w 897780"/>
                    <a:gd name="connsiteY89" fmla="*/ 112585 h 798575"/>
                    <a:gd name="connsiteX90" fmla="*/ 377805 w 897780"/>
                    <a:gd name="connsiteY90" fmla="*/ 106775 h 798575"/>
                    <a:gd name="connsiteX91" fmla="*/ 409238 w 897780"/>
                    <a:gd name="connsiteY91" fmla="*/ 81343 h 798575"/>
                    <a:gd name="connsiteX92" fmla="*/ 402570 w 897780"/>
                    <a:gd name="connsiteY92" fmla="*/ 62770 h 798575"/>
                    <a:gd name="connsiteX93" fmla="*/ 396474 w 897780"/>
                    <a:gd name="connsiteY93" fmla="*/ 46577 h 798575"/>
                    <a:gd name="connsiteX94" fmla="*/ 413524 w 897780"/>
                    <a:gd name="connsiteY94" fmla="*/ 32671 h 798575"/>
                    <a:gd name="connsiteX95" fmla="*/ 414286 w 897780"/>
                    <a:gd name="connsiteY95" fmla="*/ 30385 h 798575"/>
                    <a:gd name="connsiteX96" fmla="*/ 421430 w 897780"/>
                    <a:gd name="connsiteY96" fmla="*/ 24955 h 798575"/>
                    <a:gd name="connsiteX97" fmla="*/ 438765 w 897780"/>
                    <a:gd name="connsiteY97" fmla="*/ 13430 h 798575"/>
                    <a:gd name="connsiteX98" fmla="*/ 447433 w 897780"/>
                    <a:gd name="connsiteY98" fmla="*/ 7048 h 798575"/>
                    <a:gd name="connsiteX99" fmla="*/ 460578 w 897780"/>
                    <a:gd name="connsiteY99" fmla="*/ 14192 h 798575"/>
                    <a:gd name="connsiteX100" fmla="*/ 465912 w 897780"/>
                    <a:gd name="connsiteY100" fmla="*/ 18479 h 798575"/>
                    <a:gd name="connsiteX101" fmla="*/ 474675 w 897780"/>
                    <a:gd name="connsiteY101" fmla="*/ 38100 h 798575"/>
                    <a:gd name="connsiteX102" fmla="*/ 476580 w 897780"/>
                    <a:gd name="connsiteY102" fmla="*/ 56483 h 798575"/>
                    <a:gd name="connsiteX103" fmla="*/ 508298 w 897780"/>
                    <a:gd name="connsiteY103" fmla="*/ 68580 h 798575"/>
                    <a:gd name="connsiteX104" fmla="*/ 556209 w 897780"/>
                    <a:gd name="connsiteY104" fmla="*/ 90202 h 798575"/>
                    <a:gd name="connsiteX105" fmla="*/ 561543 w 897780"/>
                    <a:gd name="connsiteY105" fmla="*/ 148495 h 798575"/>
                    <a:gd name="connsiteX106" fmla="*/ 564305 w 897780"/>
                    <a:gd name="connsiteY106" fmla="*/ 159544 h 798575"/>
                    <a:gd name="connsiteX107" fmla="*/ 618216 w 897780"/>
                    <a:gd name="connsiteY107" fmla="*/ 178213 h 798575"/>
                    <a:gd name="connsiteX108" fmla="*/ 649744 w 897780"/>
                    <a:gd name="connsiteY108" fmla="*/ 166783 h 798575"/>
                    <a:gd name="connsiteX109" fmla="*/ 651649 w 897780"/>
                    <a:gd name="connsiteY109" fmla="*/ 166021 h 798575"/>
                    <a:gd name="connsiteX110" fmla="*/ 656316 w 897780"/>
                    <a:gd name="connsiteY110" fmla="*/ 169450 h 798575"/>
                    <a:gd name="connsiteX111" fmla="*/ 663460 w 897780"/>
                    <a:gd name="connsiteY111" fmla="*/ 176689 h 798575"/>
                    <a:gd name="connsiteX112" fmla="*/ 668032 w 897780"/>
                    <a:gd name="connsiteY112" fmla="*/ 173546 h 798575"/>
                    <a:gd name="connsiteX113" fmla="*/ 692797 w 897780"/>
                    <a:gd name="connsiteY113" fmla="*/ 163259 h 798575"/>
                    <a:gd name="connsiteX114" fmla="*/ 705942 w 897780"/>
                    <a:gd name="connsiteY114" fmla="*/ 175736 h 798575"/>
                    <a:gd name="connsiteX115" fmla="*/ 721086 w 897780"/>
                    <a:gd name="connsiteY115" fmla="*/ 183071 h 798575"/>
                    <a:gd name="connsiteX116" fmla="*/ 742613 w 897780"/>
                    <a:gd name="connsiteY116" fmla="*/ 180880 h 798575"/>
                    <a:gd name="connsiteX117" fmla="*/ 764139 w 897780"/>
                    <a:gd name="connsiteY117" fmla="*/ 178689 h 798575"/>
                    <a:gd name="connsiteX118" fmla="*/ 780713 w 897780"/>
                    <a:gd name="connsiteY118" fmla="*/ 186880 h 798575"/>
                    <a:gd name="connsiteX119" fmla="*/ 794238 w 897780"/>
                    <a:gd name="connsiteY119" fmla="*/ 203359 h 798575"/>
                    <a:gd name="connsiteX120" fmla="*/ 802620 w 897780"/>
                    <a:gd name="connsiteY120" fmla="*/ 201263 h 798575"/>
                    <a:gd name="connsiteX121" fmla="*/ 808240 w 897780"/>
                    <a:gd name="connsiteY121" fmla="*/ 199739 h 798575"/>
                    <a:gd name="connsiteX122" fmla="*/ 812241 w 897780"/>
                    <a:gd name="connsiteY122" fmla="*/ 203073 h 798575"/>
                    <a:gd name="connsiteX123" fmla="*/ 821385 w 897780"/>
                    <a:gd name="connsiteY123" fmla="*/ 211264 h 798575"/>
                    <a:gd name="connsiteX124" fmla="*/ 836625 w 897780"/>
                    <a:gd name="connsiteY124" fmla="*/ 220313 h 798575"/>
                    <a:gd name="connsiteX125" fmla="*/ 851007 w 897780"/>
                    <a:gd name="connsiteY125" fmla="*/ 229171 h 798575"/>
                    <a:gd name="connsiteX126" fmla="*/ 864723 w 897780"/>
                    <a:gd name="connsiteY126" fmla="*/ 226123 h 798575"/>
                    <a:gd name="connsiteX127" fmla="*/ 876820 w 897780"/>
                    <a:gd name="connsiteY127" fmla="*/ 223361 h 798575"/>
                    <a:gd name="connsiteX128" fmla="*/ 890917 w 897780"/>
                    <a:gd name="connsiteY128" fmla="*/ 245078 h 798575"/>
                    <a:gd name="connsiteX129" fmla="*/ 890346 w 897780"/>
                    <a:gd name="connsiteY129" fmla="*/ 246221 h 798575"/>
                    <a:gd name="connsiteX130" fmla="*/ 878344 w 897780"/>
                    <a:gd name="connsiteY130" fmla="*/ 257842 h 798575"/>
                    <a:gd name="connsiteX131" fmla="*/ 887012 w 897780"/>
                    <a:gd name="connsiteY131" fmla="*/ 265557 h 798575"/>
                    <a:gd name="connsiteX132" fmla="*/ 897775 w 897780"/>
                    <a:gd name="connsiteY132" fmla="*/ 276415 h 798575"/>
                    <a:gd name="connsiteX133" fmla="*/ 883773 w 897780"/>
                    <a:gd name="connsiteY133" fmla="*/ 292608 h 798575"/>
                    <a:gd name="connsiteX134" fmla="*/ 858342 w 897780"/>
                    <a:gd name="connsiteY134" fmla="*/ 334613 h 798575"/>
                    <a:gd name="connsiteX135" fmla="*/ 838815 w 897780"/>
                    <a:gd name="connsiteY135" fmla="*/ 365474 h 798575"/>
                    <a:gd name="connsiteX136" fmla="*/ 823575 w 897780"/>
                    <a:gd name="connsiteY136" fmla="*/ 362998 h 798575"/>
                    <a:gd name="connsiteX137" fmla="*/ 803287 w 897780"/>
                    <a:gd name="connsiteY137" fmla="*/ 387286 h 798575"/>
                    <a:gd name="connsiteX138" fmla="*/ 770045 w 897780"/>
                    <a:gd name="connsiteY138" fmla="*/ 437674 h 798575"/>
                    <a:gd name="connsiteX139" fmla="*/ 762139 w 897780"/>
                    <a:gd name="connsiteY139" fmla="*/ 438436 h 798575"/>
                    <a:gd name="connsiteX140" fmla="*/ 733088 w 897780"/>
                    <a:gd name="connsiteY140" fmla="*/ 418433 h 798575"/>
                    <a:gd name="connsiteX141" fmla="*/ 725849 w 897780"/>
                    <a:gd name="connsiteY141" fmla="*/ 410432 h 798575"/>
                    <a:gd name="connsiteX142" fmla="*/ 718419 w 897780"/>
                    <a:gd name="connsiteY142" fmla="*/ 415195 h 798575"/>
                    <a:gd name="connsiteX143" fmla="*/ 709275 w 897780"/>
                    <a:gd name="connsiteY143" fmla="*/ 419576 h 798575"/>
                    <a:gd name="connsiteX144" fmla="*/ 691464 w 897780"/>
                    <a:gd name="connsiteY144" fmla="*/ 410337 h 798575"/>
                    <a:gd name="connsiteX145" fmla="*/ 672604 w 897780"/>
                    <a:gd name="connsiteY145" fmla="*/ 400621 h 798575"/>
                    <a:gd name="connsiteX146" fmla="*/ 652983 w 897780"/>
                    <a:gd name="connsiteY146" fmla="*/ 419195 h 798575"/>
                    <a:gd name="connsiteX147" fmla="*/ 658126 w 897780"/>
                    <a:gd name="connsiteY147" fmla="*/ 433292 h 798575"/>
                    <a:gd name="connsiteX148" fmla="*/ 663936 w 897780"/>
                    <a:gd name="connsiteY148" fmla="*/ 443579 h 798575"/>
                    <a:gd name="connsiteX149" fmla="*/ 649744 w 897780"/>
                    <a:gd name="connsiteY149" fmla="*/ 456629 h 798575"/>
                    <a:gd name="connsiteX150" fmla="*/ 634409 w 897780"/>
                    <a:gd name="connsiteY150" fmla="*/ 468154 h 798575"/>
                    <a:gd name="connsiteX151" fmla="*/ 621931 w 897780"/>
                    <a:gd name="connsiteY151" fmla="*/ 480727 h 798575"/>
                    <a:gd name="connsiteX152" fmla="*/ 635361 w 897780"/>
                    <a:gd name="connsiteY152" fmla="*/ 502730 h 798575"/>
                    <a:gd name="connsiteX153" fmla="*/ 642791 w 897780"/>
                    <a:gd name="connsiteY153" fmla="*/ 507683 h 798575"/>
                    <a:gd name="connsiteX154" fmla="*/ 645648 w 897780"/>
                    <a:gd name="connsiteY154" fmla="*/ 507397 h 798575"/>
                    <a:gd name="connsiteX155" fmla="*/ 648601 w 897780"/>
                    <a:gd name="connsiteY155" fmla="*/ 507111 h 798575"/>
                    <a:gd name="connsiteX156" fmla="*/ 661269 w 897780"/>
                    <a:gd name="connsiteY156" fmla="*/ 535019 h 798575"/>
                    <a:gd name="connsiteX157" fmla="*/ 672414 w 897780"/>
                    <a:gd name="connsiteY157" fmla="*/ 538829 h 798575"/>
                    <a:gd name="connsiteX158" fmla="*/ 706227 w 897780"/>
                    <a:gd name="connsiteY158" fmla="*/ 580739 h 798575"/>
                    <a:gd name="connsiteX159" fmla="*/ 705751 w 897780"/>
                    <a:gd name="connsiteY159" fmla="*/ 581596 h 798575"/>
                    <a:gd name="connsiteX160" fmla="*/ 704989 w 897780"/>
                    <a:gd name="connsiteY160" fmla="*/ 581882 h 798575"/>
                    <a:gd name="connsiteX161" fmla="*/ 704799 w 897780"/>
                    <a:gd name="connsiteY161" fmla="*/ 581882 h 798575"/>
                    <a:gd name="connsiteX162" fmla="*/ 694131 w 897780"/>
                    <a:gd name="connsiteY162" fmla="*/ 578739 h 798575"/>
                    <a:gd name="connsiteX163" fmla="*/ 665937 w 897780"/>
                    <a:gd name="connsiteY163" fmla="*/ 572452 h 798575"/>
                    <a:gd name="connsiteX164" fmla="*/ 644696 w 897780"/>
                    <a:gd name="connsiteY164" fmla="*/ 586931 h 798575"/>
                    <a:gd name="connsiteX165" fmla="*/ 674985 w 897780"/>
                    <a:gd name="connsiteY165" fmla="*/ 617601 h 798575"/>
                    <a:gd name="connsiteX166" fmla="*/ 704799 w 897780"/>
                    <a:gd name="connsiteY166" fmla="*/ 637508 h 798575"/>
                    <a:gd name="connsiteX167" fmla="*/ 700798 w 897780"/>
                    <a:gd name="connsiteY167" fmla="*/ 653796 h 798575"/>
                    <a:gd name="connsiteX168" fmla="*/ 650125 w 897780"/>
                    <a:gd name="connsiteY168" fmla="*/ 663797 h 798575"/>
                    <a:gd name="connsiteX169" fmla="*/ 650125 w 897780"/>
                    <a:gd name="connsiteY169" fmla="*/ 663797 h 798575"/>
                    <a:gd name="connsiteX170" fmla="*/ 635933 w 897780"/>
                    <a:gd name="connsiteY170" fmla="*/ 661702 h 798575"/>
                    <a:gd name="connsiteX171" fmla="*/ 627170 w 897780"/>
                    <a:gd name="connsiteY171" fmla="*/ 659225 h 798575"/>
                    <a:gd name="connsiteX172" fmla="*/ 620883 w 897780"/>
                    <a:gd name="connsiteY172" fmla="*/ 659606 h 798575"/>
                    <a:gd name="connsiteX173" fmla="*/ 615359 w 897780"/>
                    <a:gd name="connsiteY173" fmla="*/ 659987 h 798575"/>
                    <a:gd name="connsiteX174" fmla="*/ 608406 w 897780"/>
                    <a:gd name="connsiteY174" fmla="*/ 657416 h 798575"/>
                    <a:gd name="connsiteX175" fmla="*/ 609263 w 897780"/>
                    <a:gd name="connsiteY175" fmla="*/ 644461 h 798575"/>
                    <a:gd name="connsiteX176" fmla="*/ 607548 w 897780"/>
                    <a:gd name="connsiteY176" fmla="*/ 627698 h 798575"/>
                    <a:gd name="connsiteX177" fmla="*/ 598404 w 897780"/>
                    <a:gd name="connsiteY177" fmla="*/ 622554 h 798575"/>
                    <a:gd name="connsiteX178" fmla="*/ 587165 w 897780"/>
                    <a:gd name="connsiteY178" fmla="*/ 628936 h 798575"/>
                    <a:gd name="connsiteX179" fmla="*/ 553637 w 897780"/>
                    <a:gd name="connsiteY179" fmla="*/ 644652 h 798575"/>
                    <a:gd name="connsiteX180" fmla="*/ 534301 w 897780"/>
                    <a:gd name="connsiteY180" fmla="*/ 636270 h 798575"/>
                    <a:gd name="connsiteX181" fmla="*/ 535539 w 897780"/>
                    <a:gd name="connsiteY181" fmla="*/ 622744 h 798575"/>
                    <a:gd name="connsiteX182" fmla="*/ 530967 w 897780"/>
                    <a:gd name="connsiteY182" fmla="*/ 594741 h 798575"/>
                    <a:gd name="connsiteX183" fmla="*/ 524871 w 897780"/>
                    <a:gd name="connsiteY183" fmla="*/ 582835 h 798575"/>
                    <a:gd name="connsiteX184" fmla="*/ 534777 w 897780"/>
                    <a:gd name="connsiteY184" fmla="*/ 572452 h 798575"/>
                    <a:gd name="connsiteX185" fmla="*/ 538111 w 897780"/>
                    <a:gd name="connsiteY185" fmla="*/ 568928 h 798575"/>
                    <a:gd name="connsiteX186" fmla="*/ 514680 w 897780"/>
                    <a:gd name="connsiteY186" fmla="*/ 563880 h 798575"/>
                    <a:gd name="connsiteX187" fmla="*/ 486962 w 897780"/>
                    <a:gd name="connsiteY187" fmla="*/ 571595 h 798575"/>
                    <a:gd name="connsiteX188" fmla="*/ 492391 w 897780"/>
                    <a:gd name="connsiteY188" fmla="*/ 580930 h 798575"/>
                    <a:gd name="connsiteX189" fmla="*/ 495058 w 897780"/>
                    <a:gd name="connsiteY189" fmla="*/ 593503 h 798575"/>
                    <a:gd name="connsiteX190" fmla="*/ 482676 w 897780"/>
                    <a:gd name="connsiteY190" fmla="*/ 604647 h 798575"/>
                    <a:gd name="connsiteX191" fmla="*/ 477532 w 897780"/>
                    <a:gd name="connsiteY191" fmla="*/ 602075 h 798575"/>
                    <a:gd name="connsiteX192" fmla="*/ 472579 w 897780"/>
                    <a:gd name="connsiteY192" fmla="*/ 599408 h 798575"/>
                    <a:gd name="connsiteX193" fmla="*/ 463245 w 897780"/>
                    <a:gd name="connsiteY193" fmla="*/ 605981 h 798575"/>
                    <a:gd name="connsiteX194" fmla="*/ 460197 w 897780"/>
                    <a:gd name="connsiteY194" fmla="*/ 617506 h 798575"/>
                    <a:gd name="connsiteX195" fmla="*/ 461244 w 897780"/>
                    <a:gd name="connsiteY195" fmla="*/ 634270 h 798575"/>
                    <a:gd name="connsiteX196" fmla="*/ 405999 w 897780"/>
                    <a:gd name="connsiteY196" fmla="*/ 681704 h 798575"/>
                    <a:gd name="connsiteX197" fmla="*/ 406380 w 897780"/>
                    <a:gd name="connsiteY197" fmla="*/ 723995 h 798575"/>
                    <a:gd name="connsiteX198" fmla="*/ 398665 w 897780"/>
                    <a:gd name="connsiteY198" fmla="*/ 781907 h 798575"/>
                    <a:gd name="connsiteX199" fmla="*/ 387426 w 897780"/>
                    <a:gd name="connsiteY199" fmla="*/ 788003 h 798575"/>
                    <a:gd name="connsiteX200" fmla="*/ 383425 w 897780"/>
                    <a:gd name="connsiteY200" fmla="*/ 793718 h 798575"/>
                    <a:gd name="connsiteX201" fmla="*/ 377424 w 897780"/>
                    <a:gd name="connsiteY201" fmla="*/ 798481 h 79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</a:cxnLst>
                  <a:rect l="l" t="t" r="r" b="b"/>
                  <a:pathLst>
                    <a:path w="897780" h="798575">
                      <a:moveTo>
                        <a:pt x="377329" y="798576"/>
                      </a:moveTo>
                      <a:cubicBezTo>
                        <a:pt x="374567" y="798576"/>
                        <a:pt x="374186" y="795052"/>
                        <a:pt x="373710" y="790575"/>
                      </a:cubicBezTo>
                      <a:cubicBezTo>
                        <a:pt x="372852" y="783241"/>
                        <a:pt x="371805" y="777621"/>
                        <a:pt x="366566" y="777621"/>
                      </a:cubicBezTo>
                      <a:cubicBezTo>
                        <a:pt x="361994" y="777621"/>
                        <a:pt x="354850" y="781717"/>
                        <a:pt x="345420" y="789718"/>
                      </a:cubicBezTo>
                      <a:cubicBezTo>
                        <a:pt x="338943" y="795242"/>
                        <a:pt x="329609" y="798290"/>
                        <a:pt x="319703" y="798290"/>
                      </a:cubicBezTo>
                      <a:cubicBezTo>
                        <a:pt x="305034" y="798290"/>
                        <a:pt x="289032" y="790956"/>
                        <a:pt x="288366" y="774859"/>
                      </a:cubicBezTo>
                      <a:cubicBezTo>
                        <a:pt x="287985" y="766286"/>
                        <a:pt x="283413" y="763334"/>
                        <a:pt x="278936" y="760571"/>
                      </a:cubicBezTo>
                      <a:cubicBezTo>
                        <a:pt x="273030" y="756857"/>
                        <a:pt x="267506" y="753332"/>
                        <a:pt x="277126" y="737902"/>
                      </a:cubicBezTo>
                      <a:cubicBezTo>
                        <a:pt x="280365" y="732758"/>
                        <a:pt x="272649" y="724471"/>
                        <a:pt x="265220" y="716470"/>
                      </a:cubicBezTo>
                      <a:cubicBezTo>
                        <a:pt x="258838" y="709612"/>
                        <a:pt x="252171" y="702469"/>
                        <a:pt x="251409" y="696277"/>
                      </a:cubicBezTo>
                      <a:cubicBezTo>
                        <a:pt x="249027" y="692849"/>
                        <a:pt x="246551" y="684276"/>
                        <a:pt x="243312" y="673418"/>
                      </a:cubicBezTo>
                      <a:cubicBezTo>
                        <a:pt x="236264" y="649415"/>
                        <a:pt x="226739" y="616458"/>
                        <a:pt x="210165" y="616458"/>
                      </a:cubicBezTo>
                      <a:cubicBezTo>
                        <a:pt x="206355" y="616458"/>
                        <a:pt x="202164" y="618268"/>
                        <a:pt x="197783" y="621792"/>
                      </a:cubicBezTo>
                      <a:cubicBezTo>
                        <a:pt x="196830" y="622935"/>
                        <a:pt x="195306" y="623602"/>
                        <a:pt x="193592" y="623602"/>
                      </a:cubicBezTo>
                      <a:cubicBezTo>
                        <a:pt x="186353" y="623602"/>
                        <a:pt x="175971" y="612076"/>
                        <a:pt x="171589" y="601885"/>
                      </a:cubicBezTo>
                      <a:cubicBezTo>
                        <a:pt x="168255" y="594169"/>
                        <a:pt x="168446" y="587693"/>
                        <a:pt x="172065" y="583883"/>
                      </a:cubicBezTo>
                      <a:cubicBezTo>
                        <a:pt x="183495" y="571786"/>
                        <a:pt x="176542" y="564737"/>
                        <a:pt x="167684" y="555784"/>
                      </a:cubicBezTo>
                      <a:cubicBezTo>
                        <a:pt x="162350" y="550450"/>
                        <a:pt x="156825" y="544830"/>
                        <a:pt x="155016" y="537496"/>
                      </a:cubicBezTo>
                      <a:cubicBezTo>
                        <a:pt x="152253" y="526447"/>
                        <a:pt x="149301" y="521017"/>
                        <a:pt x="146062" y="521017"/>
                      </a:cubicBezTo>
                      <a:cubicBezTo>
                        <a:pt x="143109" y="521017"/>
                        <a:pt x="139395" y="525209"/>
                        <a:pt x="135394" y="529590"/>
                      </a:cubicBezTo>
                      <a:cubicBezTo>
                        <a:pt x="132251" y="533114"/>
                        <a:pt x="128631" y="537115"/>
                        <a:pt x="124726" y="539972"/>
                      </a:cubicBezTo>
                      <a:cubicBezTo>
                        <a:pt x="113963" y="547688"/>
                        <a:pt x="115106" y="560356"/>
                        <a:pt x="115868" y="567976"/>
                      </a:cubicBezTo>
                      <a:cubicBezTo>
                        <a:pt x="116154" y="571309"/>
                        <a:pt x="116344" y="573119"/>
                        <a:pt x="115487" y="574167"/>
                      </a:cubicBezTo>
                      <a:cubicBezTo>
                        <a:pt x="115296" y="574453"/>
                        <a:pt x="114534" y="574738"/>
                        <a:pt x="114153" y="574738"/>
                      </a:cubicBezTo>
                      <a:cubicBezTo>
                        <a:pt x="113010" y="574738"/>
                        <a:pt x="111677" y="573881"/>
                        <a:pt x="107772" y="569595"/>
                      </a:cubicBezTo>
                      <a:cubicBezTo>
                        <a:pt x="94722" y="563499"/>
                        <a:pt x="99675" y="414147"/>
                        <a:pt x="99771" y="412718"/>
                      </a:cubicBezTo>
                      <a:cubicBezTo>
                        <a:pt x="107581" y="400717"/>
                        <a:pt x="104628" y="387477"/>
                        <a:pt x="101580" y="373475"/>
                      </a:cubicBezTo>
                      <a:cubicBezTo>
                        <a:pt x="99199" y="362521"/>
                        <a:pt x="96723" y="351187"/>
                        <a:pt x="99485" y="340614"/>
                      </a:cubicBezTo>
                      <a:cubicBezTo>
                        <a:pt x="105771" y="326612"/>
                        <a:pt x="97199" y="307276"/>
                        <a:pt x="90246" y="291751"/>
                      </a:cubicBezTo>
                      <a:cubicBezTo>
                        <a:pt x="85197" y="280416"/>
                        <a:pt x="81578" y="272225"/>
                        <a:pt x="84245" y="268129"/>
                      </a:cubicBezTo>
                      <a:cubicBezTo>
                        <a:pt x="85293" y="266605"/>
                        <a:pt x="87102" y="265843"/>
                        <a:pt x="89579" y="265843"/>
                      </a:cubicBezTo>
                      <a:cubicBezTo>
                        <a:pt x="91103" y="265843"/>
                        <a:pt x="93008" y="266129"/>
                        <a:pt x="95199" y="266700"/>
                      </a:cubicBezTo>
                      <a:cubicBezTo>
                        <a:pt x="96437" y="266986"/>
                        <a:pt x="97485" y="267081"/>
                        <a:pt x="98437" y="267081"/>
                      </a:cubicBezTo>
                      <a:cubicBezTo>
                        <a:pt x="100914" y="267081"/>
                        <a:pt x="101390" y="266129"/>
                        <a:pt x="101485" y="265843"/>
                      </a:cubicBezTo>
                      <a:cubicBezTo>
                        <a:pt x="103771" y="261461"/>
                        <a:pt x="92817" y="246031"/>
                        <a:pt x="84816" y="234791"/>
                      </a:cubicBezTo>
                      <a:cubicBezTo>
                        <a:pt x="76720" y="223456"/>
                        <a:pt x="72243" y="216884"/>
                        <a:pt x="72815" y="213931"/>
                      </a:cubicBezTo>
                      <a:cubicBezTo>
                        <a:pt x="68243" y="172593"/>
                        <a:pt x="57480" y="154591"/>
                        <a:pt x="28619" y="140303"/>
                      </a:cubicBezTo>
                      <a:cubicBezTo>
                        <a:pt x="19665" y="136493"/>
                        <a:pt x="1854" y="122301"/>
                        <a:pt x="139" y="108585"/>
                      </a:cubicBezTo>
                      <a:cubicBezTo>
                        <a:pt x="-623" y="102679"/>
                        <a:pt x="1758" y="97726"/>
                        <a:pt x="6997" y="93726"/>
                      </a:cubicBezTo>
                      <a:cubicBezTo>
                        <a:pt x="9664" y="87916"/>
                        <a:pt x="30333" y="57055"/>
                        <a:pt x="36048" y="57055"/>
                      </a:cubicBezTo>
                      <a:cubicBezTo>
                        <a:pt x="36144" y="57055"/>
                        <a:pt x="36239" y="57055"/>
                        <a:pt x="36429" y="57055"/>
                      </a:cubicBezTo>
                      <a:cubicBezTo>
                        <a:pt x="36429" y="56864"/>
                        <a:pt x="36429" y="56674"/>
                        <a:pt x="36429" y="56579"/>
                      </a:cubicBezTo>
                      <a:cubicBezTo>
                        <a:pt x="36429" y="54483"/>
                        <a:pt x="32524" y="51244"/>
                        <a:pt x="28524" y="47720"/>
                      </a:cubicBezTo>
                      <a:cubicBezTo>
                        <a:pt x="21856" y="42005"/>
                        <a:pt x="13665" y="34861"/>
                        <a:pt x="13379" y="26098"/>
                      </a:cubicBezTo>
                      <a:cubicBezTo>
                        <a:pt x="13284" y="21336"/>
                        <a:pt x="15665" y="16478"/>
                        <a:pt x="20523" y="11906"/>
                      </a:cubicBezTo>
                      <a:cubicBezTo>
                        <a:pt x="29571" y="3238"/>
                        <a:pt x="34715" y="0"/>
                        <a:pt x="39477" y="0"/>
                      </a:cubicBezTo>
                      <a:cubicBezTo>
                        <a:pt x="42144" y="0"/>
                        <a:pt x="44621" y="1048"/>
                        <a:pt x="47574" y="2286"/>
                      </a:cubicBezTo>
                      <a:cubicBezTo>
                        <a:pt x="52241" y="4286"/>
                        <a:pt x="58718" y="6953"/>
                        <a:pt x="70338" y="7239"/>
                      </a:cubicBezTo>
                      <a:cubicBezTo>
                        <a:pt x="109010" y="8382"/>
                        <a:pt x="113010" y="35528"/>
                        <a:pt x="116535" y="59436"/>
                      </a:cubicBezTo>
                      <a:cubicBezTo>
                        <a:pt x="118821" y="74962"/>
                        <a:pt x="121011" y="89725"/>
                        <a:pt x="132441" y="95250"/>
                      </a:cubicBezTo>
                      <a:cubicBezTo>
                        <a:pt x="141490" y="99536"/>
                        <a:pt x="146157" y="104775"/>
                        <a:pt x="151206" y="110300"/>
                      </a:cubicBezTo>
                      <a:cubicBezTo>
                        <a:pt x="153587" y="112967"/>
                        <a:pt x="156159" y="115729"/>
                        <a:pt x="159302" y="118586"/>
                      </a:cubicBezTo>
                      <a:cubicBezTo>
                        <a:pt x="170541" y="128778"/>
                        <a:pt x="179304" y="134017"/>
                        <a:pt x="185210" y="134017"/>
                      </a:cubicBezTo>
                      <a:cubicBezTo>
                        <a:pt x="191687" y="134017"/>
                        <a:pt x="194163" y="127825"/>
                        <a:pt x="196449" y="121920"/>
                      </a:cubicBezTo>
                      <a:cubicBezTo>
                        <a:pt x="198259" y="117253"/>
                        <a:pt x="200069" y="112776"/>
                        <a:pt x="203879" y="112776"/>
                      </a:cubicBezTo>
                      <a:cubicBezTo>
                        <a:pt x="205593" y="112776"/>
                        <a:pt x="207403" y="113633"/>
                        <a:pt x="209594" y="115538"/>
                      </a:cubicBezTo>
                      <a:cubicBezTo>
                        <a:pt x="222929" y="126778"/>
                        <a:pt x="225691" y="130873"/>
                        <a:pt x="225786" y="133826"/>
                      </a:cubicBezTo>
                      <a:cubicBezTo>
                        <a:pt x="225786" y="136017"/>
                        <a:pt x="224453" y="137350"/>
                        <a:pt x="222929" y="138875"/>
                      </a:cubicBezTo>
                      <a:cubicBezTo>
                        <a:pt x="221024" y="140684"/>
                        <a:pt x="218928" y="142780"/>
                        <a:pt x="218547" y="147161"/>
                      </a:cubicBezTo>
                      <a:cubicBezTo>
                        <a:pt x="218071" y="152400"/>
                        <a:pt x="218738" y="154019"/>
                        <a:pt x="219214" y="154496"/>
                      </a:cubicBezTo>
                      <a:cubicBezTo>
                        <a:pt x="219214" y="154496"/>
                        <a:pt x="219405" y="154496"/>
                        <a:pt x="219500" y="154496"/>
                      </a:cubicBezTo>
                      <a:cubicBezTo>
                        <a:pt x="221881" y="154496"/>
                        <a:pt x="225310" y="151447"/>
                        <a:pt x="228453" y="148685"/>
                      </a:cubicBezTo>
                      <a:cubicBezTo>
                        <a:pt x="232740" y="144875"/>
                        <a:pt x="237216" y="140970"/>
                        <a:pt x="240741" y="140970"/>
                      </a:cubicBezTo>
                      <a:cubicBezTo>
                        <a:pt x="241503" y="140970"/>
                        <a:pt x="242074" y="141160"/>
                        <a:pt x="242741" y="141446"/>
                      </a:cubicBezTo>
                      <a:cubicBezTo>
                        <a:pt x="250932" y="145637"/>
                        <a:pt x="255123" y="149733"/>
                        <a:pt x="255504" y="153924"/>
                      </a:cubicBezTo>
                      <a:cubicBezTo>
                        <a:pt x="255981" y="158496"/>
                        <a:pt x="251694" y="161830"/>
                        <a:pt x="248837" y="164116"/>
                      </a:cubicBezTo>
                      <a:cubicBezTo>
                        <a:pt x="247884" y="164878"/>
                        <a:pt x="246837" y="165640"/>
                        <a:pt x="246551" y="166116"/>
                      </a:cubicBezTo>
                      <a:cubicBezTo>
                        <a:pt x="245884" y="167164"/>
                        <a:pt x="245598" y="168021"/>
                        <a:pt x="245789" y="168497"/>
                      </a:cubicBezTo>
                      <a:cubicBezTo>
                        <a:pt x="245979" y="168878"/>
                        <a:pt x="246932" y="169354"/>
                        <a:pt x="248932" y="169354"/>
                      </a:cubicBezTo>
                      <a:cubicBezTo>
                        <a:pt x="253028" y="169354"/>
                        <a:pt x="258648" y="167545"/>
                        <a:pt x="260076" y="166402"/>
                      </a:cubicBezTo>
                      <a:cubicBezTo>
                        <a:pt x="266268" y="161354"/>
                        <a:pt x="266458" y="158972"/>
                        <a:pt x="266553" y="158115"/>
                      </a:cubicBezTo>
                      <a:cubicBezTo>
                        <a:pt x="266553" y="157543"/>
                        <a:pt x="267696" y="156400"/>
                        <a:pt x="268268" y="156400"/>
                      </a:cubicBezTo>
                      <a:cubicBezTo>
                        <a:pt x="268649" y="156400"/>
                        <a:pt x="269220" y="156400"/>
                        <a:pt x="270268" y="156686"/>
                      </a:cubicBezTo>
                      <a:cubicBezTo>
                        <a:pt x="271221" y="156877"/>
                        <a:pt x="272649" y="157067"/>
                        <a:pt x="274650" y="157353"/>
                      </a:cubicBezTo>
                      <a:cubicBezTo>
                        <a:pt x="276364" y="157543"/>
                        <a:pt x="278269" y="157734"/>
                        <a:pt x="280365" y="157734"/>
                      </a:cubicBezTo>
                      <a:cubicBezTo>
                        <a:pt x="291223" y="157734"/>
                        <a:pt x="304844" y="154686"/>
                        <a:pt x="309130" y="147828"/>
                      </a:cubicBezTo>
                      <a:cubicBezTo>
                        <a:pt x="310845" y="145066"/>
                        <a:pt x="310845" y="141827"/>
                        <a:pt x="309130" y="138303"/>
                      </a:cubicBezTo>
                      <a:cubicBezTo>
                        <a:pt x="305130" y="129921"/>
                        <a:pt x="305511" y="120110"/>
                        <a:pt x="310083" y="112871"/>
                      </a:cubicBezTo>
                      <a:cubicBezTo>
                        <a:pt x="313702" y="107251"/>
                        <a:pt x="319227" y="104013"/>
                        <a:pt x="325418" y="104013"/>
                      </a:cubicBezTo>
                      <a:cubicBezTo>
                        <a:pt x="329514" y="104013"/>
                        <a:pt x="333705" y="105346"/>
                        <a:pt x="337991" y="108109"/>
                      </a:cubicBezTo>
                      <a:cubicBezTo>
                        <a:pt x="342658" y="111061"/>
                        <a:pt x="346278" y="112585"/>
                        <a:pt x="348754" y="112585"/>
                      </a:cubicBezTo>
                      <a:cubicBezTo>
                        <a:pt x="349992" y="112585"/>
                        <a:pt x="350945" y="112204"/>
                        <a:pt x="351707" y="111442"/>
                      </a:cubicBezTo>
                      <a:cubicBezTo>
                        <a:pt x="354374" y="108680"/>
                        <a:pt x="354088" y="101060"/>
                        <a:pt x="353802" y="93631"/>
                      </a:cubicBezTo>
                      <a:cubicBezTo>
                        <a:pt x="353517" y="87439"/>
                        <a:pt x="353326" y="80963"/>
                        <a:pt x="354755" y="76581"/>
                      </a:cubicBezTo>
                      <a:cubicBezTo>
                        <a:pt x="359708" y="72295"/>
                        <a:pt x="363042" y="70485"/>
                        <a:pt x="365423" y="70485"/>
                      </a:cubicBezTo>
                      <a:cubicBezTo>
                        <a:pt x="366661" y="70485"/>
                        <a:pt x="367614" y="70961"/>
                        <a:pt x="368376" y="71818"/>
                      </a:cubicBezTo>
                      <a:cubicBezTo>
                        <a:pt x="370947" y="74962"/>
                        <a:pt x="369233" y="82963"/>
                        <a:pt x="367328" y="92202"/>
                      </a:cubicBezTo>
                      <a:cubicBezTo>
                        <a:pt x="365709" y="100203"/>
                        <a:pt x="363804" y="109347"/>
                        <a:pt x="365899" y="111919"/>
                      </a:cubicBezTo>
                      <a:cubicBezTo>
                        <a:pt x="366280" y="112300"/>
                        <a:pt x="366661" y="112585"/>
                        <a:pt x="367328" y="112585"/>
                      </a:cubicBezTo>
                      <a:lnTo>
                        <a:pt x="367328" y="112585"/>
                      </a:lnTo>
                      <a:cubicBezTo>
                        <a:pt x="368757" y="112585"/>
                        <a:pt x="371805" y="111538"/>
                        <a:pt x="377805" y="106775"/>
                      </a:cubicBezTo>
                      <a:cubicBezTo>
                        <a:pt x="396951" y="97726"/>
                        <a:pt x="407142" y="89440"/>
                        <a:pt x="409238" y="81343"/>
                      </a:cubicBezTo>
                      <a:cubicBezTo>
                        <a:pt x="411048" y="74485"/>
                        <a:pt x="406666" y="68580"/>
                        <a:pt x="402570" y="62770"/>
                      </a:cubicBezTo>
                      <a:cubicBezTo>
                        <a:pt x="398665" y="57340"/>
                        <a:pt x="394950" y="52197"/>
                        <a:pt x="396474" y="46577"/>
                      </a:cubicBezTo>
                      <a:cubicBezTo>
                        <a:pt x="397808" y="41529"/>
                        <a:pt x="403237" y="37147"/>
                        <a:pt x="413524" y="32671"/>
                      </a:cubicBezTo>
                      <a:cubicBezTo>
                        <a:pt x="414096" y="32099"/>
                        <a:pt x="414191" y="31337"/>
                        <a:pt x="414286" y="30385"/>
                      </a:cubicBezTo>
                      <a:cubicBezTo>
                        <a:pt x="414477" y="27908"/>
                        <a:pt x="415143" y="26003"/>
                        <a:pt x="421430" y="24955"/>
                      </a:cubicBezTo>
                      <a:cubicBezTo>
                        <a:pt x="431145" y="23431"/>
                        <a:pt x="435336" y="17812"/>
                        <a:pt x="438765" y="13430"/>
                      </a:cubicBezTo>
                      <a:cubicBezTo>
                        <a:pt x="441337" y="10001"/>
                        <a:pt x="443623" y="7048"/>
                        <a:pt x="447433" y="7048"/>
                      </a:cubicBezTo>
                      <a:cubicBezTo>
                        <a:pt x="450767" y="7048"/>
                        <a:pt x="454767" y="9239"/>
                        <a:pt x="460578" y="14192"/>
                      </a:cubicBezTo>
                      <a:cubicBezTo>
                        <a:pt x="462387" y="15811"/>
                        <a:pt x="464197" y="17145"/>
                        <a:pt x="465912" y="18479"/>
                      </a:cubicBezTo>
                      <a:cubicBezTo>
                        <a:pt x="472674" y="23717"/>
                        <a:pt x="478104" y="27813"/>
                        <a:pt x="474675" y="38100"/>
                      </a:cubicBezTo>
                      <a:cubicBezTo>
                        <a:pt x="472960" y="46006"/>
                        <a:pt x="473627" y="52102"/>
                        <a:pt x="476580" y="56483"/>
                      </a:cubicBezTo>
                      <a:cubicBezTo>
                        <a:pt x="481914" y="64294"/>
                        <a:pt x="494677" y="66389"/>
                        <a:pt x="508298" y="68580"/>
                      </a:cubicBezTo>
                      <a:cubicBezTo>
                        <a:pt x="525633" y="71342"/>
                        <a:pt x="545350" y="74581"/>
                        <a:pt x="556209" y="90202"/>
                      </a:cubicBezTo>
                      <a:cubicBezTo>
                        <a:pt x="565067" y="102965"/>
                        <a:pt x="566781" y="122015"/>
                        <a:pt x="561543" y="148495"/>
                      </a:cubicBezTo>
                      <a:cubicBezTo>
                        <a:pt x="560590" y="152305"/>
                        <a:pt x="561543" y="156019"/>
                        <a:pt x="564305" y="159544"/>
                      </a:cubicBezTo>
                      <a:cubicBezTo>
                        <a:pt x="572496" y="170021"/>
                        <a:pt x="596118" y="178213"/>
                        <a:pt x="618216" y="178213"/>
                      </a:cubicBezTo>
                      <a:cubicBezTo>
                        <a:pt x="633742" y="178213"/>
                        <a:pt x="645267" y="174022"/>
                        <a:pt x="649744" y="166783"/>
                      </a:cubicBezTo>
                      <a:cubicBezTo>
                        <a:pt x="649935" y="166402"/>
                        <a:pt x="651173" y="166021"/>
                        <a:pt x="651649" y="166021"/>
                      </a:cubicBezTo>
                      <a:cubicBezTo>
                        <a:pt x="653173" y="166021"/>
                        <a:pt x="654221" y="167164"/>
                        <a:pt x="656316" y="169450"/>
                      </a:cubicBezTo>
                      <a:cubicBezTo>
                        <a:pt x="657840" y="171164"/>
                        <a:pt x="660031" y="173546"/>
                        <a:pt x="663460" y="176689"/>
                      </a:cubicBezTo>
                      <a:cubicBezTo>
                        <a:pt x="663460" y="176403"/>
                        <a:pt x="665937" y="174879"/>
                        <a:pt x="668032" y="173546"/>
                      </a:cubicBezTo>
                      <a:cubicBezTo>
                        <a:pt x="674604" y="169450"/>
                        <a:pt x="684510" y="163259"/>
                        <a:pt x="692797" y="163259"/>
                      </a:cubicBezTo>
                      <a:cubicBezTo>
                        <a:pt x="699750" y="163259"/>
                        <a:pt x="704132" y="167450"/>
                        <a:pt x="705942" y="175736"/>
                      </a:cubicBezTo>
                      <a:cubicBezTo>
                        <a:pt x="706989" y="180784"/>
                        <a:pt x="711847" y="183071"/>
                        <a:pt x="721086" y="183071"/>
                      </a:cubicBezTo>
                      <a:cubicBezTo>
                        <a:pt x="727468" y="183071"/>
                        <a:pt x="735183" y="181927"/>
                        <a:pt x="742613" y="180880"/>
                      </a:cubicBezTo>
                      <a:cubicBezTo>
                        <a:pt x="750042" y="179832"/>
                        <a:pt x="757758" y="178689"/>
                        <a:pt x="764139" y="178689"/>
                      </a:cubicBezTo>
                      <a:cubicBezTo>
                        <a:pt x="770521" y="178689"/>
                        <a:pt x="778713" y="179546"/>
                        <a:pt x="780713" y="186880"/>
                      </a:cubicBezTo>
                      <a:cubicBezTo>
                        <a:pt x="783761" y="197929"/>
                        <a:pt x="788142" y="203359"/>
                        <a:pt x="794238" y="203359"/>
                      </a:cubicBezTo>
                      <a:cubicBezTo>
                        <a:pt x="797096" y="203359"/>
                        <a:pt x="800049" y="202216"/>
                        <a:pt x="802620" y="201263"/>
                      </a:cubicBezTo>
                      <a:cubicBezTo>
                        <a:pt x="804811" y="200406"/>
                        <a:pt x="806621" y="199739"/>
                        <a:pt x="808240" y="199739"/>
                      </a:cubicBezTo>
                      <a:cubicBezTo>
                        <a:pt x="809669" y="199739"/>
                        <a:pt x="811479" y="200311"/>
                        <a:pt x="812241" y="203073"/>
                      </a:cubicBezTo>
                      <a:cubicBezTo>
                        <a:pt x="813765" y="209074"/>
                        <a:pt x="816813" y="209931"/>
                        <a:pt x="821385" y="211264"/>
                      </a:cubicBezTo>
                      <a:cubicBezTo>
                        <a:pt x="825671" y="212503"/>
                        <a:pt x="831005" y="213931"/>
                        <a:pt x="836625" y="220313"/>
                      </a:cubicBezTo>
                      <a:cubicBezTo>
                        <a:pt x="840435" y="226409"/>
                        <a:pt x="845007" y="229171"/>
                        <a:pt x="851007" y="229171"/>
                      </a:cubicBezTo>
                      <a:cubicBezTo>
                        <a:pt x="855484" y="229171"/>
                        <a:pt x="860151" y="227647"/>
                        <a:pt x="864723" y="226123"/>
                      </a:cubicBezTo>
                      <a:cubicBezTo>
                        <a:pt x="869010" y="224695"/>
                        <a:pt x="873105" y="223361"/>
                        <a:pt x="876820" y="223361"/>
                      </a:cubicBezTo>
                      <a:cubicBezTo>
                        <a:pt x="885107" y="223361"/>
                        <a:pt x="889488" y="230029"/>
                        <a:pt x="890917" y="245078"/>
                      </a:cubicBezTo>
                      <a:cubicBezTo>
                        <a:pt x="890917" y="245554"/>
                        <a:pt x="890727" y="245935"/>
                        <a:pt x="890346" y="246221"/>
                      </a:cubicBezTo>
                      <a:cubicBezTo>
                        <a:pt x="882345" y="250984"/>
                        <a:pt x="878344" y="254889"/>
                        <a:pt x="878344" y="257842"/>
                      </a:cubicBezTo>
                      <a:cubicBezTo>
                        <a:pt x="878344" y="260794"/>
                        <a:pt x="882726" y="263271"/>
                        <a:pt x="887012" y="265557"/>
                      </a:cubicBezTo>
                      <a:cubicBezTo>
                        <a:pt x="892155" y="268414"/>
                        <a:pt x="897585" y="271463"/>
                        <a:pt x="897775" y="276415"/>
                      </a:cubicBezTo>
                      <a:cubicBezTo>
                        <a:pt x="897966" y="280988"/>
                        <a:pt x="893489" y="286131"/>
                        <a:pt x="883773" y="292608"/>
                      </a:cubicBezTo>
                      <a:cubicBezTo>
                        <a:pt x="875582" y="297466"/>
                        <a:pt x="866438" y="317183"/>
                        <a:pt x="858342" y="334613"/>
                      </a:cubicBezTo>
                      <a:cubicBezTo>
                        <a:pt x="849198" y="354330"/>
                        <a:pt x="843864" y="365474"/>
                        <a:pt x="838815" y="365474"/>
                      </a:cubicBezTo>
                      <a:cubicBezTo>
                        <a:pt x="832529" y="363760"/>
                        <a:pt x="827671" y="362998"/>
                        <a:pt x="823575" y="362998"/>
                      </a:cubicBezTo>
                      <a:cubicBezTo>
                        <a:pt x="809288" y="362998"/>
                        <a:pt x="806812" y="373189"/>
                        <a:pt x="803287" y="387286"/>
                      </a:cubicBezTo>
                      <a:cubicBezTo>
                        <a:pt x="799287" y="403384"/>
                        <a:pt x="794334" y="423481"/>
                        <a:pt x="770045" y="437674"/>
                      </a:cubicBezTo>
                      <a:cubicBezTo>
                        <a:pt x="766902" y="438245"/>
                        <a:pt x="764425" y="438436"/>
                        <a:pt x="762139" y="438436"/>
                      </a:cubicBezTo>
                      <a:cubicBezTo>
                        <a:pt x="744423" y="438436"/>
                        <a:pt x="737850" y="426815"/>
                        <a:pt x="733088" y="418433"/>
                      </a:cubicBezTo>
                      <a:cubicBezTo>
                        <a:pt x="730516" y="413956"/>
                        <a:pt x="728516" y="410432"/>
                        <a:pt x="725849" y="410432"/>
                      </a:cubicBezTo>
                      <a:cubicBezTo>
                        <a:pt x="723944" y="410432"/>
                        <a:pt x="721563" y="411956"/>
                        <a:pt x="718419" y="415195"/>
                      </a:cubicBezTo>
                      <a:cubicBezTo>
                        <a:pt x="715562" y="418147"/>
                        <a:pt x="712609" y="419576"/>
                        <a:pt x="709275" y="419576"/>
                      </a:cubicBezTo>
                      <a:cubicBezTo>
                        <a:pt x="703370" y="419576"/>
                        <a:pt x="697560" y="415100"/>
                        <a:pt x="691464" y="410337"/>
                      </a:cubicBezTo>
                      <a:cubicBezTo>
                        <a:pt x="685368" y="405575"/>
                        <a:pt x="678986" y="400621"/>
                        <a:pt x="672604" y="400621"/>
                      </a:cubicBezTo>
                      <a:cubicBezTo>
                        <a:pt x="665651" y="400621"/>
                        <a:pt x="659174" y="406717"/>
                        <a:pt x="652983" y="419195"/>
                      </a:cubicBezTo>
                      <a:cubicBezTo>
                        <a:pt x="649935" y="425291"/>
                        <a:pt x="653935" y="429196"/>
                        <a:pt x="658126" y="433292"/>
                      </a:cubicBezTo>
                      <a:cubicBezTo>
                        <a:pt x="661269" y="436340"/>
                        <a:pt x="664508" y="439579"/>
                        <a:pt x="663936" y="443579"/>
                      </a:cubicBezTo>
                      <a:cubicBezTo>
                        <a:pt x="663365" y="447675"/>
                        <a:pt x="658793" y="451771"/>
                        <a:pt x="649744" y="456629"/>
                      </a:cubicBezTo>
                      <a:cubicBezTo>
                        <a:pt x="644124" y="461391"/>
                        <a:pt x="638695" y="465106"/>
                        <a:pt x="634409" y="468154"/>
                      </a:cubicBezTo>
                      <a:cubicBezTo>
                        <a:pt x="627265" y="473107"/>
                        <a:pt x="622503" y="476440"/>
                        <a:pt x="621931" y="480727"/>
                      </a:cubicBezTo>
                      <a:cubicBezTo>
                        <a:pt x="621455" y="485204"/>
                        <a:pt x="625265" y="491585"/>
                        <a:pt x="635361" y="502730"/>
                      </a:cubicBezTo>
                      <a:cubicBezTo>
                        <a:pt x="638219" y="507111"/>
                        <a:pt x="640695" y="507683"/>
                        <a:pt x="642791" y="507683"/>
                      </a:cubicBezTo>
                      <a:cubicBezTo>
                        <a:pt x="643743" y="507683"/>
                        <a:pt x="644696" y="507587"/>
                        <a:pt x="645648" y="507397"/>
                      </a:cubicBezTo>
                      <a:cubicBezTo>
                        <a:pt x="646696" y="507301"/>
                        <a:pt x="647649" y="507111"/>
                        <a:pt x="648601" y="507111"/>
                      </a:cubicBezTo>
                      <a:cubicBezTo>
                        <a:pt x="654316" y="507111"/>
                        <a:pt x="658507" y="511778"/>
                        <a:pt x="661269" y="535019"/>
                      </a:cubicBezTo>
                      <a:cubicBezTo>
                        <a:pt x="661555" y="537591"/>
                        <a:pt x="666413" y="538163"/>
                        <a:pt x="672414" y="538829"/>
                      </a:cubicBezTo>
                      <a:cubicBezTo>
                        <a:pt x="686606" y="540448"/>
                        <a:pt x="710323" y="543115"/>
                        <a:pt x="706227" y="580739"/>
                      </a:cubicBezTo>
                      <a:cubicBezTo>
                        <a:pt x="706227" y="581025"/>
                        <a:pt x="706037" y="581406"/>
                        <a:pt x="705751" y="581596"/>
                      </a:cubicBezTo>
                      <a:cubicBezTo>
                        <a:pt x="705561" y="581787"/>
                        <a:pt x="705275" y="581882"/>
                        <a:pt x="704989" y="581882"/>
                      </a:cubicBezTo>
                      <a:cubicBezTo>
                        <a:pt x="704989" y="581882"/>
                        <a:pt x="704894" y="581882"/>
                        <a:pt x="704799" y="581882"/>
                      </a:cubicBezTo>
                      <a:cubicBezTo>
                        <a:pt x="702036" y="581406"/>
                        <a:pt x="698417" y="580168"/>
                        <a:pt x="694131" y="578739"/>
                      </a:cubicBezTo>
                      <a:cubicBezTo>
                        <a:pt x="685749" y="575977"/>
                        <a:pt x="675271" y="572452"/>
                        <a:pt x="665937" y="572452"/>
                      </a:cubicBezTo>
                      <a:cubicBezTo>
                        <a:pt x="655078" y="572452"/>
                        <a:pt x="648125" y="577215"/>
                        <a:pt x="644696" y="586931"/>
                      </a:cubicBezTo>
                      <a:cubicBezTo>
                        <a:pt x="638886" y="603504"/>
                        <a:pt x="656412" y="610362"/>
                        <a:pt x="674985" y="617601"/>
                      </a:cubicBezTo>
                      <a:cubicBezTo>
                        <a:pt x="688797" y="623030"/>
                        <a:pt x="701941" y="628078"/>
                        <a:pt x="704799" y="637508"/>
                      </a:cubicBezTo>
                      <a:cubicBezTo>
                        <a:pt x="706323" y="642271"/>
                        <a:pt x="704989" y="647605"/>
                        <a:pt x="700798" y="653796"/>
                      </a:cubicBezTo>
                      <a:cubicBezTo>
                        <a:pt x="695655" y="659892"/>
                        <a:pt x="666984" y="663797"/>
                        <a:pt x="650125" y="663797"/>
                      </a:cubicBezTo>
                      <a:lnTo>
                        <a:pt x="650125" y="663797"/>
                      </a:lnTo>
                      <a:cubicBezTo>
                        <a:pt x="642791" y="663797"/>
                        <a:pt x="638028" y="663131"/>
                        <a:pt x="635933" y="661702"/>
                      </a:cubicBezTo>
                      <a:cubicBezTo>
                        <a:pt x="633837" y="659987"/>
                        <a:pt x="631075" y="659225"/>
                        <a:pt x="627170" y="659225"/>
                      </a:cubicBezTo>
                      <a:cubicBezTo>
                        <a:pt x="625074" y="659225"/>
                        <a:pt x="622884" y="659416"/>
                        <a:pt x="620883" y="659606"/>
                      </a:cubicBezTo>
                      <a:cubicBezTo>
                        <a:pt x="618883" y="659797"/>
                        <a:pt x="617073" y="659987"/>
                        <a:pt x="615359" y="659987"/>
                      </a:cubicBezTo>
                      <a:cubicBezTo>
                        <a:pt x="612978" y="659987"/>
                        <a:pt x="610025" y="659701"/>
                        <a:pt x="608406" y="657416"/>
                      </a:cubicBezTo>
                      <a:cubicBezTo>
                        <a:pt x="606691" y="654939"/>
                        <a:pt x="606977" y="650843"/>
                        <a:pt x="609263" y="644461"/>
                      </a:cubicBezTo>
                      <a:cubicBezTo>
                        <a:pt x="611454" y="638556"/>
                        <a:pt x="610787" y="632269"/>
                        <a:pt x="607548" y="627698"/>
                      </a:cubicBezTo>
                      <a:cubicBezTo>
                        <a:pt x="605262" y="624364"/>
                        <a:pt x="601929" y="622554"/>
                        <a:pt x="598404" y="622554"/>
                      </a:cubicBezTo>
                      <a:cubicBezTo>
                        <a:pt x="594499" y="622554"/>
                        <a:pt x="590689" y="624745"/>
                        <a:pt x="587165" y="628936"/>
                      </a:cubicBezTo>
                      <a:cubicBezTo>
                        <a:pt x="578878" y="638746"/>
                        <a:pt x="566305" y="644652"/>
                        <a:pt x="553637" y="644652"/>
                      </a:cubicBezTo>
                      <a:cubicBezTo>
                        <a:pt x="544588" y="644652"/>
                        <a:pt x="537254" y="641509"/>
                        <a:pt x="534301" y="636270"/>
                      </a:cubicBezTo>
                      <a:cubicBezTo>
                        <a:pt x="532777" y="633508"/>
                        <a:pt x="531729" y="629031"/>
                        <a:pt x="535539" y="622744"/>
                      </a:cubicBezTo>
                      <a:cubicBezTo>
                        <a:pt x="543826" y="609219"/>
                        <a:pt x="536968" y="601504"/>
                        <a:pt x="530967" y="594741"/>
                      </a:cubicBezTo>
                      <a:cubicBezTo>
                        <a:pt x="527538" y="590836"/>
                        <a:pt x="524205" y="587121"/>
                        <a:pt x="524871" y="582835"/>
                      </a:cubicBezTo>
                      <a:cubicBezTo>
                        <a:pt x="525443" y="579310"/>
                        <a:pt x="528586" y="576072"/>
                        <a:pt x="534777" y="572452"/>
                      </a:cubicBezTo>
                      <a:cubicBezTo>
                        <a:pt x="537063" y="571119"/>
                        <a:pt x="538302" y="569785"/>
                        <a:pt x="538111" y="568928"/>
                      </a:cubicBezTo>
                      <a:cubicBezTo>
                        <a:pt x="537444" y="566452"/>
                        <a:pt x="528300" y="563880"/>
                        <a:pt x="514680" y="563880"/>
                      </a:cubicBezTo>
                      <a:cubicBezTo>
                        <a:pt x="500011" y="563880"/>
                        <a:pt x="488581" y="567023"/>
                        <a:pt x="486962" y="571595"/>
                      </a:cubicBezTo>
                      <a:cubicBezTo>
                        <a:pt x="485819" y="574738"/>
                        <a:pt x="489343" y="578358"/>
                        <a:pt x="492391" y="580930"/>
                      </a:cubicBezTo>
                      <a:cubicBezTo>
                        <a:pt x="495915" y="583787"/>
                        <a:pt x="496868" y="588359"/>
                        <a:pt x="495058" y="593503"/>
                      </a:cubicBezTo>
                      <a:cubicBezTo>
                        <a:pt x="493058" y="598932"/>
                        <a:pt x="487914" y="604647"/>
                        <a:pt x="482676" y="604647"/>
                      </a:cubicBezTo>
                      <a:cubicBezTo>
                        <a:pt x="480675" y="604647"/>
                        <a:pt x="478866" y="603790"/>
                        <a:pt x="477532" y="602075"/>
                      </a:cubicBezTo>
                      <a:cubicBezTo>
                        <a:pt x="476103" y="600266"/>
                        <a:pt x="474389" y="599408"/>
                        <a:pt x="472579" y="599408"/>
                      </a:cubicBezTo>
                      <a:cubicBezTo>
                        <a:pt x="469626" y="599408"/>
                        <a:pt x="466007" y="601885"/>
                        <a:pt x="463245" y="605981"/>
                      </a:cubicBezTo>
                      <a:cubicBezTo>
                        <a:pt x="460387" y="610076"/>
                        <a:pt x="459149" y="614839"/>
                        <a:pt x="460197" y="617506"/>
                      </a:cubicBezTo>
                      <a:cubicBezTo>
                        <a:pt x="463054" y="622268"/>
                        <a:pt x="463435" y="627983"/>
                        <a:pt x="461244" y="634270"/>
                      </a:cubicBezTo>
                      <a:cubicBezTo>
                        <a:pt x="454005" y="654558"/>
                        <a:pt x="421335" y="675989"/>
                        <a:pt x="405999" y="681704"/>
                      </a:cubicBezTo>
                      <a:cubicBezTo>
                        <a:pt x="403142" y="689515"/>
                        <a:pt x="404666" y="706279"/>
                        <a:pt x="406380" y="723995"/>
                      </a:cubicBezTo>
                      <a:cubicBezTo>
                        <a:pt x="408952" y="751046"/>
                        <a:pt x="411524" y="779050"/>
                        <a:pt x="398665" y="781907"/>
                      </a:cubicBezTo>
                      <a:cubicBezTo>
                        <a:pt x="390283" y="783622"/>
                        <a:pt x="389807" y="784384"/>
                        <a:pt x="387426" y="788003"/>
                      </a:cubicBezTo>
                      <a:cubicBezTo>
                        <a:pt x="386473" y="789432"/>
                        <a:pt x="385330" y="791337"/>
                        <a:pt x="383425" y="793718"/>
                      </a:cubicBezTo>
                      <a:cubicBezTo>
                        <a:pt x="380758" y="797052"/>
                        <a:pt x="378948" y="798481"/>
                        <a:pt x="377424" y="7984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22AC2236-B49E-913B-1B9F-C1E31E01B413}"/>
                    </a:ext>
                  </a:extLst>
                </p:cNvPr>
                <p:cNvSpPr/>
                <p:nvPr/>
              </p:nvSpPr>
              <p:spPr>
                <a:xfrm>
                  <a:off x="5604180" y="3563682"/>
                  <a:ext cx="899685" cy="800862"/>
                </a:xfrm>
                <a:custGeom>
                  <a:avLst/>
                  <a:gdLst>
                    <a:gd name="connsiteX0" fmla="*/ 40716 w 899685"/>
                    <a:gd name="connsiteY0" fmla="*/ 2572 h 800862"/>
                    <a:gd name="connsiteX1" fmla="*/ 71577 w 899685"/>
                    <a:gd name="connsiteY1" fmla="*/ 9811 h 800862"/>
                    <a:gd name="connsiteX2" fmla="*/ 133203 w 899685"/>
                    <a:gd name="connsiteY2" fmla="*/ 97726 h 800862"/>
                    <a:gd name="connsiteX3" fmla="*/ 159778 w 899685"/>
                    <a:gd name="connsiteY3" fmla="*/ 120967 h 800862"/>
                    <a:gd name="connsiteX4" fmla="*/ 186448 w 899685"/>
                    <a:gd name="connsiteY4" fmla="*/ 136684 h 800862"/>
                    <a:gd name="connsiteX5" fmla="*/ 205117 w 899685"/>
                    <a:gd name="connsiteY5" fmla="*/ 115443 h 800862"/>
                    <a:gd name="connsiteX6" fmla="*/ 210070 w 899685"/>
                    <a:gd name="connsiteY6" fmla="*/ 117920 h 800862"/>
                    <a:gd name="connsiteX7" fmla="*/ 218643 w 899685"/>
                    <a:gd name="connsiteY7" fmla="*/ 148495 h 800862"/>
                    <a:gd name="connsiteX8" fmla="*/ 221024 w 899685"/>
                    <a:gd name="connsiteY8" fmla="*/ 157353 h 800862"/>
                    <a:gd name="connsiteX9" fmla="*/ 241979 w 899685"/>
                    <a:gd name="connsiteY9" fmla="*/ 143542 h 800862"/>
                    <a:gd name="connsiteX10" fmla="*/ 243408 w 899685"/>
                    <a:gd name="connsiteY10" fmla="*/ 143828 h 800862"/>
                    <a:gd name="connsiteX11" fmla="*/ 246741 w 899685"/>
                    <a:gd name="connsiteY11" fmla="*/ 166688 h 800862"/>
                    <a:gd name="connsiteX12" fmla="*/ 250170 w 899685"/>
                    <a:gd name="connsiteY12" fmla="*/ 171736 h 800862"/>
                    <a:gd name="connsiteX13" fmla="*/ 262077 w 899685"/>
                    <a:gd name="connsiteY13" fmla="*/ 168592 h 800862"/>
                    <a:gd name="connsiteX14" fmla="*/ 269601 w 899685"/>
                    <a:gd name="connsiteY14" fmla="*/ 158782 h 800862"/>
                    <a:gd name="connsiteX15" fmla="*/ 275888 w 899685"/>
                    <a:gd name="connsiteY15" fmla="*/ 159734 h 800862"/>
                    <a:gd name="connsiteX16" fmla="*/ 281793 w 899685"/>
                    <a:gd name="connsiteY16" fmla="*/ 160115 h 800862"/>
                    <a:gd name="connsiteX17" fmla="*/ 311607 w 899685"/>
                    <a:gd name="connsiteY17" fmla="*/ 138970 h 800862"/>
                    <a:gd name="connsiteX18" fmla="*/ 326942 w 899685"/>
                    <a:gd name="connsiteY18" fmla="*/ 106394 h 800862"/>
                    <a:gd name="connsiteX19" fmla="*/ 338848 w 899685"/>
                    <a:gd name="connsiteY19" fmla="*/ 110300 h 800862"/>
                    <a:gd name="connsiteX20" fmla="*/ 350278 w 899685"/>
                    <a:gd name="connsiteY20" fmla="*/ 115062 h 800862"/>
                    <a:gd name="connsiteX21" fmla="*/ 357327 w 899685"/>
                    <a:gd name="connsiteY21" fmla="*/ 78296 h 800862"/>
                    <a:gd name="connsiteX22" fmla="*/ 366852 w 899685"/>
                    <a:gd name="connsiteY22" fmla="*/ 73057 h 800862"/>
                    <a:gd name="connsiteX23" fmla="*/ 368852 w 899685"/>
                    <a:gd name="connsiteY23" fmla="*/ 115157 h 800862"/>
                    <a:gd name="connsiteX24" fmla="*/ 380091 w 899685"/>
                    <a:gd name="connsiteY24" fmla="*/ 109157 h 800862"/>
                    <a:gd name="connsiteX25" fmla="*/ 415524 w 899685"/>
                    <a:gd name="connsiteY25" fmla="*/ 35242 h 800862"/>
                    <a:gd name="connsiteX26" fmla="*/ 423144 w 899685"/>
                    <a:gd name="connsiteY26" fmla="*/ 27622 h 800862"/>
                    <a:gd name="connsiteX27" fmla="*/ 448957 w 899685"/>
                    <a:gd name="connsiteY27" fmla="*/ 9716 h 800862"/>
                    <a:gd name="connsiteX28" fmla="*/ 461244 w 899685"/>
                    <a:gd name="connsiteY28" fmla="*/ 16574 h 800862"/>
                    <a:gd name="connsiteX29" fmla="*/ 474960 w 899685"/>
                    <a:gd name="connsiteY29" fmla="*/ 39148 h 800862"/>
                    <a:gd name="connsiteX30" fmla="*/ 561638 w 899685"/>
                    <a:gd name="connsiteY30" fmla="*/ 149638 h 800862"/>
                    <a:gd name="connsiteX31" fmla="*/ 619550 w 899685"/>
                    <a:gd name="connsiteY31" fmla="*/ 180784 h 800862"/>
                    <a:gd name="connsiteX32" fmla="*/ 652125 w 899685"/>
                    <a:gd name="connsiteY32" fmla="*/ 168878 h 800862"/>
                    <a:gd name="connsiteX33" fmla="*/ 652983 w 899685"/>
                    <a:gd name="connsiteY33" fmla="*/ 168688 h 800862"/>
                    <a:gd name="connsiteX34" fmla="*/ 663936 w 899685"/>
                    <a:gd name="connsiteY34" fmla="*/ 179070 h 800862"/>
                    <a:gd name="connsiteX35" fmla="*/ 664222 w 899685"/>
                    <a:gd name="connsiteY35" fmla="*/ 179070 h 800862"/>
                    <a:gd name="connsiteX36" fmla="*/ 694131 w 899685"/>
                    <a:gd name="connsiteY36" fmla="*/ 165925 h 800862"/>
                    <a:gd name="connsiteX37" fmla="*/ 706132 w 899685"/>
                    <a:gd name="connsiteY37" fmla="*/ 177451 h 800862"/>
                    <a:gd name="connsiteX38" fmla="*/ 722420 w 899685"/>
                    <a:gd name="connsiteY38" fmla="*/ 185738 h 800862"/>
                    <a:gd name="connsiteX39" fmla="*/ 765473 w 899685"/>
                    <a:gd name="connsiteY39" fmla="*/ 181356 h 800862"/>
                    <a:gd name="connsiteX40" fmla="*/ 780903 w 899685"/>
                    <a:gd name="connsiteY40" fmla="*/ 188690 h 800862"/>
                    <a:gd name="connsiteX41" fmla="*/ 795572 w 899685"/>
                    <a:gd name="connsiteY41" fmla="*/ 206026 h 800862"/>
                    <a:gd name="connsiteX42" fmla="*/ 809573 w 899685"/>
                    <a:gd name="connsiteY42" fmla="*/ 202406 h 800862"/>
                    <a:gd name="connsiteX43" fmla="*/ 812431 w 899685"/>
                    <a:gd name="connsiteY43" fmla="*/ 204883 h 800862"/>
                    <a:gd name="connsiteX44" fmla="*/ 837196 w 899685"/>
                    <a:gd name="connsiteY44" fmla="*/ 222599 h 800862"/>
                    <a:gd name="connsiteX45" fmla="*/ 852436 w 899685"/>
                    <a:gd name="connsiteY45" fmla="*/ 231838 h 800862"/>
                    <a:gd name="connsiteX46" fmla="*/ 878249 w 899685"/>
                    <a:gd name="connsiteY46" fmla="*/ 226124 h 800862"/>
                    <a:gd name="connsiteX47" fmla="*/ 891108 w 899685"/>
                    <a:gd name="connsiteY47" fmla="*/ 246793 h 800862"/>
                    <a:gd name="connsiteX48" fmla="*/ 884440 w 899685"/>
                    <a:gd name="connsiteY48" fmla="*/ 293180 h 800862"/>
                    <a:gd name="connsiteX49" fmla="*/ 840149 w 899685"/>
                    <a:gd name="connsiteY49" fmla="*/ 365855 h 800862"/>
                    <a:gd name="connsiteX50" fmla="*/ 824909 w 899685"/>
                    <a:gd name="connsiteY50" fmla="*/ 363379 h 800862"/>
                    <a:gd name="connsiteX51" fmla="*/ 770807 w 899685"/>
                    <a:gd name="connsiteY51" fmla="*/ 438245 h 800862"/>
                    <a:gd name="connsiteX52" fmla="*/ 763473 w 899685"/>
                    <a:gd name="connsiteY52" fmla="*/ 438912 h 800862"/>
                    <a:gd name="connsiteX53" fmla="*/ 727182 w 899685"/>
                    <a:gd name="connsiteY53" fmla="*/ 410813 h 800862"/>
                    <a:gd name="connsiteX54" fmla="*/ 718896 w 899685"/>
                    <a:gd name="connsiteY54" fmla="*/ 415957 h 800862"/>
                    <a:gd name="connsiteX55" fmla="*/ 710609 w 899685"/>
                    <a:gd name="connsiteY55" fmla="*/ 419957 h 800862"/>
                    <a:gd name="connsiteX56" fmla="*/ 674033 w 899685"/>
                    <a:gd name="connsiteY56" fmla="*/ 401003 h 800862"/>
                    <a:gd name="connsiteX57" fmla="*/ 653364 w 899685"/>
                    <a:gd name="connsiteY57" fmla="*/ 420243 h 800862"/>
                    <a:gd name="connsiteX58" fmla="*/ 650601 w 899685"/>
                    <a:gd name="connsiteY58" fmla="*/ 457200 h 800862"/>
                    <a:gd name="connsiteX59" fmla="*/ 635933 w 899685"/>
                    <a:gd name="connsiteY59" fmla="*/ 505111 h 800862"/>
                    <a:gd name="connsiteX60" fmla="*/ 644220 w 899685"/>
                    <a:gd name="connsiteY60" fmla="*/ 510540 h 800862"/>
                    <a:gd name="connsiteX61" fmla="*/ 650030 w 899685"/>
                    <a:gd name="connsiteY61" fmla="*/ 509968 h 800862"/>
                    <a:gd name="connsiteX62" fmla="*/ 661555 w 899685"/>
                    <a:gd name="connsiteY62" fmla="*/ 536924 h 800862"/>
                    <a:gd name="connsiteX63" fmla="*/ 706608 w 899685"/>
                    <a:gd name="connsiteY63" fmla="*/ 582359 h 800862"/>
                    <a:gd name="connsiteX64" fmla="*/ 667461 w 899685"/>
                    <a:gd name="connsiteY64" fmla="*/ 572929 h 800862"/>
                    <a:gd name="connsiteX65" fmla="*/ 645077 w 899685"/>
                    <a:gd name="connsiteY65" fmla="*/ 588169 h 800862"/>
                    <a:gd name="connsiteX66" fmla="*/ 701274 w 899685"/>
                    <a:gd name="connsiteY66" fmla="*/ 654749 h 800862"/>
                    <a:gd name="connsiteX67" fmla="*/ 651554 w 899685"/>
                    <a:gd name="connsiteY67" fmla="*/ 664274 h 800862"/>
                    <a:gd name="connsiteX68" fmla="*/ 638028 w 899685"/>
                    <a:gd name="connsiteY68" fmla="*/ 662368 h 800862"/>
                    <a:gd name="connsiteX69" fmla="*/ 628599 w 899685"/>
                    <a:gd name="connsiteY69" fmla="*/ 659606 h 800862"/>
                    <a:gd name="connsiteX70" fmla="*/ 616788 w 899685"/>
                    <a:gd name="connsiteY70" fmla="*/ 660368 h 800862"/>
                    <a:gd name="connsiteX71" fmla="*/ 611835 w 899685"/>
                    <a:gd name="connsiteY71" fmla="*/ 646462 h 800862"/>
                    <a:gd name="connsiteX72" fmla="*/ 599928 w 899685"/>
                    <a:gd name="connsiteY72" fmla="*/ 622840 h 800862"/>
                    <a:gd name="connsiteX73" fmla="*/ 587736 w 899685"/>
                    <a:gd name="connsiteY73" fmla="*/ 629602 h 800862"/>
                    <a:gd name="connsiteX74" fmla="*/ 555066 w 899685"/>
                    <a:gd name="connsiteY74" fmla="*/ 644938 h 800862"/>
                    <a:gd name="connsiteX75" fmla="*/ 538016 w 899685"/>
                    <a:gd name="connsiteY75" fmla="*/ 624840 h 800862"/>
                    <a:gd name="connsiteX76" fmla="*/ 536968 w 899685"/>
                    <a:gd name="connsiteY76" fmla="*/ 574929 h 800862"/>
                    <a:gd name="connsiteX77" fmla="*/ 516204 w 899685"/>
                    <a:gd name="connsiteY77" fmla="*/ 564166 h 800862"/>
                    <a:gd name="connsiteX78" fmla="*/ 493153 w 899685"/>
                    <a:gd name="connsiteY78" fmla="*/ 583311 h 800862"/>
                    <a:gd name="connsiteX79" fmla="*/ 484104 w 899685"/>
                    <a:gd name="connsiteY79" fmla="*/ 604838 h 800862"/>
                    <a:gd name="connsiteX80" fmla="*/ 479818 w 899685"/>
                    <a:gd name="connsiteY80" fmla="*/ 602742 h 800862"/>
                    <a:gd name="connsiteX81" fmla="*/ 473912 w 899685"/>
                    <a:gd name="connsiteY81" fmla="*/ 599694 h 800862"/>
                    <a:gd name="connsiteX82" fmla="*/ 460482 w 899685"/>
                    <a:gd name="connsiteY82" fmla="*/ 619411 h 800862"/>
                    <a:gd name="connsiteX83" fmla="*/ 406475 w 899685"/>
                    <a:gd name="connsiteY83" fmla="*/ 682181 h 800862"/>
                    <a:gd name="connsiteX84" fmla="*/ 399713 w 899685"/>
                    <a:gd name="connsiteY84" fmla="*/ 782193 h 800862"/>
                    <a:gd name="connsiteX85" fmla="*/ 383806 w 899685"/>
                    <a:gd name="connsiteY85" fmla="*/ 794480 h 800862"/>
                    <a:gd name="connsiteX86" fmla="*/ 378662 w 899685"/>
                    <a:gd name="connsiteY86" fmla="*/ 798767 h 800862"/>
                    <a:gd name="connsiteX87" fmla="*/ 367899 w 899685"/>
                    <a:gd name="connsiteY87" fmla="*/ 777811 h 800862"/>
                    <a:gd name="connsiteX88" fmla="*/ 345992 w 899685"/>
                    <a:gd name="connsiteY88" fmla="*/ 790194 h 800862"/>
                    <a:gd name="connsiteX89" fmla="*/ 321036 w 899685"/>
                    <a:gd name="connsiteY89" fmla="*/ 798576 h 800862"/>
                    <a:gd name="connsiteX90" fmla="*/ 290937 w 899685"/>
                    <a:gd name="connsiteY90" fmla="*/ 776288 h 800862"/>
                    <a:gd name="connsiteX91" fmla="*/ 279603 w 899685"/>
                    <a:gd name="connsiteY91" fmla="*/ 739997 h 800862"/>
                    <a:gd name="connsiteX92" fmla="*/ 254075 w 899685"/>
                    <a:gd name="connsiteY92" fmla="*/ 697611 h 800862"/>
                    <a:gd name="connsiteX93" fmla="*/ 211594 w 899685"/>
                    <a:gd name="connsiteY93" fmla="*/ 616744 h 800862"/>
                    <a:gd name="connsiteX94" fmla="*/ 198449 w 899685"/>
                    <a:gd name="connsiteY94" fmla="*/ 622364 h 800862"/>
                    <a:gd name="connsiteX95" fmla="*/ 195020 w 899685"/>
                    <a:gd name="connsiteY95" fmla="*/ 623888 h 800862"/>
                    <a:gd name="connsiteX96" fmla="*/ 174351 w 899685"/>
                    <a:gd name="connsiteY96" fmla="*/ 586168 h 800862"/>
                    <a:gd name="connsiteX97" fmla="*/ 157587 w 899685"/>
                    <a:gd name="connsiteY97" fmla="*/ 538734 h 800862"/>
                    <a:gd name="connsiteX98" fmla="*/ 147491 w 899685"/>
                    <a:gd name="connsiteY98" fmla="*/ 521399 h 800862"/>
                    <a:gd name="connsiteX99" fmla="*/ 125488 w 899685"/>
                    <a:gd name="connsiteY99" fmla="*/ 540544 h 800862"/>
                    <a:gd name="connsiteX100" fmla="*/ 115582 w 899685"/>
                    <a:gd name="connsiteY100" fmla="*/ 575024 h 800862"/>
                    <a:gd name="connsiteX101" fmla="*/ 110058 w 899685"/>
                    <a:gd name="connsiteY101" fmla="*/ 570357 h 800862"/>
                    <a:gd name="connsiteX102" fmla="*/ 102437 w 899685"/>
                    <a:gd name="connsiteY102" fmla="*/ 414338 h 800862"/>
                    <a:gd name="connsiteX103" fmla="*/ 102152 w 899685"/>
                    <a:gd name="connsiteY103" fmla="*/ 342424 h 800862"/>
                    <a:gd name="connsiteX104" fmla="*/ 91198 w 899685"/>
                    <a:gd name="connsiteY104" fmla="*/ 268510 h 800862"/>
                    <a:gd name="connsiteX105" fmla="*/ 96532 w 899685"/>
                    <a:gd name="connsiteY105" fmla="*/ 269272 h 800862"/>
                    <a:gd name="connsiteX106" fmla="*/ 100056 w 899685"/>
                    <a:gd name="connsiteY106" fmla="*/ 269653 h 800862"/>
                    <a:gd name="connsiteX107" fmla="*/ 75577 w 899685"/>
                    <a:gd name="connsiteY107" fmla="*/ 215455 h 800862"/>
                    <a:gd name="connsiteX108" fmla="*/ 30714 w 899685"/>
                    <a:gd name="connsiteY108" fmla="*/ 140494 h 800862"/>
                    <a:gd name="connsiteX109" fmla="*/ 9283 w 899685"/>
                    <a:gd name="connsiteY109" fmla="*/ 96012 h 800862"/>
                    <a:gd name="connsiteX110" fmla="*/ 37572 w 899685"/>
                    <a:gd name="connsiteY110" fmla="*/ 59626 h 800862"/>
                    <a:gd name="connsiteX111" fmla="*/ 38334 w 899685"/>
                    <a:gd name="connsiteY111" fmla="*/ 60103 h 800862"/>
                    <a:gd name="connsiteX112" fmla="*/ 22999 w 899685"/>
                    <a:gd name="connsiteY112" fmla="*/ 14192 h 800862"/>
                    <a:gd name="connsiteX113" fmla="*/ 41096 w 899685"/>
                    <a:gd name="connsiteY113" fmla="*/ 2667 h 800862"/>
                    <a:gd name="connsiteX114" fmla="*/ 40716 w 899685"/>
                    <a:gd name="connsiteY114" fmla="*/ 191 h 800862"/>
                    <a:gd name="connsiteX115" fmla="*/ 40716 w 899685"/>
                    <a:gd name="connsiteY115" fmla="*/ 2572 h 800862"/>
                    <a:gd name="connsiteX116" fmla="*/ 40716 w 899685"/>
                    <a:gd name="connsiteY116" fmla="*/ 191 h 800862"/>
                    <a:gd name="connsiteX117" fmla="*/ 20999 w 899685"/>
                    <a:gd name="connsiteY117" fmla="*/ 12383 h 800862"/>
                    <a:gd name="connsiteX118" fmla="*/ 13474 w 899685"/>
                    <a:gd name="connsiteY118" fmla="*/ 27527 h 800862"/>
                    <a:gd name="connsiteX119" fmla="*/ 29000 w 899685"/>
                    <a:gd name="connsiteY119" fmla="*/ 50006 h 800862"/>
                    <a:gd name="connsiteX120" fmla="*/ 36239 w 899685"/>
                    <a:gd name="connsiteY120" fmla="*/ 57341 h 800862"/>
                    <a:gd name="connsiteX121" fmla="*/ 6997 w 899685"/>
                    <a:gd name="connsiteY121" fmla="*/ 94393 h 800862"/>
                    <a:gd name="connsiteX122" fmla="*/ 139 w 899685"/>
                    <a:gd name="connsiteY122" fmla="*/ 110014 h 800862"/>
                    <a:gd name="connsiteX123" fmla="*/ 29381 w 899685"/>
                    <a:gd name="connsiteY123" fmla="*/ 142684 h 800862"/>
                    <a:gd name="connsiteX124" fmla="*/ 72720 w 899685"/>
                    <a:gd name="connsiteY124" fmla="*/ 215360 h 800862"/>
                    <a:gd name="connsiteX125" fmla="*/ 85007 w 899685"/>
                    <a:gd name="connsiteY125" fmla="*/ 236792 h 800862"/>
                    <a:gd name="connsiteX126" fmla="*/ 101580 w 899685"/>
                    <a:gd name="connsiteY126" fmla="*/ 266605 h 800862"/>
                    <a:gd name="connsiteX127" fmla="*/ 99580 w 899685"/>
                    <a:gd name="connsiteY127" fmla="*/ 267176 h 800862"/>
                    <a:gd name="connsiteX128" fmla="*/ 96532 w 899685"/>
                    <a:gd name="connsiteY128" fmla="*/ 266795 h 800862"/>
                    <a:gd name="connsiteX129" fmla="*/ 90722 w 899685"/>
                    <a:gd name="connsiteY129" fmla="*/ 265938 h 800862"/>
                    <a:gd name="connsiteX130" fmla="*/ 84340 w 899685"/>
                    <a:gd name="connsiteY130" fmla="*/ 268796 h 800862"/>
                    <a:gd name="connsiteX131" fmla="*/ 90245 w 899685"/>
                    <a:gd name="connsiteY131" fmla="*/ 293561 h 800862"/>
                    <a:gd name="connsiteX132" fmla="*/ 99485 w 899685"/>
                    <a:gd name="connsiteY132" fmla="*/ 341281 h 800862"/>
                    <a:gd name="connsiteX133" fmla="*/ 101390 w 899685"/>
                    <a:gd name="connsiteY133" fmla="*/ 375095 h 800862"/>
                    <a:gd name="connsiteX134" fmla="*/ 99961 w 899685"/>
                    <a:gd name="connsiteY134" fmla="*/ 412813 h 800862"/>
                    <a:gd name="connsiteX135" fmla="*/ 99580 w 899685"/>
                    <a:gd name="connsiteY135" fmla="*/ 413957 h 800862"/>
                    <a:gd name="connsiteX136" fmla="*/ 108057 w 899685"/>
                    <a:gd name="connsiteY136" fmla="*/ 571976 h 800862"/>
                    <a:gd name="connsiteX137" fmla="*/ 115106 w 899685"/>
                    <a:gd name="connsiteY137" fmla="*/ 577215 h 800862"/>
                    <a:gd name="connsiteX138" fmla="*/ 117296 w 899685"/>
                    <a:gd name="connsiteY138" fmla="*/ 576263 h 800862"/>
                    <a:gd name="connsiteX139" fmla="*/ 117963 w 899685"/>
                    <a:gd name="connsiteY139" fmla="*/ 569214 h 800862"/>
                    <a:gd name="connsiteX140" fmla="*/ 126345 w 899685"/>
                    <a:gd name="connsiteY140" fmla="*/ 542258 h 800862"/>
                    <a:gd name="connsiteX141" fmla="*/ 137299 w 899685"/>
                    <a:gd name="connsiteY141" fmla="*/ 531686 h 800862"/>
                    <a:gd name="connsiteX142" fmla="*/ 147015 w 899685"/>
                    <a:gd name="connsiteY142" fmla="*/ 523494 h 800862"/>
                    <a:gd name="connsiteX143" fmla="*/ 154825 w 899685"/>
                    <a:gd name="connsiteY143" fmla="*/ 539020 h 800862"/>
                    <a:gd name="connsiteX144" fmla="*/ 167779 w 899685"/>
                    <a:gd name="connsiteY144" fmla="*/ 557784 h 800862"/>
                    <a:gd name="connsiteX145" fmla="*/ 172161 w 899685"/>
                    <a:gd name="connsiteY145" fmla="*/ 584264 h 800862"/>
                    <a:gd name="connsiteX146" fmla="*/ 171494 w 899685"/>
                    <a:gd name="connsiteY146" fmla="*/ 603504 h 800862"/>
                    <a:gd name="connsiteX147" fmla="*/ 194640 w 899685"/>
                    <a:gd name="connsiteY147" fmla="*/ 625983 h 800862"/>
                    <a:gd name="connsiteX148" fmla="*/ 199783 w 899685"/>
                    <a:gd name="connsiteY148" fmla="*/ 623697 h 800862"/>
                    <a:gd name="connsiteX149" fmla="*/ 211118 w 899685"/>
                    <a:gd name="connsiteY149" fmla="*/ 618839 h 800862"/>
                    <a:gd name="connsiteX150" fmla="*/ 243217 w 899685"/>
                    <a:gd name="connsiteY150" fmla="*/ 674942 h 800862"/>
                    <a:gd name="connsiteX151" fmla="*/ 251313 w 899685"/>
                    <a:gd name="connsiteY151" fmla="*/ 698183 h 800862"/>
                    <a:gd name="connsiteX152" fmla="*/ 265410 w 899685"/>
                    <a:gd name="connsiteY152" fmla="*/ 718566 h 800862"/>
                    <a:gd name="connsiteX153" fmla="*/ 277221 w 899685"/>
                    <a:gd name="connsiteY153" fmla="*/ 738473 h 800862"/>
                    <a:gd name="connsiteX154" fmla="*/ 279412 w 899685"/>
                    <a:gd name="connsiteY154" fmla="*/ 762762 h 800862"/>
                    <a:gd name="connsiteX155" fmla="*/ 288270 w 899685"/>
                    <a:gd name="connsiteY155" fmla="*/ 776097 h 800862"/>
                    <a:gd name="connsiteX156" fmla="*/ 320750 w 899685"/>
                    <a:gd name="connsiteY156" fmla="*/ 800672 h 800862"/>
                    <a:gd name="connsiteX157" fmla="*/ 347230 w 899685"/>
                    <a:gd name="connsiteY157" fmla="*/ 791718 h 800862"/>
                    <a:gd name="connsiteX158" fmla="*/ 367614 w 899685"/>
                    <a:gd name="connsiteY158" fmla="*/ 779907 h 800862"/>
                    <a:gd name="connsiteX159" fmla="*/ 373614 w 899685"/>
                    <a:gd name="connsiteY159" fmla="*/ 791813 h 800862"/>
                    <a:gd name="connsiteX160" fmla="*/ 378377 w 899685"/>
                    <a:gd name="connsiteY160" fmla="*/ 800862 h 800862"/>
                    <a:gd name="connsiteX161" fmla="*/ 385330 w 899685"/>
                    <a:gd name="connsiteY161" fmla="*/ 795623 h 800862"/>
                    <a:gd name="connsiteX162" fmla="*/ 389426 w 899685"/>
                    <a:gd name="connsiteY162" fmla="*/ 789813 h 800862"/>
                    <a:gd name="connsiteX163" fmla="*/ 399808 w 899685"/>
                    <a:gd name="connsiteY163" fmla="*/ 784193 h 800862"/>
                    <a:gd name="connsiteX164" fmla="*/ 408571 w 899685"/>
                    <a:gd name="connsiteY164" fmla="*/ 725043 h 800862"/>
                    <a:gd name="connsiteX165" fmla="*/ 408000 w 899685"/>
                    <a:gd name="connsiteY165" fmla="*/ 683705 h 800862"/>
                    <a:gd name="connsiteX166" fmla="*/ 463435 w 899685"/>
                    <a:gd name="connsiteY166" fmla="*/ 635794 h 800862"/>
                    <a:gd name="connsiteX167" fmla="*/ 462197 w 899685"/>
                    <a:gd name="connsiteY167" fmla="*/ 617887 h 800862"/>
                    <a:gd name="connsiteX168" fmla="*/ 465245 w 899685"/>
                    <a:gd name="connsiteY168" fmla="*/ 607885 h 800862"/>
                    <a:gd name="connsiteX169" fmla="*/ 473532 w 899685"/>
                    <a:gd name="connsiteY169" fmla="*/ 601885 h 800862"/>
                    <a:gd name="connsiteX170" fmla="*/ 477532 w 899685"/>
                    <a:gd name="connsiteY170" fmla="*/ 604076 h 800862"/>
                    <a:gd name="connsiteX171" fmla="*/ 483628 w 899685"/>
                    <a:gd name="connsiteY171" fmla="*/ 607028 h 800862"/>
                    <a:gd name="connsiteX172" fmla="*/ 497154 w 899685"/>
                    <a:gd name="connsiteY172" fmla="*/ 595122 h 800862"/>
                    <a:gd name="connsiteX173" fmla="*/ 494201 w 899685"/>
                    <a:gd name="connsiteY173" fmla="*/ 581216 h 800862"/>
                    <a:gd name="connsiteX174" fmla="*/ 489153 w 899685"/>
                    <a:gd name="connsiteY174" fmla="*/ 573215 h 800862"/>
                    <a:gd name="connsiteX175" fmla="*/ 515727 w 899685"/>
                    <a:gd name="connsiteY175" fmla="*/ 566261 h 800862"/>
                    <a:gd name="connsiteX176" fmla="*/ 538016 w 899685"/>
                    <a:gd name="connsiteY176" fmla="*/ 570452 h 800862"/>
                    <a:gd name="connsiteX177" fmla="*/ 538016 w 899685"/>
                    <a:gd name="connsiteY177" fmla="*/ 570452 h 800862"/>
                    <a:gd name="connsiteX178" fmla="*/ 535254 w 899685"/>
                    <a:gd name="connsiteY178" fmla="*/ 572643 h 800862"/>
                    <a:gd name="connsiteX179" fmla="*/ 524681 w 899685"/>
                    <a:gd name="connsiteY179" fmla="*/ 583883 h 800862"/>
                    <a:gd name="connsiteX180" fmla="*/ 531063 w 899685"/>
                    <a:gd name="connsiteY180" fmla="*/ 596741 h 800862"/>
                    <a:gd name="connsiteX181" fmla="*/ 535444 w 899685"/>
                    <a:gd name="connsiteY181" fmla="*/ 623411 h 800862"/>
                    <a:gd name="connsiteX182" fmla="*/ 534111 w 899685"/>
                    <a:gd name="connsiteY182" fmla="*/ 638175 h 800862"/>
                    <a:gd name="connsiteX183" fmla="*/ 554494 w 899685"/>
                    <a:gd name="connsiteY183" fmla="*/ 647128 h 800862"/>
                    <a:gd name="connsiteX184" fmla="*/ 588975 w 899685"/>
                    <a:gd name="connsiteY184" fmla="*/ 630936 h 800862"/>
                    <a:gd name="connsiteX185" fmla="*/ 599357 w 899685"/>
                    <a:gd name="connsiteY185" fmla="*/ 625031 h 800862"/>
                    <a:gd name="connsiteX186" fmla="*/ 607548 w 899685"/>
                    <a:gd name="connsiteY186" fmla="*/ 629698 h 800862"/>
                    <a:gd name="connsiteX187" fmla="*/ 609072 w 899685"/>
                    <a:gd name="connsiteY187" fmla="*/ 645414 h 800862"/>
                    <a:gd name="connsiteX188" fmla="*/ 608310 w 899685"/>
                    <a:gd name="connsiteY188" fmla="*/ 659416 h 800862"/>
                    <a:gd name="connsiteX189" fmla="*/ 616216 w 899685"/>
                    <a:gd name="connsiteY189" fmla="*/ 662559 h 800862"/>
                    <a:gd name="connsiteX190" fmla="*/ 621836 w 899685"/>
                    <a:gd name="connsiteY190" fmla="*/ 662178 h 800862"/>
                    <a:gd name="connsiteX191" fmla="*/ 628027 w 899685"/>
                    <a:gd name="connsiteY191" fmla="*/ 661797 h 800862"/>
                    <a:gd name="connsiteX192" fmla="*/ 635933 w 899685"/>
                    <a:gd name="connsiteY192" fmla="*/ 663988 h 800862"/>
                    <a:gd name="connsiteX193" fmla="*/ 650982 w 899685"/>
                    <a:gd name="connsiteY193" fmla="*/ 666464 h 800862"/>
                    <a:gd name="connsiteX194" fmla="*/ 702513 w 899685"/>
                    <a:gd name="connsiteY194" fmla="*/ 656082 h 800862"/>
                    <a:gd name="connsiteX195" fmla="*/ 706894 w 899685"/>
                    <a:gd name="connsiteY195" fmla="*/ 638556 h 800862"/>
                    <a:gd name="connsiteX196" fmla="*/ 676414 w 899685"/>
                    <a:gd name="connsiteY196" fmla="*/ 617887 h 800862"/>
                    <a:gd name="connsiteX197" fmla="*/ 646887 w 899685"/>
                    <a:gd name="connsiteY197" fmla="*/ 588740 h 800862"/>
                    <a:gd name="connsiteX198" fmla="*/ 666984 w 899685"/>
                    <a:gd name="connsiteY198" fmla="*/ 575119 h 800862"/>
                    <a:gd name="connsiteX199" fmla="*/ 694797 w 899685"/>
                    <a:gd name="connsiteY199" fmla="*/ 581311 h 800862"/>
                    <a:gd name="connsiteX200" fmla="*/ 705656 w 899685"/>
                    <a:gd name="connsiteY200" fmla="*/ 584454 h 800862"/>
                    <a:gd name="connsiteX201" fmla="*/ 706037 w 899685"/>
                    <a:gd name="connsiteY201" fmla="*/ 584454 h 800862"/>
                    <a:gd name="connsiteX202" fmla="*/ 707466 w 899685"/>
                    <a:gd name="connsiteY202" fmla="*/ 583978 h 800862"/>
                    <a:gd name="connsiteX203" fmla="*/ 708418 w 899685"/>
                    <a:gd name="connsiteY203" fmla="*/ 582359 h 800862"/>
                    <a:gd name="connsiteX204" fmla="*/ 673557 w 899685"/>
                    <a:gd name="connsiteY204" fmla="*/ 539115 h 800862"/>
                    <a:gd name="connsiteX205" fmla="*/ 663460 w 899685"/>
                    <a:gd name="connsiteY205" fmla="*/ 536353 h 800862"/>
                    <a:gd name="connsiteX206" fmla="*/ 649554 w 899685"/>
                    <a:gd name="connsiteY206" fmla="*/ 507301 h 800862"/>
                    <a:gd name="connsiteX207" fmla="*/ 646410 w 899685"/>
                    <a:gd name="connsiteY207" fmla="*/ 507587 h 800862"/>
                    <a:gd name="connsiteX208" fmla="*/ 643743 w 899685"/>
                    <a:gd name="connsiteY208" fmla="*/ 507873 h 800862"/>
                    <a:gd name="connsiteX209" fmla="*/ 637457 w 899685"/>
                    <a:gd name="connsiteY209" fmla="*/ 503587 h 800862"/>
                    <a:gd name="connsiteX210" fmla="*/ 624122 w 899685"/>
                    <a:gd name="connsiteY210" fmla="*/ 482155 h 800862"/>
                    <a:gd name="connsiteX211" fmla="*/ 636028 w 899685"/>
                    <a:gd name="connsiteY211" fmla="*/ 470440 h 800862"/>
                    <a:gd name="connsiteX212" fmla="*/ 651458 w 899685"/>
                    <a:gd name="connsiteY212" fmla="*/ 458915 h 800862"/>
                    <a:gd name="connsiteX213" fmla="*/ 666032 w 899685"/>
                    <a:gd name="connsiteY213" fmla="*/ 445103 h 800862"/>
                    <a:gd name="connsiteX214" fmla="*/ 659841 w 899685"/>
                    <a:gd name="connsiteY214" fmla="*/ 433768 h 800862"/>
                    <a:gd name="connsiteX215" fmla="*/ 654888 w 899685"/>
                    <a:gd name="connsiteY215" fmla="*/ 421005 h 800862"/>
                    <a:gd name="connsiteX216" fmla="*/ 673461 w 899685"/>
                    <a:gd name="connsiteY216" fmla="*/ 403098 h 800862"/>
                    <a:gd name="connsiteX217" fmla="*/ 691559 w 899685"/>
                    <a:gd name="connsiteY217" fmla="*/ 412528 h 800862"/>
                    <a:gd name="connsiteX218" fmla="*/ 710037 w 899685"/>
                    <a:gd name="connsiteY218" fmla="*/ 422053 h 800862"/>
                    <a:gd name="connsiteX219" fmla="*/ 720039 w 899685"/>
                    <a:gd name="connsiteY219" fmla="*/ 417386 h 800862"/>
                    <a:gd name="connsiteX220" fmla="*/ 726611 w 899685"/>
                    <a:gd name="connsiteY220" fmla="*/ 412909 h 800862"/>
                    <a:gd name="connsiteX221" fmla="*/ 732802 w 899685"/>
                    <a:gd name="connsiteY221" fmla="*/ 420338 h 800862"/>
                    <a:gd name="connsiteX222" fmla="*/ 762901 w 899685"/>
                    <a:gd name="connsiteY222" fmla="*/ 441008 h 800862"/>
                    <a:gd name="connsiteX223" fmla="*/ 770616 w 899685"/>
                    <a:gd name="connsiteY223" fmla="*/ 440341 h 800862"/>
                    <a:gd name="connsiteX224" fmla="*/ 771474 w 899685"/>
                    <a:gd name="connsiteY224" fmla="*/ 440055 h 800862"/>
                    <a:gd name="connsiteX225" fmla="*/ 805192 w 899685"/>
                    <a:gd name="connsiteY225" fmla="*/ 388906 h 800862"/>
                    <a:gd name="connsiteX226" fmla="*/ 824337 w 899685"/>
                    <a:gd name="connsiteY226" fmla="*/ 365474 h 800862"/>
                    <a:gd name="connsiteX227" fmla="*/ 838911 w 899685"/>
                    <a:gd name="connsiteY227" fmla="*/ 367951 h 800862"/>
                    <a:gd name="connsiteX228" fmla="*/ 839577 w 899685"/>
                    <a:gd name="connsiteY228" fmla="*/ 367951 h 800862"/>
                    <a:gd name="connsiteX229" fmla="*/ 860151 w 899685"/>
                    <a:gd name="connsiteY229" fmla="*/ 336423 h 800862"/>
                    <a:gd name="connsiteX230" fmla="*/ 885012 w 899685"/>
                    <a:gd name="connsiteY230" fmla="*/ 294989 h 800862"/>
                    <a:gd name="connsiteX231" fmla="*/ 899680 w 899685"/>
                    <a:gd name="connsiteY231" fmla="*/ 277749 h 800862"/>
                    <a:gd name="connsiteX232" fmla="*/ 888345 w 899685"/>
                    <a:gd name="connsiteY232" fmla="*/ 265938 h 800862"/>
                    <a:gd name="connsiteX233" fmla="*/ 880344 w 899685"/>
                    <a:gd name="connsiteY233" fmla="*/ 259271 h 800862"/>
                    <a:gd name="connsiteX234" fmla="*/ 891774 w 899685"/>
                    <a:gd name="connsiteY234" fmla="*/ 248698 h 800862"/>
                    <a:gd name="connsiteX235" fmla="*/ 892917 w 899685"/>
                    <a:gd name="connsiteY235" fmla="*/ 246412 h 800862"/>
                    <a:gd name="connsiteX236" fmla="*/ 877677 w 899685"/>
                    <a:gd name="connsiteY236" fmla="*/ 223647 h 800862"/>
                    <a:gd name="connsiteX237" fmla="*/ 865200 w 899685"/>
                    <a:gd name="connsiteY237" fmla="*/ 226409 h 800862"/>
                    <a:gd name="connsiteX238" fmla="*/ 851864 w 899685"/>
                    <a:gd name="connsiteY238" fmla="*/ 229362 h 800862"/>
                    <a:gd name="connsiteX239" fmla="*/ 838625 w 899685"/>
                    <a:gd name="connsiteY239" fmla="*/ 221266 h 800862"/>
                    <a:gd name="connsiteX240" fmla="*/ 822528 w 899685"/>
                    <a:gd name="connsiteY240" fmla="*/ 211550 h 800862"/>
                    <a:gd name="connsiteX241" fmla="*/ 814146 w 899685"/>
                    <a:gd name="connsiteY241" fmla="*/ 204216 h 800862"/>
                    <a:gd name="connsiteX242" fmla="*/ 809002 w 899685"/>
                    <a:gd name="connsiteY242" fmla="*/ 199930 h 800862"/>
                    <a:gd name="connsiteX243" fmla="*/ 802906 w 899685"/>
                    <a:gd name="connsiteY243" fmla="*/ 201549 h 800862"/>
                    <a:gd name="connsiteX244" fmla="*/ 795000 w 899685"/>
                    <a:gd name="connsiteY244" fmla="*/ 203549 h 800862"/>
                    <a:gd name="connsiteX245" fmla="*/ 782713 w 899685"/>
                    <a:gd name="connsiteY245" fmla="*/ 187928 h 800862"/>
                    <a:gd name="connsiteX246" fmla="*/ 764996 w 899685"/>
                    <a:gd name="connsiteY246" fmla="*/ 178879 h 800862"/>
                    <a:gd name="connsiteX247" fmla="*/ 743279 w 899685"/>
                    <a:gd name="connsiteY247" fmla="*/ 181070 h 800862"/>
                    <a:gd name="connsiteX248" fmla="*/ 721944 w 899685"/>
                    <a:gd name="connsiteY248" fmla="*/ 183261 h 800862"/>
                    <a:gd name="connsiteX249" fmla="*/ 708037 w 899685"/>
                    <a:gd name="connsiteY249" fmla="*/ 176784 h 800862"/>
                    <a:gd name="connsiteX250" fmla="*/ 693750 w 899685"/>
                    <a:gd name="connsiteY250" fmla="*/ 163354 h 800862"/>
                    <a:gd name="connsiteX251" fmla="*/ 668318 w 899685"/>
                    <a:gd name="connsiteY251" fmla="*/ 173736 h 800862"/>
                    <a:gd name="connsiteX252" fmla="*/ 664222 w 899685"/>
                    <a:gd name="connsiteY252" fmla="*/ 176213 h 800862"/>
                    <a:gd name="connsiteX253" fmla="*/ 658126 w 899685"/>
                    <a:gd name="connsiteY253" fmla="*/ 169926 h 800862"/>
                    <a:gd name="connsiteX254" fmla="*/ 652602 w 899685"/>
                    <a:gd name="connsiteY254" fmla="*/ 166116 h 800862"/>
                    <a:gd name="connsiteX255" fmla="*/ 650696 w 899685"/>
                    <a:gd name="connsiteY255" fmla="*/ 166592 h 800862"/>
                    <a:gd name="connsiteX256" fmla="*/ 649744 w 899685"/>
                    <a:gd name="connsiteY256" fmla="*/ 167450 h 800862"/>
                    <a:gd name="connsiteX257" fmla="*/ 619169 w 899685"/>
                    <a:gd name="connsiteY257" fmla="*/ 178308 h 800862"/>
                    <a:gd name="connsiteX258" fmla="*/ 566210 w 899685"/>
                    <a:gd name="connsiteY258" fmla="*/ 160115 h 800862"/>
                    <a:gd name="connsiteX259" fmla="*/ 563638 w 899685"/>
                    <a:gd name="connsiteY259" fmla="*/ 150114 h 800862"/>
                    <a:gd name="connsiteX260" fmla="*/ 558209 w 899685"/>
                    <a:gd name="connsiteY260" fmla="*/ 90773 h 800862"/>
                    <a:gd name="connsiteX261" fmla="*/ 509536 w 899685"/>
                    <a:gd name="connsiteY261" fmla="*/ 68675 h 800862"/>
                    <a:gd name="connsiteX262" fmla="*/ 478675 w 899685"/>
                    <a:gd name="connsiteY262" fmla="*/ 57150 h 800862"/>
                    <a:gd name="connsiteX263" fmla="*/ 476961 w 899685"/>
                    <a:gd name="connsiteY263" fmla="*/ 39624 h 800862"/>
                    <a:gd name="connsiteX264" fmla="*/ 467721 w 899685"/>
                    <a:gd name="connsiteY264" fmla="*/ 18955 h 800862"/>
                    <a:gd name="connsiteX265" fmla="*/ 462387 w 899685"/>
                    <a:gd name="connsiteY265" fmla="*/ 14668 h 800862"/>
                    <a:gd name="connsiteX266" fmla="*/ 448481 w 899685"/>
                    <a:gd name="connsiteY266" fmla="*/ 7239 h 800862"/>
                    <a:gd name="connsiteX267" fmla="*/ 438861 w 899685"/>
                    <a:gd name="connsiteY267" fmla="*/ 14097 h 800862"/>
                    <a:gd name="connsiteX268" fmla="*/ 422287 w 899685"/>
                    <a:gd name="connsiteY268" fmla="*/ 25146 h 800862"/>
                    <a:gd name="connsiteX269" fmla="*/ 414095 w 899685"/>
                    <a:gd name="connsiteY269" fmla="*/ 31623 h 800862"/>
                    <a:gd name="connsiteX270" fmla="*/ 413715 w 899685"/>
                    <a:gd name="connsiteY270" fmla="*/ 33052 h 800862"/>
                    <a:gd name="connsiteX271" fmla="*/ 396379 w 899685"/>
                    <a:gd name="connsiteY271" fmla="*/ 47530 h 800862"/>
                    <a:gd name="connsiteX272" fmla="*/ 402666 w 899685"/>
                    <a:gd name="connsiteY272" fmla="*/ 64675 h 800862"/>
                    <a:gd name="connsiteX273" fmla="*/ 409143 w 899685"/>
                    <a:gd name="connsiteY273" fmla="*/ 82296 h 800862"/>
                    <a:gd name="connsiteX274" fmla="*/ 378567 w 899685"/>
                    <a:gd name="connsiteY274" fmla="*/ 106775 h 800862"/>
                    <a:gd name="connsiteX275" fmla="*/ 378091 w 899685"/>
                    <a:gd name="connsiteY275" fmla="*/ 107061 h 800862"/>
                    <a:gd name="connsiteX276" fmla="*/ 368375 w 899685"/>
                    <a:gd name="connsiteY276" fmla="*/ 112586 h 800862"/>
                    <a:gd name="connsiteX277" fmla="*/ 367804 w 899685"/>
                    <a:gd name="connsiteY277" fmla="*/ 112395 h 800862"/>
                    <a:gd name="connsiteX278" fmla="*/ 369519 w 899685"/>
                    <a:gd name="connsiteY278" fmla="*/ 93631 h 800862"/>
                    <a:gd name="connsiteX279" fmla="*/ 370281 w 899685"/>
                    <a:gd name="connsiteY279" fmla="*/ 72200 h 800862"/>
                    <a:gd name="connsiteX280" fmla="*/ 366375 w 899685"/>
                    <a:gd name="connsiteY280" fmla="*/ 70390 h 800862"/>
                    <a:gd name="connsiteX281" fmla="*/ 355326 w 899685"/>
                    <a:gd name="connsiteY281" fmla="*/ 76200 h 800862"/>
                    <a:gd name="connsiteX282" fmla="*/ 354564 w 899685"/>
                    <a:gd name="connsiteY282" fmla="*/ 77248 h 800862"/>
                    <a:gd name="connsiteX283" fmla="*/ 353612 w 899685"/>
                    <a:gd name="connsiteY283" fmla="*/ 94679 h 800862"/>
                    <a:gd name="connsiteX284" fmla="*/ 351897 w 899685"/>
                    <a:gd name="connsiteY284" fmla="*/ 111633 h 800862"/>
                    <a:gd name="connsiteX285" fmla="*/ 349802 w 899685"/>
                    <a:gd name="connsiteY285" fmla="*/ 112395 h 800862"/>
                    <a:gd name="connsiteX286" fmla="*/ 339610 w 899685"/>
                    <a:gd name="connsiteY286" fmla="*/ 108013 h 800862"/>
                    <a:gd name="connsiteX287" fmla="*/ 326466 w 899685"/>
                    <a:gd name="connsiteY287" fmla="*/ 103727 h 800862"/>
                    <a:gd name="connsiteX288" fmla="*/ 310083 w 899685"/>
                    <a:gd name="connsiteY288" fmla="*/ 113157 h 800862"/>
                    <a:gd name="connsiteX289" fmla="*/ 309035 w 899685"/>
                    <a:gd name="connsiteY289" fmla="*/ 139732 h 800862"/>
                    <a:gd name="connsiteX290" fmla="*/ 309035 w 899685"/>
                    <a:gd name="connsiteY290" fmla="*/ 148114 h 800862"/>
                    <a:gd name="connsiteX291" fmla="*/ 281317 w 899685"/>
                    <a:gd name="connsiteY291" fmla="*/ 157448 h 800862"/>
                    <a:gd name="connsiteX292" fmla="*/ 275793 w 899685"/>
                    <a:gd name="connsiteY292" fmla="*/ 157067 h 800862"/>
                    <a:gd name="connsiteX293" fmla="*/ 271411 w 899685"/>
                    <a:gd name="connsiteY293" fmla="*/ 156400 h 800862"/>
                    <a:gd name="connsiteX294" fmla="*/ 269220 w 899685"/>
                    <a:gd name="connsiteY294" fmla="*/ 156115 h 800862"/>
                    <a:gd name="connsiteX295" fmla="*/ 266268 w 899685"/>
                    <a:gd name="connsiteY295" fmla="*/ 158972 h 800862"/>
                    <a:gd name="connsiteX296" fmla="*/ 260171 w 899685"/>
                    <a:gd name="connsiteY296" fmla="*/ 166497 h 800862"/>
                    <a:gd name="connsiteX297" fmla="*/ 249789 w 899685"/>
                    <a:gd name="connsiteY297" fmla="*/ 169164 h 800862"/>
                    <a:gd name="connsiteX298" fmla="*/ 247789 w 899685"/>
                    <a:gd name="connsiteY298" fmla="*/ 168878 h 800862"/>
                    <a:gd name="connsiteX299" fmla="*/ 248456 w 899685"/>
                    <a:gd name="connsiteY299" fmla="*/ 167830 h 800862"/>
                    <a:gd name="connsiteX300" fmla="*/ 250456 w 899685"/>
                    <a:gd name="connsiteY300" fmla="*/ 166116 h 800862"/>
                    <a:gd name="connsiteX301" fmla="*/ 257600 w 899685"/>
                    <a:gd name="connsiteY301" fmla="*/ 154876 h 800862"/>
                    <a:gd name="connsiteX302" fmla="*/ 244170 w 899685"/>
                    <a:gd name="connsiteY302" fmla="*/ 141446 h 800862"/>
                    <a:gd name="connsiteX303" fmla="*/ 241693 w 899685"/>
                    <a:gd name="connsiteY303" fmla="*/ 140875 h 800862"/>
                    <a:gd name="connsiteX304" fmla="*/ 228549 w 899685"/>
                    <a:gd name="connsiteY304" fmla="*/ 148971 h 800862"/>
                    <a:gd name="connsiteX305" fmla="*/ 220833 w 899685"/>
                    <a:gd name="connsiteY305" fmla="*/ 154686 h 800862"/>
                    <a:gd name="connsiteX306" fmla="*/ 220833 w 899685"/>
                    <a:gd name="connsiteY306" fmla="*/ 148400 h 800862"/>
                    <a:gd name="connsiteX307" fmla="*/ 224929 w 899685"/>
                    <a:gd name="connsiteY307" fmla="*/ 140875 h 800862"/>
                    <a:gd name="connsiteX308" fmla="*/ 228168 w 899685"/>
                    <a:gd name="connsiteY308" fmla="*/ 134969 h 800862"/>
                    <a:gd name="connsiteX309" fmla="*/ 211499 w 899685"/>
                    <a:gd name="connsiteY309" fmla="*/ 115824 h 800862"/>
                    <a:gd name="connsiteX310" fmla="*/ 205022 w 899685"/>
                    <a:gd name="connsiteY310" fmla="*/ 112871 h 800862"/>
                    <a:gd name="connsiteX311" fmla="*/ 196449 w 899685"/>
                    <a:gd name="connsiteY311" fmla="*/ 122682 h 800862"/>
                    <a:gd name="connsiteX312" fmla="*/ 186353 w 899685"/>
                    <a:gd name="connsiteY312" fmla="*/ 134017 h 800862"/>
                    <a:gd name="connsiteX313" fmla="*/ 161207 w 899685"/>
                    <a:gd name="connsiteY313" fmla="*/ 118872 h 800862"/>
                    <a:gd name="connsiteX314" fmla="*/ 153206 w 899685"/>
                    <a:gd name="connsiteY314" fmla="*/ 110680 h 800862"/>
                    <a:gd name="connsiteX315" fmla="*/ 134061 w 899685"/>
                    <a:gd name="connsiteY315" fmla="*/ 95345 h 800862"/>
                    <a:gd name="connsiteX316" fmla="*/ 118820 w 899685"/>
                    <a:gd name="connsiteY316" fmla="*/ 60484 h 800862"/>
                    <a:gd name="connsiteX317" fmla="*/ 71481 w 899685"/>
                    <a:gd name="connsiteY317" fmla="*/ 7239 h 800862"/>
                    <a:gd name="connsiteX318" fmla="*/ 49098 w 899685"/>
                    <a:gd name="connsiteY318" fmla="*/ 2381 h 800862"/>
                    <a:gd name="connsiteX319" fmla="*/ 40525 w 899685"/>
                    <a:gd name="connsiteY319" fmla="*/ 0 h 800862"/>
                    <a:gd name="connsiteX320" fmla="*/ 40525 w 899685"/>
                    <a:gd name="connsiteY320" fmla="*/ 0 h 800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</a:cxnLst>
                  <a:rect l="l" t="t" r="r" b="b"/>
                  <a:pathLst>
                    <a:path w="899685" h="800862">
                      <a:moveTo>
                        <a:pt x="40716" y="2572"/>
                      </a:moveTo>
                      <a:cubicBezTo>
                        <a:pt x="47288" y="2572"/>
                        <a:pt x="52527" y="9239"/>
                        <a:pt x="71577" y="9811"/>
                      </a:cubicBezTo>
                      <a:cubicBezTo>
                        <a:pt x="134346" y="11621"/>
                        <a:pt x="103199" y="83249"/>
                        <a:pt x="133203" y="97726"/>
                      </a:cubicBezTo>
                      <a:cubicBezTo>
                        <a:pt x="146253" y="104013"/>
                        <a:pt x="149967" y="112014"/>
                        <a:pt x="159778" y="120967"/>
                      </a:cubicBezTo>
                      <a:cubicBezTo>
                        <a:pt x="172637" y="132683"/>
                        <a:pt x="180924" y="136684"/>
                        <a:pt x="186448" y="136684"/>
                      </a:cubicBezTo>
                      <a:cubicBezTo>
                        <a:pt x="199212" y="136684"/>
                        <a:pt x="197973" y="115443"/>
                        <a:pt x="205117" y="115443"/>
                      </a:cubicBezTo>
                      <a:cubicBezTo>
                        <a:pt x="206450" y="115443"/>
                        <a:pt x="208070" y="116205"/>
                        <a:pt x="210070" y="117920"/>
                      </a:cubicBezTo>
                      <a:cubicBezTo>
                        <a:pt x="238740" y="142018"/>
                        <a:pt x="219976" y="134017"/>
                        <a:pt x="218643" y="148495"/>
                      </a:cubicBezTo>
                      <a:cubicBezTo>
                        <a:pt x="218071" y="155067"/>
                        <a:pt x="219024" y="157353"/>
                        <a:pt x="221024" y="157353"/>
                      </a:cubicBezTo>
                      <a:cubicBezTo>
                        <a:pt x="225786" y="157353"/>
                        <a:pt x="236073" y="143542"/>
                        <a:pt x="241979" y="143542"/>
                      </a:cubicBezTo>
                      <a:cubicBezTo>
                        <a:pt x="242455" y="143542"/>
                        <a:pt x="242931" y="143637"/>
                        <a:pt x="243408" y="143828"/>
                      </a:cubicBezTo>
                      <a:cubicBezTo>
                        <a:pt x="267315" y="156115"/>
                        <a:pt x="248837" y="163449"/>
                        <a:pt x="246741" y="166688"/>
                      </a:cubicBezTo>
                      <a:cubicBezTo>
                        <a:pt x="244360" y="170497"/>
                        <a:pt x="246646" y="171736"/>
                        <a:pt x="250170" y="171736"/>
                      </a:cubicBezTo>
                      <a:cubicBezTo>
                        <a:pt x="254361" y="171736"/>
                        <a:pt x="260362" y="169926"/>
                        <a:pt x="262077" y="168592"/>
                      </a:cubicBezTo>
                      <a:cubicBezTo>
                        <a:pt x="271506" y="160972"/>
                        <a:pt x="267982" y="158782"/>
                        <a:pt x="269601" y="158782"/>
                      </a:cubicBezTo>
                      <a:cubicBezTo>
                        <a:pt x="270268" y="158782"/>
                        <a:pt x="271887" y="159163"/>
                        <a:pt x="275888" y="159734"/>
                      </a:cubicBezTo>
                      <a:cubicBezTo>
                        <a:pt x="277602" y="159925"/>
                        <a:pt x="279603" y="160115"/>
                        <a:pt x="281793" y="160115"/>
                      </a:cubicBezTo>
                      <a:cubicBezTo>
                        <a:pt x="296748" y="160115"/>
                        <a:pt x="318845" y="154115"/>
                        <a:pt x="311607" y="138970"/>
                      </a:cubicBezTo>
                      <a:cubicBezTo>
                        <a:pt x="304368" y="123634"/>
                        <a:pt x="312940" y="106394"/>
                        <a:pt x="326942" y="106394"/>
                      </a:cubicBezTo>
                      <a:cubicBezTo>
                        <a:pt x="330561" y="106394"/>
                        <a:pt x="334657" y="107537"/>
                        <a:pt x="338848" y="110300"/>
                      </a:cubicBezTo>
                      <a:cubicBezTo>
                        <a:pt x="343991" y="113633"/>
                        <a:pt x="347706" y="115062"/>
                        <a:pt x="350278" y="115062"/>
                      </a:cubicBezTo>
                      <a:cubicBezTo>
                        <a:pt x="361613" y="115062"/>
                        <a:pt x="353707" y="89345"/>
                        <a:pt x="357327" y="78296"/>
                      </a:cubicBezTo>
                      <a:cubicBezTo>
                        <a:pt x="361899" y="74581"/>
                        <a:pt x="364851" y="73057"/>
                        <a:pt x="366852" y="73057"/>
                      </a:cubicBezTo>
                      <a:cubicBezTo>
                        <a:pt x="376948" y="73057"/>
                        <a:pt x="357708" y="115157"/>
                        <a:pt x="368852" y="115157"/>
                      </a:cubicBezTo>
                      <a:cubicBezTo>
                        <a:pt x="371138" y="115157"/>
                        <a:pt x="374662" y="113347"/>
                        <a:pt x="380091" y="109157"/>
                      </a:cubicBezTo>
                      <a:cubicBezTo>
                        <a:pt x="458196" y="72200"/>
                        <a:pt x="363137" y="58103"/>
                        <a:pt x="415524" y="35242"/>
                      </a:cubicBezTo>
                      <a:cubicBezTo>
                        <a:pt x="419049" y="32195"/>
                        <a:pt x="413715" y="29146"/>
                        <a:pt x="423144" y="27622"/>
                      </a:cubicBezTo>
                      <a:cubicBezTo>
                        <a:pt x="440670" y="24765"/>
                        <a:pt x="441051" y="9716"/>
                        <a:pt x="448957" y="9716"/>
                      </a:cubicBezTo>
                      <a:cubicBezTo>
                        <a:pt x="451719" y="9716"/>
                        <a:pt x="455529" y="11621"/>
                        <a:pt x="461244" y="16574"/>
                      </a:cubicBezTo>
                      <a:cubicBezTo>
                        <a:pt x="470769" y="24765"/>
                        <a:pt x="478866" y="27432"/>
                        <a:pt x="474960" y="39148"/>
                      </a:cubicBezTo>
                      <a:cubicBezTo>
                        <a:pt x="461816" y="100013"/>
                        <a:pt x="584974" y="32671"/>
                        <a:pt x="561638" y="149638"/>
                      </a:cubicBezTo>
                      <a:cubicBezTo>
                        <a:pt x="557256" y="167259"/>
                        <a:pt x="591356" y="180784"/>
                        <a:pt x="619550" y="180784"/>
                      </a:cubicBezTo>
                      <a:cubicBezTo>
                        <a:pt x="634028" y="180784"/>
                        <a:pt x="646887" y="177260"/>
                        <a:pt x="652125" y="168878"/>
                      </a:cubicBezTo>
                      <a:cubicBezTo>
                        <a:pt x="652411" y="168688"/>
                        <a:pt x="652697" y="168688"/>
                        <a:pt x="652983" y="168688"/>
                      </a:cubicBezTo>
                      <a:cubicBezTo>
                        <a:pt x="654792" y="168688"/>
                        <a:pt x="656412" y="172117"/>
                        <a:pt x="663936" y="179070"/>
                      </a:cubicBezTo>
                      <a:cubicBezTo>
                        <a:pt x="663936" y="179070"/>
                        <a:pt x="664032" y="179070"/>
                        <a:pt x="664222" y="179070"/>
                      </a:cubicBezTo>
                      <a:cubicBezTo>
                        <a:pt x="666699" y="179070"/>
                        <a:pt x="682415" y="165925"/>
                        <a:pt x="694131" y="165925"/>
                      </a:cubicBezTo>
                      <a:cubicBezTo>
                        <a:pt x="699655" y="165925"/>
                        <a:pt x="704227" y="168878"/>
                        <a:pt x="706132" y="177451"/>
                      </a:cubicBezTo>
                      <a:cubicBezTo>
                        <a:pt x="707561" y="183833"/>
                        <a:pt x="713943" y="185738"/>
                        <a:pt x="722420" y="185738"/>
                      </a:cubicBezTo>
                      <a:cubicBezTo>
                        <a:pt x="735279" y="185738"/>
                        <a:pt x="752900" y="181356"/>
                        <a:pt x="765473" y="181356"/>
                      </a:cubicBezTo>
                      <a:cubicBezTo>
                        <a:pt x="773379" y="181356"/>
                        <a:pt x="779379" y="183071"/>
                        <a:pt x="780903" y="188690"/>
                      </a:cubicBezTo>
                      <a:cubicBezTo>
                        <a:pt x="784713" y="202501"/>
                        <a:pt x="790143" y="206026"/>
                        <a:pt x="795572" y="206026"/>
                      </a:cubicBezTo>
                      <a:cubicBezTo>
                        <a:pt x="801001" y="206026"/>
                        <a:pt x="806335" y="202406"/>
                        <a:pt x="809573" y="202406"/>
                      </a:cubicBezTo>
                      <a:cubicBezTo>
                        <a:pt x="810907" y="202406"/>
                        <a:pt x="811955" y="203073"/>
                        <a:pt x="812431" y="204883"/>
                      </a:cubicBezTo>
                      <a:cubicBezTo>
                        <a:pt x="815765" y="217646"/>
                        <a:pt x="825766" y="209836"/>
                        <a:pt x="837196" y="222599"/>
                      </a:cubicBezTo>
                      <a:cubicBezTo>
                        <a:pt x="841673" y="229648"/>
                        <a:pt x="846912" y="231838"/>
                        <a:pt x="852436" y="231838"/>
                      </a:cubicBezTo>
                      <a:cubicBezTo>
                        <a:pt x="861389" y="231838"/>
                        <a:pt x="870914" y="226124"/>
                        <a:pt x="878249" y="226124"/>
                      </a:cubicBezTo>
                      <a:cubicBezTo>
                        <a:pt x="884726" y="226124"/>
                        <a:pt x="889584" y="230505"/>
                        <a:pt x="891108" y="246793"/>
                      </a:cubicBezTo>
                      <a:cubicBezTo>
                        <a:pt x="849674" y="271367"/>
                        <a:pt x="927588" y="264795"/>
                        <a:pt x="884440" y="293180"/>
                      </a:cubicBezTo>
                      <a:cubicBezTo>
                        <a:pt x="868343" y="302705"/>
                        <a:pt x="849674" y="365855"/>
                        <a:pt x="840149" y="365855"/>
                      </a:cubicBezTo>
                      <a:cubicBezTo>
                        <a:pt x="833958" y="364141"/>
                        <a:pt x="829004" y="363379"/>
                        <a:pt x="824909" y="363379"/>
                      </a:cubicBezTo>
                      <a:cubicBezTo>
                        <a:pt x="793000" y="363379"/>
                        <a:pt x="816241" y="411671"/>
                        <a:pt x="770807" y="438245"/>
                      </a:cubicBezTo>
                      <a:cubicBezTo>
                        <a:pt x="768140" y="438626"/>
                        <a:pt x="765758" y="438912"/>
                        <a:pt x="763473" y="438912"/>
                      </a:cubicBezTo>
                      <a:cubicBezTo>
                        <a:pt x="736517" y="438912"/>
                        <a:pt x="736421" y="410813"/>
                        <a:pt x="727182" y="410813"/>
                      </a:cubicBezTo>
                      <a:cubicBezTo>
                        <a:pt x="725087" y="410813"/>
                        <a:pt x="722420" y="412337"/>
                        <a:pt x="718896" y="415957"/>
                      </a:cubicBezTo>
                      <a:cubicBezTo>
                        <a:pt x="716133" y="418814"/>
                        <a:pt x="713371" y="419957"/>
                        <a:pt x="710609" y="419957"/>
                      </a:cubicBezTo>
                      <a:cubicBezTo>
                        <a:pt x="699179" y="419957"/>
                        <a:pt x="687082" y="401003"/>
                        <a:pt x="674033" y="401003"/>
                      </a:cubicBezTo>
                      <a:cubicBezTo>
                        <a:pt x="667461" y="401003"/>
                        <a:pt x="660507" y="405765"/>
                        <a:pt x="653364" y="420243"/>
                      </a:cubicBezTo>
                      <a:cubicBezTo>
                        <a:pt x="645077" y="436817"/>
                        <a:pt x="683748" y="439674"/>
                        <a:pt x="650601" y="457200"/>
                      </a:cubicBezTo>
                      <a:cubicBezTo>
                        <a:pt x="624598" y="479108"/>
                        <a:pt x="609644" y="475774"/>
                        <a:pt x="635933" y="505111"/>
                      </a:cubicBezTo>
                      <a:cubicBezTo>
                        <a:pt x="638790" y="509588"/>
                        <a:pt x="641553" y="510540"/>
                        <a:pt x="644220" y="510540"/>
                      </a:cubicBezTo>
                      <a:cubicBezTo>
                        <a:pt x="646220" y="510540"/>
                        <a:pt x="648220" y="509968"/>
                        <a:pt x="650030" y="509968"/>
                      </a:cubicBezTo>
                      <a:cubicBezTo>
                        <a:pt x="654697" y="509968"/>
                        <a:pt x="658698" y="513302"/>
                        <a:pt x="661555" y="536924"/>
                      </a:cubicBezTo>
                      <a:cubicBezTo>
                        <a:pt x="662889" y="548164"/>
                        <a:pt x="712323" y="529400"/>
                        <a:pt x="706608" y="582359"/>
                      </a:cubicBezTo>
                      <a:cubicBezTo>
                        <a:pt x="698703" y="580930"/>
                        <a:pt x="681939" y="572929"/>
                        <a:pt x="667461" y="572929"/>
                      </a:cubicBezTo>
                      <a:cubicBezTo>
                        <a:pt x="657745" y="572929"/>
                        <a:pt x="649173" y="576548"/>
                        <a:pt x="645077" y="588169"/>
                      </a:cubicBezTo>
                      <a:cubicBezTo>
                        <a:pt x="632218" y="624745"/>
                        <a:pt x="726896" y="617220"/>
                        <a:pt x="701274" y="654749"/>
                      </a:cubicBezTo>
                      <a:cubicBezTo>
                        <a:pt x="696702" y="660083"/>
                        <a:pt x="669080" y="664274"/>
                        <a:pt x="651554" y="664274"/>
                      </a:cubicBezTo>
                      <a:cubicBezTo>
                        <a:pt x="645077" y="664274"/>
                        <a:pt x="639933" y="663702"/>
                        <a:pt x="638028" y="662368"/>
                      </a:cubicBezTo>
                      <a:cubicBezTo>
                        <a:pt x="635457" y="660273"/>
                        <a:pt x="632123" y="659606"/>
                        <a:pt x="628599" y="659606"/>
                      </a:cubicBezTo>
                      <a:cubicBezTo>
                        <a:pt x="624503" y="659606"/>
                        <a:pt x="620217" y="660368"/>
                        <a:pt x="616788" y="660368"/>
                      </a:cubicBezTo>
                      <a:cubicBezTo>
                        <a:pt x="610977" y="660368"/>
                        <a:pt x="607548" y="658177"/>
                        <a:pt x="611835" y="646462"/>
                      </a:cubicBezTo>
                      <a:cubicBezTo>
                        <a:pt x="616216" y="634556"/>
                        <a:pt x="609263" y="622840"/>
                        <a:pt x="599928" y="622840"/>
                      </a:cubicBezTo>
                      <a:cubicBezTo>
                        <a:pt x="596023" y="622840"/>
                        <a:pt x="591832" y="624840"/>
                        <a:pt x="587736" y="629602"/>
                      </a:cubicBezTo>
                      <a:cubicBezTo>
                        <a:pt x="578688" y="640366"/>
                        <a:pt x="565829" y="644938"/>
                        <a:pt x="555066" y="644938"/>
                      </a:cubicBezTo>
                      <a:cubicBezTo>
                        <a:pt x="540969" y="644938"/>
                        <a:pt x="530586" y="636937"/>
                        <a:pt x="538016" y="624840"/>
                      </a:cubicBezTo>
                      <a:cubicBezTo>
                        <a:pt x="555542" y="596170"/>
                        <a:pt x="508298" y="591502"/>
                        <a:pt x="536968" y="574929"/>
                      </a:cubicBezTo>
                      <a:cubicBezTo>
                        <a:pt x="548398" y="568357"/>
                        <a:pt x="532872" y="564166"/>
                        <a:pt x="516204" y="564166"/>
                      </a:cubicBezTo>
                      <a:cubicBezTo>
                        <a:pt x="497154" y="564166"/>
                        <a:pt x="476579" y="569690"/>
                        <a:pt x="493153" y="583311"/>
                      </a:cubicBezTo>
                      <a:cubicBezTo>
                        <a:pt x="501249" y="589978"/>
                        <a:pt x="491724" y="604838"/>
                        <a:pt x="484104" y="604838"/>
                      </a:cubicBezTo>
                      <a:cubicBezTo>
                        <a:pt x="482580" y="604838"/>
                        <a:pt x="481056" y="604171"/>
                        <a:pt x="479818" y="602742"/>
                      </a:cubicBezTo>
                      <a:cubicBezTo>
                        <a:pt x="478008" y="600551"/>
                        <a:pt x="476008" y="599694"/>
                        <a:pt x="473912" y="599694"/>
                      </a:cubicBezTo>
                      <a:cubicBezTo>
                        <a:pt x="466102" y="599694"/>
                        <a:pt x="458006" y="613124"/>
                        <a:pt x="460482" y="619411"/>
                      </a:cubicBezTo>
                      <a:cubicBezTo>
                        <a:pt x="474294" y="642366"/>
                        <a:pt x="424478" y="675799"/>
                        <a:pt x="406475" y="682181"/>
                      </a:cubicBezTo>
                      <a:cubicBezTo>
                        <a:pt x="398475" y="701516"/>
                        <a:pt x="419906" y="777716"/>
                        <a:pt x="399713" y="782193"/>
                      </a:cubicBezTo>
                      <a:cubicBezTo>
                        <a:pt x="387616" y="784669"/>
                        <a:pt x="390854" y="785717"/>
                        <a:pt x="383806" y="794480"/>
                      </a:cubicBezTo>
                      <a:cubicBezTo>
                        <a:pt x="381329" y="797528"/>
                        <a:pt x="379710" y="798767"/>
                        <a:pt x="378662" y="798767"/>
                      </a:cubicBezTo>
                      <a:cubicBezTo>
                        <a:pt x="374281" y="798767"/>
                        <a:pt x="378948" y="777811"/>
                        <a:pt x="367899" y="777811"/>
                      </a:cubicBezTo>
                      <a:cubicBezTo>
                        <a:pt x="363518" y="777811"/>
                        <a:pt x="356755" y="781050"/>
                        <a:pt x="345992" y="790194"/>
                      </a:cubicBezTo>
                      <a:cubicBezTo>
                        <a:pt x="339324" y="795814"/>
                        <a:pt x="330085" y="798576"/>
                        <a:pt x="321036" y="798576"/>
                      </a:cubicBezTo>
                      <a:cubicBezTo>
                        <a:pt x="305987" y="798576"/>
                        <a:pt x="291509" y="790956"/>
                        <a:pt x="290937" y="776288"/>
                      </a:cubicBezTo>
                      <a:cubicBezTo>
                        <a:pt x="290080" y="755047"/>
                        <a:pt x="263696" y="765429"/>
                        <a:pt x="279603" y="739997"/>
                      </a:cubicBezTo>
                      <a:cubicBezTo>
                        <a:pt x="286270" y="729329"/>
                        <a:pt x="255599" y="710756"/>
                        <a:pt x="254075" y="697611"/>
                      </a:cubicBezTo>
                      <a:cubicBezTo>
                        <a:pt x="245789" y="685038"/>
                        <a:pt x="236645" y="616744"/>
                        <a:pt x="211594" y="616744"/>
                      </a:cubicBezTo>
                      <a:cubicBezTo>
                        <a:pt x="207594" y="616744"/>
                        <a:pt x="203307" y="618458"/>
                        <a:pt x="198449" y="622364"/>
                      </a:cubicBezTo>
                      <a:cubicBezTo>
                        <a:pt x="197497" y="623411"/>
                        <a:pt x="196354" y="623888"/>
                        <a:pt x="195020" y="623888"/>
                      </a:cubicBezTo>
                      <a:cubicBezTo>
                        <a:pt x="184829" y="623888"/>
                        <a:pt x="164731" y="596265"/>
                        <a:pt x="174351" y="586168"/>
                      </a:cubicBezTo>
                      <a:cubicBezTo>
                        <a:pt x="193878" y="565594"/>
                        <a:pt x="162350" y="557593"/>
                        <a:pt x="157587" y="538734"/>
                      </a:cubicBezTo>
                      <a:cubicBezTo>
                        <a:pt x="154349" y="525875"/>
                        <a:pt x="151015" y="521399"/>
                        <a:pt x="147491" y="521399"/>
                      </a:cubicBezTo>
                      <a:cubicBezTo>
                        <a:pt x="141490" y="521399"/>
                        <a:pt x="134632" y="534067"/>
                        <a:pt x="125488" y="540544"/>
                      </a:cubicBezTo>
                      <a:cubicBezTo>
                        <a:pt x="109105" y="552259"/>
                        <a:pt x="118916" y="575024"/>
                        <a:pt x="115582" y="575024"/>
                      </a:cubicBezTo>
                      <a:cubicBezTo>
                        <a:pt x="114725" y="575024"/>
                        <a:pt x="113106" y="573595"/>
                        <a:pt x="110058" y="570357"/>
                      </a:cubicBezTo>
                      <a:cubicBezTo>
                        <a:pt x="98437" y="564833"/>
                        <a:pt x="101675" y="426815"/>
                        <a:pt x="102437" y="414338"/>
                      </a:cubicBezTo>
                      <a:cubicBezTo>
                        <a:pt x="116439" y="393192"/>
                        <a:pt x="95865" y="365950"/>
                        <a:pt x="102152" y="342424"/>
                      </a:cubicBezTo>
                      <a:cubicBezTo>
                        <a:pt x="114249" y="315373"/>
                        <a:pt x="71958" y="268510"/>
                        <a:pt x="91198" y="268510"/>
                      </a:cubicBezTo>
                      <a:cubicBezTo>
                        <a:pt x="92627" y="268510"/>
                        <a:pt x="94341" y="268796"/>
                        <a:pt x="96532" y="269272"/>
                      </a:cubicBezTo>
                      <a:cubicBezTo>
                        <a:pt x="97866" y="269558"/>
                        <a:pt x="99008" y="269653"/>
                        <a:pt x="100056" y="269653"/>
                      </a:cubicBezTo>
                      <a:cubicBezTo>
                        <a:pt x="118630" y="269653"/>
                        <a:pt x="74148" y="222599"/>
                        <a:pt x="75577" y="215455"/>
                      </a:cubicBezTo>
                      <a:cubicBezTo>
                        <a:pt x="71005" y="173926"/>
                        <a:pt x="60528" y="155258"/>
                        <a:pt x="30714" y="140494"/>
                      </a:cubicBezTo>
                      <a:cubicBezTo>
                        <a:pt x="18141" y="135160"/>
                        <a:pt x="-9862" y="110300"/>
                        <a:pt x="9283" y="96012"/>
                      </a:cubicBezTo>
                      <a:cubicBezTo>
                        <a:pt x="12998" y="88201"/>
                        <a:pt x="33191" y="59626"/>
                        <a:pt x="37572" y="59626"/>
                      </a:cubicBezTo>
                      <a:cubicBezTo>
                        <a:pt x="37953" y="59626"/>
                        <a:pt x="38144" y="59817"/>
                        <a:pt x="38334" y="60103"/>
                      </a:cubicBezTo>
                      <a:cubicBezTo>
                        <a:pt x="46335" y="52102"/>
                        <a:pt x="-718" y="36862"/>
                        <a:pt x="22999" y="14192"/>
                      </a:cubicBezTo>
                      <a:cubicBezTo>
                        <a:pt x="32238" y="5429"/>
                        <a:pt x="36906" y="2667"/>
                        <a:pt x="41096" y="2667"/>
                      </a:cubicBezTo>
                      <a:moveTo>
                        <a:pt x="40716" y="191"/>
                      </a:moveTo>
                      <a:lnTo>
                        <a:pt x="40716" y="2572"/>
                      </a:lnTo>
                      <a:cubicBezTo>
                        <a:pt x="40716" y="2572"/>
                        <a:pt x="40716" y="191"/>
                        <a:pt x="40716" y="191"/>
                      </a:cubicBezTo>
                      <a:cubicBezTo>
                        <a:pt x="35572" y="191"/>
                        <a:pt x="30428" y="3334"/>
                        <a:pt x="20999" y="12383"/>
                      </a:cubicBezTo>
                      <a:cubicBezTo>
                        <a:pt x="15855" y="17240"/>
                        <a:pt x="13379" y="22384"/>
                        <a:pt x="13474" y="27527"/>
                      </a:cubicBezTo>
                      <a:cubicBezTo>
                        <a:pt x="13665" y="36767"/>
                        <a:pt x="22142" y="44101"/>
                        <a:pt x="29000" y="50006"/>
                      </a:cubicBezTo>
                      <a:cubicBezTo>
                        <a:pt x="31857" y="52483"/>
                        <a:pt x="35382" y="55531"/>
                        <a:pt x="36239" y="57341"/>
                      </a:cubicBezTo>
                      <a:cubicBezTo>
                        <a:pt x="29000" y="59817"/>
                        <a:pt x="10331" y="87916"/>
                        <a:pt x="6997" y="94393"/>
                      </a:cubicBezTo>
                      <a:cubicBezTo>
                        <a:pt x="1758" y="98488"/>
                        <a:pt x="-623" y="103918"/>
                        <a:pt x="139" y="110014"/>
                      </a:cubicBezTo>
                      <a:cubicBezTo>
                        <a:pt x="1853" y="124111"/>
                        <a:pt x="20141" y="138779"/>
                        <a:pt x="29381" y="142684"/>
                      </a:cubicBezTo>
                      <a:cubicBezTo>
                        <a:pt x="57670" y="156686"/>
                        <a:pt x="68243" y="174403"/>
                        <a:pt x="72720" y="215360"/>
                      </a:cubicBezTo>
                      <a:cubicBezTo>
                        <a:pt x="72434" y="218694"/>
                        <a:pt x="76053" y="224123"/>
                        <a:pt x="85007" y="236792"/>
                      </a:cubicBezTo>
                      <a:cubicBezTo>
                        <a:pt x="91960" y="246507"/>
                        <a:pt x="103581" y="262890"/>
                        <a:pt x="101580" y="266605"/>
                      </a:cubicBezTo>
                      <a:cubicBezTo>
                        <a:pt x="101295" y="267081"/>
                        <a:pt x="99961" y="267176"/>
                        <a:pt x="99580" y="267176"/>
                      </a:cubicBezTo>
                      <a:cubicBezTo>
                        <a:pt x="98723" y="267176"/>
                        <a:pt x="97770" y="267081"/>
                        <a:pt x="96532" y="266795"/>
                      </a:cubicBezTo>
                      <a:cubicBezTo>
                        <a:pt x="94341" y="266224"/>
                        <a:pt x="92341" y="265938"/>
                        <a:pt x="90722" y="265938"/>
                      </a:cubicBezTo>
                      <a:cubicBezTo>
                        <a:pt x="87769" y="265938"/>
                        <a:pt x="85578" y="266891"/>
                        <a:pt x="84340" y="268796"/>
                      </a:cubicBezTo>
                      <a:cubicBezTo>
                        <a:pt x="81292" y="273463"/>
                        <a:pt x="85102" y="281845"/>
                        <a:pt x="90245" y="293561"/>
                      </a:cubicBezTo>
                      <a:cubicBezTo>
                        <a:pt x="97008" y="308896"/>
                        <a:pt x="105486" y="327946"/>
                        <a:pt x="99485" y="341281"/>
                      </a:cubicBezTo>
                      <a:cubicBezTo>
                        <a:pt x="96437" y="352520"/>
                        <a:pt x="99008" y="363950"/>
                        <a:pt x="101390" y="375095"/>
                      </a:cubicBezTo>
                      <a:cubicBezTo>
                        <a:pt x="104438" y="388811"/>
                        <a:pt x="107295" y="401860"/>
                        <a:pt x="99961" y="412813"/>
                      </a:cubicBezTo>
                      <a:cubicBezTo>
                        <a:pt x="99770" y="413195"/>
                        <a:pt x="99580" y="413575"/>
                        <a:pt x="99580" y="413957"/>
                      </a:cubicBezTo>
                      <a:cubicBezTo>
                        <a:pt x="99580" y="415480"/>
                        <a:pt x="94246" y="561689"/>
                        <a:pt x="108057" y="571976"/>
                      </a:cubicBezTo>
                      <a:cubicBezTo>
                        <a:pt x="111772" y="575977"/>
                        <a:pt x="113487" y="577215"/>
                        <a:pt x="115106" y="577215"/>
                      </a:cubicBezTo>
                      <a:cubicBezTo>
                        <a:pt x="115773" y="577215"/>
                        <a:pt x="116820" y="576739"/>
                        <a:pt x="117296" y="576263"/>
                      </a:cubicBezTo>
                      <a:cubicBezTo>
                        <a:pt x="118535" y="574929"/>
                        <a:pt x="118344" y="572834"/>
                        <a:pt x="117963" y="569214"/>
                      </a:cubicBezTo>
                      <a:cubicBezTo>
                        <a:pt x="117296" y="561880"/>
                        <a:pt x="116153" y="549593"/>
                        <a:pt x="126345" y="542258"/>
                      </a:cubicBezTo>
                      <a:cubicBezTo>
                        <a:pt x="130441" y="539305"/>
                        <a:pt x="134061" y="535305"/>
                        <a:pt x="137299" y="531686"/>
                      </a:cubicBezTo>
                      <a:cubicBezTo>
                        <a:pt x="140919" y="527685"/>
                        <a:pt x="144633" y="523494"/>
                        <a:pt x="147015" y="523494"/>
                      </a:cubicBezTo>
                      <a:cubicBezTo>
                        <a:pt x="148443" y="523494"/>
                        <a:pt x="151396" y="525494"/>
                        <a:pt x="154825" y="539020"/>
                      </a:cubicBezTo>
                      <a:cubicBezTo>
                        <a:pt x="156730" y="546640"/>
                        <a:pt x="162636" y="552545"/>
                        <a:pt x="167779" y="557784"/>
                      </a:cubicBezTo>
                      <a:cubicBezTo>
                        <a:pt x="176542" y="566547"/>
                        <a:pt x="182829" y="572929"/>
                        <a:pt x="172161" y="584264"/>
                      </a:cubicBezTo>
                      <a:cubicBezTo>
                        <a:pt x="168160" y="588455"/>
                        <a:pt x="167970" y="595313"/>
                        <a:pt x="171494" y="603504"/>
                      </a:cubicBezTo>
                      <a:cubicBezTo>
                        <a:pt x="176066" y="614172"/>
                        <a:pt x="186734" y="625983"/>
                        <a:pt x="194640" y="625983"/>
                      </a:cubicBezTo>
                      <a:cubicBezTo>
                        <a:pt x="196735" y="625983"/>
                        <a:pt x="198449" y="625221"/>
                        <a:pt x="199783" y="623697"/>
                      </a:cubicBezTo>
                      <a:cubicBezTo>
                        <a:pt x="203688" y="620554"/>
                        <a:pt x="207594" y="618839"/>
                        <a:pt x="211118" y="618839"/>
                      </a:cubicBezTo>
                      <a:cubicBezTo>
                        <a:pt x="226834" y="618839"/>
                        <a:pt x="236645" y="652653"/>
                        <a:pt x="243217" y="674942"/>
                      </a:cubicBezTo>
                      <a:cubicBezTo>
                        <a:pt x="246265" y="685514"/>
                        <a:pt x="248741" y="693896"/>
                        <a:pt x="251313" y="698183"/>
                      </a:cubicBezTo>
                      <a:cubicBezTo>
                        <a:pt x="252361" y="704659"/>
                        <a:pt x="258743" y="711422"/>
                        <a:pt x="265410" y="718566"/>
                      </a:cubicBezTo>
                      <a:cubicBezTo>
                        <a:pt x="272173" y="725900"/>
                        <a:pt x="279888" y="734092"/>
                        <a:pt x="277221" y="738473"/>
                      </a:cubicBezTo>
                      <a:cubicBezTo>
                        <a:pt x="267696" y="753713"/>
                        <a:pt x="272078" y="758190"/>
                        <a:pt x="279412" y="762762"/>
                      </a:cubicBezTo>
                      <a:cubicBezTo>
                        <a:pt x="283794" y="765524"/>
                        <a:pt x="287985" y="768191"/>
                        <a:pt x="288270" y="776097"/>
                      </a:cubicBezTo>
                      <a:cubicBezTo>
                        <a:pt x="288937" y="792956"/>
                        <a:pt x="305606" y="800672"/>
                        <a:pt x="320750" y="800672"/>
                      </a:cubicBezTo>
                      <a:cubicBezTo>
                        <a:pt x="330847" y="800672"/>
                        <a:pt x="340562" y="797433"/>
                        <a:pt x="347230" y="791718"/>
                      </a:cubicBezTo>
                      <a:cubicBezTo>
                        <a:pt x="358755" y="782002"/>
                        <a:pt x="364661" y="779907"/>
                        <a:pt x="367614" y="779907"/>
                      </a:cubicBezTo>
                      <a:cubicBezTo>
                        <a:pt x="371900" y="779907"/>
                        <a:pt x="372852" y="785051"/>
                        <a:pt x="373614" y="791813"/>
                      </a:cubicBezTo>
                      <a:cubicBezTo>
                        <a:pt x="374091" y="796481"/>
                        <a:pt x="374662" y="800862"/>
                        <a:pt x="378377" y="800862"/>
                      </a:cubicBezTo>
                      <a:cubicBezTo>
                        <a:pt x="380377" y="800862"/>
                        <a:pt x="382377" y="799338"/>
                        <a:pt x="385330" y="795623"/>
                      </a:cubicBezTo>
                      <a:cubicBezTo>
                        <a:pt x="387330" y="793147"/>
                        <a:pt x="388569" y="791242"/>
                        <a:pt x="389426" y="789813"/>
                      </a:cubicBezTo>
                      <a:cubicBezTo>
                        <a:pt x="391616" y="786289"/>
                        <a:pt x="391998" y="785813"/>
                        <a:pt x="399808" y="784193"/>
                      </a:cubicBezTo>
                      <a:cubicBezTo>
                        <a:pt x="413810" y="781145"/>
                        <a:pt x="411238" y="753904"/>
                        <a:pt x="408571" y="725043"/>
                      </a:cubicBezTo>
                      <a:cubicBezTo>
                        <a:pt x="407047" y="708565"/>
                        <a:pt x="405428" y="691610"/>
                        <a:pt x="408000" y="683705"/>
                      </a:cubicBezTo>
                      <a:cubicBezTo>
                        <a:pt x="423716" y="677609"/>
                        <a:pt x="456196" y="656082"/>
                        <a:pt x="463435" y="635794"/>
                      </a:cubicBezTo>
                      <a:cubicBezTo>
                        <a:pt x="465816" y="629126"/>
                        <a:pt x="465340" y="623126"/>
                        <a:pt x="462197" y="617887"/>
                      </a:cubicBezTo>
                      <a:cubicBezTo>
                        <a:pt x="461530" y="615982"/>
                        <a:pt x="462673" y="611600"/>
                        <a:pt x="465245" y="607885"/>
                      </a:cubicBezTo>
                      <a:cubicBezTo>
                        <a:pt x="467816" y="604171"/>
                        <a:pt x="470960" y="601885"/>
                        <a:pt x="473532" y="601885"/>
                      </a:cubicBezTo>
                      <a:cubicBezTo>
                        <a:pt x="474960" y="601885"/>
                        <a:pt x="476294" y="602647"/>
                        <a:pt x="477532" y="604076"/>
                      </a:cubicBezTo>
                      <a:cubicBezTo>
                        <a:pt x="479151" y="605981"/>
                        <a:pt x="481247" y="607028"/>
                        <a:pt x="483628" y="607028"/>
                      </a:cubicBezTo>
                      <a:cubicBezTo>
                        <a:pt x="489438" y="607028"/>
                        <a:pt x="495058" y="601027"/>
                        <a:pt x="497154" y="595122"/>
                      </a:cubicBezTo>
                      <a:cubicBezTo>
                        <a:pt x="499154" y="589502"/>
                        <a:pt x="498106" y="584454"/>
                        <a:pt x="494201" y="581216"/>
                      </a:cubicBezTo>
                      <a:cubicBezTo>
                        <a:pt x="490200" y="577977"/>
                        <a:pt x="488391" y="575119"/>
                        <a:pt x="489153" y="573215"/>
                      </a:cubicBezTo>
                      <a:cubicBezTo>
                        <a:pt x="490581" y="569214"/>
                        <a:pt x="501821" y="566261"/>
                        <a:pt x="515727" y="566261"/>
                      </a:cubicBezTo>
                      <a:cubicBezTo>
                        <a:pt x="529634" y="566261"/>
                        <a:pt x="537349" y="568928"/>
                        <a:pt x="538016" y="570452"/>
                      </a:cubicBezTo>
                      <a:cubicBezTo>
                        <a:pt x="538016" y="570452"/>
                        <a:pt x="538016" y="570452"/>
                        <a:pt x="538016" y="570452"/>
                      </a:cubicBezTo>
                      <a:cubicBezTo>
                        <a:pt x="538016" y="570452"/>
                        <a:pt x="537540" y="571309"/>
                        <a:pt x="535254" y="572643"/>
                      </a:cubicBezTo>
                      <a:cubicBezTo>
                        <a:pt x="528681" y="576453"/>
                        <a:pt x="525348" y="579977"/>
                        <a:pt x="524681" y="583883"/>
                      </a:cubicBezTo>
                      <a:cubicBezTo>
                        <a:pt x="523919" y="588645"/>
                        <a:pt x="527348" y="592550"/>
                        <a:pt x="531063" y="596741"/>
                      </a:cubicBezTo>
                      <a:cubicBezTo>
                        <a:pt x="537063" y="603504"/>
                        <a:pt x="543254" y="610552"/>
                        <a:pt x="535444" y="623411"/>
                      </a:cubicBezTo>
                      <a:cubicBezTo>
                        <a:pt x="531348" y="630174"/>
                        <a:pt x="532491" y="635127"/>
                        <a:pt x="534111" y="638175"/>
                      </a:cubicBezTo>
                      <a:cubicBezTo>
                        <a:pt x="537254" y="643795"/>
                        <a:pt x="544874" y="647128"/>
                        <a:pt x="554494" y="647128"/>
                      </a:cubicBezTo>
                      <a:cubicBezTo>
                        <a:pt x="567543" y="647128"/>
                        <a:pt x="580402" y="641128"/>
                        <a:pt x="588975" y="630936"/>
                      </a:cubicBezTo>
                      <a:cubicBezTo>
                        <a:pt x="592213" y="627031"/>
                        <a:pt x="595833" y="625031"/>
                        <a:pt x="599357" y="625031"/>
                      </a:cubicBezTo>
                      <a:cubicBezTo>
                        <a:pt x="602500" y="625031"/>
                        <a:pt x="605453" y="626745"/>
                        <a:pt x="607548" y="629698"/>
                      </a:cubicBezTo>
                      <a:cubicBezTo>
                        <a:pt x="610501" y="633984"/>
                        <a:pt x="611073" y="639890"/>
                        <a:pt x="609072" y="645414"/>
                      </a:cubicBezTo>
                      <a:cubicBezTo>
                        <a:pt x="606596" y="652272"/>
                        <a:pt x="606310" y="656653"/>
                        <a:pt x="608310" y="659416"/>
                      </a:cubicBezTo>
                      <a:cubicBezTo>
                        <a:pt x="610215" y="662178"/>
                        <a:pt x="613740" y="662559"/>
                        <a:pt x="616216" y="662559"/>
                      </a:cubicBezTo>
                      <a:cubicBezTo>
                        <a:pt x="617931" y="662559"/>
                        <a:pt x="619836" y="662368"/>
                        <a:pt x="621836" y="662178"/>
                      </a:cubicBezTo>
                      <a:cubicBezTo>
                        <a:pt x="623836" y="661988"/>
                        <a:pt x="625932" y="661797"/>
                        <a:pt x="628027" y="661797"/>
                      </a:cubicBezTo>
                      <a:cubicBezTo>
                        <a:pt x="631742" y="661797"/>
                        <a:pt x="634218" y="662464"/>
                        <a:pt x="635933" y="663988"/>
                      </a:cubicBezTo>
                      <a:cubicBezTo>
                        <a:pt x="636981" y="664750"/>
                        <a:pt x="639552" y="666464"/>
                        <a:pt x="650982" y="666464"/>
                      </a:cubicBezTo>
                      <a:cubicBezTo>
                        <a:pt x="665937" y="666464"/>
                        <a:pt x="696702" y="662940"/>
                        <a:pt x="702513" y="656082"/>
                      </a:cubicBezTo>
                      <a:cubicBezTo>
                        <a:pt x="707085" y="649415"/>
                        <a:pt x="708418" y="643700"/>
                        <a:pt x="706894" y="638556"/>
                      </a:cubicBezTo>
                      <a:cubicBezTo>
                        <a:pt x="703846" y="628555"/>
                        <a:pt x="690511" y="623411"/>
                        <a:pt x="676414" y="617887"/>
                      </a:cubicBezTo>
                      <a:cubicBezTo>
                        <a:pt x="655269" y="609600"/>
                        <a:pt x="641743" y="603123"/>
                        <a:pt x="646887" y="588740"/>
                      </a:cubicBezTo>
                      <a:cubicBezTo>
                        <a:pt x="650125" y="579596"/>
                        <a:pt x="656697" y="575119"/>
                        <a:pt x="666984" y="575119"/>
                      </a:cubicBezTo>
                      <a:cubicBezTo>
                        <a:pt x="676224" y="575119"/>
                        <a:pt x="686511" y="578549"/>
                        <a:pt x="694797" y="581311"/>
                      </a:cubicBezTo>
                      <a:cubicBezTo>
                        <a:pt x="699083" y="582740"/>
                        <a:pt x="702894" y="583978"/>
                        <a:pt x="705656" y="584454"/>
                      </a:cubicBezTo>
                      <a:cubicBezTo>
                        <a:pt x="705751" y="584454"/>
                        <a:pt x="705942" y="584454"/>
                        <a:pt x="706037" y="584454"/>
                      </a:cubicBezTo>
                      <a:cubicBezTo>
                        <a:pt x="706513" y="584454"/>
                        <a:pt x="707085" y="584264"/>
                        <a:pt x="707466" y="583978"/>
                      </a:cubicBezTo>
                      <a:cubicBezTo>
                        <a:pt x="708037" y="583597"/>
                        <a:pt x="708323" y="583025"/>
                        <a:pt x="708418" y="582359"/>
                      </a:cubicBezTo>
                      <a:cubicBezTo>
                        <a:pt x="712609" y="543592"/>
                        <a:pt x="688130" y="540830"/>
                        <a:pt x="673557" y="539115"/>
                      </a:cubicBezTo>
                      <a:cubicBezTo>
                        <a:pt x="668889" y="538543"/>
                        <a:pt x="663650" y="537972"/>
                        <a:pt x="663460" y="536353"/>
                      </a:cubicBezTo>
                      <a:cubicBezTo>
                        <a:pt x="660888" y="514921"/>
                        <a:pt x="657174" y="507397"/>
                        <a:pt x="649554" y="507301"/>
                      </a:cubicBezTo>
                      <a:cubicBezTo>
                        <a:pt x="648506" y="507301"/>
                        <a:pt x="647458" y="507397"/>
                        <a:pt x="646410" y="507587"/>
                      </a:cubicBezTo>
                      <a:cubicBezTo>
                        <a:pt x="645553" y="507683"/>
                        <a:pt x="644600" y="507873"/>
                        <a:pt x="643743" y="507873"/>
                      </a:cubicBezTo>
                      <a:cubicBezTo>
                        <a:pt x="641933" y="507873"/>
                        <a:pt x="639838" y="507397"/>
                        <a:pt x="637457" y="503587"/>
                      </a:cubicBezTo>
                      <a:cubicBezTo>
                        <a:pt x="627360" y="492347"/>
                        <a:pt x="623646" y="486251"/>
                        <a:pt x="624122" y="482155"/>
                      </a:cubicBezTo>
                      <a:cubicBezTo>
                        <a:pt x="624598" y="478441"/>
                        <a:pt x="629170" y="475202"/>
                        <a:pt x="636028" y="470440"/>
                      </a:cubicBezTo>
                      <a:cubicBezTo>
                        <a:pt x="640314" y="467487"/>
                        <a:pt x="645648" y="463772"/>
                        <a:pt x="651458" y="458915"/>
                      </a:cubicBezTo>
                      <a:cubicBezTo>
                        <a:pt x="660888" y="453866"/>
                        <a:pt x="665365" y="449675"/>
                        <a:pt x="666032" y="445103"/>
                      </a:cubicBezTo>
                      <a:cubicBezTo>
                        <a:pt x="666699" y="440436"/>
                        <a:pt x="663270" y="437102"/>
                        <a:pt x="659841" y="433768"/>
                      </a:cubicBezTo>
                      <a:cubicBezTo>
                        <a:pt x="655173" y="429101"/>
                        <a:pt x="652411" y="425958"/>
                        <a:pt x="654888" y="421005"/>
                      </a:cubicBezTo>
                      <a:cubicBezTo>
                        <a:pt x="660888" y="408908"/>
                        <a:pt x="666984" y="403098"/>
                        <a:pt x="673461" y="403098"/>
                      </a:cubicBezTo>
                      <a:cubicBezTo>
                        <a:pt x="679462" y="403098"/>
                        <a:pt x="685653" y="407956"/>
                        <a:pt x="691559" y="412528"/>
                      </a:cubicBezTo>
                      <a:cubicBezTo>
                        <a:pt x="697845" y="417386"/>
                        <a:pt x="703751" y="422053"/>
                        <a:pt x="710037" y="422053"/>
                      </a:cubicBezTo>
                      <a:cubicBezTo>
                        <a:pt x="713657" y="422053"/>
                        <a:pt x="717086" y="420434"/>
                        <a:pt x="720039" y="417386"/>
                      </a:cubicBezTo>
                      <a:cubicBezTo>
                        <a:pt x="723563" y="413671"/>
                        <a:pt x="725563" y="412909"/>
                        <a:pt x="726611" y="412909"/>
                      </a:cubicBezTo>
                      <a:cubicBezTo>
                        <a:pt x="728611" y="412909"/>
                        <a:pt x="730516" y="416338"/>
                        <a:pt x="732802" y="420338"/>
                      </a:cubicBezTo>
                      <a:cubicBezTo>
                        <a:pt x="737469" y="428530"/>
                        <a:pt x="744423" y="441008"/>
                        <a:pt x="762901" y="441008"/>
                      </a:cubicBezTo>
                      <a:cubicBezTo>
                        <a:pt x="765378" y="441008"/>
                        <a:pt x="767949" y="440817"/>
                        <a:pt x="770616" y="440341"/>
                      </a:cubicBezTo>
                      <a:cubicBezTo>
                        <a:pt x="770902" y="440341"/>
                        <a:pt x="771188" y="440150"/>
                        <a:pt x="771474" y="440055"/>
                      </a:cubicBezTo>
                      <a:cubicBezTo>
                        <a:pt x="796143" y="425577"/>
                        <a:pt x="801192" y="405289"/>
                        <a:pt x="805192" y="388906"/>
                      </a:cubicBezTo>
                      <a:cubicBezTo>
                        <a:pt x="809002" y="373475"/>
                        <a:pt x="811574" y="365474"/>
                        <a:pt x="824337" y="365474"/>
                      </a:cubicBezTo>
                      <a:cubicBezTo>
                        <a:pt x="828338" y="365474"/>
                        <a:pt x="833100" y="366236"/>
                        <a:pt x="838911" y="367951"/>
                      </a:cubicBezTo>
                      <a:cubicBezTo>
                        <a:pt x="839101" y="367951"/>
                        <a:pt x="839292" y="367951"/>
                        <a:pt x="839577" y="367951"/>
                      </a:cubicBezTo>
                      <a:cubicBezTo>
                        <a:pt x="845292" y="367951"/>
                        <a:pt x="850626" y="357092"/>
                        <a:pt x="860151" y="336423"/>
                      </a:cubicBezTo>
                      <a:cubicBezTo>
                        <a:pt x="867771" y="320040"/>
                        <a:pt x="877201" y="299561"/>
                        <a:pt x="885012" y="294989"/>
                      </a:cubicBezTo>
                      <a:cubicBezTo>
                        <a:pt x="895203" y="288226"/>
                        <a:pt x="899871" y="282797"/>
                        <a:pt x="899680" y="277749"/>
                      </a:cubicBezTo>
                      <a:cubicBezTo>
                        <a:pt x="899489" y="272129"/>
                        <a:pt x="893584" y="268796"/>
                        <a:pt x="888345" y="265938"/>
                      </a:cubicBezTo>
                      <a:cubicBezTo>
                        <a:pt x="884630" y="263842"/>
                        <a:pt x="880344" y="261461"/>
                        <a:pt x="880344" y="259271"/>
                      </a:cubicBezTo>
                      <a:cubicBezTo>
                        <a:pt x="880344" y="257842"/>
                        <a:pt x="881773" y="254603"/>
                        <a:pt x="891774" y="248698"/>
                      </a:cubicBezTo>
                      <a:cubicBezTo>
                        <a:pt x="892536" y="248221"/>
                        <a:pt x="893013" y="247364"/>
                        <a:pt x="892917" y="246412"/>
                      </a:cubicBezTo>
                      <a:cubicBezTo>
                        <a:pt x="891965" y="236601"/>
                        <a:pt x="889393" y="223647"/>
                        <a:pt x="877677" y="223647"/>
                      </a:cubicBezTo>
                      <a:cubicBezTo>
                        <a:pt x="873772" y="223647"/>
                        <a:pt x="869581" y="224980"/>
                        <a:pt x="865200" y="226409"/>
                      </a:cubicBezTo>
                      <a:cubicBezTo>
                        <a:pt x="860723" y="227838"/>
                        <a:pt x="856151" y="229362"/>
                        <a:pt x="851864" y="229362"/>
                      </a:cubicBezTo>
                      <a:cubicBezTo>
                        <a:pt x="846340" y="229362"/>
                        <a:pt x="842149" y="226790"/>
                        <a:pt x="838625" y="221266"/>
                      </a:cubicBezTo>
                      <a:cubicBezTo>
                        <a:pt x="832529" y="214408"/>
                        <a:pt x="827004" y="212788"/>
                        <a:pt x="822528" y="211550"/>
                      </a:cubicBezTo>
                      <a:cubicBezTo>
                        <a:pt x="818051" y="210312"/>
                        <a:pt x="815574" y="209645"/>
                        <a:pt x="814146" y="204216"/>
                      </a:cubicBezTo>
                      <a:cubicBezTo>
                        <a:pt x="813193" y="200501"/>
                        <a:pt x="810526" y="199930"/>
                        <a:pt x="809002" y="199930"/>
                      </a:cubicBezTo>
                      <a:cubicBezTo>
                        <a:pt x="807192" y="199930"/>
                        <a:pt x="805192" y="200692"/>
                        <a:pt x="802906" y="201549"/>
                      </a:cubicBezTo>
                      <a:cubicBezTo>
                        <a:pt x="800429" y="202501"/>
                        <a:pt x="797667" y="203549"/>
                        <a:pt x="795000" y="203549"/>
                      </a:cubicBezTo>
                      <a:cubicBezTo>
                        <a:pt x="793000" y="203549"/>
                        <a:pt x="786904" y="203549"/>
                        <a:pt x="782713" y="187928"/>
                      </a:cubicBezTo>
                      <a:cubicBezTo>
                        <a:pt x="780237" y="178879"/>
                        <a:pt x="768711" y="178879"/>
                        <a:pt x="764996" y="178879"/>
                      </a:cubicBezTo>
                      <a:cubicBezTo>
                        <a:pt x="758520" y="178879"/>
                        <a:pt x="750804" y="180022"/>
                        <a:pt x="743279" y="181070"/>
                      </a:cubicBezTo>
                      <a:cubicBezTo>
                        <a:pt x="735850" y="182118"/>
                        <a:pt x="728135" y="183261"/>
                        <a:pt x="721944" y="183261"/>
                      </a:cubicBezTo>
                      <a:cubicBezTo>
                        <a:pt x="710799" y="183261"/>
                        <a:pt x="708608" y="179832"/>
                        <a:pt x="708037" y="176784"/>
                      </a:cubicBezTo>
                      <a:cubicBezTo>
                        <a:pt x="705656" y="165640"/>
                        <a:pt x="698893" y="163354"/>
                        <a:pt x="693750" y="163354"/>
                      </a:cubicBezTo>
                      <a:cubicBezTo>
                        <a:pt x="685082" y="163354"/>
                        <a:pt x="674985" y="169640"/>
                        <a:pt x="668318" y="173736"/>
                      </a:cubicBezTo>
                      <a:cubicBezTo>
                        <a:pt x="666889" y="174688"/>
                        <a:pt x="665270" y="175641"/>
                        <a:pt x="664222" y="176213"/>
                      </a:cubicBezTo>
                      <a:cubicBezTo>
                        <a:pt x="661365" y="173546"/>
                        <a:pt x="659460" y="171450"/>
                        <a:pt x="658126" y="169926"/>
                      </a:cubicBezTo>
                      <a:cubicBezTo>
                        <a:pt x="655935" y="167545"/>
                        <a:pt x="654697" y="166116"/>
                        <a:pt x="652602" y="166116"/>
                      </a:cubicBezTo>
                      <a:cubicBezTo>
                        <a:pt x="651935" y="166116"/>
                        <a:pt x="651363" y="166307"/>
                        <a:pt x="650696" y="166592"/>
                      </a:cubicBezTo>
                      <a:cubicBezTo>
                        <a:pt x="650316" y="166783"/>
                        <a:pt x="649935" y="167068"/>
                        <a:pt x="649744" y="167450"/>
                      </a:cubicBezTo>
                      <a:cubicBezTo>
                        <a:pt x="645458" y="174308"/>
                        <a:pt x="634314" y="178308"/>
                        <a:pt x="619169" y="178308"/>
                      </a:cubicBezTo>
                      <a:cubicBezTo>
                        <a:pt x="597452" y="178308"/>
                        <a:pt x="574116" y="170307"/>
                        <a:pt x="566210" y="160115"/>
                      </a:cubicBezTo>
                      <a:cubicBezTo>
                        <a:pt x="563638" y="156877"/>
                        <a:pt x="562781" y="153448"/>
                        <a:pt x="563638" y="150114"/>
                      </a:cubicBezTo>
                      <a:cubicBezTo>
                        <a:pt x="568972" y="123158"/>
                        <a:pt x="567258" y="103822"/>
                        <a:pt x="558209" y="90773"/>
                      </a:cubicBezTo>
                      <a:cubicBezTo>
                        <a:pt x="547065" y="74676"/>
                        <a:pt x="527157" y="71533"/>
                        <a:pt x="509536" y="68675"/>
                      </a:cubicBezTo>
                      <a:cubicBezTo>
                        <a:pt x="496296" y="66580"/>
                        <a:pt x="483723" y="64484"/>
                        <a:pt x="478675" y="57150"/>
                      </a:cubicBezTo>
                      <a:cubicBezTo>
                        <a:pt x="475913" y="53054"/>
                        <a:pt x="475341" y="47339"/>
                        <a:pt x="476961" y="39624"/>
                      </a:cubicBezTo>
                      <a:cubicBezTo>
                        <a:pt x="480580" y="28861"/>
                        <a:pt x="474675" y="24289"/>
                        <a:pt x="467721" y="18955"/>
                      </a:cubicBezTo>
                      <a:cubicBezTo>
                        <a:pt x="466102" y="17717"/>
                        <a:pt x="464292" y="16288"/>
                        <a:pt x="462387" y="14668"/>
                      </a:cubicBezTo>
                      <a:cubicBezTo>
                        <a:pt x="456387" y="9525"/>
                        <a:pt x="452100" y="7239"/>
                        <a:pt x="448481" y="7239"/>
                      </a:cubicBezTo>
                      <a:cubicBezTo>
                        <a:pt x="444004" y="7239"/>
                        <a:pt x="441528" y="10573"/>
                        <a:pt x="438861" y="14097"/>
                      </a:cubicBezTo>
                      <a:cubicBezTo>
                        <a:pt x="435432" y="18574"/>
                        <a:pt x="431621" y="23717"/>
                        <a:pt x="422287" y="25146"/>
                      </a:cubicBezTo>
                      <a:cubicBezTo>
                        <a:pt x="415810" y="26194"/>
                        <a:pt x="414381" y="28289"/>
                        <a:pt x="414095" y="31623"/>
                      </a:cubicBezTo>
                      <a:cubicBezTo>
                        <a:pt x="414095" y="32385"/>
                        <a:pt x="414000" y="32766"/>
                        <a:pt x="413715" y="33052"/>
                      </a:cubicBezTo>
                      <a:cubicBezTo>
                        <a:pt x="403332" y="37624"/>
                        <a:pt x="397808" y="42196"/>
                        <a:pt x="396379" y="47530"/>
                      </a:cubicBezTo>
                      <a:cubicBezTo>
                        <a:pt x="394665" y="53626"/>
                        <a:pt x="398760" y="59246"/>
                        <a:pt x="402666" y="64675"/>
                      </a:cubicBezTo>
                      <a:cubicBezTo>
                        <a:pt x="406666" y="70199"/>
                        <a:pt x="410762" y="76009"/>
                        <a:pt x="409143" y="82296"/>
                      </a:cubicBezTo>
                      <a:cubicBezTo>
                        <a:pt x="407142" y="90011"/>
                        <a:pt x="397141" y="98012"/>
                        <a:pt x="378567" y="106775"/>
                      </a:cubicBezTo>
                      <a:cubicBezTo>
                        <a:pt x="378377" y="106775"/>
                        <a:pt x="378282" y="106966"/>
                        <a:pt x="378091" y="107061"/>
                      </a:cubicBezTo>
                      <a:cubicBezTo>
                        <a:pt x="372090" y="111824"/>
                        <a:pt x="369423" y="112586"/>
                        <a:pt x="368375" y="112586"/>
                      </a:cubicBezTo>
                      <a:cubicBezTo>
                        <a:pt x="367995" y="112586"/>
                        <a:pt x="367899" y="112490"/>
                        <a:pt x="367804" y="112395"/>
                      </a:cubicBezTo>
                      <a:cubicBezTo>
                        <a:pt x="366090" y="110300"/>
                        <a:pt x="368090" y="100298"/>
                        <a:pt x="369519" y="93631"/>
                      </a:cubicBezTo>
                      <a:cubicBezTo>
                        <a:pt x="371804" y="82582"/>
                        <a:pt x="373043" y="75629"/>
                        <a:pt x="370281" y="72200"/>
                      </a:cubicBezTo>
                      <a:cubicBezTo>
                        <a:pt x="369328" y="71057"/>
                        <a:pt x="367995" y="70390"/>
                        <a:pt x="366375" y="70390"/>
                      </a:cubicBezTo>
                      <a:cubicBezTo>
                        <a:pt x="363708" y="70390"/>
                        <a:pt x="360184" y="72200"/>
                        <a:pt x="355326" y="76200"/>
                      </a:cubicBezTo>
                      <a:cubicBezTo>
                        <a:pt x="354945" y="76486"/>
                        <a:pt x="354755" y="76867"/>
                        <a:pt x="354564" y="77248"/>
                      </a:cubicBezTo>
                      <a:cubicBezTo>
                        <a:pt x="353040" y="81820"/>
                        <a:pt x="353326" y="88392"/>
                        <a:pt x="353612" y="94679"/>
                      </a:cubicBezTo>
                      <a:cubicBezTo>
                        <a:pt x="353898" y="101441"/>
                        <a:pt x="354183" y="109157"/>
                        <a:pt x="351897" y="111633"/>
                      </a:cubicBezTo>
                      <a:cubicBezTo>
                        <a:pt x="351516" y="112014"/>
                        <a:pt x="351040" y="112395"/>
                        <a:pt x="349802" y="112395"/>
                      </a:cubicBezTo>
                      <a:cubicBezTo>
                        <a:pt x="348183" y="112395"/>
                        <a:pt x="345135" y="111633"/>
                        <a:pt x="339610" y="108013"/>
                      </a:cubicBezTo>
                      <a:cubicBezTo>
                        <a:pt x="335229" y="105156"/>
                        <a:pt x="330752" y="103727"/>
                        <a:pt x="326466" y="103727"/>
                      </a:cubicBezTo>
                      <a:cubicBezTo>
                        <a:pt x="319893" y="103727"/>
                        <a:pt x="313893" y="107156"/>
                        <a:pt x="310083" y="113157"/>
                      </a:cubicBezTo>
                      <a:cubicBezTo>
                        <a:pt x="305225" y="120777"/>
                        <a:pt x="304844" y="130969"/>
                        <a:pt x="309035" y="139732"/>
                      </a:cubicBezTo>
                      <a:cubicBezTo>
                        <a:pt x="310559" y="142970"/>
                        <a:pt x="310559" y="145733"/>
                        <a:pt x="309035" y="148114"/>
                      </a:cubicBezTo>
                      <a:cubicBezTo>
                        <a:pt x="305129" y="154210"/>
                        <a:pt x="292175" y="157448"/>
                        <a:pt x="281317" y="157448"/>
                      </a:cubicBezTo>
                      <a:cubicBezTo>
                        <a:pt x="279317" y="157448"/>
                        <a:pt x="277412" y="157353"/>
                        <a:pt x="275793" y="157067"/>
                      </a:cubicBezTo>
                      <a:cubicBezTo>
                        <a:pt x="273792" y="156782"/>
                        <a:pt x="272364" y="156591"/>
                        <a:pt x="271411" y="156400"/>
                      </a:cubicBezTo>
                      <a:cubicBezTo>
                        <a:pt x="270268" y="156210"/>
                        <a:pt x="269601" y="156115"/>
                        <a:pt x="269220" y="156115"/>
                      </a:cubicBezTo>
                      <a:cubicBezTo>
                        <a:pt x="268554" y="156115"/>
                        <a:pt x="266553" y="156305"/>
                        <a:pt x="266268" y="158972"/>
                      </a:cubicBezTo>
                      <a:cubicBezTo>
                        <a:pt x="266268" y="159639"/>
                        <a:pt x="265982" y="161734"/>
                        <a:pt x="260171" y="166497"/>
                      </a:cubicBezTo>
                      <a:cubicBezTo>
                        <a:pt x="259124" y="167354"/>
                        <a:pt x="253790" y="169164"/>
                        <a:pt x="249789" y="169164"/>
                      </a:cubicBezTo>
                      <a:cubicBezTo>
                        <a:pt x="248741" y="169164"/>
                        <a:pt x="248075" y="168974"/>
                        <a:pt x="247789" y="168878"/>
                      </a:cubicBezTo>
                      <a:cubicBezTo>
                        <a:pt x="247884" y="168783"/>
                        <a:pt x="248075" y="168402"/>
                        <a:pt x="248456" y="167830"/>
                      </a:cubicBezTo>
                      <a:cubicBezTo>
                        <a:pt x="248646" y="167545"/>
                        <a:pt x="249694" y="166688"/>
                        <a:pt x="250456" y="166116"/>
                      </a:cubicBezTo>
                      <a:cubicBezTo>
                        <a:pt x="253504" y="163735"/>
                        <a:pt x="258076" y="160115"/>
                        <a:pt x="257600" y="154876"/>
                      </a:cubicBezTo>
                      <a:cubicBezTo>
                        <a:pt x="257124" y="150304"/>
                        <a:pt x="252742" y="145923"/>
                        <a:pt x="244170" y="141446"/>
                      </a:cubicBezTo>
                      <a:cubicBezTo>
                        <a:pt x="243408" y="141065"/>
                        <a:pt x="242550" y="140875"/>
                        <a:pt x="241693" y="140875"/>
                      </a:cubicBezTo>
                      <a:cubicBezTo>
                        <a:pt x="237693" y="140875"/>
                        <a:pt x="233216" y="144780"/>
                        <a:pt x="228549" y="148971"/>
                      </a:cubicBezTo>
                      <a:cubicBezTo>
                        <a:pt x="226167" y="151067"/>
                        <a:pt x="222167" y="154591"/>
                        <a:pt x="220833" y="154686"/>
                      </a:cubicBezTo>
                      <a:cubicBezTo>
                        <a:pt x="220833" y="154591"/>
                        <a:pt x="220357" y="153257"/>
                        <a:pt x="220833" y="148400"/>
                      </a:cubicBezTo>
                      <a:cubicBezTo>
                        <a:pt x="221214" y="144494"/>
                        <a:pt x="223119" y="142684"/>
                        <a:pt x="224929" y="140875"/>
                      </a:cubicBezTo>
                      <a:cubicBezTo>
                        <a:pt x="226453" y="139351"/>
                        <a:pt x="228263" y="137636"/>
                        <a:pt x="228168" y="134969"/>
                      </a:cubicBezTo>
                      <a:cubicBezTo>
                        <a:pt x="228072" y="131540"/>
                        <a:pt x="225405" y="127445"/>
                        <a:pt x="211499" y="115824"/>
                      </a:cubicBezTo>
                      <a:cubicBezTo>
                        <a:pt x="209118" y="113824"/>
                        <a:pt x="206927" y="112871"/>
                        <a:pt x="205022" y="112871"/>
                      </a:cubicBezTo>
                      <a:cubicBezTo>
                        <a:pt x="200354" y="112871"/>
                        <a:pt x="198354" y="117920"/>
                        <a:pt x="196449" y="122682"/>
                      </a:cubicBezTo>
                      <a:cubicBezTo>
                        <a:pt x="193878" y="129350"/>
                        <a:pt x="191591" y="134017"/>
                        <a:pt x="186353" y="134017"/>
                      </a:cubicBezTo>
                      <a:cubicBezTo>
                        <a:pt x="180733" y="134017"/>
                        <a:pt x="172256" y="128968"/>
                        <a:pt x="161207" y="118872"/>
                      </a:cubicBezTo>
                      <a:cubicBezTo>
                        <a:pt x="158064" y="116015"/>
                        <a:pt x="155587" y="113252"/>
                        <a:pt x="153206" y="110680"/>
                      </a:cubicBezTo>
                      <a:cubicBezTo>
                        <a:pt x="148062" y="105061"/>
                        <a:pt x="143300" y="99727"/>
                        <a:pt x="134061" y="95345"/>
                      </a:cubicBezTo>
                      <a:cubicBezTo>
                        <a:pt x="123202" y="90107"/>
                        <a:pt x="121011" y="75724"/>
                        <a:pt x="118820" y="60484"/>
                      </a:cubicBezTo>
                      <a:cubicBezTo>
                        <a:pt x="115201" y="36100"/>
                        <a:pt x="111105" y="8382"/>
                        <a:pt x="71481" y="7239"/>
                      </a:cubicBezTo>
                      <a:cubicBezTo>
                        <a:pt x="60051" y="6858"/>
                        <a:pt x="53765" y="4286"/>
                        <a:pt x="49098" y="2381"/>
                      </a:cubicBezTo>
                      <a:cubicBezTo>
                        <a:pt x="46049" y="1143"/>
                        <a:pt x="43478" y="0"/>
                        <a:pt x="40525" y="0"/>
                      </a:cubicBezTo>
                      <a:lnTo>
                        <a:pt x="4052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2">
                <a:extLst>
                  <a:ext uri="{FF2B5EF4-FFF2-40B4-BE49-F238E27FC236}">
                    <a16:creationId xmlns:a16="http://schemas.microsoft.com/office/drawing/2014/main" id="{5197B585-079C-ADB3-BF47-9E934BA0AF56}"/>
                  </a:ext>
                </a:extLst>
              </p:cNvPr>
              <p:cNvGrpSpPr/>
              <p:nvPr/>
            </p:nvGrpSpPr>
            <p:grpSpPr>
              <a:xfrm>
                <a:off x="5510688" y="4039932"/>
                <a:ext cx="767342" cy="797242"/>
                <a:chOff x="5510688" y="4039932"/>
                <a:chExt cx="767342" cy="79724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7FFB799-8F7D-C989-788E-682B75A51404}"/>
                    </a:ext>
                  </a:extLst>
                </p:cNvPr>
                <p:cNvSpPr/>
                <p:nvPr/>
              </p:nvSpPr>
              <p:spPr>
                <a:xfrm>
                  <a:off x="5511736" y="4041075"/>
                  <a:ext cx="764530" cy="794766"/>
                </a:xfrm>
                <a:custGeom>
                  <a:avLst/>
                  <a:gdLst>
                    <a:gd name="connsiteX0" fmla="*/ 333184 w 764530"/>
                    <a:gd name="connsiteY0" fmla="*/ 794766 h 794766"/>
                    <a:gd name="connsiteX1" fmla="*/ 332613 w 764530"/>
                    <a:gd name="connsiteY1" fmla="*/ 794671 h 794766"/>
                    <a:gd name="connsiteX2" fmla="*/ 324707 w 764530"/>
                    <a:gd name="connsiteY2" fmla="*/ 791051 h 794766"/>
                    <a:gd name="connsiteX3" fmla="*/ 318897 w 764530"/>
                    <a:gd name="connsiteY3" fmla="*/ 792956 h 794766"/>
                    <a:gd name="connsiteX4" fmla="*/ 313087 w 764530"/>
                    <a:gd name="connsiteY4" fmla="*/ 790194 h 794766"/>
                    <a:gd name="connsiteX5" fmla="*/ 298228 w 764530"/>
                    <a:gd name="connsiteY5" fmla="*/ 781812 h 794766"/>
                    <a:gd name="connsiteX6" fmla="*/ 297561 w 764530"/>
                    <a:gd name="connsiteY6" fmla="*/ 780764 h 794766"/>
                    <a:gd name="connsiteX7" fmla="*/ 298894 w 764530"/>
                    <a:gd name="connsiteY7" fmla="*/ 764476 h 794766"/>
                    <a:gd name="connsiteX8" fmla="*/ 299752 w 764530"/>
                    <a:gd name="connsiteY8" fmla="*/ 746093 h 794766"/>
                    <a:gd name="connsiteX9" fmla="*/ 293656 w 764530"/>
                    <a:gd name="connsiteY9" fmla="*/ 739902 h 794766"/>
                    <a:gd name="connsiteX10" fmla="*/ 273463 w 764530"/>
                    <a:gd name="connsiteY10" fmla="*/ 749618 h 794766"/>
                    <a:gd name="connsiteX11" fmla="*/ 249079 w 764530"/>
                    <a:gd name="connsiteY11" fmla="*/ 761619 h 794766"/>
                    <a:gd name="connsiteX12" fmla="*/ 249079 w 764530"/>
                    <a:gd name="connsiteY12" fmla="*/ 761619 h 794766"/>
                    <a:gd name="connsiteX13" fmla="*/ 247840 w 764530"/>
                    <a:gd name="connsiteY13" fmla="*/ 761333 h 794766"/>
                    <a:gd name="connsiteX14" fmla="*/ 246888 w 764530"/>
                    <a:gd name="connsiteY14" fmla="*/ 761048 h 794766"/>
                    <a:gd name="connsiteX15" fmla="*/ 213550 w 764530"/>
                    <a:gd name="connsiteY15" fmla="*/ 735806 h 794766"/>
                    <a:gd name="connsiteX16" fmla="*/ 198025 w 764530"/>
                    <a:gd name="connsiteY16" fmla="*/ 719423 h 794766"/>
                    <a:gd name="connsiteX17" fmla="*/ 193643 w 764530"/>
                    <a:gd name="connsiteY17" fmla="*/ 715994 h 794766"/>
                    <a:gd name="connsiteX18" fmla="*/ 192976 w 764530"/>
                    <a:gd name="connsiteY18" fmla="*/ 714661 h 794766"/>
                    <a:gd name="connsiteX19" fmla="*/ 194786 w 764530"/>
                    <a:gd name="connsiteY19" fmla="*/ 708565 h 794766"/>
                    <a:gd name="connsiteX20" fmla="*/ 194786 w 764530"/>
                    <a:gd name="connsiteY20" fmla="*/ 703421 h 794766"/>
                    <a:gd name="connsiteX21" fmla="*/ 161544 w 764530"/>
                    <a:gd name="connsiteY21" fmla="*/ 692087 h 794766"/>
                    <a:gd name="connsiteX22" fmla="*/ 153924 w 764530"/>
                    <a:gd name="connsiteY22" fmla="*/ 690658 h 794766"/>
                    <a:gd name="connsiteX23" fmla="*/ 142970 w 764530"/>
                    <a:gd name="connsiteY23" fmla="*/ 682466 h 794766"/>
                    <a:gd name="connsiteX24" fmla="*/ 132969 w 764530"/>
                    <a:gd name="connsiteY24" fmla="*/ 660178 h 794766"/>
                    <a:gd name="connsiteX25" fmla="*/ 133350 w 764530"/>
                    <a:gd name="connsiteY25" fmla="*/ 659225 h 794766"/>
                    <a:gd name="connsiteX26" fmla="*/ 137731 w 764530"/>
                    <a:gd name="connsiteY26" fmla="*/ 655510 h 794766"/>
                    <a:gd name="connsiteX27" fmla="*/ 145256 w 764530"/>
                    <a:gd name="connsiteY27" fmla="*/ 635603 h 794766"/>
                    <a:gd name="connsiteX28" fmla="*/ 156019 w 764530"/>
                    <a:gd name="connsiteY28" fmla="*/ 611791 h 794766"/>
                    <a:gd name="connsiteX29" fmla="*/ 165735 w 764530"/>
                    <a:gd name="connsiteY29" fmla="*/ 600551 h 794766"/>
                    <a:gd name="connsiteX30" fmla="*/ 141922 w 764530"/>
                    <a:gd name="connsiteY30" fmla="*/ 590645 h 794766"/>
                    <a:gd name="connsiteX31" fmla="*/ 139922 w 764530"/>
                    <a:gd name="connsiteY31" fmla="*/ 590169 h 794766"/>
                    <a:gd name="connsiteX32" fmla="*/ 139065 w 764530"/>
                    <a:gd name="connsiteY32" fmla="*/ 589217 h 794766"/>
                    <a:gd name="connsiteX33" fmla="*/ 127921 w 764530"/>
                    <a:gd name="connsiteY33" fmla="*/ 557022 h 794766"/>
                    <a:gd name="connsiteX34" fmla="*/ 116396 w 764530"/>
                    <a:gd name="connsiteY34" fmla="*/ 523970 h 794766"/>
                    <a:gd name="connsiteX35" fmla="*/ 100013 w 764530"/>
                    <a:gd name="connsiteY35" fmla="*/ 507206 h 794766"/>
                    <a:gd name="connsiteX36" fmla="*/ 99155 w 764530"/>
                    <a:gd name="connsiteY36" fmla="*/ 506635 h 794766"/>
                    <a:gd name="connsiteX37" fmla="*/ 99155 w 764530"/>
                    <a:gd name="connsiteY37" fmla="*/ 505587 h 794766"/>
                    <a:gd name="connsiteX38" fmla="*/ 111823 w 764530"/>
                    <a:gd name="connsiteY38" fmla="*/ 492824 h 794766"/>
                    <a:gd name="connsiteX39" fmla="*/ 116110 w 764530"/>
                    <a:gd name="connsiteY39" fmla="*/ 489490 h 794766"/>
                    <a:gd name="connsiteX40" fmla="*/ 95821 w 764530"/>
                    <a:gd name="connsiteY40" fmla="*/ 486251 h 794766"/>
                    <a:gd name="connsiteX41" fmla="*/ 77629 w 764530"/>
                    <a:gd name="connsiteY41" fmla="*/ 485394 h 794766"/>
                    <a:gd name="connsiteX42" fmla="*/ 18383 w 764530"/>
                    <a:gd name="connsiteY42" fmla="*/ 497300 h 794766"/>
                    <a:gd name="connsiteX43" fmla="*/ 6477 w 764530"/>
                    <a:gd name="connsiteY43" fmla="*/ 500920 h 794766"/>
                    <a:gd name="connsiteX44" fmla="*/ 6477 w 764530"/>
                    <a:gd name="connsiteY44" fmla="*/ 500920 h 794766"/>
                    <a:gd name="connsiteX45" fmla="*/ 0 w 764530"/>
                    <a:gd name="connsiteY45" fmla="*/ 495681 h 794766"/>
                    <a:gd name="connsiteX46" fmla="*/ 1714 w 764530"/>
                    <a:gd name="connsiteY46" fmla="*/ 486632 h 794766"/>
                    <a:gd name="connsiteX47" fmla="*/ 20574 w 764530"/>
                    <a:gd name="connsiteY47" fmla="*/ 459772 h 794766"/>
                    <a:gd name="connsiteX48" fmla="*/ 13240 w 764530"/>
                    <a:gd name="connsiteY48" fmla="*/ 445865 h 794766"/>
                    <a:gd name="connsiteX49" fmla="*/ 5810 w 764530"/>
                    <a:gd name="connsiteY49" fmla="*/ 435292 h 794766"/>
                    <a:gd name="connsiteX50" fmla="*/ 8096 w 764530"/>
                    <a:gd name="connsiteY50" fmla="*/ 428816 h 794766"/>
                    <a:gd name="connsiteX51" fmla="*/ 33052 w 764530"/>
                    <a:gd name="connsiteY51" fmla="*/ 398240 h 794766"/>
                    <a:gd name="connsiteX52" fmla="*/ 34195 w 764530"/>
                    <a:gd name="connsiteY52" fmla="*/ 397097 h 794766"/>
                    <a:gd name="connsiteX53" fmla="*/ 60674 w 764530"/>
                    <a:gd name="connsiteY53" fmla="*/ 373761 h 794766"/>
                    <a:gd name="connsiteX54" fmla="*/ 90202 w 764530"/>
                    <a:gd name="connsiteY54" fmla="*/ 347377 h 794766"/>
                    <a:gd name="connsiteX55" fmla="*/ 112681 w 764530"/>
                    <a:gd name="connsiteY55" fmla="*/ 317468 h 794766"/>
                    <a:gd name="connsiteX56" fmla="*/ 113538 w 764530"/>
                    <a:gd name="connsiteY56" fmla="*/ 316897 h 794766"/>
                    <a:gd name="connsiteX57" fmla="*/ 124301 w 764530"/>
                    <a:gd name="connsiteY57" fmla="*/ 312896 h 794766"/>
                    <a:gd name="connsiteX58" fmla="*/ 119253 w 764530"/>
                    <a:gd name="connsiteY58" fmla="*/ 306038 h 794766"/>
                    <a:gd name="connsiteX59" fmla="*/ 118872 w 764530"/>
                    <a:gd name="connsiteY59" fmla="*/ 304705 h 794766"/>
                    <a:gd name="connsiteX60" fmla="*/ 123063 w 764530"/>
                    <a:gd name="connsiteY60" fmla="*/ 292894 h 794766"/>
                    <a:gd name="connsiteX61" fmla="*/ 123730 w 764530"/>
                    <a:gd name="connsiteY61" fmla="*/ 292132 h 794766"/>
                    <a:gd name="connsiteX62" fmla="*/ 128873 w 764530"/>
                    <a:gd name="connsiteY62" fmla="*/ 287846 h 794766"/>
                    <a:gd name="connsiteX63" fmla="*/ 126492 w 764530"/>
                    <a:gd name="connsiteY63" fmla="*/ 283369 h 794766"/>
                    <a:gd name="connsiteX64" fmla="*/ 126206 w 764530"/>
                    <a:gd name="connsiteY64" fmla="*/ 282131 h 794766"/>
                    <a:gd name="connsiteX65" fmla="*/ 136684 w 764530"/>
                    <a:gd name="connsiteY65" fmla="*/ 224695 h 794766"/>
                    <a:gd name="connsiteX66" fmla="*/ 136112 w 764530"/>
                    <a:gd name="connsiteY66" fmla="*/ 198501 h 794766"/>
                    <a:gd name="connsiteX67" fmla="*/ 137636 w 764530"/>
                    <a:gd name="connsiteY67" fmla="*/ 183356 h 794766"/>
                    <a:gd name="connsiteX68" fmla="*/ 137636 w 764530"/>
                    <a:gd name="connsiteY68" fmla="*/ 151067 h 794766"/>
                    <a:gd name="connsiteX69" fmla="*/ 132207 w 764530"/>
                    <a:gd name="connsiteY69" fmla="*/ 148781 h 794766"/>
                    <a:gd name="connsiteX70" fmla="*/ 119063 w 764530"/>
                    <a:gd name="connsiteY70" fmla="*/ 153162 h 794766"/>
                    <a:gd name="connsiteX71" fmla="*/ 117062 w 764530"/>
                    <a:gd name="connsiteY71" fmla="*/ 153543 h 794766"/>
                    <a:gd name="connsiteX72" fmla="*/ 110490 w 764530"/>
                    <a:gd name="connsiteY72" fmla="*/ 149828 h 794766"/>
                    <a:gd name="connsiteX73" fmla="*/ 98679 w 764530"/>
                    <a:gd name="connsiteY73" fmla="*/ 92583 h 794766"/>
                    <a:gd name="connsiteX74" fmla="*/ 117158 w 764530"/>
                    <a:gd name="connsiteY74" fmla="*/ 70485 h 794766"/>
                    <a:gd name="connsiteX75" fmla="*/ 122968 w 764530"/>
                    <a:gd name="connsiteY75" fmla="*/ 81629 h 794766"/>
                    <a:gd name="connsiteX76" fmla="*/ 122968 w 764530"/>
                    <a:gd name="connsiteY76" fmla="*/ 82867 h 794766"/>
                    <a:gd name="connsiteX77" fmla="*/ 125635 w 764530"/>
                    <a:gd name="connsiteY77" fmla="*/ 94583 h 794766"/>
                    <a:gd name="connsiteX78" fmla="*/ 130778 w 764530"/>
                    <a:gd name="connsiteY78" fmla="*/ 93345 h 794766"/>
                    <a:gd name="connsiteX79" fmla="*/ 143637 w 764530"/>
                    <a:gd name="connsiteY79" fmla="*/ 90202 h 794766"/>
                    <a:gd name="connsiteX80" fmla="*/ 150590 w 764530"/>
                    <a:gd name="connsiteY80" fmla="*/ 86582 h 794766"/>
                    <a:gd name="connsiteX81" fmla="*/ 149733 w 764530"/>
                    <a:gd name="connsiteY81" fmla="*/ 73343 h 794766"/>
                    <a:gd name="connsiteX82" fmla="*/ 150495 w 764530"/>
                    <a:gd name="connsiteY82" fmla="*/ 45244 h 794766"/>
                    <a:gd name="connsiteX83" fmla="*/ 160496 w 764530"/>
                    <a:gd name="connsiteY83" fmla="*/ 14764 h 794766"/>
                    <a:gd name="connsiteX84" fmla="*/ 167164 w 764530"/>
                    <a:gd name="connsiteY84" fmla="*/ 20955 h 794766"/>
                    <a:gd name="connsiteX85" fmla="*/ 168212 w 764530"/>
                    <a:gd name="connsiteY85" fmla="*/ 26289 h 794766"/>
                    <a:gd name="connsiteX86" fmla="*/ 172212 w 764530"/>
                    <a:gd name="connsiteY86" fmla="*/ 37338 h 794766"/>
                    <a:gd name="connsiteX87" fmla="*/ 175736 w 764530"/>
                    <a:gd name="connsiteY87" fmla="*/ 35338 h 794766"/>
                    <a:gd name="connsiteX88" fmla="*/ 188976 w 764530"/>
                    <a:gd name="connsiteY88" fmla="*/ 0 h 794766"/>
                    <a:gd name="connsiteX89" fmla="*/ 196691 w 764530"/>
                    <a:gd name="connsiteY89" fmla="*/ 47911 h 794766"/>
                    <a:gd name="connsiteX90" fmla="*/ 201644 w 764530"/>
                    <a:gd name="connsiteY90" fmla="*/ 91631 h 794766"/>
                    <a:gd name="connsiteX91" fmla="*/ 202216 w 764530"/>
                    <a:gd name="connsiteY91" fmla="*/ 91440 h 794766"/>
                    <a:gd name="connsiteX92" fmla="*/ 202978 w 764530"/>
                    <a:gd name="connsiteY92" fmla="*/ 91821 h 794766"/>
                    <a:gd name="connsiteX93" fmla="*/ 207740 w 764530"/>
                    <a:gd name="connsiteY93" fmla="*/ 96202 h 794766"/>
                    <a:gd name="connsiteX94" fmla="*/ 206978 w 764530"/>
                    <a:gd name="connsiteY94" fmla="*/ 92107 h 794766"/>
                    <a:gd name="connsiteX95" fmla="*/ 216884 w 764530"/>
                    <a:gd name="connsiteY95" fmla="*/ 61913 h 794766"/>
                    <a:gd name="connsiteX96" fmla="*/ 227267 w 764530"/>
                    <a:gd name="connsiteY96" fmla="*/ 51911 h 794766"/>
                    <a:gd name="connsiteX97" fmla="*/ 239649 w 764530"/>
                    <a:gd name="connsiteY97" fmla="*/ 42577 h 794766"/>
                    <a:gd name="connsiteX98" fmla="*/ 250888 w 764530"/>
                    <a:gd name="connsiteY98" fmla="*/ 60865 h 794766"/>
                    <a:gd name="connsiteX99" fmla="*/ 262985 w 764530"/>
                    <a:gd name="connsiteY99" fmla="*/ 78010 h 794766"/>
                    <a:gd name="connsiteX100" fmla="*/ 267367 w 764530"/>
                    <a:gd name="connsiteY100" fmla="*/ 109442 h 794766"/>
                    <a:gd name="connsiteX101" fmla="*/ 267367 w 764530"/>
                    <a:gd name="connsiteY101" fmla="*/ 124873 h 794766"/>
                    <a:gd name="connsiteX102" fmla="*/ 287179 w 764530"/>
                    <a:gd name="connsiteY102" fmla="*/ 145161 h 794766"/>
                    <a:gd name="connsiteX103" fmla="*/ 289655 w 764530"/>
                    <a:gd name="connsiteY103" fmla="*/ 144113 h 794766"/>
                    <a:gd name="connsiteX104" fmla="*/ 303752 w 764530"/>
                    <a:gd name="connsiteY104" fmla="*/ 138017 h 794766"/>
                    <a:gd name="connsiteX105" fmla="*/ 339185 w 764530"/>
                    <a:gd name="connsiteY105" fmla="*/ 196787 h 794766"/>
                    <a:gd name="connsiteX106" fmla="*/ 347091 w 764530"/>
                    <a:gd name="connsiteY106" fmla="*/ 219456 h 794766"/>
                    <a:gd name="connsiteX107" fmla="*/ 360521 w 764530"/>
                    <a:gd name="connsiteY107" fmla="*/ 238887 h 794766"/>
                    <a:gd name="connsiteX108" fmla="*/ 372713 w 764530"/>
                    <a:gd name="connsiteY108" fmla="*/ 263176 h 794766"/>
                    <a:gd name="connsiteX109" fmla="*/ 373761 w 764530"/>
                    <a:gd name="connsiteY109" fmla="*/ 282607 h 794766"/>
                    <a:gd name="connsiteX110" fmla="*/ 384238 w 764530"/>
                    <a:gd name="connsiteY110" fmla="*/ 298799 h 794766"/>
                    <a:gd name="connsiteX111" fmla="*/ 413194 w 764530"/>
                    <a:gd name="connsiteY111" fmla="*/ 319945 h 794766"/>
                    <a:gd name="connsiteX112" fmla="*/ 437388 w 764530"/>
                    <a:gd name="connsiteY112" fmla="*/ 311849 h 794766"/>
                    <a:gd name="connsiteX113" fmla="*/ 460058 w 764530"/>
                    <a:gd name="connsiteY113" fmla="*/ 299180 h 794766"/>
                    <a:gd name="connsiteX114" fmla="*/ 469583 w 764530"/>
                    <a:gd name="connsiteY114" fmla="*/ 314230 h 794766"/>
                    <a:gd name="connsiteX115" fmla="*/ 470821 w 764530"/>
                    <a:gd name="connsiteY115" fmla="*/ 320135 h 794766"/>
                    <a:gd name="connsiteX116" fmla="*/ 475012 w 764530"/>
                    <a:gd name="connsiteY116" fmla="*/ 316230 h 794766"/>
                    <a:gd name="connsiteX117" fmla="*/ 486632 w 764530"/>
                    <a:gd name="connsiteY117" fmla="*/ 305562 h 794766"/>
                    <a:gd name="connsiteX118" fmla="*/ 496919 w 764530"/>
                    <a:gd name="connsiteY118" fmla="*/ 253651 h 794766"/>
                    <a:gd name="connsiteX119" fmla="*/ 498158 w 764530"/>
                    <a:gd name="connsiteY119" fmla="*/ 203645 h 794766"/>
                    <a:gd name="connsiteX120" fmla="*/ 552831 w 764530"/>
                    <a:gd name="connsiteY120" fmla="*/ 157067 h 794766"/>
                    <a:gd name="connsiteX121" fmla="*/ 551688 w 764530"/>
                    <a:gd name="connsiteY121" fmla="*/ 142589 h 794766"/>
                    <a:gd name="connsiteX122" fmla="*/ 554831 w 764530"/>
                    <a:gd name="connsiteY122" fmla="*/ 128683 h 794766"/>
                    <a:gd name="connsiteX123" fmla="*/ 566071 w 764530"/>
                    <a:gd name="connsiteY123" fmla="*/ 121063 h 794766"/>
                    <a:gd name="connsiteX124" fmla="*/ 572834 w 764530"/>
                    <a:gd name="connsiteY124" fmla="*/ 124587 h 794766"/>
                    <a:gd name="connsiteX125" fmla="*/ 576167 w 764530"/>
                    <a:gd name="connsiteY125" fmla="*/ 126301 h 794766"/>
                    <a:gd name="connsiteX126" fmla="*/ 586359 w 764530"/>
                    <a:gd name="connsiteY126" fmla="*/ 116776 h 794766"/>
                    <a:gd name="connsiteX127" fmla="*/ 584454 w 764530"/>
                    <a:gd name="connsiteY127" fmla="*/ 106871 h 794766"/>
                    <a:gd name="connsiteX128" fmla="*/ 578263 w 764530"/>
                    <a:gd name="connsiteY128" fmla="*/ 94869 h 794766"/>
                    <a:gd name="connsiteX129" fmla="*/ 608267 w 764530"/>
                    <a:gd name="connsiteY129" fmla="*/ 85534 h 794766"/>
                    <a:gd name="connsiteX130" fmla="*/ 633984 w 764530"/>
                    <a:gd name="connsiteY130" fmla="*/ 92392 h 794766"/>
                    <a:gd name="connsiteX131" fmla="*/ 629602 w 764530"/>
                    <a:gd name="connsiteY131" fmla="*/ 98584 h 794766"/>
                    <a:gd name="connsiteX132" fmla="*/ 620839 w 764530"/>
                    <a:gd name="connsiteY132" fmla="*/ 107347 h 794766"/>
                    <a:gd name="connsiteX133" fmla="*/ 626364 w 764530"/>
                    <a:gd name="connsiteY133" fmla="*/ 117253 h 794766"/>
                    <a:gd name="connsiteX134" fmla="*/ 631126 w 764530"/>
                    <a:gd name="connsiteY134" fmla="*/ 148114 h 794766"/>
                    <a:gd name="connsiteX135" fmla="*/ 629888 w 764530"/>
                    <a:gd name="connsiteY135" fmla="*/ 159258 h 794766"/>
                    <a:gd name="connsiteX136" fmla="*/ 647129 w 764530"/>
                    <a:gd name="connsiteY136" fmla="*/ 166402 h 794766"/>
                    <a:gd name="connsiteX137" fmla="*/ 678847 w 764530"/>
                    <a:gd name="connsiteY137" fmla="*/ 151543 h 794766"/>
                    <a:gd name="connsiteX138" fmla="*/ 691896 w 764530"/>
                    <a:gd name="connsiteY138" fmla="*/ 144304 h 794766"/>
                    <a:gd name="connsiteX139" fmla="*/ 703040 w 764530"/>
                    <a:gd name="connsiteY139" fmla="*/ 150495 h 794766"/>
                    <a:gd name="connsiteX140" fmla="*/ 705040 w 764530"/>
                    <a:gd name="connsiteY140" fmla="*/ 169450 h 794766"/>
                    <a:gd name="connsiteX141" fmla="*/ 703707 w 764530"/>
                    <a:gd name="connsiteY141" fmla="*/ 180118 h 794766"/>
                    <a:gd name="connsiteX142" fmla="*/ 708469 w 764530"/>
                    <a:gd name="connsiteY142" fmla="*/ 181547 h 794766"/>
                    <a:gd name="connsiteX143" fmla="*/ 711898 w 764530"/>
                    <a:gd name="connsiteY143" fmla="*/ 181356 h 794766"/>
                    <a:gd name="connsiteX144" fmla="*/ 711898 w 764530"/>
                    <a:gd name="connsiteY144" fmla="*/ 181356 h 794766"/>
                    <a:gd name="connsiteX145" fmla="*/ 713042 w 764530"/>
                    <a:gd name="connsiteY145" fmla="*/ 182118 h 794766"/>
                    <a:gd name="connsiteX146" fmla="*/ 712565 w 764530"/>
                    <a:gd name="connsiteY146" fmla="*/ 183451 h 794766"/>
                    <a:gd name="connsiteX147" fmla="*/ 705422 w 764530"/>
                    <a:gd name="connsiteY147" fmla="*/ 196310 h 794766"/>
                    <a:gd name="connsiteX148" fmla="*/ 678371 w 764530"/>
                    <a:gd name="connsiteY148" fmla="*/ 220694 h 794766"/>
                    <a:gd name="connsiteX149" fmla="*/ 655510 w 764530"/>
                    <a:gd name="connsiteY149" fmla="*/ 222695 h 794766"/>
                    <a:gd name="connsiteX150" fmla="*/ 632460 w 764530"/>
                    <a:gd name="connsiteY150" fmla="*/ 213741 h 794766"/>
                    <a:gd name="connsiteX151" fmla="*/ 624935 w 764530"/>
                    <a:gd name="connsiteY151" fmla="*/ 209455 h 794766"/>
                    <a:gd name="connsiteX152" fmla="*/ 623221 w 764530"/>
                    <a:gd name="connsiteY152" fmla="*/ 209455 h 794766"/>
                    <a:gd name="connsiteX153" fmla="*/ 613981 w 764530"/>
                    <a:gd name="connsiteY153" fmla="*/ 216122 h 794766"/>
                    <a:gd name="connsiteX154" fmla="*/ 608647 w 764530"/>
                    <a:gd name="connsiteY154" fmla="*/ 220599 h 794766"/>
                    <a:gd name="connsiteX155" fmla="*/ 595884 w 764530"/>
                    <a:gd name="connsiteY155" fmla="*/ 212979 h 794766"/>
                    <a:gd name="connsiteX156" fmla="*/ 591598 w 764530"/>
                    <a:gd name="connsiteY156" fmla="*/ 210407 h 794766"/>
                    <a:gd name="connsiteX157" fmla="*/ 590169 w 764530"/>
                    <a:gd name="connsiteY157" fmla="*/ 210788 h 794766"/>
                    <a:gd name="connsiteX158" fmla="*/ 586359 w 764530"/>
                    <a:gd name="connsiteY158" fmla="*/ 211550 h 794766"/>
                    <a:gd name="connsiteX159" fmla="*/ 571214 w 764530"/>
                    <a:gd name="connsiteY159" fmla="*/ 228695 h 794766"/>
                    <a:gd name="connsiteX160" fmla="*/ 561404 w 764530"/>
                    <a:gd name="connsiteY160" fmla="*/ 238982 h 794766"/>
                    <a:gd name="connsiteX161" fmla="*/ 564642 w 764530"/>
                    <a:gd name="connsiteY161" fmla="*/ 243459 h 794766"/>
                    <a:gd name="connsiteX162" fmla="*/ 567690 w 764530"/>
                    <a:gd name="connsiteY162" fmla="*/ 262985 h 794766"/>
                    <a:gd name="connsiteX163" fmla="*/ 569214 w 764530"/>
                    <a:gd name="connsiteY163" fmla="*/ 275463 h 794766"/>
                    <a:gd name="connsiteX164" fmla="*/ 569881 w 764530"/>
                    <a:gd name="connsiteY164" fmla="*/ 276416 h 794766"/>
                    <a:gd name="connsiteX165" fmla="*/ 580263 w 764530"/>
                    <a:gd name="connsiteY165" fmla="*/ 294704 h 794766"/>
                    <a:gd name="connsiteX166" fmla="*/ 594931 w 764530"/>
                    <a:gd name="connsiteY166" fmla="*/ 290132 h 794766"/>
                    <a:gd name="connsiteX167" fmla="*/ 618363 w 764530"/>
                    <a:gd name="connsiteY167" fmla="*/ 283369 h 794766"/>
                    <a:gd name="connsiteX168" fmla="*/ 642938 w 764530"/>
                    <a:gd name="connsiteY168" fmla="*/ 294132 h 794766"/>
                    <a:gd name="connsiteX169" fmla="*/ 629126 w 764530"/>
                    <a:gd name="connsiteY169" fmla="*/ 338709 h 794766"/>
                    <a:gd name="connsiteX170" fmla="*/ 614077 w 764530"/>
                    <a:gd name="connsiteY170" fmla="*/ 387287 h 794766"/>
                    <a:gd name="connsiteX171" fmla="*/ 621792 w 764530"/>
                    <a:gd name="connsiteY171" fmla="*/ 394430 h 794766"/>
                    <a:gd name="connsiteX172" fmla="*/ 633031 w 764530"/>
                    <a:gd name="connsiteY172" fmla="*/ 408051 h 794766"/>
                    <a:gd name="connsiteX173" fmla="*/ 643604 w 764530"/>
                    <a:gd name="connsiteY173" fmla="*/ 417671 h 794766"/>
                    <a:gd name="connsiteX174" fmla="*/ 650081 w 764530"/>
                    <a:gd name="connsiteY174" fmla="*/ 424053 h 794766"/>
                    <a:gd name="connsiteX175" fmla="*/ 643509 w 764530"/>
                    <a:gd name="connsiteY175" fmla="*/ 432625 h 794766"/>
                    <a:gd name="connsiteX176" fmla="*/ 635222 w 764530"/>
                    <a:gd name="connsiteY176" fmla="*/ 448532 h 794766"/>
                    <a:gd name="connsiteX177" fmla="*/ 627602 w 764530"/>
                    <a:gd name="connsiteY177" fmla="*/ 502539 h 794766"/>
                    <a:gd name="connsiteX178" fmla="*/ 631508 w 764530"/>
                    <a:gd name="connsiteY178" fmla="*/ 505587 h 794766"/>
                    <a:gd name="connsiteX179" fmla="*/ 639985 w 764530"/>
                    <a:gd name="connsiteY179" fmla="*/ 503777 h 794766"/>
                    <a:gd name="connsiteX180" fmla="*/ 656654 w 764530"/>
                    <a:gd name="connsiteY180" fmla="*/ 500729 h 794766"/>
                    <a:gd name="connsiteX181" fmla="*/ 675608 w 764530"/>
                    <a:gd name="connsiteY181" fmla="*/ 507397 h 794766"/>
                    <a:gd name="connsiteX182" fmla="*/ 679609 w 764530"/>
                    <a:gd name="connsiteY182" fmla="*/ 522065 h 794766"/>
                    <a:gd name="connsiteX183" fmla="*/ 688562 w 764530"/>
                    <a:gd name="connsiteY183" fmla="*/ 536829 h 794766"/>
                    <a:gd name="connsiteX184" fmla="*/ 695992 w 764530"/>
                    <a:gd name="connsiteY184" fmla="*/ 539115 h 794766"/>
                    <a:gd name="connsiteX185" fmla="*/ 702088 w 764530"/>
                    <a:gd name="connsiteY185" fmla="*/ 540830 h 794766"/>
                    <a:gd name="connsiteX186" fmla="*/ 706755 w 764530"/>
                    <a:gd name="connsiteY186" fmla="*/ 538925 h 794766"/>
                    <a:gd name="connsiteX187" fmla="*/ 710089 w 764530"/>
                    <a:gd name="connsiteY187" fmla="*/ 537686 h 794766"/>
                    <a:gd name="connsiteX188" fmla="*/ 714851 w 764530"/>
                    <a:gd name="connsiteY188" fmla="*/ 539020 h 794766"/>
                    <a:gd name="connsiteX189" fmla="*/ 723709 w 764530"/>
                    <a:gd name="connsiteY189" fmla="*/ 541210 h 794766"/>
                    <a:gd name="connsiteX190" fmla="*/ 743045 w 764530"/>
                    <a:gd name="connsiteY190" fmla="*/ 533495 h 794766"/>
                    <a:gd name="connsiteX191" fmla="*/ 746569 w 764530"/>
                    <a:gd name="connsiteY191" fmla="*/ 532352 h 794766"/>
                    <a:gd name="connsiteX192" fmla="*/ 760381 w 764530"/>
                    <a:gd name="connsiteY192" fmla="*/ 546068 h 794766"/>
                    <a:gd name="connsiteX193" fmla="*/ 751046 w 764530"/>
                    <a:gd name="connsiteY193" fmla="*/ 600837 h 794766"/>
                    <a:gd name="connsiteX194" fmla="*/ 746855 w 764530"/>
                    <a:gd name="connsiteY194" fmla="*/ 602837 h 794766"/>
                    <a:gd name="connsiteX195" fmla="*/ 740664 w 764530"/>
                    <a:gd name="connsiteY195" fmla="*/ 600456 h 794766"/>
                    <a:gd name="connsiteX196" fmla="*/ 732472 w 764530"/>
                    <a:gd name="connsiteY196" fmla="*/ 597503 h 794766"/>
                    <a:gd name="connsiteX197" fmla="*/ 731139 w 764530"/>
                    <a:gd name="connsiteY197" fmla="*/ 597503 h 794766"/>
                    <a:gd name="connsiteX198" fmla="*/ 707326 w 764530"/>
                    <a:gd name="connsiteY198" fmla="*/ 622364 h 794766"/>
                    <a:gd name="connsiteX199" fmla="*/ 703421 w 764530"/>
                    <a:gd name="connsiteY199" fmla="*/ 625602 h 794766"/>
                    <a:gd name="connsiteX200" fmla="*/ 702659 w 764530"/>
                    <a:gd name="connsiteY200" fmla="*/ 625888 h 794766"/>
                    <a:gd name="connsiteX201" fmla="*/ 702373 w 764530"/>
                    <a:gd name="connsiteY201" fmla="*/ 625888 h 794766"/>
                    <a:gd name="connsiteX202" fmla="*/ 700945 w 764530"/>
                    <a:gd name="connsiteY202" fmla="*/ 625126 h 794766"/>
                    <a:gd name="connsiteX203" fmla="*/ 681133 w 764530"/>
                    <a:gd name="connsiteY203" fmla="*/ 612648 h 794766"/>
                    <a:gd name="connsiteX204" fmla="*/ 647509 w 764530"/>
                    <a:gd name="connsiteY204" fmla="*/ 629222 h 794766"/>
                    <a:gd name="connsiteX205" fmla="*/ 629888 w 764530"/>
                    <a:gd name="connsiteY205" fmla="*/ 638651 h 794766"/>
                    <a:gd name="connsiteX206" fmla="*/ 620363 w 764530"/>
                    <a:gd name="connsiteY206" fmla="*/ 645414 h 794766"/>
                    <a:gd name="connsiteX207" fmla="*/ 596170 w 764530"/>
                    <a:gd name="connsiteY207" fmla="*/ 660083 h 794766"/>
                    <a:gd name="connsiteX208" fmla="*/ 590264 w 764530"/>
                    <a:gd name="connsiteY208" fmla="*/ 662083 h 794766"/>
                    <a:gd name="connsiteX209" fmla="*/ 589979 w 764530"/>
                    <a:gd name="connsiteY209" fmla="*/ 662083 h 794766"/>
                    <a:gd name="connsiteX210" fmla="*/ 589217 w 764530"/>
                    <a:gd name="connsiteY210" fmla="*/ 661797 h 794766"/>
                    <a:gd name="connsiteX211" fmla="*/ 577691 w 764530"/>
                    <a:gd name="connsiteY211" fmla="*/ 654939 h 794766"/>
                    <a:gd name="connsiteX212" fmla="*/ 569500 w 764530"/>
                    <a:gd name="connsiteY212" fmla="*/ 662083 h 794766"/>
                    <a:gd name="connsiteX213" fmla="*/ 568452 w 764530"/>
                    <a:gd name="connsiteY213" fmla="*/ 662750 h 794766"/>
                    <a:gd name="connsiteX214" fmla="*/ 568262 w 764530"/>
                    <a:gd name="connsiteY214" fmla="*/ 662750 h 794766"/>
                    <a:gd name="connsiteX215" fmla="*/ 552450 w 764530"/>
                    <a:gd name="connsiteY215" fmla="*/ 659416 h 794766"/>
                    <a:gd name="connsiteX216" fmla="*/ 549402 w 764530"/>
                    <a:gd name="connsiteY216" fmla="*/ 658654 h 794766"/>
                    <a:gd name="connsiteX217" fmla="*/ 514350 w 764530"/>
                    <a:gd name="connsiteY217" fmla="*/ 654082 h 794766"/>
                    <a:gd name="connsiteX218" fmla="*/ 471011 w 764530"/>
                    <a:gd name="connsiteY218" fmla="*/ 662083 h 794766"/>
                    <a:gd name="connsiteX219" fmla="*/ 453580 w 764530"/>
                    <a:gd name="connsiteY219" fmla="*/ 666845 h 794766"/>
                    <a:gd name="connsiteX220" fmla="*/ 453295 w 764530"/>
                    <a:gd name="connsiteY220" fmla="*/ 666845 h 794766"/>
                    <a:gd name="connsiteX221" fmla="*/ 452342 w 764530"/>
                    <a:gd name="connsiteY221" fmla="*/ 666369 h 794766"/>
                    <a:gd name="connsiteX222" fmla="*/ 435483 w 764530"/>
                    <a:gd name="connsiteY222" fmla="*/ 652272 h 794766"/>
                    <a:gd name="connsiteX223" fmla="*/ 411861 w 764530"/>
                    <a:gd name="connsiteY223" fmla="*/ 672846 h 794766"/>
                    <a:gd name="connsiteX224" fmla="*/ 411099 w 764530"/>
                    <a:gd name="connsiteY224" fmla="*/ 673322 h 794766"/>
                    <a:gd name="connsiteX225" fmla="*/ 394525 w 764530"/>
                    <a:gd name="connsiteY225" fmla="*/ 676370 h 794766"/>
                    <a:gd name="connsiteX226" fmla="*/ 379857 w 764530"/>
                    <a:gd name="connsiteY226" fmla="*/ 681133 h 794766"/>
                    <a:gd name="connsiteX227" fmla="*/ 366331 w 764530"/>
                    <a:gd name="connsiteY227" fmla="*/ 676751 h 794766"/>
                    <a:gd name="connsiteX228" fmla="*/ 358997 w 764530"/>
                    <a:gd name="connsiteY228" fmla="*/ 673703 h 794766"/>
                    <a:gd name="connsiteX229" fmla="*/ 349282 w 764530"/>
                    <a:gd name="connsiteY229" fmla="*/ 680466 h 794766"/>
                    <a:gd name="connsiteX230" fmla="*/ 346710 w 764530"/>
                    <a:gd name="connsiteY230" fmla="*/ 719233 h 794766"/>
                    <a:gd name="connsiteX231" fmla="*/ 340995 w 764530"/>
                    <a:gd name="connsiteY231" fmla="*/ 770477 h 794766"/>
                    <a:gd name="connsiteX232" fmla="*/ 333661 w 764530"/>
                    <a:gd name="connsiteY232" fmla="*/ 794385 h 794766"/>
                    <a:gd name="connsiteX233" fmla="*/ 333089 w 764530"/>
                    <a:gd name="connsiteY233" fmla="*/ 794576 h 79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</a:cxnLst>
                  <a:rect l="l" t="t" r="r" b="b"/>
                  <a:pathLst>
                    <a:path w="764530" h="794766">
                      <a:moveTo>
                        <a:pt x="333184" y="794766"/>
                      </a:moveTo>
                      <a:cubicBezTo>
                        <a:pt x="333184" y="794766"/>
                        <a:pt x="332804" y="794766"/>
                        <a:pt x="332613" y="794671"/>
                      </a:cubicBezTo>
                      <a:cubicBezTo>
                        <a:pt x="330232" y="793433"/>
                        <a:pt x="325850" y="791051"/>
                        <a:pt x="324707" y="791051"/>
                      </a:cubicBezTo>
                      <a:cubicBezTo>
                        <a:pt x="322707" y="791813"/>
                        <a:pt x="320707" y="792480"/>
                        <a:pt x="318897" y="792956"/>
                      </a:cubicBezTo>
                      <a:cubicBezTo>
                        <a:pt x="316516" y="792099"/>
                        <a:pt x="314896" y="791242"/>
                        <a:pt x="313087" y="790194"/>
                      </a:cubicBezTo>
                      <a:cubicBezTo>
                        <a:pt x="308038" y="787146"/>
                        <a:pt x="303085" y="784384"/>
                        <a:pt x="298228" y="781812"/>
                      </a:cubicBezTo>
                      <a:cubicBezTo>
                        <a:pt x="297847" y="781622"/>
                        <a:pt x="297656" y="781241"/>
                        <a:pt x="297561" y="780764"/>
                      </a:cubicBezTo>
                      <a:cubicBezTo>
                        <a:pt x="297371" y="775811"/>
                        <a:pt x="298133" y="770096"/>
                        <a:pt x="298894" y="764476"/>
                      </a:cubicBezTo>
                      <a:cubicBezTo>
                        <a:pt x="299847" y="757333"/>
                        <a:pt x="300800" y="750570"/>
                        <a:pt x="299752" y="746093"/>
                      </a:cubicBezTo>
                      <a:cubicBezTo>
                        <a:pt x="298418" y="740474"/>
                        <a:pt x="295561" y="739902"/>
                        <a:pt x="293656" y="739902"/>
                      </a:cubicBezTo>
                      <a:cubicBezTo>
                        <a:pt x="288608" y="739902"/>
                        <a:pt x="281273" y="744665"/>
                        <a:pt x="273463" y="749618"/>
                      </a:cubicBezTo>
                      <a:cubicBezTo>
                        <a:pt x="265271" y="754856"/>
                        <a:pt x="256699" y="760285"/>
                        <a:pt x="249079" y="761619"/>
                      </a:cubicBezTo>
                      <a:lnTo>
                        <a:pt x="249079" y="761619"/>
                      </a:lnTo>
                      <a:cubicBezTo>
                        <a:pt x="249079" y="761619"/>
                        <a:pt x="248031" y="761429"/>
                        <a:pt x="247840" y="761333"/>
                      </a:cubicBezTo>
                      <a:lnTo>
                        <a:pt x="246888" y="761048"/>
                      </a:lnTo>
                      <a:cubicBezTo>
                        <a:pt x="230791" y="756285"/>
                        <a:pt x="222409" y="746379"/>
                        <a:pt x="213550" y="735806"/>
                      </a:cubicBezTo>
                      <a:cubicBezTo>
                        <a:pt x="208883" y="730282"/>
                        <a:pt x="204121" y="724662"/>
                        <a:pt x="198025" y="719423"/>
                      </a:cubicBezTo>
                      <a:cubicBezTo>
                        <a:pt x="196596" y="718185"/>
                        <a:pt x="195072" y="717042"/>
                        <a:pt x="193643" y="715994"/>
                      </a:cubicBezTo>
                      <a:cubicBezTo>
                        <a:pt x="193262" y="715709"/>
                        <a:pt x="192881" y="715137"/>
                        <a:pt x="192976" y="714661"/>
                      </a:cubicBezTo>
                      <a:cubicBezTo>
                        <a:pt x="193358" y="712756"/>
                        <a:pt x="193929" y="710851"/>
                        <a:pt x="194786" y="708565"/>
                      </a:cubicBezTo>
                      <a:cubicBezTo>
                        <a:pt x="195548" y="706565"/>
                        <a:pt x="195548" y="704945"/>
                        <a:pt x="194786" y="703421"/>
                      </a:cubicBezTo>
                      <a:cubicBezTo>
                        <a:pt x="191548" y="697516"/>
                        <a:pt x="176308" y="694754"/>
                        <a:pt x="161544" y="692087"/>
                      </a:cubicBezTo>
                      <a:lnTo>
                        <a:pt x="153924" y="690658"/>
                      </a:lnTo>
                      <a:cubicBezTo>
                        <a:pt x="149257" y="687610"/>
                        <a:pt x="145923" y="685038"/>
                        <a:pt x="142970" y="682466"/>
                      </a:cubicBezTo>
                      <a:cubicBezTo>
                        <a:pt x="136684" y="676942"/>
                        <a:pt x="133445" y="669608"/>
                        <a:pt x="132969" y="660178"/>
                      </a:cubicBezTo>
                      <a:cubicBezTo>
                        <a:pt x="132969" y="659797"/>
                        <a:pt x="133064" y="659511"/>
                        <a:pt x="133350" y="659225"/>
                      </a:cubicBezTo>
                      <a:cubicBezTo>
                        <a:pt x="134684" y="658082"/>
                        <a:pt x="136112" y="656844"/>
                        <a:pt x="137731" y="655510"/>
                      </a:cubicBezTo>
                      <a:cubicBezTo>
                        <a:pt x="144399" y="650081"/>
                        <a:pt x="144875" y="643128"/>
                        <a:pt x="145256" y="635603"/>
                      </a:cubicBezTo>
                      <a:cubicBezTo>
                        <a:pt x="145733" y="627126"/>
                        <a:pt x="146304" y="618458"/>
                        <a:pt x="156019" y="611791"/>
                      </a:cubicBezTo>
                      <a:cubicBezTo>
                        <a:pt x="164687" y="605885"/>
                        <a:pt x="166021" y="602361"/>
                        <a:pt x="165735" y="600551"/>
                      </a:cubicBezTo>
                      <a:cubicBezTo>
                        <a:pt x="164878" y="595884"/>
                        <a:pt x="153162" y="593217"/>
                        <a:pt x="141922" y="590645"/>
                      </a:cubicBezTo>
                      <a:lnTo>
                        <a:pt x="139922" y="590169"/>
                      </a:lnTo>
                      <a:cubicBezTo>
                        <a:pt x="139922" y="590169"/>
                        <a:pt x="139160" y="589693"/>
                        <a:pt x="139065" y="589217"/>
                      </a:cubicBezTo>
                      <a:cubicBezTo>
                        <a:pt x="136684" y="577977"/>
                        <a:pt x="132397" y="567785"/>
                        <a:pt x="127921" y="557022"/>
                      </a:cubicBezTo>
                      <a:cubicBezTo>
                        <a:pt x="123539" y="546545"/>
                        <a:pt x="118967" y="535781"/>
                        <a:pt x="116396" y="523970"/>
                      </a:cubicBezTo>
                      <a:cubicBezTo>
                        <a:pt x="114395" y="514826"/>
                        <a:pt x="108490" y="508825"/>
                        <a:pt x="100013" y="507206"/>
                      </a:cubicBezTo>
                      <a:cubicBezTo>
                        <a:pt x="99631" y="507206"/>
                        <a:pt x="99346" y="506921"/>
                        <a:pt x="99155" y="506635"/>
                      </a:cubicBezTo>
                      <a:cubicBezTo>
                        <a:pt x="98965" y="506349"/>
                        <a:pt x="98965" y="505968"/>
                        <a:pt x="99155" y="505587"/>
                      </a:cubicBezTo>
                      <a:cubicBezTo>
                        <a:pt x="101632" y="499682"/>
                        <a:pt x="107537" y="495681"/>
                        <a:pt x="111823" y="492824"/>
                      </a:cubicBezTo>
                      <a:cubicBezTo>
                        <a:pt x="113538" y="491681"/>
                        <a:pt x="115919" y="490061"/>
                        <a:pt x="116110" y="489490"/>
                      </a:cubicBezTo>
                      <a:cubicBezTo>
                        <a:pt x="115443" y="488537"/>
                        <a:pt x="108585" y="487394"/>
                        <a:pt x="95821" y="486251"/>
                      </a:cubicBezTo>
                      <a:cubicBezTo>
                        <a:pt x="89630" y="485680"/>
                        <a:pt x="83534" y="485394"/>
                        <a:pt x="77629" y="485394"/>
                      </a:cubicBezTo>
                      <a:cubicBezTo>
                        <a:pt x="47815" y="485394"/>
                        <a:pt x="29337" y="492824"/>
                        <a:pt x="18383" y="497300"/>
                      </a:cubicBezTo>
                      <a:cubicBezTo>
                        <a:pt x="13144" y="499396"/>
                        <a:pt x="9430" y="500920"/>
                        <a:pt x="6477" y="500920"/>
                      </a:cubicBezTo>
                      <a:lnTo>
                        <a:pt x="6477" y="500920"/>
                      </a:lnTo>
                      <a:cubicBezTo>
                        <a:pt x="3429" y="500920"/>
                        <a:pt x="1333" y="499300"/>
                        <a:pt x="0" y="495681"/>
                      </a:cubicBezTo>
                      <a:cubicBezTo>
                        <a:pt x="476" y="492252"/>
                        <a:pt x="1143" y="489395"/>
                        <a:pt x="1714" y="486632"/>
                      </a:cubicBezTo>
                      <a:cubicBezTo>
                        <a:pt x="14192" y="475107"/>
                        <a:pt x="20288" y="466439"/>
                        <a:pt x="20574" y="459772"/>
                      </a:cubicBezTo>
                      <a:cubicBezTo>
                        <a:pt x="20860" y="454152"/>
                        <a:pt x="17145" y="450056"/>
                        <a:pt x="13240" y="445865"/>
                      </a:cubicBezTo>
                      <a:cubicBezTo>
                        <a:pt x="10382" y="442722"/>
                        <a:pt x="7334" y="439388"/>
                        <a:pt x="5810" y="435292"/>
                      </a:cubicBezTo>
                      <a:cubicBezTo>
                        <a:pt x="6382" y="432530"/>
                        <a:pt x="7144" y="430721"/>
                        <a:pt x="8096" y="428816"/>
                      </a:cubicBezTo>
                      <a:cubicBezTo>
                        <a:pt x="13811" y="417100"/>
                        <a:pt x="24003" y="407099"/>
                        <a:pt x="33052" y="398240"/>
                      </a:cubicBezTo>
                      <a:lnTo>
                        <a:pt x="34195" y="397097"/>
                      </a:lnTo>
                      <a:cubicBezTo>
                        <a:pt x="42577" y="388810"/>
                        <a:pt x="51816" y="381191"/>
                        <a:pt x="60674" y="373761"/>
                      </a:cubicBezTo>
                      <a:cubicBezTo>
                        <a:pt x="70675" y="365474"/>
                        <a:pt x="80963" y="356807"/>
                        <a:pt x="90202" y="347377"/>
                      </a:cubicBezTo>
                      <a:cubicBezTo>
                        <a:pt x="99250" y="338138"/>
                        <a:pt x="106775" y="328041"/>
                        <a:pt x="112681" y="317468"/>
                      </a:cubicBezTo>
                      <a:cubicBezTo>
                        <a:pt x="112871" y="317183"/>
                        <a:pt x="113157" y="316897"/>
                        <a:pt x="113538" y="316897"/>
                      </a:cubicBezTo>
                      <a:cubicBezTo>
                        <a:pt x="118396" y="315944"/>
                        <a:pt x="123825" y="314992"/>
                        <a:pt x="124301" y="312896"/>
                      </a:cubicBezTo>
                      <a:cubicBezTo>
                        <a:pt x="124492" y="312134"/>
                        <a:pt x="124111" y="310134"/>
                        <a:pt x="119253" y="306038"/>
                      </a:cubicBezTo>
                      <a:cubicBezTo>
                        <a:pt x="118872" y="305752"/>
                        <a:pt x="118681" y="305181"/>
                        <a:pt x="118872" y="304705"/>
                      </a:cubicBezTo>
                      <a:cubicBezTo>
                        <a:pt x="120491" y="300800"/>
                        <a:pt x="121920" y="296799"/>
                        <a:pt x="123063" y="292894"/>
                      </a:cubicBezTo>
                      <a:cubicBezTo>
                        <a:pt x="123158" y="292608"/>
                        <a:pt x="123444" y="292322"/>
                        <a:pt x="123730" y="292132"/>
                      </a:cubicBezTo>
                      <a:cubicBezTo>
                        <a:pt x="126111" y="290989"/>
                        <a:pt x="128588" y="289655"/>
                        <a:pt x="128873" y="287846"/>
                      </a:cubicBezTo>
                      <a:cubicBezTo>
                        <a:pt x="129064" y="286702"/>
                        <a:pt x="128302" y="285179"/>
                        <a:pt x="126492" y="283369"/>
                      </a:cubicBezTo>
                      <a:cubicBezTo>
                        <a:pt x="126111" y="282988"/>
                        <a:pt x="126016" y="282512"/>
                        <a:pt x="126206" y="282131"/>
                      </a:cubicBezTo>
                      <a:cubicBezTo>
                        <a:pt x="134017" y="262318"/>
                        <a:pt x="137731" y="242411"/>
                        <a:pt x="136684" y="224695"/>
                      </a:cubicBezTo>
                      <a:cubicBezTo>
                        <a:pt x="137922" y="213932"/>
                        <a:pt x="137731" y="205359"/>
                        <a:pt x="136112" y="198501"/>
                      </a:cubicBezTo>
                      <a:cubicBezTo>
                        <a:pt x="135446" y="195834"/>
                        <a:pt x="136398" y="190309"/>
                        <a:pt x="137636" y="183356"/>
                      </a:cubicBezTo>
                      <a:cubicBezTo>
                        <a:pt x="139637" y="172117"/>
                        <a:pt x="142304" y="156782"/>
                        <a:pt x="137636" y="151067"/>
                      </a:cubicBezTo>
                      <a:cubicBezTo>
                        <a:pt x="136303" y="149542"/>
                        <a:pt x="134588" y="148781"/>
                        <a:pt x="132207" y="148781"/>
                      </a:cubicBezTo>
                      <a:cubicBezTo>
                        <a:pt x="128873" y="148781"/>
                        <a:pt x="124492" y="150305"/>
                        <a:pt x="119063" y="153162"/>
                      </a:cubicBezTo>
                      <a:cubicBezTo>
                        <a:pt x="118205" y="153448"/>
                        <a:pt x="117634" y="153543"/>
                        <a:pt x="117062" y="153543"/>
                      </a:cubicBezTo>
                      <a:cubicBezTo>
                        <a:pt x="114681" y="153543"/>
                        <a:pt x="112490" y="152305"/>
                        <a:pt x="110490" y="149828"/>
                      </a:cubicBezTo>
                      <a:cubicBezTo>
                        <a:pt x="100870" y="138017"/>
                        <a:pt x="97441" y="98679"/>
                        <a:pt x="98679" y="92583"/>
                      </a:cubicBezTo>
                      <a:cubicBezTo>
                        <a:pt x="101441" y="87154"/>
                        <a:pt x="110680" y="70485"/>
                        <a:pt x="117158" y="70485"/>
                      </a:cubicBezTo>
                      <a:cubicBezTo>
                        <a:pt x="122206" y="70485"/>
                        <a:pt x="122777" y="78867"/>
                        <a:pt x="122968" y="81629"/>
                      </a:cubicBezTo>
                      <a:lnTo>
                        <a:pt x="122968" y="82867"/>
                      </a:lnTo>
                      <a:cubicBezTo>
                        <a:pt x="123730" y="92678"/>
                        <a:pt x="123920" y="94583"/>
                        <a:pt x="125635" y="94583"/>
                      </a:cubicBezTo>
                      <a:cubicBezTo>
                        <a:pt x="126683" y="94583"/>
                        <a:pt x="128397" y="94107"/>
                        <a:pt x="130778" y="93345"/>
                      </a:cubicBezTo>
                      <a:cubicBezTo>
                        <a:pt x="133826" y="92392"/>
                        <a:pt x="137922" y="91154"/>
                        <a:pt x="143637" y="90202"/>
                      </a:cubicBezTo>
                      <a:cubicBezTo>
                        <a:pt x="147256" y="89535"/>
                        <a:pt x="149542" y="88392"/>
                        <a:pt x="150590" y="86582"/>
                      </a:cubicBezTo>
                      <a:cubicBezTo>
                        <a:pt x="152495" y="83630"/>
                        <a:pt x="151257" y="78867"/>
                        <a:pt x="149733" y="73343"/>
                      </a:cubicBezTo>
                      <a:cubicBezTo>
                        <a:pt x="147638" y="65246"/>
                        <a:pt x="144971" y="55245"/>
                        <a:pt x="150495" y="45244"/>
                      </a:cubicBezTo>
                      <a:cubicBezTo>
                        <a:pt x="150685" y="40577"/>
                        <a:pt x="152876" y="14764"/>
                        <a:pt x="160496" y="14764"/>
                      </a:cubicBezTo>
                      <a:cubicBezTo>
                        <a:pt x="162687" y="14764"/>
                        <a:pt x="164878" y="16764"/>
                        <a:pt x="167164" y="20955"/>
                      </a:cubicBezTo>
                      <a:cubicBezTo>
                        <a:pt x="167640" y="21908"/>
                        <a:pt x="167830" y="23432"/>
                        <a:pt x="168212" y="26289"/>
                      </a:cubicBezTo>
                      <a:cubicBezTo>
                        <a:pt x="168688" y="30385"/>
                        <a:pt x="169545" y="37338"/>
                        <a:pt x="172212" y="37338"/>
                      </a:cubicBezTo>
                      <a:cubicBezTo>
                        <a:pt x="172879" y="37338"/>
                        <a:pt x="173926" y="36957"/>
                        <a:pt x="175736" y="35338"/>
                      </a:cubicBezTo>
                      <a:cubicBezTo>
                        <a:pt x="182689" y="4286"/>
                        <a:pt x="186214" y="0"/>
                        <a:pt x="188976" y="0"/>
                      </a:cubicBezTo>
                      <a:cubicBezTo>
                        <a:pt x="193738" y="0"/>
                        <a:pt x="194977" y="14573"/>
                        <a:pt x="196691" y="47911"/>
                      </a:cubicBezTo>
                      <a:cubicBezTo>
                        <a:pt x="197548" y="65818"/>
                        <a:pt x="198787" y="90202"/>
                        <a:pt x="201644" y="91631"/>
                      </a:cubicBezTo>
                      <a:cubicBezTo>
                        <a:pt x="201835" y="91535"/>
                        <a:pt x="202025" y="91440"/>
                        <a:pt x="202216" y="91440"/>
                      </a:cubicBezTo>
                      <a:cubicBezTo>
                        <a:pt x="202501" y="91440"/>
                        <a:pt x="202787" y="91535"/>
                        <a:pt x="202978" y="91821"/>
                      </a:cubicBezTo>
                      <a:cubicBezTo>
                        <a:pt x="206407" y="95536"/>
                        <a:pt x="207454" y="96107"/>
                        <a:pt x="207740" y="96202"/>
                      </a:cubicBezTo>
                      <a:cubicBezTo>
                        <a:pt x="207359" y="96012"/>
                        <a:pt x="207169" y="93917"/>
                        <a:pt x="206978" y="92107"/>
                      </a:cubicBezTo>
                      <a:cubicBezTo>
                        <a:pt x="206312" y="84582"/>
                        <a:pt x="204978" y="70485"/>
                        <a:pt x="216884" y="61913"/>
                      </a:cubicBezTo>
                      <a:cubicBezTo>
                        <a:pt x="220694" y="59246"/>
                        <a:pt x="224123" y="55340"/>
                        <a:pt x="227267" y="51911"/>
                      </a:cubicBezTo>
                      <a:cubicBezTo>
                        <a:pt x="231743" y="46863"/>
                        <a:pt x="235648" y="42577"/>
                        <a:pt x="239649" y="42577"/>
                      </a:cubicBezTo>
                      <a:cubicBezTo>
                        <a:pt x="244221" y="42577"/>
                        <a:pt x="247745" y="48197"/>
                        <a:pt x="250888" y="60865"/>
                      </a:cubicBezTo>
                      <a:cubicBezTo>
                        <a:pt x="252603" y="67532"/>
                        <a:pt x="257842" y="72866"/>
                        <a:pt x="262985" y="78010"/>
                      </a:cubicBezTo>
                      <a:cubicBezTo>
                        <a:pt x="271558" y="86677"/>
                        <a:pt x="280416" y="95631"/>
                        <a:pt x="267367" y="109442"/>
                      </a:cubicBezTo>
                      <a:cubicBezTo>
                        <a:pt x="263366" y="113633"/>
                        <a:pt x="265652" y="120872"/>
                        <a:pt x="267367" y="124873"/>
                      </a:cubicBezTo>
                      <a:cubicBezTo>
                        <a:pt x="271748" y="135160"/>
                        <a:pt x="281654" y="145161"/>
                        <a:pt x="287179" y="145161"/>
                      </a:cubicBezTo>
                      <a:cubicBezTo>
                        <a:pt x="288226" y="145161"/>
                        <a:pt x="289084" y="144780"/>
                        <a:pt x="289655" y="144113"/>
                      </a:cubicBezTo>
                      <a:cubicBezTo>
                        <a:pt x="294608" y="140017"/>
                        <a:pt x="299275" y="138017"/>
                        <a:pt x="303752" y="138017"/>
                      </a:cubicBezTo>
                      <a:cubicBezTo>
                        <a:pt x="322040" y="138017"/>
                        <a:pt x="331946" y="172022"/>
                        <a:pt x="339185" y="196787"/>
                      </a:cubicBezTo>
                      <a:cubicBezTo>
                        <a:pt x="342138" y="207074"/>
                        <a:pt x="344805" y="215932"/>
                        <a:pt x="347091" y="219456"/>
                      </a:cubicBezTo>
                      <a:cubicBezTo>
                        <a:pt x="347948" y="225457"/>
                        <a:pt x="354330" y="232220"/>
                        <a:pt x="360521" y="238887"/>
                      </a:cubicBezTo>
                      <a:cubicBezTo>
                        <a:pt x="368903" y="247936"/>
                        <a:pt x="376904" y="256413"/>
                        <a:pt x="372713" y="263176"/>
                      </a:cubicBezTo>
                      <a:cubicBezTo>
                        <a:pt x="364331" y="276606"/>
                        <a:pt x="368046" y="278987"/>
                        <a:pt x="373761" y="282607"/>
                      </a:cubicBezTo>
                      <a:cubicBezTo>
                        <a:pt x="378238" y="285464"/>
                        <a:pt x="383858" y="288989"/>
                        <a:pt x="384238" y="298799"/>
                      </a:cubicBezTo>
                      <a:cubicBezTo>
                        <a:pt x="384810" y="313277"/>
                        <a:pt x="399669" y="319945"/>
                        <a:pt x="413194" y="319945"/>
                      </a:cubicBezTo>
                      <a:cubicBezTo>
                        <a:pt x="422529" y="319945"/>
                        <a:pt x="431292" y="316992"/>
                        <a:pt x="437388" y="311849"/>
                      </a:cubicBezTo>
                      <a:cubicBezTo>
                        <a:pt x="447484" y="303371"/>
                        <a:pt x="454914" y="299180"/>
                        <a:pt x="460058" y="299180"/>
                      </a:cubicBezTo>
                      <a:cubicBezTo>
                        <a:pt x="467963" y="299180"/>
                        <a:pt x="468916" y="307943"/>
                        <a:pt x="469583" y="314230"/>
                      </a:cubicBezTo>
                      <a:cubicBezTo>
                        <a:pt x="469773" y="316325"/>
                        <a:pt x="470154" y="319754"/>
                        <a:pt x="470821" y="320135"/>
                      </a:cubicBezTo>
                      <a:cubicBezTo>
                        <a:pt x="471011" y="320135"/>
                        <a:pt x="472059" y="319945"/>
                        <a:pt x="475012" y="316230"/>
                      </a:cubicBezTo>
                      <a:cubicBezTo>
                        <a:pt x="479012" y="311753"/>
                        <a:pt x="483013" y="308515"/>
                        <a:pt x="486632" y="305562"/>
                      </a:cubicBezTo>
                      <a:cubicBezTo>
                        <a:pt x="498919" y="295466"/>
                        <a:pt x="506254" y="289370"/>
                        <a:pt x="496919" y="253651"/>
                      </a:cubicBezTo>
                      <a:cubicBezTo>
                        <a:pt x="496824" y="253270"/>
                        <a:pt x="494252" y="205550"/>
                        <a:pt x="498158" y="203645"/>
                      </a:cubicBezTo>
                      <a:cubicBezTo>
                        <a:pt x="513302" y="198310"/>
                        <a:pt x="546163" y="176022"/>
                        <a:pt x="552831" y="157067"/>
                      </a:cubicBezTo>
                      <a:cubicBezTo>
                        <a:pt x="554736" y="151638"/>
                        <a:pt x="554355" y="146780"/>
                        <a:pt x="551688" y="142589"/>
                      </a:cubicBezTo>
                      <a:cubicBezTo>
                        <a:pt x="550259" y="138970"/>
                        <a:pt x="551497" y="133541"/>
                        <a:pt x="554831" y="128683"/>
                      </a:cubicBezTo>
                      <a:cubicBezTo>
                        <a:pt x="558070" y="123920"/>
                        <a:pt x="562261" y="121063"/>
                        <a:pt x="566071" y="121063"/>
                      </a:cubicBezTo>
                      <a:cubicBezTo>
                        <a:pt x="568643" y="121063"/>
                        <a:pt x="570929" y="122206"/>
                        <a:pt x="572834" y="124587"/>
                      </a:cubicBezTo>
                      <a:cubicBezTo>
                        <a:pt x="573786" y="125730"/>
                        <a:pt x="574929" y="126301"/>
                        <a:pt x="576167" y="126301"/>
                      </a:cubicBezTo>
                      <a:cubicBezTo>
                        <a:pt x="579787" y="126301"/>
                        <a:pt x="584454" y="121920"/>
                        <a:pt x="586359" y="116776"/>
                      </a:cubicBezTo>
                      <a:cubicBezTo>
                        <a:pt x="587216" y="114395"/>
                        <a:pt x="588169" y="109918"/>
                        <a:pt x="584454" y="106871"/>
                      </a:cubicBezTo>
                      <a:cubicBezTo>
                        <a:pt x="579120" y="102489"/>
                        <a:pt x="577025" y="98393"/>
                        <a:pt x="578263" y="94869"/>
                      </a:cubicBezTo>
                      <a:cubicBezTo>
                        <a:pt x="580739" y="88011"/>
                        <a:pt x="595313" y="85534"/>
                        <a:pt x="608267" y="85534"/>
                      </a:cubicBezTo>
                      <a:cubicBezTo>
                        <a:pt x="617125" y="85534"/>
                        <a:pt x="632555" y="86963"/>
                        <a:pt x="633984" y="92392"/>
                      </a:cubicBezTo>
                      <a:cubicBezTo>
                        <a:pt x="634555" y="94488"/>
                        <a:pt x="633031" y="96583"/>
                        <a:pt x="629602" y="98584"/>
                      </a:cubicBezTo>
                      <a:cubicBezTo>
                        <a:pt x="624078" y="101727"/>
                        <a:pt x="621221" y="104584"/>
                        <a:pt x="620839" y="107347"/>
                      </a:cubicBezTo>
                      <a:cubicBezTo>
                        <a:pt x="620363" y="110490"/>
                        <a:pt x="623126" y="113633"/>
                        <a:pt x="626364" y="117253"/>
                      </a:cubicBezTo>
                      <a:cubicBezTo>
                        <a:pt x="632269" y="123920"/>
                        <a:pt x="640366" y="133064"/>
                        <a:pt x="631126" y="148114"/>
                      </a:cubicBezTo>
                      <a:cubicBezTo>
                        <a:pt x="628555" y="152305"/>
                        <a:pt x="628174" y="156115"/>
                        <a:pt x="629888" y="159258"/>
                      </a:cubicBezTo>
                      <a:cubicBezTo>
                        <a:pt x="632365" y="163640"/>
                        <a:pt x="638937" y="166402"/>
                        <a:pt x="647129" y="166402"/>
                      </a:cubicBezTo>
                      <a:cubicBezTo>
                        <a:pt x="659130" y="166402"/>
                        <a:pt x="670941" y="160877"/>
                        <a:pt x="678847" y="151543"/>
                      </a:cubicBezTo>
                      <a:cubicBezTo>
                        <a:pt x="683895" y="145637"/>
                        <a:pt x="688753" y="144304"/>
                        <a:pt x="691896" y="144304"/>
                      </a:cubicBezTo>
                      <a:cubicBezTo>
                        <a:pt x="696182" y="144304"/>
                        <a:pt x="700278" y="146590"/>
                        <a:pt x="703040" y="150495"/>
                      </a:cubicBezTo>
                      <a:cubicBezTo>
                        <a:pt x="706660" y="155734"/>
                        <a:pt x="707422" y="162877"/>
                        <a:pt x="705040" y="169450"/>
                      </a:cubicBezTo>
                      <a:cubicBezTo>
                        <a:pt x="703040" y="174974"/>
                        <a:pt x="702564" y="178499"/>
                        <a:pt x="703707" y="180118"/>
                      </a:cubicBezTo>
                      <a:cubicBezTo>
                        <a:pt x="704374" y="181070"/>
                        <a:pt x="705898" y="181547"/>
                        <a:pt x="708469" y="181547"/>
                      </a:cubicBezTo>
                      <a:cubicBezTo>
                        <a:pt x="709517" y="181547"/>
                        <a:pt x="710660" y="181547"/>
                        <a:pt x="711898" y="181356"/>
                      </a:cubicBezTo>
                      <a:lnTo>
                        <a:pt x="711898" y="181356"/>
                      </a:lnTo>
                      <a:cubicBezTo>
                        <a:pt x="712375" y="181356"/>
                        <a:pt x="712851" y="181642"/>
                        <a:pt x="713042" y="182118"/>
                      </a:cubicBezTo>
                      <a:cubicBezTo>
                        <a:pt x="713232" y="182594"/>
                        <a:pt x="713042" y="183166"/>
                        <a:pt x="712565" y="183451"/>
                      </a:cubicBezTo>
                      <a:cubicBezTo>
                        <a:pt x="708469" y="186214"/>
                        <a:pt x="707041" y="190881"/>
                        <a:pt x="705422" y="196310"/>
                      </a:cubicBezTo>
                      <a:cubicBezTo>
                        <a:pt x="702564" y="205740"/>
                        <a:pt x="699040" y="217551"/>
                        <a:pt x="678371" y="220694"/>
                      </a:cubicBezTo>
                      <a:cubicBezTo>
                        <a:pt x="669322" y="222028"/>
                        <a:pt x="661606" y="222695"/>
                        <a:pt x="655510" y="222695"/>
                      </a:cubicBezTo>
                      <a:cubicBezTo>
                        <a:pt x="638842" y="222695"/>
                        <a:pt x="635318" y="217742"/>
                        <a:pt x="632460" y="213741"/>
                      </a:cubicBezTo>
                      <a:cubicBezTo>
                        <a:pt x="630746" y="211265"/>
                        <a:pt x="629412" y="209455"/>
                        <a:pt x="624935" y="209455"/>
                      </a:cubicBezTo>
                      <a:cubicBezTo>
                        <a:pt x="624364" y="209455"/>
                        <a:pt x="623792" y="209455"/>
                        <a:pt x="623221" y="209455"/>
                      </a:cubicBezTo>
                      <a:cubicBezTo>
                        <a:pt x="617410" y="209931"/>
                        <a:pt x="615601" y="213265"/>
                        <a:pt x="613981" y="216122"/>
                      </a:cubicBezTo>
                      <a:cubicBezTo>
                        <a:pt x="612743" y="218313"/>
                        <a:pt x="611505" y="220599"/>
                        <a:pt x="608647" y="220599"/>
                      </a:cubicBezTo>
                      <a:cubicBezTo>
                        <a:pt x="605790" y="220599"/>
                        <a:pt x="602075" y="218313"/>
                        <a:pt x="595884" y="212979"/>
                      </a:cubicBezTo>
                      <a:cubicBezTo>
                        <a:pt x="593312" y="210693"/>
                        <a:pt x="592264" y="210407"/>
                        <a:pt x="591598" y="210407"/>
                      </a:cubicBezTo>
                      <a:cubicBezTo>
                        <a:pt x="591122" y="210407"/>
                        <a:pt x="590740" y="210598"/>
                        <a:pt x="590169" y="210788"/>
                      </a:cubicBezTo>
                      <a:cubicBezTo>
                        <a:pt x="589217" y="211074"/>
                        <a:pt x="588073" y="211550"/>
                        <a:pt x="586359" y="211550"/>
                      </a:cubicBezTo>
                      <a:cubicBezTo>
                        <a:pt x="584835" y="218599"/>
                        <a:pt x="577596" y="223933"/>
                        <a:pt x="571214" y="228695"/>
                      </a:cubicBezTo>
                      <a:cubicBezTo>
                        <a:pt x="566166" y="232410"/>
                        <a:pt x="561404" y="235934"/>
                        <a:pt x="561404" y="238982"/>
                      </a:cubicBezTo>
                      <a:cubicBezTo>
                        <a:pt x="561404" y="240411"/>
                        <a:pt x="562451" y="241935"/>
                        <a:pt x="564642" y="243459"/>
                      </a:cubicBezTo>
                      <a:cubicBezTo>
                        <a:pt x="572548" y="249174"/>
                        <a:pt x="569881" y="256889"/>
                        <a:pt x="567690" y="262985"/>
                      </a:cubicBezTo>
                      <a:cubicBezTo>
                        <a:pt x="565404" y="269272"/>
                        <a:pt x="564451" y="272987"/>
                        <a:pt x="569214" y="275463"/>
                      </a:cubicBezTo>
                      <a:cubicBezTo>
                        <a:pt x="569595" y="275654"/>
                        <a:pt x="569785" y="276034"/>
                        <a:pt x="569881" y="276416"/>
                      </a:cubicBezTo>
                      <a:cubicBezTo>
                        <a:pt x="571309" y="292703"/>
                        <a:pt x="576263" y="294704"/>
                        <a:pt x="580263" y="294704"/>
                      </a:cubicBezTo>
                      <a:cubicBezTo>
                        <a:pt x="584263" y="294704"/>
                        <a:pt x="589217" y="292608"/>
                        <a:pt x="594931" y="290132"/>
                      </a:cubicBezTo>
                      <a:cubicBezTo>
                        <a:pt x="601980" y="287084"/>
                        <a:pt x="609981" y="283750"/>
                        <a:pt x="618363" y="283369"/>
                      </a:cubicBezTo>
                      <a:cubicBezTo>
                        <a:pt x="631603" y="284417"/>
                        <a:pt x="639604" y="287941"/>
                        <a:pt x="642938" y="294132"/>
                      </a:cubicBezTo>
                      <a:cubicBezTo>
                        <a:pt x="648557" y="304800"/>
                        <a:pt x="639127" y="321278"/>
                        <a:pt x="629126" y="338709"/>
                      </a:cubicBezTo>
                      <a:cubicBezTo>
                        <a:pt x="618839" y="356521"/>
                        <a:pt x="608171" y="374999"/>
                        <a:pt x="614077" y="387287"/>
                      </a:cubicBezTo>
                      <a:cubicBezTo>
                        <a:pt x="616648" y="390239"/>
                        <a:pt x="619315" y="392335"/>
                        <a:pt x="621792" y="394430"/>
                      </a:cubicBezTo>
                      <a:cubicBezTo>
                        <a:pt x="625983" y="397764"/>
                        <a:pt x="629888" y="401002"/>
                        <a:pt x="633031" y="408051"/>
                      </a:cubicBezTo>
                      <a:cubicBezTo>
                        <a:pt x="635222" y="412814"/>
                        <a:pt x="639889" y="415481"/>
                        <a:pt x="643604" y="417671"/>
                      </a:cubicBezTo>
                      <a:cubicBezTo>
                        <a:pt x="647033" y="419576"/>
                        <a:pt x="649891" y="421291"/>
                        <a:pt x="650081" y="424053"/>
                      </a:cubicBezTo>
                      <a:cubicBezTo>
                        <a:pt x="650272" y="426434"/>
                        <a:pt x="648176" y="429101"/>
                        <a:pt x="643509" y="432625"/>
                      </a:cubicBezTo>
                      <a:cubicBezTo>
                        <a:pt x="641318" y="437864"/>
                        <a:pt x="638270" y="443293"/>
                        <a:pt x="635222" y="448532"/>
                      </a:cubicBezTo>
                      <a:cubicBezTo>
                        <a:pt x="625793" y="464915"/>
                        <a:pt x="616934" y="480441"/>
                        <a:pt x="627602" y="502539"/>
                      </a:cubicBezTo>
                      <a:cubicBezTo>
                        <a:pt x="628269" y="504730"/>
                        <a:pt x="629412" y="505587"/>
                        <a:pt x="631508" y="505587"/>
                      </a:cubicBezTo>
                      <a:cubicBezTo>
                        <a:pt x="633603" y="505587"/>
                        <a:pt x="636651" y="504730"/>
                        <a:pt x="639985" y="503777"/>
                      </a:cubicBezTo>
                      <a:cubicBezTo>
                        <a:pt x="644652" y="502444"/>
                        <a:pt x="650462" y="500729"/>
                        <a:pt x="656654" y="500729"/>
                      </a:cubicBezTo>
                      <a:cubicBezTo>
                        <a:pt x="663797" y="500729"/>
                        <a:pt x="669988" y="502920"/>
                        <a:pt x="675608" y="507397"/>
                      </a:cubicBezTo>
                      <a:cubicBezTo>
                        <a:pt x="680180" y="511016"/>
                        <a:pt x="679894" y="516636"/>
                        <a:pt x="679609" y="522065"/>
                      </a:cubicBezTo>
                      <a:cubicBezTo>
                        <a:pt x="679228" y="529114"/>
                        <a:pt x="678847" y="535115"/>
                        <a:pt x="688562" y="536829"/>
                      </a:cubicBezTo>
                      <a:cubicBezTo>
                        <a:pt x="691420" y="537305"/>
                        <a:pt x="693801" y="538258"/>
                        <a:pt x="695992" y="539115"/>
                      </a:cubicBezTo>
                      <a:cubicBezTo>
                        <a:pt x="698278" y="539972"/>
                        <a:pt x="700183" y="540830"/>
                        <a:pt x="702088" y="540830"/>
                      </a:cubicBezTo>
                      <a:cubicBezTo>
                        <a:pt x="703707" y="540830"/>
                        <a:pt x="705231" y="540258"/>
                        <a:pt x="706755" y="538925"/>
                      </a:cubicBezTo>
                      <a:cubicBezTo>
                        <a:pt x="707803" y="538067"/>
                        <a:pt x="708851" y="537686"/>
                        <a:pt x="710089" y="537686"/>
                      </a:cubicBezTo>
                      <a:cubicBezTo>
                        <a:pt x="711613" y="537686"/>
                        <a:pt x="713137" y="538353"/>
                        <a:pt x="714851" y="539020"/>
                      </a:cubicBezTo>
                      <a:cubicBezTo>
                        <a:pt x="717233" y="540068"/>
                        <a:pt x="719995" y="541210"/>
                        <a:pt x="723709" y="541210"/>
                      </a:cubicBezTo>
                      <a:cubicBezTo>
                        <a:pt x="729234" y="541210"/>
                        <a:pt x="735616" y="538734"/>
                        <a:pt x="743045" y="533495"/>
                      </a:cubicBezTo>
                      <a:cubicBezTo>
                        <a:pt x="744093" y="532733"/>
                        <a:pt x="745331" y="532352"/>
                        <a:pt x="746569" y="532352"/>
                      </a:cubicBezTo>
                      <a:cubicBezTo>
                        <a:pt x="751332" y="532352"/>
                        <a:pt x="756761" y="537686"/>
                        <a:pt x="760381" y="546068"/>
                      </a:cubicBezTo>
                      <a:cubicBezTo>
                        <a:pt x="766477" y="560070"/>
                        <a:pt x="767715" y="582835"/>
                        <a:pt x="751046" y="600837"/>
                      </a:cubicBezTo>
                      <a:cubicBezTo>
                        <a:pt x="749808" y="602171"/>
                        <a:pt x="748379" y="602837"/>
                        <a:pt x="746855" y="602837"/>
                      </a:cubicBezTo>
                      <a:cubicBezTo>
                        <a:pt x="744855" y="602837"/>
                        <a:pt x="742855" y="601694"/>
                        <a:pt x="740664" y="600456"/>
                      </a:cubicBezTo>
                      <a:cubicBezTo>
                        <a:pt x="738188" y="599027"/>
                        <a:pt x="735616" y="597503"/>
                        <a:pt x="732472" y="597503"/>
                      </a:cubicBezTo>
                      <a:cubicBezTo>
                        <a:pt x="731996" y="597503"/>
                        <a:pt x="731615" y="597503"/>
                        <a:pt x="731139" y="597503"/>
                      </a:cubicBezTo>
                      <a:cubicBezTo>
                        <a:pt x="727138" y="605885"/>
                        <a:pt x="715709" y="615410"/>
                        <a:pt x="707326" y="622364"/>
                      </a:cubicBezTo>
                      <a:lnTo>
                        <a:pt x="703421" y="625602"/>
                      </a:lnTo>
                      <a:cubicBezTo>
                        <a:pt x="703421" y="625602"/>
                        <a:pt x="702945" y="625888"/>
                        <a:pt x="702659" y="625888"/>
                      </a:cubicBezTo>
                      <a:cubicBezTo>
                        <a:pt x="702564" y="625888"/>
                        <a:pt x="702469" y="625888"/>
                        <a:pt x="702373" y="625888"/>
                      </a:cubicBezTo>
                      <a:cubicBezTo>
                        <a:pt x="701993" y="625888"/>
                        <a:pt x="701135" y="625412"/>
                        <a:pt x="700945" y="625126"/>
                      </a:cubicBezTo>
                      <a:cubicBezTo>
                        <a:pt x="696849" y="616934"/>
                        <a:pt x="689991" y="612648"/>
                        <a:pt x="681133" y="612648"/>
                      </a:cubicBezTo>
                      <a:cubicBezTo>
                        <a:pt x="668560" y="612648"/>
                        <a:pt x="655225" y="621030"/>
                        <a:pt x="647509" y="629222"/>
                      </a:cubicBezTo>
                      <a:cubicBezTo>
                        <a:pt x="641223" y="631889"/>
                        <a:pt x="635508" y="635032"/>
                        <a:pt x="629888" y="638651"/>
                      </a:cubicBezTo>
                      <a:cubicBezTo>
                        <a:pt x="626650" y="640747"/>
                        <a:pt x="623506" y="643033"/>
                        <a:pt x="620363" y="645414"/>
                      </a:cubicBezTo>
                      <a:cubicBezTo>
                        <a:pt x="612838" y="650843"/>
                        <a:pt x="605028" y="656558"/>
                        <a:pt x="596170" y="660083"/>
                      </a:cubicBezTo>
                      <a:cubicBezTo>
                        <a:pt x="594169" y="660940"/>
                        <a:pt x="592264" y="661511"/>
                        <a:pt x="590264" y="662083"/>
                      </a:cubicBezTo>
                      <a:cubicBezTo>
                        <a:pt x="590264" y="662083"/>
                        <a:pt x="590074" y="662083"/>
                        <a:pt x="589979" y="662083"/>
                      </a:cubicBezTo>
                      <a:cubicBezTo>
                        <a:pt x="589693" y="662083"/>
                        <a:pt x="589407" y="661988"/>
                        <a:pt x="589217" y="661797"/>
                      </a:cubicBezTo>
                      <a:cubicBezTo>
                        <a:pt x="585597" y="658463"/>
                        <a:pt x="581406" y="654939"/>
                        <a:pt x="577691" y="654939"/>
                      </a:cubicBezTo>
                      <a:cubicBezTo>
                        <a:pt x="574643" y="654939"/>
                        <a:pt x="571976" y="657225"/>
                        <a:pt x="569500" y="662083"/>
                      </a:cubicBezTo>
                      <a:cubicBezTo>
                        <a:pt x="569309" y="662464"/>
                        <a:pt x="568833" y="662750"/>
                        <a:pt x="568452" y="662750"/>
                      </a:cubicBezTo>
                      <a:cubicBezTo>
                        <a:pt x="568452" y="662750"/>
                        <a:pt x="568357" y="662750"/>
                        <a:pt x="568262" y="662750"/>
                      </a:cubicBezTo>
                      <a:cubicBezTo>
                        <a:pt x="563023" y="661988"/>
                        <a:pt x="557879" y="660749"/>
                        <a:pt x="552450" y="659416"/>
                      </a:cubicBezTo>
                      <a:lnTo>
                        <a:pt x="549402" y="658654"/>
                      </a:lnTo>
                      <a:cubicBezTo>
                        <a:pt x="536162" y="655510"/>
                        <a:pt x="525018" y="654082"/>
                        <a:pt x="514350" y="654082"/>
                      </a:cubicBezTo>
                      <a:cubicBezTo>
                        <a:pt x="500443" y="654082"/>
                        <a:pt x="486727" y="656654"/>
                        <a:pt x="471011" y="662083"/>
                      </a:cubicBezTo>
                      <a:cubicBezTo>
                        <a:pt x="465772" y="663893"/>
                        <a:pt x="460153" y="665417"/>
                        <a:pt x="453580" y="666845"/>
                      </a:cubicBezTo>
                      <a:cubicBezTo>
                        <a:pt x="453580" y="666845"/>
                        <a:pt x="453390" y="666845"/>
                        <a:pt x="453295" y="666845"/>
                      </a:cubicBezTo>
                      <a:cubicBezTo>
                        <a:pt x="452914" y="666845"/>
                        <a:pt x="452533" y="666655"/>
                        <a:pt x="452342" y="666369"/>
                      </a:cubicBezTo>
                      <a:cubicBezTo>
                        <a:pt x="447389" y="659416"/>
                        <a:pt x="442246" y="652272"/>
                        <a:pt x="435483" y="652272"/>
                      </a:cubicBezTo>
                      <a:cubicBezTo>
                        <a:pt x="428720" y="652272"/>
                        <a:pt x="421196" y="659035"/>
                        <a:pt x="411861" y="672846"/>
                      </a:cubicBezTo>
                      <a:cubicBezTo>
                        <a:pt x="411671" y="673132"/>
                        <a:pt x="411385" y="673322"/>
                        <a:pt x="411099" y="673322"/>
                      </a:cubicBezTo>
                      <a:cubicBezTo>
                        <a:pt x="405670" y="674180"/>
                        <a:pt x="400145" y="675037"/>
                        <a:pt x="394525" y="676370"/>
                      </a:cubicBezTo>
                      <a:cubicBezTo>
                        <a:pt x="389382" y="677513"/>
                        <a:pt x="384524" y="679133"/>
                        <a:pt x="379857" y="681133"/>
                      </a:cubicBezTo>
                      <a:cubicBezTo>
                        <a:pt x="373285" y="680180"/>
                        <a:pt x="368617" y="678656"/>
                        <a:pt x="366331" y="676751"/>
                      </a:cubicBezTo>
                      <a:cubicBezTo>
                        <a:pt x="363855" y="674751"/>
                        <a:pt x="361379" y="673703"/>
                        <a:pt x="358997" y="673703"/>
                      </a:cubicBezTo>
                      <a:cubicBezTo>
                        <a:pt x="354521" y="673703"/>
                        <a:pt x="351187" y="677418"/>
                        <a:pt x="349282" y="680466"/>
                      </a:cubicBezTo>
                      <a:cubicBezTo>
                        <a:pt x="343471" y="689610"/>
                        <a:pt x="340900" y="707041"/>
                        <a:pt x="346710" y="719233"/>
                      </a:cubicBezTo>
                      <a:cubicBezTo>
                        <a:pt x="342233" y="735616"/>
                        <a:pt x="341471" y="753523"/>
                        <a:pt x="340995" y="770477"/>
                      </a:cubicBezTo>
                      <a:cubicBezTo>
                        <a:pt x="340709" y="780288"/>
                        <a:pt x="339662" y="790861"/>
                        <a:pt x="333661" y="794385"/>
                      </a:cubicBezTo>
                      <a:cubicBezTo>
                        <a:pt x="333470" y="794480"/>
                        <a:pt x="333280" y="794576"/>
                        <a:pt x="333089" y="794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5DE834E-9131-9632-161A-6E86EFEA174A}"/>
                    </a:ext>
                  </a:extLst>
                </p:cNvPr>
                <p:cNvSpPr/>
                <p:nvPr/>
              </p:nvSpPr>
              <p:spPr>
                <a:xfrm>
                  <a:off x="5510688" y="4039932"/>
                  <a:ext cx="767342" cy="797242"/>
                </a:xfrm>
                <a:custGeom>
                  <a:avLst/>
                  <a:gdLst>
                    <a:gd name="connsiteX0" fmla="*/ 190119 w 767342"/>
                    <a:gd name="connsiteY0" fmla="*/ 2381 h 797242"/>
                    <a:gd name="connsiteX1" fmla="*/ 202692 w 767342"/>
                    <a:gd name="connsiteY1" fmla="*/ 94012 h 797242"/>
                    <a:gd name="connsiteX2" fmla="*/ 203263 w 767342"/>
                    <a:gd name="connsiteY2" fmla="*/ 93821 h 797242"/>
                    <a:gd name="connsiteX3" fmla="*/ 208788 w 767342"/>
                    <a:gd name="connsiteY3" fmla="*/ 98489 h 797242"/>
                    <a:gd name="connsiteX4" fmla="*/ 218694 w 767342"/>
                    <a:gd name="connsiteY4" fmla="*/ 64008 h 797242"/>
                    <a:gd name="connsiteX5" fmla="*/ 240697 w 767342"/>
                    <a:gd name="connsiteY5" fmla="*/ 44863 h 797242"/>
                    <a:gd name="connsiteX6" fmla="*/ 250793 w 767342"/>
                    <a:gd name="connsiteY6" fmla="*/ 62198 h 797242"/>
                    <a:gd name="connsiteX7" fmla="*/ 267557 w 767342"/>
                    <a:gd name="connsiteY7" fmla="*/ 109633 h 797242"/>
                    <a:gd name="connsiteX8" fmla="*/ 288322 w 767342"/>
                    <a:gd name="connsiteY8" fmla="*/ 147352 h 797242"/>
                    <a:gd name="connsiteX9" fmla="*/ 291751 w 767342"/>
                    <a:gd name="connsiteY9" fmla="*/ 145828 h 797242"/>
                    <a:gd name="connsiteX10" fmla="*/ 304895 w 767342"/>
                    <a:gd name="connsiteY10" fmla="*/ 140113 h 797242"/>
                    <a:gd name="connsiteX11" fmla="*/ 347281 w 767342"/>
                    <a:gd name="connsiteY11" fmla="*/ 221075 h 797242"/>
                    <a:gd name="connsiteX12" fmla="*/ 372809 w 767342"/>
                    <a:gd name="connsiteY12" fmla="*/ 263461 h 797242"/>
                    <a:gd name="connsiteX13" fmla="*/ 384143 w 767342"/>
                    <a:gd name="connsiteY13" fmla="*/ 299752 h 797242"/>
                    <a:gd name="connsiteX14" fmla="*/ 414242 w 767342"/>
                    <a:gd name="connsiteY14" fmla="*/ 322040 h 797242"/>
                    <a:gd name="connsiteX15" fmla="*/ 439198 w 767342"/>
                    <a:gd name="connsiteY15" fmla="*/ 313658 h 797242"/>
                    <a:gd name="connsiteX16" fmla="*/ 461105 w 767342"/>
                    <a:gd name="connsiteY16" fmla="*/ 301276 h 797242"/>
                    <a:gd name="connsiteX17" fmla="*/ 471868 w 767342"/>
                    <a:gd name="connsiteY17" fmla="*/ 322231 h 797242"/>
                    <a:gd name="connsiteX18" fmla="*/ 477012 w 767342"/>
                    <a:gd name="connsiteY18" fmla="*/ 317944 h 797242"/>
                    <a:gd name="connsiteX19" fmla="*/ 499110 w 767342"/>
                    <a:gd name="connsiteY19" fmla="*/ 254413 h 797242"/>
                    <a:gd name="connsiteX20" fmla="*/ 499681 w 767342"/>
                    <a:gd name="connsiteY20" fmla="*/ 205740 h 797242"/>
                    <a:gd name="connsiteX21" fmla="*/ 553688 w 767342"/>
                    <a:gd name="connsiteY21" fmla="*/ 142970 h 797242"/>
                    <a:gd name="connsiteX22" fmla="*/ 567118 w 767342"/>
                    <a:gd name="connsiteY22" fmla="*/ 123253 h 797242"/>
                    <a:gd name="connsiteX23" fmla="*/ 573024 w 767342"/>
                    <a:gd name="connsiteY23" fmla="*/ 126301 h 797242"/>
                    <a:gd name="connsiteX24" fmla="*/ 577310 w 767342"/>
                    <a:gd name="connsiteY24" fmla="*/ 128397 h 797242"/>
                    <a:gd name="connsiteX25" fmla="*/ 586359 w 767342"/>
                    <a:gd name="connsiteY25" fmla="*/ 106870 h 797242"/>
                    <a:gd name="connsiteX26" fmla="*/ 609409 w 767342"/>
                    <a:gd name="connsiteY26" fmla="*/ 87725 h 797242"/>
                    <a:gd name="connsiteX27" fmla="*/ 630174 w 767342"/>
                    <a:gd name="connsiteY27" fmla="*/ 98489 h 797242"/>
                    <a:gd name="connsiteX28" fmla="*/ 631222 w 767342"/>
                    <a:gd name="connsiteY28" fmla="*/ 148400 h 797242"/>
                    <a:gd name="connsiteX29" fmla="*/ 648272 w 767342"/>
                    <a:gd name="connsiteY29" fmla="*/ 168497 h 797242"/>
                    <a:gd name="connsiteX30" fmla="*/ 680942 w 767342"/>
                    <a:gd name="connsiteY30" fmla="*/ 153162 h 797242"/>
                    <a:gd name="connsiteX31" fmla="*/ 693134 w 767342"/>
                    <a:gd name="connsiteY31" fmla="*/ 146399 h 797242"/>
                    <a:gd name="connsiteX32" fmla="*/ 705041 w 767342"/>
                    <a:gd name="connsiteY32" fmla="*/ 170021 h 797242"/>
                    <a:gd name="connsiteX33" fmla="*/ 709517 w 767342"/>
                    <a:gd name="connsiteY33" fmla="*/ 183737 h 797242"/>
                    <a:gd name="connsiteX34" fmla="*/ 713042 w 767342"/>
                    <a:gd name="connsiteY34" fmla="*/ 183547 h 797242"/>
                    <a:gd name="connsiteX35" fmla="*/ 679323 w 767342"/>
                    <a:gd name="connsiteY35" fmla="*/ 220599 h 797242"/>
                    <a:gd name="connsiteX36" fmla="*/ 656558 w 767342"/>
                    <a:gd name="connsiteY36" fmla="*/ 222599 h 797242"/>
                    <a:gd name="connsiteX37" fmla="*/ 625983 w 767342"/>
                    <a:gd name="connsiteY37" fmla="*/ 209455 h 797242"/>
                    <a:gd name="connsiteX38" fmla="*/ 624173 w 767342"/>
                    <a:gd name="connsiteY38" fmla="*/ 209455 h 797242"/>
                    <a:gd name="connsiteX39" fmla="*/ 609695 w 767342"/>
                    <a:gd name="connsiteY39" fmla="*/ 220599 h 797242"/>
                    <a:gd name="connsiteX40" fmla="*/ 597694 w 767342"/>
                    <a:gd name="connsiteY40" fmla="*/ 213265 h 797242"/>
                    <a:gd name="connsiteX41" fmla="*/ 592646 w 767342"/>
                    <a:gd name="connsiteY41" fmla="*/ 210407 h 797242"/>
                    <a:gd name="connsiteX42" fmla="*/ 587026 w 767342"/>
                    <a:gd name="connsiteY42" fmla="*/ 211550 h 797242"/>
                    <a:gd name="connsiteX43" fmla="*/ 586359 w 767342"/>
                    <a:gd name="connsiteY43" fmla="*/ 211550 h 797242"/>
                    <a:gd name="connsiteX44" fmla="*/ 564928 w 767342"/>
                    <a:gd name="connsiteY44" fmla="*/ 245650 h 797242"/>
                    <a:gd name="connsiteX45" fmla="*/ 569690 w 767342"/>
                    <a:gd name="connsiteY45" fmla="*/ 277749 h 797242"/>
                    <a:gd name="connsiteX46" fmla="*/ 569690 w 767342"/>
                    <a:gd name="connsiteY46" fmla="*/ 277749 h 797242"/>
                    <a:gd name="connsiteX47" fmla="*/ 581311 w 767342"/>
                    <a:gd name="connsiteY47" fmla="*/ 297180 h 797242"/>
                    <a:gd name="connsiteX48" fmla="*/ 619506 w 767342"/>
                    <a:gd name="connsiteY48" fmla="*/ 285941 h 797242"/>
                    <a:gd name="connsiteX49" fmla="*/ 613981 w 767342"/>
                    <a:gd name="connsiteY49" fmla="*/ 389096 h 797242"/>
                    <a:gd name="connsiteX50" fmla="*/ 632936 w 767342"/>
                    <a:gd name="connsiteY50" fmla="*/ 409861 h 797242"/>
                    <a:gd name="connsiteX51" fmla="*/ 643795 w 767342"/>
                    <a:gd name="connsiteY51" fmla="*/ 432911 h 797242"/>
                    <a:gd name="connsiteX52" fmla="*/ 627602 w 767342"/>
                    <a:gd name="connsiteY52" fmla="*/ 504349 h 797242"/>
                    <a:gd name="connsiteX53" fmla="*/ 632555 w 767342"/>
                    <a:gd name="connsiteY53" fmla="*/ 508064 h 797242"/>
                    <a:gd name="connsiteX54" fmla="*/ 657701 w 767342"/>
                    <a:gd name="connsiteY54" fmla="*/ 503206 h 797242"/>
                    <a:gd name="connsiteX55" fmla="*/ 675894 w 767342"/>
                    <a:gd name="connsiteY55" fmla="*/ 509588 h 797242"/>
                    <a:gd name="connsiteX56" fmla="*/ 689324 w 767342"/>
                    <a:gd name="connsiteY56" fmla="*/ 539210 h 797242"/>
                    <a:gd name="connsiteX57" fmla="*/ 703040 w 767342"/>
                    <a:gd name="connsiteY57" fmla="*/ 543211 h 797242"/>
                    <a:gd name="connsiteX58" fmla="*/ 708469 w 767342"/>
                    <a:gd name="connsiteY58" fmla="*/ 541020 h 797242"/>
                    <a:gd name="connsiteX59" fmla="*/ 711137 w 767342"/>
                    <a:gd name="connsiteY59" fmla="*/ 540068 h 797242"/>
                    <a:gd name="connsiteX60" fmla="*/ 724757 w 767342"/>
                    <a:gd name="connsiteY60" fmla="*/ 543592 h 797242"/>
                    <a:gd name="connsiteX61" fmla="*/ 744760 w 767342"/>
                    <a:gd name="connsiteY61" fmla="*/ 535686 h 797242"/>
                    <a:gd name="connsiteX62" fmla="*/ 747617 w 767342"/>
                    <a:gd name="connsiteY62" fmla="*/ 534734 h 797242"/>
                    <a:gd name="connsiteX63" fmla="*/ 751142 w 767342"/>
                    <a:gd name="connsiteY63" fmla="*/ 601218 h 797242"/>
                    <a:gd name="connsiteX64" fmla="*/ 747808 w 767342"/>
                    <a:gd name="connsiteY64" fmla="*/ 602837 h 797242"/>
                    <a:gd name="connsiteX65" fmla="*/ 733520 w 767342"/>
                    <a:gd name="connsiteY65" fmla="*/ 597408 h 797242"/>
                    <a:gd name="connsiteX66" fmla="*/ 731330 w 767342"/>
                    <a:gd name="connsiteY66" fmla="*/ 597599 h 797242"/>
                    <a:gd name="connsiteX67" fmla="*/ 703707 w 767342"/>
                    <a:gd name="connsiteY67" fmla="*/ 625888 h 797242"/>
                    <a:gd name="connsiteX68" fmla="*/ 703040 w 767342"/>
                    <a:gd name="connsiteY68" fmla="*/ 625793 h 797242"/>
                    <a:gd name="connsiteX69" fmla="*/ 682180 w 767342"/>
                    <a:gd name="connsiteY69" fmla="*/ 612648 h 797242"/>
                    <a:gd name="connsiteX70" fmla="*/ 647700 w 767342"/>
                    <a:gd name="connsiteY70" fmla="*/ 629602 h 797242"/>
                    <a:gd name="connsiteX71" fmla="*/ 630269 w 767342"/>
                    <a:gd name="connsiteY71" fmla="*/ 638842 h 797242"/>
                    <a:gd name="connsiteX72" fmla="*/ 596741 w 767342"/>
                    <a:gd name="connsiteY72" fmla="*/ 660178 h 797242"/>
                    <a:gd name="connsiteX73" fmla="*/ 591026 w 767342"/>
                    <a:gd name="connsiteY73" fmla="*/ 662083 h 797242"/>
                    <a:gd name="connsiteX74" fmla="*/ 578739 w 767342"/>
                    <a:gd name="connsiteY74" fmla="*/ 654939 h 797242"/>
                    <a:gd name="connsiteX75" fmla="*/ 569500 w 767342"/>
                    <a:gd name="connsiteY75" fmla="*/ 662654 h 797242"/>
                    <a:gd name="connsiteX76" fmla="*/ 550640 w 767342"/>
                    <a:gd name="connsiteY76" fmla="*/ 658654 h 797242"/>
                    <a:gd name="connsiteX77" fmla="*/ 515302 w 767342"/>
                    <a:gd name="connsiteY77" fmla="*/ 654082 h 797242"/>
                    <a:gd name="connsiteX78" fmla="*/ 471583 w 767342"/>
                    <a:gd name="connsiteY78" fmla="*/ 662178 h 797242"/>
                    <a:gd name="connsiteX79" fmla="*/ 454247 w 767342"/>
                    <a:gd name="connsiteY79" fmla="*/ 666941 h 797242"/>
                    <a:gd name="connsiteX80" fmla="*/ 436435 w 767342"/>
                    <a:gd name="connsiteY80" fmla="*/ 652272 h 797242"/>
                    <a:gd name="connsiteX81" fmla="*/ 411861 w 767342"/>
                    <a:gd name="connsiteY81" fmla="*/ 673322 h 797242"/>
                    <a:gd name="connsiteX82" fmla="*/ 395192 w 767342"/>
                    <a:gd name="connsiteY82" fmla="*/ 676370 h 797242"/>
                    <a:gd name="connsiteX83" fmla="*/ 380238 w 767342"/>
                    <a:gd name="connsiteY83" fmla="*/ 681228 h 797242"/>
                    <a:gd name="connsiteX84" fmla="*/ 367951 w 767342"/>
                    <a:gd name="connsiteY84" fmla="*/ 677037 h 797242"/>
                    <a:gd name="connsiteX85" fmla="*/ 359855 w 767342"/>
                    <a:gd name="connsiteY85" fmla="*/ 673703 h 797242"/>
                    <a:gd name="connsiteX86" fmla="*/ 346424 w 767342"/>
                    <a:gd name="connsiteY86" fmla="*/ 720947 h 797242"/>
                    <a:gd name="connsiteX87" fmla="*/ 340614 w 767342"/>
                    <a:gd name="connsiteY87" fmla="*/ 771620 h 797242"/>
                    <a:gd name="connsiteX88" fmla="*/ 333851 w 767342"/>
                    <a:gd name="connsiteY88" fmla="*/ 794480 h 797242"/>
                    <a:gd name="connsiteX89" fmla="*/ 325374 w 767342"/>
                    <a:gd name="connsiteY89" fmla="*/ 790670 h 797242"/>
                    <a:gd name="connsiteX90" fmla="*/ 325088 w 767342"/>
                    <a:gd name="connsiteY90" fmla="*/ 790670 h 797242"/>
                    <a:gd name="connsiteX91" fmla="*/ 319278 w 767342"/>
                    <a:gd name="connsiteY91" fmla="*/ 792575 h 797242"/>
                    <a:gd name="connsiteX92" fmla="*/ 314420 w 767342"/>
                    <a:gd name="connsiteY92" fmla="*/ 789908 h 797242"/>
                    <a:gd name="connsiteX93" fmla="*/ 299466 w 767342"/>
                    <a:gd name="connsiteY93" fmla="*/ 781431 h 797242"/>
                    <a:gd name="connsiteX94" fmla="*/ 301657 w 767342"/>
                    <a:gd name="connsiteY94" fmla="*/ 746474 h 797242"/>
                    <a:gd name="connsiteX95" fmla="*/ 294322 w 767342"/>
                    <a:gd name="connsiteY95" fmla="*/ 739331 h 797242"/>
                    <a:gd name="connsiteX96" fmla="*/ 249555 w 767342"/>
                    <a:gd name="connsiteY96" fmla="*/ 761048 h 797242"/>
                    <a:gd name="connsiteX97" fmla="*/ 247841 w 767342"/>
                    <a:gd name="connsiteY97" fmla="*/ 760476 h 797242"/>
                    <a:gd name="connsiteX98" fmla="*/ 199454 w 767342"/>
                    <a:gd name="connsiteY98" fmla="*/ 719042 h 797242"/>
                    <a:gd name="connsiteX99" fmla="*/ 194786 w 767342"/>
                    <a:gd name="connsiteY99" fmla="*/ 715423 h 797242"/>
                    <a:gd name="connsiteX100" fmla="*/ 196596 w 767342"/>
                    <a:gd name="connsiteY100" fmla="*/ 709517 h 797242"/>
                    <a:gd name="connsiteX101" fmla="*/ 154781 w 767342"/>
                    <a:gd name="connsiteY101" fmla="*/ 690086 h 797242"/>
                    <a:gd name="connsiteX102" fmla="*/ 144399 w 767342"/>
                    <a:gd name="connsiteY102" fmla="*/ 682181 h 797242"/>
                    <a:gd name="connsiteX103" fmla="*/ 134874 w 767342"/>
                    <a:gd name="connsiteY103" fmla="*/ 660749 h 797242"/>
                    <a:gd name="connsiteX104" fmla="*/ 139160 w 767342"/>
                    <a:gd name="connsiteY104" fmla="*/ 657034 h 797242"/>
                    <a:gd name="connsiteX105" fmla="*/ 157353 w 767342"/>
                    <a:gd name="connsiteY105" fmla="*/ 613410 h 797242"/>
                    <a:gd name="connsiteX106" fmla="*/ 140875 w 767342"/>
                    <a:gd name="connsiteY106" fmla="*/ 589598 h 797242"/>
                    <a:gd name="connsiteX107" fmla="*/ 118110 w 767342"/>
                    <a:gd name="connsiteY107" fmla="*/ 524351 h 797242"/>
                    <a:gd name="connsiteX108" fmla="*/ 100775 w 767342"/>
                    <a:gd name="connsiteY108" fmla="*/ 506635 h 797242"/>
                    <a:gd name="connsiteX109" fmla="*/ 96583 w 767342"/>
                    <a:gd name="connsiteY109" fmla="*/ 485584 h 797242"/>
                    <a:gd name="connsiteX110" fmla="*/ 78296 w 767342"/>
                    <a:gd name="connsiteY110" fmla="*/ 484727 h 797242"/>
                    <a:gd name="connsiteX111" fmla="*/ 7048 w 767342"/>
                    <a:gd name="connsiteY111" fmla="*/ 500253 h 797242"/>
                    <a:gd name="connsiteX112" fmla="*/ 1714 w 767342"/>
                    <a:gd name="connsiteY112" fmla="*/ 495872 h 797242"/>
                    <a:gd name="connsiteX113" fmla="*/ 3524 w 767342"/>
                    <a:gd name="connsiteY113" fmla="*/ 487490 h 797242"/>
                    <a:gd name="connsiteX114" fmla="*/ 7620 w 767342"/>
                    <a:gd name="connsiteY114" fmla="*/ 435388 h 797242"/>
                    <a:gd name="connsiteX115" fmla="*/ 9811 w 767342"/>
                    <a:gd name="connsiteY115" fmla="*/ 429863 h 797242"/>
                    <a:gd name="connsiteX116" fmla="*/ 35719 w 767342"/>
                    <a:gd name="connsiteY116" fmla="*/ 398431 h 797242"/>
                    <a:gd name="connsiteX117" fmla="*/ 91821 w 767342"/>
                    <a:gd name="connsiteY117" fmla="*/ 348710 h 797242"/>
                    <a:gd name="connsiteX118" fmla="*/ 114491 w 767342"/>
                    <a:gd name="connsiteY118" fmla="*/ 318611 h 797242"/>
                    <a:gd name="connsiteX119" fmla="*/ 120777 w 767342"/>
                    <a:gd name="connsiteY119" fmla="*/ 305657 h 797242"/>
                    <a:gd name="connsiteX120" fmla="*/ 125063 w 767342"/>
                    <a:gd name="connsiteY120" fmla="*/ 293751 h 797242"/>
                    <a:gd name="connsiteX121" fmla="*/ 128206 w 767342"/>
                    <a:gd name="connsiteY121" fmla="*/ 283178 h 797242"/>
                    <a:gd name="connsiteX122" fmla="*/ 138779 w 767342"/>
                    <a:gd name="connsiteY122" fmla="*/ 225266 h 797242"/>
                    <a:gd name="connsiteX123" fmla="*/ 138208 w 767342"/>
                    <a:gd name="connsiteY123" fmla="*/ 198882 h 797242"/>
                    <a:gd name="connsiteX124" fmla="*/ 133064 w 767342"/>
                    <a:gd name="connsiteY124" fmla="*/ 148209 h 797242"/>
                    <a:gd name="connsiteX125" fmla="*/ 119348 w 767342"/>
                    <a:gd name="connsiteY125" fmla="*/ 152781 h 797242"/>
                    <a:gd name="connsiteX126" fmla="*/ 117919 w 767342"/>
                    <a:gd name="connsiteY126" fmla="*/ 152972 h 797242"/>
                    <a:gd name="connsiteX127" fmla="*/ 100775 w 767342"/>
                    <a:gd name="connsiteY127" fmla="*/ 93440 h 797242"/>
                    <a:gd name="connsiteX128" fmla="*/ 118110 w 767342"/>
                    <a:gd name="connsiteY128" fmla="*/ 72295 h 797242"/>
                    <a:gd name="connsiteX129" fmla="*/ 122682 w 767342"/>
                    <a:gd name="connsiteY129" fmla="*/ 82391 h 797242"/>
                    <a:gd name="connsiteX130" fmla="*/ 126587 w 767342"/>
                    <a:gd name="connsiteY130" fmla="*/ 96488 h 797242"/>
                    <a:gd name="connsiteX131" fmla="*/ 144780 w 767342"/>
                    <a:gd name="connsiteY131" fmla="*/ 92107 h 797242"/>
                    <a:gd name="connsiteX132" fmla="*/ 152591 w 767342"/>
                    <a:gd name="connsiteY132" fmla="*/ 46672 h 797242"/>
                    <a:gd name="connsiteX133" fmla="*/ 161544 w 767342"/>
                    <a:gd name="connsiteY133" fmla="*/ 16764 h 797242"/>
                    <a:gd name="connsiteX134" fmla="*/ 167164 w 767342"/>
                    <a:gd name="connsiteY134" fmla="*/ 22384 h 797242"/>
                    <a:gd name="connsiteX135" fmla="*/ 173260 w 767342"/>
                    <a:gd name="connsiteY135" fmla="*/ 39338 h 797242"/>
                    <a:gd name="connsiteX136" fmla="*/ 177641 w 767342"/>
                    <a:gd name="connsiteY136" fmla="*/ 36957 h 797242"/>
                    <a:gd name="connsiteX137" fmla="*/ 190119 w 767342"/>
                    <a:gd name="connsiteY137" fmla="*/ 1905 h 797242"/>
                    <a:gd name="connsiteX138" fmla="*/ 190119 w 767342"/>
                    <a:gd name="connsiteY138" fmla="*/ 0 h 797242"/>
                    <a:gd name="connsiteX139" fmla="*/ 175546 w 767342"/>
                    <a:gd name="connsiteY139" fmla="*/ 36195 h 797242"/>
                    <a:gd name="connsiteX140" fmla="*/ 173355 w 767342"/>
                    <a:gd name="connsiteY140" fmla="*/ 37433 h 797242"/>
                    <a:gd name="connsiteX141" fmla="*/ 170593 w 767342"/>
                    <a:gd name="connsiteY141" fmla="*/ 27432 h 797242"/>
                    <a:gd name="connsiteX142" fmla="*/ 169450 w 767342"/>
                    <a:gd name="connsiteY142" fmla="*/ 21717 h 797242"/>
                    <a:gd name="connsiteX143" fmla="*/ 161734 w 767342"/>
                    <a:gd name="connsiteY143" fmla="*/ 14859 h 797242"/>
                    <a:gd name="connsiteX144" fmla="*/ 150495 w 767342"/>
                    <a:gd name="connsiteY144" fmla="*/ 46387 h 797242"/>
                    <a:gd name="connsiteX145" fmla="*/ 149828 w 767342"/>
                    <a:gd name="connsiteY145" fmla="*/ 74867 h 797242"/>
                    <a:gd name="connsiteX146" fmla="*/ 150781 w 767342"/>
                    <a:gd name="connsiteY146" fmla="*/ 87154 h 797242"/>
                    <a:gd name="connsiteX147" fmla="*/ 144589 w 767342"/>
                    <a:gd name="connsiteY147" fmla="*/ 90202 h 797242"/>
                    <a:gd name="connsiteX148" fmla="*/ 131635 w 767342"/>
                    <a:gd name="connsiteY148" fmla="*/ 93440 h 797242"/>
                    <a:gd name="connsiteX149" fmla="*/ 126873 w 767342"/>
                    <a:gd name="connsiteY149" fmla="*/ 94583 h 797242"/>
                    <a:gd name="connsiteX150" fmla="*/ 125444 w 767342"/>
                    <a:gd name="connsiteY150" fmla="*/ 84010 h 797242"/>
                    <a:gd name="connsiteX151" fmla="*/ 125444 w 767342"/>
                    <a:gd name="connsiteY151" fmla="*/ 82772 h 797242"/>
                    <a:gd name="connsiteX152" fmla="*/ 118396 w 767342"/>
                    <a:gd name="connsiteY152" fmla="*/ 70485 h 797242"/>
                    <a:gd name="connsiteX153" fmla="*/ 98965 w 767342"/>
                    <a:gd name="connsiteY153" fmla="*/ 92869 h 797242"/>
                    <a:gd name="connsiteX154" fmla="*/ 98774 w 767342"/>
                    <a:gd name="connsiteY154" fmla="*/ 93535 h 797242"/>
                    <a:gd name="connsiteX155" fmla="*/ 110776 w 767342"/>
                    <a:gd name="connsiteY155" fmla="*/ 151733 h 797242"/>
                    <a:gd name="connsiteX156" fmla="*/ 118205 w 767342"/>
                    <a:gd name="connsiteY156" fmla="*/ 155829 h 797242"/>
                    <a:gd name="connsiteX157" fmla="*/ 120301 w 767342"/>
                    <a:gd name="connsiteY157" fmla="*/ 155543 h 797242"/>
                    <a:gd name="connsiteX158" fmla="*/ 120872 w 767342"/>
                    <a:gd name="connsiteY158" fmla="*/ 155353 h 797242"/>
                    <a:gd name="connsiteX159" fmla="*/ 133445 w 767342"/>
                    <a:gd name="connsiteY159" fmla="*/ 151067 h 797242"/>
                    <a:gd name="connsiteX160" fmla="*/ 133445 w 767342"/>
                    <a:gd name="connsiteY160" fmla="*/ 151067 h 797242"/>
                    <a:gd name="connsiteX161" fmla="*/ 138017 w 767342"/>
                    <a:gd name="connsiteY161" fmla="*/ 152972 h 797242"/>
                    <a:gd name="connsiteX162" fmla="*/ 137827 w 767342"/>
                    <a:gd name="connsiteY162" fmla="*/ 184309 h 797242"/>
                    <a:gd name="connsiteX163" fmla="*/ 136303 w 767342"/>
                    <a:gd name="connsiteY163" fmla="*/ 200025 h 797242"/>
                    <a:gd name="connsiteX164" fmla="*/ 136874 w 767342"/>
                    <a:gd name="connsiteY164" fmla="*/ 225552 h 797242"/>
                    <a:gd name="connsiteX165" fmla="*/ 126397 w 767342"/>
                    <a:gd name="connsiteY165" fmla="*/ 282892 h 797242"/>
                    <a:gd name="connsiteX166" fmla="*/ 126968 w 767342"/>
                    <a:gd name="connsiteY166" fmla="*/ 285464 h 797242"/>
                    <a:gd name="connsiteX167" fmla="*/ 128968 w 767342"/>
                    <a:gd name="connsiteY167" fmla="*/ 288893 h 797242"/>
                    <a:gd name="connsiteX168" fmla="*/ 124492 w 767342"/>
                    <a:gd name="connsiteY168" fmla="*/ 292227 h 797242"/>
                    <a:gd name="connsiteX169" fmla="*/ 123254 w 767342"/>
                    <a:gd name="connsiteY169" fmla="*/ 293751 h 797242"/>
                    <a:gd name="connsiteX170" fmla="*/ 119063 w 767342"/>
                    <a:gd name="connsiteY170" fmla="*/ 305467 h 797242"/>
                    <a:gd name="connsiteX171" fmla="*/ 119729 w 767342"/>
                    <a:gd name="connsiteY171" fmla="*/ 308229 h 797242"/>
                    <a:gd name="connsiteX172" fmla="*/ 124396 w 767342"/>
                    <a:gd name="connsiteY172" fmla="*/ 313849 h 797242"/>
                    <a:gd name="connsiteX173" fmla="*/ 114586 w 767342"/>
                    <a:gd name="connsiteY173" fmla="*/ 316992 h 797242"/>
                    <a:gd name="connsiteX174" fmla="*/ 112871 w 767342"/>
                    <a:gd name="connsiteY174" fmla="*/ 318135 h 797242"/>
                    <a:gd name="connsiteX175" fmla="*/ 90583 w 767342"/>
                    <a:gd name="connsiteY175" fmla="*/ 347758 h 797242"/>
                    <a:gd name="connsiteX176" fmla="*/ 61055 w 767342"/>
                    <a:gd name="connsiteY176" fmla="*/ 374047 h 797242"/>
                    <a:gd name="connsiteX177" fmla="*/ 34480 w 767342"/>
                    <a:gd name="connsiteY177" fmla="*/ 397383 h 797242"/>
                    <a:gd name="connsiteX178" fmla="*/ 33338 w 767342"/>
                    <a:gd name="connsiteY178" fmla="*/ 398526 h 797242"/>
                    <a:gd name="connsiteX179" fmla="*/ 8192 w 767342"/>
                    <a:gd name="connsiteY179" fmla="*/ 429387 h 797242"/>
                    <a:gd name="connsiteX180" fmla="*/ 5905 w 767342"/>
                    <a:gd name="connsiteY180" fmla="*/ 435197 h 797242"/>
                    <a:gd name="connsiteX181" fmla="*/ 5905 w 767342"/>
                    <a:gd name="connsiteY181" fmla="*/ 436817 h 797242"/>
                    <a:gd name="connsiteX182" fmla="*/ 13621 w 767342"/>
                    <a:gd name="connsiteY182" fmla="*/ 447770 h 797242"/>
                    <a:gd name="connsiteX183" fmla="*/ 20669 w 767342"/>
                    <a:gd name="connsiteY183" fmla="*/ 460819 h 797242"/>
                    <a:gd name="connsiteX184" fmla="*/ 2572 w 767342"/>
                    <a:gd name="connsiteY184" fmla="*/ 486251 h 797242"/>
                    <a:gd name="connsiteX185" fmla="*/ 1810 w 767342"/>
                    <a:gd name="connsiteY185" fmla="*/ 487490 h 797242"/>
                    <a:gd name="connsiteX186" fmla="*/ 0 w 767342"/>
                    <a:gd name="connsiteY186" fmla="*/ 495872 h 797242"/>
                    <a:gd name="connsiteX187" fmla="*/ 95 w 767342"/>
                    <a:gd name="connsiteY187" fmla="*/ 497205 h 797242"/>
                    <a:gd name="connsiteX188" fmla="*/ 7620 w 767342"/>
                    <a:gd name="connsiteY188" fmla="*/ 503206 h 797242"/>
                    <a:gd name="connsiteX189" fmla="*/ 20002 w 767342"/>
                    <a:gd name="connsiteY189" fmla="*/ 499491 h 797242"/>
                    <a:gd name="connsiteX190" fmla="*/ 78867 w 767342"/>
                    <a:gd name="connsiteY190" fmla="*/ 487680 h 797242"/>
                    <a:gd name="connsiteX191" fmla="*/ 96964 w 767342"/>
                    <a:gd name="connsiteY191" fmla="*/ 488537 h 797242"/>
                    <a:gd name="connsiteX192" fmla="*/ 115252 w 767342"/>
                    <a:gd name="connsiteY192" fmla="*/ 491014 h 797242"/>
                    <a:gd name="connsiteX193" fmla="*/ 112395 w 767342"/>
                    <a:gd name="connsiteY193" fmla="*/ 493014 h 797242"/>
                    <a:gd name="connsiteX194" fmla="*/ 99250 w 767342"/>
                    <a:gd name="connsiteY194" fmla="*/ 506254 h 797242"/>
                    <a:gd name="connsiteX195" fmla="*/ 99346 w 767342"/>
                    <a:gd name="connsiteY195" fmla="*/ 508254 h 797242"/>
                    <a:gd name="connsiteX196" fmla="*/ 100965 w 767342"/>
                    <a:gd name="connsiteY196" fmla="*/ 509492 h 797242"/>
                    <a:gd name="connsiteX197" fmla="*/ 116396 w 767342"/>
                    <a:gd name="connsiteY197" fmla="*/ 525399 h 797242"/>
                    <a:gd name="connsiteX198" fmla="*/ 128016 w 767342"/>
                    <a:gd name="connsiteY198" fmla="*/ 558641 h 797242"/>
                    <a:gd name="connsiteX199" fmla="*/ 139160 w 767342"/>
                    <a:gd name="connsiteY199" fmla="*/ 590645 h 797242"/>
                    <a:gd name="connsiteX200" fmla="*/ 140970 w 767342"/>
                    <a:gd name="connsiteY200" fmla="*/ 592455 h 797242"/>
                    <a:gd name="connsiteX201" fmla="*/ 142970 w 767342"/>
                    <a:gd name="connsiteY201" fmla="*/ 592931 h 797242"/>
                    <a:gd name="connsiteX202" fmla="*/ 165925 w 767342"/>
                    <a:gd name="connsiteY202" fmla="*/ 601885 h 797242"/>
                    <a:gd name="connsiteX203" fmla="*/ 156781 w 767342"/>
                    <a:gd name="connsiteY203" fmla="*/ 611981 h 797242"/>
                    <a:gd name="connsiteX204" fmla="*/ 145542 w 767342"/>
                    <a:gd name="connsiteY204" fmla="*/ 636651 h 797242"/>
                    <a:gd name="connsiteX205" fmla="*/ 138398 w 767342"/>
                    <a:gd name="connsiteY205" fmla="*/ 655701 h 797242"/>
                    <a:gd name="connsiteX206" fmla="*/ 134017 w 767342"/>
                    <a:gd name="connsiteY206" fmla="*/ 659511 h 797242"/>
                    <a:gd name="connsiteX207" fmla="*/ 133255 w 767342"/>
                    <a:gd name="connsiteY207" fmla="*/ 661416 h 797242"/>
                    <a:gd name="connsiteX208" fmla="*/ 143637 w 767342"/>
                    <a:gd name="connsiteY208" fmla="*/ 684562 h 797242"/>
                    <a:gd name="connsiteX209" fmla="*/ 154210 w 767342"/>
                    <a:gd name="connsiteY209" fmla="*/ 692658 h 797242"/>
                    <a:gd name="connsiteX210" fmla="*/ 155067 w 767342"/>
                    <a:gd name="connsiteY210" fmla="*/ 693039 h 797242"/>
                    <a:gd name="connsiteX211" fmla="*/ 162782 w 767342"/>
                    <a:gd name="connsiteY211" fmla="*/ 694468 h 797242"/>
                    <a:gd name="connsiteX212" fmla="*/ 195167 w 767342"/>
                    <a:gd name="connsiteY212" fmla="*/ 705136 h 797242"/>
                    <a:gd name="connsiteX213" fmla="*/ 195167 w 767342"/>
                    <a:gd name="connsiteY213" fmla="*/ 709232 h 797242"/>
                    <a:gd name="connsiteX214" fmla="*/ 193262 w 767342"/>
                    <a:gd name="connsiteY214" fmla="*/ 715518 h 797242"/>
                    <a:gd name="connsiteX215" fmla="*/ 194119 w 767342"/>
                    <a:gd name="connsiteY215" fmla="*/ 717899 h 797242"/>
                    <a:gd name="connsiteX216" fmla="*/ 194596 w 767342"/>
                    <a:gd name="connsiteY216" fmla="*/ 718185 h 797242"/>
                    <a:gd name="connsiteX217" fmla="*/ 198692 w 767342"/>
                    <a:gd name="connsiteY217" fmla="*/ 721424 h 797242"/>
                    <a:gd name="connsiteX218" fmla="*/ 214122 w 767342"/>
                    <a:gd name="connsiteY218" fmla="*/ 737711 h 797242"/>
                    <a:gd name="connsiteX219" fmla="*/ 248031 w 767342"/>
                    <a:gd name="connsiteY219" fmla="*/ 763334 h 797242"/>
                    <a:gd name="connsiteX220" fmla="*/ 248888 w 767342"/>
                    <a:gd name="connsiteY220" fmla="*/ 763619 h 797242"/>
                    <a:gd name="connsiteX221" fmla="*/ 249746 w 767342"/>
                    <a:gd name="connsiteY221" fmla="*/ 763905 h 797242"/>
                    <a:gd name="connsiteX222" fmla="*/ 250412 w 767342"/>
                    <a:gd name="connsiteY222" fmla="*/ 764000 h 797242"/>
                    <a:gd name="connsiteX223" fmla="*/ 250793 w 767342"/>
                    <a:gd name="connsiteY223" fmla="*/ 764000 h 797242"/>
                    <a:gd name="connsiteX224" fmla="*/ 275654 w 767342"/>
                    <a:gd name="connsiteY224" fmla="*/ 751808 h 797242"/>
                    <a:gd name="connsiteX225" fmla="*/ 295180 w 767342"/>
                    <a:gd name="connsiteY225" fmla="*/ 742283 h 797242"/>
                    <a:gd name="connsiteX226" fmla="*/ 300133 w 767342"/>
                    <a:gd name="connsiteY226" fmla="*/ 747617 h 797242"/>
                    <a:gd name="connsiteX227" fmla="*/ 299275 w 767342"/>
                    <a:gd name="connsiteY227" fmla="*/ 765524 h 797242"/>
                    <a:gd name="connsiteX228" fmla="*/ 297847 w 767342"/>
                    <a:gd name="connsiteY228" fmla="*/ 782002 h 797242"/>
                    <a:gd name="connsiteX229" fmla="*/ 299085 w 767342"/>
                    <a:gd name="connsiteY229" fmla="*/ 784003 h 797242"/>
                    <a:gd name="connsiteX230" fmla="*/ 313944 w 767342"/>
                    <a:gd name="connsiteY230" fmla="*/ 792385 h 797242"/>
                    <a:gd name="connsiteX231" fmla="*/ 318992 w 767342"/>
                    <a:gd name="connsiteY231" fmla="*/ 795147 h 797242"/>
                    <a:gd name="connsiteX232" fmla="*/ 320040 w 767342"/>
                    <a:gd name="connsiteY232" fmla="*/ 795433 h 797242"/>
                    <a:gd name="connsiteX233" fmla="*/ 320707 w 767342"/>
                    <a:gd name="connsiteY233" fmla="*/ 795433 h 797242"/>
                    <a:gd name="connsiteX234" fmla="*/ 326326 w 767342"/>
                    <a:gd name="connsiteY234" fmla="*/ 793528 h 797242"/>
                    <a:gd name="connsiteX235" fmla="*/ 333470 w 767342"/>
                    <a:gd name="connsiteY235" fmla="*/ 796957 h 797242"/>
                    <a:gd name="connsiteX236" fmla="*/ 334613 w 767342"/>
                    <a:gd name="connsiteY236" fmla="*/ 797243 h 797242"/>
                    <a:gd name="connsiteX237" fmla="*/ 335851 w 767342"/>
                    <a:gd name="connsiteY237" fmla="*/ 796957 h 797242"/>
                    <a:gd name="connsiteX238" fmla="*/ 343852 w 767342"/>
                    <a:gd name="connsiteY238" fmla="*/ 772097 h 797242"/>
                    <a:gd name="connsiteX239" fmla="*/ 349567 w 767342"/>
                    <a:gd name="connsiteY239" fmla="*/ 721995 h 797242"/>
                    <a:gd name="connsiteX240" fmla="*/ 349472 w 767342"/>
                    <a:gd name="connsiteY240" fmla="*/ 720281 h 797242"/>
                    <a:gd name="connsiteX241" fmla="*/ 352044 w 767342"/>
                    <a:gd name="connsiteY241" fmla="*/ 682657 h 797242"/>
                    <a:gd name="connsiteX242" fmla="*/ 360807 w 767342"/>
                    <a:gd name="connsiteY242" fmla="*/ 676466 h 797242"/>
                    <a:gd name="connsiteX243" fmla="*/ 367379 w 767342"/>
                    <a:gd name="connsiteY243" fmla="*/ 679228 h 797242"/>
                    <a:gd name="connsiteX244" fmla="*/ 380809 w 767342"/>
                    <a:gd name="connsiteY244" fmla="*/ 683895 h 797242"/>
                    <a:gd name="connsiteX245" fmla="*/ 381191 w 767342"/>
                    <a:gd name="connsiteY245" fmla="*/ 683895 h 797242"/>
                    <a:gd name="connsiteX246" fmla="*/ 382143 w 767342"/>
                    <a:gd name="connsiteY246" fmla="*/ 683705 h 797242"/>
                    <a:gd name="connsiteX247" fmla="*/ 396621 w 767342"/>
                    <a:gd name="connsiteY247" fmla="*/ 678942 h 797242"/>
                    <a:gd name="connsiteX248" fmla="*/ 413099 w 767342"/>
                    <a:gd name="connsiteY248" fmla="*/ 675989 h 797242"/>
                    <a:gd name="connsiteX249" fmla="*/ 414718 w 767342"/>
                    <a:gd name="connsiteY249" fmla="*/ 674942 h 797242"/>
                    <a:gd name="connsiteX250" fmla="*/ 437293 w 767342"/>
                    <a:gd name="connsiteY250" fmla="*/ 654939 h 797242"/>
                    <a:gd name="connsiteX251" fmla="*/ 453200 w 767342"/>
                    <a:gd name="connsiteY251" fmla="*/ 668560 h 797242"/>
                    <a:gd name="connsiteX252" fmla="*/ 455105 w 767342"/>
                    <a:gd name="connsiteY252" fmla="*/ 669512 h 797242"/>
                    <a:gd name="connsiteX253" fmla="*/ 455581 w 767342"/>
                    <a:gd name="connsiteY253" fmla="*/ 669512 h 797242"/>
                    <a:gd name="connsiteX254" fmla="*/ 473202 w 767342"/>
                    <a:gd name="connsiteY254" fmla="*/ 664750 h 797242"/>
                    <a:gd name="connsiteX255" fmla="*/ 516160 w 767342"/>
                    <a:gd name="connsiteY255" fmla="*/ 656844 h 797242"/>
                    <a:gd name="connsiteX256" fmla="*/ 550926 w 767342"/>
                    <a:gd name="connsiteY256" fmla="*/ 661416 h 797242"/>
                    <a:gd name="connsiteX257" fmla="*/ 553974 w 767342"/>
                    <a:gd name="connsiteY257" fmla="*/ 662178 h 797242"/>
                    <a:gd name="connsiteX258" fmla="*/ 569976 w 767342"/>
                    <a:gd name="connsiteY258" fmla="*/ 665512 h 797242"/>
                    <a:gd name="connsiteX259" fmla="*/ 570357 w 767342"/>
                    <a:gd name="connsiteY259" fmla="*/ 665512 h 797242"/>
                    <a:gd name="connsiteX260" fmla="*/ 572452 w 767342"/>
                    <a:gd name="connsiteY260" fmla="*/ 664178 h 797242"/>
                    <a:gd name="connsiteX261" fmla="*/ 579501 w 767342"/>
                    <a:gd name="connsiteY261" fmla="*/ 657701 h 797242"/>
                    <a:gd name="connsiteX262" fmla="*/ 590264 w 767342"/>
                    <a:gd name="connsiteY262" fmla="*/ 664178 h 797242"/>
                    <a:gd name="connsiteX263" fmla="*/ 591884 w 767342"/>
                    <a:gd name="connsiteY263" fmla="*/ 664845 h 797242"/>
                    <a:gd name="connsiteX264" fmla="*/ 592455 w 767342"/>
                    <a:gd name="connsiteY264" fmla="*/ 664845 h 797242"/>
                    <a:gd name="connsiteX265" fmla="*/ 598551 w 767342"/>
                    <a:gd name="connsiteY265" fmla="*/ 662845 h 797242"/>
                    <a:gd name="connsiteX266" fmla="*/ 622935 w 767342"/>
                    <a:gd name="connsiteY266" fmla="*/ 647986 h 797242"/>
                    <a:gd name="connsiteX267" fmla="*/ 632460 w 767342"/>
                    <a:gd name="connsiteY267" fmla="*/ 641318 h 797242"/>
                    <a:gd name="connsiteX268" fmla="*/ 649414 w 767342"/>
                    <a:gd name="connsiteY268" fmla="*/ 632269 h 797242"/>
                    <a:gd name="connsiteX269" fmla="*/ 650272 w 767342"/>
                    <a:gd name="connsiteY269" fmla="*/ 631698 h 797242"/>
                    <a:gd name="connsiteX270" fmla="*/ 683038 w 767342"/>
                    <a:gd name="connsiteY270" fmla="*/ 615506 h 797242"/>
                    <a:gd name="connsiteX271" fmla="*/ 701707 w 767342"/>
                    <a:gd name="connsiteY271" fmla="*/ 627317 h 797242"/>
                    <a:gd name="connsiteX272" fmla="*/ 703231 w 767342"/>
                    <a:gd name="connsiteY272" fmla="*/ 628555 h 797242"/>
                    <a:gd name="connsiteX273" fmla="*/ 703707 w 767342"/>
                    <a:gd name="connsiteY273" fmla="*/ 628650 h 797242"/>
                    <a:gd name="connsiteX274" fmla="*/ 704279 w 767342"/>
                    <a:gd name="connsiteY274" fmla="*/ 628650 h 797242"/>
                    <a:gd name="connsiteX275" fmla="*/ 705993 w 767342"/>
                    <a:gd name="connsiteY275" fmla="*/ 628174 h 797242"/>
                    <a:gd name="connsiteX276" fmla="*/ 709803 w 767342"/>
                    <a:gd name="connsiteY276" fmla="*/ 624935 h 797242"/>
                    <a:gd name="connsiteX277" fmla="*/ 733616 w 767342"/>
                    <a:gd name="connsiteY277" fmla="*/ 600266 h 797242"/>
                    <a:gd name="connsiteX278" fmla="*/ 734187 w 767342"/>
                    <a:gd name="connsiteY278" fmla="*/ 600266 h 797242"/>
                    <a:gd name="connsiteX279" fmla="*/ 741712 w 767342"/>
                    <a:gd name="connsiteY279" fmla="*/ 603123 h 797242"/>
                    <a:gd name="connsiteX280" fmla="*/ 748475 w 767342"/>
                    <a:gd name="connsiteY280" fmla="*/ 605695 h 797242"/>
                    <a:gd name="connsiteX281" fmla="*/ 753523 w 767342"/>
                    <a:gd name="connsiteY281" fmla="*/ 603314 h 797242"/>
                    <a:gd name="connsiteX282" fmla="*/ 763143 w 767342"/>
                    <a:gd name="connsiteY282" fmla="*/ 547211 h 797242"/>
                    <a:gd name="connsiteX283" fmla="*/ 748284 w 767342"/>
                    <a:gd name="connsiteY283" fmla="*/ 532828 h 797242"/>
                    <a:gd name="connsiteX284" fmla="*/ 743998 w 767342"/>
                    <a:gd name="connsiteY284" fmla="*/ 534162 h 797242"/>
                    <a:gd name="connsiteX285" fmla="*/ 725329 w 767342"/>
                    <a:gd name="connsiteY285" fmla="*/ 541592 h 797242"/>
                    <a:gd name="connsiteX286" fmla="*/ 716947 w 767342"/>
                    <a:gd name="connsiteY286" fmla="*/ 539496 h 797242"/>
                    <a:gd name="connsiteX287" fmla="*/ 711708 w 767342"/>
                    <a:gd name="connsiteY287" fmla="*/ 538067 h 797242"/>
                    <a:gd name="connsiteX288" fmla="*/ 707612 w 767342"/>
                    <a:gd name="connsiteY288" fmla="*/ 539591 h 797242"/>
                    <a:gd name="connsiteX289" fmla="*/ 703707 w 767342"/>
                    <a:gd name="connsiteY289" fmla="*/ 541210 h 797242"/>
                    <a:gd name="connsiteX290" fmla="*/ 697992 w 767342"/>
                    <a:gd name="connsiteY290" fmla="*/ 539591 h 797242"/>
                    <a:gd name="connsiteX291" fmla="*/ 690372 w 767342"/>
                    <a:gd name="connsiteY291" fmla="*/ 537210 h 797242"/>
                    <a:gd name="connsiteX292" fmla="*/ 682371 w 767342"/>
                    <a:gd name="connsiteY292" fmla="*/ 523684 h 797242"/>
                    <a:gd name="connsiteX293" fmla="*/ 677989 w 767342"/>
                    <a:gd name="connsiteY293" fmla="*/ 508064 h 797242"/>
                    <a:gd name="connsiteX294" fmla="*/ 658273 w 767342"/>
                    <a:gd name="connsiteY294" fmla="*/ 501110 h 797242"/>
                    <a:gd name="connsiteX295" fmla="*/ 641318 w 767342"/>
                    <a:gd name="connsiteY295" fmla="*/ 504158 h 797242"/>
                    <a:gd name="connsiteX296" fmla="*/ 633127 w 767342"/>
                    <a:gd name="connsiteY296" fmla="*/ 505968 h 797242"/>
                    <a:gd name="connsiteX297" fmla="*/ 630460 w 767342"/>
                    <a:gd name="connsiteY297" fmla="*/ 503968 h 797242"/>
                    <a:gd name="connsiteX298" fmla="*/ 637889 w 767342"/>
                    <a:gd name="connsiteY298" fmla="*/ 450723 h 797242"/>
                    <a:gd name="connsiteX299" fmla="*/ 646367 w 767342"/>
                    <a:gd name="connsiteY299" fmla="*/ 434816 h 797242"/>
                    <a:gd name="connsiteX300" fmla="*/ 652939 w 767342"/>
                    <a:gd name="connsiteY300" fmla="*/ 425672 h 797242"/>
                    <a:gd name="connsiteX301" fmla="*/ 645890 w 767342"/>
                    <a:gd name="connsiteY301" fmla="*/ 418338 h 797242"/>
                    <a:gd name="connsiteX302" fmla="*/ 635794 w 767342"/>
                    <a:gd name="connsiteY302" fmla="*/ 409289 h 797242"/>
                    <a:gd name="connsiteX303" fmla="*/ 624173 w 767342"/>
                    <a:gd name="connsiteY303" fmla="*/ 395192 h 797242"/>
                    <a:gd name="connsiteX304" fmla="*/ 616648 w 767342"/>
                    <a:gd name="connsiteY304" fmla="*/ 388239 h 797242"/>
                    <a:gd name="connsiteX305" fmla="*/ 631793 w 767342"/>
                    <a:gd name="connsiteY305" fmla="*/ 340995 h 797242"/>
                    <a:gd name="connsiteX306" fmla="*/ 645700 w 767342"/>
                    <a:gd name="connsiteY306" fmla="*/ 295275 h 797242"/>
                    <a:gd name="connsiteX307" fmla="*/ 620363 w 767342"/>
                    <a:gd name="connsiteY307" fmla="*/ 283940 h 797242"/>
                    <a:gd name="connsiteX308" fmla="*/ 596265 w 767342"/>
                    <a:gd name="connsiteY308" fmla="*/ 290703 h 797242"/>
                    <a:gd name="connsiteX309" fmla="*/ 582073 w 767342"/>
                    <a:gd name="connsiteY309" fmla="*/ 295180 h 797242"/>
                    <a:gd name="connsiteX310" fmla="*/ 572834 w 767342"/>
                    <a:gd name="connsiteY310" fmla="*/ 277940 h 797242"/>
                    <a:gd name="connsiteX311" fmla="*/ 571500 w 767342"/>
                    <a:gd name="connsiteY311" fmla="*/ 276034 h 797242"/>
                    <a:gd name="connsiteX312" fmla="*/ 570547 w 767342"/>
                    <a:gd name="connsiteY312" fmla="*/ 265081 h 797242"/>
                    <a:gd name="connsiteX313" fmla="*/ 567118 w 767342"/>
                    <a:gd name="connsiteY313" fmla="*/ 244126 h 797242"/>
                    <a:gd name="connsiteX314" fmla="*/ 564356 w 767342"/>
                    <a:gd name="connsiteY314" fmla="*/ 240601 h 797242"/>
                    <a:gd name="connsiteX315" fmla="*/ 573691 w 767342"/>
                    <a:gd name="connsiteY315" fmla="*/ 231267 h 797242"/>
                    <a:gd name="connsiteX316" fmla="*/ 589121 w 767342"/>
                    <a:gd name="connsiteY316" fmla="*/ 214313 h 797242"/>
                    <a:gd name="connsiteX317" fmla="*/ 592360 w 767342"/>
                    <a:gd name="connsiteY317" fmla="*/ 213550 h 797242"/>
                    <a:gd name="connsiteX318" fmla="*/ 593408 w 767342"/>
                    <a:gd name="connsiteY318" fmla="*/ 213265 h 797242"/>
                    <a:gd name="connsiteX319" fmla="*/ 596932 w 767342"/>
                    <a:gd name="connsiteY319" fmla="*/ 215551 h 797242"/>
                    <a:gd name="connsiteX320" fmla="*/ 610457 w 767342"/>
                    <a:gd name="connsiteY320" fmla="*/ 223457 h 797242"/>
                    <a:gd name="connsiteX321" fmla="*/ 616839 w 767342"/>
                    <a:gd name="connsiteY321" fmla="*/ 218408 h 797242"/>
                    <a:gd name="connsiteX322" fmla="*/ 625221 w 767342"/>
                    <a:gd name="connsiteY322" fmla="*/ 212312 h 797242"/>
                    <a:gd name="connsiteX323" fmla="*/ 626840 w 767342"/>
                    <a:gd name="connsiteY323" fmla="*/ 212312 h 797242"/>
                    <a:gd name="connsiteX324" fmla="*/ 633413 w 767342"/>
                    <a:gd name="connsiteY324" fmla="*/ 216027 h 797242"/>
                    <a:gd name="connsiteX325" fmla="*/ 657416 w 767342"/>
                    <a:gd name="connsiteY325" fmla="*/ 225457 h 797242"/>
                    <a:gd name="connsiteX326" fmla="*/ 680466 w 767342"/>
                    <a:gd name="connsiteY326" fmla="*/ 223361 h 797242"/>
                    <a:gd name="connsiteX327" fmla="*/ 708469 w 767342"/>
                    <a:gd name="connsiteY327" fmla="*/ 198215 h 797242"/>
                    <a:gd name="connsiteX328" fmla="*/ 715137 w 767342"/>
                    <a:gd name="connsiteY328" fmla="*/ 185928 h 797242"/>
                    <a:gd name="connsiteX329" fmla="*/ 716089 w 767342"/>
                    <a:gd name="connsiteY329" fmla="*/ 183166 h 797242"/>
                    <a:gd name="connsiteX330" fmla="*/ 713804 w 767342"/>
                    <a:gd name="connsiteY330" fmla="*/ 181547 h 797242"/>
                    <a:gd name="connsiteX331" fmla="*/ 713613 w 767342"/>
                    <a:gd name="connsiteY331" fmla="*/ 181547 h 797242"/>
                    <a:gd name="connsiteX332" fmla="*/ 710279 w 767342"/>
                    <a:gd name="connsiteY332" fmla="*/ 181737 h 797242"/>
                    <a:gd name="connsiteX333" fmla="*/ 706564 w 767342"/>
                    <a:gd name="connsiteY333" fmla="*/ 180784 h 797242"/>
                    <a:gd name="connsiteX334" fmla="*/ 708088 w 767342"/>
                    <a:gd name="connsiteY334" fmla="*/ 171164 h 797242"/>
                    <a:gd name="connsiteX335" fmla="*/ 705993 w 767342"/>
                    <a:gd name="connsiteY335" fmla="*/ 151067 h 797242"/>
                    <a:gd name="connsiteX336" fmla="*/ 693896 w 767342"/>
                    <a:gd name="connsiteY336" fmla="*/ 144304 h 797242"/>
                    <a:gd name="connsiteX337" fmla="*/ 679894 w 767342"/>
                    <a:gd name="connsiteY337" fmla="*/ 151924 h 797242"/>
                    <a:gd name="connsiteX338" fmla="*/ 649129 w 767342"/>
                    <a:gd name="connsiteY338" fmla="*/ 166402 h 797242"/>
                    <a:gd name="connsiteX339" fmla="*/ 632936 w 767342"/>
                    <a:gd name="connsiteY339" fmla="*/ 159925 h 797242"/>
                    <a:gd name="connsiteX340" fmla="*/ 634175 w 767342"/>
                    <a:gd name="connsiteY340" fmla="*/ 150019 h 797242"/>
                    <a:gd name="connsiteX341" fmla="*/ 629222 w 767342"/>
                    <a:gd name="connsiteY341" fmla="*/ 117729 h 797242"/>
                    <a:gd name="connsiteX342" fmla="*/ 623983 w 767342"/>
                    <a:gd name="connsiteY342" fmla="*/ 108775 h 797242"/>
                    <a:gd name="connsiteX343" fmla="*/ 632174 w 767342"/>
                    <a:gd name="connsiteY343" fmla="*/ 100870 h 797242"/>
                    <a:gd name="connsiteX344" fmla="*/ 637127 w 767342"/>
                    <a:gd name="connsiteY344" fmla="*/ 93345 h 797242"/>
                    <a:gd name="connsiteX345" fmla="*/ 610267 w 767342"/>
                    <a:gd name="connsiteY345" fmla="*/ 85630 h 797242"/>
                    <a:gd name="connsiteX346" fmla="*/ 579120 w 767342"/>
                    <a:gd name="connsiteY346" fmla="*/ 95726 h 797242"/>
                    <a:gd name="connsiteX347" fmla="*/ 585692 w 767342"/>
                    <a:gd name="connsiteY347" fmla="*/ 109061 h 797242"/>
                    <a:gd name="connsiteX348" fmla="*/ 587216 w 767342"/>
                    <a:gd name="connsiteY348" fmla="*/ 117634 h 797242"/>
                    <a:gd name="connsiteX349" fmla="*/ 578168 w 767342"/>
                    <a:gd name="connsiteY349" fmla="*/ 126397 h 797242"/>
                    <a:gd name="connsiteX350" fmla="*/ 575691 w 767342"/>
                    <a:gd name="connsiteY350" fmla="*/ 125158 h 797242"/>
                    <a:gd name="connsiteX351" fmla="*/ 567976 w 767342"/>
                    <a:gd name="connsiteY351" fmla="*/ 121253 h 797242"/>
                    <a:gd name="connsiteX352" fmla="*/ 555688 w 767342"/>
                    <a:gd name="connsiteY352" fmla="*/ 129350 h 797242"/>
                    <a:gd name="connsiteX353" fmla="*/ 552259 w 767342"/>
                    <a:gd name="connsiteY353" fmla="*/ 144209 h 797242"/>
                    <a:gd name="connsiteX354" fmla="*/ 553402 w 767342"/>
                    <a:gd name="connsiteY354" fmla="*/ 158020 h 797242"/>
                    <a:gd name="connsiteX355" fmla="*/ 499586 w 767342"/>
                    <a:gd name="connsiteY355" fmla="*/ 203835 h 797242"/>
                    <a:gd name="connsiteX356" fmla="*/ 497491 w 767342"/>
                    <a:gd name="connsiteY356" fmla="*/ 255460 h 797242"/>
                    <a:gd name="connsiteX357" fmla="*/ 487585 w 767342"/>
                    <a:gd name="connsiteY357" fmla="*/ 306038 h 797242"/>
                    <a:gd name="connsiteX358" fmla="*/ 475964 w 767342"/>
                    <a:gd name="connsiteY358" fmla="*/ 316706 h 797242"/>
                    <a:gd name="connsiteX359" fmla="*/ 473202 w 767342"/>
                    <a:gd name="connsiteY359" fmla="*/ 319754 h 797242"/>
                    <a:gd name="connsiteX360" fmla="*/ 472630 w 767342"/>
                    <a:gd name="connsiteY360" fmla="*/ 315468 h 797242"/>
                    <a:gd name="connsiteX361" fmla="*/ 461963 w 767342"/>
                    <a:gd name="connsiteY361" fmla="*/ 299275 h 797242"/>
                    <a:gd name="connsiteX362" fmla="*/ 438531 w 767342"/>
                    <a:gd name="connsiteY362" fmla="*/ 312230 h 797242"/>
                    <a:gd name="connsiteX363" fmla="*/ 415100 w 767342"/>
                    <a:gd name="connsiteY363" fmla="*/ 320040 h 797242"/>
                    <a:gd name="connsiteX364" fmla="*/ 387382 w 767342"/>
                    <a:gd name="connsiteY364" fmla="*/ 300038 h 797242"/>
                    <a:gd name="connsiteX365" fmla="*/ 376333 w 767342"/>
                    <a:gd name="connsiteY365" fmla="*/ 282892 h 797242"/>
                    <a:gd name="connsiteX366" fmla="*/ 375666 w 767342"/>
                    <a:gd name="connsiteY366" fmla="*/ 265176 h 797242"/>
                    <a:gd name="connsiteX367" fmla="*/ 363284 w 767342"/>
                    <a:gd name="connsiteY367" fmla="*/ 239459 h 797242"/>
                    <a:gd name="connsiteX368" fmla="*/ 350425 w 767342"/>
                    <a:gd name="connsiteY368" fmla="*/ 221266 h 797242"/>
                    <a:gd name="connsiteX369" fmla="*/ 350044 w 767342"/>
                    <a:gd name="connsiteY369" fmla="*/ 220218 h 797242"/>
                    <a:gd name="connsiteX370" fmla="*/ 342233 w 767342"/>
                    <a:gd name="connsiteY370" fmla="*/ 197834 h 797242"/>
                    <a:gd name="connsiteX371" fmla="*/ 305657 w 767342"/>
                    <a:gd name="connsiteY371" fmla="*/ 138208 h 797242"/>
                    <a:gd name="connsiteX372" fmla="*/ 290989 w 767342"/>
                    <a:gd name="connsiteY372" fmla="*/ 144494 h 797242"/>
                    <a:gd name="connsiteX373" fmla="*/ 289084 w 767342"/>
                    <a:gd name="connsiteY373" fmla="*/ 145447 h 797242"/>
                    <a:gd name="connsiteX374" fmla="*/ 270319 w 767342"/>
                    <a:gd name="connsiteY374" fmla="*/ 125825 h 797242"/>
                    <a:gd name="connsiteX375" fmla="*/ 270129 w 767342"/>
                    <a:gd name="connsiteY375" fmla="*/ 111728 h 797242"/>
                    <a:gd name="connsiteX376" fmla="*/ 265747 w 767342"/>
                    <a:gd name="connsiteY376" fmla="*/ 78676 h 797242"/>
                    <a:gd name="connsiteX377" fmla="*/ 254032 w 767342"/>
                    <a:gd name="connsiteY377" fmla="*/ 62103 h 797242"/>
                    <a:gd name="connsiteX378" fmla="*/ 241649 w 767342"/>
                    <a:gd name="connsiteY378" fmla="*/ 42958 h 797242"/>
                    <a:gd name="connsiteX379" fmla="*/ 241649 w 767342"/>
                    <a:gd name="connsiteY379" fmla="*/ 42958 h 797242"/>
                    <a:gd name="connsiteX380" fmla="*/ 228409 w 767342"/>
                    <a:gd name="connsiteY380" fmla="*/ 52768 h 797242"/>
                    <a:gd name="connsiteX381" fmla="*/ 218313 w 767342"/>
                    <a:gd name="connsiteY381" fmla="*/ 62579 h 797242"/>
                    <a:gd name="connsiteX382" fmla="*/ 207931 w 767342"/>
                    <a:gd name="connsiteY382" fmla="*/ 93821 h 797242"/>
                    <a:gd name="connsiteX383" fmla="*/ 207931 w 767342"/>
                    <a:gd name="connsiteY383" fmla="*/ 94869 h 797242"/>
                    <a:gd name="connsiteX384" fmla="*/ 205930 w 767342"/>
                    <a:gd name="connsiteY384" fmla="*/ 92774 h 797242"/>
                    <a:gd name="connsiteX385" fmla="*/ 204216 w 767342"/>
                    <a:gd name="connsiteY385" fmla="*/ 92011 h 797242"/>
                    <a:gd name="connsiteX386" fmla="*/ 204216 w 767342"/>
                    <a:gd name="connsiteY386" fmla="*/ 92011 h 797242"/>
                    <a:gd name="connsiteX387" fmla="*/ 200025 w 767342"/>
                    <a:gd name="connsiteY387" fmla="*/ 49625 h 797242"/>
                    <a:gd name="connsiteX388" fmla="*/ 191167 w 767342"/>
                    <a:gd name="connsiteY388" fmla="*/ 571 h 797242"/>
                    <a:gd name="connsiteX389" fmla="*/ 191167 w 767342"/>
                    <a:gd name="connsiteY389" fmla="*/ 571 h 797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</a:cxnLst>
                  <a:rect l="l" t="t" r="r" b="b"/>
                  <a:pathLst>
                    <a:path w="767342" h="797242">
                      <a:moveTo>
                        <a:pt x="190119" y="2381"/>
                      </a:moveTo>
                      <a:cubicBezTo>
                        <a:pt x="198310" y="2381"/>
                        <a:pt x="194881" y="94012"/>
                        <a:pt x="202692" y="94012"/>
                      </a:cubicBezTo>
                      <a:cubicBezTo>
                        <a:pt x="202883" y="94012"/>
                        <a:pt x="203073" y="94012"/>
                        <a:pt x="203263" y="93821"/>
                      </a:cubicBezTo>
                      <a:cubicBezTo>
                        <a:pt x="206312" y="97155"/>
                        <a:pt x="207931" y="98489"/>
                        <a:pt x="208788" y="98489"/>
                      </a:cubicBezTo>
                      <a:cubicBezTo>
                        <a:pt x="212122" y="98489"/>
                        <a:pt x="202311" y="75724"/>
                        <a:pt x="218694" y="64008"/>
                      </a:cubicBezTo>
                      <a:cubicBezTo>
                        <a:pt x="227838" y="57436"/>
                        <a:pt x="234696" y="44863"/>
                        <a:pt x="240697" y="44863"/>
                      </a:cubicBezTo>
                      <a:cubicBezTo>
                        <a:pt x="244316" y="44863"/>
                        <a:pt x="247555" y="49340"/>
                        <a:pt x="250793" y="62198"/>
                      </a:cubicBezTo>
                      <a:cubicBezTo>
                        <a:pt x="255556" y="81058"/>
                        <a:pt x="287084" y="89059"/>
                        <a:pt x="267557" y="109633"/>
                      </a:cubicBezTo>
                      <a:cubicBezTo>
                        <a:pt x="257937" y="119729"/>
                        <a:pt x="278035" y="147352"/>
                        <a:pt x="288322" y="147352"/>
                      </a:cubicBezTo>
                      <a:cubicBezTo>
                        <a:pt x="289655" y="147352"/>
                        <a:pt x="290798" y="146875"/>
                        <a:pt x="291751" y="145828"/>
                      </a:cubicBezTo>
                      <a:cubicBezTo>
                        <a:pt x="296609" y="141827"/>
                        <a:pt x="300990" y="140113"/>
                        <a:pt x="304895" y="140113"/>
                      </a:cubicBezTo>
                      <a:cubicBezTo>
                        <a:pt x="329851" y="140113"/>
                        <a:pt x="339090" y="208883"/>
                        <a:pt x="347281" y="221075"/>
                      </a:cubicBezTo>
                      <a:cubicBezTo>
                        <a:pt x="348901" y="234220"/>
                        <a:pt x="379476" y="252793"/>
                        <a:pt x="372809" y="263461"/>
                      </a:cubicBezTo>
                      <a:cubicBezTo>
                        <a:pt x="356902" y="288893"/>
                        <a:pt x="383286" y="278511"/>
                        <a:pt x="384143" y="299752"/>
                      </a:cubicBezTo>
                      <a:cubicBezTo>
                        <a:pt x="384715" y="314420"/>
                        <a:pt x="399193" y="322040"/>
                        <a:pt x="414242" y="322040"/>
                      </a:cubicBezTo>
                      <a:cubicBezTo>
                        <a:pt x="423291" y="322040"/>
                        <a:pt x="432530" y="319278"/>
                        <a:pt x="439198" y="313658"/>
                      </a:cubicBezTo>
                      <a:cubicBezTo>
                        <a:pt x="449961" y="304514"/>
                        <a:pt x="456724" y="301276"/>
                        <a:pt x="461105" y="301276"/>
                      </a:cubicBezTo>
                      <a:cubicBezTo>
                        <a:pt x="472154" y="301276"/>
                        <a:pt x="467582" y="322231"/>
                        <a:pt x="471868" y="322231"/>
                      </a:cubicBezTo>
                      <a:cubicBezTo>
                        <a:pt x="472916" y="322231"/>
                        <a:pt x="474535" y="320992"/>
                        <a:pt x="477012" y="317944"/>
                      </a:cubicBezTo>
                      <a:cubicBezTo>
                        <a:pt x="494443" y="298704"/>
                        <a:pt x="511492" y="301466"/>
                        <a:pt x="499110" y="254413"/>
                      </a:cubicBezTo>
                      <a:cubicBezTo>
                        <a:pt x="497776" y="249936"/>
                        <a:pt x="497681" y="206788"/>
                        <a:pt x="499681" y="205740"/>
                      </a:cubicBezTo>
                      <a:cubicBezTo>
                        <a:pt x="517588" y="199453"/>
                        <a:pt x="567880" y="165354"/>
                        <a:pt x="553688" y="142970"/>
                      </a:cubicBezTo>
                      <a:cubicBezTo>
                        <a:pt x="551212" y="136684"/>
                        <a:pt x="559308" y="123253"/>
                        <a:pt x="567118" y="123253"/>
                      </a:cubicBezTo>
                      <a:cubicBezTo>
                        <a:pt x="569119" y="123253"/>
                        <a:pt x="571214" y="124206"/>
                        <a:pt x="573024" y="126301"/>
                      </a:cubicBezTo>
                      <a:cubicBezTo>
                        <a:pt x="574262" y="127730"/>
                        <a:pt x="575691" y="128397"/>
                        <a:pt x="577310" y="128397"/>
                      </a:cubicBezTo>
                      <a:cubicBezTo>
                        <a:pt x="584930" y="128397"/>
                        <a:pt x="594455" y="113538"/>
                        <a:pt x="586359" y="106870"/>
                      </a:cubicBezTo>
                      <a:cubicBezTo>
                        <a:pt x="569690" y="93155"/>
                        <a:pt x="590359" y="87725"/>
                        <a:pt x="609409" y="87725"/>
                      </a:cubicBezTo>
                      <a:cubicBezTo>
                        <a:pt x="626078" y="87725"/>
                        <a:pt x="641604" y="91916"/>
                        <a:pt x="630174" y="98489"/>
                      </a:cubicBezTo>
                      <a:cubicBezTo>
                        <a:pt x="601599" y="115062"/>
                        <a:pt x="648748" y="119729"/>
                        <a:pt x="631222" y="148400"/>
                      </a:cubicBezTo>
                      <a:cubicBezTo>
                        <a:pt x="623792" y="160496"/>
                        <a:pt x="634079" y="168497"/>
                        <a:pt x="648272" y="168497"/>
                      </a:cubicBezTo>
                      <a:cubicBezTo>
                        <a:pt x="658939" y="168497"/>
                        <a:pt x="671798" y="163925"/>
                        <a:pt x="680942" y="153162"/>
                      </a:cubicBezTo>
                      <a:cubicBezTo>
                        <a:pt x="684943" y="148400"/>
                        <a:pt x="689229" y="146399"/>
                        <a:pt x="693134" y="146399"/>
                      </a:cubicBezTo>
                      <a:cubicBezTo>
                        <a:pt x="702469" y="146399"/>
                        <a:pt x="709422" y="158115"/>
                        <a:pt x="705041" y="170021"/>
                      </a:cubicBezTo>
                      <a:cubicBezTo>
                        <a:pt x="700754" y="181737"/>
                        <a:pt x="703802" y="183737"/>
                        <a:pt x="709517" y="183737"/>
                      </a:cubicBezTo>
                      <a:cubicBezTo>
                        <a:pt x="710565" y="183737"/>
                        <a:pt x="711803" y="183737"/>
                        <a:pt x="713042" y="183547"/>
                      </a:cubicBezTo>
                      <a:cubicBezTo>
                        <a:pt x="700850" y="191738"/>
                        <a:pt x="710565" y="215836"/>
                        <a:pt x="679323" y="220599"/>
                      </a:cubicBezTo>
                      <a:cubicBezTo>
                        <a:pt x="669703" y="222028"/>
                        <a:pt x="662368" y="222599"/>
                        <a:pt x="656558" y="222599"/>
                      </a:cubicBezTo>
                      <a:cubicBezTo>
                        <a:pt x="629507" y="222599"/>
                        <a:pt x="638651" y="209455"/>
                        <a:pt x="625983" y="209455"/>
                      </a:cubicBezTo>
                      <a:cubicBezTo>
                        <a:pt x="625412" y="209455"/>
                        <a:pt x="624840" y="209455"/>
                        <a:pt x="624173" y="209455"/>
                      </a:cubicBezTo>
                      <a:cubicBezTo>
                        <a:pt x="613219" y="210407"/>
                        <a:pt x="614839" y="220599"/>
                        <a:pt x="609695" y="220599"/>
                      </a:cubicBezTo>
                      <a:cubicBezTo>
                        <a:pt x="607505" y="220599"/>
                        <a:pt x="603980" y="218694"/>
                        <a:pt x="597694" y="213265"/>
                      </a:cubicBezTo>
                      <a:cubicBezTo>
                        <a:pt x="595122" y="211074"/>
                        <a:pt x="593788" y="210407"/>
                        <a:pt x="592646" y="210407"/>
                      </a:cubicBezTo>
                      <a:cubicBezTo>
                        <a:pt x="591122" y="210407"/>
                        <a:pt x="589979" y="211550"/>
                        <a:pt x="587026" y="211550"/>
                      </a:cubicBezTo>
                      <a:cubicBezTo>
                        <a:pt x="586835" y="211550"/>
                        <a:pt x="586645" y="211550"/>
                        <a:pt x="586359" y="211550"/>
                      </a:cubicBezTo>
                      <a:cubicBezTo>
                        <a:pt x="584359" y="227362"/>
                        <a:pt x="550069" y="234886"/>
                        <a:pt x="564928" y="245650"/>
                      </a:cubicBezTo>
                      <a:cubicBezTo>
                        <a:pt x="578834" y="255651"/>
                        <a:pt x="557117" y="271463"/>
                        <a:pt x="569690" y="277749"/>
                      </a:cubicBezTo>
                      <a:lnTo>
                        <a:pt x="569690" y="277749"/>
                      </a:lnTo>
                      <a:cubicBezTo>
                        <a:pt x="571024" y="292608"/>
                        <a:pt x="575215" y="297180"/>
                        <a:pt x="581311" y="297180"/>
                      </a:cubicBezTo>
                      <a:cubicBezTo>
                        <a:pt x="590645" y="297180"/>
                        <a:pt x="604456" y="286417"/>
                        <a:pt x="619506" y="285941"/>
                      </a:cubicBezTo>
                      <a:cubicBezTo>
                        <a:pt x="685133" y="290989"/>
                        <a:pt x="599027" y="357759"/>
                        <a:pt x="613981" y="389096"/>
                      </a:cubicBezTo>
                      <a:cubicBezTo>
                        <a:pt x="621411" y="397764"/>
                        <a:pt x="627983" y="398812"/>
                        <a:pt x="632936" y="409861"/>
                      </a:cubicBezTo>
                      <a:cubicBezTo>
                        <a:pt x="638747" y="422719"/>
                        <a:pt x="660273" y="420624"/>
                        <a:pt x="643795" y="432911"/>
                      </a:cubicBezTo>
                      <a:cubicBezTo>
                        <a:pt x="633222" y="456724"/>
                        <a:pt x="613124" y="474535"/>
                        <a:pt x="627602" y="504349"/>
                      </a:cubicBezTo>
                      <a:cubicBezTo>
                        <a:pt x="628364" y="507111"/>
                        <a:pt x="630174" y="508064"/>
                        <a:pt x="632555" y="508064"/>
                      </a:cubicBezTo>
                      <a:cubicBezTo>
                        <a:pt x="638080" y="508064"/>
                        <a:pt x="647319" y="503206"/>
                        <a:pt x="657701" y="503206"/>
                      </a:cubicBezTo>
                      <a:cubicBezTo>
                        <a:pt x="663607" y="503206"/>
                        <a:pt x="669798" y="504730"/>
                        <a:pt x="675894" y="509588"/>
                      </a:cubicBezTo>
                      <a:cubicBezTo>
                        <a:pt x="685609" y="517208"/>
                        <a:pt x="670751" y="535972"/>
                        <a:pt x="689324" y="539210"/>
                      </a:cubicBezTo>
                      <a:cubicBezTo>
                        <a:pt x="695039" y="540163"/>
                        <a:pt x="699040" y="543211"/>
                        <a:pt x="703040" y="543211"/>
                      </a:cubicBezTo>
                      <a:cubicBezTo>
                        <a:pt x="704755" y="543211"/>
                        <a:pt x="706564" y="542639"/>
                        <a:pt x="708469" y="541020"/>
                      </a:cubicBezTo>
                      <a:cubicBezTo>
                        <a:pt x="709327" y="540353"/>
                        <a:pt x="710184" y="540068"/>
                        <a:pt x="711137" y="540068"/>
                      </a:cubicBezTo>
                      <a:cubicBezTo>
                        <a:pt x="714280" y="540068"/>
                        <a:pt x="717994" y="543592"/>
                        <a:pt x="724757" y="543592"/>
                      </a:cubicBezTo>
                      <a:cubicBezTo>
                        <a:pt x="729615" y="543592"/>
                        <a:pt x="735901" y="541782"/>
                        <a:pt x="744760" y="535686"/>
                      </a:cubicBezTo>
                      <a:cubicBezTo>
                        <a:pt x="745617" y="535019"/>
                        <a:pt x="746665" y="534734"/>
                        <a:pt x="747617" y="534734"/>
                      </a:cubicBezTo>
                      <a:cubicBezTo>
                        <a:pt x="759333" y="534734"/>
                        <a:pt x="776764" y="573595"/>
                        <a:pt x="751142" y="601218"/>
                      </a:cubicBezTo>
                      <a:cubicBezTo>
                        <a:pt x="750094" y="602361"/>
                        <a:pt x="748951" y="602837"/>
                        <a:pt x="747808" y="602837"/>
                      </a:cubicBezTo>
                      <a:cubicBezTo>
                        <a:pt x="743902" y="602837"/>
                        <a:pt x="739616" y="597408"/>
                        <a:pt x="733520" y="597408"/>
                      </a:cubicBezTo>
                      <a:cubicBezTo>
                        <a:pt x="732854" y="597408"/>
                        <a:pt x="732092" y="597408"/>
                        <a:pt x="731330" y="597599"/>
                      </a:cubicBezTo>
                      <a:cubicBezTo>
                        <a:pt x="727138" y="607219"/>
                        <a:pt x="712184" y="618649"/>
                        <a:pt x="703707" y="625888"/>
                      </a:cubicBezTo>
                      <a:cubicBezTo>
                        <a:pt x="703517" y="625888"/>
                        <a:pt x="703231" y="625888"/>
                        <a:pt x="703040" y="625793"/>
                      </a:cubicBezTo>
                      <a:cubicBezTo>
                        <a:pt x="698278" y="616363"/>
                        <a:pt x="690658" y="612648"/>
                        <a:pt x="682180" y="612648"/>
                      </a:cubicBezTo>
                      <a:cubicBezTo>
                        <a:pt x="669988" y="612648"/>
                        <a:pt x="656272" y="620459"/>
                        <a:pt x="647700" y="629602"/>
                      </a:cubicBezTo>
                      <a:cubicBezTo>
                        <a:pt x="641794" y="632079"/>
                        <a:pt x="635984" y="635127"/>
                        <a:pt x="630269" y="638842"/>
                      </a:cubicBezTo>
                      <a:cubicBezTo>
                        <a:pt x="619220" y="646176"/>
                        <a:pt x="609124" y="655130"/>
                        <a:pt x="596741" y="660178"/>
                      </a:cubicBezTo>
                      <a:cubicBezTo>
                        <a:pt x="594836" y="660940"/>
                        <a:pt x="592931" y="661607"/>
                        <a:pt x="591026" y="662083"/>
                      </a:cubicBezTo>
                      <a:cubicBezTo>
                        <a:pt x="587026" y="658463"/>
                        <a:pt x="582835" y="654939"/>
                        <a:pt x="578739" y="654939"/>
                      </a:cubicBezTo>
                      <a:cubicBezTo>
                        <a:pt x="575596" y="654939"/>
                        <a:pt x="572452" y="657034"/>
                        <a:pt x="569500" y="662654"/>
                      </a:cubicBezTo>
                      <a:cubicBezTo>
                        <a:pt x="563309" y="661702"/>
                        <a:pt x="557117" y="660178"/>
                        <a:pt x="550640" y="658654"/>
                      </a:cubicBezTo>
                      <a:cubicBezTo>
                        <a:pt x="537781" y="655606"/>
                        <a:pt x="526447" y="654082"/>
                        <a:pt x="515302" y="654082"/>
                      </a:cubicBezTo>
                      <a:cubicBezTo>
                        <a:pt x="501110" y="654082"/>
                        <a:pt x="487394" y="656653"/>
                        <a:pt x="471583" y="662178"/>
                      </a:cubicBezTo>
                      <a:cubicBezTo>
                        <a:pt x="465772" y="664178"/>
                        <a:pt x="460058" y="665702"/>
                        <a:pt x="454247" y="666941"/>
                      </a:cubicBezTo>
                      <a:cubicBezTo>
                        <a:pt x="448913" y="659511"/>
                        <a:pt x="443579" y="652272"/>
                        <a:pt x="436435" y="652272"/>
                      </a:cubicBezTo>
                      <a:cubicBezTo>
                        <a:pt x="430149" y="652272"/>
                        <a:pt x="422338" y="657797"/>
                        <a:pt x="411861" y="673322"/>
                      </a:cubicBezTo>
                      <a:cubicBezTo>
                        <a:pt x="406337" y="674180"/>
                        <a:pt x="400812" y="675037"/>
                        <a:pt x="395192" y="676370"/>
                      </a:cubicBezTo>
                      <a:cubicBezTo>
                        <a:pt x="389668" y="677609"/>
                        <a:pt x="384715" y="679323"/>
                        <a:pt x="380238" y="681228"/>
                      </a:cubicBezTo>
                      <a:cubicBezTo>
                        <a:pt x="374713" y="680276"/>
                        <a:pt x="370046" y="678751"/>
                        <a:pt x="367951" y="677037"/>
                      </a:cubicBezTo>
                      <a:cubicBezTo>
                        <a:pt x="365093" y="674751"/>
                        <a:pt x="362426" y="673703"/>
                        <a:pt x="359855" y="673703"/>
                      </a:cubicBezTo>
                      <a:cubicBezTo>
                        <a:pt x="346234" y="673703"/>
                        <a:pt x="338233" y="703517"/>
                        <a:pt x="346424" y="720947"/>
                      </a:cubicBezTo>
                      <a:cubicBezTo>
                        <a:pt x="341947" y="736187"/>
                        <a:pt x="341090" y="753713"/>
                        <a:pt x="340614" y="771620"/>
                      </a:cubicBezTo>
                      <a:cubicBezTo>
                        <a:pt x="340328" y="783145"/>
                        <a:pt x="338804" y="791623"/>
                        <a:pt x="333851" y="794480"/>
                      </a:cubicBezTo>
                      <a:cubicBezTo>
                        <a:pt x="329946" y="792385"/>
                        <a:pt x="326708" y="790670"/>
                        <a:pt x="325374" y="790670"/>
                      </a:cubicBezTo>
                      <a:cubicBezTo>
                        <a:pt x="325279" y="790670"/>
                        <a:pt x="325184" y="790670"/>
                        <a:pt x="325088" y="790670"/>
                      </a:cubicBezTo>
                      <a:cubicBezTo>
                        <a:pt x="322993" y="791432"/>
                        <a:pt x="321088" y="792099"/>
                        <a:pt x="319278" y="792575"/>
                      </a:cubicBezTo>
                      <a:cubicBezTo>
                        <a:pt x="317754" y="791813"/>
                        <a:pt x="316135" y="790956"/>
                        <a:pt x="314420" y="789908"/>
                      </a:cubicBezTo>
                      <a:cubicBezTo>
                        <a:pt x="309277" y="786860"/>
                        <a:pt x="304419" y="784098"/>
                        <a:pt x="299466" y="781431"/>
                      </a:cubicBezTo>
                      <a:cubicBezTo>
                        <a:pt x="298990" y="770477"/>
                        <a:pt x="303657" y="754951"/>
                        <a:pt x="301657" y="746474"/>
                      </a:cubicBezTo>
                      <a:cubicBezTo>
                        <a:pt x="300418" y="741331"/>
                        <a:pt x="297847" y="739331"/>
                        <a:pt x="294322" y="739331"/>
                      </a:cubicBezTo>
                      <a:cubicBezTo>
                        <a:pt x="283559" y="739331"/>
                        <a:pt x="264319" y="758476"/>
                        <a:pt x="249555" y="761048"/>
                      </a:cubicBezTo>
                      <a:cubicBezTo>
                        <a:pt x="248984" y="760857"/>
                        <a:pt x="248412" y="760667"/>
                        <a:pt x="247841" y="760476"/>
                      </a:cubicBezTo>
                      <a:cubicBezTo>
                        <a:pt x="223838" y="753332"/>
                        <a:pt x="217360" y="734473"/>
                        <a:pt x="199454" y="719042"/>
                      </a:cubicBezTo>
                      <a:cubicBezTo>
                        <a:pt x="197929" y="717709"/>
                        <a:pt x="196405" y="716566"/>
                        <a:pt x="194786" y="715423"/>
                      </a:cubicBezTo>
                      <a:cubicBezTo>
                        <a:pt x="195167" y="713613"/>
                        <a:pt x="195739" y="711708"/>
                        <a:pt x="196596" y="709517"/>
                      </a:cubicBezTo>
                      <a:cubicBezTo>
                        <a:pt x="201739" y="696944"/>
                        <a:pt x="176593" y="694182"/>
                        <a:pt x="154781" y="690086"/>
                      </a:cubicBezTo>
                      <a:cubicBezTo>
                        <a:pt x="151162" y="687610"/>
                        <a:pt x="147733" y="685038"/>
                        <a:pt x="144399" y="682181"/>
                      </a:cubicBezTo>
                      <a:cubicBezTo>
                        <a:pt x="137731" y="676275"/>
                        <a:pt x="135160" y="668845"/>
                        <a:pt x="134874" y="660749"/>
                      </a:cubicBezTo>
                      <a:cubicBezTo>
                        <a:pt x="136208" y="659606"/>
                        <a:pt x="137541" y="658368"/>
                        <a:pt x="139160" y="657034"/>
                      </a:cubicBezTo>
                      <a:cubicBezTo>
                        <a:pt x="154019" y="645033"/>
                        <a:pt x="139732" y="625411"/>
                        <a:pt x="157353" y="613410"/>
                      </a:cubicBezTo>
                      <a:cubicBezTo>
                        <a:pt x="180022" y="597980"/>
                        <a:pt x="160972" y="594265"/>
                        <a:pt x="140875" y="589598"/>
                      </a:cubicBezTo>
                      <a:cubicBezTo>
                        <a:pt x="136112" y="567118"/>
                        <a:pt x="123349" y="547783"/>
                        <a:pt x="118110" y="524351"/>
                      </a:cubicBezTo>
                      <a:cubicBezTo>
                        <a:pt x="115729" y="513778"/>
                        <a:pt x="108775" y="508254"/>
                        <a:pt x="100775" y="506635"/>
                      </a:cubicBezTo>
                      <a:cubicBezTo>
                        <a:pt x="107061" y="491585"/>
                        <a:pt x="138208" y="489394"/>
                        <a:pt x="96583" y="485584"/>
                      </a:cubicBezTo>
                      <a:cubicBezTo>
                        <a:pt x="90011" y="485013"/>
                        <a:pt x="84010" y="484727"/>
                        <a:pt x="78296" y="484727"/>
                      </a:cubicBezTo>
                      <a:cubicBezTo>
                        <a:pt x="34766" y="484727"/>
                        <a:pt x="15812" y="500253"/>
                        <a:pt x="7048" y="500253"/>
                      </a:cubicBezTo>
                      <a:cubicBezTo>
                        <a:pt x="4572" y="500253"/>
                        <a:pt x="2858" y="499015"/>
                        <a:pt x="1714" y="495872"/>
                      </a:cubicBezTo>
                      <a:cubicBezTo>
                        <a:pt x="2286" y="493109"/>
                        <a:pt x="2858" y="490252"/>
                        <a:pt x="3524" y="487490"/>
                      </a:cubicBezTo>
                      <a:cubicBezTo>
                        <a:pt x="40196" y="454438"/>
                        <a:pt x="13335" y="450533"/>
                        <a:pt x="7620" y="435388"/>
                      </a:cubicBezTo>
                      <a:cubicBezTo>
                        <a:pt x="8287" y="433483"/>
                        <a:pt x="8954" y="431673"/>
                        <a:pt x="9811" y="429863"/>
                      </a:cubicBezTo>
                      <a:cubicBezTo>
                        <a:pt x="15621" y="417767"/>
                        <a:pt x="26194" y="407765"/>
                        <a:pt x="35719" y="398431"/>
                      </a:cubicBezTo>
                      <a:cubicBezTo>
                        <a:pt x="53626" y="380905"/>
                        <a:pt x="74390" y="366617"/>
                        <a:pt x="91821" y="348710"/>
                      </a:cubicBezTo>
                      <a:cubicBezTo>
                        <a:pt x="101155" y="339090"/>
                        <a:pt x="108680" y="329089"/>
                        <a:pt x="114491" y="318611"/>
                      </a:cubicBezTo>
                      <a:cubicBezTo>
                        <a:pt x="123539" y="316897"/>
                        <a:pt x="132302" y="315277"/>
                        <a:pt x="120777" y="305657"/>
                      </a:cubicBezTo>
                      <a:cubicBezTo>
                        <a:pt x="122396" y="301752"/>
                        <a:pt x="123825" y="297751"/>
                        <a:pt x="125063" y="293751"/>
                      </a:cubicBezTo>
                      <a:cubicBezTo>
                        <a:pt x="129921" y="291465"/>
                        <a:pt x="133826" y="288703"/>
                        <a:pt x="128206" y="283178"/>
                      </a:cubicBezTo>
                      <a:cubicBezTo>
                        <a:pt x="135541" y="264605"/>
                        <a:pt x="139827" y="244507"/>
                        <a:pt x="138779" y="225266"/>
                      </a:cubicBezTo>
                      <a:cubicBezTo>
                        <a:pt x="139922" y="215836"/>
                        <a:pt x="140017" y="206692"/>
                        <a:pt x="138208" y="198882"/>
                      </a:cubicBezTo>
                      <a:cubicBezTo>
                        <a:pt x="136112" y="190691"/>
                        <a:pt x="151733" y="148209"/>
                        <a:pt x="133064" y="148209"/>
                      </a:cubicBezTo>
                      <a:cubicBezTo>
                        <a:pt x="129730" y="148209"/>
                        <a:pt x="125254" y="149542"/>
                        <a:pt x="119348" y="152781"/>
                      </a:cubicBezTo>
                      <a:cubicBezTo>
                        <a:pt x="118872" y="152876"/>
                        <a:pt x="118396" y="152972"/>
                        <a:pt x="117919" y="152972"/>
                      </a:cubicBezTo>
                      <a:cubicBezTo>
                        <a:pt x="104204" y="152972"/>
                        <a:pt x="99346" y="100489"/>
                        <a:pt x="100775" y="93440"/>
                      </a:cubicBezTo>
                      <a:cubicBezTo>
                        <a:pt x="104394" y="86582"/>
                        <a:pt x="112776" y="72295"/>
                        <a:pt x="118110" y="72295"/>
                      </a:cubicBezTo>
                      <a:cubicBezTo>
                        <a:pt x="120491" y="72295"/>
                        <a:pt x="122206" y="75057"/>
                        <a:pt x="122682" y="82391"/>
                      </a:cubicBezTo>
                      <a:cubicBezTo>
                        <a:pt x="123444" y="93345"/>
                        <a:pt x="123444" y="96488"/>
                        <a:pt x="126587" y="96488"/>
                      </a:cubicBezTo>
                      <a:cubicBezTo>
                        <a:pt x="129350" y="96488"/>
                        <a:pt x="134493" y="93917"/>
                        <a:pt x="144780" y="92107"/>
                      </a:cubicBezTo>
                      <a:cubicBezTo>
                        <a:pt x="165925" y="88297"/>
                        <a:pt x="141160" y="67151"/>
                        <a:pt x="152591" y="46672"/>
                      </a:cubicBezTo>
                      <a:cubicBezTo>
                        <a:pt x="152591" y="46672"/>
                        <a:pt x="154686" y="16764"/>
                        <a:pt x="161544" y="16764"/>
                      </a:cubicBezTo>
                      <a:cubicBezTo>
                        <a:pt x="163163" y="16764"/>
                        <a:pt x="164973" y="18383"/>
                        <a:pt x="167164" y="22384"/>
                      </a:cubicBezTo>
                      <a:cubicBezTo>
                        <a:pt x="168497" y="24860"/>
                        <a:pt x="167926" y="39338"/>
                        <a:pt x="173260" y="39338"/>
                      </a:cubicBezTo>
                      <a:cubicBezTo>
                        <a:pt x="174403" y="39338"/>
                        <a:pt x="175831" y="38671"/>
                        <a:pt x="177641" y="36957"/>
                      </a:cubicBezTo>
                      <a:cubicBezTo>
                        <a:pt x="183547" y="11525"/>
                        <a:pt x="187452" y="1905"/>
                        <a:pt x="190119" y="1905"/>
                      </a:cubicBezTo>
                      <a:moveTo>
                        <a:pt x="190119" y="0"/>
                      </a:moveTo>
                      <a:cubicBezTo>
                        <a:pt x="186880" y="0"/>
                        <a:pt x="183261" y="2762"/>
                        <a:pt x="175546" y="36195"/>
                      </a:cubicBezTo>
                      <a:cubicBezTo>
                        <a:pt x="174117" y="37338"/>
                        <a:pt x="173450" y="37433"/>
                        <a:pt x="173355" y="37433"/>
                      </a:cubicBezTo>
                      <a:cubicBezTo>
                        <a:pt x="172688" y="37433"/>
                        <a:pt x="171641" y="35719"/>
                        <a:pt x="170593" y="27432"/>
                      </a:cubicBezTo>
                      <a:cubicBezTo>
                        <a:pt x="170212" y="24384"/>
                        <a:pt x="170021" y="22765"/>
                        <a:pt x="169450" y="21717"/>
                      </a:cubicBezTo>
                      <a:cubicBezTo>
                        <a:pt x="167830" y="18764"/>
                        <a:pt x="165354" y="14859"/>
                        <a:pt x="161734" y="14859"/>
                      </a:cubicBezTo>
                      <a:cubicBezTo>
                        <a:pt x="153924" y="14859"/>
                        <a:pt x="151352" y="34385"/>
                        <a:pt x="150495" y="46387"/>
                      </a:cubicBezTo>
                      <a:cubicBezTo>
                        <a:pt x="145066" y="56579"/>
                        <a:pt x="147733" y="66675"/>
                        <a:pt x="149828" y="74867"/>
                      </a:cubicBezTo>
                      <a:cubicBezTo>
                        <a:pt x="151162" y="80105"/>
                        <a:pt x="152400" y="84677"/>
                        <a:pt x="150781" y="87154"/>
                      </a:cubicBezTo>
                      <a:cubicBezTo>
                        <a:pt x="149828" y="88583"/>
                        <a:pt x="147828" y="89630"/>
                        <a:pt x="144589" y="90202"/>
                      </a:cubicBezTo>
                      <a:cubicBezTo>
                        <a:pt x="138875" y="91250"/>
                        <a:pt x="134684" y="92488"/>
                        <a:pt x="131635" y="93440"/>
                      </a:cubicBezTo>
                      <a:cubicBezTo>
                        <a:pt x="129445" y="94107"/>
                        <a:pt x="127730" y="94583"/>
                        <a:pt x="126873" y="94583"/>
                      </a:cubicBezTo>
                      <a:cubicBezTo>
                        <a:pt x="126111" y="93917"/>
                        <a:pt x="125825" y="89249"/>
                        <a:pt x="125444" y="84010"/>
                      </a:cubicBezTo>
                      <a:lnTo>
                        <a:pt x="125444" y="82772"/>
                      </a:lnTo>
                      <a:cubicBezTo>
                        <a:pt x="125158" y="79724"/>
                        <a:pt x="124587" y="70485"/>
                        <a:pt x="118396" y="70485"/>
                      </a:cubicBezTo>
                      <a:cubicBezTo>
                        <a:pt x="111633" y="70485"/>
                        <a:pt x="103251" y="84487"/>
                        <a:pt x="98965" y="92869"/>
                      </a:cubicBezTo>
                      <a:cubicBezTo>
                        <a:pt x="98869" y="93059"/>
                        <a:pt x="98774" y="93250"/>
                        <a:pt x="98774" y="93535"/>
                      </a:cubicBezTo>
                      <a:cubicBezTo>
                        <a:pt x="97441" y="99917"/>
                        <a:pt x="100775" y="139446"/>
                        <a:pt x="110776" y="151733"/>
                      </a:cubicBezTo>
                      <a:cubicBezTo>
                        <a:pt x="112967" y="154495"/>
                        <a:pt x="115538" y="155829"/>
                        <a:pt x="118205" y="155829"/>
                      </a:cubicBezTo>
                      <a:cubicBezTo>
                        <a:pt x="118872" y="155829"/>
                        <a:pt x="119634" y="155829"/>
                        <a:pt x="120301" y="155543"/>
                      </a:cubicBezTo>
                      <a:cubicBezTo>
                        <a:pt x="120491" y="155543"/>
                        <a:pt x="120682" y="155448"/>
                        <a:pt x="120872" y="155353"/>
                      </a:cubicBezTo>
                      <a:cubicBezTo>
                        <a:pt x="126111" y="152495"/>
                        <a:pt x="130397" y="151067"/>
                        <a:pt x="133445" y="151067"/>
                      </a:cubicBezTo>
                      <a:lnTo>
                        <a:pt x="133445" y="151067"/>
                      </a:lnTo>
                      <a:cubicBezTo>
                        <a:pt x="135446" y="151067"/>
                        <a:pt x="136969" y="151638"/>
                        <a:pt x="138017" y="152972"/>
                      </a:cubicBezTo>
                      <a:cubicBezTo>
                        <a:pt x="142399" y="158210"/>
                        <a:pt x="139732" y="173260"/>
                        <a:pt x="137827" y="184309"/>
                      </a:cubicBezTo>
                      <a:cubicBezTo>
                        <a:pt x="136398" y="192405"/>
                        <a:pt x="135636" y="197167"/>
                        <a:pt x="136303" y="200025"/>
                      </a:cubicBezTo>
                      <a:cubicBezTo>
                        <a:pt x="137922" y="206788"/>
                        <a:pt x="138113" y="215170"/>
                        <a:pt x="136874" y="225552"/>
                      </a:cubicBezTo>
                      <a:cubicBezTo>
                        <a:pt x="137827" y="243554"/>
                        <a:pt x="134207" y="263176"/>
                        <a:pt x="126397" y="282892"/>
                      </a:cubicBezTo>
                      <a:cubicBezTo>
                        <a:pt x="126016" y="283750"/>
                        <a:pt x="126301" y="284798"/>
                        <a:pt x="126968" y="285464"/>
                      </a:cubicBezTo>
                      <a:cubicBezTo>
                        <a:pt x="128397" y="286893"/>
                        <a:pt x="129159" y="288131"/>
                        <a:pt x="128968" y="288893"/>
                      </a:cubicBezTo>
                      <a:cubicBezTo>
                        <a:pt x="128683" y="290227"/>
                        <a:pt x="125539" y="291751"/>
                        <a:pt x="124492" y="292227"/>
                      </a:cubicBezTo>
                      <a:cubicBezTo>
                        <a:pt x="123920" y="292513"/>
                        <a:pt x="123444" y="293084"/>
                        <a:pt x="123254" y="293751"/>
                      </a:cubicBezTo>
                      <a:cubicBezTo>
                        <a:pt x="122110" y="297561"/>
                        <a:pt x="120682" y="301561"/>
                        <a:pt x="119063" y="305467"/>
                      </a:cubicBezTo>
                      <a:cubicBezTo>
                        <a:pt x="118681" y="306419"/>
                        <a:pt x="118967" y="307562"/>
                        <a:pt x="119729" y="308229"/>
                      </a:cubicBezTo>
                      <a:cubicBezTo>
                        <a:pt x="124682" y="312325"/>
                        <a:pt x="124396" y="313849"/>
                        <a:pt x="124396" y="313849"/>
                      </a:cubicBezTo>
                      <a:cubicBezTo>
                        <a:pt x="124016" y="315182"/>
                        <a:pt x="117634" y="316420"/>
                        <a:pt x="114586" y="316992"/>
                      </a:cubicBezTo>
                      <a:cubicBezTo>
                        <a:pt x="113919" y="317087"/>
                        <a:pt x="113252" y="317564"/>
                        <a:pt x="112871" y="318135"/>
                      </a:cubicBezTo>
                      <a:cubicBezTo>
                        <a:pt x="107061" y="328613"/>
                        <a:pt x="99536" y="338518"/>
                        <a:pt x="90583" y="347758"/>
                      </a:cubicBezTo>
                      <a:cubicBezTo>
                        <a:pt x="81439" y="357188"/>
                        <a:pt x="71056" y="365760"/>
                        <a:pt x="61055" y="374047"/>
                      </a:cubicBezTo>
                      <a:cubicBezTo>
                        <a:pt x="52197" y="381476"/>
                        <a:pt x="42958" y="389096"/>
                        <a:pt x="34480" y="397383"/>
                      </a:cubicBezTo>
                      <a:lnTo>
                        <a:pt x="33338" y="398526"/>
                      </a:lnTo>
                      <a:cubicBezTo>
                        <a:pt x="24289" y="407384"/>
                        <a:pt x="13906" y="417481"/>
                        <a:pt x="8192" y="429387"/>
                      </a:cubicBezTo>
                      <a:cubicBezTo>
                        <a:pt x="7334" y="431197"/>
                        <a:pt x="6572" y="433102"/>
                        <a:pt x="5905" y="435197"/>
                      </a:cubicBezTo>
                      <a:cubicBezTo>
                        <a:pt x="5715" y="435674"/>
                        <a:pt x="5715" y="436245"/>
                        <a:pt x="5905" y="436817"/>
                      </a:cubicBezTo>
                      <a:cubicBezTo>
                        <a:pt x="7525" y="441198"/>
                        <a:pt x="10573" y="444532"/>
                        <a:pt x="13621" y="447770"/>
                      </a:cubicBezTo>
                      <a:cubicBezTo>
                        <a:pt x="17526" y="452057"/>
                        <a:pt x="20860" y="455676"/>
                        <a:pt x="20669" y="460819"/>
                      </a:cubicBezTo>
                      <a:cubicBezTo>
                        <a:pt x="20383" y="467201"/>
                        <a:pt x="14478" y="475583"/>
                        <a:pt x="2572" y="486251"/>
                      </a:cubicBezTo>
                      <a:cubicBezTo>
                        <a:pt x="2191" y="486537"/>
                        <a:pt x="1905" y="487013"/>
                        <a:pt x="1810" y="487490"/>
                      </a:cubicBezTo>
                      <a:cubicBezTo>
                        <a:pt x="1238" y="490347"/>
                        <a:pt x="571" y="493109"/>
                        <a:pt x="0" y="495872"/>
                      </a:cubicBezTo>
                      <a:cubicBezTo>
                        <a:pt x="0" y="496348"/>
                        <a:pt x="0" y="496729"/>
                        <a:pt x="95" y="497205"/>
                      </a:cubicBezTo>
                      <a:cubicBezTo>
                        <a:pt x="1619" y="501206"/>
                        <a:pt x="4096" y="503206"/>
                        <a:pt x="7620" y="503206"/>
                      </a:cubicBezTo>
                      <a:cubicBezTo>
                        <a:pt x="10763" y="503206"/>
                        <a:pt x="14668" y="501682"/>
                        <a:pt x="20002" y="499491"/>
                      </a:cubicBezTo>
                      <a:cubicBezTo>
                        <a:pt x="30956" y="495109"/>
                        <a:pt x="49244" y="487680"/>
                        <a:pt x="78867" y="487680"/>
                      </a:cubicBezTo>
                      <a:cubicBezTo>
                        <a:pt x="84677" y="487680"/>
                        <a:pt x="90773" y="487966"/>
                        <a:pt x="96964" y="488537"/>
                      </a:cubicBezTo>
                      <a:cubicBezTo>
                        <a:pt x="106489" y="489394"/>
                        <a:pt x="112585" y="490252"/>
                        <a:pt x="115252" y="491014"/>
                      </a:cubicBezTo>
                      <a:cubicBezTo>
                        <a:pt x="114395" y="491585"/>
                        <a:pt x="113347" y="492347"/>
                        <a:pt x="112395" y="493014"/>
                      </a:cubicBezTo>
                      <a:cubicBezTo>
                        <a:pt x="107918" y="495967"/>
                        <a:pt x="101822" y="499967"/>
                        <a:pt x="99250" y="506254"/>
                      </a:cubicBezTo>
                      <a:cubicBezTo>
                        <a:pt x="98965" y="506920"/>
                        <a:pt x="98965" y="507683"/>
                        <a:pt x="99346" y="508254"/>
                      </a:cubicBezTo>
                      <a:cubicBezTo>
                        <a:pt x="99727" y="508825"/>
                        <a:pt x="100298" y="509302"/>
                        <a:pt x="100965" y="509492"/>
                      </a:cubicBezTo>
                      <a:cubicBezTo>
                        <a:pt x="108966" y="511111"/>
                        <a:pt x="114491" y="516731"/>
                        <a:pt x="116396" y="525399"/>
                      </a:cubicBezTo>
                      <a:cubicBezTo>
                        <a:pt x="119063" y="537305"/>
                        <a:pt x="123634" y="548164"/>
                        <a:pt x="128016" y="558641"/>
                      </a:cubicBezTo>
                      <a:cubicBezTo>
                        <a:pt x="132493" y="569405"/>
                        <a:pt x="136779" y="579501"/>
                        <a:pt x="139160" y="590645"/>
                      </a:cubicBezTo>
                      <a:cubicBezTo>
                        <a:pt x="139351" y="591598"/>
                        <a:pt x="140017" y="592265"/>
                        <a:pt x="140970" y="592455"/>
                      </a:cubicBezTo>
                      <a:lnTo>
                        <a:pt x="142970" y="592931"/>
                      </a:lnTo>
                      <a:cubicBezTo>
                        <a:pt x="152876" y="595217"/>
                        <a:pt x="165163" y="598075"/>
                        <a:pt x="165925" y="601885"/>
                      </a:cubicBezTo>
                      <a:cubicBezTo>
                        <a:pt x="166116" y="602933"/>
                        <a:pt x="165640" y="605885"/>
                        <a:pt x="156781" y="611981"/>
                      </a:cubicBezTo>
                      <a:cubicBezTo>
                        <a:pt x="146590" y="618934"/>
                        <a:pt x="146018" y="628364"/>
                        <a:pt x="145542" y="636651"/>
                      </a:cubicBezTo>
                      <a:cubicBezTo>
                        <a:pt x="145066" y="644176"/>
                        <a:pt x="144685" y="650653"/>
                        <a:pt x="138398" y="655701"/>
                      </a:cubicBezTo>
                      <a:cubicBezTo>
                        <a:pt x="136779" y="657034"/>
                        <a:pt x="135350" y="658273"/>
                        <a:pt x="134017" y="659511"/>
                      </a:cubicBezTo>
                      <a:cubicBezTo>
                        <a:pt x="133541" y="659987"/>
                        <a:pt x="133255" y="660654"/>
                        <a:pt x="133255" y="661416"/>
                      </a:cubicBezTo>
                      <a:cubicBezTo>
                        <a:pt x="133731" y="671227"/>
                        <a:pt x="137065" y="678751"/>
                        <a:pt x="143637" y="684562"/>
                      </a:cubicBezTo>
                      <a:cubicBezTo>
                        <a:pt x="146590" y="687134"/>
                        <a:pt x="149828" y="689610"/>
                        <a:pt x="154210" y="692658"/>
                      </a:cubicBezTo>
                      <a:cubicBezTo>
                        <a:pt x="154496" y="692849"/>
                        <a:pt x="154781" y="692944"/>
                        <a:pt x="155067" y="693039"/>
                      </a:cubicBezTo>
                      <a:cubicBezTo>
                        <a:pt x="157639" y="693515"/>
                        <a:pt x="160210" y="693992"/>
                        <a:pt x="162782" y="694468"/>
                      </a:cubicBezTo>
                      <a:cubicBezTo>
                        <a:pt x="176593" y="696944"/>
                        <a:pt x="192119" y="699707"/>
                        <a:pt x="195167" y="705136"/>
                      </a:cubicBezTo>
                      <a:cubicBezTo>
                        <a:pt x="195548" y="705898"/>
                        <a:pt x="196025" y="707136"/>
                        <a:pt x="195167" y="709232"/>
                      </a:cubicBezTo>
                      <a:cubicBezTo>
                        <a:pt x="194310" y="711232"/>
                        <a:pt x="193738" y="713232"/>
                        <a:pt x="193262" y="715518"/>
                      </a:cubicBezTo>
                      <a:cubicBezTo>
                        <a:pt x="193072" y="716375"/>
                        <a:pt x="193453" y="717328"/>
                        <a:pt x="194119" y="717899"/>
                      </a:cubicBezTo>
                      <a:lnTo>
                        <a:pt x="194596" y="718185"/>
                      </a:lnTo>
                      <a:cubicBezTo>
                        <a:pt x="196025" y="719233"/>
                        <a:pt x="197358" y="720281"/>
                        <a:pt x="198692" y="721424"/>
                      </a:cubicBezTo>
                      <a:cubicBezTo>
                        <a:pt x="204692" y="726567"/>
                        <a:pt x="209455" y="732282"/>
                        <a:pt x="214122" y="737711"/>
                      </a:cubicBezTo>
                      <a:cubicBezTo>
                        <a:pt x="223075" y="748379"/>
                        <a:pt x="231553" y="758476"/>
                        <a:pt x="248031" y="763334"/>
                      </a:cubicBezTo>
                      <a:lnTo>
                        <a:pt x="248888" y="763619"/>
                      </a:lnTo>
                      <a:lnTo>
                        <a:pt x="249746" y="763905"/>
                      </a:lnTo>
                      <a:cubicBezTo>
                        <a:pt x="249746" y="763905"/>
                        <a:pt x="250222" y="764000"/>
                        <a:pt x="250412" y="764000"/>
                      </a:cubicBezTo>
                      <a:cubicBezTo>
                        <a:pt x="250508" y="764000"/>
                        <a:pt x="250698" y="764000"/>
                        <a:pt x="250793" y="764000"/>
                      </a:cubicBezTo>
                      <a:cubicBezTo>
                        <a:pt x="258699" y="762667"/>
                        <a:pt x="267271" y="757142"/>
                        <a:pt x="275654" y="751808"/>
                      </a:cubicBezTo>
                      <a:cubicBezTo>
                        <a:pt x="282988" y="747141"/>
                        <a:pt x="290513" y="742283"/>
                        <a:pt x="295180" y="742283"/>
                      </a:cubicBezTo>
                      <a:cubicBezTo>
                        <a:pt x="296989" y="742283"/>
                        <a:pt x="298990" y="742950"/>
                        <a:pt x="300133" y="747617"/>
                      </a:cubicBezTo>
                      <a:cubicBezTo>
                        <a:pt x="301180" y="751903"/>
                        <a:pt x="300133" y="758857"/>
                        <a:pt x="299275" y="765524"/>
                      </a:cubicBezTo>
                      <a:cubicBezTo>
                        <a:pt x="298513" y="771144"/>
                        <a:pt x="297656" y="777050"/>
                        <a:pt x="297847" y="782002"/>
                      </a:cubicBezTo>
                      <a:cubicBezTo>
                        <a:pt x="297847" y="782860"/>
                        <a:pt x="298323" y="783622"/>
                        <a:pt x="299085" y="784003"/>
                      </a:cubicBezTo>
                      <a:cubicBezTo>
                        <a:pt x="304133" y="786670"/>
                        <a:pt x="308991" y="789432"/>
                        <a:pt x="313944" y="792385"/>
                      </a:cubicBezTo>
                      <a:cubicBezTo>
                        <a:pt x="315754" y="793433"/>
                        <a:pt x="317468" y="794385"/>
                        <a:pt x="318992" y="795147"/>
                      </a:cubicBezTo>
                      <a:cubicBezTo>
                        <a:pt x="319278" y="795338"/>
                        <a:pt x="319659" y="795433"/>
                        <a:pt x="320040" y="795433"/>
                      </a:cubicBezTo>
                      <a:cubicBezTo>
                        <a:pt x="320230" y="795433"/>
                        <a:pt x="320516" y="795433"/>
                        <a:pt x="320707" y="795433"/>
                      </a:cubicBezTo>
                      <a:cubicBezTo>
                        <a:pt x="322421" y="794957"/>
                        <a:pt x="324326" y="794385"/>
                        <a:pt x="326326" y="793528"/>
                      </a:cubicBezTo>
                      <a:cubicBezTo>
                        <a:pt x="327565" y="793814"/>
                        <a:pt x="331565" y="795909"/>
                        <a:pt x="333470" y="796957"/>
                      </a:cubicBezTo>
                      <a:cubicBezTo>
                        <a:pt x="333851" y="797147"/>
                        <a:pt x="334232" y="797243"/>
                        <a:pt x="334613" y="797243"/>
                      </a:cubicBezTo>
                      <a:cubicBezTo>
                        <a:pt x="334994" y="797243"/>
                        <a:pt x="335471" y="797147"/>
                        <a:pt x="335851" y="796957"/>
                      </a:cubicBezTo>
                      <a:cubicBezTo>
                        <a:pt x="342424" y="793147"/>
                        <a:pt x="343567" y="782765"/>
                        <a:pt x="343852" y="772097"/>
                      </a:cubicBezTo>
                      <a:cubicBezTo>
                        <a:pt x="344234" y="755237"/>
                        <a:pt x="345091" y="737426"/>
                        <a:pt x="349567" y="721995"/>
                      </a:cubicBezTo>
                      <a:cubicBezTo>
                        <a:pt x="349758" y="721424"/>
                        <a:pt x="349663" y="720852"/>
                        <a:pt x="349472" y="720281"/>
                      </a:cubicBezTo>
                      <a:cubicBezTo>
                        <a:pt x="344043" y="708755"/>
                        <a:pt x="346424" y="691515"/>
                        <a:pt x="352044" y="682657"/>
                      </a:cubicBezTo>
                      <a:cubicBezTo>
                        <a:pt x="353854" y="679799"/>
                        <a:pt x="356806" y="676466"/>
                        <a:pt x="360807" y="676466"/>
                      </a:cubicBezTo>
                      <a:cubicBezTo>
                        <a:pt x="362902" y="676466"/>
                        <a:pt x="365093" y="677418"/>
                        <a:pt x="367379" y="679228"/>
                      </a:cubicBezTo>
                      <a:cubicBezTo>
                        <a:pt x="370618" y="681895"/>
                        <a:pt x="377190" y="683324"/>
                        <a:pt x="380809" y="683895"/>
                      </a:cubicBezTo>
                      <a:cubicBezTo>
                        <a:pt x="380905" y="683895"/>
                        <a:pt x="381095" y="683895"/>
                        <a:pt x="381191" y="683895"/>
                      </a:cubicBezTo>
                      <a:cubicBezTo>
                        <a:pt x="381476" y="683895"/>
                        <a:pt x="381857" y="683895"/>
                        <a:pt x="382143" y="683705"/>
                      </a:cubicBezTo>
                      <a:cubicBezTo>
                        <a:pt x="386810" y="681704"/>
                        <a:pt x="391573" y="680085"/>
                        <a:pt x="396621" y="678942"/>
                      </a:cubicBezTo>
                      <a:cubicBezTo>
                        <a:pt x="401384" y="677894"/>
                        <a:pt x="406432" y="676942"/>
                        <a:pt x="413099" y="675989"/>
                      </a:cubicBezTo>
                      <a:cubicBezTo>
                        <a:pt x="413766" y="675894"/>
                        <a:pt x="414338" y="675513"/>
                        <a:pt x="414718" y="674942"/>
                      </a:cubicBezTo>
                      <a:cubicBezTo>
                        <a:pt x="423672" y="661702"/>
                        <a:pt x="431292" y="654939"/>
                        <a:pt x="437293" y="654939"/>
                      </a:cubicBezTo>
                      <a:cubicBezTo>
                        <a:pt x="443293" y="654939"/>
                        <a:pt x="448437" y="661892"/>
                        <a:pt x="453200" y="668560"/>
                      </a:cubicBezTo>
                      <a:cubicBezTo>
                        <a:pt x="453676" y="669226"/>
                        <a:pt x="454342" y="669512"/>
                        <a:pt x="455105" y="669512"/>
                      </a:cubicBezTo>
                      <a:cubicBezTo>
                        <a:pt x="455295" y="669512"/>
                        <a:pt x="455390" y="669512"/>
                        <a:pt x="455581" y="669512"/>
                      </a:cubicBezTo>
                      <a:cubicBezTo>
                        <a:pt x="462248" y="668084"/>
                        <a:pt x="467773" y="666559"/>
                        <a:pt x="473202" y="664750"/>
                      </a:cubicBezTo>
                      <a:cubicBezTo>
                        <a:pt x="488823" y="659320"/>
                        <a:pt x="502444" y="656844"/>
                        <a:pt x="516160" y="656844"/>
                      </a:cubicBezTo>
                      <a:cubicBezTo>
                        <a:pt x="526733" y="656844"/>
                        <a:pt x="537781" y="658273"/>
                        <a:pt x="550926" y="661416"/>
                      </a:cubicBezTo>
                      <a:lnTo>
                        <a:pt x="553974" y="662178"/>
                      </a:lnTo>
                      <a:cubicBezTo>
                        <a:pt x="559498" y="663511"/>
                        <a:pt x="564642" y="664750"/>
                        <a:pt x="569976" y="665512"/>
                      </a:cubicBezTo>
                      <a:cubicBezTo>
                        <a:pt x="570071" y="665512"/>
                        <a:pt x="570262" y="665512"/>
                        <a:pt x="570357" y="665512"/>
                      </a:cubicBezTo>
                      <a:cubicBezTo>
                        <a:pt x="571214" y="665512"/>
                        <a:pt x="572072" y="665035"/>
                        <a:pt x="572452" y="664178"/>
                      </a:cubicBezTo>
                      <a:cubicBezTo>
                        <a:pt x="575786" y="657701"/>
                        <a:pt x="578644" y="657701"/>
                        <a:pt x="579501" y="657701"/>
                      </a:cubicBezTo>
                      <a:cubicBezTo>
                        <a:pt x="582835" y="657701"/>
                        <a:pt x="586740" y="661035"/>
                        <a:pt x="590264" y="664178"/>
                      </a:cubicBezTo>
                      <a:cubicBezTo>
                        <a:pt x="590741" y="664559"/>
                        <a:pt x="591312" y="664845"/>
                        <a:pt x="591884" y="664845"/>
                      </a:cubicBezTo>
                      <a:cubicBezTo>
                        <a:pt x="592074" y="664845"/>
                        <a:pt x="592264" y="664845"/>
                        <a:pt x="592455" y="664845"/>
                      </a:cubicBezTo>
                      <a:cubicBezTo>
                        <a:pt x="594551" y="664274"/>
                        <a:pt x="596551" y="663607"/>
                        <a:pt x="598551" y="662845"/>
                      </a:cubicBezTo>
                      <a:cubicBezTo>
                        <a:pt x="607505" y="659130"/>
                        <a:pt x="615410" y="653510"/>
                        <a:pt x="622935" y="647986"/>
                      </a:cubicBezTo>
                      <a:cubicBezTo>
                        <a:pt x="626078" y="645700"/>
                        <a:pt x="629222" y="643414"/>
                        <a:pt x="632460" y="641318"/>
                      </a:cubicBezTo>
                      <a:cubicBezTo>
                        <a:pt x="637984" y="637699"/>
                        <a:pt x="643700" y="634651"/>
                        <a:pt x="649414" y="632269"/>
                      </a:cubicBezTo>
                      <a:cubicBezTo>
                        <a:pt x="649700" y="632174"/>
                        <a:pt x="649986" y="631984"/>
                        <a:pt x="650272" y="631698"/>
                      </a:cubicBezTo>
                      <a:cubicBezTo>
                        <a:pt x="657701" y="623602"/>
                        <a:pt x="670751" y="615506"/>
                        <a:pt x="683038" y="615506"/>
                      </a:cubicBezTo>
                      <a:cubicBezTo>
                        <a:pt x="691515" y="615506"/>
                        <a:pt x="697801" y="619506"/>
                        <a:pt x="701707" y="627317"/>
                      </a:cubicBezTo>
                      <a:cubicBezTo>
                        <a:pt x="701993" y="627983"/>
                        <a:pt x="702564" y="628364"/>
                        <a:pt x="703231" y="628555"/>
                      </a:cubicBezTo>
                      <a:cubicBezTo>
                        <a:pt x="703231" y="628555"/>
                        <a:pt x="703612" y="628555"/>
                        <a:pt x="703707" y="628650"/>
                      </a:cubicBezTo>
                      <a:cubicBezTo>
                        <a:pt x="703897" y="628650"/>
                        <a:pt x="704088" y="628650"/>
                        <a:pt x="704279" y="628650"/>
                      </a:cubicBezTo>
                      <a:cubicBezTo>
                        <a:pt x="704945" y="628650"/>
                        <a:pt x="705612" y="628459"/>
                        <a:pt x="705993" y="628174"/>
                      </a:cubicBezTo>
                      <a:cubicBezTo>
                        <a:pt x="707136" y="627126"/>
                        <a:pt x="708469" y="626078"/>
                        <a:pt x="709803" y="624935"/>
                      </a:cubicBezTo>
                      <a:cubicBezTo>
                        <a:pt x="718090" y="618077"/>
                        <a:pt x="729234" y="608743"/>
                        <a:pt x="733616" y="600266"/>
                      </a:cubicBezTo>
                      <a:cubicBezTo>
                        <a:pt x="733806" y="600266"/>
                        <a:pt x="733997" y="600266"/>
                        <a:pt x="734187" y="600266"/>
                      </a:cubicBezTo>
                      <a:cubicBezTo>
                        <a:pt x="736949" y="600266"/>
                        <a:pt x="739330" y="601694"/>
                        <a:pt x="741712" y="603123"/>
                      </a:cubicBezTo>
                      <a:cubicBezTo>
                        <a:pt x="743998" y="604457"/>
                        <a:pt x="746093" y="605695"/>
                        <a:pt x="748475" y="605695"/>
                      </a:cubicBezTo>
                      <a:cubicBezTo>
                        <a:pt x="750380" y="605695"/>
                        <a:pt x="752094" y="604933"/>
                        <a:pt x="753523" y="603314"/>
                      </a:cubicBezTo>
                      <a:cubicBezTo>
                        <a:pt x="770572" y="584930"/>
                        <a:pt x="769334" y="561594"/>
                        <a:pt x="763143" y="547211"/>
                      </a:cubicBezTo>
                      <a:cubicBezTo>
                        <a:pt x="759238" y="538353"/>
                        <a:pt x="753523" y="532828"/>
                        <a:pt x="748284" y="532828"/>
                      </a:cubicBezTo>
                      <a:cubicBezTo>
                        <a:pt x="746760" y="532828"/>
                        <a:pt x="745331" y="533305"/>
                        <a:pt x="743998" y="534162"/>
                      </a:cubicBezTo>
                      <a:cubicBezTo>
                        <a:pt x="736759" y="539210"/>
                        <a:pt x="730663" y="541592"/>
                        <a:pt x="725329" y="541592"/>
                      </a:cubicBezTo>
                      <a:cubicBezTo>
                        <a:pt x="721805" y="541592"/>
                        <a:pt x="719233" y="540544"/>
                        <a:pt x="716947" y="539496"/>
                      </a:cubicBezTo>
                      <a:cubicBezTo>
                        <a:pt x="715137" y="538734"/>
                        <a:pt x="713518" y="538067"/>
                        <a:pt x="711708" y="538067"/>
                      </a:cubicBezTo>
                      <a:cubicBezTo>
                        <a:pt x="710184" y="538067"/>
                        <a:pt x="708851" y="538543"/>
                        <a:pt x="707612" y="539591"/>
                      </a:cubicBezTo>
                      <a:cubicBezTo>
                        <a:pt x="706279" y="540734"/>
                        <a:pt x="705041" y="541210"/>
                        <a:pt x="703707" y="541210"/>
                      </a:cubicBezTo>
                      <a:cubicBezTo>
                        <a:pt x="702088" y="541210"/>
                        <a:pt x="700183" y="540449"/>
                        <a:pt x="697992" y="539591"/>
                      </a:cubicBezTo>
                      <a:cubicBezTo>
                        <a:pt x="695801" y="538734"/>
                        <a:pt x="693325" y="537782"/>
                        <a:pt x="690372" y="537210"/>
                      </a:cubicBezTo>
                      <a:cubicBezTo>
                        <a:pt x="682085" y="535781"/>
                        <a:pt x="681990" y="531590"/>
                        <a:pt x="682371" y="523684"/>
                      </a:cubicBezTo>
                      <a:cubicBezTo>
                        <a:pt x="682657" y="518255"/>
                        <a:pt x="683038" y="512064"/>
                        <a:pt x="677989" y="508064"/>
                      </a:cubicBezTo>
                      <a:cubicBezTo>
                        <a:pt x="672084" y="503396"/>
                        <a:pt x="665607" y="501110"/>
                        <a:pt x="658273" y="501110"/>
                      </a:cubicBezTo>
                      <a:cubicBezTo>
                        <a:pt x="651986" y="501110"/>
                        <a:pt x="645985" y="502825"/>
                        <a:pt x="641318" y="504158"/>
                      </a:cubicBezTo>
                      <a:cubicBezTo>
                        <a:pt x="637984" y="505111"/>
                        <a:pt x="635222" y="505968"/>
                        <a:pt x="633127" y="505968"/>
                      </a:cubicBezTo>
                      <a:cubicBezTo>
                        <a:pt x="631508" y="505968"/>
                        <a:pt x="630841" y="505492"/>
                        <a:pt x="630460" y="503968"/>
                      </a:cubicBezTo>
                      <a:cubicBezTo>
                        <a:pt x="619887" y="482060"/>
                        <a:pt x="628269" y="467487"/>
                        <a:pt x="637889" y="450723"/>
                      </a:cubicBezTo>
                      <a:cubicBezTo>
                        <a:pt x="640842" y="445675"/>
                        <a:pt x="643795" y="440341"/>
                        <a:pt x="646367" y="434816"/>
                      </a:cubicBezTo>
                      <a:cubicBezTo>
                        <a:pt x="651129" y="431197"/>
                        <a:pt x="653034" y="428434"/>
                        <a:pt x="652939" y="425672"/>
                      </a:cubicBezTo>
                      <a:cubicBezTo>
                        <a:pt x="652748" y="422243"/>
                        <a:pt x="649414" y="420338"/>
                        <a:pt x="645890" y="418338"/>
                      </a:cubicBezTo>
                      <a:cubicBezTo>
                        <a:pt x="642080" y="416147"/>
                        <a:pt x="637794" y="413766"/>
                        <a:pt x="635794" y="409289"/>
                      </a:cubicBezTo>
                      <a:cubicBezTo>
                        <a:pt x="632460" y="401955"/>
                        <a:pt x="628459" y="398621"/>
                        <a:pt x="624173" y="395192"/>
                      </a:cubicBezTo>
                      <a:cubicBezTo>
                        <a:pt x="621792" y="393192"/>
                        <a:pt x="619220" y="391192"/>
                        <a:pt x="616648" y="388239"/>
                      </a:cubicBezTo>
                      <a:cubicBezTo>
                        <a:pt x="611314" y="376523"/>
                        <a:pt x="621792" y="358521"/>
                        <a:pt x="631793" y="340995"/>
                      </a:cubicBezTo>
                      <a:cubicBezTo>
                        <a:pt x="641985" y="323278"/>
                        <a:pt x="651605" y="306610"/>
                        <a:pt x="645700" y="295275"/>
                      </a:cubicBezTo>
                      <a:cubicBezTo>
                        <a:pt x="642176" y="288703"/>
                        <a:pt x="633889" y="284988"/>
                        <a:pt x="620363" y="283940"/>
                      </a:cubicBezTo>
                      <a:cubicBezTo>
                        <a:pt x="611505" y="284226"/>
                        <a:pt x="603409" y="287655"/>
                        <a:pt x="596265" y="290703"/>
                      </a:cubicBezTo>
                      <a:cubicBezTo>
                        <a:pt x="590931" y="292989"/>
                        <a:pt x="585788" y="295180"/>
                        <a:pt x="582073" y="295180"/>
                      </a:cubicBezTo>
                      <a:cubicBezTo>
                        <a:pt x="579787" y="295180"/>
                        <a:pt x="574358" y="295180"/>
                        <a:pt x="572834" y="277940"/>
                      </a:cubicBezTo>
                      <a:cubicBezTo>
                        <a:pt x="572834" y="277082"/>
                        <a:pt x="572262" y="276416"/>
                        <a:pt x="571500" y="276034"/>
                      </a:cubicBezTo>
                      <a:cubicBezTo>
                        <a:pt x="567690" y="274130"/>
                        <a:pt x="568262" y="271558"/>
                        <a:pt x="570547" y="265081"/>
                      </a:cubicBezTo>
                      <a:cubicBezTo>
                        <a:pt x="572738" y="258890"/>
                        <a:pt x="575786" y="250412"/>
                        <a:pt x="567118" y="244126"/>
                      </a:cubicBezTo>
                      <a:cubicBezTo>
                        <a:pt x="565880" y="243268"/>
                        <a:pt x="564356" y="241935"/>
                        <a:pt x="564356" y="240601"/>
                      </a:cubicBezTo>
                      <a:cubicBezTo>
                        <a:pt x="564356" y="238125"/>
                        <a:pt x="569309" y="234410"/>
                        <a:pt x="573691" y="231267"/>
                      </a:cubicBezTo>
                      <a:cubicBezTo>
                        <a:pt x="580072" y="226600"/>
                        <a:pt x="587121" y="221361"/>
                        <a:pt x="589121" y="214313"/>
                      </a:cubicBezTo>
                      <a:cubicBezTo>
                        <a:pt x="590550" y="214122"/>
                        <a:pt x="591598" y="213836"/>
                        <a:pt x="592360" y="213550"/>
                      </a:cubicBezTo>
                      <a:cubicBezTo>
                        <a:pt x="592836" y="213360"/>
                        <a:pt x="593217" y="213265"/>
                        <a:pt x="593408" y="213265"/>
                      </a:cubicBezTo>
                      <a:cubicBezTo>
                        <a:pt x="593788" y="213265"/>
                        <a:pt x="594646" y="213550"/>
                        <a:pt x="596932" y="215551"/>
                      </a:cubicBezTo>
                      <a:cubicBezTo>
                        <a:pt x="603409" y="221170"/>
                        <a:pt x="607314" y="223457"/>
                        <a:pt x="610457" y="223457"/>
                      </a:cubicBezTo>
                      <a:cubicBezTo>
                        <a:pt x="613981" y="223457"/>
                        <a:pt x="615601" y="220599"/>
                        <a:pt x="616839" y="218408"/>
                      </a:cubicBezTo>
                      <a:cubicBezTo>
                        <a:pt x="618458" y="215551"/>
                        <a:pt x="619982" y="212789"/>
                        <a:pt x="625221" y="212312"/>
                      </a:cubicBezTo>
                      <a:cubicBezTo>
                        <a:pt x="625793" y="212312"/>
                        <a:pt x="626364" y="212312"/>
                        <a:pt x="626840" y="212312"/>
                      </a:cubicBezTo>
                      <a:cubicBezTo>
                        <a:pt x="630746" y="212312"/>
                        <a:pt x="631698" y="213646"/>
                        <a:pt x="633413" y="216027"/>
                      </a:cubicBezTo>
                      <a:cubicBezTo>
                        <a:pt x="636270" y="220027"/>
                        <a:pt x="640080" y="225457"/>
                        <a:pt x="657416" y="225457"/>
                      </a:cubicBezTo>
                      <a:cubicBezTo>
                        <a:pt x="663607" y="225457"/>
                        <a:pt x="671417" y="224790"/>
                        <a:pt x="680466" y="223361"/>
                      </a:cubicBezTo>
                      <a:cubicBezTo>
                        <a:pt x="701802" y="220123"/>
                        <a:pt x="705517" y="207931"/>
                        <a:pt x="708469" y="198215"/>
                      </a:cubicBezTo>
                      <a:cubicBezTo>
                        <a:pt x="710089" y="192976"/>
                        <a:pt x="711422" y="188500"/>
                        <a:pt x="715137" y="185928"/>
                      </a:cubicBezTo>
                      <a:cubicBezTo>
                        <a:pt x="715994" y="185357"/>
                        <a:pt x="716375" y="184214"/>
                        <a:pt x="716089" y="183166"/>
                      </a:cubicBezTo>
                      <a:cubicBezTo>
                        <a:pt x="715709" y="182213"/>
                        <a:pt x="714851" y="181547"/>
                        <a:pt x="713804" y="181547"/>
                      </a:cubicBezTo>
                      <a:cubicBezTo>
                        <a:pt x="713804" y="181547"/>
                        <a:pt x="713708" y="181547"/>
                        <a:pt x="713613" y="181547"/>
                      </a:cubicBezTo>
                      <a:cubicBezTo>
                        <a:pt x="712470" y="181547"/>
                        <a:pt x="711327" y="181737"/>
                        <a:pt x="710279" y="181737"/>
                      </a:cubicBezTo>
                      <a:cubicBezTo>
                        <a:pt x="708184" y="181737"/>
                        <a:pt x="706946" y="181451"/>
                        <a:pt x="706564" y="180784"/>
                      </a:cubicBezTo>
                      <a:cubicBezTo>
                        <a:pt x="706184" y="180213"/>
                        <a:pt x="705517" y="178117"/>
                        <a:pt x="708088" y="171164"/>
                      </a:cubicBezTo>
                      <a:cubicBezTo>
                        <a:pt x="710660" y="164211"/>
                        <a:pt x="709898" y="156686"/>
                        <a:pt x="705993" y="151067"/>
                      </a:cubicBezTo>
                      <a:cubicBezTo>
                        <a:pt x="703040" y="146780"/>
                        <a:pt x="698563" y="144304"/>
                        <a:pt x="693896" y="144304"/>
                      </a:cubicBezTo>
                      <a:cubicBezTo>
                        <a:pt x="690467" y="144304"/>
                        <a:pt x="685229" y="145637"/>
                        <a:pt x="679894" y="151924"/>
                      </a:cubicBezTo>
                      <a:cubicBezTo>
                        <a:pt x="672275" y="160973"/>
                        <a:pt x="660749" y="166402"/>
                        <a:pt x="649129" y="166402"/>
                      </a:cubicBezTo>
                      <a:cubicBezTo>
                        <a:pt x="641413" y="166402"/>
                        <a:pt x="635222" y="163925"/>
                        <a:pt x="632936" y="159925"/>
                      </a:cubicBezTo>
                      <a:cubicBezTo>
                        <a:pt x="631412" y="157163"/>
                        <a:pt x="631793" y="153829"/>
                        <a:pt x="634175" y="150019"/>
                      </a:cubicBezTo>
                      <a:cubicBezTo>
                        <a:pt x="643795" y="134207"/>
                        <a:pt x="635413" y="124682"/>
                        <a:pt x="629222" y="117729"/>
                      </a:cubicBezTo>
                      <a:cubicBezTo>
                        <a:pt x="626173" y="114300"/>
                        <a:pt x="623602" y="111347"/>
                        <a:pt x="623983" y="108775"/>
                      </a:cubicBezTo>
                      <a:cubicBezTo>
                        <a:pt x="624364" y="106490"/>
                        <a:pt x="627126" y="103823"/>
                        <a:pt x="632174" y="100870"/>
                      </a:cubicBezTo>
                      <a:cubicBezTo>
                        <a:pt x="636175" y="98584"/>
                        <a:pt x="637889" y="96012"/>
                        <a:pt x="637127" y="93345"/>
                      </a:cubicBezTo>
                      <a:cubicBezTo>
                        <a:pt x="635127" y="86011"/>
                        <a:pt x="614363" y="85630"/>
                        <a:pt x="610267" y="85630"/>
                      </a:cubicBezTo>
                      <a:cubicBezTo>
                        <a:pt x="603790" y="85630"/>
                        <a:pt x="582549" y="86392"/>
                        <a:pt x="579120" y="95726"/>
                      </a:cubicBezTo>
                      <a:cubicBezTo>
                        <a:pt x="577691" y="99822"/>
                        <a:pt x="579882" y="104299"/>
                        <a:pt x="585692" y="109061"/>
                      </a:cubicBezTo>
                      <a:cubicBezTo>
                        <a:pt x="588740" y="111633"/>
                        <a:pt x="587978" y="115538"/>
                        <a:pt x="587216" y="117634"/>
                      </a:cubicBezTo>
                      <a:cubicBezTo>
                        <a:pt x="585502" y="122301"/>
                        <a:pt x="581311" y="126397"/>
                        <a:pt x="578168" y="126397"/>
                      </a:cubicBezTo>
                      <a:cubicBezTo>
                        <a:pt x="577215" y="126397"/>
                        <a:pt x="576453" y="126016"/>
                        <a:pt x="575691" y="125158"/>
                      </a:cubicBezTo>
                      <a:cubicBezTo>
                        <a:pt x="573024" y="121920"/>
                        <a:pt x="569976" y="121253"/>
                        <a:pt x="567976" y="121253"/>
                      </a:cubicBezTo>
                      <a:cubicBezTo>
                        <a:pt x="563785" y="121253"/>
                        <a:pt x="559213" y="124301"/>
                        <a:pt x="555688" y="129350"/>
                      </a:cubicBezTo>
                      <a:cubicBezTo>
                        <a:pt x="553022" y="133350"/>
                        <a:pt x="550450" y="139541"/>
                        <a:pt x="552259" y="144209"/>
                      </a:cubicBezTo>
                      <a:cubicBezTo>
                        <a:pt x="554926" y="148495"/>
                        <a:pt x="555212" y="152876"/>
                        <a:pt x="553402" y="158020"/>
                      </a:cubicBezTo>
                      <a:cubicBezTo>
                        <a:pt x="546926" y="176689"/>
                        <a:pt x="514445" y="198596"/>
                        <a:pt x="499586" y="203835"/>
                      </a:cubicBezTo>
                      <a:cubicBezTo>
                        <a:pt x="494443" y="206407"/>
                        <a:pt x="497396" y="254984"/>
                        <a:pt x="497491" y="255460"/>
                      </a:cubicBezTo>
                      <a:cubicBezTo>
                        <a:pt x="506730" y="290417"/>
                        <a:pt x="499491" y="296227"/>
                        <a:pt x="487585" y="306038"/>
                      </a:cubicBezTo>
                      <a:cubicBezTo>
                        <a:pt x="484060" y="308991"/>
                        <a:pt x="479965" y="312325"/>
                        <a:pt x="475964" y="316706"/>
                      </a:cubicBezTo>
                      <a:cubicBezTo>
                        <a:pt x="474631" y="318421"/>
                        <a:pt x="473678" y="319278"/>
                        <a:pt x="473202" y="319754"/>
                      </a:cubicBezTo>
                      <a:cubicBezTo>
                        <a:pt x="472916" y="318611"/>
                        <a:pt x="472726" y="316801"/>
                        <a:pt x="472630" y="315468"/>
                      </a:cubicBezTo>
                      <a:cubicBezTo>
                        <a:pt x="471964" y="308991"/>
                        <a:pt x="470821" y="299275"/>
                        <a:pt x="461963" y="299275"/>
                      </a:cubicBezTo>
                      <a:cubicBezTo>
                        <a:pt x="456438" y="299275"/>
                        <a:pt x="448818" y="303467"/>
                        <a:pt x="438531" y="312230"/>
                      </a:cubicBezTo>
                      <a:cubicBezTo>
                        <a:pt x="432721" y="317183"/>
                        <a:pt x="424148" y="320040"/>
                        <a:pt x="415100" y="320040"/>
                      </a:cubicBezTo>
                      <a:cubicBezTo>
                        <a:pt x="402146" y="320040"/>
                        <a:pt x="387858" y="313753"/>
                        <a:pt x="387382" y="300038"/>
                      </a:cubicBezTo>
                      <a:cubicBezTo>
                        <a:pt x="387001" y="289560"/>
                        <a:pt x="380809" y="285655"/>
                        <a:pt x="376333" y="282892"/>
                      </a:cubicBezTo>
                      <a:cubicBezTo>
                        <a:pt x="370904" y="279464"/>
                        <a:pt x="367951" y="277559"/>
                        <a:pt x="375666" y="265176"/>
                      </a:cubicBezTo>
                      <a:cubicBezTo>
                        <a:pt x="380333" y="257651"/>
                        <a:pt x="372046" y="248793"/>
                        <a:pt x="363284" y="239459"/>
                      </a:cubicBezTo>
                      <a:cubicBezTo>
                        <a:pt x="357283" y="232982"/>
                        <a:pt x="350996" y="226314"/>
                        <a:pt x="350425" y="221266"/>
                      </a:cubicBezTo>
                      <a:cubicBezTo>
                        <a:pt x="350425" y="220885"/>
                        <a:pt x="350234" y="220504"/>
                        <a:pt x="350044" y="220218"/>
                      </a:cubicBezTo>
                      <a:cubicBezTo>
                        <a:pt x="347758" y="216884"/>
                        <a:pt x="345186" y="208026"/>
                        <a:pt x="342233" y="197834"/>
                      </a:cubicBezTo>
                      <a:cubicBezTo>
                        <a:pt x="334899" y="172688"/>
                        <a:pt x="324898" y="138208"/>
                        <a:pt x="305657" y="138208"/>
                      </a:cubicBezTo>
                      <a:cubicBezTo>
                        <a:pt x="300990" y="138208"/>
                        <a:pt x="296037" y="140303"/>
                        <a:pt x="290989" y="144494"/>
                      </a:cubicBezTo>
                      <a:cubicBezTo>
                        <a:pt x="290322" y="145256"/>
                        <a:pt x="289846" y="145447"/>
                        <a:pt x="289084" y="145447"/>
                      </a:cubicBezTo>
                      <a:cubicBezTo>
                        <a:pt x="284417" y="145447"/>
                        <a:pt x="274892" y="136398"/>
                        <a:pt x="270319" y="125825"/>
                      </a:cubicBezTo>
                      <a:cubicBezTo>
                        <a:pt x="268700" y="122110"/>
                        <a:pt x="266605" y="115443"/>
                        <a:pt x="270129" y="111728"/>
                      </a:cubicBezTo>
                      <a:cubicBezTo>
                        <a:pt x="283940" y="97060"/>
                        <a:pt x="274225" y="87249"/>
                        <a:pt x="265747" y="78676"/>
                      </a:cubicBezTo>
                      <a:cubicBezTo>
                        <a:pt x="260794" y="73628"/>
                        <a:pt x="255556" y="68485"/>
                        <a:pt x="254032" y="62103"/>
                      </a:cubicBezTo>
                      <a:cubicBezTo>
                        <a:pt x="250603" y="48673"/>
                        <a:pt x="246888" y="42958"/>
                        <a:pt x="241649" y="42958"/>
                      </a:cubicBezTo>
                      <a:lnTo>
                        <a:pt x="241649" y="42958"/>
                      </a:lnTo>
                      <a:cubicBezTo>
                        <a:pt x="237077" y="42958"/>
                        <a:pt x="233077" y="47530"/>
                        <a:pt x="228409" y="52768"/>
                      </a:cubicBezTo>
                      <a:cubicBezTo>
                        <a:pt x="225362" y="56197"/>
                        <a:pt x="221933" y="60008"/>
                        <a:pt x="218313" y="62579"/>
                      </a:cubicBezTo>
                      <a:cubicBezTo>
                        <a:pt x="205835" y="71533"/>
                        <a:pt x="207169" y="86011"/>
                        <a:pt x="207931" y="93821"/>
                      </a:cubicBezTo>
                      <a:cubicBezTo>
                        <a:pt x="207931" y="94107"/>
                        <a:pt x="207931" y="94488"/>
                        <a:pt x="207931" y="94869"/>
                      </a:cubicBezTo>
                      <a:cubicBezTo>
                        <a:pt x="207359" y="94298"/>
                        <a:pt x="206692" y="93631"/>
                        <a:pt x="205930" y="92774"/>
                      </a:cubicBezTo>
                      <a:cubicBezTo>
                        <a:pt x="205454" y="92297"/>
                        <a:pt x="204788" y="92011"/>
                        <a:pt x="204216" y="92011"/>
                      </a:cubicBezTo>
                      <a:cubicBezTo>
                        <a:pt x="204216" y="92011"/>
                        <a:pt x="204216" y="92011"/>
                        <a:pt x="204216" y="92011"/>
                      </a:cubicBezTo>
                      <a:cubicBezTo>
                        <a:pt x="201930" y="87820"/>
                        <a:pt x="200882" y="65818"/>
                        <a:pt x="200025" y="49625"/>
                      </a:cubicBezTo>
                      <a:cubicBezTo>
                        <a:pt x="198120" y="11049"/>
                        <a:pt x="196787" y="571"/>
                        <a:pt x="191167" y="571"/>
                      </a:cubicBezTo>
                      <a:lnTo>
                        <a:pt x="191167" y="5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4" name="Graphic 2">
                <a:extLst>
                  <a:ext uri="{FF2B5EF4-FFF2-40B4-BE49-F238E27FC236}">
                    <a16:creationId xmlns:a16="http://schemas.microsoft.com/office/drawing/2014/main" id="{E641F4EA-FEE4-8FF9-2B26-E3EF8DA89D37}"/>
                  </a:ext>
                </a:extLst>
              </p:cNvPr>
              <p:cNvGrpSpPr/>
              <p:nvPr/>
            </p:nvGrpSpPr>
            <p:grpSpPr>
              <a:xfrm>
                <a:off x="5827013" y="3270979"/>
                <a:ext cx="90009" cy="72485"/>
                <a:chOff x="5827013" y="3270979"/>
                <a:chExt cx="90009" cy="72485"/>
              </a:xfrm>
              <a:grpFill/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46C347BC-2256-2606-8355-5D0B98BF0A36}"/>
                    </a:ext>
                  </a:extLst>
                </p:cNvPr>
                <p:cNvSpPr/>
                <p:nvPr/>
              </p:nvSpPr>
              <p:spPr>
                <a:xfrm>
                  <a:off x="5828157" y="3272122"/>
                  <a:ext cx="87616" cy="70199"/>
                </a:xfrm>
                <a:custGeom>
                  <a:avLst/>
                  <a:gdLst>
                    <a:gd name="connsiteX0" fmla="*/ 77343 w 87616"/>
                    <a:gd name="connsiteY0" fmla="*/ 70199 h 70199"/>
                    <a:gd name="connsiteX1" fmla="*/ 60674 w 87616"/>
                    <a:gd name="connsiteY1" fmla="*/ 64389 h 70199"/>
                    <a:gd name="connsiteX2" fmla="*/ 50101 w 87616"/>
                    <a:gd name="connsiteY2" fmla="*/ 60198 h 70199"/>
                    <a:gd name="connsiteX3" fmla="*/ 0 w 87616"/>
                    <a:gd name="connsiteY3" fmla="*/ 27622 h 70199"/>
                    <a:gd name="connsiteX4" fmla="*/ 7048 w 87616"/>
                    <a:gd name="connsiteY4" fmla="*/ 21526 h 70199"/>
                    <a:gd name="connsiteX5" fmla="*/ 19145 w 87616"/>
                    <a:gd name="connsiteY5" fmla="*/ 18955 h 70199"/>
                    <a:gd name="connsiteX6" fmla="*/ 16669 w 87616"/>
                    <a:gd name="connsiteY6" fmla="*/ 16288 h 70199"/>
                    <a:gd name="connsiteX7" fmla="*/ 11906 w 87616"/>
                    <a:gd name="connsiteY7" fmla="*/ 8382 h 70199"/>
                    <a:gd name="connsiteX8" fmla="*/ 19526 w 87616"/>
                    <a:gd name="connsiteY8" fmla="*/ 762 h 70199"/>
                    <a:gd name="connsiteX9" fmla="*/ 30289 w 87616"/>
                    <a:gd name="connsiteY9" fmla="*/ 0 h 70199"/>
                    <a:gd name="connsiteX10" fmla="*/ 68961 w 87616"/>
                    <a:gd name="connsiteY10" fmla="*/ 23813 h 70199"/>
                    <a:gd name="connsiteX11" fmla="*/ 80486 w 87616"/>
                    <a:gd name="connsiteY11" fmla="*/ 37147 h 70199"/>
                    <a:gd name="connsiteX12" fmla="*/ 87154 w 87616"/>
                    <a:gd name="connsiteY12" fmla="*/ 47339 h 70199"/>
                    <a:gd name="connsiteX13" fmla="*/ 86582 w 87616"/>
                    <a:gd name="connsiteY13" fmla="*/ 52864 h 70199"/>
                    <a:gd name="connsiteX14" fmla="*/ 83439 w 87616"/>
                    <a:gd name="connsiteY14" fmla="*/ 67723 h 70199"/>
                    <a:gd name="connsiteX15" fmla="*/ 77248 w 87616"/>
                    <a:gd name="connsiteY15" fmla="*/ 70199 h 70199"/>
                    <a:gd name="connsiteX16" fmla="*/ 77248 w 87616"/>
                    <a:gd name="connsiteY16" fmla="*/ 70199 h 70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7616" h="70199">
                      <a:moveTo>
                        <a:pt x="77343" y="70199"/>
                      </a:moveTo>
                      <a:cubicBezTo>
                        <a:pt x="72390" y="70199"/>
                        <a:pt x="66199" y="67151"/>
                        <a:pt x="60674" y="64389"/>
                      </a:cubicBezTo>
                      <a:cubicBezTo>
                        <a:pt x="56579" y="62294"/>
                        <a:pt x="52673" y="60388"/>
                        <a:pt x="50101" y="60198"/>
                      </a:cubicBezTo>
                      <a:cubicBezTo>
                        <a:pt x="24384" y="58007"/>
                        <a:pt x="95" y="38291"/>
                        <a:pt x="0" y="27622"/>
                      </a:cubicBezTo>
                      <a:cubicBezTo>
                        <a:pt x="0" y="25622"/>
                        <a:pt x="857" y="22098"/>
                        <a:pt x="7048" y="21526"/>
                      </a:cubicBezTo>
                      <a:cubicBezTo>
                        <a:pt x="18002" y="20479"/>
                        <a:pt x="19050" y="19145"/>
                        <a:pt x="19145" y="18955"/>
                      </a:cubicBezTo>
                      <a:cubicBezTo>
                        <a:pt x="19145" y="18479"/>
                        <a:pt x="17621" y="17145"/>
                        <a:pt x="16669" y="16288"/>
                      </a:cubicBezTo>
                      <a:cubicBezTo>
                        <a:pt x="14383" y="14288"/>
                        <a:pt x="11525" y="11716"/>
                        <a:pt x="11906" y="8382"/>
                      </a:cubicBezTo>
                      <a:cubicBezTo>
                        <a:pt x="12287" y="5715"/>
                        <a:pt x="14764" y="3238"/>
                        <a:pt x="19526" y="762"/>
                      </a:cubicBezTo>
                      <a:cubicBezTo>
                        <a:pt x="23717" y="191"/>
                        <a:pt x="27146" y="0"/>
                        <a:pt x="30289" y="0"/>
                      </a:cubicBezTo>
                      <a:cubicBezTo>
                        <a:pt x="55435" y="0"/>
                        <a:pt x="62960" y="13240"/>
                        <a:pt x="68961" y="23813"/>
                      </a:cubicBezTo>
                      <a:cubicBezTo>
                        <a:pt x="72295" y="29718"/>
                        <a:pt x="75247" y="34862"/>
                        <a:pt x="80486" y="37147"/>
                      </a:cubicBezTo>
                      <a:cubicBezTo>
                        <a:pt x="88297" y="40196"/>
                        <a:pt x="88106" y="42958"/>
                        <a:pt x="87154" y="47339"/>
                      </a:cubicBezTo>
                      <a:cubicBezTo>
                        <a:pt x="86773" y="48958"/>
                        <a:pt x="86392" y="50673"/>
                        <a:pt x="86582" y="52864"/>
                      </a:cubicBezTo>
                      <a:cubicBezTo>
                        <a:pt x="87058" y="60103"/>
                        <a:pt x="86011" y="64961"/>
                        <a:pt x="83439" y="67723"/>
                      </a:cubicBezTo>
                      <a:cubicBezTo>
                        <a:pt x="81915" y="69342"/>
                        <a:pt x="79819" y="70199"/>
                        <a:pt x="77248" y="70199"/>
                      </a:cubicBezTo>
                      <a:lnTo>
                        <a:pt x="77248" y="7019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83E1FF6F-2B0B-11A0-2A7A-35E2A4BD4677}"/>
                    </a:ext>
                  </a:extLst>
                </p:cNvPr>
                <p:cNvSpPr/>
                <p:nvPr/>
              </p:nvSpPr>
              <p:spPr>
                <a:xfrm>
                  <a:off x="5827013" y="3270979"/>
                  <a:ext cx="90009" cy="72485"/>
                </a:xfrm>
                <a:custGeom>
                  <a:avLst/>
                  <a:gdLst>
                    <a:gd name="connsiteX0" fmla="*/ 31433 w 90009"/>
                    <a:gd name="connsiteY0" fmla="*/ 2381 h 72485"/>
                    <a:gd name="connsiteX1" fmla="*/ 81153 w 90009"/>
                    <a:gd name="connsiteY1" fmla="*/ 39433 h 72485"/>
                    <a:gd name="connsiteX2" fmla="*/ 86487 w 90009"/>
                    <a:gd name="connsiteY2" fmla="*/ 54197 h 72485"/>
                    <a:gd name="connsiteX3" fmla="*/ 78391 w 90009"/>
                    <a:gd name="connsiteY3" fmla="*/ 70199 h 72485"/>
                    <a:gd name="connsiteX4" fmla="*/ 51245 w 90009"/>
                    <a:gd name="connsiteY4" fmla="*/ 60198 h 72485"/>
                    <a:gd name="connsiteX5" fmla="*/ 8192 w 90009"/>
                    <a:gd name="connsiteY5" fmla="*/ 24003 h 72485"/>
                    <a:gd name="connsiteX6" fmla="*/ 21050 w 90009"/>
                    <a:gd name="connsiteY6" fmla="*/ 3143 h 72485"/>
                    <a:gd name="connsiteX7" fmla="*/ 31337 w 90009"/>
                    <a:gd name="connsiteY7" fmla="*/ 2476 h 72485"/>
                    <a:gd name="connsiteX8" fmla="*/ 31433 w 90009"/>
                    <a:gd name="connsiteY8" fmla="*/ 0 h 72485"/>
                    <a:gd name="connsiteX9" fmla="*/ 20860 w 90009"/>
                    <a:gd name="connsiteY9" fmla="*/ 667 h 72485"/>
                    <a:gd name="connsiteX10" fmla="*/ 20098 w 90009"/>
                    <a:gd name="connsiteY10" fmla="*/ 952 h 72485"/>
                    <a:gd name="connsiteX11" fmla="*/ 11906 w 90009"/>
                    <a:gd name="connsiteY11" fmla="*/ 9430 h 72485"/>
                    <a:gd name="connsiteX12" fmla="*/ 17050 w 90009"/>
                    <a:gd name="connsiteY12" fmla="*/ 18383 h 72485"/>
                    <a:gd name="connsiteX13" fmla="*/ 18574 w 90009"/>
                    <a:gd name="connsiteY13" fmla="*/ 19812 h 72485"/>
                    <a:gd name="connsiteX14" fmla="*/ 8096 w 90009"/>
                    <a:gd name="connsiteY14" fmla="*/ 21526 h 72485"/>
                    <a:gd name="connsiteX15" fmla="*/ 0 w 90009"/>
                    <a:gd name="connsiteY15" fmla="*/ 28765 h 72485"/>
                    <a:gd name="connsiteX16" fmla="*/ 51149 w 90009"/>
                    <a:gd name="connsiteY16" fmla="*/ 62484 h 72485"/>
                    <a:gd name="connsiteX17" fmla="*/ 61246 w 90009"/>
                    <a:gd name="connsiteY17" fmla="*/ 66580 h 72485"/>
                    <a:gd name="connsiteX18" fmla="*/ 78486 w 90009"/>
                    <a:gd name="connsiteY18" fmla="*/ 72485 h 72485"/>
                    <a:gd name="connsiteX19" fmla="*/ 85535 w 90009"/>
                    <a:gd name="connsiteY19" fmla="*/ 69628 h 72485"/>
                    <a:gd name="connsiteX20" fmla="*/ 88964 w 90009"/>
                    <a:gd name="connsiteY20" fmla="*/ 53912 h 72485"/>
                    <a:gd name="connsiteX21" fmla="*/ 89535 w 90009"/>
                    <a:gd name="connsiteY21" fmla="*/ 48673 h 72485"/>
                    <a:gd name="connsiteX22" fmla="*/ 82106 w 90009"/>
                    <a:gd name="connsiteY22" fmla="*/ 37147 h 72485"/>
                    <a:gd name="connsiteX23" fmla="*/ 71247 w 90009"/>
                    <a:gd name="connsiteY23" fmla="*/ 24384 h 72485"/>
                    <a:gd name="connsiteX24" fmla="*/ 31528 w 90009"/>
                    <a:gd name="connsiteY24" fmla="*/ 0 h 72485"/>
                    <a:gd name="connsiteX25" fmla="*/ 31528 w 90009"/>
                    <a:gd name="connsiteY25" fmla="*/ 0 h 7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90009" h="72485">
                      <a:moveTo>
                        <a:pt x="31433" y="2381"/>
                      </a:moveTo>
                      <a:cubicBezTo>
                        <a:pt x="69533" y="2381"/>
                        <a:pt x="65532" y="32671"/>
                        <a:pt x="81153" y="39433"/>
                      </a:cubicBezTo>
                      <a:cubicBezTo>
                        <a:pt x="91631" y="43529"/>
                        <a:pt x="86011" y="46387"/>
                        <a:pt x="86487" y="54197"/>
                      </a:cubicBezTo>
                      <a:cubicBezTo>
                        <a:pt x="87249" y="66389"/>
                        <a:pt x="83629" y="70199"/>
                        <a:pt x="78391" y="70199"/>
                      </a:cubicBezTo>
                      <a:cubicBezTo>
                        <a:pt x="70009" y="70199"/>
                        <a:pt x="57531" y="60674"/>
                        <a:pt x="51245" y="60198"/>
                      </a:cubicBezTo>
                      <a:cubicBezTo>
                        <a:pt x="18574" y="57436"/>
                        <a:pt x="-10668" y="25813"/>
                        <a:pt x="8192" y="24003"/>
                      </a:cubicBezTo>
                      <a:cubicBezTo>
                        <a:pt x="41434" y="20764"/>
                        <a:pt x="-1714" y="14764"/>
                        <a:pt x="21050" y="3143"/>
                      </a:cubicBezTo>
                      <a:cubicBezTo>
                        <a:pt x="24765" y="2667"/>
                        <a:pt x="28194" y="2476"/>
                        <a:pt x="31337" y="2476"/>
                      </a:cubicBezTo>
                      <a:moveTo>
                        <a:pt x="31433" y="0"/>
                      </a:moveTo>
                      <a:cubicBezTo>
                        <a:pt x="28194" y="0"/>
                        <a:pt x="24575" y="190"/>
                        <a:pt x="20860" y="667"/>
                      </a:cubicBezTo>
                      <a:cubicBezTo>
                        <a:pt x="20574" y="667"/>
                        <a:pt x="20288" y="762"/>
                        <a:pt x="20098" y="952"/>
                      </a:cubicBezTo>
                      <a:cubicBezTo>
                        <a:pt x="14859" y="3619"/>
                        <a:pt x="12287" y="6287"/>
                        <a:pt x="11906" y="9430"/>
                      </a:cubicBezTo>
                      <a:cubicBezTo>
                        <a:pt x="11430" y="13335"/>
                        <a:pt x="14669" y="16288"/>
                        <a:pt x="17050" y="18383"/>
                      </a:cubicBezTo>
                      <a:cubicBezTo>
                        <a:pt x="17526" y="18764"/>
                        <a:pt x="18193" y="19336"/>
                        <a:pt x="18574" y="19812"/>
                      </a:cubicBezTo>
                      <a:cubicBezTo>
                        <a:pt x="17431" y="20288"/>
                        <a:pt x="14669" y="20955"/>
                        <a:pt x="8096" y="21526"/>
                      </a:cubicBezTo>
                      <a:cubicBezTo>
                        <a:pt x="762" y="22193"/>
                        <a:pt x="0" y="26860"/>
                        <a:pt x="0" y="28765"/>
                      </a:cubicBezTo>
                      <a:cubicBezTo>
                        <a:pt x="0" y="39814"/>
                        <a:pt x="24860" y="60293"/>
                        <a:pt x="51149" y="62484"/>
                      </a:cubicBezTo>
                      <a:cubicBezTo>
                        <a:pt x="53435" y="62675"/>
                        <a:pt x="57436" y="64675"/>
                        <a:pt x="61246" y="66580"/>
                      </a:cubicBezTo>
                      <a:cubicBezTo>
                        <a:pt x="66866" y="69342"/>
                        <a:pt x="73247" y="72485"/>
                        <a:pt x="78486" y="72485"/>
                      </a:cubicBezTo>
                      <a:cubicBezTo>
                        <a:pt x="81439" y="72485"/>
                        <a:pt x="83725" y="71533"/>
                        <a:pt x="85535" y="69628"/>
                      </a:cubicBezTo>
                      <a:cubicBezTo>
                        <a:pt x="88297" y="66675"/>
                        <a:pt x="89440" y="61531"/>
                        <a:pt x="88964" y="53912"/>
                      </a:cubicBezTo>
                      <a:cubicBezTo>
                        <a:pt x="88868" y="51911"/>
                        <a:pt x="89154" y="50292"/>
                        <a:pt x="89535" y="48673"/>
                      </a:cubicBezTo>
                      <a:cubicBezTo>
                        <a:pt x="90583" y="44005"/>
                        <a:pt x="90583" y="40386"/>
                        <a:pt x="82106" y="37147"/>
                      </a:cubicBezTo>
                      <a:cubicBezTo>
                        <a:pt x="77343" y="35052"/>
                        <a:pt x="74486" y="30099"/>
                        <a:pt x="71247" y="24384"/>
                      </a:cubicBezTo>
                      <a:cubicBezTo>
                        <a:pt x="65056" y="13525"/>
                        <a:pt x="57341" y="0"/>
                        <a:pt x="31528" y="0"/>
                      </a:cubicBezTo>
                      <a:lnTo>
                        <a:pt x="3152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" name="Graphic 2">
                <a:extLst>
                  <a:ext uri="{FF2B5EF4-FFF2-40B4-BE49-F238E27FC236}">
                    <a16:creationId xmlns:a16="http://schemas.microsoft.com/office/drawing/2014/main" id="{01ABEA9C-3AC5-035A-C0CE-D2B8CA727133}"/>
                  </a:ext>
                </a:extLst>
              </p:cNvPr>
              <p:cNvGrpSpPr/>
              <p:nvPr/>
            </p:nvGrpSpPr>
            <p:grpSpPr>
              <a:xfrm>
                <a:off x="5006876" y="3019233"/>
                <a:ext cx="1081348" cy="760857"/>
                <a:chOff x="5006876" y="3019233"/>
                <a:chExt cx="1081348" cy="760857"/>
              </a:xfrm>
              <a:grpFill/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EDC7D793-DF00-02A9-B08C-C6CB8FDE1213}"/>
                    </a:ext>
                  </a:extLst>
                </p:cNvPr>
                <p:cNvSpPr/>
                <p:nvPr/>
              </p:nvSpPr>
              <p:spPr>
                <a:xfrm>
                  <a:off x="5008098" y="3020281"/>
                  <a:ext cx="1078862" cy="758856"/>
                </a:xfrm>
                <a:custGeom>
                  <a:avLst/>
                  <a:gdLst>
                    <a:gd name="connsiteX0" fmla="*/ 487065 w 1078862"/>
                    <a:gd name="connsiteY0" fmla="*/ 758571 h 758856"/>
                    <a:gd name="connsiteX1" fmla="*/ 478968 w 1078862"/>
                    <a:gd name="connsiteY1" fmla="*/ 752761 h 758856"/>
                    <a:gd name="connsiteX2" fmla="*/ 467157 w 1078862"/>
                    <a:gd name="connsiteY2" fmla="*/ 743522 h 758856"/>
                    <a:gd name="connsiteX3" fmla="*/ 453346 w 1078862"/>
                    <a:gd name="connsiteY3" fmla="*/ 740378 h 758856"/>
                    <a:gd name="connsiteX4" fmla="*/ 424485 w 1078862"/>
                    <a:gd name="connsiteY4" fmla="*/ 725234 h 758856"/>
                    <a:gd name="connsiteX5" fmla="*/ 424485 w 1078862"/>
                    <a:gd name="connsiteY5" fmla="*/ 703802 h 758856"/>
                    <a:gd name="connsiteX6" fmla="*/ 425247 w 1078862"/>
                    <a:gd name="connsiteY6" fmla="*/ 689038 h 758856"/>
                    <a:gd name="connsiteX7" fmla="*/ 413151 w 1078862"/>
                    <a:gd name="connsiteY7" fmla="*/ 682657 h 758856"/>
                    <a:gd name="connsiteX8" fmla="*/ 413151 w 1078862"/>
                    <a:gd name="connsiteY8" fmla="*/ 682657 h 758856"/>
                    <a:gd name="connsiteX9" fmla="*/ 387338 w 1078862"/>
                    <a:gd name="connsiteY9" fmla="*/ 659416 h 758856"/>
                    <a:gd name="connsiteX10" fmla="*/ 365335 w 1078862"/>
                    <a:gd name="connsiteY10" fmla="*/ 638651 h 758856"/>
                    <a:gd name="connsiteX11" fmla="*/ 350857 w 1078862"/>
                    <a:gd name="connsiteY11" fmla="*/ 643033 h 758856"/>
                    <a:gd name="connsiteX12" fmla="*/ 331140 w 1078862"/>
                    <a:gd name="connsiteY12" fmla="*/ 648462 h 758856"/>
                    <a:gd name="connsiteX13" fmla="*/ 303899 w 1078862"/>
                    <a:gd name="connsiteY13" fmla="*/ 638366 h 758856"/>
                    <a:gd name="connsiteX14" fmla="*/ 291612 w 1078862"/>
                    <a:gd name="connsiteY14" fmla="*/ 632841 h 758856"/>
                    <a:gd name="connsiteX15" fmla="*/ 287802 w 1078862"/>
                    <a:gd name="connsiteY15" fmla="*/ 634175 h 758856"/>
                    <a:gd name="connsiteX16" fmla="*/ 281134 w 1078862"/>
                    <a:gd name="connsiteY16" fmla="*/ 636842 h 758856"/>
                    <a:gd name="connsiteX17" fmla="*/ 268371 w 1078862"/>
                    <a:gd name="connsiteY17" fmla="*/ 628174 h 758856"/>
                    <a:gd name="connsiteX18" fmla="*/ 231414 w 1078862"/>
                    <a:gd name="connsiteY18" fmla="*/ 605409 h 758856"/>
                    <a:gd name="connsiteX19" fmla="*/ 114732 w 1078862"/>
                    <a:gd name="connsiteY19" fmla="*/ 523018 h 758856"/>
                    <a:gd name="connsiteX20" fmla="*/ 113304 w 1078862"/>
                    <a:gd name="connsiteY20" fmla="*/ 522827 h 758856"/>
                    <a:gd name="connsiteX21" fmla="*/ 105969 w 1078862"/>
                    <a:gd name="connsiteY21" fmla="*/ 526828 h 758856"/>
                    <a:gd name="connsiteX22" fmla="*/ 86824 w 1078862"/>
                    <a:gd name="connsiteY22" fmla="*/ 534734 h 758856"/>
                    <a:gd name="connsiteX23" fmla="*/ 45771 w 1078862"/>
                    <a:gd name="connsiteY23" fmla="*/ 519684 h 758856"/>
                    <a:gd name="connsiteX24" fmla="*/ 25293 w 1078862"/>
                    <a:gd name="connsiteY24" fmla="*/ 482156 h 758856"/>
                    <a:gd name="connsiteX25" fmla="*/ 4719 w 1078862"/>
                    <a:gd name="connsiteY25" fmla="*/ 442055 h 758856"/>
                    <a:gd name="connsiteX26" fmla="*/ 623 w 1078862"/>
                    <a:gd name="connsiteY26" fmla="*/ 428435 h 758856"/>
                    <a:gd name="connsiteX27" fmla="*/ 9005 w 1078862"/>
                    <a:gd name="connsiteY27" fmla="*/ 419100 h 758856"/>
                    <a:gd name="connsiteX28" fmla="*/ 20816 w 1078862"/>
                    <a:gd name="connsiteY28" fmla="*/ 402050 h 758856"/>
                    <a:gd name="connsiteX29" fmla="*/ 15958 w 1078862"/>
                    <a:gd name="connsiteY29" fmla="*/ 375952 h 758856"/>
                    <a:gd name="connsiteX30" fmla="*/ 21959 w 1078862"/>
                    <a:gd name="connsiteY30" fmla="*/ 362998 h 758856"/>
                    <a:gd name="connsiteX31" fmla="*/ 28341 w 1078862"/>
                    <a:gd name="connsiteY31" fmla="*/ 353854 h 758856"/>
                    <a:gd name="connsiteX32" fmla="*/ 22149 w 1078862"/>
                    <a:gd name="connsiteY32" fmla="*/ 351187 h 758856"/>
                    <a:gd name="connsiteX33" fmla="*/ 12148 w 1078862"/>
                    <a:gd name="connsiteY33" fmla="*/ 346996 h 758856"/>
                    <a:gd name="connsiteX34" fmla="*/ 12434 w 1078862"/>
                    <a:gd name="connsiteY34" fmla="*/ 340138 h 758856"/>
                    <a:gd name="connsiteX35" fmla="*/ 12720 w 1078862"/>
                    <a:gd name="connsiteY35" fmla="*/ 329565 h 758856"/>
                    <a:gd name="connsiteX36" fmla="*/ 10148 w 1078862"/>
                    <a:gd name="connsiteY36" fmla="*/ 310420 h 758856"/>
                    <a:gd name="connsiteX37" fmla="*/ 23007 w 1078862"/>
                    <a:gd name="connsiteY37" fmla="*/ 300800 h 758856"/>
                    <a:gd name="connsiteX38" fmla="*/ 35580 w 1078862"/>
                    <a:gd name="connsiteY38" fmla="*/ 288798 h 758856"/>
                    <a:gd name="connsiteX39" fmla="*/ 45295 w 1078862"/>
                    <a:gd name="connsiteY39" fmla="*/ 262223 h 758856"/>
                    <a:gd name="connsiteX40" fmla="*/ 36056 w 1078862"/>
                    <a:gd name="connsiteY40" fmla="*/ 256794 h 758856"/>
                    <a:gd name="connsiteX41" fmla="*/ 19768 w 1078862"/>
                    <a:gd name="connsiteY41" fmla="*/ 241649 h 758856"/>
                    <a:gd name="connsiteX42" fmla="*/ 37389 w 1078862"/>
                    <a:gd name="connsiteY42" fmla="*/ 237077 h 758856"/>
                    <a:gd name="connsiteX43" fmla="*/ 41390 w 1078862"/>
                    <a:gd name="connsiteY43" fmla="*/ 237077 h 758856"/>
                    <a:gd name="connsiteX44" fmla="*/ 49105 w 1078862"/>
                    <a:gd name="connsiteY44" fmla="*/ 237554 h 758856"/>
                    <a:gd name="connsiteX45" fmla="*/ 71013 w 1078862"/>
                    <a:gd name="connsiteY45" fmla="*/ 228505 h 758856"/>
                    <a:gd name="connsiteX46" fmla="*/ 75394 w 1078862"/>
                    <a:gd name="connsiteY46" fmla="*/ 225457 h 758856"/>
                    <a:gd name="connsiteX47" fmla="*/ 80157 w 1078862"/>
                    <a:gd name="connsiteY47" fmla="*/ 228886 h 758856"/>
                    <a:gd name="connsiteX48" fmla="*/ 101588 w 1078862"/>
                    <a:gd name="connsiteY48" fmla="*/ 239649 h 758856"/>
                    <a:gd name="connsiteX49" fmla="*/ 122162 w 1078862"/>
                    <a:gd name="connsiteY49" fmla="*/ 249269 h 758856"/>
                    <a:gd name="connsiteX50" fmla="*/ 141117 w 1078862"/>
                    <a:gd name="connsiteY50" fmla="*/ 258223 h 758856"/>
                    <a:gd name="connsiteX51" fmla="*/ 153785 w 1078862"/>
                    <a:gd name="connsiteY51" fmla="*/ 243650 h 758856"/>
                    <a:gd name="connsiteX52" fmla="*/ 146736 w 1078862"/>
                    <a:gd name="connsiteY52" fmla="*/ 214789 h 758856"/>
                    <a:gd name="connsiteX53" fmla="*/ 126067 w 1078862"/>
                    <a:gd name="connsiteY53" fmla="*/ 196025 h 758856"/>
                    <a:gd name="connsiteX54" fmla="*/ 163881 w 1078862"/>
                    <a:gd name="connsiteY54" fmla="*/ 175070 h 758856"/>
                    <a:gd name="connsiteX55" fmla="*/ 164929 w 1078862"/>
                    <a:gd name="connsiteY55" fmla="*/ 175070 h 758856"/>
                    <a:gd name="connsiteX56" fmla="*/ 170168 w 1078862"/>
                    <a:gd name="connsiteY56" fmla="*/ 175260 h 758856"/>
                    <a:gd name="connsiteX57" fmla="*/ 183693 w 1078862"/>
                    <a:gd name="connsiteY57" fmla="*/ 171926 h 758856"/>
                    <a:gd name="connsiteX58" fmla="*/ 179502 w 1078862"/>
                    <a:gd name="connsiteY58" fmla="*/ 159925 h 758856"/>
                    <a:gd name="connsiteX59" fmla="*/ 173311 w 1078862"/>
                    <a:gd name="connsiteY59" fmla="*/ 145161 h 758856"/>
                    <a:gd name="connsiteX60" fmla="*/ 151689 w 1078862"/>
                    <a:gd name="connsiteY60" fmla="*/ 109347 h 758856"/>
                    <a:gd name="connsiteX61" fmla="*/ 133306 w 1078862"/>
                    <a:gd name="connsiteY61" fmla="*/ 56960 h 758856"/>
                    <a:gd name="connsiteX62" fmla="*/ 135973 w 1078862"/>
                    <a:gd name="connsiteY62" fmla="*/ 43529 h 758856"/>
                    <a:gd name="connsiteX63" fmla="*/ 129972 w 1078862"/>
                    <a:gd name="connsiteY63" fmla="*/ 39053 h 758856"/>
                    <a:gd name="connsiteX64" fmla="*/ 121495 w 1078862"/>
                    <a:gd name="connsiteY64" fmla="*/ 27337 h 758856"/>
                    <a:gd name="connsiteX65" fmla="*/ 281325 w 1078862"/>
                    <a:gd name="connsiteY65" fmla="*/ 0 h 758856"/>
                    <a:gd name="connsiteX66" fmla="*/ 317329 w 1078862"/>
                    <a:gd name="connsiteY66" fmla="*/ 5239 h 758856"/>
                    <a:gd name="connsiteX67" fmla="*/ 335141 w 1078862"/>
                    <a:gd name="connsiteY67" fmla="*/ 15240 h 758856"/>
                    <a:gd name="connsiteX68" fmla="*/ 358763 w 1078862"/>
                    <a:gd name="connsiteY68" fmla="*/ 37814 h 758856"/>
                    <a:gd name="connsiteX69" fmla="*/ 390386 w 1078862"/>
                    <a:gd name="connsiteY69" fmla="*/ 45244 h 758856"/>
                    <a:gd name="connsiteX70" fmla="*/ 410103 w 1078862"/>
                    <a:gd name="connsiteY70" fmla="*/ 49530 h 758856"/>
                    <a:gd name="connsiteX71" fmla="*/ 404197 w 1078862"/>
                    <a:gd name="connsiteY71" fmla="*/ 54674 h 758856"/>
                    <a:gd name="connsiteX72" fmla="*/ 398292 w 1078862"/>
                    <a:gd name="connsiteY72" fmla="*/ 58674 h 758856"/>
                    <a:gd name="connsiteX73" fmla="*/ 413627 w 1078862"/>
                    <a:gd name="connsiteY73" fmla="*/ 61627 h 758856"/>
                    <a:gd name="connsiteX74" fmla="*/ 426867 w 1078862"/>
                    <a:gd name="connsiteY74" fmla="*/ 60388 h 758856"/>
                    <a:gd name="connsiteX75" fmla="*/ 430200 w 1078862"/>
                    <a:gd name="connsiteY75" fmla="*/ 60008 h 758856"/>
                    <a:gd name="connsiteX76" fmla="*/ 444869 w 1078862"/>
                    <a:gd name="connsiteY76" fmla="*/ 79820 h 758856"/>
                    <a:gd name="connsiteX77" fmla="*/ 461728 w 1078862"/>
                    <a:gd name="connsiteY77" fmla="*/ 101537 h 758856"/>
                    <a:gd name="connsiteX78" fmla="*/ 464205 w 1078862"/>
                    <a:gd name="connsiteY78" fmla="*/ 101346 h 758856"/>
                    <a:gd name="connsiteX79" fmla="*/ 495542 w 1078862"/>
                    <a:gd name="connsiteY79" fmla="*/ 98584 h 758856"/>
                    <a:gd name="connsiteX80" fmla="*/ 512973 w 1078862"/>
                    <a:gd name="connsiteY80" fmla="*/ 104299 h 758856"/>
                    <a:gd name="connsiteX81" fmla="*/ 548215 w 1078862"/>
                    <a:gd name="connsiteY81" fmla="*/ 118777 h 758856"/>
                    <a:gd name="connsiteX82" fmla="*/ 553359 w 1078862"/>
                    <a:gd name="connsiteY82" fmla="*/ 119348 h 758856"/>
                    <a:gd name="connsiteX83" fmla="*/ 561264 w 1078862"/>
                    <a:gd name="connsiteY83" fmla="*/ 118205 h 758856"/>
                    <a:gd name="connsiteX84" fmla="*/ 566979 w 1078862"/>
                    <a:gd name="connsiteY84" fmla="*/ 117348 h 758856"/>
                    <a:gd name="connsiteX85" fmla="*/ 580981 w 1078862"/>
                    <a:gd name="connsiteY85" fmla="*/ 126302 h 758856"/>
                    <a:gd name="connsiteX86" fmla="*/ 592316 w 1078862"/>
                    <a:gd name="connsiteY86" fmla="*/ 134493 h 758856"/>
                    <a:gd name="connsiteX87" fmla="*/ 599174 w 1078862"/>
                    <a:gd name="connsiteY87" fmla="*/ 130683 h 758856"/>
                    <a:gd name="connsiteX88" fmla="*/ 608413 w 1078862"/>
                    <a:gd name="connsiteY88" fmla="*/ 126016 h 758856"/>
                    <a:gd name="connsiteX89" fmla="*/ 611461 w 1078862"/>
                    <a:gd name="connsiteY89" fmla="*/ 126492 h 758856"/>
                    <a:gd name="connsiteX90" fmla="*/ 615366 w 1078862"/>
                    <a:gd name="connsiteY90" fmla="*/ 127159 h 758856"/>
                    <a:gd name="connsiteX91" fmla="*/ 618033 w 1078862"/>
                    <a:gd name="connsiteY91" fmla="*/ 126206 h 758856"/>
                    <a:gd name="connsiteX92" fmla="*/ 619367 w 1078862"/>
                    <a:gd name="connsiteY92" fmla="*/ 115729 h 758856"/>
                    <a:gd name="connsiteX93" fmla="*/ 626225 w 1078862"/>
                    <a:gd name="connsiteY93" fmla="*/ 95631 h 758856"/>
                    <a:gd name="connsiteX94" fmla="*/ 647085 w 1078862"/>
                    <a:gd name="connsiteY94" fmla="*/ 48196 h 758856"/>
                    <a:gd name="connsiteX95" fmla="*/ 655467 w 1078862"/>
                    <a:gd name="connsiteY95" fmla="*/ 34671 h 758856"/>
                    <a:gd name="connsiteX96" fmla="*/ 690233 w 1078862"/>
                    <a:gd name="connsiteY96" fmla="*/ 58388 h 758856"/>
                    <a:gd name="connsiteX97" fmla="*/ 725475 w 1078862"/>
                    <a:gd name="connsiteY97" fmla="*/ 86296 h 758856"/>
                    <a:gd name="connsiteX98" fmla="*/ 725761 w 1078862"/>
                    <a:gd name="connsiteY98" fmla="*/ 86296 h 758856"/>
                    <a:gd name="connsiteX99" fmla="*/ 726523 w 1078862"/>
                    <a:gd name="connsiteY99" fmla="*/ 86296 h 758856"/>
                    <a:gd name="connsiteX100" fmla="*/ 735096 w 1078862"/>
                    <a:gd name="connsiteY100" fmla="*/ 78486 h 758856"/>
                    <a:gd name="connsiteX101" fmla="*/ 745764 w 1078862"/>
                    <a:gd name="connsiteY101" fmla="*/ 69533 h 758856"/>
                    <a:gd name="connsiteX102" fmla="*/ 751574 w 1078862"/>
                    <a:gd name="connsiteY102" fmla="*/ 71247 h 758856"/>
                    <a:gd name="connsiteX103" fmla="*/ 759956 w 1078862"/>
                    <a:gd name="connsiteY103" fmla="*/ 73628 h 758856"/>
                    <a:gd name="connsiteX104" fmla="*/ 771481 w 1078862"/>
                    <a:gd name="connsiteY104" fmla="*/ 69628 h 758856"/>
                    <a:gd name="connsiteX105" fmla="*/ 780530 w 1078862"/>
                    <a:gd name="connsiteY105" fmla="*/ 66294 h 758856"/>
                    <a:gd name="connsiteX106" fmla="*/ 792055 w 1078862"/>
                    <a:gd name="connsiteY106" fmla="*/ 75057 h 758856"/>
                    <a:gd name="connsiteX107" fmla="*/ 870255 w 1078862"/>
                    <a:gd name="connsiteY107" fmla="*/ 150876 h 758856"/>
                    <a:gd name="connsiteX108" fmla="*/ 871970 w 1078862"/>
                    <a:gd name="connsiteY108" fmla="*/ 150304 h 758856"/>
                    <a:gd name="connsiteX109" fmla="*/ 872922 w 1078862"/>
                    <a:gd name="connsiteY109" fmla="*/ 146304 h 758856"/>
                    <a:gd name="connsiteX110" fmla="*/ 874732 w 1078862"/>
                    <a:gd name="connsiteY110" fmla="*/ 134398 h 758856"/>
                    <a:gd name="connsiteX111" fmla="*/ 876637 w 1078862"/>
                    <a:gd name="connsiteY111" fmla="*/ 133636 h 758856"/>
                    <a:gd name="connsiteX112" fmla="*/ 886638 w 1078862"/>
                    <a:gd name="connsiteY112" fmla="*/ 143828 h 758856"/>
                    <a:gd name="connsiteX113" fmla="*/ 899592 w 1078862"/>
                    <a:gd name="connsiteY113" fmla="*/ 157734 h 758856"/>
                    <a:gd name="connsiteX114" fmla="*/ 907022 w 1078862"/>
                    <a:gd name="connsiteY114" fmla="*/ 164021 h 758856"/>
                    <a:gd name="connsiteX115" fmla="*/ 926739 w 1078862"/>
                    <a:gd name="connsiteY115" fmla="*/ 184118 h 758856"/>
                    <a:gd name="connsiteX116" fmla="*/ 938740 w 1078862"/>
                    <a:gd name="connsiteY116" fmla="*/ 191738 h 758856"/>
                    <a:gd name="connsiteX117" fmla="*/ 964458 w 1078862"/>
                    <a:gd name="connsiteY117" fmla="*/ 213836 h 758856"/>
                    <a:gd name="connsiteX118" fmla="*/ 989413 w 1078862"/>
                    <a:gd name="connsiteY118" fmla="*/ 231458 h 758856"/>
                    <a:gd name="connsiteX119" fmla="*/ 995509 w 1078862"/>
                    <a:gd name="connsiteY119" fmla="*/ 225933 h 758856"/>
                    <a:gd name="connsiteX120" fmla="*/ 1006558 w 1078862"/>
                    <a:gd name="connsiteY120" fmla="*/ 217456 h 758856"/>
                    <a:gd name="connsiteX121" fmla="*/ 1006558 w 1078862"/>
                    <a:gd name="connsiteY121" fmla="*/ 217456 h 758856"/>
                    <a:gd name="connsiteX122" fmla="*/ 1011511 w 1078862"/>
                    <a:gd name="connsiteY122" fmla="*/ 219266 h 758856"/>
                    <a:gd name="connsiteX123" fmla="*/ 1014273 w 1078862"/>
                    <a:gd name="connsiteY123" fmla="*/ 233934 h 758856"/>
                    <a:gd name="connsiteX124" fmla="*/ 1016750 w 1078862"/>
                    <a:gd name="connsiteY124" fmla="*/ 246983 h 758856"/>
                    <a:gd name="connsiteX125" fmla="*/ 1047611 w 1078862"/>
                    <a:gd name="connsiteY125" fmla="*/ 287655 h 758856"/>
                    <a:gd name="connsiteX126" fmla="*/ 1055136 w 1078862"/>
                    <a:gd name="connsiteY126" fmla="*/ 310610 h 758856"/>
                    <a:gd name="connsiteX127" fmla="*/ 1057136 w 1078862"/>
                    <a:gd name="connsiteY127" fmla="*/ 314516 h 758856"/>
                    <a:gd name="connsiteX128" fmla="*/ 1054564 w 1078862"/>
                    <a:gd name="connsiteY128" fmla="*/ 318897 h 758856"/>
                    <a:gd name="connsiteX129" fmla="*/ 1051992 w 1078862"/>
                    <a:gd name="connsiteY129" fmla="*/ 323183 h 758856"/>
                    <a:gd name="connsiteX130" fmla="*/ 1056945 w 1078862"/>
                    <a:gd name="connsiteY130" fmla="*/ 331280 h 758856"/>
                    <a:gd name="connsiteX131" fmla="*/ 1063899 w 1078862"/>
                    <a:gd name="connsiteY131" fmla="*/ 345281 h 758856"/>
                    <a:gd name="connsiteX132" fmla="*/ 1072376 w 1078862"/>
                    <a:gd name="connsiteY132" fmla="*/ 359283 h 758856"/>
                    <a:gd name="connsiteX133" fmla="*/ 1074662 w 1078862"/>
                    <a:gd name="connsiteY133" fmla="*/ 379857 h 758856"/>
                    <a:gd name="connsiteX134" fmla="*/ 1069518 w 1078862"/>
                    <a:gd name="connsiteY134" fmla="*/ 393763 h 758856"/>
                    <a:gd name="connsiteX135" fmla="*/ 1061708 w 1078862"/>
                    <a:gd name="connsiteY135" fmla="*/ 406622 h 758856"/>
                    <a:gd name="connsiteX136" fmla="*/ 1053326 w 1078862"/>
                    <a:gd name="connsiteY136" fmla="*/ 421862 h 758856"/>
                    <a:gd name="connsiteX137" fmla="*/ 1034943 w 1078862"/>
                    <a:gd name="connsiteY137" fmla="*/ 438912 h 758856"/>
                    <a:gd name="connsiteX138" fmla="*/ 1019131 w 1078862"/>
                    <a:gd name="connsiteY138" fmla="*/ 463391 h 758856"/>
                    <a:gd name="connsiteX139" fmla="*/ 999414 w 1078862"/>
                    <a:gd name="connsiteY139" fmla="*/ 482632 h 758856"/>
                    <a:gd name="connsiteX140" fmla="*/ 974649 w 1078862"/>
                    <a:gd name="connsiteY140" fmla="*/ 503396 h 758856"/>
                    <a:gd name="connsiteX141" fmla="*/ 979507 w 1078862"/>
                    <a:gd name="connsiteY141" fmla="*/ 516446 h 758856"/>
                    <a:gd name="connsiteX142" fmla="*/ 997605 w 1078862"/>
                    <a:gd name="connsiteY142" fmla="*/ 534829 h 758856"/>
                    <a:gd name="connsiteX143" fmla="*/ 1001891 w 1078862"/>
                    <a:gd name="connsiteY143" fmla="*/ 540163 h 758856"/>
                    <a:gd name="connsiteX144" fmla="*/ 997890 w 1078862"/>
                    <a:gd name="connsiteY144" fmla="*/ 544925 h 758856"/>
                    <a:gd name="connsiteX145" fmla="*/ 981031 w 1078862"/>
                    <a:gd name="connsiteY145" fmla="*/ 561118 h 758856"/>
                    <a:gd name="connsiteX146" fmla="*/ 968553 w 1078862"/>
                    <a:gd name="connsiteY146" fmla="*/ 566833 h 758856"/>
                    <a:gd name="connsiteX147" fmla="*/ 933692 w 1078862"/>
                    <a:gd name="connsiteY147" fmla="*/ 551498 h 758856"/>
                    <a:gd name="connsiteX148" fmla="*/ 900735 w 1078862"/>
                    <a:gd name="connsiteY148" fmla="*/ 536734 h 758856"/>
                    <a:gd name="connsiteX149" fmla="*/ 885972 w 1078862"/>
                    <a:gd name="connsiteY149" fmla="*/ 549497 h 758856"/>
                    <a:gd name="connsiteX150" fmla="*/ 923310 w 1078862"/>
                    <a:gd name="connsiteY150" fmla="*/ 603504 h 758856"/>
                    <a:gd name="connsiteX151" fmla="*/ 936073 w 1078862"/>
                    <a:gd name="connsiteY151" fmla="*/ 605600 h 758856"/>
                    <a:gd name="connsiteX152" fmla="*/ 954456 w 1078862"/>
                    <a:gd name="connsiteY152" fmla="*/ 621221 h 758856"/>
                    <a:gd name="connsiteX153" fmla="*/ 953694 w 1078862"/>
                    <a:gd name="connsiteY153" fmla="*/ 638366 h 758856"/>
                    <a:gd name="connsiteX154" fmla="*/ 950932 w 1078862"/>
                    <a:gd name="connsiteY154" fmla="*/ 657892 h 758856"/>
                    <a:gd name="connsiteX155" fmla="*/ 946265 w 1078862"/>
                    <a:gd name="connsiteY155" fmla="*/ 659797 h 758856"/>
                    <a:gd name="connsiteX156" fmla="*/ 934168 w 1078862"/>
                    <a:gd name="connsiteY156" fmla="*/ 654844 h 758856"/>
                    <a:gd name="connsiteX157" fmla="*/ 919690 w 1078862"/>
                    <a:gd name="connsiteY157" fmla="*/ 652082 h 758856"/>
                    <a:gd name="connsiteX158" fmla="*/ 911499 w 1078862"/>
                    <a:gd name="connsiteY158" fmla="*/ 654749 h 758856"/>
                    <a:gd name="connsiteX159" fmla="*/ 908355 w 1078862"/>
                    <a:gd name="connsiteY159" fmla="*/ 673132 h 758856"/>
                    <a:gd name="connsiteX160" fmla="*/ 902545 w 1078862"/>
                    <a:gd name="connsiteY160" fmla="*/ 698945 h 758856"/>
                    <a:gd name="connsiteX161" fmla="*/ 882733 w 1078862"/>
                    <a:gd name="connsiteY161" fmla="*/ 705326 h 758856"/>
                    <a:gd name="connsiteX162" fmla="*/ 871684 w 1078862"/>
                    <a:gd name="connsiteY162" fmla="*/ 704469 h 758856"/>
                    <a:gd name="connsiteX163" fmla="*/ 867207 w 1078862"/>
                    <a:gd name="connsiteY163" fmla="*/ 703802 h 758856"/>
                    <a:gd name="connsiteX164" fmla="*/ 865588 w 1078862"/>
                    <a:gd name="connsiteY164" fmla="*/ 703517 h 758856"/>
                    <a:gd name="connsiteX165" fmla="*/ 858825 w 1078862"/>
                    <a:gd name="connsiteY165" fmla="*/ 713042 h 758856"/>
                    <a:gd name="connsiteX166" fmla="*/ 846157 w 1078862"/>
                    <a:gd name="connsiteY166" fmla="*/ 716471 h 758856"/>
                    <a:gd name="connsiteX167" fmla="*/ 840918 w 1078862"/>
                    <a:gd name="connsiteY167" fmla="*/ 714375 h 758856"/>
                    <a:gd name="connsiteX168" fmla="*/ 841680 w 1078862"/>
                    <a:gd name="connsiteY168" fmla="*/ 709613 h 758856"/>
                    <a:gd name="connsiteX169" fmla="*/ 844443 w 1078862"/>
                    <a:gd name="connsiteY169" fmla="*/ 707041 h 758856"/>
                    <a:gd name="connsiteX170" fmla="*/ 850253 w 1078862"/>
                    <a:gd name="connsiteY170" fmla="*/ 699040 h 758856"/>
                    <a:gd name="connsiteX171" fmla="*/ 838728 w 1078862"/>
                    <a:gd name="connsiteY171" fmla="*/ 688467 h 758856"/>
                    <a:gd name="connsiteX172" fmla="*/ 838442 w 1078862"/>
                    <a:gd name="connsiteY172" fmla="*/ 688467 h 758856"/>
                    <a:gd name="connsiteX173" fmla="*/ 827107 w 1078862"/>
                    <a:gd name="connsiteY173" fmla="*/ 695420 h 758856"/>
                    <a:gd name="connsiteX174" fmla="*/ 816915 w 1078862"/>
                    <a:gd name="connsiteY174" fmla="*/ 702088 h 758856"/>
                    <a:gd name="connsiteX175" fmla="*/ 814629 w 1078862"/>
                    <a:gd name="connsiteY175" fmla="*/ 701040 h 758856"/>
                    <a:gd name="connsiteX176" fmla="*/ 813391 w 1078862"/>
                    <a:gd name="connsiteY176" fmla="*/ 691896 h 758856"/>
                    <a:gd name="connsiteX177" fmla="*/ 818535 w 1078862"/>
                    <a:gd name="connsiteY177" fmla="*/ 682181 h 758856"/>
                    <a:gd name="connsiteX178" fmla="*/ 820630 w 1078862"/>
                    <a:gd name="connsiteY178" fmla="*/ 678942 h 758856"/>
                    <a:gd name="connsiteX179" fmla="*/ 805295 w 1078862"/>
                    <a:gd name="connsiteY179" fmla="*/ 662369 h 758856"/>
                    <a:gd name="connsiteX180" fmla="*/ 801104 w 1078862"/>
                    <a:gd name="connsiteY180" fmla="*/ 660178 h 758856"/>
                    <a:gd name="connsiteX181" fmla="*/ 795865 w 1078862"/>
                    <a:gd name="connsiteY181" fmla="*/ 667798 h 758856"/>
                    <a:gd name="connsiteX182" fmla="*/ 782435 w 1078862"/>
                    <a:gd name="connsiteY182" fmla="*/ 681419 h 758856"/>
                    <a:gd name="connsiteX183" fmla="*/ 754908 w 1078862"/>
                    <a:gd name="connsiteY183" fmla="*/ 665417 h 758856"/>
                    <a:gd name="connsiteX184" fmla="*/ 746621 w 1078862"/>
                    <a:gd name="connsiteY184" fmla="*/ 656939 h 758856"/>
                    <a:gd name="connsiteX185" fmla="*/ 728619 w 1078862"/>
                    <a:gd name="connsiteY185" fmla="*/ 642461 h 758856"/>
                    <a:gd name="connsiteX186" fmla="*/ 711378 w 1078862"/>
                    <a:gd name="connsiteY186" fmla="*/ 604838 h 758856"/>
                    <a:gd name="connsiteX187" fmla="*/ 667468 w 1078862"/>
                    <a:gd name="connsiteY187" fmla="*/ 554641 h 758856"/>
                    <a:gd name="connsiteX188" fmla="*/ 643846 w 1078862"/>
                    <a:gd name="connsiteY188" fmla="*/ 549497 h 758856"/>
                    <a:gd name="connsiteX189" fmla="*/ 636607 w 1078862"/>
                    <a:gd name="connsiteY189" fmla="*/ 547402 h 758856"/>
                    <a:gd name="connsiteX190" fmla="*/ 619367 w 1078862"/>
                    <a:gd name="connsiteY190" fmla="*/ 558641 h 758856"/>
                    <a:gd name="connsiteX191" fmla="*/ 612985 w 1078862"/>
                    <a:gd name="connsiteY191" fmla="*/ 571119 h 758856"/>
                    <a:gd name="connsiteX192" fmla="*/ 627273 w 1078862"/>
                    <a:gd name="connsiteY192" fmla="*/ 590931 h 758856"/>
                    <a:gd name="connsiteX193" fmla="*/ 635940 w 1078862"/>
                    <a:gd name="connsiteY193" fmla="*/ 601504 h 758856"/>
                    <a:gd name="connsiteX194" fmla="*/ 634702 w 1078862"/>
                    <a:gd name="connsiteY194" fmla="*/ 604552 h 758856"/>
                    <a:gd name="connsiteX195" fmla="*/ 633845 w 1078862"/>
                    <a:gd name="connsiteY195" fmla="*/ 604933 h 758856"/>
                    <a:gd name="connsiteX196" fmla="*/ 633654 w 1078862"/>
                    <a:gd name="connsiteY196" fmla="*/ 604933 h 758856"/>
                    <a:gd name="connsiteX197" fmla="*/ 632797 w 1078862"/>
                    <a:gd name="connsiteY197" fmla="*/ 604266 h 758856"/>
                    <a:gd name="connsiteX198" fmla="*/ 605841 w 1078862"/>
                    <a:gd name="connsiteY198" fmla="*/ 640271 h 758856"/>
                    <a:gd name="connsiteX199" fmla="*/ 599555 w 1078862"/>
                    <a:gd name="connsiteY199" fmla="*/ 653606 h 758856"/>
                    <a:gd name="connsiteX200" fmla="*/ 631654 w 1078862"/>
                    <a:gd name="connsiteY200" fmla="*/ 686276 h 758856"/>
                    <a:gd name="connsiteX201" fmla="*/ 632226 w 1078862"/>
                    <a:gd name="connsiteY201" fmla="*/ 687705 h 758856"/>
                    <a:gd name="connsiteX202" fmla="*/ 631083 w 1078862"/>
                    <a:gd name="connsiteY202" fmla="*/ 688467 h 758856"/>
                    <a:gd name="connsiteX203" fmla="*/ 630797 w 1078862"/>
                    <a:gd name="connsiteY203" fmla="*/ 688467 h 758856"/>
                    <a:gd name="connsiteX204" fmla="*/ 614414 w 1078862"/>
                    <a:gd name="connsiteY204" fmla="*/ 686276 h 758856"/>
                    <a:gd name="connsiteX205" fmla="*/ 584220 w 1078862"/>
                    <a:gd name="connsiteY205" fmla="*/ 705612 h 758856"/>
                    <a:gd name="connsiteX206" fmla="*/ 543357 w 1078862"/>
                    <a:gd name="connsiteY206" fmla="*/ 729329 h 758856"/>
                    <a:gd name="connsiteX207" fmla="*/ 535737 w 1078862"/>
                    <a:gd name="connsiteY207" fmla="*/ 728948 h 758856"/>
                    <a:gd name="connsiteX208" fmla="*/ 530594 w 1078862"/>
                    <a:gd name="connsiteY208" fmla="*/ 752189 h 758856"/>
                    <a:gd name="connsiteX209" fmla="*/ 524593 w 1078862"/>
                    <a:gd name="connsiteY209" fmla="*/ 754952 h 758856"/>
                    <a:gd name="connsiteX210" fmla="*/ 509448 w 1078862"/>
                    <a:gd name="connsiteY210" fmla="*/ 743998 h 758856"/>
                    <a:gd name="connsiteX211" fmla="*/ 492494 w 1078862"/>
                    <a:gd name="connsiteY211" fmla="*/ 729044 h 758856"/>
                    <a:gd name="connsiteX212" fmla="*/ 489922 w 1078862"/>
                    <a:gd name="connsiteY212" fmla="*/ 731044 h 758856"/>
                    <a:gd name="connsiteX213" fmla="*/ 490875 w 1078862"/>
                    <a:gd name="connsiteY213" fmla="*/ 741998 h 758856"/>
                    <a:gd name="connsiteX214" fmla="*/ 493923 w 1078862"/>
                    <a:gd name="connsiteY214" fmla="*/ 753904 h 758856"/>
                    <a:gd name="connsiteX215" fmla="*/ 486874 w 1078862"/>
                    <a:gd name="connsiteY215" fmla="*/ 758857 h 758856"/>
                    <a:gd name="connsiteX216" fmla="*/ 850348 w 1078862"/>
                    <a:gd name="connsiteY216" fmla="*/ 254222 h 758856"/>
                    <a:gd name="connsiteX217" fmla="*/ 840252 w 1078862"/>
                    <a:gd name="connsiteY217" fmla="*/ 254889 h 758856"/>
                    <a:gd name="connsiteX218" fmla="*/ 834346 w 1078862"/>
                    <a:gd name="connsiteY218" fmla="*/ 260509 h 758856"/>
                    <a:gd name="connsiteX219" fmla="*/ 838347 w 1078862"/>
                    <a:gd name="connsiteY219" fmla="*/ 266319 h 758856"/>
                    <a:gd name="connsiteX220" fmla="*/ 841490 w 1078862"/>
                    <a:gd name="connsiteY220" fmla="*/ 271463 h 758856"/>
                    <a:gd name="connsiteX221" fmla="*/ 827393 w 1078862"/>
                    <a:gd name="connsiteY221" fmla="*/ 275749 h 758856"/>
                    <a:gd name="connsiteX222" fmla="*/ 822535 w 1078862"/>
                    <a:gd name="connsiteY222" fmla="*/ 279463 h 758856"/>
                    <a:gd name="connsiteX223" fmla="*/ 870446 w 1078862"/>
                    <a:gd name="connsiteY223" fmla="*/ 309658 h 758856"/>
                    <a:gd name="connsiteX224" fmla="*/ 881876 w 1078862"/>
                    <a:gd name="connsiteY224" fmla="*/ 314135 h 758856"/>
                    <a:gd name="connsiteX225" fmla="*/ 897497 w 1078862"/>
                    <a:gd name="connsiteY225" fmla="*/ 319659 h 758856"/>
                    <a:gd name="connsiteX226" fmla="*/ 901974 w 1078862"/>
                    <a:gd name="connsiteY226" fmla="*/ 317945 h 758856"/>
                    <a:gd name="connsiteX227" fmla="*/ 904450 w 1078862"/>
                    <a:gd name="connsiteY227" fmla="*/ 304895 h 758856"/>
                    <a:gd name="connsiteX228" fmla="*/ 905117 w 1078862"/>
                    <a:gd name="connsiteY228" fmla="*/ 298704 h 758856"/>
                    <a:gd name="connsiteX229" fmla="*/ 899878 w 1078862"/>
                    <a:gd name="connsiteY229" fmla="*/ 291275 h 758856"/>
                    <a:gd name="connsiteX230" fmla="*/ 887210 w 1078862"/>
                    <a:gd name="connsiteY230" fmla="*/ 276892 h 758856"/>
                    <a:gd name="connsiteX231" fmla="*/ 850539 w 1078862"/>
                    <a:gd name="connsiteY231" fmla="*/ 254317 h 758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</a:cxnLst>
                  <a:rect l="l" t="t" r="r" b="b"/>
                  <a:pathLst>
                    <a:path w="1078862" h="758856">
                      <a:moveTo>
                        <a:pt x="487065" y="758571"/>
                      </a:moveTo>
                      <a:cubicBezTo>
                        <a:pt x="485255" y="758571"/>
                        <a:pt x="481731" y="757809"/>
                        <a:pt x="478968" y="752761"/>
                      </a:cubicBezTo>
                      <a:cubicBezTo>
                        <a:pt x="473920" y="743617"/>
                        <a:pt x="471729" y="743617"/>
                        <a:pt x="467157" y="743522"/>
                      </a:cubicBezTo>
                      <a:cubicBezTo>
                        <a:pt x="464014" y="743522"/>
                        <a:pt x="459728" y="743331"/>
                        <a:pt x="453346" y="740378"/>
                      </a:cubicBezTo>
                      <a:cubicBezTo>
                        <a:pt x="438011" y="737045"/>
                        <a:pt x="428486" y="731996"/>
                        <a:pt x="424485" y="725234"/>
                      </a:cubicBezTo>
                      <a:cubicBezTo>
                        <a:pt x="420294" y="718280"/>
                        <a:pt x="422485" y="710565"/>
                        <a:pt x="424485" y="703802"/>
                      </a:cubicBezTo>
                      <a:cubicBezTo>
                        <a:pt x="426105" y="698183"/>
                        <a:pt x="427533" y="692849"/>
                        <a:pt x="425247" y="689038"/>
                      </a:cubicBezTo>
                      <a:cubicBezTo>
                        <a:pt x="423438" y="686086"/>
                        <a:pt x="419532" y="683990"/>
                        <a:pt x="413151" y="682657"/>
                      </a:cubicBezTo>
                      <a:lnTo>
                        <a:pt x="413151" y="682657"/>
                      </a:lnTo>
                      <a:cubicBezTo>
                        <a:pt x="399816" y="682657"/>
                        <a:pt x="393434" y="670846"/>
                        <a:pt x="387338" y="659416"/>
                      </a:cubicBezTo>
                      <a:cubicBezTo>
                        <a:pt x="381623" y="648748"/>
                        <a:pt x="376194" y="638651"/>
                        <a:pt x="365335" y="638651"/>
                      </a:cubicBezTo>
                      <a:cubicBezTo>
                        <a:pt x="361144" y="638651"/>
                        <a:pt x="356382" y="640080"/>
                        <a:pt x="350857" y="643033"/>
                      </a:cubicBezTo>
                      <a:cubicBezTo>
                        <a:pt x="344094" y="646652"/>
                        <a:pt x="337617" y="648462"/>
                        <a:pt x="331140" y="648462"/>
                      </a:cubicBezTo>
                      <a:cubicBezTo>
                        <a:pt x="319806" y="648462"/>
                        <a:pt x="310947" y="642938"/>
                        <a:pt x="303899" y="638366"/>
                      </a:cubicBezTo>
                      <a:cubicBezTo>
                        <a:pt x="299136" y="635413"/>
                        <a:pt x="295041" y="632841"/>
                        <a:pt x="291612" y="632841"/>
                      </a:cubicBezTo>
                      <a:cubicBezTo>
                        <a:pt x="290183" y="632841"/>
                        <a:pt x="288945" y="633317"/>
                        <a:pt x="287802" y="634175"/>
                      </a:cubicBezTo>
                      <a:cubicBezTo>
                        <a:pt x="285420" y="635984"/>
                        <a:pt x="283230" y="636842"/>
                        <a:pt x="281134" y="636842"/>
                      </a:cubicBezTo>
                      <a:cubicBezTo>
                        <a:pt x="276657" y="636842"/>
                        <a:pt x="273228" y="633222"/>
                        <a:pt x="268371" y="628174"/>
                      </a:cubicBezTo>
                      <a:cubicBezTo>
                        <a:pt x="261132" y="620649"/>
                        <a:pt x="251226" y="610267"/>
                        <a:pt x="231414" y="605409"/>
                      </a:cubicBezTo>
                      <a:cubicBezTo>
                        <a:pt x="169215" y="596646"/>
                        <a:pt x="127686" y="551593"/>
                        <a:pt x="114732" y="523018"/>
                      </a:cubicBezTo>
                      <a:cubicBezTo>
                        <a:pt x="114256" y="522923"/>
                        <a:pt x="113780" y="522827"/>
                        <a:pt x="113304" y="522827"/>
                      </a:cubicBezTo>
                      <a:cubicBezTo>
                        <a:pt x="110732" y="522827"/>
                        <a:pt x="108636" y="524637"/>
                        <a:pt x="105969" y="526828"/>
                      </a:cubicBezTo>
                      <a:cubicBezTo>
                        <a:pt x="101778" y="530352"/>
                        <a:pt x="96635" y="534734"/>
                        <a:pt x="86824" y="534734"/>
                      </a:cubicBezTo>
                      <a:cubicBezTo>
                        <a:pt x="76442" y="534734"/>
                        <a:pt x="63012" y="529781"/>
                        <a:pt x="45771" y="519684"/>
                      </a:cubicBezTo>
                      <a:cubicBezTo>
                        <a:pt x="40342" y="516541"/>
                        <a:pt x="33389" y="500634"/>
                        <a:pt x="25293" y="482156"/>
                      </a:cubicBezTo>
                      <a:cubicBezTo>
                        <a:pt x="18244" y="466058"/>
                        <a:pt x="10910" y="449485"/>
                        <a:pt x="4719" y="442055"/>
                      </a:cubicBezTo>
                      <a:cubicBezTo>
                        <a:pt x="337" y="436817"/>
                        <a:pt x="-901" y="432435"/>
                        <a:pt x="623" y="428435"/>
                      </a:cubicBezTo>
                      <a:cubicBezTo>
                        <a:pt x="1956" y="424815"/>
                        <a:pt x="5385" y="422053"/>
                        <a:pt x="9005" y="419100"/>
                      </a:cubicBezTo>
                      <a:cubicBezTo>
                        <a:pt x="14148" y="414814"/>
                        <a:pt x="19959" y="410051"/>
                        <a:pt x="20816" y="402050"/>
                      </a:cubicBezTo>
                      <a:cubicBezTo>
                        <a:pt x="22530" y="385763"/>
                        <a:pt x="21864" y="382334"/>
                        <a:pt x="15958" y="375952"/>
                      </a:cubicBezTo>
                      <a:cubicBezTo>
                        <a:pt x="12624" y="372428"/>
                        <a:pt x="17387" y="367665"/>
                        <a:pt x="21959" y="362998"/>
                      </a:cubicBezTo>
                      <a:cubicBezTo>
                        <a:pt x="25102" y="359855"/>
                        <a:pt x="29007" y="355854"/>
                        <a:pt x="28341" y="353854"/>
                      </a:cubicBezTo>
                      <a:cubicBezTo>
                        <a:pt x="27960" y="352616"/>
                        <a:pt x="25769" y="351663"/>
                        <a:pt x="22149" y="351187"/>
                      </a:cubicBezTo>
                      <a:cubicBezTo>
                        <a:pt x="16434" y="350330"/>
                        <a:pt x="13386" y="349091"/>
                        <a:pt x="12148" y="346996"/>
                      </a:cubicBezTo>
                      <a:cubicBezTo>
                        <a:pt x="10910" y="344996"/>
                        <a:pt x="11577" y="342614"/>
                        <a:pt x="12434" y="340138"/>
                      </a:cubicBezTo>
                      <a:cubicBezTo>
                        <a:pt x="13386" y="337090"/>
                        <a:pt x="14434" y="333661"/>
                        <a:pt x="12720" y="329565"/>
                      </a:cubicBezTo>
                      <a:cubicBezTo>
                        <a:pt x="9100" y="321183"/>
                        <a:pt x="8243" y="314992"/>
                        <a:pt x="10148" y="310420"/>
                      </a:cubicBezTo>
                      <a:cubicBezTo>
                        <a:pt x="12339" y="305086"/>
                        <a:pt x="17768" y="302895"/>
                        <a:pt x="23007" y="300800"/>
                      </a:cubicBezTo>
                      <a:cubicBezTo>
                        <a:pt x="29198" y="298323"/>
                        <a:pt x="35008" y="295942"/>
                        <a:pt x="35580" y="288798"/>
                      </a:cubicBezTo>
                      <a:cubicBezTo>
                        <a:pt x="38151" y="278511"/>
                        <a:pt x="40628" y="269081"/>
                        <a:pt x="45295" y="262223"/>
                      </a:cubicBezTo>
                      <a:cubicBezTo>
                        <a:pt x="44724" y="262033"/>
                        <a:pt x="39675" y="258985"/>
                        <a:pt x="36056" y="256794"/>
                      </a:cubicBezTo>
                      <a:cubicBezTo>
                        <a:pt x="25769" y="250603"/>
                        <a:pt x="18625" y="245840"/>
                        <a:pt x="19768" y="241649"/>
                      </a:cubicBezTo>
                      <a:cubicBezTo>
                        <a:pt x="20625" y="238506"/>
                        <a:pt x="26055" y="237077"/>
                        <a:pt x="37389" y="237077"/>
                      </a:cubicBezTo>
                      <a:cubicBezTo>
                        <a:pt x="38628" y="237077"/>
                        <a:pt x="39961" y="237077"/>
                        <a:pt x="41390" y="237077"/>
                      </a:cubicBezTo>
                      <a:cubicBezTo>
                        <a:pt x="44343" y="237458"/>
                        <a:pt x="46819" y="237554"/>
                        <a:pt x="49105" y="237554"/>
                      </a:cubicBezTo>
                      <a:cubicBezTo>
                        <a:pt x="63012" y="237554"/>
                        <a:pt x="68060" y="231838"/>
                        <a:pt x="71013" y="228505"/>
                      </a:cubicBezTo>
                      <a:cubicBezTo>
                        <a:pt x="72537" y="226790"/>
                        <a:pt x="73680" y="225457"/>
                        <a:pt x="75394" y="225457"/>
                      </a:cubicBezTo>
                      <a:cubicBezTo>
                        <a:pt x="76823" y="225457"/>
                        <a:pt x="78252" y="226504"/>
                        <a:pt x="80157" y="228886"/>
                      </a:cubicBezTo>
                      <a:cubicBezTo>
                        <a:pt x="86538" y="234982"/>
                        <a:pt x="93873" y="237268"/>
                        <a:pt x="101588" y="239649"/>
                      </a:cubicBezTo>
                      <a:cubicBezTo>
                        <a:pt x="108541" y="241840"/>
                        <a:pt x="115685" y="244031"/>
                        <a:pt x="122162" y="249269"/>
                      </a:cubicBezTo>
                      <a:cubicBezTo>
                        <a:pt x="129591" y="255270"/>
                        <a:pt x="135973" y="258318"/>
                        <a:pt x="141117" y="258223"/>
                      </a:cubicBezTo>
                      <a:cubicBezTo>
                        <a:pt x="149975" y="258223"/>
                        <a:pt x="152832" y="249079"/>
                        <a:pt x="153785" y="243650"/>
                      </a:cubicBezTo>
                      <a:cubicBezTo>
                        <a:pt x="155785" y="231743"/>
                        <a:pt x="152070" y="216599"/>
                        <a:pt x="146736" y="214789"/>
                      </a:cubicBezTo>
                      <a:cubicBezTo>
                        <a:pt x="131782" y="209550"/>
                        <a:pt x="124829" y="203263"/>
                        <a:pt x="126067" y="196025"/>
                      </a:cubicBezTo>
                      <a:cubicBezTo>
                        <a:pt x="128067" y="184118"/>
                        <a:pt x="152451" y="175070"/>
                        <a:pt x="163881" y="175070"/>
                      </a:cubicBezTo>
                      <a:lnTo>
                        <a:pt x="164929" y="175070"/>
                      </a:lnTo>
                      <a:cubicBezTo>
                        <a:pt x="166834" y="175165"/>
                        <a:pt x="168549" y="175260"/>
                        <a:pt x="170168" y="175260"/>
                      </a:cubicBezTo>
                      <a:cubicBezTo>
                        <a:pt x="177883" y="175260"/>
                        <a:pt x="182455" y="174117"/>
                        <a:pt x="183693" y="171926"/>
                      </a:cubicBezTo>
                      <a:cubicBezTo>
                        <a:pt x="185122" y="169354"/>
                        <a:pt x="182455" y="164783"/>
                        <a:pt x="179502" y="159925"/>
                      </a:cubicBezTo>
                      <a:cubicBezTo>
                        <a:pt x="176740" y="155353"/>
                        <a:pt x="173692" y="150114"/>
                        <a:pt x="173311" y="145161"/>
                      </a:cubicBezTo>
                      <a:cubicBezTo>
                        <a:pt x="172454" y="131350"/>
                        <a:pt x="161881" y="120206"/>
                        <a:pt x="151689" y="109347"/>
                      </a:cubicBezTo>
                      <a:cubicBezTo>
                        <a:pt x="137688" y="94488"/>
                        <a:pt x="123305" y="79058"/>
                        <a:pt x="133306" y="56960"/>
                      </a:cubicBezTo>
                      <a:cubicBezTo>
                        <a:pt x="136164" y="50673"/>
                        <a:pt x="137021" y="46292"/>
                        <a:pt x="135973" y="43529"/>
                      </a:cubicBezTo>
                      <a:cubicBezTo>
                        <a:pt x="135021" y="41148"/>
                        <a:pt x="132639" y="40196"/>
                        <a:pt x="129972" y="39053"/>
                      </a:cubicBezTo>
                      <a:cubicBezTo>
                        <a:pt x="125877" y="37338"/>
                        <a:pt x="120828" y="35338"/>
                        <a:pt x="121495" y="27337"/>
                      </a:cubicBezTo>
                      <a:cubicBezTo>
                        <a:pt x="130734" y="14859"/>
                        <a:pt x="228461" y="0"/>
                        <a:pt x="281325" y="0"/>
                      </a:cubicBezTo>
                      <a:cubicBezTo>
                        <a:pt x="300089" y="0"/>
                        <a:pt x="312186" y="1715"/>
                        <a:pt x="317329" y="5239"/>
                      </a:cubicBezTo>
                      <a:cubicBezTo>
                        <a:pt x="322187" y="9620"/>
                        <a:pt x="328759" y="12478"/>
                        <a:pt x="335141" y="15240"/>
                      </a:cubicBezTo>
                      <a:cubicBezTo>
                        <a:pt x="346285" y="20003"/>
                        <a:pt x="357715" y="24956"/>
                        <a:pt x="358763" y="37814"/>
                      </a:cubicBezTo>
                      <a:cubicBezTo>
                        <a:pt x="359239" y="43053"/>
                        <a:pt x="378003" y="44387"/>
                        <a:pt x="390386" y="45244"/>
                      </a:cubicBezTo>
                      <a:cubicBezTo>
                        <a:pt x="404578" y="46196"/>
                        <a:pt x="409626" y="46768"/>
                        <a:pt x="410103" y="49530"/>
                      </a:cubicBezTo>
                      <a:cubicBezTo>
                        <a:pt x="410388" y="51245"/>
                        <a:pt x="408769" y="52673"/>
                        <a:pt x="404197" y="54674"/>
                      </a:cubicBezTo>
                      <a:cubicBezTo>
                        <a:pt x="398101" y="57341"/>
                        <a:pt x="398292" y="58674"/>
                        <a:pt x="398292" y="58674"/>
                      </a:cubicBezTo>
                      <a:cubicBezTo>
                        <a:pt x="398482" y="59722"/>
                        <a:pt x="403245" y="61627"/>
                        <a:pt x="413627" y="61627"/>
                      </a:cubicBezTo>
                      <a:cubicBezTo>
                        <a:pt x="418580" y="61627"/>
                        <a:pt x="423342" y="61150"/>
                        <a:pt x="426867" y="60388"/>
                      </a:cubicBezTo>
                      <a:cubicBezTo>
                        <a:pt x="428010" y="60103"/>
                        <a:pt x="429153" y="60008"/>
                        <a:pt x="430200" y="60008"/>
                      </a:cubicBezTo>
                      <a:cubicBezTo>
                        <a:pt x="439344" y="60008"/>
                        <a:pt x="442202" y="70104"/>
                        <a:pt x="444869" y="79820"/>
                      </a:cubicBezTo>
                      <a:cubicBezTo>
                        <a:pt x="447822" y="90488"/>
                        <a:pt x="450965" y="101537"/>
                        <a:pt x="461728" y="101537"/>
                      </a:cubicBezTo>
                      <a:cubicBezTo>
                        <a:pt x="462490" y="101537"/>
                        <a:pt x="463347" y="101537"/>
                        <a:pt x="464205" y="101346"/>
                      </a:cubicBezTo>
                      <a:cubicBezTo>
                        <a:pt x="478873" y="99441"/>
                        <a:pt x="488874" y="98584"/>
                        <a:pt x="495542" y="98584"/>
                      </a:cubicBezTo>
                      <a:cubicBezTo>
                        <a:pt x="506591" y="98584"/>
                        <a:pt x="509258" y="100965"/>
                        <a:pt x="512973" y="104299"/>
                      </a:cubicBezTo>
                      <a:cubicBezTo>
                        <a:pt x="517354" y="108299"/>
                        <a:pt x="523450" y="113729"/>
                        <a:pt x="548215" y="118777"/>
                      </a:cubicBezTo>
                      <a:cubicBezTo>
                        <a:pt x="550025" y="119158"/>
                        <a:pt x="551644" y="119348"/>
                        <a:pt x="553359" y="119348"/>
                      </a:cubicBezTo>
                      <a:cubicBezTo>
                        <a:pt x="556407" y="119348"/>
                        <a:pt x="558883" y="118777"/>
                        <a:pt x="561264" y="118205"/>
                      </a:cubicBezTo>
                      <a:cubicBezTo>
                        <a:pt x="563265" y="117729"/>
                        <a:pt x="565074" y="117348"/>
                        <a:pt x="566979" y="117348"/>
                      </a:cubicBezTo>
                      <a:cubicBezTo>
                        <a:pt x="571551" y="117348"/>
                        <a:pt x="575742" y="120015"/>
                        <a:pt x="580981" y="126302"/>
                      </a:cubicBezTo>
                      <a:cubicBezTo>
                        <a:pt x="585553" y="131826"/>
                        <a:pt x="589268" y="134493"/>
                        <a:pt x="592316" y="134493"/>
                      </a:cubicBezTo>
                      <a:cubicBezTo>
                        <a:pt x="594888" y="134493"/>
                        <a:pt x="596983" y="132683"/>
                        <a:pt x="599174" y="130683"/>
                      </a:cubicBezTo>
                      <a:cubicBezTo>
                        <a:pt x="601650" y="128492"/>
                        <a:pt x="604508" y="126016"/>
                        <a:pt x="608413" y="126016"/>
                      </a:cubicBezTo>
                      <a:cubicBezTo>
                        <a:pt x="609366" y="126016"/>
                        <a:pt x="610413" y="126206"/>
                        <a:pt x="611461" y="126492"/>
                      </a:cubicBezTo>
                      <a:cubicBezTo>
                        <a:pt x="612985" y="126968"/>
                        <a:pt x="614319" y="127159"/>
                        <a:pt x="615366" y="127159"/>
                      </a:cubicBezTo>
                      <a:cubicBezTo>
                        <a:pt x="616509" y="127159"/>
                        <a:pt x="617462" y="126873"/>
                        <a:pt x="618033" y="126206"/>
                      </a:cubicBezTo>
                      <a:cubicBezTo>
                        <a:pt x="619653" y="124492"/>
                        <a:pt x="619557" y="120206"/>
                        <a:pt x="619367" y="115729"/>
                      </a:cubicBezTo>
                      <a:cubicBezTo>
                        <a:pt x="619081" y="108395"/>
                        <a:pt x="618700" y="99346"/>
                        <a:pt x="626225" y="95631"/>
                      </a:cubicBezTo>
                      <a:cubicBezTo>
                        <a:pt x="639846" y="75343"/>
                        <a:pt x="644227" y="59055"/>
                        <a:pt x="647085" y="48196"/>
                      </a:cubicBezTo>
                      <a:cubicBezTo>
                        <a:pt x="649371" y="39719"/>
                        <a:pt x="650704" y="34671"/>
                        <a:pt x="655467" y="34671"/>
                      </a:cubicBezTo>
                      <a:cubicBezTo>
                        <a:pt x="660705" y="34671"/>
                        <a:pt x="669373" y="41624"/>
                        <a:pt x="690233" y="58388"/>
                      </a:cubicBezTo>
                      <a:cubicBezTo>
                        <a:pt x="699377" y="65723"/>
                        <a:pt x="710902" y="75057"/>
                        <a:pt x="725475" y="86296"/>
                      </a:cubicBezTo>
                      <a:cubicBezTo>
                        <a:pt x="725475" y="86296"/>
                        <a:pt x="725666" y="86296"/>
                        <a:pt x="725761" y="86296"/>
                      </a:cubicBezTo>
                      <a:cubicBezTo>
                        <a:pt x="725952" y="86296"/>
                        <a:pt x="726237" y="86296"/>
                        <a:pt x="726523" y="86296"/>
                      </a:cubicBezTo>
                      <a:cubicBezTo>
                        <a:pt x="730333" y="86296"/>
                        <a:pt x="732619" y="82487"/>
                        <a:pt x="735096" y="78486"/>
                      </a:cubicBezTo>
                      <a:cubicBezTo>
                        <a:pt x="737763" y="74104"/>
                        <a:pt x="740620" y="69533"/>
                        <a:pt x="745764" y="69533"/>
                      </a:cubicBezTo>
                      <a:cubicBezTo>
                        <a:pt x="747573" y="69533"/>
                        <a:pt x="749478" y="70104"/>
                        <a:pt x="751574" y="71247"/>
                      </a:cubicBezTo>
                      <a:cubicBezTo>
                        <a:pt x="754431" y="72866"/>
                        <a:pt x="757194" y="73628"/>
                        <a:pt x="759956" y="73628"/>
                      </a:cubicBezTo>
                      <a:cubicBezTo>
                        <a:pt x="764337" y="73628"/>
                        <a:pt x="767957" y="71628"/>
                        <a:pt x="771481" y="69628"/>
                      </a:cubicBezTo>
                      <a:cubicBezTo>
                        <a:pt x="774529" y="67913"/>
                        <a:pt x="777482" y="66294"/>
                        <a:pt x="780530" y="66294"/>
                      </a:cubicBezTo>
                      <a:cubicBezTo>
                        <a:pt x="784530" y="66294"/>
                        <a:pt x="788245" y="69056"/>
                        <a:pt x="792055" y="75057"/>
                      </a:cubicBezTo>
                      <a:cubicBezTo>
                        <a:pt x="797389" y="83439"/>
                        <a:pt x="855587" y="150876"/>
                        <a:pt x="870255" y="150876"/>
                      </a:cubicBezTo>
                      <a:cubicBezTo>
                        <a:pt x="871017" y="150876"/>
                        <a:pt x="871589" y="150686"/>
                        <a:pt x="871970" y="150304"/>
                      </a:cubicBezTo>
                      <a:cubicBezTo>
                        <a:pt x="872637" y="149638"/>
                        <a:pt x="872922" y="148209"/>
                        <a:pt x="872922" y="146304"/>
                      </a:cubicBezTo>
                      <a:cubicBezTo>
                        <a:pt x="872732" y="137636"/>
                        <a:pt x="873780" y="135350"/>
                        <a:pt x="874732" y="134398"/>
                      </a:cubicBezTo>
                      <a:cubicBezTo>
                        <a:pt x="875208" y="133826"/>
                        <a:pt x="875875" y="133636"/>
                        <a:pt x="876637" y="133636"/>
                      </a:cubicBezTo>
                      <a:cubicBezTo>
                        <a:pt x="879209" y="133636"/>
                        <a:pt x="881971" y="137350"/>
                        <a:pt x="886638" y="143828"/>
                      </a:cubicBezTo>
                      <a:cubicBezTo>
                        <a:pt x="890639" y="149447"/>
                        <a:pt x="895497" y="156305"/>
                        <a:pt x="899592" y="157734"/>
                      </a:cubicBezTo>
                      <a:cubicBezTo>
                        <a:pt x="904831" y="159544"/>
                        <a:pt x="905784" y="161163"/>
                        <a:pt x="907022" y="164021"/>
                      </a:cubicBezTo>
                      <a:cubicBezTo>
                        <a:pt x="908451" y="167354"/>
                        <a:pt x="910927" y="172784"/>
                        <a:pt x="926739" y="184118"/>
                      </a:cubicBezTo>
                      <a:cubicBezTo>
                        <a:pt x="933406" y="188881"/>
                        <a:pt x="936359" y="190405"/>
                        <a:pt x="938740" y="191738"/>
                      </a:cubicBezTo>
                      <a:cubicBezTo>
                        <a:pt x="943312" y="194215"/>
                        <a:pt x="945217" y="195167"/>
                        <a:pt x="964458" y="213836"/>
                      </a:cubicBezTo>
                      <a:cubicBezTo>
                        <a:pt x="976745" y="225742"/>
                        <a:pt x="984936" y="231458"/>
                        <a:pt x="989413" y="231458"/>
                      </a:cubicBezTo>
                      <a:cubicBezTo>
                        <a:pt x="992175" y="231458"/>
                        <a:pt x="993604" y="229362"/>
                        <a:pt x="995509" y="225933"/>
                      </a:cubicBezTo>
                      <a:cubicBezTo>
                        <a:pt x="997605" y="222218"/>
                        <a:pt x="1000272" y="217646"/>
                        <a:pt x="1006558" y="217456"/>
                      </a:cubicBezTo>
                      <a:lnTo>
                        <a:pt x="1006558" y="217456"/>
                      </a:lnTo>
                      <a:cubicBezTo>
                        <a:pt x="1008749" y="217456"/>
                        <a:pt x="1010368" y="218027"/>
                        <a:pt x="1011511" y="219266"/>
                      </a:cubicBezTo>
                      <a:cubicBezTo>
                        <a:pt x="1014369" y="222218"/>
                        <a:pt x="1014369" y="228219"/>
                        <a:pt x="1014273" y="233934"/>
                      </a:cubicBezTo>
                      <a:cubicBezTo>
                        <a:pt x="1014273" y="239459"/>
                        <a:pt x="1014178" y="245269"/>
                        <a:pt x="1016750" y="246983"/>
                      </a:cubicBezTo>
                      <a:cubicBezTo>
                        <a:pt x="1054374" y="271653"/>
                        <a:pt x="1051040" y="279463"/>
                        <a:pt x="1047611" y="287655"/>
                      </a:cubicBezTo>
                      <a:cubicBezTo>
                        <a:pt x="1045230" y="293180"/>
                        <a:pt x="1043039" y="298418"/>
                        <a:pt x="1055136" y="310610"/>
                      </a:cubicBezTo>
                      <a:cubicBezTo>
                        <a:pt x="1056469" y="312039"/>
                        <a:pt x="1057136" y="313277"/>
                        <a:pt x="1057136" y="314516"/>
                      </a:cubicBezTo>
                      <a:cubicBezTo>
                        <a:pt x="1057136" y="316325"/>
                        <a:pt x="1055802" y="317563"/>
                        <a:pt x="1054564" y="318897"/>
                      </a:cubicBezTo>
                      <a:cubicBezTo>
                        <a:pt x="1053231" y="320231"/>
                        <a:pt x="1051992" y="321469"/>
                        <a:pt x="1051992" y="323183"/>
                      </a:cubicBezTo>
                      <a:cubicBezTo>
                        <a:pt x="1051992" y="325279"/>
                        <a:pt x="1053612" y="328041"/>
                        <a:pt x="1056945" y="331280"/>
                      </a:cubicBezTo>
                      <a:cubicBezTo>
                        <a:pt x="1061994" y="336328"/>
                        <a:pt x="1062946" y="340900"/>
                        <a:pt x="1063899" y="345281"/>
                      </a:cubicBezTo>
                      <a:cubicBezTo>
                        <a:pt x="1064946" y="350044"/>
                        <a:pt x="1065899" y="354425"/>
                        <a:pt x="1072376" y="359283"/>
                      </a:cubicBezTo>
                      <a:cubicBezTo>
                        <a:pt x="1082663" y="366903"/>
                        <a:pt x="1078567" y="373475"/>
                        <a:pt x="1074662" y="379857"/>
                      </a:cubicBezTo>
                      <a:cubicBezTo>
                        <a:pt x="1072090" y="384048"/>
                        <a:pt x="1069328" y="388430"/>
                        <a:pt x="1069518" y="393763"/>
                      </a:cubicBezTo>
                      <a:cubicBezTo>
                        <a:pt x="1069804" y="402622"/>
                        <a:pt x="1065708" y="404622"/>
                        <a:pt x="1061708" y="406622"/>
                      </a:cubicBezTo>
                      <a:cubicBezTo>
                        <a:pt x="1057422" y="408718"/>
                        <a:pt x="1053326" y="410813"/>
                        <a:pt x="1053326" y="421862"/>
                      </a:cubicBezTo>
                      <a:cubicBezTo>
                        <a:pt x="1053326" y="432911"/>
                        <a:pt x="1043991" y="436150"/>
                        <a:pt x="1034943" y="438912"/>
                      </a:cubicBezTo>
                      <a:cubicBezTo>
                        <a:pt x="1023608" y="442341"/>
                        <a:pt x="1013797" y="445294"/>
                        <a:pt x="1019131" y="463391"/>
                      </a:cubicBezTo>
                      <a:cubicBezTo>
                        <a:pt x="1021417" y="471011"/>
                        <a:pt x="1011225" y="476345"/>
                        <a:pt x="999414" y="482632"/>
                      </a:cubicBezTo>
                      <a:cubicBezTo>
                        <a:pt x="988556" y="488347"/>
                        <a:pt x="976269" y="494824"/>
                        <a:pt x="974649" y="503396"/>
                      </a:cubicBezTo>
                      <a:cubicBezTo>
                        <a:pt x="973887" y="507397"/>
                        <a:pt x="975411" y="511683"/>
                        <a:pt x="979507" y="516446"/>
                      </a:cubicBezTo>
                      <a:cubicBezTo>
                        <a:pt x="988080" y="526542"/>
                        <a:pt x="994080" y="531686"/>
                        <a:pt x="997605" y="534829"/>
                      </a:cubicBezTo>
                      <a:cubicBezTo>
                        <a:pt x="1000557" y="537401"/>
                        <a:pt x="1001986" y="538544"/>
                        <a:pt x="1001891" y="540163"/>
                      </a:cubicBezTo>
                      <a:cubicBezTo>
                        <a:pt x="1001891" y="541687"/>
                        <a:pt x="1000557" y="542735"/>
                        <a:pt x="997890" y="544925"/>
                      </a:cubicBezTo>
                      <a:cubicBezTo>
                        <a:pt x="994557" y="547592"/>
                        <a:pt x="988937" y="551974"/>
                        <a:pt x="981031" y="561118"/>
                      </a:cubicBezTo>
                      <a:cubicBezTo>
                        <a:pt x="977793" y="564928"/>
                        <a:pt x="973506" y="566833"/>
                        <a:pt x="968553" y="566833"/>
                      </a:cubicBezTo>
                      <a:cubicBezTo>
                        <a:pt x="958362" y="566833"/>
                        <a:pt x="945884" y="559022"/>
                        <a:pt x="933692" y="551498"/>
                      </a:cubicBezTo>
                      <a:cubicBezTo>
                        <a:pt x="922071" y="544259"/>
                        <a:pt x="909975" y="536734"/>
                        <a:pt x="900735" y="536734"/>
                      </a:cubicBezTo>
                      <a:cubicBezTo>
                        <a:pt x="893973" y="536734"/>
                        <a:pt x="889115" y="540925"/>
                        <a:pt x="885972" y="549497"/>
                      </a:cubicBezTo>
                      <a:cubicBezTo>
                        <a:pt x="886162" y="553784"/>
                        <a:pt x="919309" y="601885"/>
                        <a:pt x="923310" y="603504"/>
                      </a:cubicBezTo>
                      <a:cubicBezTo>
                        <a:pt x="928929" y="604933"/>
                        <a:pt x="932930" y="605314"/>
                        <a:pt x="936073" y="605600"/>
                      </a:cubicBezTo>
                      <a:cubicBezTo>
                        <a:pt x="944360" y="606362"/>
                        <a:pt x="946836" y="607124"/>
                        <a:pt x="954456" y="621221"/>
                      </a:cubicBezTo>
                      <a:cubicBezTo>
                        <a:pt x="953218" y="626174"/>
                        <a:pt x="953504" y="632365"/>
                        <a:pt x="953694" y="638366"/>
                      </a:cubicBezTo>
                      <a:cubicBezTo>
                        <a:pt x="954075" y="646557"/>
                        <a:pt x="954361" y="654368"/>
                        <a:pt x="950932" y="657892"/>
                      </a:cubicBezTo>
                      <a:cubicBezTo>
                        <a:pt x="949789" y="659130"/>
                        <a:pt x="948170" y="659797"/>
                        <a:pt x="946265" y="659797"/>
                      </a:cubicBezTo>
                      <a:cubicBezTo>
                        <a:pt x="943217" y="659797"/>
                        <a:pt x="939312" y="658178"/>
                        <a:pt x="934168" y="654844"/>
                      </a:cubicBezTo>
                      <a:cubicBezTo>
                        <a:pt x="928453" y="653129"/>
                        <a:pt x="923500" y="652082"/>
                        <a:pt x="919690" y="652082"/>
                      </a:cubicBezTo>
                      <a:cubicBezTo>
                        <a:pt x="915880" y="652082"/>
                        <a:pt x="913308" y="652939"/>
                        <a:pt x="911499" y="654749"/>
                      </a:cubicBezTo>
                      <a:cubicBezTo>
                        <a:pt x="907974" y="658368"/>
                        <a:pt x="908165" y="665512"/>
                        <a:pt x="908355" y="673132"/>
                      </a:cubicBezTo>
                      <a:cubicBezTo>
                        <a:pt x="908546" y="682181"/>
                        <a:pt x="908832" y="692468"/>
                        <a:pt x="902545" y="698945"/>
                      </a:cubicBezTo>
                      <a:cubicBezTo>
                        <a:pt x="898354" y="703231"/>
                        <a:pt x="891877" y="705326"/>
                        <a:pt x="882733" y="705326"/>
                      </a:cubicBezTo>
                      <a:cubicBezTo>
                        <a:pt x="879399" y="705326"/>
                        <a:pt x="875685" y="705041"/>
                        <a:pt x="871684" y="704469"/>
                      </a:cubicBezTo>
                      <a:cubicBezTo>
                        <a:pt x="869684" y="704183"/>
                        <a:pt x="868255" y="703993"/>
                        <a:pt x="867207" y="703802"/>
                      </a:cubicBezTo>
                      <a:cubicBezTo>
                        <a:pt x="866350" y="703612"/>
                        <a:pt x="865874" y="703517"/>
                        <a:pt x="865588" y="703517"/>
                      </a:cubicBezTo>
                      <a:cubicBezTo>
                        <a:pt x="866064" y="704374"/>
                        <a:pt x="865779" y="707422"/>
                        <a:pt x="858825" y="713042"/>
                      </a:cubicBezTo>
                      <a:cubicBezTo>
                        <a:pt x="856920" y="714566"/>
                        <a:pt x="850729" y="716471"/>
                        <a:pt x="846157" y="716471"/>
                      </a:cubicBezTo>
                      <a:cubicBezTo>
                        <a:pt x="843490" y="716471"/>
                        <a:pt x="841680" y="715804"/>
                        <a:pt x="840918" y="714375"/>
                      </a:cubicBezTo>
                      <a:cubicBezTo>
                        <a:pt x="840252" y="713137"/>
                        <a:pt x="840537" y="711518"/>
                        <a:pt x="841680" y="709613"/>
                      </a:cubicBezTo>
                      <a:cubicBezTo>
                        <a:pt x="842157" y="708851"/>
                        <a:pt x="843204" y="707993"/>
                        <a:pt x="844443" y="707041"/>
                      </a:cubicBezTo>
                      <a:cubicBezTo>
                        <a:pt x="847014" y="705041"/>
                        <a:pt x="850539" y="702278"/>
                        <a:pt x="850253" y="699040"/>
                      </a:cubicBezTo>
                      <a:cubicBezTo>
                        <a:pt x="849967" y="695801"/>
                        <a:pt x="846062" y="692277"/>
                        <a:pt x="838728" y="688467"/>
                      </a:cubicBezTo>
                      <a:cubicBezTo>
                        <a:pt x="838728" y="688467"/>
                        <a:pt x="838537" y="688467"/>
                        <a:pt x="838442" y="688467"/>
                      </a:cubicBezTo>
                      <a:cubicBezTo>
                        <a:pt x="834918" y="688467"/>
                        <a:pt x="830727" y="692182"/>
                        <a:pt x="827107" y="695420"/>
                      </a:cubicBezTo>
                      <a:cubicBezTo>
                        <a:pt x="823107" y="698945"/>
                        <a:pt x="819582" y="702088"/>
                        <a:pt x="816915" y="702088"/>
                      </a:cubicBezTo>
                      <a:cubicBezTo>
                        <a:pt x="815963" y="702088"/>
                        <a:pt x="815201" y="701707"/>
                        <a:pt x="814629" y="701040"/>
                      </a:cubicBezTo>
                      <a:cubicBezTo>
                        <a:pt x="813296" y="699611"/>
                        <a:pt x="812915" y="696754"/>
                        <a:pt x="813391" y="691896"/>
                      </a:cubicBezTo>
                      <a:cubicBezTo>
                        <a:pt x="813867" y="686657"/>
                        <a:pt x="816534" y="684086"/>
                        <a:pt x="818535" y="682181"/>
                      </a:cubicBezTo>
                      <a:cubicBezTo>
                        <a:pt x="819868" y="680847"/>
                        <a:pt x="820725" y="680085"/>
                        <a:pt x="820630" y="678942"/>
                      </a:cubicBezTo>
                      <a:cubicBezTo>
                        <a:pt x="820630" y="676370"/>
                        <a:pt x="815963" y="671417"/>
                        <a:pt x="805295" y="662369"/>
                      </a:cubicBezTo>
                      <a:cubicBezTo>
                        <a:pt x="803580" y="660940"/>
                        <a:pt x="802152" y="660178"/>
                        <a:pt x="801104" y="660178"/>
                      </a:cubicBezTo>
                      <a:cubicBezTo>
                        <a:pt x="798818" y="660178"/>
                        <a:pt x="797484" y="663702"/>
                        <a:pt x="795865" y="667798"/>
                      </a:cubicBezTo>
                      <a:cubicBezTo>
                        <a:pt x="793484" y="673894"/>
                        <a:pt x="790531" y="681419"/>
                        <a:pt x="782435" y="681419"/>
                      </a:cubicBezTo>
                      <a:cubicBezTo>
                        <a:pt x="775767" y="681419"/>
                        <a:pt x="766814" y="676180"/>
                        <a:pt x="754908" y="665417"/>
                      </a:cubicBezTo>
                      <a:cubicBezTo>
                        <a:pt x="751669" y="662464"/>
                        <a:pt x="749097" y="659606"/>
                        <a:pt x="746621" y="656939"/>
                      </a:cubicBezTo>
                      <a:cubicBezTo>
                        <a:pt x="741573" y="651320"/>
                        <a:pt x="737191" y="646557"/>
                        <a:pt x="728619" y="642461"/>
                      </a:cubicBezTo>
                      <a:cubicBezTo>
                        <a:pt x="716046" y="636461"/>
                        <a:pt x="713760" y="621125"/>
                        <a:pt x="711378" y="604838"/>
                      </a:cubicBezTo>
                      <a:cubicBezTo>
                        <a:pt x="707759" y="580739"/>
                        <a:pt x="704139" y="555688"/>
                        <a:pt x="667468" y="554641"/>
                      </a:cubicBezTo>
                      <a:cubicBezTo>
                        <a:pt x="655371" y="554260"/>
                        <a:pt x="648704" y="551498"/>
                        <a:pt x="643846" y="549497"/>
                      </a:cubicBezTo>
                      <a:cubicBezTo>
                        <a:pt x="641084" y="548354"/>
                        <a:pt x="638893" y="547402"/>
                        <a:pt x="636607" y="547402"/>
                      </a:cubicBezTo>
                      <a:cubicBezTo>
                        <a:pt x="632607" y="547402"/>
                        <a:pt x="627749" y="550545"/>
                        <a:pt x="619367" y="558641"/>
                      </a:cubicBezTo>
                      <a:cubicBezTo>
                        <a:pt x="614985" y="562832"/>
                        <a:pt x="612890" y="566928"/>
                        <a:pt x="612985" y="571119"/>
                      </a:cubicBezTo>
                      <a:cubicBezTo>
                        <a:pt x="613176" y="578834"/>
                        <a:pt x="620986" y="585502"/>
                        <a:pt x="627273" y="590931"/>
                      </a:cubicBezTo>
                      <a:cubicBezTo>
                        <a:pt x="632035" y="595027"/>
                        <a:pt x="635845" y="598361"/>
                        <a:pt x="635940" y="601504"/>
                      </a:cubicBezTo>
                      <a:cubicBezTo>
                        <a:pt x="635940" y="602647"/>
                        <a:pt x="635559" y="603695"/>
                        <a:pt x="634702" y="604552"/>
                      </a:cubicBezTo>
                      <a:cubicBezTo>
                        <a:pt x="634512" y="604742"/>
                        <a:pt x="634131" y="604933"/>
                        <a:pt x="633845" y="604933"/>
                      </a:cubicBezTo>
                      <a:cubicBezTo>
                        <a:pt x="633845" y="604933"/>
                        <a:pt x="633654" y="604933"/>
                        <a:pt x="633654" y="604933"/>
                      </a:cubicBezTo>
                      <a:cubicBezTo>
                        <a:pt x="633273" y="604933"/>
                        <a:pt x="632892" y="604647"/>
                        <a:pt x="632797" y="604266"/>
                      </a:cubicBezTo>
                      <a:cubicBezTo>
                        <a:pt x="629273" y="604266"/>
                        <a:pt x="611080" y="630746"/>
                        <a:pt x="605841" y="640271"/>
                      </a:cubicBezTo>
                      <a:cubicBezTo>
                        <a:pt x="601079" y="644462"/>
                        <a:pt x="598983" y="648843"/>
                        <a:pt x="599555" y="653606"/>
                      </a:cubicBezTo>
                      <a:cubicBezTo>
                        <a:pt x="600984" y="666083"/>
                        <a:pt x="619462" y="679990"/>
                        <a:pt x="631654" y="686276"/>
                      </a:cubicBezTo>
                      <a:cubicBezTo>
                        <a:pt x="632226" y="686562"/>
                        <a:pt x="632416" y="687229"/>
                        <a:pt x="632226" y="687705"/>
                      </a:cubicBezTo>
                      <a:cubicBezTo>
                        <a:pt x="632035" y="688181"/>
                        <a:pt x="631559" y="688467"/>
                        <a:pt x="631083" y="688467"/>
                      </a:cubicBezTo>
                      <a:cubicBezTo>
                        <a:pt x="631083" y="688467"/>
                        <a:pt x="630892" y="688467"/>
                        <a:pt x="630797" y="688467"/>
                      </a:cubicBezTo>
                      <a:cubicBezTo>
                        <a:pt x="624701" y="687038"/>
                        <a:pt x="619176" y="686276"/>
                        <a:pt x="614414" y="686276"/>
                      </a:cubicBezTo>
                      <a:cubicBezTo>
                        <a:pt x="597269" y="686276"/>
                        <a:pt x="590982" y="695706"/>
                        <a:pt x="584220" y="705612"/>
                      </a:cubicBezTo>
                      <a:cubicBezTo>
                        <a:pt x="576695" y="716756"/>
                        <a:pt x="568218" y="729329"/>
                        <a:pt x="543357" y="729329"/>
                      </a:cubicBezTo>
                      <a:cubicBezTo>
                        <a:pt x="540976" y="729329"/>
                        <a:pt x="538500" y="729234"/>
                        <a:pt x="535737" y="728948"/>
                      </a:cubicBezTo>
                      <a:cubicBezTo>
                        <a:pt x="536309" y="739426"/>
                        <a:pt x="534404" y="747998"/>
                        <a:pt x="530594" y="752189"/>
                      </a:cubicBezTo>
                      <a:cubicBezTo>
                        <a:pt x="528879" y="753999"/>
                        <a:pt x="526879" y="754952"/>
                        <a:pt x="524593" y="754952"/>
                      </a:cubicBezTo>
                      <a:cubicBezTo>
                        <a:pt x="520116" y="754952"/>
                        <a:pt x="514973" y="751237"/>
                        <a:pt x="509448" y="743998"/>
                      </a:cubicBezTo>
                      <a:cubicBezTo>
                        <a:pt x="499542" y="730949"/>
                        <a:pt x="494589" y="729044"/>
                        <a:pt x="492494" y="729044"/>
                      </a:cubicBezTo>
                      <a:cubicBezTo>
                        <a:pt x="492113" y="729044"/>
                        <a:pt x="490779" y="729044"/>
                        <a:pt x="489922" y="731044"/>
                      </a:cubicBezTo>
                      <a:cubicBezTo>
                        <a:pt x="488493" y="734473"/>
                        <a:pt x="489446" y="740569"/>
                        <a:pt x="490875" y="741998"/>
                      </a:cubicBezTo>
                      <a:cubicBezTo>
                        <a:pt x="494399" y="745617"/>
                        <a:pt x="495542" y="750094"/>
                        <a:pt x="493923" y="753904"/>
                      </a:cubicBezTo>
                      <a:cubicBezTo>
                        <a:pt x="492684" y="756952"/>
                        <a:pt x="489827" y="758857"/>
                        <a:pt x="486874" y="758857"/>
                      </a:cubicBezTo>
                      <a:close/>
                      <a:moveTo>
                        <a:pt x="850348" y="254222"/>
                      </a:moveTo>
                      <a:cubicBezTo>
                        <a:pt x="847300" y="254222"/>
                        <a:pt x="843966" y="254413"/>
                        <a:pt x="840252" y="254889"/>
                      </a:cubicBezTo>
                      <a:cubicBezTo>
                        <a:pt x="836727" y="256794"/>
                        <a:pt x="834537" y="258794"/>
                        <a:pt x="834346" y="260509"/>
                      </a:cubicBezTo>
                      <a:cubicBezTo>
                        <a:pt x="834060" y="262509"/>
                        <a:pt x="836346" y="264509"/>
                        <a:pt x="838347" y="266319"/>
                      </a:cubicBezTo>
                      <a:cubicBezTo>
                        <a:pt x="840347" y="268129"/>
                        <a:pt x="842061" y="269653"/>
                        <a:pt x="841490" y="271463"/>
                      </a:cubicBezTo>
                      <a:cubicBezTo>
                        <a:pt x="840918" y="273272"/>
                        <a:pt x="838347" y="274606"/>
                        <a:pt x="827393" y="275749"/>
                      </a:cubicBezTo>
                      <a:cubicBezTo>
                        <a:pt x="822535" y="276225"/>
                        <a:pt x="822535" y="278606"/>
                        <a:pt x="822535" y="279463"/>
                      </a:cubicBezTo>
                      <a:cubicBezTo>
                        <a:pt x="822535" y="287846"/>
                        <a:pt x="845300" y="307562"/>
                        <a:pt x="870446" y="309658"/>
                      </a:cubicBezTo>
                      <a:cubicBezTo>
                        <a:pt x="873399" y="309944"/>
                        <a:pt x="877304" y="311849"/>
                        <a:pt x="881876" y="314135"/>
                      </a:cubicBezTo>
                      <a:cubicBezTo>
                        <a:pt x="887115" y="316706"/>
                        <a:pt x="893115" y="319659"/>
                        <a:pt x="897497" y="319659"/>
                      </a:cubicBezTo>
                      <a:cubicBezTo>
                        <a:pt x="899402" y="319659"/>
                        <a:pt x="900831" y="319088"/>
                        <a:pt x="901974" y="317945"/>
                      </a:cubicBezTo>
                      <a:cubicBezTo>
                        <a:pt x="903974" y="315754"/>
                        <a:pt x="904831" y="311372"/>
                        <a:pt x="904450" y="304895"/>
                      </a:cubicBezTo>
                      <a:cubicBezTo>
                        <a:pt x="904260" y="302324"/>
                        <a:pt x="904736" y="300323"/>
                        <a:pt x="905117" y="298704"/>
                      </a:cubicBezTo>
                      <a:cubicBezTo>
                        <a:pt x="905879" y="295180"/>
                        <a:pt x="906260" y="293656"/>
                        <a:pt x="899878" y="291275"/>
                      </a:cubicBezTo>
                      <a:cubicBezTo>
                        <a:pt x="893877" y="288703"/>
                        <a:pt x="890639" y="282988"/>
                        <a:pt x="887210" y="276892"/>
                      </a:cubicBezTo>
                      <a:cubicBezTo>
                        <a:pt x="881209" y="266319"/>
                        <a:pt x="874446" y="254317"/>
                        <a:pt x="850539" y="2543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3327C67E-5871-1DB2-B9DD-A26EBD8BB81C}"/>
                    </a:ext>
                  </a:extLst>
                </p:cNvPr>
                <p:cNvSpPr/>
                <p:nvPr/>
              </p:nvSpPr>
              <p:spPr>
                <a:xfrm>
                  <a:off x="5006876" y="3019233"/>
                  <a:ext cx="1081348" cy="760857"/>
                </a:xfrm>
                <a:custGeom>
                  <a:avLst/>
                  <a:gdLst>
                    <a:gd name="connsiteX0" fmla="*/ 282356 w 1081348"/>
                    <a:gd name="connsiteY0" fmla="*/ 2381 h 760857"/>
                    <a:gd name="connsiteX1" fmla="*/ 317693 w 1081348"/>
                    <a:gd name="connsiteY1" fmla="*/ 7429 h 760857"/>
                    <a:gd name="connsiteX2" fmla="*/ 358651 w 1081348"/>
                    <a:gd name="connsiteY2" fmla="*/ 39148 h 760857"/>
                    <a:gd name="connsiteX3" fmla="*/ 404752 w 1081348"/>
                    <a:gd name="connsiteY3" fmla="*/ 54674 h 760857"/>
                    <a:gd name="connsiteX4" fmla="*/ 414753 w 1081348"/>
                    <a:gd name="connsiteY4" fmla="*/ 63913 h 760857"/>
                    <a:gd name="connsiteX5" fmla="*/ 428279 w 1081348"/>
                    <a:gd name="connsiteY5" fmla="*/ 62579 h 760857"/>
                    <a:gd name="connsiteX6" fmla="*/ 431327 w 1081348"/>
                    <a:gd name="connsiteY6" fmla="*/ 62198 h 760857"/>
                    <a:gd name="connsiteX7" fmla="*/ 462950 w 1081348"/>
                    <a:gd name="connsiteY7" fmla="*/ 103632 h 760857"/>
                    <a:gd name="connsiteX8" fmla="*/ 465521 w 1081348"/>
                    <a:gd name="connsiteY8" fmla="*/ 103442 h 760857"/>
                    <a:gd name="connsiteX9" fmla="*/ 496763 w 1081348"/>
                    <a:gd name="connsiteY9" fmla="*/ 100679 h 760857"/>
                    <a:gd name="connsiteX10" fmla="*/ 549246 w 1081348"/>
                    <a:gd name="connsiteY10" fmla="*/ 120872 h 760857"/>
                    <a:gd name="connsiteX11" fmla="*/ 554675 w 1081348"/>
                    <a:gd name="connsiteY11" fmla="*/ 121444 h 760857"/>
                    <a:gd name="connsiteX12" fmla="*/ 568296 w 1081348"/>
                    <a:gd name="connsiteY12" fmla="*/ 119444 h 760857"/>
                    <a:gd name="connsiteX13" fmla="*/ 581345 w 1081348"/>
                    <a:gd name="connsiteY13" fmla="*/ 127921 h 760857"/>
                    <a:gd name="connsiteX14" fmla="*/ 593633 w 1081348"/>
                    <a:gd name="connsiteY14" fmla="*/ 136493 h 760857"/>
                    <a:gd name="connsiteX15" fmla="*/ 609825 w 1081348"/>
                    <a:gd name="connsiteY15" fmla="*/ 128111 h 760857"/>
                    <a:gd name="connsiteX16" fmla="*/ 612587 w 1081348"/>
                    <a:gd name="connsiteY16" fmla="*/ 128588 h 760857"/>
                    <a:gd name="connsiteX17" fmla="*/ 616778 w 1081348"/>
                    <a:gd name="connsiteY17" fmla="*/ 129350 h 760857"/>
                    <a:gd name="connsiteX18" fmla="*/ 628113 w 1081348"/>
                    <a:gd name="connsiteY18" fmla="*/ 97727 h 760857"/>
                    <a:gd name="connsiteX19" fmla="*/ 656879 w 1081348"/>
                    <a:gd name="connsiteY19" fmla="*/ 36862 h 760857"/>
                    <a:gd name="connsiteX20" fmla="*/ 726125 w 1081348"/>
                    <a:gd name="connsiteY20" fmla="*/ 88202 h 760857"/>
                    <a:gd name="connsiteX21" fmla="*/ 727935 w 1081348"/>
                    <a:gd name="connsiteY21" fmla="*/ 88392 h 760857"/>
                    <a:gd name="connsiteX22" fmla="*/ 747176 w 1081348"/>
                    <a:gd name="connsiteY22" fmla="*/ 71628 h 760857"/>
                    <a:gd name="connsiteX23" fmla="*/ 752414 w 1081348"/>
                    <a:gd name="connsiteY23" fmla="*/ 73152 h 760857"/>
                    <a:gd name="connsiteX24" fmla="*/ 761273 w 1081348"/>
                    <a:gd name="connsiteY24" fmla="*/ 75629 h 760857"/>
                    <a:gd name="connsiteX25" fmla="*/ 781847 w 1081348"/>
                    <a:gd name="connsiteY25" fmla="*/ 68294 h 760857"/>
                    <a:gd name="connsiteX26" fmla="*/ 792324 w 1081348"/>
                    <a:gd name="connsiteY26" fmla="*/ 76486 h 760857"/>
                    <a:gd name="connsiteX27" fmla="*/ 871572 w 1081348"/>
                    <a:gd name="connsiteY27" fmla="*/ 152781 h 760857"/>
                    <a:gd name="connsiteX28" fmla="*/ 875382 w 1081348"/>
                    <a:gd name="connsiteY28" fmla="*/ 146971 h 760857"/>
                    <a:gd name="connsiteX29" fmla="*/ 877859 w 1081348"/>
                    <a:gd name="connsiteY29" fmla="*/ 135446 h 760857"/>
                    <a:gd name="connsiteX30" fmla="*/ 900338 w 1081348"/>
                    <a:gd name="connsiteY30" fmla="*/ 159449 h 760857"/>
                    <a:gd name="connsiteX31" fmla="*/ 927198 w 1081348"/>
                    <a:gd name="connsiteY31" fmla="*/ 185738 h 760857"/>
                    <a:gd name="connsiteX32" fmla="*/ 964727 w 1081348"/>
                    <a:gd name="connsiteY32" fmla="*/ 215360 h 760857"/>
                    <a:gd name="connsiteX33" fmla="*/ 990539 w 1081348"/>
                    <a:gd name="connsiteY33" fmla="*/ 233363 h 760857"/>
                    <a:gd name="connsiteX34" fmla="*/ 1007780 w 1081348"/>
                    <a:gd name="connsiteY34" fmla="*/ 219361 h 760857"/>
                    <a:gd name="connsiteX35" fmla="*/ 1008065 w 1081348"/>
                    <a:gd name="connsiteY35" fmla="*/ 219361 h 760857"/>
                    <a:gd name="connsiteX36" fmla="*/ 1017209 w 1081348"/>
                    <a:gd name="connsiteY36" fmla="*/ 248698 h 760857"/>
                    <a:gd name="connsiteX37" fmla="*/ 1055405 w 1081348"/>
                    <a:gd name="connsiteY37" fmla="*/ 312230 h 760857"/>
                    <a:gd name="connsiteX38" fmla="*/ 1057214 w 1081348"/>
                    <a:gd name="connsiteY38" fmla="*/ 332994 h 760857"/>
                    <a:gd name="connsiteX39" fmla="*/ 1072740 w 1081348"/>
                    <a:gd name="connsiteY39" fmla="*/ 361093 h 760857"/>
                    <a:gd name="connsiteX40" fmla="*/ 1069406 w 1081348"/>
                    <a:gd name="connsiteY40" fmla="*/ 394716 h 760857"/>
                    <a:gd name="connsiteX41" fmla="*/ 1053214 w 1081348"/>
                    <a:gd name="connsiteY41" fmla="*/ 422815 h 760857"/>
                    <a:gd name="connsiteX42" fmla="*/ 1019019 w 1081348"/>
                    <a:gd name="connsiteY42" fmla="*/ 464630 h 760857"/>
                    <a:gd name="connsiteX43" fmla="*/ 979681 w 1081348"/>
                    <a:gd name="connsiteY43" fmla="*/ 518065 h 760857"/>
                    <a:gd name="connsiteX44" fmla="*/ 981205 w 1081348"/>
                    <a:gd name="connsiteY44" fmla="*/ 561118 h 760857"/>
                    <a:gd name="connsiteX45" fmla="*/ 969584 w 1081348"/>
                    <a:gd name="connsiteY45" fmla="*/ 566357 h 760857"/>
                    <a:gd name="connsiteX46" fmla="*/ 901766 w 1081348"/>
                    <a:gd name="connsiteY46" fmla="*/ 536162 h 760857"/>
                    <a:gd name="connsiteX47" fmla="*/ 885955 w 1081348"/>
                    <a:gd name="connsiteY47" fmla="*/ 549783 h 760857"/>
                    <a:gd name="connsiteX48" fmla="*/ 924150 w 1081348"/>
                    <a:gd name="connsiteY48" fmla="*/ 605314 h 760857"/>
                    <a:gd name="connsiteX49" fmla="*/ 954630 w 1081348"/>
                    <a:gd name="connsiteY49" fmla="*/ 622459 h 760857"/>
                    <a:gd name="connsiteX50" fmla="*/ 947582 w 1081348"/>
                    <a:gd name="connsiteY50" fmla="*/ 659225 h 760857"/>
                    <a:gd name="connsiteX51" fmla="*/ 936152 w 1081348"/>
                    <a:gd name="connsiteY51" fmla="*/ 654463 h 760857"/>
                    <a:gd name="connsiteX52" fmla="*/ 921007 w 1081348"/>
                    <a:gd name="connsiteY52" fmla="*/ 651510 h 760857"/>
                    <a:gd name="connsiteX53" fmla="*/ 884145 w 1081348"/>
                    <a:gd name="connsiteY53" fmla="*/ 704755 h 760857"/>
                    <a:gd name="connsiteX54" fmla="*/ 873287 w 1081348"/>
                    <a:gd name="connsiteY54" fmla="*/ 703898 h 760857"/>
                    <a:gd name="connsiteX55" fmla="*/ 867000 w 1081348"/>
                    <a:gd name="connsiteY55" fmla="*/ 702945 h 760857"/>
                    <a:gd name="connsiteX56" fmla="*/ 859475 w 1081348"/>
                    <a:gd name="connsiteY56" fmla="*/ 712756 h 760857"/>
                    <a:gd name="connsiteX57" fmla="*/ 847569 w 1081348"/>
                    <a:gd name="connsiteY57" fmla="*/ 715899 h 760857"/>
                    <a:gd name="connsiteX58" fmla="*/ 844140 w 1081348"/>
                    <a:gd name="connsiteY58" fmla="*/ 710851 h 760857"/>
                    <a:gd name="connsiteX59" fmla="*/ 840806 w 1081348"/>
                    <a:gd name="connsiteY59" fmla="*/ 687991 h 760857"/>
                    <a:gd name="connsiteX60" fmla="*/ 839378 w 1081348"/>
                    <a:gd name="connsiteY60" fmla="*/ 687705 h 760857"/>
                    <a:gd name="connsiteX61" fmla="*/ 818423 w 1081348"/>
                    <a:gd name="connsiteY61" fmla="*/ 701516 h 760857"/>
                    <a:gd name="connsiteX62" fmla="*/ 816041 w 1081348"/>
                    <a:gd name="connsiteY62" fmla="*/ 692658 h 760857"/>
                    <a:gd name="connsiteX63" fmla="*/ 807469 w 1081348"/>
                    <a:gd name="connsiteY63" fmla="*/ 662083 h 760857"/>
                    <a:gd name="connsiteX64" fmla="*/ 802516 w 1081348"/>
                    <a:gd name="connsiteY64" fmla="*/ 659606 h 760857"/>
                    <a:gd name="connsiteX65" fmla="*/ 783847 w 1081348"/>
                    <a:gd name="connsiteY65" fmla="*/ 680847 h 760857"/>
                    <a:gd name="connsiteX66" fmla="*/ 757177 w 1081348"/>
                    <a:gd name="connsiteY66" fmla="*/ 665131 h 760857"/>
                    <a:gd name="connsiteX67" fmla="*/ 730602 w 1081348"/>
                    <a:gd name="connsiteY67" fmla="*/ 641890 h 760857"/>
                    <a:gd name="connsiteX68" fmla="*/ 668975 w 1081348"/>
                    <a:gd name="connsiteY68" fmla="*/ 553974 h 760857"/>
                    <a:gd name="connsiteX69" fmla="*/ 638114 w 1081348"/>
                    <a:gd name="connsiteY69" fmla="*/ 546735 h 760857"/>
                    <a:gd name="connsiteX70" fmla="*/ 620017 w 1081348"/>
                    <a:gd name="connsiteY70" fmla="*/ 558260 h 760857"/>
                    <a:gd name="connsiteX71" fmla="*/ 635352 w 1081348"/>
                    <a:gd name="connsiteY71" fmla="*/ 604171 h 760857"/>
                    <a:gd name="connsiteX72" fmla="*/ 634495 w 1081348"/>
                    <a:gd name="connsiteY72" fmla="*/ 603504 h 760857"/>
                    <a:gd name="connsiteX73" fmla="*/ 606301 w 1081348"/>
                    <a:gd name="connsiteY73" fmla="*/ 639985 h 760857"/>
                    <a:gd name="connsiteX74" fmla="*/ 632590 w 1081348"/>
                    <a:gd name="connsiteY74" fmla="*/ 687610 h 760857"/>
                    <a:gd name="connsiteX75" fmla="*/ 615921 w 1081348"/>
                    <a:gd name="connsiteY75" fmla="*/ 685419 h 760857"/>
                    <a:gd name="connsiteX76" fmla="*/ 544960 w 1081348"/>
                    <a:gd name="connsiteY76" fmla="*/ 728472 h 760857"/>
                    <a:gd name="connsiteX77" fmla="*/ 536102 w 1081348"/>
                    <a:gd name="connsiteY77" fmla="*/ 727996 h 760857"/>
                    <a:gd name="connsiteX78" fmla="*/ 526291 w 1081348"/>
                    <a:gd name="connsiteY78" fmla="*/ 754094 h 760857"/>
                    <a:gd name="connsiteX79" fmla="*/ 512099 w 1081348"/>
                    <a:gd name="connsiteY79" fmla="*/ 743617 h 760857"/>
                    <a:gd name="connsiteX80" fmla="*/ 494287 w 1081348"/>
                    <a:gd name="connsiteY80" fmla="*/ 728186 h 760857"/>
                    <a:gd name="connsiteX81" fmla="*/ 491810 w 1081348"/>
                    <a:gd name="connsiteY81" fmla="*/ 743141 h 760857"/>
                    <a:gd name="connsiteX82" fmla="*/ 488572 w 1081348"/>
                    <a:gd name="connsiteY82" fmla="*/ 758000 h 760857"/>
                    <a:gd name="connsiteX83" fmla="*/ 481523 w 1081348"/>
                    <a:gd name="connsiteY83" fmla="*/ 752761 h 760857"/>
                    <a:gd name="connsiteX84" fmla="*/ 455330 w 1081348"/>
                    <a:gd name="connsiteY84" fmla="*/ 739902 h 760857"/>
                    <a:gd name="connsiteX85" fmla="*/ 414753 w 1081348"/>
                    <a:gd name="connsiteY85" fmla="*/ 681990 h 760857"/>
                    <a:gd name="connsiteX86" fmla="*/ 366652 w 1081348"/>
                    <a:gd name="connsiteY86" fmla="*/ 637985 h 760857"/>
                    <a:gd name="connsiteX87" fmla="*/ 351602 w 1081348"/>
                    <a:gd name="connsiteY87" fmla="*/ 642557 h 760857"/>
                    <a:gd name="connsiteX88" fmla="*/ 332457 w 1081348"/>
                    <a:gd name="connsiteY88" fmla="*/ 647891 h 760857"/>
                    <a:gd name="connsiteX89" fmla="*/ 292928 w 1081348"/>
                    <a:gd name="connsiteY89" fmla="*/ 632270 h 760857"/>
                    <a:gd name="connsiteX90" fmla="*/ 288356 w 1081348"/>
                    <a:gd name="connsiteY90" fmla="*/ 633889 h 760857"/>
                    <a:gd name="connsiteX91" fmla="*/ 282356 w 1081348"/>
                    <a:gd name="connsiteY91" fmla="*/ 636365 h 760857"/>
                    <a:gd name="connsiteX92" fmla="*/ 232921 w 1081348"/>
                    <a:gd name="connsiteY92" fmla="*/ 605028 h 760857"/>
                    <a:gd name="connsiteX93" fmla="*/ 116811 w 1081348"/>
                    <a:gd name="connsiteY93" fmla="*/ 522827 h 760857"/>
                    <a:gd name="connsiteX94" fmla="*/ 114525 w 1081348"/>
                    <a:gd name="connsiteY94" fmla="*/ 522446 h 760857"/>
                    <a:gd name="connsiteX95" fmla="*/ 88046 w 1081348"/>
                    <a:gd name="connsiteY95" fmla="*/ 534353 h 760857"/>
                    <a:gd name="connsiteX96" fmla="*/ 47660 w 1081348"/>
                    <a:gd name="connsiteY96" fmla="*/ 519494 h 760857"/>
                    <a:gd name="connsiteX97" fmla="*/ 6893 w 1081348"/>
                    <a:gd name="connsiteY97" fmla="*/ 442055 h 760857"/>
                    <a:gd name="connsiteX98" fmla="*/ 23276 w 1081348"/>
                    <a:gd name="connsiteY98" fmla="*/ 402908 h 760857"/>
                    <a:gd name="connsiteX99" fmla="*/ 18037 w 1081348"/>
                    <a:gd name="connsiteY99" fmla="*/ 375857 h 760857"/>
                    <a:gd name="connsiteX100" fmla="*/ 23561 w 1081348"/>
                    <a:gd name="connsiteY100" fmla="*/ 350711 h 760857"/>
                    <a:gd name="connsiteX101" fmla="*/ 14989 w 1081348"/>
                    <a:gd name="connsiteY101" fmla="*/ 329851 h 760857"/>
                    <a:gd name="connsiteX102" fmla="*/ 37944 w 1081348"/>
                    <a:gd name="connsiteY102" fmla="*/ 289655 h 760857"/>
                    <a:gd name="connsiteX103" fmla="*/ 47469 w 1081348"/>
                    <a:gd name="connsiteY103" fmla="*/ 263747 h 760857"/>
                    <a:gd name="connsiteX104" fmla="*/ 38516 w 1081348"/>
                    <a:gd name="connsiteY104" fmla="*/ 239173 h 760857"/>
                    <a:gd name="connsiteX105" fmla="*/ 42421 w 1081348"/>
                    <a:gd name="connsiteY105" fmla="*/ 239173 h 760857"/>
                    <a:gd name="connsiteX106" fmla="*/ 50136 w 1081348"/>
                    <a:gd name="connsiteY106" fmla="*/ 239649 h 760857"/>
                    <a:gd name="connsiteX107" fmla="*/ 76425 w 1081348"/>
                    <a:gd name="connsiteY107" fmla="*/ 227552 h 760857"/>
                    <a:gd name="connsiteX108" fmla="*/ 80235 w 1081348"/>
                    <a:gd name="connsiteY108" fmla="*/ 230505 h 760857"/>
                    <a:gd name="connsiteX109" fmla="*/ 122526 w 1081348"/>
                    <a:gd name="connsiteY109" fmla="*/ 251079 h 760857"/>
                    <a:gd name="connsiteX110" fmla="*/ 142243 w 1081348"/>
                    <a:gd name="connsiteY110" fmla="*/ 260318 h 760857"/>
                    <a:gd name="connsiteX111" fmla="*/ 148244 w 1081348"/>
                    <a:gd name="connsiteY111" fmla="*/ 214503 h 760857"/>
                    <a:gd name="connsiteX112" fmla="*/ 165008 w 1081348"/>
                    <a:gd name="connsiteY112" fmla="*/ 177165 h 760857"/>
                    <a:gd name="connsiteX113" fmla="*/ 166055 w 1081348"/>
                    <a:gd name="connsiteY113" fmla="*/ 177165 h 760857"/>
                    <a:gd name="connsiteX114" fmla="*/ 171389 w 1081348"/>
                    <a:gd name="connsiteY114" fmla="*/ 177356 h 760857"/>
                    <a:gd name="connsiteX115" fmla="*/ 175771 w 1081348"/>
                    <a:gd name="connsiteY115" fmla="*/ 146018 h 760857"/>
                    <a:gd name="connsiteX116" fmla="*/ 135671 w 1081348"/>
                    <a:gd name="connsiteY116" fmla="*/ 58293 h 760857"/>
                    <a:gd name="connsiteX117" fmla="*/ 123860 w 1081348"/>
                    <a:gd name="connsiteY117" fmla="*/ 28385 h 760857"/>
                    <a:gd name="connsiteX118" fmla="*/ 282546 w 1081348"/>
                    <a:gd name="connsiteY118" fmla="*/ 2096 h 760857"/>
                    <a:gd name="connsiteX119" fmla="*/ 898623 w 1081348"/>
                    <a:gd name="connsiteY119" fmla="*/ 321850 h 760857"/>
                    <a:gd name="connsiteX120" fmla="*/ 906719 w 1081348"/>
                    <a:gd name="connsiteY120" fmla="*/ 305848 h 760857"/>
                    <a:gd name="connsiteX121" fmla="*/ 901385 w 1081348"/>
                    <a:gd name="connsiteY121" fmla="*/ 291084 h 760857"/>
                    <a:gd name="connsiteX122" fmla="*/ 851570 w 1081348"/>
                    <a:gd name="connsiteY122" fmla="*/ 254032 h 760857"/>
                    <a:gd name="connsiteX123" fmla="*/ 841378 w 1081348"/>
                    <a:gd name="connsiteY123" fmla="*/ 254699 h 760857"/>
                    <a:gd name="connsiteX124" fmla="*/ 828519 w 1081348"/>
                    <a:gd name="connsiteY124" fmla="*/ 275558 h 760857"/>
                    <a:gd name="connsiteX125" fmla="*/ 871572 w 1081348"/>
                    <a:gd name="connsiteY125" fmla="*/ 311753 h 760857"/>
                    <a:gd name="connsiteX126" fmla="*/ 898718 w 1081348"/>
                    <a:gd name="connsiteY126" fmla="*/ 321755 h 760857"/>
                    <a:gd name="connsiteX127" fmla="*/ 282356 w 1081348"/>
                    <a:gd name="connsiteY127" fmla="*/ 0 h 760857"/>
                    <a:gd name="connsiteX128" fmla="*/ 282356 w 1081348"/>
                    <a:gd name="connsiteY128" fmla="*/ 2381 h 760857"/>
                    <a:gd name="connsiteX129" fmla="*/ 282356 w 1081348"/>
                    <a:gd name="connsiteY129" fmla="*/ 0 h 760857"/>
                    <a:gd name="connsiteX130" fmla="*/ 121764 w 1081348"/>
                    <a:gd name="connsiteY130" fmla="*/ 27242 h 760857"/>
                    <a:gd name="connsiteX131" fmla="*/ 121288 w 1081348"/>
                    <a:gd name="connsiteY131" fmla="*/ 28480 h 760857"/>
                    <a:gd name="connsiteX132" fmla="*/ 130527 w 1081348"/>
                    <a:gd name="connsiteY132" fmla="*/ 41339 h 760857"/>
                    <a:gd name="connsiteX133" fmla="*/ 135861 w 1081348"/>
                    <a:gd name="connsiteY133" fmla="*/ 45149 h 760857"/>
                    <a:gd name="connsiteX134" fmla="*/ 133289 w 1081348"/>
                    <a:gd name="connsiteY134" fmla="*/ 57626 h 760857"/>
                    <a:gd name="connsiteX135" fmla="*/ 151958 w 1081348"/>
                    <a:gd name="connsiteY135" fmla="*/ 111347 h 760857"/>
                    <a:gd name="connsiteX136" fmla="*/ 173199 w 1081348"/>
                    <a:gd name="connsiteY136" fmla="*/ 146495 h 760857"/>
                    <a:gd name="connsiteX137" fmla="*/ 179486 w 1081348"/>
                    <a:gd name="connsiteY137" fmla="*/ 161735 h 760857"/>
                    <a:gd name="connsiteX138" fmla="*/ 183677 w 1081348"/>
                    <a:gd name="connsiteY138" fmla="*/ 172498 h 760857"/>
                    <a:gd name="connsiteX139" fmla="*/ 171199 w 1081348"/>
                    <a:gd name="connsiteY139" fmla="*/ 175260 h 760857"/>
                    <a:gd name="connsiteX140" fmla="*/ 166055 w 1081348"/>
                    <a:gd name="connsiteY140" fmla="*/ 175165 h 760857"/>
                    <a:gd name="connsiteX141" fmla="*/ 164912 w 1081348"/>
                    <a:gd name="connsiteY141" fmla="*/ 175165 h 760857"/>
                    <a:gd name="connsiteX142" fmla="*/ 125955 w 1081348"/>
                    <a:gd name="connsiteY142" fmla="*/ 197072 h 760857"/>
                    <a:gd name="connsiteX143" fmla="*/ 147386 w 1081348"/>
                    <a:gd name="connsiteY143" fmla="*/ 217075 h 760857"/>
                    <a:gd name="connsiteX144" fmla="*/ 153673 w 1081348"/>
                    <a:gd name="connsiteY144" fmla="*/ 244602 h 760857"/>
                    <a:gd name="connsiteX145" fmla="*/ 142243 w 1081348"/>
                    <a:gd name="connsiteY145" fmla="*/ 258223 h 760857"/>
                    <a:gd name="connsiteX146" fmla="*/ 124050 w 1081348"/>
                    <a:gd name="connsiteY146" fmla="*/ 249460 h 760857"/>
                    <a:gd name="connsiteX147" fmla="*/ 103000 w 1081348"/>
                    <a:gd name="connsiteY147" fmla="*/ 239649 h 760857"/>
                    <a:gd name="connsiteX148" fmla="*/ 81854 w 1081348"/>
                    <a:gd name="connsiteY148" fmla="*/ 229076 h 760857"/>
                    <a:gd name="connsiteX149" fmla="*/ 76425 w 1081348"/>
                    <a:gd name="connsiteY149" fmla="*/ 225457 h 760857"/>
                    <a:gd name="connsiteX150" fmla="*/ 71091 w 1081348"/>
                    <a:gd name="connsiteY150" fmla="*/ 228886 h 760857"/>
                    <a:gd name="connsiteX151" fmla="*/ 50041 w 1081348"/>
                    <a:gd name="connsiteY151" fmla="*/ 237554 h 760857"/>
                    <a:gd name="connsiteX152" fmla="*/ 42611 w 1081348"/>
                    <a:gd name="connsiteY152" fmla="*/ 237077 h 760857"/>
                    <a:gd name="connsiteX153" fmla="*/ 38420 w 1081348"/>
                    <a:gd name="connsiteY153" fmla="*/ 237077 h 760857"/>
                    <a:gd name="connsiteX154" fmla="*/ 19656 w 1081348"/>
                    <a:gd name="connsiteY154" fmla="*/ 242507 h 760857"/>
                    <a:gd name="connsiteX155" fmla="*/ 36515 w 1081348"/>
                    <a:gd name="connsiteY155" fmla="*/ 258985 h 760857"/>
                    <a:gd name="connsiteX156" fmla="*/ 44421 w 1081348"/>
                    <a:gd name="connsiteY156" fmla="*/ 264128 h 760857"/>
                    <a:gd name="connsiteX157" fmla="*/ 35468 w 1081348"/>
                    <a:gd name="connsiteY157" fmla="*/ 289370 h 760857"/>
                    <a:gd name="connsiteX158" fmla="*/ 23561 w 1081348"/>
                    <a:gd name="connsiteY158" fmla="*/ 300800 h 760857"/>
                    <a:gd name="connsiteX159" fmla="*/ 10036 w 1081348"/>
                    <a:gd name="connsiteY159" fmla="*/ 311087 h 760857"/>
                    <a:gd name="connsiteX160" fmla="*/ 12608 w 1081348"/>
                    <a:gd name="connsiteY160" fmla="*/ 331184 h 760857"/>
                    <a:gd name="connsiteX161" fmla="*/ 12322 w 1081348"/>
                    <a:gd name="connsiteY161" fmla="*/ 340900 h 760857"/>
                    <a:gd name="connsiteX162" fmla="*/ 12227 w 1081348"/>
                    <a:gd name="connsiteY162" fmla="*/ 348710 h 760857"/>
                    <a:gd name="connsiteX163" fmla="*/ 23085 w 1081348"/>
                    <a:gd name="connsiteY163" fmla="*/ 353378 h 760857"/>
                    <a:gd name="connsiteX164" fmla="*/ 28324 w 1081348"/>
                    <a:gd name="connsiteY164" fmla="*/ 355283 h 760857"/>
                    <a:gd name="connsiteX165" fmla="*/ 22228 w 1081348"/>
                    <a:gd name="connsiteY165" fmla="*/ 363284 h 760857"/>
                    <a:gd name="connsiteX166" fmla="*/ 16227 w 1081348"/>
                    <a:gd name="connsiteY166" fmla="*/ 377857 h 760857"/>
                    <a:gd name="connsiteX167" fmla="*/ 20799 w 1081348"/>
                    <a:gd name="connsiteY167" fmla="*/ 403003 h 760857"/>
                    <a:gd name="connsiteX168" fmla="*/ 9464 w 1081348"/>
                    <a:gd name="connsiteY168" fmla="*/ 419195 h 760857"/>
                    <a:gd name="connsiteX169" fmla="*/ 701 w 1081348"/>
                    <a:gd name="connsiteY169" fmla="*/ 429006 h 760857"/>
                    <a:gd name="connsiteX170" fmla="*/ 4988 w 1081348"/>
                    <a:gd name="connsiteY170" fmla="*/ 443865 h 760857"/>
                    <a:gd name="connsiteX171" fmla="*/ 25371 w 1081348"/>
                    <a:gd name="connsiteY171" fmla="*/ 483680 h 760857"/>
                    <a:gd name="connsiteX172" fmla="*/ 46421 w 1081348"/>
                    <a:gd name="connsiteY172" fmla="*/ 521780 h 760857"/>
                    <a:gd name="connsiteX173" fmla="*/ 88046 w 1081348"/>
                    <a:gd name="connsiteY173" fmla="*/ 537020 h 760857"/>
                    <a:gd name="connsiteX174" fmla="*/ 107953 w 1081348"/>
                    <a:gd name="connsiteY174" fmla="*/ 528828 h 760857"/>
                    <a:gd name="connsiteX175" fmla="*/ 114525 w 1081348"/>
                    <a:gd name="connsiteY175" fmla="*/ 525113 h 760857"/>
                    <a:gd name="connsiteX176" fmla="*/ 115097 w 1081348"/>
                    <a:gd name="connsiteY176" fmla="*/ 525113 h 760857"/>
                    <a:gd name="connsiteX177" fmla="*/ 232540 w 1081348"/>
                    <a:gd name="connsiteY177" fmla="*/ 607600 h 760857"/>
                    <a:gd name="connsiteX178" fmla="*/ 268735 w 1081348"/>
                    <a:gd name="connsiteY178" fmla="*/ 629984 h 760857"/>
                    <a:gd name="connsiteX179" fmla="*/ 282356 w 1081348"/>
                    <a:gd name="connsiteY179" fmla="*/ 639032 h 760857"/>
                    <a:gd name="connsiteX180" fmla="*/ 289785 w 1081348"/>
                    <a:gd name="connsiteY180" fmla="*/ 636080 h 760857"/>
                    <a:gd name="connsiteX181" fmla="*/ 292833 w 1081348"/>
                    <a:gd name="connsiteY181" fmla="*/ 635032 h 760857"/>
                    <a:gd name="connsiteX182" fmla="*/ 304454 w 1081348"/>
                    <a:gd name="connsiteY182" fmla="*/ 640461 h 760857"/>
                    <a:gd name="connsiteX183" fmla="*/ 332362 w 1081348"/>
                    <a:gd name="connsiteY183" fmla="*/ 650653 h 760857"/>
                    <a:gd name="connsiteX184" fmla="*/ 352650 w 1081348"/>
                    <a:gd name="connsiteY184" fmla="*/ 645033 h 760857"/>
                    <a:gd name="connsiteX185" fmla="*/ 366557 w 1081348"/>
                    <a:gd name="connsiteY185" fmla="*/ 640747 h 760857"/>
                    <a:gd name="connsiteX186" fmla="*/ 387512 w 1081348"/>
                    <a:gd name="connsiteY186" fmla="*/ 660940 h 760857"/>
                    <a:gd name="connsiteX187" fmla="*/ 414372 w 1081348"/>
                    <a:gd name="connsiteY187" fmla="*/ 684848 h 760857"/>
                    <a:gd name="connsiteX188" fmla="*/ 425516 w 1081348"/>
                    <a:gd name="connsiteY188" fmla="*/ 690658 h 760857"/>
                    <a:gd name="connsiteX189" fmla="*/ 424659 w 1081348"/>
                    <a:gd name="connsiteY189" fmla="*/ 704469 h 760857"/>
                    <a:gd name="connsiteX190" fmla="*/ 424850 w 1081348"/>
                    <a:gd name="connsiteY190" fmla="*/ 726853 h 760857"/>
                    <a:gd name="connsiteX191" fmla="*/ 454472 w 1081348"/>
                    <a:gd name="connsiteY191" fmla="*/ 742569 h 760857"/>
                    <a:gd name="connsiteX192" fmla="*/ 468569 w 1081348"/>
                    <a:gd name="connsiteY192" fmla="*/ 745712 h 760857"/>
                    <a:gd name="connsiteX193" fmla="*/ 479333 w 1081348"/>
                    <a:gd name="connsiteY193" fmla="*/ 754380 h 760857"/>
                    <a:gd name="connsiteX194" fmla="*/ 488477 w 1081348"/>
                    <a:gd name="connsiteY194" fmla="*/ 760857 h 760857"/>
                    <a:gd name="connsiteX195" fmla="*/ 496668 w 1081348"/>
                    <a:gd name="connsiteY195" fmla="*/ 755142 h 760857"/>
                    <a:gd name="connsiteX196" fmla="*/ 493430 w 1081348"/>
                    <a:gd name="connsiteY196" fmla="*/ 741902 h 760857"/>
                    <a:gd name="connsiteX197" fmla="*/ 492668 w 1081348"/>
                    <a:gd name="connsiteY197" fmla="*/ 732282 h 760857"/>
                    <a:gd name="connsiteX198" fmla="*/ 494192 w 1081348"/>
                    <a:gd name="connsiteY198" fmla="*/ 730949 h 760857"/>
                    <a:gd name="connsiteX199" fmla="*/ 510194 w 1081348"/>
                    <a:gd name="connsiteY199" fmla="*/ 745427 h 760857"/>
                    <a:gd name="connsiteX200" fmla="*/ 526291 w 1081348"/>
                    <a:gd name="connsiteY200" fmla="*/ 756857 h 760857"/>
                    <a:gd name="connsiteX201" fmla="*/ 533149 w 1081348"/>
                    <a:gd name="connsiteY201" fmla="*/ 753713 h 760857"/>
                    <a:gd name="connsiteX202" fmla="*/ 538673 w 1081348"/>
                    <a:gd name="connsiteY202" fmla="*/ 730949 h 760857"/>
                    <a:gd name="connsiteX203" fmla="*/ 545055 w 1081348"/>
                    <a:gd name="connsiteY203" fmla="*/ 731234 h 760857"/>
                    <a:gd name="connsiteX204" fmla="*/ 586870 w 1081348"/>
                    <a:gd name="connsiteY204" fmla="*/ 707041 h 760857"/>
                    <a:gd name="connsiteX205" fmla="*/ 616016 w 1081348"/>
                    <a:gd name="connsiteY205" fmla="*/ 688277 h 760857"/>
                    <a:gd name="connsiteX206" fmla="*/ 632114 w 1081348"/>
                    <a:gd name="connsiteY206" fmla="*/ 690372 h 760857"/>
                    <a:gd name="connsiteX207" fmla="*/ 632685 w 1081348"/>
                    <a:gd name="connsiteY207" fmla="*/ 690372 h 760857"/>
                    <a:gd name="connsiteX208" fmla="*/ 634876 w 1081348"/>
                    <a:gd name="connsiteY208" fmla="*/ 688848 h 760857"/>
                    <a:gd name="connsiteX209" fmla="*/ 633733 w 1081348"/>
                    <a:gd name="connsiteY209" fmla="*/ 685895 h 760857"/>
                    <a:gd name="connsiteX210" fmla="*/ 602300 w 1081348"/>
                    <a:gd name="connsiteY210" fmla="*/ 654177 h 760857"/>
                    <a:gd name="connsiteX211" fmla="*/ 607920 w 1081348"/>
                    <a:gd name="connsiteY211" fmla="*/ 642176 h 760857"/>
                    <a:gd name="connsiteX212" fmla="*/ 608492 w 1081348"/>
                    <a:gd name="connsiteY212" fmla="*/ 641509 h 760857"/>
                    <a:gd name="connsiteX213" fmla="*/ 634209 w 1081348"/>
                    <a:gd name="connsiteY213" fmla="*/ 606457 h 760857"/>
                    <a:gd name="connsiteX214" fmla="*/ 635066 w 1081348"/>
                    <a:gd name="connsiteY214" fmla="*/ 606743 h 760857"/>
                    <a:gd name="connsiteX215" fmla="*/ 635543 w 1081348"/>
                    <a:gd name="connsiteY215" fmla="*/ 606743 h 760857"/>
                    <a:gd name="connsiteX216" fmla="*/ 637257 w 1081348"/>
                    <a:gd name="connsiteY216" fmla="*/ 606076 h 760857"/>
                    <a:gd name="connsiteX217" fmla="*/ 638876 w 1081348"/>
                    <a:gd name="connsiteY217" fmla="*/ 602171 h 760857"/>
                    <a:gd name="connsiteX218" fmla="*/ 629732 w 1081348"/>
                    <a:gd name="connsiteY218" fmla="*/ 590741 h 760857"/>
                    <a:gd name="connsiteX219" fmla="*/ 615826 w 1081348"/>
                    <a:gd name="connsiteY219" fmla="*/ 571786 h 760857"/>
                    <a:gd name="connsiteX220" fmla="*/ 621827 w 1081348"/>
                    <a:gd name="connsiteY220" fmla="*/ 560261 h 760857"/>
                    <a:gd name="connsiteX221" fmla="*/ 638305 w 1081348"/>
                    <a:gd name="connsiteY221" fmla="*/ 549402 h 760857"/>
                    <a:gd name="connsiteX222" fmla="*/ 638305 w 1081348"/>
                    <a:gd name="connsiteY222" fmla="*/ 549402 h 760857"/>
                    <a:gd name="connsiteX223" fmla="*/ 645068 w 1081348"/>
                    <a:gd name="connsiteY223" fmla="*/ 551402 h 760857"/>
                    <a:gd name="connsiteX224" fmla="*/ 669071 w 1081348"/>
                    <a:gd name="connsiteY224" fmla="*/ 556641 h 760857"/>
                    <a:gd name="connsiteX225" fmla="*/ 711838 w 1081348"/>
                    <a:gd name="connsiteY225" fmla="*/ 605790 h 760857"/>
                    <a:gd name="connsiteX226" fmla="*/ 729745 w 1081348"/>
                    <a:gd name="connsiteY226" fmla="*/ 644271 h 760857"/>
                    <a:gd name="connsiteX227" fmla="*/ 747366 w 1081348"/>
                    <a:gd name="connsiteY227" fmla="*/ 658559 h 760857"/>
                    <a:gd name="connsiteX228" fmla="*/ 755748 w 1081348"/>
                    <a:gd name="connsiteY228" fmla="*/ 667131 h 760857"/>
                    <a:gd name="connsiteX229" fmla="*/ 784037 w 1081348"/>
                    <a:gd name="connsiteY229" fmla="*/ 683514 h 760857"/>
                    <a:gd name="connsiteX230" fmla="*/ 798611 w 1081348"/>
                    <a:gd name="connsiteY230" fmla="*/ 669131 h 760857"/>
                    <a:gd name="connsiteX231" fmla="*/ 802706 w 1081348"/>
                    <a:gd name="connsiteY231" fmla="*/ 662273 h 760857"/>
                    <a:gd name="connsiteX232" fmla="*/ 806135 w 1081348"/>
                    <a:gd name="connsiteY232" fmla="*/ 664178 h 760857"/>
                    <a:gd name="connsiteX233" fmla="*/ 821090 w 1081348"/>
                    <a:gd name="connsiteY233" fmla="*/ 679895 h 760857"/>
                    <a:gd name="connsiteX234" fmla="*/ 819375 w 1081348"/>
                    <a:gd name="connsiteY234" fmla="*/ 682181 h 760857"/>
                    <a:gd name="connsiteX235" fmla="*/ 813851 w 1081348"/>
                    <a:gd name="connsiteY235" fmla="*/ 692658 h 760857"/>
                    <a:gd name="connsiteX236" fmla="*/ 815375 w 1081348"/>
                    <a:gd name="connsiteY236" fmla="*/ 702755 h 760857"/>
                    <a:gd name="connsiteX237" fmla="*/ 818518 w 1081348"/>
                    <a:gd name="connsiteY237" fmla="*/ 704183 h 760857"/>
                    <a:gd name="connsiteX238" fmla="*/ 829472 w 1081348"/>
                    <a:gd name="connsiteY238" fmla="*/ 697230 h 760857"/>
                    <a:gd name="connsiteX239" fmla="*/ 839473 w 1081348"/>
                    <a:gd name="connsiteY239" fmla="*/ 690372 h 760857"/>
                    <a:gd name="connsiteX240" fmla="*/ 850617 w 1081348"/>
                    <a:gd name="connsiteY240" fmla="*/ 700088 h 760857"/>
                    <a:gd name="connsiteX241" fmla="*/ 845283 w 1081348"/>
                    <a:gd name="connsiteY241" fmla="*/ 707041 h 760857"/>
                    <a:gd name="connsiteX242" fmla="*/ 842235 w 1081348"/>
                    <a:gd name="connsiteY242" fmla="*/ 709898 h 760857"/>
                    <a:gd name="connsiteX243" fmla="*/ 841378 w 1081348"/>
                    <a:gd name="connsiteY243" fmla="*/ 715899 h 760857"/>
                    <a:gd name="connsiteX244" fmla="*/ 847664 w 1081348"/>
                    <a:gd name="connsiteY244" fmla="*/ 718566 h 760857"/>
                    <a:gd name="connsiteX245" fmla="*/ 860999 w 1081348"/>
                    <a:gd name="connsiteY245" fmla="*/ 714851 h 760857"/>
                    <a:gd name="connsiteX246" fmla="*/ 868429 w 1081348"/>
                    <a:gd name="connsiteY246" fmla="*/ 705803 h 760857"/>
                    <a:gd name="connsiteX247" fmla="*/ 872906 w 1081348"/>
                    <a:gd name="connsiteY247" fmla="*/ 706469 h 760857"/>
                    <a:gd name="connsiteX248" fmla="*/ 884145 w 1081348"/>
                    <a:gd name="connsiteY248" fmla="*/ 707327 h 760857"/>
                    <a:gd name="connsiteX249" fmla="*/ 904814 w 1081348"/>
                    <a:gd name="connsiteY249" fmla="*/ 700564 h 760857"/>
                    <a:gd name="connsiteX250" fmla="*/ 910910 w 1081348"/>
                    <a:gd name="connsiteY250" fmla="*/ 673894 h 760857"/>
                    <a:gd name="connsiteX251" fmla="*/ 913768 w 1081348"/>
                    <a:gd name="connsiteY251" fmla="*/ 656368 h 760857"/>
                    <a:gd name="connsiteX252" fmla="*/ 921102 w 1081348"/>
                    <a:gd name="connsiteY252" fmla="*/ 653987 h 760857"/>
                    <a:gd name="connsiteX253" fmla="*/ 935199 w 1081348"/>
                    <a:gd name="connsiteY253" fmla="*/ 656749 h 760857"/>
                    <a:gd name="connsiteX254" fmla="*/ 947677 w 1081348"/>
                    <a:gd name="connsiteY254" fmla="*/ 661702 h 760857"/>
                    <a:gd name="connsiteX255" fmla="*/ 953201 w 1081348"/>
                    <a:gd name="connsiteY255" fmla="*/ 659416 h 760857"/>
                    <a:gd name="connsiteX256" fmla="*/ 956249 w 1081348"/>
                    <a:gd name="connsiteY256" fmla="*/ 639032 h 760857"/>
                    <a:gd name="connsiteX257" fmla="*/ 957011 w 1081348"/>
                    <a:gd name="connsiteY257" fmla="*/ 623316 h 760857"/>
                    <a:gd name="connsiteX258" fmla="*/ 956821 w 1081348"/>
                    <a:gd name="connsiteY258" fmla="*/ 621411 h 760857"/>
                    <a:gd name="connsiteX259" fmla="*/ 937485 w 1081348"/>
                    <a:gd name="connsiteY259" fmla="*/ 605219 h 760857"/>
                    <a:gd name="connsiteX260" fmla="*/ 924817 w 1081348"/>
                    <a:gd name="connsiteY260" fmla="*/ 603123 h 760857"/>
                    <a:gd name="connsiteX261" fmla="*/ 888431 w 1081348"/>
                    <a:gd name="connsiteY261" fmla="*/ 550259 h 760857"/>
                    <a:gd name="connsiteX262" fmla="*/ 901862 w 1081348"/>
                    <a:gd name="connsiteY262" fmla="*/ 538639 h 760857"/>
                    <a:gd name="connsiteX263" fmla="*/ 934247 w 1081348"/>
                    <a:gd name="connsiteY263" fmla="*/ 553307 h 760857"/>
                    <a:gd name="connsiteX264" fmla="*/ 969680 w 1081348"/>
                    <a:gd name="connsiteY264" fmla="*/ 568833 h 760857"/>
                    <a:gd name="connsiteX265" fmla="*/ 983110 w 1081348"/>
                    <a:gd name="connsiteY265" fmla="*/ 562737 h 760857"/>
                    <a:gd name="connsiteX266" fmla="*/ 999874 w 1081348"/>
                    <a:gd name="connsiteY266" fmla="*/ 546735 h 760857"/>
                    <a:gd name="connsiteX267" fmla="*/ 1004351 w 1081348"/>
                    <a:gd name="connsiteY267" fmla="*/ 541115 h 760857"/>
                    <a:gd name="connsiteX268" fmla="*/ 999683 w 1081348"/>
                    <a:gd name="connsiteY268" fmla="*/ 534829 h 760857"/>
                    <a:gd name="connsiteX269" fmla="*/ 981681 w 1081348"/>
                    <a:gd name="connsiteY269" fmla="*/ 516541 h 760857"/>
                    <a:gd name="connsiteX270" fmla="*/ 977109 w 1081348"/>
                    <a:gd name="connsiteY270" fmla="*/ 504539 h 760857"/>
                    <a:gd name="connsiteX271" fmla="*/ 1001207 w 1081348"/>
                    <a:gd name="connsiteY271" fmla="*/ 484632 h 760857"/>
                    <a:gd name="connsiteX272" fmla="*/ 1021496 w 1081348"/>
                    <a:gd name="connsiteY272" fmla="*/ 464058 h 760857"/>
                    <a:gd name="connsiteX273" fmla="*/ 1036545 w 1081348"/>
                    <a:gd name="connsiteY273" fmla="*/ 441103 h 760857"/>
                    <a:gd name="connsiteX274" fmla="*/ 1055786 w 1081348"/>
                    <a:gd name="connsiteY274" fmla="*/ 422910 h 760857"/>
                    <a:gd name="connsiteX275" fmla="*/ 1063501 w 1081348"/>
                    <a:gd name="connsiteY275" fmla="*/ 408718 h 760857"/>
                    <a:gd name="connsiteX276" fmla="*/ 1071978 w 1081348"/>
                    <a:gd name="connsiteY276" fmla="*/ 394716 h 760857"/>
                    <a:gd name="connsiteX277" fmla="*/ 1076931 w 1081348"/>
                    <a:gd name="connsiteY277" fmla="*/ 381476 h 760857"/>
                    <a:gd name="connsiteX278" fmla="*/ 1074359 w 1081348"/>
                    <a:gd name="connsiteY278" fmla="*/ 359378 h 760857"/>
                    <a:gd name="connsiteX279" fmla="*/ 1066358 w 1081348"/>
                    <a:gd name="connsiteY279" fmla="*/ 346139 h 760857"/>
                    <a:gd name="connsiteX280" fmla="*/ 1059024 w 1081348"/>
                    <a:gd name="connsiteY280" fmla="*/ 331565 h 760857"/>
                    <a:gd name="connsiteX281" fmla="*/ 1054357 w 1081348"/>
                    <a:gd name="connsiteY281" fmla="*/ 324231 h 760857"/>
                    <a:gd name="connsiteX282" fmla="*/ 1056643 w 1081348"/>
                    <a:gd name="connsiteY282" fmla="*/ 320707 h 760857"/>
                    <a:gd name="connsiteX283" fmla="*/ 1059596 w 1081348"/>
                    <a:gd name="connsiteY283" fmla="*/ 315563 h 760857"/>
                    <a:gd name="connsiteX284" fmla="*/ 1057214 w 1081348"/>
                    <a:gd name="connsiteY284" fmla="*/ 310801 h 760857"/>
                    <a:gd name="connsiteX285" fmla="*/ 1049975 w 1081348"/>
                    <a:gd name="connsiteY285" fmla="*/ 289179 h 760857"/>
                    <a:gd name="connsiteX286" fmla="*/ 1018733 w 1081348"/>
                    <a:gd name="connsiteY286" fmla="*/ 246983 h 760857"/>
                    <a:gd name="connsiteX287" fmla="*/ 1016828 w 1081348"/>
                    <a:gd name="connsiteY287" fmla="*/ 234982 h 760857"/>
                    <a:gd name="connsiteX288" fmla="*/ 1013780 w 1081348"/>
                    <a:gd name="connsiteY288" fmla="*/ 219456 h 760857"/>
                    <a:gd name="connsiteX289" fmla="*/ 1008256 w 1081348"/>
                    <a:gd name="connsiteY289" fmla="*/ 217265 h 760857"/>
                    <a:gd name="connsiteX290" fmla="*/ 995778 w 1081348"/>
                    <a:gd name="connsiteY290" fmla="*/ 226314 h 760857"/>
                    <a:gd name="connsiteX291" fmla="*/ 990730 w 1081348"/>
                    <a:gd name="connsiteY291" fmla="*/ 231267 h 760857"/>
                    <a:gd name="connsiteX292" fmla="*/ 966536 w 1081348"/>
                    <a:gd name="connsiteY292" fmla="*/ 213932 h 760857"/>
                    <a:gd name="connsiteX293" fmla="*/ 940533 w 1081348"/>
                    <a:gd name="connsiteY293" fmla="*/ 191643 h 760857"/>
                    <a:gd name="connsiteX294" fmla="*/ 928627 w 1081348"/>
                    <a:gd name="connsiteY294" fmla="*/ 184118 h 760857"/>
                    <a:gd name="connsiteX295" fmla="*/ 909291 w 1081348"/>
                    <a:gd name="connsiteY295" fmla="*/ 164497 h 760857"/>
                    <a:gd name="connsiteX296" fmla="*/ 901100 w 1081348"/>
                    <a:gd name="connsiteY296" fmla="*/ 157544 h 760857"/>
                    <a:gd name="connsiteX297" fmla="*/ 888812 w 1081348"/>
                    <a:gd name="connsiteY297" fmla="*/ 144113 h 760857"/>
                    <a:gd name="connsiteX298" fmla="*/ 877859 w 1081348"/>
                    <a:gd name="connsiteY298" fmla="*/ 133445 h 760857"/>
                    <a:gd name="connsiteX299" fmla="*/ 877859 w 1081348"/>
                    <a:gd name="connsiteY299" fmla="*/ 133445 h 760857"/>
                    <a:gd name="connsiteX300" fmla="*/ 875192 w 1081348"/>
                    <a:gd name="connsiteY300" fmla="*/ 134588 h 760857"/>
                    <a:gd name="connsiteX301" fmla="*/ 873001 w 1081348"/>
                    <a:gd name="connsiteY301" fmla="*/ 147352 h 760857"/>
                    <a:gd name="connsiteX302" fmla="*/ 872429 w 1081348"/>
                    <a:gd name="connsiteY302" fmla="*/ 150495 h 760857"/>
                    <a:gd name="connsiteX303" fmla="*/ 871572 w 1081348"/>
                    <a:gd name="connsiteY303" fmla="*/ 150781 h 760857"/>
                    <a:gd name="connsiteX304" fmla="*/ 794324 w 1081348"/>
                    <a:gd name="connsiteY304" fmla="*/ 75533 h 760857"/>
                    <a:gd name="connsiteX305" fmla="*/ 781751 w 1081348"/>
                    <a:gd name="connsiteY305" fmla="*/ 66199 h 760857"/>
                    <a:gd name="connsiteX306" fmla="*/ 772036 w 1081348"/>
                    <a:gd name="connsiteY306" fmla="*/ 69723 h 760857"/>
                    <a:gd name="connsiteX307" fmla="*/ 761177 w 1081348"/>
                    <a:gd name="connsiteY307" fmla="*/ 73533 h 760857"/>
                    <a:gd name="connsiteX308" fmla="*/ 753367 w 1081348"/>
                    <a:gd name="connsiteY308" fmla="*/ 71342 h 760857"/>
                    <a:gd name="connsiteX309" fmla="*/ 746985 w 1081348"/>
                    <a:gd name="connsiteY309" fmla="*/ 69437 h 760857"/>
                    <a:gd name="connsiteX310" fmla="*/ 735365 w 1081348"/>
                    <a:gd name="connsiteY310" fmla="*/ 78962 h 760857"/>
                    <a:gd name="connsiteX311" fmla="*/ 727840 w 1081348"/>
                    <a:gd name="connsiteY311" fmla="*/ 86201 h 760857"/>
                    <a:gd name="connsiteX312" fmla="*/ 727078 w 1081348"/>
                    <a:gd name="connsiteY312" fmla="*/ 86201 h 760857"/>
                    <a:gd name="connsiteX313" fmla="*/ 692312 w 1081348"/>
                    <a:gd name="connsiteY313" fmla="*/ 58674 h 760857"/>
                    <a:gd name="connsiteX314" fmla="*/ 656783 w 1081348"/>
                    <a:gd name="connsiteY314" fmla="*/ 34671 h 760857"/>
                    <a:gd name="connsiteX315" fmla="*/ 647258 w 1081348"/>
                    <a:gd name="connsiteY315" fmla="*/ 49054 h 760857"/>
                    <a:gd name="connsiteX316" fmla="*/ 626399 w 1081348"/>
                    <a:gd name="connsiteY316" fmla="*/ 96012 h 760857"/>
                    <a:gd name="connsiteX317" fmla="*/ 619445 w 1081348"/>
                    <a:gd name="connsiteY317" fmla="*/ 116967 h 760857"/>
                    <a:gd name="connsiteX318" fmla="*/ 618493 w 1081348"/>
                    <a:gd name="connsiteY318" fmla="*/ 126587 h 760857"/>
                    <a:gd name="connsiteX319" fmla="*/ 616683 w 1081348"/>
                    <a:gd name="connsiteY319" fmla="*/ 127159 h 760857"/>
                    <a:gd name="connsiteX320" fmla="*/ 613159 w 1081348"/>
                    <a:gd name="connsiteY320" fmla="*/ 126492 h 760857"/>
                    <a:gd name="connsiteX321" fmla="*/ 609730 w 1081348"/>
                    <a:gd name="connsiteY321" fmla="*/ 125921 h 760857"/>
                    <a:gd name="connsiteX322" fmla="*/ 599729 w 1081348"/>
                    <a:gd name="connsiteY322" fmla="*/ 130874 h 760857"/>
                    <a:gd name="connsiteX323" fmla="*/ 593633 w 1081348"/>
                    <a:gd name="connsiteY323" fmla="*/ 134303 h 760857"/>
                    <a:gd name="connsiteX324" fmla="*/ 583250 w 1081348"/>
                    <a:gd name="connsiteY324" fmla="*/ 126587 h 760857"/>
                    <a:gd name="connsiteX325" fmla="*/ 568391 w 1081348"/>
                    <a:gd name="connsiteY325" fmla="*/ 117253 h 760857"/>
                    <a:gd name="connsiteX326" fmla="*/ 562391 w 1081348"/>
                    <a:gd name="connsiteY326" fmla="*/ 118205 h 760857"/>
                    <a:gd name="connsiteX327" fmla="*/ 554771 w 1081348"/>
                    <a:gd name="connsiteY327" fmla="*/ 119348 h 760857"/>
                    <a:gd name="connsiteX328" fmla="*/ 549818 w 1081348"/>
                    <a:gd name="connsiteY328" fmla="*/ 118872 h 760857"/>
                    <a:gd name="connsiteX329" fmla="*/ 515147 w 1081348"/>
                    <a:gd name="connsiteY329" fmla="*/ 104680 h 760857"/>
                    <a:gd name="connsiteX330" fmla="*/ 496954 w 1081348"/>
                    <a:gd name="connsiteY330" fmla="*/ 98584 h 760857"/>
                    <a:gd name="connsiteX331" fmla="*/ 465426 w 1081348"/>
                    <a:gd name="connsiteY331" fmla="*/ 101441 h 760857"/>
                    <a:gd name="connsiteX332" fmla="*/ 463140 w 1081348"/>
                    <a:gd name="connsiteY332" fmla="*/ 101632 h 760857"/>
                    <a:gd name="connsiteX333" fmla="*/ 447424 w 1081348"/>
                    <a:gd name="connsiteY333" fmla="*/ 80867 h 760857"/>
                    <a:gd name="connsiteX334" fmla="*/ 431612 w 1081348"/>
                    <a:gd name="connsiteY334" fmla="*/ 60198 h 760857"/>
                    <a:gd name="connsiteX335" fmla="*/ 427993 w 1081348"/>
                    <a:gd name="connsiteY335" fmla="*/ 60579 h 760857"/>
                    <a:gd name="connsiteX336" fmla="*/ 414944 w 1081348"/>
                    <a:gd name="connsiteY336" fmla="*/ 61817 h 760857"/>
                    <a:gd name="connsiteX337" fmla="*/ 401037 w 1081348"/>
                    <a:gd name="connsiteY337" fmla="*/ 59912 h 760857"/>
                    <a:gd name="connsiteX338" fmla="*/ 405895 w 1081348"/>
                    <a:gd name="connsiteY338" fmla="*/ 57150 h 760857"/>
                    <a:gd name="connsiteX339" fmla="*/ 412562 w 1081348"/>
                    <a:gd name="connsiteY339" fmla="*/ 50768 h 760857"/>
                    <a:gd name="connsiteX340" fmla="*/ 391798 w 1081348"/>
                    <a:gd name="connsiteY340" fmla="*/ 45529 h 760857"/>
                    <a:gd name="connsiteX341" fmla="*/ 361223 w 1081348"/>
                    <a:gd name="connsiteY341" fmla="*/ 39243 h 760857"/>
                    <a:gd name="connsiteX342" fmla="*/ 336839 w 1081348"/>
                    <a:gd name="connsiteY342" fmla="*/ 15621 h 760857"/>
                    <a:gd name="connsiteX343" fmla="*/ 319503 w 1081348"/>
                    <a:gd name="connsiteY343" fmla="*/ 5906 h 760857"/>
                    <a:gd name="connsiteX344" fmla="*/ 282546 w 1081348"/>
                    <a:gd name="connsiteY344" fmla="*/ 286 h 760857"/>
                    <a:gd name="connsiteX345" fmla="*/ 282546 w 1081348"/>
                    <a:gd name="connsiteY345" fmla="*/ 286 h 760857"/>
                    <a:gd name="connsiteX346" fmla="*/ 842045 w 1081348"/>
                    <a:gd name="connsiteY346" fmla="*/ 257080 h 760857"/>
                    <a:gd name="connsiteX347" fmla="*/ 851570 w 1081348"/>
                    <a:gd name="connsiteY347" fmla="*/ 256508 h 760857"/>
                    <a:gd name="connsiteX348" fmla="*/ 851570 w 1081348"/>
                    <a:gd name="connsiteY348" fmla="*/ 256508 h 760857"/>
                    <a:gd name="connsiteX349" fmla="*/ 887193 w 1081348"/>
                    <a:gd name="connsiteY349" fmla="*/ 278511 h 760857"/>
                    <a:gd name="connsiteX350" fmla="*/ 900433 w 1081348"/>
                    <a:gd name="connsiteY350" fmla="*/ 293370 h 760857"/>
                    <a:gd name="connsiteX351" fmla="*/ 905005 w 1081348"/>
                    <a:gd name="connsiteY351" fmla="*/ 299561 h 760857"/>
                    <a:gd name="connsiteX352" fmla="*/ 904338 w 1081348"/>
                    <a:gd name="connsiteY352" fmla="*/ 306134 h 760857"/>
                    <a:gd name="connsiteX353" fmla="*/ 902147 w 1081348"/>
                    <a:gd name="connsiteY353" fmla="*/ 318325 h 760857"/>
                    <a:gd name="connsiteX354" fmla="*/ 898528 w 1081348"/>
                    <a:gd name="connsiteY354" fmla="*/ 319659 h 760857"/>
                    <a:gd name="connsiteX355" fmla="*/ 883478 w 1081348"/>
                    <a:gd name="connsiteY355" fmla="*/ 314230 h 760857"/>
                    <a:gd name="connsiteX356" fmla="*/ 871667 w 1081348"/>
                    <a:gd name="connsiteY356" fmla="*/ 309658 h 760857"/>
                    <a:gd name="connsiteX357" fmla="*/ 824900 w 1081348"/>
                    <a:gd name="connsiteY357" fmla="*/ 280702 h 760857"/>
                    <a:gd name="connsiteX358" fmla="*/ 828710 w 1081348"/>
                    <a:gd name="connsiteY358" fmla="*/ 278225 h 760857"/>
                    <a:gd name="connsiteX359" fmla="*/ 843854 w 1081348"/>
                    <a:gd name="connsiteY359" fmla="*/ 273177 h 760857"/>
                    <a:gd name="connsiteX360" fmla="*/ 840330 w 1081348"/>
                    <a:gd name="connsiteY360" fmla="*/ 266700 h 760857"/>
                    <a:gd name="connsiteX361" fmla="*/ 836711 w 1081348"/>
                    <a:gd name="connsiteY361" fmla="*/ 261938 h 760857"/>
                    <a:gd name="connsiteX362" fmla="*/ 842045 w 1081348"/>
                    <a:gd name="connsiteY362" fmla="*/ 257270 h 760857"/>
                    <a:gd name="connsiteX363" fmla="*/ 842045 w 1081348"/>
                    <a:gd name="connsiteY363" fmla="*/ 257270 h 76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</a:cxnLst>
                  <a:rect l="l" t="t" r="r" b="b"/>
                  <a:pathLst>
                    <a:path w="1081348" h="760857">
                      <a:moveTo>
                        <a:pt x="282356" y="2381"/>
                      </a:moveTo>
                      <a:cubicBezTo>
                        <a:pt x="299405" y="2381"/>
                        <a:pt x="312455" y="3810"/>
                        <a:pt x="317693" y="7429"/>
                      </a:cubicBezTo>
                      <a:cubicBezTo>
                        <a:pt x="330838" y="19526"/>
                        <a:pt x="357032" y="19907"/>
                        <a:pt x="358651" y="39148"/>
                      </a:cubicBezTo>
                      <a:cubicBezTo>
                        <a:pt x="359699" y="51625"/>
                        <a:pt x="429326" y="44101"/>
                        <a:pt x="404752" y="54674"/>
                      </a:cubicBezTo>
                      <a:cubicBezTo>
                        <a:pt x="390464" y="60865"/>
                        <a:pt x="401990" y="63913"/>
                        <a:pt x="414753" y="63913"/>
                      </a:cubicBezTo>
                      <a:cubicBezTo>
                        <a:pt x="419516" y="63913"/>
                        <a:pt x="424469" y="63437"/>
                        <a:pt x="428279" y="62579"/>
                      </a:cubicBezTo>
                      <a:cubicBezTo>
                        <a:pt x="429326" y="62294"/>
                        <a:pt x="430374" y="62198"/>
                        <a:pt x="431327" y="62198"/>
                      </a:cubicBezTo>
                      <a:cubicBezTo>
                        <a:pt x="448853" y="62198"/>
                        <a:pt x="440756" y="103632"/>
                        <a:pt x="462950" y="103632"/>
                      </a:cubicBezTo>
                      <a:cubicBezTo>
                        <a:pt x="463807" y="103632"/>
                        <a:pt x="464664" y="103632"/>
                        <a:pt x="465521" y="103442"/>
                      </a:cubicBezTo>
                      <a:cubicBezTo>
                        <a:pt x="480476" y="101441"/>
                        <a:pt x="490191" y="100679"/>
                        <a:pt x="496763" y="100679"/>
                      </a:cubicBezTo>
                      <a:cubicBezTo>
                        <a:pt x="520290" y="100679"/>
                        <a:pt x="503621" y="111538"/>
                        <a:pt x="549246" y="120872"/>
                      </a:cubicBezTo>
                      <a:cubicBezTo>
                        <a:pt x="551246" y="121253"/>
                        <a:pt x="552961" y="121444"/>
                        <a:pt x="554675" y="121444"/>
                      </a:cubicBezTo>
                      <a:cubicBezTo>
                        <a:pt x="560486" y="121444"/>
                        <a:pt x="564296" y="119444"/>
                        <a:pt x="568296" y="119444"/>
                      </a:cubicBezTo>
                      <a:cubicBezTo>
                        <a:pt x="572011" y="119444"/>
                        <a:pt x="575726" y="121158"/>
                        <a:pt x="581345" y="127921"/>
                      </a:cubicBezTo>
                      <a:cubicBezTo>
                        <a:pt x="586679" y="134398"/>
                        <a:pt x="590489" y="136493"/>
                        <a:pt x="593633" y="136493"/>
                      </a:cubicBezTo>
                      <a:cubicBezTo>
                        <a:pt x="599729" y="136493"/>
                        <a:pt x="603062" y="128111"/>
                        <a:pt x="609825" y="128111"/>
                      </a:cubicBezTo>
                      <a:cubicBezTo>
                        <a:pt x="610682" y="128111"/>
                        <a:pt x="611540" y="128207"/>
                        <a:pt x="612587" y="128588"/>
                      </a:cubicBezTo>
                      <a:cubicBezTo>
                        <a:pt x="614302" y="129064"/>
                        <a:pt x="615635" y="129350"/>
                        <a:pt x="616778" y="129350"/>
                      </a:cubicBezTo>
                      <a:cubicBezTo>
                        <a:pt x="628494" y="129350"/>
                        <a:pt x="614873" y="104204"/>
                        <a:pt x="628113" y="97727"/>
                      </a:cubicBezTo>
                      <a:cubicBezTo>
                        <a:pt x="653069" y="60960"/>
                        <a:pt x="648020" y="36862"/>
                        <a:pt x="656879" y="36862"/>
                      </a:cubicBezTo>
                      <a:cubicBezTo>
                        <a:pt x="663927" y="36862"/>
                        <a:pt x="679643" y="52102"/>
                        <a:pt x="726125" y="88202"/>
                      </a:cubicBezTo>
                      <a:cubicBezTo>
                        <a:pt x="726792" y="88297"/>
                        <a:pt x="727364" y="88392"/>
                        <a:pt x="727935" y="88392"/>
                      </a:cubicBezTo>
                      <a:cubicBezTo>
                        <a:pt x="736889" y="88392"/>
                        <a:pt x="738127" y="71628"/>
                        <a:pt x="747176" y="71628"/>
                      </a:cubicBezTo>
                      <a:cubicBezTo>
                        <a:pt x="748700" y="71628"/>
                        <a:pt x="750414" y="72104"/>
                        <a:pt x="752414" y="73152"/>
                      </a:cubicBezTo>
                      <a:cubicBezTo>
                        <a:pt x="755748" y="74962"/>
                        <a:pt x="758701" y="75629"/>
                        <a:pt x="761273" y="75629"/>
                      </a:cubicBezTo>
                      <a:cubicBezTo>
                        <a:pt x="769940" y="75629"/>
                        <a:pt x="775655" y="68294"/>
                        <a:pt x="781847" y="68294"/>
                      </a:cubicBezTo>
                      <a:cubicBezTo>
                        <a:pt x="785085" y="68294"/>
                        <a:pt x="788419" y="70295"/>
                        <a:pt x="792324" y="76486"/>
                      </a:cubicBezTo>
                      <a:cubicBezTo>
                        <a:pt x="797753" y="84963"/>
                        <a:pt x="855951" y="152781"/>
                        <a:pt x="871572" y="152781"/>
                      </a:cubicBezTo>
                      <a:cubicBezTo>
                        <a:pt x="874049" y="152781"/>
                        <a:pt x="875477" y="151067"/>
                        <a:pt x="875382" y="146971"/>
                      </a:cubicBezTo>
                      <a:cubicBezTo>
                        <a:pt x="875192" y="138589"/>
                        <a:pt x="876144" y="135446"/>
                        <a:pt x="877859" y="135446"/>
                      </a:cubicBezTo>
                      <a:cubicBezTo>
                        <a:pt x="882431" y="135446"/>
                        <a:pt x="892241" y="156686"/>
                        <a:pt x="900338" y="159449"/>
                      </a:cubicBezTo>
                      <a:cubicBezTo>
                        <a:pt x="912244" y="163544"/>
                        <a:pt x="899385" y="165830"/>
                        <a:pt x="927198" y="185738"/>
                      </a:cubicBezTo>
                      <a:cubicBezTo>
                        <a:pt x="946629" y="199644"/>
                        <a:pt x="935675" y="187071"/>
                        <a:pt x="964727" y="215360"/>
                      </a:cubicBezTo>
                      <a:cubicBezTo>
                        <a:pt x="978728" y="228981"/>
                        <a:pt x="986158" y="233363"/>
                        <a:pt x="990539" y="233363"/>
                      </a:cubicBezTo>
                      <a:cubicBezTo>
                        <a:pt x="998350" y="233363"/>
                        <a:pt x="997112" y="219742"/>
                        <a:pt x="1007780" y="219361"/>
                      </a:cubicBezTo>
                      <a:cubicBezTo>
                        <a:pt x="1007875" y="219361"/>
                        <a:pt x="1007970" y="219361"/>
                        <a:pt x="1008065" y="219361"/>
                      </a:cubicBezTo>
                      <a:cubicBezTo>
                        <a:pt x="1019495" y="219361"/>
                        <a:pt x="1010161" y="244031"/>
                        <a:pt x="1017209" y="248698"/>
                      </a:cubicBezTo>
                      <a:cubicBezTo>
                        <a:pt x="1080836" y="290322"/>
                        <a:pt x="1025210" y="282035"/>
                        <a:pt x="1055405" y="312230"/>
                      </a:cubicBezTo>
                      <a:cubicBezTo>
                        <a:pt x="1062739" y="319564"/>
                        <a:pt x="1042927" y="318707"/>
                        <a:pt x="1057214" y="332994"/>
                      </a:cubicBezTo>
                      <a:cubicBezTo>
                        <a:pt x="1067597" y="343376"/>
                        <a:pt x="1059977" y="351663"/>
                        <a:pt x="1072740" y="361093"/>
                      </a:cubicBezTo>
                      <a:cubicBezTo>
                        <a:pt x="1088266" y="372523"/>
                        <a:pt x="1068930" y="380143"/>
                        <a:pt x="1069406" y="394716"/>
                      </a:cubicBezTo>
                      <a:cubicBezTo>
                        <a:pt x="1069978" y="411956"/>
                        <a:pt x="1053214" y="400431"/>
                        <a:pt x="1053214" y="422815"/>
                      </a:cubicBezTo>
                      <a:cubicBezTo>
                        <a:pt x="1053214" y="446627"/>
                        <a:pt x="1008827" y="430149"/>
                        <a:pt x="1019019" y="464630"/>
                      </a:cubicBezTo>
                      <a:cubicBezTo>
                        <a:pt x="1023877" y="481108"/>
                        <a:pt x="955202" y="489299"/>
                        <a:pt x="979681" y="518065"/>
                      </a:cubicBezTo>
                      <a:cubicBezTo>
                        <a:pt x="1009399" y="553022"/>
                        <a:pt x="1008542" y="529685"/>
                        <a:pt x="981205" y="561118"/>
                      </a:cubicBezTo>
                      <a:cubicBezTo>
                        <a:pt x="977966" y="564833"/>
                        <a:pt x="974061" y="566357"/>
                        <a:pt x="969584" y="566357"/>
                      </a:cubicBezTo>
                      <a:cubicBezTo>
                        <a:pt x="949963" y="566357"/>
                        <a:pt x="921102" y="536162"/>
                        <a:pt x="901766" y="536162"/>
                      </a:cubicBezTo>
                      <a:cubicBezTo>
                        <a:pt x="895004" y="536162"/>
                        <a:pt x="889479" y="539877"/>
                        <a:pt x="885955" y="549783"/>
                      </a:cubicBezTo>
                      <a:cubicBezTo>
                        <a:pt x="884717" y="553212"/>
                        <a:pt x="919769" y="604266"/>
                        <a:pt x="924150" y="605314"/>
                      </a:cubicBezTo>
                      <a:cubicBezTo>
                        <a:pt x="943772" y="610362"/>
                        <a:pt x="943867" y="602361"/>
                        <a:pt x="954630" y="622459"/>
                      </a:cubicBezTo>
                      <a:cubicBezTo>
                        <a:pt x="950915" y="633508"/>
                        <a:pt x="958821" y="659225"/>
                        <a:pt x="947582" y="659225"/>
                      </a:cubicBezTo>
                      <a:cubicBezTo>
                        <a:pt x="944915" y="659225"/>
                        <a:pt x="941295" y="657797"/>
                        <a:pt x="936152" y="654463"/>
                      </a:cubicBezTo>
                      <a:cubicBezTo>
                        <a:pt x="929770" y="652463"/>
                        <a:pt x="924817" y="651510"/>
                        <a:pt x="921007" y="651510"/>
                      </a:cubicBezTo>
                      <a:cubicBezTo>
                        <a:pt x="891670" y="651510"/>
                        <a:pt x="929579" y="704755"/>
                        <a:pt x="884145" y="704755"/>
                      </a:cubicBezTo>
                      <a:cubicBezTo>
                        <a:pt x="880907" y="704755"/>
                        <a:pt x="877287" y="704469"/>
                        <a:pt x="873287" y="703898"/>
                      </a:cubicBezTo>
                      <a:cubicBezTo>
                        <a:pt x="869381" y="703326"/>
                        <a:pt x="867762" y="702945"/>
                        <a:pt x="867000" y="702945"/>
                      </a:cubicBezTo>
                      <a:cubicBezTo>
                        <a:pt x="865381" y="702945"/>
                        <a:pt x="868905" y="705136"/>
                        <a:pt x="859475" y="712756"/>
                      </a:cubicBezTo>
                      <a:cubicBezTo>
                        <a:pt x="857761" y="714185"/>
                        <a:pt x="851855" y="715899"/>
                        <a:pt x="847569" y="715899"/>
                      </a:cubicBezTo>
                      <a:cubicBezTo>
                        <a:pt x="844045" y="715899"/>
                        <a:pt x="841759" y="714661"/>
                        <a:pt x="844140" y="710851"/>
                      </a:cubicBezTo>
                      <a:cubicBezTo>
                        <a:pt x="846236" y="707517"/>
                        <a:pt x="864714" y="700278"/>
                        <a:pt x="840806" y="687991"/>
                      </a:cubicBezTo>
                      <a:cubicBezTo>
                        <a:pt x="840330" y="687800"/>
                        <a:pt x="839854" y="687705"/>
                        <a:pt x="839378" y="687705"/>
                      </a:cubicBezTo>
                      <a:cubicBezTo>
                        <a:pt x="833472" y="687705"/>
                        <a:pt x="823185" y="701516"/>
                        <a:pt x="818423" y="701516"/>
                      </a:cubicBezTo>
                      <a:cubicBezTo>
                        <a:pt x="816518" y="701516"/>
                        <a:pt x="815470" y="699230"/>
                        <a:pt x="816041" y="692658"/>
                      </a:cubicBezTo>
                      <a:cubicBezTo>
                        <a:pt x="817375" y="678275"/>
                        <a:pt x="836139" y="686181"/>
                        <a:pt x="807469" y="662083"/>
                      </a:cubicBezTo>
                      <a:cubicBezTo>
                        <a:pt x="805469" y="660368"/>
                        <a:pt x="803849" y="659606"/>
                        <a:pt x="802516" y="659606"/>
                      </a:cubicBezTo>
                      <a:cubicBezTo>
                        <a:pt x="795372" y="659606"/>
                        <a:pt x="796610" y="680847"/>
                        <a:pt x="783847" y="680847"/>
                      </a:cubicBezTo>
                      <a:cubicBezTo>
                        <a:pt x="778227" y="680847"/>
                        <a:pt x="769940" y="676751"/>
                        <a:pt x="757177" y="665131"/>
                      </a:cubicBezTo>
                      <a:cubicBezTo>
                        <a:pt x="747366" y="656273"/>
                        <a:pt x="743651" y="648176"/>
                        <a:pt x="730602" y="641890"/>
                      </a:cubicBezTo>
                      <a:cubicBezTo>
                        <a:pt x="700598" y="627507"/>
                        <a:pt x="731745" y="555879"/>
                        <a:pt x="668975" y="553974"/>
                      </a:cubicBezTo>
                      <a:cubicBezTo>
                        <a:pt x="649925" y="553403"/>
                        <a:pt x="644687" y="546735"/>
                        <a:pt x="638114" y="546735"/>
                      </a:cubicBezTo>
                      <a:cubicBezTo>
                        <a:pt x="633923" y="546735"/>
                        <a:pt x="629256" y="549497"/>
                        <a:pt x="620017" y="558260"/>
                      </a:cubicBezTo>
                      <a:cubicBezTo>
                        <a:pt x="596300" y="580930"/>
                        <a:pt x="643353" y="596170"/>
                        <a:pt x="635352" y="604171"/>
                      </a:cubicBezTo>
                      <a:cubicBezTo>
                        <a:pt x="635162" y="603790"/>
                        <a:pt x="634876" y="603504"/>
                        <a:pt x="634495" y="603504"/>
                      </a:cubicBezTo>
                      <a:cubicBezTo>
                        <a:pt x="629637" y="603504"/>
                        <a:pt x="610397" y="632651"/>
                        <a:pt x="606301" y="639985"/>
                      </a:cubicBezTo>
                      <a:cubicBezTo>
                        <a:pt x="585727" y="657320"/>
                        <a:pt x="619255" y="680752"/>
                        <a:pt x="632590" y="687610"/>
                      </a:cubicBezTo>
                      <a:cubicBezTo>
                        <a:pt x="626113" y="686086"/>
                        <a:pt x="620588" y="685419"/>
                        <a:pt x="615921" y="685419"/>
                      </a:cubicBezTo>
                      <a:cubicBezTo>
                        <a:pt x="578488" y="685419"/>
                        <a:pt x="590966" y="728472"/>
                        <a:pt x="544960" y="728472"/>
                      </a:cubicBezTo>
                      <a:cubicBezTo>
                        <a:pt x="542198" y="728472"/>
                        <a:pt x="539245" y="728282"/>
                        <a:pt x="536102" y="727996"/>
                      </a:cubicBezTo>
                      <a:cubicBezTo>
                        <a:pt x="537245" y="742283"/>
                        <a:pt x="533625" y="754094"/>
                        <a:pt x="526291" y="754094"/>
                      </a:cubicBezTo>
                      <a:cubicBezTo>
                        <a:pt x="522481" y="754094"/>
                        <a:pt x="517718" y="751046"/>
                        <a:pt x="512099" y="743617"/>
                      </a:cubicBezTo>
                      <a:cubicBezTo>
                        <a:pt x="503240" y="732092"/>
                        <a:pt x="497621" y="728186"/>
                        <a:pt x="494287" y="728186"/>
                      </a:cubicBezTo>
                      <a:cubicBezTo>
                        <a:pt x="488191" y="728186"/>
                        <a:pt x="489239" y="740569"/>
                        <a:pt x="491810" y="743141"/>
                      </a:cubicBezTo>
                      <a:cubicBezTo>
                        <a:pt x="498478" y="750094"/>
                        <a:pt x="494192" y="758000"/>
                        <a:pt x="488572" y="758000"/>
                      </a:cubicBezTo>
                      <a:cubicBezTo>
                        <a:pt x="486191" y="758000"/>
                        <a:pt x="483524" y="756476"/>
                        <a:pt x="481523" y="752761"/>
                      </a:cubicBezTo>
                      <a:cubicBezTo>
                        <a:pt x="472665" y="736568"/>
                        <a:pt x="470951" y="747046"/>
                        <a:pt x="455330" y="739902"/>
                      </a:cubicBezTo>
                      <a:cubicBezTo>
                        <a:pt x="390941" y="725615"/>
                        <a:pt x="454758" y="690563"/>
                        <a:pt x="414753" y="681990"/>
                      </a:cubicBezTo>
                      <a:cubicBezTo>
                        <a:pt x="389321" y="681990"/>
                        <a:pt x="390274" y="637985"/>
                        <a:pt x="366652" y="637985"/>
                      </a:cubicBezTo>
                      <a:cubicBezTo>
                        <a:pt x="362461" y="637985"/>
                        <a:pt x="357603" y="639318"/>
                        <a:pt x="351602" y="642557"/>
                      </a:cubicBezTo>
                      <a:cubicBezTo>
                        <a:pt x="344459" y="646367"/>
                        <a:pt x="338172" y="647891"/>
                        <a:pt x="332457" y="647891"/>
                      </a:cubicBezTo>
                      <a:cubicBezTo>
                        <a:pt x="313788" y="647891"/>
                        <a:pt x="302072" y="632270"/>
                        <a:pt x="292928" y="632270"/>
                      </a:cubicBezTo>
                      <a:cubicBezTo>
                        <a:pt x="291309" y="632270"/>
                        <a:pt x="289880" y="632746"/>
                        <a:pt x="288356" y="633889"/>
                      </a:cubicBezTo>
                      <a:cubicBezTo>
                        <a:pt x="286166" y="635603"/>
                        <a:pt x="284165" y="636365"/>
                        <a:pt x="282356" y="636365"/>
                      </a:cubicBezTo>
                      <a:cubicBezTo>
                        <a:pt x="272164" y="636365"/>
                        <a:pt x="265877" y="613029"/>
                        <a:pt x="232921" y="605028"/>
                      </a:cubicBezTo>
                      <a:cubicBezTo>
                        <a:pt x="171199" y="596360"/>
                        <a:pt x="129479" y="551307"/>
                        <a:pt x="116811" y="522827"/>
                      </a:cubicBezTo>
                      <a:cubicBezTo>
                        <a:pt x="116049" y="522637"/>
                        <a:pt x="115287" y="522446"/>
                        <a:pt x="114525" y="522446"/>
                      </a:cubicBezTo>
                      <a:cubicBezTo>
                        <a:pt x="107096" y="522446"/>
                        <a:pt x="103857" y="534353"/>
                        <a:pt x="88046" y="534353"/>
                      </a:cubicBezTo>
                      <a:cubicBezTo>
                        <a:pt x="79378" y="534353"/>
                        <a:pt x="66805" y="530733"/>
                        <a:pt x="47660" y="519494"/>
                      </a:cubicBezTo>
                      <a:cubicBezTo>
                        <a:pt x="37944" y="513779"/>
                        <a:pt x="20037" y="457962"/>
                        <a:pt x="6893" y="442055"/>
                      </a:cubicBezTo>
                      <a:cubicBezTo>
                        <a:pt x="-8538" y="423386"/>
                        <a:pt x="21275" y="422529"/>
                        <a:pt x="23276" y="402908"/>
                      </a:cubicBezTo>
                      <a:cubicBezTo>
                        <a:pt x="24990" y="386715"/>
                        <a:pt x="24419" y="382715"/>
                        <a:pt x="18037" y="375857"/>
                      </a:cubicBezTo>
                      <a:cubicBezTo>
                        <a:pt x="11941" y="369380"/>
                        <a:pt x="44802" y="353854"/>
                        <a:pt x="23561" y="350711"/>
                      </a:cubicBezTo>
                      <a:cubicBezTo>
                        <a:pt x="4892" y="347948"/>
                        <a:pt x="19942" y="341186"/>
                        <a:pt x="14989" y="329851"/>
                      </a:cubicBezTo>
                      <a:cubicBezTo>
                        <a:pt x="416" y="296228"/>
                        <a:pt x="36515" y="308991"/>
                        <a:pt x="37944" y="289655"/>
                      </a:cubicBezTo>
                      <a:cubicBezTo>
                        <a:pt x="40611" y="279083"/>
                        <a:pt x="42992" y="270129"/>
                        <a:pt x="47469" y="263747"/>
                      </a:cubicBezTo>
                      <a:cubicBezTo>
                        <a:pt x="47183" y="259175"/>
                        <a:pt x="-3109" y="239173"/>
                        <a:pt x="38516" y="239173"/>
                      </a:cubicBezTo>
                      <a:cubicBezTo>
                        <a:pt x="39754" y="239173"/>
                        <a:pt x="41087" y="239173"/>
                        <a:pt x="42421" y="239173"/>
                      </a:cubicBezTo>
                      <a:cubicBezTo>
                        <a:pt x="45278" y="239554"/>
                        <a:pt x="47850" y="239649"/>
                        <a:pt x="50136" y="239649"/>
                      </a:cubicBezTo>
                      <a:cubicBezTo>
                        <a:pt x="70805" y="239649"/>
                        <a:pt x="72615" y="227552"/>
                        <a:pt x="76425" y="227552"/>
                      </a:cubicBezTo>
                      <a:cubicBezTo>
                        <a:pt x="77473" y="227552"/>
                        <a:pt x="78616" y="228410"/>
                        <a:pt x="80235" y="230505"/>
                      </a:cubicBezTo>
                      <a:cubicBezTo>
                        <a:pt x="92903" y="242602"/>
                        <a:pt x="109096" y="240316"/>
                        <a:pt x="122526" y="251079"/>
                      </a:cubicBezTo>
                      <a:cubicBezTo>
                        <a:pt x="130718" y="257651"/>
                        <a:pt x="137195" y="260318"/>
                        <a:pt x="142243" y="260318"/>
                      </a:cubicBezTo>
                      <a:cubicBezTo>
                        <a:pt x="162150" y="260318"/>
                        <a:pt x="158721" y="218123"/>
                        <a:pt x="148244" y="214503"/>
                      </a:cubicBezTo>
                      <a:cubicBezTo>
                        <a:pt x="102428" y="198501"/>
                        <a:pt x="147291" y="177165"/>
                        <a:pt x="165008" y="177165"/>
                      </a:cubicBezTo>
                      <a:cubicBezTo>
                        <a:pt x="165389" y="177165"/>
                        <a:pt x="165674" y="177165"/>
                        <a:pt x="166055" y="177165"/>
                      </a:cubicBezTo>
                      <a:cubicBezTo>
                        <a:pt x="167960" y="177260"/>
                        <a:pt x="169770" y="177356"/>
                        <a:pt x="171389" y="177356"/>
                      </a:cubicBezTo>
                      <a:cubicBezTo>
                        <a:pt x="202060" y="177356"/>
                        <a:pt x="176628" y="160020"/>
                        <a:pt x="175771" y="146018"/>
                      </a:cubicBezTo>
                      <a:cubicBezTo>
                        <a:pt x="173675" y="112871"/>
                        <a:pt x="118811" y="95726"/>
                        <a:pt x="135671" y="58293"/>
                      </a:cubicBezTo>
                      <a:cubicBezTo>
                        <a:pt x="147482" y="32099"/>
                        <a:pt x="122621" y="44958"/>
                        <a:pt x="123860" y="28385"/>
                      </a:cubicBezTo>
                      <a:cubicBezTo>
                        <a:pt x="132337" y="17240"/>
                        <a:pt x="227873" y="2096"/>
                        <a:pt x="282546" y="2096"/>
                      </a:cubicBezTo>
                      <a:moveTo>
                        <a:pt x="898623" y="321850"/>
                      </a:moveTo>
                      <a:cubicBezTo>
                        <a:pt x="903862" y="321850"/>
                        <a:pt x="907481" y="318040"/>
                        <a:pt x="906719" y="305848"/>
                      </a:cubicBezTo>
                      <a:cubicBezTo>
                        <a:pt x="906243" y="298133"/>
                        <a:pt x="911863" y="295180"/>
                        <a:pt x="901385" y="291084"/>
                      </a:cubicBezTo>
                      <a:cubicBezTo>
                        <a:pt x="885669" y="284226"/>
                        <a:pt x="889860" y="254032"/>
                        <a:pt x="851570" y="254032"/>
                      </a:cubicBezTo>
                      <a:cubicBezTo>
                        <a:pt x="848426" y="254032"/>
                        <a:pt x="845093" y="254222"/>
                        <a:pt x="841378" y="254699"/>
                      </a:cubicBezTo>
                      <a:cubicBezTo>
                        <a:pt x="818613" y="266319"/>
                        <a:pt x="861761" y="272320"/>
                        <a:pt x="828519" y="275558"/>
                      </a:cubicBezTo>
                      <a:cubicBezTo>
                        <a:pt x="809660" y="277368"/>
                        <a:pt x="838901" y="309086"/>
                        <a:pt x="871572" y="311753"/>
                      </a:cubicBezTo>
                      <a:cubicBezTo>
                        <a:pt x="877763" y="312230"/>
                        <a:pt x="890336" y="321755"/>
                        <a:pt x="898718" y="321755"/>
                      </a:cubicBezTo>
                      <a:moveTo>
                        <a:pt x="282356" y="0"/>
                      </a:moveTo>
                      <a:lnTo>
                        <a:pt x="282356" y="2381"/>
                      </a:lnTo>
                      <a:cubicBezTo>
                        <a:pt x="282356" y="2381"/>
                        <a:pt x="282356" y="0"/>
                        <a:pt x="282356" y="0"/>
                      </a:cubicBezTo>
                      <a:cubicBezTo>
                        <a:pt x="228444" y="0"/>
                        <a:pt x="131289" y="14859"/>
                        <a:pt x="121764" y="27242"/>
                      </a:cubicBezTo>
                      <a:cubicBezTo>
                        <a:pt x="121478" y="27623"/>
                        <a:pt x="121288" y="28004"/>
                        <a:pt x="121288" y="28480"/>
                      </a:cubicBezTo>
                      <a:cubicBezTo>
                        <a:pt x="120621" y="37338"/>
                        <a:pt x="126336" y="39624"/>
                        <a:pt x="130527" y="41339"/>
                      </a:cubicBezTo>
                      <a:cubicBezTo>
                        <a:pt x="133004" y="42386"/>
                        <a:pt x="135194" y="43244"/>
                        <a:pt x="135861" y="45149"/>
                      </a:cubicBezTo>
                      <a:cubicBezTo>
                        <a:pt x="136814" y="47530"/>
                        <a:pt x="135861" y="51721"/>
                        <a:pt x="133289" y="57626"/>
                      </a:cubicBezTo>
                      <a:cubicBezTo>
                        <a:pt x="123002" y="80486"/>
                        <a:pt x="137671" y="96203"/>
                        <a:pt x="151958" y="111347"/>
                      </a:cubicBezTo>
                      <a:cubicBezTo>
                        <a:pt x="162055" y="122015"/>
                        <a:pt x="172437" y="133160"/>
                        <a:pt x="173199" y="146495"/>
                      </a:cubicBezTo>
                      <a:cubicBezTo>
                        <a:pt x="173485" y="151638"/>
                        <a:pt x="176723" y="157067"/>
                        <a:pt x="179486" y="161735"/>
                      </a:cubicBezTo>
                      <a:cubicBezTo>
                        <a:pt x="181962" y="165925"/>
                        <a:pt x="184724" y="170593"/>
                        <a:pt x="183677" y="172498"/>
                      </a:cubicBezTo>
                      <a:cubicBezTo>
                        <a:pt x="183105" y="173546"/>
                        <a:pt x="180724" y="175260"/>
                        <a:pt x="171199" y="175260"/>
                      </a:cubicBezTo>
                      <a:cubicBezTo>
                        <a:pt x="169675" y="175260"/>
                        <a:pt x="167865" y="175260"/>
                        <a:pt x="166055" y="175165"/>
                      </a:cubicBezTo>
                      <a:cubicBezTo>
                        <a:pt x="165674" y="175165"/>
                        <a:pt x="165293" y="175165"/>
                        <a:pt x="164912" y="175165"/>
                      </a:cubicBezTo>
                      <a:cubicBezTo>
                        <a:pt x="152816" y="175165"/>
                        <a:pt x="128051" y="184404"/>
                        <a:pt x="125955" y="197072"/>
                      </a:cubicBezTo>
                      <a:cubicBezTo>
                        <a:pt x="124622" y="204978"/>
                        <a:pt x="131861" y="211646"/>
                        <a:pt x="147386" y="217075"/>
                      </a:cubicBezTo>
                      <a:cubicBezTo>
                        <a:pt x="151768" y="218599"/>
                        <a:pt x="155673" y="232505"/>
                        <a:pt x="153673" y="244602"/>
                      </a:cubicBezTo>
                      <a:cubicBezTo>
                        <a:pt x="152816" y="249650"/>
                        <a:pt x="150149" y="258223"/>
                        <a:pt x="142243" y="258223"/>
                      </a:cubicBezTo>
                      <a:cubicBezTo>
                        <a:pt x="137385" y="258223"/>
                        <a:pt x="131194" y="255270"/>
                        <a:pt x="124050" y="249460"/>
                      </a:cubicBezTo>
                      <a:cubicBezTo>
                        <a:pt x="117383" y="244126"/>
                        <a:pt x="110048" y="241840"/>
                        <a:pt x="103000" y="239649"/>
                      </a:cubicBezTo>
                      <a:cubicBezTo>
                        <a:pt x="95380" y="237268"/>
                        <a:pt x="88141" y="234982"/>
                        <a:pt x="81854" y="229076"/>
                      </a:cubicBezTo>
                      <a:cubicBezTo>
                        <a:pt x="80616" y="227362"/>
                        <a:pt x="78711" y="225457"/>
                        <a:pt x="76425" y="225457"/>
                      </a:cubicBezTo>
                      <a:cubicBezTo>
                        <a:pt x="74234" y="225457"/>
                        <a:pt x="72806" y="227076"/>
                        <a:pt x="71091" y="228886"/>
                      </a:cubicBezTo>
                      <a:cubicBezTo>
                        <a:pt x="68043" y="232315"/>
                        <a:pt x="63376" y="237554"/>
                        <a:pt x="50041" y="237554"/>
                      </a:cubicBezTo>
                      <a:cubicBezTo>
                        <a:pt x="47755" y="237554"/>
                        <a:pt x="45183" y="237363"/>
                        <a:pt x="42611" y="237077"/>
                      </a:cubicBezTo>
                      <a:cubicBezTo>
                        <a:pt x="40992" y="237077"/>
                        <a:pt x="39659" y="237077"/>
                        <a:pt x="38420" y="237077"/>
                      </a:cubicBezTo>
                      <a:cubicBezTo>
                        <a:pt x="26228" y="237077"/>
                        <a:pt x="20799" y="238696"/>
                        <a:pt x="19656" y="242507"/>
                      </a:cubicBezTo>
                      <a:cubicBezTo>
                        <a:pt x="18227" y="247460"/>
                        <a:pt x="25371" y="252222"/>
                        <a:pt x="36515" y="258985"/>
                      </a:cubicBezTo>
                      <a:cubicBezTo>
                        <a:pt x="39278" y="260699"/>
                        <a:pt x="42897" y="262890"/>
                        <a:pt x="44421" y="264128"/>
                      </a:cubicBezTo>
                      <a:cubicBezTo>
                        <a:pt x="40230" y="270986"/>
                        <a:pt x="37944" y="279940"/>
                        <a:pt x="35468" y="289370"/>
                      </a:cubicBezTo>
                      <a:cubicBezTo>
                        <a:pt x="34896" y="296228"/>
                        <a:pt x="29657" y="298323"/>
                        <a:pt x="23561" y="300800"/>
                      </a:cubicBezTo>
                      <a:cubicBezTo>
                        <a:pt x="18037" y="302990"/>
                        <a:pt x="12417" y="305276"/>
                        <a:pt x="10036" y="311087"/>
                      </a:cubicBezTo>
                      <a:cubicBezTo>
                        <a:pt x="8036" y="315944"/>
                        <a:pt x="8893" y="322517"/>
                        <a:pt x="12608" y="331184"/>
                      </a:cubicBezTo>
                      <a:cubicBezTo>
                        <a:pt x="14227" y="334899"/>
                        <a:pt x="13274" y="337947"/>
                        <a:pt x="12322" y="340900"/>
                      </a:cubicBezTo>
                      <a:cubicBezTo>
                        <a:pt x="11465" y="343567"/>
                        <a:pt x="10607" y="346234"/>
                        <a:pt x="12227" y="348710"/>
                      </a:cubicBezTo>
                      <a:cubicBezTo>
                        <a:pt x="13751" y="351092"/>
                        <a:pt x="16989" y="352520"/>
                        <a:pt x="23085" y="353378"/>
                      </a:cubicBezTo>
                      <a:cubicBezTo>
                        <a:pt x="27848" y="354044"/>
                        <a:pt x="28324" y="355283"/>
                        <a:pt x="28324" y="355283"/>
                      </a:cubicBezTo>
                      <a:cubicBezTo>
                        <a:pt x="28800" y="356616"/>
                        <a:pt x="24514" y="360998"/>
                        <a:pt x="22228" y="363284"/>
                      </a:cubicBezTo>
                      <a:cubicBezTo>
                        <a:pt x="17465" y="368046"/>
                        <a:pt x="12131" y="373475"/>
                        <a:pt x="16227" y="377857"/>
                      </a:cubicBezTo>
                      <a:cubicBezTo>
                        <a:pt x="21847" y="383858"/>
                        <a:pt x="22418" y="387191"/>
                        <a:pt x="20799" y="403003"/>
                      </a:cubicBezTo>
                      <a:cubicBezTo>
                        <a:pt x="20037" y="410432"/>
                        <a:pt x="14608" y="414909"/>
                        <a:pt x="9464" y="419195"/>
                      </a:cubicBezTo>
                      <a:cubicBezTo>
                        <a:pt x="5750" y="422243"/>
                        <a:pt x="2225" y="425196"/>
                        <a:pt x="701" y="429006"/>
                      </a:cubicBezTo>
                      <a:cubicBezTo>
                        <a:pt x="-1013" y="433483"/>
                        <a:pt x="416" y="438341"/>
                        <a:pt x="4988" y="443865"/>
                      </a:cubicBezTo>
                      <a:cubicBezTo>
                        <a:pt x="11084" y="451199"/>
                        <a:pt x="18323" y="467678"/>
                        <a:pt x="25371" y="483680"/>
                      </a:cubicBezTo>
                      <a:cubicBezTo>
                        <a:pt x="34896" y="505301"/>
                        <a:pt x="40992" y="518636"/>
                        <a:pt x="46421" y="521780"/>
                      </a:cubicBezTo>
                      <a:cubicBezTo>
                        <a:pt x="63852" y="531971"/>
                        <a:pt x="77473" y="537020"/>
                        <a:pt x="88046" y="537020"/>
                      </a:cubicBezTo>
                      <a:cubicBezTo>
                        <a:pt x="98618" y="537020"/>
                        <a:pt x="103857" y="532257"/>
                        <a:pt x="107953" y="528828"/>
                      </a:cubicBezTo>
                      <a:cubicBezTo>
                        <a:pt x="110429" y="526733"/>
                        <a:pt x="112430" y="525113"/>
                        <a:pt x="114525" y="525113"/>
                      </a:cubicBezTo>
                      <a:cubicBezTo>
                        <a:pt x="114716" y="525113"/>
                        <a:pt x="114906" y="525113"/>
                        <a:pt x="115097" y="525113"/>
                      </a:cubicBezTo>
                      <a:cubicBezTo>
                        <a:pt x="128432" y="553879"/>
                        <a:pt x="170151" y="598837"/>
                        <a:pt x="232540" y="607600"/>
                      </a:cubicBezTo>
                      <a:cubicBezTo>
                        <a:pt x="251780" y="612267"/>
                        <a:pt x="261591" y="622459"/>
                        <a:pt x="268735" y="629984"/>
                      </a:cubicBezTo>
                      <a:cubicBezTo>
                        <a:pt x="273593" y="635032"/>
                        <a:pt x="277403" y="639032"/>
                        <a:pt x="282356" y="639032"/>
                      </a:cubicBezTo>
                      <a:cubicBezTo>
                        <a:pt x="284737" y="639032"/>
                        <a:pt x="287213" y="638080"/>
                        <a:pt x="289785" y="636080"/>
                      </a:cubicBezTo>
                      <a:cubicBezTo>
                        <a:pt x="290738" y="635318"/>
                        <a:pt x="291690" y="635032"/>
                        <a:pt x="292833" y="635032"/>
                      </a:cubicBezTo>
                      <a:cubicBezTo>
                        <a:pt x="295881" y="635032"/>
                        <a:pt x="299882" y="637508"/>
                        <a:pt x="304454" y="640461"/>
                      </a:cubicBezTo>
                      <a:cubicBezTo>
                        <a:pt x="311693" y="645033"/>
                        <a:pt x="320741" y="650653"/>
                        <a:pt x="332362" y="650653"/>
                      </a:cubicBezTo>
                      <a:cubicBezTo>
                        <a:pt x="338934" y="650653"/>
                        <a:pt x="345792" y="648748"/>
                        <a:pt x="352650" y="645033"/>
                      </a:cubicBezTo>
                      <a:cubicBezTo>
                        <a:pt x="357889" y="642176"/>
                        <a:pt x="362556" y="640747"/>
                        <a:pt x="366557" y="640747"/>
                      </a:cubicBezTo>
                      <a:cubicBezTo>
                        <a:pt x="376748" y="640747"/>
                        <a:pt x="381987" y="650558"/>
                        <a:pt x="387512" y="660940"/>
                      </a:cubicBezTo>
                      <a:cubicBezTo>
                        <a:pt x="393417" y="672084"/>
                        <a:pt x="400180" y="684657"/>
                        <a:pt x="414372" y="684848"/>
                      </a:cubicBezTo>
                      <a:cubicBezTo>
                        <a:pt x="420278" y="686181"/>
                        <a:pt x="423897" y="687991"/>
                        <a:pt x="425516" y="690658"/>
                      </a:cubicBezTo>
                      <a:cubicBezTo>
                        <a:pt x="427612" y="694087"/>
                        <a:pt x="426183" y="698945"/>
                        <a:pt x="424659" y="704469"/>
                      </a:cubicBezTo>
                      <a:cubicBezTo>
                        <a:pt x="422659" y="711518"/>
                        <a:pt x="420373" y="719423"/>
                        <a:pt x="424850" y="726853"/>
                      </a:cubicBezTo>
                      <a:cubicBezTo>
                        <a:pt x="429041" y="733901"/>
                        <a:pt x="438756" y="739045"/>
                        <a:pt x="454472" y="742569"/>
                      </a:cubicBezTo>
                      <a:cubicBezTo>
                        <a:pt x="460949" y="745522"/>
                        <a:pt x="465331" y="745617"/>
                        <a:pt x="468569" y="745712"/>
                      </a:cubicBezTo>
                      <a:cubicBezTo>
                        <a:pt x="472856" y="745712"/>
                        <a:pt x="474665" y="745808"/>
                        <a:pt x="479333" y="754380"/>
                      </a:cubicBezTo>
                      <a:cubicBezTo>
                        <a:pt x="482381" y="760000"/>
                        <a:pt x="486381" y="760857"/>
                        <a:pt x="488477" y="760857"/>
                      </a:cubicBezTo>
                      <a:cubicBezTo>
                        <a:pt x="492001" y="760857"/>
                        <a:pt x="495144" y="758571"/>
                        <a:pt x="496668" y="755142"/>
                      </a:cubicBezTo>
                      <a:cubicBezTo>
                        <a:pt x="498478" y="750856"/>
                        <a:pt x="497240" y="745903"/>
                        <a:pt x="493430" y="741902"/>
                      </a:cubicBezTo>
                      <a:cubicBezTo>
                        <a:pt x="492477" y="740950"/>
                        <a:pt x="491334" y="735425"/>
                        <a:pt x="492668" y="732282"/>
                      </a:cubicBezTo>
                      <a:cubicBezTo>
                        <a:pt x="493239" y="730949"/>
                        <a:pt x="493811" y="730949"/>
                        <a:pt x="494192" y="730949"/>
                      </a:cubicBezTo>
                      <a:cubicBezTo>
                        <a:pt x="495335" y="730949"/>
                        <a:pt x="499907" y="731996"/>
                        <a:pt x="510194" y="745427"/>
                      </a:cubicBezTo>
                      <a:cubicBezTo>
                        <a:pt x="516004" y="752951"/>
                        <a:pt x="521338" y="756857"/>
                        <a:pt x="526291" y="756857"/>
                      </a:cubicBezTo>
                      <a:cubicBezTo>
                        <a:pt x="528863" y="756857"/>
                        <a:pt x="531244" y="755809"/>
                        <a:pt x="533149" y="753713"/>
                      </a:cubicBezTo>
                      <a:cubicBezTo>
                        <a:pt x="537054" y="749522"/>
                        <a:pt x="539054" y="741140"/>
                        <a:pt x="538673" y="730949"/>
                      </a:cubicBezTo>
                      <a:cubicBezTo>
                        <a:pt x="540864" y="731139"/>
                        <a:pt x="542960" y="731234"/>
                        <a:pt x="545055" y="731234"/>
                      </a:cubicBezTo>
                      <a:cubicBezTo>
                        <a:pt x="570487" y="731234"/>
                        <a:pt x="579250" y="718376"/>
                        <a:pt x="586870" y="707041"/>
                      </a:cubicBezTo>
                      <a:cubicBezTo>
                        <a:pt x="593633" y="696944"/>
                        <a:pt x="599538" y="688277"/>
                        <a:pt x="616016" y="688277"/>
                      </a:cubicBezTo>
                      <a:cubicBezTo>
                        <a:pt x="620684" y="688277"/>
                        <a:pt x="626113" y="689039"/>
                        <a:pt x="632114" y="690372"/>
                      </a:cubicBezTo>
                      <a:cubicBezTo>
                        <a:pt x="632304" y="690372"/>
                        <a:pt x="632495" y="690372"/>
                        <a:pt x="632685" y="690372"/>
                      </a:cubicBezTo>
                      <a:cubicBezTo>
                        <a:pt x="633638" y="690372"/>
                        <a:pt x="634590" y="689801"/>
                        <a:pt x="634876" y="688848"/>
                      </a:cubicBezTo>
                      <a:cubicBezTo>
                        <a:pt x="635257" y="687705"/>
                        <a:pt x="634876" y="686467"/>
                        <a:pt x="633733" y="685895"/>
                      </a:cubicBezTo>
                      <a:cubicBezTo>
                        <a:pt x="621827" y="679704"/>
                        <a:pt x="603634" y="666179"/>
                        <a:pt x="602300" y="654177"/>
                      </a:cubicBezTo>
                      <a:cubicBezTo>
                        <a:pt x="601824" y="649700"/>
                        <a:pt x="603634" y="645795"/>
                        <a:pt x="607920" y="642176"/>
                      </a:cubicBezTo>
                      <a:cubicBezTo>
                        <a:pt x="608111" y="641985"/>
                        <a:pt x="608301" y="641795"/>
                        <a:pt x="608492" y="641509"/>
                      </a:cubicBezTo>
                      <a:cubicBezTo>
                        <a:pt x="613635" y="632174"/>
                        <a:pt x="629447" y="609505"/>
                        <a:pt x="634209" y="606457"/>
                      </a:cubicBezTo>
                      <a:cubicBezTo>
                        <a:pt x="634495" y="606647"/>
                        <a:pt x="634781" y="606743"/>
                        <a:pt x="635066" y="606743"/>
                      </a:cubicBezTo>
                      <a:cubicBezTo>
                        <a:pt x="635257" y="606743"/>
                        <a:pt x="635352" y="606743"/>
                        <a:pt x="635543" y="606743"/>
                      </a:cubicBezTo>
                      <a:cubicBezTo>
                        <a:pt x="636209" y="606743"/>
                        <a:pt x="636781" y="606457"/>
                        <a:pt x="637257" y="606076"/>
                      </a:cubicBezTo>
                      <a:cubicBezTo>
                        <a:pt x="638400" y="604933"/>
                        <a:pt x="638972" y="603599"/>
                        <a:pt x="638876" y="602171"/>
                      </a:cubicBezTo>
                      <a:cubicBezTo>
                        <a:pt x="638781" y="598456"/>
                        <a:pt x="634781" y="595122"/>
                        <a:pt x="629732" y="590741"/>
                      </a:cubicBezTo>
                      <a:cubicBezTo>
                        <a:pt x="623636" y="585502"/>
                        <a:pt x="616016" y="578930"/>
                        <a:pt x="615826" y="571786"/>
                      </a:cubicBezTo>
                      <a:cubicBezTo>
                        <a:pt x="615731" y="567976"/>
                        <a:pt x="617731" y="564166"/>
                        <a:pt x="621827" y="560261"/>
                      </a:cubicBezTo>
                      <a:cubicBezTo>
                        <a:pt x="631256" y="551212"/>
                        <a:pt x="635257" y="549402"/>
                        <a:pt x="638305" y="549402"/>
                      </a:cubicBezTo>
                      <a:lnTo>
                        <a:pt x="638305" y="549402"/>
                      </a:lnTo>
                      <a:cubicBezTo>
                        <a:pt x="640305" y="549402"/>
                        <a:pt x="642305" y="550259"/>
                        <a:pt x="645068" y="551402"/>
                      </a:cubicBezTo>
                      <a:cubicBezTo>
                        <a:pt x="650021" y="553498"/>
                        <a:pt x="656783" y="556260"/>
                        <a:pt x="669071" y="556641"/>
                      </a:cubicBezTo>
                      <a:cubicBezTo>
                        <a:pt x="704694" y="557689"/>
                        <a:pt x="708314" y="582168"/>
                        <a:pt x="711838" y="605790"/>
                      </a:cubicBezTo>
                      <a:cubicBezTo>
                        <a:pt x="714314" y="622364"/>
                        <a:pt x="716600" y="637985"/>
                        <a:pt x="729745" y="644271"/>
                      </a:cubicBezTo>
                      <a:cubicBezTo>
                        <a:pt x="738127" y="648272"/>
                        <a:pt x="742413" y="653034"/>
                        <a:pt x="747366" y="658559"/>
                      </a:cubicBezTo>
                      <a:cubicBezTo>
                        <a:pt x="749843" y="661321"/>
                        <a:pt x="752414" y="664178"/>
                        <a:pt x="755748" y="667131"/>
                      </a:cubicBezTo>
                      <a:cubicBezTo>
                        <a:pt x="767845" y="678085"/>
                        <a:pt x="777084" y="683514"/>
                        <a:pt x="784037" y="683514"/>
                      </a:cubicBezTo>
                      <a:cubicBezTo>
                        <a:pt x="792991" y="683514"/>
                        <a:pt x="796229" y="675227"/>
                        <a:pt x="798611" y="669131"/>
                      </a:cubicBezTo>
                      <a:cubicBezTo>
                        <a:pt x="799849" y="665893"/>
                        <a:pt x="801278" y="662273"/>
                        <a:pt x="802706" y="662273"/>
                      </a:cubicBezTo>
                      <a:cubicBezTo>
                        <a:pt x="803183" y="662273"/>
                        <a:pt x="804230" y="662559"/>
                        <a:pt x="806135" y="664178"/>
                      </a:cubicBezTo>
                      <a:cubicBezTo>
                        <a:pt x="809850" y="667226"/>
                        <a:pt x="820994" y="676656"/>
                        <a:pt x="821090" y="679895"/>
                      </a:cubicBezTo>
                      <a:cubicBezTo>
                        <a:pt x="821090" y="680466"/>
                        <a:pt x="820613" y="681038"/>
                        <a:pt x="819375" y="682181"/>
                      </a:cubicBezTo>
                      <a:cubicBezTo>
                        <a:pt x="817375" y="684086"/>
                        <a:pt x="814422" y="686943"/>
                        <a:pt x="813851" y="692658"/>
                      </a:cubicBezTo>
                      <a:cubicBezTo>
                        <a:pt x="813374" y="697897"/>
                        <a:pt x="813851" y="701040"/>
                        <a:pt x="815375" y="702755"/>
                      </a:cubicBezTo>
                      <a:cubicBezTo>
                        <a:pt x="816232" y="703707"/>
                        <a:pt x="817280" y="704183"/>
                        <a:pt x="818518" y="704183"/>
                      </a:cubicBezTo>
                      <a:cubicBezTo>
                        <a:pt x="821471" y="704183"/>
                        <a:pt x="824614" y="701516"/>
                        <a:pt x="829472" y="697230"/>
                      </a:cubicBezTo>
                      <a:cubicBezTo>
                        <a:pt x="832710" y="694373"/>
                        <a:pt x="837187" y="690372"/>
                        <a:pt x="839473" y="690372"/>
                      </a:cubicBezTo>
                      <a:cubicBezTo>
                        <a:pt x="848903" y="695135"/>
                        <a:pt x="850522" y="698468"/>
                        <a:pt x="850617" y="700088"/>
                      </a:cubicBezTo>
                      <a:cubicBezTo>
                        <a:pt x="850903" y="702755"/>
                        <a:pt x="847664" y="705231"/>
                        <a:pt x="845283" y="707041"/>
                      </a:cubicBezTo>
                      <a:cubicBezTo>
                        <a:pt x="843950" y="708089"/>
                        <a:pt x="842807" y="708946"/>
                        <a:pt x="842235" y="709898"/>
                      </a:cubicBezTo>
                      <a:cubicBezTo>
                        <a:pt x="840806" y="712184"/>
                        <a:pt x="840521" y="714185"/>
                        <a:pt x="841378" y="715899"/>
                      </a:cubicBezTo>
                      <a:cubicBezTo>
                        <a:pt x="842330" y="717709"/>
                        <a:pt x="844426" y="718566"/>
                        <a:pt x="847664" y="718566"/>
                      </a:cubicBezTo>
                      <a:cubicBezTo>
                        <a:pt x="852141" y="718566"/>
                        <a:pt x="858713" y="716756"/>
                        <a:pt x="860999" y="714851"/>
                      </a:cubicBezTo>
                      <a:cubicBezTo>
                        <a:pt x="866048" y="710756"/>
                        <a:pt x="867857" y="707993"/>
                        <a:pt x="868429" y="705803"/>
                      </a:cubicBezTo>
                      <a:cubicBezTo>
                        <a:pt x="869477" y="705993"/>
                        <a:pt x="870810" y="706184"/>
                        <a:pt x="872906" y="706469"/>
                      </a:cubicBezTo>
                      <a:cubicBezTo>
                        <a:pt x="877001" y="707041"/>
                        <a:pt x="880716" y="707327"/>
                        <a:pt x="884145" y="707327"/>
                      </a:cubicBezTo>
                      <a:cubicBezTo>
                        <a:pt x="893670" y="707327"/>
                        <a:pt x="900338" y="705136"/>
                        <a:pt x="904814" y="700564"/>
                      </a:cubicBezTo>
                      <a:cubicBezTo>
                        <a:pt x="911482" y="693801"/>
                        <a:pt x="911196" y="683228"/>
                        <a:pt x="910910" y="673894"/>
                      </a:cubicBezTo>
                      <a:cubicBezTo>
                        <a:pt x="910720" y="666560"/>
                        <a:pt x="910529" y="659702"/>
                        <a:pt x="913768" y="656368"/>
                      </a:cubicBezTo>
                      <a:cubicBezTo>
                        <a:pt x="915292" y="654749"/>
                        <a:pt x="917673" y="653987"/>
                        <a:pt x="921102" y="653987"/>
                      </a:cubicBezTo>
                      <a:cubicBezTo>
                        <a:pt x="924722" y="653987"/>
                        <a:pt x="929484" y="654939"/>
                        <a:pt x="935199" y="656749"/>
                      </a:cubicBezTo>
                      <a:cubicBezTo>
                        <a:pt x="940343" y="660083"/>
                        <a:pt x="944438" y="661702"/>
                        <a:pt x="947677" y="661702"/>
                      </a:cubicBezTo>
                      <a:cubicBezTo>
                        <a:pt x="949963" y="661702"/>
                        <a:pt x="951773" y="660940"/>
                        <a:pt x="953201" y="659416"/>
                      </a:cubicBezTo>
                      <a:cubicBezTo>
                        <a:pt x="956916" y="655511"/>
                        <a:pt x="956630" y="647510"/>
                        <a:pt x="956249" y="639032"/>
                      </a:cubicBezTo>
                      <a:cubicBezTo>
                        <a:pt x="955964" y="633127"/>
                        <a:pt x="955773" y="627031"/>
                        <a:pt x="957011" y="623316"/>
                      </a:cubicBezTo>
                      <a:cubicBezTo>
                        <a:pt x="957202" y="622649"/>
                        <a:pt x="957202" y="621983"/>
                        <a:pt x="956821" y="621411"/>
                      </a:cubicBezTo>
                      <a:cubicBezTo>
                        <a:pt x="949010" y="606838"/>
                        <a:pt x="946153" y="605885"/>
                        <a:pt x="937485" y="605219"/>
                      </a:cubicBezTo>
                      <a:cubicBezTo>
                        <a:pt x="934342" y="604933"/>
                        <a:pt x="930437" y="604647"/>
                        <a:pt x="924817" y="603123"/>
                      </a:cubicBezTo>
                      <a:cubicBezTo>
                        <a:pt x="920531" y="600551"/>
                        <a:pt x="890241" y="556641"/>
                        <a:pt x="888431" y="550259"/>
                      </a:cubicBezTo>
                      <a:cubicBezTo>
                        <a:pt x="892337" y="539877"/>
                        <a:pt x="897956" y="538639"/>
                        <a:pt x="901862" y="538639"/>
                      </a:cubicBezTo>
                      <a:cubicBezTo>
                        <a:pt x="910815" y="538639"/>
                        <a:pt x="922721" y="546068"/>
                        <a:pt x="934247" y="553307"/>
                      </a:cubicBezTo>
                      <a:cubicBezTo>
                        <a:pt x="946534" y="560927"/>
                        <a:pt x="959202" y="568833"/>
                        <a:pt x="969680" y="568833"/>
                      </a:cubicBezTo>
                      <a:cubicBezTo>
                        <a:pt x="975014" y="568833"/>
                        <a:pt x="979586" y="566833"/>
                        <a:pt x="983110" y="562737"/>
                      </a:cubicBezTo>
                      <a:cubicBezTo>
                        <a:pt x="990920" y="553784"/>
                        <a:pt x="996540" y="549402"/>
                        <a:pt x="999874" y="546735"/>
                      </a:cubicBezTo>
                      <a:cubicBezTo>
                        <a:pt x="1002731" y="544449"/>
                        <a:pt x="1004351" y="543211"/>
                        <a:pt x="1004351" y="541115"/>
                      </a:cubicBezTo>
                      <a:cubicBezTo>
                        <a:pt x="1004351" y="538925"/>
                        <a:pt x="1002827" y="537591"/>
                        <a:pt x="999683" y="534829"/>
                      </a:cubicBezTo>
                      <a:cubicBezTo>
                        <a:pt x="996159" y="531781"/>
                        <a:pt x="990158" y="526637"/>
                        <a:pt x="981681" y="516541"/>
                      </a:cubicBezTo>
                      <a:cubicBezTo>
                        <a:pt x="977871" y="512064"/>
                        <a:pt x="976442" y="508159"/>
                        <a:pt x="977109" y="504539"/>
                      </a:cubicBezTo>
                      <a:cubicBezTo>
                        <a:pt x="978633" y="496538"/>
                        <a:pt x="990635" y="490157"/>
                        <a:pt x="1001207" y="484632"/>
                      </a:cubicBezTo>
                      <a:cubicBezTo>
                        <a:pt x="1012923" y="478441"/>
                        <a:pt x="1023972" y="472535"/>
                        <a:pt x="1021496" y="464058"/>
                      </a:cubicBezTo>
                      <a:cubicBezTo>
                        <a:pt x="1016447" y="447104"/>
                        <a:pt x="1025306" y="444437"/>
                        <a:pt x="1036545" y="441103"/>
                      </a:cubicBezTo>
                      <a:cubicBezTo>
                        <a:pt x="1045594" y="438341"/>
                        <a:pt x="1055786" y="435292"/>
                        <a:pt x="1055786" y="422910"/>
                      </a:cubicBezTo>
                      <a:cubicBezTo>
                        <a:pt x="1055786" y="412528"/>
                        <a:pt x="1059405" y="410813"/>
                        <a:pt x="1063501" y="408718"/>
                      </a:cubicBezTo>
                      <a:cubicBezTo>
                        <a:pt x="1067406" y="406813"/>
                        <a:pt x="1072264" y="404336"/>
                        <a:pt x="1071978" y="394716"/>
                      </a:cubicBezTo>
                      <a:cubicBezTo>
                        <a:pt x="1071788" y="389668"/>
                        <a:pt x="1074455" y="385477"/>
                        <a:pt x="1076931" y="381476"/>
                      </a:cubicBezTo>
                      <a:cubicBezTo>
                        <a:pt x="1080932" y="374999"/>
                        <a:pt x="1085504" y="367570"/>
                        <a:pt x="1074359" y="359378"/>
                      </a:cubicBezTo>
                      <a:cubicBezTo>
                        <a:pt x="1068263" y="354902"/>
                        <a:pt x="1067406" y="350806"/>
                        <a:pt x="1066358" y="346139"/>
                      </a:cubicBezTo>
                      <a:cubicBezTo>
                        <a:pt x="1065406" y="341757"/>
                        <a:pt x="1064358" y="336804"/>
                        <a:pt x="1059024" y="331565"/>
                      </a:cubicBezTo>
                      <a:cubicBezTo>
                        <a:pt x="1055214" y="327755"/>
                        <a:pt x="1054357" y="325469"/>
                        <a:pt x="1054357" y="324231"/>
                      </a:cubicBezTo>
                      <a:cubicBezTo>
                        <a:pt x="1054357" y="322993"/>
                        <a:pt x="1055214" y="322136"/>
                        <a:pt x="1056643" y="320707"/>
                      </a:cubicBezTo>
                      <a:cubicBezTo>
                        <a:pt x="1057976" y="319373"/>
                        <a:pt x="1059596" y="317849"/>
                        <a:pt x="1059596" y="315563"/>
                      </a:cubicBezTo>
                      <a:cubicBezTo>
                        <a:pt x="1059596" y="313944"/>
                        <a:pt x="1058834" y="312420"/>
                        <a:pt x="1057214" y="310801"/>
                      </a:cubicBezTo>
                      <a:cubicBezTo>
                        <a:pt x="1045594" y="299180"/>
                        <a:pt x="1047594" y="294513"/>
                        <a:pt x="1049975" y="289179"/>
                      </a:cubicBezTo>
                      <a:cubicBezTo>
                        <a:pt x="1054357" y="278892"/>
                        <a:pt x="1054547" y="270415"/>
                        <a:pt x="1018733" y="246983"/>
                      </a:cubicBezTo>
                      <a:cubicBezTo>
                        <a:pt x="1016733" y="245650"/>
                        <a:pt x="1016733" y="239744"/>
                        <a:pt x="1016828" y="234982"/>
                      </a:cubicBezTo>
                      <a:cubicBezTo>
                        <a:pt x="1016828" y="228981"/>
                        <a:pt x="1017019" y="222695"/>
                        <a:pt x="1013780" y="219456"/>
                      </a:cubicBezTo>
                      <a:cubicBezTo>
                        <a:pt x="1012352" y="218027"/>
                        <a:pt x="1010542" y="217265"/>
                        <a:pt x="1008256" y="217265"/>
                      </a:cubicBezTo>
                      <a:cubicBezTo>
                        <a:pt x="1000826" y="217551"/>
                        <a:pt x="997969" y="222599"/>
                        <a:pt x="995778" y="226314"/>
                      </a:cubicBezTo>
                      <a:cubicBezTo>
                        <a:pt x="993778" y="229743"/>
                        <a:pt x="992730" y="231267"/>
                        <a:pt x="990730" y="231267"/>
                      </a:cubicBezTo>
                      <a:cubicBezTo>
                        <a:pt x="986539" y="231267"/>
                        <a:pt x="978443" y="225457"/>
                        <a:pt x="966536" y="213932"/>
                      </a:cubicBezTo>
                      <a:cubicBezTo>
                        <a:pt x="947201" y="195167"/>
                        <a:pt x="945296" y="194120"/>
                        <a:pt x="940533" y="191643"/>
                      </a:cubicBezTo>
                      <a:cubicBezTo>
                        <a:pt x="938152" y="190405"/>
                        <a:pt x="935199" y="188786"/>
                        <a:pt x="928627" y="184118"/>
                      </a:cubicBezTo>
                      <a:cubicBezTo>
                        <a:pt x="913101" y="172974"/>
                        <a:pt x="910720" y="167640"/>
                        <a:pt x="909291" y="164497"/>
                      </a:cubicBezTo>
                      <a:cubicBezTo>
                        <a:pt x="907958" y="161449"/>
                        <a:pt x="906815" y="159544"/>
                        <a:pt x="901100" y="157544"/>
                      </a:cubicBezTo>
                      <a:cubicBezTo>
                        <a:pt x="897480" y="156305"/>
                        <a:pt x="892622" y="149542"/>
                        <a:pt x="888812" y="144113"/>
                      </a:cubicBezTo>
                      <a:cubicBezTo>
                        <a:pt x="883764" y="137065"/>
                        <a:pt x="881002" y="133445"/>
                        <a:pt x="877859" y="133445"/>
                      </a:cubicBezTo>
                      <a:lnTo>
                        <a:pt x="877859" y="133445"/>
                      </a:lnTo>
                      <a:cubicBezTo>
                        <a:pt x="876811" y="133445"/>
                        <a:pt x="875858" y="133826"/>
                        <a:pt x="875192" y="134588"/>
                      </a:cubicBezTo>
                      <a:cubicBezTo>
                        <a:pt x="873477" y="136303"/>
                        <a:pt x="872810" y="140017"/>
                        <a:pt x="873001" y="147352"/>
                      </a:cubicBezTo>
                      <a:cubicBezTo>
                        <a:pt x="873001" y="149638"/>
                        <a:pt x="872525" y="150304"/>
                        <a:pt x="872429" y="150495"/>
                      </a:cubicBezTo>
                      <a:cubicBezTo>
                        <a:pt x="872429" y="150495"/>
                        <a:pt x="872239" y="150781"/>
                        <a:pt x="871572" y="150781"/>
                      </a:cubicBezTo>
                      <a:cubicBezTo>
                        <a:pt x="858237" y="150781"/>
                        <a:pt x="801182" y="86201"/>
                        <a:pt x="794324" y="75533"/>
                      </a:cubicBezTo>
                      <a:cubicBezTo>
                        <a:pt x="790229" y="69152"/>
                        <a:pt x="786323" y="66199"/>
                        <a:pt x="781751" y="66199"/>
                      </a:cubicBezTo>
                      <a:cubicBezTo>
                        <a:pt x="778322" y="66199"/>
                        <a:pt x="775274" y="67913"/>
                        <a:pt x="772036" y="69723"/>
                      </a:cubicBezTo>
                      <a:cubicBezTo>
                        <a:pt x="768702" y="71628"/>
                        <a:pt x="765178" y="73533"/>
                        <a:pt x="761177" y="73533"/>
                      </a:cubicBezTo>
                      <a:cubicBezTo>
                        <a:pt x="758701" y="73533"/>
                        <a:pt x="756129" y="72771"/>
                        <a:pt x="753367" y="71342"/>
                      </a:cubicBezTo>
                      <a:cubicBezTo>
                        <a:pt x="751081" y="70104"/>
                        <a:pt x="748985" y="69437"/>
                        <a:pt x="746985" y="69437"/>
                      </a:cubicBezTo>
                      <a:cubicBezTo>
                        <a:pt x="741175" y="69437"/>
                        <a:pt x="738032" y="74486"/>
                        <a:pt x="735365" y="78962"/>
                      </a:cubicBezTo>
                      <a:cubicBezTo>
                        <a:pt x="732602" y="83439"/>
                        <a:pt x="730697" y="86201"/>
                        <a:pt x="727840" y="86201"/>
                      </a:cubicBezTo>
                      <a:cubicBezTo>
                        <a:pt x="727554" y="86201"/>
                        <a:pt x="727364" y="86201"/>
                        <a:pt x="727078" y="86201"/>
                      </a:cubicBezTo>
                      <a:cubicBezTo>
                        <a:pt x="712790" y="75057"/>
                        <a:pt x="701456" y="66008"/>
                        <a:pt x="692312" y="58674"/>
                      </a:cubicBezTo>
                      <a:cubicBezTo>
                        <a:pt x="670595" y="41243"/>
                        <a:pt x="662403" y="34671"/>
                        <a:pt x="656783" y="34671"/>
                      </a:cubicBezTo>
                      <a:cubicBezTo>
                        <a:pt x="651164" y="34671"/>
                        <a:pt x="649640" y="40386"/>
                        <a:pt x="647258" y="49054"/>
                      </a:cubicBezTo>
                      <a:cubicBezTo>
                        <a:pt x="644401" y="59722"/>
                        <a:pt x="640115" y="75819"/>
                        <a:pt x="626399" y="96012"/>
                      </a:cubicBezTo>
                      <a:cubicBezTo>
                        <a:pt x="618683" y="100203"/>
                        <a:pt x="619064" y="109442"/>
                        <a:pt x="619445" y="116967"/>
                      </a:cubicBezTo>
                      <a:cubicBezTo>
                        <a:pt x="619636" y="120777"/>
                        <a:pt x="619826" y="125158"/>
                        <a:pt x="618493" y="126587"/>
                      </a:cubicBezTo>
                      <a:cubicBezTo>
                        <a:pt x="618302" y="126778"/>
                        <a:pt x="617826" y="127159"/>
                        <a:pt x="616683" y="127159"/>
                      </a:cubicBezTo>
                      <a:cubicBezTo>
                        <a:pt x="615731" y="127159"/>
                        <a:pt x="614588" y="126968"/>
                        <a:pt x="613159" y="126492"/>
                      </a:cubicBezTo>
                      <a:cubicBezTo>
                        <a:pt x="612016" y="126111"/>
                        <a:pt x="610873" y="125921"/>
                        <a:pt x="609730" y="125921"/>
                      </a:cubicBezTo>
                      <a:cubicBezTo>
                        <a:pt x="605348" y="125921"/>
                        <a:pt x="602396" y="128588"/>
                        <a:pt x="599729" y="130874"/>
                      </a:cubicBezTo>
                      <a:cubicBezTo>
                        <a:pt x="597538" y="132779"/>
                        <a:pt x="595728" y="134303"/>
                        <a:pt x="593633" y="134303"/>
                      </a:cubicBezTo>
                      <a:cubicBezTo>
                        <a:pt x="590966" y="134303"/>
                        <a:pt x="587441" y="131731"/>
                        <a:pt x="583250" y="126587"/>
                      </a:cubicBezTo>
                      <a:cubicBezTo>
                        <a:pt x="577821" y="120015"/>
                        <a:pt x="573344" y="117253"/>
                        <a:pt x="568391" y="117253"/>
                      </a:cubicBezTo>
                      <a:cubicBezTo>
                        <a:pt x="566296" y="117253"/>
                        <a:pt x="564391" y="117729"/>
                        <a:pt x="562391" y="118205"/>
                      </a:cubicBezTo>
                      <a:cubicBezTo>
                        <a:pt x="560105" y="118777"/>
                        <a:pt x="557723" y="119348"/>
                        <a:pt x="554771" y="119348"/>
                      </a:cubicBezTo>
                      <a:cubicBezTo>
                        <a:pt x="553151" y="119348"/>
                        <a:pt x="551532" y="119158"/>
                        <a:pt x="549818" y="118872"/>
                      </a:cubicBezTo>
                      <a:cubicBezTo>
                        <a:pt x="525338" y="113824"/>
                        <a:pt x="519433" y="108585"/>
                        <a:pt x="515147" y="104680"/>
                      </a:cubicBezTo>
                      <a:cubicBezTo>
                        <a:pt x="510956" y="100870"/>
                        <a:pt x="507812" y="98584"/>
                        <a:pt x="496954" y="98584"/>
                      </a:cubicBezTo>
                      <a:cubicBezTo>
                        <a:pt x="490191" y="98584"/>
                        <a:pt x="480190" y="99441"/>
                        <a:pt x="465426" y="101441"/>
                      </a:cubicBezTo>
                      <a:cubicBezTo>
                        <a:pt x="464664" y="101537"/>
                        <a:pt x="463902" y="101632"/>
                        <a:pt x="463140" y="101632"/>
                      </a:cubicBezTo>
                      <a:cubicBezTo>
                        <a:pt x="453901" y="101632"/>
                        <a:pt x="450853" y="93345"/>
                        <a:pt x="447424" y="80867"/>
                      </a:cubicBezTo>
                      <a:cubicBezTo>
                        <a:pt x="444566" y="70675"/>
                        <a:pt x="441614" y="60198"/>
                        <a:pt x="431612" y="60198"/>
                      </a:cubicBezTo>
                      <a:cubicBezTo>
                        <a:pt x="430469" y="60198"/>
                        <a:pt x="429326" y="60389"/>
                        <a:pt x="427993" y="60579"/>
                      </a:cubicBezTo>
                      <a:cubicBezTo>
                        <a:pt x="424564" y="61341"/>
                        <a:pt x="419801" y="61817"/>
                        <a:pt x="414944" y="61817"/>
                      </a:cubicBezTo>
                      <a:cubicBezTo>
                        <a:pt x="406943" y="61817"/>
                        <a:pt x="402561" y="60674"/>
                        <a:pt x="401037" y="59912"/>
                      </a:cubicBezTo>
                      <a:cubicBezTo>
                        <a:pt x="401609" y="59436"/>
                        <a:pt x="402847" y="58483"/>
                        <a:pt x="405895" y="57150"/>
                      </a:cubicBezTo>
                      <a:cubicBezTo>
                        <a:pt x="409419" y="55626"/>
                        <a:pt x="413039" y="53816"/>
                        <a:pt x="412562" y="50768"/>
                      </a:cubicBezTo>
                      <a:cubicBezTo>
                        <a:pt x="411896" y="47149"/>
                        <a:pt x="406752" y="46577"/>
                        <a:pt x="391798" y="45529"/>
                      </a:cubicBezTo>
                      <a:cubicBezTo>
                        <a:pt x="381987" y="44863"/>
                        <a:pt x="361604" y="43434"/>
                        <a:pt x="361223" y="39243"/>
                      </a:cubicBezTo>
                      <a:cubicBezTo>
                        <a:pt x="360080" y="25622"/>
                        <a:pt x="348269" y="20574"/>
                        <a:pt x="336839" y="15621"/>
                      </a:cubicBezTo>
                      <a:cubicBezTo>
                        <a:pt x="330552" y="12954"/>
                        <a:pt x="324075" y="10096"/>
                        <a:pt x="319503" y="5906"/>
                      </a:cubicBezTo>
                      <a:cubicBezTo>
                        <a:pt x="313883" y="2096"/>
                        <a:pt x="301501" y="286"/>
                        <a:pt x="282546" y="286"/>
                      </a:cubicBezTo>
                      <a:lnTo>
                        <a:pt x="282546" y="286"/>
                      </a:lnTo>
                      <a:close/>
                      <a:moveTo>
                        <a:pt x="842045" y="257080"/>
                      </a:moveTo>
                      <a:cubicBezTo>
                        <a:pt x="845378" y="256699"/>
                        <a:pt x="848617" y="256508"/>
                        <a:pt x="851570" y="256508"/>
                      </a:cubicBezTo>
                      <a:lnTo>
                        <a:pt x="851570" y="256508"/>
                      </a:lnTo>
                      <a:cubicBezTo>
                        <a:pt x="874715" y="256508"/>
                        <a:pt x="881002" y="267653"/>
                        <a:pt x="887193" y="278511"/>
                      </a:cubicBezTo>
                      <a:cubicBezTo>
                        <a:pt x="890717" y="284702"/>
                        <a:pt x="894051" y="290608"/>
                        <a:pt x="900433" y="293370"/>
                      </a:cubicBezTo>
                      <a:cubicBezTo>
                        <a:pt x="905957" y="295466"/>
                        <a:pt x="905767" y="296228"/>
                        <a:pt x="905005" y="299561"/>
                      </a:cubicBezTo>
                      <a:cubicBezTo>
                        <a:pt x="904624" y="301276"/>
                        <a:pt x="904148" y="303467"/>
                        <a:pt x="904338" y="306134"/>
                      </a:cubicBezTo>
                      <a:cubicBezTo>
                        <a:pt x="904814" y="313754"/>
                        <a:pt x="903386" y="316992"/>
                        <a:pt x="902147" y="318325"/>
                      </a:cubicBezTo>
                      <a:cubicBezTo>
                        <a:pt x="901290" y="319278"/>
                        <a:pt x="900147" y="319659"/>
                        <a:pt x="898528" y="319659"/>
                      </a:cubicBezTo>
                      <a:cubicBezTo>
                        <a:pt x="894432" y="319659"/>
                        <a:pt x="888622" y="316802"/>
                        <a:pt x="883478" y="314230"/>
                      </a:cubicBezTo>
                      <a:cubicBezTo>
                        <a:pt x="878811" y="311944"/>
                        <a:pt x="874811" y="309944"/>
                        <a:pt x="871667" y="309658"/>
                      </a:cubicBezTo>
                      <a:cubicBezTo>
                        <a:pt x="847093" y="307562"/>
                        <a:pt x="824900" y="288703"/>
                        <a:pt x="824900" y="280702"/>
                      </a:cubicBezTo>
                      <a:cubicBezTo>
                        <a:pt x="824900" y="280035"/>
                        <a:pt x="824900" y="278606"/>
                        <a:pt x="828710" y="278225"/>
                      </a:cubicBezTo>
                      <a:cubicBezTo>
                        <a:pt x="839092" y="277178"/>
                        <a:pt x="842902" y="275939"/>
                        <a:pt x="843854" y="273177"/>
                      </a:cubicBezTo>
                      <a:cubicBezTo>
                        <a:pt x="844712" y="270605"/>
                        <a:pt x="842521" y="268605"/>
                        <a:pt x="840330" y="266700"/>
                      </a:cubicBezTo>
                      <a:cubicBezTo>
                        <a:pt x="838616" y="265176"/>
                        <a:pt x="836520" y="263366"/>
                        <a:pt x="836711" y="261938"/>
                      </a:cubicBezTo>
                      <a:cubicBezTo>
                        <a:pt x="836711" y="261366"/>
                        <a:pt x="837473" y="259652"/>
                        <a:pt x="842045" y="257270"/>
                      </a:cubicBezTo>
                      <a:lnTo>
                        <a:pt x="842045" y="2572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1" name="Graphic 2">
                <a:extLst>
                  <a:ext uri="{FF2B5EF4-FFF2-40B4-BE49-F238E27FC236}">
                    <a16:creationId xmlns:a16="http://schemas.microsoft.com/office/drawing/2014/main" id="{2B769024-CB05-47A6-2576-158628F6054F}"/>
                  </a:ext>
                </a:extLst>
              </p:cNvPr>
              <p:cNvGrpSpPr/>
              <p:nvPr/>
            </p:nvGrpSpPr>
            <p:grpSpPr>
              <a:xfrm>
                <a:off x="7287073" y="3625690"/>
                <a:ext cx="62066" cy="70199"/>
                <a:chOff x="7287073" y="3625690"/>
                <a:chExt cx="62066" cy="70199"/>
              </a:xfrm>
              <a:grpFill/>
            </p:grpSpPr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967F74DC-B216-BAC7-EF21-E84B6F4CB8C0}"/>
                    </a:ext>
                  </a:extLst>
                </p:cNvPr>
                <p:cNvSpPr/>
                <p:nvPr/>
              </p:nvSpPr>
              <p:spPr>
                <a:xfrm>
                  <a:off x="7288343" y="3627024"/>
                  <a:ext cx="59623" cy="67913"/>
                </a:xfrm>
                <a:custGeom>
                  <a:avLst/>
                  <a:gdLst>
                    <a:gd name="connsiteX0" fmla="*/ 25523 w 59623"/>
                    <a:gd name="connsiteY0" fmla="*/ 67723 h 67913"/>
                    <a:gd name="connsiteX1" fmla="*/ 21523 w 59623"/>
                    <a:gd name="connsiteY1" fmla="*/ 62770 h 67913"/>
                    <a:gd name="connsiteX2" fmla="*/ 5140 w 59623"/>
                    <a:gd name="connsiteY2" fmla="*/ 46673 h 67913"/>
                    <a:gd name="connsiteX3" fmla="*/ 92 w 59623"/>
                    <a:gd name="connsiteY3" fmla="*/ 40767 h 67913"/>
                    <a:gd name="connsiteX4" fmla="*/ 8093 w 59623"/>
                    <a:gd name="connsiteY4" fmla="*/ 38481 h 67913"/>
                    <a:gd name="connsiteX5" fmla="*/ 19427 w 59623"/>
                    <a:gd name="connsiteY5" fmla="*/ 36386 h 67913"/>
                    <a:gd name="connsiteX6" fmla="*/ 31619 w 59623"/>
                    <a:gd name="connsiteY6" fmla="*/ 32195 h 67913"/>
                    <a:gd name="connsiteX7" fmla="*/ 33620 w 59623"/>
                    <a:gd name="connsiteY7" fmla="*/ 32290 h 67913"/>
                    <a:gd name="connsiteX8" fmla="*/ 33048 w 59623"/>
                    <a:gd name="connsiteY8" fmla="*/ 31909 h 67913"/>
                    <a:gd name="connsiteX9" fmla="*/ 23142 w 59623"/>
                    <a:gd name="connsiteY9" fmla="*/ 4096 h 67913"/>
                    <a:gd name="connsiteX10" fmla="*/ 27619 w 59623"/>
                    <a:gd name="connsiteY10" fmla="*/ 0 h 67913"/>
                    <a:gd name="connsiteX11" fmla="*/ 37906 w 59623"/>
                    <a:gd name="connsiteY11" fmla="*/ 8287 h 67913"/>
                    <a:gd name="connsiteX12" fmla="*/ 51051 w 59623"/>
                    <a:gd name="connsiteY12" fmla="*/ 22955 h 67913"/>
                    <a:gd name="connsiteX13" fmla="*/ 58004 w 59623"/>
                    <a:gd name="connsiteY13" fmla="*/ 40386 h 67913"/>
                    <a:gd name="connsiteX14" fmla="*/ 40859 w 59623"/>
                    <a:gd name="connsiteY14" fmla="*/ 63246 h 67913"/>
                    <a:gd name="connsiteX15" fmla="*/ 40859 w 59623"/>
                    <a:gd name="connsiteY15" fmla="*/ 63246 h 67913"/>
                    <a:gd name="connsiteX16" fmla="*/ 37049 w 59623"/>
                    <a:gd name="connsiteY16" fmla="*/ 61436 h 67913"/>
                    <a:gd name="connsiteX17" fmla="*/ 25523 w 59623"/>
                    <a:gd name="connsiteY17" fmla="*/ 67913 h 6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9623" h="67913">
                      <a:moveTo>
                        <a:pt x="25523" y="67723"/>
                      </a:moveTo>
                      <a:cubicBezTo>
                        <a:pt x="22952" y="67723"/>
                        <a:pt x="22190" y="65342"/>
                        <a:pt x="21523" y="62770"/>
                      </a:cubicBezTo>
                      <a:cubicBezTo>
                        <a:pt x="20189" y="58103"/>
                        <a:pt x="18094" y="50959"/>
                        <a:pt x="5140" y="46673"/>
                      </a:cubicBezTo>
                      <a:cubicBezTo>
                        <a:pt x="949" y="43910"/>
                        <a:pt x="-384" y="42291"/>
                        <a:pt x="92" y="40767"/>
                      </a:cubicBezTo>
                      <a:cubicBezTo>
                        <a:pt x="663" y="38767"/>
                        <a:pt x="3616" y="38672"/>
                        <a:pt x="8093" y="38481"/>
                      </a:cubicBezTo>
                      <a:cubicBezTo>
                        <a:pt x="12093" y="38291"/>
                        <a:pt x="17142" y="38100"/>
                        <a:pt x="19427" y="36386"/>
                      </a:cubicBezTo>
                      <a:cubicBezTo>
                        <a:pt x="23047" y="33623"/>
                        <a:pt x="27143" y="32195"/>
                        <a:pt x="31619" y="32195"/>
                      </a:cubicBezTo>
                      <a:cubicBezTo>
                        <a:pt x="32286" y="32195"/>
                        <a:pt x="32953" y="32195"/>
                        <a:pt x="33620" y="32290"/>
                      </a:cubicBezTo>
                      <a:cubicBezTo>
                        <a:pt x="33429" y="32195"/>
                        <a:pt x="33239" y="32004"/>
                        <a:pt x="33048" y="31909"/>
                      </a:cubicBezTo>
                      <a:cubicBezTo>
                        <a:pt x="24666" y="26384"/>
                        <a:pt x="21047" y="11144"/>
                        <a:pt x="23142" y="4096"/>
                      </a:cubicBezTo>
                      <a:cubicBezTo>
                        <a:pt x="24190" y="476"/>
                        <a:pt x="26381" y="0"/>
                        <a:pt x="27619" y="0"/>
                      </a:cubicBezTo>
                      <a:cubicBezTo>
                        <a:pt x="30476" y="0"/>
                        <a:pt x="33905" y="2762"/>
                        <a:pt x="37906" y="8287"/>
                      </a:cubicBezTo>
                      <a:cubicBezTo>
                        <a:pt x="40668" y="16574"/>
                        <a:pt x="46193" y="19907"/>
                        <a:pt x="51051" y="22955"/>
                      </a:cubicBezTo>
                      <a:cubicBezTo>
                        <a:pt x="56861" y="26575"/>
                        <a:pt x="62480" y="29908"/>
                        <a:pt x="58004" y="40386"/>
                      </a:cubicBezTo>
                      <a:cubicBezTo>
                        <a:pt x="51431" y="55817"/>
                        <a:pt x="45812" y="63246"/>
                        <a:pt x="40859" y="63246"/>
                      </a:cubicBezTo>
                      <a:lnTo>
                        <a:pt x="40859" y="63246"/>
                      </a:lnTo>
                      <a:cubicBezTo>
                        <a:pt x="39811" y="63246"/>
                        <a:pt x="38382" y="62865"/>
                        <a:pt x="37049" y="61436"/>
                      </a:cubicBezTo>
                      <a:cubicBezTo>
                        <a:pt x="30667" y="66199"/>
                        <a:pt x="27619" y="67913"/>
                        <a:pt x="25523" y="67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F099F3A1-80A5-D7F8-E516-678A8A1DFE92}"/>
                    </a:ext>
                  </a:extLst>
                </p:cNvPr>
                <p:cNvSpPr/>
                <p:nvPr/>
              </p:nvSpPr>
              <p:spPr>
                <a:xfrm>
                  <a:off x="7287073" y="3625690"/>
                  <a:ext cx="62066" cy="70199"/>
                </a:xfrm>
                <a:custGeom>
                  <a:avLst/>
                  <a:gdLst>
                    <a:gd name="connsiteX0" fmla="*/ 28793 w 62066"/>
                    <a:gd name="connsiteY0" fmla="*/ 2477 h 70199"/>
                    <a:gd name="connsiteX1" fmla="*/ 38127 w 62066"/>
                    <a:gd name="connsiteY1" fmla="*/ 10287 h 70199"/>
                    <a:gd name="connsiteX2" fmla="*/ 58035 w 62066"/>
                    <a:gd name="connsiteY2" fmla="*/ 41148 h 70199"/>
                    <a:gd name="connsiteX3" fmla="*/ 41938 w 62066"/>
                    <a:gd name="connsiteY3" fmla="*/ 63246 h 70199"/>
                    <a:gd name="connsiteX4" fmla="*/ 38413 w 62066"/>
                    <a:gd name="connsiteY4" fmla="*/ 60960 h 70199"/>
                    <a:gd name="connsiteX5" fmla="*/ 26697 w 62066"/>
                    <a:gd name="connsiteY5" fmla="*/ 67913 h 70199"/>
                    <a:gd name="connsiteX6" fmla="*/ 6695 w 62066"/>
                    <a:gd name="connsiteY6" fmla="*/ 46863 h 70199"/>
                    <a:gd name="connsiteX7" fmla="*/ 21363 w 62066"/>
                    <a:gd name="connsiteY7" fmla="*/ 38672 h 70199"/>
                    <a:gd name="connsiteX8" fmla="*/ 32793 w 62066"/>
                    <a:gd name="connsiteY8" fmla="*/ 34671 h 70199"/>
                    <a:gd name="connsiteX9" fmla="*/ 40223 w 62066"/>
                    <a:gd name="connsiteY9" fmla="*/ 36100 h 70199"/>
                    <a:gd name="connsiteX10" fmla="*/ 34984 w 62066"/>
                    <a:gd name="connsiteY10" fmla="*/ 32290 h 70199"/>
                    <a:gd name="connsiteX11" fmla="*/ 28793 w 62066"/>
                    <a:gd name="connsiteY11" fmla="*/ 2572 h 70199"/>
                    <a:gd name="connsiteX12" fmla="*/ 28793 w 62066"/>
                    <a:gd name="connsiteY12" fmla="*/ 95 h 70199"/>
                    <a:gd name="connsiteX13" fmla="*/ 23173 w 62066"/>
                    <a:gd name="connsiteY13" fmla="*/ 5048 h 70199"/>
                    <a:gd name="connsiteX14" fmla="*/ 31365 w 62066"/>
                    <a:gd name="connsiteY14" fmla="*/ 32385 h 70199"/>
                    <a:gd name="connsiteX15" fmla="*/ 19935 w 62066"/>
                    <a:gd name="connsiteY15" fmla="*/ 36767 h 70199"/>
                    <a:gd name="connsiteX16" fmla="*/ 9267 w 62066"/>
                    <a:gd name="connsiteY16" fmla="*/ 38576 h 70199"/>
                    <a:gd name="connsiteX17" fmla="*/ 123 w 62066"/>
                    <a:gd name="connsiteY17" fmla="*/ 41720 h 70199"/>
                    <a:gd name="connsiteX18" fmla="*/ 5361 w 62066"/>
                    <a:gd name="connsiteY18" fmla="*/ 48768 h 70199"/>
                    <a:gd name="connsiteX19" fmla="*/ 5933 w 62066"/>
                    <a:gd name="connsiteY19" fmla="*/ 49054 h 70199"/>
                    <a:gd name="connsiteX20" fmla="*/ 21554 w 62066"/>
                    <a:gd name="connsiteY20" fmla="*/ 64389 h 70199"/>
                    <a:gd name="connsiteX21" fmla="*/ 26697 w 62066"/>
                    <a:gd name="connsiteY21" fmla="*/ 70199 h 70199"/>
                    <a:gd name="connsiteX22" fmla="*/ 38127 w 62066"/>
                    <a:gd name="connsiteY22" fmla="*/ 64103 h 70199"/>
                    <a:gd name="connsiteX23" fmla="*/ 42033 w 62066"/>
                    <a:gd name="connsiteY23" fmla="*/ 65532 h 70199"/>
                    <a:gd name="connsiteX24" fmla="*/ 60321 w 62066"/>
                    <a:gd name="connsiteY24" fmla="*/ 41910 h 70199"/>
                    <a:gd name="connsiteX25" fmla="*/ 52891 w 62066"/>
                    <a:gd name="connsiteY25" fmla="*/ 23051 h 70199"/>
                    <a:gd name="connsiteX26" fmla="*/ 40509 w 62066"/>
                    <a:gd name="connsiteY26" fmla="*/ 9430 h 70199"/>
                    <a:gd name="connsiteX27" fmla="*/ 40128 w 62066"/>
                    <a:gd name="connsiteY27" fmla="*/ 8763 h 70199"/>
                    <a:gd name="connsiteX28" fmla="*/ 28793 w 62066"/>
                    <a:gd name="connsiteY28" fmla="*/ 0 h 70199"/>
                    <a:gd name="connsiteX29" fmla="*/ 28793 w 62066"/>
                    <a:gd name="connsiteY29" fmla="*/ 0 h 70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2066" h="70199">
                      <a:moveTo>
                        <a:pt x="28793" y="2477"/>
                      </a:moveTo>
                      <a:cubicBezTo>
                        <a:pt x="30984" y="2477"/>
                        <a:pt x="34032" y="4667"/>
                        <a:pt x="38127" y="10287"/>
                      </a:cubicBezTo>
                      <a:cubicBezTo>
                        <a:pt x="44128" y="28766"/>
                        <a:pt x="65464" y="23813"/>
                        <a:pt x="58035" y="41148"/>
                      </a:cubicBezTo>
                      <a:cubicBezTo>
                        <a:pt x="50319" y="59341"/>
                        <a:pt x="45081" y="63246"/>
                        <a:pt x="41938" y="63246"/>
                      </a:cubicBezTo>
                      <a:cubicBezTo>
                        <a:pt x="39556" y="63246"/>
                        <a:pt x="38413" y="60960"/>
                        <a:pt x="38413" y="60960"/>
                      </a:cubicBezTo>
                      <a:cubicBezTo>
                        <a:pt x="31841" y="65913"/>
                        <a:pt x="28507" y="67913"/>
                        <a:pt x="26697" y="67913"/>
                      </a:cubicBezTo>
                      <a:cubicBezTo>
                        <a:pt x="21744" y="67913"/>
                        <a:pt x="27174" y="53721"/>
                        <a:pt x="6695" y="46863"/>
                      </a:cubicBezTo>
                      <a:cubicBezTo>
                        <a:pt x="-6735" y="37624"/>
                        <a:pt x="14982" y="43529"/>
                        <a:pt x="21363" y="38672"/>
                      </a:cubicBezTo>
                      <a:cubicBezTo>
                        <a:pt x="25459" y="35528"/>
                        <a:pt x="29460" y="34671"/>
                        <a:pt x="32793" y="34671"/>
                      </a:cubicBezTo>
                      <a:cubicBezTo>
                        <a:pt x="36984" y="34671"/>
                        <a:pt x="39937" y="36100"/>
                        <a:pt x="40223" y="36100"/>
                      </a:cubicBezTo>
                      <a:cubicBezTo>
                        <a:pt x="40413" y="36100"/>
                        <a:pt x="38889" y="35243"/>
                        <a:pt x="34984" y="32290"/>
                      </a:cubicBezTo>
                      <a:cubicBezTo>
                        <a:pt x="24507" y="25337"/>
                        <a:pt x="21840" y="2572"/>
                        <a:pt x="28793" y="2572"/>
                      </a:cubicBezTo>
                      <a:moveTo>
                        <a:pt x="28793" y="95"/>
                      </a:moveTo>
                      <a:cubicBezTo>
                        <a:pt x="27555" y="95"/>
                        <a:pt x="24507" y="572"/>
                        <a:pt x="23173" y="5048"/>
                      </a:cubicBezTo>
                      <a:cubicBezTo>
                        <a:pt x="21173" y="11716"/>
                        <a:pt x="23935" y="25432"/>
                        <a:pt x="31365" y="32385"/>
                      </a:cubicBezTo>
                      <a:cubicBezTo>
                        <a:pt x="27269" y="32671"/>
                        <a:pt x="23364" y="34195"/>
                        <a:pt x="19935" y="36767"/>
                      </a:cubicBezTo>
                      <a:cubicBezTo>
                        <a:pt x="17934" y="38291"/>
                        <a:pt x="12981" y="38481"/>
                        <a:pt x="9267" y="38576"/>
                      </a:cubicBezTo>
                      <a:cubicBezTo>
                        <a:pt x="4409" y="38767"/>
                        <a:pt x="980" y="38862"/>
                        <a:pt x="123" y="41720"/>
                      </a:cubicBezTo>
                      <a:cubicBezTo>
                        <a:pt x="-544" y="44196"/>
                        <a:pt x="1551" y="46292"/>
                        <a:pt x="5361" y="48768"/>
                      </a:cubicBezTo>
                      <a:cubicBezTo>
                        <a:pt x="5552" y="48863"/>
                        <a:pt x="5742" y="48958"/>
                        <a:pt x="5933" y="49054"/>
                      </a:cubicBezTo>
                      <a:cubicBezTo>
                        <a:pt x="18315" y="53150"/>
                        <a:pt x="20221" y="59912"/>
                        <a:pt x="21554" y="64389"/>
                      </a:cubicBezTo>
                      <a:cubicBezTo>
                        <a:pt x="22316" y="66961"/>
                        <a:pt x="23268" y="70199"/>
                        <a:pt x="26697" y="70199"/>
                      </a:cubicBezTo>
                      <a:cubicBezTo>
                        <a:pt x="28983" y="70199"/>
                        <a:pt x="31936" y="68675"/>
                        <a:pt x="38127" y="64103"/>
                      </a:cubicBezTo>
                      <a:cubicBezTo>
                        <a:pt x="39461" y="65246"/>
                        <a:pt x="40890" y="65532"/>
                        <a:pt x="42033" y="65532"/>
                      </a:cubicBezTo>
                      <a:cubicBezTo>
                        <a:pt x="47652" y="65532"/>
                        <a:pt x="53463" y="58007"/>
                        <a:pt x="60321" y="41910"/>
                      </a:cubicBezTo>
                      <a:cubicBezTo>
                        <a:pt x="65179" y="30480"/>
                        <a:pt x="58987" y="26670"/>
                        <a:pt x="52891" y="23051"/>
                      </a:cubicBezTo>
                      <a:cubicBezTo>
                        <a:pt x="48224" y="20193"/>
                        <a:pt x="42890" y="16954"/>
                        <a:pt x="40509" y="9430"/>
                      </a:cubicBezTo>
                      <a:cubicBezTo>
                        <a:pt x="40509" y="9144"/>
                        <a:pt x="40318" y="8954"/>
                        <a:pt x="40128" y="8763"/>
                      </a:cubicBezTo>
                      <a:cubicBezTo>
                        <a:pt x="35841" y="2858"/>
                        <a:pt x="32127" y="0"/>
                        <a:pt x="28793" y="0"/>
                      </a:cubicBezTo>
                      <a:lnTo>
                        <a:pt x="28793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4" name="Graphic 2">
                <a:extLst>
                  <a:ext uri="{FF2B5EF4-FFF2-40B4-BE49-F238E27FC236}">
                    <a16:creationId xmlns:a16="http://schemas.microsoft.com/office/drawing/2014/main" id="{A3CFFA71-40BC-6185-015F-508B28402DD0}"/>
                  </a:ext>
                </a:extLst>
              </p:cNvPr>
              <p:cNvGrpSpPr/>
              <p:nvPr/>
            </p:nvGrpSpPr>
            <p:grpSpPr>
              <a:xfrm>
                <a:off x="6496353" y="4982908"/>
                <a:ext cx="223364" cy="192881"/>
                <a:chOff x="6496353" y="4982908"/>
                <a:chExt cx="223364" cy="192881"/>
              </a:xfrm>
              <a:grpFill/>
            </p:grpSpPr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BE19B817-3F32-1B9C-22D2-C2FE178094CE}"/>
                    </a:ext>
                  </a:extLst>
                </p:cNvPr>
                <p:cNvSpPr/>
                <p:nvPr/>
              </p:nvSpPr>
              <p:spPr>
                <a:xfrm>
                  <a:off x="6497399" y="4984241"/>
                  <a:ext cx="220719" cy="190404"/>
                </a:xfrm>
                <a:custGeom>
                  <a:avLst/>
                  <a:gdLst>
                    <a:gd name="connsiteX0" fmla="*/ 90567 w 220719"/>
                    <a:gd name="connsiteY0" fmla="*/ 190214 h 190404"/>
                    <a:gd name="connsiteX1" fmla="*/ 77327 w 220719"/>
                    <a:gd name="connsiteY1" fmla="*/ 183547 h 190404"/>
                    <a:gd name="connsiteX2" fmla="*/ 47514 w 220719"/>
                    <a:gd name="connsiteY2" fmla="*/ 174022 h 190404"/>
                    <a:gd name="connsiteX3" fmla="*/ 79 w 220719"/>
                    <a:gd name="connsiteY3" fmla="*/ 109442 h 190404"/>
                    <a:gd name="connsiteX4" fmla="*/ 461 w 220719"/>
                    <a:gd name="connsiteY4" fmla="*/ 88582 h 190404"/>
                    <a:gd name="connsiteX5" fmla="*/ 13605 w 220719"/>
                    <a:gd name="connsiteY5" fmla="*/ 68961 h 190404"/>
                    <a:gd name="connsiteX6" fmla="*/ 26273 w 220719"/>
                    <a:gd name="connsiteY6" fmla="*/ 59722 h 190404"/>
                    <a:gd name="connsiteX7" fmla="*/ 46657 w 220719"/>
                    <a:gd name="connsiteY7" fmla="*/ 45053 h 190404"/>
                    <a:gd name="connsiteX8" fmla="*/ 50943 w 220719"/>
                    <a:gd name="connsiteY8" fmla="*/ 41815 h 190404"/>
                    <a:gd name="connsiteX9" fmla="*/ 50657 w 220719"/>
                    <a:gd name="connsiteY9" fmla="*/ 32766 h 190404"/>
                    <a:gd name="connsiteX10" fmla="*/ 64183 w 220719"/>
                    <a:gd name="connsiteY10" fmla="*/ 22479 h 190404"/>
                    <a:gd name="connsiteX11" fmla="*/ 69517 w 220719"/>
                    <a:gd name="connsiteY11" fmla="*/ 22765 h 190404"/>
                    <a:gd name="connsiteX12" fmla="*/ 74470 w 220719"/>
                    <a:gd name="connsiteY12" fmla="*/ 23051 h 190404"/>
                    <a:gd name="connsiteX13" fmla="*/ 81994 w 220719"/>
                    <a:gd name="connsiteY13" fmla="*/ 20288 h 190404"/>
                    <a:gd name="connsiteX14" fmla="*/ 101997 w 220719"/>
                    <a:gd name="connsiteY14" fmla="*/ 12954 h 190404"/>
                    <a:gd name="connsiteX15" fmla="*/ 109236 w 220719"/>
                    <a:gd name="connsiteY15" fmla="*/ 13716 h 190404"/>
                    <a:gd name="connsiteX16" fmla="*/ 117046 w 220719"/>
                    <a:gd name="connsiteY16" fmla="*/ 14478 h 190404"/>
                    <a:gd name="connsiteX17" fmla="*/ 140002 w 220719"/>
                    <a:gd name="connsiteY17" fmla="*/ 7239 h 190404"/>
                    <a:gd name="connsiteX18" fmla="*/ 150003 w 220719"/>
                    <a:gd name="connsiteY18" fmla="*/ 4858 h 190404"/>
                    <a:gd name="connsiteX19" fmla="*/ 163243 w 220719"/>
                    <a:gd name="connsiteY19" fmla="*/ 7334 h 190404"/>
                    <a:gd name="connsiteX20" fmla="*/ 171815 w 220719"/>
                    <a:gd name="connsiteY20" fmla="*/ 9144 h 190404"/>
                    <a:gd name="connsiteX21" fmla="*/ 176959 w 220719"/>
                    <a:gd name="connsiteY21" fmla="*/ 6287 h 190404"/>
                    <a:gd name="connsiteX22" fmla="*/ 186008 w 220719"/>
                    <a:gd name="connsiteY22" fmla="*/ 0 h 190404"/>
                    <a:gd name="connsiteX23" fmla="*/ 197914 w 220719"/>
                    <a:gd name="connsiteY23" fmla="*/ 5429 h 190404"/>
                    <a:gd name="connsiteX24" fmla="*/ 210011 w 220719"/>
                    <a:gd name="connsiteY24" fmla="*/ 10954 h 190404"/>
                    <a:gd name="connsiteX25" fmla="*/ 211344 w 220719"/>
                    <a:gd name="connsiteY25" fmla="*/ 10859 h 190404"/>
                    <a:gd name="connsiteX26" fmla="*/ 211535 w 220719"/>
                    <a:gd name="connsiteY26" fmla="*/ 10859 h 190404"/>
                    <a:gd name="connsiteX27" fmla="*/ 212392 w 220719"/>
                    <a:gd name="connsiteY27" fmla="*/ 11239 h 190404"/>
                    <a:gd name="connsiteX28" fmla="*/ 219536 w 220719"/>
                    <a:gd name="connsiteY28" fmla="*/ 45053 h 190404"/>
                    <a:gd name="connsiteX29" fmla="*/ 212582 w 220719"/>
                    <a:gd name="connsiteY29" fmla="*/ 50482 h 190404"/>
                    <a:gd name="connsiteX30" fmla="*/ 172292 w 220719"/>
                    <a:gd name="connsiteY30" fmla="*/ 121729 h 190404"/>
                    <a:gd name="connsiteX31" fmla="*/ 165338 w 220719"/>
                    <a:gd name="connsiteY31" fmla="*/ 139541 h 190404"/>
                    <a:gd name="connsiteX32" fmla="*/ 137335 w 220719"/>
                    <a:gd name="connsiteY32" fmla="*/ 159448 h 190404"/>
                    <a:gd name="connsiteX33" fmla="*/ 127048 w 220719"/>
                    <a:gd name="connsiteY33" fmla="*/ 167926 h 190404"/>
                    <a:gd name="connsiteX34" fmla="*/ 123333 w 220719"/>
                    <a:gd name="connsiteY34" fmla="*/ 167164 h 190404"/>
                    <a:gd name="connsiteX35" fmla="*/ 116951 w 220719"/>
                    <a:gd name="connsiteY35" fmla="*/ 165735 h 190404"/>
                    <a:gd name="connsiteX36" fmla="*/ 102950 w 220719"/>
                    <a:gd name="connsiteY36" fmla="*/ 178498 h 190404"/>
                    <a:gd name="connsiteX37" fmla="*/ 90281 w 220719"/>
                    <a:gd name="connsiteY37" fmla="*/ 190405 h 190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20719" h="190404">
                      <a:moveTo>
                        <a:pt x="90567" y="190214"/>
                      </a:moveTo>
                      <a:cubicBezTo>
                        <a:pt x="86852" y="190214"/>
                        <a:pt x="82566" y="188023"/>
                        <a:pt x="77327" y="183547"/>
                      </a:cubicBezTo>
                      <a:cubicBezTo>
                        <a:pt x="66945" y="179165"/>
                        <a:pt x="56658" y="176403"/>
                        <a:pt x="47514" y="174022"/>
                      </a:cubicBezTo>
                      <a:cubicBezTo>
                        <a:pt x="19129" y="166402"/>
                        <a:pt x="-1445" y="160877"/>
                        <a:pt x="79" y="109442"/>
                      </a:cubicBezTo>
                      <a:cubicBezTo>
                        <a:pt x="937" y="99155"/>
                        <a:pt x="651" y="92773"/>
                        <a:pt x="461" y="88582"/>
                      </a:cubicBezTo>
                      <a:cubicBezTo>
                        <a:pt x="-16" y="78677"/>
                        <a:pt x="461" y="78296"/>
                        <a:pt x="13605" y="68961"/>
                      </a:cubicBezTo>
                      <a:cubicBezTo>
                        <a:pt x="16939" y="66580"/>
                        <a:pt x="21035" y="63627"/>
                        <a:pt x="26273" y="59722"/>
                      </a:cubicBezTo>
                      <a:cubicBezTo>
                        <a:pt x="36751" y="51911"/>
                        <a:pt x="42942" y="47530"/>
                        <a:pt x="46657" y="45053"/>
                      </a:cubicBezTo>
                      <a:cubicBezTo>
                        <a:pt x="49133" y="43339"/>
                        <a:pt x="50752" y="42196"/>
                        <a:pt x="50943" y="41815"/>
                      </a:cubicBezTo>
                      <a:cubicBezTo>
                        <a:pt x="50181" y="40957"/>
                        <a:pt x="48943" y="38862"/>
                        <a:pt x="50657" y="32766"/>
                      </a:cubicBezTo>
                      <a:cubicBezTo>
                        <a:pt x="53134" y="23622"/>
                        <a:pt x="59230" y="22479"/>
                        <a:pt x="64183" y="22479"/>
                      </a:cubicBezTo>
                      <a:cubicBezTo>
                        <a:pt x="65897" y="22479"/>
                        <a:pt x="67707" y="22670"/>
                        <a:pt x="69517" y="22765"/>
                      </a:cubicBezTo>
                      <a:cubicBezTo>
                        <a:pt x="71231" y="22955"/>
                        <a:pt x="72946" y="23051"/>
                        <a:pt x="74470" y="23051"/>
                      </a:cubicBezTo>
                      <a:cubicBezTo>
                        <a:pt x="78089" y="23051"/>
                        <a:pt x="80470" y="22193"/>
                        <a:pt x="81994" y="20288"/>
                      </a:cubicBezTo>
                      <a:cubicBezTo>
                        <a:pt x="89900" y="15145"/>
                        <a:pt x="95901" y="12954"/>
                        <a:pt x="101997" y="12954"/>
                      </a:cubicBezTo>
                      <a:cubicBezTo>
                        <a:pt x="104569" y="12954"/>
                        <a:pt x="106855" y="13335"/>
                        <a:pt x="109236" y="13716"/>
                      </a:cubicBezTo>
                      <a:cubicBezTo>
                        <a:pt x="111617" y="14097"/>
                        <a:pt x="114189" y="14478"/>
                        <a:pt x="117046" y="14478"/>
                      </a:cubicBezTo>
                      <a:cubicBezTo>
                        <a:pt x="121237" y="14478"/>
                        <a:pt x="128191" y="13716"/>
                        <a:pt x="140002" y="7239"/>
                      </a:cubicBezTo>
                      <a:cubicBezTo>
                        <a:pt x="143050" y="5620"/>
                        <a:pt x="146288" y="4858"/>
                        <a:pt x="150003" y="4858"/>
                      </a:cubicBezTo>
                      <a:cubicBezTo>
                        <a:pt x="154670" y="4858"/>
                        <a:pt x="159242" y="6191"/>
                        <a:pt x="163243" y="7334"/>
                      </a:cubicBezTo>
                      <a:cubicBezTo>
                        <a:pt x="166386" y="8287"/>
                        <a:pt x="169434" y="9144"/>
                        <a:pt x="171815" y="9144"/>
                      </a:cubicBezTo>
                      <a:cubicBezTo>
                        <a:pt x="174196" y="9144"/>
                        <a:pt x="175816" y="8287"/>
                        <a:pt x="176959" y="6287"/>
                      </a:cubicBezTo>
                      <a:cubicBezTo>
                        <a:pt x="179530" y="2000"/>
                        <a:pt x="182483" y="0"/>
                        <a:pt x="186008" y="0"/>
                      </a:cubicBezTo>
                      <a:cubicBezTo>
                        <a:pt x="190008" y="0"/>
                        <a:pt x="193818" y="2667"/>
                        <a:pt x="197914" y="5429"/>
                      </a:cubicBezTo>
                      <a:cubicBezTo>
                        <a:pt x="201914" y="8096"/>
                        <a:pt x="206010" y="10954"/>
                        <a:pt x="210011" y="10954"/>
                      </a:cubicBezTo>
                      <a:cubicBezTo>
                        <a:pt x="210487" y="10954"/>
                        <a:pt x="210963" y="10954"/>
                        <a:pt x="211344" y="10859"/>
                      </a:cubicBezTo>
                      <a:cubicBezTo>
                        <a:pt x="211344" y="10859"/>
                        <a:pt x="211439" y="10859"/>
                        <a:pt x="211535" y="10859"/>
                      </a:cubicBezTo>
                      <a:cubicBezTo>
                        <a:pt x="211916" y="10859"/>
                        <a:pt x="212201" y="11049"/>
                        <a:pt x="212392" y="11239"/>
                      </a:cubicBezTo>
                      <a:cubicBezTo>
                        <a:pt x="217154" y="16764"/>
                        <a:pt x="223345" y="35528"/>
                        <a:pt x="219536" y="45053"/>
                      </a:cubicBezTo>
                      <a:cubicBezTo>
                        <a:pt x="218202" y="48292"/>
                        <a:pt x="215821" y="50197"/>
                        <a:pt x="212582" y="50482"/>
                      </a:cubicBezTo>
                      <a:cubicBezTo>
                        <a:pt x="196294" y="53054"/>
                        <a:pt x="180673" y="97727"/>
                        <a:pt x="172292" y="121729"/>
                      </a:cubicBezTo>
                      <a:cubicBezTo>
                        <a:pt x="169148" y="130778"/>
                        <a:pt x="166862" y="137351"/>
                        <a:pt x="165338" y="139541"/>
                      </a:cubicBezTo>
                      <a:cubicBezTo>
                        <a:pt x="148384" y="143351"/>
                        <a:pt x="142002" y="152686"/>
                        <a:pt x="137335" y="159448"/>
                      </a:cubicBezTo>
                      <a:cubicBezTo>
                        <a:pt x="134096" y="164211"/>
                        <a:pt x="131525" y="167926"/>
                        <a:pt x="127048" y="167926"/>
                      </a:cubicBezTo>
                      <a:cubicBezTo>
                        <a:pt x="125905" y="167926"/>
                        <a:pt x="124667" y="167640"/>
                        <a:pt x="123333" y="167164"/>
                      </a:cubicBezTo>
                      <a:cubicBezTo>
                        <a:pt x="121047" y="166211"/>
                        <a:pt x="118856" y="165735"/>
                        <a:pt x="116951" y="165735"/>
                      </a:cubicBezTo>
                      <a:cubicBezTo>
                        <a:pt x="109903" y="165735"/>
                        <a:pt x="106378" y="172212"/>
                        <a:pt x="102950" y="178498"/>
                      </a:cubicBezTo>
                      <a:cubicBezTo>
                        <a:pt x="99806" y="184309"/>
                        <a:pt x="96472" y="190405"/>
                        <a:pt x="90281" y="1904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D0E46C9E-2E49-3CAB-C03A-BA14577E6F2A}"/>
                    </a:ext>
                  </a:extLst>
                </p:cNvPr>
                <p:cNvSpPr/>
                <p:nvPr/>
              </p:nvSpPr>
              <p:spPr>
                <a:xfrm>
                  <a:off x="6496353" y="4982908"/>
                  <a:ext cx="223364" cy="192881"/>
                </a:xfrm>
                <a:custGeom>
                  <a:avLst/>
                  <a:gdLst>
                    <a:gd name="connsiteX0" fmla="*/ 187149 w 223364"/>
                    <a:gd name="connsiteY0" fmla="*/ 2381 h 192881"/>
                    <a:gd name="connsiteX1" fmla="*/ 211247 w 223364"/>
                    <a:gd name="connsiteY1" fmla="*/ 13335 h 192881"/>
                    <a:gd name="connsiteX2" fmla="*/ 212771 w 223364"/>
                    <a:gd name="connsiteY2" fmla="*/ 13240 h 192881"/>
                    <a:gd name="connsiteX3" fmla="*/ 213724 w 223364"/>
                    <a:gd name="connsiteY3" fmla="*/ 50482 h 192881"/>
                    <a:gd name="connsiteX4" fmla="*/ 165623 w 223364"/>
                    <a:gd name="connsiteY4" fmla="*/ 140113 h 192881"/>
                    <a:gd name="connsiteX5" fmla="*/ 128380 w 223364"/>
                    <a:gd name="connsiteY5" fmla="*/ 168021 h 192881"/>
                    <a:gd name="connsiteX6" fmla="*/ 125046 w 223364"/>
                    <a:gd name="connsiteY6" fmla="*/ 167354 h 192881"/>
                    <a:gd name="connsiteX7" fmla="*/ 118283 w 223364"/>
                    <a:gd name="connsiteY7" fmla="*/ 165925 h 192881"/>
                    <a:gd name="connsiteX8" fmla="*/ 91613 w 223364"/>
                    <a:gd name="connsiteY8" fmla="*/ 190500 h 192881"/>
                    <a:gd name="connsiteX9" fmla="*/ 79135 w 223364"/>
                    <a:gd name="connsiteY9" fmla="*/ 184118 h 192881"/>
                    <a:gd name="connsiteX10" fmla="*/ 2269 w 223364"/>
                    <a:gd name="connsiteY10" fmla="*/ 110871 h 192881"/>
                    <a:gd name="connsiteX11" fmla="*/ 27986 w 223364"/>
                    <a:gd name="connsiteY11" fmla="*/ 62008 h 192881"/>
                    <a:gd name="connsiteX12" fmla="*/ 52751 w 223364"/>
                    <a:gd name="connsiteY12" fmla="*/ 34385 h 192881"/>
                    <a:gd name="connsiteX13" fmla="*/ 65134 w 223364"/>
                    <a:gd name="connsiteY13" fmla="*/ 24955 h 192881"/>
                    <a:gd name="connsiteX14" fmla="*/ 75421 w 223364"/>
                    <a:gd name="connsiteY14" fmla="*/ 25527 h 192881"/>
                    <a:gd name="connsiteX15" fmla="*/ 83898 w 223364"/>
                    <a:gd name="connsiteY15" fmla="*/ 22384 h 192881"/>
                    <a:gd name="connsiteX16" fmla="*/ 102948 w 223364"/>
                    <a:gd name="connsiteY16" fmla="*/ 15430 h 192881"/>
                    <a:gd name="connsiteX17" fmla="*/ 118093 w 223364"/>
                    <a:gd name="connsiteY17" fmla="*/ 16954 h 192881"/>
                    <a:gd name="connsiteX18" fmla="*/ 141619 w 223364"/>
                    <a:gd name="connsiteY18" fmla="*/ 9620 h 192881"/>
                    <a:gd name="connsiteX19" fmla="*/ 151049 w 223364"/>
                    <a:gd name="connsiteY19" fmla="*/ 7334 h 192881"/>
                    <a:gd name="connsiteX20" fmla="*/ 172861 w 223364"/>
                    <a:gd name="connsiteY20" fmla="*/ 11620 h 192881"/>
                    <a:gd name="connsiteX21" fmla="*/ 179053 w 223364"/>
                    <a:gd name="connsiteY21" fmla="*/ 8191 h 192881"/>
                    <a:gd name="connsiteX22" fmla="*/ 187149 w 223364"/>
                    <a:gd name="connsiteY22" fmla="*/ 2476 h 192881"/>
                    <a:gd name="connsiteX23" fmla="*/ 187149 w 223364"/>
                    <a:gd name="connsiteY23" fmla="*/ 0 h 192881"/>
                    <a:gd name="connsiteX24" fmla="*/ 177052 w 223364"/>
                    <a:gd name="connsiteY24" fmla="*/ 6858 h 192881"/>
                    <a:gd name="connsiteX25" fmla="*/ 172957 w 223364"/>
                    <a:gd name="connsiteY25" fmla="*/ 9144 h 192881"/>
                    <a:gd name="connsiteX26" fmla="*/ 164765 w 223364"/>
                    <a:gd name="connsiteY26" fmla="*/ 7429 h 192881"/>
                    <a:gd name="connsiteX27" fmla="*/ 151144 w 223364"/>
                    <a:gd name="connsiteY27" fmla="*/ 4858 h 192881"/>
                    <a:gd name="connsiteX28" fmla="*/ 140667 w 223364"/>
                    <a:gd name="connsiteY28" fmla="*/ 7429 h 192881"/>
                    <a:gd name="connsiteX29" fmla="*/ 118188 w 223364"/>
                    <a:gd name="connsiteY29" fmla="*/ 14478 h 192881"/>
                    <a:gd name="connsiteX30" fmla="*/ 110568 w 223364"/>
                    <a:gd name="connsiteY30" fmla="*/ 13716 h 192881"/>
                    <a:gd name="connsiteX31" fmla="*/ 103138 w 223364"/>
                    <a:gd name="connsiteY31" fmla="*/ 12954 h 192881"/>
                    <a:gd name="connsiteX32" fmla="*/ 82755 w 223364"/>
                    <a:gd name="connsiteY32" fmla="*/ 20288 h 192881"/>
                    <a:gd name="connsiteX33" fmla="*/ 82279 w 223364"/>
                    <a:gd name="connsiteY33" fmla="*/ 20764 h 192881"/>
                    <a:gd name="connsiteX34" fmla="*/ 75611 w 223364"/>
                    <a:gd name="connsiteY34" fmla="*/ 23050 h 192881"/>
                    <a:gd name="connsiteX35" fmla="*/ 70753 w 223364"/>
                    <a:gd name="connsiteY35" fmla="*/ 22765 h 192881"/>
                    <a:gd name="connsiteX36" fmla="*/ 65324 w 223364"/>
                    <a:gd name="connsiteY36" fmla="*/ 22479 h 192881"/>
                    <a:gd name="connsiteX37" fmla="*/ 50656 w 223364"/>
                    <a:gd name="connsiteY37" fmla="*/ 33718 h 192881"/>
                    <a:gd name="connsiteX38" fmla="*/ 50465 w 223364"/>
                    <a:gd name="connsiteY38" fmla="*/ 42958 h 192881"/>
                    <a:gd name="connsiteX39" fmla="*/ 47132 w 223364"/>
                    <a:gd name="connsiteY39" fmla="*/ 45339 h 192881"/>
                    <a:gd name="connsiteX40" fmla="*/ 26748 w 223364"/>
                    <a:gd name="connsiteY40" fmla="*/ 60103 h 192881"/>
                    <a:gd name="connsiteX41" fmla="*/ 14080 w 223364"/>
                    <a:gd name="connsiteY41" fmla="*/ 69342 h 192881"/>
                    <a:gd name="connsiteX42" fmla="*/ 459 w 223364"/>
                    <a:gd name="connsiteY42" fmla="*/ 90011 h 192881"/>
                    <a:gd name="connsiteX43" fmla="*/ 78 w 223364"/>
                    <a:gd name="connsiteY43" fmla="*/ 110680 h 192881"/>
                    <a:gd name="connsiteX44" fmla="*/ 48465 w 223364"/>
                    <a:gd name="connsiteY44" fmla="*/ 176593 h 192881"/>
                    <a:gd name="connsiteX45" fmla="*/ 78088 w 223364"/>
                    <a:gd name="connsiteY45" fmla="*/ 186118 h 192881"/>
                    <a:gd name="connsiteX46" fmla="*/ 91804 w 223364"/>
                    <a:gd name="connsiteY46" fmla="*/ 192881 h 192881"/>
                    <a:gd name="connsiteX47" fmla="*/ 105520 w 223364"/>
                    <a:gd name="connsiteY47" fmla="*/ 180403 h 192881"/>
                    <a:gd name="connsiteX48" fmla="*/ 118474 w 223364"/>
                    <a:gd name="connsiteY48" fmla="*/ 168307 h 192881"/>
                    <a:gd name="connsiteX49" fmla="*/ 124379 w 223364"/>
                    <a:gd name="connsiteY49" fmla="*/ 169640 h 192881"/>
                    <a:gd name="connsiteX50" fmla="*/ 128570 w 223364"/>
                    <a:gd name="connsiteY50" fmla="*/ 170497 h 192881"/>
                    <a:gd name="connsiteX51" fmla="*/ 139810 w 223364"/>
                    <a:gd name="connsiteY51" fmla="*/ 161544 h 192881"/>
                    <a:gd name="connsiteX52" fmla="*/ 166289 w 223364"/>
                    <a:gd name="connsiteY52" fmla="*/ 142589 h 192881"/>
                    <a:gd name="connsiteX53" fmla="*/ 167813 w 223364"/>
                    <a:gd name="connsiteY53" fmla="*/ 141541 h 192881"/>
                    <a:gd name="connsiteX54" fmla="*/ 174862 w 223364"/>
                    <a:gd name="connsiteY54" fmla="*/ 123444 h 192881"/>
                    <a:gd name="connsiteX55" fmla="*/ 214295 w 223364"/>
                    <a:gd name="connsiteY55" fmla="*/ 52959 h 192881"/>
                    <a:gd name="connsiteX56" fmla="*/ 222106 w 223364"/>
                    <a:gd name="connsiteY56" fmla="*/ 46767 h 192881"/>
                    <a:gd name="connsiteX57" fmla="*/ 214771 w 223364"/>
                    <a:gd name="connsiteY57" fmla="*/ 11811 h 192881"/>
                    <a:gd name="connsiteX58" fmla="*/ 212962 w 223364"/>
                    <a:gd name="connsiteY58" fmla="*/ 10954 h 192881"/>
                    <a:gd name="connsiteX59" fmla="*/ 212581 w 223364"/>
                    <a:gd name="connsiteY59" fmla="*/ 10954 h 192881"/>
                    <a:gd name="connsiteX60" fmla="*/ 211438 w 223364"/>
                    <a:gd name="connsiteY60" fmla="*/ 11049 h 192881"/>
                    <a:gd name="connsiteX61" fmla="*/ 200008 w 223364"/>
                    <a:gd name="connsiteY61" fmla="*/ 5715 h 192881"/>
                    <a:gd name="connsiteX62" fmla="*/ 187340 w 223364"/>
                    <a:gd name="connsiteY62" fmla="*/ 95 h 192881"/>
                    <a:gd name="connsiteX63" fmla="*/ 187340 w 223364"/>
                    <a:gd name="connsiteY63" fmla="*/ 95 h 19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223364" h="192881">
                      <a:moveTo>
                        <a:pt x="187149" y="2381"/>
                      </a:moveTo>
                      <a:cubicBezTo>
                        <a:pt x="194578" y="2381"/>
                        <a:pt x="202770" y="13335"/>
                        <a:pt x="211247" y="13335"/>
                      </a:cubicBezTo>
                      <a:cubicBezTo>
                        <a:pt x="211724" y="13335"/>
                        <a:pt x="212295" y="13335"/>
                        <a:pt x="212771" y="13240"/>
                      </a:cubicBezTo>
                      <a:cubicBezTo>
                        <a:pt x="218867" y="20288"/>
                        <a:pt x="226868" y="49244"/>
                        <a:pt x="213724" y="50482"/>
                      </a:cubicBezTo>
                      <a:cubicBezTo>
                        <a:pt x="190768" y="54102"/>
                        <a:pt x="171052" y="131921"/>
                        <a:pt x="165623" y="140113"/>
                      </a:cubicBezTo>
                      <a:cubicBezTo>
                        <a:pt x="138191" y="145732"/>
                        <a:pt x="138191" y="168021"/>
                        <a:pt x="128380" y="168021"/>
                      </a:cubicBezTo>
                      <a:cubicBezTo>
                        <a:pt x="127427" y="168021"/>
                        <a:pt x="126284" y="167830"/>
                        <a:pt x="125046" y="167354"/>
                      </a:cubicBezTo>
                      <a:cubicBezTo>
                        <a:pt x="122474" y="166306"/>
                        <a:pt x="120284" y="165925"/>
                        <a:pt x="118283" y="165925"/>
                      </a:cubicBezTo>
                      <a:cubicBezTo>
                        <a:pt x="103615" y="165925"/>
                        <a:pt x="103234" y="190500"/>
                        <a:pt x="91613" y="190500"/>
                      </a:cubicBezTo>
                      <a:cubicBezTo>
                        <a:pt x="88470" y="190500"/>
                        <a:pt x="84469" y="188690"/>
                        <a:pt x="79135" y="184118"/>
                      </a:cubicBezTo>
                      <a:cubicBezTo>
                        <a:pt x="34749" y="165259"/>
                        <a:pt x="364" y="177736"/>
                        <a:pt x="2269" y="110871"/>
                      </a:cubicBezTo>
                      <a:cubicBezTo>
                        <a:pt x="5602" y="73057"/>
                        <a:pt x="-7256" y="88392"/>
                        <a:pt x="27986" y="62008"/>
                      </a:cubicBezTo>
                      <a:cubicBezTo>
                        <a:pt x="65991" y="33623"/>
                        <a:pt x="48179" y="51149"/>
                        <a:pt x="52751" y="34385"/>
                      </a:cubicBezTo>
                      <a:cubicBezTo>
                        <a:pt x="54942" y="26479"/>
                        <a:pt x="59800" y="24955"/>
                        <a:pt x="65134" y="24955"/>
                      </a:cubicBezTo>
                      <a:cubicBezTo>
                        <a:pt x="68563" y="24955"/>
                        <a:pt x="72182" y="25527"/>
                        <a:pt x="75421" y="25527"/>
                      </a:cubicBezTo>
                      <a:cubicBezTo>
                        <a:pt x="78659" y="25527"/>
                        <a:pt x="81802" y="24860"/>
                        <a:pt x="83898" y="22384"/>
                      </a:cubicBezTo>
                      <a:cubicBezTo>
                        <a:pt x="92375" y="16859"/>
                        <a:pt x="98090" y="15430"/>
                        <a:pt x="102948" y="15430"/>
                      </a:cubicBezTo>
                      <a:cubicBezTo>
                        <a:pt x="107806" y="15430"/>
                        <a:pt x="112283" y="16954"/>
                        <a:pt x="118093" y="16954"/>
                      </a:cubicBezTo>
                      <a:cubicBezTo>
                        <a:pt x="123903" y="16954"/>
                        <a:pt x="130856" y="15430"/>
                        <a:pt x="141619" y="9620"/>
                      </a:cubicBezTo>
                      <a:cubicBezTo>
                        <a:pt x="144763" y="8001"/>
                        <a:pt x="147906" y="7334"/>
                        <a:pt x="151049" y="7334"/>
                      </a:cubicBezTo>
                      <a:cubicBezTo>
                        <a:pt x="159336" y="7334"/>
                        <a:pt x="167146" y="11620"/>
                        <a:pt x="172861" y="11620"/>
                      </a:cubicBezTo>
                      <a:cubicBezTo>
                        <a:pt x="175433" y="11620"/>
                        <a:pt x="177529" y="10763"/>
                        <a:pt x="179053" y="8191"/>
                      </a:cubicBezTo>
                      <a:cubicBezTo>
                        <a:pt x="181625" y="4000"/>
                        <a:pt x="184292" y="2476"/>
                        <a:pt x="187149" y="2476"/>
                      </a:cubicBezTo>
                      <a:moveTo>
                        <a:pt x="187149" y="0"/>
                      </a:moveTo>
                      <a:cubicBezTo>
                        <a:pt x="183149" y="0"/>
                        <a:pt x="179910" y="2286"/>
                        <a:pt x="177052" y="6858"/>
                      </a:cubicBezTo>
                      <a:cubicBezTo>
                        <a:pt x="176100" y="8477"/>
                        <a:pt x="174862" y="9144"/>
                        <a:pt x="172957" y="9144"/>
                      </a:cubicBezTo>
                      <a:cubicBezTo>
                        <a:pt x="170766" y="9144"/>
                        <a:pt x="167813" y="8287"/>
                        <a:pt x="164765" y="7429"/>
                      </a:cubicBezTo>
                      <a:cubicBezTo>
                        <a:pt x="160669" y="6191"/>
                        <a:pt x="156002" y="4858"/>
                        <a:pt x="151144" y="4858"/>
                      </a:cubicBezTo>
                      <a:cubicBezTo>
                        <a:pt x="147334" y="4858"/>
                        <a:pt x="143906" y="5715"/>
                        <a:pt x="140667" y="7429"/>
                      </a:cubicBezTo>
                      <a:cubicBezTo>
                        <a:pt x="128951" y="13811"/>
                        <a:pt x="122284" y="14478"/>
                        <a:pt x="118188" y="14478"/>
                      </a:cubicBezTo>
                      <a:cubicBezTo>
                        <a:pt x="115426" y="14478"/>
                        <a:pt x="112949" y="14097"/>
                        <a:pt x="110568" y="13716"/>
                      </a:cubicBezTo>
                      <a:cubicBezTo>
                        <a:pt x="108187" y="13335"/>
                        <a:pt x="105806" y="12954"/>
                        <a:pt x="103138" y="12954"/>
                      </a:cubicBezTo>
                      <a:cubicBezTo>
                        <a:pt x="96852" y="12954"/>
                        <a:pt x="90566" y="15240"/>
                        <a:pt x="82755" y="20288"/>
                      </a:cubicBezTo>
                      <a:cubicBezTo>
                        <a:pt x="82565" y="20383"/>
                        <a:pt x="82374" y="20574"/>
                        <a:pt x="82279" y="20764"/>
                      </a:cubicBezTo>
                      <a:cubicBezTo>
                        <a:pt x="80945" y="22384"/>
                        <a:pt x="78945" y="23050"/>
                        <a:pt x="75611" y="23050"/>
                      </a:cubicBezTo>
                      <a:cubicBezTo>
                        <a:pt x="73992" y="23050"/>
                        <a:pt x="72373" y="22860"/>
                        <a:pt x="70753" y="22765"/>
                      </a:cubicBezTo>
                      <a:cubicBezTo>
                        <a:pt x="68944" y="22574"/>
                        <a:pt x="67039" y="22479"/>
                        <a:pt x="65324" y="22479"/>
                      </a:cubicBezTo>
                      <a:cubicBezTo>
                        <a:pt x="60371" y="22479"/>
                        <a:pt x="53418" y="23622"/>
                        <a:pt x="50656" y="33718"/>
                      </a:cubicBezTo>
                      <a:cubicBezTo>
                        <a:pt x="49322" y="38671"/>
                        <a:pt x="49608" y="41243"/>
                        <a:pt x="50465" y="42958"/>
                      </a:cubicBezTo>
                      <a:cubicBezTo>
                        <a:pt x="49703" y="43529"/>
                        <a:pt x="48560" y="44386"/>
                        <a:pt x="47132" y="45339"/>
                      </a:cubicBezTo>
                      <a:cubicBezTo>
                        <a:pt x="43417" y="47911"/>
                        <a:pt x="37226" y="52197"/>
                        <a:pt x="26748" y="60103"/>
                      </a:cubicBezTo>
                      <a:cubicBezTo>
                        <a:pt x="21509" y="64008"/>
                        <a:pt x="17413" y="66961"/>
                        <a:pt x="14080" y="69342"/>
                      </a:cubicBezTo>
                      <a:cubicBezTo>
                        <a:pt x="840" y="78867"/>
                        <a:pt x="-17" y="79438"/>
                        <a:pt x="459" y="90011"/>
                      </a:cubicBezTo>
                      <a:cubicBezTo>
                        <a:pt x="650" y="94202"/>
                        <a:pt x="935" y="100489"/>
                        <a:pt x="78" y="110680"/>
                      </a:cubicBezTo>
                      <a:cubicBezTo>
                        <a:pt x="-1446" y="163258"/>
                        <a:pt x="19509" y="168878"/>
                        <a:pt x="48465" y="176593"/>
                      </a:cubicBezTo>
                      <a:cubicBezTo>
                        <a:pt x="57418" y="178975"/>
                        <a:pt x="67515" y="181737"/>
                        <a:pt x="78088" y="186118"/>
                      </a:cubicBezTo>
                      <a:cubicBezTo>
                        <a:pt x="83422" y="190690"/>
                        <a:pt x="87899" y="192881"/>
                        <a:pt x="91804" y="192881"/>
                      </a:cubicBezTo>
                      <a:cubicBezTo>
                        <a:pt x="98662" y="192881"/>
                        <a:pt x="102186" y="186499"/>
                        <a:pt x="105520" y="180403"/>
                      </a:cubicBezTo>
                      <a:cubicBezTo>
                        <a:pt x="108949" y="174212"/>
                        <a:pt x="112092" y="168307"/>
                        <a:pt x="118474" y="168307"/>
                      </a:cubicBezTo>
                      <a:cubicBezTo>
                        <a:pt x="120188" y="168307"/>
                        <a:pt x="122188" y="168783"/>
                        <a:pt x="124379" y="169640"/>
                      </a:cubicBezTo>
                      <a:cubicBezTo>
                        <a:pt x="125903" y="170212"/>
                        <a:pt x="127237" y="170497"/>
                        <a:pt x="128570" y="170497"/>
                      </a:cubicBezTo>
                      <a:cubicBezTo>
                        <a:pt x="133714" y="170497"/>
                        <a:pt x="136571" y="166306"/>
                        <a:pt x="139810" y="161544"/>
                      </a:cubicBezTo>
                      <a:cubicBezTo>
                        <a:pt x="144572" y="154495"/>
                        <a:pt x="150573" y="145828"/>
                        <a:pt x="166289" y="142589"/>
                      </a:cubicBezTo>
                      <a:cubicBezTo>
                        <a:pt x="166861" y="142494"/>
                        <a:pt x="167432" y="142113"/>
                        <a:pt x="167813" y="141541"/>
                      </a:cubicBezTo>
                      <a:cubicBezTo>
                        <a:pt x="169337" y="139351"/>
                        <a:pt x="171242" y="133826"/>
                        <a:pt x="174862" y="123444"/>
                      </a:cubicBezTo>
                      <a:cubicBezTo>
                        <a:pt x="183149" y="99726"/>
                        <a:pt x="198579" y="55435"/>
                        <a:pt x="214295" y="52959"/>
                      </a:cubicBezTo>
                      <a:cubicBezTo>
                        <a:pt x="217915" y="52578"/>
                        <a:pt x="220677" y="50482"/>
                        <a:pt x="222106" y="46767"/>
                      </a:cubicBezTo>
                      <a:cubicBezTo>
                        <a:pt x="226106" y="36957"/>
                        <a:pt x="219725" y="17526"/>
                        <a:pt x="214771" y="11811"/>
                      </a:cubicBezTo>
                      <a:cubicBezTo>
                        <a:pt x="214295" y="11239"/>
                        <a:pt x="213628" y="10954"/>
                        <a:pt x="212962" y="10954"/>
                      </a:cubicBezTo>
                      <a:cubicBezTo>
                        <a:pt x="212867" y="10954"/>
                        <a:pt x="212676" y="10954"/>
                        <a:pt x="212581" y="10954"/>
                      </a:cubicBezTo>
                      <a:cubicBezTo>
                        <a:pt x="212200" y="10954"/>
                        <a:pt x="211819" y="11049"/>
                        <a:pt x="211438" y="11049"/>
                      </a:cubicBezTo>
                      <a:cubicBezTo>
                        <a:pt x="207818" y="11049"/>
                        <a:pt x="203818" y="8382"/>
                        <a:pt x="200008" y="5715"/>
                      </a:cubicBezTo>
                      <a:cubicBezTo>
                        <a:pt x="195912" y="2953"/>
                        <a:pt x="191721" y="95"/>
                        <a:pt x="187340" y="95"/>
                      </a:cubicBezTo>
                      <a:lnTo>
                        <a:pt x="187340" y="9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7" name="Graphic 2">
                <a:extLst>
                  <a:ext uri="{FF2B5EF4-FFF2-40B4-BE49-F238E27FC236}">
                    <a16:creationId xmlns:a16="http://schemas.microsoft.com/office/drawing/2014/main" id="{D89F533E-0411-5738-E5CB-41408DF08839}"/>
                  </a:ext>
                </a:extLst>
              </p:cNvPr>
              <p:cNvGrpSpPr/>
              <p:nvPr/>
            </p:nvGrpSpPr>
            <p:grpSpPr>
              <a:xfrm>
                <a:off x="6223658" y="3791140"/>
                <a:ext cx="417605" cy="400621"/>
                <a:chOff x="6223658" y="3791140"/>
                <a:chExt cx="417605" cy="400621"/>
              </a:xfrm>
              <a:grpFill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6E7A3117-A959-B279-94B9-70515663CDC5}"/>
                    </a:ext>
                  </a:extLst>
                </p:cNvPr>
                <p:cNvSpPr/>
                <p:nvPr/>
              </p:nvSpPr>
              <p:spPr>
                <a:xfrm>
                  <a:off x="6224707" y="3792092"/>
                  <a:ext cx="415319" cy="398240"/>
                </a:xfrm>
                <a:custGeom>
                  <a:avLst/>
                  <a:gdLst>
                    <a:gd name="connsiteX0" fmla="*/ 315158 w 415319"/>
                    <a:gd name="connsiteY0" fmla="*/ 398240 h 398240"/>
                    <a:gd name="connsiteX1" fmla="*/ 304013 w 415319"/>
                    <a:gd name="connsiteY1" fmla="*/ 391287 h 398240"/>
                    <a:gd name="connsiteX2" fmla="*/ 289345 w 415319"/>
                    <a:gd name="connsiteY2" fmla="*/ 372809 h 398240"/>
                    <a:gd name="connsiteX3" fmla="*/ 288107 w 415319"/>
                    <a:gd name="connsiteY3" fmla="*/ 368522 h 398240"/>
                    <a:gd name="connsiteX4" fmla="*/ 286297 w 415319"/>
                    <a:gd name="connsiteY4" fmla="*/ 370046 h 398240"/>
                    <a:gd name="connsiteX5" fmla="*/ 282678 w 415319"/>
                    <a:gd name="connsiteY5" fmla="*/ 375571 h 398240"/>
                    <a:gd name="connsiteX6" fmla="*/ 279725 w 415319"/>
                    <a:gd name="connsiteY6" fmla="*/ 379000 h 398240"/>
                    <a:gd name="connsiteX7" fmla="*/ 278677 w 415319"/>
                    <a:gd name="connsiteY7" fmla="*/ 378523 h 398240"/>
                    <a:gd name="connsiteX8" fmla="*/ 277629 w 415319"/>
                    <a:gd name="connsiteY8" fmla="*/ 358235 h 398240"/>
                    <a:gd name="connsiteX9" fmla="*/ 270009 w 415319"/>
                    <a:gd name="connsiteY9" fmla="*/ 352044 h 398240"/>
                    <a:gd name="connsiteX10" fmla="*/ 256198 w 415319"/>
                    <a:gd name="connsiteY10" fmla="*/ 337756 h 398240"/>
                    <a:gd name="connsiteX11" fmla="*/ 255341 w 415319"/>
                    <a:gd name="connsiteY11" fmla="*/ 324898 h 398240"/>
                    <a:gd name="connsiteX12" fmla="*/ 254198 w 415319"/>
                    <a:gd name="connsiteY12" fmla="*/ 314611 h 398240"/>
                    <a:gd name="connsiteX13" fmla="*/ 253245 w 415319"/>
                    <a:gd name="connsiteY13" fmla="*/ 314992 h 398240"/>
                    <a:gd name="connsiteX14" fmla="*/ 248387 w 415319"/>
                    <a:gd name="connsiteY14" fmla="*/ 315754 h 398240"/>
                    <a:gd name="connsiteX15" fmla="*/ 240196 w 415319"/>
                    <a:gd name="connsiteY15" fmla="*/ 313849 h 398240"/>
                    <a:gd name="connsiteX16" fmla="*/ 233719 w 415319"/>
                    <a:gd name="connsiteY16" fmla="*/ 312420 h 398240"/>
                    <a:gd name="connsiteX17" fmla="*/ 223718 w 415319"/>
                    <a:gd name="connsiteY17" fmla="*/ 315944 h 398240"/>
                    <a:gd name="connsiteX18" fmla="*/ 217241 w 415319"/>
                    <a:gd name="connsiteY18" fmla="*/ 318516 h 398240"/>
                    <a:gd name="connsiteX19" fmla="*/ 207335 w 415319"/>
                    <a:gd name="connsiteY19" fmla="*/ 307658 h 398240"/>
                    <a:gd name="connsiteX20" fmla="*/ 192095 w 415319"/>
                    <a:gd name="connsiteY20" fmla="*/ 298990 h 398240"/>
                    <a:gd name="connsiteX21" fmla="*/ 177903 w 415319"/>
                    <a:gd name="connsiteY21" fmla="*/ 303371 h 398240"/>
                    <a:gd name="connsiteX22" fmla="*/ 179045 w 415319"/>
                    <a:gd name="connsiteY22" fmla="*/ 313658 h 398240"/>
                    <a:gd name="connsiteX23" fmla="*/ 176283 w 415319"/>
                    <a:gd name="connsiteY23" fmla="*/ 325946 h 398240"/>
                    <a:gd name="connsiteX24" fmla="*/ 163901 w 415319"/>
                    <a:gd name="connsiteY24" fmla="*/ 333089 h 398240"/>
                    <a:gd name="connsiteX25" fmla="*/ 154661 w 415319"/>
                    <a:gd name="connsiteY25" fmla="*/ 328041 h 398240"/>
                    <a:gd name="connsiteX26" fmla="*/ 149137 w 415319"/>
                    <a:gd name="connsiteY26" fmla="*/ 324517 h 398240"/>
                    <a:gd name="connsiteX27" fmla="*/ 143041 w 415319"/>
                    <a:gd name="connsiteY27" fmla="*/ 328898 h 398240"/>
                    <a:gd name="connsiteX28" fmla="*/ 133802 w 415319"/>
                    <a:gd name="connsiteY28" fmla="*/ 334518 h 398240"/>
                    <a:gd name="connsiteX29" fmla="*/ 130373 w 415319"/>
                    <a:gd name="connsiteY29" fmla="*/ 333756 h 398240"/>
                    <a:gd name="connsiteX30" fmla="*/ 131897 w 415319"/>
                    <a:gd name="connsiteY30" fmla="*/ 337471 h 398240"/>
                    <a:gd name="connsiteX31" fmla="*/ 127706 w 415319"/>
                    <a:gd name="connsiteY31" fmla="*/ 350996 h 398240"/>
                    <a:gd name="connsiteX32" fmla="*/ 115037 w 415319"/>
                    <a:gd name="connsiteY32" fmla="*/ 361379 h 398240"/>
                    <a:gd name="connsiteX33" fmla="*/ 110085 w 415319"/>
                    <a:gd name="connsiteY33" fmla="*/ 352901 h 398240"/>
                    <a:gd name="connsiteX34" fmla="*/ 103227 w 415319"/>
                    <a:gd name="connsiteY34" fmla="*/ 332994 h 398240"/>
                    <a:gd name="connsiteX35" fmla="*/ 101798 w 415319"/>
                    <a:gd name="connsiteY35" fmla="*/ 345853 h 398240"/>
                    <a:gd name="connsiteX36" fmla="*/ 99798 w 415319"/>
                    <a:gd name="connsiteY36" fmla="*/ 354139 h 398240"/>
                    <a:gd name="connsiteX37" fmla="*/ 90273 w 415319"/>
                    <a:gd name="connsiteY37" fmla="*/ 358807 h 398240"/>
                    <a:gd name="connsiteX38" fmla="*/ 85796 w 415319"/>
                    <a:gd name="connsiteY38" fmla="*/ 357188 h 398240"/>
                    <a:gd name="connsiteX39" fmla="*/ 84557 w 415319"/>
                    <a:gd name="connsiteY39" fmla="*/ 353473 h 398240"/>
                    <a:gd name="connsiteX40" fmla="*/ 52839 w 415319"/>
                    <a:gd name="connsiteY40" fmla="*/ 314135 h 398240"/>
                    <a:gd name="connsiteX41" fmla="*/ 39599 w 415319"/>
                    <a:gd name="connsiteY41" fmla="*/ 308229 h 398240"/>
                    <a:gd name="connsiteX42" fmla="*/ 29217 w 415319"/>
                    <a:gd name="connsiteY42" fmla="*/ 282321 h 398240"/>
                    <a:gd name="connsiteX43" fmla="*/ 26550 w 415319"/>
                    <a:gd name="connsiteY43" fmla="*/ 282607 h 398240"/>
                    <a:gd name="connsiteX44" fmla="*/ 23312 w 415319"/>
                    <a:gd name="connsiteY44" fmla="*/ 282893 h 398240"/>
                    <a:gd name="connsiteX45" fmla="*/ 13977 w 415319"/>
                    <a:gd name="connsiteY45" fmla="*/ 276987 h 398240"/>
                    <a:gd name="connsiteX46" fmla="*/ 71 w 415319"/>
                    <a:gd name="connsiteY46" fmla="*/ 253270 h 398240"/>
                    <a:gd name="connsiteX47" fmla="*/ 13501 w 415319"/>
                    <a:gd name="connsiteY47" fmla="*/ 239078 h 398240"/>
                    <a:gd name="connsiteX48" fmla="*/ 28932 w 415319"/>
                    <a:gd name="connsiteY48" fmla="*/ 227552 h 398240"/>
                    <a:gd name="connsiteX49" fmla="*/ 42076 w 415319"/>
                    <a:gd name="connsiteY49" fmla="*/ 216122 h 398240"/>
                    <a:gd name="connsiteX50" fmla="*/ 36932 w 415319"/>
                    <a:gd name="connsiteY50" fmla="*/ 207836 h 398240"/>
                    <a:gd name="connsiteX51" fmla="*/ 31313 w 415319"/>
                    <a:gd name="connsiteY51" fmla="*/ 190976 h 398240"/>
                    <a:gd name="connsiteX52" fmla="*/ 53125 w 415319"/>
                    <a:gd name="connsiteY52" fmla="*/ 171069 h 398240"/>
                    <a:gd name="connsiteX53" fmla="*/ 73413 w 415319"/>
                    <a:gd name="connsiteY53" fmla="*/ 181261 h 398240"/>
                    <a:gd name="connsiteX54" fmla="*/ 89701 w 415319"/>
                    <a:gd name="connsiteY54" fmla="*/ 190024 h 398240"/>
                    <a:gd name="connsiteX55" fmla="*/ 97131 w 415319"/>
                    <a:gd name="connsiteY55" fmla="*/ 186404 h 398240"/>
                    <a:gd name="connsiteX56" fmla="*/ 106274 w 415319"/>
                    <a:gd name="connsiteY56" fmla="*/ 180880 h 398240"/>
                    <a:gd name="connsiteX57" fmla="*/ 115609 w 415319"/>
                    <a:gd name="connsiteY57" fmla="*/ 190119 h 398240"/>
                    <a:gd name="connsiteX58" fmla="*/ 142565 w 415319"/>
                    <a:gd name="connsiteY58" fmla="*/ 208979 h 398240"/>
                    <a:gd name="connsiteX59" fmla="*/ 149708 w 415319"/>
                    <a:gd name="connsiteY59" fmla="*/ 208407 h 398240"/>
                    <a:gd name="connsiteX60" fmla="*/ 181236 w 415319"/>
                    <a:gd name="connsiteY60" fmla="*/ 159925 h 398240"/>
                    <a:gd name="connsiteX61" fmla="*/ 204001 w 415319"/>
                    <a:gd name="connsiteY61" fmla="*/ 133445 h 398240"/>
                    <a:gd name="connsiteX62" fmla="*/ 219431 w 415319"/>
                    <a:gd name="connsiteY62" fmla="*/ 136017 h 398240"/>
                    <a:gd name="connsiteX63" fmla="*/ 236481 w 415319"/>
                    <a:gd name="connsiteY63" fmla="*/ 106490 h 398240"/>
                    <a:gd name="connsiteX64" fmla="*/ 262770 w 415319"/>
                    <a:gd name="connsiteY64" fmla="*/ 63437 h 398240"/>
                    <a:gd name="connsiteX65" fmla="*/ 275724 w 415319"/>
                    <a:gd name="connsiteY65" fmla="*/ 49435 h 398240"/>
                    <a:gd name="connsiteX66" fmla="*/ 266199 w 415319"/>
                    <a:gd name="connsiteY66" fmla="*/ 40577 h 398240"/>
                    <a:gd name="connsiteX67" fmla="*/ 256388 w 415319"/>
                    <a:gd name="connsiteY67" fmla="*/ 30766 h 398240"/>
                    <a:gd name="connsiteX68" fmla="*/ 268676 w 415319"/>
                    <a:gd name="connsiteY68" fmla="*/ 17621 h 398240"/>
                    <a:gd name="connsiteX69" fmla="*/ 265913 w 415319"/>
                    <a:gd name="connsiteY69" fmla="*/ 1333 h 398240"/>
                    <a:gd name="connsiteX70" fmla="*/ 266390 w 415319"/>
                    <a:gd name="connsiteY70" fmla="*/ 286 h 398240"/>
                    <a:gd name="connsiteX71" fmla="*/ 267152 w 415319"/>
                    <a:gd name="connsiteY71" fmla="*/ 0 h 398240"/>
                    <a:gd name="connsiteX72" fmla="*/ 267533 w 415319"/>
                    <a:gd name="connsiteY72" fmla="*/ 0 h 398240"/>
                    <a:gd name="connsiteX73" fmla="*/ 302775 w 415319"/>
                    <a:gd name="connsiteY73" fmla="*/ 20193 h 398240"/>
                    <a:gd name="connsiteX74" fmla="*/ 313253 w 415319"/>
                    <a:gd name="connsiteY74" fmla="*/ 26194 h 398240"/>
                    <a:gd name="connsiteX75" fmla="*/ 326111 w 415319"/>
                    <a:gd name="connsiteY75" fmla="*/ 32290 h 398240"/>
                    <a:gd name="connsiteX76" fmla="*/ 328302 w 415319"/>
                    <a:gd name="connsiteY76" fmla="*/ 35814 h 398240"/>
                    <a:gd name="connsiteX77" fmla="*/ 353544 w 415319"/>
                    <a:gd name="connsiteY77" fmla="*/ 50578 h 398240"/>
                    <a:gd name="connsiteX78" fmla="*/ 359830 w 415319"/>
                    <a:gd name="connsiteY78" fmla="*/ 50197 h 398240"/>
                    <a:gd name="connsiteX79" fmla="*/ 365640 w 415319"/>
                    <a:gd name="connsiteY79" fmla="*/ 49911 h 398240"/>
                    <a:gd name="connsiteX80" fmla="*/ 378689 w 415319"/>
                    <a:gd name="connsiteY80" fmla="*/ 54864 h 398240"/>
                    <a:gd name="connsiteX81" fmla="*/ 381261 w 415319"/>
                    <a:gd name="connsiteY81" fmla="*/ 65151 h 398240"/>
                    <a:gd name="connsiteX82" fmla="*/ 384214 w 415319"/>
                    <a:gd name="connsiteY82" fmla="*/ 65151 h 398240"/>
                    <a:gd name="connsiteX83" fmla="*/ 415265 w 415319"/>
                    <a:gd name="connsiteY83" fmla="*/ 111728 h 398240"/>
                    <a:gd name="connsiteX84" fmla="*/ 397359 w 415319"/>
                    <a:gd name="connsiteY84" fmla="*/ 136017 h 398240"/>
                    <a:gd name="connsiteX85" fmla="*/ 392501 w 415319"/>
                    <a:gd name="connsiteY85" fmla="*/ 135446 h 398240"/>
                    <a:gd name="connsiteX86" fmla="*/ 389643 w 415319"/>
                    <a:gd name="connsiteY86" fmla="*/ 135065 h 398240"/>
                    <a:gd name="connsiteX87" fmla="*/ 368117 w 415319"/>
                    <a:gd name="connsiteY87" fmla="*/ 149638 h 398240"/>
                    <a:gd name="connsiteX88" fmla="*/ 337732 w 415319"/>
                    <a:gd name="connsiteY88" fmla="*/ 168307 h 398240"/>
                    <a:gd name="connsiteX89" fmla="*/ 322206 w 415319"/>
                    <a:gd name="connsiteY89" fmla="*/ 163068 h 398240"/>
                    <a:gd name="connsiteX90" fmla="*/ 315444 w 415319"/>
                    <a:gd name="connsiteY90" fmla="*/ 159734 h 398240"/>
                    <a:gd name="connsiteX91" fmla="*/ 310776 w 415319"/>
                    <a:gd name="connsiteY91" fmla="*/ 163068 h 398240"/>
                    <a:gd name="connsiteX92" fmla="*/ 289345 w 415319"/>
                    <a:gd name="connsiteY92" fmla="*/ 170593 h 398240"/>
                    <a:gd name="connsiteX93" fmla="*/ 269343 w 415319"/>
                    <a:gd name="connsiteY93" fmla="*/ 177260 h 398240"/>
                    <a:gd name="connsiteX94" fmla="*/ 277344 w 415319"/>
                    <a:gd name="connsiteY94" fmla="*/ 189548 h 398240"/>
                    <a:gd name="connsiteX95" fmla="*/ 274867 w 415319"/>
                    <a:gd name="connsiteY95" fmla="*/ 224504 h 398240"/>
                    <a:gd name="connsiteX96" fmla="*/ 271057 w 415319"/>
                    <a:gd name="connsiteY96" fmla="*/ 240792 h 398240"/>
                    <a:gd name="connsiteX97" fmla="*/ 271343 w 415319"/>
                    <a:gd name="connsiteY97" fmla="*/ 240792 h 398240"/>
                    <a:gd name="connsiteX98" fmla="*/ 279153 w 415319"/>
                    <a:gd name="connsiteY98" fmla="*/ 236411 h 398240"/>
                    <a:gd name="connsiteX99" fmla="*/ 283916 w 415319"/>
                    <a:gd name="connsiteY99" fmla="*/ 232696 h 398240"/>
                    <a:gd name="connsiteX100" fmla="*/ 289631 w 415319"/>
                    <a:gd name="connsiteY100" fmla="*/ 240602 h 398240"/>
                    <a:gd name="connsiteX101" fmla="*/ 292774 w 415319"/>
                    <a:gd name="connsiteY101" fmla="*/ 247079 h 398240"/>
                    <a:gd name="connsiteX102" fmla="*/ 303633 w 415319"/>
                    <a:gd name="connsiteY102" fmla="*/ 262700 h 398240"/>
                    <a:gd name="connsiteX103" fmla="*/ 317729 w 415319"/>
                    <a:gd name="connsiteY103" fmla="*/ 277940 h 398240"/>
                    <a:gd name="connsiteX104" fmla="*/ 326111 w 415319"/>
                    <a:gd name="connsiteY104" fmla="*/ 290132 h 398240"/>
                    <a:gd name="connsiteX105" fmla="*/ 333731 w 415319"/>
                    <a:gd name="connsiteY105" fmla="*/ 302514 h 398240"/>
                    <a:gd name="connsiteX106" fmla="*/ 337446 w 415319"/>
                    <a:gd name="connsiteY106" fmla="*/ 323755 h 398240"/>
                    <a:gd name="connsiteX107" fmla="*/ 338303 w 415319"/>
                    <a:gd name="connsiteY107" fmla="*/ 342424 h 398240"/>
                    <a:gd name="connsiteX108" fmla="*/ 338589 w 415319"/>
                    <a:gd name="connsiteY108" fmla="*/ 343281 h 398240"/>
                    <a:gd name="connsiteX109" fmla="*/ 338113 w 415319"/>
                    <a:gd name="connsiteY109" fmla="*/ 344043 h 398240"/>
                    <a:gd name="connsiteX110" fmla="*/ 335922 w 415319"/>
                    <a:gd name="connsiteY110" fmla="*/ 355949 h 398240"/>
                    <a:gd name="connsiteX111" fmla="*/ 334303 w 415319"/>
                    <a:gd name="connsiteY111" fmla="*/ 370332 h 398240"/>
                    <a:gd name="connsiteX112" fmla="*/ 321825 w 415319"/>
                    <a:gd name="connsiteY112" fmla="*/ 389668 h 398240"/>
                    <a:gd name="connsiteX113" fmla="*/ 315253 w 415319"/>
                    <a:gd name="connsiteY113" fmla="*/ 397764 h 398240"/>
                    <a:gd name="connsiteX114" fmla="*/ 315253 w 415319"/>
                    <a:gd name="connsiteY114" fmla="*/ 397764 h 39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415319" h="398240">
                      <a:moveTo>
                        <a:pt x="315158" y="398240"/>
                      </a:moveTo>
                      <a:cubicBezTo>
                        <a:pt x="312586" y="398240"/>
                        <a:pt x="309443" y="396240"/>
                        <a:pt x="304013" y="391287"/>
                      </a:cubicBezTo>
                      <a:cubicBezTo>
                        <a:pt x="292679" y="389287"/>
                        <a:pt x="290583" y="379000"/>
                        <a:pt x="289345" y="372809"/>
                      </a:cubicBezTo>
                      <a:cubicBezTo>
                        <a:pt x="288964" y="371189"/>
                        <a:pt x="288583" y="368903"/>
                        <a:pt x="288107" y="368522"/>
                      </a:cubicBezTo>
                      <a:cubicBezTo>
                        <a:pt x="288107" y="368522"/>
                        <a:pt x="287630" y="368618"/>
                        <a:pt x="286297" y="370046"/>
                      </a:cubicBezTo>
                      <a:cubicBezTo>
                        <a:pt x="284868" y="371570"/>
                        <a:pt x="283630" y="373761"/>
                        <a:pt x="282678" y="375571"/>
                      </a:cubicBezTo>
                      <a:cubicBezTo>
                        <a:pt x="281439" y="377857"/>
                        <a:pt x="280868" y="379000"/>
                        <a:pt x="279725" y="379000"/>
                      </a:cubicBezTo>
                      <a:cubicBezTo>
                        <a:pt x="279439" y="379000"/>
                        <a:pt x="278868" y="378809"/>
                        <a:pt x="278677" y="378523"/>
                      </a:cubicBezTo>
                      <a:cubicBezTo>
                        <a:pt x="277725" y="377571"/>
                        <a:pt x="277439" y="375476"/>
                        <a:pt x="277629" y="358235"/>
                      </a:cubicBezTo>
                      <a:cubicBezTo>
                        <a:pt x="277629" y="354806"/>
                        <a:pt x="274867" y="353663"/>
                        <a:pt x="270009" y="352044"/>
                      </a:cubicBezTo>
                      <a:cubicBezTo>
                        <a:pt x="264199" y="350044"/>
                        <a:pt x="256960" y="347663"/>
                        <a:pt x="256198" y="337756"/>
                      </a:cubicBezTo>
                      <a:cubicBezTo>
                        <a:pt x="255817" y="332422"/>
                        <a:pt x="255531" y="328231"/>
                        <a:pt x="255341" y="324898"/>
                      </a:cubicBezTo>
                      <a:cubicBezTo>
                        <a:pt x="254960" y="318992"/>
                        <a:pt x="254674" y="315182"/>
                        <a:pt x="254198" y="314611"/>
                      </a:cubicBezTo>
                      <a:cubicBezTo>
                        <a:pt x="254198" y="314611"/>
                        <a:pt x="253721" y="314801"/>
                        <a:pt x="253245" y="314992"/>
                      </a:cubicBezTo>
                      <a:cubicBezTo>
                        <a:pt x="252197" y="315278"/>
                        <a:pt x="250578" y="315754"/>
                        <a:pt x="248387" y="315754"/>
                      </a:cubicBezTo>
                      <a:cubicBezTo>
                        <a:pt x="245911" y="315754"/>
                        <a:pt x="243244" y="315182"/>
                        <a:pt x="240196" y="313849"/>
                      </a:cubicBezTo>
                      <a:cubicBezTo>
                        <a:pt x="237910" y="312896"/>
                        <a:pt x="235814" y="312420"/>
                        <a:pt x="233719" y="312420"/>
                      </a:cubicBezTo>
                      <a:cubicBezTo>
                        <a:pt x="229623" y="312420"/>
                        <a:pt x="226480" y="314325"/>
                        <a:pt x="223718" y="315944"/>
                      </a:cubicBezTo>
                      <a:cubicBezTo>
                        <a:pt x="221527" y="317278"/>
                        <a:pt x="219431" y="318516"/>
                        <a:pt x="217241" y="318516"/>
                      </a:cubicBezTo>
                      <a:cubicBezTo>
                        <a:pt x="213621" y="318516"/>
                        <a:pt x="210669" y="315278"/>
                        <a:pt x="207335" y="307658"/>
                      </a:cubicBezTo>
                      <a:cubicBezTo>
                        <a:pt x="204192" y="300514"/>
                        <a:pt x="197238" y="298990"/>
                        <a:pt x="192095" y="298990"/>
                      </a:cubicBezTo>
                      <a:cubicBezTo>
                        <a:pt x="184284" y="298990"/>
                        <a:pt x="178188" y="302324"/>
                        <a:pt x="177903" y="303371"/>
                      </a:cubicBezTo>
                      <a:cubicBezTo>
                        <a:pt x="177331" y="307943"/>
                        <a:pt x="178188" y="310991"/>
                        <a:pt x="179045" y="313658"/>
                      </a:cubicBezTo>
                      <a:cubicBezTo>
                        <a:pt x="180284" y="317564"/>
                        <a:pt x="181236" y="320897"/>
                        <a:pt x="176283" y="325946"/>
                      </a:cubicBezTo>
                      <a:cubicBezTo>
                        <a:pt x="171616" y="330803"/>
                        <a:pt x="167520" y="333089"/>
                        <a:pt x="163901" y="333089"/>
                      </a:cubicBezTo>
                      <a:cubicBezTo>
                        <a:pt x="159900" y="333089"/>
                        <a:pt x="157138" y="330422"/>
                        <a:pt x="154661" y="328041"/>
                      </a:cubicBezTo>
                      <a:cubicBezTo>
                        <a:pt x="152757" y="326136"/>
                        <a:pt x="151042" y="324517"/>
                        <a:pt x="149137" y="324517"/>
                      </a:cubicBezTo>
                      <a:cubicBezTo>
                        <a:pt x="147423" y="324517"/>
                        <a:pt x="145422" y="325946"/>
                        <a:pt x="143041" y="328898"/>
                      </a:cubicBezTo>
                      <a:cubicBezTo>
                        <a:pt x="140088" y="332613"/>
                        <a:pt x="136945" y="334518"/>
                        <a:pt x="133802" y="334518"/>
                      </a:cubicBezTo>
                      <a:cubicBezTo>
                        <a:pt x="132468" y="334518"/>
                        <a:pt x="131325" y="334137"/>
                        <a:pt x="130373" y="333756"/>
                      </a:cubicBezTo>
                      <a:cubicBezTo>
                        <a:pt x="130373" y="333756"/>
                        <a:pt x="131897" y="337471"/>
                        <a:pt x="131897" y="337471"/>
                      </a:cubicBezTo>
                      <a:cubicBezTo>
                        <a:pt x="133611" y="341662"/>
                        <a:pt x="129135" y="348901"/>
                        <a:pt x="127706" y="350996"/>
                      </a:cubicBezTo>
                      <a:cubicBezTo>
                        <a:pt x="124467" y="355759"/>
                        <a:pt x="119228" y="361379"/>
                        <a:pt x="115037" y="361379"/>
                      </a:cubicBezTo>
                      <a:cubicBezTo>
                        <a:pt x="112752" y="361379"/>
                        <a:pt x="110085" y="359950"/>
                        <a:pt x="110085" y="352901"/>
                      </a:cubicBezTo>
                      <a:cubicBezTo>
                        <a:pt x="110085" y="344234"/>
                        <a:pt x="105036" y="332994"/>
                        <a:pt x="103227" y="332994"/>
                      </a:cubicBezTo>
                      <a:cubicBezTo>
                        <a:pt x="103227" y="332994"/>
                        <a:pt x="101417" y="333851"/>
                        <a:pt x="101798" y="345853"/>
                      </a:cubicBezTo>
                      <a:cubicBezTo>
                        <a:pt x="102465" y="348805"/>
                        <a:pt x="101798" y="351758"/>
                        <a:pt x="99798" y="354139"/>
                      </a:cubicBezTo>
                      <a:cubicBezTo>
                        <a:pt x="97607" y="356902"/>
                        <a:pt x="93797" y="358807"/>
                        <a:pt x="90273" y="358807"/>
                      </a:cubicBezTo>
                      <a:cubicBezTo>
                        <a:pt x="88367" y="358807"/>
                        <a:pt x="86844" y="358235"/>
                        <a:pt x="85796" y="357188"/>
                      </a:cubicBezTo>
                      <a:cubicBezTo>
                        <a:pt x="84938" y="356235"/>
                        <a:pt x="84462" y="354997"/>
                        <a:pt x="84557" y="353473"/>
                      </a:cubicBezTo>
                      <a:cubicBezTo>
                        <a:pt x="88367" y="318230"/>
                        <a:pt x="67794" y="315849"/>
                        <a:pt x="52839" y="314135"/>
                      </a:cubicBezTo>
                      <a:cubicBezTo>
                        <a:pt x="45695" y="313277"/>
                        <a:pt x="40076" y="312706"/>
                        <a:pt x="39599" y="308229"/>
                      </a:cubicBezTo>
                      <a:cubicBezTo>
                        <a:pt x="36647" y="284321"/>
                        <a:pt x="32741" y="282321"/>
                        <a:pt x="29217" y="282321"/>
                      </a:cubicBezTo>
                      <a:cubicBezTo>
                        <a:pt x="28360" y="282321"/>
                        <a:pt x="27503" y="282416"/>
                        <a:pt x="26550" y="282607"/>
                      </a:cubicBezTo>
                      <a:cubicBezTo>
                        <a:pt x="25503" y="282797"/>
                        <a:pt x="24455" y="282893"/>
                        <a:pt x="23312" y="282893"/>
                      </a:cubicBezTo>
                      <a:cubicBezTo>
                        <a:pt x="19502" y="282893"/>
                        <a:pt x="16644" y="281083"/>
                        <a:pt x="13977" y="276987"/>
                      </a:cubicBezTo>
                      <a:cubicBezTo>
                        <a:pt x="3404" y="265271"/>
                        <a:pt x="-596" y="258604"/>
                        <a:pt x="71" y="253270"/>
                      </a:cubicBezTo>
                      <a:cubicBezTo>
                        <a:pt x="737" y="247841"/>
                        <a:pt x="5786" y="244412"/>
                        <a:pt x="13501" y="239078"/>
                      </a:cubicBezTo>
                      <a:cubicBezTo>
                        <a:pt x="17787" y="236125"/>
                        <a:pt x="23121" y="232410"/>
                        <a:pt x="28932" y="227552"/>
                      </a:cubicBezTo>
                      <a:cubicBezTo>
                        <a:pt x="37409" y="223075"/>
                        <a:pt x="41600" y="219361"/>
                        <a:pt x="42076" y="216122"/>
                      </a:cubicBezTo>
                      <a:cubicBezTo>
                        <a:pt x="42457" y="213265"/>
                        <a:pt x="39790" y="210598"/>
                        <a:pt x="36932" y="207836"/>
                      </a:cubicBezTo>
                      <a:cubicBezTo>
                        <a:pt x="32741" y="203740"/>
                        <a:pt x="27503" y="198596"/>
                        <a:pt x="31313" y="190976"/>
                      </a:cubicBezTo>
                      <a:cubicBezTo>
                        <a:pt x="37980" y="177546"/>
                        <a:pt x="45124" y="171069"/>
                        <a:pt x="53125" y="171069"/>
                      </a:cubicBezTo>
                      <a:cubicBezTo>
                        <a:pt x="60364" y="171069"/>
                        <a:pt x="67032" y="176213"/>
                        <a:pt x="73413" y="181261"/>
                      </a:cubicBezTo>
                      <a:cubicBezTo>
                        <a:pt x="79128" y="185738"/>
                        <a:pt x="84653" y="190024"/>
                        <a:pt x="89701" y="190024"/>
                      </a:cubicBezTo>
                      <a:cubicBezTo>
                        <a:pt x="92368" y="190024"/>
                        <a:pt x="94844" y="188881"/>
                        <a:pt x="97131" y="186404"/>
                      </a:cubicBezTo>
                      <a:cubicBezTo>
                        <a:pt x="100750" y="182594"/>
                        <a:pt x="103703" y="180880"/>
                        <a:pt x="106274" y="180880"/>
                      </a:cubicBezTo>
                      <a:cubicBezTo>
                        <a:pt x="110370" y="180880"/>
                        <a:pt x="112752" y="185166"/>
                        <a:pt x="115609" y="190119"/>
                      </a:cubicBezTo>
                      <a:cubicBezTo>
                        <a:pt x="120371" y="198501"/>
                        <a:pt x="126182" y="208979"/>
                        <a:pt x="142565" y="208979"/>
                      </a:cubicBezTo>
                      <a:cubicBezTo>
                        <a:pt x="144756" y="208979"/>
                        <a:pt x="147137" y="208788"/>
                        <a:pt x="149708" y="208407"/>
                      </a:cubicBezTo>
                      <a:cubicBezTo>
                        <a:pt x="172378" y="195167"/>
                        <a:pt x="177331" y="175641"/>
                        <a:pt x="181236" y="159925"/>
                      </a:cubicBezTo>
                      <a:cubicBezTo>
                        <a:pt x="184761" y="145733"/>
                        <a:pt x="187904" y="133445"/>
                        <a:pt x="204001" y="133445"/>
                      </a:cubicBezTo>
                      <a:cubicBezTo>
                        <a:pt x="208287" y="133445"/>
                        <a:pt x="213336" y="134303"/>
                        <a:pt x="219431" y="136017"/>
                      </a:cubicBezTo>
                      <a:cubicBezTo>
                        <a:pt x="222861" y="136017"/>
                        <a:pt x="230100" y="120301"/>
                        <a:pt x="236481" y="106490"/>
                      </a:cubicBezTo>
                      <a:cubicBezTo>
                        <a:pt x="244673" y="88773"/>
                        <a:pt x="254007" y="68580"/>
                        <a:pt x="262770" y="63437"/>
                      </a:cubicBezTo>
                      <a:cubicBezTo>
                        <a:pt x="271438" y="57721"/>
                        <a:pt x="275820" y="52959"/>
                        <a:pt x="275724" y="49435"/>
                      </a:cubicBezTo>
                      <a:cubicBezTo>
                        <a:pt x="275629" y="45815"/>
                        <a:pt x="270867" y="43148"/>
                        <a:pt x="266199" y="40577"/>
                      </a:cubicBezTo>
                      <a:cubicBezTo>
                        <a:pt x="261151" y="37719"/>
                        <a:pt x="256388" y="35052"/>
                        <a:pt x="256388" y="30766"/>
                      </a:cubicBezTo>
                      <a:cubicBezTo>
                        <a:pt x="256388" y="26956"/>
                        <a:pt x="260294" y="22765"/>
                        <a:pt x="268676" y="17621"/>
                      </a:cubicBezTo>
                      <a:cubicBezTo>
                        <a:pt x="268009" y="15716"/>
                        <a:pt x="266961" y="11240"/>
                        <a:pt x="265913" y="1333"/>
                      </a:cubicBezTo>
                      <a:cubicBezTo>
                        <a:pt x="265913" y="953"/>
                        <a:pt x="266009" y="571"/>
                        <a:pt x="266390" y="286"/>
                      </a:cubicBezTo>
                      <a:cubicBezTo>
                        <a:pt x="266580" y="95"/>
                        <a:pt x="266866" y="0"/>
                        <a:pt x="267152" y="0"/>
                      </a:cubicBezTo>
                      <a:cubicBezTo>
                        <a:pt x="267247" y="0"/>
                        <a:pt x="267437" y="0"/>
                        <a:pt x="267533" y="0"/>
                      </a:cubicBezTo>
                      <a:cubicBezTo>
                        <a:pt x="300870" y="11335"/>
                        <a:pt x="301918" y="16288"/>
                        <a:pt x="302775" y="20193"/>
                      </a:cubicBezTo>
                      <a:cubicBezTo>
                        <a:pt x="303156" y="22193"/>
                        <a:pt x="303537" y="23622"/>
                        <a:pt x="313253" y="26194"/>
                      </a:cubicBezTo>
                      <a:cubicBezTo>
                        <a:pt x="323921" y="29051"/>
                        <a:pt x="324492" y="29337"/>
                        <a:pt x="326111" y="32290"/>
                      </a:cubicBezTo>
                      <a:cubicBezTo>
                        <a:pt x="326493" y="33147"/>
                        <a:pt x="327064" y="34195"/>
                        <a:pt x="328302" y="35814"/>
                      </a:cubicBezTo>
                      <a:cubicBezTo>
                        <a:pt x="337922" y="48863"/>
                        <a:pt x="346400" y="50578"/>
                        <a:pt x="353544" y="50578"/>
                      </a:cubicBezTo>
                      <a:cubicBezTo>
                        <a:pt x="355734" y="50578"/>
                        <a:pt x="357830" y="50387"/>
                        <a:pt x="359830" y="50197"/>
                      </a:cubicBezTo>
                      <a:cubicBezTo>
                        <a:pt x="361830" y="50006"/>
                        <a:pt x="363735" y="49911"/>
                        <a:pt x="365640" y="49911"/>
                      </a:cubicBezTo>
                      <a:cubicBezTo>
                        <a:pt x="369355" y="49911"/>
                        <a:pt x="374213" y="50483"/>
                        <a:pt x="378689" y="54864"/>
                      </a:cubicBezTo>
                      <a:cubicBezTo>
                        <a:pt x="381737" y="60198"/>
                        <a:pt x="381833" y="63246"/>
                        <a:pt x="381261" y="65151"/>
                      </a:cubicBezTo>
                      <a:cubicBezTo>
                        <a:pt x="382214" y="65151"/>
                        <a:pt x="383071" y="65151"/>
                        <a:pt x="384214" y="65151"/>
                      </a:cubicBezTo>
                      <a:cubicBezTo>
                        <a:pt x="404597" y="66961"/>
                        <a:pt x="416218" y="90678"/>
                        <a:pt x="415265" y="111728"/>
                      </a:cubicBezTo>
                      <a:cubicBezTo>
                        <a:pt x="414599" y="126683"/>
                        <a:pt x="407741" y="136017"/>
                        <a:pt x="397359" y="136017"/>
                      </a:cubicBezTo>
                      <a:cubicBezTo>
                        <a:pt x="395835" y="136017"/>
                        <a:pt x="394215" y="135827"/>
                        <a:pt x="392501" y="135446"/>
                      </a:cubicBezTo>
                      <a:cubicBezTo>
                        <a:pt x="391548" y="135160"/>
                        <a:pt x="390596" y="135065"/>
                        <a:pt x="389643" y="135065"/>
                      </a:cubicBezTo>
                      <a:cubicBezTo>
                        <a:pt x="382500" y="135065"/>
                        <a:pt x="375546" y="142113"/>
                        <a:pt x="368117" y="149638"/>
                      </a:cubicBezTo>
                      <a:cubicBezTo>
                        <a:pt x="359544" y="158401"/>
                        <a:pt x="349829" y="168307"/>
                        <a:pt x="337732" y="168307"/>
                      </a:cubicBezTo>
                      <a:cubicBezTo>
                        <a:pt x="332684" y="168307"/>
                        <a:pt x="327445" y="166497"/>
                        <a:pt x="322206" y="163068"/>
                      </a:cubicBezTo>
                      <a:cubicBezTo>
                        <a:pt x="319349" y="161163"/>
                        <a:pt x="317253" y="159734"/>
                        <a:pt x="315444" y="159734"/>
                      </a:cubicBezTo>
                      <a:cubicBezTo>
                        <a:pt x="314491" y="159734"/>
                        <a:pt x="312967" y="160115"/>
                        <a:pt x="310776" y="163068"/>
                      </a:cubicBezTo>
                      <a:cubicBezTo>
                        <a:pt x="309062" y="168021"/>
                        <a:pt x="299442" y="169259"/>
                        <a:pt x="289345" y="170593"/>
                      </a:cubicBezTo>
                      <a:cubicBezTo>
                        <a:pt x="280582" y="171736"/>
                        <a:pt x="270581" y="173069"/>
                        <a:pt x="269343" y="177260"/>
                      </a:cubicBezTo>
                      <a:cubicBezTo>
                        <a:pt x="268485" y="179927"/>
                        <a:pt x="271343" y="184118"/>
                        <a:pt x="277344" y="189548"/>
                      </a:cubicBezTo>
                      <a:cubicBezTo>
                        <a:pt x="284868" y="194500"/>
                        <a:pt x="279629" y="210503"/>
                        <a:pt x="274867" y="224504"/>
                      </a:cubicBezTo>
                      <a:cubicBezTo>
                        <a:pt x="272676" y="231077"/>
                        <a:pt x="270009" y="239268"/>
                        <a:pt x="271057" y="240792"/>
                      </a:cubicBezTo>
                      <a:cubicBezTo>
                        <a:pt x="271057" y="240792"/>
                        <a:pt x="271247" y="240792"/>
                        <a:pt x="271343" y="240792"/>
                      </a:cubicBezTo>
                      <a:cubicBezTo>
                        <a:pt x="272486" y="240792"/>
                        <a:pt x="274486" y="240030"/>
                        <a:pt x="279153" y="236411"/>
                      </a:cubicBezTo>
                      <a:cubicBezTo>
                        <a:pt x="280677" y="234029"/>
                        <a:pt x="282296" y="232696"/>
                        <a:pt x="283916" y="232696"/>
                      </a:cubicBezTo>
                      <a:cubicBezTo>
                        <a:pt x="286773" y="232696"/>
                        <a:pt x="288202" y="236506"/>
                        <a:pt x="289631" y="240602"/>
                      </a:cubicBezTo>
                      <a:cubicBezTo>
                        <a:pt x="290583" y="243173"/>
                        <a:pt x="291631" y="246126"/>
                        <a:pt x="292774" y="247079"/>
                      </a:cubicBezTo>
                      <a:cubicBezTo>
                        <a:pt x="297918" y="251079"/>
                        <a:pt x="300870" y="256985"/>
                        <a:pt x="303633" y="262700"/>
                      </a:cubicBezTo>
                      <a:cubicBezTo>
                        <a:pt x="307157" y="269843"/>
                        <a:pt x="310395" y="276606"/>
                        <a:pt x="317729" y="277940"/>
                      </a:cubicBezTo>
                      <a:cubicBezTo>
                        <a:pt x="323349" y="279273"/>
                        <a:pt x="324778" y="284798"/>
                        <a:pt x="326111" y="290132"/>
                      </a:cubicBezTo>
                      <a:cubicBezTo>
                        <a:pt x="327445" y="295275"/>
                        <a:pt x="328778" y="300609"/>
                        <a:pt x="333731" y="302514"/>
                      </a:cubicBezTo>
                      <a:cubicBezTo>
                        <a:pt x="341447" y="308324"/>
                        <a:pt x="339446" y="316230"/>
                        <a:pt x="337446" y="323755"/>
                      </a:cubicBezTo>
                      <a:cubicBezTo>
                        <a:pt x="335636" y="330613"/>
                        <a:pt x="333922" y="336995"/>
                        <a:pt x="338303" y="342424"/>
                      </a:cubicBezTo>
                      <a:cubicBezTo>
                        <a:pt x="338494" y="342710"/>
                        <a:pt x="338589" y="342995"/>
                        <a:pt x="338589" y="343281"/>
                      </a:cubicBezTo>
                      <a:cubicBezTo>
                        <a:pt x="338589" y="343567"/>
                        <a:pt x="338399" y="343853"/>
                        <a:pt x="338113" y="344043"/>
                      </a:cubicBezTo>
                      <a:cubicBezTo>
                        <a:pt x="333065" y="347948"/>
                        <a:pt x="334303" y="351472"/>
                        <a:pt x="335922" y="355949"/>
                      </a:cubicBezTo>
                      <a:cubicBezTo>
                        <a:pt x="337446" y="360331"/>
                        <a:pt x="339256" y="365188"/>
                        <a:pt x="334303" y="370332"/>
                      </a:cubicBezTo>
                      <a:cubicBezTo>
                        <a:pt x="326873" y="377000"/>
                        <a:pt x="324016" y="384334"/>
                        <a:pt x="321825" y="389668"/>
                      </a:cubicBezTo>
                      <a:cubicBezTo>
                        <a:pt x="320015" y="394335"/>
                        <a:pt x="318682" y="397764"/>
                        <a:pt x="315253" y="397764"/>
                      </a:cubicBezTo>
                      <a:lnTo>
                        <a:pt x="315253" y="3977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A5A581F3-20F8-C47D-138C-B7A0E34B5190}"/>
                    </a:ext>
                  </a:extLst>
                </p:cNvPr>
                <p:cNvSpPr/>
                <p:nvPr/>
              </p:nvSpPr>
              <p:spPr>
                <a:xfrm>
                  <a:off x="6223658" y="3791140"/>
                  <a:ext cx="417605" cy="400621"/>
                </a:xfrm>
                <a:custGeom>
                  <a:avLst/>
                  <a:gdLst>
                    <a:gd name="connsiteX0" fmla="*/ 268486 w 417605"/>
                    <a:gd name="connsiteY0" fmla="*/ 2381 h 400621"/>
                    <a:gd name="connsiteX1" fmla="*/ 314302 w 417605"/>
                    <a:gd name="connsiteY1" fmla="*/ 28575 h 400621"/>
                    <a:gd name="connsiteX2" fmla="*/ 328684 w 417605"/>
                    <a:gd name="connsiteY2" fmla="*/ 37814 h 400621"/>
                    <a:gd name="connsiteX3" fmla="*/ 354783 w 417605"/>
                    <a:gd name="connsiteY3" fmla="*/ 53054 h 400621"/>
                    <a:gd name="connsiteX4" fmla="*/ 366880 w 417605"/>
                    <a:gd name="connsiteY4" fmla="*/ 52388 h 400621"/>
                    <a:gd name="connsiteX5" fmla="*/ 379072 w 417605"/>
                    <a:gd name="connsiteY5" fmla="*/ 57055 h 400621"/>
                    <a:gd name="connsiteX6" fmla="*/ 381072 w 417605"/>
                    <a:gd name="connsiteY6" fmla="*/ 67818 h 400621"/>
                    <a:gd name="connsiteX7" fmla="*/ 385453 w 417605"/>
                    <a:gd name="connsiteY7" fmla="*/ 67627 h 400621"/>
                    <a:gd name="connsiteX8" fmla="*/ 398598 w 417605"/>
                    <a:gd name="connsiteY8" fmla="*/ 136112 h 400621"/>
                    <a:gd name="connsiteX9" fmla="*/ 394026 w 417605"/>
                    <a:gd name="connsiteY9" fmla="*/ 135541 h 400621"/>
                    <a:gd name="connsiteX10" fmla="*/ 390883 w 417605"/>
                    <a:gd name="connsiteY10" fmla="*/ 135160 h 400621"/>
                    <a:gd name="connsiteX11" fmla="*/ 338971 w 417605"/>
                    <a:gd name="connsiteY11" fmla="*/ 168402 h 400621"/>
                    <a:gd name="connsiteX12" fmla="*/ 324112 w 417605"/>
                    <a:gd name="connsiteY12" fmla="*/ 163354 h 400621"/>
                    <a:gd name="connsiteX13" fmla="*/ 316683 w 417605"/>
                    <a:gd name="connsiteY13" fmla="*/ 159829 h 400621"/>
                    <a:gd name="connsiteX14" fmla="*/ 310968 w 417605"/>
                    <a:gd name="connsiteY14" fmla="*/ 163639 h 400621"/>
                    <a:gd name="connsiteX15" fmla="*/ 277726 w 417605"/>
                    <a:gd name="connsiteY15" fmla="*/ 191738 h 400621"/>
                    <a:gd name="connsiteX16" fmla="*/ 272677 w 417605"/>
                    <a:gd name="connsiteY16" fmla="*/ 243459 h 400621"/>
                    <a:gd name="connsiteX17" fmla="*/ 281059 w 417605"/>
                    <a:gd name="connsiteY17" fmla="*/ 238696 h 400621"/>
                    <a:gd name="connsiteX18" fmla="*/ 285060 w 417605"/>
                    <a:gd name="connsiteY18" fmla="*/ 235267 h 400621"/>
                    <a:gd name="connsiteX19" fmla="*/ 293156 w 417605"/>
                    <a:gd name="connsiteY19" fmla="*/ 249460 h 400621"/>
                    <a:gd name="connsiteX20" fmla="*/ 318588 w 417605"/>
                    <a:gd name="connsiteY20" fmla="*/ 280606 h 400621"/>
                    <a:gd name="connsiteX21" fmla="*/ 334400 w 417605"/>
                    <a:gd name="connsiteY21" fmla="*/ 305086 h 400621"/>
                    <a:gd name="connsiteX22" fmla="*/ 338400 w 417605"/>
                    <a:gd name="connsiteY22" fmla="*/ 344615 h 400621"/>
                    <a:gd name="connsiteX23" fmla="*/ 334400 w 417605"/>
                    <a:gd name="connsiteY23" fmla="*/ 370999 h 400621"/>
                    <a:gd name="connsiteX24" fmla="*/ 316207 w 417605"/>
                    <a:gd name="connsiteY24" fmla="*/ 398050 h 400621"/>
                    <a:gd name="connsiteX25" fmla="*/ 305920 w 417605"/>
                    <a:gd name="connsiteY25" fmla="*/ 391477 h 400621"/>
                    <a:gd name="connsiteX26" fmla="*/ 289251 w 417605"/>
                    <a:gd name="connsiteY26" fmla="*/ 368427 h 400621"/>
                    <a:gd name="connsiteX27" fmla="*/ 286489 w 417605"/>
                    <a:gd name="connsiteY27" fmla="*/ 370237 h 400621"/>
                    <a:gd name="connsiteX28" fmla="*/ 280774 w 417605"/>
                    <a:gd name="connsiteY28" fmla="*/ 378904 h 400621"/>
                    <a:gd name="connsiteX29" fmla="*/ 279917 w 417605"/>
                    <a:gd name="connsiteY29" fmla="*/ 359378 h 400621"/>
                    <a:gd name="connsiteX30" fmla="*/ 258485 w 417605"/>
                    <a:gd name="connsiteY30" fmla="*/ 338804 h 400621"/>
                    <a:gd name="connsiteX31" fmla="*/ 255437 w 417605"/>
                    <a:gd name="connsiteY31" fmla="*/ 314611 h 400621"/>
                    <a:gd name="connsiteX32" fmla="*/ 249532 w 417605"/>
                    <a:gd name="connsiteY32" fmla="*/ 315659 h 400621"/>
                    <a:gd name="connsiteX33" fmla="*/ 241817 w 417605"/>
                    <a:gd name="connsiteY33" fmla="*/ 313849 h 400621"/>
                    <a:gd name="connsiteX34" fmla="*/ 234863 w 417605"/>
                    <a:gd name="connsiteY34" fmla="*/ 312325 h 400621"/>
                    <a:gd name="connsiteX35" fmla="*/ 218385 w 417605"/>
                    <a:gd name="connsiteY35" fmla="*/ 318421 h 400621"/>
                    <a:gd name="connsiteX36" fmla="*/ 209527 w 417605"/>
                    <a:gd name="connsiteY36" fmla="*/ 308229 h 400621"/>
                    <a:gd name="connsiteX37" fmla="*/ 193144 w 417605"/>
                    <a:gd name="connsiteY37" fmla="*/ 298799 h 400621"/>
                    <a:gd name="connsiteX38" fmla="*/ 177713 w 417605"/>
                    <a:gd name="connsiteY38" fmla="*/ 304229 h 400621"/>
                    <a:gd name="connsiteX39" fmla="*/ 176475 w 417605"/>
                    <a:gd name="connsiteY39" fmla="*/ 326231 h 400621"/>
                    <a:gd name="connsiteX40" fmla="*/ 164854 w 417605"/>
                    <a:gd name="connsiteY40" fmla="*/ 332994 h 400621"/>
                    <a:gd name="connsiteX41" fmla="*/ 150186 w 417605"/>
                    <a:gd name="connsiteY41" fmla="*/ 324421 h 400621"/>
                    <a:gd name="connsiteX42" fmla="*/ 143233 w 417605"/>
                    <a:gd name="connsiteY42" fmla="*/ 329279 h 400621"/>
                    <a:gd name="connsiteX43" fmla="*/ 134946 w 417605"/>
                    <a:gd name="connsiteY43" fmla="*/ 334423 h 400621"/>
                    <a:gd name="connsiteX44" fmla="*/ 129421 w 417605"/>
                    <a:gd name="connsiteY44" fmla="*/ 332327 h 400621"/>
                    <a:gd name="connsiteX45" fmla="*/ 131993 w 417605"/>
                    <a:gd name="connsiteY45" fmla="*/ 339090 h 400621"/>
                    <a:gd name="connsiteX46" fmla="*/ 116182 w 417605"/>
                    <a:gd name="connsiteY46" fmla="*/ 361378 h 400621"/>
                    <a:gd name="connsiteX47" fmla="*/ 112467 w 417605"/>
                    <a:gd name="connsiteY47" fmla="*/ 354044 h 400621"/>
                    <a:gd name="connsiteX48" fmla="*/ 104371 w 417605"/>
                    <a:gd name="connsiteY48" fmla="*/ 332994 h 400621"/>
                    <a:gd name="connsiteX49" fmla="*/ 101799 w 417605"/>
                    <a:gd name="connsiteY49" fmla="*/ 347091 h 400621"/>
                    <a:gd name="connsiteX50" fmla="*/ 91512 w 417605"/>
                    <a:gd name="connsiteY50" fmla="*/ 358807 h 400621"/>
                    <a:gd name="connsiteX51" fmla="*/ 87035 w 417605"/>
                    <a:gd name="connsiteY51" fmla="*/ 354711 h 400621"/>
                    <a:gd name="connsiteX52" fmla="*/ 41982 w 417605"/>
                    <a:gd name="connsiteY52" fmla="*/ 309277 h 400621"/>
                    <a:gd name="connsiteX53" fmla="*/ 30457 w 417605"/>
                    <a:gd name="connsiteY53" fmla="*/ 282321 h 400621"/>
                    <a:gd name="connsiteX54" fmla="*/ 24646 w 417605"/>
                    <a:gd name="connsiteY54" fmla="*/ 282892 h 400621"/>
                    <a:gd name="connsiteX55" fmla="*/ 16360 w 417605"/>
                    <a:gd name="connsiteY55" fmla="*/ 277463 h 400621"/>
                    <a:gd name="connsiteX56" fmla="*/ 31028 w 417605"/>
                    <a:gd name="connsiteY56" fmla="*/ 229552 h 400621"/>
                    <a:gd name="connsiteX57" fmla="*/ 33790 w 417605"/>
                    <a:gd name="connsiteY57" fmla="*/ 192596 h 400621"/>
                    <a:gd name="connsiteX58" fmla="*/ 54555 w 417605"/>
                    <a:gd name="connsiteY58" fmla="*/ 173355 h 400621"/>
                    <a:gd name="connsiteX59" fmla="*/ 91131 w 417605"/>
                    <a:gd name="connsiteY59" fmla="*/ 192310 h 400621"/>
                    <a:gd name="connsiteX60" fmla="*/ 99418 w 417605"/>
                    <a:gd name="connsiteY60" fmla="*/ 188309 h 400621"/>
                    <a:gd name="connsiteX61" fmla="*/ 107705 w 417605"/>
                    <a:gd name="connsiteY61" fmla="*/ 183166 h 400621"/>
                    <a:gd name="connsiteX62" fmla="*/ 143995 w 417605"/>
                    <a:gd name="connsiteY62" fmla="*/ 211264 h 400621"/>
                    <a:gd name="connsiteX63" fmla="*/ 151329 w 417605"/>
                    <a:gd name="connsiteY63" fmla="*/ 210598 h 400621"/>
                    <a:gd name="connsiteX64" fmla="*/ 205526 w 417605"/>
                    <a:gd name="connsiteY64" fmla="*/ 135731 h 400621"/>
                    <a:gd name="connsiteX65" fmla="*/ 220671 w 417605"/>
                    <a:gd name="connsiteY65" fmla="*/ 138303 h 400621"/>
                    <a:gd name="connsiteX66" fmla="*/ 264962 w 417605"/>
                    <a:gd name="connsiteY66" fmla="*/ 65627 h 400621"/>
                    <a:gd name="connsiteX67" fmla="*/ 271630 w 417605"/>
                    <a:gd name="connsiteY67" fmla="*/ 19240 h 400621"/>
                    <a:gd name="connsiteX68" fmla="*/ 268582 w 417605"/>
                    <a:gd name="connsiteY68" fmla="*/ 2381 h 400621"/>
                    <a:gd name="connsiteX69" fmla="*/ 268486 w 417605"/>
                    <a:gd name="connsiteY69" fmla="*/ 0 h 400621"/>
                    <a:gd name="connsiteX70" fmla="*/ 266962 w 417605"/>
                    <a:gd name="connsiteY70" fmla="*/ 476 h 400621"/>
                    <a:gd name="connsiteX71" fmla="*/ 266105 w 417605"/>
                    <a:gd name="connsiteY71" fmla="*/ 2572 h 400621"/>
                    <a:gd name="connsiteX72" fmla="*/ 268582 w 417605"/>
                    <a:gd name="connsiteY72" fmla="*/ 18193 h 400621"/>
                    <a:gd name="connsiteX73" fmla="*/ 256485 w 417605"/>
                    <a:gd name="connsiteY73" fmla="*/ 31813 h 400621"/>
                    <a:gd name="connsiteX74" fmla="*/ 266962 w 417605"/>
                    <a:gd name="connsiteY74" fmla="*/ 42672 h 400621"/>
                    <a:gd name="connsiteX75" fmla="*/ 275916 w 417605"/>
                    <a:gd name="connsiteY75" fmla="*/ 50578 h 400621"/>
                    <a:gd name="connsiteX76" fmla="*/ 263534 w 417605"/>
                    <a:gd name="connsiteY76" fmla="*/ 63627 h 400621"/>
                    <a:gd name="connsiteX77" fmla="*/ 236863 w 417605"/>
                    <a:gd name="connsiteY77" fmla="*/ 107156 h 400621"/>
                    <a:gd name="connsiteX78" fmla="*/ 220766 w 417605"/>
                    <a:gd name="connsiteY78" fmla="*/ 135826 h 400621"/>
                    <a:gd name="connsiteX79" fmla="*/ 205431 w 417605"/>
                    <a:gd name="connsiteY79" fmla="*/ 133350 h 400621"/>
                    <a:gd name="connsiteX80" fmla="*/ 181523 w 417605"/>
                    <a:gd name="connsiteY80" fmla="*/ 160687 h 400621"/>
                    <a:gd name="connsiteX81" fmla="*/ 150472 w 417605"/>
                    <a:gd name="connsiteY81" fmla="*/ 208312 h 400621"/>
                    <a:gd name="connsiteX82" fmla="*/ 143899 w 417605"/>
                    <a:gd name="connsiteY82" fmla="*/ 208788 h 400621"/>
                    <a:gd name="connsiteX83" fmla="*/ 117991 w 417605"/>
                    <a:gd name="connsiteY83" fmla="*/ 190595 h 400621"/>
                    <a:gd name="connsiteX84" fmla="*/ 107609 w 417605"/>
                    <a:gd name="connsiteY84" fmla="*/ 180784 h 400621"/>
                    <a:gd name="connsiteX85" fmla="*/ 97608 w 417605"/>
                    <a:gd name="connsiteY85" fmla="*/ 186690 h 400621"/>
                    <a:gd name="connsiteX86" fmla="*/ 91036 w 417605"/>
                    <a:gd name="connsiteY86" fmla="*/ 189929 h 400621"/>
                    <a:gd name="connsiteX87" fmla="*/ 75510 w 417605"/>
                    <a:gd name="connsiteY87" fmla="*/ 181451 h 400621"/>
                    <a:gd name="connsiteX88" fmla="*/ 54460 w 417605"/>
                    <a:gd name="connsiteY88" fmla="*/ 170974 h 400621"/>
                    <a:gd name="connsiteX89" fmla="*/ 54460 w 417605"/>
                    <a:gd name="connsiteY89" fmla="*/ 170974 h 400621"/>
                    <a:gd name="connsiteX90" fmla="*/ 31600 w 417605"/>
                    <a:gd name="connsiteY90" fmla="*/ 191548 h 400621"/>
                    <a:gd name="connsiteX91" fmla="*/ 37410 w 417605"/>
                    <a:gd name="connsiteY91" fmla="*/ 209836 h 400621"/>
                    <a:gd name="connsiteX92" fmla="*/ 42172 w 417605"/>
                    <a:gd name="connsiteY92" fmla="*/ 217075 h 400621"/>
                    <a:gd name="connsiteX93" fmla="*/ 29790 w 417605"/>
                    <a:gd name="connsiteY93" fmla="*/ 227457 h 400621"/>
                    <a:gd name="connsiteX94" fmla="*/ 29314 w 417605"/>
                    <a:gd name="connsiteY94" fmla="*/ 227743 h 400621"/>
                    <a:gd name="connsiteX95" fmla="*/ 13978 w 417605"/>
                    <a:gd name="connsiteY95" fmla="*/ 239268 h 400621"/>
                    <a:gd name="connsiteX96" fmla="*/ 72 w 417605"/>
                    <a:gd name="connsiteY96" fmla="*/ 254317 h 400621"/>
                    <a:gd name="connsiteX97" fmla="*/ 14359 w 417605"/>
                    <a:gd name="connsiteY97" fmla="*/ 279178 h 400621"/>
                    <a:gd name="connsiteX98" fmla="*/ 24456 w 417605"/>
                    <a:gd name="connsiteY98" fmla="*/ 285369 h 400621"/>
                    <a:gd name="connsiteX99" fmla="*/ 27790 w 417605"/>
                    <a:gd name="connsiteY99" fmla="*/ 285083 h 400621"/>
                    <a:gd name="connsiteX100" fmla="*/ 30266 w 417605"/>
                    <a:gd name="connsiteY100" fmla="*/ 284797 h 400621"/>
                    <a:gd name="connsiteX101" fmla="*/ 39410 w 417605"/>
                    <a:gd name="connsiteY101" fmla="*/ 309658 h 400621"/>
                    <a:gd name="connsiteX102" fmla="*/ 53698 w 417605"/>
                    <a:gd name="connsiteY102" fmla="*/ 316611 h 400621"/>
                    <a:gd name="connsiteX103" fmla="*/ 84368 w 417605"/>
                    <a:gd name="connsiteY103" fmla="*/ 354616 h 400621"/>
                    <a:gd name="connsiteX104" fmla="*/ 85892 w 417605"/>
                    <a:gd name="connsiteY104" fmla="*/ 359283 h 400621"/>
                    <a:gd name="connsiteX105" fmla="*/ 91226 w 417605"/>
                    <a:gd name="connsiteY105" fmla="*/ 361283 h 400621"/>
                    <a:gd name="connsiteX106" fmla="*/ 101609 w 417605"/>
                    <a:gd name="connsiteY106" fmla="*/ 356235 h 400621"/>
                    <a:gd name="connsiteX107" fmla="*/ 103799 w 417605"/>
                    <a:gd name="connsiteY107" fmla="*/ 346710 h 400621"/>
                    <a:gd name="connsiteX108" fmla="*/ 104561 w 417605"/>
                    <a:gd name="connsiteY108" fmla="*/ 335947 h 400621"/>
                    <a:gd name="connsiteX109" fmla="*/ 109800 w 417605"/>
                    <a:gd name="connsiteY109" fmla="*/ 354235 h 400621"/>
                    <a:gd name="connsiteX110" fmla="*/ 115896 w 417605"/>
                    <a:gd name="connsiteY110" fmla="*/ 363950 h 400621"/>
                    <a:gd name="connsiteX111" fmla="*/ 129612 w 417605"/>
                    <a:gd name="connsiteY111" fmla="*/ 352996 h 400621"/>
                    <a:gd name="connsiteX112" fmla="*/ 133993 w 417605"/>
                    <a:gd name="connsiteY112" fmla="*/ 338423 h 400621"/>
                    <a:gd name="connsiteX113" fmla="*/ 133422 w 417605"/>
                    <a:gd name="connsiteY113" fmla="*/ 336994 h 400621"/>
                    <a:gd name="connsiteX114" fmla="*/ 134755 w 417605"/>
                    <a:gd name="connsiteY114" fmla="*/ 337090 h 400621"/>
                    <a:gd name="connsiteX115" fmla="*/ 144947 w 417605"/>
                    <a:gd name="connsiteY115" fmla="*/ 331089 h 400621"/>
                    <a:gd name="connsiteX116" fmla="*/ 150091 w 417605"/>
                    <a:gd name="connsiteY116" fmla="*/ 327184 h 400621"/>
                    <a:gd name="connsiteX117" fmla="*/ 154758 w 417605"/>
                    <a:gd name="connsiteY117" fmla="*/ 330327 h 400621"/>
                    <a:gd name="connsiteX118" fmla="*/ 164854 w 417605"/>
                    <a:gd name="connsiteY118" fmla="*/ 335756 h 400621"/>
                    <a:gd name="connsiteX119" fmla="*/ 178094 w 417605"/>
                    <a:gd name="connsiteY119" fmla="*/ 328231 h 400621"/>
                    <a:gd name="connsiteX120" fmla="*/ 181047 w 417605"/>
                    <a:gd name="connsiteY120" fmla="*/ 314706 h 400621"/>
                    <a:gd name="connsiteX121" fmla="*/ 179904 w 417605"/>
                    <a:gd name="connsiteY121" fmla="*/ 304895 h 400621"/>
                    <a:gd name="connsiteX122" fmla="*/ 192953 w 417605"/>
                    <a:gd name="connsiteY122" fmla="*/ 301561 h 400621"/>
                    <a:gd name="connsiteX123" fmla="*/ 207145 w 417605"/>
                    <a:gd name="connsiteY123" fmla="*/ 309563 h 400621"/>
                    <a:gd name="connsiteX124" fmla="*/ 218194 w 417605"/>
                    <a:gd name="connsiteY124" fmla="*/ 321088 h 400621"/>
                    <a:gd name="connsiteX125" fmla="*/ 225338 w 417605"/>
                    <a:gd name="connsiteY125" fmla="*/ 318325 h 400621"/>
                    <a:gd name="connsiteX126" fmla="*/ 234673 w 417605"/>
                    <a:gd name="connsiteY126" fmla="*/ 314992 h 400621"/>
                    <a:gd name="connsiteX127" fmla="*/ 240674 w 417605"/>
                    <a:gd name="connsiteY127" fmla="*/ 316325 h 400621"/>
                    <a:gd name="connsiteX128" fmla="*/ 249341 w 417605"/>
                    <a:gd name="connsiteY128" fmla="*/ 318325 h 400621"/>
                    <a:gd name="connsiteX129" fmla="*/ 254294 w 417605"/>
                    <a:gd name="connsiteY129" fmla="*/ 317563 h 400621"/>
                    <a:gd name="connsiteX130" fmla="*/ 255056 w 417605"/>
                    <a:gd name="connsiteY130" fmla="*/ 326422 h 400621"/>
                    <a:gd name="connsiteX131" fmla="*/ 255913 w 417605"/>
                    <a:gd name="connsiteY131" fmla="*/ 339281 h 400621"/>
                    <a:gd name="connsiteX132" fmla="*/ 270487 w 417605"/>
                    <a:gd name="connsiteY132" fmla="*/ 354616 h 400621"/>
                    <a:gd name="connsiteX133" fmla="*/ 277345 w 417605"/>
                    <a:gd name="connsiteY133" fmla="*/ 359664 h 400621"/>
                    <a:gd name="connsiteX134" fmla="*/ 278678 w 417605"/>
                    <a:gd name="connsiteY134" fmla="*/ 380809 h 400621"/>
                    <a:gd name="connsiteX135" fmla="*/ 280583 w 417605"/>
                    <a:gd name="connsiteY135" fmla="*/ 381571 h 400621"/>
                    <a:gd name="connsiteX136" fmla="*/ 284584 w 417605"/>
                    <a:gd name="connsiteY136" fmla="*/ 377476 h 400621"/>
                    <a:gd name="connsiteX137" fmla="*/ 288013 w 417605"/>
                    <a:gd name="connsiteY137" fmla="*/ 372142 h 400621"/>
                    <a:gd name="connsiteX138" fmla="*/ 288489 w 417605"/>
                    <a:gd name="connsiteY138" fmla="*/ 371666 h 400621"/>
                    <a:gd name="connsiteX139" fmla="*/ 289060 w 417605"/>
                    <a:gd name="connsiteY139" fmla="*/ 374333 h 400621"/>
                    <a:gd name="connsiteX140" fmla="*/ 304586 w 417605"/>
                    <a:gd name="connsiteY140" fmla="*/ 393859 h 400621"/>
                    <a:gd name="connsiteX141" fmla="*/ 316016 w 417605"/>
                    <a:gd name="connsiteY141" fmla="*/ 400621 h 400621"/>
                    <a:gd name="connsiteX142" fmla="*/ 323732 w 417605"/>
                    <a:gd name="connsiteY142" fmla="*/ 391763 h 400621"/>
                    <a:gd name="connsiteX143" fmla="*/ 335828 w 417605"/>
                    <a:gd name="connsiteY143" fmla="*/ 372904 h 400621"/>
                    <a:gd name="connsiteX144" fmla="*/ 337828 w 417605"/>
                    <a:gd name="connsiteY144" fmla="*/ 357092 h 400621"/>
                    <a:gd name="connsiteX145" fmla="*/ 339638 w 417605"/>
                    <a:gd name="connsiteY145" fmla="*/ 346615 h 400621"/>
                    <a:gd name="connsiteX146" fmla="*/ 340591 w 417605"/>
                    <a:gd name="connsiteY146" fmla="*/ 344995 h 400621"/>
                    <a:gd name="connsiteX147" fmla="*/ 340114 w 417605"/>
                    <a:gd name="connsiteY147" fmla="*/ 343186 h 400621"/>
                    <a:gd name="connsiteX148" fmla="*/ 339448 w 417605"/>
                    <a:gd name="connsiteY148" fmla="*/ 325660 h 400621"/>
                    <a:gd name="connsiteX149" fmla="*/ 335638 w 417605"/>
                    <a:gd name="connsiteY149" fmla="*/ 303276 h 400621"/>
                    <a:gd name="connsiteX150" fmla="*/ 335066 w 417605"/>
                    <a:gd name="connsiteY150" fmla="*/ 302990 h 400621"/>
                    <a:gd name="connsiteX151" fmla="*/ 328113 w 417605"/>
                    <a:gd name="connsiteY151" fmla="*/ 291465 h 400621"/>
                    <a:gd name="connsiteX152" fmla="*/ 318874 w 417605"/>
                    <a:gd name="connsiteY152" fmla="*/ 278416 h 400621"/>
                    <a:gd name="connsiteX153" fmla="*/ 305539 w 417605"/>
                    <a:gd name="connsiteY153" fmla="*/ 263747 h 400621"/>
                    <a:gd name="connsiteX154" fmla="*/ 294394 w 417605"/>
                    <a:gd name="connsiteY154" fmla="*/ 247650 h 400621"/>
                    <a:gd name="connsiteX155" fmla="*/ 291632 w 417605"/>
                    <a:gd name="connsiteY155" fmla="*/ 241744 h 400621"/>
                    <a:gd name="connsiteX156" fmla="*/ 284869 w 417605"/>
                    <a:gd name="connsiteY156" fmla="*/ 232981 h 400621"/>
                    <a:gd name="connsiteX157" fmla="*/ 279154 w 417605"/>
                    <a:gd name="connsiteY157" fmla="*/ 237172 h 400621"/>
                    <a:gd name="connsiteX158" fmla="*/ 273059 w 417605"/>
                    <a:gd name="connsiteY158" fmla="*/ 241078 h 400621"/>
                    <a:gd name="connsiteX159" fmla="*/ 277059 w 417605"/>
                    <a:gd name="connsiteY159" fmla="*/ 226409 h 400621"/>
                    <a:gd name="connsiteX160" fmla="*/ 278869 w 417605"/>
                    <a:gd name="connsiteY160" fmla="*/ 189929 h 400621"/>
                    <a:gd name="connsiteX161" fmla="*/ 271439 w 417605"/>
                    <a:gd name="connsiteY161" fmla="*/ 179070 h 400621"/>
                    <a:gd name="connsiteX162" fmla="*/ 290489 w 417605"/>
                    <a:gd name="connsiteY162" fmla="*/ 173260 h 400621"/>
                    <a:gd name="connsiteX163" fmla="*/ 312873 w 417605"/>
                    <a:gd name="connsiteY163" fmla="*/ 164973 h 400621"/>
                    <a:gd name="connsiteX164" fmla="*/ 316492 w 417605"/>
                    <a:gd name="connsiteY164" fmla="*/ 162306 h 400621"/>
                    <a:gd name="connsiteX165" fmla="*/ 322398 w 417605"/>
                    <a:gd name="connsiteY165" fmla="*/ 165259 h 400621"/>
                    <a:gd name="connsiteX166" fmla="*/ 338781 w 417605"/>
                    <a:gd name="connsiteY166" fmla="*/ 170879 h 400621"/>
                    <a:gd name="connsiteX167" fmla="*/ 370023 w 417605"/>
                    <a:gd name="connsiteY167" fmla="*/ 151829 h 400621"/>
                    <a:gd name="connsiteX168" fmla="*/ 390692 w 417605"/>
                    <a:gd name="connsiteY168" fmla="*/ 137636 h 400621"/>
                    <a:gd name="connsiteX169" fmla="*/ 393264 w 417605"/>
                    <a:gd name="connsiteY169" fmla="*/ 138017 h 400621"/>
                    <a:gd name="connsiteX170" fmla="*/ 398408 w 417605"/>
                    <a:gd name="connsiteY170" fmla="*/ 138684 h 400621"/>
                    <a:gd name="connsiteX171" fmla="*/ 417553 w 417605"/>
                    <a:gd name="connsiteY171" fmla="*/ 113252 h 400621"/>
                    <a:gd name="connsiteX172" fmla="*/ 385549 w 417605"/>
                    <a:gd name="connsiteY172" fmla="*/ 65437 h 400621"/>
                    <a:gd name="connsiteX173" fmla="*/ 383834 w 417605"/>
                    <a:gd name="connsiteY173" fmla="*/ 65437 h 400621"/>
                    <a:gd name="connsiteX174" fmla="*/ 381072 w 417605"/>
                    <a:gd name="connsiteY174" fmla="*/ 56007 h 400621"/>
                    <a:gd name="connsiteX175" fmla="*/ 380691 w 417605"/>
                    <a:gd name="connsiteY175" fmla="*/ 55531 h 400621"/>
                    <a:gd name="connsiteX176" fmla="*/ 366784 w 417605"/>
                    <a:gd name="connsiteY176" fmla="*/ 50197 h 400621"/>
                    <a:gd name="connsiteX177" fmla="*/ 360879 w 417605"/>
                    <a:gd name="connsiteY177" fmla="*/ 50483 h 400621"/>
                    <a:gd name="connsiteX178" fmla="*/ 354688 w 417605"/>
                    <a:gd name="connsiteY178" fmla="*/ 50863 h 400621"/>
                    <a:gd name="connsiteX179" fmla="*/ 330494 w 417605"/>
                    <a:gd name="connsiteY179" fmla="*/ 36576 h 400621"/>
                    <a:gd name="connsiteX180" fmla="*/ 328399 w 417605"/>
                    <a:gd name="connsiteY180" fmla="*/ 33242 h 400621"/>
                    <a:gd name="connsiteX181" fmla="*/ 314778 w 417605"/>
                    <a:gd name="connsiteY181" fmla="*/ 26479 h 400621"/>
                    <a:gd name="connsiteX182" fmla="*/ 305158 w 417605"/>
                    <a:gd name="connsiteY182" fmla="*/ 21336 h 400621"/>
                    <a:gd name="connsiteX183" fmla="*/ 269153 w 417605"/>
                    <a:gd name="connsiteY183" fmla="*/ 286 h 400621"/>
                    <a:gd name="connsiteX184" fmla="*/ 268391 w 417605"/>
                    <a:gd name="connsiteY184" fmla="*/ 190 h 400621"/>
                    <a:gd name="connsiteX185" fmla="*/ 268391 w 417605"/>
                    <a:gd name="connsiteY185" fmla="*/ 190 h 400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</a:cxnLst>
                  <a:rect l="l" t="t" r="r" b="b"/>
                  <a:pathLst>
                    <a:path w="417605" h="400621">
                      <a:moveTo>
                        <a:pt x="268486" y="2381"/>
                      </a:moveTo>
                      <a:cubicBezTo>
                        <a:pt x="323636" y="21146"/>
                        <a:pt x="288679" y="21812"/>
                        <a:pt x="314302" y="28575"/>
                      </a:cubicBezTo>
                      <a:cubicBezTo>
                        <a:pt x="328684" y="32385"/>
                        <a:pt x="323827" y="31433"/>
                        <a:pt x="328684" y="37814"/>
                      </a:cubicBezTo>
                      <a:cubicBezTo>
                        <a:pt x="338209" y="50768"/>
                        <a:pt x="346972" y="53054"/>
                        <a:pt x="354783" y="53054"/>
                      </a:cubicBezTo>
                      <a:cubicBezTo>
                        <a:pt x="359069" y="53054"/>
                        <a:pt x="363070" y="52388"/>
                        <a:pt x="366880" y="52388"/>
                      </a:cubicBezTo>
                      <a:cubicBezTo>
                        <a:pt x="371261" y="52388"/>
                        <a:pt x="375262" y="53245"/>
                        <a:pt x="379072" y="57055"/>
                      </a:cubicBezTo>
                      <a:cubicBezTo>
                        <a:pt x="384406" y="66580"/>
                        <a:pt x="379358" y="67818"/>
                        <a:pt x="381072" y="67818"/>
                      </a:cubicBezTo>
                      <a:cubicBezTo>
                        <a:pt x="381643" y="67818"/>
                        <a:pt x="382882" y="67723"/>
                        <a:pt x="385453" y="67627"/>
                      </a:cubicBezTo>
                      <a:cubicBezTo>
                        <a:pt x="419267" y="70580"/>
                        <a:pt x="425459" y="136112"/>
                        <a:pt x="398598" y="136112"/>
                      </a:cubicBezTo>
                      <a:cubicBezTo>
                        <a:pt x="397169" y="136112"/>
                        <a:pt x="395645" y="135922"/>
                        <a:pt x="394026" y="135541"/>
                      </a:cubicBezTo>
                      <a:cubicBezTo>
                        <a:pt x="392978" y="135255"/>
                        <a:pt x="391930" y="135160"/>
                        <a:pt x="390883" y="135160"/>
                      </a:cubicBezTo>
                      <a:cubicBezTo>
                        <a:pt x="374404" y="135160"/>
                        <a:pt x="360688" y="168402"/>
                        <a:pt x="338971" y="168402"/>
                      </a:cubicBezTo>
                      <a:cubicBezTo>
                        <a:pt x="334400" y="168402"/>
                        <a:pt x="329446" y="166878"/>
                        <a:pt x="324112" y="163354"/>
                      </a:cubicBezTo>
                      <a:cubicBezTo>
                        <a:pt x="321160" y="161354"/>
                        <a:pt x="318874" y="159829"/>
                        <a:pt x="316683" y="159829"/>
                      </a:cubicBezTo>
                      <a:cubicBezTo>
                        <a:pt x="314873" y="159829"/>
                        <a:pt x="313063" y="160877"/>
                        <a:pt x="310968" y="163639"/>
                      </a:cubicBezTo>
                      <a:cubicBezTo>
                        <a:pt x="306586" y="175641"/>
                        <a:pt x="247532" y="164687"/>
                        <a:pt x="277726" y="191738"/>
                      </a:cubicBezTo>
                      <a:cubicBezTo>
                        <a:pt x="289918" y="199834"/>
                        <a:pt x="264105" y="243459"/>
                        <a:pt x="272677" y="243459"/>
                      </a:cubicBezTo>
                      <a:cubicBezTo>
                        <a:pt x="274201" y="243459"/>
                        <a:pt x="276868" y="242030"/>
                        <a:pt x="281059" y="238696"/>
                      </a:cubicBezTo>
                      <a:cubicBezTo>
                        <a:pt x="282679" y="236220"/>
                        <a:pt x="284012" y="235267"/>
                        <a:pt x="285060" y="235267"/>
                      </a:cubicBezTo>
                      <a:cubicBezTo>
                        <a:pt x="288775" y="235267"/>
                        <a:pt x="289822" y="246888"/>
                        <a:pt x="293156" y="249460"/>
                      </a:cubicBezTo>
                      <a:cubicBezTo>
                        <a:pt x="304682" y="258318"/>
                        <a:pt x="304682" y="278035"/>
                        <a:pt x="318588" y="280606"/>
                      </a:cubicBezTo>
                      <a:cubicBezTo>
                        <a:pt x="328399" y="282988"/>
                        <a:pt x="323541" y="300990"/>
                        <a:pt x="334400" y="305086"/>
                      </a:cubicBezTo>
                      <a:cubicBezTo>
                        <a:pt x="347449" y="314992"/>
                        <a:pt x="328589" y="332423"/>
                        <a:pt x="338400" y="344615"/>
                      </a:cubicBezTo>
                      <a:cubicBezTo>
                        <a:pt x="327160" y="353092"/>
                        <a:pt x="343543" y="361474"/>
                        <a:pt x="334400" y="370999"/>
                      </a:cubicBezTo>
                      <a:cubicBezTo>
                        <a:pt x="320684" y="383381"/>
                        <a:pt x="322017" y="398050"/>
                        <a:pt x="316207" y="398050"/>
                      </a:cubicBezTo>
                      <a:cubicBezTo>
                        <a:pt x="314111" y="398050"/>
                        <a:pt x="310968" y="396145"/>
                        <a:pt x="305920" y="391477"/>
                      </a:cubicBezTo>
                      <a:cubicBezTo>
                        <a:pt x="289251" y="388239"/>
                        <a:pt x="293156" y="368427"/>
                        <a:pt x="289251" y="368427"/>
                      </a:cubicBezTo>
                      <a:cubicBezTo>
                        <a:pt x="288584" y="368427"/>
                        <a:pt x="287727" y="368999"/>
                        <a:pt x="286489" y="370237"/>
                      </a:cubicBezTo>
                      <a:cubicBezTo>
                        <a:pt x="283536" y="373285"/>
                        <a:pt x="281726" y="378904"/>
                        <a:pt x="280774" y="378904"/>
                      </a:cubicBezTo>
                      <a:cubicBezTo>
                        <a:pt x="279917" y="378904"/>
                        <a:pt x="279631" y="374333"/>
                        <a:pt x="279917" y="359378"/>
                      </a:cubicBezTo>
                      <a:cubicBezTo>
                        <a:pt x="280107" y="349377"/>
                        <a:pt x="259724" y="355092"/>
                        <a:pt x="258485" y="338804"/>
                      </a:cubicBezTo>
                      <a:cubicBezTo>
                        <a:pt x="256961" y="318230"/>
                        <a:pt x="257342" y="314611"/>
                        <a:pt x="255437" y="314611"/>
                      </a:cubicBezTo>
                      <a:cubicBezTo>
                        <a:pt x="254389" y="314611"/>
                        <a:pt x="252675" y="315659"/>
                        <a:pt x="249532" y="315659"/>
                      </a:cubicBezTo>
                      <a:cubicBezTo>
                        <a:pt x="247532" y="315659"/>
                        <a:pt x="245055" y="315277"/>
                        <a:pt x="241817" y="313849"/>
                      </a:cubicBezTo>
                      <a:cubicBezTo>
                        <a:pt x="239245" y="312706"/>
                        <a:pt x="236959" y="312325"/>
                        <a:pt x="234863" y="312325"/>
                      </a:cubicBezTo>
                      <a:cubicBezTo>
                        <a:pt x="227148" y="312325"/>
                        <a:pt x="222767" y="318421"/>
                        <a:pt x="218385" y="318421"/>
                      </a:cubicBezTo>
                      <a:cubicBezTo>
                        <a:pt x="215718" y="318421"/>
                        <a:pt x="212956" y="316039"/>
                        <a:pt x="209527" y="308229"/>
                      </a:cubicBezTo>
                      <a:cubicBezTo>
                        <a:pt x="206384" y="301085"/>
                        <a:pt x="199621" y="298799"/>
                        <a:pt x="193144" y="298799"/>
                      </a:cubicBezTo>
                      <a:cubicBezTo>
                        <a:pt x="185428" y="298799"/>
                        <a:pt x="177999" y="302133"/>
                        <a:pt x="177713" y="304229"/>
                      </a:cubicBezTo>
                      <a:cubicBezTo>
                        <a:pt x="176189" y="315944"/>
                        <a:pt x="184095" y="318325"/>
                        <a:pt x="176475" y="326231"/>
                      </a:cubicBezTo>
                      <a:cubicBezTo>
                        <a:pt x="171522" y="331279"/>
                        <a:pt x="167902" y="332994"/>
                        <a:pt x="164854" y="332994"/>
                      </a:cubicBezTo>
                      <a:cubicBezTo>
                        <a:pt x="158282" y="332994"/>
                        <a:pt x="155139" y="324421"/>
                        <a:pt x="150186" y="324421"/>
                      </a:cubicBezTo>
                      <a:cubicBezTo>
                        <a:pt x="148281" y="324421"/>
                        <a:pt x="145995" y="325660"/>
                        <a:pt x="143233" y="329279"/>
                      </a:cubicBezTo>
                      <a:cubicBezTo>
                        <a:pt x="139994" y="333280"/>
                        <a:pt x="137232" y="334423"/>
                        <a:pt x="134946" y="334423"/>
                      </a:cubicBezTo>
                      <a:cubicBezTo>
                        <a:pt x="131898" y="334423"/>
                        <a:pt x="129898" y="332327"/>
                        <a:pt x="129421" y="332327"/>
                      </a:cubicBezTo>
                      <a:cubicBezTo>
                        <a:pt x="129040" y="332327"/>
                        <a:pt x="129802" y="333756"/>
                        <a:pt x="131993" y="339090"/>
                      </a:cubicBezTo>
                      <a:cubicBezTo>
                        <a:pt x="134279" y="344710"/>
                        <a:pt x="122468" y="361378"/>
                        <a:pt x="116182" y="361378"/>
                      </a:cubicBezTo>
                      <a:cubicBezTo>
                        <a:pt x="113991" y="361378"/>
                        <a:pt x="112467" y="359378"/>
                        <a:pt x="112467" y="354044"/>
                      </a:cubicBezTo>
                      <a:cubicBezTo>
                        <a:pt x="112467" y="345567"/>
                        <a:pt x="107609" y="332994"/>
                        <a:pt x="104371" y="332994"/>
                      </a:cubicBezTo>
                      <a:cubicBezTo>
                        <a:pt x="102656" y="332994"/>
                        <a:pt x="101418" y="336804"/>
                        <a:pt x="101799" y="347091"/>
                      </a:cubicBezTo>
                      <a:cubicBezTo>
                        <a:pt x="103418" y="354330"/>
                        <a:pt x="96465" y="358807"/>
                        <a:pt x="91512" y="358807"/>
                      </a:cubicBezTo>
                      <a:cubicBezTo>
                        <a:pt x="88845" y="358807"/>
                        <a:pt x="86845" y="357568"/>
                        <a:pt x="87035" y="354711"/>
                      </a:cubicBezTo>
                      <a:cubicBezTo>
                        <a:pt x="92750" y="301752"/>
                        <a:pt x="43411" y="320516"/>
                        <a:pt x="41982" y="309277"/>
                      </a:cubicBezTo>
                      <a:cubicBezTo>
                        <a:pt x="39124" y="285750"/>
                        <a:pt x="35124" y="282321"/>
                        <a:pt x="30457" y="282321"/>
                      </a:cubicBezTo>
                      <a:cubicBezTo>
                        <a:pt x="28552" y="282321"/>
                        <a:pt x="26647" y="282892"/>
                        <a:pt x="24646" y="282892"/>
                      </a:cubicBezTo>
                      <a:cubicBezTo>
                        <a:pt x="21980" y="282892"/>
                        <a:pt x="19217" y="281940"/>
                        <a:pt x="16360" y="277463"/>
                      </a:cubicBezTo>
                      <a:cubicBezTo>
                        <a:pt x="-10310" y="248031"/>
                        <a:pt x="5596" y="251174"/>
                        <a:pt x="31028" y="229552"/>
                      </a:cubicBezTo>
                      <a:cubicBezTo>
                        <a:pt x="64175" y="212026"/>
                        <a:pt x="25504" y="209169"/>
                        <a:pt x="33790" y="192596"/>
                      </a:cubicBezTo>
                      <a:cubicBezTo>
                        <a:pt x="41030" y="178117"/>
                        <a:pt x="47887" y="173355"/>
                        <a:pt x="54555" y="173355"/>
                      </a:cubicBezTo>
                      <a:cubicBezTo>
                        <a:pt x="67699" y="173355"/>
                        <a:pt x="79701" y="192310"/>
                        <a:pt x="91131" y="192310"/>
                      </a:cubicBezTo>
                      <a:cubicBezTo>
                        <a:pt x="93893" y="192310"/>
                        <a:pt x="96655" y="191167"/>
                        <a:pt x="99418" y="188309"/>
                      </a:cubicBezTo>
                      <a:cubicBezTo>
                        <a:pt x="102942" y="184594"/>
                        <a:pt x="105609" y="183166"/>
                        <a:pt x="107705" y="183166"/>
                      </a:cubicBezTo>
                      <a:cubicBezTo>
                        <a:pt x="116944" y="183166"/>
                        <a:pt x="116944" y="211264"/>
                        <a:pt x="143995" y="211264"/>
                      </a:cubicBezTo>
                      <a:cubicBezTo>
                        <a:pt x="146281" y="211264"/>
                        <a:pt x="148662" y="211074"/>
                        <a:pt x="151329" y="210598"/>
                      </a:cubicBezTo>
                      <a:cubicBezTo>
                        <a:pt x="196382" y="184594"/>
                        <a:pt x="173617" y="135731"/>
                        <a:pt x="205526" y="135731"/>
                      </a:cubicBezTo>
                      <a:cubicBezTo>
                        <a:pt x="209622" y="135731"/>
                        <a:pt x="214575" y="136493"/>
                        <a:pt x="220671" y="138303"/>
                      </a:cubicBezTo>
                      <a:cubicBezTo>
                        <a:pt x="230196" y="138303"/>
                        <a:pt x="248865" y="75152"/>
                        <a:pt x="264962" y="65627"/>
                      </a:cubicBezTo>
                      <a:cubicBezTo>
                        <a:pt x="308110" y="37243"/>
                        <a:pt x="230291" y="43720"/>
                        <a:pt x="271630" y="19240"/>
                      </a:cubicBezTo>
                      <a:cubicBezTo>
                        <a:pt x="271058" y="18097"/>
                        <a:pt x="269725" y="14097"/>
                        <a:pt x="268582" y="2381"/>
                      </a:cubicBezTo>
                      <a:moveTo>
                        <a:pt x="268486" y="0"/>
                      </a:moveTo>
                      <a:cubicBezTo>
                        <a:pt x="267915" y="0"/>
                        <a:pt x="267439" y="190"/>
                        <a:pt x="266962" y="476"/>
                      </a:cubicBezTo>
                      <a:cubicBezTo>
                        <a:pt x="266296" y="952"/>
                        <a:pt x="266010" y="1810"/>
                        <a:pt x="266105" y="2572"/>
                      </a:cubicBezTo>
                      <a:cubicBezTo>
                        <a:pt x="266962" y="11144"/>
                        <a:pt x="267915" y="15716"/>
                        <a:pt x="268582" y="18193"/>
                      </a:cubicBezTo>
                      <a:cubicBezTo>
                        <a:pt x="260200" y="23336"/>
                        <a:pt x="256485" y="27622"/>
                        <a:pt x="256485" y="31813"/>
                      </a:cubicBezTo>
                      <a:cubicBezTo>
                        <a:pt x="256485" y="36862"/>
                        <a:pt x="261819" y="39814"/>
                        <a:pt x="266962" y="42672"/>
                      </a:cubicBezTo>
                      <a:cubicBezTo>
                        <a:pt x="271249" y="45053"/>
                        <a:pt x="275821" y="47625"/>
                        <a:pt x="275916" y="50578"/>
                      </a:cubicBezTo>
                      <a:cubicBezTo>
                        <a:pt x="275916" y="52768"/>
                        <a:pt x="273916" y="56769"/>
                        <a:pt x="263534" y="63627"/>
                      </a:cubicBezTo>
                      <a:cubicBezTo>
                        <a:pt x="254580" y="68961"/>
                        <a:pt x="245531" y="88392"/>
                        <a:pt x="236863" y="107156"/>
                      </a:cubicBezTo>
                      <a:cubicBezTo>
                        <a:pt x="231720" y="118205"/>
                        <a:pt x="224100" y="134779"/>
                        <a:pt x="220766" y="135826"/>
                      </a:cubicBezTo>
                      <a:cubicBezTo>
                        <a:pt x="214766" y="134112"/>
                        <a:pt x="209717" y="133350"/>
                        <a:pt x="205431" y="133350"/>
                      </a:cubicBezTo>
                      <a:cubicBezTo>
                        <a:pt x="188381" y="133350"/>
                        <a:pt x="185143" y="146018"/>
                        <a:pt x="181523" y="160687"/>
                      </a:cubicBezTo>
                      <a:cubicBezTo>
                        <a:pt x="177618" y="176117"/>
                        <a:pt x="172855" y="195263"/>
                        <a:pt x="150472" y="208312"/>
                      </a:cubicBezTo>
                      <a:cubicBezTo>
                        <a:pt x="148186" y="208693"/>
                        <a:pt x="145995" y="208788"/>
                        <a:pt x="143899" y="208788"/>
                      </a:cubicBezTo>
                      <a:cubicBezTo>
                        <a:pt x="128278" y="208788"/>
                        <a:pt x="122563" y="198692"/>
                        <a:pt x="117991" y="190595"/>
                      </a:cubicBezTo>
                      <a:cubicBezTo>
                        <a:pt x="115039" y="185356"/>
                        <a:pt x="112467" y="180784"/>
                        <a:pt x="107609" y="180784"/>
                      </a:cubicBezTo>
                      <a:cubicBezTo>
                        <a:pt x="104656" y="180784"/>
                        <a:pt x="101513" y="182689"/>
                        <a:pt x="97608" y="186690"/>
                      </a:cubicBezTo>
                      <a:cubicBezTo>
                        <a:pt x="95512" y="188881"/>
                        <a:pt x="93322" y="189929"/>
                        <a:pt x="91036" y="189929"/>
                      </a:cubicBezTo>
                      <a:cubicBezTo>
                        <a:pt x="86368" y="189929"/>
                        <a:pt x="81034" y="185833"/>
                        <a:pt x="75510" y="181451"/>
                      </a:cubicBezTo>
                      <a:cubicBezTo>
                        <a:pt x="68938" y="176308"/>
                        <a:pt x="62080" y="170974"/>
                        <a:pt x="54460" y="170974"/>
                      </a:cubicBezTo>
                      <a:lnTo>
                        <a:pt x="54460" y="170974"/>
                      </a:lnTo>
                      <a:cubicBezTo>
                        <a:pt x="45982" y="170974"/>
                        <a:pt x="38553" y="177736"/>
                        <a:pt x="31600" y="191548"/>
                      </a:cubicBezTo>
                      <a:cubicBezTo>
                        <a:pt x="27409" y="199930"/>
                        <a:pt x="33219" y="205645"/>
                        <a:pt x="37410" y="209836"/>
                      </a:cubicBezTo>
                      <a:cubicBezTo>
                        <a:pt x="40077" y="212408"/>
                        <a:pt x="42553" y="214884"/>
                        <a:pt x="42172" y="217075"/>
                      </a:cubicBezTo>
                      <a:cubicBezTo>
                        <a:pt x="41887" y="218980"/>
                        <a:pt x="39505" y="222313"/>
                        <a:pt x="29790" y="227457"/>
                      </a:cubicBezTo>
                      <a:cubicBezTo>
                        <a:pt x="29599" y="227457"/>
                        <a:pt x="29504" y="227647"/>
                        <a:pt x="29314" y="227743"/>
                      </a:cubicBezTo>
                      <a:cubicBezTo>
                        <a:pt x="23599" y="232600"/>
                        <a:pt x="18265" y="236315"/>
                        <a:pt x="13978" y="239268"/>
                      </a:cubicBezTo>
                      <a:cubicBezTo>
                        <a:pt x="6359" y="244507"/>
                        <a:pt x="739" y="248317"/>
                        <a:pt x="72" y="254317"/>
                      </a:cubicBezTo>
                      <a:cubicBezTo>
                        <a:pt x="-595" y="260128"/>
                        <a:pt x="3310" y="266890"/>
                        <a:pt x="14359" y="279178"/>
                      </a:cubicBezTo>
                      <a:cubicBezTo>
                        <a:pt x="16931" y="283273"/>
                        <a:pt x="20170" y="285369"/>
                        <a:pt x="24456" y="285369"/>
                      </a:cubicBezTo>
                      <a:cubicBezTo>
                        <a:pt x="25599" y="285369"/>
                        <a:pt x="26742" y="285179"/>
                        <a:pt x="27790" y="285083"/>
                      </a:cubicBezTo>
                      <a:cubicBezTo>
                        <a:pt x="28647" y="284988"/>
                        <a:pt x="29409" y="284797"/>
                        <a:pt x="30266" y="284797"/>
                      </a:cubicBezTo>
                      <a:cubicBezTo>
                        <a:pt x="32266" y="284797"/>
                        <a:pt x="36362" y="284797"/>
                        <a:pt x="39410" y="309658"/>
                      </a:cubicBezTo>
                      <a:cubicBezTo>
                        <a:pt x="40077" y="315087"/>
                        <a:pt x="46363" y="315754"/>
                        <a:pt x="53698" y="316611"/>
                      </a:cubicBezTo>
                      <a:cubicBezTo>
                        <a:pt x="68176" y="318230"/>
                        <a:pt x="88083" y="320516"/>
                        <a:pt x="84368" y="354616"/>
                      </a:cubicBezTo>
                      <a:cubicBezTo>
                        <a:pt x="84273" y="356997"/>
                        <a:pt x="85130" y="358521"/>
                        <a:pt x="85892" y="359283"/>
                      </a:cubicBezTo>
                      <a:cubicBezTo>
                        <a:pt x="87130" y="360617"/>
                        <a:pt x="89035" y="361283"/>
                        <a:pt x="91226" y="361283"/>
                      </a:cubicBezTo>
                      <a:cubicBezTo>
                        <a:pt x="95036" y="361283"/>
                        <a:pt x="99227" y="359283"/>
                        <a:pt x="101609" y="356235"/>
                      </a:cubicBezTo>
                      <a:cubicBezTo>
                        <a:pt x="103799" y="353473"/>
                        <a:pt x="104561" y="350234"/>
                        <a:pt x="103799" y="346710"/>
                      </a:cubicBezTo>
                      <a:cubicBezTo>
                        <a:pt x="103609" y="340042"/>
                        <a:pt x="104180" y="337185"/>
                        <a:pt x="104561" y="335947"/>
                      </a:cubicBezTo>
                      <a:cubicBezTo>
                        <a:pt x="106371" y="338137"/>
                        <a:pt x="109800" y="347186"/>
                        <a:pt x="109800" y="354235"/>
                      </a:cubicBezTo>
                      <a:cubicBezTo>
                        <a:pt x="109800" y="362712"/>
                        <a:pt x="113610" y="363950"/>
                        <a:pt x="115896" y="363950"/>
                      </a:cubicBezTo>
                      <a:cubicBezTo>
                        <a:pt x="120563" y="363950"/>
                        <a:pt x="125992" y="358331"/>
                        <a:pt x="129612" y="352996"/>
                      </a:cubicBezTo>
                      <a:cubicBezTo>
                        <a:pt x="131517" y="350139"/>
                        <a:pt x="135803" y="342995"/>
                        <a:pt x="133993" y="338423"/>
                      </a:cubicBezTo>
                      <a:lnTo>
                        <a:pt x="133422" y="336994"/>
                      </a:lnTo>
                      <a:cubicBezTo>
                        <a:pt x="133422" y="336994"/>
                        <a:pt x="134279" y="337090"/>
                        <a:pt x="134755" y="337090"/>
                      </a:cubicBezTo>
                      <a:cubicBezTo>
                        <a:pt x="138280" y="337090"/>
                        <a:pt x="141709" y="335090"/>
                        <a:pt x="144947" y="331089"/>
                      </a:cubicBezTo>
                      <a:cubicBezTo>
                        <a:pt x="147043" y="328517"/>
                        <a:pt x="148757" y="327184"/>
                        <a:pt x="150091" y="327184"/>
                      </a:cubicBezTo>
                      <a:cubicBezTo>
                        <a:pt x="151424" y="327184"/>
                        <a:pt x="153043" y="328708"/>
                        <a:pt x="154758" y="330327"/>
                      </a:cubicBezTo>
                      <a:cubicBezTo>
                        <a:pt x="157234" y="332708"/>
                        <a:pt x="160283" y="335756"/>
                        <a:pt x="164854" y="335756"/>
                      </a:cubicBezTo>
                      <a:cubicBezTo>
                        <a:pt x="168855" y="335756"/>
                        <a:pt x="173236" y="333280"/>
                        <a:pt x="178094" y="328231"/>
                      </a:cubicBezTo>
                      <a:cubicBezTo>
                        <a:pt x="183524" y="322612"/>
                        <a:pt x="182285" y="318611"/>
                        <a:pt x="181047" y="314706"/>
                      </a:cubicBezTo>
                      <a:cubicBezTo>
                        <a:pt x="180285" y="312134"/>
                        <a:pt x="179333" y="309181"/>
                        <a:pt x="179904" y="304895"/>
                      </a:cubicBezTo>
                      <a:cubicBezTo>
                        <a:pt x="180571" y="304133"/>
                        <a:pt x="186381" y="301561"/>
                        <a:pt x="192953" y="301561"/>
                      </a:cubicBezTo>
                      <a:cubicBezTo>
                        <a:pt x="197811" y="301561"/>
                        <a:pt x="204193" y="302990"/>
                        <a:pt x="207145" y="309563"/>
                      </a:cubicBezTo>
                      <a:cubicBezTo>
                        <a:pt x="210765" y="317659"/>
                        <a:pt x="214003" y="321088"/>
                        <a:pt x="218194" y="321088"/>
                      </a:cubicBezTo>
                      <a:cubicBezTo>
                        <a:pt x="220671" y="321088"/>
                        <a:pt x="222957" y="319754"/>
                        <a:pt x="225338" y="318325"/>
                      </a:cubicBezTo>
                      <a:cubicBezTo>
                        <a:pt x="228101" y="316706"/>
                        <a:pt x="230958" y="314992"/>
                        <a:pt x="234673" y="314992"/>
                      </a:cubicBezTo>
                      <a:cubicBezTo>
                        <a:pt x="236578" y="314992"/>
                        <a:pt x="238578" y="315468"/>
                        <a:pt x="240674" y="316325"/>
                      </a:cubicBezTo>
                      <a:cubicBezTo>
                        <a:pt x="243817" y="317659"/>
                        <a:pt x="246674" y="318325"/>
                        <a:pt x="249341" y="318325"/>
                      </a:cubicBezTo>
                      <a:cubicBezTo>
                        <a:pt x="251532" y="318325"/>
                        <a:pt x="253246" y="317849"/>
                        <a:pt x="254294" y="317563"/>
                      </a:cubicBezTo>
                      <a:cubicBezTo>
                        <a:pt x="254580" y="319183"/>
                        <a:pt x="254770" y="322326"/>
                        <a:pt x="255056" y="326422"/>
                      </a:cubicBezTo>
                      <a:cubicBezTo>
                        <a:pt x="255247" y="329756"/>
                        <a:pt x="255533" y="333946"/>
                        <a:pt x="255913" y="339281"/>
                      </a:cubicBezTo>
                      <a:cubicBezTo>
                        <a:pt x="256771" y="349949"/>
                        <a:pt x="264676" y="352616"/>
                        <a:pt x="270487" y="354616"/>
                      </a:cubicBezTo>
                      <a:cubicBezTo>
                        <a:pt x="275344" y="356235"/>
                        <a:pt x="277345" y="357187"/>
                        <a:pt x="277345" y="359664"/>
                      </a:cubicBezTo>
                      <a:cubicBezTo>
                        <a:pt x="277059" y="378142"/>
                        <a:pt x="277440" y="379571"/>
                        <a:pt x="278678" y="380809"/>
                      </a:cubicBezTo>
                      <a:cubicBezTo>
                        <a:pt x="279154" y="381286"/>
                        <a:pt x="279917" y="381571"/>
                        <a:pt x="280583" y="381571"/>
                      </a:cubicBezTo>
                      <a:cubicBezTo>
                        <a:pt x="282488" y="381571"/>
                        <a:pt x="283345" y="379952"/>
                        <a:pt x="284584" y="377476"/>
                      </a:cubicBezTo>
                      <a:cubicBezTo>
                        <a:pt x="285536" y="375761"/>
                        <a:pt x="286679" y="373570"/>
                        <a:pt x="288013" y="372142"/>
                      </a:cubicBezTo>
                      <a:cubicBezTo>
                        <a:pt x="288203" y="371951"/>
                        <a:pt x="288299" y="371856"/>
                        <a:pt x="288489" y="371666"/>
                      </a:cubicBezTo>
                      <a:cubicBezTo>
                        <a:pt x="288679" y="372427"/>
                        <a:pt x="288870" y="373475"/>
                        <a:pt x="289060" y="374333"/>
                      </a:cubicBezTo>
                      <a:cubicBezTo>
                        <a:pt x="290299" y="380238"/>
                        <a:pt x="292489" y="391192"/>
                        <a:pt x="304586" y="393859"/>
                      </a:cubicBezTo>
                      <a:cubicBezTo>
                        <a:pt x="309920" y="398717"/>
                        <a:pt x="313159" y="400621"/>
                        <a:pt x="316016" y="400621"/>
                      </a:cubicBezTo>
                      <a:cubicBezTo>
                        <a:pt x="320302" y="400621"/>
                        <a:pt x="321826" y="396526"/>
                        <a:pt x="323732" y="391763"/>
                      </a:cubicBezTo>
                      <a:cubicBezTo>
                        <a:pt x="325827" y="386525"/>
                        <a:pt x="328589" y="379381"/>
                        <a:pt x="335828" y="372904"/>
                      </a:cubicBezTo>
                      <a:cubicBezTo>
                        <a:pt x="341448" y="367093"/>
                        <a:pt x="339448" y="361569"/>
                        <a:pt x="337828" y="357092"/>
                      </a:cubicBezTo>
                      <a:cubicBezTo>
                        <a:pt x="336209" y="352616"/>
                        <a:pt x="335257" y="349949"/>
                        <a:pt x="339638" y="346615"/>
                      </a:cubicBezTo>
                      <a:cubicBezTo>
                        <a:pt x="340114" y="346234"/>
                        <a:pt x="340495" y="345662"/>
                        <a:pt x="340591" y="344995"/>
                      </a:cubicBezTo>
                      <a:cubicBezTo>
                        <a:pt x="340686" y="344329"/>
                        <a:pt x="340495" y="343757"/>
                        <a:pt x="340114" y="343186"/>
                      </a:cubicBezTo>
                      <a:cubicBezTo>
                        <a:pt x="336114" y="338328"/>
                        <a:pt x="337733" y="332137"/>
                        <a:pt x="339448" y="325660"/>
                      </a:cubicBezTo>
                      <a:cubicBezTo>
                        <a:pt x="341448" y="318040"/>
                        <a:pt x="343734" y="309467"/>
                        <a:pt x="335638" y="303276"/>
                      </a:cubicBezTo>
                      <a:cubicBezTo>
                        <a:pt x="335447" y="303181"/>
                        <a:pt x="335257" y="302990"/>
                        <a:pt x="335066" y="302990"/>
                      </a:cubicBezTo>
                      <a:cubicBezTo>
                        <a:pt x="330685" y="301371"/>
                        <a:pt x="329446" y="296513"/>
                        <a:pt x="328113" y="291465"/>
                      </a:cubicBezTo>
                      <a:cubicBezTo>
                        <a:pt x="326684" y="286036"/>
                        <a:pt x="325160" y="279940"/>
                        <a:pt x="318874" y="278416"/>
                      </a:cubicBezTo>
                      <a:cubicBezTo>
                        <a:pt x="312016" y="277177"/>
                        <a:pt x="309063" y="270986"/>
                        <a:pt x="305539" y="263747"/>
                      </a:cubicBezTo>
                      <a:cubicBezTo>
                        <a:pt x="302681" y="257842"/>
                        <a:pt x="299728" y="251841"/>
                        <a:pt x="294394" y="247650"/>
                      </a:cubicBezTo>
                      <a:cubicBezTo>
                        <a:pt x="293442" y="246888"/>
                        <a:pt x="292394" y="243935"/>
                        <a:pt x="291632" y="241744"/>
                      </a:cubicBezTo>
                      <a:cubicBezTo>
                        <a:pt x="290108" y="237458"/>
                        <a:pt x="288584" y="232981"/>
                        <a:pt x="284869" y="232981"/>
                      </a:cubicBezTo>
                      <a:cubicBezTo>
                        <a:pt x="282298" y="232981"/>
                        <a:pt x="280393" y="235267"/>
                        <a:pt x="279154" y="237172"/>
                      </a:cubicBezTo>
                      <a:cubicBezTo>
                        <a:pt x="275726" y="239839"/>
                        <a:pt x="273916" y="240792"/>
                        <a:pt x="273059" y="241078"/>
                      </a:cubicBezTo>
                      <a:cubicBezTo>
                        <a:pt x="273059" y="238601"/>
                        <a:pt x="275344" y="231648"/>
                        <a:pt x="277059" y="226409"/>
                      </a:cubicBezTo>
                      <a:cubicBezTo>
                        <a:pt x="281917" y="211931"/>
                        <a:pt x="287346" y="195548"/>
                        <a:pt x="278869" y="189929"/>
                      </a:cubicBezTo>
                      <a:cubicBezTo>
                        <a:pt x="271344" y="183166"/>
                        <a:pt x="271153" y="180022"/>
                        <a:pt x="271439" y="179070"/>
                      </a:cubicBezTo>
                      <a:cubicBezTo>
                        <a:pt x="272487" y="175641"/>
                        <a:pt x="282869" y="174308"/>
                        <a:pt x="290489" y="173260"/>
                      </a:cubicBezTo>
                      <a:cubicBezTo>
                        <a:pt x="300776" y="171926"/>
                        <a:pt x="310492" y="170593"/>
                        <a:pt x="312873" y="164973"/>
                      </a:cubicBezTo>
                      <a:cubicBezTo>
                        <a:pt x="314873" y="162306"/>
                        <a:pt x="316016" y="162306"/>
                        <a:pt x="316492" y="162306"/>
                      </a:cubicBezTo>
                      <a:cubicBezTo>
                        <a:pt x="317921" y="162306"/>
                        <a:pt x="320017" y="163639"/>
                        <a:pt x="322398" y="165259"/>
                      </a:cubicBezTo>
                      <a:cubicBezTo>
                        <a:pt x="328113" y="169069"/>
                        <a:pt x="333542" y="170879"/>
                        <a:pt x="338781" y="170879"/>
                      </a:cubicBezTo>
                      <a:cubicBezTo>
                        <a:pt x="351354" y="170879"/>
                        <a:pt x="361260" y="160782"/>
                        <a:pt x="370023" y="151829"/>
                      </a:cubicBezTo>
                      <a:cubicBezTo>
                        <a:pt x="377167" y="144494"/>
                        <a:pt x="384025" y="137636"/>
                        <a:pt x="390692" y="137636"/>
                      </a:cubicBezTo>
                      <a:cubicBezTo>
                        <a:pt x="391550" y="137636"/>
                        <a:pt x="392407" y="137731"/>
                        <a:pt x="393264" y="138017"/>
                      </a:cubicBezTo>
                      <a:cubicBezTo>
                        <a:pt x="395074" y="138493"/>
                        <a:pt x="396788" y="138684"/>
                        <a:pt x="398408" y="138684"/>
                      </a:cubicBezTo>
                      <a:cubicBezTo>
                        <a:pt x="409552" y="138684"/>
                        <a:pt x="416791" y="128968"/>
                        <a:pt x="417553" y="113252"/>
                      </a:cubicBezTo>
                      <a:cubicBezTo>
                        <a:pt x="418505" y="91726"/>
                        <a:pt x="406504" y="67246"/>
                        <a:pt x="385549" y="65437"/>
                      </a:cubicBezTo>
                      <a:cubicBezTo>
                        <a:pt x="384882" y="65437"/>
                        <a:pt x="384310" y="65437"/>
                        <a:pt x="383834" y="65437"/>
                      </a:cubicBezTo>
                      <a:cubicBezTo>
                        <a:pt x="384025" y="63341"/>
                        <a:pt x="383453" y="60293"/>
                        <a:pt x="381072" y="56007"/>
                      </a:cubicBezTo>
                      <a:cubicBezTo>
                        <a:pt x="380977" y="55817"/>
                        <a:pt x="380786" y="55626"/>
                        <a:pt x="380691" y="55531"/>
                      </a:cubicBezTo>
                      <a:cubicBezTo>
                        <a:pt x="375928" y="50768"/>
                        <a:pt x="370785" y="50197"/>
                        <a:pt x="366784" y="50197"/>
                      </a:cubicBezTo>
                      <a:cubicBezTo>
                        <a:pt x="364879" y="50197"/>
                        <a:pt x="362879" y="50387"/>
                        <a:pt x="360879" y="50483"/>
                      </a:cubicBezTo>
                      <a:cubicBezTo>
                        <a:pt x="358879" y="50673"/>
                        <a:pt x="356783" y="50863"/>
                        <a:pt x="354688" y="50863"/>
                      </a:cubicBezTo>
                      <a:cubicBezTo>
                        <a:pt x="347925" y="50863"/>
                        <a:pt x="339734" y="49149"/>
                        <a:pt x="330494" y="36576"/>
                      </a:cubicBezTo>
                      <a:cubicBezTo>
                        <a:pt x="329351" y="35052"/>
                        <a:pt x="328875" y="34004"/>
                        <a:pt x="328399" y="33242"/>
                      </a:cubicBezTo>
                      <a:cubicBezTo>
                        <a:pt x="326589" y="29718"/>
                        <a:pt x="325541" y="29337"/>
                        <a:pt x="314778" y="26479"/>
                      </a:cubicBezTo>
                      <a:cubicBezTo>
                        <a:pt x="305729" y="24098"/>
                        <a:pt x="305539" y="22860"/>
                        <a:pt x="305158" y="21336"/>
                      </a:cubicBezTo>
                      <a:cubicBezTo>
                        <a:pt x="304015" y="15907"/>
                        <a:pt x="300586" y="10954"/>
                        <a:pt x="269153" y="286"/>
                      </a:cubicBezTo>
                      <a:cubicBezTo>
                        <a:pt x="268867" y="286"/>
                        <a:pt x="268677" y="190"/>
                        <a:pt x="268391" y="190"/>
                      </a:cubicBezTo>
                      <a:lnTo>
                        <a:pt x="268391" y="19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0" name="Graphic 2">
                <a:extLst>
                  <a:ext uri="{FF2B5EF4-FFF2-40B4-BE49-F238E27FC236}">
                    <a16:creationId xmlns:a16="http://schemas.microsoft.com/office/drawing/2014/main" id="{72015615-6944-1740-68C2-6019EF6D2203}"/>
                  </a:ext>
                </a:extLst>
              </p:cNvPr>
              <p:cNvGrpSpPr/>
              <p:nvPr/>
            </p:nvGrpSpPr>
            <p:grpSpPr>
              <a:xfrm>
                <a:off x="7129414" y="2999517"/>
                <a:ext cx="96087" cy="161258"/>
                <a:chOff x="7129414" y="2999517"/>
                <a:chExt cx="96087" cy="161258"/>
              </a:xfrm>
              <a:grpFill/>
            </p:grpSpPr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09D52E1F-A964-5F92-1269-45701D132A8B}"/>
                    </a:ext>
                  </a:extLst>
                </p:cNvPr>
                <p:cNvSpPr/>
                <p:nvPr/>
              </p:nvSpPr>
              <p:spPr>
                <a:xfrm>
                  <a:off x="7130741" y="3000565"/>
                  <a:ext cx="93863" cy="158876"/>
                </a:xfrm>
                <a:custGeom>
                  <a:avLst/>
                  <a:gdLst>
                    <a:gd name="connsiteX0" fmla="*/ 58443 w 93863"/>
                    <a:gd name="connsiteY0" fmla="*/ 158877 h 158876"/>
                    <a:gd name="connsiteX1" fmla="*/ 626 w 93863"/>
                    <a:gd name="connsiteY1" fmla="*/ 134684 h 158876"/>
                    <a:gd name="connsiteX2" fmla="*/ 9484 w 93863"/>
                    <a:gd name="connsiteY2" fmla="*/ 116014 h 158876"/>
                    <a:gd name="connsiteX3" fmla="*/ 14818 w 93863"/>
                    <a:gd name="connsiteY3" fmla="*/ 112871 h 158876"/>
                    <a:gd name="connsiteX4" fmla="*/ 11485 w 93863"/>
                    <a:gd name="connsiteY4" fmla="*/ 97631 h 158876"/>
                    <a:gd name="connsiteX5" fmla="*/ 11675 w 93863"/>
                    <a:gd name="connsiteY5" fmla="*/ 55150 h 158876"/>
                    <a:gd name="connsiteX6" fmla="*/ 12628 w 93863"/>
                    <a:gd name="connsiteY6" fmla="*/ 54673 h 158876"/>
                    <a:gd name="connsiteX7" fmla="*/ 12818 w 93863"/>
                    <a:gd name="connsiteY7" fmla="*/ 54673 h 158876"/>
                    <a:gd name="connsiteX8" fmla="*/ 17104 w 93863"/>
                    <a:gd name="connsiteY8" fmla="*/ 56197 h 158876"/>
                    <a:gd name="connsiteX9" fmla="*/ 25486 w 93863"/>
                    <a:gd name="connsiteY9" fmla="*/ 58674 h 158876"/>
                    <a:gd name="connsiteX10" fmla="*/ 29392 w 93863"/>
                    <a:gd name="connsiteY10" fmla="*/ 57150 h 158876"/>
                    <a:gd name="connsiteX11" fmla="*/ 32249 w 93863"/>
                    <a:gd name="connsiteY11" fmla="*/ 41815 h 158876"/>
                    <a:gd name="connsiteX12" fmla="*/ 29677 w 93863"/>
                    <a:gd name="connsiteY12" fmla="*/ 35814 h 158876"/>
                    <a:gd name="connsiteX13" fmla="*/ 26249 w 93863"/>
                    <a:gd name="connsiteY13" fmla="*/ 19145 h 158876"/>
                    <a:gd name="connsiteX14" fmla="*/ 48727 w 93863"/>
                    <a:gd name="connsiteY14" fmla="*/ 0 h 158876"/>
                    <a:gd name="connsiteX15" fmla="*/ 70159 w 93863"/>
                    <a:gd name="connsiteY15" fmla="*/ 13525 h 158876"/>
                    <a:gd name="connsiteX16" fmla="*/ 67682 w 93863"/>
                    <a:gd name="connsiteY16" fmla="*/ 20860 h 158876"/>
                    <a:gd name="connsiteX17" fmla="*/ 57681 w 93863"/>
                    <a:gd name="connsiteY17" fmla="*/ 31528 h 158876"/>
                    <a:gd name="connsiteX18" fmla="*/ 80065 w 93863"/>
                    <a:gd name="connsiteY18" fmla="*/ 59341 h 158876"/>
                    <a:gd name="connsiteX19" fmla="*/ 90542 w 93863"/>
                    <a:gd name="connsiteY19" fmla="*/ 64008 h 158876"/>
                    <a:gd name="connsiteX20" fmla="*/ 88732 w 93863"/>
                    <a:gd name="connsiteY20" fmla="*/ 70485 h 158876"/>
                    <a:gd name="connsiteX21" fmla="*/ 86637 w 93863"/>
                    <a:gd name="connsiteY21" fmla="*/ 76390 h 158876"/>
                    <a:gd name="connsiteX22" fmla="*/ 91495 w 93863"/>
                    <a:gd name="connsiteY22" fmla="*/ 80867 h 158876"/>
                    <a:gd name="connsiteX23" fmla="*/ 93590 w 93863"/>
                    <a:gd name="connsiteY23" fmla="*/ 83058 h 158876"/>
                    <a:gd name="connsiteX24" fmla="*/ 85970 w 93863"/>
                    <a:gd name="connsiteY24" fmla="*/ 102679 h 158876"/>
                    <a:gd name="connsiteX25" fmla="*/ 72349 w 93863"/>
                    <a:gd name="connsiteY25" fmla="*/ 156305 h 158876"/>
                    <a:gd name="connsiteX26" fmla="*/ 72349 w 93863"/>
                    <a:gd name="connsiteY26" fmla="*/ 157353 h 158876"/>
                    <a:gd name="connsiteX27" fmla="*/ 71492 w 93863"/>
                    <a:gd name="connsiteY27" fmla="*/ 157925 h 158876"/>
                    <a:gd name="connsiteX28" fmla="*/ 58633 w 93863"/>
                    <a:gd name="connsiteY28" fmla="*/ 158877 h 158876"/>
                    <a:gd name="connsiteX29" fmla="*/ 58633 w 93863"/>
                    <a:gd name="connsiteY29" fmla="*/ 158877 h 15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3863" h="158876">
                      <a:moveTo>
                        <a:pt x="58443" y="158877"/>
                      </a:moveTo>
                      <a:cubicBezTo>
                        <a:pt x="31392" y="158877"/>
                        <a:pt x="4912" y="147828"/>
                        <a:pt x="626" y="134684"/>
                      </a:cubicBezTo>
                      <a:cubicBezTo>
                        <a:pt x="-803" y="130207"/>
                        <a:pt x="-517" y="123349"/>
                        <a:pt x="9484" y="116014"/>
                      </a:cubicBezTo>
                      <a:cubicBezTo>
                        <a:pt x="12532" y="115252"/>
                        <a:pt x="14152" y="114300"/>
                        <a:pt x="14818" y="112871"/>
                      </a:cubicBezTo>
                      <a:cubicBezTo>
                        <a:pt x="16437" y="109728"/>
                        <a:pt x="14152" y="104108"/>
                        <a:pt x="11485" y="97631"/>
                      </a:cubicBezTo>
                      <a:cubicBezTo>
                        <a:pt x="6722" y="85915"/>
                        <a:pt x="150" y="69913"/>
                        <a:pt x="11675" y="55150"/>
                      </a:cubicBezTo>
                      <a:cubicBezTo>
                        <a:pt x="11866" y="54864"/>
                        <a:pt x="12247" y="54673"/>
                        <a:pt x="12628" y="54673"/>
                      </a:cubicBezTo>
                      <a:cubicBezTo>
                        <a:pt x="12628" y="54673"/>
                        <a:pt x="12723" y="54673"/>
                        <a:pt x="12818" y="54673"/>
                      </a:cubicBezTo>
                      <a:cubicBezTo>
                        <a:pt x="13961" y="54864"/>
                        <a:pt x="15390" y="55531"/>
                        <a:pt x="17104" y="56197"/>
                      </a:cubicBezTo>
                      <a:cubicBezTo>
                        <a:pt x="19676" y="57340"/>
                        <a:pt x="22819" y="58674"/>
                        <a:pt x="25486" y="58674"/>
                      </a:cubicBezTo>
                      <a:cubicBezTo>
                        <a:pt x="27106" y="58674"/>
                        <a:pt x="28344" y="58198"/>
                        <a:pt x="29392" y="57150"/>
                      </a:cubicBezTo>
                      <a:cubicBezTo>
                        <a:pt x="31678" y="54769"/>
                        <a:pt x="32630" y="49625"/>
                        <a:pt x="32249" y="41815"/>
                      </a:cubicBezTo>
                      <a:cubicBezTo>
                        <a:pt x="32059" y="37814"/>
                        <a:pt x="31011" y="36957"/>
                        <a:pt x="29677" y="35814"/>
                      </a:cubicBezTo>
                      <a:cubicBezTo>
                        <a:pt x="26915" y="33528"/>
                        <a:pt x="25105" y="30956"/>
                        <a:pt x="26249" y="19145"/>
                      </a:cubicBezTo>
                      <a:cubicBezTo>
                        <a:pt x="32535" y="2476"/>
                        <a:pt x="43012" y="0"/>
                        <a:pt x="48727" y="0"/>
                      </a:cubicBezTo>
                      <a:cubicBezTo>
                        <a:pt x="58729" y="0"/>
                        <a:pt x="68254" y="7144"/>
                        <a:pt x="70159" y="13525"/>
                      </a:cubicBezTo>
                      <a:cubicBezTo>
                        <a:pt x="71016" y="16573"/>
                        <a:pt x="70159" y="19240"/>
                        <a:pt x="67682" y="20860"/>
                      </a:cubicBezTo>
                      <a:cubicBezTo>
                        <a:pt x="60919" y="22098"/>
                        <a:pt x="57681" y="25717"/>
                        <a:pt x="57681" y="31528"/>
                      </a:cubicBezTo>
                      <a:cubicBezTo>
                        <a:pt x="57681" y="42767"/>
                        <a:pt x="69587" y="57626"/>
                        <a:pt x="80065" y="59341"/>
                      </a:cubicBezTo>
                      <a:cubicBezTo>
                        <a:pt x="86446" y="60388"/>
                        <a:pt x="89590" y="61722"/>
                        <a:pt x="90542" y="64008"/>
                      </a:cubicBezTo>
                      <a:cubicBezTo>
                        <a:pt x="91495" y="66199"/>
                        <a:pt x="90066" y="68389"/>
                        <a:pt x="88732" y="70485"/>
                      </a:cubicBezTo>
                      <a:cubicBezTo>
                        <a:pt x="87494" y="72485"/>
                        <a:pt x="86161" y="74485"/>
                        <a:pt x="86637" y="76390"/>
                      </a:cubicBezTo>
                      <a:cubicBezTo>
                        <a:pt x="87018" y="77914"/>
                        <a:pt x="88637" y="79438"/>
                        <a:pt x="91495" y="80867"/>
                      </a:cubicBezTo>
                      <a:cubicBezTo>
                        <a:pt x="92447" y="81248"/>
                        <a:pt x="93209" y="82010"/>
                        <a:pt x="93590" y="83058"/>
                      </a:cubicBezTo>
                      <a:cubicBezTo>
                        <a:pt x="94924" y="86677"/>
                        <a:pt x="91209" y="93440"/>
                        <a:pt x="85970" y="102679"/>
                      </a:cubicBezTo>
                      <a:cubicBezTo>
                        <a:pt x="77302" y="118205"/>
                        <a:pt x="65396" y="139541"/>
                        <a:pt x="72349" y="156305"/>
                      </a:cubicBezTo>
                      <a:cubicBezTo>
                        <a:pt x="72445" y="156686"/>
                        <a:pt x="72445" y="157067"/>
                        <a:pt x="72349" y="157353"/>
                      </a:cubicBezTo>
                      <a:cubicBezTo>
                        <a:pt x="72159" y="157639"/>
                        <a:pt x="71873" y="157925"/>
                        <a:pt x="71492" y="157925"/>
                      </a:cubicBezTo>
                      <a:cubicBezTo>
                        <a:pt x="67396" y="158496"/>
                        <a:pt x="63110" y="158877"/>
                        <a:pt x="58633" y="158877"/>
                      </a:cubicBezTo>
                      <a:lnTo>
                        <a:pt x="58633" y="15887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29FFB0A5-CB5D-C2AE-FA1C-DC946BBD747C}"/>
                    </a:ext>
                  </a:extLst>
                </p:cNvPr>
                <p:cNvSpPr/>
                <p:nvPr/>
              </p:nvSpPr>
              <p:spPr>
                <a:xfrm>
                  <a:off x="7129414" y="2999517"/>
                  <a:ext cx="96087" cy="161258"/>
                </a:xfrm>
                <a:custGeom>
                  <a:avLst/>
                  <a:gdLst>
                    <a:gd name="connsiteX0" fmla="*/ 49864 w 96087"/>
                    <a:gd name="connsiteY0" fmla="*/ 2381 h 161258"/>
                    <a:gd name="connsiteX1" fmla="*/ 68248 w 96087"/>
                    <a:gd name="connsiteY1" fmla="*/ 21050 h 161258"/>
                    <a:gd name="connsiteX2" fmla="*/ 81106 w 96087"/>
                    <a:gd name="connsiteY2" fmla="*/ 61627 h 161258"/>
                    <a:gd name="connsiteX3" fmla="*/ 92060 w 96087"/>
                    <a:gd name="connsiteY3" fmla="*/ 82963 h 161258"/>
                    <a:gd name="connsiteX4" fmla="*/ 72439 w 96087"/>
                    <a:gd name="connsiteY4" fmla="*/ 157829 h 161258"/>
                    <a:gd name="connsiteX5" fmla="*/ 59770 w 96087"/>
                    <a:gd name="connsiteY5" fmla="*/ 158687 h 161258"/>
                    <a:gd name="connsiteX6" fmla="*/ 11479 w 96087"/>
                    <a:gd name="connsiteY6" fmla="*/ 118015 h 161258"/>
                    <a:gd name="connsiteX7" fmla="*/ 13955 w 96087"/>
                    <a:gd name="connsiteY7" fmla="*/ 56959 h 161258"/>
                    <a:gd name="connsiteX8" fmla="*/ 26814 w 96087"/>
                    <a:gd name="connsiteY8" fmla="*/ 61055 h 161258"/>
                    <a:gd name="connsiteX9" fmla="*/ 34720 w 96087"/>
                    <a:gd name="connsiteY9" fmla="*/ 42958 h 161258"/>
                    <a:gd name="connsiteX10" fmla="*/ 28719 w 96087"/>
                    <a:gd name="connsiteY10" fmla="*/ 20383 h 161258"/>
                    <a:gd name="connsiteX11" fmla="*/ 49959 w 96087"/>
                    <a:gd name="connsiteY11" fmla="*/ 2286 h 161258"/>
                    <a:gd name="connsiteX12" fmla="*/ 49864 w 96087"/>
                    <a:gd name="connsiteY12" fmla="*/ 0 h 161258"/>
                    <a:gd name="connsiteX13" fmla="*/ 26338 w 96087"/>
                    <a:gd name="connsiteY13" fmla="*/ 19621 h 161258"/>
                    <a:gd name="connsiteX14" fmla="*/ 26147 w 96087"/>
                    <a:gd name="connsiteY14" fmla="*/ 20288 h 161258"/>
                    <a:gd name="connsiteX15" fmla="*/ 29957 w 96087"/>
                    <a:gd name="connsiteY15" fmla="*/ 38005 h 161258"/>
                    <a:gd name="connsiteX16" fmla="*/ 32148 w 96087"/>
                    <a:gd name="connsiteY16" fmla="*/ 43148 h 161258"/>
                    <a:gd name="connsiteX17" fmla="*/ 29671 w 96087"/>
                    <a:gd name="connsiteY17" fmla="*/ 57626 h 161258"/>
                    <a:gd name="connsiteX18" fmla="*/ 26623 w 96087"/>
                    <a:gd name="connsiteY18" fmla="*/ 58769 h 161258"/>
                    <a:gd name="connsiteX19" fmla="*/ 18717 w 96087"/>
                    <a:gd name="connsiteY19" fmla="*/ 56388 h 161258"/>
                    <a:gd name="connsiteX20" fmla="*/ 14146 w 96087"/>
                    <a:gd name="connsiteY20" fmla="*/ 54769 h 161258"/>
                    <a:gd name="connsiteX21" fmla="*/ 13765 w 96087"/>
                    <a:gd name="connsiteY21" fmla="*/ 54769 h 161258"/>
                    <a:gd name="connsiteX22" fmla="*/ 11859 w 96087"/>
                    <a:gd name="connsiteY22" fmla="*/ 55721 h 161258"/>
                    <a:gd name="connsiteX23" fmla="*/ 11574 w 96087"/>
                    <a:gd name="connsiteY23" fmla="*/ 99346 h 161258"/>
                    <a:gd name="connsiteX24" fmla="*/ 14907 w 96087"/>
                    <a:gd name="connsiteY24" fmla="*/ 113538 h 161258"/>
                    <a:gd name="connsiteX25" fmla="*/ 10812 w 96087"/>
                    <a:gd name="connsiteY25" fmla="*/ 115919 h 161258"/>
                    <a:gd name="connsiteX26" fmla="*/ 9955 w 96087"/>
                    <a:gd name="connsiteY26" fmla="*/ 116300 h 161258"/>
                    <a:gd name="connsiteX27" fmla="*/ 715 w 96087"/>
                    <a:gd name="connsiteY27" fmla="*/ 136303 h 161258"/>
                    <a:gd name="connsiteX28" fmla="*/ 59675 w 96087"/>
                    <a:gd name="connsiteY28" fmla="*/ 161258 h 161258"/>
                    <a:gd name="connsiteX29" fmla="*/ 72724 w 96087"/>
                    <a:gd name="connsiteY29" fmla="*/ 160306 h 161258"/>
                    <a:gd name="connsiteX30" fmla="*/ 74439 w 96087"/>
                    <a:gd name="connsiteY30" fmla="*/ 159163 h 161258"/>
                    <a:gd name="connsiteX31" fmla="*/ 74534 w 96087"/>
                    <a:gd name="connsiteY31" fmla="*/ 157067 h 161258"/>
                    <a:gd name="connsiteX32" fmla="*/ 88059 w 96087"/>
                    <a:gd name="connsiteY32" fmla="*/ 104489 h 161258"/>
                    <a:gd name="connsiteX33" fmla="*/ 95775 w 96087"/>
                    <a:gd name="connsiteY33" fmla="*/ 83915 h 161258"/>
                    <a:gd name="connsiteX34" fmla="*/ 92822 w 96087"/>
                    <a:gd name="connsiteY34" fmla="*/ 80963 h 161258"/>
                    <a:gd name="connsiteX35" fmla="*/ 88822 w 96087"/>
                    <a:gd name="connsiteY35" fmla="*/ 77343 h 161258"/>
                    <a:gd name="connsiteX36" fmla="*/ 90822 w 96087"/>
                    <a:gd name="connsiteY36" fmla="*/ 72390 h 161258"/>
                    <a:gd name="connsiteX37" fmla="*/ 92727 w 96087"/>
                    <a:gd name="connsiteY37" fmla="*/ 64770 h 161258"/>
                    <a:gd name="connsiteX38" fmla="*/ 81297 w 96087"/>
                    <a:gd name="connsiteY38" fmla="*/ 59436 h 161258"/>
                    <a:gd name="connsiteX39" fmla="*/ 59961 w 96087"/>
                    <a:gd name="connsiteY39" fmla="*/ 32861 h 161258"/>
                    <a:gd name="connsiteX40" fmla="*/ 68533 w 96087"/>
                    <a:gd name="connsiteY40" fmla="*/ 23527 h 161258"/>
                    <a:gd name="connsiteX41" fmla="*/ 69486 w 96087"/>
                    <a:gd name="connsiteY41" fmla="*/ 23146 h 161258"/>
                    <a:gd name="connsiteX42" fmla="*/ 72439 w 96087"/>
                    <a:gd name="connsiteY42" fmla="*/ 14478 h 161258"/>
                    <a:gd name="connsiteX43" fmla="*/ 49864 w 96087"/>
                    <a:gd name="connsiteY43" fmla="*/ 95 h 161258"/>
                    <a:gd name="connsiteX44" fmla="*/ 49864 w 96087"/>
                    <a:gd name="connsiteY44" fmla="*/ 95 h 16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96087" h="161258">
                      <a:moveTo>
                        <a:pt x="49864" y="2381"/>
                      </a:moveTo>
                      <a:cubicBezTo>
                        <a:pt x="63390" y="2381"/>
                        <a:pt x="75677" y="16097"/>
                        <a:pt x="68248" y="21050"/>
                      </a:cubicBezTo>
                      <a:cubicBezTo>
                        <a:pt x="45673" y="24765"/>
                        <a:pt x="63771" y="58864"/>
                        <a:pt x="81106" y="61627"/>
                      </a:cubicBezTo>
                      <a:cubicBezTo>
                        <a:pt x="105300" y="65532"/>
                        <a:pt x="74915" y="74104"/>
                        <a:pt x="92060" y="82963"/>
                      </a:cubicBezTo>
                      <a:cubicBezTo>
                        <a:pt x="102823" y="87249"/>
                        <a:pt x="60342" y="128683"/>
                        <a:pt x="72439" y="157829"/>
                      </a:cubicBezTo>
                      <a:cubicBezTo>
                        <a:pt x="68343" y="158401"/>
                        <a:pt x="64057" y="158687"/>
                        <a:pt x="59770" y="158687"/>
                      </a:cubicBezTo>
                      <a:cubicBezTo>
                        <a:pt x="23385" y="158687"/>
                        <a:pt x="-15477" y="137827"/>
                        <a:pt x="11479" y="118015"/>
                      </a:cubicBezTo>
                      <a:cubicBezTo>
                        <a:pt x="32433" y="113347"/>
                        <a:pt x="-6619" y="83248"/>
                        <a:pt x="13955" y="56959"/>
                      </a:cubicBezTo>
                      <a:cubicBezTo>
                        <a:pt x="16717" y="57436"/>
                        <a:pt x="22147" y="61055"/>
                        <a:pt x="26814" y="61055"/>
                      </a:cubicBezTo>
                      <a:cubicBezTo>
                        <a:pt x="31481" y="61055"/>
                        <a:pt x="35386" y="57340"/>
                        <a:pt x="34720" y="42958"/>
                      </a:cubicBezTo>
                      <a:cubicBezTo>
                        <a:pt x="34148" y="31909"/>
                        <a:pt x="26718" y="40958"/>
                        <a:pt x="28719" y="20383"/>
                      </a:cubicBezTo>
                      <a:cubicBezTo>
                        <a:pt x="33862" y="6858"/>
                        <a:pt x="42149" y="2286"/>
                        <a:pt x="49959" y="2286"/>
                      </a:cubicBezTo>
                      <a:moveTo>
                        <a:pt x="49864" y="0"/>
                      </a:moveTo>
                      <a:cubicBezTo>
                        <a:pt x="43864" y="0"/>
                        <a:pt x="32910" y="2572"/>
                        <a:pt x="26338" y="19621"/>
                      </a:cubicBezTo>
                      <a:cubicBezTo>
                        <a:pt x="26338" y="19812"/>
                        <a:pt x="26242" y="20002"/>
                        <a:pt x="26147" y="20288"/>
                      </a:cubicBezTo>
                      <a:cubicBezTo>
                        <a:pt x="25004" y="32671"/>
                        <a:pt x="27099" y="35528"/>
                        <a:pt x="29957" y="38005"/>
                      </a:cubicBezTo>
                      <a:cubicBezTo>
                        <a:pt x="31195" y="39052"/>
                        <a:pt x="31957" y="39719"/>
                        <a:pt x="32148" y="43148"/>
                      </a:cubicBezTo>
                      <a:cubicBezTo>
                        <a:pt x="32624" y="52483"/>
                        <a:pt x="31005" y="56102"/>
                        <a:pt x="29671" y="57626"/>
                      </a:cubicBezTo>
                      <a:cubicBezTo>
                        <a:pt x="28909" y="58388"/>
                        <a:pt x="27957" y="58769"/>
                        <a:pt x="26623" y="58769"/>
                      </a:cubicBezTo>
                      <a:cubicBezTo>
                        <a:pt x="24147" y="58769"/>
                        <a:pt x="21194" y="57436"/>
                        <a:pt x="18717" y="56388"/>
                      </a:cubicBezTo>
                      <a:cubicBezTo>
                        <a:pt x="17003" y="55626"/>
                        <a:pt x="15479" y="54959"/>
                        <a:pt x="14146" y="54769"/>
                      </a:cubicBezTo>
                      <a:cubicBezTo>
                        <a:pt x="14050" y="54769"/>
                        <a:pt x="13860" y="54769"/>
                        <a:pt x="13765" y="54769"/>
                      </a:cubicBezTo>
                      <a:cubicBezTo>
                        <a:pt x="13002" y="54769"/>
                        <a:pt x="12336" y="55054"/>
                        <a:pt x="11859" y="55721"/>
                      </a:cubicBezTo>
                      <a:cubicBezTo>
                        <a:pt x="-47" y="70961"/>
                        <a:pt x="6621" y="87344"/>
                        <a:pt x="11574" y="99346"/>
                      </a:cubicBezTo>
                      <a:cubicBezTo>
                        <a:pt x="14050" y="105346"/>
                        <a:pt x="16336" y="110966"/>
                        <a:pt x="14907" y="113538"/>
                      </a:cubicBezTo>
                      <a:cubicBezTo>
                        <a:pt x="14336" y="114681"/>
                        <a:pt x="13002" y="115443"/>
                        <a:pt x="10812" y="115919"/>
                      </a:cubicBezTo>
                      <a:cubicBezTo>
                        <a:pt x="10526" y="115919"/>
                        <a:pt x="10145" y="116110"/>
                        <a:pt x="9955" y="116300"/>
                      </a:cubicBezTo>
                      <a:cubicBezTo>
                        <a:pt x="-523" y="124015"/>
                        <a:pt x="-904" y="131445"/>
                        <a:pt x="715" y="136303"/>
                      </a:cubicBezTo>
                      <a:cubicBezTo>
                        <a:pt x="5764" y="151733"/>
                        <a:pt x="35291" y="161258"/>
                        <a:pt x="59675" y="161258"/>
                      </a:cubicBezTo>
                      <a:cubicBezTo>
                        <a:pt x="64152" y="161258"/>
                        <a:pt x="68533" y="160972"/>
                        <a:pt x="72724" y="160306"/>
                      </a:cubicBezTo>
                      <a:cubicBezTo>
                        <a:pt x="73486" y="160210"/>
                        <a:pt x="74058" y="159734"/>
                        <a:pt x="74439" y="159163"/>
                      </a:cubicBezTo>
                      <a:cubicBezTo>
                        <a:pt x="74820" y="158496"/>
                        <a:pt x="74820" y="157734"/>
                        <a:pt x="74534" y="157067"/>
                      </a:cubicBezTo>
                      <a:cubicBezTo>
                        <a:pt x="67771" y="140779"/>
                        <a:pt x="79582" y="119825"/>
                        <a:pt x="88059" y="104489"/>
                      </a:cubicBezTo>
                      <a:cubicBezTo>
                        <a:pt x="93584" y="94583"/>
                        <a:pt x="97204" y="88106"/>
                        <a:pt x="95775" y="83915"/>
                      </a:cubicBezTo>
                      <a:cubicBezTo>
                        <a:pt x="95298" y="82582"/>
                        <a:pt x="94251" y="81534"/>
                        <a:pt x="92822" y="80963"/>
                      </a:cubicBezTo>
                      <a:cubicBezTo>
                        <a:pt x="90631" y="79819"/>
                        <a:pt x="89107" y="78486"/>
                        <a:pt x="88822" y="77343"/>
                      </a:cubicBezTo>
                      <a:cubicBezTo>
                        <a:pt x="88440" y="75914"/>
                        <a:pt x="89679" y="74104"/>
                        <a:pt x="90822" y="72390"/>
                      </a:cubicBezTo>
                      <a:cubicBezTo>
                        <a:pt x="92346" y="70104"/>
                        <a:pt x="93965" y="67532"/>
                        <a:pt x="92727" y="64770"/>
                      </a:cubicBezTo>
                      <a:cubicBezTo>
                        <a:pt x="91584" y="62103"/>
                        <a:pt x="88155" y="60579"/>
                        <a:pt x="81297" y="59436"/>
                      </a:cubicBezTo>
                      <a:cubicBezTo>
                        <a:pt x="71296" y="57817"/>
                        <a:pt x="59961" y="43625"/>
                        <a:pt x="59961" y="32861"/>
                      </a:cubicBezTo>
                      <a:cubicBezTo>
                        <a:pt x="59961" y="27622"/>
                        <a:pt x="62818" y="24479"/>
                        <a:pt x="68533" y="23527"/>
                      </a:cubicBezTo>
                      <a:cubicBezTo>
                        <a:pt x="68819" y="23527"/>
                        <a:pt x="69200" y="23336"/>
                        <a:pt x="69486" y="23146"/>
                      </a:cubicBezTo>
                      <a:cubicBezTo>
                        <a:pt x="72439" y="21241"/>
                        <a:pt x="73486" y="18097"/>
                        <a:pt x="72439" y="14478"/>
                      </a:cubicBezTo>
                      <a:cubicBezTo>
                        <a:pt x="70438" y="7715"/>
                        <a:pt x="60627" y="95"/>
                        <a:pt x="49864" y="95"/>
                      </a:cubicBezTo>
                      <a:lnTo>
                        <a:pt x="49864" y="9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3" name="Graphic 2">
                <a:extLst>
                  <a:ext uri="{FF2B5EF4-FFF2-40B4-BE49-F238E27FC236}">
                    <a16:creationId xmlns:a16="http://schemas.microsoft.com/office/drawing/2014/main" id="{F0B468F4-16F7-BAA6-D6F9-7208C4CE8469}"/>
                  </a:ext>
                </a:extLst>
              </p:cNvPr>
              <p:cNvGrpSpPr/>
              <p:nvPr/>
            </p:nvGrpSpPr>
            <p:grpSpPr>
              <a:xfrm>
                <a:off x="7026455" y="2924650"/>
                <a:ext cx="152251" cy="160877"/>
                <a:chOff x="7026455" y="2924650"/>
                <a:chExt cx="152251" cy="160877"/>
              </a:xfrm>
              <a:grpFill/>
            </p:grpSpPr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57A4DD00-8BE7-C4CC-6C77-85B2866B37ED}"/>
                    </a:ext>
                  </a:extLst>
                </p:cNvPr>
                <p:cNvSpPr/>
                <p:nvPr/>
              </p:nvSpPr>
              <p:spPr>
                <a:xfrm>
                  <a:off x="7027748" y="2925698"/>
                  <a:ext cx="149624" cy="158781"/>
                </a:xfrm>
                <a:custGeom>
                  <a:avLst/>
                  <a:gdLst>
                    <a:gd name="connsiteX0" fmla="*/ 68091 w 149624"/>
                    <a:gd name="connsiteY0" fmla="*/ 158782 h 158781"/>
                    <a:gd name="connsiteX1" fmla="*/ 66281 w 149624"/>
                    <a:gd name="connsiteY1" fmla="*/ 155924 h 158781"/>
                    <a:gd name="connsiteX2" fmla="*/ 52470 w 149624"/>
                    <a:gd name="connsiteY2" fmla="*/ 146875 h 158781"/>
                    <a:gd name="connsiteX3" fmla="*/ 47803 w 149624"/>
                    <a:gd name="connsiteY3" fmla="*/ 146780 h 158781"/>
                    <a:gd name="connsiteX4" fmla="*/ 36849 w 149624"/>
                    <a:gd name="connsiteY4" fmla="*/ 150304 h 158781"/>
                    <a:gd name="connsiteX5" fmla="*/ 34277 w 149624"/>
                    <a:gd name="connsiteY5" fmla="*/ 152686 h 158781"/>
                    <a:gd name="connsiteX6" fmla="*/ 34277 w 149624"/>
                    <a:gd name="connsiteY6" fmla="*/ 152686 h 158781"/>
                    <a:gd name="connsiteX7" fmla="*/ 16465 w 149624"/>
                    <a:gd name="connsiteY7" fmla="*/ 146780 h 158781"/>
                    <a:gd name="connsiteX8" fmla="*/ 3035 w 149624"/>
                    <a:gd name="connsiteY8" fmla="*/ 137446 h 158781"/>
                    <a:gd name="connsiteX9" fmla="*/ 4750 w 149624"/>
                    <a:gd name="connsiteY9" fmla="*/ 129540 h 158781"/>
                    <a:gd name="connsiteX10" fmla="*/ 6464 w 149624"/>
                    <a:gd name="connsiteY10" fmla="*/ 120491 h 158781"/>
                    <a:gd name="connsiteX11" fmla="*/ 2559 w 149624"/>
                    <a:gd name="connsiteY11" fmla="*/ 110490 h 158781"/>
                    <a:gd name="connsiteX12" fmla="*/ 273 w 149624"/>
                    <a:gd name="connsiteY12" fmla="*/ 101060 h 158781"/>
                    <a:gd name="connsiteX13" fmla="*/ 4845 w 149624"/>
                    <a:gd name="connsiteY13" fmla="*/ 98298 h 158781"/>
                    <a:gd name="connsiteX14" fmla="*/ 30181 w 149624"/>
                    <a:gd name="connsiteY14" fmla="*/ 83153 h 158781"/>
                    <a:gd name="connsiteX15" fmla="*/ 26181 w 149624"/>
                    <a:gd name="connsiteY15" fmla="*/ 63437 h 158781"/>
                    <a:gd name="connsiteX16" fmla="*/ 20466 w 149624"/>
                    <a:gd name="connsiteY16" fmla="*/ 48482 h 158781"/>
                    <a:gd name="connsiteX17" fmla="*/ 32658 w 149624"/>
                    <a:gd name="connsiteY17" fmla="*/ 42767 h 158781"/>
                    <a:gd name="connsiteX18" fmla="*/ 67234 w 149624"/>
                    <a:gd name="connsiteY18" fmla="*/ 19050 h 158781"/>
                    <a:gd name="connsiteX19" fmla="*/ 84283 w 149624"/>
                    <a:gd name="connsiteY19" fmla="*/ 0 h 158781"/>
                    <a:gd name="connsiteX20" fmla="*/ 97999 w 149624"/>
                    <a:gd name="connsiteY20" fmla="*/ 11906 h 158781"/>
                    <a:gd name="connsiteX21" fmla="*/ 118764 w 149624"/>
                    <a:gd name="connsiteY21" fmla="*/ 28004 h 158781"/>
                    <a:gd name="connsiteX22" fmla="*/ 134956 w 149624"/>
                    <a:gd name="connsiteY22" fmla="*/ 27527 h 158781"/>
                    <a:gd name="connsiteX23" fmla="*/ 149434 w 149624"/>
                    <a:gd name="connsiteY23" fmla="*/ 30480 h 158781"/>
                    <a:gd name="connsiteX24" fmla="*/ 144958 w 149624"/>
                    <a:gd name="connsiteY24" fmla="*/ 37909 h 158781"/>
                    <a:gd name="connsiteX25" fmla="*/ 135433 w 149624"/>
                    <a:gd name="connsiteY25" fmla="*/ 55054 h 158781"/>
                    <a:gd name="connsiteX26" fmla="*/ 149149 w 149624"/>
                    <a:gd name="connsiteY26" fmla="*/ 72962 h 158781"/>
                    <a:gd name="connsiteX27" fmla="*/ 149625 w 149624"/>
                    <a:gd name="connsiteY27" fmla="*/ 73914 h 158781"/>
                    <a:gd name="connsiteX28" fmla="*/ 149244 w 149624"/>
                    <a:gd name="connsiteY28" fmla="*/ 74867 h 158781"/>
                    <a:gd name="connsiteX29" fmla="*/ 131432 w 149624"/>
                    <a:gd name="connsiteY29" fmla="*/ 94297 h 158781"/>
                    <a:gd name="connsiteX30" fmla="*/ 130289 w 149624"/>
                    <a:gd name="connsiteY30" fmla="*/ 95345 h 158781"/>
                    <a:gd name="connsiteX31" fmla="*/ 124288 w 149624"/>
                    <a:gd name="connsiteY31" fmla="*/ 95345 h 158781"/>
                    <a:gd name="connsiteX32" fmla="*/ 104476 w 149624"/>
                    <a:gd name="connsiteY32" fmla="*/ 100108 h 158781"/>
                    <a:gd name="connsiteX33" fmla="*/ 106381 w 149624"/>
                    <a:gd name="connsiteY33" fmla="*/ 109156 h 158781"/>
                    <a:gd name="connsiteX34" fmla="*/ 112287 w 149624"/>
                    <a:gd name="connsiteY34" fmla="*/ 114014 h 158781"/>
                    <a:gd name="connsiteX35" fmla="*/ 116097 w 149624"/>
                    <a:gd name="connsiteY35" fmla="*/ 127730 h 158781"/>
                    <a:gd name="connsiteX36" fmla="*/ 100666 w 149624"/>
                    <a:gd name="connsiteY36" fmla="*/ 140684 h 158781"/>
                    <a:gd name="connsiteX37" fmla="*/ 87617 w 149624"/>
                    <a:gd name="connsiteY37" fmla="*/ 143637 h 158781"/>
                    <a:gd name="connsiteX38" fmla="*/ 81712 w 149624"/>
                    <a:gd name="connsiteY38" fmla="*/ 148590 h 158781"/>
                    <a:gd name="connsiteX39" fmla="*/ 67995 w 149624"/>
                    <a:gd name="connsiteY39" fmla="*/ 158782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49624" h="158781">
                      <a:moveTo>
                        <a:pt x="68091" y="158782"/>
                      </a:moveTo>
                      <a:cubicBezTo>
                        <a:pt x="66376" y="158782"/>
                        <a:pt x="66376" y="156972"/>
                        <a:pt x="66281" y="155924"/>
                      </a:cubicBezTo>
                      <a:cubicBezTo>
                        <a:pt x="66281" y="152971"/>
                        <a:pt x="66091" y="147638"/>
                        <a:pt x="52470" y="146875"/>
                      </a:cubicBezTo>
                      <a:cubicBezTo>
                        <a:pt x="50755" y="146875"/>
                        <a:pt x="49231" y="146780"/>
                        <a:pt x="47803" y="146780"/>
                      </a:cubicBezTo>
                      <a:cubicBezTo>
                        <a:pt x="37420" y="146780"/>
                        <a:pt x="37039" y="148971"/>
                        <a:pt x="36849" y="150304"/>
                      </a:cubicBezTo>
                      <a:cubicBezTo>
                        <a:pt x="36658" y="151162"/>
                        <a:pt x="36468" y="152686"/>
                        <a:pt x="34277" y="152686"/>
                      </a:cubicBezTo>
                      <a:lnTo>
                        <a:pt x="34277" y="152686"/>
                      </a:lnTo>
                      <a:cubicBezTo>
                        <a:pt x="32182" y="152686"/>
                        <a:pt x="27705" y="151162"/>
                        <a:pt x="16465" y="146780"/>
                      </a:cubicBezTo>
                      <a:cubicBezTo>
                        <a:pt x="8369" y="143637"/>
                        <a:pt x="4178" y="140684"/>
                        <a:pt x="3035" y="137446"/>
                      </a:cubicBezTo>
                      <a:cubicBezTo>
                        <a:pt x="1987" y="134588"/>
                        <a:pt x="3416" y="132017"/>
                        <a:pt x="4750" y="129540"/>
                      </a:cubicBezTo>
                      <a:cubicBezTo>
                        <a:pt x="6274" y="126778"/>
                        <a:pt x="7798" y="123920"/>
                        <a:pt x="6464" y="120491"/>
                      </a:cubicBezTo>
                      <a:cubicBezTo>
                        <a:pt x="4940" y="116300"/>
                        <a:pt x="3607" y="112967"/>
                        <a:pt x="2559" y="110490"/>
                      </a:cubicBezTo>
                      <a:cubicBezTo>
                        <a:pt x="368" y="104870"/>
                        <a:pt x="-489" y="102775"/>
                        <a:pt x="273" y="101060"/>
                      </a:cubicBezTo>
                      <a:cubicBezTo>
                        <a:pt x="940" y="99631"/>
                        <a:pt x="2368" y="99155"/>
                        <a:pt x="4845" y="98298"/>
                      </a:cubicBezTo>
                      <a:cubicBezTo>
                        <a:pt x="9226" y="96774"/>
                        <a:pt x="17227" y="94107"/>
                        <a:pt x="30181" y="83153"/>
                      </a:cubicBezTo>
                      <a:cubicBezTo>
                        <a:pt x="35896" y="78296"/>
                        <a:pt x="32086" y="71914"/>
                        <a:pt x="26181" y="63437"/>
                      </a:cubicBezTo>
                      <a:cubicBezTo>
                        <a:pt x="22276" y="57912"/>
                        <a:pt x="18656" y="52673"/>
                        <a:pt x="20466" y="48482"/>
                      </a:cubicBezTo>
                      <a:cubicBezTo>
                        <a:pt x="21799" y="45434"/>
                        <a:pt x="25704" y="43625"/>
                        <a:pt x="32658" y="42767"/>
                      </a:cubicBezTo>
                      <a:cubicBezTo>
                        <a:pt x="38944" y="42005"/>
                        <a:pt x="64662" y="21336"/>
                        <a:pt x="67234" y="19050"/>
                      </a:cubicBezTo>
                      <a:cubicBezTo>
                        <a:pt x="73520" y="6001"/>
                        <a:pt x="78854" y="0"/>
                        <a:pt x="84283" y="0"/>
                      </a:cubicBezTo>
                      <a:cubicBezTo>
                        <a:pt x="89712" y="0"/>
                        <a:pt x="93427" y="5525"/>
                        <a:pt x="97999" y="11906"/>
                      </a:cubicBezTo>
                      <a:cubicBezTo>
                        <a:pt x="103429" y="19431"/>
                        <a:pt x="109620" y="28004"/>
                        <a:pt x="118764" y="28004"/>
                      </a:cubicBezTo>
                      <a:cubicBezTo>
                        <a:pt x="125812" y="27718"/>
                        <a:pt x="130956" y="27527"/>
                        <a:pt x="134956" y="27527"/>
                      </a:cubicBezTo>
                      <a:cubicBezTo>
                        <a:pt x="146101" y="27527"/>
                        <a:pt x="148672" y="28575"/>
                        <a:pt x="149434" y="30480"/>
                      </a:cubicBezTo>
                      <a:cubicBezTo>
                        <a:pt x="150292" y="32575"/>
                        <a:pt x="148101" y="34862"/>
                        <a:pt x="144958" y="37909"/>
                      </a:cubicBezTo>
                      <a:cubicBezTo>
                        <a:pt x="140671" y="42100"/>
                        <a:pt x="134861" y="47911"/>
                        <a:pt x="135433" y="55054"/>
                      </a:cubicBezTo>
                      <a:cubicBezTo>
                        <a:pt x="135909" y="60769"/>
                        <a:pt x="140576" y="66865"/>
                        <a:pt x="149149" y="72962"/>
                      </a:cubicBezTo>
                      <a:cubicBezTo>
                        <a:pt x="149434" y="73152"/>
                        <a:pt x="149625" y="73533"/>
                        <a:pt x="149625" y="73914"/>
                      </a:cubicBezTo>
                      <a:cubicBezTo>
                        <a:pt x="149625" y="74295"/>
                        <a:pt x="149529" y="74676"/>
                        <a:pt x="149244" y="74867"/>
                      </a:cubicBezTo>
                      <a:cubicBezTo>
                        <a:pt x="140576" y="82105"/>
                        <a:pt x="131718" y="91059"/>
                        <a:pt x="131432" y="94297"/>
                      </a:cubicBezTo>
                      <a:cubicBezTo>
                        <a:pt x="131432" y="94869"/>
                        <a:pt x="130861" y="95345"/>
                        <a:pt x="130289" y="95345"/>
                      </a:cubicBezTo>
                      <a:lnTo>
                        <a:pt x="124288" y="95345"/>
                      </a:lnTo>
                      <a:cubicBezTo>
                        <a:pt x="118764" y="95345"/>
                        <a:pt x="107143" y="95345"/>
                        <a:pt x="104476" y="100108"/>
                      </a:cubicBezTo>
                      <a:cubicBezTo>
                        <a:pt x="103333" y="102203"/>
                        <a:pt x="104000" y="105251"/>
                        <a:pt x="106381" y="109156"/>
                      </a:cubicBezTo>
                      <a:cubicBezTo>
                        <a:pt x="108191" y="112014"/>
                        <a:pt x="110287" y="113062"/>
                        <a:pt x="112287" y="114014"/>
                      </a:cubicBezTo>
                      <a:cubicBezTo>
                        <a:pt x="116478" y="116014"/>
                        <a:pt x="118764" y="117919"/>
                        <a:pt x="116097" y="127730"/>
                      </a:cubicBezTo>
                      <a:cubicBezTo>
                        <a:pt x="114382" y="139827"/>
                        <a:pt x="107715" y="140208"/>
                        <a:pt x="100666" y="140684"/>
                      </a:cubicBezTo>
                      <a:cubicBezTo>
                        <a:pt x="96666" y="140970"/>
                        <a:pt x="92094" y="141256"/>
                        <a:pt x="87617" y="143637"/>
                      </a:cubicBezTo>
                      <a:lnTo>
                        <a:pt x="81712" y="148590"/>
                      </a:lnTo>
                      <a:cubicBezTo>
                        <a:pt x="71234" y="157258"/>
                        <a:pt x="69424" y="158782"/>
                        <a:pt x="67995" y="1587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9DF4F2A3-04F2-F657-32B5-F80826EBCCF5}"/>
                    </a:ext>
                  </a:extLst>
                </p:cNvPr>
                <p:cNvSpPr/>
                <p:nvPr/>
              </p:nvSpPr>
              <p:spPr>
                <a:xfrm>
                  <a:off x="7026455" y="2924650"/>
                  <a:ext cx="152251" cy="160877"/>
                </a:xfrm>
                <a:custGeom>
                  <a:avLst/>
                  <a:gdLst>
                    <a:gd name="connsiteX0" fmla="*/ 85576 w 152251"/>
                    <a:gd name="connsiteY0" fmla="*/ 2381 h 160877"/>
                    <a:gd name="connsiteX1" fmla="*/ 120057 w 152251"/>
                    <a:gd name="connsiteY1" fmla="*/ 30385 h 160877"/>
                    <a:gd name="connsiteX2" fmla="*/ 120818 w 152251"/>
                    <a:gd name="connsiteY2" fmla="*/ 30385 h 160877"/>
                    <a:gd name="connsiteX3" fmla="*/ 136249 w 152251"/>
                    <a:gd name="connsiteY3" fmla="*/ 29908 h 160877"/>
                    <a:gd name="connsiteX4" fmla="*/ 149870 w 152251"/>
                    <a:gd name="connsiteY4" fmla="*/ 75057 h 160877"/>
                    <a:gd name="connsiteX5" fmla="*/ 131582 w 152251"/>
                    <a:gd name="connsiteY5" fmla="*/ 95250 h 160877"/>
                    <a:gd name="connsiteX6" fmla="*/ 129010 w 152251"/>
                    <a:gd name="connsiteY6" fmla="*/ 95250 h 160877"/>
                    <a:gd name="connsiteX7" fmla="*/ 125676 w 152251"/>
                    <a:gd name="connsiteY7" fmla="*/ 95250 h 160877"/>
                    <a:gd name="connsiteX8" fmla="*/ 106817 w 152251"/>
                    <a:gd name="connsiteY8" fmla="*/ 110776 h 160877"/>
                    <a:gd name="connsiteX9" fmla="*/ 116342 w 152251"/>
                    <a:gd name="connsiteY9" fmla="*/ 128397 h 160877"/>
                    <a:gd name="connsiteX10" fmla="*/ 88433 w 152251"/>
                    <a:gd name="connsiteY10" fmla="*/ 143637 h 160877"/>
                    <a:gd name="connsiteX11" fmla="*/ 69383 w 152251"/>
                    <a:gd name="connsiteY11" fmla="*/ 158591 h 160877"/>
                    <a:gd name="connsiteX12" fmla="*/ 53858 w 152251"/>
                    <a:gd name="connsiteY12" fmla="*/ 146685 h 160877"/>
                    <a:gd name="connsiteX13" fmla="*/ 49191 w 152251"/>
                    <a:gd name="connsiteY13" fmla="*/ 146590 h 160877"/>
                    <a:gd name="connsiteX14" fmla="*/ 35570 w 152251"/>
                    <a:gd name="connsiteY14" fmla="*/ 152591 h 160877"/>
                    <a:gd name="connsiteX15" fmla="*/ 18234 w 152251"/>
                    <a:gd name="connsiteY15" fmla="*/ 146780 h 160877"/>
                    <a:gd name="connsiteX16" fmla="*/ 8900 w 152251"/>
                    <a:gd name="connsiteY16" fmla="*/ 121158 h 160877"/>
                    <a:gd name="connsiteX17" fmla="*/ 32331 w 152251"/>
                    <a:gd name="connsiteY17" fmla="*/ 85249 h 160877"/>
                    <a:gd name="connsiteX18" fmla="*/ 34141 w 152251"/>
                    <a:gd name="connsiteY18" fmla="*/ 45148 h 160877"/>
                    <a:gd name="connsiteX19" fmla="*/ 69383 w 152251"/>
                    <a:gd name="connsiteY19" fmla="*/ 21146 h 160877"/>
                    <a:gd name="connsiteX20" fmla="*/ 85576 w 152251"/>
                    <a:gd name="connsiteY20" fmla="*/ 2381 h 160877"/>
                    <a:gd name="connsiteX21" fmla="*/ 85576 w 152251"/>
                    <a:gd name="connsiteY21" fmla="*/ 0 h 160877"/>
                    <a:gd name="connsiteX22" fmla="*/ 67383 w 152251"/>
                    <a:gd name="connsiteY22" fmla="*/ 19621 h 160877"/>
                    <a:gd name="connsiteX23" fmla="*/ 33760 w 152251"/>
                    <a:gd name="connsiteY23" fmla="*/ 42672 h 160877"/>
                    <a:gd name="connsiteX24" fmla="*/ 20616 w 152251"/>
                    <a:gd name="connsiteY24" fmla="*/ 49054 h 160877"/>
                    <a:gd name="connsiteX25" fmla="*/ 26426 w 152251"/>
                    <a:gd name="connsiteY25" fmla="*/ 65151 h 160877"/>
                    <a:gd name="connsiteX26" fmla="*/ 30617 w 152251"/>
                    <a:gd name="connsiteY26" fmla="*/ 83248 h 160877"/>
                    <a:gd name="connsiteX27" fmla="*/ 5661 w 152251"/>
                    <a:gd name="connsiteY27" fmla="*/ 98108 h 160877"/>
                    <a:gd name="connsiteX28" fmla="*/ 423 w 152251"/>
                    <a:gd name="connsiteY28" fmla="*/ 101441 h 160877"/>
                    <a:gd name="connsiteX29" fmla="*/ 2708 w 152251"/>
                    <a:gd name="connsiteY29" fmla="*/ 111728 h 160877"/>
                    <a:gd name="connsiteX30" fmla="*/ 6518 w 152251"/>
                    <a:gd name="connsiteY30" fmla="*/ 121729 h 160877"/>
                    <a:gd name="connsiteX31" fmla="*/ 4899 w 152251"/>
                    <a:gd name="connsiteY31" fmla="*/ 129826 h 160877"/>
                    <a:gd name="connsiteX32" fmla="*/ 3090 w 152251"/>
                    <a:gd name="connsiteY32" fmla="*/ 138779 h 160877"/>
                    <a:gd name="connsiteX33" fmla="*/ 17282 w 152251"/>
                    <a:gd name="connsiteY33" fmla="*/ 148780 h 160877"/>
                    <a:gd name="connsiteX34" fmla="*/ 35570 w 152251"/>
                    <a:gd name="connsiteY34" fmla="*/ 154781 h 160877"/>
                    <a:gd name="connsiteX35" fmla="*/ 39380 w 152251"/>
                    <a:gd name="connsiteY35" fmla="*/ 151352 h 160877"/>
                    <a:gd name="connsiteX36" fmla="*/ 49191 w 152251"/>
                    <a:gd name="connsiteY36" fmla="*/ 148780 h 160877"/>
                    <a:gd name="connsiteX37" fmla="*/ 53762 w 152251"/>
                    <a:gd name="connsiteY37" fmla="*/ 148876 h 160877"/>
                    <a:gd name="connsiteX38" fmla="*/ 66431 w 152251"/>
                    <a:gd name="connsiteY38" fmla="*/ 156781 h 160877"/>
                    <a:gd name="connsiteX39" fmla="*/ 69383 w 152251"/>
                    <a:gd name="connsiteY39" fmla="*/ 160877 h 160877"/>
                    <a:gd name="connsiteX40" fmla="*/ 83861 w 152251"/>
                    <a:gd name="connsiteY40" fmla="*/ 150495 h 160877"/>
                    <a:gd name="connsiteX41" fmla="*/ 90053 w 152251"/>
                    <a:gd name="connsiteY41" fmla="*/ 145351 h 160877"/>
                    <a:gd name="connsiteX42" fmla="*/ 102245 w 152251"/>
                    <a:gd name="connsiteY42" fmla="*/ 142780 h 160877"/>
                    <a:gd name="connsiteX43" fmla="*/ 118723 w 152251"/>
                    <a:gd name="connsiteY43" fmla="*/ 128683 h 160877"/>
                    <a:gd name="connsiteX44" fmla="*/ 114151 w 152251"/>
                    <a:gd name="connsiteY44" fmla="*/ 113919 h 160877"/>
                    <a:gd name="connsiteX45" fmla="*/ 108817 w 152251"/>
                    <a:gd name="connsiteY45" fmla="*/ 109538 h 160877"/>
                    <a:gd name="connsiteX46" fmla="*/ 106912 w 152251"/>
                    <a:gd name="connsiteY46" fmla="*/ 101727 h 160877"/>
                    <a:gd name="connsiteX47" fmla="*/ 125676 w 152251"/>
                    <a:gd name="connsiteY47" fmla="*/ 97631 h 160877"/>
                    <a:gd name="connsiteX48" fmla="*/ 127486 w 152251"/>
                    <a:gd name="connsiteY48" fmla="*/ 97631 h 160877"/>
                    <a:gd name="connsiteX49" fmla="*/ 129010 w 152251"/>
                    <a:gd name="connsiteY49" fmla="*/ 97631 h 160877"/>
                    <a:gd name="connsiteX50" fmla="*/ 131677 w 152251"/>
                    <a:gd name="connsiteY50" fmla="*/ 97631 h 160877"/>
                    <a:gd name="connsiteX51" fmla="*/ 133963 w 152251"/>
                    <a:gd name="connsiteY51" fmla="*/ 95441 h 160877"/>
                    <a:gd name="connsiteX52" fmla="*/ 151394 w 152251"/>
                    <a:gd name="connsiteY52" fmla="*/ 76867 h 160877"/>
                    <a:gd name="connsiteX53" fmla="*/ 152251 w 152251"/>
                    <a:gd name="connsiteY53" fmla="*/ 74962 h 160877"/>
                    <a:gd name="connsiteX54" fmla="*/ 151203 w 152251"/>
                    <a:gd name="connsiteY54" fmla="*/ 73152 h 160877"/>
                    <a:gd name="connsiteX55" fmla="*/ 137964 w 152251"/>
                    <a:gd name="connsiteY55" fmla="*/ 56102 h 160877"/>
                    <a:gd name="connsiteX56" fmla="*/ 147108 w 152251"/>
                    <a:gd name="connsiteY56" fmla="*/ 39910 h 160877"/>
                    <a:gd name="connsiteX57" fmla="*/ 151870 w 152251"/>
                    <a:gd name="connsiteY57" fmla="*/ 31242 h 160877"/>
                    <a:gd name="connsiteX58" fmla="*/ 136249 w 152251"/>
                    <a:gd name="connsiteY58" fmla="*/ 27527 h 160877"/>
                    <a:gd name="connsiteX59" fmla="*/ 120723 w 152251"/>
                    <a:gd name="connsiteY59" fmla="*/ 28004 h 160877"/>
                    <a:gd name="connsiteX60" fmla="*/ 120057 w 152251"/>
                    <a:gd name="connsiteY60" fmla="*/ 28004 h 160877"/>
                    <a:gd name="connsiteX61" fmla="*/ 100244 w 152251"/>
                    <a:gd name="connsiteY61" fmla="*/ 12383 h 160877"/>
                    <a:gd name="connsiteX62" fmla="*/ 85576 w 152251"/>
                    <a:gd name="connsiteY62" fmla="*/ 0 h 160877"/>
                    <a:gd name="connsiteX63" fmla="*/ 85576 w 152251"/>
                    <a:gd name="connsiteY63" fmla="*/ 0 h 160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52251" h="160877">
                      <a:moveTo>
                        <a:pt x="85576" y="2381"/>
                      </a:moveTo>
                      <a:cubicBezTo>
                        <a:pt x="96053" y="2381"/>
                        <a:pt x="102721" y="30385"/>
                        <a:pt x="120057" y="30385"/>
                      </a:cubicBezTo>
                      <a:cubicBezTo>
                        <a:pt x="120342" y="30385"/>
                        <a:pt x="120533" y="30385"/>
                        <a:pt x="120818" y="30385"/>
                      </a:cubicBezTo>
                      <a:cubicBezTo>
                        <a:pt x="127200" y="30099"/>
                        <a:pt x="132249" y="29908"/>
                        <a:pt x="136249" y="29908"/>
                      </a:cubicBezTo>
                      <a:cubicBezTo>
                        <a:pt x="177397" y="29908"/>
                        <a:pt x="107293" y="45053"/>
                        <a:pt x="149870" y="75057"/>
                      </a:cubicBezTo>
                      <a:cubicBezTo>
                        <a:pt x="145584" y="78676"/>
                        <a:pt x="132058" y="90488"/>
                        <a:pt x="131582" y="95250"/>
                      </a:cubicBezTo>
                      <a:cubicBezTo>
                        <a:pt x="130820" y="95250"/>
                        <a:pt x="129962" y="95250"/>
                        <a:pt x="129010" y="95250"/>
                      </a:cubicBezTo>
                      <a:cubicBezTo>
                        <a:pt x="127962" y="95250"/>
                        <a:pt x="126819" y="95250"/>
                        <a:pt x="125676" y="95250"/>
                      </a:cubicBezTo>
                      <a:cubicBezTo>
                        <a:pt x="114342" y="95250"/>
                        <a:pt x="97577" y="95917"/>
                        <a:pt x="106817" y="110776"/>
                      </a:cubicBezTo>
                      <a:cubicBezTo>
                        <a:pt x="112056" y="119253"/>
                        <a:pt x="120437" y="113157"/>
                        <a:pt x="116342" y="128397"/>
                      </a:cubicBezTo>
                      <a:cubicBezTo>
                        <a:pt x="113770" y="146209"/>
                        <a:pt x="101197" y="136779"/>
                        <a:pt x="88433" y="143637"/>
                      </a:cubicBezTo>
                      <a:cubicBezTo>
                        <a:pt x="74717" y="154972"/>
                        <a:pt x="70622" y="158591"/>
                        <a:pt x="69383" y="158591"/>
                      </a:cubicBezTo>
                      <a:cubicBezTo>
                        <a:pt x="67193" y="158591"/>
                        <a:pt x="73479" y="147733"/>
                        <a:pt x="53858" y="146685"/>
                      </a:cubicBezTo>
                      <a:cubicBezTo>
                        <a:pt x="52143" y="146685"/>
                        <a:pt x="50524" y="146590"/>
                        <a:pt x="49191" y="146590"/>
                      </a:cubicBezTo>
                      <a:cubicBezTo>
                        <a:pt x="32426" y="146590"/>
                        <a:pt x="39284" y="152591"/>
                        <a:pt x="35570" y="152591"/>
                      </a:cubicBezTo>
                      <a:cubicBezTo>
                        <a:pt x="33760" y="152591"/>
                        <a:pt x="29283" y="151162"/>
                        <a:pt x="18234" y="146780"/>
                      </a:cubicBezTo>
                      <a:cubicBezTo>
                        <a:pt x="-7102" y="136874"/>
                        <a:pt x="12900" y="132207"/>
                        <a:pt x="8900" y="121158"/>
                      </a:cubicBezTo>
                      <a:cubicBezTo>
                        <a:pt x="-2721" y="89344"/>
                        <a:pt x="-149" y="112585"/>
                        <a:pt x="32331" y="85249"/>
                      </a:cubicBezTo>
                      <a:cubicBezTo>
                        <a:pt x="47667" y="72295"/>
                        <a:pt x="2232" y="49149"/>
                        <a:pt x="34141" y="45148"/>
                      </a:cubicBezTo>
                      <a:cubicBezTo>
                        <a:pt x="41380" y="44291"/>
                        <a:pt x="69383" y="21241"/>
                        <a:pt x="69383" y="21146"/>
                      </a:cubicBezTo>
                      <a:cubicBezTo>
                        <a:pt x="76146" y="7239"/>
                        <a:pt x="81194" y="2381"/>
                        <a:pt x="85576" y="2381"/>
                      </a:cubicBezTo>
                      <a:moveTo>
                        <a:pt x="85576" y="0"/>
                      </a:moveTo>
                      <a:cubicBezTo>
                        <a:pt x="79766" y="0"/>
                        <a:pt x="74146" y="6096"/>
                        <a:pt x="67383" y="19621"/>
                      </a:cubicBezTo>
                      <a:cubicBezTo>
                        <a:pt x="61954" y="24193"/>
                        <a:pt x="39189" y="42005"/>
                        <a:pt x="33760" y="42672"/>
                      </a:cubicBezTo>
                      <a:cubicBezTo>
                        <a:pt x="26331" y="43625"/>
                        <a:pt x="22140" y="45625"/>
                        <a:pt x="20616" y="49054"/>
                      </a:cubicBezTo>
                      <a:cubicBezTo>
                        <a:pt x="18520" y="53816"/>
                        <a:pt x="22330" y="59341"/>
                        <a:pt x="26426" y="65151"/>
                      </a:cubicBezTo>
                      <a:cubicBezTo>
                        <a:pt x="32236" y="73342"/>
                        <a:pt x="35665" y="79058"/>
                        <a:pt x="30617" y="83248"/>
                      </a:cubicBezTo>
                      <a:cubicBezTo>
                        <a:pt x="17853" y="94012"/>
                        <a:pt x="9948" y="96679"/>
                        <a:pt x="5661" y="98108"/>
                      </a:cubicBezTo>
                      <a:cubicBezTo>
                        <a:pt x="3090" y="98965"/>
                        <a:pt x="1280" y="99631"/>
                        <a:pt x="423" y="101441"/>
                      </a:cubicBezTo>
                      <a:cubicBezTo>
                        <a:pt x="-625" y="103632"/>
                        <a:pt x="327" y="105823"/>
                        <a:pt x="2708" y="111728"/>
                      </a:cubicBezTo>
                      <a:cubicBezTo>
                        <a:pt x="3756" y="114205"/>
                        <a:pt x="4994" y="117538"/>
                        <a:pt x="6518" y="121729"/>
                      </a:cubicBezTo>
                      <a:cubicBezTo>
                        <a:pt x="7661" y="124777"/>
                        <a:pt x="6328" y="127063"/>
                        <a:pt x="4899" y="129826"/>
                      </a:cubicBezTo>
                      <a:cubicBezTo>
                        <a:pt x="3470" y="132397"/>
                        <a:pt x="1851" y="135446"/>
                        <a:pt x="3090" y="138779"/>
                      </a:cubicBezTo>
                      <a:cubicBezTo>
                        <a:pt x="4423" y="142399"/>
                        <a:pt x="8804" y="145447"/>
                        <a:pt x="17282" y="148780"/>
                      </a:cubicBezTo>
                      <a:cubicBezTo>
                        <a:pt x="30236" y="153924"/>
                        <a:pt x="33474" y="154781"/>
                        <a:pt x="35570" y="154781"/>
                      </a:cubicBezTo>
                      <a:cubicBezTo>
                        <a:pt x="37665" y="154781"/>
                        <a:pt x="38999" y="153638"/>
                        <a:pt x="39380" y="151352"/>
                      </a:cubicBezTo>
                      <a:cubicBezTo>
                        <a:pt x="39475" y="150590"/>
                        <a:pt x="39856" y="148780"/>
                        <a:pt x="49191" y="148780"/>
                      </a:cubicBezTo>
                      <a:cubicBezTo>
                        <a:pt x="50524" y="148780"/>
                        <a:pt x="52048" y="148780"/>
                        <a:pt x="53762" y="148876"/>
                      </a:cubicBezTo>
                      <a:cubicBezTo>
                        <a:pt x="66240" y="149542"/>
                        <a:pt x="66335" y="154019"/>
                        <a:pt x="66431" y="156781"/>
                      </a:cubicBezTo>
                      <a:cubicBezTo>
                        <a:pt x="66431" y="157829"/>
                        <a:pt x="66431" y="160877"/>
                        <a:pt x="69383" y="160877"/>
                      </a:cubicBezTo>
                      <a:cubicBezTo>
                        <a:pt x="71289" y="160877"/>
                        <a:pt x="73003" y="159448"/>
                        <a:pt x="83861" y="150495"/>
                      </a:cubicBezTo>
                      <a:lnTo>
                        <a:pt x="90053" y="145351"/>
                      </a:lnTo>
                      <a:cubicBezTo>
                        <a:pt x="93958" y="143351"/>
                        <a:pt x="98149" y="143066"/>
                        <a:pt x="102245" y="142780"/>
                      </a:cubicBezTo>
                      <a:cubicBezTo>
                        <a:pt x="109484" y="142304"/>
                        <a:pt x="116913" y="141827"/>
                        <a:pt x="118723" y="128683"/>
                      </a:cubicBezTo>
                      <a:cubicBezTo>
                        <a:pt x="121485" y="118396"/>
                        <a:pt x="118628" y="116014"/>
                        <a:pt x="114151" y="113919"/>
                      </a:cubicBezTo>
                      <a:cubicBezTo>
                        <a:pt x="112341" y="113062"/>
                        <a:pt x="110341" y="112109"/>
                        <a:pt x="108817" y="109538"/>
                      </a:cubicBezTo>
                      <a:cubicBezTo>
                        <a:pt x="107293" y="107156"/>
                        <a:pt x="105769" y="103822"/>
                        <a:pt x="106912" y="101727"/>
                      </a:cubicBezTo>
                      <a:cubicBezTo>
                        <a:pt x="109198" y="97631"/>
                        <a:pt x="120723" y="97631"/>
                        <a:pt x="125676" y="97631"/>
                      </a:cubicBezTo>
                      <a:lnTo>
                        <a:pt x="127486" y="97631"/>
                      </a:lnTo>
                      <a:cubicBezTo>
                        <a:pt x="127486" y="97631"/>
                        <a:pt x="129010" y="97631"/>
                        <a:pt x="129010" y="97631"/>
                      </a:cubicBezTo>
                      <a:cubicBezTo>
                        <a:pt x="129962" y="97631"/>
                        <a:pt x="130915" y="97631"/>
                        <a:pt x="131677" y="97631"/>
                      </a:cubicBezTo>
                      <a:cubicBezTo>
                        <a:pt x="132915" y="97631"/>
                        <a:pt x="133868" y="96679"/>
                        <a:pt x="133963" y="95441"/>
                      </a:cubicBezTo>
                      <a:cubicBezTo>
                        <a:pt x="134153" y="92964"/>
                        <a:pt x="141869" y="84772"/>
                        <a:pt x="151394" y="76867"/>
                      </a:cubicBezTo>
                      <a:cubicBezTo>
                        <a:pt x="151965" y="76391"/>
                        <a:pt x="152251" y="75724"/>
                        <a:pt x="152251" y="74962"/>
                      </a:cubicBezTo>
                      <a:cubicBezTo>
                        <a:pt x="152251" y="74200"/>
                        <a:pt x="151870" y="73533"/>
                        <a:pt x="151203" y="73152"/>
                      </a:cubicBezTo>
                      <a:cubicBezTo>
                        <a:pt x="142821" y="67246"/>
                        <a:pt x="138440" y="61531"/>
                        <a:pt x="137964" y="56102"/>
                      </a:cubicBezTo>
                      <a:cubicBezTo>
                        <a:pt x="137392" y="49530"/>
                        <a:pt x="143012" y="43910"/>
                        <a:pt x="147108" y="39910"/>
                      </a:cubicBezTo>
                      <a:cubicBezTo>
                        <a:pt x="150441" y="36671"/>
                        <a:pt x="153013" y="34100"/>
                        <a:pt x="151870" y="31242"/>
                      </a:cubicBezTo>
                      <a:cubicBezTo>
                        <a:pt x="150727" y="28384"/>
                        <a:pt x="146917" y="27527"/>
                        <a:pt x="136249" y="27527"/>
                      </a:cubicBezTo>
                      <a:cubicBezTo>
                        <a:pt x="132249" y="27527"/>
                        <a:pt x="127105" y="27622"/>
                        <a:pt x="120723" y="28004"/>
                      </a:cubicBezTo>
                      <a:lnTo>
                        <a:pt x="120057" y="28004"/>
                      </a:lnTo>
                      <a:cubicBezTo>
                        <a:pt x="111484" y="28004"/>
                        <a:pt x="105578" y="19717"/>
                        <a:pt x="100244" y="12383"/>
                      </a:cubicBezTo>
                      <a:cubicBezTo>
                        <a:pt x="95673" y="6001"/>
                        <a:pt x="91386" y="0"/>
                        <a:pt x="85576" y="0"/>
                      </a:cubicBezTo>
                      <a:lnTo>
                        <a:pt x="8557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6" name="Graphic 2">
                <a:extLst>
                  <a:ext uri="{FF2B5EF4-FFF2-40B4-BE49-F238E27FC236}">
                    <a16:creationId xmlns:a16="http://schemas.microsoft.com/office/drawing/2014/main" id="{A355E4C7-86AC-62CA-3297-D6BE12C107FB}"/>
                  </a:ext>
                </a:extLst>
              </p:cNvPr>
              <p:cNvGrpSpPr/>
              <p:nvPr/>
            </p:nvGrpSpPr>
            <p:grpSpPr>
              <a:xfrm>
                <a:off x="6203244" y="3104292"/>
                <a:ext cx="244563" cy="390239"/>
                <a:chOff x="6203244" y="3104292"/>
                <a:chExt cx="244563" cy="390239"/>
              </a:xfrm>
              <a:grpFill/>
            </p:grpSpPr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ACE94B9F-4F49-3E52-2F48-13638F495197}"/>
                    </a:ext>
                  </a:extLst>
                </p:cNvPr>
                <p:cNvSpPr/>
                <p:nvPr/>
              </p:nvSpPr>
              <p:spPr>
                <a:xfrm>
                  <a:off x="6204489" y="3105530"/>
                  <a:ext cx="242350" cy="387572"/>
                </a:xfrm>
                <a:custGeom>
                  <a:avLst/>
                  <a:gdLst>
                    <a:gd name="connsiteX0" fmla="*/ 135350 w 242350"/>
                    <a:gd name="connsiteY0" fmla="*/ 387572 h 387572"/>
                    <a:gd name="connsiteX1" fmla="*/ 102584 w 242350"/>
                    <a:gd name="connsiteY1" fmla="*/ 361188 h 387572"/>
                    <a:gd name="connsiteX2" fmla="*/ 99917 w 242350"/>
                    <a:gd name="connsiteY2" fmla="*/ 358807 h 387572"/>
                    <a:gd name="connsiteX3" fmla="*/ 88487 w 242350"/>
                    <a:gd name="connsiteY3" fmla="*/ 353187 h 387572"/>
                    <a:gd name="connsiteX4" fmla="*/ 89630 w 242350"/>
                    <a:gd name="connsiteY4" fmla="*/ 350615 h 387572"/>
                    <a:gd name="connsiteX5" fmla="*/ 90202 w 242350"/>
                    <a:gd name="connsiteY5" fmla="*/ 349853 h 387572"/>
                    <a:gd name="connsiteX6" fmla="*/ 74390 w 242350"/>
                    <a:gd name="connsiteY6" fmla="*/ 342043 h 387572"/>
                    <a:gd name="connsiteX7" fmla="*/ 57626 w 242350"/>
                    <a:gd name="connsiteY7" fmla="*/ 328136 h 387572"/>
                    <a:gd name="connsiteX8" fmla="*/ 68485 w 242350"/>
                    <a:gd name="connsiteY8" fmla="*/ 303752 h 387572"/>
                    <a:gd name="connsiteX9" fmla="*/ 73152 w 242350"/>
                    <a:gd name="connsiteY9" fmla="*/ 297275 h 387572"/>
                    <a:gd name="connsiteX10" fmla="*/ 59912 w 242350"/>
                    <a:gd name="connsiteY10" fmla="*/ 269462 h 387572"/>
                    <a:gd name="connsiteX11" fmla="*/ 52007 w 242350"/>
                    <a:gd name="connsiteY11" fmla="*/ 257651 h 387572"/>
                    <a:gd name="connsiteX12" fmla="*/ 61150 w 242350"/>
                    <a:gd name="connsiteY12" fmla="*/ 240887 h 387572"/>
                    <a:gd name="connsiteX13" fmla="*/ 62198 w 242350"/>
                    <a:gd name="connsiteY13" fmla="*/ 238220 h 387572"/>
                    <a:gd name="connsiteX14" fmla="*/ 48292 w 242350"/>
                    <a:gd name="connsiteY14" fmla="*/ 221933 h 387572"/>
                    <a:gd name="connsiteX15" fmla="*/ 30099 w 242350"/>
                    <a:gd name="connsiteY15" fmla="*/ 201644 h 387572"/>
                    <a:gd name="connsiteX16" fmla="*/ 16288 w 242350"/>
                    <a:gd name="connsiteY16" fmla="*/ 196406 h 387572"/>
                    <a:gd name="connsiteX17" fmla="*/ 12668 w 242350"/>
                    <a:gd name="connsiteY17" fmla="*/ 196406 h 387572"/>
                    <a:gd name="connsiteX18" fmla="*/ 8763 w 242350"/>
                    <a:gd name="connsiteY18" fmla="*/ 195072 h 387572"/>
                    <a:gd name="connsiteX19" fmla="*/ 14002 w 242350"/>
                    <a:gd name="connsiteY19" fmla="*/ 190024 h 387572"/>
                    <a:gd name="connsiteX20" fmla="*/ 18764 w 242350"/>
                    <a:gd name="connsiteY20" fmla="*/ 183356 h 387572"/>
                    <a:gd name="connsiteX21" fmla="*/ 1048 w 242350"/>
                    <a:gd name="connsiteY21" fmla="*/ 173641 h 387572"/>
                    <a:gd name="connsiteX22" fmla="*/ 0 w 242350"/>
                    <a:gd name="connsiteY22" fmla="*/ 172498 h 387572"/>
                    <a:gd name="connsiteX23" fmla="*/ 953 w 242350"/>
                    <a:gd name="connsiteY23" fmla="*/ 171260 h 387572"/>
                    <a:gd name="connsiteX24" fmla="*/ 47530 w 242350"/>
                    <a:gd name="connsiteY24" fmla="*/ 162306 h 387572"/>
                    <a:gd name="connsiteX25" fmla="*/ 102203 w 242350"/>
                    <a:gd name="connsiteY25" fmla="*/ 122968 h 387572"/>
                    <a:gd name="connsiteX26" fmla="*/ 105442 w 242350"/>
                    <a:gd name="connsiteY26" fmla="*/ 102870 h 387572"/>
                    <a:gd name="connsiteX27" fmla="*/ 107918 w 242350"/>
                    <a:gd name="connsiteY27" fmla="*/ 85344 h 387572"/>
                    <a:gd name="connsiteX28" fmla="*/ 114871 w 242350"/>
                    <a:gd name="connsiteY28" fmla="*/ 51054 h 387572"/>
                    <a:gd name="connsiteX29" fmla="*/ 129730 w 242350"/>
                    <a:gd name="connsiteY29" fmla="*/ 23336 h 387572"/>
                    <a:gd name="connsiteX30" fmla="*/ 130969 w 242350"/>
                    <a:gd name="connsiteY30" fmla="*/ 21812 h 387572"/>
                    <a:gd name="connsiteX31" fmla="*/ 136970 w 242350"/>
                    <a:gd name="connsiteY31" fmla="*/ 19526 h 387572"/>
                    <a:gd name="connsiteX32" fmla="*/ 172498 w 242350"/>
                    <a:gd name="connsiteY32" fmla="*/ 0 h 387572"/>
                    <a:gd name="connsiteX33" fmla="*/ 181642 w 242350"/>
                    <a:gd name="connsiteY33" fmla="*/ 5429 h 387572"/>
                    <a:gd name="connsiteX34" fmla="*/ 188024 w 242350"/>
                    <a:gd name="connsiteY34" fmla="*/ 18098 h 387572"/>
                    <a:gd name="connsiteX35" fmla="*/ 194310 w 242350"/>
                    <a:gd name="connsiteY35" fmla="*/ 40767 h 387572"/>
                    <a:gd name="connsiteX36" fmla="*/ 192024 w 242350"/>
                    <a:gd name="connsiteY36" fmla="*/ 42291 h 387572"/>
                    <a:gd name="connsiteX37" fmla="*/ 161449 w 242350"/>
                    <a:gd name="connsiteY37" fmla="*/ 104299 h 387572"/>
                    <a:gd name="connsiteX38" fmla="*/ 184023 w 242350"/>
                    <a:gd name="connsiteY38" fmla="*/ 112490 h 387572"/>
                    <a:gd name="connsiteX39" fmla="*/ 218980 w 242350"/>
                    <a:gd name="connsiteY39" fmla="*/ 125825 h 387572"/>
                    <a:gd name="connsiteX40" fmla="*/ 225933 w 242350"/>
                    <a:gd name="connsiteY40" fmla="*/ 136684 h 387572"/>
                    <a:gd name="connsiteX41" fmla="*/ 226790 w 242350"/>
                    <a:gd name="connsiteY41" fmla="*/ 138017 h 387572"/>
                    <a:gd name="connsiteX42" fmla="*/ 226981 w 242350"/>
                    <a:gd name="connsiteY42" fmla="*/ 137827 h 387572"/>
                    <a:gd name="connsiteX43" fmla="*/ 228886 w 242350"/>
                    <a:gd name="connsiteY43" fmla="*/ 137065 h 387572"/>
                    <a:gd name="connsiteX44" fmla="*/ 241935 w 242350"/>
                    <a:gd name="connsiteY44" fmla="*/ 144875 h 387572"/>
                    <a:gd name="connsiteX45" fmla="*/ 242316 w 242350"/>
                    <a:gd name="connsiteY45" fmla="*/ 146018 h 387572"/>
                    <a:gd name="connsiteX46" fmla="*/ 241554 w 242350"/>
                    <a:gd name="connsiteY46" fmla="*/ 146971 h 387572"/>
                    <a:gd name="connsiteX47" fmla="*/ 212693 w 242350"/>
                    <a:gd name="connsiteY47" fmla="*/ 214027 h 387572"/>
                    <a:gd name="connsiteX48" fmla="*/ 212408 w 242350"/>
                    <a:gd name="connsiteY48" fmla="*/ 214884 h 387572"/>
                    <a:gd name="connsiteX49" fmla="*/ 211645 w 242350"/>
                    <a:gd name="connsiteY49" fmla="*/ 215265 h 387572"/>
                    <a:gd name="connsiteX50" fmla="*/ 186690 w 242350"/>
                    <a:gd name="connsiteY50" fmla="*/ 216313 h 387572"/>
                    <a:gd name="connsiteX51" fmla="*/ 170307 w 242350"/>
                    <a:gd name="connsiteY51" fmla="*/ 215741 h 387572"/>
                    <a:gd name="connsiteX52" fmla="*/ 165449 w 242350"/>
                    <a:gd name="connsiteY52" fmla="*/ 215551 h 387572"/>
                    <a:gd name="connsiteX53" fmla="*/ 162973 w 242350"/>
                    <a:gd name="connsiteY53" fmla="*/ 215932 h 387572"/>
                    <a:gd name="connsiteX54" fmla="*/ 162973 w 242350"/>
                    <a:gd name="connsiteY54" fmla="*/ 220599 h 387572"/>
                    <a:gd name="connsiteX55" fmla="*/ 162973 w 242350"/>
                    <a:gd name="connsiteY55" fmla="*/ 241649 h 387572"/>
                    <a:gd name="connsiteX56" fmla="*/ 152876 w 242350"/>
                    <a:gd name="connsiteY56" fmla="*/ 254318 h 387572"/>
                    <a:gd name="connsiteX57" fmla="*/ 144875 w 242350"/>
                    <a:gd name="connsiteY57" fmla="*/ 263747 h 387572"/>
                    <a:gd name="connsiteX58" fmla="*/ 146685 w 242350"/>
                    <a:gd name="connsiteY58" fmla="*/ 267367 h 387572"/>
                    <a:gd name="connsiteX59" fmla="*/ 149162 w 242350"/>
                    <a:gd name="connsiteY59" fmla="*/ 286417 h 387572"/>
                    <a:gd name="connsiteX60" fmla="*/ 147828 w 242350"/>
                    <a:gd name="connsiteY60" fmla="*/ 288703 h 387572"/>
                    <a:gd name="connsiteX61" fmla="*/ 154876 w 242350"/>
                    <a:gd name="connsiteY61" fmla="*/ 290322 h 387572"/>
                    <a:gd name="connsiteX62" fmla="*/ 184023 w 242350"/>
                    <a:gd name="connsiteY62" fmla="*/ 321088 h 387572"/>
                    <a:gd name="connsiteX63" fmla="*/ 166783 w 242350"/>
                    <a:gd name="connsiteY63" fmla="*/ 346615 h 387572"/>
                    <a:gd name="connsiteX64" fmla="*/ 153638 w 242350"/>
                    <a:gd name="connsiteY64" fmla="*/ 343662 h 387572"/>
                    <a:gd name="connsiteX65" fmla="*/ 149924 w 242350"/>
                    <a:gd name="connsiteY65" fmla="*/ 342614 h 387572"/>
                    <a:gd name="connsiteX66" fmla="*/ 142970 w 242350"/>
                    <a:gd name="connsiteY66" fmla="*/ 363474 h 387572"/>
                    <a:gd name="connsiteX67" fmla="*/ 143828 w 242350"/>
                    <a:gd name="connsiteY67" fmla="*/ 365951 h 387572"/>
                    <a:gd name="connsiteX68" fmla="*/ 144875 w 242350"/>
                    <a:gd name="connsiteY68" fmla="*/ 383762 h 387572"/>
                    <a:gd name="connsiteX69" fmla="*/ 135731 w 242350"/>
                    <a:gd name="connsiteY69" fmla="*/ 387477 h 387572"/>
                    <a:gd name="connsiteX70" fmla="*/ 135350 w 242350"/>
                    <a:gd name="connsiteY70" fmla="*/ 387477 h 3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242350" h="387572">
                      <a:moveTo>
                        <a:pt x="135350" y="387572"/>
                      </a:moveTo>
                      <a:cubicBezTo>
                        <a:pt x="132588" y="387572"/>
                        <a:pt x="123158" y="379857"/>
                        <a:pt x="102584" y="361188"/>
                      </a:cubicBezTo>
                      <a:cubicBezTo>
                        <a:pt x="101060" y="359855"/>
                        <a:pt x="100108" y="358902"/>
                        <a:pt x="99917" y="358807"/>
                      </a:cubicBezTo>
                      <a:cubicBezTo>
                        <a:pt x="90868" y="356045"/>
                        <a:pt x="88868" y="354711"/>
                        <a:pt x="88487" y="353187"/>
                      </a:cubicBezTo>
                      <a:cubicBezTo>
                        <a:pt x="88201" y="352044"/>
                        <a:pt x="89059" y="351187"/>
                        <a:pt x="89630" y="350615"/>
                      </a:cubicBezTo>
                      <a:cubicBezTo>
                        <a:pt x="89821" y="350425"/>
                        <a:pt x="90202" y="350044"/>
                        <a:pt x="90202" y="349853"/>
                      </a:cubicBezTo>
                      <a:cubicBezTo>
                        <a:pt x="90202" y="349663"/>
                        <a:pt x="89821" y="347663"/>
                        <a:pt x="74390" y="342043"/>
                      </a:cubicBezTo>
                      <a:cubicBezTo>
                        <a:pt x="64579" y="338423"/>
                        <a:pt x="59150" y="333947"/>
                        <a:pt x="57626" y="328136"/>
                      </a:cubicBezTo>
                      <a:cubicBezTo>
                        <a:pt x="55340" y="319373"/>
                        <a:pt x="62960" y="310325"/>
                        <a:pt x="68485" y="303752"/>
                      </a:cubicBezTo>
                      <a:cubicBezTo>
                        <a:pt x="70675" y="301181"/>
                        <a:pt x="73152" y="298323"/>
                        <a:pt x="73152" y="297275"/>
                      </a:cubicBezTo>
                      <a:cubicBezTo>
                        <a:pt x="73628" y="281940"/>
                        <a:pt x="66008" y="275082"/>
                        <a:pt x="59912" y="269462"/>
                      </a:cubicBezTo>
                      <a:cubicBezTo>
                        <a:pt x="55817" y="265748"/>
                        <a:pt x="52197" y="262509"/>
                        <a:pt x="52007" y="257651"/>
                      </a:cubicBezTo>
                      <a:cubicBezTo>
                        <a:pt x="51816" y="253175"/>
                        <a:pt x="54674" y="247841"/>
                        <a:pt x="61150" y="240887"/>
                      </a:cubicBezTo>
                      <a:cubicBezTo>
                        <a:pt x="61913" y="240125"/>
                        <a:pt x="62198" y="239268"/>
                        <a:pt x="62198" y="238220"/>
                      </a:cubicBezTo>
                      <a:cubicBezTo>
                        <a:pt x="62008" y="234029"/>
                        <a:pt x="55340" y="228124"/>
                        <a:pt x="48292" y="221933"/>
                      </a:cubicBezTo>
                      <a:cubicBezTo>
                        <a:pt x="40862" y="215360"/>
                        <a:pt x="33242" y="208598"/>
                        <a:pt x="30099" y="201644"/>
                      </a:cubicBezTo>
                      <a:cubicBezTo>
                        <a:pt x="28004" y="197072"/>
                        <a:pt x="21622" y="196406"/>
                        <a:pt x="16288" y="196406"/>
                      </a:cubicBezTo>
                      <a:lnTo>
                        <a:pt x="12668" y="196406"/>
                      </a:lnTo>
                      <a:cubicBezTo>
                        <a:pt x="10954" y="196406"/>
                        <a:pt x="9144" y="196406"/>
                        <a:pt x="8763" y="195072"/>
                      </a:cubicBezTo>
                      <a:cubicBezTo>
                        <a:pt x="8382" y="193739"/>
                        <a:pt x="9525" y="192691"/>
                        <a:pt x="14002" y="190024"/>
                      </a:cubicBezTo>
                      <a:cubicBezTo>
                        <a:pt x="17621" y="187833"/>
                        <a:pt x="19241" y="185642"/>
                        <a:pt x="18764" y="183356"/>
                      </a:cubicBezTo>
                      <a:cubicBezTo>
                        <a:pt x="17812" y="178880"/>
                        <a:pt x="8287" y="174403"/>
                        <a:pt x="1048" y="173641"/>
                      </a:cubicBezTo>
                      <a:cubicBezTo>
                        <a:pt x="476" y="173641"/>
                        <a:pt x="0" y="173069"/>
                        <a:pt x="0" y="172498"/>
                      </a:cubicBezTo>
                      <a:cubicBezTo>
                        <a:pt x="0" y="171926"/>
                        <a:pt x="381" y="171355"/>
                        <a:pt x="953" y="171260"/>
                      </a:cubicBezTo>
                      <a:lnTo>
                        <a:pt x="47530" y="162306"/>
                      </a:lnTo>
                      <a:cubicBezTo>
                        <a:pt x="106585" y="144399"/>
                        <a:pt x="104584" y="134493"/>
                        <a:pt x="102203" y="122968"/>
                      </a:cubicBezTo>
                      <a:cubicBezTo>
                        <a:pt x="101060" y="117253"/>
                        <a:pt x="99727" y="110681"/>
                        <a:pt x="105442" y="102870"/>
                      </a:cubicBezTo>
                      <a:cubicBezTo>
                        <a:pt x="111633" y="94393"/>
                        <a:pt x="110014" y="90392"/>
                        <a:pt x="107918" y="85344"/>
                      </a:cubicBezTo>
                      <a:cubicBezTo>
                        <a:pt x="105251" y="78772"/>
                        <a:pt x="102013" y="70580"/>
                        <a:pt x="114871" y="51054"/>
                      </a:cubicBezTo>
                      <a:cubicBezTo>
                        <a:pt x="128968" y="29623"/>
                        <a:pt x="129826" y="24384"/>
                        <a:pt x="129730" y="23336"/>
                      </a:cubicBezTo>
                      <a:cubicBezTo>
                        <a:pt x="129730" y="22670"/>
                        <a:pt x="130397" y="21908"/>
                        <a:pt x="130969" y="21812"/>
                      </a:cubicBezTo>
                      <a:cubicBezTo>
                        <a:pt x="132207" y="21622"/>
                        <a:pt x="134207" y="20860"/>
                        <a:pt x="136970" y="19526"/>
                      </a:cubicBezTo>
                      <a:cubicBezTo>
                        <a:pt x="137636" y="18860"/>
                        <a:pt x="158972" y="0"/>
                        <a:pt x="172498" y="0"/>
                      </a:cubicBezTo>
                      <a:cubicBezTo>
                        <a:pt x="176784" y="0"/>
                        <a:pt x="179832" y="1810"/>
                        <a:pt x="181642" y="5429"/>
                      </a:cubicBezTo>
                      <a:lnTo>
                        <a:pt x="188024" y="18098"/>
                      </a:lnTo>
                      <a:cubicBezTo>
                        <a:pt x="198120" y="38195"/>
                        <a:pt x="198310" y="38576"/>
                        <a:pt x="194310" y="40767"/>
                      </a:cubicBezTo>
                      <a:cubicBezTo>
                        <a:pt x="193643" y="41148"/>
                        <a:pt x="192881" y="41529"/>
                        <a:pt x="192024" y="42291"/>
                      </a:cubicBezTo>
                      <a:cubicBezTo>
                        <a:pt x="167354" y="75724"/>
                        <a:pt x="157639" y="95441"/>
                        <a:pt x="161449" y="104299"/>
                      </a:cubicBezTo>
                      <a:cubicBezTo>
                        <a:pt x="164116" y="110395"/>
                        <a:pt x="173355" y="111347"/>
                        <a:pt x="184023" y="112490"/>
                      </a:cubicBezTo>
                      <a:cubicBezTo>
                        <a:pt x="196596" y="113824"/>
                        <a:pt x="210884" y="115348"/>
                        <a:pt x="218980" y="125825"/>
                      </a:cubicBezTo>
                      <a:cubicBezTo>
                        <a:pt x="222314" y="130969"/>
                        <a:pt x="224504" y="134398"/>
                        <a:pt x="225933" y="136684"/>
                      </a:cubicBezTo>
                      <a:cubicBezTo>
                        <a:pt x="226219" y="137160"/>
                        <a:pt x="226505" y="137636"/>
                        <a:pt x="226790" y="138017"/>
                      </a:cubicBezTo>
                      <a:cubicBezTo>
                        <a:pt x="226790" y="138017"/>
                        <a:pt x="226885" y="137827"/>
                        <a:pt x="226981" y="137827"/>
                      </a:cubicBezTo>
                      <a:cubicBezTo>
                        <a:pt x="227267" y="137446"/>
                        <a:pt x="227838" y="137065"/>
                        <a:pt x="228886" y="137065"/>
                      </a:cubicBezTo>
                      <a:cubicBezTo>
                        <a:pt x="230315" y="137065"/>
                        <a:pt x="233267" y="137922"/>
                        <a:pt x="241935" y="144875"/>
                      </a:cubicBezTo>
                      <a:cubicBezTo>
                        <a:pt x="242316" y="145161"/>
                        <a:pt x="242411" y="145542"/>
                        <a:pt x="242316" y="146018"/>
                      </a:cubicBezTo>
                      <a:cubicBezTo>
                        <a:pt x="242316" y="146399"/>
                        <a:pt x="241935" y="146780"/>
                        <a:pt x="241554" y="146971"/>
                      </a:cubicBezTo>
                      <a:cubicBezTo>
                        <a:pt x="217360" y="155353"/>
                        <a:pt x="210979" y="192500"/>
                        <a:pt x="212693" y="214027"/>
                      </a:cubicBezTo>
                      <a:cubicBezTo>
                        <a:pt x="212693" y="214313"/>
                        <a:pt x="212693" y="214694"/>
                        <a:pt x="212408" y="214884"/>
                      </a:cubicBezTo>
                      <a:cubicBezTo>
                        <a:pt x="212217" y="215170"/>
                        <a:pt x="211931" y="215265"/>
                        <a:pt x="211645" y="215265"/>
                      </a:cubicBezTo>
                      <a:cubicBezTo>
                        <a:pt x="202692" y="215932"/>
                        <a:pt x="194310" y="216313"/>
                        <a:pt x="186690" y="216313"/>
                      </a:cubicBezTo>
                      <a:cubicBezTo>
                        <a:pt x="179070" y="216313"/>
                        <a:pt x="174117" y="216027"/>
                        <a:pt x="170307" y="215741"/>
                      </a:cubicBezTo>
                      <a:cubicBezTo>
                        <a:pt x="168307" y="215646"/>
                        <a:pt x="166688" y="215551"/>
                        <a:pt x="165449" y="215551"/>
                      </a:cubicBezTo>
                      <a:cubicBezTo>
                        <a:pt x="164021" y="215551"/>
                        <a:pt x="163259" y="215646"/>
                        <a:pt x="162973" y="215932"/>
                      </a:cubicBezTo>
                      <a:cubicBezTo>
                        <a:pt x="162592" y="216408"/>
                        <a:pt x="162687" y="218218"/>
                        <a:pt x="162973" y="220599"/>
                      </a:cubicBezTo>
                      <a:cubicBezTo>
                        <a:pt x="163354" y="224600"/>
                        <a:pt x="164021" y="231267"/>
                        <a:pt x="162973" y="241649"/>
                      </a:cubicBezTo>
                      <a:cubicBezTo>
                        <a:pt x="162496" y="246507"/>
                        <a:pt x="157639" y="250508"/>
                        <a:pt x="152876" y="254318"/>
                      </a:cubicBezTo>
                      <a:cubicBezTo>
                        <a:pt x="148971" y="257556"/>
                        <a:pt x="144971" y="260795"/>
                        <a:pt x="144875" y="263747"/>
                      </a:cubicBezTo>
                      <a:cubicBezTo>
                        <a:pt x="144875" y="264986"/>
                        <a:pt x="145447" y="266129"/>
                        <a:pt x="146685" y="267367"/>
                      </a:cubicBezTo>
                      <a:cubicBezTo>
                        <a:pt x="156305" y="276606"/>
                        <a:pt x="151829" y="282797"/>
                        <a:pt x="149162" y="286417"/>
                      </a:cubicBezTo>
                      <a:cubicBezTo>
                        <a:pt x="148590" y="287179"/>
                        <a:pt x="147733" y="288417"/>
                        <a:pt x="147828" y="288703"/>
                      </a:cubicBezTo>
                      <a:cubicBezTo>
                        <a:pt x="147828" y="288893"/>
                        <a:pt x="148590" y="289655"/>
                        <a:pt x="154876" y="290322"/>
                      </a:cubicBezTo>
                      <a:cubicBezTo>
                        <a:pt x="183166" y="293084"/>
                        <a:pt x="184309" y="314516"/>
                        <a:pt x="184023" y="321088"/>
                      </a:cubicBezTo>
                      <a:cubicBezTo>
                        <a:pt x="183356" y="334709"/>
                        <a:pt x="175260" y="346615"/>
                        <a:pt x="166783" y="346615"/>
                      </a:cubicBezTo>
                      <a:cubicBezTo>
                        <a:pt x="160401" y="346234"/>
                        <a:pt x="156496" y="344710"/>
                        <a:pt x="153638" y="343662"/>
                      </a:cubicBezTo>
                      <a:cubicBezTo>
                        <a:pt x="152019" y="343091"/>
                        <a:pt x="150876" y="342614"/>
                        <a:pt x="149924" y="342614"/>
                      </a:cubicBezTo>
                      <a:cubicBezTo>
                        <a:pt x="147733" y="342614"/>
                        <a:pt x="146399" y="347282"/>
                        <a:pt x="142970" y="363474"/>
                      </a:cubicBezTo>
                      <a:cubicBezTo>
                        <a:pt x="142970" y="363665"/>
                        <a:pt x="143446" y="364903"/>
                        <a:pt x="143828" y="365951"/>
                      </a:cubicBezTo>
                      <a:cubicBezTo>
                        <a:pt x="145542" y="370808"/>
                        <a:pt x="148400" y="378809"/>
                        <a:pt x="144875" y="383762"/>
                      </a:cubicBezTo>
                      <a:cubicBezTo>
                        <a:pt x="143161" y="386239"/>
                        <a:pt x="140017" y="387477"/>
                        <a:pt x="135731" y="387477"/>
                      </a:cubicBezTo>
                      <a:lnTo>
                        <a:pt x="135350" y="38747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7BA63D87-CFFB-6E38-F3E6-89B8E0E84860}"/>
                    </a:ext>
                  </a:extLst>
                </p:cNvPr>
                <p:cNvSpPr/>
                <p:nvPr/>
              </p:nvSpPr>
              <p:spPr>
                <a:xfrm>
                  <a:off x="6203244" y="3104292"/>
                  <a:ext cx="244563" cy="390239"/>
                </a:xfrm>
                <a:custGeom>
                  <a:avLst/>
                  <a:gdLst>
                    <a:gd name="connsiteX0" fmla="*/ 173648 w 244563"/>
                    <a:gd name="connsiteY0" fmla="*/ 2476 h 390239"/>
                    <a:gd name="connsiteX1" fmla="*/ 181744 w 244563"/>
                    <a:gd name="connsiteY1" fmla="*/ 7239 h 390239"/>
                    <a:gd name="connsiteX2" fmla="*/ 192412 w 244563"/>
                    <a:gd name="connsiteY2" fmla="*/ 42672 h 390239"/>
                    <a:gd name="connsiteX3" fmla="*/ 219273 w 244563"/>
                    <a:gd name="connsiteY3" fmla="*/ 127825 h 390239"/>
                    <a:gd name="connsiteX4" fmla="*/ 228798 w 244563"/>
                    <a:gd name="connsiteY4" fmla="*/ 142494 h 390239"/>
                    <a:gd name="connsiteX5" fmla="*/ 230131 w 244563"/>
                    <a:gd name="connsiteY5" fmla="*/ 139541 h 390239"/>
                    <a:gd name="connsiteX6" fmla="*/ 242418 w 244563"/>
                    <a:gd name="connsiteY6" fmla="*/ 147066 h 390239"/>
                    <a:gd name="connsiteX7" fmla="*/ 212796 w 244563"/>
                    <a:gd name="connsiteY7" fmla="*/ 215265 h 390239"/>
                    <a:gd name="connsiteX8" fmla="*/ 187935 w 244563"/>
                    <a:gd name="connsiteY8" fmla="*/ 216313 h 390239"/>
                    <a:gd name="connsiteX9" fmla="*/ 166790 w 244563"/>
                    <a:gd name="connsiteY9" fmla="*/ 215551 h 390239"/>
                    <a:gd name="connsiteX10" fmla="*/ 163075 w 244563"/>
                    <a:gd name="connsiteY10" fmla="*/ 242792 h 390239"/>
                    <a:gd name="connsiteX11" fmla="*/ 147169 w 244563"/>
                    <a:gd name="connsiteY11" fmla="*/ 269558 h 390239"/>
                    <a:gd name="connsiteX12" fmla="*/ 156027 w 244563"/>
                    <a:gd name="connsiteY12" fmla="*/ 292894 h 390239"/>
                    <a:gd name="connsiteX13" fmla="*/ 168028 w 244563"/>
                    <a:gd name="connsiteY13" fmla="*/ 346805 h 390239"/>
                    <a:gd name="connsiteX14" fmla="*/ 167457 w 244563"/>
                    <a:gd name="connsiteY14" fmla="*/ 346805 h 390239"/>
                    <a:gd name="connsiteX15" fmla="*/ 151169 w 244563"/>
                    <a:gd name="connsiteY15" fmla="*/ 342805 h 390239"/>
                    <a:gd name="connsiteX16" fmla="*/ 143073 w 244563"/>
                    <a:gd name="connsiteY16" fmla="*/ 364617 h 390239"/>
                    <a:gd name="connsiteX17" fmla="*/ 136977 w 244563"/>
                    <a:gd name="connsiteY17" fmla="*/ 387667 h 390239"/>
                    <a:gd name="connsiteX18" fmla="*/ 136596 w 244563"/>
                    <a:gd name="connsiteY18" fmla="*/ 387667 h 390239"/>
                    <a:gd name="connsiteX19" fmla="*/ 101829 w 244563"/>
                    <a:gd name="connsiteY19" fmla="*/ 359092 h 390239"/>
                    <a:gd name="connsiteX20" fmla="*/ 76112 w 244563"/>
                    <a:gd name="connsiteY20" fmla="*/ 342233 h 390239"/>
                    <a:gd name="connsiteX21" fmla="*/ 75636 w 244563"/>
                    <a:gd name="connsiteY21" fmla="*/ 298609 h 390239"/>
                    <a:gd name="connsiteX22" fmla="*/ 63253 w 244563"/>
                    <a:gd name="connsiteY22" fmla="*/ 242983 h 390239"/>
                    <a:gd name="connsiteX23" fmla="*/ 32297 w 244563"/>
                    <a:gd name="connsiteY23" fmla="*/ 202406 h 390239"/>
                    <a:gd name="connsiteX24" fmla="*/ 17438 w 244563"/>
                    <a:gd name="connsiteY24" fmla="*/ 196501 h 390239"/>
                    <a:gd name="connsiteX25" fmla="*/ 13819 w 244563"/>
                    <a:gd name="connsiteY25" fmla="*/ 196501 h 390239"/>
                    <a:gd name="connsiteX26" fmla="*/ 15819 w 244563"/>
                    <a:gd name="connsiteY26" fmla="*/ 192214 h 390239"/>
                    <a:gd name="connsiteX27" fmla="*/ 2388 w 244563"/>
                    <a:gd name="connsiteY27" fmla="*/ 173641 h 390239"/>
                    <a:gd name="connsiteX28" fmla="*/ 48966 w 244563"/>
                    <a:gd name="connsiteY28" fmla="*/ 164687 h 390239"/>
                    <a:gd name="connsiteX29" fmla="*/ 107545 w 244563"/>
                    <a:gd name="connsiteY29" fmla="*/ 104870 h 390239"/>
                    <a:gd name="connsiteX30" fmla="*/ 116974 w 244563"/>
                    <a:gd name="connsiteY30" fmla="*/ 52959 h 390239"/>
                    <a:gd name="connsiteX31" fmla="*/ 138691 w 244563"/>
                    <a:gd name="connsiteY31" fmla="*/ 21812 h 390239"/>
                    <a:gd name="connsiteX32" fmla="*/ 173648 w 244563"/>
                    <a:gd name="connsiteY32" fmla="*/ 2381 h 390239"/>
                    <a:gd name="connsiteX33" fmla="*/ 173648 w 244563"/>
                    <a:gd name="connsiteY33" fmla="*/ 95 h 390239"/>
                    <a:gd name="connsiteX34" fmla="*/ 137358 w 244563"/>
                    <a:gd name="connsiteY34" fmla="*/ 19907 h 390239"/>
                    <a:gd name="connsiteX35" fmla="*/ 132024 w 244563"/>
                    <a:gd name="connsiteY35" fmla="*/ 21908 h 390239"/>
                    <a:gd name="connsiteX36" fmla="*/ 129738 w 244563"/>
                    <a:gd name="connsiteY36" fmla="*/ 24670 h 390239"/>
                    <a:gd name="connsiteX37" fmla="*/ 115069 w 244563"/>
                    <a:gd name="connsiteY37" fmla="*/ 51721 h 390239"/>
                    <a:gd name="connsiteX38" fmla="*/ 108021 w 244563"/>
                    <a:gd name="connsiteY38" fmla="*/ 87154 h 390239"/>
                    <a:gd name="connsiteX39" fmla="*/ 105640 w 244563"/>
                    <a:gd name="connsiteY39" fmla="*/ 103537 h 390239"/>
                    <a:gd name="connsiteX40" fmla="*/ 102211 w 244563"/>
                    <a:gd name="connsiteY40" fmla="*/ 124587 h 390239"/>
                    <a:gd name="connsiteX41" fmla="*/ 48204 w 244563"/>
                    <a:gd name="connsiteY41" fmla="*/ 162496 h 390239"/>
                    <a:gd name="connsiteX42" fmla="*/ 1912 w 244563"/>
                    <a:gd name="connsiteY42" fmla="*/ 171355 h 390239"/>
                    <a:gd name="connsiteX43" fmla="*/ 7 w 244563"/>
                    <a:gd name="connsiteY43" fmla="*/ 173831 h 390239"/>
                    <a:gd name="connsiteX44" fmla="*/ 2103 w 244563"/>
                    <a:gd name="connsiteY44" fmla="*/ 176117 h 390239"/>
                    <a:gd name="connsiteX45" fmla="*/ 18771 w 244563"/>
                    <a:gd name="connsiteY45" fmla="*/ 184975 h 390239"/>
                    <a:gd name="connsiteX46" fmla="*/ 14580 w 244563"/>
                    <a:gd name="connsiteY46" fmla="*/ 190309 h 390239"/>
                    <a:gd name="connsiteX47" fmla="*/ 8770 w 244563"/>
                    <a:gd name="connsiteY47" fmla="*/ 196787 h 390239"/>
                    <a:gd name="connsiteX48" fmla="*/ 13819 w 244563"/>
                    <a:gd name="connsiteY48" fmla="*/ 199072 h 390239"/>
                    <a:gd name="connsiteX49" fmla="*/ 15438 w 244563"/>
                    <a:gd name="connsiteY49" fmla="*/ 199072 h 390239"/>
                    <a:gd name="connsiteX50" fmla="*/ 17438 w 244563"/>
                    <a:gd name="connsiteY50" fmla="*/ 199072 h 390239"/>
                    <a:gd name="connsiteX51" fmla="*/ 30106 w 244563"/>
                    <a:gd name="connsiteY51" fmla="*/ 203549 h 390239"/>
                    <a:gd name="connsiteX52" fmla="*/ 48585 w 244563"/>
                    <a:gd name="connsiteY52" fmla="*/ 224218 h 390239"/>
                    <a:gd name="connsiteX53" fmla="*/ 62110 w 244563"/>
                    <a:gd name="connsiteY53" fmla="*/ 239649 h 390239"/>
                    <a:gd name="connsiteX54" fmla="*/ 61444 w 244563"/>
                    <a:gd name="connsiteY54" fmla="*/ 241459 h 390239"/>
                    <a:gd name="connsiteX55" fmla="*/ 52014 w 244563"/>
                    <a:gd name="connsiteY55" fmla="*/ 259080 h 390239"/>
                    <a:gd name="connsiteX56" fmla="*/ 60300 w 244563"/>
                    <a:gd name="connsiteY56" fmla="*/ 271653 h 390239"/>
                    <a:gd name="connsiteX57" fmla="*/ 73159 w 244563"/>
                    <a:gd name="connsiteY57" fmla="*/ 298513 h 390239"/>
                    <a:gd name="connsiteX58" fmla="*/ 68778 w 244563"/>
                    <a:gd name="connsiteY58" fmla="*/ 304324 h 390239"/>
                    <a:gd name="connsiteX59" fmla="*/ 57634 w 244563"/>
                    <a:gd name="connsiteY59" fmla="*/ 329755 h 390239"/>
                    <a:gd name="connsiteX60" fmla="*/ 75159 w 244563"/>
                    <a:gd name="connsiteY60" fmla="*/ 344519 h 390239"/>
                    <a:gd name="connsiteX61" fmla="*/ 89828 w 244563"/>
                    <a:gd name="connsiteY61" fmla="*/ 351187 h 390239"/>
                    <a:gd name="connsiteX62" fmla="*/ 88495 w 244563"/>
                    <a:gd name="connsiteY62" fmla="*/ 354806 h 390239"/>
                    <a:gd name="connsiteX63" fmla="*/ 100591 w 244563"/>
                    <a:gd name="connsiteY63" fmla="*/ 361379 h 390239"/>
                    <a:gd name="connsiteX64" fmla="*/ 102973 w 244563"/>
                    <a:gd name="connsiteY64" fmla="*/ 363569 h 390239"/>
                    <a:gd name="connsiteX65" fmla="*/ 136500 w 244563"/>
                    <a:gd name="connsiteY65" fmla="*/ 390239 h 390239"/>
                    <a:gd name="connsiteX66" fmla="*/ 136500 w 244563"/>
                    <a:gd name="connsiteY66" fmla="*/ 390239 h 390239"/>
                    <a:gd name="connsiteX67" fmla="*/ 146978 w 244563"/>
                    <a:gd name="connsiteY67" fmla="*/ 386048 h 390239"/>
                    <a:gd name="connsiteX68" fmla="*/ 146025 w 244563"/>
                    <a:gd name="connsiteY68" fmla="*/ 367189 h 390239"/>
                    <a:gd name="connsiteX69" fmla="*/ 145263 w 244563"/>
                    <a:gd name="connsiteY69" fmla="*/ 364998 h 390239"/>
                    <a:gd name="connsiteX70" fmla="*/ 150979 w 244563"/>
                    <a:gd name="connsiteY70" fmla="*/ 345472 h 390239"/>
                    <a:gd name="connsiteX71" fmla="*/ 154217 w 244563"/>
                    <a:gd name="connsiteY71" fmla="*/ 346424 h 390239"/>
                    <a:gd name="connsiteX72" fmla="*/ 167076 w 244563"/>
                    <a:gd name="connsiteY72" fmla="*/ 349377 h 390239"/>
                    <a:gd name="connsiteX73" fmla="*/ 167742 w 244563"/>
                    <a:gd name="connsiteY73" fmla="*/ 349377 h 390239"/>
                    <a:gd name="connsiteX74" fmla="*/ 186221 w 244563"/>
                    <a:gd name="connsiteY74" fmla="*/ 322707 h 390239"/>
                    <a:gd name="connsiteX75" fmla="*/ 156027 w 244563"/>
                    <a:gd name="connsiteY75" fmla="*/ 290703 h 390239"/>
                    <a:gd name="connsiteX76" fmla="*/ 150407 w 244563"/>
                    <a:gd name="connsiteY76" fmla="*/ 289750 h 390239"/>
                    <a:gd name="connsiteX77" fmla="*/ 151169 w 244563"/>
                    <a:gd name="connsiteY77" fmla="*/ 288608 h 390239"/>
                    <a:gd name="connsiteX78" fmla="*/ 148502 w 244563"/>
                    <a:gd name="connsiteY78" fmla="*/ 267938 h 390239"/>
                    <a:gd name="connsiteX79" fmla="*/ 147073 w 244563"/>
                    <a:gd name="connsiteY79" fmla="*/ 265271 h 390239"/>
                    <a:gd name="connsiteX80" fmla="*/ 154693 w 244563"/>
                    <a:gd name="connsiteY80" fmla="*/ 256699 h 390239"/>
                    <a:gd name="connsiteX81" fmla="*/ 165171 w 244563"/>
                    <a:gd name="connsiteY81" fmla="*/ 243173 h 390239"/>
                    <a:gd name="connsiteX82" fmla="*/ 165171 w 244563"/>
                    <a:gd name="connsiteY82" fmla="*/ 221837 h 390239"/>
                    <a:gd name="connsiteX83" fmla="*/ 164980 w 244563"/>
                    <a:gd name="connsiteY83" fmla="*/ 218027 h 390239"/>
                    <a:gd name="connsiteX84" fmla="*/ 165171 w 244563"/>
                    <a:gd name="connsiteY84" fmla="*/ 218027 h 390239"/>
                    <a:gd name="connsiteX85" fmla="*/ 166504 w 244563"/>
                    <a:gd name="connsiteY85" fmla="*/ 218027 h 390239"/>
                    <a:gd name="connsiteX86" fmla="*/ 171267 w 244563"/>
                    <a:gd name="connsiteY86" fmla="*/ 218218 h 390239"/>
                    <a:gd name="connsiteX87" fmla="*/ 187650 w 244563"/>
                    <a:gd name="connsiteY87" fmla="*/ 218789 h 390239"/>
                    <a:gd name="connsiteX88" fmla="*/ 212700 w 244563"/>
                    <a:gd name="connsiteY88" fmla="*/ 217742 h 390239"/>
                    <a:gd name="connsiteX89" fmla="*/ 214320 w 244563"/>
                    <a:gd name="connsiteY89" fmla="*/ 216884 h 390239"/>
                    <a:gd name="connsiteX90" fmla="*/ 214891 w 244563"/>
                    <a:gd name="connsiteY90" fmla="*/ 215170 h 390239"/>
                    <a:gd name="connsiteX91" fmla="*/ 242990 w 244563"/>
                    <a:gd name="connsiteY91" fmla="*/ 149352 h 390239"/>
                    <a:gd name="connsiteX92" fmla="*/ 244514 w 244563"/>
                    <a:gd name="connsiteY92" fmla="*/ 147542 h 390239"/>
                    <a:gd name="connsiteX93" fmla="*/ 243657 w 244563"/>
                    <a:gd name="connsiteY93" fmla="*/ 145256 h 390239"/>
                    <a:gd name="connsiteX94" fmla="*/ 229846 w 244563"/>
                    <a:gd name="connsiteY94" fmla="*/ 137160 h 390239"/>
                    <a:gd name="connsiteX95" fmla="*/ 228036 w 244563"/>
                    <a:gd name="connsiteY95" fmla="*/ 137541 h 390239"/>
                    <a:gd name="connsiteX96" fmla="*/ 227845 w 244563"/>
                    <a:gd name="connsiteY96" fmla="*/ 137350 h 390239"/>
                    <a:gd name="connsiteX97" fmla="*/ 220987 w 244563"/>
                    <a:gd name="connsiteY97" fmla="*/ 126587 h 390239"/>
                    <a:gd name="connsiteX98" fmla="*/ 185078 w 244563"/>
                    <a:gd name="connsiteY98" fmla="*/ 112585 h 390239"/>
                    <a:gd name="connsiteX99" fmla="*/ 163456 w 244563"/>
                    <a:gd name="connsiteY99" fmla="*/ 105061 h 390239"/>
                    <a:gd name="connsiteX100" fmla="*/ 193841 w 244563"/>
                    <a:gd name="connsiteY100" fmla="*/ 44291 h 390239"/>
                    <a:gd name="connsiteX101" fmla="*/ 195746 w 244563"/>
                    <a:gd name="connsiteY101" fmla="*/ 43053 h 390239"/>
                    <a:gd name="connsiteX102" fmla="*/ 189936 w 244563"/>
                    <a:gd name="connsiteY102" fmla="*/ 18859 h 390239"/>
                    <a:gd name="connsiteX103" fmla="*/ 183554 w 244563"/>
                    <a:gd name="connsiteY103" fmla="*/ 6096 h 390239"/>
                    <a:gd name="connsiteX104" fmla="*/ 173362 w 244563"/>
                    <a:gd name="connsiteY104" fmla="*/ 0 h 390239"/>
                    <a:gd name="connsiteX105" fmla="*/ 173362 w 244563"/>
                    <a:gd name="connsiteY105" fmla="*/ 0 h 390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244563" h="390239">
                      <a:moveTo>
                        <a:pt x="173648" y="2476"/>
                      </a:moveTo>
                      <a:cubicBezTo>
                        <a:pt x="177172" y="2476"/>
                        <a:pt x="180030" y="3810"/>
                        <a:pt x="181744" y="7239"/>
                      </a:cubicBezTo>
                      <a:cubicBezTo>
                        <a:pt x="200985" y="45815"/>
                        <a:pt x="198127" y="37719"/>
                        <a:pt x="192412" y="42672"/>
                      </a:cubicBezTo>
                      <a:cubicBezTo>
                        <a:pt x="117165" y="144494"/>
                        <a:pt x="196032" y="97631"/>
                        <a:pt x="219273" y="127825"/>
                      </a:cubicBezTo>
                      <a:cubicBezTo>
                        <a:pt x="226798" y="139541"/>
                        <a:pt x="228512" y="142494"/>
                        <a:pt x="228798" y="142494"/>
                      </a:cubicBezTo>
                      <a:cubicBezTo>
                        <a:pt x="229084" y="142494"/>
                        <a:pt x="227941" y="139541"/>
                        <a:pt x="230131" y="139541"/>
                      </a:cubicBezTo>
                      <a:cubicBezTo>
                        <a:pt x="231750" y="139541"/>
                        <a:pt x="235180" y="141256"/>
                        <a:pt x="242418" y="147066"/>
                      </a:cubicBezTo>
                      <a:cubicBezTo>
                        <a:pt x="218606" y="155353"/>
                        <a:pt x="210891" y="191548"/>
                        <a:pt x="212796" y="215265"/>
                      </a:cubicBezTo>
                      <a:cubicBezTo>
                        <a:pt x="202604" y="216027"/>
                        <a:pt x="194413" y="216313"/>
                        <a:pt x="187935" y="216313"/>
                      </a:cubicBezTo>
                      <a:cubicBezTo>
                        <a:pt x="176601" y="216313"/>
                        <a:pt x="170219" y="215551"/>
                        <a:pt x="166790" y="215551"/>
                      </a:cubicBezTo>
                      <a:cubicBezTo>
                        <a:pt x="159170" y="215551"/>
                        <a:pt x="165457" y="219265"/>
                        <a:pt x="163075" y="242792"/>
                      </a:cubicBezTo>
                      <a:cubicBezTo>
                        <a:pt x="162028" y="252984"/>
                        <a:pt x="137644" y="260413"/>
                        <a:pt x="147169" y="269558"/>
                      </a:cubicBezTo>
                      <a:cubicBezTo>
                        <a:pt x="164028" y="285655"/>
                        <a:pt x="134786" y="290798"/>
                        <a:pt x="156027" y="292894"/>
                      </a:cubicBezTo>
                      <a:cubicBezTo>
                        <a:pt x="198413" y="296989"/>
                        <a:pt x="184507" y="346805"/>
                        <a:pt x="168028" y="346805"/>
                      </a:cubicBezTo>
                      <a:cubicBezTo>
                        <a:pt x="167838" y="346805"/>
                        <a:pt x="167647" y="346805"/>
                        <a:pt x="167457" y="346805"/>
                      </a:cubicBezTo>
                      <a:cubicBezTo>
                        <a:pt x="158408" y="346234"/>
                        <a:pt x="154026" y="342805"/>
                        <a:pt x="151169" y="342805"/>
                      </a:cubicBezTo>
                      <a:cubicBezTo>
                        <a:pt x="147930" y="342805"/>
                        <a:pt x="146788" y="347091"/>
                        <a:pt x="143073" y="364617"/>
                      </a:cubicBezTo>
                      <a:cubicBezTo>
                        <a:pt x="142692" y="366522"/>
                        <a:pt x="154503" y="387667"/>
                        <a:pt x="136977" y="387667"/>
                      </a:cubicBezTo>
                      <a:cubicBezTo>
                        <a:pt x="136882" y="387667"/>
                        <a:pt x="136691" y="387667"/>
                        <a:pt x="136596" y="387667"/>
                      </a:cubicBezTo>
                      <a:cubicBezTo>
                        <a:pt x="132500" y="387667"/>
                        <a:pt x="102115" y="359188"/>
                        <a:pt x="101829" y="359092"/>
                      </a:cubicBezTo>
                      <a:cubicBezTo>
                        <a:pt x="74398" y="350615"/>
                        <a:pt x="111831" y="355283"/>
                        <a:pt x="76112" y="342233"/>
                      </a:cubicBezTo>
                      <a:cubicBezTo>
                        <a:pt x="39536" y="328898"/>
                        <a:pt x="75445" y="304705"/>
                        <a:pt x="75636" y="298609"/>
                      </a:cubicBezTo>
                      <a:cubicBezTo>
                        <a:pt x="76779" y="263747"/>
                        <a:pt x="37441" y="271081"/>
                        <a:pt x="63253" y="242983"/>
                      </a:cubicBezTo>
                      <a:cubicBezTo>
                        <a:pt x="71445" y="234029"/>
                        <a:pt x="39346" y="218027"/>
                        <a:pt x="32297" y="202406"/>
                      </a:cubicBezTo>
                      <a:cubicBezTo>
                        <a:pt x="29916" y="197072"/>
                        <a:pt x="22772" y="196501"/>
                        <a:pt x="17438" y="196501"/>
                      </a:cubicBezTo>
                      <a:cubicBezTo>
                        <a:pt x="16104" y="196501"/>
                        <a:pt x="14866" y="196501"/>
                        <a:pt x="13819" y="196501"/>
                      </a:cubicBezTo>
                      <a:cubicBezTo>
                        <a:pt x="10294" y="196501"/>
                        <a:pt x="9342" y="196120"/>
                        <a:pt x="15819" y="192214"/>
                      </a:cubicBezTo>
                      <a:cubicBezTo>
                        <a:pt x="30297" y="183547"/>
                        <a:pt x="12295" y="174688"/>
                        <a:pt x="2388" y="173641"/>
                      </a:cubicBezTo>
                      <a:lnTo>
                        <a:pt x="48966" y="164687"/>
                      </a:lnTo>
                      <a:cubicBezTo>
                        <a:pt x="137834" y="137731"/>
                        <a:pt x="90876" y="127730"/>
                        <a:pt x="107545" y="104870"/>
                      </a:cubicBezTo>
                      <a:cubicBezTo>
                        <a:pt x="122308" y="84582"/>
                        <a:pt x="94495" y="87058"/>
                        <a:pt x="116974" y="52959"/>
                      </a:cubicBezTo>
                      <a:cubicBezTo>
                        <a:pt x="143740" y="12287"/>
                        <a:pt x="123166" y="29432"/>
                        <a:pt x="138691" y="21812"/>
                      </a:cubicBezTo>
                      <a:cubicBezTo>
                        <a:pt x="138691" y="21812"/>
                        <a:pt x="160504" y="2381"/>
                        <a:pt x="173648" y="2381"/>
                      </a:cubicBezTo>
                      <a:moveTo>
                        <a:pt x="173648" y="95"/>
                      </a:moveTo>
                      <a:cubicBezTo>
                        <a:pt x="160408" y="95"/>
                        <a:pt x="140215" y="17335"/>
                        <a:pt x="137358" y="19907"/>
                      </a:cubicBezTo>
                      <a:cubicBezTo>
                        <a:pt x="135548" y="20764"/>
                        <a:pt x="133262" y="21812"/>
                        <a:pt x="132024" y="21908"/>
                      </a:cubicBezTo>
                      <a:cubicBezTo>
                        <a:pt x="130786" y="22098"/>
                        <a:pt x="129642" y="23431"/>
                        <a:pt x="129738" y="24670"/>
                      </a:cubicBezTo>
                      <a:cubicBezTo>
                        <a:pt x="129738" y="25146"/>
                        <a:pt x="129642" y="29623"/>
                        <a:pt x="115069" y="51721"/>
                      </a:cubicBezTo>
                      <a:cubicBezTo>
                        <a:pt x="101829" y="71723"/>
                        <a:pt x="105259" y="80296"/>
                        <a:pt x="108021" y="87154"/>
                      </a:cubicBezTo>
                      <a:cubicBezTo>
                        <a:pt x="110021" y="92107"/>
                        <a:pt x="111450" y="95631"/>
                        <a:pt x="105640" y="103537"/>
                      </a:cubicBezTo>
                      <a:cubicBezTo>
                        <a:pt x="99639" y="111728"/>
                        <a:pt x="100972" y="118586"/>
                        <a:pt x="102211" y="124587"/>
                      </a:cubicBezTo>
                      <a:cubicBezTo>
                        <a:pt x="104401" y="135541"/>
                        <a:pt x="106306" y="144971"/>
                        <a:pt x="48204" y="162496"/>
                      </a:cubicBezTo>
                      <a:lnTo>
                        <a:pt x="1912" y="171355"/>
                      </a:lnTo>
                      <a:cubicBezTo>
                        <a:pt x="769" y="171545"/>
                        <a:pt x="-88" y="172593"/>
                        <a:pt x="7" y="173831"/>
                      </a:cubicBezTo>
                      <a:cubicBezTo>
                        <a:pt x="7" y="174974"/>
                        <a:pt x="960" y="176022"/>
                        <a:pt x="2103" y="176117"/>
                      </a:cubicBezTo>
                      <a:cubicBezTo>
                        <a:pt x="8866" y="176784"/>
                        <a:pt x="17914" y="181070"/>
                        <a:pt x="18771" y="184975"/>
                      </a:cubicBezTo>
                      <a:cubicBezTo>
                        <a:pt x="19248" y="187071"/>
                        <a:pt x="16771" y="188976"/>
                        <a:pt x="14580" y="190309"/>
                      </a:cubicBezTo>
                      <a:cubicBezTo>
                        <a:pt x="10580" y="192691"/>
                        <a:pt x="8104" y="194310"/>
                        <a:pt x="8770" y="196787"/>
                      </a:cubicBezTo>
                      <a:cubicBezTo>
                        <a:pt x="9437" y="199072"/>
                        <a:pt x="11913" y="199072"/>
                        <a:pt x="13819" y="199072"/>
                      </a:cubicBezTo>
                      <a:lnTo>
                        <a:pt x="15438" y="199072"/>
                      </a:lnTo>
                      <a:cubicBezTo>
                        <a:pt x="15438" y="199072"/>
                        <a:pt x="17438" y="199072"/>
                        <a:pt x="17438" y="199072"/>
                      </a:cubicBezTo>
                      <a:cubicBezTo>
                        <a:pt x="22391" y="199072"/>
                        <a:pt x="28392" y="199549"/>
                        <a:pt x="30106" y="203549"/>
                      </a:cubicBezTo>
                      <a:cubicBezTo>
                        <a:pt x="33345" y="210788"/>
                        <a:pt x="41155" y="217646"/>
                        <a:pt x="48585" y="224218"/>
                      </a:cubicBezTo>
                      <a:cubicBezTo>
                        <a:pt x="55157" y="230029"/>
                        <a:pt x="61920" y="236029"/>
                        <a:pt x="62110" y="239649"/>
                      </a:cubicBezTo>
                      <a:cubicBezTo>
                        <a:pt x="62110" y="240316"/>
                        <a:pt x="61920" y="240887"/>
                        <a:pt x="61444" y="241459"/>
                      </a:cubicBezTo>
                      <a:cubicBezTo>
                        <a:pt x="54681" y="248793"/>
                        <a:pt x="51823" y="254222"/>
                        <a:pt x="52014" y="259080"/>
                      </a:cubicBezTo>
                      <a:cubicBezTo>
                        <a:pt x="52300" y="264414"/>
                        <a:pt x="56205" y="267938"/>
                        <a:pt x="60300" y="271653"/>
                      </a:cubicBezTo>
                      <a:cubicBezTo>
                        <a:pt x="66587" y="277273"/>
                        <a:pt x="73636" y="283750"/>
                        <a:pt x="73159" y="298513"/>
                      </a:cubicBezTo>
                      <a:cubicBezTo>
                        <a:pt x="72969" y="299371"/>
                        <a:pt x="70588" y="302228"/>
                        <a:pt x="68778" y="304324"/>
                      </a:cubicBezTo>
                      <a:cubicBezTo>
                        <a:pt x="63063" y="311087"/>
                        <a:pt x="55157" y="320326"/>
                        <a:pt x="57634" y="329755"/>
                      </a:cubicBezTo>
                      <a:cubicBezTo>
                        <a:pt x="59253" y="335947"/>
                        <a:pt x="64968" y="340805"/>
                        <a:pt x="75159" y="344519"/>
                      </a:cubicBezTo>
                      <a:cubicBezTo>
                        <a:pt x="85446" y="348329"/>
                        <a:pt x="88780" y="350234"/>
                        <a:pt x="89828" y="351187"/>
                      </a:cubicBezTo>
                      <a:cubicBezTo>
                        <a:pt x="89161" y="351854"/>
                        <a:pt x="88018" y="352996"/>
                        <a:pt x="88495" y="354806"/>
                      </a:cubicBezTo>
                      <a:cubicBezTo>
                        <a:pt x="88971" y="356902"/>
                        <a:pt x="90876" y="358330"/>
                        <a:pt x="100591" y="361379"/>
                      </a:cubicBezTo>
                      <a:cubicBezTo>
                        <a:pt x="101067" y="361759"/>
                        <a:pt x="101829" y="362521"/>
                        <a:pt x="102973" y="363569"/>
                      </a:cubicBezTo>
                      <a:cubicBezTo>
                        <a:pt x="127452" y="385763"/>
                        <a:pt x="133738" y="390144"/>
                        <a:pt x="136500" y="390239"/>
                      </a:cubicBezTo>
                      <a:lnTo>
                        <a:pt x="136500" y="390239"/>
                      </a:lnTo>
                      <a:cubicBezTo>
                        <a:pt x="141644" y="390239"/>
                        <a:pt x="145073" y="388810"/>
                        <a:pt x="146978" y="386048"/>
                      </a:cubicBezTo>
                      <a:cubicBezTo>
                        <a:pt x="150788" y="380619"/>
                        <a:pt x="147835" y="372237"/>
                        <a:pt x="146025" y="367189"/>
                      </a:cubicBezTo>
                      <a:cubicBezTo>
                        <a:pt x="145740" y="366236"/>
                        <a:pt x="145454" y="365474"/>
                        <a:pt x="145263" y="364998"/>
                      </a:cubicBezTo>
                      <a:cubicBezTo>
                        <a:pt x="147073" y="356235"/>
                        <a:pt x="149359" y="345472"/>
                        <a:pt x="150979" y="345472"/>
                      </a:cubicBezTo>
                      <a:cubicBezTo>
                        <a:pt x="151645" y="345472"/>
                        <a:pt x="152788" y="345948"/>
                        <a:pt x="154217" y="346424"/>
                      </a:cubicBezTo>
                      <a:cubicBezTo>
                        <a:pt x="157170" y="347567"/>
                        <a:pt x="161170" y="348996"/>
                        <a:pt x="167076" y="349377"/>
                      </a:cubicBezTo>
                      <a:lnTo>
                        <a:pt x="167742" y="349377"/>
                      </a:lnTo>
                      <a:cubicBezTo>
                        <a:pt x="176887" y="349377"/>
                        <a:pt x="185459" y="336899"/>
                        <a:pt x="186221" y="322707"/>
                      </a:cubicBezTo>
                      <a:cubicBezTo>
                        <a:pt x="186888" y="308705"/>
                        <a:pt x="179268" y="292989"/>
                        <a:pt x="156027" y="290703"/>
                      </a:cubicBezTo>
                      <a:cubicBezTo>
                        <a:pt x="152788" y="290417"/>
                        <a:pt x="151169" y="290036"/>
                        <a:pt x="150407" y="289750"/>
                      </a:cubicBezTo>
                      <a:cubicBezTo>
                        <a:pt x="150598" y="289369"/>
                        <a:pt x="150979" y="288988"/>
                        <a:pt x="151169" y="288608"/>
                      </a:cubicBezTo>
                      <a:cubicBezTo>
                        <a:pt x="153646" y="285179"/>
                        <a:pt x="158884" y="277939"/>
                        <a:pt x="148502" y="267938"/>
                      </a:cubicBezTo>
                      <a:cubicBezTo>
                        <a:pt x="146978" y="266509"/>
                        <a:pt x="147073" y="265557"/>
                        <a:pt x="147073" y="265271"/>
                      </a:cubicBezTo>
                      <a:cubicBezTo>
                        <a:pt x="147073" y="262890"/>
                        <a:pt x="151169" y="259556"/>
                        <a:pt x="154693" y="256699"/>
                      </a:cubicBezTo>
                      <a:cubicBezTo>
                        <a:pt x="159551" y="252698"/>
                        <a:pt x="164695" y="248507"/>
                        <a:pt x="165171" y="243173"/>
                      </a:cubicBezTo>
                      <a:cubicBezTo>
                        <a:pt x="166219" y="232696"/>
                        <a:pt x="165552" y="225933"/>
                        <a:pt x="165171" y="221837"/>
                      </a:cubicBezTo>
                      <a:cubicBezTo>
                        <a:pt x="165075" y="220313"/>
                        <a:pt x="164885" y="218694"/>
                        <a:pt x="164980" y="218027"/>
                      </a:cubicBezTo>
                      <a:cubicBezTo>
                        <a:pt x="164980" y="218027"/>
                        <a:pt x="165075" y="218027"/>
                        <a:pt x="165171" y="218027"/>
                      </a:cubicBezTo>
                      <a:cubicBezTo>
                        <a:pt x="165361" y="218027"/>
                        <a:pt x="165838" y="218027"/>
                        <a:pt x="166504" y="218027"/>
                      </a:cubicBezTo>
                      <a:cubicBezTo>
                        <a:pt x="167742" y="218027"/>
                        <a:pt x="169267" y="218122"/>
                        <a:pt x="171267" y="218218"/>
                      </a:cubicBezTo>
                      <a:cubicBezTo>
                        <a:pt x="175077" y="218408"/>
                        <a:pt x="180316" y="218789"/>
                        <a:pt x="187650" y="218789"/>
                      </a:cubicBezTo>
                      <a:cubicBezTo>
                        <a:pt x="194984" y="218789"/>
                        <a:pt x="203747" y="218408"/>
                        <a:pt x="212700" y="217742"/>
                      </a:cubicBezTo>
                      <a:cubicBezTo>
                        <a:pt x="213367" y="217742"/>
                        <a:pt x="213939" y="217360"/>
                        <a:pt x="214320" y="216884"/>
                      </a:cubicBezTo>
                      <a:cubicBezTo>
                        <a:pt x="214701" y="216408"/>
                        <a:pt x="214891" y="215741"/>
                        <a:pt x="214891" y="215170"/>
                      </a:cubicBezTo>
                      <a:cubicBezTo>
                        <a:pt x="213177" y="194119"/>
                        <a:pt x="219368" y="157543"/>
                        <a:pt x="242990" y="149352"/>
                      </a:cubicBezTo>
                      <a:cubicBezTo>
                        <a:pt x="243847" y="149066"/>
                        <a:pt x="244419" y="148400"/>
                        <a:pt x="244514" y="147542"/>
                      </a:cubicBezTo>
                      <a:cubicBezTo>
                        <a:pt x="244705" y="146685"/>
                        <a:pt x="244324" y="145828"/>
                        <a:pt x="243657" y="145256"/>
                      </a:cubicBezTo>
                      <a:cubicBezTo>
                        <a:pt x="234799" y="138113"/>
                        <a:pt x="231655" y="137160"/>
                        <a:pt x="229846" y="137160"/>
                      </a:cubicBezTo>
                      <a:cubicBezTo>
                        <a:pt x="229084" y="137160"/>
                        <a:pt x="228512" y="137350"/>
                        <a:pt x="228036" y="137541"/>
                      </a:cubicBezTo>
                      <a:cubicBezTo>
                        <a:pt x="228036" y="137541"/>
                        <a:pt x="227941" y="137350"/>
                        <a:pt x="227845" y="137350"/>
                      </a:cubicBezTo>
                      <a:cubicBezTo>
                        <a:pt x="226417" y="135064"/>
                        <a:pt x="224226" y="131635"/>
                        <a:pt x="220987" y="126587"/>
                      </a:cubicBezTo>
                      <a:cubicBezTo>
                        <a:pt x="212510" y="115538"/>
                        <a:pt x="197937" y="113919"/>
                        <a:pt x="185078" y="112585"/>
                      </a:cubicBezTo>
                      <a:cubicBezTo>
                        <a:pt x="174791" y="111538"/>
                        <a:pt x="165838" y="110585"/>
                        <a:pt x="163456" y="105061"/>
                      </a:cubicBezTo>
                      <a:cubicBezTo>
                        <a:pt x="159837" y="96869"/>
                        <a:pt x="169743" y="76962"/>
                        <a:pt x="193841" y="44291"/>
                      </a:cubicBezTo>
                      <a:cubicBezTo>
                        <a:pt x="194508" y="43720"/>
                        <a:pt x="195079" y="43434"/>
                        <a:pt x="195746" y="43053"/>
                      </a:cubicBezTo>
                      <a:cubicBezTo>
                        <a:pt x="200794" y="40386"/>
                        <a:pt x="200413" y="39529"/>
                        <a:pt x="189936" y="18859"/>
                      </a:cubicBezTo>
                      <a:cubicBezTo>
                        <a:pt x="188126" y="15335"/>
                        <a:pt x="186031" y="11049"/>
                        <a:pt x="183554" y="6096"/>
                      </a:cubicBezTo>
                      <a:cubicBezTo>
                        <a:pt x="181554" y="2096"/>
                        <a:pt x="178030" y="0"/>
                        <a:pt x="173362" y="0"/>
                      </a:cubicBezTo>
                      <a:lnTo>
                        <a:pt x="17336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9" name="Graphic 2">
                <a:extLst>
                  <a:ext uri="{FF2B5EF4-FFF2-40B4-BE49-F238E27FC236}">
                    <a16:creationId xmlns:a16="http://schemas.microsoft.com/office/drawing/2014/main" id="{321201CA-47CC-D25E-8C1D-12F624D83375}"/>
                  </a:ext>
                </a:extLst>
              </p:cNvPr>
              <p:cNvGrpSpPr/>
              <p:nvPr/>
            </p:nvGrpSpPr>
            <p:grpSpPr>
              <a:xfrm>
                <a:off x="5712389" y="1698878"/>
                <a:ext cx="1923910" cy="1581245"/>
                <a:chOff x="5712389" y="1698878"/>
                <a:chExt cx="1923910" cy="1581245"/>
              </a:xfrm>
              <a:grpFill/>
            </p:grpSpPr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F569D52B-4B84-BA8F-6574-932FC0474A4D}"/>
                    </a:ext>
                  </a:extLst>
                </p:cNvPr>
                <p:cNvSpPr/>
                <p:nvPr/>
              </p:nvSpPr>
              <p:spPr>
                <a:xfrm>
                  <a:off x="5713666" y="1699545"/>
                  <a:ext cx="1921083" cy="1579149"/>
                </a:xfrm>
                <a:custGeom>
                  <a:avLst/>
                  <a:gdLst>
                    <a:gd name="connsiteX0" fmla="*/ 491776 w 1921083"/>
                    <a:gd name="connsiteY0" fmla="*/ 1579150 h 1579149"/>
                    <a:gd name="connsiteX1" fmla="*/ 409004 w 1921083"/>
                    <a:gd name="connsiteY1" fmla="*/ 1533335 h 1579149"/>
                    <a:gd name="connsiteX2" fmla="*/ 413766 w 1921083"/>
                    <a:gd name="connsiteY2" fmla="*/ 1508760 h 1579149"/>
                    <a:gd name="connsiteX3" fmla="*/ 418719 w 1921083"/>
                    <a:gd name="connsiteY3" fmla="*/ 1487234 h 1579149"/>
                    <a:gd name="connsiteX4" fmla="*/ 418243 w 1921083"/>
                    <a:gd name="connsiteY4" fmla="*/ 1482662 h 1579149"/>
                    <a:gd name="connsiteX5" fmla="*/ 427672 w 1921083"/>
                    <a:gd name="connsiteY5" fmla="*/ 1476280 h 1579149"/>
                    <a:gd name="connsiteX6" fmla="*/ 467963 w 1921083"/>
                    <a:gd name="connsiteY6" fmla="*/ 1441799 h 1579149"/>
                    <a:gd name="connsiteX7" fmla="*/ 474059 w 1921083"/>
                    <a:gd name="connsiteY7" fmla="*/ 1416272 h 1579149"/>
                    <a:gd name="connsiteX8" fmla="*/ 467773 w 1921083"/>
                    <a:gd name="connsiteY8" fmla="*/ 1396651 h 1579149"/>
                    <a:gd name="connsiteX9" fmla="*/ 458914 w 1921083"/>
                    <a:gd name="connsiteY9" fmla="*/ 1387126 h 1579149"/>
                    <a:gd name="connsiteX10" fmla="*/ 419386 w 1921083"/>
                    <a:gd name="connsiteY10" fmla="*/ 1402461 h 1579149"/>
                    <a:gd name="connsiteX11" fmla="*/ 381286 w 1921083"/>
                    <a:gd name="connsiteY11" fmla="*/ 1417225 h 1579149"/>
                    <a:gd name="connsiteX12" fmla="*/ 375857 w 1921083"/>
                    <a:gd name="connsiteY12" fmla="*/ 1415987 h 1579149"/>
                    <a:gd name="connsiteX13" fmla="*/ 346900 w 1921083"/>
                    <a:gd name="connsiteY13" fmla="*/ 1405223 h 1579149"/>
                    <a:gd name="connsiteX14" fmla="*/ 338900 w 1921083"/>
                    <a:gd name="connsiteY14" fmla="*/ 1406462 h 1579149"/>
                    <a:gd name="connsiteX15" fmla="*/ 331660 w 1921083"/>
                    <a:gd name="connsiteY15" fmla="*/ 1407700 h 1579149"/>
                    <a:gd name="connsiteX16" fmla="*/ 308800 w 1921083"/>
                    <a:gd name="connsiteY16" fmla="*/ 1412081 h 1579149"/>
                    <a:gd name="connsiteX17" fmla="*/ 314230 w 1921083"/>
                    <a:gd name="connsiteY17" fmla="*/ 1419606 h 1579149"/>
                    <a:gd name="connsiteX18" fmla="*/ 319754 w 1921083"/>
                    <a:gd name="connsiteY18" fmla="*/ 1433417 h 1579149"/>
                    <a:gd name="connsiteX19" fmla="*/ 312515 w 1921083"/>
                    <a:gd name="connsiteY19" fmla="*/ 1441228 h 1579149"/>
                    <a:gd name="connsiteX20" fmla="*/ 293656 w 1921083"/>
                    <a:gd name="connsiteY20" fmla="*/ 1455134 h 1579149"/>
                    <a:gd name="connsiteX21" fmla="*/ 251270 w 1921083"/>
                    <a:gd name="connsiteY21" fmla="*/ 1424654 h 1579149"/>
                    <a:gd name="connsiteX22" fmla="*/ 250126 w 1921083"/>
                    <a:gd name="connsiteY22" fmla="*/ 1423607 h 1579149"/>
                    <a:gd name="connsiteX23" fmla="*/ 234791 w 1921083"/>
                    <a:gd name="connsiteY23" fmla="*/ 1416558 h 1579149"/>
                    <a:gd name="connsiteX24" fmla="*/ 228981 w 1921083"/>
                    <a:gd name="connsiteY24" fmla="*/ 1414082 h 1579149"/>
                    <a:gd name="connsiteX25" fmla="*/ 230029 w 1921083"/>
                    <a:gd name="connsiteY25" fmla="*/ 1400842 h 1579149"/>
                    <a:gd name="connsiteX26" fmla="*/ 219456 w 1921083"/>
                    <a:gd name="connsiteY26" fmla="*/ 1373696 h 1579149"/>
                    <a:gd name="connsiteX27" fmla="*/ 205073 w 1921083"/>
                    <a:gd name="connsiteY27" fmla="*/ 1363885 h 1579149"/>
                    <a:gd name="connsiteX28" fmla="*/ 194024 w 1921083"/>
                    <a:gd name="connsiteY28" fmla="*/ 1351693 h 1579149"/>
                    <a:gd name="connsiteX29" fmla="*/ 172403 w 1921083"/>
                    <a:gd name="connsiteY29" fmla="*/ 1333024 h 1579149"/>
                    <a:gd name="connsiteX30" fmla="*/ 141351 w 1921083"/>
                    <a:gd name="connsiteY30" fmla="*/ 1320070 h 1579149"/>
                    <a:gd name="connsiteX31" fmla="*/ 135541 w 1921083"/>
                    <a:gd name="connsiteY31" fmla="*/ 1317689 h 1579149"/>
                    <a:gd name="connsiteX32" fmla="*/ 146209 w 1921083"/>
                    <a:gd name="connsiteY32" fmla="*/ 1305878 h 1579149"/>
                    <a:gd name="connsiteX33" fmla="*/ 181451 w 1921083"/>
                    <a:gd name="connsiteY33" fmla="*/ 1273874 h 1579149"/>
                    <a:gd name="connsiteX34" fmla="*/ 198692 w 1921083"/>
                    <a:gd name="connsiteY34" fmla="*/ 1238250 h 1579149"/>
                    <a:gd name="connsiteX35" fmla="*/ 153067 w 1921083"/>
                    <a:gd name="connsiteY35" fmla="*/ 1221867 h 1579149"/>
                    <a:gd name="connsiteX36" fmla="*/ 129540 w 1921083"/>
                    <a:gd name="connsiteY36" fmla="*/ 1223486 h 1579149"/>
                    <a:gd name="connsiteX37" fmla="*/ 119443 w 1921083"/>
                    <a:gd name="connsiteY37" fmla="*/ 1224725 h 1579149"/>
                    <a:gd name="connsiteX38" fmla="*/ 82582 w 1921083"/>
                    <a:gd name="connsiteY38" fmla="*/ 1230821 h 1579149"/>
                    <a:gd name="connsiteX39" fmla="*/ 83439 w 1921083"/>
                    <a:gd name="connsiteY39" fmla="*/ 1232726 h 1579149"/>
                    <a:gd name="connsiteX40" fmla="*/ 84487 w 1921083"/>
                    <a:gd name="connsiteY40" fmla="*/ 1246823 h 1579149"/>
                    <a:gd name="connsiteX41" fmla="*/ 74962 w 1921083"/>
                    <a:gd name="connsiteY41" fmla="*/ 1251585 h 1579149"/>
                    <a:gd name="connsiteX42" fmla="*/ 58864 w 1921083"/>
                    <a:gd name="connsiteY42" fmla="*/ 1243489 h 1579149"/>
                    <a:gd name="connsiteX43" fmla="*/ 59436 w 1921083"/>
                    <a:gd name="connsiteY43" fmla="*/ 1225772 h 1579149"/>
                    <a:gd name="connsiteX44" fmla="*/ 36004 w 1921083"/>
                    <a:gd name="connsiteY44" fmla="*/ 1183100 h 1579149"/>
                    <a:gd name="connsiteX45" fmla="*/ 26479 w 1921083"/>
                    <a:gd name="connsiteY45" fmla="*/ 1170623 h 1579149"/>
                    <a:gd name="connsiteX46" fmla="*/ 15907 w 1921083"/>
                    <a:gd name="connsiteY46" fmla="*/ 1148429 h 1579149"/>
                    <a:gd name="connsiteX47" fmla="*/ 20383 w 1921083"/>
                    <a:gd name="connsiteY47" fmla="*/ 1143953 h 1579149"/>
                    <a:gd name="connsiteX48" fmla="*/ 31242 w 1921083"/>
                    <a:gd name="connsiteY48" fmla="*/ 1129379 h 1579149"/>
                    <a:gd name="connsiteX49" fmla="*/ 571 w 1921083"/>
                    <a:gd name="connsiteY49" fmla="*/ 1027081 h 1579149"/>
                    <a:gd name="connsiteX50" fmla="*/ 0 w 1921083"/>
                    <a:gd name="connsiteY50" fmla="*/ 1025557 h 1579149"/>
                    <a:gd name="connsiteX51" fmla="*/ 191 w 1921083"/>
                    <a:gd name="connsiteY51" fmla="*/ 1024414 h 1579149"/>
                    <a:gd name="connsiteX52" fmla="*/ 1143 w 1921083"/>
                    <a:gd name="connsiteY52" fmla="*/ 1023938 h 1579149"/>
                    <a:gd name="connsiteX53" fmla="*/ 1333 w 1921083"/>
                    <a:gd name="connsiteY53" fmla="*/ 1023938 h 1579149"/>
                    <a:gd name="connsiteX54" fmla="*/ 88678 w 1921083"/>
                    <a:gd name="connsiteY54" fmla="*/ 1036796 h 1579149"/>
                    <a:gd name="connsiteX55" fmla="*/ 89630 w 1921083"/>
                    <a:gd name="connsiteY55" fmla="*/ 1037558 h 1579149"/>
                    <a:gd name="connsiteX56" fmla="*/ 109252 w 1921083"/>
                    <a:gd name="connsiteY56" fmla="*/ 1051751 h 1579149"/>
                    <a:gd name="connsiteX57" fmla="*/ 111442 w 1921083"/>
                    <a:gd name="connsiteY57" fmla="*/ 1051751 h 1579149"/>
                    <a:gd name="connsiteX58" fmla="*/ 149733 w 1921083"/>
                    <a:gd name="connsiteY58" fmla="*/ 1050227 h 1579149"/>
                    <a:gd name="connsiteX59" fmla="*/ 153924 w 1921083"/>
                    <a:gd name="connsiteY59" fmla="*/ 1051560 h 1579149"/>
                    <a:gd name="connsiteX60" fmla="*/ 190881 w 1921083"/>
                    <a:gd name="connsiteY60" fmla="*/ 1057847 h 1579149"/>
                    <a:gd name="connsiteX61" fmla="*/ 204597 w 1921083"/>
                    <a:gd name="connsiteY61" fmla="*/ 1057466 h 1579149"/>
                    <a:gd name="connsiteX62" fmla="*/ 221551 w 1921083"/>
                    <a:gd name="connsiteY62" fmla="*/ 1057085 h 1579149"/>
                    <a:gd name="connsiteX63" fmla="*/ 237363 w 1921083"/>
                    <a:gd name="connsiteY63" fmla="*/ 1057561 h 1579149"/>
                    <a:gd name="connsiteX64" fmla="*/ 331851 w 1921083"/>
                    <a:gd name="connsiteY64" fmla="*/ 1089184 h 1579149"/>
                    <a:gd name="connsiteX65" fmla="*/ 342043 w 1921083"/>
                    <a:gd name="connsiteY65" fmla="*/ 1094708 h 1579149"/>
                    <a:gd name="connsiteX66" fmla="*/ 343281 w 1921083"/>
                    <a:gd name="connsiteY66" fmla="*/ 1096804 h 1579149"/>
                    <a:gd name="connsiteX67" fmla="*/ 371666 w 1921083"/>
                    <a:gd name="connsiteY67" fmla="*/ 1116140 h 1579149"/>
                    <a:gd name="connsiteX68" fmla="*/ 378524 w 1921083"/>
                    <a:gd name="connsiteY68" fmla="*/ 1116521 h 1579149"/>
                    <a:gd name="connsiteX69" fmla="*/ 381000 w 1921083"/>
                    <a:gd name="connsiteY69" fmla="*/ 1117949 h 1579149"/>
                    <a:gd name="connsiteX70" fmla="*/ 529304 w 1921083"/>
                    <a:gd name="connsiteY70" fmla="*/ 1176623 h 1579149"/>
                    <a:gd name="connsiteX71" fmla="*/ 530447 w 1921083"/>
                    <a:gd name="connsiteY71" fmla="*/ 1178052 h 1579149"/>
                    <a:gd name="connsiteX72" fmla="*/ 530638 w 1921083"/>
                    <a:gd name="connsiteY72" fmla="*/ 1176909 h 1579149"/>
                    <a:gd name="connsiteX73" fmla="*/ 541972 w 1921083"/>
                    <a:gd name="connsiteY73" fmla="*/ 1177957 h 1579149"/>
                    <a:gd name="connsiteX74" fmla="*/ 569976 w 1921083"/>
                    <a:gd name="connsiteY74" fmla="*/ 1172337 h 1579149"/>
                    <a:gd name="connsiteX75" fmla="*/ 618839 w 1921083"/>
                    <a:gd name="connsiteY75" fmla="*/ 1157288 h 1579149"/>
                    <a:gd name="connsiteX76" fmla="*/ 656082 w 1921083"/>
                    <a:gd name="connsiteY76" fmla="*/ 1145191 h 1579149"/>
                    <a:gd name="connsiteX77" fmla="*/ 745331 w 1921083"/>
                    <a:gd name="connsiteY77" fmla="*/ 1130713 h 1579149"/>
                    <a:gd name="connsiteX78" fmla="*/ 787241 w 1921083"/>
                    <a:gd name="connsiteY78" fmla="*/ 1125760 h 1579149"/>
                    <a:gd name="connsiteX79" fmla="*/ 856678 w 1921083"/>
                    <a:gd name="connsiteY79" fmla="*/ 1110139 h 1579149"/>
                    <a:gd name="connsiteX80" fmla="*/ 891635 w 1921083"/>
                    <a:gd name="connsiteY80" fmla="*/ 1099852 h 1579149"/>
                    <a:gd name="connsiteX81" fmla="*/ 896969 w 1921083"/>
                    <a:gd name="connsiteY81" fmla="*/ 1095566 h 1579149"/>
                    <a:gd name="connsiteX82" fmla="*/ 898017 w 1921083"/>
                    <a:gd name="connsiteY82" fmla="*/ 1095089 h 1579149"/>
                    <a:gd name="connsiteX83" fmla="*/ 907447 w 1921083"/>
                    <a:gd name="connsiteY83" fmla="*/ 1091089 h 1579149"/>
                    <a:gd name="connsiteX84" fmla="*/ 911066 w 1921083"/>
                    <a:gd name="connsiteY84" fmla="*/ 1089374 h 1579149"/>
                    <a:gd name="connsiteX85" fmla="*/ 922306 w 1921083"/>
                    <a:gd name="connsiteY85" fmla="*/ 1087850 h 1579149"/>
                    <a:gd name="connsiteX86" fmla="*/ 950690 w 1921083"/>
                    <a:gd name="connsiteY86" fmla="*/ 1072610 h 1579149"/>
                    <a:gd name="connsiteX87" fmla="*/ 965740 w 1921083"/>
                    <a:gd name="connsiteY87" fmla="*/ 1049655 h 1579149"/>
                    <a:gd name="connsiteX88" fmla="*/ 971359 w 1921083"/>
                    <a:gd name="connsiteY88" fmla="*/ 1044416 h 1579149"/>
                    <a:gd name="connsiteX89" fmla="*/ 1001840 w 1921083"/>
                    <a:gd name="connsiteY89" fmla="*/ 1017842 h 1579149"/>
                    <a:gd name="connsiteX90" fmla="*/ 1006316 w 1921083"/>
                    <a:gd name="connsiteY90" fmla="*/ 1015175 h 1579149"/>
                    <a:gd name="connsiteX91" fmla="*/ 1045369 w 1921083"/>
                    <a:gd name="connsiteY91" fmla="*/ 980885 h 1579149"/>
                    <a:gd name="connsiteX92" fmla="*/ 1034129 w 1921083"/>
                    <a:gd name="connsiteY92" fmla="*/ 957929 h 1579149"/>
                    <a:gd name="connsiteX93" fmla="*/ 1033558 w 1921083"/>
                    <a:gd name="connsiteY93" fmla="*/ 867347 h 1579149"/>
                    <a:gd name="connsiteX94" fmla="*/ 1055370 w 1921083"/>
                    <a:gd name="connsiteY94" fmla="*/ 859346 h 1579149"/>
                    <a:gd name="connsiteX95" fmla="*/ 1070324 w 1921083"/>
                    <a:gd name="connsiteY95" fmla="*/ 861251 h 1579149"/>
                    <a:gd name="connsiteX96" fmla="*/ 1094042 w 1921083"/>
                    <a:gd name="connsiteY96" fmla="*/ 868680 h 1579149"/>
                    <a:gd name="connsiteX97" fmla="*/ 1101376 w 1921083"/>
                    <a:gd name="connsiteY97" fmla="*/ 871252 h 1579149"/>
                    <a:gd name="connsiteX98" fmla="*/ 1113663 w 1921083"/>
                    <a:gd name="connsiteY98" fmla="*/ 877157 h 1579149"/>
                    <a:gd name="connsiteX99" fmla="*/ 1135952 w 1921083"/>
                    <a:gd name="connsiteY99" fmla="*/ 881158 h 1579149"/>
                    <a:gd name="connsiteX100" fmla="*/ 1204532 w 1921083"/>
                    <a:gd name="connsiteY100" fmla="*/ 843058 h 1579149"/>
                    <a:gd name="connsiteX101" fmla="*/ 1206818 w 1921083"/>
                    <a:gd name="connsiteY101" fmla="*/ 840867 h 1579149"/>
                    <a:gd name="connsiteX102" fmla="*/ 1241108 w 1921083"/>
                    <a:gd name="connsiteY102" fmla="*/ 834009 h 1579149"/>
                    <a:gd name="connsiteX103" fmla="*/ 1274731 w 1921083"/>
                    <a:gd name="connsiteY103" fmla="*/ 827532 h 1579149"/>
                    <a:gd name="connsiteX104" fmla="*/ 1329595 w 1921083"/>
                    <a:gd name="connsiteY104" fmla="*/ 788099 h 1579149"/>
                    <a:gd name="connsiteX105" fmla="*/ 1338929 w 1921083"/>
                    <a:gd name="connsiteY105" fmla="*/ 769525 h 1579149"/>
                    <a:gd name="connsiteX106" fmla="*/ 1348359 w 1921083"/>
                    <a:gd name="connsiteY106" fmla="*/ 750665 h 1579149"/>
                    <a:gd name="connsiteX107" fmla="*/ 1384268 w 1921083"/>
                    <a:gd name="connsiteY107" fmla="*/ 717233 h 1579149"/>
                    <a:gd name="connsiteX108" fmla="*/ 1399889 w 1921083"/>
                    <a:gd name="connsiteY108" fmla="*/ 708660 h 1579149"/>
                    <a:gd name="connsiteX109" fmla="*/ 1410843 w 1921083"/>
                    <a:gd name="connsiteY109" fmla="*/ 703612 h 1579149"/>
                    <a:gd name="connsiteX110" fmla="*/ 1453801 w 1921083"/>
                    <a:gd name="connsiteY110" fmla="*/ 686848 h 1579149"/>
                    <a:gd name="connsiteX111" fmla="*/ 1466183 w 1921083"/>
                    <a:gd name="connsiteY111" fmla="*/ 682371 h 1579149"/>
                    <a:gd name="connsiteX112" fmla="*/ 1475042 w 1921083"/>
                    <a:gd name="connsiteY112" fmla="*/ 679228 h 1579149"/>
                    <a:gd name="connsiteX113" fmla="*/ 1511903 w 1921083"/>
                    <a:gd name="connsiteY113" fmla="*/ 662083 h 1579149"/>
                    <a:gd name="connsiteX114" fmla="*/ 1526381 w 1921083"/>
                    <a:gd name="connsiteY114" fmla="*/ 665893 h 1579149"/>
                    <a:gd name="connsiteX115" fmla="*/ 1552861 w 1921083"/>
                    <a:gd name="connsiteY115" fmla="*/ 672084 h 1579149"/>
                    <a:gd name="connsiteX116" fmla="*/ 1569815 w 1921083"/>
                    <a:gd name="connsiteY116" fmla="*/ 669417 h 1579149"/>
                    <a:gd name="connsiteX117" fmla="*/ 1582674 w 1921083"/>
                    <a:gd name="connsiteY117" fmla="*/ 658844 h 1579149"/>
                    <a:gd name="connsiteX118" fmla="*/ 1538668 w 1921083"/>
                    <a:gd name="connsiteY118" fmla="*/ 602171 h 1579149"/>
                    <a:gd name="connsiteX119" fmla="*/ 1519237 w 1921083"/>
                    <a:gd name="connsiteY119" fmla="*/ 581882 h 1579149"/>
                    <a:gd name="connsiteX120" fmla="*/ 1448657 w 1921083"/>
                    <a:gd name="connsiteY120" fmla="*/ 547307 h 1579149"/>
                    <a:gd name="connsiteX121" fmla="*/ 1421225 w 1921083"/>
                    <a:gd name="connsiteY121" fmla="*/ 559213 h 1579149"/>
                    <a:gd name="connsiteX122" fmla="*/ 1398651 w 1921083"/>
                    <a:gd name="connsiteY122" fmla="*/ 581882 h 1579149"/>
                    <a:gd name="connsiteX123" fmla="*/ 1388745 w 1921083"/>
                    <a:gd name="connsiteY123" fmla="*/ 575501 h 1579149"/>
                    <a:gd name="connsiteX124" fmla="*/ 1367409 w 1921083"/>
                    <a:gd name="connsiteY124" fmla="*/ 564547 h 1579149"/>
                    <a:gd name="connsiteX125" fmla="*/ 1316165 w 1921083"/>
                    <a:gd name="connsiteY125" fmla="*/ 581216 h 1579149"/>
                    <a:gd name="connsiteX126" fmla="*/ 1303496 w 1921083"/>
                    <a:gd name="connsiteY126" fmla="*/ 587216 h 1579149"/>
                    <a:gd name="connsiteX127" fmla="*/ 1295114 w 1921083"/>
                    <a:gd name="connsiteY127" fmla="*/ 582073 h 1579149"/>
                    <a:gd name="connsiteX128" fmla="*/ 1291876 w 1921083"/>
                    <a:gd name="connsiteY128" fmla="*/ 577882 h 1579149"/>
                    <a:gd name="connsiteX129" fmla="*/ 1284542 w 1921083"/>
                    <a:gd name="connsiteY129" fmla="*/ 535305 h 1579149"/>
                    <a:gd name="connsiteX130" fmla="*/ 1293305 w 1921083"/>
                    <a:gd name="connsiteY130" fmla="*/ 516922 h 1579149"/>
                    <a:gd name="connsiteX131" fmla="*/ 1309878 w 1921083"/>
                    <a:gd name="connsiteY131" fmla="*/ 456629 h 1579149"/>
                    <a:gd name="connsiteX132" fmla="*/ 1326737 w 1921083"/>
                    <a:gd name="connsiteY132" fmla="*/ 436626 h 1579149"/>
                    <a:gd name="connsiteX133" fmla="*/ 1334738 w 1921083"/>
                    <a:gd name="connsiteY133" fmla="*/ 427673 h 1579149"/>
                    <a:gd name="connsiteX134" fmla="*/ 1337119 w 1921083"/>
                    <a:gd name="connsiteY134" fmla="*/ 424910 h 1579149"/>
                    <a:gd name="connsiteX135" fmla="*/ 1361027 w 1921083"/>
                    <a:gd name="connsiteY135" fmla="*/ 404908 h 1579149"/>
                    <a:gd name="connsiteX136" fmla="*/ 1383316 w 1921083"/>
                    <a:gd name="connsiteY136" fmla="*/ 400050 h 1579149"/>
                    <a:gd name="connsiteX137" fmla="*/ 1395032 w 1921083"/>
                    <a:gd name="connsiteY137" fmla="*/ 398240 h 1579149"/>
                    <a:gd name="connsiteX138" fmla="*/ 1493520 w 1921083"/>
                    <a:gd name="connsiteY138" fmla="*/ 339662 h 1579149"/>
                    <a:gd name="connsiteX139" fmla="*/ 1508665 w 1921083"/>
                    <a:gd name="connsiteY139" fmla="*/ 316135 h 1579149"/>
                    <a:gd name="connsiteX140" fmla="*/ 1508665 w 1921083"/>
                    <a:gd name="connsiteY140" fmla="*/ 315087 h 1579149"/>
                    <a:gd name="connsiteX141" fmla="*/ 1524095 w 1921083"/>
                    <a:gd name="connsiteY141" fmla="*/ 268319 h 1579149"/>
                    <a:gd name="connsiteX142" fmla="*/ 1527810 w 1921083"/>
                    <a:gd name="connsiteY142" fmla="*/ 242030 h 1579149"/>
                    <a:gd name="connsiteX143" fmla="*/ 1534954 w 1921083"/>
                    <a:gd name="connsiteY143" fmla="*/ 203168 h 1579149"/>
                    <a:gd name="connsiteX144" fmla="*/ 1553242 w 1921083"/>
                    <a:gd name="connsiteY144" fmla="*/ 176308 h 1579149"/>
                    <a:gd name="connsiteX145" fmla="*/ 1569815 w 1921083"/>
                    <a:gd name="connsiteY145" fmla="*/ 153543 h 1579149"/>
                    <a:gd name="connsiteX146" fmla="*/ 1574864 w 1921083"/>
                    <a:gd name="connsiteY146" fmla="*/ 131445 h 1579149"/>
                    <a:gd name="connsiteX147" fmla="*/ 1574578 w 1921083"/>
                    <a:gd name="connsiteY147" fmla="*/ 122873 h 1579149"/>
                    <a:gd name="connsiteX148" fmla="*/ 1569244 w 1921083"/>
                    <a:gd name="connsiteY148" fmla="*/ 105728 h 1579149"/>
                    <a:gd name="connsiteX149" fmla="*/ 1565339 w 1921083"/>
                    <a:gd name="connsiteY149" fmla="*/ 99917 h 1579149"/>
                    <a:gd name="connsiteX150" fmla="*/ 1560671 w 1921083"/>
                    <a:gd name="connsiteY150" fmla="*/ 79058 h 1579149"/>
                    <a:gd name="connsiteX151" fmla="*/ 1555718 w 1921083"/>
                    <a:gd name="connsiteY151" fmla="*/ 77153 h 1579149"/>
                    <a:gd name="connsiteX152" fmla="*/ 1543717 w 1921083"/>
                    <a:gd name="connsiteY152" fmla="*/ 81153 h 1579149"/>
                    <a:gd name="connsiteX153" fmla="*/ 1543241 w 1921083"/>
                    <a:gd name="connsiteY153" fmla="*/ 81248 h 1579149"/>
                    <a:gd name="connsiteX154" fmla="*/ 1542574 w 1921083"/>
                    <a:gd name="connsiteY154" fmla="*/ 81058 h 1579149"/>
                    <a:gd name="connsiteX155" fmla="*/ 1540193 w 1921083"/>
                    <a:gd name="connsiteY155" fmla="*/ 79439 h 1579149"/>
                    <a:gd name="connsiteX156" fmla="*/ 1537811 w 1921083"/>
                    <a:gd name="connsiteY156" fmla="*/ 77819 h 1579149"/>
                    <a:gd name="connsiteX157" fmla="*/ 1532668 w 1921083"/>
                    <a:gd name="connsiteY157" fmla="*/ 71819 h 1579149"/>
                    <a:gd name="connsiteX158" fmla="*/ 1545336 w 1921083"/>
                    <a:gd name="connsiteY158" fmla="*/ 51911 h 1579149"/>
                    <a:gd name="connsiteX159" fmla="*/ 1548098 w 1921083"/>
                    <a:gd name="connsiteY159" fmla="*/ 48578 h 1579149"/>
                    <a:gd name="connsiteX160" fmla="*/ 1610773 w 1921083"/>
                    <a:gd name="connsiteY160" fmla="*/ 95 h 1579149"/>
                    <a:gd name="connsiteX161" fmla="*/ 1611249 w 1921083"/>
                    <a:gd name="connsiteY161" fmla="*/ 0 h 1579149"/>
                    <a:gd name="connsiteX162" fmla="*/ 1611916 w 1921083"/>
                    <a:gd name="connsiteY162" fmla="*/ 191 h 1579149"/>
                    <a:gd name="connsiteX163" fmla="*/ 1633442 w 1921083"/>
                    <a:gd name="connsiteY163" fmla="*/ 25241 h 1579149"/>
                    <a:gd name="connsiteX164" fmla="*/ 1619917 w 1921083"/>
                    <a:gd name="connsiteY164" fmla="*/ 54864 h 1579149"/>
                    <a:gd name="connsiteX165" fmla="*/ 1609535 w 1921083"/>
                    <a:gd name="connsiteY165" fmla="*/ 75533 h 1579149"/>
                    <a:gd name="connsiteX166" fmla="*/ 1624584 w 1921083"/>
                    <a:gd name="connsiteY166" fmla="*/ 88392 h 1579149"/>
                    <a:gd name="connsiteX167" fmla="*/ 1637728 w 1921083"/>
                    <a:gd name="connsiteY167" fmla="*/ 95917 h 1579149"/>
                    <a:gd name="connsiteX168" fmla="*/ 1645539 w 1921083"/>
                    <a:gd name="connsiteY168" fmla="*/ 99822 h 1579149"/>
                    <a:gd name="connsiteX169" fmla="*/ 1658588 w 1921083"/>
                    <a:gd name="connsiteY169" fmla="*/ 85535 h 1579149"/>
                    <a:gd name="connsiteX170" fmla="*/ 1666589 w 1921083"/>
                    <a:gd name="connsiteY170" fmla="*/ 80010 h 1579149"/>
                    <a:gd name="connsiteX171" fmla="*/ 1683449 w 1921083"/>
                    <a:gd name="connsiteY171" fmla="*/ 92488 h 1579149"/>
                    <a:gd name="connsiteX172" fmla="*/ 1692878 w 1921083"/>
                    <a:gd name="connsiteY172" fmla="*/ 101251 h 1579149"/>
                    <a:gd name="connsiteX173" fmla="*/ 1701832 w 1921083"/>
                    <a:gd name="connsiteY173" fmla="*/ 106585 h 1579149"/>
                    <a:gd name="connsiteX174" fmla="*/ 1700308 w 1921083"/>
                    <a:gd name="connsiteY174" fmla="*/ 108680 h 1579149"/>
                    <a:gd name="connsiteX175" fmla="*/ 1701641 w 1921083"/>
                    <a:gd name="connsiteY175" fmla="*/ 132398 h 1579149"/>
                    <a:gd name="connsiteX176" fmla="*/ 1708404 w 1921083"/>
                    <a:gd name="connsiteY176" fmla="*/ 148876 h 1579149"/>
                    <a:gd name="connsiteX177" fmla="*/ 1743932 w 1921083"/>
                    <a:gd name="connsiteY177" fmla="*/ 191262 h 1579149"/>
                    <a:gd name="connsiteX178" fmla="*/ 1762601 w 1921083"/>
                    <a:gd name="connsiteY178" fmla="*/ 185833 h 1579149"/>
                    <a:gd name="connsiteX179" fmla="*/ 1786128 w 1921083"/>
                    <a:gd name="connsiteY179" fmla="*/ 179927 h 1579149"/>
                    <a:gd name="connsiteX180" fmla="*/ 1831658 w 1921083"/>
                    <a:gd name="connsiteY180" fmla="*/ 168688 h 1579149"/>
                    <a:gd name="connsiteX181" fmla="*/ 1848136 w 1921083"/>
                    <a:gd name="connsiteY181" fmla="*/ 146495 h 1579149"/>
                    <a:gd name="connsiteX182" fmla="*/ 1856042 w 1921083"/>
                    <a:gd name="connsiteY182" fmla="*/ 135731 h 1579149"/>
                    <a:gd name="connsiteX183" fmla="*/ 1892999 w 1921083"/>
                    <a:gd name="connsiteY183" fmla="*/ 162497 h 1579149"/>
                    <a:gd name="connsiteX184" fmla="*/ 1900333 w 1921083"/>
                    <a:gd name="connsiteY184" fmla="*/ 267557 h 1579149"/>
                    <a:gd name="connsiteX185" fmla="*/ 1892427 w 1921083"/>
                    <a:gd name="connsiteY185" fmla="*/ 286798 h 1579149"/>
                    <a:gd name="connsiteX186" fmla="*/ 1894142 w 1921083"/>
                    <a:gd name="connsiteY186" fmla="*/ 331851 h 1579149"/>
                    <a:gd name="connsiteX187" fmla="*/ 1877092 w 1921083"/>
                    <a:gd name="connsiteY187" fmla="*/ 388144 h 1579149"/>
                    <a:gd name="connsiteX188" fmla="*/ 1870043 w 1921083"/>
                    <a:gd name="connsiteY188" fmla="*/ 417671 h 1579149"/>
                    <a:gd name="connsiteX189" fmla="*/ 1865948 w 1921083"/>
                    <a:gd name="connsiteY189" fmla="*/ 446437 h 1579149"/>
                    <a:gd name="connsiteX190" fmla="*/ 1869091 w 1921083"/>
                    <a:gd name="connsiteY190" fmla="*/ 460058 h 1579149"/>
                    <a:gd name="connsiteX191" fmla="*/ 1868995 w 1921083"/>
                    <a:gd name="connsiteY191" fmla="*/ 487013 h 1579149"/>
                    <a:gd name="connsiteX192" fmla="*/ 1865948 w 1921083"/>
                    <a:gd name="connsiteY192" fmla="*/ 487871 h 1579149"/>
                    <a:gd name="connsiteX193" fmla="*/ 1865948 w 1921083"/>
                    <a:gd name="connsiteY193" fmla="*/ 487871 h 1579149"/>
                    <a:gd name="connsiteX194" fmla="*/ 1854327 w 1921083"/>
                    <a:gd name="connsiteY194" fmla="*/ 468440 h 1579149"/>
                    <a:gd name="connsiteX195" fmla="*/ 1846898 w 1921083"/>
                    <a:gd name="connsiteY195" fmla="*/ 453104 h 1579149"/>
                    <a:gd name="connsiteX196" fmla="*/ 1838135 w 1921083"/>
                    <a:gd name="connsiteY196" fmla="*/ 463868 h 1579149"/>
                    <a:gd name="connsiteX197" fmla="*/ 1781175 w 1921083"/>
                    <a:gd name="connsiteY197" fmla="*/ 531305 h 1579149"/>
                    <a:gd name="connsiteX198" fmla="*/ 1745837 w 1921083"/>
                    <a:gd name="connsiteY198" fmla="*/ 571881 h 1579149"/>
                    <a:gd name="connsiteX199" fmla="*/ 1761458 w 1921083"/>
                    <a:gd name="connsiteY199" fmla="*/ 598456 h 1579149"/>
                    <a:gd name="connsiteX200" fmla="*/ 1780889 w 1921083"/>
                    <a:gd name="connsiteY200" fmla="*/ 619316 h 1579149"/>
                    <a:gd name="connsiteX201" fmla="*/ 1792224 w 1921083"/>
                    <a:gd name="connsiteY201" fmla="*/ 632746 h 1579149"/>
                    <a:gd name="connsiteX202" fmla="*/ 1802035 w 1921083"/>
                    <a:gd name="connsiteY202" fmla="*/ 621411 h 1579149"/>
                    <a:gd name="connsiteX203" fmla="*/ 1810607 w 1921083"/>
                    <a:gd name="connsiteY203" fmla="*/ 611600 h 1579149"/>
                    <a:gd name="connsiteX204" fmla="*/ 1817180 w 1921083"/>
                    <a:gd name="connsiteY204" fmla="*/ 619030 h 1579149"/>
                    <a:gd name="connsiteX205" fmla="*/ 1818323 w 1921083"/>
                    <a:gd name="connsiteY205" fmla="*/ 619220 h 1579149"/>
                    <a:gd name="connsiteX206" fmla="*/ 1821370 w 1921083"/>
                    <a:gd name="connsiteY206" fmla="*/ 618935 h 1579149"/>
                    <a:gd name="connsiteX207" fmla="*/ 1825657 w 1921083"/>
                    <a:gd name="connsiteY207" fmla="*/ 618554 h 1579149"/>
                    <a:gd name="connsiteX208" fmla="*/ 1831181 w 1921083"/>
                    <a:gd name="connsiteY208" fmla="*/ 620649 h 1579149"/>
                    <a:gd name="connsiteX209" fmla="*/ 1832134 w 1921083"/>
                    <a:gd name="connsiteY209" fmla="*/ 629126 h 1579149"/>
                    <a:gd name="connsiteX210" fmla="*/ 1812798 w 1921083"/>
                    <a:gd name="connsiteY210" fmla="*/ 642652 h 1579149"/>
                    <a:gd name="connsiteX211" fmla="*/ 1795748 w 1921083"/>
                    <a:gd name="connsiteY211" fmla="*/ 653129 h 1579149"/>
                    <a:gd name="connsiteX212" fmla="*/ 1804511 w 1921083"/>
                    <a:gd name="connsiteY212" fmla="*/ 674180 h 1579149"/>
                    <a:gd name="connsiteX213" fmla="*/ 1792510 w 1921083"/>
                    <a:gd name="connsiteY213" fmla="*/ 700754 h 1579149"/>
                    <a:gd name="connsiteX214" fmla="*/ 1785557 w 1921083"/>
                    <a:gd name="connsiteY214" fmla="*/ 705231 h 1579149"/>
                    <a:gd name="connsiteX215" fmla="*/ 1788795 w 1921083"/>
                    <a:gd name="connsiteY215" fmla="*/ 711518 h 1579149"/>
                    <a:gd name="connsiteX216" fmla="*/ 1790128 w 1921083"/>
                    <a:gd name="connsiteY216" fmla="*/ 732092 h 1579149"/>
                    <a:gd name="connsiteX217" fmla="*/ 1783366 w 1921083"/>
                    <a:gd name="connsiteY217" fmla="*/ 736283 h 1579149"/>
                    <a:gd name="connsiteX218" fmla="*/ 1765268 w 1921083"/>
                    <a:gd name="connsiteY218" fmla="*/ 726662 h 1579149"/>
                    <a:gd name="connsiteX219" fmla="*/ 1760315 w 1921083"/>
                    <a:gd name="connsiteY219" fmla="*/ 723519 h 1579149"/>
                    <a:gd name="connsiteX220" fmla="*/ 1759649 w 1921083"/>
                    <a:gd name="connsiteY220" fmla="*/ 725615 h 1579149"/>
                    <a:gd name="connsiteX221" fmla="*/ 1754505 w 1921083"/>
                    <a:gd name="connsiteY221" fmla="*/ 731425 h 1579149"/>
                    <a:gd name="connsiteX222" fmla="*/ 1735931 w 1921083"/>
                    <a:gd name="connsiteY222" fmla="*/ 721995 h 1579149"/>
                    <a:gd name="connsiteX223" fmla="*/ 1725740 w 1921083"/>
                    <a:gd name="connsiteY223" fmla="*/ 716756 h 1579149"/>
                    <a:gd name="connsiteX224" fmla="*/ 1722406 w 1921083"/>
                    <a:gd name="connsiteY224" fmla="*/ 723805 h 1579149"/>
                    <a:gd name="connsiteX225" fmla="*/ 1715643 w 1921083"/>
                    <a:gd name="connsiteY225" fmla="*/ 741331 h 1579149"/>
                    <a:gd name="connsiteX226" fmla="*/ 1714119 w 1921083"/>
                    <a:gd name="connsiteY226" fmla="*/ 743712 h 1579149"/>
                    <a:gd name="connsiteX227" fmla="*/ 1715072 w 1921083"/>
                    <a:gd name="connsiteY227" fmla="*/ 743712 h 1579149"/>
                    <a:gd name="connsiteX228" fmla="*/ 1717358 w 1921083"/>
                    <a:gd name="connsiteY228" fmla="*/ 743617 h 1579149"/>
                    <a:gd name="connsiteX229" fmla="*/ 1720977 w 1921083"/>
                    <a:gd name="connsiteY229" fmla="*/ 743522 h 1579149"/>
                    <a:gd name="connsiteX230" fmla="*/ 1735360 w 1921083"/>
                    <a:gd name="connsiteY230" fmla="*/ 754380 h 1579149"/>
                    <a:gd name="connsiteX231" fmla="*/ 1743647 w 1921083"/>
                    <a:gd name="connsiteY231" fmla="*/ 765048 h 1579149"/>
                    <a:gd name="connsiteX232" fmla="*/ 1751457 w 1921083"/>
                    <a:gd name="connsiteY232" fmla="*/ 795433 h 1579149"/>
                    <a:gd name="connsiteX233" fmla="*/ 1752314 w 1921083"/>
                    <a:gd name="connsiteY233" fmla="*/ 806577 h 1579149"/>
                    <a:gd name="connsiteX234" fmla="*/ 1752791 w 1921083"/>
                    <a:gd name="connsiteY234" fmla="*/ 821246 h 1579149"/>
                    <a:gd name="connsiteX235" fmla="*/ 1762220 w 1921083"/>
                    <a:gd name="connsiteY235" fmla="*/ 845630 h 1579149"/>
                    <a:gd name="connsiteX236" fmla="*/ 1776793 w 1921083"/>
                    <a:gd name="connsiteY236" fmla="*/ 875538 h 1579149"/>
                    <a:gd name="connsiteX237" fmla="*/ 1779746 w 1921083"/>
                    <a:gd name="connsiteY237" fmla="*/ 879824 h 1579149"/>
                    <a:gd name="connsiteX238" fmla="*/ 1779746 w 1921083"/>
                    <a:gd name="connsiteY238" fmla="*/ 879824 h 1579149"/>
                    <a:gd name="connsiteX239" fmla="*/ 1799082 w 1921083"/>
                    <a:gd name="connsiteY239" fmla="*/ 867156 h 1579149"/>
                    <a:gd name="connsiteX240" fmla="*/ 1820132 w 1921083"/>
                    <a:gd name="connsiteY240" fmla="*/ 851154 h 1579149"/>
                    <a:gd name="connsiteX241" fmla="*/ 1825085 w 1921083"/>
                    <a:gd name="connsiteY241" fmla="*/ 847725 h 1579149"/>
                    <a:gd name="connsiteX242" fmla="*/ 1830515 w 1921083"/>
                    <a:gd name="connsiteY242" fmla="*/ 844486 h 1579149"/>
                    <a:gd name="connsiteX243" fmla="*/ 1831658 w 1921083"/>
                    <a:gd name="connsiteY243" fmla="*/ 845058 h 1579149"/>
                    <a:gd name="connsiteX244" fmla="*/ 1831467 w 1921083"/>
                    <a:gd name="connsiteY244" fmla="*/ 847535 h 1579149"/>
                    <a:gd name="connsiteX245" fmla="*/ 1840516 w 1921083"/>
                    <a:gd name="connsiteY245" fmla="*/ 867156 h 1579149"/>
                    <a:gd name="connsiteX246" fmla="*/ 1844421 w 1921083"/>
                    <a:gd name="connsiteY246" fmla="*/ 873824 h 1579149"/>
                    <a:gd name="connsiteX247" fmla="*/ 1864519 w 1921083"/>
                    <a:gd name="connsiteY247" fmla="*/ 929354 h 1579149"/>
                    <a:gd name="connsiteX248" fmla="*/ 1855470 w 1921083"/>
                    <a:gd name="connsiteY248" fmla="*/ 939832 h 1579149"/>
                    <a:gd name="connsiteX249" fmla="*/ 1860423 w 1921083"/>
                    <a:gd name="connsiteY249" fmla="*/ 942308 h 1579149"/>
                    <a:gd name="connsiteX250" fmla="*/ 1869567 w 1921083"/>
                    <a:gd name="connsiteY250" fmla="*/ 946404 h 1579149"/>
                    <a:gd name="connsiteX251" fmla="*/ 1872139 w 1921083"/>
                    <a:gd name="connsiteY251" fmla="*/ 948023 h 1579149"/>
                    <a:gd name="connsiteX252" fmla="*/ 1876997 w 1921083"/>
                    <a:gd name="connsiteY252" fmla="*/ 947261 h 1579149"/>
                    <a:gd name="connsiteX253" fmla="*/ 1881950 w 1921083"/>
                    <a:gd name="connsiteY253" fmla="*/ 947738 h 1579149"/>
                    <a:gd name="connsiteX254" fmla="*/ 1882997 w 1921083"/>
                    <a:gd name="connsiteY254" fmla="*/ 948881 h 1579149"/>
                    <a:gd name="connsiteX255" fmla="*/ 1875568 w 1921083"/>
                    <a:gd name="connsiteY255" fmla="*/ 987457 h 1579149"/>
                    <a:gd name="connsiteX256" fmla="*/ 1871377 w 1921083"/>
                    <a:gd name="connsiteY256" fmla="*/ 986409 h 1579149"/>
                    <a:gd name="connsiteX257" fmla="*/ 1866328 w 1921083"/>
                    <a:gd name="connsiteY257" fmla="*/ 985171 h 1579149"/>
                    <a:gd name="connsiteX258" fmla="*/ 1851851 w 1921083"/>
                    <a:gd name="connsiteY258" fmla="*/ 1004792 h 1579149"/>
                    <a:gd name="connsiteX259" fmla="*/ 1829657 w 1921083"/>
                    <a:gd name="connsiteY259" fmla="*/ 1016889 h 1579149"/>
                    <a:gd name="connsiteX260" fmla="*/ 1810417 w 1921083"/>
                    <a:gd name="connsiteY260" fmla="*/ 1014794 h 1579149"/>
                    <a:gd name="connsiteX261" fmla="*/ 1800035 w 1921083"/>
                    <a:gd name="connsiteY261" fmla="*/ 1013555 h 1579149"/>
                    <a:gd name="connsiteX262" fmla="*/ 1797463 w 1921083"/>
                    <a:gd name="connsiteY262" fmla="*/ 1014032 h 1579149"/>
                    <a:gd name="connsiteX263" fmla="*/ 1797844 w 1921083"/>
                    <a:gd name="connsiteY263" fmla="*/ 1015556 h 1579149"/>
                    <a:gd name="connsiteX264" fmla="*/ 1801082 w 1921083"/>
                    <a:gd name="connsiteY264" fmla="*/ 1018223 h 1579149"/>
                    <a:gd name="connsiteX265" fmla="*/ 1803559 w 1921083"/>
                    <a:gd name="connsiteY265" fmla="*/ 1021175 h 1579149"/>
                    <a:gd name="connsiteX266" fmla="*/ 1775174 w 1921083"/>
                    <a:gd name="connsiteY266" fmla="*/ 1027748 h 1579149"/>
                    <a:gd name="connsiteX267" fmla="*/ 1765840 w 1921083"/>
                    <a:gd name="connsiteY267" fmla="*/ 1039463 h 1579149"/>
                    <a:gd name="connsiteX268" fmla="*/ 1751267 w 1921083"/>
                    <a:gd name="connsiteY268" fmla="*/ 1052798 h 1579149"/>
                    <a:gd name="connsiteX269" fmla="*/ 1743170 w 1921083"/>
                    <a:gd name="connsiteY269" fmla="*/ 1052132 h 1579149"/>
                    <a:gd name="connsiteX270" fmla="*/ 1742218 w 1921083"/>
                    <a:gd name="connsiteY270" fmla="*/ 1052132 h 1579149"/>
                    <a:gd name="connsiteX271" fmla="*/ 1729740 w 1921083"/>
                    <a:gd name="connsiteY271" fmla="*/ 1060990 h 1579149"/>
                    <a:gd name="connsiteX272" fmla="*/ 1698593 w 1921083"/>
                    <a:gd name="connsiteY272" fmla="*/ 1082897 h 1579149"/>
                    <a:gd name="connsiteX273" fmla="*/ 1658874 w 1921083"/>
                    <a:gd name="connsiteY273" fmla="*/ 1122998 h 1579149"/>
                    <a:gd name="connsiteX274" fmla="*/ 1646492 w 1921083"/>
                    <a:gd name="connsiteY274" fmla="*/ 1137190 h 1579149"/>
                    <a:gd name="connsiteX275" fmla="*/ 1642110 w 1921083"/>
                    <a:gd name="connsiteY275" fmla="*/ 1133570 h 1579149"/>
                    <a:gd name="connsiteX276" fmla="*/ 1594199 w 1921083"/>
                    <a:gd name="connsiteY276" fmla="*/ 1084993 h 1579149"/>
                    <a:gd name="connsiteX277" fmla="*/ 1586008 w 1921083"/>
                    <a:gd name="connsiteY277" fmla="*/ 1088612 h 1579149"/>
                    <a:gd name="connsiteX278" fmla="*/ 1588008 w 1921083"/>
                    <a:gd name="connsiteY278" fmla="*/ 1103186 h 1579149"/>
                    <a:gd name="connsiteX279" fmla="*/ 1593056 w 1921083"/>
                    <a:gd name="connsiteY279" fmla="*/ 1122617 h 1579149"/>
                    <a:gd name="connsiteX280" fmla="*/ 1599057 w 1921083"/>
                    <a:gd name="connsiteY280" fmla="*/ 1161955 h 1579149"/>
                    <a:gd name="connsiteX281" fmla="*/ 1600486 w 1921083"/>
                    <a:gd name="connsiteY281" fmla="*/ 1164527 h 1579149"/>
                    <a:gd name="connsiteX282" fmla="*/ 1602295 w 1921083"/>
                    <a:gd name="connsiteY282" fmla="*/ 1171194 h 1579149"/>
                    <a:gd name="connsiteX283" fmla="*/ 1589437 w 1921083"/>
                    <a:gd name="connsiteY283" fmla="*/ 1182910 h 1579149"/>
                    <a:gd name="connsiteX284" fmla="*/ 1580102 w 1921083"/>
                    <a:gd name="connsiteY284" fmla="*/ 1183862 h 1579149"/>
                    <a:gd name="connsiteX285" fmla="*/ 1569339 w 1921083"/>
                    <a:gd name="connsiteY285" fmla="*/ 1184815 h 1579149"/>
                    <a:gd name="connsiteX286" fmla="*/ 1556671 w 1921083"/>
                    <a:gd name="connsiteY286" fmla="*/ 1181100 h 1579149"/>
                    <a:gd name="connsiteX287" fmla="*/ 1541907 w 1921083"/>
                    <a:gd name="connsiteY287" fmla="*/ 1184243 h 1579149"/>
                    <a:gd name="connsiteX288" fmla="*/ 1533525 w 1921083"/>
                    <a:gd name="connsiteY288" fmla="*/ 1184910 h 1579149"/>
                    <a:gd name="connsiteX289" fmla="*/ 1527619 w 1921083"/>
                    <a:gd name="connsiteY289" fmla="*/ 1188911 h 1579149"/>
                    <a:gd name="connsiteX290" fmla="*/ 1520476 w 1921083"/>
                    <a:gd name="connsiteY290" fmla="*/ 1180814 h 1579149"/>
                    <a:gd name="connsiteX291" fmla="*/ 1515142 w 1921083"/>
                    <a:gd name="connsiteY291" fmla="*/ 1162812 h 1579149"/>
                    <a:gd name="connsiteX292" fmla="*/ 1505522 w 1921083"/>
                    <a:gd name="connsiteY292" fmla="*/ 1157192 h 1579149"/>
                    <a:gd name="connsiteX293" fmla="*/ 1503998 w 1921083"/>
                    <a:gd name="connsiteY293" fmla="*/ 1145572 h 1579149"/>
                    <a:gd name="connsiteX294" fmla="*/ 1509998 w 1921083"/>
                    <a:gd name="connsiteY294" fmla="*/ 1141095 h 1579149"/>
                    <a:gd name="connsiteX295" fmla="*/ 1516094 w 1921083"/>
                    <a:gd name="connsiteY295" fmla="*/ 1134713 h 1579149"/>
                    <a:gd name="connsiteX296" fmla="*/ 1496568 w 1921083"/>
                    <a:gd name="connsiteY296" fmla="*/ 1108996 h 1579149"/>
                    <a:gd name="connsiteX297" fmla="*/ 1489234 w 1921083"/>
                    <a:gd name="connsiteY297" fmla="*/ 1087946 h 1579149"/>
                    <a:gd name="connsiteX298" fmla="*/ 1462278 w 1921083"/>
                    <a:gd name="connsiteY298" fmla="*/ 1067086 h 1579149"/>
                    <a:gd name="connsiteX299" fmla="*/ 1446181 w 1921083"/>
                    <a:gd name="connsiteY299" fmla="*/ 1076706 h 1579149"/>
                    <a:gd name="connsiteX300" fmla="*/ 1427702 w 1921083"/>
                    <a:gd name="connsiteY300" fmla="*/ 1082707 h 1579149"/>
                    <a:gd name="connsiteX301" fmla="*/ 1420368 w 1921083"/>
                    <a:gd name="connsiteY301" fmla="*/ 1082707 h 1579149"/>
                    <a:gd name="connsiteX302" fmla="*/ 1418749 w 1921083"/>
                    <a:gd name="connsiteY302" fmla="*/ 1082707 h 1579149"/>
                    <a:gd name="connsiteX303" fmla="*/ 1414653 w 1921083"/>
                    <a:gd name="connsiteY303" fmla="*/ 1102043 h 1579149"/>
                    <a:gd name="connsiteX304" fmla="*/ 1409795 w 1921083"/>
                    <a:gd name="connsiteY304" fmla="*/ 1114711 h 1579149"/>
                    <a:gd name="connsiteX305" fmla="*/ 1412558 w 1921083"/>
                    <a:gd name="connsiteY305" fmla="*/ 1118711 h 1579149"/>
                    <a:gd name="connsiteX306" fmla="*/ 1415510 w 1921083"/>
                    <a:gd name="connsiteY306" fmla="*/ 1123093 h 1579149"/>
                    <a:gd name="connsiteX307" fmla="*/ 1415510 w 1921083"/>
                    <a:gd name="connsiteY307" fmla="*/ 1124331 h 1579149"/>
                    <a:gd name="connsiteX308" fmla="*/ 1413319 w 1921083"/>
                    <a:gd name="connsiteY308" fmla="*/ 1127855 h 1579149"/>
                    <a:gd name="connsiteX309" fmla="*/ 1402461 w 1921083"/>
                    <a:gd name="connsiteY309" fmla="*/ 1137380 h 1579149"/>
                    <a:gd name="connsiteX310" fmla="*/ 1395984 w 1921083"/>
                    <a:gd name="connsiteY310" fmla="*/ 1138047 h 1579149"/>
                    <a:gd name="connsiteX311" fmla="*/ 1388840 w 1921083"/>
                    <a:gd name="connsiteY311" fmla="*/ 1137666 h 1579149"/>
                    <a:gd name="connsiteX312" fmla="*/ 1382554 w 1921083"/>
                    <a:gd name="connsiteY312" fmla="*/ 1137380 h 1579149"/>
                    <a:gd name="connsiteX313" fmla="*/ 1381506 w 1921083"/>
                    <a:gd name="connsiteY313" fmla="*/ 1137380 h 1579149"/>
                    <a:gd name="connsiteX314" fmla="*/ 1373791 w 1921083"/>
                    <a:gd name="connsiteY314" fmla="*/ 1133285 h 1579149"/>
                    <a:gd name="connsiteX315" fmla="*/ 1371124 w 1921083"/>
                    <a:gd name="connsiteY315" fmla="*/ 1134237 h 1579149"/>
                    <a:gd name="connsiteX316" fmla="*/ 1354931 w 1921083"/>
                    <a:gd name="connsiteY316" fmla="*/ 1152049 h 1579149"/>
                    <a:gd name="connsiteX317" fmla="*/ 1351121 w 1921083"/>
                    <a:gd name="connsiteY317" fmla="*/ 1153859 h 1579149"/>
                    <a:gd name="connsiteX318" fmla="*/ 1340739 w 1921083"/>
                    <a:gd name="connsiteY318" fmla="*/ 1145477 h 1579149"/>
                    <a:gd name="connsiteX319" fmla="*/ 1336643 w 1921083"/>
                    <a:gd name="connsiteY319" fmla="*/ 1142333 h 1579149"/>
                    <a:gd name="connsiteX320" fmla="*/ 1330071 w 1921083"/>
                    <a:gd name="connsiteY320" fmla="*/ 1143953 h 1579149"/>
                    <a:gd name="connsiteX321" fmla="*/ 1315212 w 1921083"/>
                    <a:gd name="connsiteY321" fmla="*/ 1156811 h 1579149"/>
                    <a:gd name="connsiteX322" fmla="*/ 1292828 w 1921083"/>
                    <a:gd name="connsiteY322" fmla="*/ 1181767 h 1579149"/>
                    <a:gd name="connsiteX323" fmla="*/ 1279493 w 1921083"/>
                    <a:gd name="connsiteY323" fmla="*/ 1186244 h 1579149"/>
                    <a:gd name="connsiteX324" fmla="*/ 1277588 w 1921083"/>
                    <a:gd name="connsiteY324" fmla="*/ 1186244 h 1579149"/>
                    <a:gd name="connsiteX325" fmla="*/ 1274826 w 1921083"/>
                    <a:gd name="connsiteY325" fmla="*/ 1186529 h 1579149"/>
                    <a:gd name="connsiteX326" fmla="*/ 1267206 w 1921083"/>
                    <a:gd name="connsiteY326" fmla="*/ 1182434 h 1579149"/>
                    <a:gd name="connsiteX327" fmla="*/ 1267968 w 1921083"/>
                    <a:gd name="connsiteY327" fmla="*/ 1155764 h 1579149"/>
                    <a:gd name="connsiteX328" fmla="*/ 1266635 w 1921083"/>
                    <a:gd name="connsiteY328" fmla="*/ 1142048 h 1579149"/>
                    <a:gd name="connsiteX329" fmla="*/ 1249870 w 1921083"/>
                    <a:gd name="connsiteY329" fmla="*/ 1129379 h 1579149"/>
                    <a:gd name="connsiteX330" fmla="*/ 1223486 w 1921083"/>
                    <a:gd name="connsiteY330" fmla="*/ 1161860 h 1579149"/>
                    <a:gd name="connsiteX331" fmla="*/ 1222534 w 1921083"/>
                    <a:gd name="connsiteY331" fmla="*/ 1165479 h 1579149"/>
                    <a:gd name="connsiteX332" fmla="*/ 1213771 w 1921083"/>
                    <a:gd name="connsiteY332" fmla="*/ 1189387 h 1579149"/>
                    <a:gd name="connsiteX333" fmla="*/ 1212723 w 1921083"/>
                    <a:gd name="connsiteY333" fmla="*/ 1189958 h 1579149"/>
                    <a:gd name="connsiteX334" fmla="*/ 1212437 w 1921083"/>
                    <a:gd name="connsiteY334" fmla="*/ 1189958 h 1579149"/>
                    <a:gd name="connsiteX335" fmla="*/ 1208627 w 1921083"/>
                    <a:gd name="connsiteY335" fmla="*/ 1189387 h 1579149"/>
                    <a:gd name="connsiteX336" fmla="*/ 1201769 w 1921083"/>
                    <a:gd name="connsiteY336" fmla="*/ 1200245 h 1579149"/>
                    <a:gd name="connsiteX337" fmla="*/ 1198245 w 1921083"/>
                    <a:gd name="connsiteY337" fmla="*/ 1211771 h 1579149"/>
                    <a:gd name="connsiteX338" fmla="*/ 1198435 w 1921083"/>
                    <a:gd name="connsiteY338" fmla="*/ 1212152 h 1579149"/>
                    <a:gd name="connsiteX339" fmla="*/ 1202722 w 1921083"/>
                    <a:gd name="connsiteY339" fmla="*/ 1227773 h 1579149"/>
                    <a:gd name="connsiteX340" fmla="*/ 1206056 w 1921083"/>
                    <a:gd name="connsiteY340" fmla="*/ 1243108 h 1579149"/>
                    <a:gd name="connsiteX341" fmla="*/ 1212247 w 1921083"/>
                    <a:gd name="connsiteY341" fmla="*/ 1254347 h 1579149"/>
                    <a:gd name="connsiteX342" fmla="*/ 1199960 w 1921083"/>
                    <a:gd name="connsiteY342" fmla="*/ 1289399 h 1579149"/>
                    <a:gd name="connsiteX343" fmla="*/ 1181957 w 1921083"/>
                    <a:gd name="connsiteY343" fmla="*/ 1301210 h 1579149"/>
                    <a:gd name="connsiteX344" fmla="*/ 1165669 w 1921083"/>
                    <a:gd name="connsiteY344" fmla="*/ 1307783 h 1579149"/>
                    <a:gd name="connsiteX345" fmla="*/ 1155383 w 1921083"/>
                    <a:gd name="connsiteY345" fmla="*/ 1306925 h 1579149"/>
                    <a:gd name="connsiteX346" fmla="*/ 1145381 w 1921083"/>
                    <a:gd name="connsiteY346" fmla="*/ 1306163 h 1579149"/>
                    <a:gd name="connsiteX347" fmla="*/ 1130141 w 1921083"/>
                    <a:gd name="connsiteY347" fmla="*/ 1312926 h 1579149"/>
                    <a:gd name="connsiteX348" fmla="*/ 1115282 w 1921083"/>
                    <a:gd name="connsiteY348" fmla="*/ 1321213 h 1579149"/>
                    <a:gd name="connsiteX349" fmla="*/ 1102900 w 1921083"/>
                    <a:gd name="connsiteY349" fmla="*/ 1318832 h 1579149"/>
                    <a:gd name="connsiteX350" fmla="*/ 1091279 w 1921083"/>
                    <a:gd name="connsiteY350" fmla="*/ 1316546 h 1579149"/>
                    <a:gd name="connsiteX351" fmla="*/ 1075277 w 1921083"/>
                    <a:gd name="connsiteY351" fmla="*/ 1329309 h 1579149"/>
                    <a:gd name="connsiteX352" fmla="*/ 1063752 w 1921083"/>
                    <a:gd name="connsiteY352" fmla="*/ 1365504 h 1579149"/>
                    <a:gd name="connsiteX353" fmla="*/ 1055465 w 1921083"/>
                    <a:gd name="connsiteY353" fmla="*/ 1382363 h 1579149"/>
                    <a:gd name="connsiteX354" fmla="*/ 1052703 w 1921083"/>
                    <a:gd name="connsiteY354" fmla="*/ 1381792 h 1579149"/>
                    <a:gd name="connsiteX355" fmla="*/ 1044893 w 1921083"/>
                    <a:gd name="connsiteY355" fmla="*/ 1380458 h 1579149"/>
                    <a:gd name="connsiteX356" fmla="*/ 1018508 w 1921083"/>
                    <a:gd name="connsiteY356" fmla="*/ 1388269 h 1579149"/>
                    <a:gd name="connsiteX357" fmla="*/ 1005840 w 1921083"/>
                    <a:gd name="connsiteY357" fmla="*/ 1398365 h 1579149"/>
                    <a:gd name="connsiteX358" fmla="*/ 1003649 w 1921083"/>
                    <a:gd name="connsiteY358" fmla="*/ 1397889 h 1579149"/>
                    <a:gd name="connsiteX359" fmla="*/ 1000697 w 1921083"/>
                    <a:gd name="connsiteY359" fmla="*/ 1397318 h 1579149"/>
                    <a:gd name="connsiteX360" fmla="*/ 994029 w 1921083"/>
                    <a:gd name="connsiteY360" fmla="*/ 1398937 h 1579149"/>
                    <a:gd name="connsiteX361" fmla="*/ 993553 w 1921083"/>
                    <a:gd name="connsiteY361" fmla="*/ 1398937 h 1579149"/>
                    <a:gd name="connsiteX362" fmla="*/ 992791 w 1921083"/>
                    <a:gd name="connsiteY362" fmla="*/ 1398651 h 1579149"/>
                    <a:gd name="connsiteX363" fmla="*/ 992505 w 1921083"/>
                    <a:gd name="connsiteY363" fmla="*/ 1397413 h 1579149"/>
                    <a:gd name="connsiteX364" fmla="*/ 992886 w 1921083"/>
                    <a:gd name="connsiteY364" fmla="*/ 1387697 h 1579149"/>
                    <a:gd name="connsiteX365" fmla="*/ 990219 w 1921083"/>
                    <a:gd name="connsiteY365" fmla="*/ 1386554 h 1579149"/>
                    <a:gd name="connsiteX366" fmla="*/ 966883 w 1921083"/>
                    <a:gd name="connsiteY366" fmla="*/ 1406843 h 1579149"/>
                    <a:gd name="connsiteX367" fmla="*/ 961834 w 1921083"/>
                    <a:gd name="connsiteY367" fmla="*/ 1412748 h 1579149"/>
                    <a:gd name="connsiteX368" fmla="*/ 959358 w 1921083"/>
                    <a:gd name="connsiteY368" fmla="*/ 1410938 h 1579149"/>
                    <a:gd name="connsiteX369" fmla="*/ 948118 w 1921083"/>
                    <a:gd name="connsiteY369" fmla="*/ 1405985 h 1579149"/>
                    <a:gd name="connsiteX370" fmla="*/ 942689 w 1921083"/>
                    <a:gd name="connsiteY370" fmla="*/ 1406462 h 1579149"/>
                    <a:gd name="connsiteX371" fmla="*/ 942689 w 1921083"/>
                    <a:gd name="connsiteY371" fmla="*/ 1406462 h 1579149"/>
                    <a:gd name="connsiteX372" fmla="*/ 937355 w 1921083"/>
                    <a:gd name="connsiteY372" fmla="*/ 1404652 h 1579149"/>
                    <a:gd name="connsiteX373" fmla="*/ 919829 w 1921083"/>
                    <a:gd name="connsiteY373" fmla="*/ 1399223 h 1579149"/>
                    <a:gd name="connsiteX374" fmla="*/ 918210 w 1921083"/>
                    <a:gd name="connsiteY374" fmla="*/ 1399604 h 1579149"/>
                    <a:gd name="connsiteX375" fmla="*/ 918210 w 1921083"/>
                    <a:gd name="connsiteY375" fmla="*/ 1400747 h 1579149"/>
                    <a:gd name="connsiteX376" fmla="*/ 918210 w 1921083"/>
                    <a:gd name="connsiteY376" fmla="*/ 1400747 h 1579149"/>
                    <a:gd name="connsiteX377" fmla="*/ 919639 w 1921083"/>
                    <a:gd name="connsiteY377" fmla="*/ 1401604 h 1579149"/>
                    <a:gd name="connsiteX378" fmla="*/ 927735 w 1921083"/>
                    <a:gd name="connsiteY378" fmla="*/ 1411796 h 1579149"/>
                    <a:gd name="connsiteX379" fmla="*/ 916400 w 1921083"/>
                    <a:gd name="connsiteY379" fmla="*/ 1417320 h 1579149"/>
                    <a:gd name="connsiteX380" fmla="*/ 912400 w 1921083"/>
                    <a:gd name="connsiteY380" fmla="*/ 1417606 h 1579149"/>
                    <a:gd name="connsiteX381" fmla="*/ 908780 w 1921083"/>
                    <a:gd name="connsiteY381" fmla="*/ 1417034 h 1579149"/>
                    <a:gd name="connsiteX382" fmla="*/ 893064 w 1921083"/>
                    <a:gd name="connsiteY382" fmla="*/ 1435132 h 1579149"/>
                    <a:gd name="connsiteX383" fmla="*/ 871061 w 1921083"/>
                    <a:gd name="connsiteY383" fmla="*/ 1462183 h 1579149"/>
                    <a:gd name="connsiteX384" fmla="*/ 832485 w 1921083"/>
                    <a:gd name="connsiteY384" fmla="*/ 1517618 h 1579149"/>
                    <a:gd name="connsiteX385" fmla="*/ 839534 w 1921083"/>
                    <a:gd name="connsiteY385" fmla="*/ 1533049 h 1579149"/>
                    <a:gd name="connsiteX386" fmla="*/ 839724 w 1921083"/>
                    <a:gd name="connsiteY386" fmla="*/ 1534478 h 1579149"/>
                    <a:gd name="connsiteX387" fmla="*/ 838676 w 1921083"/>
                    <a:gd name="connsiteY387" fmla="*/ 1535049 h 1579149"/>
                    <a:gd name="connsiteX388" fmla="*/ 838391 w 1921083"/>
                    <a:gd name="connsiteY388" fmla="*/ 1535049 h 1579149"/>
                    <a:gd name="connsiteX389" fmla="*/ 826484 w 1921083"/>
                    <a:gd name="connsiteY389" fmla="*/ 1533239 h 1579149"/>
                    <a:gd name="connsiteX390" fmla="*/ 819817 w 1921083"/>
                    <a:gd name="connsiteY390" fmla="*/ 1535430 h 1579149"/>
                    <a:gd name="connsiteX391" fmla="*/ 821055 w 1921083"/>
                    <a:gd name="connsiteY391" fmla="*/ 1549527 h 1579149"/>
                    <a:gd name="connsiteX392" fmla="*/ 821912 w 1921083"/>
                    <a:gd name="connsiteY392" fmla="*/ 1566005 h 1579149"/>
                    <a:gd name="connsiteX393" fmla="*/ 812864 w 1921083"/>
                    <a:gd name="connsiteY393" fmla="*/ 1569339 h 1579149"/>
                    <a:gd name="connsiteX394" fmla="*/ 794766 w 1921083"/>
                    <a:gd name="connsiteY394" fmla="*/ 1566005 h 1579149"/>
                    <a:gd name="connsiteX395" fmla="*/ 790670 w 1921083"/>
                    <a:gd name="connsiteY395" fmla="*/ 1565148 h 1579149"/>
                    <a:gd name="connsiteX396" fmla="*/ 786003 w 1921083"/>
                    <a:gd name="connsiteY396" fmla="*/ 1567720 h 1579149"/>
                    <a:gd name="connsiteX397" fmla="*/ 779240 w 1921083"/>
                    <a:gd name="connsiteY397" fmla="*/ 1571244 h 1579149"/>
                    <a:gd name="connsiteX398" fmla="*/ 753047 w 1921083"/>
                    <a:gd name="connsiteY398" fmla="*/ 1558862 h 1579149"/>
                    <a:gd name="connsiteX399" fmla="*/ 736568 w 1921083"/>
                    <a:gd name="connsiteY399" fmla="*/ 1551908 h 1579149"/>
                    <a:gd name="connsiteX400" fmla="*/ 732663 w 1921083"/>
                    <a:gd name="connsiteY400" fmla="*/ 1552480 h 1579149"/>
                    <a:gd name="connsiteX401" fmla="*/ 732282 w 1921083"/>
                    <a:gd name="connsiteY401" fmla="*/ 1552480 h 1579149"/>
                    <a:gd name="connsiteX402" fmla="*/ 731520 w 1921083"/>
                    <a:gd name="connsiteY402" fmla="*/ 1552194 h 1579149"/>
                    <a:gd name="connsiteX403" fmla="*/ 719995 w 1921083"/>
                    <a:gd name="connsiteY403" fmla="*/ 1544860 h 1579149"/>
                    <a:gd name="connsiteX404" fmla="*/ 719900 w 1921083"/>
                    <a:gd name="connsiteY404" fmla="*/ 1546003 h 1579149"/>
                    <a:gd name="connsiteX405" fmla="*/ 719614 w 1921083"/>
                    <a:gd name="connsiteY405" fmla="*/ 1547432 h 1579149"/>
                    <a:gd name="connsiteX406" fmla="*/ 718661 w 1921083"/>
                    <a:gd name="connsiteY406" fmla="*/ 1547812 h 1579149"/>
                    <a:gd name="connsiteX407" fmla="*/ 715042 w 1921083"/>
                    <a:gd name="connsiteY407" fmla="*/ 1543336 h 1579149"/>
                    <a:gd name="connsiteX408" fmla="*/ 708184 w 1921083"/>
                    <a:gd name="connsiteY408" fmla="*/ 1532573 h 1579149"/>
                    <a:gd name="connsiteX409" fmla="*/ 691896 w 1921083"/>
                    <a:gd name="connsiteY409" fmla="*/ 1520952 h 1579149"/>
                    <a:gd name="connsiteX410" fmla="*/ 683990 w 1921083"/>
                    <a:gd name="connsiteY410" fmla="*/ 1522190 h 1579149"/>
                    <a:gd name="connsiteX411" fmla="*/ 674560 w 1921083"/>
                    <a:gd name="connsiteY411" fmla="*/ 1523524 h 1579149"/>
                    <a:gd name="connsiteX412" fmla="*/ 649319 w 1921083"/>
                    <a:gd name="connsiteY412" fmla="*/ 1506665 h 1579149"/>
                    <a:gd name="connsiteX413" fmla="*/ 681514 w 1921083"/>
                    <a:gd name="connsiteY413" fmla="*/ 1445800 h 1579149"/>
                    <a:gd name="connsiteX414" fmla="*/ 684276 w 1921083"/>
                    <a:gd name="connsiteY414" fmla="*/ 1443990 h 1579149"/>
                    <a:gd name="connsiteX415" fmla="*/ 676942 w 1921083"/>
                    <a:gd name="connsiteY415" fmla="*/ 1424559 h 1579149"/>
                    <a:gd name="connsiteX416" fmla="*/ 670560 w 1921083"/>
                    <a:gd name="connsiteY416" fmla="*/ 1411796 h 1579149"/>
                    <a:gd name="connsiteX417" fmla="*/ 663512 w 1921083"/>
                    <a:gd name="connsiteY417" fmla="*/ 1407700 h 1579149"/>
                    <a:gd name="connsiteX418" fmla="*/ 629317 w 1921083"/>
                    <a:gd name="connsiteY418" fmla="*/ 1426845 h 1579149"/>
                    <a:gd name="connsiteX419" fmla="*/ 623030 w 1921083"/>
                    <a:gd name="connsiteY419" fmla="*/ 1429417 h 1579149"/>
                    <a:gd name="connsiteX420" fmla="*/ 607790 w 1921083"/>
                    <a:gd name="connsiteY420" fmla="*/ 1457801 h 1579149"/>
                    <a:gd name="connsiteX421" fmla="*/ 601123 w 1921083"/>
                    <a:gd name="connsiteY421" fmla="*/ 1489901 h 1579149"/>
                    <a:gd name="connsiteX422" fmla="*/ 598360 w 1921083"/>
                    <a:gd name="connsiteY422" fmla="*/ 1509712 h 1579149"/>
                    <a:gd name="connsiteX423" fmla="*/ 595598 w 1921083"/>
                    <a:gd name="connsiteY423" fmla="*/ 1527905 h 1579149"/>
                    <a:gd name="connsiteX424" fmla="*/ 539115 w 1921083"/>
                    <a:gd name="connsiteY424" fmla="*/ 1570006 h 1579149"/>
                    <a:gd name="connsiteX425" fmla="*/ 492062 w 1921083"/>
                    <a:gd name="connsiteY425" fmla="*/ 1578578 h 1579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</a:cxnLst>
                  <a:rect l="l" t="t" r="r" b="b"/>
                  <a:pathLst>
                    <a:path w="1921083" h="1579149">
                      <a:moveTo>
                        <a:pt x="491776" y="1579150"/>
                      </a:moveTo>
                      <a:cubicBezTo>
                        <a:pt x="459676" y="1579150"/>
                        <a:pt x="437959" y="1563053"/>
                        <a:pt x="409004" y="1533335"/>
                      </a:cubicBezTo>
                      <a:cubicBezTo>
                        <a:pt x="403765" y="1523238"/>
                        <a:pt x="408813" y="1515904"/>
                        <a:pt x="413766" y="1508760"/>
                      </a:cubicBezTo>
                      <a:cubicBezTo>
                        <a:pt x="418433" y="1501997"/>
                        <a:pt x="422815" y="1495616"/>
                        <a:pt x="418719" y="1487234"/>
                      </a:cubicBezTo>
                      <a:cubicBezTo>
                        <a:pt x="417862" y="1485519"/>
                        <a:pt x="417671" y="1483995"/>
                        <a:pt x="418243" y="1482662"/>
                      </a:cubicBezTo>
                      <a:cubicBezTo>
                        <a:pt x="419195" y="1479995"/>
                        <a:pt x="422624" y="1478471"/>
                        <a:pt x="427672" y="1476280"/>
                      </a:cubicBezTo>
                      <a:cubicBezTo>
                        <a:pt x="437483" y="1471994"/>
                        <a:pt x="453771" y="1464945"/>
                        <a:pt x="467963" y="1441799"/>
                      </a:cubicBezTo>
                      <a:cubicBezTo>
                        <a:pt x="479203" y="1423321"/>
                        <a:pt x="477488" y="1421035"/>
                        <a:pt x="474059" y="1416272"/>
                      </a:cubicBezTo>
                      <a:cubicBezTo>
                        <a:pt x="471583" y="1412843"/>
                        <a:pt x="468154" y="1408176"/>
                        <a:pt x="467773" y="1396651"/>
                      </a:cubicBezTo>
                      <a:cubicBezTo>
                        <a:pt x="467582" y="1390079"/>
                        <a:pt x="464725" y="1387126"/>
                        <a:pt x="458914" y="1387126"/>
                      </a:cubicBezTo>
                      <a:cubicBezTo>
                        <a:pt x="449580" y="1387126"/>
                        <a:pt x="434245" y="1394936"/>
                        <a:pt x="419386" y="1402461"/>
                      </a:cubicBezTo>
                      <a:cubicBezTo>
                        <a:pt x="404432" y="1410081"/>
                        <a:pt x="390239" y="1417225"/>
                        <a:pt x="381286" y="1417225"/>
                      </a:cubicBezTo>
                      <a:cubicBezTo>
                        <a:pt x="379095" y="1417225"/>
                        <a:pt x="377285" y="1416844"/>
                        <a:pt x="375857" y="1415987"/>
                      </a:cubicBezTo>
                      <a:cubicBezTo>
                        <a:pt x="363093" y="1408652"/>
                        <a:pt x="353949" y="1405223"/>
                        <a:pt x="346900" y="1405223"/>
                      </a:cubicBezTo>
                      <a:cubicBezTo>
                        <a:pt x="343757" y="1405223"/>
                        <a:pt x="341281" y="1405890"/>
                        <a:pt x="338900" y="1406462"/>
                      </a:cubicBezTo>
                      <a:cubicBezTo>
                        <a:pt x="336709" y="1407033"/>
                        <a:pt x="334423" y="1407605"/>
                        <a:pt x="331660" y="1407700"/>
                      </a:cubicBezTo>
                      <a:cubicBezTo>
                        <a:pt x="313944" y="1408176"/>
                        <a:pt x="309467" y="1410367"/>
                        <a:pt x="308800" y="1412081"/>
                      </a:cubicBezTo>
                      <a:cubicBezTo>
                        <a:pt x="308134" y="1413796"/>
                        <a:pt x="311372" y="1416844"/>
                        <a:pt x="314230" y="1419606"/>
                      </a:cubicBezTo>
                      <a:cubicBezTo>
                        <a:pt x="318611" y="1423797"/>
                        <a:pt x="324041" y="1428941"/>
                        <a:pt x="319754" y="1433417"/>
                      </a:cubicBezTo>
                      <a:cubicBezTo>
                        <a:pt x="316992" y="1436275"/>
                        <a:pt x="314706" y="1438847"/>
                        <a:pt x="312515" y="1441228"/>
                      </a:cubicBezTo>
                      <a:cubicBezTo>
                        <a:pt x="304705" y="1449896"/>
                        <a:pt x="299942" y="1455134"/>
                        <a:pt x="293656" y="1455134"/>
                      </a:cubicBezTo>
                      <a:cubicBezTo>
                        <a:pt x="285464" y="1455134"/>
                        <a:pt x="275463" y="1446181"/>
                        <a:pt x="251270" y="1424654"/>
                      </a:cubicBezTo>
                      <a:lnTo>
                        <a:pt x="250126" y="1423607"/>
                      </a:lnTo>
                      <a:cubicBezTo>
                        <a:pt x="243840" y="1417987"/>
                        <a:pt x="238601" y="1417130"/>
                        <a:pt x="234791" y="1416558"/>
                      </a:cubicBezTo>
                      <a:cubicBezTo>
                        <a:pt x="232220" y="1416177"/>
                        <a:pt x="230124" y="1415891"/>
                        <a:pt x="228981" y="1414082"/>
                      </a:cubicBezTo>
                      <a:cubicBezTo>
                        <a:pt x="227647" y="1411986"/>
                        <a:pt x="227933" y="1408557"/>
                        <a:pt x="230029" y="1400842"/>
                      </a:cubicBezTo>
                      <a:cubicBezTo>
                        <a:pt x="235267" y="1381506"/>
                        <a:pt x="228981" y="1378363"/>
                        <a:pt x="219456" y="1373696"/>
                      </a:cubicBezTo>
                      <a:cubicBezTo>
                        <a:pt x="214884" y="1371410"/>
                        <a:pt x="209645" y="1368838"/>
                        <a:pt x="205073" y="1363885"/>
                      </a:cubicBezTo>
                      <a:cubicBezTo>
                        <a:pt x="200501" y="1360075"/>
                        <a:pt x="197263" y="1355789"/>
                        <a:pt x="194024" y="1351693"/>
                      </a:cubicBezTo>
                      <a:cubicBezTo>
                        <a:pt x="188690" y="1344740"/>
                        <a:pt x="183547" y="1338167"/>
                        <a:pt x="172403" y="1333024"/>
                      </a:cubicBezTo>
                      <a:cubicBezTo>
                        <a:pt x="158877" y="1322641"/>
                        <a:pt x="147447" y="1320927"/>
                        <a:pt x="141351" y="1320070"/>
                      </a:cubicBezTo>
                      <a:cubicBezTo>
                        <a:pt x="137922" y="1319594"/>
                        <a:pt x="136017" y="1319308"/>
                        <a:pt x="135541" y="1317689"/>
                      </a:cubicBezTo>
                      <a:cubicBezTo>
                        <a:pt x="134969" y="1315688"/>
                        <a:pt x="137160" y="1313783"/>
                        <a:pt x="146209" y="1305878"/>
                      </a:cubicBezTo>
                      <a:cubicBezTo>
                        <a:pt x="153638" y="1299401"/>
                        <a:pt x="164878" y="1289685"/>
                        <a:pt x="181451" y="1273874"/>
                      </a:cubicBezTo>
                      <a:cubicBezTo>
                        <a:pt x="196405" y="1259681"/>
                        <a:pt x="202311" y="1247394"/>
                        <a:pt x="198692" y="1238250"/>
                      </a:cubicBezTo>
                      <a:cubicBezTo>
                        <a:pt x="194500" y="1227868"/>
                        <a:pt x="177927" y="1221867"/>
                        <a:pt x="153067" y="1221867"/>
                      </a:cubicBezTo>
                      <a:cubicBezTo>
                        <a:pt x="145733" y="1221867"/>
                        <a:pt x="137827" y="1222439"/>
                        <a:pt x="129540" y="1223486"/>
                      </a:cubicBezTo>
                      <a:lnTo>
                        <a:pt x="119443" y="1224725"/>
                      </a:lnTo>
                      <a:cubicBezTo>
                        <a:pt x="94679" y="1227868"/>
                        <a:pt x="83344" y="1229297"/>
                        <a:pt x="82582" y="1230821"/>
                      </a:cubicBezTo>
                      <a:cubicBezTo>
                        <a:pt x="82487" y="1231011"/>
                        <a:pt x="83058" y="1232059"/>
                        <a:pt x="83439" y="1232726"/>
                      </a:cubicBezTo>
                      <a:cubicBezTo>
                        <a:pt x="84868" y="1235297"/>
                        <a:pt x="87249" y="1239584"/>
                        <a:pt x="84487" y="1246823"/>
                      </a:cubicBezTo>
                      <a:cubicBezTo>
                        <a:pt x="83344" y="1249775"/>
                        <a:pt x="79724" y="1251585"/>
                        <a:pt x="74962" y="1251585"/>
                      </a:cubicBezTo>
                      <a:cubicBezTo>
                        <a:pt x="69437" y="1251585"/>
                        <a:pt x="62389" y="1249109"/>
                        <a:pt x="58864" y="1243489"/>
                      </a:cubicBezTo>
                      <a:cubicBezTo>
                        <a:pt x="56769" y="1240155"/>
                        <a:pt x="55245" y="1234345"/>
                        <a:pt x="59436" y="1225772"/>
                      </a:cubicBezTo>
                      <a:cubicBezTo>
                        <a:pt x="63627" y="1217486"/>
                        <a:pt x="46958" y="1196721"/>
                        <a:pt x="36004" y="1183100"/>
                      </a:cubicBezTo>
                      <a:cubicBezTo>
                        <a:pt x="32004" y="1178147"/>
                        <a:pt x="28575" y="1173766"/>
                        <a:pt x="26479" y="1170623"/>
                      </a:cubicBezTo>
                      <a:cubicBezTo>
                        <a:pt x="17812" y="1157478"/>
                        <a:pt x="15145" y="1151858"/>
                        <a:pt x="15907" y="1148429"/>
                      </a:cubicBezTo>
                      <a:cubicBezTo>
                        <a:pt x="16478" y="1146239"/>
                        <a:pt x="18288" y="1145191"/>
                        <a:pt x="20383" y="1143953"/>
                      </a:cubicBezTo>
                      <a:cubicBezTo>
                        <a:pt x="23813" y="1141952"/>
                        <a:pt x="28575" y="1139285"/>
                        <a:pt x="31242" y="1129379"/>
                      </a:cubicBezTo>
                      <a:cubicBezTo>
                        <a:pt x="32195" y="1125760"/>
                        <a:pt x="29528" y="1107567"/>
                        <a:pt x="571" y="1027081"/>
                      </a:cubicBezTo>
                      <a:lnTo>
                        <a:pt x="0" y="1025557"/>
                      </a:lnTo>
                      <a:cubicBezTo>
                        <a:pt x="0" y="1025557"/>
                        <a:pt x="0" y="1024700"/>
                        <a:pt x="191" y="1024414"/>
                      </a:cubicBezTo>
                      <a:cubicBezTo>
                        <a:pt x="381" y="1024128"/>
                        <a:pt x="762" y="1023938"/>
                        <a:pt x="1143" y="1023938"/>
                      </a:cubicBezTo>
                      <a:cubicBezTo>
                        <a:pt x="1143" y="1023938"/>
                        <a:pt x="1143" y="1023938"/>
                        <a:pt x="1333" y="1023938"/>
                      </a:cubicBezTo>
                      <a:cubicBezTo>
                        <a:pt x="30004" y="1027462"/>
                        <a:pt x="61817" y="1032129"/>
                        <a:pt x="88678" y="1036796"/>
                      </a:cubicBezTo>
                      <a:cubicBezTo>
                        <a:pt x="89154" y="1036796"/>
                        <a:pt x="89440" y="1037177"/>
                        <a:pt x="89630" y="1037558"/>
                      </a:cubicBezTo>
                      <a:cubicBezTo>
                        <a:pt x="92488" y="1046607"/>
                        <a:pt x="99632" y="1051751"/>
                        <a:pt x="109252" y="1051751"/>
                      </a:cubicBezTo>
                      <a:cubicBezTo>
                        <a:pt x="110014" y="1051751"/>
                        <a:pt x="110680" y="1051751"/>
                        <a:pt x="111442" y="1051751"/>
                      </a:cubicBezTo>
                      <a:cubicBezTo>
                        <a:pt x="123920" y="1050798"/>
                        <a:pt x="136779" y="1050227"/>
                        <a:pt x="149733" y="1050227"/>
                      </a:cubicBezTo>
                      <a:cubicBezTo>
                        <a:pt x="151543" y="1050703"/>
                        <a:pt x="152781" y="1051179"/>
                        <a:pt x="153924" y="1051560"/>
                      </a:cubicBezTo>
                      <a:cubicBezTo>
                        <a:pt x="169069" y="1057085"/>
                        <a:pt x="180594" y="1057847"/>
                        <a:pt x="190881" y="1057847"/>
                      </a:cubicBezTo>
                      <a:cubicBezTo>
                        <a:pt x="195358" y="1057847"/>
                        <a:pt x="199834" y="1057656"/>
                        <a:pt x="204597" y="1057466"/>
                      </a:cubicBezTo>
                      <a:cubicBezTo>
                        <a:pt x="209836" y="1057275"/>
                        <a:pt x="215455" y="1057085"/>
                        <a:pt x="221551" y="1057085"/>
                      </a:cubicBezTo>
                      <a:cubicBezTo>
                        <a:pt x="226409" y="1057085"/>
                        <a:pt x="231648" y="1057180"/>
                        <a:pt x="237363" y="1057561"/>
                      </a:cubicBezTo>
                      <a:cubicBezTo>
                        <a:pt x="272605" y="1064038"/>
                        <a:pt x="304324" y="1074706"/>
                        <a:pt x="331851" y="1089184"/>
                      </a:cubicBezTo>
                      <a:cubicBezTo>
                        <a:pt x="335280" y="1090994"/>
                        <a:pt x="338614" y="1092803"/>
                        <a:pt x="342043" y="1094708"/>
                      </a:cubicBezTo>
                      <a:lnTo>
                        <a:pt x="343281" y="1096804"/>
                      </a:lnTo>
                      <a:cubicBezTo>
                        <a:pt x="348329" y="1106805"/>
                        <a:pt x="352996" y="1116140"/>
                        <a:pt x="371666" y="1116140"/>
                      </a:cubicBezTo>
                      <a:cubicBezTo>
                        <a:pt x="374047" y="1116140"/>
                        <a:pt x="376238" y="1116330"/>
                        <a:pt x="378524" y="1116521"/>
                      </a:cubicBezTo>
                      <a:lnTo>
                        <a:pt x="381000" y="1117949"/>
                      </a:lnTo>
                      <a:cubicBezTo>
                        <a:pt x="427101" y="1146334"/>
                        <a:pt x="474726" y="1175576"/>
                        <a:pt x="529304" y="1176623"/>
                      </a:cubicBezTo>
                      <a:lnTo>
                        <a:pt x="530447" y="1178052"/>
                      </a:lnTo>
                      <a:lnTo>
                        <a:pt x="530638" y="1176909"/>
                      </a:lnTo>
                      <a:cubicBezTo>
                        <a:pt x="534448" y="1177576"/>
                        <a:pt x="538258" y="1177957"/>
                        <a:pt x="541972" y="1177957"/>
                      </a:cubicBezTo>
                      <a:cubicBezTo>
                        <a:pt x="550831" y="1177957"/>
                        <a:pt x="559689" y="1176147"/>
                        <a:pt x="569976" y="1172337"/>
                      </a:cubicBezTo>
                      <a:cubicBezTo>
                        <a:pt x="586740" y="1168527"/>
                        <a:pt x="603028" y="1162812"/>
                        <a:pt x="618839" y="1157288"/>
                      </a:cubicBezTo>
                      <a:cubicBezTo>
                        <a:pt x="630936" y="1153097"/>
                        <a:pt x="643414" y="1148715"/>
                        <a:pt x="656082" y="1145191"/>
                      </a:cubicBezTo>
                      <a:cubicBezTo>
                        <a:pt x="685609" y="1136999"/>
                        <a:pt x="715994" y="1133856"/>
                        <a:pt x="745331" y="1130713"/>
                      </a:cubicBezTo>
                      <a:cubicBezTo>
                        <a:pt x="759047" y="1129284"/>
                        <a:pt x="773240" y="1127760"/>
                        <a:pt x="787241" y="1125760"/>
                      </a:cubicBezTo>
                      <a:cubicBezTo>
                        <a:pt x="810387" y="1122521"/>
                        <a:pt x="833723" y="1117187"/>
                        <a:pt x="856678" y="1110139"/>
                      </a:cubicBezTo>
                      <a:cubicBezTo>
                        <a:pt x="874300" y="1108805"/>
                        <a:pt x="885634" y="1105472"/>
                        <a:pt x="891635" y="1099852"/>
                      </a:cubicBezTo>
                      <a:cubicBezTo>
                        <a:pt x="893445" y="1098137"/>
                        <a:pt x="895159" y="1096804"/>
                        <a:pt x="896969" y="1095566"/>
                      </a:cubicBezTo>
                      <a:cubicBezTo>
                        <a:pt x="896969" y="1095566"/>
                        <a:pt x="897922" y="1095185"/>
                        <a:pt x="898017" y="1095089"/>
                      </a:cubicBezTo>
                      <a:cubicBezTo>
                        <a:pt x="901160" y="1093756"/>
                        <a:pt x="904399" y="1092422"/>
                        <a:pt x="907447" y="1091089"/>
                      </a:cubicBezTo>
                      <a:cubicBezTo>
                        <a:pt x="908304" y="1090708"/>
                        <a:pt x="911066" y="1089374"/>
                        <a:pt x="911066" y="1089374"/>
                      </a:cubicBezTo>
                      <a:cubicBezTo>
                        <a:pt x="915162" y="1088422"/>
                        <a:pt x="918782" y="1088136"/>
                        <a:pt x="922306" y="1087850"/>
                      </a:cubicBezTo>
                      <a:cubicBezTo>
                        <a:pt x="932783" y="1086993"/>
                        <a:pt x="941832" y="1086231"/>
                        <a:pt x="950690" y="1072610"/>
                      </a:cubicBezTo>
                      <a:cubicBezTo>
                        <a:pt x="956596" y="1063466"/>
                        <a:pt x="961549" y="1055942"/>
                        <a:pt x="965740" y="1049655"/>
                      </a:cubicBezTo>
                      <a:lnTo>
                        <a:pt x="971359" y="1044416"/>
                      </a:lnTo>
                      <a:cubicBezTo>
                        <a:pt x="980980" y="1035558"/>
                        <a:pt x="990981" y="1026319"/>
                        <a:pt x="1001840" y="1017842"/>
                      </a:cubicBezTo>
                      <a:cubicBezTo>
                        <a:pt x="1003268" y="1017080"/>
                        <a:pt x="1004697" y="1016222"/>
                        <a:pt x="1006316" y="1015175"/>
                      </a:cubicBezTo>
                      <a:cubicBezTo>
                        <a:pt x="1031272" y="1001173"/>
                        <a:pt x="1043654" y="990314"/>
                        <a:pt x="1045369" y="980885"/>
                      </a:cubicBezTo>
                      <a:cubicBezTo>
                        <a:pt x="1046798" y="972979"/>
                        <a:pt x="1040987" y="966026"/>
                        <a:pt x="1034129" y="957929"/>
                      </a:cubicBezTo>
                      <a:cubicBezTo>
                        <a:pt x="1019842" y="940975"/>
                        <a:pt x="1000316" y="917734"/>
                        <a:pt x="1033558" y="867347"/>
                      </a:cubicBezTo>
                      <a:cubicBezTo>
                        <a:pt x="1040130" y="861822"/>
                        <a:pt x="1046988" y="859346"/>
                        <a:pt x="1055370" y="859346"/>
                      </a:cubicBezTo>
                      <a:cubicBezTo>
                        <a:pt x="1059656" y="859346"/>
                        <a:pt x="1064419" y="859917"/>
                        <a:pt x="1070324" y="861251"/>
                      </a:cubicBezTo>
                      <a:cubicBezTo>
                        <a:pt x="1078516" y="863060"/>
                        <a:pt x="1086422" y="865918"/>
                        <a:pt x="1094042" y="868680"/>
                      </a:cubicBezTo>
                      <a:cubicBezTo>
                        <a:pt x="1096518" y="869537"/>
                        <a:pt x="1098899" y="870490"/>
                        <a:pt x="1101376" y="871252"/>
                      </a:cubicBezTo>
                      <a:cubicBezTo>
                        <a:pt x="1105757" y="874490"/>
                        <a:pt x="1109567" y="876300"/>
                        <a:pt x="1113663" y="877157"/>
                      </a:cubicBezTo>
                      <a:cubicBezTo>
                        <a:pt x="1121378" y="879824"/>
                        <a:pt x="1128808" y="881158"/>
                        <a:pt x="1135952" y="881158"/>
                      </a:cubicBezTo>
                      <a:cubicBezTo>
                        <a:pt x="1163955" y="881158"/>
                        <a:pt x="1185482" y="860870"/>
                        <a:pt x="1204532" y="843058"/>
                      </a:cubicBezTo>
                      <a:lnTo>
                        <a:pt x="1206818" y="840867"/>
                      </a:lnTo>
                      <a:cubicBezTo>
                        <a:pt x="1218343" y="837343"/>
                        <a:pt x="1229868" y="835628"/>
                        <a:pt x="1241108" y="834009"/>
                      </a:cubicBezTo>
                      <a:cubicBezTo>
                        <a:pt x="1252252" y="832390"/>
                        <a:pt x="1263777" y="830771"/>
                        <a:pt x="1274731" y="827532"/>
                      </a:cubicBezTo>
                      <a:cubicBezTo>
                        <a:pt x="1299496" y="820198"/>
                        <a:pt x="1317974" y="806863"/>
                        <a:pt x="1329595" y="788099"/>
                      </a:cubicBezTo>
                      <a:cubicBezTo>
                        <a:pt x="1333214" y="782193"/>
                        <a:pt x="1336072" y="775716"/>
                        <a:pt x="1338929" y="769525"/>
                      </a:cubicBezTo>
                      <a:cubicBezTo>
                        <a:pt x="1341692" y="763238"/>
                        <a:pt x="1344644" y="756666"/>
                        <a:pt x="1348359" y="750665"/>
                      </a:cubicBezTo>
                      <a:cubicBezTo>
                        <a:pt x="1356265" y="737902"/>
                        <a:pt x="1367314" y="727615"/>
                        <a:pt x="1384268" y="717233"/>
                      </a:cubicBezTo>
                      <a:cubicBezTo>
                        <a:pt x="1388840" y="714470"/>
                        <a:pt x="1393793" y="711708"/>
                        <a:pt x="1399889" y="708660"/>
                      </a:cubicBezTo>
                      <a:cubicBezTo>
                        <a:pt x="1405890" y="707708"/>
                        <a:pt x="1409128" y="706184"/>
                        <a:pt x="1410843" y="703612"/>
                      </a:cubicBezTo>
                      <a:cubicBezTo>
                        <a:pt x="1425226" y="697040"/>
                        <a:pt x="1439704" y="691896"/>
                        <a:pt x="1453801" y="686848"/>
                      </a:cubicBezTo>
                      <a:lnTo>
                        <a:pt x="1466183" y="682371"/>
                      </a:lnTo>
                      <a:cubicBezTo>
                        <a:pt x="1469136" y="681323"/>
                        <a:pt x="1472089" y="680276"/>
                        <a:pt x="1475042" y="679228"/>
                      </a:cubicBezTo>
                      <a:cubicBezTo>
                        <a:pt x="1487995" y="674751"/>
                        <a:pt x="1501426" y="670084"/>
                        <a:pt x="1511903" y="662083"/>
                      </a:cubicBezTo>
                      <a:cubicBezTo>
                        <a:pt x="1517047" y="662273"/>
                        <a:pt x="1521428" y="663988"/>
                        <a:pt x="1526381" y="665893"/>
                      </a:cubicBezTo>
                      <a:cubicBezTo>
                        <a:pt x="1533811" y="668750"/>
                        <a:pt x="1542098" y="672084"/>
                        <a:pt x="1552861" y="672084"/>
                      </a:cubicBezTo>
                      <a:cubicBezTo>
                        <a:pt x="1558385" y="672084"/>
                        <a:pt x="1564005" y="671227"/>
                        <a:pt x="1569815" y="669417"/>
                      </a:cubicBezTo>
                      <a:cubicBezTo>
                        <a:pt x="1577340" y="667131"/>
                        <a:pt x="1581626" y="663607"/>
                        <a:pt x="1582674" y="658844"/>
                      </a:cubicBezTo>
                      <a:cubicBezTo>
                        <a:pt x="1585912" y="643985"/>
                        <a:pt x="1557433" y="618744"/>
                        <a:pt x="1538668" y="602171"/>
                      </a:cubicBezTo>
                      <a:cubicBezTo>
                        <a:pt x="1526191" y="591122"/>
                        <a:pt x="1519618" y="585216"/>
                        <a:pt x="1519237" y="581882"/>
                      </a:cubicBezTo>
                      <a:cubicBezTo>
                        <a:pt x="1507808" y="568166"/>
                        <a:pt x="1475803" y="547307"/>
                        <a:pt x="1448657" y="547307"/>
                      </a:cubicBezTo>
                      <a:cubicBezTo>
                        <a:pt x="1436846" y="547307"/>
                        <a:pt x="1427607" y="551307"/>
                        <a:pt x="1421225" y="559213"/>
                      </a:cubicBezTo>
                      <a:cubicBezTo>
                        <a:pt x="1410843" y="575310"/>
                        <a:pt x="1404271" y="581882"/>
                        <a:pt x="1398651" y="581882"/>
                      </a:cubicBezTo>
                      <a:cubicBezTo>
                        <a:pt x="1394841" y="581882"/>
                        <a:pt x="1391984" y="578930"/>
                        <a:pt x="1388745" y="575501"/>
                      </a:cubicBezTo>
                      <a:cubicBezTo>
                        <a:pt x="1384173" y="570643"/>
                        <a:pt x="1378363" y="564547"/>
                        <a:pt x="1367409" y="564547"/>
                      </a:cubicBezTo>
                      <a:cubicBezTo>
                        <a:pt x="1340263" y="564928"/>
                        <a:pt x="1325785" y="574739"/>
                        <a:pt x="1316165" y="581216"/>
                      </a:cubicBezTo>
                      <a:cubicBezTo>
                        <a:pt x="1311021" y="584740"/>
                        <a:pt x="1307211" y="587216"/>
                        <a:pt x="1303496" y="587216"/>
                      </a:cubicBezTo>
                      <a:cubicBezTo>
                        <a:pt x="1300448" y="587216"/>
                        <a:pt x="1297781" y="585597"/>
                        <a:pt x="1295114" y="582073"/>
                      </a:cubicBezTo>
                      <a:lnTo>
                        <a:pt x="1291876" y="577882"/>
                      </a:lnTo>
                      <a:cubicBezTo>
                        <a:pt x="1285018" y="565118"/>
                        <a:pt x="1284256" y="549212"/>
                        <a:pt x="1284542" y="535305"/>
                      </a:cubicBezTo>
                      <a:cubicBezTo>
                        <a:pt x="1289018" y="530733"/>
                        <a:pt x="1293019" y="526352"/>
                        <a:pt x="1293305" y="516922"/>
                      </a:cubicBezTo>
                      <a:cubicBezTo>
                        <a:pt x="1294067" y="494729"/>
                        <a:pt x="1302163" y="473964"/>
                        <a:pt x="1309878" y="456629"/>
                      </a:cubicBezTo>
                      <a:cubicBezTo>
                        <a:pt x="1315117" y="449580"/>
                        <a:pt x="1320736" y="443294"/>
                        <a:pt x="1326737" y="436626"/>
                      </a:cubicBezTo>
                      <a:cubicBezTo>
                        <a:pt x="1329404" y="433673"/>
                        <a:pt x="1332071" y="430721"/>
                        <a:pt x="1334738" y="427673"/>
                      </a:cubicBezTo>
                      <a:lnTo>
                        <a:pt x="1337119" y="424910"/>
                      </a:lnTo>
                      <a:cubicBezTo>
                        <a:pt x="1344073" y="416814"/>
                        <a:pt x="1350645" y="409099"/>
                        <a:pt x="1361027" y="404908"/>
                      </a:cubicBezTo>
                      <a:cubicBezTo>
                        <a:pt x="1368076" y="402050"/>
                        <a:pt x="1375791" y="401098"/>
                        <a:pt x="1383316" y="400050"/>
                      </a:cubicBezTo>
                      <a:cubicBezTo>
                        <a:pt x="1387221" y="399574"/>
                        <a:pt x="1391222" y="399002"/>
                        <a:pt x="1395032" y="398240"/>
                      </a:cubicBezTo>
                      <a:cubicBezTo>
                        <a:pt x="1433417" y="390335"/>
                        <a:pt x="1471136" y="367951"/>
                        <a:pt x="1493520" y="339662"/>
                      </a:cubicBezTo>
                      <a:cubicBezTo>
                        <a:pt x="1505712" y="328517"/>
                        <a:pt x="1510760" y="320612"/>
                        <a:pt x="1508665" y="316135"/>
                      </a:cubicBezTo>
                      <a:cubicBezTo>
                        <a:pt x="1508474" y="315849"/>
                        <a:pt x="1508474" y="315468"/>
                        <a:pt x="1508665" y="315087"/>
                      </a:cubicBezTo>
                      <a:cubicBezTo>
                        <a:pt x="1515142" y="301657"/>
                        <a:pt x="1520381" y="285845"/>
                        <a:pt x="1524095" y="268319"/>
                      </a:cubicBezTo>
                      <a:cubicBezTo>
                        <a:pt x="1525905" y="259842"/>
                        <a:pt x="1526858" y="250793"/>
                        <a:pt x="1527810" y="242030"/>
                      </a:cubicBezTo>
                      <a:cubicBezTo>
                        <a:pt x="1529239" y="228981"/>
                        <a:pt x="1530763" y="215456"/>
                        <a:pt x="1534954" y="203168"/>
                      </a:cubicBezTo>
                      <a:cubicBezTo>
                        <a:pt x="1538668" y="192310"/>
                        <a:pt x="1546098" y="184118"/>
                        <a:pt x="1553242" y="176308"/>
                      </a:cubicBezTo>
                      <a:cubicBezTo>
                        <a:pt x="1559433" y="169450"/>
                        <a:pt x="1565910" y="162401"/>
                        <a:pt x="1569815" y="153543"/>
                      </a:cubicBezTo>
                      <a:cubicBezTo>
                        <a:pt x="1572863" y="146780"/>
                        <a:pt x="1574578" y="139160"/>
                        <a:pt x="1574864" y="131445"/>
                      </a:cubicBezTo>
                      <a:cubicBezTo>
                        <a:pt x="1575721" y="128207"/>
                        <a:pt x="1575626" y="125635"/>
                        <a:pt x="1574578" y="122873"/>
                      </a:cubicBezTo>
                      <a:cubicBezTo>
                        <a:pt x="1573720" y="116396"/>
                        <a:pt x="1572006" y="110776"/>
                        <a:pt x="1569244" y="105728"/>
                      </a:cubicBezTo>
                      <a:cubicBezTo>
                        <a:pt x="1568101" y="103537"/>
                        <a:pt x="1566767" y="101727"/>
                        <a:pt x="1565339" y="99917"/>
                      </a:cubicBezTo>
                      <a:cubicBezTo>
                        <a:pt x="1565148" y="88773"/>
                        <a:pt x="1563719" y="82010"/>
                        <a:pt x="1560671" y="79058"/>
                      </a:cubicBezTo>
                      <a:cubicBezTo>
                        <a:pt x="1559338" y="77724"/>
                        <a:pt x="1557718" y="77153"/>
                        <a:pt x="1555718" y="77153"/>
                      </a:cubicBezTo>
                      <a:cubicBezTo>
                        <a:pt x="1552194" y="77153"/>
                        <a:pt x="1547812" y="79153"/>
                        <a:pt x="1543717" y="81153"/>
                      </a:cubicBezTo>
                      <a:cubicBezTo>
                        <a:pt x="1543526" y="81153"/>
                        <a:pt x="1543336" y="81248"/>
                        <a:pt x="1543241" y="81248"/>
                      </a:cubicBezTo>
                      <a:cubicBezTo>
                        <a:pt x="1542955" y="81248"/>
                        <a:pt x="1542764" y="81248"/>
                        <a:pt x="1542574" y="81058"/>
                      </a:cubicBezTo>
                      <a:lnTo>
                        <a:pt x="1540193" y="79439"/>
                      </a:lnTo>
                      <a:cubicBezTo>
                        <a:pt x="1539335" y="78867"/>
                        <a:pt x="1538573" y="78296"/>
                        <a:pt x="1537811" y="77819"/>
                      </a:cubicBezTo>
                      <a:cubicBezTo>
                        <a:pt x="1535144" y="76105"/>
                        <a:pt x="1532763" y="74676"/>
                        <a:pt x="1532668" y="71819"/>
                      </a:cubicBezTo>
                      <a:cubicBezTo>
                        <a:pt x="1532382" y="67628"/>
                        <a:pt x="1538859" y="59722"/>
                        <a:pt x="1545336" y="51911"/>
                      </a:cubicBezTo>
                      <a:cubicBezTo>
                        <a:pt x="1546479" y="50578"/>
                        <a:pt x="1547432" y="49435"/>
                        <a:pt x="1548098" y="48578"/>
                      </a:cubicBezTo>
                      <a:cubicBezTo>
                        <a:pt x="1564767" y="27242"/>
                        <a:pt x="1585246" y="11335"/>
                        <a:pt x="1610773" y="95"/>
                      </a:cubicBezTo>
                      <a:cubicBezTo>
                        <a:pt x="1610963" y="95"/>
                        <a:pt x="1611059" y="0"/>
                        <a:pt x="1611249" y="0"/>
                      </a:cubicBezTo>
                      <a:cubicBezTo>
                        <a:pt x="1611440" y="0"/>
                        <a:pt x="1611725" y="0"/>
                        <a:pt x="1611916" y="191"/>
                      </a:cubicBezTo>
                      <a:cubicBezTo>
                        <a:pt x="1625060" y="8477"/>
                        <a:pt x="1632014" y="16669"/>
                        <a:pt x="1633442" y="25241"/>
                      </a:cubicBezTo>
                      <a:cubicBezTo>
                        <a:pt x="1635252" y="36386"/>
                        <a:pt x="1627060" y="46196"/>
                        <a:pt x="1619917" y="54864"/>
                      </a:cubicBezTo>
                      <a:cubicBezTo>
                        <a:pt x="1613821" y="62198"/>
                        <a:pt x="1608010" y="69247"/>
                        <a:pt x="1609535" y="75533"/>
                      </a:cubicBezTo>
                      <a:cubicBezTo>
                        <a:pt x="1610582" y="80201"/>
                        <a:pt x="1615535" y="84392"/>
                        <a:pt x="1624584" y="88392"/>
                      </a:cubicBezTo>
                      <a:cubicBezTo>
                        <a:pt x="1630299" y="90964"/>
                        <a:pt x="1634395" y="93726"/>
                        <a:pt x="1637728" y="95917"/>
                      </a:cubicBezTo>
                      <a:cubicBezTo>
                        <a:pt x="1641062" y="98203"/>
                        <a:pt x="1643443" y="99822"/>
                        <a:pt x="1645539" y="99822"/>
                      </a:cubicBezTo>
                      <a:cubicBezTo>
                        <a:pt x="1648682" y="99822"/>
                        <a:pt x="1652207" y="95917"/>
                        <a:pt x="1658588" y="85535"/>
                      </a:cubicBezTo>
                      <a:cubicBezTo>
                        <a:pt x="1660779" y="81820"/>
                        <a:pt x="1663446" y="80010"/>
                        <a:pt x="1666589" y="80010"/>
                      </a:cubicBezTo>
                      <a:cubicBezTo>
                        <a:pt x="1672304" y="80010"/>
                        <a:pt x="1677924" y="86392"/>
                        <a:pt x="1683449" y="92488"/>
                      </a:cubicBezTo>
                      <a:cubicBezTo>
                        <a:pt x="1686973" y="96393"/>
                        <a:pt x="1690211" y="100108"/>
                        <a:pt x="1692878" y="101251"/>
                      </a:cubicBezTo>
                      <a:cubicBezTo>
                        <a:pt x="1700784" y="104775"/>
                        <a:pt x="1701736" y="105156"/>
                        <a:pt x="1701832" y="106585"/>
                      </a:cubicBezTo>
                      <a:cubicBezTo>
                        <a:pt x="1701832" y="107633"/>
                        <a:pt x="1701070" y="108109"/>
                        <a:pt x="1700308" y="108680"/>
                      </a:cubicBezTo>
                      <a:cubicBezTo>
                        <a:pt x="1698022" y="110204"/>
                        <a:pt x="1692783" y="113729"/>
                        <a:pt x="1701641" y="132398"/>
                      </a:cubicBezTo>
                      <a:cubicBezTo>
                        <a:pt x="1704023" y="137446"/>
                        <a:pt x="1706118" y="142970"/>
                        <a:pt x="1708404" y="148876"/>
                      </a:cubicBezTo>
                      <a:cubicBezTo>
                        <a:pt x="1716405" y="169736"/>
                        <a:pt x="1724692" y="191262"/>
                        <a:pt x="1743932" y="191262"/>
                      </a:cubicBezTo>
                      <a:cubicBezTo>
                        <a:pt x="1749457" y="191262"/>
                        <a:pt x="1755743" y="189452"/>
                        <a:pt x="1762601" y="185833"/>
                      </a:cubicBezTo>
                      <a:cubicBezTo>
                        <a:pt x="1771269" y="181356"/>
                        <a:pt x="1777841" y="180689"/>
                        <a:pt x="1786128" y="179927"/>
                      </a:cubicBezTo>
                      <a:cubicBezTo>
                        <a:pt x="1796320" y="178975"/>
                        <a:pt x="1809083" y="177737"/>
                        <a:pt x="1831658" y="168688"/>
                      </a:cubicBezTo>
                      <a:cubicBezTo>
                        <a:pt x="1843373" y="164021"/>
                        <a:pt x="1846040" y="154305"/>
                        <a:pt x="1848136" y="146495"/>
                      </a:cubicBezTo>
                      <a:cubicBezTo>
                        <a:pt x="1849755" y="140779"/>
                        <a:pt x="1851089" y="135731"/>
                        <a:pt x="1856042" y="135731"/>
                      </a:cubicBezTo>
                      <a:cubicBezTo>
                        <a:pt x="1861852" y="135731"/>
                        <a:pt x="1872234" y="143256"/>
                        <a:pt x="1892999" y="162497"/>
                      </a:cubicBezTo>
                      <a:cubicBezTo>
                        <a:pt x="1929670" y="196501"/>
                        <a:pt x="1928622" y="199168"/>
                        <a:pt x="1900333" y="267557"/>
                      </a:cubicBezTo>
                      <a:lnTo>
                        <a:pt x="1892427" y="286798"/>
                      </a:lnTo>
                      <a:cubicBezTo>
                        <a:pt x="1886902" y="300323"/>
                        <a:pt x="1890522" y="316325"/>
                        <a:pt x="1894142" y="331851"/>
                      </a:cubicBezTo>
                      <a:cubicBezTo>
                        <a:pt x="1899571" y="355378"/>
                        <a:pt x="1904619" y="377666"/>
                        <a:pt x="1877092" y="388144"/>
                      </a:cubicBezTo>
                      <a:cubicBezTo>
                        <a:pt x="1868710" y="391382"/>
                        <a:pt x="1869377" y="404717"/>
                        <a:pt x="1870043" y="417671"/>
                      </a:cubicBezTo>
                      <a:cubicBezTo>
                        <a:pt x="1870615" y="428911"/>
                        <a:pt x="1871186" y="440531"/>
                        <a:pt x="1865948" y="446437"/>
                      </a:cubicBezTo>
                      <a:cubicBezTo>
                        <a:pt x="1864233" y="448247"/>
                        <a:pt x="1866710" y="454247"/>
                        <a:pt x="1869091" y="460058"/>
                      </a:cubicBezTo>
                      <a:cubicBezTo>
                        <a:pt x="1873091" y="469868"/>
                        <a:pt x="1878140" y="482156"/>
                        <a:pt x="1868995" y="487013"/>
                      </a:cubicBezTo>
                      <a:cubicBezTo>
                        <a:pt x="1867948" y="487585"/>
                        <a:pt x="1866900" y="487871"/>
                        <a:pt x="1865948" y="487871"/>
                      </a:cubicBezTo>
                      <a:lnTo>
                        <a:pt x="1865948" y="487871"/>
                      </a:lnTo>
                      <a:cubicBezTo>
                        <a:pt x="1859947" y="487871"/>
                        <a:pt x="1857089" y="477965"/>
                        <a:pt x="1854327" y="468440"/>
                      </a:cubicBezTo>
                      <a:cubicBezTo>
                        <a:pt x="1852232" y="461296"/>
                        <a:pt x="1849850" y="453104"/>
                        <a:pt x="1846898" y="453104"/>
                      </a:cubicBezTo>
                      <a:cubicBezTo>
                        <a:pt x="1845659" y="453104"/>
                        <a:pt x="1842897" y="454533"/>
                        <a:pt x="1838135" y="463868"/>
                      </a:cubicBezTo>
                      <a:cubicBezTo>
                        <a:pt x="1827943" y="483775"/>
                        <a:pt x="1803083" y="509016"/>
                        <a:pt x="1781175" y="531305"/>
                      </a:cubicBezTo>
                      <a:cubicBezTo>
                        <a:pt x="1763935" y="548831"/>
                        <a:pt x="1748981" y="563975"/>
                        <a:pt x="1745837" y="571881"/>
                      </a:cubicBezTo>
                      <a:cubicBezTo>
                        <a:pt x="1741646" y="582359"/>
                        <a:pt x="1750885" y="589788"/>
                        <a:pt x="1761458" y="598456"/>
                      </a:cubicBezTo>
                      <a:cubicBezTo>
                        <a:pt x="1769078" y="604647"/>
                        <a:pt x="1776889" y="611029"/>
                        <a:pt x="1780889" y="619316"/>
                      </a:cubicBezTo>
                      <a:cubicBezTo>
                        <a:pt x="1785176" y="628269"/>
                        <a:pt x="1788985" y="632746"/>
                        <a:pt x="1792224" y="632746"/>
                      </a:cubicBezTo>
                      <a:cubicBezTo>
                        <a:pt x="1795939" y="632746"/>
                        <a:pt x="1799177" y="626745"/>
                        <a:pt x="1802035" y="621411"/>
                      </a:cubicBezTo>
                      <a:cubicBezTo>
                        <a:pt x="1804892" y="616172"/>
                        <a:pt x="1807274" y="611600"/>
                        <a:pt x="1810607" y="611600"/>
                      </a:cubicBezTo>
                      <a:cubicBezTo>
                        <a:pt x="1812989" y="611600"/>
                        <a:pt x="1815084" y="613982"/>
                        <a:pt x="1817180" y="619030"/>
                      </a:cubicBezTo>
                      <a:cubicBezTo>
                        <a:pt x="1817180" y="619030"/>
                        <a:pt x="1817465" y="619220"/>
                        <a:pt x="1818323" y="619220"/>
                      </a:cubicBezTo>
                      <a:cubicBezTo>
                        <a:pt x="1819180" y="619220"/>
                        <a:pt x="1820227" y="619030"/>
                        <a:pt x="1821370" y="618935"/>
                      </a:cubicBezTo>
                      <a:cubicBezTo>
                        <a:pt x="1822799" y="618744"/>
                        <a:pt x="1824228" y="618554"/>
                        <a:pt x="1825657" y="618554"/>
                      </a:cubicBezTo>
                      <a:cubicBezTo>
                        <a:pt x="1828228" y="618554"/>
                        <a:pt x="1830038" y="619220"/>
                        <a:pt x="1831181" y="620649"/>
                      </a:cubicBezTo>
                      <a:cubicBezTo>
                        <a:pt x="1832610" y="622459"/>
                        <a:pt x="1832896" y="625221"/>
                        <a:pt x="1832134" y="629126"/>
                      </a:cubicBezTo>
                      <a:cubicBezTo>
                        <a:pt x="1830515" y="636937"/>
                        <a:pt x="1821561" y="639794"/>
                        <a:pt x="1812798" y="642652"/>
                      </a:cubicBezTo>
                      <a:cubicBezTo>
                        <a:pt x="1804892" y="645224"/>
                        <a:pt x="1797368" y="647605"/>
                        <a:pt x="1795748" y="653129"/>
                      </a:cubicBezTo>
                      <a:cubicBezTo>
                        <a:pt x="1794319" y="657892"/>
                        <a:pt x="1797177" y="664845"/>
                        <a:pt x="1804511" y="674180"/>
                      </a:cubicBezTo>
                      <a:cubicBezTo>
                        <a:pt x="1811941" y="693039"/>
                        <a:pt x="1800225" y="697706"/>
                        <a:pt x="1792510" y="700754"/>
                      </a:cubicBezTo>
                      <a:cubicBezTo>
                        <a:pt x="1788985" y="702183"/>
                        <a:pt x="1786033" y="703326"/>
                        <a:pt x="1785557" y="705231"/>
                      </a:cubicBezTo>
                      <a:cubicBezTo>
                        <a:pt x="1785271" y="706660"/>
                        <a:pt x="1786318" y="708755"/>
                        <a:pt x="1788795" y="711518"/>
                      </a:cubicBezTo>
                      <a:cubicBezTo>
                        <a:pt x="1791176" y="714947"/>
                        <a:pt x="1793177" y="726186"/>
                        <a:pt x="1790128" y="732092"/>
                      </a:cubicBezTo>
                      <a:cubicBezTo>
                        <a:pt x="1788700" y="734854"/>
                        <a:pt x="1786414" y="736283"/>
                        <a:pt x="1783366" y="736283"/>
                      </a:cubicBezTo>
                      <a:cubicBezTo>
                        <a:pt x="1778889" y="736283"/>
                        <a:pt x="1772793" y="733044"/>
                        <a:pt x="1765268" y="726662"/>
                      </a:cubicBezTo>
                      <a:cubicBezTo>
                        <a:pt x="1761935" y="723805"/>
                        <a:pt x="1760696" y="723519"/>
                        <a:pt x="1760315" y="723519"/>
                      </a:cubicBezTo>
                      <a:cubicBezTo>
                        <a:pt x="1759934" y="723710"/>
                        <a:pt x="1759744" y="724948"/>
                        <a:pt x="1759649" y="725615"/>
                      </a:cubicBezTo>
                      <a:cubicBezTo>
                        <a:pt x="1759268" y="727805"/>
                        <a:pt x="1758601" y="731425"/>
                        <a:pt x="1754505" y="731425"/>
                      </a:cubicBezTo>
                      <a:cubicBezTo>
                        <a:pt x="1750790" y="731425"/>
                        <a:pt x="1744885" y="728472"/>
                        <a:pt x="1735931" y="721995"/>
                      </a:cubicBezTo>
                      <a:cubicBezTo>
                        <a:pt x="1730978" y="718471"/>
                        <a:pt x="1727644" y="716756"/>
                        <a:pt x="1725740" y="716756"/>
                      </a:cubicBezTo>
                      <a:cubicBezTo>
                        <a:pt x="1723835" y="716756"/>
                        <a:pt x="1723358" y="718757"/>
                        <a:pt x="1722406" y="723805"/>
                      </a:cubicBezTo>
                      <a:cubicBezTo>
                        <a:pt x="1721549" y="728663"/>
                        <a:pt x="1720310" y="735425"/>
                        <a:pt x="1715643" y="741331"/>
                      </a:cubicBezTo>
                      <a:cubicBezTo>
                        <a:pt x="1714500" y="742664"/>
                        <a:pt x="1714214" y="743426"/>
                        <a:pt x="1714119" y="743712"/>
                      </a:cubicBezTo>
                      <a:cubicBezTo>
                        <a:pt x="1714119" y="743712"/>
                        <a:pt x="1715072" y="743712"/>
                        <a:pt x="1715072" y="743712"/>
                      </a:cubicBezTo>
                      <a:cubicBezTo>
                        <a:pt x="1715738" y="743712"/>
                        <a:pt x="1716500" y="743712"/>
                        <a:pt x="1717358" y="743617"/>
                      </a:cubicBezTo>
                      <a:cubicBezTo>
                        <a:pt x="1718501" y="743617"/>
                        <a:pt x="1719643" y="743522"/>
                        <a:pt x="1720977" y="743522"/>
                      </a:cubicBezTo>
                      <a:cubicBezTo>
                        <a:pt x="1723930" y="743522"/>
                        <a:pt x="1733074" y="743522"/>
                        <a:pt x="1735360" y="754380"/>
                      </a:cubicBezTo>
                      <a:cubicBezTo>
                        <a:pt x="1736122" y="757904"/>
                        <a:pt x="1739741" y="761333"/>
                        <a:pt x="1743647" y="765048"/>
                      </a:cubicBezTo>
                      <a:cubicBezTo>
                        <a:pt x="1751267" y="772287"/>
                        <a:pt x="1760792" y="781241"/>
                        <a:pt x="1751457" y="795433"/>
                      </a:cubicBezTo>
                      <a:cubicBezTo>
                        <a:pt x="1747837" y="800862"/>
                        <a:pt x="1749838" y="803434"/>
                        <a:pt x="1752314" y="806577"/>
                      </a:cubicBezTo>
                      <a:cubicBezTo>
                        <a:pt x="1754981" y="810006"/>
                        <a:pt x="1758029" y="813911"/>
                        <a:pt x="1752791" y="821246"/>
                      </a:cubicBezTo>
                      <a:cubicBezTo>
                        <a:pt x="1749361" y="826103"/>
                        <a:pt x="1755553" y="835533"/>
                        <a:pt x="1762220" y="845630"/>
                      </a:cubicBezTo>
                      <a:cubicBezTo>
                        <a:pt x="1768411" y="854964"/>
                        <a:pt x="1775365" y="865632"/>
                        <a:pt x="1776793" y="875538"/>
                      </a:cubicBezTo>
                      <a:cubicBezTo>
                        <a:pt x="1777365" y="879824"/>
                        <a:pt x="1778984" y="879824"/>
                        <a:pt x="1779746" y="879824"/>
                      </a:cubicBezTo>
                      <a:lnTo>
                        <a:pt x="1779746" y="879824"/>
                      </a:lnTo>
                      <a:cubicBezTo>
                        <a:pt x="1783461" y="879824"/>
                        <a:pt x="1790700" y="873919"/>
                        <a:pt x="1799082" y="867156"/>
                      </a:cubicBezTo>
                      <a:cubicBezTo>
                        <a:pt x="1805273" y="862203"/>
                        <a:pt x="1812227" y="856488"/>
                        <a:pt x="1820132" y="851154"/>
                      </a:cubicBezTo>
                      <a:lnTo>
                        <a:pt x="1825085" y="847725"/>
                      </a:lnTo>
                      <a:cubicBezTo>
                        <a:pt x="1828895" y="845058"/>
                        <a:pt x="1829657" y="844486"/>
                        <a:pt x="1830515" y="844486"/>
                      </a:cubicBezTo>
                      <a:cubicBezTo>
                        <a:pt x="1830895" y="844486"/>
                        <a:pt x="1831372" y="844772"/>
                        <a:pt x="1831658" y="845058"/>
                      </a:cubicBezTo>
                      <a:cubicBezTo>
                        <a:pt x="1832134" y="845725"/>
                        <a:pt x="1831848" y="846392"/>
                        <a:pt x="1831467" y="847535"/>
                      </a:cubicBezTo>
                      <a:cubicBezTo>
                        <a:pt x="1830229" y="851059"/>
                        <a:pt x="1827276" y="859250"/>
                        <a:pt x="1840516" y="867156"/>
                      </a:cubicBezTo>
                      <a:cubicBezTo>
                        <a:pt x="1841468" y="868775"/>
                        <a:pt x="1842707" y="870871"/>
                        <a:pt x="1844421" y="873824"/>
                      </a:cubicBezTo>
                      <a:cubicBezTo>
                        <a:pt x="1851946" y="886873"/>
                        <a:pt x="1867757" y="914019"/>
                        <a:pt x="1864519" y="929354"/>
                      </a:cubicBezTo>
                      <a:cubicBezTo>
                        <a:pt x="1856613" y="936308"/>
                        <a:pt x="1855280" y="938879"/>
                        <a:pt x="1855470" y="939832"/>
                      </a:cubicBezTo>
                      <a:cubicBezTo>
                        <a:pt x="1855660" y="940784"/>
                        <a:pt x="1858137" y="941546"/>
                        <a:pt x="1860423" y="942308"/>
                      </a:cubicBezTo>
                      <a:cubicBezTo>
                        <a:pt x="1863281" y="943166"/>
                        <a:pt x="1866805" y="944213"/>
                        <a:pt x="1869567" y="946404"/>
                      </a:cubicBezTo>
                      <a:cubicBezTo>
                        <a:pt x="1870996" y="947547"/>
                        <a:pt x="1871758" y="948023"/>
                        <a:pt x="1872139" y="948023"/>
                      </a:cubicBezTo>
                      <a:cubicBezTo>
                        <a:pt x="1873663" y="947642"/>
                        <a:pt x="1874901" y="947261"/>
                        <a:pt x="1876997" y="947261"/>
                      </a:cubicBezTo>
                      <a:cubicBezTo>
                        <a:pt x="1878235" y="947261"/>
                        <a:pt x="1879854" y="947357"/>
                        <a:pt x="1881950" y="947738"/>
                      </a:cubicBezTo>
                      <a:cubicBezTo>
                        <a:pt x="1882521" y="947738"/>
                        <a:pt x="1882997" y="948309"/>
                        <a:pt x="1882997" y="948881"/>
                      </a:cubicBezTo>
                      <a:cubicBezTo>
                        <a:pt x="1882997" y="981742"/>
                        <a:pt x="1880616" y="987457"/>
                        <a:pt x="1875568" y="987457"/>
                      </a:cubicBezTo>
                      <a:cubicBezTo>
                        <a:pt x="1874234" y="987457"/>
                        <a:pt x="1872901" y="986981"/>
                        <a:pt x="1871377" y="986409"/>
                      </a:cubicBezTo>
                      <a:cubicBezTo>
                        <a:pt x="1869758" y="985838"/>
                        <a:pt x="1868138" y="985171"/>
                        <a:pt x="1866328" y="985171"/>
                      </a:cubicBezTo>
                      <a:cubicBezTo>
                        <a:pt x="1861090" y="985171"/>
                        <a:pt x="1856423" y="991648"/>
                        <a:pt x="1851851" y="1004792"/>
                      </a:cubicBezTo>
                      <a:cubicBezTo>
                        <a:pt x="1849088" y="1012888"/>
                        <a:pt x="1841754" y="1016889"/>
                        <a:pt x="1829657" y="1016889"/>
                      </a:cubicBezTo>
                      <a:cubicBezTo>
                        <a:pt x="1823085" y="1016889"/>
                        <a:pt x="1816322" y="1015746"/>
                        <a:pt x="1810417" y="1014794"/>
                      </a:cubicBezTo>
                      <a:cubicBezTo>
                        <a:pt x="1806131" y="1014127"/>
                        <a:pt x="1802511" y="1013555"/>
                        <a:pt x="1800035" y="1013555"/>
                      </a:cubicBezTo>
                      <a:cubicBezTo>
                        <a:pt x="1797844" y="1013555"/>
                        <a:pt x="1797558" y="1014032"/>
                        <a:pt x="1797463" y="1014032"/>
                      </a:cubicBezTo>
                      <a:cubicBezTo>
                        <a:pt x="1797463" y="1014127"/>
                        <a:pt x="1797463" y="1014603"/>
                        <a:pt x="1797844" y="1015556"/>
                      </a:cubicBezTo>
                      <a:cubicBezTo>
                        <a:pt x="1798415" y="1016699"/>
                        <a:pt x="1799844" y="1017556"/>
                        <a:pt x="1801082" y="1018223"/>
                      </a:cubicBezTo>
                      <a:cubicBezTo>
                        <a:pt x="1802511" y="1019080"/>
                        <a:pt x="1803844" y="1019842"/>
                        <a:pt x="1803559" y="1021175"/>
                      </a:cubicBezTo>
                      <a:cubicBezTo>
                        <a:pt x="1803178" y="1023080"/>
                        <a:pt x="1800892" y="1024033"/>
                        <a:pt x="1775174" y="1027748"/>
                      </a:cubicBezTo>
                      <a:cubicBezTo>
                        <a:pt x="1766792" y="1028986"/>
                        <a:pt x="1766316" y="1033844"/>
                        <a:pt x="1765840" y="1039463"/>
                      </a:cubicBezTo>
                      <a:cubicBezTo>
                        <a:pt x="1765268" y="1045750"/>
                        <a:pt x="1764602" y="1052798"/>
                        <a:pt x="1751267" y="1052798"/>
                      </a:cubicBezTo>
                      <a:cubicBezTo>
                        <a:pt x="1748981" y="1052798"/>
                        <a:pt x="1746314" y="1052608"/>
                        <a:pt x="1743170" y="1052132"/>
                      </a:cubicBezTo>
                      <a:cubicBezTo>
                        <a:pt x="1742789" y="1052132"/>
                        <a:pt x="1742503" y="1052132"/>
                        <a:pt x="1742218" y="1052132"/>
                      </a:cubicBezTo>
                      <a:cubicBezTo>
                        <a:pt x="1738122" y="1052132"/>
                        <a:pt x="1734598" y="1055846"/>
                        <a:pt x="1729740" y="1060990"/>
                      </a:cubicBezTo>
                      <a:cubicBezTo>
                        <a:pt x="1723263" y="1067848"/>
                        <a:pt x="1714405" y="1077182"/>
                        <a:pt x="1698593" y="1082897"/>
                      </a:cubicBezTo>
                      <a:cubicBezTo>
                        <a:pt x="1679258" y="1089851"/>
                        <a:pt x="1666970" y="1109758"/>
                        <a:pt x="1658874" y="1122998"/>
                      </a:cubicBezTo>
                      <a:cubicBezTo>
                        <a:pt x="1653635" y="1131570"/>
                        <a:pt x="1650111" y="1137190"/>
                        <a:pt x="1646492" y="1137190"/>
                      </a:cubicBezTo>
                      <a:cubicBezTo>
                        <a:pt x="1644777" y="1137190"/>
                        <a:pt x="1643348" y="1136047"/>
                        <a:pt x="1642110" y="1133570"/>
                      </a:cubicBezTo>
                      <a:cubicBezTo>
                        <a:pt x="1631918" y="1100423"/>
                        <a:pt x="1607534" y="1084993"/>
                        <a:pt x="1594199" y="1084993"/>
                      </a:cubicBezTo>
                      <a:cubicBezTo>
                        <a:pt x="1591437" y="1084993"/>
                        <a:pt x="1587818" y="1085660"/>
                        <a:pt x="1586008" y="1088612"/>
                      </a:cubicBezTo>
                      <a:cubicBezTo>
                        <a:pt x="1584103" y="1091756"/>
                        <a:pt x="1584769" y="1096994"/>
                        <a:pt x="1588008" y="1103186"/>
                      </a:cubicBezTo>
                      <a:cubicBezTo>
                        <a:pt x="1593437" y="1109567"/>
                        <a:pt x="1593247" y="1114997"/>
                        <a:pt x="1593056" y="1122617"/>
                      </a:cubicBezTo>
                      <a:cubicBezTo>
                        <a:pt x="1592770" y="1130999"/>
                        <a:pt x="1592390" y="1142333"/>
                        <a:pt x="1599057" y="1161955"/>
                      </a:cubicBezTo>
                      <a:cubicBezTo>
                        <a:pt x="1599343" y="1162812"/>
                        <a:pt x="1599914" y="1163669"/>
                        <a:pt x="1600486" y="1164527"/>
                      </a:cubicBezTo>
                      <a:cubicBezTo>
                        <a:pt x="1601629" y="1166336"/>
                        <a:pt x="1602962" y="1168527"/>
                        <a:pt x="1602295" y="1171194"/>
                      </a:cubicBezTo>
                      <a:cubicBezTo>
                        <a:pt x="1601438" y="1174718"/>
                        <a:pt x="1597438" y="1178243"/>
                        <a:pt x="1589437" y="1182910"/>
                      </a:cubicBezTo>
                      <a:cubicBezTo>
                        <a:pt x="1586293" y="1183100"/>
                        <a:pt x="1583245" y="1183481"/>
                        <a:pt x="1580102" y="1183862"/>
                      </a:cubicBezTo>
                      <a:cubicBezTo>
                        <a:pt x="1576578" y="1184339"/>
                        <a:pt x="1572863" y="1184815"/>
                        <a:pt x="1569339" y="1184815"/>
                      </a:cubicBezTo>
                      <a:cubicBezTo>
                        <a:pt x="1563719" y="1184815"/>
                        <a:pt x="1559624" y="1183577"/>
                        <a:pt x="1556671" y="1181100"/>
                      </a:cubicBezTo>
                      <a:cubicBezTo>
                        <a:pt x="1552575" y="1184053"/>
                        <a:pt x="1547146" y="1184148"/>
                        <a:pt x="1541907" y="1184243"/>
                      </a:cubicBezTo>
                      <a:cubicBezTo>
                        <a:pt x="1538859" y="1184243"/>
                        <a:pt x="1536002" y="1184339"/>
                        <a:pt x="1533525" y="1184910"/>
                      </a:cubicBezTo>
                      <a:cubicBezTo>
                        <a:pt x="1532573" y="1187291"/>
                        <a:pt x="1530191" y="1188911"/>
                        <a:pt x="1527619" y="1188911"/>
                      </a:cubicBezTo>
                      <a:cubicBezTo>
                        <a:pt x="1523714" y="1188911"/>
                        <a:pt x="1520666" y="1185386"/>
                        <a:pt x="1520476" y="1180814"/>
                      </a:cubicBezTo>
                      <a:cubicBezTo>
                        <a:pt x="1520761" y="1177576"/>
                        <a:pt x="1521238" y="1167384"/>
                        <a:pt x="1515142" y="1162812"/>
                      </a:cubicBezTo>
                      <a:cubicBezTo>
                        <a:pt x="1511522" y="1162717"/>
                        <a:pt x="1507808" y="1160526"/>
                        <a:pt x="1505522" y="1157192"/>
                      </a:cubicBezTo>
                      <a:cubicBezTo>
                        <a:pt x="1503331" y="1153859"/>
                        <a:pt x="1502759" y="1149668"/>
                        <a:pt x="1503998" y="1145572"/>
                      </a:cubicBezTo>
                      <a:cubicBezTo>
                        <a:pt x="1505712" y="1143381"/>
                        <a:pt x="1507903" y="1142238"/>
                        <a:pt x="1509998" y="1141095"/>
                      </a:cubicBezTo>
                      <a:cubicBezTo>
                        <a:pt x="1513713" y="1139095"/>
                        <a:pt x="1516094" y="1137571"/>
                        <a:pt x="1516094" y="1134713"/>
                      </a:cubicBezTo>
                      <a:cubicBezTo>
                        <a:pt x="1506855" y="1129094"/>
                        <a:pt x="1498854" y="1118616"/>
                        <a:pt x="1496568" y="1108996"/>
                      </a:cubicBezTo>
                      <a:cubicBezTo>
                        <a:pt x="1491710" y="1106043"/>
                        <a:pt x="1489043" y="1098709"/>
                        <a:pt x="1489234" y="1087946"/>
                      </a:cubicBezTo>
                      <a:cubicBezTo>
                        <a:pt x="1481233" y="1075182"/>
                        <a:pt x="1471136" y="1067086"/>
                        <a:pt x="1462278" y="1067086"/>
                      </a:cubicBezTo>
                      <a:cubicBezTo>
                        <a:pt x="1456468" y="1067086"/>
                        <a:pt x="1451134" y="1070324"/>
                        <a:pt x="1446181" y="1076706"/>
                      </a:cubicBezTo>
                      <a:cubicBezTo>
                        <a:pt x="1441704" y="1082040"/>
                        <a:pt x="1434370" y="1082707"/>
                        <a:pt x="1427702" y="1082707"/>
                      </a:cubicBezTo>
                      <a:lnTo>
                        <a:pt x="1420368" y="1082707"/>
                      </a:lnTo>
                      <a:cubicBezTo>
                        <a:pt x="1420368" y="1082707"/>
                        <a:pt x="1418749" y="1082707"/>
                        <a:pt x="1418749" y="1082707"/>
                      </a:cubicBezTo>
                      <a:cubicBezTo>
                        <a:pt x="1414177" y="1088231"/>
                        <a:pt x="1408843" y="1096518"/>
                        <a:pt x="1414653" y="1102043"/>
                      </a:cubicBezTo>
                      <a:cubicBezTo>
                        <a:pt x="1415796" y="1106424"/>
                        <a:pt x="1414082" y="1110329"/>
                        <a:pt x="1409795" y="1114711"/>
                      </a:cubicBezTo>
                      <a:cubicBezTo>
                        <a:pt x="1410462" y="1116044"/>
                        <a:pt x="1411510" y="1117378"/>
                        <a:pt x="1412558" y="1118711"/>
                      </a:cubicBezTo>
                      <a:cubicBezTo>
                        <a:pt x="1413701" y="1120140"/>
                        <a:pt x="1414843" y="1121569"/>
                        <a:pt x="1415510" y="1123093"/>
                      </a:cubicBezTo>
                      <a:cubicBezTo>
                        <a:pt x="1415701" y="1123474"/>
                        <a:pt x="1415701" y="1123950"/>
                        <a:pt x="1415510" y="1124331"/>
                      </a:cubicBezTo>
                      <a:cubicBezTo>
                        <a:pt x="1414748" y="1125474"/>
                        <a:pt x="1413986" y="1126617"/>
                        <a:pt x="1413319" y="1127855"/>
                      </a:cubicBezTo>
                      <a:cubicBezTo>
                        <a:pt x="1410938" y="1131951"/>
                        <a:pt x="1408176" y="1136618"/>
                        <a:pt x="1402461" y="1137380"/>
                      </a:cubicBezTo>
                      <a:cubicBezTo>
                        <a:pt x="1400747" y="1137761"/>
                        <a:pt x="1398651" y="1138047"/>
                        <a:pt x="1395984" y="1138047"/>
                      </a:cubicBezTo>
                      <a:cubicBezTo>
                        <a:pt x="1393603" y="1138047"/>
                        <a:pt x="1391222" y="1137857"/>
                        <a:pt x="1388840" y="1137666"/>
                      </a:cubicBezTo>
                      <a:cubicBezTo>
                        <a:pt x="1386650" y="1137476"/>
                        <a:pt x="1384554" y="1137380"/>
                        <a:pt x="1382554" y="1137380"/>
                      </a:cubicBezTo>
                      <a:lnTo>
                        <a:pt x="1381506" y="1137380"/>
                      </a:lnTo>
                      <a:cubicBezTo>
                        <a:pt x="1377982" y="1134523"/>
                        <a:pt x="1375696" y="1133285"/>
                        <a:pt x="1373791" y="1133285"/>
                      </a:cubicBezTo>
                      <a:cubicBezTo>
                        <a:pt x="1372838" y="1133285"/>
                        <a:pt x="1371981" y="1133570"/>
                        <a:pt x="1371124" y="1134237"/>
                      </a:cubicBezTo>
                      <a:cubicBezTo>
                        <a:pt x="1367695" y="1140428"/>
                        <a:pt x="1361027" y="1146715"/>
                        <a:pt x="1354931" y="1152049"/>
                      </a:cubicBezTo>
                      <a:cubicBezTo>
                        <a:pt x="1354074" y="1153192"/>
                        <a:pt x="1352645" y="1153859"/>
                        <a:pt x="1351121" y="1153859"/>
                      </a:cubicBezTo>
                      <a:cubicBezTo>
                        <a:pt x="1346930" y="1153859"/>
                        <a:pt x="1342073" y="1148810"/>
                        <a:pt x="1340739" y="1145477"/>
                      </a:cubicBezTo>
                      <a:cubicBezTo>
                        <a:pt x="1340072" y="1143286"/>
                        <a:pt x="1338834" y="1142333"/>
                        <a:pt x="1336643" y="1142333"/>
                      </a:cubicBezTo>
                      <a:cubicBezTo>
                        <a:pt x="1334643" y="1142333"/>
                        <a:pt x="1332357" y="1143095"/>
                        <a:pt x="1330071" y="1143953"/>
                      </a:cubicBezTo>
                      <a:cubicBezTo>
                        <a:pt x="1326166" y="1148525"/>
                        <a:pt x="1320546" y="1152811"/>
                        <a:pt x="1315212" y="1156811"/>
                      </a:cubicBezTo>
                      <a:cubicBezTo>
                        <a:pt x="1306068" y="1163669"/>
                        <a:pt x="1296543" y="1170813"/>
                        <a:pt x="1292828" y="1181767"/>
                      </a:cubicBezTo>
                      <a:cubicBezTo>
                        <a:pt x="1289494" y="1185767"/>
                        <a:pt x="1283970" y="1186244"/>
                        <a:pt x="1279493" y="1186244"/>
                      </a:cubicBezTo>
                      <a:lnTo>
                        <a:pt x="1277588" y="1186244"/>
                      </a:lnTo>
                      <a:cubicBezTo>
                        <a:pt x="1276826" y="1186434"/>
                        <a:pt x="1275778" y="1186529"/>
                        <a:pt x="1274826" y="1186529"/>
                      </a:cubicBezTo>
                      <a:cubicBezTo>
                        <a:pt x="1271587" y="1186529"/>
                        <a:pt x="1268920" y="1185101"/>
                        <a:pt x="1267206" y="1182434"/>
                      </a:cubicBezTo>
                      <a:cubicBezTo>
                        <a:pt x="1262920" y="1175671"/>
                        <a:pt x="1264920" y="1162431"/>
                        <a:pt x="1267968" y="1155764"/>
                      </a:cubicBezTo>
                      <a:cubicBezTo>
                        <a:pt x="1271016" y="1148429"/>
                        <a:pt x="1270635" y="1144048"/>
                        <a:pt x="1266635" y="1142048"/>
                      </a:cubicBezTo>
                      <a:cubicBezTo>
                        <a:pt x="1261872" y="1136523"/>
                        <a:pt x="1256062" y="1130427"/>
                        <a:pt x="1249870" y="1129379"/>
                      </a:cubicBezTo>
                      <a:cubicBezTo>
                        <a:pt x="1241298" y="1137666"/>
                        <a:pt x="1231773" y="1149477"/>
                        <a:pt x="1223486" y="1161860"/>
                      </a:cubicBezTo>
                      <a:lnTo>
                        <a:pt x="1222534" y="1165479"/>
                      </a:lnTo>
                      <a:cubicBezTo>
                        <a:pt x="1220343" y="1173385"/>
                        <a:pt x="1217867" y="1182434"/>
                        <a:pt x="1213771" y="1189387"/>
                      </a:cubicBezTo>
                      <a:cubicBezTo>
                        <a:pt x="1213580" y="1189768"/>
                        <a:pt x="1213199" y="1189958"/>
                        <a:pt x="1212723" y="1189958"/>
                      </a:cubicBezTo>
                      <a:cubicBezTo>
                        <a:pt x="1212628" y="1189958"/>
                        <a:pt x="1212533" y="1189958"/>
                        <a:pt x="1212437" y="1189958"/>
                      </a:cubicBezTo>
                      <a:cubicBezTo>
                        <a:pt x="1211009" y="1189577"/>
                        <a:pt x="1209675" y="1189387"/>
                        <a:pt x="1208627" y="1189387"/>
                      </a:cubicBezTo>
                      <a:cubicBezTo>
                        <a:pt x="1203484" y="1189387"/>
                        <a:pt x="1202627" y="1193483"/>
                        <a:pt x="1201769" y="1200245"/>
                      </a:cubicBezTo>
                      <a:cubicBezTo>
                        <a:pt x="1201198" y="1204436"/>
                        <a:pt x="1200626" y="1208723"/>
                        <a:pt x="1198245" y="1211771"/>
                      </a:cubicBezTo>
                      <a:lnTo>
                        <a:pt x="1198435" y="1212152"/>
                      </a:lnTo>
                      <a:cubicBezTo>
                        <a:pt x="1201293" y="1216438"/>
                        <a:pt x="1205198" y="1222343"/>
                        <a:pt x="1202722" y="1227773"/>
                      </a:cubicBezTo>
                      <a:cubicBezTo>
                        <a:pt x="1198340" y="1233297"/>
                        <a:pt x="1201960" y="1237869"/>
                        <a:pt x="1206056" y="1243108"/>
                      </a:cubicBezTo>
                      <a:cubicBezTo>
                        <a:pt x="1208818" y="1246632"/>
                        <a:pt x="1211675" y="1250252"/>
                        <a:pt x="1212247" y="1254347"/>
                      </a:cubicBezTo>
                      <a:cubicBezTo>
                        <a:pt x="1215581" y="1282351"/>
                        <a:pt x="1210342" y="1285589"/>
                        <a:pt x="1199960" y="1289399"/>
                      </a:cubicBezTo>
                      <a:cubicBezTo>
                        <a:pt x="1194816" y="1291209"/>
                        <a:pt x="1188434" y="1293495"/>
                        <a:pt x="1181957" y="1301210"/>
                      </a:cubicBezTo>
                      <a:cubicBezTo>
                        <a:pt x="1176909" y="1307116"/>
                        <a:pt x="1170242" y="1307783"/>
                        <a:pt x="1165669" y="1307783"/>
                      </a:cubicBezTo>
                      <a:cubicBezTo>
                        <a:pt x="1162336" y="1307783"/>
                        <a:pt x="1158907" y="1307402"/>
                        <a:pt x="1155383" y="1306925"/>
                      </a:cubicBezTo>
                      <a:cubicBezTo>
                        <a:pt x="1152049" y="1306544"/>
                        <a:pt x="1148620" y="1306163"/>
                        <a:pt x="1145381" y="1306163"/>
                      </a:cubicBezTo>
                      <a:cubicBezTo>
                        <a:pt x="1138237" y="1306163"/>
                        <a:pt x="1133475" y="1308259"/>
                        <a:pt x="1130141" y="1312926"/>
                      </a:cubicBezTo>
                      <a:cubicBezTo>
                        <a:pt x="1126141" y="1318451"/>
                        <a:pt x="1121283" y="1321213"/>
                        <a:pt x="1115282" y="1321213"/>
                      </a:cubicBezTo>
                      <a:cubicBezTo>
                        <a:pt x="1111186" y="1321213"/>
                        <a:pt x="1106995" y="1319975"/>
                        <a:pt x="1102900" y="1318832"/>
                      </a:cubicBezTo>
                      <a:cubicBezTo>
                        <a:pt x="1098994" y="1317689"/>
                        <a:pt x="1094994" y="1316546"/>
                        <a:pt x="1091279" y="1316546"/>
                      </a:cubicBezTo>
                      <a:cubicBezTo>
                        <a:pt x="1086707" y="1316546"/>
                        <a:pt x="1080707" y="1317974"/>
                        <a:pt x="1075277" y="1329309"/>
                      </a:cubicBezTo>
                      <a:cubicBezTo>
                        <a:pt x="1069658" y="1346073"/>
                        <a:pt x="1066133" y="1357694"/>
                        <a:pt x="1063752" y="1365504"/>
                      </a:cubicBezTo>
                      <a:cubicBezTo>
                        <a:pt x="1059370" y="1379791"/>
                        <a:pt x="1058609" y="1382363"/>
                        <a:pt x="1055465" y="1382363"/>
                      </a:cubicBezTo>
                      <a:cubicBezTo>
                        <a:pt x="1054608" y="1382363"/>
                        <a:pt x="1053751" y="1382078"/>
                        <a:pt x="1052703" y="1381792"/>
                      </a:cubicBezTo>
                      <a:cubicBezTo>
                        <a:pt x="1050989" y="1381220"/>
                        <a:pt x="1048607" y="1380458"/>
                        <a:pt x="1044893" y="1380458"/>
                      </a:cubicBezTo>
                      <a:cubicBezTo>
                        <a:pt x="1038130" y="1380458"/>
                        <a:pt x="1029272" y="1383125"/>
                        <a:pt x="1018508" y="1388269"/>
                      </a:cubicBezTo>
                      <a:cubicBezTo>
                        <a:pt x="1010602" y="1396841"/>
                        <a:pt x="1008126" y="1398365"/>
                        <a:pt x="1005840" y="1398365"/>
                      </a:cubicBezTo>
                      <a:cubicBezTo>
                        <a:pt x="1004983" y="1398365"/>
                        <a:pt x="1004316" y="1398080"/>
                        <a:pt x="1003649" y="1397889"/>
                      </a:cubicBezTo>
                      <a:cubicBezTo>
                        <a:pt x="1002792" y="1397603"/>
                        <a:pt x="1001935" y="1397318"/>
                        <a:pt x="1000697" y="1397318"/>
                      </a:cubicBezTo>
                      <a:cubicBezTo>
                        <a:pt x="998982" y="1397318"/>
                        <a:pt x="996791" y="1397889"/>
                        <a:pt x="994029" y="1398937"/>
                      </a:cubicBezTo>
                      <a:cubicBezTo>
                        <a:pt x="993934" y="1398937"/>
                        <a:pt x="993743" y="1398937"/>
                        <a:pt x="993553" y="1398937"/>
                      </a:cubicBezTo>
                      <a:cubicBezTo>
                        <a:pt x="993267" y="1398937"/>
                        <a:pt x="992981" y="1398841"/>
                        <a:pt x="992791" y="1398651"/>
                      </a:cubicBezTo>
                      <a:cubicBezTo>
                        <a:pt x="992410" y="1398365"/>
                        <a:pt x="992315" y="1397889"/>
                        <a:pt x="992505" y="1397413"/>
                      </a:cubicBezTo>
                      <a:cubicBezTo>
                        <a:pt x="994505" y="1391126"/>
                        <a:pt x="993648" y="1388650"/>
                        <a:pt x="992886" y="1387697"/>
                      </a:cubicBezTo>
                      <a:cubicBezTo>
                        <a:pt x="992315" y="1386935"/>
                        <a:pt x="991457" y="1386554"/>
                        <a:pt x="990219" y="1386554"/>
                      </a:cubicBezTo>
                      <a:cubicBezTo>
                        <a:pt x="984504" y="1386554"/>
                        <a:pt x="973741" y="1394651"/>
                        <a:pt x="966883" y="1406843"/>
                      </a:cubicBezTo>
                      <a:cubicBezTo>
                        <a:pt x="964311" y="1411319"/>
                        <a:pt x="963263" y="1412748"/>
                        <a:pt x="961834" y="1412748"/>
                      </a:cubicBezTo>
                      <a:cubicBezTo>
                        <a:pt x="960787" y="1412748"/>
                        <a:pt x="960120" y="1411891"/>
                        <a:pt x="959358" y="1410938"/>
                      </a:cubicBezTo>
                      <a:cubicBezTo>
                        <a:pt x="957929" y="1409129"/>
                        <a:pt x="955548" y="1405985"/>
                        <a:pt x="948118" y="1405985"/>
                      </a:cubicBezTo>
                      <a:cubicBezTo>
                        <a:pt x="946499" y="1405985"/>
                        <a:pt x="944785" y="1406081"/>
                        <a:pt x="942689" y="1406462"/>
                      </a:cubicBezTo>
                      <a:lnTo>
                        <a:pt x="942689" y="1406462"/>
                      </a:lnTo>
                      <a:cubicBezTo>
                        <a:pt x="941832" y="1406462"/>
                        <a:pt x="940880" y="1406081"/>
                        <a:pt x="937355" y="1404652"/>
                      </a:cubicBezTo>
                      <a:cubicBezTo>
                        <a:pt x="932307" y="1402652"/>
                        <a:pt x="923925" y="1399223"/>
                        <a:pt x="919829" y="1399223"/>
                      </a:cubicBezTo>
                      <a:cubicBezTo>
                        <a:pt x="918591" y="1399223"/>
                        <a:pt x="918210" y="1399508"/>
                        <a:pt x="918210" y="1399604"/>
                      </a:cubicBezTo>
                      <a:cubicBezTo>
                        <a:pt x="918115" y="1399794"/>
                        <a:pt x="918115" y="1400270"/>
                        <a:pt x="918210" y="1400747"/>
                      </a:cubicBezTo>
                      <a:cubicBezTo>
                        <a:pt x="918210" y="1400747"/>
                        <a:pt x="918210" y="1400747"/>
                        <a:pt x="918210" y="1400747"/>
                      </a:cubicBezTo>
                      <a:cubicBezTo>
                        <a:pt x="918401" y="1400747"/>
                        <a:pt x="919067" y="1401223"/>
                        <a:pt x="919639" y="1401604"/>
                      </a:cubicBezTo>
                      <a:cubicBezTo>
                        <a:pt x="923068" y="1403985"/>
                        <a:pt x="928687" y="1407890"/>
                        <a:pt x="927735" y="1411796"/>
                      </a:cubicBezTo>
                      <a:cubicBezTo>
                        <a:pt x="927068" y="1414558"/>
                        <a:pt x="923449" y="1416368"/>
                        <a:pt x="916400" y="1417320"/>
                      </a:cubicBezTo>
                      <a:cubicBezTo>
                        <a:pt x="914686" y="1417511"/>
                        <a:pt x="913352" y="1417606"/>
                        <a:pt x="912400" y="1417606"/>
                      </a:cubicBezTo>
                      <a:cubicBezTo>
                        <a:pt x="910209" y="1417606"/>
                        <a:pt x="909352" y="1417225"/>
                        <a:pt x="908780" y="1417034"/>
                      </a:cubicBezTo>
                      <a:cubicBezTo>
                        <a:pt x="908018" y="1418939"/>
                        <a:pt x="904875" y="1423416"/>
                        <a:pt x="893064" y="1435132"/>
                      </a:cubicBezTo>
                      <a:cubicBezTo>
                        <a:pt x="893159" y="1440656"/>
                        <a:pt x="883444" y="1450181"/>
                        <a:pt x="871061" y="1462183"/>
                      </a:cubicBezTo>
                      <a:cubicBezTo>
                        <a:pt x="853821" y="1478947"/>
                        <a:pt x="832390" y="1499902"/>
                        <a:pt x="832485" y="1517618"/>
                      </a:cubicBezTo>
                      <a:cubicBezTo>
                        <a:pt x="832485" y="1523429"/>
                        <a:pt x="834866" y="1528572"/>
                        <a:pt x="839534" y="1533049"/>
                      </a:cubicBezTo>
                      <a:cubicBezTo>
                        <a:pt x="839915" y="1533430"/>
                        <a:pt x="840010" y="1534001"/>
                        <a:pt x="839724" y="1534478"/>
                      </a:cubicBezTo>
                      <a:cubicBezTo>
                        <a:pt x="839534" y="1534859"/>
                        <a:pt x="839152" y="1535049"/>
                        <a:pt x="838676" y="1535049"/>
                      </a:cubicBezTo>
                      <a:cubicBezTo>
                        <a:pt x="838676" y="1535049"/>
                        <a:pt x="838486" y="1535049"/>
                        <a:pt x="838391" y="1535049"/>
                      </a:cubicBezTo>
                      <a:cubicBezTo>
                        <a:pt x="833533" y="1533811"/>
                        <a:pt x="829532" y="1533239"/>
                        <a:pt x="826484" y="1533239"/>
                      </a:cubicBezTo>
                      <a:cubicBezTo>
                        <a:pt x="823151" y="1533239"/>
                        <a:pt x="820960" y="1534001"/>
                        <a:pt x="819817" y="1535430"/>
                      </a:cubicBezTo>
                      <a:cubicBezTo>
                        <a:pt x="817721" y="1538287"/>
                        <a:pt x="819436" y="1544003"/>
                        <a:pt x="821055" y="1549527"/>
                      </a:cubicBezTo>
                      <a:cubicBezTo>
                        <a:pt x="822865" y="1555718"/>
                        <a:pt x="824770" y="1562100"/>
                        <a:pt x="821912" y="1566005"/>
                      </a:cubicBezTo>
                      <a:cubicBezTo>
                        <a:pt x="820198" y="1568196"/>
                        <a:pt x="817245" y="1569339"/>
                        <a:pt x="812864" y="1569339"/>
                      </a:cubicBezTo>
                      <a:cubicBezTo>
                        <a:pt x="808482" y="1569339"/>
                        <a:pt x="802481" y="1568291"/>
                        <a:pt x="794766" y="1566005"/>
                      </a:cubicBezTo>
                      <a:cubicBezTo>
                        <a:pt x="793147" y="1565434"/>
                        <a:pt x="791718" y="1565148"/>
                        <a:pt x="790670" y="1565148"/>
                      </a:cubicBezTo>
                      <a:cubicBezTo>
                        <a:pt x="788289" y="1565148"/>
                        <a:pt x="787336" y="1566291"/>
                        <a:pt x="786003" y="1567720"/>
                      </a:cubicBezTo>
                      <a:cubicBezTo>
                        <a:pt x="784574" y="1569339"/>
                        <a:pt x="782860" y="1571244"/>
                        <a:pt x="779240" y="1571244"/>
                      </a:cubicBezTo>
                      <a:cubicBezTo>
                        <a:pt x="774192" y="1571244"/>
                        <a:pt x="765810" y="1567339"/>
                        <a:pt x="753047" y="1558862"/>
                      </a:cubicBezTo>
                      <a:cubicBezTo>
                        <a:pt x="746569" y="1554575"/>
                        <a:pt x="741521" y="1551908"/>
                        <a:pt x="736568" y="1551908"/>
                      </a:cubicBezTo>
                      <a:cubicBezTo>
                        <a:pt x="735235" y="1551908"/>
                        <a:pt x="733997" y="1552099"/>
                        <a:pt x="732663" y="1552480"/>
                      </a:cubicBezTo>
                      <a:cubicBezTo>
                        <a:pt x="732568" y="1552480"/>
                        <a:pt x="732473" y="1552480"/>
                        <a:pt x="732282" y="1552480"/>
                      </a:cubicBezTo>
                      <a:cubicBezTo>
                        <a:pt x="731996" y="1552480"/>
                        <a:pt x="731710" y="1552480"/>
                        <a:pt x="731520" y="1552194"/>
                      </a:cubicBezTo>
                      <a:cubicBezTo>
                        <a:pt x="723424" y="1545622"/>
                        <a:pt x="720757" y="1544860"/>
                        <a:pt x="719995" y="1544860"/>
                      </a:cubicBezTo>
                      <a:cubicBezTo>
                        <a:pt x="719804" y="1545050"/>
                        <a:pt x="719900" y="1545717"/>
                        <a:pt x="719900" y="1546003"/>
                      </a:cubicBezTo>
                      <a:cubicBezTo>
                        <a:pt x="719900" y="1546384"/>
                        <a:pt x="719900" y="1547146"/>
                        <a:pt x="719614" y="1547432"/>
                      </a:cubicBezTo>
                      <a:cubicBezTo>
                        <a:pt x="719423" y="1547717"/>
                        <a:pt x="719042" y="1547812"/>
                        <a:pt x="718661" y="1547812"/>
                      </a:cubicBezTo>
                      <a:cubicBezTo>
                        <a:pt x="718156" y="1547812"/>
                        <a:pt x="716947" y="1546317"/>
                        <a:pt x="715042" y="1543336"/>
                      </a:cubicBezTo>
                      <a:cubicBezTo>
                        <a:pt x="713613" y="1541050"/>
                        <a:pt x="711422" y="1537716"/>
                        <a:pt x="708184" y="1532573"/>
                      </a:cubicBezTo>
                      <a:cubicBezTo>
                        <a:pt x="701516" y="1522381"/>
                        <a:pt x="696277" y="1520952"/>
                        <a:pt x="691896" y="1520952"/>
                      </a:cubicBezTo>
                      <a:cubicBezTo>
                        <a:pt x="689324" y="1520952"/>
                        <a:pt x="686752" y="1521524"/>
                        <a:pt x="683990" y="1522190"/>
                      </a:cubicBezTo>
                      <a:cubicBezTo>
                        <a:pt x="681037" y="1522857"/>
                        <a:pt x="677894" y="1523524"/>
                        <a:pt x="674560" y="1523524"/>
                      </a:cubicBezTo>
                      <a:cubicBezTo>
                        <a:pt x="665607" y="1523524"/>
                        <a:pt x="657797" y="1518285"/>
                        <a:pt x="649319" y="1506665"/>
                      </a:cubicBezTo>
                      <a:cubicBezTo>
                        <a:pt x="644652" y="1500378"/>
                        <a:pt x="673989" y="1452372"/>
                        <a:pt x="681514" y="1445800"/>
                      </a:cubicBezTo>
                      <a:cubicBezTo>
                        <a:pt x="682561" y="1444943"/>
                        <a:pt x="683514" y="1444371"/>
                        <a:pt x="684276" y="1443990"/>
                      </a:cubicBezTo>
                      <a:cubicBezTo>
                        <a:pt x="686181" y="1442942"/>
                        <a:pt x="686276" y="1442942"/>
                        <a:pt x="676942" y="1424559"/>
                      </a:cubicBezTo>
                      <a:lnTo>
                        <a:pt x="670560" y="1411796"/>
                      </a:lnTo>
                      <a:cubicBezTo>
                        <a:pt x="669131" y="1409033"/>
                        <a:pt x="666845" y="1407700"/>
                        <a:pt x="663512" y="1407700"/>
                      </a:cubicBezTo>
                      <a:cubicBezTo>
                        <a:pt x="650938" y="1407700"/>
                        <a:pt x="629507" y="1426655"/>
                        <a:pt x="629317" y="1426845"/>
                      </a:cubicBezTo>
                      <a:cubicBezTo>
                        <a:pt x="625793" y="1428560"/>
                        <a:pt x="623983" y="1429226"/>
                        <a:pt x="623030" y="1429417"/>
                      </a:cubicBezTo>
                      <a:cubicBezTo>
                        <a:pt x="622554" y="1433703"/>
                        <a:pt x="617410" y="1443228"/>
                        <a:pt x="607790" y="1457801"/>
                      </a:cubicBezTo>
                      <a:cubicBezTo>
                        <a:pt x="595598" y="1476280"/>
                        <a:pt x="598551" y="1483519"/>
                        <a:pt x="601123" y="1489901"/>
                      </a:cubicBezTo>
                      <a:cubicBezTo>
                        <a:pt x="603218" y="1495235"/>
                        <a:pt x="605314" y="1500187"/>
                        <a:pt x="598360" y="1509712"/>
                      </a:cubicBezTo>
                      <a:cubicBezTo>
                        <a:pt x="593312" y="1516666"/>
                        <a:pt x="594455" y="1522381"/>
                        <a:pt x="595598" y="1527905"/>
                      </a:cubicBezTo>
                      <a:cubicBezTo>
                        <a:pt x="598170" y="1540574"/>
                        <a:pt x="600361" y="1551432"/>
                        <a:pt x="539115" y="1570006"/>
                      </a:cubicBezTo>
                      <a:cubicBezTo>
                        <a:pt x="520351" y="1575816"/>
                        <a:pt x="505396" y="1578578"/>
                        <a:pt x="492062" y="157857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B931A141-BD07-A222-2D05-C5F6384759A4}"/>
                    </a:ext>
                  </a:extLst>
                </p:cNvPr>
                <p:cNvSpPr/>
                <p:nvPr/>
              </p:nvSpPr>
              <p:spPr>
                <a:xfrm>
                  <a:off x="5712389" y="1698878"/>
                  <a:ext cx="1923910" cy="1581245"/>
                </a:xfrm>
                <a:custGeom>
                  <a:avLst/>
                  <a:gdLst>
                    <a:gd name="connsiteX0" fmla="*/ 1612622 w 1923910"/>
                    <a:gd name="connsiteY0" fmla="*/ 2381 h 1581245"/>
                    <a:gd name="connsiteX1" fmla="*/ 1625385 w 1923910"/>
                    <a:gd name="connsiteY1" fmla="*/ 90678 h 1581245"/>
                    <a:gd name="connsiteX2" fmla="*/ 1646816 w 1923910"/>
                    <a:gd name="connsiteY2" fmla="*/ 102203 h 1581245"/>
                    <a:gd name="connsiteX3" fmla="*/ 1660818 w 1923910"/>
                    <a:gd name="connsiteY3" fmla="*/ 87344 h 1581245"/>
                    <a:gd name="connsiteX4" fmla="*/ 1667771 w 1923910"/>
                    <a:gd name="connsiteY4" fmla="*/ 82391 h 1581245"/>
                    <a:gd name="connsiteX5" fmla="*/ 1693489 w 1923910"/>
                    <a:gd name="connsiteY5" fmla="*/ 103537 h 1581245"/>
                    <a:gd name="connsiteX6" fmla="*/ 1701776 w 1923910"/>
                    <a:gd name="connsiteY6" fmla="*/ 134112 h 1581245"/>
                    <a:gd name="connsiteX7" fmla="*/ 1745114 w 1923910"/>
                    <a:gd name="connsiteY7" fmla="*/ 193739 h 1581245"/>
                    <a:gd name="connsiteX8" fmla="*/ 1764355 w 1923910"/>
                    <a:gd name="connsiteY8" fmla="*/ 188214 h 1581245"/>
                    <a:gd name="connsiteX9" fmla="*/ 1833316 w 1923910"/>
                    <a:gd name="connsiteY9" fmla="*/ 171164 h 1581245"/>
                    <a:gd name="connsiteX10" fmla="*/ 1857319 w 1923910"/>
                    <a:gd name="connsiteY10" fmla="*/ 138303 h 1581245"/>
                    <a:gd name="connsiteX11" fmla="*/ 1893514 w 1923910"/>
                    <a:gd name="connsiteY11" fmla="*/ 164687 h 1581245"/>
                    <a:gd name="connsiteX12" fmla="*/ 1892561 w 1923910"/>
                    <a:gd name="connsiteY12" fmla="*/ 287750 h 1581245"/>
                    <a:gd name="connsiteX13" fmla="*/ 1877893 w 1923910"/>
                    <a:gd name="connsiteY13" fmla="*/ 388525 h 1581245"/>
                    <a:gd name="connsiteX14" fmla="*/ 1866272 w 1923910"/>
                    <a:gd name="connsiteY14" fmla="*/ 447104 h 1581245"/>
                    <a:gd name="connsiteX15" fmla="*/ 1869606 w 1923910"/>
                    <a:gd name="connsiteY15" fmla="*/ 487394 h 1581245"/>
                    <a:gd name="connsiteX16" fmla="*/ 1867034 w 1923910"/>
                    <a:gd name="connsiteY16" fmla="*/ 488061 h 1581245"/>
                    <a:gd name="connsiteX17" fmla="*/ 1847984 w 1923910"/>
                    <a:gd name="connsiteY17" fmla="*/ 453295 h 1581245"/>
                    <a:gd name="connsiteX18" fmla="*/ 1838173 w 1923910"/>
                    <a:gd name="connsiteY18" fmla="*/ 464725 h 1581245"/>
                    <a:gd name="connsiteX19" fmla="*/ 1745781 w 1923910"/>
                    <a:gd name="connsiteY19" fmla="*/ 572834 h 1581245"/>
                    <a:gd name="connsiteX20" fmla="*/ 1780833 w 1923910"/>
                    <a:gd name="connsiteY20" fmla="*/ 621221 h 1581245"/>
                    <a:gd name="connsiteX21" fmla="*/ 1793215 w 1923910"/>
                    <a:gd name="connsiteY21" fmla="*/ 635318 h 1581245"/>
                    <a:gd name="connsiteX22" fmla="*/ 1811599 w 1923910"/>
                    <a:gd name="connsiteY22" fmla="*/ 614172 h 1581245"/>
                    <a:gd name="connsiteX23" fmla="*/ 1817123 w 1923910"/>
                    <a:gd name="connsiteY23" fmla="*/ 620840 h 1581245"/>
                    <a:gd name="connsiteX24" fmla="*/ 1819314 w 1923910"/>
                    <a:gd name="connsiteY24" fmla="*/ 621792 h 1581245"/>
                    <a:gd name="connsiteX25" fmla="*/ 1826648 w 1923910"/>
                    <a:gd name="connsiteY25" fmla="*/ 621125 h 1581245"/>
                    <a:gd name="connsiteX26" fmla="*/ 1831982 w 1923910"/>
                    <a:gd name="connsiteY26" fmla="*/ 630269 h 1581245"/>
                    <a:gd name="connsiteX27" fmla="*/ 1804550 w 1923910"/>
                    <a:gd name="connsiteY27" fmla="*/ 676275 h 1581245"/>
                    <a:gd name="connsiteX28" fmla="*/ 1788929 w 1923910"/>
                    <a:gd name="connsiteY28" fmla="*/ 713613 h 1581245"/>
                    <a:gd name="connsiteX29" fmla="*/ 1784357 w 1923910"/>
                    <a:gd name="connsiteY29" fmla="*/ 736283 h 1581245"/>
                    <a:gd name="connsiteX30" fmla="*/ 1767022 w 1923910"/>
                    <a:gd name="connsiteY30" fmla="*/ 726948 h 1581245"/>
                    <a:gd name="connsiteX31" fmla="*/ 1761307 w 1923910"/>
                    <a:gd name="connsiteY31" fmla="*/ 723519 h 1581245"/>
                    <a:gd name="connsiteX32" fmla="*/ 1755497 w 1923910"/>
                    <a:gd name="connsiteY32" fmla="*/ 731425 h 1581245"/>
                    <a:gd name="connsiteX33" fmla="*/ 1737589 w 1923910"/>
                    <a:gd name="connsiteY33" fmla="*/ 722186 h 1581245"/>
                    <a:gd name="connsiteX34" fmla="*/ 1726731 w 1923910"/>
                    <a:gd name="connsiteY34" fmla="*/ 716661 h 1581245"/>
                    <a:gd name="connsiteX35" fmla="*/ 1715682 w 1923910"/>
                    <a:gd name="connsiteY35" fmla="*/ 741617 h 1581245"/>
                    <a:gd name="connsiteX36" fmla="*/ 1716063 w 1923910"/>
                    <a:gd name="connsiteY36" fmla="*/ 745903 h 1581245"/>
                    <a:gd name="connsiteX37" fmla="*/ 1721873 w 1923910"/>
                    <a:gd name="connsiteY37" fmla="*/ 745617 h 1581245"/>
                    <a:gd name="connsiteX38" fmla="*/ 1735113 w 1923910"/>
                    <a:gd name="connsiteY38" fmla="*/ 755523 h 1581245"/>
                    <a:gd name="connsiteX39" fmla="*/ 1751306 w 1923910"/>
                    <a:gd name="connsiteY39" fmla="*/ 795623 h 1581245"/>
                    <a:gd name="connsiteX40" fmla="*/ 1752639 w 1923910"/>
                    <a:gd name="connsiteY40" fmla="*/ 821436 h 1581245"/>
                    <a:gd name="connsiteX41" fmla="*/ 1776356 w 1923910"/>
                    <a:gd name="connsiteY41" fmla="*/ 876586 h 1581245"/>
                    <a:gd name="connsiteX42" fmla="*/ 1780452 w 1923910"/>
                    <a:gd name="connsiteY42" fmla="*/ 881920 h 1581245"/>
                    <a:gd name="connsiteX43" fmla="*/ 1821505 w 1923910"/>
                    <a:gd name="connsiteY43" fmla="*/ 852964 h 1581245"/>
                    <a:gd name="connsiteX44" fmla="*/ 1831125 w 1923910"/>
                    <a:gd name="connsiteY44" fmla="*/ 846582 h 1581245"/>
                    <a:gd name="connsiteX45" fmla="*/ 1840460 w 1923910"/>
                    <a:gd name="connsiteY45" fmla="*/ 869061 h 1581245"/>
                    <a:gd name="connsiteX46" fmla="*/ 1863891 w 1923910"/>
                    <a:gd name="connsiteY46" fmla="*/ 930021 h 1581245"/>
                    <a:gd name="connsiteX47" fmla="*/ 1869415 w 1923910"/>
                    <a:gd name="connsiteY47" fmla="*/ 948309 h 1581245"/>
                    <a:gd name="connsiteX48" fmla="*/ 1872749 w 1923910"/>
                    <a:gd name="connsiteY48" fmla="*/ 950214 h 1581245"/>
                    <a:gd name="connsiteX49" fmla="*/ 1877702 w 1923910"/>
                    <a:gd name="connsiteY49" fmla="*/ 949452 h 1581245"/>
                    <a:gd name="connsiteX50" fmla="*/ 1882465 w 1923910"/>
                    <a:gd name="connsiteY50" fmla="*/ 949928 h 1581245"/>
                    <a:gd name="connsiteX51" fmla="*/ 1876178 w 1923910"/>
                    <a:gd name="connsiteY51" fmla="*/ 987361 h 1581245"/>
                    <a:gd name="connsiteX52" fmla="*/ 1867034 w 1923910"/>
                    <a:gd name="connsiteY52" fmla="*/ 985076 h 1581245"/>
                    <a:gd name="connsiteX53" fmla="*/ 1851413 w 1923910"/>
                    <a:gd name="connsiteY53" fmla="*/ 1005554 h 1581245"/>
                    <a:gd name="connsiteX54" fmla="*/ 1830268 w 1923910"/>
                    <a:gd name="connsiteY54" fmla="*/ 1016794 h 1581245"/>
                    <a:gd name="connsiteX55" fmla="*/ 1800550 w 1923910"/>
                    <a:gd name="connsiteY55" fmla="*/ 1013460 h 1581245"/>
                    <a:gd name="connsiteX56" fmla="*/ 1797311 w 1923910"/>
                    <a:gd name="connsiteY56" fmla="*/ 1017175 h 1581245"/>
                    <a:gd name="connsiteX57" fmla="*/ 1775594 w 1923910"/>
                    <a:gd name="connsiteY57" fmla="*/ 1027748 h 1581245"/>
                    <a:gd name="connsiteX58" fmla="*/ 1751877 w 1923910"/>
                    <a:gd name="connsiteY58" fmla="*/ 1052798 h 1581245"/>
                    <a:gd name="connsiteX59" fmla="*/ 1743971 w 1923910"/>
                    <a:gd name="connsiteY59" fmla="*/ 1052132 h 1581245"/>
                    <a:gd name="connsiteX60" fmla="*/ 1742828 w 1923910"/>
                    <a:gd name="connsiteY60" fmla="*/ 1052132 h 1581245"/>
                    <a:gd name="connsiteX61" fmla="*/ 1698823 w 1923910"/>
                    <a:gd name="connsiteY61" fmla="*/ 1082897 h 1581245"/>
                    <a:gd name="connsiteX62" fmla="*/ 1647197 w 1923910"/>
                    <a:gd name="connsiteY62" fmla="*/ 1137190 h 1581245"/>
                    <a:gd name="connsiteX63" fmla="*/ 1643864 w 1923910"/>
                    <a:gd name="connsiteY63" fmla="*/ 1134237 h 1581245"/>
                    <a:gd name="connsiteX64" fmla="*/ 1594905 w 1923910"/>
                    <a:gd name="connsiteY64" fmla="*/ 1084993 h 1581245"/>
                    <a:gd name="connsiteX65" fmla="*/ 1587666 w 1923910"/>
                    <a:gd name="connsiteY65" fmla="*/ 1104900 h 1581245"/>
                    <a:gd name="connsiteX66" fmla="*/ 1598620 w 1923910"/>
                    <a:gd name="connsiteY66" fmla="*/ 1163479 h 1581245"/>
                    <a:gd name="connsiteX67" fmla="*/ 1589476 w 1923910"/>
                    <a:gd name="connsiteY67" fmla="*/ 1183005 h 1581245"/>
                    <a:gd name="connsiteX68" fmla="*/ 1570045 w 1923910"/>
                    <a:gd name="connsiteY68" fmla="*/ 1184720 h 1581245"/>
                    <a:gd name="connsiteX69" fmla="*/ 1557472 w 1923910"/>
                    <a:gd name="connsiteY69" fmla="*/ 1180624 h 1581245"/>
                    <a:gd name="connsiteX70" fmla="*/ 1533945 w 1923910"/>
                    <a:gd name="connsiteY70" fmla="*/ 1184910 h 1581245"/>
                    <a:gd name="connsiteX71" fmla="*/ 1528325 w 1923910"/>
                    <a:gd name="connsiteY71" fmla="*/ 1188815 h 1581245"/>
                    <a:gd name="connsiteX72" fmla="*/ 1522324 w 1923910"/>
                    <a:gd name="connsiteY72" fmla="*/ 1181862 h 1581245"/>
                    <a:gd name="connsiteX73" fmla="*/ 1516514 w 1923910"/>
                    <a:gd name="connsiteY73" fmla="*/ 1162907 h 1581245"/>
                    <a:gd name="connsiteX74" fmla="*/ 1505846 w 1923910"/>
                    <a:gd name="connsiteY74" fmla="*/ 1147001 h 1581245"/>
                    <a:gd name="connsiteX75" fmla="*/ 1518038 w 1923910"/>
                    <a:gd name="connsiteY75" fmla="*/ 1135094 h 1581245"/>
                    <a:gd name="connsiteX76" fmla="*/ 1498512 w 1923910"/>
                    <a:gd name="connsiteY76" fmla="*/ 1109758 h 1581245"/>
                    <a:gd name="connsiteX77" fmla="*/ 1491178 w 1923910"/>
                    <a:gd name="connsiteY77" fmla="*/ 1088993 h 1581245"/>
                    <a:gd name="connsiteX78" fmla="*/ 1462984 w 1923910"/>
                    <a:gd name="connsiteY78" fmla="*/ 1066991 h 1581245"/>
                    <a:gd name="connsiteX79" fmla="*/ 1445934 w 1923910"/>
                    <a:gd name="connsiteY79" fmla="*/ 1077087 h 1581245"/>
                    <a:gd name="connsiteX80" fmla="*/ 1428408 w 1923910"/>
                    <a:gd name="connsiteY80" fmla="*/ 1082707 h 1581245"/>
                    <a:gd name="connsiteX81" fmla="*/ 1421074 w 1923910"/>
                    <a:gd name="connsiteY81" fmla="*/ 1082612 h 1581245"/>
                    <a:gd name="connsiteX82" fmla="*/ 1419359 w 1923910"/>
                    <a:gd name="connsiteY82" fmla="*/ 1082612 h 1581245"/>
                    <a:gd name="connsiteX83" fmla="*/ 1414502 w 1923910"/>
                    <a:gd name="connsiteY83" fmla="*/ 1103948 h 1581245"/>
                    <a:gd name="connsiteX84" fmla="*/ 1408977 w 1923910"/>
                    <a:gd name="connsiteY84" fmla="*/ 1115568 h 1581245"/>
                    <a:gd name="connsiteX85" fmla="*/ 1415073 w 1923910"/>
                    <a:gd name="connsiteY85" fmla="*/ 1124712 h 1581245"/>
                    <a:gd name="connsiteX86" fmla="*/ 1402881 w 1923910"/>
                    <a:gd name="connsiteY86" fmla="*/ 1137190 h 1581245"/>
                    <a:gd name="connsiteX87" fmla="*/ 1396595 w 1923910"/>
                    <a:gd name="connsiteY87" fmla="*/ 1137857 h 1581245"/>
                    <a:gd name="connsiteX88" fmla="*/ 1383164 w 1923910"/>
                    <a:gd name="connsiteY88" fmla="*/ 1137190 h 1581245"/>
                    <a:gd name="connsiteX89" fmla="*/ 1382116 w 1923910"/>
                    <a:gd name="connsiteY89" fmla="*/ 1137190 h 1581245"/>
                    <a:gd name="connsiteX90" fmla="*/ 1374401 w 1923910"/>
                    <a:gd name="connsiteY90" fmla="*/ 1132999 h 1581245"/>
                    <a:gd name="connsiteX91" fmla="*/ 1370972 w 1923910"/>
                    <a:gd name="connsiteY91" fmla="*/ 1134237 h 1581245"/>
                    <a:gd name="connsiteX92" fmla="*/ 1354780 w 1923910"/>
                    <a:gd name="connsiteY92" fmla="*/ 1152049 h 1581245"/>
                    <a:gd name="connsiteX93" fmla="*/ 1351732 w 1923910"/>
                    <a:gd name="connsiteY93" fmla="*/ 1153478 h 1581245"/>
                    <a:gd name="connsiteX94" fmla="*/ 1342493 w 1923910"/>
                    <a:gd name="connsiteY94" fmla="*/ 1145858 h 1581245"/>
                    <a:gd name="connsiteX95" fmla="*/ 1337254 w 1923910"/>
                    <a:gd name="connsiteY95" fmla="*/ 1141952 h 1581245"/>
                    <a:gd name="connsiteX96" fmla="*/ 1330301 w 1923910"/>
                    <a:gd name="connsiteY96" fmla="*/ 1143667 h 1581245"/>
                    <a:gd name="connsiteX97" fmla="*/ 1292391 w 1923910"/>
                    <a:gd name="connsiteY97" fmla="*/ 1182243 h 1581245"/>
                    <a:gd name="connsiteX98" fmla="*/ 1280199 w 1923910"/>
                    <a:gd name="connsiteY98" fmla="*/ 1185958 h 1581245"/>
                    <a:gd name="connsiteX99" fmla="*/ 1278294 w 1923910"/>
                    <a:gd name="connsiteY99" fmla="*/ 1185958 h 1581245"/>
                    <a:gd name="connsiteX100" fmla="*/ 1275532 w 1923910"/>
                    <a:gd name="connsiteY100" fmla="*/ 1186244 h 1581245"/>
                    <a:gd name="connsiteX101" fmla="*/ 1269722 w 1923910"/>
                    <a:gd name="connsiteY101" fmla="*/ 1157192 h 1581245"/>
                    <a:gd name="connsiteX102" fmla="*/ 1267912 w 1923910"/>
                    <a:gd name="connsiteY102" fmla="*/ 1141857 h 1581245"/>
                    <a:gd name="connsiteX103" fmla="*/ 1250195 w 1923910"/>
                    <a:gd name="connsiteY103" fmla="*/ 1128998 h 1581245"/>
                    <a:gd name="connsiteX104" fmla="*/ 1223239 w 1923910"/>
                    <a:gd name="connsiteY104" fmla="*/ 1162050 h 1581245"/>
                    <a:gd name="connsiteX105" fmla="*/ 1213429 w 1923910"/>
                    <a:gd name="connsiteY105" fmla="*/ 1189577 h 1581245"/>
                    <a:gd name="connsiteX106" fmla="*/ 1209238 w 1923910"/>
                    <a:gd name="connsiteY106" fmla="*/ 1188911 h 1581245"/>
                    <a:gd name="connsiteX107" fmla="*/ 1197331 w 1923910"/>
                    <a:gd name="connsiteY107" fmla="*/ 1212437 h 1581245"/>
                    <a:gd name="connsiteX108" fmla="*/ 1202189 w 1923910"/>
                    <a:gd name="connsiteY108" fmla="*/ 1227963 h 1581245"/>
                    <a:gd name="connsiteX109" fmla="*/ 1211619 w 1923910"/>
                    <a:gd name="connsiteY109" fmla="*/ 1255109 h 1581245"/>
                    <a:gd name="connsiteX110" fmla="*/ 1181615 w 1923910"/>
                    <a:gd name="connsiteY110" fmla="*/ 1301020 h 1581245"/>
                    <a:gd name="connsiteX111" fmla="*/ 1166185 w 1923910"/>
                    <a:gd name="connsiteY111" fmla="*/ 1307211 h 1581245"/>
                    <a:gd name="connsiteX112" fmla="*/ 1145992 w 1923910"/>
                    <a:gd name="connsiteY112" fmla="*/ 1305592 h 1581245"/>
                    <a:gd name="connsiteX113" fmla="*/ 1129799 w 1923910"/>
                    <a:gd name="connsiteY113" fmla="*/ 1312831 h 1581245"/>
                    <a:gd name="connsiteX114" fmla="*/ 1115893 w 1923910"/>
                    <a:gd name="connsiteY114" fmla="*/ 1320546 h 1581245"/>
                    <a:gd name="connsiteX115" fmla="*/ 1091890 w 1923910"/>
                    <a:gd name="connsiteY115" fmla="*/ 1315784 h 1581245"/>
                    <a:gd name="connsiteX116" fmla="*/ 1074840 w 1923910"/>
                    <a:gd name="connsiteY116" fmla="*/ 1329214 h 1581245"/>
                    <a:gd name="connsiteX117" fmla="*/ 1055981 w 1923910"/>
                    <a:gd name="connsiteY117" fmla="*/ 1381697 h 1581245"/>
                    <a:gd name="connsiteX118" fmla="*/ 1045408 w 1923910"/>
                    <a:gd name="connsiteY118" fmla="*/ 1379792 h 1581245"/>
                    <a:gd name="connsiteX119" fmla="*/ 1018547 w 1923910"/>
                    <a:gd name="connsiteY119" fmla="*/ 1387697 h 1581245"/>
                    <a:gd name="connsiteX120" fmla="*/ 1006355 w 1923910"/>
                    <a:gd name="connsiteY120" fmla="*/ 1397699 h 1581245"/>
                    <a:gd name="connsiteX121" fmla="*/ 1001116 w 1923910"/>
                    <a:gd name="connsiteY121" fmla="*/ 1396651 h 1581245"/>
                    <a:gd name="connsiteX122" fmla="*/ 994068 w 1923910"/>
                    <a:gd name="connsiteY122" fmla="*/ 1398365 h 1581245"/>
                    <a:gd name="connsiteX123" fmla="*/ 990734 w 1923910"/>
                    <a:gd name="connsiteY123" fmla="*/ 1385983 h 1581245"/>
                    <a:gd name="connsiteX124" fmla="*/ 966350 w 1923910"/>
                    <a:gd name="connsiteY124" fmla="*/ 1406843 h 1581245"/>
                    <a:gd name="connsiteX125" fmla="*/ 962350 w 1923910"/>
                    <a:gd name="connsiteY125" fmla="*/ 1412177 h 1581245"/>
                    <a:gd name="connsiteX126" fmla="*/ 948729 w 1923910"/>
                    <a:gd name="connsiteY126" fmla="*/ 1405509 h 1581245"/>
                    <a:gd name="connsiteX127" fmla="*/ 943109 w 1923910"/>
                    <a:gd name="connsiteY127" fmla="*/ 1405985 h 1581245"/>
                    <a:gd name="connsiteX128" fmla="*/ 943109 w 1923910"/>
                    <a:gd name="connsiteY128" fmla="*/ 1405985 h 1581245"/>
                    <a:gd name="connsiteX129" fmla="*/ 920345 w 1923910"/>
                    <a:gd name="connsiteY129" fmla="*/ 1398746 h 1581245"/>
                    <a:gd name="connsiteX130" fmla="*/ 917582 w 1923910"/>
                    <a:gd name="connsiteY130" fmla="*/ 1401889 h 1581245"/>
                    <a:gd name="connsiteX131" fmla="*/ 916820 w 1923910"/>
                    <a:gd name="connsiteY131" fmla="*/ 1416939 h 1581245"/>
                    <a:gd name="connsiteX132" fmla="*/ 912915 w 1923910"/>
                    <a:gd name="connsiteY132" fmla="*/ 1417225 h 1581245"/>
                    <a:gd name="connsiteX133" fmla="*/ 909391 w 1923910"/>
                    <a:gd name="connsiteY133" fmla="*/ 1416653 h 1581245"/>
                    <a:gd name="connsiteX134" fmla="*/ 892722 w 1923910"/>
                    <a:gd name="connsiteY134" fmla="*/ 1435037 h 1581245"/>
                    <a:gd name="connsiteX135" fmla="*/ 839191 w 1923910"/>
                    <a:gd name="connsiteY135" fmla="*/ 1534763 h 1581245"/>
                    <a:gd name="connsiteX136" fmla="*/ 826999 w 1923910"/>
                    <a:gd name="connsiteY136" fmla="*/ 1532858 h 1581245"/>
                    <a:gd name="connsiteX137" fmla="*/ 813283 w 1923910"/>
                    <a:gd name="connsiteY137" fmla="*/ 1568958 h 1581245"/>
                    <a:gd name="connsiteX138" fmla="*/ 795567 w 1923910"/>
                    <a:gd name="connsiteY138" fmla="*/ 1565624 h 1581245"/>
                    <a:gd name="connsiteX139" fmla="*/ 791090 w 1923910"/>
                    <a:gd name="connsiteY139" fmla="*/ 1564767 h 1581245"/>
                    <a:gd name="connsiteX140" fmla="*/ 779660 w 1923910"/>
                    <a:gd name="connsiteY140" fmla="*/ 1570863 h 1581245"/>
                    <a:gd name="connsiteX141" fmla="*/ 754038 w 1923910"/>
                    <a:gd name="connsiteY141" fmla="*/ 1558671 h 1581245"/>
                    <a:gd name="connsiteX142" fmla="*/ 736988 w 1923910"/>
                    <a:gd name="connsiteY142" fmla="*/ 1551527 h 1581245"/>
                    <a:gd name="connsiteX143" fmla="*/ 732797 w 1923910"/>
                    <a:gd name="connsiteY143" fmla="*/ 1552099 h 1581245"/>
                    <a:gd name="connsiteX144" fmla="*/ 720510 w 1923910"/>
                    <a:gd name="connsiteY144" fmla="*/ 1544574 h 1581245"/>
                    <a:gd name="connsiteX145" fmla="*/ 719177 w 1923910"/>
                    <a:gd name="connsiteY145" fmla="*/ 1547527 h 1581245"/>
                    <a:gd name="connsiteX146" fmla="*/ 709652 w 1923910"/>
                    <a:gd name="connsiteY146" fmla="*/ 1532858 h 1581245"/>
                    <a:gd name="connsiteX147" fmla="*/ 692411 w 1923910"/>
                    <a:gd name="connsiteY147" fmla="*/ 1520666 h 1581245"/>
                    <a:gd name="connsiteX148" fmla="*/ 675076 w 1923910"/>
                    <a:gd name="connsiteY148" fmla="*/ 1523238 h 1581245"/>
                    <a:gd name="connsiteX149" fmla="*/ 650787 w 1923910"/>
                    <a:gd name="connsiteY149" fmla="*/ 1506855 h 1581245"/>
                    <a:gd name="connsiteX150" fmla="*/ 682886 w 1923910"/>
                    <a:gd name="connsiteY150" fmla="*/ 1447610 h 1581245"/>
                    <a:gd name="connsiteX151" fmla="*/ 672218 w 1923910"/>
                    <a:gd name="connsiteY151" fmla="*/ 1412177 h 1581245"/>
                    <a:gd name="connsiteX152" fmla="*/ 664122 w 1923910"/>
                    <a:gd name="connsiteY152" fmla="*/ 1407414 h 1581245"/>
                    <a:gd name="connsiteX153" fmla="*/ 629165 w 1923910"/>
                    <a:gd name="connsiteY153" fmla="*/ 1426845 h 1581245"/>
                    <a:gd name="connsiteX154" fmla="*/ 607448 w 1923910"/>
                    <a:gd name="connsiteY154" fmla="*/ 1457992 h 1581245"/>
                    <a:gd name="connsiteX155" fmla="*/ 598018 w 1923910"/>
                    <a:gd name="connsiteY155" fmla="*/ 1509903 h 1581245"/>
                    <a:gd name="connsiteX156" fmla="*/ 539440 w 1923910"/>
                    <a:gd name="connsiteY156" fmla="*/ 1569720 h 1581245"/>
                    <a:gd name="connsiteX157" fmla="*/ 492672 w 1923910"/>
                    <a:gd name="connsiteY157" fmla="*/ 1578197 h 1581245"/>
                    <a:gd name="connsiteX158" fmla="*/ 410757 w 1923910"/>
                    <a:gd name="connsiteY158" fmla="*/ 1532668 h 1581245"/>
                    <a:gd name="connsiteX159" fmla="*/ 420663 w 1923910"/>
                    <a:gd name="connsiteY159" fmla="*/ 1486948 h 1581245"/>
                    <a:gd name="connsiteX160" fmla="*/ 469812 w 1923910"/>
                    <a:gd name="connsiteY160" fmla="*/ 1442752 h 1581245"/>
                    <a:gd name="connsiteX161" fmla="*/ 469812 w 1923910"/>
                    <a:gd name="connsiteY161" fmla="*/ 1397032 h 1581245"/>
                    <a:gd name="connsiteX162" fmla="*/ 459811 w 1923910"/>
                    <a:gd name="connsiteY162" fmla="*/ 1386269 h 1581245"/>
                    <a:gd name="connsiteX163" fmla="*/ 382182 w 1923910"/>
                    <a:gd name="connsiteY163" fmla="*/ 1416368 h 1581245"/>
                    <a:gd name="connsiteX164" fmla="*/ 377324 w 1923910"/>
                    <a:gd name="connsiteY164" fmla="*/ 1415320 h 1581245"/>
                    <a:gd name="connsiteX165" fmla="*/ 347701 w 1923910"/>
                    <a:gd name="connsiteY165" fmla="*/ 1404461 h 1581245"/>
                    <a:gd name="connsiteX166" fmla="*/ 332462 w 1923910"/>
                    <a:gd name="connsiteY166" fmla="*/ 1406938 h 1581245"/>
                    <a:gd name="connsiteX167" fmla="*/ 319793 w 1923910"/>
                    <a:gd name="connsiteY167" fmla="*/ 1433036 h 1581245"/>
                    <a:gd name="connsiteX168" fmla="*/ 294647 w 1923910"/>
                    <a:gd name="connsiteY168" fmla="*/ 1454372 h 1581245"/>
                    <a:gd name="connsiteX169" fmla="*/ 251880 w 1923910"/>
                    <a:gd name="connsiteY169" fmla="*/ 1423130 h 1581245"/>
                    <a:gd name="connsiteX170" fmla="*/ 232163 w 1923910"/>
                    <a:gd name="connsiteY170" fmla="*/ 1401604 h 1581245"/>
                    <a:gd name="connsiteX171" fmla="*/ 207017 w 1923910"/>
                    <a:gd name="connsiteY171" fmla="*/ 1363504 h 1581245"/>
                    <a:gd name="connsiteX172" fmla="*/ 174061 w 1923910"/>
                    <a:gd name="connsiteY172" fmla="*/ 1332357 h 1581245"/>
                    <a:gd name="connsiteX173" fmla="*/ 183395 w 1923910"/>
                    <a:gd name="connsiteY173" fmla="*/ 1275112 h 1581245"/>
                    <a:gd name="connsiteX174" fmla="*/ 154154 w 1923910"/>
                    <a:gd name="connsiteY174" fmla="*/ 1221105 h 1581245"/>
                    <a:gd name="connsiteX175" fmla="*/ 130436 w 1923910"/>
                    <a:gd name="connsiteY175" fmla="*/ 1222724 h 1581245"/>
                    <a:gd name="connsiteX176" fmla="*/ 84335 w 1923910"/>
                    <a:gd name="connsiteY176" fmla="*/ 1246823 h 1581245"/>
                    <a:gd name="connsiteX177" fmla="*/ 75858 w 1923910"/>
                    <a:gd name="connsiteY177" fmla="*/ 1250823 h 1581245"/>
                    <a:gd name="connsiteX178" fmla="*/ 61475 w 1923910"/>
                    <a:gd name="connsiteY178" fmla="*/ 1226725 h 1581245"/>
                    <a:gd name="connsiteX179" fmla="*/ 28424 w 1923910"/>
                    <a:gd name="connsiteY179" fmla="*/ 1170337 h 1581245"/>
                    <a:gd name="connsiteX180" fmla="*/ 33281 w 1923910"/>
                    <a:gd name="connsiteY180" fmla="*/ 1130141 h 1581245"/>
                    <a:gd name="connsiteX181" fmla="*/ 2039 w 1923910"/>
                    <a:gd name="connsiteY181" fmla="*/ 1025557 h 1581245"/>
                    <a:gd name="connsiteX182" fmla="*/ 89383 w 1923910"/>
                    <a:gd name="connsiteY182" fmla="*/ 1038416 h 1581245"/>
                    <a:gd name="connsiteX183" fmla="*/ 110148 w 1923910"/>
                    <a:gd name="connsiteY183" fmla="*/ 1053465 h 1581245"/>
                    <a:gd name="connsiteX184" fmla="*/ 112434 w 1923910"/>
                    <a:gd name="connsiteY184" fmla="*/ 1053465 h 1581245"/>
                    <a:gd name="connsiteX185" fmla="*/ 150629 w 1923910"/>
                    <a:gd name="connsiteY185" fmla="*/ 1051941 h 1581245"/>
                    <a:gd name="connsiteX186" fmla="*/ 154344 w 1923910"/>
                    <a:gd name="connsiteY186" fmla="*/ 1053179 h 1581245"/>
                    <a:gd name="connsiteX187" fmla="*/ 191682 w 1923910"/>
                    <a:gd name="connsiteY187" fmla="*/ 1059561 h 1581245"/>
                    <a:gd name="connsiteX188" fmla="*/ 222353 w 1923910"/>
                    <a:gd name="connsiteY188" fmla="*/ 1058799 h 1581245"/>
                    <a:gd name="connsiteX189" fmla="*/ 238069 w 1923910"/>
                    <a:gd name="connsiteY189" fmla="*/ 1059275 h 1581245"/>
                    <a:gd name="connsiteX190" fmla="*/ 332080 w 1923910"/>
                    <a:gd name="connsiteY190" fmla="*/ 1090708 h 1581245"/>
                    <a:gd name="connsiteX191" fmla="*/ 342272 w 1923910"/>
                    <a:gd name="connsiteY191" fmla="*/ 1096232 h 1581245"/>
                    <a:gd name="connsiteX192" fmla="*/ 372562 w 1923910"/>
                    <a:gd name="connsiteY192" fmla="*/ 1117854 h 1581245"/>
                    <a:gd name="connsiteX193" fmla="*/ 379325 w 1923910"/>
                    <a:gd name="connsiteY193" fmla="*/ 1118235 h 1581245"/>
                    <a:gd name="connsiteX194" fmla="*/ 530200 w 1923910"/>
                    <a:gd name="connsiteY194" fmla="*/ 1178338 h 1581245"/>
                    <a:gd name="connsiteX195" fmla="*/ 531343 w 1923910"/>
                    <a:gd name="connsiteY195" fmla="*/ 1178624 h 1581245"/>
                    <a:gd name="connsiteX196" fmla="*/ 542964 w 1923910"/>
                    <a:gd name="connsiteY196" fmla="*/ 1179671 h 1581245"/>
                    <a:gd name="connsiteX197" fmla="*/ 571349 w 1923910"/>
                    <a:gd name="connsiteY197" fmla="*/ 1173956 h 1581245"/>
                    <a:gd name="connsiteX198" fmla="*/ 657359 w 1923910"/>
                    <a:gd name="connsiteY198" fmla="*/ 1146905 h 1581245"/>
                    <a:gd name="connsiteX199" fmla="*/ 788328 w 1923910"/>
                    <a:gd name="connsiteY199" fmla="*/ 1127570 h 1581245"/>
                    <a:gd name="connsiteX200" fmla="*/ 857956 w 1923910"/>
                    <a:gd name="connsiteY200" fmla="*/ 1111949 h 1581245"/>
                    <a:gd name="connsiteX201" fmla="*/ 893389 w 1923910"/>
                    <a:gd name="connsiteY201" fmla="*/ 1101471 h 1581245"/>
                    <a:gd name="connsiteX202" fmla="*/ 898532 w 1923910"/>
                    <a:gd name="connsiteY202" fmla="*/ 1097280 h 1581245"/>
                    <a:gd name="connsiteX203" fmla="*/ 908819 w 1923910"/>
                    <a:gd name="connsiteY203" fmla="*/ 1092899 h 1581245"/>
                    <a:gd name="connsiteX204" fmla="*/ 912439 w 1923910"/>
                    <a:gd name="connsiteY204" fmla="*/ 1091184 h 1581245"/>
                    <a:gd name="connsiteX205" fmla="*/ 952634 w 1923910"/>
                    <a:gd name="connsiteY205" fmla="*/ 1073944 h 1581245"/>
                    <a:gd name="connsiteX206" fmla="*/ 967588 w 1923910"/>
                    <a:gd name="connsiteY206" fmla="*/ 1050989 h 1581245"/>
                    <a:gd name="connsiteX207" fmla="*/ 1003403 w 1923910"/>
                    <a:gd name="connsiteY207" fmla="*/ 1019461 h 1581245"/>
                    <a:gd name="connsiteX208" fmla="*/ 1007784 w 1923910"/>
                    <a:gd name="connsiteY208" fmla="*/ 1016794 h 1581245"/>
                    <a:gd name="connsiteX209" fmla="*/ 1035502 w 1923910"/>
                    <a:gd name="connsiteY209" fmla="*/ 868680 h 1581245"/>
                    <a:gd name="connsiteX210" fmla="*/ 1056266 w 1923910"/>
                    <a:gd name="connsiteY210" fmla="*/ 861251 h 1581245"/>
                    <a:gd name="connsiteX211" fmla="*/ 1070935 w 1923910"/>
                    <a:gd name="connsiteY211" fmla="*/ 863156 h 1581245"/>
                    <a:gd name="connsiteX212" fmla="*/ 1101891 w 1923910"/>
                    <a:gd name="connsiteY212" fmla="*/ 873157 h 1581245"/>
                    <a:gd name="connsiteX213" fmla="*/ 1114369 w 1923910"/>
                    <a:gd name="connsiteY213" fmla="*/ 879158 h 1581245"/>
                    <a:gd name="connsiteX214" fmla="*/ 1136848 w 1923910"/>
                    <a:gd name="connsiteY214" fmla="*/ 883158 h 1581245"/>
                    <a:gd name="connsiteX215" fmla="*/ 1208476 w 1923910"/>
                    <a:gd name="connsiteY215" fmla="*/ 842582 h 1581245"/>
                    <a:gd name="connsiteX216" fmla="*/ 1275913 w 1923910"/>
                    <a:gd name="connsiteY216" fmla="*/ 829532 h 1581245"/>
                    <a:gd name="connsiteX217" fmla="*/ 1331539 w 1923910"/>
                    <a:gd name="connsiteY217" fmla="*/ 789527 h 1581245"/>
                    <a:gd name="connsiteX218" fmla="*/ 1350208 w 1923910"/>
                    <a:gd name="connsiteY218" fmla="*/ 752094 h 1581245"/>
                    <a:gd name="connsiteX219" fmla="*/ 1385736 w 1923910"/>
                    <a:gd name="connsiteY219" fmla="*/ 719042 h 1581245"/>
                    <a:gd name="connsiteX220" fmla="*/ 1401262 w 1923910"/>
                    <a:gd name="connsiteY220" fmla="*/ 710565 h 1581245"/>
                    <a:gd name="connsiteX221" fmla="*/ 1412692 w 1923910"/>
                    <a:gd name="connsiteY221" fmla="*/ 705136 h 1581245"/>
                    <a:gd name="connsiteX222" fmla="*/ 1467365 w 1923910"/>
                    <a:gd name="connsiteY222" fmla="*/ 684371 h 1581245"/>
                    <a:gd name="connsiteX223" fmla="*/ 1513371 w 1923910"/>
                    <a:gd name="connsiteY223" fmla="*/ 663893 h 1581245"/>
                    <a:gd name="connsiteX224" fmla="*/ 1553566 w 1923910"/>
                    <a:gd name="connsiteY224" fmla="*/ 674180 h 1581245"/>
                    <a:gd name="connsiteX225" fmla="*/ 1570902 w 1923910"/>
                    <a:gd name="connsiteY225" fmla="*/ 671513 h 1581245"/>
                    <a:gd name="connsiteX226" fmla="*/ 1521181 w 1923910"/>
                    <a:gd name="connsiteY226" fmla="*/ 582644 h 1581245"/>
                    <a:gd name="connsiteX227" fmla="*/ 1449363 w 1923910"/>
                    <a:gd name="connsiteY227" fmla="*/ 547116 h 1581245"/>
                    <a:gd name="connsiteX228" fmla="*/ 1420979 w 1923910"/>
                    <a:gd name="connsiteY228" fmla="*/ 559499 h 1581245"/>
                    <a:gd name="connsiteX229" fmla="*/ 1399357 w 1923910"/>
                    <a:gd name="connsiteY229" fmla="*/ 581692 h 1581245"/>
                    <a:gd name="connsiteX230" fmla="*/ 1368115 w 1923910"/>
                    <a:gd name="connsiteY230" fmla="*/ 564356 h 1581245"/>
                    <a:gd name="connsiteX231" fmla="*/ 1367639 w 1923910"/>
                    <a:gd name="connsiteY231" fmla="*/ 564356 h 1581245"/>
                    <a:gd name="connsiteX232" fmla="*/ 1304297 w 1923910"/>
                    <a:gd name="connsiteY232" fmla="*/ 587121 h 1581245"/>
                    <a:gd name="connsiteX233" fmla="*/ 1296868 w 1923910"/>
                    <a:gd name="connsiteY233" fmla="*/ 582454 h 1581245"/>
                    <a:gd name="connsiteX234" fmla="*/ 1293629 w 1923910"/>
                    <a:gd name="connsiteY234" fmla="*/ 578263 h 1581245"/>
                    <a:gd name="connsiteX235" fmla="*/ 1286486 w 1923910"/>
                    <a:gd name="connsiteY235" fmla="*/ 536353 h 1581245"/>
                    <a:gd name="connsiteX236" fmla="*/ 1295248 w 1923910"/>
                    <a:gd name="connsiteY236" fmla="*/ 517970 h 1581245"/>
                    <a:gd name="connsiteX237" fmla="*/ 1311727 w 1923910"/>
                    <a:gd name="connsiteY237" fmla="*/ 458153 h 1581245"/>
                    <a:gd name="connsiteX238" fmla="*/ 1336301 w 1923910"/>
                    <a:gd name="connsiteY238" fmla="*/ 429482 h 1581245"/>
                    <a:gd name="connsiteX239" fmla="*/ 1362114 w 1923910"/>
                    <a:gd name="connsiteY239" fmla="*/ 407099 h 1581245"/>
                    <a:gd name="connsiteX240" fmla="*/ 1395832 w 1923910"/>
                    <a:gd name="connsiteY240" fmla="*/ 400526 h 1581245"/>
                    <a:gd name="connsiteX241" fmla="*/ 1494988 w 1923910"/>
                    <a:gd name="connsiteY241" fmla="*/ 341567 h 1581245"/>
                    <a:gd name="connsiteX242" fmla="*/ 1510228 w 1923910"/>
                    <a:gd name="connsiteY242" fmla="*/ 316802 h 1581245"/>
                    <a:gd name="connsiteX243" fmla="*/ 1525754 w 1923910"/>
                    <a:gd name="connsiteY243" fmla="*/ 269748 h 1581245"/>
                    <a:gd name="connsiteX244" fmla="*/ 1536612 w 1923910"/>
                    <a:gd name="connsiteY244" fmla="*/ 204788 h 1581245"/>
                    <a:gd name="connsiteX245" fmla="*/ 1571473 w 1923910"/>
                    <a:gd name="connsiteY245" fmla="*/ 155258 h 1581245"/>
                    <a:gd name="connsiteX246" fmla="*/ 1576617 w 1923910"/>
                    <a:gd name="connsiteY246" fmla="*/ 132779 h 1581245"/>
                    <a:gd name="connsiteX247" fmla="*/ 1576236 w 1923910"/>
                    <a:gd name="connsiteY247" fmla="*/ 123730 h 1581245"/>
                    <a:gd name="connsiteX248" fmla="*/ 1570807 w 1923910"/>
                    <a:gd name="connsiteY248" fmla="*/ 106490 h 1581245"/>
                    <a:gd name="connsiteX249" fmla="*/ 1566806 w 1923910"/>
                    <a:gd name="connsiteY249" fmla="*/ 100489 h 1581245"/>
                    <a:gd name="connsiteX250" fmla="*/ 1556329 w 1923910"/>
                    <a:gd name="connsiteY250" fmla="*/ 77153 h 1581245"/>
                    <a:gd name="connsiteX251" fmla="*/ 1543756 w 1923910"/>
                    <a:gd name="connsiteY251" fmla="*/ 81248 h 1581245"/>
                    <a:gd name="connsiteX252" fmla="*/ 1541374 w 1923910"/>
                    <a:gd name="connsiteY252" fmla="*/ 79629 h 1581245"/>
                    <a:gd name="connsiteX253" fmla="*/ 1534231 w 1923910"/>
                    <a:gd name="connsiteY253" fmla="*/ 72962 h 1581245"/>
                    <a:gd name="connsiteX254" fmla="*/ 1549471 w 1923910"/>
                    <a:gd name="connsiteY254" fmla="*/ 50483 h 1581245"/>
                    <a:gd name="connsiteX255" fmla="*/ 1611669 w 1923910"/>
                    <a:gd name="connsiteY255" fmla="*/ 2381 h 1581245"/>
                    <a:gd name="connsiteX256" fmla="*/ 1612622 w 1923910"/>
                    <a:gd name="connsiteY256" fmla="*/ 0 h 1581245"/>
                    <a:gd name="connsiteX257" fmla="*/ 1611669 w 1923910"/>
                    <a:gd name="connsiteY257" fmla="*/ 190 h 1581245"/>
                    <a:gd name="connsiteX258" fmla="*/ 1548518 w 1923910"/>
                    <a:gd name="connsiteY258" fmla="*/ 49054 h 1581245"/>
                    <a:gd name="connsiteX259" fmla="*/ 1545851 w 1923910"/>
                    <a:gd name="connsiteY259" fmla="*/ 52292 h 1581245"/>
                    <a:gd name="connsiteX260" fmla="*/ 1532802 w 1923910"/>
                    <a:gd name="connsiteY260" fmla="*/ 73152 h 1581245"/>
                    <a:gd name="connsiteX261" fmla="*/ 1538517 w 1923910"/>
                    <a:gd name="connsiteY261" fmla="*/ 80105 h 1581245"/>
                    <a:gd name="connsiteX262" fmla="*/ 1540898 w 1923910"/>
                    <a:gd name="connsiteY262" fmla="*/ 81629 h 1581245"/>
                    <a:gd name="connsiteX263" fmla="*/ 1542613 w 1923910"/>
                    <a:gd name="connsiteY263" fmla="*/ 82868 h 1581245"/>
                    <a:gd name="connsiteX264" fmla="*/ 1543280 w 1923910"/>
                    <a:gd name="connsiteY264" fmla="*/ 83344 h 1581245"/>
                    <a:gd name="connsiteX265" fmla="*/ 1544613 w 1923910"/>
                    <a:gd name="connsiteY265" fmla="*/ 83725 h 1581245"/>
                    <a:gd name="connsiteX266" fmla="*/ 1545661 w 1923910"/>
                    <a:gd name="connsiteY266" fmla="*/ 83439 h 1581245"/>
                    <a:gd name="connsiteX267" fmla="*/ 1557186 w 1923910"/>
                    <a:gd name="connsiteY267" fmla="*/ 79629 h 1581245"/>
                    <a:gd name="connsiteX268" fmla="*/ 1561282 w 1923910"/>
                    <a:gd name="connsiteY268" fmla="*/ 81248 h 1581245"/>
                    <a:gd name="connsiteX269" fmla="*/ 1565282 w 1923910"/>
                    <a:gd name="connsiteY269" fmla="*/ 100584 h 1581245"/>
                    <a:gd name="connsiteX270" fmla="*/ 1565758 w 1923910"/>
                    <a:gd name="connsiteY270" fmla="*/ 102108 h 1581245"/>
                    <a:gd name="connsiteX271" fmla="*/ 1569569 w 1923910"/>
                    <a:gd name="connsiteY271" fmla="*/ 107823 h 1581245"/>
                    <a:gd name="connsiteX272" fmla="*/ 1574712 w 1923910"/>
                    <a:gd name="connsiteY272" fmla="*/ 124206 h 1581245"/>
                    <a:gd name="connsiteX273" fmla="*/ 1574807 w 1923910"/>
                    <a:gd name="connsiteY273" fmla="*/ 124778 h 1581245"/>
                    <a:gd name="connsiteX274" fmla="*/ 1575093 w 1923910"/>
                    <a:gd name="connsiteY274" fmla="*/ 132302 h 1581245"/>
                    <a:gd name="connsiteX275" fmla="*/ 1575093 w 1923910"/>
                    <a:gd name="connsiteY275" fmla="*/ 132874 h 1581245"/>
                    <a:gd name="connsiteX276" fmla="*/ 1570140 w 1923910"/>
                    <a:gd name="connsiteY276" fmla="*/ 154496 h 1581245"/>
                    <a:gd name="connsiteX277" fmla="*/ 1553757 w 1923910"/>
                    <a:gd name="connsiteY277" fmla="*/ 176879 h 1581245"/>
                    <a:gd name="connsiteX278" fmla="*/ 1535183 w 1923910"/>
                    <a:gd name="connsiteY278" fmla="*/ 204216 h 1581245"/>
                    <a:gd name="connsiteX279" fmla="*/ 1528039 w 1923910"/>
                    <a:gd name="connsiteY279" fmla="*/ 243269 h 1581245"/>
                    <a:gd name="connsiteX280" fmla="*/ 1524325 w 1923910"/>
                    <a:gd name="connsiteY280" fmla="*/ 269462 h 1581245"/>
                    <a:gd name="connsiteX281" fmla="*/ 1508989 w 1923910"/>
                    <a:gd name="connsiteY281" fmla="*/ 315944 h 1581245"/>
                    <a:gd name="connsiteX282" fmla="*/ 1508989 w 1923910"/>
                    <a:gd name="connsiteY282" fmla="*/ 318040 h 1581245"/>
                    <a:gd name="connsiteX283" fmla="*/ 1494226 w 1923910"/>
                    <a:gd name="connsiteY283" fmla="*/ 340043 h 1581245"/>
                    <a:gd name="connsiteX284" fmla="*/ 1396214 w 1923910"/>
                    <a:gd name="connsiteY284" fmla="*/ 398431 h 1581245"/>
                    <a:gd name="connsiteX285" fmla="*/ 1384593 w 1923910"/>
                    <a:gd name="connsiteY285" fmla="*/ 400241 h 1581245"/>
                    <a:gd name="connsiteX286" fmla="*/ 1362114 w 1923910"/>
                    <a:gd name="connsiteY286" fmla="*/ 405194 h 1581245"/>
                    <a:gd name="connsiteX287" fmla="*/ 1337730 w 1923910"/>
                    <a:gd name="connsiteY287" fmla="*/ 425482 h 1581245"/>
                    <a:gd name="connsiteX288" fmla="*/ 1335349 w 1923910"/>
                    <a:gd name="connsiteY288" fmla="*/ 428244 h 1581245"/>
                    <a:gd name="connsiteX289" fmla="*/ 1327443 w 1923910"/>
                    <a:gd name="connsiteY289" fmla="*/ 437197 h 1581245"/>
                    <a:gd name="connsiteX290" fmla="*/ 1310679 w 1923910"/>
                    <a:gd name="connsiteY290" fmla="*/ 457010 h 1581245"/>
                    <a:gd name="connsiteX291" fmla="*/ 1310393 w 1923910"/>
                    <a:gd name="connsiteY291" fmla="*/ 457486 h 1581245"/>
                    <a:gd name="connsiteX292" fmla="*/ 1293724 w 1923910"/>
                    <a:gd name="connsiteY292" fmla="*/ 518160 h 1581245"/>
                    <a:gd name="connsiteX293" fmla="*/ 1285723 w 1923910"/>
                    <a:gd name="connsiteY293" fmla="*/ 534829 h 1581245"/>
                    <a:gd name="connsiteX294" fmla="*/ 1284962 w 1923910"/>
                    <a:gd name="connsiteY294" fmla="*/ 536543 h 1581245"/>
                    <a:gd name="connsiteX295" fmla="*/ 1292391 w 1923910"/>
                    <a:gd name="connsiteY295" fmla="*/ 579596 h 1581245"/>
                    <a:gd name="connsiteX296" fmla="*/ 1295820 w 1923910"/>
                    <a:gd name="connsiteY296" fmla="*/ 584168 h 1581245"/>
                    <a:gd name="connsiteX297" fmla="*/ 1305155 w 1923910"/>
                    <a:gd name="connsiteY297" fmla="*/ 589788 h 1581245"/>
                    <a:gd name="connsiteX298" fmla="*/ 1318489 w 1923910"/>
                    <a:gd name="connsiteY298" fmla="*/ 583597 h 1581245"/>
                    <a:gd name="connsiteX299" fmla="*/ 1368496 w 1923910"/>
                    <a:gd name="connsiteY299" fmla="*/ 567119 h 1581245"/>
                    <a:gd name="connsiteX300" fmla="*/ 1368496 w 1923910"/>
                    <a:gd name="connsiteY300" fmla="*/ 567119 h 1581245"/>
                    <a:gd name="connsiteX301" fmla="*/ 1389451 w 1923910"/>
                    <a:gd name="connsiteY301" fmla="*/ 577691 h 1581245"/>
                    <a:gd name="connsiteX302" fmla="*/ 1400214 w 1923910"/>
                    <a:gd name="connsiteY302" fmla="*/ 584454 h 1581245"/>
                    <a:gd name="connsiteX303" fmla="*/ 1423836 w 1923910"/>
                    <a:gd name="connsiteY303" fmla="*/ 561118 h 1581245"/>
                    <a:gd name="connsiteX304" fmla="*/ 1450220 w 1923910"/>
                    <a:gd name="connsiteY304" fmla="*/ 549878 h 1581245"/>
                    <a:gd name="connsiteX305" fmla="*/ 1519848 w 1923910"/>
                    <a:gd name="connsiteY305" fmla="*/ 584168 h 1581245"/>
                    <a:gd name="connsiteX306" fmla="*/ 1539470 w 1923910"/>
                    <a:gd name="connsiteY306" fmla="*/ 604361 h 1581245"/>
                    <a:gd name="connsiteX307" fmla="*/ 1583094 w 1923910"/>
                    <a:gd name="connsiteY307" fmla="*/ 659892 h 1581245"/>
                    <a:gd name="connsiteX308" fmla="*/ 1570997 w 1923910"/>
                    <a:gd name="connsiteY308" fmla="*/ 669608 h 1581245"/>
                    <a:gd name="connsiteX309" fmla="*/ 1554329 w 1923910"/>
                    <a:gd name="connsiteY309" fmla="*/ 672179 h 1581245"/>
                    <a:gd name="connsiteX310" fmla="*/ 1528325 w 1923910"/>
                    <a:gd name="connsiteY310" fmla="*/ 666083 h 1581245"/>
                    <a:gd name="connsiteX311" fmla="*/ 1514323 w 1923910"/>
                    <a:gd name="connsiteY311" fmla="*/ 661892 h 1581245"/>
                    <a:gd name="connsiteX312" fmla="*/ 1514133 w 1923910"/>
                    <a:gd name="connsiteY312" fmla="*/ 661892 h 1581245"/>
                    <a:gd name="connsiteX313" fmla="*/ 1512704 w 1923910"/>
                    <a:gd name="connsiteY313" fmla="*/ 662369 h 1581245"/>
                    <a:gd name="connsiteX314" fmla="*/ 1476223 w 1923910"/>
                    <a:gd name="connsiteY314" fmla="*/ 679323 h 1581245"/>
                    <a:gd name="connsiteX315" fmla="*/ 1467365 w 1923910"/>
                    <a:gd name="connsiteY315" fmla="*/ 682466 h 1581245"/>
                    <a:gd name="connsiteX316" fmla="*/ 1454983 w 1923910"/>
                    <a:gd name="connsiteY316" fmla="*/ 686943 h 1581245"/>
                    <a:gd name="connsiteX317" fmla="*/ 1412501 w 1923910"/>
                    <a:gd name="connsiteY317" fmla="*/ 703326 h 1581245"/>
                    <a:gd name="connsiteX318" fmla="*/ 1411454 w 1923910"/>
                    <a:gd name="connsiteY318" fmla="*/ 704183 h 1581245"/>
                    <a:gd name="connsiteX319" fmla="*/ 1401643 w 1923910"/>
                    <a:gd name="connsiteY319" fmla="*/ 708565 h 1581245"/>
                    <a:gd name="connsiteX320" fmla="*/ 1400881 w 1923910"/>
                    <a:gd name="connsiteY320" fmla="*/ 708755 h 1581245"/>
                    <a:gd name="connsiteX321" fmla="*/ 1385164 w 1923910"/>
                    <a:gd name="connsiteY321" fmla="*/ 717328 h 1581245"/>
                    <a:gd name="connsiteX322" fmla="*/ 1348779 w 1923910"/>
                    <a:gd name="connsiteY322" fmla="*/ 751142 h 1581245"/>
                    <a:gd name="connsiteX323" fmla="*/ 1339254 w 1923910"/>
                    <a:gd name="connsiteY323" fmla="*/ 770096 h 1581245"/>
                    <a:gd name="connsiteX324" fmla="*/ 1330015 w 1923910"/>
                    <a:gd name="connsiteY324" fmla="*/ 788575 h 1581245"/>
                    <a:gd name="connsiteX325" fmla="*/ 1275818 w 1923910"/>
                    <a:gd name="connsiteY325" fmla="*/ 827532 h 1581245"/>
                    <a:gd name="connsiteX326" fmla="*/ 1242385 w 1923910"/>
                    <a:gd name="connsiteY326" fmla="*/ 834009 h 1581245"/>
                    <a:gd name="connsiteX327" fmla="*/ 1208381 w 1923910"/>
                    <a:gd name="connsiteY327" fmla="*/ 840581 h 1581245"/>
                    <a:gd name="connsiteX328" fmla="*/ 1207428 w 1923910"/>
                    <a:gd name="connsiteY328" fmla="*/ 841153 h 1581245"/>
                    <a:gd name="connsiteX329" fmla="*/ 1205142 w 1923910"/>
                    <a:gd name="connsiteY329" fmla="*/ 843344 h 1581245"/>
                    <a:gd name="connsiteX330" fmla="*/ 1137419 w 1923910"/>
                    <a:gd name="connsiteY330" fmla="*/ 881158 h 1581245"/>
                    <a:gd name="connsiteX331" fmla="*/ 1115702 w 1923910"/>
                    <a:gd name="connsiteY331" fmla="*/ 877253 h 1581245"/>
                    <a:gd name="connsiteX332" fmla="*/ 1103891 w 1923910"/>
                    <a:gd name="connsiteY332" fmla="*/ 871633 h 1581245"/>
                    <a:gd name="connsiteX333" fmla="*/ 1103224 w 1923910"/>
                    <a:gd name="connsiteY333" fmla="*/ 871252 h 1581245"/>
                    <a:gd name="connsiteX334" fmla="*/ 1095890 w 1923910"/>
                    <a:gd name="connsiteY334" fmla="*/ 868680 h 1581245"/>
                    <a:gd name="connsiteX335" fmla="*/ 1072078 w 1923910"/>
                    <a:gd name="connsiteY335" fmla="*/ 861155 h 1581245"/>
                    <a:gd name="connsiteX336" fmla="*/ 1056838 w 1923910"/>
                    <a:gd name="connsiteY336" fmla="*/ 859155 h 1581245"/>
                    <a:gd name="connsiteX337" fmla="*/ 1034549 w 1923910"/>
                    <a:gd name="connsiteY337" fmla="*/ 867156 h 1581245"/>
                    <a:gd name="connsiteX338" fmla="*/ 1034073 w 1923910"/>
                    <a:gd name="connsiteY338" fmla="*/ 867728 h 1581245"/>
                    <a:gd name="connsiteX339" fmla="*/ 1034645 w 1923910"/>
                    <a:gd name="connsiteY339" fmla="*/ 959739 h 1581245"/>
                    <a:gd name="connsiteX340" fmla="*/ 1045598 w 1923910"/>
                    <a:gd name="connsiteY340" fmla="*/ 981647 h 1581245"/>
                    <a:gd name="connsiteX341" fmla="*/ 1007213 w 1923910"/>
                    <a:gd name="connsiteY341" fmla="*/ 1015079 h 1581245"/>
                    <a:gd name="connsiteX342" fmla="*/ 1002831 w 1923910"/>
                    <a:gd name="connsiteY342" fmla="*/ 1017746 h 1581245"/>
                    <a:gd name="connsiteX343" fmla="*/ 971970 w 1923910"/>
                    <a:gd name="connsiteY343" fmla="*/ 1044607 h 1581245"/>
                    <a:gd name="connsiteX344" fmla="*/ 966541 w 1923910"/>
                    <a:gd name="connsiteY344" fmla="*/ 1049655 h 1581245"/>
                    <a:gd name="connsiteX345" fmla="*/ 966160 w 1923910"/>
                    <a:gd name="connsiteY345" fmla="*/ 1050131 h 1581245"/>
                    <a:gd name="connsiteX346" fmla="*/ 951110 w 1923910"/>
                    <a:gd name="connsiteY346" fmla="*/ 1073087 h 1581245"/>
                    <a:gd name="connsiteX347" fmla="*/ 923583 w 1923910"/>
                    <a:gd name="connsiteY347" fmla="*/ 1087850 h 1581245"/>
                    <a:gd name="connsiteX348" fmla="*/ 912439 w 1923910"/>
                    <a:gd name="connsiteY348" fmla="*/ 1089279 h 1581245"/>
                    <a:gd name="connsiteX349" fmla="*/ 911963 w 1923910"/>
                    <a:gd name="connsiteY349" fmla="*/ 1089470 h 1581245"/>
                    <a:gd name="connsiteX350" fmla="*/ 910724 w 1923910"/>
                    <a:gd name="connsiteY350" fmla="*/ 1090041 h 1581245"/>
                    <a:gd name="connsiteX351" fmla="*/ 908438 w 1923910"/>
                    <a:gd name="connsiteY351" fmla="*/ 1091184 h 1581245"/>
                    <a:gd name="connsiteX352" fmla="*/ 899104 w 1923910"/>
                    <a:gd name="connsiteY352" fmla="*/ 1095185 h 1581245"/>
                    <a:gd name="connsiteX353" fmla="*/ 898246 w 1923910"/>
                    <a:gd name="connsiteY353" fmla="*/ 1095566 h 1581245"/>
                    <a:gd name="connsiteX354" fmla="*/ 897770 w 1923910"/>
                    <a:gd name="connsiteY354" fmla="*/ 1095851 h 1581245"/>
                    <a:gd name="connsiteX355" fmla="*/ 892341 w 1923910"/>
                    <a:gd name="connsiteY355" fmla="*/ 1100233 h 1581245"/>
                    <a:gd name="connsiteX356" fmla="*/ 858337 w 1923910"/>
                    <a:gd name="connsiteY356" fmla="*/ 1110139 h 1581245"/>
                    <a:gd name="connsiteX357" fmla="*/ 857765 w 1923910"/>
                    <a:gd name="connsiteY357" fmla="*/ 1110234 h 1581245"/>
                    <a:gd name="connsiteX358" fmla="*/ 788519 w 1923910"/>
                    <a:gd name="connsiteY358" fmla="*/ 1125855 h 1581245"/>
                    <a:gd name="connsiteX359" fmla="*/ 746608 w 1923910"/>
                    <a:gd name="connsiteY359" fmla="*/ 1130713 h 1581245"/>
                    <a:gd name="connsiteX360" fmla="*/ 657169 w 1923910"/>
                    <a:gd name="connsiteY360" fmla="*/ 1145191 h 1581245"/>
                    <a:gd name="connsiteX361" fmla="*/ 619831 w 1923910"/>
                    <a:gd name="connsiteY361" fmla="*/ 1157288 h 1581245"/>
                    <a:gd name="connsiteX362" fmla="*/ 571253 w 1923910"/>
                    <a:gd name="connsiteY362" fmla="*/ 1172242 h 1581245"/>
                    <a:gd name="connsiteX363" fmla="*/ 543345 w 1923910"/>
                    <a:gd name="connsiteY363" fmla="*/ 1177862 h 1581245"/>
                    <a:gd name="connsiteX364" fmla="*/ 532201 w 1923910"/>
                    <a:gd name="connsiteY364" fmla="*/ 1176909 h 1581245"/>
                    <a:gd name="connsiteX365" fmla="*/ 531534 w 1923910"/>
                    <a:gd name="connsiteY365" fmla="*/ 1176909 h 1581245"/>
                    <a:gd name="connsiteX366" fmla="*/ 530677 w 1923910"/>
                    <a:gd name="connsiteY366" fmla="*/ 1176623 h 1581245"/>
                    <a:gd name="connsiteX367" fmla="*/ 383039 w 1923910"/>
                    <a:gd name="connsiteY367" fmla="*/ 1118140 h 1581245"/>
                    <a:gd name="connsiteX368" fmla="*/ 381039 w 1923910"/>
                    <a:gd name="connsiteY368" fmla="*/ 1116902 h 1581245"/>
                    <a:gd name="connsiteX369" fmla="*/ 380087 w 1923910"/>
                    <a:gd name="connsiteY369" fmla="*/ 1116521 h 1581245"/>
                    <a:gd name="connsiteX370" fmla="*/ 373038 w 1923910"/>
                    <a:gd name="connsiteY370" fmla="*/ 1116044 h 1581245"/>
                    <a:gd name="connsiteX371" fmla="*/ 345701 w 1923910"/>
                    <a:gd name="connsiteY371" fmla="*/ 1097280 h 1581245"/>
                    <a:gd name="connsiteX372" fmla="*/ 344939 w 1923910"/>
                    <a:gd name="connsiteY372" fmla="*/ 1095756 h 1581245"/>
                    <a:gd name="connsiteX373" fmla="*/ 343987 w 1923910"/>
                    <a:gd name="connsiteY373" fmla="*/ 1094708 h 1581245"/>
                    <a:gd name="connsiteX374" fmla="*/ 333795 w 1923910"/>
                    <a:gd name="connsiteY374" fmla="*/ 1089184 h 1581245"/>
                    <a:gd name="connsiteX375" fmla="*/ 239116 w 1923910"/>
                    <a:gd name="connsiteY375" fmla="*/ 1057466 h 1581245"/>
                    <a:gd name="connsiteX376" fmla="*/ 222924 w 1923910"/>
                    <a:gd name="connsiteY376" fmla="*/ 1056894 h 1581245"/>
                    <a:gd name="connsiteX377" fmla="*/ 205874 w 1923910"/>
                    <a:gd name="connsiteY377" fmla="*/ 1057275 h 1581245"/>
                    <a:gd name="connsiteX378" fmla="*/ 192158 w 1923910"/>
                    <a:gd name="connsiteY378" fmla="*/ 1057656 h 1581245"/>
                    <a:gd name="connsiteX379" fmla="*/ 155582 w 1923910"/>
                    <a:gd name="connsiteY379" fmla="*/ 1051465 h 1581245"/>
                    <a:gd name="connsiteX380" fmla="*/ 151963 w 1923910"/>
                    <a:gd name="connsiteY380" fmla="*/ 1050227 h 1581245"/>
                    <a:gd name="connsiteX381" fmla="*/ 151010 w 1923910"/>
                    <a:gd name="connsiteY381" fmla="*/ 1050036 h 1581245"/>
                    <a:gd name="connsiteX382" fmla="*/ 151010 w 1923910"/>
                    <a:gd name="connsiteY382" fmla="*/ 1050036 h 1581245"/>
                    <a:gd name="connsiteX383" fmla="*/ 112625 w 1923910"/>
                    <a:gd name="connsiteY383" fmla="*/ 1051560 h 1581245"/>
                    <a:gd name="connsiteX384" fmla="*/ 110529 w 1923910"/>
                    <a:gd name="connsiteY384" fmla="*/ 1051560 h 1581245"/>
                    <a:gd name="connsiteX385" fmla="*/ 92050 w 1923910"/>
                    <a:gd name="connsiteY385" fmla="*/ 1038225 h 1581245"/>
                    <a:gd name="connsiteX386" fmla="*/ 90145 w 1923910"/>
                    <a:gd name="connsiteY386" fmla="*/ 1036606 h 1581245"/>
                    <a:gd name="connsiteX387" fmla="*/ 2706 w 1923910"/>
                    <a:gd name="connsiteY387" fmla="*/ 1023747 h 1581245"/>
                    <a:gd name="connsiteX388" fmla="*/ 2420 w 1923910"/>
                    <a:gd name="connsiteY388" fmla="*/ 1023747 h 1581245"/>
                    <a:gd name="connsiteX389" fmla="*/ 515 w 1923910"/>
                    <a:gd name="connsiteY389" fmla="*/ 1024604 h 1581245"/>
                    <a:gd name="connsiteX390" fmla="*/ 134 w 1923910"/>
                    <a:gd name="connsiteY390" fmla="*/ 1026890 h 1581245"/>
                    <a:gd name="connsiteX391" fmla="*/ 610 w 1923910"/>
                    <a:gd name="connsiteY391" fmla="*/ 1028224 h 1581245"/>
                    <a:gd name="connsiteX392" fmla="*/ 31281 w 1923910"/>
                    <a:gd name="connsiteY392" fmla="*/ 1130046 h 1581245"/>
                    <a:gd name="connsiteX393" fmla="*/ 20994 w 1923910"/>
                    <a:gd name="connsiteY393" fmla="*/ 1143857 h 1581245"/>
                    <a:gd name="connsiteX394" fmla="*/ 15946 w 1923910"/>
                    <a:gd name="connsiteY394" fmla="*/ 1149096 h 1581245"/>
                    <a:gd name="connsiteX395" fmla="*/ 26614 w 1923910"/>
                    <a:gd name="connsiteY395" fmla="*/ 1172242 h 1581245"/>
                    <a:gd name="connsiteX396" fmla="*/ 36234 w 1923910"/>
                    <a:gd name="connsiteY396" fmla="*/ 1184720 h 1581245"/>
                    <a:gd name="connsiteX397" fmla="*/ 59570 w 1923910"/>
                    <a:gd name="connsiteY397" fmla="*/ 1226153 h 1581245"/>
                    <a:gd name="connsiteX398" fmla="*/ 58999 w 1923910"/>
                    <a:gd name="connsiteY398" fmla="*/ 1245013 h 1581245"/>
                    <a:gd name="connsiteX399" fmla="*/ 76049 w 1923910"/>
                    <a:gd name="connsiteY399" fmla="*/ 1253681 h 1581245"/>
                    <a:gd name="connsiteX400" fmla="*/ 86716 w 1923910"/>
                    <a:gd name="connsiteY400" fmla="*/ 1248156 h 1581245"/>
                    <a:gd name="connsiteX401" fmla="*/ 85669 w 1923910"/>
                    <a:gd name="connsiteY401" fmla="*/ 1233011 h 1581245"/>
                    <a:gd name="connsiteX402" fmla="*/ 85192 w 1923910"/>
                    <a:gd name="connsiteY402" fmla="*/ 1232154 h 1581245"/>
                    <a:gd name="connsiteX403" fmla="*/ 120816 w 1923910"/>
                    <a:gd name="connsiteY403" fmla="*/ 1226820 h 1581245"/>
                    <a:gd name="connsiteX404" fmla="*/ 130912 w 1923910"/>
                    <a:gd name="connsiteY404" fmla="*/ 1225582 h 1581245"/>
                    <a:gd name="connsiteX405" fmla="*/ 154344 w 1923910"/>
                    <a:gd name="connsiteY405" fmla="*/ 1224058 h 1581245"/>
                    <a:gd name="connsiteX406" fmla="*/ 198921 w 1923910"/>
                    <a:gd name="connsiteY406" fmla="*/ 1239679 h 1581245"/>
                    <a:gd name="connsiteX407" fmla="*/ 181966 w 1923910"/>
                    <a:gd name="connsiteY407" fmla="*/ 1273969 h 1581245"/>
                    <a:gd name="connsiteX408" fmla="*/ 146724 w 1923910"/>
                    <a:gd name="connsiteY408" fmla="*/ 1305973 h 1581245"/>
                    <a:gd name="connsiteX409" fmla="*/ 135675 w 1923910"/>
                    <a:gd name="connsiteY409" fmla="*/ 1319022 h 1581245"/>
                    <a:gd name="connsiteX410" fmla="*/ 142438 w 1923910"/>
                    <a:gd name="connsiteY410" fmla="*/ 1322260 h 1581245"/>
                    <a:gd name="connsiteX411" fmla="*/ 172727 w 1923910"/>
                    <a:gd name="connsiteY411" fmla="*/ 1334834 h 1581245"/>
                    <a:gd name="connsiteX412" fmla="*/ 173204 w 1923910"/>
                    <a:gd name="connsiteY412" fmla="*/ 1335119 h 1581245"/>
                    <a:gd name="connsiteX413" fmla="*/ 194349 w 1923910"/>
                    <a:gd name="connsiteY413" fmla="*/ 1353407 h 1581245"/>
                    <a:gd name="connsiteX414" fmla="*/ 205588 w 1923910"/>
                    <a:gd name="connsiteY414" fmla="*/ 1365885 h 1581245"/>
                    <a:gd name="connsiteX415" fmla="*/ 220066 w 1923910"/>
                    <a:gd name="connsiteY415" fmla="*/ 1375696 h 1581245"/>
                    <a:gd name="connsiteX416" fmla="*/ 229972 w 1923910"/>
                    <a:gd name="connsiteY416" fmla="*/ 1401509 h 1581245"/>
                    <a:gd name="connsiteX417" fmla="*/ 229115 w 1923910"/>
                    <a:gd name="connsiteY417" fmla="*/ 1415701 h 1581245"/>
                    <a:gd name="connsiteX418" fmla="*/ 235687 w 1923910"/>
                    <a:gd name="connsiteY418" fmla="*/ 1418749 h 1581245"/>
                    <a:gd name="connsiteX419" fmla="*/ 250451 w 1923910"/>
                    <a:gd name="connsiteY419" fmla="*/ 1425512 h 1581245"/>
                    <a:gd name="connsiteX420" fmla="*/ 251689 w 1923910"/>
                    <a:gd name="connsiteY420" fmla="*/ 1426559 h 1581245"/>
                    <a:gd name="connsiteX421" fmla="*/ 294838 w 1923910"/>
                    <a:gd name="connsiteY421" fmla="*/ 1457420 h 1581245"/>
                    <a:gd name="connsiteX422" fmla="*/ 314554 w 1923910"/>
                    <a:gd name="connsiteY422" fmla="*/ 1443133 h 1581245"/>
                    <a:gd name="connsiteX423" fmla="*/ 321698 w 1923910"/>
                    <a:gd name="connsiteY423" fmla="*/ 1435322 h 1581245"/>
                    <a:gd name="connsiteX424" fmla="*/ 316079 w 1923910"/>
                    <a:gd name="connsiteY424" fmla="*/ 1419797 h 1581245"/>
                    <a:gd name="connsiteX425" fmla="*/ 310935 w 1923910"/>
                    <a:gd name="connsiteY425" fmla="*/ 1413510 h 1581245"/>
                    <a:gd name="connsiteX426" fmla="*/ 332652 w 1923910"/>
                    <a:gd name="connsiteY426" fmla="*/ 1409891 h 1581245"/>
                    <a:gd name="connsiteX427" fmla="*/ 340177 w 1923910"/>
                    <a:gd name="connsiteY427" fmla="*/ 1408652 h 1581245"/>
                    <a:gd name="connsiteX428" fmla="*/ 347892 w 1923910"/>
                    <a:gd name="connsiteY428" fmla="*/ 1407414 h 1581245"/>
                    <a:gd name="connsiteX429" fmla="*/ 376276 w 1923910"/>
                    <a:gd name="connsiteY429" fmla="*/ 1417987 h 1581245"/>
                    <a:gd name="connsiteX430" fmla="*/ 382277 w 1923910"/>
                    <a:gd name="connsiteY430" fmla="*/ 1419416 h 1581245"/>
                    <a:gd name="connsiteX431" fmla="*/ 420949 w 1923910"/>
                    <a:gd name="connsiteY431" fmla="*/ 1404461 h 1581245"/>
                    <a:gd name="connsiteX432" fmla="*/ 459906 w 1923910"/>
                    <a:gd name="connsiteY432" fmla="*/ 1389317 h 1581245"/>
                    <a:gd name="connsiteX433" fmla="*/ 467526 w 1923910"/>
                    <a:gd name="connsiteY433" fmla="*/ 1397699 h 1581245"/>
                    <a:gd name="connsiteX434" fmla="*/ 474098 w 1923910"/>
                    <a:gd name="connsiteY434" fmla="*/ 1417987 h 1581245"/>
                    <a:gd name="connsiteX435" fmla="*/ 467907 w 1923910"/>
                    <a:gd name="connsiteY435" fmla="*/ 1442180 h 1581245"/>
                    <a:gd name="connsiteX436" fmla="*/ 428188 w 1923910"/>
                    <a:gd name="connsiteY436" fmla="*/ 1476185 h 1581245"/>
                    <a:gd name="connsiteX437" fmla="*/ 418091 w 1923910"/>
                    <a:gd name="connsiteY437" fmla="*/ 1483233 h 1581245"/>
                    <a:gd name="connsiteX438" fmla="*/ 418663 w 1923910"/>
                    <a:gd name="connsiteY438" fmla="*/ 1488662 h 1581245"/>
                    <a:gd name="connsiteX439" fmla="*/ 413805 w 1923910"/>
                    <a:gd name="connsiteY439" fmla="*/ 1508951 h 1581245"/>
                    <a:gd name="connsiteX440" fmla="*/ 408757 w 1923910"/>
                    <a:gd name="connsiteY440" fmla="*/ 1534478 h 1581245"/>
                    <a:gd name="connsiteX441" fmla="*/ 409138 w 1923910"/>
                    <a:gd name="connsiteY441" fmla="*/ 1535049 h 1581245"/>
                    <a:gd name="connsiteX442" fmla="*/ 492767 w 1923910"/>
                    <a:gd name="connsiteY442" fmla="*/ 1581245 h 1581245"/>
                    <a:gd name="connsiteX443" fmla="*/ 540202 w 1923910"/>
                    <a:gd name="connsiteY443" fmla="*/ 1572673 h 1581245"/>
                    <a:gd name="connsiteX444" fmla="*/ 597447 w 1923910"/>
                    <a:gd name="connsiteY444" fmla="*/ 1529239 h 1581245"/>
                    <a:gd name="connsiteX445" fmla="*/ 600019 w 1923910"/>
                    <a:gd name="connsiteY445" fmla="*/ 1511999 h 1581245"/>
                    <a:gd name="connsiteX446" fmla="*/ 602971 w 1923910"/>
                    <a:gd name="connsiteY446" fmla="*/ 1491044 h 1581245"/>
                    <a:gd name="connsiteX447" fmla="*/ 609544 w 1923910"/>
                    <a:gd name="connsiteY447" fmla="*/ 1460087 h 1581245"/>
                    <a:gd name="connsiteX448" fmla="*/ 624879 w 1923910"/>
                    <a:gd name="connsiteY448" fmla="*/ 1431989 h 1581245"/>
                    <a:gd name="connsiteX449" fmla="*/ 630308 w 1923910"/>
                    <a:gd name="connsiteY449" fmla="*/ 1429703 h 1581245"/>
                    <a:gd name="connsiteX450" fmla="*/ 630880 w 1923910"/>
                    <a:gd name="connsiteY450" fmla="*/ 1429322 h 1581245"/>
                    <a:gd name="connsiteX451" fmla="*/ 664313 w 1923910"/>
                    <a:gd name="connsiteY451" fmla="*/ 1410462 h 1581245"/>
                    <a:gd name="connsiteX452" fmla="*/ 670218 w 1923910"/>
                    <a:gd name="connsiteY452" fmla="*/ 1413891 h 1581245"/>
                    <a:gd name="connsiteX453" fmla="*/ 676600 w 1923910"/>
                    <a:gd name="connsiteY453" fmla="*/ 1426655 h 1581245"/>
                    <a:gd name="connsiteX454" fmla="*/ 684887 w 1923910"/>
                    <a:gd name="connsiteY454" fmla="*/ 1444276 h 1581245"/>
                    <a:gd name="connsiteX455" fmla="*/ 684410 w 1923910"/>
                    <a:gd name="connsiteY455" fmla="*/ 1444562 h 1581245"/>
                    <a:gd name="connsiteX456" fmla="*/ 681457 w 1923910"/>
                    <a:gd name="connsiteY456" fmla="*/ 1446562 h 1581245"/>
                    <a:gd name="connsiteX457" fmla="*/ 649072 w 1923910"/>
                    <a:gd name="connsiteY457" fmla="*/ 1508951 h 1581245"/>
                    <a:gd name="connsiteX458" fmla="*/ 675362 w 1923910"/>
                    <a:gd name="connsiteY458" fmla="*/ 1526286 h 1581245"/>
                    <a:gd name="connsiteX459" fmla="*/ 684982 w 1923910"/>
                    <a:gd name="connsiteY459" fmla="*/ 1524857 h 1581245"/>
                    <a:gd name="connsiteX460" fmla="*/ 692697 w 1923910"/>
                    <a:gd name="connsiteY460" fmla="*/ 1523714 h 1581245"/>
                    <a:gd name="connsiteX461" fmla="*/ 707937 w 1923910"/>
                    <a:gd name="connsiteY461" fmla="*/ 1534763 h 1581245"/>
                    <a:gd name="connsiteX462" fmla="*/ 714795 w 1923910"/>
                    <a:gd name="connsiteY462" fmla="*/ 1545431 h 1581245"/>
                    <a:gd name="connsiteX463" fmla="*/ 719462 w 1923910"/>
                    <a:gd name="connsiteY463" fmla="*/ 1550384 h 1581245"/>
                    <a:gd name="connsiteX464" fmla="*/ 721272 w 1923910"/>
                    <a:gd name="connsiteY464" fmla="*/ 1549622 h 1581245"/>
                    <a:gd name="connsiteX465" fmla="*/ 721939 w 1923910"/>
                    <a:gd name="connsiteY465" fmla="*/ 1547813 h 1581245"/>
                    <a:gd name="connsiteX466" fmla="*/ 731654 w 1923910"/>
                    <a:gd name="connsiteY466" fmla="*/ 1554480 h 1581245"/>
                    <a:gd name="connsiteX467" fmla="*/ 733178 w 1923910"/>
                    <a:gd name="connsiteY467" fmla="*/ 1555052 h 1581245"/>
                    <a:gd name="connsiteX468" fmla="*/ 733845 w 1923910"/>
                    <a:gd name="connsiteY468" fmla="*/ 1554956 h 1581245"/>
                    <a:gd name="connsiteX469" fmla="*/ 737369 w 1923910"/>
                    <a:gd name="connsiteY469" fmla="*/ 1554480 h 1581245"/>
                    <a:gd name="connsiteX470" fmla="*/ 753181 w 1923910"/>
                    <a:gd name="connsiteY470" fmla="*/ 1561243 h 1581245"/>
                    <a:gd name="connsiteX471" fmla="*/ 780041 w 1923910"/>
                    <a:gd name="connsiteY471" fmla="*/ 1573816 h 1581245"/>
                    <a:gd name="connsiteX472" fmla="*/ 787756 w 1923910"/>
                    <a:gd name="connsiteY472" fmla="*/ 1569910 h 1581245"/>
                    <a:gd name="connsiteX473" fmla="*/ 791566 w 1923910"/>
                    <a:gd name="connsiteY473" fmla="*/ 1567720 h 1581245"/>
                    <a:gd name="connsiteX474" fmla="*/ 795281 w 1923910"/>
                    <a:gd name="connsiteY474" fmla="*/ 1568482 h 1581245"/>
                    <a:gd name="connsiteX475" fmla="*/ 813760 w 1923910"/>
                    <a:gd name="connsiteY475" fmla="*/ 1571911 h 1581245"/>
                    <a:gd name="connsiteX476" fmla="*/ 823761 w 1923910"/>
                    <a:gd name="connsiteY476" fmla="*/ 1568101 h 1581245"/>
                    <a:gd name="connsiteX477" fmla="*/ 823094 w 1923910"/>
                    <a:gd name="connsiteY477" fmla="*/ 1550575 h 1581245"/>
                    <a:gd name="connsiteX478" fmla="*/ 821665 w 1923910"/>
                    <a:gd name="connsiteY478" fmla="*/ 1537526 h 1581245"/>
                    <a:gd name="connsiteX479" fmla="*/ 827380 w 1923910"/>
                    <a:gd name="connsiteY479" fmla="*/ 1535811 h 1581245"/>
                    <a:gd name="connsiteX480" fmla="*/ 839001 w 1923910"/>
                    <a:gd name="connsiteY480" fmla="*/ 1537621 h 1581245"/>
                    <a:gd name="connsiteX481" fmla="*/ 839572 w 1923910"/>
                    <a:gd name="connsiteY481" fmla="*/ 1537621 h 1581245"/>
                    <a:gd name="connsiteX482" fmla="*/ 841668 w 1923910"/>
                    <a:gd name="connsiteY482" fmla="*/ 1536383 h 1581245"/>
                    <a:gd name="connsiteX483" fmla="*/ 841192 w 1923910"/>
                    <a:gd name="connsiteY483" fmla="*/ 1533525 h 1581245"/>
                    <a:gd name="connsiteX484" fmla="*/ 834524 w 1923910"/>
                    <a:gd name="connsiteY484" fmla="*/ 1518952 h 1581245"/>
                    <a:gd name="connsiteX485" fmla="*/ 872720 w 1923910"/>
                    <a:gd name="connsiteY485" fmla="*/ 1464374 h 1581245"/>
                    <a:gd name="connsiteX486" fmla="*/ 895294 w 1923910"/>
                    <a:gd name="connsiteY486" fmla="*/ 1436656 h 1581245"/>
                    <a:gd name="connsiteX487" fmla="*/ 910534 w 1923910"/>
                    <a:gd name="connsiteY487" fmla="*/ 1419892 h 1581245"/>
                    <a:gd name="connsiteX488" fmla="*/ 913201 w 1923910"/>
                    <a:gd name="connsiteY488" fmla="*/ 1420178 h 1581245"/>
                    <a:gd name="connsiteX489" fmla="*/ 917392 w 1923910"/>
                    <a:gd name="connsiteY489" fmla="*/ 1419892 h 1581245"/>
                    <a:gd name="connsiteX490" fmla="*/ 929774 w 1923910"/>
                    <a:gd name="connsiteY490" fmla="*/ 1413510 h 1581245"/>
                    <a:gd name="connsiteX491" fmla="*/ 921202 w 1923910"/>
                    <a:gd name="connsiteY491" fmla="*/ 1402080 h 1581245"/>
                    <a:gd name="connsiteX492" fmla="*/ 920821 w 1923910"/>
                    <a:gd name="connsiteY492" fmla="*/ 1401794 h 1581245"/>
                    <a:gd name="connsiteX493" fmla="*/ 937775 w 1923910"/>
                    <a:gd name="connsiteY493" fmla="*/ 1407128 h 1581245"/>
                    <a:gd name="connsiteX494" fmla="*/ 943395 w 1923910"/>
                    <a:gd name="connsiteY494" fmla="*/ 1409033 h 1581245"/>
                    <a:gd name="connsiteX495" fmla="*/ 949015 w 1923910"/>
                    <a:gd name="connsiteY495" fmla="*/ 1408557 h 1581245"/>
                    <a:gd name="connsiteX496" fmla="*/ 959302 w 1923910"/>
                    <a:gd name="connsiteY496" fmla="*/ 1413034 h 1581245"/>
                    <a:gd name="connsiteX497" fmla="*/ 962731 w 1923910"/>
                    <a:gd name="connsiteY497" fmla="*/ 1415225 h 1581245"/>
                    <a:gd name="connsiteX498" fmla="*/ 968827 w 1923910"/>
                    <a:gd name="connsiteY498" fmla="*/ 1408748 h 1581245"/>
                    <a:gd name="connsiteX499" fmla="*/ 991115 w 1923910"/>
                    <a:gd name="connsiteY499" fmla="*/ 1389126 h 1581245"/>
                    <a:gd name="connsiteX500" fmla="*/ 992830 w 1923910"/>
                    <a:gd name="connsiteY500" fmla="*/ 1389793 h 1581245"/>
                    <a:gd name="connsiteX501" fmla="*/ 992258 w 1923910"/>
                    <a:gd name="connsiteY501" fmla="*/ 1398460 h 1581245"/>
                    <a:gd name="connsiteX502" fmla="*/ 992925 w 1923910"/>
                    <a:gd name="connsiteY502" fmla="*/ 1400937 h 1581245"/>
                    <a:gd name="connsiteX503" fmla="*/ 994544 w 1923910"/>
                    <a:gd name="connsiteY503" fmla="*/ 1401604 h 1581245"/>
                    <a:gd name="connsiteX504" fmla="*/ 995402 w 1923910"/>
                    <a:gd name="connsiteY504" fmla="*/ 1401413 h 1581245"/>
                    <a:gd name="connsiteX505" fmla="*/ 1001593 w 1923910"/>
                    <a:gd name="connsiteY505" fmla="*/ 1399889 h 1581245"/>
                    <a:gd name="connsiteX506" fmla="*/ 1004164 w 1923910"/>
                    <a:gd name="connsiteY506" fmla="*/ 1400366 h 1581245"/>
                    <a:gd name="connsiteX507" fmla="*/ 1006831 w 1923910"/>
                    <a:gd name="connsiteY507" fmla="*/ 1400937 h 1581245"/>
                    <a:gd name="connsiteX508" fmla="*/ 1020452 w 1923910"/>
                    <a:gd name="connsiteY508" fmla="*/ 1390555 h 1581245"/>
                    <a:gd name="connsiteX509" fmla="*/ 1045884 w 1923910"/>
                    <a:gd name="connsiteY509" fmla="*/ 1383030 h 1581245"/>
                    <a:gd name="connsiteX510" fmla="*/ 1053314 w 1923910"/>
                    <a:gd name="connsiteY510" fmla="*/ 1384268 h 1581245"/>
                    <a:gd name="connsiteX511" fmla="*/ 1056457 w 1923910"/>
                    <a:gd name="connsiteY511" fmla="*/ 1384935 h 1581245"/>
                    <a:gd name="connsiteX512" fmla="*/ 1065887 w 1923910"/>
                    <a:gd name="connsiteY512" fmla="*/ 1367219 h 1581245"/>
                    <a:gd name="connsiteX513" fmla="*/ 1077507 w 1923910"/>
                    <a:gd name="connsiteY513" fmla="*/ 1330833 h 1581245"/>
                    <a:gd name="connsiteX514" fmla="*/ 1092271 w 1923910"/>
                    <a:gd name="connsiteY514" fmla="*/ 1319022 h 1581245"/>
                    <a:gd name="connsiteX515" fmla="*/ 1103606 w 1923910"/>
                    <a:gd name="connsiteY515" fmla="*/ 1321308 h 1581245"/>
                    <a:gd name="connsiteX516" fmla="*/ 1116274 w 1923910"/>
                    <a:gd name="connsiteY516" fmla="*/ 1323785 h 1581245"/>
                    <a:gd name="connsiteX517" fmla="*/ 1132085 w 1923910"/>
                    <a:gd name="connsiteY517" fmla="*/ 1315022 h 1581245"/>
                    <a:gd name="connsiteX518" fmla="*/ 1146373 w 1923910"/>
                    <a:gd name="connsiteY518" fmla="*/ 1308735 h 1581245"/>
                    <a:gd name="connsiteX519" fmla="*/ 1156183 w 1923910"/>
                    <a:gd name="connsiteY519" fmla="*/ 1309497 h 1581245"/>
                    <a:gd name="connsiteX520" fmla="*/ 1166566 w 1923910"/>
                    <a:gd name="connsiteY520" fmla="*/ 1310354 h 1581245"/>
                    <a:gd name="connsiteX521" fmla="*/ 1183806 w 1923910"/>
                    <a:gd name="connsiteY521" fmla="*/ 1303401 h 1581245"/>
                    <a:gd name="connsiteX522" fmla="*/ 1201332 w 1923910"/>
                    <a:gd name="connsiteY522" fmla="*/ 1291971 h 1581245"/>
                    <a:gd name="connsiteX523" fmla="*/ 1214381 w 1923910"/>
                    <a:gd name="connsiteY523" fmla="*/ 1255681 h 1581245"/>
                    <a:gd name="connsiteX524" fmla="*/ 1207904 w 1923910"/>
                    <a:gd name="connsiteY524" fmla="*/ 1243870 h 1581245"/>
                    <a:gd name="connsiteX525" fmla="*/ 1204380 w 1923910"/>
                    <a:gd name="connsiteY525" fmla="*/ 1230344 h 1581245"/>
                    <a:gd name="connsiteX526" fmla="*/ 1204666 w 1923910"/>
                    <a:gd name="connsiteY526" fmla="*/ 1229868 h 1581245"/>
                    <a:gd name="connsiteX527" fmla="*/ 1200570 w 1923910"/>
                    <a:gd name="connsiteY527" fmla="*/ 1213390 h 1581245"/>
                    <a:gd name="connsiteX528" fmla="*/ 1203808 w 1923910"/>
                    <a:gd name="connsiteY528" fmla="*/ 1201960 h 1581245"/>
                    <a:gd name="connsiteX529" fmla="*/ 1209523 w 1923910"/>
                    <a:gd name="connsiteY529" fmla="*/ 1192149 h 1581245"/>
                    <a:gd name="connsiteX530" fmla="*/ 1213048 w 1923910"/>
                    <a:gd name="connsiteY530" fmla="*/ 1192721 h 1581245"/>
                    <a:gd name="connsiteX531" fmla="*/ 1213619 w 1923910"/>
                    <a:gd name="connsiteY531" fmla="*/ 1192721 h 1581245"/>
                    <a:gd name="connsiteX532" fmla="*/ 1215715 w 1923910"/>
                    <a:gd name="connsiteY532" fmla="*/ 1191578 h 1581245"/>
                    <a:gd name="connsiteX533" fmla="*/ 1224668 w 1923910"/>
                    <a:gd name="connsiteY533" fmla="*/ 1167384 h 1581245"/>
                    <a:gd name="connsiteX534" fmla="*/ 1225621 w 1923910"/>
                    <a:gd name="connsiteY534" fmla="*/ 1163860 h 1581245"/>
                    <a:gd name="connsiteX535" fmla="*/ 1251148 w 1923910"/>
                    <a:gd name="connsiteY535" fmla="*/ 1132332 h 1581245"/>
                    <a:gd name="connsiteX536" fmla="*/ 1266293 w 1923910"/>
                    <a:gd name="connsiteY536" fmla="*/ 1144143 h 1581245"/>
                    <a:gd name="connsiteX537" fmla="*/ 1267055 w 1923910"/>
                    <a:gd name="connsiteY537" fmla="*/ 1144715 h 1581245"/>
                    <a:gd name="connsiteX538" fmla="*/ 1267816 w 1923910"/>
                    <a:gd name="connsiteY538" fmla="*/ 1157002 h 1581245"/>
                    <a:gd name="connsiteX539" fmla="*/ 1267150 w 1923910"/>
                    <a:gd name="connsiteY539" fmla="*/ 1184720 h 1581245"/>
                    <a:gd name="connsiteX540" fmla="*/ 1275818 w 1923910"/>
                    <a:gd name="connsiteY540" fmla="*/ 1189387 h 1581245"/>
                    <a:gd name="connsiteX541" fmla="*/ 1278865 w 1923910"/>
                    <a:gd name="connsiteY541" fmla="*/ 1189101 h 1581245"/>
                    <a:gd name="connsiteX542" fmla="*/ 1280485 w 1923910"/>
                    <a:gd name="connsiteY542" fmla="*/ 1189101 h 1581245"/>
                    <a:gd name="connsiteX543" fmla="*/ 1294487 w 1923910"/>
                    <a:gd name="connsiteY543" fmla="*/ 1184624 h 1581245"/>
                    <a:gd name="connsiteX544" fmla="*/ 1294963 w 1923910"/>
                    <a:gd name="connsiteY544" fmla="*/ 1183862 h 1581245"/>
                    <a:gd name="connsiteX545" fmla="*/ 1316870 w 1923910"/>
                    <a:gd name="connsiteY545" fmla="*/ 1159478 h 1581245"/>
                    <a:gd name="connsiteX546" fmla="*/ 1332015 w 1923910"/>
                    <a:gd name="connsiteY546" fmla="*/ 1146620 h 1581245"/>
                    <a:gd name="connsiteX547" fmla="*/ 1337635 w 1923910"/>
                    <a:gd name="connsiteY547" fmla="*/ 1145286 h 1581245"/>
                    <a:gd name="connsiteX548" fmla="*/ 1340588 w 1923910"/>
                    <a:gd name="connsiteY548" fmla="*/ 1147477 h 1581245"/>
                    <a:gd name="connsiteX549" fmla="*/ 1352113 w 1923910"/>
                    <a:gd name="connsiteY549" fmla="*/ 1156811 h 1581245"/>
                    <a:gd name="connsiteX550" fmla="*/ 1356971 w 1923910"/>
                    <a:gd name="connsiteY550" fmla="*/ 1154430 h 1581245"/>
                    <a:gd name="connsiteX551" fmla="*/ 1373163 w 1923910"/>
                    <a:gd name="connsiteY551" fmla="*/ 1136714 h 1581245"/>
                    <a:gd name="connsiteX552" fmla="*/ 1374782 w 1923910"/>
                    <a:gd name="connsiteY552" fmla="*/ 1136237 h 1581245"/>
                    <a:gd name="connsiteX553" fmla="*/ 1380783 w 1923910"/>
                    <a:gd name="connsiteY553" fmla="*/ 1139762 h 1581245"/>
                    <a:gd name="connsiteX554" fmla="*/ 1382402 w 1923910"/>
                    <a:gd name="connsiteY554" fmla="*/ 1140428 h 1581245"/>
                    <a:gd name="connsiteX555" fmla="*/ 1382402 w 1923910"/>
                    <a:gd name="connsiteY555" fmla="*/ 1140428 h 1581245"/>
                    <a:gd name="connsiteX556" fmla="*/ 1383450 w 1923910"/>
                    <a:gd name="connsiteY556" fmla="*/ 1140428 h 1581245"/>
                    <a:gd name="connsiteX557" fmla="*/ 1389641 w 1923910"/>
                    <a:gd name="connsiteY557" fmla="*/ 1140714 h 1581245"/>
                    <a:gd name="connsiteX558" fmla="*/ 1396880 w 1923910"/>
                    <a:gd name="connsiteY558" fmla="*/ 1141095 h 1581245"/>
                    <a:gd name="connsiteX559" fmla="*/ 1403738 w 1923910"/>
                    <a:gd name="connsiteY559" fmla="*/ 1140428 h 1581245"/>
                    <a:gd name="connsiteX560" fmla="*/ 1415168 w 1923910"/>
                    <a:gd name="connsiteY560" fmla="*/ 1130427 h 1581245"/>
                    <a:gd name="connsiteX561" fmla="*/ 1417264 w 1923910"/>
                    <a:gd name="connsiteY561" fmla="*/ 1126998 h 1581245"/>
                    <a:gd name="connsiteX562" fmla="*/ 1417454 w 1923910"/>
                    <a:gd name="connsiteY562" fmla="*/ 1124617 h 1581245"/>
                    <a:gd name="connsiteX563" fmla="*/ 1414311 w 1923910"/>
                    <a:gd name="connsiteY563" fmla="*/ 1120045 h 1581245"/>
                    <a:gd name="connsiteX564" fmla="*/ 1412120 w 1923910"/>
                    <a:gd name="connsiteY564" fmla="*/ 1116997 h 1581245"/>
                    <a:gd name="connsiteX565" fmla="*/ 1417073 w 1923910"/>
                    <a:gd name="connsiteY565" fmla="*/ 1104519 h 1581245"/>
                    <a:gd name="connsiteX566" fmla="*/ 1416406 w 1923910"/>
                    <a:gd name="connsiteY566" fmla="*/ 1103281 h 1581245"/>
                    <a:gd name="connsiteX567" fmla="*/ 1420693 w 1923910"/>
                    <a:gd name="connsiteY567" fmla="*/ 1086041 h 1581245"/>
                    <a:gd name="connsiteX568" fmla="*/ 1421360 w 1923910"/>
                    <a:gd name="connsiteY568" fmla="*/ 1086041 h 1581245"/>
                    <a:gd name="connsiteX569" fmla="*/ 1424789 w 1923910"/>
                    <a:gd name="connsiteY569" fmla="*/ 1086041 h 1581245"/>
                    <a:gd name="connsiteX570" fmla="*/ 1428694 w 1923910"/>
                    <a:gd name="connsiteY570" fmla="*/ 1086041 h 1581245"/>
                    <a:gd name="connsiteX571" fmla="*/ 1448030 w 1923910"/>
                    <a:gd name="connsiteY571" fmla="*/ 1079659 h 1581245"/>
                    <a:gd name="connsiteX572" fmla="*/ 1463174 w 1923910"/>
                    <a:gd name="connsiteY572" fmla="*/ 1070420 h 1581245"/>
                    <a:gd name="connsiteX573" fmla="*/ 1488987 w 1923910"/>
                    <a:gd name="connsiteY573" fmla="*/ 1090708 h 1581245"/>
                    <a:gd name="connsiteX574" fmla="*/ 1496607 w 1923910"/>
                    <a:gd name="connsiteY574" fmla="*/ 1112234 h 1581245"/>
                    <a:gd name="connsiteX575" fmla="*/ 1515847 w 1923910"/>
                    <a:gd name="connsiteY575" fmla="*/ 1137476 h 1581245"/>
                    <a:gd name="connsiteX576" fmla="*/ 1510418 w 1923910"/>
                    <a:gd name="connsiteY576" fmla="*/ 1142143 h 1581245"/>
                    <a:gd name="connsiteX577" fmla="*/ 1504227 w 1923910"/>
                    <a:gd name="connsiteY577" fmla="*/ 1146524 h 1581245"/>
                    <a:gd name="connsiteX578" fmla="*/ 1503751 w 1923910"/>
                    <a:gd name="connsiteY578" fmla="*/ 1147382 h 1581245"/>
                    <a:gd name="connsiteX579" fmla="*/ 1505370 w 1923910"/>
                    <a:gd name="connsiteY579" fmla="*/ 1159955 h 1581245"/>
                    <a:gd name="connsiteX580" fmla="*/ 1515752 w 1923910"/>
                    <a:gd name="connsiteY580" fmla="*/ 1166241 h 1581245"/>
                    <a:gd name="connsiteX581" fmla="*/ 1520134 w 1923910"/>
                    <a:gd name="connsiteY581" fmla="*/ 1182624 h 1581245"/>
                    <a:gd name="connsiteX582" fmla="*/ 1528421 w 1923910"/>
                    <a:gd name="connsiteY582" fmla="*/ 1192244 h 1581245"/>
                    <a:gd name="connsiteX583" fmla="*/ 1535564 w 1923910"/>
                    <a:gd name="connsiteY583" fmla="*/ 1188053 h 1581245"/>
                    <a:gd name="connsiteX584" fmla="*/ 1542803 w 1923910"/>
                    <a:gd name="connsiteY584" fmla="*/ 1187577 h 1581245"/>
                    <a:gd name="connsiteX585" fmla="*/ 1557472 w 1923910"/>
                    <a:gd name="connsiteY585" fmla="*/ 1184720 h 1581245"/>
                    <a:gd name="connsiteX586" fmla="*/ 1570140 w 1923910"/>
                    <a:gd name="connsiteY586" fmla="*/ 1188149 h 1581245"/>
                    <a:gd name="connsiteX587" fmla="*/ 1581094 w 1923910"/>
                    <a:gd name="connsiteY587" fmla="*/ 1187196 h 1581245"/>
                    <a:gd name="connsiteX588" fmla="*/ 1589666 w 1923910"/>
                    <a:gd name="connsiteY588" fmla="*/ 1186434 h 1581245"/>
                    <a:gd name="connsiteX589" fmla="*/ 1590809 w 1923910"/>
                    <a:gd name="connsiteY589" fmla="*/ 1186148 h 1581245"/>
                    <a:gd name="connsiteX590" fmla="*/ 1604239 w 1923910"/>
                    <a:gd name="connsiteY590" fmla="*/ 1173766 h 1581245"/>
                    <a:gd name="connsiteX591" fmla="*/ 1602335 w 1923910"/>
                    <a:gd name="connsiteY591" fmla="*/ 1166146 h 1581245"/>
                    <a:gd name="connsiteX592" fmla="*/ 1601096 w 1923910"/>
                    <a:gd name="connsiteY592" fmla="*/ 1163765 h 1581245"/>
                    <a:gd name="connsiteX593" fmla="*/ 1595096 w 1923910"/>
                    <a:gd name="connsiteY593" fmla="*/ 1124903 h 1581245"/>
                    <a:gd name="connsiteX594" fmla="*/ 1589857 w 1923910"/>
                    <a:gd name="connsiteY594" fmla="*/ 1104614 h 1581245"/>
                    <a:gd name="connsiteX595" fmla="*/ 1587952 w 1923910"/>
                    <a:gd name="connsiteY595" fmla="*/ 1091470 h 1581245"/>
                    <a:gd name="connsiteX596" fmla="*/ 1595096 w 1923910"/>
                    <a:gd name="connsiteY596" fmla="*/ 1088422 h 1581245"/>
                    <a:gd name="connsiteX597" fmla="*/ 1641768 w 1923910"/>
                    <a:gd name="connsiteY597" fmla="*/ 1135952 h 1581245"/>
                    <a:gd name="connsiteX598" fmla="*/ 1647388 w 1923910"/>
                    <a:gd name="connsiteY598" fmla="*/ 1140619 h 1581245"/>
                    <a:gd name="connsiteX599" fmla="*/ 1660723 w 1923910"/>
                    <a:gd name="connsiteY599" fmla="*/ 1125855 h 1581245"/>
                    <a:gd name="connsiteX600" fmla="*/ 1699775 w 1923910"/>
                    <a:gd name="connsiteY600" fmla="*/ 1086231 h 1581245"/>
                    <a:gd name="connsiteX601" fmla="*/ 1731398 w 1923910"/>
                    <a:gd name="connsiteY601" fmla="*/ 1064038 h 1581245"/>
                    <a:gd name="connsiteX602" fmla="*/ 1743019 w 1923910"/>
                    <a:gd name="connsiteY602" fmla="*/ 1055561 h 1581245"/>
                    <a:gd name="connsiteX603" fmla="*/ 1743876 w 1923910"/>
                    <a:gd name="connsiteY603" fmla="*/ 1055561 h 1581245"/>
                    <a:gd name="connsiteX604" fmla="*/ 1752163 w 1923910"/>
                    <a:gd name="connsiteY604" fmla="*/ 1056227 h 1581245"/>
                    <a:gd name="connsiteX605" fmla="*/ 1767879 w 1923910"/>
                    <a:gd name="connsiteY605" fmla="*/ 1041749 h 1581245"/>
                    <a:gd name="connsiteX606" fmla="*/ 1776261 w 1923910"/>
                    <a:gd name="connsiteY606" fmla="*/ 1031081 h 1581245"/>
                    <a:gd name="connsiteX607" fmla="*/ 1805598 w 1923910"/>
                    <a:gd name="connsiteY607" fmla="*/ 1023557 h 1581245"/>
                    <a:gd name="connsiteX608" fmla="*/ 1802550 w 1923910"/>
                    <a:gd name="connsiteY608" fmla="*/ 1019366 h 1581245"/>
                    <a:gd name="connsiteX609" fmla="*/ 1799788 w 1923910"/>
                    <a:gd name="connsiteY609" fmla="*/ 1017175 h 1581245"/>
                    <a:gd name="connsiteX610" fmla="*/ 1799693 w 1923910"/>
                    <a:gd name="connsiteY610" fmla="*/ 1016984 h 1581245"/>
                    <a:gd name="connsiteX611" fmla="*/ 1800931 w 1923910"/>
                    <a:gd name="connsiteY611" fmla="*/ 1016984 h 1581245"/>
                    <a:gd name="connsiteX612" fmla="*/ 1811122 w 1923910"/>
                    <a:gd name="connsiteY612" fmla="*/ 1018223 h 1581245"/>
                    <a:gd name="connsiteX613" fmla="*/ 1830554 w 1923910"/>
                    <a:gd name="connsiteY613" fmla="*/ 1020318 h 1581245"/>
                    <a:gd name="connsiteX614" fmla="*/ 1853890 w 1923910"/>
                    <a:gd name="connsiteY614" fmla="*/ 1007459 h 1581245"/>
                    <a:gd name="connsiteX615" fmla="*/ 1867320 w 1923910"/>
                    <a:gd name="connsiteY615" fmla="*/ 988600 h 1581245"/>
                    <a:gd name="connsiteX616" fmla="*/ 1871892 w 1923910"/>
                    <a:gd name="connsiteY616" fmla="*/ 989743 h 1581245"/>
                    <a:gd name="connsiteX617" fmla="*/ 1876464 w 1923910"/>
                    <a:gd name="connsiteY617" fmla="*/ 990886 h 1581245"/>
                    <a:gd name="connsiteX618" fmla="*/ 1885132 w 1923910"/>
                    <a:gd name="connsiteY618" fmla="*/ 951071 h 1581245"/>
                    <a:gd name="connsiteX619" fmla="*/ 1883131 w 1923910"/>
                    <a:gd name="connsiteY619" fmla="*/ 948690 h 1581245"/>
                    <a:gd name="connsiteX620" fmla="*/ 1877988 w 1923910"/>
                    <a:gd name="connsiteY620" fmla="*/ 948214 h 1581245"/>
                    <a:gd name="connsiteX621" fmla="*/ 1873511 w 1923910"/>
                    <a:gd name="connsiteY621" fmla="*/ 948881 h 1581245"/>
                    <a:gd name="connsiteX622" fmla="*/ 1873321 w 1923910"/>
                    <a:gd name="connsiteY622" fmla="*/ 948881 h 1581245"/>
                    <a:gd name="connsiteX623" fmla="*/ 1871321 w 1923910"/>
                    <a:gd name="connsiteY623" fmla="*/ 947642 h 1581245"/>
                    <a:gd name="connsiteX624" fmla="*/ 1861796 w 1923910"/>
                    <a:gd name="connsiteY624" fmla="*/ 943261 h 1581245"/>
                    <a:gd name="connsiteX625" fmla="*/ 1857605 w 1923910"/>
                    <a:gd name="connsiteY625" fmla="*/ 941546 h 1581245"/>
                    <a:gd name="connsiteX626" fmla="*/ 1865891 w 1923910"/>
                    <a:gd name="connsiteY626" fmla="*/ 932974 h 1581245"/>
                    <a:gd name="connsiteX627" fmla="*/ 1866653 w 1923910"/>
                    <a:gd name="connsiteY627" fmla="*/ 931640 h 1581245"/>
                    <a:gd name="connsiteX628" fmla="*/ 1846460 w 1923910"/>
                    <a:gd name="connsiteY628" fmla="*/ 875252 h 1581245"/>
                    <a:gd name="connsiteX629" fmla="*/ 1843127 w 1923910"/>
                    <a:gd name="connsiteY629" fmla="*/ 869252 h 1581245"/>
                    <a:gd name="connsiteX630" fmla="*/ 1842174 w 1923910"/>
                    <a:gd name="connsiteY630" fmla="*/ 868109 h 1581245"/>
                    <a:gd name="connsiteX631" fmla="*/ 1833602 w 1923910"/>
                    <a:gd name="connsiteY631" fmla="*/ 849916 h 1581245"/>
                    <a:gd name="connsiteX632" fmla="*/ 1833602 w 1923910"/>
                    <a:gd name="connsiteY632" fmla="*/ 846296 h 1581245"/>
                    <a:gd name="connsiteX633" fmla="*/ 1831506 w 1923910"/>
                    <a:gd name="connsiteY633" fmla="*/ 845249 h 1581245"/>
                    <a:gd name="connsiteX634" fmla="*/ 1831506 w 1923910"/>
                    <a:gd name="connsiteY634" fmla="*/ 845249 h 1581245"/>
                    <a:gd name="connsiteX635" fmla="*/ 1825410 w 1923910"/>
                    <a:gd name="connsiteY635" fmla="*/ 848678 h 1581245"/>
                    <a:gd name="connsiteX636" fmla="*/ 1820552 w 1923910"/>
                    <a:gd name="connsiteY636" fmla="*/ 852107 h 1581245"/>
                    <a:gd name="connsiteX637" fmla="*/ 1799502 w 1923910"/>
                    <a:gd name="connsiteY637" fmla="*/ 868204 h 1581245"/>
                    <a:gd name="connsiteX638" fmla="*/ 1780928 w 1923910"/>
                    <a:gd name="connsiteY638" fmla="*/ 880682 h 1581245"/>
                    <a:gd name="connsiteX639" fmla="*/ 1779119 w 1923910"/>
                    <a:gd name="connsiteY639" fmla="*/ 877443 h 1581245"/>
                    <a:gd name="connsiteX640" fmla="*/ 1764355 w 1923910"/>
                    <a:gd name="connsiteY640" fmla="*/ 847058 h 1581245"/>
                    <a:gd name="connsiteX641" fmla="*/ 1754925 w 1923910"/>
                    <a:gd name="connsiteY641" fmla="*/ 824008 h 1581245"/>
                    <a:gd name="connsiteX642" fmla="*/ 1754354 w 1923910"/>
                    <a:gd name="connsiteY642" fmla="*/ 807911 h 1581245"/>
                    <a:gd name="connsiteX643" fmla="*/ 1753591 w 1923910"/>
                    <a:gd name="connsiteY643" fmla="*/ 798195 h 1581245"/>
                    <a:gd name="connsiteX644" fmla="*/ 1745590 w 1923910"/>
                    <a:gd name="connsiteY644" fmla="*/ 766286 h 1581245"/>
                    <a:gd name="connsiteX645" fmla="*/ 1737685 w 1923910"/>
                    <a:gd name="connsiteY645" fmla="*/ 756285 h 1581245"/>
                    <a:gd name="connsiteX646" fmla="*/ 1722159 w 1923910"/>
                    <a:gd name="connsiteY646" fmla="*/ 744474 h 1581245"/>
                    <a:gd name="connsiteX647" fmla="*/ 1718539 w 1923910"/>
                    <a:gd name="connsiteY647" fmla="*/ 744665 h 1581245"/>
                    <a:gd name="connsiteX648" fmla="*/ 1717492 w 1923910"/>
                    <a:gd name="connsiteY648" fmla="*/ 744665 h 1581245"/>
                    <a:gd name="connsiteX649" fmla="*/ 1717778 w 1923910"/>
                    <a:gd name="connsiteY649" fmla="*/ 744284 h 1581245"/>
                    <a:gd name="connsiteX650" fmla="*/ 1724826 w 1923910"/>
                    <a:gd name="connsiteY650" fmla="*/ 726281 h 1581245"/>
                    <a:gd name="connsiteX651" fmla="*/ 1727017 w 1923910"/>
                    <a:gd name="connsiteY651" fmla="*/ 720185 h 1581245"/>
                    <a:gd name="connsiteX652" fmla="*/ 1736542 w 1923910"/>
                    <a:gd name="connsiteY652" fmla="*/ 725234 h 1581245"/>
                    <a:gd name="connsiteX653" fmla="*/ 1755782 w 1923910"/>
                    <a:gd name="connsiteY653" fmla="*/ 734854 h 1581245"/>
                    <a:gd name="connsiteX654" fmla="*/ 1762069 w 1923910"/>
                    <a:gd name="connsiteY654" fmla="*/ 728091 h 1581245"/>
                    <a:gd name="connsiteX655" fmla="*/ 1762259 w 1923910"/>
                    <a:gd name="connsiteY655" fmla="*/ 727234 h 1581245"/>
                    <a:gd name="connsiteX656" fmla="*/ 1765783 w 1923910"/>
                    <a:gd name="connsiteY656" fmla="*/ 729806 h 1581245"/>
                    <a:gd name="connsiteX657" fmla="*/ 1784643 w 1923910"/>
                    <a:gd name="connsiteY657" fmla="*/ 739711 h 1581245"/>
                    <a:gd name="connsiteX658" fmla="*/ 1792454 w 1923910"/>
                    <a:gd name="connsiteY658" fmla="*/ 734949 h 1581245"/>
                    <a:gd name="connsiteX659" fmla="*/ 1791215 w 1923910"/>
                    <a:gd name="connsiteY659" fmla="*/ 713327 h 1581245"/>
                    <a:gd name="connsiteX660" fmla="*/ 1788072 w 1923910"/>
                    <a:gd name="connsiteY660" fmla="*/ 707898 h 1581245"/>
                    <a:gd name="connsiteX661" fmla="*/ 1794263 w 1923910"/>
                    <a:gd name="connsiteY661" fmla="*/ 704279 h 1581245"/>
                    <a:gd name="connsiteX662" fmla="*/ 1807122 w 1923910"/>
                    <a:gd name="connsiteY662" fmla="*/ 676466 h 1581245"/>
                    <a:gd name="connsiteX663" fmla="*/ 1806741 w 1923910"/>
                    <a:gd name="connsiteY663" fmla="*/ 675894 h 1581245"/>
                    <a:gd name="connsiteX664" fmla="*/ 1798169 w 1923910"/>
                    <a:gd name="connsiteY664" fmla="*/ 655892 h 1581245"/>
                    <a:gd name="connsiteX665" fmla="*/ 1814456 w 1923910"/>
                    <a:gd name="connsiteY665" fmla="*/ 646176 h 1581245"/>
                    <a:gd name="connsiteX666" fmla="*/ 1834649 w 1923910"/>
                    <a:gd name="connsiteY666" fmla="*/ 631793 h 1581245"/>
                    <a:gd name="connsiteX667" fmla="*/ 1833411 w 1923910"/>
                    <a:gd name="connsiteY667" fmla="*/ 622364 h 1581245"/>
                    <a:gd name="connsiteX668" fmla="*/ 1827029 w 1923910"/>
                    <a:gd name="connsiteY668" fmla="*/ 619792 h 1581245"/>
                    <a:gd name="connsiteX669" fmla="*/ 1822553 w 1923910"/>
                    <a:gd name="connsiteY669" fmla="*/ 620173 h 1581245"/>
                    <a:gd name="connsiteX670" fmla="*/ 1819695 w 1923910"/>
                    <a:gd name="connsiteY670" fmla="*/ 620459 h 1581245"/>
                    <a:gd name="connsiteX671" fmla="*/ 1819409 w 1923910"/>
                    <a:gd name="connsiteY671" fmla="*/ 620459 h 1581245"/>
                    <a:gd name="connsiteX672" fmla="*/ 1811885 w 1923910"/>
                    <a:gd name="connsiteY672" fmla="*/ 612839 h 1581245"/>
                    <a:gd name="connsiteX673" fmla="*/ 1802264 w 1923910"/>
                    <a:gd name="connsiteY673" fmla="*/ 623221 h 1581245"/>
                    <a:gd name="connsiteX674" fmla="*/ 1793501 w 1923910"/>
                    <a:gd name="connsiteY674" fmla="*/ 633889 h 1581245"/>
                    <a:gd name="connsiteX675" fmla="*/ 1783310 w 1923910"/>
                    <a:gd name="connsiteY675" fmla="*/ 621125 h 1581245"/>
                    <a:gd name="connsiteX676" fmla="*/ 1763593 w 1923910"/>
                    <a:gd name="connsiteY676" fmla="*/ 599884 h 1581245"/>
                    <a:gd name="connsiteX677" fmla="*/ 1748353 w 1923910"/>
                    <a:gd name="connsiteY677" fmla="*/ 574643 h 1581245"/>
                    <a:gd name="connsiteX678" fmla="*/ 1783405 w 1923910"/>
                    <a:gd name="connsiteY678" fmla="*/ 534448 h 1581245"/>
                    <a:gd name="connsiteX679" fmla="*/ 1840650 w 1923910"/>
                    <a:gd name="connsiteY679" fmla="*/ 466725 h 1581245"/>
                    <a:gd name="connsiteX680" fmla="*/ 1848365 w 1923910"/>
                    <a:gd name="connsiteY680" fmla="*/ 456629 h 1581245"/>
                    <a:gd name="connsiteX681" fmla="*/ 1854652 w 1923910"/>
                    <a:gd name="connsiteY681" fmla="*/ 471107 h 1581245"/>
                    <a:gd name="connsiteX682" fmla="*/ 1867415 w 1923910"/>
                    <a:gd name="connsiteY682" fmla="*/ 491395 h 1581245"/>
                    <a:gd name="connsiteX683" fmla="*/ 1871035 w 1923910"/>
                    <a:gd name="connsiteY683" fmla="*/ 490442 h 1581245"/>
                    <a:gd name="connsiteX684" fmla="*/ 1871702 w 1923910"/>
                    <a:gd name="connsiteY684" fmla="*/ 461963 h 1581245"/>
                    <a:gd name="connsiteX685" fmla="*/ 1868272 w 1923910"/>
                    <a:gd name="connsiteY685" fmla="*/ 449580 h 1581245"/>
                    <a:gd name="connsiteX686" fmla="*/ 1872749 w 1923910"/>
                    <a:gd name="connsiteY686" fmla="*/ 419957 h 1581245"/>
                    <a:gd name="connsiteX687" fmla="*/ 1879036 w 1923910"/>
                    <a:gd name="connsiteY687" fmla="*/ 391573 h 1581245"/>
                    <a:gd name="connsiteX688" fmla="*/ 1896752 w 1923910"/>
                    <a:gd name="connsiteY688" fmla="*/ 333851 h 1581245"/>
                    <a:gd name="connsiteX689" fmla="*/ 1895038 w 1923910"/>
                    <a:gd name="connsiteY689" fmla="*/ 289465 h 1581245"/>
                    <a:gd name="connsiteX690" fmla="*/ 1902944 w 1923910"/>
                    <a:gd name="connsiteY690" fmla="*/ 270224 h 1581245"/>
                    <a:gd name="connsiteX691" fmla="*/ 1895323 w 1923910"/>
                    <a:gd name="connsiteY691" fmla="*/ 163830 h 1581245"/>
                    <a:gd name="connsiteX692" fmla="*/ 1857509 w 1923910"/>
                    <a:gd name="connsiteY692" fmla="*/ 136779 h 1581245"/>
                    <a:gd name="connsiteX693" fmla="*/ 1848461 w 1923910"/>
                    <a:gd name="connsiteY693" fmla="*/ 148400 h 1581245"/>
                    <a:gd name="connsiteX694" fmla="*/ 1832649 w 1923910"/>
                    <a:gd name="connsiteY694" fmla="*/ 169736 h 1581245"/>
                    <a:gd name="connsiteX695" fmla="*/ 1787405 w 1923910"/>
                    <a:gd name="connsiteY695" fmla="*/ 180880 h 1581245"/>
                    <a:gd name="connsiteX696" fmla="*/ 1763402 w 1923910"/>
                    <a:gd name="connsiteY696" fmla="*/ 186976 h 1581245"/>
                    <a:gd name="connsiteX697" fmla="*/ 1745305 w 1923910"/>
                    <a:gd name="connsiteY697" fmla="*/ 192310 h 1581245"/>
                    <a:gd name="connsiteX698" fmla="*/ 1710920 w 1923910"/>
                    <a:gd name="connsiteY698" fmla="*/ 150686 h 1581245"/>
                    <a:gd name="connsiteX699" fmla="*/ 1704062 w 1923910"/>
                    <a:gd name="connsiteY699" fmla="*/ 134112 h 1581245"/>
                    <a:gd name="connsiteX700" fmla="*/ 1702347 w 1923910"/>
                    <a:gd name="connsiteY700" fmla="*/ 111824 h 1581245"/>
                    <a:gd name="connsiteX701" fmla="*/ 1704347 w 1923910"/>
                    <a:gd name="connsiteY701" fmla="*/ 108680 h 1581245"/>
                    <a:gd name="connsiteX702" fmla="*/ 1694727 w 1923910"/>
                    <a:gd name="connsiteY702" fmla="*/ 102394 h 1581245"/>
                    <a:gd name="connsiteX703" fmla="*/ 1685678 w 1923910"/>
                    <a:gd name="connsiteY703" fmla="*/ 93917 h 1581245"/>
                    <a:gd name="connsiteX704" fmla="*/ 1667962 w 1923910"/>
                    <a:gd name="connsiteY704" fmla="*/ 81058 h 1581245"/>
                    <a:gd name="connsiteX705" fmla="*/ 1659008 w 1923910"/>
                    <a:gd name="connsiteY705" fmla="*/ 87154 h 1581245"/>
                    <a:gd name="connsiteX706" fmla="*/ 1647007 w 1923910"/>
                    <a:gd name="connsiteY706" fmla="*/ 100870 h 1581245"/>
                    <a:gd name="connsiteX707" fmla="*/ 1639863 w 1923910"/>
                    <a:gd name="connsiteY707" fmla="*/ 97155 h 1581245"/>
                    <a:gd name="connsiteX708" fmla="*/ 1626623 w 1923910"/>
                    <a:gd name="connsiteY708" fmla="*/ 89440 h 1581245"/>
                    <a:gd name="connsiteX709" fmla="*/ 1612240 w 1923910"/>
                    <a:gd name="connsiteY709" fmla="*/ 77343 h 1581245"/>
                    <a:gd name="connsiteX710" fmla="*/ 1622432 w 1923910"/>
                    <a:gd name="connsiteY710" fmla="*/ 57722 h 1581245"/>
                    <a:gd name="connsiteX711" fmla="*/ 1636244 w 1923910"/>
                    <a:gd name="connsiteY711" fmla="*/ 27146 h 1581245"/>
                    <a:gd name="connsiteX712" fmla="*/ 1614146 w 1923910"/>
                    <a:gd name="connsiteY712" fmla="*/ 1238 h 1581245"/>
                    <a:gd name="connsiteX713" fmla="*/ 1612907 w 1923910"/>
                    <a:gd name="connsiteY713" fmla="*/ 857 h 1581245"/>
                    <a:gd name="connsiteX714" fmla="*/ 1612907 w 1923910"/>
                    <a:gd name="connsiteY714" fmla="*/ 857 h 158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</a:cxnLst>
                  <a:rect l="l" t="t" r="r" b="b"/>
                  <a:pathLst>
                    <a:path w="1923910" h="1581245">
                      <a:moveTo>
                        <a:pt x="1612622" y="2381"/>
                      </a:moveTo>
                      <a:cubicBezTo>
                        <a:pt x="1676058" y="42291"/>
                        <a:pt x="1571569" y="66675"/>
                        <a:pt x="1625385" y="90678"/>
                      </a:cubicBezTo>
                      <a:cubicBezTo>
                        <a:pt x="1637101" y="95917"/>
                        <a:pt x="1642054" y="102203"/>
                        <a:pt x="1646816" y="102203"/>
                      </a:cubicBezTo>
                      <a:cubicBezTo>
                        <a:pt x="1650531" y="102203"/>
                        <a:pt x="1654151" y="98393"/>
                        <a:pt x="1660818" y="87344"/>
                      </a:cubicBezTo>
                      <a:cubicBezTo>
                        <a:pt x="1663009" y="83820"/>
                        <a:pt x="1665295" y="82391"/>
                        <a:pt x="1667771" y="82391"/>
                      </a:cubicBezTo>
                      <a:cubicBezTo>
                        <a:pt x="1676534" y="82391"/>
                        <a:pt x="1686536" y="100489"/>
                        <a:pt x="1693489" y="103537"/>
                      </a:cubicBezTo>
                      <a:cubicBezTo>
                        <a:pt x="1715111" y="113157"/>
                        <a:pt x="1685678" y="100013"/>
                        <a:pt x="1701776" y="134112"/>
                      </a:cubicBezTo>
                      <a:cubicBezTo>
                        <a:pt x="1712539" y="156877"/>
                        <a:pt x="1719492" y="193739"/>
                        <a:pt x="1745114" y="193739"/>
                      </a:cubicBezTo>
                      <a:cubicBezTo>
                        <a:pt x="1750639" y="193739"/>
                        <a:pt x="1756925" y="192024"/>
                        <a:pt x="1764355" y="188214"/>
                      </a:cubicBezTo>
                      <a:cubicBezTo>
                        <a:pt x="1783310" y="178308"/>
                        <a:pt x="1792358" y="187547"/>
                        <a:pt x="1833316" y="171164"/>
                      </a:cubicBezTo>
                      <a:cubicBezTo>
                        <a:pt x="1854461" y="162687"/>
                        <a:pt x="1847508" y="138303"/>
                        <a:pt x="1857319" y="138303"/>
                      </a:cubicBezTo>
                      <a:cubicBezTo>
                        <a:pt x="1862462" y="138303"/>
                        <a:pt x="1872368" y="145161"/>
                        <a:pt x="1893514" y="164687"/>
                      </a:cubicBezTo>
                      <a:cubicBezTo>
                        <a:pt x="1932757" y="200977"/>
                        <a:pt x="1928471" y="200025"/>
                        <a:pt x="1892561" y="287750"/>
                      </a:cubicBezTo>
                      <a:cubicBezTo>
                        <a:pt x="1878464" y="322231"/>
                        <a:pt x="1922374" y="371475"/>
                        <a:pt x="1877893" y="388525"/>
                      </a:cubicBezTo>
                      <a:cubicBezTo>
                        <a:pt x="1861224" y="394907"/>
                        <a:pt x="1877226" y="435007"/>
                        <a:pt x="1866272" y="447104"/>
                      </a:cubicBezTo>
                      <a:cubicBezTo>
                        <a:pt x="1860938" y="453009"/>
                        <a:pt x="1883513" y="480060"/>
                        <a:pt x="1869606" y="487394"/>
                      </a:cubicBezTo>
                      <a:cubicBezTo>
                        <a:pt x="1868749" y="487871"/>
                        <a:pt x="1867891" y="488061"/>
                        <a:pt x="1867034" y="488061"/>
                      </a:cubicBezTo>
                      <a:cubicBezTo>
                        <a:pt x="1857223" y="488061"/>
                        <a:pt x="1856176" y="453295"/>
                        <a:pt x="1847984" y="453295"/>
                      </a:cubicBezTo>
                      <a:cubicBezTo>
                        <a:pt x="1845508" y="453295"/>
                        <a:pt x="1842364" y="456438"/>
                        <a:pt x="1838173" y="464725"/>
                      </a:cubicBezTo>
                      <a:cubicBezTo>
                        <a:pt x="1819981" y="500253"/>
                        <a:pt x="1753115" y="554450"/>
                        <a:pt x="1745781" y="572834"/>
                      </a:cubicBezTo>
                      <a:cubicBezTo>
                        <a:pt x="1738161" y="591884"/>
                        <a:pt x="1771403" y="601504"/>
                        <a:pt x="1780833" y="621221"/>
                      </a:cubicBezTo>
                      <a:cubicBezTo>
                        <a:pt x="1785786" y="631698"/>
                        <a:pt x="1789787" y="635318"/>
                        <a:pt x="1793215" y="635318"/>
                      </a:cubicBezTo>
                      <a:cubicBezTo>
                        <a:pt x="1801312" y="635318"/>
                        <a:pt x="1805884" y="614172"/>
                        <a:pt x="1811599" y="614172"/>
                      </a:cubicBezTo>
                      <a:cubicBezTo>
                        <a:pt x="1813313" y="614172"/>
                        <a:pt x="1815123" y="616077"/>
                        <a:pt x="1817123" y="620840"/>
                      </a:cubicBezTo>
                      <a:cubicBezTo>
                        <a:pt x="1817409" y="621506"/>
                        <a:pt x="1818266" y="621792"/>
                        <a:pt x="1819314" y="621792"/>
                      </a:cubicBezTo>
                      <a:cubicBezTo>
                        <a:pt x="1821219" y="621792"/>
                        <a:pt x="1824077" y="621125"/>
                        <a:pt x="1826648" y="621125"/>
                      </a:cubicBezTo>
                      <a:cubicBezTo>
                        <a:pt x="1830363" y="621125"/>
                        <a:pt x="1833506" y="622649"/>
                        <a:pt x="1831982" y="630269"/>
                      </a:cubicBezTo>
                      <a:cubicBezTo>
                        <a:pt x="1828172" y="649224"/>
                        <a:pt x="1773689" y="637127"/>
                        <a:pt x="1804550" y="676275"/>
                      </a:cubicBezTo>
                      <a:cubicBezTo>
                        <a:pt x="1816838" y="707898"/>
                        <a:pt x="1772832" y="695706"/>
                        <a:pt x="1788929" y="713613"/>
                      </a:cubicBezTo>
                      <a:cubicBezTo>
                        <a:pt x="1791596" y="717423"/>
                        <a:pt x="1794549" y="736283"/>
                        <a:pt x="1784357" y="736283"/>
                      </a:cubicBezTo>
                      <a:cubicBezTo>
                        <a:pt x="1780547" y="736283"/>
                        <a:pt x="1775023" y="733711"/>
                        <a:pt x="1767022" y="726948"/>
                      </a:cubicBezTo>
                      <a:cubicBezTo>
                        <a:pt x="1764069" y="724472"/>
                        <a:pt x="1762355" y="723519"/>
                        <a:pt x="1761307" y="723519"/>
                      </a:cubicBezTo>
                      <a:cubicBezTo>
                        <a:pt x="1758259" y="723519"/>
                        <a:pt x="1760926" y="731425"/>
                        <a:pt x="1755497" y="731425"/>
                      </a:cubicBezTo>
                      <a:cubicBezTo>
                        <a:pt x="1752544" y="731425"/>
                        <a:pt x="1747305" y="729139"/>
                        <a:pt x="1737589" y="722186"/>
                      </a:cubicBezTo>
                      <a:cubicBezTo>
                        <a:pt x="1732160" y="718280"/>
                        <a:pt x="1728827" y="716661"/>
                        <a:pt x="1726731" y="716661"/>
                      </a:cubicBezTo>
                      <a:cubicBezTo>
                        <a:pt x="1720445" y="716661"/>
                        <a:pt x="1724540" y="730663"/>
                        <a:pt x="1715682" y="741617"/>
                      </a:cubicBezTo>
                      <a:cubicBezTo>
                        <a:pt x="1712824" y="745236"/>
                        <a:pt x="1713587" y="745903"/>
                        <a:pt x="1716063" y="745903"/>
                      </a:cubicBezTo>
                      <a:cubicBezTo>
                        <a:pt x="1717587" y="745903"/>
                        <a:pt x="1719682" y="745617"/>
                        <a:pt x="1721873" y="745617"/>
                      </a:cubicBezTo>
                      <a:cubicBezTo>
                        <a:pt x="1727112" y="745617"/>
                        <a:pt x="1733303" y="746951"/>
                        <a:pt x="1735113" y="755523"/>
                      </a:cubicBezTo>
                      <a:cubicBezTo>
                        <a:pt x="1737494" y="766858"/>
                        <a:pt x="1764736" y="775240"/>
                        <a:pt x="1751306" y="795623"/>
                      </a:cubicBezTo>
                      <a:cubicBezTo>
                        <a:pt x="1743019" y="808196"/>
                        <a:pt x="1761973" y="808292"/>
                        <a:pt x="1752639" y="821436"/>
                      </a:cubicBezTo>
                      <a:cubicBezTo>
                        <a:pt x="1745400" y="831723"/>
                        <a:pt x="1773404" y="855821"/>
                        <a:pt x="1776356" y="876586"/>
                      </a:cubicBezTo>
                      <a:cubicBezTo>
                        <a:pt x="1776928" y="880301"/>
                        <a:pt x="1778261" y="881920"/>
                        <a:pt x="1780452" y="881920"/>
                      </a:cubicBezTo>
                      <a:cubicBezTo>
                        <a:pt x="1787310" y="881920"/>
                        <a:pt x="1801979" y="866299"/>
                        <a:pt x="1821505" y="852964"/>
                      </a:cubicBezTo>
                      <a:cubicBezTo>
                        <a:pt x="1828172" y="848487"/>
                        <a:pt x="1830554" y="846582"/>
                        <a:pt x="1831125" y="846582"/>
                      </a:cubicBezTo>
                      <a:cubicBezTo>
                        <a:pt x="1832649" y="846582"/>
                        <a:pt x="1822743" y="858488"/>
                        <a:pt x="1840460" y="869061"/>
                      </a:cubicBezTo>
                      <a:cubicBezTo>
                        <a:pt x="1842746" y="874490"/>
                        <a:pt x="1867796" y="911638"/>
                        <a:pt x="1863891" y="930021"/>
                      </a:cubicBezTo>
                      <a:cubicBezTo>
                        <a:pt x="1844555" y="946214"/>
                        <a:pt x="1860938" y="941546"/>
                        <a:pt x="1869415" y="948309"/>
                      </a:cubicBezTo>
                      <a:cubicBezTo>
                        <a:pt x="1871225" y="949738"/>
                        <a:pt x="1871987" y="950214"/>
                        <a:pt x="1872749" y="950214"/>
                      </a:cubicBezTo>
                      <a:cubicBezTo>
                        <a:pt x="1873702" y="950214"/>
                        <a:pt x="1874559" y="949452"/>
                        <a:pt x="1877702" y="949452"/>
                      </a:cubicBezTo>
                      <a:cubicBezTo>
                        <a:pt x="1878940" y="949452"/>
                        <a:pt x="1880464" y="949547"/>
                        <a:pt x="1882465" y="949928"/>
                      </a:cubicBezTo>
                      <a:cubicBezTo>
                        <a:pt x="1882465" y="981361"/>
                        <a:pt x="1880179" y="987361"/>
                        <a:pt x="1876178" y="987361"/>
                      </a:cubicBezTo>
                      <a:cubicBezTo>
                        <a:pt x="1873702" y="987361"/>
                        <a:pt x="1870654" y="985076"/>
                        <a:pt x="1867034" y="985076"/>
                      </a:cubicBezTo>
                      <a:cubicBezTo>
                        <a:pt x="1862462" y="985076"/>
                        <a:pt x="1857128" y="988790"/>
                        <a:pt x="1851413" y="1005554"/>
                      </a:cubicBezTo>
                      <a:cubicBezTo>
                        <a:pt x="1848365" y="1014413"/>
                        <a:pt x="1839793" y="1016794"/>
                        <a:pt x="1830268" y="1016794"/>
                      </a:cubicBezTo>
                      <a:cubicBezTo>
                        <a:pt x="1819123" y="1016794"/>
                        <a:pt x="1806646" y="1013460"/>
                        <a:pt x="1800550" y="1013460"/>
                      </a:cubicBezTo>
                      <a:cubicBezTo>
                        <a:pt x="1797311" y="1013460"/>
                        <a:pt x="1795882" y="1014413"/>
                        <a:pt x="1797311" y="1017175"/>
                      </a:cubicBezTo>
                      <a:cubicBezTo>
                        <a:pt x="1799978" y="1022604"/>
                        <a:pt x="1816742" y="1021747"/>
                        <a:pt x="1775594" y="1027748"/>
                      </a:cubicBezTo>
                      <a:cubicBezTo>
                        <a:pt x="1755973" y="1030605"/>
                        <a:pt x="1775213" y="1052798"/>
                        <a:pt x="1751877" y="1052798"/>
                      </a:cubicBezTo>
                      <a:cubicBezTo>
                        <a:pt x="1749686" y="1052798"/>
                        <a:pt x="1747019" y="1052608"/>
                        <a:pt x="1743971" y="1052132"/>
                      </a:cubicBezTo>
                      <a:cubicBezTo>
                        <a:pt x="1743590" y="1052132"/>
                        <a:pt x="1743209" y="1052132"/>
                        <a:pt x="1742828" y="1052132"/>
                      </a:cubicBezTo>
                      <a:cubicBezTo>
                        <a:pt x="1732256" y="1052132"/>
                        <a:pt x="1726160" y="1073087"/>
                        <a:pt x="1698823" y="1082897"/>
                      </a:cubicBezTo>
                      <a:cubicBezTo>
                        <a:pt x="1667771" y="1094042"/>
                        <a:pt x="1655198" y="1137190"/>
                        <a:pt x="1647197" y="1137190"/>
                      </a:cubicBezTo>
                      <a:cubicBezTo>
                        <a:pt x="1646054" y="1137190"/>
                        <a:pt x="1644911" y="1136237"/>
                        <a:pt x="1643864" y="1134237"/>
                      </a:cubicBezTo>
                      <a:cubicBezTo>
                        <a:pt x="1633672" y="1100804"/>
                        <a:pt x="1609002" y="1084993"/>
                        <a:pt x="1594905" y="1084993"/>
                      </a:cubicBezTo>
                      <a:cubicBezTo>
                        <a:pt x="1585666" y="1084993"/>
                        <a:pt x="1580903" y="1091756"/>
                        <a:pt x="1587666" y="1104900"/>
                      </a:cubicBezTo>
                      <a:cubicBezTo>
                        <a:pt x="1598906" y="1117949"/>
                        <a:pt x="1585666" y="1125855"/>
                        <a:pt x="1598620" y="1163479"/>
                      </a:cubicBezTo>
                      <a:cubicBezTo>
                        <a:pt x="1600430" y="1168718"/>
                        <a:pt x="1608716" y="1172051"/>
                        <a:pt x="1589476" y="1183005"/>
                      </a:cubicBezTo>
                      <a:cubicBezTo>
                        <a:pt x="1583856" y="1183005"/>
                        <a:pt x="1576617" y="1184720"/>
                        <a:pt x="1570045" y="1184720"/>
                      </a:cubicBezTo>
                      <a:cubicBezTo>
                        <a:pt x="1565092" y="1184720"/>
                        <a:pt x="1560615" y="1183767"/>
                        <a:pt x="1557472" y="1180624"/>
                      </a:cubicBezTo>
                      <a:cubicBezTo>
                        <a:pt x="1551566" y="1185863"/>
                        <a:pt x="1541089" y="1183100"/>
                        <a:pt x="1533945" y="1184910"/>
                      </a:cubicBezTo>
                      <a:cubicBezTo>
                        <a:pt x="1532326" y="1187672"/>
                        <a:pt x="1530326" y="1188815"/>
                        <a:pt x="1528325" y="1188815"/>
                      </a:cubicBezTo>
                      <a:cubicBezTo>
                        <a:pt x="1525277" y="1188815"/>
                        <a:pt x="1522515" y="1186053"/>
                        <a:pt x="1522324" y="1181862"/>
                      </a:cubicBezTo>
                      <a:cubicBezTo>
                        <a:pt x="1522896" y="1175480"/>
                        <a:pt x="1522039" y="1167003"/>
                        <a:pt x="1516514" y="1162907"/>
                      </a:cubicBezTo>
                      <a:cubicBezTo>
                        <a:pt x="1508418" y="1162241"/>
                        <a:pt x="1503370" y="1154811"/>
                        <a:pt x="1505846" y="1147001"/>
                      </a:cubicBezTo>
                      <a:cubicBezTo>
                        <a:pt x="1509466" y="1142714"/>
                        <a:pt x="1518610" y="1141762"/>
                        <a:pt x="1518038" y="1135094"/>
                      </a:cubicBezTo>
                      <a:cubicBezTo>
                        <a:pt x="1509275" y="1130046"/>
                        <a:pt x="1500798" y="1119664"/>
                        <a:pt x="1498512" y="1109758"/>
                      </a:cubicBezTo>
                      <a:cubicBezTo>
                        <a:pt x="1492130" y="1105472"/>
                        <a:pt x="1491082" y="1096042"/>
                        <a:pt x="1491178" y="1088993"/>
                      </a:cubicBezTo>
                      <a:cubicBezTo>
                        <a:pt x="1484320" y="1077659"/>
                        <a:pt x="1473842" y="1066991"/>
                        <a:pt x="1462984" y="1066991"/>
                      </a:cubicBezTo>
                      <a:cubicBezTo>
                        <a:pt x="1457269" y="1066991"/>
                        <a:pt x="1451458" y="1069848"/>
                        <a:pt x="1445934" y="1077087"/>
                      </a:cubicBezTo>
                      <a:cubicBezTo>
                        <a:pt x="1441838" y="1081945"/>
                        <a:pt x="1434980" y="1082707"/>
                        <a:pt x="1428408" y="1082707"/>
                      </a:cubicBezTo>
                      <a:cubicBezTo>
                        <a:pt x="1425836" y="1082707"/>
                        <a:pt x="1423360" y="1082612"/>
                        <a:pt x="1421074" y="1082612"/>
                      </a:cubicBezTo>
                      <a:cubicBezTo>
                        <a:pt x="1420502" y="1082612"/>
                        <a:pt x="1419931" y="1082612"/>
                        <a:pt x="1419359" y="1082612"/>
                      </a:cubicBezTo>
                      <a:cubicBezTo>
                        <a:pt x="1414406" y="1088041"/>
                        <a:pt x="1407548" y="1097471"/>
                        <a:pt x="1414502" y="1103948"/>
                      </a:cubicBezTo>
                      <a:cubicBezTo>
                        <a:pt x="1415359" y="1108424"/>
                        <a:pt x="1412025" y="1112615"/>
                        <a:pt x="1408977" y="1115568"/>
                      </a:cubicBezTo>
                      <a:cubicBezTo>
                        <a:pt x="1410215" y="1118711"/>
                        <a:pt x="1413644" y="1121759"/>
                        <a:pt x="1415073" y="1124712"/>
                      </a:cubicBezTo>
                      <a:cubicBezTo>
                        <a:pt x="1411644" y="1129570"/>
                        <a:pt x="1409548" y="1136428"/>
                        <a:pt x="1402881" y="1137190"/>
                      </a:cubicBezTo>
                      <a:cubicBezTo>
                        <a:pt x="1400976" y="1137666"/>
                        <a:pt x="1398785" y="1137857"/>
                        <a:pt x="1396595" y="1137857"/>
                      </a:cubicBezTo>
                      <a:cubicBezTo>
                        <a:pt x="1392118" y="1137857"/>
                        <a:pt x="1387260" y="1137190"/>
                        <a:pt x="1383164" y="1137190"/>
                      </a:cubicBezTo>
                      <a:cubicBezTo>
                        <a:pt x="1382783" y="1137190"/>
                        <a:pt x="1382402" y="1137190"/>
                        <a:pt x="1382116" y="1137190"/>
                      </a:cubicBezTo>
                      <a:cubicBezTo>
                        <a:pt x="1380116" y="1135285"/>
                        <a:pt x="1377259" y="1132999"/>
                        <a:pt x="1374401" y="1132999"/>
                      </a:cubicBezTo>
                      <a:cubicBezTo>
                        <a:pt x="1373258" y="1132999"/>
                        <a:pt x="1372115" y="1133380"/>
                        <a:pt x="1370972" y="1134237"/>
                      </a:cubicBezTo>
                      <a:cubicBezTo>
                        <a:pt x="1367257" y="1140714"/>
                        <a:pt x="1360304" y="1147191"/>
                        <a:pt x="1354780" y="1152049"/>
                      </a:cubicBezTo>
                      <a:cubicBezTo>
                        <a:pt x="1353922" y="1153097"/>
                        <a:pt x="1352875" y="1153478"/>
                        <a:pt x="1351732" y="1153478"/>
                      </a:cubicBezTo>
                      <a:cubicBezTo>
                        <a:pt x="1348112" y="1153478"/>
                        <a:pt x="1343636" y="1148810"/>
                        <a:pt x="1342493" y="1145858"/>
                      </a:cubicBezTo>
                      <a:cubicBezTo>
                        <a:pt x="1341635" y="1142905"/>
                        <a:pt x="1339635" y="1141952"/>
                        <a:pt x="1337254" y="1141952"/>
                      </a:cubicBezTo>
                      <a:cubicBezTo>
                        <a:pt x="1334872" y="1141952"/>
                        <a:pt x="1332491" y="1142810"/>
                        <a:pt x="1330301" y="1143667"/>
                      </a:cubicBezTo>
                      <a:cubicBezTo>
                        <a:pt x="1318489" y="1156907"/>
                        <a:pt x="1298392" y="1164431"/>
                        <a:pt x="1292391" y="1182243"/>
                      </a:cubicBezTo>
                      <a:cubicBezTo>
                        <a:pt x="1289629" y="1185482"/>
                        <a:pt x="1284485" y="1185958"/>
                        <a:pt x="1280199" y="1185958"/>
                      </a:cubicBezTo>
                      <a:cubicBezTo>
                        <a:pt x="1279532" y="1185958"/>
                        <a:pt x="1278961" y="1185958"/>
                        <a:pt x="1278294" y="1185958"/>
                      </a:cubicBezTo>
                      <a:cubicBezTo>
                        <a:pt x="1277246" y="1186148"/>
                        <a:pt x="1276389" y="1186244"/>
                        <a:pt x="1275532" y="1186244"/>
                      </a:cubicBezTo>
                      <a:cubicBezTo>
                        <a:pt x="1263626" y="1186244"/>
                        <a:pt x="1265912" y="1165574"/>
                        <a:pt x="1269722" y="1157192"/>
                      </a:cubicBezTo>
                      <a:cubicBezTo>
                        <a:pt x="1271722" y="1152335"/>
                        <a:pt x="1274008" y="1145000"/>
                        <a:pt x="1267912" y="1141857"/>
                      </a:cubicBezTo>
                      <a:cubicBezTo>
                        <a:pt x="1263626" y="1136714"/>
                        <a:pt x="1257244" y="1129856"/>
                        <a:pt x="1250195" y="1128998"/>
                      </a:cubicBezTo>
                      <a:cubicBezTo>
                        <a:pt x="1240480" y="1138333"/>
                        <a:pt x="1230764" y="1150906"/>
                        <a:pt x="1223239" y="1162050"/>
                      </a:cubicBezTo>
                      <a:cubicBezTo>
                        <a:pt x="1220763" y="1170908"/>
                        <a:pt x="1218191" y="1181672"/>
                        <a:pt x="1213429" y="1189577"/>
                      </a:cubicBezTo>
                      <a:cubicBezTo>
                        <a:pt x="1211810" y="1189196"/>
                        <a:pt x="1210476" y="1188911"/>
                        <a:pt x="1209238" y="1188911"/>
                      </a:cubicBezTo>
                      <a:cubicBezTo>
                        <a:pt x="1198284" y="1188911"/>
                        <a:pt x="1203618" y="1205579"/>
                        <a:pt x="1197331" y="1212437"/>
                      </a:cubicBezTo>
                      <a:cubicBezTo>
                        <a:pt x="1200094" y="1216628"/>
                        <a:pt x="1204571" y="1222724"/>
                        <a:pt x="1202189" y="1227963"/>
                      </a:cubicBezTo>
                      <a:cubicBezTo>
                        <a:pt x="1194283" y="1237774"/>
                        <a:pt x="1210286" y="1245394"/>
                        <a:pt x="1211619" y="1255109"/>
                      </a:cubicBezTo>
                      <a:cubicBezTo>
                        <a:pt x="1216953" y="1299686"/>
                        <a:pt x="1200094" y="1279208"/>
                        <a:pt x="1181615" y="1301020"/>
                      </a:cubicBezTo>
                      <a:cubicBezTo>
                        <a:pt x="1177520" y="1305878"/>
                        <a:pt x="1172090" y="1307211"/>
                        <a:pt x="1166185" y="1307211"/>
                      </a:cubicBezTo>
                      <a:cubicBezTo>
                        <a:pt x="1159613" y="1307211"/>
                        <a:pt x="1152469" y="1305592"/>
                        <a:pt x="1145992" y="1305592"/>
                      </a:cubicBezTo>
                      <a:cubicBezTo>
                        <a:pt x="1139515" y="1305592"/>
                        <a:pt x="1133990" y="1307116"/>
                        <a:pt x="1129799" y="1312831"/>
                      </a:cubicBezTo>
                      <a:cubicBezTo>
                        <a:pt x="1125513" y="1318736"/>
                        <a:pt x="1120846" y="1320546"/>
                        <a:pt x="1115893" y="1320546"/>
                      </a:cubicBezTo>
                      <a:cubicBezTo>
                        <a:pt x="1107987" y="1320546"/>
                        <a:pt x="1099700" y="1315784"/>
                        <a:pt x="1091890" y="1315784"/>
                      </a:cubicBezTo>
                      <a:cubicBezTo>
                        <a:pt x="1085698" y="1315784"/>
                        <a:pt x="1079888" y="1318736"/>
                        <a:pt x="1074840" y="1329214"/>
                      </a:cubicBezTo>
                      <a:cubicBezTo>
                        <a:pt x="1059790" y="1374172"/>
                        <a:pt x="1059695" y="1381697"/>
                        <a:pt x="1055981" y="1381697"/>
                      </a:cubicBezTo>
                      <a:cubicBezTo>
                        <a:pt x="1054171" y="1381697"/>
                        <a:pt x="1051408" y="1379792"/>
                        <a:pt x="1045408" y="1379792"/>
                      </a:cubicBezTo>
                      <a:cubicBezTo>
                        <a:pt x="1039883" y="1379792"/>
                        <a:pt x="1031501" y="1381411"/>
                        <a:pt x="1018547" y="1387697"/>
                      </a:cubicBezTo>
                      <a:cubicBezTo>
                        <a:pt x="1010927" y="1395889"/>
                        <a:pt x="1008260" y="1397699"/>
                        <a:pt x="1006355" y="1397699"/>
                      </a:cubicBezTo>
                      <a:cubicBezTo>
                        <a:pt x="1004831" y="1397699"/>
                        <a:pt x="1003783" y="1396651"/>
                        <a:pt x="1001116" y="1396651"/>
                      </a:cubicBezTo>
                      <a:cubicBezTo>
                        <a:pt x="999497" y="1396651"/>
                        <a:pt x="997306" y="1397032"/>
                        <a:pt x="994068" y="1398365"/>
                      </a:cubicBezTo>
                      <a:cubicBezTo>
                        <a:pt x="996830" y="1389698"/>
                        <a:pt x="994830" y="1385983"/>
                        <a:pt x="990734" y="1385983"/>
                      </a:cubicBezTo>
                      <a:cubicBezTo>
                        <a:pt x="984543" y="1385983"/>
                        <a:pt x="973399" y="1394460"/>
                        <a:pt x="966350" y="1406843"/>
                      </a:cubicBezTo>
                      <a:cubicBezTo>
                        <a:pt x="964160" y="1410748"/>
                        <a:pt x="963112" y="1412177"/>
                        <a:pt x="962350" y="1412177"/>
                      </a:cubicBezTo>
                      <a:cubicBezTo>
                        <a:pt x="960635" y="1412177"/>
                        <a:pt x="959873" y="1405509"/>
                        <a:pt x="948729" y="1405509"/>
                      </a:cubicBezTo>
                      <a:cubicBezTo>
                        <a:pt x="947110" y="1405509"/>
                        <a:pt x="945205" y="1405700"/>
                        <a:pt x="943109" y="1405985"/>
                      </a:cubicBezTo>
                      <a:cubicBezTo>
                        <a:pt x="943109" y="1405985"/>
                        <a:pt x="943109" y="1405985"/>
                        <a:pt x="943109" y="1405985"/>
                      </a:cubicBezTo>
                      <a:cubicBezTo>
                        <a:pt x="941680" y="1405985"/>
                        <a:pt x="926821" y="1398746"/>
                        <a:pt x="920345" y="1398746"/>
                      </a:cubicBezTo>
                      <a:cubicBezTo>
                        <a:pt x="918154" y="1398746"/>
                        <a:pt x="916915" y="1399604"/>
                        <a:pt x="917582" y="1401889"/>
                      </a:cubicBezTo>
                      <a:cubicBezTo>
                        <a:pt x="917963" y="1403128"/>
                        <a:pt x="939680" y="1413796"/>
                        <a:pt x="916820" y="1416939"/>
                      </a:cubicBezTo>
                      <a:cubicBezTo>
                        <a:pt x="915201" y="1417130"/>
                        <a:pt x="913963" y="1417225"/>
                        <a:pt x="912915" y="1417225"/>
                      </a:cubicBezTo>
                      <a:cubicBezTo>
                        <a:pt x="910248" y="1417225"/>
                        <a:pt x="909772" y="1416653"/>
                        <a:pt x="909391" y="1416653"/>
                      </a:cubicBezTo>
                      <a:cubicBezTo>
                        <a:pt x="908724" y="1416653"/>
                        <a:pt x="908819" y="1419225"/>
                        <a:pt x="892722" y="1435037"/>
                      </a:cubicBezTo>
                      <a:cubicBezTo>
                        <a:pt x="892151" y="1452277"/>
                        <a:pt x="806521" y="1503331"/>
                        <a:pt x="839191" y="1534763"/>
                      </a:cubicBezTo>
                      <a:cubicBezTo>
                        <a:pt x="834048" y="1533430"/>
                        <a:pt x="830047" y="1532858"/>
                        <a:pt x="826999" y="1532858"/>
                      </a:cubicBezTo>
                      <a:cubicBezTo>
                        <a:pt x="802996" y="1532858"/>
                        <a:pt x="838048" y="1568958"/>
                        <a:pt x="813283" y="1568958"/>
                      </a:cubicBezTo>
                      <a:cubicBezTo>
                        <a:pt x="809188" y="1568958"/>
                        <a:pt x="803473" y="1568006"/>
                        <a:pt x="795567" y="1565624"/>
                      </a:cubicBezTo>
                      <a:cubicBezTo>
                        <a:pt x="793757" y="1565053"/>
                        <a:pt x="792329" y="1564767"/>
                        <a:pt x="791090" y="1564767"/>
                      </a:cubicBezTo>
                      <a:cubicBezTo>
                        <a:pt x="785280" y="1564767"/>
                        <a:pt x="785756" y="1570863"/>
                        <a:pt x="779660" y="1570863"/>
                      </a:cubicBezTo>
                      <a:cubicBezTo>
                        <a:pt x="775469" y="1570863"/>
                        <a:pt x="768326" y="1568101"/>
                        <a:pt x="754038" y="1558671"/>
                      </a:cubicBezTo>
                      <a:cubicBezTo>
                        <a:pt x="747656" y="1554480"/>
                        <a:pt x="742322" y="1551527"/>
                        <a:pt x="736988" y="1551527"/>
                      </a:cubicBezTo>
                      <a:cubicBezTo>
                        <a:pt x="735560" y="1551527"/>
                        <a:pt x="734226" y="1551718"/>
                        <a:pt x="732797" y="1552099"/>
                      </a:cubicBezTo>
                      <a:cubicBezTo>
                        <a:pt x="725558" y="1546193"/>
                        <a:pt x="722129" y="1544574"/>
                        <a:pt x="720510" y="1544574"/>
                      </a:cubicBezTo>
                      <a:cubicBezTo>
                        <a:pt x="718414" y="1544574"/>
                        <a:pt x="719462" y="1547527"/>
                        <a:pt x="719177" y="1547527"/>
                      </a:cubicBezTo>
                      <a:cubicBezTo>
                        <a:pt x="718891" y="1547527"/>
                        <a:pt x="717271" y="1544574"/>
                        <a:pt x="709652" y="1532858"/>
                      </a:cubicBezTo>
                      <a:cubicBezTo>
                        <a:pt x="703365" y="1523143"/>
                        <a:pt x="697840" y="1520666"/>
                        <a:pt x="692411" y="1520666"/>
                      </a:cubicBezTo>
                      <a:cubicBezTo>
                        <a:pt x="686982" y="1520666"/>
                        <a:pt x="681267" y="1523238"/>
                        <a:pt x="675076" y="1523238"/>
                      </a:cubicBezTo>
                      <a:cubicBezTo>
                        <a:pt x="668122" y="1523238"/>
                        <a:pt x="660407" y="1520095"/>
                        <a:pt x="650787" y="1506855"/>
                      </a:cubicBezTo>
                      <a:cubicBezTo>
                        <a:pt x="646977" y="1501616"/>
                        <a:pt x="674790" y="1454658"/>
                        <a:pt x="682886" y="1447610"/>
                      </a:cubicBezTo>
                      <a:cubicBezTo>
                        <a:pt x="688601" y="1442657"/>
                        <a:pt x="691459" y="1450753"/>
                        <a:pt x="672218" y="1412177"/>
                      </a:cubicBezTo>
                      <a:cubicBezTo>
                        <a:pt x="670504" y="1408748"/>
                        <a:pt x="667646" y="1407414"/>
                        <a:pt x="664122" y="1407414"/>
                      </a:cubicBezTo>
                      <a:cubicBezTo>
                        <a:pt x="650978" y="1407414"/>
                        <a:pt x="629165" y="1426845"/>
                        <a:pt x="629165" y="1426845"/>
                      </a:cubicBezTo>
                      <a:cubicBezTo>
                        <a:pt x="613639" y="1434465"/>
                        <a:pt x="634213" y="1417320"/>
                        <a:pt x="607448" y="1457992"/>
                      </a:cubicBezTo>
                      <a:cubicBezTo>
                        <a:pt x="584969" y="1492091"/>
                        <a:pt x="612782" y="1489615"/>
                        <a:pt x="598018" y="1509903"/>
                      </a:cubicBezTo>
                      <a:cubicBezTo>
                        <a:pt x="581350" y="1532763"/>
                        <a:pt x="628213" y="1542860"/>
                        <a:pt x="539440" y="1569720"/>
                      </a:cubicBezTo>
                      <a:cubicBezTo>
                        <a:pt x="521152" y="1575435"/>
                        <a:pt x="506007" y="1578197"/>
                        <a:pt x="492672" y="1578197"/>
                      </a:cubicBezTo>
                      <a:cubicBezTo>
                        <a:pt x="461525" y="1578197"/>
                        <a:pt x="440094" y="1562862"/>
                        <a:pt x="410757" y="1532668"/>
                      </a:cubicBezTo>
                      <a:cubicBezTo>
                        <a:pt x="401422" y="1514475"/>
                        <a:pt x="429521" y="1505045"/>
                        <a:pt x="420663" y="1486948"/>
                      </a:cubicBezTo>
                      <a:cubicBezTo>
                        <a:pt x="415043" y="1475518"/>
                        <a:pt x="445618" y="1482281"/>
                        <a:pt x="469812" y="1442752"/>
                      </a:cubicBezTo>
                      <a:cubicBezTo>
                        <a:pt x="489338" y="1410843"/>
                        <a:pt x="470764" y="1424750"/>
                        <a:pt x="469812" y="1397032"/>
                      </a:cubicBezTo>
                      <a:cubicBezTo>
                        <a:pt x="469526" y="1389221"/>
                        <a:pt x="465716" y="1386269"/>
                        <a:pt x="459811" y="1386269"/>
                      </a:cubicBezTo>
                      <a:cubicBezTo>
                        <a:pt x="440856" y="1386269"/>
                        <a:pt x="399899" y="1416368"/>
                        <a:pt x="382182" y="1416368"/>
                      </a:cubicBezTo>
                      <a:cubicBezTo>
                        <a:pt x="380277" y="1416368"/>
                        <a:pt x="378658" y="1415987"/>
                        <a:pt x="377324" y="1415320"/>
                      </a:cubicBezTo>
                      <a:cubicBezTo>
                        <a:pt x="362275" y="1406652"/>
                        <a:pt x="353797" y="1404461"/>
                        <a:pt x="347701" y="1404461"/>
                      </a:cubicBezTo>
                      <a:cubicBezTo>
                        <a:pt x="341605" y="1404461"/>
                        <a:pt x="337891" y="1406747"/>
                        <a:pt x="332462" y="1406938"/>
                      </a:cubicBezTo>
                      <a:cubicBezTo>
                        <a:pt x="281408" y="1408367"/>
                        <a:pt x="328937" y="1423416"/>
                        <a:pt x="319793" y="1433036"/>
                      </a:cubicBezTo>
                      <a:cubicBezTo>
                        <a:pt x="307125" y="1446371"/>
                        <a:pt x="301886" y="1454372"/>
                        <a:pt x="294647" y="1454372"/>
                      </a:cubicBezTo>
                      <a:cubicBezTo>
                        <a:pt x="286742" y="1454372"/>
                        <a:pt x="276454" y="1445038"/>
                        <a:pt x="251880" y="1423130"/>
                      </a:cubicBezTo>
                      <a:cubicBezTo>
                        <a:pt x="236068" y="1409033"/>
                        <a:pt x="226067" y="1423988"/>
                        <a:pt x="232163" y="1401604"/>
                      </a:cubicBezTo>
                      <a:cubicBezTo>
                        <a:pt x="240355" y="1371600"/>
                        <a:pt x="220638" y="1378172"/>
                        <a:pt x="207017" y="1363504"/>
                      </a:cubicBezTo>
                      <a:cubicBezTo>
                        <a:pt x="194921" y="1353312"/>
                        <a:pt x="192349" y="1340739"/>
                        <a:pt x="174061" y="1332357"/>
                      </a:cubicBezTo>
                      <a:cubicBezTo>
                        <a:pt x="135961" y="1303115"/>
                        <a:pt x="112720" y="1342454"/>
                        <a:pt x="183395" y="1275112"/>
                      </a:cubicBezTo>
                      <a:cubicBezTo>
                        <a:pt x="220162" y="1240060"/>
                        <a:pt x="198445" y="1221105"/>
                        <a:pt x="154154" y="1221105"/>
                      </a:cubicBezTo>
                      <a:cubicBezTo>
                        <a:pt x="146819" y="1221105"/>
                        <a:pt x="138818" y="1221581"/>
                        <a:pt x="130436" y="1222724"/>
                      </a:cubicBezTo>
                      <a:cubicBezTo>
                        <a:pt x="56427" y="1232059"/>
                        <a:pt x="92241" y="1226534"/>
                        <a:pt x="84335" y="1246823"/>
                      </a:cubicBezTo>
                      <a:cubicBezTo>
                        <a:pt x="83287" y="1249489"/>
                        <a:pt x="79858" y="1250823"/>
                        <a:pt x="75858" y="1250823"/>
                      </a:cubicBezTo>
                      <a:cubicBezTo>
                        <a:pt x="66238" y="1250823"/>
                        <a:pt x="53284" y="1243108"/>
                        <a:pt x="61475" y="1226725"/>
                      </a:cubicBezTo>
                      <a:cubicBezTo>
                        <a:pt x="67476" y="1214723"/>
                        <a:pt x="36520" y="1182719"/>
                        <a:pt x="28424" y="1170337"/>
                      </a:cubicBezTo>
                      <a:cubicBezTo>
                        <a:pt x="5373" y="1135475"/>
                        <a:pt x="26518" y="1155859"/>
                        <a:pt x="33281" y="1130141"/>
                      </a:cubicBezTo>
                      <a:cubicBezTo>
                        <a:pt x="36043" y="1119759"/>
                        <a:pt x="7659" y="1041368"/>
                        <a:pt x="2039" y="1025557"/>
                      </a:cubicBezTo>
                      <a:cubicBezTo>
                        <a:pt x="29185" y="1028891"/>
                        <a:pt x="61189" y="1033558"/>
                        <a:pt x="89383" y="1038416"/>
                      </a:cubicBezTo>
                      <a:cubicBezTo>
                        <a:pt x="92050" y="1046798"/>
                        <a:pt x="99004" y="1053465"/>
                        <a:pt x="110148" y="1053465"/>
                      </a:cubicBezTo>
                      <a:cubicBezTo>
                        <a:pt x="110910" y="1053465"/>
                        <a:pt x="111672" y="1053465"/>
                        <a:pt x="112434" y="1053465"/>
                      </a:cubicBezTo>
                      <a:cubicBezTo>
                        <a:pt x="124912" y="1052513"/>
                        <a:pt x="137771" y="1051941"/>
                        <a:pt x="150629" y="1051941"/>
                      </a:cubicBezTo>
                      <a:cubicBezTo>
                        <a:pt x="151963" y="1052322"/>
                        <a:pt x="153296" y="1052798"/>
                        <a:pt x="154344" y="1053179"/>
                      </a:cubicBezTo>
                      <a:cubicBezTo>
                        <a:pt x="168631" y="1058418"/>
                        <a:pt x="179966" y="1059561"/>
                        <a:pt x="191682" y="1059561"/>
                      </a:cubicBezTo>
                      <a:cubicBezTo>
                        <a:pt x="201112" y="1059561"/>
                        <a:pt x="210827" y="1058799"/>
                        <a:pt x="222353" y="1058799"/>
                      </a:cubicBezTo>
                      <a:cubicBezTo>
                        <a:pt x="227210" y="1058799"/>
                        <a:pt x="232449" y="1058894"/>
                        <a:pt x="238069" y="1059275"/>
                      </a:cubicBezTo>
                      <a:cubicBezTo>
                        <a:pt x="271121" y="1065371"/>
                        <a:pt x="303125" y="1075468"/>
                        <a:pt x="332080" y="1090708"/>
                      </a:cubicBezTo>
                      <a:cubicBezTo>
                        <a:pt x="335509" y="1092518"/>
                        <a:pt x="338843" y="1094327"/>
                        <a:pt x="342272" y="1096232"/>
                      </a:cubicBezTo>
                      <a:cubicBezTo>
                        <a:pt x="347606" y="1106805"/>
                        <a:pt x="352083" y="1117854"/>
                        <a:pt x="372562" y="1117854"/>
                      </a:cubicBezTo>
                      <a:cubicBezTo>
                        <a:pt x="374848" y="1117854"/>
                        <a:pt x="377038" y="1118045"/>
                        <a:pt x="379325" y="1118235"/>
                      </a:cubicBezTo>
                      <a:cubicBezTo>
                        <a:pt x="426473" y="1147191"/>
                        <a:pt x="474575" y="1177290"/>
                        <a:pt x="530200" y="1178338"/>
                      </a:cubicBezTo>
                      <a:cubicBezTo>
                        <a:pt x="530581" y="1178338"/>
                        <a:pt x="530963" y="1178528"/>
                        <a:pt x="531343" y="1178624"/>
                      </a:cubicBezTo>
                      <a:cubicBezTo>
                        <a:pt x="535249" y="1179290"/>
                        <a:pt x="539154" y="1179671"/>
                        <a:pt x="542964" y="1179671"/>
                      </a:cubicBezTo>
                      <a:cubicBezTo>
                        <a:pt x="552680" y="1179671"/>
                        <a:pt x="561919" y="1177481"/>
                        <a:pt x="571349" y="1173956"/>
                      </a:cubicBezTo>
                      <a:cubicBezTo>
                        <a:pt x="600685" y="1167384"/>
                        <a:pt x="628022" y="1155002"/>
                        <a:pt x="657359" y="1146905"/>
                      </a:cubicBezTo>
                      <a:cubicBezTo>
                        <a:pt x="700507" y="1134904"/>
                        <a:pt x="744322" y="1133856"/>
                        <a:pt x="788328" y="1127570"/>
                      </a:cubicBezTo>
                      <a:cubicBezTo>
                        <a:pt x="812045" y="1124236"/>
                        <a:pt x="835191" y="1118902"/>
                        <a:pt x="857956" y="1111949"/>
                      </a:cubicBezTo>
                      <a:cubicBezTo>
                        <a:pt x="873767" y="1110806"/>
                        <a:pt x="886531" y="1107853"/>
                        <a:pt x="893389" y="1101471"/>
                      </a:cubicBezTo>
                      <a:cubicBezTo>
                        <a:pt x="895103" y="1099852"/>
                        <a:pt x="896818" y="1098518"/>
                        <a:pt x="898532" y="1097280"/>
                      </a:cubicBezTo>
                      <a:cubicBezTo>
                        <a:pt x="901961" y="1095851"/>
                        <a:pt x="905390" y="1094423"/>
                        <a:pt x="908819" y="1092899"/>
                      </a:cubicBezTo>
                      <a:cubicBezTo>
                        <a:pt x="910057" y="1092327"/>
                        <a:pt x="911201" y="1091756"/>
                        <a:pt x="912439" y="1091184"/>
                      </a:cubicBezTo>
                      <a:cubicBezTo>
                        <a:pt x="927203" y="1087946"/>
                        <a:pt x="940347" y="1092899"/>
                        <a:pt x="952634" y="1073944"/>
                      </a:cubicBezTo>
                      <a:cubicBezTo>
                        <a:pt x="958540" y="1064800"/>
                        <a:pt x="963493" y="1057275"/>
                        <a:pt x="967588" y="1050989"/>
                      </a:cubicBezTo>
                      <a:cubicBezTo>
                        <a:pt x="979114" y="1040416"/>
                        <a:pt x="990639" y="1029557"/>
                        <a:pt x="1003403" y="1019461"/>
                      </a:cubicBezTo>
                      <a:cubicBezTo>
                        <a:pt x="1004736" y="1018794"/>
                        <a:pt x="1006165" y="1017937"/>
                        <a:pt x="1007784" y="1016794"/>
                      </a:cubicBezTo>
                      <a:cubicBezTo>
                        <a:pt x="1112749" y="958025"/>
                        <a:pt x="969398" y="968597"/>
                        <a:pt x="1035502" y="868680"/>
                      </a:cubicBezTo>
                      <a:cubicBezTo>
                        <a:pt x="1041979" y="863346"/>
                        <a:pt x="1048551" y="861251"/>
                        <a:pt x="1056266" y="861251"/>
                      </a:cubicBezTo>
                      <a:cubicBezTo>
                        <a:pt x="1060743" y="861251"/>
                        <a:pt x="1065601" y="861917"/>
                        <a:pt x="1070935" y="863156"/>
                      </a:cubicBezTo>
                      <a:cubicBezTo>
                        <a:pt x="1081698" y="865537"/>
                        <a:pt x="1091795" y="869728"/>
                        <a:pt x="1101891" y="873157"/>
                      </a:cubicBezTo>
                      <a:cubicBezTo>
                        <a:pt x="1105511" y="875919"/>
                        <a:pt x="1109511" y="878110"/>
                        <a:pt x="1114369" y="879158"/>
                      </a:cubicBezTo>
                      <a:cubicBezTo>
                        <a:pt x="1122370" y="881920"/>
                        <a:pt x="1129799" y="883158"/>
                        <a:pt x="1136848" y="883158"/>
                      </a:cubicBezTo>
                      <a:cubicBezTo>
                        <a:pt x="1166471" y="883158"/>
                        <a:pt x="1188378" y="861441"/>
                        <a:pt x="1208476" y="842582"/>
                      </a:cubicBezTo>
                      <a:cubicBezTo>
                        <a:pt x="1230479" y="836105"/>
                        <a:pt x="1253910" y="836009"/>
                        <a:pt x="1275913" y="829532"/>
                      </a:cubicBezTo>
                      <a:cubicBezTo>
                        <a:pt x="1298963" y="822674"/>
                        <a:pt x="1318680" y="810292"/>
                        <a:pt x="1331539" y="789527"/>
                      </a:cubicBezTo>
                      <a:cubicBezTo>
                        <a:pt x="1338873" y="777621"/>
                        <a:pt x="1342873" y="764000"/>
                        <a:pt x="1350208" y="752094"/>
                      </a:cubicBezTo>
                      <a:cubicBezTo>
                        <a:pt x="1359066" y="737807"/>
                        <a:pt x="1371544" y="727710"/>
                        <a:pt x="1385736" y="719042"/>
                      </a:cubicBezTo>
                      <a:cubicBezTo>
                        <a:pt x="1390784" y="715899"/>
                        <a:pt x="1396023" y="713137"/>
                        <a:pt x="1401262" y="710565"/>
                      </a:cubicBezTo>
                      <a:cubicBezTo>
                        <a:pt x="1406405" y="709803"/>
                        <a:pt x="1410596" y="708374"/>
                        <a:pt x="1412692" y="705136"/>
                      </a:cubicBezTo>
                      <a:cubicBezTo>
                        <a:pt x="1430504" y="697230"/>
                        <a:pt x="1448982" y="691134"/>
                        <a:pt x="1467365" y="684371"/>
                      </a:cubicBezTo>
                      <a:cubicBezTo>
                        <a:pt x="1483177" y="678656"/>
                        <a:pt x="1500417" y="673894"/>
                        <a:pt x="1513371" y="663893"/>
                      </a:cubicBezTo>
                      <a:cubicBezTo>
                        <a:pt x="1523753" y="664940"/>
                        <a:pt x="1535469" y="674180"/>
                        <a:pt x="1553566" y="674180"/>
                      </a:cubicBezTo>
                      <a:cubicBezTo>
                        <a:pt x="1558805" y="674180"/>
                        <a:pt x="1564520" y="673418"/>
                        <a:pt x="1570902" y="671513"/>
                      </a:cubicBezTo>
                      <a:cubicBezTo>
                        <a:pt x="1620432" y="656463"/>
                        <a:pt x="1522610" y="593312"/>
                        <a:pt x="1521181" y="582644"/>
                      </a:cubicBezTo>
                      <a:cubicBezTo>
                        <a:pt x="1508704" y="567404"/>
                        <a:pt x="1476128" y="547116"/>
                        <a:pt x="1449363" y="547116"/>
                      </a:cubicBezTo>
                      <a:cubicBezTo>
                        <a:pt x="1438219" y="547116"/>
                        <a:pt x="1428218" y="550640"/>
                        <a:pt x="1420979" y="559499"/>
                      </a:cubicBezTo>
                      <a:cubicBezTo>
                        <a:pt x="1410025" y="576358"/>
                        <a:pt x="1404024" y="581692"/>
                        <a:pt x="1399357" y="581692"/>
                      </a:cubicBezTo>
                      <a:cubicBezTo>
                        <a:pt x="1390975" y="581692"/>
                        <a:pt x="1387165" y="564356"/>
                        <a:pt x="1368115" y="564356"/>
                      </a:cubicBezTo>
                      <a:cubicBezTo>
                        <a:pt x="1367924" y="564356"/>
                        <a:pt x="1367734" y="564356"/>
                        <a:pt x="1367639" y="564356"/>
                      </a:cubicBezTo>
                      <a:cubicBezTo>
                        <a:pt x="1326967" y="565023"/>
                        <a:pt x="1314394" y="587121"/>
                        <a:pt x="1304297" y="587121"/>
                      </a:cubicBezTo>
                      <a:cubicBezTo>
                        <a:pt x="1301821" y="587121"/>
                        <a:pt x="1299439" y="585788"/>
                        <a:pt x="1296868" y="582454"/>
                      </a:cubicBezTo>
                      <a:cubicBezTo>
                        <a:pt x="1295725" y="581025"/>
                        <a:pt x="1294677" y="579596"/>
                        <a:pt x="1293629" y="578263"/>
                      </a:cubicBezTo>
                      <a:cubicBezTo>
                        <a:pt x="1287247" y="566357"/>
                        <a:pt x="1286295" y="551498"/>
                        <a:pt x="1286486" y="536353"/>
                      </a:cubicBezTo>
                      <a:cubicBezTo>
                        <a:pt x="1290677" y="532543"/>
                        <a:pt x="1294963" y="527876"/>
                        <a:pt x="1295248" y="517970"/>
                      </a:cubicBezTo>
                      <a:cubicBezTo>
                        <a:pt x="1296011" y="497110"/>
                        <a:pt x="1303154" y="477393"/>
                        <a:pt x="1311727" y="458153"/>
                      </a:cubicBezTo>
                      <a:cubicBezTo>
                        <a:pt x="1319156" y="448342"/>
                        <a:pt x="1327633" y="439484"/>
                        <a:pt x="1336301" y="429482"/>
                      </a:cubicBezTo>
                      <a:cubicBezTo>
                        <a:pt x="1344112" y="420529"/>
                        <a:pt x="1350874" y="411575"/>
                        <a:pt x="1362114" y="407099"/>
                      </a:cubicBezTo>
                      <a:cubicBezTo>
                        <a:pt x="1372782" y="402812"/>
                        <a:pt x="1384783" y="402717"/>
                        <a:pt x="1395832" y="400526"/>
                      </a:cubicBezTo>
                      <a:cubicBezTo>
                        <a:pt x="1432408" y="393002"/>
                        <a:pt x="1471080" y="371666"/>
                        <a:pt x="1494988" y="341567"/>
                      </a:cubicBezTo>
                      <a:cubicBezTo>
                        <a:pt x="1509561" y="328232"/>
                        <a:pt x="1512228" y="320993"/>
                        <a:pt x="1510228" y="316802"/>
                      </a:cubicBezTo>
                      <a:cubicBezTo>
                        <a:pt x="1517372" y="301943"/>
                        <a:pt x="1522324" y="285750"/>
                        <a:pt x="1525754" y="269748"/>
                      </a:cubicBezTo>
                      <a:cubicBezTo>
                        <a:pt x="1530230" y="248602"/>
                        <a:pt x="1529564" y="225171"/>
                        <a:pt x="1536612" y="204788"/>
                      </a:cubicBezTo>
                      <a:cubicBezTo>
                        <a:pt x="1543565" y="184690"/>
                        <a:pt x="1562996" y="174403"/>
                        <a:pt x="1571473" y="155258"/>
                      </a:cubicBezTo>
                      <a:cubicBezTo>
                        <a:pt x="1574522" y="148304"/>
                        <a:pt x="1576331" y="140589"/>
                        <a:pt x="1576617" y="132779"/>
                      </a:cubicBezTo>
                      <a:cubicBezTo>
                        <a:pt x="1577570" y="129254"/>
                        <a:pt x="1577284" y="126397"/>
                        <a:pt x="1576236" y="123730"/>
                      </a:cubicBezTo>
                      <a:cubicBezTo>
                        <a:pt x="1575474" y="117729"/>
                        <a:pt x="1573760" y="111824"/>
                        <a:pt x="1570807" y="106490"/>
                      </a:cubicBezTo>
                      <a:cubicBezTo>
                        <a:pt x="1569569" y="104299"/>
                        <a:pt x="1568235" y="102299"/>
                        <a:pt x="1566806" y="100489"/>
                      </a:cubicBezTo>
                      <a:cubicBezTo>
                        <a:pt x="1566997" y="82296"/>
                        <a:pt x="1562425" y="77153"/>
                        <a:pt x="1556329" y="77153"/>
                      </a:cubicBezTo>
                      <a:cubicBezTo>
                        <a:pt x="1552519" y="77153"/>
                        <a:pt x="1548042" y="79153"/>
                        <a:pt x="1543756" y="81248"/>
                      </a:cubicBezTo>
                      <a:cubicBezTo>
                        <a:pt x="1542994" y="80677"/>
                        <a:pt x="1542137" y="80201"/>
                        <a:pt x="1541374" y="79629"/>
                      </a:cubicBezTo>
                      <a:cubicBezTo>
                        <a:pt x="1537850" y="77153"/>
                        <a:pt x="1534421" y="75819"/>
                        <a:pt x="1534231" y="72962"/>
                      </a:cubicBezTo>
                      <a:cubicBezTo>
                        <a:pt x="1533945" y="67913"/>
                        <a:pt x="1546232" y="54578"/>
                        <a:pt x="1549471" y="50483"/>
                      </a:cubicBezTo>
                      <a:cubicBezTo>
                        <a:pt x="1566806" y="28194"/>
                        <a:pt x="1587856" y="12859"/>
                        <a:pt x="1611669" y="2381"/>
                      </a:cubicBezTo>
                      <a:moveTo>
                        <a:pt x="1612622" y="0"/>
                      </a:moveTo>
                      <a:cubicBezTo>
                        <a:pt x="1612622" y="0"/>
                        <a:pt x="1611955" y="0"/>
                        <a:pt x="1611669" y="190"/>
                      </a:cubicBezTo>
                      <a:cubicBezTo>
                        <a:pt x="1585856" y="11525"/>
                        <a:pt x="1565282" y="27527"/>
                        <a:pt x="1548518" y="49054"/>
                      </a:cubicBezTo>
                      <a:cubicBezTo>
                        <a:pt x="1547947" y="49816"/>
                        <a:pt x="1546994" y="50959"/>
                        <a:pt x="1545851" y="52292"/>
                      </a:cubicBezTo>
                      <a:cubicBezTo>
                        <a:pt x="1538803" y="60579"/>
                        <a:pt x="1532516" y="68485"/>
                        <a:pt x="1532802" y="73152"/>
                      </a:cubicBezTo>
                      <a:cubicBezTo>
                        <a:pt x="1532993" y="76581"/>
                        <a:pt x="1535850" y="78296"/>
                        <a:pt x="1538517" y="80105"/>
                      </a:cubicBezTo>
                      <a:cubicBezTo>
                        <a:pt x="1539279" y="80582"/>
                        <a:pt x="1540041" y="81058"/>
                        <a:pt x="1540898" y="81629"/>
                      </a:cubicBezTo>
                      <a:lnTo>
                        <a:pt x="1542613" y="82868"/>
                      </a:lnTo>
                      <a:lnTo>
                        <a:pt x="1543280" y="83344"/>
                      </a:lnTo>
                      <a:cubicBezTo>
                        <a:pt x="1543280" y="83344"/>
                        <a:pt x="1544137" y="83725"/>
                        <a:pt x="1544613" y="83725"/>
                      </a:cubicBezTo>
                      <a:cubicBezTo>
                        <a:pt x="1544994" y="83725"/>
                        <a:pt x="1545280" y="83725"/>
                        <a:pt x="1545661" y="83439"/>
                      </a:cubicBezTo>
                      <a:cubicBezTo>
                        <a:pt x="1549661" y="81534"/>
                        <a:pt x="1553852" y="79629"/>
                        <a:pt x="1557186" y="79629"/>
                      </a:cubicBezTo>
                      <a:cubicBezTo>
                        <a:pt x="1558901" y="79629"/>
                        <a:pt x="1560234" y="80105"/>
                        <a:pt x="1561282" y="81248"/>
                      </a:cubicBezTo>
                      <a:cubicBezTo>
                        <a:pt x="1564044" y="84011"/>
                        <a:pt x="1565378" y="90488"/>
                        <a:pt x="1565282" y="100584"/>
                      </a:cubicBezTo>
                      <a:cubicBezTo>
                        <a:pt x="1565282" y="101155"/>
                        <a:pt x="1565473" y="101632"/>
                        <a:pt x="1565758" y="102108"/>
                      </a:cubicBezTo>
                      <a:cubicBezTo>
                        <a:pt x="1567378" y="104204"/>
                        <a:pt x="1568616" y="106013"/>
                        <a:pt x="1569569" y="107823"/>
                      </a:cubicBezTo>
                      <a:cubicBezTo>
                        <a:pt x="1572236" y="112681"/>
                        <a:pt x="1573950" y="118205"/>
                        <a:pt x="1574712" y="124206"/>
                      </a:cubicBezTo>
                      <a:cubicBezTo>
                        <a:pt x="1574712" y="124397"/>
                        <a:pt x="1574712" y="124587"/>
                        <a:pt x="1574807" y="124778"/>
                      </a:cubicBezTo>
                      <a:cubicBezTo>
                        <a:pt x="1575760" y="127254"/>
                        <a:pt x="1575855" y="129635"/>
                        <a:pt x="1575093" y="132302"/>
                      </a:cubicBezTo>
                      <a:cubicBezTo>
                        <a:pt x="1575093" y="132493"/>
                        <a:pt x="1575093" y="132683"/>
                        <a:pt x="1575093" y="132874"/>
                      </a:cubicBezTo>
                      <a:cubicBezTo>
                        <a:pt x="1574807" y="140399"/>
                        <a:pt x="1573093" y="147828"/>
                        <a:pt x="1570140" y="154496"/>
                      </a:cubicBezTo>
                      <a:cubicBezTo>
                        <a:pt x="1566330" y="163163"/>
                        <a:pt x="1560234" y="169831"/>
                        <a:pt x="1553757" y="176879"/>
                      </a:cubicBezTo>
                      <a:cubicBezTo>
                        <a:pt x="1546518" y="184880"/>
                        <a:pt x="1538993" y="193072"/>
                        <a:pt x="1535183" y="204216"/>
                      </a:cubicBezTo>
                      <a:cubicBezTo>
                        <a:pt x="1530897" y="216599"/>
                        <a:pt x="1529468" y="230219"/>
                        <a:pt x="1528039" y="243269"/>
                      </a:cubicBezTo>
                      <a:cubicBezTo>
                        <a:pt x="1527087" y="252032"/>
                        <a:pt x="1526135" y="260985"/>
                        <a:pt x="1524325" y="269462"/>
                      </a:cubicBezTo>
                      <a:cubicBezTo>
                        <a:pt x="1520610" y="286988"/>
                        <a:pt x="1515466" y="302609"/>
                        <a:pt x="1508989" y="315944"/>
                      </a:cubicBezTo>
                      <a:cubicBezTo>
                        <a:pt x="1508704" y="316611"/>
                        <a:pt x="1508704" y="317373"/>
                        <a:pt x="1508989" y="318040"/>
                      </a:cubicBezTo>
                      <a:cubicBezTo>
                        <a:pt x="1510037" y="320231"/>
                        <a:pt x="1509561" y="326041"/>
                        <a:pt x="1494226" y="340043"/>
                      </a:cubicBezTo>
                      <a:cubicBezTo>
                        <a:pt x="1471747" y="368332"/>
                        <a:pt x="1434314" y="390620"/>
                        <a:pt x="1396214" y="398431"/>
                      </a:cubicBezTo>
                      <a:cubicBezTo>
                        <a:pt x="1392404" y="399193"/>
                        <a:pt x="1388403" y="399764"/>
                        <a:pt x="1384593" y="400241"/>
                      </a:cubicBezTo>
                      <a:cubicBezTo>
                        <a:pt x="1377068" y="401193"/>
                        <a:pt x="1369258" y="402241"/>
                        <a:pt x="1362114" y="405194"/>
                      </a:cubicBezTo>
                      <a:cubicBezTo>
                        <a:pt x="1351446" y="409480"/>
                        <a:pt x="1344779" y="417290"/>
                        <a:pt x="1337730" y="425482"/>
                      </a:cubicBezTo>
                      <a:lnTo>
                        <a:pt x="1335349" y="428244"/>
                      </a:lnTo>
                      <a:cubicBezTo>
                        <a:pt x="1332682" y="431292"/>
                        <a:pt x="1330015" y="434245"/>
                        <a:pt x="1327443" y="437197"/>
                      </a:cubicBezTo>
                      <a:cubicBezTo>
                        <a:pt x="1321442" y="443865"/>
                        <a:pt x="1315822" y="450152"/>
                        <a:pt x="1310679" y="457010"/>
                      </a:cubicBezTo>
                      <a:cubicBezTo>
                        <a:pt x="1310584" y="457200"/>
                        <a:pt x="1310489" y="457295"/>
                        <a:pt x="1310393" y="457486"/>
                      </a:cubicBezTo>
                      <a:cubicBezTo>
                        <a:pt x="1302583" y="474917"/>
                        <a:pt x="1294487" y="495776"/>
                        <a:pt x="1293724" y="518160"/>
                      </a:cubicBezTo>
                      <a:cubicBezTo>
                        <a:pt x="1293439" y="527114"/>
                        <a:pt x="1289629" y="531305"/>
                        <a:pt x="1285723" y="534829"/>
                      </a:cubicBezTo>
                      <a:cubicBezTo>
                        <a:pt x="1285247" y="535305"/>
                        <a:pt x="1284962" y="535877"/>
                        <a:pt x="1284962" y="536543"/>
                      </a:cubicBezTo>
                      <a:cubicBezTo>
                        <a:pt x="1284771" y="550640"/>
                        <a:pt x="1285438" y="566738"/>
                        <a:pt x="1292391" y="579596"/>
                      </a:cubicBezTo>
                      <a:cubicBezTo>
                        <a:pt x="1293629" y="581216"/>
                        <a:pt x="1294677" y="582644"/>
                        <a:pt x="1295820" y="584168"/>
                      </a:cubicBezTo>
                      <a:cubicBezTo>
                        <a:pt x="1298773" y="587978"/>
                        <a:pt x="1301726" y="589788"/>
                        <a:pt x="1305155" y="589788"/>
                      </a:cubicBezTo>
                      <a:cubicBezTo>
                        <a:pt x="1309250" y="589788"/>
                        <a:pt x="1313346" y="587026"/>
                        <a:pt x="1318489" y="583597"/>
                      </a:cubicBezTo>
                      <a:cubicBezTo>
                        <a:pt x="1327919" y="577215"/>
                        <a:pt x="1342207" y="567500"/>
                        <a:pt x="1368496" y="567119"/>
                      </a:cubicBezTo>
                      <a:lnTo>
                        <a:pt x="1368496" y="567119"/>
                      </a:lnTo>
                      <a:cubicBezTo>
                        <a:pt x="1379449" y="567119"/>
                        <a:pt x="1384783" y="572738"/>
                        <a:pt x="1389451" y="577691"/>
                      </a:cubicBezTo>
                      <a:cubicBezTo>
                        <a:pt x="1392785" y="581216"/>
                        <a:pt x="1395928" y="584454"/>
                        <a:pt x="1400214" y="584454"/>
                      </a:cubicBezTo>
                      <a:cubicBezTo>
                        <a:pt x="1406310" y="584454"/>
                        <a:pt x="1412978" y="577882"/>
                        <a:pt x="1423836" y="561118"/>
                      </a:cubicBezTo>
                      <a:cubicBezTo>
                        <a:pt x="1429837" y="553688"/>
                        <a:pt x="1438790" y="549878"/>
                        <a:pt x="1450220" y="549878"/>
                      </a:cubicBezTo>
                      <a:cubicBezTo>
                        <a:pt x="1476795" y="549878"/>
                        <a:pt x="1507942" y="569976"/>
                        <a:pt x="1519848" y="584168"/>
                      </a:cubicBezTo>
                      <a:cubicBezTo>
                        <a:pt x="1521086" y="587883"/>
                        <a:pt x="1527373" y="593598"/>
                        <a:pt x="1539470" y="604361"/>
                      </a:cubicBezTo>
                      <a:cubicBezTo>
                        <a:pt x="1558043" y="620840"/>
                        <a:pt x="1586237" y="645795"/>
                        <a:pt x="1583094" y="659892"/>
                      </a:cubicBezTo>
                      <a:cubicBezTo>
                        <a:pt x="1582141" y="664178"/>
                        <a:pt x="1578141" y="667417"/>
                        <a:pt x="1570997" y="669608"/>
                      </a:cubicBezTo>
                      <a:cubicBezTo>
                        <a:pt x="1565282" y="671322"/>
                        <a:pt x="1559758" y="672179"/>
                        <a:pt x="1554329" y="672179"/>
                      </a:cubicBezTo>
                      <a:cubicBezTo>
                        <a:pt x="1543851" y="672179"/>
                        <a:pt x="1535564" y="668941"/>
                        <a:pt x="1528325" y="666083"/>
                      </a:cubicBezTo>
                      <a:cubicBezTo>
                        <a:pt x="1523468" y="664178"/>
                        <a:pt x="1518800" y="662369"/>
                        <a:pt x="1514323" y="661892"/>
                      </a:cubicBezTo>
                      <a:cubicBezTo>
                        <a:pt x="1514323" y="661892"/>
                        <a:pt x="1514133" y="661892"/>
                        <a:pt x="1514133" y="661892"/>
                      </a:cubicBezTo>
                      <a:cubicBezTo>
                        <a:pt x="1513657" y="661892"/>
                        <a:pt x="1513085" y="662083"/>
                        <a:pt x="1512704" y="662369"/>
                      </a:cubicBezTo>
                      <a:cubicBezTo>
                        <a:pt x="1502417" y="670274"/>
                        <a:pt x="1489082" y="674846"/>
                        <a:pt x="1476223" y="679323"/>
                      </a:cubicBezTo>
                      <a:cubicBezTo>
                        <a:pt x="1473271" y="680371"/>
                        <a:pt x="1470223" y="681419"/>
                        <a:pt x="1467365" y="682466"/>
                      </a:cubicBezTo>
                      <a:cubicBezTo>
                        <a:pt x="1463270" y="683990"/>
                        <a:pt x="1459079" y="685419"/>
                        <a:pt x="1454983" y="686943"/>
                      </a:cubicBezTo>
                      <a:cubicBezTo>
                        <a:pt x="1440886" y="691991"/>
                        <a:pt x="1426408" y="697135"/>
                        <a:pt x="1412501" y="703326"/>
                      </a:cubicBezTo>
                      <a:cubicBezTo>
                        <a:pt x="1412120" y="703517"/>
                        <a:pt x="1411739" y="703802"/>
                        <a:pt x="1411454" y="704183"/>
                      </a:cubicBezTo>
                      <a:cubicBezTo>
                        <a:pt x="1409930" y="706469"/>
                        <a:pt x="1406881" y="707803"/>
                        <a:pt x="1401643" y="708565"/>
                      </a:cubicBezTo>
                      <a:cubicBezTo>
                        <a:pt x="1401357" y="708565"/>
                        <a:pt x="1401166" y="708660"/>
                        <a:pt x="1400881" y="708755"/>
                      </a:cubicBezTo>
                      <a:cubicBezTo>
                        <a:pt x="1394785" y="711803"/>
                        <a:pt x="1389737" y="714566"/>
                        <a:pt x="1385164" y="717328"/>
                      </a:cubicBezTo>
                      <a:cubicBezTo>
                        <a:pt x="1368020" y="727805"/>
                        <a:pt x="1356780" y="738188"/>
                        <a:pt x="1348779" y="751142"/>
                      </a:cubicBezTo>
                      <a:cubicBezTo>
                        <a:pt x="1345064" y="757238"/>
                        <a:pt x="1342112" y="763715"/>
                        <a:pt x="1339254" y="770096"/>
                      </a:cubicBezTo>
                      <a:cubicBezTo>
                        <a:pt x="1336492" y="776288"/>
                        <a:pt x="1333634" y="782765"/>
                        <a:pt x="1330015" y="788575"/>
                      </a:cubicBezTo>
                      <a:cubicBezTo>
                        <a:pt x="1318489" y="807149"/>
                        <a:pt x="1300202" y="820293"/>
                        <a:pt x="1275818" y="827532"/>
                      </a:cubicBezTo>
                      <a:cubicBezTo>
                        <a:pt x="1264959" y="830771"/>
                        <a:pt x="1253434" y="832390"/>
                        <a:pt x="1242385" y="834009"/>
                      </a:cubicBezTo>
                      <a:cubicBezTo>
                        <a:pt x="1231145" y="835628"/>
                        <a:pt x="1219525" y="837343"/>
                        <a:pt x="1208381" y="840581"/>
                      </a:cubicBezTo>
                      <a:cubicBezTo>
                        <a:pt x="1207999" y="840677"/>
                        <a:pt x="1207714" y="840867"/>
                        <a:pt x="1207428" y="841153"/>
                      </a:cubicBezTo>
                      <a:lnTo>
                        <a:pt x="1205142" y="843344"/>
                      </a:lnTo>
                      <a:cubicBezTo>
                        <a:pt x="1185330" y="861917"/>
                        <a:pt x="1164947" y="881158"/>
                        <a:pt x="1137419" y="881158"/>
                      </a:cubicBezTo>
                      <a:cubicBezTo>
                        <a:pt x="1130371" y="881158"/>
                        <a:pt x="1123037" y="879824"/>
                        <a:pt x="1115702" y="877253"/>
                      </a:cubicBezTo>
                      <a:cubicBezTo>
                        <a:pt x="1111416" y="876395"/>
                        <a:pt x="1107797" y="874586"/>
                        <a:pt x="1103891" y="871633"/>
                      </a:cubicBezTo>
                      <a:cubicBezTo>
                        <a:pt x="1103701" y="871442"/>
                        <a:pt x="1103510" y="871347"/>
                        <a:pt x="1103224" y="871252"/>
                      </a:cubicBezTo>
                      <a:cubicBezTo>
                        <a:pt x="1100748" y="870395"/>
                        <a:pt x="1098367" y="869537"/>
                        <a:pt x="1095890" y="868680"/>
                      </a:cubicBezTo>
                      <a:cubicBezTo>
                        <a:pt x="1088270" y="865918"/>
                        <a:pt x="1080364" y="863060"/>
                        <a:pt x="1072078" y="861155"/>
                      </a:cubicBezTo>
                      <a:cubicBezTo>
                        <a:pt x="1066077" y="859822"/>
                        <a:pt x="1061219" y="859155"/>
                        <a:pt x="1056838" y="859155"/>
                      </a:cubicBezTo>
                      <a:cubicBezTo>
                        <a:pt x="1048170" y="859155"/>
                        <a:pt x="1041121" y="861727"/>
                        <a:pt x="1034549" y="867156"/>
                      </a:cubicBezTo>
                      <a:cubicBezTo>
                        <a:pt x="1034359" y="867347"/>
                        <a:pt x="1034168" y="867442"/>
                        <a:pt x="1034073" y="867728"/>
                      </a:cubicBezTo>
                      <a:cubicBezTo>
                        <a:pt x="1000355" y="918782"/>
                        <a:pt x="1020166" y="942404"/>
                        <a:pt x="1034645" y="959739"/>
                      </a:cubicBezTo>
                      <a:cubicBezTo>
                        <a:pt x="1041503" y="967931"/>
                        <a:pt x="1046932" y="974312"/>
                        <a:pt x="1045598" y="981647"/>
                      </a:cubicBezTo>
                      <a:cubicBezTo>
                        <a:pt x="1043979" y="990695"/>
                        <a:pt x="1031692" y="1001363"/>
                        <a:pt x="1007213" y="1015079"/>
                      </a:cubicBezTo>
                      <a:cubicBezTo>
                        <a:pt x="1005403" y="1016222"/>
                        <a:pt x="1004069" y="1017080"/>
                        <a:pt x="1002831" y="1017746"/>
                      </a:cubicBezTo>
                      <a:cubicBezTo>
                        <a:pt x="991591" y="1026509"/>
                        <a:pt x="981590" y="1035749"/>
                        <a:pt x="971970" y="1044607"/>
                      </a:cubicBezTo>
                      <a:lnTo>
                        <a:pt x="966541" y="1049655"/>
                      </a:lnTo>
                      <a:cubicBezTo>
                        <a:pt x="966541" y="1049655"/>
                        <a:pt x="966255" y="1049941"/>
                        <a:pt x="966160" y="1050131"/>
                      </a:cubicBezTo>
                      <a:cubicBezTo>
                        <a:pt x="962064" y="1056323"/>
                        <a:pt x="957111" y="1063847"/>
                        <a:pt x="951110" y="1073087"/>
                      </a:cubicBezTo>
                      <a:cubicBezTo>
                        <a:pt x="942538" y="1086326"/>
                        <a:pt x="933775" y="1086993"/>
                        <a:pt x="923583" y="1087850"/>
                      </a:cubicBezTo>
                      <a:cubicBezTo>
                        <a:pt x="919963" y="1088136"/>
                        <a:pt x="916249" y="1088422"/>
                        <a:pt x="912439" y="1089279"/>
                      </a:cubicBezTo>
                      <a:cubicBezTo>
                        <a:pt x="912248" y="1089279"/>
                        <a:pt x="912058" y="1089374"/>
                        <a:pt x="911963" y="1089470"/>
                      </a:cubicBezTo>
                      <a:lnTo>
                        <a:pt x="910724" y="1090041"/>
                      </a:lnTo>
                      <a:cubicBezTo>
                        <a:pt x="909962" y="1090422"/>
                        <a:pt x="909200" y="1090803"/>
                        <a:pt x="908438" y="1091184"/>
                      </a:cubicBezTo>
                      <a:cubicBezTo>
                        <a:pt x="905390" y="1092518"/>
                        <a:pt x="902247" y="1093851"/>
                        <a:pt x="899104" y="1095185"/>
                      </a:cubicBezTo>
                      <a:lnTo>
                        <a:pt x="898246" y="1095566"/>
                      </a:lnTo>
                      <a:cubicBezTo>
                        <a:pt x="898246" y="1095566"/>
                        <a:pt x="897961" y="1095756"/>
                        <a:pt x="897770" y="1095851"/>
                      </a:cubicBezTo>
                      <a:cubicBezTo>
                        <a:pt x="895675" y="1097280"/>
                        <a:pt x="893960" y="1098709"/>
                        <a:pt x="892341" y="1100233"/>
                      </a:cubicBezTo>
                      <a:cubicBezTo>
                        <a:pt x="886531" y="1105662"/>
                        <a:pt x="875482" y="1108901"/>
                        <a:pt x="858337" y="1110139"/>
                      </a:cubicBezTo>
                      <a:cubicBezTo>
                        <a:pt x="858146" y="1110139"/>
                        <a:pt x="857956" y="1110139"/>
                        <a:pt x="857765" y="1110234"/>
                      </a:cubicBezTo>
                      <a:cubicBezTo>
                        <a:pt x="834905" y="1117283"/>
                        <a:pt x="811664" y="1122521"/>
                        <a:pt x="788519" y="1125855"/>
                      </a:cubicBezTo>
                      <a:cubicBezTo>
                        <a:pt x="774517" y="1127855"/>
                        <a:pt x="760324" y="1129284"/>
                        <a:pt x="746608" y="1130713"/>
                      </a:cubicBezTo>
                      <a:cubicBezTo>
                        <a:pt x="717176" y="1133761"/>
                        <a:pt x="686791" y="1136999"/>
                        <a:pt x="657169" y="1145191"/>
                      </a:cubicBezTo>
                      <a:cubicBezTo>
                        <a:pt x="644405" y="1148715"/>
                        <a:pt x="631928" y="1153097"/>
                        <a:pt x="619831" y="1157288"/>
                      </a:cubicBezTo>
                      <a:cubicBezTo>
                        <a:pt x="604019" y="1162812"/>
                        <a:pt x="587731" y="1168527"/>
                        <a:pt x="571253" y="1172242"/>
                      </a:cubicBezTo>
                      <a:cubicBezTo>
                        <a:pt x="560871" y="1176147"/>
                        <a:pt x="552108" y="1177862"/>
                        <a:pt x="543345" y="1177862"/>
                      </a:cubicBezTo>
                      <a:cubicBezTo>
                        <a:pt x="539630" y="1177862"/>
                        <a:pt x="535916" y="1177481"/>
                        <a:pt x="532201" y="1176909"/>
                      </a:cubicBezTo>
                      <a:lnTo>
                        <a:pt x="531534" y="1176909"/>
                      </a:lnTo>
                      <a:cubicBezTo>
                        <a:pt x="531534" y="1176909"/>
                        <a:pt x="530867" y="1176623"/>
                        <a:pt x="530677" y="1176623"/>
                      </a:cubicBezTo>
                      <a:cubicBezTo>
                        <a:pt x="476479" y="1175576"/>
                        <a:pt x="428950" y="1146429"/>
                        <a:pt x="383039" y="1118140"/>
                      </a:cubicBezTo>
                      <a:lnTo>
                        <a:pt x="381039" y="1116902"/>
                      </a:lnTo>
                      <a:cubicBezTo>
                        <a:pt x="381039" y="1116902"/>
                        <a:pt x="380372" y="1116616"/>
                        <a:pt x="380087" y="1116521"/>
                      </a:cubicBezTo>
                      <a:cubicBezTo>
                        <a:pt x="377515" y="1116235"/>
                        <a:pt x="375229" y="1116044"/>
                        <a:pt x="373038" y="1116044"/>
                      </a:cubicBezTo>
                      <a:cubicBezTo>
                        <a:pt x="355036" y="1116044"/>
                        <a:pt x="350750" y="1107377"/>
                        <a:pt x="345701" y="1097280"/>
                      </a:cubicBezTo>
                      <a:lnTo>
                        <a:pt x="344939" y="1095756"/>
                      </a:lnTo>
                      <a:cubicBezTo>
                        <a:pt x="344939" y="1095756"/>
                        <a:pt x="344368" y="1094994"/>
                        <a:pt x="343987" y="1094708"/>
                      </a:cubicBezTo>
                      <a:cubicBezTo>
                        <a:pt x="340558" y="1092803"/>
                        <a:pt x="337224" y="1090898"/>
                        <a:pt x="333795" y="1089184"/>
                      </a:cubicBezTo>
                      <a:cubicBezTo>
                        <a:pt x="306172" y="1074611"/>
                        <a:pt x="274264" y="1063943"/>
                        <a:pt x="239116" y="1057466"/>
                      </a:cubicBezTo>
                      <a:cubicBezTo>
                        <a:pt x="233592" y="1057085"/>
                        <a:pt x="228449" y="1056894"/>
                        <a:pt x="222924" y="1056894"/>
                      </a:cubicBezTo>
                      <a:cubicBezTo>
                        <a:pt x="216828" y="1056894"/>
                        <a:pt x="211304" y="1057085"/>
                        <a:pt x="205874" y="1057275"/>
                      </a:cubicBezTo>
                      <a:cubicBezTo>
                        <a:pt x="201112" y="1057466"/>
                        <a:pt x="196635" y="1057656"/>
                        <a:pt x="192158" y="1057656"/>
                      </a:cubicBezTo>
                      <a:cubicBezTo>
                        <a:pt x="182062" y="1057656"/>
                        <a:pt x="170632" y="1056894"/>
                        <a:pt x="155582" y="1051465"/>
                      </a:cubicBezTo>
                      <a:cubicBezTo>
                        <a:pt x="154534" y="1051084"/>
                        <a:pt x="153296" y="1050703"/>
                        <a:pt x="151963" y="1050227"/>
                      </a:cubicBezTo>
                      <a:cubicBezTo>
                        <a:pt x="151772" y="1050227"/>
                        <a:pt x="151201" y="1050036"/>
                        <a:pt x="151010" y="1050036"/>
                      </a:cubicBezTo>
                      <a:lnTo>
                        <a:pt x="151010" y="1050036"/>
                      </a:lnTo>
                      <a:cubicBezTo>
                        <a:pt x="138056" y="1050036"/>
                        <a:pt x="125102" y="1050608"/>
                        <a:pt x="112625" y="1051560"/>
                      </a:cubicBezTo>
                      <a:cubicBezTo>
                        <a:pt x="111862" y="1051560"/>
                        <a:pt x="111196" y="1051560"/>
                        <a:pt x="110529" y="1051560"/>
                      </a:cubicBezTo>
                      <a:cubicBezTo>
                        <a:pt x="101480" y="1051560"/>
                        <a:pt x="94717" y="1046702"/>
                        <a:pt x="92050" y="1038225"/>
                      </a:cubicBezTo>
                      <a:cubicBezTo>
                        <a:pt x="91765" y="1037368"/>
                        <a:pt x="91098" y="1036796"/>
                        <a:pt x="90145" y="1036606"/>
                      </a:cubicBezTo>
                      <a:cubicBezTo>
                        <a:pt x="63190" y="1031939"/>
                        <a:pt x="31376" y="1027176"/>
                        <a:pt x="2706" y="1023747"/>
                      </a:cubicBezTo>
                      <a:cubicBezTo>
                        <a:pt x="2611" y="1023747"/>
                        <a:pt x="2516" y="1023747"/>
                        <a:pt x="2420" y="1023747"/>
                      </a:cubicBezTo>
                      <a:cubicBezTo>
                        <a:pt x="1658" y="1023747"/>
                        <a:pt x="991" y="1024033"/>
                        <a:pt x="515" y="1024604"/>
                      </a:cubicBezTo>
                      <a:cubicBezTo>
                        <a:pt x="39" y="1025271"/>
                        <a:pt x="-151" y="1026128"/>
                        <a:pt x="134" y="1026890"/>
                      </a:cubicBezTo>
                      <a:lnTo>
                        <a:pt x="610" y="1028224"/>
                      </a:lnTo>
                      <a:cubicBezTo>
                        <a:pt x="30614" y="1111568"/>
                        <a:pt x="32043" y="1127189"/>
                        <a:pt x="31281" y="1130046"/>
                      </a:cubicBezTo>
                      <a:cubicBezTo>
                        <a:pt x="28804" y="1139476"/>
                        <a:pt x="24518" y="1141857"/>
                        <a:pt x="20994" y="1143857"/>
                      </a:cubicBezTo>
                      <a:cubicBezTo>
                        <a:pt x="18803" y="1145096"/>
                        <a:pt x="16612" y="1146334"/>
                        <a:pt x="15946" y="1149096"/>
                      </a:cubicBezTo>
                      <a:cubicBezTo>
                        <a:pt x="14993" y="1152906"/>
                        <a:pt x="17660" y="1158526"/>
                        <a:pt x="26614" y="1172242"/>
                      </a:cubicBezTo>
                      <a:cubicBezTo>
                        <a:pt x="28709" y="1175385"/>
                        <a:pt x="32233" y="1179767"/>
                        <a:pt x="36234" y="1184720"/>
                      </a:cubicBezTo>
                      <a:cubicBezTo>
                        <a:pt x="46426" y="1197388"/>
                        <a:pt x="63380" y="1218533"/>
                        <a:pt x="59570" y="1226153"/>
                      </a:cubicBezTo>
                      <a:cubicBezTo>
                        <a:pt x="55093" y="1235202"/>
                        <a:pt x="56808" y="1241393"/>
                        <a:pt x="58999" y="1245013"/>
                      </a:cubicBezTo>
                      <a:cubicBezTo>
                        <a:pt x="62999" y="1251395"/>
                        <a:pt x="70714" y="1253681"/>
                        <a:pt x="76049" y="1253681"/>
                      </a:cubicBezTo>
                      <a:cubicBezTo>
                        <a:pt x="81383" y="1253681"/>
                        <a:pt x="85383" y="1251585"/>
                        <a:pt x="86716" y="1248156"/>
                      </a:cubicBezTo>
                      <a:cubicBezTo>
                        <a:pt x="89764" y="1240441"/>
                        <a:pt x="87193" y="1235774"/>
                        <a:pt x="85669" y="1233011"/>
                      </a:cubicBezTo>
                      <a:cubicBezTo>
                        <a:pt x="85478" y="1232726"/>
                        <a:pt x="85383" y="1232440"/>
                        <a:pt x="85192" y="1232154"/>
                      </a:cubicBezTo>
                      <a:cubicBezTo>
                        <a:pt x="87955" y="1230916"/>
                        <a:pt x="99480" y="1229487"/>
                        <a:pt x="120816" y="1226820"/>
                      </a:cubicBezTo>
                      <a:lnTo>
                        <a:pt x="130912" y="1225582"/>
                      </a:lnTo>
                      <a:cubicBezTo>
                        <a:pt x="139104" y="1224534"/>
                        <a:pt x="147010" y="1224058"/>
                        <a:pt x="154344" y="1224058"/>
                      </a:cubicBezTo>
                      <a:cubicBezTo>
                        <a:pt x="178633" y="1224058"/>
                        <a:pt x="194921" y="1229773"/>
                        <a:pt x="198921" y="1239679"/>
                      </a:cubicBezTo>
                      <a:cubicBezTo>
                        <a:pt x="202350" y="1248251"/>
                        <a:pt x="196540" y="1260158"/>
                        <a:pt x="181966" y="1273969"/>
                      </a:cubicBezTo>
                      <a:cubicBezTo>
                        <a:pt x="165393" y="1289780"/>
                        <a:pt x="154154" y="1299496"/>
                        <a:pt x="146724" y="1305973"/>
                      </a:cubicBezTo>
                      <a:cubicBezTo>
                        <a:pt x="136913" y="1314450"/>
                        <a:pt x="134913" y="1316260"/>
                        <a:pt x="135675" y="1319022"/>
                      </a:cubicBezTo>
                      <a:cubicBezTo>
                        <a:pt x="136342" y="1321308"/>
                        <a:pt x="138818" y="1321689"/>
                        <a:pt x="142438" y="1322260"/>
                      </a:cubicBezTo>
                      <a:cubicBezTo>
                        <a:pt x="148438" y="1323118"/>
                        <a:pt x="159678" y="1324832"/>
                        <a:pt x="172727" y="1334834"/>
                      </a:cubicBezTo>
                      <a:cubicBezTo>
                        <a:pt x="172822" y="1334929"/>
                        <a:pt x="173013" y="1335024"/>
                        <a:pt x="173204" y="1335119"/>
                      </a:cubicBezTo>
                      <a:cubicBezTo>
                        <a:pt x="184062" y="1340072"/>
                        <a:pt x="189110" y="1346549"/>
                        <a:pt x="194349" y="1353407"/>
                      </a:cubicBezTo>
                      <a:cubicBezTo>
                        <a:pt x="197587" y="1357598"/>
                        <a:pt x="200921" y="1361885"/>
                        <a:pt x="205588" y="1365885"/>
                      </a:cubicBezTo>
                      <a:cubicBezTo>
                        <a:pt x="210065" y="1370743"/>
                        <a:pt x="215399" y="1373410"/>
                        <a:pt x="220066" y="1375696"/>
                      </a:cubicBezTo>
                      <a:cubicBezTo>
                        <a:pt x="229401" y="1380363"/>
                        <a:pt x="235021" y="1383125"/>
                        <a:pt x="229972" y="1401509"/>
                      </a:cubicBezTo>
                      <a:cubicBezTo>
                        <a:pt x="227782" y="1409700"/>
                        <a:pt x="227496" y="1413224"/>
                        <a:pt x="229115" y="1415701"/>
                      </a:cubicBezTo>
                      <a:cubicBezTo>
                        <a:pt x="230544" y="1417892"/>
                        <a:pt x="233021" y="1418273"/>
                        <a:pt x="235687" y="1418749"/>
                      </a:cubicBezTo>
                      <a:cubicBezTo>
                        <a:pt x="239402" y="1419320"/>
                        <a:pt x="244355" y="1420082"/>
                        <a:pt x="250451" y="1425512"/>
                      </a:cubicBezTo>
                      <a:lnTo>
                        <a:pt x="251689" y="1426559"/>
                      </a:lnTo>
                      <a:cubicBezTo>
                        <a:pt x="276074" y="1448372"/>
                        <a:pt x="286170" y="1457420"/>
                        <a:pt x="294838" y="1457420"/>
                      </a:cubicBezTo>
                      <a:cubicBezTo>
                        <a:pt x="301600" y="1457420"/>
                        <a:pt x="306458" y="1452086"/>
                        <a:pt x="314554" y="1443133"/>
                      </a:cubicBezTo>
                      <a:cubicBezTo>
                        <a:pt x="316650" y="1440752"/>
                        <a:pt x="319031" y="1438180"/>
                        <a:pt x="321698" y="1435322"/>
                      </a:cubicBezTo>
                      <a:cubicBezTo>
                        <a:pt x="326746" y="1429988"/>
                        <a:pt x="320650" y="1424083"/>
                        <a:pt x="316079" y="1419797"/>
                      </a:cubicBezTo>
                      <a:cubicBezTo>
                        <a:pt x="314459" y="1418177"/>
                        <a:pt x="310554" y="1414558"/>
                        <a:pt x="310935" y="1413510"/>
                      </a:cubicBezTo>
                      <a:cubicBezTo>
                        <a:pt x="311030" y="1413224"/>
                        <a:pt x="312650" y="1410462"/>
                        <a:pt x="332652" y="1409891"/>
                      </a:cubicBezTo>
                      <a:cubicBezTo>
                        <a:pt x="335509" y="1409891"/>
                        <a:pt x="337891" y="1409224"/>
                        <a:pt x="340177" y="1408652"/>
                      </a:cubicBezTo>
                      <a:cubicBezTo>
                        <a:pt x="342653" y="1408081"/>
                        <a:pt x="344939" y="1407414"/>
                        <a:pt x="347892" y="1407414"/>
                      </a:cubicBezTo>
                      <a:cubicBezTo>
                        <a:pt x="352178" y="1407414"/>
                        <a:pt x="359798" y="1408557"/>
                        <a:pt x="376276" y="1417987"/>
                      </a:cubicBezTo>
                      <a:cubicBezTo>
                        <a:pt x="377896" y="1418939"/>
                        <a:pt x="379896" y="1419416"/>
                        <a:pt x="382277" y="1419416"/>
                      </a:cubicBezTo>
                      <a:cubicBezTo>
                        <a:pt x="391612" y="1419416"/>
                        <a:pt x="405804" y="1412177"/>
                        <a:pt x="420949" y="1404461"/>
                      </a:cubicBezTo>
                      <a:cubicBezTo>
                        <a:pt x="435617" y="1397032"/>
                        <a:pt x="450857" y="1389317"/>
                        <a:pt x="459906" y="1389317"/>
                      </a:cubicBezTo>
                      <a:cubicBezTo>
                        <a:pt x="463525" y="1389317"/>
                        <a:pt x="467335" y="1390269"/>
                        <a:pt x="467526" y="1397699"/>
                      </a:cubicBezTo>
                      <a:cubicBezTo>
                        <a:pt x="467907" y="1409605"/>
                        <a:pt x="471431" y="1414463"/>
                        <a:pt x="474098" y="1417987"/>
                      </a:cubicBezTo>
                      <a:cubicBezTo>
                        <a:pt x="477242" y="1422273"/>
                        <a:pt x="478766" y="1424369"/>
                        <a:pt x="467907" y="1442180"/>
                      </a:cubicBezTo>
                      <a:cubicBezTo>
                        <a:pt x="454000" y="1464945"/>
                        <a:pt x="437808" y="1471994"/>
                        <a:pt x="428188" y="1476185"/>
                      </a:cubicBezTo>
                      <a:cubicBezTo>
                        <a:pt x="422854" y="1478566"/>
                        <a:pt x="419234" y="1480090"/>
                        <a:pt x="418091" y="1483233"/>
                      </a:cubicBezTo>
                      <a:cubicBezTo>
                        <a:pt x="417520" y="1484852"/>
                        <a:pt x="417710" y="1486662"/>
                        <a:pt x="418663" y="1488662"/>
                      </a:cubicBezTo>
                      <a:cubicBezTo>
                        <a:pt x="422473" y="1496378"/>
                        <a:pt x="418472" y="1502188"/>
                        <a:pt x="413805" y="1508951"/>
                      </a:cubicBezTo>
                      <a:cubicBezTo>
                        <a:pt x="408947" y="1515999"/>
                        <a:pt x="403423" y="1524000"/>
                        <a:pt x="408757" y="1534478"/>
                      </a:cubicBezTo>
                      <a:cubicBezTo>
                        <a:pt x="408852" y="1534668"/>
                        <a:pt x="409042" y="1534859"/>
                        <a:pt x="409138" y="1535049"/>
                      </a:cubicBezTo>
                      <a:cubicBezTo>
                        <a:pt x="438284" y="1565053"/>
                        <a:pt x="460192" y="1581245"/>
                        <a:pt x="492767" y="1581245"/>
                      </a:cubicBezTo>
                      <a:cubicBezTo>
                        <a:pt x="506197" y="1581245"/>
                        <a:pt x="521342" y="1578483"/>
                        <a:pt x="540202" y="1572673"/>
                      </a:cubicBezTo>
                      <a:cubicBezTo>
                        <a:pt x="598304" y="1555052"/>
                        <a:pt x="600590" y="1544574"/>
                        <a:pt x="597447" y="1529239"/>
                      </a:cubicBezTo>
                      <a:cubicBezTo>
                        <a:pt x="596304" y="1523714"/>
                        <a:pt x="595256" y="1518476"/>
                        <a:pt x="600019" y="1511999"/>
                      </a:cubicBezTo>
                      <a:cubicBezTo>
                        <a:pt x="607353" y="1501997"/>
                        <a:pt x="605067" y="1496378"/>
                        <a:pt x="602971" y="1491044"/>
                      </a:cubicBezTo>
                      <a:cubicBezTo>
                        <a:pt x="600495" y="1484948"/>
                        <a:pt x="597733" y="1477994"/>
                        <a:pt x="609544" y="1460087"/>
                      </a:cubicBezTo>
                      <a:cubicBezTo>
                        <a:pt x="621450" y="1442085"/>
                        <a:pt x="624212" y="1435037"/>
                        <a:pt x="624879" y="1431989"/>
                      </a:cubicBezTo>
                      <a:cubicBezTo>
                        <a:pt x="626022" y="1431703"/>
                        <a:pt x="627737" y="1431036"/>
                        <a:pt x="630308" y="1429703"/>
                      </a:cubicBezTo>
                      <a:cubicBezTo>
                        <a:pt x="630499" y="1429703"/>
                        <a:pt x="630689" y="1429512"/>
                        <a:pt x="630880" y="1429322"/>
                      </a:cubicBezTo>
                      <a:cubicBezTo>
                        <a:pt x="636785" y="1424083"/>
                        <a:pt x="654216" y="1410462"/>
                        <a:pt x="664313" y="1410462"/>
                      </a:cubicBezTo>
                      <a:cubicBezTo>
                        <a:pt x="667170" y="1410462"/>
                        <a:pt x="669075" y="1411605"/>
                        <a:pt x="670218" y="1413891"/>
                      </a:cubicBezTo>
                      <a:cubicBezTo>
                        <a:pt x="672695" y="1418844"/>
                        <a:pt x="674790" y="1423130"/>
                        <a:pt x="676600" y="1426655"/>
                      </a:cubicBezTo>
                      <a:cubicBezTo>
                        <a:pt x="681648" y="1436656"/>
                        <a:pt x="684601" y="1442466"/>
                        <a:pt x="684887" y="1444276"/>
                      </a:cubicBezTo>
                      <a:cubicBezTo>
                        <a:pt x="684696" y="1444276"/>
                        <a:pt x="684601" y="1444466"/>
                        <a:pt x="684410" y="1444562"/>
                      </a:cubicBezTo>
                      <a:cubicBezTo>
                        <a:pt x="683648" y="1444943"/>
                        <a:pt x="682601" y="1445514"/>
                        <a:pt x="681457" y="1446562"/>
                      </a:cubicBezTo>
                      <a:cubicBezTo>
                        <a:pt x="675552" y="1451610"/>
                        <a:pt x="643358" y="1501140"/>
                        <a:pt x="649072" y="1508951"/>
                      </a:cubicBezTo>
                      <a:cubicBezTo>
                        <a:pt x="657835" y="1520952"/>
                        <a:pt x="665932" y="1526286"/>
                        <a:pt x="675362" y="1526286"/>
                      </a:cubicBezTo>
                      <a:cubicBezTo>
                        <a:pt x="678790" y="1526286"/>
                        <a:pt x="681934" y="1525619"/>
                        <a:pt x="684982" y="1524857"/>
                      </a:cubicBezTo>
                      <a:cubicBezTo>
                        <a:pt x="687649" y="1524286"/>
                        <a:pt x="690221" y="1523714"/>
                        <a:pt x="692697" y="1523714"/>
                      </a:cubicBezTo>
                      <a:cubicBezTo>
                        <a:pt x="696697" y="1523714"/>
                        <a:pt x="701651" y="1525048"/>
                        <a:pt x="707937" y="1534763"/>
                      </a:cubicBezTo>
                      <a:cubicBezTo>
                        <a:pt x="711176" y="1539812"/>
                        <a:pt x="713366" y="1543241"/>
                        <a:pt x="714795" y="1545431"/>
                      </a:cubicBezTo>
                      <a:cubicBezTo>
                        <a:pt x="717843" y="1550289"/>
                        <a:pt x="717938" y="1550384"/>
                        <a:pt x="719462" y="1550384"/>
                      </a:cubicBezTo>
                      <a:cubicBezTo>
                        <a:pt x="720129" y="1550384"/>
                        <a:pt x="720796" y="1550099"/>
                        <a:pt x="721272" y="1549622"/>
                      </a:cubicBezTo>
                      <a:cubicBezTo>
                        <a:pt x="721844" y="1549051"/>
                        <a:pt x="721939" y="1548384"/>
                        <a:pt x="721939" y="1547813"/>
                      </a:cubicBezTo>
                      <a:cubicBezTo>
                        <a:pt x="723272" y="1548384"/>
                        <a:pt x="726130" y="1550003"/>
                        <a:pt x="731654" y="1554480"/>
                      </a:cubicBezTo>
                      <a:cubicBezTo>
                        <a:pt x="732130" y="1554861"/>
                        <a:pt x="732607" y="1555052"/>
                        <a:pt x="733178" y="1555052"/>
                      </a:cubicBezTo>
                      <a:cubicBezTo>
                        <a:pt x="733369" y="1555052"/>
                        <a:pt x="733655" y="1555052"/>
                        <a:pt x="733845" y="1554956"/>
                      </a:cubicBezTo>
                      <a:cubicBezTo>
                        <a:pt x="734988" y="1554575"/>
                        <a:pt x="736226" y="1554480"/>
                        <a:pt x="737369" y="1554480"/>
                      </a:cubicBezTo>
                      <a:cubicBezTo>
                        <a:pt x="742037" y="1554480"/>
                        <a:pt x="746894" y="1557052"/>
                        <a:pt x="753181" y="1561243"/>
                      </a:cubicBezTo>
                      <a:cubicBezTo>
                        <a:pt x="766421" y="1569910"/>
                        <a:pt x="774707" y="1573816"/>
                        <a:pt x="780041" y="1573816"/>
                      </a:cubicBezTo>
                      <a:cubicBezTo>
                        <a:pt x="784232" y="1573816"/>
                        <a:pt x="786232" y="1571530"/>
                        <a:pt x="787756" y="1569910"/>
                      </a:cubicBezTo>
                      <a:cubicBezTo>
                        <a:pt x="789090" y="1568387"/>
                        <a:pt x="789852" y="1567720"/>
                        <a:pt x="791566" y="1567720"/>
                      </a:cubicBezTo>
                      <a:cubicBezTo>
                        <a:pt x="792519" y="1567720"/>
                        <a:pt x="793757" y="1568006"/>
                        <a:pt x="795281" y="1568482"/>
                      </a:cubicBezTo>
                      <a:cubicBezTo>
                        <a:pt x="803187" y="1570768"/>
                        <a:pt x="809188" y="1571911"/>
                        <a:pt x="813760" y="1571911"/>
                      </a:cubicBezTo>
                      <a:cubicBezTo>
                        <a:pt x="818522" y="1571911"/>
                        <a:pt x="821856" y="1570673"/>
                        <a:pt x="823761" y="1568101"/>
                      </a:cubicBezTo>
                      <a:cubicBezTo>
                        <a:pt x="826999" y="1563719"/>
                        <a:pt x="825095" y="1557052"/>
                        <a:pt x="823094" y="1550575"/>
                      </a:cubicBezTo>
                      <a:cubicBezTo>
                        <a:pt x="821570" y="1545527"/>
                        <a:pt x="819951" y="1539907"/>
                        <a:pt x="821665" y="1537526"/>
                      </a:cubicBezTo>
                      <a:cubicBezTo>
                        <a:pt x="822523" y="1536383"/>
                        <a:pt x="824428" y="1535811"/>
                        <a:pt x="827380" y="1535811"/>
                      </a:cubicBezTo>
                      <a:cubicBezTo>
                        <a:pt x="830333" y="1535811"/>
                        <a:pt x="834238" y="1536383"/>
                        <a:pt x="839001" y="1537621"/>
                      </a:cubicBezTo>
                      <a:cubicBezTo>
                        <a:pt x="839191" y="1537621"/>
                        <a:pt x="839382" y="1537621"/>
                        <a:pt x="839572" y="1537621"/>
                      </a:cubicBezTo>
                      <a:cubicBezTo>
                        <a:pt x="840430" y="1537621"/>
                        <a:pt x="841192" y="1537145"/>
                        <a:pt x="841668" y="1536383"/>
                      </a:cubicBezTo>
                      <a:cubicBezTo>
                        <a:pt x="842239" y="1535430"/>
                        <a:pt x="842049" y="1534287"/>
                        <a:pt x="841192" y="1533525"/>
                      </a:cubicBezTo>
                      <a:cubicBezTo>
                        <a:pt x="836715" y="1529239"/>
                        <a:pt x="834524" y="1524381"/>
                        <a:pt x="834524" y="1518952"/>
                      </a:cubicBezTo>
                      <a:cubicBezTo>
                        <a:pt x="834524" y="1501712"/>
                        <a:pt x="855670" y="1481042"/>
                        <a:pt x="872720" y="1464374"/>
                      </a:cubicBezTo>
                      <a:cubicBezTo>
                        <a:pt x="884626" y="1452753"/>
                        <a:pt x="894246" y="1443419"/>
                        <a:pt x="895294" y="1436656"/>
                      </a:cubicBezTo>
                      <a:cubicBezTo>
                        <a:pt x="905581" y="1426559"/>
                        <a:pt x="909105" y="1421892"/>
                        <a:pt x="910534" y="1419892"/>
                      </a:cubicBezTo>
                      <a:cubicBezTo>
                        <a:pt x="911201" y="1419987"/>
                        <a:pt x="912058" y="1420178"/>
                        <a:pt x="913201" y="1420178"/>
                      </a:cubicBezTo>
                      <a:cubicBezTo>
                        <a:pt x="914248" y="1420178"/>
                        <a:pt x="915582" y="1420178"/>
                        <a:pt x="917392" y="1419892"/>
                      </a:cubicBezTo>
                      <a:cubicBezTo>
                        <a:pt x="922154" y="1419225"/>
                        <a:pt x="928727" y="1417892"/>
                        <a:pt x="929774" y="1413510"/>
                      </a:cubicBezTo>
                      <a:cubicBezTo>
                        <a:pt x="930917" y="1408843"/>
                        <a:pt x="925012" y="1404747"/>
                        <a:pt x="921202" y="1402080"/>
                      </a:cubicBezTo>
                      <a:cubicBezTo>
                        <a:pt x="921011" y="1401985"/>
                        <a:pt x="920916" y="1401889"/>
                        <a:pt x="920821" y="1401794"/>
                      </a:cubicBezTo>
                      <a:cubicBezTo>
                        <a:pt x="924821" y="1401794"/>
                        <a:pt x="932918" y="1405128"/>
                        <a:pt x="937775" y="1407128"/>
                      </a:cubicBezTo>
                      <a:cubicBezTo>
                        <a:pt x="941490" y="1408652"/>
                        <a:pt x="942538" y="1409033"/>
                        <a:pt x="943395" y="1409033"/>
                      </a:cubicBezTo>
                      <a:cubicBezTo>
                        <a:pt x="945681" y="1408748"/>
                        <a:pt x="947491" y="1408557"/>
                        <a:pt x="949015" y="1408557"/>
                      </a:cubicBezTo>
                      <a:cubicBezTo>
                        <a:pt x="955778" y="1408557"/>
                        <a:pt x="957873" y="1411224"/>
                        <a:pt x="959302" y="1413034"/>
                      </a:cubicBezTo>
                      <a:cubicBezTo>
                        <a:pt x="960064" y="1413986"/>
                        <a:pt x="961016" y="1415225"/>
                        <a:pt x="962731" y="1415225"/>
                      </a:cubicBezTo>
                      <a:cubicBezTo>
                        <a:pt x="965017" y="1415225"/>
                        <a:pt x="966350" y="1413034"/>
                        <a:pt x="968827" y="1408748"/>
                      </a:cubicBezTo>
                      <a:cubicBezTo>
                        <a:pt x="975399" y="1397127"/>
                        <a:pt x="985877" y="1389126"/>
                        <a:pt x="991115" y="1389126"/>
                      </a:cubicBezTo>
                      <a:cubicBezTo>
                        <a:pt x="992354" y="1389126"/>
                        <a:pt x="992639" y="1389602"/>
                        <a:pt x="992830" y="1389793"/>
                      </a:cubicBezTo>
                      <a:cubicBezTo>
                        <a:pt x="993211" y="1390269"/>
                        <a:pt x="994163" y="1392364"/>
                        <a:pt x="992258" y="1398460"/>
                      </a:cubicBezTo>
                      <a:cubicBezTo>
                        <a:pt x="991972" y="1399318"/>
                        <a:pt x="992258" y="1400270"/>
                        <a:pt x="992925" y="1400937"/>
                      </a:cubicBezTo>
                      <a:cubicBezTo>
                        <a:pt x="993401" y="1401318"/>
                        <a:pt x="993973" y="1401604"/>
                        <a:pt x="994544" y="1401604"/>
                      </a:cubicBezTo>
                      <a:cubicBezTo>
                        <a:pt x="994830" y="1401604"/>
                        <a:pt x="995116" y="1401604"/>
                        <a:pt x="995402" y="1401413"/>
                      </a:cubicBezTo>
                      <a:cubicBezTo>
                        <a:pt x="997973" y="1400366"/>
                        <a:pt x="1000069" y="1399889"/>
                        <a:pt x="1001593" y="1399889"/>
                      </a:cubicBezTo>
                      <a:cubicBezTo>
                        <a:pt x="1002736" y="1399889"/>
                        <a:pt x="1003403" y="1400175"/>
                        <a:pt x="1004164" y="1400366"/>
                      </a:cubicBezTo>
                      <a:cubicBezTo>
                        <a:pt x="1004927" y="1400651"/>
                        <a:pt x="1005784" y="1400937"/>
                        <a:pt x="1006831" y="1400937"/>
                      </a:cubicBezTo>
                      <a:cubicBezTo>
                        <a:pt x="1009784" y="1400937"/>
                        <a:pt x="1012928" y="1398556"/>
                        <a:pt x="1020452" y="1390555"/>
                      </a:cubicBezTo>
                      <a:cubicBezTo>
                        <a:pt x="1030835" y="1385602"/>
                        <a:pt x="1039407" y="1383030"/>
                        <a:pt x="1045884" y="1383030"/>
                      </a:cubicBezTo>
                      <a:cubicBezTo>
                        <a:pt x="1049408" y="1383030"/>
                        <a:pt x="1051694" y="1383792"/>
                        <a:pt x="1053314" y="1384268"/>
                      </a:cubicBezTo>
                      <a:cubicBezTo>
                        <a:pt x="1054456" y="1384649"/>
                        <a:pt x="1055409" y="1384935"/>
                        <a:pt x="1056457" y="1384935"/>
                      </a:cubicBezTo>
                      <a:cubicBezTo>
                        <a:pt x="1060457" y="1384935"/>
                        <a:pt x="1061410" y="1381887"/>
                        <a:pt x="1065887" y="1367219"/>
                      </a:cubicBezTo>
                      <a:cubicBezTo>
                        <a:pt x="1068268" y="1359503"/>
                        <a:pt x="1071887" y="1347692"/>
                        <a:pt x="1077507" y="1330833"/>
                      </a:cubicBezTo>
                      <a:cubicBezTo>
                        <a:pt x="1082555" y="1320356"/>
                        <a:pt x="1088080" y="1319022"/>
                        <a:pt x="1092271" y="1319022"/>
                      </a:cubicBezTo>
                      <a:cubicBezTo>
                        <a:pt x="1095795" y="1319022"/>
                        <a:pt x="1099605" y="1320165"/>
                        <a:pt x="1103606" y="1321308"/>
                      </a:cubicBezTo>
                      <a:cubicBezTo>
                        <a:pt x="1107797" y="1322546"/>
                        <a:pt x="1112083" y="1323785"/>
                        <a:pt x="1116274" y="1323785"/>
                      </a:cubicBezTo>
                      <a:cubicBezTo>
                        <a:pt x="1122656" y="1323785"/>
                        <a:pt x="1127799" y="1320927"/>
                        <a:pt x="1132085" y="1315022"/>
                      </a:cubicBezTo>
                      <a:cubicBezTo>
                        <a:pt x="1135229" y="1310640"/>
                        <a:pt x="1139515" y="1308735"/>
                        <a:pt x="1146373" y="1308735"/>
                      </a:cubicBezTo>
                      <a:cubicBezTo>
                        <a:pt x="1149516" y="1308735"/>
                        <a:pt x="1152945" y="1309116"/>
                        <a:pt x="1156183" y="1309497"/>
                      </a:cubicBezTo>
                      <a:cubicBezTo>
                        <a:pt x="1159613" y="1309878"/>
                        <a:pt x="1163137" y="1310354"/>
                        <a:pt x="1166566" y="1310354"/>
                      </a:cubicBezTo>
                      <a:cubicBezTo>
                        <a:pt x="1171423" y="1310354"/>
                        <a:pt x="1178472" y="1309592"/>
                        <a:pt x="1183806" y="1303401"/>
                      </a:cubicBezTo>
                      <a:cubicBezTo>
                        <a:pt x="1190093" y="1295972"/>
                        <a:pt x="1196093" y="1293876"/>
                        <a:pt x="1201332" y="1291971"/>
                      </a:cubicBezTo>
                      <a:cubicBezTo>
                        <a:pt x="1212286" y="1288066"/>
                        <a:pt x="1217810" y="1284637"/>
                        <a:pt x="1214381" y="1255681"/>
                      </a:cubicBezTo>
                      <a:cubicBezTo>
                        <a:pt x="1213714" y="1251204"/>
                        <a:pt x="1210762" y="1247489"/>
                        <a:pt x="1207904" y="1243870"/>
                      </a:cubicBezTo>
                      <a:cubicBezTo>
                        <a:pt x="1203332" y="1238060"/>
                        <a:pt x="1200951" y="1234631"/>
                        <a:pt x="1204380" y="1230344"/>
                      </a:cubicBezTo>
                      <a:cubicBezTo>
                        <a:pt x="1204475" y="1230154"/>
                        <a:pt x="1204571" y="1230059"/>
                        <a:pt x="1204666" y="1229868"/>
                      </a:cubicBezTo>
                      <a:cubicBezTo>
                        <a:pt x="1207333" y="1223963"/>
                        <a:pt x="1203523" y="1217962"/>
                        <a:pt x="1200570" y="1213390"/>
                      </a:cubicBezTo>
                      <a:cubicBezTo>
                        <a:pt x="1202665" y="1210151"/>
                        <a:pt x="1203332" y="1205770"/>
                        <a:pt x="1203808" y="1201960"/>
                      </a:cubicBezTo>
                      <a:cubicBezTo>
                        <a:pt x="1204761" y="1195007"/>
                        <a:pt x="1205618" y="1192149"/>
                        <a:pt x="1209523" y="1192149"/>
                      </a:cubicBezTo>
                      <a:cubicBezTo>
                        <a:pt x="1210571" y="1192149"/>
                        <a:pt x="1211714" y="1192340"/>
                        <a:pt x="1213048" y="1192721"/>
                      </a:cubicBezTo>
                      <a:cubicBezTo>
                        <a:pt x="1213238" y="1192721"/>
                        <a:pt x="1213429" y="1192721"/>
                        <a:pt x="1213619" y="1192721"/>
                      </a:cubicBezTo>
                      <a:cubicBezTo>
                        <a:pt x="1214477" y="1192721"/>
                        <a:pt x="1215239" y="1192244"/>
                        <a:pt x="1215715" y="1191578"/>
                      </a:cubicBezTo>
                      <a:cubicBezTo>
                        <a:pt x="1219906" y="1184529"/>
                        <a:pt x="1222478" y="1175385"/>
                        <a:pt x="1224668" y="1167384"/>
                      </a:cubicBezTo>
                      <a:lnTo>
                        <a:pt x="1225621" y="1163860"/>
                      </a:lnTo>
                      <a:cubicBezTo>
                        <a:pt x="1233622" y="1151858"/>
                        <a:pt x="1242861" y="1140524"/>
                        <a:pt x="1251148" y="1132332"/>
                      </a:cubicBezTo>
                      <a:cubicBezTo>
                        <a:pt x="1256768" y="1133570"/>
                        <a:pt x="1262197" y="1139285"/>
                        <a:pt x="1266293" y="1144143"/>
                      </a:cubicBezTo>
                      <a:cubicBezTo>
                        <a:pt x="1266483" y="1144429"/>
                        <a:pt x="1266769" y="1144619"/>
                        <a:pt x="1267055" y="1144715"/>
                      </a:cubicBezTo>
                      <a:cubicBezTo>
                        <a:pt x="1269340" y="1145858"/>
                        <a:pt x="1271436" y="1148334"/>
                        <a:pt x="1267816" y="1157002"/>
                      </a:cubicBezTo>
                      <a:cubicBezTo>
                        <a:pt x="1264673" y="1163765"/>
                        <a:pt x="1262578" y="1177576"/>
                        <a:pt x="1267150" y="1184720"/>
                      </a:cubicBezTo>
                      <a:cubicBezTo>
                        <a:pt x="1269150" y="1187768"/>
                        <a:pt x="1272103" y="1189387"/>
                        <a:pt x="1275818" y="1189387"/>
                      </a:cubicBezTo>
                      <a:cubicBezTo>
                        <a:pt x="1276770" y="1189387"/>
                        <a:pt x="1277818" y="1189292"/>
                        <a:pt x="1278865" y="1189101"/>
                      </a:cubicBezTo>
                      <a:lnTo>
                        <a:pt x="1280485" y="1189101"/>
                      </a:lnTo>
                      <a:cubicBezTo>
                        <a:pt x="1285247" y="1189101"/>
                        <a:pt x="1291057" y="1188625"/>
                        <a:pt x="1294487" y="1184624"/>
                      </a:cubicBezTo>
                      <a:cubicBezTo>
                        <a:pt x="1294677" y="1184434"/>
                        <a:pt x="1294868" y="1184148"/>
                        <a:pt x="1294963" y="1183862"/>
                      </a:cubicBezTo>
                      <a:cubicBezTo>
                        <a:pt x="1298582" y="1173290"/>
                        <a:pt x="1307536" y="1166527"/>
                        <a:pt x="1316870" y="1159478"/>
                      </a:cubicBezTo>
                      <a:cubicBezTo>
                        <a:pt x="1322109" y="1155478"/>
                        <a:pt x="1327538" y="1151382"/>
                        <a:pt x="1332015" y="1146620"/>
                      </a:cubicBezTo>
                      <a:cubicBezTo>
                        <a:pt x="1334015" y="1145953"/>
                        <a:pt x="1336015" y="1145286"/>
                        <a:pt x="1337635" y="1145286"/>
                      </a:cubicBezTo>
                      <a:cubicBezTo>
                        <a:pt x="1339254" y="1145286"/>
                        <a:pt x="1340111" y="1145858"/>
                        <a:pt x="1340588" y="1147477"/>
                      </a:cubicBezTo>
                      <a:cubicBezTo>
                        <a:pt x="1342112" y="1151382"/>
                        <a:pt x="1347350" y="1156811"/>
                        <a:pt x="1352113" y="1156811"/>
                      </a:cubicBezTo>
                      <a:cubicBezTo>
                        <a:pt x="1354018" y="1156811"/>
                        <a:pt x="1355732" y="1156049"/>
                        <a:pt x="1356971" y="1154430"/>
                      </a:cubicBezTo>
                      <a:cubicBezTo>
                        <a:pt x="1362686" y="1149382"/>
                        <a:pt x="1369353" y="1143191"/>
                        <a:pt x="1373163" y="1136714"/>
                      </a:cubicBezTo>
                      <a:cubicBezTo>
                        <a:pt x="1373639" y="1136333"/>
                        <a:pt x="1374211" y="1136237"/>
                        <a:pt x="1374782" y="1136237"/>
                      </a:cubicBezTo>
                      <a:cubicBezTo>
                        <a:pt x="1375925" y="1136237"/>
                        <a:pt x="1377830" y="1136809"/>
                        <a:pt x="1380783" y="1139762"/>
                      </a:cubicBezTo>
                      <a:cubicBezTo>
                        <a:pt x="1381259" y="1140238"/>
                        <a:pt x="1381831" y="1140428"/>
                        <a:pt x="1382402" y="1140428"/>
                      </a:cubicBezTo>
                      <a:cubicBezTo>
                        <a:pt x="1382402" y="1140428"/>
                        <a:pt x="1382402" y="1140428"/>
                        <a:pt x="1382402" y="1140428"/>
                      </a:cubicBezTo>
                      <a:lnTo>
                        <a:pt x="1383450" y="1140428"/>
                      </a:lnTo>
                      <a:cubicBezTo>
                        <a:pt x="1385355" y="1140428"/>
                        <a:pt x="1387451" y="1140524"/>
                        <a:pt x="1389641" y="1140714"/>
                      </a:cubicBezTo>
                      <a:cubicBezTo>
                        <a:pt x="1392022" y="1140905"/>
                        <a:pt x="1394499" y="1141095"/>
                        <a:pt x="1396880" y="1141095"/>
                      </a:cubicBezTo>
                      <a:cubicBezTo>
                        <a:pt x="1399547" y="1141095"/>
                        <a:pt x="1401833" y="1140905"/>
                        <a:pt x="1403738" y="1140428"/>
                      </a:cubicBezTo>
                      <a:cubicBezTo>
                        <a:pt x="1409739" y="1139666"/>
                        <a:pt x="1412692" y="1134713"/>
                        <a:pt x="1415168" y="1130427"/>
                      </a:cubicBezTo>
                      <a:cubicBezTo>
                        <a:pt x="1415835" y="1129284"/>
                        <a:pt x="1416502" y="1128046"/>
                        <a:pt x="1417264" y="1126998"/>
                      </a:cubicBezTo>
                      <a:cubicBezTo>
                        <a:pt x="1417740" y="1126331"/>
                        <a:pt x="1417835" y="1125379"/>
                        <a:pt x="1417454" y="1124617"/>
                      </a:cubicBezTo>
                      <a:cubicBezTo>
                        <a:pt x="1416692" y="1122998"/>
                        <a:pt x="1415454" y="1121474"/>
                        <a:pt x="1414311" y="1120045"/>
                      </a:cubicBezTo>
                      <a:cubicBezTo>
                        <a:pt x="1413549" y="1118997"/>
                        <a:pt x="1412692" y="1117949"/>
                        <a:pt x="1412120" y="1116997"/>
                      </a:cubicBezTo>
                      <a:cubicBezTo>
                        <a:pt x="1416216" y="1112520"/>
                        <a:pt x="1417835" y="1108424"/>
                        <a:pt x="1417073" y="1104519"/>
                      </a:cubicBezTo>
                      <a:cubicBezTo>
                        <a:pt x="1416978" y="1104043"/>
                        <a:pt x="1416692" y="1103567"/>
                        <a:pt x="1416406" y="1103281"/>
                      </a:cubicBezTo>
                      <a:cubicBezTo>
                        <a:pt x="1412501" y="1099566"/>
                        <a:pt x="1413930" y="1093756"/>
                        <a:pt x="1420693" y="1086041"/>
                      </a:cubicBezTo>
                      <a:cubicBezTo>
                        <a:pt x="1420883" y="1086041"/>
                        <a:pt x="1421074" y="1086041"/>
                        <a:pt x="1421360" y="1086041"/>
                      </a:cubicBezTo>
                      <a:cubicBezTo>
                        <a:pt x="1422503" y="1086041"/>
                        <a:pt x="1423646" y="1086041"/>
                        <a:pt x="1424789" y="1086041"/>
                      </a:cubicBezTo>
                      <a:cubicBezTo>
                        <a:pt x="1426027" y="1086041"/>
                        <a:pt x="1427360" y="1086041"/>
                        <a:pt x="1428694" y="1086041"/>
                      </a:cubicBezTo>
                      <a:cubicBezTo>
                        <a:pt x="1435552" y="1086041"/>
                        <a:pt x="1443267" y="1085279"/>
                        <a:pt x="1448030" y="1079659"/>
                      </a:cubicBezTo>
                      <a:cubicBezTo>
                        <a:pt x="1452792" y="1073468"/>
                        <a:pt x="1457840" y="1070420"/>
                        <a:pt x="1463174" y="1070420"/>
                      </a:cubicBezTo>
                      <a:cubicBezTo>
                        <a:pt x="1471461" y="1070420"/>
                        <a:pt x="1481081" y="1078040"/>
                        <a:pt x="1488987" y="1090708"/>
                      </a:cubicBezTo>
                      <a:cubicBezTo>
                        <a:pt x="1488987" y="1101090"/>
                        <a:pt x="1491464" y="1108329"/>
                        <a:pt x="1496607" y="1112234"/>
                      </a:cubicBezTo>
                      <a:cubicBezTo>
                        <a:pt x="1499179" y="1121664"/>
                        <a:pt x="1506799" y="1131761"/>
                        <a:pt x="1515847" y="1137476"/>
                      </a:cubicBezTo>
                      <a:cubicBezTo>
                        <a:pt x="1515466" y="1139190"/>
                        <a:pt x="1513752" y="1140333"/>
                        <a:pt x="1510418" y="1142143"/>
                      </a:cubicBezTo>
                      <a:cubicBezTo>
                        <a:pt x="1508228" y="1143381"/>
                        <a:pt x="1505846" y="1144619"/>
                        <a:pt x="1504227" y="1146524"/>
                      </a:cubicBezTo>
                      <a:cubicBezTo>
                        <a:pt x="1504037" y="1146810"/>
                        <a:pt x="1503846" y="1147001"/>
                        <a:pt x="1503751" y="1147382"/>
                      </a:cubicBezTo>
                      <a:cubicBezTo>
                        <a:pt x="1502322" y="1151763"/>
                        <a:pt x="1502989" y="1156335"/>
                        <a:pt x="1505370" y="1159955"/>
                      </a:cubicBezTo>
                      <a:cubicBezTo>
                        <a:pt x="1507656" y="1163384"/>
                        <a:pt x="1511466" y="1165670"/>
                        <a:pt x="1515752" y="1166241"/>
                      </a:cubicBezTo>
                      <a:cubicBezTo>
                        <a:pt x="1520801" y="1170623"/>
                        <a:pt x="1520420" y="1179862"/>
                        <a:pt x="1520134" y="1182624"/>
                      </a:cubicBezTo>
                      <a:cubicBezTo>
                        <a:pt x="1520324" y="1188244"/>
                        <a:pt x="1523944" y="1192244"/>
                        <a:pt x="1528421" y="1192244"/>
                      </a:cubicBezTo>
                      <a:cubicBezTo>
                        <a:pt x="1531183" y="1192244"/>
                        <a:pt x="1533659" y="1190720"/>
                        <a:pt x="1535564" y="1188053"/>
                      </a:cubicBezTo>
                      <a:cubicBezTo>
                        <a:pt x="1537660" y="1187672"/>
                        <a:pt x="1540136" y="1187672"/>
                        <a:pt x="1542803" y="1187577"/>
                      </a:cubicBezTo>
                      <a:cubicBezTo>
                        <a:pt x="1547756" y="1187577"/>
                        <a:pt x="1553186" y="1187387"/>
                        <a:pt x="1557472" y="1184720"/>
                      </a:cubicBezTo>
                      <a:cubicBezTo>
                        <a:pt x="1560615" y="1187101"/>
                        <a:pt x="1564711" y="1188149"/>
                        <a:pt x="1570140" y="1188149"/>
                      </a:cubicBezTo>
                      <a:cubicBezTo>
                        <a:pt x="1573760" y="1188149"/>
                        <a:pt x="1577474" y="1187672"/>
                        <a:pt x="1581094" y="1187196"/>
                      </a:cubicBezTo>
                      <a:cubicBezTo>
                        <a:pt x="1584237" y="1186815"/>
                        <a:pt x="1587190" y="1186434"/>
                        <a:pt x="1589666" y="1186434"/>
                      </a:cubicBezTo>
                      <a:cubicBezTo>
                        <a:pt x="1590047" y="1186434"/>
                        <a:pt x="1590523" y="1186339"/>
                        <a:pt x="1590809" y="1186148"/>
                      </a:cubicBezTo>
                      <a:cubicBezTo>
                        <a:pt x="1599191" y="1181386"/>
                        <a:pt x="1603287" y="1177576"/>
                        <a:pt x="1604239" y="1173766"/>
                      </a:cubicBezTo>
                      <a:cubicBezTo>
                        <a:pt x="1605002" y="1170527"/>
                        <a:pt x="1603478" y="1168146"/>
                        <a:pt x="1602335" y="1166146"/>
                      </a:cubicBezTo>
                      <a:cubicBezTo>
                        <a:pt x="1601763" y="1165289"/>
                        <a:pt x="1601287" y="1164527"/>
                        <a:pt x="1601096" y="1163765"/>
                      </a:cubicBezTo>
                      <a:cubicBezTo>
                        <a:pt x="1594429" y="1144429"/>
                        <a:pt x="1594810" y="1133094"/>
                        <a:pt x="1595096" y="1124903"/>
                      </a:cubicBezTo>
                      <a:cubicBezTo>
                        <a:pt x="1595381" y="1117092"/>
                        <a:pt x="1595572" y="1111472"/>
                        <a:pt x="1589857" y="1104614"/>
                      </a:cubicBezTo>
                      <a:cubicBezTo>
                        <a:pt x="1586904" y="1098899"/>
                        <a:pt x="1586237" y="1094232"/>
                        <a:pt x="1587952" y="1091470"/>
                      </a:cubicBezTo>
                      <a:cubicBezTo>
                        <a:pt x="1589476" y="1088993"/>
                        <a:pt x="1592714" y="1088422"/>
                        <a:pt x="1595096" y="1088422"/>
                      </a:cubicBezTo>
                      <a:cubicBezTo>
                        <a:pt x="1608049" y="1088422"/>
                        <a:pt x="1631862" y="1103567"/>
                        <a:pt x="1641768" y="1135952"/>
                      </a:cubicBezTo>
                      <a:cubicBezTo>
                        <a:pt x="1643387" y="1139190"/>
                        <a:pt x="1645197" y="1140619"/>
                        <a:pt x="1647388" y="1140619"/>
                      </a:cubicBezTo>
                      <a:cubicBezTo>
                        <a:pt x="1651674" y="1140619"/>
                        <a:pt x="1655103" y="1135094"/>
                        <a:pt x="1660723" y="1125855"/>
                      </a:cubicBezTo>
                      <a:cubicBezTo>
                        <a:pt x="1668724" y="1112806"/>
                        <a:pt x="1680916" y="1092994"/>
                        <a:pt x="1699775" y="1086231"/>
                      </a:cubicBezTo>
                      <a:cubicBezTo>
                        <a:pt x="1715777" y="1080516"/>
                        <a:pt x="1724826" y="1070991"/>
                        <a:pt x="1731398" y="1064038"/>
                      </a:cubicBezTo>
                      <a:cubicBezTo>
                        <a:pt x="1736065" y="1059085"/>
                        <a:pt x="1739399" y="1055561"/>
                        <a:pt x="1743019" y="1055561"/>
                      </a:cubicBezTo>
                      <a:cubicBezTo>
                        <a:pt x="1743305" y="1055561"/>
                        <a:pt x="1743590" y="1055561"/>
                        <a:pt x="1743876" y="1055561"/>
                      </a:cubicBezTo>
                      <a:cubicBezTo>
                        <a:pt x="1747019" y="1056037"/>
                        <a:pt x="1749781" y="1056227"/>
                        <a:pt x="1752163" y="1056227"/>
                      </a:cubicBezTo>
                      <a:cubicBezTo>
                        <a:pt x="1766641" y="1056227"/>
                        <a:pt x="1767403" y="1047845"/>
                        <a:pt x="1767879" y="1041749"/>
                      </a:cubicBezTo>
                      <a:cubicBezTo>
                        <a:pt x="1768355" y="1036225"/>
                        <a:pt x="1768736" y="1032224"/>
                        <a:pt x="1776261" y="1031081"/>
                      </a:cubicBezTo>
                      <a:cubicBezTo>
                        <a:pt x="1803883" y="1026986"/>
                        <a:pt x="1805122" y="1026224"/>
                        <a:pt x="1805598" y="1023557"/>
                      </a:cubicBezTo>
                      <a:cubicBezTo>
                        <a:pt x="1806074" y="1021366"/>
                        <a:pt x="1804074" y="1020223"/>
                        <a:pt x="1802550" y="1019366"/>
                      </a:cubicBezTo>
                      <a:cubicBezTo>
                        <a:pt x="1801502" y="1018794"/>
                        <a:pt x="1800169" y="1017937"/>
                        <a:pt x="1799788" y="1017175"/>
                      </a:cubicBezTo>
                      <a:cubicBezTo>
                        <a:pt x="1799788" y="1017175"/>
                        <a:pt x="1799788" y="1016984"/>
                        <a:pt x="1799693" y="1016984"/>
                      </a:cubicBezTo>
                      <a:cubicBezTo>
                        <a:pt x="1799978" y="1016984"/>
                        <a:pt x="1800359" y="1016984"/>
                        <a:pt x="1800931" y="1016984"/>
                      </a:cubicBezTo>
                      <a:cubicBezTo>
                        <a:pt x="1803312" y="1016984"/>
                        <a:pt x="1806931" y="1017556"/>
                        <a:pt x="1811122" y="1018223"/>
                      </a:cubicBezTo>
                      <a:cubicBezTo>
                        <a:pt x="1817123" y="1019175"/>
                        <a:pt x="1823981" y="1020318"/>
                        <a:pt x="1830554" y="1020318"/>
                      </a:cubicBezTo>
                      <a:cubicBezTo>
                        <a:pt x="1843127" y="1020318"/>
                        <a:pt x="1850937" y="1015936"/>
                        <a:pt x="1853890" y="1007459"/>
                      </a:cubicBezTo>
                      <a:cubicBezTo>
                        <a:pt x="1858176" y="994982"/>
                        <a:pt x="1862748" y="988600"/>
                        <a:pt x="1867320" y="988600"/>
                      </a:cubicBezTo>
                      <a:cubicBezTo>
                        <a:pt x="1868844" y="988600"/>
                        <a:pt x="1870368" y="989171"/>
                        <a:pt x="1871892" y="989743"/>
                      </a:cubicBezTo>
                      <a:cubicBezTo>
                        <a:pt x="1873416" y="990314"/>
                        <a:pt x="1874940" y="990886"/>
                        <a:pt x="1876464" y="990886"/>
                      </a:cubicBezTo>
                      <a:cubicBezTo>
                        <a:pt x="1883227" y="990886"/>
                        <a:pt x="1885132" y="981932"/>
                        <a:pt x="1885132" y="951071"/>
                      </a:cubicBezTo>
                      <a:cubicBezTo>
                        <a:pt x="1885132" y="949928"/>
                        <a:pt x="1884274" y="948881"/>
                        <a:pt x="1883131" y="948690"/>
                      </a:cubicBezTo>
                      <a:cubicBezTo>
                        <a:pt x="1881131" y="948404"/>
                        <a:pt x="1879417" y="948214"/>
                        <a:pt x="1877988" y="948214"/>
                      </a:cubicBezTo>
                      <a:cubicBezTo>
                        <a:pt x="1875607" y="948214"/>
                        <a:pt x="1874369" y="948595"/>
                        <a:pt x="1873511" y="948881"/>
                      </a:cubicBezTo>
                      <a:cubicBezTo>
                        <a:pt x="1873511" y="948881"/>
                        <a:pt x="1873416" y="948881"/>
                        <a:pt x="1873321" y="948881"/>
                      </a:cubicBezTo>
                      <a:cubicBezTo>
                        <a:pt x="1872940" y="948881"/>
                        <a:pt x="1872464" y="948595"/>
                        <a:pt x="1871321" y="947642"/>
                      </a:cubicBezTo>
                      <a:cubicBezTo>
                        <a:pt x="1868368" y="945261"/>
                        <a:pt x="1864748" y="944213"/>
                        <a:pt x="1861796" y="943261"/>
                      </a:cubicBezTo>
                      <a:cubicBezTo>
                        <a:pt x="1860272" y="942784"/>
                        <a:pt x="1857986" y="942118"/>
                        <a:pt x="1857605" y="941546"/>
                      </a:cubicBezTo>
                      <a:cubicBezTo>
                        <a:pt x="1857605" y="941451"/>
                        <a:pt x="1858081" y="939451"/>
                        <a:pt x="1865891" y="932974"/>
                      </a:cubicBezTo>
                      <a:cubicBezTo>
                        <a:pt x="1866272" y="932593"/>
                        <a:pt x="1866558" y="932212"/>
                        <a:pt x="1866653" y="931640"/>
                      </a:cubicBezTo>
                      <a:cubicBezTo>
                        <a:pt x="1869987" y="915924"/>
                        <a:pt x="1854080" y="888492"/>
                        <a:pt x="1846460" y="875252"/>
                      </a:cubicBezTo>
                      <a:cubicBezTo>
                        <a:pt x="1844841" y="872490"/>
                        <a:pt x="1843507" y="870109"/>
                        <a:pt x="1843127" y="869252"/>
                      </a:cubicBezTo>
                      <a:cubicBezTo>
                        <a:pt x="1842936" y="868775"/>
                        <a:pt x="1842555" y="868394"/>
                        <a:pt x="1842174" y="868109"/>
                      </a:cubicBezTo>
                      <a:cubicBezTo>
                        <a:pt x="1829791" y="860774"/>
                        <a:pt x="1832363" y="853440"/>
                        <a:pt x="1833602" y="849916"/>
                      </a:cubicBezTo>
                      <a:cubicBezTo>
                        <a:pt x="1834078" y="848678"/>
                        <a:pt x="1834459" y="847534"/>
                        <a:pt x="1833602" y="846296"/>
                      </a:cubicBezTo>
                      <a:cubicBezTo>
                        <a:pt x="1833125" y="845630"/>
                        <a:pt x="1832268" y="845249"/>
                        <a:pt x="1831506" y="845249"/>
                      </a:cubicBezTo>
                      <a:lnTo>
                        <a:pt x="1831506" y="845249"/>
                      </a:lnTo>
                      <a:cubicBezTo>
                        <a:pt x="1830363" y="845249"/>
                        <a:pt x="1829601" y="845725"/>
                        <a:pt x="1825410" y="848678"/>
                      </a:cubicBezTo>
                      <a:cubicBezTo>
                        <a:pt x="1824077" y="849535"/>
                        <a:pt x="1822457" y="850678"/>
                        <a:pt x="1820552" y="852107"/>
                      </a:cubicBezTo>
                      <a:cubicBezTo>
                        <a:pt x="1812647" y="857536"/>
                        <a:pt x="1805693" y="863156"/>
                        <a:pt x="1799502" y="868204"/>
                      </a:cubicBezTo>
                      <a:cubicBezTo>
                        <a:pt x="1791596" y="874586"/>
                        <a:pt x="1784167" y="880682"/>
                        <a:pt x="1780928" y="880682"/>
                      </a:cubicBezTo>
                      <a:cubicBezTo>
                        <a:pt x="1780547" y="880682"/>
                        <a:pt x="1779595" y="880682"/>
                        <a:pt x="1779119" y="877443"/>
                      </a:cubicBezTo>
                      <a:cubicBezTo>
                        <a:pt x="1777690" y="867251"/>
                        <a:pt x="1770641" y="856488"/>
                        <a:pt x="1764355" y="847058"/>
                      </a:cubicBezTo>
                      <a:cubicBezTo>
                        <a:pt x="1757973" y="837343"/>
                        <a:pt x="1751972" y="828199"/>
                        <a:pt x="1754925" y="824008"/>
                      </a:cubicBezTo>
                      <a:cubicBezTo>
                        <a:pt x="1760640" y="815816"/>
                        <a:pt x="1757021" y="811244"/>
                        <a:pt x="1754354" y="807911"/>
                      </a:cubicBezTo>
                      <a:cubicBezTo>
                        <a:pt x="1751877" y="804767"/>
                        <a:pt x="1750448" y="802958"/>
                        <a:pt x="1753591" y="798195"/>
                      </a:cubicBezTo>
                      <a:cubicBezTo>
                        <a:pt x="1763497" y="783146"/>
                        <a:pt x="1753115" y="773430"/>
                        <a:pt x="1745590" y="766286"/>
                      </a:cubicBezTo>
                      <a:cubicBezTo>
                        <a:pt x="1741876" y="762762"/>
                        <a:pt x="1738352" y="759428"/>
                        <a:pt x="1737685" y="756285"/>
                      </a:cubicBezTo>
                      <a:cubicBezTo>
                        <a:pt x="1735208" y="744474"/>
                        <a:pt x="1725397" y="744474"/>
                        <a:pt x="1722159" y="744474"/>
                      </a:cubicBezTo>
                      <a:cubicBezTo>
                        <a:pt x="1720826" y="744474"/>
                        <a:pt x="1719587" y="744474"/>
                        <a:pt x="1718539" y="744665"/>
                      </a:cubicBezTo>
                      <a:cubicBezTo>
                        <a:pt x="1718158" y="744665"/>
                        <a:pt x="1717873" y="744665"/>
                        <a:pt x="1717492" y="744665"/>
                      </a:cubicBezTo>
                      <a:cubicBezTo>
                        <a:pt x="1717587" y="744569"/>
                        <a:pt x="1717682" y="744379"/>
                        <a:pt x="1717778" y="744284"/>
                      </a:cubicBezTo>
                      <a:cubicBezTo>
                        <a:pt x="1722635" y="738188"/>
                        <a:pt x="1723873" y="731234"/>
                        <a:pt x="1724826" y="726281"/>
                      </a:cubicBezTo>
                      <a:cubicBezTo>
                        <a:pt x="1725493" y="722471"/>
                        <a:pt x="1725969" y="720185"/>
                        <a:pt x="1727017" y="720185"/>
                      </a:cubicBezTo>
                      <a:cubicBezTo>
                        <a:pt x="1728160" y="720185"/>
                        <a:pt x="1730636" y="721043"/>
                        <a:pt x="1736542" y="725234"/>
                      </a:cubicBezTo>
                      <a:cubicBezTo>
                        <a:pt x="1748639" y="733901"/>
                        <a:pt x="1753306" y="734854"/>
                        <a:pt x="1755782" y="734854"/>
                      </a:cubicBezTo>
                      <a:cubicBezTo>
                        <a:pt x="1760926" y="734854"/>
                        <a:pt x="1761688" y="730282"/>
                        <a:pt x="1762069" y="728091"/>
                      </a:cubicBezTo>
                      <a:cubicBezTo>
                        <a:pt x="1762069" y="727805"/>
                        <a:pt x="1762164" y="727520"/>
                        <a:pt x="1762259" y="727234"/>
                      </a:cubicBezTo>
                      <a:cubicBezTo>
                        <a:pt x="1762831" y="727520"/>
                        <a:pt x="1763974" y="728282"/>
                        <a:pt x="1765783" y="729806"/>
                      </a:cubicBezTo>
                      <a:cubicBezTo>
                        <a:pt x="1773689" y="736473"/>
                        <a:pt x="1779785" y="739711"/>
                        <a:pt x="1784643" y="739711"/>
                      </a:cubicBezTo>
                      <a:cubicBezTo>
                        <a:pt x="1788072" y="739711"/>
                        <a:pt x="1790834" y="738092"/>
                        <a:pt x="1792454" y="734949"/>
                      </a:cubicBezTo>
                      <a:cubicBezTo>
                        <a:pt x="1795787" y="728472"/>
                        <a:pt x="1793597" y="716756"/>
                        <a:pt x="1791215" y="713327"/>
                      </a:cubicBezTo>
                      <a:cubicBezTo>
                        <a:pt x="1787977" y="709708"/>
                        <a:pt x="1787977" y="708279"/>
                        <a:pt x="1788072" y="707898"/>
                      </a:cubicBezTo>
                      <a:cubicBezTo>
                        <a:pt x="1788358" y="706660"/>
                        <a:pt x="1791501" y="705422"/>
                        <a:pt x="1794263" y="704279"/>
                      </a:cubicBezTo>
                      <a:cubicBezTo>
                        <a:pt x="1801883" y="701231"/>
                        <a:pt x="1814742" y="696087"/>
                        <a:pt x="1807122" y="676466"/>
                      </a:cubicBezTo>
                      <a:cubicBezTo>
                        <a:pt x="1807122" y="676275"/>
                        <a:pt x="1806931" y="676084"/>
                        <a:pt x="1806741" y="675894"/>
                      </a:cubicBezTo>
                      <a:cubicBezTo>
                        <a:pt x="1799693" y="666941"/>
                        <a:pt x="1796835" y="660273"/>
                        <a:pt x="1798169" y="655892"/>
                      </a:cubicBezTo>
                      <a:cubicBezTo>
                        <a:pt x="1799693" y="650939"/>
                        <a:pt x="1806836" y="648653"/>
                        <a:pt x="1814456" y="646176"/>
                      </a:cubicBezTo>
                      <a:cubicBezTo>
                        <a:pt x="1823505" y="643319"/>
                        <a:pt x="1832935" y="640271"/>
                        <a:pt x="1834649" y="631793"/>
                      </a:cubicBezTo>
                      <a:cubicBezTo>
                        <a:pt x="1835506" y="627507"/>
                        <a:pt x="1835126" y="624364"/>
                        <a:pt x="1833411" y="622364"/>
                      </a:cubicBezTo>
                      <a:cubicBezTo>
                        <a:pt x="1831982" y="620649"/>
                        <a:pt x="1829887" y="619792"/>
                        <a:pt x="1827029" y="619792"/>
                      </a:cubicBezTo>
                      <a:cubicBezTo>
                        <a:pt x="1825601" y="619792"/>
                        <a:pt x="1823981" y="619982"/>
                        <a:pt x="1822553" y="620173"/>
                      </a:cubicBezTo>
                      <a:cubicBezTo>
                        <a:pt x="1821505" y="620363"/>
                        <a:pt x="1820552" y="620459"/>
                        <a:pt x="1819695" y="620459"/>
                      </a:cubicBezTo>
                      <a:cubicBezTo>
                        <a:pt x="1819600" y="620459"/>
                        <a:pt x="1819505" y="620459"/>
                        <a:pt x="1819409" y="620459"/>
                      </a:cubicBezTo>
                      <a:cubicBezTo>
                        <a:pt x="1817790" y="616839"/>
                        <a:pt x="1815599" y="612839"/>
                        <a:pt x="1811885" y="612839"/>
                      </a:cubicBezTo>
                      <a:cubicBezTo>
                        <a:pt x="1807884" y="612839"/>
                        <a:pt x="1805217" y="617696"/>
                        <a:pt x="1802264" y="623221"/>
                      </a:cubicBezTo>
                      <a:cubicBezTo>
                        <a:pt x="1799693" y="627983"/>
                        <a:pt x="1796549" y="633889"/>
                        <a:pt x="1793501" y="633889"/>
                      </a:cubicBezTo>
                      <a:cubicBezTo>
                        <a:pt x="1791977" y="633889"/>
                        <a:pt x="1788548" y="632270"/>
                        <a:pt x="1783310" y="621125"/>
                      </a:cubicBezTo>
                      <a:cubicBezTo>
                        <a:pt x="1779214" y="612553"/>
                        <a:pt x="1771308" y="606076"/>
                        <a:pt x="1763593" y="599884"/>
                      </a:cubicBezTo>
                      <a:cubicBezTo>
                        <a:pt x="1753306" y="591503"/>
                        <a:pt x="1744447" y="584359"/>
                        <a:pt x="1748353" y="574643"/>
                      </a:cubicBezTo>
                      <a:cubicBezTo>
                        <a:pt x="1751401" y="566928"/>
                        <a:pt x="1767022" y="551117"/>
                        <a:pt x="1783405" y="534448"/>
                      </a:cubicBezTo>
                      <a:cubicBezTo>
                        <a:pt x="1805407" y="512159"/>
                        <a:pt x="1830363" y="486823"/>
                        <a:pt x="1840650" y="466725"/>
                      </a:cubicBezTo>
                      <a:cubicBezTo>
                        <a:pt x="1845698" y="456914"/>
                        <a:pt x="1848080" y="456629"/>
                        <a:pt x="1848365" y="456629"/>
                      </a:cubicBezTo>
                      <a:cubicBezTo>
                        <a:pt x="1850461" y="456629"/>
                        <a:pt x="1853223" y="466058"/>
                        <a:pt x="1854652" y="471107"/>
                      </a:cubicBezTo>
                      <a:cubicBezTo>
                        <a:pt x="1857700" y="481489"/>
                        <a:pt x="1860462" y="491395"/>
                        <a:pt x="1867415" y="491395"/>
                      </a:cubicBezTo>
                      <a:cubicBezTo>
                        <a:pt x="1868654" y="491395"/>
                        <a:pt x="1869797" y="491109"/>
                        <a:pt x="1871035" y="490442"/>
                      </a:cubicBezTo>
                      <a:cubicBezTo>
                        <a:pt x="1881227" y="485013"/>
                        <a:pt x="1875988" y="472250"/>
                        <a:pt x="1871702" y="461963"/>
                      </a:cubicBezTo>
                      <a:cubicBezTo>
                        <a:pt x="1869987" y="457867"/>
                        <a:pt x="1867130" y="450914"/>
                        <a:pt x="1868272" y="449580"/>
                      </a:cubicBezTo>
                      <a:cubicBezTo>
                        <a:pt x="1873892" y="443389"/>
                        <a:pt x="1873321" y="431959"/>
                        <a:pt x="1872749" y="419957"/>
                      </a:cubicBezTo>
                      <a:cubicBezTo>
                        <a:pt x="1872082" y="407384"/>
                        <a:pt x="1871416" y="394430"/>
                        <a:pt x="1879036" y="391573"/>
                      </a:cubicBezTo>
                      <a:cubicBezTo>
                        <a:pt x="1907515" y="380714"/>
                        <a:pt x="1902086" y="356902"/>
                        <a:pt x="1896752" y="333851"/>
                      </a:cubicBezTo>
                      <a:cubicBezTo>
                        <a:pt x="1893228" y="318516"/>
                        <a:pt x="1889608" y="302705"/>
                        <a:pt x="1895038" y="289465"/>
                      </a:cubicBezTo>
                      <a:cubicBezTo>
                        <a:pt x="1897895" y="282512"/>
                        <a:pt x="1900562" y="276130"/>
                        <a:pt x="1902944" y="270224"/>
                      </a:cubicBezTo>
                      <a:cubicBezTo>
                        <a:pt x="1931519" y="201073"/>
                        <a:pt x="1932662" y="198406"/>
                        <a:pt x="1895323" y="163830"/>
                      </a:cubicBezTo>
                      <a:cubicBezTo>
                        <a:pt x="1871035" y="141351"/>
                        <a:pt x="1862843" y="136779"/>
                        <a:pt x="1857509" y="136779"/>
                      </a:cubicBezTo>
                      <a:cubicBezTo>
                        <a:pt x="1851604" y="136779"/>
                        <a:pt x="1850080" y="142399"/>
                        <a:pt x="1848461" y="148400"/>
                      </a:cubicBezTo>
                      <a:cubicBezTo>
                        <a:pt x="1846365" y="155924"/>
                        <a:pt x="1843889" y="165259"/>
                        <a:pt x="1832649" y="169736"/>
                      </a:cubicBezTo>
                      <a:cubicBezTo>
                        <a:pt x="1810265" y="178689"/>
                        <a:pt x="1797597" y="179927"/>
                        <a:pt x="1787405" y="180880"/>
                      </a:cubicBezTo>
                      <a:cubicBezTo>
                        <a:pt x="1778928" y="181642"/>
                        <a:pt x="1772261" y="182309"/>
                        <a:pt x="1763402" y="186976"/>
                      </a:cubicBezTo>
                      <a:cubicBezTo>
                        <a:pt x="1756735" y="190500"/>
                        <a:pt x="1750544" y="192310"/>
                        <a:pt x="1745305" y="192310"/>
                      </a:cubicBezTo>
                      <a:cubicBezTo>
                        <a:pt x="1726922" y="192310"/>
                        <a:pt x="1718825" y="171164"/>
                        <a:pt x="1710920" y="150686"/>
                      </a:cubicBezTo>
                      <a:cubicBezTo>
                        <a:pt x="1708633" y="144780"/>
                        <a:pt x="1706538" y="139160"/>
                        <a:pt x="1704062" y="134112"/>
                      </a:cubicBezTo>
                      <a:cubicBezTo>
                        <a:pt x="1695680" y="116300"/>
                        <a:pt x="1700537" y="113062"/>
                        <a:pt x="1702347" y="111824"/>
                      </a:cubicBezTo>
                      <a:cubicBezTo>
                        <a:pt x="1703109" y="111252"/>
                        <a:pt x="1704538" y="110395"/>
                        <a:pt x="1704347" y="108680"/>
                      </a:cubicBezTo>
                      <a:cubicBezTo>
                        <a:pt x="1704157" y="106585"/>
                        <a:pt x="1703109" y="106109"/>
                        <a:pt x="1694727" y="102394"/>
                      </a:cubicBezTo>
                      <a:cubicBezTo>
                        <a:pt x="1692251" y="101251"/>
                        <a:pt x="1688917" y="97536"/>
                        <a:pt x="1685678" y="93917"/>
                      </a:cubicBezTo>
                      <a:cubicBezTo>
                        <a:pt x="1680058" y="87535"/>
                        <a:pt x="1674153" y="81058"/>
                        <a:pt x="1667962" y="81058"/>
                      </a:cubicBezTo>
                      <a:cubicBezTo>
                        <a:pt x="1664438" y="81058"/>
                        <a:pt x="1661485" y="83153"/>
                        <a:pt x="1659008" y="87154"/>
                      </a:cubicBezTo>
                      <a:cubicBezTo>
                        <a:pt x="1653103" y="96965"/>
                        <a:pt x="1649579" y="100870"/>
                        <a:pt x="1647007" y="100870"/>
                      </a:cubicBezTo>
                      <a:cubicBezTo>
                        <a:pt x="1645292" y="100870"/>
                        <a:pt x="1643006" y="99346"/>
                        <a:pt x="1639863" y="97155"/>
                      </a:cubicBezTo>
                      <a:cubicBezTo>
                        <a:pt x="1636529" y="94869"/>
                        <a:pt x="1632433" y="92107"/>
                        <a:pt x="1626623" y="89440"/>
                      </a:cubicBezTo>
                      <a:cubicBezTo>
                        <a:pt x="1617956" y="85535"/>
                        <a:pt x="1613288" y="81629"/>
                        <a:pt x="1612240" y="77343"/>
                      </a:cubicBezTo>
                      <a:cubicBezTo>
                        <a:pt x="1610907" y="71628"/>
                        <a:pt x="1616527" y="64865"/>
                        <a:pt x="1622432" y="57722"/>
                      </a:cubicBezTo>
                      <a:cubicBezTo>
                        <a:pt x="1629766" y="48863"/>
                        <a:pt x="1638148" y="38767"/>
                        <a:pt x="1636244" y="27146"/>
                      </a:cubicBezTo>
                      <a:cubicBezTo>
                        <a:pt x="1634815" y="18193"/>
                        <a:pt x="1627576" y="9716"/>
                        <a:pt x="1614146" y="1238"/>
                      </a:cubicBezTo>
                      <a:cubicBezTo>
                        <a:pt x="1613764" y="953"/>
                        <a:pt x="1613288" y="857"/>
                        <a:pt x="1612907" y="857"/>
                      </a:cubicBezTo>
                      <a:lnTo>
                        <a:pt x="1612907" y="8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52" name="Graphic 2">
                <a:extLst>
                  <a:ext uri="{FF2B5EF4-FFF2-40B4-BE49-F238E27FC236}">
                    <a16:creationId xmlns:a16="http://schemas.microsoft.com/office/drawing/2014/main" id="{07EB0455-4EA5-C47C-0B17-1BA657265B30}"/>
                  </a:ext>
                </a:extLst>
              </p:cNvPr>
              <p:cNvGrpSpPr/>
              <p:nvPr/>
            </p:nvGrpSpPr>
            <p:grpSpPr>
              <a:xfrm>
                <a:off x="6131463" y="4367878"/>
                <a:ext cx="679219" cy="483298"/>
                <a:chOff x="6131463" y="4367878"/>
                <a:chExt cx="679219" cy="483298"/>
              </a:xfrm>
              <a:grpFill/>
            </p:grpSpPr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3EDAAFE2-1F16-6210-096D-0F343DE01577}"/>
                    </a:ext>
                  </a:extLst>
                </p:cNvPr>
                <p:cNvSpPr/>
                <p:nvPr/>
              </p:nvSpPr>
              <p:spPr>
                <a:xfrm>
                  <a:off x="6132908" y="4369117"/>
                  <a:ext cx="676747" cy="480821"/>
                </a:xfrm>
                <a:custGeom>
                  <a:avLst/>
                  <a:gdLst>
                    <a:gd name="connsiteX0" fmla="*/ 472679 w 676747"/>
                    <a:gd name="connsiteY0" fmla="*/ 480727 h 480821"/>
                    <a:gd name="connsiteX1" fmla="*/ 463535 w 676747"/>
                    <a:gd name="connsiteY1" fmla="*/ 477964 h 480821"/>
                    <a:gd name="connsiteX2" fmla="*/ 461439 w 676747"/>
                    <a:gd name="connsiteY2" fmla="*/ 475297 h 480821"/>
                    <a:gd name="connsiteX3" fmla="*/ 460391 w 676747"/>
                    <a:gd name="connsiteY3" fmla="*/ 472726 h 480821"/>
                    <a:gd name="connsiteX4" fmla="*/ 455439 w 676747"/>
                    <a:gd name="connsiteY4" fmla="*/ 466534 h 480821"/>
                    <a:gd name="connsiteX5" fmla="*/ 451438 w 676747"/>
                    <a:gd name="connsiteY5" fmla="*/ 453295 h 480821"/>
                    <a:gd name="connsiteX6" fmla="*/ 450295 w 676747"/>
                    <a:gd name="connsiteY6" fmla="*/ 463010 h 480821"/>
                    <a:gd name="connsiteX7" fmla="*/ 450105 w 676747"/>
                    <a:gd name="connsiteY7" fmla="*/ 464439 h 480821"/>
                    <a:gd name="connsiteX8" fmla="*/ 449247 w 676747"/>
                    <a:gd name="connsiteY8" fmla="*/ 464820 h 480821"/>
                    <a:gd name="connsiteX9" fmla="*/ 448676 w 676747"/>
                    <a:gd name="connsiteY9" fmla="*/ 464630 h 480821"/>
                    <a:gd name="connsiteX10" fmla="*/ 390383 w 676747"/>
                    <a:gd name="connsiteY10" fmla="*/ 451675 h 480821"/>
                    <a:gd name="connsiteX11" fmla="*/ 385430 w 676747"/>
                    <a:gd name="connsiteY11" fmla="*/ 451675 h 480821"/>
                    <a:gd name="connsiteX12" fmla="*/ 384382 w 676747"/>
                    <a:gd name="connsiteY12" fmla="*/ 451104 h 480821"/>
                    <a:gd name="connsiteX13" fmla="*/ 383334 w 676747"/>
                    <a:gd name="connsiteY13" fmla="*/ 451675 h 480821"/>
                    <a:gd name="connsiteX14" fmla="*/ 365808 w 676747"/>
                    <a:gd name="connsiteY14" fmla="*/ 452342 h 480821"/>
                    <a:gd name="connsiteX15" fmla="*/ 363427 w 676747"/>
                    <a:gd name="connsiteY15" fmla="*/ 450818 h 480821"/>
                    <a:gd name="connsiteX16" fmla="*/ 361522 w 676747"/>
                    <a:gd name="connsiteY16" fmla="*/ 442150 h 480821"/>
                    <a:gd name="connsiteX17" fmla="*/ 361522 w 676747"/>
                    <a:gd name="connsiteY17" fmla="*/ 440246 h 480821"/>
                    <a:gd name="connsiteX18" fmla="*/ 357522 w 676747"/>
                    <a:gd name="connsiteY18" fmla="*/ 438340 h 480821"/>
                    <a:gd name="connsiteX19" fmla="*/ 350473 w 676747"/>
                    <a:gd name="connsiteY19" fmla="*/ 441674 h 480821"/>
                    <a:gd name="connsiteX20" fmla="*/ 352473 w 676747"/>
                    <a:gd name="connsiteY20" fmla="*/ 449104 h 480821"/>
                    <a:gd name="connsiteX21" fmla="*/ 353712 w 676747"/>
                    <a:gd name="connsiteY21" fmla="*/ 451104 h 480821"/>
                    <a:gd name="connsiteX22" fmla="*/ 353712 w 676747"/>
                    <a:gd name="connsiteY22" fmla="*/ 452247 h 480821"/>
                    <a:gd name="connsiteX23" fmla="*/ 352759 w 676747"/>
                    <a:gd name="connsiteY23" fmla="*/ 452818 h 480821"/>
                    <a:gd name="connsiteX24" fmla="*/ 342567 w 676747"/>
                    <a:gd name="connsiteY24" fmla="*/ 453009 h 480821"/>
                    <a:gd name="connsiteX25" fmla="*/ 303420 w 676747"/>
                    <a:gd name="connsiteY25" fmla="*/ 448437 h 480821"/>
                    <a:gd name="connsiteX26" fmla="*/ 224362 w 676747"/>
                    <a:gd name="connsiteY26" fmla="*/ 408908 h 480821"/>
                    <a:gd name="connsiteX27" fmla="*/ 188739 w 676747"/>
                    <a:gd name="connsiteY27" fmla="*/ 359092 h 480821"/>
                    <a:gd name="connsiteX28" fmla="*/ 188357 w 676747"/>
                    <a:gd name="connsiteY28" fmla="*/ 356425 h 480821"/>
                    <a:gd name="connsiteX29" fmla="*/ 192930 w 676747"/>
                    <a:gd name="connsiteY29" fmla="*/ 339852 h 480821"/>
                    <a:gd name="connsiteX30" fmla="*/ 173403 w 676747"/>
                    <a:gd name="connsiteY30" fmla="*/ 328517 h 480821"/>
                    <a:gd name="connsiteX31" fmla="*/ 171689 w 676747"/>
                    <a:gd name="connsiteY31" fmla="*/ 328708 h 480821"/>
                    <a:gd name="connsiteX32" fmla="*/ 168355 w 676747"/>
                    <a:gd name="connsiteY32" fmla="*/ 330041 h 480821"/>
                    <a:gd name="connsiteX33" fmla="*/ 167974 w 676747"/>
                    <a:gd name="connsiteY33" fmla="*/ 330041 h 480821"/>
                    <a:gd name="connsiteX34" fmla="*/ 167307 w 676747"/>
                    <a:gd name="connsiteY34" fmla="*/ 329851 h 480821"/>
                    <a:gd name="connsiteX35" fmla="*/ 153972 w 676747"/>
                    <a:gd name="connsiteY35" fmla="*/ 323088 h 480821"/>
                    <a:gd name="connsiteX36" fmla="*/ 136256 w 676747"/>
                    <a:gd name="connsiteY36" fmla="*/ 316421 h 480821"/>
                    <a:gd name="connsiteX37" fmla="*/ 86154 w 676747"/>
                    <a:gd name="connsiteY37" fmla="*/ 299085 h 480821"/>
                    <a:gd name="connsiteX38" fmla="*/ 85297 w 676747"/>
                    <a:gd name="connsiteY38" fmla="*/ 297656 h 480821"/>
                    <a:gd name="connsiteX39" fmla="*/ 97394 w 676747"/>
                    <a:gd name="connsiteY39" fmla="*/ 280892 h 480821"/>
                    <a:gd name="connsiteX40" fmla="*/ 108443 w 676747"/>
                    <a:gd name="connsiteY40" fmla="*/ 267843 h 480821"/>
                    <a:gd name="connsiteX41" fmla="*/ 111586 w 676747"/>
                    <a:gd name="connsiteY41" fmla="*/ 267081 h 480821"/>
                    <a:gd name="connsiteX42" fmla="*/ 120921 w 676747"/>
                    <a:gd name="connsiteY42" fmla="*/ 270415 h 480821"/>
                    <a:gd name="connsiteX43" fmla="*/ 125873 w 676747"/>
                    <a:gd name="connsiteY43" fmla="*/ 272510 h 480821"/>
                    <a:gd name="connsiteX44" fmla="*/ 128350 w 676747"/>
                    <a:gd name="connsiteY44" fmla="*/ 271272 h 480821"/>
                    <a:gd name="connsiteX45" fmla="*/ 137303 w 676747"/>
                    <a:gd name="connsiteY45" fmla="*/ 219075 h 480821"/>
                    <a:gd name="connsiteX46" fmla="*/ 125683 w 676747"/>
                    <a:gd name="connsiteY46" fmla="*/ 206788 h 480821"/>
                    <a:gd name="connsiteX47" fmla="*/ 123492 w 676747"/>
                    <a:gd name="connsiteY47" fmla="*/ 207454 h 480821"/>
                    <a:gd name="connsiteX48" fmla="*/ 102823 w 676747"/>
                    <a:gd name="connsiteY48" fmla="*/ 215551 h 480821"/>
                    <a:gd name="connsiteX49" fmla="*/ 93012 w 676747"/>
                    <a:gd name="connsiteY49" fmla="*/ 213169 h 480821"/>
                    <a:gd name="connsiteX50" fmla="*/ 89107 w 676747"/>
                    <a:gd name="connsiteY50" fmla="*/ 212026 h 480821"/>
                    <a:gd name="connsiteX51" fmla="*/ 87202 w 676747"/>
                    <a:gd name="connsiteY51" fmla="*/ 212788 h 480821"/>
                    <a:gd name="connsiteX52" fmla="*/ 76439 w 676747"/>
                    <a:gd name="connsiteY52" fmla="*/ 213741 h 480821"/>
                    <a:gd name="connsiteX53" fmla="*/ 56531 w 676747"/>
                    <a:gd name="connsiteY53" fmla="*/ 195548 h 480821"/>
                    <a:gd name="connsiteX54" fmla="*/ 52722 w 676747"/>
                    <a:gd name="connsiteY54" fmla="*/ 180975 h 480821"/>
                    <a:gd name="connsiteX55" fmla="*/ 30243 w 676747"/>
                    <a:gd name="connsiteY55" fmla="*/ 176022 h 480821"/>
                    <a:gd name="connsiteX56" fmla="*/ 17479 w 676747"/>
                    <a:gd name="connsiteY56" fmla="*/ 177165 h 480821"/>
                    <a:gd name="connsiteX57" fmla="*/ 10049 w 676747"/>
                    <a:gd name="connsiteY57" fmla="*/ 177927 h 480821"/>
                    <a:gd name="connsiteX58" fmla="*/ 3192 w 676747"/>
                    <a:gd name="connsiteY58" fmla="*/ 175355 h 480821"/>
                    <a:gd name="connsiteX59" fmla="*/ 1953 w 676747"/>
                    <a:gd name="connsiteY59" fmla="*/ 136112 h 480821"/>
                    <a:gd name="connsiteX60" fmla="*/ 3096 w 676747"/>
                    <a:gd name="connsiteY60" fmla="*/ 135064 h 480821"/>
                    <a:gd name="connsiteX61" fmla="*/ 3096 w 676747"/>
                    <a:gd name="connsiteY61" fmla="*/ 135064 h 480821"/>
                    <a:gd name="connsiteX62" fmla="*/ 4239 w 676747"/>
                    <a:gd name="connsiteY62" fmla="*/ 136017 h 480821"/>
                    <a:gd name="connsiteX63" fmla="*/ 15384 w 676747"/>
                    <a:gd name="connsiteY63" fmla="*/ 150209 h 480821"/>
                    <a:gd name="connsiteX64" fmla="*/ 15384 w 676747"/>
                    <a:gd name="connsiteY64" fmla="*/ 150209 h 480821"/>
                    <a:gd name="connsiteX65" fmla="*/ 41482 w 676747"/>
                    <a:gd name="connsiteY65" fmla="*/ 134683 h 480821"/>
                    <a:gd name="connsiteX66" fmla="*/ 63199 w 676747"/>
                    <a:gd name="connsiteY66" fmla="*/ 121348 h 480821"/>
                    <a:gd name="connsiteX67" fmla="*/ 65390 w 676747"/>
                    <a:gd name="connsiteY67" fmla="*/ 121729 h 480821"/>
                    <a:gd name="connsiteX68" fmla="*/ 91107 w 676747"/>
                    <a:gd name="connsiteY68" fmla="*/ 134874 h 480821"/>
                    <a:gd name="connsiteX69" fmla="*/ 125397 w 676747"/>
                    <a:gd name="connsiteY69" fmla="*/ 149828 h 480821"/>
                    <a:gd name="connsiteX70" fmla="*/ 126255 w 676747"/>
                    <a:gd name="connsiteY70" fmla="*/ 150400 h 480821"/>
                    <a:gd name="connsiteX71" fmla="*/ 137113 w 676747"/>
                    <a:gd name="connsiteY71" fmla="*/ 155924 h 480821"/>
                    <a:gd name="connsiteX72" fmla="*/ 150543 w 676747"/>
                    <a:gd name="connsiteY72" fmla="*/ 131731 h 480821"/>
                    <a:gd name="connsiteX73" fmla="*/ 180452 w 676747"/>
                    <a:gd name="connsiteY73" fmla="*/ 117253 h 480821"/>
                    <a:gd name="connsiteX74" fmla="*/ 223219 w 676747"/>
                    <a:gd name="connsiteY74" fmla="*/ 96583 h 480821"/>
                    <a:gd name="connsiteX75" fmla="*/ 223219 w 676747"/>
                    <a:gd name="connsiteY75" fmla="*/ 89249 h 480821"/>
                    <a:gd name="connsiteX76" fmla="*/ 224648 w 676747"/>
                    <a:gd name="connsiteY76" fmla="*/ 75247 h 480821"/>
                    <a:gd name="connsiteX77" fmla="*/ 239316 w 676747"/>
                    <a:gd name="connsiteY77" fmla="*/ 68008 h 480821"/>
                    <a:gd name="connsiteX78" fmla="*/ 254271 w 676747"/>
                    <a:gd name="connsiteY78" fmla="*/ 80391 h 480821"/>
                    <a:gd name="connsiteX79" fmla="*/ 270463 w 676747"/>
                    <a:gd name="connsiteY79" fmla="*/ 103632 h 480821"/>
                    <a:gd name="connsiteX80" fmla="*/ 279988 w 676747"/>
                    <a:gd name="connsiteY80" fmla="*/ 99346 h 480821"/>
                    <a:gd name="connsiteX81" fmla="*/ 281512 w 676747"/>
                    <a:gd name="connsiteY81" fmla="*/ 98679 h 480821"/>
                    <a:gd name="connsiteX82" fmla="*/ 283226 w 676747"/>
                    <a:gd name="connsiteY82" fmla="*/ 100108 h 480821"/>
                    <a:gd name="connsiteX83" fmla="*/ 291418 w 676747"/>
                    <a:gd name="connsiteY83" fmla="*/ 109633 h 480821"/>
                    <a:gd name="connsiteX84" fmla="*/ 302276 w 676747"/>
                    <a:gd name="connsiteY84" fmla="*/ 114490 h 480821"/>
                    <a:gd name="connsiteX85" fmla="*/ 302276 w 676747"/>
                    <a:gd name="connsiteY85" fmla="*/ 114490 h 480821"/>
                    <a:gd name="connsiteX86" fmla="*/ 330090 w 676747"/>
                    <a:gd name="connsiteY86" fmla="*/ 89630 h 480821"/>
                    <a:gd name="connsiteX87" fmla="*/ 340853 w 676747"/>
                    <a:gd name="connsiteY87" fmla="*/ 77057 h 480821"/>
                    <a:gd name="connsiteX88" fmla="*/ 343329 w 676747"/>
                    <a:gd name="connsiteY88" fmla="*/ 76581 h 480821"/>
                    <a:gd name="connsiteX89" fmla="*/ 358474 w 676747"/>
                    <a:gd name="connsiteY89" fmla="*/ 86677 h 480821"/>
                    <a:gd name="connsiteX90" fmla="*/ 365427 w 676747"/>
                    <a:gd name="connsiteY90" fmla="*/ 92392 h 480821"/>
                    <a:gd name="connsiteX91" fmla="*/ 366380 w 676747"/>
                    <a:gd name="connsiteY91" fmla="*/ 87916 h 480821"/>
                    <a:gd name="connsiteX92" fmla="*/ 378857 w 676747"/>
                    <a:gd name="connsiteY92" fmla="*/ 68008 h 480821"/>
                    <a:gd name="connsiteX93" fmla="*/ 383048 w 676747"/>
                    <a:gd name="connsiteY93" fmla="*/ 69913 h 480821"/>
                    <a:gd name="connsiteX94" fmla="*/ 394288 w 676747"/>
                    <a:gd name="connsiteY94" fmla="*/ 75152 h 480821"/>
                    <a:gd name="connsiteX95" fmla="*/ 404861 w 676747"/>
                    <a:gd name="connsiteY95" fmla="*/ 68389 h 480821"/>
                    <a:gd name="connsiteX96" fmla="*/ 401432 w 676747"/>
                    <a:gd name="connsiteY96" fmla="*/ 64294 h 480821"/>
                    <a:gd name="connsiteX97" fmla="*/ 393907 w 676747"/>
                    <a:gd name="connsiteY97" fmla="*/ 59055 h 480821"/>
                    <a:gd name="connsiteX98" fmla="*/ 418481 w 676747"/>
                    <a:gd name="connsiteY98" fmla="*/ 54102 h 480821"/>
                    <a:gd name="connsiteX99" fmla="*/ 424673 w 676747"/>
                    <a:gd name="connsiteY99" fmla="*/ 54388 h 480821"/>
                    <a:gd name="connsiteX100" fmla="*/ 424673 w 676747"/>
                    <a:gd name="connsiteY100" fmla="*/ 54388 h 480821"/>
                    <a:gd name="connsiteX101" fmla="*/ 433531 w 676747"/>
                    <a:gd name="connsiteY101" fmla="*/ 46482 h 480821"/>
                    <a:gd name="connsiteX102" fmla="*/ 445628 w 676747"/>
                    <a:gd name="connsiteY102" fmla="*/ 34480 h 480821"/>
                    <a:gd name="connsiteX103" fmla="*/ 453533 w 676747"/>
                    <a:gd name="connsiteY103" fmla="*/ 31147 h 480821"/>
                    <a:gd name="connsiteX104" fmla="*/ 467154 w 676747"/>
                    <a:gd name="connsiteY104" fmla="*/ 41624 h 480821"/>
                    <a:gd name="connsiteX105" fmla="*/ 471917 w 676747"/>
                    <a:gd name="connsiteY105" fmla="*/ 46672 h 480821"/>
                    <a:gd name="connsiteX106" fmla="*/ 476108 w 676747"/>
                    <a:gd name="connsiteY106" fmla="*/ 34957 h 480821"/>
                    <a:gd name="connsiteX107" fmla="*/ 490681 w 676747"/>
                    <a:gd name="connsiteY107" fmla="*/ 16764 h 480821"/>
                    <a:gd name="connsiteX108" fmla="*/ 502968 w 676747"/>
                    <a:gd name="connsiteY108" fmla="*/ 26289 h 480821"/>
                    <a:gd name="connsiteX109" fmla="*/ 512684 w 676747"/>
                    <a:gd name="connsiteY109" fmla="*/ 35052 h 480821"/>
                    <a:gd name="connsiteX110" fmla="*/ 529067 w 676747"/>
                    <a:gd name="connsiteY110" fmla="*/ 20764 h 480821"/>
                    <a:gd name="connsiteX111" fmla="*/ 552403 w 676747"/>
                    <a:gd name="connsiteY111" fmla="*/ 2476 h 480821"/>
                    <a:gd name="connsiteX112" fmla="*/ 557261 w 676747"/>
                    <a:gd name="connsiteY112" fmla="*/ 3429 h 480821"/>
                    <a:gd name="connsiteX113" fmla="*/ 583836 w 676747"/>
                    <a:gd name="connsiteY113" fmla="*/ 0 h 480821"/>
                    <a:gd name="connsiteX114" fmla="*/ 602219 w 676747"/>
                    <a:gd name="connsiteY114" fmla="*/ 6001 h 480821"/>
                    <a:gd name="connsiteX115" fmla="*/ 602219 w 676747"/>
                    <a:gd name="connsiteY115" fmla="*/ 26194 h 480821"/>
                    <a:gd name="connsiteX116" fmla="*/ 601171 w 676747"/>
                    <a:gd name="connsiteY116" fmla="*/ 38862 h 480821"/>
                    <a:gd name="connsiteX117" fmla="*/ 606696 w 676747"/>
                    <a:gd name="connsiteY117" fmla="*/ 40672 h 480821"/>
                    <a:gd name="connsiteX118" fmla="*/ 611934 w 676747"/>
                    <a:gd name="connsiteY118" fmla="*/ 40196 h 480821"/>
                    <a:gd name="connsiteX119" fmla="*/ 615363 w 676747"/>
                    <a:gd name="connsiteY119" fmla="*/ 39243 h 480821"/>
                    <a:gd name="connsiteX120" fmla="*/ 617840 w 676747"/>
                    <a:gd name="connsiteY120" fmla="*/ 40386 h 480821"/>
                    <a:gd name="connsiteX121" fmla="*/ 614887 w 676747"/>
                    <a:gd name="connsiteY121" fmla="*/ 56388 h 480821"/>
                    <a:gd name="connsiteX122" fmla="*/ 609363 w 676747"/>
                    <a:gd name="connsiteY122" fmla="*/ 79248 h 480821"/>
                    <a:gd name="connsiteX123" fmla="*/ 595456 w 676747"/>
                    <a:gd name="connsiteY123" fmla="*/ 101346 h 480821"/>
                    <a:gd name="connsiteX124" fmla="*/ 578882 w 676747"/>
                    <a:gd name="connsiteY124" fmla="*/ 130111 h 480821"/>
                    <a:gd name="connsiteX125" fmla="*/ 583264 w 676747"/>
                    <a:gd name="connsiteY125" fmla="*/ 133731 h 480821"/>
                    <a:gd name="connsiteX126" fmla="*/ 583264 w 676747"/>
                    <a:gd name="connsiteY126" fmla="*/ 133731 h 480821"/>
                    <a:gd name="connsiteX127" fmla="*/ 591360 w 676747"/>
                    <a:gd name="connsiteY127" fmla="*/ 127825 h 480821"/>
                    <a:gd name="connsiteX128" fmla="*/ 611553 w 676747"/>
                    <a:gd name="connsiteY128" fmla="*/ 115919 h 480821"/>
                    <a:gd name="connsiteX129" fmla="*/ 624793 w 676747"/>
                    <a:gd name="connsiteY129" fmla="*/ 130683 h 480821"/>
                    <a:gd name="connsiteX130" fmla="*/ 624793 w 676747"/>
                    <a:gd name="connsiteY130" fmla="*/ 143161 h 480821"/>
                    <a:gd name="connsiteX131" fmla="*/ 626507 w 676747"/>
                    <a:gd name="connsiteY131" fmla="*/ 163068 h 480821"/>
                    <a:gd name="connsiteX132" fmla="*/ 629841 w 676747"/>
                    <a:gd name="connsiteY132" fmla="*/ 164401 h 480821"/>
                    <a:gd name="connsiteX133" fmla="*/ 635937 w 676747"/>
                    <a:gd name="connsiteY133" fmla="*/ 162687 h 480821"/>
                    <a:gd name="connsiteX134" fmla="*/ 643272 w 676747"/>
                    <a:gd name="connsiteY134" fmla="*/ 155162 h 480821"/>
                    <a:gd name="connsiteX135" fmla="*/ 649367 w 676747"/>
                    <a:gd name="connsiteY135" fmla="*/ 150971 h 480821"/>
                    <a:gd name="connsiteX136" fmla="*/ 668894 w 676747"/>
                    <a:gd name="connsiteY136" fmla="*/ 154686 h 480821"/>
                    <a:gd name="connsiteX137" fmla="*/ 669656 w 676747"/>
                    <a:gd name="connsiteY137" fmla="*/ 155353 h 480821"/>
                    <a:gd name="connsiteX138" fmla="*/ 669656 w 676747"/>
                    <a:gd name="connsiteY138" fmla="*/ 156400 h 480821"/>
                    <a:gd name="connsiteX139" fmla="*/ 672608 w 676747"/>
                    <a:gd name="connsiteY139" fmla="*/ 177260 h 480821"/>
                    <a:gd name="connsiteX140" fmla="*/ 665465 w 676747"/>
                    <a:gd name="connsiteY140" fmla="*/ 207264 h 480821"/>
                    <a:gd name="connsiteX141" fmla="*/ 660893 w 676747"/>
                    <a:gd name="connsiteY141" fmla="*/ 211074 h 480821"/>
                    <a:gd name="connsiteX142" fmla="*/ 662893 w 676747"/>
                    <a:gd name="connsiteY142" fmla="*/ 215265 h 480821"/>
                    <a:gd name="connsiteX143" fmla="*/ 647653 w 676747"/>
                    <a:gd name="connsiteY143" fmla="*/ 249841 h 480821"/>
                    <a:gd name="connsiteX144" fmla="*/ 641652 w 676747"/>
                    <a:gd name="connsiteY144" fmla="*/ 257842 h 480821"/>
                    <a:gd name="connsiteX145" fmla="*/ 636890 w 676747"/>
                    <a:gd name="connsiteY145" fmla="*/ 265081 h 480821"/>
                    <a:gd name="connsiteX146" fmla="*/ 620031 w 676747"/>
                    <a:gd name="connsiteY146" fmla="*/ 313372 h 480821"/>
                    <a:gd name="connsiteX147" fmla="*/ 596028 w 676747"/>
                    <a:gd name="connsiteY147" fmla="*/ 359569 h 480821"/>
                    <a:gd name="connsiteX148" fmla="*/ 576406 w 676747"/>
                    <a:gd name="connsiteY148" fmla="*/ 368713 h 480821"/>
                    <a:gd name="connsiteX149" fmla="*/ 559166 w 676747"/>
                    <a:gd name="connsiteY149" fmla="*/ 376904 h 480821"/>
                    <a:gd name="connsiteX150" fmla="*/ 561547 w 676747"/>
                    <a:gd name="connsiteY150" fmla="*/ 391954 h 480821"/>
                    <a:gd name="connsiteX151" fmla="*/ 563928 w 676747"/>
                    <a:gd name="connsiteY151" fmla="*/ 394906 h 480821"/>
                    <a:gd name="connsiteX152" fmla="*/ 557261 w 676747"/>
                    <a:gd name="connsiteY152" fmla="*/ 404050 h 480821"/>
                    <a:gd name="connsiteX153" fmla="*/ 537163 w 676747"/>
                    <a:gd name="connsiteY153" fmla="*/ 412718 h 480821"/>
                    <a:gd name="connsiteX154" fmla="*/ 537163 w 676747"/>
                    <a:gd name="connsiteY154" fmla="*/ 412718 h 480821"/>
                    <a:gd name="connsiteX155" fmla="*/ 529162 w 676747"/>
                    <a:gd name="connsiteY155" fmla="*/ 411861 h 480821"/>
                    <a:gd name="connsiteX156" fmla="*/ 525542 w 676747"/>
                    <a:gd name="connsiteY156" fmla="*/ 411385 h 480821"/>
                    <a:gd name="connsiteX157" fmla="*/ 524399 w 676747"/>
                    <a:gd name="connsiteY157" fmla="*/ 411766 h 480821"/>
                    <a:gd name="connsiteX158" fmla="*/ 526590 w 676747"/>
                    <a:gd name="connsiteY158" fmla="*/ 423481 h 480821"/>
                    <a:gd name="connsiteX159" fmla="*/ 526209 w 676747"/>
                    <a:gd name="connsiteY159" fmla="*/ 436626 h 480821"/>
                    <a:gd name="connsiteX160" fmla="*/ 510398 w 676747"/>
                    <a:gd name="connsiteY160" fmla="*/ 441388 h 480821"/>
                    <a:gd name="connsiteX161" fmla="*/ 500968 w 676747"/>
                    <a:gd name="connsiteY161" fmla="*/ 441198 h 480821"/>
                    <a:gd name="connsiteX162" fmla="*/ 488205 w 676747"/>
                    <a:gd name="connsiteY162" fmla="*/ 446341 h 480821"/>
                    <a:gd name="connsiteX163" fmla="*/ 477346 w 676747"/>
                    <a:gd name="connsiteY163" fmla="*/ 465391 h 480821"/>
                    <a:gd name="connsiteX164" fmla="*/ 473726 w 676747"/>
                    <a:gd name="connsiteY164" fmla="*/ 479393 h 480821"/>
                    <a:gd name="connsiteX165" fmla="*/ 473441 w 676747"/>
                    <a:gd name="connsiteY165" fmla="*/ 480441 h 480821"/>
                    <a:gd name="connsiteX166" fmla="*/ 472583 w 676747"/>
                    <a:gd name="connsiteY166" fmla="*/ 480822 h 480821"/>
                    <a:gd name="connsiteX167" fmla="*/ 472583 w 676747"/>
                    <a:gd name="connsiteY167" fmla="*/ 480822 h 48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</a:cxnLst>
                  <a:rect l="l" t="t" r="r" b="b"/>
                  <a:pathLst>
                    <a:path w="676747" h="480821">
                      <a:moveTo>
                        <a:pt x="472679" y="480727"/>
                      </a:moveTo>
                      <a:cubicBezTo>
                        <a:pt x="468392" y="480441"/>
                        <a:pt x="465535" y="479584"/>
                        <a:pt x="463535" y="477964"/>
                      </a:cubicBezTo>
                      <a:cubicBezTo>
                        <a:pt x="462773" y="476917"/>
                        <a:pt x="462106" y="476059"/>
                        <a:pt x="461439" y="475297"/>
                      </a:cubicBezTo>
                      <a:cubicBezTo>
                        <a:pt x="460963" y="474345"/>
                        <a:pt x="460677" y="473583"/>
                        <a:pt x="460391" y="472726"/>
                      </a:cubicBezTo>
                      <a:cubicBezTo>
                        <a:pt x="459630" y="470344"/>
                        <a:pt x="458867" y="468154"/>
                        <a:pt x="455439" y="466534"/>
                      </a:cubicBezTo>
                      <a:cubicBezTo>
                        <a:pt x="448962" y="463582"/>
                        <a:pt x="450295" y="457009"/>
                        <a:pt x="451438" y="453295"/>
                      </a:cubicBezTo>
                      <a:cubicBezTo>
                        <a:pt x="447438" y="457105"/>
                        <a:pt x="448390" y="459676"/>
                        <a:pt x="450295" y="463010"/>
                      </a:cubicBezTo>
                      <a:cubicBezTo>
                        <a:pt x="450581" y="463486"/>
                        <a:pt x="450486" y="464058"/>
                        <a:pt x="450105" y="464439"/>
                      </a:cubicBezTo>
                      <a:cubicBezTo>
                        <a:pt x="449914" y="464630"/>
                        <a:pt x="449533" y="464820"/>
                        <a:pt x="449247" y="464820"/>
                      </a:cubicBezTo>
                      <a:cubicBezTo>
                        <a:pt x="449057" y="464820"/>
                        <a:pt x="448866" y="464820"/>
                        <a:pt x="448676" y="464630"/>
                      </a:cubicBezTo>
                      <a:cubicBezTo>
                        <a:pt x="429435" y="453199"/>
                        <a:pt x="408385" y="451675"/>
                        <a:pt x="390383" y="451675"/>
                      </a:cubicBezTo>
                      <a:cubicBezTo>
                        <a:pt x="390383" y="451675"/>
                        <a:pt x="385525" y="451675"/>
                        <a:pt x="385430" y="451675"/>
                      </a:cubicBezTo>
                      <a:cubicBezTo>
                        <a:pt x="385049" y="451675"/>
                        <a:pt x="384668" y="451485"/>
                        <a:pt x="384382" y="451104"/>
                      </a:cubicBezTo>
                      <a:cubicBezTo>
                        <a:pt x="384191" y="451485"/>
                        <a:pt x="383811" y="451675"/>
                        <a:pt x="383334" y="451675"/>
                      </a:cubicBezTo>
                      <a:cubicBezTo>
                        <a:pt x="377524" y="451771"/>
                        <a:pt x="371714" y="452056"/>
                        <a:pt x="365808" y="452342"/>
                      </a:cubicBezTo>
                      <a:cubicBezTo>
                        <a:pt x="364284" y="451485"/>
                        <a:pt x="363808" y="451104"/>
                        <a:pt x="363427" y="450818"/>
                      </a:cubicBezTo>
                      <a:cubicBezTo>
                        <a:pt x="361046" y="449104"/>
                        <a:pt x="361141" y="448532"/>
                        <a:pt x="361522" y="442150"/>
                      </a:cubicBezTo>
                      <a:lnTo>
                        <a:pt x="361522" y="440246"/>
                      </a:lnTo>
                      <a:cubicBezTo>
                        <a:pt x="360665" y="438721"/>
                        <a:pt x="359236" y="438340"/>
                        <a:pt x="357522" y="438340"/>
                      </a:cubicBezTo>
                      <a:cubicBezTo>
                        <a:pt x="354950" y="438340"/>
                        <a:pt x="351616" y="439388"/>
                        <a:pt x="350473" y="441674"/>
                      </a:cubicBezTo>
                      <a:cubicBezTo>
                        <a:pt x="349330" y="444055"/>
                        <a:pt x="350949" y="447008"/>
                        <a:pt x="352473" y="449104"/>
                      </a:cubicBezTo>
                      <a:cubicBezTo>
                        <a:pt x="352949" y="449771"/>
                        <a:pt x="353331" y="450437"/>
                        <a:pt x="353712" y="451104"/>
                      </a:cubicBezTo>
                      <a:cubicBezTo>
                        <a:pt x="353902" y="451485"/>
                        <a:pt x="353902" y="451866"/>
                        <a:pt x="353712" y="452247"/>
                      </a:cubicBezTo>
                      <a:cubicBezTo>
                        <a:pt x="353521" y="452628"/>
                        <a:pt x="353140" y="452818"/>
                        <a:pt x="352759" y="452818"/>
                      </a:cubicBezTo>
                      <a:cubicBezTo>
                        <a:pt x="349330" y="452914"/>
                        <a:pt x="345901" y="453009"/>
                        <a:pt x="342567" y="453009"/>
                      </a:cubicBezTo>
                      <a:cubicBezTo>
                        <a:pt x="326756" y="453009"/>
                        <a:pt x="314278" y="451580"/>
                        <a:pt x="303420" y="448437"/>
                      </a:cubicBezTo>
                      <a:cubicBezTo>
                        <a:pt x="277988" y="441198"/>
                        <a:pt x="252842" y="428625"/>
                        <a:pt x="224362" y="408908"/>
                      </a:cubicBezTo>
                      <a:cubicBezTo>
                        <a:pt x="203502" y="394525"/>
                        <a:pt x="197882" y="381952"/>
                        <a:pt x="188739" y="359092"/>
                      </a:cubicBezTo>
                      <a:cubicBezTo>
                        <a:pt x="188548" y="358711"/>
                        <a:pt x="188072" y="356806"/>
                        <a:pt x="188357" y="356425"/>
                      </a:cubicBezTo>
                      <a:cubicBezTo>
                        <a:pt x="193596" y="350330"/>
                        <a:pt x="195120" y="344710"/>
                        <a:pt x="192930" y="339852"/>
                      </a:cubicBezTo>
                      <a:cubicBezTo>
                        <a:pt x="189501" y="332422"/>
                        <a:pt x="178452" y="328517"/>
                        <a:pt x="173403" y="328517"/>
                      </a:cubicBezTo>
                      <a:cubicBezTo>
                        <a:pt x="172451" y="328517"/>
                        <a:pt x="171879" y="328708"/>
                        <a:pt x="171689" y="328708"/>
                      </a:cubicBezTo>
                      <a:lnTo>
                        <a:pt x="168355" y="330041"/>
                      </a:lnTo>
                      <a:cubicBezTo>
                        <a:pt x="168355" y="330041"/>
                        <a:pt x="168069" y="330041"/>
                        <a:pt x="167974" y="330041"/>
                      </a:cubicBezTo>
                      <a:cubicBezTo>
                        <a:pt x="167784" y="330041"/>
                        <a:pt x="167498" y="330041"/>
                        <a:pt x="167307" y="329851"/>
                      </a:cubicBezTo>
                      <a:cubicBezTo>
                        <a:pt x="163211" y="327088"/>
                        <a:pt x="158925" y="324898"/>
                        <a:pt x="153972" y="323088"/>
                      </a:cubicBezTo>
                      <a:cubicBezTo>
                        <a:pt x="148162" y="320992"/>
                        <a:pt x="142256" y="318706"/>
                        <a:pt x="136256" y="316421"/>
                      </a:cubicBezTo>
                      <a:cubicBezTo>
                        <a:pt x="119777" y="310134"/>
                        <a:pt x="102728" y="303562"/>
                        <a:pt x="86154" y="299085"/>
                      </a:cubicBezTo>
                      <a:cubicBezTo>
                        <a:pt x="85488" y="298894"/>
                        <a:pt x="85106" y="298228"/>
                        <a:pt x="85297" y="297656"/>
                      </a:cubicBezTo>
                      <a:cubicBezTo>
                        <a:pt x="86821" y="292132"/>
                        <a:pt x="91964" y="286607"/>
                        <a:pt x="97394" y="280892"/>
                      </a:cubicBezTo>
                      <a:cubicBezTo>
                        <a:pt x="101299" y="276796"/>
                        <a:pt x="105299" y="272510"/>
                        <a:pt x="108443" y="267843"/>
                      </a:cubicBezTo>
                      <a:cubicBezTo>
                        <a:pt x="109967" y="267176"/>
                        <a:pt x="110824" y="267081"/>
                        <a:pt x="111586" y="267081"/>
                      </a:cubicBezTo>
                      <a:cubicBezTo>
                        <a:pt x="115301" y="267081"/>
                        <a:pt x="118253" y="268796"/>
                        <a:pt x="120921" y="270415"/>
                      </a:cubicBezTo>
                      <a:cubicBezTo>
                        <a:pt x="122826" y="271558"/>
                        <a:pt x="124445" y="272510"/>
                        <a:pt x="125873" y="272510"/>
                      </a:cubicBezTo>
                      <a:cubicBezTo>
                        <a:pt x="126445" y="272510"/>
                        <a:pt x="127302" y="272415"/>
                        <a:pt x="128350" y="271272"/>
                      </a:cubicBezTo>
                      <a:cubicBezTo>
                        <a:pt x="144257" y="254127"/>
                        <a:pt x="143114" y="232410"/>
                        <a:pt x="137303" y="219075"/>
                      </a:cubicBezTo>
                      <a:cubicBezTo>
                        <a:pt x="134065" y="211741"/>
                        <a:pt x="129398" y="206788"/>
                        <a:pt x="125683" y="206788"/>
                      </a:cubicBezTo>
                      <a:cubicBezTo>
                        <a:pt x="124921" y="206788"/>
                        <a:pt x="124159" y="206978"/>
                        <a:pt x="123492" y="207454"/>
                      </a:cubicBezTo>
                      <a:cubicBezTo>
                        <a:pt x="115586" y="212884"/>
                        <a:pt x="108824" y="215551"/>
                        <a:pt x="102823" y="215551"/>
                      </a:cubicBezTo>
                      <a:cubicBezTo>
                        <a:pt x="98537" y="215551"/>
                        <a:pt x="95489" y="214217"/>
                        <a:pt x="93012" y="213169"/>
                      </a:cubicBezTo>
                      <a:cubicBezTo>
                        <a:pt x="91488" y="212503"/>
                        <a:pt x="90250" y="212026"/>
                        <a:pt x="89107" y="212026"/>
                      </a:cubicBezTo>
                      <a:cubicBezTo>
                        <a:pt x="88440" y="212026"/>
                        <a:pt x="87869" y="212217"/>
                        <a:pt x="87202" y="212788"/>
                      </a:cubicBezTo>
                      <a:cubicBezTo>
                        <a:pt x="82725" y="213550"/>
                        <a:pt x="79392" y="213741"/>
                        <a:pt x="76439" y="213741"/>
                      </a:cubicBezTo>
                      <a:cubicBezTo>
                        <a:pt x="58341" y="213741"/>
                        <a:pt x="57484" y="204883"/>
                        <a:pt x="56531" y="195548"/>
                      </a:cubicBezTo>
                      <a:cubicBezTo>
                        <a:pt x="56055" y="190690"/>
                        <a:pt x="55579" y="185642"/>
                        <a:pt x="52722" y="180975"/>
                      </a:cubicBezTo>
                      <a:cubicBezTo>
                        <a:pt x="45673" y="177832"/>
                        <a:pt x="38148" y="176022"/>
                        <a:pt x="30243" y="176022"/>
                      </a:cubicBezTo>
                      <a:cubicBezTo>
                        <a:pt x="25385" y="176022"/>
                        <a:pt x="21194" y="176689"/>
                        <a:pt x="17479" y="177165"/>
                      </a:cubicBezTo>
                      <a:cubicBezTo>
                        <a:pt x="14622" y="177546"/>
                        <a:pt x="12145" y="177927"/>
                        <a:pt x="10049" y="177927"/>
                      </a:cubicBezTo>
                      <a:cubicBezTo>
                        <a:pt x="8049" y="177927"/>
                        <a:pt x="5192" y="177641"/>
                        <a:pt x="3192" y="175355"/>
                      </a:cubicBezTo>
                      <a:cubicBezTo>
                        <a:pt x="-619" y="171069"/>
                        <a:pt x="-999" y="160401"/>
                        <a:pt x="1953" y="136112"/>
                      </a:cubicBezTo>
                      <a:cubicBezTo>
                        <a:pt x="1953" y="135541"/>
                        <a:pt x="2525" y="135064"/>
                        <a:pt x="3096" y="135064"/>
                      </a:cubicBezTo>
                      <a:lnTo>
                        <a:pt x="3096" y="135064"/>
                      </a:lnTo>
                      <a:cubicBezTo>
                        <a:pt x="3668" y="135064"/>
                        <a:pt x="4144" y="135446"/>
                        <a:pt x="4239" y="136017"/>
                      </a:cubicBezTo>
                      <a:cubicBezTo>
                        <a:pt x="6335" y="145542"/>
                        <a:pt x="9954" y="150209"/>
                        <a:pt x="15384" y="150209"/>
                      </a:cubicBezTo>
                      <a:lnTo>
                        <a:pt x="15384" y="150209"/>
                      </a:lnTo>
                      <a:cubicBezTo>
                        <a:pt x="22718" y="150209"/>
                        <a:pt x="32719" y="141922"/>
                        <a:pt x="41482" y="134683"/>
                      </a:cubicBezTo>
                      <a:cubicBezTo>
                        <a:pt x="49769" y="127825"/>
                        <a:pt x="57484" y="121348"/>
                        <a:pt x="63199" y="121348"/>
                      </a:cubicBezTo>
                      <a:cubicBezTo>
                        <a:pt x="63961" y="121348"/>
                        <a:pt x="64723" y="121444"/>
                        <a:pt x="65390" y="121729"/>
                      </a:cubicBezTo>
                      <a:cubicBezTo>
                        <a:pt x="75010" y="125063"/>
                        <a:pt x="83202" y="130016"/>
                        <a:pt x="91107" y="134874"/>
                      </a:cubicBezTo>
                      <a:cubicBezTo>
                        <a:pt x="101966" y="141446"/>
                        <a:pt x="112157" y="147638"/>
                        <a:pt x="125397" y="149828"/>
                      </a:cubicBezTo>
                      <a:cubicBezTo>
                        <a:pt x="125588" y="149828"/>
                        <a:pt x="126064" y="150209"/>
                        <a:pt x="126255" y="150400"/>
                      </a:cubicBezTo>
                      <a:cubicBezTo>
                        <a:pt x="131112" y="154972"/>
                        <a:pt x="134827" y="155924"/>
                        <a:pt x="137113" y="155924"/>
                      </a:cubicBezTo>
                      <a:cubicBezTo>
                        <a:pt x="143781" y="155924"/>
                        <a:pt x="148448" y="147542"/>
                        <a:pt x="150543" y="131731"/>
                      </a:cubicBezTo>
                      <a:cubicBezTo>
                        <a:pt x="151210" y="125921"/>
                        <a:pt x="164069" y="122110"/>
                        <a:pt x="180452" y="117253"/>
                      </a:cubicBezTo>
                      <a:cubicBezTo>
                        <a:pt x="198454" y="111919"/>
                        <a:pt x="218742" y="105918"/>
                        <a:pt x="223219" y="96583"/>
                      </a:cubicBezTo>
                      <a:cubicBezTo>
                        <a:pt x="224362" y="94297"/>
                        <a:pt x="224362" y="91916"/>
                        <a:pt x="223219" y="89249"/>
                      </a:cubicBezTo>
                      <a:cubicBezTo>
                        <a:pt x="220838" y="82677"/>
                        <a:pt x="222648" y="78010"/>
                        <a:pt x="224648" y="75247"/>
                      </a:cubicBezTo>
                      <a:cubicBezTo>
                        <a:pt x="227696" y="70866"/>
                        <a:pt x="233506" y="68008"/>
                        <a:pt x="239316" y="68008"/>
                      </a:cubicBezTo>
                      <a:cubicBezTo>
                        <a:pt x="245127" y="68008"/>
                        <a:pt x="252461" y="71247"/>
                        <a:pt x="254271" y="80391"/>
                      </a:cubicBezTo>
                      <a:cubicBezTo>
                        <a:pt x="255414" y="86011"/>
                        <a:pt x="266367" y="103632"/>
                        <a:pt x="270463" y="103632"/>
                      </a:cubicBezTo>
                      <a:cubicBezTo>
                        <a:pt x="276559" y="101632"/>
                        <a:pt x="278845" y="100108"/>
                        <a:pt x="279988" y="99346"/>
                      </a:cubicBezTo>
                      <a:cubicBezTo>
                        <a:pt x="280559" y="98965"/>
                        <a:pt x="280940" y="98679"/>
                        <a:pt x="281512" y="98679"/>
                      </a:cubicBezTo>
                      <a:cubicBezTo>
                        <a:pt x="282465" y="98679"/>
                        <a:pt x="282846" y="99441"/>
                        <a:pt x="283226" y="100108"/>
                      </a:cubicBezTo>
                      <a:cubicBezTo>
                        <a:pt x="283893" y="101346"/>
                        <a:pt x="285513" y="104299"/>
                        <a:pt x="291418" y="109633"/>
                      </a:cubicBezTo>
                      <a:cubicBezTo>
                        <a:pt x="295038" y="112966"/>
                        <a:pt x="298562" y="114490"/>
                        <a:pt x="302276" y="114490"/>
                      </a:cubicBezTo>
                      <a:lnTo>
                        <a:pt x="302276" y="114490"/>
                      </a:lnTo>
                      <a:cubicBezTo>
                        <a:pt x="313040" y="114490"/>
                        <a:pt x="322946" y="100108"/>
                        <a:pt x="330090" y="89630"/>
                      </a:cubicBezTo>
                      <a:cubicBezTo>
                        <a:pt x="334471" y="83248"/>
                        <a:pt x="337900" y="78200"/>
                        <a:pt x="340853" y="77057"/>
                      </a:cubicBezTo>
                      <a:cubicBezTo>
                        <a:pt x="341615" y="76771"/>
                        <a:pt x="342472" y="76581"/>
                        <a:pt x="343329" y="76581"/>
                      </a:cubicBezTo>
                      <a:cubicBezTo>
                        <a:pt x="348473" y="76581"/>
                        <a:pt x="353807" y="82010"/>
                        <a:pt x="358474" y="86677"/>
                      </a:cubicBezTo>
                      <a:cubicBezTo>
                        <a:pt x="361141" y="89344"/>
                        <a:pt x="364094" y="92392"/>
                        <a:pt x="365427" y="92392"/>
                      </a:cubicBezTo>
                      <a:cubicBezTo>
                        <a:pt x="365713" y="92392"/>
                        <a:pt x="366380" y="91630"/>
                        <a:pt x="366380" y="87916"/>
                      </a:cubicBezTo>
                      <a:cubicBezTo>
                        <a:pt x="366380" y="81153"/>
                        <a:pt x="371999" y="68008"/>
                        <a:pt x="378857" y="68008"/>
                      </a:cubicBezTo>
                      <a:cubicBezTo>
                        <a:pt x="380381" y="68008"/>
                        <a:pt x="381810" y="68675"/>
                        <a:pt x="383048" y="69913"/>
                      </a:cubicBezTo>
                      <a:cubicBezTo>
                        <a:pt x="386478" y="73342"/>
                        <a:pt x="390383" y="75152"/>
                        <a:pt x="394288" y="75152"/>
                      </a:cubicBezTo>
                      <a:cubicBezTo>
                        <a:pt x="399908" y="75152"/>
                        <a:pt x="404384" y="71533"/>
                        <a:pt x="404861" y="68389"/>
                      </a:cubicBezTo>
                      <a:cubicBezTo>
                        <a:pt x="405242" y="66008"/>
                        <a:pt x="403146" y="64865"/>
                        <a:pt x="401432" y="64294"/>
                      </a:cubicBezTo>
                      <a:cubicBezTo>
                        <a:pt x="395717" y="62484"/>
                        <a:pt x="393526" y="60960"/>
                        <a:pt x="393907" y="59055"/>
                      </a:cubicBezTo>
                      <a:cubicBezTo>
                        <a:pt x="394669" y="54197"/>
                        <a:pt x="416005" y="54102"/>
                        <a:pt x="418481" y="54102"/>
                      </a:cubicBezTo>
                      <a:cubicBezTo>
                        <a:pt x="421148" y="54102"/>
                        <a:pt x="423339" y="54197"/>
                        <a:pt x="424673" y="54388"/>
                      </a:cubicBezTo>
                      <a:lnTo>
                        <a:pt x="424673" y="54388"/>
                      </a:lnTo>
                      <a:cubicBezTo>
                        <a:pt x="427054" y="54388"/>
                        <a:pt x="430197" y="50578"/>
                        <a:pt x="433531" y="46482"/>
                      </a:cubicBezTo>
                      <a:cubicBezTo>
                        <a:pt x="437055" y="42196"/>
                        <a:pt x="440961" y="37338"/>
                        <a:pt x="445628" y="34480"/>
                      </a:cubicBezTo>
                      <a:cubicBezTo>
                        <a:pt x="448199" y="32290"/>
                        <a:pt x="450866" y="31147"/>
                        <a:pt x="453533" y="31147"/>
                      </a:cubicBezTo>
                      <a:cubicBezTo>
                        <a:pt x="459534" y="31147"/>
                        <a:pt x="463821" y="36957"/>
                        <a:pt x="467154" y="41624"/>
                      </a:cubicBezTo>
                      <a:cubicBezTo>
                        <a:pt x="468869" y="44005"/>
                        <a:pt x="470869" y="46672"/>
                        <a:pt x="471917" y="46672"/>
                      </a:cubicBezTo>
                      <a:cubicBezTo>
                        <a:pt x="472393" y="46672"/>
                        <a:pt x="474107" y="45815"/>
                        <a:pt x="476108" y="34957"/>
                      </a:cubicBezTo>
                      <a:cubicBezTo>
                        <a:pt x="477917" y="24289"/>
                        <a:pt x="483918" y="16764"/>
                        <a:pt x="490681" y="16764"/>
                      </a:cubicBezTo>
                      <a:cubicBezTo>
                        <a:pt x="493824" y="16764"/>
                        <a:pt x="498587" y="18383"/>
                        <a:pt x="502968" y="26289"/>
                      </a:cubicBezTo>
                      <a:cubicBezTo>
                        <a:pt x="506207" y="32194"/>
                        <a:pt x="509445" y="35052"/>
                        <a:pt x="512684" y="35052"/>
                      </a:cubicBezTo>
                      <a:cubicBezTo>
                        <a:pt x="517827" y="35052"/>
                        <a:pt x="523256" y="28099"/>
                        <a:pt x="529067" y="20764"/>
                      </a:cubicBezTo>
                      <a:cubicBezTo>
                        <a:pt x="536115" y="11811"/>
                        <a:pt x="543354" y="2476"/>
                        <a:pt x="552403" y="2476"/>
                      </a:cubicBezTo>
                      <a:cubicBezTo>
                        <a:pt x="554022" y="2476"/>
                        <a:pt x="555641" y="2762"/>
                        <a:pt x="557261" y="3429"/>
                      </a:cubicBezTo>
                      <a:cubicBezTo>
                        <a:pt x="567643" y="1143"/>
                        <a:pt x="576787" y="0"/>
                        <a:pt x="583836" y="0"/>
                      </a:cubicBezTo>
                      <a:cubicBezTo>
                        <a:pt x="593170" y="0"/>
                        <a:pt x="599171" y="2000"/>
                        <a:pt x="602219" y="6001"/>
                      </a:cubicBezTo>
                      <a:cubicBezTo>
                        <a:pt x="606315" y="11430"/>
                        <a:pt x="604124" y="19240"/>
                        <a:pt x="602219" y="26194"/>
                      </a:cubicBezTo>
                      <a:cubicBezTo>
                        <a:pt x="600790" y="31432"/>
                        <a:pt x="599361" y="36481"/>
                        <a:pt x="601171" y="38862"/>
                      </a:cubicBezTo>
                      <a:cubicBezTo>
                        <a:pt x="602124" y="40100"/>
                        <a:pt x="603933" y="40672"/>
                        <a:pt x="606696" y="40672"/>
                      </a:cubicBezTo>
                      <a:cubicBezTo>
                        <a:pt x="608124" y="40672"/>
                        <a:pt x="609839" y="40481"/>
                        <a:pt x="611934" y="40196"/>
                      </a:cubicBezTo>
                      <a:cubicBezTo>
                        <a:pt x="613173" y="39624"/>
                        <a:pt x="614315" y="39243"/>
                        <a:pt x="615363" y="39243"/>
                      </a:cubicBezTo>
                      <a:cubicBezTo>
                        <a:pt x="616697" y="39243"/>
                        <a:pt x="617459" y="39910"/>
                        <a:pt x="617840" y="40386"/>
                      </a:cubicBezTo>
                      <a:cubicBezTo>
                        <a:pt x="619459" y="42672"/>
                        <a:pt x="617840" y="47720"/>
                        <a:pt x="614887" y="56388"/>
                      </a:cubicBezTo>
                      <a:cubicBezTo>
                        <a:pt x="612220" y="64008"/>
                        <a:pt x="609267" y="72580"/>
                        <a:pt x="609363" y="79248"/>
                      </a:cubicBezTo>
                      <a:cubicBezTo>
                        <a:pt x="609363" y="84201"/>
                        <a:pt x="602981" y="92107"/>
                        <a:pt x="595456" y="101346"/>
                      </a:cubicBezTo>
                      <a:cubicBezTo>
                        <a:pt x="586788" y="111919"/>
                        <a:pt x="577073" y="123920"/>
                        <a:pt x="578882" y="130111"/>
                      </a:cubicBezTo>
                      <a:cubicBezTo>
                        <a:pt x="579359" y="131826"/>
                        <a:pt x="580788" y="132969"/>
                        <a:pt x="583264" y="133731"/>
                      </a:cubicBezTo>
                      <a:lnTo>
                        <a:pt x="583264" y="133731"/>
                      </a:lnTo>
                      <a:cubicBezTo>
                        <a:pt x="584788" y="133731"/>
                        <a:pt x="588217" y="130588"/>
                        <a:pt x="591360" y="127825"/>
                      </a:cubicBezTo>
                      <a:cubicBezTo>
                        <a:pt x="597266" y="122491"/>
                        <a:pt x="604695" y="115919"/>
                        <a:pt x="611553" y="115919"/>
                      </a:cubicBezTo>
                      <a:cubicBezTo>
                        <a:pt x="617554" y="115919"/>
                        <a:pt x="621936" y="120872"/>
                        <a:pt x="624793" y="130683"/>
                      </a:cubicBezTo>
                      <a:cubicBezTo>
                        <a:pt x="625555" y="133350"/>
                        <a:pt x="625174" y="137922"/>
                        <a:pt x="624793" y="143161"/>
                      </a:cubicBezTo>
                      <a:cubicBezTo>
                        <a:pt x="624222" y="150590"/>
                        <a:pt x="623459" y="159734"/>
                        <a:pt x="626507" y="163068"/>
                      </a:cubicBezTo>
                      <a:cubicBezTo>
                        <a:pt x="627365" y="163925"/>
                        <a:pt x="628413" y="164401"/>
                        <a:pt x="629841" y="164401"/>
                      </a:cubicBezTo>
                      <a:cubicBezTo>
                        <a:pt x="631461" y="164401"/>
                        <a:pt x="633556" y="163830"/>
                        <a:pt x="635937" y="162687"/>
                      </a:cubicBezTo>
                      <a:cubicBezTo>
                        <a:pt x="641557" y="160020"/>
                        <a:pt x="642509" y="157258"/>
                        <a:pt x="643272" y="155162"/>
                      </a:cubicBezTo>
                      <a:cubicBezTo>
                        <a:pt x="644033" y="152971"/>
                        <a:pt x="644796" y="150971"/>
                        <a:pt x="649367" y="150971"/>
                      </a:cubicBezTo>
                      <a:cubicBezTo>
                        <a:pt x="652701" y="150971"/>
                        <a:pt x="658607" y="152114"/>
                        <a:pt x="668894" y="154686"/>
                      </a:cubicBezTo>
                      <a:cubicBezTo>
                        <a:pt x="669275" y="154686"/>
                        <a:pt x="669561" y="154972"/>
                        <a:pt x="669656" y="155353"/>
                      </a:cubicBezTo>
                      <a:cubicBezTo>
                        <a:pt x="669846" y="155638"/>
                        <a:pt x="669846" y="156019"/>
                        <a:pt x="669656" y="156400"/>
                      </a:cubicBezTo>
                      <a:cubicBezTo>
                        <a:pt x="666703" y="162973"/>
                        <a:pt x="669656" y="170212"/>
                        <a:pt x="672608" y="177260"/>
                      </a:cubicBezTo>
                      <a:cubicBezTo>
                        <a:pt x="676990" y="187928"/>
                        <a:pt x="681562" y="198977"/>
                        <a:pt x="665465" y="207264"/>
                      </a:cubicBezTo>
                      <a:cubicBezTo>
                        <a:pt x="662703" y="208693"/>
                        <a:pt x="661179" y="210026"/>
                        <a:pt x="660893" y="211074"/>
                      </a:cubicBezTo>
                      <a:cubicBezTo>
                        <a:pt x="660607" y="212217"/>
                        <a:pt x="661655" y="213550"/>
                        <a:pt x="662893" y="215265"/>
                      </a:cubicBezTo>
                      <a:cubicBezTo>
                        <a:pt x="667084" y="220980"/>
                        <a:pt x="673466" y="229648"/>
                        <a:pt x="647653" y="249841"/>
                      </a:cubicBezTo>
                      <a:cubicBezTo>
                        <a:pt x="641176" y="254889"/>
                        <a:pt x="641462" y="256604"/>
                        <a:pt x="641652" y="257842"/>
                      </a:cubicBezTo>
                      <a:cubicBezTo>
                        <a:pt x="642033" y="259937"/>
                        <a:pt x="641843" y="261652"/>
                        <a:pt x="636890" y="265081"/>
                      </a:cubicBezTo>
                      <a:cubicBezTo>
                        <a:pt x="619364" y="279273"/>
                        <a:pt x="619745" y="296608"/>
                        <a:pt x="620031" y="313372"/>
                      </a:cubicBezTo>
                      <a:cubicBezTo>
                        <a:pt x="620412" y="331946"/>
                        <a:pt x="620697" y="349472"/>
                        <a:pt x="596028" y="359569"/>
                      </a:cubicBezTo>
                      <a:cubicBezTo>
                        <a:pt x="592694" y="364712"/>
                        <a:pt x="584407" y="366713"/>
                        <a:pt x="576406" y="368713"/>
                      </a:cubicBezTo>
                      <a:cubicBezTo>
                        <a:pt x="568786" y="370618"/>
                        <a:pt x="561547" y="372332"/>
                        <a:pt x="559166" y="376904"/>
                      </a:cubicBezTo>
                      <a:cubicBezTo>
                        <a:pt x="555832" y="388048"/>
                        <a:pt x="559166" y="390334"/>
                        <a:pt x="561547" y="391954"/>
                      </a:cubicBezTo>
                      <a:cubicBezTo>
                        <a:pt x="562690" y="392716"/>
                        <a:pt x="563833" y="393478"/>
                        <a:pt x="563928" y="394906"/>
                      </a:cubicBezTo>
                      <a:cubicBezTo>
                        <a:pt x="564119" y="396811"/>
                        <a:pt x="562309" y="399193"/>
                        <a:pt x="557261" y="404050"/>
                      </a:cubicBezTo>
                      <a:cubicBezTo>
                        <a:pt x="551070" y="409956"/>
                        <a:pt x="544497" y="412718"/>
                        <a:pt x="537163" y="412718"/>
                      </a:cubicBezTo>
                      <a:lnTo>
                        <a:pt x="537163" y="412718"/>
                      </a:lnTo>
                      <a:cubicBezTo>
                        <a:pt x="534115" y="412718"/>
                        <a:pt x="531353" y="412242"/>
                        <a:pt x="529162" y="411861"/>
                      </a:cubicBezTo>
                      <a:cubicBezTo>
                        <a:pt x="527733" y="411575"/>
                        <a:pt x="526495" y="411385"/>
                        <a:pt x="525542" y="411385"/>
                      </a:cubicBezTo>
                      <a:cubicBezTo>
                        <a:pt x="524590" y="411385"/>
                        <a:pt x="524399" y="411671"/>
                        <a:pt x="524399" y="411766"/>
                      </a:cubicBezTo>
                      <a:cubicBezTo>
                        <a:pt x="523256" y="413290"/>
                        <a:pt x="525828" y="420910"/>
                        <a:pt x="526590" y="423481"/>
                      </a:cubicBezTo>
                      <a:cubicBezTo>
                        <a:pt x="528495" y="429387"/>
                        <a:pt x="528400" y="433673"/>
                        <a:pt x="526209" y="436626"/>
                      </a:cubicBezTo>
                      <a:cubicBezTo>
                        <a:pt x="523161" y="440817"/>
                        <a:pt x="516780" y="441388"/>
                        <a:pt x="510398" y="441388"/>
                      </a:cubicBezTo>
                      <a:cubicBezTo>
                        <a:pt x="508779" y="441388"/>
                        <a:pt x="502492" y="441198"/>
                        <a:pt x="500968" y="441198"/>
                      </a:cubicBezTo>
                      <a:cubicBezTo>
                        <a:pt x="492300" y="441198"/>
                        <a:pt x="488681" y="442627"/>
                        <a:pt x="488205" y="446341"/>
                      </a:cubicBezTo>
                      <a:cubicBezTo>
                        <a:pt x="486395" y="460153"/>
                        <a:pt x="481156" y="463105"/>
                        <a:pt x="477346" y="465391"/>
                      </a:cubicBezTo>
                      <a:cubicBezTo>
                        <a:pt x="473631" y="467487"/>
                        <a:pt x="471440" y="468821"/>
                        <a:pt x="473726" y="479393"/>
                      </a:cubicBezTo>
                      <a:cubicBezTo>
                        <a:pt x="473726" y="479774"/>
                        <a:pt x="473726" y="480155"/>
                        <a:pt x="473441" y="480441"/>
                      </a:cubicBezTo>
                      <a:cubicBezTo>
                        <a:pt x="473250" y="480727"/>
                        <a:pt x="472869" y="480822"/>
                        <a:pt x="472583" y="480822"/>
                      </a:cubicBezTo>
                      <a:lnTo>
                        <a:pt x="472583" y="48082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C8490555-F458-48B0-AD76-77F287919B55}"/>
                    </a:ext>
                  </a:extLst>
                </p:cNvPr>
                <p:cNvSpPr/>
                <p:nvPr/>
              </p:nvSpPr>
              <p:spPr>
                <a:xfrm>
                  <a:off x="6131463" y="4367878"/>
                  <a:ext cx="679219" cy="483298"/>
                </a:xfrm>
                <a:custGeom>
                  <a:avLst/>
                  <a:gdLst>
                    <a:gd name="connsiteX0" fmla="*/ 585471 w 679219"/>
                    <a:gd name="connsiteY0" fmla="*/ 2476 h 483298"/>
                    <a:gd name="connsiteX1" fmla="*/ 608331 w 679219"/>
                    <a:gd name="connsiteY1" fmla="*/ 43053 h 483298"/>
                    <a:gd name="connsiteX2" fmla="*/ 613760 w 679219"/>
                    <a:gd name="connsiteY2" fmla="*/ 42577 h 483298"/>
                    <a:gd name="connsiteX3" fmla="*/ 616999 w 679219"/>
                    <a:gd name="connsiteY3" fmla="*/ 41624 h 483298"/>
                    <a:gd name="connsiteX4" fmla="*/ 609855 w 679219"/>
                    <a:gd name="connsiteY4" fmla="*/ 80486 h 483298"/>
                    <a:gd name="connsiteX5" fmla="*/ 584614 w 679219"/>
                    <a:gd name="connsiteY5" fmla="*/ 136112 h 483298"/>
                    <a:gd name="connsiteX6" fmla="*/ 585090 w 679219"/>
                    <a:gd name="connsiteY6" fmla="*/ 136112 h 483298"/>
                    <a:gd name="connsiteX7" fmla="*/ 613284 w 679219"/>
                    <a:gd name="connsiteY7" fmla="*/ 118300 h 483298"/>
                    <a:gd name="connsiteX8" fmla="*/ 625381 w 679219"/>
                    <a:gd name="connsiteY8" fmla="*/ 132207 h 483298"/>
                    <a:gd name="connsiteX9" fmla="*/ 631572 w 679219"/>
                    <a:gd name="connsiteY9" fmla="*/ 166783 h 483298"/>
                    <a:gd name="connsiteX10" fmla="*/ 638240 w 679219"/>
                    <a:gd name="connsiteY10" fmla="*/ 164878 h 483298"/>
                    <a:gd name="connsiteX11" fmla="*/ 651193 w 679219"/>
                    <a:gd name="connsiteY11" fmla="*/ 153257 h 483298"/>
                    <a:gd name="connsiteX12" fmla="*/ 670434 w 679219"/>
                    <a:gd name="connsiteY12" fmla="*/ 156877 h 483298"/>
                    <a:gd name="connsiteX13" fmla="*/ 666815 w 679219"/>
                    <a:gd name="connsiteY13" fmla="*/ 207169 h 483298"/>
                    <a:gd name="connsiteX14" fmla="*/ 648812 w 679219"/>
                    <a:gd name="connsiteY14" fmla="*/ 249936 h 483298"/>
                    <a:gd name="connsiteX15" fmla="*/ 638144 w 679219"/>
                    <a:gd name="connsiteY15" fmla="*/ 265176 h 483298"/>
                    <a:gd name="connsiteX16" fmla="*/ 597568 w 679219"/>
                    <a:gd name="connsiteY16" fmla="*/ 359473 h 483298"/>
                    <a:gd name="connsiteX17" fmla="*/ 560134 w 679219"/>
                    <a:gd name="connsiteY17" fmla="*/ 377380 h 483298"/>
                    <a:gd name="connsiteX18" fmla="*/ 558420 w 679219"/>
                    <a:gd name="connsiteY18" fmla="*/ 404241 h 483298"/>
                    <a:gd name="connsiteX19" fmla="*/ 539179 w 679219"/>
                    <a:gd name="connsiteY19" fmla="*/ 412623 h 483298"/>
                    <a:gd name="connsiteX20" fmla="*/ 527654 w 679219"/>
                    <a:gd name="connsiteY20" fmla="*/ 411289 h 483298"/>
                    <a:gd name="connsiteX21" fmla="*/ 527559 w 679219"/>
                    <a:gd name="connsiteY21" fmla="*/ 424815 h 483298"/>
                    <a:gd name="connsiteX22" fmla="*/ 512509 w 679219"/>
                    <a:gd name="connsiteY22" fmla="*/ 441198 h 483298"/>
                    <a:gd name="connsiteX23" fmla="*/ 503080 w 679219"/>
                    <a:gd name="connsiteY23" fmla="*/ 441007 h 483298"/>
                    <a:gd name="connsiteX24" fmla="*/ 489173 w 679219"/>
                    <a:gd name="connsiteY24" fmla="*/ 447199 h 483298"/>
                    <a:gd name="connsiteX25" fmla="*/ 474695 w 679219"/>
                    <a:gd name="connsiteY25" fmla="*/ 480631 h 483298"/>
                    <a:gd name="connsiteX26" fmla="*/ 466218 w 679219"/>
                    <a:gd name="connsiteY26" fmla="*/ 478155 h 483298"/>
                    <a:gd name="connsiteX27" fmla="*/ 464313 w 679219"/>
                    <a:gd name="connsiteY27" fmla="*/ 475679 h 483298"/>
                    <a:gd name="connsiteX28" fmla="*/ 457836 w 679219"/>
                    <a:gd name="connsiteY28" fmla="*/ 466630 h 483298"/>
                    <a:gd name="connsiteX29" fmla="*/ 455074 w 679219"/>
                    <a:gd name="connsiteY29" fmla="*/ 451675 h 483298"/>
                    <a:gd name="connsiteX30" fmla="*/ 452978 w 679219"/>
                    <a:gd name="connsiteY30" fmla="*/ 453199 h 483298"/>
                    <a:gd name="connsiteX31" fmla="*/ 451168 w 679219"/>
                    <a:gd name="connsiteY31" fmla="*/ 464820 h 483298"/>
                    <a:gd name="connsiteX32" fmla="*/ 392209 w 679219"/>
                    <a:gd name="connsiteY32" fmla="*/ 451675 h 483298"/>
                    <a:gd name="connsiteX33" fmla="*/ 387351 w 679219"/>
                    <a:gd name="connsiteY33" fmla="*/ 451675 h 483298"/>
                    <a:gd name="connsiteX34" fmla="*/ 386399 w 679219"/>
                    <a:gd name="connsiteY34" fmla="*/ 450342 h 483298"/>
                    <a:gd name="connsiteX35" fmla="*/ 385256 w 679219"/>
                    <a:gd name="connsiteY35" fmla="*/ 451771 h 483298"/>
                    <a:gd name="connsiteX36" fmla="*/ 367729 w 679219"/>
                    <a:gd name="connsiteY36" fmla="*/ 452438 h 483298"/>
                    <a:gd name="connsiteX37" fmla="*/ 364777 w 679219"/>
                    <a:gd name="connsiteY37" fmla="*/ 441674 h 483298"/>
                    <a:gd name="connsiteX38" fmla="*/ 359538 w 679219"/>
                    <a:gd name="connsiteY38" fmla="*/ 438531 h 483298"/>
                    <a:gd name="connsiteX39" fmla="*/ 353537 w 679219"/>
                    <a:gd name="connsiteY39" fmla="*/ 451199 h 483298"/>
                    <a:gd name="connsiteX40" fmla="*/ 354680 w 679219"/>
                    <a:gd name="connsiteY40" fmla="*/ 453009 h 483298"/>
                    <a:gd name="connsiteX41" fmla="*/ 344489 w 679219"/>
                    <a:gd name="connsiteY41" fmla="*/ 453199 h 483298"/>
                    <a:gd name="connsiteX42" fmla="*/ 305626 w 679219"/>
                    <a:gd name="connsiteY42" fmla="*/ 448628 h 483298"/>
                    <a:gd name="connsiteX43" fmla="*/ 226855 w 679219"/>
                    <a:gd name="connsiteY43" fmla="*/ 409289 h 483298"/>
                    <a:gd name="connsiteX44" fmla="*/ 191708 w 679219"/>
                    <a:gd name="connsiteY44" fmla="*/ 360045 h 483298"/>
                    <a:gd name="connsiteX45" fmla="*/ 191041 w 679219"/>
                    <a:gd name="connsiteY45" fmla="*/ 358616 h 483298"/>
                    <a:gd name="connsiteX46" fmla="*/ 175134 w 679219"/>
                    <a:gd name="connsiteY46" fmla="*/ 328708 h 483298"/>
                    <a:gd name="connsiteX47" fmla="*/ 173038 w 679219"/>
                    <a:gd name="connsiteY47" fmla="*/ 328993 h 483298"/>
                    <a:gd name="connsiteX48" fmla="*/ 169705 w 679219"/>
                    <a:gd name="connsiteY48" fmla="*/ 330327 h 483298"/>
                    <a:gd name="connsiteX49" fmla="*/ 156179 w 679219"/>
                    <a:gd name="connsiteY49" fmla="*/ 323374 h 483298"/>
                    <a:gd name="connsiteX50" fmla="*/ 88361 w 679219"/>
                    <a:gd name="connsiteY50" fmla="*/ 299275 h 483298"/>
                    <a:gd name="connsiteX51" fmla="*/ 111412 w 679219"/>
                    <a:gd name="connsiteY51" fmla="*/ 269748 h 483298"/>
                    <a:gd name="connsiteX52" fmla="*/ 113602 w 679219"/>
                    <a:gd name="connsiteY52" fmla="*/ 269557 h 483298"/>
                    <a:gd name="connsiteX53" fmla="*/ 127890 w 679219"/>
                    <a:gd name="connsiteY53" fmla="*/ 274987 h 483298"/>
                    <a:gd name="connsiteX54" fmla="*/ 131224 w 679219"/>
                    <a:gd name="connsiteY54" fmla="*/ 273367 h 483298"/>
                    <a:gd name="connsiteX55" fmla="*/ 127699 w 679219"/>
                    <a:gd name="connsiteY55" fmla="*/ 206883 h 483298"/>
                    <a:gd name="connsiteX56" fmla="*/ 124842 w 679219"/>
                    <a:gd name="connsiteY56" fmla="*/ 207836 h 483298"/>
                    <a:gd name="connsiteX57" fmla="*/ 104839 w 679219"/>
                    <a:gd name="connsiteY57" fmla="*/ 215741 h 483298"/>
                    <a:gd name="connsiteX58" fmla="*/ 91219 w 679219"/>
                    <a:gd name="connsiteY58" fmla="*/ 212217 h 483298"/>
                    <a:gd name="connsiteX59" fmla="*/ 88552 w 679219"/>
                    <a:gd name="connsiteY59" fmla="*/ 213170 h 483298"/>
                    <a:gd name="connsiteX60" fmla="*/ 78550 w 679219"/>
                    <a:gd name="connsiteY60" fmla="*/ 213836 h 483298"/>
                    <a:gd name="connsiteX61" fmla="*/ 55881 w 679219"/>
                    <a:gd name="connsiteY61" fmla="*/ 181642 h 483298"/>
                    <a:gd name="connsiteX62" fmla="*/ 32354 w 679219"/>
                    <a:gd name="connsiteY62" fmla="*/ 176117 h 483298"/>
                    <a:gd name="connsiteX63" fmla="*/ 12256 w 679219"/>
                    <a:gd name="connsiteY63" fmla="*/ 178117 h 483298"/>
                    <a:gd name="connsiteX64" fmla="*/ 5303 w 679219"/>
                    <a:gd name="connsiteY64" fmla="*/ 137636 h 483298"/>
                    <a:gd name="connsiteX65" fmla="*/ 17591 w 679219"/>
                    <a:gd name="connsiteY65" fmla="*/ 152781 h 483298"/>
                    <a:gd name="connsiteX66" fmla="*/ 65406 w 679219"/>
                    <a:gd name="connsiteY66" fmla="*/ 123920 h 483298"/>
                    <a:gd name="connsiteX67" fmla="*/ 67216 w 679219"/>
                    <a:gd name="connsiteY67" fmla="*/ 124206 h 483298"/>
                    <a:gd name="connsiteX68" fmla="*/ 127318 w 679219"/>
                    <a:gd name="connsiteY68" fmla="*/ 152305 h 483298"/>
                    <a:gd name="connsiteX69" fmla="*/ 139225 w 679219"/>
                    <a:gd name="connsiteY69" fmla="*/ 158305 h 483298"/>
                    <a:gd name="connsiteX70" fmla="*/ 153798 w 679219"/>
                    <a:gd name="connsiteY70" fmla="*/ 133064 h 483298"/>
                    <a:gd name="connsiteX71" fmla="*/ 226474 w 679219"/>
                    <a:gd name="connsiteY71" fmla="*/ 90011 h 483298"/>
                    <a:gd name="connsiteX72" fmla="*/ 241428 w 679219"/>
                    <a:gd name="connsiteY72" fmla="*/ 70390 h 483298"/>
                    <a:gd name="connsiteX73" fmla="*/ 255144 w 679219"/>
                    <a:gd name="connsiteY73" fmla="*/ 81820 h 483298"/>
                    <a:gd name="connsiteX74" fmla="*/ 272575 w 679219"/>
                    <a:gd name="connsiteY74" fmla="*/ 106013 h 483298"/>
                    <a:gd name="connsiteX75" fmla="*/ 273146 w 679219"/>
                    <a:gd name="connsiteY75" fmla="*/ 105918 h 483298"/>
                    <a:gd name="connsiteX76" fmla="*/ 283528 w 679219"/>
                    <a:gd name="connsiteY76" fmla="*/ 101060 h 483298"/>
                    <a:gd name="connsiteX77" fmla="*/ 292673 w 679219"/>
                    <a:gd name="connsiteY77" fmla="*/ 111728 h 483298"/>
                    <a:gd name="connsiteX78" fmla="*/ 304293 w 679219"/>
                    <a:gd name="connsiteY78" fmla="*/ 116967 h 483298"/>
                    <a:gd name="connsiteX79" fmla="*/ 343345 w 679219"/>
                    <a:gd name="connsiteY79" fmla="*/ 79438 h 483298"/>
                    <a:gd name="connsiteX80" fmla="*/ 345441 w 679219"/>
                    <a:gd name="connsiteY80" fmla="*/ 79057 h 483298"/>
                    <a:gd name="connsiteX81" fmla="*/ 367539 w 679219"/>
                    <a:gd name="connsiteY81" fmla="*/ 94869 h 483298"/>
                    <a:gd name="connsiteX82" fmla="*/ 369634 w 679219"/>
                    <a:gd name="connsiteY82" fmla="*/ 89154 h 483298"/>
                    <a:gd name="connsiteX83" fmla="*/ 380874 w 679219"/>
                    <a:gd name="connsiteY83" fmla="*/ 70485 h 483298"/>
                    <a:gd name="connsiteX84" fmla="*/ 384303 w 679219"/>
                    <a:gd name="connsiteY84" fmla="*/ 72104 h 483298"/>
                    <a:gd name="connsiteX85" fmla="*/ 396400 w 679219"/>
                    <a:gd name="connsiteY85" fmla="*/ 77629 h 483298"/>
                    <a:gd name="connsiteX86" fmla="*/ 403829 w 679219"/>
                    <a:gd name="connsiteY86" fmla="*/ 64484 h 483298"/>
                    <a:gd name="connsiteX87" fmla="*/ 420403 w 679219"/>
                    <a:gd name="connsiteY87" fmla="*/ 56579 h 483298"/>
                    <a:gd name="connsiteX88" fmla="*/ 426403 w 679219"/>
                    <a:gd name="connsiteY88" fmla="*/ 56864 h 483298"/>
                    <a:gd name="connsiteX89" fmla="*/ 426784 w 679219"/>
                    <a:gd name="connsiteY89" fmla="*/ 56864 h 483298"/>
                    <a:gd name="connsiteX90" fmla="*/ 448120 w 679219"/>
                    <a:gd name="connsiteY90" fmla="*/ 36766 h 483298"/>
                    <a:gd name="connsiteX91" fmla="*/ 455359 w 679219"/>
                    <a:gd name="connsiteY91" fmla="*/ 33623 h 483298"/>
                    <a:gd name="connsiteX92" fmla="*/ 473838 w 679219"/>
                    <a:gd name="connsiteY92" fmla="*/ 49244 h 483298"/>
                    <a:gd name="connsiteX93" fmla="*/ 479172 w 679219"/>
                    <a:gd name="connsiteY93" fmla="*/ 36576 h 483298"/>
                    <a:gd name="connsiteX94" fmla="*/ 492602 w 679219"/>
                    <a:gd name="connsiteY94" fmla="*/ 19336 h 483298"/>
                    <a:gd name="connsiteX95" fmla="*/ 503842 w 679219"/>
                    <a:gd name="connsiteY95" fmla="*/ 28289 h 483298"/>
                    <a:gd name="connsiteX96" fmla="*/ 514605 w 679219"/>
                    <a:gd name="connsiteY96" fmla="*/ 37624 h 483298"/>
                    <a:gd name="connsiteX97" fmla="*/ 554324 w 679219"/>
                    <a:gd name="connsiteY97" fmla="*/ 5143 h 483298"/>
                    <a:gd name="connsiteX98" fmla="*/ 558801 w 679219"/>
                    <a:gd name="connsiteY98" fmla="*/ 6001 h 483298"/>
                    <a:gd name="connsiteX99" fmla="*/ 585852 w 679219"/>
                    <a:gd name="connsiteY99" fmla="*/ 2667 h 483298"/>
                    <a:gd name="connsiteX100" fmla="*/ 585471 w 679219"/>
                    <a:gd name="connsiteY100" fmla="*/ 95 h 483298"/>
                    <a:gd name="connsiteX101" fmla="*/ 558610 w 679219"/>
                    <a:gd name="connsiteY101" fmla="*/ 3429 h 483298"/>
                    <a:gd name="connsiteX102" fmla="*/ 553943 w 679219"/>
                    <a:gd name="connsiteY102" fmla="*/ 2667 h 483298"/>
                    <a:gd name="connsiteX103" fmla="*/ 529654 w 679219"/>
                    <a:gd name="connsiteY103" fmla="*/ 21336 h 483298"/>
                    <a:gd name="connsiteX104" fmla="*/ 514224 w 679219"/>
                    <a:gd name="connsiteY104" fmla="*/ 35147 h 483298"/>
                    <a:gd name="connsiteX105" fmla="*/ 505461 w 679219"/>
                    <a:gd name="connsiteY105" fmla="*/ 27051 h 483298"/>
                    <a:gd name="connsiteX106" fmla="*/ 492126 w 679219"/>
                    <a:gd name="connsiteY106" fmla="*/ 16859 h 483298"/>
                    <a:gd name="connsiteX107" fmla="*/ 476410 w 679219"/>
                    <a:gd name="connsiteY107" fmla="*/ 36100 h 483298"/>
                    <a:gd name="connsiteX108" fmla="*/ 473266 w 679219"/>
                    <a:gd name="connsiteY108" fmla="*/ 46672 h 483298"/>
                    <a:gd name="connsiteX109" fmla="*/ 469552 w 679219"/>
                    <a:gd name="connsiteY109" fmla="*/ 42196 h 483298"/>
                    <a:gd name="connsiteX110" fmla="*/ 454883 w 679219"/>
                    <a:gd name="connsiteY110" fmla="*/ 31242 h 483298"/>
                    <a:gd name="connsiteX111" fmla="*/ 446120 w 679219"/>
                    <a:gd name="connsiteY111" fmla="*/ 34862 h 483298"/>
                    <a:gd name="connsiteX112" fmla="*/ 434024 w 679219"/>
                    <a:gd name="connsiteY112" fmla="*/ 46958 h 483298"/>
                    <a:gd name="connsiteX113" fmla="*/ 426308 w 679219"/>
                    <a:gd name="connsiteY113" fmla="*/ 54483 h 483298"/>
                    <a:gd name="connsiteX114" fmla="*/ 419926 w 679219"/>
                    <a:gd name="connsiteY114" fmla="*/ 54197 h 483298"/>
                    <a:gd name="connsiteX115" fmla="*/ 394209 w 679219"/>
                    <a:gd name="connsiteY115" fmla="*/ 60198 h 483298"/>
                    <a:gd name="connsiteX116" fmla="*/ 402591 w 679219"/>
                    <a:gd name="connsiteY116" fmla="*/ 66770 h 483298"/>
                    <a:gd name="connsiteX117" fmla="*/ 405258 w 679219"/>
                    <a:gd name="connsiteY117" fmla="*/ 69532 h 483298"/>
                    <a:gd name="connsiteX118" fmla="*/ 395924 w 679219"/>
                    <a:gd name="connsiteY118" fmla="*/ 75247 h 483298"/>
                    <a:gd name="connsiteX119" fmla="*/ 385541 w 679219"/>
                    <a:gd name="connsiteY119" fmla="*/ 70390 h 483298"/>
                    <a:gd name="connsiteX120" fmla="*/ 380493 w 679219"/>
                    <a:gd name="connsiteY120" fmla="*/ 68104 h 483298"/>
                    <a:gd name="connsiteX121" fmla="*/ 370587 w 679219"/>
                    <a:gd name="connsiteY121" fmla="*/ 76200 h 483298"/>
                    <a:gd name="connsiteX122" fmla="*/ 366777 w 679219"/>
                    <a:gd name="connsiteY122" fmla="*/ 89154 h 483298"/>
                    <a:gd name="connsiteX123" fmla="*/ 366491 w 679219"/>
                    <a:gd name="connsiteY123" fmla="*/ 92202 h 483298"/>
                    <a:gd name="connsiteX124" fmla="*/ 360871 w 679219"/>
                    <a:gd name="connsiteY124" fmla="*/ 87058 h 483298"/>
                    <a:gd name="connsiteX125" fmla="*/ 344869 w 679219"/>
                    <a:gd name="connsiteY125" fmla="*/ 76581 h 483298"/>
                    <a:gd name="connsiteX126" fmla="*/ 341917 w 679219"/>
                    <a:gd name="connsiteY126" fmla="*/ 77153 h 483298"/>
                    <a:gd name="connsiteX127" fmla="*/ 330582 w 679219"/>
                    <a:gd name="connsiteY127" fmla="*/ 90202 h 483298"/>
                    <a:gd name="connsiteX128" fmla="*/ 303721 w 679219"/>
                    <a:gd name="connsiteY128" fmla="*/ 114586 h 483298"/>
                    <a:gd name="connsiteX129" fmla="*/ 293625 w 679219"/>
                    <a:gd name="connsiteY129" fmla="*/ 110014 h 483298"/>
                    <a:gd name="connsiteX130" fmla="*/ 285624 w 679219"/>
                    <a:gd name="connsiteY130" fmla="*/ 100774 h 483298"/>
                    <a:gd name="connsiteX131" fmla="*/ 282862 w 679219"/>
                    <a:gd name="connsiteY131" fmla="*/ 98774 h 483298"/>
                    <a:gd name="connsiteX132" fmla="*/ 280671 w 679219"/>
                    <a:gd name="connsiteY132" fmla="*/ 99631 h 483298"/>
                    <a:gd name="connsiteX133" fmla="*/ 271717 w 679219"/>
                    <a:gd name="connsiteY133" fmla="*/ 103727 h 483298"/>
                    <a:gd name="connsiteX134" fmla="*/ 256763 w 679219"/>
                    <a:gd name="connsiteY134" fmla="*/ 81439 h 483298"/>
                    <a:gd name="connsiteX135" fmla="*/ 240666 w 679219"/>
                    <a:gd name="connsiteY135" fmla="*/ 68104 h 483298"/>
                    <a:gd name="connsiteX136" fmla="*/ 225045 w 679219"/>
                    <a:gd name="connsiteY136" fmla="*/ 75819 h 483298"/>
                    <a:gd name="connsiteX137" fmla="*/ 223426 w 679219"/>
                    <a:gd name="connsiteY137" fmla="*/ 90868 h 483298"/>
                    <a:gd name="connsiteX138" fmla="*/ 223426 w 679219"/>
                    <a:gd name="connsiteY138" fmla="*/ 97250 h 483298"/>
                    <a:gd name="connsiteX139" fmla="*/ 181420 w 679219"/>
                    <a:gd name="connsiteY139" fmla="*/ 117253 h 483298"/>
                    <a:gd name="connsiteX140" fmla="*/ 150655 w 679219"/>
                    <a:gd name="connsiteY140" fmla="*/ 132779 h 483298"/>
                    <a:gd name="connsiteX141" fmla="*/ 138367 w 679219"/>
                    <a:gd name="connsiteY141" fmla="*/ 155924 h 483298"/>
                    <a:gd name="connsiteX142" fmla="*/ 128271 w 679219"/>
                    <a:gd name="connsiteY142" fmla="*/ 150781 h 483298"/>
                    <a:gd name="connsiteX143" fmla="*/ 126747 w 679219"/>
                    <a:gd name="connsiteY143" fmla="*/ 149923 h 483298"/>
                    <a:gd name="connsiteX144" fmla="*/ 92933 w 679219"/>
                    <a:gd name="connsiteY144" fmla="*/ 135160 h 483298"/>
                    <a:gd name="connsiteX145" fmla="*/ 67025 w 679219"/>
                    <a:gd name="connsiteY145" fmla="*/ 121920 h 483298"/>
                    <a:gd name="connsiteX146" fmla="*/ 64454 w 679219"/>
                    <a:gd name="connsiteY146" fmla="*/ 121444 h 483298"/>
                    <a:gd name="connsiteX147" fmla="*/ 41974 w 679219"/>
                    <a:gd name="connsiteY147" fmla="*/ 135064 h 483298"/>
                    <a:gd name="connsiteX148" fmla="*/ 16638 w 679219"/>
                    <a:gd name="connsiteY148" fmla="*/ 150304 h 483298"/>
                    <a:gd name="connsiteX149" fmla="*/ 6637 w 679219"/>
                    <a:gd name="connsiteY149" fmla="*/ 137065 h 483298"/>
                    <a:gd name="connsiteX150" fmla="*/ 4351 w 679219"/>
                    <a:gd name="connsiteY150" fmla="*/ 135160 h 483298"/>
                    <a:gd name="connsiteX151" fmla="*/ 4255 w 679219"/>
                    <a:gd name="connsiteY151" fmla="*/ 135160 h 483298"/>
                    <a:gd name="connsiteX152" fmla="*/ 1969 w 679219"/>
                    <a:gd name="connsiteY152" fmla="*/ 137255 h 483298"/>
                    <a:gd name="connsiteX153" fmla="*/ 3493 w 679219"/>
                    <a:gd name="connsiteY153" fmla="*/ 177451 h 483298"/>
                    <a:gd name="connsiteX154" fmla="*/ 11209 w 679219"/>
                    <a:gd name="connsiteY154" fmla="*/ 180404 h 483298"/>
                    <a:gd name="connsiteX155" fmla="*/ 18829 w 679219"/>
                    <a:gd name="connsiteY155" fmla="*/ 179641 h 483298"/>
                    <a:gd name="connsiteX156" fmla="*/ 31402 w 679219"/>
                    <a:gd name="connsiteY156" fmla="*/ 178498 h 483298"/>
                    <a:gd name="connsiteX157" fmla="*/ 53214 w 679219"/>
                    <a:gd name="connsiteY157" fmla="*/ 183451 h 483298"/>
                    <a:gd name="connsiteX158" fmla="*/ 56452 w 679219"/>
                    <a:gd name="connsiteY158" fmla="*/ 196882 h 483298"/>
                    <a:gd name="connsiteX159" fmla="*/ 77598 w 679219"/>
                    <a:gd name="connsiteY159" fmla="*/ 216217 h 483298"/>
                    <a:gd name="connsiteX160" fmla="*/ 87885 w 679219"/>
                    <a:gd name="connsiteY160" fmla="*/ 215551 h 483298"/>
                    <a:gd name="connsiteX161" fmla="*/ 89123 w 679219"/>
                    <a:gd name="connsiteY161" fmla="*/ 215074 h 483298"/>
                    <a:gd name="connsiteX162" fmla="*/ 90266 w 679219"/>
                    <a:gd name="connsiteY162" fmla="*/ 214598 h 483298"/>
                    <a:gd name="connsiteX163" fmla="*/ 93695 w 679219"/>
                    <a:gd name="connsiteY163" fmla="*/ 215646 h 483298"/>
                    <a:gd name="connsiteX164" fmla="*/ 103982 w 679219"/>
                    <a:gd name="connsiteY164" fmla="*/ 218027 h 483298"/>
                    <a:gd name="connsiteX165" fmla="*/ 125318 w 679219"/>
                    <a:gd name="connsiteY165" fmla="*/ 209740 h 483298"/>
                    <a:gd name="connsiteX166" fmla="*/ 126842 w 679219"/>
                    <a:gd name="connsiteY166" fmla="*/ 209264 h 483298"/>
                    <a:gd name="connsiteX167" fmla="*/ 137320 w 679219"/>
                    <a:gd name="connsiteY167" fmla="*/ 220789 h 483298"/>
                    <a:gd name="connsiteX168" fmla="*/ 128652 w 679219"/>
                    <a:gd name="connsiteY168" fmla="*/ 271748 h 483298"/>
                    <a:gd name="connsiteX169" fmla="*/ 127128 w 679219"/>
                    <a:gd name="connsiteY169" fmla="*/ 272605 h 483298"/>
                    <a:gd name="connsiteX170" fmla="*/ 122746 w 679219"/>
                    <a:gd name="connsiteY170" fmla="*/ 270700 h 483298"/>
                    <a:gd name="connsiteX171" fmla="*/ 112841 w 679219"/>
                    <a:gd name="connsiteY171" fmla="*/ 267271 h 483298"/>
                    <a:gd name="connsiteX172" fmla="*/ 110173 w 679219"/>
                    <a:gd name="connsiteY172" fmla="*/ 267557 h 483298"/>
                    <a:gd name="connsiteX173" fmla="*/ 108649 w 679219"/>
                    <a:gd name="connsiteY173" fmla="*/ 268605 h 483298"/>
                    <a:gd name="connsiteX174" fmla="*/ 97696 w 679219"/>
                    <a:gd name="connsiteY174" fmla="*/ 281464 h 483298"/>
                    <a:gd name="connsiteX175" fmla="*/ 85313 w 679219"/>
                    <a:gd name="connsiteY175" fmla="*/ 298799 h 483298"/>
                    <a:gd name="connsiteX176" fmla="*/ 87028 w 679219"/>
                    <a:gd name="connsiteY176" fmla="*/ 301752 h 483298"/>
                    <a:gd name="connsiteX177" fmla="*/ 136939 w 679219"/>
                    <a:gd name="connsiteY177" fmla="*/ 319088 h 483298"/>
                    <a:gd name="connsiteX178" fmla="*/ 154655 w 679219"/>
                    <a:gd name="connsiteY178" fmla="*/ 325755 h 483298"/>
                    <a:gd name="connsiteX179" fmla="*/ 167704 w 679219"/>
                    <a:gd name="connsiteY179" fmla="*/ 332422 h 483298"/>
                    <a:gd name="connsiteX180" fmla="*/ 169038 w 679219"/>
                    <a:gd name="connsiteY180" fmla="*/ 332804 h 483298"/>
                    <a:gd name="connsiteX181" fmla="*/ 169895 w 679219"/>
                    <a:gd name="connsiteY181" fmla="*/ 332613 h 483298"/>
                    <a:gd name="connsiteX182" fmla="*/ 173324 w 679219"/>
                    <a:gd name="connsiteY182" fmla="*/ 331280 h 483298"/>
                    <a:gd name="connsiteX183" fmla="*/ 174562 w 679219"/>
                    <a:gd name="connsiteY183" fmla="*/ 331089 h 483298"/>
                    <a:gd name="connsiteX184" fmla="*/ 193041 w 679219"/>
                    <a:gd name="connsiteY184" fmla="*/ 341662 h 483298"/>
                    <a:gd name="connsiteX185" fmla="*/ 188659 w 679219"/>
                    <a:gd name="connsiteY185" fmla="*/ 356997 h 483298"/>
                    <a:gd name="connsiteX186" fmla="*/ 188279 w 679219"/>
                    <a:gd name="connsiteY186" fmla="*/ 359473 h 483298"/>
                    <a:gd name="connsiteX187" fmla="*/ 188564 w 679219"/>
                    <a:gd name="connsiteY187" fmla="*/ 360236 h 483298"/>
                    <a:gd name="connsiteX188" fmla="*/ 188850 w 679219"/>
                    <a:gd name="connsiteY188" fmla="*/ 360902 h 483298"/>
                    <a:gd name="connsiteX189" fmla="*/ 224854 w 679219"/>
                    <a:gd name="connsiteY189" fmla="*/ 411289 h 483298"/>
                    <a:gd name="connsiteX190" fmla="*/ 304293 w 679219"/>
                    <a:gd name="connsiteY190" fmla="*/ 450913 h 483298"/>
                    <a:gd name="connsiteX191" fmla="*/ 343822 w 679219"/>
                    <a:gd name="connsiteY191" fmla="*/ 455581 h 483298"/>
                    <a:gd name="connsiteX192" fmla="*/ 354109 w 679219"/>
                    <a:gd name="connsiteY192" fmla="*/ 455390 h 483298"/>
                    <a:gd name="connsiteX193" fmla="*/ 356109 w 679219"/>
                    <a:gd name="connsiteY193" fmla="*/ 454247 h 483298"/>
                    <a:gd name="connsiteX194" fmla="*/ 356109 w 679219"/>
                    <a:gd name="connsiteY194" fmla="*/ 451961 h 483298"/>
                    <a:gd name="connsiteX195" fmla="*/ 354775 w 679219"/>
                    <a:gd name="connsiteY195" fmla="*/ 449771 h 483298"/>
                    <a:gd name="connsiteX196" fmla="*/ 352870 w 679219"/>
                    <a:gd name="connsiteY196" fmla="*/ 443674 h 483298"/>
                    <a:gd name="connsiteX197" fmla="*/ 358871 w 679219"/>
                    <a:gd name="connsiteY197" fmla="*/ 441007 h 483298"/>
                    <a:gd name="connsiteX198" fmla="*/ 361824 w 679219"/>
                    <a:gd name="connsiteY198" fmla="*/ 441770 h 483298"/>
                    <a:gd name="connsiteX199" fmla="*/ 361633 w 679219"/>
                    <a:gd name="connsiteY199" fmla="*/ 443579 h 483298"/>
                    <a:gd name="connsiteX200" fmla="*/ 364015 w 679219"/>
                    <a:gd name="connsiteY200" fmla="*/ 453199 h 483298"/>
                    <a:gd name="connsiteX201" fmla="*/ 365443 w 679219"/>
                    <a:gd name="connsiteY201" fmla="*/ 454342 h 483298"/>
                    <a:gd name="connsiteX202" fmla="*/ 367063 w 679219"/>
                    <a:gd name="connsiteY202" fmla="*/ 454914 h 483298"/>
                    <a:gd name="connsiteX203" fmla="*/ 367158 w 679219"/>
                    <a:gd name="connsiteY203" fmla="*/ 454914 h 483298"/>
                    <a:gd name="connsiteX204" fmla="*/ 384684 w 679219"/>
                    <a:gd name="connsiteY204" fmla="*/ 454247 h 483298"/>
                    <a:gd name="connsiteX205" fmla="*/ 385827 w 679219"/>
                    <a:gd name="connsiteY205" fmla="*/ 453962 h 483298"/>
                    <a:gd name="connsiteX206" fmla="*/ 386779 w 679219"/>
                    <a:gd name="connsiteY206" fmla="*/ 454247 h 483298"/>
                    <a:gd name="connsiteX207" fmla="*/ 386779 w 679219"/>
                    <a:gd name="connsiteY207" fmla="*/ 454247 h 483298"/>
                    <a:gd name="connsiteX208" fmla="*/ 391637 w 679219"/>
                    <a:gd name="connsiteY208" fmla="*/ 454247 h 483298"/>
                    <a:gd name="connsiteX209" fmla="*/ 449359 w 679219"/>
                    <a:gd name="connsiteY209" fmla="*/ 467011 h 483298"/>
                    <a:gd name="connsiteX210" fmla="*/ 450597 w 679219"/>
                    <a:gd name="connsiteY210" fmla="*/ 467392 h 483298"/>
                    <a:gd name="connsiteX211" fmla="*/ 452216 w 679219"/>
                    <a:gd name="connsiteY211" fmla="*/ 466725 h 483298"/>
                    <a:gd name="connsiteX212" fmla="*/ 452597 w 679219"/>
                    <a:gd name="connsiteY212" fmla="*/ 466249 h 483298"/>
                    <a:gd name="connsiteX213" fmla="*/ 456217 w 679219"/>
                    <a:gd name="connsiteY213" fmla="*/ 469011 h 483298"/>
                    <a:gd name="connsiteX214" fmla="*/ 460598 w 679219"/>
                    <a:gd name="connsiteY214" fmla="*/ 474536 h 483298"/>
                    <a:gd name="connsiteX215" fmla="*/ 461551 w 679219"/>
                    <a:gd name="connsiteY215" fmla="*/ 477012 h 483298"/>
                    <a:gd name="connsiteX216" fmla="*/ 461836 w 679219"/>
                    <a:gd name="connsiteY216" fmla="*/ 477488 h 483298"/>
                    <a:gd name="connsiteX217" fmla="*/ 463646 w 679219"/>
                    <a:gd name="connsiteY217" fmla="*/ 479870 h 483298"/>
                    <a:gd name="connsiteX218" fmla="*/ 464123 w 679219"/>
                    <a:gd name="connsiteY218" fmla="*/ 480346 h 483298"/>
                    <a:gd name="connsiteX219" fmla="*/ 473933 w 679219"/>
                    <a:gd name="connsiteY219" fmla="*/ 483298 h 483298"/>
                    <a:gd name="connsiteX220" fmla="*/ 474028 w 679219"/>
                    <a:gd name="connsiteY220" fmla="*/ 483298 h 483298"/>
                    <a:gd name="connsiteX221" fmla="*/ 475838 w 679219"/>
                    <a:gd name="connsiteY221" fmla="*/ 482441 h 483298"/>
                    <a:gd name="connsiteX222" fmla="*/ 476315 w 679219"/>
                    <a:gd name="connsiteY222" fmla="*/ 480441 h 483298"/>
                    <a:gd name="connsiteX223" fmla="*/ 479362 w 679219"/>
                    <a:gd name="connsiteY223" fmla="*/ 467678 h 483298"/>
                    <a:gd name="connsiteX224" fmla="*/ 490792 w 679219"/>
                    <a:gd name="connsiteY224" fmla="*/ 447770 h 483298"/>
                    <a:gd name="connsiteX225" fmla="*/ 502318 w 679219"/>
                    <a:gd name="connsiteY225" fmla="*/ 443674 h 483298"/>
                    <a:gd name="connsiteX226" fmla="*/ 506890 w 679219"/>
                    <a:gd name="connsiteY226" fmla="*/ 443674 h 483298"/>
                    <a:gd name="connsiteX227" fmla="*/ 511748 w 679219"/>
                    <a:gd name="connsiteY227" fmla="*/ 443674 h 483298"/>
                    <a:gd name="connsiteX228" fmla="*/ 528511 w 679219"/>
                    <a:gd name="connsiteY228" fmla="*/ 438436 h 483298"/>
                    <a:gd name="connsiteX229" fmla="*/ 529083 w 679219"/>
                    <a:gd name="connsiteY229" fmla="*/ 424148 h 483298"/>
                    <a:gd name="connsiteX230" fmla="*/ 526702 w 679219"/>
                    <a:gd name="connsiteY230" fmla="*/ 413480 h 483298"/>
                    <a:gd name="connsiteX231" fmla="*/ 530226 w 679219"/>
                    <a:gd name="connsiteY231" fmla="*/ 414147 h 483298"/>
                    <a:gd name="connsiteX232" fmla="*/ 538417 w 679219"/>
                    <a:gd name="connsiteY232" fmla="*/ 415099 h 483298"/>
                    <a:gd name="connsiteX233" fmla="*/ 559373 w 679219"/>
                    <a:gd name="connsiteY233" fmla="*/ 406051 h 483298"/>
                    <a:gd name="connsiteX234" fmla="*/ 566421 w 679219"/>
                    <a:gd name="connsiteY234" fmla="*/ 395954 h 483298"/>
                    <a:gd name="connsiteX235" fmla="*/ 563564 w 679219"/>
                    <a:gd name="connsiteY235" fmla="*/ 392049 h 483298"/>
                    <a:gd name="connsiteX236" fmla="*/ 561754 w 679219"/>
                    <a:gd name="connsiteY236" fmla="*/ 378142 h 483298"/>
                    <a:gd name="connsiteX237" fmla="*/ 578042 w 679219"/>
                    <a:gd name="connsiteY237" fmla="*/ 370904 h 483298"/>
                    <a:gd name="connsiteX238" fmla="*/ 598425 w 679219"/>
                    <a:gd name="connsiteY238" fmla="*/ 361474 h 483298"/>
                    <a:gd name="connsiteX239" fmla="*/ 622523 w 679219"/>
                    <a:gd name="connsiteY239" fmla="*/ 314420 h 483298"/>
                    <a:gd name="connsiteX240" fmla="*/ 639001 w 679219"/>
                    <a:gd name="connsiteY240" fmla="*/ 266986 h 483298"/>
                    <a:gd name="connsiteX241" fmla="*/ 644145 w 679219"/>
                    <a:gd name="connsiteY241" fmla="*/ 258699 h 483298"/>
                    <a:gd name="connsiteX242" fmla="*/ 649669 w 679219"/>
                    <a:gd name="connsiteY242" fmla="*/ 251746 h 483298"/>
                    <a:gd name="connsiteX243" fmla="*/ 665100 w 679219"/>
                    <a:gd name="connsiteY243" fmla="*/ 215455 h 483298"/>
                    <a:gd name="connsiteX244" fmla="*/ 663290 w 679219"/>
                    <a:gd name="connsiteY244" fmla="*/ 212312 h 483298"/>
                    <a:gd name="connsiteX245" fmla="*/ 667291 w 679219"/>
                    <a:gd name="connsiteY245" fmla="*/ 209264 h 483298"/>
                    <a:gd name="connsiteX246" fmla="*/ 675006 w 679219"/>
                    <a:gd name="connsiteY246" fmla="*/ 177832 h 483298"/>
                    <a:gd name="connsiteX247" fmla="*/ 672053 w 679219"/>
                    <a:gd name="connsiteY247" fmla="*/ 157924 h 483298"/>
                    <a:gd name="connsiteX248" fmla="*/ 672053 w 679219"/>
                    <a:gd name="connsiteY248" fmla="*/ 155924 h 483298"/>
                    <a:gd name="connsiteX249" fmla="*/ 670529 w 679219"/>
                    <a:gd name="connsiteY249" fmla="*/ 154686 h 483298"/>
                    <a:gd name="connsiteX250" fmla="*/ 650717 w 679219"/>
                    <a:gd name="connsiteY250" fmla="*/ 150971 h 483298"/>
                    <a:gd name="connsiteX251" fmla="*/ 643574 w 679219"/>
                    <a:gd name="connsiteY251" fmla="*/ 155924 h 483298"/>
                    <a:gd name="connsiteX252" fmla="*/ 636811 w 679219"/>
                    <a:gd name="connsiteY252" fmla="*/ 162782 h 483298"/>
                    <a:gd name="connsiteX253" fmla="*/ 631191 w 679219"/>
                    <a:gd name="connsiteY253" fmla="*/ 164401 h 483298"/>
                    <a:gd name="connsiteX254" fmla="*/ 628715 w 679219"/>
                    <a:gd name="connsiteY254" fmla="*/ 163449 h 483298"/>
                    <a:gd name="connsiteX255" fmla="*/ 627286 w 679219"/>
                    <a:gd name="connsiteY255" fmla="*/ 144399 h 483298"/>
                    <a:gd name="connsiteX256" fmla="*/ 627286 w 679219"/>
                    <a:gd name="connsiteY256" fmla="*/ 131540 h 483298"/>
                    <a:gd name="connsiteX257" fmla="*/ 612903 w 679219"/>
                    <a:gd name="connsiteY257" fmla="*/ 115919 h 483298"/>
                    <a:gd name="connsiteX258" fmla="*/ 591948 w 679219"/>
                    <a:gd name="connsiteY258" fmla="*/ 128111 h 483298"/>
                    <a:gd name="connsiteX259" fmla="*/ 584709 w 679219"/>
                    <a:gd name="connsiteY259" fmla="*/ 133731 h 483298"/>
                    <a:gd name="connsiteX260" fmla="*/ 581375 w 679219"/>
                    <a:gd name="connsiteY260" fmla="*/ 130969 h 483298"/>
                    <a:gd name="connsiteX261" fmla="*/ 597663 w 679219"/>
                    <a:gd name="connsiteY261" fmla="*/ 103346 h 483298"/>
                    <a:gd name="connsiteX262" fmla="*/ 611855 w 679219"/>
                    <a:gd name="connsiteY262" fmla="*/ 80391 h 483298"/>
                    <a:gd name="connsiteX263" fmla="*/ 617284 w 679219"/>
                    <a:gd name="connsiteY263" fmla="*/ 57912 h 483298"/>
                    <a:gd name="connsiteX264" fmla="*/ 620047 w 679219"/>
                    <a:gd name="connsiteY264" fmla="*/ 40862 h 483298"/>
                    <a:gd name="connsiteX265" fmla="*/ 616618 w 679219"/>
                    <a:gd name="connsiteY265" fmla="*/ 39148 h 483298"/>
                    <a:gd name="connsiteX266" fmla="*/ 612712 w 679219"/>
                    <a:gd name="connsiteY266" fmla="*/ 40196 h 483298"/>
                    <a:gd name="connsiteX267" fmla="*/ 608045 w 679219"/>
                    <a:gd name="connsiteY267" fmla="*/ 40672 h 483298"/>
                    <a:gd name="connsiteX268" fmla="*/ 603473 w 679219"/>
                    <a:gd name="connsiteY268" fmla="*/ 39338 h 483298"/>
                    <a:gd name="connsiteX269" fmla="*/ 604711 w 679219"/>
                    <a:gd name="connsiteY269" fmla="*/ 27718 h 483298"/>
                    <a:gd name="connsiteX270" fmla="*/ 604616 w 679219"/>
                    <a:gd name="connsiteY270" fmla="*/ 6477 h 483298"/>
                    <a:gd name="connsiteX271" fmla="*/ 585281 w 679219"/>
                    <a:gd name="connsiteY271" fmla="*/ 0 h 483298"/>
                    <a:gd name="connsiteX272" fmla="*/ 585281 w 679219"/>
                    <a:gd name="connsiteY272" fmla="*/ 2381 h 483298"/>
                    <a:gd name="connsiteX273" fmla="*/ 585281 w 679219"/>
                    <a:gd name="connsiteY273" fmla="*/ 0 h 483298"/>
                    <a:gd name="connsiteX274" fmla="*/ 585281 w 679219"/>
                    <a:gd name="connsiteY274" fmla="*/ 0 h 48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</a:cxnLst>
                  <a:rect l="l" t="t" r="r" b="b"/>
                  <a:pathLst>
                    <a:path w="679219" h="483298">
                      <a:moveTo>
                        <a:pt x="585471" y="2476"/>
                      </a:moveTo>
                      <a:cubicBezTo>
                        <a:pt x="627667" y="2476"/>
                        <a:pt x="584709" y="43053"/>
                        <a:pt x="608331" y="43053"/>
                      </a:cubicBezTo>
                      <a:cubicBezTo>
                        <a:pt x="609855" y="43053"/>
                        <a:pt x="611665" y="42863"/>
                        <a:pt x="613760" y="42577"/>
                      </a:cubicBezTo>
                      <a:cubicBezTo>
                        <a:pt x="615094" y="41910"/>
                        <a:pt x="616142" y="41624"/>
                        <a:pt x="616999" y="41624"/>
                      </a:cubicBezTo>
                      <a:cubicBezTo>
                        <a:pt x="624142" y="41624"/>
                        <a:pt x="609569" y="65722"/>
                        <a:pt x="609855" y="80486"/>
                      </a:cubicBezTo>
                      <a:cubicBezTo>
                        <a:pt x="610045" y="92297"/>
                        <a:pt x="563659" y="129635"/>
                        <a:pt x="584614" y="136112"/>
                      </a:cubicBezTo>
                      <a:cubicBezTo>
                        <a:pt x="584709" y="136112"/>
                        <a:pt x="584900" y="136112"/>
                        <a:pt x="585090" y="136112"/>
                      </a:cubicBezTo>
                      <a:cubicBezTo>
                        <a:pt x="589757" y="136112"/>
                        <a:pt x="602616" y="118300"/>
                        <a:pt x="613284" y="118300"/>
                      </a:cubicBezTo>
                      <a:cubicBezTo>
                        <a:pt x="618046" y="118300"/>
                        <a:pt x="622428" y="121920"/>
                        <a:pt x="625381" y="132207"/>
                      </a:cubicBezTo>
                      <a:cubicBezTo>
                        <a:pt x="627571" y="139827"/>
                        <a:pt x="619666" y="166783"/>
                        <a:pt x="631572" y="166783"/>
                      </a:cubicBezTo>
                      <a:cubicBezTo>
                        <a:pt x="633286" y="166783"/>
                        <a:pt x="635477" y="166211"/>
                        <a:pt x="638240" y="164878"/>
                      </a:cubicBezTo>
                      <a:cubicBezTo>
                        <a:pt x="649669" y="159353"/>
                        <a:pt x="643383" y="153257"/>
                        <a:pt x="651193" y="153257"/>
                      </a:cubicBezTo>
                      <a:cubicBezTo>
                        <a:pt x="654432" y="153257"/>
                        <a:pt x="660052" y="154305"/>
                        <a:pt x="670434" y="156877"/>
                      </a:cubicBezTo>
                      <a:cubicBezTo>
                        <a:pt x="662719" y="174022"/>
                        <a:pt x="692342" y="194024"/>
                        <a:pt x="666815" y="207169"/>
                      </a:cubicBezTo>
                      <a:cubicBezTo>
                        <a:pt x="647765" y="216979"/>
                        <a:pt x="689579" y="217932"/>
                        <a:pt x="648812" y="249936"/>
                      </a:cubicBezTo>
                      <a:cubicBezTo>
                        <a:pt x="635668" y="260223"/>
                        <a:pt x="648241" y="258128"/>
                        <a:pt x="638144" y="265176"/>
                      </a:cubicBezTo>
                      <a:cubicBezTo>
                        <a:pt x="600425" y="295846"/>
                        <a:pt x="643192" y="340900"/>
                        <a:pt x="597568" y="359473"/>
                      </a:cubicBezTo>
                      <a:cubicBezTo>
                        <a:pt x="590329" y="369951"/>
                        <a:pt x="565278" y="367379"/>
                        <a:pt x="560134" y="377380"/>
                      </a:cubicBezTo>
                      <a:cubicBezTo>
                        <a:pt x="552800" y="401383"/>
                        <a:pt x="575089" y="388430"/>
                        <a:pt x="558420" y="404241"/>
                      </a:cubicBezTo>
                      <a:cubicBezTo>
                        <a:pt x="551276" y="411004"/>
                        <a:pt x="544609" y="412623"/>
                        <a:pt x="539179" y="412623"/>
                      </a:cubicBezTo>
                      <a:cubicBezTo>
                        <a:pt x="534131" y="412623"/>
                        <a:pt x="530131" y="411289"/>
                        <a:pt x="527654" y="411289"/>
                      </a:cubicBezTo>
                      <a:cubicBezTo>
                        <a:pt x="524416" y="411289"/>
                        <a:pt x="523940" y="413671"/>
                        <a:pt x="527559" y="424815"/>
                      </a:cubicBezTo>
                      <a:cubicBezTo>
                        <a:pt x="532321" y="439483"/>
                        <a:pt x="523082" y="441198"/>
                        <a:pt x="512509" y="441198"/>
                      </a:cubicBezTo>
                      <a:cubicBezTo>
                        <a:pt x="509366" y="441198"/>
                        <a:pt x="506128" y="441007"/>
                        <a:pt x="503080" y="441007"/>
                      </a:cubicBezTo>
                      <a:cubicBezTo>
                        <a:pt x="495936" y="441007"/>
                        <a:pt x="489840" y="441770"/>
                        <a:pt x="489173" y="447199"/>
                      </a:cubicBezTo>
                      <a:cubicBezTo>
                        <a:pt x="485649" y="473869"/>
                        <a:pt x="469837" y="457867"/>
                        <a:pt x="474695" y="480631"/>
                      </a:cubicBezTo>
                      <a:cubicBezTo>
                        <a:pt x="470314" y="480346"/>
                        <a:pt x="467837" y="479488"/>
                        <a:pt x="466218" y="478155"/>
                      </a:cubicBezTo>
                      <a:cubicBezTo>
                        <a:pt x="465646" y="477298"/>
                        <a:pt x="464980" y="476440"/>
                        <a:pt x="464313" y="475679"/>
                      </a:cubicBezTo>
                      <a:cubicBezTo>
                        <a:pt x="462884" y="472630"/>
                        <a:pt x="462979" y="468916"/>
                        <a:pt x="457836" y="466630"/>
                      </a:cubicBezTo>
                      <a:cubicBezTo>
                        <a:pt x="449264" y="462629"/>
                        <a:pt x="456407" y="451675"/>
                        <a:pt x="455074" y="451675"/>
                      </a:cubicBezTo>
                      <a:cubicBezTo>
                        <a:pt x="454788" y="451675"/>
                        <a:pt x="454121" y="452152"/>
                        <a:pt x="452978" y="453199"/>
                      </a:cubicBezTo>
                      <a:cubicBezTo>
                        <a:pt x="447740" y="457962"/>
                        <a:pt x="449264" y="461391"/>
                        <a:pt x="451168" y="464820"/>
                      </a:cubicBezTo>
                      <a:cubicBezTo>
                        <a:pt x="432976" y="454057"/>
                        <a:pt x="412878" y="451675"/>
                        <a:pt x="392209" y="451675"/>
                      </a:cubicBezTo>
                      <a:cubicBezTo>
                        <a:pt x="390590" y="451675"/>
                        <a:pt x="388970" y="451675"/>
                        <a:pt x="387351" y="451675"/>
                      </a:cubicBezTo>
                      <a:cubicBezTo>
                        <a:pt x="387065" y="450723"/>
                        <a:pt x="386779" y="450342"/>
                        <a:pt x="386399" y="450342"/>
                      </a:cubicBezTo>
                      <a:cubicBezTo>
                        <a:pt x="386017" y="450342"/>
                        <a:pt x="385636" y="450913"/>
                        <a:pt x="385256" y="451771"/>
                      </a:cubicBezTo>
                      <a:cubicBezTo>
                        <a:pt x="379445" y="451866"/>
                        <a:pt x="373540" y="452152"/>
                        <a:pt x="367729" y="452438"/>
                      </a:cubicBezTo>
                      <a:cubicBezTo>
                        <a:pt x="364110" y="449199"/>
                        <a:pt x="364205" y="451485"/>
                        <a:pt x="364777" y="441674"/>
                      </a:cubicBezTo>
                      <a:cubicBezTo>
                        <a:pt x="364872" y="439579"/>
                        <a:pt x="362395" y="438531"/>
                        <a:pt x="359538" y="438531"/>
                      </a:cubicBezTo>
                      <a:cubicBezTo>
                        <a:pt x="354014" y="438531"/>
                        <a:pt x="346965" y="442531"/>
                        <a:pt x="353537" y="451199"/>
                      </a:cubicBezTo>
                      <a:cubicBezTo>
                        <a:pt x="354014" y="451771"/>
                        <a:pt x="354299" y="452438"/>
                        <a:pt x="354680" y="453009"/>
                      </a:cubicBezTo>
                      <a:cubicBezTo>
                        <a:pt x="351251" y="453104"/>
                        <a:pt x="347917" y="453199"/>
                        <a:pt x="344489" y="453199"/>
                      </a:cubicBezTo>
                      <a:cubicBezTo>
                        <a:pt x="331153" y="453199"/>
                        <a:pt x="318104" y="452247"/>
                        <a:pt x="305626" y="448628"/>
                      </a:cubicBezTo>
                      <a:cubicBezTo>
                        <a:pt x="277147" y="440436"/>
                        <a:pt x="251143" y="426053"/>
                        <a:pt x="226855" y="409289"/>
                      </a:cubicBezTo>
                      <a:cubicBezTo>
                        <a:pt x="206376" y="395192"/>
                        <a:pt x="200661" y="382714"/>
                        <a:pt x="191708" y="360045"/>
                      </a:cubicBezTo>
                      <a:cubicBezTo>
                        <a:pt x="191517" y="359569"/>
                        <a:pt x="191326" y="359092"/>
                        <a:pt x="191041" y="358616"/>
                      </a:cubicBezTo>
                      <a:cubicBezTo>
                        <a:pt x="207805" y="339185"/>
                        <a:pt x="183992" y="328708"/>
                        <a:pt x="175134" y="328708"/>
                      </a:cubicBezTo>
                      <a:cubicBezTo>
                        <a:pt x="174277" y="328708"/>
                        <a:pt x="173515" y="328803"/>
                        <a:pt x="173038" y="328993"/>
                      </a:cubicBezTo>
                      <a:cubicBezTo>
                        <a:pt x="171895" y="329470"/>
                        <a:pt x="170752" y="329851"/>
                        <a:pt x="169705" y="330327"/>
                      </a:cubicBezTo>
                      <a:cubicBezTo>
                        <a:pt x="165800" y="327660"/>
                        <a:pt x="161323" y="325279"/>
                        <a:pt x="156179" y="323374"/>
                      </a:cubicBezTo>
                      <a:cubicBezTo>
                        <a:pt x="134462" y="315373"/>
                        <a:pt x="110840" y="305467"/>
                        <a:pt x="88361" y="299275"/>
                      </a:cubicBezTo>
                      <a:cubicBezTo>
                        <a:pt x="90838" y="290227"/>
                        <a:pt x="103792" y="281083"/>
                        <a:pt x="111412" y="269748"/>
                      </a:cubicBezTo>
                      <a:cubicBezTo>
                        <a:pt x="112174" y="269557"/>
                        <a:pt x="112841" y="269557"/>
                        <a:pt x="113602" y="269557"/>
                      </a:cubicBezTo>
                      <a:cubicBezTo>
                        <a:pt x="119698" y="269557"/>
                        <a:pt x="123985" y="274987"/>
                        <a:pt x="127890" y="274987"/>
                      </a:cubicBezTo>
                      <a:cubicBezTo>
                        <a:pt x="129033" y="274987"/>
                        <a:pt x="130081" y="274511"/>
                        <a:pt x="131224" y="273367"/>
                      </a:cubicBezTo>
                      <a:cubicBezTo>
                        <a:pt x="156846" y="245745"/>
                        <a:pt x="139415" y="206883"/>
                        <a:pt x="127699" y="206883"/>
                      </a:cubicBezTo>
                      <a:cubicBezTo>
                        <a:pt x="126652" y="206883"/>
                        <a:pt x="125699" y="207169"/>
                        <a:pt x="124842" y="207836"/>
                      </a:cubicBezTo>
                      <a:cubicBezTo>
                        <a:pt x="115984" y="213931"/>
                        <a:pt x="109697" y="215741"/>
                        <a:pt x="104839" y="215741"/>
                      </a:cubicBezTo>
                      <a:cubicBezTo>
                        <a:pt x="98077" y="215741"/>
                        <a:pt x="94362" y="212217"/>
                        <a:pt x="91219" y="212217"/>
                      </a:cubicBezTo>
                      <a:cubicBezTo>
                        <a:pt x="90362" y="212217"/>
                        <a:pt x="89504" y="212503"/>
                        <a:pt x="88552" y="213170"/>
                      </a:cubicBezTo>
                      <a:cubicBezTo>
                        <a:pt x="84742" y="213646"/>
                        <a:pt x="81408" y="213836"/>
                        <a:pt x="78550" y="213836"/>
                      </a:cubicBezTo>
                      <a:cubicBezTo>
                        <a:pt x="52642" y="213836"/>
                        <a:pt x="64358" y="195739"/>
                        <a:pt x="55881" y="181642"/>
                      </a:cubicBezTo>
                      <a:cubicBezTo>
                        <a:pt x="46927" y="177355"/>
                        <a:pt x="39117" y="176117"/>
                        <a:pt x="32354" y="176117"/>
                      </a:cubicBezTo>
                      <a:cubicBezTo>
                        <a:pt x="23782" y="176117"/>
                        <a:pt x="17019" y="178117"/>
                        <a:pt x="12256" y="178117"/>
                      </a:cubicBezTo>
                      <a:cubicBezTo>
                        <a:pt x="3684" y="178117"/>
                        <a:pt x="1208" y="171926"/>
                        <a:pt x="5303" y="137636"/>
                      </a:cubicBezTo>
                      <a:cubicBezTo>
                        <a:pt x="7780" y="148685"/>
                        <a:pt x="12161" y="152781"/>
                        <a:pt x="17591" y="152781"/>
                      </a:cubicBezTo>
                      <a:cubicBezTo>
                        <a:pt x="32164" y="152781"/>
                        <a:pt x="54166" y="123920"/>
                        <a:pt x="65406" y="123920"/>
                      </a:cubicBezTo>
                      <a:cubicBezTo>
                        <a:pt x="66073" y="123920"/>
                        <a:pt x="66644" y="124015"/>
                        <a:pt x="67216" y="124206"/>
                      </a:cubicBezTo>
                      <a:cubicBezTo>
                        <a:pt x="89504" y="132016"/>
                        <a:pt x="103982" y="148495"/>
                        <a:pt x="127318" y="152305"/>
                      </a:cubicBezTo>
                      <a:cubicBezTo>
                        <a:pt x="127414" y="152305"/>
                        <a:pt x="133129" y="158305"/>
                        <a:pt x="139225" y="158305"/>
                      </a:cubicBezTo>
                      <a:cubicBezTo>
                        <a:pt x="144940" y="158305"/>
                        <a:pt x="151131" y="153067"/>
                        <a:pt x="153798" y="133064"/>
                      </a:cubicBezTo>
                      <a:cubicBezTo>
                        <a:pt x="155227" y="120396"/>
                        <a:pt x="236475" y="114681"/>
                        <a:pt x="226474" y="90011"/>
                      </a:cubicBezTo>
                      <a:cubicBezTo>
                        <a:pt x="222187" y="78200"/>
                        <a:pt x="231998" y="70390"/>
                        <a:pt x="241428" y="70390"/>
                      </a:cubicBezTo>
                      <a:cubicBezTo>
                        <a:pt x="247619" y="70390"/>
                        <a:pt x="253620" y="73819"/>
                        <a:pt x="255144" y="81820"/>
                      </a:cubicBezTo>
                      <a:cubicBezTo>
                        <a:pt x="256192" y="87058"/>
                        <a:pt x="267241" y="106013"/>
                        <a:pt x="272575" y="106013"/>
                      </a:cubicBezTo>
                      <a:cubicBezTo>
                        <a:pt x="272765" y="106013"/>
                        <a:pt x="272956" y="106013"/>
                        <a:pt x="273146" y="105918"/>
                      </a:cubicBezTo>
                      <a:cubicBezTo>
                        <a:pt x="281528" y="103156"/>
                        <a:pt x="282862" y="101060"/>
                        <a:pt x="283528" y="101060"/>
                      </a:cubicBezTo>
                      <a:cubicBezTo>
                        <a:pt x="284291" y="101060"/>
                        <a:pt x="284005" y="103918"/>
                        <a:pt x="292673" y="111728"/>
                      </a:cubicBezTo>
                      <a:cubicBezTo>
                        <a:pt x="296673" y="115443"/>
                        <a:pt x="300578" y="116967"/>
                        <a:pt x="304293" y="116967"/>
                      </a:cubicBezTo>
                      <a:cubicBezTo>
                        <a:pt x="322009" y="116967"/>
                        <a:pt x="335916" y="82296"/>
                        <a:pt x="343345" y="79438"/>
                      </a:cubicBezTo>
                      <a:cubicBezTo>
                        <a:pt x="344012" y="79153"/>
                        <a:pt x="344679" y="79057"/>
                        <a:pt x="345441" y="79057"/>
                      </a:cubicBezTo>
                      <a:cubicBezTo>
                        <a:pt x="353442" y="79057"/>
                        <a:pt x="363253" y="94869"/>
                        <a:pt x="367539" y="94869"/>
                      </a:cubicBezTo>
                      <a:cubicBezTo>
                        <a:pt x="368873" y="94869"/>
                        <a:pt x="369634" y="93345"/>
                        <a:pt x="369634" y="89154"/>
                      </a:cubicBezTo>
                      <a:cubicBezTo>
                        <a:pt x="369634" y="82677"/>
                        <a:pt x="375159" y="70485"/>
                        <a:pt x="380874" y="70485"/>
                      </a:cubicBezTo>
                      <a:cubicBezTo>
                        <a:pt x="382017" y="70485"/>
                        <a:pt x="383160" y="70961"/>
                        <a:pt x="384303" y="72104"/>
                      </a:cubicBezTo>
                      <a:cubicBezTo>
                        <a:pt x="388303" y="76105"/>
                        <a:pt x="392590" y="77629"/>
                        <a:pt x="396400" y="77629"/>
                      </a:cubicBezTo>
                      <a:cubicBezTo>
                        <a:pt x="406306" y="77629"/>
                        <a:pt x="412973" y="67342"/>
                        <a:pt x="403829" y="64484"/>
                      </a:cubicBezTo>
                      <a:cubicBezTo>
                        <a:pt x="385827" y="58864"/>
                        <a:pt x="408020" y="56579"/>
                        <a:pt x="420403" y="56579"/>
                      </a:cubicBezTo>
                      <a:cubicBezTo>
                        <a:pt x="422975" y="56579"/>
                        <a:pt x="425165" y="56674"/>
                        <a:pt x="426403" y="56864"/>
                      </a:cubicBezTo>
                      <a:cubicBezTo>
                        <a:pt x="426499" y="56864"/>
                        <a:pt x="426689" y="56864"/>
                        <a:pt x="426784" y="56864"/>
                      </a:cubicBezTo>
                      <a:cubicBezTo>
                        <a:pt x="432118" y="56864"/>
                        <a:pt x="438786" y="42481"/>
                        <a:pt x="448120" y="36766"/>
                      </a:cubicBezTo>
                      <a:cubicBezTo>
                        <a:pt x="450787" y="34576"/>
                        <a:pt x="453169" y="33623"/>
                        <a:pt x="455359" y="33623"/>
                      </a:cubicBezTo>
                      <a:cubicBezTo>
                        <a:pt x="464408" y="33623"/>
                        <a:pt x="469647" y="49244"/>
                        <a:pt x="473838" y="49244"/>
                      </a:cubicBezTo>
                      <a:cubicBezTo>
                        <a:pt x="475743" y="49244"/>
                        <a:pt x="477458" y="46006"/>
                        <a:pt x="479172" y="36576"/>
                      </a:cubicBezTo>
                      <a:cubicBezTo>
                        <a:pt x="480982" y="26384"/>
                        <a:pt x="486506" y="19336"/>
                        <a:pt x="492602" y="19336"/>
                      </a:cubicBezTo>
                      <a:cubicBezTo>
                        <a:pt x="496412" y="19336"/>
                        <a:pt x="500413" y="22003"/>
                        <a:pt x="503842" y="28289"/>
                      </a:cubicBezTo>
                      <a:cubicBezTo>
                        <a:pt x="507557" y="35052"/>
                        <a:pt x="511176" y="37624"/>
                        <a:pt x="514605" y="37624"/>
                      </a:cubicBezTo>
                      <a:cubicBezTo>
                        <a:pt x="526892" y="37624"/>
                        <a:pt x="538417" y="5143"/>
                        <a:pt x="554324" y="5143"/>
                      </a:cubicBezTo>
                      <a:cubicBezTo>
                        <a:pt x="555753" y="5143"/>
                        <a:pt x="557277" y="5429"/>
                        <a:pt x="558801" y="6001"/>
                      </a:cubicBezTo>
                      <a:cubicBezTo>
                        <a:pt x="570326" y="3620"/>
                        <a:pt x="579184" y="2667"/>
                        <a:pt x="585852" y="2667"/>
                      </a:cubicBezTo>
                      <a:moveTo>
                        <a:pt x="585471" y="95"/>
                      </a:moveTo>
                      <a:cubicBezTo>
                        <a:pt x="578423" y="95"/>
                        <a:pt x="569564" y="1143"/>
                        <a:pt x="558610" y="3429"/>
                      </a:cubicBezTo>
                      <a:cubicBezTo>
                        <a:pt x="557086" y="2953"/>
                        <a:pt x="555562" y="2667"/>
                        <a:pt x="553943" y="2667"/>
                      </a:cubicBezTo>
                      <a:cubicBezTo>
                        <a:pt x="544323" y="2667"/>
                        <a:pt x="536893" y="12192"/>
                        <a:pt x="529654" y="21336"/>
                      </a:cubicBezTo>
                      <a:cubicBezTo>
                        <a:pt x="524320" y="28099"/>
                        <a:pt x="518796" y="35147"/>
                        <a:pt x="514224" y="35147"/>
                      </a:cubicBezTo>
                      <a:cubicBezTo>
                        <a:pt x="511462" y="35147"/>
                        <a:pt x="508509" y="32385"/>
                        <a:pt x="505461" y="27051"/>
                      </a:cubicBezTo>
                      <a:cubicBezTo>
                        <a:pt x="500794" y="18669"/>
                        <a:pt x="495650" y="16859"/>
                        <a:pt x="492126" y="16859"/>
                      </a:cubicBezTo>
                      <a:cubicBezTo>
                        <a:pt x="484696" y="16859"/>
                        <a:pt x="478410" y="24574"/>
                        <a:pt x="476410" y="36100"/>
                      </a:cubicBezTo>
                      <a:cubicBezTo>
                        <a:pt x="474981" y="43815"/>
                        <a:pt x="473743" y="46101"/>
                        <a:pt x="473266" y="46672"/>
                      </a:cubicBezTo>
                      <a:cubicBezTo>
                        <a:pt x="472314" y="46006"/>
                        <a:pt x="470695" y="43720"/>
                        <a:pt x="469552" y="42196"/>
                      </a:cubicBezTo>
                      <a:cubicBezTo>
                        <a:pt x="466027" y="37338"/>
                        <a:pt x="461551" y="31242"/>
                        <a:pt x="454883" y="31242"/>
                      </a:cubicBezTo>
                      <a:cubicBezTo>
                        <a:pt x="452026" y="31242"/>
                        <a:pt x="449073" y="32480"/>
                        <a:pt x="446120" y="34862"/>
                      </a:cubicBezTo>
                      <a:cubicBezTo>
                        <a:pt x="441548" y="37624"/>
                        <a:pt x="437548" y="42577"/>
                        <a:pt x="434024" y="46958"/>
                      </a:cubicBezTo>
                      <a:cubicBezTo>
                        <a:pt x="431357" y="50292"/>
                        <a:pt x="427927" y="54483"/>
                        <a:pt x="426308" y="54483"/>
                      </a:cubicBezTo>
                      <a:cubicBezTo>
                        <a:pt x="424499" y="54197"/>
                        <a:pt x="421832" y="54197"/>
                        <a:pt x="419926" y="54197"/>
                      </a:cubicBezTo>
                      <a:cubicBezTo>
                        <a:pt x="410687" y="54197"/>
                        <a:pt x="395066" y="54959"/>
                        <a:pt x="394209" y="60198"/>
                      </a:cubicBezTo>
                      <a:cubicBezTo>
                        <a:pt x="393733" y="63532"/>
                        <a:pt x="397924" y="65341"/>
                        <a:pt x="402591" y="66770"/>
                      </a:cubicBezTo>
                      <a:cubicBezTo>
                        <a:pt x="404496" y="67342"/>
                        <a:pt x="405449" y="68294"/>
                        <a:pt x="405258" y="69532"/>
                      </a:cubicBezTo>
                      <a:cubicBezTo>
                        <a:pt x="404877" y="71914"/>
                        <a:pt x="401067" y="75247"/>
                        <a:pt x="395924" y="75247"/>
                      </a:cubicBezTo>
                      <a:cubicBezTo>
                        <a:pt x="392304" y="75247"/>
                        <a:pt x="388684" y="73533"/>
                        <a:pt x="385541" y="70390"/>
                      </a:cubicBezTo>
                      <a:cubicBezTo>
                        <a:pt x="383636" y="68485"/>
                        <a:pt x="381731" y="68104"/>
                        <a:pt x="380493" y="68104"/>
                      </a:cubicBezTo>
                      <a:cubicBezTo>
                        <a:pt x="376969" y="68104"/>
                        <a:pt x="373444" y="70961"/>
                        <a:pt x="370587" y="76200"/>
                      </a:cubicBezTo>
                      <a:cubicBezTo>
                        <a:pt x="368301" y="80391"/>
                        <a:pt x="366777" y="85534"/>
                        <a:pt x="366777" y="89154"/>
                      </a:cubicBezTo>
                      <a:cubicBezTo>
                        <a:pt x="366777" y="90773"/>
                        <a:pt x="366682" y="91726"/>
                        <a:pt x="366491" y="92202"/>
                      </a:cubicBezTo>
                      <a:cubicBezTo>
                        <a:pt x="365158" y="91440"/>
                        <a:pt x="362681" y="88868"/>
                        <a:pt x="360871" y="87058"/>
                      </a:cubicBezTo>
                      <a:cubicBezTo>
                        <a:pt x="356014" y="82105"/>
                        <a:pt x="350489" y="76581"/>
                        <a:pt x="344869" y="76581"/>
                      </a:cubicBezTo>
                      <a:cubicBezTo>
                        <a:pt x="343822" y="76581"/>
                        <a:pt x="342869" y="76771"/>
                        <a:pt x="341917" y="77153"/>
                      </a:cubicBezTo>
                      <a:cubicBezTo>
                        <a:pt x="338583" y="78486"/>
                        <a:pt x="335249" y="83344"/>
                        <a:pt x="330582" y="90202"/>
                      </a:cubicBezTo>
                      <a:cubicBezTo>
                        <a:pt x="323533" y="100489"/>
                        <a:pt x="313913" y="114586"/>
                        <a:pt x="303721" y="114586"/>
                      </a:cubicBezTo>
                      <a:cubicBezTo>
                        <a:pt x="300388" y="114586"/>
                        <a:pt x="297054" y="113062"/>
                        <a:pt x="293625" y="110014"/>
                      </a:cubicBezTo>
                      <a:cubicBezTo>
                        <a:pt x="287815" y="104775"/>
                        <a:pt x="286291" y="101917"/>
                        <a:pt x="285624" y="100774"/>
                      </a:cubicBezTo>
                      <a:cubicBezTo>
                        <a:pt x="285243" y="100013"/>
                        <a:pt x="284481" y="98774"/>
                        <a:pt x="282862" y="98774"/>
                      </a:cubicBezTo>
                      <a:cubicBezTo>
                        <a:pt x="281909" y="98774"/>
                        <a:pt x="281338" y="99250"/>
                        <a:pt x="280671" y="99631"/>
                      </a:cubicBezTo>
                      <a:cubicBezTo>
                        <a:pt x="279623" y="100393"/>
                        <a:pt x="277433" y="101822"/>
                        <a:pt x="271717" y="103727"/>
                      </a:cubicBezTo>
                      <a:cubicBezTo>
                        <a:pt x="268574" y="103537"/>
                        <a:pt x="257906" y="86963"/>
                        <a:pt x="256763" y="81439"/>
                      </a:cubicBezTo>
                      <a:cubicBezTo>
                        <a:pt x="254858" y="71628"/>
                        <a:pt x="247238" y="68104"/>
                        <a:pt x="240666" y="68104"/>
                      </a:cubicBezTo>
                      <a:cubicBezTo>
                        <a:pt x="234379" y="68104"/>
                        <a:pt x="228379" y="71056"/>
                        <a:pt x="225045" y="75819"/>
                      </a:cubicBezTo>
                      <a:cubicBezTo>
                        <a:pt x="222092" y="80105"/>
                        <a:pt x="221521" y="85439"/>
                        <a:pt x="223426" y="90868"/>
                      </a:cubicBezTo>
                      <a:cubicBezTo>
                        <a:pt x="224378" y="93250"/>
                        <a:pt x="224378" y="95250"/>
                        <a:pt x="223426" y="97250"/>
                      </a:cubicBezTo>
                      <a:cubicBezTo>
                        <a:pt x="219235" y="106013"/>
                        <a:pt x="198280" y="112300"/>
                        <a:pt x="181420" y="117253"/>
                      </a:cubicBezTo>
                      <a:cubicBezTo>
                        <a:pt x="162275" y="122968"/>
                        <a:pt x="151417" y="126492"/>
                        <a:pt x="150655" y="132779"/>
                      </a:cubicBezTo>
                      <a:cubicBezTo>
                        <a:pt x="149226" y="143351"/>
                        <a:pt x="145987" y="155924"/>
                        <a:pt x="138367" y="155924"/>
                      </a:cubicBezTo>
                      <a:cubicBezTo>
                        <a:pt x="136653" y="155924"/>
                        <a:pt x="133129" y="155257"/>
                        <a:pt x="128271" y="150781"/>
                      </a:cubicBezTo>
                      <a:cubicBezTo>
                        <a:pt x="127890" y="150495"/>
                        <a:pt x="127223" y="150019"/>
                        <a:pt x="126747" y="149923"/>
                      </a:cubicBezTo>
                      <a:cubicBezTo>
                        <a:pt x="113793" y="147828"/>
                        <a:pt x="103601" y="141637"/>
                        <a:pt x="92933" y="135160"/>
                      </a:cubicBezTo>
                      <a:cubicBezTo>
                        <a:pt x="84932" y="130302"/>
                        <a:pt x="76741" y="125349"/>
                        <a:pt x="67025" y="121920"/>
                      </a:cubicBezTo>
                      <a:cubicBezTo>
                        <a:pt x="66168" y="121634"/>
                        <a:pt x="65311" y="121444"/>
                        <a:pt x="64454" y="121444"/>
                      </a:cubicBezTo>
                      <a:cubicBezTo>
                        <a:pt x="58358" y="121444"/>
                        <a:pt x="50737" y="127730"/>
                        <a:pt x="41974" y="135064"/>
                      </a:cubicBezTo>
                      <a:cubicBezTo>
                        <a:pt x="33307" y="142208"/>
                        <a:pt x="23591" y="150304"/>
                        <a:pt x="16638" y="150304"/>
                      </a:cubicBezTo>
                      <a:cubicBezTo>
                        <a:pt x="14923" y="150304"/>
                        <a:pt x="9589" y="150304"/>
                        <a:pt x="6637" y="137065"/>
                      </a:cubicBezTo>
                      <a:cubicBezTo>
                        <a:pt x="6351" y="135922"/>
                        <a:pt x="5398" y="135160"/>
                        <a:pt x="4351" y="135160"/>
                      </a:cubicBezTo>
                      <a:cubicBezTo>
                        <a:pt x="4351" y="135160"/>
                        <a:pt x="4351" y="135160"/>
                        <a:pt x="4255" y="135160"/>
                      </a:cubicBezTo>
                      <a:cubicBezTo>
                        <a:pt x="3112" y="135160"/>
                        <a:pt x="2160" y="136112"/>
                        <a:pt x="1969" y="137255"/>
                      </a:cubicBezTo>
                      <a:cubicBezTo>
                        <a:pt x="-1079" y="162306"/>
                        <a:pt x="-602" y="172783"/>
                        <a:pt x="3493" y="177451"/>
                      </a:cubicBezTo>
                      <a:cubicBezTo>
                        <a:pt x="5875" y="180118"/>
                        <a:pt x="9018" y="180404"/>
                        <a:pt x="11209" y="180404"/>
                      </a:cubicBezTo>
                      <a:cubicBezTo>
                        <a:pt x="13399" y="180404"/>
                        <a:pt x="15971" y="180022"/>
                        <a:pt x="18829" y="179641"/>
                      </a:cubicBezTo>
                      <a:cubicBezTo>
                        <a:pt x="22448" y="179070"/>
                        <a:pt x="26639" y="178498"/>
                        <a:pt x="31402" y="178498"/>
                      </a:cubicBezTo>
                      <a:cubicBezTo>
                        <a:pt x="38926" y="178498"/>
                        <a:pt x="46070" y="180118"/>
                        <a:pt x="53214" y="183451"/>
                      </a:cubicBezTo>
                      <a:cubicBezTo>
                        <a:pt x="55500" y="187642"/>
                        <a:pt x="55976" y="192310"/>
                        <a:pt x="56452" y="196882"/>
                      </a:cubicBezTo>
                      <a:cubicBezTo>
                        <a:pt x="57405" y="206407"/>
                        <a:pt x="58358" y="216217"/>
                        <a:pt x="77598" y="216217"/>
                      </a:cubicBezTo>
                      <a:cubicBezTo>
                        <a:pt x="80551" y="216217"/>
                        <a:pt x="84075" y="216027"/>
                        <a:pt x="87885" y="215551"/>
                      </a:cubicBezTo>
                      <a:cubicBezTo>
                        <a:pt x="88361" y="215551"/>
                        <a:pt x="88742" y="215360"/>
                        <a:pt x="89123" y="215074"/>
                      </a:cubicBezTo>
                      <a:cubicBezTo>
                        <a:pt x="89599" y="214693"/>
                        <a:pt x="89980" y="214598"/>
                        <a:pt x="90266" y="214598"/>
                      </a:cubicBezTo>
                      <a:cubicBezTo>
                        <a:pt x="91123" y="214598"/>
                        <a:pt x="92266" y="215074"/>
                        <a:pt x="93695" y="215646"/>
                      </a:cubicBezTo>
                      <a:cubicBezTo>
                        <a:pt x="96172" y="216694"/>
                        <a:pt x="99505" y="218027"/>
                        <a:pt x="103982" y="218027"/>
                      </a:cubicBezTo>
                      <a:cubicBezTo>
                        <a:pt x="110269" y="218027"/>
                        <a:pt x="117222" y="215265"/>
                        <a:pt x="125318" y="209740"/>
                      </a:cubicBezTo>
                      <a:cubicBezTo>
                        <a:pt x="125794" y="209455"/>
                        <a:pt x="126271" y="209264"/>
                        <a:pt x="126842" y="209264"/>
                      </a:cubicBezTo>
                      <a:cubicBezTo>
                        <a:pt x="129509" y="209264"/>
                        <a:pt x="134081" y="213265"/>
                        <a:pt x="137320" y="220789"/>
                      </a:cubicBezTo>
                      <a:cubicBezTo>
                        <a:pt x="143035" y="233839"/>
                        <a:pt x="144178" y="254984"/>
                        <a:pt x="128652" y="271748"/>
                      </a:cubicBezTo>
                      <a:cubicBezTo>
                        <a:pt x="127985" y="272510"/>
                        <a:pt x="127509" y="272605"/>
                        <a:pt x="127128" y="272605"/>
                      </a:cubicBezTo>
                      <a:cubicBezTo>
                        <a:pt x="126080" y="272605"/>
                        <a:pt x="124461" y="271653"/>
                        <a:pt x="122746" y="270700"/>
                      </a:cubicBezTo>
                      <a:cubicBezTo>
                        <a:pt x="120079" y="269176"/>
                        <a:pt x="116841" y="267271"/>
                        <a:pt x="112841" y="267271"/>
                      </a:cubicBezTo>
                      <a:cubicBezTo>
                        <a:pt x="111983" y="267271"/>
                        <a:pt x="111031" y="267271"/>
                        <a:pt x="110173" y="267557"/>
                      </a:cubicBezTo>
                      <a:cubicBezTo>
                        <a:pt x="109602" y="267653"/>
                        <a:pt x="109030" y="268033"/>
                        <a:pt x="108649" y="268605"/>
                      </a:cubicBezTo>
                      <a:cubicBezTo>
                        <a:pt x="105601" y="273177"/>
                        <a:pt x="101601" y="277368"/>
                        <a:pt x="97696" y="281464"/>
                      </a:cubicBezTo>
                      <a:cubicBezTo>
                        <a:pt x="92171" y="287369"/>
                        <a:pt x="86837" y="292894"/>
                        <a:pt x="85313" y="298799"/>
                      </a:cubicBezTo>
                      <a:cubicBezTo>
                        <a:pt x="84932" y="300038"/>
                        <a:pt x="85694" y="301371"/>
                        <a:pt x="87028" y="301752"/>
                      </a:cubicBezTo>
                      <a:cubicBezTo>
                        <a:pt x="103411" y="306229"/>
                        <a:pt x="120460" y="312706"/>
                        <a:pt x="136939" y="319088"/>
                      </a:cubicBezTo>
                      <a:cubicBezTo>
                        <a:pt x="142939" y="321373"/>
                        <a:pt x="148845" y="323659"/>
                        <a:pt x="154655" y="325755"/>
                      </a:cubicBezTo>
                      <a:cubicBezTo>
                        <a:pt x="159418" y="327565"/>
                        <a:pt x="163704" y="329660"/>
                        <a:pt x="167704" y="332422"/>
                      </a:cubicBezTo>
                      <a:cubicBezTo>
                        <a:pt x="168085" y="332708"/>
                        <a:pt x="168562" y="332804"/>
                        <a:pt x="169038" y="332804"/>
                      </a:cubicBezTo>
                      <a:cubicBezTo>
                        <a:pt x="169324" y="332804"/>
                        <a:pt x="169609" y="332804"/>
                        <a:pt x="169895" y="332613"/>
                      </a:cubicBezTo>
                      <a:cubicBezTo>
                        <a:pt x="170943" y="332232"/>
                        <a:pt x="172086" y="331756"/>
                        <a:pt x="173324" y="331280"/>
                      </a:cubicBezTo>
                      <a:cubicBezTo>
                        <a:pt x="173324" y="331280"/>
                        <a:pt x="173705" y="331089"/>
                        <a:pt x="174562" y="331089"/>
                      </a:cubicBezTo>
                      <a:cubicBezTo>
                        <a:pt x="179325" y="331089"/>
                        <a:pt x="189802" y="334708"/>
                        <a:pt x="193041" y="341662"/>
                      </a:cubicBezTo>
                      <a:cubicBezTo>
                        <a:pt x="195041" y="346138"/>
                        <a:pt x="193612" y="351282"/>
                        <a:pt x="188659" y="356997"/>
                      </a:cubicBezTo>
                      <a:cubicBezTo>
                        <a:pt x="188088" y="357664"/>
                        <a:pt x="187897" y="358616"/>
                        <a:pt x="188279" y="359473"/>
                      </a:cubicBezTo>
                      <a:lnTo>
                        <a:pt x="188564" y="360236"/>
                      </a:lnTo>
                      <a:lnTo>
                        <a:pt x="188850" y="360902"/>
                      </a:lnTo>
                      <a:cubicBezTo>
                        <a:pt x="197994" y="383953"/>
                        <a:pt x="203709" y="396716"/>
                        <a:pt x="224854" y="411289"/>
                      </a:cubicBezTo>
                      <a:cubicBezTo>
                        <a:pt x="253525" y="431006"/>
                        <a:pt x="278766" y="443674"/>
                        <a:pt x="304293" y="450913"/>
                      </a:cubicBezTo>
                      <a:cubicBezTo>
                        <a:pt x="315342" y="454057"/>
                        <a:pt x="327820" y="455581"/>
                        <a:pt x="343822" y="455581"/>
                      </a:cubicBezTo>
                      <a:cubicBezTo>
                        <a:pt x="347251" y="455581"/>
                        <a:pt x="350680" y="455581"/>
                        <a:pt x="354109" y="455390"/>
                      </a:cubicBezTo>
                      <a:cubicBezTo>
                        <a:pt x="354966" y="455390"/>
                        <a:pt x="355728" y="454914"/>
                        <a:pt x="356109" y="454247"/>
                      </a:cubicBezTo>
                      <a:cubicBezTo>
                        <a:pt x="356490" y="453580"/>
                        <a:pt x="356585" y="452628"/>
                        <a:pt x="356109" y="451961"/>
                      </a:cubicBezTo>
                      <a:cubicBezTo>
                        <a:pt x="355728" y="451199"/>
                        <a:pt x="355252" y="450532"/>
                        <a:pt x="354775" y="449771"/>
                      </a:cubicBezTo>
                      <a:cubicBezTo>
                        <a:pt x="353442" y="447961"/>
                        <a:pt x="352013" y="445484"/>
                        <a:pt x="352870" y="443674"/>
                      </a:cubicBezTo>
                      <a:cubicBezTo>
                        <a:pt x="353728" y="441960"/>
                        <a:pt x="356585" y="441007"/>
                        <a:pt x="358871" y="441007"/>
                      </a:cubicBezTo>
                      <a:cubicBezTo>
                        <a:pt x="360681" y="441007"/>
                        <a:pt x="361633" y="441579"/>
                        <a:pt x="361824" y="441770"/>
                      </a:cubicBezTo>
                      <a:lnTo>
                        <a:pt x="361633" y="443579"/>
                      </a:lnTo>
                      <a:cubicBezTo>
                        <a:pt x="361252" y="449961"/>
                        <a:pt x="361157" y="451104"/>
                        <a:pt x="364015" y="453199"/>
                      </a:cubicBezTo>
                      <a:cubicBezTo>
                        <a:pt x="364396" y="453485"/>
                        <a:pt x="364872" y="453866"/>
                        <a:pt x="365443" y="454342"/>
                      </a:cubicBezTo>
                      <a:cubicBezTo>
                        <a:pt x="365920" y="454723"/>
                        <a:pt x="366396" y="454914"/>
                        <a:pt x="367063" y="454914"/>
                      </a:cubicBezTo>
                      <a:cubicBezTo>
                        <a:pt x="367063" y="454914"/>
                        <a:pt x="367063" y="454914"/>
                        <a:pt x="367158" y="454914"/>
                      </a:cubicBezTo>
                      <a:cubicBezTo>
                        <a:pt x="373064" y="454628"/>
                        <a:pt x="378874" y="454438"/>
                        <a:pt x="384684" y="454247"/>
                      </a:cubicBezTo>
                      <a:cubicBezTo>
                        <a:pt x="385065" y="454247"/>
                        <a:pt x="385446" y="454152"/>
                        <a:pt x="385827" y="453962"/>
                      </a:cubicBezTo>
                      <a:cubicBezTo>
                        <a:pt x="386113" y="454152"/>
                        <a:pt x="386399" y="454247"/>
                        <a:pt x="386779" y="454247"/>
                      </a:cubicBezTo>
                      <a:cubicBezTo>
                        <a:pt x="386779" y="454247"/>
                        <a:pt x="386779" y="454247"/>
                        <a:pt x="386779" y="454247"/>
                      </a:cubicBezTo>
                      <a:cubicBezTo>
                        <a:pt x="388399" y="454247"/>
                        <a:pt x="390018" y="454247"/>
                        <a:pt x="391637" y="454247"/>
                      </a:cubicBezTo>
                      <a:cubicBezTo>
                        <a:pt x="409544" y="454247"/>
                        <a:pt x="430404" y="455771"/>
                        <a:pt x="449359" y="467011"/>
                      </a:cubicBezTo>
                      <a:cubicBezTo>
                        <a:pt x="449740" y="467201"/>
                        <a:pt x="450121" y="467392"/>
                        <a:pt x="450597" y="467392"/>
                      </a:cubicBezTo>
                      <a:cubicBezTo>
                        <a:pt x="451168" y="467392"/>
                        <a:pt x="451835" y="467201"/>
                        <a:pt x="452216" y="466725"/>
                      </a:cubicBezTo>
                      <a:cubicBezTo>
                        <a:pt x="452407" y="466534"/>
                        <a:pt x="452502" y="466439"/>
                        <a:pt x="452597" y="466249"/>
                      </a:cubicBezTo>
                      <a:cubicBezTo>
                        <a:pt x="453454" y="467296"/>
                        <a:pt x="454598" y="468249"/>
                        <a:pt x="456217" y="469011"/>
                      </a:cubicBezTo>
                      <a:cubicBezTo>
                        <a:pt x="459169" y="470345"/>
                        <a:pt x="459836" y="472249"/>
                        <a:pt x="460598" y="474536"/>
                      </a:cubicBezTo>
                      <a:cubicBezTo>
                        <a:pt x="460884" y="475393"/>
                        <a:pt x="461170" y="476155"/>
                        <a:pt x="461551" y="477012"/>
                      </a:cubicBezTo>
                      <a:cubicBezTo>
                        <a:pt x="461551" y="477203"/>
                        <a:pt x="461741" y="477393"/>
                        <a:pt x="461836" y="477488"/>
                      </a:cubicBezTo>
                      <a:cubicBezTo>
                        <a:pt x="462503" y="478250"/>
                        <a:pt x="463075" y="479012"/>
                        <a:pt x="463646" y="479870"/>
                      </a:cubicBezTo>
                      <a:cubicBezTo>
                        <a:pt x="463741" y="480060"/>
                        <a:pt x="463932" y="480155"/>
                        <a:pt x="464123" y="480346"/>
                      </a:cubicBezTo>
                      <a:cubicBezTo>
                        <a:pt x="466313" y="482155"/>
                        <a:pt x="469361" y="483108"/>
                        <a:pt x="473933" y="483298"/>
                      </a:cubicBezTo>
                      <a:cubicBezTo>
                        <a:pt x="473933" y="483298"/>
                        <a:pt x="473933" y="483298"/>
                        <a:pt x="474028" y="483298"/>
                      </a:cubicBezTo>
                      <a:cubicBezTo>
                        <a:pt x="474695" y="483298"/>
                        <a:pt x="475362" y="483013"/>
                        <a:pt x="475838" y="482441"/>
                      </a:cubicBezTo>
                      <a:cubicBezTo>
                        <a:pt x="476315" y="481870"/>
                        <a:pt x="476505" y="481108"/>
                        <a:pt x="476315" y="480441"/>
                      </a:cubicBezTo>
                      <a:cubicBezTo>
                        <a:pt x="474219" y="470630"/>
                        <a:pt x="476029" y="469582"/>
                        <a:pt x="479362" y="467678"/>
                      </a:cubicBezTo>
                      <a:cubicBezTo>
                        <a:pt x="483363" y="465391"/>
                        <a:pt x="488983" y="462153"/>
                        <a:pt x="490792" y="447770"/>
                      </a:cubicBezTo>
                      <a:cubicBezTo>
                        <a:pt x="491078" y="445294"/>
                        <a:pt x="493174" y="443674"/>
                        <a:pt x="502318" y="443674"/>
                      </a:cubicBezTo>
                      <a:cubicBezTo>
                        <a:pt x="503842" y="443674"/>
                        <a:pt x="505366" y="443674"/>
                        <a:pt x="506890" y="443674"/>
                      </a:cubicBezTo>
                      <a:cubicBezTo>
                        <a:pt x="508509" y="443674"/>
                        <a:pt x="510128" y="443674"/>
                        <a:pt x="511748" y="443674"/>
                      </a:cubicBezTo>
                      <a:cubicBezTo>
                        <a:pt x="518510" y="443674"/>
                        <a:pt x="525178" y="443008"/>
                        <a:pt x="528511" y="438436"/>
                      </a:cubicBezTo>
                      <a:cubicBezTo>
                        <a:pt x="530893" y="435102"/>
                        <a:pt x="531083" y="430435"/>
                        <a:pt x="529083" y="424148"/>
                      </a:cubicBezTo>
                      <a:cubicBezTo>
                        <a:pt x="526416" y="415862"/>
                        <a:pt x="526511" y="413956"/>
                        <a:pt x="526702" y="413480"/>
                      </a:cubicBezTo>
                      <a:cubicBezTo>
                        <a:pt x="527654" y="413671"/>
                        <a:pt x="528892" y="413956"/>
                        <a:pt x="530226" y="414147"/>
                      </a:cubicBezTo>
                      <a:cubicBezTo>
                        <a:pt x="532417" y="414528"/>
                        <a:pt x="535179" y="415099"/>
                        <a:pt x="538417" y="415099"/>
                      </a:cubicBezTo>
                      <a:cubicBezTo>
                        <a:pt x="546133" y="415099"/>
                        <a:pt x="552895" y="412147"/>
                        <a:pt x="559373" y="406051"/>
                      </a:cubicBezTo>
                      <a:cubicBezTo>
                        <a:pt x="564897" y="400812"/>
                        <a:pt x="566611" y="398336"/>
                        <a:pt x="566421" y="395954"/>
                      </a:cubicBezTo>
                      <a:cubicBezTo>
                        <a:pt x="566231" y="393954"/>
                        <a:pt x="564707" y="392906"/>
                        <a:pt x="563564" y="392049"/>
                      </a:cubicBezTo>
                      <a:cubicBezTo>
                        <a:pt x="561468" y="390620"/>
                        <a:pt x="558515" y="388620"/>
                        <a:pt x="561754" y="378142"/>
                      </a:cubicBezTo>
                      <a:cubicBezTo>
                        <a:pt x="563659" y="374428"/>
                        <a:pt x="570993" y="372713"/>
                        <a:pt x="578042" y="370904"/>
                      </a:cubicBezTo>
                      <a:cubicBezTo>
                        <a:pt x="585947" y="368998"/>
                        <a:pt x="594139" y="366903"/>
                        <a:pt x="598425" y="361474"/>
                      </a:cubicBezTo>
                      <a:cubicBezTo>
                        <a:pt x="623190" y="351091"/>
                        <a:pt x="622809" y="332422"/>
                        <a:pt x="622523" y="314420"/>
                      </a:cubicBezTo>
                      <a:cubicBezTo>
                        <a:pt x="622237" y="297942"/>
                        <a:pt x="621952" y="280892"/>
                        <a:pt x="639001" y="266986"/>
                      </a:cubicBezTo>
                      <a:cubicBezTo>
                        <a:pt x="643859" y="263557"/>
                        <a:pt x="644526" y="261461"/>
                        <a:pt x="644145" y="258699"/>
                      </a:cubicBezTo>
                      <a:cubicBezTo>
                        <a:pt x="643954" y="257746"/>
                        <a:pt x="643764" y="256413"/>
                        <a:pt x="649669" y="251746"/>
                      </a:cubicBezTo>
                      <a:cubicBezTo>
                        <a:pt x="674339" y="232410"/>
                        <a:pt x="670529" y="222885"/>
                        <a:pt x="665100" y="215455"/>
                      </a:cubicBezTo>
                      <a:cubicBezTo>
                        <a:pt x="664243" y="214217"/>
                        <a:pt x="663195" y="212884"/>
                        <a:pt x="663290" y="212312"/>
                      </a:cubicBezTo>
                      <a:cubicBezTo>
                        <a:pt x="663290" y="212122"/>
                        <a:pt x="663767" y="211074"/>
                        <a:pt x="667291" y="209264"/>
                      </a:cubicBezTo>
                      <a:cubicBezTo>
                        <a:pt x="684341" y="200501"/>
                        <a:pt x="679387" y="188404"/>
                        <a:pt x="675006" y="177832"/>
                      </a:cubicBezTo>
                      <a:cubicBezTo>
                        <a:pt x="672053" y="170688"/>
                        <a:pt x="669291" y="164021"/>
                        <a:pt x="672053" y="157924"/>
                      </a:cubicBezTo>
                      <a:cubicBezTo>
                        <a:pt x="672339" y="157258"/>
                        <a:pt x="672339" y="156591"/>
                        <a:pt x="672053" y="155924"/>
                      </a:cubicBezTo>
                      <a:cubicBezTo>
                        <a:pt x="671767" y="155257"/>
                        <a:pt x="671196" y="154781"/>
                        <a:pt x="670529" y="154686"/>
                      </a:cubicBezTo>
                      <a:cubicBezTo>
                        <a:pt x="659957" y="152019"/>
                        <a:pt x="654242" y="150971"/>
                        <a:pt x="650717" y="150971"/>
                      </a:cubicBezTo>
                      <a:cubicBezTo>
                        <a:pt x="645764" y="150971"/>
                        <a:pt x="644526" y="153257"/>
                        <a:pt x="643574" y="155924"/>
                      </a:cubicBezTo>
                      <a:cubicBezTo>
                        <a:pt x="642811" y="158020"/>
                        <a:pt x="641954" y="160306"/>
                        <a:pt x="636811" y="162782"/>
                      </a:cubicBezTo>
                      <a:cubicBezTo>
                        <a:pt x="634525" y="163830"/>
                        <a:pt x="632620" y="164401"/>
                        <a:pt x="631191" y="164401"/>
                      </a:cubicBezTo>
                      <a:cubicBezTo>
                        <a:pt x="629762" y="164401"/>
                        <a:pt x="629095" y="163830"/>
                        <a:pt x="628715" y="163449"/>
                      </a:cubicBezTo>
                      <a:cubicBezTo>
                        <a:pt x="625952" y="160496"/>
                        <a:pt x="626714" y="151257"/>
                        <a:pt x="627286" y="144399"/>
                      </a:cubicBezTo>
                      <a:cubicBezTo>
                        <a:pt x="627667" y="139065"/>
                        <a:pt x="628048" y="134398"/>
                        <a:pt x="627286" y="131540"/>
                      </a:cubicBezTo>
                      <a:cubicBezTo>
                        <a:pt x="624333" y="121158"/>
                        <a:pt x="619475" y="115919"/>
                        <a:pt x="612903" y="115919"/>
                      </a:cubicBezTo>
                      <a:cubicBezTo>
                        <a:pt x="605569" y="115919"/>
                        <a:pt x="598044" y="122682"/>
                        <a:pt x="591948" y="128111"/>
                      </a:cubicBezTo>
                      <a:cubicBezTo>
                        <a:pt x="589376" y="130397"/>
                        <a:pt x="585852" y="133540"/>
                        <a:pt x="584709" y="133731"/>
                      </a:cubicBezTo>
                      <a:cubicBezTo>
                        <a:pt x="581947" y="132874"/>
                        <a:pt x="581566" y="131445"/>
                        <a:pt x="581375" y="130969"/>
                      </a:cubicBezTo>
                      <a:cubicBezTo>
                        <a:pt x="579661" y="125444"/>
                        <a:pt x="589662" y="113157"/>
                        <a:pt x="597663" y="103346"/>
                      </a:cubicBezTo>
                      <a:cubicBezTo>
                        <a:pt x="606521" y="92488"/>
                        <a:pt x="611950" y="85534"/>
                        <a:pt x="611855" y="80391"/>
                      </a:cubicBezTo>
                      <a:cubicBezTo>
                        <a:pt x="611855" y="73914"/>
                        <a:pt x="614808" y="65056"/>
                        <a:pt x="617284" y="57912"/>
                      </a:cubicBezTo>
                      <a:cubicBezTo>
                        <a:pt x="620523" y="48673"/>
                        <a:pt x="622047" y="43624"/>
                        <a:pt x="620047" y="40862"/>
                      </a:cubicBezTo>
                      <a:cubicBezTo>
                        <a:pt x="619285" y="39814"/>
                        <a:pt x="618046" y="39148"/>
                        <a:pt x="616618" y="39148"/>
                      </a:cubicBezTo>
                      <a:cubicBezTo>
                        <a:pt x="615570" y="39148"/>
                        <a:pt x="614236" y="39433"/>
                        <a:pt x="612712" y="40196"/>
                      </a:cubicBezTo>
                      <a:cubicBezTo>
                        <a:pt x="610903" y="40481"/>
                        <a:pt x="609379" y="40672"/>
                        <a:pt x="608045" y="40672"/>
                      </a:cubicBezTo>
                      <a:cubicBezTo>
                        <a:pt x="606426" y="40672"/>
                        <a:pt x="604235" y="40481"/>
                        <a:pt x="603473" y="39338"/>
                      </a:cubicBezTo>
                      <a:cubicBezTo>
                        <a:pt x="602044" y="37433"/>
                        <a:pt x="603473" y="32480"/>
                        <a:pt x="604711" y="27718"/>
                      </a:cubicBezTo>
                      <a:cubicBezTo>
                        <a:pt x="606712" y="20479"/>
                        <a:pt x="608998" y="12382"/>
                        <a:pt x="604616" y="6477"/>
                      </a:cubicBezTo>
                      <a:cubicBezTo>
                        <a:pt x="601378" y="2096"/>
                        <a:pt x="594996" y="0"/>
                        <a:pt x="585281" y="0"/>
                      </a:cubicBezTo>
                      <a:lnTo>
                        <a:pt x="585281" y="2381"/>
                      </a:lnTo>
                      <a:lnTo>
                        <a:pt x="585281" y="0"/>
                      </a:lnTo>
                      <a:lnTo>
                        <a:pt x="58528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55" name="Graphic 2">
                <a:extLst>
                  <a:ext uri="{FF2B5EF4-FFF2-40B4-BE49-F238E27FC236}">
                    <a16:creationId xmlns:a16="http://schemas.microsoft.com/office/drawing/2014/main" id="{FDCD4316-136A-AAA3-CC3C-CC1D8B31EE6A}"/>
                  </a:ext>
                </a:extLst>
              </p:cNvPr>
              <p:cNvGrpSpPr/>
              <p:nvPr/>
            </p:nvGrpSpPr>
            <p:grpSpPr>
              <a:xfrm>
                <a:off x="7146202" y="3475481"/>
                <a:ext cx="64810" cy="82295"/>
                <a:chOff x="7146202" y="3475481"/>
                <a:chExt cx="64810" cy="82295"/>
              </a:xfrm>
              <a:grpFill/>
            </p:grpSpPr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81D7BC86-306C-A48B-261E-21BCF0706FF0}"/>
                    </a:ext>
                  </a:extLst>
                </p:cNvPr>
                <p:cNvSpPr/>
                <p:nvPr/>
              </p:nvSpPr>
              <p:spPr>
                <a:xfrm>
                  <a:off x="7147344" y="3476815"/>
                  <a:ext cx="62288" cy="79914"/>
                </a:xfrm>
                <a:custGeom>
                  <a:avLst/>
                  <a:gdLst>
                    <a:gd name="connsiteX0" fmla="*/ 58699 w 62288"/>
                    <a:gd name="connsiteY0" fmla="*/ 79819 h 79914"/>
                    <a:gd name="connsiteX1" fmla="*/ 36696 w 62288"/>
                    <a:gd name="connsiteY1" fmla="*/ 52959 h 79914"/>
                    <a:gd name="connsiteX2" fmla="*/ 30886 w 62288"/>
                    <a:gd name="connsiteY2" fmla="*/ 44196 h 79914"/>
                    <a:gd name="connsiteX3" fmla="*/ 28219 w 62288"/>
                    <a:gd name="connsiteY3" fmla="*/ 43053 h 79914"/>
                    <a:gd name="connsiteX4" fmla="*/ 22694 w 62288"/>
                    <a:gd name="connsiteY4" fmla="*/ 38957 h 79914"/>
                    <a:gd name="connsiteX5" fmla="*/ 25 w 62288"/>
                    <a:gd name="connsiteY5" fmla="*/ 12287 h 79914"/>
                    <a:gd name="connsiteX6" fmla="*/ 8693 w 62288"/>
                    <a:gd name="connsiteY6" fmla="*/ 1524 h 79914"/>
                    <a:gd name="connsiteX7" fmla="*/ 11931 w 62288"/>
                    <a:gd name="connsiteY7" fmla="*/ 0 h 79914"/>
                    <a:gd name="connsiteX8" fmla="*/ 16217 w 62288"/>
                    <a:gd name="connsiteY8" fmla="*/ 5715 h 79914"/>
                    <a:gd name="connsiteX9" fmla="*/ 33934 w 62288"/>
                    <a:gd name="connsiteY9" fmla="*/ 33052 h 79914"/>
                    <a:gd name="connsiteX10" fmla="*/ 46411 w 62288"/>
                    <a:gd name="connsiteY10" fmla="*/ 47530 h 79914"/>
                    <a:gd name="connsiteX11" fmla="*/ 61080 w 62288"/>
                    <a:gd name="connsiteY11" fmla="*/ 60865 h 79914"/>
                    <a:gd name="connsiteX12" fmla="*/ 60889 w 62288"/>
                    <a:gd name="connsiteY12" fmla="*/ 78867 h 79914"/>
                    <a:gd name="connsiteX13" fmla="*/ 58603 w 62288"/>
                    <a:gd name="connsiteY13" fmla="*/ 79915 h 79914"/>
                    <a:gd name="connsiteX14" fmla="*/ 58603 w 62288"/>
                    <a:gd name="connsiteY14" fmla="*/ 79915 h 7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288" h="79914">
                      <a:moveTo>
                        <a:pt x="58699" y="79819"/>
                      </a:moveTo>
                      <a:cubicBezTo>
                        <a:pt x="53841" y="79819"/>
                        <a:pt x="45840" y="67627"/>
                        <a:pt x="36696" y="52959"/>
                      </a:cubicBezTo>
                      <a:cubicBezTo>
                        <a:pt x="34124" y="48768"/>
                        <a:pt x="31838" y="45244"/>
                        <a:pt x="30886" y="44196"/>
                      </a:cubicBezTo>
                      <a:lnTo>
                        <a:pt x="28219" y="43053"/>
                      </a:lnTo>
                      <a:cubicBezTo>
                        <a:pt x="26314" y="41624"/>
                        <a:pt x="24504" y="40291"/>
                        <a:pt x="22694" y="38957"/>
                      </a:cubicBezTo>
                      <a:cubicBezTo>
                        <a:pt x="12312" y="31242"/>
                        <a:pt x="-642" y="21526"/>
                        <a:pt x="25" y="12287"/>
                      </a:cubicBezTo>
                      <a:cubicBezTo>
                        <a:pt x="310" y="8192"/>
                        <a:pt x="3263" y="4572"/>
                        <a:pt x="8693" y="1524"/>
                      </a:cubicBezTo>
                      <a:cubicBezTo>
                        <a:pt x="9931" y="476"/>
                        <a:pt x="10978" y="0"/>
                        <a:pt x="11931" y="0"/>
                      </a:cubicBezTo>
                      <a:cubicBezTo>
                        <a:pt x="14122" y="0"/>
                        <a:pt x="14884" y="2191"/>
                        <a:pt x="16217" y="5715"/>
                      </a:cubicBezTo>
                      <a:cubicBezTo>
                        <a:pt x="18408" y="11430"/>
                        <a:pt x="22027" y="21050"/>
                        <a:pt x="33934" y="33052"/>
                      </a:cubicBezTo>
                      <a:lnTo>
                        <a:pt x="46411" y="47530"/>
                      </a:lnTo>
                      <a:cubicBezTo>
                        <a:pt x="50984" y="50959"/>
                        <a:pt x="56318" y="55912"/>
                        <a:pt x="61080" y="60865"/>
                      </a:cubicBezTo>
                      <a:cubicBezTo>
                        <a:pt x="63271" y="74295"/>
                        <a:pt x="62033" y="77533"/>
                        <a:pt x="60889" y="78867"/>
                      </a:cubicBezTo>
                      <a:cubicBezTo>
                        <a:pt x="60318" y="79534"/>
                        <a:pt x="59461" y="79915"/>
                        <a:pt x="58603" y="79915"/>
                      </a:cubicBezTo>
                      <a:lnTo>
                        <a:pt x="58603" y="799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3F5EA7DC-EA9C-E999-1113-63C8C4AB0AC9}"/>
                    </a:ext>
                  </a:extLst>
                </p:cNvPr>
                <p:cNvSpPr/>
                <p:nvPr/>
              </p:nvSpPr>
              <p:spPr>
                <a:xfrm>
                  <a:off x="7146202" y="3475481"/>
                  <a:ext cx="64810" cy="82295"/>
                </a:xfrm>
                <a:custGeom>
                  <a:avLst/>
                  <a:gdLst>
                    <a:gd name="connsiteX0" fmla="*/ 13169 w 64810"/>
                    <a:gd name="connsiteY0" fmla="*/ 2381 h 82295"/>
                    <a:gd name="connsiteX1" fmla="*/ 34409 w 64810"/>
                    <a:gd name="connsiteY1" fmla="*/ 35052 h 82295"/>
                    <a:gd name="connsiteX2" fmla="*/ 46887 w 64810"/>
                    <a:gd name="connsiteY2" fmla="*/ 49435 h 82295"/>
                    <a:gd name="connsiteX3" fmla="*/ 46887 w 64810"/>
                    <a:gd name="connsiteY3" fmla="*/ 49435 h 82295"/>
                    <a:gd name="connsiteX4" fmla="*/ 35076 w 64810"/>
                    <a:gd name="connsiteY4" fmla="*/ 41719 h 82295"/>
                    <a:gd name="connsiteX5" fmla="*/ 33743 w 64810"/>
                    <a:gd name="connsiteY5" fmla="*/ 42291 h 82295"/>
                    <a:gd name="connsiteX6" fmla="*/ 32600 w 64810"/>
                    <a:gd name="connsiteY6" fmla="*/ 42291 h 82295"/>
                    <a:gd name="connsiteX7" fmla="*/ 29933 w 64810"/>
                    <a:gd name="connsiteY7" fmla="*/ 43243 h 82295"/>
                    <a:gd name="connsiteX8" fmla="*/ 29933 w 64810"/>
                    <a:gd name="connsiteY8" fmla="*/ 43243 h 82295"/>
                    <a:gd name="connsiteX9" fmla="*/ 29933 w 64810"/>
                    <a:gd name="connsiteY9" fmla="*/ 43243 h 82295"/>
                    <a:gd name="connsiteX10" fmla="*/ 10597 w 64810"/>
                    <a:gd name="connsiteY10" fmla="*/ 3905 h 82295"/>
                    <a:gd name="connsiteX11" fmla="*/ 13264 w 64810"/>
                    <a:gd name="connsiteY11" fmla="*/ 2476 h 82295"/>
                    <a:gd name="connsiteX12" fmla="*/ 33647 w 64810"/>
                    <a:gd name="connsiteY12" fmla="*/ 42386 h 82295"/>
                    <a:gd name="connsiteX13" fmla="*/ 46792 w 64810"/>
                    <a:gd name="connsiteY13" fmla="*/ 49530 h 82295"/>
                    <a:gd name="connsiteX14" fmla="*/ 46792 w 64810"/>
                    <a:gd name="connsiteY14" fmla="*/ 49530 h 82295"/>
                    <a:gd name="connsiteX15" fmla="*/ 46792 w 64810"/>
                    <a:gd name="connsiteY15" fmla="*/ 49530 h 82295"/>
                    <a:gd name="connsiteX16" fmla="*/ 61460 w 64810"/>
                    <a:gd name="connsiteY16" fmla="*/ 62865 h 82295"/>
                    <a:gd name="connsiteX17" fmla="*/ 59841 w 64810"/>
                    <a:gd name="connsiteY17" fmla="*/ 79915 h 82295"/>
                    <a:gd name="connsiteX18" fmla="*/ 32981 w 64810"/>
                    <a:gd name="connsiteY18" fmla="*/ 44577 h 82295"/>
                    <a:gd name="connsiteX19" fmla="*/ 29933 w 64810"/>
                    <a:gd name="connsiteY19" fmla="*/ 43148 h 82295"/>
                    <a:gd name="connsiteX20" fmla="*/ 31647 w 64810"/>
                    <a:gd name="connsiteY20" fmla="*/ 43529 h 82295"/>
                    <a:gd name="connsiteX21" fmla="*/ 33743 w 64810"/>
                    <a:gd name="connsiteY21" fmla="*/ 42291 h 82295"/>
                    <a:gd name="connsiteX22" fmla="*/ 13169 w 64810"/>
                    <a:gd name="connsiteY22" fmla="*/ 0 h 82295"/>
                    <a:gd name="connsiteX23" fmla="*/ 8978 w 64810"/>
                    <a:gd name="connsiteY23" fmla="*/ 1905 h 82295"/>
                    <a:gd name="connsiteX24" fmla="*/ 24 w 64810"/>
                    <a:gd name="connsiteY24" fmla="*/ 13430 h 82295"/>
                    <a:gd name="connsiteX25" fmla="*/ 23170 w 64810"/>
                    <a:gd name="connsiteY25" fmla="*/ 41148 h 82295"/>
                    <a:gd name="connsiteX26" fmla="*/ 28313 w 64810"/>
                    <a:gd name="connsiteY26" fmla="*/ 45053 h 82295"/>
                    <a:gd name="connsiteX27" fmla="*/ 28885 w 64810"/>
                    <a:gd name="connsiteY27" fmla="*/ 45339 h 82295"/>
                    <a:gd name="connsiteX28" fmla="*/ 28885 w 64810"/>
                    <a:gd name="connsiteY28" fmla="*/ 45339 h 82295"/>
                    <a:gd name="connsiteX29" fmla="*/ 31457 w 64810"/>
                    <a:gd name="connsiteY29" fmla="*/ 46577 h 82295"/>
                    <a:gd name="connsiteX30" fmla="*/ 36791 w 64810"/>
                    <a:gd name="connsiteY30" fmla="*/ 54864 h 82295"/>
                    <a:gd name="connsiteX31" fmla="*/ 59841 w 64810"/>
                    <a:gd name="connsiteY31" fmla="*/ 82296 h 82295"/>
                    <a:gd name="connsiteX32" fmla="*/ 62984 w 64810"/>
                    <a:gd name="connsiteY32" fmla="*/ 80867 h 82295"/>
                    <a:gd name="connsiteX33" fmla="*/ 63842 w 64810"/>
                    <a:gd name="connsiteY33" fmla="*/ 62579 h 82295"/>
                    <a:gd name="connsiteX34" fmla="*/ 63175 w 64810"/>
                    <a:gd name="connsiteY34" fmla="*/ 61246 h 82295"/>
                    <a:gd name="connsiteX35" fmla="*/ 48411 w 64810"/>
                    <a:gd name="connsiteY35" fmla="*/ 47815 h 82295"/>
                    <a:gd name="connsiteX36" fmla="*/ 36124 w 64810"/>
                    <a:gd name="connsiteY36" fmla="*/ 33528 h 82295"/>
                    <a:gd name="connsiteX37" fmla="*/ 18503 w 64810"/>
                    <a:gd name="connsiteY37" fmla="*/ 6477 h 82295"/>
                    <a:gd name="connsiteX38" fmla="*/ 13073 w 64810"/>
                    <a:gd name="connsiteY38" fmla="*/ 0 h 82295"/>
                    <a:gd name="connsiteX39" fmla="*/ 13073 w 64810"/>
                    <a:gd name="connsiteY39" fmla="*/ 0 h 82295"/>
                    <a:gd name="connsiteX40" fmla="*/ 29933 w 64810"/>
                    <a:gd name="connsiteY40" fmla="*/ 45529 h 82295"/>
                    <a:gd name="connsiteX41" fmla="*/ 29933 w 64810"/>
                    <a:gd name="connsiteY41" fmla="*/ 45529 h 82295"/>
                    <a:gd name="connsiteX42" fmla="*/ 29933 w 64810"/>
                    <a:gd name="connsiteY42" fmla="*/ 45529 h 82295"/>
                    <a:gd name="connsiteX43" fmla="*/ 46887 w 64810"/>
                    <a:gd name="connsiteY43" fmla="*/ 51911 h 82295"/>
                    <a:gd name="connsiteX44" fmla="*/ 46887 w 64810"/>
                    <a:gd name="connsiteY44" fmla="*/ 51911 h 82295"/>
                    <a:gd name="connsiteX45" fmla="*/ 46887 w 64810"/>
                    <a:gd name="connsiteY45" fmla="*/ 51911 h 82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64810" h="82295">
                      <a:moveTo>
                        <a:pt x="13169" y="2381"/>
                      </a:moveTo>
                      <a:cubicBezTo>
                        <a:pt x="16883" y="2381"/>
                        <a:pt x="15455" y="16097"/>
                        <a:pt x="34409" y="35052"/>
                      </a:cubicBezTo>
                      <a:lnTo>
                        <a:pt x="46887" y="49435"/>
                      </a:lnTo>
                      <a:cubicBezTo>
                        <a:pt x="46887" y="49435"/>
                        <a:pt x="46887" y="49435"/>
                        <a:pt x="46887" y="49435"/>
                      </a:cubicBezTo>
                      <a:cubicBezTo>
                        <a:pt x="39648" y="43243"/>
                        <a:pt x="36695" y="41719"/>
                        <a:pt x="35076" y="41719"/>
                      </a:cubicBezTo>
                      <a:cubicBezTo>
                        <a:pt x="34409" y="41719"/>
                        <a:pt x="34028" y="42005"/>
                        <a:pt x="33743" y="42291"/>
                      </a:cubicBezTo>
                      <a:cubicBezTo>
                        <a:pt x="33362" y="42291"/>
                        <a:pt x="32981" y="42291"/>
                        <a:pt x="32600" y="42291"/>
                      </a:cubicBezTo>
                      <a:cubicBezTo>
                        <a:pt x="31552" y="42291"/>
                        <a:pt x="30599" y="42577"/>
                        <a:pt x="29933" y="43243"/>
                      </a:cubicBezTo>
                      <a:lnTo>
                        <a:pt x="29933" y="43243"/>
                      </a:lnTo>
                      <a:cubicBezTo>
                        <a:pt x="29933" y="43243"/>
                        <a:pt x="29933" y="43243"/>
                        <a:pt x="29933" y="43243"/>
                      </a:cubicBezTo>
                      <a:cubicBezTo>
                        <a:pt x="16121" y="32480"/>
                        <a:pt x="-11025" y="15811"/>
                        <a:pt x="10597" y="3905"/>
                      </a:cubicBezTo>
                      <a:cubicBezTo>
                        <a:pt x="11740" y="2953"/>
                        <a:pt x="12597" y="2476"/>
                        <a:pt x="13264" y="2476"/>
                      </a:cubicBezTo>
                      <a:moveTo>
                        <a:pt x="33647" y="42386"/>
                      </a:moveTo>
                      <a:cubicBezTo>
                        <a:pt x="37172" y="42958"/>
                        <a:pt x="41839" y="45815"/>
                        <a:pt x="46792" y="49530"/>
                      </a:cubicBezTo>
                      <a:cubicBezTo>
                        <a:pt x="46792" y="49530"/>
                        <a:pt x="46792" y="49530"/>
                        <a:pt x="46792" y="49530"/>
                      </a:cubicBezTo>
                      <a:lnTo>
                        <a:pt x="46792" y="49530"/>
                      </a:lnTo>
                      <a:cubicBezTo>
                        <a:pt x="52031" y="53530"/>
                        <a:pt x="57365" y="58483"/>
                        <a:pt x="61460" y="62865"/>
                      </a:cubicBezTo>
                      <a:cubicBezTo>
                        <a:pt x="63270" y="75343"/>
                        <a:pt x="62318" y="79915"/>
                        <a:pt x="59841" y="79915"/>
                      </a:cubicBezTo>
                      <a:cubicBezTo>
                        <a:pt x="53364" y="79915"/>
                        <a:pt x="36505" y="48577"/>
                        <a:pt x="32981" y="44577"/>
                      </a:cubicBezTo>
                      <a:lnTo>
                        <a:pt x="29933" y="43148"/>
                      </a:lnTo>
                      <a:cubicBezTo>
                        <a:pt x="30599" y="43434"/>
                        <a:pt x="31171" y="43529"/>
                        <a:pt x="31647" y="43529"/>
                      </a:cubicBezTo>
                      <a:cubicBezTo>
                        <a:pt x="32695" y="43529"/>
                        <a:pt x="33171" y="42863"/>
                        <a:pt x="33743" y="42291"/>
                      </a:cubicBezTo>
                      <a:moveTo>
                        <a:pt x="13169" y="0"/>
                      </a:moveTo>
                      <a:cubicBezTo>
                        <a:pt x="11549" y="0"/>
                        <a:pt x="10121" y="952"/>
                        <a:pt x="8978" y="1905"/>
                      </a:cubicBezTo>
                      <a:cubicBezTo>
                        <a:pt x="3453" y="4953"/>
                        <a:pt x="310" y="8858"/>
                        <a:pt x="24" y="13430"/>
                      </a:cubicBezTo>
                      <a:cubicBezTo>
                        <a:pt x="-643" y="23336"/>
                        <a:pt x="12597" y="33242"/>
                        <a:pt x="23170" y="41148"/>
                      </a:cubicBezTo>
                      <a:cubicBezTo>
                        <a:pt x="24980" y="42481"/>
                        <a:pt x="26694" y="43815"/>
                        <a:pt x="28313" y="45053"/>
                      </a:cubicBezTo>
                      <a:cubicBezTo>
                        <a:pt x="28504" y="45148"/>
                        <a:pt x="28694" y="45339"/>
                        <a:pt x="28885" y="45339"/>
                      </a:cubicBezTo>
                      <a:lnTo>
                        <a:pt x="28885" y="45339"/>
                      </a:lnTo>
                      <a:cubicBezTo>
                        <a:pt x="28885" y="45339"/>
                        <a:pt x="31457" y="46577"/>
                        <a:pt x="31457" y="46577"/>
                      </a:cubicBezTo>
                      <a:cubicBezTo>
                        <a:pt x="32505" y="47911"/>
                        <a:pt x="34600" y="51340"/>
                        <a:pt x="36791" y="54864"/>
                      </a:cubicBezTo>
                      <a:cubicBezTo>
                        <a:pt x="48316" y="73438"/>
                        <a:pt x="54793" y="82296"/>
                        <a:pt x="59841" y="82296"/>
                      </a:cubicBezTo>
                      <a:cubicBezTo>
                        <a:pt x="61080" y="82296"/>
                        <a:pt x="62222" y="81820"/>
                        <a:pt x="62984" y="80867"/>
                      </a:cubicBezTo>
                      <a:cubicBezTo>
                        <a:pt x="64508" y="79153"/>
                        <a:pt x="65747" y="75629"/>
                        <a:pt x="63842" y="62579"/>
                      </a:cubicBezTo>
                      <a:cubicBezTo>
                        <a:pt x="63842" y="62103"/>
                        <a:pt x="63556" y="61627"/>
                        <a:pt x="63175" y="61246"/>
                      </a:cubicBezTo>
                      <a:cubicBezTo>
                        <a:pt x="58508" y="56388"/>
                        <a:pt x="53174" y="51435"/>
                        <a:pt x="48411" y="47815"/>
                      </a:cubicBezTo>
                      <a:lnTo>
                        <a:pt x="36124" y="33528"/>
                      </a:lnTo>
                      <a:cubicBezTo>
                        <a:pt x="24218" y="21622"/>
                        <a:pt x="20693" y="12097"/>
                        <a:pt x="18503" y="6477"/>
                      </a:cubicBezTo>
                      <a:cubicBezTo>
                        <a:pt x="17169" y="2857"/>
                        <a:pt x="16026" y="0"/>
                        <a:pt x="13073" y="0"/>
                      </a:cubicBezTo>
                      <a:lnTo>
                        <a:pt x="13073" y="0"/>
                      </a:lnTo>
                      <a:close/>
                      <a:moveTo>
                        <a:pt x="29933" y="45529"/>
                      </a:moveTo>
                      <a:lnTo>
                        <a:pt x="29933" y="45529"/>
                      </a:lnTo>
                      <a:lnTo>
                        <a:pt x="29933" y="45529"/>
                      </a:lnTo>
                      <a:close/>
                      <a:moveTo>
                        <a:pt x="46887" y="51911"/>
                      </a:moveTo>
                      <a:lnTo>
                        <a:pt x="46887" y="51911"/>
                      </a:lnTo>
                      <a:lnTo>
                        <a:pt x="46887" y="5191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58" name="Graphic 2">
                <a:extLst>
                  <a:ext uri="{FF2B5EF4-FFF2-40B4-BE49-F238E27FC236}">
                    <a16:creationId xmlns:a16="http://schemas.microsoft.com/office/drawing/2014/main" id="{61DC9877-7B63-24F3-9A06-F6DCCFE36659}"/>
                  </a:ext>
                </a:extLst>
              </p:cNvPr>
              <p:cNvGrpSpPr/>
              <p:nvPr/>
            </p:nvGrpSpPr>
            <p:grpSpPr>
              <a:xfrm>
                <a:off x="3943656" y="1992248"/>
                <a:ext cx="1711925" cy="1290351"/>
                <a:chOff x="3943656" y="1992248"/>
                <a:chExt cx="1711925" cy="1290351"/>
              </a:xfrm>
              <a:grpFill/>
            </p:grpSpPr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18CF7A51-40C4-7B27-5227-04FE04E05A5B}"/>
                    </a:ext>
                  </a:extLst>
                </p:cNvPr>
                <p:cNvSpPr/>
                <p:nvPr/>
              </p:nvSpPr>
              <p:spPr>
                <a:xfrm>
                  <a:off x="3944563" y="1992724"/>
                  <a:ext cx="1710167" cy="1288351"/>
                </a:xfrm>
                <a:custGeom>
                  <a:avLst/>
                  <a:gdLst>
                    <a:gd name="connsiteX0" fmla="*/ 1204461 w 1710167"/>
                    <a:gd name="connsiteY0" fmla="*/ 1288352 h 1288351"/>
                    <a:gd name="connsiteX1" fmla="*/ 1183982 w 1710167"/>
                    <a:gd name="connsiteY1" fmla="*/ 1278827 h 1288351"/>
                    <a:gd name="connsiteX2" fmla="*/ 1164170 w 1710167"/>
                    <a:gd name="connsiteY2" fmla="*/ 1269587 h 1288351"/>
                    <a:gd name="connsiteX3" fmla="*/ 1141691 w 1710167"/>
                    <a:gd name="connsiteY3" fmla="*/ 1258157 h 1288351"/>
                    <a:gd name="connsiteX4" fmla="*/ 1138834 w 1710167"/>
                    <a:gd name="connsiteY4" fmla="*/ 1255586 h 1288351"/>
                    <a:gd name="connsiteX5" fmla="*/ 1136167 w 1710167"/>
                    <a:gd name="connsiteY5" fmla="*/ 1257776 h 1288351"/>
                    <a:gd name="connsiteX6" fmla="*/ 1112068 w 1710167"/>
                    <a:gd name="connsiteY6" fmla="*/ 1267492 h 1288351"/>
                    <a:gd name="connsiteX7" fmla="*/ 1104544 w 1710167"/>
                    <a:gd name="connsiteY7" fmla="*/ 1267016 h 1288351"/>
                    <a:gd name="connsiteX8" fmla="*/ 1099305 w 1710167"/>
                    <a:gd name="connsiteY8" fmla="*/ 1262348 h 1288351"/>
                    <a:gd name="connsiteX9" fmla="*/ 1048346 w 1710167"/>
                    <a:gd name="connsiteY9" fmla="*/ 1228154 h 1288351"/>
                    <a:gd name="connsiteX10" fmla="*/ 1031487 w 1710167"/>
                    <a:gd name="connsiteY10" fmla="*/ 1218438 h 1288351"/>
                    <a:gd name="connsiteX11" fmla="*/ 953096 w 1710167"/>
                    <a:gd name="connsiteY11" fmla="*/ 1201960 h 1288351"/>
                    <a:gd name="connsiteX12" fmla="*/ 911091 w 1710167"/>
                    <a:gd name="connsiteY12" fmla="*/ 1199579 h 1288351"/>
                    <a:gd name="connsiteX13" fmla="*/ 872896 w 1710167"/>
                    <a:gd name="connsiteY13" fmla="*/ 1197483 h 1288351"/>
                    <a:gd name="connsiteX14" fmla="*/ 837844 w 1710167"/>
                    <a:gd name="connsiteY14" fmla="*/ 1208532 h 1288351"/>
                    <a:gd name="connsiteX15" fmla="*/ 800696 w 1710167"/>
                    <a:gd name="connsiteY15" fmla="*/ 1226534 h 1288351"/>
                    <a:gd name="connsiteX16" fmla="*/ 766787 w 1710167"/>
                    <a:gd name="connsiteY16" fmla="*/ 1221677 h 1288351"/>
                    <a:gd name="connsiteX17" fmla="*/ 726020 w 1710167"/>
                    <a:gd name="connsiteY17" fmla="*/ 1216057 h 1288351"/>
                    <a:gd name="connsiteX18" fmla="*/ 684872 w 1710167"/>
                    <a:gd name="connsiteY18" fmla="*/ 1227106 h 1288351"/>
                    <a:gd name="connsiteX19" fmla="*/ 660012 w 1710167"/>
                    <a:gd name="connsiteY19" fmla="*/ 1229297 h 1288351"/>
                    <a:gd name="connsiteX20" fmla="*/ 583431 w 1710167"/>
                    <a:gd name="connsiteY20" fmla="*/ 1190244 h 1288351"/>
                    <a:gd name="connsiteX21" fmla="*/ 548284 w 1710167"/>
                    <a:gd name="connsiteY21" fmla="*/ 1167098 h 1288351"/>
                    <a:gd name="connsiteX22" fmla="*/ 528948 w 1710167"/>
                    <a:gd name="connsiteY22" fmla="*/ 1171670 h 1288351"/>
                    <a:gd name="connsiteX23" fmla="*/ 484180 w 1710167"/>
                    <a:gd name="connsiteY23" fmla="*/ 1186434 h 1288351"/>
                    <a:gd name="connsiteX24" fmla="*/ 465226 w 1710167"/>
                    <a:gd name="connsiteY24" fmla="*/ 1179005 h 1288351"/>
                    <a:gd name="connsiteX25" fmla="*/ 429031 w 1710167"/>
                    <a:gd name="connsiteY25" fmla="*/ 1164146 h 1288351"/>
                    <a:gd name="connsiteX26" fmla="*/ 403599 w 1710167"/>
                    <a:gd name="connsiteY26" fmla="*/ 1151954 h 1288351"/>
                    <a:gd name="connsiteX27" fmla="*/ 382930 w 1710167"/>
                    <a:gd name="connsiteY27" fmla="*/ 1142524 h 1288351"/>
                    <a:gd name="connsiteX28" fmla="*/ 373976 w 1710167"/>
                    <a:gd name="connsiteY28" fmla="*/ 1147477 h 1288351"/>
                    <a:gd name="connsiteX29" fmla="*/ 328066 w 1710167"/>
                    <a:gd name="connsiteY29" fmla="*/ 1193197 h 1288351"/>
                    <a:gd name="connsiteX30" fmla="*/ 290347 w 1710167"/>
                    <a:gd name="connsiteY30" fmla="*/ 1209675 h 1288351"/>
                    <a:gd name="connsiteX31" fmla="*/ 237769 w 1710167"/>
                    <a:gd name="connsiteY31" fmla="*/ 1207199 h 1288351"/>
                    <a:gd name="connsiteX32" fmla="*/ 236911 w 1710167"/>
                    <a:gd name="connsiteY32" fmla="*/ 1206722 h 1288351"/>
                    <a:gd name="connsiteX33" fmla="*/ 236721 w 1710167"/>
                    <a:gd name="connsiteY33" fmla="*/ 1205770 h 1288351"/>
                    <a:gd name="connsiteX34" fmla="*/ 213385 w 1710167"/>
                    <a:gd name="connsiteY34" fmla="*/ 1168051 h 1288351"/>
                    <a:gd name="connsiteX35" fmla="*/ 211480 w 1710167"/>
                    <a:gd name="connsiteY35" fmla="*/ 1166527 h 1288351"/>
                    <a:gd name="connsiteX36" fmla="*/ 203860 w 1710167"/>
                    <a:gd name="connsiteY36" fmla="*/ 1131094 h 1288351"/>
                    <a:gd name="connsiteX37" fmla="*/ 198716 w 1710167"/>
                    <a:gd name="connsiteY37" fmla="*/ 1102995 h 1288351"/>
                    <a:gd name="connsiteX38" fmla="*/ 205384 w 1710167"/>
                    <a:gd name="connsiteY38" fmla="*/ 1086422 h 1288351"/>
                    <a:gd name="connsiteX39" fmla="*/ 211003 w 1710167"/>
                    <a:gd name="connsiteY39" fmla="*/ 1079087 h 1288351"/>
                    <a:gd name="connsiteX40" fmla="*/ 201859 w 1710167"/>
                    <a:gd name="connsiteY40" fmla="*/ 1075277 h 1288351"/>
                    <a:gd name="connsiteX41" fmla="*/ 164807 w 1710167"/>
                    <a:gd name="connsiteY41" fmla="*/ 1060514 h 1288351"/>
                    <a:gd name="connsiteX42" fmla="*/ 130803 w 1710167"/>
                    <a:gd name="connsiteY42" fmla="*/ 1028510 h 1288351"/>
                    <a:gd name="connsiteX43" fmla="*/ 119849 w 1710167"/>
                    <a:gd name="connsiteY43" fmla="*/ 1018603 h 1288351"/>
                    <a:gd name="connsiteX44" fmla="*/ 112610 w 1710167"/>
                    <a:gd name="connsiteY44" fmla="*/ 1012031 h 1288351"/>
                    <a:gd name="connsiteX45" fmla="*/ 112229 w 1710167"/>
                    <a:gd name="connsiteY45" fmla="*/ 1010984 h 1288351"/>
                    <a:gd name="connsiteX46" fmla="*/ 116039 w 1710167"/>
                    <a:gd name="connsiteY46" fmla="*/ 1003935 h 1288351"/>
                    <a:gd name="connsiteX47" fmla="*/ 116896 w 1710167"/>
                    <a:gd name="connsiteY47" fmla="*/ 1002982 h 1288351"/>
                    <a:gd name="connsiteX48" fmla="*/ 116706 w 1710167"/>
                    <a:gd name="connsiteY48" fmla="*/ 1002982 h 1288351"/>
                    <a:gd name="connsiteX49" fmla="*/ 113372 w 1710167"/>
                    <a:gd name="connsiteY49" fmla="*/ 1002506 h 1288351"/>
                    <a:gd name="connsiteX50" fmla="*/ 100228 w 1710167"/>
                    <a:gd name="connsiteY50" fmla="*/ 1000982 h 1288351"/>
                    <a:gd name="connsiteX51" fmla="*/ 97942 w 1710167"/>
                    <a:gd name="connsiteY51" fmla="*/ 999458 h 1288351"/>
                    <a:gd name="connsiteX52" fmla="*/ 94417 w 1710167"/>
                    <a:gd name="connsiteY52" fmla="*/ 996601 h 1288351"/>
                    <a:gd name="connsiteX53" fmla="*/ 86131 w 1710167"/>
                    <a:gd name="connsiteY53" fmla="*/ 989171 h 1288351"/>
                    <a:gd name="connsiteX54" fmla="*/ 81940 w 1710167"/>
                    <a:gd name="connsiteY54" fmla="*/ 980599 h 1288351"/>
                    <a:gd name="connsiteX55" fmla="*/ 84702 w 1710167"/>
                    <a:gd name="connsiteY55" fmla="*/ 950595 h 1288351"/>
                    <a:gd name="connsiteX56" fmla="*/ 92417 w 1710167"/>
                    <a:gd name="connsiteY56" fmla="*/ 930211 h 1288351"/>
                    <a:gd name="connsiteX57" fmla="*/ 76987 w 1710167"/>
                    <a:gd name="connsiteY57" fmla="*/ 900875 h 1288351"/>
                    <a:gd name="connsiteX58" fmla="*/ 66890 w 1710167"/>
                    <a:gd name="connsiteY58" fmla="*/ 892207 h 1288351"/>
                    <a:gd name="connsiteX59" fmla="*/ 38887 w 1710167"/>
                    <a:gd name="connsiteY59" fmla="*/ 863918 h 1288351"/>
                    <a:gd name="connsiteX60" fmla="*/ 23837 w 1710167"/>
                    <a:gd name="connsiteY60" fmla="*/ 851059 h 1288351"/>
                    <a:gd name="connsiteX61" fmla="*/ 12693 w 1710167"/>
                    <a:gd name="connsiteY61" fmla="*/ 846392 h 1288351"/>
                    <a:gd name="connsiteX62" fmla="*/ 1453 w 1710167"/>
                    <a:gd name="connsiteY62" fmla="*/ 840391 h 1288351"/>
                    <a:gd name="connsiteX63" fmla="*/ 1549 w 1710167"/>
                    <a:gd name="connsiteY63" fmla="*/ 825913 h 1288351"/>
                    <a:gd name="connsiteX64" fmla="*/ 7549 w 1710167"/>
                    <a:gd name="connsiteY64" fmla="*/ 823341 h 1288351"/>
                    <a:gd name="connsiteX65" fmla="*/ 28695 w 1710167"/>
                    <a:gd name="connsiteY65" fmla="*/ 830771 h 1288351"/>
                    <a:gd name="connsiteX66" fmla="*/ 38696 w 1710167"/>
                    <a:gd name="connsiteY66" fmla="*/ 834962 h 1288351"/>
                    <a:gd name="connsiteX67" fmla="*/ 47459 w 1710167"/>
                    <a:gd name="connsiteY67" fmla="*/ 835438 h 1288351"/>
                    <a:gd name="connsiteX68" fmla="*/ 59080 w 1710167"/>
                    <a:gd name="connsiteY68" fmla="*/ 832199 h 1288351"/>
                    <a:gd name="connsiteX69" fmla="*/ 56603 w 1710167"/>
                    <a:gd name="connsiteY69" fmla="*/ 818769 h 1288351"/>
                    <a:gd name="connsiteX70" fmla="*/ 55651 w 1710167"/>
                    <a:gd name="connsiteY70" fmla="*/ 793147 h 1288351"/>
                    <a:gd name="connsiteX71" fmla="*/ 62223 w 1710167"/>
                    <a:gd name="connsiteY71" fmla="*/ 772478 h 1288351"/>
                    <a:gd name="connsiteX72" fmla="*/ 73177 w 1710167"/>
                    <a:gd name="connsiteY72" fmla="*/ 725329 h 1288351"/>
                    <a:gd name="connsiteX73" fmla="*/ 71081 w 1710167"/>
                    <a:gd name="connsiteY73" fmla="*/ 712946 h 1288351"/>
                    <a:gd name="connsiteX74" fmla="*/ 32695 w 1710167"/>
                    <a:gd name="connsiteY74" fmla="*/ 691991 h 1288351"/>
                    <a:gd name="connsiteX75" fmla="*/ 28028 w 1710167"/>
                    <a:gd name="connsiteY75" fmla="*/ 692753 h 1288351"/>
                    <a:gd name="connsiteX76" fmla="*/ 22789 w 1710167"/>
                    <a:gd name="connsiteY76" fmla="*/ 693706 h 1288351"/>
                    <a:gd name="connsiteX77" fmla="*/ 4311 w 1710167"/>
                    <a:gd name="connsiteY77" fmla="*/ 677990 h 1288351"/>
                    <a:gd name="connsiteX78" fmla="*/ 8788 w 1710167"/>
                    <a:gd name="connsiteY78" fmla="*/ 654653 h 1288351"/>
                    <a:gd name="connsiteX79" fmla="*/ 14598 w 1710167"/>
                    <a:gd name="connsiteY79" fmla="*/ 635032 h 1288351"/>
                    <a:gd name="connsiteX80" fmla="*/ 11455 w 1710167"/>
                    <a:gd name="connsiteY80" fmla="*/ 622078 h 1288351"/>
                    <a:gd name="connsiteX81" fmla="*/ 14788 w 1710167"/>
                    <a:gd name="connsiteY81" fmla="*/ 604742 h 1288351"/>
                    <a:gd name="connsiteX82" fmla="*/ 24980 w 1710167"/>
                    <a:gd name="connsiteY82" fmla="*/ 601599 h 1288351"/>
                    <a:gd name="connsiteX83" fmla="*/ 28885 w 1710167"/>
                    <a:gd name="connsiteY83" fmla="*/ 601599 h 1288351"/>
                    <a:gd name="connsiteX84" fmla="*/ 45459 w 1710167"/>
                    <a:gd name="connsiteY84" fmla="*/ 591598 h 1288351"/>
                    <a:gd name="connsiteX85" fmla="*/ 63461 w 1710167"/>
                    <a:gd name="connsiteY85" fmla="*/ 563880 h 1288351"/>
                    <a:gd name="connsiteX86" fmla="*/ 64223 w 1710167"/>
                    <a:gd name="connsiteY86" fmla="*/ 563594 h 1288351"/>
                    <a:gd name="connsiteX87" fmla="*/ 64509 w 1710167"/>
                    <a:gd name="connsiteY87" fmla="*/ 563594 h 1288351"/>
                    <a:gd name="connsiteX88" fmla="*/ 68700 w 1710167"/>
                    <a:gd name="connsiteY88" fmla="*/ 564356 h 1288351"/>
                    <a:gd name="connsiteX89" fmla="*/ 77463 w 1710167"/>
                    <a:gd name="connsiteY89" fmla="*/ 564737 h 1288351"/>
                    <a:gd name="connsiteX90" fmla="*/ 100323 w 1710167"/>
                    <a:gd name="connsiteY90" fmla="*/ 562070 h 1288351"/>
                    <a:gd name="connsiteX91" fmla="*/ 105085 w 1710167"/>
                    <a:gd name="connsiteY91" fmla="*/ 563213 h 1288351"/>
                    <a:gd name="connsiteX92" fmla="*/ 135184 w 1710167"/>
                    <a:gd name="connsiteY92" fmla="*/ 549116 h 1288351"/>
                    <a:gd name="connsiteX93" fmla="*/ 137280 w 1710167"/>
                    <a:gd name="connsiteY93" fmla="*/ 548545 h 1288351"/>
                    <a:gd name="connsiteX94" fmla="*/ 141376 w 1710167"/>
                    <a:gd name="connsiteY94" fmla="*/ 548164 h 1288351"/>
                    <a:gd name="connsiteX95" fmla="*/ 155282 w 1710167"/>
                    <a:gd name="connsiteY95" fmla="*/ 551688 h 1288351"/>
                    <a:gd name="connsiteX96" fmla="*/ 160807 w 1710167"/>
                    <a:gd name="connsiteY96" fmla="*/ 553784 h 1288351"/>
                    <a:gd name="connsiteX97" fmla="*/ 178428 w 1710167"/>
                    <a:gd name="connsiteY97" fmla="*/ 557784 h 1288351"/>
                    <a:gd name="connsiteX98" fmla="*/ 198621 w 1710167"/>
                    <a:gd name="connsiteY98" fmla="*/ 562642 h 1288351"/>
                    <a:gd name="connsiteX99" fmla="*/ 203002 w 1710167"/>
                    <a:gd name="connsiteY99" fmla="*/ 564833 h 1288351"/>
                    <a:gd name="connsiteX100" fmla="*/ 203574 w 1710167"/>
                    <a:gd name="connsiteY100" fmla="*/ 566071 h 1288351"/>
                    <a:gd name="connsiteX101" fmla="*/ 205669 w 1710167"/>
                    <a:gd name="connsiteY101" fmla="*/ 582454 h 1288351"/>
                    <a:gd name="connsiteX102" fmla="*/ 209956 w 1710167"/>
                    <a:gd name="connsiteY102" fmla="*/ 584359 h 1288351"/>
                    <a:gd name="connsiteX103" fmla="*/ 213861 w 1710167"/>
                    <a:gd name="connsiteY103" fmla="*/ 583597 h 1288351"/>
                    <a:gd name="connsiteX104" fmla="*/ 219290 w 1710167"/>
                    <a:gd name="connsiteY104" fmla="*/ 581978 h 1288351"/>
                    <a:gd name="connsiteX105" fmla="*/ 219576 w 1710167"/>
                    <a:gd name="connsiteY105" fmla="*/ 581978 h 1288351"/>
                    <a:gd name="connsiteX106" fmla="*/ 220433 w 1710167"/>
                    <a:gd name="connsiteY106" fmla="*/ 582263 h 1288351"/>
                    <a:gd name="connsiteX107" fmla="*/ 222719 w 1710167"/>
                    <a:gd name="connsiteY107" fmla="*/ 584264 h 1288351"/>
                    <a:gd name="connsiteX108" fmla="*/ 246055 w 1710167"/>
                    <a:gd name="connsiteY108" fmla="*/ 592836 h 1288351"/>
                    <a:gd name="connsiteX109" fmla="*/ 290061 w 1710167"/>
                    <a:gd name="connsiteY109" fmla="*/ 572262 h 1288351"/>
                    <a:gd name="connsiteX110" fmla="*/ 291585 w 1710167"/>
                    <a:gd name="connsiteY110" fmla="*/ 570929 h 1288351"/>
                    <a:gd name="connsiteX111" fmla="*/ 317302 w 1710167"/>
                    <a:gd name="connsiteY111" fmla="*/ 558451 h 1288351"/>
                    <a:gd name="connsiteX112" fmla="*/ 322732 w 1710167"/>
                    <a:gd name="connsiteY112" fmla="*/ 558737 h 1288351"/>
                    <a:gd name="connsiteX113" fmla="*/ 343877 w 1710167"/>
                    <a:gd name="connsiteY113" fmla="*/ 562547 h 1288351"/>
                    <a:gd name="connsiteX114" fmla="*/ 365308 w 1710167"/>
                    <a:gd name="connsiteY114" fmla="*/ 566357 h 1288351"/>
                    <a:gd name="connsiteX115" fmla="*/ 376262 w 1710167"/>
                    <a:gd name="connsiteY115" fmla="*/ 566928 h 1288351"/>
                    <a:gd name="connsiteX116" fmla="*/ 431793 w 1710167"/>
                    <a:gd name="connsiteY116" fmla="*/ 557117 h 1288351"/>
                    <a:gd name="connsiteX117" fmla="*/ 454081 w 1710167"/>
                    <a:gd name="connsiteY117" fmla="*/ 551498 h 1288351"/>
                    <a:gd name="connsiteX118" fmla="*/ 541235 w 1710167"/>
                    <a:gd name="connsiteY118" fmla="*/ 522446 h 1288351"/>
                    <a:gd name="connsiteX119" fmla="*/ 575906 w 1710167"/>
                    <a:gd name="connsiteY119" fmla="*/ 500539 h 1288351"/>
                    <a:gd name="connsiteX120" fmla="*/ 577621 w 1710167"/>
                    <a:gd name="connsiteY120" fmla="*/ 498443 h 1288351"/>
                    <a:gd name="connsiteX121" fmla="*/ 578764 w 1710167"/>
                    <a:gd name="connsiteY121" fmla="*/ 497110 h 1288351"/>
                    <a:gd name="connsiteX122" fmla="*/ 634961 w 1710167"/>
                    <a:gd name="connsiteY122" fmla="*/ 432530 h 1288351"/>
                    <a:gd name="connsiteX123" fmla="*/ 641343 w 1710167"/>
                    <a:gd name="connsiteY123" fmla="*/ 420529 h 1288351"/>
                    <a:gd name="connsiteX124" fmla="*/ 653154 w 1710167"/>
                    <a:gd name="connsiteY124" fmla="*/ 385477 h 1288351"/>
                    <a:gd name="connsiteX125" fmla="*/ 652773 w 1710167"/>
                    <a:gd name="connsiteY125" fmla="*/ 373285 h 1288351"/>
                    <a:gd name="connsiteX126" fmla="*/ 658012 w 1710167"/>
                    <a:gd name="connsiteY126" fmla="*/ 334518 h 1288351"/>
                    <a:gd name="connsiteX127" fmla="*/ 659059 w 1710167"/>
                    <a:gd name="connsiteY127" fmla="*/ 322326 h 1288351"/>
                    <a:gd name="connsiteX128" fmla="*/ 680872 w 1710167"/>
                    <a:gd name="connsiteY128" fmla="*/ 289941 h 1288351"/>
                    <a:gd name="connsiteX129" fmla="*/ 686777 w 1710167"/>
                    <a:gd name="connsiteY129" fmla="*/ 289560 h 1288351"/>
                    <a:gd name="connsiteX130" fmla="*/ 712209 w 1710167"/>
                    <a:gd name="connsiteY130" fmla="*/ 293370 h 1288351"/>
                    <a:gd name="connsiteX131" fmla="*/ 728973 w 1710167"/>
                    <a:gd name="connsiteY131" fmla="*/ 296513 h 1288351"/>
                    <a:gd name="connsiteX132" fmla="*/ 741355 w 1710167"/>
                    <a:gd name="connsiteY132" fmla="*/ 297180 h 1288351"/>
                    <a:gd name="connsiteX133" fmla="*/ 757834 w 1710167"/>
                    <a:gd name="connsiteY133" fmla="*/ 296513 h 1288351"/>
                    <a:gd name="connsiteX134" fmla="*/ 772883 w 1710167"/>
                    <a:gd name="connsiteY134" fmla="*/ 295847 h 1288351"/>
                    <a:gd name="connsiteX135" fmla="*/ 774407 w 1710167"/>
                    <a:gd name="connsiteY135" fmla="*/ 295847 h 1288351"/>
                    <a:gd name="connsiteX136" fmla="*/ 783742 w 1710167"/>
                    <a:gd name="connsiteY136" fmla="*/ 296037 h 1288351"/>
                    <a:gd name="connsiteX137" fmla="*/ 792886 w 1710167"/>
                    <a:gd name="connsiteY137" fmla="*/ 296228 h 1288351"/>
                    <a:gd name="connsiteX138" fmla="*/ 826795 w 1710167"/>
                    <a:gd name="connsiteY138" fmla="*/ 281559 h 1288351"/>
                    <a:gd name="connsiteX139" fmla="*/ 832986 w 1710167"/>
                    <a:gd name="connsiteY139" fmla="*/ 244316 h 1288351"/>
                    <a:gd name="connsiteX140" fmla="*/ 833081 w 1710167"/>
                    <a:gd name="connsiteY140" fmla="*/ 223647 h 1288351"/>
                    <a:gd name="connsiteX141" fmla="*/ 849559 w 1710167"/>
                    <a:gd name="connsiteY141" fmla="*/ 181356 h 1288351"/>
                    <a:gd name="connsiteX142" fmla="*/ 857370 w 1710167"/>
                    <a:gd name="connsiteY142" fmla="*/ 165545 h 1288351"/>
                    <a:gd name="connsiteX143" fmla="*/ 859180 w 1710167"/>
                    <a:gd name="connsiteY143" fmla="*/ 161449 h 1288351"/>
                    <a:gd name="connsiteX144" fmla="*/ 889183 w 1710167"/>
                    <a:gd name="connsiteY144" fmla="*/ 126111 h 1288351"/>
                    <a:gd name="connsiteX145" fmla="*/ 896899 w 1710167"/>
                    <a:gd name="connsiteY145" fmla="*/ 125254 h 1288351"/>
                    <a:gd name="connsiteX146" fmla="*/ 952144 w 1710167"/>
                    <a:gd name="connsiteY146" fmla="*/ 150400 h 1288351"/>
                    <a:gd name="connsiteX147" fmla="*/ 967193 w 1710167"/>
                    <a:gd name="connsiteY147" fmla="*/ 160401 h 1288351"/>
                    <a:gd name="connsiteX148" fmla="*/ 1020343 w 1710167"/>
                    <a:gd name="connsiteY148" fmla="*/ 175831 h 1288351"/>
                    <a:gd name="connsiteX149" fmla="*/ 1079207 w 1710167"/>
                    <a:gd name="connsiteY149" fmla="*/ 130397 h 1288351"/>
                    <a:gd name="connsiteX150" fmla="*/ 1081112 w 1710167"/>
                    <a:gd name="connsiteY150" fmla="*/ 106299 h 1288351"/>
                    <a:gd name="connsiteX151" fmla="*/ 1088065 w 1710167"/>
                    <a:gd name="connsiteY151" fmla="*/ 69532 h 1288351"/>
                    <a:gd name="connsiteX152" fmla="*/ 1129975 w 1710167"/>
                    <a:gd name="connsiteY152" fmla="*/ 37814 h 1288351"/>
                    <a:gd name="connsiteX153" fmla="*/ 1179124 w 1710167"/>
                    <a:gd name="connsiteY153" fmla="*/ 5525 h 1288351"/>
                    <a:gd name="connsiteX154" fmla="*/ 1179696 w 1710167"/>
                    <a:gd name="connsiteY154" fmla="*/ 4763 h 1288351"/>
                    <a:gd name="connsiteX155" fmla="*/ 1195793 w 1710167"/>
                    <a:gd name="connsiteY155" fmla="*/ 0 h 1288351"/>
                    <a:gd name="connsiteX156" fmla="*/ 1247895 w 1710167"/>
                    <a:gd name="connsiteY156" fmla="*/ 40196 h 1288351"/>
                    <a:gd name="connsiteX157" fmla="*/ 1252753 w 1710167"/>
                    <a:gd name="connsiteY157" fmla="*/ 49340 h 1288351"/>
                    <a:gd name="connsiteX158" fmla="*/ 1252753 w 1710167"/>
                    <a:gd name="connsiteY158" fmla="*/ 50482 h 1288351"/>
                    <a:gd name="connsiteX159" fmla="*/ 1264754 w 1710167"/>
                    <a:gd name="connsiteY159" fmla="*/ 68294 h 1288351"/>
                    <a:gd name="connsiteX160" fmla="*/ 1265992 w 1710167"/>
                    <a:gd name="connsiteY160" fmla="*/ 69342 h 1288351"/>
                    <a:gd name="connsiteX161" fmla="*/ 1276184 w 1710167"/>
                    <a:gd name="connsiteY161" fmla="*/ 81915 h 1288351"/>
                    <a:gd name="connsiteX162" fmla="*/ 1283709 w 1710167"/>
                    <a:gd name="connsiteY162" fmla="*/ 95345 h 1288351"/>
                    <a:gd name="connsiteX163" fmla="*/ 1314475 w 1710167"/>
                    <a:gd name="connsiteY163" fmla="*/ 127445 h 1288351"/>
                    <a:gd name="connsiteX164" fmla="*/ 1329715 w 1710167"/>
                    <a:gd name="connsiteY164" fmla="*/ 130969 h 1288351"/>
                    <a:gd name="connsiteX165" fmla="*/ 1341811 w 1710167"/>
                    <a:gd name="connsiteY165" fmla="*/ 140875 h 1288351"/>
                    <a:gd name="connsiteX166" fmla="*/ 1343145 w 1710167"/>
                    <a:gd name="connsiteY166" fmla="*/ 142589 h 1288351"/>
                    <a:gd name="connsiteX167" fmla="*/ 1352956 w 1710167"/>
                    <a:gd name="connsiteY167" fmla="*/ 150495 h 1288351"/>
                    <a:gd name="connsiteX168" fmla="*/ 1354003 w 1710167"/>
                    <a:gd name="connsiteY168" fmla="*/ 151257 h 1288351"/>
                    <a:gd name="connsiteX169" fmla="*/ 1359147 w 1710167"/>
                    <a:gd name="connsiteY169" fmla="*/ 155734 h 1288351"/>
                    <a:gd name="connsiteX170" fmla="*/ 1381626 w 1710167"/>
                    <a:gd name="connsiteY170" fmla="*/ 182690 h 1288351"/>
                    <a:gd name="connsiteX171" fmla="*/ 1386484 w 1710167"/>
                    <a:gd name="connsiteY171" fmla="*/ 210503 h 1288351"/>
                    <a:gd name="connsiteX172" fmla="*/ 1393056 w 1710167"/>
                    <a:gd name="connsiteY172" fmla="*/ 240506 h 1288351"/>
                    <a:gd name="connsiteX173" fmla="*/ 1407820 w 1710167"/>
                    <a:gd name="connsiteY173" fmla="*/ 272606 h 1288351"/>
                    <a:gd name="connsiteX174" fmla="*/ 1408772 w 1710167"/>
                    <a:gd name="connsiteY174" fmla="*/ 286893 h 1288351"/>
                    <a:gd name="connsiteX175" fmla="*/ 1404677 w 1710167"/>
                    <a:gd name="connsiteY175" fmla="*/ 295466 h 1288351"/>
                    <a:gd name="connsiteX176" fmla="*/ 1396771 w 1710167"/>
                    <a:gd name="connsiteY176" fmla="*/ 318611 h 1288351"/>
                    <a:gd name="connsiteX177" fmla="*/ 1383245 w 1710167"/>
                    <a:gd name="connsiteY177" fmla="*/ 352330 h 1288351"/>
                    <a:gd name="connsiteX178" fmla="*/ 1370958 w 1710167"/>
                    <a:gd name="connsiteY178" fmla="*/ 365379 h 1288351"/>
                    <a:gd name="connsiteX179" fmla="*/ 1367148 w 1710167"/>
                    <a:gd name="connsiteY179" fmla="*/ 408146 h 1288351"/>
                    <a:gd name="connsiteX180" fmla="*/ 1420298 w 1710167"/>
                    <a:gd name="connsiteY180" fmla="*/ 437960 h 1288351"/>
                    <a:gd name="connsiteX181" fmla="*/ 1447729 w 1710167"/>
                    <a:gd name="connsiteY181" fmla="*/ 447485 h 1288351"/>
                    <a:gd name="connsiteX182" fmla="*/ 1492497 w 1710167"/>
                    <a:gd name="connsiteY182" fmla="*/ 461677 h 1288351"/>
                    <a:gd name="connsiteX183" fmla="*/ 1625466 w 1710167"/>
                    <a:gd name="connsiteY183" fmla="*/ 551307 h 1288351"/>
                    <a:gd name="connsiteX184" fmla="*/ 1653946 w 1710167"/>
                    <a:gd name="connsiteY184" fmla="*/ 562547 h 1288351"/>
                    <a:gd name="connsiteX185" fmla="*/ 1665281 w 1710167"/>
                    <a:gd name="connsiteY185" fmla="*/ 566642 h 1288351"/>
                    <a:gd name="connsiteX186" fmla="*/ 1663185 w 1710167"/>
                    <a:gd name="connsiteY186" fmla="*/ 570643 h 1288351"/>
                    <a:gd name="connsiteX187" fmla="*/ 1653279 w 1710167"/>
                    <a:gd name="connsiteY187" fmla="*/ 581597 h 1288351"/>
                    <a:gd name="connsiteX188" fmla="*/ 1658613 w 1710167"/>
                    <a:gd name="connsiteY188" fmla="*/ 585121 h 1288351"/>
                    <a:gd name="connsiteX189" fmla="*/ 1664233 w 1710167"/>
                    <a:gd name="connsiteY189" fmla="*/ 587978 h 1288351"/>
                    <a:gd name="connsiteX190" fmla="*/ 1677473 w 1710167"/>
                    <a:gd name="connsiteY190" fmla="*/ 632079 h 1288351"/>
                    <a:gd name="connsiteX191" fmla="*/ 1685092 w 1710167"/>
                    <a:gd name="connsiteY191" fmla="*/ 666941 h 1288351"/>
                    <a:gd name="connsiteX192" fmla="*/ 1706905 w 1710167"/>
                    <a:gd name="connsiteY192" fmla="*/ 716661 h 1288351"/>
                    <a:gd name="connsiteX193" fmla="*/ 1709762 w 1710167"/>
                    <a:gd name="connsiteY193" fmla="*/ 723614 h 1288351"/>
                    <a:gd name="connsiteX194" fmla="*/ 1710143 w 1710167"/>
                    <a:gd name="connsiteY194" fmla="*/ 724662 h 1288351"/>
                    <a:gd name="connsiteX195" fmla="*/ 1709477 w 1710167"/>
                    <a:gd name="connsiteY195" fmla="*/ 725615 h 1288351"/>
                    <a:gd name="connsiteX196" fmla="*/ 1691665 w 1710167"/>
                    <a:gd name="connsiteY196" fmla="*/ 768001 h 1288351"/>
                    <a:gd name="connsiteX197" fmla="*/ 1691665 w 1710167"/>
                    <a:gd name="connsiteY197" fmla="*/ 790289 h 1288351"/>
                    <a:gd name="connsiteX198" fmla="*/ 1665852 w 1710167"/>
                    <a:gd name="connsiteY198" fmla="*/ 799719 h 1288351"/>
                    <a:gd name="connsiteX199" fmla="*/ 1639944 w 1710167"/>
                    <a:gd name="connsiteY199" fmla="*/ 807911 h 1288351"/>
                    <a:gd name="connsiteX200" fmla="*/ 1632038 w 1710167"/>
                    <a:gd name="connsiteY200" fmla="*/ 811435 h 1288351"/>
                    <a:gd name="connsiteX201" fmla="*/ 1632038 w 1710167"/>
                    <a:gd name="connsiteY201" fmla="*/ 811435 h 1288351"/>
                    <a:gd name="connsiteX202" fmla="*/ 1624799 w 1710167"/>
                    <a:gd name="connsiteY202" fmla="*/ 808673 h 1288351"/>
                    <a:gd name="connsiteX203" fmla="*/ 1604416 w 1710167"/>
                    <a:gd name="connsiteY203" fmla="*/ 804291 h 1288351"/>
                    <a:gd name="connsiteX204" fmla="*/ 1525739 w 1710167"/>
                    <a:gd name="connsiteY204" fmla="*/ 856774 h 1288351"/>
                    <a:gd name="connsiteX205" fmla="*/ 1457350 w 1710167"/>
                    <a:gd name="connsiteY205" fmla="*/ 905732 h 1288351"/>
                    <a:gd name="connsiteX206" fmla="*/ 1437633 w 1710167"/>
                    <a:gd name="connsiteY206" fmla="*/ 899351 h 1288351"/>
                    <a:gd name="connsiteX207" fmla="*/ 1415249 w 1710167"/>
                    <a:gd name="connsiteY207" fmla="*/ 952786 h 1288351"/>
                    <a:gd name="connsiteX208" fmla="*/ 1394008 w 1710167"/>
                    <a:gd name="connsiteY208" fmla="*/ 1018318 h 1288351"/>
                    <a:gd name="connsiteX209" fmla="*/ 1381340 w 1710167"/>
                    <a:gd name="connsiteY209" fmla="*/ 1033082 h 1288351"/>
                    <a:gd name="connsiteX210" fmla="*/ 1380578 w 1710167"/>
                    <a:gd name="connsiteY210" fmla="*/ 1034224 h 1288351"/>
                    <a:gd name="connsiteX211" fmla="*/ 1379721 w 1710167"/>
                    <a:gd name="connsiteY211" fmla="*/ 1034606 h 1288351"/>
                    <a:gd name="connsiteX212" fmla="*/ 1379531 w 1710167"/>
                    <a:gd name="connsiteY212" fmla="*/ 1034606 h 1288351"/>
                    <a:gd name="connsiteX213" fmla="*/ 1344955 w 1710167"/>
                    <a:gd name="connsiteY213" fmla="*/ 1029938 h 1288351"/>
                    <a:gd name="connsiteX214" fmla="*/ 1187030 w 1710167"/>
                    <a:gd name="connsiteY214" fmla="*/ 1055656 h 1288351"/>
                    <a:gd name="connsiteX215" fmla="*/ 1194269 w 1710167"/>
                    <a:gd name="connsiteY215" fmla="*/ 1064324 h 1288351"/>
                    <a:gd name="connsiteX216" fmla="*/ 1201603 w 1710167"/>
                    <a:gd name="connsiteY216" fmla="*/ 1070134 h 1288351"/>
                    <a:gd name="connsiteX217" fmla="*/ 1198936 w 1710167"/>
                    <a:gd name="connsiteY217" fmla="*/ 1085374 h 1288351"/>
                    <a:gd name="connsiteX218" fmla="*/ 1216939 w 1710167"/>
                    <a:gd name="connsiteY218" fmla="*/ 1135190 h 1288351"/>
                    <a:gd name="connsiteX219" fmla="*/ 1239132 w 1710167"/>
                    <a:gd name="connsiteY219" fmla="*/ 1172528 h 1288351"/>
                    <a:gd name="connsiteX220" fmla="*/ 1244942 w 1710167"/>
                    <a:gd name="connsiteY220" fmla="*/ 1186244 h 1288351"/>
                    <a:gd name="connsiteX221" fmla="*/ 1249133 w 1710167"/>
                    <a:gd name="connsiteY221" fmla="*/ 1200626 h 1288351"/>
                    <a:gd name="connsiteX222" fmla="*/ 1233607 w 1710167"/>
                    <a:gd name="connsiteY222" fmla="*/ 1205198 h 1288351"/>
                    <a:gd name="connsiteX223" fmla="*/ 1228273 w 1710167"/>
                    <a:gd name="connsiteY223" fmla="*/ 1205008 h 1288351"/>
                    <a:gd name="connsiteX224" fmla="*/ 1228273 w 1710167"/>
                    <a:gd name="connsiteY224" fmla="*/ 1205008 h 1288351"/>
                    <a:gd name="connsiteX225" fmla="*/ 1191888 w 1710167"/>
                    <a:gd name="connsiteY225" fmla="*/ 1223963 h 1288351"/>
                    <a:gd name="connsiteX226" fmla="*/ 1211033 w 1710167"/>
                    <a:gd name="connsiteY226" fmla="*/ 1240060 h 1288351"/>
                    <a:gd name="connsiteX227" fmla="*/ 1219606 w 1710167"/>
                    <a:gd name="connsiteY227" fmla="*/ 1271588 h 1288351"/>
                    <a:gd name="connsiteX228" fmla="*/ 1204651 w 1710167"/>
                    <a:gd name="connsiteY228" fmla="*/ 1288161 h 1288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</a:cxnLst>
                  <a:rect l="l" t="t" r="r" b="b"/>
                  <a:pathLst>
                    <a:path w="1710167" h="1288351">
                      <a:moveTo>
                        <a:pt x="1204461" y="1288352"/>
                      </a:moveTo>
                      <a:cubicBezTo>
                        <a:pt x="1198746" y="1288352"/>
                        <a:pt x="1191888" y="1285113"/>
                        <a:pt x="1183982" y="1278827"/>
                      </a:cubicBezTo>
                      <a:cubicBezTo>
                        <a:pt x="1177791" y="1273874"/>
                        <a:pt x="1170838" y="1271683"/>
                        <a:pt x="1164170" y="1269587"/>
                      </a:cubicBezTo>
                      <a:cubicBezTo>
                        <a:pt x="1156455" y="1267206"/>
                        <a:pt x="1148549" y="1264730"/>
                        <a:pt x="1141691" y="1258157"/>
                      </a:cubicBezTo>
                      <a:cubicBezTo>
                        <a:pt x="1140072" y="1256062"/>
                        <a:pt x="1139215" y="1255586"/>
                        <a:pt x="1138834" y="1255586"/>
                      </a:cubicBezTo>
                      <a:cubicBezTo>
                        <a:pt x="1138167" y="1255586"/>
                        <a:pt x="1137214" y="1256633"/>
                        <a:pt x="1136167" y="1257776"/>
                      </a:cubicBezTo>
                      <a:cubicBezTo>
                        <a:pt x="1132833" y="1261396"/>
                        <a:pt x="1127118" y="1267492"/>
                        <a:pt x="1112068" y="1267492"/>
                      </a:cubicBezTo>
                      <a:cubicBezTo>
                        <a:pt x="1109782" y="1267492"/>
                        <a:pt x="1107306" y="1267397"/>
                        <a:pt x="1104544" y="1267016"/>
                      </a:cubicBezTo>
                      <a:lnTo>
                        <a:pt x="1099305" y="1262348"/>
                      </a:lnTo>
                      <a:cubicBezTo>
                        <a:pt x="1084255" y="1247966"/>
                        <a:pt x="1068730" y="1233107"/>
                        <a:pt x="1048346" y="1228154"/>
                      </a:cubicBezTo>
                      <a:cubicBezTo>
                        <a:pt x="1038440" y="1225772"/>
                        <a:pt x="1035011" y="1222248"/>
                        <a:pt x="1031487" y="1218438"/>
                      </a:cubicBezTo>
                      <a:cubicBezTo>
                        <a:pt x="1024629" y="1211199"/>
                        <a:pt x="1016914" y="1203008"/>
                        <a:pt x="953096" y="1201960"/>
                      </a:cubicBezTo>
                      <a:cubicBezTo>
                        <a:pt x="939094" y="1201769"/>
                        <a:pt x="924807" y="1200626"/>
                        <a:pt x="911091" y="1199579"/>
                      </a:cubicBezTo>
                      <a:cubicBezTo>
                        <a:pt x="897280" y="1198531"/>
                        <a:pt x="884135" y="1197483"/>
                        <a:pt x="872896" y="1197483"/>
                      </a:cubicBezTo>
                      <a:cubicBezTo>
                        <a:pt x="852417" y="1197483"/>
                        <a:pt x="841654" y="1200912"/>
                        <a:pt x="837844" y="1208532"/>
                      </a:cubicBezTo>
                      <a:cubicBezTo>
                        <a:pt x="828509" y="1220915"/>
                        <a:pt x="816698" y="1226534"/>
                        <a:pt x="800696" y="1226534"/>
                      </a:cubicBezTo>
                      <a:cubicBezTo>
                        <a:pt x="790123" y="1226534"/>
                        <a:pt x="778789" y="1224153"/>
                        <a:pt x="766787" y="1221677"/>
                      </a:cubicBezTo>
                      <a:cubicBezTo>
                        <a:pt x="753643" y="1218914"/>
                        <a:pt x="740022" y="1216057"/>
                        <a:pt x="726020" y="1216057"/>
                      </a:cubicBezTo>
                      <a:cubicBezTo>
                        <a:pt x="710590" y="1216057"/>
                        <a:pt x="697159" y="1219676"/>
                        <a:pt x="684872" y="1227106"/>
                      </a:cubicBezTo>
                      <a:cubicBezTo>
                        <a:pt x="675823" y="1228630"/>
                        <a:pt x="667632" y="1229297"/>
                        <a:pt x="660012" y="1229297"/>
                      </a:cubicBezTo>
                      <a:cubicBezTo>
                        <a:pt x="617054" y="1229297"/>
                        <a:pt x="598480" y="1207675"/>
                        <a:pt x="583431" y="1190244"/>
                      </a:cubicBezTo>
                      <a:cubicBezTo>
                        <a:pt x="572763" y="1177862"/>
                        <a:pt x="563524" y="1167098"/>
                        <a:pt x="548284" y="1167098"/>
                      </a:cubicBezTo>
                      <a:cubicBezTo>
                        <a:pt x="542569" y="1167098"/>
                        <a:pt x="536187" y="1168622"/>
                        <a:pt x="528948" y="1171670"/>
                      </a:cubicBezTo>
                      <a:cubicBezTo>
                        <a:pt x="506945" y="1182053"/>
                        <a:pt x="493610" y="1186434"/>
                        <a:pt x="484180" y="1186434"/>
                      </a:cubicBezTo>
                      <a:cubicBezTo>
                        <a:pt x="475989" y="1186434"/>
                        <a:pt x="471226" y="1183100"/>
                        <a:pt x="465226" y="1179005"/>
                      </a:cubicBezTo>
                      <a:cubicBezTo>
                        <a:pt x="457891" y="1173956"/>
                        <a:pt x="448843" y="1167670"/>
                        <a:pt x="429031" y="1164146"/>
                      </a:cubicBezTo>
                      <a:cubicBezTo>
                        <a:pt x="420077" y="1162526"/>
                        <a:pt x="411314" y="1156907"/>
                        <a:pt x="403599" y="1151954"/>
                      </a:cubicBezTo>
                      <a:cubicBezTo>
                        <a:pt x="395979" y="1147096"/>
                        <a:pt x="388835" y="1142524"/>
                        <a:pt x="382930" y="1142524"/>
                      </a:cubicBezTo>
                      <a:cubicBezTo>
                        <a:pt x="379405" y="1142524"/>
                        <a:pt x="376548" y="1144143"/>
                        <a:pt x="373976" y="1147477"/>
                      </a:cubicBezTo>
                      <a:cubicBezTo>
                        <a:pt x="337876" y="1168051"/>
                        <a:pt x="331971" y="1183196"/>
                        <a:pt x="328066" y="1193197"/>
                      </a:cubicBezTo>
                      <a:cubicBezTo>
                        <a:pt x="323779" y="1204151"/>
                        <a:pt x="321589" y="1209675"/>
                        <a:pt x="290347" y="1209675"/>
                      </a:cubicBezTo>
                      <a:cubicBezTo>
                        <a:pt x="278536" y="1209675"/>
                        <a:pt x="261772" y="1208913"/>
                        <a:pt x="237769" y="1207199"/>
                      </a:cubicBezTo>
                      <a:cubicBezTo>
                        <a:pt x="237388" y="1207199"/>
                        <a:pt x="237102" y="1207008"/>
                        <a:pt x="236911" y="1206722"/>
                      </a:cubicBezTo>
                      <a:cubicBezTo>
                        <a:pt x="236721" y="1206437"/>
                        <a:pt x="236626" y="1206056"/>
                        <a:pt x="236721" y="1205770"/>
                      </a:cubicBezTo>
                      <a:cubicBezTo>
                        <a:pt x="240245" y="1191673"/>
                        <a:pt x="221767" y="1171575"/>
                        <a:pt x="213385" y="1168051"/>
                      </a:cubicBezTo>
                      <a:cubicBezTo>
                        <a:pt x="213004" y="1167860"/>
                        <a:pt x="211480" y="1166908"/>
                        <a:pt x="211480" y="1166527"/>
                      </a:cubicBezTo>
                      <a:cubicBezTo>
                        <a:pt x="210051" y="1155002"/>
                        <a:pt x="207479" y="1143095"/>
                        <a:pt x="203860" y="1131094"/>
                      </a:cubicBezTo>
                      <a:cubicBezTo>
                        <a:pt x="205669" y="1122426"/>
                        <a:pt x="206431" y="1112806"/>
                        <a:pt x="198716" y="1102995"/>
                      </a:cubicBezTo>
                      <a:cubicBezTo>
                        <a:pt x="193954" y="1096899"/>
                        <a:pt x="200240" y="1091089"/>
                        <a:pt x="205384" y="1086422"/>
                      </a:cubicBezTo>
                      <a:cubicBezTo>
                        <a:pt x="208241" y="1083755"/>
                        <a:pt x="211480" y="1080802"/>
                        <a:pt x="211003" y="1079087"/>
                      </a:cubicBezTo>
                      <a:cubicBezTo>
                        <a:pt x="210718" y="1078230"/>
                        <a:pt x="209194" y="1076611"/>
                        <a:pt x="201859" y="1075277"/>
                      </a:cubicBezTo>
                      <a:cubicBezTo>
                        <a:pt x="189001" y="1072991"/>
                        <a:pt x="177190" y="1068229"/>
                        <a:pt x="164807" y="1060514"/>
                      </a:cubicBezTo>
                      <a:cubicBezTo>
                        <a:pt x="154234" y="1049179"/>
                        <a:pt x="142804" y="1039178"/>
                        <a:pt x="130803" y="1028510"/>
                      </a:cubicBezTo>
                      <a:cubicBezTo>
                        <a:pt x="127088" y="1025176"/>
                        <a:pt x="123469" y="1021937"/>
                        <a:pt x="119849" y="1018603"/>
                      </a:cubicBezTo>
                      <a:lnTo>
                        <a:pt x="112610" y="1012031"/>
                      </a:lnTo>
                      <a:cubicBezTo>
                        <a:pt x="112610" y="1012031"/>
                        <a:pt x="112229" y="1011365"/>
                        <a:pt x="112229" y="1010984"/>
                      </a:cubicBezTo>
                      <a:cubicBezTo>
                        <a:pt x="112610" y="1007650"/>
                        <a:pt x="114706" y="1005364"/>
                        <a:pt x="116039" y="1003935"/>
                      </a:cubicBezTo>
                      <a:cubicBezTo>
                        <a:pt x="116325" y="1003649"/>
                        <a:pt x="116706" y="1003268"/>
                        <a:pt x="116896" y="1002982"/>
                      </a:cubicBezTo>
                      <a:cubicBezTo>
                        <a:pt x="116896" y="1002982"/>
                        <a:pt x="116896" y="1002982"/>
                        <a:pt x="116706" y="1002982"/>
                      </a:cubicBezTo>
                      <a:cubicBezTo>
                        <a:pt x="116325" y="1002982"/>
                        <a:pt x="115372" y="1002792"/>
                        <a:pt x="113372" y="1002506"/>
                      </a:cubicBezTo>
                      <a:lnTo>
                        <a:pt x="100228" y="1000982"/>
                      </a:lnTo>
                      <a:lnTo>
                        <a:pt x="97942" y="999458"/>
                      </a:lnTo>
                      <a:cubicBezTo>
                        <a:pt x="96799" y="998506"/>
                        <a:pt x="95560" y="997553"/>
                        <a:pt x="94417" y="996601"/>
                      </a:cubicBezTo>
                      <a:cubicBezTo>
                        <a:pt x="91084" y="994124"/>
                        <a:pt x="88417" y="991648"/>
                        <a:pt x="86131" y="989171"/>
                      </a:cubicBezTo>
                      <a:cubicBezTo>
                        <a:pt x="85464" y="986219"/>
                        <a:pt x="84130" y="983552"/>
                        <a:pt x="81940" y="980599"/>
                      </a:cubicBezTo>
                      <a:cubicBezTo>
                        <a:pt x="73367" y="968693"/>
                        <a:pt x="79177" y="959453"/>
                        <a:pt x="84702" y="950595"/>
                      </a:cubicBezTo>
                      <a:cubicBezTo>
                        <a:pt x="88607" y="944404"/>
                        <a:pt x="92608" y="937927"/>
                        <a:pt x="92417" y="930211"/>
                      </a:cubicBezTo>
                      <a:cubicBezTo>
                        <a:pt x="91846" y="908780"/>
                        <a:pt x="84321" y="904780"/>
                        <a:pt x="76987" y="900875"/>
                      </a:cubicBezTo>
                      <a:cubicBezTo>
                        <a:pt x="73177" y="898874"/>
                        <a:pt x="69271" y="896779"/>
                        <a:pt x="66890" y="892207"/>
                      </a:cubicBezTo>
                      <a:cubicBezTo>
                        <a:pt x="56984" y="873443"/>
                        <a:pt x="47364" y="868394"/>
                        <a:pt x="38887" y="863918"/>
                      </a:cubicBezTo>
                      <a:cubicBezTo>
                        <a:pt x="32886" y="860774"/>
                        <a:pt x="27647" y="858012"/>
                        <a:pt x="23837" y="851059"/>
                      </a:cubicBezTo>
                      <a:cubicBezTo>
                        <a:pt x="21646" y="847058"/>
                        <a:pt x="17265" y="846677"/>
                        <a:pt x="12693" y="846392"/>
                      </a:cubicBezTo>
                      <a:cubicBezTo>
                        <a:pt x="7930" y="846011"/>
                        <a:pt x="2977" y="845630"/>
                        <a:pt x="1453" y="840391"/>
                      </a:cubicBezTo>
                      <a:cubicBezTo>
                        <a:pt x="-547" y="833342"/>
                        <a:pt x="-452" y="828580"/>
                        <a:pt x="1549" y="825913"/>
                      </a:cubicBezTo>
                      <a:cubicBezTo>
                        <a:pt x="2882" y="824198"/>
                        <a:pt x="4882" y="823341"/>
                        <a:pt x="7549" y="823341"/>
                      </a:cubicBezTo>
                      <a:cubicBezTo>
                        <a:pt x="13360" y="823341"/>
                        <a:pt x="21837" y="827437"/>
                        <a:pt x="28695" y="830771"/>
                      </a:cubicBezTo>
                      <a:cubicBezTo>
                        <a:pt x="32886" y="832866"/>
                        <a:pt x="36886" y="834771"/>
                        <a:pt x="38696" y="834962"/>
                      </a:cubicBezTo>
                      <a:cubicBezTo>
                        <a:pt x="42125" y="835343"/>
                        <a:pt x="44983" y="835438"/>
                        <a:pt x="47459" y="835438"/>
                      </a:cubicBezTo>
                      <a:cubicBezTo>
                        <a:pt x="53746" y="835438"/>
                        <a:pt x="57651" y="834390"/>
                        <a:pt x="59080" y="832199"/>
                      </a:cubicBezTo>
                      <a:cubicBezTo>
                        <a:pt x="60985" y="829342"/>
                        <a:pt x="58889" y="824198"/>
                        <a:pt x="56603" y="818769"/>
                      </a:cubicBezTo>
                      <a:cubicBezTo>
                        <a:pt x="53365" y="810863"/>
                        <a:pt x="49364" y="800957"/>
                        <a:pt x="55651" y="793147"/>
                      </a:cubicBezTo>
                      <a:cubicBezTo>
                        <a:pt x="62128" y="785146"/>
                        <a:pt x="62128" y="780383"/>
                        <a:pt x="62223" y="772478"/>
                      </a:cubicBezTo>
                      <a:cubicBezTo>
                        <a:pt x="62318" y="763238"/>
                        <a:pt x="62413" y="750475"/>
                        <a:pt x="73177" y="725329"/>
                      </a:cubicBezTo>
                      <a:cubicBezTo>
                        <a:pt x="74796" y="721614"/>
                        <a:pt x="74034" y="717423"/>
                        <a:pt x="71081" y="712946"/>
                      </a:cubicBezTo>
                      <a:cubicBezTo>
                        <a:pt x="63366" y="701326"/>
                        <a:pt x="43840" y="691991"/>
                        <a:pt x="32695" y="691991"/>
                      </a:cubicBezTo>
                      <a:cubicBezTo>
                        <a:pt x="30886" y="691991"/>
                        <a:pt x="29266" y="692277"/>
                        <a:pt x="28028" y="692753"/>
                      </a:cubicBezTo>
                      <a:cubicBezTo>
                        <a:pt x="26314" y="693420"/>
                        <a:pt x="24599" y="693706"/>
                        <a:pt x="22789" y="693706"/>
                      </a:cubicBezTo>
                      <a:cubicBezTo>
                        <a:pt x="14026" y="693706"/>
                        <a:pt x="7168" y="685800"/>
                        <a:pt x="4311" y="677990"/>
                      </a:cubicBezTo>
                      <a:cubicBezTo>
                        <a:pt x="1644" y="670751"/>
                        <a:pt x="1453" y="660845"/>
                        <a:pt x="8788" y="654653"/>
                      </a:cubicBezTo>
                      <a:cubicBezTo>
                        <a:pt x="18694" y="646271"/>
                        <a:pt x="17170" y="642080"/>
                        <a:pt x="14598" y="635032"/>
                      </a:cubicBezTo>
                      <a:cubicBezTo>
                        <a:pt x="13264" y="631508"/>
                        <a:pt x="11836" y="627412"/>
                        <a:pt x="11455" y="622078"/>
                      </a:cubicBezTo>
                      <a:cubicBezTo>
                        <a:pt x="10883" y="613315"/>
                        <a:pt x="11931" y="607790"/>
                        <a:pt x="14788" y="604742"/>
                      </a:cubicBezTo>
                      <a:cubicBezTo>
                        <a:pt x="17455" y="601885"/>
                        <a:pt x="21456" y="601599"/>
                        <a:pt x="24980" y="601599"/>
                      </a:cubicBezTo>
                      <a:lnTo>
                        <a:pt x="28885" y="601599"/>
                      </a:lnTo>
                      <a:cubicBezTo>
                        <a:pt x="35077" y="601599"/>
                        <a:pt x="41363" y="600837"/>
                        <a:pt x="45459" y="591598"/>
                      </a:cubicBezTo>
                      <a:cubicBezTo>
                        <a:pt x="50983" y="579025"/>
                        <a:pt x="57079" y="569595"/>
                        <a:pt x="63461" y="563880"/>
                      </a:cubicBezTo>
                      <a:cubicBezTo>
                        <a:pt x="63652" y="563690"/>
                        <a:pt x="63937" y="563594"/>
                        <a:pt x="64223" y="563594"/>
                      </a:cubicBezTo>
                      <a:cubicBezTo>
                        <a:pt x="64223" y="563594"/>
                        <a:pt x="64414" y="563594"/>
                        <a:pt x="64509" y="563594"/>
                      </a:cubicBezTo>
                      <a:cubicBezTo>
                        <a:pt x="65842" y="563880"/>
                        <a:pt x="67176" y="564166"/>
                        <a:pt x="68700" y="564356"/>
                      </a:cubicBezTo>
                      <a:cubicBezTo>
                        <a:pt x="71653" y="564642"/>
                        <a:pt x="74510" y="564737"/>
                        <a:pt x="77463" y="564737"/>
                      </a:cubicBezTo>
                      <a:cubicBezTo>
                        <a:pt x="84988" y="564737"/>
                        <a:pt x="92703" y="563880"/>
                        <a:pt x="100323" y="562070"/>
                      </a:cubicBezTo>
                      <a:cubicBezTo>
                        <a:pt x="102323" y="562642"/>
                        <a:pt x="103942" y="563213"/>
                        <a:pt x="105085" y="563213"/>
                      </a:cubicBezTo>
                      <a:cubicBezTo>
                        <a:pt x="117754" y="559880"/>
                        <a:pt x="127374" y="555308"/>
                        <a:pt x="135184" y="549116"/>
                      </a:cubicBezTo>
                      <a:cubicBezTo>
                        <a:pt x="136423" y="548735"/>
                        <a:pt x="136804" y="548545"/>
                        <a:pt x="137280" y="548545"/>
                      </a:cubicBezTo>
                      <a:cubicBezTo>
                        <a:pt x="138709" y="548259"/>
                        <a:pt x="140042" y="548164"/>
                        <a:pt x="141376" y="548164"/>
                      </a:cubicBezTo>
                      <a:cubicBezTo>
                        <a:pt x="146519" y="548164"/>
                        <a:pt x="150710" y="549878"/>
                        <a:pt x="155282" y="551688"/>
                      </a:cubicBezTo>
                      <a:cubicBezTo>
                        <a:pt x="156997" y="552355"/>
                        <a:pt x="158902" y="553117"/>
                        <a:pt x="160807" y="553784"/>
                      </a:cubicBezTo>
                      <a:cubicBezTo>
                        <a:pt x="166426" y="555689"/>
                        <a:pt x="172522" y="556736"/>
                        <a:pt x="178428" y="557784"/>
                      </a:cubicBezTo>
                      <a:cubicBezTo>
                        <a:pt x="185191" y="558927"/>
                        <a:pt x="192144" y="560165"/>
                        <a:pt x="198621" y="562642"/>
                      </a:cubicBezTo>
                      <a:cubicBezTo>
                        <a:pt x="200240" y="563309"/>
                        <a:pt x="201669" y="564071"/>
                        <a:pt x="203002" y="564833"/>
                      </a:cubicBezTo>
                      <a:cubicBezTo>
                        <a:pt x="203383" y="565118"/>
                        <a:pt x="203669" y="565595"/>
                        <a:pt x="203574" y="566071"/>
                      </a:cubicBezTo>
                      <a:cubicBezTo>
                        <a:pt x="202621" y="571405"/>
                        <a:pt x="202621" y="578930"/>
                        <a:pt x="205669" y="582454"/>
                      </a:cubicBezTo>
                      <a:cubicBezTo>
                        <a:pt x="206812" y="583787"/>
                        <a:pt x="208241" y="584359"/>
                        <a:pt x="209956" y="584359"/>
                      </a:cubicBezTo>
                      <a:cubicBezTo>
                        <a:pt x="211099" y="584359"/>
                        <a:pt x="212432" y="584073"/>
                        <a:pt x="213861" y="583597"/>
                      </a:cubicBezTo>
                      <a:cubicBezTo>
                        <a:pt x="215766" y="582835"/>
                        <a:pt x="217576" y="582359"/>
                        <a:pt x="219290" y="581978"/>
                      </a:cubicBezTo>
                      <a:cubicBezTo>
                        <a:pt x="219290" y="581978"/>
                        <a:pt x="219481" y="581978"/>
                        <a:pt x="219576" y="581978"/>
                      </a:cubicBezTo>
                      <a:cubicBezTo>
                        <a:pt x="219862" y="581978"/>
                        <a:pt x="220147" y="582073"/>
                        <a:pt x="220433" y="582263"/>
                      </a:cubicBezTo>
                      <a:cubicBezTo>
                        <a:pt x="221290" y="583025"/>
                        <a:pt x="221957" y="583692"/>
                        <a:pt x="222719" y="584264"/>
                      </a:cubicBezTo>
                      <a:cubicBezTo>
                        <a:pt x="229768" y="589979"/>
                        <a:pt x="237578" y="592836"/>
                        <a:pt x="246055" y="592836"/>
                      </a:cubicBezTo>
                      <a:cubicBezTo>
                        <a:pt x="259295" y="592836"/>
                        <a:pt x="274154" y="585883"/>
                        <a:pt x="290061" y="572262"/>
                      </a:cubicBezTo>
                      <a:lnTo>
                        <a:pt x="291585" y="570929"/>
                      </a:lnTo>
                      <a:cubicBezTo>
                        <a:pt x="300634" y="563213"/>
                        <a:pt x="306063" y="558451"/>
                        <a:pt x="317302" y="558451"/>
                      </a:cubicBezTo>
                      <a:cubicBezTo>
                        <a:pt x="319017" y="558451"/>
                        <a:pt x="320731" y="558546"/>
                        <a:pt x="322732" y="558737"/>
                      </a:cubicBezTo>
                      <a:cubicBezTo>
                        <a:pt x="329875" y="559499"/>
                        <a:pt x="337019" y="561023"/>
                        <a:pt x="343877" y="562547"/>
                      </a:cubicBezTo>
                      <a:cubicBezTo>
                        <a:pt x="350830" y="564071"/>
                        <a:pt x="358069" y="565595"/>
                        <a:pt x="365308" y="566357"/>
                      </a:cubicBezTo>
                      <a:cubicBezTo>
                        <a:pt x="369023" y="566738"/>
                        <a:pt x="372643" y="566928"/>
                        <a:pt x="376262" y="566928"/>
                      </a:cubicBezTo>
                      <a:cubicBezTo>
                        <a:pt x="395122" y="566928"/>
                        <a:pt x="413791" y="561975"/>
                        <a:pt x="431793" y="557117"/>
                      </a:cubicBezTo>
                      <a:cubicBezTo>
                        <a:pt x="439222" y="555117"/>
                        <a:pt x="446652" y="553117"/>
                        <a:pt x="454081" y="551498"/>
                      </a:cubicBezTo>
                      <a:cubicBezTo>
                        <a:pt x="484657" y="544640"/>
                        <a:pt x="514375" y="537305"/>
                        <a:pt x="541235" y="522446"/>
                      </a:cubicBezTo>
                      <a:cubicBezTo>
                        <a:pt x="567715" y="516065"/>
                        <a:pt x="573620" y="507778"/>
                        <a:pt x="575906" y="500539"/>
                      </a:cubicBezTo>
                      <a:cubicBezTo>
                        <a:pt x="576668" y="499586"/>
                        <a:pt x="577144" y="499015"/>
                        <a:pt x="577621" y="498443"/>
                      </a:cubicBezTo>
                      <a:lnTo>
                        <a:pt x="578764" y="497110"/>
                      </a:lnTo>
                      <a:cubicBezTo>
                        <a:pt x="602386" y="478060"/>
                        <a:pt x="621721" y="455676"/>
                        <a:pt x="634961" y="432530"/>
                      </a:cubicBezTo>
                      <a:cubicBezTo>
                        <a:pt x="639057" y="430244"/>
                        <a:pt x="640962" y="426434"/>
                        <a:pt x="641343" y="420529"/>
                      </a:cubicBezTo>
                      <a:cubicBezTo>
                        <a:pt x="646963" y="408432"/>
                        <a:pt x="650868" y="396812"/>
                        <a:pt x="653154" y="385477"/>
                      </a:cubicBezTo>
                      <a:cubicBezTo>
                        <a:pt x="654011" y="381286"/>
                        <a:pt x="653916" y="377190"/>
                        <a:pt x="652773" y="373285"/>
                      </a:cubicBezTo>
                      <a:cubicBezTo>
                        <a:pt x="655821" y="360140"/>
                        <a:pt x="656964" y="347186"/>
                        <a:pt x="658012" y="334518"/>
                      </a:cubicBezTo>
                      <a:lnTo>
                        <a:pt x="659059" y="322326"/>
                      </a:lnTo>
                      <a:cubicBezTo>
                        <a:pt x="660488" y="306800"/>
                        <a:pt x="661726" y="292132"/>
                        <a:pt x="680872" y="289941"/>
                      </a:cubicBezTo>
                      <a:cubicBezTo>
                        <a:pt x="682872" y="289751"/>
                        <a:pt x="684872" y="289560"/>
                        <a:pt x="686777" y="289560"/>
                      </a:cubicBezTo>
                      <a:cubicBezTo>
                        <a:pt x="695254" y="289560"/>
                        <a:pt x="703827" y="291465"/>
                        <a:pt x="712209" y="293370"/>
                      </a:cubicBezTo>
                      <a:cubicBezTo>
                        <a:pt x="717733" y="294608"/>
                        <a:pt x="723448" y="295847"/>
                        <a:pt x="728973" y="296513"/>
                      </a:cubicBezTo>
                      <a:cubicBezTo>
                        <a:pt x="732783" y="296990"/>
                        <a:pt x="736879" y="297180"/>
                        <a:pt x="741355" y="297180"/>
                      </a:cubicBezTo>
                      <a:cubicBezTo>
                        <a:pt x="746880" y="297180"/>
                        <a:pt x="752309" y="296894"/>
                        <a:pt x="757834" y="296513"/>
                      </a:cubicBezTo>
                      <a:cubicBezTo>
                        <a:pt x="762787" y="296228"/>
                        <a:pt x="767835" y="295942"/>
                        <a:pt x="772883" y="295847"/>
                      </a:cubicBezTo>
                      <a:lnTo>
                        <a:pt x="774407" y="295847"/>
                      </a:lnTo>
                      <a:cubicBezTo>
                        <a:pt x="777455" y="295847"/>
                        <a:pt x="780598" y="295942"/>
                        <a:pt x="783742" y="296037"/>
                      </a:cubicBezTo>
                      <a:cubicBezTo>
                        <a:pt x="786790" y="296132"/>
                        <a:pt x="789838" y="296228"/>
                        <a:pt x="792886" y="296228"/>
                      </a:cubicBezTo>
                      <a:cubicBezTo>
                        <a:pt x="807268" y="296228"/>
                        <a:pt x="818603" y="293751"/>
                        <a:pt x="826795" y="281559"/>
                      </a:cubicBezTo>
                      <a:cubicBezTo>
                        <a:pt x="834319" y="270415"/>
                        <a:pt x="833653" y="257175"/>
                        <a:pt x="832986" y="244316"/>
                      </a:cubicBezTo>
                      <a:cubicBezTo>
                        <a:pt x="832605" y="237458"/>
                        <a:pt x="832224" y="230410"/>
                        <a:pt x="833081" y="223647"/>
                      </a:cubicBezTo>
                      <a:cubicBezTo>
                        <a:pt x="834891" y="210026"/>
                        <a:pt x="842320" y="195453"/>
                        <a:pt x="849559" y="181356"/>
                      </a:cubicBezTo>
                      <a:cubicBezTo>
                        <a:pt x="852417" y="175831"/>
                        <a:pt x="855084" y="170593"/>
                        <a:pt x="857370" y="165545"/>
                      </a:cubicBezTo>
                      <a:lnTo>
                        <a:pt x="859180" y="161449"/>
                      </a:lnTo>
                      <a:cubicBezTo>
                        <a:pt x="865371" y="147256"/>
                        <a:pt x="873086" y="129540"/>
                        <a:pt x="889183" y="126111"/>
                      </a:cubicBezTo>
                      <a:cubicBezTo>
                        <a:pt x="891660" y="125540"/>
                        <a:pt x="894232" y="125254"/>
                        <a:pt x="896899" y="125254"/>
                      </a:cubicBezTo>
                      <a:cubicBezTo>
                        <a:pt x="915758" y="125254"/>
                        <a:pt x="935094" y="138589"/>
                        <a:pt x="952144" y="150400"/>
                      </a:cubicBezTo>
                      <a:cubicBezTo>
                        <a:pt x="957478" y="154115"/>
                        <a:pt x="962526" y="157639"/>
                        <a:pt x="967193" y="160401"/>
                      </a:cubicBezTo>
                      <a:cubicBezTo>
                        <a:pt x="983957" y="170402"/>
                        <a:pt x="1002817" y="175831"/>
                        <a:pt x="1020343" y="175831"/>
                      </a:cubicBezTo>
                      <a:cubicBezTo>
                        <a:pt x="1038059" y="175831"/>
                        <a:pt x="1069301" y="169926"/>
                        <a:pt x="1079207" y="130397"/>
                      </a:cubicBezTo>
                      <a:cubicBezTo>
                        <a:pt x="1081017" y="122968"/>
                        <a:pt x="1081017" y="114491"/>
                        <a:pt x="1081112" y="106299"/>
                      </a:cubicBezTo>
                      <a:cubicBezTo>
                        <a:pt x="1081112" y="93345"/>
                        <a:pt x="1081112" y="79915"/>
                        <a:pt x="1088065" y="69532"/>
                      </a:cubicBezTo>
                      <a:cubicBezTo>
                        <a:pt x="1097686" y="54959"/>
                        <a:pt x="1115593" y="45434"/>
                        <a:pt x="1129975" y="37814"/>
                      </a:cubicBezTo>
                      <a:cubicBezTo>
                        <a:pt x="1153121" y="35338"/>
                        <a:pt x="1172457" y="31242"/>
                        <a:pt x="1179124" y="5525"/>
                      </a:cubicBezTo>
                      <a:cubicBezTo>
                        <a:pt x="1179124" y="5239"/>
                        <a:pt x="1179410" y="4953"/>
                        <a:pt x="1179696" y="4763"/>
                      </a:cubicBezTo>
                      <a:cubicBezTo>
                        <a:pt x="1185697" y="1619"/>
                        <a:pt x="1190936" y="0"/>
                        <a:pt x="1195793" y="0"/>
                      </a:cubicBezTo>
                      <a:cubicBezTo>
                        <a:pt x="1218082" y="0"/>
                        <a:pt x="1238084" y="20193"/>
                        <a:pt x="1247895" y="40196"/>
                      </a:cubicBezTo>
                      <a:cubicBezTo>
                        <a:pt x="1249419" y="43339"/>
                        <a:pt x="1251038" y="46387"/>
                        <a:pt x="1252753" y="49340"/>
                      </a:cubicBezTo>
                      <a:cubicBezTo>
                        <a:pt x="1252943" y="49721"/>
                        <a:pt x="1252943" y="50197"/>
                        <a:pt x="1252753" y="50482"/>
                      </a:cubicBezTo>
                      <a:cubicBezTo>
                        <a:pt x="1251705" y="52292"/>
                        <a:pt x="1249324" y="56388"/>
                        <a:pt x="1264754" y="68294"/>
                      </a:cubicBezTo>
                      <a:cubicBezTo>
                        <a:pt x="1264754" y="68294"/>
                        <a:pt x="1265897" y="69342"/>
                        <a:pt x="1265992" y="69342"/>
                      </a:cubicBezTo>
                      <a:cubicBezTo>
                        <a:pt x="1269231" y="73724"/>
                        <a:pt x="1272660" y="77915"/>
                        <a:pt x="1276184" y="81915"/>
                      </a:cubicBezTo>
                      <a:cubicBezTo>
                        <a:pt x="1278851" y="86201"/>
                        <a:pt x="1281328" y="90773"/>
                        <a:pt x="1283709" y="95345"/>
                      </a:cubicBezTo>
                      <a:cubicBezTo>
                        <a:pt x="1291900" y="110681"/>
                        <a:pt x="1300378" y="126492"/>
                        <a:pt x="1314475" y="127445"/>
                      </a:cubicBezTo>
                      <a:cubicBezTo>
                        <a:pt x="1320380" y="127826"/>
                        <a:pt x="1325428" y="128969"/>
                        <a:pt x="1329715" y="130969"/>
                      </a:cubicBezTo>
                      <a:cubicBezTo>
                        <a:pt x="1333906" y="134303"/>
                        <a:pt x="1337811" y="137541"/>
                        <a:pt x="1341811" y="140875"/>
                      </a:cubicBezTo>
                      <a:lnTo>
                        <a:pt x="1343145" y="142589"/>
                      </a:lnTo>
                      <a:cubicBezTo>
                        <a:pt x="1346098" y="146495"/>
                        <a:pt x="1348479" y="149543"/>
                        <a:pt x="1352956" y="150495"/>
                      </a:cubicBezTo>
                      <a:cubicBezTo>
                        <a:pt x="1353146" y="150495"/>
                        <a:pt x="1353908" y="151067"/>
                        <a:pt x="1354003" y="151257"/>
                      </a:cubicBezTo>
                      <a:lnTo>
                        <a:pt x="1359147" y="155734"/>
                      </a:lnTo>
                      <a:cubicBezTo>
                        <a:pt x="1367624" y="163259"/>
                        <a:pt x="1375149" y="172307"/>
                        <a:pt x="1381626" y="182690"/>
                      </a:cubicBezTo>
                      <a:cubicBezTo>
                        <a:pt x="1383817" y="191929"/>
                        <a:pt x="1385150" y="201359"/>
                        <a:pt x="1386484" y="210503"/>
                      </a:cubicBezTo>
                      <a:cubicBezTo>
                        <a:pt x="1388198" y="222980"/>
                        <a:pt x="1389913" y="234696"/>
                        <a:pt x="1393056" y="240506"/>
                      </a:cubicBezTo>
                      <a:cubicBezTo>
                        <a:pt x="1400866" y="254699"/>
                        <a:pt x="1405629" y="264890"/>
                        <a:pt x="1407820" y="272606"/>
                      </a:cubicBezTo>
                      <a:cubicBezTo>
                        <a:pt x="1408296" y="277559"/>
                        <a:pt x="1408486" y="282226"/>
                        <a:pt x="1408772" y="286893"/>
                      </a:cubicBezTo>
                      <a:cubicBezTo>
                        <a:pt x="1407915" y="290322"/>
                        <a:pt x="1406296" y="292799"/>
                        <a:pt x="1404677" y="295466"/>
                      </a:cubicBezTo>
                      <a:cubicBezTo>
                        <a:pt x="1401533" y="300609"/>
                        <a:pt x="1397914" y="306324"/>
                        <a:pt x="1396771" y="318611"/>
                      </a:cubicBezTo>
                      <a:cubicBezTo>
                        <a:pt x="1394294" y="346805"/>
                        <a:pt x="1389436" y="349282"/>
                        <a:pt x="1383245" y="352330"/>
                      </a:cubicBezTo>
                      <a:cubicBezTo>
                        <a:pt x="1379626" y="354140"/>
                        <a:pt x="1375435" y="356235"/>
                        <a:pt x="1370958" y="365379"/>
                      </a:cubicBezTo>
                      <a:cubicBezTo>
                        <a:pt x="1363148" y="383191"/>
                        <a:pt x="1361909" y="397193"/>
                        <a:pt x="1367148" y="408146"/>
                      </a:cubicBezTo>
                      <a:cubicBezTo>
                        <a:pt x="1375530" y="425672"/>
                        <a:pt x="1399342" y="432149"/>
                        <a:pt x="1420298" y="437960"/>
                      </a:cubicBezTo>
                      <a:cubicBezTo>
                        <a:pt x="1430870" y="440817"/>
                        <a:pt x="1440776" y="443579"/>
                        <a:pt x="1447729" y="447485"/>
                      </a:cubicBezTo>
                      <a:cubicBezTo>
                        <a:pt x="1464208" y="458343"/>
                        <a:pt x="1477924" y="459962"/>
                        <a:pt x="1492497" y="461677"/>
                      </a:cubicBezTo>
                      <a:cubicBezTo>
                        <a:pt x="1522406" y="465201"/>
                        <a:pt x="1556315" y="469202"/>
                        <a:pt x="1625466" y="551307"/>
                      </a:cubicBezTo>
                      <a:cubicBezTo>
                        <a:pt x="1631943" y="559022"/>
                        <a:pt x="1644707" y="561023"/>
                        <a:pt x="1653946" y="562547"/>
                      </a:cubicBezTo>
                      <a:cubicBezTo>
                        <a:pt x="1660613" y="563594"/>
                        <a:pt x="1664614" y="564261"/>
                        <a:pt x="1665281" y="566642"/>
                      </a:cubicBezTo>
                      <a:cubicBezTo>
                        <a:pt x="1665757" y="568262"/>
                        <a:pt x="1664328" y="569786"/>
                        <a:pt x="1663185" y="570643"/>
                      </a:cubicBezTo>
                      <a:cubicBezTo>
                        <a:pt x="1658137" y="574929"/>
                        <a:pt x="1652993" y="579596"/>
                        <a:pt x="1653279" y="581597"/>
                      </a:cubicBezTo>
                      <a:cubicBezTo>
                        <a:pt x="1653469" y="582740"/>
                        <a:pt x="1655756" y="583787"/>
                        <a:pt x="1658613" y="585121"/>
                      </a:cubicBezTo>
                      <a:cubicBezTo>
                        <a:pt x="1660232" y="585883"/>
                        <a:pt x="1662137" y="586835"/>
                        <a:pt x="1664233" y="587978"/>
                      </a:cubicBezTo>
                      <a:cubicBezTo>
                        <a:pt x="1671853" y="592169"/>
                        <a:pt x="1674615" y="611600"/>
                        <a:pt x="1677473" y="632079"/>
                      </a:cubicBezTo>
                      <a:cubicBezTo>
                        <a:pt x="1679473" y="646081"/>
                        <a:pt x="1681473" y="660559"/>
                        <a:pt x="1685092" y="666941"/>
                      </a:cubicBezTo>
                      <a:cubicBezTo>
                        <a:pt x="1700809" y="694277"/>
                        <a:pt x="1704809" y="708851"/>
                        <a:pt x="1706905" y="716661"/>
                      </a:cubicBezTo>
                      <a:cubicBezTo>
                        <a:pt x="1707952" y="720471"/>
                        <a:pt x="1708524" y="722567"/>
                        <a:pt x="1709762" y="723614"/>
                      </a:cubicBezTo>
                      <a:cubicBezTo>
                        <a:pt x="1710048" y="723900"/>
                        <a:pt x="1710238" y="724281"/>
                        <a:pt x="1710143" y="724662"/>
                      </a:cubicBezTo>
                      <a:cubicBezTo>
                        <a:pt x="1710143" y="725043"/>
                        <a:pt x="1709857" y="725424"/>
                        <a:pt x="1709477" y="725615"/>
                      </a:cubicBezTo>
                      <a:cubicBezTo>
                        <a:pt x="1683569" y="737426"/>
                        <a:pt x="1687855" y="753618"/>
                        <a:pt x="1691665" y="768001"/>
                      </a:cubicBezTo>
                      <a:cubicBezTo>
                        <a:pt x="1693856" y="776383"/>
                        <a:pt x="1695951" y="784289"/>
                        <a:pt x="1691665" y="790289"/>
                      </a:cubicBezTo>
                      <a:cubicBezTo>
                        <a:pt x="1687855" y="795623"/>
                        <a:pt x="1679663" y="798576"/>
                        <a:pt x="1665852" y="799719"/>
                      </a:cubicBezTo>
                      <a:cubicBezTo>
                        <a:pt x="1651183" y="800005"/>
                        <a:pt x="1644707" y="804577"/>
                        <a:pt x="1639944" y="807911"/>
                      </a:cubicBezTo>
                      <a:cubicBezTo>
                        <a:pt x="1637182" y="809911"/>
                        <a:pt x="1634896" y="811435"/>
                        <a:pt x="1632038" y="811435"/>
                      </a:cubicBezTo>
                      <a:lnTo>
                        <a:pt x="1632038" y="811435"/>
                      </a:lnTo>
                      <a:cubicBezTo>
                        <a:pt x="1629848" y="811435"/>
                        <a:pt x="1627561" y="810578"/>
                        <a:pt x="1624799" y="808673"/>
                      </a:cubicBezTo>
                      <a:cubicBezTo>
                        <a:pt x="1618132" y="805815"/>
                        <a:pt x="1611274" y="804291"/>
                        <a:pt x="1604416" y="804291"/>
                      </a:cubicBezTo>
                      <a:cubicBezTo>
                        <a:pt x="1575460" y="804291"/>
                        <a:pt x="1550219" y="830961"/>
                        <a:pt x="1525739" y="856774"/>
                      </a:cubicBezTo>
                      <a:cubicBezTo>
                        <a:pt x="1502974" y="880777"/>
                        <a:pt x="1481448" y="903446"/>
                        <a:pt x="1457350" y="905732"/>
                      </a:cubicBezTo>
                      <a:cubicBezTo>
                        <a:pt x="1449158" y="901446"/>
                        <a:pt x="1442777" y="899351"/>
                        <a:pt x="1437633" y="899351"/>
                      </a:cubicBezTo>
                      <a:cubicBezTo>
                        <a:pt x="1419916" y="899351"/>
                        <a:pt x="1417631" y="925259"/>
                        <a:pt x="1415249" y="952786"/>
                      </a:cubicBezTo>
                      <a:cubicBezTo>
                        <a:pt x="1412868" y="979742"/>
                        <a:pt x="1410487" y="1007650"/>
                        <a:pt x="1394008" y="1018318"/>
                      </a:cubicBezTo>
                      <a:cubicBezTo>
                        <a:pt x="1385341" y="1024699"/>
                        <a:pt x="1380864" y="1030034"/>
                        <a:pt x="1381340" y="1033082"/>
                      </a:cubicBezTo>
                      <a:cubicBezTo>
                        <a:pt x="1381245" y="1033463"/>
                        <a:pt x="1380959" y="1034129"/>
                        <a:pt x="1380578" y="1034224"/>
                      </a:cubicBezTo>
                      <a:cubicBezTo>
                        <a:pt x="1380292" y="1034224"/>
                        <a:pt x="1380007" y="1034606"/>
                        <a:pt x="1379721" y="1034606"/>
                      </a:cubicBezTo>
                      <a:cubicBezTo>
                        <a:pt x="1379721" y="1034606"/>
                        <a:pt x="1379531" y="1034606"/>
                        <a:pt x="1379531" y="1034606"/>
                      </a:cubicBezTo>
                      <a:cubicBezTo>
                        <a:pt x="1376292" y="1032415"/>
                        <a:pt x="1367719" y="1029938"/>
                        <a:pt x="1344955" y="1029938"/>
                      </a:cubicBezTo>
                      <a:cubicBezTo>
                        <a:pt x="1289043" y="1029938"/>
                        <a:pt x="1194650" y="1045274"/>
                        <a:pt x="1187030" y="1055656"/>
                      </a:cubicBezTo>
                      <a:cubicBezTo>
                        <a:pt x="1186744" y="1061276"/>
                        <a:pt x="1190269" y="1062704"/>
                        <a:pt x="1194269" y="1064324"/>
                      </a:cubicBezTo>
                      <a:cubicBezTo>
                        <a:pt x="1197222" y="1065562"/>
                        <a:pt x="1200270" y="1066800"/>
                        <a:pt x="1201603" y="1070134"/>
                      </a:cubicBezTo>
                      <a:cubicBezTo>
                        <a:pt x="1202937" y="1073468"/>
                        <a:pt x="1202080" y="1078325"/>
                        <a:pt x="1198936" y="1085374"/>
                      </a:cubicBezTo>
                      <a:cubicBezTo>
                        <a:pt x="1189602" y="1106043"/>
                        <a:pt x="1202842" y="1120235"/>
                        <a:pt x="1216939" y="1135190"/>
                      </a:cubicBezTo>
                      <a:cubicBezTo>
                        <a:pt x="1227416" y="1146334"/>
                        <a:pt x="1238275" y="1157859"/>
                        <a:pt x="1239132" y="1172528"/>
                      </a:cubicBezTo>
                      <a:cubicBezTo>
                        <a:pt x="1239418" y="1176814"/>
                        <a:pt x="1242275" y="1181576"/>
                        <a:pt x="1244942" y="1186244"/>
                      </a:cubicBezTo>
                      <a:cubicBezTo>
                        <a:pt x="1248371" y="1191959"/>
                        <a:pt x="1251229" y="1196912"/>
                        <a:pt x="1249133" y="1200626"/>
                      </a:cubicBezTo>
                      <a:cubicBezTo>
                        <a:pt x="1247419" y="1203674"/>
                        <a:pt x="1242466" y="1205198"/>
                        <a:pt x="1233607" y="1205198"/>
                      </a:cubicBezTo>
                      <a:cubicBezTo>
                        <a:pt x="1231988" y="1205198"/>
                        <a:pt x="1230178" y="1205198"/>
                        <a:pt x="1228273" y="1205008"/>
                      </a:cubicBezTo>
                      <a:lnTo>
                        <a:pt x="1228273" y="1205008"/>
                      </a:lnTo>
                      <a:cubicBezTo>
                        <a:pt x="1215510" y="1205008"/>
                        <a:pt x="1193507" y="1214342"/>
                        <a:pt x="1191888" y="1223963"/>
                      </a:cubicBezTo>
                      <a:cubicBezTo>
                        <a:pt x="1190936" y="1229773"/>
                        <a:pt x="1197508" y="1235297"/>
                        <a:pt x="1211033" y="1240060"/>
                      </a:cubicBezTo>
                      <a:cubicBezTo>
                        <a:pt x="1218367" y="1242632"/>
                        <a:pt x="1221701" y="1259396"/>
                        <a:pt x="1219606" y="1271588"/>
                      </a:cubicBezTo>
                      <a:cubicBezTo>
                        <a:pt x="1217796" y="1282160"/>
                        <a:pt x="1212367" y="1288161"/>
                        <a:pt x="1204651" y="128816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32A8FB4D-F855-E10E-F4DF-A7C307159026}"/>
                    </a:ext>
                  </a:extLst>
                </p:cNvPr>
                <p:cNvSpPr/>
                <p:nvPr/>
              </p:nvSpPr>
              <p:spPr>
                <a:xfrm>
                  <a:off x="3943656" y="1992248"/>
                  <a:ext cx="1711925" cy="1290351"/>
                </a:xfrm>
                <a:custGeom>
                  <a:avLst/>
                  <a:gdLst>
                    <a:gd name="connsiteX0" fmla="*/ 1196415 w 1711925"/>
                    <a:gd name="connsiteY0" fmla="*/ 2381 h 1290351"/>
                    <a:gd name="connsiteX1" fmla="*/ 1196415 w 1711925"/>
                    <a:gd name="connsiteY1" fmla="*/ 2381 h 1290351"/>
                    <a:gd name="connsiteX2" fmla="*/ 1247469 w 1711925"/>
                    <a:gd name="connsiteY2" fmla="*/ 41910 h 1290351"/>
                    <a:gd name="connsiteX3" fmla="*/ 1252326 w 1711925"/>
                    <a:gd name="connsiteY3" fmla="*/ 51149 h 1290351"/>
                    <a:gd name="connsiteX4" fmla="*/ 1264614 w 1711925"/>
                    <a:gd name="connsiteY4" fmla="*/ 70485 h 1290351"/>
                    <a:gd name="connsiteX5" fmla="*/ 1265566 w 1711925"/>
                    <a:gd name="connsiteY5" fmla="*/ 71342 h 1290351"/>
                    <a:gd name="connsiteX6" fmla="*/ 1275853 w 1711925"/>
                    <a:gd name="connsiteY6" fmla="*/ 84011 h 1290351"/>
                    <a:gd name="connsiteX7" fmla="*/ 1315001 w 1711925"/>
                    <a:gd name="connsiteY7" fmla="*/ 129921 h 1290351"/>
                    <a:gd name="connsiteX8" fmla="*/ 1329765 w 1711925"/>
                    <a:gd name="connsiteY8" fmla="*/ 133350 h 1290351"/>
                    <a:gd name="connsiteX9" fmla="*/ 1341576 w 1711925"/>
                    <a:gd name="connsiteY9" fmla="*/ 143066 h 1290351"/>
                    <a:gd name="connsiteX10" fmla="*/ 1353196 w 1711925"/>
                    <a:gd name="connsiteY10" fmla="*/ 152876 h 1290351"/>
                    <a:gd name="connsiteX11" fmla="*/ 1358911 w 1711925"/>
                    <a:gd name="connsiteY11" fmla="*/ 157829 h 1290351"/>
                    <a:gd name="connsiteX12" fmla="*/ 1381200 w 1711925"/>
                    <a:gd name="connsiteY12" fmla="*/ 184595 h 1290351"/>
                    <a:gd name="connsiteX13" fmla="*/ 1392534 w 1711925"/>
                    <a:gd name="connsiteY13" fmla="*/ 242411 h 1290351"/>
                    <a:gd name="connsiteX14" fmla="*/ 1407203 w 1711925"/>
                    <a:gd name="connsiteY14" fmla="*/ 274225 h 1290351"/>
                    <a:gd name="connsiteX15" fmla="*/ 1408060 w 1711925"/>
                    <a:gd name="connsiteY15" fmla="*/ 288226 h 1290351"/>
                    <a:gd name="connsiteX16" fmla="*/ 1396059 w 1711925"/>
                    <a:gd name="connsiteY16" fmla="*/ 319849 h 1290351"/>
                    <a:gd name="connsiteX17" fmla="*/ 1370436 w 1711925"/>
                    <a:gd name="connsiteY17" fmla="*/ 366236 h 1290351"/>
                    <a:gd name="connsiteX18" fmla="*/ 1447684 w 1711925"/>
                    <a:gd name="connsiteY18" fmla="*/ 449866 h 1290351"/>
                    <a:gd name="connsiteX19" fmla="*/ 1625040 w 1711925"/>
                    <a:gd name="connsiteY19" fmla="*/ 553403 h 1290351"/>
                    <a:gd name="connsiteX20" fmla="*/ 1662854 w 1711925"/>
                    <a:gd name="connsiteY20" fmla="*/ 571119 h 1290351"/>
                    <a:gd name="connsiteX21" fmla="*/ 1664092 w 1711925"/>
                    <a:gd name="connsiteY21" fmla="*/ 590360 h 1290351"/>
                    <a:gd name="connsiteX22" fmla="*/ 1684571 w 1711925"/>
                    <a:gd name="connsiteY22" fmla="*/ 668846 h 1290351"/>
                    <a:gd name="connsiteX23" fmla="*/ 1709431 w 1711925"/>
                    <a:gd name="connsiteY23" fmla="*/ 725805 h 1290351"/>
                    <a:gd name="connsiteX24" fmla="*/ 1666188 w 1711925"/>
                    <a:gd name="connsiteY24" fmla="*/ 799814 h 1290351"/>
                    <a:gd name="connsiteX25" fmla="*/ 1632469 w 1711925"/>
                    <a:gd name="connsiteY25" fmla="*/ 811530 h 1290351"/>
                    <a:gd name="connsiteX26" fmla="*/ 1625897 w 1711925"/>
                    <a:gd name="connsiteY26" fmla="*/ 809054 h 1290351"/>
                    <a:gd name="connsiteX27" fmla="*/ 1604847 w 1711925"/>
                    <a:gd name="connsiteY27" fmla="*/ 804386 h 1290351"/>
                    <a:gd name="connsiteX28" fmla="*/ 1457685 w 1711925"/>
                    <a:gd name="connsiteY28" fmla="*/ 905828 h 1290351"/>
                    <a:gd name="connsiteX29" fmla="*/ 1438159 w 1711925"/>
                    <a:gd name="connsiteY29" fmla="*/ 899351 h 1290351"/>
                    <a:gd name="connsiteX30" fmla="*/ 1393963 w 1711925"/>
                    <a:gd name="connsiteY30" fmla="*/ 1018413 h 1290351"/>
                    <a:gd name="connsiteX31" fmla="*/ 1380819 w 1711925"/>
                    <a:gd name="connsiteY31" fmla="*/ 1034606 h 1290351"/>
                    <a:gd name="connsiteX32" fmla="*/ 1345671 w 1711925"/>
                    <a:gd name="connsiteY32" fmla="*/ 1029748 h 1290351"/>
                    <a:gd name="connsiteX33" fmla="*/ 1186794 w 1711925"/>
                    <a:gd name="connsiteY33" fmla="*/ 1055942 h 1290351"/>
                    <a:gd name="connsiteX34" fmla="*/ 1198605 w 1711925"/>
                    <a:gd name="connsiteY34" fmla="*/ 1085850 h 1290351"/>
                    <a:gd name="connsiteX35" fmla="*/ 1238706 w 1711925"/>
                    <a:gd name="connsiteY35" fmla="*/ 1173575 h 1290351"/>
                    <a:gd name="connsiteX36" fmla="*/ 1234324 w 1711925"/>
                    <a:gd name="connsiteY36" fmla="*/ 1204913 h 1290351"/>
                    <a:gd name="connsiteX37" fmla="*/ 1228990 w 1711925"/>
                    <a:gd name="connsiteY37" fmla="*/ 1204722 h 1290351"/>
                    <a:gd name="connsiteX38" fmla="*/ 1227942 w 1711925"/>
                    <a:gd name="connsiteY38" fmla="*/ 1204722 h 1290351"/>
                    <a:gd name="connsiteX39" fmla="*/ 1211178 w 1711925"/>
                    <a:gd name="connsiteY39" fmla="*/ 1242060 h 1290351"/>
                    <a:gd name="connsiteX40" fmla="*/ 1205178 w 1711925"/>
                    <a:gd name="connsiteY40" fmla="*/ 1287875 h 1290351"/>
                    <a:gd name="connsiteX41" fmla="*/ 1185461 w 1711925"/>
                    <a:gd name="connsiteY41" fmla="*/ 1278636 h 1290351"/>
                    <a:gd name="connsiteX42" fmla="*/ 1143170 w 1711925"/>
                    <a:gd name="connsiteY42" fmla="*/ 1258062 h 1290351"/>
                    <a:gd name="connsiteX43" fmla="*/ 1139455 w 1711925"/>
                    <a:gd name="connsiteY43" fmla="*/ 1255205 h 1290351"/>
                    <a:gd name="connsiteX44" fmla="*/ 1112690 w 1711925"/>
                    <a:gd name="connsiteY44" fmla="*/ 1267206 h 1290351"/>
                    <a:gd name="connsiteX45" fmla="*/ 1105260 w 1711925"/>
                    <a:gd name="connsiteY45" fmla="*/ 1266730 h 1290351"/>
                    <a:gd name="connsiteX46" fmla="*/ 1049158 w 1711925"/>
                    <a:gd name="connsiteY46" fmla="*/ 1227963 h 1290351"/>
                    <a:gd name="connsiteX47" fmla="*/ 953622 w 1711925"/>
                    <a:gd name="connsiteY47" fmla="*/ 1201674 h 1290351"/>
                    <a:gd name="connsiteX48" fmla="*/ 873327 w 1711925"/>
                    <a:gd name="connsiteY48" fmla="*/ 1197197 h 1290351"/>
                    <a:gd name="connsiteX49" fmla="*/ 837132 w 1711925"/>
                    <a:gd name="connsiteY49" fmla="*/ 1208913 h 1290351"/>
                    <a:gd name="connsiteX50" fmla="*/ 801032 w 1711925"/>
                    <a:gd name="connsiteY50" fmla="*/ 1226249 h 1290351"/>
                    <a:gd name="connsiteX51" fmla="*/ 726356 w 1711925"/>
                    <a:gd name="connsiteY51" fmla="*/ 1215771 h 1290351"/>
                    <a:gd name="connsiteX52" fmla="*/ 684541 w 1711925"/>
                    <a:gd name="connsiteY52" fmla="*/ 1227011 h 1290351"/>
                    <a:gd name="connsiteX53" fmla="*/ 660348 w 1711925"/>
                    <a:gd name="connsiteY53" fmla="*/ 1229011 h 1290351"/>
                    <a:gd name="connsiteX54" fmla="*/ 548715 w 1711925"/>
                    <a:gd name="connsiteY54" fmla="*/ 1166813 h 1290351"/>
                    <a:gd name="connsiteX55" fmla="*/ 528903 w 1711925"/>
                    <a:gd name="connsiteY55" fmla="*/ 1171480 h 1290351"/>
                    <a:gd name="connsiteX56" fmla="*/ 484611 w 1711925"/>
                    <a:gd name="connsiteY56" fmla="*/ 1186148 h 1290351"/>
                    <a:gd name="connsiteX57" fmla="*/ 429652 w 1711925"/>
                    <a:gd name="connsiteY57" fmla="*/ 1163860 h 1290351"/>
                    <a:gd name="connsiteX58" fmla="*/ 383361 w 1711925"/>
                    <a:gd name="connsiteY58" fmla="*/ 1142238 h 1290351"/>
                    <a:gd name="connsiteX59" fmla="*/ 373455 w 1711925"/>
                    <a:gd name="connsiteY59" fmla="*/ 1147667 h 1290351"/>
                    <a:gd name="connsiteX60" fmla="*/ 290778 w 1711925"/>
                    <a:gd name="connsiteY60" fmla="*/ 1209389 h 1290351"/>
                    <a:gd name="connsiteX61" fmla="*/ 238295 w 1711925"/>
                    <a:gd name="connsiteY61" fmla="*/ 1206913 h 1290351"/>
                    <a:gd name="connsiteX62" fmla="*/ 214197 w 1711925"/>
                    <a:gd name="connsiteY62" fmla="*/ 1167765 h 1290351"/>
                    <a:gd name="connsiteX63" fmla="*/ 212958 w 1711925"/>
                    <a:gd name="connsiteY63" fmla="*/ 1167194 h 1290351"/>
                    <a:gd name="connsiteX64" fmla="*/ 205338 w 1711925"/>
                    <a:gd name="connsiteY64" fmla="*/ 1131570 h 1290351"/>
                    <a:gd name="connsiteX65" fmla="*/ 199909 w 1711925"/>
                    <a:gd name="connsiteY65" fmla="*/ 1103090 h 1290351"/>
                    <a:gd name="connsiteX66" fmla="*/ 202386 w 1711925"/>
                    <a:gd name="connsiteY66" fmla="*/ 1074992 h 1290351"/>
                    <a:gd name="connsiteX67" fmla="*/ 165810 w 1711925"/>
                    <a:gd name="connsiteY67" fmla="*/ 1060418 h 1290351"/>
                    <a:gd name="connsiteX68" fmla="*/ 131805 w 1711925"/>
                    <a:gd name="connsiteY68" fmla="*/ 1028510 h 1290351"/>
                    <a:gd name="connsiteX69" fmla="*/ 113708 w 1711925"/>
                    <a:gd name="connsiteY69" fmla="*/ 1012127 h 1290351"/>
                    <a:gd name="connsiteX70" fmla="*/ 113898 w 1711925"/>
                    <a:gd name="connsiteY70" fmla="*/ 1002411 h 1290351"/>
                    <a:gd name="connsiteX71" fmla="*/ 100563 w 1711925"/>
                    <a:gd name="connsiteY71" fmla="*/ 1000887 h 1290351"/>
                    <a:gd name="connsiteX72" fmla="*/ 95515 w 1711925"/>
                    <a:gd name="connsiteY72" fmla="*/ 996791 h 1290351"/>
                    <a:gd name="connsiteX73" fmla="*/ 87419 w 1711925"/>
                    <a:gd name="connsiteY73" fmla="*/ 989552 h 1290351"/>
                    <a:gd name="connsiteX74" fmla="*/ 83323 w 1711925"/>
                    <a:gd name="connsiteY74" fmla="*/ 981075 h 1290351"/>
                    <a:gd name="connsiteX75" fmla="*/ 93991 w 1711925"/>
                    <a:gd name="connsiteY75" fmla="*/ 931355 h 1290351"/>
                    <a:gd name="connsiteX76" fmla="*/ 68369 w 1711925"/>
                    <a:gd name="connsiteY76" fmla="*/ 892874 h 1290351"/>
                    <a:gd name="connsiteX77" fmla="*/ 25316 w 1711925"/>
                    <a:gd name="connsiteY77" fmla="*/ 851630 h 1290351"/>
                    <a:gd name="connsiteX78" fmla="*/ 3027 w 1711925"/>
                    <a:gd name="connsiteY78" fmla="*/ 841248 h 1290351"/>
                    <a:gd name="connsiteX79" fmla="*/ 7980 w 1711925"/>
                    <a:gd name="connsiteY79" fmla="*/ 825722 h 1290351"/>
                    <a:gd name="connsiteX80" fmla="*/ 39032 w 1711925"/>
                    <a:gd name="connsiteY80" fmla="*/ 837343 h 1290351"/>
                    <a:gd name="connsiteX81" fmla="*/ 47985 w 1711925"/>
                    <a:gd name="connsiteY81" fmla="*/ 837819 h 1290351"/>
                    <a:gd name="connsiteX82" fmla="*/ 57034 w 1711925"/>
                    <a:gd name="connsiteY82" fmla="*/ 795147 h 1290351"/>
                    <a:gd name="connsiteX83" fmla="*/ 74751 w 1711925"/>
                    <a:gd name="connsiteY83" fmla="*/ 727043 h 1290351"/>
                    <a:gd name="connsiteX84" fmla="*/ 33126 w 1711925"/>
                    <a:gd name="connsiteY84" fmla="*/ 691991 h 1290351"/>
                    <a:gd name="connsiteX85" fmla="*/ 27983 w 1711925"/>
                    <a:gd name="connsiteY85" fmla="*/ 692849 h 1290351"/>
                    <a:gd name="connsiteX86" fmla="*/ 23220 w 1711925"/>
                    <a:gd name="connsiteY86" fmla="*/ 693706 h 1290351"/>
                    <a:gd name="connsiteX87" fmla="*/ 9981 w 1711925"/>
                    <a:gd name="connsiteY87" fmla="*/ 656749 h 1290351"/>
                    <a:gd name="connsiteX88" fmla="*/ 13029 w 1711925"/>
                    <a:gd name="connsiteY88" fmla="*/ 623126 h 1290351"/>
                    <a:gd name="connsiteX89" fmla="*/ 25411 w 1711925"/>
                    <a:gd name="connsiteY89" fmla="*/ 603980 h 1290351"/>
                    <a:gd name="connsiteX90" fmla="*/ 29316 w 1711925"/>
                    <a:gd name="connsiteY90" fmla="*/ 603980 h 1290351"/>
                    <a:gd name="connsiteX91" fmla="*/ 46938 w 1711925"/>
                    <a:gd name="connsiteY91" fmla="*/ 593217 h 1290351"/>
                    <a:gd name="connsiteX92" fmla="*/ 64654 w 1711925"/>
                    <a:gd name="connsiteY92" fmla="*/ 565880 h 1290351"/>
                    <a:gd name="connsiteX93" fmla="*/ 69036 w 1711925"/>
                    <a:gd name="connsiteY93" fmla="*/ 566642 h 1290351"/>
                    <a:gd name="connsiteX94" fmla="*/ 77894 w 1711925"/>
                    <a:gd name="connsiteY94" fmla="*/ 567023 h 1290351"/>
                    <a:gd name="connsiteX95" fmla="*/ 101040 w 1711925"/>
                    <a:gd name="connsiteY95" fmla="*/ 564356 h 1290351"/>
                    <a:gd name="connsiteX96" fmla="*/ 105516 w 1711925"/>
                    <a:gd name="connsiteY96" fmla="*/ 565595 h 1290351"/>
                    <a:gd name="connsiteX97" fmla="*/ 106469 w 1711925"/>
                    <a:gd name="connsiteY97" fmla="*/ 565499 h 1290351"/>
                    <a:gd name="connsiteX98" fmla="*/ 136282 w 1711925"/>
                    <a:gd name="connsiteY98" fmla="*/ 551212 h 1290351"/>
                    <a:gd name="connsiteX99" fmla="*/ 137806 w 1711925"/>
                    <a:gd name="connsiteY99" fmla="*/ 550831 h 1290351"/>
                    <a:gd name="connsiteX100" fmla="*/ 141711 w 1711925"/>
                    <a:gd name="connsiteY100" fmla="*/ 550450 h 1290351"/>
                    <a:gd name="connsiteX101" fmla="*/ 160666 w 1711925"/>
                    <a:gd name="connsiteY101" fmla="*/ 556070 h 1290351"/>
                    <a:gd name="connsiteX102" fmla="*/ 198385 w 1711925"/>
                    <a:gd name="connsiteY102" fmla="*/ 564928 h 1290351"/>
                    <a:gd name="connsiteX103" fmla="*/ 202576 w 1711925"/>
                    <a:gd name="connsiteY103" fmla="*/ 567023 h 1290351"/>
                    <a:gd name="connsiteX104" fmla="*/ 210196 w 1711925"/>
                    <a:gd name="connsiteY104" fmla="*/ 586740 h 1290351"/>
                    <a:gd name="connsiteX105" fmla="*/ 214482 w 1711925"/>
                    <a:gd name="connsiteY105" fmla="*/ 585883 h 1290351"/>
                    <a:gd name="connsiteX106" fmla="*/ 219721 w 1711925"/>
                    <a:gd name="connsiteY106" fmla="*/ 584359 h 1290351"/>
                    <a:gd name="connsiteX107" fmla="*/ 222007 w 1711925"/>
                    <a:gd name="connsiteY107" fmla="*/ 586454 h 1290351"/>
                    <a:gd name="connsiteX108" fmla="*/ 246105 w 1711925"/>
                    <a:gd name="connsiteY108" fmla="*/ 595313 h 1290351"/>
                    <a:gd name="connsiteX109" fmla="*/ 290873 w 1711925"/>
                    <a:gd name="connsiteY109" fmla="*/ 574453 h 1290351"/>
                    <a:gd name="connsiteX110" fmla="*/ 317352 w 1711925"/>
                    <a:gd name="connsiteY110" fmla="*/ 561023 h 1290351"/>
                    <a:gd name="connsiteX111" fmla="*/ 322686 w 1711925"/>
                    <a:gd name="connsiteY111" fmla="*/ 561308 h 1290351"/>
                    <a:gd name="connsiteX112" fmla="*/ 365263 w 1711925"/>
                    <a:gd name="connsiteY112" fmla="*/ 568928 h 1290351"/>
                    <a:gd name="connsiteX113" fmla="*/ 376312 w 1711925"/>
                    <a:gd name="connsiteY113" fmla="*/ 569500 h 1290351"/>
                    <a:gd name="connsiteX114" fmla="*/ 454417 w 1711925"/>
                    <a:gd name="connsiteY114" fmla="*/ 553974 h 1290351"/>
                    <a:gd name="connsiteX115" fmla="*/ 541952 w 1711925"/>
                    <a:gd name="connsiteY115" fmla="*/ 524828 h 1290351"/>
                    <a:gd name="connsiteX116" fmla="*/ 577194 w 1711925"/>
                    <a:gd name="connsiteY116" fmla="*/ 502253 h 1290351"/>
                    <a:gd name="connsiteX117" fmla="*/ 579861 w 1711925"/>
                    <a:gd name="connsiteY117" fmla="*/ 499301 h 1290351"/>
                    <a:gd name="connsiteX118" fmla="*/ 636249 w 1711925"/>
                    <a:gd name="connsiteY118" fmla="*/ 434531 h 1290351"/>
                    <a:gd name="connsiteX119" fmla="*/ 642726 w 1711925"/>
                    <a:gd name="connsiteY119" fmla="*/ 422053 h 1290351"/>
                    <a:gd name="connsiteX120" fmla="*/ 654537 w 1711925"/>
                    <a:gd name="connsiteY120" fmla="*/ 387191 h 1290351"/>
                    <a:gd name="connsiteX121" fmla="*/ 654061 w 1711925"/>
                    <a:gd name="connsiteY121" fmla="*/ 374428 h 1290351"/>
                    <a:gd name="connsiteX122" fmla="*/ 660157 w 1711925"/>
                    <a:gd name="connsiteY122" fmla="*/ 326708 h 1290351"/>
                    <a:gd name="connsiteX123" fmla="*/ 681207 w 1711925"/>
                    <a:gd name="connsiteY123" fmla="*/ 292608 h 1290351"/>
                    <a:gd name="connsiteX124" fmla="*/ 687018 w 1711925"/>
                    <a:gd name="connsiteY124" fmla="*/ 292322 h 1290351"/>
                    <a:gd name="connsiteX125" fmla="*/ 729023 w 1711925"/>
                    <a:gd name="connsiteY125" fmla="*/ 299276 h 1290351"/>
                    <a:gd name="connsiteX126" fmla="*/ 741596 w 1711925"/>
                    <a:gd name="connsiteY126" fmla="*/ 299942 h 1290351"/>
                    <a:gd name="connsiteX127" fmla="*/ 773219 w 1711925"/>
                    <a:gd name="connsiteY127" fmla="*/ 298609 h 1290351"/>
                    <a:gd name="connsiteX128" fmla="*/ 774743 w 1711925"/>
                    <a:gd name="connsiteY128" fmla="*/ 298609 h 1290351"/>
                    <a:gd name="connsiteX129" fmla="*/ 793221 w 1711925"/>
                    <a:gd name="connsiteY129" fmla="*/ 298990 h 1290351"/>
                    <a:gd name="connsiteX130" fmla="*/ 828178 w 1711925"/>
                    <a:gd name="connsiteY130" fmla="*/ 283845 h 1290351"/>
                    <a:gd name="connsiteX131" fmla="*/ 834655 w 1711925"/>
                    <a:gd name="connsiteY131" fmla="*/ 225457 h 1290351"/>
                    <a:gd name="connsiteX132" fmla="*/ 858753 w 1711925"/>
                    <a:gd name="connsiteY132" fmla="*/ 167735 h 1290351"/>
                    <a:gd name="connsiteX133" fmla="*/ 889710 w 1711925"/>
                    <a:gd name="connsiteY133" fmla="*/ 128969 h 1290351"/>
                    <a:gd name="connsiteX134" fmla="*/ 897234 w 1711925"/>
                    <a:gd name="connsiteY134" fmla="*/ 128206 h 1290351"/>
                    <a:gd name="connsiteX135" fmla="*/ 966957 w 1711925"/>
                    <a:gd name="connsiteY135" fmla="*/ 163163 h 1290351"/>
                    <a:gd name="connsiteX136" fmla="*/ 1020774 w 1711925"/>
                    <a:gd name="connsiteY136" fmla="*/ 178784 h 1290351"/>
                    <a:gd name="connsiteX137" fmla="*/ 1080781 w 1711925"/>
                    <a:gd name="connsiteY137" fmla="*/ 132398 h 1290351"/>
                    <a:gd name="connsiteX138" fmla="*/ 1089449 w 1711925"/>
                    <a:gd name="connsiteY138" fmla="*/ 71819 h 1290351"/>
                    <a:gd name="connsiteX139" fmla="*/ 1130883 w 1711925"/>
                    <a:gd name="connsiteY139" fmla="*/ 40481 h 1290351"/>
                    <a:gd name="connsiteX140" fmla="*/ 1180603 w 1711925"/>
                    <a:gd name="connsiteY140" fmla="*/ 7429 h 1290351"/>
                    <a:gd name="connsiteX141" fmla="*/ 1196129 w 1711925"/>
                    <a:gd name="connsiteY141" fmla="*/ 2857 h 1290351"/>
                    <a:gd name="connsiteX142" fmla="*/ 1196415 w 1711925"/>
                    <a:gd name="connsiteY142" fmla="*/ 0 h 1290351"/>
                    <a:gd name="connsiteX143" fmla="*/ 1196415 w 1711925"/>
                    <a:gd name="connsiteY143" fmla="*/ 0 h 1290351"/>
                    <a:gd name="connsiteX144" fmla="*/ 1179746 w 1711925"/>
                    <a:gd name="connsiteY144" fmla="*/ 4858 h 1290351"/>
                    <a:gd name="connsiteX145" fmla="*/ 1178603 w 1711925"/>
                    <a:gd name="connsiteY145" fmla="*/ 6382 h 1290351"/>
                    <a:gd name="connsiteX146" fmla="*/ 1130978 w 1711925"/>
                    <a:gd name="connsiteY146" fmla="*/ 37719 h 1290351"/>
                    <a:gd name="connsiteX147" fmla="*/ 1130121 w 1711925"/>
                    <a:gd name="connsiteY147" fmla="*/ 38005 h 1290351"/>
                    <a:gd name="connsiteX148" fmla="*/ 1087830 w 1711925"/>
                    <a:gd name="connsiteY148" fmla="*/ 70199 h 1290351"/>
                    <a:gd name="connsiteX149" fmla="*/ 1080686 w 1711925"/>
                    <a:gd name="connsiteY149" fmla="*/ 107632 h 1290351"/>
                    <a:gd name="connsiteX150" fmla="*/ 1078876 w 1711925"/>
                    <a:gd name="connsiteY150" fmla="*/ 131445 h 1290351"/>
                    <a:gd name="connsiteX151" fmla="*/ 1021155 w 1711925"/>
                    <a:gd name="connsiteY151" fmla="*/ 176022 h 1290351"/>
                    <a:gd name="connsiteX152" fmla="*/ 968577 w 1711925"/>
                    <a:gd name="connsiteY152" fmla="*/ 160687 h 1290351"/>
                    <a:gd name="connsiteX153" fmla="*/ 953622 w 1711925"/>
                    <a:gd name="connsiteY153" fmla="*/ 150781 h 1290351"/>
                    <a:gd name="connsiteX154" fmla="*/ 897615 w 1711925"/>
                    <a:gd name="connsiteY154" fmla="*/ 125444 h 1290351"/>
                    <a:gd name="connsiteX155" fmla="*/ 889614 w 1711925"/>
                    <a:gd name="connsiteY155" fmla="*/ 126301 h 1290351"/>
                    <a:gd name="connsiteX156" fmla="*/ 858849 w 1711925"/>
                    <a:gd name="connsiteY156" fmla="*/ 162401 h 1290351"/>
                    <a:gd name="connsiteX157" fmla="*/ 857039 w 1711925"/>
                    <a:gd name="connsiteY157" fmla="*/ 166497 h 1290351"/>
                    <a:gd name="connsiteX158" fmla="*/ 849324 w 1711925"/>
                    <a:gd name="connsiteY158" fmla="*/ 182213 h 1290351"/>
                    <a:gd name="connsiteX159" fmla="*/ 832750 w 1711925"/>
                    <a:gd name="connsiteY159" fmla="*/ 224885 h 1290351"/>
                    <a:gd name="connsiteX160" fmla="*/ 832655 w 1711925"/>
                    <a:gd name="connsiteY160" fmla="*/ 245745 h 1290351"/>
                    <a:gd name="connsiteX161" fmla="*/ 826654 w 1711925"/>
                    <a:gd name="connsiteY161" fmla="*/ 282226 h 1290351"/>
                    <a:gd name="connsiteX162" fmla="*/ 793698 w 1711925"/>
                    <a:gd name="connsiteY162" fmla="*/ 296323 h 1290351"/>
                    <a:gd name="connsiteX163" fmla="*/ 784649 w 1711925"/>
                    <a:gd name="connsiteY163" fmla="*/ 296132 h 1290351"/>
                    <a:gd name="connsiteX164" fmla="*/ 775314 w 1711925"/>
                    <a:gd name="connsiteY164" fmla="*/ 295942 h 1290351"/>
                    <a:gd name="connsiteX165" fmla="*/ 773790 w 1711925"/>
                    <a:gd name="connsiteY165" fmla="*/ 295942 h 1290351"/>
                    <a:gd name="connsiteX166" fmla="*/ 758646 w 1711925"/>
                    <a:gd name="connsiteY166" fmla="*/ 296609 h 1290351"/>
                    <a:gd name="connsiteX167" fmla="*/ 742263 w 1711925"/>
                    <a:gd name="connsiteY167" fmla="*/ 297275 h 1290351"/>
                    <a:gd name="connsiteX168" fmla="*/ 729975 w 1711925"/>
                    <a:gd name="connsiteY168" fmla="*/ 296609 h 1290351"/>
                    <a:gd name="connsiteX169" fmla="*/ 713307 w 1711925"/>
                    <a:gd name="connsiteY169" fmla="*/ 293465 h 1290351"/>
                    <a:gd name="connsiteX170" fmla="*/ 687589 w 1711925"/>
                    <a:gd name="connsiteY170" fmla="*/ 289655 h 1290351"/>
                    <a:gd name="connsiteX171" fmla="*/ 681493 w 1711925"/>
                    <a:gd name="connsiteY171" fmla="*/ 290036 h 1290351"/>
                    <a:gd name="connsiteX172" fmla="*/ 658633 w 1711925"/>
                    <a:gd name="connsiteY172" fmla="*/ 323564 h 1290351"/>
                    <a:gd name="connsiteX173" fmla="*/ 658347 w 1711925"/>
                    <a:gd name="connsiteY173" fmla="*/ 326326 h 1290351"/>
                    <a:gd name="connsiteX174" fmla="*/ 657490 w 1711925"/>
                    <a:gd name="connsiteY174" fmla="*/ 335756 h 1290351"/>
                    <a:gd name="connsiteX175" fmla="*/ 652347 w 1711925"/>
                    <a:gd name="connsiteY175" fmla="*/ 373666 h 1290351"/>
                    <a:gd name="connsiteX176" fmla="*/ 652347 w 1711925"/>
                    <a:gd name="connsiteY176" fmla="*/ 374904 h 1290351"/>
                    <a:gd name="connsiteX177" fmla="*/ 652728 w 1711925"/>
                    <a:gd name="connsiteY177" fmla="*/ 386524 h 1290351"/>
                    <a:gd name="connsiteX178" fmla="*/ 641107 w 1711925"/>
                    <a:gd name="connsiteY178" fmla="*/ 420814 h 1290351"/>
                    <a:gd name="connsiteX179" fmla="*/ 640917 w 1711925"/>
                    <a:gd name="connsiteY179" fmla="*/ 421672 h 1290351"/>
                    <a:gd name="connsiteX180" fmla="*/ 635678 w 1711925"/>
                    <a:gd name="connsiteY180" fmla="*/ 432245 h 1290351"/>
                    <a:gd name="connsiteX181" fmla="*/ 634725 w 1711925"/>
                    <a:gd name="connsiteY181" fmla="*/ 433197 h 1290351"/>
                    <a:gd name="connsiteX182" fmla="*/ 578909 w 1711925"/>
                    <a:gd name="connsiteY182" fmla="*/ 497300 h 1290351"/>
                    <a:gd name="connsiteX183" fmla="*/ 577480 w 1711925"/>
                    <a:gd name="connsiteY183" fmla="*/ 498920 h 1290351"/>
                    <a:gd name="connsiteX184" fmla="*/ 576051 w 1711925"/>
                    <a:gd name="connsiteY184" fmla="*/ 500539 h 1290351"/>
                    <a:gd name="connsiteX185" fmla="*/ 575480 w 1711925"/>
                    <a:gd name="connsiteY185" fmla="*/ 501491 h 1290351"/>
                    <a:gd name="connsiteX186" fmla="*/ 541952 w 1711925"/>
                    <a:gd name="connsiteY186" fmla="*/ 522446 h 1290351"/>
                    <a:gd name="connsiteX187" fmla="*/ 541380 w 1711925"/>
                    <a:gd name="connsiteY187" fmla="*/ 522637 h 1290351"/>
                    <a:gd name="connsiteX188" fmla="*/ 454512 w 1711925"/>
                    <a:gd name="connsiteY188" fmla="*/ 551498 h 1290351"/>
                    <a:gd name="connsiteX189" fmla="*/ 432129 w 1711925"/>
                    <a:gd name="connsiteY189" fmla="*/ 557117 h 1290351"/>
                    <a:gd name="connsiteX190" fmla="*/ 376979 w 1711925"/>
                    <a:gd name="connsiteY190" fmla="*/ 566928 h 1290351"/>
                    <a:gd name="connsiteX191" fmla="*/ 366120 w 1711925"/>
                    <a:gd name="connsiteY191" fmla="*/ 566357 h 1290351"/>
                    <a:gd name="connsiteX192" fmla="*/ 344784 w 1711925"/>
                    <a:gd name="connsiteY192" fmla="*/ 562547 h 1290351"/>
                    <a:gd name="connsiteX193" fmla="*/ 323448 w 1711925"/>
                    <a:gd name="connsiteY193" fmla="*/ 558737 h 1290351"/>
                    <a:gd name="connsiteX194" fmla="*/ 317924 w 1711925"/>
                    <a:gd name="connsiteY194" fmla="*/ 558451 h 1290351"/>
                    <a:gd name="connsiteX195" fmla="*/ 291444 w 1711925"/>
                    <a:gd name="connsiteY195" fmla="*/ 571214 h 1290351"/>
                    <a:gd name="connsiteX196" fmla="*/ 289920 w 1711925"/>
                    <a:gd name="connsiteY196" fmla="*/ 572548 h 1290351"/>
                    <a:gd name="connsiteX197" fmla="*/ 246677 w 1711925"/>
                    <a:gd name="connsiteY197" fmla="*/ 592836 h 1290351"/>
                    <a:gd name="connsiteX198" fmla="*/ 224103 w 1711925"/>
                    <a:gd name="connsiteY198" fmla="*/ 584549 h 1290351"/>
                    <a:gd name="connsiteX199" fmla="*/ 222007 w 1711925"/>
                    <a:gd name="connsiteY199" fmla="*/ 582644 h 1290351"/>
                    <a:gd name="connsiteX200" fmla="*/ 220197 w 1711925"/>
                    <a:gd name="connsiteY200" fmla="*/ 581882 h 1290351"/>
                    <a:gd name="connsiteX201" fmla="*/ 219816 w 1711925"/>
                    <a:gd name="connsiteY201" fmla="*/ 581882 h 1290351"/>
                    <a:gd name="connsiteX202" fmla="*/ 214197 w 1711925"/>
                    <a:gd name="connsiteY202" fmla="*/ 583502 h 1290351"/>
                    <a:gd name="connsiteX203" fmla="*/ 210672 w 1711925"/>
                    <a:gd name="connsiteY203" fmla="*/ 584264 h 1290351"/>
                    <a:gd name="connsiteX204" fmla="*/ 207243 w 1711925"/>
                    <a:gd name="connsiteY204" fmla="*/ 582739 h 1290351"/>
                    <a:gd name="connsiteX205" fmla="*/ 205434 w 1711925"/>
                    <a:gd name="connsiteY205" fmla="*/ 567309 h 1290351"/>
                    <a:gd name="connsiteX206" fmla="*/ 204291 w 1711925"/>
                    <a:gd name="connsiteY206" fmla="*/ 564928 h 1290351"/>
                    <a:gd name="connsiteX207" fmla="*/ 199719 w 1711925"/>
                    <a:gd name="connsiteY207" fmla="*/ 562642 h 1290351"/>
                    <a:gd name="connsiteX208" fmla="*/ 179335 w 1711925"/>
                    <a:gd name="connsiteY208" fmla="*/ 557689 h 1290351"/>
                    <a:gd name="connsiteX209" fmla="*/ 161904 w 1711925"/>
                    <a:gd name="connsiteY209" fmla="*/ 553784 h 1290351"/>
                    <a:gd name="connsiteX210" fmla="*/ 156475 w 1711925"/>
                    <a:gd name="connsiteY210" fmla="*/ 551688 h 1290351"/>
                    <a:gd name="connsiteX211" fmla="*/ 142188 w 1711925"/>
                    <a:gd name="connsiteY211" fmla="*/ 548069 h 1290351"/>
                    <a:gd name="connsiteX212" fmla="*/ 137901 w 1711925"/>
                    <a:gd name="connsiteY212" fmla="*/ 548450 h 1290351"/>
                    <a:gd name="connsiteX213" fmla="*/ 136568 w 1711925"/>
                    <a:gd name="connsiteY213" fmla="*/ 548735 h 1290351"/>
                    <a:gd name="connsiteX214" fmla="*/ 135330 w 1711925"/>
                    <a:gd name="connsiteY214" fmla="*/ 549307 h 1290351"/>
                    <a:gd name="connsiteX215" fmla="*/ 106374 w 1711925"/>
                    <a:gd name="connsiteY215" fmla="*/ 563118 h 1290351"/>
                    <a:gd name="connsiteX216" fmla="*/ 106278 w 1711925"/>
                    <a:gd name="connsiteY216" fmla="*/ 563118 h 1290351"/>
                    <a:gd name="connsiteX217" fmla="*/ 102468 w 1711925"/>
                    <a:gd name="connsiteY217" fmla="*/ 562070 h 1290351"/>
                    <a:gd name="connsiteX218" fmla="*/ 101611 w 1711925"/>
                    <a:gd name="connsiteY218" fmla="*/ 561880 h 1290351"/>
                    <a:gd name="connsiteX219" fmla="*/ 101040 w 1711925"/>
                    <a:gd name="connsiteY219" fmla="*/ 561880 h 1290351"/>
                    <a:gd name="connsiteX220" fmla="*/ 78465 w 1711925"/>
                    <a:gd name="connsiteY220" fmla="*/ 564452 h 1290351"/>
                    <a:gd name="connsiteX221" fmla="*/ 69893 w 1711925"/>
                    <a:gd name="connsiteY221" fmla="*/ 564071 h 1290351"/>
                    <a:gd name="connsiteX222" fmla="*/ 65892 w 1711925"/>
                    <a:gd name="connsiteY222" fmla="*/ 563404 h 1290351"/>
                    <a:gd name="connsiteX223" fmla="*/ 65321 w 1711925"/>
                    <a:gd name="connsiteY223" fmla="*/ 563404 h 1290351"/>
                    <a:gd name="connsiteX224" fmla="*/ 63702 w 1711925"/>
                    <a:gd name="connsiteY224" fmla="*/ 563975 h 1290351"/>
                    <a:gd name="connsiteX225" fmla="*/ 45414 w 1711925"/>
                    <a:gd name="connsiteY225" fmla="*/ 592169 h 1290351"/>
                    <a:gd name="connsiteX226" fmla="*/ 29888 w 1711925"/>
                    <a:gd name="connsiteY226" fmla="*/ 601504 h 1290351"/>
                    <a:gd name="connsiteX227" fmla="*/ 27888 w 1711925"/>
                    <a:gd name="connsiteY227" fmla="*/ 601504 h 1290351"/>
                    <a:gd name="connsiteX228" fmla="*/ 25983 w 1711925"/>
                    <a:gd name="connsiteY228" fmla="*/ 601504 h 1290351"/>
                    <a:gd name="connsiteX229" fmla="*/ 14934 w 1711925"/>
                    <a:gd name="connsiteY229" fmla="*/ 605028 h 1290351"/>
                    <a:gd name="connsiteX230" fmla="*/ 11314 w 1711925"/>
                    <a:gd name="connsiteY230" fmla="*/ 623221 h 1290351"/>
                    <a:gd name="connsiteX231" fmla="*/ 14553 w 1711925"/>
                    <a:gd name="connsiteY231" fmla="*/ 636556 h 1290351"/>
                    <a:gd name="connsiteX232" fmla="*/ 9123 w 1711925"/>
                    <a:gd name="connsiteY232" fmla="*/ 654844 h 1290351"/>
                    <a:gd name="connsiteX233" fmla="*/ 4361 w 1711925"/>
                    <a:gd name="connsiteY233" fmla="*/ 679514 h 1290351"/>
                    <a:gd name="connsiteX234" fmla="*/ 23887 w 1711925"/>
                    <a:gd name="connsiteY234" fmla="*/ 695992 h 1290351"/>
                    <a:gd name="connsiteX235" fmla="*/ 29507 w 1711925"/>
                    <a:gd name="connsiteY235" fmla="*/ 694944 h 1290351"/>
                    <a:gd name="connsiteX236" fmla="*/ 33793 w 1711925"/>
                    <a:gd name="connsiteY236" fmla="*/ 694277 h 1290351"/>
                    <a:gd name="connsiteX237" fmla="*/ 71226 w 1711925"/>
                    <a:gd name="connsiteY237" fmla="*/ 714756 h 1290351"/>
                    <a:gd name="connsiteX238" fmla="*/ 73227 w 1711925"/>
                    <a:gd name="connsiteY238" fmla="*/ 725996 h 1290351"/>
                    <a:gd name="connsiteX239" fmla="*/ 62178 w 1711925"/>
                    <a:gd name="connsiteY239" fmla="*/ 773621 h 1290351"/>
                    <a:gd name="connsiteX240" fmla="*/ 55891 w 1711925"/>
                    <a:gd name="connsiteY240" fmla="*/ 793528 h 1290351"/>
                    <a:gd name="connsiteX241" fmla="*/ 56653 w 1711925"/>
                    <a:gd name="connsiteY241" fmla="*/ 820293 h 1290351"/>
                    <a:gd name="connsiteX242" fmla="*/ 59225 w 1711925"/>
                    <a:gd name="connsiteY242" fmla="*/ 832580 h 1290351"/>
                    <a:gd name="connsiteX243" fmla="*/ 48652 w 1711925"/>
                    <a:gd name="connsiteY243" fmla="*/ 835247 h 1290351"/>
                    <a:gd name="connsiteX244" fmla="*/ 39984 w 1711925"/>
                    <a:gd name="connsiteY244" fmla="*/ 834771 h 1290351"/>
                    <a:gd name="connsiteX245" fmla="*/ 30364 w 1711925"/>
                    <a:gd name="connsiteY245" fmla="*/ 830675 h 1290351"/>
                    <a:gd name="connsiteX246" fmla="*/ 8742 w 1711925"/>
                    <a:gd name="connsiteY246" fmla="*/ 823151 h 1290351"/>
                    <a:gd name="connsiteX247" fmla="*/ 1789 w 1711925"/>
                    <a:gd name="connsiteY247" fmla="*/ 826199 h 1290351"/>
                    <a:gd name="connsiteX248" fmla="*/ 1503 w 1711925"/>
                    <a:gd name="connsiteY248" fmla="*/ 841724 h 1290351"/>
                    <a:gd name="connsiteX249" fmla="*/ 13791 w 1711925"/>
                    <a:gd name="connsiteY249" fmla="*/ 848582 h 1290351"/>
                    <a:gd name="connsiteX250" fmla="*/ 23982 w 1711925"/>
                    <a:gd name="connsiteY250" fmla="*/ 852678 h 1290351"/>
                    <a:gd name="connsiteX251" fmla="*/ 39508 w 1711925"/>
                    <a:gd name="connsiteY251" fmla="*/ 866013 h 1290351"/>
                    <a:gd name="connsiteX252" fmla="*/ 66940 w 1711925"/>
                    <a:gd name="connsiteY252" fmla="*/ 893826 h 1290351"/>
                    <a:gd name="connsiteX253" fmla="*/ 77513 w 1711925"/>
                    <a:gd name="connsiteY253" fmla="*/ 902970 h 1290351"/>
                    <a:gd name="connsiteX254" fmla="*/ 92277 w 1711925"/>
                    <a:gd name="connsiteY254" fmla="*/ 931259 h 1290351"/>
                    <a:gd name="connsiteX255" fmla="*/ 84752 w 1711925"/>
                    <a:gd name="connsiteY255" fmla="*/ 950976 h 1290351"/>
                    <a:gd name="connsiteX256" fmla="*/ 81990 w 1711925"/>
                    <a:gd name="connsiteY256" fmla="*/ 982313 h 1290351"/>
                    <a:gd name="connsiteX257" fmla="*/ 85609 w 1711925"/>
                    <a:gd name="connsiteY257" fmla="*/ 989838 h 1290351"/>
                    <a:gd name="connsiteX258" fmla="*/ 86181 w 1711925"/>
                    <a:gd name="connsiteY258" fmla="*/ 991076 h 1290351"/>
                    <a:gd name="connsiteX259" fmla="*/ 94563 w 1711925"/>
                    <a:gd name="connsiteY259" fmla="*/ 998601 h 1290351"/>
                    <a:gd name="connsiteX260" fmla="*/ 98087 w 1711925"/>
                    <a:gd name="connsiteY260" fmla="*/ 1001459 h 1290351"/>
                    <a:gd name="connsiteX261" fmla="*/ 99611 w 1711925"/>
                    <a:gd name="connsiteY261" fmla="*/ 1002697 h 1290351"/>
                    <a:gd name="connsiteX262" fmla="*/ 100849 w 1711925"/>
                    <a:gd name="connsiteY262" fmla="*/ 1003173 h 1290351"/>
                    <a:gd name="connsiteX263" fmla="*/ 101706 w 1711925"/>
                    <a:gd name="connsiteY263" fmla="*/ 1003173 h 1290351"/>
                    <a:gd name="connsiteX264" fmla="*/ 114184 w 1711925"/>
                    <a:gd name="connsiteY264" fmla="*/ 1004697 h 1290351"/>
                    <a:gd name="connsiteX265" fmla="*/ 115327 w 1711925"/>
                    <a:gd name="connsiteY265" fmla="*/ 1004888 h 1290351"/>
                    <a:gd name="connsiteX266" fmla="*/ 111898 w 1711925"/>
                    <a:gd name="connsiteY266" fmla="*/ 1011841 h 1290351"/>
                    <a:gd name="connsiteX267" fmla="*/ 112660 w 1711925"/>
                    <a:gd name="connsiteY267" fmla="*/ 1013841 h 1290351"/>
                    <a:gd name="connsiteX268" fmla="*/ 119994 w 1711925"/>
                    <a:gd name="connsiteY268" fmla="*/ 1020509 h 1290351"/>
                    <a:gd name="connsiteX269" fmla="*/ 130758 w 1711925"/>
                    <a:gd name="connsiteY269" fmla="*/ 1030224 h 1290351"/>
                    <a:gd name="connsiteX270" fmla="*/ 164571 w 1711925"/>
                    <a:gd name="connsiteY270" fmla="*/ 1062038 h 1290351"/>
                    <a:gd name="connsiteX271" fmla="*/ 165048 w 1711925"/>
                    <a:gd name="connsiteY271" fmla="*/ 1062419 h 1290351"/>
                    <a:gd name="connsiteX272" fmla="*/ 202481 w 1711925"/>
                    <a:gd name="connsiteY272" fmla="*/ 1077373 h 1290351"/>
                    <a:gd name="connsiteX273" fmla="*/ 210672 w 1711925"/>
                    <a:gd name="connsiteY273" fmla="*/ 1080326 h 1290351"/>
                    <a:gd name="connsiteX274" fmla="*/ 205338 w 1711925"/>
                    <a:gd name="connsiteY274" fmla="*/ 1086422 h 1290351"/>
                    <a:gd name="connsiteX275" fmla="*/ 198576 w 1711925"/>
                    <a:gd name="connsiteY275" fmla="*/ 1104614 h 1290351"/>
                    <a:gd name="connsiteX276" fmla="*/ 203529 w 1711925"/>
                    <a:gd name="connsiteY276" fmla="*/ 1131094 h 1290351"/>
                    <a:gd name="connsiteX277" fmla="*/ 203529 w 1711925"/>
                    <a:gd name="connsiteY277" fmla="*/ 1132332 h 1290351"/>
                    <a:gd name="connsiteX278" fmla="*/ 211053 w 1711925"/>
                    <a:gd name="connsiteY278" fmla="*/ 1167575 h 1290351"/>
                    <a:gd name="connsiteX279" fmla="*/ 212387 w 1711925"/>
                    <a:gd name="connsiteY279" fmla="*/ 1169480 h 1290351"/>
                    <a:gd name="connsiteX280" fmla="*/ 213720 w 1711925"/>
                    <a:gd name="connsiteY280" fmla="*/ 1170051 h 1290351"/>
                    <a:gd name="connsiteX281" fmla="*/ 236390 w 1711925"/>
                    <a:gd name="connsiteY281" fmla="*/ 1206437 h 1290351"/>
                    <a:gd name="connsiteX282" fmla="*/ 236771 w 1711925"/>
                    <a:gd name="connsiteY282" fmla="*/ 1208437 h 1290351"/>
                    <a:gd name="connsiteX283" fmla="*/ 238485 w 1711925"/>
                    <a:gd name="connsiteY283" fmla="*/ 1209389 h 1290351"/>
                    <a:gd name="connsiteX284" fmla="*/ 291159 w 1711925"/>
                    <a:gd name="connsiteY284" fmla="*/ 1211866 h 1290351"/>
                    <a:gd name="connsiteX285" fmla="*/ 330021 w 1711925"/>
                    <a:gd name="connsiteY285" fmla="*/ 1194626 h 1290351"/>
                    <a:gd name="connsiteX286" fmla="*/ 375074 w 1711925"/>
                    <a:gd name="connsiteY286" fmla="*/ 1149763 h 1290351"/>
                    <a:gd name="connsiteX287" fmla="*/ 375836 w 1711925"/>
                    <a:gd name="connsiteY287" fmla="*/ 1149096 h 1290351"/>
                    <a:gd name="connsiteX288" fmla="*/ 383837 w 1711925"/>
                    <a:gd name="connsiteY288" fmla="*/ 1144619 h 1290351"/>
                    <a:gd name="connsiteX289" fmla="*/ 403839 w 1711925"/>
                    <a:gd name="connsiteY289" fmla="*/ 1153859 h 1290351"/>
                    <a:gd name="connsiteX290" fmla="*/ 429652 w 1711925"/>
                    <a:gd name="connsiteY290" fmla="*/ 1166146 h 1290351"/>
                    <a:gd name="connsiteX291" fmla="*/ 465371 w 1711925"/>
                    <a:gd name="connsiteY291" fmla="*/ 1180814 h 1290351"/>
                    <a:gd name="connsiteX292" fmla="*/ 484992 w 1711925"/>
                    <a:gd name="connsiteY292" fmla="*/ 1188434 h 1290351"/>
                    <a:gd name="connsiteX293" fmla="*/ 530331 w 1711925"/>
                    <a:gd name="connsiteY293" fmla="*/ 1173480 h 1290351"/>
                    <a:gd name="connsiteX294" fmla="*/ 549096 w 1711925"/>
                    <a:gd name="connsiteY294" fmla="*/ 1169099 h 1290351"/>
                    <a:gd name="connsiteX295" fmla="*/ 583290 w 1711925"/>
                    <a:gd name="connsiteY295" fmla="*/ 1191768 h 1290351"/>
                    <a:gd name="connsiteX296" fmla="*/ 660729 w 1711925"/>
                    <a:gd name="connsiteY296" fmla="*/ 1231297 h 1290351"/>
                    <a:gd name="connsiteX297" fmla="*/ 685303 w 1711925"/>
                    <a:gd name="connsiteY297" fmla="*/ 1229297 h 1290351"/>
                    <a:gd name="connsiteX298" fmla="*/ 686160 w 1711925"/>
                    <a:gd name="connsiteY298" fmla="*/ 1229011 h 1290351"/>
                    <a:gd name="connsiteX299" fmla="*/ 726737 w 1711925"/>
                    <a:gd name="connsiteY299" fmla="*/ 1218152 h 1290351"/>
                    <a:gd name="connsiteX300" fmla="*/ 767218 w 1711925"/>
                    <a:gd name="connsiteY300" fmla="*/ 1223772 h 1290351"/>
                    <a:gd name="connsiteX301" fmla="*/ 801413 w 1711925"/>
                    <a:gd name="connsiteY301" fmla="*/ 1228725 h 1290351"/>
                    <a:gd name="connsiteX302" fmla="*/ 839418 w 1711925"/>
                    <a:gd name="connsiteY302" fmla="*/ 1210437 h 1290351"/>
                    <a:gd name="connsiteX303" fmla="*/ 873708 w 1711925"/>
                    <a:gd name="connsiteY303" fmla="*/ 1199674 h 1290351"/>
                    <a:gd name="connsiteX304" fmla="*/ 911808 w 1711925"/>
                    <a:gd name="connsiteY304" fmla="*/ 1201769 h 1290351"/>
                    <a:gd name="connsiteX305" fmla="*/ 953908 w 1711925"/>
                    <a:gd name="connsiteY305" fmla="*/ 1204151 h 1290351"/>
                    <a:gd name="connsiteX306" fmla="*/ 1031442 w 1711925"/>
                    <a:gd name="connsiteY306" fmla="*/ 1220248 h 1290351"/>
                    <a:gd name="connsiteX307" fmla="*/ 1048872 w 1711925"/>
                    <a:gd name="connsiteY307" fmla="*/ 1230344 h 1290351"/>
                    <a:gd name="connsiteX308" fmla="*/ 1099355 w 1711925"/>
                    <a:gd name="connsiteY308" fmla="*/ 1264253 h 1290351"/>
                    <a:gd name="connsiteX309" fmla="*/ 1103927 w 1711925"/>
                    <a:gd name="connsiteY309" fmla="*/ 1268540 h 1290351"/>
                    <a:gd name="connsiteX310" fmla="*/ 1105260 w 1711925"/>
                    <a:gd name="connsiteY310" fmla="*/ 1269206 h 1290351"/>
                    <a:gd name="connsiteX311" fmla="*/ 1112976 w 1711925"/>
                    <a:gd name="connsiteY311" fmla="*/ 1269683 h 1290351"/>
                    <a:gd name="connsiteX312" fmla="*/ 1137931 w 1711925"/>
                    <a:gd name="connsiteY312" fmla="*/ 1259491 h 1290351"/>
                    <a:gd name="connsiteX313" fmla="*/ 1139836 w 1711925"/>
                    <a:gd name="connsiteY313" fmla="*/ 1257681 h 1290351"/>
                    <a:gd name="connsiteX314" fmla="*/ 1141551 w 1711925"/>
                    <a:gd name="connsiteY314" fmla="*/ 1259586 h 1290351"/>
                    <a:gd name="connsiteX315" fmla="*/ 1164792 w 1711925"/>
                    <a:gd name="connsiteY315" fmla="*/ 1271588 h 1290351"/>
                    <a:gd name="connsiteX316" fmla="*/ 1184223 w 1711925"/>
                    <a:gd name="connsiteY316" fmla="*/ 1280541 h 1290351"/>
                    <a:gd name="connsiteX317" fmla="*/ 1205463 w 1711925"/>
                    <a:gd name="connsiteY317" fmla="*/ 1290352 h 1290351"/>
                    <a:gd name="connsiteX318" fmla="*/ 1221656 w 1711925"/>
                    <a:gd name="connsiteY318" fmla="*/ 1272826 h 1290351"/>
                    <a:gd name="connsiteX319" fmla="*/ 1212226 w 1711925"/>
                    <a:gd name="connsiteY319" fmla="*/ 1239965 h 1290351"/>
                    <a:gd name="connsiteX320" fmla="*/ 1193938 w 1711925"/>
                    <a:gd name="connsiteY320" fmla="*/ 1225201 h 1290351"/>
                    <a:gd name="connsiteX321" fmla="*/ 1228228 w 1711925"/>
                    <a:gd name="connsiteY321" fmla="*/ 1207199 h 1290351"/>
                    <a:gd name="connsiteX322" fmla="*/ 1229085 w 1711925"/>
                    <a:gd name="connsiteY322" fmla="*/ 1207199 h 1290351"/>
                    <a:gd name="connsiteX323" fmla="*/ 1234515 w 1711925"/>
                    <a:gd name="connsiteY323" fmla="*/ 1207389 h 1290351"/>
                    <a:gd name="connsiteX324" fmla="*/ 1251088 w 1711925"/>
                    <a:gd name="connsiteY324" fmla="*/ 1202246 h 1290351"/>
                    <a:gd name="connsiteX325" fmla="*/ 1246897 w 1711925"/>
                    <a:gd name="connsiteY325" fmla="*/ 1186625 h 1290351"/>
                    <a:gd name="connsiteX326" fmla="*/ 1241182 w 1711925"/>
                    <a:gd name="connsiteY326" fmla="*/ 1173480 h 1290351"/>
                    <a:gd name="connsiteX327" fmla="*/ 1218608 w 1711925"/>
                    <a:gd name="connsiteY327" fmla="*/ 1135380 h 1290351"/>
                    <a:gd name="connsiteX328" fmla="*/ 1200891 w 1711925"/>
                    <a:gd name="connsiteY328" fmla="*/ 1086898 h 1290351"/>
                    <a:gd name="connsiteX329" fmla="*/ 1203558 w 1711925"/>
                    <a:gd name="connsiteY329" fmla="*/ 1070705 h 1290351"/>
                    <a:gd name="connsiteX330" fmla="*/ 1195557 w 1711925"/>
                    <a:gd name="connsiteY330" fmla="*/ 1064228 h 1290351"/>
                    <a:gd name="connsiteX331" fmla="*/ 1189271 w 1711925"/>
                    <a:gd name="connsiteY331" fmla="*/ 1056894 h 1290351"/>
                    <a:gd name="connsiteX332" fmla="*/ 1345767 w 1711925"/>
                    <a:gd name="connsiteY332" fmla="*/ 1032129 h 1290351"/>
                    <a:gd name="connsiteX333" fmla="*/ 1379676 w 1711925"/>
                    <a:gd name="connsiteY333" fmla="*/ 1036606 h 1290351"/>
                    <a:gd name="connsiteX334" fmla="*/ 1381009 w 1711925"/>
                    <a:gd name="connsiteY334" fmla="*/ 1036987 h 1290351"/>
                    <a:gd name="connsiteX335" fmla="*/ 1381771 w 1711925"/>
                    <a:gd name="connsiteY335" fmla="*/ 1036892 h 1290351"/>
                    <a:gd name="connsiteX336" fmla="*/ 1383295 w 1711925"/>
                    <a:gd name="connsiteY336" fmla="*/ 1035368 h 1290351"/>
                    <a:gd name="connsiteX337" fmla="*/ 1383295 w 1711925"/>
                    <a:gd name="connsiteY337" fmla="*/ 1034034 h 1290351"/>
                    <a:gd name="connsiteX338" fmla="*/ 1395582 w 1711925"/>
                    <a:gd name="connsiteY338" fmla="*/ 1020413 h 1290351"/>
                    <a:gd name="connsiteX339" fmla="*/ 1417204 w 1711925"/>
                    <a:gd name="connsiteY339" fmla="*/ 954119 h 1290351"/>
                    <a:gd name="connsiteX340" fmla="*/ 1438350 w 1711925"/>
                    <a:gd name="connsiteY340" fmla="*/ 901827 h 1290351"/>
                    <a:gd name="connsiteX341" fmla="*/ 1456733 w 1711925"/>
                    <a:gd name="connsiteY341" fmla="*/ 907923 h 1290351"/>
                    <a:gd name="connsiteX342" fmla="*/ 1457876 w 1711925"/>
                    <a:gd name="connsiteY342" fmla="*/ 908209 h 1290351"/>
                    <a:gd name="connsiteX343" fmla="*/ 1458066 w 1711925"/>
                    <a:gd name="connsiteY343" fmla="*/ 908209 h 1290351"/>
                    <a:gd name="connsiteX344" fmla="*/ 1527218 w 1711925"/>
                    <a:gd name="connsiteY344" fmla="*/ 858869 h 1290351"/>
                    <a:gd name="connsiteX345" fmla="*/ 1605037 w 1711925"/>
                    <a:gd name="connsiteY345" fmla="*/ 806768 h 1290351"/>
                    <a:gd name="connsiteX346" fmla="*/ 1625135 w 1711925"/>
                    <a:gd name="connsiteY346" fmla="*/ 811149 h 1290351"/>
                    <a:gd name="connsiteX347" fmla="*/ 1632660 w 1711925"/>
                    <a:gd name="connsiteY347" fmla="*/ 813911 h 1290351"/>
                    <a:gd name="connsiteX348" fmla="*/ 1641327 w 1711925"/>
                    <a:gd name="connsiteY348" fmla="*/ 810197 h 1290351"/>
                    <a:gd name="connsiteX349" fmla="*/ 1666473 w 1711925"/>
                    <a:gd name="connsiteY349" fmla="*/ 802291 h 1290351"/>
                    <a:gd name="connsiteX350" fmla="*/ 1693334 w 1711925"/>
                    <a:gd name="connsiteY350" fmla="*/ 792385 h 1290351"/>
                    <a:gd name="connsiteX351" fmla="*/ 1693429 w 1711925"/>
                    <a:gd name="connsiteY351" fmla="*/ 769049 h 1290351"/>
                    <a:gd name="connsiteX352" fmla="*/ 1710574 w 1711925"/>
                    <a:gd name="connsiteY352" fmla="*/ 727996 h 1290351"/>
                    <a:gd name="connsiteX353" fmla="*/ 1711908 w 1711925"/>
                    <a:gd name="connsiteY353" fmla="*/ 726186 h 1290351"/>
                    <a:gd name="connsiteX354" fmla="*/ 1711146 w 1711925"/>
                    <a:gd name="connsiteY354" fmla="*/ 724091 h 1290351"/>
                    <a:gd name="connsiteX355" fmla="*/ 1708669 w 1711925"/>
                    <a:gd name="connsiteY355" fmla="*/ 717709 h 1290351"/>
                    <a:gd name="connsiteX356" fmla="*/ 1686762 w 1711925"/>
                    <a:gd name="connsiteY356" fmla="*/ 667703 h 1290351"/>
                    <a:gd name="connsiteX357" fmla="*/ 1679237 w 1711925"/>
                    <a:gd name="connsiteY357" fmla="*/ 633317 h 1290351"/>
                    <a:gd name="connsiteX358" fmla="*/ 1665426 w 1711925"/>
                    <a:gd name="connsiteY358" fmla="*/ 588359 h 1290351"/>
                    <a:gd name="connsiteX359" fmla="*/ 1659711 w 1711925"/>
                    <a:gd name="connsiteY359" fmla="*/ 585502 h 1290351"/>
                    <a:gd name="connsiteX360" fmla="*/ 1655043 w 1711925"/>
                    <a:gd name="connsiteY360" fmla="*/ 582835 h 1290351"/>
                    <a:gd name="connsiteX361" fmla="*/ 1664568 w 1711925"/>
                    <a:gd name="connsiteY361" fmla="*/ 573024 h 1290351"/>
                    <a:gd name="connsiteX362" fmla="*/ 1667045 w 1711925"/>
                    <a:gd name="connsiteY362" fmla="*/ 567785 h 1290351"/>
                    <a:gd name="connsiteX363" fmla="*/ 1654758 w 1711925"/>
                    <a:gd name="connsiteY363" fmla="*/ 562832 h 1290351"/>
                    <a:gd name="connsiteX364" fmla="*/ 1627040 w 1711925"/>
                    <a:gd name="connsiteY364" fmla="*/ 551974 h 1290351"/>
                    <a:gd name="connsiteX365" fmla="*/ 1493309 w 1711925"/>
                    <a:gd name="connsiteY365" fmla="*/ 461963 h 1290351"/>
                    <a:gd name="connsiteX366" fmla="*/ 1449208 w 1711925"/>
                    <a:gd name="connsiteY366" fmla="*/ 448056 h 1290351"/>
                    <a:gd name="connsiteX367" fmla="*/ 1421395 w 1711925"/>
                    <a:gd name="connsiteY367" fmla="*/ 438341 h 1290351"/>
                    <a:gd name="connsiteX368" fmla="*/ 1369008 w 1711925"/>
                    <a:gd name="connsiteY368" fmla="*/ 409194 h 1290351"/>
                    <a:gd name="connsiteX369" fmla="*/ 1372818 w 1711925"/>
                    <a:gd name="connsiteY369" fmla="*/ 367379 h 1290351"/>
                    <a:gd name="connsiteX370" fmla="*/ 1384533 w 1711925"/>
                    <a:gd name="connsiteY370" fmla="*/ 354901 h 1290351"/>
                    <a:gd name="connsiteX371" fmla="*/ 1398726 w 1711925"/>
                    <a:gd name="connsiteY371" fmla="*/ 320231 h 1290351"/>
                    <a:gd name="connsiteX372" fmla="*/ 1406441 w 1711925"/>
                    <a:gd name="connsiteY372" fmla="*/ 297561 h 1290351"/>
                    <a:gd name="connsiteX373" fmla="*/ 1410632 w 1711925"/>
                    <a:gd name="connsiteY373" fmla="*/ 289084 h 1290351"/>
                    <a:gd name="connsiteX374" fmla="*/ 1410632 w 1711925"/>
                    <a:gd name="connsiteY374" fmla="*/ 288322 h 1290351"/>
                    <a:gd name="connsiteX375" fmla="*/ 1409775 w 1711925"/>
                    <a:gd name="connsiteY375" fmla="*/ 274225 h 1290351"/>
                    <a:gd name="connsiteX376" fmla="*/ 1394820 w 1711925"/>
                    <a:gd name="connsiteY376" fmla="*/ 241459 h 1290351"/>
                    <a:gd name="connsiteX377" fmla="*/ 1388343 w 1711925"/>
                    <a:gd name="connsiteY377" fmla="*/ 211836 h 1290351"/>
                    <a:gd name="connsiteX378" fmla="*/ 1383676 w 1711925"/>
                    <a:gd name="connsiteY378" fmla="*/ 184309 h 1290351"/>
                    <a:gd name="connsiteX379" fmla="*/ 1383390 w 1711925"/>
                    <a:gd name="connsiteY379" fmla="*/ 183642 h 1290351"/>
                    <a:gd name="connsiteX380" fmla="*/ 1360626 w 1711925"/>
                    <a:gd name="connsiteY380" fmla="*/ 156401 h 1290351"/>
                    <a:gd name="connsiteX381" fmla="*/ 1355577 w 1711925"/>
                    <a:gd name="connsiteY381" fmla="*/ 152019 h 1290351"/>
                    <a:gd name="connsiteX382" fmla="*/ 1354911 w 1711925"/>
                    <a:gd name="connsiteY382" fmla="*/ 151448 h 1290351"/>
                    <a:gd name="connsiteX383" fmla="*/ 1353863 w 1711925"/>
                    <a:gd name="connsiteY383" fmla="*/ 150971 h 1290351"/>
                    <a:gd name="connsiteX384" fmla="*/ 1344719 w 1711925"/>
                    <a:gd name="connsiteY384" fmla="*/ 143542 h 1290351"/>
                    <a:gd name="connsiteX385" fmla="*/ 1343576 w 1711925"/>
                    <a:gd name="connsiteY385" fmla="*/ 142018 h 1290351"/>
                    <a:gd name="connsiteX386" fmla="*/ 1343195 w 1711925"/>
                    <a:gd name="connsiteY386" fmla="*/ 141637 h 1290351"/>
                    <a:gd name="connsiteX387" fmla="*/ 1331384 w 1711925"/>
                    <a:gd name="connsiteY387" fmla="*/ 131921 h 1290351"/>
                    <a:gd name="connsiteX388" fmla="*/ 1330812 w 1711925"/>
                    <a:gd name="connsiteY388" fmla="*/ 131636 h 1290351"/>
                    <a:gd name="connsiteX389" fmla="*/ 1315191 w 1711925"/>
                    <a:gd name="connsiteY389" fmla="*/ 128016 h 1290351"/>
                    <a:gd name="connsiteX390" fmla="*/ 1285378 w 1711925"/>
                    <a:gd name="connsiteY390" fmla="*/ 96583 h 1290351"/>
                    <a:gd name="connsiteX391" fmla="*/ 1277853 w 1711925"/>
                    <a:gd name="connsiteY391" fmla="*/ 83249 h 1290351"/>
                    <a:gd name="connsiteX392" fmla="*/ 1267471 w 1711925"/>
                    <a:gd name="connsiteY392" fmla="*/ 70390 h 1290351"/>
                    <a:gd name="connsiteX393" fmla="*/ 1267090 w 1711925"/>
                    <a:gd name="connsiteY393" fmla="*/ 70009 h 1290351"/>
                    <a:gd name="connsiteX394" fmla="*/ 1266042 w 1711925"/>
                    <a:gd name="connsiteY394" fmla="*/ 69056 h 1290351"/>
                    <a:gd name="connsiteX395" fmla="*/ 1254327 w 1711925"/>
                    <a:gd name="connsiteY395" fmla="*/ 52769 h 1290351"/>
                    <a:gd name="connsiteX396" fmla="*/ 1254327 w 1711925"/>
                    <a:gd name="connsiteY396" fmla="*/ 50387 h 1290351"/>
                    <a:gd name="connsiteX397" fmla="*/ 1249469 w 1711925"/>
                    <a:gd name="connsiteY397" fmla="*/ 41243 h 1290351"/>
                    <a:gd name="connsiteX398" fmla="*/ 1196319 w 1711925"/>
                    <a:gd name="connsiteY398" fmla="*/ 476 h 1290351"/>
                    <a:gd name="connsiteX399" fmla="*/ 1196319 w 1711925"/>
                    <a:gd name="connsiteY399" fmla="*/ 476 h 1290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</a:cxnLst>
                  <a:rect l="l" t="t" r="r" b="b"/>
                  <a:pathLst>
                    <a:path w="1711925" h="1290351">
                      <a:moveTo>
                        <a:pt x="1196415" y="2381"/>
                      </a:moveTo>
                      <a:lnTo>
                        <a:pt x="1196415" y="2381"/>
                      </a:lnTo>
                      <a:cubicBezTo>
                        <a:pt x="1219084" y="2381"/>
                        <a:pt x="1238229" y="23241"/>
                        <a:pt x="1247469" y="41910"/>
                      </a:cubicBezTo>
                      <a:cubicBezTo>
                        <a:pt x="1248993" y="45053"/>
                        <a:pt x="1250707" y="48197"/>
                        <a:pt x="1252326" y="51149"/>
                      </a:cubicBezTo>
                      <a:cubicBezTo>
                        <a:pt x="1250326" y="54578"/>
                        <a:pt x="1250421" y="59531"/>
                        <a:pt x="1264614" y="70485"/>
                      </a:cubicBezTo>
                      <a:cubicBezTo>
                        <a:pt x="1264995" y="70771"/>
                        <a:pt x="1265280" y="71056"/>
                        <a:pt x="1265566" y="71342"/>
                      </a:cubicBezTo>
                      <a:cubicBezTo>
                        <a:pt x="1268900" y="75724"/>
                        <a:pt x="1272234" y="80010"/>
                        <a:pt x="1275853" y="84011"/>
                      </a:cubicBezTo>
                      <a:cubicBezTo>
                        <a:pt x="1287283" y="102394"/>
                        <a:pt x="1296046" y="128588"/>
                        <a:pt x="1315001" y="129921"/>
                      </a:cubicBezTo>
                      <a:cubicBezTo>
                        <a:pt x="1321287" y="130397"/>
                        <a:pt x="1326050" y="131636"/>
                        <a:pt x="1329765" y="133350"/>
                      </a:cubicBezTo>
                      <a:cubicBezTo>
                        <a:pt x="1333670" y="136589"/>
                        <a:pt x="1337670" y="139827"/>
                        <a:pt x="1341576" y="143066"/>
                      </a:cubicBezTo>
                      <a:cubicBezTo>
                        <a:pt x="1345100" y="147542"/>
                        <a:pt x="1347672" y="151733"/>
                        <a:pt x="1353196" y="152876"/>
                      </a:cubicBezTo>
                      <a:cubicBezTo>
                        <a:pt x="1355101" y="154496"/>
                        <a:pt x="1357006" y="156115"/>
                        <a:pt x="1358911" y="157829"/>
                      </a:cubicBezTo>
                      <a:cubicBezTo>
                        <a:pt x="1367769" y="165735"/>
                        <a:pt x="1375104" y="174784"/>
                        <a:pt x="1381200" y="184595"/>
                      </a:cubicBezTo>
                      <a:cubicBezTo>
                        <a:pt x="1386248" y="206026"/>
                        <a:pt x="1387010" y="232220"/>
                        <a:pt x="1392534" y="242411"/>
                      </a:cubicBezTo>
                      <a:cubicBezTo>
                        <a:pt x="1400631" y="257080"/>
                        <a:pt x="1405107" y="267081"/>
                        <a:pt x="1407203" y="274225"/>
                      </a:cubicBezTo>
                      <a:cubicBezTo>
                        <a:pt x="1407584" y="278892"/>
                        <a:pt x="1407870" y="283559"/>
                        <a:pt x="1408060" y="288226"/>
                      </a:cubicBezTo>
                      <a:cubicBezTo>
                        <a:pt x="1405679" y="296513"/>
                        <a:pt x="1397773" y="300704"/>
                        <a:pt x="1396059" y="319849"/>
                      </a:cubicBezTo>
                      <a:cubicBezTo>
                        <a:pt x="1392153" y="365189"/>
                        <a:pt x="1382152" y="342138"/>
                        <a:pt x="1370436" y="366236"/>
                      </a:cubicBezTo>
                      <a:cubicBezTo>
                        <a:pt x="1339290" y="437388"/>
                        <a:pt x="1419395" y="434149"/>
                        <a:pt x="1447684" y="449866"/>
                      </a:cubicBezTo>
                      <a:cubicBezTo>
                        <a:pt x="1497881" y="482822"/>
                        <a:pt x="1522170" y="431101"/>
                        <a:pt x="1625040" y="553403"/>
                      </a:cubicBezTo>
                      <a:cubicBezTo>
                        <a:pt x="1637708" y="568547"/>
                        <a:pt x="1672855" y="562642"/>
                        <a:pt x="1662854" y="571119"/>
                      </a:cubicBezTo>
                      <a:cubicBezTo>
                        <a:pt x="1645899" y="585502"/>
                        <a:pt x="1652281" y="583787"/>
                        <a:pt x="1664092" y="590360"/>
                      </a:cubicBezTo>
                      <a:cubicBezTo>
                        <a:pt x="1676570" y="597313"/>
                        <a:pt x="1675808" y="653701"/>
                        <a:pt x="1684571" y="668846"/>
                      </a:cubicBezTo>
                      <a:cubicBezTo>
                        <a:pt x="1708288" y="709994"/>
                        <a:pt x="1705050" y="721995"/>
                        <a:pt x="1709431" y="725805"/>
                      </a:cubicBezTo>
                      <a:cubicBezTo>
                        <a:pt x="1655043" y="750570"/>
                        <a:pt x="1729338" y="794861"/>
                        <a:pt x="1666188" y="799814"/>
                      </a:cubicBezTo>
                      <a:cubicBezTo>
                        <a:pt x="1642756" y="800291"/>
                        <a:pt x="1639613" y="811530"/>
                        <a:pt x="1632469" y="811530"/>
                      </a:cubicBezTo>
                      <a:cubicBezTo>
                        <a:pt x="1630659" y="811530"/>
                        <a:pt x="1628564" y="810768"/>
                        <a:pt x="1625897" y="809054"/>
                      </a:cubicBezTo>
                      <a:cubicBezTo>
                        <a:pt x="1618658" y="805815"/>
                        <a:pt x="1611609" y="804386"/>
                        <a:pt x="1604847" y="804386"/>
                      </a:cubicBezTo>
                      <a:cubicBezTo>
                        <a:pt x="1548935" y="804386"/>
                        <a:pt x="1507596" y="901160"/>
                        <a:pt x="1457685" y="905828"/>
                      </a:cubicBezTo>
                      <a:cubicBezTo>
                        <a:pt x="1449684" y="901351"/>
                        <a:pt x="1443303" y="899351"/>
                        <a:pt x="1438159" y="899351"/>
                      </a:cubicBezTo>
                      <a:cubicBezTo>
                        <a:pt x="1401869" y="899351"/>
                        <a:pt x="1427110" y="996982"/>
                        <a:pt x="1393963" y="1018413"/>
                      </a:cubicBezTo>
                      <a:cubicBezTo>
                        <a:pt x="1378342" y="1030034"/>
                        <a:pt x="1380914" y="1034129"/>
                        <a:pt x="1380819" y="1034606"/>
                      </a:cubicBezTo>
                      <a:cubicBezTo>
                        <a:pt x="1375675" y="1031177"/>
                        <a:pt x="1362626" y="1029748"/>
                        <a:pt x="1345671" y="1029748"/>
                      </a:cubicBezTo>
                      <a:cubicBezTo>
                        <a:pt x="1290998" y="1029748"/>
                        <a:pt x="1195081" y="1044702"/>
                        <a:pt x="1186794" y="1055942"/>
                      </a:cubicBezTo>
                      <a:cubicBezTo>
                        <a:pt x="1185556" y="1072610"/>
                        <a:pt x="1210416" y="1059752"/>
                        <a:pt x="1198605" y="1085850"/>
                      </a:cubicBezTo>
                      <a:cubicBezTo>
                        <a:pt x="1181746" y="1123283"/>
                        <a:pt x="1236610" y="1140333"/>
                        <a:pt x="1238706" y="1173575"/>
                      </a:cubicBezTo>
                      <a:cubicBezTo>
                        <a:pt x="1239563" y="1187577"/>
                        <a:pt x="1264995" y="1204913"/>
                        <a:pt x="1234324" y="1204913"/>
                      </a:cubicBezTo>
                      <a:cubicBezTo>
                        <a:pt x="1232705" y="1204913"/>
                        <a:pt x="1230990" y="1204913"/>
                        <a:pt x="1228990" y="1204722"/>
                      </a:cubicBezTo>
                      <a:cubicBezTo>
                        <a:pt x="1228704" y="1204722"/>
                        <a:pt x="1228323" y="1204722"/>
                        <a:pt x="1227942" y="1204722"/>
                      </a:cubicBezTo>
                      <a:cubicBezTo>
                        <a:pt x="1210226" y="1204722"/>
                        <a:pt x="1165363" y="1226058"/>
                        <a:pt x="1211178" y="1242060"/>
                      </a:cubicBezTo>
                      <a:cubicBezTo>
                        <a:pt x="1221656" y="1245680"/>
                        <a:pt x="1225085" y="1287875"/>
                        <a:pt x="1205178" y="1287875"/>
                      </a:cubicBezTo>
                      <a:cubicBezTo>
                        <a:pt x="1200129" y="1287875"/>
                        <a:pt x="1193652" y="1285208"/>
                        <a:pt x="1185461" y="1278636"/>
                      </a:cubicBezTo>
                      <a:cubicBezTo>
                        <a:pt x="1172031" y="1267873"/>
                        <a:pt x="1155838" y="1270159"/>
                        <a:pt x="1143170" y="1258062"/>
                      </a:cubicBezTo>
                      <a:cubicBezTo>
                        <a:pt x="1141551" y="1255967"/>
                        <a:pt x="1140408" y="1255205"/>
                        <a:pt x="1139455" y="1255205"/>
                      </a:cubicBezTo>
                      <a:cubicBezTo>
                        <a:pt x="1135645" y="1255205"/>
                        <a:pt x="1133454" y="1267206"/>
                        <a:pt x="1112690" y="1267206"/>
                      </a:cubicBezTo>
                      <a:cubicBezTo>
                        <a:pt x="1110404" y="1267206"/>
                        <a:pt x="1108023" y="1267111"/>
                        <a:pt x="1105260" y="1266730"/>
                      </a:cubicBezTo>
                      <a:cubicBezTo>
                        <a:pt x="1088592" y="1250918"/>
                        <a:pt x="1071923" y="1233392"/>
                        <a:pt x="1049158" y="1227963"/>
                      </a:cubicBezTo>
                      <a:cubicBezTo>
                        <a:pt x="1020012" y="1221010"/>
                        <a:pt x="1049349" y="1203389"/>
                        <a:pt x="953622" y="1201674"/>
                      </a:cubicBezTo>
                      <a:cubicBezTo>
                        <a:pt x="925524" y="1201198"/>
                        <a:pt x="895901" y="1197197"/>
                        <a:pt x="873327" y="1197197"/>
                      </a:cubicBezTo>
                      <a:cubicBezTo>
                        <a:pt x="855229" y="1197197"/>
                        <a:pt x="841704" y="1199769"/>
                        <a:pt x="837132" y="1208913"/>
                      </a:cubicBezTo>
                      <a:cubicBezTo>
                        <a:pt x="827035" y="1222153"/>
                        <a:pt x="814843" y="1226249"/>
                        <a:pt x="801032" y="1226249"/>
                      </a:cubicBezTo>
                      <a:cubicBezTo>
                        <a:pt x="779029" y="1226249"/>
                        <a:pt x="753121" y="1215771"/>
                        <a:pt x="726356" y="1215771"/>
                      </a:cubicBezTo>
                      <a:cubicBezTo>
                        <a:pt x="712545" y="1215771"/>
                        <a:pt x="698448" y="1218533"/>
                        <a:pt x="684541" y="1227011"/>
                      </a:cubicBezTo>
                      <a:cubicBezTo>
                        <a:pt x="675683" y="1228439"/>
                        <a:pt x="667587" y="1229011"/>
                        <a:pt x="660348" y="1229011"/>
                      </a:cubicBezTo>
                      <a:cubicBezTo>
                        <a:pt x="587481" y="1229011"/>
                        <a:pt x="586338" y="1166813"/>
                        <a:pt x="548715" y="1166813"/>
                      </a:cubicBezTo>
                      <a:cubicBezTo>
                        <a:pt x="543095" y="1166813"/>
                        <a:pt x="536618" y="1168241"/>
                        <a:pt x="528903" y="1171480"/>
                      </a:cubicBezTo>
                      <a:cubicBezTo>
                        <a:pt x="505947" y="1182338"/>
                        <a:pt x="493279" y="1186148"/>
                        <a:pt x="484611" y="1186148"/>
                      </a:cubicBezTo>
                      <a:cubicBezTo>
                        <a:pt x="467085" y="1186148"/>
                        <a:pt x="465942" y="1170337"/>
                        <a:pt x="429652" y="1163860"/>
                      </a:cubicBezTo>
                      <a:cubicBezTo>
                        <a:pt x="412221" y="1160717"/>
                        <a:pt x="395934" y="1142238"/>
                        <a:pt x="383361" y="1142238"/>
                      </a:cubicBezTo>
                      <a:cubicBezTo>
                        <a:pt x="379741" y="1142238"/>
                        <a:pt x="376407" y="1143762"/>
                        <a:pt x="373455" y="1147667"/>
                      </a:cubicBezTo>
                      <a:cubicBezTo>
                        <a:pt x="300303" y="1189196"/>
                        <a:pt x="350880" y="1209389"/>
                        <a:pt x="290778" y="1209389"/>
                      </a:cubicBezTo>
                      <a:cubicBezTo>
                        <a:pt x="278586" y="1209389"/>
                        <a:pt x="261726" y="1208532"/>
                        <a:pt x="238295" y="1206913"/>
                      </a:cubicBezTo>
                      <a:cubicBezTo>
                        <a:pt x="242105" y="1191673"/>
                        <a:pt x="222483" y="1171289"/>
                        <a:pt x="214197" y="1167765"/>
                      </a:cubicBezTo>
                      <a:cubicBezTo>
                        <a:pt x="213720" y="1167575"/>
                        <a:pt x="213339" y="1167384"/>
                        <a:pt x="212958" y="1167194"/>
                      </a:cubicBezTo>
                      <a:cubicBezTo>
                        <a:pt x="211530" y="1155287"/>
                        <a:pt x="208863" y="1143381"/>
                        <a:pt x="205338" y="1131570"/>
                      </a:cubicBezTo>
                      <a:cubicBezTo>
                        <a:pt x="207339" y="1122617"/>
                        <a:pt x="207815" y="1112996"/>
                        <a:pt x="199909" y="1103090"/>
                      </a:cubicBezTo>
                      <a:cubicBezTo>
                        <a:pt x="190670" y="1091470"/>
                        <a:pt x="230389" y="1080040"/>
                        <a:pt x="202386" y="1074992"/>
                      </a:cubicBezTo>
                      <a:cubicBezTo>
                        <a:pt x="188098" y="1072420"/>
                        <a:pt x="176478" y="1067086"/>
                        <a:pt x="165810" y="1060418"/>
                      </a:cubicBezTo>
                      <a:cubicBezTo>
                        <a:pt x="155332" y="1049274"/>
                        <a:pt x="143807" y="1038987"/>
                        <a:pt x="131805" y="1028510"/>
                      </a:cubicBezTo>
                      <a:cubicBezTo>
                        <a:pt x="125709" y="1023080"/>
                        <a:pt x="119709" y="1017556"/>
                        <a:pt x="113708" y="1012127"/>
                      </a:cubicBezTo>
                      <a:cubicBezTo>
                        <a:pt x="114470" y="1005078"/>
                        <a:pt x="123995" y="1003554"/>
                        <a:pt x="113898" y="1002411"/>
                      </a:cubicBezTo>
                      <a:cubicBezTo>
                        <a:pt x="108564" y="1001744"/>
                        <a:pt x="104183" y="1001268"/>
                        <a:pt x="100563" y="1000887"/>
                      </a:cubicBezTo>
                      <a:cubicBezTo>
                        <a:pt x="98849" y="999554"/>
                        <a:pt x="97230" y="998125"/>
                        <a:pt x="95515" y="996791"/>
                      </a:cubicBezTo>
                      <a:cubicBezTo>
                        <a:pt x="92181" y="994219"/>
                        <a:pt x="89610" y="991838"/>
                        <a:pt x="87419" y="989552"/>
                      </a:cubicBezTo>
                      <a:cubicBezTo>
                        <a:pt x="87038" y="987362"/>
                        <a:pt x="85895" y="984599"/>
                        <a:pt x="83323" y="981075"/>
                      </a:cubicBezTo>
                      <a:cubicBezTo>
                        <a:pt x="69512" y="961930"/>
                        <a:pt x="94563" y="950881"/>
                        <a:pt x="93991" y="931355"/>
                      </a:cubicBezTo>
                      <a:cubicBezTo>
                        <a:pt x="93039" y="897827"/>
                        <a:pt x="74846" y="905256"/>
                        <a:pt x="68369" y="892874"/>
                      </a:cubicBezTo>
                      <a:cubicBezTo>
                        <a:pt x="51224" y="860393"/>
                        <a:pt x="34269" y="867823"/>
                        <a:pt x="25316" y="851630"/>
                      </a:cubicBezTo>
                      <a:cubicBezTo>
                        <a:pt x="20268" y="842486"/>
                        <a:pt x="5504" y="850106"/>
                        <a:pt x="3027" y="841248"/>
                      </a:cubicBezTo>
                      <a:cubicBezTo>
                        <a:pt x="-306" y="829437"/>
                        <a:pt x="2646" y="825627"/>
                        <a:pt x="7980" y="825722"/>
                      </a:cubicBezTo>
                      <a:cubicBezTo>
                        <a:pt x="17220" y="825722"/>
                        <a:pt x="33888" y="836771"/>
                        <a:pt x="39032" y="837343"/>
                      </a:cubicBezTo>
                      <a:cubicBezTo>
                        <a:pt x="42461" y="837724"/>
                        <a:pt x="45414" y="837819"/>
                        <a:pt x="47985" y="837819"/>
                      </a:cubicBezTo>
                      <a:cubicBezTo>
                        <a:pt x="79704" y="837819"/>
                        <a:pt x="43794" y="811530"/>
                        <a:pt x="57034" y="795147"/>
                      </a:cubicBezTo>
                      <a:cubicBezTo>
                        <a:pt x="71512" y="777240"/>
                        <a:pt x="54939" y="773525"/>
                        <a:pt x="74751" y="727043"/>
                      </a:cubicBezTo>
                      <a:cubicBezTo>
                        <a:pt x="81418" y="711327"/>
                        <a:pt x="49890" y="691991"/>
                        <a:pt x="33126" y="691991"/>
                      </a:cubicBezTo>
                      <a:cubicBezTo>
                        <a:pt x="31221" y="691991"/>
                        <a:pt x="29412" y="692277"/>
                        <a:pt x="27983" y="692849"/>
                      </a:cubicBezTo>
                      <a:cubicBezTo>
                        <a:pt x="26364" y="693420"/>
                        <a:pt x="24744" y="693706"/>
                        <a:pt x="23220" y="693706"/>
                      </a:cubicBezTo>
                      <a:cubicBezTo>
                        <a:pt x="8266" y="693706"/>
                        <a:pt x="-3069" y="667798"/>
                        <a:pt x="9981" y="656749"/>
                      </a:cubicBezTo>
                      <a:cubicBezTo>
                        <a:pt x="25602" y="643509"/>
                        <a:pt x="14076" y="639128"/>
                        <a:pt x="13029" y="623126"/>
                      </a:cubicBezTo>
                      <a:cubicBezTo>
                        <a:pt x="11886" y="605219"/>
                        <a:pt x="17791" y="603980"/>
                        <a:pt x="25411" y="603980"/>
                      </a:cubicBezTo>
                      <a:cubicBezTo>
                        <a:pt x="26649" y="603980"/>
                        <a:pt x="27983" y="603980"/>
                        <a:pt x="29316" y="603980"/>
                      </a:cubicBezTo>
                      <a:cubicBezTo>
                        <a:pt x="35793" y="603980"/>
                        <a:pt x="42651" y="603123"/>
                        <a:pt x="46938" y="593217"/>
                      </a:cubicBezTo>
                      <a:cubicBezTo>
                        <a:pt x="52843" y="579596"/>
                        <a:pt x="58844" y="571119"/>
                        <a:pt x="64654" y="565880"/>
                      </a:cubicBezTo>
                      <a:cubicBezTo>
                        <a:pt x="66083" y="566261"/>
                        <a:pt x="67512" y="566452"/>
                        <a:pt x="69036" y="566642"/>
                      </a:cubicBezTo>
                      <a:cubicBezTo>
                        <a:pt x="71988" y="566928"/>
                        <a:pt x="74941" y="567023"/>
                        <a:pt x="77894" y="567023"/>
                      </a:cubicBezTo>
                      <a:cubicBezTo>
                        <a:pt x="85800" y="567023"/>
                        <a:pt x="93420" y="566071"/>
                        <a:pt x="101040" y="564356"/>
                      </a:cubicBezTo>
                      <a:cubicBezTo>
                        <a:pt x="102754" y="565118"/>
                        <a:pt x="104278" y="565595"/>
                        <a:pt x="105516" y="565595"/>
                      </a:cubicBezTo>
                      <a:cubicBezTo>
                        <a:pt x="105897" y="565595"/>
                        <a:pt x="106183" y="565595"/>
                        <a:pt x="106469" y="565499"/>
                      </a:cubicBezTo>
                      <a:cubicBezTo>
                        <a:pt x="121518" y="561404"/>
                        <a:pt x="130472" y="555879"/>
                        <a:pt x="136282" y="551212"/>
                      </a:cubicBezTo>
                      <a:cubicBezTo>
                        <a:pt x="136758" y="551117"/>
                        <a:pt x="137330" y="550926"/>
                        <a:pt x="137806" y="550831"/>
                      </a:cubicBezTo>
                      <a:cubicBezTo>
                        <a:pt x="139140" y="550545"/>
                        <a:pt x="140473" y="550450"/>
                        <a:pt x="141711" y="550450"/>
                      </a:cubicBezTo>
                      <a:cubicBezTo>
                        <a:pt x="148569" y="550450"/>
                        <a:pt x="153808" y="553688"/>
                        <a:pt x="160666" y="556070"/>
                      </a:cubicBezTo>
                      <a:cubicBezTo>
                        <a:pt x="172858" y="560261"/>
                        <a:pt x="186479" y="560165"/>
                        <a:pt x="198385" y="564928"/>
                      </a:cubicBezTo>
                      <a:cubicBezTo>
                        <a:pt x="199909" y="565499"/>
                        <a:pt x="201338" y="566261"/>
                        <a:pt x="202576" y="567023"/>
                      </a:cubicBezTo>
                      <a:cubicBezTo>
                        <a:pt x="201147" y="575405"/>
                        <a:pt x="202005" y="586740"/>
                        <a:pt x="210196" y="586740"/>
                      </a:cubicBezTo>
                      <a:cubicBezTo>
                        <a:pt x="211434" y="586740"/>
                        <a:pt x="212863" y="586454"/>
                        <a:pt x="214482" y="585883"/>
                      </a:cubicBezTo>
                      <a:cubicBezTo>
                        <a:pt x="216387" y="585216"/>
                        <a:pt x="218102" y="584740"/>
                        <a:pt x="219721" y="584359"/>
                      </a:cubicBezTo>
                      <a:cubicBezTo>
                        <a:pt x="220483" y="585026"/>
                        <a:pt x="221245" y="585788"/>
                        <a:pt x="222007" y="586454"/>
                      </a:cubicBezTo>
                      <a:cubicBezTo>
                        <a:pt x="229722" y="592741"/>
                        <a:pt x="237914" y="595313"/>
                        <a:pt x="246105" y="595313"/>
                      </a:cubicBezTo>
                      <a:cubicBezTo>
                        <a:pt x="262107" y="595313"/>
                        <a:pt x="278109" y="585407"/>
                        <a:pt x="290873" y="574453"/>
                      </a:cubicBezTo>
                      <a:cubicBezTo>
                        <a:pt x="300684" y="566071"/>
                        <a:pt x="305922" y="561023"/>
                        <a:pt x="317352" y="561023"/>
                      </a:cubicBezTo>
                      <a:cubicBezTo>
                        <a:pt x="318972" y="561023"/>
                        <a:pt x="320781" y="561118"/>
                        <a:pt x="322686" y="561308"/>
                      </a:cubicBezTo>
                      <a:cubicBezTo>
                        <a:pt x="337069" y="562928"/>
                        <a:pt x="350880" y="567404"/>
                        <a:pt x="365263" y="568928"/>
                      </a:cubicBezTo>
                      <a:cubicBezTo>
                        <a:pt x="368978" y="569309"/>
                        <a:pt x="372693" y="569500"/>
                        <a:pt x="376312" y="569500"/>
                      </a:cubicBezTo>
                      <a:cubicBezTo>
                        <a:pt x="402982" y="569500"/>
                        <a:pt x="428414" y="559784"/>
                        <a:pt x="454417" y="553974"/>
                      </a:cubicBezTo>
                      <a:cubicBezTo>
                        <a:pt x="484611" y="547211"/>
                        <a:pt x="514615" y="539877"/>
                        <a:pt x="541952" y="524828"/>
                      </a:cubicBezTo>
                      <a:cubicBezTo>
                        <a:pt x="566622" y="518922"/>
                        <a:pt x="574337" y="511016"/>
                        <a:pt x="577194" y="502253"/>
                      </a:cubicBezTo>
                      <a:cubicBezTo>
                        <a:pt x="578147" y="501301"/>
                        <a:pt x="578909" y="500253"/>
                        <a:pt x="579861" y="499301"/>
                      </a:cubicBezTo>
                      <a:cubicBezTo>
                        <a:pt x="602150" y="481298"/>
                        <a:pt x="622152" y="459200"/>
                        <a:pt x="636249" y="434531"/>
                      </a:cubicBezTo>
                      <a:cubicBezTo>
                        <a:pt x="640631" y="432245"/>
                        <a:pt x="642441" y="427672"/>
                        <a:pt x="642726" y="422053"/>
                      </a:cubicBezTo>
                      <a:cubicBezTo>
                        <a:pt x="647965" y="410813"/>
                        <a:pt x="652061" y="399193"/>
                        <a:pt x="654537" y="387191"/>
                      </a:cubicBezTo>
                      <a:cubicBezTo>
                        <a:pt x="655490" y="382524"/>
                        <a:pt x="655204" y="378238"/>
                        <a:pt x="654061" y="374428"/>
                      </a:cubicBezTo>
                      <a:cubicBezTo>
                        <a:pt x="657871" y="358807"/>
                        <a:pt x="658633" y="342805"/>
                        <a:pt x="660157" y="326708"/>
                      </a:cubicBezTo>
                      <a:cubicBezTo>
                        <a:pt x="661681" y="309943"/>
                        <a:pt x="661967" y="294894"/>
                        <a:pt x="681207" y="292608"/>
                      </a:cubicBezTo>
                      <a:cubicBezTo>
                        <a:pt x="683112" y="292418"/>
                        <a:pt x="685113" y="292322"/>
                        <a:pt x="687018" y="292322"/>
                      </a:cubicBezTo>
                      <a:cubicBezTo>
                        <a:pt x="701019" y="292322"/>
                        <a:pt x="715307" y="297656"/>
                        <a:pt x="729023" y="299276"/>
                      </a:cubicBezTo>
                      <a:cubicBezTo>
                        <a:pt x="733214" y="299752"/>
                        <a:pt x="737405" y="299942"/>
                        <a:pt x="741596" y="299942"/>
                      </a:cubicBezTo>
                      <a:cubicBezTo>
                        <a:pt x="752073" y="299942"/>
                        <a:pt x="762456" y="298799"/>
                        <a:pt x="773219" y="298609"/>
                      </a:cubicBezTo>
                      <a:cubicBezTo>
                        <a:pt x="773695" y="298609"/>
                        <a:pt x="774267" y="298609"/>
                        <a:pt x="774743" y="298609"/>
                      </a:cubicBezTo>
                      <a:cubicBezTo>
                        <a:pt x="780839" y="298609"/>
                        <a:pt x="787125" y="298990"/>
                        <a:pt x="793221" y="298990"/>
                      </a:cubicBezTo>
                      <a:cubicBezTo>
                        <a:pt x="806652" y="298990"/>
                        <a:pt x="819225" y="296990"/>
                        <a:pt x="828178" y="283845"/>
                      </a:cubicBezTo>
                      <a:cubicBezTo>
                        <a:pt x="840084" y="266319"/>
                        <a:pt x="832179" y="244697"/>
                        <a:pt x="834655" y="225457"/>
                      </a:cubicBezTo>
                      <a:cubicBezTo>
                        <a:pt x="837132" y="206597"/>
                        <a:pt x="851038" y="185166"/>
                        <a:pt x="858753" y="167735"/>
                      </a:cubicBezTo>
                      <a:cubicBezTo>
                        <a:pt x="865040" y="153543"/>
                        <a:pt x="872565" y="132683"/>
                        <a:pt x="889710" y="128969"/>
                      </a:cubicBezTo>
                      <a:cubicBezTo>
                        <a:pt x="892186" y="128397"/>
                        <a:pt x="894663" y="128206"/>
                        <a:pt x="897234" y="128206"/>
                      </a:cubicBezTo>
                      <a:cubicBezTo>
                        <a:pt x="921714" y="128206"/>
                        <a:pt x="948003" y="151828"/>
                        <a:pt x="966957" y="163163"/>
                      </a:cubicBezTo>
                      <a:cubicBezTo>
                        <a:pt x="983245" y="172879"/>
                        <a:pt x="1002581" y="178784"/>
                        <a:pt x="1020774" y="178784"/>
                      </a:cubicBezTo>
                      <a:cubicBezTo>
                        <a:pt x="1047920" y="178784"/>
                        <a:pt x="1072494" y="165640"/>
                        <a:pt x="1080781" y="132398"/>
                      </a:cubicBezTo>
                      <a:cubicBezTo>
                        <a:pt x="1085544" y="113348"/>
                        <a:pt x="1078305" y="88582"/>
                        <a:pt x="1089449" y="71819"/>
                      </a:cubicBezTo>
                      <a:cubicBezTo>
                        <a:pt x="1098783" y="57722"/>
                        <a:pt x="1115357" y="48673"/>
                        <a:pt x="1130883" y="40481"/>
                      </a:cubicBezTo>
                      <a:cubicBezTo>
                        <a:pt x="1151742" y="38291"/>
                        <a:pt x="1173459" y="34957"/>
                        <a:pt x="1180603" y="7429"/>
                      </a:cubicBezTo>
                      <a:cubicBezTo>
                        <a:pt x="1185842" y="4667"/>
                        <a:pt x="1190985" y="2857"/>
                        <a:pt x="1196129" y="2857"/>
                      </a:cubicBezTo>
                      <a:moveTo>
                        <a:pt x="1196415" y="0"/>
                      </a:moveTo>
                      <a:lnTo>
                        <a:pt x="1196415" y="0"/>
                      </a:lnTo>
                      <a:cubicBezTo>
                        <a:pt x="1191366" y="0"/>
                        <a:pt x="1185937" y="1619"/>
                        <a:pt x="1179746" y="4858"/>
                      </a:cubicBezTo>
                      <a:cubicBezTo>
                        <a:pt x="1179174" y="5144"/>
                        <a:pt x="1178698" y="5715"/>
                        <a:pt x="1178603" y="6382"/>
                      </a:cubicBezTo>
                      <a:cubicBezTo>
                        <a:pt x="1172126" y="31432"/>
                        <a:pt x="1153171" y="35338"/>
                        <a:pt x="1130978" y="37719"/>
                      </a:cubicBezTo>
                      <a:cubicBezTo>
                        <a:pt x="1130692" y="37719"/>
                        <a:pt x="1130406" y="37814"/>
                        <a:pt x="1130121" y="38005"/>
                      </a:cubicBezTo>
                      <a:cubicBezTo>
                        <a:pt x="1115643" y="45720"/>
                        <a:pt x="1097640" y="55340"/>
                        <a:pt x="1087830" y="70199"/>
                      </a:cubicBezTo>
                      <a:cubicBezTo>
                        <a:pt x="1080686" y="80963"/>
                        <a:pt x="1080686" y="94488"/>
                        <a:pt x="1080686" y="107632"/>
                      </a:cubicBezTo>
                      <a:cubicBezTo>
                        <a:pt x="1080686" y="116205"/>
                        <a:pt x="1080686" y="124206"/>
                        <a:pt x="1078876" y="131445"/>
                      </a:cubicBezTo>
                      <a:cubicBezTo>
                        <a:pt x="1069161" y="170212"/>
                        <a:pt x="1038585" y="176022"/>
                        <a:pt x="1021155" y="176022"/>
                      </a:cubicBezTo>
                      <a:cubicBezTo>
                        <a:pt x="1003724" y="176022"/>
                        <a:pt x="985150" y="170593"/>
                        <a:pt x="968577" y="160687"/>
                      </a:cubicBezTo>
                      <a:cubicBezTo>
                        <a:pt x="964005" y="157925"/>
                        <a:pt x="958956" y="154496"/>
                        <a:pt x="953622" y="150781"/>
                      </a:cubicBezTo>
                      <a:cubicBezTo>
                        <a:pt x="936382" y="138875"/>
                        <a:pt x="916951" y="125444"/>
                        <a:pt x="897615" y="125444"/>
                      </a:cubicBezTo>
                      <a:cubicBezTo>
                        <a:pt x="894853" y="125444"/>
                        <a:pt x="892186" y="125730"/>
                        <a:pt x="889614" y="126301"/>
                      </a:cubicBezTo>
                      <a:cubicBezTo>
                        <a:pt x="872946" y="129921"/>
                        <a:pt x="865135" y="147923"/>
                        <a:pt x="858849" y="162401"/>
                      </a:cubicBezTo>
                      <a:lnTo>
                        <a:pt x="857039" y="166497"/>
                      </a:lnTo>
                      <a:cubicBezTo>
                        <a:pt x="854848" y="171450"/>
                        <a:pt x="852181" y="176689"/>
                        <a:pt x="849324" y="182213"/>
                      </a:cubicBezTo>
                      <a:cubicBezTo>
                        <a:pt x="842085" y="196405"/>
                        <a:pt x="834560" y="210979"/>
                        <a:pt x="832750" y="224885"/>
                      </a:cubicBezTo>
                      <a:cubicBezTo>
                        <a:pt x="831893" y="231743"/>
                        <a:pt x="832274" y="238887"/>
                        <a:pt x="832655" y="245745"/>
                      </a:cubicBezTo>
                      <a:cubicBezTo>
                        <a:pt x="833322" y="258985"/>
                        <a:pt x="833988" y="271463"/>
                        <a:pt x="826654" y="282226"/>
                      </a:cubicBezTo>
                      <a:cubicBezTo>
                        <a:pt x="818653" y="293942"/>
                        <a:pt x="807699" y="296323"/>
                        <a:pt x="793698" y="296323"/>
                      </a:cubicBezTo>
                      <a:cubicBezTo>
                        <a:pt x="790745" y="296323"/>
                        <a:pt x="787697" y="296228"/>
                        <a:pt x="784649" y="296132"/>
                      </a:cubicBezTo>
                      <a:cubicBezTo>
                        <a:pt x="781506" y="296037"/>
                        <a:pt x="778362" y="295942"/>
                        <a:pt x="775314" y="295942"/>
                      </a:cubicBezTo>
                      <a:lnTo>
                        <a:pt x="773790" y="295942"/>
                      </a:lnTo>
                      <a:cubicBezTo>
                        <a:pt x="768647" y="295942"/>
                        <a:pt x="763599" y="296323"/>
                        <a:pt x="758646" y="296609"/>
                      </a:cubicBezTo>
                      <a:cubicBezTo>
                        <a:pt x="753216" y="296894"/>
                        <a:pt x="747692" y="297275"/>
                        <a:pt x="742263" y="297275"/>
                      </a:cubicBezTo>
                      <a:cubicBezTo>
                        <a:pt x="737786" y="297275"/>
                        <a:pt x="733785" y="297085"/>
                        <a:pt x="729975" y="296609"/>
                      </a:cubicBezTo>
                      <a:cubicBezTo>
                        <a:pt x="724546" y="295942"/>
                        <a:pt x="719117" y="294799"/>
                        <a:pt x="713307" y="293465"/>
                      </a:cubicBezTo>
                      <a:cubicBezTo>
                        <a:pt x="704925" y="291560"/>
                        <a:pt x="696257" y="289655"/>
                        <a:pt x="687589" y="289655"/>
                      </a:cubicBezTo>
                      <a:cubicBezTo>
                        <a:pt x="685494" y="289655"/>
                        <a:pt x="683493" y="289751"/>
                        <a:pt x="681493" y="290036"/>
                      </a:cubicBezTo>
                      <a:cubicBezTo>
                        <a:pt x="661395" y="292418"/>
                        <a:pt x="659967" y="308229"/>
                        <a:pt x="658633" y="323564"/>
                      </a:cubicBezTo>
                      <a:lnTo>
                        <a:pt x="658347" y="326326"/>
                      </a:lnTo>
                      <a:cubicBezTo>
                        <a:pt x="658062" y="329470"/>
                        <a:pt x="657776" y="332613"/>
                        <a:pt x="657490" y="335756"/>
                      </a:cubicBezTo>
                      <a:cubicBezTo>
                        <a:pt x="656347" y="348901"/>
                        <a:pt x="655395" y="361283"/>
                        <a:pt x="652347" y="373666"/>
                      </a:cubicBezTo>
                      <a:cubicBezTo>
                        <a:pt x="652251" y="374047"/>
                        <a:pt x="652347" y="374523"/>
                        <a:pt x="652347" y="374904"/>
                      </a:cubicBezTo>
                      <a:cubicBezTo>
                        <a:pt x="653394" y="378524"/>
                        <a:pt x="653585" y="382429"/>
                        <a:pt x="652728" y="386524"/>
                      </a:cubicBezTo>
                      <a:cubicBezTo>
                        <a:pt x="650442" y="397764"/>
                        <a:pt x="646536" y="409289"/>
                        <a:pt x="641107" y="420814"/>
                      </a:cubicBezTo>
                      <a:cubicBezTo>
                        <a:pt x="641012" y="421100"/>
                        <a:pt x="640917" y="421386"/>
                        <a:pt x="640917" y="421672"/>
                      </a:cubicBezTo>
                      <a:cubicBezTo>
                        <a:pt x="640536" y="427101"/>
                        <a:pt x="638821" y="430625"/>
                        <a:pt x="635678" y="432245"/>
                      </a:cubicBezTo>
                      <a:cubicBezTo>
                        <a:pt x="635297" y="432435"/>
                        <a:pt x="634916" y="432816"/>
                        <a:pt x="634725" y="433197"/>
                      </a:cubicBezTo>
                      <a:cubicBezTo>
                        <a:pt x="621581" y="456247"/>
                        <a:pt x="602245" y="478441"/>
                        <a:pt x="578909" y="497300"/>
                      </a:cubicBezTo>
                      <a:cubicBezTo>
                        <a:pt x="578242" y="497967"/>
                        <a:pt x="577861" y="498443"/>
                        <a:pt x="577480" y="498920"/>
                      </a:cubicBezTo>
                      <a:cubicBezTo>
                        <a:pt x="577004" y="499491"/>
                        <a:pt x="576528" y="499967"/>
                        <a:pt x="576051" y="500539"/>
                      </a:cubicBezTo>
                      <a:cubicBezTo>
                        <a:pt x="575766" y="500824"/>
                        <a:pt x="575575" y="501110"/>
                        <a:pt x="575480" y="501491"/>
                      </a:cubicBezTo>
                      <a:cubicBezTo>
                        <a:pt x="573289" y="508445"/>
                        <a:pt x="567574" y="516350"/>
                        <a:pt x="541952" y="522446"/>
                      </a:cubicBezTo>
                      <a:cubicBezTo>
                        <a:pt x="541761" y="522446"/>
                        <a:pt x="541571" y="522541"/>
                        <a:pt x="541380" y="522637"/>
                      </a:cubicBezTo>
                      <a:cubicBezTo>
                        <a:pt x="514615" y="537401"/>
                        <a:pt x="484992" y="544735"/>
                        <a:pt x="454512" y="551498"/>
                      </a:cubicBezTo>
                      <a:cubicBezTo>
                        <a:pt x="446988" y="553212"/>
                        <a:pt x="439463" y="555212"/>
                        <a:pt x="432129" y="557117"/>
                      </a:cubicBezTo>
                      <a:cubicBezTo>
                        <a:pt x="414222" y="561880"/>
                        <a:pt x="395648" y="566928"/>
                        <a:pt x="376979" y="566928"/>
                      </a:cubicBezTo>
                      <a:cubicBezTo>
                        <a:pt x="373264" y="566928"/>
                        <a:pt x="369645" y="566738"/>
                        <a:pt x="366120" y="566357"/>
                      </a:cubicBezTo>
                      <a:cubicBezTo>
                        <a:pt x="358977" y="565595"/>
                        <a:pt x="351738" y="564071"/>
                        <a:pt x="344784" y="562547"/>
                      </a:cubicBezTo>
                      <a:cubicBezTo>
                        <a:pt x="337831" y="561023"/>
                        <a:pt x="330687" y="559499"/>
                        <a:pt x="323448" y="558737"/>
                      </a:cubicBezTo>
                      <a:cubicBezTo>
                        <a:pt x="321448" y="558546"/>
                        <a:pt x="319638" y="558451"/>
                        <a:pt x="317924" y="558451"/>
                      </a:cubicBezTo>
                      <a:cubicBezTo>
                        <a:pt x="306303" y="558451"/>
                        <a:pt x="300398" y="563499"/>
                        <a:pt x="291444" y="571214"/>
                      </a:cubicBezTo>
                      <a:lnTo>
                        <a:pt x="289920" y="572548"/>
                      </a:lnTo>
                      <a:cubicBezTo>
                        <a:pt x="274204" y="585978"/>
                        <a:pt x="259631" y="592836"/>
                        <a:pt x="246677" y="592836"/>
                      </a:cubicBezTo>
                      <a:cubicBezTo>
                        <a:pt x="238485" y="592836"/>
                        <a:pt x="230961" y="590074"/>
                        <a:pt x="224103" y="584549"/>
                      </a:cubicBezTo>
                      <a:cubicBezTo>
                        <a:pt x="223341" y="583978"/>
                        <a:pt x="222674" y="583311"/>
                        <a:pt x="222007" y="582644"/>
                      </a:cubicBezTo>
                      <a:cubicBezTo>
                        <a:pt x="221531" y="582168"/>
                        <a:pt x="220864" y="581882"/>
                        <a:pt x="220197" y="581882"/>
                      </a:cubicBezTo>
                      <a:cubicBezTo>
                        <a:pt x="220102" y="581882"/>
                        <a:pt x="219912" y="581882"/>
                        <a:pt x="219816" y="581882"/>
                      </a:cubicBezTo>
                      <a:cubicBezTo>
                        <a:pt x="217911" y="582263"/>
                        <a:pt x="216102" y="582835"/>
                        <a:pt x="214197" y="583502"/>
                      </a:cubicBezTo>
                      <a:cubicBezTo>
                        <a:pt x="212863" y="583978"/>
                        <a:pt x="211720" y="584264"/>
                        <a:pt x="210672" y="584264"/>
                      </a:cubicBezTo>
                      <a:cubicBezTo>
                        <a:pt x="209244" y="584264"/>
                        <a:pt x="208101" y="583787"/>
                        <a:pt x="207243" y="582739"/>
                      </a:cubicBezTo>
                      <a:cubicBezTo>
                        <a:pt x="204672" y="579692"/>
                        <a:pt x="204481" y="572834"/>
                        <a:pt x="205434" y="567309"/>
                      </a:cubicBezTo>
                      <a:cubicBezTo>
                        <a:pt x="205624" y="566357"/>
                        <a:pt x="205148" y="565404"/>
                        <a:pt x="204291" y="564928"/>
                      </a:cubicBezTo>
                      <a:cubicBezTo>
                        <a:pt x="202767" y="563975"/>
                        <a:pt x="201243" y="563213"/>
                        <a:pt x="199719" y="562642"/>
                      </a:cubicBezTo>
                      <a:cubicBezTo>
                        <a:pt x="193146" y="560070"/>
                        <a:pt x="186098" y="558832"/>
                        <a:pt x="179335" y="557689"/>
                      </a:cubicBezTo>
                      <a:cubicBezTo>
                        <a:pt x="173525" y="556736"/>
                        <a:pt x="167429" y="555689"/>
                        <a:pt x="161904" y="553784"/>
                      </a:cubicBezTo>
                      <a:cubicBezTo>
                        <a:pt x="159999" y="553117"/>
                        <a:pt x="158190" y="552355"/>
                        <a:pt x="156475" y="551688"/>
                      </a:cubicBezTo>
                      <a:cubicBezTo>
                        <a:pt x="151903" y="549783"/>
                        <a:pt x="147522" y="548069"/>
                        <a:pt x="142188" y="548069"/>
                      </a:cubicBezTo>
                      <a:cubicBezTo>
                        <a:pt x="140759" y="548069"/>
                        <a:pt x="139330" y="548164"/>
                        <a:pt x="137901" y="548450"/>
                      </a:cubicBezTo>
                      <a:cubicBezTo>
                        <a:pt x="137425" y="548450"/>
                        <a:pt x="137044" y="548640"/>
                        <a:pt x="136568" y="548735"/>
                      </a:cubicBezTo>
                      <a:cubicBezTo>
                        <a:pt x="136282" y="548735"/>
                        <a:pt x="135520" y="549116"/>
                        <a:pt x="135330" y="549307"/>
                      </a:cubicBezTo>
                      <a:cubicBezTo>
                        <a:pt x="127710" y="555403"/>
                        <a:pt x="118280" y="559975"/>
                        <a:pt x="106374" y="563118"/>
                      </a:cubicBezTo>
                      <a:cubicBezTo>
                        <a:pt x="106374" y="563118"/>
                        <a:pt x="106374" y="563118"/>
                        <a:pt x="106278" y="563118"/>
                      </a:cubicBezTo>
                      <a:cubicBezTo>
                        <a:pt x="104945" y="563118"/>
                        <a:pt x="103516" y="562547"/>
                        <a:pt x="102468" y="562070"/>
                      </a:cubicBezTo>
                      <a:cubicBezTo>
                        <a:pt x="102183" y="561975"/>
                        <a:pt x="101897" y="561880"/>
                        <a:pt x="101611" y="561880"/>
                      </a:cubicBezTo>
                      <a:cubicBezTo>
                        <a:pt x="101421" y="561880"/>
                        <a:pt x="101230" y="561880"/>
                        <a:pt x="101040" y="561880"/>
                      </a:cubicBezTo>
                      <a:cubicBezTo>
                        <a:pt x="93515" y="563594"/>
                        <a:pt x="85895" y="564452"/>
                        <a:pt x="78465" y="564452"/>
                      </a:cubicBezTo>
                      <a:cubicBezTo>
                        <a:pt x="75608" y="564452"/>
                        <a:pt x="72750" y="564356"/>
                        <a:pt x="69893" y="564071"/>
                      </a:cubicBezTo>
                      <a:cubicBezTo>
                        <a:pt x="68655" y="563975"/>
                        <a:pt x="67321" y="563785"/>
                        <a:pt x="65892" y="563404"/>
                      </a:cubicBezTo>
                      <a:cubicBezTo>
                        <a:pt x="65702" y="563404"/>
                        <a:pt x="65511" y="563404"/>
                        <a:pt x="65321" y="563404"/>
                      </a:cubicBezTo>
                      <a:cubicBezTo>
                        <a:pt x="64749" y="563404"/>
                        <a:pt x="64178" y="563594"/>
                        <a:pt x="63702" y="563975"/>
                      </a:cubicBezTo>
                      <a:cubicBezTo>
                        <a:pt x="57034" y="569976"/>
                        <a:pt x="51033" y="579215"/>
                        <a:pt x="45414" y="592169"/>
                      </a:cubicBezTo>
                      <a:cubicBezTo>
                        <a:pt x="41604" y="600837"/>
                        <a:pt x="35889" y="601504"/>
                        <a:pt x="29888" y="601504"/>
                      </a:cubicBezTo>
                      <a:lnTo>
                        <a:pt x="27888" y="601504"/>
                      </a:lnTo>
                      <a:cubicBezTo>
                        <a:pt x="27888" y="601504"/>
                        <a:pt x="25983" y="601504"/>
                        <a:pt x="25983" y="601504"/>
                      </a:cubicBezTo>
                      <a:cubicBezTo>
                        <a:pt x="22268" y="601504"/>
                        <a:pt x="17982" y="601789"/>
                        <a:pt x="14934" y="605028"/>
                      </a:cubicBezTo>
                      <a:cubicBezTo>
                        <a:pt x="11886" y="608362"/>
                        <a:pt x="10647" y="614077"/>
                        <a:pt x="11314" y="623221"/>
                      </a:cubicBezTo>
                      <a:cubicBezTo>
                        <a:pt x="11695" y="628745"/>
                        <a:pt x="13219" y="633127"/>
                        <a:pt x="14553" y="636556"/>
                      </a:cubicBezTo>
                      <a:cubicBezTo>
                        <a:pt x="17124" y="643509"/>
                        <a:pt x="18363" y="647033"/>
                        <a:pt x="9123" y="654844"/>
                      </a:cubicBezTo>
                      <a:cubicBezTo>
                        <a:pt x="2646" y="660368"/>
                        <a:pt x="741" y="669798"/>
                        <a:pt x="4361" y="679514"/>
                      </a:cubicBezTo>
                      <a:cubicBezTo>
                        <a:pt x="7409" y="687705"/>
                        <a:pt x="14553" y="695992"/>
                        <a:pt x="23887" y="695992"/>
                      </a:cubicBezTo>
                      <a:cubicBezTo>
                        <a:pt x="25792" y="695992"/>
                        <a:pt x="27697" y="695611"/>
                        <a:pt x="29507" y="694944"/>
                      </a:cubicBezTo>
                      <a:cubicBezTo>
                        <a:pt x="30650" y="694468"/>
                        <a:pt x="32079" y="694277"/>
                        <a:pt x="33793" y="694277"/>
                      </a:cubicBezTo>
                      <a:cubicBezTo>
                        <a:pt x="44652" y="694277"/>
                        <a:pt x="63702" y="703421"/>
                        <a:pt x="71226" y="714756"/>
                      </a:cubicBezTo>
                      <a:cubicBezTo>
                        <a:pt x="73989" y="718852"/>
                        <a:pt x="74655" y="722662"/>
                        <a:pt x="73227" y="725996"/>
                      </a:cubicBezTo>
                      <a:cubicBezTo>
                        <a:pt x="62463" y="751332"/>
                        <a:pt x="62273" y="764191"/>
                        <a:pt x="62178" y="773621"/>
                      </a:cubicBezTo>
                      <a:cubicBezTo>
                        <a:pt x="62178" y="781241"/>
                        <a:pt x="62082" y="785908"/>
                        <a:pt x="55891" y="793528"/>
                      </a:cubicBezTo>
                      <a:cubicBezTo>
                        <a:pt x="49128" y="801814"/>
                        <a:pt x="53319" y="812102"/>
                        <a:pt x="56653" y="820293"/>
                      </a:cubicBezTo>
                      <a:cubicBezTo>
                        <a:pt x="58749" y="825437"/>
                        <a:pt x="60749" y="830294"/>
                        <a:pt x="59225" y="832580"/>
                      </a:cubicBezTo>
                      <a:cubicBezTo>
                        <a:pt x="58368" y="833819"/>
                        <a:pt x="55891" y="835247"/>
                        <a:pt x="48652" y="835247"/>
                      </a:cubicBezTo>
                      <a:cubicBezTo>
                        <a:pt x="46176" y="835247"/>
                        <a:pt x="43223" y="835057"/>
                        <a:pt x="39984" y="834771"/>
                      </a:cubicBezTo>
                      <a:cubicBezTo>
                        <a:pt x="38365" y="834581"/>
                        <a:pt x="34269" y="832580"/>
                        <a:pt x="30364" y="830675"/>
                      </a:cubicBezTo>
                      <a:cubicBezTo>
                        <a:pt x="23125" y="827151"/>
                        <a:pt x="14838" y="823151"/>
                        <a:pt x="8742" y="823151"/>
                      </a:cubicBezTo>
                      <a:cubicBezTo>
                        <a:pt x="5694" y="823151"/>
                        <a:pt x="3313" y="824198"/>
                        <a:pt x="1789" y="826199"/>
                      </a:cubicBezTo>
                      <a:cubicBezTo>
                        <a:pt x="-497" y="829247"/>
                        <a:pt x="-592" y="834295"/>
                        <a:pt x="1503" y="841724"/>
                      </a:cubicBezTo>
                      <a:cubicBezTo>
                        <a:pt x="3218" y="847725"/>
                        <a:pt x="9028" y="848201"/>
                        <a:pt x="13791" y="848582"/>
                      </a:cubicBezTo>
                      <a:cubicBezTo>
                        <a:pt x="18934" y="848963"/>
                        <a:pt x="22268" y="849439"/>
                        <a:pt x="23982" y="852678"/>
                      </a:cubicBezTo>
                      <a:cubicBezTo>
                        <a:pt x="27983" y="860012"/>
                        <a:pt x="33603" y="862965"/>
                        <a:pt x="39508" y="866013"/>
                      </a:cubicBezTo>
                      <a:cubicBezTo>
                        <a:pt x="47795" y="870395"/>
                        <a:pt x="57225" y="875348"/>
                        <a:pt x="66940" y="893826"/>
                      </a:cubicBezTo>
                      <a:cubicBezTo>
                        <a:pt x="69512" y="898684"/>
                        <a:pt x="73608" y="900875"/>
                        <a:pt x="77513" y="902970"/>
                      </a:cubicBezTo>
                      <a:cubicBezTo>
                        <a:pt x="84466" y="906685"/>
                        <a:pt x="91705" y="910590"/>
                        <a:pt x="92277" y="931259"/>
                      </a:cubicBezTo>
                      <a:cubicBezTo>
                        <a:pt x="92467" y="938594"/>
                        <a:pt x="88562" y="944880"/>
                        <a:pt x="84752" y="950976"/>
                      </a:cubicBezTo>
                      <a:cubicBezTo>
                        <a:pt x="78942" y="960215"/>
                        <a:pt x="73036" y="969835"/>
                        <a:pt x="81990" y="982313"/>
                      </a:cubicBezTo>
                      <a:cubicBezTo>
                        <a:pt x="83990" y="985171"/>
                        <a:pt x="85228" y="987647"/>
                        <a:pt x="85609" y="989838"/>
                      </a:cubicBezTo>
                      <a:cubicBezTo>
                        <a:pt x="85609" y="990314"/>
                        <a:pt x="85895" y="990695"/>
                        <a:pt x="86181" y="991076"/>
                      </a:cubicBezTo>
                      <a:cubicBezTo>
                        <a:pt x="88467" y="993553"/>
                        <a:pt x="91229" y="996029"/>
                        <a:pt x="94563" y="998601"/>
                      </a:cubicBezTo>
                      <a:cubicBezTo>
                        <a:pt x="95801" y="999554"/>
                        <a:pt x="96944" y="1000506"/>
                        <a:pt x="98087" y="1001459"/>
                      </a:cubicBezTo>
                      <a:lnTo>
                        <a:pt x="99611" y="1002697"/>
                      </a:lnTo>
                      <a:cubicBezTo>
                        <a:pt x="99611" y="1002697"/>
                        <a:pt x="100373" y="1003173"/>
                        <a:pt x="100849" y="1003173"/>
                      </a:cubicBezTo>
                      <a:lnTo>
                        <a:pt x="101706" y="1003173"/>
                      </a:lnTo>
                      <a:cubicBezTo>
                        <a:pt x="105135" y="1003649"/>
                        <a:pt x="109231" y="1004126"/>
                        <a:pt x="114184" y="1004697"/>
                      </a:cubicBezTo>
                      <a:cubicBezTo>
                        <a:pt x="114660" y="1004697"/>
                        <a:pt x="115041" y="1004792"/>
                        <a:pt x="115327" y="1004888"/>
                      </a:cubicBezTo>
                      <a:cubicBezTo>
                        <a:pt x="113994" y="1006412"/>
                        <a:pt x="112279" y="1008698"/>
                        <a:pt x="111898" y="1011841"/>
                      </a:cubicBezTo>
                      <a:cubicBezTo>
                        <a:pt x="111898" y="1012603"/>
                        <a:pt x="112089" y="1013365"/>
                        <a:pt x="112660" y="1013841"/>
                      </a:cubicBezTo>
                      <a:cubicBezTo>
                        <a:pt x="115137" y="1016032"/>
                        <a:pt x="117518" y="1018318"/>
                        <a:pt x="119994" y="1020509"/>
                      </a:cubicBezTo>
                      <a:cubicBezTo>
                        <a:pt x="123614" y="1023747"/>
                        <a:pt x="127138" y="1027081"/>
                        <a:pt x="130758" y="1030224"/>
                      </a:cubicBezTo>
                      <a:cubicBezTo>
                        <a:pt x="142854" y="1040892"/>
                        <a:pt x="154189" y="1050989"/>
                        <a:pt x="164571" y="1062038"/>
                      </a:cubicBezTo>
                      <a:cubicBezTo>
                        <a:pt x="164667" y="1062228"/>
                        <a:pt x="164857" y="1062323"/>
                        <a:pt x="165048" y="1062419"/>
                      </a:cubicBezTo>
                      <a:cubicBezTo>
                        <a:pt x="177525" y="1070229"/>
                        <a:pt x="189432" y="1074992"/>
                        <a:pt x="202481" y="1077373"/>
                      </a:cubicBezTo>
                      <a:cubicBezTo>
                        <a:pt x="210196" y="1078706"/>
                        <a:pt x="210672" y="1080326"/>
                        <a:pt x="210672" y="1080326"/>
                      </a:cubicBezTo>
                      <a:cubicBezTo>
                        <a:pt x="210958" y="1081278"/>
                        <a:pt x="207148" y="1084802"/>
                        <a:pt x="205338" y="1086422"/>
                      </a:cubicBezTo>
                      <a:cubicBezTo>
                        <a:pt x="200100" y="1091184"/>
                        <a:pt x="193051" y="1097661"/>
                        <a:pt x="198576" y="1104614"/>
                      </a:cubicBezTo>
                      <a:cubicBezTo>
                        <a:pt x="206005" y="1114044"/>
                        <a:pt x="205338" y="1122902"/>
                        <a:pt x="203529" y="1131094"/>
                      </a:cubicBezTo>
                      <a:cubicBezTo>
                        <a:pt x="203529" y="1131475"/>
                        <a:pt x="203529" y="1131951"/>
                        <a:pt x="203529" y="1132332"/>
                      </a:cubicBezTo>
                      <a:cubicBezTo>
                        <a:pt x="207148" y="1144238"/>
                        <a:pt x="209625" y="1156145"/>
                        <a:pt x="211053" y="1167575"/>
                      </a:cubicBezTo>
                      <a:cubicBezTo>
                        <a:pt x="211149" y="1168432"/>
                        <a:pt x="211720" y="1169099"/>
                        <a:pt x="212387" y="1169480"/>
                      </a:cubicBezTo>
                      <a:cubicBezTo>
                        <a:pt x="213054" y="1169765"/>
                        <a:pt x="213339" y="1169956"/>
                        <a:pt x="213720" y="1170051"/>
                      </a:cubicBezTo>
                      <a:cubicBezTo>
                        <a:pt x="221817" y="1173480"/>
                        <a:pt x="239819" y="1192911"/>
                        <a:pt x="236390" y="1206437"/>
                      </a:cubicBezTo>
                      <a:cubicBezTo>
                        <a:pt x="236199" y="1207103"/>
                        <a:pt x="236390" y="1207865"/>
                        <a:pt x="236771" y="1208437"/>
                      </a:cubicBezTo>
                      <a:cubicBezTo>
                        <a:pt x="237152" y="1209008"/>
                        <a:pt x="237819" y="1209389"/>
                        <a:pt x="238485" y="1209389"/>
                      </a:cubicBezTo>
                      <a:cubicBezTo>
                        <a:pt x="262488" y="1211104"/>
                        <a:pt x="279252" y="1211866"/>
                        <a:pt x="291159" y="1211866"/>
                      </a:cubicBezTo>
                      <a:cubicBezTo>
                        <a:pt x="321924" y="1211866"/>
                        <a:pt x="325258" y="1206627"/>
                        <a:pt x="330021" y="1194626"/>
                      </a:cubicBezTo>
                      <a:cubicBezTo>
                        <a:pt x="333831" y="1184720"/>
                        <a:pt x="339736" y="1169861"/>
                        <a:pt x="375074" y="1149763"/>
                      </a:cubicBezTo>
                      <a:cubicBezTo>
                        <a:pt x="375360" y="1149572"/>
                        <a:pt x="375645" y="1149382"/>
                        <a:pt x="375836" y="1149096"/>
                      </a:cubicBezTo>
                      <a:cubicBezTo>
                        <a:pt x="378122" y="1146048"/>
                        <a:pt x="380694" y="1144619"/>
                        <a:pt x="383837" y="1144619"/>
                      </a:cubicBezTo>
                      <a:cubicBezTo>
                        <a:pt x="389457" y="1144619"/>
                        <a:pt x="396410" y="1149096"/>
                        <a:pt x="403839" y="1153859"/>
                      </a:cubicBezTo>
                      <a:cubicBezTo>
                        <a:pt x="411650" y="1158907"/>
                        <a:pt x="420508" y="1164527"/>
                        <a:pt x="429652" y="1166146"/>
                      </a:cubicBezTo>
                      <a:cubicBezTo>
                        <a:pt x="449178" y="1169670"/>
                        <a:pt x="458132" y="1175861"/>
                        <a:pt x="465371" y="1180814"/>
                      </a:cubicBezTo>
                      <a:cubicBezTo>
                        <a:pt x="471276" y="1184910"/>
                        <a:pt x="476420" y="1188434"/>
                        <a:pt x="484992" y="1188434"/>
                      </a:cubicBezTo>
                      <a:cubicBezTo>
                        <a:pt x="494613" y="1188434"/>
                        <a:pt x="508138" y="1183958"/>
                        <a:pt x="530331" y="1173480"/>
                      </a:cubicBezTo>
                      <a:cubicBezTo>
                        <a:pt x="537380" y="1170527"/>
                        <a:pt x="543476" y="1169099"/>
                        <a:pt x="549096" y="1169099"/>
                      </a:cubicBezTo>
                      <a:cubicBezTo>
                        <a:pt x="563764" y="1169099"/>
                        <a:pt x="572337" y="1179100"/>
                        <a:pt x="583290" y="1191768"/>
                      </a:cubicBezTo>
                      <a:cubicBezTo>
                        <a:pt x="598435" y="1209389"/>
                        <a:pt x="617295" y="1231297"/>
                        <a:pt x="660729" y="1231297"/>
                      </a:cubicBezTo>
                      <a:cubicBezTo>
                        <a:pt x="668349" y="1231297"/>
                        <a:pt x="676635" y="1230630"/>
                        <a:pt x="685303" y="1229297"/>
                      </a:cubicBezTo>
                      <a:cubicBezTo>
                        <a:pt x="685589" y="1229297"/>
                        <a:pt x="685875" y="1229106"/>
                        <a:pt x="686160" y="1229011"/>
                      </a:cubicBezTo>
                      <a:cubicBezTo>
                        <a:pt x="698257" y="1221677"/>
                        <a:pt x="711497" y="1218152"/>
                        <a:pt x="726737" y="1218152"/>
                      </a:cubicBezTo>
                      <a:cubicBezTo>
                        <a:pt x="740548" y="1218152"/>
                        <a:pt x="754074" y="1221010"/>
                        <a:pt x="767218" y="1223772"/>
                      </a:cubicBezTo>
                      <a:cubicBezTo>
                        <a:pt x="779315" y="1226344"/>
                        <a:pt x="790650" y="1228725"/>
                        <a:pt x="801413" y="1228725"/>
                      </a:cubicBezTo>
                      <a:cubicBezTo>
                        <a:pt x="817891" y="1228725"/>
                        <a:pt x="829893" y="1222915"/>
                        <a:pt x="839418" y="1210437"/>
                      </a:cubicBezTo>
                      <a:cubicBezTo>
                        <a:pt x="843132" y="1202912"/>
                        <a:pt x="853991" y="1199674"/>
                        <a:pt x="873708" y="1199674"/>
                      </a:cubicBezTo>
                      <a:cubicBezTo>
                        <a:pt x="884947" y="1199674"/>
                        <a:pt x="897996" y="1200722"/>
                        <a:pt x="911808" y="1201769"/>
                      </a:cubicBezTo>
                      <a:cubicBezTo>
                        <a:pt x="925619" y="1202817"/>
                        <a:pt x="939906" y="1203960"/>
                        <a:pt x="953908" y="1204151"/>
                      </a:cubicBezTo>
                      <a:cubicBezTo>
                        <a:pt x="1017249" y="1205198"/>
                        <a:pt x="1024774" y="1213199"/>
                        <a:pt x="1031442" y="1220248"/>
                      </a:cubicBezTo>
                      <a:cubicBezTo>
                        <a:pt x="1034966" y="1223963"/>
                        <a:pt x="1038681" y="1227868"/>
                        <a:pt x="1048872" y="1230344"/>
                      </a:cubicBezTo>
                      <a:cubicBezTo>
                        <a:pt x="1068970" y="1235202"/>
                        <a:pt x="1084401" y="1249966"/>
                        <a:pt x="1099355" y="1264253"/>
                      </a:cubicBezTo>
                      <a:lnTo>
                        <a:pt x="1103927" y="1268540"/>
                      </a:lnTo>
                      <a:cubicBezTo>
                        <a:pt x="1103927" y="1268540"/>
                        <a:pt x="1104784" y="1269111"/>
                        <a:pt x="1105260" y="1269206"/>
                      </a:cubicBezTo>
                      <a:cubicBezTo>
                        <a:pt x="1107927" y="1269492"/>
                        <a:pt x="1110499" y="1269683"/>
                        <a:pt x="1112976" y="1269683"/>
                      </a:cubicBezTo>
                      <a:cubicBezTo>
                        <a:pt x="1128597" y="1269683"/>
                        <a:pt x="1134693" y="1263110"/>
                        <a:pt x="1137931" y="1259491"/>
                      </a:cubicBezTo>
                      <a:cubicBezTo>
                        <a:pt x="1138598" y="1258824"/>
                        <a:pt x="1139455" y="1257872"/>
                        <a:pt x="1139836" y="1257681"/>
                      </a:cubicBezTo>
                      <a:cubicBezTo>
                        <a:pt x="1139836" y="1257681"/>
                        <a:pt x="1140408" y="1258062"/>
                        <a:pt x="1141551" y="1259586"/>
                      </a:cubicBezTo>
                      <a:cubicBezTo>
                        <a:pt x="1148885" y="1266635"/>
                        <a:pt x="1156981" y="1269111"/>
                        <a:pt x="1164792" y="1271588"/>
                      </a:cubicBezTo>
                      <a:cubicBezTo>
                        <a:pt x="1171745" y="1273778"/>
                        <a:pt x="1178222" y="1275779"/>
                        <a:pt x="1184223" y="1280541"/>
                      </a:cubicBezTo>
                      <a:cubicBezTo>
                        <a:pt x="1192319" y="1287018"/>
                        <a:pt x="1199463" y="1290352"/>
                        <a:pt x="1205463" y="1290352"/>
                      </a:cubicBezTo>
                      <a:cubicBezTo>
                        <a:pt x="1213845" y="1290352"/>
                        <a:pt x="1219751" y="1283970"/>
                        <a:pt x="1221656" y="1272826"/>
                      </a:cubicBezTo>
                      <a:cubicBezTo>
                        <a:pt x="1223847" y="1259872"/>
                        <a:pt x="1220227" y="1242727"/>
                        <a:pt x="1212226" y="1239965"/>
                      </a:cubicBezTo>
                      <a:cubicBezTo>
                        <a:pt x="1199558" y="1235583"/>
                        <a:pt x="1193081" y="1230344"/>
                        <a:pt x="1193938" y="1225201"/>
                      </a:cubicBezTo>
                      <a:cubicBezTo>
                        <a:pt x="1195462" y="1216343"/>
                        <a:pt x="1216989" y="1207199"/>
                        <a:pt x="1228228" y="1207199"/>
                      </a:cubicBezTo>
                      <a:lnTo>
                        <a:pt x="1229085" y="1207199"/>
                      </a:lnTo>
                      <a:cubicBezTo>
                        <a:pt x="1231086" y="1207294"/>
                        <a:pt x="1232895" y="1207389"/>
                        <a:pt x="1234515" y="1207389"/>
                      </a:cubicBezTo>
                      <a:cubicBezTo>
                        <a:pt x="1243944" y="1207389"/>
                        <a:pt x="1249088" y="1205770"/>
                        <a:pt x="1251088" y="1202246"/>
                      </a:cubicBezTo>
                      <a:cubicBezTo>
                        <a:pt x="1253565" y="1197864"/>
                        <a:pt x="1250326" y="1192435"/>
                        <a:pt x="1246897" y="1186625"/>
                      </a:cubicBezTo>
                      <a:cubicBezTo>
                        <a:pt x="1244325" y="1182338"/>
                        <a:pt x="1241468" y="1177576"/>
                        <a:pt x="1241182" y="1173480"/>
                      </a:cubicBezTo>
                      <a:cubicBezTo>
                        <a:pt x="1240230" y="1158431"/>
                        <a:pt x="1229276" y="1146715"/>
                        <a:pt x="1218608" y="1135380"/>
                      </a:cubicBezTo>
                      <a:cubicBezTo>
                        <a:pt x="1204797" y="1120712"/>
                        <a:pt x="1191843" y="1106900"/>
                        <a:pt x="1200891" y="1086898"/>
                      </a:cubicBezTo>
                      <a:cubicBezTo>
                        <a:pt x="1204225" y="1079564"/>
                        <a:pt x="1205082" y="1074420"/>
                        <a:pt x="1203558" y="1070705"/>
                      </a:cubicBezTo>
                      <a:cubicBezTo>
                        <a:pt x="1202034" y="1066990"/>
                        <a:pt x="1198605" y="1065562"/>
                        <a:pt x="1195557" y="1064228"/>
                      </a:cubicBezTo>
                      <a:cubicBezTo>
                        <a:pt x="1191747" y="1062609"/>
                        <a:pt x="1189080" y="1061561"/>
                        <a:pt x="1189271" y="1056894"/>
                      </a:cubicBezTo>
                      <a:cubicBezTo>
                        <a:pt x="1198796" y="1047464"/>
                        <a:pt x="1286997" y="1032129"/>
                        <a:pt x="1345767" y="1032129"/>
                      </a:cubicBezTo>
                      <a:cubicBezTo>
                        <a:pt x="1369389" y="1032129"/>
                        <a:pt x="1377104" y="1034987"/>
                        <a:pt x="1379676" y="1036606"/>
                      </a:cubicBezTo>
                      <a:cubicBezTo>
                        <a:pt x="1380057" y="1036892"/>
                        <a:pt x="1380533" y="1036987"/>
                        <a:pt x="1381009" y="1036987"/>
                      </a:cubicBezTo>
                      <a:cubicBezTo>
                        <a:pt x="1381295" y="1036987"/>
                        <a:pt x="1381581" y="1036987"/>
                        <a:pt x="1381771" y="1036892"/>
                      </a:cubicBezTo>
                      <a:cubicBezTo>
                        <a:pt x="1382438" y="1036606"/>
                        <a:pt x="1383009" y="1036034"/>
                        <a:pt x="1383295" y="1035368"/>
                      </a:cubicBezTo>
                      <a:cubicBezTo>
                        <a:pt x="1383390" y="1034987"/>
                        <a:pt x="1383390" y="1034415"/>
                        <a:pt x="1383295" y="1034034"/>
                      </a:cubicBezTo>
                      <a:cubicBezTo>
                        <a:pt x="1383009" y="1032034"/>
                        <a:pt x="1386057" y="1027462"/>
                        <a:pt x="1395582" y="1020413"/>
                      </a:cubicBezTo>
                      <a:cubicBezTo>
                        <a:pt x="1412442" y="1009555"/>
                        <a:pt x="1414823" y="981361"/>
                        <a:pt x="1417204" y="954119"/>
                      </a:cubicBezTo>
                      <a:cubicBezTo>
                        <a:pt x="1419585" y="927259"/>
                        <a:pt x="1421776" y="901827"/>
                        <a:pt x="1438350" y="901827"/>
                      </a:cubicBezTo>
                      <a:cubicBezTo>
                        <a:pt x="1443303" y="901827"/>
                        <a:pt x="1449494" y="903923"/>
                        <a:pt x="1456733" y="907923"/>
                      </a:cubicBezTo>
                      <a:cubicBezTo>
                        <a:pt x="1457114" y="908114"/>
                        <a:pt x="1457495" y="908209"/>
                        <a:pt x="1457876" y="908209"/>
                      </a:cubicBezTo>
                      <a:cubicBezTo>
                        <a:pt x="1457876" y="908209"/>
                        <a:pt x="1458066" y="908209"/>
                        <a:pt x="1458066" y="908209"/>
                      </a:cubicBezTo>
                      <a:cubicBezTo>
                        <a:pt x="1482641" y="905923"/>
                        <a:pt x="1504263" y="883063"/>
                        <a:pt x="1527218" y="858869"/>
                      </a:cubicBezTo>
                      <a:cubicBezTo>
                        <a:pt x="1551507" y="833247"/>
                        <a:pt x="1576653" y="806768"/>
                        <a:pt x="1605037" y="806768"/>
                      </a:cubicBezTo>
                      <a:cubicBezTo>
                        <a:pt x="1611705" y="806768"/>
                        <a:pt x="1618467" y="808292"/>
                        <a:pt x="1625135" y="811149"/>
                      </a:cubicBezTo>
                      <a:cubicBezTo>
                        <a:pt x="1627802" y="812959"/>
                        <a:pt x="1630278" y="813911"/>
                        <a:pt x="1632660" y="813911"/>
                      </a:cubicBezTo>
                      <a:cubicBezTo>
                        <a:pt x="1635993" y="813911"/>
                        <a:pt x="1638470" y="812197"/>
                        <a:pt x="1641327" y="810197"/>
                      </a:cubicBezTo>
                      <a:cubicBezTo>
                        <a:pt x="1645899" y="806958"/>
                        <a:pt x="1652186" y="802577"/>
                        <a:pt x="1666473" y="802291"/>
                      </a:cubicBezTo>
                      <a:cubicBezTo>
                        <a:pt x="1680856" y="801148"/>
                        <a:pt x="1689333" y="798005"/>
                        <a:pt x="1693334" y="792385"/>
                      </a:cubicBezTo>
                      <a:cubicBezTo>
                        <a:pt x="1697906" y="785908"/>
                        <a:pt x="1695715" y="777716"/>
                        <a:pt x="1693429" y="769049"/>
                      </a:cubicBezTo>
                      <a:cubicBezTo>
                        <a:pt x="1689619" y="754475"/>
                        <a:pt x="1685619" y="739426"/>
                        <a:pt x="1710574" y="727996"/>
                      </a:cubicBezTo>
                      <a:cubicBezTo>
                        <a:pt x="1711336" y="727615"/>
                        <a:pt x="1711812" y="726948"/>
                        <a:pt x="1711908" y="726186"/>
                      </a:cubicBezTo>
                      <a:cubicBezTo>
                        <a:pt x="1712003" y="725424"/>
                        <a:pt x="1711717" y="724567"/>
                        <a:pt x="1711146" y="724091"/>
                      </a:cubicBezTo>
                      <a:cubicBezTo>
                        <a:pt x="1710193" y="723233"/>
                        <a:pt x="1709622" y="721138"/>
                        <a:pt x="1708669" y="717709"/>
                      </a:cubicBezTo>
                      <a:cubicBezTo>
                        <a:pt x="1706574" y="709803"/>
                        <a:pt x="1702573" y="695135"/>
                        <a:pt x="1686762" y="667703"/>
                      </a:cubicBezTo>
                      <a:cubicBezTo>
                        <a:pt x="1683237" y="661607"/>
                        <a:pt x="1681237" y="647224"/>
                        <a:pt x="1679237" y="633317"/>
                      </a:cubicBezTo>
                      <a:cubicBezTo>
                        <a:pt x="1676284" y="612553"/>
                        <a:pt x="1673522" y="592836"/>
                        <a:pt x="1665426" y="588359"/>
                      </a:cubicBezTo>
                      <a:cubicBezTo>
                        <a:pt x="1663330" y="587216"/>
                        <a:pt x="1661425" y="586264"/>
                        <a:pt x="1659711" y="585502"/>
                      </a:cubicBezTo>
                      <a:cubicBezTo>
                        <a:pt x="1657710" y="584549"/>
                        <a:pt x="1655329" y="583406"/>
                        <a:pt x="1655043" y="582835"/>
                      </a:cubicBezTo>
                      <a:cubicBezTo>
                        <a:pt x="1655043" y="582073"/>
                        <a:pt x="1656663" y="579692"/>
                        <a:pt x="1664568" y="573024"/>
                      </a:cubicBezTo>
                      <a:cubicBezTo>
                        <a:pt x="1665330" y="572357"/>
                        <a:pt x="1667712" y="570357"/>
                        <a:pt x="1667045" y="567785"/>
                      </a:cubicBezTo>
                      <a:cubicBezTo>
                        <a:pt x="1666188" y="564642"/>
                        <a:pt x="1661901" y="563975"/>
                        <a:pt x="1654758" y="562832"/>
                      </a:cubicBezTo>
                      <a:cubicBezTo>
                        <a:pt x="1645709" y="561404"/>
                        <a:pt x="1633231" y="559403"/>
                        <a:pt x="1627040" y="551974"/>
                      </a:cubicBezTo>
                      <a:cubicBezTo>
                        <a:pt x="1557603" y="469487"/>
                        <a:pt x="1523408" y="465487"/>
                        <a:pt x="1493309" y="461963"/>
                      </a:cubicBezTo>
                      <a:cubicBezTo>
                        <a:pt x="1478926" y="460248"/>
                        <a:pt x="1465305" y="458629"/>
                        <a:pt x="1449208" y="448056"/>
                      </a:cubicBezTo>
                      <a:cubicBezTo>
                        <a:pt x="1441969" y="444056"/>
                        <a:pt x="1431968" y="441293"/>
                        <a:pt x="1421395" y="438341"/>
                      </a:cubicBezTo>
                      <a:cubicBezTo>
                        <a:pt x="1400631" y="432626"/>
                        <a:pt x="1377104" y="426244"/>
                        <a:pt x="1369008" y="409194"/>
                      </a:cubicBezTo>
                      <a:cubicBezTo>
                        <a:pt x="1363959" y="398526"/>
                        <a:pt x="1365198" y="384905"/>
                        <a:pt x="1372818" y="367379"/>
                      </a:cubicBezTo>
                      <a:cubicBezTo>
                        <a:pt x="1377009" y="358712"/>
                        <a:pt x="1380819" y="356807"/>
                        <a:pt x="1384533" y="354901"/>
                      </a:cubicBezTo>
                      <a:cubicBezTo>
                        <a:pt x="1391772" y="351282"/>
                        <a:pt x="1396344" y="347663"/>
                        <a:pt x="1398726" y="320231"/>
                      </a:cubicBezTo>
                      <a:cubicBezTo>
                        <a:pt x="1399773" y="308229"/>
                        <a:pt x="1403298" y="302609"/>
                        <a:pt x="1406441" y="297561"/>
                      </a:cubicBezTo>
                      <a:cubicBezTo>
                        <a:pt x="1408155" y="294799"/>
                        <a:pt x="1409775" y="292227"/>
                        <a:pt x="1410632" y="289084"/>
                      </a:cubicBezTo>
                      <a:cubicBezTo>
                        <a:pt x="1410632" y="288798"/>
                        <a:pt x="1410727" y="288608"/>
                        <a:pt x="1410632" y="288322"/>
                      </a:cubicBezTo>
                      <a:cubicBezTo>
                        <a:pt x="1410441" y="283655"/>
                        <a:pt x="1410156" y="278987"/>
                        <a:pt x="1409775" y="274225"/>
                      </a:cubicBezTo>
                      <a:cubicBezTo>
                        <a:pt x="1407393" y="266033"/>
                        <a:pt x="1402726" y="255746"/>
                        <a:pt x="1394820" y="241459"/>
                      </a:cubicBezTo>
                      <a:cubicBezTo>
                        <a:pt x="1391772" y="235839"/>
                        <a:pt x="1390058" y="224219"/>
                        <a:pt x="1388343" y="211836"/>
                      </a:cubicBezTo>
                      <a:cubicBezTo>
                        <a:pt x="1387010" y="202692"/>
                        <a:pt x="1385772" y="193167"/>
                        <a:pt x="1383676" y="184309"/>
                      </a:cubicBezTo>
                      <a:cubicBezTo>
                        <a:pt x="1383676" y="184023"/>
                        <a:pt x="1383486" y="183833"/>
                        <a:pt x="1383390" y="183642"/>
                      </a:cubicBezTo>
                      <a:cubicBezTo>
                        <a:pt x="1376818" y="173069"/>
                        <a:pt x="1369198" y="163925"/>
                        <a:pt x="1360626" y="156401"/>
                      </a:cubicBezTo>
                      <a:cubicBezTo>
                        <a:pt x="1358911" y="154972"/>
                        <a:pt x="1357292" y="153448"/>
                        <a:pt x="1355577" y="152019"/>
                      </a:cubicBezTo>
                      <a:lnTo>
                        <a:pt x="1354911" y="151448"/>
                      </a:lnTo>
                      <a:cubicBezTo>
                        <a:pt x="1354911" y="151448"/>
                        <a:pt x="1354244" y="150971"/>
                        <a:pt x="1353863" y="150971"/>
                      </a:cubicBezTo>
                      <a:cubicBezTo>
                        <a:pt x="1349767" y="150114"/>
                        <a:pt x="1347576" y="147161"/>
                        <a:pt x="1344719" y="143542"/>
                      </a:cubicBezTo>
                      <a:lnTo>
                        <a:pt x="1343576" y="142018"/>
                      </a:lnTo>
                      <a:cubicBezTo>
                        <a:pt x="1343576" y="142018"/>
                        <a:pt x="1343385" y="141732"/>
                        <a:pt x="1343195" y="141637"/>
                      </a:cubicBezTo>
                      <a:cubicBezTo>
                        <a:pt x="1339194" y="138303"/>
                        <a:pt x="1335289" y="135160"/>
                        <a:pt x="1331384" y="131921"/>
                      </a:cubicBezTo>
                      <a:cubicBezTo>
                        <a:pt x="1331193" y="131826"/>
                        <a:pt x="1331003" y="131636"/>
                        <a:pt x="1330812" y="131636"/>
                      </a:cubicBezTo>
                      <a:cubicBezTo>
                        <a:pt x="1326431" y="129635"/>
                        <a:pt x="1321287" y="128492"/>
                        <a:pt x="1315191" y="128016"/>
                      </a:cubicBezTo>
                      <a:cubicBezTo>
                        <a:pt x="1301761" y="127064"/>
                        <a:pt x="1293474" y="111538"/>
                        <a:pt x="1285378" y="96583"/>
                      </a:cubicBezTo>
                      <a:cubicBezTo>
                        <a:pt x="1282997" y="92107"/>
                        <a:pt x="1280520" y="87440"/>
                        <a:pt x="1277853" y="83249"/>
                      </a:cubicBezTo>
                      <a:cubicBezTo>
                        <a:pt x="1274234" y="79153"/>
                        <a:pt x="1270805" y="74867"/>
                        <a:pt x="1267471" y="70390"/>
                      </a:cubicBezTo>
                      <a:cubicBezTo>
                        <a:pt x="1267376" y="70199"/>
                        <a:pt x="1267281" y="70104"/>
                        <a:pt x="1267090" y="70009"/>
                      </a:cubicBezTo>
                      <a:cubicBezTo>
                        <a:pt x="1266519" y="69532"/>
                        <a:pt x="1266328" y="69247"/>
                        <a:pt x="1266042" y="69056"/>
                      </a:cubicBezTo>
                      <a:cubicBezTo>
                        <a:pt x="1251374" y="57817"/>
                        <a:pt x="1253565" y="54197"/>
                        <a:pt x="1254327" y="52769"/>
                      </a:cubicBezTo>
                      <a:cubicBezTo>
                        <a:pt x="1254708" y="52006"/>
                        <a:pt x="1254708" y="51149"/>
                        <a:pt x="1254327" y="50387"/>
                      </a:cubicBezTo>
                      <a:cubicBezTo>
                        <a:pt x="1252612" y="47434"/>
                        <a:pt x="1250993" y="44387"/>
                        <a:pt x="1249469" y="41243"/>
                      </a:cubicBezTo>
                      <a:cubicBezTo>
                        <a:pt x="1239468" y="20955"/>
                        <a:pt x="1219084" y="476"/>
                        <a:pt x="1196319" y="476"/>
                      </a:cubicBezTo>
                      <a:lnTo>
                        <a:pt x="1196319" y="4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61" name="Graphic 2">
                <a:extLst>
                  <a:ext uri="{FF2B5EF4-FFF2-40B4-BE49-F238E27FC236}">
                    <a16:creationId xmlns:a16="http://schemas.microsoft.com/office/drawing/2014/main" id="{3E2B2338-A085-00B0-6C7F-5D130D9297AC}"/>
                  </a:ext>
                </a:extLst>
              </p:cNvPr>
              <p:cNvGrpSpPr/>
              <p:nvPr/>
            </p:nvGrpSpPr>
            <p:grpSpPr>
              <a:xfrm>
                <a:off x="4080099" y="3131724"/>
                <a:ext cx="1633486" cy="1054131"/>
                <a:chOff x="4080099" y="3131724"/>
                <a:chExt cx="1633486" cy="1054131"/>
              </a:xfrm>
              <a:grpFill/>
            </p:grpSpPr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786B8AEF-26FE-B98B-7062-2647281436FC}"/>
                    </a:ext>
                  </a:extLst>
                </p:cNvPr>
                <p:cNvSpPr/>
                <p:nvPr/>
              </p:nvSpPr>
              <p:spPr>
                <a:xfrm>
                  <a:off x="4081519" y="3133153"/>
                  <a:ext cx="1631575" cy="1051845"/>
                </a:xfrm>
                <a:custGeom>
                  <a:avLst/>
                  <a:gdLst>
                    <a:gd name="connsiteX0" fmla="*/ 1092841 w 1631575"/>
                    <a:gd name="connsiteY0" fmla="*/ 1051750 h 1051845"/>
                    <a:gd name="connsiteX1" fmla="*/ 1038072 w 1631575"/>
                    <a:gd name="connsiteY1" fmla="*/ 1041845 h 1051845"/>
                    <a:gd name="connsiteX2" fmla="*/ 997496 w 1631575"/>
                    <a:gd name="connsiteY2" fmla="*/ 988123 h 1051845"/>
                    <a:gd name="connsiteX3" fmla="*/ 973398 w 1631575"/>
                    <a:gd name="connsiteY3" fmla="*/ 944785 h 1051845"/>
                    <a:gd name="connsiteX4" fmla="*/ 961872 w 1631575"/>
                    <a:gd name="connsiteY4" fmla="*/ 934688 h 1051845"/>
                    <a:gd name="connsiteX5" fmla="*/ 947109 w 1631575"/>
                    <a:gd name="connsiteY5" fmla="*/ 920496 h 1051845"/>
                    <a:gd name="connsiteX6" fmla="*/ 942346 w 1631575"/>
                    <a:gd name="connsiteY6" fmla="*/ 921448 h 1051845"/>
                    <a:gd name="connsiteX7" fmla="*/ 941965 w 1631575"/>
                    <a:gd name="connsiteY7" fmla="*/ 921448 h 1051845"/>
                    <a:gd name="connsiteX8" fmla="*/ 941394 w 1631575"/>
                    <a:gd name="connsiteY8" fmla="*/ 921353 h 1051845"/>
                    <a:gd name="connsiteX9" fmla="*/ 875385 w 1631575"/>
                    <a:gd name="connsiteY9" fmla="*/ 895636 h 1051845"/>
                    <a:gd name="connsiteX10" fmla="*/ 871861 w 1631575"/>
                    <a:gd name="connsiteY10" fmla="*/ 894493 h 1051845"/>
                    <a:gd name="connsiteX11" fmla="*/ 820998 w 1631575"/>
                    <a:gd name="connsiteY11" fmla="*/ 879253 h 1051845"/>
                    <a:gd name="connsiteX12" fmla="*/ 746607 w 1631575"/>
                    <a:gd name="connsiteY12" fmla="*/ 934307 h 1051845"/>
                    <a:gd name="connsiteX13" fmla="*/ 748512 w 1631575"/>
                    <a:gd name="connsiteY13" fmla="*/ 949738 h 1051845"/>
                    <a:gd name="connsiteX14" fmla="*/ 740130 w 1631575"/>
                    <a:gd name="connsiteY14" fmla="*/ 954596 h 1051845"/>
                    <a:gd name="connsiteX15" fmla="*/ 730129 w 1631575"/>
                    <a:gd name="connsiteY15" fmla="*/ 950595 h 1051845"/>
                    <a:gd name="connsiteX16" fmla="*/ 715651 w 1631575"/>
                    <a:gd name="connsiteY16" fmla="*/ 928116 h 1051845"/>
                    <a:gd name="connsiteX17" fmla="*/ 720604 w 1631575"/>
                    <a:gd name="connsiteY17" fmla="*/ 918686 h 1051845"/>
                    <a:gd name="connsiteX18" fmla="*/ 736130 w 1631575"/>
                    <a:gd name="connsiteY18" fmla="*/ 871156 h 1051845"/>
                    <a:gd name="connsiteX19" fmla="*/ 688314 w 1631575"/>
                    <a:gd name="connsiteY19" fmla="*/ 826770 h 1051845"/>
                    <a:gd name="connsiteX20" fmla="*/ 670026 w 1631575"/>
                    <a:gd name="connsiteY20" fmla="*/ 825532 h 1051845"/>
                    <a:gd name="connsiteX21" fmla="*/ 648690 w 1631575"/>
                    <a:gd name="connsiteY21" fmla="*/ 826389 h 1051845"/>
                    <a:gd name="connsiteX22" fmla="*/ 627259 w 1631575"/>
                    <a:gd name="connsiteY22" fmla="*/ 827246 h 1051845"/>
                    <a:gd name="connsiteX23" fmla="*/ 615639 w 1631575"/>
                    <a:gd name="connsiteY23" fmla="*/ 826865 h 1051845"/>
                    <a:gd name="connsiteX24" fmla="*/ 509625 w 1631575"/>
                    <a:gd name="connsiteY24" fmla="*/ 777526 h 1051845"/>
                    <a:gd name="connsiteX25" fmla="*/ 486575 w 1631575"/>
                    <a:gd name="connsiteY25" fmla="*/ 761429 h 1051845"/>
                    <a:gd name="connsiteX26" fmla="*/ 417423 w 1631575"/>
                    <a:gd name="connsiteY26" fmla="*/ 714280 h 1051845"/>
                    <a:gd name="connsiteX27" fmla="*/ 389134 w 1631575"/>
                    <a:gd name="connsiteY27" fmla="*/ 695706 h 1051845"/>
                    <a:gd name="connsiteX28" fmla="*/ 388658 w 1631575"/>
                    <a:gd name="connsiteY28" fmla="*/ 694849 h 1051845"/>
                    <a:gd name="connsiteX29" fmla="*/ 385991 w 1631575"/>
                    <a:gd name="connsiteY29" fmla="*/ 686657 h 1051845"/>
                    <a:gd name="connsiteX30" fmla="*/ 371227 w 1631575"/>
                    <a:gd name="connsiteY30" fmla="*/ 666655 h 1051845"/>
                    <a:gd name="connsiteX31" fmla="*/ 367798 w 1631575"/>
                    <a:gd name="connsiteY31" fmla="*/ 661511 h 1051845"/>
                    <a:gd name="connsiteX32" fmla="*/ 354177 w 1631575"/>
                    <a:gd name="connsiteY32" fmla="*/ 652843 h 1051845"/>
                    <a:gd name="connsiteX33" fmla="*/ 328650 w 1631575"/>
                    <a:gd name="connsiteY33" fmla="*/ 639604 h 1051845"/>
                    <a:gd name="connsiteX34" fmla="*/ 302457 w 1631575"/>
                    <a:gd name="connsiteY34" fmla="*/ 588264 h 1051845"/>
                    <a:gd name="connsiteX35" fmla="*/ 223304 w 1631575"/>
                    <a:gd name="connsiteY35" fmla="*/ 491585 h 1051845"/>
                    <a:gd name="connsiteX36" fmla="*/ 202635 w 1631575"/>
                    <a:gd name="connsiteY36" fmla="*/ 479870 h 1051845"/>
                    <a:gd name="connsiteX37" fmla="*/ 196253 w 1631575"/>
                    <a:gd name="connsiteY37" fmla="*/ 481108 h 1051845"/>
                    <a:gd name="connsiteX38" fmla="*/ 172440 w 1631575"/>
                    <a:gd name="connsiteY38" fmla="*/ 492633 h 1051845"/>
                    <a:gd name="connsiteX39" fmla="*/ 168630 w 1631575"/>
                    <a:gd name="connsiteY39" fmla="*/ 495014 h 1051845"/>
                    <a:gd name="connsiteX40" fmla="*/ 151866 w 1631575"/>
                    <a:gd name="connsiteY40" fmla="*/ 502158 h 1051845"/>
                    <a:gd name="connsiteX41" fmla="*/ 149866 w 1631575"/>
                    <a:gd name="connsiteY41" fmla="*/ 501967 h 1051845"/>
                    <a:gd name="connsiteX42" fmla="*/ 140151 w 1631575"/>
                    <a:gd name="connsiteY42" fmla="*/ 494252 h 1051845"/>
                    <a:gd name="connsiteX43" fmla="*/ 137960 w 1631575"/>
                    <a:gd name="connsiteY43" fmla="*/ 491395 h 1051845"/>
                    <a:gd name="connsiteX44" fmla="*/ 113385 w 1631575"/>
                    <a:gd name="connsiteY44" fmla="*/ 463867 h 1051845"/>
                    <a:gd name="connsiteX45" fmla="*/ 67761 w 1631575"/>
                    <a:gd name="connsiteY45" fmla="*/ 412528 h 1051845"/>
                    <a:gd name="connsiteX46" fmla="*/ 30804 w 1631575"/>
                    <a:gd name="connsiteY46" fmla="*/ 380905 h 1051845"/>
                    <a:gd name="connsiteX47" fmla="*/ 21279 w 1631575"/>
                    <a:gd name="connsiteY47" fmla="*/ 386905 h 1051845"/>
                    <a:gd name="connsiteX48" fmla="*/ 8515 w 1631575"/>
                    <a:gd name="connsiteY48" fmla="*/ 362712 h 1051845"/>
                    <a:gd name="connsiteX49" fmla="*/ 5277 w 1631575"/>
                    <a:gd name="connsiteY49" fmla="*/ 351187 h 1051845"/>
                    <a:gd name="connsiteX50" fmla="*/ 1086 w 1631575"/>
                    <a:gd name="connsiteY50" fmla="*/ 343948 h 1051845"/>
                    <a:gd name="connsiteX51" fmla="*/ 38 w 1631575"/>
                    <a:gd name="connsiteY51" fmla="*/ 315087 h 1051845"/>
                    <a:gd name="connsiteX52" fmla="*/ 419 w 1631575"/>
                    <a:gd name="connsiteY52" fmla="*/ 314230 h 1051845"/>
                    <a:gd name="connsiteX53" fmla="*/ 2705 w 1631575"/>
                    <a:gd name="connsiteY53" fmla="*/ 312325 h 1051845"/>
                    <a:gd name="connsiteX54" fmla="*/ 7467 w 1631575"/>
                    <a:gd name="connsiteY54" fmla="*/ 306419 h 1051845"/>
                    <a:gd name="connsiteX55" fmla="*/ 4324 w 1631575"/>
                    <a:gd name="connsiteY55" fmla="*/ 300323 h 1051845"/>
                    <a:gd name="connsiteX56" fmla="*/ 514 w 1631575"/>
                    <a:gd name="connsiteY56" fmla="*/ 295370 h 1051845"/>
                    <a:gd name="connsiteX57" fmla="*/ 514 w 1631575"/>
                    <a:gd name="connsiteY57" fmla="*/ 286702 h 1051845"/>
                    <a:gd name="connsiteX58" fmla="*/ 3848 w 1631575"/>
                    <a:gd name="connsiteY58" fmla="*/ 282892 h 1051845"/>
                    <a:gd name="connsiteX59" fmla="*/ 6991 w 1631575"/>
                    <a:gd name="connsiteY59" fmla="*/ 274130 h 1051845"/>
                    <a:gd name="connsiteX60" fmla="*/ 1562 w 1631575"/>
                    <a:gd name="connsiteY60" fmla="*/ 262890 h 1051845"/>
                    <a:gd name="connsiteX61" fmla="*/ 3657 w 1631575"/>
                    <a:gd name="connsiteY61" fmla="*/ 237744 h 1051845"/>
                    <a:gd name="connsiteX62" fmla="*/ 5277 w 1631575"/>
                    <a:gd name="connsiteY62" fmla="*/ 226981 h 1051845"/>
                    <a:gd name="connsiteX63" fmla="*/ 6515 w 1631575"/>
                    <a:gd name="connsiteY63" fmla="*/ 220027 h 1051845"/>
                    <a:gd name="connsiteX64" fmla="*/ 24993 w 1631575"/>
                    <a:gd name="connsiteY64" fmla="*/ 208407 h 1051845"/>
                    <a:gd name="connsiteX65" fmla="*/ 32804 w 1631575"/>
                    <a:gd name="connsiteY65" fmla="*/ 211360 h 1051845"/>
                    <a:gd name="connsiteX66" fmla="*/ 35185 w 1631575"/>
                    <a:gd name="connsiteY66" fmla="*/ 218789 h 1051845"/>
                    <a:gd name="connsiteX67" fmla="*/ 40614 w 1631575"/>
                    <a:gd name="connsiteY67" fmla="*/ 240506 h 1051845"/>
                    <a:gd name="connsiteX68" fmla="*/ 50997 w 1631575"/>
                    <a:gd name="connsiteY68" fmla="*/ 244792 h 1051845"/>
                    <a:gd name="connsiteX69" fmla="*/ 78048 w 1631575"/>
                    <a:gd name="connsiteY69" fmla="*/ 221551 h 1051845"/>
                    <a:gd name="connsiteX70" fmla="*/ 69189 w 1631575"/>
                    <a:gd name="connsiteY70" fmla="*/ 153734 h 1051845"/>
                    <a:gd name="connsiteX71" fmla="*/ 73761 w 1631575"/>
                    <a:gd name="connsiteY71" fmla="*/ 103632 h 1051845"/>
                    <a:gd name="connsiteX72" fmla="*/ 84144 w 1631575"/>
                    <a:gd name="connsiteY72" fmla="*/ 79343 h 1051845"/>
                    <a:gd name="connsiteX73" fmla="*/ 100146 w 1631575"/>
                    <a:gd name="connsiteY73" fmla="*/ 65437 h 1051845"/>
                    <a:gd name="connsiteX74" fmla="*/ 101193 w 1631575"/>
                    <a:gd name="connsiteY74" fmla="*/ 64675 h 1051845"/>
                    <a:gd name="connsiteX75" fmla="*/ 101193 w 1631575"/>
                    <a:gd name="connsiteY75" fmla="*/ 64675 h 1051845"/>
                    <a:gd name="connsiteX76" fmla="*/ 153962 w 1631575"/>
                    <a:gd name="connsiteY76" fmla="*/ 67151 h 1051845"/>
                    <a:gd name="connsiteX77" fmla="*/ 188919 w 1631575"/>
                    <a:gd name="connsiteY77" fmla="*/ 52483 h 1051845"/>
                    <a:gd name="connsiteX78" fmla="*/ 235591 w 1631575"/>
                    <a:gd name="connsiteY78" fmla="*/ 5620 h 1051845"/>
                    <a:gd name="connsiteX79" fmla="*/ 246069 w 1631575"/>
                    <a:gd name="connsiteY79" fmla="*/ 0 h 1051845"/>
                    <a:gd name="connsiteX80" fmla="*/ 268071 w 1631575"/>
                    <a:gd name="connsiteY80" fmla="*/ 9811 h 1051845"/>
                    <a:gd name="connsiteX81" fmla="*/ 292646 w 1631575"/>
                    <a:gd name="connsiteY81" fmla="*/ 21622 h 1051845"/>
                    <a:gd name="connsiteX82" fmla="*/ 329793 w 1631575"/>
                    <a:gd name="connsiteY82" fmla="*/ 36862 h 1051845"/>
                    <a:gd name="connsiteX83" fmla="*/ 347415 w 1631575"/>
                    <a:gd name="connsiteY83" fmla="*/ 43910 h 1051845"/>
                    <a:gd name="connsiteX84" fmla="*/ 391230 w 1631575"/>
                    <a:gd name="connsiteY84" fmla="*/ 29337 h 1051845"/>
                    <a:gd name="connsiteX85" fmla="*/ 411613 w 1631575"/>
                    <a:gd name="connsiteY85" fmla="*/ 24670 h 1051845"/>
                    <a:gd name="connsiteX86" fmla="*/ 448856 w 1631575"/>
                    <a:gd name="connsiteY86" fmla="*/ 48768 h 1051845"/>
                    <a:gd name="connsiteX87" fmla="*/ 522960 w 1631575"/>
                    <a:gd name="connsiteY87" fmla="*/ 86868 h 1051845"/>
                    <a:gd name="connsiteX88" fmla="*/ 547249 w 1631575"/>
                    <a:gd name="connsiteY88" fmla="*/ 84868 h 1051845"/>
                    <a:gd name="connsiteX89" fmla="*/ 589254 w 1631575"/>
                    <a:gd name="connsiteY89" fmla="*/ 73628 h 1051845"/>
                    <a:gd name="connsiteX90" fmla="*/ 630402 w 1631575"/>
                    <a:gd name="connsiteY90" fmla="*/ 79248 h 1051845"/>
                    <a:gd name="connsiteX91" fmla="*/ 663835 w 1631575"/>
                    <a:gd name="connsiteY91" fmla="*/ 84106 h 1051845"/>
                    <a:gd name="connsiteX92" fmla="*/ 698982 w 1631575"/>
                    <a:gd name="connsiteY92" fmla="*/ 67151 h 1051845"/>
                    <a:gd name="connsiteX93" fmla="*/ 736035 w 1631575"/>
                    <a:gd name="connsiteY93" fmla="*/ 54959 h 1051845"/>
                    <a:gd name="connsiteX94" fmla="*/ 774420 w 1631575"/>
                    <a:gd name="connsiteY94" fmla="*/ 57055 h 1051845"/>
                    <a:gd name="connsiteX95" fmla="*/ 816330 w 1631575"/>
                    <a:gd name="connsiteY95" fmla="*/ 59436 h 1051845"/>
                    <a:gd name="connsiteX96" fmla="*/ 896436 w 1631575"/>
                    <a:gd name="connsiteY96" fmla="*/ 76676 h 1051845"/>
                    <a:gd name="connsiteX97" fmla="*/ 912152 w 1631575"/>
                    <a:gd name="connsiteY97" fmla="*/ 85725 h 1051845"/>
                    <a:gd name="connsiteX98" fmla="*/ 964254 w 1631575"/>
                    <a:gd name="connsiteY98" fmla="*/ 120491 h 1051845"/>
                    <a:gd name="connsiteX99" fmla="*/ 968826 w 1631575"/>
                    <a:gd name="connsiteY99" fmla="*/ 124777 h 1051845"/>
                    <a:gd name="connsiteX100" fmla="*/ 969111 w 1631575"/>
                    <a:gd name="connsiteY100" fmla="*/ 126111 h 1051845"/>
                    <a:gd name="connsiteX101" fmla="*/ 967968 w 1631575"/>
                    <a:gd name="connsiteY101" fmla="*/ 126873 h 1051845"/>
                    <a:gd name="connsiteX102" fmla="*/ 964063 w 1631575"/>
                    <a:gd name="connsiteY102" fmla="*/ 126873 h 1051845"/>
                    <a:gd name="connsiteX103" fmla="*/ 948823 w 1631575"/>
                    <a:gd name="connsiteY103" fmla="*/ 129730 h 1051845"/>
                    <a:gd name="connsiteX104" fmla="*/ 964063 w 1631575"/>
                    <a:gd name="connsiteY104" fmla="*/ 142113 h 1051845"/>
                    <a:gd name="connsiteX105" fmla="*/ 974255 w 1631575"/>
                    <a:gd name="connsiteY105" fmla="*/ 150209 h 1051845"/>
                    <a:gd name="connsiteX106" fmla="*/ 965301 w 1631575"/>
                    <a:gd name="connsiteY106" fmla="*/ 174308 h 1051845"/>
                    <a:gd name="connsiteX107" fmla="*/ 964730 w 1631575"/>
                    <a:gd name="connsiteY107" fmla="*/ 176498 h 1051845"/>
                    <a:gd name="connsiteX108" fmla="*/ 950728 w 1631575"/>
                    <a:gd name="connsiteY108" fmla="*/ 190309 h 1051845"/>
                    <a:gd name="connsiteX109" fmla="*/ 939108 w 1631575"/>
                    <a:gd name="connsiteY109" fmla="*/ 198596 h 1051845"/>
                    <a:gd name="connsiteX110" fmla="*/ 941679 w 1631575"/>
                    <a:gd name="connsiteY110" fmla="*/ 215932 h 1051845"/>
                    <a:gd name="connsiteX111" fmla="*/ 941489 w 1631575"/>
                    <a:gd name="connsiteY111" fmla="*/ 228219 h 1051845"/>
                    <a:gd name="connsiteX112" fmla="*/ 941013 w 1631575"/>
                    <a:gd name="connsiteY112" fmla="*/ 233077 h 1051845"/>
                    <a:gd name="connsiteX113" fmla="*/ 949395 w 1631575"/>
                    <a:gd name="connsiteY113" fmla="*/ 236125 h 1051845"/>
                    <a:gd name="connsiteX114" fmla="*/ 957491 w 1631575"/>
                    <a:gd name="connsiteY114" fmla="*/ 240411 h 1051845"/>
                    <a:gd name="connsiteX115" fmla="*/ 950538 w 1631575"/>
                    <a:gd name="connsiteY115" fmla="*/ 252031 h 1051845"/>
                    <a:gd name="connsiteX116" fmla="*/ 944632 w 1631575"/>
                    <a:gd name="connsiteY116" fmla="*/ 261652 h 1051845"/>
                    <a:gd name="connsiteX117" fmla="*/ 939965 w 1631575"/>
                    <a:gd name="connsiteY117" fmla="*/ 303847 h 1051845"/>
                    <a:gd name="connsiteX118" fmla="*/ 933488 w 1631575"/>
                    <a:gd name="connsiteY118" fmla="*/ 327850 h 1051845"/>
                    <a:gd name="connsiteX119" fmla="*/ 941013 w 1631575"/>
                    <a:gd name="connsiteY119" fmla="*/ 343091 h 1051845"/>
                    <a:gd name="connsiteX120" fmla="*/ 1008259 w 1631575"/>
                    <a:gd name="connsiteY120" fmla="*/ 419386 h 1051845"/>
                    <a:gd name="connsiteX121" fmla="*/ 1041882 w 1631575"/>
                    <a:gd name="connsiteY121" fmla="*/ 408337 h 1051845"/>
                    <a:gd name="connsiteX122" fmla="*/ 1042454 w 1631575"/>
                    <a:gd name="connsiteY122" fmla="*/ 408146 h 1051845"/>
                    <a:gd name="connsiteX123" fmla="*/ 1042835 w 1631575"/>
                    <a:gd name="connsiteY123" fmla="*/ 408146 h 1051845"/>
                    <a:gd name="connsiteX124" fmla="*/ 1043597 w 1631575"/>
                    <a:gd name="connsiteY124" fmla="*/ 408813 h 1051845"/>
                    <a:gd name="connsiteX125" fmla="*/ 1158754 w 1631575"/>
                    <a:gd name="connsiteY125" fmla="*/ 490347 h 1051845"/>
                    <a:gd name="connsiteX126" fmla="*/ 1197045 w 1631575"/>
                    <a:gd name="connsiteY126" fmla="*/ 513779 h 1051845"/>
                    <a:gd name="connsiteX127" fmla="*/ 1208094 w 1631575"/>
                    <a:gd name="connsiteY127" fmla="*/ 521684 h 1051845"/>
                    <a:gd name="connsiteX128" fmla="*/ 1213332 w 1631575"/>
                    <a:gd name="connsiteY128" fmla="*/ 519493 h 1051845"/>
                    <a:gd name="connsiteX129" fmla="*/ 1218571 w 1631575"/>
                    <a:gd name="connsiteY129" fmla="*/ 517684 h 1051845"/>
                    <a:gd name="connsiteX130" fmla="*/ 1232097 w 1631575"/>
                    <a:gd name="connsiteY130" fmla="*/ 523589 h 1051845"/>
                    <a:gd name="connsiteX131" fmla="*/ 1258100 w 1631575"/>
                    <a:gd name="connsiteY131" fmla="*/ 533305 h 1051845"/>
                    <a:gd name="connsiteX132" fmla="*/ 1276674 w 1631575"/>
                    <a:gd name="connsiteY132" fmla="*/ 528161 h 1051845"/>
                    <a:gd name="connsiteX133" fmla="*/ 1292295 w 1631575"/>
                    <a:gd name="connsiteY133" fmla="*/ 523494 h 1051845"/>
                    <a:gd name="connsiteX134" fmla="*/ 1316393 w 1631575"/>
                    <a:gd name="connsiteY134" fmla="*/ 545497 h 1051845"/>
                    <a:gd name="connsiteX135" fmla="*/ 1340396 w 1631575"/>
                    <a:gd name="connsiteY135" fmla="*/ 567500 h 1051845"/>
                    <a:gd name="connsiteX136" fmla="*/ 1354112 w 1631575"/>
                    <a:gd name="connsiteY136" fmla="*/ 574643 h 1051845"/>
                    <a:gd name="connsiteX137" fmla="*/ 1353826 w 1631575"/>
                    <a:gd name="connsiteY137" fmla="*/ 591407 h 1051845"/>
                    <a:gd name="connsiteX138" fmla="*/ 1353826 w 1631575"/>
                    <a:gd name="connsiteY138" fmla="*/ 611505 h 1051845"/>
                    <a:gd name="connsiteX139" fmla="*/ 1381163 w 1631575"/>
                    <a:gd name="connsiteY139" fmla="*/ 625412 h 1051845"/>
                    <a:gd name="connsiteX140" fmla="*/ 1394307 w 1631575"/>
                    <a:gd name="connsiteY140" fmla="*/ 628364 h 1051845"/>
                    <a:gd name="connsiteX141" fmla="*/ 1408214 w 1631575"/>
                    <a:gd name="connsiteY141" fmla="*/ 638937 h 1051845"/>
                    <a:gd name="connsiteX142" fmla="*/ 1414215 w 1631575"/>
                    <a:gd name="connsiteY142" fmla="*/ 643509 h 1051845"/>
                    <a:gd name="connsiteX143" fmla="*/ 1419073 w 1631575"/>
                    <a:gd name="connsiteY143" fmla="*/ 639985 h 1051845"/>
                    <a:gd name="connsiteX144" fmla="*/ 1416596 w 1631575"/>
                    <a:gd name="connsiteY144" fmla="*/ 630650 h 1051845"/>
                    <a:gd name="connsiteX145" fmla="*/ 1415167 w 1631575"/>
                    <a:gd name="connsiteY145" fmla="*/ 617125 h 1051845"/>
                    <a:gd name="connsiteX146" fmla="*/ 1419930 w 1631575"/>
                    <a:gd name="connsiteY146" fmla="*/ 613601 h 1051845"/>
                    <a:gd name="connsiteX147" fmla="*/ 1438694 w 1631575"/>
                    <a:gd name="connsiteY147" fmla="*/ 629507 h 1051845"/>
                    <a:gd name="connsiteX148" fmla="*/ 1451934 w 1631575"/>
                    <a:gd name="connsiteY148" fmla="*/ 639509 h 1051845"/>
                    <a:gd name="connsiteX149" fmla="*/ 1456220 w 1631575"/>
                    <a:gd name="connsiteY149" fmla="*/ 637508 h 1051845"/>
                    <a:gd name="connsiteX150" fmla="*/ 1460602 w 1631575"/>
                    <a:gd name="connsiteY150" fmla="*/ 614648 h 1051845"/>
                    <a:gd name="connsiteX151" fmla="*/ 1460982 w 1631575"/>
                    <a:gd name="connsiteY151" fmla="*/ 613696 h 1051845"/>
                    <a:gd name="connsiteX152" fmla="*/ 1461840 w 1631575"/>
                    <a:gd name="connsiteY152" fmla="*/ 613315 h 1051845"/>
                    <a:gd name="connsiteX153" fmla="*/ 1461935 w 1631575"/>
                    <a:gd name="connsiteY153" fmla="*/ 613315 h 1051845"/>
                    <a:gd name="connsiteX154" fmla="*/ 1470603 w 1631575"/>
                    <a:gd name="connsiteY154" fmla="*/ 613791 h 1051845"/>
                    <a:gd name="connsiteX155" fmla="*/ 1509655 w 1631575"/>
                    <a:gd name="connsiteY155" fmla="*/ 591122 h 1051845"/>
                    <a:gd name="connsiteX156" fmla="*/ 1541564 w 1631575"/>
                    <a:gd name="connsiteY156" fmla="*/ 570833 h 1051845"/>
                    <a:gd name="connsiteX157" fmla="*/ 1558614 w 1631575"/>
                    <a:gd name="connsiteY157" fmla="*/ 573024 h 1051845"/>
                    <a:gd name="connsiteX158" fmla="*/ 1599571 w 1631575"/>
                    <a:gd name="connsiteY158" fmla="*/ 645890 h 1051845"/>
                    <a:gd name="connsiteX159" fmla="*/ 1611287 w 1631575"/>
                    <a:gd name="connsiteY159" fmla="*/ 665512 h 1051845"/>
                    <a:gd name="connsiteX160" fmla="*/ 1628051 w 1631575"/>
                    <a:gd name="connsiteY160" fmla="*/ 698849 h 1051845"/>
                    <a:gd name="connsiteX161" fmla="*/ 1622812 w 1631575"/>
                    <a:gd name="connsiteY161" fmla="*/ 701326 h 1051845"/>
                    <a:gd name="connsiteX162" fmla="*/ 1619098 w 1631575"/>
                    <a:gd name="connsiteY162" fmla="*/ 700945 h 1051845"/>
                    <a:gd name="connsiteX163" fmla="*/ 1613097 w 1631575"/>
                    <a:gd name="connsiteY163" fmla="*/ 699516 h 1051845"/>
                    <a:gd name="connsiteX164" fmla="*/ 1610715 w 1631575"/>
                    <a:gd name="connsiteY164" fmla="*/ 700468 h 1051845"/>
                    <a:gd name="connsiteX165" fmla="*/ 1615287 w 1631575"/>
                    <a:gd name="connsiteY165" fmla="*/ 718376 h 1051845"/>
                    <a:gd name="connsiteX166" fmla="*/ 1620050 w 1631575"/>
                    <a:gd name="connsiteY166" fmla="*/ 735044 h 1051845"/>
                    <a:gd name="connsiteX167" fmla="*/ 1622431 w 1631575"/>
                    <a:gd name="connsiteY167" fmla="*/ 740093 h 1051845"/>
                    <a:gd name="connsiteX168" fmla="*/ 1626241 w 1631575"/>
                    <a:gd name="connsiteY168" fmla="*/ 773144 h 1051845"/>
                    <a:gd name="connsiteX169" fmla="*/ 1628337 w 1631575"/>
                    <a:gd name="connsiteY169" fmla="*/ 804863 h 1051845"/>
                    <a:gd name="connsiteX170" fmla="*/ 1626432 w 1631575"/>
                    <a:gd name="connsiteY170" fmla="*/ 845344 h 1051845"/>
                    <a:gd name="connsiteX171" fmla="*/ 1625384 w 1631575"/>
                    <a:gd name="connsiteY171" fmla="*/ 908018 h 1051845"/>
                    <a:gd name="connsiteX172" fmla="*/ 1624241 w 1631575"/>
                    <a:gd name="connsiteY172" fmla="*/ 909161 h 1051845"/>
                    <a:gd name="connsiteX173" fmla="*/ 1612906 w 1631575"/>
                    <a:gd name="connsiteY173" fmla="*/ 927926 h 1051845"/>
                    <a:gd name="connsiteX174" fmla="*/ 1608334 w 1631575"/>
                    <a:gd name="connsiteY174" fmla="*/ 945166 h 1051845"/>
                    <a:gd name="connsiteX175" fmla="*/ 1603191 w 1631575"/>
                    <a:gd name="connsiteY175" fmla="*/ 947833 h 1051845"/>
                    <a:gd name="connsiteX176" fmla="*/ 1603191 w 1631575"/>
                    <a:gd name="connsiteY176" fmla="*/ 947833 h 1051845"/>
                    <a:gd name="connsiteX177" fmla="*/ 1596904 w 1631575"/>
                    <a:gd name="connsiteY177" fmla="*/ 934688 h 1051845"/>
                    <a:gd name="connsiteX178" fmla="*/ 1596142 w 1631575"/>
                    <a:gd name="connsiteY178" fmla="*/ 930212 h 1051845"/>
                    <a:gd name="connsiteX179" fmla="*/ 1591570 w 1631575"/>
                    <a:gd name="connsiteY179" fmla="*/ 925259 h 1051845"/>
                    <a:gd name="connsiteX180" fmla="*/ 1583855 w 1631575"/>
                    <a:gd name="connsiteY180" fmla="*/ 954024 h 1051845"/>
                    <a:gd name="connsiteX181" fmla="*/ 1583093 w 1631575"/>
                    <a:gd name="connsiteY181" fmla="*/ 980789 h 1051845"/>
                    <a:gd name="connsiteX182" fmla="*/ 1583569 w 1631575"/>
                    <a:gd name="connsiteY182" fmla="*/ 995934 h 1051845"/>
                    <a:gd name="connsiteX183" fmla="*/ 1574997 w 1631575"/>
                    <a:gd name="connsiteY183" fmla="*/ 1000601 h 1051845"/>
                    <a:gd name="connsiteX184" fmla="*/ 1562424 w 1631575"/>
                    <a:gd name="connsiteY184" fmla="*/ 1003745 h 1051845"/>
                    <a:gd name="connsiteX185" fmla="*/ 1556613 w 1631575"/>
                    <a:gd name="connsiteY185" fmla="*/ 1005078 h 1051845"/>
                    <a:gd name="connsiteX186" fmla="*/ 1551660 w 1631575"/>
                    <a:gd name="connsiteY186" fmla="*/ 991172 h 1051845"/>
                    <a:gd name="connsiteX187" fmla="*/ 1551660 w 1631575"/>
                    <a:gd name="connsiteY187" fmla="*/ 989933 h 1051845"/>
                    <a:gd name="connsiteX188" fmla="*/ 1548231 w 1631575"/>
                    <a:gd name="connsiteY188" fmla="*/ 980980 h 1051845"/>
                    <a:gd name="connsiteX189" fmla="*/ 1531944 w 1631575"/>
                    <a:gd name="connsiteY189" fmla="*/ 1001458 h 1051845"/>
                    <a:gd name="connsiteX190" fmla="*/ 1530896 w 1631575"/>
                    <a:gd name="connsiteY190" fmla="*/ 1002125 h 1051845"/>
                    <a:gd name="connsiteX191" fmla="*/ 1530610 w 1631575"/>
                    <a:gd name="connsiteY191" fmla="*/ 1002125 h 1051845"/>
                    <a:gd name="connsiteX192" fmla="*/ 1529658 w 1631575"/>
                    <a:gd name="connsiteY192" fmla="*/ 1000982 h 1051845"/>
                    <a:gd name="connsiteX193" fmla="*/ 1528705 w 1631575"/>
                    <a:gd name="connsiteY193" fmla="*/ 999363 h 1051845"/>
                    <a:gd name="connsiteX194" fmla="*/ 1518228 w 1631575"/>
                    <a:gd name="connsiteY194" fmla="*/ 985171 h 1051845"/>
                    <a:gd name="connsiteX195" fmla="*/ 1508131 w 1631575"/>
                    <a:gd name="connsiteY195" fmla="*/ 978027 h 1051845"/>
                    <a:gd name="connsiteX196" fmla="*/ 1506226 w 1631575"/>
                    <a:gd name="connsiteY196" fmla="*/ 978122 h 1051845"/>
                    <a:gd name="connsiteX197" fmla="*/ 1504702 w 1631575"/>
                    <a:gd name="connsiteY197" fmla="*/ 978122 h 1051845"/>
                    <a:gd name="connsiteX198" fmla="*/ 1500892 w 1631575"/>
                    <a:gd name="connsiteY198" fmla="*/ 974884 h 1051845"/>
                    <a:gd name="connsiteX199" fmla="*/ 1492796 w 1631575"/>
                    <a:gd name="connsiteY199" fmla="*/ 955167 h 1051845"/>
                    <a:gd name="connsiteX200" fmla="*/ 1482699 w 1631575"/>
                    <a:gd name="connsiteY200" fmla="*/ 966406 h 1051845"/>
                    <a:gd name="connsiteX201" fmla="*/ 1472317 w 1631575"/>
                    <a:gd name="connsiteY201" fmla="*/ 979837 h 1051845"/>
                    <a:gd name="connsiteX202" fmla="*/ 1464983 w 1631575"/>
                    <a:gd name="connsiteY202" fmla="*/ 1003649 h 1051845"/>
                    <a:gd name="connsiteX203" fmla="*/ 1467650 w 1631575"/>
                    <a:gd name="connsiteY203" fmla="*/ 1009840 h 1051845"/>
                    <a:gd name="connsiteX204" fmla="*/ 1454601 w 1631575"/>
                    <a:gd name="connsiteY204" fmla="*/ 1018222 h 1051845"/>
                    <a:gd name="connsiteX205" fmla="*/ 1445838 w 1631575"/>
                    <a:gd name="connsiteY205" fmla="*/ 1022795 h 1051845"/>
                    <a:gd name="connsiteX206" fmla="*/ 1438218 w 1631575"/>
                    <a:gd name="connsiteY206" fmla="*/ 1026033 h 1051845"/>
                    <a:gd name="connsiteX207" fmla="*/ 1431264 w 1631575"/>
                    <a:gd name="connsiteY207" fmla="*/ 1021080 h 1051845"/>
                    <a:gd name="connsiteX208" fmla="*/ 1423359 w 1631575"/>
                    <a:gd name="connsiteY208" fmla="*/ 1014794 h 1051845"/>
                    <a:gd name="connsiteX209" fmla="*/ 1350016 w 1631575"/>
                    <a:gd name="connsiteY209" fmla="*/ 967835 h 1051845"/>
                    <a:gd name="connsiteX210" fmla="*/ 1347349 w 1631575"/>
                    <a:gd name="connsiteY210" fmla="*/ 968216 h 1051845"/>
                    <a:gd name="connsiteX211" fmla="*/ 1318584 w 1631575"/>
                    <a:gd name="connsiteY211" fmla="*/ 961834 h 1051845"/>
                    <a:gd name="connsiteX212" fmla="*/ 1296486 w 1631575"/>
                    <a:gd name="connsiteY212" fmla="*/ 973074 h 1051845"/>
                    <a:gd name="connsiteX213" fmla="*/ 1276960 w 1631575"/>
                    <a:gd name="connsiteY213" fmla="*/ 988409 h 1051845"/>
                    <a:gd name="connsiteX214" fmla="*/ 1249718 w 1631575"/>
                    <a:gd name="connsiteY214" fmla="*/ 998220 h 1051845"/>
                    <a:gd name="connsiteX215" fmla="*/ 1230477 w 1631575"/>
                    <a:gd name="connsiteY215" fmla="*/ 1004983 h 1051845"/>
                    <a:gd name="connsiteX216" fmla="*/ 1212189 w 1631575"/>
                    <a:gd name="connsiteY216" fmla="*/ 1008126 h 1051845"/>
                    <a:gd name="connsiteX217" fmla="*/ 1153135 w 1631575"/>
                    <a:gd name="connsiteY217" fmla="*/ 1038035 h 1051845"/>
                    <a:gd name="connsiteX218" fmla="*/ 1149229 w 1631575"/>
                    <a:gd name="connsiteY218" fmla="*/ 1041940 h 1051845"/>
                    <a:gd name="connsiteX219" fmla="*/ 1093508 w 1631575"/>
                    <a:gd name="connsiteY219" fmla="*/ 1051846 h 105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</a:cxnLst>
                  <a:rect l="l" t="t" r="r" b="b"/>
                  <a:pathLst>
                    <a:path w="1631575" h="1051845">
                      <a:moveTo>
                        <a:pt x="1092841" y="1051750"/>
                      </a:moveTo>
                      <a:cubicBezTo>
                        <a:pt x="1073315" y="1051750"/>
                        <a:pt x="1054360" y="1048322"/>
                        <a:pt x="1038072" y="1041845"/>
                      </a:cubicBezTo>
                      <a:cubicBezTo>
                        <a:pt x="1015212" y="1032796"/>
                        <a:pt x="1006164" y="1010031"/>
                        <a:pt x="997496" y="988123"/>
                      </a:cubicBezTo>
                      <a:cubicBezTo>
                        <a:pt x="991305" y="972407"/>
                        <a:pt x="984828" y="956215"/>
                        <a:pt x="973398" y="944785"/>
                      </a:cubicBezTo>
                      <a:cubicBezTo>
                        <a:pt x="969969" y="941356"/>
                        <a:pt x="966063" y="937927"/>
                        <a:pt x="961872" y="934688"/>
                      </a:cubicBezTo>
                      <a:cubicBezTo>
                        <a:pt x="955205" y="922115"/>
                        <a:pt x="950538" y="920496"/>
                        <a:pt x="947109" y="920496"/>
                      </a:cubicBezTo>
                      <a:cubicBezTo>
                        <a:pt x="945680" y="920496"/>
                        <a:pt x="944156" y="920782"/>
                        <a:pt x="942346" y="921448"/>
                      </a:cubicBezTo>
                      <a:cubicBezTo>
                        <a:pt x="942251" y="921448"/>
                        <a:pt x="942060" y="921448"/>
                        <a:pt x="941965" y="921448"/>
                      </a:cubicBezTo>
                      <a:cubicBezTo>
                        <a:pt x="941775" y="921448"/>
                        <a:pt x="941584" y="921448"/>
                        <a:pt x="941394" y="921353"/>
                      </a:cubicBezTo>
                      <a:cubicBezTo>
                        <a:pt x="920724" y="910114"/>
                        <a:pt x="897674" y="902780"/>
                        <a:pt x="875385" y="895636"/>
                      </a:cubicBezTo>
                      <a:lnTo>
                        <a:pt x="871861" y="894493"/>
                      </a:lnTo>
                      <a:cubicBezTo>
                        <a:pt x="852811" y="884206"/>
                        <a:pt x="836238" y="879253"/>
                        <a:pt x="820998" y="879253"/>
                      </a:cubicBezTo>
                      <a:cubicBezTo>
                        <a:pt x="792327" y="879253"/>
                        <a:pt x="768610" y="896779"/>
                        <a:pt x="746607" y="934307"/>
                      </a:cubicBezTo>
                      <a:cubicBezTo>
                        <a:pt x="750036" y="939832"/>
                        <a:pt x="750703" y="945547"/>
                        <a:pt x="748512" y="949738"/>
                      </a:cubicBezTo>
                      <a:cubicBezTo>
                        <a:pt x="746798" y="952786"/>
                        <a:pt x="743750" y="954596"/>
                        <a:pt x="740130" y="954596"/>
                      </a:cubicBezTo>
                      <a:cubicBezTo>
                        <a:pt x="736892" y="954596"/>
                        <a:pt x="733463" y="953167"/>
                        <a:pt x="730129" y="950595"/>
                      </a:cubicBezTo>
                      <a:cubicBezTo>
                        <a:pt x="720604" y="942975"/>
                        <a:pt x="715842" y="935641"/>
                        <a:pt x="715651" y="928116"/>
                      </a:cubicBezTo>
                      <a:cubicBezTo>
                        <a:pt x="717366" y="924592"/>
                        <a:pt x="718985" y="921639"/>
                        <a:pt x="720604" y="918686"/>
                      </a:cubicBezTo>
                      <a:cubicBezTo>
                        <a:pt x="728605" y="904113"/>
                        <a:pt x="736892" y="889063"/>
                        <a:pt x="736130" y="871156"/>
                      </a:cubicBezTo>
                      <a:cubicBezTo>
                        <a:pt x="735177" y="847534"/>
                        <a:pt x="717270" y="830961"/>
                        <a:pt x="688314" y="826770"/>
                      </a:cubicBezTo>
                      <a:cubicBezTo>
                        <a:pt x="682790" y="826008"/>
                        <a:pt x="676789" y="825532"/>
                        <a:pt x="670026" y="825532"/>
                      </a:cubicBezTo>
                      <a:cubicBezTo>
                        <a:pt x="662883" y="825532"/>
                        <a:pt x="655644" y="825913"/>
                        <a:pt x="648690" y="826389"/>
                      </a:cubicBezTo>
                      <a:cubicBezTo>
                        <a:pt x="641642" y="826770"/>
                        <a:pt x="634403" y="827246"/>
                        <a:pt x="627259" y="827246"/>
                      </a:cubicBezTo>
                      <a:cubicBezTo>
                        <a:pt x="623354" y="827246"/>
                        <a:pt x="619544" y="827151"/>
                        <a:pt x="615639" y="826865"/>
                      </a:cubicBezTo>
                      <a:cubicBezTo>
                        <a:pt x="576015" y="823722"/>
                        <a:pt x="539153" y="798100"/>
                        <a:pt x="509625" y="777526"/>
                      </a:cubicBezTo>
                      <a:cubicBezTo>
                        <a:pt x="501910" y="772192"/>
                        <a:pt x="494195" y="766763"/>
                        <a:pt x="486575" y="761429"/>
                      </a:cubicBezTo>
                      <a:cubicBezTo>
                        <a:pt x="464191" y="745712"/>
                        <a:pt x="440950" y="729425"/>
                        <a:pt x="417423" y="714280"/>
                      </a:cubicBezTo>
                      <a:cubicBezTo>
                        <a:pt x="407994" y="708279"/>
                        <a:pt x="398469" y="702088"/>
                        <a:pt x="389134" y="695706"/>
                      </a:cubicBezTo>
                      <a:cubicBezTo>
                        <a:pt x="388848" y="695516"/>
                        <a:pt x="388658" y="695230"/>
                        <a:pt x="388658" y="694849"/>
                      </a:cubicBezTo>
                      <a:cubicBezTo>
                        <a:pt x="388277" y="692087"/>
                        <a:pt x="387324" y="689324"/>
                        <a:pt x="385991" y="686657"/>
                      </a:cubicBezTo>
                      <a:cubicBezTo>
                        <a:pt x="382371" y="679513"/>
                        <a:pt x="377514" y="672941"/>
                        <a:pt x="371227" y="666655"/>
                      </a:cubicBezTo>
                      <a:cubicBezTo>
                        <a:pt x="370275" y="664369"/>
                        <a:pt x="369227" y="662845"/>
                        <a:pt x="367798" y="661511"/>
                      </a:cubicBezTo>
                      <a:cubicBezTo>
                        <a:pt x="363036" y="657034"/>
                        <a:pt x="358559" y="654177"/>
                        <a:pt x="354177" y="652843"/>
                      </a:cubicBezTo>
                      <a:cubicBezTo>
                        <a:pt x="346462" y="647795"/>
                        <a:pt x="337985" y="643414"/>
                        <a:pt x="328650" y="639604"/>
                      </a:cubicBezTo>
                      <a:cubicBezTo>
                        <a:pt x="318649" y="625412"/>
                        <a:pt x="310743" y="607409"/>
                        <a:pt x="302457" y="588264"/>
                      </a:cubicBezTo>
                      <a:cubicBezTo>
                        <a:pt x="284550" y="547402"/>
                        <a:pt x="264357" y="501015"/>
                        <a:pt x="223304" y="491585"/>
                      </a:cubicBezTo>
                      <a:cubicBezTo>
                        <a:pt x="217779" y="484251"/>
                        <a:pt x="209969" y="479870"/>
                        <a:pt x="202635" y="479870"/>
                      </a:cubicBezTo>
                      <a:cubicBezTo>
                        <a:pt x="200444" y="479870"/>
                        <a:pt x="198253" y="480250"/>
                        <a:pt x="196253" y="481108"/>
                      </a:cubicBezTo>
                      <a:cubicBezTo>
                        <a:pt x="187776" y="484632"/>
                        <a:pt x="179965" y="488347"/>
                        <a:pt x="172440" y="492633"/>
                      </a:cubicBezTo>
                      <a:cubicBezTo>
                        <a:pt x="171297" y="493300"/>
                        <a:pt x="169964" y="494157"/>
                        <a:pt x="168630" y="495014"/>
                      </a:cubicBezTo>
                      <a:cubicBezTo>
                        <a:pt x="163677" y="498158"/>
                        <a:pt x="157486" y="502158"/>
                        <a:pt x="151866" y="502158"/>
                      </a:cubicBezTo>
                      <a:cubicBezTo>
                        <a:pt x="151200" y="502158"/>
                        <a:pt x="150533" y="502158"/>
                        <a:pt x="149866" y="501967"/>
                      </a:cubicBezTo>
                      <a:cubicBezTo>
                        <a:pt x="145294" y="501110"/>
                        <a:pt x="142627" y="497681"/>
                        <a:pt x="140151" y="494252"/>
                      </a:cubicBezTo>
                      <a:cubicBezTo>
                        <a:pt x="139484" y="493300"/>
                        <a:pt x="138722" y="492347"/>
                        <a:pt x="137960" y="491395"/>
                      </a:cubicBezTo>
                      <a:cubicBezTo>
                        <a:pt x="131864" y="480822"/>
                        <a:pt x="122053" y="469868"/>
                        <a:pt x="113385" y="463867"/>
                      </a:cubicBezTo>
                      <a:cubicBezTo>
                        <a:pt x="85858" y="444341"/>
                        <a:pt x="75857" y="426720"/>
                        <a:pt x="67761" y="412528"/>
                      </a:cubicBezTo>
                      <a:cubicBezTo>
                        <a:pt x="59188" y="397573"/>
                        <a:pt x="53092" y="386715"/>
                        <a:pt x="30804" y="380905"/>
                      </a:cubicBezTo>
                      <a:cubicBezTo>
                        <a:pt x="27279" y="384905"/>
                        <a:pt x="24136" y="386905"/>
                        <a:pt x="21279" y="386905"/>
                      </a:cubicBezTo>
                      <a:cubicBezTo>
                        <a:pt x="13754" y="386905"/>
                        <a:pt x="10992" y="374047"/>
                        <a:pt x="8515" y="362712"/>
                      </a:cubicBezTo>
                      <a:cubicBezTo>
                        <a:pt x="7467" y="357759"/>
                        <a:pt x="6420" y="353092"/>
                        <a:pt x="5277" y="351187"/>
                      </a:cubicBezTo>
                      <a:cubicBezTo>
                        <a:pt x="3562" y="348329"/>
                        <a:pt x="2229" y="345948"/>
                        <a:pt x="1086" y="343948"/>
                      </a:cubicBezTo>
                      <a:cubicBezTo>
                        <a:pt x="-57" y="333280"/>
                        <a:pt x="-57" y="322993"/>
                        <a:pt x="38" y="315087"/>
                      </a:cubicBezTo>
                      <a:cubicBezTo>
                        <a:pt x="38" y="314801"/>
                        <a:pt x="228" y="314420"/>
                        <a:pt x="419" y="314230"/>
                      </a:cubicBezTo>
                      <a:cubicBezTo>
                        <a:pt x="1181" y="313563"/>
                        <a:pt x="1943" y="312896"/>
                        <a:pt x="2705" y="312325"/>
                      </a:cubicBezTo>
                      <a:cubicBezTo>
                        <a:pt x="5086" y="310420"/>
                        <a:pt x="7277" y="308705"/>
                        <a:pt x="7467" y="306419"/>
                      </a:cubicBezTo>
                      <a:cubicBezTo>
                        <a:pt x="7563" y="304705"/>
                        <a:pt x="6515" y="302705"/>
                        <a:pt x="4324" y="300323"/>
                      </a:cubicBezTo>
                      <a:cubicBezTo>
                        <a:pt x="2705" y="298609"/>
                        <a:pt x="1467" y="296989"/>
                        <a:pt x="514" y="295370"/>
                      </a:cubicBezTo>
                      <a:lnTo>
                        <a:pt x="514" y="286702"/>
                      </a:lnTo>
                      <a:cubicBezTo>
                        <a:pt x="1657" y="284893"/>
                        <a:pt x="2705" y="283845"/>
                        <a:pt x="3848" y="282892"/>
                      </a:cubicBezTo>
                      <a:cubicBezTo>
                        <a:pt x="7086" y="279940"/>
                        <a:pt x="8991" y="278035"/>
                        <a:pt x="6991" y="274130"/>
                      </a:cubicBezTo>
                      <a:cubicBezTo>
                        <a:pt x="4800" y="269748"/>
                        <a:pt x="2991" y="266129"/>
                        <a:pt x="1562" y="262890"/>
                      </a:cubicBezTo>
                      <a:cubicBezTo>
                        <a:pt x="1943" y="253555"/>
                        <a:pt x="2705" y="245554"/>
                        <a:pt x="3657" y="237744"/>
                      </a:cubicBezTo>
                      <a:cubicBezTo>
                        <a:pt x="5277" y="235172"/>
                        <a:pt x="5753" y="231838"/>
                        <a:pt x="5277" y="226981"/>
                      </a:cubicBezTo>
                      <a:cubicBezTo>
                        <a:pt x="5658" y="224218"/>
                        <a:pt x="6039" y="222123"/>
                        <a:pt x="6515" y="220027"/>
                      </a:cubicBezTo>
                      <a:cubicBezTo>
                        <a:pt x="9944" y="212408"/>
                        <a:pt x="18516" y="208407"/>
                        <a:pt x="24993" y="208407"/>
                      </a:cubicBezTo>
                      <a:cubicBezTo>
                        <a:pt x="28327" y="208407"/>
                        <a:pt x="30994" y="209455"/>
                        <a:pt x="32804" y="211360"/>
                      </a:cubicBezTo>
                      <a:cubicBezTo>
                        <a:pt x="34518" y="213170"/>
                        <a:pt x="35280" y="215646"/>
                        <a:pt x="35185" y="218789"/>
                      </a:cubicBezTo>
                      <a:cubicBezTo>
                        <a:pt x="34614" y="228695"/>
                        <a:pt x="36519" y="236220"/>
                        <a:pt x="40614" y="240506"/>
                      </a:cubicBezTo>
                      <a:cubicBezTo>
                        <a:pt x="43281" y="243268"/>
                        <a:pt x="46806" y="244792"/>
                        <a:pt x="50997" y="244792"/>
                      </a:cubicBezTo>
                      <a:cubicBezTo>
                        <a:pt x="61284" y="244792"/>
                        <a:pt x="75000" y="235267"/>
                        <a:pt x="78048" y="221551"/>
                      </a:cubicBezTo>
                      <a:cubicBezTo>
                        <a:pt x="85572" y="188309"/>
                        <a:pt x="76524" y="169164"/>
                        <a:pt x="69189" y="153734"/>
                      </a:cubicBezTo>
                      <a:cubicBezTo>
                        <a:pt x="61474" y="137446"/>
                        <a:pt x="55283" y="124492"/>
                        <a:pt x="73761" y="103632"/>
                      </a:cubicBezTo>
                      <a:cubicBezTo>
                        <a:pt x="72142" y="82677"/>
                        <a:pt x="76714" y="80772"/>
                        <a:pt x="84144" y="79343"/>
                      </a:cubicBezTo>
                      <a:cubicBezTo>
                        <a:pt x="89192" y="78391"/>
                        <a:pt x="95002" y="77343"/>
                        <a:pt x="100146" y="65437"/>
                      </a:cubicBezTo>
                      <a:cubicBezTo>
                        <a:pt x="100336" y="64960"/>
                        <a:pt x="100717" y="64675"/>
                        <a:pt x="101193" y="64675"/>
                      </a:cubicBezTo>
                      <a:cubicBezTo>
                        <a:pt x="101193" y="64675"/>
                        <a:pt x="101193" y="64675"/>
                        <a:pt x="101193" y="64675"/>
                      </a:cubicBezTo>
                      <a:cubicBezTo>
                        <a:pt x="125768" y="66389"/>
                        <a:pt x="142056" y="67151"/>
                        <a:pt x="153962" y="67151"/>
                      </a:cubicBezTo>
                      <a:cubicBezTo>
                        <a:pt x="183394" y="67151"/>
                        <a:pt x="185109" y="62579"/>
                        <a:pt x="188919" y="52483"/>
                      </a:cubicBezTo>
                      <a:cubicBezTo>
                        <a:pt x="192824" y="42196"/>
                        <a:pt x="198825" y="26575"/>
                        <a:pt x="235591" y="5620"/>
                      </a:cubicBezTo>
                      <a:cubicBezTo>
                        <a:pt x="238258" y="1905"/>
                        <a:pt x="241782" y="0"/>
                        <a:pt x="246069" y="0"/>
                      </a:cubicBezTo>
                      <a:cubicBezTo>
                        <a:pt x="252736" y="0"/>
                        <a:pt x="260166" y="4763"/>
                        <a:pt x="268071" y="9811"/>
                      </a:cubicBezTo>
                      <a:cubicBezTo>
                        <a:pt x="275977" y="14859"/>
                        <a:pt x="284169" y="20098"/>
                        <a:pt x="292646" y="21622"/>
                      </a:cubicBezTo>
                      <a:cubicBezTo>
                        <a:pt x="312934" y="25241"/>
                        <a:pt x="322269" y="31718"/>
                        <a:pt x="329793" y="36862"/>
                      </a:cubicBezTo>
                      <a:cubicBezTo>
                        <a:pt x="335699" y="40958"/>
                        <a:pt x="339890" y="43910"/>
                        <a:pt x="347415" y="43910"/>
                      </a:cubicBezTo>
                      <a:cubicBezTo>
                        <a:pt x="356463" y="43910"/>
                        <a:pt x="369513" y="39529"/>
                        <a:pt x="391230" y="29337"/>
                      </a:cubicBezTo>
                      <a:cubicBezTo>
                        <a:pt x="398850" y="26194"/>
                        <a:pt x="405517" y="24670"/>
                        <a:pt x="411613" y="24670"/>
                      </a:cubicBezTo>
                      <a:cubicBezTo>
                        <a:pt x="428187" y="24670"/>
                        <a:pt x="437712" y="35814"/>
                        <a:pt x="448856" y="48768"/>
                      </a:cubicBezTo>
                      <a:cubicBezTo>
                        <a:pt x="464096" y="66580"/>
                        <a:pt x="481431" y="86868"/>
                        <a:pt x="522960" y="86868"/>
                      </a:cubicBezTo>
                      <a:cubicBezTo>
                        <a:pt x="530485" y="86868"/>
                        <a:pt x="538677" y="86201"/>
                        <a:pt x="547249" y="84868"/>
                      </a:cubicBezTo>
                      <a:cubicBezTo>
                        <a:pt x="559441" y="77343"/>
                        <a:pt x="573348" y="73628"/>
                        <a:pt x="589254" y="73628"/>
                      </a:cubicBezTo>
                      <a:cubicBezTo>
                        <a:pt x="603447" y="73628"/>
                        <a:pt x="617163" y="76486"/>
                        <a:pt x="630402" y="79248"/>
                      </a:cubicBezTo>
                      <a:cubicBezTo>
                        <a:pt x="642309" y="81725"/>
                        <a:pt x="653453" y="84106"/>
                        <a:pt x="663835" y="84106"/>
                      </a:cubicBezTo>
                      <a:cubicBezTo>
                        <a:pt x="679075" y="84106"/>
                        <a:pt x="690219" y="78772"/>
                        <a:pt x="698982" y="67151"/>
                      </a:cubicBezTo>
                      <a:cubicBezTo>
                        <a:pt x="703078" y="58769"/>
                        <a:pt x="714603" y="54959"/>
                        <a:pt x="736035" y="54959"/>
                      </a:cubicBezTo>
                      <a:cubicBezTo>
                        <a:pt x="747369" y="54959"/>
                        <a:pt x="760514" y="56007"/>
                        <a:pt x="774420" y="57055"/>
                      </a:cubicBezTo>
                      <a:cubicBezTo>
                        <a:pt x="788136" y="58102"/>
                        <a:pt x="802424" y="59246"/>
                        <a:pt x="816330" y="59436"/>
                      </a:cubicBezTo>
                      <a:cubicBezTo>
                        <a:pt x="881100" y="60579"/>
                        <a:pt x="889292" y="69151"/>
                        <a:pt x="896436" y="76676"/>
                      </a:cubicBezTo>
                      <a:cubicBezTo>
                        <a:pt x="899769" y="80200"/>
                        <a:pt x="902913" y="83534"/>
                        <a:pt x="912152" y="85725"/>
                      </a:cubicBezTo>
                      <a:cubicBezTo>
                        <a:pt x="933107" y="90773"/>
                        <a:pt x="948918" y="105823"/>
                        <a:pt x="964254" y="120491"/>
                      </a:cubicBezTo>
                      <a:lnTo>
                        <a:pt x="968826" y="124777"/>
                      </a:lnTo>
                      <a:cubicBezTo>
                        <a:pt x="968826" y="124777"/>
                        <a:pt x="969302" y="125635"/>
                        <a:pt x="969111" y="126111"/>
                      </a:cubicBezTo>
                      <a:cubicBezTo>
                        <a:pt x="968921" y="126587"/>
                        <a:pt x="968445" y="126873"/>
                        <a:pt x="967968" y="126873"/>
                      </a:cubicBezTo>
                      <a:cubicBezTo>
                        <a:pt x="967968" y="126873"/>
                        <a:pt x="965301" y="126873"/>
                        <a:pt x="964063" y="126873"/>
                      </a:cubicBezTo>
                      <a:cubicBezTo>
                        <a:pt x="950633" y="126873"/>
                        <a:pt x="949014" y="129064"/>
                        <a:pt x="948823" y="129730"/>
                      </a:cubicBezTo>
                      <a:cubicBezTo>
                        <a:pt x="948061" y="132493"/>
                        <a:pt x="958062" y="138493"/>
                        <a:pt x="964063" y="142113"/>
                      </a:cubicBezTo>
                      <a:cubicBezTo>
                        <a:pt x="971493" y="146590"/>
                        <a:pt x="974160" y="148400"/>
                        <a:pt x="974255" y="150209"/>
                      </a:cubicBezTo>
                      <a:cubicBezTo>
                        <a:pt x="969969" y="156686"/>
                        <a:pt x="967778" y="164878"/>
                        <a:pt x="965301" y="174308"/>
                      </a:cubicBezTo>
                      <a:lnTo>
                        <a:pt x="964730" y="176498"/>
                      </a:lnTo>
                      <a:cubicBezTo>
                        <a:pt x="964158" y="184975"/>
                        <a:pt x="957015" y="187833"/>
                        <a:pt x="950728" y="190309"/>
                      </a:cubicBezTo>
                      <a:cubicBezTo>
                        <a:pt x="945680" y="192310"/>
                        <a:pt x="940917" y="194215"/>
                        <a:pt x="939108" y="198596"/>
                      </a:cubicBezTo>
                      <a:cubicBezTo>
                        <a:pt x="937488" y="202501"/>
                        <a:pt x="938346" y="208217"/>
                        <a:pt x="941679" y="215932"/>
                      </a:cubicBezTo>
                      <a:cubicBezTo>
                        <a:pt x="943775" y="220885"/>
                        <a:pt x="942537" y="224885"/>
                        <a:pt x="941489" y="228219"/>
                      </a:cubicBezTo>
                      <a:cubicBezTo>
                        <a:pt x="940727" y="230600"/>
                        <a:pt x="940346" y="232029"/>
                        <a:pt x="941013" y="233077"/>
                      </a:cubicBezTo>
                      <a:cubicBezTo>
                        <a:pt x="941870" y="234410"/>
                        <a:pt x="944537" y="235458"/>
                        <a:pt x="949395" y="236125"/>
                      </a:cubicBezTo>
                      <a:cubicBezTo>
                        <a:pt x="954157" y="236792"/>
                        <a:pt x="956729" y="238220"/>
                        <a:pt x="957491" y="240411"/>
                      </a:cubicBezTo>
                      <a:cubicBezTo>
                        <a:pt x="958634" y="243840"/>
                        <a:pt x="954729" y="247841"/>
                        <a:pt x="950538" y="252031"/>
                      </a:cubicBezTo>
                      <a:cubicBezTo>
                        <a:pt x="946918" y="255651"/>
                        <a:pt x="942822" y="259842"/>
                        <a:pt x="944632" y="261652"/>
                      </a:cubicBezTo>
                      <a:cubicBezTo>
                        <a:pt x="960444" y="279654"/>
                        <a:pt x="949109" y="293084"/>
                        <a:pt x="939965" y="303847"/>
                      </a:cubicBezTo>
                      <a:cubicBezTo>
                        <a:pt x="932440" y="312801"/>
                        <a:pt x="926439" y="319850"/>
                        <a:pt x="933488" y="327850"/>
                      </a:cubicBezTo>
                      <a:cubicBezTo>
                        <a:pt x="936155" y="333184"/>
                        <a:pt x="938631" y="338138"/>
                        <a:pt x="941013" y="343091"/>
                      </a:cubicBezTo>
                      <a:cubicBezTo>
                        <a:pt x="961872" y="385763"/>
                        <a:pt x="978446" y="419386"/>
                        <a:pt x="1008259" y="419386"/>
                      </a:cubicBezTo>
                      <a:cubicBezTo>
                        <a:pt x="1018165" y="419386"/>
                        <a:pt x="1029214" y="415766"/>
                        <a:pt x="1041882" y="408337"/>
                      </a:cubicBezTo>
                      <a:cubicBezTo>
                        <a:pt x="1042073" y="408242"/>
                        <a:pt x="1042263" y="408146"/>
                        <a:pt x="1042454" y="408146"/>
                      </a:cubicBezTo>
                      <a:cubicBezTo>
                        <a:pt x="1042549" y="408146"/>
                        <a:pt x="1042740" y="408146"/>
                        <a:pt x="1042835" y="408146"/>
                      </a:cubicBezTo>
                      <a:cubicBezTo>
                        <a:pt x="1043121" y="408242"/>
                        <a:pt x="1043406" y="408527"/>
                        <a:pt x="1043597" y="408813"/>
                      </a:cubicBezTo>
                      <a:cubicBezTo>
                        <a:pt x="1055408" y="436435"/>
                        <a:pt x="1095889" y="480917"/>
                        <a:pt x="1158754" y="490347"/>
                      </a:cubicBezTo>
                      <a:cubicBezTo>
                        <a:pt x="1179328" y="495395"/>
                        <a:pt x="1189520" y="505968"/>
                        <a:pt x="1197045" y="513779"/>
                      </a:cubicBezTo>
                      <a:cubicBezTo>
                        <a:pt x="1201426" y="518350"/>
                        <a:pt x="1204665" y="521684"/>
                        <a:pt x="1208094" y="521684"/>
                      </a:cubicBezTo>
                      <a:cubicBezTo>
                        <a:pt x="1209713" y="521684"/>
                        <a:pt x="1211427" y="520922"/>
                        <a:pt x="1213332" y="519493"/>
                      </a:cubicBezTo>
                      <a:cubicBezTo>
                        <a:pt x="1214952" y="518255"/>
                        <a:pt x="1216666" y="517684"/>
                        <a:pt x="1218571" y="517684"/>
                      </a:cubicBezTo>
                      <a:cubicBezTo>
                        <a:pt x="1222667" y="517684"/>
                        <a:pt x="1227048" y="520446"/>
                        <a:pt x="1232097" y="523589"/>
                      </a:cubicBezTo>
                      <a:cubicBezTo>
                        <a:pt x="1238955" y="527876"/>
                        <a:pt x="1247432" y="533305"/>
                        <a:pt x="1258100" y="533305"/>
                      </a:cubicBezTo>
                      <a:cubicBezTo>
                        <a:pt x="1264196" y="533305"/>
                        <a:pt x="1270292" y="531590"/>
                        <a:pt x="1276674" y="528161"/>
                      </a:cubicBezTo>
                      <a:cubicBezTo>
                        <a:pt x="1282579" y="525018"/>
                        <a:pt x="1287627" y="523494"/>
                        <a:pt x="1292295" y="523494"/>
                      </a:cubicBezTo>
                      <a:cubicBezTo>
                        <a:pt x="1304582" y="523494"/>
                        <a:pt x="1310583" y="534734"/>
                        <a:pt x="1316393" y="545497"/>
                      </a:cubicBezTo>
                      <a:cubicBezTo>
                        <a:pt x="1322394" y="556831"/>
                        <a:pt x="1328109" y="567500"/>
                        <a:pt x="1340396" y="567500"/>
                      </a:cubicBezTo>
                      <a:cubicBezTo>
                        <a:pt x="1347540" y="568833"/>
                        <a:pt x="1351921" y="571214"/>
                        <a:pt x="1354112" y="574643"/>
                      </a:cubicBezTo>
                      <a:cubicBezTo>
                        <a:pt x="1357065" y="579310"/>
                        <a:pt x="1355445" y="585216"/>
                        <a:pt x="1353826" y="591407"/>
                      </a:cubicBezTo>
                      <a:cubicBezTo>
                        <a:pt x="1352016" y="598265"/>
                        <a:pt x="1350111" y="605314"/>
                        <a:pt x="1353826" y="611505"/>
                      </a:cubicBezTo>
                      <a:cubicBezTo>
                        <a:pt x="1357541" y="617696"/>
                        <a:pt x="1366590" y="622173"/>
                        <a:pt x="1381163" y="625412"/>
                      </a:cubicBezTo>
                      <a:cubicBezTo>
                        <a:pt x="1387354" y="628269"/>
                        <a:pt x="1391164" y="628364"/>
                        <a:pt x="1394307" y="628364"/>
                      </a:cubicBezTo>
                      <a:cubicBezTo>
                        <a:pt x="1399737" y="628459"/>
                        <a:pt x="1402785" y="629031"/>
                        <a:pt x="1408214" y="638937"/>
                      </a:cubicBezTo>
                      <a:cubicBezTo>
                        <a:pt x="1409833" y="641890"/>
                        <a:pt x="1412024" y="643509"/>
                        <a:pt x="1414215" y="643509"/>
                      </a:cubicBezTo>
                      <a:cubicBezTo>
                        <a:pt x="1416215" y="643509"/>
                        <a:pt x="1418215" y="642080"/>
                        <a:pt x="1419073" y="639985"/>
                      </a:cubicBezTo>
                      <a:cubicBezTo>
                        <a:pt x="1420311" y="637032"/>
                        <a:pt x="1419358" y="633508"/>
                        <a:pt x="1416596" y="630650"/>
                      </a:cubicBezTo>
                      <a:cubicBezTo>
                        <a:pt x="1414500" y="628459"/>
                        <a:pt x="1413357" y="621411"/>
                        <a:pt x="1415167" y="617125"/>
                      </a:cubicBezTo>
                      <a:cubicBezTo>
                        <a:pt x="1416120" y="614839"/>
                        <a:pt x="1417834" y="613601"/>
                        <a:pt x="1419930" y="613601"/>
                      </a:cubicBezTo>
                      <a:cubicBezTo>
                        <a:pt x="1424311" y="613601"/>
                        <a:pt x="1430693" y="618934"/>
                        <a:pt x="1438694" y="629507"/>
                      </a:cubicBezTo>
                      <a:cubicBezTo>
                        <a:pt x="1444981" y="637794"/>
                        <a:pt x="1449362" y="639509"/>
                        <a:pt x="1451934" y="639509"/>
                      </a:cubicBezTo>
                      <a:cubicBezTo>
                        <a:pt x="1453553" y="639509"/>
                        <a:pt x="1454982" y="638842"/>
                        <a:pt x="1456220" y="637508"/>
                      </a:cubicBezTo>
                      <a:cubicBezTo>
                        <a:pt x="1459744" y="633698"/>
                        <a:pt x="1461459" y="624935"/>
                        <a:pt x="1460602" y="614648"/>
                      </a:cubicBezTo>
                      <a:cubicBezTo>
                        <a:pt x="1460602" y="614267"/>
                        <a:pt x="1460697" y="613981"/>
                        <a:pt x="1460982" y="613696"/>
                      </a:cubicBezTo>
                      <a:cubicBezTo>
                        <a:pt x="1461173" y="613505"/>
                        <a:pt x="1461554" y="613315"/>
                        <a:pt x="1461840" y="613315"/>
                      </a:cubicBezTo>
                      <a:cubicBezTo>
                        <a:pt x="1461840" y="613315"/>
                        <a:pt x="1461840" y="613315"/>
                        <a:pt x="1461935" y="613315"/>
                      </a:cubicBezTo>
                      <a:cubicBezTo>
                        <a:pt x="1465078" y="613601"/>
                        <a:pt x="1467936" y="613791"/>
                        <a:pt x="1470603" y="613791"/>
                      </a:cubicBezTo>
                      <a:cubicBezTo>
                        <a:pt x="1494510" y="613791"/>
                        <a:pt x="1502131" y="602266"/>
                        <a:pt x="1509655" y="591122"/>
                      </a:cubicBezTo>
                      <a:cubicBezTo>
                        <a:pt x="1516323" y="581120"/>
                        <a:pt x="1523181" y="570833"/>
                        <a:pt x="1541564" y="570833"/>
                      </a:cubicBezTo>
                      <a:cubicBezTo>
                        <a:pt x="1546517" y="570833"/>
                        <a:pt x="1552232" y="571595"/>
                        <a:pt x="1558614" y="573024"/>
                      </a:cubicBezTo>
                      <a:cubicBezTo>
                        <a:pt x="1584427" y="585788"/>
                        <a:pt x="1595094" y="604742"/>
                        <a:pt x="1599571" y="645890"/>
                      </a:cubicBezTo>
                      <a:cubicBezTo>
                        <a:pt x="1599190" y="648557"/>
                        <a:pt x="1605667" y="657511"/>
                        <a:pt x="1611287" y="665512"/>
                      </a:cubicBezTo>
                      <a:cubicBezTo>
                        <a:pt x="1622812" y="681704"/>
                        <a:pt x="1630813" y="693515"/>
                        <a:pt x="1628051" y="698849"/>
                      </a:cubicBezTo>
                      <a:cubicBezTo>
                        <a:pt x="1627194" y="700564"/>
                        <a:pt x="1625384" y="701326"/>
                        <a:pt x="1622812" y="701326"/>
                      </a:cubicBezTo>
                      <a:cubicBezTo>
                        <a:pt x="1621764" y="701326"/>
                        <a:pt x="1620526" y="701230"/>
                        <a:pt x="1619098" y="700945"/>
                      </a:cubicBezTo>
                      <a:cubicBezTo>
                        <a:pt x="1616526" y="699992"/>
                        <a:pt x="1614525" y="699516"/>
                        <a:pt x="1613097" y="699516"/>
                      </a:cubicBezTo>
                      <a:cubicBezTo>
                        <a:pt x="1611287" y="699516"/>
                        <a:pt x="1610906" y="700183"/>
                        <a:pt x="1610715" y="700468"/>
                      </a:cubicBezTo>
                      <a:cubicBezTo>
                        <a:pt x="1608906" y="703135"/>
                        <a:pt x="1612525" y="711613"/>
                        <a:pt x="1615287" y="718376"/>
                      </a:cubicBezTo>
                      <a:cubicBezTo>
                        <a:pt x="1618145" y="725138"/>
                        <a:pt x="1620812" y="731520"/>
                        <a:pt x="1620050" y="735044"/>
                      </a:cubicBezTo>
                      <a:cubicBezTo>
                        <a:pt x="1619574" y="737045"/>
                        <a:pt x="1620431" y="738092"/>
                        <a:pt x="1622431" y="740093"/>
                      </a:cubicBezTo>
                      <a:cubicBezTo>
                        <a:pt x="1626336" y="744188"/>
                        <a:pt x="1632337" y="750284"/>
                        <a:pt x="1626241" y="773144"/>
                      </a:cubicBezTo>
                      <a:cubicBezTo>
                        <a:pt x="1623574" y="783146"/>
                        <a:pt x="1625956" y="794195"/>
                        <a:pt x="1628337" y="804863"/>
                      </a:cubicBezTo>
                      <a:cubicBezTo>
                        <a:pt x="1631385" y="818769"/>
                        <a:pt x="1634528" y="833056"/>
                        <a:pt x="1626432" y="845344"/>
                      </a:cubicBezTo>
                      <a:cubicBezTo>
                        <a:pt x="1626336" y="846487"/>
                        <a:pt x="1625289" y="874967"/>
                        <a:pt x="1625384" y="908018"/>
                      </a:cubicBezTo>
                      <a:cubicBezTo>
                        <a:pt x="1625384" y="908685"/>
                        <a:pt x="1624908" y="909161"/>
                        <a:pt x="1624241" y="909161"/>
                      </a:cubicBezTo>
                      <a:cubicBezTo>
                        <a:pt x="1613478" y="909542"/>
                        <a:pt x="1613192" y="918020"/>
                        <a:pt x="1612906" y="927926"/>
                      </a:cubicBezTo>
                      <a:cubicBezTo>
                        <a:pt x="1612716" y="934498"/>
                        <a:pt x="1612430" y="941356"/>
                        <a:pt x="1608334" y="945166"/>
                      </a:cubicBezTo>
                      <a:cubicBezTo>
                        <a:pt x="1606429" y="946976"/>
                        <a:pt x="1604715" y="947833"/>
                        <a:pt x="1603191" y="947833"/>
                      </a:cubicBezTo>
                      <a:lnTo>
                        <a:pt x="1603191" y="947833"/>
                      </a:lnTo>
                      <a:cubicBezTo>
                        <a:pt x="1598523" y="947833"/>
                        <a:pt x="1597571" y="940308"/>
                        <a:pt x="1596904" y="934688"/>
                      </a:cubicBezTo>
                      <a:cubicBezTo>
                        <a:pt x="1596714" y="932879"/>
                        <a:pt x="1596428" y="930783"/>
                        <a:pt x="1596142" y="930212"/>
                      </a:cubicBezTo>
                      <a:cubicBezTo>
                        <a:pt x="1593761" y="925735"/>
                        <a:pt x="1592142" y="925259"/>
                        <a:pt x="1591570" y="925259"/>
                      </a:cubicBezTo>
                      <a:cubicBezTo>
                        <a:pt x="1588046" y="925259"/>
                        <a:pt x="1584807" y="940213"/>
                        <a:pt x="1583855" y="954024"/>
                      </a:cubicBezTo>
                      <a:cubicBezTo>
                        <a:pt x="1578616" y="963644"/>
                        <a:pt x="1580998" y="972788"/>
                        <a:pt x="1583093" y="980789"/>
                      </a:cubicBezTo>
                      <a:cubicBezTo>
                        <a:pt x="1584712" y="986885"/>
                        <a:pt x="1586046" y="992124"/>
                        <a:pt x="1583569" y="995934"/>
                      </a:cubicBezTo>
                      <a:cubicBezTo>
                        <a:pt x="1582045" y="998315"/>
                        <a:pt x="1579283" y="999839"/>
                        <a:pt x="1574997" y="1000601"/>
                      </a:cubicBezTo>
                      <a:cubicBezTo>
                        <a:pt x="1569472" y="1001649"/>
                        <a:pt x="1565377" y="1002792"/>
                        <a:pt x="1562424" y="1003745"/>
                      </a:cubicBezTo>
                      <a:cubicBezTo>
                        <a:pt x="1559757" y="1004506"/>
                        <a:pt x="1558042" y="1005078"/>
                        <a:pt x="1556613" y="1005078"/>
                      </a:cubicBezTo>
                      <a:cubicBezTo>
                        <a:pt x="1552518" y="1005078"/>
                        <a:pt x="1552327" y="1001554"/>
                        <a:pt x="1551660" y="991172"/>
                      </a:cubicBezTo>
                      <a:lnTo>
                        <a:pt x="1551660" y="989933"/>
                      </a:lnTo>
                      <a:cubicBezTo>
                        <a:pt x="1551184" y="984218"/>
                        <a:pt x="1549946" y="980980"/>
                        <a:pt x="1548231" y="980980"/>
                      </a:cubicBezTo>
                      <a:cubicBezTo>
                        <a:pt x="1544326" y="980980"/>
                        <a:pt x="1537087" y="991553"/>
                        <a:pt x="1531944" y="1001458"/>
                      </a:cubicBezTo>
                      <a:cubicBezTo>
                        <a:pt x="1531753" y="1001839"/>
                        <a:pt x="1531372" y="1002125"/>
                        <a:pt x="1530896" y="1002125"/>
                      </a:cubicBezTo>
                      <a:cubicBezTo>
                        <a:pt x="1530896" y="1002125"/>
                        <a:pt x="1530706" y="1002125"/>
                        <a:pt x="1530610" y="1002125"/>
                      </a:cubicBezTo>
                      <a:cubicBezTo>
                        <a:pt x="1530134" y="1002030"/>
                        <a:pt x="1529753" y="1001554"/>
                        <a:pt x="1529658" y="1000982"/>
                      </a:cubicBezTo>
                      <a:cubicBezTo>
                        <a:pt x="1529658" y="1000535"/>
                        <a:pt x="1529343" y="1000001"/>
                        <a:pt x="1528705" y="999363"/>
                      </a:cubicBezTo>
                      <a:cubicBezTo>
                        <a:pt x="1527277" y="997934"/>
                        <a:pt x="1524324" y="994886"/>
                        <a:pt x="1518228" y="985171"/>
                      </a:cubicBezTo>
                      <a:cubicBezTo>
                        <a:pt x="1514323" y="978789"/>
                        <a:pt x="1510798" y="978027"/>
                        <a:pt x="1508131" y="978027"/>
                      </a:cubicBezTo>
                      <a:cubicBezTo>
                        <a:pt x="1507464" y="978027"/>
                        <a:pt x="1506893" y="978027"/>
                        <a:pt x="1506226" y="978122"/>
                      </a:cubicBezTo>
                      <a:cubicBezTo>
                        <a:pt x="1505655" y="978122"/>
                        <a:pt x="1505178" y="978122"/>
                        <a:pt x="1504702" y="978122"/>
                      </a:cubicBezTo>
                      <a:cubicBezTo>
                        <a:pt x="1503369" y="978122"/>
                        <a:pt x="1501464" y="977741"/>
                        <a:pt x="1500892" y="974884"/>
                      </a:cubicBezTo>
                      <a:cubicBezTo>
                        <a:pt x="1497749" y="958596"/>
                        <a:pt x="1494701" y="955167"/>
                        <a:pt x="1492796" y="955167"/>
                      </a:cubicBezTo>
                      <a:cubicBezTo>
                        <a:pt x="1490034" y="955167"/>
                        <a:pt x="1486319" y="960882"/>
                        <a:pt x="1482699" y="966406"/>
                      </a:cubicBezTo>
                      <a:cubicBezTo>
                        <a:pt x="1479461" y="971359"/>
                        <a:pt x="1476127" y="976503"/>
                        <a:pt x="1472317" y="979837"/>
                      </a:cubicBezTo>
                      <a:cubicBezTo>
                        <a:pt x="1456601" y="993553"/>
                        <a:pt x="1461268" y="999172"/>
                        <a:pt x="1464983" y="1003649"/>
                      </a:cubicBezTo>
                      <a:cubicBezTo>
                        <a:pt x="1466602" y="1005649"/>
                        <a:pt x="1468221" y="1007555"/>
                        <a:pt x="1467650" y="1009840"/>
                      </a:cubicBezTo>
                      <a:cubicBezTo>
                        <a:pt x="1466888" y="1012603"/>
                        <a:pt x="1463173" y="1014984"/>
                        <a:pt x="1454601" y="1018222"/>
                      </a:cubicBezTo>
                      <a:cubicBezTo>
                        <a:pt x="1451077" y="1019556"/>
                        <a:pt x="1448219" y="1021271"/>
                        <a:pt x="1445838" y="1022795"/>
                      </a:cubicBezTo>
                      <a:cubicBezTo>
                        <a:pt x="1442885" y="1024604"/>
                        <a:pt x="1440599" y="1026033"/>
                        <a:pt x="1438218" y="1026033"/>
                      </a:cubicBezTo>
                      <a:cubicBezTo>
                        <a:pt x="1435836" y="1026033"/>
                        <a:pt x="1433550" y="1024509"/>
                        <a:pt x="1431264" y="1021080"/>
                      </a:cubicBezTo>
                      <a:lnTo>
                        <a:pt x="1423359" y="1014794"/>
                      </a:lnTo>
                      <a:cubicBezTo>
                        <a:pt x="1398975" y="994981"/>
                        <a:pt x="1365637" y="967835"/>
                        <a:pt x="1350016" y="967835"/>
                      </a:cubicBezTo>
                      <a:cubicBezTo>
                        <a:pt x="1349064" y="967835"/>
                        <a:pt x="1348111" y="967930"/>
                        <a:pt x="1347349" y="968216"/>
                      </a:cubicBezTo>
                      <a:cubicBezTo>
                        <a:pt x="1334300" y="963835"/>
                        <a:pt x="1325346" y="961834"/>
                        <a:pt x="1318584" y="961834"/>
                      </a:cubicBezTo>
                      <a:cubicBezTo>
                        <a:pt x="1308392" y="961834"/>
                        <a:pt x="1303629" y="966311"/>
                        <a:pt x="1296486" y="973074"/>
                      </a:cubicBezTo>
                      <a:cubicBezTo>
                        <a:pt x="1291819" y="977551"/>
                        <a:pt x="1285913" y="983075"/>
                        <a:pt x="1276960" y="988409"/>
                      </a:cubicBezTo>
                      <a:cubicBezTo>
                        <a:pt x="1267815" y="991933"/>
                        <a:pt x="1258767" y="995077"/>
                        <a:pt x="1249718" y="998220"/>
                      </a:cubicBezTo>
                      <a:cubicBezTo>
                        <a:pt x="1243336" y="1000506"/>
                        <a:pt x="1236859" y="1002697"/>
                        <a:pt x="1230477" y="1004983"/>
                      </a:cubicBezTo>
                      <a:cubicBezTo>
                        <a:pt x="1224762" y="1006221"/>
                        <a:pt x="1218762" y="1007269"/>
                        <a:pt x="1212189" y="1008126"/>
                      </a:cubicBezTo>
                      <a:cubicBezTo>
                        <a:pt x="1177614" y="1013079"/>
                        <a:pt x="1164564" y="1026319"/>
                        <a:pt x="1153135" y="1038035"/>
                      </a:cubicBezTo>
                      <a:lnTo>
                        <a:pt x="1149229" y="1041940"/>
                      </a:lnTo>
                      <a:cubicBezTo>
                        <a:pt x="1131989" y="1048512"/>
                        <a:pt x="1112844" y="1051846"/>
                        <a:pt x="1093508" y="105184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DEC3E29D-436D-229E-3A61-58EFC9882E0B}"/>
                    </a:ext>
                  </a:extLst>
                </p:cNvPr>
                <p:cNvSpPr/>
                <p:nvPr/>
              </p:nvSpPr>
              <p:spPr>
                <a:xfrm>
                  <a:off x="4080099" y="3131724"/>
                  <a:ext cx="1633486" cy="1054131"/>
                </a:xfrm>
                <a:custGeom>
                  <a:avLst/>
                  <a:gdLst>
                    <a:gd name="connsiteX0" fmla="*/ 247203 w 1633486"/>
                    <a:gd name="connsiteY0" fmla="*/ 2381 h 1054131"/>
                    <a:gd name="connsiteX1" fmla="*/ 293494 w 1633486"/>
                    <a:gd name="connsiteY1" fmla="*/ 24003 h 1054131"/>
                    <a:gd name="connsiteX2" fmla="*/ 348454 w 1633486"/>
                    <a:gd name="connsiteY2" fmla="*/ 46292 h 1054131"/>
                    <a:gd name="connsiteX3" fmla="*/ 392745 w 1633486"/>
                    <a:gd name="connsiteY3" fmla="*/ 31623 h 1054131"/>
                    <a:gd name="connsiteX4" fmla="*/ 412652 w 1633486"/>
                    <a:gd name="connsiteY4" fmla="*/ 27051 h 1054131"/>
                    <a:gd name="connsiteX5" fmla="*/ 523999 w 1633486"/>
                    <a:gd name="connsiteY5" fmla="*/ 89249 h 1054131"/>
                    <a:gd name="connsiteX6" fmla="*/ 548479 w 1633486"/>
                    <a:gd name="connsiteY6" fmla="*/ 87154 h 1054131"/>
                    <a:gd name="connsiteX7" fmla="*/ 590293 w 1633486"/>
                    <a:gd name="connsiteY7" fmla="*/ 75914 h 1054131"/>
                    <a:gd name="connsiteX8" fmla="*/ 664874 w 1633486"/>
                    <a:gd name="connsiteY8" fmla="*/ 86392 h 1054131"/>
                    <a:gd name="connsiteX9" fmla="*/ 700974 w 1633486"/>
                    <a:gd name="connsiteY9" fmla="*/ 69056 h 1054131"/>
                    <a:gd name="connsiteX10" fmla="*/ 737074 w 1633486"/>
                    <a:gd name="connsiteY10" fmla="*/ 57341 h 1054131"/>
                    <a:gd name="connsiteX11" fmla="*/ 817369 w 1633486"/>
                    <a:gd name="connsiteY11" fmla="*/ 61817 h 1054131"/>
                    <a:gd name="connsiteX12" fmla="*/ 912905 w 1633486"/>
                    <a:gd name="connsiteY12" fmla="*/ 88106 h 1054131"/>
                    <a:gd name="connsiteX13" fmla="*/ 969007 w 1633486"/>
                    <a:gd name="connsiteY13" fmla="*/ 126873 h 1054131"/>
                    <a:gd name="connsiteX14" fmla="*/ 965102 w 1633486"/>
                    <a:gd name="connsiteY14" fmla="*/ 126873 h 1054131"/>
                    <a:gd name="connsiteX15" fmla="*/ 974056 w 1633486"/>
                    <a:gd name="connsiteY15" fmla="*/ 151448 h 1054131"/>
                    <a:gd name="connsiteX16" fmla="*/ 964531 w 1633486"/>
                    <a:gd name="connsiteY16" fmla="*/ 177356 h 1054131"/>
                    <a:gd name="connsiteX17" fmla="*/ 941575 w 1633486"/>
                    <a:gd name="connsiteY17" fmla="*/ 217551 h 1054131"/>
                    <a:gd name="connsiteX18" fmla="*/ 950148 w 1633486"/>
                    <a:gd name="connsiteY18" fmla="*/ 238411 h 1054131"/>
                    <a:gd name="connsiteX19" fmla="*/ 950148 w 1633486"/>
                    <a:gd name="connsiteY19" fmla="*/ 238411 h 1054131"/>
                    <a:gd name="connsiteX20" fmla="*/ 944623 w 1633486"/>
                    <a:gd name="connsiteY20" fmla="*/ 263557 h 1054131"/>
                    <a:gd name="connsiteX21" fmla="*/ 933479 w 1633486"/>
                    <a:gd name="connsiteY21" fmla="*/ 329756 h 1054131"/>
                    <a:gd name="connsiteX22" fmla="*/ 1009108 w 1633486"/>
                    <a:gd name="connsiteY22" fmla="*/ 421672 h 1054131"/>
                    <a:gd name="connsiteX23" fmla="*/ 1043302 w 1633486"/>
                    <a:gd name="connsiteY23" fmla="*/ 410432 h 1054131"/>
                    <a:gd name="connsiteX24" fmla="*/ 1159412 w 1633486"/>
                    <a:gd name="connsiteY24" fmla="*/ 492633 h 1054131"/>
                    <a:gd name="connsiteX25" fmla="*/ 1208847 w 1633486"/>
                    <a:gd name="connsiteY25" fmla="*/ 523970 h 1054131"/>
                    <a:gd name="connsiteX26" fmla="*/ 1214848 w 1633486"/>
                    <a:gd name="connsiteY26" fmla="*/ 521494 h 1054131"/>
                    <a:gd name="connsiteX27" fmla="*/ 1219420 w 1633486"/>
                    <a:gd name="connsiteY27" fmla="*/ 519875 h 1054131"/>
                    <a:gd name="connsiteX28" fmla="*/ 1258948 w 1633486"/>
                    <a:gd name="connsiteY28" fmla="*/ 535496 h 1054131"/>
                    <a:gd name="connsiteX29" fmla="*/ 1278094 w 1633486"/>
                    <a:gd name="connsiteY29" fmla="*/ 530162 h 1054131"/>
                    <a:gd name="connsiteX30" fmla="*/ 1293143 w 1633486"/>
                    <a:gd name="connsiteY30" fmla="*/ 525590 h 1054131"/>
                    <a:gd name="connsiteX31" fmla="*/ 1341244 w 1633486"/>
                    <a:gd name="connsiteY31" fmla="*/ 569595 h 1054131"/>
                    <a:gd name="connsiteX32" fmla="*/ 1381821 w 1633486"/>
                    <a:gd name="connsiteY32" fmla="*/ 627507 h 1054131"/>
                    <a:gd name="connsiteX33" fmla="*/ 1408015 w 1633486"/>
                    <a:gd name="connsiteY33" fmla="*/ 640366 h 1054131"/>
                    <a:gd name="connsiteX34" fmla="*/ 1415063 w 1633486"/>
                    <a:gd name="connsiteY34" fmla="*/ 645605 h 1054131"/>
                    <a:gd name="connsiteX35" fmla="*/ 1418302 w 1633486"/>
                    <a:gd name="connsiteY35" fmla="*/ 630746 h 1054131"/>
                    <a:gd name="connsiteX36" fmla="*/ 1420778 w 1633486"/>
                    <a:gd name="connsiteY36" fmla="*/ 615791 h 1054131"/>
                    <a:gd name="connsiteX37" fmla="*/ 1438685 w 1633486"/>
                    <a:gd name="connsiteY37" fmla="*/ 631222 h 1054131"/>
                    <a:gd name="connsiteX38" fmla="*/ 1452877 w 1633486"/>
                    <a:gd name="connsiteY38" fmla="*/ 641699 h 1054131"/>
                    <a:gd name="connsiteX39" fmla="*/ 1462688 w 1633486"/>
                    <a:gd name="connsiteY39" fmla="*/ 615601 h 1054131"/>
                    <a:gd name="connsiteX40" fmla="*/ 1471546 w 1633486"/>
                    <a:gd name="connsiteY40" fmla="*/ 616077 h 1054131"/>
                    <a:gd name="connsiteX41" fmla="*/ 1542508 w 1633486"/>
                    <a:gd name="connsiteY41" fmla="*/ 573024 h 1054131"/>
                    <a:gd name="connsiteX42" fmla="*/ 1559272 w 1633486"/>
                    <a:gd name="connsiteY42" fmla="*/ 575215 h 1054131"/>
                    <a:gd name="connsiteX43" fmla="*/ 1599277 w 1633486"/>
                    <a:gd name="connsiteY43" fmla="*/ 647033 h 1054131"/>
                    <a:gd name="connsiteX44" fmla="*/ 1623661 w 1633486"/>
                    <a:gd name="connsiteY44" fmla="*/ 701135 h 1054131"/>
                    <a:gd name="connsiteX45" fmla="*/ 1620232 w 1633486"/>
                    <a:gd name="connsiteY45" fmla="*/ 700754 h 1054131"/>
                    <a:gd name="connsiteX46" fmla="*/ 1613945 w 1633486"/>
                    <a:gd name="connsiteY46" fmla="*/ 699326 h 1054131"/>
                    <a:gd name="connsiteX47" fmla="*/ 1619755 w 1633486"/>
                    <a:gd name="connsiteY47" fmla="*/ 735806 h 1054131"/>
                    <a:gd name="connsiteX48" fmla="*/ 1625851 w 1633486"/>
                    <a:gd name="connsiteY48" fmla="*/ 773906 h 1054131"/>
                    <a:gd name="connsiteX49" fmla="*/ 1626137 w 1633486"/>
                    <a:gd name="connsiteY49" fmla="*/ 845725 h 1054131"/>
                    <a:gd name="connsiteX50" fmla="*/ 1624899 w 1633486"/>
                    <a:gd name="connsiteY50" fmla="*/ 909066 h 1054131"/>
                    <a:gd name="connsiteX51" fmla="*/ 1608230 w 1633486"/>
                    <a:gd name="connsiteY51" fmla="*/ 945356 h 1054131"/>
                    <a:gd name="connsiteX52" fmla="*/ 1603849 w 1633486"/>
                    <a:gd name="connsiteY52" fmla="*/ 947738 h 1054131"/>
                    <a:gd name="connsiteX53" fmla="*/ 1597753 w 1633486"/>
                    <a:gd name="connsiteY53" fmla="*/ 930783 h 1054131"/>
                    <a:gd name="connsiteX54" fmla="*/ 1592133 w 1633486"/>
                    <a:gd name="connsiteY54" fmla="*/ 925163 h 1054131"/>
                    <a:gd name="connsiteX55" fmla="*/ 1583179 w 1633486"/>
                    <a:gd name="connsiteY55" fmla="*/ 955072 h 1054131"/>
                    <a:gd name="connsiteX56" fmla="*/ 1575369 w 1633486"/>
                    <a:gd name="connsiteY56" fmla="*/ 1000506 h 1054131"/>
                    <a:gd name="connsiteX57" fmla="*/ 1557176 w 1633486"/>
                    <a:gd name="connsiteY57" fmla="*/ 1004888 h 1054131"/>
                    <a:gd name="connsiteX58" fmla="*/ 1553271 w 1633486"/>
                    <a:gd name="connsiteY58" fmla="*/ 990791 h 1054131"/>
                    <a:gd name="connsiteX59" fmla="*/ 1548699 w 1633486"/>
                    <a:gd name="connsiteY59" fmla="*/ 980694 h 1054131"/>
                    <a:gd name="connsiteX60" fmla="*/ 1531363 w 1633486"/>
                    <a:gd name="connsiteY60" fmla="*/ 1001840 h 1054131"/>
                    <a:gd name="connsiteX61" fmla="*/ 1519743 w 1633486"/>
                    <a:gd name="connsiteY61" fmla="*/ 985457 h 1054131"/>
                    <a:gd name="connsiteX62" fmla="*/ 1508694 w 1633486"/>
                    <a:gd name="connsiteY62" fmla="*/ 977741 h 1054131"/>
                    <a:gd name="connsiteX63" fmla="*/ 1505360 w 1633486"/>
                    <a:gd name="connsiteY63" fmla="*/ 977932 h 1054131"/>
                    <a:gd name="connsiteX64" fmla="*/ 1502693 w 1633486"/>
                    <a:gd name="connsiteY64" fmla="*/ 975646 h 1054131"/>
                    <a:gd name="connsiteX65" fmla="*/ 1493359 w 1633486"/>
                    <a:gd name="connsiteY65" fmla="*/ 954977 h 1054131"/>
                    <a:gd name="connsiteX66" fmla="*/ 1472118 w 1633486"/>
                    <a:gd name="connsiteY66" fmla="*/ 979932 h 1054131"/>
                    <a:gd name="connsiteX67" fmla="*/ 1454687 w 1633486"/>
                    <a:gd name="connsiteY67" fmla="*/ 1018127 h 1054131"/>
                    <a:gd name="connsiteX68" fmla="*/ 1438685 w 1633486"/>
                    <a:gd name="connsiteY68" fmla="*/ 1025938 h 1054131"/>
                    <a:gd name="connsiteX69" fmla="*/ 1432780 w 1633486"/>
                    <a:gd name="connsiteY69" fmla="*/ 1021461 h 1054131"/>
                    <a:gd name="connsiteX70" fmla="*/ 1350579 w 1633486"/>
                    <a:gd name="connsiteY70" fmla="*/ 967645 h 1054131"/>
                    <a:gd name="connsiteX71" fmla="*/ 1347626 w 1633486"/>
                    <a:gd name="connsiteY71" fmla="*/ 968026 h 1054131"/>
                    <a:gd name="connsiteX72" fmla="*/ 1319242 w 1633486"/>
                    <a:gd name="connsiteY72" fmla="*/ 961549 h 1054131"/>
                    <a:gd name="connsiteX73" fmla="*/ 1277046 w 1633486"/>
                    <a:gd name="connsiteY73" fmla="*/ 988314 h 1054131"/>
                    <a:gd name="connsiteX74" fmla="*/ 1230850 w 1633486"/>
                    <a:gd name="connsiteY74" fmla="*/ 1004792 h 1054131"/>
                    <a:gd name="connsiteX75" fmla="*/ 1212847 w 1633486"/>
                    <a:gd name="connsiteY75" fmla="*/ 1007935 h 1054131"/>
                    <a:gd name="connsiteX76" fmla="*/ 1149220 w 1633486"/>
                    <a:gd name="connsiteY76" fmla="*/ 1042130 h 1054131"/>
                    <a:gd name="connsiteX77" fmla="*/ 1094356 w 1633486"/>
                    <a:gd name="connsiteY77" fmla="*/ 1051655 h 1054131"/>
                    <a:gd name="connsiteX78" fmla="*/ 1039969 w 1633486"/>
                    <a:gd name="connsiteY78" fmla="*/ 1041845 h 1054131"/>
                    <a:gd name="connsiteX79" fmla="*/ 975770 w 1633486"/>
                    <a:gd name="connsiteY79" fmla="*/ 944975 h 1054131"/>
                    <a:gd name="connsiteX80" fmla="*/ 964150 w 1633486"/>
                    <a:gd name="connsiteY80" fmla="*/ 934784 h 1054131"/>
                    <a:gd name="connsiteX81" fmla="*/ 948624 w 1633486"/>
                    <a:gd name="connsiteY81" fmla="*/ 920401 h 1054131"/>
                    <a:gd name="connsiteX82" fmla="*/ 943385 w 1633486"/>
                    <a:gd name="connsiteY82" fmla="*/ 921449 h 1054131"/>
                    <a:gd name="connsiteX83" fmla="*/ 873567 w 1633486"/>
                    <a:gd name="connsiteY83" fmla="*/ 894588 h 1054131"/>
                    <a:gd name="connsiteX84" fmla="*/ 822322 w 1633486"/>
                    <a:gd name="connsiteY84" fmla="*/ 879348 h 1054131"/>
                    <a:gd name="connsiteX85" fmla="*/ 746599 w 1633486"/>
                    <a:gd name="connsiteY85" fmla="*/ 935641 h 1054131"/>
                    <a:gd name="connsiteX86" fmla="*/ 741455 w 1633486"/>
                    <a:gd name="connsiteY86" fmla="*/ 954691 h 1054131"/>
                    <a:gd name="connsiteX87" fmla="*/ 732216 w 1633486"/>
                    <a:gd name="connsiteY87" fmla="*/ 950881 h 1054131"/>
                    <a:gd name="connsiteX88" fmla="*/ 718119 w 1633486"/>
                    <a:gd name="connsiteY88" fmla="*/ 929259 h 1054131"/>
                    <a:gd name="connsiteX89" fmla="*/ 738598 w 1633486"/>
                    <a:gd name="connsiteY89" fmla="*/ 872300 h 1054131"/>
                    <a:gd name="connsiteX90" fmla="*/ 689830 w 1633486"/>
                    <a:gd name="connsiteY90" fmla="*/ 826865 h 1054131"/>
                    <a:gd name="connsiteX91" fmla="*/ 671351 w 1633486"/>
                    <a:gd name="connsiteY91" fmla="*/ 825627 h 1054131"/>
                    <a:gd name="connsiteX92" fmla="*/ 628584 w 1633486"/>
                    <a:gd name="connsiteY92" fmla="*/ 827342 h 1054131"/>
                    <a:gd name="connsiteX93" fmla="*/ 617059 w 1633486"/>
                    <a:gd name="connsiteY93" fmla="*/ 826865 h 1054131"/>
                    <a:gd name="connsiteX94" fmla="*/ 511617 w 1633486"/>
                    <a:gd name="connsiteY94" fmla="*/ 777716 h 1054131"/>
                    <a:gd name="connsiteX95" fmla="*/ 419320 w 1633486"/>
                    <a:gd name="connsiteY95" fmla="*/ 714470 h 1054131"/>
                    <a:gd name="connsiteX96" fmla="*/ 391030 w 1633486"/>
                    <a:gd name="connsiteY96" fmla="*/ 695897 h 1054131"/>
                    <a:gd name="connsiteX97" fmla="*/ 388268 w 1633486"/>
                    <a:gd name="connsiteY97" fmla="*/ 687324 h 1054131"/>
                    <a:gd name="connsiteX98" fmla="*/ 373314 w 1633486"/>
                    <a:gd name="connsiteY98" fmla="*/ 667036 h 1054131"/>
                    <a:gd name="connsiteX99" fmla="*/ 369885 w 1633486"/>
                    <a:gd name="connsiteY99" fmla="*/ 661797 h 1054131"/>
                    <a:gd name="connsiteX100" fmla="*/ 355693 w 1633486"/>
                    <a:gd name="connsiteY100" fmla="*/ 652844 h 1054131"/>
                    <a:gd name="connsiteX101" fmla="*/ 330261 w 1633486"/>
                    <a:gd name="connsiteY101" fmla="*/ 639604 h 1054131"/>
                    <a:gd name="connsiteX102" fmla="*/ 224724 w 1633486"/>
                    <a:gd name="connsiteY102" fmla="*/ 491490 h 1054131"/>
                    <a:gd name="connsiteX103" fmla="*/ 203864 w 1633486"/>
                    <a:gd name="connsiteY103" fmla="*/ 479679 h 1054131"/>
                    <a:gd name="connsiteX104" fmla="*/ 197006 w 1633486"/>
                    <a:gd name="connsiteY104" fmla="*/ 481013 h 1054131"/>
                    <a:gd name="connsiteX105" fmla="*/ 173098 w 1633486"/>
                    <a:gd name="connsiteY105" fmla="*/ 492633 h 1054131"/>
                    <a:gd name="connsiteX106" fmla="*/ 153096 w 1633486"/>
                    <a:gd name="connsiteY106" fmla="*/ 501968 h 1054131"/>
                    <a:gd name="connsiteX107" fmla="*/ 151381 w 1633486"/>
                    <a:gd name="connsiteY107" fmla="*/ 501777 h 1054131"/>
                    <a:gd name="connsiteX108" fmla="*/ 140142 w 1633486"/>
                    <a:gd name="connsiteY108" fmla="*/ 491585 h 1054131"/>
                    <a:gd name="connsiteX109" fmla="*/ 115282 w 1633486"/>
                    <a:gd name="connsiteY109" fmla="*/ 463772 h 1054131"/>
                    <a:gd name="connsiteX110" fmla="*/ 31652 w 1633486"/>
                    <a:gd name="connsiteY110" fmla="*/ 380429 h 1054131"/>
                    <a:gd name="connsiteX111" fmla="*/ 22508 w 1633486"/>
                    <a:gd name="connsiteY111" fmla="*/ 386525 h 1054131"/>
                    <a:gd name="connsiteX112" fmla="*/ 7459 w 1633486"/>
                    <a:gd name="connsiteY112" fmla="*/ 351377 h 1054131"/>
                    <a:gd name="connsiteX113" fmla="*/ 3268 w 1633486"/>
                    <a:gd name="connsiteY113" fmla="*/ 344138 h 1054131"/>
                    <a:gd name="connsiteX114" fmla="*/ 2410 w 1633486"/>
                    <a:gd name="connsiteY114" fmla="*/ 315849 h 1054131"/>
                    <a:gd name="connsiteX115" fmla="*/ 6411 w 1633486"/>
                    <a:gd name="connsiteY115" fmla="*/ 300228 h 1054131"/>
                    <a:gd name="connsiteX116" fmla="*/ 2791 w 1633486"/>
                    <a:gd name="connsiteY116" fmla="*/ 295561 h 1054131"/>
                    <a:gd name="connsiteX117" fmla="*/ 2982 w 1633486"/>
                    <a:gd name="connsiteY117" fmla="*/ 287560 h 1054131"/>
                    <a:gd name="connsiteX118" fmla="*/ 9364 w 1633486"/>
                    <a:gd name="connsiteY118" fmla="*/ 274320 h 1054131"/>
                    <a:gd name="connsiteX119" fmla="*/ 3934 w 1633486"/>
                    <a:gd name="connsiteY119" fmla="*/ 263176 h 1054131"/>
                    <a:gd name="connsiteX120" fmla="*/ 6125 w 1633486"/>
                    <a:gd name="connsiteY120" fmla="*/ 238697 h 1054131"/>
                    <a:gd name="connsiteX121" fmla="*/ 7744 w 1633486"/>
                    <a:gd name="connsiteY121" fmla="*/ 227648 h 1054131"/>
                    <a:gd name="connsiteX122" fmla="*/ 7744 w 1633486"/>
                    <a:gd name="connsiteY122" fmla="*/ 227362 h 1054131"/>
                    <a:gd name="connsiteX123" fmla="*/ 8887 w 1633486"/>
                    <a:gd name="connsiteY123" fmla="*/ 220980 h 1054131"/>
                    <a:gd name="connsiteX124" fmla="*/ 26128 w 1633486"/>
                    <a:gd name="connsiteY124" fmla="*/ 210312 h 1054131"/>
                    <a:gd name="connsiteX125" fmla="*/ 35081 w 1633486"/>
                    <a:gd name="connsiteY125" fmla="*/ 219361 h 1054131"/>
                    <a:gd name="connsiteX126" fmla="*/ 52036 w 1633486"/>
                    <a:gd name="connsiteY126" fmla="*/ 246602 h 1054131"/>
                    <a:gd name="connsiteX127" fmla="*/ 80230 w 1633486"/>
                    <a:gd name="connsiteY127" fmla="*/ 222409 h 1054131"/>
                    <a:gd name="connsiteX128" fmla="*/ 75658 w 1633486"/>
                    <a:gd name="connsiteY128" fmla="*/ 105061 h 1054131"/>
                    <a:gd name="connsiteX129" fmla="*/ 102137 w 1633486"/>
                    <a:gd name="connsiteY129" fmla="*/ 66485 h 1054131"/>
                    <a:gd name="connsiteX130" fmla="*/ 154906 w 1633486"/>
                    <a:gd name="connsiteY130" fmla="*/ 68961 h 1054131"/>
                    <a:gd name="connsiteX131" fmla="*/ 237202 w 1633486"/>
                    <a:gd name="connsiteY131" fmla="*/ 7239 h 1054131"/>
                    <a:gd name="connsiteX132" fmla="*/ 247108 w 1633486"/>
                    <a:gd name="connsiteY132" fmla="*/ 1810 h 1054131"/>
                    <a:gd name="connsiteX133" fmla="*/ 247203 w 1633486"/>
                    <a:gd name="connsiteY133" fmla="*/ 0 h 1054131"/>
                    <a:gd name="connsiteX134" fmla="*/ 247203 w 1633486"/>
                    <a:gd name="connsiteY134" fmla="*/ 2381 h 1054131"/>
                    <a:gd name="connsiteX135" fmla="*/ 247203 w 1633486"/>
                    <a:gd name="connsiteY135" fmla="*/ 0 h 1054131"/>
                    <a:gd name="connsiteX136" fmla="*/ 235773 w 1633486"/>
                    <a:gd name="connsiteY136" fmla="*/ 6001 h 1054131"/>
                    <a:gd name="connsiteX137" fmla="*/ 189005 w 1633486"/>
                    <a:gd name="connsiteY137" fmla="*/ 53245 h 1054131"/>
                    <a:gd name="connsiteX138" fmla="*/ 155096 w 1633486"/>
                    <a:gd name="connsiteY138" fmla="*/ 67151 h 1054131"/>
                    <a:gd name="connsiteX139" fmla="*/ 102423 w 1633486"/>
                    <a:gd name="connsiteY139" fmla="*/ 64675 h 1054131"/>
                    <a:gd name="connsiteX140" fmla="*/ 102232 w 1633486"/>
                    <a:gd name="connsiteY140" fmla="*/ 64675 h 1054131"/>
                    <a:gd name="connsiteX141" fmla="*/ 100042 w 1633486"/>
                    <a:gd name="connsiteY141" fmla="*/ 66104 h 1054131"/>
                    <a:gd name="connsiteX142" fmla="*/ 84992 w 1633486"/>
                    <a:gd name="connsiteY142" fmla="*/ 79343 h 1054131"/>
                    <a:gd name="connsiteX143" fmla="*/ 73276 w 1633486"/>
                    <a:gd name="connsiteY143" fmla="*/ 104775 h 1054131"/>
                    <a:gd name="connsiteX144" fmla="*/ 69181 w 1633486"/>
                    <a:gd name="connsiteY144" fmla="*/ 155448 h 1054131"/>
                    <a:gd name="connsiteX145" fmla="*/ 77944 w 1633486"/>
                    <a:gd name="connsiteY145" fmla="*/ 222409 h 1054131"/>
                    <a:gd name="connsiteX146" fmla="*/ 52036 w 1633486"/>
                    <a:gd name="connsiteY146" fmla="*/ 244697 h 1054131"/>
                    <a:gd name="connsiteX147" fmla="*/ 42511 w 1633486"/>
                    <a:gd name="connsiteY147" fmla="*/ 240792 h 1054131"/>
                    <a:gd name="connsiteX148" fmla="*/ 37367 w 1633486"/>
                    <a:gd name="connsiteY148" fmla="*/ 219932 h 1054131"/>
                    <a:gd name="connsiteX149" fmla="*/ 34700 w 1633486"/>
                    <a:gd name="connsiteY149" fmla="*/ 211646 h 1054131"/>
                    <a:gd name="connsiteX150" fmla="*/ 26032 w 1633486"/>
                    <a:gd name="connsiteY150" fmla="*/ 208407 h 1054131"/>
                    <a:gd name="connsiteX151" fmla="*/ 6601 w 1633486"/>
                    <a:gd name="connsiteY151" fmla="*/ 220504 h 1054131"/>
                    <a:gd name="connsiteX152" fmla="*/ 6411 w 1633486"/>
                    <a:gd name="connsiteY152" fmla="*/ 220980 h 1054131"/>
                    <a:gd name="connsiteX153" fmla="*/ 5268 w 1633486"/>
                    <a:gd name="connsiteY153" fmla="*/ 227362 h 1054131"/>
                    <a:gd name="connsiteX154" fmla="*/ 5268 w 1633486"/>
                    <a:gd name="connsiteY154" fmla="*/ 227933 h 1054131"/>
                    <a:gd name="connsiteX155" fmla="*/ 4030 w 1633486"/>
                    <a:gd name="connsiteY155" fmla="*/ 237744 h 1054131"/>
                    <a:gd name="connsiteX156" fmla="*/ 3649 w 1633486"/>
                    <a:gd name="connsiteY156" fmla="*/ 238792 h 1054131"/>
                    <a:gd name="connsiteX157" fmla="*/ 1458 w 1633486"/>
                    <a:gd name="connsiteY157" fmla="*/ 263462 h 1054131"/>
                    <a:gd name="connsiteX158" fmla="*/ 1648 w 1633486"/>
                    <a:gd name="connsiteY158" fmla="*/ 264605 h 1054131"/>
                    <a:gd name="connsiteX159" fmla="*/ 7078 w 1633486"/>
                    <a:gd name="connsiteY159" fmla="*/ 275844 h 1054131"/>
                    <a:gd name="connsiteX160" fmla="*/ 4220 w 1633486"/>
                    <a:gd name="connsiteY160" fmla="*/ 283178 h 1054131"/>
                    <a:gd name="connsiteX161" fmla="*/ 982 w 1633486"/>
                    <a:gd name="connsiteY161" fmla="*/ 286512 h 1054131"/>
                    <a:gd name="connsiteX162" fmla="*/ 505 w 1633486"/>
                    <a:gd name="connsiteY162" fmla="*/ 287941 h 1054131"/>
                    <a:gd name="connsiteX163" fmla="*/ 315 w 1633486"/>
                    <a:gd name="connsiteY163" fmla="*/ 295942 h 1054131"/>
                    <a:gd name="connsiteX164" fmla="*/ 601 w 1633486"/>
                    <a:gd name="connsiteY164" fmla="*/ 297180 h 1054131"/>
                    <a:gd name="connsiteX165" fmla="*/ 4601 w 1633486"/>
                    <a:gd name="connsiteY165" fmla="*/ 302324 h 1054131"/>
                    <a:gd name="connsiteX166" fmla="*/ 7459 w 1633486"/>
                    <a:gd name="connsiteY166" fmla="*/ 307467 h 1054131"/>
                    <a:gd name="connsiteX167" fmla="*/ 3172 w 1633486"/>
                    <a:gd name="connsiteY167" fmla="*/ 312515 h 1054131"/>
                    <a:gd name="connsiteX168" fmla="*/ 791 w 1633486"/>
                    <a:gd name="connsiteY168" fmla="*/ 314516 h 1054131"/>
                    <a:gd name="connsiteX169" fmla="*/ 29 w 1633486"/>
                    <a:gd name="connsiteY169" fmla="*/ 316230 h 1054131"/>
                    <a:gd name="connsiteX170" fmla="*/ 982 w 1633486"/>
                    <a:gd name="connsiteY170" fmla="*/ 344710 h 1054131"/>
                    <a:gd name="connsiteX171" fmla="*/ 1267 w 1633486"/>
                    <a:gd name="connsiteY171" fmla="*/ 345662 h 1054131"/>
                    <a:gd name="connsiteX172" fmla="*/ 5458 w 1633486"/>
                    <a:gd name="connsiteY172" fmla="*/ 352997 h 1054131"/>
                    <a:gd name="connsiteX173" fmla="*/ 8602 w 1633486"/>
                    <a:gd name="connsiteY173" fmla="*/ 364141 h 1054131"/>
                    <a:gd name="connsiteX174" fmla="*/ 22508 w 1633486"/>
                    <a:gd name="connsiteY174" fmla="*/ 389192 h 1054131"/>
                    <a:gd name="connsiteX175" fmla="*/ 32414 w 1633486"/>
                    <a:gd name="connsiteY175" fmla="*/ 383381 h 1054131"/>
                    <a:gd name="connsiteX176" fmla="*/ 67847 w 1633486"/>
                    <a:gd name="connsiteY176" fmla="*/ 414242 h 1054131"/>
                    <a:gd name="connsiteX177" fmla="*/ 113853 w 1633486"/>
                    <a:gd name="connsiteY177" fmla="*/ 465963 h 1054131"/>
                    <a:gd name="connsiteX178" fmla="*/ 137951 w 1633486"/>
                    <a:gd name="connsiteY178" fmla="*/ 493014 h 1054131"/>
                    <a:gd name="connsiteX179" fmla="*/ 140332 w 1633486"/>
                    <a:gd name="connsiteY179" fmla="*/ 496157 h 1054131"/>
                    <a:gd name="connsiteX180" fmla="*/ 150810 w 1633486"/>
                    <a:gd name="connsiteY180" fmla="*/ 504349 h 1054131"/>
                    <a:gd name="connsiteX181" fmla="*/ 153001 w 1633486"/>
                    <a:gd name="connsiteY181" fmla="*/ 504539 h 1054131"/>
                    <a:gd name="connsiteX182" fmla="*/ 170431 w 1633486"/>
                    <a:gd name="connsiteY182" fmla="*/ 497205 h 1054131"/>
                    <a:gd name="connsiteX183" fmla="*/ 174241 w 1633486"/>
                    <a:gd name="connsiteY183" fmla="*/ 494824 h 1054131"/>
                    <a:gd name="connsiteX184" fmla="*/ 197863 w 1633486"/>
                    <a:gd name="connsiteY184" fmla="*/ 483299 h 1054131"/>
                    <a:gd name="connsiteX185" fmla="*/ 203769 w 1633486"/>
                    <a:gd name="connsiteY185" fmla="*/ 482156 h 1054131"/>
                    <a:gd name="connsiteX186" fmla="*/ 222724 w 1633486"/>
                    <a:gd name="connsiteY186" fmla="*/ 492919 h 1054131"/>
                    <a:gd name="connsiteX187" fmla="*/ 224152 w 1633486"/>
                    <a:gd name="connsiteY187" fmla="*/ 493871 h 1054131"/>
                    <a:gd name="connsiteX188" fmla="*/ 302448 w 1633486"/>
                    <a:gd name="connsiteY188" fmla="*/ 589883 h 1054131"/>
                    <a:gd name="connsiteX189" fmla="*/ 328261 w 1633486"/>
                    <a:gd name="connsiteY189" fmla="*/ 641033 h 1054131"/>
                    <a:gd name="connsiteX190" fmla="*/ 329308 w 1633486"/>
                    <a:gd name="connsiteY190" fmla="*/ 641890 h 1054131"/>
                    <a:gd name="connsiteX191" fmla="*/ 354359 w 1633486"/>
                    <a:gd name="connsiteY191" fmla="*/ 654939 h 1054131"/>
                    <a:gd name="connsiteX192" fmla="*/ 355026 w 1633486"/>
                    <a:gd name="connsiteY192" fmla="*/ 655225 h 1054131"/>
                    <a:gd name="connsiteX193" fmla="*/ 368170 w 1633486"/>
                    <a:gd name="connsiteY193" fmla="*/ 663607 h 1054131"/>
                    <a:gd name="connsiteX194" fmla="*/ 371028 w 1633486"/>
                    <a:gd name="connsiteY194" fmla="*/ 667893 h 1054131"/>
                    <a:gd name="connsiteX195" fmla="*/ 371599 w 1633486"/>
                    <a:gd name="connsiteY195" fmla="*/ 668750 h 1054131"/>
                    <a:gd name="connsiteX196" fmla="*/ 386173 w 1633486"/>
                    <a:gd name="connsiteY196" fmla="*/ 688467 h 1054131"/>
                    <a:gd name="connsiteX197" fmla="*/ 388744 w 1633486"/>
                    <a:gd name="connsiteY197" fmla="*/ 696278 h 1054131"/>
                    <a:gd name="connsiteX198" fmla="*/ 389792 w 1633486"/>
                    <a:gd name="connsiteY198" fmla="*/ 697897 h 1054131"/>
                    <a:gd name="connsiteX199" fmla="*/ 418177 w 1633486"/>
                    <a:gd name="connsiteY199" fmla="*/ 716566 h 1054131"/>
                    <a:gd name="connsiteX200" fmla="*/ 487233 w 1633486"/>
                    <a:gd name="connsiteY200" fmla="*/ 763619 h 1054131"/>
                    <a:gd name="connsiteX201" fmla="*/ 510379 w 1633486"/>
                    <a:gd name="connsiteY201" fmla="*/ 779812 h 1054131"/>
                    <a:gd name="connsiteX202" fmla="*/ 617059 w 1633486"/>
                    <a:gd name="connsiteY202" fmla="*/ 829437 h 1054131"/>
                    <a:gd name="connsiteX203" fmla="*/ 628774 w 1633486"/>
                    <a:gd name="connsiteY203" fmla="*/ 829913 h 1054131"/>
                    <a:gd name="connsiteX204" fmla="*/ 650301 w 1633486"/>
                    <a:gd name="connsiteY204" fmla="*/ 829056 h 1054131"/>
                    <a:gd name="connsiteX205" fmla="*/ 671542 w 1633486"/>
                    <a:gd name="connsiteY205" fmla="*/ 828199 h 1054131"/>
                    <a:gd name="connsiteX206" fmla="*/ 689639 w 1633486"/>
                    <a:gd name="connsiteY206" fmla="*/ 829342 h 1054131"/>
                    <a:gd name="connsiteX207" fmla="*/ 736407 w 1633486"/>
                    <a:gd name="connsiteY207" fmla="*/ 872585 h 1054131"/>
                    <a:gd name="connsiteX208" fmla="*/ 720976 w 1633486"/>
                    <a:gd name="connsiteY208" fmla="*/ 919448 h 1054131"/>
                    <a:gd name="connsiteX209" fmla="*/ 716214 w 1633486"/>
                    <a:gd name="connsiteY209" fmla="*/ 928307 h 1054131"/>
                    <a:gd name="connsiteX210" fmla="*/ 715928 w 1633486"/>
                    <a:gd name="connsiteY210" fmla="*/ 929450 h 1054131"/>
                    <a:gd name="connsiteX211" fmla="*/ 730882 w 1633486"/>
                    <a:gd name="connsiteY211" fmla="*/ 952786 h 1054131"/>
                    <a:gd name="connsiteX212" fmla="*/ 741646 w 1633486"/>
                    <a:gd name="connsiteY212" fmla="*/ 957072 h 1054131"/>
                    <a:gd name="connsiteX213" fmla="*/ 751075 w 1633486"/>
                    <a:gd name="connsiteY213" fmla="*/ 951643 h 1054131"/>
                    <a:gd name="connsiteX214" fmla="*/ 749551 w 1633486"/>
                    <a:gd name="connsiteY214" fmla="*/ 935641 h 1054131"/>
                    <a:gd name="connsiteX215" fmla="*/ 822513 w 1633486"/>
                    <a:gd name="connsiteY215" fmla="*/ 881825 h 1054131"/>
                    <a:gd name="connsiteX216" fmla="*/ 872614 w 1633486"/>
                    <a:gd name="connsiteY216" fmla="*/ 896779 h 1054131"/>
                    <a:gd name="connsiteX217" fmla="*/ 876615 w 1633486"/>
                    <a:gd name="connsiteY217" fmla="*/ 898112 h 1054131"/>
                    <a:gd name="connsiteX218" fmla="*/ 942337 w 1633486"/>
                    <a:gd name="connsiteY218" fmla="*/ 923639 h 1054131"/>
                    <a:gd name="connsiteX219" fmla="*/ 943480 w 1633486"/>
                    <a:gd name="connsiteY219" fmla="*/ 923925 h 1054131"/>
                    <a:gd name="connsiteX220" fmla="*/ 944242 w 1633486"/>
                    <a:gd name="connsiteY220" fmla="*/ 923830 h 1054131"/>
                    <a:gd name="connsiteX221" fmla="*/ 948624 w 1633486"/>
                    <a:gd name="connsiteY221" fmla="*/ 922877 h 1054131"/>
                    <a:gd name="connsiteX222" fmla="*/ 962054 w 1633486"/>
                    <a:gd name="connsiteY222" fmla="*/ 936022 h 1054131"/>
                    <a:gd name="connsiteX223" fmla="*/ 962721 w 1633486"/>
                    <a:gd name="connsiteY223" fmla="*/ 936784 h 1054131"/>
                    <a:gd name="connsiteX224" fmla="*/ 974151 w 1633486"/>
                    <a:gd name="connsiteY224" fmla="*/ 946785 h 1054131"/>
                    <a:gd name="connsiteX225" fmla="*/ 997963 w 1633486"/>
                    <a:gd name="connsiteY225" fmla="*/ 989743 h 1054131"/>
                    <a:gd name="connsiteX226" fmla="*/ 1039207 w 1633486"/>
                    <a:gd name="connsiteY226" fmla="*/ 1044131 h 1054131"/>
                    <a:gd name="connsiteX227" fmla="*/ 1094452 w 1633486"/>
                    <a:gd name="connsiteY227" fmla="*/ 1054132 h 1054131"/>
                    <a:gd name="connsiteX228" fmla="*/ 1150078 w 1633486"/>
                    <a:gd name="connsiteY228" fmla="*/ 1044416 h 1054131"/>
                    <a:gd name="connsiteX229" fmla="*/ 1150935 w 1633486"/>
                    <a:gd name="connsiteY229" fmla="*/ 1043845 h 1054131"/>
                    <a:gd name="connsiteX230" fmla="*/ 1154840 w 1633486"/>
                    <a:gd name="connsiteY230" fmla="*/ 1039940 h 1054131"/>
                    <a:gd name="connsiteX231" fmla="*/ 1213228 w 1633486"/>
                    <a:gd name="connsiteY231" fmla="*/ 1010317 h 1054131"/>
                    <a:gd name="connsiteX232" fmla="*/ 1231421 w 1633486"/>
                    <a:gd name="connsiteY232" fmla="*/ 1007174 h 1054131"/>
                    <a:gd name="connsiteX233" fmla="*/ 1250757 w 1633486"/>
                    <a:gd name="connsiteY233" fmla="*/ 1000316 h 1054131"/>
                    <a:gd name="connsiteX234" fmla="*/ 1277998 w 1633486"/>
                    <a:gd name="connsiteY234" fmla="*/ 990505 h 1054131"/>
                    <a:gd name="connsiteX235" fmla="*/ 1298096 w 1633486"/>
                    <a:gd name="connsiteY235" fmla="*/ 974789 h 1054131"/>
                    <a:gd name="connsiteX236" fmla="*/ 1319337 w 1633486"/>
                    <a:gd name="connsiteY236" fmla="*/ 963835 h 1054131"/>
                    <a:gd name="connsiteX237" fmla="*/ 1346959 w 1633486"/>
                    <a:gd name="connsiteY237" fmla="*/ 970121 h 1054131"/>
                    <a:gd name="connsiteX238" fmla="*/ 1347721 w 1633486"/>
                    <a:gd name="connsiteY238" fmla="*/ 970217 h 1054131"/>
                    <a:gd name="connsiteX239" fmla="*/ 1348388 w 1633486"/>
                    <a:gd name="connsiteY239" fmla="*/ 970217 h 1054131"/>
                    <a:gd name="connsiteX240" fmla="*/ 1350769 w 1633486"/>
                    <a:gd name="connsiteY240" fmla="*/ 969931 h 1054131"/>
                    <a:gd name="connsiteX241" fmla="*/ 1423350 w 1633486"/>
                    <a:gd name="connsiteY241" fmla="*/ 1016603 h 1054131"/>
                    <a:gd name="connsiteX242" fmla="*/ 1431160 w 1633486"/>
                    <a:gd name="connsiteY242" fmla="*/ 1022985 h 1054131"/>
                    <a:gd name="connsiteX243" fmla="*/ 1438876 w 1633486"/>
                    <a:gd name="connsiteY243" fmla="*/ 1028224 h 1054131"/>
                    <a:gd name="connsiteX244" fmla="*/ 1447162 w 1633486"/>
                    <a:gd name="connsiteY244" fmla="*/ 1024795 h 1054131"/>
                    <a:gd name="connsiteX245" fmla="*/ 1455735 w 1633486"/>
                    <a:gd name="connsiteY245" fmla="*/ 1020318 h 1054131"/>
                    <a:gd name="connsiteX246" fmla="*/ 1469451 w 1633486"/>
                    <a:gd name="connsiteY246" fmla="*/ 1011079 h 1054131"/>
                    <a:gd name="connsiteX247" fmla="*/ 1466593 w 1633486"/>
                    <a:gd name="connsiteY247" fmla="*/ 1003840 h 1054131"/>
                    <a:gd name="connsiteX248" fmla="*/ 1473832 w 1633486"/>
                    <a:gd name="connsiteY248" fmla="*/ 981647 h 1054131"/>
                    <a:gd name="connsiteX249" fmla="*/ 1484405 w 1633486"/>
                    <a:gd name="connsiteY249" fmla="*/ 967931 h 1054131"/>
                    <a:gd name="connsiteX250" fmla="*/ 1493454 w 1633486"/>
                    <a:gd name="connsiteY250" fmla="*/ 957263 h 1054131"/>
                    <a:gd name="connsiteX251" fmla="*/ 1500407 w 1633486"/>
                    <a:gd name="connsiteY251" fmla="*/ 976027 h 1054131"/>
                    <a:gd name="connsiteX252" fmla="*/ 1505360 w 1633486"/>
                    <a:gd name="connsiteY252" fmla="*/ 980218 h 1054131"/>
                    <a:gd name="connsiteX253" fmla="*/ 1506979 w 1633486"/>
                    <a:gd name="connsiteY253" fmla="*/ 980218 h 1054131"/>
                    <a:gd name="connsiteX254" fmla="*/ 1508789 w 1633486"/>
                    <a:gd name="connsiteY254" fmla="*/ 980123 h 1054131"/>
                    <a:gd name="connsiteX255" fmla="*/ 1517838 w 1633486"/>
                    <a:gd name="connsiteY255" fmla="*/ 986695 h 1054131"/>
                    <a:gd name="connsiteX256" fmla="*/ 1528506 w 1633486"/>
                    <a:gd name="connsiteY256" fmla="*/ 1001173 h 1054131"/>
                    <a:gd name="connsiteX257" fmla="*/ 1529077 w 1633486"/>
                    <a:gd name="connsiteY257" fmla="*/ 1001840 h 1054131"/>
                    <a:gd name="connsiteX258" fmla="*/ 1530887 w 1633486"/>
                    <a:gd name="connsiteY258" fmla="*/ 1004126 h 1054131"/>
                    <a:gd name="connsiteX259" fmla="*/ 1531459 w 1633486"/>
                    <a:gd name="connsiteY259" fmla="*/ 1004126 h 1054131"/>
                    <a:gd name="connsiteX260" fmla="*/ 1533459 w 1633486"/>
                    <a:gd name="connsiteY260" fmla="*/ 1002887 h 1054131"/>
                    <a:gd name="connsiteX261" fmla="*/ 1548699 w 1633486"/>
                    <a:gd name="connsiteY261" fmla="*/ 983075 h 1054131"/>
                    <a:gd name="connsiteX262" fmla="*/ 1550890 w 1633486"/>
                    <a:gd name="connsiteY262" fmla="*/ 990886 h 1054131"/>
                    <a:gd name="connsiteX263" fmla="*/ 1550890 w 1633486"/>
                    <a:gd name="connsiteY263" fmla="*/ 992124 h 1054131"/>
                    <a:gd name="connsiteX264" fmla="*/ 1557176 w 1633486"/>
                    <a:gd name="connsiteY264" fmla="*/ 1007174 h 1054131"/>
                    <a:gd name="connsiteX265" fmla="*/ 1563367 w 1633486"/>
                    <a:gd name="connsiteY265" fmla="*/ 1005840 h 1054131"/>
                    <a:gd name="connsiteX266" fmla="*/ 1575845 w 1633486"/>
                    <a:gd name="connsiteY266" fmla="*/ 1002792 h 1054131"/>
                    <a:gd name="connsiteX267" fmla="*/ 1585180 w 1633486"/>
                    <a:gd name="connsiteY267" fmla="*/ 997649 h 1054131"/>
                    <a:gd name="connsiteX268" fmla="*/ 1584799 w 1633486"/>
                    <a:gd name="connsiteY268" fmla="*/ 981647 h 1054131"/>
                    <a:gd name="connsiteX269" fmla="*/ 1585275 w 1633486"/>
                    <a:gd name="connsiteY269" fmla="*/ 956215 h 1054131"/>
                    <a:gd name="connsiteX270" fmla="*/ 1585561 w 1633486"/>
                    <a:gd name="connsiteY270" fmla="*/ 955262 h 1054131"/>
                    <a:gd name="connsiteX271" fmla="*/ 1592133 w 1633486"/>
                    <a:gd name="connsiteY271" fmla="*/ 927640 h 1054131"/>
                    <a:gd name="connsiteX272" fmla="*/ 1595657 w 1633486"/>
                    <a:gd name="connsiteY272" fmla="*/ 932021 h 1054131"/>
                    <a:gd name="connsiteX273" fmla="*/ 1596324 w 1633486"/>
                    <a:gd name="connsiteY273" fmla="*/ 936022 h 1054131"/>
                    <a:gd name="connsiteX274" fmla="*/ 1603849 w 1633486"/>
                    <a:gd name="connsiteY274" fmla="*/ 950119 h 1054131"/>
                    <a:gd name="connsiteX275" fmla="*/ 1609849 w 1633486"/>
                    <a:gd name="connsiteY275" fmla="*/ 947166 h 1054131"/>
                    <a:gd name="connsiteX276" fmla="*/ 1614802 w 1633486"/>
                    <a:gd name="connsiteY276" fmla="*/ 929069 h 1054131"/>
                    <a:gd name="connsiteX277" fmla="*/ 1624994 w 1633486"/>
                    <a:gd name="connsiteY277" fmla="*/ 911447 h 1054131"/>
                    <a:gd name="connsiteX278" fmla="*/ 1627280 w 1633486"/>
                    <a:gd name="connsiteY278" fmla="*/ 909066 h 1054131"/>
                    <a:gd name="connsiteX279" fmla="*/ 1628423 w 1633486"/>
                    <a:gd name="connsiteY279" fmla="*/ 846582 h 1054131"/>
                    <a:gd name="connsiteX280" fmla="*/ 1630233 w 1633486"/>
                    <a:gd name="connsiteY280" fmla="*/ 805625 h 1054131"/>
                    <a:gd name="connsiteX281" fmla="*/ 1628137 w 1633486"/>
                    <a:gd name="connsiteY281" fmla="*/ 774478 h 1054131"/>
                    <a:gd name="connsiteX282" fmla="*/ 1624042 w 1633486"/>
                    <a:gd name="connsiteY282" fmla="*/ 740283 h 1054131"/>
                    <a:gd name="connsiteX283" fmla="*/ 1622041 w 1633486"/>
                    <a:gd name="connsiteY283" fmla="*/ 736378 h 1054131"/>
                    <a:gd name="connsiteX284" fmla="*/ 1617279 w 1633486"/>
                    <a:gd name="connsiteY284" fmla="*/ 718947 h 1054131"/>
                    <a:gd name="connsiteX285" fmla="*/ 1612516 w 1633486"/>
                    <a:gd name="connsiteY285" fmla="*/ 702183 h 1054131"/>
                    <a:gd name="connsiteX286" fmla="*/ 1613945 w 1633486"/>
                    <a:gd name="connsiteY286" fmla="*/ 701802 h 1054131"/>
                    <a:gd name="connsiteX287" fmla="*/ 1619374 w 1633486"/>
                    <a:gd name="connsiteY287" fmla="*/ 703040 h 1054131"/>
                    <a:gd name="connsiteX288" fmla="*/ 1623661 w 1633486"/>
                    <a:gd name="connsiteY288" fmla="*/ 703612 h 1054131"/>
                    <a:gd name="connsiteX289" fmla="*/ 1629947 w 1633486"/>
                    <a:gd name="connsiteY289" fmla="*/ 700469 h 1054131"/>
                    <a:gd name="connsiteX290" fmla="*/ 1613088 w 1633486"/>
                    <a:gd name="connsiteY290" fmla="*/ 665893 h 1054131"/>
                    <a:gd name="connsiteX291" fmla="*/ 1601563 w 1633486"/>
                    <a:gd name="connsiteY291" fmla="*/ 647414 h 1054131"/>
                    <a:gd name="connsiteX292" fmla="*/ 1601563 w 1633486"/>
                    <a:gd name="connsiteY292" fmla="*/ 646843 h 1054131"/>
                    <a:gd name="connsiteX293" fmla="*/ 1560224 w 1633486"/>
                    <a:gd name="connsiteY293" fmla="*/ 573119 h 1054131"/>
                    <a:gd name="connsiteX294" fmla="*/ 1559748 w 1633486"/>
                    <a:gd name="connsiteY294" fmla="*/ 572929 h 1054131"/>
                    <a:gd name="connsiteX295" fmla="*/ 1542412 w 1633486"/>
                    <a:gd name="connsiteY295" fmla="*/ 570643 h 1054131"/>
                    <a:gd name="connsiteX296" fmla="*/ 1509456 w 1633486"/>
                    <a:gd name="connsiteY296" fmla="*/ 591503 h 1054131"/>
                    <a:gd name="connsiteX297" fmla="*/ 1471451 w 1633486"/>
                    <a:gd name="connsiteY297" fmla="*/ 613696 h 1054131"/>
                    <a:gd name="connsiteX298" fmla="*/ 1462879 w 1633486"/>
                    <a:gd name="connsiteY298" fmla="*/ 613220 h 1054131"/>
                    <a:gd name="connsiteX299" fmla="*/ 1462688 w 1633486"/>
                    <a:gd name="connsiteY299" fmla="*/ 613220 h 1054131"/>
                    <a:gd name="connsiteX300" fmla="*/ 1461069 w 1633486"/>
                    <a:gd name="connsiteY300" fmla="*/ 613886 h 1054131"/>
                    <a:gd name="connsiteX301" fmla="*/ 1460402 w 1633486"/>
                    <a:gd name="connsiteY301" fmla="*/ 615791 h 1054131"/>
                    <a:gd name="connsiteX302" fmla="*/ 1456306 w 1633486"/>
                    <a:gd name="connsiteY302" fmla="*/ 637699 h 1054131"/>
                    <a:gd name="connsiteX303" fmla="*/ 1452973 w 1633486"/>
                    <a:gd name="connsiteY303" fmla="*/ 639318 h 1054131"/>
                    <a:gd name="connsiteX304" fmla="*/ 1440685 w 1633486"/>
                    <a:gd name="connsiteY304" fmla="*/ 629793 h 1054131"/>
                    <a:gd name="connsiteX305" fmla="*/ 1420969 w 1633486"/>
                    <a:gd name="connsiteY305" fmla="*/ 613410 h 1054131"/>
                    <a:gd name="connsiteX306" fmla="*/ 1415063 w 1633486"/>
                    <a:gd name="connsiteY306" fmla="*/ 617601 h 1054131"/>
                    <a:gd name="connsiteX307" fmla="*/ 1416778 w 1633486"/>
                    <a:gd name="connsiteY307" fmla="*/ 632365 h 1054131"/>
                    <a:gd name="connsiteX308" fmla="*/ 1419064 w 1633486"/>
                    <a:gd name="connsiteY308" fmla="*/ 640461 h 1054131"/>
                    <a:gd name="connsiteX309" fmla="*/ 1415254 w 1633486"/>
                    <a:gd name="connsiteY309" fmla="*/ 643223 h 1054131"/>
                    <a:gd name="connsiteX310" fmla="*/ 1410301 w 1633486"/>
                    <a:gd name="connsiteY310" fmla="*/ 639223 h 1054131"/>
                    <a:gd name="connsiteX311" fmla="*/ 1395442 w 1633486"/>
                    <a:gd name="connsiteY311" fmla="*/ 628079 h 1054131"/>
                    <a:gd name="connsiteX312" fmla="*/ 1383059 w 1633486"/>
                    <a:gd name="connsiteY312" fmla="*/ 625316 h 1054131"/>
                    <a:gd name="connsiteX313" fmla="*/ 1382583 w 1633486"/>
                    <a:gd name="connsiteY313" fmla="*/ 625126 h 1054131"/>
                    <a:gd name="connsiteX314" fmla="*/ 1356008 w 1633486"/>
                    <a:gd name="connsiteY314" fmla="*/ 611791 h 1054131"/>
                    <a:gd name="connsiteX315" fmla="*/ 1356008 w 1633486"/>
                    <a:gd name="connsiteY315" fmla="*/ 592646 h 1054131"/>
                    <a:gd name="connsiteX316" fmla="*/ 1356199 w 1633486"/>
                    <a:gd name="connsiteY316" fmla="*/ 574929 h 1054131"/>
                    <a:gd name="connsiteX317" fmla="*/ 1341911 w 1633486"/>
                    <a:gd name="connsiteY317" fmla="*/ 567214 h 1054131"/>
                    <a:gd name="connsiteX318" fmla="*/ 1318480 w 1633486"/>
                    <a:gd name="connsiteY318" fmla="*/ 545783 h 1054131"/>
                    <a:gd name="connsiteX319" fmla="*/ 1293334 w 1633486"/>
                    <a:gd name="connsiteY319" fmla="*/ 523113 h 1054131"/>
                    <a:gd name="connsiteX320" fmla="*/ 1277236 w 1633486"/>
                    <a:gd name="connsiteY320" fmla="*/ 527971 h 1054131"/>
                    <a:gd name="connsiteX321" fmla="*/ 1259139 w 1633486"/>
                    <a:gd name="connsiteY321" fmla="*/ 533019 h 1054131"/>
                    <a:gd name="connsiteX322" fmla="*/ 1233802 w 1633486"/>
                    <a:gd name="connsiteY322" fmla="*/ 523494 h 1054131"/>
                    <a:gd name="connsiteX323" fmla="*/ 1219610 w 1633486"/>
                    <a:gd name="connsiteY323" fmla="*/ 517398 h 1054131"/>
                    <a:gd name="connsiteX324" fmla="*/ 1213609 w 1633486"/>
                    <a:gd name="connsiteY324" fmla="*/ 519494 h 1054131"/>
                    <a:gd name="connsiteX325" fmla="*/ 1209037 w 1633486"/>
                    <a:gd name="connsiteY325" fmla="*/ 521494 h 1054131"/>
                    <a:gd name="connsiteX326" fmla="*/ 1198846 w 1633486"/>
                    <a:gd name="connsiteY326" fmla="*/ 513969 h 1054131"/>
                    <a:gd name="connsiteX327" fmla="*/ 1160079 w 1633486"/>
                    <a:gd name="connsiteY327" fmla="*/ 490252 h 1054131"/>
                    <a:gd name="connsiteX328" fmla="*/ 1045588 w 1633486"/>
                    <a:gd name="connsiteY328" fmla="*/ 409385 h 1054131"/>
                    <a:gd name="connsiteX329" fmla="*/ 1044160 w 1633486"/>
                    <a:gd name="connsiteY329" fmla="*/ 408051 h 1054131"/>
                    <a:gd name="connsiteX330" fmla="*/ 1043398 w 1633486"/>
                    <a:gd name="connsiteY330" fmla="*/ 407956 h 1054131"/>
                    <a:gd name="connsiteX331" fmla="*/ 1042159 w 1633486"/>
                    <a:gd name="connsiteY331" fmla="*/ 408242 h 1054131"/>
                    <a:gd name="connsiteX332" fmla="*/ 1009108 w 1633486"/>
                    <a:gd name="connsiteY332" fmla="*/ 419195 h 1054131"/>
                    <a:gd name="connsiteX333" fmla="*/ 942909 w 1633486"/>
                    <a:gd name="connsiteY333" fmla="*/ 343472 h 1054131"/>
                    <a:gd name="connsiteX334" fmla="*/ 935575 w 1633486"/>
                    <a:gd name="connsiteY334" fmla="*/ 328517 h 1054131"/>
                    <a:gd name="connsiteX335" fmla="*/ 935289 w 1633486"/>
                    <a:gd name="connsiteY335" fmla="*/ 328041 h 1054131"/>
                    <a:gd name="connsiteX336" fmla="*/ 941766 w 1633486"/>
                    <a:gd name="connsiteY336" fmla="*/ 305562 h 1054131"/>
                    <a:gd name="connsiteX337" fmla="*/ 946433 w 1633486"/>
                    <a:gd name="connsiteY337" fmla="*/ 261842 h 1054131"/>
                    <a:gd name="connsiteX338" fmla="*/ 952339 w 1633486"/>
                    <a:gd name="connsiteY338" fmla="*/ 253841 h 1054131"/>
                    <a:gd name="connsiteX339" fmla="*/ 959578 w 1633486"/>
                    <a:gd name="connsiteY339" fmla="*/ 240983 h 1054131"/>
                    <a:gd name="connsiteX340" fmla="*/ 950529 w 1633486"/>
                    <a:gd name="connsiteY340" fmla="*/ 235934 h 1054131"/>
                    <a:gd name="connsiteX341" fmla="*/ 943004 w 1633486"/>
                    <a:gd name="connsiteY341" fmla="*/ 233458 h 1054131"/>
                    <a:gd name="connsiteX342" fmla="*/ 943671 w 1633486"/>
                    <a:gd name="connsiteY342" fmla="*/ 229553 h 1054131"/>
                    <a:gd name="connsiteX343" fmla="*/ 943766 w 1633486"/>
                    <a:gd name="connsiteY343" fmla="*/ 216503 h 1054131"/>
                    <a:gd name="connsiteX344" fmla="*/ 941194 w 1633486"/>
                    <a:gd name="connsiteY344" fmla="*/ 200120 h 1054131"/>
                    <a:gd name="connsiteX345" fmla="*/ 952148 w 1633486"/>
                    <a:gd name="connsiteY345" fmla="*/ 192500 h 1054131"/>
                    <a:gd name="connsiteX346" fmla="*/ 966912 w 1633486"/>
                    <a:gd name="connsiteY346" fmla="*/ 177451 h 1054131"/>
                    <a:gd name="connsiteX347" fmla="*/ 967388 w 1633486"/>
                    <a:gd name="connsiteY347" fmla="*/ 175641 h 1054131"/>
                    <a:gd name="connsiteX348" fmla="*/ 975961 w 1633486"/>
                    <a:gd name="connsiteY348" fmla="*/ 152686 h 1054131"/>
                    <a:gd name="connsiteX349" fmla="*/ 976437 w 1633486"/>
                    <a:gd name="connsiteY349" fmla="*/ 151162 h 1054131"/>
                    <a:gd name="connsiteX350" fmla="*/ 965674 w 1633486"/>
                    <a:gd name="connsiteY350" fmla="*/ 142208 h 1054131"/>
                    <a:gd name="connsiteX351" fmla="*/ 951005 w 1633486"/>
                    <a:gd name="connsiteY351" fmla="*/ 131064 h 1054131"/>
                    <a:gd name="connsiteX352" fmla="*/ 951005 w 1633486"/>
                    <a:gd name="connsiteY352" fmla="*/ 131064 h 1054131"/>
                    <a:gd name="connsiteX353" fmla="*/ 965102 w 1633486"/>
                    <a:gd name="connsiteY353" fmla="*/ 129159 h 1054131"/>
                    <a:gd name="connsiteX354" fmla="*/ 969007 w 1633486"/>
                    <a:gd name="connsiteY354" fmla="*/ 129159 h 1054131"/>
                    <a:gd name="connsiteX355" fmla="*/ 969007 w 1633486"/>
                    <a:gd name="connsiteY355" fmla="*/ 129159 h 1054131"/>
                    <a:gd name="connsiteX356" fmla="*/ 971198 w 1633486"/>
                    <a:gd name="connsiteY356" fmla="*/ 127730 h 1054131"/>
                    <a:gd name="connsiteX357" fmla="*/ 970627 w 1633486"/>
                    <a:gd name="connsiteY357" fmla="*/ 125063 h 1054131"/>
                    <a:gd name="connsiteX358" fmla="*/ 966150 w 1633486"/>
                    <a:gd name="connsiteY358" fmla="*/ 120777 h 1054131"/>
                    <a:gd name="connsiteX359" fmla="*/ 913477 w 1633486"/>
                    <a:gd name="connsiteY359" fmla="*/ 85725 h 1054131"/>
                    <a:gd name="connsiteX360" fmla="*/ 898332 w 1633486"/>
                    <a:gd name="connsiteY360" fmla="*/ 77057 h 1054131"/>
                    <a:gd name="connsiteX361" fmla="*/ 817369 w 1633486"/>
                    <a:gd name="connsiteY361" fmla="*/ 59436 h 1054131"/>
                    <a:gd name="connsiteX362" fmla="*/ 775555 w 1633486"/>
                    <a:gd name="connsiteY362" fmla="*/ 57055 h 1054131"/>
                    <a:gd name="connsiteX363" fmla="*/ 737074 w 1633486"/>
                    <a:gd name="connsiteY363" fmla="*/ 54959 h 1054131"/>
                    <a:gd name="connsiteX364" fmla="*/ 698783 w 1633486"/>
                    <a:gd name="connsiteY364" fmla="*/ 68008 h 1054131"/>
                    <a:gd name="connsiteX365" fmla="*/ 664779 w 1633486"/>
                    <a:gd name="connsiteY365" fmla="*/ 84106 h 1054131"/>
                    <a:gd name="connsiteX366" fmla="*/ 631537 w 1633486"/>
                    <a:gd name="connsiteY366" fmla="*/ 79343 h 1054131"/>
                    <a:gd name="connsiteX367" fmla="*/ 590103 w 1633486"/>
                    <a:gd name="connsiteY367" fmla="*/ 73628 h 1054131"/>
                    <a:gd name="connsiteX368" fmla="*/ 547431 w 1633486"/>
                    <a:gd name="connsiteY368" fmla="*/ 84963 h 1054131"/>
                    <a:gd name="connsiteX369" fmla="*/ 523714 w 1633486"/>
                    <a:gd name="connsiteY369" fmla="*/ 86963 h 1054131"/>
                    <a:gd name="connsiteX370" fmla="*/ 450466 w 1633486"/>
                    <a:gd name="connsiteY370" fmla="*/ 49340 h 1054131"/>
                    <a:gd name="connsiteX371" fmla="*/ 412366 w 1633486"/>
                    <a:gd name="connsiteY371" fmla="*/ 24765 h 1054131"/>
                    <a:gd name="connsiteX372" fmla="*/ 391602 w 1633486"/>
                    <a:gd name="connsiteY372" fmla="*/ 29432 h 1054131"/>
                    <a:gd name="connsiteX373" fmla="*/ 348168 w 1633486"/>
                    <a:gd name="connsiteY373" fmla="*/ 44006 h 1054131"/>
                    <a:gd name="connsiteX374" fmla="*/ 331213 w 1633486"/>
                    <a:gd name="connsiteY374" fmla="*/ 37148 h 1054131"/>
                    <a:gd name="connsiteX375" fmla="*/ 293590 w 1633486"/>
                    <a:gd name="connsiteY375" fmla="*/ 21622 h 1054131"/>
                    <a:gd name="connsiteX376" fmla="*/ 269491 w 1633486"/>
                    <a:gd name="connsiteY376" fmla="*/ 10001 h 1054131"/>
                    <a:gd name="connsiteX377" fmla="*/ 246917 w 1633486"/>
                    <a:gd name="connsiteY377" fmla="*/ 0 h 1054131"/>
                    <a:gd name="connsiteX378" fmla="*/ 246917 w 1633486"/>
                    <a:gd name="connsiteY378" fmla="*/ 0 h 105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</a:cxnLst>
                  <a:rect l="l" t="t" r="r" b="b"/>
                  <a:pathLst>
                    <a:path w="1633486" h="1054131">
                      <a:moveTo>
                        <a:pt x="247203" y="2381"/>
                      </a:moveTo>
                      <a:cubicBezTo>
                        <a:pt x="259776" y="2381"/>
                        <a:pt x="276064" y="20860"/>
                        <a:pt x="293494" y="24003"/>
                      </a:cubicBezTo>
                      <a:cubicBezTo>
                        <a:pt x="329785" y="30480"/>
                        <a:pt x="330928" y="46292"/>
                        <a:pt x="348454" y="46292"/>
                      </a:cubicBezTo>
                      <a:cubicBezTo>
                        <a:pt x="357121" y="46292"/>
                        <a:pt x="369790" y="42386"/>
                        <a:pt x="392745" y="31623"/>
                      </a:cubicBezTo>
                      <a:cubicBezTo>
                        <a:pt x="400460" y="28480"/>
                        <a:pt x="406937" y="27051"/>
                        <a:pt x="412652" y="27051"/>
                      </a:cubicBezTo>
                      <a:cubicBezTo>
                        <a:pt x="450752" y="27051"/>
                        <a:pt x="451419" y="89249"/>
                        <a:pt x="523999" y="89249"/>
                      </a:cubicBezTo>
                      <a:cubicBezTo>
                        <a:pt x="531429" y="89249"/>
                        <a:pt x="539525" y="88583"/>
                        <a:pt x="548479" y="87154"/>
                      </a:cubicBezTo>
                      <a:cubicBezTo>
                        <a:pt x="562385" y="78677"/>
                        <a:pt x="576482" y="75914"/>
                        <a:pt x="590293" y="75914"/>
                      </a:cubicBezTo>
                      <a:cubicBezTo>
                        <a:pt x="617059" y="75914"/>
                        <a:pt x="642871" y="86392"/>
                        <a:pt x="664874" y="86392"/>
                      </a:cubicBezTo>
                      <a:cubicBezTo>
                        <a:pt x="678590" y="86392"/>
                        <a:pt x="690877" y="82296"/>
                        <a:pt x="700974" y="69056"/>
                      </a:cubicBezTo>
                      <a:cubicBezTo>
                        <a:pt x="705546" y="59912"/>
                        <a:pt x="719071" y="57341"/>
                        <a:pt x="737074" y="57341"/>
                      </a:cubicBezTo>
                      <a:cubicBezTo>
                        <a:pt x="759553" y="57341"/>
                        <a:pt x="789175" y="61341"/>
                        <a:pt x="817369" y="61817"/>
                      </a:cubicBezTo>
                      <a:cubicBezTo>
                        <a:pt x="913096" y="63437"/>
                        <a:pt x="883759" y="81058"/>
                        <a:pt x="912905" y="88106"/>
                      </a:cubicBezTo>
                      <a:cubicBezTo>
                        <a:pt x="935670" y="93536"/>
                        <a:pt x="952339" y="111157"/>
                        <a:pt x="969007" y="126873"/>
                      </a:cubicBezTo>
                      <a:cubicBezTo>
                        <a:pt x="967579" y="126873"/>
                        <a:pt x="966340" y="126873"/>
                        <a:pt x="965102" y="126873"/>
                      </a:cubicBezTo>
                      <a:cubicBezTo>
                        <a:pt x="923478" y="126873"/>
                        <a:pt x="973770" y="146876"/>
                        <a:pt x="974056" y="151448"/>
                      </a:cubicBezTo>
                      <a:cubicBezTo>
                        <a:pt x="969484" y="157829"/>
                        <a:pt x="967388" y="166878"/>
                        <a:pt x="964531" y="177356"/>
                      </a:cubicBezTo>
                      <a:cubicBezTo>
                        <a:pt x="963102" y="196787"/>
                        <a:pt x="927002" y="183928"/>
                        <a:pt x="941575" y="217551"/>
                      </a:cubicBezTo>
                      <a:cubicBezTo>
                        <a:pt x="946528" y="228886"/>
                        <a:pt x="931479" y="235649"/>
                        <a:pt x="950148" y="238411"/>
                      </a:cubicBezTo>
                      <a:cubicBezTo>
                        <a:pt x="950148" y="238411"/>
                        <a:pt x="950148" y="238411"/>
                        <a:pt x="950148" y="238411"/>
                      </a:cubicBezTo>
                      <a:cubicBezTo>
                        <a:pt x="971389" y="241554"/>
                        <a:pt x="938527" y="257080"/>
                        <a:pt x="944623" y="263557"/>
                      </a:cubicBezTo>
                      <a:cubicBezTo>
                        <a:pt x="971770" y="294513"/>
                        <a:pt x="916239" y="309848"/>
                        <a:pt x="933479" y="329756"/>
                      </a:cubicBezTo>
                      <a:cubicBezTo>
                        <a:pt x="958339" y="379667"/>
                        <a:pt x="975103" y="421672"/>
                        <a:pt x="1009108" y="421672"/>
                      </a:cubicBezTo>
                      <a:cubicBezTo>
                        <a:pt x="1018918" y="421672"/>
                        <a:pt x="1030063" y="418148"/>
                        <a:pt x="1043302" y="410432"/>
                      </a:cubicBezTo>
                      <a:cubicBezTo>
                        <a:pt x="1055780" y="439579"/>
                        <a:pt x="1097595" y="483394"/>
                        <a:pt x="1159412" y="492633"/>
                      </a:cubicBezTo>
                      <a:cubicBezTo>
                        <a:pt x="1192369" y="500634"/>
                        <a:pt x="1198655" y="523970"/>
                        <a:pt x="1208847" y="523970"/>
                      </a:cubicBezTo>
                      <a:cubicBezTo>
                        <a:pt x="1210657" y="523970"/>
                        <a:pt x="1212562" y="523208"/>
                        <a:pt x="1214848" y="521494"/>
                      </a:cubicBezTo>
                      <a:cubicBezTo>
                        <a:pt x="1216276" y="520351"/>
                        <a:pt x="1217800" y="519875"/>
                        <a:pt x="1219420" y="519875"/>
                      </a:cubicBezTo>
                      <a:cubicBezTo>
                        <a:pt x="1228564" y="519875"/>
                        <a:pt x="1240279" y="535496"/>
                        <a:pt x="1258948" y="535496"/>
                      </a:cubicBezTo>
                      <a:cubicBezTo>
                        <a:pt x="1264663" y="535496"/>
                        <a:pt x="1271045" y="534067"/>
                        <a:pt x="1278094" y="530162"/>
                      </a:cubicBezTo>
                      <a:cubicBezTo>
                        <a:pt x="1283999" y="526923"/>
                        <a:pt x="1288952" y="525590"/>
                        <a:pt x="1293143" y="525590"/>
                      </a:cubicBezTo>
                      <a:cubicBezTo>
                        <a:pt x="1316765" y="525590"/>
                        <a:pt x="1315813" y="569595"/>
                        <a:pt x="1341244" y="569595"/>
                      </a:cubicBezTo>
                      <a:cubicBezTo>
                        <a:pt x="1380773" y="577310"/>
                        <a:pt x="1318003" y="613791"/>
                        <a:pt x="1381821" y="627507"/>
                      </a:cubicBezTo>
                      <a:cubicBezTo>
                        <a:pt x="1397442" y="634746"/>
                        <a:pt x="1399156" y="624269"/>
                        <a:pt x="1408015" y="640366"/>
                      </a:cubicBezTo>
                      <a:cubicBezTo>
                        <a:pt x="1410015" y="644081"/>
                        <a:pt x="1412682" y="645605"/>
                        <a:pt x="1415063" y="645605"/>
                      </a:cubicBezTo>
                      <a:cubicBezTo>
                        <a:pt x="1420588" y="645605"/>
                        <a:pt x="1424969" y="637604"/>
                        <a:pt x="1418302" y="630746"/>
                      </a:cubicBezTo>
                      <a:cubicBezTo>
                        <a:pt x="1415730" y="628174"/>
                        <a:pt x="1414682" y="615791"/>
                        <a:pt x="1420778" y="615791"/>
                      </a:cubicBezTo>
                      <a:cubicBezTo>
                        <a:pt x="1424207" y="615791"/>
                        <a:pt x="1429827" y="619697"/>
                        <a:pt x="1438685" y="631222"/>
                      </a:cubicBezTo>
                      <a:cubicBezTo>
                        <a:pt x="1444305" y="638651"/>
                        <a:pt x="1449067" y="641699"/>
                        <a:pt x="1452877" y="641699"/>
                      </a:cubicBezTo>
                      <a:cubicBezTo>
                        <a:pt x="1460307" y="641699"/>
                        <a:pt x="1463831" y="629793"/>
                        <a:pt x="1462688" y="615601"/>
                      </a:cubicBezTo>
                      <a:cubicBezTo>
                        <a:pt x="1465831" y="615887"/>
                        <a:pt x="1468784" y="616077"/>
                        <a:pt x="1471546" y="616077"/>
                      </a:cubicBezTo>
                      <a:cubicBezTo>
                        <a:pt x="1518124" y="616077"/>
                        <a:pt x="1504884" y="573024"/>
                        <a:pt x="1542508" y="573024"/>
                      </a:cubicBezTo>
                      <a:cubicBezTo>
                        <a:pt x="1547270" y="573024"/>
                        <a:pt x="1552699" y="573691"/>
                        <a:pt x="1559272" y="575215"/>
                      </a:cubicBezTo>
                      <a:cubicBezTo>
                        <a:pt x="1585942" y="588359"/>
                        <a:pt x="1595086" y="608648"/>
                        <a:pt x="1599277" y="647033"/>
                      </a:cubicBezTo>
                      <a:cubicBezTo>
                        <a:pt x="1598134" y="654558"/>
                        <a:pt x="1642425" y="701135"/>
                        <a:pt x="1623661" y="701135"/>
                      </a:cubicBezTo>
                      <a:cubicBezTo>
                        <a:pt x="1622708" y="701135"/>
                        <a:pt x="1621565" y="701040"/>
                        <a:pt x="1620232" y="700754"/>
                      </a:cubicBezTo>
                      <a:cubicBezTo>
                        <a:pt x="1617565" y="699802"/>
                        <a:pt x="1615564" y="699326"/>
                        <a:pt x="1613945" y="699326"/>
                      </a:cubicBezTo>
                      <a:cubicBezTo>
                        <a:pt x="1601658" y="699326"/>
                        <a:pt x="1621565" y="727805"/>
                        <a:pt x="1619755" y="735806"/>
                      </a:cubicBezTo>
                      <a:cubicBezTo>
                        <a:pt x="1617850" y="744093"/>
                        <a:pt x="1634805" y="740664"/>
                        <a:pt x="1625851" y="773906"/>
                      </a:cubicBezTo>
                      <a:cubicBezTo>
                        <a:pt x="1619565" y="797433"/>
                        <a:pt x="1640139" y="824675"/>
                        <a:pt x="1626137" y="845725"/>
                      </a:cubicBezTo>
                      <a:cubicBezTo>
                        <a:pt x="1625851" y="846106"/>
                        <a:pt x="1624804" y="875729"/>
                        <a:pt x="1624899" y="909066"/>
                      </a:cubicBezTo>
                      <a:cubicBezTo>
                        <a:pt x="1605087" y="909828"/>
                        <a:pt x="1617469" y="936689"/>
                        <a:pt x="1608230" y="945356"/>
                      </a:cubicBezTo>
                      <a:cubicBezTo>
                        <a:pt x="1606420" y="946976"/>
                        <a:pt x="1604992" y="947738"/>
                        <a:pt x="1603849" y="947738"/>
                      </a:cubicBezTo>
                      <a:cubicBezTo>
                        <a:pt x="1598610" y="947738"/>
                        <a:pt x="1599086" y="933260"/>
                        <a:pt x="1597753" y="930783"/>
                      </a:cubicBezTo>
                      <a:cubicBezTo>
                        <a:pt x="1595562" y="926783"/>
                        <a:pt x="1593752" y="925163"/>
                        <a:pt x="1592133" y="925163"/>
                      </a:cubicBezTo>
                      <a:cubicBezTo>
                        <a:pt x="1585275" y="925163"/>
                        <a:pt x="1583179" y="955072"/>
                        <a:pt x="1583179" y="955072"/>
                      </a:cubicBezTo>
                      <a:cubicBezTo>
                        <a:pt x="1571749" y="975551"/>
                        <a:pt x="1596514" y="996696"/>
                        <a:pt x="1575369" y="1000506"/>
                      </a:cubicBezTo>
                      <a:cubicBezTo>
                        <a:pt x="1565177" y="1002316"/>
                        <a:pt x="1559938" y="1004888"/>
                        <a:pt x="1557176" y="1004888"/>
                      </a:cubicBezTo>
                      <a:cubicBezTo>
                        <a:pt x="1554128" y="1004888"/>
                        <a:pt x="1554033" y="1001744"/>
                        <a:pt x="1553271" y="990791"/>
                      </a:cubicBezTo>
                      <a:cubicBezTo>
                        <a:pt x="1552795" y="983456"/>
                        <a:pt x="1551080" y="980694"/>
                        <a:pt x="1548699" y="980694"/>
                      </a:cubicBezTo>
                      <a:cubicBezTo>
                        <a:pt x="1543365" y="980694"/>
                        <a:pt x="1534888" y="994886"/>
                        <a:pt x="1531363" y="1001840"/>
                      </a:cubicBezTo>
                      <a:cubicBezTo>
                        <a:pt x="1531268" y="998982"/>
                        <a:pt x="1529839" y="1001554"/>
                        <a:pt x="1519743" y="985457"/>
                      </a:cubicBezTo>
                      <a:cubicBezTo>
                        <a:pt x="1515552" y="978789"/>
                        <a:pt x="1511647" y="977741"/>
                        <a:pt x="1508694" y="977741"/>
                      </a:cubicBezTo>
                      <a:cubicBezTo>
                        <a:pt x="1507360" y="977741"/>
                        <a:pt x="1506217" y="977932"/>
                        <a:pt x="1505360" y="977932"/>
                      </a:cubicBezTo>
                      <a:cubicBezTo>
                        <a:pt x="1504027" y="977932"/>
                        <a:pt x="1503074" y="977551"/>
                        <a:pt x="1502693" y="975646"/>
                      </a:cubicBezTo>
                      <a:cubicBezTo>
                        <a:pt x="1499740" y="960311"/>
                        <a:pt x="1496692" y="954977"/>
                        <a:pt x="1493359" y="954977"/>
                      </a:cubicBezTo>
                      <a:cubicBezTo>
                        <a:pt x="1487358" y="954977"/>
                        <a:pt x="1480500" y="972598"/>
                        <a:pt x="1472118" y="979932"/>
                      </a:cubicBezTo>
                      <a:cubicBezTo>
                        <a:pt x="1440685" y="1007459"/>
                        <a:pt x="1487644" y="1005650"/>
                        <a:pt x="1454687" y="1018127"/>
                      </a:cubicBezTo>
                      <a:cubicBezTo>
                        <a:pt x="1446877" y="1021080"/>
                        <a:pt x="1442590" y="1025938"/>
                        <a:pt x="1438685" y="1025938"/>
                      </a:cubicBezTo>
                      <a:cubicBezTo>
                        <a:pt x="1436780" y="1025938"/>
                        <a:pt x="1434875" y="1024700"/>
                        <a:pt x="1432780" y="1021461"/>
                      </a:cubicBezTo>
                      <a:cubicBezTo>
                        <a:pt x="1407253" y="1000887"/>
                        <a:pt x="1368391" y="967645"/>
                        <a:pt x="1350579" y="967645"/>
                      </a:cubicBezTo>
                      <a:cubicBezTo>
                        <a:pt x="1349531" y="967645"/>
                        <a:pt x="1348483" y="967740"/>
                        <a:pt x="1347626" y="968026"/>
                      </a:cubicBezTo>
                      <a:cubicBezTo>
                        <a:pt x="1334767" y="963454"/>
                        <a:pt x="1325909" y="961549"/>
                        <a:pt x="1319242" y="961549"/>
                      </a:cubicBezTo>
                      <a:cubicBezTo>
                        <a:pt x="1301335" y="961549"/>
                        <a:pt x="1299049" y="975170"/>
                        <a:pt x="1277046" y="988314"/>
                      </a:cubicBezTo>
                      <a:cubicBezTo>
                        <a:pt x="1261711" y="994124"/>
                        <a:pt x="1246185" y="999268"/>
                        <a:pt x="1230850" y="1004792"/>
                      </a:cubicBezTo>
                      <a:cubicBezTo>
                        <a:pt x="1225325" y="1005935"/>
                        <a:pt x="1219324" y="1006983"/>
                        <a:pt x="1212847" y="1007935"/>
                      </a:cubicBezTo>
                      <a:cubicBezTo>
                        <a:pt x="1173985" y="1013460"/>
                        <a:pt x="1161984" y="1029557"/>
                        <a:pt x="1149220" y="1042130"/>
                      </a:cubicBezTo>
                      <a:cubicBezTo>
                        <a:pt x="1132361" y="1048417"/>
                        <a:pt x="1113311" y="1051655"/>
                        <a:pt x="1094356" y="1051655"/>
                      </a:cubicBezTo>
                      <a:cubicBezTo>
                        <a:pt x="1075402" y="1051655"/>
                        <a:pt x="1056637" y="1048417"/>
                        <a:pt x="1039969" y="1041845"/>
                      </a:cubicBezTo>
                      <a:cubicBezTo>
                        <a:pt x="1001392" y="1026605"/>
                        <a:pt x="1003488" y="972693"/>
                        <a:pt x="975770" y="944975"/>
                      </a:cubicBezTo>
                      <a:cubicBezTo>
                        <a:pt x="972055" y="941261"/>
                        <a:pt x="968150" y="937927"/>
                        <a:pt x="964150" y="934784"/>
                      </a:cubicBezTo>
                      <a:cubicBezTo>
                        <a:pt x="958339" y="923639"/>
                        <a:pt x="953482" y="920401"/>
                        <a:pt x="948624" y="920401"/>
                      </a:cubicBezTo>
                      <a:cubicBezTo>
                        <a:pt x="946909" y="920401"/>
                        <a:pt x="945195" y="920782"/>
                        <a:pt x="943385" y="921449"/>
                      </a:cubicBezTo>
                      <a:cubicBezTo>
                        <a:pt x="921478" y="909638"/>
                        <a:pt x="896903" y="902018"/>
                        <a:pt x="873567" y="894588"/>
                      </a:cubicBezTo>
                      <a:cubicBezTo>
                        <a:pt x="854898" y="884492"/>
                        <a:pt x="837943" y="879348"/>
                        <a:pt x="822322" y="879348"/>
                      </a:cubicBezTo>
                      <a:cubicBezTo>
                        <a:pt x="793271" y="879348"/>
                        <a:pt x="768792" y="897350"/>
                        <a:pt x="746599" y="935641"/>
                      </a:cubicBezTo>
                      <a:cubicBezTo>
                        <a:pt x="753361" y="946023"/>
                        <a:pt x="749075" y="954691"/>
                        <a:pt x="741455" y="954691"/>
                      </a:cubicBezTo>
                      <a:cubicBezTo>
                        <a:pt x="738693" y="954691"/>
                        <a:pt x="735454" y="953548"/>
                        <a:pt x="732216" y="950881"/>
                      </a:cubicBezTo>
                      <a:cubicBezTo>
                        <a:pt x="722024" y="942689"/>
                        <a:pt x="718405" y="935736"/>
                        <a:pt x="718119" y="929259"/>
                      </a:cubicBezTo>
                      <a:cubicBezTo>
                        <a:pt x="727549" y="911162"/>
                        <a:pt x="739550" y="894017"/>
                        <a:pt x="738598" y="872300"/>
                      </a:cubicBezTo>
                      <a:cubicBezTo>
                        <a:pt x="737455" y="844582"/>
                        <a:pt x="714785" y="830390"/>
                        <a:pt x="689830" y="826865"/>
                      </a:cubicBezTo>
                      <a:cubicBezTo>
                        <a:pt x="683638" y="826008"/>
                        <a:pt x="677447" y="825627"/>
                        <a:pt x="671351" y="825627"/>
                      </a:cubicBezTo>
                      <a:cubicBezTo>
                        <a:pt x="657064" y="825627"/>
                        <a:pt x="642871" y="827342"/>
                        <a:pt x="628584" y="827342"/>
                      </a:cubicBezTo>
                      <a:cubicBezTo>
                        <a:pt x="624774" y="827342"/>
                        <a:pt x="620964" y="827246"/>
                        <a:pt x="617059" y="826865"/>
                      </a:cubicBezTo>
                      <a:cubicBezTo>
                        <a:pt x="578578" y="823722"/>
                        <a:pt x="542287" y="799052"/>
                        <a:pt x="511617" y="777716"/>
                      </a:cubicBezTo>
                      <a:cubicBezTo>
                        <a:pt x="480946" y="756380"/>
                        <a:pt x="450847" y="734568"/>
                        <a:pt x="419320" y="714470"/>
                      </a:cubicBezTo>
                      <a:cubicBezTo>
                        <a:pt x="409890" y="708470"/>
                        <a:pt x="400365" y="702278"/>
                        <a:pt x="391030" y="695897"/>
                      </a:cubicBezTo>
                      <a:cubicBezTo>
                        <a:pt x="390649" y="693134"/>
                        <a:pt x="389792" y="690182"/>
                        <a:pt x="388268" y="687324"/>
                      </a:cubicBezTo>
                      <a:cubicBezTo>
                        <a:pt x="384363" y="679704"/>
                        <a:pt x="379219" y="672941"/>
                        <a:pt x="373314" y="667036"/>
                      </a:cubicBezTo>
                      <a:cubicBezTo>
                        <a:pt x="372647" y="665226"/>
                        <a:pt x="371599" y="663416"/>
                        <a:pt x="369885" y="661797"/>
                      </a:cubicBezTo>
                      <a:cubicBezTo>
                        <a:pt x="364646" y="656749"/>
                        <a:pt x="359979" y="654082"/>
                        <a:pt x="355693" y="652844"/>
                      </a:cubicBezTo>
                      <a:cubicBezTo>
                        <a:pt x="347787" y="647700"/>
                        <a:pt x="339214" y="643319"/>
                        <a:pt x="330261" y="639604"/>
                      </a:cubicBezTo>
                      <a:cubicBezTo>
                        <a:pt x="300067" y="595789"/>
                        <a:pt x="285112" y="505397"/>
                        <a:pt x="224724" y="491490"/>
                      </a:cubicBezTo>
                      <a:cubicBezTo>
                        <a:pt x="220057" y="484823"/>
                        <a:pt x="211960" y="479679"/>
                        <a:pt x="203864" y="479679"/>
                      </a:cubicBezTo>
                      <a:cubicBezTo>
                        <a:pt x="201578" y="479679"/>
                        <a:pt x="199197" y="480060"/>
                        <a:pt x="197006" y="481013"/>
                      </a:cubicBezTo>
                      <a:cubicBezTo>
                        <a:pt x="188719" y="484442"/>
                        <a:pt x="180909" y="488156"/>
                        <a:pt x="173098" y="492633"/>
                      </a:cubicBezTo>
                      <a:cubicBezTo>
                        <a:pt x="167860" y="495681"/>
                        <a:pt x="159954" y="501968"/>
                        <a:pt x="153096" y="501968"/>
                      </a:cubicBezTo>
                      <a:cubicBezTo>
                        <a:pt x="152524" y="501968"/>
                        <a:pt x="151953" y="501968"/>
                        <a:pt x="151381" y="501777"/>
                      </a:cubicBezTo>
                      <a:cubicBezTo>
                        <a:pt x="146047" y="500825"/>
                        <a:pt x="143666" y="495776"/>
                        <a:pt x="140142" y="491585"/>
                      </a:cubicBezTo>
                      <a:cubicBezTo>
                        <a:pt x="133665" y="480346"/>
                        <a:pt x="123568" y="469487"/>
                        <a:pt x="115282" y="463772"/>
                      </a:cubicBezTo>
                      <a:cubicBezTo>
                        <a:pt x="58798" y="423672"/>
                        <a:pt x="76610" y="391763"/>
                        <a:pt x="31652" y="380429"/>
                      </a:cubicBezTo>
                      <a:cubicBezTo>
                        <a:pt x="27937" y="384810"/>
                        <a:pt x="24985" y="386525"/>
                        <a:pt x="22508" y="386525"/>
                      </a:cubicBezTo>
                      <a:cubicBezTo>
                        <a:pt x="12602" y="386525"/>
                        <a:pt x="11364" y="357759"/>
                        <a:pt x="7459" y="351377"/>
                      </a:cubicBezTo>
                      <a:cubicBezTo>
                        <a:pt x="5744" y="348520"/>
                        <a:pt x="4411" y="346234"/>
                        <a:pt x="3268" y="344138"/>
                      </a:cubicBezTo>
                      <a:cubicBezTo>
                        <a:pt x="2315" y="334613"/>
                        <a:pt x="2220" y="324993"/>
                        <a:pt x="2410" y="315849"/>
                      </a:cubicBezTo>
                      <a:cubicBezTo>
                        <a:pt x="6982" y="311658"/>
                        <a:pt x="14317" y="308610"/>
                        <a:pt x="6411" y="300228"/>
                      </a:cubicBezTo>
                      <a:cubicBezTo>
                        <a:pt x="4696" y="298418"/>
                        <a:pt x="3553" y="296894"/>
                        <a:pt x="2791" y="295561"/>
                      </a:cubicBezTo>
                      <a:cubicBezTo>
                        <a:pt x="2791" y="292894"/>
                        <a:pt x="2887" y="290227"/>
                        <a:pt x="2982" y="287560"/>
                      </a:cubicBezTo>
                      <a:cubicBezTo>
                        <a:pt x="6030" y="283559"/>
                        <a:pt x="12697" y="280988"/>
                        <a:pt x="9364" y="274320"/>
                      </a:cubicBezTo>
                      <a:cubicBezTo>
                        <a:pt x="7173" y="270034"/>
                        <a:pt x="5363" y="266319"/>
                        <a:pt x="3934" y="263176"/>
                      </a:cubicBezTo>
                      <a:cubicBezTo>
                        <a:pt x="4411" y="254984"/>
                        <a:pt x="5173" y="246793"/>
                        <a:pt x="6125" y="238697"/>
                      </a:cubicBezTo>
                      <a:cubicBezTo>
                        <a:pt x="7459" y="236792"/>
                        <a:pt x="8316" y="233553"/>
                        <a:pt x="7744" y="227648"/>
                      </a:cubicBezTo>
                      <a:cubicBezTo>
                        <a:pt x="7744" y="227552"/>
                        <a:pt x="7744" y="227457"/>
                        <a:pt x="7744" y="227362"/>
                      </a:cubicBezTo>
                      <a:cubicBezTo>
                        <a:pt x="8125" y="225266"/>
                        <a:pt x="8506" y="223171"/>
                        <a:pt x="8887" y="220980"/>
                      </a:cubicBezTo>
                      <a:cubicBezTo>
                        <a:pt x="11840" y="214408"/>
                        <a:pt x="19746" y="210312"/>
                        <a:pt x="26128" y="210312"/>
                      </a:cubicBezTo>
                      <a:cubicBezTo>
                        <a:pt x="31271" y="210312"/>
                        <a:pt x="35462" y="212979"/>
                        <a:pt x="35081" y="219361"/>
                      </a:cubicBezTo>
                      <a:cubicBezTo>
                        <a:pt x="34033" y="238982"/>
                        <a:pt x="42225" y="246602"/>
                        <a:pt x="52036" y="246602"/>
                      </a:cubicBezTo>
                      <a:cubicBezTo>
                        <a:pt x="63561" y="246602"/>
                        <a:pt x="77182" y="236125"/>
                        <a:pt x="80230" y="222409"/>
                      </a:cubicBezTo>
                      <a:cubicBezTo>
                        <a:pt x="95946" y="153257"/>
                        <a:pt x="40701" y="144685"/>
                        <a:pt x="75658" y="105061"/>
                      </a:cubicBezTo>
                      <a:cubicBezTo>
                        <a:pt x="73276" y="65627"/>
                        <a:pt x="90136" y="94488"/>
                        <a:pt x="102137" y="66485"/>
                      </a:cubicBezTo>
                      <a:cubicBezTo>
                        <a:pt x="125759" y="68104"/>
                        <a:pt x="142714" y="68961"/>
                        <a:pt x="154906" y="68961"/>
                      </a:cubicBezTo>
                      <a:cubicBezTo>
                        <a:pt x="214818" y="68961"/>
                        <a:pt x="163573" y="49149"/>
                        <a:pt x="237202" y="7239"/>
                      </a:cubicBezTo>
                      <a:cubicBezTo>
                        <a:pt x="240154" y="3334"/>
                        <a:pt x="243488" y="1810"/>
                        <a:pt x="247108" y="1810"/>
                      </a:cubicBezTo>
                      <a:moveTo>
                        <a:pt x="247203" y="0"/>
                      </a:moveTo>
                      <a:lnTo>
                        <a:pt x="247203" y="2381"/>
                      </a:lnTo>
                      <a:cubicBezTo>
                        <a:pt x="247203" y="2381"/>
                        <a:pt x="247203" y="0"/>
                        <a:pt x="247203" y="0"/>
                      </a:cubicBezTo>
                      <a:cubicBezTo>
                        <a:pt x="242726" y="0"/>
                        <a:pt x="238821" y="2000"/>
                        <a:pt x="235773" y="6001"/>
                      </a:cubicBezTo>
                      <a:cubicBezTo>
                        <a:pt x="198911" y="27051"/>
                        <a:pt x="192910" y="42863"/>
                        <a:pt x="189005" y="53245"/>
                      </a:cubicBezTo>
                      <a:cubicBezTo>
                        <a:pt x="185290" y="63056"/>
                        <a:pt x="183671" y="67151"/>
                        <a:pt x="155096" y="67151"/>
                      </a:cubicBezTo>
                      <a:cubicBezTo>
                        <a:pt x="143190" y="67151"/>
                        <a:pt x="126997" y="66389"/>
                        <a:pt x="102423" y="64675"/>
                      </a:cubicBezTo>
                      <a:cubicBezTo>
                        <a:pt x="102423" y="64675"/>
                        <a:pt x="102328" y="64675"/>
                        <a:pt x="102232" y="64675"/>
                      </a:cubicBezTo>
                      <a:cubicBezTo>
                        <a:pt x="101280" y="64675"/>
                        <a:pt x="100423" y="65246"/>
                        <a:pt x="100042" y="66104"/>
                      </a:cubicBezTo>
                      <a:cubicBezTo>
                        <a:pt x="95184" y="77438"/>
                        <a:pt x="89945" y="78391"/>
                        <a:pt x="84992" y="79343"/>
                      </a:cubicBezTo>
                      <a:cubicBezTo>
                        <a:pt x="76991" y="80867"/>
                        <a:pt x="72229" y="83344"/>
                        <a:pt x="73276" y="104775"/>
                      </a:cubicBezTo>
                      <a:cubicBezTo>
                        <a:pt x="55084" y="125825"/>
                        <a:pt x="61370" y="138875"/>
                        <a:pt x="69181" y="155448"/>
                      </a:cubicBezTo>
                      <a:cubicBezTo>
                        <a:pt x="76420" y="170688"/>
                        <a:pt x="85373" y="189548"/>
                        <a:pt x="77944" y="222409"/>
                      </a:cubicBezTo>
                      <a:cubicBezTo>
                        <a:pt x="74991" y="235553"/>
                        <a:pt x="61942" y="244697"/>
                        <a:pt x="52036" y="244697"/>
                      </a:cubicBezTo>
                      <a:cubicBezTo>
                        <a:pt x="48130" y="244697"/>
                        <a:pt x="44987" y="243364"/>
                        <a:pt x="42511" y="240792"/>
                      </a:cubicBezTo>
                      <a:cubicBezTo>
                        <a:pt x="38605" y="236696"/>
                        <a:pt x="36891" y="229553"/>
                        <a:pt x="37367" y="219932"/>
                      </a:cubicBezTo>
                      <a:cubicBezTo>
                        <a:pt x="37558" y="215646"/>
                        <a:pt x="36034" y="213074"/>
                        <a:pt x="34700" y="211646"/>
                      </a:cubicBezTo>
                      <a:cubicBezTo>
                        <a:pt x="32700" y="209455"/>
                        <a:pt x="29652" y="208407"/>
                        <a:pt x="26032" y="208407"/>
                      </a:cubicBezTo>
                      <a:cubicBezTo>
                        <a:pt x="19270" y="208407"/>
                        <a:pt x="10126" y="212693"/>
                        <a:pt x="6601" y="220504"/>
                      </a:cubicBezTo>
                      <a:cubicBezTo>
                        <a:pt x="6601" y="220694"/>
                        <a:pt x="6506" y="220885"/>
                        <a:pt x="6411" y="220980"/>
                      </a:cubicBezTo>
                      <a:cubicBezTo>
                        <a:pt x="6030" y="223076"/>
                        <a:pt x="5554" y="225266"/>
                        <a:pt x="5268" y="227362"/>
                      </a:cubicBezTo>
                      <a:cubicBezTo>
                        <a:pt x="5268" y="227552"/>
                        <a:pt x="5268" y="227743"/>
                        <a:pt x="5268" y="227933"/>
                      </a:cubicBezTo>
                      <a:cubicBezTo>
                        <a:pt x="5649" y="232791"/>
                        <a:pt x="5268" y="236030"/>
                        <a:pt x="4030" y="237744"/>
                      </a:cubicBezTo>
                      <a:cubicBezTo>
                        <a:pt x="3839" y="238030"/>
                        <a:pt x="3649" y="238411"/>
                        <a:pt x="3649" y="238792"/>
                      </a:cubicBezTo>
                      <a:cubicBezTo>
                        <a:pt x="2696" y="246602"/>
                        <a:pt x="1934" y="254603"/>
                        <a:pt x="1458" y="263462"/>
                      </a:cubicBezTo>
                      <a:cubicBezTo>
                        <a:pt x="1458" y="263843"/>
                        <a:pt x="1458" y="264224"/>
                        <a:pt x="1648" y="264605"/>
                      </a:cubicBezTo>
                      <a:cubicBezTo>
                        <a:pt x="3077" y="267843"/>
                        <a:pt x="4887" y="271558"/>
                        <a:pt x="7078" y="275844"/>
                      </a:cubicBezTo>
                      <a:cubicBezTo>
                        <a:pt x="8602" y="278892"/>
                        <a:pt x="7554" y="280226"/>
                        <a:pt x="4220" y="283178"/>
                      </a:cubicBezTo>
                      <a:cubicBezTo>
                        <a:pt x="3077" y="284226"/>
                        <a:pt x="1934" y="285274"/>
                        <a:pt x="982" y="286512"/>
                      </a:cubicBezTo>
                      <a:cubicBezTo>
                        <a:pt x="696" y="286893"/>
                        <a:pt x="505" y="287369"/>
                        <a:pt x="505" y="287941"/>
                      </a:cubicBezTo>
                      <a:lnTo>
                        <a:pt x="315" y="295942"/>
                      </a:lnTo>
                      <a:cubicBezTo>
                        <a:pt x="315" y="295942"/>
                        <a:pt x="410" y="296799"/>
                        <a:pt x="601" y="297180"/>
                      </a:cubicBezTo>
                      <a:cubicBezTo>
                        <a:pt x="1553" y="298895"/>
                        <a:pt x="2887" y="300514"/>
                        <a:pt x="4601" y="302324"/>
                      </a:cubicBezTo>
                      <a:cubicBezTo>
                        <a:pt x="5935" y="303752"/>
                        <a:pt x="7554" y="305848"/>
                        <a:pt x="7459" y="307467"/>
                      </a:cubicBezTo>
                      <a:cubicBezTo>
                        <a:pt x="7363" y="309182"/>
                        <a:pt x="5268" y="310801"/>
                        <a:pt x="3172" y="312515"/>
                      </a:cubicBezTo>
                      <a:cubicBezTo>
                        <a:pt x="2315" y="313182"/>
                        <a:pt x="1553" y="313849"/>
                        <a:pt x="791" y="314516"/>
                      </a:cubicBezTo>
                      <a:cubicBezTo>
                        <a:pt x="315" y="314992"/>
                        <a:pt x="29" y="315563"/>
                        <a:pt x="29" y="316230"/>
                      </a:cubicBezTo>
                      <a:cubicBezTo>
                        <a:pt x="-66" y="324136"/>
                        <a:pt x="29" y="334423"/>
                        <a:pt x="982" y="344710"/>
                      </a:cubicBezTo>
                      <a:cubicBezTo>
                        <a:pt x="982" y="344996"/>
                        <a:pt x="1077" y="345377"/>
                        <a:pt x="1267" y="345662"/>
                      </a:cubicBezTo>
                      <a:cubicBezTo>
                        <a:pt x="2410" y="347758"/>
                        <a:pt x="3744" y="350044"/>
                        <a:pt x="5458" y="352997"/>
                      </a:cubicBezTo>
                      <a:cubicBezTo>
                        <a:pt x="6506" y="354806"/>
                        <a:pt x="7554" y="359569"/>
                        <a:pt x="8602" y="364141"/>
                      </a:cubicBezTo>
                      <a:cubicBezTo>
                        <a:pt x="11173" y="375857"/>
                        <a:pt x="14031" y="389192"/>
                        <a:pt x="22508" y="389192"/>
                      </a:cubicBezTo>
                      <a:cubicBezTo>
                        <a:pt x="25651" y="389192"/>
                        <a:pt x="28890" y="387287"/>
                        <a:pt x="32414" y="383381"/>
                      </a:cubicBezTo>
                      <a:cubicBezTo>
                        <a:pt x="53560" y="389096"/>
                        <a:pt x="59560" y="399669"/>
                        <a:pt x="67847" y="414242"/>
                      </a:cubicBezTo>
                      <a:cubicBezTo>
                        <a:pt x="75943" y="428530"/>
                        <a:pt x="86135" y="446342"/>
                        <a:pt x="113853" y="465963"/>
                      </a:cubicBezTo>
                      <a:cubicBezTo>
                        <a:pt x="122425" y="471869"/>
                        <a:pt x="132141" y="482727"/>
                        <a:pt x="137951" y="493014"/>
                      </a:cubicBezTo>
                      <a:cubicBezTo>
                        <a:pt x="138999" y="494252"/>
                        <a:pt x="139666" y="495205"/>
                        <a:pt x="140332" y="496157"/>
                      </a:cubicBezTo>
                      <a:cubicBezTo>
                        <a:pt x="142999" y="499777"/>
                        <a:pt x="145762" y="503396"/>
                        <a:pt x="150810" y="504349"/>
                      </a:cubicBezTo>
                      <a:cubicBezTo>
                        <a:pt x="151477" y="504444"/>
                        <a:pt x="152239" y="504539"/>
                        <a:pt x="153001" y="504539"/>
                      </a:cubicBezTo>
                      <a:cubicBezTo>
                        <a:pt x="159001" y="504539"/>
                        <a:pt x="165383" y="500444"/>
                        <a:pt x="170431" y="497205"/>
                      </a:cubicBezTo>
                      <a:cubicBezTo>
                        <a:pt x="171765" y="496348"/>
                        <a:pt x="173098" y="495491"/>
                        <a:pt x="174241" y="494824"/>
                      </a:cubicBezTo>
                      <a:cubicBezTo>
                        <a:pt x="181671" y="490538"/>
                        <a:pt x="189386" y="486823"/>
                        <a:pt x="197863" y="483299"/>
                      </a:cubicBezTo>
                      <a:cubicBezTo>
                        <a:pt x="199768" y="482537"/>
                        <a:pt x="201769" y="482156"/>
                        <a:pt x="203769" y="482156"/>
                      </a:cubicBezTo>
                      <a:cubicBezTo>
                        <a:pt x="210627" y="482156"/>
                        <a:pt x="218152" y="486442"/>
                        <a:pt x="222724" y="492919"/>
                      </a:cubicBezTo>
                      <a:cubicBezTo>
                        <a:pt x="223105" y="493395"/>
                        <a:pt x="223581" y="493776"/>
                        <a:pt x="224152" y="493871"/>
                      </a:cubicBezTo>
                      <a:cubicBezTo>
                        <a:pt x="264634" y="503111"/>
                        <a:pt x="284731" y="549212"/>
                        <a:pt x="302448" y="589883"/>
                      </a:cubicBezTo>
                      <a:cubicBezTo>
                        <a:pt x="310830" y="609029"/>
                        <a:pt x="318736" y="627126"/>
                        <a:pt x="328261" y="641033"/>
                      </a:cubicBezTo>
                      <a:cubicBezTo>
                        <a:pt x="328546" y="641414"/>
                        <a:pt x="328927" y="641699"/>
                        <a:pt x="329308" y="641890"/>
                      </a:cubicBezTo>
                      <a:cubicBezTo>
                        <a:pt x="338548" y="645700"/>
                        <a:pt x="346930" y="650081"/>
                        <a:pt x="354359" y="654939"/>
                      </a:cubicBezTo>
                      <a:cubicBezTo>
                        <a:pt x="354550" y="655034"/>
                        <a:pt x="354740" y="655130"/>
                        <a:pt x="355026" y="655225"/>
                      </a:cubicBezTo>
                      <a:cubicBezTo>
                        <a:pt x="359312" y="656463"/>
                        <a:pt x="363598" y="659225"/>
                        <a:pt x="368170" y="663607"/>
                      </a:cubicBezTo>
                      <a:cubicBezTo>
                        <a:pt x="369504" y="664845"/>
                        <a:pt x="370361" y="666274"/>
                        <a:pt x="371028" y="667893"/>
                      </a:cubicBezTo>
                      <a:cubicBezTo>
                        <a:pt x="371123" y="668179"/>
                        <a:pt x="371314" y="668465"/>
                        <a:pt x="371599" y="668750"/>
                      </a:cubicBezTo>
                      <a:cubicBezTo>
                        <a:pt x="377791" y="674942"/>
                        <a:pt x="382553" y="681419"/>
                        <a:pt x="386173" y="688467"/>
                      </a:cubicBezTo>
                      <a:cubicBezTo>
                        <a:pt x="387506" y="691039"/>
                        <a:pt x="388363" y="693611"/>
                        <a:pt x="388744" y="696278"/>
                      </a:cubicBezTo>
                      <a:cubicBezTo>
                        <a:pt x="388744" y="696944"/>
                        <a:pt x="389221" y="697516"/>
                        <a:pt x="389792" y="697897"/>
                      </a:cubicBezTo>
                      <a:cubicBezTo>
                        <a:pt x="398650" y="703993"/>
                        <a:pt x="407509" y="709708"/>
                        <a:pt x="418177" y="716566"/>
                      </a:cubicBezTo>
                      <a:cubicBezTo>
                        <a:pt x="441703" y="731615"/>
                        <a:pt x="464849" y="747903"/>
                        <a:pt x="487233" y="763619"/>
                      </a:cubicBezTo>
                      <a:cubicBezTo>
                        <a:pt x="494948" y="769049"/>
                        <a:pt x="502663" y="774383"/>
                        <a:pt x="510379" y="779812"/>
                      </a:cubicBezTo>
                      <a:cubicBezTo>
                        <a:pt x="540097" y="800481"/>
                        <a:pt x="577149" y="826199"/>
                        <a:pt x="617059" y="829437"/>
                      </a:cubicBezTo>
                      <a:cubicBezTo>
                        <a:pt x="620773" y="829723"/>
                        <a:pt x="624583" y="829913"/>
                        <a:pt x="628774" y="829913"/>
                      </a:cubicBezTo>
                      <a:cubicBezTo>
                        <a:pt x="636013" y="829913"/>
                        <a:pt x="643252" y="829437"/>
                        <a:pt x="650301" y="829056"/>
                      </a:cubicBezTo>
                      <a:cubicBezTo>
                        <a:pt x="657254" y="828675"/>
                        <a:pt x="664493" y="828199"/>
                        <a:pt x="671542" y="828199"/>
                      </a:cubicBezTo>
                      <a:cubicBezTo>
                        <a:pt x="678209" y="828199"/>
                        <a:pt x="684210" y="828580"/>
                        <a:pt x="689639" y="829342"/>
                      </a:cubicBezTo>
                      <a:cubicBezTo>
                        <a:pt x="717928" y="833438"/>
                        <a:pt x="735454" y="849630"/>
                        <a:pt x="736407" y="872585"/>
                      </a:cubicBezTo>
                      <a:cubicBezTo>
                        <a:pt x="737169" y="890111"/>
                        <a:pt x="729358" y="904399"/>
                        <a:pt x="720976" y="919448"/>
                      </a:cubicBezTo>
                      <a:cubicBezTo>
                        <a:pt x="719357" y="922401"/>
                        <a:pt x="717738" y="925354"/>
                        <a:pt x="716214" y="928307"/>
                      </a:cubicBezTo>
                      <a:cubicBezTo>
                        <a:pt x="716023" y="928688"/>
                        <a:pt x="715928" y="929069"/>
                        <a:pt x="715928" y="929450"/>
                      </a:cubicBezTo>
                      <a:cubicBezTo>
                        <a:pt x="716214" y="937355"/>
                        <a:pt x="721072" y="944975"/>
                        <a:pt x="730882" y="952786"/>
                      </a:cubicBezTo>
                      <a:cubicBezTo>
                        <a:pt x="734407" y="955548"/>
                        <a:pt x="738121" y="957072"/>
                        <a:pt x="741646" y="957072"/>
                      </a:cubicBezTo>
                      <a:cubicBezTo>
                        <a:pt x="745646" y="957072"/>
                        <a:pt x="749170" y="955072"/>
                        <a:pt x="751075" y="951643"/>
                      </a:cubicBezTo>
                      <a:cubicBezTo>
                        <a:pt x="753457" y="947261"/>
                        <a:pt x="752885" y="941356"/>
                        <a:pt x="749551" y="935641"/>
                      </a:cubicBezTo>
                      <a:cubicBezTo>
                        <a:pt x="771268" y="898874"/>
                        <a:pt x="794414" y="881825"/>
                        <a:pt x="822513" y="881825"/>
                      </a:cubicBezTo>
                      <a:cubicBezTo>
                        <a:pt x="837562" y="881825"/>
                        <a:pt x="853945" y="886682"/>
                        <a:pt x="872614" y="896779"/>
                      </a:cubicBezTo>
                      <a:lnTo>
                        <a:pt x="876615" y="898112"/>
                      </a:lnTo>
                      <a:cubicBezTo>
                        <a:pt x="898808" y="905161"/>
                        <a:pt x="921859" y="912495"/>
                        <a:pt x="942337" y="923639"/>
                      </a:cubicBezTo>
                      <a:cubicBezTo>
                        <a:pt x="942718" y="923830"/>
                        <a:pt x="943099" y="923925"/>
                        <a:pt x="943480" y="923925"/>
                      </a:cubicBezTo>
                      <a:cubicBezTo>
                        <a:pt x="943766" y="923925"/>
                        <a:pt x="944052" y="923925"/>
                        <a:pt x="944242" y="923830"/>
                      </a:cubicBezTo>
                      <a:cubicBezTo>
                        <a:pt x="945957" y="923258"/>
                        <a:pt x="947386" y="922877"/>
                        <a:pt x="948624" y="922877"/>
                      </a:cubicBezTo>
                      <a:cubicBezTo>
                        <a:pt x="951481" y="922877"/>
                        <a:pt x="955958" y="924211"/>
                        <a:pt x="962054" y="936022"/>
                      </a:cubicBezTo>
                      <a:cubicBezTo>
                        <a:pt x="962245" y="936308"/>
                        <a:pt x="962435" y="936593"/>
                        <a:pt x="962721" y="936784"/>
                      </a:cubicBezTo>
                      <a:cubicBezTo>
                        <a:pt x="966912" y="940022"/>
                        <a:pt x="970722" y="943356"/>
                        <a:pt x="974151" y="946785"/>
                      </a:cubicBezTo>
                      <a:cubicBezTo>
                        <a:pt x="985390" y="958025"/>
                        <a:pt x="991772" y="974122"/>
                        <a:pt x="997963" y="989743"/>
                      </a:cubicBezTo>
                      <a:cubicBezTo>
                        <a:pt x="1006726" y="1011936"/>
                        <a:pt x="1015775" y="1034891"/>
                        <a:pt x="1039207" y="1044131"/>
                      </a:cubicBezTo>
                      <a:cubicBezTo>
                        <a:pt x="1055685" y="1050608"/>
                        <a:pt x="1074735" y="1054132"/>
                        <a:pt x="1094452" y="1054132"/>
                      </a:cubicBezTo>
                      <a:cubicBezTo>
                        <a:pt x="1114168" y="1054132"/>
                        <a:pt x="1133123" y="1050798"/>
                        <a:pt x="1150078" y="1044416"/>
                      </a:cubicBezTo>
                      <a:cubicBezTo>
                        <a:pt x="1150363" y="1044321"/>
                        <a:pt x="1150649" y="1044131"/>
                        <a:pt x="1150935" y="1043845"/>
                      </a:cubicBezTo>
                      <a:cubicBezTo>
                        <a:pt x="1152268" y="1042607"/>
                        <a:pt x="1153507" y="1041273"/>
                        <a:pt x="1154840" y="1039940"/>
                      </a:cubicBezTo>
                      <a:cubicBezTo>
                        <a:pt x="1166175" y="1028319"/>
                        <a:pt x="1179129" y="1015175"/>
                        <a:pt x="1213228" y="1010317"/>
                      </a:cubicBezTo>
                      <a:cubicBezTo>
                        <a:pt x="1219515" y="1009459"/>
                        <a:pt x="1225611" y="1008412"/>
                        <a:pt x="1231421" y="1007174"/>
                      </a:cubicBezTo>
                      <a:cubicBezTo>
                        <a:pt x="1238089" y="1004792"/>
                        <a:pt x="1244470" y="1002601"/>
                        <a:pt x="1250757" y="1000316"/>
                      </a:cubicBezTo>
                      <a:cubicBezTo>
                        <a:pt x="1259710" y="997172"/>
                        <a:pt x="1268950" y="993934"/>
                        <a:pt x="1277998" y="990505"/>
                      </a:cubicBezTo>
                      <a:cubicBezTo>
                        <a:pt x="1287523" y="984885"/>
                        <a:pt x="1293429" y="979265"/>
                        <a:pt x="1298096" y="974789"/>
                      </a:cubicBezTo>
                      <a:cubicBezTo>
                        <a:pt x="1305049" y="968216"/>
                        <a:pt x="1309621" y="963835"/>
                        <a:pt x="1319337" y="963835"/>
                      </a:cubicBezTo>
                      <a:cubicBezTo>
                        <a:pt x="1326004" y="963835"/>
                        <a:pt x="1334767" y="965835"/>
                        <a:pt x="1346959" y="970121"/>
                      </a:cubicBezTo>
                      <a:cubicBezTo>
                        <a:pt x="1347245" y="970121"/>
                        <a:pt x="1347436" y="970217"/>
                        <a:pt x="1347721" y="970217"/>
                      </a:cubicBezTo>
                      <a:cubicBezTo>
                        <a:pt x="1347912" y="970217"/>
                        <a:pt x="1348198" y="970217"/>
                        <a:pt x="1348388" y="970217"/>
                      </a:cubicBezTo>
                      <a:cubicBezTo>
                        <a:pt x="1349055" y="970026"/>
                        <a:pt x="1349912" y="969931"/>
                        <a:pt x="1350769" y="969931"/>
                      </a:cubicBezTo>
                      <a:cubicBezTo>
                        <a:pt x="1365914" y="969931"/>
                        <a:pt x="1399061" y="996887"/>
                        <a:pt x="1423350" y="1016603"/>
                      </a:cubicBezTo>
                      <a:lnTo>
                        <a:pt x="1431160" y="1022985"/>
                      </a:lnTo>
                      <a:cubicBezTo>
                        <a:pt x="1432684" y="1025271"/>
                        <a:pt x="1435161" y="1028224"/>
                        <a:pt x="1438876" y="1028224"/>
                      </a:cubicBezTo>
                      <a:cubicBezTo>
                        <a:pt x="1441638" y="1028224"/>
                        <a:pt x="1444210" y="1026605"/>
                        <a:pt x="1447162" y="1024795"/>
                      </a:cubicBezTo>
                      <a:cubicBezTo>
                        <a:pt x="1449544" y="1023271"/>
                        <a:pt x="1452306" y="1021556"/>
                        <a:pt x="1455735" y="1020318"/>
                      </a:cubicBezTo>
                      <a:cubicBezTo>
                        <a:pt x="1464784" y="1016889"/>
                        <a:pt x="1468594" y="1014317"/>
                        <a:pt x="1469451" y="1011079"/>
                      </a:cubicBezTo>
                      <a:cubicBezTo>
                        <a:pt x="1470213" y="1008221"/>
                        <a:pt x="1468308" y="1005840"/>
                        <a:pt x="1466593" y="1003840"/>
                      </a:cubicBezTo>
                      <a:cubicBezTo>
                        <a:pt x="1463069" y="999554"/>
                        <a:pt x="1458973" y="994696"/>
                        <a:pt x="1473832" y="981647"/>
                      </a:cubicBezTo>
                      <a:cubicBezTo>
                        <a:pt x="1477738" y="978218"/>
                        <a:pt x="1481167" y="972979"/>
                        <a:pt x="1484405" y="967931"/>
                      </a:cubicBezTo>
                      <a:cubicBezTo>
                        <a:pt x="1487358" y="963454"/>
                        <a:pt x="1491358" y="957263"/>
                        <a:pt x="1493454" y="957263"/>
                      </a:cubicBezTo>
                      <a:cubicBezTo>
                        <a:pt x="1493835" y="957263"/>
                        <a:pt x="1496883" y="957834"/>
                        <a:pt x="1500407" y="976027"/>
                      </a:cubicBezTo>
                      <a:cubicBezTo>
                        <a:pt x="1500788" y="977932"/>
                        <a:pt x="1501931" y="980218"/>
                        <a:pt x="1505360" y="980218"/>
                      </a:cubicBezTo>
                      <a:cubicBezTo>
                        <a:pt x="1505836" y="980218"/>
                        <a:pt x="1506408" y="980218"/>
                        <a:pt x="1506979" y="980218"/>
                      </a:cubicBezTo>
                      <a:cubicBezTo>
                        <a:pt x="1507551" y="980218"/>
                        <a:pt x="1508122" y="980123"/>
                        <a:pt x="1508789" y="980123"/>
                      </a:cubicBezTo>
                      <a:cubicBezTo>
                        <a:pt x="1511266" y="980123"/>
                        <a:pt x="1514218" y="980885"/>
                        <a:pt x="1517838" y="986695"/>
                      </a:cubicBezTo>
                      <a:cubicBezTo>
                        <a:pt x="1523934" y="996601"/>
                        <a:pt x="1526982" y="999649"/>
                        <a:pt x="1528506" y="1001173"/>
                      </a:cubicBezTo>
                      <a:cubicBezTo>
                        <a:pt x="1528792" y="1001459"/>
                        <a:pt x="1528982" y="1001649"/>
                        <a:pt x="1529077" y="1001840"/>
                      </a:cubicBezTo>
                      <a:cubicBezTo>
                        <a:pt x="1529077" y="1002887"/>
                        <a:pt x="1529839" y="1003935"/>
                        <a:pt x="1530887" y="1004126"/>
                      </a:cubicBezTo>
                      <a:cubicBezTo>
                        <a:pt x="1531078" y="1004126"/>
                        <a:pt x="1531268" y="1004126"/>
                        <a:pt x="1531459" y="1004126"/>
                      </a:cubicBezTo>
                      <a:cubicBezTo>
                        <a:pt x="1532316" y="1004126"/>
                        <a:pt x="1533078" y="1003745"/>
                        <a:pt x="1533459" y="1002887"/>
                      </a:cubicBezTo>
                      <a:cubicBezTo>
                        <a:pt x="1539936" y="990505"/>
                        <a:pt x="1546318" y="983075"/>
                        <a:pt x="1548699" y="983075"/>
                      </a:cubicBezTo>
                      <a:cubicBezTo>
                        <a:pt x="1549080" y="983075"/>
                        <a:pt x="1550509" y="984409"/>
                        <a:pt x="1550890" y="990886"/>
                      </a:cubicBezTo>
                      <a:lnTo>
                        <a:pt x="1550890" y="992124"/>
                      </a:lnTo>
                      <a:cubicBezTo>
                        <a:pt x="1551652" y="1002792"/>
                        <a:pt x="1551937" y="1007174"/>
                        <a:pt x="1557176" y="1007174"/>
                      </a:cubicBezTo>
                      <a:cubicBezTo>
                        <a:pt x="1558795" y="1007174"/>
                        <a:pt x="1560605" y="1006602"/>
                        <a:pt x="1563367" y="1005840"/>
                      </a:cubicBezTo>
                      <a:cubicBezTo>
                        <a:pt x="1566320" y="1004983"/>
                        <a:pt x="1570321" y="1003745"/>
                        <a:pt x="1575845" y="1002792"/>
                      </a:cubicBezTo>
                      <a:cubicBezTo>
                        <a:pt x="1580417" y="1001935"/>
                        <a:pt x="1583560" y="1000220"/>
                        <a:pt x="1585180" y="997649"/>
                      </a:cubicBezTo>
                      <a:cubicBezTo>
                        <a:pt x="1587847" y="993362"/>
                        <a:pt x="1586418" y="987933"/>
                        <a:pt x="1584799" y="981647"/>
                      </a:cubicBezTo>
                      <a:cubicBezTo>
                        <a:pt x="1582798" y="973836"/>
                        <a:pt x="1580417" y="964883"/>
                        <a:pt x="1585275" y="956215"/>
                      </a:cubicBezTo>
                      <a:cubicBezTo>
                        <a:pt x="1585465" y="955929"/>
                        <a:pt x="1585561" y="955548"/>
                        <a:pt x="1585561" y="955262"/>
                      </a:cubicBezTo>
                      <a:cubicBezTo>
                        <a:pt x="1586608" y="940213"/>
                        <a:pt x="1589942" y="928021"/>
                        <a:pt x="1592133" y="927640"/>
                      </a:cubicBezTo>
                      <a:cubicBezTo>
                        <a:pt x="1592133" y="927640"/>
                        <a:pt x="1593371" y="927830"/>
                        <a:pt x="1595657" y="932021"/>
                      </a:cubicBezTo>
                      <a:cubicBezTo>
                        <a:pt x="1595848" y="932498"/>
                        <a:pt x="1596133" y="934593"/>
                        <a:pt x="1596324" y="936022"/>
                      </a:cubicBezTo>
                      <a:cubicBezTo>
                        <a:pt x="1597086" y="942023"/>
                        <a:pt x="1598038" y="950119"/>
                        <a:pt x="1603849" y="950119"/>
                      </a:cubicBezTo>
                      <a:cubicBezTo>
                        <a:pt x="1605754" y="950119"/>
                        <a:pt x="1607659" y="949166"/>
                        <a:pt x="1609849" y="947166"/>
                      </a:cubicBezTo>
                      <a:cubicBezTo>
                        <a:pt x="1614326" y="942975"/>
                        <a:pt x="1614517" y="935927"/>
                        <a:pt x="1614802" y="929069"/>
                      </a:cubicBezTo>
                      <a:cubicBezTo>
                        <a:pt x="1615183" y="918401"/>
                        <a:pt x="1615850" y="911828"/>
                        <a:pt x="1624994" y="911447"/>
                      </a:cubicBezTo>
                      <a:cubicBezTo>
                        <a:pt x="1626232" y="911447"/>
                        <a:pt x="1627280" y="910304"/>
                        <a:pt x="1627280" y="909066"/>
                      </a:cubicBezTo>
                      <a:cubicBezTo>
                        <a:pt x="1627185" y="877729"/>
                        <a:pt x="1628042" y="850487"/>
                        <a:pt x="1628423" y="846582"/>
                      </a:cubicBezTo>
                      <a:cubicBezTo>
                        <a:pt x="1636424" y="834009"/>
                        <a:pt x="1633281" y="819626"/>
                        <a:pt x="1630233" y="805625"/>
                      </a:cubicBezTo>
                      <a:cubicBezTo>
                        <a:pt x="1627947" y="795052"/>
                        <a:pt x="1625566" y="784193"/>
                        <a:pt x="1628137" y="774478"/>
                      </a:cubicBezTo>
                      <a:cubicBezTo>
                        <a:pt x="1634424" y="750951"/>
                        <a:pt x="1628137" y="744474"/>
                        <a:pt x="1624042" y="740283"/>
                      </a:cubicBezTo>
                      <a:cubicBezTo>
                        <a:pt x="1622041" y="738283"/>
                        <a:pt x="1621660" y="737711"/>
                        <a:pt x="1622041" y="736378"/>
                      </a:cubicBezTo>
                      <a:cubicBezTo>
                        <a:pt x="1622994" y="732473"/>
                        <a:pt x="1620327" y="726186"/>
                        <a:pt x="1617279" y="718947"/>
                      </a:cubicBezTo>
                      <a:cubicBezTo>
                        <a:pt x="1614802" y="713137"/>
                        <a:pt x="1611088" y="704279"/>
                        <a:pt x="1612516" y="702183"/>
                      </a:cubicBezTo>
                      <a:cubicBezTo>
                        <a:pt x="1612707" y="701897"/>
                        <a:pt x="1613374" y="701802"/>
                        <a:pt x="1613945" y="701802"/>
                      </a:cubicBezTo>
                      <a:cubicBezTo>
                        <a:pt x="1615279" y="701802"/>
                        <a:pt x="1617088" y="702278"/>
                        <a:pt x="1619374" y="703040"/>
                      </a:cubicBezTo>
                      <a:cubicBezTo>
                        <a:pt x="1621184" y="703421"/>
                        <a:pt x="1622518" y="703612"/>
                        <a:pt x="1623661" y="703612"/>
                      </a:cubicBezTo>
                      <a:cubicBezTo>
                        <a:pt x="1627566" y="703612"/>
                        <a:pt x="1629280" y="701897"/>
                        <a:pt x="1629947" y="700469"/>
                      </a:cubicBezTo>
                      <a:cubicBezTo>
                        <a:pt x="1632995" y="694563"/>
                        <a:pt x="1625280" y="682943"/>
                        <a:pt x="1613088" y="665893"/>
                      </a:cubicBezTo>
                      <a:cubicBezTo>
                        <a:pt x="1608230" y="659035"/>
                        <a:pt x="1601467" y="649700"/>
                        <a:pt x="1601563" y="647414"/>
                      </a:cubicBezTo>
                      <a:cubicBezTo>
                        <a:pt x="1601563" y="647224"/>
                        <a:pt x="1601563" y="647033"/>
                        <a:pt x="1601563" y="646843"/>
                      </a:cubicBezTo>
                      <a:cubicBezTo>
                        <a:pt x="1597657" y="611124"/>
                        <a:pt x="1589656" y="587693"/>
                        <a:pt x="1560224" y="573119"/>
                      </a:cubicBezTo>
                      <a:cubicBezTo>
                        <a:pt x="1560034" y="573119"/>
                        <a:pt x="1559843" y="573024"/>
                        <a:pt x="1559748" y="572929"/>
                      </a:cubicBezTo>
                      <a:cubicBezTo>
                        <a:pt x="1553271" y="571405"/>
                        <a:pt x="1547461" y="570643"/>
                        <a:pt x="1542412" y="570643"/>
                      </a:cubicBezTo>
                      <a:cubicBezTo>
                        <a:pt x="1523362" y="570643"/>
                        <a:pt x="1516314" y="581216"/>
                        <a:pt x="1509456" y="591503"/>
                      </a:cubicBezTo>
                      <a:cubicBezTo>
                        <a:pt x="1501836" y="602933"/>
                        <a:pt x="1494692" y="613696"/>
                        <a:pt x="1471451" y="613696"/>
                      </a:cubicBezTo>
                      <a:cubicBezTo>
                        <a:pt x="1468784" y="613696"/>
                        <a:pt x="1465831" y="613505"/>
                        <a:pt x="1462879" y="613220"/>
                      </a:cubicBezTo>
                      <a:cubicBezTo>
                        <a:pt x="1462879" y="613220"/>
                        <a:pt x="1462688" y="613220"/>
                        <a:pt x="1462688" y="613220"/>
                      </a:cubicBezTo>
                      <a:cubicBezTo>
                        <a:pt x="1462021" y="613220"/>
                        <a:pt x="1461450" y="613505"/>
                        <a:pt x="1461069" y="613886"/>
                      </a:cubicBezTo>
                      <a:cubicBezTo>
                        <a:pt x="1460593" y="614363"/>
                        <a:pt x="1460307" y="615029"/>
                        <a:pt x="1460402" y="615791"/>
                      </a:cubicBezTo>
                      <a:cubicBezTo>
                        <a:pt x="1461164" y="625602"/>
                        <a:pt x="1459545" y="634175"/>
                        <a:pt x="1456306" y="637699"/>
                      </a:cubicBezTo>
                      <a:cubicBezTo>
                        <a:pt x="1455259" y="638842"/>
                        <a:pt x="1454211" y="639318"/>
                        <a:pt x="1452973" y="639318"/>
                      </a:cubicBezTo>
                      <a:cubicBezTo>
                        <a:pt x="1451068" y="639318"/>
                        <a:pt x="1447067" y="638080"/>
                        <a:pt x="1440685" y="629793"/>
                      </a:cubicBezTo>
                      <a:cubicBezTo>
                        <a:pt x="1432303" y="618744"/>
                        <a:pt x="1425826" y="613410"/>
                        <a:pt x="1420969" y="613410"/>
                      </a:cubicBezTo>
                      <a:cubicBezTo>
                        <a:pt x="1418302" y="613410"/>
                        <a:pt x="1416206" y="614934"/>
                        <a:pt x="1415063" y="617601"/>
                      </a:cubicBezTo>
                      <a:cubicBezTo>
                        <a:pt x="1413253" y="621887"/>
                        <a:pt x="1414111" y="629698"/>
                        <a:pt x="1416778" y="632365"/>
                      </a:cubicBezTo>
                      <a:cubicBezTo>
                        <a:pt x="1420397" y="636080"/>
                        <a:pt x="1419540" y="639223"/>
                        <a:pt x="1419064" y="640461"/>
                      </a:cubicBezTo>
                      <a:cubicBezTo>
                        <a:pt x="1418302" y="642176"/>
                        <a:pt x="1416873" y="643223"/>
                        <a:pt x="1415254" y="643223"/>
                      </a:cubicBezTo>
                      <a:cubicBezTo>
                        <a:pt x="1413444" y="643223"/>
                        <a:pt x="1411729" y="641795"/>
                        <a:pt x="1410301" y="639223"/>
                      </a:cubicBezTo>
                      <a:cubicBezTo>
                        <a:pt x="1404586" y="628745"/>
                        <a:pt x="1401061" y="628174"/>
                        <a:pt x="1395442" y="628079"/>
                      </a:cubicBezTo>
                      <a:cubicBezTo>
                        <a:pt x="1392489" y="628079"/>
                        <a:pt x="1388774" y="627983"/>
                        <a:pt x="1383059" y="625316"/>
                      </a:cubicBezTo>
                      <a:cubicBezTo>
                        <a:pt x="1382869" y="625316"/>
                        <a:pt x="1382773" y="625221"/>
                        <a:pt x="1382583" y="625126"/>
                      </a:cubicBezTo>
                      <a:cubicBezTo>
                        <a:pt x="1368295" y="622078"/>
                        <a:pt x="1359628" y="617696"/>
                        <a:pt x="1356008" y="611791"/>
                      </a:cubicBezTo>
                      <a:cubicBezTo>
                        <a:pt x="1352484" y="606076"/>
                        <a:pt x="1354294" y="599218"/>
                        <a:pt x="1356008" y="592646"/>
                      </a:cubicBezTo>
                      <a:cubicBezTo>
                        <a:pt x="1357627" y="586454"/>
                        <a:pt x="1359342" y="580073"/>
                        <a:pt x="1356199" y="574929"/>
                      </a:cubicBezTo>
                      <a:cubicBezTo>
                        <a:pt x="1353817" y="571119"/>
                        <a:pt x="1349150" y="568643"/>
                        <a:pt x="1341911" y="567214"/>
                      </a:cubicBezTo>
                      <a:cubicBezTo>
                        <a:pt x="1329910" y="567214"/>
                        <a:pt x="1324385" y="556832"/>
                        <a:pt x="1318480" y="545783"/>
                      </a:cubicBezTo>
                      <a:cubicBezTo>
                        <a:pt x="1312479" y="534638"/>
                        <a:pt x="1306383" y="523113"/>
                        <a:pt x="1293334" y="523113"/>
                      </a:cubicBezTo>
                      <a:cubicBezTo>
                        <a:pt x="1288571" y="523113"/>
                        <a:pt x="1283237" y="524732"/>
                        <a:pt x="1277236" y="527971"/>
                      </a:cubicBezTo>
                      <a:cubicBezTo>
                        <a:pt x="1270950" y="531305"/>
                        <a:pt x="1265044" y="533019"/>
                        <a:pt x="1259139" y="533019"/>
                      </a:cubicBezTo>
                      <a:cubicBezTo>
                        <a:pt x="1248852" y="533019"/>
                        <a:pt x="1240851" y="527971"/>
                        <a:pt x="1233802" y="523494"/>
                      </a:cubicBezTo>
                      <a:cubicBezTo>
                        <a:pt x="1228564" y="520160"/>
                        <a:pt x="1224087" y="517398"/>
                        <a:pt x="1219610" y="517398"/>
                      </a:cubicBezTo>
                      <a:cubicBezTo>
                        <a:pt x="1217419" y="517398"/>
                        <a:pt x="1215419" y="518065"/>
                        <a:pt x="1213609" y="519494"/>
                      </a:cubicBezTo>
                      <a:cubicBezTo>
                        <a:pt x="1211895" y="520827"/>
                        <a:pt x="1210371" y="521494"/>
                        <a:pt x="1209037" y="521494"/>
                      </a:cubicBezTo>
                      <a:cubicBezTo>
                        <a:pt x="1206085" y="521494"/>
                        <a:pt x="1203037" y="518351"/>
                        <a:pt x="1198846" y="513969"/>
                      </a:cubicBezTo>
                      <a:cubicBezTo>
                        <a:pt x="1191702" y="506540"/>
                        <a:pt x="1180939" y="495300"/>
                        <a:pt x="1160079" y="490252"/>
                      </a:cubicBezTo>
                      <a:cubicBezTo>
                        <a:pt x="1097500" y="480822"/>
                        <a:pt x="1057399" y="436721"/>
                        <a:pt x="1045588" y="409385"/>
                      </a:cubicBezTo>
                      <a:cubicBezTo>
                        <a:pt x="1045303" y="408718"/>
                        <a:pt x="1044826" y="408242"/>
                        <a:pt x="1044160" y="408051"/>
                      </a:cubicBezTo>
                      <a:cubicBezTo>
                        <a:pt x="1043874" y="408051"/>
                        <a:pt x="1043683" y="407956"/>
                        <a:pt x="1043398" y="407956"/>
                      </a:cubicBezTo>
                      <a:cubicBezTo>
                        <a:pt x="1043017" y="407956"/>
                        <a:pt x="1042540" y="408051"/>
                        <a:pt x="1042159" y="408242"/>
                      </a:cubicBezTo>
                      <a:cubicBezTo>
                        <a:pt x="1029682" y="415576"/>
                        <a:pt x="1018823" y="419195"/>
                        <a:pt x="1009108" y="419195"/>
                      </a:cubicBezTo>
                      <a:cubicBezTo>
                        <a:pt x="980056" y="419195"/>
                        <a:pt x="963673" y="385763"/>
                        <a:pt x="942909" y="343472"/>
                      </a:cubicBezTo>
                      <a:cubicBezTo>
                        <a:pt x="940528" y="338614"/>
                        <a:pt x="938051" y="333566"/>
                        <a:pt x="935575" y="328517"/>
                      </a:cubicBezTo>
                      <a:cubicBezTo>
                        <a:pt x="935575" y="328327"/>
                        <a:pt x="935384" y="328136"/>
                        <a:pt x="935289" y="328041"/>
                      </a:cubicBezTo>
                      <a:cubicBezTo>
                        <a:pt x="929288" y="321088"/>
                        <a:pt x="933574" y="315278"/>
                        <a:pt x="941766" y="305562"/>
                      </a:cubicBezTo>
                      <a:cubicBezTo>
                        <a:pt x="951196" y="294418"/>
                        <a:pt x="962816" y="280607"/>
                        <a:pt x="946433" y="261842"/>
                      </a:cubicBezTo>
                      <a:cubicBezTo>
                        <a:pt x="945385" y="260795"/>
                        <a:pt x="950053" y="256032"/>
                        <a:pt x="952339" y="253841"/>
                      </a:cubicBezTo>
                      <a:cubicBezTo>
                        <a:pt x="956720" y="249365"/>
                        <a:pt x="960911" y="245174"/>
                        <a:pt x="959578" y="240983"/>
                      </a:cubicBezTo>
                      <a:cubicBezTo>
                        <a:pt x="958435" y="237458"/>
                        <a:pt x="953863" y="236411"/>
                        <a:pt x="950529" y="235934"/>
                      </a:cubicBezTo>
                      <a:cubicBezTo>
                        <a:pt x="944623" y="235077"/>
                        <a:pt x="943290" y="233839"/>
                        <a:pt x="943004" y="233458"/>
                      </a:cubicBezTo>
                      <a:cubicBezTo>
                        <a:pt x="942623" y="232791"/>
                        <a:pt x="943099" y="231267"/>
                        <a:pt x="943671" y="229553"/>
                      </a:cubicBezTo>
                      <a:cubicBezTo>
                        <a:pt x="944719" y="226314"/>
                        <a:pt x="946147" y="221837"/>
                        <a:pt x="943766" y="216503"/>
                      </a:cubicBezTo>
                      <a:cubicBezTo>
                        <a:pt x="940528" y="209074"/>
                        <a:pt x="939670" y="203740"/>
                        <a:pt x="941194" y="200120"/>
                      </a:cubicBezTo>
                      <a:cubicBezTo>
                        <a:pt x="942814" y="196215"/>
                        <a:pt x="947290" y="194405"/>
                        <a:pt x="952148" y="192500"/>
                      </a:cubicBezTo>
                      <a:cubicBezTo>
                        <a:pt x="958720" y="189833"/>
                        <a:pt x="966245" y="186881"/>
                        <a:pt x="966912" y="177451"/>
                      </a:cubicBezTo>
                      <a:lnTo>
                        <a:pt x="967388" y="175641"/>
                      </a:lnTo>
                      <a:cubicBezTo>
                        <a:pt x="969865" y="166307"/>
                        <a:pt x="971960" y="158210"/>
                        <a:pt x="975961" y="152686"/>
                      </a:cubicBezTo>
                      <a:cubicBezTo>
                        <a:pt x="976246" y="152210"/>
                        <a:pt x="976437" y="151733"/>
                        <a:pt x="976437" y="151162"/>
                      </a:cubicBezTo>
                      <a:cubicBezTo>
                        <a:pt x="976246" y="148685"/>
                        <a:pt x="973579" y="146971"/>
                        <a:pt x="965674" y="142208"/>
                      </a:cubicBezTo>
                      <a:cubicBezTo>
                        <a:pt x="960911" y="139351"/>
                        <a:pt x="951100" y="133350"/>
                        <a:pt x="951005" y="131064"/>
                      </a:cubicBezTo>
                      <a:cubicBezTo>
                        <a:pt x="951005" y="131064"/>
                        <a:pt x="951005" y="131064"/>
                        <a:pt x="951005" y="131064"/>
                      </a:cubicBezTo>
                      <a:cubicBezTo>
                        <a:pt x="951005" y="131064"/>
                        <a:pt x="952720" y="129159"/>
                        <a:pt x="965102" y="129159"/>
                      </a:cubicBezTo>
                      <a:cubicBezTo>
                        <a:pt x="966340" y="129159"/>
                        <a:pt x="967579" y="129159"/>
                        <a:pt x="969007" y="129159"/>
                      </a:cubicBezTo>
                      <a:cubicBezTo>
                        <a:pt x="969007" y="129159"/>
                        <a:pt x="969007" y="129159"/>
                        <a:pt x="969007" y="129159"/>
                      </a:cubicBezTo>
                      <a:cubicBezTo>
                        <a:pt x="969960" y="129159"/>
                        <a:pt x="970817" y="128588"/>
                        <a:pt x="971198" y="127730"/>
                      </a:cubicBezTo>
                      <a:cubicBezTo>
                        <a:pt x="971579" y="126778"/>
                        <a:pt x="971389" y="125730"/>
                        <a:pt x="970627" y="125063"/>
                      </a:cubicBezTo>
                      <a:lnTo>
                        <a:pt x="966150" y="120777"/>
                      </a:lnTo>
                      <a:cubicBezTo>
                        <a:pt x="950719" y="106013"/>
                        <a:pt x="934813" y="90869"/>
                        <a:pt x="913477" y="85725"/>
                      </a:cubicBezTo>
                      <a:cubicBezTo>
                        <a:pt x="904618" y="83630"/>
                        <a:pt x="901666" y="80582"/>
                        <a:pt x="898332" y="77057"/>
                      </a:cubicBezTo>
                      <a:cubicBezTo>
                        <a:pt x="890998" y="69342"/>
                        <a:pt x="882711" y="60579"/>
                        <a:pt x="817369" y="59436"/>
                      </a:cubicBezTo>
                      <a:cubicBezTo>
                        <a:pt x="803463" y="59246"/>
                        <a:pt x="789271" y="58103"/>
                        <a:pt x="775555" y="57055"/>
                      </a:cubicBezTo>
                      <a:cubicBezTo>
                        <a:pt x="761648" y="56007"/>
                        <a:pt x="748504" y="54959"/>
                        <a:pt x="737074" y="54959"/>
                      </a:cubicBezTo>
                      <a:cubicBezTo>
                        <a:pt x="722310" y="54959"/>
                        <a:pt x="704498" y="56483"/>
                        <a:pt x="698783" y="68008"/>
                      </a:cubicBezTo>
                      <a:cubicBezTo>
                        <a:pt x="690401" y="78962"/>
                        <a:pt x="679828" y="84106"/>
                        <a:pt x="664779" y="84106"/>
                      </a:cubicBezTo>
                      <a:cubicBezTo>
                        <a:pt x="654587" y="84106"/>
                        <a:pt x="643443" y="81820"/>
                        <a:pt x="631537" y="79343"/>
                      </a:cubicBezTo>
                      <a:cubicBezTo>
                        <a:pt x="618202" y="76581"/>
                        <a:pt x="604390" y="73628"/>
                        <a:pt x="590103" y="73628"/>
                      </a:cubicBezTo>
                      <a:cubicBezTo>
                        <a:pt x="574196" y="73628"/>
                        <a:pt x="560194" y="77343"/>
                        <a:pt x="547431" y="84963"/>
                      </a:cubicBezTo>
                      <a:cubicBezTo>
                        <a:pt x="539049" y="86297"/>
                        <a:pt x="531048" y="86963"/>
                        <a:pt x="523714" y="86963"/>
                      </a:cubicBezTo>
                      <a:cubicBezTo>
                        <a:pt x="482661" y="86963"/>
                        <a:pt x="465611" y="66961"/>
                        <a:pt x="450466" y="49340"/>
                      </a:cubicBezTo>
                      <a:cubicBezTo>
                        <a:pt x="439227" y="36195"/>
                        <a:pt x="429511" y="24765"/>
                        <a:pt x="412366" y="24765"/>
                      </a:cubicBezTo>
                      <a:cubicBezTo>
                        <a:pt x="406080" y="24765"/>
                        <a:pt x="399317" y="26289"/>
                        <a:pt x="391602" y="29432"/>
                      </a:cubicBezTo>
                      <a:cubicBezTo>
                        <a:pt x="370266" y="39529"/>
                        <a:pt x="356931" y="44006"/>
                        <a:pt x="348168" y="44006"/>
                      </a:cubicBezTo>
                      <a:cubicBezTo>
                        <a:pt x="341119" y="44006"/>
                        <a:pt x="336928" y="41148"/>
                        <a:pt x="331213" y="37148"/>
                      </a:cubicBezTo>
                      <a:cubicBezTo>
                        <a:pt x="324070" y="32195"/>
                        <a:pt x="314164" y="25337"/>
                        <a:pt x="293590" y="21622"/>
                      </a:cubicBezTo>
                      <a:cubicBezTo>
                        <a:pt x="285303" y="20098"/>
                        <a:pt x="277302" y="14954"/>
                        <a:pt x="269491" y="10001"/>
                      </a:cubicBezTo>
                      <a:cubicBezTo>
                        <a:pt x="261490" y="4858"/>
                        <a:pt x="253870" y="0"/>
                        <a:pt x="246917" y="0"/>
                      </a:cubicBezTo>
                      <a:lnTo>
                        <a:pt x="24691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64" name="Graphic 2">
                <a:extLst>
                  <a:ext uri="{FF2B5EF4-FFF2-40B4-BE49-F238E27FC236}">
                    <a16:creationId xmlns:a16="http://schemas.microsoft.com/office/drawing/2014/main" id="{980B6E07-5F69-5F57-3BC6-614B27687EF6}"/>
                  </a:ext>
                </a:extLst>
              </p:cNvPr>
              <p:cNvGrpSpPr/>
              <p:nvPr/>
            </p:nvGrpSpPr>
            <p:grpSpPr>
              <a:xfrm>
                <a:off x="7532274" y="3774661"/>
                <a:ext cx="64988" cy="111347"/>
                <a:chOff x="7532274" y="3774661"/>
                <a:chExt cx="64988" cy="111347"/>
              </a:xfrm>
              <a:grpFill/>
            </p:grpSpPr>
            <p:grpSp>
              <p:nvGrpSpPr>
                <p:cNvPr id="1065" name="Graphic 2">
                  <a:extLst>
                    <a:ext uri="{FF2B5EF4-FFF2-40B4-BE49-F238E27FC236}">
                      <a16:creationId xmlns:a16="http://schemas.microsoft.com/office/drawing/2014/main" id="{453FD73F-386D-F2AD-9A2B-C6B93C570535}"/>
                    </a:ext>
                  </a:extLst>
                </p:cNvPr>
                <p:cNvGrpSpPr/>
                <p:nvPr/>
              </p:nvGrpSpPr>
              <p:grpSpPr>
                <a:xfrm>
                  <a:off x="7546763" y="3774661"/>
                  <a:ext cx="49995" cy="34290"/>
                  <a:chOff x="7546763" y="3774661"/>
                  <a:chExt cx="49995" cy="34290"/>
                </a:xfrm>
                <a:grpFill/>
              </p:grpSpPr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id="{1B9690A2-3757-8A89-5D9B-748B75DA6B72}"/>
                      </a:ext>
                    </a:extLst>
                  </p:cNvPr>
                  <p:cNvSpPr/>
                  <p:nvPr/>
                </p:nvSpPr>
                <p:spPr>
                  <a:xfrm>
                    <a:off x="7548093" y="3775899"/>
                    <a:ext cx="47617" cy="31908"/>
                  </a:xfrm>
                  <a:custGeom>
                    <a:avLst/>
                    <a:gdLst>
                      <a:gd name="connsiteX0" fmla="*/ 45903 w 47617"/>
                      <a:gd name="connsiteY0" fmla="*/ 31813 h 31908"/>
                      <a:gd name="connsiteX1" fmla="*/ 22186 w 47617"/>
                      <a:gd name="connsiteY1" fmla="*/ 21146 h 31908"/>
                      <a:gd name="connsiteX2" fmla="*/ 21233 w 47617"/>
                      <a:gd name="connsiteY2" fmla="*/ 20574 h 31908"/>
                      <a:gd name="connsiteX3" fmla="*/ 13327 w 47617"/>
                      <a:gd name="connsiteY3" fmla="*/ 16288 h 31908"/>
                      <a:gd name="connsiteX4" fmla="*/ 11994 w 47617"/>
                      <a:gd name="connsiteY4" fmla="*/ 16764 h 31908"/>
                      <a:gd name="connsiteX5" fmla="*/ 9994 w 47617"/>
                      <a:gd name="connsiteY5" fmla="*/ 16383 h 31908"/>
                      <a:gd name="connsiteX6" fmla="*/ 88 w 47617"/>
                      <a:gd name="connsiteY6" fmla="*/ 5144 h 31908"/>
                      <a:gd name="connsiteX7" fmla="*/ 8755 w 47617"/>
                      <a:gd name="connsiteY7" fmla="*/ 0 h 31908"/>
                      <a:gd name="connsiteX8" fmla="*/ 35616 w 47617"/>
                      <a:gd name="connsiteY8" fmla="*/ 9144 h 31908"/>
                      <a:gd name="connsiteX9" fmla="*/ 46379 w 47617"/>
                      <a:gd name="connsiteY9" fmla="*/ 13811 h 31908"/>
                      <a:gd name="connsiteX10" fmla="*/ 47236 w 47617"/>
                      <a:gd name="connsiteY10" fmla="*/ 14859 h 31908"/>
                      <a:gd name="connsiteX11" fmla="*/ 47618 w 47617"/>
                      <a:gd name="connsiteY11" fmla="*/ 30671 h 31908"/>
                      <a:gd name="connsiteX12" fmla="*/ 47141 w 47617"/>
                      <a:gd name="connsiteY12" fmla="*/ 31623 h 31908"/>
                      <a:gd name="connsiteX13" fmla="*/ 46379 w 47617"/>
                      <a:gd name="connsiteY13" fmla="*/ 31909 h 31908"/>
                      <a:gd name="connsiteX14" fmla="*/ 45998 w 47617"/>
                      <a:gd name="connsiteY14" fmla="*/ 31909 h 31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7617" h="31908">
                        <a:moveTo>
                          <a:pt x="45903" y="31813"/>
                        </a:moveTo>
                        <a:cubicBezTo>
                          <a:pt x="36568" y="29051"/>
                          <a:pt x="26853" y="23717"/>
                          <a:pt x="22186" y="21146"/>
                        </a:cubicBezTo>
                        <a:lnTo>
                          <a:pt x="21233" y="20574"/>
                        </a:lnTo>
                        <a:cubicBezTo>
                          <a:pt x="15423" y="17050"/>
                          <a:pt x="13709" y="16288"/>
                          <a:pt x="13327" y="16288"/>
                        </a:cubicBezTo>
                        <a:cubicBezTo>
                          <a:pt x="13232" y="16478"/>
                          <a:pt x="12756" y="16764"/>
                          <a:pt x="11994" y="16764"/>
                        </a:cubicBezTo>
                        <a:cubicBezTo>
                          <a:pt x="11518" y="16764"/>
                          <a:pt x="10851" y="16669"/>
                          <a:pt x="9994" y="16383"/>
                        </a:cubicBezTo>
                        <a:cubicBezTo>
                          <a:pt x="3612" y="14192"/>
                          <a:pt x="-674" y="9430"/>
                          <a:pt x="88" y="5144"/>
                        </a:cubicBezTo>
                        <a:cubicBezTo>
                          <a:pt x="659" y="1905"/>
                          <a:pt x="3897" y="0"/>
                          <a:pt x="8755" y="0"/>
                        </a:cubicBezTo>
                        <a:cubicBezTo>
                          <a:pt x="15232" y="0"/>
                          <a:pt x="24567" y="3143"/>
                          <a:pt x="35616" y="9144"/>
                        </a:cubicBezTo>
                        <a:cubicBezTo>
                          <a:pt x="39331" y="11144"/>
                          <a:pt x="42855" y="12668"/>
                          <a:pt x="46379" y="13811"/>
                        </a:cubicBezTo>
                        <a:cubicBezTo>
                          <a:pt x="46855" y="14002"/>
                          <a:pt x="47141" y="14383"/>
                          <a:pt x="47236" y="14859"/>
                        </a:cubicBezTo>
                        <a:cubicBezTo>
                          <a:pt x="47522" y="20003"/>
                          <a:pt x="47618" y="25337"/>
                          <a:pt x="47618" y="30671"/>
                        </a:cubicBezTo>
                        <a:cubicBezTo>
                          <a:pt x="47618" y="31051"/>
                          <a:pt x="47427" y="31433"/>
                          <a:pt x="47141" y="31623"/>
                        </a:cubicBezTo>
                        <a:cubicBezTo>
                          <a:pt x="46951" y="31813"/>
                          <a:pt x="46665" y="31909"/>
                          <a:pt x="46379" y="31909"/>
                        </a:cubicBezTo>
                        <a:cubicBezTo>
                          <a:pt x="46284" y="31909"/>
                          <a:pt x="46189" y="31909"/>
                          <a:pt x="45998" y="3190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id="{2157BB8E-AB81-936A-9A03-D6851C6834F0}"/>
                      </a:ext>
                    </a:extLst>
                  </p:cNvPr>
                  <p:cNvSpPr/>
                  <p:nvPr/>
                </p:nvSpPr>
                <p:spPr>
                  <a:xfrm>
                    <a:off x="7546763" y="3774661"/>
                    <a:ext cx="49995" cy="34290"/>
                  </a:xfrm>
                  <a:custGeom>
                    <a:avLst/>
                    <a:gdLst>
                      <a:gd name="connsiteX0" fmla="*/ 9895 w 49995"/>
                      <a:gd name="connsiteY0" fmla="*/ 2477 h 34290"/>
                      <a:gd name="connsiteX1" fmla="*/ 36184 w 49995"/>
                      <a:gd name="connsiteY1" fmla="*/ 11430 h 34290"/>
                      <a:gd name="connsiteX2" fmla="*/ 47138 w 49995"/>
                      <a:gd name="connsiteY2" fmla="*/ 16097 h 34290"/>
                      <a:gd name="connsiteX3" fmla="*/ 47519 w 49995"/>
                      <a:gd name="connsiteY3" fmla="*/ 31814 h 34290"/>
                      <a:gd name="connsiteX4" fmla="*/ 23040 w 49995"/>
                      <a:gd name="connsiteY4" fmla="*/ 20765 h 34290"/>
                      <a:gd name="connsiteX5" fmla="*/ 14562 w 49995"/>
                      <a:gd name="connsiteY5" fmla="*/ 16288 h 34290"/>
                      <a:gd name="connsiteX6" fmla="*/ 13229 w 49995"/>
                      <a:gd name="connsiteY6" fmla="*/ 16764 h 34290"/>
                      <a:gd name="connsiteX7" fmla="*/ 11609 w 49995"/>
                      <a:gd name="connsiteY7" fmla="*/ 16383 h 34290"/>
                      <a:gd name="connsiteX8" fmla="*/ 9990 w 49995"/>
                      <a:gd name="connsiteY8" fmla="*/ 2381 h 34290"/>
                      <a:gd name="connsiteX9" fmla="*/ 9895 w 49995"/>
                      <a:gd name="connsiteY9" fmla="*/ 95 h 34290"/>
                      <a:gd name="connsiteX10" fmla="*/ 84 w 49995"/>
                      <a:gd name="connsiteY10" fmla="*/ 6191 h 34290"/>
                      <a:gd name="connsiteX11" fmla="*/ 10848 w 49995"/>
                      <a:gd name="connsiteY11" fmla="*/ 18764 h 34290"/>
                      <a:gd name="connsiteX12" fmla="*/ 13229 w 49995"/>
                      <a:gd name="connsiteY12" fmla="*/ 19241 h 34290"/>
                      <a:gd name="connsiteX13" fmla="*/ 14848 w 49995"/>
                      <a:gd name="connsiteY13" fmla="*/ 18860 h 34290"/>
                      <a:gd name="connsiteX14" fmla="*/ 21801 w 49995"/>
                      <a:gd name="connsiteY14" fmla="*/ 22860 h 34290"/>
                      <a:gd name="connsiteX15" fmla="*/ 23040 w 49995"/>
                      <a:gd name="connsiteY15" fmla="*/ 23527 h 34290"/>
                      <a:gd name="connsiteX16" fmla="*/ 46947 w 49995"/>
                      <a:gd name="connsiteY16" fmla="*/ 34195 h 34290"/>
                      <a:gd name="connsiteX17" fmla="*/ 47614 w 49995"/>
                      <a:gd name="connsiteY17" fmla="*/ 34290 h 34290"/>
                      <a:gd name="connsiteX18" fmla="*/ 49043 w 49995"/>
                      <a:gd name="connsiteY18" fmla="*/ 33814 h 34290"/>
                      <a:gd name="connsiteX19" fmla="*/ 49995 w 49995"/>
                      <a:gd name="connsiteY19" fmla="*/ 31909 h 34290"/>
                      <a:gd name="connsiteX20" fmla="*/ 49614 w 49995"/>
                      <a:gd name="connsiteY20" fmla="*/ 16002 h 34290"/>
                      <a:gd name="connsiteX21" fmla="*/ 47995 w 49995"/>
                      <a:gd name="connsiteY21" fmla="*/ 13811 h 34290"/>
                      <a:gd name="connsiteX22" fmla="*/ 37422 w 49995"/>
                      <a:gd name="connsiteY22" fmla="*/ 9239 h 34290"/>
                      <a:gd name="connsiteX23" fmla="*/ 9990 w 49995"/>
                      <a:gd name="connsiteY23" fmla="*/ 0 h 34290"/>
                      <a:gd name="connsiteX24" fmla="*/ 9990 w 49995"/>
                      <a:gd name="connsiteY24" fmla="*/ 0 h 34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9995" h="34290">
                        <a:moveTo>
                          <a:pt x="9895" y="2477"/>
                        </a:moveTo>
                        <a:cubicBezTo>
                          <a:pt x="15324" y="2477"/>
                          <a:pt x="23897" y="4858"/>
                          <a:pt x="36184" y="11430"/>
                        </a:cubicBezTo>
                        <a:cubicBezTo>
                          <a:pt x="40375" y="13621"/>
                          <a:pt x="43899" y="15145"/>
                          <a:pt x="47138" y="16097"/>
                        </a:cubicBezTo>
                        <a:cubicBezTo>
                          <a:pt x="47423" y="21241"/>
                          <a:pt x="47519" y="26575"/>
                          <a:pt x="47519" y="31814"/>
                        </a:cubicBezTo>
                        <a:cubicBezTo>
                          <a:pt x="37613" y="28861"/>
                          <a:pt x="27231" y="22955"/>
                          <a:pt x="23040" y="20765"/>
                        </a:cubicBezTo>
                        <a:cubicBezTo>
                          <a:pt x="17134" y="17145"/>
                          <a:pt x="15324" y="16288"/>
                          <a:pt x="14562" y="16288"/>
                        </a:cubicBezTo>
                        <a:cubicBezTo>
                          <a:pt x="13991" y="16288"/>
                          <a:pt x="13991" y="16764"/>
                          <a:pt x="13229" y="16764"/>
                        </a:cubicBezTo>
                        <a:cubicBezTo>
                          <a:pt x="12848" y="16764"/>
                          <a:pt x="12371" y="16764"/>
                          <a:pt x="11609" y="16383"/>
                        </a:cubicBezTo>
                        <a:cubicBezTo>
                          <a:pt x="846" y="12764"/>
                          <a:pt x="-1440" y="2381"/>
                          <a:pt x="9990" y="2381"/>
                        </a:cubicBezTo>
                        <a:moveTo>
                          <a:pt x="9895" y="95"/>
                        </a:moveTo>
                        <a:cubicBezTo>
                          <a:pt x="1703" y="95"/>
                          <a:pt x="275" y="4763"/>
                          <a:pt x="84" y="6191"/>
                        </a:cubicBezTo>
                        <a:cubicBezTo>
                          <a:pt x="-678" y="11049"/>
                          <a:pt x="3799" y="16383"/>
                          <a:pt x="10848" y="18764"/>
                        </a:cubicBezTo>
                        <a:cubicBezTo>
                          <a:pt x="11800" y="19050"/>
                          <a:pt x="12562" y="19241"/>
                          <a:pt x="13229" y="19241"/>
                        </a:cubicBezTo>
                        <a:cubicBezTo>
                          <a:pt x="13991" y="19241"/>
                          <a:pt x="14467" y="19050"/>
                          <a:pt x="14848" y="18860"/>
                        </a:cubicBezTo>
                        <a:cubicBezTo>
                          <a:pt x="15515" y="19145"/>
                          <a:pt x="17324" y="20098"/>
                          <a:pt x="21801" y="22860"/>
                        </a:cubicBezTo>
                        <a:lnTo>
                          <a:pt x="23040" y="23527"/>
                        </a:lnTo>
                        <a:cubicBezTo>
                          <a:pt x="27707" y="26099"/>
                          <a:pt x="37517" y="31433"/>
                          <a:pt x="46947" y="34195"/>
                        </a:cubicBezTo>
                        <a:cubicBezTo>
                          <a:pt x="47138" y="34195"/>
                          <a:pt x="47423" y="34290"/>
                          <a:pt x="47614" y="34290"/>
                        </a:cubicBezTo>
                        <a:cubicBezTo>
                          <a:pt x="48090" y="34290"/>
                          <a:pt x="48662" y="34100"/>
                          <a:pt x="49043" y="33814"/>
                        </a:cubicBezTo>
                        <a:cubicBezTo>
                          <a:pt x="49614" y="33338"/>
                          <a:pt x="49995" y="32671"/>
                          <a:pt x="49995" y="31909"/>
                        </a:cubicBezTo>
                        <a:cubicBezTo>
                          <a:pt x="49995" y="25622"/>
                          <a:pt x="49805" y="20574"/>
                          <a:pt x="49614" y="16002"/>
                        </a:cubicBezTo>
                        <a:cubicBezTo>
                          <a:pt x="49614" y="15050"/>
                          <a:pt x="48948" y="14192"/>
                          <a:pt x="47995" y="13811"/>
                        </a:cubicBezTo>
                        <a:cubicBezTo>
                          <a:pt x="44566" y="12764"/>
                          <a:pt x="41137" y="11240"/>
                          <a:pt x="37422" y="9239"/>
                        </a:cubicBezTo>
                        <a:cubicBezTo>
                          <a:pt x="26183" y="3143"/>
                          <a:pt x="16658" y="0"/>
                          <a:pt x="9990" y="0"/>
                        </a:cubicBezTo>
                        <a:lnTo>
                          <a:pt x="9990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8" name="Graphic 2">
                  <a:extLst>
                    <a:ext uri="{FF2B5EF4-FFF2-40B4-BE49-F238E27FC236}">
                      <a16:creationId xmlns:a16="http://schemas.microsoft.com/office/drawing/2014/main" id="{247A162E-F089-DB9C-2AEB-A2A3707E9D96}"/>
                    </a:ext>
                  </a:extLst>
                </p:cNvPr>
                <p:cNvGrpSpPr/>
                <p:nvPr/>
              </p:nvGrpSpPr>
              <p:grpSpPr>
                <a:xfrm>
                  <a:off x="7532274" y="3807141"/>
                  <a:ext cx="64988" cy="78866"/>
                  <a:chOff x="7532274" y="3807141"/>
                  <a:chExt cx="64988" cy="78866"/>
                </a:xfrm>
                <a:grpFill/>
              </p:grpSpPr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id="{79AEC459-46DC-2D2D-9C77-944FA542F258}"/>
                      </a:ext>
                    </a:extLst>
                  </p:cNvPr>
                  <p:cNvSpPr/>
                  <p:nvPr/>
                </p:nvSpPr>
                <p:spPr>
                  <a:xfrm>
                    <a:off x="7533405" y="3808285"/>
                    <a:ext cx="62405" cy="76390"/>
                  </a:xfrm>
                  <a:custGeom>
                    <a:avLst/>
                    <a:gdLst>
                      <a:gd name="connsiteX0" fmla="*/ 38588 w 62405"/>
                      <a:gd name="connsiteY0" fmla="*/ 76390 h 76390"/>
                      <a:gd name="connsiteX1" fmla="*/ 26968 w 62405"/>
                      <a:gd name="connsiteY1" fmla="*/ 72390 h 76390"/>
                      <a:gd name="connsiteX2" fmla="*/ 12966 w 62405"/>
                      <a:gd name="connsiteY2" fmla="*/ 66580 h 76390"/>
                      <a:gd name="connsiteX3" fmla="*/ 9442 w 62405"/>
                      <a:gd name="connsiteY3" fmla="*/ 56293 h 76390"/>
                      <a:gd name="connsiteX4" fmla="*/ 965 w 62405"/>
                      <a:gd name="connsiteY4" fmla="*/ 49911 h 76390"/>
                      <a:gd name="connsiteX5" fmla="*/ 12 w 62405"/>
                      <a:gd name="connsiteY5" fmla="*/ 48673 h 76390"/>
                      <a:gd name="connsiteX6" fmla="*/ 298 w 62405"/>
                      <a:gd name="connsiteY6" fmla="*/ 40862 h 76390"/>
                      <a:gd name="connsiteX7" fmla="*/ 869 w 62405"/>
                      <a:gd name="connsiteY7" fmla="*/ 39910 h 76390"/>
                      <a:gd name="connsiteX8" fmla="*/ 12585 w 62405"/>
                      <a:gd name="connsiteY8" fmla="*/ 20574 h 76390"/>
                      <a:gd name="connsiteX9" fmla="*/ 25634 w 62405"/>
                      <a:gd name="connsiteY9" fmla="*/ 2286 h 76390"/>
                      <a:gd name="connsiteX10" fmla="*/ 32207 w 62405"/>
                      <a:gd name="connsiteY10" fmla="*/ 0 h 76390"/>
                      <a:gd name="connsiteX11" fmla="*/ 61639 w 62405"/>
                      <a:gd name="connsiteY11" fmla="*/ 14668 h 76390"/>
                      <a:gd name="connsiteX12" fmla="*/ 62020 w 62405"/>
                      <a:gd name="connsiteY12" fmla="*/ 15526 h 76390"/>
                      <a:gd name="connsiteX13" fmla="*/ 62306 w 62405"/>
                      <a:gd name="connsiteY13" fmla="*/ 27432 h 76390"/>
                      <a:gd name="connsiteX14" fmla="*/ 53733 w 62405"/>
                      <a:gd name="connsiteY14" fmla="*/ 67342 h 76390"/>
                      <a:gd name="connsiteX15" fmla="*/ 44303 w 62405"/>
                      <a:gd name="connsiteY15" fmla="*/ 73533 h 76390"/>
                      <a:gd name="connsiteX16" fmla="*/ 38493 w 62405"/>
                      <a:gd name="connsiteY16" fmla="*/ 76295 h 76390"/>
                      <a:gd name="connsiteX17" fmla="*/ 38493 w 62405"/>
                      <a:gd name="connsiteY17" fmla="*/ 76295 h 76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405" h="76390">
                        <a:moveTo>
                          <a:pt x="38588" y="76390"/>
                        </a:moveTo>
                        <a:cubicBezTo>
                          <a:pt x="36302" y="76390"/>
                          <a:pt x="33350" y="75152"/>
                          <a:pt x="26968" y="72390"/>
                        </a:cubicBezTo>
                        <a:cubicBezTo>
                          <a:pt x="23539" y="70866"/>
                          <a:pt x="18967" y="68961"/>
                          <a:pt x="12966" y="66580"/>
                        </a:cubicBezTo>
                        <a:cubicBezTo>
                          <a:pt x="8680" y="62389"/>
                          <a:pt x="9061" y="58864"/>
                          <a:pt x="9442" y="56293"/>
                        </a:cubicBezTo>
                        <a:cubicBezTo>
                          <a:pt x="9823" y="53149"/>
                          <a:pt x="10109" y="51435"/>
                          <a:pt x="965" y="49911"/>
                        </a:cubicBezTo>
                        <a:cubicBezTo>
                          <a:pt x="393" y="49911"/>
                          <a:pt x="-83" y="49244"/>
                          <a:pt x="12" y="48673"/>
                        </a:cubicBezTo>
                        <a:lnTo>
                          <a:pt x="298" y="40862"/>
                        </a:lnTo>
                        <a:cubicBezTo>
                          <a:pt x="298" y="40862"/>
                          <a:pt x="584" y="40100"/>
                          <a:pt x="869" y="39910"/>
                        </a:cubicBezTo>
                        <a:cubicBezTo>
                          <a:pt x="10680" y="34385"/>
                          <a:pt x="11633" y="27337"/>
                          <a:pt x="12585" y="20574"/>
                        </a:cubicBezTo>
                        <a:cubicBezTo>
                          <a:pt x="13538" y="13621"/>
                          <a:pt x="14585" y="6382"/>
                          <a:pt x="25634" y="2286"/>
                        </a:cubicBezTo>
                        <a:cubicBezTo>
                          <a:pt x="26873" y="857"/>
                          <a:pt x="29254" y="0"/>
                          <a:pt x="32207" y="0"/>
                        </a:cubicBezTo>
                        <a:cubicBezTo>
                          <a:pt x="39827" y="0"/>
                          <a:pt x="51066" y="5620"/>
                          <a:pt x="61639" y="14668"/>
                        </a:cubicBezTo>
                        <a:cubicBezTo>
                          <a:pt x="61925" y="14859"/>
                          <a:pt x="62020" y="15240"/>
                          <a:pt x="62020" y="15526"/>
                        </a:cubicBezTo>
                        <a:cubicBezTo>
                          <a:pt x="62020" y="19526"/>
                          <a:pt x="62115" y="23527"/>
                          <a:pt x="62306" y="27432"/>
                        </a:cubicBezTo>
                        <a:cubicBezTo>
                          <a:pt x="62972" y="42386"/>
                          <a:pt x="60305" y="55054"/>
                          <a:pt x="53733" y="67342"/>
                        </a:cubicBezTo>
                        <a:cubicBezTo>
                          <a:pt x="48780" y="70199"/>
                          <a:pt x="46209" y="72104"/>
                          <a:pt x="44303" y="73533"/>
                        </a:cubicBezTo>
                        <a:cubicBezTo>
                          <a:pt x="42018" y="75247"/>
                          <a:pt x="40589" y="76295"/>
                          <a:pt x="38493" y="76295"/>
                        </a:cubicBezTo>
                        <a:lnTo>
                          <a:pt x="38493" y="762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id="{381E67A7-31B8-D5A3-B30C-655AF67247DB}"/>
                      </a:ext>
                    </a:extLst>
                  </p:cNvPr>
                  <p:cNvSpPr/>
                  <p:nvPr/>
                </p:nvSpPr>
                <p:spPr>
                  <a:xfrm>
                    <a:off x="7532274" y="3807141"/>
                    <a:ext cx="64988" cy="78866"/>
                  </a:xfrm>
                  <a:custGeom>
                    <a:avLst/>
                    <a:gdLst>
                      <a:gd name="connsiteX0" fmla="*/ 33433 w 64988"/>
                      <a:gd name="connsiteY0" fmla="*/ 2381 h 78866"/>
                      <a:gd name="connsiteX1" fmla="*/ 62103 w 64988"/>
                      <a:gd name="connsiteY1" fmla="*/ 16764 h 78866"/>
                      <a:gd name="connsiteX2" fmla="*/ 62389 w 64988"/>
                      <a:gd name="connsiteY2" fmla="*/ 28670 h 78866"/>
                      <a:gd name="connsiteX3" fmla="*/ 54007 w 64988"/>
                      <a:gd name="connsiteY3" fmla="*/ 67913 h 78866"/>
                      <a:gd name="connsiteX4" fmla="*/ 39719 w 64988"/>
                      <a:gd name="connsiteY4" fmla="*/ 76200 h 78866"/>
                      <a:gd name="connsiteX5" fmla="*/ 14573 w 64988"/>
                      <a:gd name="connsiteY5" fmla="*/ 66484 h 78866"/>
                      <a:gd name="connsiteX6" fmla="*/ 2286 w 64988"/>
                      <a:gd name="connsiteY6" fmla="*/ 49721 h 78866"/>
                      <a:gd name="connsiteX7" fmla="*/ 2572 w 64988"/>
                      <a:gd name="connsiteY7" fmla="*/ 41910 h 78866"/>
                      <a:gd name="connsiteX8" fmla="*/ 27241 w 64988"/>
                      <a:gd name="connsiteY8" fmla="*/ 4477 h 78866"/>
                      <a:gd name="connsiteX9" fmla="*/ 33433 w 64988"/>
                      <a:gd name="connsiteY9" fmla="*/ 2286 h 78866"/>
                      <a:gd name="connsiteX10" fmla="*/ 33433 w 64988"/>
                      <a:gd name="connsiteY10" fmla="*/ 0 h 78866"/>
                      <a:gd name="connsiteX11" fmla="*/ 26003 w 64988"/>
                      <a:gd name="connsiteY11" fmla="*/ 2477 h 78866"/>
                      <a:gd name="connsiteX12" fmla="*/ 12668 w 64988"/>
                      <a:gd name="connsiteY12" fmla="*/ 21527 h 78866"/>
                      <a:gd name="connsiteX13" fmla="*/ 1524 w 64988"/>
                      <a:gd name="connsiteY13" fmla="*/ 40005 h 78866"/>
                      <a:gd name="connsiteX14" fmla="*/ 286 w 64988"/>
                      <a:gd name="connsiteY14" fmla="*/ 42005 h 78866"/>
                      <a:gd name="connsiteX15" fmla="*/ 0 w 64988"/>
                      <a:gd name="connsiteY15" fmla="*/ 49816 h 78866"/>
                      <a:gd name="connsiteX16" fmla="*/ 2000 w 64988"/>
                      <a:gd name="connsiteY16" fmla="*/ 52292 h 78866"/>
                      <a:gd name="connsiteX17" fmla="*/ 9430 w 64988"/>
                      <a:gd name="connsiteY17" fmla="*/ 57341 h 78866"/>
                      <a:gd name="connsiteX18" fmla="*/ 12954 w 64988"/>
                      <a:gd name="connsiteY18" fmla="*/ 68390 h 78866"/>
                      <a:gd name="connsiteX19" fmla="*/ 13716 w 64988"/>
                      <a:gd name="connsiteY19" fmla="*/ 68961 h 78866"/>
                      <a:gd name="connsiteX20" fmla="*/ 27718 w 64988"/>
                      <a:gd name="connsiteY20" fmla="*/ 74771 h 78866"/>
                      <a:gd name="connsiteX21" fmla="*/ 39814 w 64988"/>
                      <a:gd name="connsiteY21" fmla="*/ 78867 h 78866"/>
                      <a:gd name="connsiteX22" fmla="*/ 46387 w 64988"/>
                      <a:gd name="connsiteY22" fmla="*/ 75914 h 78866"/>
                      <a:gd name="connsiteX23" fmla="*/ 55245 w 64988"/>
                      <a:gd name="connsiteY23" fmla="*/ 70295 h 78866"/>
                      <a:gd name="connsiteX24" fmla="*/ 56197 w 64988"/>
                      <a:gd name="connsiteY24" fmla="*/ 69342 h 78866"/>
                      <a:gd name="connsiteX25" fmla="*/ 64865 w 64988"/>
                      <a:gd name="connsiteY25" fmla="*/ 28861 h 78866"/>
                      <a:gd name="connsiteX26" fmla="*/ 64579 w 64988"/>
                      <a:gd name="connsiteY26" fmla="*/ 16954 h 78866"/>
                      <a:gd name="connsiteX27" fmla="*/ 63722 w 64988"/>
                      <a:gd name="connsiteY27" fmla="*/ 15145 h 78866"/>
                      <a:gd name="connsiteX28" fmla="*/ 33433 w 64988"/>
                      <a:gd name="connsiteY28" fmla="*/ 191 h 78866"/>
                      <a:gd name="connsiteX29" fmla="*/ 33433 w 64988"/>
                      <a:gd name="connsiteY29" fmla="*/ 191 h 78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4988" h="78866">
                        <a:moveTo>
                          <a:pt x="33433" y="2381"/>
                        </a:moveTo>
                        <a:cubicBezTo>
                          <a:pt x="41053" y="2381"/>
                          <a:pt x="52388" y="8477"/>
                          <a:pt x="62103" y="16764"/>
                        </a:cubicBezTo>
                        <a:cubicBezTo>
                          <a:pt x="62103" y="20860"/>
                          <a:pt x="62198" y="24860"/>
                          <a:pt x="62389" y="28670"/>
                        </a:cubicBezTo>
                        <a:cubicBezTo>
                          <a:pt x="63055" y="43910"/>
                          <a:pt x="60198" y="56293"/>
                          <a:pt x="54007" y="67913"/>
                        </a:cubicBezTo>
                        <a:cubicBezTo>
                          <a:pt x="44387" y="73152"/>
                          <a:pt x="43053" y="76200"/>
                          <a:pt x="39719" y="76200"/>
                        </a:cubicBezTo>
                        <a:cubicBezTo>
                          <a:pt x="36385" y="76200"/>
                          <a:pt x="31337" y="73247"/>
                          <a:pt x="14573" y="66484"/>
                        </a:cubicBezTo>
                        <a:cubicBezTo>
                          <a:pt x="6191" y="58103"/>
                          <a:pt x="19907" y="52673"/>
                          <a:pt x="2286" y="49721"/>
                        </a:cubicBezTo>
                        <a:lnTo>
                          <a:pt x="2572" y="41910"/>
                        </a:lnTo>
                        <a:cubicBezTo>
                          <a:pt x="23336" y="30194"/>
                          <a:pt x="6572" y="12002"/>
                          <a:pt x="27241" y="4477"/>
                        </a:cubicBezTo>
                        <a:cubicBezTo>
                          <a:pt x="28765" y="2953"/>
                          <a:pt x="30861" y="2286"/>
                          <a:pt x="33433" y="2286"/>
                        </a:cubicBezTo>
                        <a:moveTo>
                          <a:pt x="33433" y="0"/>
                        </a:moveTo>
                        <a:cubicBezTo>
                          <a:pt x="30385" y="0"/>
                          <a:pt x="27908" y="857"/>
                          <a:pt x="26003" y="2477"/>
                        </a:cubicBezTo>
                        <a:cubicBezTo>
                          <a:pt x="14668" y="6763"/>
                          <a:pt x="13621" y="14573"/>
                          <a:pt x="12668" y="21527"/>
                        </a:cubicBezTo>
                        <a:cubicBezTo>
                          <a:pt x="11716" y="28289"/>
                          <a:pt x="10763" y="34671"/>
                          <a:pt x="1524" y="40005"/>
                        </a:cubicBezTo>
                        <a:cubicBezTo>
                          <a:pt x="762" y="40386"/>
                          <a:pt x="381" y="41148"/>
                          <a:pt x="286" y="42005"/>
                        </a:cubicBezTo>
                        <a:lnTo>
                          <a:pt x="0" y="49816"/>
                        </a:lnTo>
                        <a:cubicBezTo>
                          <a:pt x="0" y="51054"/>
                          <a:pt x="762" y="52102"/>
                          <a:pt x="2000" y="52292"/>
                        </a:cubicBezTo>
                        <a:cubicBezTo>
                          <a:pt x="9906" y="53626"/>
                          <a:pt x="9811" y="54674"/>
                          <a:pt x="9430" y="57341"/>
                        </a:cubicBezTo>
                        <a:cubicBezTo>
                          <a:pt x="9049" y="60008"/>
                          <a:pt x="8572" y="64008"/>
                          <a:pt x="12954" y="68390"/>
                        </a:cubicBezTo>
                        <a:cubicBezTo>
                          <a:pt x="13145" y="68580"/>
                          <a:pt x="13430" y="68771"/>
                          <a:pt x="13716" y="68961"/>
                        </a:cubicBezTo>
                        <a:cubicBezTo>
                          <a:pt x="19717" y="71342"/>
                          <a:pt x="24193" y="73247"/>
                          <a:pt x="27718" y="74771"/>
                        </a:cubicBezTo>
                        <a:cubicBezTo>
                          <a:pt x="34480" y="77629"/>
                          <a:pt x="37243" y="78867"/>
                          <a:pt x="39814" y="78867"/>
                        </a:cubicBezTo>
                        <a:cubicBezTo>
                          <a:pt x="42386" y="78867"/>
                          <a:pt x="44005" y="77629"/>
                          <a:pt x="46387" y="75914"/>
                        </a:cubicBezTo>
                        <a:cubicBezTo>
                          <a:pt x="48292" y="74581"/>
                          <a:pt x="50863" y="72676"/>
                          <a:pt x="55245" y="70295"/>
                        </a:cubicBezTo>
                        <a:cubicBezTo>
                          <a:pt x="55626" y="70104"/>
                          <a:pt x="56007" y="69723"/>
                          <a:pt x="56197" y="69342"/>
                        </a:cubicBezTo>
                        <a:cubicBezTo>
                          <a:pt x="62865" y="56864"/>
                          <a:pt x="65627" y="44006"/>
                          <a:pt x="64865" y="28861"/>
                        </a:cubicBezTo>
                        <a:cubicBezTo>
                          <a:pt x="64675" y="25051"/>
                          <a:pt x="64579" y="21050"/>
                          <a:pt x="64579" y="16954"/>
                        </a:cubicBezTo>
                        <a:cubicBezTo>
                          <a:pt x="64579" y="16288"/>
                          <a:pt x="64294" y="15621"/>
                          <a:pt x="63722" y="15145"/>
                        </a:cubicBezTo>
                        <a:cubicBezTo>
                          <a:pt x="52959" y="5906"/>
                          <a:pt x="41338" y="191"/>
                          <a:pt x="33433" y="191"/>
                        </a:cubicBezTo>
                        <a:lnTo>
                          <a:pt x="33433" y="19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71" name="Graphic 2">
                <a:extLst>
                  <a:ext uri="{FF2B5EF4-FFF2-40B4-BE49-F238E27FC236}">
                    <a16:creationId xmlns:a16="http://schemas.microsoft.com/office/drawing/2014/main" id="{C32642B9-D3D6-376E-1E5D-53FDF2719332}"/>
                  </a:ext>
                </a:extLst>
              </p:cNvPr>
              <p:cNvGrpSpPr/>
              <p:nvPr/>
            </p:nvGrpSpPr>
            <p:grpSpPr>
              <a:xfrm>
                <a:off x="7150798" y="4142231"/>
                <a:ext cx="384986" cy="470344"/>
                <a:chOff x="7150798" y="4142231"/>
                <a:chExt cx="384986" cy="470344"/>
              </a:xfrm>
              <a:grpFill/>
            </p:grpSpPr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E4734888-F2A3-C8B9-3949-9E4D3BFF0325}"/>
                    </a:ext>
                  </a:extLst>
                </p:cNvPr>
                <p:cNvSpPr/>
                <p:nvPr/>
              </p:nvSpPr>
              <p:spPr>
                <a:xfrm>
                  <a:off x="7151655" y="4143564"/>
                  <a:ext cx="382441" cy="468249"/>
                </a:xfrm>
                <a:custGeom>
                  <a:avLst/>
                  <a:gdLst>
                    <a:gd name="connsiteX0" fmla="*/ 122111 w 382441"/>
                    <a:gd name="connsiteY0" fmla="*/ 468059 h 468249"/>
                    <a:gd name="connsiteX1" fmla="*/ 101727 w 382441"/>
                    <a:gd name="connsiteY1" fmla="*/ 421196 h 468249"/>
                    <a:gd name="connsiteX2" fmla="*/ 96298 w 382441"/>
                    <a:gd name="connsiteY2" fmla="*/ 400621 h 468249"/>
                    <a:gd name="connsiteX3" fmla="*/ 95822 w 382441"/>
                    <a:gd name="connsiteY3" fmla="*/ 400717 h 468249"/>
                    <a:gd name="connsiteX4" fmla="*/ 95060 w 382441"/>
                    <a:gd name="connsiteY4" fmla="*/ 400336 h 468249"/>
                    <a:gd name="connsiteX5" fmla="*/ 82963 w 382441"/>
                    <a:gd name="connsiteY5" fmla="*/ 377000 h 468249"/>
                    <a:gd name="connsiteX6" fmla="*/ 76772 w 382441"/>
                    <a:gd name="connsiteY6" fmla="*/ 367665 h 468249"/>
                    <a:gd name="connsiteX7" fmla="*/ 66104 w 382441"/>
                    <a:gd name="connsiteY7" fmla="*/ 372904 h 468249"/>
                    <a:gd name="connsiteX8" fmla="*/ 63722 w 382441"/>
                    <a:gd name="connsiteY8" fmla="*/ 373666 h 468249"/>
                    <a:gd name="connsiteX9" fmla="*/ 48673 w 382441"/>
                    <a:gd name="connsiteY9" fmla="*/ 355854 h 468249"/>
                    <a:gd name="connsiteX10" fmla="*/ 45816 w 382441"/>
                    <a:gd name="connsiteY10" fmla="*/ 350806 h 468249"/>
                    <a:gd name="connsiteX11" fmla="*/ 45816 w 382441"/>
                    <a:gd name="connsiteY11" fmla="*/ 351663 h 468249"/>
                    <a:gd name="connsiteX12" fmla="*/ 45053 w 382441"/>
                    <a:gd name="connsiteY12" fmla="*/ 354425 h 468249"/>
                    <a:gd name="connsiteX13" fmla="*/ 40291 w 382441"/>
                    <a:gd name="connsiteY13" fmla="*/ 355854 h 468249"/>
                    <a:gd name="connsiteX14" fmla="*/ 27718 w 382441"/>
                    <a:gd name="connsiteY14" fmla="*/ 354044 h 468249"/>
                    <a:gd name="connsiteX15" fmla="*/ 8192 w 382441"/>
                    <a:gd name="connsiteY15" fmla="*/ 351568 h 468249"/>
                    <a:gd name="connsiteX16" fmla="*/ 1524 w 382441"/>
                    <a:gd name="connsiteY16" fmla="*/ 352235 h 468249"/>
                    <a:gd name="connsiteX17" fmla="*/ 1238 w 382441"/>
                    <a:gd name="connsiteY17" fmla="*/ 352235 h 468249"/>
                    <a:gd name="connsiteX18" fmla="*/ 476 w 382441"/>
                    <a:gd name="connsiteY18" fmla="*/ 351949 h 468249"/>
                    <a:gd name="connsiteX19" fmla="*/ 0 w 382441"/>
                    <a:gd name="connsiteY19" fmla="*/ 350996 h 468249"/>
                    <a:gd name="connsiteX20" fmla="*/ 4001 w 382441"/>
                    <a:gd name="connsiteY20" fmla="*/ 310420 h 468249"/>
                    <a:gd name="connsiteX21" fmla="*/ 10097 w 382441"/>
                    <a:gd name="connsiteY21" fmla="*/ 285941 h 468249"/>
                    <a:gd name="connsiteX22" fmla="*/ 42386 w 382441"/>
                    <a:gd name="connsiteY22" fmla="*/ 234410 h 468249"/>
                    <a:gd name="connsiteX23" fmla="*/ 47339 w 382441"/>
                    <a:gd name="connsiteY23" fmla="*/ 230886 h 468249"/>
                    <a:gd name="connsiteX24" fmla="*/ 44958 w 382441"/>
                    <a:gd name="connsiteY24" fmla="*/ 225171 h 468249"/>
                    <a:gd name="connsiteX25" fmla="*/ 39910 w 382441"/>
                    <a:gd name="connsiteY25" fmla="*/ 209931 h 468249"/>
                    <a:gd name="connsiteX26" fmla="*/ 49244 w 382441"/>
                    <a:gd name="connsiteY26" fmla="*/ 202216 h 468249"/>
                    <a:gd name="connsiteX27" fmla="*/ 56198 w 382441"/>
                    <a:gd name="connsiteY27" fmla="*/ 197263 h 468249"/>
                    <a:gd name="connsiteX28" fmla="*/ 55531 w 382441"/>
                    <a:gd name="connsiteY28" fmla="*/ 192024 h 468249"/>
                    <a:gd name="connsiteX29" fmla="*/ 48673 w 382441"/>
                    <a:gd name="connsiteY29" fmla="*/ 154496 h 468249"/>
                    <a:gd name="connsiteX30" fmla="*/ 67628 w 382441"/>
                    <a:gd name="connsiteY30" fmla="*/ 140399 h 468249"/>
                    <a:gd name="connsiteX31" fmla="*/ 78867 w 382441"/>
                    <a:gd name="connsiteY31" fmla="*/ 135255 h 468249"/>
                    <a:gd name="connsiteX32" fmla="*/ 90297 w 382441"/>
                    <a:gd name="connsiteY32" fmla="*/ 91916 h 468249"/>
                    <a:gd name="connsiteX33" fmla="*/ 87725 w 382441"/>
                    <a:gd name="connsiteY33" fmla="*/ 75438 h 468249"/>
                    <a:gd name="connsiteX34" fmla="*/ 94202 w 382441"/>
                    <a:gd name="connsiteY34" fmla="*/ 70771 h 468249"/>
                    <a:gd name="connsiteX35" fmla="*/ 104680 w 382441"/>
                    <a:gd name="connsiteY35" fmla="*/ 58865 h 468249"/>
                    <a:gd name="connsiteX36" fmla="*/ 125349 w 382441"/>
                    <a:gd name="connsiteY36" fmla="*/ 39719 h 468249"/>
                    <a:gd name="connsiteX37" fmla="*/ 131159 w 382441"/>
                    <a:gd name="connsiteY37" fmla="*/ 42767 h 468249"/>
                    <a:gd name="connsiteX38" fmla="*/ 141542 w 382441"/>
                    <a:gd name="connsiteY38" fmla="*/ 51149 h 468249"/>
                    <a:gd name="connsiteX39" fmla="*/ 146876 w 382441"/>
                    <a:gd name="connsiteY39" fmla="*/ 46387 h 468249"/>
                    <a:gd name="connsiteX40" fmla="*/ 164116 w 382441"/>
                    <a:gd name="connsiteY40" fmla="*/ 34290 h 468249"/>
                    <a:gd name="connsiteX41" fmla="*/ 177070 w 382441"/>
                    <a:gd name="connsiteY41" fmla="*/ 27337 h 468249"/>
                    <a:gd name="connsiteX42" fmla="*/ 182499 w 382441"/>
                    <a:gd name="connsiteY42" fmla="*/ 23717 h 468249"/>
                    <a:gd name="connsiteX43" fmla="*/ 192500 w 382441"/>
                    <a:gd name="connsiteY43" fmla="*/ 21717 h 468249"/>
                    <a:gd name="connsiteX44" fmla="*/ 192119 w 382441"/>
                    <a:gd name="connsiteY44" fmla="*/ 19812 h 468249"/>
                    <a:gd name="connsiteX45" fmla="*/ 204597 w 382441"/>
                    <a:gd name="connsiteY45" fmla="*/ 762 h 468249"/>
                    <a:gd name="connsiteX46" fmla="*/ 205169 w 382441"/>
                    <a:gd name="connsiteY46" fmla="*/ 571 h 468249"/>
                    <a:gd name="connsiteX47" fmla="*/ 205931 w 382441"/>
                    <a:gd name="connsiteY47" fmla="*/ 857 h 468249"/>
                    <a:gd name="connsiteX48" fmla="*/ 209931 w 382441"/>
                    <a:gd name="connsiteY48" fmla="*/ 2381 h 468249"/>
                    <a:gd name="connsiteX49" fmla="*/ 215551 w 382441"/>
                    <a:gd name="connsiteY49" fmla="*/ 1238 h 468249"/>
                    <a:gd name="connsiteX50" fmla="*/ 221552 w 382441"/>
                    <a:gd name="connsiteY50" fmla="*/ 0 h 468249"/>
                    <a:gd name="connsiteX51" fmla="*/ 231648 w 382441"/>
                    <a:gd name="connsiteY51" fmla="*/ 25051 h 468249"/>
                    <a:gd name="connsiteX52" fmla="*/ 238887 w 382441"/>
                    <a:gd name="connsiteY52" fmla="*/ 47530 h 468249"/>
                    <a:gd name="connsiteX53" fmla="*/ 246793 w 382441"/>
                    <a:gd name="connsiteY53" fmla="*/ 73438 h 468249"/>
                    <a:gd name="connsiteX54" fmla="*/ 247745 w 382441"/>
                    <a:gd name="connsiteY54" fmla="*/ 77724 h 468249"/>
                    <a:gd name="connsiteX55" fmla="*/ 249936 w 382441"/>
                    <a:gd name="connsiteY55" fmla="*/ 78581 h 468249"/>
                    <a:gd name="connsiteX56" fmla="*/ 255175 w 382441"/>
                    <a:gd name="connsiteY56" fmla="*/ 77534 h 468249"/>
                    <a:gd name="connsiteX57" fmla="*/ 262890 w 382441"/>
                    <a:gd name="connsiteY57" fmla="*/ 76200 h 468249"/>
                    <a:gd name="connsiteX58" fmla="*/ 269081 w 382441"/>
                    <a:gd name="connsiteY58" fmla="*/ 78010 h 468249"/>
                    <a:gd name="connsiteX59" fmla="*/ 273558 w 382441"/>
                    <a:gd name="connsiteY59" fmla="*/ 79534 h 468249"/>
                    <a:gd name="connsiteX60" fmla="*/ 291370 w 382441"/>
                    <a:gd name="connsiteY60" fmla="*/ 66008 h 468249"/>
                    <a:gd name="connsiteX61" fmla="*/ 306038 w 382441"/>
                    <a:gd name="connsiteY61" fmla="*/ 54483 h 468249"/>
                    <a:gd name="connsiteX62" fmla="*/ 311563 w 382441"/>
                    <a:gd name="connsiteY62" fmla="*/ 57912 h 468249"/>
                    <a:gd name="connsiteX63" fmla="*/ 332518 w 382441"/>
                    <a:gd name="connsiteY63" fmla="*/ 81344 h 468249"/>
                    <a:gd name="connsiteX64" fmla="*/ 345567 w 382441"/>
                    <a:gd name="connsiteY64" fmla="*/ 78296 h 468249"/>
                    <a:gd name="connsiteX65" fmla="*/ 361664 w 382441"/>
                    <a:gd name="connsiteY65" fmla="*/ 74676 h 468249"/>
                    <a:gd name="connsiteX66" fmla="*/ 382143 w 382441"/>
                    <a:gd name="connsiteY66" fmla="*/ 84963 h 468249"/>
                    <a:gd name="connsiteX67" fmla="*/ 382238 w 382441"/>
                    <a:gd name="connsiteY67" fmla="*/ 86392 h 468249"/>
                    <a:gd name="connsiteX68" fmla="*/ 378333 w 382441"/>
                    <a:gd name="connsiteY68" fmla="*/ 92393 h 468249"/>
                    <a:gd name="connsiteX69" fmla="*/ 377381 w 382441"/>
                    <a:gd name="connsiteY69" fmla="*/ 92869 h 468249"/>
                    <a:gd name="connsiteX70" fmla="*/ 377285 w 382441"/>
                    <a:gd name="connsiteY70" fmla="*/ 92869 h 468249"/>
                    <a:gd name="connsiteX71" fmla="*/ 373190 w 382441"/>
                    <a:gd name="connsiteY71" fmla="*/ 92297 h 468249"/>
                    <a:gd name="connsiteX72" fmla="*/ 375952 w 382441"/>
                    <a:gd name="connsiteY72" fmla="*/ 92964 h 468249"/>
                    <a:gd name="connsiteX73" fmla="*/ 376809 w 382441"/>
                    <a:gd name="connsiteY73" fmla="*/ 93726 h 468249"/>
                    <a:gd name="connsiteX74" fmla="*/ 376714 w 382441"/>
                    <a:gd name="connsiteY74" fmla="*/ 94869 h 468249"/>
                    <a:gd name="connsiteX75" fmla="*/ 361093 w 382441"/>
                    <a:gd name="connsiteY75" fmla="*/ 114871 h 468249"/>
                    <a:gd name="connsiteX76" fmla="*/ 341471 w 382441"/>
                    <a:gd name="connsiteY76" fmla="*/ 140875 h 468249"/>
                    <a:gd name="connsiteX77" fmla="*/ 340519 w 382441"/>
                    <a:gd name="connsiteY77" fmla="*/ 141446 h 468249"/>
                    <a:gd name="connsiteX78" fmla="*/ 340424 w 382441"/>
                    <a:gd name="connsiteY78" fmla="*/ 141446 h 468249"/>
                    <a:gd name="connsiteX79" fmla="*/ 329184 w 382441"/>
                    <a:gd name="connsiteY79" fmla="*/ 138113 h 468249"/>
                    <a:gd name="connsiteX80" fmla="*/ 321469 w 382441"/>
                    <a:gd name="connsiteY80" fmla="*/ 135922 h 468249"/>
                    <a:gd name="connsiteX81" fmla="*/ 310610 w 382441"/>
                    <a:gd name="connsiteY81" fmla="*/ 143446 h 468249"/>
                    <a:gd name="connsiteX82" fmla="*/ 318992 w 382441"/>
                    <a:gd name="connsiteY82" fmla="*/ 153734 h 468249"/>
                    <a:gd name="connsiteX83" fmla="*/ 331756 w 382441"/>
                    <a:gd name="connsiteY83" fmla="*/ 159639 h 468249"/>
                    <a:gd name="connsiteX84" fmla="*/ 332232 w 382441"/>
                    <a:gd name="connsiteY84" fmla="*/ 160973 h 468249"/>
                    <a:gd name="connsiteX85" fmla="*/ 331280 w 382441"/>
                    <a:gd name="connsiteY85" fmla="*/ 164402 h 468249"/>
                    <a:gd name="connsiteX86" fmla="*/ 330137 w 382441"/>
                    <a:gd name="connsiteY86" fmla="*/ 166021 h 468249"/>
                    <a:gd name="connsiteX87" fmla="*/ 327755 w 382441"/>
                    <a:gd name="connsiteY87" fmla="*/ 166402 h 468249"/>
                    <a:gd name="connsiteX88" fmla="*/ 318992 w 382441"/>
                    <a:gd name="connsiteY88" fmla="*/ 169545 h 468249"/>
                    <a:gd name="connsiteX89" fmla="*/ 321564 w 382441"/>
                    <a:gd name="connsiteY89" fmla="*/ 174117 h 468249"/>
                    <a:gd name="connsiteX90" fmla="*/ 327755 w 382441"/>
                    <a:gd name="connsiteY90" fmla="*/ 182499 h 468249"/>
                    <a:gd name="connsiteX91" fmla="*/ 326993 w 382441"/>
                    <a:gd name="connsiteY91" fmla="*/ 191929 h 468249"/>
                    <a:gd name="connsiteX92" fmla="*/ 322136 w 382441"/>
                    <a:gd name="connsiteY92" fmla="*/ 197168 h 468249"/>
                    <a:gd name="connsiteX93" fmla="*/ 318992 w 382441"/>
                    <a:gd name="connsiteY93" fmla="*/ 205931 h 468249"/>
                    <a:gd name="connsiteX94" fmla="*/ 325660 w 382441"/>
                    <a:gd name="connsiteY94" fmla="*/ 214598 h 468249"/>
                    <a:gd name="connsiteX95" fmla="*/ 325946 w 382441"/>
                    <a:gd name="connsiteY95" fmla="*/ 225552 h 468249"/>
                    <a:gd name="connsiteX96" fmla="*/ 326327 w 382441"/>
                    <a:gd name="connsiteY96" fmla="*/ 234220 h 468249"/>
                    <a:gd name="connsiteX97" fmla="*/ 326517 w 382441"/>
                    <a:gd name="connsiteY97" fmla="*/ 237649 h 468249"/>
                    <a:gd name="connsiteX98" fmla="*/ 317087 w 382441"/>
                    <a:gd name="connsiteY98" fmla="*/ 246602 h 468249"/>
                    <a:gd name="connsiteX99" fmla="*/ 312230 w 382441"/>
                    <a:gd name="connsiteY99" fmla="*/ 249936 h 468249"/>
                    <a:gd name="connsiteX100" fmla="*/ 321564 w 382441"/>
                    <a:gd name="connsiteY100" fmla="*/ 256318 h 468249"/>
                    <a:gd name="connsiteX101" fmla="*/ 326803 w 382441"/>
                    <a:gd name="connsiteY101" fmla="*/ 258890 h 468249"/>
                    <a:gd name="connsiteX102" fmla="*/ 327470 w 382441"/>
                    <a:gd name="connsiteY102" fmla="*/ 259937 h 468249"/>
                    <a:gd name="connsiteX103" fmla="*/ 327184 w 382441"/>
                    <a:gd name="connsiteY103" fmla="*/ 266510 h 468249"/>
                    <a:gd name="connsiteX104" fmla="*/ 326041 w 382441"/>
                    <a:gd name="connsiteY104" fmla="*/ 267653 h 468249"/>
                    <a:gd name="connsiteX105" fmla="*/ 326041 w 382441"/>
                    <a:gd name="connsiteY105" fmla="*/ 267653 h 468249"/>
                    <a:gd name="connsiteX106" fmla="*/ 313849 w 382441"/>
                    <a:gd name="connsiteY106" fmla="*/ 266986 h 468249"/>
                    <a:gd name="connsiteX107" fmla="*/ 301752 w 382441"/>
                    <a:gd name="connsiteY107" fmla="*/ 266319 h 468249"/>
                    <a:gd name="connsiteX108" fmla="*/ 297371 w 382441"/>
                    <a:gd name="connsiteY108" fmla="*/ 266700 h 468249"/>
                    <a:gd name="connsiteX109" fmla="*/ 288703 w 382441"/>
                    <a:gd name="connsiteY109" fmla="*/ 272891 h 468249"/>
                    <a:gd name="connsiteX110" fmla="*/ 292132 w 382441"/>
                    <a:gd name="connsiteY110" fmla="*/ 281369 h 468249"/>
                    <a:gd name="connsiteX111" fmla="*/ 295466 w 382441"/>
                    <a:gd name="connsiteY111" fmla="*/ 290513 h 468249"/>
                    <a:gd name="connsiteX112" fmla="*/ 286893 w 382441"/>
                    <a:gd name="connsiteY112" fmla="*/ 296037 h 468249"/>
                    <a:gd name="connsiteX113" fmla="*/ 271367 w 382441"/>
                    <a:gd name="connsiteY113" fmla="*/ 304419 h 468249"/>
                    <a:gd name="connsiteX114" fmla="*/ 271653 w 382441"/>
                    <a:gd name="connsiteY114" fmla="*/ 313373 h 468249"/>
                    <a:gd name="connsiteX115" fmla="*/ 261652 w 382441"/>
                    <a:gd name="connsiteY115" fmla="*/ 331375 h 468249"/>
                    <a:gd name="connsiteX116" fmla="*/ 254889 w 382441"/>
                    <a:gd name="connsiteY116" fmla="*/ 335375 h 468249"/>
                    <a:gd name="connsiteX117" fmla="*/ 255651 w 382441"/>
                    <a:gd name="connsiteY117" fmla="*/ 338138 h 468249"/>
                    <a:gd name="connsiteX118" fmla="*/ 257270 w 382441"/>
                    <a:gd name="connsiteY118" fmla="*/ 346615 h 468249"/>
                    <a:gd name="connsiteX119" fmla="*/ 256794 w 382441"/>
                    <a:gd name="connsiteY119" fmla="*/ 347377 h 468249"/>
                    <a:gd name="connsiteX120" fmla="*/ 256127 w 382441"/>
                    <a:gd name="connsiteY120" fmla="*/ 347567 h 468249"/>
                    <a:gd name="connsiteX121" fmla="*/ 255937 w 382441"/>
                    <a:gd name="connsiteY121" fmla="*/ 347567 h 468249"/>
                    <a:gd name="connsiteX122" fmla="*/ 252032 w 382441"/>
                    <a:gd name="connsiteY122" fmla="*/ 347186 h 468249"/>
                    <a:gd name="connsiteX123" fmla="*/ 239935 w 382441"/>
                    <a:gd name="connsiteY123" fmla="*/ 350711 h 468249"/>
                    <a:gd name="connsiteX124" fmla="*/ 229743 w 382441"/>
                    <a:gd name="connsiteY124" fmla="*/ 356426 h 468249"/>
                    <a:gd name="connsiteX125" fmla="*/ 223838 w 382441"/>
                    <a:gd name="connsiteY125" fmla="*/ 359664 h 468249"/>
                    <a:gd name="connsiteX126" fmla="*/ 199644 w 382441"/>
                    <a:gd name="connsiteY126" fmla="*/ 370046 h 468249"/>
                    <a:gd name="connsiteX127" fmla="*/ 194025 w 382441"/>
                    <a:gd name="connsiteY127" fmla="*/ 378428 h 468249"/>
                    <a:gd name="connsiteX128" fmla="*/ 195929 w 382441"/>
                    <a:gd name="connsiteY128" fmla="*/ 380810 h 468249"/>
                    <a:gd name="connsiteX129" fmla="*/ 196501 w 382441"/>
                    <a:gd name="connsiteY129" fmla="*/ 381571 h 468249"/>
                    <a:gd name="connsiteX130" fmla="*/ 196310 w 382441"/>
                    <a:gd name="connsiteY130" fmla="*/ 382524 h 468249"/>
                    <a:gd name="connsiteX131" fmla="*/ 183737 w 382441"/>
                    <a:gd name="connsiteY131" fmla="*/ 403288 h 468249"/>
                    <a:gd name="connsiteX132" fmla="*/ 175832 w 382441"/>
                    <a:gd name="connsiteY132" fmla="*/ 417100 h 468249"/>
                    <a:gd name="connsiteX133" fmla="*/ 158591 w 382441"/>
                    <a:gd name="connsiteY133" fmla="*/ 438436 h 468249"/>
                    <a:gd name="connsiteX134" fmla="*/ 135922 w 382441"/>
                    <a:gd name="connsiteY134" fmla="*/ 456724 h 468249"/>
                    <a:gd name="connsiteX135" fmla="*/ 132779 w 382441"/>
                    <a:gd name="connsiteY135" fmla="*/ 461201 h 468249"/>
                    <a:gd name="connsiteX136" fmla="*/ 125063 w 382441"/>
                    <a:gd name="connsiteY136" fmla="*/ 467582 h 468249"/>
                    <a:gd name="connsiteX137" fmla="*/ 122206 w 382441"/>
                    <a:gd name="connsiteY137" fmla="*/ 468249 h 468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</a:cxnLst>
                  <a:rect l="l" t="t" r="r" b="b"/>
                  <a:pathLst>
                    <a:path w="382441" h="468249">
                      <a:moveTo>
                        <a:pt x="122111" y="468059"/>
                      </a:moveTo>
                      <a:cubicBezTo>
                        <a:pt x="110871" y="468059"/>
                        <a:pt x="105823" y="442055"/>
                        <a:pt x="101727" y="421196"/>
                      </a:cubicBezTo>
                      <a:cubicBezTo>
                        <a:pt x="100013" y="412433"/>
                        <a:pt x="97917" y="401479"/>
                        <a:pt x="96298" y="400621"/>
                      </a:cubicBezTo>
                      <a:cubicBezTo>
                        <a:pt x="96108" y="400621"/>
                        <a:pt x="96012" y="400717"/>
                        <a:pt x="95822" y="400717"/>
                      </a:cubicBezTo>
                      <a:cubicBezTo>
                        <a:pt x="95536" y="400717"/>
                        <a:pt x="95345" y="400526"/>
                        <a:pt x="95060" y="400336"/>
                      </a:cubicBezTo>
                      <a:cubicBezTo>
                        <a:pt x="88011" y="391763"/>
                        <a:pt x="85058" y="383286"/>
                        <a:pt x="82963" y="377000"/>
                      </a:cubicBezTo>
                      <a:cubicBezTo>
                        <a:pt x="80867" y="370713"/>
                        <a:pt x="79724" y="367665"/>
                        <a:pt x="76772" y="367665"/>
                      </a:cubicBezTo>
                      <a:cubicBezTo>
                        <a:pt x="74486" y="367665"/>
                        <a:pt x="71152" y="369380"/>
                        <a:pt x="66104" y="372904"/>
                      </a:cubicBezTo>
                      <a:cubicBezTo>
                        <a:pt x="65342" y="373475"/>
                        <a:pt x="64579" y="373666"/>
                        <a:pt x="63722" y="373666"/>
                      </a:cubicBezTo>
                      <a:cubicBezTo>
                        <a:pt x="58960" y="373666"/>
                        <a:pt x="54102" y="365570"/>
                        <a:pt x="48673" y="355854"/>
                      </a:cubicBezTo>
                      <a:cubicBezTo>
                        <a:pt x="47720" y="354044"/>
                        <a:pt x="46577" y="352139"/>
                        <a:pt x="45816" y="350806"/>
                      </a:cubicBezTo>
                      <a:cubicBezTo>
                        <a:pt x="45816" y="351092"/>
                        <a:pt x="45816" y="351282"/>
                        <a:pt x="45816" y="351663"/>
                      </a:cubicBezTo>
                      <a:cubicBezTo>
                        <a:pt x="45911" y="352806"/>
                        <a:pt x="45720" y="353663"/>
                        <a:pt x="45053" y="354425"/>
                      </a:cubicBezTo>
                      <a:cubicBezTo>
                        <a:pt x="44196" y="355473"/>
                        <a:pt x="42672" y="355854"/>
                        <a:pt x="40291" y="355854"/>
                      </a:cubicBezTo>
                      <a:cubicBezTo>
                        <a:pt x="37148" y="355854"/>
                        <a:pt x="32766" y="354997"/>
                        <a:pt x="27718" y="354044"/>
                      </a:cubicBezTo>
                      <a:cubicBezTo>
                        <a:pt x="21527" y="352901"/>
                        <a:pt x="14383" y="351568"/>
                        <a:pt x="8192" y="351568"/>
                      </a:cubicBezTo>
                      <a:cubicBezTo>
                        <a:pt x="5715" y="351568"/>
                        <a:pt x="3429" y="351758"/>
                        <a:pt x="1524" y="352235"/>
                      </a:cubicBezTo>
                      <a:cubicBezTo>
                        <a:pt x="1524" y="352235"/>
                        <a:pt x="1334" y="352235"/>
                        <a:pt x="1238" y="352235"/>
                      </a:cubicBezTo>
                      <a:cubicBezTo>
                        <a:pt x="953" y="352235"/>
                        <a:pt x="667" y="352235"/>
                        <a:pt x="476" y="351949"/>
                      </a:cubicBezTo>
                      <a:cubicBezTo>
                        <a:pt x="191" y="351758"/>
                        <a:pt x="0" y="351377"/>
                        <a:pt x="0" y="350996"/>
                      </a:cubicBezTo>
                      <a:cubicBezTo>
                        <a:pt x="858" y="319659"/>
                        <a:pt x="1715" y="317278"/>
                        <a:pt x="4001" y="310420"/>
                      </a:cubicBezTo>
                      <a:cubicBezTo>
                        <a:pt x="5429" y="306324"/>
                        <a:pt x="7239" y="300704"/>
                        <a:pt x="10097" y="285941"/>
                      </a:cubicBezTo>
                      <a:cubicBezTo>
                        <a:pt x="17621" y="246602"/>
                        <a:pt x="33719" y="238696"/>
                        <a:pt x="42386" y="234410"/>
                      </a:cubicBezTo>
                      <a:cubicBezTo>
                        <a:pt x="45053" y="233077"/>
                        <a:pt x="47054" y="232125"/>
                        <a:pt x="47339" y="230886"/>
                      </a:cubicBezTo>
                      <a:cubicBezTo>
                        <a:pt x="47625" y="229743"/>
                        <a:pt x="46863" y="227933"/>
                        <a:pt x="44958" y="225171"/>
                      </a:cubicBezTo>
                      <a:cubicBezTo>
                        <a:pt x="40481" y="218694"/>
                        <a:pt x="38862" y="213646"/>
                        <a:pt x="39910" y="209931"/>
                      </a:cubicBezTo>
                      <a:cubicBezTo>
                        <a:pt x="41148" y="205740"/>
                        <a:pt x="45434" y="203835"/>
                        <a:pt x="49244" y="202216"/>
                      </a:cubicBezTo>
                      <a:cubicBezTo>
                        <a:pt x="52388" y="200787"/>
                        <a:pt x="55341" y="199549"/>
                        <a:pt x="56198" y="197263"/>
                      </a:cubicBezTo>
                      <a:cubicBezTo>
                        <a:pt x="56769" y="195929"/>
                        <a:pt x="56483" y="194215"/>
                        <a:pt x="55531" y="192024"/>
                      </a:cubicBezTo>
                      <a:cubicBezTo>
                        <a:pt x="47625" y="174403"/>
                        <a:pt x="45434" y="162496"/>
                        <a:pt x="48673" y="154496"/>
                      </a:cubicBezTo>
                      <a:cubicBezTo>
                        <a:pt x="51816" y="146780"/>
                        <a:pt x="59436" y="143637"/>
                        <a:pt x="67628" y="140399"/>
                      </a:cubicBezTo>
                      <a:cubicBezTo>
                        <a:pt x="71342" y="138875"/>
                        <a:pt x="75248" y="137351"/>
                        <a:pt x="78867" y="135255"/>
                      </a:cubicBezTo>
                      <a:cubicBezTo>
                        <a:pt x="101441" y="121444"/>
                        <a:pt x="95250" y="105061"/>
                        <a:pt x="90297" y="91916"/>
                      </a:cubicBezTo>
                      <a:cubicBezTo>
                        <a:pt x="87821" y="85344"/>
                        <a:pt x="85630" y="79629"/>
                        <a:pt x="87725" y="75438"/>
                      </a:cubicBezTo>
                      <a:cubicBezTo>
                        <a:pt x="88868" y="73247"/>
                        <a:pt x="90964" y="71723"/>
                        <a:pt x="94202" y="70771"/>
                      </a:cubicBezTo>
                      <a:cubicBezTo>
                        <a:pt x="96584" y="70009"/>
                        <a:pt x="100679" y="64294"/>
                        <a:pt x="104680" y="58865"/>
                      </a:cubicBezTo>
                      <a:cubicBezTo>
                        <a:pt x="111157" y="49911"/>
                        <a:pt x="118586" y="39719"/>
                        <a:pt x="125349" y="39719"/>
                      </a:cubicBezTo>
                      <a:cubicBezTo>
                        <a:pt x="127540" y="39719"/>
                        <a:pt x="129445" y="40767"/>
                        <a:pt x="131159" y="42767"/>
                      </a:cubicBezTo>
                      <a:cubicBezTo>
                        <a:pt x="136017" y="48482"/>
                        <a:pt x="139256" y="51149"/>
                        <a:pt x="141542" y="51149"/>
                      </a:cubicBezTo>
                      <a:cubicBezTo>
                        <a:pt x="143447" y="51149"/>
                        <a:pt x="144875" y="49149"/>
                        <a:pt x="146876" y="46387"/>
                      </a:cubicBezTo>
                      <a:cubicBezTo>
                        <a:pt x="150114" y="42005"/>
                        <a:pt x="154496" y="36100"/>
                        <a:pt x="164116" y="34290"/>
                      </a:cubicBezTo>
                      <a:cubicBezTo>
                        <a:pt x="174403" y="32290"/>
                        <a:pt x="175927" y="29432"/>
                        <a:pt x="177070" y="27337"/>
                      </a:cubicBezTo>
                      <a:cubicBezTo>
                        <a:pt x="177927" y="25718"/>
                        <a:pt x="178784" y="24003"/>
                        <a:pt x="182499" y="23717"/>
                      </a:cubicBezTo>
                      <a:cubicBezTo>
                        <a:pt x="188595" y="23241"/>
                        <a:pt x="192024" y="22574"/>
                        <a:pt x="192500" y="21717"/>
                      </a:cubicBezTo>
                      <a:cubicBezTo>
                        <a:pt x="192691" y="21431"/>
                        <a:pt x="192500" y="20574"/>
                        <a:pt x="192119" y="19812"/>
                      </a:cubicBezTo>
                      <a:cubicBezTo>
                        <a:pt x="190405" y="15050"/>
                        <a:pt x="189833" y="9239"/>
                        <a:pt x="204597" y="762"/>
                      </a:cubicBezTo>
                      <a:cubicBezTo>
                        <a:pt x="204788" y="667"/>
                        <a:pt x="204978" y="571"/>
                        <a:pt x="205169" y="571"/>
                      </a:cubicBezTo>
                      <a:cubicBezTo>
                        <a:pt x="205454" y="571"/>
                        <a:pt x="205740" y="667"/>
                        <a:pt x="205931" y="857"/>
                      </a:cubicBezTo>
                      <a:cubicBezTo>
                        <a:pt x="207074" y="1905"/>
                        <a:pt x="208312" y="2381"/>
                        <a:pt x="209931" y="2381"/>
                      </a:cubicBezTo>
                      <a:cubicBezTo>
                        <a:pt x="211646" y="2381"/>
                        <a:pt x="213646" y="1810"/>
                        <a:pt x="215551" y="1238"/>
                      </a:cubicBezTo>
                      <a:cubicBezTo>
                        <a:pt x="217551" y="667"/>
                        <a:pt x="219551" y="0"/>
                        <a:pt x="221552" y="0"/>
                      </a:cubicBezTo>
                      <a:cubicBezTo>
                        <a:pt x="228314" y="0"/>
                        <a:pt x="231362" y="7525"/>
                        <a:pt x="231648" y="25051"/>
                      </a:cubicBezTo>
                      <a:cubicBezTo>
                        <a:pt x="231743" y="32957"/>
                        <a:pt x="235268" y="40005"/>
                        <a:pt x="238887" y="47530"/>
                      </a:cubicBezTo>
                      <a:cubicBezTo>
                        <a:pt x="242792" y="55531"/>
                        <a:pt x="246793" y="63722"/>
                        <a:pt x="246793" y="73438"/>
                      </a:cubicBezTo>
                      <a:cubicBezTo>
                        <a:pt x="246793" y="75438"/>
                        <a:pt x="247079" y="76867"/>
                        <a:pt x="247745" y="77724"/>
                      </a:cubicBezTo>
                      <a:cubicBezTo>
                        <a:pt x="248031" y="78105"/>
                        <a:pt x="248603" y="78581"/>
                        <a:pt x="249936" y="78581"/>
                      </a:cubicBezTo>
                      <a:cubicBezTo>
                        <a:pt x="251365" y="78581"/>
                        <a:pt x="253175" y="78105"/>
                        <a:pt x="255175" y="77534"/>
                      </a:cubicBezTo>
                      <a:cubicBezTo>
                        <a:pt x="257556" y="76867"/>
                        <a:pt x="260318" y="76200"/>
                        <a:pt x="262890" y="76200"/>
                      </a:cubicBezTo>
                      <a:cubicBezTo>
                        <a:pt x="265271" y="76200"/>
                        <a:pt x="267367" y="76771"/>
                        <a:pt x="269081" y="78010"/>
                      </a:cubicBezTo>
                      <a:cubicBezTo>
                        <a:pt x="270510" y="79058"/>
                        <a:pt x="271939" y="79534"/>
                        <a:pt x="273558" y="79534"/>
                      </a:cubicBezTo>
                      <a:cubicBezTo>
                        <a:pt x="279368" y="79534"/>
                        <a:pt x="285750" y="72295"/>
                        <a:pt x="291370" y="66008"/>
                      </a:cubicBezTo>
                      <a:cubicBezTo>
                        <a:pt x="296799" y="59817"/>
                        <a:pt x="301466" y="54483"/>
                        <a:pt x="306038" y="54483"/>
                      </a:cubicBezTo>
                      <a:cubicBezTo>
                        <a:pt x="308134" y="54483"/>
                        <a:pt x="309944" y="55626"/>
                        <a:pt x="311563" y="57912"/>
                      </a:cubicBezTo>
                      <a:cubicBezTo>
                        <a:pt x="319088" y="78677"/>
                        <a:pt x="326708" y="81344"/>
                        <a:pt x="332518" y="81344"/>
                      </a:cubicBezTo>
                      <a:cubicBezTo>
                        <a:pt x="336614" y="81344"/>
                        <a:pt x="340995" y="79820"/>
                        <a:pt x="345567" y="78296"/>
                      </a:cubicBezTo>
                      <a:cubicBezTo>
                        <a:pt x="350711" y="76486"/>
                        <a:pt x="356045" y="74676"/>
                        <a:pt x="361664" y="74676"/>
                      </a:cubicBezTo>
                      <a:cubicBezTo>
                        <a:pt x="369189" y="74676"/>
                        <a:pt x="375857" y="78010"/>
                        <a:pt x="382143" y="84963"/>
                      </a:cubicBezTo>
                      <a:cubicBezTo>
                        <a:pt x="382524" y="85344"/>
                        <a:pt x="382524" y="85916"/>
                        <a:pt x="382238" y="86392"/>
                      </a:cubicBezTo>
                      <a:cubicBezTo>
                        <a:pt x="381000" y="88392"/>
                        <a:pt x="379667" y="90392"/>
                        <a:pt x="378333" y="92393"/>
                      </a:cubicBezTo>
                      <a:cubicBezTo>
                        <a:pt x="378143" y="92678"/>
                        <a:pt x="377762" y="92869"/>
                        <a:pt x="377381" y="92869"/>
                      </a:cubicBezTo>
                      <a:cubicBezTo>
                        <a:pt x="377381" y="92869"/>
                        <a:pt x="377381" y="92869"/>
                        <a:pt x="377285" y="92869"/>
                      </a:cubicBezTo>
                      <a:cubicBezTo>
                        <a:pt x="375952" y="92774"/>
                        <a:pt x="374618" y="92583"/>
                        <a:pt x="373190" y="92297"/>
                      </a:cubicBezTo>
                      <a:cubicBezTo>
                        <a:pt x="374142" y="92583"/>
                        <a:pt x="375095" y="92774"/>
                        <a:pt x="375952" y="92964"/>
                      </a:cubicBezTo>
                      <a:cubicBezTo>
                        <a:pt x="376333" y="92964"/>
                        <a:pt x="376714" y="93345"/>
                        <a:pt x="376809" y="93726"/>
                      </a:cubicBezTo>
                      <a:cubicBezTo>
                        <a:pt x="376904" y="94107"/>
                        <a:pt x="376809" y="94488"/>
                        <a:pt x="376714" y="94869"/>
                      </a:cubicBezTo>
                      <a:cubicBezTo>
                        <a:pt x="371856" y="101822"/>
                        <a:pt x="366427" y="108395"/>
                        <a:pt x="361093" y="114871"/>
                      </a:cubicBezTo>
                      <a:cubicBezTo>
                        <a:pt x="354330" y="123158"/>
                        <a:pt x="347282" y="131731"/>
                        <a:pt x="341471" y="140875"/>
                      </a:cubicBezTo>
                      <a:cubicBezTo>
                        <a:pt x="341281" y="141161"/>
                        <a:pt x="340900" y="141446"/>
                        <a:pt x="340519" y="141446"/>
                      </a:cubicBezTo>
                      <a:lnTo>
                        <a:pt x="340424" y="141446"/>
                      </a:lnTo>
                      <a:cubicBezTo>
                        <a:pt x="336328" y="141446"/>
                        <a:pt x="332899" y="140399"/>
                        <a:pt x="329184" y="138113"/>
                      </a:cubicBezTo>
                      <a:cubicBezTo>
                        <a:pt x="326708" y="136588"/>
                        <a:pt x="324136" y="135922"/>
                        <a:pt x="321469" y="135922"/>
                      </a:cubicBezTo>
                      <a:cubicBezTo>
                        <a:pt x="316135" y="135922"/>
                        <a:pt x="311372" y="139256"/>
                        <a:pt x="310610" y="143446"/>
                      </a:cubicBezTo>
                      <a:cubicBezTo>
                        <a:pt x="309848" y="147542"/>
                        <a:pt x="312896" y="151257"/>
                        <a:pt x="318992" y="153734"/>
                      </a:cubicBezTo>
                      <a:cubicBezTo>
                        <a:pt x="325088" y="156210"/>
                        <a:pt x="329279" y="158115"/>
                        <a:pt x="331756" y="159639"/>
                      </a:cubicBezTo>
                      <a:cubicBezTo>
                        <a:pt x="332232" y="159925"/>
                        <a:pt x="332423" y="160496"/>
                        <a:pt x="332232" y="160973"/>
                      </a:cubicBezTo>
                      <a:cubicBezTo>
                        <a:pt x="331851" y="162116"/>
                        <a:pt x="331566" y="163259"/>
                        <a:pt x="331280" y="164402"/>
                      </a:cubicBezTo>
                      <a:cubicBezTo>
                        <a:pt x="331184" y="164878"/>
                        <a:pt x="330613" y="165926"/>
                        <a:pt x="330137" y="166021"/>
                      </a:cubicBezTo>
                      <a:lnTo>
                        <a:pt x="327755" y="166402"/>
                      </a:lnTo>
                      <a:cubicBezTo>
                        <a:pt x="324517" y="166973"/>
                        <a:pt x="319564" y="167735"/>
                        <a:pt x="318992" y="169545"/>
                      </a:cubicBezTo>
                      <a:cubicBezTo>
                        <a:pt x="318707" y="170498"/>
                        <a:pt x="319564" y="172117"/>
                        <a:pt x="321564" y="174117"/>
                      </a:cubicBezTo>
                      <a:cubicBezTo>
                        <a:pt x="324612" y="177165"/>
                        <a:pt x="326612" y="179927"/>
                        <a:pt x="327755" y="182499"/>
                      </a:cubicBezTo>
                      <a:cubicBezTo>
                        <a:pt x="327470" y="186023"/>
                        <a:pt x="327184" y="188976"/>
                        <a:pt x="326993" y="191929"/>
                      </a:cubicBezTo>
                      <a:cubicBezTo>
                        <a:pt x="325469" y="194310"/>
                        <a:pt x="323755" y="195739"/>
                        <a:pt x="322136" y="197168"/>
                      </a:cubicBezTo>
                      <a:cubicBezTo>
                        <a:pt x="318135" y="200596"/>
                        <a:pt x="316230" y="202502"/>
                        <a:pt x="318992" y="205931"/>
                      </a:cubicBezTo>
                      <a:cubicBezTo>
                        <a:pt x="322041" y="209741"/>
                        <a:pt x="324136" y="212503"/>
                        <a:pt x="325660" y="214598"/>
                      </a:cubicBezTo>
                      <a:cubicBezTo>
                        <a:pt x="325850" y="218789"/>
                        <a:pt x="325850" y="222218"/>
                        <a:pt x="325946" y="225552"/>
                      </a:cubicBezTo>
                      <a:cubicBezTo>
                        <a:pt x="325469" y="227648"/>
                        <a:pt x="325565" y="230410"/>
                        <a:pt x="326327" y="234220"/>
                      </a:cubicBezTo>
                      <a:lnTo>
                        <a:pt x="326517" y="237649"/>
                      </a:lnTo>
                      <a:cubicBezTo>
                        <a:pt x="325660" y="242507"/>
                        <a:pt x="320897" y="244793"/>
                        <a:pt x="317087" y="246602"/>
                      </a:cubicBezTo>
                      <a:cubicBezTo>
                        <a:pt x="314897" y="247650"/>
                        <a:pt x="312230" y="248984"/>
                        <a:pt x="312230" y="249936"/>
                      </a:cubicBezTo>
                      <a:cubicBezTo>
                        <a:pt x="312230" y="250508"/>
                        <a:pt x="313182" y="252413"/>
                        <a:pt x="321564" y="256318"/>
                      </a:cubicBezTo>
                      <a:cubicBezTo>
                        <a:pt x="323564" y="257270"/>
                        <a:pt x="325279" y="258128"/>
                        <a:pt x="326803" y="258890"/>
                      </a:cubicBezTo>
                      <a:cubicBezTo>
                        <a:pt x="327184" y="259080"/>
                        <a:pt x="327470" y="259556"/>
                        <a:pt x="327470" y="259937"/>
                      </a:cubicBezTo>
                      <a:cubicBezTo>
                        <a:pt x="327470" y="262128"/>
                        <a:pt x="327375" y="264319"/>
                        <a:pt x="327184" y="266510"/>
                      </a:cubicBezTo>
                      <a:cubicBezTo>
                        <a:pt x="327184" y="267176"/>
                        <a:pt x="326612" y="267653"/>
                        <a:pt x="326041" y="267653"/>
                      </a:cubicBezTo>
                      <a:lnTo>
                        <a:pt x="326041" y="267653"/>
                      </a:lnTo>
                      <a:cubicBezTo>
                        <a:pt x="322612" y="267653"/>
                        <a:pt x="318230" y="267271"/>
                        <a:pt x="313849" y="266986"/>
                      </a:cubicBezTo>
                      <a:cubicBezTo>
                        <a:pt x="309467" y="266700"/>
                        <a:pt x="305086" y="266319"/>
                        <a:pt x="301752" y="266319"/>
                      </a:cubicBezTo>
                      <a:cubicBezTo>
                        <a:pt x="299085" y="266319"/>
                        <a:pt x="297942" y="266510"/>
                        <a:pt x="297371" y="266700"/>
                      </a:cubicBezTo>
                      <a:cubicBezTo>
                        <a:pt x="292322" y="268510"/>
                        <a:pt x="289465" y="270605"/>
                        <a:pt x="288703" y="272891"/>
                      </a:cubicBezTo>
                      <a:cubicBezTo>
                        <a:pt x="287941" y="275463"/>
                        <a:pt x="290036" y="278511"/>
                        <a:pt x="292132" y="281369"/>
                      </a:cubicBezTo>
                      <a:cubicBezTo>
                        <a:pt x="294323" y="284417"/>
                        <a:pt x="296513" y="287465"/>
                        <a:pt x="295466" y="290513"/>
                      </a:cubicBezTo>
                      <a:cubicBezTo>
                        <a:pt x="294608" y="292894"/>
                        <a:pt x="291941" y="294704"/>
                        <a:pt x="286893" y="296037"/>
                      </a:cubicBezTo>
                      <a:cubicBezTo>
                        <a:pt x="278321" y="298418"/>
                        <a:pt x="273177" y="301181"/>
                        <a:pt x="271367" y="304419"/>
                      </a:cubicBezTo>
                      <a:cubicBezTo>
                        <a:pt x="269843" y="307181"/>
                        <a:pt x="270701" y="310229"/>
                        <a:pt x="271653" y="313373"/>
                      </a:cubicBezTo>
                      <a:cubicBezTo>
                        <a:pt x="273368" y="319278"/>
                        <a:pt x="275273" y="325946"/>
                        <a:pt x="261652" y="331375"/>
                      </a:cubicBezTo>
                      <a:cubicBezTo>
                        <a:pt x="257556" y="332994"/>
                        <a:pt x="255366" y="334328"/>
                        <a:pt x="254889" y="335375"/>
                      </a:cubicBezTo>
                      <a:cubicBezTo>
                        <a:pt x="254603" y="336042"/>
                        <a:pt x="254984" y="336804"/>
                        <a:pt x="255651" y="338138"/>
                      </a:cubicBezTo>
                      <a:cubicBezTo>
                        <a:pt x="256604" y="340043"/>
                        <a:pt x="257842" y="342710"/>
                        <a:pt x="257270" y="346615"/>
                      </a:cubicBezTo>
                      <a:cubicBezTo>
                        <a:pt x="257270" y="346901"/>
                        <a:pt x="257080" y="347186"/>
                        <a:pt x="256794" y="347377"/>
                      </a:cubicBezTo>
                      <a:cubicBezTo>
                        <a:pt x="256604" y="347472"/>
                        <a:pt x="256318" y="347567"/>
                        <a:pt x="256127" y="347567"/>
                      </a:cubicBezTo>
                      <a:cubicBezTo>
                        <a:pt x="256127" y="347567"/>
                        <a:pt x="255937" y="347567"/>
                        <a:pt x="255937" y="347567"/>
                      </a:cubicBezTo>
                      <a:cubicBezTo>
                        <a:pt x="254699" y="347282"/>
                        <a:pt x="253365" y="347186"/>
                        <a:pt x="252032" y="347186"/>
                      </a:cubicBezTo>
                      <a:cubicBezTo>
                        <a:pt x="247936" y="347186"/>
                        <a:pt x="243935" y="348329"/>
                        <a:pt x="239935" y="350711"/>
                      </a:cubicBezTo>
                      <a:cubicBezTo>
                        <a:pt x="236601" y="352711"/>
                        <a:pt x="233172" y="354521"/>
                        <a:pt x="229743" y="356426"/>
                      </a:cubicBezTo>
                      <a:lnTo>
                        <a:pt x="223838" y="359664"/>
                      </a:lnTo>
                      <a:cubicBezTo>
                        <a:pt x="216122" y="360426"/>
                        <a:pt x="208312" y="363760"/>
                        <a:pt x="199644" y="370046"/>
                      </a:cubicBezTo>
                      <a:cubicBezTo>
                        <a:pt x="195834" y="373761"/>
                        <a:pt x="193834" y="376619"/>
                        <a:pt x="194025" y="378428"/>
                      </a:cubicBezTo>
                      <a:cubicBezTo>
                        <a:pt x="194025" y="379286"/>
                        <a:pt x="194691" y="379952"/>
                        <a:pt x="195929" y="380810"/>
                      </a:cubicBezTo>
                      <a:cubicBezTo>
                        <a:pt x="196215" y="381000"/>
                        <a:pt x="196406" y="381286"/>
                        <a:pt x="196501" y="381571"/>
                      </a:cubicBezTo>
                      <a:cubicBezTo>
                        <a:pt x="196501" y="381857"/>
                        <a:pt x="196501" y="382238"/>
                        <a:pt x="196310" y="382524"/>
                      </a:cubicBezTo>
                      <a:cubicBezTo>
                        <a:pt x="191548" y="389001"/>
                        <a:pt x="187547" y="396240"/>
                        <a:pt x="183737" y="403288"/>
                      </a:cubicBezTo>
                      <a:cubicBezTo>
                        <a:pt x="181166" y="407956"/>
                        <a:pt x="178594" y="412623"/>
                        <a:pt x="175832" y="417100"/>
                      </a:cubicBezTo>
                      <a:cubicBezTo>
                        <a:pt x="171355" y="424244"/>
                        <a:pt x="165735" y="431197"/>
                        <a:pt x="158591" y="438436"/>
                      </a:cubicBezTo>
                      <a:cubicBezTo>
                        <a:pt x="147257" y="446151"/>
                        <a:pt x="137827" y="452819"/>
                        <a:pt x="135922" y="456724"/>
                      </a:cubicBezTo>
                      <a:cubicBezTo>
                        <a:pt x="134779" y="458534"/>
                        <a:pt x="133731" y="459962"/>
                        <a:pt x="132779" y="461201"/>
                      </a:cubicBezTo>
                      <a:lnTo>
                        <a:pt x="125063" y="467582"/>
                      </a:lnTo>
                      <a:cubicBezTo>
                        <a:pt x="123825" y="468059"/>
                        <a:pt x="122968" y="468249"/>
                        <a:pt x="122206" y="4682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Freeform: Shape 1072">
                  <a:extLst>
                    <a:ext uri="{FF2B5EF4-FFF2-40B4-BE49-F238E27FC236}">
                      <a16:creationId xmlns:a16="http://schemas.microsoft.com/office/drawing/2014/main" id="{9EF6ED6C-3664-501A-85CF-096F373CD3FC}"/>
                    </a:ext>
                  </a:extLst>
                </p:cNvPr>
                <p:cNvSpPr/>
                <p:nvPr/>
              </p:nvSpPr>
              <p:spPr>
                <a:xfrm>
                  <a:off x="7150798" y="4142231"/>
                  <a:ext cx="384986" cy="470344"/>
                </a:xfrm>
                <a:custGeom>
                  <a:avLst/>
                  <a:gdLst>
                    <a:gd name="connsiteX0" fmla="*/ 222695 w 384986"/>
                    <a:gd name="connsiteY0" fmla="*/ 2477 h 470344"/>
                    <a:gd name="connsiteX1" fmla="*/ 231553 w 384986"/>
                    <a:gd name="connsiteY1" fmla="*/ 26289 h 470344"/>
                    <a:gd name="connsiteX2" fmla="*/ 246698 w 384986"/>
                    <a:gd name="connsiteY2" fmla="*/ 74676 h 470344"/>
                    <a:gd name="connsiteX3" fmla="*/ 251079 w 384986"/>
                    <a:gd name="connsiteY3" fmla="*/ 80963 h 470344"/>
                    <a:gd name="connsiteX4" fmla="*/ 264033 w 384986"/>
                    <a:gd name="connsiteY4" fmla="*/ 78581 h 470344"/>
                    <a:gd name="connsiteX5" fmla="*/ 269558 w 384986"/>
                    <a:gd name="connsiteY5" fmla="*/ 80200 h 470344"/>
                    <a:gd name="connsiteX6" fmla="*/ 274701 w 384986"/>
                    <a:gd name="connsiteY6" fmla="*/ 81915 h 470344"/>
                    <a:gd name="connsiteX7" fmla="*/ 307181 w 384986"/>
                    <a:gd name="connsiteY7" fmla="*/ 56864 h 470344"/>
                    <a:gd name="connsiteX8" fmla="*/ 311658 w 384986"/>
                    <a:gd name="connsiteY8" fmla="*/ 59722 h 470344"/>
                    <a:gd name="connsiteX9" fmla="*/ 333566 w 384986"/>
                    <a:gd name="connsiteY9" fmla="*/ 83629 h 470344"/>
                    <a:gd name="connsiteX10" fmla="*/ 362712 w 384986"/>
                    <a:gd name="connsiteY10" fmla="*/ 76962 h 470344"/>
                    <a:gd name="connsiteX11" fmla="*/ 382238 w 384986"/>
                    <a:gd name="connsiteY11" fmla="*/ 86868 h 470344"/>
                    <a:gd name="connsiteX12" fmla="*/ 378333 w 384986"/>
                    <a:gd name="connsiteY12" fmla="*/ 92869 h 470344"/>
                    <a:gd name="connsiteX13" fmla="*/ 365379 w 384986"/>
                    <a:gd name="connsiteY13" fmla="*/ 90011 h 470344"/>
                    <a:gd name="connsiteX14" fmla="*/ 376619 w 384986"/>
                    <a:gd name="connsiteY14" fmla="*/ 95250 h 470344"/>
                    <a:gd name="connsiteX15" fmla="*/ 341376 w 384986"/>
                    <a:gd name="connsiteY15" fmla="*/ 141256 h 470344"/>
                    <a:gd name="connsiteX16" fmla="*/ 340614 w 384986"/>
                    <a:gd name="connsiteY16" fmla="*/ 141256 h 470344"/>
                    <a:gd name="connsiteX17" fmla="*/ 330613 w 384986"/>
                    <a:gd name="connsiteY17" fmla="*/ 138113 h 470344"/>
                    <a:gd name="connsiteX18" fmla="*/ 322326 w 384986"/>
                    <a:gd name="connsiteY18" fmla="*/ 135731 h 470344"/>
                    <a:gd name="connsiteX19" fmla="*/ 319373 w 384986"/>
                    <a:gd name="connsiteY19" fmla="*/ 155829 h 470344"/>
                    <a:gd name="connsiteX20" fmla="*/ 331946 w 384986"/>
                    <a:gd name="connsiteY20" fmla="*/ 161639 h 470344"/>
                    <a:gd name="connsiteX21" fmla="*/ 330803 w 384986"/>
                    <a:gd name="connsiteY21" fmla="*/ 165830 h 470344"/>
                    <a:gd name="connsiteX22" fmla="*/ 321564 w 384986"/>
                    <a:gd name="connsiteY22" fmla="*/ 175927 h 470344"/>
                    <a:gd name="connsiteX23" fmla="*/ 327470 w 384986"/>
                    <a:gd name="connsiteY23" fmla="*/ 183928 h 470344"/>
                    <a:gd name="connsiteX24" fmla="*/ 326612 w 384986"/>
                    <a:gd name="connsiteY24" fmla="*/ 192786 h 470344"/>
                    <a:gd name="connsiteX25" fmla="*/ 318802 w 384986"/>
                    <a:gd name="connsiteY25" fmla="*/ 207645 h 470344"/>
                    <a:gd name="connsiteX26" fmla="*/ 325469 w 384986"/>
                    <a:gd name="connsiteY26" fmla="*/ 216217 h 470344"/>
                    <a:gd name="connsiteX27" fmla="*/ 325469 w 384986"/>
                    <a:gd name="connsiteY27" fmla="*/ 226504 h 470344"/>
                    <a:gd name="connsiteX28" fmla="*/ 325946 w 384986"/>
                    <a:gd name="connsiteY28" fmla="*/ 235363 h 470344"/>
                    <a:gd name="connsiteX29" fmla="*/ 326136 w 384986"/>
                    <a:gd name="connsiteY29" fmla="*/ 238887 h 470344"/>
                    <a:gd name="connsiteX30" fmla="*/ 321850 w 384986"/>
                    <a:gd name="connsiteY30" fmla="*/ 258318 h 470344"/>
                    <a:gd name="connsiteX31" fmla="*/ 326993 w 384986"/>
                    <a:gd name="connsiteY31" fmla="*/ 260890 h 470344"/>
                    <a:gd name="connsiteX32" fmla="*/ 326708 w 384986"/>
                    <a:gd name="connsiteY32" fmla="*/ 267367 h 470344"/>
                    <a:gd name="connsiteX33" fmla="*/ 302514 w 384986"/>
                    <a:gd name="connsiteY33" fmla="*/ 266033 h 470344"/>
                    <a:gd name="connsiteX34" fmla="*/ 297752 w 384986"/>
                    <a:gd name="connsiteY34" fmla="*/ 266509 h 470344"/>
                    <a:gd name="connsiteX35" fmla="*/ 287369 w 384986"/>
                    <a:gd name="connsiteY35" fmla="*/ 295846 h 470344"/>
                    <a:gd name="connsiteX36" fmla="*/ 262033 w 384986"/>
                    <a:gd name="connsiteY36" fmla="*/ 331280 h 470344"/>
                    <a:gd name="connsiteX37" fmla="*/ 256889 w 384986"/>
                    <a:gd name="connsiteY37" fmla="*/ 347472 h 470344"/>
                    <a:gd name="connsiteX38" fmla="*/ 252794 w 384986"/>
                    <a:gd name="connsiteY38" fmla="*/ 347091 h 470344"/>
                    <a:gd name="connsiteX39" fmla="*/ 240125 w 384986"/>
                    <a:gd name="connsiteY39" fmla="*/ 350806 h 470344"/>
                    <a:gd name="connsiteX40" fmla="*/ 224123 w 384986"/>
                    <a:gd name="connsiteY40" fmla="*/ 359664 h 470344"/>
                    <a:gd name="connsiteX41" fmla="*/ 199739 w 384986"/>
                    <a:gd name="connsiteY41" fmla="*/ 370046 h 470344"/>
                    <a:gd name="connsiteX42" fmla="*/ 196120 w 384986"/>
                    <a:gd name="connsiteY42" fmla="*/ 382714 h 470344"/>
                    <a:gd name="connsiteX43" fmla="*/ 175546 w 384986"/>
                    <a:gd name="connsiteY43" fmla="*/ 417386 h 470344"/>
                    <a:gd name="connsiteX44" fmla="*/ 158401 w 384986"/>
                    <a:gd name="connsiteY44" fmla="*/ 438531 h 470344"/>
                    <a:gd name="connsiteX45" fmla="*/ 135541 w 384986"/>
                    <a:gd name="connsiteY45" fmla="*/ 457105 h 470344"/>
                    <a:gd name="connsiteX46" fmla="*/ 132493 w 384986"/>
                    <a:gd name="connsiteY46" fmla="*/ 461391 h 470344"/>
                    <a:gd name="connsiteX47" fmla="*/ 124968 w 384986"/>
                    <a:gd name="connsiteY47" fmla="*/ 467582 h 470344"/>
                    <a:gd name="connsiteX48" fmla="*/ 122873 w 384986"/>
                    <a:gd name="connsiteY48" fmla="*/ 467963 h 470344"/>
                    <a:gd name="connsiteX49" fmla="*/ 97250 w 384986"/>
                    <a:gd name="connsiteY49" fmla="*/ 400526 h 470344"/>
                    <a:gd name="connsiteX50" fmla="*/ 96869 w 384986"/>
                    <a:gd name="connsiteY50" fmla="*/ 400621 h 470344"/>
                    <a:gd name="connsiteX51" fmla="*/ 77724 w 384986"/>
                    <a:gd name="connsiteY51" fmla="*/ 367570 h 470344"/>
                    <a:gd name="connsiteX52" fmla="*/ 66389 w 384986"/>
                    <a:gd name="connsiteY52" fmla="*/ 373094 h 470344"/>
                    <a:gd name="connsiteX53" fmla="*/ 64675 w 384986"/>
                    <a:gd name="connsiteY53" fmla="*/ 373666 h 470344"/>
                    <a:gd name="connsiteX54" fmla="*/ 45815 w 384986"/>
                    <a:gd name="connsiteY54" fmla="*/ 349377 h 470344"/>
                    <a:gd name="connsiteX55" fmla="*/ 45529 w 384986"/>
                    <a:gd name="connsiteY55" fmla="*/ 352996 h 470344"/>
                    <a:gd name="connsiteX56" fmla="*/ 41148 w 384986"/>
                    <a:gd name="connsiteY56" fmla="*/ 355854 h 470344"/>
                    <a:gd name="connsiteX57" fmla="*/ 9049 w 384986"/>
                    <a:gd name="connsiteY57" fmla="*/ 351568 h 470344"/>
                    <a:gd name="connsiteX58" fmla="*/ 2096 w 384986"/>
                    <a:gd name="connsiteY58" fmla="*/ 352234 h 470344"/>
                    <a:gd name="connsiteX59" fmla="*/ 12192 w 384986"/>
                    <a:gd name="connsiteY59" fmla="*/ 287369 h 470344"/>
                    <a:gd name="connsiteX60" fmla="*/ 46958 w 384986"/>
                    <a:gd name="connsiteY60" fmla="*/ 225647 h 470344"/>
                    <a:gd name="connsiteX61" fmla="*/ 57721 w 384986"/>
                    <a:gd name="connsiteY61" fmla="*/ 192596 h 470344"/>
                    <a:gd name="connsiteX62" fmla="*/ 80582 w 384986"/>
                    <a:gd name="connsiteY62" fmla="*/ 137350 h 470344"/>
                    <a:gd name="connsiteX63" fmla="*/ 95726 w 384986"/>
                    <a:gd name="connsiteY63" fmla="*/ 73057 h 470344"/>
                    <a:gd name="connsiteX64" fmla="*/ 126492 w 384986"/>
                    <a:gd name="connsiteY64" fmla="*/ 42005 h 470344"/>
                    <a:gd name="connsiteX65" fmla="*/ 131350 w 384986"/>
                    <a:gd name="connsiteY65" fmla="*/ 44577 h 470344"/>
                    <a:gd name="connsiteX66" fmla="*/ 142589 w 384986"/>
                    <a:gd name="connsiteY66" fmla="*/ 53435 h 470344"/>
                    <a:gd name="connsiteX67" fmla="*/ 165354 w 384986"/>
                    <a:gd name="connsiteY67" fmla="*/ 36576 h 470344"/>
                    <a:gd name="connsiteX68" fmla="*/ 183547 w 384986"/>
                    <a:gd name="connsiteY68" fmla="*/ 26098 h 470344"/>
                    <a:gd name="connsiteX69" fmla="*/ 206121 w 384986"/>
                    <a:gd name="connsiteY69" fmla="*/ 2953 h 470344"/>
                    <a:gd name="connsiteX70" fmla="*/ 210884 w 384986"/>
                    <a:gd name="connsiteY70" fmla="*/ 4763 h 470344"/>
                    <a:gd name="connsiteX71" fmla="*/ 222504 w 384986"/>
                    <a:gd name="connsiteY71" fmla="*/ 2381 h 470344"/>
                    <a:gd name="connsiteX72" fmla="*/ 222695 w 384986"/>
                    <a:gd name="connsiteY72" fmla="*/ 95 h 470344"/>
                    <a:gd name="connsiteX73" fmla="*/ 222695 w 384986"/>
                    <a:gd name="connsiteY73" fmla="*/ 2477 h 470344"/>
                    <a:gd name="connsiteX74" fmla="*/ 222695 w 384986"/>
                    <a:gd name="connsiteY74" fmla="*/ 95 h 470344"/>
                    <a:gd name="connsiteX75" fmla="*/ 216408 w 384986"/>
                    <a:gd name="connsiteY75" fmla="*/ 1333 h 470344"/>
                    <a:gd name="connsiteX76" fmla="*/ 211169 w 384986"/>
                    <a:gd name="connsiteY76" fmla="*/ 2477 h 470344"/>
                    <a:gd name="connsiteX77" fmla="*/ 208026 w 384986"/>
                    <a:gd name="connsiteY77" fmla="*/ 1238 h 470344"/>
                    <a:gd name="connsiteX78" fmla="*/ 206407 w 384986"/>
                    <a:gd name="connsiteY78" fmla="*/ 571 h 470344"/>
                    <a:gd name="connsiteX79" fmla="*/ 205264 w 384986"/>
                    <a:gd name="connsiteY79" fmla="*/ 857 h 470344"/>
                    <a:gd name="connsiteX80" fmla="*/ 192310 w 384986"/>
                    <a:gd name="connsiteY80" fmla="*/ 21431 h 470344"/>
                    <a:gd name="connsiteX81" fmla="*/ 192596 w 384986"/>
                    <a:gd name="connsiteY81" fmla="*/ 22384 h 470344"/>
                    <a:gd name="connsiteX82" fmla="*/ 183642 w 384986"/>
                    <a:gd name="connsiteY82" fmla="*/ 23813 h 470344"/>
                    <a:gd name="connsiteX83" fmla="*/ 177260 w 384986"/>
                    <a:gd name="connsiteY83" fmla="*/ 28004 h 470344"/>
                    <a:gd name="connsiteX84" fmla="*/ 165163 w 384986"/>
                    <a:gd name="connsiteY84" fmla="*/ 34385 h 470344"/>
                    <a:gd name="connsiteX85" fmla="*/ 147257 w 384986"/>
                    <a:gd name="connsiteY85" fmla="*/ 46958 h 470344"/>
                    <a:gd name="connsiteX86" fmla="*/ 142875 w 384986"/>
                    <a:gd name="connsiteY86" fmla="*/ 51149 h 470344"/>
                    <a:gd name="connsiteX87" fmla="*/ 133445 w 384986"/>
                    <a:gd name="connsiteY87" fmla="*/ 43148 h 470344"/>
                    <a:gd name="connsiteX88" fmla="*/ 126778 w 384986"/>
                    <a:gd name="connsiteY88" fmla="*/ 39719 h 470344"/>
                    <a:gd name="connsiteX89" fmla="*/ 105156 w 384986"/>
                    <a:gd name="connsiteY89" fmla="*/ 59341 h 470344"/>
                    <a:gd name="connsiteX90" fmla="*/ 95250 w 384986"/>
                    <a:gd name="connsiteY90" fmla="*/ 70866 h 470344"/>
                    <a:gd name="connsiteX91" fmla="*/ 88106 w 384986"/>
                    <a:gd name="connsiteY91" fmla="*/ 76105 h 470344"/>
                    <a:gd name="connsiteX92" fmla="*/ 90583 w 384986"/>
                    <a:gd name="connsiteY92" fmla="*/ 93536 h 470344"/>
                    <a:gd name="connsiteX93" fmla="*/ 79629 w 384986"/>
                    <a:gd name="connsiteY93" fmla="*/ 135446 h 470344"/>
                    <a:gd name="connsiteX94" fmla="*/ 68580 w 384986"/>
                    <a:gd name="connsiteY94" fmla="*/ 140494 h 470344"/>
                    <a:gd name="connsiteX95" fmla="*/ 48959 w 384986"/>
                    <a:gd name="connsiteY95" fmla="*/ 155257 h 470344"/>
                    <a:gd name="connsiteX96" fmla="*/ 55817 w 384986"/>
                    <a:gd name="connsiteY96" fmla="*/ 193738 h 470344"/>
                    <a:gd name="connsiteX97" fmla="*/ 56483 w 384986"/>
                    <a:gd name="connsiteY97" fmla="*/ 198120 h 470344"/>
                    <a:gd name="connsiteX98" fmla="*/ 50102 w 384986"/>
                    <a:gd name="connsiteY98" fmla="*/ 202406 h 470344"/>
                    <a:gd name="connsiteX99" fmla="*/ 40100 w 384986"/>
                    <a:gd name="connsiteY99" fmla="*/ 210883 h 470344"/>
                    <a:gd name="connsiteX100" fmla="*/ 45244 w 384986"/>
                    <a:gd name="connsiteY100" fmla="*/ 227076 h 470344"/>
                    <a:gd name="connsiteX101" fmla="*/ 47435 w 384986"/>
                    <a:gd name="connsiteY101" fmla="*/ 231838 h 470344"/>
                    <a:gd name="connsiteX102" fmla="*/ 43148 w 384986"/>
                    <a:gd name="connsiteY102" fmla="*/ 234601 h 470344"/>
                    <a:gd name="connsiteX103" fmla="*/ 10192 w 384986"/>
                    <a:gd name="connsiteY103" fmla="*/ 286988 h 470344"/>
                    <a:gd name="connsiteX104" fmla="*/ 4096 w 384986"/>
                    <a:gd name="connsiteY104" fmla="*/ 311277 h 470344"/>
                    <a:gd name="connsiteX105" fmla="*/ 0 w 384986"/>
                    <a:gd name="connsiteY105" fmla="*/ 352234 h 470344"/>
                    <a:gd name="connsiteX106" fmla="*/ 857 w 384986"/>
                    <a:gd name="connsiteY106" fmla="*/ 354139 h 470344"/>
                    <a:gd name="connsiteX107" fmla="*/ 2381 w 384986"/>
                    <a:gd name="connsiteY107" fmla="*/ 354711 h 470344"/>
                    <a:gd name="connsiteX108" fmla="*/ 2953 w 384986"/>
                    <a:gd name="connsiteY108" fmla="*/ 354711 h 470344"/>
                    <a:gd name="connsiteX109" fmla="*/ 9335 w 384986"/>
                    <a:gd name="connsiteY109" fmla="*/ 354044 h 470344"/>
                    <a:gd name="connsiteX110" fmla="*/ 28575 w 384986"/>
                    <a:gd name="connsiteY110" fmla="*/ 356521 h 470344"/>
                    <a:gd name="connsiteX111" fmla="*/ 41338 w 384986"/>
                    <a:gd name="connsiteY111" fmla="*/ 358330 h 470344"/>
                    <a:gd name="connsiteX112" fmla="*/ 46958 w 384986"/>
                    <a:gd name="connsiteY112" fmla="*/ 356425 h 470344"/>
                    <a:gd name="connsiteX113" fmla="*/ 47530 w 384986"/>
                    <a:gd name="connsiteY113" fmla="*/ 355663 h 470344"/>
                    <a:gd name="connsiteX114" fmla="*/ 48673 w 384986"/>
                    <a:gd name="connsiteY114" fmla="*/ 357664 h 470344"/>
                    <a:gd name="connsiteX115" fmla="*/ 64770 w 384986"/>
                    <a:gd name="connsiteY115" fmla="*/ 376047 h 470344"/>
                    <a:gd name="connsiteX116" fmla="*/ 67913 w 384986"/>
                    <a:gd name="connsiteY116" fmla="*/ 374999 h 470344"/>
                    <a:gd name="connsiteX117" fmla="*/ 77915 w 384986"/>
                    <a:gd name="connsiteY117" fmla="*/ 369951 h 470344"/>
                    <a:gd name="connsiteX118" fmla="*/ 82963 w 384986"/>
                    <a:gd name="connsiteY118" fmla="*/ 378428 h 470344"/>
                    <a:gd name="connsiteX119" fmla="*/ 95250 w 384986"/>
                    <a:gd name="connsiteY119" fmla="*/ 402146 h 470344"/>
                    <a:gd name="connsiteX120" fmla="*/ 96869 w 384986"/>
                    <a:gd name="connsiteY120" fmla="*/ 403003 h 470344"/>
                    <a:gd name="connsiteX121" fmla="*/ 101632 w 384986"/>
                    <a:gd name="connsiteY121" fmla="*/ 422529 h 470344"/>
                    <a:gd name="connsiteX122" fmla="*/ 123158 w 384986"/>
                    <a:gd name="connsiteY122" fmla="*/ 470345 h 470344"/>
                    <a:gd name="connsiteX123" fmla="*/ 126016 w 384986"/>
                    <a:gd name="connsiteY123" fmla="*/ 469868 h 470344"/>
                    <a:gd name="connsiteX124" fmla="*/ 126778 w 384986"/>
                    <a:gd name="connsiteY124" fmla="*/ 469487 h 470344"/>
                    <a:gd name="connsiteX125" fmla="*/ 134303 w 384986"/>
                    <a:gd name="connsiteY125" fmla="*/ 463296 h 470344"/>
                    <a:gd name="connsiteX126" fmla="*/ 134684 w 384986"/>
                    <a:gd name="connsiteY126" fmla="*/ 462915 h 470344"/>
                    <a:gd name="connsiteX127" fmla="*/ 137827 w 384986"/>
                    <a:gd name="connsiteY127" fmla="*/ 458438 h 470344"/>
                    <a:gd name="connsiteX128" fmla="*/ 160020 w 384986"/>
                    <a:gd name="connsiteY128" fmla="*/ 440531 h 470344"/>
                    <a:gd name="connsiteX129" fmla="*/ 177832 w 384986"/>
                    <a:gd name="connsiteY129" fmla="*/ 418719 h 470344"/>
                    <a:gd name="connsiteX130" fmla="*/ 185738 w 384986"/>
                    <a:gd name="connsiteY130" fmla="*/ 404813 h 470344"/>
                    <a:gd name="connsiteX131" fmla="*/ 198215 w 384986"/>
                    <a:gd name="connsiteY131" fmla="*/ 384143 h 470344"/>
                    <a:gd name="connsiteX132" fmla="*/ 198596 w 384986"/>
                    <a:gd name="connsiteY132" fmla="*/ 382333 h 470344"/>
                    <a:gd name="connsiteX133" fmla="*/ 197549 w 384986"/>
                    <a:gd name="connsiteY133" fmla="*/ 380714 h 470344"/>
                    <a:gd name="connsiteX134" fmla="*/ 196120 w 384986"/>
                    <a:gd name="connsiteY134" fmla="*/ 379286 h 470344"/>
                    <a:gd name="connsiteX135" fmla="*/ 201454 w 384986"/>
                    <a:gd name="connsiteY135" fmla="*/ 371761 h 470344"/>
                    <a:gd name="connsiteX136" fmla="*/ 224314 w 384986"/>
                    <a:gd name="connsiteY136" fmla="*/ 362045 h 470344"/>
                    <a:gd name="connsiteX137" fmla="*/ 225266 w 384986"/>
                    <a:gd name="connsiteY137" fmla="*/ 361759 h 470344"/>
                    <a:gd name="connsiteX138" fmla="*/ 231077 w 384986"/>
                    <a:gd name="connsiteY138" fmla="*/ 358616 h 470344"/>
                    <a:gd name="connsiteX139" fmla="*/ 241363 w 384986"/>
                    <a:gd name="connsiteY139" fmla="*/ 352901 h 470344"/>
                    <a:gd name="connsiteX140" fmla="*/ 252889 w 384986"/>
                    <a:gd name="connsiteY140" fmla="*/ 349567 h 470344"/>
                    <a:gd name="connsiteX141" fmla="*/ 256508 w 384986"/>
                    <a:gd name="connsiteY141" fmla="*/ 349948 h 470344"/>
                    <a:gd name="connsiteX142" fmla="*/ 256985 w 384986"/>
                    <a:gd name="connsiteY142" fmla="*/ 349948 h 470344"/>
                    <a:gd name="connsiteX143" fmla="*/ 258318 w 384986"/>
                    <a:gd name="connsiteY143" fmla="*/ 349472 h 470344"/>
                    <a:gd name="connsiteX144" fmla="*/ 259271 w 384986"/>
                    <a:gd name="connsiteY144" fmla="*/ 347853 h 470344"/>
                    <a:gd name="connsiteX145" fmla="*/ 257556 w 384986"/>
                    <a:gd name="connsiteY145" fmla="*/ 338709 h 470344"/>
                    <a:gd name="connsiteX146" fmla="*/ 256794 w 384986"/>
                    <a:gd name="connsiteY146" fmla="*/ 336899 h 470344"/>
                    <a:gd name="connsiteX147" fmla="*/ 262890 w 384986"/>
                    <a:gd name="connsiteY147" fmla="*/ 333565 h 470344"/>
                    <a:gd name="connsiteX148" fmla="*/ 273558 w 384986"/>
                    <a:gd name="connsiteY148" fmla="*/ 314134 h 470344"/>
                    <a:gd name="connsiteX149" fmla="*/ 273177 w 384986"/>
                    <a:gd name="connsiteY149" fmla="*/ 306038 h 470344"/>
                    <a:gd name="connsiteX150" fmla="*/ 287941 w 384986"/>
                    <a:gd name="connsiteY150" fmla="*/ 298228 h 470344"/>
                    <a:gd name="connsiteX151" fmla="*/ 297275 w 384986"/>
                    <a:gd name="connsiteY151" fmla="*/ 291941 h 470344"/>
                    <a:gd name="connsiteX152" fmla="*/ 293846 w 384986"/>
                    <a:gd name="connsiteY152" fmla="*/ 281749 h 470344"/>
                    <a:gd name="connsiteX153" fmla="*/ 290608 w 384986"/>
                    <a:gd name="connsiteY153" fmla="*/ 274320 h 470344"/>
                    <a:gd name="connsiteX154" fmla="*/ 298513 w 384986"/>
                    <a:gd name="connsiteY154" fmla="*/ 268891 h 470344"/>
                    <a:gd name="connsiteX155" fmla="*/ 302419 w 384986"/>
                    <a:gd name="connsiteY155" fmla="*/ 268510 h 470344"/>
                    <a:gd name="connsiteX156" fmla="*/ 314420 w 384986"/>
                    <a:gd name="connsiteY156" fmla="*/ 269177 h 470344"/>
                    <a:gd name="connsiteX157" fmla="*/ 326708 w 384986"/>
                    <a:gd name="connsiteY157" fmla="*/ 269843 h 470344"/>
                    <a:gd name="connsiteX158" fmla="*/ 326708 w 384986"/>
                    <a:gd name="connsiteY158" fmla="*/ 269843 h 470344"/>
                    <a:gd name="connsiteX159" fmla="*/ 329089 w 384986"/>
                    <a:gd name="connsiteY159" fmla="*/ 267653 h 470344"/>
                    <a:gd name="connsiteX160" fmla="*/ 329375 w 384986"/>
                    <a:gd name="connsiteY160" fmla="*/ 260985 h 470344"/>
                    <a:gd name="connsiteX161" fmla="*/ 328136 w 384986"/>
                    <a:gd name="connsiteY161" fmla="*/ 258889 h 470344"/>
                    <a:gd name="connsiteX162" fmla="*/ 322898 w 384986"/>
                    <a:gd name="connsiteY162" fmla="*/ 256318 h 470344"/>
                    <a:gd name="connsiteX163" fmla="*/ 314230 w 384986"/>
                    <a:gd name="connsiteY163" fmla="*/ 250888 h 470344"/>
                    <a:gd name="connsiteX164" fmla="*/ 318421 w 384986"/>
                    <a:gd name="connsiteY164" fmla="*/ 248793 h 470344"/>
                    <a:gd name="connsiteX165" fmla="*/ 328517 w 384986"/>
                    <a:gd name="connsiteY165" fmla="*/ 239458 h 470344"/>
                    <a:gd name="connsiteX166" fmla="*/ 328517 w 384986"/>
                    <a:gd name="connsiteY166" fmla="*/ 238887 h 470344"/>
                    <a:gd name="connsiteX167" fmla="*/ 328327 w 384986"/>
                    <a:gd name="connsiteY167" fmla="*/ 235458 h 470344"/>
                    <a:gd name="connsiteX168" fmla="*/ 327851 w 384986"/>
                    <a:gd name="connsiteY168" fmla="*/ 227362 h 470344"/>
                    <a:gd name="connsiteX169" fmla="*/ 327851 w 384986"/>
                    <a:gd name="connsiteY169" fmla="*/ 226695 h 470344"/>
                    <a:gd name="connsiteX170" fmla="*/ 327851 w 384986"/>
                    <a:gd name="connsiteY170" fmla="*/ 216503 h 470344"/>
                    <a:gd name="connsiteX171" fmla="*/ 327374 w 384986"/>
                    <a:gd name="connsiteY171" fmla="*/ 215074 h 470344"/>
                    <a:gd name="connsiteX172" fmla="*/ 320707 w 384986"/>
                    <a:gd name="connsiteY172" fmla="*/ 206407 h 470344"/>
                    <a:gd name="connsiteX173" fmla="*/ 323755 w 384986"/>
                    <a:gd name="connsiteY173" fmla="*/ 199263 h 470344"/>
                    <a:gd name="connsiteX174" fmla="*/ 328613 w 384986"/>
                    <a:gd name="connsiteY174" fmla="*/ 194405 h 470344"/>
                    <a:gd name="connsiteX175" fmla="*/ 329089 w 384986"/>
                    <a:gd name="connsiteY175" fmla="*/ 193167 h 470344"/>
                    <a:gd name="connsiteX176" fmla="*/ 329946 w 384986"/>
                    <a:gd name="connsiteY176" fmla="*/ 184404 h 470344"/>
                    <a:gd name="connsiteX177" fmla="*/ 329755 w 384986"/>
                    <a:gd name="connsiteY177" fmla="*/ 183166 h 470344"/>
                    <a:gd name="connsiteX178" fmla="*/ 323374 w 384986"/>
                    <a:gd name="connsiteY178" fmla="*/ 174403 h 470344"/>
                    <a:gd name="connsiteX179" fmla="*/ 321088 w 384986"/>
                    <a:gd name="connsiteY179" fmla="*/ 171069 h 470344"/>
                    <a:gd name="connsiteX180" fmla="*/ 328994 w 384986"/>
                    <a:gd name="connsiteY180" fmla="*/ 168688 h 470344"/>
                    <a:gd name="connsiteX181" fmla="*/ 331375 w 384986"/>
                    <a:gd name="connsiteY181" fmla="*/ 168307 h 470344"/>
                    <a:gd name="connsiteX182" fmla="*/ 333280 w 384986"/>
                    <a:gd name="connsiteY182" fmla="*/ 166592 h 470344"/>
                    <a:gd name="connsiteX183" fmla="*/ 333470 w 384986"/>
                    <a:gd name="connsiteY183" fmla="*/ 166021 h 470344"/>
                    <a:gd name="connsiteX184" fmla="*/ 334423 w 384986"/>
                    <a:gd name="connsiteY184" fmla="*/ 162496 h 470344"/>
                    <a:gd name="connsiteX185" fmla="*/ 333375 w 384986"/>
                    <a:gd name="connsiteY185" fmla="*/ 159734 h 470344"/>
                    <a:gd name="connsiteX186" fmla="*/ 320516 w 384986"/>
                    <a:gd name="connsiteY186" fmla="*/ 153733 h 470344"/>
                    <a:gd name="connsiteX187" fmla="*/ 312896 w 384986"/>
                    <a:gd name="connsiteY187" fmla="*/ 144780 h 470344"/>
                    <a:gd name="connsiteX188" fmla="*/ 322612 w 384986"/>
                    <a:gd name="connsiteY188" fmla="*/ 138208 h 470344"/>
                    <a:gd name="connsiteX189" fmla="*/ 329755 w 384986"/>
                    <a:gd name="connsiteY189" fmla="*/ 140303 h 470344"/>
                    <a:gd name="connsiteX190" fmla="*/ 340995 w 384986"/>
                    <a:gd name="connsiteY190" fmla="*/ 143828 h 470344"/>
                    <a:gd name="connsiteX191" fmla="*/ 341852 w 384986"/>
                    <a:gd name="connsiteY191" fmla="*/ 143828 h 470344"/>
                    <a:gd name="connsiteX192" fmla="*/ 343757 w 384986"/>
                    <a:gd name="connsiteY192" fmla="*/ 142684 h 470344"/>
                    <a:gd name="connsiteX193" fmla="*/ 363284 w 384986"/>
                    <a:gd name="connsiteY193" fmla="*/ 116872 h 470344"/>
                    <a:gd name="connsiteX194" fmla="*/ 379000 w 384986"/>
                    <a:gd name="connsiteY194" fmla="*/ 96774 h 470344"/>
                    <a:gd name="connsiteX195" fmla="*/ 379476 w 384986"/>
                    <a:gd name="connsiteY195" fmla="*/ 95250 h 470344"/>
                    <a:gd name="connsiteX196" fmla="*/ 380714 w 384986"/>
                    <a:gd name="connsiteY196" fmla="*/ 94297 h 470344"/>
                    <a:gd name="connsiteX197" fmla="*/ 384620 w 384986"/>
                    <a:gd name="connsiteY197" fmla="*/ 88202 h 470344"/>
                    <a:gd name="connsiteX198" fmla="*/ 384334 w 384986"/>
                    <a:gd name="connsiteY198" fmla="*/ 85344 h 470344"/>
                    <a:gd name="connsiteX199" fmla="*/ 362998 w 384986"/>
                    <a:gd name="connsiteY199" fmla="*/ 74676 h 470344"/>
                    <a:gd name="connsiteX200" fmla="*/ 346520 w 384986"/>
                    <a:gd name="connsiteY200" fmla="*/ 78296 h 470344"/>
                    <a:gd name="connsiteX201" fmla="*/ 333851 w 384986"/>
                    <a:gd name="connsiteY201" fmla="*/ 81344 h 470344"/>
                    <a:gd name="connsiteX202" fmla="*/ 314135 w 384986"/>
                    <a:gd name="connsiteY202" fmla="*/ 58960 h 470344"/>
                    <a:gd name="connsiteX203" fmla="*/ 313849 w 384986"/>
                    <a:gd name="connsiteY203" fmla="*/ 58388 h 470344"/>
                    <a:gd name="connsiteX204" fmla="*/ 307372 w 384986"/>
                    <a:gd name="connsiteY204" fmla="*/ 54483 h 470344"/>
                    <a:gd name="connsiteX205" fmla="*/ 291751 w 384986"/>
                    <a:gd name="connsiteY205" fmla="*/ 66389 h 470344"/>
                    <a:gd name="connsiteX206" fmla="*/ 274892 w 384986"/>
                    <a:gd name="connsiteY206" fmla="*/ 79534 h 470344"/>
                    <a:gd name="connsiteX207" fmla="*/ 271082 w 384986"/>
                    <a:gd name="connsiteY207" fmla="*/ 78200 h 470344"/>
                    <a:gd name="connsiteX208" fmla="*/ 264224 w 384986"/>
                    <a:gd name="connsiteY208" fmla="*/ 76200 h 470344"/>
                    <a:gd name="connsiteX209" fmla="*/ 256127 w 384986"/>
                    <a:gd name="connsiteY209" fmla="*/ 77629 h 470344"/>
                    <a:gd name="connsiteX210" fmla="*/ 251174 w 384986"/>
                    <a:gd name="connsiteY210" fmla="*/ 78581 h 470344"/>
                    <a:gd name="connsiteX211" fmla="*/ 249174 w 384986"/>
                    <a:gd name="connsiteY211" fmla="*/ 74676 h 470344"/>
                    <a:gd name="connsiteX212" fmla="*/ 241173 w 384986"/>
                    <a:gd name="connsiteY212" fmla="*/ 48196 h 470344"/>
                    <a:gd name="connsiteX213" fmla="*/ 234029 w 384986"/>
                    <a:gd name="connsiteY213" fmla="*/ 26194 h 470344"/>
                    <a:gd name="connsiteX214" fmla="*/ 222790 w 384986"/>
                    <a:gd name="connsiteY214" fmla="*/ 0 h 470344"/>
                    <a:gd name="connsiteX215" fmla="*/ 222790 w 384986"/>
                    <a:gd name="connsiteY215" fmla="*/ 0 h 470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384986" h="470344">
                      <a:moveTo>
                        <a:pt x="222695" y="2477"/>
                      </a:moveTo>
                      <a:cubicBezTo>
                        <a:pt x="227552" y="2477"/>
                        <a:pt x="231267" y="6667"/>
                        <a:pt x="231553" y="26289"/>
                      </a:cubicBezTo>
                      <a:cubicBezTo>
                        <a:pt x="231838" y="43148"/>
                        <a:pt x="246698" y="56388"/>
                        <a:pt x="246698" y="74676"/>
                      </a:cubicBezTo>
                      <a:cubicBezTo>
                        <a:pt x="246698" y="79629"/>
                        <a:pt x="248412" y="80963"/>
                        <a:pt x="251079" y="80963"/>
                      </a:cubicBezTo>
                      <a:cubicBezTo>
                        <a:pt x="254508" y="80963"/>
                        <a:pt x="259461" y="78581"/>
                        <a:pt x="264033" y="78581"/>
                      </a:cubicBezTo>
                      <a:cubicBezTo>
                        <a:pt x="265938" y="78581"/>
                        <a:pt x="267843" y="78962"/>
                        <a:pt x="269558" y="80200"/>
                      </a:cubicBezTo>
                      <a:cubicBezTo>
                        <a:pt x="271272" y="81439"/>
                        <a:pt x="272987" y="81915"/>
                        <a:pt x="274701" y="81915"/>
                      </a:cubicBezTo>
                      <a:cubicBezTo>
                        <a:pt x="286512" y="81915"/>
                        <a:pt x="298418" y="56864"/>
                        <a:pt x="307181" y="56864"/>
                      </a:cubicBezTo>
                      <a:cubicBezTo>
                        <a:pt x="308801" y="56864"/>
                        <a:pt x="310325" y="57721"/>
                        <a:pt x="311658" y="59722"/>
                      </a:cubicBezTo>
                      <a:cubicBezTo>
                        <a:pt x="318516" y="78581"/>
                        <a:pt x="325755" y="83629"/>
                        <a:pt x="333566" y="83629"/>
                      </a:cubicBezTo>
                      <a:cubicBezTo>
                        <a:pt x="342519" y="83629"/>
                        <a:pt x="352235" y="76962"/>
                        <a:pt x="362712" y="76962"/>
                      </a:cubicBezTo>
                      <a:cubicBezTo>
                        <a:pt x="368903" y="76962"/>
                        <a:pt x="375476" y="79343"/>
                        <a:pt x="382238" y="86868"/>
                      </a:cubicBezTo>
                      <a:cubicBezTo>
                        <a:pt x="381000" y="88868"/>
                        <a:pt x="379667" y="90869"/>
                        <a:pt x="378333" y="92869"/>
                      </a:cubicBezTo>
                      <a:cubicBezTo>
                        <a:pt x="374047" y="92488"/>
                        <a:pt x="369189" y="91345"/>
                        <a:pt x="365379" y="90011"/>
                      </a:cubicBezTo>
                      <a:cubicBezTo>
                        <a:pt x="368808" y="93440"/>
                        <a:pt x="373285" y="94583"/>
                        <a:pt x="376619" y="95250"/>
                      </a:cubicBezTo>
                      <a:cubicBezTo>
                        <a:pt x="365474" y="111062"/>
                        <a:pt x="351663" y="125063"/>
                        <a:pt x="341376" y="141256"/>
                      </a:cubicBezTo>
                      <a:cubicBezTo>
                        <a:pt x="341090" y="141256"/>
                        <a:pt x="340900" y="141256"/>
                        <a:pt x="340614" y="141256"/>
                      </a:cubicBezTo>
                      <a:cubicBezTo>
                        <a:pt x="337661" y="141256"/>
                        <a:pt x="334328" y="140303"/>
                        <a:pt x="330613" y="138113"/>
                      </a:cubicBezTo>
                      <a:cubicBezTo>
                        <a:pt x="327755" y="136398"/>
                        <a:pt x="324898" y="135731"/>
                        <a:pt x="322326" y="135731"/>
                      </a:cubicBezTo>
                      <a:cubicBezTo>
                        <a:pt x="310801" y="135731"/>
                        <a:pt x="303276" y="149352"/>
                        <a:pt x="319373" y="155829"/>
                      </a:cubicBezTo>
                      <a:cubicBezTo>
                        <a:pt x="325660" y="158401"/>
                        <a:pt x="329660" y="160211"/>
                        <a:pt x="331946" y="161639"/>
                      </a:cubicBezTo>
                      <a:cubicBezTo>
                        <a:pt x="331470" y="163068"/>
                        <a:pt x="331184" y="164497"/>
                        <a:pt x="330803" y="165830"/>
                      </a:cubicBezTo>
                      <a:cubicBezTo>
                        <a:pt x="324517" y="167069"/>
                        <a:pt x="313182" y="167640"/>
                        <a:pt x="321564" y="175927"/>
                      </a:cubicBezTo>
                      <a:cubicBezTo>
                        <a:pt x="324612" y="178975"/>
                        <a:pt x="326517" y="181642"/>
                        <a:pt x="327470" y="183928"/>
                      </a:cubicBezTo>
                      <a:cubicBezTo>
                        <a:pt x="327088" y="186880"/>
                        <a:pt x="326803" y="189833"/>
                        <a:pt x="326612" y="192786"/>
                      </a:cubicBezTo>
                      <a:cubicBezTo>
                        <a:pt x="322612" y="198311"/>
                        <a:pt x="313658" y="201168"/>
                        <a:pt x="318802" y="207645"/>
                      </a:cubicBezTo>
                      <a:cubicBezTo>
                        <a:pt x="321850" y="211455"/>
                        <a:pt x="323945" y="214122"/>
                        <a:pt x="325469" y="216217"/>
                      </a:cubicBezTo>
                      <a:cubicBezTo>
                        <a:pt x="325469" y="219742"/>
                        <a:pt x="325469" y="223171"/>
                        <a:pt x="325469" y="226504"/>
                      </a:cubicBezTo>
                      <a:cubicBezTo>
                        <a:pt x="324993" y="228219"/>
                        <a:pt x="324993" y="230886"/>
                        <a:pt x="325946" y="235363"/>
                      </a:cubicBezTo>
                      <a:cubicBezTo>
                        <a:pt x="325946" y="236506"/>
                        <a:pt x="326136" y="237649"/>
                        <a:pt x="326136" y="238887"/>
                      </a:cubicBezTo>
                      <a:cubicBezTo>
                        <a:pt x="324326" y="248603"/>
                        <a:pt x="297847" y="247079"/>
                        <a:pt x="321850" y="258318"/>
                      </a:cubicBezTo>
                      <a:cubicBezTo>
                        <a:pt x="323850" y="259271"/>
                        <a:pt x="325565" y="260128"/>
                        <a:pt x="326993" y="260890"/>
                      </a:cubicBezTo>
                      <a:cubicBezTo>
                        <a:pt x="326993" y="263080"/>
                        <a:pt x="326898" y="265271"/>
                        <a:pt x="326708" y="267367"/>
                      </a:cubicBezTo>
                      <a:cubicBezTo>
                        <a:pt x="319754" y="267367"/>
                        <a:pt x="308991" y="266033"/>
                        <a:pt x="302514" y="266033"/>
                      </a:cubicBezTo>
                      <a:cubicBezTo>
                        <a:pt x="300419" y="266033"/>
                        <a:pt x="298704" y="266129"/>
                        <a:pt x="297752" y="266509"/>
                      </a:cubicBezTo>
                      <a:cubicBezTo>
                        <a:pt x="270986" y="276225"/>
                        <a:pt x="311277" y="289179"/>
                        <a:pt x="287369" y="295846"/>
                      </a:cubicBezTo>
                      <a:cubicBezTo>
                        <a:pt x="250127" y="306133"/>
                        <a:pt x="289179" y="320516"/>
                        <a:pt x="262033" y="331280"/>
                      </a:cubicBezTo>
                      <a:cubicBezTo>
                        <a:pt x="247745" y="336995"/>
                        <a:pt x="258413" y="337947"/>
                        <a:pt x="256889" y="347472"/>
                      </a:cubicBezTo>
                      <a:cubicBezTo>
                        <a:pt x="255556" y="347186"/>
                        <a:pt x="254222" y="347091"/>
                        <a:pt x="252794" y="347091"/>
                      </a:cubicBezTo>
                      <a:cubicBezTo>
                        <a:pt x="248793" y="347091"/>
                        <a:pt x="244412" y="348234"/>
                        <a:pt x="240125" y="350806"/>
                      </a:cubicBezTo>
                      <a:cubicBezTo>
                        <a:pt x="234887" y="353854"/>
                        <a:pt x="229457" y="356711"/>
                        <a:pt x="224123" y="359664"/>
                      </a:cubicBezTo>
                      <a:cubicBezTo>
                        <a:pt x="217742" y="360140"/>
                        <a:pt x="209836" y="362807"/>
                        <a:pt x="199739" y="370046"/>
                      </a:cubicBezTo>
                      <a:cubicBezTo>
                        <a:pt x="191929" y="377571"/>
                        <a:pt x="192691" y="380524"/>
                        <a:pt x="196120" y="382714"/>
                      </a:cubicBezTo>
                      <a:cubicBezTo>
                        <a:pt x="188214" y="393478"/>
                        <a:pt x="182594" y="406146"/>
                        <a:pt x="175546" y="417386"/>
                      </a:cubicBezTo>
                      <a:cubicBezTo>
                        <a:pt x="170688" y="425101"/>
                        <a:pt x="164878" y="432054"/>
                        <a:pt x="158401" y="438531"/>
                      </a:cubicBezTo>
                      <a:cubicBezTo>
                        <a:pt x="146971" y="446246"/>
                        <a:pt x="137541" y="452914"/>
                        <a:pt x="135541" y="457105"/>
                      </a:cubicBezTo>
                      <a:cubicBezTo>
                        <a:pt x="134493" y="458724"/>
                        <a:pt x="133445" y="460153"/>
                        <a:pt x="132493" y="461391"/>
                      </a:cubicBezTo>
                      <a:cubicBezTo>
                        <a:pt x="129921" y="463487"/>
                        <a:pt x="127445" y="465582"/>
                        <a:pt x="124968" y="467582"/>
                      </a:cubicBezTo>
                      <a:cubicBezTo>
                        <a:pt x="124206" y="467868"/>
                        <a:pt x="123539" y="467963"/>
                        <a:pt x="122873" y="467963"/>
                      </a:cubicBezTo>
                      <a:cubicBezTo>
                        <a:pt x="106394" y="467963"/>
                        <a:pt x="103251" y="400526"/>
                        <a:pt x="97250" y="400526"/>
                      </a:cubicBezTo>
                      <a:cubicBezTo>
                        <a:pt x="97155" y="400526"/>
                        <a:pt x="96965" y="400526"/>
                        <a:pt x="96869" y="400621"/>
                      </a:cubicBezTo>
                      <a:cubicBezTo>
                        <a:pt x="83153" y="384048"/>
                        <a:pt x="85535" y="367570"/>
                        <a:pt x="77724" y="367570"/>
                      </a:cubicBezTo>
                      <a:cubicBezTo>
                        <a:pt x="75248" y="367570"/>
                        <a:pt x="71723" y="369189"/>
                        <a:pt x="66389" y="373094"/>
                      </a:cubicBezTo>
                      <a:cubicBezTo>
                        <a:pt x="65818" y="373475"/>
                        <a:pt x="65246" y="373666"/>
                        <a:pt x="64675" y="373666"/>
                      </a:cubicBezTo>
                      <a:cubicBezTo>
                        <a:pt x="57721" y="373666"/>
                        <a:pt x="48006" y="349377"/>
                        <a:pt x="45815" y="349377"/>
                      </a:cubicBezTo>
                      <a:cubicBezTo>
                        <a:pt x="45339" y="349377"/>
                        <a:pt x="45244" y="350425"/>
                        <a:pt x="45529" y="352996"/>
                      </a:cubicBezTo>
                      <a:cubicBezTo>
                        <a:pt x="45815" y="355187"/>
                        <a:pt x="44101" y="355854"/>
                        <a:pt x="41148" y="355854"/>
                      </a:cubicBezTo>
                      <a:cubicBezTo>
                        <a:pt x="34195" y="355854"/>
                        <a:pt x="20384" y="351568"/>
                        <a:pt x="9049" y="351568"/>
                      </a:cubicBezTo>
                      <a:cubicBezTo>
                        <a:pt x="6572" y="351568"/>
                        <a:pt x="4286" y="351758"/>
                        <a:pt x="2096" y="352234"/>
                      </a:cubicBezTo>
                      <a:cubicBezTo>
                        <a:pt x="3524" y="302133"/>
                        <a:pt x="4763" y="326517"/>
                        <a:pt x="12192" y="287369"/>
                      </a:cubicBezTo>
                      <a:cubicBezTo>
                        <a:pt x="24384" y="223552"/>
                        <a:pt x="59341" y="243745"/>
                        <a:pt x="46958" y="225647"/>
                      </a:cubicBezTo>
                      <a:cubicBezTo>
                        <a:pt x="28766" y="199072"/>
                        <a:pt x="65246" y="209455"/>
                        <a:pt x="57721" y="192596"/>
                      </a:cubicBezTo>
                      <a:cubicBezTo>
                        <a:pt x="36290" y="144875"/>
                        <a:pt x="61436" y="148304"/>
                        <a:pt x="80582" y="137350"/>
                      </a:cubicBezTo>
                      <a:cubicBezTo>
                        <a:pt x="120682" y="112681"/>
                        <a:pt x="72962" y="79629"/>
                        <a:pt x="95726" y="73057"/>
                      </a:cubicBezTo>
                      <a:cubicBezTo>
                        <a:pt x="102489" y="70866"/>
                        <a:pt x="116015" y="42005"/>
                        <a:pt x="126492" y="42005"/>
                      </a:cubicBezTo>
                      <a:cubicBezTo>
                        <a:pt x="128207" y="42005"/>
                        <a:pt x="129826" y="42767"/>
                        <a:pt x="131350" y="44577"/>
                      </a:cubicBezTo>
                      <a:cubicBezTo>
                        <a:pt x="136779" y="51054"/>
                        <a:pt x="140113" y="53435"/>
                        <a:pt x="142589" y="53435"/>
                      </a:cubicBezTo>
                      <a:cubicBezTo>
                        <a:pt x="148685" y="53435"/>
                        <a:pt x="150019" y="39529"/>
                        <a:pt x="165354" y="36576"/>
                      </a:cubicBezTo>
                      <a:cubicBezTo>
                        <a:pt x="183547" y="33147"/>
                        <a:pt x="176022" y="26575"/>
                        <a:pt x="183547" y="26098"/>
                      </a:cubicBezTo>
                      <a:cubicBezTo>
                        <a:pt x="209836" y="24098"/>
                        <a:pt x="177641" y="19336"/>
                        <a:pt x="206121" y="2953"/>
                      </a:cubicBezTo>
                      <a:cubicBezTo>
                        <a:pt x="207550" y="4286"/>
                        <a:pt x="209169" y="4763"/>
                        <a:pt x="210884" y="4763"/>
                      </a:cubicBezTo>
                      <a:cubicBezTo>
                        <a:pt x="214694" y="4763"/>
                        <a:pt x="218885" y="2381"/>
                        <a:pt x="222504" y="2381"/>
                      </a:cubicBezTo>
                      <a:moveTo>
                        <a:pt x="222695" y="95"/>
                      </a:moveTo>
                      <a:lnTo>
                        <a:pt x="222695" y="2477"/>
                      </a:lnTo>
                      <a:lnTo>
                        <a:pt x="222695" y="95"/>
                      </a:lnTo>
                      <a:cubicBezTo>
                        <a:pt x="220599" y="95"/>
                        <a:pt x="218408" y="762"/>
                        <a:pt x="216408" y="1333"/>
                      </a:cubicBezTo>
                      <a:cubicBezTo>
                        <a:pt x="214503" y="1905"/>
                        <a:pt x="212693" y="2477"/>
                        <a:pt x="211169" y="2477"/>
                      </a:cubicBezTo>
                      <a:cubicBezTo>
                        <a:pt x="209836" y="2477"/>
                        <a:pt x="208883" y="2096"/>
                        <a:pt x="208026" y="1238"/>
                      </a:cubicBezTo>
                      <a:cubicBezTo>
                        <a:pt x="207550" y="857"/>
                        <a:pt x="206978" y="571"/>
                        <a:pt x="206407" y="571"/>
                      </a:cubicBezTo>
                      <a:cubicBezTo>
                        <a:pt x="206026" y="571"/>
                        <a:pt x="205550" y="667"/>
                        <a:pt x="205264" y="857"/>
                      </a:cubicBezTo>
                      <a:cubicBezTo>
                        <a:pt x="189738" y="9811"/>
                        <a:pt x="190405" y="16192"/>
                        <a:pt x="192310" y="21431"/>
                      </a:cubicBezTo>
                      <a:cubicBezTo>
                        <a:pt x="192405" y="21717"/>
                        <a:pt x="192596" y="22098"/>
                        <a:pt x="192596" y="22384"/>
                      </a:cubicBezTo>
                      <a:cubicBezTo>
                        <a:pt x="191929" y="22765"/>
                        <a:pt x="189833" y="23336"/>
                        <a:pt x="183642" y="23813"/>
                      </a:cubicBezTo>
                      <a:cubicBezTo>
                        <a:pt x="179356" y="24098"/>
                        <a:pt x="178213" y="26289"/>
                        <a:pt x="177260" y="28004"/>
                      </a:cubicBezTo>
                      <a:cubicBezTo>
                        <a:pt x="176308" y="29908"/>
                        <a:pt x="174879" y="32480"/>
                        <a:pt x="165163" y="34385"/>
                      </a:cubicBezTo>
                      <a:cubicBezTo>
                        <a:pt x="155162" y="36290"/>
                        <a:pt x="150590" y="42481"/>
                        <a:pt x="147257" y="46958"/>
                      </a:cubicBezTo>
                      <a:cubicBezTo>
                        <a:pt x="145542" y="49244"/>
                        <a:pt x="144113" y="51149"/>
                        <a:pt x="142875" y="51149"/>
                      </a:cubicBezTo>
                      <a:cubicBezTo>
                        <a:pt x="141637" y="51149"/>
                        <a:pt x="138970" y="49721"/>
                        <a:pt x="133445" y="43148"/>
                      </a:cubicBezTo>
                      <a:cubicBezTo>
                        <a:pt x="131540" y="40862"/>
                        <a:pt x="129254" y="39719"/>
                        <a:pt x="126778" y="39719"/>
                      </a:cubicBezTo>
                      <a:cubicBezTo>
                        <a:pt x="119348" y="39719"/>
                        <a:pt x="112109" y="49721"/>
                        <a:pt x="105156" y="59341"/>
                      </a:cubicBezTo>
                      <a:cubicBezTo>
                        <a:pt x="101632" y="64198"/>
                        <a:pt x="97250" y="70199"/>
                        <a:pt x="95250" y="70866"/>
                      </a:cubicBezTo>
                      <a:cubicBezTo>
                        <a:pt x="91726" y="71914"/>
                        <a:pt x="89345" y="73628"/>
                        <a:pt x="88106" y="76105"/>
                      </a:cubicBezTo>
                      <a:cubicBezTo>
                        <a:pt x="85820" y="80772"/>
                        <a:pt x="88106" y="86678"/>
                        <a:pt x="90583" y="93536"/>
                      </a:cubicBezTo>
                      <a:cubicBezTo>
                        <a:pt x="95631" y="106966"/>
                        <a:pt x="101346" y="122111"/>
                        <a:pt x="79629" y="135446"/>
                      </a:cubicBezTo>
                      <a:cubicBezTo>
                        <a:pt x="76105" y="137446"/>
                        <a:pt x="72295" y="138970"/>
                        <a:pt x="68580" y="140494"/>
                      </a:cubicBezTo>
                      <a:cubicBezTo>
                        <a:pt x="60198" y="143923"/>
                        <a:pt x="52292" y="147066"/>
                        <a:pt x="48959" y="155257"/>
                      </a:cubicBezTo>
                      <a:cubicBezTo>
                        <a:pt x="45625" y="163544"/>
                        <a:pt x="47816" y="175736"/>
                        <a:pt x="55817" y="193738"/>
                      </a:cubicBezTo>
                      <a:cubicBezTo>
                        <a:pt x="56674" y="195548"/>
                        <a:pt x="56864" y="197072"/>
                        <a:pt x="56483" y="198120"/>
                      </a:cubicBezTo>
                      <a:cubicBezTo>
                        <a:pt x="55817" y="199930"/>
                        <a:pt x="53054" y="201168"/>
                        <a:pt x="50102" y="202406"/>
                      </a:cubicBezTo>
                      <a:cubicBezTo>
                        <a:pt x="46101" y="204216"/>
                        <a:pt x="41434" y="206216"/>
                        <a:pt x="40100" y="210883"/>
                      </a:cubicBezTo>
                      <a:cubicBezTo>
                        <a:pt x="38957" y="215074"/>
                        <a:pt x="40577" y="220218"/>
                        <a:pt x="45244" y="227076"/>
                      </a:cubicBezTo>
                      <a:cubicBezTo>
                        <a:pt x="47435" y="230314"/>
                        <a:pt x="47530" y="231457"/>
                        <a:pt x="47435" y="231838"/>
                      </a:cubicBezTo>
                      <a:cubicBezTo>
                        <a:pt x="47244" y="232600"/>
                        <a:pt x="45149" y="233648"/>
                        <a:pt x="43148" y="234601"/>
                      </a:cubicBezTo>
                      <a:cubicBezTo>
                        <a:pt x="34290" y="238982"/>
                        <a:pt x="17812" y="247079"/>
                        <a:pt x="10192" y="286988"/>
                      </a:cubicBezTo>
                      <a:cubicBezTo>
                        <a:pt x="7429" y="301657"/>
                        <a:pt x="5525" y="307181"/>
                        <a:pt x="4096" y="311277"/>
                      </a:cubicBezTo>
                      <a:cubicBezTo>
                        <a:pt x="1715" y="318325"/>
                        <a:pt x="953" y="320707"/>
                        <a:pt x="0" y="352234"/>
                      </a:cubicBezTo>
                      <a:cubicBezTo>
                        <a:pt x="0" y="352996"/>
                        <a:pt x="286" y="353663"/>
                        <a:pt x="857" y="354139"/>
                      </a:cubicBezTo>
                      <a:cubicBezTo>
                        <a:pt x="1334" y="354521"/>
                        <a:pt x="1810" y="354711"/>
                        <a:pt x="2381" y="354711"/>
                      </a:cubicBezTo>
                      <a:cubicBezTo>
                        <a:pt x="2572" y="354711"/>
                        <a:pt x="2762" y="354711"/>
                        <a:pt x="2953" y="354711"/>
                      </a:cubicBezTo>
                      <a:cubicBezTo>
                        <a:pt x="4763" y="354330"/>
                        <a:pt x="6858" y="354044"/>
                        <a:pt x="9335" y="354044"/>
                      </a:cubicBezTo>
                      <a:cubicBezTo>
                        <a:pt x="15430" y="354044"/>
                        <a:pt x="22479" y="355378"/>
                        <a:pt x="28575" y="356521"/>
                      </a:cubicBezTo>
                      <a:cubicBezTo>
                        <a:pt x="33719" y="357473"/>
                        <a:pt x="38100" y="358330"/>
                        <a:pt x="41338" y="358330"/>
                      </a:cubicBezTo>
                      <a:cubicBezTo>
                        <a:pt x="43053" y="358330"/>
                        <a:pt x="45529" y="358140"/>
                        <a:pt x="46958" y="356425"/>
                      </a:cubicBezTo>
                      <a:cubicBezTo>
                        <a:pt x="47149" y="356235"/>
                        <a:pt x="47339" y="355949"/>
                        <a:pt x="47530" y="355663"/>
                      </a:cubicBezTo>
                      <a:cubicBezTo>
                        <a:pt x="47911" y="356330"/>
                        <a:pt x="48292" y="356997"/>
                        <a:pt x="48673" y="357664"/>
                      </a:cubicBezTo>
                      <a:cubicBezTo>
                        <a:pt x="54483" y="368141"/>
                        <a:pt x="59436" y="376047"/>
                        <a:pt x="64770" y="376047"/>
                      </a:cubicBezTo>
                      <a:cubicBezTo>
                        <a:pt x="65913" y="376047"/>
                        <a:pt x="66961" y="375666"/>
                        <a:pt x="67913" y="374999"/>
                      </a:cubicBezTo>
                      <a:cubicBezTo>
                        <a:pt x="72580" y="371665"/>
                        <a:pt x="76010" y="369951"/>
                        <a:pt x="77915" y="369951"/>
                      </a:cubicBezTo>
                      <a:cubicBezTo>
                        <a:pt x="79820" y="369951"/>
                        <a:pt x="80867" y="372428"/>
                        <a:pt x="82963" y="378428"/>
                      </a:cubicBezTo>
                      <a:cubicBezTo>
                        <a:pt x="85058" y="384715"/>
                        <a:pt x="88011" y="393382"/>
                        <a:pt x="95250" y="402146"/>
                      </a:cubicBezTo>
                      <a:cubicBezTo>
                        <a:pt x="95631" y="402622"/>
                        <a:pt x="96298" y="402907"/>
                        <a:pt x="96869" y="403003"/>
                      </a:cubicBezTo>
                      <a:cubicBezTo>
                        <a:pt x="98298" y="405384"/>
                        <a:pt x="100108" y="414814"/>
                        <a:pt x="101632" y="422529"/>
                      </a:cubicBezTo>
                      <a:cubicBezTo>
                        <a:pt x="106013" y="445008"/>
                        <a:pt x="110966" y="470345"/>
                        <a:pt x="123158" y="470345"/>
                      </a:cubicBezTo>
                      <a:cubicBezTo>
                        <a:pt x="124111" y="470345"/>
                        <a:pt x="125063" y="470154"/>
                        <a:pt x="126016" y="469868"/>
                      </a:cubicBezTo>
                      <a:cubicBezTo>
                        <a:pt x="126302" y="469868"/>
                        <a:pt x="126587" y="469678"/>
                        <a:pt x="126778" y="469487"/>
                      </a:cubicBezTo>
                      <a:cubicBezTo>
                        <a:pt x="129254" y="467392"/>
                        <a:pt x="131826" y="465296"/>
                        <a:pt x="134303" y="463296"/>
                      </a:cubicBezTo>
                      <a:cubicBezTo>
                        <a:pt x="134398" y="463201"/>
                        <a:pt x="134588" y="463105"/>
                        <a:pt x="134684" y="462915"/>
                      </a:cubicBezTo>
                      <a:cubicBezTo>
                        <a:pt x="135731" y="461581"/>
                        <a:pt x="136779" y="460153"/>
                        <a:pt x="137827" y="458438"/>
                      </a:cubicBezTo>
                      <a:cubicBezTo>
                        <a:pt x="139827" y="454247"/>
                        <a:pt x="151543" y="446341"/>
                        <a:pt x="160020" y="440531"/>
                      </a:cubicBezTo>
                      <a:cubicBezTo>
                        <a:pt x="167640" y="432911"/>
                        <a:pt x="173355" y="425863"/>
                        <a:pt x="177832" y="418719"/>
                      </a:cubicBezTo>
                      <a:cubicBezTo>
                        <a:pt x="180594" y="414242"/>
                        <a:pt x="183261" y="409480"/>
                        <a:pt x="185738" y="404813"/>
                      </a:cubicBezTo>
                      <a:cubicBezTo>
                        <a:pt x="189548" y="397764"/>
                        <a:pt x="193548" y="390525"/>
                        <a:pt x="198215" y="384143"/>
                      </a:cubicBezTo>
                      <a:cubicBezTo>
                        <a:pt x="198596" y="383572"/>
                        <a:pt x="198787" y="382905"/>
                        <a:pt x="198596" y="382333"/>
                      </a:cubicBezTo>
                      <a:cubicBezTo>
                        <a:pt x="198501" y="381667"/>
                        <a:pt x="198120" y="381095"/>
                        <a:pt x="197549" y="380714"/>
                      </a:cubicBezTo>
                      <a:cubicBezTo>
                        <a:pt x="196215" y="379857"/>
                        <a:pt x="196215" y="379381"/>
                        <a:pt x="196120" y="379286"/>
                      </a:cubicBezTo>
                      <a:cubicBezTo>
                        <a:pt x="196120" y="378619"/>
                        <a:pt x="196405" y="376714"/>
                        <a:pt x="201454" y="371761"/>
                      </a:cubicBezTo>
                      <a:cubicBezTo>
                        <a:pt x="209741" y="365855"/>
                        <a:pt x="217265" y="362617"/>
                        <a:pt x="224314" y="362045"/>
                      </a:cubicBezTo>
                      <a:cubicBezTo>
                        <a:pt x="224695" y="362045"/>
                        <a:pt x="224980" y="361950"/>
                        <a:pt x="225266" y="361759"/>
                      </a:cubicBezTo>
                      <a:cubicBezTo>
                        <a:pt x="227171" y="360712"/>
                        <a:pt x="229171" y="359664"/>
                        <a:pt x="231077" y="358616"/>
                      </a:cubicBezTo>
                      <a:cubicBezTo>
                        <a:pt x="234505" y="356711"/>
                        <a:pt x="238030" y="354806"/>
                        <a:pt x="241363" y="352901"/>
                      </a:cubicBezTo>
                      <a:cubicBezTo>
                        <a:pt x="245174" y="350711"/>
                        <a:pt x="248984" y="349567"/>
                        <a:pt x="252889" y="349567"/>
                      </a:cubicBezTo>
                      <a:cubicBezTo>
                        <a:pt x="254127" y="349567"/>
                        <a:pt x="255365" y="349663"/>
                        <a:pt x="256508" y="349948"/>
                      </a:cubicBezTo>
                      <a:cubicBezTo>
                        <a:pt x="256699" y="349948"/>
                        <a:pt x="256794" y="349948"/>
                        <a:pt x="256985" y="349948"/>
                      </a:cubicBezTo>
                      <a:cubicBezTo>
                        <a:pt x="257461" y="349948"/>
                        <a:pt x="257937" y="349758"/>
                        <a:pt x="258318" y="349472"/>
                      </a:cubicBezTo>
                      <a:cubicBezTo>
                        <a:pt x="258890" y="349091"/>
                        <a:pt x="259175" y="348520"/>
                        <a:pt x="259271" y="347853"/>
                      </a:cubicBezTo>
                      <a:cubicBezTo>
                        <a:pt x="259937" y="343567"/>
                        <a:pt x="258509" y="340614"/>
                        <a:pt x="257556" y="338709"/>
                      </a:cubicBezTo>
                      <a:cubicBezTo>
                        <a:pt x="257270" y="338138"/>
                        <a:pt x="256794" y="337185"/>
                        <a:pt x="256794" y="336899"/>
                      </a:cubicBezTo>
                      <a:cubicBezTo>
                        <a:pt x="256794" y="336804"/>
                        <a:pt x="257270" y="335756"/>
                        <a:pt x="262890" y="333565"/>
                      </a:cubicBezTo>
                      <a:cubicBezTo>
                        <a:pt x="277559" y="327755"/>
                        <a:pt x="275273" y="319849"/>
                        <a:pt x="273558" y="314134"/>
                      </a:cubicBezTo>
                      <a:cubicBezTo>
                        <a:pt x="272701" y="311087"/>
                        <a:pt x="271939" y="308420"/>
                        <a:pt x="273177" y="306038"/>
                      </a:cubicBezTo>
                      <a:cubicBezTo>
                        <a:pt x="274796" y="303086"/>
                        <a:pt x="279749" y="300419"/>
                        <a:pt x="287941" y="298228"/>
                      </a:cubicBezTo>
                      <a:cubicBezTo>
                        <a:pt x="293275" y="296704"/>
                        <a:pt x="296323" y="294799"/>
                        <a:pt x="297275" y="291941"/>
                      </a:cubicBezTo>
                      <a:cubicBezTo>
                        <a:pt x="298513" y="288322"/>
                        <a:pt x="296132" y="284988"/>
                        <a:pt x="293846" y="281749"/>
                      </a:cubicBezTo>
                      <a:cubicBezTo>
                        <a:pt x="291941" y="279082"/>
                        <a:pt x="289941" y="276320"/>
                        <a:pt x="290608" y="274320"/>
                      </a:cubicBezTo>
                      <a:cubicBezTo>
                        <a:pt x="290989" y="272987"/>
                        <a:pt x="292703" y="271081"/>
                        <a:pt x="298513" y="268891"/>
                      </a:cubicBezTo>
                      <a:cubicBezTo>
                        <a:pt x="298799" y="268796"/>
                        <a:pt x="299752" y="268510"/>
                        <a:pt x="302419" y="268510"/>
                      </a:cubicBezTo>
                      <a:cubicBezTo>
                        <a:pt x="305657" y="268510"/>
                        <a:pt x="310134" y="268796"/>
                        <a:pt x="314420" y="269177"/>
                      </a:cubicBezTo>
                      <a:cubicBezTo>
                        <a:pt x="318707" y="269462"/>
                        <a:pt x="323183" y="269843"/>
                        <a:pt x="326708" y="269843"/>
                      </a:cubicBezTo>
                      <a:lnTo>
                        <a:pt x="326708" y="269843"/>
                      </a:lnTo>
                      <a:cubicBezTo>
                        <a:pt x="327946" y="269843"/>
                        <a:pt x="328994" y="268891"/>
                        <a:pt x="329089" y="267653"/>
                      </a:cubicBezTo>
                      <a:cubicBezTo>
                        <a:pt x="329279" y="265462"/>
                        <a:pt x="329375" y="263176"/>
                        <a:pt x="329375" y="260985"/>
                      </a:cubicBezTo>
                      <a:cubicBezTo>
                        <a:pt x="329375" y="260128"/>
                        <a:pt x="328898" y="259271"/>
                        <a:pt x="328136" y="258889"/>
                      </a:cubicBezTo>
                      <a:cubicBezTo>
                        <a:pt x="326708" y="258128"/>
                        <a:pt x="324898" y="257270"/>
                        <a:pt x="322898" y="256318"/>
                      </a:cubicBezTo>
                      <a:cubicBezTo>
                        <a:pt x="315087" y="252603"/>
                        <a:pt x="314325" y="251079"/>
                        <a:pt x="314230" y="250888"/>
                      </a:cubicBezTo>
                      <a:cubicBezTo>
                        <a:pt x="314516" y="250603"/>
                        <a:pt x="316897" y="249555"/>
                        <a:pt x="318421" y="248793"/>
                      </a:cubicBezTo>
                      <a:cubicBezTo>
                        <a:pt x="322517" y="246888"/>
                        <a:pt x="327565" y="244412"/>
                        <a:pt x="328517" y="239458"/>
                      </a:cubicBezTo>
                      <a:cubicBezTo>
                        <a:pt x="328517" y="239268"/>
                        <a:pt x="328517" y="239078"/>
                        <a:pt x="328517" y="238887"/>
                      </a:cubicBezTo>
                      <a:lnTo>
                        <a:pt x="328327" y="235458"/>
                      </a:lnTo>
                      <a:cubicBezTo>
                        <a:pt x="327374" y="230696"/>
                        <a:pt x="327565" y="228505"/>
                        <a:pt x="327851" y="227362"/>
                      </a:cubicBezTo>
                      <a:cubicBezTo>
                        <a:pt x="327851" y="227171"/>
                        <a:pt x="327851" y="226886"/>
                        <a:pt x="327851" y="226695"/>
                      </a:cubicBezTo>
                      <a:cubicBezTo>
                        <a:pt x="327755" y="223361"/>
                        <a:pt x="327660" y="219932"/>
                        <a:pt x="327851" y="216503"/>
                      </a:cubicBezTo>
                      <a:cubicBezTo>
                        <a:pt x="327851" y="215932"/>
                        <a:pt x="327660" y="215455"/>
                        <a:pt x="327374" y="215074"/>
                      </a:cubicBezTo>
                      <a:cubicBezTo>
                        <a:pt x="325850" y="212979"/>
                        <a:pt x="323660" y="210217"/>
                        <a:pt x="320707" y="206407"/>
                      </a:cubicBezTo>
                      <a:cubicBezTo>
                        <a:pt x="318897" y="204121"/>
                        <a:pt x="319278" y="203073"/>
                        <a:pt x="323755" y="199263"/>
                      </a:cubicBezTo>
                      <a:cubicBezTo>
                        <a:pt x="325374" y="197834"/>
                        <a:pt x="327279" y="196310"/>
                        <a:pt x="328613" y="194405"/>
                      </a:cubicBezTo>
                      <a:cubicBezTo>
                        <a:pt x="328898" y="194024"/>
                        <a:pt x="328994" y="193643"/>
                        <a:pt x="329089" y="193167"/>
                      </a:cubicBezTo>
                      <a:cubicBezTo>
                        <a:pt x="329279" y="190214"/>
                        <a:pt x="329565" y="187262"/>
                        <a:pt x="329946" y="184404"/>
                      </a:cubicBezTo>
                      <a:cubicBezTo>
                        <a:pt x="329946" y="184023"/>
                        <a:pt x="329946" y="183547"/>
                        <a:pt x="329755" y="183166"/>
                      </a:cubicBezTo>
                      <a:cubicBezTo>
                        <a:pt x="328613" y="180404"/>
                        <a:pt x="326517" y="177546"/>
                        <a:pt x="323374" y="174403"/>
                      </a:cubicBezTo>
                      <a:cubicBezTo>
                        <a:pt x="320993" y="172021"/>
                        <a:pt x="321088" y="171069"/>
                        <a:pt x="321088" y="171069"/>
                      </a:cubicBezTo>
                      <a:cubicBezTo>
                        <a:pt x="321469" y="169926"/>
                        <a:pt x="326898" y="169069"/>
                        <a:pt x="328994" y="168688"/>
                      </a:cubicBezTo>
                      <a:cubicBezTo>
                        <a:pt x="329851" y="168592"/>
                        <a:pt x="330613" y="168402"/>
                        <a:pt x="331375" y="168307"/>
                      </a:cubicBezTo>
                      <a:cubicBezTo>
                        <a:pt x="332232" y="168116"/>
                        <a:pt x="332994" y="167449"/>
                        <a:pt x="333280" y="166592"/>
                      </a:cubicBezTo>
                      <a:lnTo>
                        <a:pt x="333470" y="166021"/>
                      </a:lnTo>
                      <a:cubicBezTo>
                        <a:pt x="333756" y="164878"/>
                        <a:pt x="334042" y="163639"/>
                        <a:pt x="334423" y="162496"/>
                      </a:cubicBezTo>
                      <a:cubicBezTo>
                        <a:pt x="334709" y="161449"/>
                        <a:pt x="334328" y="160306"/>
                        <a:pt x="333375" y="159734"/>
                      </a:cubicBezTo>
                      <a:cubicBezTo>
                        <a:pt x="330899" y="158210"/>
                        <a:pt x="326708" y="156305"/>
                        <a:pt x="320516" y="153733"/>
                      </a:cubicBezTo>
                      <a:cubicBezTo>
                        <a:pt x="314992" y="151543"/>
                        <a:pt x="312230" y="148209"/>
                        <a:pt x="312896" y="144780"/>
                      </a:cubicBezTo>
                      <a:cubicBezTo>
                        <a:pt x="313563" y="141541"/>
                        <a:pt x="317373" y="138208"/>
                        <a:pt x="322612" y="138208"/>
                      </a:cubicBezTo>
                      <a:cubicBezTo>
                        <a:pt x="324993" y="138208"/>
                        <a:pt x="327374" y="138874"/>
                        <a:pt x="329755" y="140303"/>
                      </a:cubicBezTo>
                      <a:cubicBezTo>
                        <a:pt x="333661" y="142589"/>
                        <a:pt x="337376" y="143828"/>
                        <a:pt x="340995" y="143828"/>
                      </a:cubicBezTo>
                      <a:lnTo>
                        <a:pt x="341852" y="143828"/>
                      </a:lnTo>
                      <a:cubicBezTo>
                        <a:pt x="342614" y="143828"/>
                        <a:pt x="343281" y="143351"/>
                        <a:pt x="343757" y="142684"/>
                      </a:cubicBezTo>
                      <a:cubicBezTo>
                        <a:pt x="349472" y="133636"/>
                        <a:pt x="356521" y="125063"/>
                        <a:pt x="363284" y="116872"/>
                      </a:cubicBezTo>
                      <a:cubicBezTo>
                        <a:pt x="368618" y="110395"/>
                        <a:pt x="374047" y="103727"/>
                        <a:pt x="379000" y="96774"/>
                      </a:cubicBezTo>
                      <a:cubicBezTo>
                        <a:pt x="379286" y="96298"/>
                        <a:pt x="379476" y="95821"/>
                        <a:pt x="379476" y="95250"/>
                      </a:cubicBezTo>
                      <a:cubicBezTo>
                        <a:pt x="379952" y="95059"/>
                        <a:pt x="380429" y="94774"/>
                        <a:pt x="380714" y="94297"/>
                      </a:cubicBezTo>
                      <a:cubicBezTo>
                        <a:pt x="382048" y="92297"/>
                        <a:pt x="383381" y="90297"/>
                        <a:pt x="384620" y="88202"/>
                      </a:cubicBezTo>
                      <a:cubicBezTo>
                        <a:pt x="385191" y="87344"/>
                        <a:pt x="385096" y="86106"/>
                        <a:pt x="384334" y="85344"/>
                      </a:cubicBezTo>
                      <a:cubicBezTo>
                        <a:pt x="377857" y="78200"/>
                        <a:pt x="370904" y="74676"/>
                        <a:pt x="362998" y="74676"/>
                      </a:cubicBezTo>
                      <a:cubicBezTo>
                        <a:pt x="357188" y="74676"/>
                        <a:pt x="351758" y="76581"/>
                        <a:pt x="346520" y="78296"/>
                      </a:cubicBezTo>
                      <a:cubicBezTo>
                        <a:pt x="342043" y="79820"/>
                        <a:pt x="337757" y="81344"/>
                        <a:pt x="333851" y="81344"/>
                      </a:cubicBezTo>
                      <a:cubicBezTo>
                        <a:pt x="328422" y="81344"/>
                        <a:pt x="321278" y="78772"/>
                        <a:pt x="314135" y="58960"/>
                      </a:cubicBezTo>
                      <a:cubicBezTo>
                        <a:pt x="314135" y="58769"/>
                        <a:pt x="313944" y="58579"/>
                        <a:pt x="313849" y="58388"/>
                      </a:cubicBezTo>
                      <a:cubicBezTo>
                        <a:pt x="312039" y="55816"/>
                        <a:pt x="309944" y="54483"/>
                        <a:pt x="307372" y="54483"/>
                      </a:cubicBezTo>
                      <a:cubicBezTo>
                        <a:pt x="302228" y="54483"/>
                        <a:pt x="297371" y="60007"/>
                        <a:pt x="291751" y="66389"/>
                      </a:cubicBezTo>
                      <a:cubicBezTo>
                        <a:pt x="286321" y="72580"/>
                        <a:pt x="280130" y="79534"/>
                        <a:pt x="274892" y="79534"/>
                      </a:cubicBezTo>
                      <a:cubicBezTo>
                        <a:pt x="273558" y="79534"/>
                        <a:pt x="272320" y="79153"/>
                        <a:pt x="271082" y="78200"/>
                      </a:cubicBezTo>
                      <a:cubicBezTo>
                        <a:pt x="269177" y="76867"/>
                        <a:pt x="266891" y="76200"/>
                        <a:pt x="264224" y="76200"/>
                      </a:cubicBezTo>
                      <a:cubicBezTo>
                        <a:pt x="261461" y="76200"/>
                        <a:pt x="258604" y="76962"/>
                        <a:pt x="256127" y="77629"/>
                      </a:cubicBezTo>
                      <a:cubicBezTo>
                        <a:pt x="254222" y="78105"/>
                        <a:pt x="252508" y="78581"/>
                        <a:pt x="251174" y="78581"/>
                      </a:cubicBezTo>
                      <a:cubicBezTo>
                        <a:pt x="250222" y="78581"/>
                        <a:pt x="249174" y="78581"/>
                        <a:pt x="249174" y="74676"/>
                      </a:cubicBezTo>
                      <a:cubicBezTo>
                        <a:pt x="249174" y="64770"/>
                        <a:pt x="245078" y="56388"/>
                        <a:pt x="241173" y="48196"/>
                      </a:cubicBezTo>
                      <a:cubicBezTo>
                        <a:pt x="237554" y="40862"/>
                        <a:pt x="234220" y="33909"/>
                        <a:pt x="234029" y="26194"/>
                      </a:cubicBezTo>
                      <a:cubicBezTo>
                        <a:pt x="233744" y="7620"/>
                        <a:pt x="230505" y="0"/>
                        <a:pt x="222790" y="0"/>
                      </a:cubicBezTo>
                      <a:lnTo>
                        <a:pt x="22279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4" name="Graphic 2">
                <a:extLst>
                  <a:ext uri="{FF2B5EF4-FFF2-40B4-BE49-F238E27FC236}">
                    <a16:creationId xmlns:a16="http://schemas.microsoft.com/office/drawing/2014/main" id="{202AB17C-B03A-523B-EA0D-9BCD7E6CA756}"/>
                  </a:ext>
                </a:extLst>
              </p:cNvPr>
              <p:cNvGrpSpPr/>
              <p:nvPr/>
            </p:nvGrpSpPr>
            <p:grpSpPr>
              <a:xfrm>
                <a:off x="6591820" y="4446555"/>
                <a:ext cx="682136" cy="528637"/>
                <a:chOff x="6591820" y="4446555"/>
                <a:chExt cx="682136" cy="528637"/>
              </a:xfrm>
              <a:grpFill/>
            </p:grpSpPr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BE499303-E078-D8B3-A3E7-FD000160C7AA}"/>
                    </a:ext>
                  </a:extLst>
                </p:cNvPr>
                <p:cNvSpPr/>
                <p:nvPr/>
              </p:nvSpPr>
              <p:spPr>
                <a:xfrm>
                  <a:off x="6593250" y="4447793"/>
                  <a:ext cx="680143" cy="525970"/>
                </a:xfrm>
                <a:custGeom>
                  <a:avLst/>
                  <a:gdLst>
                    <a:gd name="connsiteX0" fmla="*/ 48246 w 680143"/>
                    <a:gd name="connsiteY0" fmla="*/ 525780 h 525970"/>
                    <a:gd name="connsiteX1" fmla="*/ 31101 w 680143"/>
                    <a:gd name="connsiteY1" fmla="*/ 508159 h 525970"/>
                    <a:gd name="connsiteX2" fmla="*/ 30244 w 680143"/>
                    <a:gd name="connsiteY2" fmla="*/ 505968 h 525970"/>
                    <a:gd name="connsiteX3" fmla="*/ 27196 w 680143"/>
                    <a:gd name="connsiteY3" fmla="*/ 501777 h 525970"/>
                    <a:gd name="connsiteX4" fmla="*/ 7765 w 680143"/>
                    <a:gd name="connsiteY4" fmla="*/ 477774 h 525970"/>
                    <a:gd name="connsiteX5" fmla="*/ 1574 w 680143"/>
                    <a:gd name="connsiteY5" fmla="*/ 453866 h 525970"/>
                    <a:gd name="connsiteX6" fmla="*/ 3003 w 680143"/>
                    <a:gd name="connsiteY6" fmla="*/ 442246 h 525970"/>
                    <a:gd name="connsiteX7" fmla="*/ 6432 w 680143"/>
                    <a:gd name="connsiteY7" fmla="*/ 435293 h 525970"/>
                    <a:gd name="connsiteX8" fmla="*/ 9670 w 680143"/>
                    <a:gd name="connsiteY8" fmla="*/ 422338 h 525970"/>
                    <a:gd name="connsiteX9" fmla="*/ 12909 w 680143"/>
                    <a:gd name="connsiteY9" fmla="*/ 417386 h 525970"/>
                    <a:gd name="connsiteX10" fmla="*/ 19767 w 680143"/>
                    <a:gd name="connsiteY10" fmla="*/ 403765 h 525970"/>
                    <a:gd name="connsiteX11" fmla="*/ 13671 w 680143"/>
                    <a:gd name="connsiteY11" fmla="*/ 402050 h 525970"/>
                    <a:gd name="connsiteX12" fmla="*/ 12432 w 680143"/>
                    <a:gd name="connsiteY12" fmla="*/ 402050 h 525970"/>
                    <a:gd name="connsiteX13" fmla="*/ 11290 w 680143"/>
                    <a:gd name="connsiteY13" fmla="*/ 401098 h 525970"/>
                    <a:gd name="connsiteX14" fmla="*/ 16052 w 680143"/>
                    <a:gd name="connsiteY14" fmla="*/ 384524 h 525970"/>
                    <a:gd name="connsiteX15" fmla="*/ 25767 w 680143"/>
                    <a:gd name="connsiteY15" fmla="*/ 367284 h 525970"/>
                    <a:gd name="connsiteX16" fmla="*/ 40912 w 680143"/>
                    <a:gd name="connsiteY16" fmla="*/ 360045 h 525970"/>
                    <a:gd name="connsiteX17" fmla="*/ 50342 w 680143"/>
                    <a:gd name="connsiteY17" fmla="*/ 360236 h 525970"/>
                    <a:gd name="connsiteX18" fmla="*/ 64249 w 680143"/>
                    <a:gd name="connsiteY18" fmla="*/ 356521 h 525970"/>
                    <a:gd name="connsiteX19" fmla="*/ 64249 w 680143"/>
                    <a:gd name="connsiteY19" fmla="*/ 345472 h 525970"/>
                    <a:gd name="connsiteX20" fmla="*/ 62343 w 680143"/>
                    <a:gd name="connsiteY20" fmla="*/ 331661 h 525970"/>
                    <a:gd name="connsiteX21" fmla="*/ 65487 w 680143"/>
                    <a:gd name="connsiteY21" fmla="*/ 330327 h 525970"/>
                    <a:gd name="connsiteX22" fmla="*/ 69487 w 680143"/>
                    <a:gd name="connsiteY22" fmla="*/ 330803 h 525970"/>
                    <a:gd name="connsiteX23" fmla="*/ 77012 w 680143"/>
                    <a:gd name="connsiteY23" fmla="*/ 331661 h 525970"/>
                    <a:gd name="connsiteX24" fmla="*/ 95491 w 680143"/>
                    <a:gd name="connsiteY24" fmla="*/ 323564 h 525970"/>
                    <a:gd name="connsiteX25" fmla="*/ 101491 w 680143"/>
                    <a:gd name="connsiteY25" fmla="*/ 316325 h 525970"/>
                    <a:gd name="connsiteX26" fmla="*/ 100158 w 680143"/>
                    <a:gd name="connsiteY26" fmla="*/ 315087 h 525970"/>
                    <a:gd name="connsiteX27" fmla="*/ 96919 w 680143"/>
                    <a:gd name="connsiteY27" fmla="*/ 297180 h 525970"/>
                    <a:gd name="connsiteX28" fmla="*/ 118827 w 680143"/>
                    <a:gd name="connsiteY28" fmla="*/ 285845 h 525970"/>
                    <a:gd name="connsiteX29" fmla="*/ 145306 w 680143"/>
                    <a:gd name="connsiteY29" fmla="*/ 270986 h 525970"/>
                    <a:gd name="connsiteX30" fmla="*/ 158165 w 680143"/>
                    <a:gd name="connsiteY30" fmla="*/ 232982 h 525970"/>
                    <a:gd name="connsiteX31" fmla="*/ 175500 w 680143"/>
                    <a:gd name="connsiteY31" fmla="*/ 184309 h 525970"/>
                    <a:gd name="connsiteX32" fmla="*/ 179310 w 680143"/>
                    <a:gd name="connsiteY32" fmla="*/ 179356 h 525970"/>
                    <a:gd name="connsiteX33" fmla="*/ 186168 w 680143"/>
                    <a:gd name="connsiteY33" fmla="*/ 169069 h 525970"/>
                    <a:gd name="connsiteX34" fmla="*/ 200932 w 680143"/>
                    <a:gd name="connsiteY34" fmla="*/ 137732 h 525970"/>
                    <a:gd name="connsiteX35" fmla="*/ 198551 w 680143"/>
                    <a:gd name="connsiteY35" fmla="*/ 131636 h 525970"/>
                    <a:gd name="connsiteX36" fmla="*/ 204361 w 680143"/>
                    <a:gd name="connsiteY36" fmla="*/ 126206 h 525970"/>
                    <a:gd name="connsiteX37" fmla="*/ 210362 w 680143"/>
                    <a:gd name="connsiteY37" fmla="*/ 99251 h 525970"/>
                    <a:gd name="connsiteX38" fmla="*/ 207409 w 680143"/>
                    <a:gd name="connsiteY38" fmla="*/ 76486 h 525970"/>
                    <a:gd name="connsiteX39" fmla="*/ 208457 w 680143"/>
                    <a:gd name="connsiteY39" fmla="*/ 75819 h 525970"/>
                    <a:gd name="connsiteX40" fmla="*/ 208743 w 680143"/>
                    <a:gd name="connsiteY40" fmla="*/ 75819 h 525970"/>
                    <a:gd name="connsiteX41" fmla="*/ 211695 w 680143"/>
                    <a:gd name="connsiteY41" fmla="*/ 76200 h 525970"/>
                    <a:gd name="connsiteX42" fmla="*/ 222744 w 680143"/>
                    <a:gd name="connsiteY42" fmla="*/ 53626 h 525970"/>
                    <a:gd name="connsiteX43" fmla="*/ 230460 w 680143"/>
                    <a:gd name="connsiteY43" fmla="*/ 34671 h 525970"/>
                    <a:gd name="connsiteX44" fmla="*/ 244842 w 680143"/>
                    <a:gd name="connsiteY44" fmla="*/ 33052 h 525970"/>
                    <a:gd name="connsiteX45" fmla="*/ 278847 w 680143"/>
                    <a:gd name="connsiteY45" fmla="*/ 50006 h 525970"/>
                    <a:gd name="connsiteX46" fmla="*/ 288943 w 680143"/>
                    <a:gd name="connsiteY46" fmla="*/ 57341 h 525970"/>
                    <a:gd name="connsiteX47" fmla="*/ 295896 w 680143"/>
                    <a:gd name="connsiteY47" fmla="*/ 54197 h 525970"/>
                    <a:gd name="connsiteX48" fmla="*/ 300183 w 680143"/>
                    <a:gd name="connsiteY48" fmla="*/ 31623 h 525970"/>
                    <a:gd name="connsiteX49" fmla="*/ 294944 w 680143"/>
                    <a:gd name="connsiteY49" fmla="*/ 25718 h 525970"/>
                    <a:gd name="connsiteX50" fmla="*/ 290467 w 680143"/>
                    <a:gd name="connsiteY50" fmla="*/ 23051 h 525970"/>
                    <a:gd name="connsiteX51" fmla="*/ 301992 w 680143"/>
                    <a:gd name="connsiteY51" fmla="*/ 11621 h 525970"/>
                    <a:gd name="connsiteX52" fmla="*/ 310470 w 680143"/>
                    <a:gd name="connsiteY52" fmla="*/ 5144 h 525970"/>
                    <a:gd name="connsiteX53" fmla="*/ 320566 w 680143"/>
                    <a:gd name="connsiteY53" fmla="*/ 0 h 525970"/>
                    <a:gd name="connsiteX54" fmla="*/ 336759 w 680143"/>
                    <a:gd name="connsiteY54" fmla="*/ 6382 h 525970"/>
                    <a:gd name="connsiteX55" fmla="*/ 359047 w 680143"/>
                    <a:gd name="connsiteY55" fmla="*/ 14478 h 525970"/>
                    <a:gd name="connsiteX56" fmla="*/ 377430 w 680143"/>
                    <a:gd name="connsiteY56" fmla="*/ 7049 h 525970"/>
                    <a:gd name="connsiteX57" fmla="*/ 384193 w 680143"/>
                    <a:gd name="connsiteY57" fmla="*/ 3524 h 525970"/>
                    <a:gd name="connsiteX58" fmla="*/ 392670 w 680143"/>
                    <a:gd name="connsiteY58" fmla="*/ 12002 h 525970"/>
                    <a:gd name="connsiteX59" fmla="*/ 397338 w 680143"/>
                    <a:gd name="connsiteY59" fmla="*/ 17907 h 525970"/>
                    <a:gd name="connsiteX60" fmla="*/ 428389 w 680143"/>
                    <a:gd name="connsiteY60" fmla="*/ 9430 h 525970"/>
                    <a:gd name="connsiteX61" fmla="*/ 439343 w 680143"/>
                    <a:gd name="connsiteY61" fmla="*/ 5620 h 525970"/>
                    <a:gd name="connsiteX62" fmla="*/ 455059 w 680143"/>
                    <a:gd name="connsiteY62" fmla="*/ 22479 h 525970"/>
                    <a:gd name="connsiteX63" fmla="*/ 446391 w 680143"/>
                    <a:gd name="connsiteY63" fmla="*/ 38957 h 525970"/>
                    <a:gd name="connsiteX64" fmla="*/ 429723 w 680143"/>
                    <a:gd name="connsiteY64" fmla="*/ 59436 h 525970"/>
                    <a:gd name="connsiteX65" fmla="*/ 414673 w 680143"/>
                    <a:gd name="connsiteY65" fmla="*/ 77915 h 525970"/>
                    <a:gd name="connsiteX66" fmla="*/ 411435 w 680143"/>
                    <a:gd name="connsiteY66" fmla="*/ 81248 h 525970"/>
                    <a:gd name="connsiteX67" fmla="*/ 430199 w 680143"/>
                    <a:gd name="connsiteY67" fmla="*/ 89345 h 525970"/>
                    <a:gd name="connsiteX68" fmla="*/ 484682 w 680143"/>
                    <a:gd name="connsiteY68" fmla="*/ 71152 h 525970"/>
                    <a:gd name="connsiteX69" fmla="*/ 508875 w 680143"/>
                    <a:gd name="connsiteY69" fmla="*/ 64389 h 525970"/>
                    <a:gd name="connsiteX70" fmla="*/ 520877 w 680143"/>
                    <a:gd name="connsiteY70" fmla="*/ 60674 h 525970"/>
                    <a:gd name="connsiteX71" fmla="*/ 521829 w 680143"/>
                    <a:gd name="connsiteY71" fmla="*/ 61055 h 525970"/>
                    <a:gd name="connsiteX72" fmla="*/ 552309 w 680143"/>
                    <a:gd name="connsiteY72" fmla="*/ 84677 h 525970"/>
                    <a:gd name="connsiteX73" fmla="*/ 553548 w 680143"/>
                    <a:gd name="connsiteY73" fmla="*/ 84201 h 525970"/>
                    <a:gd name="connsiteX74" fmla="*/ 549547 w 680143"/>
                    <a:gd name="connsiteY74" fmla="*/ 68961 h 525970"/>
                    <a:gd name="connsiteX75" fmla="*/ 550404 w 680143"/>
                    <a:gd name="connsiteY75" fmla="*/ 51054 h 525970"/>
                    <a:gd name="connsiteX76" fmla="*/ 566407 w 680143"/>
                    <a:gd name="connsiteY76" fmla="*/ 45434 h 525970"/>
                    <a:gd name="connsiteX77" fmla="*/ 585075 w 680143"/>
                    <a:gd name="connsiteY77" fmla="*/ 47435 h 525970"/>
                    <a:gd name="connsiteX78" fmla="*/ 597649 w 680143"/>
                    <a:gd name="connsiteY78" fmla="*/ 48863 h 525970"/>
                    <a:gd name="connsiteX79" fmla="*/ 602030 w 680143"/>
                    <a:gd name="connsiteY79" fmla="*/ 47339 h 525970"/>
                    <a:gd name="connsiteX80" fmla="*/ 602411 w 680143"/>
                    <a:gd name="connsiteY80" fmla="*/ 43148 h 525970"/>
                    <a:gd name="connsiteX81" fmla="*/ 603554 w 680143"/>
                    <a:gd name="connsiteY81" fmla="*/ 42672 h 525970"/>
                    <a:gd name="connsiteX82" fmla="*/ 609364 w 680143"/>
                    <a:gd name="connsiteY82" fmla="*/ 50387 h 525970"/>
                    <a:gd name="connsiteX83" fmla="*/ 622413 w 680143"/>
                    <a:gd name="connsiteY83" fmla="*/ 66961 h 525970"/>
                    <a:gd name="connsiteX84" fmla="*/ 623461 w 680143"/>
                    <a:gd name="connsiteY84" fmla="*/ 66580 h 525970"/>
                    <a:gd name="connsiteX85" fmla="*/ 635558 w 680143"/>
                    <a:gd name="connsiteY85" fmla="*/ 60865 h 525970"/>
                    <a:gd name="connsiteX86" fmla="*/ 643940 w 680143"/>
                    <a:gd name="connsiteY86" fmla="*/ 71819 h 525970"/>
                    <a:gd name="connsiteX87" fmla="*/ 655560 w 680143"/>
                    <a:gd name="connsiteY87" fmla="*/ 94393 h 525970"/>
                    <a:gd name="connsiteX88" fmla="*/ 662895 w 680143"/>
                    <a:gd name="connsiteY88" fmla="*/ 115824 h 525970"/>
                    <a:gd name="connsiteX89" fmla="*/ 679944 w 680143"/>
                    <a:gd name="connsiteY89" fmla="*/ 163449 h 525970"/>
                    <a:gd name="connsiteX90" fmla="*/ 680040 w 680143"/>
                    <a:gd name="connsiteY90" fmla="*/ 164497 h 525970"/>
                    <a:gd name="connsiteX91" fmla="*/ 679278 w 680143"/>
                    <a:gd name="connsiteY91" fmla="*/ 165259 h 525970"/>
                    <a:gd name="connsiteX92" fmla="*/ 661942 w 680143"/>
                    <a:gd name="connsiteY92" fmla="*/ 181261 h 525970"/>
                    <a:gd name="connsiteX93" fmla="*/ 652322 w 680143"/>
                    <a:gd name="connsiteY93" fmla="*/ 191548 h 525970"/>
                    <a:gd name="connsiteX94" fmla="*/ 628033 w 680143"/>
                    <a:gd name="connsiteY94" fmla="*/ 194310 h 525970"/>
                    <a:gd name="connsiteX95" fmla="*/ 639558 w 680143"/>
                    <a:gd name="connsiteY95" fmla="*/ 196787 h 525970"/>
                    <a:gd name="connsiteX96" fmla="*/ 645274 w 680143"/>
                    <a:gd name="connsiteY96" fmla="*/ 197834 h 525970"/>
                    <a:gd name="connsiteX97" fmla="*/ 646131 w 680143"/>
                    <a:gd name="connsiteY97" fmla="*/ 198596 h 525970"/>
                    <a:gd name="connsiteX98" fmla="*/ 646035 w 680143"/>
                    <a:gd name="connsiteY98" fmla="*/ 199739 h 525970"/>
                    <a:gd name="connsiteX99" fmla="*/ 645083 w 680143"/>
                    <a:gd name="connsiteY99" fmla="*/ 200978 h 525970"/>
                    <a:gd name="connsiteX100" fmla="*/ 584980 w 680143"/>
                    <a:gd name="connsiteY100" fmla="*/ 244507 h 525970"/>
                    <a:gd name="connsiteX101" fmla="*/ 557072 w 680143"/>
                    <a:gd name="connsiteY101" fmla="*/ 249841 h 525970"/>
                    <a:gd name="connsiteX102" fmla="*/ 556882 w 680143"/>
                    <a:gd name="connsiteY102" fmla="*/ 249841 h 525970"/>
                    <a:gd name="connsiteX103" fmla="*/ 556119 w 680143"/>
                    <a:gd name="connsiteY103" fmla="*/ 249555 h 525970"/>
                    <a:gd name="connsiteX104" fmla="*/ 551928 w 680143"/>
                    <a:gd name="connsiteY104" fmla="*/ 247555 h 525970"/>
                    <a:gd name="connsiteX105" fmla="*/ 547452 w 680143"/>
                    <a:gd name="connsiteY105" fmla="*/ 250888 h 525970"/>
                    <a:gd name="connsiteX106" fmla="*/ 546594 w 680143"/>
                    <a:gd name="connsiteY106" fmla="*/ 251365 h 525970"/>
                    <a:gd name="connsiteX107" fmla="*/ 498493 w 680143"/>
                    <a:gd name="connsiteY107" fmla="*/ 254508 h 525970"/>
                    <a:gd name="connsiteX108" fmla="*/ 490397 w 680143"/>
                    <a:gd name="connsiteY108" fmla="*/ 254413 h 525970"/>
                    <a:gd name="connsiteX109" fmla="*/ 462965 w 680143"/>
                    <a:gd name="connsiteY109" fmla="*/ 253365 h 525970"/>
                    <a:gd name="connsiteX110" fmla="*/ 424960 w 680143"/>
                    <a:gd name="connsiteY110" fmla="*/ 252222 h 525970"/>
                    <a:gd name="connsiteX111" fmla="*/ 356380 w 680143"/>
                    <a:gd name="connsiteY111" fmla="*/ 262890 h 525970"/>
                    <a:gd name="connsiteX112" fmla="*/ 354570 w 680143"/>
                    <a:gd name="connsiteY112" fmla="*/ 262890 h 525970"/>
                    <a:gd name="connsiteX113" fmla="*/ 353237 w 680143"/>
                    <a:gd name="connsiteY113" fmla="*/ 264224 h 525970"/>
                    <a:gd name="connsiteX114" fmla="*/ 313899 w 680143"/>
                    <a:gd name="connsiteY114" fmla="*/ 290513 h 525970"/>
                    <a:gd name="connsiteX115" fmla="*/ 301516 w 680143"/>
                    <a:gd name="connsiteY115" fmla="*/ 303847 h 525970"/>
                    <a:gd name="connsiteX116" fmla="*/ 282561 w 680143"/>
                    <a:gd name="connsiteY116" fmla="*/ 323088 h 525970"/>
                    <a:gd name="connsiteX117" fmla="*/ 246462 w 680143"/>
                    <a:gd name="connsiteY117" fmla="*/ 340995 h 525970"/>
                    <a:gd name="connsiteX118" fmla="*/ 238080 w 680143"/>
                    <a:gd name="connsiteY118" fmla="*/ 344043 h 525970"/>
                    <a:gd name="connsiteX119" fmla="*/ 199884 w 680143"/>
                    <a:gd name="connsiteY119" fmla="*/ 364427 h 525970"/>
                    <a:gd name="connsiteX120" fmla="*/ 183406 w 680143"/>
                    <a:gd name="connsiteY120" fmla="*/ 374904 h 525970"/>
                    <a:gd name="connsiteX121" fmla="*/ 177882 w 680143"/>
                    <a:gd name="connsiteY121" fmla="*/ 379381 h 525970"/>
                    <a:gd name="connsiteX122" fmla="*/ 150450 w 680143"/>
                    <a:gd name="connsiteY122" fmla="*/ 393668 h 525970"/>
                    <a:gd name="connsiteX123" fmla="*/ 134257 w 680143"/>
                    <a:gd name="connsiteY123" fmla="*/ 396430 h 525970"/>
                    <a:gd name="connsiteX124" fmla="*/ 112445 w 680143"/>
                    <a:gd name="connsiteY124" fmla="*/ 400621 h 525970"/>
                    <a:gd name="connsiteX125" fmla="*/ 90252 w 680143"/>
                    <a:gd name="connsiteY125" fmla="*/ 405860 h 525970"/>
                    <a:gd name="connsiteX126" fmla="*/ 80060 w 680143"/>
                    <a:gd name="connsiteY126" fmla="*/ 412147 h 525970"/>
                    <a:gd name="connsiteX127" fmla="*/ 79298 w 680143"/>
                    <a:gd name="connsiteY127" fmla="*/ 412433 h 525970"/>
                    <a:gd name="connsiteX128" fmla="*/ 79108 w 680143"/>
                    <a:gd name="connsiteY128" fmla="*/ 412433 h 525970"/>
                    <a:gd name="connsiteX129" fmla="*/ 78250 w 680143"/>
                    <a:gd name="connsiteY129" fmla="*/ 411766 h 525970"/>
                    <a:gd name="connsiteX130" fmla="*/ 77298 w 680143"/>
                    <a:gd name="connsiteY130" fmla="*/ 410337 h 525970"/>
                    <a:gd name="connsiteX131" fmla="*/ 73011 w 680143"/>
                    <a:gd name="connsiteY131" fmla="*/ 421481 h 525970"/>
                    <a:gd name="connsiteX132" fmla="*/ 63486 w 680143"/>
                    <a:gd name="connsiteY132" fmla="*/ 441484 h 525970"/>
                    <a:gd name="connsiteX133" fmla="*/ 49866 w 680143"/>
                    <a:gd name="connsiteY133" fmla="*/ 454152 h 525970"/>
                    <a:gd name="connsiteX134" fmla="*/ 54152 w 680143"/>
                    <a:gd name="connsiteY134" fmla="*/ 459486 h 525970"/>
                    <a:gd name="connsiteX135" fmla="*/ 64534 w 680143"/>
                    <a:gd name="connsiteY135" fmla="*/ 475393 h 525970"/>
                    <a:gd name="connsiteX136" fmla="*/ 71297 w 680143"/>
                    <a:gd name="connsiteY136" fmla="*/ 489776 h 525970"/>
                    <a:gd name="connsiteX137" fmla="*/ 78345 w 680143"/>
                    <a:gd name="connsiteY137" fmla="*/ 504539 h 525970"/>
                    <a:gd name="connsiteX138" fmla="*/ 78536 w 680143"/>
                    <a:gd name="connsiteY138" fmla="*/ 508635 h 525970"/>
                    <a:gd name="connsiteX139" fmla="*/ 61582 w 680143"/>
                    <a:gd name="connsiteY139" fmla="*/ 523399 h 525970"/>
                    <a:gd name="connsiteX140" fmla="*/ 48437 w 680143"/>
                    <a:gd name="connsiteY140" fmla="*/ 525971 h 52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680143" h="525970">
                      <a:moveTo>
                        <a:pt x="48246" y="525780"/>
                      </a:moveTo>
                      <a:cubicBezTo>
                        <a:pt x="37959" y="525780"/>
                        <a:pt x="35102" y="518351"/>
                        <a:pt x="31101" y="508159"/>
                      </a:cubicBezTo>
                      <a:lnTo>
                        <a:pt x="30244" y="505968"/>
                      </a:lnTo>
                      <a:cubicBezTo>
                        <a:pt x="28720" y="502063"/>
                        <a:pt x="28149" y="501968"/>
                        <a:pt x="27196" y="501777"/>
                      </a:cubicBezTo>
                      <a:cubicBezTo>
                        <a:pt x="24529" y="501301"/>
                        <a:pt x="20529" y="500444"/>
                        <a:pt x="7765" y="477774"/>
                      </a:cubicBezTo>
                      <a:cubicBezTo>
                        <a:pt x="-1665" y="461105"/>
                        <a:pt x="-807" y="457962"/>
                        <a:pt x="1574" y="453866"/>
                      </a:cubicBezTo>
                      <a:cubicBezTo>
                        <a:pt x="2812" y="451771"/>
                        <a:pt x="4241" y="449390"/>
                        <a:pt x="3003" y="442246"/>
                      </a:cubicBezTo>
                      <a:cubicBezTo>
                        <a:pt x="4336" y="439388"/>
                        <a:pt x="5479" y="437388"/>
                        <a:pt x="6432" y="435293"/>
                      </a:cubicBezTo>
                      <a:cubicBezTo>
                        <a:pt x="8241" y="431102"/>
                        <a:pt x="9289" y="426720"/>
                        <a:pt x="9670" y="422338"/>
                      </a:cubicBezTo>
                      <a:cubicBezTo>
                        <a:pt x="10908" y="420243"/>
                        <a:pt x="11956" y="418814"/>
                        <a:pt x="12909" y="417386"/>
                      </a:cubicBezTo>
                      <a:cubicBezTo>
                        <a:pt x="16909" y="411861"/>
                        <a:pt x="21005" y="406146"/>
                        <a:pt x="19767" y="403765"/>
                      </a:cubicBezTo>
                      <a:cubicBezTo>
                        <a:pt x="19195" y="402622"/>
                        <a:pt x="17100" y="402050"/>
                        <a:pt x="13671" y="402050"/>
                      </a:cubicBezTo>
                      <a:cubicBezTo>
                        <a:pt x="13671" y="402050"/>
                        <a:pt x="12432" y="402050"/>
                        <a:pt x="12432" y="402050"/>
                      </a:cubicBezTo>
                      <a:cubicBezTo>
                        <a:pt x="11861" y="402050"/>
                        <a:pt x="11385" y="401669"/>
                        <a:pt x="11290" y="401098"/>
                      </a:cubicBezTo>
                      <a:cubicBezTo>
                        <a:pt x="8813" y="389572"/>
                        <a:pt x="11480" y="387191"/>
                        <a:pt x="16052" y="384524"/>
                      </a:cubicBezTo>
                      <a:cubicBezTo>
                        <a:pt x="19671" y="382429"/>
                        <a:pt x="24053" y="379952"/>
                        <a:pt x="25767" y="367284"/>
                      </a:cubicBezTo>
                      <a:cubicBezTo>
                        <a:pt x="26720" y="360045"/>
                        <a:pt x="35959" y="360045"/>
                        <a:pt x="40912" y="360045"/>
                      </a:cubicBezTo>
                      <a:cubicBezTo>
                        <a:pt x="42436" y="360045"/>
                        <a:pt x="48818" y="360236"/>
                        <a:pt x="50342" y="360236"/>
                      </a:cubicBezTo>
                      <a:cubicBezTo>
                        <a:pt x="55866" y="360236"/>
                        <a:pt x="61867" y="359759"/>
                        <a:pt x="64249" y="356521"/>
                      </a:cubicBezTo>
                      <a:cubicBezTo>
                        <a:pt x="65868" y="354235"/>
                        <a:pt x="65868" y="350520"/>
                        <a:pt x="64249" y="345472"/>
                      </a:cubicBezTo>
                      <a:cubicBezTo>
                        <a:pt x="61486" y="337090"/>
                        <a:pt x="61010" y="333470"/>
                        <a:pt x="62343" y="331661"/>
                      </a:cubicBezTo>
                      <a:cubicBezTo>
                        <a:pt x="63296" y="330327"/>
                        <a:pt x="64915" y="330327"/>
                        <a:pt x="65487" y="330327"/>
                      </a:cubicBezTo>
                      <a:cubicBezTo>
                        <a:pt x="66534" y="330327"/>
                        <a:pt x="67868" y="330518"/>
                        <a:pt x="69487" y="330803"/>
                      </a:cubicBezTo>
                      <a:cubicBezTo>
                        <a:pt x="71583" y="331184"/>
                        <a:pt x="74154" y="331661"/>
                        <a:pt x="77012" y="331661"/>
                      </a:cubicBezTo>
                      <a:cubicBezTo>
                        <a:pt x="83679" y="331661"/>
                        <a:pt x="89775" y="328994"/>
                        <a:pt x="95491" y="323564"/>
                      </a:cubicBezTo>
                      <a:cubicBezTo>
                        <a:pt x="99491" y="319754"/>
                        <a:pt x="101491" y="317278"/>
                        <a:pt x="101491" y="316325"/>
                      </a:cubicBezTo>
                      <a:cubicBezTo>
                        <a:pt x="101491" y="316040"/>
                        <a:pt x="100824" y="315563"/>
                        <a:pt x="100158" y="315087"/>
                      </a:cubicBezTo>
                      <a:cubicBezTo>
                        <a:pt x="97491" y="313277"/>
                        <a:pt x="92919" y="310229"/>
                        <a:pt x="96919" y="297180"/>
                      </a:cubicBezTo>
                      <a:cubicBezTo>
                        <a:pt x="101872" y="292322"/>
                        <a:pt x="110159" y="289179"/>
                        <a:pt x="118827" y="285845"/>
                      </a:cubicBezTo>
                      <a:cubicBezTo>
                        <a:pt x="129495" y="281845"/>
                        <a:pt x="140449" y="277654"/>
                        <a:pt x="145306" y="270986"/>
                      </a:cubicBezTo>
                      <a:cubicBezTo>
                        <a:pt x="159879" y="261938"/>
                        <a:pt x="159117" y="248507"/>
                        <a:pt x="158165" y="232982"/>
                      </a:cubicBezTo>
                      <a:cubicBezTo>
                        <a:pt x="157212" y="216599"/>
                        <a:pt x="156069" y="197929"/>
                        <a:pt x="175500" y="184309"/>
                      </a:cubicBezTo>
                      <a:cubicBezTo>
                        <a:pt x="179596" y="181451"/>
                        <a:pt x="179501" y="180499"/>
                        <a:pt x="179310" y="179356"/>
                      </a:cubicBezTo>
                      <a:cubicBezTo>
                        <a:pt x="178929" y="176879"/>
                        <a:pt x="179215" y="174593"/>
                        <a:pt x="186168" y="169069"/>
                      </a:cubicBezTo>
                      <a:cubicBezTo>
                        <a:pt x="210171" y="150304"/>
                        <a:pt x="204837" y="143066"/>
                        <a:pt x="200932" y="137732"/>
                      </a:cubicBezTo>
                      <a:cubicBezTo>
                        <a:pt x="199408" y="135731"/>
                        <a:pt x="198075" y="133826"/>
                        <a:pt x="198551" y="131636"/>
                      </a:cubicBezTo>
                      <a:cubicBezTo>
                        <a:pt x="199027" y="129730"/>
                        <a:pt x="200837" y="128016"/>
                        <a:pt x="204361" y="126206"/>
                      </a:cubicBezTo>
                      <a:cubicBezTo>
                        <a:pt x="218553" y="118967"/>
                        <a:pt x="214743" y="109823"/>
                        <a:pt x="210362" y="99251"/>
                      </a:cubicBezTo>
                      <a:cubicBezTo>
                        <a:pt x="207219" y="91726"/>
                        <a:pt x="204075" y="84011"/>
                        <a:pt x="207409" y="76486"/>
                      </a:cubicBezTo>
                      <a:cubicBezTo>
                        <a:pt x="207600" y="76010"/>
                        <a:pt x="208076" y="75819"/>
                        <a:pt x="208457" y="75819"/>
                      </a:cubicBezTo>
                      <a:cubicBezTo>
                        <a:pt x="208457" y="75819"/>
                        <a:pt x="208647" y="75819"/>
                        <a:pt x="208743" y="75819"/>
                      </a:cubicBezTo>
                      <a:cubicBezTo>
                        <a:pt x="209791" y="76105"/>
                        <a:pt x="210743" y="76200"/>
                        <a:pt x="211695" y="76200"/>
                      </a:cubicBezTo>
                      <a:cubicBezTo>
                        <a:pt x="219982" y="76200"/>
                        <a:pt x="221411" y="64675"/>
                        <a:pt x="222744" y="53626"/>
                      </a:cubicBezTo>
                      <a:cubicBezTo>
                        <a:pt x="223983" y="44101"/>
                        <a:pt x="224935" y="35814"/>
                        <a:pt x="230460" y="34671"/>
                      </a:cubicBezTo>
                      <a:cubicBezTo>
                        <a:pt x="235603" y="33623"/>
                        <a:pt x="240461" y="33052"/>
                        <a:pt x="244842" y="33052"/>
                      </a:cubicBezTo>
                      <a:cubicBezTo>
                        <a:pt x="263797" y="33052"/>
                        <a:pt x="272465" y="42863"/>
                        <a:pt x="278847" y="50006"/>
                      </a:cubicBezTo>
                      <a:cubicBezTo>
                        <a:pt x="282466" y="54102"/>
                        <a:pt x="285419" y="57341"/>
                        <a:pt x="288943" y="57341"/>
                      </a:cubicBezTo>
                      <a:cubicBezTo>
                        <a:pt x="290943" y="57341"/>
                        <a:pt x="293229" y="56293"/>
                        <a:pt x="295896" y="54197"/>
                      </a:cubicBezTo>
                      <a:cubicBezTo>
                        <a:pt x="299897" y="51054"/>
                        <a:pt x="302278" y="39053"/>
                        <a:pt x="300183" y="31623"/>
                      </a:cubicBezTo>
                      <a:cubicBezTo>
                        <a:pt x="299516" y="29146"/>
                        <a:pt x="297992" y="26099"/>
                        <a:pt x="294944" y="25718"/>
                      </a:cubicBezTo>
                      <a:cubicBezTo>
                        <a:pt x="293991" y="25622"/>
                        <a:pt x="290943" y="25241"/>
                        <a:pt x="290467" y="23051"/>
                      </a:cubicBezTo>
                      <a:cubicBezTo>
                        <a:pt x="289800" y="20098"/>
                        <a:pt x="294372" y="16764"/>
                        <a:pt x="301992" y="11621"/>
                      </a:cubicBezTo>
                      <a:cubicBezTo>
                        <a:pt x="305421" y="9239"/>
                        <a:pt x="309041" y="6858"/>
                        <a:pt x="310470" y="5144"/>
                      </a:cubicBezTo>
                      <a:cubicBezTo>
                        <a:pt x="313422" y="1715"/>
                        <a:pt x="316756" y="0"/>
                        <a:pt x="320566" y="0"/>
                      </a:cubicBezTo>
                      <a:cubicBezTo>
                        <a:pt x="325710" y="0"/>
                        <a:pt x="331044" y="3048"/>
                        <a:pt x="336759" y="6382"/>
                      </a:cubicBezTo>
                      <a:cubicBezTo>
                        <a:pt x="343331" y="10192"/>
                        <a:pt x="350856" y="14478"/>
                        <a:pt x="359047" y="14478"/>
                      </a:cubicBezTo>
                      <a:cubicBezTo>
                        <a:pt x="365334" y="14478"/>
                        <a:pt x="371334" y="12002"/>
                        <a:pt x="377430" y="7049"/>
                      </a:cubicBezTo>
                      <a:cubicBezTo>
                        <a:pt x="379812" y="4667"/>
                        <a:pt x="382098" y="3524"/>
                        <a:pt x="384193" y="3524"/>
                      </a:cubicBezTo>
                      <a:cubicBezTo>
                        <a:pt x="388289" y="3524"/>
                        <a:pt x="390575" y="8001"/>
                        <a:pt x="392670" y="12002"/>
                      </a:cubicBezTo>
                      <a:cubicBezTo>
                        <a:pt x="394194" y="14859"/>
                        <a:pt x="395718" y="17907"/>
                        <a:pt x="397338" y="17907"/>
                      </a:cubicBezTo>
                      <a:cubicBezTo>
                        <a:pt x="412101" y="17431"/>
                        <a:pt x="421531" y="12763"/>
                        <a:pt x="428389" y="9430"/>
                      </a:cubicBezTo>
                      <a:cubicBezTo>
                        <a:pt x="432675" y="7334"/>
                        <a:pt x="436104" y="5620"/>
                        <a:pt x="439343" y="5620"/>
                      </a:cubicBezTo>
                      <a:cubicBezTo>
                        <a:pt x="444867" y="5620"/>
                        <a:pt x="449249" y="10382"/>
                        <a:pt x="455059" y="22479"/>
                      </a:cubicBezTo>
                      <a:cubicBezTo>
                        <a:pt x="456202" y="33338"/>
                        <a:pt x="451630" y="35909"/>
                        <a:pt x="446391" y="38957"/>
                      </a:cubicBezTo>
                      <a:cubicBezTo>
                        <a:pt x="440962" y="42005"/>
                        <a:pt x="434295" y="45815"/>
                        <a:pt x="429723" y="59436"/>
                      </a:cubicBezTo>
                      <a:cubicBezTo>
                        <a:pt x="428294" y="63722"/>
                        <a:pt x="421531" y="70866"/>
                        <a:pt x="414673" y="77915"/>
                      </a:cubicBezTo>
                      <a:cubicBezTo>
                        <a:pt x="413435" y="79248"/>
                        <a:pt x="412101" y="80582"/>
                        <a:pt x="411435" y="81248"/>
                      </a:cubicBezTo>
                      <a:cubicBezTo>
                        <a:pt x="414673" y="86582"/>
                        <a:pt x="420960" y="89345"/>
                        <a:pt x="430199" y="89345"/>
                      </a:cubicBezTo>
                      <a:cubicBezTo>
                        <a:pt x="450583" y="89345"/>
                        <a:pt x="479919" y="75533"/>
                        <a:pt x="484682" y="71152"/>
                      </a:cubicBezTo>
                      <a:cubicBezTo>
                        <a:pt x="496207" y="70390"/>
                        <a:pt x="503160" y="67056"/>
                        <a:pt x="508875" y="64389"/>
                      </a:cubicBezTo>
                      <a:cubicBezTo>
                        <a:pt x="513162" y="62389"/>
                        <a:pt x="516781" y="60674"/>
                        <a:pt x="520877" y="60674"/>
                      </a:cubicBezTo>
                      <a:cubicBezTo>
                        <a:pt x="521258" y="60674"/>
                        <a:pt x="521544" y="60865"/>
                        <a:pt x="521829" y="61055"/>
                      </a:cubicBezTo>
                      <a:cubicBezTo>
                        <a:pt x="527640" y="68104"/>
                        <a:pt x="546023" y="84677"/>
                        <a:pt x="552309" y="84677"/>
                      </a:cubicBezTo>
                      <a:cubicBezTo>
                        <a:pt x="553071" y="84677"/>
                        <a:pt x="553357" y="84392"/>
                        <a:pt x="553548" y="84201"/>
                      </a:cubicBezTo>
                      <a:cubicBezTo>
                        <a:pt x="554024" y="83344"/>
                        <a:pt x="554691" y="80296"/>
                        <a:pt x="549547" y="68961"/>
                      </a:cubicBezTo>
                      <a:cubicBezTo>
                        <a:pt x="547166" y="60770"/>
                        <a:pt x="547452" y="54959"/>
                        <a:pt x="550404" y="51054"/>
                      </a:cubicBezTo>
                      <a:cubicBezTo>
                        <a:pt x="553262" y="47244"/>
                        <a:pt x="558501" y="45434"/>
                        <a:pt x="566407" y="45434"/>
                      </a:cubicBezTo>
                      <a:cubicBezTo>
                        <a:pt x="572407" y="45434"/>
                        <a:pt x="579170" y="46482"/>
                        <a:pt x="585075" y="47435"/>
                      </a:cubicBezTo>
                      <a:cubicBezTo>
                        <a:pt x="589838" y="48196"/>
                        <a:pt x="594410" y="48863"/>
                        <a:pt x="597649" y="48863"/>
                      </a:cubicBezTo>
                      <a:cubicBezTo>
                        <a:pt x="600411" y="48863"/>
                        <a:pt x="601840" y="48387"/>
                        <a:pt x="602030" y="47339"/>
                      </a:cubicBezTo>
                      <a:cubicBezTo>
                        <a:pt x="601649" y="44672"/>
                        <a:pt x="601935" y="43720"/>
                        <a:pt x="602411" y="43148"/>
                      </a:cubicBezTo>
                      <a:cubicBezTo>
                        <a:pt x="602601" y="42863"/>
                        <a:pt x="603173" y="42672"/>
                        <a:pt x="603554" y="42672"/>
                      </a:cubicBezTo>
                      <a:cubicBezTo>
                        <a:pt x="604983" y="42672"/>
                        <a:pt x="606030" y="44387"/>
                        <a:pt x="609364" y="50387"/>
                      </a:cubicBezTo>
                      <a:cubicBezTo>
                        <a:pt x="612793" y="56579"/>
                        <a:pt x="618603" y="66961"/>
                        <a:pt x="622413" y="66961"/>
                      </a:cubicBezTo>
                      <a:cubicBezTo>
                        <a:pt x="622794" y="66961"/>
                        <a:pt x="623080" y="66866"/>
                        <a:pt x="623461" y="66580"/>
                      </a:cubicBezTo>
                      <a:cubicBezTo>
                        <a:pt x="628986" y="62579"/>
                        <a:pt x="632700" y="60865"/>
                        <a:pt x="635558" y="60865"/>
                      </a:cubicBezTo>
                      <a:cubicBezTo>
                        <a:pt x="640320" y="60865"/>
                        <a:pt x="641844" y="65437"/>
                        <a:pt x="643940" y="71819"/>
                      </a:cubicBezTo>
                      <a:cubicBezTo>
                        <a:pt x="646035" y="77915"/>
                        <a:pt x="648798" y="86201"/>
                        <a:pt x="655560" y="94393"/>
                      </a:cubicBezTo>
                      <a:cubicBezTo>
                        <a:pt x="664514" y="105156"/>
                        <a:pt x="663752" y="109919"/>
                        <a:pt x="662895" y="115824"/>
                      </a:cubicBezTo>
                      <a:cubicBezTo>
                        <a:pt x="661847" y="123254"/>
                        <a:pt x="660323" y="133350"/>
                        <a:pt x="679944" y="163449"/>
                      </a:cubicBezTo>
                      <a:cubicBezTo>
                        <a:pt x="680135" y="163735"/>
                        <a:pt x="680230" y="164116"/>
                        <a:pt x="680040" y="164497"/>
                      </a:cubicBezTo>
                      <a:cubicBezTo>
                        <a:pt x="679944" y="164878"/>
                        <a:pt x="679659" y="165068"/>
                        <a:pt x="679278" y="165259"/>
                      </a:cubicBezTo>
                      <a:cubicBezTo>
                        <a:pt x="663847" y="170783"/>
                        <a:pt x="662800" y="176403"/>
                        <a:pt x="661942" y="181261"/>
                      </a:cubicBezTo>
                      <a:cubicBezTo>
                        <a:pt x="658323" y="184976"/>
                        <a:pt x="655179" y="188214"/>
                        <a:pt x="652322" y="191548"/>
                      </a:cubicBezTo>
                      <a:cubicBezTo>
                        <a:pt x="646607" y="193358"/>
                        <a:pt x="638892" y="194120"/>
                        <a:pt x="628033" y="194310"/>
                      </a:cubicBezTo>
                      <a:cubicBezTo>
                        <a:pt x="629271" y="195072"/>
                        <a:pt x="635463" y="196120"/>
                        <a:pt x="639558" y="196787"/>
                      </a:cubicBezTo>
                      <a:cubicBezTo>
                        <a:pt x="641463" y="197072"/>
                        <a:pt x="643464" y="197453"/>
                        <a:pt x="645274" y="197834"/>
                      </a:cubicBezTo>
                      <a:cubicBezTo>
                        <a:pt x="645654" y="197834"/>
                        <a:pt x="646035" y="198215"/>
                        <a:pt x="646131" y="198596"/>
                      </a:cubicBezTo>
                      <a:cubicBezTo>
                        <a:pt x="646226" y="198977"/>
                        <a:pt x="646131" y="199358"/>
                        <a:pt x="646035" y="199739"/>
                      </a:cubicBezTo>
                      <a:cubicBezTo>
                        <a:pt x="646035" y="199739"/>
                        <a:pt x="645083" y="200978"/>
                        <a:pt x="645083" y="200978"/>
                      </a:cubicBezTo>
                      <a:cubicBezTo>
                        <a:pt x="627747" y="220028"/>
                        <a:pt x="608793" y="238982"/>
                        <a:pt x="584980" y="244507"/>
                      </a:cubicBezTo>
                      <a:cubicBezTo>
                        <a:pt x="576217" y="246507"/>
                        <a:pt x="566883" y="248317"/>
                        <a:pt x="557072" y="249841"/>
                      </a:cubicBezTo>
                      <a:cubicBezTo>
                        <a:pt x="557072" y="249841"/>
                        <a:pt x="556977" y="249841"/>
                        <a:pt x="556882" y="249841"/>
                      </a:cubicBezTo>
                      <a:cubicBezTo>
                        <a:pt x="556596" y="249841"/>
                        <a:pt x="556310" y="249746"/>
                        <a:pt x="556119" y="249555"/>
                      </a:cubicBezTo>
                      <a:cubicBezTo>
                        <a:pt x="554595" y="248221"/>
                        <a:pt x="553167" y="247555"/>
                        <a:pt x="551928" y="247555"/>
                      </a:cubicBezTo>
                      <a:cubicBezTo>
                        <a:pt x="550404" y="247555"/>
                        <a:pt x="548976" y="248603"/>
                        <a:pt x="547452" y="250888"/>
                      </a:cubicBezTo>
                      <a:cubicBezTo>
                        <a:pt x="547261" y="251174"/>
                        <a:pt x="546975" y="251365"/>
                        <a:pt x="546594" y="251365"/>
                      </a:cubicBezTo>
                      <a:cubicBezTo>
                        <a:pt x="530211" y="253460"/>
                        <a:pt x="514019" y="254508"/>
                        <a:pt x="498493" y="254508"/>
                      </a:cubicBezTo>
                      <a:cubicBezTo>
                        <a:pt x="495731" y="254508"/>
                        <a:pt x="493064" y="254508"/>
                        <a:pt x="490397" y="254413"/>
                      </a:cubicBezTo>
                      <a:cubicBezTo>
                        <a:pt x="481158" y="254222"/>
                        <a:pt x="472014" y="253746"/>
                        <a:pt x="462965" y="253365"/>
                      </a:cubicBezTo>
                      <a:cubicBezTo>
                        <a:pt x="449820" y="252794"/>
                        <a:pt x="437438" y="252222"/>
                        <a:pt x="424960" y="252222"/>
                      </a:cubicBezTo>
                      <a:cubicBezTo>
                        <a:pt x="396385" y="252222"/>
                        <a:pt x="375240" y="255461"/>
                        <a:pt x="356380" y="262890"/>
                      </a:cubicBezTo>
                      <a:cubicBezTo>
                        <a:pt x="355333" y="262890"/>
                        <a:pt x="354951" y="262890"/>
                        <a:pt x="354570" y="262890"/>
                      </a:cubicBezTo>
                      <a:cubicBezTo>
                        <a:pt x="354570" y="263366"/>
                        <a:pt x="353618" y="264033"/>
                        <a:pt x="353237" y="264224"/>
                      </a:cubicBezTo>
                      <a:cubicBezTo>
                        <a:pt x="338664" y="270415"/>
                        <a:pt x="325805" y="278987"/>
                        <a:pt x="313899" y="290513"/>
                      </a:cubicBezTo>
                      <a:cubicBezTo>
                        <a:pt x="309612" y="294704"/>
                        <a:pt x="305517" y="299371"/>
                        <a:pt x="301516" y="303847"/>
                      </a:cubicBezTo>
                      <a:cubicBezTo>
                        <a:pt x="295611" y="310515"/>
                        <a:pt x="289515" y="317373"/>
                        <a:pt x="282561" y="323088"/>
                      </a:cubicBezTo>
                      <a:cubicBezTo>
                        <a:pt x="271608" y="332042"/>
                        <a:pt x="259416" y="336328"/>
                        <a:pt x="246462" y="340995"/>
                      </a:cubicBezTo>
                      <a:cubicBezTo>
                        <a:pt x="243699" y="341947"/>
                        <a:pt x="240842" y="342995"/>
                        <a:pt x="238080" y="344043"/>
                      </a:cubicBezTo>
                      <a:cubicBezTo>
                        <a:pt x="222935" y="349663"/>
                        <a:pt x="210457" y="356330"/>
                        <a:pt x="199884" y="364427"/>
                      </a:cubicBezTo>
                      <a:cubicBezTo>
                        <a:pt x="193408" y="367855"/>
                        <a:pt x="187978" y="371189"/>
                        <a:pt x="183406" y="374904"/>
                      </a:cubicBezTo>
                      <a:cubicBezTo>
                        <a:pt x="181311" y="376523"/>
                        <a:pt x="179501" y="377952"/>
                        <a:pt x="177882" y="379381"/>
                      </a:cubicBezTo>
                      <a:cubicBezTo>
                        <a:pt x="169214" y="386429"/>
                        <a:pt x="164070" y="390620"/>
                        <a:pt x="150450" y="393668"/>
                      </a:cubicBezTo>
                      <a:cubicBezTo>
                        <a:pt x="145211" y="394811"/>
                        <a:pt x="139782" y="395669"/>
                        <a:pt x="134257" y="396430"/>
                      </a:cubicBezTo>
                      <a:cubicBezTo>
                        <a:pt x="127018" y="397478"/>
                        <a:pt x="119493" y="398526"/>
                        <a:pt x="112445" y="400621"/>
                      </a:cubicBezTo>
                      <a:cubicBezTo>
                        <a:pt x="104444" y="401574"/>
                        <a:pt x="97015" y="403288"/>
                        <a:pt x="90252" y="405860"/>
                      </a:cubicBezTo>
                      <a:cubicBezTo>
                        <a:pt x="86537" y="407289"/>
                        <a:pt x="83013" y="409480"/>
                        <a:pt x="80060" y="412147"/>
                      </a:cubicBezTo>
                      <a:cubicBezTo>
                        <a:pt x="79869" y="412337"/>
                        <a:pt x="79584" y="412433"/>
                        <a:pt x="79298" y="412433"/>
                      </a:cubicBezTo>
                      <a:cubicBezTo>
                        <a:pt x="79298" y="412433"/>
                        <a:pt x="79108" y="412433"/>
                        <a:pt x="79108" y="412433"/>
                      </a:cubicBezTo>
                      <a:cubicBezTo>
                        <a:pt x="78726" y="412433"/>
                        <a:pt x="78441" y="412147"/>
                        <a:pt x="78250" y="411766"/>
                      </a:cubicBezTo>
                      <a:cubicBezTo>
                        <a:pt x="77679" y="410528"/>
                        <a:pt x="77298" y="410337"/>
                        <a:pt x="77298" y="410337"/>
                      </a:cubicBezTo>
                      <a:cubicBezTo>
                        <a:pt x="76250" y="410813"/>
                        <a:pt x="74440" y="417005"/>
                        <a:pt x="73011" y="421481"/>
                      </a:cubicBezTo>
                      <a:cubicBezTo>
                        <a:pt x="70535" y="429482"/>
                        <a:pt x="67773" y="438626"/>
                        <a:pt x="63486" y="441484"/>
                      </a:cubicBezTo>
                      <a:cubicBezTo>
                        <a:pt x="54342" y="447485"/>
                        <a:pt x="50056" y="451485"/>
                        <a:pt x="49866" y="454152"/>
                      </a:cubicBezTo>
                      <a:cubicBezTo>
                        <a:pt x="49866" y="455962"/>
                        <a:pt x="51675" y="457486"/>
                        <a:pt x="54152" y="459486"/>
                      </a:cubicBezTo>
                      <a:cubicBezTo>
                        <a:pt x="57962" y="462629"/>
                        <a:pt x="63296" y="467011"/>
                        <a:pt x="64534" y="475393"/>
                      </a:cubicBezTo>
                      <a:cubicBezTo>
                        <a:pt x="65201" y="479870"/>
                        <a:pt x="68344" y="484918"/>
                        <a:pt x="71297" y="489776"/>
                      </a:cubicBezTo>
                      <a:cubicBezTo>
                        <a:pt x="74250" y="494633"/>
                        <a:pt x="77393" y="499777"/>
                        <a:pt x="78345" y="504539"/>
                      </a:cubicBezTo>
                      <a:cubicBezTo>
                        <a:pt x="78345" y="506159"/>
                        <a:pt x="78345" y="507397"/>
                        <a:pt x="78536" y="508635"/>
                      </a:cubicBezTo>
                      <a:cubicBezTo>
                        <a:pt x="77774" y="515207"/>
                        <a:pt x="72249" y="519875"/>
                        <a:pt x="61582" y="523399"/>
                      </a:cubicBezTo>
                      <a:cubicBezTo>
                        <a:pt x="56247" y="525113"/>
                        <a:pt x="51961" y="525971"/>
                        <a:pt x="48437" y="52597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90DC9670-0609-9F58-5F3B-850443FCD4C5}"/>
                    </a:ext>
                  </a:extLst>
                </p:cNvPr>
                <p:cNvSpPr/>
                <p:nvPr/>
              </p:nvSpPr>
              <p:spPr>
                <a:xfrm>
                  <a:off x="6591820" y="4446555"/>
                  <a:ext cx="682136" cy="528637"/>
                </a:xfrm>
                <a:custGeom>
                  <a:avLst/>
                  <a:gdLst>
                    <a:gd name="connsiteX0" fmla="*/ 321901 w 682136"/>
                    <a:gd name="connsiteY0" fmla="*/ 2667 h 528637"/>
                    <a:gd name="connsiteX1" fmla="*/ 360382 w 682136"/>
                    <a:gd name="connsiteY1" fmla="*/ 17050 h 528637"/>
                    <a:gd name="connsiteX2" fmla="*/ 379527 w 682136"/>
                    <a:gd name="connsiteY2" fmla="*/ 9335 h 528637"/>
                    <a:gd name="connsiteX3" fmla="*/ 385528 w 682136"/>
                    <a:gd name="connsiteY3" fmla="*/ 6096 h 528637"/>
                    <a:gd name="connsiteX4" fmla="*/ 398672 w 682136"/>
                    <a:gd name="connsiteY4" fmla="*/ 20479 h 528637"/>
                    <a:gd name="connsiteX5" fmla="*/ 398672 w 682136"/>
                    <a:gd name="connsiteY5" fmla="*/ 20479 h 528637"/>
                    <a:gd name="connsiteX6" fmla="*/ 440678 w 682136"/>
                    <a:gd name="connsiteY6" fmla="*/ 8287 h 528637"/>
                    <a:gd name="connsiteX7" fmla="*/ 455346 w 682136"/>
                    <a:gd name="connsiteY7" fmla="*/ 24479 h 528637"/>
                    <a:gd name="connsiteX8" fmla="*/ 429914 w 682136"/>
                    <a:gd name="connsiteY8" fmla="*/ 60579 h 528637"/>
                    <a:gd name="connsiteX9" fmla="*/ 411341 w 682136"/>
                    <a:gd name="connsiteY9" fmla="*/ 82677 h 528637"/>
                    <a:gd name="connsiteX10" fmla="*/ 431533 w 682136"/>
                    <a:gd name="connsiteY10" fmla="*/ 92012 h 528637"/>
                    <a:gd name="connsiteX11" fmla="*/ 486779 w 682136"/>
                    <a:gd name="connsiteY11" fmla="*/ 73438 h 528637"/>
                    <a:gd name="connsiteX12" fmla="*/ 522116 w 682136"/>
                    <a:gd name="connsiteY12" fmla="*/ 63341 h 528637"/>
                    <a:gd name="connsiteX13" fmla="*/ 553549 w 682136"/>
                    <a:gd name="connsiteY13" fmla="*/ 87344 h 528637"/>
                    <a:gd name="connsiteX14" fmla="*/ 551834 w 682136"/>
                    <a:gd name="connsiteY14" fmla="*/ 69914 h 528637"/>
                    <a:gd name="connsiteX15" fmla="*/ 567646 w 682136"/>
                    <a:gd name="connsiteY15" fmla="*/ 48006 h 528637"/>
                    <a:gd name="connsiteX16" fmla="*/ 598888 w 682136"/>
                    <a:gd name="connsiteY16" fmla="*/ 51435 h 528637"/>
                    <a:gd name="connsiteX17" fmla="*/ 604412 w 682136"/>
                    <a:gd name="connsiteY17" fmla="*/ 48863 h 528637"/>
                    <a:gd name="connsiteX18" fmla="*/ 604698 w 682136"/>
                    <a:gd name="connsiteY18" fmla="*/ 45244 h 528637"/>
                    <a:gd name="connsiteX19" fmla="*/ 623558 w 682136"/>
                    <a:gd name="connsiteY19" fmla="*/ 69533 h 528637"/>
                    <a:gd name="connsiteX20" fmla="*/ 625272 w 682136"/>
                    <a:gd name="connsiteY20" fmla="*/ 68961 h 528637"/>
                    <a:gd name="connsiteX21" fmla="*/ 636607 w 682136"/>
                    <a:gd name="connsiteY21" fmla="*/ 63437 h 528637"/>
                    <a:gd name="connsiteX22" fmla="*/ 655752 w 682136"/>
                    <a:gd name="connsiteY22" fmla="*/ 96488 h 528637"/>
                    <a:gd name="connsiteX23" fmla="*/ 680041 w 682136"/>
                    <a:gd name="connsiteY23" fmla="*/ 165450 h 528637"/>
                    <a:gd name="connsiteX24" fmla="*/ 661943 w 682136"/>
                    <a:gd name="connsiteY24" fmla="*/ 182404 h 528637"/>
                    <a:gd name="connsiteX25" fmla="*/ 652609 w 682136"/>
                    <a:gd name="connsiteY25" fmla="*/ 192119 h 528637"/>
                    <a:gd name="connsiteX26" fmla="*/ 629273 w 682136"/>
                    <a:gd name="connsiteY26" fmla="*/ 194405 h 528637"/>
                    <a:gd name="connsiteX27" fmla="*/ 646227 w 682136"/>
                    <a:gd name="connsiteY27" fmla="*/ 200311 h 528637"/>
                    <a:gd name="connsiteX28" fmla="*/ 645370 w 682136"/>
                    <a:gd name="connsiteY28" fmla="*/ 201454 h 528637"/>
                    <a:gd name="connsiteX29" fmla="*/ 585839 w 682136"/>
                    <a:gd name="connsiteY29" fmla="*/ 244602 h 528637"/>
                    <a:gd name="connsiteX30" fmla="*/ 558026 w 682136"/>
                    <a:gd name="connsiteY30" fmla="*/ 249936 h 528637"/>
                    <a:gd name="connsiteX31" fmla="*/ 553073 w 682136"/>
                    <a:gd name="connsiteY31" fmla="*/ 247555 h 528637"/>
                    <a:gd name="connsiteX32" fmla="*/ 547548 w 682136"/>
                    <a:gd name="connsiteY32" fmla="*/ 251365 h 528637"/>
                    <a:gd name="connsiteX33" fmla="*/ 499542 w 682136"/>
                    <a:gd name="connsiteY33" fmla="*/ 254508 h 528637"/>
                    <a:gd name="connsiteX34" fmla="*/ 491446 w 682136"/>
                    <a:gd name="connsiteY34" fmla="*/ 254413 h 528637"/>
                    <a:gd name="connsiteX35" fmla="*/ 425914 w 682136"/>
                    <a:gd name="connsiteY35" fmla="*/ 252127 h 528637"/>
                    <a:gd name="connsiteX36" fmla="*/ 356953 w 682136"/>
                    <a:gd name="connsiteY36" fmla="*/ 262795 h 528637"/>
                    <a:gd name="connsiteX37" fmla="*/ 355620 w 682136"/>
                    <a:gd name="connsiteY37" fmla="*/ 262700 h 528637"/>
                    <a:gd name="connsiteX38" fmla="*/ 353810 w 682136"/>
                    <a:gd name="connsiteY38" fmla="*/ 264128 h 528637"/>
                    <a:gd name="connsiteX39" fmla="*/ 314090 w 682136"/>
                    <a:gd name="connsiteY39" fmla="*/ 290703 h 528637"/>
                    <a:gd name="connsiteX40" fmla="*/ 282848 w 682136"/>
                    <a:gd name="connsiteY40" fmla="*/ 323183 h 528637"/>
                    <a:gd name="connsiteX41" fmla="*/ 238652 w 682136"/>
                    <a:gd name="connsiteY41" fmla="*/ 343853 h 528637"/>
                    <a:gd name="connsiteX42" fmla="*/ 200171 w 682136"/>
                    <a:gd name="connsiteY42" fmla="*/ 364427 h 528637"/>
                    <a:gd name="connsiteX43" fmla="*/ 183693 w 682136"/>
                    <a:gd name="connsiteY43" fmla="*/ 374904 h 528637"/>
                    <a:gd name="connsiteX44" fmla="*/ 151213 w 682136"/>
                    <a:gd name="connsiteY44" fmla="*/ 393478 h 528637"/>
                    <a:gd name="connsiteX45" fmla="*/ 113208 w 682136"/>
                    <a:gd name="connsiteY45" fmla="*/ 400431 h 528637"/>
                    <a:gd name="connsiteX46" fmla="*/ 90920 w 682136"/>
                    <a:gd name="connsiteY46" fmla="*/ 405670 h 528637"/>
                    <a:gd name="connsiteX47" fmla="*/ 80347 w 682136"/>
                    <a:gd name="connsiteY47" fmla="*/ 412242 h 528637"/>
                    <a:gd name="connsiteX48" fmla="*/ 78442 w 682136"/>
                    <a:gd name="connsiteY48" fmla="*/ 410147 h 528637"/>
                    <a:gd name="connsiteX49" fmla="*/ 63869 w 682136"/>
                    <a:gd name="connsiteY49" fmla="*/ 441389 h 528637"/>
                    <a:gd name="connsiteX50" fmla="*/ 64440 w 682136"/>
                    <a:gd name="connsiteY50" fmla="*/ 476536 h 528637"/>
                    <a:gd name="connsiteX51" fmla="*/ 78251 w 682136"/>
                    <a:gd name="connsiteY51" fmla="*/ 505778 h 528637"/>
                    <a:gd name="connsiteX52" fmla="*/ 78442 w 682136"/>
                    <a:gd name="connsiteY52" fmla="*/ 509778 h 528637"/>
                    <a:gd name="connsiteX53" fmla="*/ 62345 w 682136"/>
                    <a:gd name="connsiteY53" fmla="*/ 523208 h 528637"/>
                    <a:gd name="connsiteX54" fmla="*/ 49581 w 682136"/>
                    <a:gd name="connsiteY54" fmla="*/ 525780 h 528637"/>
                    <a:gd name="connsiteX55" fmla="*/ 32722 w 682136"/>
                    <a:gd name="connsiteY55" fmla="*/ 506730 h 528637"/>
                    <a:gd name="connsiteX56" fmla="*/ 10148 w 682136"/>
                    <a:gd name="connsiteY56" fmla="*/ 478346 h 528637"/>
                    <a:gd name="connsiteX57" fmla="*/ 5576 w 682136"/>
                    <a:gd name="connsiteY57" fmla="*/ 443198 h 528637"/>
                    <a:gd name="connsiteX58" fmla="*/ 5576 w 682136"/>
                    <a:gd name="connsiteY58" fmla="*/ 443198 h 528637"/>
                    <a:gd name="connsiteX59" fmla="*/ 8909 w 682136"/>
                    <a:gd name="connsiteY59" fmla="*/ 437007 h 528637"/>
                    <a:gd name="connsiteX60" fmla="*/ 12243 w 682136"/>
                    <a:gd name="connsiteY60" fmla="*/ 423672 h 528637"/>
                    <a:gd name="connsiteX61" fmla="*/ 15101 w 682136"/>
                    <a:gd name="connsiteY61" fmla="*/ 402050 h 528637"/>
                    <a:gd name="connsiteX62" fmla="*/ 13862 w 682136"/>
                    <a:gd name="connsiteY62" fmla="*/ 402050 h 528637"/>
                    <a:gd name="connsiteX63" fmla="*/ 28436 w 682136"/>
                    <a:gd name="connsiteY63" fmla="*/ 368618 h 528637"/>
                    <a:gd name="connsiteX64" fmla="*/ 42342 w 682136"/>
                    <a:gd name="connsiteY64" fmla="*/ 362426 h 528637"/>
                    <a:gd name="connsiteX65" fmla="*/ 51772 w 682136"/>
                    <a:gd name="connsiteY65" fmla="*/ 362617 h 528637"/>
                    <a:gd name="connsiteX66" fmla="*/ 66821 w 682136"/>
                    <a:gd name="connsiteY66" fmla="*/ 346234 h 528637"/>
                    <a:gd name="connsiteX67" fmla="*/ 66916 w 682136"/>
                    <a:gd name="connsiteY67" fmla="*/ 332708 h 528637"/>
                    <a:gd name="connsiteX68" fmla="*/ 78442 w 682136"/>
                    <a:gd name="connsiteY68" fmla="*/ 334042 h 528637"/>
                    <a:gd name="connsiteX69" fmla="*/ 97682 w 682136"/>
                    <a:gd name="connsiteY69" fmla="*/ 325660 h 528637"/>
                    <a:gd name="connsiteX70" fmla="*/ 99397 w 682136"/>
                    <a:gd name="connsiteY70" fmla="*/ 298800 h 528637"/>
                    <a:gd name="connsiteX71" fmla="*/ 147593 w 682136"/>
                    <a:gd name="connsiteY71" fmla="*/ 272987 h 528637"/>
                    <a:gd name="connsiteX72" fmla="*/ 177407 w 682136"/>
                    <a:gd name="connsiteY72" fmla="*/ 186500 h 528637"/>
                    <a:gd name="connsiteX73" fmla="*/ 188074 w 682136"/>
                    <a:gd name="connsiteY73" fmla="*/ 171260 h 528637"/>
                    <a:gd name="connsiteX74" fmla="*/ 206077 w 682136"/>
                    <a:gd name="connsiteY74" fmla="*/ 128492 h 528637"/>
                    <a:gd name="connsiteX75" fmla="*/ 209696 w 682136"/>
                    <a:gd name="connsiteY75" fmla="*/ 78200 h 528637"/>
                    <a:gd name="connsiteX76" fmla="*/ 212935 w 682136"/>
                    <a:gd name="connsiteY76" fmla="*/ 78581 h 528637"/>
                    <a:gd name="connsiteX77" fmla="*/ 231890 w 682136"/>
                    <a:gd name="connsiteY77" fmla="*/ 36957 h 528637"/>
                    <a:gd name="connsiteX78" fmla="*/ 246082 w 682136"/>
                    <a:gd name="connsiteY78" fmla="*/ 35338 h 528637"/>
                    <a:gd name="connsiteX79" fmla="*/ 290183 w 682136"/>
                    <a:gd name="connsiteY79" fmla="*/ 59627 h 528637"/>
                    <a:gd name="connsiteX80" fmla="*/ 297898 w 682136"/>
                    <a:gd name="connsiteY80" fmla="*/ 56198 h 528637"/>
                    <a:gd name="connsiteX81" fmla="*/ 296374 w 682136"/>
                    <a:gd name="connsiteY81" fmla="*/ 25622 h 528637"/>
                    <a:gd name="connsiteX82" fmla="*/ 312566 w 682136"/>
                    <a:gd name="connsiteY82" fmla="*/ 7049 h 528637"/>
                    <a:gd name="connsiteX83" fmla="*/ 321806 w 682136"/>
                    <a:gd name="connsiteY83" fmla="*/ 2381 h 528637"/>
                    <a:gd name="connsiteX84" fmla="*/ 321901 w 682136"/>
                    <a:gd name="connsiteY84" fmla="*/ 286 h 528637"/>
                    <a:gd name="connsiteX85" fmla="*/ 321901 w 682136"/>
                    <a:gd name="connsiteY85" fmla="*/ 286 h 528637"/>
                    <a:gd name="connsiteX86" fmla="*/ 310947 w 682136"/>
                    <a:gd name="connsiteY86" fmla="*/ 5810 h 528637"/>
                    <a:gd name="connsiteX87" fmla="*/ 302756 w 682136"/>
                    <a:gd name="connsiteY87" fmla="*/ 12097 h 528637"/>
                    <a:gd name="connsiteX88" fmla="*/ 290754 w 682136"/>
                    <a:gd name="connsiteY88" fmla="*/ 24860 h 528637"/>
                    <a:gd name="connsiteX89" fmla="*/ 296183 w 682136"/>
                    <a:gd name="connsiteY89" fmla="*/ 28385 h 528637"/>
                    <a:gd name="connsiteX90" fmla="*/ 300470 w 682136"/>
                    <a:gd name="connsiteY90" fmla="*/ 33433 h 528637"/>
                    <a:gd name="connsiteX91" fmla="*/ 296564 w 682136"/>
                    <a:gd name="connsiteY91" fmla="*/ 54769 h 528637"/>
                    <a:gd name="connsiteX92" fmla="*/ 290278 w 682136"/>
                    <a:gd name="connsiteY92" fmla="*/ 57626 h 528637"/>
                    <a:gd name="connsiteX93" fmla="*/ 281039 w 682136"/>
                    <a:gd name="connsiteY93" fmla="*/ 50673 h 528637"/>
                    <a:gd name="connsiteX94" fmla="*/ 246177 w 682136"/>
                    <a:gd name="connsiteY94" fmla="*/ 33338 h 528637"/>
                    <a:gd name="connsiteX95" fmla="*/ 231508 w 682136"/>
                    <a:gd name="connsiteY95" fmla="*/ 34957 h 528637"/>
                    <a:gd name="connsiteX96" fmla="*/ 222841 w 682136"/>
                    <a:gd name="connsiteY96" fmla="*/ 54959 h 528637"/>
                    <a:gd name="connsiteX97" fmla="*/ 212935 w 682136"/>
                    <a:gd name="connsiteY97" fmla="*/ 76486 h 528637"/>
                    <a:gd name="connsiteX98" fmla="*/ 210268 w 682136"/>
                    <a:gd name="connsiteY98" fmla="*/ 76105 h 528637"/>
                    <a:gd name="connsiteX99" fmla="*/ 209696 w 682136"/>
                    <a:gd name="connsiteY99" fmla="*/ 76105 h 528637"/>
                    <a:gd name="connsiteX100" fmla="*/ 207506 w 682136"/>
                    <a:gd name="connsiteY100" fmla="*/ 77534 h 528637"/>
                    <a:gd name="connsiteX101" fmla="*/ 210458 w 682136"/>
                    <a:gd name="connsiteY101" fmla="*/ 101251 h 528637"/>
                    <a:gd name="connsiteX102" fmla="*/ 205029 w 682136"/>
                    <a:gd name="connsiteY102" fmla="*/ 126683 h 528637"/>
                    <a:gd name="connsiteX103" fmla="*/ 198552 w 682136"/>
                    <a:gd name="connsiteY103" fmla="*/ 132874 h 528637"/>
                    <a:gd name="connsiteX104" fmla="*/ 201124 w 682136"/>
                    <a:gd name="connsiteY104" fmla="*/ 140018 h 528637"/>
                    <a:gd name="connsiteX105" fmla="*/ 186551 w 682136"/>
                    <a:gd name="connsiteY105" fmla="*/ 169736 h 528637"/>
                    <a:gd name="connsiteX106" fmla="*/ 179216 w 682136"/>
                    <a:gd name="connsiteY106" fmla="*/ 181166 h 528637"/>
                    <a:gd name="connsiteX107" fmla="*/ 175978 w 682136"/>
                    <a:gd name="connsiteY107" fmla="*/ 184976 h 528637"/>
                    <a:gd name="connsiteX108" fmla="*/ 158166 w 682136"/>
                    <a:gd name="connsiteY108" fmla="*/ 234696 h 528637"/>
                    <a:gd name="connsiteX109" fmla="*/ 146260 w 682136"/>
                    <a:gd name="connsiteY109" fmla="*/ 271367 h 528637"/>
                    <a:gd name="connsiteX110" fmla="*/ 145593 w 682136"/>
                    <a:gd name="connsiteY110" fmla="*/ 272034 h 528637"/>
                    <a:gd name="connsiteX111" fmla="*/ 119685 w 682136"/>
                    <a:gd name="connsiteY111" fmla="*/ 286417 h 528637"/>
                    <a:gd name="connsiteX112" fmla="*/ 97682 w 682136"/>
                    <a:gd name="connsiteY112" fmla="*/ 297466 h 528637"/>
                    <a:gd name="connsiteX113" fmla="*/ 97016 w 682136"/>
                    <a:gd name="connsiteY113" fmla="*/ 298514 h 528637"/>
                    <a:gd name="connsiteX114" fmla="*/ 100730 w 682136"/>
                    <a:gd name="connsiteY114" fmla="*/ 317754 h 528637"/>
                    <a:gd name="connsiteX115" fmla="*/ 101397 w 682136"/>
                    <a:gd name="connsiteY115" fmla="*/ 318230 h 528637"/>
                    <a:gd name="connsiteX116" fmla="*/ 95873 w 682136"/>
                    <a:gd name="connsiteY116" fmla="*/ 324326 h 528637"/>
                    <a:gd name="connsiteX117" fmla="*/ 78251 w 682136"/>
                    <a:gd name="connsiteY117" fmla="*/ 332042 h 528637"/>
                    <a:gd name="connsiteX118" fmla="*/ 70917 w 682136"/>
                    <a:gd name="connsiteY118" fmla="*/ 331184 h 528637"/>
                    <a:gd name="connsiteX119" fmla="*/ 66726 w 682136"/>
                    <a:gd name="connsiteY119" fmla="*/ 330613 h 528637"/>
                    <a:gd name="connsiteX120" fmla="*/ 62630 w 682136"/>
                    <a:gd name="connsiteY120" fmla="*/ 332423 h 528637"/>
                    <a:gd name="connsiteX121" fmla="*/ 64345 w 682136"/>
                    <a:gd name="connsiteY121" fmla="*/ 347282 h 528637"/>
                    <a:gd name="connsiteX122" fmla="*/ 64535 w 682136"/>
                    <a:gd name="connsiteY122" fmla="*/ 357283 h 528637"/>
                    <a:gd name="connsiteX123" fmla="*/ 51581 w 682136"/>
                    <a:gd name="connsiteY123" fmla="*/ 360521 h 528637"/>
                    <a:gd name="connsiteX124" fmla="*/ 46819 w 682136"/>
                    <a:gd name="connsiteY124" fmla="*/ 360521 h 528637"/>
                    <a:gd name="connsiteX125" fmla="*/ 42152 w 682136"/>
                    <a:gd name="connsiteY125" fmla="*/ 360521 h 528637"/>
                    <a:gd name="connsiteX126" fmla="*/ 42152 w 682136"/>
                    <a:gd name="connsiteY126" fmla="*/ 360521 h 528637"/>
                    <a:gd name="connsiteX127" fmla="*/ 25959 w 682136"/>
                    <a:gd name="connsiteY127" fmla="*/ 368808 h 528637"/>
                    <a:gd name="connsiteX128" fmla="*/ 16815 w 682136"/>
                    <a:gd name="connsiteY128" fmla="*/ 385191 h 528637"/>
                    <a:gd name="connsiteX129" fmla="*/ 11481 w 682136"/>
                    <a:gd name="connsiteY129" fmla="*/ 403003 h 528637"/>
                    <a:gd name="connsiteX130" fmla="*/ 13767 w 682136"/>
                    <a:gd name="connsiteY130" fmla="*/ 404908 h 528637"/>
                    <a:gd name="connsiteX131" fmla="*/ 13767 w 682136"/>
                    <a:gd name="connsiteY131" fmla="*/ 404908 h 528637"/>
                    <a:gd name="connsiteX132" fmla="*/ 14910 w 682136"/>
                    <a:gd name="connsiteY132" fmla="*/ 404908 h 528637"/>
                    <a:gd name="connsiteX133" fmla="*/ 19863 w 682136"/>
                    <a:gd name="connsiteY133" fmla="*/ 405956 h 528637"/>
                    <a:gd name="connsiteX134" fmla="*/ 13100 w 682136"/>
                    <a:gd name="connsiteY134" fmla="*/ 418338 h 528637"/>
                    <a:gd name="connsiteX135" fmla="*/ 10052 w 682136"/>
                    <a:gd name="connsiteY135" fmla="*/ 422720 h 528637"/>
                    <a:gd name="connsiteX136" fmla="*/ 9671 w 682136"/>
                    <a:gd name="connsiteY136" fmla="*/ 423863 h 528637"/>
                    <a:gd name="connsiteX137" fmla="*/ 6528 w 682136"/>
                    <a:gd name="connsiteY137" fmla="*/ 436436 h 528637"/>
                    <a:gd name="connsiteX138" fmla="*/ 3385 w 682136"/>
                    <a:gd name="connsiteY138" fmla="*/ 442341 h 528637"/>
                    <a:gd name="connsiteX139" fmla="*/ 3194 w 682136"/>
                    <a:gd name="connsiteY139" fmla="*/ 444532 h 528637"/>
                    <a:gd name="connsiteX140" fmla="*/ 1766 w 682136"/>
                    <a:gd name="connsiteY140" fmla="*/ 454914 h 528637"/>
                    <a:gd name="connsiteX141" fmla="*/ 7862 w 682136"/>
                    <a:gd name="connsiteY141" fmla="*/ 479965 h 528637"/>
                    <a:gd name="connsiteX142" fmla="*/ 28150 w 682136"/>
                    <a:gd name="connsiteY142" fmla="*/ 504635 h 528637"/>
                    <a:gd name="connsiteX143" fmla="*/ 28626 w 682136"/>
                    <a:gd name="connsiteY143" fmla="*/ 504730 h 528637"/>
                    <a:gd name="connsiteX144" fmla="*/ 30341 w 682136"/>
                    <a:gd name="connsiteY144" fmla="*/ 508064 h 528637"/>
                    <a:gd name="connsiteX145" fmla="*/ 31198 w 682136"/>
                    <a:gd name="connsiteY145" fmla="*/ 510254 h 528637"/>
                    <a:gd name="connsiteX146" fmla="*/ 49391 w 682136"/>
                    <a:gd name="connsiteY146" fmla="*/ 528638 h 528637"/>
                    <a:gd name="connsiteX147" fmla="*/ 62916 w 682136"/>
                    <a:gd name="connsiteY147" fmla="*/ 525971 h 528637"/>
                    <a:gd name="connsiteX148" fmla="*/ 80633 w 682136"/>
                    <a:gd name="connsiteY148" fmla="*/ 510540 h 528637"/>
                    <a:gd name="connsiteX149" fmla="*/ 80633 w 682136"/>
                    <a:gd name="connsiteY149" fmla="*/ 509969 h 528637"/>
                    <a:gd name="connsiteX150" fmla="*/ 80442 w 682136"/>
                    <a:gd name="connsiteY150" fmla="*/ 506349 h 528637"/>
                    <a:gd name="connsiteX151" fmla="*/ 80442 w 682136"/>
                    <a:gd name="connsiteY151" fmla="*/ 505778 h 528637"/>
                    <a:gd name="connsiteX152" fmla="*/ 73298 w 682136"/>
                    <a:gd name="connsiteY152" fmla="*/ 490538 h 528637"/>
                    <a:gd name="connsiteX153" fmla="*/ 66726 w 682136"/>
                    <a:gd name="connsiteY153" fmla="*/ 476536 h 528637"/>
                    <a:gd name="connsiteX154" fmla="*/ 55868 w 682136"/>
                    <a:gd name="connsiteY154" fmla="*/ 459867 h 528637"/>
                    <a:gd name="connsiteX155" fmla="*/ 51962 w 682136"/>
                    <a:gd name="connsiteY155" fmla="*/ 455486 h 528637"/>
                    <a:gd name="connsiteX156" fmla="*/ 65012 w 682136"/>
                    <a:gd name="connsiteY156" fmla="*/ 443770 h 528637"/>
                    <a:gd name="connsiteX157" fmla="*/ 75013 w 682136"/>
                    <a:gd name="connsiteY157" fmla="*/ 423101 h 528637"/>
                    <a:gd name="connsiteX158" fmla="*/ 78156 w 682136"/>
                    <a:gd name="connsiteY158" fmla="*/ 413861 h 528637"/>
                    <a:gd name="connsiteX159" fmla="*/ 79680 w 682136"/>
                    <a:gd name="connsiteY159" fmla="*/ 414909 h 528637"/>
                    <a:gd name="connsiteX160" fmla="*/ 80156 w 682136"/>
                    <a:gd name="connsiteY160" fmla="*/ 414909 h 528637"/>
                    <a:gd name="connsiteX161" fmla="*/ 81776 w 682136"/>
                    <a:gd name="connsiteY161" fmla="*/ 414242 h 528637"/>
                    <a:gd name="connsiteX162" fmla="*/ 91491 w 682136"/>
                    <a:gd name="connsiteY162" fmla="*/ 408242 h 528637"/>
                    <a:gd name="connsiteX163" fmla="*/ 113208 w 682136"/>
                    <a:gd name="connsiteY163" fmla="*/ 403098 h 528637"/>
                    <a:gd name="connsiteX164" fmla="*/ 135211 w 682136"/>
                    <a:gd name="connsiteY164" fmla="*/ 398907 h 528637"/>
                    <a:gd name="connsiteX165" fmla="*/ 151499 w 682136"/>
                    <a:gd name="connsiteY165" fmla="*/ 396145 h 528637"/>
                    <a:gd name="connsiteX166" fmla="*/ 179407 w 682136"/>
                    <a:gd name="connsiteY166" fmla="*/ 381667 h 528637"/>
                    <a:gd name="connsiteX167" fmla="*/ 184931 w 682136"/>
                    <a:gd name="connsiteY167" fmla="*/ 377190 h 528637"/>
                    <a:gd name="connsiteX168" fmla="*/ 201124 w 682136"/>
                    <a:gd name="connsiteY168" fmla="*/ 366998 h 528637"/>
                    <a:gd name="connsiteX169" fmla="*/ 239414 w 682136"/>
                    <a:gd name="connsiteY169" fmla="*/ 346615 h 528637"/>
                    <a:gd name="connsiteX170" fmla="*/ 247796 w 682136"/>
                    <a:gd name="connsiteY170" fmla="*/ 343567 h 528637"/>
                    <a:gd name="connsiteX171" fmla="*/ 284277 w 682136"/>
                    <a:gd name="connsiteY171" fmla="*/ 325469 h 528637"/>
                    <a:gd name="connsiteX172" fmla="*/ 303327 w 682136"/>
                    <a:gd name="connsiteY172" fmla="*/ 306134 h 528637"/>
                    <a:gd name="connsiteX173" fmla="*/ 315614 w 682136"/>
                    <a:gd name="connsiteY173" fmla="*/ 292894 h 528637"/>
                    <a:gd name="connsiteX174" fmla="*/ 354572 w 682136"/>
                    <a:gd name="connsiteY174" fmla="*/ 266795 h 528637"/>
                    <a:gd name="connsiteX175" fmla="*/ 355810 w 682136"/>
                    <a:gd name="connsiteY175" fmla="*/ 265557 h 528637"/>
                    <a:gd name="connsiteX176" fmla="*/ 356381 w 682136"/>
                    <a:gd name="connsiteY176" fmla="*/ 265557 h 528637"/>
                    <a:gd name="connsiteX177" fmla="*/ 356762 w 682136"/>
                    <a:gd name="connsiteY177" fmla="*/ 265557 h 528637"/>
                    <a:gd name="connsiteX178" fmla="*/ 357620 w 682136"/>
                    <a:gd name="connsiteY178" fmla="*/ 265367 h 528637"/>
                    <a:gd name="connsiteX179" fmla="*/ 425723 w 682136"/>
                    <a:gd name="connsiteY179" fmla="*/ 254794 h 528637"/>
                    <a:gd name="connsiteX180" fmla="*/ 463728 w 682136"/>
                    <a:gd name="connsiteY180" fmla="*/ 256032 h 528637"/>
                    <a:gd name="connsiteX181" fmla="*/ 491255 w 682136"/>
                    <a:gd name="connsiteY181" fmla="*/ 257080 h 528637"/>
                    <a:gd name="connsiteX182" fmla="*/ 499352 w 682136"/>
                    <a:gd name="connsiteY182" fmla="*/ 257175 h 528637"/>
                    <a:gd name="connsiteX183" fmla="*/ 547739 w 682136"/>
                    <a:gd name="connsiteY183" fmla="*/ 253937 h 528637"/>
                    <a:gd name="connsiteX184" fmla="*/ 549358 w 682136"/>
                    <a:gd name="connsiteY184" fmla="*/ 252889 h 528637"/>
                    <a:gd name="connsiteX185" fmla="*/ 552882 w 682136"/>
                    <a:gd name="connsiteY185" fmla="*/ 250127 h 528637"/>
                    <a:gd name="connsiteX186" fmla="*/ 556311 w 682136"/>
                    <a:gd name="connsiteY186" fmla="*/ 251841 h 528637"/>
                    <a:gd name="connsiteX187" fmla="*/ 557835 w 682136"/>
                    <a:gd name="connsiteY187" fmla="*/ 252413 h 528637"/>
                    <a:gd name="connsiteX188" fmla="*/ 558216 w 682136"/>
                    <a:gd name="connsiteY188" fmla="*/ 252413 h 528637"/>
                    <a:gd name="connsiteX189" fmla="*/ 586220 w 682136"/>
                    <a:gd name="connsiteY189" fmla="*/ 247079 h 528637"/>
                    <a:gd name="connsiteX190" fmla="*/ 646989 w 682136"/>
                    <a:gd name="connsiteY190" fmla="*/ 203168 h 528637"/>
                    <a:gd name="connsiteX191" fmla="*/ 647561 w 682136"/>
                    <a:gd name="connsiteY191" fmla="*/ 202311 h 528637"/>
                    <a:gd name="connsiteX192" fmla="*/ 647942 w 682136"/>
                    <a:gd name="connsiteY192" fmla="*/ 201740 h 528637"/>
                    <a:gd name="connsiteX193" fmla="*/ 648227 w 682136"/>
                    <a:gd name="connsiteY193" fmla="*/ 199454 h 528637"/>
                    <a:gd name="connsiteX194" fmla="*/ 646513 w 682136"/>
                    <a:gd name="connsiteY194" fmla="*/ 198025 h 528637"/>
                    <a:gd name="connsiteX195" fmla="*/ 640798 w 682136"/>
                    <a:gd name="connsiteY195" fmla="*/ 196977 h 528637"/>
                    <a:gd name="connsiteX196" fmla="*/ 637940 w 682136"/>
                    <a:gd name="connsiteY196" fmla="*/ 196501 h 528637"/>
                    <a:gd name="connsiteX197" fmla="*/ 652990 w 682136"/>
                    <a:gd name="connsiteY197" fmla="*/ 194405 h 528637"/>
                    <a:gd name="connsiteX198" fmla="*/ 654133 w 682136"/>
                    <a:gd name="connsiteY198" fmla="*/ 193643 h 528637"/>
                    <a:gd name="connsiteX199" fmla="*/ 663277 w 682136"/>
                    <a:gd name="connsiteY199" fmla="*/ 184118 h 528637"/>
                    <a:gd name="connsiteX200" fmla="*/ 664039 w 682136"/>
                    <a:gd name="connsiteY200" fmla="*/ 182785 h 528637"/>
                    <a:gd name="connsiteX201" fmla="*/ 680612 w 682136"/>
                    <a:gd name="connsiteY201" fmla="*/ 167640 h 528637"/>
                    <a:gd name="connsiteX202" fmla="*/ 682041 w 682136"/>
                    <a:gd name="connsiteY202" fmla="*/ 166116 h 528637"/>
                    <a:gd name="connsiteX203" fmla="*/ 681755 w 682136"/>
                    <a:gd name="connsiteY203" fmla="*/ 164021 h 528637"/>
                    <a:gd name="connsiteX204" fmla="*/ 664896 w 682136"/>
                    <a:gd name="connsiteY204" fmla="*/ 117158 h 528637"/>
                    <a:gd name="connsiteX205" fmla="*/ 657276 w 682136"/>
                    <a:gd name="connsiteY205" fmla="*/ 94774 h 528637"/>
                    <a:gd name="connsiteX206" fmla="*/ 645846 w 682136"/>
                    <a:gd name="connsiteY206" fmla="*/ 72581 h 528637"/>
                    <a:gd name="connsiteX207" fmla="*/ 636321 w 682136"/>
                    <a:gd name="connsiteY207" fmla="*/ 60865 h 528637"/>
                    <a:gd name="connsiteX208" fmla="*/ 623558 w 682136"/>
                    <a:gd name="connsiteY208" fmla="*/ 66770 h 528637"/>
                    <a:gd name="connsiteX209" fmla="*/ 623558 w 682136"/>
                    <a:gd name="connsiteY209" fmla="*/ 66770 h 528637"/>
                    <a:gd name="connsiteX210" fmla="*/ 611270 w 682136"/>
                    <a:gd name="connsiteY210" fmla="*/ 50959 h 528637"/>
                    <a:gd name="connsiteX211" fmla="*/ 604412 w 682136"/>
                    <a:gd name="connsiteY211" fmla="*/ 42577 h 528637"/>
                    <a:gd name="connsiteX212" fmla="*/ 604412 w 682136"/>
                    <a:gd name="connsiteY212" fmla="*/ 42577 h 528637"/>
                    <a:gd name="connsiteX213" fmla="*/ 602412 w 682136"/>
                    <a:gd name="connsiteY213" fmla="*/ 43434 h 528637"/>
                    <a:gd name="connsiteX214" fmla="*/ 601650 w 682136"/>
                    <a:gd name="connsiteY214" fmla="*/ 48292 h 528637"/>
                    <a:gd name="connsiteX215" fmla="*/ 598507 w 682136"/>
                    <a:gd name="connsiteY215" fmla="*/ 48768 h 528637"/>
                    <a:gd name="connsiteX216" fmla="*/ 586124 w 682136"/>
                    <a:gd name="connsiteY216" fmla="*/ 47339 h 528637"/>
                    <a:gd name="connsiteX217" fmla="*/ 567265 w 682136"/>
                    <a:gd name="connsiteY217" fmla="*/ 45339 h 528637"/>
                    <a:gd name="connsiteX218" fmla="*/ 550310 w 682136"/>
                    <a:gd name="connsiteY218" fmla="*/ 51435 h 528637"/>
                    <a:gd name="connsiteX219" fmla="*/ 549167 w 682136"/>
                    <a:gd name="connsiteY219" fmla="*/ 70295 h 528637"/>
                    <a:gd name="connsiteX220" fmla="*/ 553358 w 682136"/>
                    <a:gd name="connsiteY220" fmla="*/ 84677 h 528637"/>
                    <a:gd name="connsiteX221" fmla="*/ 523545 w 682136"/>
                    <a:gd name="connsiteY221" fmla="*/ 61436 h 528637"/>
                    <a:gd name="connsiteX222" fmla="*/ 521735 w 682136"/>
                    <a:gd name="connsiteY222" fmla="*/ 60579 h 528637"/>
                    <a:gd name="connsiteX223" fmla="*/ 521735 w 682136"/>
                    <a:gd name="connsiteY223" fmla="*/ 60579 h 528637"/>
                    <a:gd name="connsiteX224" fmla="*/ 509162 w 682136"/>
                    <a:gd name="connsiteY224" fmla="*/ 64389 h 528637"/>
                    <a:gd name="connsiteX225" fmla="*/ 486207 w 682136"/>
                    <a:gd name="connsiteY225" fmla="*/ 70676 h 528637"/>
                    <a:gd name="connsiteX226" fmla="*/ 484683 w 682136"/>
                    <a:gd name="connsiteY226" fmla="*/ 71342 h 528637"/>
                    <a:gd name="connsiteX227" fmla="*/ 431057 w 682136"/>
                    <a:gd name="connsiteY227" fmla="*/ 89249 h 528637"/>
                    <a:gd name="connsiteX228" fmla="*/ 413817 w 682136"/>
                    <a:gd name="connsiteY228" fmla="*/ 82487 h 528637"/>
                    <a:gd name="connsiteX229" fmla="*/ 416389 w 682136"/>
                    <a:gd name="connsiteY229" fmla="*/ 79820 h 528637"/>
                    <a:gd name="connsiteX230" fmla="*/ 431724 w 682136"/>
                    <a:gd name="connsiteY230" fmla="*/ 60865 h 528637"/>
                    <a:gd name="connsiteX231" fmla="*/ 447821 w 682136"/>
                    <a:gd name="connsiteY231" fmla="*/ 41053 h 528637"/>
                    <a:gd name="connsiteX232" fmla="*/ 457251 w 682136"/>
                    <a:gd name="connsiteY232" fmla="*/ 23813 h 528637"/>
                    <a:gd name="connsiteX233" fmla="*/ 457061 w 682136"/>
                    <a:gd name="connsiteY233" fmla="*/ 23051 h 528637"/>
                    <a:gd name="connsiteX234" fmla="*/ 440201 w 682136"/>
                    <a:gd name="connsiteY234" fmla="*/ 5525 h 528637"/>
                    <a:gd name="connsiteX235" fmla="*/ 428676 w 682136"/>
                    <a:gd name="connsiteY235" fmla="*/ 9430 h 528637"/>
                    <a:gd name="connsiteX236" fmla="*/ 398101 w 682136"/>
                    <a:gd name="connsiteY236" fmla="*/ 17717 h 528637"/>
                    <a:gd name="connsiteX237" fmla="*/ 394481 w 682136"/>
                    <a:gd name="connsiteY237" fmla="*/ 12478 h 528637"/>
                    <a:gd name="connsiteX238" fmla="*/ 384956 w 682136"/>
                    <a:gd name="connsiteY238" fmla="*/ 3334 h 528637"/>
                    <a:gd name="connsiteX239" fmla="*/ 377337 w 682136"/>
                    <a:gd name="connsiteY239" fmla="*/ 7334 h 528637"/>
                    <a:gd name="connsiteX240" fmla="*/ 359906 w 682136"/>
                    <a:gd name="connsiteY240" fmla="*/ 14383 h 528637"/>
                    <a:gd name="connsiteX241" fmla="*/ 338189 w 682136"/>
                    <a:gd name="connsiteY241" fmla="*/ 6477 h 528637"/>
                    <a:gd name="connsiteX242" fmla="*/ 321425 w 682136"/>
                    <a:gd name="connsiteY242" fmla="*/ 0 h 528637"/>
                    <a:gd name="connsiteX243" fmla="*/ 321425 w 682136"/>
                    <a:gd name="connsiteY243" fmla="*/ 0 h 528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</a:cxnLst>
                  <a:rect l="l" t="t" r="r" b="b"/>
                  <a:pathLst>
                    <a:path w="682136" h="528637">
                      <a:moveTo>
                        <a:pt x="321901" y="2667"/>
                      </a:moveTo>
                      <a:cubicBezTo>
                        <a:pt x="332569" y="2667"/>
                        <a:pt x="344761" y="17050"/>
                        <a:pt x="360382" y="17050"/>
                      </a:cubicBezTo>
                      <a:cubicBezTo>
                        <a:pt x="366287" y="17050"/>
                        <a:pt x="372574" y="14954"/>
                        <a:pt x="379527" y="9335"/>
                      </a:cubicBezTo>
                      <a:cubicBezTo>
                        <a:pt x="381908" y="6953"/>
                        <a:pt x="383908" y="6096"/>
                        <a:pt x="385528" y="6096"/>
                      </a:cubicBezTo>
                      <a:cubicBezTo>
                        <a:pt x="391910" y="6096"/>
                        <a:pt x="393529" y="20479"/>
                        <a:pt x="398672" y="20479"/>
                      </a:cubicBezTo>
                      <a:cubicBezTo>
                        <a:pt x="398672" y="20479"/>
                        <a:pt x="398672" y="20479"/>
                        <a:pt x="398672" y="20479"/>
                      </a:cubicBezTo>
                      <a:cubicBezTo>
                        <a:pt x="422675" y="19622"/>
                        <a:pt x="432581" y="8287"/>
                        <a:pt x="440678" y="8287"/>
                      </a:cubicBezTo>
                      <a:cubicBezTo>
                        <a:pt x="445345" y="8287"/>
                        <a:pt x="449441" y="12192"/>
                        <a:pt x="455346" y="24479"/>
                      </a:cubicBezTo>
                      <a:cubicBezTo>
                        <a:pt x="457346" y="44196"/>
                        <a:pt x="439154" y="32957"/>
                        <a:pt x="429914" y="60579"/>
                      </a:cubicBezTo>
                      <a:cubicBezTo>
                        <a:pt x="427819" y="66866"/>
                        <a:pt x="411245" y="82010"/>
                        <a:pt x="411341" y="82677"/>
                      </a:cubicBezTo>
                      <a:cubicBezTo>
                        <a:pt x="415055" y="89535"/>
                        <a:pt x="422580" y="92012"/>
                        <a:pt x="431533" y="92012"/>
                      </a:cubicBezTo>
                      <a:cubicBezTo>
                        <a:pt x="452870" y="92012"/>
                        <a:pt x="482112" y="77819"/>
                        <a:pt x="486779" y="73438"/>
                      </a:cubicBezTo>
                      <a:cubicBezTo>
                        <a:pt x="505733" y="72581"/>
                        <a:pt x="513068" y="63341"/>
                        <a:pt x="522116" y="63341"/>
                      </a:cubicBezTo>
                      <a:cubicBezTo>
                        <a:pt x="527641" y="70009"/>
                        <a:pt x="546500" y="87344"/>
                        <a:pt x="553549" y="87344"/>
                      </a:cubicBezTo>
                      <a:cubicBezTo>
                        <a:pt x="557168" y="87344"/>
                        <a:pt x="557740" y="82772"/>
                        <a:pt x="551834" y="69914"/>
                      </a:cubicBezTo>
                      <a:cubicBezTo>
                        <a:pt x="546596" y="52197"/>
                        <a:pt x="555645" y="48006"/>
                        <a:pt x="567646" y="48006"/>
                      </a:cubicBezTo>
                      <a:cubicBezTo>
                        <a:pt x="578409" y="48006"/>
                        <a:pt x="591649" y="51435"/>
                        <a:pt x="598888" y="51435"/>
                      </a:cubicBezTo>
                      <a:cubicBezTo>
                        <a:pt x="602126" y="51435"/>
                        <a:pt x="604222" y="50768"/>
                        <a:pt x="604412" y="48863"/>
                      </a:cubicBezTo>
                      <a:cubicBezTo>
                        <a:pt x="604127" y="46292"/>
                        <a:pt x="604222" y="45244"/>
                        <a:pt x="604698" y="45244"/>
                      </a:cubicBezTo>
                      <a:cubicBezTo>
                        <a:pt x="606889" y="45244"/>
                        <a:pt x="616604" y="69533"/>
                        <a:pt x="623558" y="69533"/>
                      </a:cubicBezTo>
                      <a:cubicBezTo>
                        <a:pt x="624129" y="69533"/>
                        <a:pt x="624701" y="69342"/>
                        <a:pt x="625272" y="68961"/>
                      </a:cubicBezTo>
                      <a:cubicBezTo>
                        <a:pt x="630606" y="65151"/>
                        <a:pt x="634130" y="63437"/>
                        <a:pt x="636607" y="63437"/>
                      </a:cubicBezTo>
                      <a:cubicBezTo>
                        <a:pt x="644417" y="63437"/>
                        <a:pt x="642036" y="79915"/>
                        <a:pt x="655752" y="96488"/>
                      </a:cubicBezTo>
                      <a:cubicBezTo>
                        <a:pt x="675850" y="120777"/>
                        <a:pt x="645370" y="112204"/>
                        <a:pt x="680041" y="165450"/>
                      </a:cubicBezTo>
                      <a:cubicBezTo>
                        <a:pt x="663944" y="171164"/>
                        <a:pt x="662896" y="177260"/>
                        <a:pt x="661943" y="182404"/>
                      </a:cubicBezTo>
                      <a:cubicBezTo>
                        <a:pt x="658610" y="185452"/>
                        <a:pt x="655466" y="188691"/>
                        <a:pt x="652609" y="192119"/>
                      </a:cubicBezTo>
                      <a:cubicBezTo>
                        <a:pt x="647942" y="193358"/>
                        <a:pt x="640607" y="194215"/>
                        <a:pt x="629273" y="194405"/>
                      </a:cubicBezTo>
                      <a:cubicBezTo>
                        <a:pt x="626129" y="197549"/>
                        <a:pt x="637750" y="198596"/>
                        <a:pt x="646227" y="200311"/>
                      </a:cubicBezTo>
                      <a:cubicBezTo>
                        <a:pt x="645941" y="200692"/>
                        <a:pt x="645656" y="201073"/>
                        <a:pt x="645370" y="201454"/>
                      </a:cubicBezTo>
                      <a:cubicBezTo>
                        <a:pt x="628320" y="220123"/>
                        <a:pt x="609365" y="239173"/>
                        <a:pt x="585839" y="244602"/>
                      </a:cubicBezTo>
                      <a:cubicBezTo>
                        <a:pt x="576695" y="246698"/>
                        <a:pt x="567455" y="248412"/>
                        <a:pt x="558026" y="249936"/>
                      </a:cubicBezTo>
                      <a:cubicBezTo>
                        <a:pt x="556121" y="248317"/>
                        <a:pt x="554501" y="247555"/>
                        <a:pt x="553073" y="247555"/>
                      </a:cubicBezTo>
                      <a:cubicBezTo>
                        <a:pt x="550882" y="247555"/>
                        <a:pt x="549167" y="249079"/>
                        <a:pt x="547548" y="251365"/>
                      </a:cubicBezTo>
                      <a:cubicBezTo>
                        <a:pt x="531546" y="253460"/>
                        <a:pt x="515354" y="254508"/>
                        <a:pt x="499542" y="254508"/>
                      </a:cubicBezTo>
                      <a:cubicBezTo>
                        <a:pt x="496875" y="254508"/>
                        <a:pt x="494208" y="254508"/>
                        <a:pt x="491446" y="254413"/>
                      </a:cubicBezTo>
                      <a:cubicBezTo>
                        <a:pt x="469157" y="253841"/>
                        <a:pt x="447250" y="252127"/>
                        <a:pt x="425914" y="252127"/>
                      </a:cubicBezTo>
                      <a:cubicBezTo>
                        <a:pt x="401911" y="252127"/>
                        <a:pt x="378765" y="254318"/>
                        <a:pt x="356953" y="262795"/>
                      </a:cubicBezTo>
                      <a:cubicBezTo>
                        <a:pt x="356477" y="262795"/>
                        <a:pt x="356000" y="262700"/>
                        <a:pt x="355620" y="262700"/>
                      </a:cubicBezTo>
                      <a:cubicBezTo>
                        <a:pt x="354381" y="262700"/>
                        <a:pt x="353810" y="263176"/>
                        <a:pt x="353810" y="264128"/>
                      </a:cubicBezTo>
                      <a:cubicBezTo>
                        <a:pt x="339998" y="269939"/>
                        <a:pt x="326663" y="278416"/>
                        <a:pt x="314090" y="290703"/>
                      </a:cubicBezTo>
                      <a:cubicBezTo>
                        <a:pt x="303422" y="301085"/>
                        <a:pt x="294469" y="313658"/>
                        <a:pt x="282848" y="323183"/>
                      </a:cubicBezTo>
                      <a:cubicBezTo>
                        <a:pt x="269704" y="333947"/>
                        <a:pt x="254273" y="338042"/>
                        <a:pt x="238652" y="343853"/>
                      </a:cubicBezTo>
                      <a:cubicBezTo>
                        <a:pt x="224079" y="349282"/>
                        <a:pt x="211316" y="355950"/>
                        <a:pt x="200171" y="364427"/>
                      </a:cubicBezTo>
                      <a:cubicBezTo>
                        <a:pt x="194361" y="367475"/>
                        <a:pt x="188741" y="370904"/>
                        <a:pt x="183693" y="374904"/>
                      </a:cubicBezTo>
                      <a:cubicBezTo>
                        <a:pt x="171406" y="384525"/>
                        <a:pt x="167120" y="389858"/>
                        <a:pt x="151213" y="393478"/>
                      </a:cubicBezTo>
                      <a:cubicBezTo>
                        <a:pt x="138735" y="396240"/>
                        <a:pt x="125495" y="396812"/>
                        <a:pt x="113208" y="400431"/>
                      </a:cubicBezTo>
                      <a:cubicBezTo>
                        <a:pt x="105588" y="401288"/>
                        <a:pt x="98158" y="403003"/>
                        <a:pt x="90920" y="405670"/>
                      </a:cubicBezTo>
                      <a:cubicBezTo>
                        <a:pt x="87014" y="407099"/>
                        <a:pt x="83395" y="409385"/>
                        <a:pt x="80347" y="412242"/>
                      </a:cubicBezTo>
                      <a:cubicBezTo>
                        <a:pt x="79680" y="410813"/>
                        <a:pt x="79013" y="410147"/>
                        <a:pt x="78442" y="410147"/>
                      </a:cubicBezTo>
                      <a:cubicBezTo>
                        <a:pt x="74441" y="410147"/>
                        <a:pt x="71108" y="436721"/>
                        <a:pt x="63869" y="441389"/>
                      </a:cubicBezTo>
                      <a:cubicBezTo>
                        <a:pt x="33293" y="461486"/>
                        <a:pt x="61297" y="455867"/>
                        <a:pt x="64440" y="476536"/>
                      </a:cubicBezTo>
                      <a:cubicBezTo>
                        <a:pt x="65869" y="485775"/>
                        <a:pt x="76441" y="496348"/>
                        <a:pt x="78251" y="505778"/>
                      </a:cubicBezTo>
                      <a:cubicBezTo>
                        <a:pt x="78251" y="507206"/>
                        <a:pt x="78251" y="508540"/>
                        <a:pt x="78442" y="509778"/>
                      </a:cubicBezTo>
                      <a:cubicBezTo>
                        <a:pt x="77870" y="514922"/>
                        <a:pt x="73584" y="519589"/>
                        <a:pt x="62345" y="523208"/>
                      </a:cubicBezTo>
                      <a:cubicBezTo>
                        <a:pt x="57011" y="524923"/>
                        <a:pt x="52915" y="525780"/>
                        <a:pt x="49581" y="525780"/>
                      </a:cubicBezTo>
                      <a:cubicBezTo>
                        <a:pt x="39485" y="525780"/>
                        <a:pt x="37199" y="518160"/>
                        <a:pt x="32722" y="506730"/>
                      </a:cubicBezTo>
                      <a:cubicBezTo>
                        <a:pt x="27959" y="494633"/>
                        <a:pt x="30150" y="513779"/>
                        <a:pt x="10148" y="478346"/>
                      </a:cubicBezTo>
                      <a:cubicBezTo>
                        <a:pt x="-5759" y="450247"/>
                        <a:pt x="8719" y="462153"/>
                        <a:pt x="5576" y="443198"/>
                      </a:cubicBezTo>
                      <a:cubicBezTo>
                        <a:pt x="5576" y="443198"/>
                        <a:pt x="5576" y="443198"/>
                        <a:pt x="5576" y="443198"/>
                      </a:cubicBezTo>
                      <a:cubicBezTo>
                        <a:pt x="6814" y="441198"/>
                        <a:pt x="7957" y="439198"/>
                        <a:pt x="8909" y="437007"/>
                      </a:cubicBezTo>
                      <a:cubicBezTo>
                        <a:pt x="10814" y="432530"/>
                        <a:pt x="11862" y="428054"/>
                        <a:pt x="12243" y="423672"/>
                      </a:cubicBezTo>
                      <a:cubicBezTo>
                        <a:pt x="20054" y="412337"/>
                        <a:pt x="29483" y="402050"/>
                        <a:pt x="15101" y="402050"/>
                      </a:cubicBezTo>
                      <a:cubicBezTo>
                        <a:pt x="14720" y="402050"/>
                        <a:pt x="14243" y="402050"/>
                        <a:pt x="13862" y="402050"/>
                      </a:cubicBezTo>
                      <a:cubicBezTo>
                        <a:pt x="9005" y="379286"/>
                        <a:pt x="24911" y="395288"/>
                        <a:pt x="28436" y="368618"/>
                      </a:cubicBezTo>
                      <a:cubicBezTo>
                        <a:pt x="29102" y="363188"/>
                        <a:pt x="35198" y="362426"/>
                        <a:pt x="42342" y="362426"/>
                      </a:cubicBezTo>
                      <a:cubicBezTo>
                        <a:pt x="45390" y="362426"/>
                        <a:pt x="48629" y="362617"/>
                        <a:pt x="51772" y="362617"/>
                      </a:cubicBezTo>
                      <a:cubicBezTo>
                        <a:pt x="62345" y="362617"/>
                        <a:pt x="71584" y="360902"/>
                        <a:pt x="66821" y="346234"/>
                      </a:cubicBezTo>
                      <a:cubicBezTo>
                        <a:pt x="63202" y="335090"/>
                        <a:pt x="63678" y="332708"/>
                        <a:pt x="66916" y="332708"/>
                      </a:cubicBezTo>
                      <a:cubicBezTo>
                        <a:pt x="69393" y="332708"/>
                        <a:pt x="73394" y="334042"/>
                        <a:pt x="78442" y="334042"/>
                      </a:cubicBezTo>
                      <a:cubicBezTo>
                        <a:pt x="83966" y="334042"/>
                        <a:pt x="90634" y="332423"/>
                        <a:pt x="97682" y="325660"/>
                      </a:cubicBezTo>
                      <a:cubicBezTo>
                        <a:pt x="114351" y="309848"/>
                        <a:pt x="92063" y="322802"/>
                        <a:pt x="99397" y="298800"/>
                      </a:cubicBezTo>
                      <a:cubicBezTo>
                        <a:pt x="109493" y="289275"/>
                        <a:pt x="138640" y="285369"/>
                        <a:pt x="147593" y="272987"/>
                      </a:cubicBezTo>
                      <a:cubicBezTo>
                        <a:pt x="178549" y="254032"/>
                        <a:pt x="141116" y="212027"/>
                        <a:pt x="177407" y="186500"/>
                      </a:cubicBezTo>
                      <a:cubicBezTo>
                        <a:pt x="187503" y="179356"/>
                        <a:pt x="174930" y="181547"/>
                        <a:pt x="188074" y="171260"/>
                      </a:cubicBezTo>
                      <a:cubicBezTo>
                        <a:pt x="228841" y="139256"/>
                        <a:pt x="187027" y="138303"/>
                        <a:pt x="206077" y="128492"/>
                      </a:cubicBezTo>
                      <a:cubicBezTo>
                        <a:pt x="231604" y="115443"/>
                        <a:pt x="201981" y="95441"/>
                        <a:pt x="209696" y="78200"/>
                      </a:cubicBezTo>
                      <a:cubicBezTo>
                        <a:pt x="210839" y="78486"/>
                        <a:pt x="211887" y="78581"/>
                        <a:pt x="212935" y="78581"/>
                      </a:cubicBezTo>
                      <a:cubicBezTo>
                        <a:pt x="229508" y="78581"/>
                        <a:pt x="221412" y="39243"/>
                        <a:pt x="231890" y="36957"/>
                      </a:cubicBezTo>
                      <a:cubicBezTo>
                        <a:pt x="237224" y="35814"/>
                        <a:pt x="241891" y="35338"/>
                        <a:pt x="246082" y="35338"/>
                      </a:cubicBezTo>
                      <a:cubicBezTo>
                        <a:pt x="275609" y="35338"/>
                        <a:pt x="279324" y="59627"/>
                        <a:pt x="290183" y="59627"/>
                      </a:cubicBezTo>
                      <a:cubicBezTo>
                        <a:pt x="292373" y="59627"/>
                        <a:pt x="294850" y="58674"/>
                        <a:pt x="297898" y="56198"/>
                      </a:cubicBezTo>
                      <a:cubicBezTo>
                        <a:pt x="304375" y="51149"/>
                        <a:pt x="306661" y="26956"/>
                        <a:pt x="296374" y="25622"/>
                      </a:cubicBezTo>
                      <a:cubicBezTo>
                        <a:pt x="284087" y="24003"/>
                        <a:pt x="307804" y="12573"/>
                        <a:pt x="312566" y="7049"/>
                      </a:cubicBezTo>
                      <a:cubicBezTo>
                        <a:pt x="315519" y="3620"/>
                        <a:pt x="318567" y="2381"/>
                        <a:pt x="321806" y="2381"/>
                      </a:cubicBezTo>
                      <a:moveTo>
                        <a:pt x="321901" y="286"/>
                      </a:moveTo>
                      <a:cubicBezTo>
                        <a:pt x="321901" y="286"/>
                        <a:pt x="321901" y="286"/>
                        <a:pt x="321901" y="286"/>
                      </a:cubicBezTo>
                      <a:cubicBezTo>
                        <a:pt x="317710" y="286"/>
                        <a:pt x="314090" y="2096"/>
                        <a:pt x="310947" y="5810"/>
                      </a:cubicBezTo>
                      <a:cubicBezTo>
                        <a:pt x="309614" y="7334"/>
                        <a:pt x="306089" y="9716"/>
                        <a:pt x="302756" y="12097"/>
                      </a:cubicBezTo>
                      <a:cubicBezTo>
                        <a:pt x="294469" y="17717"/>
                        <a:pt x="289897" y="21050"/>
                        <a:pt x="290754" y="24860"/>
                      </a:cubicBezTo>
                      <a:cubicBezTo>
                        <a:pt x="291421" y="27813"/>
                        <a:pt x="295040" y="28194"/>
                        <a:pt x="296183" y="28385"/>
                      </a:cubicBezTo>
                      <a:cubicBezTo>
                        <a:pt x="298183" y="28670"/>
                        <a:pt x="299612" y="30290"/>
                        <a:pt x="300470" y="33433"/>
                      </a:cubicBezTo>
                      <a:cubicBezTo>
                        <a:pt x="302470" y="40862"/>
                        <a:pt x="299898" y="52102"/>
                        <a:pt x="296564" y="54769"/>
                      </a:cubicBezTo>
                      <a:cubicBezTo>
                        <a:pt x="294088" y="56674"/>
                        <a:pt x="292088" y="57626"/>
                        <a:pt x="290278" y="57626"/>
                      </a:cubicBezTo>
                      <a:cubicBezTo>
                        <a:pt x="287230" y="57626"/>
                        <a:pt x="284563" y="54578"/>
                        <a:pt x="281039" y="50673"/>
                      </a:cubicBezTo>
                      <a:cubicBezTo>
                        <a:pt x="274562" y="43339"/>
                        <a:pt x="265608" y="33338"/>
                        <a:pt x="246177" y="33338"/>
                      </a:cubicBezTo>
                      <a:cubicBezTo>
                        <a:pt x="241700" y="33338"/>
                        <a:pt x="236747" y="33909"/>
                        <a:pt x="231508" y="34957"/>
                      </a:cubicBezTo>
                      <a:cubicBezTo>
                        <a:pt x="225222" y="36291"/>
                        <a:pt x="224174" y="44958"/>
                        <a:pt x="222841" y="54959"/>
                      </a:cubicBezTo>
                      <a:cubicBezTo>
                        <a:pt x="221222" y="67533"/>
                        <a:pt x="219602" y="76486"/>
                        <a:pt x="212935" y="76486"/>
                      </a:cubicBezTo>
                      <a:cubicBezTo>
                        <a:pt x="212173" y="76486"/>
                        <a:pt x="211220" y="76391"/>
                        <a:pt x="210268" y="76105"/>
                      </a:cubicBezTo>
                      <a:cubicBezTo>
                        <a:pt x="210077" y="76105"/>
                        <a:pt x="209887" y="76105"/>
                        <a:pt x="209696" y="76105"/>
                      </a:cubicBezTo>
                      <a:cubicBezTo>
                        <a:pt x="208744" y="76105"/>
                        <a:pt x="207887" y="76676"/>
                        <a:pt x="207506" y="77534"/>
                      </a:cubicBezTo>
                      <a:cubicBezTo>
                        <a:pt x="203981" y="85535"/>
                        <a:pt x="207410" y="93821"/>
                        <a:pt x="210458" y="101251"/>
                      </a:cubicBezTo>
                      <a:cubicBezTo>
                        <a:pt x="214935" y="112109"/>
                        <a:pt x="218174" y="119920"/>
                        <a:pt x="205029" y="126683"/>
                      </a:cubicBezTo>
                      <a:cubicBezTo>
                        <a:pt x="201124" y="128683"/>
                        <a:pt x="199124" y="130588"/>
                        <a:pt x="198552" y="132874"/>
                      </a:cubicBezTo>
                      <a:cubicBezTo>
                        <a:pt x="197885" y="135636"/>
                        <a:pt x="199505" y="137827"/>
                        <a:pt x="201124" y="140018"/>
                      </a:cubicBezTo>
                      <a:cubicBezTo>
                        <a:pt x="204743" y="144875"/>
                        <a:pt x="209696" y="151638"/>
                        <a:pt x="186551" y="169736"/>
                      </a:cubicBezTo>
                      <a:cubicBezTo>
                        <a:pt x="179693" y="175070"/>
                        <a:pt x="178740" y="177927"/>
                        <a:pt x="179216" y="181166"/>
                      </a:cubicBezTo>
                      <a:cubicBezTo>
                        <a:pt x="179312" y="181833"/>
                        <a:pt x="179407" y="182499"/>
                        <a:pt x="175978" y="184976"/>
                      </a:cubicBezTo>
                      <a:cubicBezTo>
                        <a:pt x="155975" y="198977"/>
                        <a:pt x="157118" y="217932"/>
                        <a:pt x="158166" y="234696"/>
                      </a:cubicBezTo>
                      <a:cubicBezTo>
                        <a:pt x="159119" y="249841"/>
                        <a:pt x="159881" y="262985"/>
                        <a:pt x="146260" y="271367"/>
                      </a:cubicBezTo>
                      <a:cubicBezTo>
                        <a:pt x="145974" y="271558"/>
                        <a:pt x="145783" y="271748"/>
                        <a:pt x="145593" y="272034"/>
                      </a:cubicBezTo>
                      <a:cubicBezTo>
                        <a:pt x="141021" y="278321"/>
                        <a:pt x="130163" y="282416"/>
                        <a:pt x="119685" y="286417"/>
                      </a:cubicBezTo>
                      <a:cubicBezTo>
                        <a:pt x="110827" y="289751"/>
                        <a:pt x="102445" y="292989"/>
                        <a:pt x="97682" y="297466"/>
                      </a:cubicBezTo>
                      <a:cubicBezTo>
                        <a:pt x="97397" y="297752"/>
                        <a:pt x="97111" y="298133"/>
                        <a:pt x="97016" y="298514"/>
                      </a:cubicBezTo>
                      <a:cubicBezTo>
                        <a:pt x="93301" y="310706"/>
                        <a:pt x="96635" y="314992"/>
                        <a:pt x="100730" y="317754"/>
                      </a:cubicBezTo>
                      <a:cubicBezTo>
                        <a:pt x="100921" y="317945"/>
                        <a:pt x="101207" y="318135"/>
                        <a:pt x="101397" y="318230"/>
                      </a:cubicBezTo>
                      <a:cubicBezTo>
                        <a:pt x="101111" y="318897"/>
                        <a:pt x="99873" y="320516"/>
                        <a:pt x="95873" y="324326"/>
                      </a:cubicBezTo>
                      <a:cubicBezTo>
                        <a:pt x="90443" y="329565"/>
                        <a:pt x="84633" y="332042"/>
                        <a:pt x="78251" y="332042"/>
                      </a:cubicBezTo>
                      <a:cubicBezTo>
                        <a:pt x="75489" y="332042"/>
                        <a:pt x="73013" y="331566"/>
                        <a:pt x="70917" y="331184"/>
                      </a:cubicBezTo>
                      <a:cubicBezTo>
                        <a:pt x="69298" y="330899"/>
                        <a:pt x="67964" y="330613"/>
                        <a:pt x="66726" y="330613"/>
                      </a:cubicBezTo>
                      <a:cubicBezTo>
                        <a:pt x="64916" y="330613"/>
                        <a:pt x="63488" y="331184"/>
                        <a:pt x="62630" y="332423"/>
                      </a:cubicBezTo>
                      <a:cubicBezTo>
                        <a:pt x="61011" y="334709"/>
                        <a:pt x="61392" y="338328"/>
                        <a:pt x="64345" y="347282"/>
                      </a:cubicBezTo>
                      <a:cubicBezTo>
                        <a:pt x="65869" y="351949"/>
                        <a:pt x="65869" y="355283"/>
                        <a:pt x="64535" y="357283"/>
                      </a:cubicBezTo>
                      <a:cubicBezTo>
                        <a:pt x="62440" y="360141"/>
                        <a:pt x="56820" y="360521"/>
                        <a:pt x="51581" y="360521"/>
                      </a:cubicBezTo>
                      <a:cubicBezTo>
                        <a:pt x="50057" y="360521"/>
                        <a:pt x="48438" y="360521"/>
                        <a:pt x="46819" y="360521"/>
                      </a:cubicBezTo>
                      <a:cubicBezTo>
                        <a:pt x="45199" y="360521"/>
                        <a:pt x="43676" y="360521"/>
                        <a:pt x="42152" y="360521"/>
                      </a:cubicBezTo>
                      <a:lnTo>
                        <a:pt x="42152" y="360521"/>
                      </a:lnTo>
                      <a:cubicBezTo>
                        <a:pt x="37199" y="360521"/>
                        <a:pt x="27007" y="360521"/>
                        <a:pt x="25959" y="368808"/>
                      </a:cubicBezTo>
                      <a:cubicBezTo>
                        <a:pt x="24340" y="380905"/>
                        <a:pt x="20339" y="383191"/>
                        <a:pt x="16815" y="385191"/>
                      </a:cubicBezTo>
                      <a:cubicBezTo>
                        <a:pt x="11862" y="388049"/>
                        <a:pt x="8814" y="390811"/>
                        <a:pt x="11481" y="403003"/>
                      </a:cubicBezTo>
                      <a:cubicBezTo>
                        <a:pt x="11672" y="404146"/>
                        <a:pt x="12719" y="404908"/>
                        <a:pt x="13767" y="404908"/>
                      </a:cubicBezTo>
                      <a:cubicBezTo>
                        <a:pt x="13767" y="404908"/>
                        <a:pt x="13767" y="404908"/>
                        <a:pt x="13767" y="404908"/>
                      </a:cubicBezTo>
                      <a:lnTo>
                        <a:pt x="14910" y="404908"/>
                      </a:lnTo>
                      <a:cubicBezTo>
                        <a:pt x="18434" y="404908"/>
                        <a:pt x="19673" y="405575"/>
                        <a:pt x="19863" y="405956"/>
                      </a:cubicBezTo>
                      <a:cubicBezTo>
                        <a:pt x="20720" y="407670"/>
                        <a:pt x="16148" y="414147"/>
                        <a:pt x="13100" y="418338"/>
                      </a:cubicBezTo>
                      <a:cubicBezTo>
                        <a:pt x="12053" y="419767"/>
                        <a:pt x="11005" y="421196"/>
                        <a:pt x="10052" y="422720"/>
                      </a:cubicBezTo>
                      <a:cubicBezTo>
                        <a:pt x="9766" y="423101"/>
                        <a:pt x="9671" y="423482"/>
                        <a:pt x="9671" y="423863"/>
                      </a:cubicBezTo>
                      <a:cubicBezTo>
                        <a:pt x="9386" y="428149"/>
                        <a:pt x="8338" y="432340"/>
                        <a:pt x="6528" y="436436"/>
                      </a:cubicBezTo>
                      <a:cubicBezTo>
                        <a:pt x="5766" y="438341"/>
                        <a:pt x="4718" y="440150"/>
                        <a:pt x="3385" y="442341"/>
                      </a:cubicBezTo>
                      <a:cubicBezTo>
                        <a:pt x="3004" y="443008"/>
                        <a:pt x="2908" y="443770"/>
                        <a:pt x="3194" y="444532"/>
                      </a:cubicBezTo>
                      <a:cubicBezTo>
                        <a:pt x="4147" y="450818"/>
                        <a:pt x="3004" y="452914"/>
                        <a:pt x="1766" y="454914"/>
                      </a:cubicBezTo>
                      <a:cubicBezTo>
                        <a:pt x="-806" y="459391"/>
                        <a:pt x="-1854" y="462725"/>
                        <a:pt x="7862" y="479965"/>
                      </a:cubicBezTo>
                      <a:cubicBezTo>
                        <a:pt x="20911" y="503206"/>
                        <a:pt x="25102" y="503968"/>
                        <a:pt x="28150" y="504635"/>
                      </a:cubicBezTo>
                      <a:cubicBezTo>
                        <a:pt x="28340" y="504635"/>
                        <a:pt x="28531" y="504635"/>
                        <a:pt x="28626" y="504730"/>
                      </a:cubicBezTo>
                      <a:cubicBezTo>
                        <a:pt x="28626" y="504730"/>
                        <a:pt x="29198" y="505206"/>
                        <a:pt x="30341" y="508064"/>
                      </a:cubicBezTo>
                      <a:lnTo>
                        <a:pt x="31198" y="510254"/>
                      </a:lnTo>
                      <a:cubicBezTo>
                        <a:pt x="35198" y="520541"/>
                        <a:pt x="38341" y="528638"/>
                        <a:pt x="49391" y="528638"/>
                      </a:cubicBezTo>
                      <a:cubicBezTo>
                        <a:pt x="53010" y="528638"/>
                        <a:pt x="57391" y="527780"/>
                        <a:pt x="62916" y="525971"/>
                      </a:cubicBezTo>
                      <a:cubicBezTo>
                        <a:pt x="74060" y="522351"/>
                        <a:pt x="79871" y="517303"/>
                        <a:pt x="80633" y="510540"/>
                      </a:cubicBezTo>
                      <a:cubicBezTo>
                        <a:pt x="80633" y="510350"/>
                        <a:pt x="80633" y="510159"/>
                        <a:pt x="80633" y="509969"/>
                      </a:cubicBezTo>
                      <a:cubicBezTo>
                        <a:pt x="80442" y="508826"/>
                        <a:pt x="80442" y="507587"/>
                        <a:pt x="80442" y="506349"/>
                      </a:cubicBezTo>
                      <a:cubicBezTo>
                        <a:pt x="80442" y="506159"/>
                        <a:pt x="80442" y="505968"/>
                        <a:pt x="80442" y="505778"/>
                      </a:cubicBezTo>
                      <a:cubicBezTo>
                        <a:pt x="79490" y="500729"/>
                        <a:pt x="76346" y="495586"/>
                        <a:pt x="73298" y="490538"/>
                      </a:cubicBezTo>
                      <a:cubicBezTo>
                        <a:pt x="70346" y="485775"/>
                        <a:pt x="67393" y="480822"/>
                        <a:pt x="66726" y="476536"/>
                      </a:cubicBezTo>
                      <a:cubicBezTo>
                        <a:pt x="65393" y="467678"/>
                        <a:pt x="59868" y="463201"/>
                        <a:pt x="55868" y="459867"/>
                      </a:cubicBezTo>
                      <a:cubicBezTo>
                        <a:pt x="53772" y="458153"/>
                        <a:pt x="51962" y="456629"/>
                        <a:pt x="51962" y="455486"/>
                      </a:cubicBezTo>
                      <a:cubicBezTo>
                        <a:pt x="52058" y="453295"/>
                        <a:pt x="56439" y="449390"/>
                        <a:pt x="65012" y="443770"/>
                      </a:cubicBezTo>
                      <a:cubicBezTo>
                        <a:pt x="69679" y="440722"/>
                        <a:pt x="72441" y="431768"/>
                        <a:pt x="75013" y="423101"/>
                      </a:cubicBezTo>
                      <a:cubicBezTo>
                        <a:pt x="75965" y="419958"/>
                        <a:pt x="77204" y="415957"/>
                        <a:pt x="78156" y="413861"/>
                      </a:cubicBezTo>
                      <a:cubicBezTo>
                        <a:pt x="78537" y="414338"/>
                        <a:pt x="79013" y="414719"/>
                        <a:pt x="79680" y="414909"/>
                      </a:cubicBezTo>
                      <a:cubicBezTo>
                        <a:pt x="79871" y="414909"/>
                        <a:pt x="79966" y="414909"/>
                        <a:pt x="80156" y="414909"/>
                      </a:cubicBezTo>
                      <a:cubicBezTo>
                        <a:pt x="80728" y="414909"/>
                        <a:pt x="81299" y="414719"/>
                        <a:pt x="81776" y="414242"/>
                      </a:cubicBezTo>
                      <a:cubicBezTo>
                        <a:pt x="84538" y="411671"/>
                        <a:pt x="87967" y="409575"/>
                        <a:pt x="91491" y="408242"/>
                      </a:cubicBezTo>
                      <a:cubicBezTo>
                        <a:pt x="98254" y="405765"/>
                        <a:pt x="105493" y="403955"/>
                        <a:pt x="113208" y="403098"/>
                      </a:cubicBezTo>
                      <a:cubicBezTo>
                        <a:pt x="120542" y="401003"/>
                        <a:pt x="127972" y="399955"/>
                        <a:pt x="135211" y="398907"/>
                      </a:cubicBezTo>
                      <a:cubicBezTo>
                        <a:pt x="140545" y="398145"/>
                        <a:pt x="146165" y="397383"/>
                        <a:pt x="151499" y="396145"/>
                      </a:cubicBezTo>
                      <a:cubicBezTo>
                        <a:pt x="165405" y="393097"/>
                        <a:pt x="170930" y="388525"/>
                        <a:pt x="179407" y="381667"/>
                      </a:cubicBezTo>
                      <a:cubicBezTo>
                        <a:pt x="181121" y="380333"/>
                        <a:pt x="182931" y="378809"/>
                        <a:pt x="184931" y="377190"/>
                      </a:cubicBezTo>
                      <a:cubicBezTo>
                        <a:pt x="189503" y="373571"/>
                        <a:pt x="194742" y="370237"/>
                        <a:pt x="201124" y="366998"/>
                      </a:cubicBezTo>
                      <a:cubicBezTo>
                        <a:pt x="211982" y="358807"/>
                        <a:pt x="224365" y="352139"/>
                        <a:pt x="239414" y="346615"/>
                      </a:cubicBezTo>
                      <a:cubicBezTo>
                        <a:pt x="242177" y="345567"/>
                        <a:pt x="245034" y="344615"/>
                        <a:pt x="247796" y="343567"/>
                      </a:cubicBezTo>
                      <a:cubicBezTo>
                        <a:pt x="260846" y="338995"/>
                        <a:pt x="273133" y="334613"/>
                        <a:pt x="284277" y="325469"/>
                      </a:cubicBezTo>
                      <a:cubicBezTo>
                        <a:pt x="291326" y="319754"/>
                        <a:pt x="297422" y="312801"/>
                        <a:pt x="303327" y="306134"/>
                      </a:cubicBezTo>
                      <a:cubicBezTo>
                        <a:pt x="307232" y="301657"/>
                        <a:pt x="311328" y="297085"/>
                        <a:pt x="315614" y="292894"/>
                      </a:cubicBezTo>
                      <a:cubicBezTo>
                        <a:pt x="327425" y="281464"/>
                        <a:pt x="340094" y="272891"/>
                        <a:pt x="354572" y="266795"/>
                      </a:cubicBezTo>
                      <a:cubicBezTo>
                        <a:pt x="355143" y="266605"/>
                        <a:pt x="355524" y="266129"/>
                        <a:pt x="355810" y="265557"/>
                      </a:cubicBezTo>
                      <a:cubicBezTo>
                        <a:pt x="356000" y="265557"/>
                        <a:pt x="356191" y="265557"/>
                        <a:pt x="356381" y="265557"/>
                      </a:cubicBezTo>
                      <a:cubicBezTo>
                        <a:pt x="356477" y="265557"/>
                        <a:pt x="356667" y="265557"/>
                        <a:pt x="356762" y="265557"/>
                      </a:cubicBezTo>
                      <a:cubicBezTo>
                        <a:pt x="357048" y="265557"/>
                        <a:pt x="357334" y="265557"/>
                        <a:pt x="357620" y="265367"/>
                      </a:cubicBezTo>
                      <a:cubicBezTo>
                        <a:pt x="376289" y="258033"/>
                        <a:pt x="397339" y="254794"/>
                        <a:pt x="425723" y="254794"/>
                      </a:cubicBezTo>
                      <a:cubicBezTo>
                        <a:pt x="438201" y="254794"/>
                        <a:pt x="450583" y="255366"/>
                        <a:pt x="463728" y="256032"/>
                      </a:cubicBezTo>
                      <a:cubicBezTo>
                        <a:pt x="472872" y="256413"/>
                        <a:pt x="482016" y="256889"/>
                        <a:pt x="491255" y="257080"/>
                      </a:cubicBezTo>
                      <a:cubicBezTo>
                        <a:pt x="493922" y="257080"/>
                        <a:pt x="496685" y="257175"/>
                        <a:pt x="499352" y="257175"/>
                      </a:cubicBezTo>
                      <a:cubicBezTo>
                        <a:pt x="514973" y="257175"/>
                        <a:pt x="531165" y="256127"/>
                        <a:pt x="547739" y="253937"/>
                      </a:cubicBezTo>
                      <a:cubicBezTo>
                        <a:pt x="548405" y="253937"/>
                        <a:pt x="548977" y="253460"/>
                        <a:pt x="549358" y="252889"/>
                      </a:cubicBezTo>
                      <a:cubicBezTo>
                        <a:pt x="551263" y="250127"/>
                        <a:pt x="552501" y="250127"/>
                        <a:pt x="552882" y="250127"/>
                      </a:cubicBezTo>
                      <a:cubicBezTo>
                        <a:pt x="553835" y="250127"/>
                        <a:pt x="554978" y="250698"/>
                        <a:pt x="556311" y="251841"/>
                      </a:cubicBezTo>
                      <a:cubicBezTo>
                        <a:pt x="556787" y="252222"/>
                        <a:pt x="557264" y="252413"/>
                        <a:pt x="557835" y="252413"/>
                      </a:cubicBezTo>
                      <a:cubicBezTo>
                        <a:pt x="557930" y="252413"/>
                        <a:pt x="558121" y="252413"/>
                        <a:pt x="558216" y="252413"/>
                      </a:cubicBezTo>
                      <a:cubicBezTo>
                        <a:pt x="568027" y="250889"/>
                        <a:pt x="577362" y="249079"/>
                        <a:pt x="586220" y="247079"/>
                      </a:cubicBezTo>
                      <a:cubicBezTo>
                        <a:pt x="610413" y="241554"/>
                        <a:pt x="629463" y="222314"/>
                        <a:pt x="646989" y="203168"/>
                      </a:cubicBezTo>
                      <a:lnTo>
                        <a:pt x="647561" y="202311"/>
                      </a:lnTo>
                      <a:lnTo>
                        <a:pt x="647942" y="201740"/>
                      </a:lnTo>
                      <a:cubicBezTo>
                        <a:pt x="648418" y="201073"/>
                        <a:pt x="648513" y="200216"/>
                        <a:pt x="648227" y="199454"/>
                      </a:cubicBezTo>
                      <a:cubicBezTo>
                        <a:pt x="647942" y="198692"/>
                        <a:pt x="647275" y="198120"/>
                        <a:pt x="646513" y="198025"/>
                      </a:cubicBezTo>
                      <a:cubicBezTo>
                        <a:pt x="644703" y="197644"/>
                        <a:pt x="642703" y="197358"/>
                        <a:pt x="640798" y="196977"/>
                      </a:cubicBezTo>
                      <a:cubicBezTo>
                        <a:pt x="639941" y="196787"/>
                        <a:pt x="638988" y="196691"/>
                        <a:pt x="637940" y="196501"/>
                      </a:cubicBezTo>
                      <a:cubicBezTo>
                        <a:pt x="644417" y="196120"/>
                        <a:pt x="649370" y="195453"/>
                        <a:pt x="652990" y="194405"/>
                      </a:cubicBezTo>
                      <a:cubicBezTo>
                        <a:pt x="653466" y="194310"/>
                        <a:pt x="653847" y="194025"/>
                        <a:pt x="654133" y="193643"/>
                      </a:cubicBezTo>
                      <a:cubicBezTo>
                        <a:pt x="656990" y="190310"/>
                        <a:pt x="660038" y="187166"/>
                        <a:pt x="663277" y="184118"/>
                      </a:cubicBezTo>
                      <a:cubicBezTo>
                        <a:pt x="663658" y="183737"/>
                        <a:pt x="663944" y="183261"/>
                        <a:pt x="664039" y="182785"/>
                      </a:cubicBezTo>
                      <a:cubicBezTo>
                        <a:pt x="664896" y="177927"/>
                        <a:pt x="665849" y="172879"/>
                        <a:pt x="680612" y="167640"/>
                      </a:cubicBezTo>
                      <a:cubicBezTo>
                        <a:pt x="681279" y="167354"/>
                        <a:pt x="681851" y="166878"/>
                        <a:pt x="682041" y="166116"/>
                      </a:cubicBezTo>
                      <a:cubicBezTo>
                        <a:pt x="682232" y="165450"/>
                        <a:pt x="682137" y="164687"/>
                        <a:pt x="681755" y="164021"/>
                      </a:cubicBezTo>
                      <a:cubicBezTo>
                        <a:pt x="662420" y="134208"/>
                        <a:pt x="663848" y="124397"/>
                        <a:pt x="664896" y="117158"/>
                      </a:cubicBezTo>
                      <a:cubicBezTo>
                        <a:pt x="665754" y="111157"/>
                        <a:pt x="666515" y="106013"/>
                        <a:pt x="657276" y="94774"/>
                      </a:cubicBezTo>
                      <a:cubicBezTo>
                        <a:pt x="650608" y="86773"/>
                        <a:pt x="647846" y="78581"/>
                        <a:pt x="645846" y="72581"/>
                      </a:cubicBezTo>
                      <a:cubicBezTo>
                        <a:pt x="643655" y="66008"/>
                        <a:pt x="641846" y="60865"/>
                        <a:pt x="636321" y="60865"/>
                      </a:cubicBezTo>
                      <a:cubicBezTo>
                        <a:pt x="633178" y="60865"/>
                        <a:pt x="629368" y="62675"/>
                        <a:pt x="623558" y="66770"/>
                      </a:cubicBezTo>
                      <a:cubicBezTo>
                        <a:pt x="623558" y="66770"/>
                        <a:pt x="623558" y="66770"/>
                        <a:pt x="623558" y="66770"/>
                      </a:cubicBezTo>
                      <a:cubicBezTo>
                        <a:pt x="620129" y="66770"/>
                        <a:pt x="613937" y="55721"/>
                        <a:pt x="611270" y="50959"/>
                      </a:cubicBezTo>
                      <a:cubicBezTo>
                        <a:pt x="607746" y="44672"/>
                        <a:pt x="606603" y="42577"/>
                        <a:pt x="604412" y="42577"/>
                      </a:cubicBezTo>
                      <a:lnTo>
                        <a:pt x="604412" y="42577"/>
                      </a:lnTo>
                      <a:cubicBezTo>
                        <a:pt x="603746" y="42577"/>
                        <a:pt x="602888" y="42958"/>
                        <a:pt x="602412" y="43434"/>
                      </a:cubicBezTo>
                      <a:cubicBezTo>
                        <a:pt x="601650" y="44291"/>
                        <a:pt x="601460" y="45625"/>
                        <a:pt x="601650" y="48292"/>
                      </a:cubicBezTo>
                      <a:cubicBezTo>
                        <a:pt x="601460" y="48387"/>
                        <a:pt x="600698" y="48768"/>
                        <a:pt x="598507" y="48768"/>
                      </a:cubicBezTo>
                      <a:cubicBezTo>
                        <a:pt x="595364" y="48768"/>
                        <a:pt x="590887" y="48101"/>
                        <a:pt x="586124" y="47339"/>
                      </a:cubicBezTo>
                      <a:cubicBezTo>
                        <a:pt x="580124" y="46387"/>
                        <a:pt x="573361" y="45339"/>
                        <a:pt x="567265" y="45339"/>
                      </a:cubicBezTo>
                      <a:cubicBezTo>
                        <a:pt x="558978" y="45339"/>
                        <a:pt x="553358" y="47339"/>
                        <a:pt x="550310" y="51435"/>
                      </a:cubicBezTo>
                      <a:cubicBezTo>
                        <a:pt x="547072" y="55721"/>
                        <a:pt x="546786" y="61913"/>
                        <a:pt x="549167" y="70295"/>
                      </a:cubicBezTo>
                      <a:cubicBezTo>
                        <a:pt x="554692" y="82487"/>
                        <a:pt x="553358" y="84582"/>
                        <a:pt x="553358" y="84677"/>
                      </a:cubicBezTo>
                      <a:cubicBezTo>
                        <a:pt x="547643" y="84677"/>
                        <a:pt x="529737" y="68866"/>
                        <a:pt x="523545" y="61436"/>
                      </a:cubicBezTo>
                      <a:cubicBezTo>
                        <a:pt x="523069" y="60865"/>
                        <a:pt x="522402" y="60579"/>
                        <a:pt x="521735" y="60579"/>
                      </a:cubicBezTo>
                      <a:lnTo>
                        <a:pt x="521735" y="60579"/>
                      </a:lnTo>
                      <a:cubicBezTo>
                        <a:pt x="517354" y="60579"/>
                        <a:pt x="513639" y="62389"/>
                        <a:pt x="509162" y="64389"/>
                      </a:cubicBezTo>
                      <a:cubicBezTo>
                        <a:pt x="503352" y="67151"/>
                        <a:pt x="496780" y="70199"/>
                        <a:pt x="486207" y="70676"/>
                      </a:cubicBezTo>
                      <a:cubicBezTo>
                        <a:pt x="485636" y="70676"/>
                        <a:pt x="485064" y="70961"/>
                        <a:pt x="484683" y="71342"/>
                      </a:cubicBezTo>
                      <a:cubicBezTo>
                        <a:pt x="480873" y="74962"/>
                        <a:pt x="452108" y="89249"/>
                        <a:pt x="431057" y="89249"/>
                      </a:cubicBezTo>
                      <a:cubicBezTo>
                        <a:pt x="422771" y="89249"/>
                        <a:pt x="416960" y="86963"/>
                        <a:pt x="413817" y="82487"/>
                      </a:cubicBezTo>
                      <a:cubicBezTo>
                        <a:pt x="414484" y="81725"/>
                        <a:pt x="415437" y="80772"/>
                        <a:pt x="416389" y="79820"/>
                      </a:cubicBezTo>
                      <a:cubicBezTo>
                        <a:pt x="423342" y="72676"/>
                        <a:pt x="430200" y="65437"/>
                        <a:pt x="431724" y="60865"/>
                      </a:cubicBezTo>
                      <a:cubicBezTo>
                        <a:pt x="436106" y="47720"/>
                        <a:pt x="442583" y="44006"/>
                        <a:pt x="447821" y="41053"/>
                      </a:cubicBezTo>
                      <a:cubicBezTo>
                        <a:pt x="453251" y="38005"/>
                        <a:pt x="458394" y="35052"/>
                        <a:pt x="457251" y="23813"/>
                      </a:cubicBezTo>
                      <a:cubicBezTo>
                        <a:pt x="457251" y="23527"/>
                        <a:pt x="457156" y="23241"/>
                        <a:pt x="457061" y="23051"/>
                      </a:cubicBezTo>
                      <a:cubicBezTo>
                        <a:pt x="450870" y="10287"/>
                        <a:pt x="446393" y="5525"/>
                        <a:pt x="440201" y="5525"/>
                      </a:cubicBezTo>
                      <a:cubicBezTo>
                        <a:pt x="436677" y="5525"/>
                        <a:pt x="433153" y="7239"/>
                        <a:pt x="428676" y="9430"/>
                      </a:cubicBezTo>
                      <a:cubicBezTo>
                        <a:pt x="421913" y="12764"/>
                        <a:pt x="412674" y="17241"/>
                        <a:pt x="398101" y="17717"/>
                      </a:cubicBezTo>
                      <a:cubicBezTo>
                        <a:pt x="397148" y="17717"/>
                        <a:pt x="395434" y="14288"/>
                        <a:pt x="394481" y="12478"/>
                      </a:cubicBezTo>
                      <a:cubicBezTo>
                        <a:pt x="392291" y="8192"/>
                        <a:pt x="389814" y="3334"/>
                        <a:pt x="384956" y="3334"/>
                      </a:cubicBezTo>
                      <a:cubicBezTo>
                        <a:pt x="382575" y="3334"/>
                        <a:pt x="380003" y="4667"/>
                        <a:pt x="377337" y="7334"/>
                      </a:cubicBezTo>
                      <a:cubicBezTo>
                        <a:pt x="371621" y="12002"/>
                        <a:pt x="365811" y="14383"/>
                        <a:pt x="359906" y="14383"/>
                      </a:cubicBezTo>
                      <a:cubicBezTo>
                        <a:pt x="352000" y="14383"/>
                        <a:pt x="345047" y="10383"/>
                        <a:pt x="338189" y="6477"/>
                      </a:cubicBezTo>
                      <a:cubicBezTo>
                        <a:pt x="332378" y="3143"/>
                        <a:pt x="326854" y="0"/>
                        <a:pt x="321425" y="0"/>
                      </a:cubicBezTo>
                      <a:lnTo>
                        <a:pt x="32142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9EC465EF-CB7D-65B7-2B7F-0C4F5308598D}"/>
              </a:ext>
            </a:extLst>
          </p:cNvPr>
          <p:cNvSpPr/>
          <p:nvPr/>
        </p:nvSpPr>
        <p:spPr>
          <a:xfrm>
            <a:off x="3471259" y="2648509"/>
            <a:ext cx="575311" cy="867822"/>
          </a:xfrm>
          <a:custGeom>
            <a:avLst/>
            <a:gdLst>
              <a:gd name="connsiteX0" fmla="*/ 205637 w 575311"/>
              <a:gd name="connsiteY0" fmla="*/ 40792 h 867822"/>
              <a:gd name="connsiteX1" fmla="*/ 220200 w 575311"/>
              <a:gd name="connsiteY1" fmla="*/ 40792 h 867822"/>
              <a:gd name="connsiteX2" fmla="*/ 211031 w 575311"/>
              <a:gd name="connsiteY2" fmla="*/ 45774 h 867822"/>
              <a:gd name="connsiteX3" fmla="*/ 205637 w 575311"/>
              <a:gd name="connsiteY3" fmla="*/ 40792 h 867822"/>
              <a:gd name="connsiteX4" fmla="*/ 205637 w 575311"/>
              <a:gd name="connsiteY4" fmla="*/ 40792 h 867822"/>
              <a:gd name="connsiteX5" fmla="*/ 198128 w 575311"/>
              <a:gd name="connsiteY5" fmla="*/ 15841 h 867822"/>
              <a:gd name="connsiteX6" fmla="*/ 206049 w 575311"/>
              <a:gd name="connsiteY6" fmla="*/ 23350 h 867822"/>
              <a:gd name="connsiteX7" fmla="*/ 195204 w 575311"/>
              <a:gd name="connsiteY7" fmla="*/ 25378 h 867822"/>
              <a:gd name="connsiteX8" fmla="*/ 198128 w 575311"/>
              <a:gd name="connsiteY8" fmla="*/ 15841 h 867822"/>
              <a:gd name="connsiteX9" fmla="*/ 198128 w 575311"/>
              <a:gd name="connsiteY9" fmla="*/ 15841 h 867822"/>
              <a:gd name="connsiteX10" fmla="*/ 222698 w 575311"/>
              <a:gd name="connsiteY10" fmla="*/ 0 h 867822"/>
              <a:gd name="connsiteX11" fmla="*/ 213925 w 575311"/>
              <a:gd name="connsiteY11" fmla="*/ 6245 h 867822"/>
              <a:gd name="connsiteX12" fmla="*/ 221023 w 575311"/>
              <a:gd name="connsiteY12" fmla="*/ 12476 h 867822"/>
              <a:gd name="connsiteX13" fmla="*/ 222698 w 575311"/>
              <a:gd name="connsiteY13" fmla="*/ 0 h 867822"/>
              <a:gd name="connsiteX14" fmla="*/ 222698 w 575311"/>
              <a:gd name="connsiteY14" fmla="*/ 0 h 867822"/>
              <a:gd name="connsiteX15" fmla="*/ 247664 w 575311"/>
              <a:gd name="connsiteY15" fmla="*/ 28742 h 867822"/>
              <a:gd name="connsiteX16" fmla="*/ 240566 w 575311"/>
              <a:gd name="connsiteY16" fmla="*/ 37501 h 867822"/>
              <a:gd name="connsiteX17" fmla="*/ 247253 w 575311"/>
              <a:gd name="connsiteY17" fmla="*/ 42894 h 867822"/>
              <a:gd name="connsiteX18" fmla="*/ 251823 w 575311"/>
              <a:gd name="connsiteY18" fmla="*/ 34547 h 867822"/>
              <a:gd name="connsiteX19" fmla="*/ 247664 w 575311"/>
              <a:gd name="connsiteY19" fmla="*/ 28742 h 867822"/>
              <a:gd name="connsiteX20" fmla="*/ 247664 w 575311"/>
              <a:gd name="connsiteY20" fmla="*/ 28742 h 867822"/>
              <a:gd name="connsiteX21" fmla="*/ 252646 w 575311"/>
              <a:gd name="connsiteY21" fmla="*/ 322607 h 867822"/>
              <a:gd name="connsiteX22" fmla="*/ 261639 w 575311"/>
              <a:gd name="connsiteY22" fmla="*/ 329704 h 867822"/>
              <a:gd name="connsiteX23" fmla="*/ 267076 w 575311"/>
              <a:gd name="connsiteY23" fmla="*/ 340960 h 867822"/>
              <a:gd name="connsiteX24" fmla="*/ 280228 w 575311"/>
              <a:gd name="connsiteY24" fmla="*/ 345530 h 867822"/>
              <a:gd name="connsiteX25" fmla="*/ 289397 w 575311"/>
              <a:gd name="connsiteY25" fmla="*/ 342445 h 867822"/>
              <a:gd name="connsiteX26" fmla="*/ 291924 w 575311"/>
              <a:gd name="connsiteY26" fmla="*/ 333246 h 867822"/>
              <a:gd name="connsiteX27" fmla="*/ 307413 w 575311"/>
              <a:gd name="connsiteY27" fmla="*/ 320946 h 867822"/>
              <a:gd name="connsiteX28" fmla="*/ 318654 w 575311"/>
              <a:gd name="connsiteY28" fmla="*/ 320711 h 867822"/>
              <a:gd name="connsiteX29" fmla="*/ 335788 w 575311"/>
              <a:gd name="connsiteY29" fmla="*/ 331585 h 867822"/>
              <a:gd name="connsiteX30" fmla="*/ 342709 w 575311"/>
              <a:gd name="connsiteY30" fmla="*/ 345178 h 867822"/>
              <a:gd name="connsiteX31" fmla="*/ 341210 w 575311"/>
              <a:gd name="connsiteY31" fmla="*/ 357212 h 867822"/>
              <a:gd name="connsiteX32" fmla="*/ 346662 w 575311"/>
              <a:gd name="connsiteY32" fmla="*/ 363105 h 867822"/>
              <a:gd name="connsiteX33" fmla="*/ 354392 w 575311"/>
              <a:gd name="connsiteY33" fmla="*/ 358065 h 867822"/>
              <a:gd name="connsiteX34" fmla="*/ 353554 w 575311"/>
              <a:gd name="connsiteY34" fmla="*/ 346794 h 867822"/>
              <a:gd name="connsiteX35" fmla="*/ 358550 w 575311"/>
              <a:gd name="connsiteY35" fmla="*/ 342650 h 867822"/>
              <a:gd name="connsiteX36" fmla="*/ 365060 w 575311"/>
              <a:gd name="connsiteY36" fmla="*/ 353730 h 867822"/>
              <a:gd name="connsiteX37" fmla="*/ 378829 w 575311"/>
              <a:gd name="connsiteY37" fmla="*/ 354347 h 867822"/>
              <a:gd name="connsiteX38" fmla="*/ 390129 w 575311"/>
              <a:gd name="connsiteY38" fmla="*/ 361841 h 867822"/>
              <a:gd name="connsiteX39" fmla="*/ 392598 w 575311"/>
              <a:gd name="connsiteY39" fmla="*/ 365779 h 867822"/>
              <a:gd name="connsiteX40" fmla="*/ 384266 w 575311"/>
              <a:gd name="connsiteY40" fmla="*/ 367029 h 867822"/>
              <a:gd name="connsiteX41" fmla="*/ 378417 w 575311"/>
              <a:gd name="connsiteY41" fmla="*/ 363693 h 867822"/>
              <a:gd name="connsiteX42" fmla="*/ 372789 w 575311"/>
              <a:gd name="connsiteY42" fmla="*/ 367469 h 867822"/>
              <a:gd name="connsiteX43" fmla="*/ 375081 w 575311"/>
              <a:gd name="connsiteY43" fmla="*/ 377491 h 867822"/>
              <a:gd name="connsiteX44" fmla="*/ 382988 w 575311"/>
              <a:gd name="connsiteY44" fmla="*/ 397579 h 867822"/>
              <a:gd name="connsiteX45" fmla="*/ 382546 w 575311"/>
              <a:gd name="connsiteY45" fmla="*/ 405485 h 867822"/>
              <a:gd name="connsiteX46" fmla="*/ 394214 w 575311"/>
              <a:gd name="connsiteY46" fmla="*/ 405485 h 867822"/>
              <a:gd name="connsiteX47" fmla="*/ 402531 w 575311"/>
              <a:gd name="connsiteY47" fmla="*/ 409673 h 867822"/>
              <a:gd name="connsiteX48" fmla="*/ 412112 w 575311"/>
              <a:gd name="connsiteY48" fmla="*/ 409261 h 867822"/>
              <a:gd name="connsiteX49" fmla="*/ 416682 w 575311"/>
              <a:gd name="connsiteY49" fmla="*/ 415506 h 867822"/>
              <a:gd name="connsiteX50" fmla="*/ 411701 w 575311"/>
              <a:gd name="connsiteY50" fmla="*/ 420488 h 867822"/>
              <a:gd name="connsiteX51" fmla="*/ 412965 w 575311"/>
              <a:gd name="connsiteY51" fmla="*/ 427556 h 867822"/>
              <a:gd name="connsiteX52" fmla="*/ 408776 w 575311"/>
              <a:gd name="connsiteY52" fmla="*/ 444190 h 867822"/>
              <a:gd name="connsiteX53" fmla="*/ 398784 w 575311"/>
              <a:gd name="connsiteY53" fmla="*/ 440884 h 867822"/>
              <a:gd name="connsiteX54" fmla="*/ 389233 w 575311"/>
              <a:gd name="connsiteY54" fmla="*/ 429246 h 867822"/>
              <a:gd name="connsiteX55" fmla="*/ 398373 w 575311"/>
              <a:gd name="connsiteY55" fmla="*/ 423779 h 867822"/>
              <a:gd name="connsiteX56" fmla="*/ 399225 w 575311"/>
              <a:gd name="connsiteY56" fmla="*/ 417975 h 867822"/>
              <a:gd name="connsiteX57" fmla="*/ 389644 w 575311"/>
              <a:gd name="connsiteY57" fmla="*/ 415918 h 867822"/>
              <a:gd name="connsiteX58" fmla="*/ 390026 w 575311"/>
              <a:gd name="connsiteY58" fmla="*/ 420047 h 867822"/>
              <a:gd name="connsiteX59" fmla="*/ 380034 w 575311"/>
              <a:gd name="connsiteY59" fmla="*/ 423000 h 867822"/>
              <a:gd name="connsiteX60" fmla="*/ 367132 w 575311"/>
              <a:gd name="connsiteY60" fmla="*/ 407997 h 867822"/>
              <a:gd name="connsiteX61" fmla="*/ 358403 w 575311"/>
              <a:gd name="connsiteY61" fmla="*/ 405073 h 867822"/>
              <a:gd name="connsiteX62" fmla="*/ 358403 w 575311"/>
              <a:gd name="connsiteY62" fmla="*/ 392597 h 867822"/>
              <a:gd name="connsiteX63" fmla="*/ 353803 w 575311"/>
              <a:gd name="connsiteY63" fmla="*/ 381782 h 867822"/>
              <a:gd name="connsiteX64" fmla="*/ 337184 w 575311"/>
              <a:gd name="connsiteY64" fmla="*/ 375537 h 867822"/>
              <a:gd name="connsiteX65" fmla="*/ 329661 w 575311"/>
              <a:gd name="connsiteY65" fmla="*/ 362194 h 867822"/>
              <a:gd name="connsiteX66" fmla="*/ 322181 w 575311"/>
              <a:gd name="connsiteY66" fmla="*/ 358432 h 867822"/>
              <a:gd name="connsiteX67" fmla="*/ 315524 w 575311"/>
              <a:gd name="connsiteY67" fmla="*/ 351775 h 867822"/>
              <a:gd name="connsiteX68" fmla="*/ 309279 w 575311"/>
              <a:gd name="connsiteY68" fmla="*/ 350570 h 867822"/>
              <a:gd name="connsiteX69" fmla="*/ 307619 w 575311"/>
              <a:gd name="connsiteY69" fmla="*/ 356390 h 867822"/>
              <a:gd name="connsiteX70" fmla="*/ 319683 w 575311"/>
              <a:gd name="connsiteY70" fmla="*/ 377594 h 867822"/>
              <a:gd name="connsiteX71" fmla="*/ 323415 w 575311"/>
              <a:gd name="connsiteY71" fmla="*/ 396785 h 867822"/>
              <a:gd name="connsiteX72" fmla="*/ 318860 w 575311"/>
              <a:gd name="connsiteY72" fmla="*/ 397579 h 867822"/>
              <a:gd name="connsiteX73" fmla="*/ 307619 w 575311"/>
              <a:gd name="connsiteY73" fmla="*/ 378417 h 867822"/>
              <a:gd name="connsiteX74" fmla="*/ 294716 w 575311"/>
              <a:gd name="connsiteY74" fmla="*/ 369291 h 867822"/>
              <a:gd name="connsiteX75" fmla="*/ 290117 w 575311"/>
              <a:gd name="connsiteY75" fmla="*/ 360533 h 867822"/>
              <a:gd name="connsiteX76" fmla="*/ 266415 w 575311"/>
              <a:gd name="connsiteY76" fmla="*/ 350923 h 867822"/>
              <a:gd name="connsiteX77" fmla="*/ 253057 w 575311"/>
              <a:gd name="connsiteY77" fmla="*/ 352187 h 867822"/>
              <a:gd name="connsiteX78" fmla="*/ 248061 w 575311"/>
              <a:gd name="connsiteY78" fmla="*/ 359681 h 867822"/>
              <a:gd name="connsiteX79" fmla="*/ 250589 w 575311"/>
              <a:gd name="connsiteY79" fmla="*/ 367631 h 867822"/>
              <a:gd name="connsiteX80" fmla="*/ 239773 w 575311"/>
              <a:gd name="connsiteY80" fmla="*/ 374273 h 867822"/>
              <a:gd name="connsiteX81" fmla="*/ 226445 w 575311"/>
              <a:gd name="connsiteY81" fmla="*/ 360945 h 867822"/>
              <a:gd name="connsiteX82" fmla="*/ 218524 w 575311"/>
              <a:gd name="connsiteY82" fmla="*/ 368028 h 867822"/>
              <a:gd name="connsiteX83" fmla="*/ 209385 w 575311"/>
              <a:gd name="connsiteY83" fmla="*/ 370144 h 867822"/>
              <a:gd name="connsiteX84" fmla="*/ 214777 w 575311"/>
              <a:gd name="connsiteY84" fmla="*/ 360533 h 867822"/>
              <a:gd name="connsiteX85" fmla="*/ 210208 w 575311"/>
              <a:gd name="connsiteY85" fmla="*/ 350570 h 867822"/>
              <a:gd name="connsiteX86" fmla="*/ 203521 w 575311"/>
              <a:gd name="connsiteY86" fmla="*/ 353039 h 867822"/>
              <a:gd name="connsiteX87" fmla="*/ 200215 w 575311"/>
              <a:gd name="connsiteY87" fmla="*/ 364677 h 867822"/>
              <a:gd name="connsiteX88" fmla="*/ 192706 w 575311"/>
              <a:gd name="connsiteY88" fmla="*/ 351775 h 867822"/>
              <a:gd name="connsiteX89" fmla="*/ 193940 w 575311"/>
              <a:gd name="connsiteY89" fmla="*/ 338036 h 867822"/>
              <a:gd name="connsiteX90" fmla="*/ 192706 w 575311"/>
              <a:gd name="connsiteY90" fmla="*/ 331379 h 867822"/>
              <a:gd name="connsiteX91" fmla="*/ 198951 w 575311"/>
              <a:gd name="connsiteY91" fmla="*/ 323885 h 867822"/>
              <a:gd name="connsiteX92" fmla="*/ 211442 w 575311"/>
              <a:gd name="connsiteY92" fmla="*/ 307677 h 867822"/>
              <a:gd name="connsiteX93" fmla="*/ 201450 w 575311"/>
              <a:gd name="connsiteY93" fmla="*/ 300168 h 867822"/>
              <a:gd name="connsiteX94" fmla="*/ 188959 w 575311"/>
              <a:gd name="connsiteY94" fmla="*/ 298904 h 867822"/>
              <a:gd name="connsiteX95" fmla="*/ 188547 w 575311"/>
              <a:gd name="connsiteY95" fmla="*/ 306002 h 867822"/>
              <a:gd name="connsiteX96" fmla="*/ 194793 w 575311"/>
              <a:gd name="connsiteY96" fmla="*/ 312644 h 867822"/>
              <a:gd name="connsiteX97" fmla="*/ 188136 w 575311"/>
              <a:gd name="connsiteY97" fmla="*/ 321416 h 867822"/>
              <a:gd name="connsiteX98" fmla="*/ 180642 w 575311"/>
              <a:gd name="connsiteY98" fmla="*/ 321005 h 867822"/>
              <a:gd name="connsiteX99" fmla="*/ 169415 w 575311"/>
              <a:gd name="connsiteY99" fmla="*/ 306413 h 867822"/>
              <a:gd name="connsiteX100" fmla="*/ 168974 w 575311"/>
              <a:gd name="connsiteY100" fmla="*/ 294775 h 867822"/>
              <a:gd name="connsiteX101" fmla="*/ 164404 w 575311"/>
              <a:gd name="connsiteY101" fmla="*/ 293070 h 867822"/>
              <a:gd name="connsiteX102" fmla="*/ 160216 w 575311"/>
              <a:gd name="connsiteY102" fmla="*/ 296435 h 867822"/>
              <a:gd name="connsiteX103" fmla="*/ 155235 w 575311"/>
              <a:gd name="connsiteY103" fmla="*/ 292674 h 867822"/>
              <a:gd name="connsiteX104" fmla="*/ 154824 w 575311"/>
              <a:gd name="connsiteY104" fmla="*/ 271837 h 867822"/>
              <a:gd name="connsiteX105" fmla="*/ 146095 w 575311"/>
              <a:gd name="connsiteY105" fmla="*/ 256069 h 867822"/>
              <a:gd name="connsiteX106" fmla="*/ 141921 w 575311"/>
              <a:gd name="connsiteY106" fmla="*/ 239391 h 867822"/>
              <a:gd name="connsiteX107" fmla="*/ 146095 w 575311"/>
              <a:gd name="connsiteY107" fmla="*/ 231456 h 867822"/>
              <a:gd name="connsiteX108" fmla="*/ 143978 w 575311"/>
              <a:gd name="connsiteY108" fmla="*/ 227312 h 867822"/>
              <a:gd name="connsiteX109" fmla="*/ 137351 w 575311"/>
              <a:gd name="connsiteY109" fmla="*/ 226915 h 867822"/>
              <a:gd name="connsiteX110" fmla="*/ 134427 w 575311"/>
              <a:gd name="connsiteY110" fmla="*/ 214424 h 867822"/>
              <a:gd name="connsiteX111" fmla="*/ 136102 w 575311"/>
              <a:gd name="connsiteY111" fmla="*/ 200244 h 867822"/>
              <a:gd name="connsiteX112" fmla="*/ 143978 w 575311"/>
              <a:gd name="connsiteY112" fmla="*/ 209796 h 867822"/>
              <a:gd name="connsiteX113" fmla="*/ 153971 w 575311"/>
              <a:gd name="connsiteY113" fmla="*/ 211471 h 867822"/>
              <a:gd name="connsiteX114" fmla="*/ 162332 w 575311"/>
              <a:gd name="connsiteY114" fmla="*/ 206915 h 867822"/>
              <a:gd name="connsiteX115" fmla="*/ 162332 w 575311"/>
              <a:gd name="connsiteY115" fmla="*/ 199421 h 867822"/>
              <a:gd name="connsiteX116" fmla="*/ 153178 w 575311"/>
              <a:gd name="connsiteY116" fmla="*/ 180259 h 867822"/>
              <a:gd name="connsiteX117" fmla="*/ 158570 w 575311"/>
              <a:gd name="connsiteY117" fmla="*/ 166549 h 867822"/>
              <a:gd name="connsiteX118" fmla="*/ 165227 w 575311"/>
              <a:gd name="connsiteY118" fmla="*/ 137792 h 867822"/>
              <a:gd name="connsiteX119" fmla="*/ 164816 w 575311"/>
              <a:gd name="connsiteY119" fmla="*/ 114089 h 867822"/>
              <a:gd name="connsiteX120" fmla="*/ 161480 w 575311"/>
              <a:gd name="connsiteY120" fmla="*/ 99909 h 867822"/>
              <a:gd name="connsiteX121" fmla="*/ 173162 w 575311"/>
              <a:gd name="connsiteY121" fmla="*/ 76574 h 867822"/>
              <a:gd name="connsiteX122" fmla="*/ 175220 w 575311"/>
              <a:gd name="connsiteY122" fmla="*/ 63686 h 867822"/>
              <a:gd name="connsiteX123" fmla="*/ 191898 w 575311"/>
              <a:gd name="connsiteY123" fmla="*/ 57853 h 867822"/>
              <a:gd name="connsiteX124" fmla="*/ 213925 w 575311"/>
              <a:gd name="connsiteY124" fmla="*/ 62041 h 867822"/>
              <a:gd name="connsiteX125" fmla="*/ 223535 w 575311"/>
              <a:gd name="connsiteY125" fmla="*/ 72856 h 867822"/>
              <a:gd name="connsiteX126" fmla="*/ 231838 w 575311"/>
              <a:gd name="connsiteY126" fmla="*/ 78249 h 867822"/>
              <a:gd name="connsiteX127" fmla="*/ 234762 w 575311"/>
              <a:gd name="connsiteY127" fmla="*/ 72445 h 867822"/>
              <a:gd name="connsiteX128" fmla="*/ 251000 w 575311"/>
              <a:gd name="connsiteY128" fmla="*/ 72445 h 867822"/>
              <a:gd name="connsiteX129" fmla="*/ 258905 w 575311"/>
              <a:gd name="connsiteY129" fmla="*/ 65759 h 867822"/>
              <a:gd name="connsiteX130" fmla="*/ 259758 w 575311"/>
              <a:gd name="connsiteY130" fmla="*/ 60365 h 867822"/>
              <a:gd name="connsiteX131" fmla="*/ 265150 w 575311"/>
              <a:gd name="connsiteY131" fmla="*/ 58264 h 867822"/>
              <a:gd name="connsiteX132" fmla="*/ 272660 w 575311"/>
              <a:gd name="connsiteY132" fmla="*/ 68286 h 867822"/>
              <a:gd name="connsiteX133" fmla="*/ 271808 w 575311"/>
              <a:gd name="connsiteY133" fmla="*/ 76574 h 867822"/>
              <a:gd name="connsiteX134" fmla="*/ 265150 w 575311"/>
              <a:gd name="connsiteY134" fmla="*/ 84494 h 867822"/>
              <a:gd name="connsiteX135" fmla="*/ 262653 w 575311"/>
              <a:gd name="connsiteY135" fmla="*/ 106992 h 867822"/>
              <a:gd name="connsiteX136" fmla="*/ 273042 w 575311"/>
              <a:gd name="connsiteY136" fmla="*/ 124875 h 867822"/>
              <a:gd name="connsiteX137" fmla="*/ 279713 w 575311"/>
              <a:gd name="connsiteY137" fmla="*/ 127388 h 867822"/>
              <a:gd name="connsiteX138" fmla="*/ 283475 w 575311"/>
              <a:gd name="connsiteY138" fmla="*/ 141980 h 867822"/>
              <a:gd name="connsiteX139" fmla="*/ 289294 w 575311"/>
              <a:gd name="connsiteY139" fmla="*/ 149077 h 867822"/>
              <a:gd name="connsiteX140" fmla="*/ 283886 w 575311"/>
              <a:gd name="connsiteY140" fmla="*/ 176115 h 867822"/>
              <a:gd name="connsiteX141" fmla="*/ 276819 w 575311"/>
              <a:gd name="connsiteY141" fmla="*/ 192735 h 867822"/>
              <a:gd name="connsiteX142" fmla="*/ 280154 w 575311"/>
              <a:gd name="connsiteY142" fmla="*/ 206489 h 867822"/>
              <a:gd name="connsiteX143" fmla="*/ 270544 w 575311"/>
              <a:gd name="connsiteY143" fmla="*/ 221919 h 867822"/>
              <a:gd name="connsiteX144" fmla="*/ 269750 w 575311"/>
              <a:gd name="connsiteY144" fmla="*/ 216085 h 867822"/>
              <a:gd name="connsiteX145" fmla="*/ 273468 w 575311"/>
              <a:gd name="connsiteY145" fmla="*/ 207738 h 867822"/>
              <a:gd name="connsiteX146" fmla="*/ 266415 w 575311"/>
              <a:gd name="connsiteY146" fmla="*/ 211897 h 867822"/>
              <a:gd name="connsiteX147" fmla="*/ 248502 w 575311"/>
              <a:gd name="connsiteY147" fmla="*/ 228987 h 867822"/>
              <a:gd name="connsiteX148" fmla="*/ 244343 w 575311"/>
              <a:gd name="connsiteY148" fmla="*/ 239391 h 867822"/>
              <a:gd name="connsiteX149" fmla="*/ 245577 w 575311"/>
              <a:gd name="connsiteY149" fmla="*/ 252278 h 867822"/>
              <a:gd name="connsiteX150" fmla="*/ 239773 w 575311"/>
              <a:gd name="connsiteY150" fmla="*/ 261051 h 867822"/>
              <a:gd name="connsiteX151" fmla="*/ 237672 w 575311"/>
              <a:gd name="connsiteY151" fmla="*/ 275202 h 867822"/>
              <a:gd name="connsiteX152" fmla="*/ 243902 w 575311"/>
              <a:gd name="connsiteY152" fmla="*/ 280183 h 867822"/>
              <a:gd name="connsiteX153" fmla="*/ 249766 w 575311"/>
              <a:gd name="connsiteY153" fmla="*/ 295186 h 867822"/>
              <a:gd name="connsiteX154" fmla="*/ 257245 w 575311"/>
              <a:gd name="connsiteY154" fmla="*/ 303474 h 867822"/>
              <a:gd name="connsiteX155" fmla="*/ 252660 w 575311"/>
              <a:gd name="connsiteY155" fmla="*/ 310189 h 867822"/>
              <a:gd name="connsiteX156" fmla="*/ 252646 w 575311"/>
              <a:gd name="connsiteY156" fmla="*/ 322607 h 867822"/>
              <a:gd name="connsiteX157" fmla="*/ 252646 w 575311"/>
              <a:gd name="connsiteY157" fmla="*/ 322607 h 867822"/>
              <a:gd name="connsiteX158" fmla="*/ 273967 w 575311"/>
              <a:gd name="connsiteY158" fmla="*/ 326809 h 867822"/>
              <a:gd name="connsiteX159" fmla="*/ 275863 w 575311"/>
              <a:gd name="connsiteY159" fmla="*/ 336405 h 867822"/>
              <a:gd name="connsiteX160" fmla="*/ 284195 w 575311"/>
              <a:gd name="connsiteY160" fmla="*/ 341181 h 867822"/>
              <a:gd name="connsiteX161" fmla="*/ 282138 w 575311"/>
              <a:gd name="connsiteY161" fmla="*/ 332217 h 867822"/>
              <a:gd name="connsiteX162" fmla="*/ 273967 w 575311"/>
              <a:gd name="connsiteY162" fmla="*/ 326809 h 867822"/>
              <a:gd name="connsiteX163" fmla="*/ 273967 w 575311"/>
              <a:gd name="connsiteY163" fmla="*/ 326809 h 867822"/>
              <a:gd name="connsiteX164" fmla="*/ 263916 w 575311"/>
              <a:gd name="connsiteY164" fmla="*/ 283107 h 867822"/>
              <a:gd name="connsiteX165" fmla="*/ 269750 w 575311"/>
              <a:gd name="connsiteY165" fmla="*/ 298493 h 867822"/>
              <a:gd name="connsiteX166" fmla="*/ 268061 w 575311"/>
              <a:gd name="connsiteY166" fmla="*/ 303474 h 867822"/>
              <a:gd name="connsiteX167" fmla="*/ 270162 w 575311"/>
              <a:gd name="connsiteY167" fmla="*/ 311395 h 867822"/>
              <a:gd name="connsiteX168" fmla="*/ 278053 w 575311"/>
              <a:gd name="connsiteY168" fmla="*/ 303886 h 867822"/>
              <a:gd name="connsiteX169" fmla="*/ 279302 w 575311"/>
              <a:gd name="connsiteY169" fmla="*/ 286428 h 867822"/>
              <a:gd name="connsiteX170" fmla="*/ 285135 w 575311"/>
              <a:gd name="connsiteY170" fmla="*/ 280595 h 867822"/>
              <a:gd name="connsiteX171" fmla="*/ 277641 w 575311"/>
              <a:gd name="connsiteY171" fmla="*/ 275187 h 867822"/>
              <a:gd name="connsiteX172" fmla="*/ 263916 w 575311"/>
              <a:gd name="connsiteY172" fmla="*/ 283107 h 867822"/>
              <a:gd name="connsiteX173" fmla="*/ 263916 w 575311"/>
              <a:gd name="connsiteY173" fmla="*/ 283107 h 867822"/>
              <a:gd name="connsiteX174" fmla="*/ 161553 w 575311"/>
              <a:gd name="connsiteY174" fmla="*/ 356184 h 867822"/>
              <a:gd name="connsiteX175" fmla="*/ 162832 w 575311"/>
              <a:gd name="connsiteY175" fmla="*/ 364310 h 867822"/>
              <a:gd name="connsiteX176" fmla="*/ 177041 w 575311"/>
              <a:gd name="connsiteY176" fmla="*/ 370393 h 867822"/>
              <a:gd name="connsiteX177" fmla="*/ 179951 w 575311"/>
              <a:gd name="connsiteY177" fmla="*/ 367469 h 867822"/>
              <a:gd name="connsiteX178" fmla="*/ 169312 w 575311"/>
              <a:gd name="connsiteY178" fmla="*/ 356184 h 867822"/>
              <a:gd name="connsiteX179" fmla="*/ 161553 w 575311"/>
              <a:gd name="connsiteY179" fmla="*/ 356184 h 867822"/>
              <a:gd name="connsiteX180" fmla="*/ 161553 w 575311"/>
              <a:gd name="connsiteY180" fmla="*/ 356184 h 867822"/>
              <a:gd name="connsiteX181" fmla="*/ 181465 w 575311"/>
              <a:gd name="connsiteY181" fmla="*/ 381356 h 867822"/>
              <a:gd name="connsiteX182" fmla="*/ 183948 w 575311"/>
              <a:gd name="connsiteY182" fmla="*/ 386749 h 867822"/>
              <a:gd name="connsiteX183" fmla="*/ 191883 w 575311"/>
              <a:gd name="connsiteY183" fmla="*/ 386352 h 867822"/>
              <a:gd name="connsiteX184" fmla="*/ 194793 w 575311"/>
              <a:gd name="connsiteY184" fmla="*/ 400092 h 867822"/>
              <a:gd name="connsiteX185" fmla="*/ 202698 w 575311"/>
              <a:gd name="connsiteY185" fmla="*/ 403016 h 867822"/>
              <a:gd name="connsiteX186" fmla="*/ 210208 w 575311"/>
              <a:gd name="connsiteY186" fmla="*/ 412979 h 867822"/>
              <a:gd name="connsiteX187" fmla="*/ 210208 w 575311"/>
              <a:gd name="connsiteY187" fmla="*/ 430862 h 867822"/>
              <a:gd name="connsiteX188" fmla="*/ 219347 w 575311"/>
              <a:gd name="connsiteY188" fmla="*/ 436255 h 867822"/>
              <a:gd name="connsiteX189" fmla="*/ 219789 w 575311"/>
              <a:gd name="connsiteY189" fmla="*/ 446703 h 867822"/>
              <a:gd name="connsiteX190" fmla="*/ 231015 w 575311"/>
              <a:gd name="connsiteY190" fmla="*/ 460457 h 867822"/>
              <a:gd name="connsiteX191" fmla="*/ 240566 w 575311"/>
              <a:gd name="connsiteY191" fmla="*/ 462118 h 867822"/>
              <a:gd name="connsiteX192" fmla="*/ 251000 w 575311"/>
              <a:gd name="connsiteY192" fmla="*/ 453360 h 867822"/>
              <a:gd name="connsiteX193" fmla="*/ 251000 w 575311"/>
              <a:gd name="connsiteY193" fmla="*/ 444190 h 867822"/>
              <a:gd name="connsiteX194" fmla="*/ 256422 w 575311"/>
              <a:gd name="connsiteY194" fmla="*/ 440473 h 867822"/>
              <a:gd name="connsiteX195" fmla="*/ 256422 w 575311"/>
              <a:gd name="connsiteY195" fmla="*/ 430451 h 867822"/>
              <a:gd name="connsiteX196" fmla="*/ 250589 w 575311"/>
              <a:gd name="connsiteY196" fmla="*/ 421737 h 867822"/>
              <a:gd name="connsiteX197" fmla="*/ 254747 w 575311"/>
              <a:gd name="connsiteY197" fmla="*/ 413802 h 867822"/>
              <a:gd name="connsiteX198" fmla="*/ 254747 w 575311"/>
              <a:gd name="connsiteY198" fmla="*/ 403427 h 867822"/>
              <a:gd name="connsiteX199" fmla="*/ 243080 w 575311"/>
              <a:gd name="connsiteY199" fmla="*/ 398828 h 867822"/>
              <a:gd name="connsiteX200" fmla="*/ 218936 w 575311"/>
              <a:gd name="connsiteY200" fmla="*/ 377579 h 867822"/>
              <a:gd name="connsiteX201" fmla="*/ 205197 w 575311"/>
              <a:gd name="connsiteY201" fmla="*/ 380915 h 867822"/>
              <a:gd name="connsiteX202" fmla="*/ 191883 w 575311"/>
              <a:gd name="connsiteY202" fmla="*/ 375948 h 867822"/>
              <a:gd name="connsiteX203" fmla="*/ 181465 w 575311"/>
              <a:gd name="connsiteY203" fmla="*/ 381356 h 867822"/>
              <a:gd name="connsiteX204" fmla="*/ 181465 w 575311"/>
              <a:gd name="connsiteY204" fmla="*/ 381356 h 867822"/>
              <a:gd name="connsiteX205" fmla="*/ 410775 w 575311"/>
              <a:gd name="connsiteY205" fmla="*/ 340960 h 867822"/>
              <a:gd name="connsiteX206" fmla="*/ 405132 w 575311"/>
              <a:gd name="connsiteY206" fmla="*/ 345369 h 867822"/>
              <a:gd name="connsiteX207" fmla="*/ 407234 w 575311"/>
              <a:gd name="connsiteY207" fmla="*/ 358270 h 867822"/>
              <a:gd name="connsiteX208" fmla="*/ 403898 w 575311"/>
              <a:gd name="connsiteY208" fmla="*/ 367234 h 867822"/>
              <a:gd name="connsiteX209" fmla="*/ 399916 w 575311"/>
              <a:gd name="connsiteY209" fmla="*/ 370393 h 867822"/>
              <a:gd name="connsiteX210" fmla="*/ 405132 w 575311"/>
              <a:gd name="connsiteY210" fmla="*/ 376639 h 867822"/>
              <a:gd name="connsiteX211" fmla="*/ 420415 w 575311"/>
              <a:gd name="connsiteY211" fmla="*/ 373479 h 867822"/>
              <a:gd name="connsiteX212" fmla="*/ 424573 w 575311"/>
              <a:gd name="connsiteY212" fmla="*/ 361430 h 867822"/>
              <a:gd name="connsiteX213" fmla="*/ 419151 w 575311"/>
              <a:gd name="connsiteY213" fmla="*/ 349718 h 867822"/>
              <a:gd name="connsiteX214" fmla="*/ 410775 w 575311"/>
              <a:gd name="connsiteY214" fmla="*/ 340960 h 867822"/>
              <a:gd name="connsiteX215" fmla="*/ 410775 w 575311"/>
              <a:gd name="connsiteY215" fmla="*/ 340960 h 867822"/>
              <a:gd name="connsiteX216" fmla="*/ 270632 w 575311"/>
              <a:gd name="connsiteY216" fmla="*/ 388321 h 867822"/>
              <a:gd name="connsiteX217" fmla="*/ 284195 w 575311"/>
              <a:gd name="connsiteY217" fmla="*/ 397520 h 867822"/>
              <a:gd name="connsiteX218" fmla="*/ 286708 w 575311"/>
              <a:gd name="connsiteY218" fmla="*/ 390995 h 867822"/>
              <a:gd name="connsiteX219" fmla="*/ 291513 w 575311"/>
              <a:gd name="connsiteY219" fmla="*/ 385191 h 867822"/>
              <a:gd name="connsiteX220" fmla="*/ 285650 w 575311"/>
              <a:gd name="connsiteY220" fmla="*/ 375375 h 867822"/>
              <a:gd name="connsiteX221" fmla="*/ 275011 w 575311"/>
              <a:gd name="connsiteY221" fmla="*/ 371452 h 867822"/>
              <a:gd name="connsiteX222" fmla="*/ 268957 w 575311"/>
              <a:gd name="connsiteY222" fmla="*/ 379769 h 867822"/>
              <a:gd name="connsiteX223" fmla="*/ 270632 w 575311"/>
              <a:gd name="connsiteY223" fmla="*/ 388321 h 867822"/>
              <a:gd name="connsiteX224" fmla="*/ 270632 w 575311"/>
              <a:gd name="connsiteY224" fmla="*/ 388321 h 867822"/>
              <a:gd name="connsiteX225" fmla="*/ 293380 w 575311"/>
              <a:gd name="connsiteY225" fmla="*/ 431920 h 867822"/>
              <a:gd name="connsiteX226" fmla="*/ 288604 w 575311"/>
              <a:gd name="connsiteY226" fmla="*/ 443191 h 867822"/>
              <a:gd name="connsiteX227" fmla="*/ 281491 w 575311"/>
              <a:gd name="connsiteY227" fmla="*/ 452948 h 867822"/>
              <a:gd name="connsiteX228" fmla="*/ 287531 w 575311"/>
              <a:gd name="connsiteY228" fmla="*/ 468010 h 867822"/>
              <a:gd name="connsiteX229" fmla="*/ 294643 w 575311"/>
              <a:gd name="connsiteY229" fmla="*/ 465703 h 867822"/>
              <a:gd name="connsiteX230" fmla="*/ 299036 w 575311"/>
              <a:gd name="connsiteY230" fmla="*/ 451317 h 867822"/>
              <a:gd name="connsiteX231" fmla="*/ 295084 w 575311"/>
              <a:gd name="connsiteY231" fmla="*/ 441090 h 867822"/>
              <a:gd name="connsiteX232" fmla="*/ 297773 w 575311"/>
              <a:gd name="connsiteY232" fmla="*/ 427938 h 867822"/>
              <a:gd name="connsiteX233" fmla="*/ 293380 w 575311"/>
              <a:gd name="connsiteY233" fmla="*/ 431920 h 867822"/>
              <a:gd name="connsiteX234" fmla="*/ 293380 w 575311"/>
              <a:gd name="connsiteY234" fmla="*/ 431920 h 867822"/>
              <a:gd name="connsiteX235" fmla="*/ 320329 w 575311"/>
              <a:gd name="connsiteY235" fmla="*/ 441531 h 867822"/>
              <a:gd name="connsiteX236" fmla="*/ 315112 w 575311"/>
              <a:gd name="connsiteY236" fmla="*/ 445248 h 867822"/>
              <a:gd name="connsiteX237" fmla="*/ 316582 w 575311"/>
              <a:gd name="connsiteY237" fmla="*/ 451949 h 867822"/>
              <a:gd name="connsiteX238" fmla="*/ 327441 w 575311"/>
              <a:gd name="connsiteY238" fmla="*/ 451112 h 867822"/>
              <a:gd name="connsiteX239" fmla="*/ 328279 w 575311"/>
              <a:gd name="connsiteY239" fmla="*/ 445454 h 867822"/>
              <a:gd name="connsiteX240" fmla="*/ 320329 w 575311"/>
              <a:gd name="connsiteY240" fmla="*/ 441531 h 867822"/>
              <a:gd name="connsiteX241" fmla="*/ 320329 w 575311"/>
              <a:gd name="connsiteY241" fmla="*/ 441531 h 867822"/>
              <a:gd name="connsiteX242" fmla="*/ 356272 w 575311"/>
              <a:gd name="connsiteY242" fmla="*/ 412729 h 867822"/>
              <a:gd name="connsiteX243" fmla="*/ 344560 w 575311"/>
              <a:gd name="connsiteY243" fmla="*/ 400812 h 867822"/>
              <a:gd name="connsiteX244" fmla="*/ 340197 w 575311"/>
              <a:gd name="connsiteY244" fmla="*/ 401855 h 867822"/>
              <a:gd name="connsiteX245" fmla="*/ 339991 w 575311"/>
              <a:gd name="connsiteY245" fmla="*/ 408512 h 867822"/>
              <a:gd name="connsiteX246" fmla="*/ 354979 w 575311"/>
              <a:gd name="connsiteY246" fmla="*/ 424823 h 867822"/>
              <a:gd name="connsiteX247" fmla="*/ 357742 w 575311"/>
              <a:gd name="connsiteY247" fmla="*/ 419386 h 867822"/>
              <a:gd name="connsiteX248" fmla="*/ 356272 w 575311"/>
              <a:gd name="connsiteY248" fmla="*/ 412729 h 867822"/>
              <a:gd name="connsiteX249" fmla="*/ 356272 w 575311"/>
              <a:gd name="connsiteY249" fmla="*/ 412729 h 867822"/>
              <a:gd name="connsiteX250" fmla="*/ 378006 w 575311"/>
              <a:gd name="connsiteY250" fmla="*/ 434639 h 867822"/>
              <a:gd name="connsiteX251" fmla="*/ 381342 w 575311"/>
              <a:gd name="connsiteY251" fmla="*/ 440473 h 867822"/>
              <a:gd name="connsiteX252" fmla="*/ 390540 w 575311"/>
              <a:gd name="connsiteY252" fmla="*/ 449436 h 867822"/>
              <a:gd name="connsiteX253" fmla="*/ 395551 w 575311"/>
              <a:gd name="connsiteY253" fmla="*/ 449436 h 867822"/>
              <a:gd name="connsiteX254" fmla="*/ 385911 w 575311"/>
              <a:gd name="connsiteY254" fmla="*/ 437313 h 867822"/>
              <a:gd name="connsiteX255" fmla="*/ 378006 w 575311"/>
              <a:gd name="connsiteY255" fmla="*/ 434639 h 867822"/>
              <a:gd name="connsiteX256" fmla="*/ 378006 w 575311"/>
              <a:gd name="connsiteY256" fmla="*/ 434639 h 867822"/>
              <a:gd name="connsiteX257" fmla="*/ 358991 w 575311"/>
              <a:gd name="connsiteY257" fmla="*/ 476327 h 867822"/>
              <a:gd name="connsiteX258" fmla="*/ 368396 w 575311"/>
              <a:gd name="connsiteY258" fmla="*/ 461133 h 867822"/>
              <a:gd name="connsiteX259" fmla="*/ 376948 w 575311"/>
              <a:gd name="connsiteY259" fmla="*/ 460296 h 867822"/>
              <a:gd name="connsiteX260" fmla="*/ 389277 w 575311"/>
              <a:gd name="connsiteY260" fmla="*/ 476122 h 867822"/>
              <a:gd name="connsiteX261" fmla="*/ 403486 w 575311"/>
              <a:gd name="connsiteY261" fmla="*/ 481956 h 867822"/>
              <a:gd name="connsiteX262" fmla="*/ 412656 w 575311"/>
              <a:gd name="connsiteY262" fmla="*/ 480898 h 867822"/>
              <a:gd name="connsiteX263" fmla="*/ 412656 w 575311"/>
              <a:gd name="connsiteY263" fmla="*/ 473815 h 867822"/>
              <a:gd name="connsiteX264" fmla="*/ 405779 w 575311"/>
              <a:gd name="connsiteY264" fmla="*/ 464851 h 867822"/>
              <a:gd name="connsiteX265" fmla="*/ 388013 w 575311"/>
              <a:gd name="connsiteY265" fmla="*/ 453375 h 867822"/>
              <a:gd name="connsiteX266" fmla="*/ 380283 w 575311"/>
              <a:gd name="connsiteY266" fmla="*/ 451949 h 867822"/>
              <a:gd name="connsiteX267" fmla="*/ 370262 w 575311"/>
              <a:gd name="connsiteY267" fmla="*/ 442559 h 867822"/>
              <a:gd name="connsiteX268" fmla="*/ 366089 w 575311"/>
              <a:gd name="connsiteY268" fmla="*/ 442985 h 867822"/>
              <a:gd name="connsiteX269" fmla="*/ 367132 w 575311"/>
              <a:gd name="connsiteY269" fmla="*/ 439209 h 867822"/>
              <a:gd name="connsiteX270" fmla="*/ 358991 w 575311"/>
              <a:gd name="connsiteY270" fmla="*/ 436696 h 867822"/>
              <a:gd name="connsiteX271" fmla="*/ 359402 w 575311"/>
              <a:gd name="connsiteY271" fmla="*/ 449231 h 867822"/>
              <a:gd name="connsiteX272" fmla="*/ 361710 w 575311"/>
              <a:gd name="connsiteY272" fmla="*/ 458606 h 867822"/>
              <a:gd name="connsiteX273" fmla="*/ 356684 w 575311"/>
              <a:gd name="connsiteY273" fmla="*/ 462970 h 867822"/>
              <a:gd name="connsiteX274" fmla="*/ 356478 w 575311"/>
              <a:gd name="connsiteY274" fmla="*/ 469685 h 867822"/>
              <a:gd name="connsiteX275" fmla="*/ 358991 w 575311"/>
              <a:gd name="connsiteY275" fmla="*/ 476327 h 867822"/>
              <a:gd name="connsiteX276" fmla="*/ 358991 w 575311"/>
              <a:gd name="connsiteY276" fmla="*/ 476327 h 867822"/>
              <a:gd name="connsiteX277" fmla="*/ 302578 w 575311"/>
              <a:gd name="connsiteY277" fmla="*/ 560351 h 867822"/>
              <a:gd name="connsiteX278" fmla="*/ 298831 w 575311"/>
              <a:gd name="connsiteY278" fmla="*/ 565186 h 867822"/>
              <a:gd name="connsiteX279" fmla="*/ 293614 w 575311"/>
              <a:gd name="connsiteY279" fmla="*/ 567288 h 867822"/>
              <a:gd name="connsiteX280" fmla="*/ 289015 w 575311"/>
              <a:gd name="connsiteY280" fmla="*/ 547876 h 867822"/>
              <a:gd name="connsiteX281" fmla="*/ 293174 w 575311"/>
              <a:gd name="connsiteY281" fmla="*/ 534078 h 867822"/>
              <a:gd name="connsiteX282" fmla="*/ 292777 w 575311"/>
              <a:gd name="connsiteY282" fmla="*/ 514299 h 867822"/>
              <a:gd name="connsiteX283" fmla="*/ 295260 w 575311"/>
              <a:gd name="connsiteY283" fmla="*/ 503454 h 867822"/>
              <a:gd name="connsiteX284" fmla="*/ 295496 w 575311"/>
              <a:gd name="connsiteY284" fmla="*/ 492389 h 867822"/>
              <a:gd name="connsiteX285" fmla="*/ 289838 w 575311"/>
              <a:gd name="connsiteY285" fmla="*/ 490934 h 867822"/>
              <a:gd name="connsiteX286" fmla="*/ 277921 w 575311"/>
              <a:gd name="connsiteY286" fmla="*/ 486555 h 867822"/>
              <a:gd name="connsiteX287" fmla="*/ 280228 w 575311"/>
              <a:gd name="connsiteY287" fmla="*/ 479501 h 867822"/>
              <a:gd name="connsiteX288" fmla="*/ 292130 w 575311"/>
              <a:gd name="connsiteY288" fmla="*/ 476342 h 867822"/>
              <a:gd name="connsiteX289" fmla="*/ 303195 w 575311"/>
              <a:gd name="connsiteY289" fmla="*/ 487407 h 867822"/>
              <a:gd name="connsiteX290" fmla="*/ 311571 w 575311"/>
              <a:gd name="connsiteY290" fmla="*/ 490934 h 867822"/>
              <a:gd name="connsiteX291" fmla="*/ 309470 w 575311"/>
              <a:gd name="connsiteY291" fmla="*/ 495548 h 867822"/>
              <a:gd name="connsiteX292" fmla="*/ 315730 w 575311"/>
              <a:gd name="connsiteY292" fmla="*/ 496165 h 867822"/>
              <a:gd name="connsiteX293" fmla="*/ 327853 w 575311"/>
              <a:gd name="connsiteY293" fmla="*/ 495328 h 867822"/>
              <a:gd name="connsiteX294" fmla="*/ 335994 w 575311"/>
              <a:gd name="connsiteY294" fmla="*/ 497576 h 867822"/>
              <a:gd name="connsiteX295" fmla="*/ 342915 w 575311"/>
              <a:gd name="connsiteY295" fmla="*/ 508244 h 867822"/>
              <a:gd name="connsiteX296" fmla="*/ 350409 w 575311"/>
              <a:gd name="connsiteY296" fmla="*/ 498840 h 867822"/>
              <a:gd name="connsiteX297" fmla="*/ 357301 w 575311"/>
              <a:gd name="connsiteY297" fmla="*/ 494490 h 867822"/>
              <a:gd name="connsiteX298" fmla="*/ 362532 w 575311"/>
              <a:gd name="connsiteY298" fmla="*/ 502822 h 867822"/>
              <a:gd name="connsiteX299" fmla="*/ 360666 w 575311"/>
              <a:gd name="connsiteY299" fmla="*/ 512638 h 867822"/>
              <a:gd name="connsiteX300" fmla="*/ 354392 w 575311"/>
              <a:gd name="connsiteY300" fmla="*/ 517414 h 867822"/>
              <a:gd name="connsiteX301" fmla="*/ 348764 w 575311"/>
              <a:gd name="connsiteY301" fmla="*/ 529743 h 867822"/>
              <a:gd name="connsiteX302" fmla="*/ 334950 w 575311"/>
              <a:gd name="connsiteY302" fmla="*/ 541175 h 867822"/>
              <a:gd name="connsiteX303" fmla="*/ 330380 w 575311"/>
              <a:gd name="connsiteY303" fmla="*/ 548934 h 867822"/>
              <a:gd name="connsiteX304" fmla="*/ 324282 w 575311"/>
              <a:gd name="connsiteY304" fmla="*/ 548934 h 867822"/>
              <a:gd name="connsiteX305" fmla="*/ 322842 w 575311"/>
              <a:gd name="connsiteY305" fmla="*/ 552666 h 867822"/>
              <a:gd name="connsiteX306" fmla="*/ 315318 w 575311"/>
              <a:gd name="connsiteY306" fmla="*/ 552240 h 867822"/>
              <a:gd name="connsiteX307" fmla="*/ 302578 w 575311"/>
              <a:gd name="connsiteY307" fmla="*/ 560351 h 867822"/>
              <a:gd name="connsiteX308" fmla="*/ 302578 w 575311"/>
              <a:gd name="connsiteY308" fmla="*/ 560351 h 867822"/>
              <a:gd name="connsiteX309" fmla="*/ 331424 w 575311"/>
              <a:gd name="connsiteY309" fmla="*/ 552651 h 867822"/>
              <a:gd name="connsiteX310" fmla="*/ 321799 w 575311"/>
              <a:gd name="connsiteY310" fmla="*/ 555811 h 867822"/>
              <a:gd name="connsiteX311" fmla="*/ 318228 w 575311"/>
              <a:gd name="connsiteY311" fmla="*/ 567288 h 867822"/>
              <a:gd name="connsiteX312" fmla="*/ 324929 w 575311"/>
              <a:gd name="connsiteY312" fmla="*/ 573107 h 867822"/>
              <a:gd name="connsiteX313" fmla="*/ 334950 w 575311"/>
              <a:gd name="connsiteY313" fmla="*/ 562673 h 867822"/>
              <a:gd name="connsiteX314" fmla="*/ 335597 w 575311"/>
              <a:gd name="connsiteY314" fmla="*/ 555370 h 867822"/>
              <a:gd name="connsiteX315" fmla="*/ 331424 w 575311"/>
              <a:gd name="connsiteY315" fmla="*/ 552651 h 867822"/>
              <a:gd name="connsiteX316" fmla="*/ 331424 w 575311"/>
              <a:gd name="connsiteY316" fmla="*/ 552651 h 867822"/>
              <a:gd name="connsiteX317" fmla="*/ 429202 w 575311"/>
              <a:gd name="connsiteY317" fmla="*/ 549933 h 867822"/>
              <a:gd name="connsiteX318" fmla="*/ 428761 w 575311"/>
              <a:gd name="connsiteY318" fmla="*/ 561204 h 867822"/>
              <a:gd name="connsiteX319" fmla="*/ 424779 w 575311"/>
              <a:gd name="connsiteY319" fmla="*/ 555370 h 867822"/>
              <a:gd name="connsiteX320" fmla="*/ 429202 w 575311"/>
              <a:gd name="connsiteY320" fmla="*/ 549933 h 867822"/>
              <a:gd name="connsiteX321" fmla="*/ 429202 w 575311"/>
              <a:gd name="connsiteY321" fmla="*/ 549933 h 867822"/>
              <a:gd name="connsiteX322" fmla="*/ 378388 w 575311"/>
              <a:gd name="connsiteY322" fmla="*/ 626962 h 867822"/>
              <a:gd name="connsiteX323" fmla="*/ 387116 w 575311"/>
              <a:gd name="connsiteY323" fmla="*/ 616955 h 867822"/>
              <a:gd name="connsiteX324" fmla="*/ 391290 w 575311"/>
              <a:gd name="connsiteY324" fmla="*/ 592415 h 867822"/>
              <a:gd name="connsiteX325" fmla="*/ 407101 w 575311"/>
              <a:gd name="connsiteY325" fmla="*/ 574517 h 867822"/>
              <a:gd name="connsiteX326" fmla="*/ 410040 w 575311"/>
              <a:gd name="connsiteY326" fmla="*/ 563232 h 867822"/>
              <a:gd name="connsiteX327" fmla="*/ 408365 w 575311"/>
              <a:gd name="connsiteY327" fmla="*/ 552857 h 867822"/>
              <a:gd name="connsiteX328" fmla="*/ 412523 w 575311"/>
              <a:gd name="connsiteY328" fmla="*/ 545789 h 867822"/>
              <a:gd name="connsiteX329" fmla="*/ 412112 w 575311"/>
              <a:gd name="connsiteY329" fmla="*/ 523703 h 867822"/>
              <a:gd name="connsiteX330" fmla="*/ 405867 w 575311"/>
              <a:gd name="connsiteY330" fmla="*/ 526216 h 867822"/>
              <a:gd name="connsiteX331" fmla="*/ 402120 w 575311"/>
              <a:gd name="connsiteY331" fmla="*/ 547053 h 867822"/>
              <a:gd name="connsiteX332" fmla="*/ 391290 w 575311"/>
              <a:gd name="connsiteY332" fmla="*/ 564495 h 867822"/>
              <a:gd name="connsiteX333" fmla="*/ 390026 w 575311"/>
              <a:gd name="connsiteY333" fmla="*/ 577824 h 867822"/>
              <a:gd name="connsiteX334" fmla="*/ 385045 w 575311"/>
              <a:gd name="connsiteY334" fmla="*/ 594502 h 867822"/>
              <a:gd name="connsiteX335" fmla="*/ 376301 w 575311"/>
              <a:gd name="connsiteY335" fmla="*/ 605317 h 867822"/>
              <a:gd name="connsiteX336" fmla="*/ 375890 w 575311"/>
              <a:gd name="connsiteY336" fmla="*/ 617382 h 867822"/>
              <a:gd name="connsiteX337" fmla="*/ 378388 w 575311"/>
              <a:gd name="connsiteY337" fmla="*/ 626962 h 867822"/>
              <a:gd name="connsiteX338" fmla="*/ 378388 w 575311"/>
              <a:gd name="connsiteY338" fmla="*/ 626962 h 867822"/>
              <a:gd name="connsiteX339" fmla="*/ 366294 w 575311"/>
              <a:gd name="connsiteY339" fmla="*/ 621570 h 867822"/>
              <a:gd name="connsiteX340" fmla="*/ 364649 w 575311"/>
              <a:gd name="connsiteY340" fmla="*/ 599072 h 867822"/>
              <a:gd name="connsiteX341" fmla="*/ 371731 w 575311"/>
              <a:gd name="connsiteY341" fmla="*/ 566186 h 867822"/>
              <a:gd name="connsiteX342" fmla="*/ 382135 w 575311"/>
              <a:gd name="connsiteY342" fmla="*/ 555370 h 867822"/>
              <a:gd name="connsiteX343" fmla="*/ 382546 w 575311"/>
              <a:gd name="connsiteY343" fmla="*/ 545789 h 867822"/>
              <a:gd name="connsiteX344" fmla="*/ 373847 w 575311"/>
              <a:gd name="connsiteY344" fmla="*/ 539118 h 867822"/>
              <a:gd name="connsiteX345" fmla="*/ 368396 w 575311"/>
              <a:gd name="connsiteY345" fmla="*/ 542483 h 867822"/>
              <a:gd name="connsiteX346" fmla="*/ 360901 w 575311"/>
              <a:gd name="connsiteY346" fmla="*/ 538706 h 867822"/>
              <a:gd name="connsiteX347" fmla="*/ 351746 w 575311"/>
              <a:gd name="connsiteY347" fmla="*/ 544951 h 867822"/>
              <a:gd name="connsiteX348" fmla="*/ 351746 w 575311"/>
              <a:gd name="connsiteY348" fmla="*/ 555811 h 867822"/>
              <a:gd name="connsiteX349" fmla="*/ 345090 w 575311"/>
              <a:gd name="connsiteY349" fmla="*/ 566186 h 867822"/>
              <a:gd name="connsiteX350" fmla="*/ 347147 w 575311"/>
              <a:gd name="connsiteY350" fmla="*/ 581600 h 867822"/>
              <a:gd name="connsiteX351" fmla="*/ 340902 w 575311"/>
              <a:gd name="connsiteY351" fmla="*/ 594943 h 867822"/>
              <a:gd name="connsiteX352" fmla="*/ 322622 w 575311"/>
              <a:gd name="connsiteY352" fmla="*/ 599484 h 867822"/>
              <a:gd name="connsiteX353" fmla="*/ 317611 w 575311"/>
              <a:gd name="connsiteY353" fmla="*/ 606566 h 867822"/>
              <a:gd name="connsiteX354" fmla="*/ 320917 w 575311"/>
              <a:gd name="connsiteY354" fmla="*/ 624450 h 867822"/>
              <a:gd name="connsiteX355" fmla="*/ 328867 w 575311"/>
              <a:gd name="connsiteY355" fmla="*/ 625713 h 867822"/>
              <a:gd name="connsiteX356" fmla="*/ 342165 w 575311"/>
              <a:gd name="connsiteY356" fmla="*/ 634060 h 867822"/>
              <a:gd name="connsiteX357" fmla="*/ 353803 w 575311"/>
              <a:gd name="connsiteY357" fmla="*/ 634897 h 867822"/>
              <a:gd name="connsiteX358" fmla="*/ 354245 w 575311"/>
              <a:gd name="connsiteY358" fmla="*/ 648211 h 867822"/>
              <a:gd name="connsiteX359" fmla="*/ 363003 w 575311"/>
              <a:gd name="connsiteY359" fmla="*/ 652781 h 867822"/>
              <a:gd name="connsiteX360" fmla="*/ 373407 w 575311"/>
              <a:gd name="connsiteY360" fmla="*/ 646535 h 867822"/>
              <a:gd name="connsiteX361" fmla="*/ 373847 w 575311"/>
              <a:gd name="connsiteY361" fmla="*/ 636162 h 867822"/>
              <a:gd name="connsiteX362" fmla="*/ 366294 w 575311"/>
              <a:gd name="connsiteY362" fmla="*/ 621570 h 867822"/>
              <a:gd name="connsiteX363" fmla="*/ 366294 w 575311"/>
              <a:gd name="connsiteY363" fmla="*/ 621570 h 867822"/>
              <a:gd name="connsiteX364" fmla="*/ 395345 w 575311"/>
              <a:gd name="connsiteY364" fmla="*/ 640305 h 867822"/>
              <a:gd name="connsiteX365" fmla="*/ 398916 w 575311"/>
              <a:gd name="connsiteY365" fmla="*/ 643185 h 867822"/>
              <a:gd name="connsiteX366" fmla="*/ 397829 w 575311"/>
              <a:gd name="connsiteY366" fmla="*/ 649827 h 867822"/>
              <a:gd name="connsiteX367" fmla="*/ 388630 w 575311"/>
              <a:gd name="connsiteY367" fmla="*/ 653604 h 867822"/>
              <a:gd name="connsiteX368" fmla="*/ 381342 w 575311"/>
              <a:gd name="connsiteY368" fmla="*/ 648211 h 867822"/>
              <a:gd name="connsiteX369" fmla="*/ 384677 w 575311"/>
              <a:gd name="connsiteY369" fmla="*/ 641510 h 867822"/>
              <a:gd name="connsiteX370" fmla="*/ 395345 w 575311"/>
              <a:gd name="connsiteY370" fmla="*/ 640305 h 867822"/>
              <a:gd name="connsiteX371" fmla="*/ 395345 w 575311"/>
              <a:gd name="connsiteY371" fmla="*/ 640305 h 867822"/>
              <a:gd name="connsiteX372" fmla="*/ 430848 w 575311"/>
              <a:gd name="connsiteY372" fmla="*/ 586890 h 867822"/>
              <a:gd name="connsiteX373" fmla="*/ 437519 w 575311"/>
              <a:gd name="connsiteY373" fmla="*/ 586640 h 867822"/>
              <a:gd name="connsiteX374" fmla="*/ 443794 w 575311"/>
              <a:gd name="connsiteY374" fmla="*/ 592518 h 867822"/>
              <a:gd name="connsiteX375" fmla="*/ 444837 w 575311"/>
              <a:gd name="connsiteY375" fmla="*/ 604803 h 867822"/>
              <a:gd name="connsiteX376" fmla="*/ 440473 w 575311"/>
              <a:gd name="connsiteY376" fmla="*/ 612503 h 867822"/>
              <a:gd name="connsiteX377" fmla="*/ 423104 w 575311"/>
              <a:gd name="connsiteY377" fmla="*/ 620468 h 867822"/>
              <a:gd name="connsiteX378" fmla="*/ 408703 w 575311"/>
              <a:gd name="connsiteY378" fmla="*/ 621320 h 867822"/>
              <a:gd name="connsiteX379" fmla="*/ 409747 w 575311"/>
              <a:gd name="connsiteY379" fmla="*/ 615839 h 867822"/>
              <a:gd name="connsiteX380" fmla="*/ 404133 w 575311"/>
              <a:gd name="connsiteY380" fmla="*/ 608139 h 867822"/>
              <a:gd name="connsiteX381" fmla="*/ 410981 w 575311"/>
              <a:gd name="connsiteY381" fmla="*/ 598763 h 867822"/>
              <a:gd name="connsiteX382" fmla="*/ 430848 w 575311"/>
              <a:gd name="connsiteY382" fmla="*/ 586890 h 867822"/>
              <a:gd name="connsiteX383" fmla="*/ 430848 w 575311"/>
              <a:gd name="connsiteY383" fmla="*/ 586890 h 867822"/>
              <a:gd name="connsiteX384" fmla="*/ 483690 w 575311"/>
              <a:gd name="connsiteY384" fmla="*/ 588536 h 867822"/>
              <a:gd name="connsiteX385" fmla="*/ 489332 w 575311"/>
              <a:gd name="connsiteY385" fmla="*/ 598969 h 867822"/>
              <a:gd name="connsiteX386" fmla="*/ 489568 w 575311"/>
              <a:gd name="connsiteY386" fmla="*/ 607727 h 867822"/>
              <a:gd name="connsiteX387" fmla="*/ 481603 w 575311"/>
              <a:gd name="connsiteY387" fmla="*/ 598558 h 867822"/>
              <a:gd name="connsiteX388" fmla="*/ 483690 w 575311"/>
              <a:gd name="connsiteY388" fmla="*/ 588536 h 867822"/>
              <a:gd name="connsiteX389" fmla="*/ 483690 w 575311"/>
              <a:gd name="connsiteY389" fmla="*/ 588536 h 867822"/>
              <a:gd name="connsiteX390" fmla="*/ 451112 w 575311"/>
              <a:gd name="connsiteY390" fmla="*/ 634618 h 867822"/>
              <a:gd name="connsiteX391" fmla="*/ 461339 w 575311"/>
              <a:gd name="connsiteY391" fmla="*/ 642965 h 867822"/>
              <a:gd name="connsiteX392" fmla="*/ 459693 w 575311"/>
              <a:gd name="connsiteY392" fmla="*/ 652987 h 867822"/>
              <a:gd name="connsiteX393" fmla="*/ 451318 w 575311"/>
              <a:gd name="connsiteY393" fmla="*/ 647594 h 867822"/>
              <a:gd name="connsiteX394" fmla="*/ 449010 w 575311"/>
              <a:gd name="connsiteY394" fmla="*/ 640452 h 867822"/>
              <a:gd name="connsiteX395" fmla="*/ 451112 w 575311"/>
              <a:gd name="connsiteY395" fmla="*/ 634618 h 867822"/>
              <a:gd name="connsiteX396" fmla="*/ 451112 w 575311"/>
              <a:gd name="connsiteY396" fmla="*/ 634618 h 867822"/>
              <a:gd name="connsiteX397" fmla="*/ 443177 w 575311"/>
              <a:gd name="connsiteY397" fmla="*/ 496371 h 867822"/>
              <a:gd name="connsiteX398" fmla="*/ 440884 w 575311"/>
              <a:gd name="connsiteY398" fmla="*/ 507392 h 867822"/>
              <a:gd name="connsiteX399" fmla="*/ 431891 w 575311"/>
              <a:gd name="connsiteY399" fmla="*/ 508435 h 867822"/>
              <a:gd name="connsiteX400" fmla="*/ 423515 w 575311"/>
              <a:gd name="connsiteY400" fmla="*/ 502822 h 867822"/>
              <a:gd name="connsiteX401" fmla="*/ 429614 w 575311"/>
              <a:gd name="connsiteY401" fmla="*/ 498223 h 867822"/>
              <a:gd name="connsiteX402" fmla="*/ 443177 w 575311"/>
              <a:gd name="connsiteY402" fmla="*/ 496371 h 867822"/>
              <a:gd name="connsiteX403" fmla="*/ 443177 w 575311"/>
              <a:gd name="connsiteY403" fmla="*/ 496371 h 867822"/>
              <a:gd name="connsiteX404" fmla="*/ 467394 w 575311"/>
              <a:gd name="connsiteY404" fmla="*/ 512638 h 867822"/>
              <a:gd name="connsiteX405" fmla="*/ 476798 w 575311"/>
              <a:gd name="connsiteY405" fmla="*/ 518457 h 867822"/>
              <a:gd name="connsiteX406" fmla="*/ 480134 w 575311"/>
              <a:gd name="connsiteY406" fmla="*/ 526378 h 867822"/>
              <a:gd name="connsiteX407" fmla="*/ 497297 w 575311"/>
              <a:gd name="connsiteY407" fmla="*/ 527436 h 867822"/>
              <a:gd name="connsiteX408" fmla="*/ 500632 w 575311"/>
              <a:gd name="connsiteY408" fmla="*/ 529096 h 867822"/>
              <a:gd name="connsiteX409" fmla="*/ 503337 w 575311"/>
              <a:gd name="connsiteY409" fmla="*/ 526172 h 867822"/>
              <a:gd name="connsiteX410" fmla="*/ 509362 w 575311"/>
              <a:gd name="connsiteY410" fmla="*/ 528890 h 867822"/>
              <a:gd name="connsiteX411" fmla="*/ 503954 w 575311"/>
              <a:gd name="connsiteY411" fmla="*/ 521807 h 867822"/>
              <a:gd name="connsiteX412" fmla="*/ 500398 w 575311"/>
              <a:gd name="connsiteY412" fmla="*/ 511374 h 867822"/>
              <a:gd name="connsiteX413" fmla="*/ 494138 w 575311"/>
              <a:gd name="connsiteY413" fmla="*/ 505776 h 867822"/>
              <a:gd name="connsiteX414" fmla="*/ 494990 w 575311"/>
              <a:gd name="connsiteY414" fmla="*/ 489259 h 867822"/>
              <a:gd name="connsiteX415" fmla="*/ 492874 w 575311"/>
              <a:gd name="connsiteY415" fmla="*/ 468627 h 867822"/>
              <a:gd name="connsiteX416" fmla="*/ 494138 w 575311"/>
              <a:gd name="connsiteY416" fmla="*/ 462338 h 867822"/>
              <a:gd name="connsiteX417" fmla="*/ 489332 w 575311"/>
              <a:gd name="connsiteY417" fmla="*/ 458812 h 867822"/>
              <a:gd name="connsiteX418" fmla="*/ 479722 w 575311"/>
              <a:gd name="connsiteY418" fmla="*/ 445660 h 867822"/>
              <a:gd name="connsiteX419" fmla="*/ 473653 w 575311"/>
              <a:gd name="connsiteY419" fmla="*/ 435050 h 867822"/>
              <a:gd name="connsiteX420" fmla="*/ 466777 w 575311"/>
              <a:gd name="connsiteY420" fmla="*/ 434433 h 867822"/>
              <a:gd name="connsiteX421" fmla="*/ 463029 w 575311"/>
              <a:gd name="connsiteY421" fmla="*/ 436270 h 867822"/>
              <a:gd name="connsiteX422" fmla="*/ 457577 w 575311"/>
              <a:gd name="connsiteY422" fmla="*/ 433595 h 867822"/>
              <a:gd name="connsiteX423" fmla="*/ 451509 w 575311"/>
              <a:gd name="connsiteY423" fmla="*/ 434844 h 867822"/>
              <a:gd name="connsiteX424" fmla="*/ 447556 w 575311"/>
              <a:gd name="connsiteY424" fmla="*/ 439018 h 867822"/>
              <a:gd name="connsiteX425" fmla="*/ 436050 w 575311"/>
              <a:gd name="connsiteY425" fmla="*/ 438577 h 867822"/>
              <a:gd name="connsiteX426" fmla="*/ 426880 w 575311"/>
              <a:gd name="connsiteY426" fmla="*/ 438782 h 867822"/>
              <a:gd name="connsiteX427" fmla="*/ 422075 w 575311"/>
              <a:gd name="connsiteY427" fmla="*/ 436490 h 867822"/>
              <a:gd name="connsiteX428" fmla="*/ 421870 w 575311"/>
              <a:gd name="connsiteY428" fmla="*/ 444249 h 867822"/>
              <a:gd name="connsiteX429" fmla="*/ 430833 w 575311"/>
              <a:gd name="connsiteY429" fmla="*/ 462588 h 867822"/>
              <a:gd name="connsiteX430" fmla="*/ 445454 w 575311"/>
              <a:gd name="connsiteY430" fmla="*/ 474256 h 867822"/>
              <a:gd name="connsiteX431" fmla="*/ 458606 w 575311"/>
              <a:gd name="connsiteY431" fmla="*/ 489670 h 867822"/>
              <a:gd name="connsiteX432" fmla="*/ 464484 w 575311"/>
              <a:gd name="connsiteY432" fmla="*/ 493447 h 867822"/>
              <a:gd name="connsiteX433" fmla="*/ 462794 w 575311"/>
              <a:gd name="connsiteY433" fmla="*/ 498634 h 867822"/>
              <a:gd name="connsiteX434" fmla="*/ 457371 w 575311"/>
              <a:gd name="connsiteY434" fmla="*/ 505776 h 867822"/>
              <a:gd name="connsiteX435" fmla="*/ 455697 w 575311"/>
              <a:gd name="connsiteY435" fmla="*/ 508450 h 867822"/>
              <a:gd name="connsiteX436" fmla="*/ 461119 w 575311"/>
              <a:gd name="connsiteY436" fmla="*/ 506334 h 867822"/>
              <a:gd name="connsiteX437" fmla="*/ 463235 w 575311"/>
              <a:gd name="connsiteY437" fmla="*/ 509493 h 867822"/>
              <a:gd name="connsiteX438" fmla="*/ 467394 w 575311"/>
              <a:gd name="connsiteY438" fmla="*/ 512638 h 867822"/>
              <a:gd name="connsiteX439" fmla="*/ 467394 w 575311"/>
              <a:gd name="connsiteY439" fmla="*/ 512638 h 867822"/>
              <a:gd name="connsiteX440" fmla="*/ 457577 w 575311"/>
              <a:gd name="connsiteY440" fmla="*/ 514299 h 867822"/>
              <a:gd name="connsiteX441" fmla="*/ 445895 w 575311"/>
              <a:gd name="connsiteY441" fmla="*/ 518251 h 867822"/>
              <a:gd name="connsiteX442" fmla="*/ 435447 w 575311"/>
              <a:gd name="connsiteY442" fmla="*/ 513681 h 867822"/>
              <a:gd name="connsiteX443" fmla="*/ 427703 w 575311"/>
              <a:gd name="connsiteY443" fmla="*/ 513887 h 867822"/>
              <a:gd name="connsiteX444" fmla="*/ 432097 w 575311"/>
              <a:gd name="connsiteY444" fmla="*/ 524908 h 867822"/>
              <a:gd name="connsiteX445" fmla="*/ 432302 w 575311"/>
              <a:gd name="connsiteY445" fmla="*/ 536590 h 867822"/>
              <a:gd name="connsiteX446" fmla="*/ 439415 w 575311"/>
              <a:gd name="connsiteY446" fmla="*/ 543688 h 867822"/>
              <a:gd name="connsiteX447" fmla="*/ 445043 w 575311"/>
              <a:gd name="connsiteY447" fmla="*/ 537854 h 867822"/>
              <a:gd name="connsiteX448" fmla="*/ 451729 w 575311"/>
              <a:gd name="connsiteY448" fmla="*/ 544099 h 867822"/>
              <a:gd name="connsiteX449" fmla="*/ 450906 w 575311"/>
              <a:gd name="connsiteY449" fmla="*/ 559147 h 867822"/>
              <a:gd name="connsiteX450" fmla="*/ 456328 w 575311"/>
              <a:gd name="connsiteY450" fmla="*/ 569536 h 867822"/>
              <a:gd name="connsiteX451" fmla="*/ 458224 w 575311"/>
              <a:gd name="connsiteY451" fmla="*/ 586479 h 867822"/>
              <a:gd name="connsiteX452" fmla="*/ 467599 w 575311"/>
              <a:gd name="connsiteY452" fmla="*/ 592930 h 867822"/>
              <a:gd name="connsiteX453" fmla="*/ 468657 w 575311"/>
              <a:gd name="connsiteY453" fmla="*/ 576868 h 867822"/>
              <a:gd name="connsiteX454" fmla="*/ 474917 w 575311"/>
              <a:gd name="connsiteY454" fmla="*/ 585435 h 867822"/>
              <a:gd name="connsiteX455" fmla="*/ 484939 w 575311"/>
              <a:gd name="connsiteY455" fmla="*/ 582702 h 867822"/>
              <a:gd name="connsiteX456" fmla="*/ 485997 w 575311"/>
              <a:gd name="connsiteY456" fmla="*/ 573738 h 867822"/>
              <a:gd name="connsiteX457" fmla="*/ 475769 w 575311"/>
              <a:gd name="connsiteY457" fmla="*/ 556428 h 867822"/>
              <a:gd name="connsiteX458" fmla="*/ 468011 w 575311"/>
              <a:gd name="connsiteY458" fmla="*/ 550976 h 867822"/>
              <a:gd name="connsiteX459" fmla="*/ 466159 w 575311"/>
              <a:gd name="connsiteY459" fmla="*/ 533460 h 867822"/>
              <a:gd name="connsiteX460" fmla="*/ 459693 w 575311"/>
              <a:gd name="connsiteY460" fmla="*/ 519074 h 867822"/>
              <a:gd name="connsiteX461" fmla="*/ 457577 w 575311"/>
              <a:gd name="connsiteY461" fmla="*/ 514299 h 867822"/>
              <a:gd name="connsiteX462" fmla="*/ 457577 w 575311"/>
              <a:gd name="connsiteY462" fmla="*/ 514299 h 867822"/>
              <a:gd name="connsiteX463" fmla="*/ 514387 w 575311"/>
              <a:gd name="connsiteY463" fmla="*/ 542836 h 867822"/>
              <a:gd name="connsiteX464" fmla="*/ 519619 w 575311"/>
              <a:gd name="connsiteY464" fmla="*/ 541381 h 867822"/>
              <a:gd name="connsiteX465" fmla="*/ 516283 w 575311"/>
              <a:gd name="connsiteY465" fmla="*/ 537648 h 867822"/>
              <a:gd name="connsiteX466" fmla="*/ 511889 w 575311"/>
              <a:gd name="connsiteY466" fmla="*/ 538295 h 867822"/>
              <a:gd name="connsiteX467" fmla="*/ 514387 w 575311"/>
              <a:gd name="connsiteY467" fmla="*/ 542836 h 867822"/>
              <a:gd name="connsiteX468" fmla="*/ 514387 w 575311"/>
              <a:gd name="connsiteY468" fmla="*/ 542836 h 867822"/>
              <a:gd name="connsiteX469" fmla="*/ 516077 w 575311"/>
              <a:gd name="connsiteY469" fmla="*/ 553709 h 867822"/>
              <a:gd name="connsiteX470" fmla="*/ 508965 w 575311"/>
              <a:gd name="connsiteY470" fmla="*/ 549345 h 867822"/>
              <a:gd name="connsiteX471" fmla="*/ 509376 w 575311"/>
              <a:gd name="connsiteY471" fmla="*/ 555811 h 867822"/>
              <a:gd name="connsiteX472" fmla="*/ 513373 w 575311"/>
              <a:gd name="connsiteY472" fmla="*/ 558529 h 867822"/>
              <a:gd name="connsiteX473" fmla="*/ 516077 w 575311"/>
              <a:gd name="connsiteY473" fmla="*/ 553709 h 867822"/>
              <a:gd name="connsiteX474" fmla="*/ 516077 w 575311"/>
              <a:gd name="connsiteY474" fmla="*/ 553709 h 867822"/>
              <a:gd name="connsiteX475" fmla="*/ 513961 w 575311"/>
              <a:gd name="connsiteY475" fmla="*/ 609828 h 867822"/>
              <a:gd name="connsiteX476" fmla="*/ 516694 w 575311"/>
              <a:gd name="connsiteY476" fmla="*/ 596662 h 867822"/>
              <a:gd name="connsiteX477" fmla="*/ 508965 w 575311"/>
              <a:gd name="connsiteY477" fmla="*/ 587052 h 867822"/>
              <a:gd name="connsiteX478" fmla="*/ 508759 w 575311"/>
              <a:gd name="connsiteY478" fmla="*/ 576266 h 867822"/>
              <a:gd name="connsiteX479" fmla="*/ 512947 w 575311"/>
              <a:gd name="connsiteY479" fmla="*/ 573533 h 867822"/>
              <a:gd name="connsiteX480" fmla="*/ 510008 w 575311"/>
              <a:gd name="connsiteY480" fmla="*/ 567096 h 867822"/>
              <a:gd name="connsiteX481" fmla="*/ 504380 w 575311"/>
              <a:gd name="connsiteY481" fmla="*/ 569536 h 867822"/>
              <a:gd name="connsiteX482" fmla="*/ 502278 w 575311"/>
              <a:gd name="connsiteY482" fmla="*/ 582291 h 867822"/>
              <a:gd name="connsiteX483" fmla="*/ 508759 w 575311"/>
              <a:gd name="connsiteY483" fmla="*/ 596456 h 867822"/>
              <a:gd name="connsiteX484" fmla="*/ 507113 w 575311"/>
              <a:gd name="connsiteY484" fmla="*/ 603598 h 867822"/>
              <a:gd name="connsiteX485" fmla="*/ 509596 w 575311"/>
              <a:gd name="connsiteY485" fmla="*/ 608991 h 867822"/>
              <a:gd name="connsiteX486" fmla="*/ 513961 w 575311"/>
              <a:gd name="connsiteY486" fmla="*/ 609828 h 867822"/>
              <a:gd name="connsiteX487" fmla="*/ 513961 w 575311"/>
              <a:gd name="connsiteY487" fmla="*/ 609828 h 867822"/>
              <a:gd name="connsiteX488" fmla="*/ 526731 w 575311"/>
              <a:gd name="connsiteY488" fmla="*/ 613561 h 867822"/>
              <a:gd name="connsiteX489" fmla="*/ 525275 w 575311"/>
              <a:gd name="connsiteY489" fmla="*/ 620056 h 867822"/>
              <a:gd name="connsiteX490" fmla="*/ 530287 w 575311"/>
              <a:gd name="connsiteY490" fmla="*/ 625449 h 867822"/>
              <a:gd name="connsiteX491" fmla="*/ 532388 w 575311"/>
              <a:gd name="connsiteY491" fmla="*/ 618366 h 867822"/>
              <a:gd name="connsiteX492" fmla="*/ 526731 w 575311"/>
              <a:gd name="connsiteY492" fmla="*/ 613561 h 867822"/>
              <a:gd name="connsiteX493" fmla="*/ 526731 w 575311"/>
              <a:gd name="connsiteY493" fmla="*/ 613561 h 867822"/>
              <a:gd name="connsiteX494" fmla="*/ 534871 w 575311"/>
              <a:gd name="connsiteY494" fmla="*/ 587889 h 867822"/>
              <a:gd name="connsiteX495" fmla="*/ 532565 w 575311"/>
              <a:gd name="connsiteY495" fmla="*/ 600439 h 867822"/>
              <a:gd name="connsiteX496" fmla="*/ 530698 w 575311"/>
              <a:gd name="connsiteY496" fmla="*/ 605009 h 867822"/>
              <a:gd name="connsiteX497" fmla="*/ 536341 w 575311"/>
              <a:gd name="connsiteY497" fmla="*/ 612503 h 867822"/>
              <a:gd name="connsiteX498" fmla="*/ 544452 w 575311"/>
              <a:gd name="connsiteY498" fmla="*/ 609594 h 867822"/>
              <a:gd name="connsiteX499" fmla="*/ 540294 w 575311"/>
              <a:gd name="connsiteY499" fmla="*/ 598558 h 867822"/>
              <a:gd name="connsiteX500" fmla="*/ 534871 w 575311"/>
              <a:gd name="connsiteY500" fmla="*/ 587889 h 867822"/>
              <a:gd name="connsiteX501" fmla="*/ 534871 w 575311"/>
              <a:gd name="connsiteY501" fmla="*/ 587889 h 867822"/>
              <a:gd name="connsiteX502" fmla="*/ 309690 w 575311"/>
              <a:gd name="connsiteY502" fmla="*/ 790132 h 867822"/>
              <a:gd name="connsiteX503" fmla="*/ 297626 w 575311"/>
              <a:gd name="connsiteY503" fmla="*/ 777245 h 867822"/>
              <a:gd name="connsiteX504" fmla="*/ 305532 w 575311"/>
              <a:gd name="connsiteY504" fmla="*/ 761037 h 867822"/>
              <a:gd name="connsiteX505" fmla="*/ 308882 w 575311"/>
              <a:gd name="connsiteY505" fmla="*/ 744358 h 867822"/>
              <a:gd name="connsiteX506" fmla="*/ 305120 w 575311"/>
              <a:gd name="connsiteY506" fmla="*/ 736070 h 867822"/>
              <a:gd name="connsiteX507" fmla="*/ 315524 w 575311"/>
              <a:gd name="connsiteY507" fmla="*/ 723580 h 867822"/>
              <a:gd name="connsiteX508" fmla="*/ 326781 w 575311"/>
              <a:gd name="connsiteY508" fmla="*/ 720656 h 867822"/>
              <a:gd name="connsiteX509" fmla="*/ 335097 w 575311"/>
              <a:gd name="connsiteY509" fmla="*/ 712309 h 867822"/>
              <a:gd name="connsiteX510" fmla="*/ 345913 w 575311"/>
              <a:gd name="connsiteY510" fmla="*/ 715674 h 867822"/>
              <a:gd name="connsiteX511" fmla="*/ 362150 w 575311"/>
              <a:gd name="connsiteY511" fmla="*/ 712309 h 867822"/>
              <a:gd name="connsiteX512" fmla="*/ 357169 w 575311"/>
              <a:gd name="connsiteY512" fmla="*/ 702772 h 867822"/>
              <a:gd name="connsiteX513" fmla="*/ 362591 w 575311"/>
              <a:gd name="connsiteY513" fmla="*/ 692324 h 867822"/>
              <a:gd name="connsiteX514" fmla="*/ 375890 w 575311"/>
              <a:gd name="connsiteY514" fmla="*/ 686505 h 867822"/>
              <a:gd name="connsiteX515" fmla="*/ 382546 w 575311"/>
              <a:gd name="connsiteY515" fmla="*/ 676498 h 867822"/>
              <a:gd name="connsiteX516" fmla="*/ 391716 w 575311"/>
              <a:gd name="connsiteY516" fmla="*/ 675705 h 867822"/>
              <a:gd name="connsiteX517" fmla="*/ 407101 w 575311"/>
              <a:gd name="connsiteY517" fmla="*/ 688592 h 867822"/>
              <a:gd name="connsiteX518" fmla="*/ 407953 w 575311"/>
              <a:gd name="connsiteY518" fmla="*/ 707754 h 867822"/>
              <a:gd name="connsiteX519" fmla="*/ 395948 w 575311"/>
              <a:gd name="connsiteY519" fmla="*/ 725990 h 867822"/>
              <a:gd name="connsiteX520" fmla="*/ 406175 w 575311"/>
              <a:gd name="connsiteY520" fmla="*/ 715777 h 867822"/>
              <a:gd name="connsiteX521" fmla="*/ 417255 w 575311"/>
              <a:gd name="connsiteY521" fmla="*/ 713044 h 867822"/>
              <a:gd name="connsiteX522" fmla="*/ 430407 w 575311"/>
              <a:gd name="connsiteY522" fmla="*/ 706167 h 867822"/>
              <a:gd name="connsiteX523" fmla="*/ 436667 w 575311"/>
              <a:gd name="connsiteY523" fmla="*/ 686505 h 867822"/>
              <a:gd name="connsiteX524" fmla="*/ 448746 w 575311"/>
              <a:gd name="connsiteY524" fmla="*/ 681524 h 867822"/>
              <a:gd name="connsiteX525" fmla="*/ 454580 w 575311"/>
              <a:gd name="connsiteY525" fmla="*/ 694426 h 867822"/>
              <a:gd name="connsiteX526" fmla="*/ 461633 w 575311"/>
              <a:gd name="connsiteY526" fmla="*/ 691061 h 867822"/>
              <a:gd name="connsiteX527" fmla="*/ 462897 w 575311"/>
              <a:gd name="connsiteY527" fmla="*/ 681935 h 867822"/>
              <a:gd name="connsiteX528" fmla="*/ 458327 w 575311"/>
              <a:gd name="connsiteY528" fmla="*/ 678570 h 867822"/>
              <a:gd name="connsiteX529" fmla="*/ 464131 w 575311"/>
              <a:gd name="connsiteY529" fmla="*/ 656132 h 867822"/>
              <a:gd name="connsiteX530" fmla="*/ 476637 w 575311"/>
              <a:gd name="connsiteY530" fmla="*/ 661098 h 867822"/>
              <a:gd name="connsiteX531" fmla="*/ 483705 w 575311"/>
              <a:gd name="connsiteY531" fmla="*/ 666520 h 867822"/>
              <a:gd name="connsiteX532" fmla="*/ 486629 w 575311"/>
              <a:gd name="connsiteY532" fmla="*/ 661098 h 867822"/>
              <a:gd name="connsiteX533" fmla="*/ 486629 w 575311"/>
              <a:gd name="connsiteY533" fmla="*/ 646109 h 867822"/>
              <a:gd name="connsiteX534" fmla="*/ 490817 w 575311"/>
              <a:gd name="connsiteY534" fmla="*/ 645287 h 867822"/>
              <a:gd name="connsiteX535" fmla="*/ 499560 w 575311"/>
              <a:gd name="connsiteY535" fmla="*/ 654868 h 867822"/>
              <a:gd name="connsiteX536" fmla="*/ 499972 w 575311"/>
              <a:gd name="connsiteY536" fmla="*/ 646109 h 867822"/>
              <a:gd name="connsiteX537" fmla="*/ 494961 w 575311"/>
              <a:gd name="connsiteY537" fmla="*/ 623627 h 867822"/>
              <a:gd name="connsiteX538" fmla="*/ 495372 w 575311"/>
              <a:gd name="connsiteY538" fmla="*/ 610755 h 867822"/>
              <a:gd name="connsiteX539" fmla="*/ 504541 w 575311"/>
              <a:gd name="connsiteY539" fmla="*/ 612812 h 867822"/>
              <a:gd name="connsiteX540" fmla="*/ 508289 w 575311"/>
              <a:gd name="connsiteY540" fmla="*/ 611959 h 867822"/>
              <a:gd name="connsiteX541" fmla="*/ 510757 w 575311"/>
              <a:gd name="connsiteY541" fmla="*/ 621570 h 867822"/>
              <a:gd name="connsiteX542" fmla="*/ 526613 w 575311"/>
              <a:gd name="connsiteY542" fmla="*/ 634471 h 867822"/>
              <a:gd name="connsiteX543" fmla="*/ 537840 w 575311"/>
              <a:gd name="connsiteY543" fmla="*/ 645698 h 867822"/>
              <a:gd name="connsiteX544" fmla="*/ 545334 w 575311"/>
              <a:gd name="connsiteY544" fmla="*/ 639042 h 867822"/>
              <a:gd name="connsiteX545" fmla="*/ 544922 w 575311"/>
              <a:gd name="connsiteY545" fmla="*/ 647800 h 867822"/>
              <a:gd name="connsiteX546" fmla="*/ 553240 w 575311"/>
              <a:gd name="connsiteY546" fmla="*/ 660290 h 867822"/>
              <a:gd name="connsiteX547" fmla="*/ 553240 w 575311"/>
              <a:gd name="connsiteY547" fmla="*/ 674852 h 867822"/>
              <a:gd name="connsiteX548" fmla="*/ 545334 w 575311"/>
              <a:gd name="connsiteY548" fmla="*/ 673589 h 867822"/>
              <a:gd name="connsiteX549" fmla="*/ 543659 w 575311"/>
              <a:gd name="connsiteY549" fmla="*/ 679834 h 867822"/>
              <a:gd name="connsiteX550" fmla="*/ 550315 w 575311"/>
              <a:gd name="connsiteY550" fmla="*/ 688181 h 867822"/>
              <a:gd name="connsiteX551" fmla="*/ 554915 w 575311"/>
              <a:gd name="connsiteY551" fmla="*/ 688592 h 867822"/>
              <a:gd name="connsiteX552" fmla="*/ 554063 w 575311"/>
              <a:gd name="connsiteY552" fmla="*/ 695689 h 867822"/>
              <a:gd name="connsiteX553" fmla="*/ 554474 w 575311"/>
              <a:gd name="connsiteY553" fmla="*/ 709429 h 867822"/>
              <a:gd name="connsiteX554" fmla="*/ 558662 w 575311"/>
              <a:gd name="connsiteY554" fmla="*/ 702772 h 867822"/>
              <a:gd name="connsiteX555" fmla="*/ 560308 w 575311"/>
              <a:gd name="connsiteY555" fmla="*/ 716085 h 867822"/>
              <a:gd name="connsiteX556" fmla="*/ 560308 w 575311"/>
              <a:gd name="connsiteY556" fmla="*/ 728973 h 867822"/>
              <a:gd name="connsiteX557" fmla="*/ 566583 w 575311"/>
              <a:gd name="connsiteY557" fmla="*/ 738524 h 867822"/>
              <a:gd name="connsiteX558" fmla="*/ 573239 w 575311"/>
              <a:gd name="connsiteY558" fmla="*/ 749398 h 867822"/>
              <a:gd name="connsiteX559" fmla="*/ 575311 w 575311"/>
              <a:gd name="connsiteY559" fmla="*/ 768119 h 867822"/>
              <a:gd name="connsiteX560" fmla="*/ 569477 w 575311"/>
              <a:gd name="connsiteY560" fmla="*/ 783490 h 867822"/>
              <a:gd name="connsiteX561" fmla="*/ 564760 w 575311"/>
              <a:gd name="connsiteY561" fmla="*/ 783123 h 867822"/>
              <a:gd name="connsiteX562" fmla="*/ 564966 w 575311"/>
              <a:gd name="connsiteY562" fmla="*/ 790191 h 867822"/>
              <a:gd name="connsiteX563" fmla="*/ 561013 w 575311"/>
              <a:gd name="connsiteY563" fmla="*/ 782696 h 867822"/>
              <a:gd name="connsiteX564" fmla="*/ 554503 w 575311"/>
              <a:gd name="connsiteY564" fmla="*/ 783740 h 867822"/>
              <a:gd name="connsiteX565" fmla="*/ 552431 w 575311"/>
              <a:gd name="connsiteY565" fmla="*/ 790631 h 867822"/>
              <a:gd name="connsiteX566" fmla="*/ 556619 w 575311"/>
              <a:gd name="connsiteY566" fmla="*/ 807560 h 867822"/>
              <a:gd name="connsiteX567" fmla="*/ 555356 w 575311"/>
              <a:gd name="connsiteY567" fmla="*/ 820241 h 867822"/>
              <a:gd name="connsiteX568" fmla="*/ 554945 w 575311"/>
              <a:gd name="connsiteY568" fmla="*/ 828382 h 867822"/>
              <a:gd name="connsiteX569" fmla="*/ 550991 w 575311"/>
              <a:gd name="connsiteY569" fmla="*/ 820447 h 867822"/>
              <a:gd name="connsiteX570" fmla="*/ 545716 w 575311"/>
              <a:gd name="connsiteY570" fmla="*/ 802931 h 867822"/>
              <a:gd name="connsiteX571" fmla="*/ 546157 w 575311"/>
              <a:gd name="connsiteY571" fmla="*/ 792498 h 867822"/>
              <a:gd name="connsiteX572" fmla="*/ 540705 w 575311"/>
              <a:gd name="connsiteY572" fmla="*/ 783740 h 867822"/>
              <a:gd name="connsiteX573" fmla="*/ 538016 w 575311"/>
              <a:gd name="connsiteY573" fmla="*/ 772308 h 867822"/>
              <a:gd name="connsiteX574" fmla="*/ 529875 w 575311"/>
              <a:gd name="connsiteY574" fmla="*/ 760831 h 867822"/>
              <a:gd name="connsiteX575" fmla="*/ 522146 w 575311"/>
              <a:gd name="connsiteY575" fmla="*/ 765371 h 867822"/>
              <a:gd name="connsiteX576" fmla="*/ 507907 w 575311"/>
              <a:gd name="connsiteY576" fmla="*/ 790044 h 867822"/>
              <a:gd name="connsiteX577" fmla="*/ 505629 w 575311"/>
              <a:gd name="connsiteY577" fmla="*/ 799434 h 867822"/>
              <a:gd name="connsiteX578" fmla="*/ 515636 w 575311"/>
              <a:gd name="connsiteY578" fmla="*/ 806943 h 867822"/>
              <a:gd name="connsiteX579" fmla="*/ 521911 w 575311"/>
              <a:gd name="connsiteY579" fmla="*/ 822152 h 867822"/>
              <a:gd name="connsiteX580" fmla="*/ 527171 w 575311"/>
              <a:gd name="connsiteY580" fmla="*/ 829411 h 867822"/>
              <a:gd name="connsiteX581" fmla="*/ 526540 w 575311"/>
              <a:gd name="connsiteY581" fmla="*/ 841343 h 867822"/>
              <a:gd name="connsiteX582" fmla="*/ 510625 w 575311"/>
              <a:gd name="connsiteY582" fmla="*/ 861783 h 867822"/>
              <a:gd name="connsiteX583" fmla="*/ 502484 w 575311"/>
              <a:gd name="connsiteY583" fmla="*/ 867823 h 867822"/>
              <a:gd name="connsiteX584" fmla="*/ 498943 w 575311"/>
              <a:gd name="connsiteY584" fmla="*/ 863194 h 867822"/>
              <a:gd name="connsiteX585" fmla="*/ 495196 w 575311"/>
              <a:gd name="connsiteY585" fmla="*/ 852408 h 867822"/>
              <a:gd name="connsiteX586" fmla="*/ 499355 w 575311"/>
              <a:gd name="connsiteY586" fmla="*/ 845678 h 867822"/>
              <a:gd name="connsiteX587" fmla="*/ 495607 w 575311"/>
              <a:gd name="connsiteY587" fmla="*/ 840917 h 867822"/>
              <a:gd name="connsiteX588" fmla="*/ 489744 w 575311"/>
              <a:gd name="connsiteY588" fmla="*/ 845266 h 867822"/>
              <a:gd name="connsiteX589" fmla="*/ 488304 w 575311"/>
              <a:gd name="connsiteY589" fmla="*/ 851555 h 867822"/>
              <a:gd name="connsiteX590" fmla="*/ 478885 w 575311"/>
              <a:gd name="connsiteY590" fmla="*/ 856949 h 867822"/>
              <a:gd name="connsiteX591" fmla="*/ 466982 w 575311"/>
              <a:gd name="connsiteY591" fmla="*/ 851967 h 867822"/>
              <a:gd name="connsiteX592" fmla="*/ 456975 w 575311"/>
              <a:gd name="connsiteY592" fmla="*/ 842798 h 867822"/>
              <a:gd name="connsiteX593" fmla="*/ 444000 w 575311"/>
              <a:gd name="connsiteY593" fmla="*/ 842798 h 867822"/>
              <a:gd name="connsiteX594" fmla="*/ 433155 w 575311"/>
              <a:gd name="connsiteY594" fmla="*/ 830263 h 867822"/>
              <a:gd name="connsiteX595" fmla="*/ 431259 w 575311"/>
              <a:gd name="connsiteY595" fmla="*/ 820653 h 867822"/>
              <a:gd name="connsiteX596" fmla="*/ 423118 w 575311"/>
              <a:gd name="connsiteY596" fmla="*/ 809808 h 867822"/>
              <a:gd name="connsiteX597" fmla="*/ 425632 w 575311"/>
              <a:gd name="connsiteY597" fmla="*/ 802520 h 867822"/>
              <a:gd name="connsiteX598" fmla="*/ 424367 w 575311"/>
              <a:gd name="connsiteY598" fmla="*/ 793556 h 867822"/>
              <a:gd name="connsiteX599" fmla="*/ 418931 w 575311"/>
              <a:gd name="connsiteY599" fmla="*/ 787105 h 867822"/>
              <a:gd name="connsiteX600" fmla="*/ 424147 w 575311"/>
              <a:gd name="connsiteY600" fmla="*/ 780419 h 867822"/>
              <a:gd name="connsiteX601" fmla="*/ 423530 w 575311"/>
              <a:gd name="connsiteY601" fmla="*/ 774365 h 867822"/>
              <a:gd name="connsiteX602" fmla="*/ 428144 w 575311"/>
              <a:gd name="connsiteY602" fmla="*/ 772102 h 867822"/>
              <a:gd name="connsiteX603" fmla="*/ 438166 w 575311"/>
              <a:gd name="connsiteY603" fmla="*/ 775834 h 867822"/>
              <a:gd name="connsiteX604" fmla="*/ 428967 w 575311"/>
              <a:gd name="connsiteY604" fmla="*/ 766856 h 867822"/>
              <a:gd name="connsiteX605" fmla="*/ 426660 w 575311"/>
              <a:gd name="connsiteY605" fmla="*/ 757054 h 867822"/>
              <a:gd name="connsiteX606" fmla="*/ 415815 w 575311"/>
              <a:gd name="connsiteY606" fmla="*/ 748091 h 867822"/>
              <a:gd name="connsiteX607" fmla="*/ 405985 w 575311"/>
              <a:gd name="connsiteY607" fmla="*/ 746033 h 867822"/>
              <a:gd name="connsiteX608" fmla="*/ 395111 w 575311"/>
              <a:gd name="connsiteY608" fmla="*/ 736423 h 867822"/>
              <a:gd name="connsiteX609" fmla="*/ 389688 w 575311"/>
              <a:gd name="connsiteY609" fmla="*/ 736217 h 867822"/>
              <a:gd name="connsiteX610" fmla="*/ 385088 w 575311"/>
              <a:gd name="connsiteY610" fmla="*/ 741199 h 867822"/>
              <a:gd name="connsiteX611" fmla="*/ 387616 w 575311"/>
              <a:gd name="connsiteY611" fmla="*/ 746445 h 867822"/>
              <a:gd name="connsiteX612" fmla="*/ 383854 w 575311"/>
              <a:gd name="connsiteY612" fmla="*/ 751427 h 867822"/>
              <a:gd name="connsiteX613" fmla="*/ 389894 w 575311"/>
              <a:gd name="connsiteY613" fmla="*/ 760390 h 867822"/>
              <a:gd name="connsiteX614" fmla="*/ 385294 w 575311"/>
              <a:gd name="connsiteY614" fmla="*/ 759773 h 867822"/>
              <a:gd name="connsiteX615" fmla="*/ 376110 w 575311"/>
              <a:gd name="connsiteY615" fmla="*/ 752881 h 867822"/>
              <a:gd name="connsiteX616" fmla="*/ 370042 w 575311"/>
              <a:gd name="connsiteY616" fmla="*/ 753733 h 867822"/>
              <a:gd name="connsiteX617" fmla="*/ 372995 w 575311"/>
              <a:gd name="connsiteY617" fmla="*/ 746621 h 867822"/>
              <a:gd name="connsiteX618" fmla="*/ 367146 w 575311"/>
              <a:gd name="connsiteY618" fmla="*/ 744564 h 867822"/>
              <a:gd name="connsiteX619" fmla="*/ 362753 w 575311"/>
              <a:gd name="connsiteY619" fmla="*/ 748091 h 867822"/>
              <a:gd name="connsiteX620" fmla="*/ 361901 w 575311"/>
              <a:gd name="connsiteY620" fmla="*/ 758509 h 867822"/>
              <a:gd name="connsiteX621" fmla="*/ 356272 w 575311"/>
              <a:gd name="connsiteY621" fmla="*/ 754997 h 867822"/>
              <a:gd name="connsiteX622" fmla="*/ 351027 w 575311"/>
              <a:gd name="connsiteY622" fmla="*/ 757863 h 867822"/>
              <a:gd name="connsiteX623" fmla="*/ 347485 w 575311"/>
              <a:gd name="connsiteY623" fmla="*/ 754586 h 867822"/>
              <a:gd name="connsiteX624" fmla="*/ 349998 w 575311"/>
              <a:gd name="connsiteY624" fmla="*/ 742669 h 867822"/>
              <a:gd name="connsiteX625" fmla="*/ 342269 w 575311"/>
              <a:gd name="connsiteY625" fmla="*/ 735394 h 867822"/>
              <a:gd name="connsiteX626" fmla="*/ 336008 w 575311"/>
              <a:gd name="connsiteY626" fmla="*/ 738318 h 867822"/>
              <a:gd name="connsiteX627" fmla="*/ 329734 w 575311"/>
              <a:gd name="connsiteY627" fmla="*/ 752470 h 867822"/>
              <a:gd name="connsiteX628" fmla="*/ 323062 w 575311"/>
              <a:gd name="connsiteY628" fmla="*/ 758303 h 867822"/>
              <a:gd name="connsiteX629" fmla="*/ 314481 w 575311"/>
              <a:gd name="connsiteY629" fmla="*/ 782476 h 867822"/>
              <a:gd name="connsiteX630" fmla="*/ 309690 w 575311"/>
              <a:gd name="connsiteY630" fmla="*/ 790132 h 867822"/>
              <a:gd name="connsiteX631" fmla="*/ 309690 w 575311"/>
              <a:gd name="connsiteY631" fmla="*/ 790132 h 867822"/>
              <a:gd name="connsiteX632" fmla="*/ 291719 w 575311"/>
              <a:gd name="connsiteY632" fmla="*/ 804621 h 867822"/>
              <a:gd name="connsiteX633" fmla="*/ 292130 w 575311"/>
              <a:gd name="connsiteY633" fmla="*/ 810235 h 867822"/>
              <a:gd name="connsiteX634" fmla="*/ 299036 w 575311"/>
              <a:gd name="connsiteY634" fmla="*/ 820653 h 867822"/>
              <a:gd name="connsiteX635" fmla="*/ 305708 w 575311"/>
              <a:gd name="connsiteY635" fmla="*/ 822769 h 867822"/>
              <a:gd name="connsiteX636" fmla="*/ 320329 w 575311"/>
              <a:gd name="connsiteY636" fmla="*/ 809617 h 867822"/>
              <a:gd name="connsiteX637" fmla="*/ 321387 w 575311"/>
              <a:gd name="connsiteY637" fmla="*/ 805444 h 867822"/>
              <a:gd name="connsiteX638" fmla="*/ 314907 w 575311"/>
              <a:gd name="connsiteY638" fmla="*/ 803137 h 867822"/>
              <a:gd name="connsiteX639" fmla="*/ 307794 w 575311"/>
              <a:gd name="connsiteY639" fmla="*/ 798596 h 867822"/>
              <a:gd name="connsiteX640" fmla="*/ 301961 w 575311"/>
              <a:gd name="connsiteY640" fmla="*/ 803783 h 867822"/>
              <a:gd name="connsiteX641" fmla="*/ 291719 w 575311"/>
              <a:gd name="connsiteY641" fmla="*/ 804621 h 867822"/>
              <a:gd name="connsiteX642" fmla="*/ 291719 w 575311"/>
              <a:gd name="connsiteY642" fmla="*/ 804621 h 867822"/>
              <a:gd name="connsiteX643" fmla="*/ 159908 w 575311"/>
              <a:gd name="connsiteY643" fmla="*/ 471508 h 867822"/>
              <a:gd name="connsiteX644" fmla="*/ 154676 w 575311"/>
              <a:gd name="connsiteY644" fmla="*/ 465498 h 867822"/>
              <a:gd name="connsiteX645" fmla="*/ 150709 w 575311"/>
              <a:gd name="connsiteY645" fmla="*/ 456931 h 867822"/>
              <a:gd name="connsiteX646" fmla="*/ 154470 w 575311"/>
              <a:gd name="connsiteY646" fmla="*/ 452155 h 867822"/>
              <a:gd name="connsiteX647" fmla="*/ 163655 w 575311"/>
              <a:gd name="connsiteY647" fmla="*/ 453624 h 867822"/>
              <a:gd name="connsiteX648" fmla="*/ 170576 w 575311"/>
              <a:gd name="connsiteY648" fmla="*/ 461324 h 867822"/>
              <a:gd name="connsiteX649" fmla="*/ 182258 w 575311"/>
              <a:gd name="connsiteY649" fmla="*/ 463793 h 867822"/>
              <a:gd name="connsiteX650" fmla="*/ 184756 w 575311"/>
              <a:gd name="connsiteY650" fmla="*/ 469877 h 867822"/>
              <a:gd name="connsiteX651" fmla="*/ 179746 w 575311"/>
              <a:gd name="connsiteY651" fmla="*/ 475710 h 867822"/>
              <a:gd name="connsiteX652" fmla="*/ 172236 w 575311"/>
              <a:gd name="connsiteY652" fmla="*/ 472345 h 867822"/>
              <a:gd name="connsiteX653" fmla="*/ 159908 w 575311"/>
              <a:gd name="connsiteY653" fmla="*/ 471508 h 867822"/>
              <a:gd name="connsiteX654" fmla="*/ 159908 w 575311"/>
              <a:gd name="connsiteY654" fmla="*/ 471508 h 867822"/>
              <a:gd name="connsiteX655" fmla="*/ 152810 w 575311"/>
              <a:gd name="connsiteY655" fmla="*/ 476768 h 867822"/>
              <a:gd name="connsiteX656" fmla="*/ 164507 w 575311"/>
              <a:gd name="connsiteY656" fmla="*/ 480060 h 867822"/>
              <a:gd name="connsiteX657" fmla="*/ 168254 w 575311"/>
              <a:gd name="connsiteY657" fmla="*/ 488612 h 867822"/>
              <a:gd name="connsiteX658" fmla="*/ 163861 w 575311"/>
              <a:gd name="connsiteY658" fmla="*/ 491537 h 867822"/>
              <a:gd name="connsiteX659" fmla="*/ 160084 w 575311"/>
              <a:gd name="connsiteY659" fmla="*/ 496812 h 867822"/>
              <a:gd name="connsiteX660" fmla="*/ 154867 w 575311"/>
              <a:gd name="connsiteY660" fmla="*/ 496812 h 867822"/>
              <a:gd name="connsiteX661" fmla="*/ 151532 w 575311"/>
              <a:gd name="connsiteY661" fmla="*/ 483631 h 867822"/>
              <a:gd name="connsiteX662" fmla="*/ 152810 w 575311"/>
              <a:gd name="connsiteY662" fmla="*/ 476768 h 867822"/>
              <a:gd name="connsiteX663" fmla="*/ 152810 w 575311"/>
              <a:gd name="connsiteY663" fmla="*/ 476768 h 867822"/>
              <a:gd name="connsiteX664" fmla="*/ 160113 w 575311"/>
              <a:gd name="connsiteY664" fmla="*/ 563981 h 867822"/>
              <a:gd name="connsiteX665" fmla="*/ 164404 w 575311"/>
              <a:gd name="connsiteY665" fmla="*/ 560660 h 867822"/>
              <a:gd name="connsiteX666" fmla="*/ 166285 w 575311"/>
              <a:gd name="connsiteY666" fmla="*/ 555958 h 867822"/>
              <a:gd name="connsiteX667" fmla="*/ 169650 w 575311"/>
              <a:gd name="connsiteY667" fmla="*/ 561204 h 867822"/>
              <a:gd name="connsiteX668" fmla="*/ 174249 w 575311"/>
              <a:gd name="connsiteY668" fmla="*/ 564936 h 867822"/>
              <a:gd name="connsiteX669" fmla="*/ 174015 w 575311"/>
              <a:gd name="connsiteY669" fmla="*/ 571475 h 867822"/>
              <a:gd name="connsiteX670" fmla="*/ 165359 w 575311"/>
              <a:gd name="connsiteY670" fmla="*/ 571887 h 867822"/>
              <a:gd name="connsiteX671" fmla="*/ 157204 w 575311"/>
              <a:gd name="connsiteY671" fmla="*/ 571167 h 867822"/>
              <a:gd name="connsiteX672" fmla="*/ 160113 w 575311"/>
              <a:gd name="connsiteY672" fmla="*/ 563981 h 867822"/>
              <a:gd name="connsiteX673" fmla="*/ 160113 w 575311"/>
              <a:gd name="connsiteY673" fmla="*/ 563981 h 867822"/>
              <a:gd name="connsiteX674" fmla="*/ 19118 w 575311"/>
              <a:gd name="connsiteY674" fmla="*/ 692707 h 867822"/>
              <a:gd name="connsiteX675" fmla="*/ 30286 w 575311"/>
              <a:gd name="connsiteY675" fmla="*/ 683713 h 867822"/>
              <a:gd name="connsiteX676" fmla="*/ 37913 w 575311"/>
              <a:gd name="connsiteY676" fmla="*/ 682450 h 867822"/>
              <a:gd name="connsiteX677" fmla="*/ 45437 w 575311"/>
              <a:gd name="connsiteY677" fmla="*/ 674544 h 867822"/>
              <a:gd name="connsiteX678" fmla="*/ 57824 w 575311"/>
              <a:gd name="connsiteY678" fmla="*/ 669812 h 867822"/>
              <a:gd name="connsiteX679" fmla="*/ 70711 w 575311"/>
              <a:gd name="connsiteY679" fmla="*/ 650312 h 867822"/>
              <a:gd name="connsiteX680" fmla="*/ 84054 w 575311"/>
              <a:gd name="connsiteY680" fmla="*/ 645698 h 867822"/>
              <a:gd name="connsiteX681" fmla="*/ 93223 w 575311"/>
              <a:gd name="connsiteY681" fmla="*/ 637778 h 867822"/>
              <a:gd name="connsiteX682" fmla="*/ 94046 w 575311"/>
              <a:gd name="connsiteY682" fmla="*/ 631944 h 867822"/>
              <a:gd name="connsiteX683" fmla="*/ 101952 w 575311"/>
              <a:gd name="connsiteY683" fmla="*/ 622422 h 867822"/>
              <a:gd name="connsiteX684" fmla="*/ 101952 w 575311"/>
              <a:gd name="connsiteY684" fmla="*/ 604906 h 867822"/>
              <a:gd name="connsiteX685" fmla="*/ 108609 w 575311"/>
              <a:gd name="connsiteY685" fmla="*/ 596956 h 867822"/>
              <a:gd name="connsiteX686" fmla="*/ 126110 w 575311"/>
              <a:gd name="connsiteY686" fmla="*/ 595751 h 867822"/>
              <a:gd name="connsiteX687" fmla="*/ 130269 w 575311"/>
              <a:gd name="connsiteY687" fmla="*/ 584069 h 867822"/>
              <a:gd name="connsiteX688" fmla="*/ 138585 w 575311"/>
              <a:gd name="connsiteY688" fmla="*/ 575766 h 867822"/>
              <a:gd name="connsiteX689" fmla="*/ 147740 w 575311"/>
              <a:gd name="connsiteY689" fmla="*/ 574106 h 867822"/>
              <a:gd name="connsiteX690" fmla="*/ 152766 w 575311"/>
              <a:gd name="connsiteY690" fmla="*/ 564495 h 867822"/>
              <a:gd name="connsiteX691" fmla="*/ 146506 w 575311"/>
              <a:gd name="connsiteY691" fmla="*/ 550345 h 867822"/>
              <a:gd name="connsiteX692" fmla="*/ 138174 w 575311"/>
              <a:gd name="connsiteY692" fmla="*/ 539955 h 867822"/>
              <a:gd name="connsiteX693" fmla="*/ 138997 w 575311"/>
              <a:gd name="connsiteY693" fmla="*/ 529140 h 867822"/>
              <a:gd name="connsiteX694" fmla="*/ 137762 w 575311"/>
              <a:gd name="connsiteY694" fmla="*/ 512476 h 867822"/>
              <a:gd name="connsiteX695" fmla="*/ 132782 w 575311"/>
              <a:gd name="connsiteY695" fmla="*/ 514578 h 867822"/>
              <a:gd name="connsiteX696" fmla="*/ 130269 w 575311"/>
              <a:gd name="connsiteY696" fmla="*/ 532461 h 867822"/>
              <a:gd name="connsiteX697" fmla="*/ 131929 w 575311"/>
              <a:gd name="connsiteY697" fmla="*/ 549125 h 867822"/>
              <a:gd name="connsiteX698" fmla="*/ 123201 w 575311"/>
              <a:gd name="connsiteY698" fmla="*/ 543688 h 867822"/>
              <a:gd name="connsiteX699" fmla="*/ 130269 w 575311"/>
              <a:gd name="connsiteY699" fmla="*/ 554959 h 867822"/>
              <a:gd name="connsiteX700" fmla="*/ 129857 w 575311"/>
              <a:gd name="connsiteY700" fmla="*/ 563232 h 867822"/>
              <a:gd name="connsiteX701" fmla="*/ 120276 w 575311"/>
              <a:gd name="connsiteY701" fmla="*/ 574517 h 867822"/>
              <a:gd name="connsiteX702" fmla="*/ 112797 w 575311"/>
              <a:gd name="connsiteY702" fmla="*/ 573694 h 867822"/>
              <a:gd name="connsiteX703" fmla="*/ 102363 w 575311"/>
              <a:gd name="connsiteY703" fmla="*/ 585744 h 867822"/>
              <a:gd name="connsiteX704" fmla="*/ 101540 w 575311"/>
              <a:gd name="connsiteY704" fmla="*/ 594502 h 867822"/>
              <a:gd name="connsiteX705" fmla="*/ 89858 w 575311"/>
              <a:gd name="connsiteY705" fmla="*/ 601174 h 867822"/>
              <a:gd name="connsiteX706" fmla="*/ 78220 w 575311"/>
              <a:gd name="connsiteY706" fmla="*/ 625713 h 867822"/>
              <a:gd name="connsiteX707" fmla="*/ 61571 w 575311"/>
              <a:gd name="connsiteY707" fmla="*/ 641966 h 867822"/>
              <a:gd name="connsiteX708" fmla="*/ 52431 w 575311"/>
              <a:gd name="connsiteY708" fmla="*/ 643229 h 867822"/>
              <a:gd name="connsiteX709" fmla="*/ 44084 w 575311"/>
              <a:gd name="connsiteY709" fmla="*/ 659026 h 867822"/>
              <a:gd name="connsiteX710" fmla="*/ 37428 w 575311"/>
              <a:gd name="connsiteY710" fmla="*/ 661098 h 867822"/>
              <a:gd name="connsiteX711" fmla="*/ 20749 w 575311"/>
              <a:gd name="connsiteY711" fmla="*/ 682788 h 867822"/>
              <a:gd name="connsiteX712" fmla="*/ 17855 w 575311"/>
              <a:gd name="connsiteY712" fmla="*/ 688592 h 867822"/>
              <a:gd name="connsiteX713" fmla="*/ 19118 w 575311"/>
              <a:gd name="connsiteY713" fmla="*/ 692707 h 867822"/>
              <a:gd name="connsiteX714" fmla="*/ 19118 w 575311"/>
              <a:gd name="connsiteY714" fmla="*/ 692707 h 867822"/>
              <a:gd name="connsiteX715" fmla="*/ 21116 w 575311"/>
              <a:gd name="connsiteY715" fmla="*/ 698819 h 867822"/>
              <a:gd name="connsiteX716" fmla="*/ 15254 w 575311"/>
              <a:gd name="connsiteY716" fmla="*/ 704447 h 867822"/>
              <a:gd name="connsiteX717" fmla="*/ 20367 w 575311"/>
              <a:gd name="connsiteY717" fmla="*/ 703551 h 867822"/>
              <a:gd name="connsiteX718" fmla="*/ 21116 w 575311"/>
              <a:gd name="connsiteY718" fmla="*/ 698819 h 867822"/>
              <a:gd name="connsiteX719" fmla="*/ 21116 w 575311"/>
              <a:gd name="connsiteY719" fmla="*/ 698819 h 867822"/>
              <a:gd name="connsiteX720" fmla="*/ 26745 w 575311"/>
              <a:gd name="connsiteY720" fmla="*/ 700612 h 867822"/>
              <a:gd name="connsiteX721" fmla="*/ 23203 w 575311"/>
              <a:gd name="connsiteY721" fmla="*/ 704594 h 867822"/>
              <a:gd name="connsiteX722" fmla="*/ 29360 w 575311"/>
              <a:gd name="connsiteY722" fmla="*/ 707915 h 867822"/>
              <a:gd name="connsiteX723" fmla="*/ 26745 w 575311"/>
              <a:gd name="connsiteY723" fmla="*/ 700612 h 867822"/>
              <a:gd name="connsiteX724" fmla="*/ 26745 w 575311"/>
              <a:gd name="connsiteY724" fmla="*/ 700612 h 867822"/>
              <a:gd name="connsiteX725" fmla="*/ 10551 w 575311"/>
              <a:gd name="connsiteY725" fmla="*/ 714058 h 867822"/>
              <a:gd name="connsiteX726" fmla="*/ 412 w 575311"/>
              <a:gd name="connsiteY726" fmla="*/ 717922 h 867822"/>
              <a:gd name="connsiteX727" fmla="*/ 0 w 575311"/>
              <a:gd name="connsiteY727" fmla="*/ 725740 h 867822"/>
              <a:gd name="connsiteX728" fmla="*/ 6583 w 575311"/>
              <a:gd name="connsiteY728" fmla="*/ 736467 h 867822"/>
              <a:gd name="connsiteX729" fmla="*/ 12094 w 575311"/>
              <a:gd name="connsiteY729" fmla="*/ 736467 h 867822"/>
              <a:gd name="connsiteX730" fmla="*/ 12535 w 575311"/>
              <a:gd name="connsiteY730" fmla="*/ 721861 h 867822"/>
              <a:gd name="connsiteX731" fmla="*/ 14416 w 575311"/>
              <a:gd name="connsiteY731" fmla="*/ 717085 h 867822"/>
              <a:gd name="connsiteX732" fmla="*/ 10551 w 575311"/>
              <a:gd name="connsiteY732" fmla="*/ 714058 h 86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</a:cxnLst>
            <a:rect l="l" t="t" r="r" b="b"/>
            <a:pathLst>
              <a:path w="575311" h="867822">
                <a:moveTo>
                  <a:pt x="205637" y="40792"/>
                </a:moveTo>
                <a:lnTo>
                  <a:pt x="220200" y="40792"/>
                </a:lnTo>
                <a:lnTo>
                  <a:pt x="211031" y="45774"/>
                </a:lnTo>
                <a:lnTo>
                  <a:pt x="205637" y="40792"/>
                </a:lnTo>
                <a:lnTo>
                  <a:pt x="205637" y="40792"/>
                </a:lnTo>
                <a:close/>
                <a:moveTo>
                  <a:pt x="198128" y="15841"/>
                </a:moveTo>
                <a:lnTo>
                  <a:pt x="206049" y="23350"/>
                </a:lnTo>
                <a:lnTo>
                  <a:pt x="195204" y="25378"/>
                </a:lnTo>
                <a:lnTo>
                  <a:pt x="198128" y="15841"/>
                </a:lnTo>
                <a:lnTo>
                  <a:pt x="198128" y="15841"/>
                </a:lnTo>
                <a:close/>
                <a:moveTo>
                  <a:pt x="222698" y="0"/>
                </a:moveTo>
                <a:lnTo>
                  <a:pt x="213925" y="6245"/>
                </a:lnTo>
                <a:lnTo>
                  <a:pt x="221023" y="12476"/>
                </a:lnTo>
                <a:lnTo>
                  <a:pt x="222698" y="0"/>
                </a:lnTo>
                <a:lnTo>
                  <a:pt x="222698" y="0"/>
                </a:lnTo>
                <a:close/>
                <a:moveTo>
                  <a:pt x="247664" y="28742"/>
                </a:moveTo>
                <a:lnTo>
                  <a:pt x="240566" y="37501"/>
                </a:lnTo>
                <a:lnTo>
                  <a:pt x="247253" y="42894"/>
                </a:lnTo>
                <a:lnTo>
                  <a:pt x="251823" y="34547"/>
                </a:lnTo>
                <a:cubicBezTo>
                  <a:pt x="251823" y="34547"/>
                  <a:pt x="247253" y="28742"/>
                  <a:pt x="247664" y="28742"/>
                </a:cubicBezTo>
                <a:lnTo>
                  <a:pt x="247664" y="28742"/>
                </a:lnTo>
                <a:close/>
                <a:moveTo>
                  <a:pt x="252646" y="322607"/>
                </a:moveTo>
                <a:lnTo>
                  <a:pt x="261639" y="329704"/>
                </a:lnTo>
                <a:lnTo>
                  <a:pt x="267076" y="340960"/>
                </a:lnTo>
                <a:lnTo>
                  <a:pt x="280228" y="345530"/>
                </a:lnTo>
                <a:lnTo>
                  <a:pt x="289397" y="342445"/>
                </a:lnTo>
                <a:lnTo>
                  <a:pt x="291924" y="333246"/>
                </a:lnTo>
                <a:lnTo>
                  <a:pt x="307413" y="320946"/>
                </a:lnTo>
                <a:lnTo>
                  <a:pt x="318654" y="320711"/>
                </a:lnTo>
                <a:lnTo>
                  <a:pt x="335788" y="331585"/>
                </a:lnTo>
                <a:lnTo>
                  <a:pt x="342709" y="345178"/>
                </a:lnTo>
                <a:lnTo>
                  <a:pt x="341210" y="357212"/>
                </a:lnTo>
                <a:lnTo>
                  <a:pt x="346662" y="363105"/>
                </a:lnTo>
                <a:lnTo>
                  <a:pt x="354392" y="358065"/>
                </a:lnTo>
                <a:lnTo>
                  <a:pt x="353554" y="346794"/>
                </a:lnTo>
                <a:lnTo>
                  <a:pt x="358550" y="342650"/>
                </a:lnTo>
                <a:lnTo>
                  <a:pt x="365060" y="353730"/>
                </a:lnTo>
                <a:lnTo>
                  <a:pt x="378829" y="354347"/>
                </a:lnTo>
                <a:lnTo>
                  <a:pt x="390129" y="361841"/>
                </a:lnTo>
                <a:lnTo>
                  <a:pt x="392598" y="365779"/>
                </a:lnTo>
                <a:lnTo>
                  <a:pt x="384266" y="367029"/>
                </a:lnTo>
                <a:lnTo>
                  <a:pt x="378417" y="363693"/>
                </a:lnTo>
                <a:lnTo>
                  <a:pt x="372789" y="367469"/>
                </a:lnTo>
                <a:lnTo>
                  <a:pt x="375081" y="377491"/>
                </a:lnTo>
                <a:lnTo>
                  <a:pt x="382988" y="397579"/>
                </a:lnTo>
                <a:lnTo>
                  <a:pt x="382546" y="405485"/>
                </a:lnTo>
                <a:lnTo>
                  <a:pt x="394214" y="405485"/>
                </a:lnTo>
                <a:lnTo>
                  <a:pt x="402531" y="409673"/>
                </a:lnTo>
                <a:lnTo>
                  <a:pt x="412112" y="409261"/>
                </a:lnTo>
                <a:lnTo>
                  <a:pt x="416682" y="415506"/>
                </a:lnTo>
                <a:lnTo>
                  <a:pt x="411701" y="420488"/>
                </a:lnTo>
                <a:lnTo>
                  <a:pt x="412965" y="427556"/>
                </a:lnTo>
                <a:lnTo>
                  <a:pt x="408776" y="444190"/>
                </a:lnTo>
                <a:lnTo>
                  <a:pt x="398784" y="440884"/>
                </a:lnTo>
                <a:lnTo>
                  <a:pt x="389233" y="429246"/>
                </a:lnTo>
                <a:lnTo>
                  <a:pt x="398373" y="423779"/>
                </a:lnTo>
                <a:lnTo>
                  <a:pt x="399225" y="417975"/>
                </a:lnTo>
                <a:lnTo>
                  <a:pt x="389644" y="415918"/>
                </a:lnTo>
                <a:lnTo>
                  <a:pt x="390026" y="420047"/>
                </a:lnTo>
                <a:lnTo>
                  <a:pt x="380034" y="423000"/>
                </a:lnTo>
                <a:lnTo>
                  <a:pt x="367132" y="407997"/>
                </a:lnTo>
                <a:lnTo>
                  <a:pt x="358403" y="405073"/>
                </a:lnTo>
                <a:lnTo>
                  <a:pt x="358403" y="392597"/>
                </a:lnTo>
                <a:lnTo>
                  <a:pt x="353803" y="381782"/>
                </a:lnTo>
                <a:lnTo>
                  <a:pt x="337184" y="375537"/>
                </a:lnTo>
                <a:lnTo>
                  <a:pt x="329661" y="362194"/>
                </a:lnTo>
                <a:lnTo>
                  <a:pt x="322181" y="358432"/>
                </a:lnTo>
                <a:lnTo>
                  <a:pt x="315524" y="351775"/>
                </a:lnTo>
                <a:lnTo>
                  <a:pt x="309279" y="350570"/>
                </a:lnTo>
                <a:lnTo>
                  <a:pt x="307619" y="356390"/>
                </a:lnTo>
                <a:lnTo>
                  <a:pt x="319683" y="377594"/>
                </a:lnTo>
                <a:lnTo>
                  <a:pt x="323415" y="396785"/>
                </a:lnTo>
                <a:lnTo>
                  <a:pt x="318860" y="397579"/>
                </a:lnTo>
                <a:lnTo>
                  <a:pt x="307619" y="378417"/>
                </a:lnTo>
                <a:lnTo>
                  <a:pt x="294716" y="369291"/>
                </a:lnTo>
                <a:lnTo>
                  <a:pt x="290117" y="360533"/>
                </a:lnTo>
                <a:lnTo>
                  <a:pt x="266415" y="350923"/>
                </a:lnTo>
                <a:lnTo>
                  <a:pt x="253057" y="352187"/>
                </a:lnTo>
                <a:lnTo>
                  <a:pt x="248061" y="359681"/>
                </a:lnTo>
                <a:lnTo>
                  <a:pt x="250589" y="367631"/>
                </a:lnTo>
                <a:lnTo>
                  <a:pt x="239773" y="374273"/>
                </a:lnTo>
                <a:lnTo>
                  <a:pt x="226445" y="360945"/>
                </a:lnTo>
                <a:lnTo>
                  <a:pt x="218524" y="368028"/>
                </a:lnTo>
                <a:lnTo>
                  <a:pt x="209385" y="370144"/>
                </a:lnTo>
                <a:lnTo>
                  <a:pt x="214777" y="360533"/>
                </a:lnTo>
                <a:lnTo>
                  <a:pt x="210208" y="350570"/>
                </a:lnTo>
                <a:lnTo>
                  <a:pt x="203521" y="353039"/>
                </a:lnTo>
                <a:lnTo>
                  <a:pt x="200215" y="364677"/>
                </a:lnTo>
                <a:lnTo>
                  <a:pt x="192706" y="351775"/>
                </a:lnTo>
                <a:lnTo>
                  <a:pt x="193940" y="338036"/>
                </a:lnTo>
                <a:lnTo>
                  <a:pt x="192706" y="331379"/>
                </a:lnTo>
                <a:lnTo>
                  <a:pt x="198951" y="323885"/>
                </a:lnTo>
                <a:lnTo>
                  <a:pt x="211442" y="307677"/>
                </a:lnTo>
                <a:lnTo>
                  <a:pt x="201450" y="300168"/>
                </a:lnTo>
                <a:lnTo>
                  <a:pt x="188959" y="298904"/>
                </a:lnTo>
                <a:lnTo>
                  <a:pt x="188547" y="306002"/>
                </a:lnTo>
                <a:lnTo>
                  <a:pt x="194793" y="312644"/>
                </a:lnTo>
                <a:lnTo>
                  <a:pt x="188136" y="321416"/>
                </a:lnTo>
                <a:lnTo>
                  <a:pt x="180642" y="321005"/>
                </a:lnTo>
                <a:lnTo>
                  <a:pt x="169415" y="306413"/>
                </a:lnTo>
                <a:lnTo>
                  <a:pt x="168974" y="294775"/>
                </a:lnTo>
                <a:lnTo>
                  <a:pt x="164404" y="293070"/>
                </a:lnTo>
                <a:lnTo>
                  <a:pt x="160216" y="296435"/>
                </a:lnTo>
                <a:lnTo>
                  <a:pt x="155235" y="292674"/>
                </a:lnTo>
                <a:lnTo>
                  <a:pt x="154824" y="271837"/>
                </a:lnTo>
                <a:lnTo>
                  <a:pt x="146095" y="256069"/>
                </a:lnTo>
                <a:lnTo>
                  <a:pt x="141921" y="239391"/>
                </a:lnTo>
                <a:lnTo>
                  <a:pt x="146095" y="231456"/>
                </a:lnTo>
                <a:lnTo>
                  <a:pt x="143978" y="227312"/>
                </a:lnTo>
                <a:lnTo>
                  <a:pt x="137351" y="226915"/>
                </a:lnTo>
                <a:lnTo>
                  <a:pt x="134427" y="214424"/>
                </a:lnTo>
                <a:lnTo>
                  <a:pt x="136102" y="200244"/>
                </a:lnTo>
                <a:lnTo>
                  <a:pt x="143978" y="209796"/>
                </a:lnTo>
                <a:lnTo>
                  <a:pt x="153971" y="211471"/>
                </a:lnTo>
                <a:lnTo>
                  <a:pt x="162332" y="206915"/>
                </a:lnTo>
                <a:lnTo>
                  <a:pt x="162332" y="199421"/>
                </a:lnTo>
                <a:lnTo>
                  <a:pt x="153178" y="180259"/>
                </a:lnTo>
                <a:lnTo>
                  <a:pt x="158570" y="166549"/>
                </a:lnTo>
                <a:lnTo>
                  <a:pt x="165227" y="137792"/>
                </a:lnTo>
                <a:lnTo>
                  <a:pt x="164816" y="114089"/>
                </a:lnTo>
                <a:lnTo>
                  <a:pt x="161480" y="99909"/>
                </a:lnTo>
                <a:lnTo>
                  <a:pt x="173162" y="76574"/>
                </a:lnTo>
                <a:lnTo>
                  <a:pt x="175220" y="63686"/>
                </a:lnTo>
                <a:lnTo>
                  <a:pt x="191898" y="57853"/>
                </a:lnTo>
                <a:lnTo>
                  <a:pt x="213925" y="62041"/>
                </a:lnTo>
                <a:lnTo>
                  <a:pt x="223535" y="72856"/>
                </a:lnTo>
                <a:lnTo>
                  <a:pt x="231838" y="78249"/>
                </a:lnTo>
                <a:lnTo>
                  <a:pt x="234762" y="72445"/>
                </a:lnTo>
                <a:lnTo>
                  <a:pt x="251000" y="72445"/>
                </a:lnTo>
                <a:lnTo>
                  <a:pt x="258905" y="65759"/>
                </a:lnTo>
                <a:lnTo>
                  <a:pt x="259758" y="60365"/>
                </a:lnTo>
                <a:lnTo>
                  <a:pt x="265150" y="58264"/>
                </a:lnTo>
                <a:lnTo>
                  <a:pt x="272660" y="68286"/>
                </a:lnTo>
                <a:lnTo>
                  <a:pt x="271808" y="76574"/>
                </a:lnTo>
                <a:lnTo>
                  <a:pt x="265150" y="84494"/>
                </a:lnTo>
                <a:lnTo>
                  <a:pt x="262653" y="106992"/>
                </a:lnTo>
                <a:lnTo>
                  <a:pt x="273042" y="124875"/>
                </a:lnTo>
                <a:lnTo>
                  <a:pt x="279713" y="127388"/>
                </a:lnTo>
                <a:lnTo>
                  <a:pt x="283475" y="141980"/>
                </a:lnTo>
                <a:lnTo>
                  <a:pt x="289294" y="149077"/>
                </a:lnTo>
                <a:lnTo>
                  <a:pt x="283886" y="176115"/>
                </a:lnTo>
                <a:lnTo>
                  <a:pt x="276819" y="192735"/>
                </a:lnTo>
                <a:lnTo>
                  <a:pt x="280154" y="206489"/>
                </a:lnTo>
                <a:lnTo>
                  <a:pt x="270544" y="221919"/>
                </a:lnTo>
                <a:lnTo>
                  <a:pt x="269750" y="216085"/>
                </a:lnTo>
                <a:lnTo>
                  <a:pt x="273468" y="207738"/>
                </a:lnTo>
                <a:lnTo>
                  <a:pt x="266415" y="211897"/>
                </a:lnTo>
                <a:lnTo>
                  <a:pt x="248502" y="228987"/>
                </a:lnTo>
                <a:lnTo>
                  <a:pt x="244343" y="239391"/>
                </a:lnTo>
                <a:lnTo>
                  <a:pt x="245577" y="252278"/>
                </a:lnTo>
                <a:lnTo>
                  <a:pt x="239773" y="261051"/>
                </a:lnTo>
                <a:lnTo>
                  <a:pt x="237672" y="275202"/>
                </a:lnTo>
                <a:lnTo>
                  <a:pt x="243902" y="280183"/>
                </a:lnTo>
                <a:lnTo>
                  <a:pt x="249766" y="295186"/>
                </a:lnTo>
                <a:lnTo>
                  <a:pt x="257245" y="303474"/>
                </a:lnTo>
                <a:lnTo>
                  <a:pt x="252660" y="310189"/>
                </a:lnTo>
                <a:lnTo>
                  <a:pt x="252646" y="322607"/>
                </a:lnTo>
                <a:lnTo>
                  <a:pt x="252646" y="322607"/>
                </a:lnTo>
                <a:close/>
                <a:moveTo>
                  <a:pt x="273967" y="326809"/>
                </a:moveTo>
                <a:lnTo>
                  <a:pt x="275863" y="336405"/>
                </a:lnTo>
                <a:lnTo>
                  <a:pt x="284195" y="341181"/>
                </a:lnTo>
                <a:lnTo>
                  <a:pt x="282138" y="332217"/>
                </a:lnTo>
                <a:lnTo>
                  <a:pt x="273967" y="326809"/>
                </a:lnTo>
                <a:lnTo>
                  <a:pt x="273967" y="326809"/>
                </a:lnTo>
                <a:close/>
                <a:moveTo>
                  <a:pt x="263916" y="283107"/>
                </a:moveTo>
                <a:lnTo>
                  <a:pt x="269750" y="298493"/>
                </a:lnTo>
                <a:lnTo>
                  <a:pt x="268061" y="303474"/>
                </a:lnTo>
                <a:lnTo>
                  <a:pt x="270162" y="311395"/>
                </a:lnTo>
                <a:lnTo>
                  <a:pt x="278053" y="303886"/>
                </a:lnTo>
                <a:lnTo>
                  <a:pt x="279302" y="286428"/>
                </a:lnTo>
                <a:lnTo>
                  <a:pt x="285135" y="280595"/>
                </a:lnTo>
                <a:lnTo>
                  <a:pt x="277641" y="275187"/>
                </a:lnTo>
                <a:lnTo>
                  <a:pt x="263916" y="283107"/>
                </a:lnTo>
                <a:lnTo>
                  <a:pt x="263916" y="283107"/>
                </a:lnTo>
                <a:close/>
                <a:moveTo>
                  <a:pt x="161553" y="356184"/>
                </a:moveTo>
                <a:lnTo>
                  <a:pt x="162832" y="364310"/>
                </a:lnTo>
                <a:lnTo>
                  <a:pt x="177041" y="370393"/>
                </a:lnTo>
                <a:lnTo>
                  <a:pt x="179951" y="367469"/>
                </a:lnTo>
                <a:lnTo>
                  <a:pt x="169312" y="356184"/>
                </a:lnTo>
                <a:lnTo>
                  <a:pt x="161553" y="356184"/>
                </a:lnTo>
                <a:lnTo>
                  <a:pt x="161553" y="356184"/>
                </a:lnTo>
                <a:close/>
                <a:moveTo>
                  <a:pt x="181465" y="381356"/>
                </a:moveTo>
                <a:lnTo>
                  <a:pt x="183948" y="386749"/>
                </a:lnTo>
                <a:lnTo>
                  <a:pt x="191883" y="386352"/>
                </a:lnTo>
                <a:lnTo>
                  <a:pt x="194793" y="400092"/>
                </a:lnTo>
                <a:lnTo>
                  <a:pt x="202698" y="403016"/>
                </a:lnTo>
                <a:lnTo>
                  <a:pt x="210208" y="412979"/>
                </a:lnTo>
                <a:lnTo>
                  <a:pt x="210208" y="430862"/>
                </a:lnTo>
                <a:lnTo>
                  <a:pt x="219347" y="436255"/>
                </a:lnTo>
                <a:lnTo>
                  <a:pt x="219789" y="446703"/>
                </a:lnTo>
                <a:lnTo>
                  <a:pt x="231015" y="460457"/>
                </a:lnTo>
                <a:lnTo>
                  <a:pt x="240566" y="462118"/>
                </a:lnTo>
                <a:lnTo>
                  <a:pt x="251000" y="453360"/>
                </a:lnTo>
                <a:lnTo>
                  <a:pt x="251000" y="444190"/>
                </a:lnTo>
                <a:lnTo>
                  <a:pt x="256422" y="440473"/>
                </a:lnTo>
                <a:lnTo>
                  <a:pt x="256422" y="430451"/>
                </a:lnTo>
                <a:lnTo>
                  <a:pt x="250589" y="421737"/>
                </a:lnTo>
                <a:lnTo>
                  <a:pt x="254747" y="413802"/>
                </a:lnTo>
                <a:lnTo>
                  <a:pt x="254747" y="403427"/>
                </a:lnTo>
                <a:lnTo>
                  <a:pt x="243080" y="398828"/>
                </a:lnTo>
                <a:lnTo>
                  <a:pt x="218936" y="377579"/>
                </a:lnTo>
                <a:lnTo>
                  <a:pt x="205197" y="380915"/>
                </a:lnTo>
                <a:lnTo>
                  <a:pt x="191883" y="375948"/>
                </a:lnTo>
                <a:lnTo>
                  <a:pt x="181465" y="381356"/>
                </a:lnTo>
                <a:lnTo>
                  <a:pt x="181465" y="381356"/>
                </a:lnTo>
                <a:close/>
                <a:moveTo>
                  <a:pt x="410775" y="340960"/>
                </a:moveTo>
                <a:lnTo>
                  <a:pt x="405132" y="345369"/>
                </a:lnTo>
                <a:lnTo>
                  <a:pt x="407234" y="358270"/>
                </a:lnTo>
                <a:lnTo>
                  <a:pt x="403898" y="367234"/>
                </a:lnTo>
                <a:lnTo>
                  <a:pt x="399916" y="370393"/>
                </a:lnTo>
                <a:lnTo>
                  <a:pt x="405132" y="376639"/>
                </a:lnTo>
                <a:lnTo>
                  <a:pt x="420415" y="373479"/>
                </a:lnTo>
                <a:lnTo>
                  <a:pt x="424573" y="361430"/>
                </a:lnTo>
                <a:lnTo>
                  <a:pt x="419151" y="349718"/>
                </a:lnTo>
                <a:lnTo>
                  <a:pt x="410775" y="340960"/>
                </a:lnTo>
                <a:lnTo>
                  <a:pt x="410775" y="340960"/>
                </a:lnTo>
                <a:close/>
                <a:moveTo>
                  <a:pt x="270632" y="388321"/>
                </a:moveTo>
                <a:lnTo>
                  <a:pt x="284195" y="397520"/>
                </a:lnTo>
                <a:lnTo>
                  <a:pt x="286708" y="390995"/>
                </a:lnTo>
                <a:lnTo>
                  <a:pt x="291513" y="385191"/>
                </a:lnTo>
                <a:lnTo>
                  <a:pt x="285650" y="375375"/>
                </a:lnTo>
                <a:lnTo>
                  <a:pt x="275011" y="371452"/>
                </a:lnTo>
                <a:lnTo>
                  <a:pt x="268957" y="379769"/>
                </a:lnTo>
                <a:lnTo>
                  <a:pt x="270632" y="388321"/>
                </a:lnTo>
                <a:lnTo>
                  <a:pt x="270632" y="388321"/>
                </a:lnTo>
                <a:close/>
                <a:moveTo>
                  <a:pt x="293380" y="431920"/>
                </a:moveTo>
                <a:lnTo>
                  <a:pt x="288604" y="443191"/>
                </a:lnTo>
                <a:lnTo>
                  <a:pt x="281491" y="452948"/>
                </a:lnTo>
                <a:lnTo>
                  <a:pt x="287531" y="468010"/>
                </a:lnTo>
                <a:lnTo>
                  <a:pt x="294643" y="465703"/>
                </a:lnTo>
                <a:lnTo>
                  <a:pt x="299036" y="451317"/>
                </a:lnTo>
                <a:lnTo>
                  <a:pt x="295084" y="441090"/>
                </a:lnTo>
                <a:lnTo>
                  <a:pt x="297773" y="427938"/>
                </a:lnTo>
                <a:lnTo>
                  <a:pt x="293380" y="431920"/>
                </a:lnTo>
                <a:lnTo>
                  <a:pt x="293380" y="431920"/>
                </a:lnTo>
                <a:close/>
                <a:moveTo>
                  <a:pt x="320329" y="441531"/>
                </a:moveTo>
                <a:lnTo>
                  <a:pt x="315112" y="445248"/>
                </a:lnTo>
                <a:lnTo>
                  <a:pt x="316582" y="451949"/>
                </a:lnTo>
                <a:lnTo>
                  <a:pt x="327441" y="451112"/>
                </a:lnTo>
                <a:lnTo>
                  <a:pt x="328279" y="445454"/>
                </a:lnTo>
                <a:lnTo>
                  <a:pt x="320329" y="441531"/>
                </a:lnTo>
                <a:lnTo>
                  <a:pt x="320329" y="441531"/>
                </a:lnTo>
                <a:close/>
                <a:moveTo>
                  <a:pt x="356272" y="412729"/>
                </a:moveTo>
                <a:lnTo>
                  <a:pt x="344560" y="400812"/>
                </a:lnTo>
                <a:lnTo>
                  <a:pt x="340197" y="401855"/>
                </a:lnTo>
                <a:lnTo>
                  <a:pt x="339991" y="408512"/>
                </a:lnTo>
                <a:lnTo>
                  <a:pt x="354979" y="424823"/>
                </a:lnTo>
                <a:lnTo>
                  <a:pt x="357742" y="419386"/>
                </a:lnTo>
                <a:lnTo>
                  <a:pt x="356272" y="412729"/>
                </a:lnTo>
                <a:lnTo>
                  <a:pt x="356272" y="412729"/>
                </a:lnTo>
                <a:close/>
                <a:moveTo>
                  <a:pt x="378006" y="434639"/>
                </a:moveTo>
                <a:lnTo>
                  <a:pt x="381342" y="440473"/>
                </a:lnTo>
                <a:lnTo>
                  <a:pt x="390540" y="449436"/>
                </a:lnTo>
                <a:lnTo>
                  <a:pt x="395551" y="449436"/>
                </a:lnTo>
                <a:lnTo>
                  <a:pt x="385911" y="437313"/>
                </a:lnTo>
                <a:lnTo>
                  <a:pt x="378006" y="434639"/>
                </a:lnTo>
                <a:lnTo>
                  <a:pt x="378006" y="434639"/>
                </a:lnTo>
                <a:close/>
                <a:moveTo>
                  <a:pt x="358991" y="476327"/>
                </a:moveTo>
                <a:lnTo>
                  <a:pt x="368396" y="461133"/>
                </a:lnTo>
                <a:lnTo>
                  <a:pt x="376948" y="460296"/>
                </a:lnTo>
                <a:lnTo>
                  <a:pt x="389277" y="476122"/>
                </a:lnTo>
                <a:lnTo>
                  <a:pt x="403486" y="481956"/>
                </a:lnTo>
                <a:lnTo>
                  <a:pt x="412656" y="480898"/>
                </a:lnTo>
                <a:lnTo>
                  <a:pt x="412656" y="473815"/>
                </a:lnTo>
                <a:lnTo>
                  <a:pt x="405779" y="464851"/>
                </a:lnTo>
                <a:lnTo>
                  <a:pt x="388013" y="453375"/>
                </a:lnTo>
                <a:lnTo>
                  <a:pt x="380283" y="451949"/>
                </a:lnTo>
                <a:lnTo>
                  <a:pt x="370262" y="442559"/>
                </a:lnTo>
                <a:lnTo>
                  <a:pt x="366089" y="442985"/>
                </a:lnTo>
                <a:lnTo>
                  <a:pt x="367132" y="439209"/>
                </a:lnTo>
                <a:lnTo>
                  <a:pt x="358991" y="436696"/>
                </a:lnTo>
                <a:lnTo>
                  <a:pt x="359402" y="449231"/>
                </a:lnTo>
                <a:lnTo>
                  <a:pt x="361710" y="458606"/>
                </a:lnTo>
                <a:lnTo>
                  <a:pt x="356684" y="462970"/>
                </a:lnTo>
                <a:lnTo>
                  <a:pt x="356478" y="469685"/>
                </a:lnTo>
                <a:lnTo>
                  <a:pt x="358991" y="476327"/>
                </a:lnTo>
                <a:lnTo>
                  <a:pt x="358991" y="476327"/>
                </a:lnTo>
                <a:close/>
                <a:moveTo>
                  <a:pt x="302578" y="560351"/>
                </a:moveTo>
                <a:lnTo>
                  <a:pt x="298831" y="565186"/>
                </a:lnTo>
                <a:lnTo>
                  <a:pt x="293614" y="567288"/>
                </a:lnTo>
                <a:lnTo>
                  <a:pt x="289015" y="547876"/>
                </a:lnTo>
                <a:lnTo>
                  <a:pt x="293174" y="534078"/>
                </a:lnTo>
                <a:lnTo>
                  <a:pt x="292777" y="514299"/>
                </a:lnTo>
                <a:lnTo>
                  <a:pt x="295260" y="503454"/>
                </a:lnTo>
                <a:lnTo>
                  <a:pt x="295496" y="492389"/>
                </a:lnTo>
                <a:lnTo>
                  <a:pt x="289838" y="490934"/>
                </a:lnTo>
                <a:lnTo>
                  <a:pt x="277921" y="486555"/>
                </a:lnTo>
                <a:lnTo>
                  <a:pt x="280228" y="479501"/>
                </a:lnTo>
                <a:lnTo>
                  <a:pt x="292130" y="476342"/>
                </a:lnTo>
                <a:lnTo>
                  <a:pt x="303195" y="487407"/>
                </a:lnTo>
                <a:lnTo>
                  <a:pt x="311571" y="490934"/>
                </a:lnTo>
                <a:lnTo>
                  <a:pt x="309470" y="495548"/>
                </a:lnTo>
                <a:lnTo>
                  <a:pt x="315730" y="496165"/>
                </a:lnTo>
                <a:lnTo>
                  <a:pt x="327853" y="495328"/>
                </a:lnTo>
                <a:lnTo>
                  <a:pt x="335994" y="497576"/>
                </a:lnTo>
                <a:lnTo>
                  <a:pt x="342915" y="508244"/>
                </a:lnTo>
                <a:lnTo>
                  <a:pt x="350409" y="498840"/>
                </a:lnTo>
                <a:lnTo>
                  <a:pt x="357301" y="494490"/>
                </a:lnTo>
                <a:lnTo>
                  <a:pt x="362532" y="502822"/>
                </a:lnTo>
                <a:lnTo>
                  <a:pt x="360666" y="512638"/>
                </a:lnTo>
                <a:lnTo>
                  <a:pt x="354392" y="517414"/>
                </a:lnTo>
                <a:lnTo>
                  <a:pt x="348764" y="529743"/>
                </a:lnTo>
                <a:lnTo>
                  <a:pt x="334950" y="541175"/>
                </a:lnTo>
                <a:lnTo>
                  <a:pt x="330380" y="548934"/>
                </a:lnTo>
                <a:lnTo>
                  <a:pt x="324282" y="548934"/>
                </a:lnTo>
                <a:lnTo>
                  <a:pt x="322842" y="552666"/>
                </a:lnTo>
                <a:lnTo>
                  <a:pt x="315318" y="552240"/>
                </a:lnTo>
                <a:lnTo>
                  <a:pt x="302578" y="560351"/>
                </a:lnTo>
                <a:lnTo>
                  <a:pt x="302578" y="560351"/>
                </a:lnTo>
                <a:close/>
                <a:moveTo>
                  <a:pt x="331424" y="552651"/>
                </a:moveTo>
                <a:lnTo>
                  <a:pt x="321799" y="555811"/>
                </a:lnTo>
                <a:lnTo>
                  <a:pt x="318228" y="567288"/>
                </a:lnTo>
                <a:lnTo>
                  <a:pt x="324929" y="573107"/>
                </a:lnTo>
                <a:lnTo>
                  <a:pt x="334950" y="562673"/>
                </a:lnTo>
                <a:lnTo>
                  <a:pt x="335597" y="555370"/>
                </a:lnTo>
                <a:lnTo>
                  <a:pt x="331424" y="552651"/>
                </a:lnTo>
                <a:lnTo>
                  <a:pt x="331424" y="552651"/>
                </a:lnTo>
                <a:close/>
                <a:moveTo>
                  <a:pt x="429202" y="549933"/>
                </a:moveTo>
                <a:lnTo>
                  <a:pt x="428761" y="561204"/>
                </a:lnTo>
                <a:lnTo>
                  <a:pt x="424779" y="555370"/>
                </a:lnTo>
                <a:lnTo>
                  <a:pt x="429202" y="549933"/>
                </a:lnTo>
                <a:lnTo>
                  <a:pt x="429202" y="549933"/>
                </a:lnTo>
                <a:close/>
                <a:moveTo>
                  <a:pt x="378388" y="626962"/>
                </a:moveTo>
                <a:lnTo>
                  <a:pt x="387116" y="616955"/>
                </a:lnTo>
                <a:lnTo>
                  <a:pt x="391290" y="592415"/>
                </a:lnTo>
                <a:lnTo>
                  <a:pt x="407101" y="574517"/>
                </a:lnTo>
                <a:lnTo>
                  <a:pt x="410040" y="563232"/>
                </a:lnTo>
                <a:lnTo>
                  <a:pt x="408365" y="552857"/>
                </a:lnTo>
                <a:lnTo>
                  <a:pt x="412523" y="545789"/>
                </a:lnTo>
                <a:lnTo>
                  <a:pt x="412112" y="523703"/>
                </a:lnTo>
                <a:lnTo>
                  <a:pt x="405867" y="526216"/>
                </a:lnTo>
                <a:lnTo>
                  <a:pt x="402120" y="547053"/>
                </a:lnTo>
                <a:lnTo>
                  <a:pt x="391290" y="564495"/>
                </a:lnTo>
                <a:lnTo>
                  <a:pt x="390026" y="577824"/>
                </a:lnTo>
                <a:lnTo>
                  <a:pt x="385045" y="594502"/>
                </a:lnTo>
                <a:lnTo>
                  <a:pt x="376301" y="605317"/>
                </a:lnTo>
                <a:lnTo>
                  <a:pt x="375890" y="617382"/>
                </a:lnTo>
                <a:lnTo>
                  <a:pt x="378388" y="626962"/>
                </a:lnTo>
                <a:lnTo>
                  <a:pt x="378388" y="626962"/>
                </a:lnTo>
                <a:close/>
                <a:moveTo>
                  <a:pt x="366294" y="621570"/>
                </a:moveTo>
                <a:lnTo>
                  <a:pt x="364649" y="599072"/>
                </a:lnTo>
                <a:lnTo>
                  <a:pt x="371731" y="566186"/>
                </a:lnTo>
                <a:lnTo>
                  <a:pt x="382135" y="555370"/>
                </a:lnTo>
                <a:lnTo>
                  <a:pt x="382546" y="545789"/>
                </a:lnTo>
                <a:lnTo>
                  <a:pt x="373847" y="539118"/>
                </a:lnTo>
                <a:lnTo>
                  <a:pt x="368396" y="542483"/>
                </a:lnTo>
                <a:lnTo>
                  <a:pt x="360901" y="538706"/>
                </a:lnTo>
                <a:lnTo>
                  <a:pt x="351746" y="544951"/>
                </a:lnTo>
                <a:lnTo>
                  <a:pt x="351746" y="555811"/>
                </a:lnTo>
                <a:lnTo>
                  <a:pt x="345090" y="566186"/>
                </a:lnTo>
                <a:lnTo>
                  <a:pt x="347147" y="581600"/>
                </a:lnTo>
                <a:lnTo>
                  <a:pt x="340902" y="594943"/>
                </a:lnTo>
                <a:lnTo>
                  <a:pt x="322622" y="599484"/>
                </a:lnTo>
                <a:lnTo>
                  <a:pt x="317611" y="606566"/>
                </a:lnTo>
                <a:lnTo>
                  <a:pt x="320917" y="624450"/>
                </a:lnTo>
                <a:lnTo>
                  <a:pt x="328867" y="625713"/>
                </a:lnTo>
                <a:lnTo>
                  <a:pt x="342165" y="634060"/>
                </a:lnTo>
                <a:lnTo>
                  <a:pt x="353803" y="634897"/>
                </a:lnTo>
                <a:lnTo>
                  <a:pt x="354245" y="648211"/>
                </a:lnTo>
                <a:lnTo>
                  <a:pt x="363003" y="652781"/>
                </a:lnTo>
                <a:lnTo>
                  <a:pt x="373407" y="646535"/>
                </a:lnTo>
                <a:lnTo>
                  <a:pt x="373847" y="636162"/>
                </a:lnTo>
                <a:lnTo>
                  <a:pt x="366294" y="621570"/>
                </a:lnTo>
                <a:lnTo>
                  <a:pt x="366294" y="621570"/>
                </a:lnTo>
                <a:close/>
                <a:moveTo>
                  <a:pt x="395345" y="640305"/>
                </a:moveTo>
                <a:lnTo>
                  <a:pt x="398916" y="643185"/>
                </a:lnTo>
                <a:lnTo>
                  <a:pt x="397829" y="649827"/>
                </a:lnTo>
                <a:lnTo>
                  <a:pt x="388630" y="653604"/>
                </a:lnTo>
                <a:lnTo>
                  <a:pt x="381342" y="648211"/>
                </a:lnTo>
                <a:lnTo>
                  <a:pt x="384677" y="641510"/>
                </a:lnTo>
                <a:lnTo>
                  <a:pt x="395345" y="640305"/>
                </a:lnTo>
                <a:lnTo>
                  <a:pt x="395345" y="640305"/>
                </a:lnTo>
                <a:close/>
                <a:moveTo>
                  <a:pt x="430848" y="586890"/>
                </a:moveTo>
                <a:lnTo>
                  <a:pt x="437519" y="586640"/>
                </a:lnTo>
                <a:lnTo>
                  <a:pt x="443794" y="592518"/>
                </a:lnTo>
                <a:lnTo>
                  <a:pt x="444837" y="604803"/>
                </a:lnTo>
                <a:lnTo>
                  <a:pt x="440473" y="612503"/>
                </a:lnTo>
                <a:lnTo>
                  <a:pt x="423104" y="620468"/>
                </a:lnTo>
                <a:lnTo>
                  <a:pt x="408703" y="621320"/>
                </a:lnTo>
                <a:lnTo>
                  <a:pt x="409747" y="615839"/>
                </a:lnTo>
                <a:lnTo>
                  <a:pt x="404133" y="608139"/>
                </a:lnTo>
                <a:lnTo>
                  <a:pt x="410981" y="598763"/>
                </a:lnTo>
                <a:lnTo>
                  <a:pt x="430848" y="586890"/>
                </a:lnTo>
                <a:lnTo>
                  <a:pt x="430848" y="586890"/>
                </a:lnTo>
                <a:close/>
                <a:moveTo>
                  <a:pt x="483690" y="588536"/>
                </a:moveTo>
                <a:lnTo>
                  <a:pt x="489332" y="598969"/>
                </a:lnTo>
                <a:lnTo>
                  <a:pt x="489568" y="607727"/>
                </a:lnTo>
                <a:lnTo>
                  <a:pt x="481603" y="598558"/>
                </a:lnTo>
                <a:lnTo>
                  <a:pt x="483690" y="588536"/>
                </a:lnTo>
                <a:lnTo>
                  <a:pt x="483690" y="588536"/>
                </a:lnTo>
                <a:close/>
                <a:moveTo>
                  <a:pt x="451112" y="634618"/>
                </a:moveTo>
                <a:lnTo>
                  <a:pt x="461339" y="642965"/>
                </a:lnTo>
                <a:lnTo>
                  <a:pt x="459693" y="652987"/>
                </a:lnTo>
                <a:lnTo>
                  <a:pt x="451318" y="647594"/>
                </a:lnTo>
                <a:lnTo>
                  <a:pt x="449010" y="640452"/>
                </a:lnTo>
                <a:lnTo>
                  <a:pt x="451112" y="634618"/>
                </a:lnTo>
                <a:lnTo>
                  <a:pt x="451112" y="634618"/>
                </a:lnTo>
                <a:close/>
                <a:moveTo>
                  <a:pt x="443177" y="496371"/>
                </a:moveTo>
                <a:lnTo>
                  <a:pt x="440884" y="507392"/>
                </a:lnTo>
                <a:lnTo>
                  <a:pt x="431891" y="508435"/>
                </a:lnTo>
                <a:lnTo>
                  <a:pt x="423515" y="502822"/>
                </a:lnTo>
                <a:lnTo>
                  <a:pt x="429614" y="498223"/>
                </a:lnTo>
                <a:lnTo>
                  <a:pt x="443177" y="496371"/>
                </a:lnTo>
                <a:lnTo>
                  <a:pt x="443177" y="496371"/>
                </a:lnTo>
                <a:close/>
                <a:moveTo>
                  <a:pt x="467394" y="512638"/>
                </a:moveTo>
                <a:lnTo>
                  <a:pt x="476798" y="518457"/>
                </a:lnTo>
                <a:lnTo>
                  <a:pt x="480134" y="526378"/>
                </a:lnTo>
                <a:lnTo>
                  <a:pt x="497297" y="527436"/>
                </a:lnTo>
                <a:lnTo>
                  <a:pt x="500632" y="529096"/>
                </a:lnTo>
                <a:lnTo>
                  <a:pt x="503337" y="526172"/>
                </a:lnTo>
                <a:lnTo>
                  <a:pt x="509362" y="528890"/>
                </a:lnTo>
                <a:lnTo>
                  <a:pt x="503954" y="521807"/>
                </a:lnTo>
                <a:lnTo>
                  <a:pt x="500398" y="511374"/>
                </a:lnTo>
                <a:lnTo>
                  <a:pt x="494138" y="505776"/>
                </a:lnTo>
                <a:lnTo>
                  <a:pt x="494990" y="489259"/>
                </a:lnTo>
                <a:lnTo>
                  <a:pt x="492874" y="468627"/>
                </a:lnTo>
                <a:lnTo>
                  <a:pt x="494138" y="462338"/>
                </a:lnTo>
                <a:lnTo>
                  <a:pt x="489332" y="458812"/>
                </a:lnTo>
                <a:lnTo>
                  <a:pt x="479722" y="445660"/>
                </a:lnTo>
                <a:lnTo>
                  <a:pt x="473653" y="435050"/>
                </a:lnTo>
                <a:lnTo>
                  <a:pt x="466777" y="434433"/>
                </a:lnTo>
                <a:lnTo>
                  <a:pt x="463029" y="436270"/>
                </a:lnTo>
                <a:lnTo>
                  <a:pt x="457577" y="433595"/>
                </a:lnTo>
                <a:lnTo>
                  <a:pt x="451509" y="434844"/>
                </a:lnTo>
                <a:lnTo>
                  <a:pt x="447556" y="439018"/>
                </a:lnTo>
                <a:lnTo>
                  <a:pt x="436050" y="438577"/>
                </a:lnTo>
                <a:lnTo>
                  <a:pt x="426880" y="438782"/>
                </a:lnTo>
                <a:lnTo>
                  <a:pt x="422075" y="436490"/>
                </a:lnTo>
                <a:lnTo>
                  <a:pt x="421870" y="444249"/>
                </a:lnTo>
                <a:lnTo>
                  <a:pt x="430833" y="462588"/>
                </a:lnTo>
                <a:lnTo>
                  <a:pt x="445454" y="474256"/>
                </a:lnTo>
                <a:lnTo>
                  <a:pt x="458606" y="489670"/>
                </a:lnTo>
                <a:lnTo>
                  <a:pt x="464484" y="493447"/>
                </a:lnTo>
                <a:lnTo>
                  <a:pt x="462794" y="498634"/>
                </a:lnTo>
                <a:lnTo>
                  <a:pt x="457371" y="505776"/>
                </a:lnTo>
                <a:lnTo>
                  <a:pt x="455697" y="508450"/>
                </a:lnTo>
                <a:lnTo>
                  <a:pt x="461119" y="506334"/>
                </a:lnTo>
                <a:lnTo>
                  <a:pt x="463235" y="509493"/>
                </a:lnTo>
                <a:lnTo>
                  <a:pt x="467394" y="512638"/>
                </a:lnTo>
                <a:lnTo>
                  <a:pt x="467394" y="512638"/>
                </a:lnTo>
                <a:close/>
                <a:moveTo>
                  <a:pt x="457577" y="514299"/>
                </a:moveTo>
                <a:lnTo>
                  <a:pt x="445895" y="518251"/>
                </a:lnTo>
                <a:lnTo>
                  <a:pt x="435447" y="513681"/>
                </a:lnTo>
                <a:lnTo>
                  <a:pt x="427703" y="513887"/>
                </a:lnTo>
                <a:lnTo>
                  <a:pt x="432097" y="524908"/>
                </a:lnTo>
                <a:lnTo>
                  <a:pt x="432302" y="536590"/>
                </a:lnTo>
                <a:lnTo>
                  <a:pt x="439415" y="543688"/>
                </a:lnTo>
                <a:lnTo>
                  <a:pt x="445043" y="537854"/>
                </a:lnTo>
                <a:lnTo>
                  <a:pt x="451729" y="544099"/>
                </a:lnTo>
                <a:lnTo>
                  <a:pt x="450906" y="559147"/>
                </a:lnTo>
                <a:lnTo>
                  <a:pt x="456328" y="569536"/>
                </a:lnTo>
                <a:lnTo>
                  <a:pt x="458224" y="586479"/>
                </a:lnTo>
                <a:lnTo>
                  <a:pt x="467599" y="592930"/>
                </a:lnTo>
                <a:lnTo>
                  <a:pt x="468657" y="576868"/>
                </a:lnTo>
                <a:lnTo>
                  <a:pt x="474917" y="585435"/>
                </a:lnTo>
                <a:lnTo>
                  <a:pt x="484939" y="582702"/>
                </a:lnTo>
                <a:lnTo>
                  <a:pt x="485997" y="573738"/>
                </a:lnTo>
                <a:lnTo>
                  <a:pt x="475769" y="556428"/>
                </a:lnTo>
                <a:lnTo>
                  <a:pt x="468011" y="550976"/>
                </a:lnTo>
                <a:lnTo>
                  <a:pt x="466159" y="533460"/>
                </a:lnTo>
                <a:lnTo>
                  <a:pt x="459693" y="519074"/>
                </a:lnTo>
                <a:lnTo>
                  <a:pt x="457577" y="514299"/>
                </a:lnTo>
                <a:lnTo>
                  <a:pt x="457577" y="514299"/>
                </a:lnTo>
                <a:close/>
                <a:moveTo>
                  <a:pt x="514387" y="542836"/>
                </a:moveTo>
                <a:lnTo>
                  <a:pt x="519619" y="541381"/>
                </a:lnTo>
                <a:lnTo>
                  <a:pt x="516283" y="537648"/>
                </a:lnTo>
                <a:lnTo>
                  <a:pt x="511889" y="538295"/>
                </a:lnTo>
                <a:lnTo>
                  <a:pt x="514387" y="542836"/>
                </a:lnTo>
                <a:lnTo>
                  <a:pt x="514387" y="542836"/>
                </a:lnTo>
                <a:close/>
                <a:moveTo>
                  <a:pt x="516077" y="553709"/>
                </a:moveTo>
                <a:lnTo>
                  <a:pt x="508965" y="549345"/>
                </a:lnTo>
                <a:lnTo>
                  <a:pt x="509376" y="555811"/>
                </a:lnTo>
                <a:lnTo>
                  <a:pt x="513373" y="558529"/>
                </a:lnTo>
                <a:lnTo>
                  <a:pt x="516077" y="553709"/>
                </a:lnTo>
                <a:lnTo>
                  <a:pt x="516077" y="553709"/>
                </a:lnTo>
                <a:close/>
                <a:moveTo>
                  <a:pt x="513961" y="609828"/>
                </a:moveTo>
                <a:lnTo>
                  <a:pt x="516694" y="596662"/>
                </a:lnTo>
                <a:lnTo>
                  <a:pt x="508965" y="587052"/>
                </a:lnTo>
                <a:lnTo>
                  <a:pt x="508759" y="576266"/>
                </a:lnTo>
                <a:lnTo>
                  <a:pt x="512947" y="573533"/>
                </a:lnTo>
                <a:lnTo>
                  <a:pt x="510008" y="567096"/>
                </a:lnTo>
                <a:lnTo>
                  <a:pt x="504380" y="569536"/>
                </a:lnTo>
                <a:lnTo>
                  <a:pt x="502278" y="582291"/>
                </a:lnTo>
                <a:lnTo>
                  <a:pt x="508759" y="596456"/>
                </a:lnTo>
                <a:lnTo>
                  <a:pt x="507113" y="603598"/>
                </a:lnTo>
                <a:lnTo>
                  <a:pt x="509596" y="608991"/>
                </a:lnTo>
                <a:lnTo>
                  <a:pt x="513961" y="609828"/>
                </a:lnTo>
                <a:lnTo>
                  <a:pt x="513961" y="609828"/>
                </a:lnTo>
                <a:close/>
                <a:moveTo>
                  <a:pt x="526731" y="613561"/>
                </a:moveTo>
                <a:lnTo>
                  <a:pt x="525275" y="620056"/>
                </a:lnTo>
                <a:lnTo>
                  <a:pt x="530287" y="625449"/>
                </a:lnTo>
                <a:lnTo>
                  <a:pt x="532388" y="618366"/>
                </a:lnTo>
                <a:lnTo>
                  <a:pt x="526731" y="613561"/>
                </a:lnTo>
                <a:lnTo>
                  <a:pt x="526731" y="613561"/>
                </a:lnTo>
                <a:close/>
                <a:moveTo>
                  <a:pt x="534871" y="587889"/>
                </a:moveTo>
                <a:lnTo>
                  <a:pt x="532565" y="600439"/>
                </a:lnTo>
                <a:lnTo>
                  <a:pt x="530698" y="605009"/>
                </a:lnTo>
                <a:lnTo>
                  <a:pt x="536341" y="612503"/>
                </a:lnTo>
                <a:lnTo>
                  <a:pt x="544452" y="609594"/>
                </a:lnTo>
                <a:lnTo>
                  <a:pt x="540294" y="598558"/>
                </a:lnTo>
                <a:lnTo>
                  <a:pt x="534871" y="587889"/>
                </a:lnTo>
                <a:lnTo>
                  <a:pt x="534871" y="587889"/>
                </a:lnTo>
                <a:close/>
                <a:moveTo>
                  <a:pt x="309690" y="790132"/>
                </a:moveTo>
                <a:lnTo>
                  <a:pt x="297626" y="777245"/>
                </a:lnTo>
                <a:lnTo>
                  <a:pt x="305532" y="761037"/>
                </a:lnTo>
                <a:lnTo>
                  <a:pt x="308882" y="744358"/>
                </a:lnTo>
                <a:lnTo>
                  <a:pt x="305120" y="736070"/>
                </a:lnTo>
                <a:lnTo>
                  <a:pt x="315524" y="723580"/>
                </a:lnTo>
                <a:lnTo>
                  <a:pt x="326781" y="720656"/>
                </a:lnTo>
                <a:lnTo>
                  <a:pt x="335097" y="712309"/>
                </a:lnTo>
                <a:lnTo>
                  <a:pt x="345913" y="715674"/>
                </a:lnTo>
                <a:lnTo>
                  <a:pt x="362150" y="712309"/>
                </a:lnTo>
                <a:lnTo>
                  <a:pt x="357169" y="702772"/>
                </a:lnTo>
                <a:lnTo>
                  <a:pt x="362591" y="692324"/>
                </a:lnTo>
                <a:lnTo>
                  <a:pt x="375890" y="686505"/>
                </a:lnTo>
                <a:lnTo>
                  <a:pt x="382546" y="676498"/>
                </a:lnTo>
                <a:lnTo>
                  <a:pt x="391716" y="675705"/>
                </a:lnTo>
                <a:lnTo>
                  <a:pt x="407101" y="688592"/>
                </a:lnTo>
                <a:lnTo>
                  <a:pt x="407953" y="707754"/>
                </a:lnTo>
                <a:lnTo>
                  <a:pt x="395948" y="725990"/>
                </a:lnTo>
                <a:lnTo>
                  <a:pt x="406175" y="715777"/>
                </a:lnTo>
                <a:lnTo>
                  <a:pt x="417255" y="713044"/>
                </a:lnTo>
                <a:lnTo>
                  <a:pt x="430407" y="706167"/>
                </a:lnTo>
                <a:lnTo>
                  <a:pt x="436667" y="686505"/>
                </a:lnTo>
                <a:lnTo>
                  <a:pt x="448746" y="681524"/>
                </a:lnTo>
                <a:lnTo>
                  <a:pt x="454580" y="694426"/>
                </a:lnTo>
                <a:lnTo>
                  <a:pt x="461633" y="691061"/>
                </a:lnTo>
                <a:lnTo>
                  <a:pt x="462897" y="681935"/>
                </a:lnTo>
                <a:lnTo>
                  <a:pt x="458327" y="678570"/>
                </a:lnTo>
                <a:lnTo>
                  <a:pt x="464131" y="656132"/>
                </a:lnTo>
                <a:lnTo>
                  <a:pt x="476637" y="661098"/>
                </a:lnTo>
                <a:lnTo>
                  <a:pt x="483705" y="666520"/>
                </a:lnTo>
                <a:lnTo>
                  <a:pt x="486629" y="661098"/>
                </a:lnTo>
                <a:lnTo>
                  <a:pt x="486629" y="646109"/>
                </a:lnTo>
                <a:lnTo>
                  <a:pt x="490817" y="645287"/>
                </a:lnTo>
                <a:lnTo>
                  <a:pt x="499560" y="654868"/>
                </a:lnTo>
                <a:lnTo>
                  <a:pt x="499972" y="646109"/>
                </a:lnTo>
                <a:lnTo>
                  <a:pt x="494961" y="623627"/>
                </a:lnTo>
                <a:lnTo>
                  <a:pt x="495372" y="610755"/>
                </a:lnTo>
                <a:lnTo>
                  <a:pt x="504541" y="612812"/>
                </a:lnTo>
                <a:lnTo>
                  <a:pt x="508289" y="611959"/>
                </a:lnTo>
                <a:lnTo>
                  <a:pt x="510757" y="621570"/>
                </a:lnTo>
                <a:lnTo>
                  <a:pt x="526613" y="634471"/>
                </a:lnTo>
                <a:lnTo>
                  <a:pt x="537840" y="645698"/>
                </a:lnTo>
                <a:lnTo>
                  <a:pt x="545334" y="639042"/>
                </a:lnTo>
                <a:lnTo>
                  <a:pt x="544922" y="647800"/>
                </a:lnTo>
                <a:lnTo>
                  <a:pt x="553240" y="660290"/>
                </a:lnTo>
                <a:lnTo>
                  <a:pt x="553240" y="674852"/>
                </a:lnTo>
                <a:lnTo>
                  <a:pt x="545334" y="673589"/>
                </a:lnTo>
                <a:lnTo>
                  <a:pt x="543659" y="679834"/>
                </a:lnTo>
                <a:lnTo>
                  <a:pt x="550315" y="688181"/>
                </a:lnTo>
                <a:lnTo>
                  <a:pt x="554915" y="688592"/>
                </a:lnTo>
                <a:lnTo>
                  <a:pt x="554063" y="695689"/>
                </a:lnTo>
                <a:lnTo>
                  <a:pt x="554474" y="709429"/>
                </a:lnTo>
                <a:lnTo>
                  <a:pt x="558662" y="702772"/>
                </a:lnTo>
                <a:lnTo>
                  <a:pt x="560308" y="716085"/>
                </a:lnTo>
                <a:lnTo>
                  <a:pt x="560308" y="728973"/>
                </a:lnTo>
                <a:lnTo>
                  <a:pt x="566583" y="738524"/>
                </a:lnTo>
                <a:lnTo>
                  <a:pt x="573239" y="749398"/>
                </a:lnTo>
                <a:lnTo>
                  <a:pt x="575311" y="768119"/>
                </a:lnTo>
                <a:lnTo>
                  <a:pt x="569477" y="783490"/>
                </a:lnTo>
                <a:lnTo>
                  <a:pt x="564760" y="783123"/>
                </a:lnTo>
                <a:lnTo>
                  <a:pt x="564966" y="790191"/>
                </a:lnTo>
                <a:lnTo>
                  <a:pt x="561013" y="782696"/>
                </a:lnTo>
                <a:lnTo>
                  <a:pt x="554503" y="783740"/>
                </a:lnTo>
                <a:lnTo>
                  <a:pt x="552431" y="790631"/>
                </a:lnTo>
                <a:lnTo>
                  <a:pt x="556619" y="807560"/>
                </a:lnTo>
                <a:lnTo>
                  <a:pt x="555356" y="820241"/>
                </a:lnTo>
                <a:lnTo>
                  <a:pt x="554945" y="828382"/>
                </a:lnTo>
                <a:lnTo>
                  <a:pt x="550991" y="820447"/>
                </a:lnTo>
                <a:lnTo>
                  <a:pt x="545716" y="802931"/>
                </a:lnTo>
                <a:lnTo>
                  <a:pt x="546157" y="792498"/>
                </a:lnTo>
                <a:lnTo>
                  <a:pt x="540705" y="783740"/>
                </a:lnTo>
                <a:lnTo>
                  <a:pt x="538016" y="772308"/>
                </a:lnTo>
                <a:lnTo>
                  <a:pt x="529875" y="760831"/>
                </a:lnTo>
                <a:lnTo>
                  <a:pt x="522146" y="765371"/>
                </a:lnTo>
                <a:lnTo>
                  <a:pt x="507907" y="790044"/>
                </a:lnTo>
                <a:lnTo>
                  <a:pt x="505629" y="799434"/>
                </a:lnTo>
                <a:lnTo>
                  <a:pt x="515636" y="806943"/>
                </a:lnTo>
                <a:lnTo>
                  <a:pt x="521911" y="822152"/>
                </a:lnTo>
                <a:lnTo>
                  <a:pt x="527171" y="829411"/>
                </a:lnTo>
                <a:lnTo>
                  <a:pt x="526540" y="841343"/>
                </a:lnTo>
                <a:lnTo>
                  <a:pt x="510625" y="861783"/>
                </a:lnTo>
                <a:lnTo>
                  <a:pt x="502484" y="867823"/>
                </a:lnTo>
                <a:lnTo>
                  <a:pt x="498943" y="863194"/>
                </a:lnTo>
                <a:lnTo>
                  <a:pt x="495196" y="852408"/>
                </a:lnTo>
                <a:lnTo>
                  <a:pt x="499355" y="845678"/>
                </a:lnTo>
                <a:lnTo>
                  <a:pt x="495607" y="840917"/>
                </a:lnTo>
                <a:lnTo>
                  <a:pt x="489744" y="845266"/>
                </a:lnTo>
                <a:lnTo>
                  <a:pt x="488304" y="851555"/>
                </a:lnTo>
                <a:lnTo>
                  <a:pt x="478885" y="856949"/>
                </a:lnTo>
                <a:lnTo>
                  <a:pt x="466982" y="851967"/>
                </a:lnTo>
                <a:lnTo>
                  <a:pt x="456975" y="842798"/>
                </a:lnTo>
                <a:lnTo>
                  <a:pt x="444000" y="842798"/>
                </a:lnTo>
                <a:lnTo>
                  <a:pt x="433155" y="830263"/>
                </a:lnTo>
                <a:lnTo>
                  <a:pt x="431259" y="820653"/>
                </a:lnTo>
                <a:lnTo>
                  <a:pt x="423118" y="809808"/>
                </a:lnTo>
                <a:lnTo>
                  <a:pt x="425632" y="802520"/>
                </a:lnTo>
                <a:lnTo>
                  <a:pt x="424367" y="793556"/>
                </a:lnTo>
                <a:lnTo>
                  <a:pt x="418931" y="787105"/>
                </a:lnTo>
                <a:lnTo>
                  <a:pt x="424147" y="780419"/>
                </a:lnTo>
                <a:lnTo>
                  <a:pt x="423530" y="774365"/>
                </a:lnTo>
                <a:lnTo>
                  <a:pt x="428144" y="772102"/>
                </a:lnTo>
                <a:lnTo>
                  <a:pt x="438166" y="775834"/>
                </a:lnTo>
                <a:lnTo>
                  <a:pt x="428967" y="766856"/>
                </a:lnTo>
                <a:lnTo>
                  <a:pt x="426660" y="757054"/>
                </a:lnTo>
                <a:lnTo>
                  <a:pt x="415815" y="748091"/>
                </a:lnTo>
                <a:lnTo>
                  <a:pt x="405985" y="746033"/>
                </a:lnTo>
                <a:lnTo>
                  <a:pt x="395111" y="736423"/>
                </a:lnTo>
                <a:lnTo>
                  <a:pt x="389688" y="736217"/>
                </a:lnTo>
                <a:lnTo>
                  <a:pt x="385088" y="741199"/>
                </a:lnTo>
                <a:lnTo>
                  <a:pt x="387616" y="746445"/>
                </a:lnTo>
                <a:lnTo>
                  <a:pt x="383854" y="751427"/>
                </a:lnTo>
                <a:lnTo>
                  <a:pt x="389894" y="760390"/>
                </a:lnTo>
                <a:lnTo>
                  <a:pt x="385294" y="759773"/>
                </a:lnTo>
                <a:lnTo>
                  <a:pt x="376110" y="752881"/>
                </a:lnTo>
                <a:lnTo>
                  <a:pt x="370042" y="753733"/>
                </a:lnTo>
                <a:lnTo>
                  <a:pt x="372995" y="746621"/>
                </a:lnTo>
                <a:lnTo>
                  <a:pt x="367146" y="744564"/>
                </a:lnTo>
                <a:lnTo>
                  <a:pt x="362753" y="748091"/>
                </a:lnTo>
                <a:lnTo>
                  <a:pt x="361901" y="758509"/>
                </a:lnTo>
                <a:lnTo>
                  <a:pt x="356272" y="754997"/>
                </a:lnTo>
                <a:lnTo>
                  <a:pt x="351027" y="757863"/>
                </a:lnTo>
                <a:lnTo>
                  <a:pt x="347485" y="754586"/>
                </a:lnTo>
                <a:lnTo>
                  <a:pt x="349998" y="742669"/>
                </a:lnTo>
                <a:lnTo>
                  <a:pt x="342269" y="735394"/>
                </a:lnTo>
                <a:lnTo>
                  <a:pt x="336008" y="738318"/>
                </a:lnTo>
                <a:lnTo>
                  <a:pt x="329734" y="752470"/>
                </a:lnTo>
                <a:lnTo>
                  <a:pt x="323062" y="758303"/>
                </a:lnTo>
                <a:lnTo>
                  <a:pt x="314481" y="782476"/>
                </a:lnTo>
                <a:lnTo>
                  <a:pt x="309690" y="790132"/>
                </a:lnTo>
                <a:lnTo>
                  <a:pt x="309690" y="790132"/>
                </a:lnTo>
                <a:close/>
                <a:moveTo>
                  <a:pt x="291719" y="804621"/>
                </a:moveTo>
                <a:lnTo>
                  <a:pt x="292130" y="810235"/>
                </a:lnTo>
                <a:lnTo>
                  <a:pt x="299036" y="820653"/>
                </a:lnTo>
                <a:lnTo>
                  <a:pt x="305708" y="822769"/>
                </a:lnTo>
                <a:lnTo>
                  <a:pt x="320329" y="809617"/>
                </a:lnTo>
                <a:lnTo>
                  <a:pt x="321387" y="805444"/>
                </a:lnTo>
                <a:lnTo>
                  <a:pt x="314907" y="803137"/>
                </a:lnTo>
                <a:lnTo>
                  <a:pt x="307794" y="798596"/>
                </a:lnTo>
                <a:lnTo>
                  <a:pt x="301961" y="803783"/>
                </a:lnTo>
                <a:lnTo>
                  <a:pt x="291719" y="804621"/>
                </a:lnTo>
                <a:lnTo>
                  <a:pt x="291719" y="804621"/>
                </a:lnTo>
                <a:close/>
                <a:moveTo>
                  <a:pt x="159908" y="471508"/>
                </a:moveTo>
                <a:lnTo>
                  <a:pt x="154676" y="465498"/>
                </a:lnTo>
                <a:lnTo>
                  <a:pt x="150709" y="456931"/>
                </a:lnTo>
                <a:lnTo>
                  <a:pt x="154470" y="452155"/>
                </a:lnTo>
                <a:lnTo>
                  <a:pt x="163655" y="453624"/>
                </a:lnTo>
                <a:lnTo>
                  <a:pt x="170576" y="461324"/>
                </a:lnTo>
                <a:lnTo>
                  <a:pt x="182258" y="463793"/>
                </a:lnTo>
                <a:lnTo>
                  <a:pt x="184756" y="469877"/>
                </a:lnTo>
                <a:lnTo>
                  <a:pt x="179746" y="475710"/>
                </a:lnTo>
                <a:lnTo>
                  <a:pt x="172236" y="472345"/>
                </a:lnTo>
                <a:lnTo>
                  <a:pt x="159908" y="471508"/>
                </a:lnTo>
                <a:lnTo>
                  <a:pt x="159908" y="471508"/>
                </a:lnTo>
                <a:close/>
                <a:moveTo>
                  <a:pt x="152810" y="476768"/>
                </a:moveTo>
                <a:lnTo>
                  <a:pt x="164507" y="480060"/>
                </a:lnTo>
                <a:lnTo>
                  <a:pt x="168254" y="488612"/>
                </a:lnTo>
                <a:lnTo>
                  <a:pt x="163861" y="491537"/>
                </a:lnTo>
                <a:lnTo>
                  <a:pt x="160084" y="496812"/>
                </a:lnTo>
                <a:lnTo>
                  <a:pt x="154867" y="496812"/>
                </a:lnTo>
                <a:lnTo>
                  <a:pt x="151532" y="483631"/>
                </a:lnTo>
                <a:lnTo>
                  <a:pt x="152810" y="476768"/>
                </a:lnTo>
                <a:lnTo>
                  <a:pt x="152810" y="476768"/>
                </a:lnTo>
                <a:close/>
                <a:moveTo>
                  <a:pt x="160113" y="563981"/>
                </a:moveTo>
                <a:lnTo>
                  <a:pt x="164404" y="560660"/>
                </a:lnTo>
                <a:lnTo>
                  <a:pt x="166285" y="555958"/>
                </a:lnTo>
                <a:lnTo>
                  <a:pt x="169650" y="561204"/>
                </a:lnTo>
                <a:lnTo>
                  <a:pt x="174249" y="564936"/>
                </a:lnTo>
                <a:lnTo>
                  <a:pt x="174015" y="571475"/>
                </a:lnTo>
                <a:lnTo>
                  <a:pt x="165359" y="571887"/>
                </a:lnTo>
                <a:lnTo>
                  <a:pt x="157204" y="571167"/>
                </a:lnTo>
                <a:lnTo>
                  <a:pt x="160113" y="563981"/>
                </a:lnTo>
                <a:lnTo>
                  <a:pt x="160113" y="563981"/>
                </a:lnTo>
                <a:close/>
                <a:moveTo>
                  <a:pt x="19118" y="692707"/>
                </a:moveTo>
                <a:lnTo>
                  <a:pt x="30286" y="683713"/>
                </a:lnTo>
                <a:lnTo>
                  <a:pt x="37913" y="682450"/>
                </a:lnTo>
                <a:lnTo>
                  <a:pt x="45437" y="674544"/>
                </a:lnTo>
                <a:lnTo>
                  <a:pt x="57824" y="669812"/>
                </a:lnTo>
                <a:lnTo>
                  <a:pt x="70711" y="650312"/>
                </a:lnTo>
                <a:lnTo>
                  <a:pt x="84054" y="645698"/>
                </a:lnTo>
                <a:lnTo>
                  <a:pt x="93223" y="637778"/>
                </a:lnTo>
                <a:lnTo>
                  <a:pt x="94046" y="631944"/>
                </a:lnTo>
                <a:lnTo>
                  <a:pt x="101952" y="622422"/>
                </a:lnTo>
                <a:lnTo>
                  <a:pt x="101952" y="604906"/>
                </a:lnTo>
                <a:lnTo>
                  <a:pt x="108609" y="596956"/>
                </a:lnTo>
                <a:lnTo>
                  <a:pt x="126110" y="595751"/>
                </a:lnTo>
                <a:lnTo>
                  <a:pt x="130269" y="584069"/>
                </a:lnTo>
                <a:lnTo>
                  <a:pt x="138585" y="575766"/>
                </a:lnTo>
                <a:lnTo>
                  <a:pt x="147740" y="574106"/>
                </a:lnTo>
                <a:lnTo>
                  <a:pt x="152766" y="564495"/>
                </a:lnTo>
                <a:lnTo>
                  <a:pt x="146506" y="550345"/>
                </a:lnTo>
                <a:lnTo>
                  <a:pt x="138174" y="539955"/>
                </a:lnTo>
                <a:lnTo>
                  <a:pt x="138997" y="529140"/>
                </a:lnTo>
                <a:lnTo>
                  <a:pt x="137762" y="512476"/>
                </a:lnTo>
                <a:lnTo>
                  <a:pt x="132782" y="514578"/>
                </a:lnTo>
                <a:lnTo>
                  <a:pt x="130269" y="532461"/>
                </a:lnTo>
                <a:lnTo>
                  <a:pt x="131929" y="549125"/>
                </a:lnTo>
                <a:lnTo>
                  <a:pt x="123201" y="543688"/>
                </a:lnTo>
                <a:lnTo>
                  <a:pt x="130269" y="554959"/>
                </a:lnTo>
                <a:lnTo>
                  <a:pt x="129857" y="563232"/>
                </a:lnTo>
                <a:lnTo>
                  <a:pt x="120276" y="574517"/>
                </a:lnTo>
                <a:lnTo>
                  <a:pt x="112797" y="573694"/>
                </a:lnTo>
                <a:lnTo>
                  <a:pt x="102363" y="585744"/>
                </a:lnTo>
                <a:lnTo>
                  <a:pt x="101540" y="594502"/>
                </a:lnTo>
                <a:lnTo>
                  <a:pt x="89858" y="601174"/>
                </a:lnTo>
                <a:lnTo>
                  <a:pt x="78220" y="625713"/>
                </a:lnTo>
                <a:lnTo>
                  <a:pt x="61571" y="641966"/>
                </a:lnTo>
                <a:lnTo>
                  <a:pt x="52431" y="643229"/>
                </a:lnTo>
                <a:lnTo>
                  <a:pt x="44084" y="659026"/>
                </a:lnTo>
                <a:lnTo>
                  <a:pt x="37428" y="661098"/>
                </a:lnTo>
                <a:lnTo>
                  <a:pt x="20749" y="682788"/>
                </a:lnTo>
                <a:lnTo>
                  <a:pt x="17855" y="688592"/>
                </a:lnTo>
                <a:lnTo>
                  <a:pt x="19118" y="692707"/>
                </a:lnTo>
                <a:lnTo>
                  <a:pt x="19118" y="692707"/>
                </a:lnTo>
                <a:close/>
                <a:moveTo>
                  <a:pt x="21116" y="698819"/>
                </a:moveTo>
                <a:lnTo>
                  <a:pt x="15254" y="704447"/>
                </a:lnTo>
                <a:lnTo>
                  <a:pt x="20367" y="703551"/>
                </a:lnTo>
                <a:lnTo>
                  <a:pt x="21116" y="698819"/>
                </a:lnTo>
                <a:lnTo>
                  <a:pt x="21116" y="698819"/>
                </a:lnTo>
                <a:close/>
                <a:moveTo>
                  <a:pt x="26745" y="700612"/>
                </a:moveTo>
                <a:lnTo>
                  <a:pt x="23203" y="704594"/>
                </a:lnTo>
                <a:lnTo>
                  <a:pt x="29360" y="707915"/>
                </a:lnTo>
                <a:lnTo>
                  <a:pt x="26745" y="700612"/>
                </a:lnTo>
                <a:lnTo>
                  <a:pt x="26745" y="700612"/>
                </a:lnTo>
                <a:close/>
                <a:moveTo>
                  <a:pt x="10551" y="714058"/>
                </a:moveTo>
                <a:lnTo>
                  <a:pt x="412" y="717922"/>
                </a:lnTo>
                <a:lnTo>
                  <a:pt x="0" y="725740"/>
                </a:lnTo>
                <a:lnTo>
                  <a:pt x="6583" y="736467"/>
                </a:lnTo>
                <a:lnTo>
                  <a:pt x="12094" y="736467"/>
                </a:lnTo>
                <a:lnTo>
                  <a:pt x="12535" y="721861"/>
                </a:lnTo>
                <a:lnTo>
                  <a:pt x="14416" y="717085"/>
                </a:lnTo>
                <a:lnTo>
                  <a:pt x="10551" y="714058"/>
                </a:lnTo>
                <a:close/>
              </a:path>
            </a:pathLst>
          </a:custGeom>
          <a:solidFill>
            <a:srgbClr val="FF8F6C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AF3F044F-5C5E-6A67-7E63-73DD89548EBE}"/>
              </a:ext>
            </a:extLst>
          </p:cNvPr>
          <p:cNvSpPr/>
          <p:nvPr/>
        </p:nvSpPr>
        <p:spPr>
          <a:xfrm>
            <a:off x="8530554" y="3621123"/>
            <a:ext cx="387791" cy="1695040"/>
          </a:xfrm>
          <a:custGeom>
            <a:avLst/>
            <a:gdLst>
              <a:gd name="connsiteX0" fmla="*/ 150578 w 175831"/>
              <a:gd name="connsiteY0" fmla="*/ 744153 h 768560"/>
              <a:gd name="connsiteX1" fmla="*/ 149041 w 175831"/>
              <a:gd name="connsiteY1" fmla="*/ 738025 h 768560"/>
              <a:gd name="connsiteX2" fmla="*/ 147198 w 175831"/>
              <a:gd name="connsiteY2" fmla="*/ 738098 h 768560"/>
              <a:gd name="connsiteX3" fmla="*/ 144165 w 175831"/>
              <a:gd name="connsiteY3" fmla="*/ 736115 h 768560"/>
              <a:gd name="connsiteX4" fmla="*/ 138565 w 175831"/>
              <a:gd name="connsiteY4" fmla="*/ 734013 h 768560"/>
              <a:gd name="connsiteX5" fmla="*/ 130403 w 175831"/>
              <a:gd name="connsiteY5" fmla="*/ 731559 h 768560"/>
              <a:gd name="connsiteX6" fmla="*/ 126668 w 175831"/>
              <a:gd name="connsiteY6" fmla="*/ 730266 h 768560"/>
              <a:gd name="connsiteX7" fmla="*/ 126434 w 175831"/>
              <a:gd name="connsiteY7" fmla="*/ 731559 h 768560"/>
              <a:gd name="connsiteX8" fmla="*/ 127485 w 175831"/>
              <a:gd name="connsiteY8" fmla="*/ 732955 h 768560"/>
              <a:gd name="connsiteX9" fmla="*/ 126221 w 175831"/>
              <a:gd name="connsiteY9" fmla="*/ 733969 h 768560"/>
              <a:gd name="connsiteX10" fmla="*/ 124872 w 175831"/>
              <a:gd name="connsiteY10" fmla="*/ 733426 h 768560"/>
              <a:gd name="connsiteX11" fmla="*/ 119385 w 175831"/>
              <a:gd name="connsiteY11" fmla="*/ 731163 h 768560"/>
              <a:gd name="connsiteX12" fmla="*/ 116402 w 175831"/>
              <a:gd name="connsiteY12" fmla="*/ 729575 h 768560"/>
              <a:gd name="connsiteX13" fmla="*/ 115643 w 175831"/>
              <a:gd name="connsiteY13" fmla="*/ 730340 h 768560"/>
              <a:gd name="connsiteX14" fmla="*/ 116874 w 175831"/>
              <a:gd name="connsiteY14" fmla="*/ 731868 h 768560"/>
              <a:gd name="connsiteX15" fmla="*/ 123885 w 175831"/>
              <a:gd name="connsiteY15" fmla="*/ 735189 h 768560"/>
              <a:gd name="connsiteX16" fmla="*/ 124295 w 175831"/>
              <a:gd name="connsiteY16" fmla="*/ 736438 h 768560"/>
              <a:gd name="connsiteX17" fmla="*/ 122246 w 175831"/>
              <a:gd name="connsiteY17" fmla="*/ 736438 h 768560"/>
              <a:gd name="connsiteX18" fmla="*/ 121606 w 175831"/>
              <a:gd name="connsiteY18" fmla="*/ 736717 h 768560"/>
              <a:gd name="connsiteX19" fmla="*/ 121491 w 175831"/>
              <a:gd name="connsiteY19" fmla="*/ 738069 h 768560"/>
              <a:gd name="connsiteX20" fmla="*/ 120260 w 175831"/>
              <a:gd name="connsiteY20" fmla="*/ 738290 h 768560"/>
              <a:gd name="connsiteX21" fmla="*/ 119328 w 175831"/>
              <a:gd name="connsiteY21" fmla="*/ 736438 h 768560"/>
              <a:gd name="connsiteX22" fmla="*/ 115997 w 175831"/>
              <a:gd name="connsiteY22" fmla="*/ 734381 h 768560"/>
              <a:gd name="connsiteX23" fmla="*/ 114946 w 175831"/>
              <a:gd name="connsiteY23" fmla="*/ 735262 h 768560"/>
              <a:gd name="connsiteX24" fmla="*/ 115234 w 175831"/>
              <a:gd name="connsiteY24" fmla="*/ 737349 h 768560"/>
              <a:gd name="connsiteX25" fmla="*/ 113309 w 175831"/>
              <a:gd name="connsiteY25" fmla="*/ 737702 h 768560"/>
              <a:gd name="connsiteX26" fmla="*/ 107935 w 175831"/>
              <a:gd name="connsiteY26" fmla="*/ 738128 h 768560"/>
              <a:gd name="connsiteX27" fmla="*/ 106763 w 175831"/>
              <a:gd name="connsiteY27" fmla="*/ 738833 h 768560"/>
              <a:gd name="connsiteX28" fmla="*/ 107935 w 175831"/>
              <a:gd name="connsiteY28" fmla="*/ 739979 h 768560"/>
              <a:gd name="connsiteX29" fmla="*/ 107465 w 175831"/>
              <a:gd name="connsiteY29" fmla="*/ 740861 h 768560"/>
              <a:gd name="connsiteX30" fmla="*/ 104833 w 175831"/>
              <a:gd name="connsiteY30" fmla="*/ 740332 h 768560"/>
              <a:gd name="connsiteX31" fmla="*/ 101736 w 175831"/>
              <a:gd name="connsiteY31" fmla="*/ 741155 h 768560"/>
              <a:gd name="connsiteX32" fmla="*/ 102265 w 175831"/>
              <a:gd name="connsiteY32" fmla="*/ 742977 h 768560"/>
              <a:gd name="connsiteX33" fmla="*/ 105827 w 175831"/>
              <a:gd name="connsiteY33" fmla="*/ 743609 h 768560"/>
              <a:gd name="connsiteX34" fmla="*/ 108690 w 175831"/>
              <a:gd name="connsiteY34" fmla="*/ 743491 h 768560"/>
              <a:gd name="connsiteX35" fmla="*/ 109565 w 175831"/>
              <a:gd name="connsiteY35" fmla="*/ 741993 h 768560"/>
              <a:gd name="connsiteX36" fmla="*/ 110444 w 175831"/>
              <a:gd name="connsiteY36" fmla="*/ 741346 h 768560"/>
              <a:gd name="connsiteX37" fmla="*/ 112373 w 175831"/>
              <a:gd name="connsiteY37" fmla="*/ 742213 h 768560"/>
              <a:gd name="connsiteX38" fmla="*/ 115471 w 175831"/>
              <a:gd name="connsiteY38" fmla="*/ 744255 h 768560"/>
              <a:gd name="connsiteX39" fmla="*/ 117047 w 175831"/>
              <a:gd name="connsiteY39" fmla="*/ 743565 h 768560"/>
              <a:gd name="connsiteX40" fmla="*/ 117982 w 175831"/>
              <a:gd name="connsiteY40" fmla="*/ 744726 h 768560"/>
              <a:gd name="connsiteX41" fmla="*/ 117982 w 175831"/>
              <a:gd name="connsiteY41" fmla="*/ 746563 h 768560"/>
              <a:gd name="connsiteX42" fmla="*/ 119998 w 175831"/>
              <a:gd name="connsiteY42" fmla="*/ 747768 h 768560"/>
              <a:gd name="connsiteX43" fmla="*/ 117659 w 175831"/>
              <a:gd name="connsiteY43" fmla="*/ 748943 h 768560"/>
              <a:gd name="connsiteX44" fmla="*/ 116258 w 175831"/>
              <a:gd name="connsiteY44" fmla="*/ 751838 h 768560"/>
              <a:gd name="connsiteX45" fmla="*/ 118072 w 175831"/>
              <a:gd name="connsiteY45" fmla="*/ 753925 h 768560"/>
              <a:gd name="connsiteX46" fmla="*/ 120141 w 175831"/>
              <a:gd name="connsiteY46" fmla="*/ 753851 h 768560"/>
              <a:gd name="connsiteX47" fmla="*/ 122041 w 175831"/>
              <a:gd name="connsiteY47" fmla="*/ 754630 h 768560"/>
              <a:gd name="connsiteX48" fmla="*/ 124730 w 175831"/>
              <a:gd name="connsiteY48" fmla="*/ 757334 h 768560"/>
              <a:gd name="connsiteX49" fmla="*/ 126630 w 175831"/>
              <a:gd name="connsiteY49" fmla="*/ 757334 h 768560"/>
              <a:gd name="connsiteX50" fmla="*/ 127007 w 175831"/>
              <a:gd name="connsiteY50" fmla="*/ 756261 h 768560"/>
              <a:gd name="connsiteX51" fmla="*/ 125082 w 175831"/>
              <a:gd name="connsiteY51" fmla="*/ 754821 h 768560"/>
              <a:gd name="connsiteX52" fmla="*/ 121923 w 175831"/>
              <a:gd name="connsiteY52" fmla="*/ 752955 h 768560"/>
              <a:gd name="connsiteX53" fmla="*/ 121491 w 175831"/>
              <a:gd name="connsiteY53" fmla="*/ 751279 h 768560"/>
              <a:gd name="connsiteX54" fmla="*/ 122308 w 175831"/>
              <a:gd name="connsiteY54" fmla="*/ 751103 h 768560"/>
              <a:gd name="connsiteX55" fmla="*/ 124643 w 175831"/>
              <a:gd name="connsiteY55" fmla="*/ 752161 h 768560"/>
              <a:gd name="connsiteX56" fmla="*/ 126514 w 175831"/>
              <a:gd name="connsiteY56" fmla="*/ 750810 h 768560"/>
              <a:gd name="connsiteX57" fmla="*/ 126978 w 175831"/>
              <a:gd name="connsiteY57" fmla="*/ 749413 h 768560"/>
              <a:gd name="connsiteX58" fmla="*/ 124819 w 175831"/>
              <a:gd name="connsiteY58" fmla="*/ 748943 h 768560"/>
              <a:gd name="connsiteX59" fmla="*/ 123056 w 175831"/>
              <a:gd name="connsiteY59" fmla="*/ 747753 h 768560"/>
              <a:gd name="connsiteX60" fmla="*/ 129936 w 175831"/>
              <a:gd name="connsiteY60" fmla="*/ 745078 h 768560"/>
              <a:gd name="connsiteX61" fmla="*/ 132735 w 175831"/>
              <a:gd name="connsiteY61" fmla="*/ 743682 h 768560"/>
              <a:gd name="connsiteX62" fmla="*/ 145564 w 175831"/>
              <a:gd name="connsiteY62" fmla="*/ 746959 h 768560"/>
              <a:gd name="connsiteX63" fmla="*/ 147198 w 175831"/>
              <a:gd name="connsiteY63" fmla="*/ 745887 h 768560"/>
              <a:gd name="connsiteX64" fmla="*/ 146848 w 175831"/>
              <a:gd name="connsiteY64" fmla="*/ 744138 h 768560"/>
              <a:gd name="connsiteX65" fmla="*/ 150578 w 175831"/>
              <a:gd name="connsiteY65" fmla="*/ 744138 h 768560"/>
              <a:gd name="connsiteX66" fmla="*/ 150578 w 175831"/>
              <a:gd name="connsiteY66" fmla="*/ 744153 h 768560"/>
              <a:gd name="connsiteX67" fmla="*/ 148598 w 175831"/>
              <a:gd name="connsiteY67" fmla="*/ 736276 h 768560"/>
              <a:gd name="connsiteX68" fmla="*/ 144920 w 175831"/>
              <a:gd name="connsiteY68" fmla="*/ 735380 h 768560"/>
              <a:gd name="connsiteX69" fmla="*/ 137206 w 175831"/>
              <a:gd name="connsiteY69" fmla="*/ 730222 h 768560"/>
              <a:gd name="connsiteX70" fmla="*/ 131714 w 175831"/>
              <a:gd name="connsiteY70" fmla="*/ 728238 h 768560"/>
              <a:gd name="connsiteX71" fmla="*/ 129026 w 175831"/>
              <a:gd name="connsiteY71" fmla="*/ 728532 h 768560"/>
              <a:gd name="connsiteX72" fmla="*/ 125522 w 175831"/>
              <a:gd name="connsiteY72" fmla="*/ 726372 h 768560"/>
              <a:gd name="connsiteX73" fmla="*/ 122596 w 175831"/>
              <a:gd name="connsiteY73" fmla="*/ 723448 h 768560"/>
              <a:gd name="connsiteX74" fmla="*/ 122121 w 175831"/>
              <a:gd name="connsiteY74" fmla="*/ 721993 h 768560"/>
              <a:gd name="connsiteX75" fmla="*/ 122121 w 175831"/>
              <a:gd name="connsiteY75" fmla="*/ 720597 h 768560"/>
              <a:gd name="connsiteX76" fmla="*/ 127137 w 175831"/>
              <a:gd name="connsiteY76" fmla="*/ 718143 h 768560"/>
              <a:gd name="connsiteX77" fmla="*/ 127716 w 175831"/>
              <a:gd name="connsiteY77" fmla="*/ 716512 h 768560"/>
              <a:gd name="connsiteX78" fmla="*/ 130869 w 175831"/>
              <a:gd name="connsiteY78" fmla="*/ 715586 h 768560"/>
              <a:gd name="connsiteX79" fmla="*/ 133085 w 175831"/>
              <a:gd name="connsiteY79" fmla="*/ 711854 h 768560"/>
              <a:gd name="connsiteX80" fmla="*/ 132154 w 175831"/>
              <a:gd name="connsiteY80" fmla="*/ 709165 h 768560"/>
              <a:gd name="connsiteX81" fmla="*/ 128656 w 175831"/>
              <a:gd name="connsiteY81" fmla="*/ 709047 h 768560"/>
              <a:gd name="connsiteX82" fmla="*/ 123985 w 175831"/>
              <a:gd name="connsiteY82" fmla="*/ 711619 h 768560"/>
              <a:gd name="connsiteX83" fmla="*/ 121653 w 175831"/>
              <a:gd name="connsiteY83" fmla="*/ 714293 h 768560"/>
              <a:gd name="connsiteX84" fmla="*/ 119321 w 175831"/>
              <a:gd name="connsiteY84" fmla="*/ 714411 h 768560"/>
              <a:gd name="connsiteX85" fmla="*/ 116172 w 175831"/>
              <a:gd name="connsiteY85" fmla="*/ 710443 h 768560"/>
              <a:gd name="connsiteX86" fmla="*/ 115935 w 175831"/>
              <a:gd name="connsiteY86" fmla="*/ 706711 h 768560"/>
              <a:gd name="connsiteX87" fmla="*/ 115006 w 175831"/>
              <a:gd name="connsiteY87" fmla="*/ 704727 h 768560"/>
              <a:gd name="connsiteX88" fmla="*/ 117688 w 175831"/>
              <a:gd name="connsiteY88" fmla="*/ 702052 h 768560"/>
              <a:gd name="connsiteX89" fmla="*/ 118155 w 175831"/>
              <a:gd name="connsiteY89" fmla="*/ 699716 h 768560"/>
              <a:gd name="connsiteX90" fmla="*/ 115707 w 175831"/>
              <a:gd name="connsiteY90" fmla="*/ 700069 h 768560"/>
              <a:gd name="connsiteX91" fmla="*/ 113721 w 175831"/>
              <a:gd name="connsiteY91" fmla="*/ 698555 h 768560"/>
              <a:gd name="connsiteX92" fmla="*/ 115707 w 175831"/>
              <a:gd name="connsiteY92" fmla="*/ 695748 h 768560"/>
              <a:gd name="connsiteX93" fmla="*/ 117687 w 175831"/>
              <a:gd name="connsiteY93" fmla="*/ 696336 h 768560"/>
              <a:gd name="connsiteX94" fmla="*/ 120953 w 175831"/>
              <a:gd name="connsiteY94" fmla="*/ 698203 h 768560"/>
              <a:gd name="connsiteX95" fmla="*/ 121770 w 175831"/>
              <a:gd name="connsiteY95" fmla="*/ 696807 h 768560"/>
              <a:gd name="connsiteX96" fmla="*/ 124570 w 175831"/>
              <a:gd name="connsiteY96" fmla="*/ 694117 h 768560"/>
              <a:gd name="connsiteX97" fmla="*/ 125034 w 175831"/>
              <a:gd name="connsiteY97" fmla="*/ 692016 h 768560"/>
              <a:gd name="connsiteX98" fmla="*/ 124332 w 175831"/>
              <a:gd name="connsiteY98" fmla="*/ 689459 h 768560"/>
              <a:gd name="connsiteX99" fmla="*/ 125620 w 175831"/>
              <a:gd name="connsiteY99" fmla="*/ 687005 h 768560"/>
              <a:gd name="connsiteX100" fmla="*/ 127952 w 175831"/>
              <a:gd name="connsiteY100" fmla="*/ 687593 h 768560"/>
              <a:gd name="connsiteX101" fmla="*/ 130403 w 175831"/>
              <a:gd name="connsiteY101" fmla="*/ 689915 h 768560"/>
              <a:gd name="connsiteX102" fmla="*/ 131799 w 175831"/>
              <a:gd name="connsiteY102" fmla="*/ 688754 h 768560"/>
              <a:gd name="connsiteX103" fmla="*/ 136186 w 175831"/>
              <a:gd name="connsiteY103" fmla="*/ 686917 h 768560"/>
              <a:gd name="connsiteX104" fmla="*/ 140810 w 175831"/>
              <a:gd name="connsiteY104" fmla="*/ 705315 h 768560"/>
              <a:gd name="connsiteX105" fmla="*/ 140547 w 175831"/>
              <a:gd name="connsiteY105" fmla="*/ 705903 h 768560"/>
              <a:gd name="connsiteX106" fmla="*/ 141001 w 175831"/>
              <a:gd name="connsiteY106" fmla="*/ 706079 h 768560"/>
              <a:gd name="connsiteX107" fmla="*/ 148598 w 175831"/>
              <a:gd name="connsiteY107" fmla="*/ 736276 h 768560"/>
              <a:gd name="connsiteX108" fmla="*/ 148598 w 175831"/>
              <a:gd name="connsiteY108" fmla="*/ 736276 h 768560"/>
              <a:gd name="connsiteX109" fmla="*/ 135855 w 175831"/>
              <a:gd name="connsiteY109" fmla="*/ 681539 h 768560"/>
              <a:gd name="connsiteX110" fmla="*/ 131404 w 175831"/>
              <a:gd name="connsiteY110" fmla="*/ 677512 h 768560"/>
              <a:gd name="connsiteX111" fmla="*/ 127899 w 175831"/>
              <a:gd name="connsiteY111" fmla="*/ 676983 h 768560"/>
              <a:gd name="connsiteX112" fmla="*/ 126788 w 175831"/>
              <a:gd name="connsiteY112" fmla="*/ 675631 h 768560"/>
              <a:gd name="connsiteX113" fmla="*/ 105863 w 175831"/>
              <a:gd name="connsiteY113" fmla="*/ 675631 h 768560"/>
              <a:gd name="connsiteX114" fmla="*/ 94200 w 175831"/>
              <a:gd name="connsiteY114" fmla="*/ 677615 h 768560"/>
              <a:gd name="connsiteX115" fmla="*/ 91518 w 175831"/>
              <a:gd name="connsiteY115" fmla="*/ 676102 h 768560"/>
              <a:gd name="connsiteX116" fmla="*/ 83702 w 175831"/>
              <a:gd name="connsiteY116" fmla="*/ 675514 h 768560"/>
              <a:gd name="connsiteX117" fmla="*/ 81137 w 175831"/>
              <a:gd name="connsiteY117" fmla="*/ 668740 h 768560"/>
              <a:gd name="connsiteX118" fmla="*/ 79500 w 175831"/>
              <a:gd name="connsiteY118" fmla="*/ 663038 h 768560"/>
              <a:gd name="connsiteX119" fmla="*/ 76002 w 175831"/>
              <a:gd name="connsiteY119" fmla="*/ 659879 h 768560"/>
              <a:gd name="connsiteX120" fmla="*/ 74955 w 175831"/>
              <a:gd name="connsiteY120" fmla="*/ 650547 h 768560"/>
              <a:gd name="connsiteX121" fmla="*/ 74955 w 175831"/>
              <a:gd name="connsiteY121" fmla="*/ 646242 h 768560"/>
              <a:gd name="connsiteX122" fmla="*/ 71569 w 175831"/>
              <a:gd name="connsiteY122" fmla="*/ 646360 h 768560"/>
              <a:gd name="connsiteX123" fmla="*/ 66423 w 175831"/>
              <a:gd name="connsiteY123" fmla="*/ 648887 h 768560"/>
              <a:gd name="connsiteX124" fmla="*/ 63621 w 175831"/>
              <a:gd name="connsiteY124" fmla="*/ 652046 h 768560"/>
              <a:gd name="connsiteX125" fmla="*/ 60288 w 175831"/>
              <a:gd name="connsiteY125" fmla="*/ 651988 h 768560"/>
              <a:gd name="connsiteX126" fmla="*/ 53159 w 175831"/>
              <a:gd name="connsiteY126" fmla="*/ 637763 h 768560"/>
              <a:gd name="connsiteX127" fmla="*/ 52206 w 175831"/>
              <a:gd name="connsiteY127" fmla="*/ 632591 h 768560"/>
              <a:gd name="connsiteX128" fmla="*/ 54307 w 175831"/>
              <a:gd name="connsiteY128" fmla="*/ 618117 h 768560"/>
              <a:gd name="connsiteX129" fmla="*/ 57690 w 175831"/>
              <a:gd name="connsiteY129" fmla="*/ 613223 h 768560"/>
              <a:gd name="connsiteX130" fmla="*/ 63288 w 175831"/>
              <a:gd name="connsiteY130" fmla="*/ 607389 h 768560"/>
              <a:gd name="connsiteX131" fmla="*/ 64918 w 175831"/>
              <a:gd name="connsiteY131" fmla="*/ 599116 h 768560"/>
              <a:gd name="connsiteX132" fmla="*/ 63288 w 175831"/>
              <a:gd name="connsiteY132" fmla="*/ 590579 h 768560"/>
              <a:gd name="connsiteX133" fmla="*/ 61187 w 175831"/>
              <a:gd name="connsiteY133" fmla="*/ 584289 h 768560"/>
              <a:gd name="connsiteX134" fmla="*/ 62471 w 175831"/>
              <a:gd name="connsiteY134" fmla="*/ 576942 h 768560"/>
              <a:gd name="connsiteX135" fmla="*/ 65740 w 175831"/>
              <a:gd name="connsiteY135" fmla="*/ 573210 h 768560"/>
              <a:gd name="connsiteX136" fmla="*/ 62508 w 175831"/>
              <a:gd name="connsiteY136" fmla="*/ 565524 h 768560"/>
              <a:gd name="connsiteX137" fmla="*/ 63037 w 175831"/>
              <a:gd name="connsiteY137" fmla="*/ 561777 h 768560"/>
              <a:gd name="connsiteX138" fmla="*/ 65955 w 175831"/>
              <a:gd name="connsiteY138" fmla="*/ 558809 h 768560"/>
              <a:gd name="connsiteX139" fmla="*/ 64088 w 175831"/>
              <a:gd name="connsiteY139" fmla="*/ 551888 h 768560"/>
              <a:gd name="connsiteX140" fmla="*/ 62861 w 175831"/>
              <a:gd name="connsiteY140" fmla="*/ 542953 h 768560"/>
              <a:gd name="connsiteX141" fmla="*/ 60756 w 175831"/>
              <a:gd name="connsiteY141" fmla="*/ 538677 h 768560"/>
              <a:gd name="connsiteX142" fmla="*/ 61045 w 175831"/>
              <a:gd name="connsiteY142" fmla="*/ 535518 h 768560"/>
              <a:gd name="connsiteX143" fmla="*/ 65197 w 175831"/>
              <a:gd name="connsiteY143" fmla="*/ 531873 h 768560"/>
              <a:gd name="connsiteX144" fmla="*/ 65078 w 175831"/>
              <a:gd name="connsiteY144" fmla="*/ 528185 h 768560"/>
              <a:gd name="connsiteX145" fmla="*/ 61750 w 175831"/>
              <a:gd name="connsiteY145" fmla="*/ 522219 h 768560"/>
              <a:gd name="connsiteX146" fmla="*/ 56373 w 175831"/>
              <a:gd name="connsiteY146" fmla="*/ 518472 h 768560"/>
              <a:gd name="connsiteX147" fmla="*/ 52983 w 175831"/>
              <a:gd name="connsiteY147" fmla="*/ 518472 h 768560"/>
              <a:gd name="connsiteX148" fmla="*/ 51932 w 175831"/>
              <a:gd name="connsiteY148" fmla="*/ 519412 h 768560"/>
              <a:gd name="connsiteX149" fmla="*/ 49943 w 175831"/>
              <a:gd name="connsiteY149" fmla="*/ 517473 h 768560"/>
              <a:gd name="connsiteX150" fmla="*/ 51112 w 175831"/>
              <a:gd name="connsiteY150" fmla="*/ 514739 h 768560"/>
              <a:gd name="connsiteX151" fmla="*/ 58417 w 175831"/>
              <a:gd name="connsiteY151" fmla="*/ 514784 h 768560"/>
              <a:gd name="connsiteX152" fmla="*/ 61984 w 175831"/>
              <a:gd name="connsiteY152" fmla="*/ 510625 h 768560"/>
              <a:gd name="connsiteX153" fmla="*/ 61750 w 175831"/>
              <a:gd name="connsiteY153" fmla="*/ 506702 h 768560"/>
              <a:gd name="connsiteX154" fmla="*/ 59587 w 175831"/>
              <a:gd name="connsiteY154" fmla="*/ 505820 h 768560"/>
              <a:gd name="connsiteX155" fmla="*/ 57133 w 175831"/>
              <a:gd name="connsiteY155" fmla="*/ 507525 h 768560"/>
              <a:gd name="connsiteX156" fmla="*/ 54092 w 175831"/>
              <a:gd name="connsiteY156" fmla="*/ 506951 h 768560"/>
              <a:gd name="connsiteX157" fmla="*/ 52560 w 175831"/>
              <a:gd name="connsiteY157" fmla="*/ 499487 h 768560"/>
              <a:gd name="connsiteX158" fmla="*/ 49527 w 175831"/>
              <a:gd name="connsiteY158" fmla="*/ 492947 h 768560"/>
              <a:gd name="connsiteX159" fmla="*/ 49296 w 175831"/>
              <a:gd name="connsiteY159" fmla="*/ 488289 h 768560"/>
              <a:gd name="connsiteX160" fmla="*/ 49646 w 175831"/>
              <a:gd name="connsiteY160" fmla="*/ 482793 h 768560"/>
              <a:gd name="connsiteX161" fmla="*/ 44510 w 175831"/>
              <a:gd name="connsiteY161" fmla="*/ 481045 h 768560"/>
              <a:gd name="connsiteX162" fmla="*/ 42995 w 175831"/>
              <a:gd name="connsiteY162" fmla="*/ 476269 h 768560"/>
              <a:gd name="connsiteX163" fmla="*/ 42294 w 175831"/>
              <a:gd name="connsiteY163" fmla="*/ 463896 h 768560"/>
              <a:gd name="connsiteX164" fmla="*/ 45796 w 175831"/>
              <a:gd name="connsiteY164" fmla="*/ 461574 h 768560"/>
              <a:gd name="connsiteX165" fmla="*/ 46847 w 175831"/>
              <a:gd name="connsiteY165" fmla="*/ 457386 h 768560"/>
              <a:gd name="connsiteX166" fmla="*/ 45093 w 175831"/>
              <a:gd name="connsiteY166" fmla="*/ 454109 h 768560"/>
              <a:gd name="connsiteX167" fmla="*/ 42061 w 175831"/>
              <a:gd name="connsiteY167" fmla="*/ 452581 h 768560"/>
              <a:gd name="connsiteX168" fmla="*/ 40665 w 175831"/>
              <a:gd name="connsiteY168" fmla="*/ 445013 h 768560"/>
              <a:gd name="connsiteX169" fmla="*/ 40078 w 175831"/>
              <a:gd name="connsiteY169" fmla="*/ 434389 h 768560"/>
              <a:gd name="connsiteX170" fmla="*/ 41129 w 175831"/>
              <a:gd name="connsiteY170" fmla="*/ 422266 h 768560"/>
              <a:gd name="connsiteX171" fmla="*/ 38096 w 175831"/>
              <a:gd name="connsiteY171" fmla="*/ 417255 h 768560"/>
              <a:gd name="connsiteX172" fmla="*/ 37398 w 175831"/>
              <a:gd name="connsiteY172" fmla="*/ 411642 h 768560"/>
              <a:gd name="connsiteX173" fmla="*/ 43346 w 175831"/>
              <a:gd name="connsiteY173" fmla="*/ 403707 h 768560"/>
              <a:gd name="connsiteX174" fmla="*/ 44278 w 175831"/>
              <a:gd name="connsiteY174" fmla="*/ 394846 h 768560"/>
              <a:gd name="connsiteX175" fmla="*/ 48595 w 175831"/>
              <a:gd name="connsiteY175" fmla="*/ 392744 h 768560"/>
              <a:gd name="connsiteX176" fmla="*/ 50927 w 175831"/>
              <a:gd name="connsiteY176" fmla="*/ 389953 h 768560"/>
              <a:gd name="connsiteX177" fmla="*/ 41246 w 175831"/>
              <a:gd name="connsiteY177" fmla="*/ 370938 h 768560"/>
              <a:gd name="connsiteX178" fmla="*/ 42412 w 175831"/>
              <a:gd name="connsiteY178" fmla="*/ 364634 h 768560"/>
              <a:gd name="connsiteX179" fmla="*/ 42412 w 175831"/>
              <a:gd name="connsiteY179" fmla="*/ 359975 h 768560"/>
              <a:gd name="connsiteX180" fmla="*/ 42293 w 175831"/>
              <a:gd name="connsiteY180" fmla="*/ 348778 h 768560"/>
              <a:gd name="connsiteX181" fmla="*/ 45675 w 175831"/>
              <a:gd name="connsiteY181" fmla="*/ 342004 h 768560"/>
              <a:gd name="connsiteX182" fmla="*/ 49527 w 175831"/>
              <a:gd name="connsiteY182" fmla="*/ 338036 h 768560"/>
              <a:gd name="connsiteX183" fmla="*/ 48710 w 175831"/>
              <a:gd name="connsiteY183" fmla="*/ 332202 h 768560"/>
              <a:gd name="connsiteX184" fmla="*/ 45446 w 175831"/>
              <a:gd name="connsiteY184" fmla="*/ 326721 h 768560"/>
              <a:gd name="connsiteX185" fmla="*/ 43229 w 175831"/>
              <a:gd name="connsiteY185" fmla="*/ 324855 h 768560"/>
              <a:gd name="connsiteX186" fmla="*/ 46960 w 175831"/>
              <a:gd name="connsiteY186" fmla="*/ 319374 h 768560"/>
              <a:gd name="connsiteX187" fmla="*/ 46025 w 175831"/>
              <a:gd name="connsiteY187" fmla="*/ 312967 h 768560"/>
              <a:gd name="connsiteX188" fmla="*/ 48708 w 175831"/>
              <a:gd name="connsiteY188" fmla="*/ 306428 h 768560"/>
              <a:gd name="connsiteX189" fmla="*/ 51857 w 175831"/>
              <a:gd name="connsiteY189" fmla="*/ 305385 h 768560"/>
              <a:gd name="connsiteX190" fmla="*/ 52674 w 175831"/>
              <a:gd name="connsiteY190" fmla="*/ 297685 h 768560"/>
              <a:gd name="connsiteX191" fmla="*/ 51278 w 175831"/>
              <a:gd name="connsiteY191" fmla="*/ 285194 h 768560"/>
              <a:gd name="connsiteX192" fmla="*/ 48943 w 175831"/>
              <a:gd name="connsiteY192" fmla="*/ 282975 h 768560"/>
              <a:gd name="connsiteX193" fmla="*/ 46960 w 175831"/>
              <a:gd name="connsiteY193" fmla="*/ 273527 h 768560"/>
              <a:gd name="connsiteX194" fmla="*/ 44394 w 175831"/>
              <a:gd name="connsiteY194" fmla="*/ 268633 h 768560"/>
              <a:gd name="connsiteX195" fmla="*/ 40662 w 175831"/>
              <a:gd name="connsiteY195" fmla="*/ 262682 h 768560"/>
              <a:gd name="connsiteX196" fmla="*/ 40075 w 175831"/>
              <a:gd name="connsiteY196" fmla="*/ 259655 h 768560"/>
              <a:gd name="connsiteX197" fmla="*/ 37160 w 175831"/>
              <a:gd name="connsiteY197" fmla="*/ 255687 h 768560"/>
              <a:gd name="connsiteX198" fmla="*/ 35527 w 175831"/>
              <a:gd name="connsiteY198" fmla="*/ 247752 h 768560"/>
              <a:gd name="connsiteX199" fmla="*/ 36344 w 175831"/>
              <a:gd name="connsiteY199" fmla="*/ 241566 h 768560"/>
              <a:gd name="connsiteX200" fmla="*/ 40892 w 175831"/>
              <a:gd name="connsiteY200" fmla="*/ 239479 h 768560"/>
              <a:gd name="connsiteX201" fmla="*/ 41011 w 175831"/>
              <a:gd name="connsiteY201" fmla="*/ 231426 h 768560"/>
              <a:gd name="connsiteX202" fmla="*/ 43577 w 175831"/>
              <a:gd name="connsiteY202" fmla="*/ 228164 h 768560"/>
              <a:gd name="connsiteX203" fmla="*/ 43808 w 175831"/>
              <a:gd name="connsiteY203" fmla="*/ 221037 h 768560"/>
              <a:gd name="connsiteX204" fmla="*/ 40892 w 175831"/>
              <a:gd name="connsiteY204" fmla="*/ 215674 h 768560"/>
              <a:gd name="connsiteX205" fmla="*/ 40425 w 175831"/>
              <a:gd name="connsiteY205" fmla="*/ 205534 h 768560"/>
              <a:gd name="connsiteX206" fmla="*/ 42642 w 175831"/>
              <a:gd name="connsiteY206" fmla="*/ 203316 h 768560"/>
              <a:gd name="connsiteX207" fmla="*/ 43808 w 175831"/>
              <a:gd name="connsiteY207" fmla="*/ 191295 h 768560"/>
              <a:gd name="connsiteX208" fmla="*/ 46845 w 175831"/>
              <a:gd name="connsiteY208" fmla="*/ 187210 h 768560"/>
              <a:gd name="connsiteX209" fmla="*/ 51159 w 175831"/>
              <a:gd name="connsiteY209" fmla="*/ 176365 h 768560"/>
              <a:gd name="connsiteX210" fmla="*/ 55359 w 175831"/>
              <a:gd name="connsiteY210" fmla="*/ 172045 h 768560"/>
              <a:gd name="connsiteX211" fmla="*/ 58508 w 175831"/>
              <a:gd name="connsiteY211" fmla="*/ 170414 h 768560"/>
              <a:gd name="connsiteX212" fmla="*/ 60955 w 175831"/>
              <a:gd name="connsiteY212" fmla="*/ 167504 h 768560"/>
              <a:gd name="connsiteX213" fmla="*/ 59440 w 175831"/>
              <a:gd name="connsiteY213" fmla="*/ 165874 h 768560"/>
              <a:gd name="connsiteX214" fmla="*/ 59209 w 175831"/>
              <a:gd name="connsiteY214" fmla="*/ 161318 h 768560"/>
              <a:gd name="connsiteX215" fmla="*/ 58039 w 175831"/>
              <a:gd name="connsiteY215" fmla="*/ 158982 h 768560"/>
              <a:gd name="connsiteX216" fmla="*/ 56057 w 175831"/>
              <a:gd name="connsiteY216" fmla="*/ 157351 h 768560"/>
              <a:gd name="connsiteX217" fmla="*/ 56755 w 175831"/>
              <a:gd name="connsiteY217" fmla="*/ 154206 h 768560"/>
              <a:gd name="connsiteX218" fmla="*/ 59678 w 175831"/>
              <a:gd name="connsiteY218" fmla="*/ 151987 h 768560"/>
              <a:gd name="connsiteX219" fmla="*/ 59678 w 175831"/>
              <a:gd name="connsiteY219" fmla="*/ 147902 h 768560"/>
              <a:gd name="connsiteX220" fmla="*/ 56176 w 175831"/>
              <a:gd name="connsiteY220" fmla="*/ 143479 h 768560"/>
              <a:gd name="connsiteX221" fmla="*/ 55242 w 175831"/>
              <a:gd name="connsiteY221" fmla="*/ 137998 h 768560"/>
              <a:gd name="connsiteX222" fmla="*/ 57228 w 175831"/>
              <a:gd name="connsiteY222" fmla="*/ 134486 h 768560"/>
              <a:gd name="connsiteX223" fmla="*/ 56408 w 175831"/>
              <a:gd name="connsiteY223" fmla="*/ 131576 h 768560"/>
              <a:gd name="connsiteX224" fmla="*/ 53026 w 175831"/>
              <a:gd name="connsiteY224" fmla="*/ 128770 h 768560"/>
              <a:gd name="connsiteX225" fmla="*/ 54310 w 175831"/>
              <a:gd name="connsiteY225" fmla="*/ 124581 h 768560"/>
              <a:gd name="connsiteX226" fmla="*/ 73673 w 175831"/>
              <a:gd name="connsiteY226" fmla="*/ 114310 h 768560"/>
              <a:gd name="connsiteX227" fmla="*/ 77873 w 175831"/>
              <a:gd name="connsiteY227" fmla="*/ 96000 h 768560"/>
              <a:gd name="connsiteX228" fmla="*/ 75735 w 175831"/>
              <a:gd name="connsiteY228" fmla="*/ 91607 h 768560"/>
              <a:gd name="connsiteX229" fmla="*/ 73162 w 175831"/>
              <a:gd name="connsiteY229" fmla="*/ 92077 h 768560"/>
              <a:gd name="connsiteX230" fmla="*/ 71995 w 175831"/>
              <a:gd name="connsiteY230" fmla="*/ 94178 h 768560"/>
              <a:gd name="connsiteX231" fmla="*/ 67554 w 175831"/>
              <a:gd name="connsiteY231" fmla="*/ 94178 h 768560"/>
              <a:gd name="connsiteX232" fmla="*/ 55640 w 175831"/>
              <a:gd name="connsiteY232" fmla="*/ 62159 h 768560"/>
              <a:gd name="connsiteX233" fmla="*/ 47697 w 175831"/>
              <a:gd name="connsiteY233" fmla="*/ 54694 h 768560"/>
              <a:gd name="connsiteX234" fmla="*/ 45358 w 175831"/>
              <a:gd name="connsiteY234" fmla="*/ 51417 h 768560"/>
              <a:gd name="connsiteX235" fmla="*/ 49331 w 175831"/>
              <a:gd name="connsiteY235" fmla="*/ 42776 h 768560"/>
              <a:gd name="connsiteX236" fmla="*/ 48162 w 175831"/>
              <a:gd name="connsiteY236" fmla="*/ 39499 h 768560"/>
              <a:gd name="connsiteX237" fmla="*/ 50032 w 175831"/>
              <a:gd name="connsiteY237" fmla="*/ 34826 h 768560"/>
              <a:gd name="connsiteX238" fmla="*/ 49409 w 175831"/>
              <a:gd name="connsiteY238" fmla="*/ 32314 h 768560"/>
              <a:gd name="connsiteX239" fmla="*/ 42058 w 175831"/>
              <a:gd name="connsiteY239" fmla="*/ 26363 h 768560"/>
              <a:gd name="connsiteX240" fmla="*/ 39492 w 175831"/>
              <a:gd name="connsiteY240" fmla="*/ 22747 h 768560"/>
              <a:gd name="connsiteX241" fmla="*/ 38675 w 175831"/>
              <a:gd name="connsiteY241" fmla="*/ 17252 h 768560"/>
              <a:gd name="connsiteX242" fmla="*/ 38092 w 175831"/>
              <a:gd name="connsiteY242" fmla="*/ 15518 h 768560"/>
              <a:gd name="connsiteX243" fmla="*/ 38794 w 175831"/>
              <a:gd name="connsiteY243" fmla="*/ 12358 h 768560"/>
              <a:gd name="connsiteX244" fmla="*/ 38325 w 175831"/>
              <a:gd name="connsiteY244" fmla="*/ 9331 h 768560"/>
              <a:gd name="connsiteX245" fmla="*/ 36576 w 175831"/>
              <a:gd name="connsiteY245" fmla="*/ 7700 h 768560"/>
              <a:gd name="connsiteX246" fmla="*/ 33313 w 175831"/>
              <a:gd name="connsiteY246" fmla="*/ 4776 h 768560"/>
              <a:gd name="connsiteX247" fmla="*/ 32963 w 175831"/>
              <a:gd name="connsiteY247" fmla="*/ 691 h 768560"/>
              <a:gd name="connsiteX248" fmla="*/ 29926 w 175831"/>
              <a:gd name="connsiteY248" fmla="*/ 0 h 768560"/>
              <a:gd name="connsiteX249" fmla="*/ 28292 w 175831"/>
              <a:gd name="connsiteY249" fmla="*/ 2675 h 768560"/>
              <a:gd name="connsiteX250" fmla="*/ 27244 w 175831"/>
              <a:gd name="connsiteY250" fmla="*/ 5481 h 768560"/>
              <a:gd name="connsiteX251" fmla="*/ 30159 w 175831"/>
              <a:gd name="connsiteY251" fmla="*/ 8273 h 768560"/>
              <a:gd name="connsiteX252" fmla="*/ 28994 w 175831"/>
              <a:gd name="connsiteY252" fmla="*/ 10962 h 768560"/>
              <a:gd name="connsiteX253" fmla="*/ 25842 w 175831"/>
              <a:gd name="connsiteY253" fmla="*/ 12946 h 768560"/>
              <a:gd name="connsiteX254" fmla="*/ 23744 w 175831"/>
              <a:gd name="connsiteY254" fmla="*/ 12476 h 768560"/>
              <a:gd name="connsiteX255" fmla="*/ 20242 w 175831"/>
              <a:gd name="connsiteY255" fmla="*/ 14812 h 768560"/>
              <a:gd name="connsiteX256" fmla="*/ 16205 w 175831"/>
              <a:gd name="connsiteY256" fmla="*/ 16752 h 768560"/>
              <a:gd name="connsiteX257" fmla="*/ 17591 w 175831"/>
              <a:gd name="connsiteY257" fmla="*/ 18060 h 768560"/>
              <a:gd name="connsiteX258" fmla="*/ 17939 w 175831"/>
              <a:gd name="connsiteY258" fmla="*/ 22630 h 768560"/>
              <a:gd name="connsiteX259" fmla="*/ 17532 w 175831"/>
              <a:gd name="connsiteY259" fmla="*/ 26024 h 768560"/>
              <a:gd name="connsiteX260" fmla="*/ 18289 w 175831"/>
              <a:gd name="connsiteY260" fmla="*/ 30580 h 768560"/>
              <a:gd name="connsiteX261" fmla="*/ 20877 w 175831"/>
              <a:gd name="connsiteY261" fmla="*/ 42673 h 768560"/>
              <a:gd name="connsiteX262" fmla="*/ 20877 w 175831"/>
              <a:gd name="connsiteY262" fmla="*/ 47214 h 768560"/>
              <a:gd name="connsiteX263" fmla="*/ 19945 w 175831"/>
              <a:gd name="connsiteY263" fmla="*/ 50491 h 768560"/>
              <a:gd name="connsiteX264" fmla="*/ 18196 w 175831"/>
              <a:gd name="connsiteY264" fmla="*/ 52357 h 768560"/>
              <a:gd name="connsiteX265" fmla="*/ 19478 w 175831"/>
              <a:gd name="connsiteY265" fmla="*/ 58529 h 768560"/>
              <a:gd name="connsiteX266" fmla="*/ 21462 w 175831"/>
              <a:gd name="connsiteY266" fmla="*/ 64598 h 768560"/>
              <a:gd name="connsiteX267" fmla="*/ 23558 w 175831"/>
              <a:gd name="connsiteY267" fmla="*/ 69726 h 768560"/>
              <a:gd name="connsiteX268" fmla="*/ 23558 w 175831"/>
              <a:gd name="connsiteY268" fmla="*/ 78132 h 768560"/>
              <a:gd name="connsiteX269" fmla="*/ 22627 w 175831"/>
              <a:gd name="connsiteY269" fmla="*/ 80468 h 768560"/>
              <a:gd name="connsiteX270" fmla="*/ 21927 w 175831"/>
              <a:gd name="connsiteY270" fmla="*/ 81982 h 768560"/>
              <a:gd name="connsiteX271" fmla="*/ 22511 w 175831"/>
              <a:gd name="connsiteY271" fmla="*/ 93414 h 768560"/>
              <a:gd name="connsiteX272" fmla="*/ 22511 w 175831"/>
              <a:gd name="connsiteY272" fmla="*/ 96206 h 768560"/>
              <a:gd name="connsiteX273" fmla="*/ 20179 w 175831"/>
              <a:gd name="connsiteY273" fmla="*/ 97602 h 768560"/>
              <a:gd name="connsiteX274" fmla="*/ 17966 w 175831"/>
              <a:gd name="connsiteY274" fmla="*/ 99130 h 768560"/>
              <a:gd name="connsiteX275" fmla="*/ 18315 w 175831"/>
              <a:gd name="connsiteY275" fmla="*/ 105537 h 768560"/>
              <a:gd name="connsiteX276" fmla="*/ 19359 w 175831"/>
              <a:gd name="connsiteY276" fmla="*/ 107168 h 768560"/>
              <a:gd name="connsiteX277" fmla="*/ 21460 w 175831"/>
              <a:gd name="connsiteY277" fmla="*/ 105655 h 768560"/>
              <a:gd name="connsiteX278" fmla="*/ 22744 w 175831"/>
              <a:gd name="connsiteY278" fmla="*/ 106830 h 768560"/>
              <a:gd name="connsiteX279" fmla="*/ 20761 w 175831"/>
              <a:gd name="connsiteY279" fmla="*/ 108682 h 768560"/>
              <a:gd name="connsiteX280" fmla="*/ 20877 w 175831"/>
              <a:gd name="connsiteY280" fmla="*/ 125595 h 768560"/>
              <a:gd name="connsiteX281" fmla="*/ 23209 w 175831"/>
              <a:gd name="connsiteY281" fmla="*/ 132017 h 768560"/>
              <a:gd name="connsiteX282" fmla="*/ 23676 w 175831"/>
              <a:gd name="connsiteY282" fmla="*/ 137028 h 768560"/>
              <a:gd name="connsiteX283" fmla="*/ 23097 w 175831"/>
              <a:gd name="connsiteY283" fmla="*/ 141231 h 768560"/>
              <a:gd name="connsiteX284" fmla="*/ 20409 w 175831"/>
              <a:gd name="connsiteY284" fmla="*/ 145551 h 768560"/>
              <a:gd name="connsiteX285" fmla="*/ 20409 w 175831"/>
              <a:gd name="connsiteY285" fmla="*/ 149754 h 768560"/>
              <a:gd name="connsiteX286" fmla="*/ 23447 w 175831"/>
              <a:gd name="connsiteY286" fmla="*/ 155235 h 768560"/>
              <a:gd name="connsiteX287" fmla="*/ 22746 w 175831"/>
              <a:gd name="connsiteY287" fmla="*/ 158614 h 768560"/>
              <a:gd name="connsiteX288" fmla="*/ 22396 w 175831"/>
              <a:gd name="connsiteY288" fmla="*/ 166770 h 768560"/>
              <a:gd name="connsiteX289" fmla="*/ 20647 w 175831"/>
              <a:gd name="connsiteY289" fmla="*/ 169812 h 768560"/>
              <a:gd name="connsiteX290" fmla="*/ 20647 w 175831"/>
              <a:gd name="connsiteY290" fmla="*/ 174235 h 768560"/>
              <a:gd name="connsiteX291" fmla="*/ 21462 w 175831"/>
              <a:gd name="connsiteY291" fmla="*/ 176571 h 768560"/>
              <a:gd name="connsiteX292" fmla="*/ 21462 w 175831"/>
              <a:gd name="connsiteY292" fmla="*/ 178555 h 768560"/>
              <a:gd name="connsiteX293" fmla="*/ 18780 w 175831"/>
              <a:gd name="connsiteY293" fmla="*/ 182640 h 768560"/>
              <a:gd name="connsiteX294" fmla="*/ 18549 w 175831"/>
              <a:gd name="connsiteY294" fmla="*/ 186843 h 768560"/>
              <a:gd name="connsiteX295" fmla="*/ 16912 w 175831"/>
              <a:gd name="connsiteY295" fmla="*/ 189517 h 768560"/>
              <a:gd name="connsiteX296" fmla="*/ 17847 w 175831"/>
              <a:gd name="connsiteY296" fmla="*/ 194645 h 768560"/>
              <a:gd name="connsiteX297" fmla="*/ 17263 w 175831"/>
              <a:gd name="connsiteY297" fmla="*/ 196864 h 768560"/>
              <a:gd name="connsiteX298" fmla="*/ 14580 w 175831"/>
              <a:gd name="connsiteY298" fmla="*/ 202933 h 768560"/>
              <a:gd name="connsiteX299" fmla="*/ 14580 w 175831"/>
              <a:gd name="connsiteY299" fmla="*/ 205505 h 768560"/>
              <a:gd name="connsiteX300" fmla="*/ 17494 w 175831"/>
              <a:gd name="connsiteY300" fmla="*/ 210046 h 768560"/>
              <a:gd name="connsiteX301" fmla="*/ 18077 w 175831"/>
              <a:gd name="connsiteY301" fmla="*/ 214719 h 768560"/>
              <a:gd name="connsiteX302" fmla="*/ 19945 w 175831"/>
              <a:gd name="connsiteY302" fmla="*/ 217628 h 768560"/>
              <a:gd name="connsiteX303" fmla="*/ 17613 w 175831"/>
              <a:gd name="connsiteY303" fmla="*/ 219259 h 768560"/>
              <a:gd name="connsiteX304" fmla="*/ 16213 w 175831"/>
              <a:gd name="connsiteY304" fmla="*/ 222874 h 768560"/>
              <a:gd name="connsiteX305" fmla="*/ 18430 w 175831"/>
              <a:gd name="connsiteY305" fmla="*/ 225681 h 768560"/>
              <a:gd name="connsiteX306" fmla="*/ 16095 w 175831"/>
              <a:gd name="connsiteY306" fmla="*/ 228473 h 768560"/>
              <a:gd name="connsiteX307" fmla="*/ 13879 w 175831"/>
              <a:gd name="connsiteY307" fmla="*/ 229413 h 768560"/>
              <a:gd name="connsiteX308" fmla="*/ 13763 w 175831"/>
              <a:gd name="connsiteY308" fmla="*/ 233616 h 768560"/>
              <a:gd name="connsiteX309" fmla="*/ 14464 w 175831"/>
              <a:gd name="connsiteY309" fmla="*/ 237231 h 768560"/>
              <a:gd name="connsiteX310" fmla="*/ 14814 w 175831"/>
              <a:gd name="connsiteY310" fmla="*/ 240610 h 768560"/>
              <a:gd name="connsiteX311" fmla="*/ 18549 w 175831"/>
              <a:gd name="connsiteY311" fmla="*/ 250294 h 768560"/>
              <a:gd name="connsiteX312" fmla="*/ 18549 w 175831"/>
              <a:gd name="connsiteY312" fmla="*/ 255658 h 768560"/>
              <a:gd name="connsiteX313" fmla="*/ 17027 w 175831"/>
              <a:gd name="connsiteY313" fmla="*/ 257407 h 768560"/>
              <a:gd name="connsiteX314" fmla="*/ 17379 w 175831"/>
              <a:gd name="connsiteY314" fmla="*/ 260316 h 768560"/>
              <a:gd name="connsiteX315" fmla="*/ 20762 w 175831"/>
              <a:gd name="connsiteY315" fmla="*/ 265224 h 768560"/>
              <a:gd name="connsiteX316" fmla="*/ 20996 w 175831"/>
              <a:gd name="connsiteY316" fmla="*/ 270940 h 768560"/>
              <a:gd name="connsiteX317" fmla="*/ 19945 w 175831"/>
              <a:gd name="connsiteY317" fmla="*/ 274893 h 768560"/>
              <a:gd name="connsiteX318" fmla="*/ 20060 w 175831"/>
              <a:gd name="connsiteY318" fmla="*/ 276539 h 768560"/>
              <a:gd name="connsiteX319" fmla="*/ 20877 w 175831"/>
              <a:gd name="connsiteY319" fmla="*/ 279331 h 768560"/>
              <a:gd name="connsiteX320" fmla="*/ 20409 w 175831"/>
              <a:gd name="connsiteY320" fmla="*/ 281785 h 768560"/>
              <a:gd name="connsiteX321" fmla="*/ 19595 w 175831"/>
              <a:gd name="connsiteY321" fmla="*/ 284577 h 768560"/>
              <a:gd name="connsiteX322" fmla="*/ 20527 w 175831"/>
              <a:gd name="connsiteY322" fmla="*/ 286208 h 768560"/>
              <a:gd name="connsiteX323" fmla="*/ 24143 w 175831"/>
              <a:gd name="connsiteY323" fmla="*/ 291234 h 768560"/>
              <a:gd name="connsiteX324" fmla="*/ 24611 w 175831"/>
              <a:gd name="connsiteY324" fmla="*/ 294026 h 768560"/>
              <a:gd name="connsiteX325" fmla="*/ 22858 w 175831"/>
              <a:gd name="connsiteY325" fmla="*/ 296832 h 768560"/>
              <a:gd name="connsiteX326" fmla="*/ 20408 w 175831"/>
              <a:gd name="connsiteY326" fmla="*/ 298346 h 768560"/>
              <a:gd name="connsiteX327" fmla="*/ 18195 w 175831"/>
              <a:gd name="connsiteY327" fmla="*/ 302901 h 768560"/>
              <a:gd name="connsiteX328" fmla="*/ 18195 w 175831"/>
              <a:gd name="connsiteY328" fmla="*/ 304297 h 768560"/>
              <a:gd name="connsiteX329" fmla="*/ 19476 w 175831"/>
              <a:gd name="connsiteY329" fmla="*/ 305811 h 768560"/>
              <a:gd name="connsiteX330" fmla="*/ 18314 w 175831"/>
              <a:gd name="connsiteY330" fmla="*/ 309661 h 768560"/>
              <a:gd name="connsiteX331" fmla="*/ 16446 w 175831"/>
              <a:gd name="connsiteY331" fmla="*/ 311762 h 768560"/>
              <a:gd name="connsiteX332" fmla="*/ 16446 w 175831"/>
              <a:gd name="connsiteY332" fmla="*/ 314436 h 768560"/>
              <a:gd name="connsiteX333" fmla="*/ 15979 w 175831"/>
              <a:gd name="connsiteY333" fmla="*/ 319345 h 768560"/>
              <a:gd name="connsiteX334" fmla="*/ 14580 w 175831"/>
              <a:gd name="connsiteY334" fmla="*/ 322019 h 768560"/>
              <a:gd name="connsiteX335" fmla="*/ 14814 w 175831"/>
              <a:gd name="connsiteY335" fmla="*/ 324943 h 768560"/>
              <a:gd name="connsiteX336" fmla="*/ 13997 w 175831"/>
              <a:gd name="connsiteY336" fmla="*/ 326339 h 768560"/>
              <a:gd name="connsiteX337" fmla="*/ 13644 w 175831"/>
              <a:gd name="connsiteY337" fmla="*/ 330307 h 768560"/>
              <a:gd name="connsiteX338" fmla="*/ 11781 w 175831"/>
              <a:gd name="connsiteY338" fmla="*/ 332291 h 768560"/>
              <a:gd name="connsiteX339" fmla="*/ 12014 w 175831"/>
              <a:gd name="connsiteY339" fmla="*/ 334039 h 768560"/>
              <a:gd name="connsiteX340" fmla="*/ 13180 w 175831"/>
              <a:gd name="connsiteY340" fmla="*/ 335905 h 768560"/>
              <a:gd name="connsiteX341" fmla="*/ 11197 w 175831"/>
              <a:gd name="connsiteY341" fmla="*/ 338815 h 768560"/>
              <a:gd name="connsiteX342" fmla="*/ 11078 w 175831"/>
              <a:gd name="connsiteY342" fmla="*/ 343253 h 768560"/>
              <a:gd name="connsiteX343" fmla="*/ 10729 w 175831"/>
              <a:gd name="connsiteY343" fmla="*/ 345942 h 768560"/>
              <a:gd name="connsiteX344" fmla="*/ 8516 w 175831"/>
              <a:gd name="connsiteY344" fmla="*/ 347455 h 768560"/>
              <a:gd name="connsiteX345" fmla="*/ 8516 w 175831"/>
              <a:gd name="connsiteY345" fmla="*/ 350482 h 768560"/>
              <a:gd name="connsiteX346" fmla="*/ 7465 w 175831"/>
              <a:gd name="connsiteY346" fmla="*/ 352466 h 768560"/>
              <a:gd name="connsiteX347" fmla="*/ 7236 w 175831"/>
              <a:gd name="connsiteY347" fmla="*/ 354803 h 768560"/>
              <a:gd name="connsiteX348" fmla="*/ 8279 w 175831"/>
              <a:gd name="connsiteY348" fmla="*/ 357477 h 768560"/>
              <a:gd name="connsiteX349" fmla="*/ 8398 w 175831"/>
              <a:gd name="connsiteY349" fmla="*/ 360739 h 768560"/>
              <a:gd name="connsiteX350" fmla="*/ 6535 w 175831"/>
              <a:gd name="connsiteY350" fmla="*/ 363429 h 768560"/>
              <a:gd name="connsiteX351" fmla="*/ 4667 w 175831"/>
              <a:gd name="connsiteY351" fmla="*/ 363664 h 768560"/>
              <a:gd name="connsiteX352" fmla="*/ 2688 w 175831"/>
              <a:gd name="connsiteY352" fmla="*/ 362150 h 768560"/>
              <a:gd name="connsiteX353" fmla="*/ 348 w 175831"/>
              <a:gd name="connsiteY353" fmla="*/ 362723 h 768560"/>
              <a:gd name="connsiteX354" fmla="*/ 0 w 175831"/>
              <a:gd name="connsiteY354" fmla="*/ 364707 h 768560"/>
              <a:gd name="connsiteX355" fmla="*/ 586 w 175831"/>
              <a:gd name="connsiteY355" fmla="*/ 368204 h 768560"/>
              <a:gd name="connsiteX356" fmla="*/ 702 w 175831"/>
              <a:gd name="connsiteY356" fmla="*/ 373112 h 768560"/>
              <a:gd name="connsiteX357" fmla="*/ 2918 w 175831"/>
              <a:gd name="connsiteY357" fmla="*/ 376375 h 768560"/>
              <a:gd name="connsiteX358" fmla="*/ 6417 w 175831"/>
              <a:gd name="connsiteY358" fmla="*/ 379299 h 768560"/>
              <a:gd name="connsiteX359" fmla="*/ 6884 w 175831"/>
              <a:gd name="connsiteY359" fmla="*/ 382679 h 768560"/>
              <a:gd name="connsiteX360" fmla="*/ 6301 w 175831"/>
              <a:gd name="connsiteY360" fmla="*/ 386999 h 768560"/>
              <a:gd name="connsiteX361" fmla="*/ 11313 w 175831"/>
              <a:gd name="connsiteY361" fmla="*/ 395507 h 768560"/>
              <a:gd name="connsiteX362" fmla="*/ 12130 w 175831"/>
              <a:gd name="connsiteY362" fmla="*/ 397843 h 768560"/>
              <a:gd name="connsiteX363" fmla="*/ 14117 w 175831"/>
              <a:gd name="connsiteY363" fmla="*/ 399710 h 768560"/>
              <a:gd name="connsiteX364" fmla="*/ 14117 w 175831"/>
              <a:gd name="connsiteY364" fmla="*/ 405191 h 768560"/>
              <a:gd name="connsiteX365" fmla="*/ 12717 w 175831"/>
              <a:gd name="connsiteY365" fmla="*/ 412303 h 768560"/>
              <a:gd name="connsiteX366" fmla="*/ 11428 w 175831"/>
              <a:gd name="connsiteY366" fmla="*/ 413346 h 768560"/>
              <a:gd name="connsiteX367" fmla="*/ 12014 w 175831"/>
              <a:gd name="connsiteY367" fmla="*/ 415565 h 768560"/>
              <a:gd name="connsiteX368" fmla="*/ 11428 w 175831"/>
              <a:gd name="connsiteY368" fmla="*/ 417666 h 768560"/>
              <a:gd name="connsiteX369" fmla="*/ 10266 w 175831"/>
              <a:gd name="connsiteY369" fmla="*/ 416961 h 768560"/>
              <a:gd name="connsiteX370" fmla="*/ 8517 w 175831"/>
              <a:gd name="connsiteY370" fmla="*/ 417196 h 768560"/>
              <a:gd name="connsiteX371" fmla="*/ 7466 w 175831"/>
              <a:gd name="connsiteY371" fmla="*/ 420121 h 768560"/>
              <a:gd name="connsiteX372" fmla="*/ 8280 w 175831"/>
              <a:gd name="connsiteY372" fmla="*/ 423148 h 768560"/>
              <a:gd name="connsiteX373" fmla="*/ 10382 w 175831"/>
              <a:gd name="connsiteY373" fmla="*/ 424896 h 768560"/>
              <a:gd name="connsiteX374" fmla="*/ 8636 w 175831"/>
              <a:gd name="connsiteY374" fmla="*/ 431553 h 768560"/>
              <a:gd name="connsiteX375" fmla="*/ 9215 w 175831"/>
              <a:gd name="connsiteY375" fmla="*/ 434463 h 768560"/>
              <a:gd name="connsiteX376" fmla="*/ 7697 w 175831"/>
              <a:gd name="connsiteY376" fmla="*/ 436329 h 768560"/>
              <a:gd name="connsiteX377" fmla="*/ 9450 w 175831"/>
              <a:gd name="connsiteY377" fmla="*/ 437842 h 768560"/>
              <a:gd name="connsiteX378" fmla="*/ 8752 w 175831"/>
              <a:gd name="connsiteY378" fmla="*/ 440061 h 768560"/>
              <a:gd name="connsiteX379" fmla="*/ 8050 w 175831"/>
              <a:gd name="connsiteY379" fmla="*/ 441105 h 768560"/>
              <a:gd name="connsiteX380" fmla="*/ 9097 w 175831"/>
              <a:gd name="connsiteY380" fmla="*/ 442750 h 768560"/>
              <a:gd name="connsiteX381" fmla="*/ 14117 w 175831"/>
              <a:gd name="connsiteY381" fmla="*/ 450553 h 768560"/>
              <a:gd name="connsiteX382" fmla="*/ 15632 w 175831"/>
              <a:gd name="connsiteY382" fmla="*/ 452082 h 768560"/>
              <a:gd name="connsiteX383" fmla="*/ 16797 w 175831"/>
              <a:gd name="connsiteY383" fmla="*/ 454521 h 768560"/>
              <a:gd name="connsiteX384" fmla="*/ 21462 w 175831"/>
              <a:gd name="connsiteY384" fmla="*/ 456505 h 768560"/>
              <a:gd name="connsiteX385" fmla="*/ 26009 w 175831"/>
              <a:gd name="connsiteY385" fmla="*/ 455344 h 768560"/>
              <a:gd name="connsiteX386" fmla="*/ 26248 w 175831"/>
              <a:gd name="connsiteY386" fmla="*/ 450788 h 768560"/>
              <a:gd name="connsiteX387" fmla="*/ 26949 w 175831"/>
              <a:gd name="connsiteY387" fmla="*/ 449863 h 768560"/>
              <a:gd name="connsiteX388" fmla="*/ 29859 w 175831"/>
              <a:gd name="connsiteY388" fmla="*/ 449980 h 768560"/>
              <a:gd name="connsiteX389" fmla="*/ 32311 w 175831"/>
              <a:gd name="connsiteY389" fmla="*/ 452890 h 768560"/>
              <a:gd name="connsiteX390" fmla="*/ 33358 w 175831"/>
              <a:gd name="connsiteY390" fmla="*/ 452199 h 768560"/>
              <a:gd name="connsiteX391" fmla="*/ 35460 w 175831"/>
              <a:gd name="connsiteY391" fmla="*/ 451846 h 768560"/>
              <a:gd name="connsiteX392" fmla="*/ 33830 w 175831"/>
              <a:gd name="connsiteY392" fmla="*/ 454286 h 768560"/>
              <a:gd name="connsiteX393" fmla="*/ 30328 w 175831"/>
              <a:gd name="connsiteY393" fmla="*/ 457445 h 768560"/>
              <a:gd name="connsiteX394" fmla="*/ 30328 w 175831"/>
              <a:gd name="connsiteY394" fmla="*/ 459546 h 768560"/>
              <a:gd name="connsiteX395" fmla="*/ 33009 w 175831"/>
              <a:gd name="connsiteY395" fmla="*/ 460707 h 768560"/>
              <a:gd name="connsiteX396" fmla="*/ 34879 w 175831"/>
              <a:gd name="connsiteY396" fmla="*/ 459546 h 768560"/>
              <a:gd name="connsiteX397" fmla="*/ 35225 w 175831"/>
              <a:gd name="connsiteY397" fmla="*/ 461986 h 768560"/>
              <a:gd name="connsiteX398" fmla="*/ 35577 w 175831"/>
              <a:gd name="connsiteY398" fmla="*/ 467584 h 768560"/>
              <a:gd name="connsiteX399" fmla="*/ 37092 w 175831"/>
              <a:gd name="connsiteY399" fmla="*/ 469450 h 768560"/>
              <a:gd name="connsiteX400" fmla="*/ 36275 w 175831"/>
              <a:gd name="connsiteY400" fmla="*/ 470273 h 768560"/>
              <a:gd name="connsiteX401" fmla="*/ 34760 w 175831"/>
              <a:gd name="connsiteY401" fmla="*/ 468643 h 768560"/>
              <a:gd name="connsiteX402" fmla="*/ 33592 w 175831"/>
              <a:gd name="connsiteY402" fmla="*/ 465953 h 768560"/>
              <a:gd name="connsiteX403" fmla="*/ 31727 w 175831"/>
              <a:gd name="connsiteY403" fmla="*/ 465145 h 768560"/>
              <a:gd name="connsiteX404" fmla="*/ 30793 w 175831"/>
              <a:gd name="connsiteY404" fmla="*/ 466776 h 768560"/>
              <a:gd name="connsiteX405" fmla="*/ 31029 w 175831"/>
              <a:gd name="connsiteY405" fmla="*/ 468407 h 768560"/>
              <a:gd name="connsiteX406" fmla="*/ 34059 w 175831"/>
              <a:gd name="connsiteY406" fmla="*/ 470626 h 768560"/>
              <a:gd name="connsiteX407" fmla="*/ 34643 w 175831"/>
              <a:gd name="connsiteY407" fmla="*/ 472257 h 768560"/>
              <a:gd name="connsiteX408" fmla="*/ 32546 w 175831"/>
              <a:gd name="connsiteY408" fmla="*/ 472948 h 768560"/>
              <a:gd name="connsiteX409" fmla="*/ 31142 w 175831"/>
              <a:gd name="connsiteY409" fmla="*/ 474124 h 768560"/>
              <a:gd name="connsiteX410" fmla="*/ 31380 w 175831"/>
              <a:gd name="connsiteY410" fmla="*/ 478091 h 768560"/>
              <a:gd name="connsiteX411" fmla="*/ 34061 w 175831"/>
              <a:gd name="connsiteY411" fmla="*/ 480648 h 768560"/>
              <a:gd name="connsiteX412" fmla="*/ 31610 w 175831"/>
              <a:gd name="connsiteY412" fmla="*/ 483454 h 768560"/>
              <a:gd name="connsiteX413" fmla="*/ 31380 w 175831"/>
              <a:gd name="connsiteY413" fmla="*/ 485673 h 768560"/>
              <a:gd name="connsiteX414" fmla="*/ 32546 w 175831"/>
              <a:gd name="connsiteY414" fmla="*/ 486599 h 768560"/>
              <a:gd name="connsiteX415" fmla="*/ 29742 w 175831"/>
              <a:gd name="connsiteY415" fmla="*/ 489626 h 768560"/>
              <a:gd name="connsiteX416" fmla="*/ 30214 w 175831"/>
              <a:gd name="connsiteY416" fmla="*/ 491272 h 768560"/>
              <a:gd name="connsiteX417" fmla="*/ 33711 w 175831"/>
              <a:gd name="connsiteY417" fmla="*/ 493476 h 768560"/>
              <a:gd name="connsiteX418" fmla="*/ 32775 w 175831"/>
              <a:gd name="connsiteY418" fmla="*/ 496166 h 768560"/>
              <a:gd name="connsiteX419" fmla="*/ 32192 w 175831"/>
              <a:gd name="connsiteY419" fmla="*/ 500133 h 768560"/>
              <a:gd name="connsiteX420" fmla="*/ 30212 w 175831"/>
              <a:gd name="connsiteY420" fmla="*/ 502587 h 768560"/>
              <a:gd name="connsiteX421" fmla="*/ 30096 w 175831"/>
              <a:gd name="connsiteY421" fmla="*/ 504571 h 768560"/>
              <a:gd name="connsiteX422" fmla="*/ 31726 w 175831"/>
              <a:gd name="connsiteY422" fmla="*/ 506202 h 768560"/>
              <a:gd name="connsiteX423" fmla="*/ 34879 w 175831"/>
              <a:gd name="connsiteY423" fmla="*/ 506319 h 768560"/>
              <a:gd name="connsiteX424" fmla="*/ 36859 w 175831"/>
              <a:gd name="connsiteY424" fmla="*/ 508289 h 768560"/>
              <a:gd name="connsiteX425" fmla="*/ 37211 w 175831"/>
              <a:gd name="connsiteY425" fmla="*/ 510743 h 768560"/>
              <a:gd name="connsiteX426" fmla="*/ 40008 w 175831"/>
              <a:gd name="connsiteY426" fmla="*/ 511213 h 768560"/>
              <a:gd name="connsiteX427" fmla="*/ 41289 w 175831"/>
              <a:gd name="connsiteY427" fmla="*/ 513196 h 768560"/>
              <a:gd name="connsiteX428" fmla="*/ 40939 w 175831"/>
              <a:gd name="connsiteY428" fmla="*/ 518325 h 768560"/>
              <a:gd name="connsiteX429" fmla="*/ 38607 w 175831"/>
              <a:gd name="connsiteY429" fmla="*/ 521822 h 768560"/>
              <a:gd name="connsiteX430" fmla="*/ 34412 w 175831"/>
              <a:gd name="connsiteY430" fmla="*/ 524394 h 768560"/>
              <a:gd name="connsiteX431" fmla="*/ 32544 w 175831"/>
              <a:gd name="connsiteY431" fmla="*/ 524394 h 768560"/>
              <a:gd name="connsiteX432" fmla="*/ 32192 w 175831"/>
              <a:gd name="connsiteY432" fmla="*/ 527538 h 768560"/>
              <a:gd name="connsiteX433" fmla="*/ 33476 w 175831"/>
              <a:gd name="connsiteY433" fmla="*/ 531036 h 768560"/>
              <a:gd name="connsiteX434" fmla="*/ 32311 w 175831"/>
              <a:gd name="connsiteY434" fmla="*/ 532564 h 768560"/>
              <a:gd name="connsiteX435" fmla="*/ 32430 w 175831"/>
              <a:gd name="connsiteY435" fmla="*/ 534533 h 768560"/>
              <a:gd name="connsiteX436" fmla="*/ 33711 w 175831"/>
              <a:gd name="connsiteY436" fmla="*/ 535356 h 768560"/>
              <a:gd name="connsiteX437" fmla="*/ 31379 w 175831"/>
              <a:gd name="connsiteY437" fmla="*/ 538163 h 768560"/>
              <a:gd name="connsiteX438" fmla="*/ 29626 w 175831"/>
              <a:gd name="connsiteY438" fmla="*/ 543174 h 768560"/>
              <a:gd name="connsiteX439" fmla="*/ 29510 w 175831"/>
              <a:gd name="connsiteY439" fmla="*/ 546789 h 768560"/>
              <a:gd name="connsiteX440" fmla="*/ 31258 w 175831"/>
              <a:gd name="connsiteY440" fmla="*/ 547612 h 768560"/>
              <a:gd name="connsiteX441" fmla="*/ 30441 w 175831"/>
              <a:gd name="connsiteY441" fmla="*/ 549478 h 768560"/>
              <a:gd name="connsiteX442" fmla="*/ 30212 w 175831"/>
              <a:gd name="connsiteY442" fmla="*/ 555532 h 768560"/>
              <a:gd name="connsiteX443" fmla="*/ 27995 w 175831"/>
              <a:gd name="connsiteY443" fmla="*/ 556708 h 768560"/>
              <a:gd name="connsiteX444" fmla="*/ 27408 w 175831"/>
              <a:gd name="connsiteY444" fmla="*/ 559852 h 768560"/>
              <a:gd name="connsiteX445" fmla="*/ 26246 w 175831"/>
              <a:gd name="connsiteY445" fmla="*/ 557986 h 768560"/>
              <a:gd name="connsiteX446" fmla="*/ 27408 w 175831"/>
              <a:gd name="connsiteY446" fmla="*/ 556473 h 768560"/>
              <a:gd name="connsiteX447" fmla="*/ 28343 w 175831"/>
              <a:gd name="connsiteY447" fmla="*/ 551329 h 768560"/>
              <a:gd name="connsiteX448" fmla="*/ 27876 w 175831"/>
              <a:gd name="connsiteY448" fmla="*/ 548655 h 768560"/>
              <a:gd name="connsiteX449" fmla="*/ 28459 w 175831"/>
              <a:gd name="connsiteY449" fmla="*/ 547024 h 768560"/>
              <a:gd name="connsiteX450" fmla="*/ 27059 w 175831"/>
              <a:gd name="connsiteY450" fmla="*/ 546554 h 768560"/>
              <a:gd name="connsiteX451" fmla="*/ 22859 w 175831"/>
              <a:gd name="connsiteY451" fmla="*/ 547950 h 768560"/>
              <a:gd name="connsiteX452" fmla="*/ 19826 w 175831"/>
              <a:gd name="connsiteY452" fmla="*/ 550051 h 768560"/>
              <a:gd name="connsiteX453" fmla="*/ 18077 w 175831"/>
              <a:gd name="connsiteY453" fmla="*/ 549801 h 768560"/>
              <a:gd name="connsiteX454" fmla="*/ 18196 w 175831"/>
              <a:gd name="connsiteY454" fmla="*/ 548420 h 768560"/>
              <a:gd name="connsiteX455" fmla="*/ 21110 w 175831"/>
              <a:gd name="connsiteY455" fmla="*/ 547376 h 768560"/>
              <a:gd name="connsiteX456" fmla="*/ 22978 w 175831"/>
              <a:gd name="connsiteY456" fmla="*/ 545966 h 768560"/>
              <a:gd name="connsiteX457" fmla="*/ 22978 w 175831"/>
              <a:gd name="connsiteY457" fmla="*/ 541543 h 768560"/>
              <a:gd name="connsiteX458" fmla="*/ 21808 w 175831"/>
              <a:gd name="connsiteY458" fmla="*/ 540720 h 768560"/>
              <a:gd name="connsiteX459" fmla="*/ 18548 w 175831"/>
              <a:gd name="connsiteY459" fmla="*/ 541895 h 768560"/>
              <a:gd name="connsiteX460" fmla="*/ 12830 w 175831"/>
              <a:gd name="connsiteY460" fmla="*/ 542131 h 768560"/>
              <a:gd name="connsiteX461" fmla="*/ 10965 w 175831"/>
              <a:gd name="connsiteY461" fmla="*/ 541543 h 768560"/>
              <a:gd name="connsiteX462" fmla="*/ 8749 w 175831"/>
              <a:gd name="connsiteY462" fmla="*/ 542131 h 768560"/>
              <a:gd name="connsiteX463" fmla="*/ 8633 w 175831"/>
              <a:gd name="connsiteY463" fmla="*/ 543982 h 768560"/>
              <a:gd name="connsiteX464" fmla="*/ 10263 w 175831"/>
              <a:gd name="connsiteY464" fmla="*/ 547376 h 768560"/>
              <a:gd name="connsiteX465" fmla="*/ 11425 w 175831"/>
              <a:gd name="connsiteY465" fmla="*/ 547494 h 768560"/>
              <a:gd name="connsiteX466" fmla="*/ 12127 w 175831"/>
              <a:gd name="connsiteY466" fmla="*/ 550051 h 768560"/>
              <a:gd name="connsiteX467" fmla="*/ 10145 w 175831"/>
              <a:gd name="connsiteY467" fmla="*/ 550403 h 768560"/>
              <a:gd name="connsiteX468" fmla="*/ 9094 w 175831"/>
              <a:gd name="connsiteY468" fmla="*/ 553431 h 768560"/>
              <a:gd name="connsiteX469" fmla="*/ 6881 w 175831"/>
              <a:gd name="connsiteY469" fmla="*/ 555062 h 768560"/>
              <a:gd name="connsiteX470" fmla="*/ 5712 w 175831"/>
              <a:gd name="connsiteY470" fmla="*/ 557751 h 768560"/>
              <a:gd name="connsiteX471" fmla="*/ 1516 w 175831"/>
              <a:gd name="connsiteY471" fmla="*/ 560087 h 768560"/>
              <a:gd name="connsiteX472" fmla="*/ 1283 w 175831"/>
              <a:gd name="connsiteY472" fmla="*/ 562541 h 768560"/>
              <a:gd name="connsiteX473" fmla="*/ 5712 w 175831"/>
              <a:gd name="connsiteY473" fmla="*/ 567435 h 768560"/>
              <a:gd name="connsiteX474" fmla="*/ 8166 w 175831"/>
              <a:gd name="connsiteY474" fmla="*/ 567787 h 768560"/>
              <a:gd name="connsiteX475" fmla="*/ 9678 w 175831"/>
              <a:gd name="connsiteY475" fmla="*/ 566156 h 768560"/>
              <a:gd name="connsiteX476" fmla="*/ 9449 w 175831"/>
              <a:gd name="connsiteY476" fmla="*/ 564173 h 768560"/>
              <a:gd name="connsiteX477" fmla="*/ 6533 w 175831"/>
              <a:gd name="connsiteY477" fmla="*/ 563350 h 768560"/>
              <a:gd name="connsiteX478" fmla="*/ 6183 w 175831"/>
              <a:gd name="connsiteY478" fmla="*/ 561718 h 768560"/>
              <a:gd name="connsiteX479" fmla="*/ 7696 w 175831"/>
              <a:gd name="connsiteY479" fmla="*/ 558691 h 768560"/>
              <a:gd name="connsiteX480" fmla="*/ 11779 w 175831"/>
              <a:gd name="connsiteY480" fmla="*/ 558338 h 768560"/>
              <a:gd name="connsiteX481" fmla="*/ 12596 w 175831"/>
              <a:gd name="connsiteY481" fmla="*/ 557280 h 768560"/>
              <a:gd name="connsiteX482" fmla="*/ 13294 w 175831"/>
              <a:gd name="connsiteY482" fmla="*/ 561013 h 768560"/>
              <a:gd name="connsiteX483" fmla="*/ 16329 w 175831"/>
              <a:gd name="connsiteY483" fmla="*/ 562997 h 768560"/>
              <a:gd name="connsiteX484" fmla="*/ 19945 w 175831"/>
              <a:gd name="connsiteY484" fmla="*/ 562879 h 768560"/>
              <a:gd name="connsiteX485" fmla="*/ 21460 w 175831"/>
              <a:gd name="connsiteY485" fmla="*/ 561248 h 768560"/>
              <a:gd name="connsiteX486" fmla="*/ 23447 w 175831"/>
              <a:gd name="connsiteY486" fmla="*/ 562071 h 768560"/>
              <a:gd name="connsiteX487" fmla="*/ 24612 w 175831"/>
              <a:gd name="connsiteY487" fmla="*/ 563937 h 768560"/>
              <a:gd name="connsiteX488" fmla="*/ 28807 w 175831"/>
              <a:gd name="connsiteY488" fmla="*/ 566038 h 768560"/>
              <a:gd name="connsiteX489" fmla="*/ 30441 w 175831"/>
              <a:gd name="connsiteY489" fmla="*/ 567905 h 768560"/>
              <a:gd name="connsiteX490" fmla="*/ 28696 w 175831"/>
              <a:gd name="connsiteY490" fmla="*/ 568243 h 768560"/>
              <a:gd name="connsiteX491" fmla="*/ 27876 w 175831"/>
              <a:gd name="connsiteY491" fmla="*/ 569889 h 768560"/>
              <a:gd name="connsiteX492" fmla="*/ 29279 w 175831"/>
              <a:gd name="connsiteY492" fmla="*/ 571755 h 768560"/>
              <a:gd name="connsiteX493" fmla="*/ 27408 w 175831"/>
              <a:gd name="connsiteY493" fmla="*/ 573151 h 768560"/>
              <a:gd name="connsiteX494" fmla="*/ 26008 w 175831"/>
              <a:gd name="connsiteY494" fmla="*/ 575370 h 768560"/>
              <a:gd name="connsiteX495" fmla="*/ 27294 w 175831"/>
              <a:gd name="connsiteY495" fmla="*/ 577236 h 768560"/>
              <a:gd name="connsiteX496" fmla="*/ 30212 w 175831"/>
              <a:gd name="connsiteY496" fmla="*/ 579102 h 768560"/>
              <a:gd name="connsiteX497" fmla="*/ 29740 w 175831"/>
              <a:gd name="connsiteY497" fmla="*/ 580028 h 768560"/>
              <a:gd name="connsiteX498" fmla="*/ 26830 w 175831"/>
              <a:gd name="connsiteY498" fmla="*/ 578750 h 768560"/>
              <a:gd name="connsiteX499" fmla="*/ 25779 w 175831"/>
              <a:gd name="connsiteY499" fmla="*/ 577236 h 768560"/>
              <a:gd name="connsiteX500" fmla="*/ 24030 w 175831"/>
              <a:gd name="connsiteY500" fmla="*/ 577471 h 768560"/>
              <a:gd name="connsiteX501" fmla="*/ 23796 w 175831"/>
              <a:gd name="connsiteY501" fmla="*/ 580028 h 768560"/>
              <a:gd name="connsiteX502" fmla="*/ 26248 w 175831"/>
              <a:gd name="connsiteY502" fmla="*/ 582247 h 768560"/>
              <a:gd name="connsiteX503" fmla="*/ 27295 w 175831"/>
              <a:gd name="connsiteY503" fmla="*/ 584466 h 768560"/>
              <a:gd name="connsiteX504" fmla="*/ 31610 w 175831"/>
              <a:gd name="connsiteY504" fmla="*/ 585156 h 768560"/>
              <a:gd name="connsiteX505" fmla="*/ 35928 w 175831"/>
              <a:gd name="connsiteY505" fmla="*/ 582952 h 768560"/>
              <a:gd name="connsiteX506" fmla="*/ 37677 w 175831"/>
              <a:gd name="connsiteY506" fmla="*/ 584701 h 768560"/>
              <a:gd name="connsiteX507" fmla="*/ 39310 w 175831"/>
              <a:gd name="connsiteY507" fmla="*/ 584583 h 768560"/>
              <a:gd name="connsiteX508" fmla="*/ 41990 w 175831"/>
              <a:gd name="connsiteY508" fmla="*/ 583408 h 768560"/>
              <a:gd name="connsiteX509" fmla="*/ 40820 w 175831"/>
              <a:gd name="connsiteY509" fmla="*/ 585509 h 768560"/>
              <a:gd name="connsiteX510" fmla="*/ 41407 w 175831"/>
              <a:gd name="connsiteY510" fmla="*/ 586685 h 768560"/>
              <a:gd name="connsiteX511" fmla="*/ 40359 w 175831"/>
              <a:gd name="connsiteY511" fmla="*/ 587375 h 768560"/>
              <a:gd name="connsiteX512" fmla="*/ 37440 w 175831"/>
              <a:gd name="connsiteY512" fmla="*/ 587493 h 768560"/>
              <a:gd name="connsiteX513" fmla="*/ 36628 w 175831"/>
              <a:gd name="connsiteY513" fmla="*/ 588654 h 768560"/>
              <a:gd name="connsiteX514" fmla="*/ 34410 w 175831"/>
              <a:gd name="connsiteY514" fmla="*/ 586905 h 768560"/>
              <a:gd name="connsiteX515" fmla="*/ 29508 w 175831"/>
              <a:gd name="connsiteY515" fmla="*/ 588198 h 768560"/>
              <a:gd name="connsiteX516" fmla="*/ 28343 w 175831"/>
              <a:gd name="connsiteY516" fmla="*/ 590520 h 768560"/>
              <a:gd name="connsiteX517" fmla="*/ 28926 w 175831"/>
              <a:gd name="connsiteY517" fmla="*/ 592166 h 768560"/>
              <a:gd name="connsiteX518" fmla="*/ 32075 w 175831"/>
              <a:gd name="connsiteY518" fmla="*/ 594150 h 768560"/>
              <a:gd name="connsiteX519" fmla="*/ 32659 w 175831"/>
              <a:gd name="connsiteY519" fmla="*/ 596824 h 768560"/>
              <a:gd name="connsiteX520" fmla="*/ 35458 w 175831"/>
              <a:gd name="connsiteY520" fmla="*/ 597529 h 768560"/>
              <a:gd name="connsiteX521" fmla="*/ 37790 w 175831"/>
              <a:gd name="connsiteY521" fmla="*/ 596236 h 768560"/>
              <a:gd name="connsiteX522" fmla="*/ 37440 w 175831"/>
              <a:gd name="connsiteY522" fmla="*/ 597999 h 768560"/>
              <a:gd name="connsiteX523" fmla="*/ 34989 w 175831"/>
              <a:gd name="connsiteY523" fmla="*/ 600321 h 768560"/>
              <a:gd name="connsiteX524" fmla="*/ 35104 w 175831"/>
              <a:gd name="connsiteY524" fmla="*/ 601952 h 768560"/>
              <a:gd name="connsiteX525" fmla="*/ 35576 w 175831"/>
              <a:gd name="connsiteY525" fmla="*/ 603363 h 768560"/>
              <a:gd name="connsiteX526" fmla="*/ 34640 w 175831"/>
              <a:gd name="connsiteY526" fmla="*/ 605229 h 768560"/>
              <a:gd name="connsiteX527" fmla="*/ 32887 w 175831"/>
              <a:gd name="connsiteY527" fmla="*/ 605347 h 768560"/>
              <a:gd name="connsiteX528" fmla="*/ 32657 w 175831"/>
              <a:gd name="connsiteY528" fmla="*/ 607434 h 768560"/>
              <a:gd name="connsiteX529" fmla="*/ 34525 w 175831"/>
              <a:gd name="connsiteY529" fmla="*/ 615251 h 768560"/>
              <a:gd name="connsiteX530" fmla="*/ 36274 w 175831"/>
              <a:gd name="connsiteY530" fmla="*/ 617470 h 768560"/>
              <a:gd name="connsiteX531" fmla="*/ 36155 w 175831"/>
              <a:gd name="connsiteY531" fmla="*/ 621085 h 768560"/>
              <a:gd name="connsiteX532" fmla="*/ 38025 w 175831"/>
              <a:gd name="connsiteY532" fmla="*/ 624229 h 768560"/>
              <a:gd name="connsiteX533" fmla="*/ 40591 w 175831"/>
              <a:gd name="connsiteY533" fmla="*/ 625287 h 768560"/>
              <a:gd name="connsiteX534" fmla="*/ 40591 w 175831"/>
              <a:gd name="connsiteY534" fmla="*/ 619924 h 768560"/>
              <a:gd name="connsiteX535" fmla="*/ 42221 w 175831"/>
              <a:gd name="connsiteY535" fmla="*/ 613855 h 768560"/>
              <a:gd name="connsiteX536" fmla="*/ 44438 w 175831"/>
              <a:gd name="connsiteY536" fmla="*/ 612341 h 768560"/>
              <a:gd name="connsiteX537" fmla="*/ 45255 w 175831"/>
              <a:gd name="connsiteY537" fmla="*/ 613738 h 768560"/>
              <a:gd name="connsiteX538" fmla="*/ 43736 w 175831"/>
              <a:gd name="connsiteY538" fmla="*/ 613855 h 768560"/>
              <a:gd name="connsiteX539" fmla="*/ 41868 w 175831"/>
              <a:gd name="connsiteY539" fmla="*/ 620615 h 768560"/>
              <a:gd name="connsiteX540" fmla="*/ 42105 w 175831"/>
              <a:gd name="connsiteY540" fmla="*/ 622363 h 768560"/>
              <a:gd name="connsiteX541" fmla="*/ 44554 w 175831"/>
              <a:gd name="connsiteY541" fmla="*/ 624009 h 768560"/>
              <a:gd name="connsiteX542" fmla="*/ 46653 w 175831"/>
              <a:gd name="connsiteY542" fmla="*/ 623892 h 768560"/>
              <a:gd name="connsiteX543" fmla="*/ 45836 w 175831"/>
              <a:gd name="connsiteY543" fmla="*/ 624700 h 768560"/>
              <a:gd name="connsiteX544" fmla="*/ 42103 w 175831"/>
              <a:gd name="connsiteY544" fmla="*/ 625523 h 768560"/>
              <a:gd name="connsiteX545" fmla="*/ 39304 w 175831"/>
              <a:gd name="connsiteY545" fmla="*/ 628080 h 768560"/>
              <a:gd name="connsiteX546" fmla="*/ 39771 w 175831"/>
              <a:gd name="connsiteY546" fmla="*/ 629725 h 768560"/>
              <a:gd name="connsiteX547" fmla="*/ 39070 w 175831"/>
              <a:gd name="connsiteY547" fmla="*/ 632635 h 768560"/>
              <a:gd name="connsiteX548" fmla="*/ 39070 w 175831"/>
              <a:gd name="connsiteY548" fmla="*/ 635442 h 768560"/>
              <a:gd name="connsiteX549" fmla="*/ 37436 w 175831"/>
              <a:gd name="connsiteY549" fmla="*/ 636602 h 768560"/>
              <a:gd name="connsiteX550" fmla="*/ 36152 w 175831"/>
              <a:gd name="connsiteY550" fmla="*/ 639394 h 768560"/>
              <a:gd name="connsiteX551" fmla="*/ 36385 w 175831"/>
              <a:gd name="connsiteY551" fmla="*/ 641496 h 768560"/>
              <a:gd name="connsiteX552" fmla="*/ 40816 w 175831"/>
              <a:gd name="connsiteY552" fmla="*/ 644758 h 768560"/>
              <a:gd name="connsiteX553" fmla="*/ 47002 w 175831"/>
              <a:gd name="connsiteY553" fmla="*/ 646051 h 768560"/>
              <a:gd name="connsiteX554" fmla="*/ 49453 w 175831"/>
              <a:gd name="connsiteY554" fmla="*/ 647903 h 768560"/>
              <a:gd name="connsiteX555" fmla="*/ 48986 w 175831"/>
              <a:gd name="connsiteY555" fmla="*/ 649431 h 768560"/>
              <a:gd name="connsiteX556" fmla="*/ 47587 w 175831"/>
              <a:gd name="connsiteY556" fmla="*/ 649548 h 768560"/>
              <a:gd name="connsiteX557" fmla="*/ 48522 w 175831"/>
              <a:gd name="connsiteY557" fmla="*/ 652561 h 768560"/>
              <a:gd name="connsiteX558" fmla="*/ 49687 w 175831"/>
              <a:gd name="connsiteY558" fmla="*/ 654206 h 768560"/>
              <a:gd name="connsiteX559" fmla="*/ 52250 w 175831"/>
              <a:gd name="connsiteY559" fmla="*/ 651297 h 768560"/>
              <a:gd name="connsiteX560" fmla="*/ 52135 w 175831"/>
              <a:gd name="connsiteY560" fmla="*/ 653751 h 768560"/>
              <a:gd name="connsiteX561" fmla="*/ 51436 w 175831"/>
              <a:gd name="connsiteY561" fmla="*/ 655735 h 768560"/>
              <a:gd name="connsiteX562" fmla="*/ 48867 w 175831"/>
              <a:gd name="connsiteY562" fmla="*/ 656661 h 768560"/>
              <a:gd name="connsiteX563" fmla="*/ 47004 w 175831"/>
              <a:gd name="connsiteY563" fmla="*/ 659218 h 768560"/>
              <a:gd name="connsiteX564" fmla="*/ 48633 w 175831"/>
              <a:gd name="connsiteY564" fmla="*/ 660261 h 768560"/>
              <a:gd name="connsiteX565" fmla="*/ 50968 w 175831"/>
              <a:gd name="connsiteY565" fmla="*/ 660261 h 768560"/>
              <a:gd name="connsiteX566" fmla="*/ 50968 w 175831"/>
              <a:gd name="connsiteY566" fmla="*/ 662259 h 768560"/>
              <a:gd name="connsiteX567" fmla="*/ 53419 w 175831"/>
              <a:gd name="connsiteY567" fmla="*/ 665169 h 768560"/>
              <a:gd name="connsiteX568" fmla="*/ 54934 w 175831"/>
              <a:gd name="connsiteY568" fmla="*/ 665066 h 768560"/>
              <a:gd name="connsiteX569" fmla="*/ 56742 w 175831"/>
              <a:gd name="connsiteY569" fmla="*/ 663259 h 768560"/>
              <a:gd name="connsiteX570" fmla="*/ 56450 w 175831"/>
              <a:gd name="connsiteY570" fmla="*/ 666359 h 768560"/>
              <a:gd name="connsiteX571" fmla="*/ 57386 w 175831"/>
              <a:gd name="connsiteY571" fmla="*/ 669401 h 768560"/>
              <a:gd name="connsiteX572" fmla="*/ 55863 w 175831"/>
              <a:gd name="connsiteY572" fmla="*/ 669342 h 768560"/>
              <a:gd name="connsiteX573" fmla="*/ 54460 w 175831"/>
              <a:gd name="connsiteY573" fmla="*/ 668284 h 768560"/>
              <a:gd name="connsiteX574" fmla="*/ 52940 w 175831"/>
              <a:gd name="connsiteY574" fmla="*/ 668519 h 768560"/>
              <a:gd name="connsiteX575" fmla="*/ 52242 w 175831"/>
              <a:gd name="connsiteY575" fmla="*/ 670400 h 768560"/>
              <a:gd name="connsiteX576" fmla="*/ 55168 w 175831"/>
              <a:gd name="connsiteY576" fmla="*/ 673927 h 768560"/>
              <a:gd name="connsiteX577" fmla="*/ 56219 w 175831"/>
              <a:gd name="connsiteY577" fmla="*/ 674280 h 768560"/>
              <a:gd name="connsiteX578" fmla="*/ 57265 w 175831"/>
              <a:gd name="connsiteY578" fmla="*/ 677659 h 768560"/>
              <a:gd name="connsiteX579" fmla="*/ 58668 w 175831"/>
              <a:gd name="connsiteY579" fmla="*/ 679526 h 768560"/>
              <a:gd name="connsiteX580" fmla="*/ 61468 w 175831"/>
              <a:gd name="connsiteY580" fmla="*/ 682083 h 768560"/>
              <a:gd name="connsiteX581" fmla="*/ 63681 w 175831"/>
              <a:gd name="connsiteY581" fmla="*/ 681730 h 768560"/>
              <a:gd name="connsiteX582" fmla="*/ 62166 w 175831"/>
              <a:gd name="connsiteY582" fmla="*/ 677424 h 768560"/>
              <a:gd name="connsiteX583" fmla="*/ 62864 w 175831"/>
              <a:gd name="connsiteY583" fmla="*/ 675558 h 768560"/>
              <a:gd name="connsiteX584" fmla="*/ 62047 w 175831"/>
              <a:gd name="connsiteY584" fmla="*/ 673104 h 768560"/>
              <a:gd name="connsiteX585" fmla="*/ 64727 w 175831"/>
              <a:gd name="connsiteY585" fmla="*/ 674970 h 768560"/>
              <a:gd name="connsiteX586" fmla="*/ 65194 w 175831"/>
              <a:gd name="connsiteY586" fmla="*/ 677542 h 768560"/>
              <a:gd name="connsiteX587" fmla="*/ 67062 w 175831"/>
              <a:gd name="connsiteY587" fmla="*/ 680113 h 768560"/>
              <a:gd name="connsiteX588" fmla="*/ 68227 w 175831"/>
              <a:gd name="connsiteY588" fmla="*/ 676954 h 768560"/>
              <a:gd name="connsiteX589" fmla="*/ 70211 w 175831"/>
              <a:gd name="connsiteY589" fmla="*/ 674970 h 768560"/>
              <a:gd name="connsiteX590" fmla="*/ 70096 w 175831"/>
              <a:gd name="connsiteY590" fmla="*/ 672869 h 768560"/>
              <a:gd name="connsiteX591" fmla="*/ 67995 w 175831"/>
              <a:gd name="connsiteY591" fmla="*/ 672178 h 768560"/>
              <a:gd name="connsiteX592" fmla="*/ 64148 w 175831"/>
              <a:gd name="connsiteY592" fmla="*/ 671590 h 768560"/>
              <a:gd name="connsiteX593" fmla="*/ 64148 w 175831"/>
              <a:gd name="connsiteY593" fmla="*/ 670312 h 768560"/>
              <a:gd name="connsiteX594" fmla="*/ 66599 w 175831"/>
              <a:gd name="connsiteY594" fmla="*/ 670312 h 768560"/>
              <a:gd name="connsiteX595" fmla="*/ 71730 w 175831"/>
              <a:gd name="connsiteY595" fmla="*/ 671811 h 768560"/>
              <a:gd name="connsiteX596" fmla="*/ 72548 w 175831"/>
              <a:gd name="connsiteY596" fmla="*/ 672972 h 768560"/>
              <a:gd name="connsiteX597" fmla="*/ 75808 w 175831"/>
              <a:gd name="connsiteY597" fmla="*/ 673104 h 768560"/>
              <a:gd name="connsiteX598" fmla="*/ 74994 w 175831"/>
              <a:gd name="connsiteY598" fmla="*/ 670429 h 768560"/>
              <a:gd name="connsiteX599" fmla="*/ 71845 w 175831"/>
              <a:gd name="connsiteY599" fmla="*/ 668798 h 768560"/>
              <a:gd name="connsiteX600" fmla="*/ 66127 w 175831"/>
              <a:gd name="connsiteY600" fmla="*/ 668446 h 768560"/>
              <a:gd name="connsiteX601" fmla="*/ 65897 w 175831"/>
              <a:gd name="connsiteY601" fmla="*/ 667050 h 768560"/>
              <a:gd name="connsiteX602" fmla="*/ 67645 w 175831"/>
              <a:gd name="connsiteY602" fmla="*/ 666344 h 768560"/>
              <a:gd name="connsiteX603" fmla="*/ 72658 w 175831"/>
              <a:gd name="connsiteY603" fmla="*/ 668210 h 768560"/>
              <a:gd name="connsiteX604" fmla="*/ 77796 w 175831"/>
              <a:gd name="connsiteY604" fmla="*/ 671120 h 768560"/>
              <a:gd name="connsiteX605" fmla="*/ 78606 w 175831"/>
              <a:gd name="connsiteY605" fmla="*/ 674970 h 768560"/>
              <a:gd name="connsiteX606" fmla="*/ 76509 w 175831"/>
              <a:gd name="connsiteY606" fmla="*/ 677307 h 768560"/>
              <a:gd name="connsiteX607" fmla="*/ 76393 w 175831"/>
              <a:gd name="connsiteY607" fmla="*/ 679761 h 768560"/>
              <a:gd name="connsiteX608" fmla="*/ 78494 w 175831"/>
              <a:gd name="connsiteY608" fmla="*/ 684066 h 768560"/>
              <a:gd name="connsiteX609" fmla="*/ 78258 w 175831"/>
              <a:gd name="connsiteY609" fmla="*/ 686403 h 768560"/>
              <a:gd name="connsiteX610" fmla="*/ 75926 w 175831"/>
              <a:gd name="connsiteY610" fmla="*/ 688151 h 768560"/>
              <a:gd name="connsiteX611" fmla="*/ 77096 w 175831"/>
              <a:gd name="connsiteY611" fmla="*/ 684419 h 768560"/>
              <a:gd name="connsiteX612" fmla="*/ 74878 w 175831"/>
              <a:gd name="connsiteY612" fmla="*/ 679173 h 768560"/>
              <a:gd name="connsiteX613" fmla="*/ 72658 w 175831"/>
              <a:gd name="connsiteY613" fmla="*/ 677307 h 768560"/>
              <a:gd name="connsiteX614" fmla="*/ 71376 w 175831"/>
              <a:gd name="connsiteY614" fmla="*/ 679290 h 768560"/>
              <a:gd name="connsiteX615" fmla="*/ 71146 w 175831"/>
              <a:gd name="connsiteY615" fmla="*/ 681862 h 768560"/>
              <a:gd name="connsiteX616" fmla="*/ 72546 w 175831"/>
              <a:gd name="connsiteY616" fmla="*/ 683846 h 768560"/>
              <a:gd name="connsiteX617" fmla="*/ 71262 w 175831"/>
              <a:gd name="connsiteY617" fmla="*/ 686285 h 768560"/>
              <a:gd name="connsiteX618" fmla="*/ 70211 w 175831"/>
              <a:gd name="connsiteY618" fmla="*/ 685007 h 768560"/>
              <a:gd name="connsiteX619" fmla="*/ 69513 w 175831"/>
              <a:gd name="connsiteY619" fmla="*/ 682318 h 768560"/>
              <a:gd name="connsiteX620" fmla="*/ 67764 w 175831"/>
              <a:gd name="connsiteY620" fmla="*/ 682318 h 768560"/>
              <a:gd name="connsiteX621" fmla="*/ 65313 w 175831"/>
              <a:gd name="connsiteY621" fmla="*/ 684066 h 768560"/>
              <a:gd name="connsiteX622" fmla="*/ 61697 w 175831"/>
              <a:gd name="connsiteY622" fmla="*/ 684066 h 768560"/>
              <a:gd name="connsiteX623" fmla="*/ 58667 w 175831"/>
              <a:gd name="connsiteY623" fmla="*/ 685242 h 768560"/>
              <a:gd name="connsiteX624" fmla="*/ 61466 w 175831"/>
              <a:gd name="connsiteY624" fmla="*/ 687343 h 768560"/>
              <a:gd name="connsiteX625" fmla="*/ 61696 w 175831"/>
              <a:gd name="connsiteY625" fmla="*/ 691178 h 768560"/>
              <a:gd name="connsiteX626" fmla="*/ 63049 w 175831"/>
              <a:gd name="connsiteY626" fmla="*/ 693632 h 768560"/>
              <a:gd name="connsiteX627" fmla="*/ 63575 w 175831"/>
              <a:gd name="connsiteY627" fmla="*/ 695557 h 768560"/>
              <a:gd name="connsiteX628" fmla="*/ 62582 w 175831"/>
              <a:gd name="connsiteY628" fmla="*/ 697262 h 768560"/>
              <a:gd name="connsiteX629" fmla="*/ 63103 w 175831"/>
              <a:gd name="connsiteY629" fmla="*/ 698320 h 768560"/>
              <a:gd name="connsiteX630" fmla="*/ 65269 w 175831"/>
              <a:gd name="connsiteY630" fmla="*/ 698731 h 768560"/>
              <a:gd name="connsiteX631" fmla="*/ 66493 w 175831"/>
              <a:gd name="connsiteY631" fmla="*/ 696263 h 768560"/>
              <a:gd name="connsiteX632" fmla="*/ 67958 w 175831"/>
              <a:gd name="connsiteY632" fmla="*/ 697203 h 768560"/>
              <a:gd name="connsiteX633" fmla="*/ 70412 w 175831"/>
              <a:gd name="connsiteY633" fmla="*/ 698026 h 768560"/>
              <a:gd name="connsiteX634" fmla="*/ 70412 w 175831"/>
              <a:gd name="connsiteY634" fmla="*/ 698952 h 768560"/>
              <a:gd name="connsiteX635" fmla="*/ 68132 w 175831"/>
              <a:gd name="connsiteY635" fmla="*/ 699833 h 768560"/>
              <a:gd name="connsiteX636" fmla="*/ 65854 w 175831"/>
              <a:gd name="connsiteY636" fmla="*/ 701817 h 768560"/>
              <a:gd name="connsiteX637" fmla="*/ 66495 w 175831"/>
              <a:gd name="connsiteY637" fmla="*/ 703522 h 768560"/>
              <a:gd name="connsiteX638" fmla="*/ 70352 w 175831"/>
              <a:gd name="connsiteY638" fmla="*/ 703874 h 768560"/>
              <a:gd name="connsiteX639" fmla="*/ 74797 w 175831"/>
              <a:gd name="connsiteY639" fmla="*/ 706372 h 768560"/>
              <a:gd name="connsiteX640" fmla="*/ 76373 w 175831"/>
              <a:gd name="connsiteY640" fmla="*/ 705755 h 768560"/>
              <a:gd name="connsiteX641" fmla="*/ 77714 w 175831"/>
              <a:gd name="connsiteY641" fmla="*/ 703757 h 768560"/>
              <a:gd name="connsiteX642" fmla="*/ 76433 w 175831"/>
              <a:gd name="connsiteY642" fmla="*/ 700480 h 768560"/>
              <a:gd name="connsiteX643" fmla="*/ 77250 w 175831"/>
              <a:gd name="connsiteY643" fmla="*/ 698026 h 768560"/>
              <a:gd name="connsiteX644" fmla="*/ 76314 w 175831"/>
              <a:gd name="connsiteY644" fmla="*/ 695513 h 768560"/>
              <a:gd name="connsiteX645" fmla="*/ 75084 w 175831"/>
              <a:gd name="connsiteY645" fmla="*/ 696204 h 768560"/>
              <a:gd name="connsiteX646" fmla="*/ 72752 w 175831"/>
              <a:gd name="connsiteY646" fmla="*/ 695851 h 768560"/>
              <a:gd name="connsiteX647" fmla="*/ 73569 w 175831"/>
              <a:gd name="connsiteY647" fmla="*/ 694984 h 768560"/>
              <a:gd name="connsiteX648" fmla="*/ 75382 w 175831"/>
              <a:gd name="connsiteY648" fmla="*/ 693691 h 768560"/>
              <a:gd name="connsiteX649" fmla="*/ 75320 w 175831"/>
              <a:gd name="connsiteY649" fmla="*/ 691825 h 768560"/>
              <a:gd name="connsiteX650" fmla="*/ 76725 w 175831"/>
              <a:gd name="connsiteY650" fmla="*/ 691061 h 768560"/>
              <a:gd name="connsiteX651" fmla="*/ 80287 w 175831"/>
              <a:gd name="connsiteY651" fmla="*/ 692266 h 768560"/>
              <a:gd name="connsiteX652" fmla="*/ 81867 w 175831"/>
              <a:gd name="connsiteY652" fmla="*/ 691296 h 768560"/>
              <a:gd name="connsiteX653" fmla="*/ 82450 w 175831"/>
              <a:gd name="connsiteY653" fmla="*/ 692971 h 768560"/>
              <a:gd name="connsiteX654" fmla="*/ 84084 w 175831"/>
              <a:gd name="connsiteY654" fmla="*/ 693691 h 768560"/>
              <a:gd name="connsiteX655" fmla="*/ 84847 w 175831"/>
              <a:gd name="connsiteY655" fmla="*/ 692119 h 768560"/>
              <a:gd name="connsiteX656" fmla="*/ 88003 w 175831"/>
              <a:gd name="connsiteY656" fmla="*/ 691355 h 768560"/>
              <a:gd name="connsiteX657" fmla="*/ 90810 w 175831"/>
              <a:gd name="connsiteY657" fmla="*/ 692266 h 768560"/>
              <a:gd name="connsiteX658" fmla="*/ 93962 w 175831"/>
              <a:gd name="connsiteY658" fmla="*/ 691928 h 768560"/>
              <a:gd name="connsiteX659" fmla="*/ 96708 w 175831"/>
              <a:gd name="connsiteY659" fmla="*/ 692163 h 768560"/>
              <a:gd name="connsiteX660" fmla="*/ 96999 w 175831"/>
              <a:gd name="connsiteY660" fmla="*/ 693324 h 768560"/>
              <a:gd name="connsiteX661" fmla="*/ 95248 w 175831"/>
              <a:gd name="connsiteY661" fmla="*/ 694161 h 768560"/>
              <a:gd name="connsiteX662" fmla="*/ 93845 w 175831"/>
              <a:gd name="connsiteY662" fmla="*/ 696189 h 768560"/>
              <a:gd name="connsiteX663" fmla="*/ 91977 w 175831"/>
              <a:gd name="connsiteY663" fmla="*/ 695748 h 768560"/>
              <a:gd name="connsiteX664" fmla="*/ 89990 w 175831"/>
              <a:gd name="connsiteY664" fmla="*/ 694161 h 768560"/>
              <a:gd name="connsiteX665" fmla="*/ 87884 w 175831"/>
              <a:gd name="connsiteY665" fmla="*/ 694749 h 768560"/>
              <a:gd name="connsiteX666" fmla="*/ 82857 w 175831"/>
              <a:gd name="connsiteY666" fmla="*/ 699187 h 768560"/>
              <a:gd name="connsiteX667" fmla="*/ 81692 w 175831"/>
              <a:gd name="connsiteY667" fmla="*/ 699363 h 768560"/>
              <a:gd name="connsiteX668" fmla="*/ 80234 w 175831"/>
              <a:gd name="connsiteY668" fmla="*/ 699084 h 768560"/>
              <a:gd name="connsiteX669" fmla="*/ 78302 w 175831"/>
              <a:gd name="connsiteY669" fmla="*/ 701186 h 768560"/>
              <a:gd name="connsiteX670" fmla="*/ 78769 w 175831"/>
              <a:gd name="connsiteY670" fmla="*/ 703110 h 768560"/>
              <a:gd name="connsiteX671" fmla="*/ 77714 w 175831"/>
              <a:gd name="connsiteY671" fmla="*/ 705227 h 768560"/>
              <a:gd name="connsiteX672" fmla="*/ 76840 w 175831"/>
              <a:gd name="connsiteY672" fmla="*/ 706446 h 768560"/>
              <a:gd name="connsiteX673" fmla="*/ 76959 w 175831"/>
              <a:gd name="connsiteY673" fmla="*/ 707681 h 768560"/>
              <a:gd name="connsiteX674" fmla="*/ 78300 w 175831"/>
              <a:gd name="connsiteY674" fmla="*/ 708562 h 768560"/>
              <a:gd name="connsiteX675" fmla="*/ 77131 w 175831"/>
              <a:gd name="connsiteY675" fmla="*/ 710017 h 768560"/>
              <a:gd name="connsiteX676" fmla="*/ 77131 w 175831"/>
              <a:gd name="connsiteY676" fmla="*/ 711310 h 768560"/>
              <a:gd name="connsiteX677" fmla="*/ 81867 w 175831"/>
              <a:gd name="connsiteY677" fmla="*/ 712897 h 768560"/>
              <a:gd name="connsiteX678" fmla="*/ 85254 w 175831"/>
              <a:gd name="connsiteY678" fmla="*/ 715880 h 768560"/>
              <a:gd name="connsiteX679" fmla="*/ 86305 w 175831"/>
              <a:gd name="connsiteY679" fmla="*/ 715939 h 768560"/>
              <a:gd name="connsiteX680" fmla="*/ 86953 w 175831"/>
              <a:gd name="connsiteY680" fmla="*/ 714469 h 768560"/>
              <a:gd name="connsiteX681" fmla="*/ 86247 w 175831"/>
              <a:gd name="connsiteY681" fmla="*/ 712015 h 768560"/>
              <a:gd name="connsiteX682" fmla="*/ 88118 w 175831"/>
              <a:gd name="connsiteY682" fmla="*/ 709723 h 768560"/>
              <a:gd name="connsiteX683" fmla="*/ 90219 w 175831"/>
              <a:gd name="connsiteY683" fmla="*/ 709179 h 768560"/>
              <a:gd name="connsiteX684" fmla="*/ 90515 w 175831"/>
              <a:gd name="connsiteY684" fmla="*/ 707916 h 768560"/>
              <a:gd name="connsiteX685" fmla="*/ 88002 w 175831"/>
              <a:gd name="connsiteY685" fmla="*/ 705109 h 768560"/>
              <a:gd name="connsiteX686" fmla="*/ 92266 w 175831"/>
              <a:gd name="connsiteY686" fmla="*/ 704227 h 768560"/>
              <a:gd name="connsiteX687" fmla="*/ 94892 w 175831"/>
              <a:gd name="connsiteY687" fmla="*/ 701891 h 768560"/>
              <a:gd name="connsiteX688" fmla="*/ 97639 w 175831"/>
              <a:gd name="connsiteY688" fmla="*/ 697850 h 768560"/>
              <a:gd name="connsiteX689" fmla="*/ 99628 w 175831"/>
              <a:gd name="connsiteY689" fmla="*/ 696615 h 768560"/>
              <a:gd name="connsiteX690" fmla="*/ 100154 w 175831"/>
              <a:gd name="connsiteY690" fmla="*/ 697438 h 768560"/>
              <a:gd name="connsiteX691" fmla="*/ 102375 w 175831"/>
              <a:gd name="connsiteY691" fmla="*/ 698673 h 768560"/>
              <a:gd name="connsiteX692" fmla="*/ 104188 w 175831"/>
              <a:gd name="connsiteY692" fmla="*/ 698614 h 768560"/>
              <a:gd name="connsiteX693" fmla="*/ 104595 w 175831"/>
              <a:gd name="connsiteY693" fmla="*/ 699422 h 768560"/>
              <a:gd name="connsiteX694" fmla="*/ 102375 w 175831"/>
              <a:gd name="connsiteY694" fmla="*/ 700363 h 768560"/>
              <a:gd name="connsiteX695" fmla="*/ 100795 w 175831"/>
              <a:gd name="connsiteY695" fmla="*/ 702993 h 768560"/>
              <a:gd name="connsiteX696" fmla="*/ 100269 w 175831"/>
              <a:gd name="connsiteY696" fmla="*/ 704932 h 768560"/>
              <a:gd name="connsiteX697" fmla="*/ 97470 w 175831"/>
              <a:gd name="connsiteY697" fmla="*/ 707681 h 768560"/>
              <a:gd name="connsiteX698" fmla="*/ 97470 w 175831"/>
              <a:gd name="connsiteY698" fmla="*/ 711016 h 768560"/>
              <a:gd name="connsiteX699" fmla="*/ 98401 w 175831"/>
              <a:gd name="connsiteY699" fmla="*/ 713176 h 768560"/>
              <a:gd name="connsiteX700" fmla="*/ 96764 w 175831"/>
              <a:gd name="connsiteY700" fmla="*/ 715057 h 768560"/>
              <a:gd name="connsiteX701" fmla="*/ 94196 w 175831"/>
              <a:gd name="connsiteY701" fmla="*/ 716159 h 768560"/>
              <a:gd name="connsiteX702" fmla="*/ 94315 w 175831"/>
              <a:gd name="connsiteY702" fmla="*/ 714808 h 768560"/>
              <a:gd name="connsiteX703" fmla="*/ 95656 w 175831"/>
              <a:gd name="connsiteY703" fmla="*/ 713823 h 768560"/>
              <a:gd name="connsiteX704" fmla="*/ 95714 w 175831"/>
              <a:gd name="connsiteY704" fmla="*/ 709826 h 768560"/>
              <a:gd name="connsiteX705" fmla="*/ 94663 w 175831"/>
              <a:gd name="connsiteY705" fmla="*/ 709179 h 768560"/>
              <a:gd name="connsiteX706" fmla="*/ 93144 w 175831"/>
              <a:gd name="connsiteY706" fmla="*/ 710311 h 768560"/>
              <a:gd name="connsiteX707" fmla="*/ 92672 w 175831"/>
              <a:gd name="connsiteY707" fmla="*/ 712427 h 768560"/>
              <a:gd name="connsiteX708" fmla="*/ 91507 w 175831"/>
              <a:gd name="connsiteY708" fmla="*/ 712001 h 768560"/>
              <a:gd name="connsiteX709" fmla="*/ 89696 w 175831"/>
              <a:gd name="connsiteY709" fmla="*/ 712177 h 768560"/>
              <a:gd name="connsiteX710" fmla="*/ 88465 w 175831"/>
              <a:gd name="connsiteY710" fmla="*/ 713691 h 768560"/>
              <a:gd name="connsiteX711" fmla="*/ 90102 w 175831"/>
              <a:gd name="connsiteY711" fmla="*/ 716409 h 768560"/>
              <a:gd name="connsiteX712" fmla="*/ 95302 w 175831"/>
              <a:gd name="connsiteY712" fmla="*/ 721420 h 768560"/>
              <a:gd name="connsiteX713" fmla="*/ 99919 w 175831"/>
              <a:gd name="connsiteY713" fmla="*/ 722184 h 768560"/>
              <a:gd name="connsiteX714" fmla="*/ 102960 w 175831"/>
              <a:gd name="connsiteY714" fmla="*/ 723874 h 768560"/>
              <a:gd name="connsiteX715" fmla="*/ 104946 w 175831"/>
              <a:gd name="connsiteY715" fmla="*/ 723771 h 768560"/>
              <a:gd name="connsiteX716" fmla="*/ 107048 w 175831"/>
              <a:gd name="connsiteY716" fmla="*/ 724888 h 768560"/>
              <a:gd name="connsiteX717" fmla="*/ 108510 w 175831"/>
              <a:gd name="connsiteY717" fmla="*/ 723360 h 768560"/>
              <a:gd name="connsiteX718" fmla="*/ 110439 w 175831"/>
              <a:gd name="connsiteY718" fmla="*/ 719715 h 768560"/>
              <a:gd name="connsiteX719" fmla="*/ 108805 w 175831"/>
              <a:gd name="connsiteY719" fmla="*/ 714808 h 768560"/>
              <a:gd name="connsiteX720" fmla="*/ 109274 w 175831"/>
              <a:gd name="connsiteY720" fmla="*/ 712427 h 768560"/>
              <a:gd name="connsiteX721" fmla="*/ 109036 w 175831"/>
              <a:gd name="connsiteY721" fmla="*/ 710311 h 768560"/>
              <a:gd name="connsiteX722" fmla="*/ 109562 w 175831"/>
              <a:gd name="connsiteY722" fmla="*/ 706035 h 768560"/>
              <a:gd name="connsiteX723" fmla="*/ 109872 w 175831"/>
              <a:gd name="connsiteY723" fmla="*/ 701215 h 768560"/>
              <a:gd name="connsiteX724" fmla="*/ 109052 w 175831"/>
              <a:gd name="connsiteY724" fmla="*/ 697952 h 768560"/>
              <a:gd name="connsiteX725" fmla="*/ 109524 w 175831"/>
              <a:gd name="connsiteY725" fmla="*/ 695719 h 768560"/>
              <a:gd name="connsiteX726" fmla="*/ 113490 w 175831"/>
              <a:gd name="connsiteY726" fmla="*/ 693397 h 768560"/>
              <a:gd name="connsiteX727" fmla="*/ 117221 w 175831"/>
              <a:gd name="connsiteY727" fmla="*/ 688960 h 768560"/>
              <a:gd name="connsiteX728" fmla="*/ 119434 w 175831"/>
              <a:gd name="connsiteY728" fmla="*/ 688019 h 768560"/>
              <a:gd name="connsiteX729" fmla="*/ 122702 w 175831"/>
              <a:gd name="connsiteY729" fmla="*/ 688019 h 768560"/>
              <a:gd name="connsiteX730" fmla="*/ 123983 w 175831"/>
              <a:gd name="connsiteY730" fmla="*/ 686755 h 768560"/>
              <a:gd name="connsiteX731" fmla="*/ 123638 w 175831"/>
              <a:gd name="connsiteY731" fmla="*/ 682655 h 768560"/>
              <a:gd name="connsiteX732" fmla="*/ 125501 w 175831"/>
              <a:gd name="connsiteY732" fmla="*/ 680907 h 768560"/>
              <a:gd name="connsiteX733" fmla="*/ 129118 w 175831"/>
              <a:gd name="connsiteY733" fmla="*/ 679981 h 768560"/>
              <a:gd name="connsiteX734" fmla="*/ 133317 w 175831"/>
              <a:gd name="connsiteY734" fmla="*/ 682420 h 768560"/>
              <a:gd name="connsiteX735" fmla="*/ 135300 w 175831"/>
              <a:gd name="connsiteY735" fmla="*/ 681260 h 768560"/>
              <a:gd name="connsiteX736" fmla="*/ 135855 w 175831"/>
              <a:gd name="connsiteY736" fmla="*/ 681539 h 768560"/>
              <a:gd name="connsiteX737" fmla="*/ 135855 w 175831"/>
              <a:gd name="connsiteY737" fmla="*/ 681539 h 768560"/>
              <a:gd name="connsiteX738" fmla="*/ 168178 w 175831"/>
              <a:gd name="connsiteY738" fmla="*/ 767561 h 768560"/>
              <a:gd name="connsiteX739" fmla="*/ 169576 w 175831"/>
              <a:gd name="connsiteY739" fmla="*/ 768560 h 768560"/>
              <a:gd name="connsiteX740" fmla="*/ 171801 w 175831"/>
              <a:gd name="connsiteY740" fmla="*/ 766342 h 768560"/>
              <a:gd name="connsiteX741" fmla="*/ 170222 w 175831"/>
              <a:gd name="connsiteY741" fmla="*/ 766342 h 768560"/>
              <a:gd name="connsiteX742" fmla="*/ 168178 w 175831"/>
              <a:gd name="connsiteY742" fmla="*/ 767561 h 768560"/>
              <a:gd name="connsiteX743" fmla="*/ 168178 w 175831"/>
              <a:gd name="connsiteY743" fmla="*/ 767561 h 768560"/>
              <a:gd name="connsiteX744" fmla="*/ 21692 w 175831"/>
              <a:gd name="connsiteY744" fmla="*/ 473771 h 768560"/>
              <a:gd name="connsiteX745" fmla="*/ 18546 w 175831"/>
              <a:gd name="connsiteY745" fmla="*/ 472037 h 768560"/>
              <a:gd name="connsiteX746" fmla="*/ 16675 w 175831"/>
              <a:gd name="connsiteY746" fmla="*/ 472154 h 768560"/>
              <a:gd name="connsiteX747" fmla="*/ 16909 w 175831"/>
              <a:gd name="connsiteY747" fmla="*/ 474021 h 768560"/>
              <a:gd name="connsiteX748" fmla="*/ 20525 w 175831"/>
              <a:gd name="connsiteY748" fmla="*/ 477635 h 768560"/>
              <a:gd name="connsiteX749" fmla="*/ 19127 w 175831"/>
              <a:gd name="connsiteY749" fmla="*/ 479031 h 768560"/>
              <a:gd name="connsiteX750" fmla="*/ 22617 w 175831"/>
              <a:gd name="connsiteY750" fmla="*/ 482308 h 768560"/>
              <a:gd name="connsiteX751" fmla="*/ 21973 w 175831"/>
              <a:gd name="connsiteY751" fmla="*/ 482940 h 768560"/>
              <a:gd name="connsiteX752" fmla="*/ 18759 w 175831"/>
              <a:gd name="connsiteY752" fmla="*/ 481882 h 768560"/>
              <a:gd name="connsiteX753" fmla="*/ 17413 w 175831"/>
              <a:gd name="connsiteY753" fmla="*/ 484233 h 768560"/>
              <a:gd name="connsiteX754" fmla="*/ 17763 w 175831"/>
              <a:gd name="connsiteY754" fmla="*/ 487569 h 768560"/>
              <a:gd name="connsiteX755" fmla="*/ 17708 w 175831"/>
              <a:gd name="connsiteY755" fmla="*/ 488980 h 768560"/>
              <a:gd name="connsiteX756" fmla="*/ 12332 w 175831"/>
              <a:gd name="connsiteY756" fmla="*/ 489509 h 768560"/>
              <a:gd name="connsiteX757" fmla="*/ 8589 w 175831"/>
              <a:gd name="connsiteY757" fmla="*/ 487922 h 768560"/>
              <a:gd name="connsiteX758" fmla="*/ 10226 w 175831"/>
              <a:gd name="connsiteY758" fmla="*/ 484351 h 768560"/>
              <a:gd name="connsiteX759" fmla="*/ 9585 w 175831"/>
              <a:gd name="connsiteY759" fmla="*/ 474462 h 768560"/>
              <a:gd name="connsiteX760" fmla="*/ 8236 w 175831"/>
              <a:gd name="connsiteY760" fmla="*/ 470435 h 768560"/>
              <a:gd name="connsiteX761" fmla="*/ 7305 w 175831"/>
              <a:gd name="connsiteY761" fmla="*/ 469553 h 768560"/>
              <a:gd name="connsiteX762" fmla="*/ 6485 w 175831"/>
              <a:gd name="connsiteY762" fmla="*/ 467555 h 768560"/>
              <a:gd name="connsiteX763" fmla="*/ 7186 w 175831"/>
              <a:gd name="connsiteY763" fmla="*/ 465101 h 768560"/>
              <a:gd name="connsiteX764" fmla="*/ 8999 w 175831"/>
              <a:gd name="connsiteY764" fmla="*/ 463690 h 768560"/>
              <a:gd name="connsiteX765" fmla="*/ 9234 w 175831"/>
              <a:gd name="connsiteY765" fmla="*/ 461178 h 768560"/>
              <a:gd name="connsiteX766" fmla="*/ 8126 w 175831"/>
              <a:gd name="connsiteY766" fmla="*/ 459605 h 768560"/>
              <a:gd name="connsiteX767" fmla="*/ 8238 w 175831"/>
              <a:gd name="connsiteY767" fmla="*/ 457842 h 768560"/>
              <a:gd name="connsiteX768" fmla="*/ 10520 w 175831"/>
              <a:gd name="connsiteY768" fmla="*/ 455682 h 768560"/>
              <a:gd name="connsiteX769" fmla="*/ 14082 w 175831"/>
              <a:gd name="connsiteY769" fmla="*/ 455799 h 768560"/>
              <a:gd name="connsiteX770" fmla="*/ 17065 w 175831"/>
              <a:gd name="connsiteY770" fmla="*/ 457078 h 768560"/>
              <a:gd name="connsiteX771" fmla="*/ 19867 w 175831"/>
              <a:gd name="connsiteY771" fmla="*/ 461119 h 768560"/>
              <a:gd name="connsiteX772" fmla="*/ 19691 w 175831"/>
              <a:gd name="connsiteY772" fmla="*/ 465454 h 768560"/>
              <a:gd name="connsiteX773" fmla="*/ 20396 w 175831"/>
              <a:gd name="connsiteY773" fmla="*/ 466688 h 768560"/>
              <a:gd name="connsiteX774" fmla="*/ 20339 w 175831"/>
              <a:gd name="connsiteY774" fmla="*/ 469847 h 768560"/>
              <a:gd name="connsiteX775" fmla="*/ 16772 w 175831"/>
              <a:gd name="connsiteY775" fmla="*/ 468789 h 768560"/>
              <a:gd name="connsiteX776" fmla="*/ 20630 w 175831"/>
              <a:gd name="connsiteY776" fmla="*/ 471537 h 768560"/>
              <a:gd name="connsiteX777" fmla="*/ 21795 w 175831"/>
              <a:gd name="connsiteY777" fmla="*/ 473066 h 768560"/>
              <a:gd name="connsiteX778" fmla="*/ 21692 w 175831"/>
              <a:gd name="connsiteY778" fmla="*/ 473771 h 768560"/>
              <a:gd name="connsiteX779" fmla="*/ 21692 w 175831"/>
              <a:gd name="connsiteY779" fmla="*/ 473771 h 768560"/>
              <a:gd name="connsiteX780" fmla="*/ 23794 w 175831"/>
              <a:gd name="connsiteY780" fmla="*/ 465850 h 768560"/>
              <a:gd name="connsiteX781" fmla="*/ 26126 w 175831"/>
              <a:gd name="connsiteY781" fmla="*/ 464807 h 768560"/>
              <a:gd name="connsiteX782" fmla="*/ 27758 w 175831"/>
              <a:gd name="connsiteY782" fmla="*/ 466424 h 768560"/>
              <a:gd name="connsiteX783" fmla="*/ 26593 w 175831"/>
              <a:gd name="connsiteY783" fmla="*/ 468172 h 768560"/>
              <a:gd name="connsiteX784" fmla="*/ 23794 w 175831"/>
              <a:gd name="connsiteY784" fmla="*/ 465850 h 768560"/>
              <a:gd name="connsiteX785" fmla="*/ 23794 w 175831"/>
              <a:gd name="connsiteY785" fmla="*/ 465850 h 768560"/>
              <a:gd name="connsiteX786" fmla="*/ 4909 w 175831"/>
              <a:gd name="connsiteY786" fmla="*/ 496298 h 768560"/>
              <a:gd name="connsiteX787" fmla="*/ 6136 w 175831"/>
              <a:gd name="connsiteY787" fmla="*/ 494887 h 768560"/>
              <a:gd name="connsiteX788" fmla="*/ 8590 w 175831"/>
              <a:gd name="connsiteY788" fmla="*/ 494887 h 768560"/>
              <a:gd name="connsiteX789" fmla="*/ 10637 w 175831"/>
              <a:gd name="connsiteY789" fmla="*/ 496415 h 768560"/>
              <a:gd name="connsiteX790" fmla="*/ 6604 w 175831"/>
              <a:gd name="connsiteY790" fmla="*/ 497929 h 768560"/>
              <a:gd name="connsiteX791" fmla="*/ 4909 w 175831"/>
              <a:gd name="connsiteY791" fmla="*/ 496298 h 768560"/>
              <a:gd name="connsiteX792" fmla="*/ 4909 w 175831"/>
              <a:gd name="connsiteY792" fmla="*/ 496298 h 768560"/>
              <a:gd name="connsiteX793" fmla="*/ 27292 w 175831"/>
              <a:gd name="connsiteY793" fmla="*/ 499751 h 768560"/>
              <a:gd name="connsiteX794" fmla="*/ 30152 w 175831"/>
              <a:gd name="connsiteY794" fmla="*/ 497826 h 768560"/>
              <a:gd name="connsiteX795" fmla="*/ 30152 w 175831"/>
              <a:gd name="connsiteY795" fmla="*/ 499986 h 768560"/>
              <a:gd name="connsiteX796" fmla="*/ 28346 w 175831"/>
              <a:gd name="connsiteY796" fmla="*/ 501735 h 768560"/>
              <a:gd name="connsiteX797" fmla="*/ 27292 w 175831"/>
              <a:gd name="connsiteY797" fmla="*/ 499751 h 768560"/>
              <a:gd name="connsiteX798" fmla="*/ 27292 w 175831"/>
              <a:gd name="connsiteY798" fmla="*/ 499751 h 768560"/>
              <a:gd name="connsiteX799" fmla="*/ 22383 w 175831"/>
              <a:gd name="connsiteY799" fmla="*/ 499281 h 768560"/>
              <a:gd name="connsiteX800" fmla="*/ 24777 w 175831"/>
              <a:gd name="connsiteY800" fmla="*/ 499986 h 768560"/>
              <a:gd name="connsiteX801" fmla="*/ 25190 w 175831"/>
              <a:gd name="connsiteY801" fmla="*/ 503204 h 768560"/>
              <a:gd name="connsiteX802" fmla="*/ 23088 w 175831"/>
              <a:gd name="connsiteY802" fmla="*/ 504380 h 768560"/>
              <a:gd name="connsiteX803" fmla="*/ 22850 w 175831"/>
              <a:gd name="connsiteY803" fmla="*/ 502440 h 768560"/>
              <a:gd name="connsiteX804" fmla="*/ 20746 w 175831"/>
              <a:gd name="connsiteY804" fmla="*/ 500691 h 768560"/>
              <a:gd name="connsiteX805" fmla="*/ 22383 w 175831"/>
              <a:gd name="connsiteY805" fmla="*/ 499281 h 768560"/>
              <a:gd name="connsiteX806" fmla="*/ 22383 w 175831"/>
              <a:gd name="connsiteY806" fmla="*/ 499281 h 768560"/>
              <a:gd name="connsiteX807" fmla="*/ 14959 w 175831"/>
              <a:gd name="connsiteY807" fmla="*/ 498575 h 768560"/>
              <a:gd name="connsiteX808" fmla="*/ 15719 w 175831"/>
              <a:gd name="connsiteY808" fmla="*/ 497297 h 768560"/>
              <a:gd name="connsiteX809" fmla="*/ 19986 w 175831"/>
              <a:gd name="connsiteY809" fmla="*/ 498282 h 768560"/>
              <a:gd name="connsiteX810" fmla="*/ 16772 w 175831"/>
              <a:gd name="connsiteY810" fmla="*/ 500339 h 768560"/>
              <a:gd name="connsiteX811" fmla="*/ 14959 w 175831"/>
              <a:gd name="connsiteY811" fmla="*/ 498575 h 768560"/>
              <a:gd name="connsiteX812" fmla="*/ 14959 w 175831"/>
              <a:gd name="connsiteY812" fmla="*/ 498575 h 768560"/>
              <a:gd name="connsiteX813" fmla="*/ 16186 w 175831"/>
              <a:gd name="connsiteY813" fmla="*/ 504556 h 768560"/>
              <a:gd name="connsiteX814" fmla="*/ 16830 w 175831"/>
              <a:gd name="connsiteY814" fmla="*/ 503674 h 768560"/>
              <a:gd name="connsiteX815" fmla="*/ 18235 w 175831"/>
              <a:gd name="connsiteY815" fmla="*/ 504674 h 768560"/>
              <a:gd name="connsiteX816" fmla="*/ 17651 w 175831"/>
              <a:gd name="connsiteY816" fmla="*/ 506364 h 768560"/>
              <a:gd name="connsiteX817" fmla="*/ 16186 w 175831"/>
              <a:gd name="connsiteY817" fmla="*/ 504556 h 768560"/>
              <a:gd name="connsiteX818" fmla="*/ 16186 w 175831"/>
              <a:gd name="connsiteY818" fmla="*/ 504556 h 768560"/>
              <a:gd name="connsiteX819" fmla="*/ 12011 w 175831"/>
              <a:gd name="connsiteY819" fmla="*/ 508583 h 768560"/>
              <a:gd name="connsiteX820" fmla="*/ 13119 w 175831"/>
              <a:gd name="connsiteY820" fmla="*/ 506364 h 768560"/>
              <a:gd name="connsiteX821" fmla="*/ 15516 w 175831"/>
              <a:gd name="connsiteY821" fmla="*/ 506467 h 768560"/>
              <a:gd name="connsiteX822" fmla="*/ 17121 w 175831"/>
              <a:gd name="connsiteY822" fmla="*/ 508186 h 768560"/>
              <a:gd name="connsiteX823" fmla="*/ 16771 w 175831"/>
              <a:gd name="connsiteY823" fmla="*/ 509582 h 768560"/>
              <a:gd name="connsiteX824" fmla="*/ 14255 w 175831"/>
              <a:gd name="connsiteY824" fmla="*/ 510581 h 768560"/>
              <a:gd name="connsiteX825" fmla="*/ 12535 w 175831"/>
              <a:gd name="connsiteY825" fmla="*/ 510140 h 768560"/>
              <a:gd name="connsiteX826" fmla="*/ 12011 w 175831"/>
              <a:gd name="connsiteY826" fmla="*/ 508583 h 768560"/>
              <a:gd name="connsiteX827" fmla="*/ 12011 w 175831"/>
              <a:gd name="connsiteY827" fmla="*/ 508583 h 768560"/>
              <a:gd name="connsiteX828" fmla="*/ 9410 w 175831"/>
              <a:gd name="connsiteY828" fmla="*/ 513975 h 768560"/>
              <a:gd name="connsiteX829" fmla="*/ 11106 w 175831"/>
              <a:gd name="connsiteY829" fmla="*/ 515651 h 768560"/>
              <a:gd name="connsiteX830" fmla="*/ 9058 w 175831"/>
              <a:gd name="connsiteY830" fmla="*/ 517193 h 768560"/>
              <a:gd name="connsiteX831" fmla="*/ 7831 w 175831"/>
              <a:gd name="connsiteY831" fmla="*/ 515959 h 768560"/>
              <a:gd name="connsiteX832" fmla="*/ 9410 w 175831"/>
              <a:gd name="connsiteY832" fmla="*/ 513975 h 768560"/>
              <a:gd name="connsiteX833" fmla="*/ 9410 w 175831"/>
              <a:gd name="connsiteY833" fmla="*/ 513975 h 768560"/>
              <a:gd name="connsiteX834" fmla="*/ 24841 w 175831"/>
              <a:gd name="connsiteY834" fmla="*/ 512976 h 768560"/>
              <a:gd name="connsiteX835" fmla="*/ 25777 w 175831"/>
              <a:gd name="connsiteY835" fmla="*/ 516591 h 768560"/>
              <a:gd name="connsiteX836" fmla="*/ 23445 w 175831"/>
              <a:gd name="connsiteY836" fmla="*/ 516356 h 768560"/>
              <a:gd name="connsiteX837" fmla="*/ 24841 w 175831"/>
              <a:gd name="connsiteY837" fmla="*/ 512976 h 768560"/>
              <a:gd name="connsiteX838" fmla="*/ 24841 w 175831"/>
              <a:gd name="connsiteY838" fmla="*/ 512976 h 768560"/>
              <a:gd name="connsiteX839" fmla="*/ 19241 w 175831"/>
              <a:gd name="connsiteY839" fmla="*/ 511815 h 768560"/>
              <a:gd name="connsiteX840" fmla="*/ 22393 w 175831"/>
              <a:gd name="connsiteY840" fmla="*/ 510640 h 768560"/>
              <a:gd name="connsiteX841" fmla="*/ 22393 w 175831"/>
              <a:gd name="connsiteY841" fmla="*/ 514842 h 768560"/>
              <a:gd name="connsiteX842" fmla="*/ 19241 w 175831"/>
              <a:gd name="connsiteY842" fmla="*/ 511815 h 768560"/>
              <a:gd name="connsiteX843" fmla="*/ 19241 w 175831"/>
              <a:gd name="connsiteY843" fmla="*/ 511815 h 768560"/>
              <a:gd name="connsiteX844" fmla="*/ 12476 w 175831"/>
              <a:gd name="connsiteY844" fmla="*/ 537002 h 768560"/>
              <a:gd name="connsiteX845" fmla="*/ 13876 w 175831"/>
              <a:gd name="connsiteY845" fmla="*/ 536884 h 768560"/>
              <a:gd name="connsiteX846" fmla="*/ 14346 w 175831"/>
              <a:gd name="connsiteY846" fmla="*/ 539691 h 768560"/>
              <a:gd name="connsiteX847" fmla="*/ 12593 w 175831"/>
              <a:gd name="connsiteY847" fmla="*/ 539574 h 768560"/>
              <a:gd name="connsiteX848" fmla="*/ 12476 w 175831"/>
              <a:gd name="connsiteY848" fmla="*/ 537002 h 768560"/>
              <a:gd name="connsiteX849" fmla="*/ 12476 w 175831"/>
              <a:gd name="connsiteY849" fmla="*/ 537002 h 768560"/>
              <a:gd name="connsiteX850" fmla="*/ 12714 w 175831"/>
              <a:gd name="connsiteY850" fmla="*/ 515989 h 768560"/>
              <a:gd name="connsiteX851" fmla="*/ 12944 w 175831"/>
              <a:gd name="connsiteY851" fmla="*/ 513447 h 768560"/>
              <a:gd name="connsiteX852" fmla="*/ 12247 w 175831"/>
              <a:gd name="connsiteY852" fmla="*/ 511448 h 768560"/>
              <a:gd name="connsiteX853" fmla="*/ 15513 w 175831"/>
              <a:gd name="connsiteY853" fmla="*/ 511580 h 768560"/>
              <a:gd name="connsiteX854" fmla="*/ 17143 w 175831"/>
              <a:gd name="connsiteY854" fmla="*/ 514725 h 768560"/>
              <a:gd name="connsiteX855" fmla="*/ 14692 w 175831"/>
              <a:gd name="connsiteY855" fmla="*/ 515195 h 768560"/>
              <a:gd name="connsiteX856" fmla="*/ 12714 w 175831"/>
              <a:gd name="connsiteY856" fmla="*/ 515989 h 768560"/>
              <a:gd name="connsiteX857" fmla="*/ 12714 w 175831"/>
              <a:gd name="connsiteY857" fmla="*/ 515989 h 768560"/>
              <a:gd name="connsiteX858" fmla="*/ 6064 w 175831"/>
              <a:gd name="connsiteY858" fmla="*/ 521381 h 768560"/>
              <a:gd name="connsiteX859" fmla="*/ 1984 w 175831"/>
              <a:gd name="connsiteY859" fmla="*/ 519618 h 768560"/>
              <a:gd name="connsiteX860" fmla="*/ 2332 w 175831"/>
              <a:gd name="connsiteY860" fmla="*/ 517532 h 768560"/>
              <a:gd name="connsiteX861" fmla="*/ 5366 w 175831"/>
              <a:gd name="connsiteY861" fmla="*/ 517532 h 768560"/>
              <a:gd name="connsiteX862" fmla="*/ 7115 w 175831"/>
              <a:gd name="connsiteY862" fmla="*/ 519398 h 768560"/>
              <a:gd name="connsiteX863" fmla="*/ 6064 w 175831"/>
              <a:gd name="connsiteY863" fmla="*/ 521381 h 768560"/>
              <a:gd name="connsiteX864" fmla="*/ 6064 w 175831"/>
              <a:gd name="connsiteY864" fmla="*/ 521381 h 768560"/>
              <a:gd name="connsiteX865" fmla="*/ 17612 w 175831"/>
              <a:gd name="connsiteY865" fmla="*/ 532109 h 768560"/>
              <a:gd name="connsiteX866" fmla="*/ 20293 w 175831"/>
              <a:gd name="connsiteY866" fmla="*/ 531873 h 768560"/>
              <a:gd name="connsiteX867" fmla="*/ 20177 w 175831"/>
              <a:gd name="connsiteY867" fmla="*/ 534901 h 768560"/>
              <a:gd name="connsiteX868" fmla="*/ 17612 w 175831"/>
              <a:gd name="connsiteY868" fmla="*/ 532109 h 768560"/>
              <a:gd name="connsiteX869" fmla="*/ 17612 w 175831"/>
              <a:gd name="connsiteY869" fmla="*/ 532109 h 768560"/>
              <a:gd name="connsiteX870" fmla="*/ 21807 w 175831"/>
              <a:gd name="connsiteY870" fmla="*/ 535959 h 768560"/>
              <a:gd name="connsiteX871" fmla="*/ 25075 w 175831"/>
              <a:gd name="connsiteY871" fmla="*/ 535841 h 768560"/>
              <a:gd name="connsiteX872" fmla="*/ 23326 w 175831"/>
              <a:gd name="connsiteY872" fmla="*/ 537942 h 768560"/>
              <a:gd name="connsiteX873" fmla="*/ 21807 w 175831"/>
              <a:gd name="connsiteY873" fmla="*/ 535959 h 768560"/>
              <a:gd name="connsiteX874" fmla="*/ 21807 w 175831"/>
              <a:gd name="connsiteY874" fmla="*/ 535959 h 768560"/>
              <a:gd name="connsiteX875" fmla="*/ 27644 w 175831"/>
              <a:gd name="connsiteY875" fmla="*/ 507598 h 768560"/>
              <a:gd name="connsiteX876" fmla="*/ 28925 w 175831"/>
              <a:gd name="connsiteY876" fmla="*/ 506790 h 768560"/>
              <a:gd name="connsiteX877" fmla="*/ 31724 w 175831"/>
              <a:gd name="connsiteY877" fmla="*/ 508994 h 768560"/>
              <a:gd name="connsiteX878" fmla="*/ 28458 w 175831"/>
              <a:gd name="connsiteY878" fmla="*/ 509244 h 768560"/>
              <a:gd name="connsiteX879" fmla="*/ 27644 w 175831"/>
              <a:gd name="connsiteY879" fmla="*/ 507598 h 768560"/>
              <a:gd name="connsiteX880" fmla="*/ 27644 w 175831"/>
              <a:gd name="connsiteY880" fmla="*/ 507598 h 768560"/>
              <a:gd name="connsiteX881" fmla="*/ 32887 w 175831"/>
              <a:gd name="connsiteY881" fmla="*/ 510184 h 768560"/>
              <a:gd name="connsiteX882" fmla="*/ 35924 w 175831"/>
              <a:gd name="connsiteY882" fmla="*/ 510743 h 768560"/>
              <a:gd name="connsiteX883" fmla="*/ 36626 w 175831"/>
              <a:gd name="connsiteY883" fmla="*/ 513094 h 768560"/>
              <a:gd name="connsiteX884" fmla="*/ 39188 w 175831"/>
              <a:gd name="connsiteY884" fmla="*/ 515900 h 768560"/>
              <a:gd name="connsiteX885" fmla="*/ 37439 w 175831"/>
              <a:gd name="connsiteY885" fmla="*/ 518443 h 768560"/>
              <a:gd name="connsiteX886" fmla="*/ 36507 w 175831"/>
              <a:gd name="connsiteY886" fmla="*/ 520676 h 768560"/>
              <a:gd name="connsiteX887" fmla="*/ 34409 w 175831"/>
              <a:gd name="connsiteY887" fmla="*/ 521147 h 768560"/>
              <a:gd name="connsiteX888" fmla="*/ 32887 w 175831"/>
              <a:gd name="connsiteY888" fmla="*/ 520324 h 768560"/>
              <a:gd name="connsiteX889" fmla="*/ 31257 w 175831"/>
              <a:gd name="connsiteY889" fmla="*/ 519971 h 768560"/>
              <a:gd name="connsiteX890" fmla="*/ 28925 w 175831"/>
              <a:gd name="connsiteY890" fmla="*/ 522425 h 768560"/>
              <a:gd name="connsiteX891" fmla="*/ 28694 w 175831"/>
              <a:gd name="connsiteY891" fmla="*/ 518795 h 768560"/>
              <a:gd name="connsiteX892" fmla="*/ 28108 w 175831"/>
              <a:gd name="connsiteY892" fmla="*/ 516238 h 768560"/>
              <a:gd name="connsiteX893" fmla="*/ 29623 w 175831"/>
              <a:gd name="connsiteY893" fmla="*/ 511448 h 768560"/>
              <a:gd name="connsiteX894" fmla="*/ 32887 w 175831"/>
              <a:gd name="connsiteY894" fmla="*/ 510184 h 768560"/>
              <a:gd name="connsiteX895" fmla="*/ 32887 w 175831"/>
              <a:gd name="connsiteY895" fmla="*/ 510184 h 768560"/>
              <a:gd name="connsiteX896" fmla="*/ 14812 w 175831"/>
              <a:gd name="connsiteY896" fmla="*/ 519853 h 768560"/>
              <a:gd name="connsiteX897" fmla="*/ 15629 w 175831"/>
              <a:gd name="connsiteY897" fmla="*/ 517296 h 768560"/>
              <a:gd name="connsiteX898" fmla="*/ 22395 w 175831"/>
              <a:gd name="connsiteY898" fmla="*/ 517399 h 768560"/>
              <a:gd name="connsiteX899" fmla="*/ 20877 w 175831"/>
              <a:gd name="connsiteY899" fmla="*/ 519045 h 768560"/>
              <a:gd name="connsiteX900" fmla="*/ 16796 w 175831"/>
              <a:gd name="connsiteY900" fmla="*/ 519853 h 768560"/>
              <a:gd name="connsiteX901" fmla="*/ 16213 w 175831"/>
              <a:gd name="connsiteY901" fmla="*/ 521147 h 768560"/>
              <a:gd name="connsiteX902" fmla="*/ 14812 w 175831"/>
              <a:gd name="connsiteY902" fmla="*/ 519853 h 768560"/>
              <a:gd name="connsiteX903" fmla="*/ 14812 w 175831"/>
              <a:gd name="connsiteY903" fmla="*/ 519853 h 768560"/>
              <a:gd name="connsiteX904" fmla="*/ 18546 w 175831"/>
              <a:gd name="connsiteY904" fmla="*/ 526040 h 768560"/>
              <a:gd name="connsiteX905" fmla="*/ 17024 w 175831"/>
              <a:gd name="connsiteY905" fmla="*/ 524644 h 768560"/>
              <a:gd name="connsiteX906" fmla="*/ 20644 w 175831"/>
              <a:gd name="connsiteY906" fmla="*/ 523468 h 768560"/>
              <a:gd name="connsiteX907" fmla="*/ 22977 w 175831"/>
              <a:gd name="connsiteY907" fmla="*/ 523233 h 768560"/>
              <a:gd name="connsiteX908" fmla="*/ 22743 w 175831"/>
              <a:gd name="connsiteY908" fmla="*/ 525908 h 768560"/>
              <a:gd name="connsiteX909" fmla="*/ 18546 w 175831"/>
              <a:gd name="connsiteY909" fmla="*/ 526040 h 768560"/>
              <a:gd name="connsiteX910" fmla="*/ 18546 w 175831"/>
              <a:gd name="connsiteY910" fmla="*/ 526040 h 768560"/>
              <a:gd name="connsiteX911" fmla="*/ 19825 w 175831"/>
              <a:gd name="connsiteY911" fmla="*/ 528259 h 768560"/>
              <a:gd name="connsiteX912" fmla="*/ 22624 w 175831"/>
              <a:gd name="connsiteY912" fmla="*/ 526613 h 768560"/>
              <a:gd name="connsiteX913" fmla="*/ 26126 w 175831"/>
              <a:gd name="connsiteY913" fmla="*/ 526613 h 768560"/>
              <a:gd name="connsiteX914" fmla="*/ 26478 w 175831"/>
              <a:gd name="connsiteY914" fmla="*/ 531756 h 768560"/>
              <a:gd name="connsiteX915" fmla="*/ 24730 w 175831"/>
              <a:gd name="connsiteY915" fmla="*/ 534210 h 768560"/>
              <a:gd name="connsiteX916" fmla="*/ 22625 w 175831"/>
              <a:gd name="connsiteY916" fmla="*/ 533152 h 768560"/>
              <a:gd name="connsiteX917" fmla="*/ 21575 w 175831"/>
              <a:gd name="connsiteY917" fmla="*/ 529655 h 768560"/>
              <a:gd name="connsiteX918" fmla="*/ 19825 w 175831"/>
              <a:gd name="connsiteY918" fmla="*/ 528259 h 768560"/>
              <a:gd name="connsiteX919" fmla="*/ 19825 w 175831"/>
              <a:gd name="connsiteY919" fmla="*/ 528259 h 768560"/>
              <a:gd name="connsiteX920" fmla="*/ 15277 w 175831"/>
              <a:gd name="connsiteY920" fmla="*/ 536884 h 768560"/>
              <a:gd name="connsiteX921" fmla="*/ 16565 w 175831"/>
              <a:gd name="connsiteY921" fmla="*/ 535018 h 768560"/>
              <a:gd name="connsiteX922" fmla="*/ 17494 w 175831"/>
              <a:gd name="connsiteY922" fmla="*/ 536429 h 768560"/>
              <a:gd name="connsiteX923" fmla="*/ 20293 w 175831"/>
              <a:gd name="connsiteY923" fmla="*/ 537002 h 768560"/>
              <a:gd name="connsiteX924" fmla="*/ 21575 w 175831"/>
              <a:gd name="connsiteY924" fmla="*/ 539574 h 768560"/>
              <a:gd name="connsiteX925" fmla="*/ 18314 w 175831"/>
              <a:gd name="connsiteY925" fmla="*/ 540264 h 768560"/>
              <a:gd name="connsiteX926" fmla="*/ 15277 w 175831"/>
              <a:gd name="connsiteY926" fmla="*/ 536884 h 768560"/>
              <a:gd name="connsiteX927" fmla="*/ 15277 w 175831"/>
              <a:gd name="connsiteY927" fmla="*/ 536884 h 768560"/>
              <a:gd name="connsiteX928" fmla="*/ 23794 w 175831"/>
              <a:gd name="connsiteY928" fmla="*/ 599645 h 768560"/>
              <a:gd name="connsiteX929" fmla="*/ 25776 w 175831"/>
              <a:gd name="connsiteY929" fmla="*/ 597897 h 768560"/>
              <a:gd name="connsiteX930" fmla="*/ 24256 w 175831"/>
              <a:gd name="connsiteY930" fmla="*/ 596603 h 768560"/>
              <a:gd name="connsiteX931" fmla="*/ 23556 w 175831"/>
              <a:gd name="connsiteY931" fmla="*/ 597779 h 768560"/>
              <a:gd name="connsiteX932" fmla="*/ 19710 w 175831"/>
              <a:gd name="connsiteY932" fmla="*/ 591945 h 768560"/>
              <a:gd name="connsiteX933" fmla="*/ 16675 w 175831"/>
              <a:gd name="connsiteY933" fmla="*/ 589374 h 768560"/>
              <a:gd name="connsiteX934" fmla="*/ 17964 w 175831"/>
              <a:gd name="connsiteY934" fmla="*/ 587508 h 768560"/>
              <a:gd name="connsiteX935" fmla="*/ 20761 w 175831"/>
              <a:gd name="connsiteY935" fmla="*/ 587155 h 768560"/>
              <a:gd name="connsiteX936" fmla="*/ 23326 w 175831"/>
              <a:gd name="connsiteY936" fmla="*/ 585641 h 768560"/>
              <a:gd name="connsiteX937" fmla="*/ 23675 w 175831"/>
              <a:gd name="connsiteY937" fmla="*/ 590770 h 768560"/>
              <a:gd name="connsiteX938" fmla="*/ 26709 w 175831"/>
              <a:gd name="connsiteY938" fmla="*/ 592048 h 768560"/>
              <a:gd name="connsiteX939" fmla="*/ 26946 w 175831"/>
              <a:gd name="connsiteY939" fmla="*/ 595545 h 768560"/>
              <a:gd name="connsiteX940" fmla="*/ 29507 w 175831"/>
              <a:gd name="connsiteY940" fmla="*/ 597897 h 768560"/>
              <a:gd name="connsiteX941" fmla="*/ 31136 w 175831"/>
              <a:gd name="connsiteY941" fmla="*/ 603260 h 768560"/>
              <a:gd name="connsiteX942" fmla="*/ 27758 w 175831"/>
              <a:gd name="connsiteY942" fmla="*/ 602907 h 768560"/>
              <a:gd name="connsiteX943" fmla="*/ 24609 w 175831"/>
              <a:gd name="connsiteY943" fmla="*/ 603260 h 768560"/>
              <a:gd name="connsiteX944" fmla="*/ 23794 w 175831"/>
              <a:gd name="connsiteY944" fmla="*/ 599645 h 768560"/>
              <a:gd name="connsiteX945" fmla="*/ 23794 w 175831"/>
              <a:gd name="connsiteY945" fmla="*/ 599645 h 768560"/>
              <a:gd name="connsiteX946" fmla="*/ 11864 w 175831"/>
              <a:gd name="connsiteY946" fmla="*/ 593429 h 768560"/>
              <a:gd name="connsiteX947" fmla="*/ 11983 w 175831"/>
              <a:gd name="connsiteY947" fmla="*/ 591519 h 768560"/>
              <a:gd name="connsiteX948" fmla="*/ 12974 w 175831"/>
              <a:gd name="connsiteY948" fmla="*/ 590402 h 768560"/>
              <a:gd name="connsiteX949" fmla="*/ 15662 w 175831"/>
              <a:gd name="connsiteY949" fmla="*/ 591166 h 768560"/>
              <a:gd name="connsiteX950" fmla="*/ 19869 w 175831"/>
              <a:gd name="connsiteY950" fmla="*/ 597720 h 768560"/>
              <a:gd name="connsiteX951" fmla="*/ 22672 w 175831"/>
              <a:gd name="connsiteY951" fmla="*/ 601864 h 768560"/>
              <a:gd name="connsiteX952" fmla="*/ 22500 w 175831"/>
              <a:gd name="connsiteY952" fmla="*/ 605391 h 768560"/>
              <a:gd name="connsiteX953" fmla="*/ 21450 w 175831"/>
              <a:gd name="connsiteY953" fmla="*/ 607125 h 768560"/>
              <a:gd name="connsiteX954" fmla="*/ 18881 w 175831"/>
              <a:gd name="connsiteY954" fmla="*/ 605567 h 768560"/>
              <a:gd name="connsiteX955" fmla="*/ 17592 w 175831"/>
              <a:gd name="connsiteY955" fmla="*/ 600806 h 768560"/>
              <a:gd name="connsiteX956" fmla="*/ 17941 w 175831"/>
              <a:gd name="connsiteY956" fmla="*/ 599542 h 768560"/>
              <a:gd name="connsiteX957" fmla="*/ 15901 w 175831"/>
              <a:gd name="connsiteY957" fmla="*/ 597897 h 768560"/>
              <a:gd name="connsiteX958" fmla="*/ 12626 w 175831"/>
              <a:gd name="connsiteY958" fmla="*/ 597250 h 768560"/>
              <a:gd name="connsiteX959" fmla="*/ 11864 w 175831"/>
              <a:gd name="connsiteY959" fmla="*/ 593429 h 768560"/>
              <a:gd name="connsiteX960" fmla="*/ 11864 w 175831"/>
              <a:gd name="connsiteY960" fmla="*/ 593429 h 768560"/>
              <a:gd name="connsiteX961" fmla="*/ 12448 w 175831"/>
              <a:gd name="connsiteY961" fmla="*/ 598896 h 768560"/>
              <a:gd name="connsiteX962" fmla="*/ 13675 w 175831"/>
              <a:gd name="connsiteY962" fmla="*/ 599249 h 768560"/>
              <a:gd name="connsiteX963" fmla="*/ 15952 w 175831"/>
              <a:gd name="connsiteY963" fmla="*/ 600233 h 768560"/>
              <a:gd name="connsiteX964" fmla="*/ 17003 w 175831"/>
              <a:gd name="connsiteY964" fmla="*/ 603393 h 768560"/>
              <a:gd name="connsiteX965" fmla="*/ 16424 w 175831"/>
              <a:gd name="connsiteY965" fmla="*/ 605743 h 768560"/>
              <a:gd name="connsiteX966" fmla="*/ 14552 w 175831"/>
              <a:gd name="connsiteY966" fmla="*/ 606038 h 768560"/>
              <a:gd name="connsiteX967" fmla="*/ 14318 w 175831"/>
              <a:gd name="connsiteY967" fmla="*/ 604627 h 768560"/>
              <a:gd name="connsiteX968" fmla="*/ 12565 w 175831"/>
              <a:gd name="connsiteY968" fmla="*/ 603290 h 768560"/>
              <a:gd name="connsiteX969" fmla="*/ 12448 w 175831"/>
              <a:gd name="connsiteY969" fmla="*/ 598896 h 768560"/>
              <a:gd name="connsiteX970" fmla="*/ 12448 w 175831"/>
              <a:gd name="connsiteY970" fmla="*/ 598896 h 768560"/>
              <a:gd name="connsiteX971" fmla="*/ 18464 w 175831"/>
              <a:gd name="connsiteY971" fmla="*/ 618072 h 768560"/>
              <a:gd name="connsiteX972" fmla="*/ 17237 w 175831"/>
              <a:gd name="connsiteY972" fmla="*/ 617323 h 768560"/>
              <a:gd name="connsiteX973" fmla="*/ 17413 w 175831"/>
              <a:gd name="connsiteY973" fmla="*/ 614869 h 768560"/>
              <a:gd name="connsiteX974" fmla="*/ 15719 w 175831"/>
              <a:gd name="connsiteY974" fmla="*/ 609373 h 768560"/>
              <a:gd name="connsiteX975" fmla="*/ 17475 w 175831"/>
              <a:gd name="connsiteY975" fmla="*/ 607727 h 768560"/>
              <a:gd name="connsiteX976" fmla="*/ 18115 w 175831"/>
              <a:gd name="connsiteY976" fmla="*/ 608668 h 768560"/>
              <a:gd name="connsiteX977" fmla="*/ 21858 w 175831"/>
              <a:gd name="connsiteY977" fmla="*/ 610358 h 768560"/>
              <a:gd name="connsiteX978" fmla="*/ 23088 w 175831"/>
              <a:gd name="connsiteY978" fmla="*/ 613003 h 768560"/>
              <a:gd name="connsiteX979" fmla="*/ 21213 w 175831"/>
              <a:gd name="connsiteY979" fmla="*/ 613693 h 768560"/>
              <a:gd name="connsiteX980" fmla="*/ 18464 w 175831"/>
              <a:gd name="connsiteY980" fmla="*/ 618072 h 768560"/>
              <a:gd name="connsiteX981" fmla="*/ 18464 w 175831"/>
              <a:gd name="connsiteY981" fmla="*/ 618072 h 768560"/>
              <a:gd name="connsiteX982" fmla="*/ 22790 w 175831"/>
              <a:gd name="connsiteY982" fmla="*/ 630328 h 768560"/>
              <a:gd name="connsiteX983" fmla="*/ 20746 w 175831"/>
              <a:gd name="connsiteY983" fmla="*/ 631783 h 768560"/>
              <a:gd name="connsiteX984" fmla="*/ 19055 w 175831"/>
              <a:gd name="connsiteY984" fmla="*/ 630034 h 768560"/>
              <a:gd name="connsiteX985" fmla="*/ 19633 w 175831"/>
              <a:gd name="connsiteY985" fmla="*/ 628212 h 768560"/>
              <a:gd name="connsiteX986" fmla="*/ 18114 w 175831"/>
              <a:gd name="connsiteY986" fmla="*/ 626404 h 768560"/>
              <a:gd name="connsiteX987" fmla="*/ 21619 w 175831"/>
              <a:gd name="connsiteY987" fmla="*/ 624464 h 768560"/>
              <a:gd name="connsiteX988" fmla="*/ 23548 w 175831"/>
              <a:gd name="connsiteY988" fmla="*/ 627624 h 768560"/>
              <a:gd name="connsiteX989" fmla="*/ 22790 w 175831"/>
              <a:gd name="connsiteY989" fmla="*/ 630328 h 768560"/>
              <a:gd name="connsiteX990" fmla="*/ 22790 w 175831"/>
              <a:gd name="connsiteY990" fmla="*/ 630328 h 768560"/>
              <a:gd name="connsiteX991" fmla="*/ 30909 w 175831"/>
              <a:gd name="connsiteY991" fmla="*/ 628800 h 768560"/>
              <a:gd name="connsiteX992" fmla="*/ 30095 w 175831"/>
              <a:gd name="connsiteY992" fmla="*/ 632062 h 768560"/>
              <a:gd name="connsiteX993" fmla="*/ 28577 w 175831"/>
              <a:gd name="connsiteY993" fmla="*/ 633120 h 768560"/>
              <a:gd name="connsiteX994" fmla="*/ 25777 w 175831"/>
              <a:gd name="connsiteY994" fmla="*/ 630548 h 768560"/>
              <a:gd name="connsiteX995" fmla="*/ 24730 w 175831"/>
              <a:gd name="connsiteY995" fmla="*/ 626698 h 768560"/>
              <a:gd name="connsiteX996" fmla="*/ 21459 w 175831"/>
              <a:gd name="connsiteY996" fmla="*/ 620291 h 768560"/>
              <a:gd name="connsiteX997" fmla="*/ 24730 w 175831"/>
              <a:gd name="connsiteY997" fmla="*/ 619703 h 768560"/>
              <a:gd name="connsiteX998" fmla="*/ 27057 w 175831"/>
              <a:gd name="connsiteY998" fmla="*/ 617720 h 768560"/>
              <a:gd name="connsiteX999" fmla="*/ 27291 w 175831"/>
              <a:gd name="connsiteY999" fmla="*/ 615501 h 768560"/>
              <a:gd name="connsiteX1000" fmla="*/ 26005 w 175831"/>
              <a:gd name="connsiteY1000" fmla="*/ 617352 h 768560"/>
              <a:gd name="connsiteX1001" fmla="*/ 24609 w 175831"/>
              <a:gd name="connsiteY1001" fmla="*/ 617484 h 768560"/>
              <a:gd name="connsiteX1002" fmla="*/ 24142 w 175831"/>
              <a:gd name="connsiteY1002" fmla="*/ 615736 h 768560"/>
              <a:gd name="connsiteX1003" fmla="*/ 25073 w 175831"/>
              <a:gd name="connsiteY1003" fmla="*/ 612929 h 768560"/>
              <a:gd name="connsiteX1004" fmla="*/ 23206 w 175831"/>
              <a:gd name="connsiteY1004" fmla="*/ 610960 h 768560"/>
              <a:gd name="connsiteX1005" fmla="*/ 23094 w 175831"/>
              <a:gd name="connsiteY1005" fmla="*/ 607331 h 768560"/>
              <a:gd name="connsiteX1006" fmla="*/ 24840 w 175831"/>
              <a:gd name="connsiteY1006" fmla="*/ 605817 h 768560"/>
              <a:gd name="connsiteX1007" fmla="*/ 29388 w 175831"/>
              <a:gd name="connsiteY1007" fmla="*/ 605817 h 768560"/>
              <a:gd name="connsiteX1008" fmla="*/ 31489 w 175831"/>
              <a:gd name="connsiteY1008" fmla="*/ 607331 h 768560"/>
              <a:gd name="connsiteX1009" fmla="*/ 33123 w 175831"/>
              <a:gd name="connsiteY1009" fmla="*/ 614458 h 768560"/>
              <a:gd name="connsiteX1010" fmla="*/ 34986 w 175831"/>
              <a:gd name="connsiteY1010" fmla="*/ 617955 h 768560"/>
              <a:gd name="connsiteX1011" fmla="*/ 35454 w 175831"/>
              <a:gd name="connsiteY1011" fmla="*/ 623906 h 768560"/>
              <a:gd name="connsiteX1012" fmla="*/ 34756 w 175831"/>
              <a:gd name="connsiteY1012" fmla="*/ 625052 h 768560"/>
              <a:gd name="connsiteX1013" fmla="*/ 36506 w 175831"/>
              <a:gd name="connsiteY1013" fmla="*/ 629505 h 768560"/>
              <a:gd name="connsiteX1014" fmla="*/ 36387 w 175831"/>
              <a:gd name="connsiteY1014" fmla="*/ 634398 h 768560"/>
              <a:gd name="connsiteX1015" fmla="*/ 34174 w 175831"/>
              <a:gd name="connsiteY1015" fmla="*/ 636147 h 768560"/>
              <a:gd name="connsiteX1016" fmla="*/ 32425 w 175831"/>
              <a:gd name="connsiteY1016" fmla="*/ 635103 h 768560"/>
              <a:gd name="connsiteX1017" fmla="*/ 31839 w 175831"/>
              <a:gd name="connsiteY1017" fmla="*/ 631591 h 768560"/>
              <a:gd name="connsiteX1018" fmla="*/ 30909 w 175831"/>
              <a:gd name="connsiteY1018" fmla="*/ 628800 h 768560"/>
              <a:gd name="connsiteX1019" fmla="*/ 30909 w 175831"/>
              <a:gd name="connsiteY1019" fmla="*/ 628800 h 768560"/>
              <a:gd name="connsiteX1020" fmla="*/ 28400 w 175831"/>
              <a:gd name="connsiteY1020" fmla="*/ 645302 h 768560"/>
              <a:gd name="connsiteX1021" fmla="*/ 27526 w 175831"/>
              <a:gd name="connsiteY1021" fmla="*/ 642847 h 768560"/>
              <a:gd name="connsiteX1022" fmla="*/ 25601 w 175831"/>
              <a:gd name="connsiteY1022" fmla="*/ 641378 h 768560"/>
              <a:gd name="connsiteX1023" fmla="*/ 26825 w 175831"/>
              <a:gd name="connsiteY1023" fmla="*/ 639747 h 768560"/>
              <a:gd name="connsiteX1024" fmla="*/ 26944 w 175831"/>
              <a:gd name="connsiteY1024" fmla="*/ 637866 h 768560"/>
              <a:gd name="connsiteX1025" fmla="*/ 27704 w 175831"/>
              <a:gd name="connsiteY1025" fmla="*/ 637176 h 768560"/>
              <a:gd name="connsiteX1026" fmla="*/ 29223 w 175831"/>
              <a:gd name="connsiteY1026" fmla="*/ 637925 h 768560"/>
              <a:gd name="connsiteX1027" fmla="*/ 32847 w 175831"/>
              <a:gd name="connsiteY1027" fmla="*/ 638454 h 768560"/>
              <a:gd name="connsiteX1028" fmla="*/ 31501 w 175831"/>
              <a:gd name="connsiteY1028" fmla="*/ 641158 h 768560"/>
              <a:gd name="connsiteX1029" fmla="*/ 31616 w 175831"/>
              <a:gd name="connsiteY1029" fmla="*/ 643906 h 768560"/>
              <a:gd name="connsiteX1030" fmla="*/ 29805 w 175831"/>
              <a:gd name="connsiteY1030" fmla="*/ 645361 h 768560"/>
              <a:gd name="connsiteX1031" fmla="*/ 28400 w 175831"/>
              <a:gd name="connsiteY1031" fmla="*/ 645302 h 768560"/>
              <a:gd name="connsiteX1032" fmla="*/ 28400 w 175831"/>
              <a:gd name="connsiteY1032" fmla="*/ 645302 h 768560"/>
              <a:gd name="connsiteX1033" fmla="*/ 26478 w 175831"/>
              <a:gd name="connsiteY1033" fmla="*/ 650033 h 768560"/>
              <a:gd name="connsiteX1034" fmla="*/ 26478 w 175831"/>
              <a:gd name="connsiteY1034" fmla="*/ 647344 h 768560"/>
              <a:gd name="connsiteX1035" fmla="*/ 30211 w 175831"/>
              <a:gd name="connsiteY1035" fmla="*/ 647344 h 768560"/>
              <a:gd name="connsiteX1036" fmla="*/ 28109 w 175831"/>
              <a:gd name="connsiteY1036" fmla="*/ 648858 h 768560"/>
              <a:gd name="connsiteX1037" fmla="*/ 26478 w 175831"/>
              <a:gd name="connsiteY1037" fmla="*/ 650033 h 768560"/>
              <a:gd name="connsiteX1038" fmla="*/ 26478 w 175831"/>
              <a:gd name="connsiteY1038" fmla="*/ 650033 h 768560"/>
              <a:gd name="connsiteX1039" fmla="*/ 32772 w 175831"/>
              <a:gd name="connsiteY1039" fmla="*/ 648285 h 768560"/>
              <a:gd name="connsiteX1040" fmla="*/ 33708 w 175831"/>
              <a:gd name="connsiteY1040" fmla="*/ 650033 h 768560"/>
              <a:gd name="connsiteX1041" fmla="*/ 33708 w 175831"/>
              <a:gd name="connsiteY1041" fmla="*/ 652825 h 768560"/>
              <a:gd name="connsiteX1042" fmla="*/ 32887 w 175831"/>
              <a:gd name="connsiteY1042" fmla="*/ 653986 h 768560"/>
              <a:gd name="connsiteX1043" fmla="*/ 31959 w 175831"/>
              <a:gd name="connsiteY1043" fmla="*/ 650606 h 768560"/>
              <a:gd name="connsiteX1044" fmla="*/ 32772 w 175831"/>
              <a:gd name="connsiteY1044" fmla="*/ 648285 h 768560"/>
              <a:gd name="connsiteX1045" fmla="*/ 32772 w 175831"/>
              <a:gd name="connsiteY1045" fmla="*/ 648285 h 768560"/>
              <a:gd name="connsiteX1046" fmla="*/ 35179 w 175831"/>
              <a:gd name="connsiteY1046" fmla="*/ 646654 h 768560"/>
              <a:gd name="connsiteX1047" fmla="*/ 35351 w 175831"/>
              <a:gd name="connsiteY1047" fmla="*/ 645478 h 768560"/>
              <a:gd name="connsiteX1048" fmla="*/ 36697 w 175831"/>
              <a:gd name="connsiteY1048" fmla="*/ 645419 h 768560"/>
              <a:gd name="connsiteX1049" fmla="*/ 38860 w 175831"/>
              <a:gd name="connsiteY1049" fmla="*/ 647183 h 768560"/>
              <a:gd name="connsiteX1050" fmla="*/ 40907 w 175831"/>
              <a:gd name="connsiteY1050" fmla="*/ 647300 h 768560"/>
              <a:gd name="connsiteX1051" fmla="*/ 43653 w 175831"/>
              <a:gd name="connsiteY1051" fmla="*/ 651738 h 768560"/>
              <a:gd name="connsiteX1052" fmla="*/ 44766 w 175831"/>
              <a:gd name="connsiteY1052" fmla="*/ 655191 h 768560"/>
              <a:gd name="connsiteX1053" fmla="*/ 40789 w 175831"/>
              <a:gd name="connsiteY1053" fmla="*/ 651635 h 768560"/>
              <a:gd name="connsiteX1054" fmla="*/ 37867 w 175831"/>
              <a:gd name="connsiteY1054" fmla="*/ 650518 h 768560"/>
              <a:gd name="connsiteX1055" fmla="*/ 35179 w 175831"/>
              <a:gd name="connsiteY1055" fmla="*/ 646654 h 768560"/>
              <a:gd name="connsiteX1056" fmla="*/ 35179 w 175831"/>
              <a:gd name="connsiteY1056" fmla="*/ 646654 h 768560"/>
              <a:gd name="connsiteX1057" fmla="*/ 35064 w 175831"/>
              <a:gd name="connsiteY1057" fmla="*/ 652149 h 768560"/>
              <a:gd name="connsiteX1058" fmla="*/ 36640 w 175831"/>
              <a:gd name="connsiteY1058" fmla="*/ 651738 h 768560"/>
              <a:gd name="connsiteX1059" fmla="*/ 40087 w 175831"/>
              <a:gd name="connsiteY1059" fmla="*/ 653604 h 768560"/>
              <a:gd name="connsiteX1060" fmla="*/ 43361 w 175831"/>
              <a:gd name="connsiteY1060" fmla="*/ 658424 h 768560"/>
              <a:gd name="connsiteX1061" fmla="*/ 42077 w 175831"/>
              <a:gd name="connsiteY1061" fmla="*/ 660525 h 768560"/>
              <a:gd name="connsiteX1062" fmla="*/ 39327 w 175831"/>
              <a:gd name="connsiteY1062" fmla="*/ 660408 h 768560"/>
              <a:gd name="connsiteX1063" fmla="*/ 35875 w 175831"/>
              <a:gd name="connsiteY1063" fmla="*/ 656249 h 768560"/>
              <a:gd name="connsiteX1064" fmla="*/ 35064 w 175831"/>
              <a:gd name="connsiteY1064" fmla="*/ 652149 h 768560"/>
              <a:gd name="connsiteX1065" fmla="*/ 35064 w 175831"/>
              <a:gd name="connsiteY1065" fmla="*/ 652149 h 768560"/>
              <a:gd name="connsiteX1066" fmla="*/ 38221 w 175831"/>
              <a:gd name="connsiteY1066" fmla="*/ 668078 h 768560"/>
              <a:gd name="connsiteX1067" fmla="*/ 33718 w 175831"/>
              <a:gd name="connsiteY1067" fmla="*/ 668945 h 768560"/>
              <a:gd name="connsiteX1068" fmla="*/ 32258 w 175831"/>
              <a:gd name="connsiteY1068" fmla="*/ 667902 h 768560"/>
              <a:gd name="connsiteX1069" fmla="*/ 33661 w 175831"/>
              <a:gd name="connsiteY1069" fmla="*/ 666491 h 768560"/>
              <a:gd name="connsiteX1070" fmla="*/ 35238 w 175831"/>
              <a:gd name="connsiteY1070" fmla="*/ 663214 h 768560"/>
              <a:gd name="connsiteX1071" fmla="*/ 33601 w 175831"/>
              <a:gd name="connsiteY1071" fmla="*/ 660525 h 768560"/>
              <a:gd name="connsiteX1072" fmla="*/ 35649 w 175831"/>
              <a:gd name="connsiteY1072" fmla="*/ 659996 h 768560"/>
              <a:gd name="connsiteX1073" fmla="*/ 37870 w 175831"/>
              <a:gd name="connsiteY1073" fmla="*/ 662039 h 768560"/>
              <a:gd name="connsiteX1074" fmla="*/ 39914 w 175831"/>
              <a:gd name="connsiteY1074" fmla="*/ 661877 h 768560"/>
              <a:gd name="connsiteX1075" fmla="*/ 44472 w 175831"/>
              <a:gd name="connsiteY1075" fmla="*/ 664904 h 768560"/>
              <a:gd name="connsiteX1076" fmla="*/ 44357 w 175831"/>
              <a:gd name="connsiteY1076" fmla="*/ 666668 h 768560"/>
              <a:gd name="connsiteX1077" fmla="*/ 41842 w 175831"/>
              <a:gd name="connsiteY1077" fmla="*/ 666785 h 768560"/>
              <a:gd name="connsiteX1078" fmla="*/ 41492 w 175831"/>
              <a:gd name="connsiteY1078" fmla="*/ 667785 h 768560"/>
              <a:gd name="connsiteX1079" fmla="*/ 38221 w 175831"/>
              <a:gd name="connsiteY1079" fmla="*/ 668078 h 768560"/>
              <a:gd name="connsiteX1080" fmla="*/ 38221 w 175831"/>
              <a:gd name="connsiteY1080" fmla="*/ 668078 h 768560"/>
              <a:gd name="connsiteX1081" fmla="*/ 42131 w 175831"/>
              <a:gd name="connsiteY1081" fmla="*/ 681656 h 768560"/>
              <a:gd name="connsiteX1082" fmla="*/ 40206 w 175831"/>
              <a:gd name="connsiteY1082" fmla="*/ 681274 h 768560"/>
              <a:gd name="connsiteX1083" fmla="*/ 38656 w 175831"/>
              <a:gd name="connsiteY1083" fmla="*/ 680216 h 768560"/>
              <a:gd name="connsiteX1084" fmla="*/ 37749 w 175831"/>
              <a:gd name="connsiteY1084" fmla="*/ 677821 h 768560"/>
              <a:gd name="connsiteX1085" fmla="*/ 38626 w 175831"/>
              <a:gd name="connsiteY1085" fmla="*/ 676175 h 768560"/>
              <a:gd name="connsiteX1086" fmla="*/ 39940 w 175831"/>
              <a:gd name="connsiteY1086" fmla="*/ 675014 h 768560"/>
              <a:gd name="connsiteX1087" fmla="*/ 39151 w 175831"/>
              <a:gd name="connsiteY1087" fmla="*/ 674309 h 768560"/>
              <a:gd name="connsiteX1088" fmla="*/ 38507 w 175831"/>
              <a:gd name="connsiteY1088" fmla="*/ 673045 h 768560"/>
              <a:gd name="connsiteX1089" fmla="*/ 41080 w 175831"/>
              <a:gd name="connsiteY1089" fmla="*/ 672751 h 768560"/>
              <a:gd name="connsiteX1090" fmla="*/ 42249 w 175831"/>
              <a:gd name="connsiteY1090" fmla="*/ 674853 h 768560"/>
              <a:gd name="connsiteX1091" fmla="*/ 42130 w 175831"/>
              <a:gd name="connsiteY1091" fmla="*/ 677894 h 768560"/>
              <a:gd name="connsiteX1092" fmla="*/ 40497 w 175831"/>
              <a:gd name="connsiteY1092" fmla="*/ 679129 h 768560"/>
              <a:gd name="connsiteX1093" fmla="*/ 42131 w 175831"/>
              <a:gd name="connsiteY1093" fmla="*/ 681656 h 768560"/>
              <a:gd name="connsiteX1094" fmla="*/ 42131 w 175831"/>
              <a:gd name="connsiteY1094" fmla="*/ 681656 h 768560"/>
              <a:gd name="connsiteX1095" fmla="*/ 42776 w 175831"/>
              <a:gd name="connsiteY1095" fmla="*/ 676322 h 768560"/>
              <a:gd name="connsiteX1096" fmla="*/ 43417 w 175831"/>
              <a:gd name="connsiteY1096" fmla="*/ 674691 h 768560"/>
              <a:gd name="connsiteX1097" fmla="*/ 44413 w 175831"/>
              <a:gd name="connsiteY1097" fmla="*/ 674044 h 768560"/>
              <a:gd name="connsiteX1098" fmla="*/ 45759 w 175831"/>
              <a:gd name="connsiteY1098" fmla="*/ 675499 h 768560"/>
              <a:gd name="connsiteX1099" fmla="*/ 47396 w 175831"/>
              <a:gd name="connsiteY1099" fmla="*/ 677145 h 768560"/>
              <a:gd name="connsiteX1100" fmla="*/ 47450 w 175831"/>
              <a:gd name="connsiteY1100" fmla="*/ 680010 h 768560"/>
              <a:gd name="connsiteX1101" fmla="*/ 45583 w 175831"/>
              <a:gd name="connsiteY1101" fmla="*/ 681304 h 768560"/>
              <a:gd name="connsiteX1102" fmla="*/ 44237 w 175831"/>
              <a:gd name="connsiteY1102" fmla="*/ 680951 h 768560"/>
              <a:gd name="connsiteX1103" fmla="*/ 43941 w 175831"/>
              <a:gd name="connsiteY1103" fmla="*/ 679599 h 768560"/>
              <a:gd name="connsiteX1104" fmla="*/ 43362 w 175831"/>
              <a:gd name="connsiteY1104" fmla="*/ 678717 h 768560"/>
              <a:gd name="connsiteX1105" fmla="*/ 42776 w 175831"/>
              <a:gd name="connsiteY1105" fmla="*/ 676322 h 768560"/>
              <a:gd name="connsiteX1106" fmla="*/ 42776 w 175831"/>
              <a:gd name="connsiteY1106" fmla="*/ 676322 h 768560"/>
              <a:gd name="connsiteX1107" fmla="*/ 48209 w 175831"/>
              <a:gd name="connsiteY1107" fmla="*/ 677850 h 768560"/>
              <a:gd name="connsiteX1108" fmla="*/ 51480 w 175831"/>
              <a:gd name="connsiteY1108" fmla="*/ 679540 h 768560"/>
              <a:gd name="connsiteX1109" fmla="*/ 52181 w 175831"/>
              <a:gd name="connsiteY1109" fmla="*/ 681363 h 768560"/>
              <a:gd name="connsiteX1110" fmla="*/ 51303 w 175831"/>
              <a:gd name="connsiteY1110" fmla="*/ 681480 h 768560"/>
              <a:gd name="connsiteX1111" fmla="*/ 48852 w 175831"/>
              <a:gd name="connsiteY1111" fmla="*/ 679717 h 768560"/>
              <a:gd name="connsiteX1112" fmla="*/ 48209 w 175831"/>
              <a:gd name="connsiteY1112" fmla="*/ 677850 h 768560"/>
              <a:gd name="connsiteX1113" fmla="*/ 48209 w 175831"/>
              <a:gd name="connsiteY1113" fmla="*/ 677850 h 768560"/>
              <a:gd name="connsiteX1114" fmla="*/ 46924 w 175831"/>
              <a:gd name="connsiteY1114" fmla="*/ 688622 h 768560"/>
              <a:gd name="connsiteX1115" fmla="*/ 45406 w 175831"/>
              <a:gd name="connsiteY1115" fmla="*/ 689430 h 768560"/>
              <a:gd name="connsiteX1116" fmla="*/ 44939 w 175831"/>
              <a:gd name="connsiteY1116" fmla="*/ 688328 h 768560"/>
              <a:gd name="connsiteX1117" fmla="*/ 46109 w 175831"/>
              <a:gd name="connsiteY1117" fmla="*/ 687093 h 768560"/>
              <a:gd name="connsiteX1118" fmla="*/ 45990 w 175831"/>
              <a:gd name="connsiteY1118" fmla="*/ 683934 h 768560"/>
              <a:gd name="connsiteX1119" fmla="*/ 47565 w 175831"/>
              <a:gd name="connsiteY1119" fmla="*/ 683405 h 768560"/>
              <a:gd name="connsiteX1120" fmla="*/ 48382 w 175831"/>
              <a:gd name="connsiteY1120" fmla="*/ 684992 h 768560"/>
              <a:gd name="connsiteX1121" fmla="*/ 46924 w 175831"/>
              <a:gd name="connsiteY1121" fmla="*/ 688622 h 768560"/>
              <a:gd name="connsiteX1122" fmla="*/ 46924 w 175831"/>
              <a:gd name="connsiteY1122" fmla="*/ 688622 h 768560"/>
              <a:gd name="connsiteX1123" fmla="*/ 56159 w 175831"/>
              <a:gd name="connsiteY1123" fmla="*/ 680304 h 768560"/>
              <a:gd name="connsiteX1124" fmla="*/ 52301 w 175831"/>
              <a:gd name="connsiteY1124" fmla="*/ 678497 h 768560"/>
              <a:gd name="connsiteX1125" fmla="*/ 50488 w 175831"/>
              <a:gd name="connsiteY1125" fmla="*/ 676440 h 768560"/>
              <a:gd name="connsiteX1126" fmla="*/ 50431 w 175831"/>
              <a:gd name="connsiteY1126" fmla="*/ 671590 h 768560"/>
              <a:gd name="connsiteX1127" fmla="*/ 51777 w 175831"/>
              <a:gd name="connsiteY1127" fmla="*/ 671531 h 768560"/>
              <a:gd name="connsiteX1128" fmla="*/ 53530 w 175831"/>
              <a:gd name="connsiteY1128" fmla="*/ 675382 h 768560"/>
              <a:gd name="connsiteX1129" fmla="*/ 56276 w 175831"/>
              <a:gd name="connsiteY1129" fmla="*/ 678379 h 768560"/>
              <a:gd name="connsiteX1130" fmla="*/ 57150 w 175831"/>
              <a:gd name="connsiteY1130" fmla="*/ 680187 h 768560"/>
              <a:gd name="connsiteX1131" fmla="*/ 56159 w 175831"/>
              <a:gd name="connsiteY1131" fmla="*/ 680304 h 768560"/>
              <a:gd name="connsiteX1132" fmla="*/ 56159 w 175831"/>
              <a:gd name="connsiteY1132" fmla="*/ 680304 h 768560"/>
              <a:gd name="connsiteX1133" fmla="*/ 55634 w 175831"/>
              <a:gd name="connsiteY1133" fmla="*/ 685168 h 768560"/>
              <a:gd name="connsiteX1134" fmla="*/ 53180 w 175831"/>
              <a:gd name="connsiteY1134" fmla="*/ 682700 h 768560"/>
              <a:gd name="connsiteX1135" fmla="*/ 54169 w 175831"/>
              <a:gd name="connsiteY1135" fmla="*/ 681935 h 768560"/>
              <a:gd name="connsiteX1136" fmla="*/ 56335 w 175831"/>
              <a:gd name="connsiteY1136" fmla="*/ 682465 h 768560"/>
              <a:gd name="connsiteX1137" fmla="*/ 56976 w 175831"/>
              <a:gd name="connsiteY1137" fmla="*/ 684992 h 768560"/>
              <a:gd name="connsiteX1138" fmla="*/ 55634 w 175831"/>
              <a:gd name="connsiteY1138" fmla="*/ 685168 h 768560"/>
              <a:gd name="connsiteX1139" fmla="*/ 55634 w 175831"/>
              <a:gd name="connsiteY1139" fmla="*/ 685168 h 768560"/>
              <a:gd name="connsiteX1140" fmla="*/ 57209 w 175831"/>
              <a:gd name="connsiteY1140" fmla="*/ 691369 h 768560"/>
              <a:gd name="connsiteX1141" fmla="*/ 53643 w 175831"/>
              <a:gd name="connsiteY1141" fmla="*/ 687564 h 768560"/>
              <a:gd name="connsiteX1142" fmla="*/ 52478 w 175831"/>
              <a:gd name="connsiteY1142" fmla="*/ 685580 h 768560"/>
              <a:gd name="connsiteX1143" fmla="*/ 53356 w 175831"/>
              <a:gd name="connsiteY1143" fmla="*/ 684463 h 768560"/>
              <a:gd name="connsiteX1144" fmla="*/ 58552 w 175831"/>
              <a:gd name="connsiteY1144" fmla="*/ 688504 h 768560"/>
              <a:gd name="connsiteX1145" fmla="*/ 58436 w 175831"/>
              <a:gd name="connsiteY1145" fmla="*/ 690885 h 768560"/>
              <a:gd name="connsiteX1146" fmla="*/ 57209 w 175831"/>
              <a:gd name="connsiteY1146" fmla="*/ 691369 h 768560"/>
              <a:gd name="connsiteX1147" fmla="*/ 57209 w 175831"/>
              <a:gd name="connsiteY1147" fmla="*/ 691369 h 768560"/>
              <a:gd name="connsiteX1148" fmla="*/ 60773 w 175831"/>
              <a:gd name="connsiteY1148" fmla="*/ 698805 h 768560"/>
              <a:gd name="connsiteX1149" fmla="*/ 59374 w 175831"/>
              <a:gd name="connsiteY1149" fmla="*/ 698041 h 768560"/>
              <a:gd name="connsiteX1150" fmla="*/ 57737 w 175831"/>
              <a:gd name="connsiteY1150" fmla="*/ 696630 h 768560"/>
              <a:gd name="connsiteX1151" fmla="*/ 57211 w 175831"/>
              <a:gd name="connsiteY1151" fmla="*/ 694940 h 768560"/>
              <a:gd name="connsiteX1152" fmla="*/ 54113 w 175831"/>
              <a:gd name="connsiteY1152" fmla="*/ 695117 h 768560"/>
              <a:gd name="connsiteX1153" fmla="*/ 52886 w 175831"/>
              <a:gd name="connsiteY1153" fmla="*/ 694117 h 768560"/>
              <a:gd name="connsiteX1154" fmla="*/ 55340 w 175831"/>
              <a:gd name="connsiteY1154" fmla="*/ 693177 h 768560"/>
              <a:gd name="connsiteX1155" fmla="*/ 57565 w 175831"/>
              <a:gd name="connsiteY1155" fmla="*/ 693647 h 768560"/>
              <a:gd name="connsiteX1156" fmla="*/ 61418 w 175831"/>
              <a:gd name="connsiteY1156" fmla="*/ 693059 h 768560"/>
              <a:gd name="connsiteX1157" fmla="*/ 62411 w 175831"/>
              <a:gd name="connsiteY1157" fmla="*/ 696160 h 768560"/>
              <a:gd name="connsiteX1158" fmla="*/ 60773 w 175831"/>
              <a:gd name="connsiteY1158" fmla="*/ 698805 h 768560"/>
              <a:gd name="connsiteX1159" fmla="*/ 60773 w 175831"/>
              <a:gd name="connsiteY1159" fmla="*/ 698805 h 768560"/>
              <a:gd name="connsiteX1160" fmla="*/ 70474 w 175831"/>
              <a:gd name="connsiteY1160" fmla="*/ 715072 h 768560"/>
              <a:gd name="connsiteX1161" fmla="*/ 66148 w 175831"/>
              <a:gd name="connsiteY1161" fmla="*/ 713426 h 768560"/>
              <a:gd name="connsiteX1162" fmla="*/ 64864 w 175831"/>
              <a:gd name="connsiteY1162" fmla="*/ 714190 h 768560"/>
              <a:gd name="connsiteX1163" fmla="*/ 62410 w 175831"/>
              <a:gd name="connsiteY1163" fmla="*/ 714190 h 768560"/>
              <a:gd name="connsiteX1164" fmla="*/ 60830 w 175831"/>
              <a:gd name="connsiteY1164" fmla="*/ 711854 h 768560"/>
              <a:gd name="connsiteX1165" fmla="*/ 56336 w 175831"/>
              <a:gd name="connsiteY1165" fmla="*/ 709899 h 768560"/>
              <a:gd name="connsiteX1166" fmla="*/ 53004 w 175831"/>
              <a:gd name="connsiteY1166" fmla="*/ 709444 h 768560"/>
              <a:gd name="connsiteX1167" fmla="*/ 50957 w 175831"/>
              <a:gd name="connsiteY1167" fmla="*/ 705535 h 768560"/>
              <a:gd name="connsiteX1168" fmla="*/ 50197 w 175831"/>
              <a:gd name="connsiteY1168" fmla="*/ 702420 h 768560"/>
              <a:gd name="connsiteX1169" fmla="*/ 51074 w 175831"/>
              <a:gd name="connsiteY1169" fmla="*/ 700906 h 768560"/>
              <a:gd name="connsiteX1170" fmla="*/ 52942 w 175831"/>
              <a:gd name="connsiteY1170" fmla="*/ 702141 h 768560"/>
              <a:gd name="connsiteX1171" fmla="*/ 56336 w 175831"/>
              <a:gd name="connsiteY1171" fmla="*/ 706123 h 768560"/>
              <a:gd name="connsiteX1172" fmla="*/ 58554 w 175831"/>
              <a:gd name="connsiteY1172" fmla="*/ 707446 h 768560"/>
              <a:gd name="connsiteX1173" fmla="*/ 61244 w 175831"/>
              <a:gd name="connsiteY1173" fmla="*/ 707578 h 768560"/>
              <a:gd name="connsiteX1174" fmla="*/ 63991 w 175831"/>
              <a:gd name="connsiteY1174" fmla="*/ 708636 h 768560"/>
              <a:gd name="connsiteX1175" fmla="*/ 66559 w 175831"/>
              <a:gd name="connsiteY1175" fmla="*/ 710032 h 768560"/>
              <a:gd name="connsiteX1176" fmla="*/ 70302 w 175831"/>
              <a:gd name="connsiteY1176" fmla="*/ 710032 h 768560"/>
              <a:gd name="connsiteX1177" fmla="*/ 71701 w 175831"/>
              <a:gd name="connsiteY1177" fmla="*/ 711560 h 768560"/>
              <a:gd name="connsiteX1178" fmla="*/ 74858 w 175831"/>
              <a:gd name="connsiteY1178" fmla="*/ 713837 h 768560"/>
              <a:gd name="connsiteX1179" fmla="*/ 76204 w 175831"/>
              <a:gd name="connsiteY1179" fmla="*/ 714014 h 768560"/>
              <a:gd name="connsiteX1180" fmla="*/ 77078 w 175831"/>
              <a:gd name="connsiteY1180" fmla="*/ 715248 h 768560"/>
              <a:gd name="connsiteX1181" fmla="*/ 76556 w 175831"/>
              <a:gd name="connsiteY1181" fmla="*/ 716233 h 768560"/>
              <a:gd name="connsiteX1182" fmla="*/ 73397 w 175831"/>
              <a:gd name="connsiteY1182" fmla="*/ 716233 h 768560"/>
              <a:gd name="connsiteX1183" fmla="*/ 70474 w 175831"/>
              <a:gd name="connsiteY1183" fmla="*/ 715072 h 768560"/>
              <a:gd name="connsiteX1184" fmla="*/ 70474 w 175831"/>
              <a:gd name="connsiteY1184" fmla="*/ 715072 h 768560"/>
              <a:gd name="connsiteX1185" fmla="*/ 60016 w 175831"/>
              <a:gd name="connsiteY1185" fmla="*/ 716424 h 768560"/>
              <a:gd name="connsiteX1186" fmla="*/ 62056 w 175831"/>
              <a:gd name="connsiteY1186" fmla="*/ 718525 h 768560"/>
              <a:gd name="connsiteX1187" fmla="*/ 58613 w 175831"/>
              <a:gd name="connsiteY1187" fmla="*/ 717526 h 768560"/>
              <a:gd name="connsiteX1188" fmla="*/ 60016 w 175831"/>
              <a:gd name="connsiteY1188" fmla="*/ 716424 h 768560"/>
              <a:gd name="connsiteX1189" fmla="*/ 60016 w 175831"/>
              <a:gd name="connsiteY1189" fmla="*/ 716424 h 768560"/>
              <a:gd name="connsiteX1190" fmla="*/ 82334 w 175831"/>
              <a:gd name="connsiteY1190" fmla="*/ 731045 h 768560"/>
              <a:gd name="connsiteX1191" fmla="*/ 83680 w 175831"/>
              <a:gd name="connsiteY1191" fmla="*/ 732044 h 768560"/>
              <a:gd name="connsiteX1192" fmla="*/ 84907 w 175831"/>
              <a:gd name="connsiteY1192" fmla="*/ 730928 h 768560"/>
              <a:gd name="connsiteX1193" fmla="*/ 83213 w 175831"/>
              <a:gd name="connsiteY1193" fmla="*/ 729296 h 768560"/>
              <a:gd name="connsiteX1194" fmla="*/ 81517 w 175831"/>
              <a:gd name="connsiteY1194" fmla="*/ 730516 h 768560"/>
              <a:gd name="connsiteX1195" fmla="*/ 82334 w 175831"/>
              <a:gd name="connsiteY1195" fmla="*/ 731045 h 768560"/>
              <a:gd name="connsiteX1196" fmla="*/ 82334 w 175831"/>
              <a:gd name="connsiteY1196" fmla="*/ 731045 h 768560"/>
              <a:gd name="connsiteX1197" fmla="*/ 90575 w 175831"/>
              <a:gd name="connsiteY1197" fmla="*/ 732456 h 768560"/>
              <a:gd name="connsiteX1198" fmla="*/ 88297 w 175831"/>
              <a:gd name="connsiteY1198" fmla="*/ 733440 h 768560"/>
              <a:gd name="connsiteX1199" fmla="*/ 86308 w 175831"/>
              <a:gd name="connsiteY1199" fmla="*/ 731398 h 768560"/>
              <a:gd name="connsiteX1200" fmla="*/ 85958 w 175831"/>
              <a:gd name="connsiteY1200" fmla="*/ 729237 h 768560"/>
              <a:gd name="connsiteX1201" fmla="*/ 84262 w 175831"/>
              <a:gd name="connsiteY1201" fmla="*/ 728180 h 768560"/>
              <a:gd name="connsiteX1202" fmla="*/ 80700 w 175831"/>
              <a:gd name="connsiteY1202" fmla="*/ 728885 h 768560"/>
              <a:gd name="connsiteX1203" fmla="*/ 78303 w 175831"/>
              <a:gd name="connsiteY1203" fmla="*/ 728473 h 768560"/>
              <a:gd name="connsiteX1204" fmla="*/ 75087 w 175831"/>
              <a:gd name="connsiteY1204" fmla="*/ 724668 h 768560"/>
              <a:gd name="connsiteX1205" fmla="*/ 72107 w 175831"/>
              <a:gd name="connsiteY1205" fmla="*/ 723962 h 768560"/>
              <a:gd name="connsiteX1206" fmla="*/ 70941 w 175831"/>
              <a:gd name="connsiteY1206" fmla="*/ 721097 h 768560"/>
              <a:gd name="connsiteX1207" fmla="*/ 67901 w 175831"/>
              <a:gd name="connsiteY1207" fmla="*/ 719466 h 768560"/>
              <a:gd name="connsiteX1208" fmla="*/ 67672 w 175831"/>
              <a:gd name="connsiteY1208" fmla="*/ 717761 h 768560"/>
              <a:gd name="connsiteX1209" fmla="*/ 68665 w 175831"/>
              <a:gd name="connsiteY1209" fmla="*/ 716468 h 768560"/>
              <a:gd name="connsiteX1210" fmla="*/ 71178 w 175831"/>
              <a:gd name="connsiteY1210" fmla="*/ 716233 h 768560"/>
              <a:gd name="connsiteX1211" fmla="*/ 72811 w 175831"/>
              <a:gd name="connsiteY1211" fmla="*/ 717820 h 768560"/>
              <a:gd name="connsiteX1212" fmla="*/ 74387 w 175831"/>
              <a:gd name="connsiteY1212" fmla="*/ 718584 h 768560"/>
              <a:gd name="connsiteX1213" fmla="*/ 77256 w 175831"/>
              <a:gd name="connsiteY1213" fmla="*/ 717408 h 768560"/>
              <a:gd name="connsiteX1214" fmla="*/ 80703 w 175831"/>
              <a:gd name="connsiteY1214" fmla="*/ 717217 h 768560"/>
              <a:gd name="connsiteX1215" fmla="*/ 85201 w 175831"/>
              <a:gd name="connsiteY1215" fmla="*/ 720435 h 768560"/>
              <a:gd name="connsiteX1216" fmla="*/ 87191 w 175831"/>
              <a:gd name="connsiteY1216" fmla="*/ 721332 h 768560"/>
              <a:gd name="connsiteX1217" fmla="*/ 87946 w 175831"/>
              <a:gd name="connsiteY1217" fmla="*/ 723139 h 768560"/>
              <a:gd name="connsiteX1218" fmla="*/ 91279 w 175831"/>
              <a:gd name="connsiteY1218" fmla="*/ 722096 h 768560"/>
              <a:gd name="connsiteX1219" fmla="*/ 93557 w 175831"/>
              <a:gd name="connsiteY1219" fmla="*/ 723036 h 768560"/>
              <a:gd name="connsiteX1220" fmla="*/ 94669 w 175831"/>
              <a:gd name="connsiteY1220" fmla="*/ 725432 h 768560"/>
              <a:gd name="connsiteX1221" fmla="*/ 92272 w 175831"/>
              <a:gd name="connsiteY1221" fmla="*/ 725255 h 768560"/>
              <a:gd name="connsiteX1222" fmla="*/ 90695 w 175831"/>
              <a:gd name="connsiteY1222" fmla="*/ 725961 h 768560"/>
              <a:gd name="connsiteX1223" fmla="*/ 91980 w 175831"/>
              <a:gd name="connsiteY1223" fmla="*/ 726945 h 768560"/>
              <a:gd name="connsiteX1224" fmla="*/ 92152 w 175831"/>
              <a:gd name="connsiteY1224" fmla="*/ 728591 h 768560"/>
              <a:gd name="connsiteX1225" fmla="*/ 89701 w 175831"/>
              <a:gd name="connsiteY1225" fmla="*/ 730928 h 768560"/>
              <a:gd name="connsiteX1226" fmla="*/ 90575 w 175831"/>
              <a:gd name="connsiteY1226" fmla="*/ 732456 h 768560"/>
              <a:gd name="connsiteX1227" fmla="*/ 90575 w 175831"/>
              <a:gd name="connsiteY1227" fmla="*/ 732456 h 768560"/>
              <a:gd name="connsiteX1228" fmla="*/ 94432 w 175831"/>
              <a:gd name="connsiteY1228" fmla="*/ 731515 h 768560"/>
              <a:gd name="connsiteX1229" fmla="*/ 92562 w 175831"/>
              <a:gd name="connsiteY1229" fmla="*/ 733675 h 768560"/>
              <a:gd name="connsiteX1230" fmla="*/ 92619 w 175831"/>
              <a:gd name="connsiteY1230" fmla="*/ 735791 h 768560"/>
              <a:gd name="connsiteX1231" fmla="*/ 94725 w 175831"/>
              <a:gd name="connsiteY1231" fmla="*/ 735086 h 768560"/>
              <a:gd name="connsiteX1232" fmla="*/ 96243 w 175831"/>
              <a:gd name="connsiteY1232" fmla="*/ 732691 h 768560"/>
              <a:gd name="connsiteX1233" fmla="*/ 96883 w 175831"/>
              <a:gd name="connsiteY1233" fmla="*/ 731750 h 768560"/>
              <a:gd name="connsiteX1234" fmla="*/ 95368 w 175831"/>
              <a:gd name="connsiteY1234" fmla="*/ 731104 h 768560"/>
              <a:gd name="connsiteX1235" fmla="*/ 94432 w 175831"/>
              <a:gd name="connsiteY1235" fmla="*/ 731515 h 768560"/>
              <a:gd name="connsiteX1236" fmla="*/ 94432 w 175831"/>
              <a:gd name="connsiteY1236" fmla="*/ 731515 h 768560"/>
              <a:gd name="connsiteX1237" fmla="*/ 112548 w 175831"/>
              <a:gd name="connsiteY1237" fmla="*/ 728768 h 768560"/>
              <a:gd name="connsiteX1238" fmla="*/ 111316 w 175831"/>
              <a:gd name="connsiteY1238" fmla="*/ 731221 h 768560"/>
              <a:gd name="connsiteX1239" fmla="*/ 112138 w 175831"/>
              <a:gd name="connsiteY1239" fmla="*/ 733044 h 768560"/>
              <a:gd name="connsiteX1240" fmla="*/ 110211 w 175831"/>
              <a:gd name="connsiteY1240" fmla="*/ 734498 h 768560"/>
              <a:gd name="connsiteX1241" fmla="*/ 107581 w 175831"/>
              <a:gd name="connsiteY1241" fmla="*/ 733734 h 768560"/>
              <a:gd name="connsiteX1242" fmla="*/ 106526 w 175831"/>
              <a:gd name="connsiteY1242" fmla="*/ 732162 h 768560"/>
              <a:gd name="connsiteX1243" fmla="*/ 105184 w 175831"/>
              <a:gd name="connsiteY1243" fmla="*/ 733426 h 768560"/>
              <a:gd name="connsiteX1244" fmla="*/ 103314 w 175831"/>
              <a:gd name="connsiteY1244" fmla="*/ 731677 h 768560"/>
              <a:gd name="connsiteX1245" fmla="*/ 100445 w 175831"/>
              <a:gd name="connsiteY1245" fmla="*/ 731280 h 768560"/>
              <a:gd name="connsiteX1246" fmla="*/ 99046 w 175831"/>
              <a:gd name="connsiteY1246" fmla="*/ 732691 h 768560"/>
              <a:gd name="connsiteX1247" fmla="*/ 97584 w 175831"/>
              <a:gd name="connsiteY1247" fmla="*/ 730105 h 768560"/>
              <a:gd name="connsiteX1248" fmla="*/ 95774 w 175831"/>
              <a:gd name="connsiteY1248" fmla="*/ 729061 h 768560"/>
              <a:gd name="connsiteX1249" fmla="*/ 95717 w 175831"/>
              <a:gd name="connsiteY1249" fmla="*/ 727474 h 768560"/>
              <a:gd name="connsiteX1250" fmla="*/ 100100 w 175831"/>
              <a:gd name="connsiteY1250" fmla="*/ 727063 h 768560"/>
              <a:gd name="connsiteX1251" fmla="*/ 101211 w 175831"/>
              <a:gd name="connsiteY1251" fmla="*/ 726078 h 768560"/>
              <a:gd name="connsiteX1252" fmla="*/ 106876 w 175831"/>
              <a:gd name="connsiteY1252" fmla="*/ 727592 h 768560"/>
              <a:gd name="connsiteX1253" fmla="*/ 108279 w 175831"/>
              <a:gd name="connsiteY1253" fmla="*/ 729649 h 768560"/>
              <a:gd name="connsiteX1254" fmla="*/ 109682 w 175831"/>
              <a:gd name="connsiteY1254" fmla="*/ 728238 h 768560"/>
              <a:gd name="connsiteX1255" fmla="*/ 111262 w 175831"/>
              <a:gd name="connsiteY1255" fmla="*/ 727945 h 768560"/>
              <a:gd name="connsiteX1256" fmla="*/ 112548 w 175831"/>
              <a:gd name="connsiteY1256" fmla="*/ 728768 h 768560"/>
              <a:gd name="connsiteX1257" fmla="*/ 112548 w 175831"/>
              <a:gd name="connsiteY1257" fmla="*/ 728768 h 768560"/>
              <a:gd name="connsiteX1258" fmla="*/ 121606 w 175831"/>
              <a:gd name="connsiteY1258" fmla="*/ 727709 h 768560"/>
              <a:gd name="connsiteX1259" fmla="*/ 118098 w 175831"/>
              <a:gd name="connsiteY1259" fmla="*/ 725079 h 768560"/>
              <a:gd name="connsiteX1260" fmla="*/ 120202 w 175831"/>
              <a:gd name="connsiteY1260" fmla="*/ 722978 h 768560"/>
              <a:gd name="connsiteX1261" fmla="*/ 118799 w 175831"/>
              <a:gd name="connsiteY1261" fmla="*/ 721155 h 768560"/>
              <a:gd name="connsiteX1262" fmla="*/ 119152 w 175831"/>
              <a:gd name="connsiteY1262" fmla="*/ 719980 h 768560"/>
              <a:gd name="connsiteX1263" fmla="*/ 117162 w 175831"/>
              <a:gd name="connsiteY1263" fmla="*/ 716879 h 768560"/>
              <a:gd name="connsiteX1264" fmla="*/ 116521 w 175831"/>
              <a:gd name="connsiteY1264" fmla="*/ 713485 h 768560"/>
              <a:gd name="connsiteX1265" fmla="*/ 114592 w 175831"/>
              <a:gd name="connsiteY1265" fmla="*/ 712324 h 768560"/>
              <a:gd name="connsiteX1266" fmla="*/ 114128 w 175831"/>
              <a:gd name="connsiteY1266" fmla="*/ 715528 h 768560"/>
              <a:gd name="connsiteX1267" fmla="*/ 113012 w 175831"/>
              <a:gd name="connsiteY1267" fmla="*/ 718584 h 768560"/>
              <a:gd name="connsiteX1268" fmla="*/ 114474 w 175831"/>
              <a:gd name="connsiteY1268" fmla="*/ 721332 h 768560"/>
              <a:gd name="connsiteX1269" fmla="*/ 113366 w 175831"/>
              <a:gd name="connsiteY1269" fmla="*/ 723242 h 768560"/>
              <a:gd name="connsiteX1270" fmla="*/ 113366 w 175831"/>
              <a:gd name="connsiteY1270" fmla="*/ 725667 h 768560"/>
              <a:gd name="connsiteX1271" fmla="*/ 116230 w 175831"/>
              <a:gd name="connsiteY1271" fmla="*/ 727298 h 768560"/>
              <a:gd name="connsiteX1272" fmla="*/ 119328 w 175831"/>
              <a:gd name="connsiteY1272" fmla="*/ 728121 h 768560"/>
              <a:gd name="connsiteX1273" fmla="*/ 120436 w 175831"/>
              <a:gd name="connsiteY1273" fmla="*/ 729179 h 768560"/>
              <a:gd name="connsiteX1274" fmla="*/ 121606 w 175831"/>
              <a:gd name="connsiteY1274" fmla="*/ 727709 h 768560"/>
              <a:gd name="connsiteX1275" fmla="*/ 121606 w 175831"/>
              <a:gd name="connsiteY1275" fmla="*/ 727709 h 768560"/>
              <a:gd name="connsiteX1276" fmla="*/ 109565 w 175831"/>
              <a:gd name="connsiteY1276" fmla="*/ 751765 h 768560"/>
              <a:gd name="connsiteX1277" fmla="*/ 112195 w 175831"/>
              <a:gd name="connsiteY1277" fmla="*/ 750530 h 768560"/>
              <a:gd name="connsiteX1278" fmla="*/ 113541 w 175831"/>
              <a:gd name="connsiteY1278" fmla="*/ 751647 h 768560"/>
              <a:gd name="connsiteX1279" fmla="*/ 111671 w 175831"/>
              <a:gd name="connsiteY1279" fmla="*/ 753704 h 768560"/>
              <a:gd name="connsiteX1280" fmla="*/ 109565 w 175831"/>
              <a:gd name="connsiteY1280" fmla="*/ 751765 h 768560"/>
              <a:gd name="connsiteX1281" fmla="*/ 109565 w 175831"/>
              <a:gd name="connsiteY1281" fmla="*/ 751765 h 768560"/>
              <a:gd name="connsiteX1282" fmla="*/ 110618 w 175831"/>
              <a:gd name="connsiteY1282" fmla="*/ 748781 h 768560"/>
              <a:gd name="connsiteX1283" fmla="*/ 109563 w 175831"/>
              <a:gd name="connsiteY1283" fmla="*/ 747723 h 768560"/>
              <a:gd name="connsiteX1284" fmla="*/ 110385 w 175831"/>
              <a:gd name="connsiteY1284" fmla="*/ 745798 h 768560"/>
              <a:gd name="connsiteX1285" fmla="*/ 112608 w 175831"/>
              <a:gd name="connsiteY1285" fmla="*/ 746915 h 768560"/>
              <a:gd name="connsiteX1286" fmla="*/ 112432 w 175831"/>
              <a:gd name="connsiteY1286" fmla="*/ 748723 h 768560"/>
              <a:gd name="connsiteX1287" fmla="*/ 110618 w 175831"/>
              <a:gd name="connsiteY1287" fmla="*/ 748781 h 768560"/>
              <a:gd name="connsiteX1288" fmla="*/ 110618 w 175831"/>
              <a:gd name="connsiteY1288" fmla="*/ 748781 h 768560"/>
              <a:gd name="connsiteX1289" fmla="*/ 173845 w 175831"/>
              <a:gd name="connsiteY1289" fmla="*/ 765813 h 768560"/>
              <a:gd name="connsiteX1290" fmla="*/ 172327 w 175831"/>
              <a:gd name="connsiteY1290" fmla="*/ 764108 h 768560"/>
              <a:gd name="connsiteX1291" fmla="*/ 174138 w 175831"/>
              <a:gd name="connsiteY1291" fmla="*/ 761772 h 768560"/>
              <a:gd name="connsiteX1292" fmla="*/ 173263 w 175831"/>
              <a:gd name="connsiteY1292" fmla="*/ 760023 h 768560"/>
              <a:gd name="connsiteX1293" fmla="*/ 175365 w 175831"/>
              <a:gd name="connsiteY1293" fmla="*/ 760787 h 768560"/>
              <a:gd name="connsiteX1294" fmla="*/ 175832 w 175831"/>
              <a:gd name="connsiteY1294" fmla="*/ 763241 h 768560"/>
              <a:gd name="connsiteX1295" fmla="*/ 175717 w 175831"/>
              <a:gd name="connsiteY1295" fmla="*/ 765930 h 768560"/>
              <a:gd name="connsiteX1296" fmla="*/ 173845 w 175831"/>
              <a:gd name="connsiteY1296" fmla="*/ 765813 h 768560"/>
              <a:gd name="connsiteX1297" fmla="*/ 173845 w 175831"/>
              <a:gd name="connsiteY1297" fmla="*/ 765813 h 768560"/>
              <a:gd name="connsiteX1298" fmla="*/ 133786 w 175831"/>
              <a:gd name="connsiteY1298" fmla="*/ 749634 h 768560"/>
              <a:gd name="connsiteX1299" fmla="*/ 136118 w 175831"/>
              <a:gd name="connsiteY1299" fmla="*/ 748473 h 768560"/>
              <a:gd name="connsiteX1300" fmla="*/ 138684 w 175831"/>
              <a:gd name="connsiteY1300" fmla="*/ 748473 h 768560"/>
              <a:gd name="connsiteX1301" fmla="*/ 140313 w 175831"/>
              <a:gd name="connsiteY1301" fmla="*/ 748120 h 768560"/>
              <a:gd name="connsiteX1302" fmla="*/ 144049 w 175831"/>
              <a:gd name="connsiteY1302" fmla="*/ 748708 h 768560"/>
              <a:gd name="connsiteX1303" fmla="*/ 151865 w 175831"/>
              <a:gd name="connsiteY1303" fmla="*/ 746959 h 768560"/>
              <a:gd name="connsiteX1304" fmla="*/ 156060 w 175831"/>
              <a:gd name="connsiteY1304" fmla="*/ 745093 h 768560"/>
              <a:gd name="connsiteX1305" fmla="*/ 161077 w 175831"/>
              <a:gd name="connsiteY1305" fmla="*/ 745563 h 768560"/>
              <a:gd name="connsiteX1306" fmla="*/ 165043 w 175831"/>
              <a:gd name="connsiteY1306" fmla="*/ 745211 h 768560"/>
              <a:gd name="connsiteX1307" fmla="*/ 169707 w 175831"/>
              <a:gd name="connsiteY1307" fmla="*/ 745093 h 768560"/>
              <a:gd name="connsiteX1308" fmla="*/ 172740 w 175831"/>
              <a:gd name="connsiteY1308" fmla="*/ 745901 h 768560"/>
              <a:gd name="connsiteX1309" fmla="*/ 173326 w 175831"/>
              <a:gd name="connsiteY1309" fmla="*/ 748708 h 768560"/>
              <a:gd name="connsiteX1310" fmla="*/ 174956 w 175831"/>
              <a:gd name="connsiteY1310" fmla="*/ 750339 h 768560"/>
              <a:gd name="connsiteX1311" fmla="*/ 173326 w 175831"/>
              <a:gd name="connsiteY1311" fmla="*/ 751970 h 768560"/>
              <a:gd name="connsiteX1312" fmla="*/ 170875 w 175831"/>
              <a:gd name="connsiteY1312" fmla="*/ 753601 h 768560"/>
              <a:gd name="connsiteX1313" fmla="*/ 169356 w 175831"/>
              <a:gd name="connsiteY1313" fmla="*/ 751617 h 768560"/>
              <a:gd name="connsiteX1314" fmla="*/ 167607 w 175831"/>
              <a:gd name="connsiteY1314" fmla="*/ 750810 h 768560"/>
              <a:gd name="connsiteX1315" fmla="*/ 164574 w 175831"/>
              <a:gd name="connsiteY1315" fmla="*/ 752911 h 768560"/>
              <a:gd name="connsiteX1316" fmla="*/ 160846 w 175831"/>
              <a:gd name="connsiteY1316" fmla="*/ 753131 h 768560"/>
              <a:gd name="connsiteX1317" fmla="*/ 159443 w 175831"/>
              <a:gd name="connsiteY1317" fmla="*/ 751162 h 768560"/>
              <a:gd name="connsiteX1318" fmla="*/ 158044 w 175831"/>
              <a:gd name="connsiteY1318" fmla="*/ 748120 h 768560"/>
              <a:gd name="connsiteX1319" fmla="*/ 155593 w 175831"/>
              <a:gd name="connsiteY1319" fmla="*/ 748003 h 768560"/>
              <a:gd name="connsiteX1320" fmla="*/ 153146 w 175831"/>
              <a:gd name="connsiteY1320" fmla="*/ 750574 h 768560"/>
              <a:gd name="connsiteX1321" fmla="*/ 151279 w 175831"/>
              <a:gd name="connsiteY1321" fmla="*/ 750574 h 768560"/>
              <a:gd name="connsiteX1322" fmla="*/ 147436 w 175831"/>
              <a:gd name="connsiteY1322" fmla="*/ 751162 h 768560"/>
              <a:gd name="connsiteX1323" fmla="*/ 150466 w 175831"/>
              <a:gd name="connsiteY1323" fmla="*/ 753484 h 768560"/>
              <a:gd name="connsiteX1324" fmla="*/ 151280 w 175831"/>
              <a:gd name="connsiteY1324" fmla="*/ 753131 h 768560"/>
              <a:gd name="connsiteX1325" fmla="*/ 155130 w 175831"/>
              <a:gd name="connsiteY1325" fmla="*/ 753954 h 768560"/>
              <a:gd name="connsiteX1326" fmla="*/ 156529 w 175831"/>
              <a:gd name="connsiteY1326" fmla="*/ 755115 h 768560"/>
              <a:gd name="connsiteX1327" fmla="*/ 155478 w 175831"/>
              <a:gd name="connsiteY1327" fmla="*/ 756291 h 768560"/>
              <a:gd name="connsiteX1328" fmla="*/ 158159 w 175831"/>
              <a:gd name="connsiteY1328" fmla="*/ 757334 h 768560"/>
              <a:gd name="connsiteX1329" fmla="*/ 161546 w 175831"/>
              <a:gd name="connsiteY1329" fmla="*/ 760258 h 768560"/>
              <a:gd name="connsiteX1330" fmla="*/ 161546 w 175831"/>
              <a:gd name="connsiteY1330" fmla="*/ 763168 h 768560"/>
              <a:gd name="connsiteX1331" fmla="*/ 160260 w 175831"/>
              <a:gd name="connsiteY1331" fmla="*/ 762933 h 768560"/>
              <a:gd name="connsiteX1332" fmla="*/ 156648 w 175831"/>
              <a:gd name="connsiteY1332" fmla="*/ 759670 h 768560"/>
              <a:gd name="connsiteX1333" fmla="*/ 154313 w 175831"/>
              <a:gd name="connsiteY1333" fmla="*/ 759082 h 768560"/>
              <a:gd name="connsiteX1334" fmla="*/ 151866 w 175831"/>
              <a:gd name="connsiteY1334" fmla="*/ 760375 h 768560"/>
              <a:gd name="connsiteX1335" fmla="*/ 149531 w 175831"/>
              <a:gd name="connsiteY1335" fmla="*/ 758730 h 768560"/>
              <a:gd name="connsiteX1336" fmla="*/ 148481 w 175831"/>
              <a:gd name="connsiteY1336" fmla="*/ 755820 h 768560"/>
              <a:gd name="connsiteX1337" fmla="*/ 145102 w 175831"/>
              <a:gd name="connsiteY1337" fmla="*/ 756173 h 768560"/>
              <a:gd name="connsiteX1338" fmla="*/ 144750 w 175831"/>
              <a:gd name="connsiteY1338" fmla="*/ 757687 h 768560"/>
              <a:gd name="connsiteX1339" fmla="*/ 147201 w 175831"/>
              <a:gd name="connsiteY1339" fmla="*/ 759082 h 768560"/>
              <a:gd name="connsiteX1340" fmla="*/ 146851 w 175831"/>
              <a:gd name="connsiteY1340" fmla="*/ 761536 h 768560"/>
              <a:gd name="connsiteX1341" fmla="*/ 145448 w 175831"/>
              <a:gd name="connsiteY1341" fmla="*/ 761654 h 768560"/>
              <a:gd name="connsiteX1342" fmla="*/ 141720 w 175831"/>
              <a:gd name="connsiteY1342" fmla="*/ 759905 h 768560"/>
              <a:gd name="connsiteX1343" fmla="*/ 139618 w 175831"/>
              <a:gd name="connsiteY1343" fmla="*/ 760831 h 768560"/>
              <a:gd name="connsiteX1344" fmla="*/ 138801 w 175831"/>
              <a:gd name="connsiteY1344" fmla="*/ 759200 h 768560"/>
              <a:gd name="connsiteX1345" fmla="*/ 136588 w 175831"/>
              <a:gd name="connsiteY1345" fmla="*/ 758392 h 768560"/>
              <a:gd name="connsiteX1346" fmla="*/ 137636 w 175831"/>
              <a:gd name="connsiteY1346" fmla="*/ 755938 h 768560"/>
              <a:gd name="connsiteX1347" fmla="*/ 135304 w 175831"/>
              <a:gd name="connsiteY1347" fmla="*/ 757921 h 768560"/>
              <a:gd name="connsiteX1348" fmla="*/ 132738 w 175831"/>
              <a:gd name="connsiteY1348" fmla="*/ 756055 h 768560"/>
              <a:gd name="connsiteX1349" fmla="*/ 132853 w 175831"/>
              <a:gd name="connsiteY1349" fmla="*/ 754659 h 768560"/>
              <a:gd name="connsiteX1350" fmla="*/ 135419 w 175831"/>
              <a:gd name="connsiteY1350" fmla="*/ 753366 h 768560"/>
              <a:gd name="connsiteX1351" fmla="*/ 140086 w 175831"/>
              <a:gd name="connsiteY1351" fmla="*/ 751617 h 768560"/>
              <a:gd name="connsiteX1352" fmla="*/ 137516 w 175831"/>
              <a:gd name="connsiteY1352" fmla="*/ 750339 h 768560"/>
              <a:gd name="connsiteX1353" fmla="*/ 135536 w 175831"/>
              <a:gd name="connsiteY1353" fmla="*/ 751279 h 768560"/>
              <a:gd name="connsiteX1354" fmla="*/ 133786 w 175831"/>
              <a:gd name="connsiteY1354" fmla="*/ 749634 h 76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</a:cxnLst>
            <a:rect l="l" t="t" r="r" b="b"/>
            <a:pathLst>
              <a:path w="175831" h="768560">
                <a:moveTo>
                  <a:pt x="150578" y="744153"/>
                </a:moveTo>
                <a:lnTo>
                  <a:pt x="149041" y="738025"/>
                </a:lnTo>
                <a:lnTo>
                  <a:pt x="147198" y="738098"/>
                </a:lnTo>
                <a:lnTo>
                  <a:pt x="144165" y="736115"/>
                </a:lnTo>
                <a:lnTo>
                  <a:pt x="138565" y="734013"/>
                </a:lnTo>
                <a:lnTo>
                  <a:pt x="130403" y="731559"/>
                </a:lnTo>
                <a:lnTo>
                  <a:pt x="126668" y="730266"/>
                </a:lnTo>
                <a:lnTo>
                  <a:pt x="126434" y="731559"/>
                </a:lnTo>
                <a:lnTo>
                  <a:pt x="127485" y="732955"/>
                </a:lnTo>
                <a:lnTo>
                  <a:pt x="126221" y="733969"/>
                </a:lnTo>
                <a:lnTo>
                  <a:pt x="124872" y="733426"/>
                </a:lnTo>
                <a:lnTo>
                  <a:pt x="119385" y="731163"/>
                </a:lnTo>
                <a:lnTo>
                  <a:pt x="116402" y="729575"/>
                </a:lnTo>
                <a:lnTo>
                  <a:pt x="115643" y="730340"/>
                </a:lnTo>
                <a:lnTo>
                  <a:pt x="116874" y="731868"/>
                </a:lnTo>
                <a:lnTo>
                  <a:pt x="123885" y="735189"/>
                </a:lnTo>
                <a:lnTo>
                  <a:pt x="124295" y="736438"/>
                </a:lnTo>
                <a:lnTo>
                  <a:pt x="122246" y="736438"/>
                </a:lnTo>
                <a:lnTo>
                  <a:pt x="121606" y="736717"/>
                </a:lnTo>
                <a:lnTo>
                  <a:pt x="121491" y="738069"/>
                </a:lnTo>
                <a:lnTo>
                  <a:pt x="120260" y="738290"/>
                </a:lnTo>
                <a:lnTo>
                  <a:pt x="119328" y="736438"/>
                </a:lnTo>
                <a:lnTo>
                  <a:pt x="115997" y="734381"/>
                </a:lnTo>
                <a:lnTo>
                  <a:pt x="114946" y="735262"/>
                </a:lnTo>
                <a:lnTo>
                  <a:pt x="115234" y="737349"/>
                </a:lnTo>
                <a:lnTo>
                  <a:pt x="113309" y="737702"/>
                </a:lnTo>
                <a:lnTo>
                  <a:pt x="107935" y="738128"/>
                </a:lnTo>
                <a:lnTo>
                  <a:pt x="106763" y="738833"/>
                </a:lnTo>
                <a:lnTo>
                  <a:pt x="107935" y="739979"/>
                </a:lnTo>
                <a:lnTo>
                  <a:pt x="107465" y="740861"/>
                </a:lnTo>
                <a:lnTo>
                  <a:pt x="104833" y="740332"/>
                </a:lnTo>
                <a:lnTo>
                  <a:pt x="101736" y="741155"/>
                </a:lnTo>
                <a:lnTo>
                  <a:pt x="102265" y="742977"/>
                </a:lnTo>
                <a:lnTo>
                  <a:pt x="105827" y="743609"/>
                </a:lnTo>
                <a:lnTo>
                  <a:pt x="108690" y="743491"/>
                </a:lnTo>
                <a:lnTo>
                  <a:pt x="109565" y="741993"/>
                </a:lnTo>
                <a:lnTo>
                  <a:pt x="110444" y="741346"/>
                </a:lnTo>
                <a:lnTo>
                  <a:pt x="112373" y="742213"/>
                </a:lnTo>
                <a:lnTo>
                  <a:pt x="115471" y="744255"/>
                </a:lnTo>
                <a:lnTo>
                  <a:pt x="117047" y="743565"/>
                </a:lnTo>
                <a:lnTo>
                  <a:pt x="117982" y="744726"/>
                </a:lnTo>
                <a:lnTo>
                  <a:pt x="117982" y="746563"/>
                </a:lnTo>
                <a:lnTo>
                  <a:pt x="119998" y="747768"/>
                </a:lnTo>
                <a:lnTo>
                  <a:pt x="117659" y="748943"/>
                </a:lnTo>
                <a:lnTo>
                  <a:pt x="116258" y="751838"/>
                </a:lnTo>
                <a:lnTo>
                  <a:pt x="118072" y="753925"/>
                </a:lnTo>
                <a:lnTo>
                  <a:pt x="120141" y="753851"/>
                </a:lnTo>
                <a:lnTo>
                  <a:pt x="122041" y="754630"/>
                </a:lnTo>
                <a:lnTo>
                  <a:pt x="124730" y="757334"/>
                </a:lnTo>
                <a:lnTo>
                  <a:pt x="126630" y="757334"/>
                </a:lnTo>
                <a:lnTo>
                  <a:pt x="127007" y="756261"/>
                </a:lnTo>
                <a:lnTo>
                  <a:pt x="125082" y="754821"/>
                </a:lnTo>
                <a:lnTo>
                  <a:pt x="121923" y="752955"/>
                </a:lnTo>
                <a:lnTo>
                  <a:pt x="121491" y="751279"/>
                </a:lnTo>
                <a:lnTo>
                  <a:pt x="122308" y="751103"/>
                </a:lnTo>
                <a:lnTo>
                  <a:pt x="124643" y="752161"/>
                </a:lnTo>
                <a:lnTo>
                  <a:pt x="126514" y="750810"/>
                </a:lnTo>
                <a:lnTo>
                  <a:pt x="126978" y="749413"/>
                </a:lnTo>
                <a:lnTo>
                  <a:pt x="124819" y="748943"/>
                </a:lnTo>
                <a:lnTo>
                  <a:pt x="123056" y="747753"/>
                </a:lnTo>
                <a:lnTo>
                  <a:pt x="129936" y="745078"/>
                </a:lnTo>
                <a:lnTo>
                  <a:pt x="132735" y="743682"/>
                </a:lnTo>
                <a:lnTo>
                  <a:pt x="145564" y="746959"/>
                </a:lnTo>
                <a:lnTo>
                  <a:pt x="147198" y="745887"/>
                </a:lnTo>
                <a:lnTo>
                  <a:pt x="146848" y="744138"/>
                </a:lnTo>
                <a:lnTo>
                  <a:pt x="150578" y="744138"/>
                </a:lnTo>
                <a:lnTo>
                  <a:pt x="150578" y="744153"/>
                </a:lnTo>
                <a:close/>
                <a:moveTo>
                  <a:pt x="148598" y="736276"/>
                </a:moveTo>
                <a:lnTo>
                  <a:pt x="144920" y="735380"/>
                </a:lnTo>
                <a:lnTo>
                  <a:pt x="137206" y="730222"/>
                </a:lnTo>
                <a:lnTo>
                  <a:pt x="131714" y="728238"/>
                </a:lnTo>
                <a:lnTo>
                  <a:pt x="129026" y="728532"/>
                </a:lnTo>
                <a:lnTo>
                  <a:pt x="125522" y="726372"/>
                </a:lnTo>
                <a:lnTo>
                  <a:pt x="122596" y="723448"/>
                </a:lnTo>
                <a:lnTo>
                  <a:pt x="122121" y="721993"/>
                </a:lnTo>
                <a:lnTo>
                  <a:pt x="122121" y="720597"/>
                </a:lnTo>
                <a:lnTo>
                  <a:pt x="127137" y="718143"/>
                </a:lnTo>
                <a:lnTo>
                  <a:pt x="127716" y="716512"/>
                </a:lnTo>
                <a:lnTo>
                  <a:pt x="130869" y="715586"/>
                </a:lnTo>
                <a:lnTo>
                  <a:pt x="133085" y="711854"/>
                </a:lnTo>
                <a:lnTo>
                  <a:pt x="132154" y="709165"/>
                </a:lnTo>
                <a:lnTo>
                  <a:pt x="128656" y="709047"/>
                </a:lnTo>
                <a:lnTo>
                  <a:pt x="123985" y="711619"/>
                </a:lnTo>
                <a:lnTo>
                  <a:pt x="121653" y="714293"/>
                </a:lnTo>
                <a:lnTo>
                  <a:pt x="119321" y="714411"/>
                </a:lnTo>
                <a:lnTo>
                  <a:pt x="116172" y="710443"/>
                </a:lnTo>
                <a:lnTo>
                  <a:pt x="115935" y="706711"/>
                </a:lnTo>
                <a:lnTo>
                  <a:pt x="115006" y="704727"/>
                </a:lnTo>
                <a:lnTo>
                  <a:pt x="117688" y="702052"/>
                </a:lnTo>
                <a:lnTo>
                  <a:pt x="118155" y="699716"/>
                </a:lnTo>
                <a:lnTo>
                  <a:pt x="115707" y="700069"/>
                </a:lnTo>
                <a:lnTo>
                  <a:pt x="113721" y="698555"/>
                </a:lnTo>
                <a:lnTo>
                  <a:pt x="115707" y="695748"/>
                </a:lnTo>
                <a:lnTo>
                  <a:pt x="117687" y="696336"/>
                </a:lnTo>
                <a:lnTo>
                  <a:pt x="120953" y="698203"/>
                </a:lnTo>
                <a:lnTo>
                  <a:pt x="121770" y="696807"/>
                </a:lnTo>
                <a:lnTo>
                  <a:pt x="124570" y="694117"/>
                </a:lnTo>
                <a:lnTo>
                  <a:pt x="125034" y="692016"/>
                </a:lnTo>
                <a:lnTo>
                  <a:pt x="124332" y="689459"/>
                </a:lnTo>
                <a:lnTo>
                  <a:pt x="125620" y="687005"/>
                </a:lnTo>
                <a:lnTo>
                  <a:pt x="127952" y="687593"/>
                </a:lnTo>
                <a:lnTo>
                  <a:pt x="130403" y="689915"/>
                </a:lnTo>
                <a:lnTo>
                  <a:pt x="131799" y="688754"/>
                </a:lnTo>
                <a:lnTo>
                  <a:pt x="136186" y="686917"/>
                </a:lnTo>
                <a:lnTo>
                  <a:pt x="140810" y="705315"/>
                </a:lnTo>
                <a:lnTo>
                  <a:pt x="140547" y="705903"/>
                </a:lnTo>
                <a:lnTo>
                  <a:pt x="141001" y="706079"/>
                </a:lnTo>
                <a:lnTo>
                  <a:pt x="148598" y="736276"/>
                </a:lnTo>
                <a:lnTo>
                  <a:pt x="148598" y="736276"/>
                </a:lnTo>
                <a:close/>
                <a:moveTo>
                  <a:pt x="135855" y="681539"/>
                </a:moveTo>
                <a:lnTo>
                  <a:pt x="131404" y="677512"/>
                </a:lnTo>
                <a:lnTo>
                  <a:pt x="127899" y="676983"/>
                </a:lnTo>
                <a:lnTo>
                  <a:pt x="126788" y="675631"/>
                </a:lnTo>
                <a:lnTo>
                  <a:pt x="105863" y="675631"/>
                </a:lnTo>
                <a:lnTo>
                  <a:pt x="94200" y="677615"/>
                </a:lnTo>
                <a:lnTo>
                  <a:pt x="91518" y="676102"/>
                </a:lnTo>
                <a:lnTo>
                  <a:pt x="83702" y="675514"/>
                </a:lnTo>
                <a:lnTo>
                  <a:pt x="81137" y="668740"/>
                </a:lnTo>
                <a:lnTo>
                  <a:pt x="79500" y="663038"/>
                </a:lnTo>
                <a:lnTo>
                  <a:pt x="76002" y="659879"/>
                </a:lnTo>
                <a:lnTo>
                  <a:pt x="74955" y="650547"/>
                </a:lnTo>
                <a:lnTo>
                  <a:pt x="74955" y="646242"/>
                </a:lnTo>
                <a:lnTo>
                  <a:pt x="71569" y="646360"/>
                </a:lnTo>
                <a:lnTo>
                  <a:pt x="66423" y="648887"/>
                </a:lnTo>
                <a:lnTo>
                  <a:pt x="63621" y="652046"/>
                </a:lnTo>
                <a:lnTo>
                  <a:pt x="60288" y="651988"/>
                </a:lnTo>
                <a:lnTo>
                  <a:pt x="53159" y="637763"/>
                </a:lnTo>
                <a:lnTo>
                  <a:pt x="52206" y="632591"/>
                </a:lnTo>
                <a:lnTo>
                  <a:pt x="54307" y="618117"/>
                </a:lnTo>
                <a:lnTo>
                  <a:pt x="57690" y="613223"/>
                </a:lnTo>
                <a:lnTo>
                  <a:pt x="63288" y="607389"/>
                </a:lnTo>
                <a:lnTo>
                  <a:pt x="64918" y="599116"/>
                </a:lnTo>
                <a:lnTo>
                  <a:pt x="63288" y="590579"/>
                </a:lnTo>
                <a:lnTo>
                  <a:pt x="61187" y="584289"/>
                </a:lnTo>
                <a:lnTo>
                  <a:pt x="62471" y="576942"/>
                </a:lnTo>
                <a:lnTo>
                  <a:pt x="65740" y="573210"/>
                </a:lnTo>
                <a:lnTo>
                  <a:pt x="62508" y="565524"/>
                </a:lnTo>
                <a:lnTo>
                  <a:pt x="63037" y="561777"/>
                </a:lnTo>
                <a:lnTo>
                  <a:pt x="65955" y="558809"/>
                </a:lnTo>
                <a:lnTo>
                  <a:pt x="64088" y="551888"/>
                </a:lnTo>
                <a:lnTo>
                  <a:pt x="62861" y="542953"/>
                </a:lnTo>
                <a:lnTo>
                  <a:pt x="60756" y="538677"/>
                </a:lnTo>
                <a:lnTo>
                  <a:pt x="61045" y="535518"/>
                </a:lnTo>
                <a:lnTo>
                  <a:pt x="65197" y="531873"/>
                </a:lnTo>
                <a:lnTo>
                  <a:pt x="65078" y="528185"/>
                </a:lnTo>
                <a:lnTo>
                  <a:pt x="61750" y="522219"/>
                </a:lnTo>
                <a:lnTo>
                  <a:pt x="56373" y="518472"/>
                </a:lnTo>
                <a:lnTo>
                  <a:pt x="52983" y="518472"/>
                </a:lnTo>
                <a:lnTo>
                  <a:pt x="51932" y="519412"/>
                </a:lnTo>
                <a:lnTo>
                  <a:pt x="49943" y="517473"/>
                </a:lnTo>
                <a:lnTo>
                  <a:pt x="51112" y="514739"/>
                </a:lnTo>
                <a:lnTo>
                  <a:pt x="58417" y="514784"/>
                </a:lnTo>
                <a:lnTo>
                  <a:pt x="61984" y="510625"/>
                </a:lnTo>
                <a:lnTo>
                  <a:pt x="61750" y="506702"/>
                </a:lnTo>
                <a:lnTo>
                  <a:pt x="59587" y="505820"/>
                </a:lnTo>
                <a:lnTo>
                  <a:pt x="57133" y="507525"/>
                </a:lnTo>
                <a:lnTo>
                  <a:pt x="54092" y="506951"/>
                </a:lnTo>
                <a:lnTo>
                  <a:pt x="52560" y="499487"/>
                </a:lnTo>
                <a:lnTo>
                  <a:pt x="49527" y="492947"/>
                </a:lnTo>
                <a:lnTo>
                  <a:pt x="49296" y="488289"/>
                </a:lnTo>
                <a:lnTo>
                  <a:pt x="49646" y="482793"/>
                </a:lnTo>
                <a:lnTo>
                  <a:pt x="44510" y="481045"/>
                </a:lnTo>
                <a:lnTo>
                  <a:pt x="42995" y="476269"/>
                </a:lnTo>
                <a:lnTo>
                  <a:pt x="42294" y="463896"/>
                </a:lnTo>
                <a:lnTo>
                  <a:pt x="45796" y="461574"/>
                </a:lnTo>
                <a:lnTo>
                  <a:pt x="46847" y="457386"/>
                </a:lnTo>
                <a:lnTo>
                  <a:pt x="45093" y="454109"/>
                </a:lnTo>
                <a:lnTo>
                  <a:pt x="42061" y="452581"/>
                </a:lnTo>
                <a:lnTo>
                  <a:pt x="40665" y="445013"/>
                </a:lnTo>
                <a:lnTo>
                  <a:pt x="40078" y="434389"/>
                </a:lnTo>
                <a:lnTo>
                  <a:pt x="41129" y="422266"/>
                </a:lnTo>
                <a:lnTo>
                  <a:pt x="38096" y="417255"/>
                </a:lnTo>
                <a:lnTo>
                  <a:pt x="37398" y="411642"/>
                </a:lnTo>
                <a:lnTo>
                  <a:pt x="43346" y="403707"/>
                </a:lnTo>
                <a:lnTo>
                  <a:pt x="44278" y="394846"/>
                </a:lnTo>
                <a:lnTo>
                  <a:pt x="48595" y="392744"/>
                </a:lnTo>
                <a:lnTo>
                  <a:pt x="50927" y="389953"/>
                </a:lnTo>
                <a:lnTo>
                  <a:pt x="41246" y="370938"/>
                </a:lnTo>
                <a:lnTo>
                  <a:pt x="42412" y="364634"/>
                </a:lnTo>
                <a:lnTo>
                  <a:pt x="42412" y="359975"/>
                </a:lnTo>
                <a:lnTo>
                  <a:pt x="42293" y="348778"/>
                </a:lnTo>
                <a:lnTo>
                  <a:pt x="45675" y="342004"/>
                </a:lnTo>
                <a:lnTo>
                  <a:pt x="49527" y="338036"/>
                </a:lnTo>
                <a:lnTo>
                  <a:pt x="48710" y="332202"/>
                </a:lnTo>
                <a:lnTo>
                  <a:pt x="45446" y="326721"/>
                </a:lnTo>
                <a:lnTo>
                  <a:pt x="43229" y="324855"/>
                </a:lnTo>
                <a:lnTo>
                  <a:pt x="46960" y="319374"/>
                </a:lnTo>
                <a:lnTo>
                  <a:pt x="46025" y="312967"/>
                </a:lnTo>
                <a:lnTo>
                  <a:pt x="48708" y="306428"/>
                </a:lnTo>
                <a:lnTo>
                  <a:pt x="51857" y="305385"/>
                </a:lnTo>
                <a:lnTo>
                  <a:pt x="52674" y="297685"/>
                </a:lnTo>
                <a:lnTo>
                  <a:pt x="51278" y="285194"/>
                </a:lnTo>
                <a:lnTo>
                  <a:pt x="48943" y="282975"/>
                </a:lnTo>
                <a:lnTo>
                  <a:pt x="46960" y="273527"/>
                </a:lnTo>
                <a:lnTo>
                  <a:pt x="44394" y="268633"/>
                </a:lnTo>
                <a:lnTo>
                  <a:pt x="40662" y="262682"/>
                </a:lnTo>
                <a:lnTo>
                  <a:pt x="40075" y="259655"/>
                </a:lnTo>
                <a:lnTo>
                  <a:pt x="37160" y="255687"/>
                </a:lnTo>
                <a:lnTo>
                  <a:pt x="35527" y="247752"/>
                </a:lnTo>
                <a:lnTo>
                  <a:pt x="36344" y="241566"/>
                </a:lnTo>
                <a:lnTo>
                  <a:pt x="40892" y="239479"/>
                </a:lnTo>
                <a:lnTo>
                  <a:pt x="41011" y="231426"/>
                </a:lnTo>
                <a:lnTo>
                  <a:pt x="43577" y="228164"/>
                </a:lnTo>
                <a:lnTo>
                  <a:pt x="43808" y="221037"/>
                </a:lnTo>
                <a:lnTo>
                  <a:pt x="40892" y="215674"/>
                </a:lnTo>
                <a:lnTo>
                  <a:pt x="40425" y="205534"/>
                </a:lnTo>
                <a:lnTo>
                  <a:pt x="42642" y="203316"/>
                </a:lnTo>
                <a:lnTo>
                  <a:pt x="43808" y="191295"/>
                </a:lnTo>
                <a:lnTo>
                  <a:pt x="46845" y="187210"/>
                </a:lnTo>
                <a:lnTo>
                  <a:pt x="51159" y="176365"/>
                </a:lnTo>
                <a:lnTo>
                  <a:pt x="55359" y="172045"/>
                </a:lnTo>
                <a:lnTo>
                  <a:pt x="58508" y="170414"/>
                </a:lnTo>
                <a:lnTo>
                  <a:pt x="60955" y="167504"/>
                </a:lnTo>
                <a:lnTo>
                  <a:pt x="59440" y="165874"/>
                </a:lnTo>
                <a:lnTo>
                  <a:pt x="59209" y="161318"/>
                </a:lnTo>
                <a:lnTo>
                  <a:pt x="58039" y="158982"/>
                </a:lnTo>
                <a:lnTo>
                  <a:pt x="56057" y="157351"/>
                </a:lnTo>
                <a:lnTo>
                  <a:pt x="56755" y="154206"/>
                </a:lnTo>
                <a:lnTo>
                  <a:pt x="59678" y="151987"/>
                </a:lnTo>
                <a:lnTo>
                  <a:pt x="59678" y="147902"/>
                </a:lnTo>
                <a:lnTo>
                  <a:pt x="56176" y="143479"/>
                </a:lnTo>
                <a:lnTo>
                  <a:pt x="55242" y="137998"/>
                </a:lnTo>
                <a:lnTo>
                  <a:pt x="57228" y="134486"/>
                </a:lnTo>
                <a:lnTo>
                  <a:pt x="56408" y="131576"/>
                </a:lnTo>
                <a:lnTo>
                  <a:pt x="53026" y="128770"/>
                </a:lnTo>
                <a:lnTo>
                  <a:pt x="54310" y="124581"/>
                </a:lnTo>
                <a:lnTo>
                  <a:pt x="73673" y="114310"/>
                </a:lnTo>
                <a:lnTo>
                  <a:pt x="77873" y="96000"/>
                </a:lnTo>
                <a:lnTo>
                  <a:pt x="75735" y="91607"/>
                </a:lnTo>
                <a:lnTo>
                  <a:pt x="73162" y="92077"/>
                </a:lnTo>
                <a:lnTo>
                  <a:pt x="71995" y="94178"/>
                </a:lnTo>
                <a:lnTo>
                  <a:pt x="67554" y="94178"/>
                </a:lnTo>
                <a:lnTo>
                  <a:pt x="55640" y="62159"/>
                </a:lnTo>
                <a:lnTo>
                  <a:pt x="47697" y="54694"/>
                </a:lnTo>
                <a:lnTo>
                  <a:pt x="45358" y="51417"/>
                </a:lnTo>
                <a:lnTo>
                  <a:pt x="49331" y="42776"/>
                </a:lnTo>
                <a:lnTo>
                  <a:pt x="48162" y="39499"/>
                </a:lnTo>
                <a:lnTo>
                  <a:pt x="50032" y="34826"/>
                </a:lnTo>
                <a:lnTo>
                  <a:pt x="49409" y="32314"/>
                </a:lnTo>
                <a:lnTo>
                  <a:pt x="42058" y="26363"/>
                </a:lnTo>
                <a:lnTo>
                  <a:pt x="39492" y="22747"/>
                </a:lnTo>
                <a:lnTo>
                  <a:pt x="38675" y="17252"/>
                </a:lnTo>
                <a:lnTo>
                  <a:pt x="38092" y="15518"/>
                </a:lnTo>
                <a:lnTo>
                  <a:pt x="38794" y="12358"/>
                </a:lnTo>
                <a:lnTo>
                  <a:pt x="38325" y="9331"/>
                </a:lnTo>
                <a:lnTo>
                  <a:pt x="36576" y="7700"/>
                </a:lnTo>
                <a:lnTo>
                  <a:pt x="33313" y="4776"/>
                </a:lnTo>
                <a:lnTo>
                  <a:pt x="32963" y="691"/>
                </a:lnTo>
                <a:lnTo>
                  <a:pt x="29926" y="0"/>
                </a:lnTo>
                <a:lnTo>
                  <a:pt x="28292" y="2675"/>
                </a:lnTo>
                <a:lnTo>
                  <a:pt x="27244" y="5481"/>
                </a:lnTo>
                <a:lnTo>
                  <a:pt x="30159" y="8273"/>
                </a:lnTo>
                <a:lnTo>
                  <a:pt x="28994" y="10962"/>
                </a:lnTo>
                <a:lnTo>
                  <a:pt x="25842" y="12946"/>
                </a:lnTo>
                <a:lnTo>
                  <a:pt x="23744" y="12476"/>
                </a:lnTo>
                <a:lnTo>
                  <a:pt x="20242" y="14812"/>
                </a:lnTo>
                <a:lnTo>
                  <a:pt x="16205" y="16752"/>
                </a:lnTo>
                <a:lnTo>
                  <a:pt x="17591" y="18060"/>
                </a:lnTo>
                <a:lnTo>
                  <a:pt x="17939" y="22630"/>
                </a:lnTo>
                <a:lnTo>
                  <a:pt x="17532" y="26024"/>
                </a:lnTo>
                <a:lnTo>
                  <a:pt x="18289" y="30580"/>
                </a:lnTo>
                <a:lnTo>
                  <a:pt x="20877" y="42673"/>
                </a:lnTo>
                <a:lnTo>
                  <a:pt x="20877" y="47214"/>
                </a:lnTo>
                <a:lnTo>
                  <a:pt x="19945" y="50491"/>
                </a:lnTo>
                <a:lnTo>
                  <a:pt x="18196" y="52357"/>
                </a:lnTo>
                <a:lnTo>
                  <a:pt x="19478" y="58529"/>
                </a:lnTo>
                <a:lnTo>
                  <a:pt x="21462" y="64598"/>
                </a:lnTo>
                <a:lnTo>
                  <a:pt x="23558" y="69726"/>
                </a:lnTo>
                <a:lnTo>
                  <a:pt x="23558" y="78132"/>
                </a:lnTo>
                <a:lnTo>
                  <a:pt x="22627" y="80468"/>
                </a:lnTo>
                <a:lnTo>
                  <a:pt x="21927" y="81982"/>
                </a:lnTo>
                <a:lnTo>
                  <a:pt x="22511" y="93414"/>
                </a:lnTo>
                <a:lnTo>
                  <a:pt x="22511" y="96206"/>
                </a:lnTo>
                <a:lnTo>
                  <a:pt x="20179" y="97602"/>
                </a:lnTo>
                <a:lnTo>
                  <a:pt x="17966" y="99130"/>
                </a:lnTo>
                <a:lnTo>
                  <a:pt x="18315" y="105537"/>
                </a:lnTo>
                <a:lnTo>
                  <a:pt x="19359" y="107168"/>
                </a:lnTo>
                <a:lnTo>
                  <a:pt x="21460" y="105655"/>
                </a:lnTo>
                <a:lnTo>
                  <a:pt x="22744" y="106830"/>
                </a:lnTo>
                <a:lnTo>
                  <a:pt x="20761" y="108682"/>
                </a:lnTo>
                <a:lnTo>
                  <a:pt x="20877" y="125595"/>
                </a:lnTo>
                <a:lnTo>
                  <a:pt x="23209" y="132017"/>
                </a:lnTo>
                <a:lnTo>
                  <a:pt x="23676" y="137028"/>
                </a:lnTo>
                <a:lnTo>
                  <a:pt x="23097" y="141231"/>
                </a:lnTo>
                <a:lnTo>
                  <a:pt x="20409" y="145551"/>
                </a:lnTo>
                <a:lnTo>
                  <a:pt x="20409" y="149754"/>
                </a:lnTo>
                <a:lnTo>
                  <a:pt x="23447" y="155235"/>
                </a:lnTo>
                <a:lnTo>
                  <a:pt x="22746" y="158614"/>
                </a:lnTo>
                <a:lnTo>
                  <a:pt x="22396" y="166770"/>
                </a:lnTo>
                <a:lnTo>
                  <a:pt x="20647" y="169812"/>
                </a:lnTo>
                <a:lnTo>
                  <a:pt x="20647" y="174235"/>
                </a:lnTo>
                <a:lnTo>
                  <a:pt x="21462" y="176571"/>
                </a:lnTo>
                <a:lnTo>
                  <a:pt x="21462" y="178555"/>
                </a:lnTo>
                <a:lnTo>
                  <a:pt x="18780" y="182640"/>
                </a:lnTo>
                <a:lnTo>
                  <a:pt x="18549" y="186843"/>
                </a:lnTo>
                <a:lnTo>
                  <a:pt x="16912" y="189517"/>
                </a:lnTo>
                <a:lnTo>
                  <a:pt x="17847" y="194645"/>
                </a:lnTo>
                <a:lnTo>
                  <a:pt x="17263" y="196864"/>
                </a:lnTo>
                <a:lnTo>
                  <a:pt x="14580" y="202933"/>
                </a:lnTo>
                <a:lnTo>
                  <a:pt x="14580" y="205505"/>
                </a:lnTo>
                <a:lnTo>
                  <a:pt x="17494" y="210046"/>
                </a:lnTo>
                <a:lnTo>
                  <a:pt x="18077" y="214719"/>
                </a:lnTo>
                <a:lnTo>
                  <a:pt x="19945" y="217628"/>
                </a:lnTo>
                <a:lnTo>
                  <a:pt x="17613" y="219259"/>
                </a:lnTo>
                <a:lnTo>
                  <a:pt x="16213" y="222874"/>
                </a:lnTo>
                <a:lnTo>
                  <a:pt x="18430" y="225681"/>
                </a:lnTo>
                <a:lnTo>
                  <a:pt x="16095" y="228473"/>
                </a:lnTo>
                <a:lnTo>
                  <a:pt x="13879" y="229413"/>
                </a:lnTo>
                <a:lnTo>
                  <a:pt x="13763" y="233616"/>
                </a:lnTo>
                <a:lnTo>
                  <a:pt x="14464" y="237231"/>
                </a:lnTo>
                <a:lnTo>
                  <a:pt x="14814" y="240610"/>
                </a:lnTo>
                <a:lnTo>
                  <a:pt x="18549" y="250294"/>
                </a:lnTo>
                <a:lnTo>
                  <a:pt x="18549" y="255658"/>
                </a:lnTo>
                <a:lnTo>
                  <a:pt x="17027" y="257407"/>
                </a:lnTo>
                <a:lnTo>
                  <a:pt x="17379" y="260316"/>
                </a:lnTo>
                <a:lnTo>
                  <a:pt x="20762" y="265224"/>
                </a:lnTo>
                <a:lnTo>
                  <a:pt x="20996" y="270940"/>
                </a:lnTo>
                <a:lnTo>
                  <a:pt x="19945" y="274893"/>
                </a:lnTo>
                <a:lnTo>
                  <a:pt x="20060" y="276539"/>
                </a:lnTo>
                <a:lnTo>
                  <a:pt x="20877" y="279331"/>
                </a:lnTo>
                <a:lnTo>
                  <a:pt x="20409" y="281785"/>
                </a:lnTo>
                <a:lnTo>
                  <a:pt x="19595" y="284577"/>
                </a:lnTo>
                <a:lnTo>
                  <a:pt x="20527" y="286208"/>
                </a:lnTo>
                <a:lnTo>
                  <a:pt x="24143" y="291234"/>
                </a:lnTo>
                <a:lnTo>
                  <a:pt x="24611" y="294026"/>
                </a:lnTo>
                <a:lnTo>
                  <a:pt x="22858" y="296832"/>
                </a:lnTo>
                <a:lnTo>
                  <a:pt x="20408" y="298346"/>
                </a:lnTo>
                <a:lnTo>
                  <a:pt x="18195" y="302901"/>
                </a:lnTo>
                <a:lnTo>
                  <a:pt x="18195" y="304297"/>
                </a:lnTo>
                <a:lnTo>
                  <a:pt x="19476" y="305811"/>
                </a:lnTo>
                <a:lnTo>
                  <a:pt x="18314" y="309661"/>
                </a:lnTo>
                <a:lnTo>
                  <a:pt x="16446" y="311762"/>
                </a:lnTo>
                <a:lnTo>
                  <a:pt x="16446" y="314436"/>
                </a:lnTo>
                <a:lnTo>
                  <a:pt x="15979" y="319345"/>
                </a:lnTo>
                <a:lnTo>
                  <a:pt x="14580" y="322019"/>
                </a:lnTo>
                <a:lnTo>
                  <a:pt x="14814" y="324943"/>
                </a:lnTo>
                <a:lnTo>
                  <a:pt x="13997" y="326339"/>
                </a:lnTo>
                <a:lnTo>
                  <a:pt x="13644" y="330307"/>
                </a:lnTo>
                <a:lnTo>
                  <a:pt x="11781" y="332291"/>
                </a:lnTo>
                <a:lnTo>
                  <a:pt x="12014" y="334039"/>
                </a:lnTo>
                <a:lnTo>
                  <a:pt x="13180" y="335905"/>
                </a:lnTo>
                <a:lnTo>
                  <a:pt x="11197" y="338815"/>
                </a:lnTo>
                <a:lnTo>
                  <a:pt x="11078" y="343253"/>
                </a:lnTo>
                <a:lnTo>
                  <a:pt x="10729" y="345942"/>
                </a:lnTo>
                <a:lnTo>
                  <a:pt x="8516" y="347455"/>
                </a:lnTo>
                <a:lnTo>
                  <a:pt x="8516" y="350482"/>
                </a:lnTo>
                <a:lnTo>
                  <a:pt x="7465" y="352466"/>
                </a:lnTo>
                <a:lnTo>
                  <a:pt x="7236" y="354803"/>
                </a:lnTo>
                <a:lnTo>
                  <a:pt x="8279" y="357477"/>
                </a:lnTo>
                <a:lnTo>
                  <a:pt x="8398" y="360739"/>
                </a:lnTo>
                <a:lnTo>
                  <a:pt x="6535" y="363429"/>
                </a:lnTo>
                <a:lnTo>
                  <a:pt x="4667" y="363664"/>
                </a:lnTo>
                <a:lnTo>
                  <a:pt x="2688" y="362150"/>
                </a:lnTo>
                <a:lnTo>
                  <a:pt x="348" y="362723"/>
                </a:lnTo>
                <a:lnTo>
                  <a:pt x="0" y="364707"/>
                </a:lnTo>
                <a:lnTo>
                  <a:pt x="586" y="368204"/>
                </a:lnTo>
                <a:lnTo>
                  <a:pt x="702" y="373112"/>
                </a:lnTo>
                <a:lnTo>
                  <a:pt x="2918" y="376375"/>
                </a:lnTo>
                <a:lnTo>
                  <a:pt x="6417" y="379299"/>
                </a:lnTo>
                <a:lnTo>
                  <a:pt x="6884" y="382679"/>
                </a:lnTo>
                <a:lnTo>
                  <a:pt x="6301" y="386999"/>
                </a:lnTo>
                <a:lnTo>
                  <a:pt x="11313" y="395507"/>
                </a:lnTo>
                <a:lnTo>
                  <a:pt x="12130" y="397843"/>
                </a:lnTo>
                <a:lnTo>
                  <a:pt x="14117" y="399710"/>
                </a:lnTo>
                <a:lnTo>
                  <a:pt x="14117" y="405191"/>
                </a:lnTo>
                <a:lnTo>
                  <a:pt x="12717" y="412303"/>
                </a:lnTo>
                <a:lnTo>
                  <a:pt x="11428" y="413346"/>
                </a:lnTo>
                <a:lnTo>
                  <a:pt x="12014" y="415565"/>
                </a:lnTo>
                <a:lnTo>
                  <a:pt x="11428" y="417666"/>
                </a:lnTo>
                <a:lnTo>
                  <a:pt x="10266" y="416961"/>
                </a:lnTo>
                <a:lnTo>
                  <a:pt x="8517" y="417196"/>
                </a:lnTo>
                <a:lnTo>
                  <a:pt x="7466" y="420121"/>
                </a:lnTo>
                <a:lnTo>
                  <a:pt x="8280" y="423148"/>
                </a:lnTo>
                <a:lnTo>
                  <a:pt x="10382" y="424896"/>
                </a:lnTo>
                <a:lnTo>
                  <a:pt x="8636" y="431553"/>
                </a:lnTo>
                <a:lnTo>
                  <a:pt x="9215" y="434463"/>
                </a:lnTo>
                <a:lnTo>
                  <a:pt x="7697" y="436329"/>
                </a:lnTo>
                <a:lnTo>
                  <a:pt x="9450" y="437842"/>
                </a:lnTo>
                <a:lnTo>
                  <a:pt x="8752" y="440061"/>
                </a:lnTo>
                <a:lnTo>
                  <a:pt x="8050" y="441105"/>
                </a:lnTo>
                <a:lnTo>
                  <a:pt x="9097" y="442750"/>
                </a:lnTo>
                <a:lnTo>
                  <a:pt x="14117" y="450553"/>
                </a:lnTo>
                <a:lnTo>
                  <a:pt x="15632" y="452082"/>
                </a:lnTo>
                <a:lnTo>
                  <a:pt x="16797" y="454521"/>
                </a:lnTo>
                <a:lnTo>
                  <a:pt x="21462" y="456505"/>
                </a:lnTo>
                <a:lnTo>
                  <a:pt x="26009" y="455344"/>
                </a:lnTo>
                <a:lnTo>
                  <a:pt x="26248" y="450788"/>
                </a:lnTo>
                <a:lnTo>
                  <a:pt x="26949" y="449863"/>
                </a:lnTo>
                <a:lnTo>
                  <a:pt x="29859" y="449980"/>
                </a:lnTo>
                <a:lnTo>
                  <a:pt x="32311" y="452890"/>
                </a:lnTo>
                <a:lnTo>
                  <a:pt x="33358" y="452199"/>
                </a:lnTo>
                <a:lnTo>
                  <a:pt x="35460" y="451846"/>
                </a:lnTo>
                <a:lnTo>
                  <a:pt x="33830" y="454286"/>
                </a:lnTo>
                <a:lnTo>
                  <a:pt x="30328" y="457445"/>
                </a:lnTo>
                <a:lnTo>
                  <a:pt x="30328" y="459546"/>
                </a:lnTo>
                <a:lnTo>
                  <a:pt x="33009" y="460707"/>
                </a:lnTo>
                <a:lnTo>
                  <a:pt x="34879" y="459546"/>
                </a:lnTo>
                <a:lnTo>
                  <a:pt x="35225" y="461986"/>
                </a:lnTo>
                <a:lnTo>
                  <a:pt x="35577" y="467584"/>
                </a:lnTo>
                <a:lnTo>
                  <a:pt x="37092" y="469450"/>
                </a:lnTo>
                <a:lnTo>
                  <a:pt x="36275" y="470273"/>
                </a:lnTo>
                <a:lnTo>
                  <a:pt x="34760" y="468643"/>
                </a:lnTo>
                <a:lnTo>
                  <a:pt x="33592" y="465953"/>
                </a:lnTo>
                <a:lnTo>
                  <a:pt x="31727" y="465145"/>
                </a:lnTo>
                <a:lnTo>
                  <a:pt x="30793" y="466776"/>
                </a:lnTo>
                <a:lnTo>
                  <a:pt x="31029" y="468407"/>
                </a:lnTo>
                <a:lnTo>
                  <a:pt x="34059" y="470626"/>
                </a:lnTo>
                <a:lnTo>
                  <a:pt x="34643" y="472257"/>
                </a:lnTo>
                <a:lnTo>
                  <a:pt x="32546" y="472948"/>
                </a:lnTo>
                <a:lnTo>
                  <a:pt x="31142" y="474124"/>
                </a:lnTo>
                <a:lnTo>
                  <a:pt x="31380" y="478091"/>
                </a:lnTo>
                <a:lnTo>
                  <a:pt x="34061" y="480648"/>
                </a:lnTo>
                <a:lnTo>
                  <a:pt x="31610" y="483454"/>
                </a:lnTo>
                <a:lnTo>
                  <a:pt x="31380" y="485673"/>
                </a:lnTo>
                <a:lnTo>
                  <a:pt x="32546" y="486599"/>
                </a:lnTo>
                <a:lnTo>
                  <a:pt x="29742" y="489626"/>
                </a:lnTo>
                <a:lnTo>
                  <a:pt x="30214" y="491272"/>
                </a:lnTo>
                <a:lnTo>
                  <a:pt x="33711" y="493476"/>
                </a:lnTo>
                <a:lnTo>
                  <a:pt x="32775" y="496166"/>
                </a:lnTo>
                <a:lnTo>
                  <a:pt x="32192" y="500133"/>
                </a:lnTo>
                <a:lnTo>
                  <a:pt x="30212" y="502587"/>
                </a:lnTo>
                <a:lnTo>
                  <a:pt x="30096" y="504571"/>
                </a:lnTo>
                <a:lnTo>
                  <a:pt x="31726" y="506202"/>
                </a:lnTo>
                <a:lnTo>
                  <a:pt x="34879" y="506319"/>
                </a:lnTo>
                <a:lnTo>
                  <a:pt x="36859" y="508289"/>
                </a:lnTo>
                <a:lnTo>
                  <a:pt x="37211" y="510743"/>
                </a:lnTo>
                <a:lnTo>
                  <a:pt x="40008" y="511213"/>
                </a:lnTo>
                <a:lnTo>
                  <a:pt x="41289" y="513196"/>
                </a:lnTo>
                <a:lnTo>
                  <a:pt x="40939" y="518325"/>
                </a:lnTo>
                <a:lnTo>
                  <a:pt x="38607" y="521822"/>
                </a:lnTo>
                <a:lnTo>
                  <a:pt x="34412" y="524394"/>
                </a:lnTo>
                <a:lnTo>
                  <a:pt x="32544" y="524394"/>
                </a:lnTo>
                <a:lnTo>
                  <a:pt x="32192" y="527538"/>
                </a:lnTo>
                <a:lnTo>
                  <a:pt x="33476" y="531036"/>
                </a:lnTo>
                <a:lnTo>
                  <a:pt x="32311" y="532564"/>
                </a:lnTo>
                <a:lnTo>
                  <a:pt x="32430" y="534533"/>
                </a:lnTo>
                <a:lnTo>
                  <a:pt x="33711" y="535356"/>
                </a:lnTo>
                <a:lnTo>
                  <a:pt x="31379" y="538163"/>
                </a:lnTo>
                <a:lnTo>
                  <a:pt x="29626" y="543174"/>
                </a:lnTo>
                <a:lnTo>
                  <a:pt x="29510" y="546789"/>
                </a:lnTo>
                <a:lnTo>
                  <a:pt x="31258" y="547612"/>
                </a:lnTo>
                <a:lnTo>
                  <a:pt x="30441" y="549478"/>
                </a:lnTo>
                <a:lnTo>
                  <a:pt x="30212" y="555532"/>
                </a:lnTo>
                <a:lnTo>
                  <a:pt x="27995" y="556708"/>
                </a:lnTo>
                <a:lnTo>
                  <a:pt x="27408" y="559852"/>
                </a:lnTo>
                <a:lnTo>
                  <a:pt x="26246" y="557986"/>
                </a:lnTo>
                <a:lnTo>
                  <a:pt x="27408" y="556473"/>
                </a:lnTo>
                <a:lnTo>
                  <a:pt x="28343" y="551329"/>
                </a:lnTo>
                <a:lnTo>
                  <a:pt x="27876" y="548655"/>
                </a:lnTo>
                <a:lnTo>
                  <a:pt x="28459" y="547024"/>
                </a:lnTo>
                <a:lnTo>
                  <a:pt x="27059" y="546554"/>
                </a:lnTo>
                <a:lnTo>
                  <a:pt x="22859" y="547950"/>
                </a:lnTo>
                <a:lnTo>
                  <a:pt x="19826" y="550051"/>
                </a:lnTo>
                <a:lnTo>
                  <a:pt x="18077" y="549801"/>
                </a:lnTo>
                <a:lnTo>
                  <a:pt x="18196" y="548420"/>
                </a:lnTo>
                <a:lnTo>
                  <a:pt x="21110" y="547376"/>
                </a:lnTo>
                <a:lnTo>
                  <a:pt x="22978" y="545966"/>
                </a:lnTo>
                <a:lnTo>
                  <a:pt x="22978" y="541543"/>
                </a:lnTo>
                <a:lnTo>
                  <a:pt x="21808" y="540720"/>
                </a:lnTo>
                <a:lnTo>
                  <a:pt x="18548" y="541895"/>
                </a:lnTo>
                <a:lnTo>
                  <a:pt x="12830" y="542131"/>
                </a:lnTo>
                <a:lnTo>
                  <a:pt x="10965" y="541543"/>
                </a:lnTo>
                <a:lnTo>
                  <a:pt x="8749" y="542131"/>
                </a:lnTo>
                <a:lnTo>
                  <a:pt x="8633" y="543982"/>
                </a:lnTo>
                <a:lnTo>
                  <a:pt x="10263" y="547376"/>
                </a:lnTo>
                <a:lnTo>
                  <a:pt x="11425" y="547494"/>
                </a:lnTo>
                <a:lnTo>
                  <a:pt x="12127" y="550051"/>
                </a:lnTo>
                <a:lnTo>
                  <a:pt x="10145" y="550403"/>
                </a:lnTo>
                <a:lnTo>
                  <a:pt x="9094" y="553431"/>
                </a:lnTo>
                <a:lnTo>
                  <a:pt x="6881" y="555062"/>
                </a:lnTo>
                <a:lnTo>
                  <a:pt x="5712" y="557751"/>
                </a:lnTo>
                <a:lnTo>
                  <a:pt x="1516" y="560087"/>
                </a:lnTo>
                <a:lnTo>
                  <a:pt x="1283" y="562541"/>
                </a:lnTo>
                <a:lnTo>
                  <a:pt x="5712" y="567435"/>
                </a:lnTo>
                <a:lnTo>
                  <a:pt x="8166" y="567787"/>
                </a:lnTo>
                <a:lnTo>
                  <a:pt x="9678" y="566156"/>
                </a:lnTo>
                <a:lnTo>
                  <a:pt x="9449" y="564173"/>
                </a:lnTo>
                <a:lnTo>
                  <a:pt x="6533" y="563350"/>
                </a:lnTo>
                <a:lnTo>
                  <a:pt x="6183" y="561718"/>
                </a:lnTo>
                <a:lnTo>
                  <a:pt x="7696" y="558691"/>
                </a:lnTo>
                <a:lnTo>
                  <a:pt x="11779" y="558338"/>
                </a:lnTo>
                <a:lnTo>
                  <a:pt x="12596" y="557280"/>
                </a:lnTo>
                <a:lnTo>
                  <a:pt x="13294" y="561013"/>
                </a:lnTo>
                <a:lnTo>
                  <a:pt x="16329" y="562997"/>
                </a:lnTo>
                <a:lnTo>
                  <a:pt x="19945" y="562879"/>
                </a:lnTo>
                <a:lnTo>
                  <a:pt x="21460" y="561248"/>
                </a:lnTo>
                <a:lnTo>
                  <a:pt x="23447" y="562071"/>
                </a:lnTo>
                <a:lnTo>
                  <a:pt x="24612" y="563937"/>
                </a:lnTo>
                <a:lnTo>
                  <a:pt x="28807" y="566038"/>
                </a:lnTo>
                <a:lnTo>
                  <a:pt x="30441" y="567905"/>
                </a:lnTo>
                <a:lnTo>
                  <a:pt x="28696" y="568243"/>
                </a:lnTo>
                <a:lnTo>
                  <a:pt x="27876" y="569889"/>
                </a:lnTo>
                <a:lnTo>
                  <a:pt x="29279" y="571755"/>
                </a:lnTo>
                <a:lnTo>
                  <a:pt x="27408" y="573151"/>
                </a:lnTo>
                <a:lnTo>
                  <a:pt x="26008" y="575370"/>
                </a:lnTo>
                <a:lnTo>
                  <a:pt x="27294" y="577236"/>
                </a:lnTo>
                <a:lnTo>
                  <a:pt x="30212" y="579102"/>
                </a:lnTo>
                <a:lnTo>
                  <a:pt x="29740" y="580028"/>
                </a:lnTo>
                <a:lnTo>
                  <a:pt x="26830" y="578750"/>
                </a:lnTo>
                <a:lnTo>
                  <a:pt x="25779" y="577236"/>
                </a:lnTo>
                <a:lnTo>
                  <a:pt x="24030" y="577471"/>
                </a:lnTo>
                <a:lnTo>
                  <a:pt x="23796" y="580028"/>
                </a:lnTo>
                <a:lnTo>
                  <a:pt x="26248" y="582247"/>
                </a:lnTo>
                <a:lnTo>
                  <a:pt x="27295" y="584466"/>
                </a:lnTo>
                <a:lnTo>
                  <a:pt x="31610" y="585156"/>
                </a:lnTo>
                <a:lnTo>
                  <a:pt x="35928" y="582952"/>
                </a:lnTo>
                <a:lnTo>
                  <a:pt x="37677" y="584701"/>
                </a:lnTo>
                <a:lnTo>
                  <a:pt x="39310" y="584583"/>
                </a:lnTo>
                <a:lnTo>
                  <a:pt x="41990" y="583408"/>
                </a:lnTo>
                <a:lnTo>
                  <a:pt x="40820" y="585509"/>
                </a:lnTo>
                <a:lnTo>
                  <a:pt x="41407" y="586685"/>
                </a:lnTo>
                <a:lnTo>
                  <a:pt x="40359" y="587375"/>
                </a:lnTo>
                <a:lnTo>
                  <a:pt x="37440" y="587493"/>
                </a:lnTo>
                <a:lnTo>
                  <a:pt x="36628" y="588654"/>
                </a:lnTo>
                <a:lnTo>
                  <a:pt x="34410" y="586905"/>
                </a:lnTo>
                <a:lnTo>
                  <a:pt x="29508" y="588198"/>
                </a:lnTo>
                <a:lnTo>
                  <a:pt x="28343" y="590520"/>
                </a:lnTo>
                <a:lnTo>
                  <a:pt x="28926" y="592166"/>
                </a:lnTo>
                <a:lnTo>
                  <a:pt x="32075" y="594150"/>
                </a:lnTo>
                <a:lnTo>
                  <a:pt x="32659" y="596824"/>
                </a:lnTo>
                <a:lnTo>
                  <a:pt x="35458" y="597529"/>
                </a:lnTo>
                <a:lnTo>
                  <a:pt x="37790" y="596236"/>
                </a:lnTo>
                <a:lnTo>
                  <a:pt x="37440" y="597999"/>
                </a:lnTo>
                <a:lnTo>
                  <a:pt x="34989" y="600321"/>
                </a:lnTo>
                <a:lnTo>
                  <a:pt x="35104" y="601952"/>
                </a:lnTo>
                <a:lnTo>
                  <a:pt x="35576" y="603363"/>
                </a:lnTo>
                <a:lnTo>
                  <a:pt x="34640" y="605229"/>
                </a:lnTo>
                <a:lnTo>
                  <a:pt x="32887" y="605347"/>
                </a:lnTo>
                <a:lnTo>
                  <a:pt x="32657" y="607434"/>
                </a:lnTo>
                <a:lnTo>
                  <a:pt x="34525" y="615251"/>
                </a:lnTo>
                <a:lnTo>
                  <a:pt x="36274" y="617470"/>
                </a:lnTo>
                <a:lnTo>
                  <a:pt x="36155" y="621085"/>
                </a:lnTo>
                <a:lnTo>
                  <a:pt x="38025" y="624229"/>
                </a:lnTo>
                <a:lnTo>
                  <a:pt x="40591" y="625287"/>
                </a:lnTo>
                <a:lnTo>
                  <a:pt x="40591" y="619924"/>
                </a:lnTo>
                <a:lnTo>
                  <a:pt x="42221" y="613855"/>
                </a:lnTo>
                <a:lnTo>
                  <a:pt x="44438" y="612341"/>
                </a:lnTo>
                <a:lnTo>
                  <a:pt x="45255" y="613738"/>
                </a:lnTo>
                <a:lnTo>
                  <a:pt x="43736" y="613855"/>
                </a:lnTo>
                <a:lnTo>
                  <a:pt x="41868" y="620615"/>
                </a:lnTo>
                <a:lnTo>
                  <a:pt x="42105" y="622363"/>
                </a:lnTo>
                <a:lnTo>
                  <a:pt x="44554" y="624009"/>
                </a:lnTo>
                <a:lnTo>
                  <a:pt x="46653" y="623892"/>
                </a:lnTo>
                <a:lnTo>
                  <a:pt x="45836" y="624700"/>
                </a:lnTo>
                <a:lnTo>
                  <a:pt x="42103" y="625523"/>
                </a:lnTo>
                <a:lnTo>
                  <a:pt x="39304" y="628080"/>
                </a:lnTo>
                <a:lnTo>
                  <a:pt x="39771" y="629725"/>
                </a:lnTo>
                <a:lnTo>
                  <a:pt x="39070" y="632635"/>
                </a:lnTo>
                <a:lnTo>
                  <a:pt x="39070" y="635442"/>
                </a:lnTo>
                <a:lnTo>
                  <a:pt x="37436" y="636602"/>
                </a:lnTo>
                <a:lnTo>
                  <a:pt x="36152" y="639394"/>
                </a:lnTo>
                <a:lnTo>
                  <a:pt x="36385" y="641496"/>
                </a:lnTo>
                <a:lnTo>
                  <a:pt x="40816" y="644758"/>
                </a:lnTo>
                <a:lnTo>
                  <a:pt x="47002" y="646051"/>
                </a:lnTo>
                <a:lnTo>
                  <a:pt x="49453" y="647903"/>
                </a:lnTo>
                <a:lnTo>
                  <a:pt x="48986" y="649431"/>
                </a:lnTo>
                <a:lnTo>
                  <a:pt x="47587" y="649548"/>
                </a:lnTo>
                <a:lnTo>
                  <a:pt x="48522" y="652561"/>
                </a:lnTo>
                <a:lnTo>
                  <a:pt x="49687" y="654206"/>
                </a:lnTo>
                <a:lnTo>
                  <a:pt x="52250" y="651297"/>
                </a:lnTo>
                <a:lnTo>
                  <a:pt x="52135" y="653751"/>
                </a:lnTo>
                <a:lnTo>
                  <a:pt x="51436" y="655735"/>
                </a:lnTo>
                <a:lnTo>
                  <a:pt x="48867" y="656661"/>
                </a:lnTo>
                <a:lnTo>
                  <a:pt x="47004" y="659218"/>
                </a:lnTo>
                <a:lnTo>
                  <a:pt x="48633" y="660261"/>
                </a:lnTo>
                <a:lnTo>
                  <a:pt x="50968" y="660261"/>
                </a:lnTo>
                <a:lnTo>
                  <a:pt x="50968" y="662259"/>
                </a:lnTo>
                <a:lnTo>
                  <a:pt x="53419" y="665169"/>
                </a:lnTo>
                <a:lnTo>
                  <a:pt x="54934" y="665066"/>
                </a:lnTo>
                <a:lnTo>
                  <a:pt x="56742" y="663259"/>
                </a:lnTo>
                <a:lnTo>
                  <a:pt x="56450" y="666359"/>
                </a:lnTo>
                <a:lnTo>
                  <a:pt x="57386" y="669401"/>
                </a:lnTo>
                <a:lnTo>
                  <a:pt x="55863" y="669342"/>
                </a:lnTo>
                <a:lnTo>
                  <a:pt x="54460" y="668284"/>
                </a:lnTo>
                <a:lnTo>
                  <a:pt x="52940" y="668519"/>
                </a:lnTo>
                <a:lnTo>
                  <a:pt x="52242" y="670400"/>
                </a:lnTo>
                <a:lnTo>
                  <a:pt x="55168" y="673927"/>
                </a:lnTo>
                <a:lnTo>
                  <a:pt x="56219" y="674280"/>
                </a:lnTo>
                <a:lnTo>
                  <a:pt x="57265" y="677659"/>
                </a:lnTo>
                <a:lnTo>
                  <a:pt x="58668" y="679526"/>
                </a:lnTo>
                <a:lnTo>
                  <a:pt x="61468" y="682083"/>
                </a:lnTo>
                <a:lnTo>
                  <a:pt x="63681" y="681730"/>
                </a:lnTo>
                <a:lnTo>
                  <a:pt x="62166" y="677424"/>
                </a:lnTo>
                <a:lnTo>
                  <a:pt x="62864" y="675558"/>
                </a:lnTo>
                <a:lnTo>
                  <a:pt x="62047" y="673104"/>
                </a:lnTo>
                <a:lnTo>
                  <a:pt x="64727" y="674970"/>
                </a:lnTo>
                <a:lnTo>
                  <a:pt x="65194" y="677542"/>
                </a:lnTo>
                <a:lnTo>
                  <a:pt x="67062" y="680113"/>
                </a:lnTo>
                <a:lnTo>
                  <a:pt x="68227" y="676954"/>
                </a:lnTo>
                <a:lnTo>
                  <a:pt x="70211" y="674970"/>
                </a:lnTo>
                <a:lnTo>
                  <a:pt x="70096" y="672869"/>
                </a:lnTo>
                <a:lnTo>
                  <a:pt x="67995" y="672178"/>
                </a:lnTo>
                <a:lnTo>
                  <a:pt x="64148" y="671590"/>
                </a:lnTo>
                <a:lnTo>
                  <a:pt x="64148" y="670312"/>
                </a:lnTo>
                <a:lnTo>
                  <a:pt x="66599" y="670312"/>
                </a:lnTo>
                <a:lnTo>
                  <a:pt x="71730" y="671811"/>
                </a:lnTo>
                <a:lnTo>
                  <a:pt x="72548" y="672972"/>
                </a:lnTo>
                <a:lnTo>
                  <a:pt x="75808" y="673104"/>
                </a:lnTo>
                <a:lnTo>
                  <a:pt x="74994" y="670429"/>
                </a:lnTo>
                <a:lnTo>
                  <a:pt x="71845" y="668798"/>
                </a:lnTo>
                <a:lnTo>
                  <a:pt x="66127" y="668446"/>
                </a:lnTo>
                <a:lnTo>
                  <a:pt x="65897" y="667050"/>
                </a:lnTo>
                <a:lnTo>
                  <a:pt x="67645" y="666344"/>
                </a:lnTo>
                <a:lnTo>
                  <a:pt x="72658" y="668210"/>
                </a:lnTo>
                <a:lnTo>
                  <a:pt x="77796" y="671120"/>
                </a:lnTo>
                <a:lnTo>
                  <a:pt x="78606" y="674970"/>
                </a:lnTo>
                <a:lnTo>
                  <a:pt x="76509" y="677307"/>
                </a:lnTo>
                <a:lnTo>
                  <a:pt x="76393" y="679761"/>
                </a:lnTo>
                <a:lnTo>
                  <a:pt x="78494" y="684066"/>
                </a:lnTo>
                <a:lnTo>
                  <a:pt x="78258" y="686403"/>
                </a:lnTo>
                <a:lnTo>
                  <a:pt x="75926" y="688151"/>
                </a:lnTo>
                <a:lnTo>
                  <a:pt x="77096" y="684419"/>
                </a:lnTo>
                <a:lnTo>
                  <a:pt x="74878" y="679173"/>
                </a:lnTo>
                <a:lnTo>
                  <a:pt x="72658" y="677307"/>
                </a:lnTo>
                <a:lnTo>
                  <a:pt x="71376" y="679290"/>
                </a:lnTo>
                <a:lnTo>
                  <a:pt x="71146" y="681862"/>
                </a:lnTo>
                <a:lnTo>
                  <a:pt x="72546" y="683846"/>
                </a:lnTo>
                <a:lnTo>
                  <a:pt x="71262" y="686285"/>
                </a:lnTo>
                <a:lnTo>
                  <a:pt x="70211" y="685007"/>
                </a:lnTo>
                <a:lnTo>
                  <a:pt x="69513" y="682318"/>
                </a:lnTo>
                <a:lnTo>
                  <a:pt x="67764" y="682318"/>
                </a:lnTo>
                <a:lnTo>
                  <a:pt x="65313" y="684066"/>
                </a:lnTo>
                <a:lnTo>
                  <a:pt x="61697" y="684066"/>
                </a:lnTo>
                <a:lnTo>
                  <a:pt x="58667" y="685242"/>
                </a:lnTo>
                <a:lnTo>
                  <a:pt x="61466" y="687343"/>
                </a:lnTo>
                <a:lnTo>
                  <a:pt x="61696" y="691178"/>
                </a:lnTo>
                <a:lnTo>
                  <a:pt x="63049" y="693632"/>
                </a:lnTo>
                <a:lnTo>
                  <a:pt x="63575" y="695557"/>
                </a:lnTo>
                <a:lnTo>
                  <a:pt x="62582" y="697262"/>
                </a:lnTo>
                <a:lnTo>
                  <a:pt x="63103" y="698320"/>
                </a:lnTo>
                <a:lnTo>
                  <a:pt x="65269" y="698731"/>
                </a:lnTo>
                <a:lnTo>
                  <a:pt x="66493" y="696263"/>
                </a:lnTo>
                <a:lnTo>
                  <a:pt x="67958" y="697203"/>
                </a:lnTo>
                <a:lnTo>
                  <a:pt x="70412" y="698026"/>
                </a:lnTo>
                <a:lnTo>
                  <a:pt x="70412" y="698952"/>
                </a:lnTo>
                <a:lnTo>
                  <a:pt x="68132" y="699833"/>
                </a:lnTo>
                <a:lnTo>
                  <a:pt x="65854" y="701817"/>
                </a:lnTo>
                <a:lnTo>
                  <a:pt x="66495" y="703522"/>
                </a:lnTo>
                <a:lnTo>
                  <a:pt x="70352" y="703874"/>
                </a:lnTo>
                <a:lnTo>
                  <a:pt x="74797" y="706372"/>
                </a:lnTo>
                <a:lnTo>
                  <a:pt x="76373" y="705755"/>
                </a:lnTo>
                <a:lnTo>
                  <a:pt x="77714" y="703757"/>
                </a:lnTo>
                <a:lnTo>
                  <a:pt x="76433" y="700480"/>
                </a:lnTo>
                <a:lnTo>
                  <a:pt x="77250" y="698026"/>
                </a:lnTo>
                <a:lnTo>
                  <a:pt x="76314" y="695513"/>
                </a:lnTo>
                <a:lnTo>
                  <a:pt x="75084" y="696204"/>
                </a:lnTo>
                <a:lnTo>
                  <a:pt x="72752" y="695851"/>
                </a:lnTo>
                <a:lnTo>
                  <a:pt x="73569" y="694984"/>
                </a:lnTo>
                <a:lnTo>
                  <a:pt x="75382" y="693691"/>
                </a:lnTo>
                <a:lnTo>
                  <a:pt x="75320" y="691825"/>
                </a:lnTo>
                <a:lnTo>
                  <a:pt x="76725" y="691061"/>
                </a:lnTo>
                <a:lnTo>
                  <a:pt x="80287" y="692266"/>
                </a:lnTo>
                <a:lnTo>
                  <a:pt x="81867" y="691296"/>
                </a:lnTo>
                <a:lnTo>
                  <a:pt x="82450" y="692971"/>
                </a:lnTo>
                <a:lnTo>
                  <a:pt x="84084" y="693691"/>
                </a:lnTo>
                <a:lnTo>
                  <a:pt x="84847" y="692119"/>
                </a:lnTo>
                <a:lnTo>
                  <a:pt x="88003" y="691355"/>
                </a:lnTo>
                <a:lnTo>
                  <a:pt x="90810" y="692266"/>
                </a:lnTo>
                <a:lnTo>
                  <a:pt x="93962" y="691928"/>
                </a:lnTo>
                <a:lnTo>
                  <a:pt x="96708" y="692163"/>
                </a:lnTo>
                <a:lnTo>
                  <a:pt x="96999" y="693324"/>
                </a:lnTo>
                <a:lnTo>
                  <a:pt x="95248" y="694161"/>
                </a:lnTo>
                <a:lnTo>
                  <a:pt x="93845" y="696189"/>
                </a:lnTo>
                <a:lnTo>
                  <a:pt x="91977" y="695748"/>
                </a:lnTo>
                <a:lnTo>
                  <a:pt x="89990" y="694161"/>
                </a:lnTo>
                <a:lnTo>
                  <a:pt x="87884" y="694749"/>
                </a:lnTo>
                <a:lnTo>
                  <a:pt x="82857" y="699187"/>
                </a:lnTo>
                <a:lnTo>
                  <a:pt x="81692" y="699363"/>
                </a:lnTo>
                <a:lnTo>
                  <a:pt x="80234" y="699084"/>
                </a:lnTo>
                <a:lnTo>
                  <a:pt x="78302" y="701186"/>
                </a:lnTo>
                <a:lnTo>
                  <a:pt x="78769" y="703110"/>
                </a:lnTo>
                <a:lnTo>
                  <a:pt x="77714" y="705227"/>
                </a:lnTo>
                <a:lnTo>
                  <a:pt x="76840" y="706446"/>
                </a:lnTo>
                <a:lnTo>
                  <a:pt x="76959" y="707681"/>
                </a:lnTo>
                <a:lnTo>
                  <a:pt x="78300" y="708562"/>
                </a:lnTo>
                <a:lnTo>
                  <a:pt x="77131" y="710017"/>
                </a:lnTo>
                <a:lnTo>
                  <a:pt x="77131" y="711310"/>
                </a:lnTo>
                <a:lnTo>
                  <a:pt x="81867" y="712897"/>
                </a:lnTo>
                <a:lnTo>
                  <a:pt x="85254" y="715880"/>
                </a:lnTo>
                <a:lnTo>
                  <a:pt x="86305" y="715939"/>
                </a:lnTo>
                <a:lnTo>
                  <a:pt x="86953" y="714469"/>
                </a:lnTo>
                <a:lnTo>
                  <a:pt x="86247" y="712015"/>
                </a:lnTo>
                <a:lnTo>
                  <a:pt x="88118" y="709723"/>
                </a:lnTo>
                <a:lnTo>
                  <a:pt x="90219" y="709179"/>
                </a:lnTo>
                <a:lnTo>
                  <a:pt x="90515" y="707916"/>
                </a:lnTo>
                <a:lnTo>
                  <a:pt x="88002" y="705109"/>
                </a:lnTo>
                <a:lnTo>
                  <a:pt x="92266" y="704227"/>
                </a:lnTo>
                <a:lnTo>
                  <a:pt x="94892" y="701891"/>
                </a:lnTo>
                <a:lnTo>
                  <a:pt x="97639" y="697850"/>
                </a:lnTo>
                <a:lnTo>
                  <a:pt x="99628" y="696615"/>
                </a:lnTo>
                <a:lnTo>
                  <a:pt x="100154" y="697438"/>
                </a:lnTo>
                <a:lnTo>
                  <a:pt x="102375" y="698673"/>
                </a:lnTo>
                <a:lnTo>
                  <a:pt x="104188" y="698614"/>
                </a:lnTo>
                <a:lnTo>
                  <a:pt x="104595" y="699422"/>
                </a:lnTo>
                <a:lnTo>
                  <a:pt x="102375" y="700363"/>
                </a:lnTo>
                <a:lnTo>
                  <a:pt x="100795" y="702993"/>
                </a:lnTo>
                <a:lnTo>
                  <a:pt x="100269" y="704932"/>
                </a:lnTo>
                <a:lnTo>
                  <a:pt x="97470" y="707681"/>
                </a:lnTo>
                <a:lnTo>
                  <a:pt x="97470" y="711016"/>
                </a:lnTo>
                <a:lnTo>
                  <a:pt x="98401" y="713176"/>
                </a:lnTo>
                <a:lnTo>
                  <a:pt x="96764" y="715057"/>
                </a:lnTo>
                <a:lnTo>
                  <a:pt x="94196" y="716159"/>
                </a:lnTo>
                <a:lnTo>
                  <a:pt x="94315" y="714808"/>
                </a:lnTo>
                <a:lnTo>
                  <a:pt x="95656" y="713823"/>
                </a:lnTo>
                <a:lnTo>
                  <a:pt x="95714" y="709826"/>
                </a:lnTo>
                <a:lnTo>
                  <a:pt x="94663" y="709179"/>
                </a:lnTo>
                <a:lnTo>
                  <a:pt x="93144" y="710311"/>
                </a:lnTo>
                <a:lnTo>
                  <a:pt x="92672" y="712427"/>
                </a:lnTo>
                <a:lnTo>
                  <a:pt x="91507" y="712001"/>
                </a:lnTo>
                <a:lnTo>
                  <a:pt x="89696" y="712177"/>
                </a:lnTo>
                <a:lnTo>
                  <a:pt x="88465" y="713691"/>
                </a:lnTo>
                <a:lnTo>
                  <a:pt x="90102" y="716409"/>
                </a:lnTo>
                <a:lnTo>
                  <a:pt x="95302" y="721420"/>
                </a:lnTo>
                <a:lnTo>
                  <a:pt x="99919" y="722184"/>
                </a:lnTo>
                <a:lnTo>
                  <a:pt x="102960" y="723874"/>
                </a:lnTo>
                <a:lnTo>
                  <a:pt x="104946" y="723771"/>
                </a:lnTo>
                <a:lnTo>
                  <a:pt x="107048" y="724888"/>
                </a:lnTo>
                <a:lnTo>
                  <a:pt x="108510" y="723360"/>
                </a:lnTo>
                <a:lnTo>
                  <a:pt x="110439" y="719715"/>
                </a:lnTo>
                <a:lnTo>
                  <a:pt x="108805" y="714808"/>
                </a:lnTo>
                <a:lnTo>
                  <a:pt x="109274" y="712427"/>
                </a:lnTo>
                <a:lnTo>
                  <a:pt x="109036" y="710311"/>
                </a:lnTo>
                <a:lnTo>
                  <a:pt x="109562" y="706035"/>
                </a:lnTo>
                <a:lnTo>
                  <a:pt x="109872" y="701215"/>
                </a:lnTo>
                <a:lnTo>
                  <a:pt x="109052" y="697952"/>
                </a:lnTo>
                <a:lnTo>
                  <a:pt x="109524" y="695719"/>
                </a:lnTo>
                <a:lnTo>
                  <a:pt x="113490" y="693397"/>
                </a:lnTo>
                <a:lnTo>
                  <a:pt x="117221" y="688960"/>
                </a:lnTo>
                <a:lnTo>
                  <a:pt x="119434" y="688019"/>
                </a:lnTo>
                <a:lnTo>
                  <a:pt x="122702" y="688019"/>
                </a:lnTo>
                <a:lnTo>
                  <a:pt x="123983" y="686755"/>
                </a:lnTo>
                <a:lnTo>
                  <a:pt x="123638" y="682655"/>
                </a:lnTo>
                <a:lnTo>
                  <a:pt x="125501" y="680907"/>
                </a:lnTo>
                <a:lnTo>
                  <a:pt x="129118" y="679981"/>
                </a:lnTo>
                <a:lnTo>
                  <a:pt x="133317" y="682420"/>
                </a:lnTo>
                <a:lnTo>
                  <a:pt x="135300" y="681260"/>
                </a:lnTo>
                <a:lnTo>
                  <a:pt x="135855" y="681539"/>
                </a:lnTo>
                <a:lnTo>
                  <a:pt x="135855" y="681539"/>
                </a:lnTo>
                <a:close/>
                <a:moveTo>
                  <a:pt x="168178" y="767561"/>
                </a:moveTo>
                <a:lnTo>
                  <a:pt x="169576" y="768560"/>
                </a:lnTo>
                <a:lnTo>
                  <a:pt x="171801" y="766342"/>
                </a:lnTo>
                <a:lnTo>
                  <a:pt x="170222" y="766342"/>
                </a:lnTo>
                <a:cubicBezTo>
                  <a:pt x="170222" y="766342"/>
                  <a:pt x="168239" y="767752"/>
                  <a:pt x="168178" y="767561"/>
                </a:cubicBezTo>
                <a:lnTo>
                  <a:pt x="168178" y="767561"/>
                </a:lnTo>
                <a:close/>
                <a:moveTo>
                  <a:pt x="21692" y="473771"/>
                </a:moveTo>
                <a:lnTo>
                  <a:pt x="18546" y="472037"/>
                </a:lnTo>
                <a:lnTo>
                  <a:pt x="16675" y="472154"/>
                </a:lnTo>
                <a:lnTo>
                  <a:pt x="16909" y="474021"/>
                </a:lnTo>
                <a:lnTo>
                  <a:pt x="20525" y="477635"/>
                </a:lnTo>
                <a:lnTo>
                  <a:pt x="19127" y="479031"/>
                </a:lnTo>
                <a:lnTo>
                  <a:pt x="22617" y="482308"/>
                </a:lnTo>
                <a:lnTo>
                  <a:pt x="21973" y="482940"/>
                </a:lnTo>
                <a:lnTo>
                  <a:pt x="18759" y="481882"/>
                </a:lnTo>
                <a:lnTo>
                  <a:pt x="17413" y="484233"/>
                </a:lnTo>
                <a:lnTo>
                  <a:pt x="17763" y="487569"/>
                </a:lnTo>
                <a:lnTo>
                  <a:pt x="17708" y="488980"/>
                </a:lnTo>
                <a:lnTo>
                  <a:pt x="12332" y="489509"/>
                </a:lnTo>
                <a:lnTo>
                  <a:pt x="8589" y="487922"/>
                </a:lnTo>
                <a:lnTo>
                  <a:pt x="10226" y="484351"/>
                </a:lnTo>
                <a:lnTo>
                  <a:pt x="9585" y="474462"/>
                </a:lnTo>
                <a:lnTo>
                  <a:pt x="8236" y="470435"/>
                </a:lnTo>
                <a:lnTo>
                  <a:pt x="7305" y="469553"/>
                </a:lnTo>
                <a:lnTo>
                  <a:pt x="6485" y="467555"/>
                </a:lnTo>
                <a:lnTo>
                  <a:pt x="7186" y="465101"/>
                </a:lnTo>
                <a:lnTo>
                  <a:pt x="8999" y="463690"/>
                </a:lnTo>
                <a:lnTo>
                  <a:pt x="9234" y="461178"/>
                </a:lnTo>
                <a:lnTo>
                  <a:pt x="8126" y="459605"/>
                </a:lnTo>
                <a:lnTo>
                  <a:pt x="8238" y="457842"/>
                </a:lnTo>
                <a:lnTo>
                  <a:pt x="10520" y="455682"/>
                </a:lnTo>
                <a:lnTo>
                  <a:pt x="14082" y="455799"/>
                </a:lnTo>
                <a:lnTo>
                  <a:pt x="17065" y="457078"/>
                </a:lnTo>
                <a:lnTo>
                  <a:pt x="19867" y="461119"/>
                </a:lnTo>
                <a:lnTo>
                  <a:pt x="19691" y="465454"/>
                </a:lnTo>
                <a:lnTo>
                  <a:pt x="20396" y="466688"/>
                </a:lnTo>
                <a:lnTo>
                  <a:pt x="20339" y="469847"/>
                </a:lnTo>
                <a:lnTo>
                  <a:pt x="16772" y="468789"/>
                </a:lnTo>
                <a:lnTo>
                  <a:pt x="20630" y="471537"/>
                </a:lnTo>
                <a:lnTo>
                  <a:pt x="21795" y="473066"/>
                </a:lnTo>
                <a:lnTo>
                  <a:pt x="21692" y="473771"/>
                </a:lnTo>
                <a:lnTo>
                  <a:pt x="21692" y="473771"/>
                </a:lnTo>
                <a:close/>
                <a:moveTo>
                  <a:pt x="23794" y="465850"/>
                </a:moveTo>
                <a:lnTo>
                  <a:pt x="26126" y="464807"/>
                </a:lnTo>
                <a:lnTo>
                  <a:pt x="27758" y="466424"/>
                </a:lnTo>
                <a:lnTo>
                  <a:pt x="26593" y="468172"/>
                </a:lnTo>
                <a:lnTo>
                  <a:pt x="23794" y="465850"/>
                </a:lnTo>
                <a:lnTo>
                  <a:pt x="23794" y="465850"/>
                </a:lnTo>
                <a:close/>
                <a:moveTo>
                  <a:pt x="4909" y="496298"/>
                </a:moveTo>
                <a:lnTo>
                  <a:pt x="6136" y="494887"/>
                </a:lnTo>
                <a:lnTo>
                  <a:pt x="8590" y="494887"/>
                </a:lnTo>
                <a:lnTo>
                  <a:pt x="10637" y="496415"/>
                </a:lnTo>
                <a:lnTo>
                  <a:pt x="6604" y="497929"/>
                </a:lnTo>
                <a:lnTo>
                  <a:pt x="4909" y="496298"/>
                </a:lnTo>
                <a:lnTo>
                  <a:pt x="4909" y="496298"/>
                </a:lnTo>
                <a:close/>
                <a:moveTo>
                  <a:pt x="27292" y="499751"/>
                </a:moveTo>
                <a:lnTo>
                  <a:pt x="30152" y="497826"/>
                </a:lnTo>
                <a:lnTo>
                  <a:pt x="30152" y="499986"/>
                </a:lnTo>
                <a:lnTo>
                  <a:pt x="28346" y="501735"/>
                </a:lnTo>
                <a:lnTo>
                  <a:pt x="27292" y="499751"/>
                </a:lnTo>
                <a:lnTo>
                  <a:pt x="27292" y="499751"/>
                </a:lnTo>
                <a:close/>
                <a:moveTo>
                  <a:pt x="22383" y="499281"/>
                </a:moveTo>
                <a:lnTo>
                  <a:pt x="24777" y="499986"/>
                </a:lnTo>
                <a:lnTo>
                  <a:pt x="25190" y="503204"/>
                </a:lnTo>
                <a:lnTo>
                  <a:pt x="23088" y="504380"/>
                </a:lnTo>
                <a:lnTo>
                  <a:pt x="22850" y="502440"/>
                </a:lnTo>
                <a:lnTo>
                  <a:pt x="20746" y="500691"/>
                </a:lnTo>
                <a:lnTo>
                  <a:pt x="22383" y="499281"/>
                </a:lnTo>
                <a:lnTo>
                  <a:pt x="22383" y="499281"/>
                </a:lnTo>
                <a:close/>
                <a:moveTo>
                  <a:pt x="14959" y="498575"/>
                </a:moveTo>
                <a:lnTo>
                  <a:pt x="15719" y="497297"/>
                </a:lnTo>
                <a:lnTo>
                  <a:pt x="19986" y="498282"/>
                </a:lnTo>
                <a:lnTo>
                  <a:pt x="16772" y="500339"/>
                </a:lnTo>
                <a:lnTo>
                  <a:pt x="14959" y="498575"/>
                </a:lnTo>
                <a:lnTo>
                  <a:pt x="14959" y="498575"/>
                </a:lnTo>
                <a:close/>
                <a:moveTo>
                  <a:pt x="16186" y="504556"/>
                </a:moveTo>
                <a:lnTo>
                  <a:pt x="16830" y="503674"/>
                </a:lnTo>
                <a:lnTo>
                  <a:pt x="18235" y="504674"/>
                </a:lnTo>
                <a:lnTo>
                  <a:pt x="17651" y="506364"/>
                </a:lnTo>
                <a:lnTo>
                  <a:pt x="16186" y="504556"/>
                </a:lnTo>
                <a:lnTo>
                  <a:pt x="16186" y="504556"/>
                </a:lnTo>
                <a:close/>
                <a:moveTo>
                  <a:pt x="12011" y="508583"/>
                </a:moveTo>
                <a:lnTo>
                  <a:pt x="13119" y="506364"/>
                </a:lnTo>
                <a:lnTo>
                  <a:pt x="15516" y="506467"/>
                </a:lnTo>
                <a:lnTo>
                  <a:pt x="17121" y="508186"/>
                </a:lnTo>
                <a:lnTo>
                  <a:pt x="16771" y="509582"/>
                </a:lnTo>
                <a:lnTo>
                  <a:pt x="14255" y="510581"/>
                </a:lnTo>
                <a:lnTo>
                  <a:pt x="12535" y="510140"/>
                </a:lnTo>
                <a:lnTo>
                  <a:pt x="12011" y="508583"/>
                </a:lnTo>
                <a:lnTo>
                  <a:pt x="12011" y="508583"/>
                </a:lnTo>
                <a:close/>
                <a:moveTo>
                  <a:pt x="9410" y="513975"/>
                </a:moveTo>
                <a:lnTo>
                  <a:pt x="11106" y="515651"/>
                </a:lnTo>
                <a:lnTo>
                  <a:pt x="9058" y="517193"/>
                </a:lnTo>
                <a:lnTo>
                  <a:pt x="7831" y="515959"/>
                </a:lnTo>
                <a:lnTo>
                  <a:pt x="9410" y="513975"/>
                </a:lnTo>
                <a:lnTo>
                  <a:pt x="9410" y="513975"/>
                </a:lnTo>
                <a:close/>
                <a:moveTo>
                  <a:pt x="24841" y="512976"/>
                </a:moveTo>
                <a:lnTo>
                  <a:pt x="25777" y="516591"/>
                </a:lnTo>
                <a:lnTo>
                  <a:pt x="23445" y="516356"/>
                </a:lnTo>
                <a:lnTo>
                  <a:pt x="24841" y="512976"/>
                </a:lnTo>
                <a:lnTo>
                  <a:pt x="24841" y="512976"/>
                </a:lnTo>
                <a:close/>
                <a:moveTo>
                  <a:pt x="19241" y="511815"/>
                </a:moveTo>
                <a:lnTo>
                  <a:pt x="22393" y="510640"/>
                </a:lnTo>
                <a:lnTo>
                  <a:pt x="22393" y="514842"/>
                </a:lnTo>
                <a:lnTo>
                  <a:pt x="19241" y="511815"/>
                </a:lnTo>
                <a:lnTo>
                  <a:pt x="19241" y="511815"/>
                </a:lnTo>
                <a:close/>
                <a:moveTo>
                  <a:pt x="12476" y="537002"/>
                </a:moveTo>
                <a:lnTo>
                  <a:pt x="13876" y="536884"/>
                </a:lnTo>
                <a:lnTo>
                  <a:pt x="14346" y="539691"/>
                </a:lnTo>
                <a:lnTo>
                  <a:pt x="12593" y="539574"/>
                </a:lnTo>
                <a:lnTo>
                  <a:pt x="12476" y="537002"/>
                </a:lnTo>
                <a:lnTo>
                  <a:pt x="12476" y="537002"/>
                </a:lnTo>
                <a:close/>
                <a:moveTo>
                  <a:pt x="12714" y="515989"/>
                </a:moveTo>
                <a:lnTo>
                  <a:pt x="12944" y="513447"/>
                </a:lnTo>
                <a:lnTo>
                  <a:pt x="12247" y="511448"/>
                </a:lnTo>
                <a:lnTo>
                  <a:pt x="15513" y="511580"/>
                </a:lnTo>
                <a:lnTo>
                  <a:pt x="17143" y="514725"/>
                </a:lnTo>
                <a:lnTo>
                  <a:pt x="14692" y="515195"/>
                </a:lnTo>
                <a:lnTo>
                  <a:pt x="12714" y="515989"/>
                </a:lnTo>
                <a:lnTo>
                  <a:pt x="12714" y="515989"/>
                </a:lnTo>
                <a:close/>
                <a:moveTo>
                  <a:pt x="6064" y="521381"/>
                </a:moveTo>
                <a:lnTo>
                  <a:pt x="1984" y="519618"/>
                </a:lnTo>
                <a:lnTo>
                  <a:pt x="2332" y="517532"/>
                </a:lnTo>
                <a:lnTo>
                  <a:pt x="5366" y="517532"/>
                </a:lnTo>
                <a:lnTo>
                  <a:pt x="7115" y="519398"/>
                </a:lnTo>
                <a:lnTo>
                  <a:pt x="6064" y="521381"/>
                </a:lnTo>
                <a:lnTo>
                  <a:pt x="6064" y="521381"/>
                </a:lnTo>
                <a:close/>
                <a:moveTo>
                  <a:pt x="17612" y="532109"/>
                </a:moveTo>
                <a:lnTo>
                  <a:pt x="20293" y="531873"/>
                </a:lnTo>
                <a:lnTo>
                  <a:pt x="20177" y="534901"/>
                </a:lnTo>
                <a:lnTo>
                  <a:pt x="17612" y="532109"/>
                </a:lnTo>
                <a:lnTo>
                  <a:pt x="17612" y="532109"/>
                </a:lnTo>
                <a:close/>
                <a:moveTo>
                  <a:pt x="21807" y="535959"/>
                </a:moveTo>
                <a:lnTo>
                  <a:pt x="25075" y="535841"/>
                </a:lnTo>
                <a:lnTo>
                  <a:pt x="23326" y="537942"/>
                </a:lnTo>
                <a:lnTo>
                  <a:pt x="21807" y="535959"/>
                </a:lnTo>
                <a:lnTo>
                  <a:pt x="21807" y="535959"/>
                </a:lnTo>
                <a:close/>
                <a:moveTo>
                  <a:pt x="27644" y="507598"/>
                </a:moveTo>
                <a:lnTo>
                  <a:pt x="28925" y="506790"/>
                </a:lnTo>
                <a:lnTo>
                  <a:pt x="31724" y="508994"/>
                </a:lnTo>
                <a:lnTo>
                  <a:pt x="28458" y="509244"/>
                </a:lnTo>
                <a:lnTo>
                  <a:pt x="27644" y="507598"/>
                </a:lnTo>
                <a:lnTo>
                  <a:pt x="27644" y="507598"/>
                </a:lnTo>
                <a:close/>
                <a:moveTo>
                  <a:pt x="32887" y="510184"/>
                </a:moveTo>
                <a:lnTo>
                  <a:pt x="35924" y="510743"/>
                </a:lnTo>
                <a:lnTo>
                  <a:pt x="36626" y="513094"/>
                </a:lnTo>
                <a:lnTo>
                  <a:pt x="39188" y="515900"/>
                </a:lnTo>
                <a:lnTo>
                  <a:pt x="37439" y="518443"/>
                </a:lnTo>
                <a:lnTo>
                  <a:pt x="36507" y="520676"/>
                </a:lnTo>
                <a:lnTo>
                  <a:pt x="34409" y="521147"/>
                </a:lnTo>
                <a:lnTo>
                  <a:pt x="32887" y="520324"/>
                </a:lnTo>
                <a:lnTo>
                  <a:pt x="31257" y="519971"/>
                </a:lnTo>
                <a:lnTo>
                  <a:pt x="28925" y="522425"/>
                </a:lnTo>
                <a:lnTo>
                  <a:pt x="28694" y="518795"/>
                </a:lnTo>
                <a:lnTo>
                  <a:pt x="28108" y="516238"/>
                </a:lnTo>
                <a:lnTo>
                  <a:pt x="29623" y="511448"/>
                </a:lnTo>
                <a:lnTo>
                  <a:pt x="32887" y="510184"/>
                </a:lnTo>
                <a:lnTo>
                  <a:pt x="32887" y="510184"/>
                </a:lnTo>
                <a:close/>
                <a:moveTo>
                  <a:pt x="14812" y="519853"/>
                </a:moveTo>
                <a:lnTo>
                  <a:pt x="15629" y="517296"/>
                </a:lnTo>
                <a:lnTo>
                  <a:pt x="22395" y="517399"/>
                </a:lnTo>
                <a:lnTo>
                  <a:pt x="20877" y="519045"/>
                </a:lnTo>
                <a:lnTo>
                  <a:pt x="16796" y="519853"/>
                </a:lnTo>
                <a:lnTo>
                  <a:pt x="16213" y="521147"/>
                </a:lnTo>
                <a:cubicBezTo>
                  <a:pt x="16211" y="521147"/>
                  <a:pt x="14812" y="519971"/>
                  <a:pt x="14812" y="519853"/>
                </a:cubicBezTo>
                <a:lnTo>
                  <a:pt x="14812" y="519853"/>
                </a:lnTo>
                <a:close/>
                <a:moveTo>
                  <a:pt x="18546" y="526040"/>
                </a:moveTo>
                <a:lnTo>
                  <a:pt x="17024" y="524644"/>
                </a:lnTo>
                <a:lnTo>
                  <a:pt x="20644" y="523468"/>
                </a:lnTo>
                <a:lnTo>
                  <a:pt x="22977" y="523233"/>
                </a:lnTo>
                <a:lnTo>
                  <a:pt x="22743" y="525908"/>
                </a:lnTo>
                <a:lnTo>
                  <a:pt x="18546" y="526040"/>
                </a:lnTo>
                <a:lnTo>
                  <a:pt x="18546" y="526040"/>
                </a:lnTo>
                <a:close/>
                <a:moveTo>
                  <a:pt x="19825" y="528259"/>
                </a:moveTo>
                <a:lnTo>
                  <a:pt x="22624" y="526613"/>
                </a:lnTo>
                <a:lnTo>
                  <a:pt x="26126" y="526613"/>
                </a:lnTo>
                <a:lnTo>
                  <a:pt x="26478" y="531756"/>
                </a:lnTo>
                <a:lnTo>
                  <a:pt x="24730" y="534210"/>
                </a:lnTo>
                <a:lnTo>
                  <a:pt x="22625" y="533152"/>
                </a:lnTo>
                <a:lnTo>
                  <a:pt x="21575" y="529655"/>
                </a:lnTo>
                <a:lnTo>
                  <a:pt x="19825" y="528259"/>
                </a:lnTo>
                <a:lnTo>
                  <a:pt x="19825" y="528259"/>
                </a:lnTo>
                <a:close/>
                <a:moveTo>
                  <a:pt x="15277" y="536884"/>
                </a:moveTo>
                <a:lnTo>
                  <a:pt x="16565" y="535018"/>
                </a:lnTo>
                <a:lnTo>
                  <a:pt x="17494" y="536429"/>
                </a:lnTo>
                <a:lnTo>
                  <a:pt x="20293" y="537002"/>
                </a:lnTo>
                <a:lnTo>
                  <a:pt x="21575" y="539574"/>
                </a:lnTo>
                <a:lnTo>
                  <a:pt x="18314" y="540264"/>
                </a:lnTo>
                <a:lnTo>
                  <a:pt x="15277" y="536884"/>
                </a:lnTo>
                <a:lnTo>
                  <a:pt x="15277" y="536884"/>
                </a:lnTo>
                <a:close/>
                <a:moveTo>
                  <a:pt x="23794" y="599645"/>
                </a:moveTo>
                <a:lnTo>
                  <a:pt x="25776" y="597897"/>
                </a:lnTo>
                <a:lnTo>
                  <a:pt x="24256" y="596603"/>
                </a:lnTo>
                <a:lnTo>
                  <a:pt x="23556" y="597779"/>
                </a:lnTo>
                <a:lnTo>
                  <a:pt x="19710" y="591945"/>
                </a:lnTo>
                <a:lnTo>
                  <a:pt x="16675" y="589374"/>
                </a:lnTo>
                <a:lnTo>
                  <a:pt x="17964" y="587508"/>
                </a:lnTo>
                <a:lnTo>
                  <a:pt x="20761" y="587155"/>
                </a:lnTo>
                <a:lnTo>
                  <a:pt x="23326" y="585641"/>
                </a:lnTo>
                <a:lnTo>
                  <a:pt x="23675" y="590770"/>
                </a:lnTo>
                <a:lnTo>
                  <a:pt x="26709" y="592048"/>
                </a:lnTo>
                <a:lnTo>
                  <a:pt x="26946" y="595545"/>
                </a:lnTo>
                <a:lnTo>
                  <a:pt x="29507" y="597897"/>
                </a:lnTo>
                <a:lnTo>
                  <a:pt x="31136" y="603260"/>
                </a:lnTo>
                <a:lnTo>
                  <a:pt x="27758" y="602907"/>
                </a:lnTo>
                <a:lnTo>
                  <a:pt x="24609" y="603260"/>
                </a:lnTo>
                <a:lnTo>
                  <a:pt x="23794" y="599645"/>
                </a:lnTo>
                <a:lnTo>
                  <a:pt x="23794" y="599645"/>
                </a:lnTo>
                <a:close/>
                <a:moveTo>
                  <a:pt x="11864" y="593429"/>
                </a:moveTo>
                <a:lnTo>
                  <a:pt x="11983" y="591519"/>
                </a:lnTo>
                <a:lnTo>
                  <a:pt x="12974" y="590402"/>
                </a:lnTo>
                <a:lnTo>
                  <a:pt x="15662" y="591166"/>
                </a:lnTo>
                <a:lnTo>
                  <a:pt x="19869" y="597720"/>
                </a:lnTo>
                <a:lnTo>
                  <a:pt x="22672" y="601864"/>
                </a:lnTo>
                <a:lnTo>
                  <a:pt x="22500" y="605391"/>
                </a:lnTo>
                <a:lnTo>
                  <a:pt x="21450" y="607125"/>
                </a:lnTo>
                <a:lnTo>
                  <a:pt x="18881" y="605567"/>
                </a:lnTo>
                <a:lnTo>
                  <a:pt x="17592" y="600806"/>
                </a:lnTo>
                <a:lnTo>
                  <a:pt x="17941" y="599542"/>
                </a:lnTo>
                <a:lnTo>
                  <a:pt x="15901" y="597897"/>
                </a:lnTo>
                <a:lnTo>
                  <a:pt x="12626" y="597250"/>
                </a:lnTo>
                <a:lnTo>
                  <a:pt x="11864" y="593429"/>
                </a:lnTo>
                <a:lnTo>
                  <a:pt x="11864" y="593429"/>
                </a:lnTo>
                <a:close/>
                <a:moveTo>
                  <a:pt x="12448" y="598896"/>
                </a:moveTo>
                <a:lnTo>
                  <a:pt x="13675" y="599249"/>
                </a:lnTo>
                <a:lnTo>
                  <a:pt x="15952" y="600233"/>
                </a:lnTo>
                <a:lnTo>
                  <a:pt x="17003" y="603393"/>
                </a:lnTo>
                <a:lnTo>
                  <a:pt x="16424" y="605743"/>
                </a:lnTo>
                <a:lnTo>
                  <a:pt x="14552" y="606038"/>
                </a:lnTo>
                <a:lnTo>
                  <a:pt x="14318" y="604627"/>
                </a:lnTo>
                <a:lnTo>
                  <a:pt x="12565" y="603290"/>
                </a:lnTo>
                <a:lnTo>
                  <a:pt x="12448" y="598896"/>
                </a:lnTo>
                <a:lnTo>
                  <a:pt x="12448" y="598896"/>
                </a:lnTo>
                <a:close/>
                <a:moveTo>
                  <a:pt x="18464" y="618072"/>
                </a:moveTo>
                <a:lnTo>
                  <a:pt x="17237" y="617323"/>
                </a:lnTo>
                <a:lnTo>
                  <a:pt x="17413" y="614869"/>
                </a:lnTo>
                <a:lnTo>
                  <a:pt x="15719" y="609373"/>
                </a:lnTo>
                <a:lnTo>
                  <a:pt x="17475" y="607727"/>
                </a:lnTo>
                <a:lnTo>
                  <a:pt x="18115" y="608668"/>
                </a:lnTo>
                <a:lnTo>
                  <a:pt x="21858" y="610358"/>
                </a:lnTo>
                <a:lnTo>
                  <a:pt x="23088" y="613003"/>
                </a:lnTo>
                <a:lnTo>
                  <a:pt x="21213" y="613693"/>
                </a:lnTo>
                <a:lnTo>
                  <a:pt x="18464" y="618072"/>
                </a:lnTo>
                <a:lnTo>
                  <a:pt x="18464" y="618072"/>
                </a:lnTo>
                <a:close/>
                <a:moveTo>
                  <a:pt x="22790" y="630328"/>
                </a:moveTo>
                <a:lnTo>
                  <a:pt x="20746" y="631783"/>
                </a:lnTo>
                <a:lnTo>
                  <a:pt x="19055" y="630034"/>
                </a:lnTo>
                <a:lnTo>
                  <a:pt x="19633" y="628212"/>
                </a:lnTo>
                <a:lnTo>
                  <a:pt x="18114" y="626404"/>
                </a:lnTo>
                <a:lnTo>
                  <a:pt x="21619" y="624464"/>
                </a:lnTo>
                <a:lnTo>
                  <a:pt x="23548" y="627624"/>
                </a:lnTo>
                <a:lnTo>
                  <a:pt x="22790" y="630328"/>
                </a:lnTo>
                <a:lnTo>
                  <a:pt x="22790" y="630328"/>
                </a:lnTo>
                <a:close/>
                <a:moveTo>
                  <a:pt x="30909" y="628800"/>
                </a:moveTo>
                <a:lnTo>
                  <a:pt x="30095" y="632062"/>
                </a:lnTo>
                <a:lnTo>
                  <a:pt x="28577" y="633120"/>
                </a:lnTo>
                <a:lnTo>
                  <a:pt x="25777" y="630548"/>
                </a:lnTo>
                <a:lnTo>
                  <a:pt x="24730" y="626698"/>
                </a:lnTo>
                <a:lnTo>
                  <a:pt x="21459" y="620291"/>
                </a:lnTo>
                <a:lnTo>
                  <a:pt x="24730" y="619703"/>
                </a:lnTo>
                <a:lnTo>
                  <a:pt x="27057" y="617720"/>
                </a:lnTo>
                <a:lnTo>
                  <a:pt x="27291" y="615501"/>
                </a:lnTo>
                <a:lnTo>
                  <a:pt x="26005" y="617352"/>
                </a:lnTo>
                <a:lnTo>
                  <a:pt x="24609" y="617484"/>
                </a:lnTo>
                <a:lnTo>
                  <a:pt x="24142" y="615736"/>
                </a:lnTo>
                <a:lnTo>
                  <a:pt x="25073" y="612929"/>
                </a:lnTo>
                <a:lnTo>
                  <a:pt x="23206" y="610960"/>
                </a:lnTo>
                <a:lnTo>
                  <a:pt x="23094" y="607331"/>
                </a:lnTo>
                <a:lnTo>
                  <a:pt x="24840" y="605817"/>
                </a:lnTo>
                <a:lnTo>
                  <a:pt x="29388" y="605817"/>
                </a:lnTo>
                <a:lnTo>
                  <a:pt x="31489" y="607331"/>
                </a:lnTo>
                <a:lnTo>
                  <a:pt x="33123" y="614458"/>
                </a:lnTo>
                <a:lnTo>
                  <a:pt x="34986" y="617955"/>
                </a:lnTo>
                <a:lnTo>
                  <a:pt x="35454" y="623906"/>
                </a:lnTo>
                <a:lnTo>
                  <a:pt x="34756" y="625052"/>
                </a:lnTo>
                <a:lnTo>
                  <a:pt x="36506" y="629505"/>
                </a:lnTo>
                <a:lnTo>
                  <a:pt x="36387" y="634398"/>
                </a:lnTo>
                <a:lnTo>
                  <a:pt x="34174" y="636147"/>
                </a:lnTo>
                <a:lnTo>
                  <a:pt x="32425" y="635103"/>
                </a:lnTo>
                <a:lnTo>
                  <a:pt x="31839" y="631591"/>
                </a:lnTo>
                <a:lnTo>
                  <a:pt x="30909" y="628800"/>
                </a:lnTo>
                <a:lnTo>
                  <a:pt x="30909" y="628800"/>
                </a:lnTo>
                <a:close/>
                <a:moveTo>
                  <a:pt x="28400" y="645302"/>
                </a:moveTo>
                <a:lnTo>
                  <a:pt x="27526" y="642847"/>
                </a:lnTo>
                <a:lnTo>
                  <a:pt x="25601" y="641378"/>
                </a:lnTo>
                <a:lnTo>
                  <a:pt x="26825" y="639747"/>
                </a:lnTo>
                <a:lnTo>
                  <a:pt x="26944" y="637866"/>
                </a:lnTo>
                <a:lnTo>
                  <a:pt x="27704" y="637176"/>
                </a:lnTo>
                <a:lnTo>
                  <a:pt x="29223" y="637925"/>
                </a:lnTo>
                <a:lnTo>
                  <a:pt x="32847" y="638454"/>
                </a:lnTo>
                <a:lnTo>
                  <a:pt x="31501" y="641158"/>
                </a:lnTo>
                <a:lnTo>
                  <a:pt x="31616" y="643906"/>
                </a:lnTo>
                <a:lnTo>
                  <a:pt x="29805" y="645361"/>
                </a:lnTo>
                <a:lnTo>
                  <a:pt x="28400" y="645302"/>
                </a:lnTo>
                <a:lnTo>
                  <a:pt x="28400" y="645302"/>
                </a:lnTo>
                <a:close/>
                <a:moveTo>
                  <a:pt x="26478" y="650033"/>
                </a:moveTo>
                <a:lnTo>
                  <a:pt x="26478" y="647344"/>
                </a:lnTo>
                <a:lnTo>
                  <a:pt x="30211" y="647344"/>
                </a:lnTo>
                <a:lnTo>
                  <a:pt x="28109" y="648858"/>
                </a:lnTo>
                <a:lnTo>
                  <a:pt x="26478" y="650033"/>
                </a:lnTo>
                <a:lnTo>
                  <a:pt x="26478" y="650033"/>
                </a:lnTo>
                <a:close/>
                <a:moveTo>
                  <a:pt x="32772" y="648285"/>
                </a:moveTo>
                <a:lnTo>
                  <a:pt x="33708" y="650033"/>
                </a:lnTo>
                <a:lnTo>
                  <a:pt x="33708" y="652825"/>
                </a:lnTo>
                <a:lnTo>
                  <a:pt x="32887" y="653986"/>
                </a:lnTo>
                <a:lnTo>
                  <a:pt x="31959" y="650606"/>
                </a:lnTo>
                <a:lnTo>
                  <a:pt x="32772" y="648285"/>
                </a:lnTo>
                <a:lnTo>
                  <a:pt x="32772" y="648285"/>
                </a:lnTo>
                <a:close/>
                <a:moveTo>
                  <a:pt x="35179" y="646654"/>
                </a:moveTo>
                <a:lnTo>
                  <a:pt x="35351" y="645478"/>
                </a:lnTo>
                <a:lnTo>
                  <a:pt x="36697" y="645419"/>
                </a:lnTo>
                <a:lnTo>
                  <a:pt x="38860" y="647183"/>
                </a:lnTo>
                <a:lnTo>
                  <a:pt x="40907" y="647300"/>
                </a:lnTo>
                <a:lnTo>
                  <a:pt x="43653" y="651738"/>
                </a:lnTo>
                <a:lnTo>
                  <a:pt x="44766" y="655191"/>
                </a:lnTo>
                <a:lnTo>
                  <a:pt x="40789" y="651635"/>
                </a:lnTo>
                <a:lnTo>
                  <a:pt x="37867" y="650518"/>
                </a:lnTo>
                <a:lnTo>
                  <a:pt x="35179" y="646654"/>
                </a:lnTo>
                <a:lnTo>
                  <a:pt x="35179" y="646654"/>
                </a:lnTo>
                <a:close/>
                <a:moveTo>
                  <a:pt x="35064" y="652149"/>
                </a:moveTo>
                <a:lnTo>
                  <a:pt x="36640" y="651738"/>
                </a:lnTo>
                <a:lnTo>
                  <a:pt x="40087" y="653604"/>
                </a:lnTo>
                <a:lnTo>
                  <a:pt x="43361" y="658424"/>
                </a:lnTo>
                <a:lnTo>
                  <a:pt x="42077" y="660525"/>
                </a:lnTo>
                <a:lnTo>
                  <a:pt x="39327" y="660408"/>
                </a:lnTo>
                <a:lnTo>
                  <a:pt x="35875" y="656249"/>
                </a:lnTo>
                <a:lnTo>
                  <a:pt x="35064" y="652149"/>
                </a:lnTo>
                <a:lnTo>
                  <a:pt x="35064" y="652149"/>
                </a:lnTo>
                <a:close/>
                <a:moveTo>
                  <a:pt x="38221" y="668078"/>
                </a:moveTo>
                <a:lnTo>
                  <a:pt x="33718" y="668945"/>
                </a:lnTo>
                <a:lnTo>
                  <a:pt x="32258" y="667902"/>
                </a:lnTo>
                <a:lnTo>
                  <a:pt x="33661" y="666491"/>
                </a:lnTo>
                <a:lnTo>
                  <a:pt x="35238" y="663214"/>
                </a:lnTo>
                <a:lnTo>
                  <a:pt x="33601" y="660525"/>
                </a:lnTo>
                <a:lnTo>
                  <a:pt x="35649" y="659996"/>
                </a:lnTo>
                <a:lnTo>
                  <a:pt x="37870" y="662039"/>
                </a:lnTo>
                <a:lnTo>
                  <a:pt x="39914" y="661877"/>
                </a:lnTo>
                <a:lnTo>
                  <a:pt x="44472" y="664904"/>
                </a:lnTo>
                <a:lnTo>
                  <a:pt x="44357" y="666668"/>
                </a:lnTo>
                <a:lnTo>
                  <a:pt x="41842" y="666785"/>
                </a:lnTo>
                <a:lnTo>
                  <a:pt x="41492" y="667785"/>
                </a:lnTo>
                <a:lnTo>
                  <a:pt x="38221" y="668078"/>
                </a:lnTo>
                <a:lnTo>
                  <a:pt x="38221" y="668078"/>
                </a:lnTo>
                <a:close/>
                <a:moveTo>
                  <a:pt x="42131" y="681656"/>
                </a:moveTo>
                <a:lnTo>
                  <a:pt x="40206" y="681274"/>
                </a:lnTo>
                <a:lnTo>
                  <a:pt x="38656" y="680216"/>
                </a:lnTo>
                <a:lnTo>
                  <a:pt x="37749" y="677821"/>
                </a:lnTo>
                <a:lnTo>
                  <a:pt x="38626" y="676175"/>
                </a:lnTo>
                <a:lnTo>
                  <a:pt x="39940" y="675014"/>
                </a:lnTo>
                <a:lnTo>
                  <a:pt x="39151" y="674309"/>
                </a:lnTo>
                <a:lnTo>
                  <a:pt x="38507" y="673045"/>
                </a:lnTo>
                <a:lnTo>
                  <a:pt x="41080" y="672751"/>
                </a:lnTo>
                <a:lnTo>
                  <a:pt x="42249" y="674853"/>
                </a:lnTo>
                <a:lnTo>
                  <a:pt x="42130" y="677894"/>
                </a:lnTo>
                <a:lnTo>
                  <a:pt x="40497" y="679129"/>
                </a:lnTo>
                <a:lnTo>
                  <a:pt x="42131" y="681656"/>
                </a:lnTo>
                <a:lnTo>
                  <a:pt x="42131" y="681656"/>
                </a:lnTo>
                <a:close/>
                <a:moveTo>
                  <a:pt x="42776" y="676322"/>
                </a:moveTo>
                <a:lnTo>
                  <a:pt x="43417" y="674691"/>
                </a:lnTo>
                <a:lnTo>
                  <a:pt x="44413" y="674044"/>
                </a:lnTo>
                <a:lnTo>
                  <a:pt x="45759" y="675499"/>
                </a:lnTo>
                <a:lnTo>
                  <a:pt x="47396" y="677145"/>
                </a:lnTo>
                <a:lnTo>
                  <a:pt x="47450" y="680010"/>
                </a:lnTo>
                <a:lnTo>
                  <a:pt x="45583" y="681304"/>
                </a:lnTo>
                <a:lnTo>
                  <a:pt x="44237" y="680951"/>
                </a:lnTo>
                <a:lnTo>
                  <a:pt x="43941" y="679599"/>
                </a:lnTo>
                <a:lnTo>
                  <a:pt x="43362" y="678717"/>
                </a:lnTo>
                <a:lnTo>
                  <a:pt x="42776" y="676322"/>
                </a:lnTo>
                <a:lnTo>
                  <a:pt x="42776" y="676322"/>
                </a:lnTo>
                <a:close/>
                <a:moveTo>
                  <a:pt x="48209" y="677850"/>
                </a:moveTo>
                <a:lnTo>
                  <a:pt x="51480" y="679540"/>
                </a:lnTo>
                <a:lnTo>
                  <a:pt x="52181" y="681363"/>
                </a:lnTo>
                <a:lnTo>
                  <a:pt x="51303" y="681480"/>
                </a:lnTo>
                <a:lnTo>
                  <a:pt x="48852" y="679717"/>
                </a:lnTo>
                <a:lnTo>
                  <a:pt x="48209" y="677850"/>
                </a:lnTo>
                <a:lnTo>
                  <a:pt x="48209" y="677850"/>
                </a:lnTo>
                <a:close/>
                <a:moveTo>
                  <a:pt x="46924" y="688622"/>
                </a:moveTo>
                <a:lnTo>
                  <a:pt x="45406" y="689430"/>
                </a:lnTo>
                <a:lnTo>
                  <a:pt x="44939" y="688328"/>
                </a:lnTo>
                <a:lnTo>
                  <a:pt x="46109" y="687093"/>
                </a:lnTo>
                <a:lnTo>
                  <a:pt x="45990" y="683934"/>
                </a:lnTo>
                <a:lnTo>
                  <a:pt x="47565" y="683405"/>
                </a:lnTo>
                <a:lnTo>
                  <a:pt x="48382" y="684992"/>
                </a:lnTo>
                <a:lnTo>
                  <a:pt x="46924" y="688622"/>
                </a:lnTo>
                <a:lnTo>
                  <a:pt x="46924" y="688622"/>
                </a:lnTo>
                <a:close/>
                <a:moveTo>
                  <a:pt x="56159" y="680304"/>
                </a:moveTo>
                <a:lnTo>
                  <a:pt x="52301" y="678497"/>
                </a:lnTo>
                <a:lnTo>
                  <a:pt x="50488" y="676440"/>
                </a:lnTo>
                <a:lnTo>
                  <a:pt x="50431" y="671590"/>
                </a:lnTo>
                <a:lnTo>
                  <a:pt x="51777" y="671531"/>
                </a:lnTo>
                <a:lnTo>
                  <a:pt x="53530" y="675382"/>
                </a:lnTo>
                <a:lnTo>
                  <a:pt x="56276" y="678379"/>
                </a:lnTo>
                <a:lnTo>
                  <a:pt x="57150" y="680187"/>
                </a:lnTo>
                <a:lnTo>
                  <a:pt x="56159" y="680304"/>
                </a:lnTo>
                <a:lnTo>
                  <a:pt x="56159" y="680304"/>
                </a:lnTo>
                <a:close/>
                <a:moveTo>
                  <a:pt x="55634" y="685168"/>
                </a:moveTo>
                <a:lnTo>
                  <a:pt x="53180" y="682700"/>
                </a:lnTo>
                <a:lnTo>
                  <a:pt x="54169" y="681935"/>
                </a:lnTo>
                <a:lnTo>
                  <a:pt x="56335" y="682465"/>
                </a:lnTo>
                <a:lnTo>
                  <a:pt x="56976" y="684992"/>
                </a:lnTo>
                <a:lnTo>
                  <a:pt x="55634" y="685168"/>
                </a:lnTo>
                <a:lnTo>
                  <a:pt x="55634" y="685168"/>
                </a:lnTo>
                <a:close/>
                <a:moveTo>
                  <a:pt x="57209" y="691369"/>
                </a:moveTo>
                <a:lnTo>
                  <a:pt x="53643" y="687564"/>
                </a:lnTo>
                <a:lnTo>
                  <a:pt x="52478" y="685580"/>
                </a:lnTo>
                <a:lnTo>
                  <a:pt x="53356" y="684463"/>
                </a:lnTo>
                <a:lnTo>
                  <a:pt x="58552" y="688504"/>
                </a:lnTo>
                <a:lnTo>
                  <a:pt x="58436" y="690885"/>
                </a:lnTo>
                <a:lnTo>
                  <a:pt x="57209" y="691369"/>
                </a:lnTo>
                <a:lnTo>
                  <a:pt x="57209" y="691369"/>
                </a:lnTo>
                <a:close/>
                <a:moveTo>
                  <a:pt x="60773" y="698805"/>
                </a:moveTo>
                <a:lnTo>
                  <a:pt x="59374" y="698041"/>
                </a:lnTo>
                <a:lnTo>
                  <a:pt x="57737" y="696630"/>
                </a:lnTo>
                <a:lnTo>
                  <a:pt x="57211" y="694940"/>
                </a:lnTo>
                <a:lnTo>
                  <a:pt x="54113" y="695117"/>
                </a:lnTo>
                <a:lnTo>
                  <a:pt x="52886" y="694117"/>
                </a:lnTo>
                <a:lnTo>
                  <a:pt x="55340" y="693177"/>
                </a:lnTo>
                <a:lnTo>
                  <a:pt x="57565" y="693647"/>
                </a:lnTo>
                <a:lnTo>
                  <a:pt x="61418" y="693059"/>
                </a:lnTo>
                <a:lnTo>
                  <a:pt x="62411" y="696160"/>
                </a:lnTo>
                <a:lnTo>
                  <a:pt x="60773" y="698805"/>
                </a:lnTo>
                <a:lnTo>
                  <a:pt x="60773" y="698805"/>
                </a:lnTo>
                <a:close/>
                <a:moveTo>
                  <a:pt x="70474" y="715072"/>
                </a:moveTo>
                <a:lnTo>
                  <a:pt x="66148" y="713426"/>
                </a:lnTo>
                <a:lnTo>
                  <a:pt x="64864" y="714190"/>
                </a:lnTo>
                <a:lnTo>
                  <a:pt x="62410" y="714190"/>
                </a:lnTo>
                <a:lnTo>
                  <a:pt x="60830" y="711854"/>
                </a:lnTo>
                <a:lnTo>
                  <a:pt x="56336" y="709899"/>
                </a:lnTo>
                <a:lnTo>
                  <a:pt x="53004" y="709444"/>
                </a:lnTo>
                <a:lnTo>
                  <a:pt x="50957" y="705535"/>
                </a:lnTo>
                <a:lnTo>
                  <a:pt x="50197" y="702420"/>
                </a:lnTo>
                <a:lnTo>
                  <a:pt x="51074" y="700906"/>
                </a:lnTo>
                <a:lnTo>
                  <a:pt x="52942" y="702141"/>
                </a:lnTo>
                <a:lnTo>
                  <a:pt x="56336" y="706123"/>
                </a:lnTo>
                <a:lnTo>
                  <a:pt x="58554" y="707446"/>
                </a:lnTo>
                <a:lnTo>
                  <a:pt x="61244" y="707578"/>
                </a:lnTo>
                <a:lnTo>
                  <a:pt x="63991" y="708636"/>
                </a:lnTo>
                <a:lnTo>
                  <a:pt x="66559" y="710032"/>
                </a:lnTo>
                <a:lnTo>
                  <a:pt x="70302" y="710032"/>
                </a:lnTo>
                <a:lnTo>
                  <a:pt x="71701" y="711560"/>
                </a:lnTo>
                <a:lnTo>
                  <a:pt x="74858" y="713837"/>
                </a:lnTo>
                <a:lnTo>
                  <a:pt x="76204" y="714014"/>
                </a:lnTo>
                <a:lnTo>
                  <a:pt x="77078" y="715248"/>
                </a:lnTo>
                <a:lnTo>
                  <a:pt x="76556" y="716233"/>
                </a:lnTo>
                <a:lnTo>
                  <a:pt x="73397" y="716233"/>
                </a:lnTo>
                <a:lnTo>
                  <a:pt x="70474" y="715072"/>
                </a:lnTo>
                <a:lnTo>
                  <a:pt x="70474" y="715072"/>
                </a:lnTo>
                <a:close/>
                <a:moveTo>
                  <a:pt x="60016" y="716424"/>
                </a:moveTo>
                <a:cubicBezTo>
                  <a:pt x="59897" y="716541"/>
                  <a:pt x="62056" y="718525"/>
                  <a:pt x="62056" y="718525"/>
                </a:cubicBezTo>
                <a:lnTo>
                  <a:pt x="58613" y="717526"/>
                </a:lnTo>
                <a:lnTo>
                  <a:pt x="60016" y="716424"/>
                </a:lnTo>
                <a:lnTo>
                  <a:pt x="60016" y="716424"/>
                </a:lnTo>
                <a:close/>
                <a:moveTo>
                  <a:pt x="82334" y="731045"/>
                </a:moveTo>
                <a:lnTo>
                  <a:pt x="83680" y="732044"/>
                </a:lnTo>
                <a:lnTo>
                  <a:pt x="84907" y="730928"/>
                </a:lnTo>
                <a:lnTo>
                  <a:pt x="83213" y="729296"/>
                </a:lnTo>
                <a:lnTo>
                  <a:pt x="81517" y="730516"/>
                </a:lnTo>
                <a:lnTo>
                  <a:pt x="82334" y="731045"/>
                </a:lnTo>
                <a:lnTo>
                  <a:pt x="82334" y="731045"/>
                </a:lnTo>
                <a:close/>
                <a:moveTo>
                  <a:pt x="90575" y="732456"/>
                </a:moveTo>
                <a:lnTo>
                  <a:pt x="88297" y="733440"/>
                </a:lnTo>
                <a:lnTo>
                  <a:pt x="86308" y="731398"/>
                </a:lnTo>
                <a:lnTo>
                  <a:pt x="85958" y="729237"/>
                </a:lnTo>
                <a:lnTo>
                  <a:pt x="84262" y="728180"/>
                </a:lnTo>
                <a:lnTo>
                  <a:pt x="80700" y="728885"/>
                </a:lnTo>
                <a:lnTo>
                  <a:pt x="78303" y="728473"/>
                </a:lnTo>
                <a:lnTo>
                  <a:pt x="75087" y="724668"/>
                </a:lnTo>
                <a:lnTo>
                  <a:pt x="72107" y="723962"/>
                </a:lnTo>
                <a:lnTo>
                  <a:pt x="70941" y="721097"/>
                </a:lnTo>
                <a:lnTo>
                  <a:pt x="67901" y="719466"/>
                </a:lnTo>
                <a:lnTo>
                  <a:pt x="67672" y="717761"/>
                </a:lnTo>
                <a:lnTo>
                  <a:pt x="68665" y="716468"/>
                </a:lnTo>
                <a:lnTo>
                  <a:pt x="71178" y="716233"/>
                </a:lnTo>
                <a:lnTo>
                  <a:pt x="72811" y="717820"/>
                </a:lnTo>
                <a:lnTo>
                  <a:pt x="74387" y="718584"/>
                </a:lnTo>
                <a:lnTo>
                  <a:pt x="77256" y="717408"/>
                </a:lnTo>
                <a:lnTo>
                  <a:pt x="80703" y="717217"/>
                </a:lnTo>
                <a:lnTo>
                  <a:pt x="85201" y="720435"/>
                </a:lnTo>
                <a:lnTo>
                  <a:pt x="87191" y="721332"/>
                </a:lnTo>
                <a:lnTo>
                  <a:pt x="87946" y="723139"/>
                </a:lnTo>
                <a:lnTo>
                  <a:pt x="91279" y="722096"/>
                </a:lnTo>
                <a:lnTo>
                  <a:pt x="93557" y="723036"/>
                </a:lnTo>
                <a:lnTo>
                  <a:pt x="94669" y="725432"/>
                </a:lnTo>
                <a:lnTo>
                  <a:pt x="92272" y="725255"/>
                </a:lnTo>
                <a:lnTo>
                  <a:pt x="90695" y="725961"/>
                </a:lnTo>
                <a:lnTo>
                  <a:pt x="91980" y="726945"/>
                </a:lnTo>
                <a:lnTo>
                  <a:pt x="92152" y="728591"/>
                </a:lnTo>
                <a:lnTo>
                  <a:pt x="89701" y="730928"/>
                </a:lnTo>
                <a:lnTo>
                  <a:pt x="90575" y="732456"/>
                </a:lnTo>
                <a:lnTo>
                  <a:pt x="90575" y="732456"/>
                </a:lnTo>
                <a:close/>
                <a:moveTo>
                  <a:pt x="94432" y="731515"/>
                </a:moveTo>
                <a:lnTo>
                  <a:pt x="92562" y="733675"/>
                </a:lnTo>
                <a:lnTo>
                  <a:pt x="92619" y="735791"/>
                </a:lnTo>
                <a:lnTo>
                  <a:pt x="94725" y="735086"/>
                </a:lnTo>
                <a:lnTo>
                  <a:pt x="96243" y="732691"/>
                </a:lnTo>
                <a:lnTo>
                  <a:pt x="96883" y="731750"/>
                </a:lnTo>
                <a:lnTo>
                  <a:pt x="95368" y="731104"/>
                </a:lnTo>
                <a:lnTo>
                  <a:pt x="94432" y="731515"/>
                </a:lnTo>
                <a:lnTo>
                  <a:pt x="94432" y="731515"/>
                </a:lnTo>
                <a:close/>
                <a:moveTo>
                  <a:pt x="112548" y="728768"/>
                </a:moveTo>
                <a:lnTo>
                  <a:pt x="111316" y="731221"/>
                </a:lnTo>
                <a:lnTo>
                  <a:pt x="112138" y="733044"/>
                </a:lnTo>
                <a:lnTo>
                  <a:pt x="110211" y="734498"/>
                </a:lnTo>
                <a:lnTo>
                  <a:pt x="107581" y="733734"/>
                </a:lnTo>
                <a:lnTo>
                  <a:pt x="106526" y="732162"/>
                </a:lnTo>
                <a:lnTo>
                  <a:pt x="105184" y="733426"/>
                </a:lnTo>
                <a:lnTo>
                  <a:pt x="103314" y="731677"/>
                </a:lnTo>
                <a:lnTo>
                  <a:pt x="100445" y="731280"/>
                </a:lnTo>
                <a:lnTo>
                  <a:pt x="99046" y="732691"/>
                </a:lnTo>
                <a:lnTo>
                  <a:pt x="97584" y="730105"/>
                </a:lnTo>
                <a:lnTo>
                  <a:pt x="95774" y="729061"/>
                </a:lnTo>
                <a:lnTo>
                  <a:pt x="95717" y="727474"/>
                </a:lnTo>
                <a:lnTo>
                  <a:pt x="100100" y="727063"/>
                </a:lnTo>
                <a:lnTo>
                  <a:pt x="101211" y="726078"/>
                </a:lnTo>
                <a:lnTo>
                  <a:pt x="106876" y="727592"/>
                </a:lnTo>
                <a:lnTo>
                  <a:pt x="108279" y="729649"/>
                </a:lnTo>
                <a:lnTo>
                  <a:pt x="109682" y="728238"/>
                </a:lnTo>
                <a:lnTo>
                  <a:pt x="111262" y="727945"/>
                </a:lnTo>
                <a:lnTo>
                  <a:pt x="112548" y="728768"/>
                </a:lnTo>
                <a:lnTo>
                  <a:pt x="112548" y="728768"/>
                </a:lnTo>
                <a:close/>
                <a:moveTo>
                  <a:pt x="121606" y="727709"/>
                </a:moveTo>
                <a:lnTo>
                  <a:pt x="118098" y="725079"/>
                </a:lnTo>
                <a:lnTo>
                  <a:pt x="120202" y="722978"/>
                </a:lnTo>
                <a:lnTo>
                  <a:pt x="118799" y="721155"/>
                </a:lnTo>
                <a:lnTo>
                  <a:pt x="119152" y="719980"/>
                </a:lnTo>
                <a:lnTo>
                  <a:pt x="117162" y="716879"/>
                </a:lnTo>
                <a:lnTo>
                  <a:pt x="116521" y="713485"/>
                </a:lnTo>
                <a:lnTo>
                  <a:pt x="114592" y="712324"/>
                </a:lnTo>
                <a:lnTo>
                  <a:pt x="114128" y="715528"/>
                </a:lnTo>
                <a:lnTo>
                  <a:pt x="113012" y="718584"/>
                </a:lnTo>
                <a:lnTo>
                  <a:pt x="114474" y="721332"/>
                </a:lnTo>
                <a:lnTo>
                  <a:pt x="113366" y="723242"/>
                </a:lnTo>
                <a:lnTo>
                  <a:pt x="113366" y="725667"/>
                </a:lnTo>
                <a:lnTo>
                  <a:pt x="116230" y="727298"/>
                </a:lnTo>
                <a:lnTo>
                  <a:pt x="119328" y="728121"/>
                </a:lnTo>
                <a:lnTo>
                  <a:pt x="120436" y="729179"/>
                </a:lnTo>
                <a:lnTo>
                  <a:pt x="121606" y="727709"/>
                </a:lnTo>
                <a:lnTo>
                  <a:pt x="121606" y="727709"/>
                </a:lnTo>
                <a:close/>
                <a:moveTo>
                  <a:pt x="109565" y="751765"/>
                </a:moveTo>
                <a:lnTo>
                  <a:pt x="112195" y="750530"/>
                </a:lnTo>
                <a:lnTo>
                  <a:pt x="113541" y="751647"/>
                </a:lnTo>
                <a:lnTo>
                  <a:pt x="111671" y="753704"/>
                </a:lnTo>
                <a:lnTo>
                  <a:pt x="109565" y="751765"/>
                </a:lnTo>
                <a:lnTo>
                  <a:pt x="109565" y="751765"/>
                </a:lnTo>
                <a:close/>
                <a:moveTo>
                  <a:pt x="110618" y="748781"/>
                </a:moveTo>
                <a:lnTo>
                  <a:pt x="109563" y="747723"/>
                </a:lnTo>
                <a:lnTo>
                  <a:pt x="110385" y="745798"/>
                </a:lnTo>
                <a:lnTo>
                  <a:pt x="112608" y="746915"/>
                </a:lnTo>
                <a:lnTo>
                  <a:pt x="112432" y="748723"/>
                </a:lnTo>
                <a:lnTo>
                  <a:pt x="110618" y="748781"/>
                </a:lnTo>
                <a:lnTo>
                  <a:pt x="110618" y="748781"/>
                </a:lnTo>
                <a:close/>
                <a:moveTo>
                  <a:pt x="173845" y="765813"/>
                </a:moveTo>
                <a:lnTo>
                  <a:pt x="172327" y="764108"/>
                </a:lnTo>
                <a:lnTo>
                  <a:pt x="174138" y="761772"/>
                </a:lnTo>
                <a:lnTo>
                  <a:pt x="173263" y="760023"/>
                </a:lnTo>
                <a:lnTo>
                  <a:pt x="175365" y="760787"/>
                </a:lnTo>
                <a:lnTo>
                  <a:pt x="175832" y="763241"/>
                </a:lnTo>
                <a:lnTo>
                  <a:pt x="175717" y="765930"/>
                </a:lnTo>
                <a:lnTo>
                  <a:pt x="173845" y="765813"/>
                </a:lnTo>
                <a:lnTo>
                  <a:pt x="173845" y="765813"/>
                </a:lnTo>
                <a:close/>
                <a:moveTo>
                  <a:pt x="133786" y="749634"/>
                </a:moveTo>
                <a:lnTo>
                  <a:pt x="136118" y="748473"/>
                </a:lnTo>
                <a:lnTo>
                  <a:pt x="138684" y="748473"/>
                </a:lnTo>
                <a:lnTo>
                  <a:pt x="140313" y="748120"/>
                </a:lnTo>
                <a:lnTo>
                  <a:pt x="144049" y="748708"/>
                </a:lnTo>
                <a:lnTo>
                  <a:pt x="151865" y="746959"/>
                </a:lnTo>
                <a:lnTo>
                  <a:pt x="156060" y="745093"/>
                </a:lnTo>
                <a:lnTo>
                  <a:pt x="161077" y="745563"/>
                </a:lnTo>
                <a:lnTo>
                  <a:pt x="165043" y="745211"/>
                </a:lnTo>
                <a:lnTo>
                  <a:pt x="169707" y="745093"/>
                </a:lnTo>
                <a:lnTo>
                  <a:pt x="172740" y="745901"/>
                </a:lnTo>
                <a:lnTo>
                  <a:pt x="173326" y="748708"/>
                </a:lnTo>
                <a:lnTo>
                  <a:pt x="174956" y="750339"/>
                </a:lnTo>
                <a:lnTo>
                  <a:pt x="173326" y="751970"/>
                </a:lnTo>
                <a:lnTo>
                  <a:pt x="170875" y="753601"/>
                </a:lnTo>
                <a:lnTo>
                  <a:pt x="169356" y="751617"/>
                </a:lnTo>
                <a:lnTo>
                  <a:pt x="167607" y="750810"/>
                </a:lnTo>
                <a:lnTo>
                  <a:pt x="164574" y="752911"/>
                </a:lnTo>
                <a:lnTo>
                  <a:pt x="160846" y="753131"/>
                </a:lnTo>
                <a:lnTo>
                  <a:pt x="159443" y="751162"/>
                </a:lnTo>
                <a:lnTo>
                  <a:pt x="158044" y="748120"/>
                </a:lnTo>
                <a:lnTo>
                  <a:pt x="155593" y="748003"/>
                </a:lnTo>
                <a:lnTo>
                  <a:pt x="153146" y="750574"/>
                </a:lnTo>
                <a:lnTo>
                  <a:pt x="151279" y="750574"/>
                </a:lnTo>
                <a:lnTo>
                  <a:pt x="147436" y="751162"/>
                </a:lnTo>
                <a:lnTo>
                  <a:pt x="150466" y="753484"/>
                </a:lnTo>
                <a:lnTo>
                  <a:pt x="151280" y="753131"/>
                </a:lnTo>
                <a:lnTo>
                  <a:pt x="155130" y="753954"/>
                </a:lnTo>
                <a:lnTo>
                  <a:pt x="156529" y="755115"/>
                </a:lnTo>
                <a:lnTo>
                  <a:pt x="155478" y="756291"/>
                </a:lnTo>
                <a:lnTo>
                  <a:pt x="158159" y="757334"/>
                </a:lnTo>
                <a:lnTo>
                  <a:pt x="161546" y="760258"/>
                </a:lnTo>
                <a:lnTo>
                  <a:pt x="161546" y="763168"/>
                </a:lnTo>
                <a:lnTo>
                  <a:pt x="160260" y="762933"/>
                </a:lnTo>
                <a:lnTo>
                  <a:pt x="156648" y="759670"/>
                </a:lnTo>
                <a:lnTo>
                  <a:pt x="154313" y="759082"/>
                </a:lnTo>
                <a:lnTo>
                  <a:pt x="151866" y="760375"/>
                </a:lnTo>
                <a:lnTo>
                  <a:pt x="149531" y="758730"/>
                </a:lnTo>
                <a:lnTo>
                  <a:pt x="148481" y="755820"/>
                </a:lnTo>
                <a:lnTo>
                  <a:pt x="145102" y="756173"/>
                </a:lnTo>
                <a:lnTo>
                  <a:pt x="144750" y="757687"/>
                </a:lnTo>
                <a:lnTo>
                  <a:pt x="147201" y="759082"/>
                </a:lnTo>
                <a:lnTo>
                  <a:pt x="146851" y="761536"/>
                </a:lnTo>
                <a:lnTo>
                  <a:pt x="145448" y="761654"/>
                </a:lnTo>
                <a:lnTo>
                  <a:pt x="141720" y="759905"/>
                </a:lnTo>
                <a:lnTo>
                  <a:pt x="139618" y="760831"/>
                </a:lnTo>
                <a:lnTo>
                  <a:pt x="138801" y="759200"/>
                </a:lnTo>
                <a:lnTo>
                  <a:pt x="136588" y="758392"/>
                </a:lnTo>
                <a:lnTo>
                  <a:pt x="137636" y="755938"/>
                </a:lnTo>
                <a:lnTo>
                  <a:pt x="135304" y="757921"/>
                </a:lnTo>
                <a:lnTo>
                  <a:pt x="132738" y="756055"/>
                </a:lnTo>
                <a:lnTo>
                  <a:pt x="132853" y="754659"/>
                </a:lnTo>
                <a:lnTo>
                  <a:pt x="135419" y="753366"/>
                </a:lnTo>
                <a:lnTo>
                  <a:pt x="140086" y="751617"/>
                </a:lnTo>
                <a:lnTo>
                  <a:pt x="137516" y="750339"/>
                </a:lnTo>
                <a:lnTo>
                  <a:pt x="135536" y="751279"/>
                </a:lnTo>
                <a:lnTo>
                  <a:pt x="133786" y="749634"/>
                </a:lnTo>
                <a:close/>
              </a:path>
            </a:pathLst>
          </a:custGeom>
          <a:solidFill>
            <a:srgbClr val="0070C0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EDDB8B40-76D2-22BB-7175-C08F37E43375}"/>
              </a:ext>
            </a:extLst>
          </p:cNvPr>
          <p:cNvSpPr/>
          <p:nvPr/>
        </p:nvSpPr>
        <p:spPr>
          <a:xfrm>
            <a:off x="1387849" y="4180669"/>
            <a:ext cx="1778164" cy="703836"/>
          </a:xfrm>
          <a:custGeom>
            <a:avLst/>
            <a:gdLst>
              <a:gd name="connsiteX0" fmla="*/ 1930879 w 1930879"/>
              <a:gd name="connsiteY0" fmla="*/ 400929 h 764284"/>
              <a:gd name="connsiteX1" fmla="*/ 1925604 w 1930879"/>
              <a:gd name="connsiteY1" fmla="*/ 558221 h 764284"/>
              <a:gd name="connsiteX2" fmla="*/ 1923165 w 1930879"/>
              <a:gd name="connsiteY2" fmla="*/ 570124 h 764284"/>
              <a:gd name="connsiteX3" fmla="*/ 1923032 w 1930879"/>
              <a:gd name="connsiteY3" fmla="*/ 576854 h 764284"/>
              <a:gd name="connsiteX4" fmla="*/ 1924854 w 1930879"/>
              <a:gd name="connsiteY4" fmla="*/ 580351 h 764284"/>
              <a:gd name="connsiteX5" fmla="*/ 1921445 w 1930879"/>
              <a:gd name="connsiteY5" fmla="*/ 682229 h 764284"/>
              <a:gd name="connsiteX6" fmla="*/ 1918977 w 1930879"/>
              <a:gd name="connsiteY6" fmla="*/ 682185 h 764284"/>
              <a:gd name="connsiteX7" fmla="*/ 1908690 w 1930879"/>
              <a:gd name="connsiteY7" fmla="*/ 678541 h 764284"/>
              <a:gd name="connsiteX8" fmla="*/ 1897008 w 1930879"/>
              <a:gd name="connsiteY8" fmla="*/ 665903 h 764284"/>
              <a:gd name="connsiteX9" fmla="*/ 1894289 w 1930879"/>
              <a:gd name="connsiteY9" fmla="*/ 659849 h 764284"/>
              <a:gd name="connsiteX10" fmla="*/ 1894583 w 1930879"/>
              <a:gd name="connsiteY10" fmla="*/ 657116 h 764284"/>
              <a:gd name="connsiteX11" fmla="*/ 1886104 w 1930879"/>
              <a:gd name="connsiteY11" fmla="*/ 649548 h 764284"/>
              <a:gd name="connsiteX12" fmla="*/ 1882152 w 1930879"/>
              <a:gd name="connsiteY12" fmla="*/ 647109 h 764284"/>
              <a:gd name="connsiteX13" fmla="*/ 1880667 w 1930879"/>
              <a:gd name="connsiteY13" fmla="*/ 640614 h 764284"/>
              <a:gd name="connsiteX14" fmla="*/ 1884444 w 1930879"/>
              <a:gd name="connsiteY14" fmla="*/ 634545 h 764284"/>
              <a:gd name="connsiteX15" fmla="*/ 1884150 w 1930879"/>
              <a:gd name="connsiteY15" fmla="*/ 625170 h 764284"/>
              <a:gd name="connsiteX16" fmla="*/ 1882152 w 1930879"/>
              <a:gd name="connsiteY16" fmla="*/ 634398 h 764284"/>
              <a:gd name="connsiteX17" fmla="*/ 1876714 w 1930879"/>
              <a:gd name="connsiteY17" fmla="*/ 637866 h 764284"/>
              <a:gd name="connsiteX18" fmla="*/ 1864180 w 1930879"/>
              <a:gd name="connsiteY18" fmla="*/ 636955 h 764284"/>
              <a:gd name="connsiteX19" fmla="*/ 1857082 w 1930879"/>
              <a:gd name="connsiteY19" fmla="*/ 640761 h 764284"/>
              <a:gd name="connsiteX20" fmla="*/ 1851161 w 1930879"/>
              <a:gd name="connsiteY20" fmla="*/ 640614 h 764284"/>
              <a:gd name="connsiteX21" fmla="*/ 1847517 w 1930879"/>
              <a:gd name="connsiteY21" fmla="*/ 636955 h 764284"/>
              <a:gd name="connsiteX22" fmla="*/ 1837685 w 1930879"/>
              <a:gd name="connsiteY22" fmla="*/ 642289 h 764284"/>
              <a:gd name="connsiteX23" fmla="*/ 1832557 w 1930879"/>
              <a:gd name="connsiteY23" fmla="*/ 636338 h 764284"/>
              <a:gd name="connsiteX24" fmla="*/ 1836349 w 1930879"/>
              <a:gd name="connsiteY24" fmla="*/ 633957 h 764284"/>
              <a:gd name="connsiteX25" fmla="*/ 1838920 w 1930879"/>
              <a:gd name="connsiteY25" fmla="*/ 627462 h 764284"/>
              <a:gd name="connsiteX26" fmla="*/ 1838920 w 1930879"/>
              <a:gd name="connsiteY26" fmla="*/ 622569 h 764284"/>
              <a:gd name="connsiteX27" fmla="*/ 1840875 w 1930879"/>
              <a:gd name="connsiteY27" fmla="*/ 619836 h 764284"/>
              <a:gd name="connsiteX28" fmla="*/ 1842403 w 1930879"/>
              <a:gd name="connsiteY28" fmla="*/ 609108 h 764284"/>
              <a:gd name="connsiteX29" fmla="*/ 1837113 w 1930879"/>
              <a:gd name="connsiteY29" fmla="*/ 606978 h 764284"/>
              <a:gd name="connsiteX30" fmla="*/ 1832410 w 1930879"/>
              <a:gd name="connsiteY30" fmla="*/ 600953 h 764284"/>
              <a:gd name="connsiteX31" fmla="*/ 1836966 w 1930879"/>
              <a:gd name="connsiteY31" fmla="*/ 599865 h 764284"/>
              <a:gd name="connsiteX32" fmla="*/ 1840727 w 1930879"/>
              <a:gd name="connsiteY32" fmla="*/ 601100 h 764284"/>
              <a:gd name="connsiteX33" fmla="*/ 1849059 w 1930879"/>
              <a:gd name="connsiteY33" fmla="*/ 597749 h 764284"/>
              <a:gd name="connsiteX34" fmla="*/ 1854349 w 1930879"/>
              <a:gd name="connsiteY34" fmla="*/ 597132 h 764284"/>
              <a:gd name="connsiteX35" fmla="*/ 1848281 w 1930879"/>
              <a:gd name="connsiteY35" fmla="*/ 595442 h 764284"/>
              <a:gd name="connsiteX36" fmla="*/ 1839067 w 1930879"/>
              <a:gd name="connsiteY36" fmla="*/ 596824 h 764284"/>
              <a:gd name="connsiteX37" fmla="*/ 1831646 w 1930879"/>
              <a:gd name="connsiteY37" fmla="*/ 593327 h 764284"/>
              <a:gd name="connsiteX38" fmla="*/ 1824681 w 1930879"/>
              <a:gd name="connsiteY38" fmla="*/ 588036 h 764284"/>
              <a:gd name="connsiteX39" fmla="*/ 1826811 w 1930879"/>
              <a:gd name="connsiteY39" fmla="*/ 582599 h 764284"/>
              <a:gd name="connsiteX40" fmla="*/ 1830735 w 1930879"/>
              <a:gd name="connsiteY40" fmla="*/ 582143 h 764284"/>
              <a:gd name="connsiteX41" fmla="*/ 1837245 w 1930879"/>
              <a:gd name="connsiteY41" fmla="*/ 582878 h 764284"/>
              <a:gd name="connsiteX42" fmla="*/ 1833777 w 1930879"/>
              <a:gd name="connsiteY42" fmla="*/ 578646 h 764284"/>
              <a:gd name="connsiteX43" fmla="*/ 1822874 w 1930879"/>
              <a:gd name="connsiteY43" fmla="*/ 570770 h 764284"/>
              <a:gd name="connsiteX44" fmla="*/ 1815599 w 1930879"/>
              <a:gd name="connsiteY44" fmla="*/ 565788 h 764284"/>
              <a:gd name="connsiteX45" fmla="*/ 1813278 w 1930879"/>
              <a:gd name="connsiteY45" fmla="*/ 560454 h 764284"/>
              <a:gd name="connsiteX46" fmla="*/ 1815379 w 1930879"/>
              <a:gd name="connsiteY46" fmla="*/ 551711 h 764284"/>
              <a:gd name="connsiteX47" fmla="*/ 1806034 w 1930879"/>
              <a:gd name="connsiteY47" fmla="*/ 542057 h 764284"/>
              <a:gd name="connsiteX48" fmla="*/ 1806034 w 1930879"/>
              <a:gd name="connsiteY48" fmla="*/ 538442 h 764284"/>
              <a:gd name="connsiteX49" fmla="*/ 1814468 w 1930879"/>
              <a:gd name="connsiteY49" fmla="*/ 531476 h 764284"/>
              <a:gd name="connsiteX50" fmla="*/ 1806606 w 1930879"/>
              <a:gd name="connsiteY50" fmla="*/ 532079 h 764284"/>
              <a:gd name="connsiteX51" fmla="*/ 1801801 w 1930879"/>
              <a:gd name="connsiteY51" fmla="*/ 528773 h 764284"/>
              <a:gd name="connsiteX52" fmla="*/ 1803594 w 1930879"/>
              <a:gd name="connsiteY52" fmla="*/ 525731 h 764284"/>
              <a:gd name="connsiteX53" fmla="*/ 1800273 w 1930879"/>
              <a:gd name="connsiteY53" fmla="*/ 521822 h 764284"/>
              <a:gd name="connsiteX54" fmla="*/ 1806327 w 1930879"/>
              <a:gd name="connsiteY54" fmla="*/ 516973 h 764284"/>
              <a:gd name="connsiteX55" fmla="*/ 1796658 w 1930879"/>
              <a:gd name="connsiteY55" fmla="*/ 518810 h 764284"/>
              <a:gd name="connsiteX56" fmla="*/ 1793939 w 1930879"/>
              <a:gd name="connsiteY56" fmla="*/ 515504 h 764284"/>
              <a:gd name="connsiteX57" fmla="*/ 1789399 w 1930879"/>
              <a:gd name="connsiteY57" fmla="*/ 517296 h 764284"/>
              <a:gd name="connsiteX58" fmla="*/ 1786092 w 1930879"/>
              <a:gd name="connsiteY58" fmla="*/ 514886 h 764284"/>
              <a:gd name="connsiteX59" fmla="*/ 1793029 w 1930879"/>
              <a:gd name="connsiteY59" fmla="*/ 506716 h 764284"/>
              <a:gd name="connsiteX60" fmla="*/ 1787004 w 1930879"/>
              <a:gd name="connsiteY60" fmla="*/ 510361 h 764284"/>
              <a:gd name="connsiteX61" fmla="*/ 1779450 w 1930879"/>
              <a:gd name="connsiteY61" fmla="*/ 510669 h 764284"/>
              <a:gd name="connsiteX62" fmla="*/ 1768268 w 1930879"/>
              <a:gd name="connsiteY62" fmla="*/ 506098 h 764284"/>
              <a:gd name="connsiteX63" fmla="*/ 1765256 w 1930879"/>
              <a:gd name="connsiteY63" fmla="*/ 498281 h 764284"/>
              <a:gd name="connsiteX64" fmla="*/ 1753779 w 1930879"/>
              <a:gd name="connsiteY64" fmla="*/ 494343 h 764284"/>
              <a:gd name="connsiteX65" fmla="*/ 1746520 w 1930879"/>
              <a:gd name="connsiteY65" fmla="*/ 495578 h 764284"/>
              <a:gd name="connsiteX66" fmla="*/ 1721774 w 1930879"/>
              <a:gd name="connsiteY66" fmla="*/ 487686 h 764284"/>
              <a:gd name="connsiteX67" fmla="*/ 1696117 w 1930879"/>
              <a:gd name="connsiteY67" fmla="*/ 479869 h 764284"/>
              <a:gd name="connsiteX68" fmla="*/ 1683568 w 1930879"/>
              <a:gd name="connsiteY68" fmla="*/ 479060 h 764284"/>
              <a:gd name="connsiteX69" fmla="*/ 1673576 w 1930879"/>
              <a:gd name="connsiteY69" fmla="*/ 474388 h 764284"/>
              <a:gd name="connsiteX70" fmla="*/ 1671592 w 1930879"/>
              <a:gd name="connsiteY70" fmla="*/ 470714 h 764284"/>
              <a:gd name="connsiteX71" fmla="*/ 1670533 w 1930879"/>
              <a:gd name="connsiteY71" fmla="*/ 467422 h 764284"/>
              <a:gd name="connsiteX72" fmla="*/ 1661614 w 1930879"/>
              <a:gd name="connsiteY72" fmla="*/ 465438 h 764284"/>
              <a:gd name="connsiteX73" fmla="*/ 1662055 w 1930879"/>
              <a:gd name="connsiteY73" fmla="*/ 459385 h 764284"/>
              <a:gd name="connsiteX74" fmla="*/ 1668109 w 1930879"/>
              <a:gd name="connsiteY74" fmla="*/ 458474 h 764284"/>
              <a:gd name="connsiteX75" fmla="*/ 1671445 w 1930879"/>
              <a:gd name="connsiteY75" fmla="*/ 459385 h 764284"/>
              <a:gd name="connsiteX76" fmla="*/ 1670975 w 1930879"/>
              <a:gd name="connsiteY76" fmla="*/ 457415 h 764284"/>
              <a:gd name="connsiteX77" fmla="*/ 1664803 w 1930879"/>
              <a:gd name="connsiteY77" fmla="*/ 456358 h 764284"/>
              <a:gd name="connsiteX78" fmla="*/ 1657661 w 1930879"/>
              <a:gd name="connsiteY78" fmla="*/ 459238 h 764284"/>
              <a:gd name="connsiteX79" fmla="*/ 1652048 w 1930879"/>
              <a:gd name="connsiteY79" fmla="*/ 457122 h 764284"/>
              <a:gd name="connsiteX80" fmla="*/ 1649329 w 1930879"/>
              <a:gd name="connsiteY80" fmla="*/ 453653 h 764284"/>
              <a:gd name="connsiteX81" fmla="*/ 1646919 w 1930879"/>
              <a:gd name="connsiteY81" fmla="*/ 452889 h 764284"/>
              <a:gd name="connsiteX82" fmla="*/ 1643275 w 1930879"/>
              <a:gd name="connsiteY82" fmla="*/ 457122 h 764284"/>
              <a:gd name="connsiteX83" fmla="*/ 1641747 w 1930879"/>
              <a:gd name="connsiteY83" fmla="*/ 448804 h 764284"/>
              <a:gd name="connsiteX84" fmla="*/ 1638441 w 1930879"/>
              <a:gd name="connsiteY84" fmla="*/ 446541 h 764284"/>
              <a:gd name="connsiteX85" fmla="*/ 1635252 w 1930879"/>
              <a:gd name="connsiteY85" fmla="*/ 448070 h 764284"/>
              <a:gd name="connsiteX86" fmla="*/ 1633121 w 1930879"/>
              <a:gd name="connsiteY86" fmla="*/ 451508 h 764284"/>
              <a:gd name="connsiteX87" fmla="*/ 1628433 w 1930879"/>
              <a:gd name="connsiteY87" fmla="*/ 446394 h 764284"/>
              <a:gd name="connsiteX88" fmla="*/ 1625862 w 1930879"/>
              <a:gd name="connsiteY88" fmla="*/ 436064 h 764284"/>
              <a:gd name="connsiteX89" fmla="*/ 1622144 w 1930879"/>
              <a:gd name="connsiteY89" fmla="*/ 427321 h 764284"/>
              <a:gd name="connsiteX90" fmla="*/ 1627272 w 1930879"/>
              <a:gd name="connsiteY90" fmla="*/ 420679 h 764284"/>
              <a:gd name="connsiteX91" fmla="*/ 1627272 w 1930879"/>
              <a:gd name="connsiteY91" fmla="*/ 410716 h 764284"/>
              <a:gd name="connsiteX92" fmla="*/ 1623041 w 1930879"/>
              <a:gd name="connsiteY92" fmla="*/ 418886 h 764284"/>
              <a:gd name="connsiteX93" fmla="*/ 1619734 w 1930879"/>
              <a:gd name="connsiteY93" fmla="*/ 427938 h 764284"/>
              <a:gd name="connsiteX94" fmla="*/ 1618514 w 1930879"/>
              <a:gd name="connsiteY94" fmla="*/ 434242 h 764284"/>
              <a:gd name="connsiteX95" fmla="*/ 1614885 w 1930879"/>
              <a:gd name="connsiteY95" fmla="*/ 436064 h 764284"/>
              <a:gd name="connsiteX96" fmla="*/ 1608566 w 1930879"/>
              <a:gd name="connsiteY96" fmla="*/ 447555 h 764284"/>
              <a:gd name="connsiteX97" fmla="*/ 1609463 w 1930879"/>
              <a:gd name="connsiteY97" fmla="*/ 454491 h 764284"/>
              <a:gd name="connsiteX98" fmla="*/ 1600999 w 1930879"/>
              <a:gd name="connsiteY98" fmla="*/ 465057 h 764284"/>
              <a:gd name="connsiteX99" fmla="*/ 1592549 w 1930879"/>
              <a:gd name="connsiteY99" fmla="*/ 466878 h 764284"/>
              <a:gd name="connsiteX100" fmla="*/ 1584996 w 1930879"/>
              <a:gd name="connsiteY100" fmla="*/ 464454 h 764284"/>
              <a:gd name="connsiteX101" fmla="*/ 1578662 w 1930879"/>
              <a:gd name="connsiteY101" fmla="*/ 450259 h 764284"/>
              <a:gd name="connsiteX102" fmla="*/ 1578972 w 1930879"/>
              <a:gd name="connsiteY102" fmla="*/ 445116 h 764284"/>
              <a:gd name="connsiteX103" fmla="*/ 1582586 w 1930879"/>
              <a:gd name="connsiteY103" fmla="*/ 443602 h 764284"/>
              <a:gd name="connsiteX104" fmla="*/ 1583497 w 1930879"/>
              <a:gd name="connsiteY104" fmla="*/ 437886 h 764284"/>
              <a:gd name="connsiteX105" fmla="*/ 1582292 w 1930879"/>
              <a:gd name="connsiteY105" fmla="*/ 432155 h 764284"/>
              <a:gd name="connsiteX106" fmla="*/ 1577149 w 1930879"/>
              <a:gd name="connsiteY106" fmla="*/ 433933 h 764284"/>
              <a:gd name="connsiteX107" fmla="*/ 1574122 w 1930879"/>
              <a:gd name="connsiteY107" fmla="*/ 430935 h 764284"/>
              <a:gd name="connsiteX108" fmla="*/ 1569890 w 1930879"/>
              <a:gd name="connsiteY108" fmla="*/ 420679 h 764284"/>
              <a:gd name="connsiteX109" fmla="*/ 1562352 w 1930879"/>
              <a:gd name="connsiteY109" fmla="*/ 416741 h 764284"/>
              <a:gd name="connsiteX110" fmla="*/ 1552712 w 1930879"/>
              <a:gd name="connsiteY110" fmla="*/ 415227 h 764284"/>
              <a:gd name="connsiteX111" fmla="*/ 1549685 w 1930879"/>
              <a:gd name="connsiteY111" fmla="*/ 411009 h 764284"/>
              <a:gd name="connsiteX112" fmla="*/ 1554799 w 1930879"/>
              <a:gd name="connsiteY112" fmla="*/ 404647 h 764284"/>
              <a:gd name="connsiteX113" fmla="*/ 1564791 w 1930879"/>
              <a:gd name="connsiteY113" fmla="*/ 403780 h 764284"/>
              <a:gd name="connsiteX114" fmla="*/ 1568112 w 1930879"/>
              <a:gd name="connsiteY114" fmla="*/ 407086 h 764284"/>
              <a:gd name="connsiteX115" fmla="*/ 1576841 w 1930879"/>
              <a:gd name="connsiteY115" fmla="*/ 407997 h 764284"/>
              <a:gd name="connsiteX116" fmla="*/ 1583188 w 1930879"/>
              <a:gd name="connsiteY116" fmla="*/ 411304 h 764284"/>
              <a:gd name="connsiteX117" fmla="*/ 1591329 w 1930879"/>
              <a:gd name="connsiteY117" fmla="*/ 406484 h 764284"/>
              <a:gd name="connsiteX118" fmla="*/ 1594077 w 1930879"/>
              <a:gd name="connsiteY118" fmla="*/ 396506 h 764284"/>
              <a:gd name="connsiteX119" fmla="*/ 1600396 w 1930879"/>
              <a:gd name="connsiteY119" fmla="*/ 394419 h 764284"/>
              <a:gd name="connsiteX120" fmla="*/ 1613371 w 1930879"/>
              <a:gd name="connsiteY120" fmla="*/ 400430 h 764284"/>
              <a:gd name="connsiteX121" fmla="*/ 1618514 w 1930879"/>
              <a:gd name="connsiteY121" fmla="*/ 408012 h 764284"/>
              <a:gd name="connsiteX122" fmla="*/ 1622144 w 1930879"/>
              <a:gd name="connsiteY122" fmla="*/ 399871 h 764284"/>
              <a:gd name="connsiteX123" fmla="*/ 1626685 w 1930879"/>
              <a:gd name="connsiteY123" fmla="*/ 393817 h 764284"/>
              <a:gd name="connsiteX124" fmla="*/ 1630887 w 1930879"/>
              <a:gd name="connsiteY124" fmla="*/ 395301 h 764284"/>
              <a:gd name="connsiteX125" fmla="*/ 1632122 w 1930879"/>
              <a:gd name="connsiteY125" fmla="*/ 386249 h 764284"/>
              <a:gd name="connsiteX126" fmla="*/ 1629683 w 1930879"/>
              <a:gd name="connsiteY126" fmla="*/ 380842 h 764284"/>
              <a:gd name="connsiteX127" fmla="*/ 1608566 w 1930879"/>
              <a:gd name="connsiteY127" fmla="*/ 378402 h 764284"/>
              <a:gd name="connsiteX128" fmla="*/ 1611564 w 1930879"/>
              <a:gd name="connsiteY128" fmla="*/ 382634 h 764284"/>
              <a:gd name="connsiteX129" fmla="*/ 1606450 w 1930879"/>
              <a:gd name="connsiteY129" fmla="*/ 383839 h 764284"/>
              <a:gd name="connsiteX130" fmla="*/ 1602218 w 1930879"/>
              <a:gd name="connsiteY130" fmla="*/ 382634 h 764284"/>
              <a:gd name="connsiteX131" fmla="*/ 1589228 w 1930879"/>
              <a:gd name="connsiteY131" fmla="*/ 385338 h 764284"/>
              <a:gd name="connsiteX132" fmla="*/ 1584085 w 1930879"/>
              <a:gd name="connsiteY132" fmla="*/ 383545 h 764284"/>
              <a:gd name="connsiteX133" fmla="*/ 1579280 w 1930879"/>
              <a:gd name="connsiteY133" fmla="*/ 385926 h 764284"/>
              <a:gd name="connsiteX134" fmla="*/ 1574122 w 1930879"/>
              <a:gd name="connsiteY134" fmla="*/ 382928 h 764284"/>
              <a:gd name="connsiteX135" fmla="*/ 1566598 w 1930879"/>
              <a:gd name="connsiteY135" fmla="*/ 384751 h 764284"/>
              <a:gd name="connsiteX136" fmla="*/ 1558737 w 1930879"/>
              <a:gd name="connsiteY136" fmla="*/ 383545 h 764284"/>
              <a:gd name="connsiteX137" fmla="*/ 1549993 w 1930879"/>
              <a:gd name="connsiteY137" fmla="*/ 376286 h 764284"/>
              <a:gd name="connsiteX138" fmla="*/ 1547554 w 1930879"/>
              <a:gd name="connsiteY138" fmla="*/ 366602 h 764284"/>
              <a:gd name="connsiteX139" fmla="*/ 1549376 w 1930879"/>
              <a:gd name="connsiteY139" fmla="*/ 364222 h 764284"/>
              <a:gd name="connsiteX140" fmla="*/ 1544850 w 1930879"/>
              <a:gd name="connsiteY140" fmla="*/ 356346 h 764284"/>
              <a:gd name="connsiteX141" fmla="*/ 1533065 w 1930879"/>
              <a:gd name="connsiteY141" fmla="*/ 349733 h 764284"/>
              <a:gd name="connsiteX142" fmla="*/ 1528539 w 1930879"/>
              <a:gd name="connsiteY142" fmla="*/ 344883 h 764284"/>
              <a:gd name="connsiteX143" fmla="*/ 1526129 w 1930879"/>
              <a:gd name="connsiteY143" fmla="*/ 348205 h 764284"/>
              <a:gd name="connsiteX144" fmla="*/ 1519473 w 1930879"/>
              <a:gd name="connsiteY144" fmla="*/ 351820 h 764284"/>
              <a:gd name="connsiteX145" fmla="*/ 1509833 w 1930879"/>
              <a:gd name="connsiteY145" fmla="*/ 350321 h 764284"/>
              <a:gd name="connsiteX146" fmla="*/ 1511332 w 1930879"/>
              <a:gd name="connsiteY146" fmla="*/ 345207 h 764284"/>
              <a:gd name="connsiteX147" fmla="*/ 1521280 w 1930879"/>
              <a:gd name="connsiteY147" fmla="*/ 338844 h 764284"/>
              <a:gd name="connsiteX148" fmla="*/ 1522206 w 1930879"/>
              <a:gd name="connsiteY148" fmla="*/ 332790 h 764284"/>
              <a:gd name="connsiteX149" fmla="*/ 1519178 w 1930879"/>
              <a:gd name="connsiteY149" fmla="*/ 327353 h 764284"/>
              <a:gd name="connsiteX150" fmla="*/ 1525527 w 1930879"/>
              <a:gd name="connsiteY150" fmla="*/ 321945 h 764284"/>
              <a:gd name="connsiteX151" fmla="*/ 1536988 w 1930879"/>
              <a:gd name="connsiteY151" fmla="*/ 321651 h 764284"/>
              <a:gd name="connsiteX152" fmla="*/ 1542749 w 1930879"/>
              <a:gd name="connsiteY152" fmla="*/ 316214 h 764284"/>
              <a:gd name="connsiteX153" fmla="*/ 1549376 w 1930879"/>
              <a:gd name="connsiteY153" fmla="*/ 314378 h 764284"/>
              <a:gd name="connsiteX154" fmla="*/ 1560236 w 1930879"/>
              <a:gd name="connsiteY154" fmla="*/ 305943 h 764284"/>
              <a:gd name="connsiteX155" fmla="*/ 1563557 w 1930879"/>
              <a:gd name="connsiteY155" fmla="*/ 302930 h 764284"/>
              <a:gd name="connsiteX156" fmla="*/ 1576841 w 1930879"/>
              <a:gd name="connsiteY156" fmla="*/ 300182 h 764284"/>
              <a:gd name="connsiteX157" fmla="*/ 1598295 w 1930879"/>
              <a:gd name="connsiteY157" fmla="*/ 308323 h 764284"/>
              <a:gd name="connsiteX158" fmla="*/ 1611564 w 1930879"/>
              <a:gd name="connsiteY158" fmla="*/ 317390 h 764284"/>
              <a:gd name="connsiteX159" fmla="*/ 1625142 w 1930879"/>
              <a:gd name="connsiteY159" fmla="*/ 316831 h 764284"/>
              <a:gd name="connsiteX160" fmla="*/ 1639043 w 1930879"/>
              <a:gd name="connsiteY160" fmla="*/ 318007 h 764284"/>
              <a:gd name="connsiteX161" fmla="*/ 1642364 w 1930879"/>
              <a:gd name="connsiteY161" fmla="*/ 321651 h 764284"/>
              <a:gd name="connsiteX162" fmla="*/ 1639645 w 1930879"/>
              <a:gd name="connsiteY162" fmla="*/ 326177 h 764284"/>
              <a:gd name="connsiteX163" fmla="*/ 1639645 w 1930879"/>
              <a:gd name="connsiteY163" fmla="*/ 336449 h 764284"/>
              <a:gd name="connsiteX164" fmla="*/ 1646890 w 1930879"/>
              <a:gd name="connsiteY164" fmla="*/ 342459 h 764284"/>
              <a:gd name="connsiteX165" fmla="*/ 1649609 w 1930879"/>
              <a:gd name="connsiteY165" fmla="*/ 350026 h 764284"/>
              <a:gd name="connsiteX166" fmla="*/ 1644465 w 1930879"/>
              <a:gd name="connsiteY166" fmla="*/ 357550 h 764284"/>
              <a:gd name="connsiteX167" fmla="*/ 1639939 w 1930879"/>
              <a:gd name="connsiteY167" fmla="*/ 365442 h 764284"/>
              <a:gd name="connsiteX168" fmla="*/ 1642981 w 1930879"/>
              <a:gd name="connsiteY168" fmla="*/ 376580 h 764284"/>
              <a:gd name="connsiteX169" fmla="*/ 1643569 w 1930879"/>
              <a:gd name="connsiteY169" fmla="*/ 395904 h 764284"/>
              <a:gd name="connsiteX170" fmla="*/ 1649006 w 1930879"/>
              <a:gd name="connsiteY170" fmla="*/ 405264 h 764284"/>
              <a:gd name="connsiteX171" fmla="*/ 1653856 w 1930879"/>
              <a:gd name="connsiteY171" fmla="*/ 411304 h 764284"/>
              <a:gd name="connsiteX172" fmla="*/ 1657147 w 1930879"/>
              <a:gd name="connsiteY172" fmla="*/ 411612 h 764284"/>
              <a:gd name="connsiteX173" fmla="*/ 1656236 w 1930879"/>
              <a:gd name="connsiteY173" fmla="*/ 401032 h 764284"/>
              <a:gd name="connsiteX174" fmla="*/ 1660174 w 1930879"/>
              <a:gd name="connsiteY174" fmla="*/ 396800 h 764284"/>
              <a:gd name="connsiteX175" fmla="*/ 1665009 w 1930879"/>
              <a:gd name="connsiteY175" fmla="*/ 399856 h 764284"/>
              <a:gd name="connsiteX176" fmla="*/ 1664714 w 1930879"/>
              <a:gd name="connsiteY176" fmla="*/ 408306 h 764284"/>
              <a:gd name="connsiteX177" fmla="*/ 1667433 w 1930879"/>
              <a:gd name="connsiteY177" fmla="*/ 416447 h 764284"/>
              <a:gd name="connsiteX178" fmla="*/ 1670152 w 1930879"/>
              <a:gd name="connsiteY178" fmla="*/ 414624 h 764284"/>
              <a:gd name="connsiteX179" fmla="*/ 1672885 w 1930879"/>
              <a:gd name="connsiteY179" fmla="*/ 422177 h 764284"/>
              <a:gd name="connsiteX180" fmla="*/ 1682231 w 1930879"/>
              <a:gd name="connsiteY180" fmla="*/ 429731 h 764284"/>
              <a:gd name="connsiteX181" fmla="*/ 1687051 w 1930879"/>
              <a:gd name="connsiteY181" fmla="*/ 434844 h 764284"/>
              <a:gd name="connsiteX182" fmla="*/ 1694001 w 1930879"/>
              <a:gd name="connsiteY182" fmla="*/ 434844 h 764284"/>
              <a:gd name="connsiteX183" fmla="*/ 1702171 w 1930879"/>
              <a:gd name="connsiteY183" fmla="*/ 431230 h 764284"/>
              <a:gd name="connsiteX184" fmla="*/ 1704273 w 1930879"/>
              <a:gd name="connsiteY184" fmla="*/ 423676 h 764284"/>
              <a:gd name="connsiteX185" fmla="*/ 1708798 w 1930879"/>
              <a:gd name="connsiteY185" fmla="*/ 420061 h 764284"/>
              <a:gd name="connsiteX186" fmla="*/ 1713515 w 1930879"/>
              <a:gd name="connsiteY186" fmla="*/ 418342 h 764284"/>
              <a:gd name="connsiteX187" fmla="*/ 1713515 w 1930879"/>
              <a:gd name="connsiteY187" fmla="*/ 407895 h 764284"/>
              <a:gd name="connsiteX188" fmla="*/ 1718806 w 1930879"/>
              <a:gd name="connsiteY188" fmla="*/ 399254 h 764284"/>
              <a:gd name="connsiteX189" fmla="*/ 1726976 w 1930879"/>
              <a:gd name="connsiteY189" fmla="*/ 398489 h 764284"/>
              <a:gd name="connsiteX190" fmla="*/ 1734999 w 1930879"/>
              <a:gd name="connsiteY190" fmla="*/ 393817 h 764284"/>
              <a:gd name="connsiteX191" fmla="*/ 1735910 w 1930879"/>
              <a:gd name="connsiteY191" fmla="*/ 386102 h 764284"/>
              <a:gd name="connsiteX192" fmla="*/ 1738922 w 1930879"/>
              <a:gd name="connsiteY192" fmla="*/ 381679 h 764284"/>
              <a:gd name="connsiteX193" fmla="*/ 1742699 w 1930879"/>
              <a:gd name="connsiteY193" fmla="*/ 383501 h 764284"/>
              <a:gd name="connsiteX194" fmla="*/ 1747843 w 1930879"/>
              <a:gd name="connsiteY194" fmla="*/ 383046 h 764284"/>
              <a:gd name="connsiteX195" fmla="*/ 1755557 w 1930879"/>
              <a:gd name="connsiteY195" fmla="*/ 380195 h 764284"/>
              <a:gd name="connsiteX196" fmla="*/ 1767665 w 1930879"/>
              <a:gd name="connsiteY196" fmla="*/ 378667 h 764284"/>
              <a:gd name="connsiteX197" fmla="*/ 1769326 w 1930879"/>
              <a:gd name="connsiteY197" fmla="*/ 372583 h 764284"/>
              <a:gd name="connsiteX198" fmla="*/ 1765402 w 1930879"/>
              <a:gd name="connsiteY198" fmla="*/ 365177 h 764284"/>
              <a:gd name="connsiteX199" fmla="*/ 1766931 w 1930879"/>
              <a:gd name="connsiteY199" fmla="*/ 361092 h 764284"/>
              <a:gd name="connsiteX200" fmla="*/ 1787797 w 1930879"/>
              <a:gd name="connsiteY200" fmla="*/ 348822 h 764284"/>
              <a:gd name="connsiteX201" fmla="*/ 1797628 w 1930879"/>
              <a:gd name="connsiteY201" fmla="*/ 349733 h 764284"/>
              <a:gd name="connsiteX202" fmla="*/ 1804431 w 1930879"/>
              <a:gd name="connsiteY202" fmla="*/ 356081 h 764284"/>
              <a:gd name="connsiteX203" fmla="*/ 1817128 w 1930879"/>
              <a:gd name="connsiteY203" fmla="*/ 361665 h 764284"/>
              <a:gd name="connsiteX204" fmla="*/ 1832087 w 1930879"/>
              <a:gd name="connsiteY204" fmla="*/ 365000 h 764284"/>
              <a:gd name="connsiteX205" fmla="*/ 1839978 w 1930879"/>
              <a:gd name="connsiteY205" fmla="*/ 371672 h 764284"/>
              <a:gd name="connsiteX206" fmla="*/ 1848427 w 1930879"/>
              <a:gd name="connsiteY206" fmla="*/ 372436 h 764284"/>
              <a:gd name="connsiteX207" fmla="*/ 1859037 w 1930879"/>
              <a:gd name="connsiteY207" fmla="*/ 375478 h 764284"/>
              <a:gd name="connsiteX208" fmla="*/ 1883254 w 1930879"/>
              <a:gd name="connsiteY208" fmla="*/ 386543 h 764284"/>
              <a:gd name="connsiteX209" fmla="*/ 1889440 w 1930879"/>
              <a:gd name="connsiteY209" fmla="*/ 385338 h 764284"/>
              <a:gd name="connsiteX210" fmla="*/ 1895186 w 1930879"/>
              <a:gd name="connsiteY210" fmla="*/ 386249 h 764284"/>
              <a:gd name="connsiteX211" fmla="*/ 1905604 w 1930879"/>
              <a:gd name="connsiteY211" fmla="*/ 388835 h 764284"/>
              <a:gd name="connsiteX212" fmla="*/ 1913172 w 1930879"/>
              <a:gd name="connsiteY212" fmla="*/ 388527 h 764284"/>
              <a:gd name="connsiteX213" fmla="*/ 1919373 w 1930879"/>
              <a:gd name="connsiteY213" fmla="*/ 392906 h 764284"/>
              <a:gd name="connsiteX214" fmla="*/ 1918168 w 1930879"/>
              <a:gd name="connsiteY214" fmla="*/ 396550 h 764284"/>
              <a:gd name="connsiteX215" fmla="*/ 1918462 w 1930879"/>
              <a:gd name="connsiteY215" fmla="*/ 401076 h 764284"/>
              <a:gd name="connsiteX216" fmla="*/ 1923767 w 1930879"/>
              <a:gd name="connsiteY216" fmla="*/ 402913 h 764284"/>
              <a:gd name="connsiteX217" fmla="*/ 1930717 w 1930879"/>
              <a:gd name="connsiteY217" fmla="*/ 400929 h 764284"/>
              <a:gd name="connsiteX218" fmla="*/ 1930879 w 1930879"/>
              <a:gd name="connsiteY218" fmla="*/ 400929 h 764284"/>
              <a:gd name="connsiteX219" fmla="*/ 1930879 w 1930879"/>
              <a:gd name="connsiteY219" fmla="*/ 400929 h 764284"/>
              <a:gd name="connsiteX220" fmla="*/ 1431937 w 1930879"/>
              <a:gd name="connsiteY220" fmla="*/ 284533 h 764284"/>
              <a:gd name="connsiteX221" fmla="*/ 1447836 w 1930879"/>
              <a:gd name="connsiteY221" fmla="*/ 292556 h 764284"/>
              <a:gd name="connsiteX222" fmla="*/ 1449041 w 1930879"/>
              <a:gd name="connsiteY222" fmla="*/ 296788 h 764284"/>
              <a:gd name="connsiteX223" fmla="*/ 1437682 w 1930879"/>
              <a:gd name="connsiteY223" fmla="*/ 290587 h 764284"/>
              <a:gd name="connsiteX224" fmla="*/ 1431937 w 1930879"/>
              <a:gd name="connsiteY224" fmla="*/ 284533 h 764284"/>
              <a:gd name="connsiteX225" fmla="*/ 1431937 w 1930879"/>
              <a:gd name="connsiteY225" fmla="*/ 284533 h 764284"/>
              <a:gd name="connsiteX226" fmla="*/ 1515579 w 1930879"/>
              <a:gd name="connsiteY226" fmla="*/ 301461 h 764284"/>
              <a:gd name="connsiteX227" fmla="*/ 1520883 w 1930879"/>
              <a:gd name="connsiteY227" fmla="*/ 303445 h 764284"/>
              <a:gd name="connsiteX228" fmla="*/ 1527834 w 1930879"/>
              <a:gd name="connsiteY228" fmla="*/ 301005 h 764284"/>
              <a:gd name="connsiteX229" fmla="*/ 1526320 w 1930879"/>
              <a:gd name="connsiteY229" fmla="*/ 295259 h 764284"/>
              <a:gd name="connsiteX230" fmla="*/ 1516166 w 1930879"/>
              <a:gd name="connsiteY230" fmla="*/ 289059 h 764284"/>
              <a:gd name="connsiteX231" fmla="*/ 1502089 w 1930879"/>
              <a:gd name="connsiteY231" fmla="*/ 289059 h 764284"/>
              <a:gd name="connsiteX232" fmla="*/ 1495711 w 1930879"/>
              <a:gd name="connsiteY232" fmla="*/ 293923 h 764284"/>
              <a:gd name="connsiteX233" fmla="*/ 1487380 w 1930879"/>
              <a:gd name="connsiteY233" fmla="*/ 294084 h 764284"/>
              <a:gd name="connsiteX234" fmla="*/ 1484808 w 1930879"/>
              <a:gd name="connsiteY234" fmla="*/ 295554 h 764284"/>
              <a:gd name="connsiteX235" fmla="*/ 1487541 w 1930879"/>
              <a:gd name="connsiteY235" fmla="*/ 298449 h 764284"/>
              <a:gd name="connsiteX236" fmla="*/ 1481781 w 1930879"/>
              <a:gd name="connsiteY236" fmla="*/ 300123 h 764284"/>
              <a:gd name="connsiteX237" fmla="*/ 1493904 w 1930879"/>
              <a:gd name="connsiteY237" fmla="*/ 301917 h 764284"/>
              <a:gd name="connsiteX238" fmla="*/ 1501633 w 1930879"/>
              <a:gd name="connsiteY238" fmla="*/ 305414 h 764284"/>
              <a:gd name="connsiteX239" fmla="*/ 1508584 w 1930879"/>
              <a:gd name="connsiteY239" fmla="*/ 304356 h 764284"/>
              <a:gd name="connsiteX240" fmla="*/ 1508437 w 1930879"/>
              <a:gd name="connsiteY240" fmla="*/ 300888 h 764284"/>
              <a:gd name="connsiteX241" fmla="*/ 1501633 w 1930879"/>
              <a:gd name="connsiteY241" fmla="*/ 298155 h 764284"/>
              <a:gd name="connsiteX242" fmla="*/ 1500560 w 1930879"/>
              <a:gd name="connsiteY242" fmla="*/ 296318 h 764284"/>
              <a:gd name="connsiteX243" fmla="*/ 1503426 w 1930879"/>
              <a:gd name="connsiteY243" fmla="*/ 294642 h 764284"/>
              <a:gd name="connsiteX244" fmla="*/ 1515579 w 1930879"/>
              <a:gd name="connsiteY244" fmla="*/ 301461 h 764284"/>
              <a:gd name="connsiteX245" fmla="*/ 1515579 w 1930879"/>
              <a:gd name="connsiteY245" fmla="*/ 301461 h 764284"/>
              <a:gd name="connsiteX246" fmla="*/ 1501942 w 1930879"/>
              <a:gd name="connsiteY246" fmla="*/ 326442 h 764284"/>
              <a:gd name="connsiteX247" fmla="*/ 1493287 w 1930879"/>
              <a:gd name="connsiteY247" fmla="*/ 323268 h 764284"/>
              <a:gd name="connsiteX248" fmla="*/ 1485410 w 1930879"/>
              <a:gd name="connsiteY248" fmla="*/ 324914 h 764284"/>
              <a:gd name="connsiteX249" fmla="*/ 1491935 w 1930879"/>
              <a:gd name="connsiteY249" fmla="*/ 328381 h 764284"/>
              <a:gd name="connsiteX250" fmla="*/ 1501942 w 1930879"/>
              <a:gd name="connsiteY250" fmla="*/ 326442 h 764284"/>
              <a:gd name="connsiteX251" fmla="*/ 1501942 w 1930879"/>
              <a:gd name="connsiteY251" fmla="*/ 326442 h 764284"/>
              <a:gd name="connsiteX252" fmla="*/ 1507967 w 1930879"/>
              <a:gd name="connsiteY252" fmla="*/ 320358 h 764284"/>
              <a:gd name="connsiteX253" fmla="*/ 1504807 w 1930879"/>
              <a:gd name="connsiteY253" fmla="*/ 325384 h 764284"/>
              <a:gd name="connsiteX254" fmla="*/ 1501163 w 1930879"/>
              <a:gd name="connsiteY254" fmla="*/ 321431 h 764284"/>
              <a:gd name="connsiteX255" fmla="*/ 1507967 w 1930879"/>
              <a:gd name="connsiteY255" fmla="*/ 320358 h 764284"/>
              <a:gd name="connsiteX256" fmla="*/ 1507967 w 1930879"/>
              <a:gd name="connsiteY256" fmla="*/ 320358 h 764284"/>
              <a:gd name="connsiteX257" fmla="*/ 1506615 w 1930879"/>
              <a:gd name="connsiteY257" fmla="*/ 326560 h 764284"/>
              <a:gd name="connsiteX258" fmla="*/ 1497989 w 1930879"/>
              <a:gd name="connsiteY258" fmla="*/ 332805 h 764284"/>
              <a:gd name="connsiteX259" fmla="*/ 1498151 w 1930879"/>
              <a:gd name="connsiteY259" fmla="*/ 344149 h 764284"/>
              <a:gd name="connsiteX260" fmla="*/ 1507070 w 1930879"/>
              <a:gd name="connsiteY260" fmla="*/ 346089 h 764284"/>
              <a:gd name="connsiteX261" fmla="*/ 1511009 w 1930879"/>
              <a:gd name="connsiteY261" fmla="*/ 343223 h 764284"/>
              <a:gd name="connsiteX262" fmla="*/ 1513125 w 1930879"/>
              <a:gd name="connsiteY262" fmla="*/ 328998 h 764284"/>
              <a:gd name="connsiteX263" fmla="*/ 1506615 w 1930879"/>
              <a:gd name="connsiteY263" fmla="*/ 326560 h 764284"/>
              <a:gd name="connsiteX264" fmla="*/ 1506615 w 1930879"/>
              <a:gd name="connsiteY264" fmla="*/ 326560 h 764284"/>
              <a:gd name="connsiteX265" fmla="*/ 1272808 w 1930879"/>
              <a:gd name="connsiteY265" fmla="*/ 122068 h 764284"/>
              <a:gd name="connsiteX266" fmla="*/ 1281272 w 1930879"/>
              <a:gd name="connsiteY266" fmla="*/ 131723 h 764284"/>
              <a:gd name="connsiteX267" fmla="*/ 1283991 w 1930879"/>
              <a:gd name="connsiteY267" fmla="*/ 140481 h 764284"/>
              <a:gd name="connsiteX268" fmla="*/ 1280346 w 1930879"/>
              <a:gd name="connsiteY268" fmla="*/ 144713 h 764284"/>
              <a:gd name="connsiteX269" fmla="*/ 1272808 w 1930879"/>
              <a:gd name="connsiteY269" fmla="*/ 138071 h 764284"/>
              <a:gd name="connsiteX270" fmla="*/ 1271309 w 1930879"/>
              <a:gd name="connsiteY270" fmla="*/ 127520 h 764284"/>
              <a:gd name="connsiteX271" fmla="*/ 1272808 w 1930879"/>
              <a:gd name="connsiteY271" fmla="*/ 122068 h 764284"/>
              <a:gd name="connsiteX272" fmla="*/ 1272808 w 1930879"/>
              <a:gd name="connsiteY272" fmla="*/ 122068 h 764284"/>
              <a:gd name="connsiteX273" fmla="*/ 1323901 w 1930879"/>
              <a:gd name="connsiteY273" fmla="*/ 91812 h 764284"/>
              <a:gd name="connsiteX274" fmla="*/ 1326943 w 1930879"/>
              <a:gd name="connsiteY274" fmla="*/ 101951 h 764284"/>
              <a:gd name="connsiteX275" fmla="*/ 1327854 w 1930879"/>
              <a:gd name="connsiteY275" fmla="*/ 109813 h 764284"/>
              <a:gd name="connsiteX276" fmla="*/ 1332086 w 1930879"/>
              <a:gd name="connsiteY276" fmla="*/ 107991 h 764284"/>
              <a:gd name="connsiteX277" fmla="*/ 1335422 w 1930879"/>
              <a:gd name="connsiteY277" fmla="*/ 100614 h 764284"/>
              <a:gd name="connsiteX278" fmla="*/ 1333467 w 1930879"/>
              <a:gd name="connsiteY278" fmla="*/ 92738 h 764284"/>
              <a:gd name="connsiteX279" fmla="*/ 1327854 w 1930879"/>
              <a:gd name="connsiteY279" fmla="*/ 89079 h 764284"/>
              <a:gd name="connsiteX280" fmla="*/ 1323901 w 1930879"/>
              <a:gd name="connsiteY280" fmla="*/ 91812 h 764284"/>
              <a:gd name="connsiteX281" fmla="*/ 1323901 w 1930879"/>
              <a:gd name="connsiteY281" fmla="*/ 91812 h 764284"/>
              <a:gd name="connsiteX282" fmla="*/ 1323901 w 1930879"/>
              <a:gd name="connsiteY282" fmla="*/ 112252 h 764284"/>
              <a:gd name="connsiteX283" fmla="*/ 1328442 w 1930879"/>
              <a:gd name="connsiteY283" fmla="*/ 113457 h 764284"/>
              <a:gd name="connsiteX284" fmla="*/ 1331043 w 1930879"/>
              <a:gd name="connsiteY284" fmla="*/ 121304 h 764284"/>
              <a:gd name="connsiteX285" fmla="*/ 1327854 w 1930879"/>
              <a:gd name="connsiteY285" fmla="*/ 121304 h 764284"/>
              <a:gd name="connsiteX286" fmla="*/ 1323901 w 1930879"/>
              <a:gd name="connsiteY286" fmla="*/ 112252 h 764284"/>
              <a:gd name="connsiteX287" fmla="*/ 1323901 w 1930879"/>
              <a:gd name="connsiteY287" fmla="*/ 112252 h 764284"/>
              <a:gd name="connsiteX288" fmla="*/ 1391173 w 1930879"/>
              <a:gd name="connsiteY288" fmla="*/ 189855 h 764284"/>
              <a:gd name="connsiteX289" fmla="*/ 1393745 w 1930879"/>
              <a:gd name="connsiteY289" fmla="*/ 203168 h 764284"/>
              <a:gd name="connsiteX290" fmla="*/ 1398447 w 1930879"/>
              <a:gd name="connsiteY290" fmla="*/ 199054 h 764284"/>
              <a:gd name="connsiteX291" fmla="*/ 1404663 w 1930879"/>
              <a:gd name="connsiteY291" fmla="*/ 199524 h 764284"/>
              <a:gd name="connsiteX292" fmla="*/ 1410718 w 1930879"/>
              <a:gd name="connsiteY292" fmla="*/ 193617 h 764284"/>
              <a:gd name="connsiteX293" fmla="*/ 1408308 w 1930879"/>
              <a:gd name="connsiteY293" fmla="*/ 187107 h 764284"/>
              <a:gd name="connsiteX294" fmla="*/ 1402841 w 1930879"/>
              <a:gd name="connsiteY294" fmla="*/ 183639 h 764284"/>
              <a:gd name="connsiteX295" fmla="*/ 1397536 w 1930879"/>
              <a:gd name="connsiteY295" fmla="*/ 187577 h 764284"/>
              <a:gd name="connsiteX296" fmla="*/ 1391173 w 1930879"/>
              <a:gd name="connsiteY296" fmla="*/ 189855 h 764284"/>
              <a:gd name="connsiteX297" fmla="*/ 1391173 w 1930879"/>
              <a:gd name="connsiteY297" fmla="*/ 189855 h 764284"/>
              <a:gd name="connsiteX298" fmla="*/ 1383341 w 1930879"/>
              <a:gd name="connsiteY298" fmla="*/ 302019 h 764284"/>
              <a:gd name="connsiteX299" fmla="*/ 1386633 w 1930879"/>
              <a:gd name="connsiteY299" fmla="*/ 313775 h 764284"/>
              <a:gd name="connsiteX300" fmla="*/ 1397507 w 1930879"/>
              <a:gd name="connsiteY300" fmla="*/ 323444 h 764284"/>
              <a:gd name="connsiteX301" fmla="*/ 1399931 w 1930879"/>
              <a:gd name="connsiteY301" fmla="*/ 327367 h 764284"/>
              <a:gd name="connsiteX302" fmla="*/ 1396596 w 1930879"/>
              <a:gd name="connsiteY302" fmla="*/ 328573 h 764284"/>
              <a:gd name="connsiteX303" fmla="*/ 1396008 w 1930879"/>
              <a:gd name="connsiteY303" fmla="*/ 333716 h 764284"/>
              <a:gd name="connsiteX304" fmla="*/ 1394171 w 1930879"/>
              <a:gd name="connsiteY304" fmla="*/ 327059 h 764284"/>
              <a:gd name="connsiteX305" fmla="*/ 1386941 w 1930879"/>
              <a:gd name="connsiteY305" fmla="*/ 324047 h 764284"/>
              <a:gd name="connsiteX306" fmla="*/ 1380299 w 1930879"/>
              <a:gd name="connsiteY306" fmla="*/ 310484 h 764284"/>
              <a:gd name="connsiteX307" fmla="*/ 1371541 w 1930879"/>
              <a:gd name="connsiteY307" fmla="*/ 305046 h 764284"/>
              <a:gd name="connsiteX308" fmla="*/ 1366119 w 1930879"/>
              <a:gd name="connsiteY308" fmla="*/ 295671 h 764284"/>
              <a:gd name="connsiteX309" fmla="*/ 1369426 w 1930879"/>
              <a:gd name="connsiteY309" fmla="*/ 286943 h 764284"/>
              <a:gd name="connsiteX310" fmla="*/ 1367927 w 1930879"/>
              <a:gd name="connsiteY310" fmla="*/ 282093 h 764284"/>
              <a:gd name="connsiteX311" fmla="*/ 1369117 w 1930879"/>
              <a:gd name="connsiteY311" fmla="*/ 276965 h 764284"/>
              <a:gd name="connsiteX312" fmla="*/ 1360976 w 1930879"/>
              <a:gd name="connsiteY312" fmla="*/ 270294 h 764284"/>
              <a:gd name="connsiteX313" fmla="*/ 1362489 w 1930879"/>
              <a:gd name="connsiteY313" fmla="*/ 261859 h 764284"/>
              <a:gd name="connsiteX314" fmla="*/ 1365796 w 1930879"/>
              <a:gd name="connsiteY314" fmla="*/ 256422 h 764284"/>
              <a:gd name="connsiteX315" fmla="*/ 1360976 w 1930879"/>
              <a:gd name="connsiteY315" fmla="*/ 247678 h 764284"/>
              <a:gd name="connsiteX316" fmla="*/ 1356744 w 1930879"/>
              <a:gd name="connsiteY316" fmla="*/ 242242 h 764284"/>
              <a:gd name="connsiteX317" fmla="*/ 1359448 w 1930879"/>
              <a:gd name="connsiteY317" fmla="*/ 231661 h 764284"/>
              <a:gd name="connsiteX318" fmla="*/ 1364591 w 1930879"/>
              <a:gd name="connsiteY318" fmla="*/ 227753 h 764284"/>
              <a:gd name="connsiteX319" fmla="*/ 1363695 w 1930879"/>
              <a:gd name="connsiteY319" fmla="*/ 217172 h 764284"/>
              <a:gd name="connsiteX320" fmla="*/ 1366413 w 1930879"/>
              <a:gd name="connsiteY320" fmla="*/ 205108 h 764284"/>
              <a:gd name="connsiteX321" fmla="*/ 1379080 w 1930879"/>
              <a:gd name="connsiteY321" fmla="*/ 192706 h 764284"/>
              <a:gd name="connsiteX322" fmla="*/ 1383341 w 1930879"/>
              <a:gd name="connsiteY322" fmla="*/ 191530 h 764284"/>
              <a:gd name="connsiteX323" fmla="*/ 1382415 w 1930879"/>
              <a:gd name="connsiteY323" fmla="*/ 198143 h 764284"/>
              <a:gd name="connsiteX324" fmla="*/ 1376082 w 1930879"/>
              <a:gd name="connsiteY324" fmla="*/ 205416 h 764284"/>
              <a:gd name="connsiteX325" fmla="*/ 1377581 w 1930879"/>
              <a:gd name="connsiteY325" fmla="*/ 209942 h 764284"/>
              <a:gd name="connsiteX326" fmla="*/ 1384826 w 1930879"/>
              <a:gd name="connsiteY326" fmla="*/ 212940 h 764284"/>
              <a:gd name="connsiteX327" fmla="*/ 1384826 w 1930879"/>
              <a:gd name="connsiteY327" fmla="*/ 225651 h 764284"/>
              <a:gd name="connsiteX328" fmla="*/ 1381519 w 1930879"/>
              <a:gd name="connsiteY328" fmla="*/ 236187 h 764284"/>
              <a:gd name="connsiteX329" fmla="*/ 1374862 w 1930879"/>
              <a:gd name="connsiteY329" fmla="*/ 236481 h 764284"/>
              <a:gd name="connsiteX330" fmla="*/ 1368823 w 1930879"/>
              <a:gd name="connsiteY330" fmla="*/ 242535 h 764284"/>
              <a:gd name="connsiteX331" fmla="*/ 1372453 w 1930879"/>
              <a:gd name="connsiteY331" fmla="*/ 249471 h 764284"/>
              <a:gd name="connsiteX332" fmla="*/ 1377287 w 1930879"/>
              <a:gd name="connsiteY332" fmla="*/ 248604 h 764284"/>
              <a:gd name="connsiteX333" fmla="*/ 1380005 w 1930879"/>
              <a:gd name="connsiteY333" fmla="*/ 241932 h 764284"/>
              <a:gd name="connsiteX334" fmla="*/ 1387250 w 1930879"/>
              <a:gd name="connsiteY334" fmla="*/ 238626 h 764284"/>
              <a:gd name="connsiteX335" fmla="*/ 1390865 w 1930879"/>
              <a:gd name="connsiteY335" fmla="*/ 234394 h 764284"/>
              <a:gd name="connsiteX336" fmla="*/ 1386633 w 1930879"/>
              <a:gd name="connsiteY336" fmla="*/ 234101 h 764284"/>
              <a:gd name="connsiteX337" fmla="*/ 1387544 w 1930879"/>
              <a:gd name="connsiteY337" fmla="*/ 228340 h 764284"/>
              <a:gd name="connsiteX338" fmla="*/ 1400210 w 1930879"/>
              <a:gd name="connsiteY338" fmla="*/ 221992 h 764284"/>
              <a:gd name="connsiteX339" fmla="*/ 1413524 w 1930879"/>
              <a:gd name="connsiteY339" fmla="*/ 217172 h 764284"/>
              <a:gd name="connsiteX340" fmla="*/ 1418344 w 1930879"/>
              <a:gd name="connsiteY340" fmla="*/ 222315 h 764284"/>
              <a:gd name="connsiteX341" fmla="*/ 1418961 w 1930879"/>
              <a:gd name="connsiteY341" fmla="*/ 228340 h 764284"/>
              <a:gd name="connsiteX342" fmla="*/ 1412598 w 1930879"/>
              <a:gd name="connsiteY342" fmla="*/ 243152 h 764284"/>
              <a:gd name="connsiteX343" fmla="*/ 1397507 w 1930879"/>
              <a:gd name="connsiteY343" fmla="*/ 248281 h 764284"/>
              <a:gd name="connsiteX344" fmla="*/ 1392070 w 1930879"/>
              <a:gd name="connsiteY344" fmla="*/ 254629 h 764284"/>
              <a:gd name="connsiteX345" fmla="*/ 1395391 w 1930879"/>
              <a:gd name="connsiteY345" fmla="*/ 260345 h 764284"/>
              <a:gd name="connsiteX346" fmla="*/ 1400828 w 1930879"/>
              <a:gd name="connsiteY346" fmla="*/ 260948 h 764284"/>
              <a:gd name="connsiteX347" fmla="*/ 1411394 w 1930879"/>
              <a:gd name="connsiteY347" fmla="*/ 268516 h 764284"/>
              <a:gd name="connsiteX348" fmla="*/ 1412907 w 1930879"/>
              <a:gd name="connsiteY348" fmla="*/ 274525 h 764284"/>
              <a:gd name="connsiteX349" fmla="*/ 1416830 w 1930879"/>
              <a:gd name="connsiteY349" fmla="*/ 277876 h 764284"/>
              <a:gd name="connsiteX350" fmla="*/ 1408675 w 1930879"/>
              <a:gd name="connsiteY350" fmla="*/ 278478 h 764284"/>
              <a:gd name="connsiteX351" fmla="*/ 1402929 w 1930879"/>
              <a:gd name="connsiteY351" fmla="*/ 273952 h 764284"/>
              <a:gd name="connsiteX352" fmla="*/ 1392070 w 1930879"/>
              <a:gd name="connsiteY352" fmla="*/ 273659 h 764284"/>
              <a:gd name="connsiteX353" fmla="*/ 1382415 w 1930879"/>
              <a:gd name="connsiteY353" fmla="*/ 270616 h 764284"/>
              <a:gd name="connsiteX354" fmla="*/ 1376361 w 1930879"/>
              <a:gd name="connsiteY354" fmla="*/ 272733 h 764284"/>
              <a:gd name="connsiteX355" fmla="*/ 1376361 w 1930879"/>
              <a:gd name="connsiteY355" fmla="*/ 288442 h 764284"/>
              <a:gd name="connsiteX356" fmla="*/ 1383341 w 1930879"/>
              <a:gd name="connsiteY356" fmla="*/ 302019 h 764284"/>
              <a:gd name="connsiteX357" fmla="*/ 1383341 w 1930879"/>
              <a:gd name="connsiteY357" fmla="*/ 302019 h 764284"/>
              <a:gd name="connsiteX358" fmla="*/ 1349661 w 1930879"/>
              <a:gd name="connsiteY358" fmla="*/ 320814 h 764284"/>
              <a:gd name="connsiteX359" fmla="*/ 1352688 w 1930879"/>
              <a:gd name="connsiteY359" fmla="*/ 327029 h 764284"/>
              <a:gd name="connsiteX360" fmla="*/ 1344062 w 1930879"/>
              <a:gd name="connsiteY360" fmla="*/ 324473 h 764284"/>
              <a:gd name="connsiteX361" fmla="*/ 1347089 w 1930879"/>
              <a:gd name="connsiteY361" fmla="*/ 318889 h 764284"/>
              <a:gd name="connsiteX362" fmla="*/ 1349661 w 1930879"/>
              <a:gd name="connsiteY362" fmla="*/ 320814 h 764284"/>
              <a:gd name="connsiteX363" fmla="*/ 1349661 w 1930879"/>
              <a:gd name="connsiteY363" fmla="*/ 320814 h 764284"/>
              <a:gd name="connsiteX364" fmla="*/ 1349352 w 1930879"/>
              <a:gd name="connsiteY364" fmla="*/ 304047 h 764284"/>
              <a:gd name="connsiteX365" fmla="*/ 1344665 w 1930879"/>
              <a:gd name="connsiteY365" fmla="*/ 303885 h 764284"/>
              <a:gd name="connsiteX366" fmla="*/ 1342093 w 1930879"/>
              <a:gd name="connsiteY366" fmla="*/ 312056 h 764284"/>
              <a:gd name="connsiteX367" fmla="*/ 1347251 w 1930879"/>
              <a:gd name="connsiteY367" fmla="*/ 313995 h 764284"/>
              <a:gd name="connsiteX368" fmla="*/ 1349499 w 1930879"/>
              <a:gd name="connsiteY368" fmla="*/ 308411 h 764284"/>
              <a:gd name="connsiteX369" fmla="*/ 1349352 w 1930879"/>
              <a:gd name="connsiteY369" fmla="*/ 304047 h 764284"/>
              <a:gd name="connsiteX370" fmla="*/ 1349352 w 1930879"/>
              <a:gd name="connsiteY370" fmla="*/ 304047 h 764284"/>
              <a:gd name="connsiteX371" fmla="*/ 1356332 w 1930879"/>
              <a:gd name="connsiteY371" fmla="*/ 308735 h 764284"/>
              <a:gd name="connsiteX372" fmla="*/ 1353746 w 1930879"/>
              <a:gd name="connsiteY372" fmla="*/ 311160 h 764284"/>
              <a:gd name="connsiteX373" fmla="*/ 1354363 w 1930879"/>
              <a:gd name="connsiteY373" fmla="*/ 316141 h 764284"/>
              <a:gd name="connsiteX374" fmla="*/ 1358904 w 1930879"/>
              <a:gd name="connsiteY374" fmla="*/ 323092 h 764284"/>
              <a:gd name="connsiteX375" fmla="*/ 1366045 w 1930879"/>
              <a:gd name="connsiteY375" fmla="*/ 322945 h 764284"/>
              <a:gd name="connsiteX376" fmla="*/ 1370557 w 1930879"/>
              <a:gd name="connsiteY376" fmla="*/ 327177 h 764284"/>
              <a:gd name="connsiteX377" fmla="*/ 1374378 w 1930879"/>
              <a:gd name="connsiteY377" fmla="*/ 323253 h 764284"/>
              <a:gd name="connsiteX378" fmla="*/ 1372232 w 1930879"/>
              <a:gd name="connsiteY378" fmla="*/ 319756 h 764284"/>
              <a:gd name="connsiteX379" fmla="*/ 1366324 w 1930879"/>
              <a:gd name="connsiteY379" fmla="*/ 317199 h 764284"/>
              <a:gd name="connsiteX380" fmla="*/ 1366766 w 1930879"/>
              <a:gd name="connsiteY380" fmla="*/ 310997 h 764284"/>
              <a:gd name="connsiteX381" fmla="*/ 1362078 w 1930879"/>
              <a:gd name="connsiteY381" fmla="*/ 307647 h 764284"/>
              <a:gd name="connsiteX382" fmla="*/ 1356332 w 1930879"/>
              <a:gd name="connsiteY382" fmla="*/ 308735 h 764284"/>
              <a:gd name="connsiteX383" fmla="*/ 1356332 w 1930879"/>
              <a:gd name="connsiteY383" fmla="*/ 308735 h 764284"/>
              <a:gd name="connsiteX384" fmla="*/ 1354965 w 1930879"/>
              <a:gd name="connsiteY384" fmla="*/ 357448 h 764284"/>
              <a:gd name="connsiteX385" fmla="*/ 1366619 w 1930879"/>
              <a:gd name="connsiteY385" fmla="*/ 348660 h 764284"/>
              <a:gd name="connsiteX386" fmla="*/ 1376773 w 1930879"/>
              <a:gd name="connsiteY386" fmla="*/ 349116 h 764284"/>
              <a:gd name="connsiteX387" fmla="*/ 1387103 w 1930879"/>
              <a:gd name="connsiteY387" fmla="*/ 359534 h 764284"/>
              <a:gd name="connsiteX388" fmla="*/ 1384649 w 1930879"/>
              <a:gd name="connsiteY388" fmla="*/ 364413 h 764284"/>
              <a:gd name="connsiteX389" fmla="*/ 1379521 w 1930879"/>
              <a:gd name="connsiteY389" fmla="*/ 364413 h 764284"/>
              <a:gd name="connsiteX390" fmla="*/ 1372541 w 1930879"/>
              <a:gd name="connsiteY390" fmla="*/ 364413 h 764284"/>
              <a:gd name="connsiteX391" fmla="*/ 1366942 w 1930879"/>
              <a:gd name="connsiteY391" fmla="*/ 365471 h 764284"/>
              <a:gd name="connsiteX392" fmla="*/ 1359668 w 1930879"/>
              <a:gd name="connsiteY392" fmla="*/ 362444 h 764284"/>
              <a:gd name="connsiteX393" fmla="*/ 1354965 w 1930879"/>
              <a:gd name="connsiteY393" fmla="*/ 357448 h 764284"/>
              <a:gd name="connsiteX394" fmla="*/ 1354965 w 1930879"/>
              <a:gd name="connsiteY394" fmla="*/ 357448 h 764284"/>
              <a:gd name="connsiteX395" fmla="*/ 1475874 w 1930879"/>
              <a:gd name="connsiteY395" fmla="*/ 361210 h 764284"/>
              <a:gd name="connsiteX396" fmla="*/ 1460415 w 1930879"/>
              <a:gd name="connsiteY396" fmla="*/ 365015 h 764284"/>
              <a:gd name="connsiteX397" fmla="*/ 1454948 w 1930879"/>
              <a:gd name="connsiteY397" fmla="*/ 368630 h 764284"/>
              <a:gd name="connsiteX398" fmla="*/ 1458578 w 1930879"/>
              <a:gd name="connsiteY398" fmla="*/ 372084 h 764284"/>
              <a:gd name="connsiteX399" fmla="*/ 1471921 w 1930879"/>
              <a:gd name="connsiteY399" fmla="*/ 376506 h 764284"/>
              <a:gd name="connsiteX400" fmla="*/ 1483456 w 1930879"/>
              <a:gd name="connsiteY400" fmla="*/ 373009 h 764284"/>
              <a:gd name="connsiteX401" fmla="*/ 1480121 w 1930879"/>
              <a:gd name="connsiteY401" fmla="*/ 371217 h 764284"/>
              <a:gd name="connsiteX402" fmla="*/ 1479503 w 1930879"/>
              <a:gd name="connsiteY402" fmla="*/ 364868 h 764284"/>
              <a:gd name="connsiteX403" fmla="*/ 1475874 w 1930879"/>
              <a:gd name="connsiteY403" fmla="*/ 361210 h 764284"/>
              <a:gd name="connsiteX404" fmla="*/ 1475874 w 1930879"/>
              <a:gd name="connsiteY404" fmla="*/ 361210 h 764284"/>
              <a:gd name="connsiteX405" fmla="*/ 1403752 w 1930879"/>
              <a:gd name="connsiteY405" fmla="*/ 443029 h 764284"/>
              <a:gd name="connsiteX406" fmla="*/ 1408455 w 1930879"/>
              <a:gd name="connsiteY406" fmla="*/ 442309 h 764284"/>
              <a:gd name="connsiteX407" fmla="*/ 1408748 w 1930879"/>
              <a:gd name="connsiteY407" fmla="*/ 445469 h 764284"/>
              <a:gd name="connsiteX408" fmla="*/ 1405575 w 1930879"/>
              <a:gd name="connsiteY408" fmla="*/ 446394 h 764284"/>
              <a:gd name="connsiteX409" fmla="*/ 1403752 w 1930879"/>
              <a:gd name="connsiteY409" fmla="*/ 443029 h 764284"/>
              <a:gd name="connsiteX410" fmla="*/ 1403752 w 1930879"/>
              <a:gd name="connsiteY410" fmla="*/ 443029 h 764284"/>
              <a:gd name="connsiteX411" fmla="*/ 1395876 w 1930879"/>
              <a:gd name="connsiteY411" fmla="*/ 443646 h 764284"/>
              <a:gd name="connsiteX412" fmla="*/ 1400122 w 1930879"/>
              <a:gd name="connsiteY412" fmla="*/ 443646 h 764284"/>
              <a:gd name="connsiteX413" fmla="*/ 1400886 w 1930879"/>
              <a:gd name="connsiteY413" fmla="*/ 447453 h 764284"/>
              <a:gd name="connsiteX414" fmla="*/ 1396772 w 1930879"/>
              <a:gd name="connsiteY414" fmla="*/ 447453 h 764284"/>
              <a:gd name="connsiteX415" fmla="*/ 1395876 w 1930879"/>
              <a:gd name="connsiteY415" fmla="*/ 443646 h 764284"/>
              <a:gd name="connsiteX416" fmla="*/ 1395876 w 1930879"/>
              <a:gd name="connsiteY416" fmla="*/ 443646 h 764284"/>
              <a:gd name="connsiteX417" fmla="*/ 1374378 w 1930879"/>
              <a:gd name="connsiteY417" fmla="*/ 447893 h 764284"/>
              <a:gd name="connsiteX418" fmla="*/ 1384193 w 1930879"/>
              <a:gd name="connsiteY418" fmla="*/ 444866 h 764284"/>
              <a:gd name="connsiteX419" fmla="*/ 1388293 w 1930879"/>
              <a:gd name="connsiteY419" fmla="*/ 441868 h 764284"/>
              <a:gd name="connsiteX420" fmla="*/ 1392702 w 1930879"/>
              <a:gd name="connsiteY420" fmla="*/ 443940 h 764284"/>
              <a:gd name="connsiteX421" fmla="*/ 1387676 w 1930879"/>
              <a:gd name="connsiteY421" fmla="*/ 452889 h 764284"/>
              <a:gd name="connsiteX422" fmla="*/ 1386177 w 1930879"/>
              <a:gd name="connsiteY422" fmla="*/ 448936 h 764284"/>
              <a:gd name="connsiteX423" fmla="*/ 1379961 w 1930879"/>
              <a:gd name="connsiteY423" fmla="*/ 452743 h 764284"/>
              <a:gd name="connsiteX424" fmla="*/ 1374378 w 1930879"/>
              <a:gd name="connsiteY424" fmla="*/ 447893 h 764284"/>
              <a:gd name="connsiteX425" fmla="*/ 1374378 w 1930879"/>
              <a:gd name="connsiteY425" fmla="*/ 447893 h 764284"/>
              <a:gd name="connsiteX426" fmla="*/ 1371321 w 1930879"/>
              <a:gd name="connsiteY426" fmla="*/ 422339 h 764284"/>
              <a:gd name="connsiteX427" fmla="*/ 1366472 w 1930879"/>
              <a:gd name="connsiteY427" fmla="*/ 426718 h 764284"/>
              <a:gd name="connsiteX428" fmla="*/ 1371174 w 1930879"/>
              <a:gd name="connsiteY428" fmla="*/ 427482 h 764284"/>
              <a:gd name="connsiteX429" fmla="*/ 1371321 w 1930879"/>
              <a:gd name="connsiteY429" fmla="*/ 422339 h 764284"/>
              <a:gd name="connsiteX430" fmla="*/ 1371321 w 1930879"/>
              <a:gd name="connsiteY430" fmla="*/ 422339 h 764284"/>
              <a:gd name="connsiteX431" fmla="*/ 1380256 w 1930879"/>
              <a:gd name="connsiteY431" fmla="*/ 413714 h 764284"/>
              <a:gd name="connsiteX432" fmla="*/ 1372996 w 1930879"/>
              <a:gd name="connsiteY432" fmla="*/ 414154 h 764284"/>
              <a:gd name="connsiteX433" fmla="*/ 1374657 w 1930879"/>
              <a:gd name="connsiteY433" fmla="*/ 417769 h 764284"/>
              <a:gd name="connsiteX434" fmla="*/ 1378918 w 1930879"/>
              <a:gd name="connsiteY434" fmla="*/ 417519 h 764284"/>
              <a:gd name="connsiteX435" fmla="*/ 1380256 w 1930879"/>
              <a:gd name="connsiteY435" fmla="*/ 413714 h 764284"/>
              <a:gd name="connsiteX436" fmla="*/ 1380256 w 1930879"/>
              <a:gd name="connsiteY436" fmla="*/ 413714 h 764284"/>
              <a:gd name="connsiteX437" fmla="*/ 1382415 w 1930879"/>
              <a:gd name="connsiteY437" fmla="*/ 437298 h 764284"/>
              <a:gd name="connsiteX438" fmla="*/ 1389969 w 1930879"/>
              <a:gd name="connsiteY438" fmla="*/ 425190 h 764284"/>
              <a:gd name="connsiteX439" fmla="*/ 1396302 w 1930879"/>
              <a:gd name="connsiteY439" fmla="*/ 432155 h 764284"/>
              <a:gd name="connsiteX440" fmla="*/ 1399931 w 1930879"/>
              <a:gd name="connsiteY440" fmla="*/ 437592 h 764284"/>
              <a:gd name="connsiteX441" fmla="*/ 1407455 w 1930879"/>
              <a:gd name="connsiteY441" fmla="*/ 436975 h 764284"/>
              <a:gd name="connsiteX442" fmla="*/ 1415317 w 1930879"/>
              <a:gd name="connsiteY442" fmla="*/ 429114 h 764284"/>
              <a:gd name="connsiteX443" fmla="*/ 1420445 w 1930879"/>
              <a:gd name="connsiteY443" fmla="*/ 429114 h 764284"/>
              <a:gd name="connsiteX444" fmla="*/ 1424971 w 1930879"/>
              <a:gd name="connsiteY444" fmla="*/ 436975 h 764284"/>
              <a:gd name="connsiteX445" fmla="*/ 1443104 w 1930879"/>
              <a:gd name="connsiteY445" fmla="*/ 439091 h 764284"/>
              <a:gd name="connsiteX446" fmla="*/ 1447013 w 1930879"/>
              <a:gd name="connsiteY446" fmla="*/ 433640 h 764284"/>
              <a:gd name="connsiteX447" fmla="*/ 1455492 w 1930879"/>
              <a:gd name="connsiteY447" fmla="*/ 433640 h 764284"/>
              <a:gd name="connsiteX448" fmla="*/ 1472082 w 1930879"/>
              <a:gd name="connsiteY448" fmla="*/ 443617 h 764284"/>
              <a:gd name="connsiteX449" fmla="*/ 1479636 w 1930879"/>
              <a:gd name="connsiteY449" fmla="*/ 445131 h 764284"/>
              <a:gd name="connsiteX450" fmla="*/ 1488687 w 1930879"/>
              <a:gd name="connsiteY450" fmla="*/ 454800 h 764284"/>
              <a:gd name="connsiteX451" fmla="*/ 1497446 w 1930879"/>
              <a:gd name="connsiteY451" fmla="*/ 454800 h 764284"/>
              <a:gd name="connsiteX452" fmla="*/ 1500781 w 1930879"/>
              <a:gd name="connsiteY452" fmla="*/ 447262 h 764284"/>
              <a:gd name="connsiteX453" fmla="*/ 1496857 w 1930879"/>
              <a:gd name="connsiteY453" fmla="*/ 431568 h 764284"/>
              <a:gd name="connsiteX454" fmla="*/ 1476006 w 1930879"/>
              <a:gd name="connsiteY454" fmla="*/ 419767 h 764284"/>
              <a:gd name="connsiteX455" fmla="*/ 1458784 w 1930879"/>
              <a:gd name="connsiteY455" fmla="*/ 416447 h 764284"/>
              <a:gd name="connsiteX456" fmla="*/ 1450349 w 1930879"/>
              <a:gd name="connsiteY456" fmla="*/ 409481 h 764284"/>
              <a:gd name="connsiteX457" fmla="*/ 1441282 w 1930879"/>
              <a:gd name="connsiteY457" fmla="*/ 408614 h 764284"/>
              <a:gd name="connsiteX458" fmla="*/ 1433744 w 1930879"/>
              <a:gd name="connsiteY458" fmla="*/ 415242 h 764284"/>
              <a:gd name="connsiteX459" fmla="*/ 1424971 w 1930879"/>
              <a:gd name="connsiteY459" fmla="*/ 414360 h 764284"/>
              <a:gd name="connsiteX460" fmla="*/ 1418961 w 1930879"/>
              <a:gd name="connsiteY460" fmla="*/ 411921 h 764284"/>
              <a:gd name="connsiteX461" fmla="*/ 1406573 w 1930879"/>
              <a:gd name="connsiteY461" fmla="*/ 412832 h 764284"/>
              <a:gd name="connsiteX462" fmla="*/ 1389352 w 1930879"/>
              <a:gd name="connsiteY462" fmla="*/ 412538 h 764284"/>
              <a:gd name="connsiteX463" fmla="*/ 1385737 w 1930879"/>
              <a:gd name="connsiteY463" fmla="*/ 417372 h 764284"/>
              <a:gd name="connsiteX464" fmla="*/ 1385119 w 1930879"/>
              <a:gd name="connsiteY464" fmla="*/ 422193 h 764284"/>
              <a:gd name="connsiteX465" fmla="*/ 1378198 w 1930879"/>
              <a:gd name="connsiteY465" fmla="*/ 424588 h 764284"/>
              <a:gd name="connsiteX466" fmla="*/ 1375480 w 1930879"/>
              <a:gd name="connsiteY466" fmla="*/ 431861 h 764284"/>
              <a:gd name="connsiteX467" fmla="*/ 1377581 w 1930879"/>
              <a:gd name="connsiteY467" fmla="*/ 437298 h 764284"/>
              <a:gd name="connsiteX468" fmla="*/ 1382415 w 1930879"/>
              <a:gd name="connsiteY468" fmla="*/ 437298 h 764284"/>
              <a:gd name="connsiteX469" fmla="*/ 1382415 w 1930879"/>
              <a:gd name="connsiteY469" fmla="*/ 437298 h 764284"/>
              <a:gd name="connsiteX470" fmla="*/ 1299685 w 1930879"/>
              <a:gd name="connsiteY470" fmla="*/ 423985 h 764284"/>
              <a:gd name="connsiteX471" fmla="*/ 1307531 w 1930879"/>
              <a:gd name="connsiteY471" fmla="*/ 427336 h 764284"/>
              <a:gd name="connsiteX472" fmla="*/ 1314173 w 1930879"/>
              <a:gd name="connsiteY472" fmla="*/ 421590 h 764284"/>
              <a:gd name="connsiteX473" fmla="*/ 1330161 w 1930879"/>
              <a:gd name="connsiteY473" fmla="*/ 422501 h 764284"/>
              <a:gd name="connsiteX474" fmla="*/ 1341961 w 1930879"/>
              <a:gd name="connsiteY474" fmla="*/ 427336 h 764284"/>
              <a:gd name="connsiteX475" fmla="*/ 1342549 w 1930879"/>
              <a:gd name="connsiteY475" fmla="*/ 432155 h 764284"/>
              <a:gd name="connsiteX476" fmla="*/ 1349793 w 1930879"/>
              <a:gd name="connsiteY476" fmla="*/ 440590 h 764284"/>
              <a:gd name="connsiteX477" fmla="*/ 1349205 w 1930879"/>
              <a:gd name="connsiteY477" fmla="*/ 446952 h 764284"/>
              <a:gd name="connsiteX478" fmla="*/ 1342270 w 1930879"/>
              <a:gd name="connsiteY478" fmla="*/ 446644 h 764284"/>
              <a:gd name="connsiteX479" fmla="*/ 1333791 w 1930879"/>
              <a:gd name="connsiteY479" fmla="*/ 454183 h 764284"/>
              <a:gd name="connsiteX480" fmla="*/ 1324151 w 1930879"/>
              <a:gd name="connsiteY480" fmla="*/ 453257 h 764284"/>
              <a:gd name="connsiteX481" fmla="*/ 1314173 w 1930879"/>
              <a:gd name="connsiteY481" fmla="*/ 454183 h 764284"/>
              <a:gd name="connsiteX482" fmla="*/ 1310559 w 1930879"/>
              <a:gd name="connsiteY482" fmla="*/ 450877 h 764284"/>
              <a:gd name="connsiteX483" fmla="*/ 1298171 w 1930879"/>
              <a:gd name="connsiteY483" fmla="*/ 448437 h 764284"/>
              <a:gd name="connsiteX484" fmla="*/ 1291529 w 1930879"/>
              <a:gd name="connsiteY484" fmla="*/ 439385 h 764284"/>
              <a:gd name="connsiteX485" fmla="*/ 1292734 w 1930879"/>
              <a:gd name="connsiteY485" fmla="*/ 428805 h 764284"/>
              <a:gd name="connsiteX486" fmla="*/ 1299685 w 1930879"/>
              <a:gd name="connsiteY486" fmla="*/ 423985 h 764284"/>
              <a:gd name="connsiteX487" fmla="*/ 1299685 w 1930879"/>
              <a:gd name="connsiteY487" fmla="*/ 423985 h 764284"/>
              <a:gd name="connsiteX488" fmla="*/ 1068111 w 1930879"/>
              <a:gd name="connsiteY488" fmla="*/ 596647 h 764284"/>
              <a:gd name="connsiteX489" fmla="*/ 1062351 w 1930879"/>
              <a:gd name="connsiteY489" fmla="*/ 593620 h 764284"/>
              <a:gd name="connsiteX490" fmla="*/ 1059103 w 1930879"/>
              <a:gd name="connsiteY490" fmla="*/ 596647 h 764284"/>
              <a:gd name="connsiteX491" fmla="*/ 1063718 w 1930879"/>
              <a:gd name="connsiteY491" fmla="*/ 600512 h 764284"/>
              <a:gd name="connsiteX492" fmla="*/ 1068111 w 1930879"/>
              <a:gd name="connsiteY492" fmla="*/ 596647 h 764284"/>
              <a:gd name="connsiteX493" fmla="*/ 1068111 w 1930879"/>
              <a:gd name="connsiteY493" fmla="*/ 596647 h 764284"/>
              <a:gd name="connsiteX494" fmla="*/ 1059398 w 1930879"/>
              <a:gd name="connsiteY494" fmla="*/ 538515 h 764284"/>
              <a:gd name="connsiteX495" fmla="*/ 1066040 w 1930879"/>
              <a:gd name="connsiteY495" fmla="*/ 551828 h 764284"/>
              <a:gd name="connsiteX496" fmla="*/ 1062704 w 1930879"/>
              <a:gd name="connsiteY496" fmla="*/ 558015 h 764284"/>
              <a:gd name="connsiteX497" fmla="*/ 1059545 w 1930879"/>
              <a:gd name="connsiteY497" fmla="*/ 566773 h 764284"/>
              <a:gd name="connsiteX498" fmla="*/ 1057722 w 1930879"/>
              <a:gd name="connsiteY498" fmla="*/ 560572 h 764284"/>
              <a:gd name="connsiteX499" fmla="*/ 1054078 w 1930879"/>
              <a:gd name="connsiteY499" fmla="*/ 554694 h 764284"/>
              <a:gd name="connsiteX500" fmla="*/ 1056958 w 1930879"/>
              <a:gd name="connsiteY500" fmla="*/ 549404 h 764284"/>
              <a:gd name="connsiteX501" fmla="*/ 1057561 w 1930879"/>
              <a:gd name="connsiteY501" fmla="*/ 542748 h 764284"/>
              <a:gd name="connsiteX502" fmla="*/ 1059398 w 1930879"/>
              <a:gd name="connsiteY502" fmla="*/ 538515 h 764284"/>
              <a:gd name="connsiteX503" fmla="*/ 1059398 w 1930879"/>
              <a:gd name="connsiteY503" fmla="*/ 538515 h 764284"/>
              <a:gd name="connsiteX504" fmla="*/ 1291926 w 1930879"/>
              <a:gd name="connsiteY504" fmla="*/ 376800 h 764284"/>
              <a:gd name="connsiteX505" fmla="*/ 1291926 w 1930879"/>
              <a:gd name="connsiteY505" fmla="*/ 383472 h 764284"/>
              <a:gd name="connsiteX506" fmla="*/ 1297715 w 1930879"/>
              <a:gd name="connsiteY506" fmla="*/ 392833 h 764284"/>
              <a:gd name="connsiteX507" fmla="*/ 1297392 w 1930879"/>
              <a:gd name="connsiteY507" fmla="*/ 396770 h 764284"/>
              <a:gd name="connsiteX508" fmla="*/ 1294071 w 1930879"/>
              <a:gd name="connsiteY508" fmla="*/ 395271 h 764284"/>
              <a:gd name="connsiteX509" fmla="*/ 1290442 w 1930879"/>
              <a:gd name="connsiteY509" fmla="*/ 385411 h 764284"/>
              <a:gd name="connsiteX510" fmla="*/ 1288913 w 1930879"/>
              <a:gd name="connsiteY510" fmla="*/ 378476 h 764284"/>
              <a:gd name="connsiteX511" fmla="*/ 1291926 w 1930879"/>
              <a:gd name="connsiteY511" fmla="*/ 376800 h 764284"/>
              <a:gd name="connsiteX512" fmla="*/ 1291926 w 1930879"/>
              <a:gd name="connsiteY512" fmla="*/ 376800 h 764284"/>
              <a:gd name="connsiteX513" fmla="*/ 1268752 w 1930879"/>
              <a:gd name="connsiteY513" fmla="*/ 366646 h 764284"/>
              <a:gd name="connsiteX514" fmla="*/ 1273307 w 1930879"/>
              <a:gd name="connsiteY514" fmla="*/ 364560 h 764284"/>
              <a:gd name="connsiteX515" fmla="*/ 1279670 w 1930879"/>
              <a:gd name="connsiteY515" fmla="*/ 366970 h 764284"/>
              <a:gd name="connsiteX516" fmla="*/ 1285578 w 1930879"/>
              <a:gd name="connsiteY516" fmla="*/ 364266 h 764284"/>
              <a:gd name="connsiteX517" fmla="*/ 1301169 w 1930879"/>
              <a:gd name="connsiteY517" fmla="*/ 366353 h 764284"/>
              <a:gd name="connsiteX518" fmla="*/ 1309677 w 1930879"/>
              <a:gd name="connsiteY518" fmla="*/ 367881 h 764284"/>
              <a:gd name="connsiteX519" fmla="*/ 1299817 w 1930879"/>
              <a:gd name="connsiteY519" fmla="*/ 370306 h 764284"/>
              <a:gd name="connsiteX520" fmla="*/ 1281507 w 1930879"/>
              <a:gd name="connsiteY520" fmla="*/ 374537 h 764284"/>
              <a:gd name="connsiteX521" fmla="*/ 1272411 w 1930879"/>
              <a:gd name="connsiteY521" fmla="*/ 371980 h 764284"/>
              <a:gd name="connsiteX522" fmla="*/ 1272117 w 1930879"/>
              <a:gd name="connsiteY522" fmla="*/ 368792 h 764284"/>
              <a:gd name="connsiteX523" fmla="*/ 1268752 w 1930879"/>
              <a:gd name="connsiteY523" fmla="*/ 366646 h 764284"/>
              <a:gd name="connsiteX524" fmla="*/ 1268752 w 1930879"/>
              <a:gd name="connsiteY524" fmla="*/ 366646 h 764284"/>
              <a:gd name="connsiteX525" fmla="*/ 1227255 w 1930879"/>
              <a:gd name="connsiteY525" fmla="*/ 367410 h 764284"/>
              <a:gd name="connsiteX526" fmla="*/ 1232706 w 1930879"/>
              <a:gd name="connsiteY526" fmla="*/ 361974 h 764284"/>
              <a:gd name="connsiteX527" fmla="*/ 1236806 w 1930879"/>
              <a:gd name="connsiteY527" fmla="*/ 363031 h 764284"/>
              <a:gd name="connsiteX528" fmla="*/ 1241949 w 1930879"/>
              <a:gd name="connsiteY528" fmla="*/ 360915 h 764284"/>
              <a:gd name="connsiteX529" fmla="*/ 1250281 w 1930879"/>
              <a:gd name="connsiteY529" fmla="*/ 363031 h 764284"/>
              <a:gd name="connsiteX530" fmla="*/ 1255571 w 1930879"/>
              <a:gd name="connsiteY530" fmla="*/ 365882 h 764284"/>
              <a:gd name="connsiteX531" fmla="*/ 1260876 w 1930879"/>
              <a:gd name="connsiteY531" fmla="*/ 361974 h 764284"/>
              <a:gd name="connsiteX532" fmla="*/ 1266328 w 1930879"/>
              <a:gd name="connsiteY532" fmla="*/ 363957 h 764284"/>
              <a:gd name="connsiteX533" fmla="*/ 1266489 w 1930879"/>
              <a:gd name="connsiteY533" fmla="*/ 371070 h 764284"/>
              <a:gd name="connsiteX534" fmla="*/ 1259965 w 1930879"/>
              <a:gd name="connsiteY534" fmla="*/ 370306 h 764284"/>
              <a:gd name="connsiteX535" fmla="*/ 1252544 w 1930879"/>
              <a:gd name="connsiteY535" fmla="*/ 373773 h 764284"/>
              <a:gd name="connsiteX536" fmla="*/ 1246622 w 1930879"/>
              <a:gd name="connsiteY536" fmla="*/ 372274 h 764284"/>
              <a:gd name="connsiteX537" fmla="*/ 1237570 w 1930879"/>
              <a:gd name="connsiteY537" fmla="*/ 377726 h 764284"/>
              <a:gd name="connsiteX538" fmla="*/ 1229679 w 1930879"/>
              <a:gd name="connsiteY538" fmla="*/ 376066 h 764284"/>
              <a:gd name="connsiteX539" fmla="*/ 1226652 w 1930879"/>
              <a:gd name="connsiteY539" fmla="*/ 371540 h 764284"/>
              <a:gd name="connsiteX540" fmla="*/ 1227255 w 1930879"/>
              <a:gd name="connsiteY540" fmla="*/ 367410 h 764284"/>
              <a:gd name="connsiteX541" fmla="*/ 1227255 w 1930879"/>
              <a:gd name="connsiteY541" fmla="*/ 367410 h 764284"/>
              <a:gd name="connsiteX542" fmla="*/ 1153473 w 1930879"/>
              <a:gd name="connsiteY542" fmla="*/ 522160 h 764284"/>
              <a:gd name="connsiteX543" fmla="*/ 1160585 w 1930879"/>
              <a:gd name="connsiteY543" fmla="*/ 509919 h 764284"/>
              <a:gd name="connsiteX544" fmla="*/ 1164376 w 1930879"/>
              <a:gd name="connsiteY544" fmla="*/ 496900 h 764284"/>
              <a:gd name="connsiteX545" fmla="*/ 1165140 w 1930879"/>
              <a:gd name="connsiteY545" fmla="*/ 483748 h 764284"/>
              <a:gd name="connsiteX546" fmla="*/ 1168623 w 1930879"/>
              <a:gd name="connsiteY546" fmla="*/ 480574 h 764284"/>
              <a:gd name="connsiteX547" fmla="*/ 1174530 w 1930879"/>
              <a:gd name="connsiteY547" fmla="*/ 481485 h 764284"/>
              <a:gd name="connsiteX548" fmla="*/ 1174677 w 1930879"/>
              <a:gd name="connsiteY548" fmla="*/ 486922 h 764284"/>
              <a:gd name="connsiteX549" fmla="*/ 1177248 w 1930879"/>
              <a:gd name="connsiteY549" fmla="*/ 492521 h 764284"/>
              <a:gd name="connsiteX550" fmla="*/ 1176955 w 1930879"/>
              <a:gd name="connsiteY550" fmla="*/ 496444 h 764284"/>
              <a:gd name="connsiteX551" fmla="*/ 1174839 w 1930879"/>
              <a:gd name="connsiteY551" fmla="*/ 493138 h 764284"/>
              <a:gd name="connsiteX552" fmla="*/ 1173472 w 1930879"/>
              <a:gd name="connsiteY552" fmla="*/ 496782 h 764284"/>
              <a:gd name="connsiteX553" fmla="*/ 1168476 w 1930879"/>
              <a:gd name="connsiteY553" fmla="*/ 500691 h 764284"/>
              <a:gd name="connsiteX554" fmla="*/ 1166052 w 1930879"/>
              <a:gd name="connsiteY554" fmla="*/ 503865 h 764284"/>
              <a:gd name="connsiteX555" fmla="*/ 1167859 w 1930879"/>
              <a:gd name="connsiteY555" fmla="*/ 510213 h 764284"/>
              <a:gd name="connsiteX556" fmla="*/ 1174530 w 1930879"/>
              <a:gd name="connsiteY556" fmla="*/ 511742 h 764284"/>
              <a:gd name="connsiteX557" fmla="*/ 1175882 w 1930879"/>
              <a:gd name="connsiteY557" fmla="*/ 515518 h 764284"/>
              <a:gd name="connsiteX558" fmla="*/ 1173016 w 1930879"/>
              <a:gd name="connsiteY558" fmla="*/ 519015 h 764284"/>
              <a:gd name="connsiteX559" fmla="*/ 1168005 w 1930879"/>
              <a:gd name="connsiteY559" fmla="*/ 520632 h 764284"/>
              <a:gd name="connsiteX560" fmla="*/ 1163318 w 1930879"/>
              <a:gd name="connsiteY560" fmla="*/ 528670 h 764284"/>
              <a:gd name="connsiteX561" fmla="*/ 1157999 w 1930879"/>
              <a:gd name="connsiteY561" fmla="*/ 531403 h 764284"/>
              <a:gd name="connsiteX562" fmla="*/ 1152414 w 1930879"/>
              <a:gd name="connsiteY562" fmla="*/ 528361 h 764284"/>
              <a:gd name="connsiteX563" fmla="*/ 1153473 w 1930879"/>
              <a:gd name="connsiteY563" fmla="*/ 522160 h 764284"/>
              <a:gd name="connsiteX564" fmla="*/ 1153473 w 1930879"/>
              <a:gd name="connsiteY564" fmla="*/ 522160 h 764284"/>
              <a:gd name="connsiteX565" fmla="*/ 1134223 w 1930879"/>
              <a:gd name="connsiteY565" fmla="*/ 513681 h 764284"/>
              <a:gd name="connsiteX566" fmla="*/ 1134531 w 1930879"/>
              <a:gd name="connsiteY566" fmla="*/ 517178 h 764284"/>
              <a:gd name="connsiteX567" fmla="*/ 1137867 w 1930879"/>
              <a:gd name="connsiteY567" fmla="*/ 519897 h 764284"/>
              <a:gd name="connsiteX568" fmla="*/ 1145141 w 1930879"/>
              <a:gd name="connsiteY568" fmla="*/ 519015 h 764284"/>
              <a:gd name="connsiteX569" fmla="*/ 1146184 w 1930879"/>
              <a:gd name="connsiteY569" fmla="*/ 515650 h 764284"/>
              <a:gd name="connsiteX570" fmla="*/ 1149387 w 1930879"/>
              <a:gd name="connsiteY570" fmla="*/ 514739 h 764284"/>
              <a:gd name="connsiteX571" fmla="*/ 1150284 w 1930879"/>
              <a:gd name="connsiteY571" fmla="*/ 507774 h 764284"/>
              <a:gd name="connsiteX572" fmla="*/ 1155603 w 1930879"/>
              <a:gd name="connsiteY572" fmla="*/ 502337 h 764284"/>
              <a:gd name="connsiteX573" fmla="*/ 1155750 w 1930879"/>
              <a:gd name="connsiteY573" fmla="*/ 497958 h 764284"/>
              <a:gd name="connsiteX574" fmla="*/ 1151944 w 1930879"/>
              <a:gd name="connsiteY574" fmla="*/ 490861 h 764284"/>
              <a:gd name="connsiteX575" fmla="*/ 1144847 w 1930879"/>
              <a:gd name="connsiteY575" fmla="*/ 494505 h 764284"/>
              <a:gd name="connsiteX576" fmla="*/ 1139234 w 1930879"/>
              <a:gd name="connsiteY576" fmla="*/ 500250 h 764284"/>
              <a:gd name="connsiteX577" fmla="*/ 1141643 w 1930879"/>
              <a:gd name="connsiteY577" fmla="*/ 505217 h 764284"/>
              <a:gd name="connsiteX578" fmla="*/ 1134223 w 1930879"/>
              <a:gd name="connsiteY578" fmla="*/ 513681 h 764284"/>
              <a:gd name="connsiteX579" fmla="*/ 1134223 w 1930879"/>
              <a:gd name="connsiteY579" fmla="*/ 513681 h 764284"/>
              <a:gd name="connsiteX580" fmla="*/ 1115898 w 1930879"/>
              <a:gd name="connsiteY580" fmla="*/ 507671 h 764284"/>
              <a:gd name="connsiteX581" fmla="*/ 1115428 w 1930879"/>
              <a:gd name="connsiteY581" fmla="*/ 512946 h 764284"/>
              <a:gd name="connsiteX582" fmla="*/ 1113004 w 1930879"/>
              <a:gd name="connsiteY582" fmla="*/ 515504 h 764284"/>
              <a:gd name="connsiteX583" fmla="*/ 1116045 w 1930879"/>
              <a:gd name="connsiteY583" fmla="*/ 524600 h 764284"/>
              <a:gd name="connsiteX584" fmla="*/ 1119675 w 1930879"/>
              <a:gd name="connsiteY584" fmla="*/ 526113 h 764284"/>
              <a:gd name="connsiteX585" fmla="*/ 1125905 w 1930879"/>
              <a:gd name="connsiteY585" fmla="*/ 521851 h 764284"/>
              <a:gd name="connsiteX586" fmla="*/ 1123921 w 1930879"/>
              <a:gd name="connsiteY586" fmla="*/ 513402 h 764284"/>
              <a:gd name="connsiteX587" fmla="*/ 1118911 w 1930879"/>
              <a:gd name="connsiteY587" fmla="*/ 506128 h 764284"/>
              <a:gd name="connsiteX588" fmla="*/ 1115898 w 1930879"/>
              <a:gd name="connsiteY588" fmla="*/ 507671 h 764284"/>
              <a:gd name="connsiteX589" fmla="*/ 1115898 w 1930879"/>
              <a:gd name="connsiteY589" fmla="*/ 507671 h 764284"/>
              <a:gd name="connsiteX590" fmla="*/ 1177102 w 1930879"/>
              <a:gd name="connsiteY590" fmla="*/ 370261 h 764284"/>
              <a:gd name="connsiteX591" fmla="*/ 1170739 w 1930879"/>
              <a:gd name="connsiteY591" fmla="*/ 372965 h 764284"/>
              <a:gd name="connsiteX592" fmla="*/ 1175294 w 1930879"/>
              <a:gd name="connsiteY592" fmla="*/ 375111 h 764284"/>
              <a:gd name="connsiteX593" fmla="*/ 1177102 w 1930879"/>
              <a:gd name="connsiteY593" fmla="*/ 370261 h 764284"/>
              <a:gd name="connsiteX594" fmla="*/ 1177102 w 1930879"/>
              <a:gd name="connsiteY594" fmla="*/ 370261 h 764284"/>
              <a:gd name="connsiteX595" fmla="*/ 1185860 w 1930879"/>
              <a:gd name="connsiteY595" fmla="*/ 365147 h 764284"/>
              <a:gd name="connsiteX596" fmla="*/ 1182245 w 1930879"/>
              <a:gd name="connsiteY596" fmla="*/ 368439 h 764284"/>
              <a:gd name="connsiteX597" fmla="*/ 1188255 w 1930879"/>
              <a:gd name="connsiteY597" fmla="*/ 369351 h 764284"/>
              <a:gd name="connsiteX598" fmla="*/ 1185860 w 1930879"/>
              <a:gd name="connsiteY598" fmla="*/ 365147 h 764284"/>
              <a:gd name="connsiteX599" fmla="*/ 1185860 w 1930879"/>
              <a:gd name="connsiteY599" fmla="*/ 365147 h 764284"/>
              <a:gd name="connsiteX600" fmla="*/ 1196734 w 1930879"/>
              <a:gd name="connsiteY600" fmla="*/ 356654 h 764284"/>
              <a:gd name="connsiteX601" fmla="*/ 1191884 w 1930879"/>
              <a:gd name="connsiteY601" fmla="*/ 360298 h 764284"/>
              <a:gd name="connsiteX602" fmla="*/ 1198218 w 1930879"/>
              <a:gd name="connsiteY602" fmla="*/ 362400 h 764284"/>
              <a:gd name="connsiteX603" fmla="*/ 1196734 w 1930879"/>
              <a:gd name="connsiteY603" fmla="*/ 356654 h 764284"/>
              <a:gd name="connsiteX604" fmla="*/ 1196734 w 1930879"/>
              <a:gd name="connsiteY604" fmla="*/ 356654 h 764284"/>
              <a:gd name="connsiteX605" fmla="*/ 1161628 w 1930879"/>
              <a:gd name="connsiteY605" fmla="*/ 346824 h 764284"/>
              <a:gd name="connsiteX606" fmla="*/ 1171062 w 1930879"/>
              <a:gd name="connsiteY606" fmla="*/ 341239 h 764284"/>
              <a:gd name="connsiteX607" fmla="*/ 1182539 w 1930879"/>
              <a:gd name="connsiteY607" fmla="*/ 342150 h 764284"/>
              <a:gd name="connsiteX608" fmla="*/ 1183435 w 1930879"/>
              <a:gd name="connsiteY608" fmla="*/ 345810 h 764284"/>
              <a:gd name="connsiteX609" fmla="*/ 1180717 w 1930879"/>
              <a:gd name="connsiteY609" fmla="*/ 350644 h 764284"/>
              <a:gd name="connsiteX610" fmla="*/ 1187065 w 1930879"/>
              <a:gd name="connsiteY610" fmla="*/ 349116 h 764284"/>
              <a:gd name="connsiteX611" fmla="*/ 1190077 w 1930879"/>
              <a:gd name="connsiteY611" fmla="*/ 343973 h 764284"/>
              <a:gd name="connsiteX612" fmla="*/ 1196117 w 1930879"/>
              <a:gd name="connsiteY612" fmla="*/ 348513 h 764284"/>
              <a:gd name="connsiteX613" fmla="*/ 1194603 w 1930879"/>
              <a:gd name="connsiteY613" fmla="*/ 354861 h 764284"/>
              <a:gd name="connsiteX614" fmla="*/ 1187065 w 1930879"/>
              <a:gd name="connsiteY614" fmla="*/ 356654 h 764284"/>
              <a:gd name="connsiteX615" fmla="*/ 1184640 w 1930879"/>
              <a:gd name="connsiteY615" fmla="*/ 353641 h 764284"/>
              <a:gd name="connsiteX616" fmla="*/ 1180717 w 1930879"/>
              <a:gd name="connsiteY616" fmla="*/ 359387 h 764284"/>
              <a:gd name="connsiteX617" fmla="*/ 1173781 w 1930879"/>
              <a:gd name="connsiteY617" fmla="*/ 354259 h 764284"/>
              <a:gd name="connsiteX618" fmla="*/ 1168343 w 1930879"/>
              <a:gd name="connsiteY618" fmla="*/ 359094 h 764284"/>
              <a:gd name="connsiteX619" fmla="*/ 1162010 w 1930879"/>
              <a:gd name="connsiteY619" fmla="*/ 354553 h 764284"/>
              <a:gd name="connsiteX620" fmla="*/ 1161628 w 1930879"/>
              <a:gd name="connsiteY620" fmla="*/ 346824 h 764284"/>
              <a:gd name="connsiteX621" fmla="*/ 1161628 w 1930879"/>
              <a:gd name="connsiteY621" fmla="*/ 346824 h 764284"/>
              <a:gd name="connsiteX622" fmla="*/ 1117573 w 1930879"/>
              <a:gd name="connsiteY622" fmla="*/ 305561 h 764284"/>
              <a:gd name="connsiteX623" fmla="*/ 1124215 w 1930879"/>
              <a:gd name="connsiteY623" fmla="*/ 308264 h 764284"/>
              <a:gd name="connsiteX624" fmla="*/ 1124524 w 1930879"/>
              <a:gd name="connsiteY624" fmla="*/ 303738 h 764284"/>
              <a:gd name="connsiteX625" fmla="*/ 1117573 w 1930879"/>
              <a:gd name="connsiteY625" fmla="*/ 305561 h 764284"/>
              <a:gd name="connsiteX626" fmla="*/ 1117573 w 1930879"/>
              <a:gd name="connsiteY626" fmla="*/ 305561 h 764284"/>
              <a:gd name="connsiteX627" fmla="*/ 1111652 w 1930879"/>
              <a:gd name="connsiteY627" fmla="*/ 307647 h 764284"/>
              <a:gd name="connsiteX628" fmla="*/ 1115428 w 1930879"/>
              <a:gd name="connsiteY628" fmla="*/ 307500 h 764284"/>
              <a:gd name="connsiteX629" fmla="*/ 1121203 w 1930879"/>
              <a:gd name="connsiteY629" fmla="*/ 310997 h 764284"/>
              <a:gd name="connsiteX630" fmla="*/ 1115281 w 1930879"/>
              <a:gd name="connsiteY630" fmla="*/ 312379 h 764284"/>
              <a:gd name="connsiteX631" fmla="*/ 1111652 w 1930879"/>
              <a:gd name="connsiteY631" fmla="*/ 307647 h 764284"/>
              <a:gd name="connsiteX632" fmla="*/ 1111652 w 1930879"/>
              <a:gd name="connsiteY632" fmla="*/ 307647 h 764284"/>
              <a:gd name="connsiteX633" fmla="*/ 1059060 w 1930879"/>
              <a:gd name="connsiteY633" fmla="*/ 270911 h 764284"/>
              <a:gd name="connsiteX634" fmla="*/ 1068714 w 1930879"/>
              <a:gd name="connsiteY634" fmla="*/ 267590 h 764284"/>
              <a:gd name="connsiteX635" fmla="*/ 1080175 w 1930879"/>
              <a:gd name="connsiteY635" fmla="*/ 273027 h 764284"/>
              <a:gd name="connsiteX636" fmla="*/ 1093768 w 1930879"/>
              <a:gd name="connsiteY636" fmla="*/ 273350 h 764284"/>
              <a:gd name="connsiteX637" fmla="*/ 1108859 w 1930879"/>
              <a:gd name="connsiteY637" fmla="*/ 265768 h 764284"/>
              <a:gd name="connsiteX638" fmla="*/ 1118823 w 1930879"/>
              <a:gd name="connsiteY638" fmla="*/ 267002 h 764284"/>
              <a:gd name="connsiteX639" fmla="*/ 1122452 w 1930879"/>
              <a:gd name="connsiteY639" fmla="*/ 271822 h 764284"/>
              <a:gd name="connsiteX640" fmla="*/ 1131210 w 1930879"/>
              <a:gd name="connsiteY640" fmla="*/ 271822 h 764284"/>
              <a:gd name="connsiteX641" fmla="*/ 1136339 w 1930879"/>
              <a:gd name="connsiteY641" fmla="*/ 269382 h 764284"/>
              <a:gd name="connsiteX642" fmla="*/ 1154149 w 1930879"/>
              <a:gd name="connsiteY642" fmla="*/ 271205 h 764284"/>
              <a:gd name="connsiteX643" fmla="*/ 1163509 w 1930879"/>
              <a:gd name="connsiteY643" fmla="*/ 270616 h 764284"/>
              <a:gd name="connsiteX644" fmla="*/ 1165317 w 1930879"/>
              <a:gd name="connsiteY644" fmla="*/ 268207 h 764284"/>
              <a:gd name="connsiteX645" fmla="*/ 1175294 w 1930879"/>
              <a:gd name="connsiteY645" fmla="*/ 268501 h 764284"/>
              <a:gd name="connsiteX646" fmla="*/ 1181921 w 1930879"/>
              <a:gd name="connsiteY646" fmla="*/ 272115 h 764284"/>
              <a:gd name="connsiteX647" fmla="*/ 1184037 w 1930879"/>
              <a:gd name="connsiteY647" fmla="*/ 276348 h 764284"/>
              <a:gd name="connsiteX648" fmla="*/ 1192487 w 1930879"/>
              <a:gd name="connsiteY648" fmla="*/ 279052 h 764284"/>
              <a:gd name="connsiteX649" fmla="*/ 1224198 w 1930879"/>
              <a:gd name="connsiteY649" fmla="*/ 271822 h 764284"/>
              <a:gd name="connsiteX650" fmla="*/ 1237482 w 1930879"/>
              <a:gd name="connsiteY650" fmla="*/ 262770 h 764284"/>
              <a:gd name="connsiteX651" fmla="*/ 1241097 w 1930879"/>
              <a:gd name="connsiteY651" fmla="*/ 255819 h 764284"/>
              <a:gd name="connsiteX652" fmla="*/ 1246534 w 1930879"/>
              <a:gd name="connsiteY652" fmla="*/ 255202 h 764284"/>
              <a:gd name="connsiteX653" fmla="*/ 1251060 w 1930879"/>
              <a:gd name="connsiteY653" fmla="*/ 249765 h 764284"/>
              <a:gd name="connsiteX654" fmla="*/ 1256820 w 1930879"/>
              <a:gd name="connsiteY654" fmla="*/ 245857 h 764284"/>
              <a:gd name="connsiteX655" fmla="*/ 1259538 w 1930879"/>
              <a:gd name="connsiteY655" fmla="*/ 238626 h 764284"/>
              <a:gd name="connsiteX656" fmla="*/ 1263153 w 1930879"/>
              <a:gd name="connsiteY656" fmla="*/ 232572 h 764284"/>
              <a:gd name="connsiteX657" fmla="*/ 1267077 w 1930879"/>
              <a:gd name="connsiteY657" fmla="*/ 229560 h 764284"/>
              <a:gd name="connsiteX658" fmla="*/ 1263153 w 1930879"/>
              <a:gd name="connsiteY658" fmla="*/ 225342 h 764284"/>
              <a:gd name="connsiteX659" fmla="*/ 1262243 w 1930879"/>
              <a:gd name="connsiteY659" fmla="*/ 220508 h 764284"/>
              <a:gd name="connsiteX660" fmla="*/ 1250458 w 1930879"/>
              <a:gd name="connsiteY660" fmla="*/ 217775 h 764284"/>
              <a:gd name="connsiteX661" fmla="*/ 1242317 w 1930879"/>
              <a:gd name="connsiteY661" fmla="*/ 220508 h 764284"/>
              <a:gd name="connsiteX662" fmla="*/ 1240788 w 1930879"/>
              <a:gd name="connsiteY662" fmla="*/ 228663 h 764284"/>
              <a:gd name="connsiteX663" fmla="*/ 1234455 w 1930879"/>
              <a:gd name="connsiteY663" fmla="*/ 233483 h 764284"/>
              <a:gd name="connsiteX664" fmla="*/ 1233838 w 1930879"/>
              <a:gd name="connsiteY664" fmla="*/ 237716 h 764284"/>
              <a:gd name="connsiteX665" fmla="*/ 1225109 w 1930879"/>
              <a:gd name="connsiteY665" fmla="*/ 244063 h 764284"/>
              <a:gd name="connsiteX666" fmla="*/ 1218452 w 1930879"/>
              <a:gd name="connsiteY666" fmla="*/ 244945 h 764284"/>
              <a:gd name="connsiteX667" fmla="*/ 1214220 w 1930879"/>
              <a:gd name="connsiteY667" fmla="*/ 251293 h 764284"/>
              <a:gd name="connsiteX668" fmla="*/ 1204272 w 1930879"/>
              <a:gd name="connsiteY668" fmla="*/ 253718 h 764284"/>
              <a:gd name="connsiteX669" fmla="*/ 1184346 w 1930879"/>
              <a:gd name="connsiteY669" fmla="*/ 249765 h 764284"/>
              <a:gd name="connsiteX670" fmla="*/ 1167447 w 1930879"/>
              <a:gd name="connsiteY670" fmla="*/ 248266 h 764284"/>
              <a:gd name="connsiteX671" fmla="*/ 1164406 w 1930879"/>
              <a:gd name="connsiteY671" fmla="*/ 252792 h 764284"/>
              <a:gd name="connsiteX672" fmla="*/ 1160497 w 1930879"/>
              <a:gd name="connsiteY672" fmla="*/ 253409 h 764284"/>
              <a:gd name="connsiteX673" fmla="*/ 1152341 w 1930879"/>
              <a:gd name="connsiteY673" fmla="*/ 246150 h 764284"/>
              <a:gd name="connsiteX674" fmla="*/ 1146008 w 1930879"/>
              <a:gd name="connsiteY674" fmla="*/ 245533 h 764284"/>
              <a:gd name="connsiteX675" fmla="*/ 1138749 w 1930879"/>
              <a:gd name="connsiteY675" fmla="*/ 245841 h 764284"/>
              <a:gd name="connsiteX676" fmla="*/ 1130887 w 1930879"/>
              <a:gd name="connsiteY676" fmla="*/ 244063 h 764284"/>
              <a:gd name="connsiteX677" fmla="*/ 1120013 w 1930879"/>
              <a:gd name="connsiteY677" fmla="*/ 242242 h 764284"/>
              <a:gd name="connsiteX678" fmla="*/ 1114297 w 1930879"/>
              <a:gd name="connsiteY678" fmla="*/ 245841 h 764284"/>
              <a:gd name="connsiteX679" fmla="*/ 1107934 w 1930879"/>
              <a:gd name="connsiteY679" fmla="*/ 242242 h 764284"/>
              <a:gd name="connsiteX680" fmla="*/ 1099793 w 1930879"/>
              <a:gd name="connsiteY680" fmla="*/ 234394 h 764284"/>
              <a:gd name="connsiteX681" fmla="*/ 1087420 w 1930879"/>
              <a:gd name="connsiteY681" fmla="*/ 231955 h 764284"/>
              <a:gd name="connsiteX682" fmla="*/ 1079867 w 1930879"/>
              <a:gd name="connsiteY682" fmla="*/ 232264 h 764284"/>
              <a:gd name="connsiteX683" fmla="*/ 1079867 w 1930879"/>
              <a:gd name="connsiteY683" fmla="*/ 241315 h 764284"/>
              <a:gd name="connsiteX684" fmla="*/ 1073505 w 1930879"/>
              <a:gd name="connsiteY684" fmla="*/ 245533 h 764284"/>
              <a:gd name="connsiteX685" fmla="*/ 1069889 w 1930879"/>
              <a:gd name="connsiteY685" fmla="*/ 253409 h 764284"/>
              <a:gd name="connsiteX686" fmla="*/ 1064452 w 1930879"/>
              <a:gd name="connsiteY686" fmla="*/ 258244 h 764284"/>
              <a:gd name="connsiteX687" fmla="*/ 1053608 w 1930879"/>
              <a:gd name="connsiteY687" fmla="*/ 254629 h 764284"/>
              <a:gd name="connsiteX688" fmla="*/ 1043644 w 1930879"/>
              <a:gd name="connsiteY688" fmla="*/ 257024 h 764284"/>
              <a:gd name="connsiteX689" fmla="*/ 1039707 w 1930879"/>
              <a:gd name="connsiteY689" fmla="*/ 261550 h 764284"/>
              <a:gd name="connsiteX690" fmla="*/ 1040603 w 1930879"/>
              <a:gd name="connsiteY690" fmla="*/ 264548 h 764284"/>
              <a:gd name="connsiteX691" fmla="*/ 1030067 w 1930879"/>
              <a:gd name="connsiteY691" fmla="*/ 274525 h 764284"/>
              <a:gd name="connsiteX692" fmla="*/ 1030067 w 1930879"/>
              <a:gd name="connsiteY692" fmla="*/ 286619 h 764284"/>
              <a:gd name="connsiteX693" fmla="*/ 1032168 w 1930879"/>
              <a:gd name="connsiteY693" fmla="*/ 293540 h 764284"/>
              <a:gd name="connsiteX694" fmla="*/ 1031551 w 1930879"/>
              <a:gd name="connsiteY694" fmla="*/ 307456 h 764284"/>
              <a:gd name="connsiteX695" fmla="*/ 1029449 w 1930879"/>
              <a:gd name="connsiteY695" fmla="*/ 312305 h 764284"/>
              <a:gd name="connsiteX696" fmla="*/ 1033682 w 1930879"/>
              <a:gd name="connsiteY696" fmla="*/ 322269 h 764284"/>
              <a:gd name="connsiteX697" fmla="*/ 1034887 w 1930879"/>
              <a:gd name="connsiteY697" fmla="*/ 330100 h 764284"/>
              <a:gd name="connsiteX698" fmla="*/ 1031551 w 1930879"/>
              <a:gd name="connsiteY698" fmla="*/ 325869 h 764284"/>
              <a:gd name="connsiteX699" fmla="*/ 1029156 w 1930879"/>
              <a:gd name="connsiteY699" fmla="*/ 319521 h 764284"/>
              <a:gd name="connsiteX700" fmla="*/ 1023704 w 1930879"/>
              <a:gd name="connsiteY700" fmla="*/ 321049 h 764284"/>
              <a:gd name="connsiteX701" fmla="*/ 1018282 w 1930879"/>
              <a:gd name="connsiteY701" fmla="*/ 327662 h 764284"/>
              <a:gd name="connsiteX702" fmla="*/ 1011625 w 1930879"/>
              <a:gd name="connsiteY702" fmla="*/ 331306 h 764284"/>
              <a:gd name="connsiteX703" fmla="*/ 1010126 w 1930879"/>
              <a:gd name="connsiteY703" fmla="*/ 339447 h 764284"/>
              <a:gd name="connsiteX704" fmla="*/ 1011316 w 1930879"/>
              <a:gd name="connsiteY704" fmla="*/ 349116 h 764284"/>
              <a:gd name="connsiteX705" fmla="*/ 1008318 w 1930879"/>
              <a:gd name="connsiteY705" fmla="*/ 355464 h 764284"/>
              <a:gd name="connsiteX706" fmla="*/ 1010420 w 1930879"/>
              <a:gd name="connsiteY706" fmla="*/ 372965 h 764284"/>
              <a:gd name="connsiteX707" fmla="*/ 1008318 w 1930879"/>
              <a:gd name="connsiteY707" fmla="*/ 376874 h 764284"/>
              <a:gd name="connsiteX708" fmla="*/ 1007114 w 1930879"/>
              <a:gd name="connsiteY708" fmla="*/ 383839 h 764284"/>
              <a:gd name="connsiteX709" fmla="*/ 1001662 w 1930879"/>
              <a:gd name="connsiteY709" fmla="*/ 386249 h 764284"/>
              <a:gd name="connsiteX710" fmla="*/ 1001971 w 1930879"/>
              <a:gd name="connsiteY710" fmla="*/ 396815 h 764284"/>
              <a:gd name="connsiteX711" fmla="*/ 992301 w 1930879"/>
              <a:gd name="connsiteY711" fmla="*/ 404397 h 764284"/>
              <a:gd name="connsiteX712" fmla="*/ 989304 w 1930879"/>
              <a:gd name="connsiteY712" fmla="*/ 415242 h 764284"/>
              <a:gd name="connsiteX713" fmla="*/ 990803 w 1930879"/>
              <a:gd name="connsiteY713" fmla="*/ 418578 h 764284"/>
              <a:gd name="connsiteX714" fmla="*/ 987173 w 1930879"/>
              <a:gd name="connsiteY714" fmla="*/ 423368 h 764284"/>
              <a:gd name="connsiteX715" fmla="*/ 991993 w 1930879"/>
              <a:gd name="connsiteY715" fmla="*/ 437886 h 764284"/>
              <a:gd name="connsiteX716" fmla="*/ 996533 w 1930879"/>
              <a:gd name="connsiteY716" fmla="*/ 444528 h 764284"/>
              <a:gd name="connsiteX717" fmla="*/ 999546 w 1930879"/>
              <a:gd name="connsiteY717" fmla="*/ 442736 h 764284"/>
              <a:gd name="connsiteX718" fmla="*/ 1005880 w 1930879"/>
              <a:gd name="connsiteY718" fmla="*/ 442736 h 764284"/>
              <a:gd name="connsiteX719" fmla="*/ 1010420 w 1930879"/>
              <a:gd name="connsiteY719" fmla="*/ 439385 h 764284"/>
              <a:gd name="connsiteX720" fmla="*/ 1014652 w 1930879"/>
              <a:gd name="connsiteY720" fmla="*/ 441501 h 764284"/>
              <a:gd name="connsiteX721" fmla="*/ 1017371 w 1930879"/>
              <a:gd name="connsiteY721" fmla="*/ 452096 h 764284"/>
              <a:gd name="connsiteX722" fmla="*/ 1024615 w 1930879"/>
              <a:gd name="connsiteY722" fmla="*/ 471405 h 764284"/>
              <a:gd name="connsiteX723" fmla="*/ 1021588 w 1930879"/>
              <a:gd name="connsiteY723" fmla="*/ 476254 h 764284"/>
              <a:gd name="connsiteX724" fmla="*/ 1019178 w 1930879"/>
              <a:gd name="connsiteY724" fmla="*/ 487113 h 764284"/>
              <a:gd name="connsiteX725" fmla="*/ 1013153 w 1930879"/>
              <a:gd name="connsiteY725" fmla="*/ 495871 h 764284"/>
              <a:gd name="connsiteX726" fmla="*/ 1012227 w 1930879"/>
              <a:gd name="connsiteY726" fmla="*/ 513975 h 764284"/>
              <a:gd name="connsiteX727" fmla="*/ 1013418 w 1930879"/>
              <a:gd name="connsiteY727" fmla="*/ 528170 h 764284"/>
              <a:gd name="connsiteX728" fmla="*/ 1017973 w 1930879"/>
              <a:gd name="connsiteY728" fmla="*/ 528170 h 764284"/>
              <a:gd name="connsiteX729" fmla="*/ 1023704 w 1930879"/>
              <a:gd name="connsiteY729" fmla="*/ 531785 h 764284"/>
              <a:gd name="connsiteX730" fmla="*/ 1032447 w 1930879"/>
              <a:gd name="connsiteY730" fmla="*/ 531476 h 764284"/>
              <a:gd name="connsiteX731" fmla="*/ 1036400 w 1930879"/>
              <a:gd name="connsiteY731" fmla="*/ 526951 h 764284"/>
              <a:gd name="connsiteX732" fmla="*/ 1044247 w 1930879"/>
              <a:gd name="connsiteY732" fmla="*/ 528773 h 764284"/>
              <a:gd name="connsiteX733" fmla="*/ 1051198 w 1930879"/>
              <a:gd name="connsiteY733" fmla="*/ 527553 h 764284"/>
              <a:gd name="connsiteX734" fmla="*/ 1056326 w 1930879"/>
              <a:gd name="connsiteY734" fmla="*/ 531476 h 764284"/>
              <a:gd name="connsiteX735" fmla="*/ 1057825 w 1930879"/>
              <a:gd name="connsiteY735" fmla="*/ 524864 h 764284"/>
              <a:gd name="connsiteX736" fmla="*/ 1056929 w 1930879"/>
              <a:gd name="connsiteY736" fmla="*/ 516385 h 764284"/>
              <a:gd name="connsiteX737" fmla="*/ 1051198 w 1930879"/>
              <a:gd name="connsiteY737" fmla="*/ 512447 h 764284"/>
              <a:gd name="connsiteX738" fmla="*/ 1049964 w 1930879"/>
              <a:gd name="connsiteY738" fmla="*/ 501573 h 764284"/>
              <a:gd name="connsiteX739" fmla="*/ 1054504 w 1930879"/>
              <a:gd name="connsiteY739" fmla="*/ 494049 h 764284"/>
              <a:gd name="connsiteX740" fmla="*/ 1056326 w 1930879"/>
              <a:gd name="connsiteY740" fmla="*/ 480163 h 764284"/>
              <a:gd name="connsiteX741" fmla="*/ 1054813 w 1930879"/>
              <a:gd name="connsiteY741" fmla="*/ 467202 h 764284"/>
              <a:gd name="connsiteX742" fmla="*/ 1051491 w 1930879"/>
              <a:gd name="connsiteY742" fmla="*/ 463543 h 764284"/>
              <a:gd name="connsiteX743" fmla="*/ 1059632 w 1930879"/>
              <a:gd name="connsiteY743" fmla="*/ 451479 h 764284"/>
              <a:gd name="connsiteX744" fmla="*/ 1062351 w 1930879"/>
              <a:gd name="connsiteY744" fmla="*/ 440590 h 764284"/>
              <a:gd name="connsiteX745" fmla="*/ 1059941 w 1930879"/>
              <a:gd name="connsiteY745" fmla="*/ 427629 h 764284"/>
              <a:gd name="connsiteX746" fmla="*/ 1054504 w 1930879"/>
              <a:gd name="connsiteY746" fmla="*/ 422810 h 764284"/>
              <a:gd name="connsiteX747" fmla="*/ 1054504 w 1930879"/>
              <a:gd name="connsiteY747" fmla="*/ 418886 h 764284"/>
              <a:gd name="connsiteX748" fmla="*/ 1063556 w 1930879"/>
              <a:gd name="connsiteY748" fmla="*/ 413140 h 764284"/>
              <a:gd name="connsiteX749" fmla="*/ 1067171 w 1930879"/>
              <a:gd name="connsiteY749" fmla="*/ 407395 h 764284"/>
              <a:gd name="connsiteX750" fmla="*/ 1075650 w 1930879"/>
              <a:gd name="connsiteY750" fmla="*/ 405573 h 764284"/>
              <a:gd name="connsiteX751" fmla="*/ 1084084 w 1930879"/>
              <a:gd name="connsiteY751" fmla="*/ 408614 h 764284"/>
              <a:gd name="connsiteX752" fmla="*/ 1083202 w 1930879"/>
              <a:gd name="connsiteY752" fmla="*/ 412832 h 764284"/>
              <a:gd name="connsiteX753" fmla="*/ 1087111 w 1930879"/>
              <a:gd name="connsiteY753" fmla="*/ 419767 h 764284"/>
              <a:gd name="connsiteX754" fmla="*/ 1087111 w 1930879"/>
              <a:gd name="connsiteY754" fmla="*/ 428246 h 764284"/>
              <a:gd name="connsiteX755" fmla="*/ 1080485 w 1930879"/>
              <a:gd name="connsiteY755" fmla="*/ 435770 h 764284"/>
              <a:gd name="connsiteX756" fmla="*/ 1078676 w 1930879"/>
              <a:gd name="connsiteY756" fmla="*/ 443294 h 764284"/>
              <a:gd name="connsiteX757" fmla="*/ 1083202 w 1930879"/>
              <a:gd name="connsiteY757" fmla="*/ 451787 h 764284"/>
              <a:gd name="connsiteX758" fmla="*/ 1088919 w 1930879"/>
              <a:gd name="connsiteY758" fmla="*/ 452669 h 764284"/>
              <a:gd name="connsiteX759" fmla="*/ 1094062 w 1930879"/>
              <a:gd name="connsiteY759" fmla="*/ 459017 h 764284"/>
              <a:gd name="connsiteX760" fmla="*/ 1103731 w 1930879"/>
              <a:gd name="connsiteY760" fmla="*/ 464763 h 764284"/>
              <a:gd name="connsiteX761" fmla="*/ 1105244 w 1930879"/>
              <a:gd name="connsiteY761" fmla="*/ 472595 h 764284"/>
              <a:gd name="connsiteX762" fmla="*/ 1101924 w 1930879"/>
              <a:gd name="connsiteY762" fmla="*/ 472022 h 764284"/>
              <a:gd name="connsiteX763" fmla="*/ 1099793 w 1930879"/>
              <a:gd name="connsiteY763" fmla="*/ 487392 h 764284"/>
              <a:gd name="connsiteX764" fmla="*/ 1102820 w 1930879"/>
              <a:gd name="connsiteY764" fmla="*/ 495871 h 764284"/>
              <a:gd name="connsiteX765" fmla="*/ 1108859 w 1930879"/>
              <a:gd name="connsiteY765" fmla="*/ 497958 h 764284"/>
              <a:gd name="connsiteX766" fmla="*/ 1113385 w 1930879"/>
              <a:gd name="connsiteY766" fmla="*/ 496489 h 764284"/>
              <a:gd name="connsiteX767" fmla="*/ 1122732 w 1930879"/>
              <a:gd name="connsiteY767" fmla="*/ 500397 h 764284"/>
              <a:gd name="connsiteX768" fmla="*/ 1129682 w 1930879"/>
              <a:gd name="connsiteY768" fmla="*/ 499192 h 764284"/>
              <a:gd name="connsiteX769" fmla="*/ 1129080 w 1930879"/>
              <a:gd name="connsiteY769" fmla="*/ 496165 h 764284"/>
              <a:gd name="connsiteX770" fmla="*/ 1126684 w 1930879"/>
              <a:gd name="connsiteY770" fmla="*/ 490126 h 764284"/>
              <a:gd name="connsiteX771" fmla="*/ 1133928 w 1930879"/>
              <a:gd name="connsiteY771" fmla="*/ 483454 h 764284"/>
              <a:gd name="connsiteX772" fmla="*/ 1141173 w 1930879"/>
              <a:gd name="connsiteY772" fmla="*/ 481691 h 764284"/>
              <a:gd name="connsiteX773" fmla="*/ 1151121 w 1930879"/>
              <a:gd name="connsiteY773" fmla="*/ 475931 h 764284"/>
              <a:gd name="connsiteX774" fmla="*/ 1163509 w 1930879"/>
              <a:gd name="connsiteY774" fmla="*/ 476842 h 764284"/>
              <a:gd name="connsiteX775" fmla="*/ 1168050 w 1930879"/>
              <a:gd name="connsiteY775" fmla="*/ 472022 h 764284"/>
              <a:gd name="connsiteX776" fmla="*/ 1171356 w 1930879"/>
              <a:gd name="connsiteY776" fmla="*/ 473815 h 764284"/>
              <a:gd name="connsiteX777" fmla="*/ 1177395 w 1930879"/>
              <a:gd name="connsiteY777" fmla="*/ 473815 h 764284"/>
              <a:gd name="connsiteX778" fmla="*/ 1181010 w 1930879"/>
              <a:gd name="connsiteY778" fmla="*/ 467760 h 764284"/>
              <a:gd name="connsiteX779" fmla="*/ 1179820 w 1930879"/>
              <a:gd name="connsiteY779" fmla="*/ 464145 h 764284"/>
              <a:gd name="connsiteX780" fmla="*/ 1168932 w 1930879"/>
              <a:gd name="connsiteY780" fmla="*/ 463234 h 764284"/>
              <a:gd name="connsiteX781" fmla="*/ 1165610 w 1930879"/>
              <a:gd name="connsiteY781" fmla="*/ 464763 h 764284"/>
              <a:gd name="connsiteX782" fmla="*/ 1162010 w 1930879"/>
              <a:gd name="connsiteY782" fmla="*/ 463543 h 764284"/>
              <a:gd name="connsiteX783" fmla="*/ 1154149 w 1930879"/>
              <a:gd name="connsiteY783" fmla="*/ 464454 h 764284"/>
              <a:gd name="connsiteX784" fmla="*/ 1153546 w 1930879"/>
              <a:gd name="connsiteY784" fmla="*/ 458400 h 764284"/>
              <a:gd name="connsiteX785" fmla="*/ 1149623 w 1930879"/>
              <a:gd name="connsiteY785" fmla="*/ 457827 h 764284"/>
              <a:gd name="connsiteX786" fmla="*/ 1149917 w 1930879"/>
              <a:gd name="connsiteY786" fmla="*/ 453874 h 764284"/>
              <a:gd name="connsiteX787" fmla="*/ 1146301 w 1930879"/>
              <a:gd name="connsiteY787" fmla="*/ 452963 h 764284"/>
              <a:gd name="connsiteX788" fmla="*/ 1142672 w 1930879"/>
              <a:gd name="connsiteY788" fmla="*/ 455079 h 764284"/>
              <a:gd name="connsiteX789" fmla="*/ 1142364 w 1930879"/>
              <a:gd name="connsiteY789" fmla="*/ 450553 h 764284"/>
              <a:gd name="connsiteX790" fmla="*/ 1135119 w 1930879"/>
              <a:gd name="connsiteY790" fmla="*/ 448437 h 764284"/>
              <a:gd name="connsiteX791" fmla="*/ 1132694 w 1930879"/>
              <a:gd name="connsiteY791" fmla="*/ 443294 h 764284"/>
              <a:gd name="connsiteX792" fmla="*/ 1137543 w 1930879"/>
              <a:gd name="connsiteY792" fmla="*/ 438474 h 764284"/>
              <a:gd name="connsiteX793" fmla="*/ 1139351 w 1930879"/>
              <a:gd name="connsiteY793" fmla="*/ 434550 h 764284"/>
              <a:gd name="connsiteX794" fmla="*/ 1142364 w 1930879"/>
              <a:gd name="connsiteY794" fmla="*/ 435770 h 764284"/>
              <a:gd name="connsiteX795" fmla="*/ 1139953 w 1930879"/>
              <a:gd name="connsiteY795" fmla="*/ 430627 h 764284"/>
              <a:gd name="connsiteX796" fmla="*/ 1143568 w 1930879"/>
              <a:gd name="connsiteY796" fmla="*/ 430024 h 764284"/>
              <a:gd name="connsiteX797" fmla="*/ 1145391 w 1930879"/>
              <a:gd name="connsiteY797" fmla="*/ 425807 h 764284"/>
              <a:gd name="connsiteX798" fmla="*/ 1141467 w 1930879"/>
              <a:gd name="connsiteY798" fmla="*/ 421884 h 764284"/>
              <a:gd name="connsiteX799" fmla="*/ 1135736 w 1930879"/>
              <a:gd name="connsiteY799" fmla="*/ 420061 h 764284"/>
              <a:gd name="connsiteX800" fmla="*/ 1138146 w 1930879"/>
              <a:gd name="connsiteY800" fmla="*/ 416152 h 764284"/>
              <a:gd name="connsiteX801" fmla="*/ 1137220 w 1930879"/>
              <a:gd name="connsiteY801" fmla="*/ 411627 h 764284"/>
              <a:gd name="connsiteX802" fmla="*/ 1129976 w 1930879"/>
              <a:gd name="connsiteY802" fmla="*/ 406777 h 764284"/>
              <a:gd name="connsiteX803" fmla="*/ 1125156 w 1930879"/>
              <a:gd name="connsiteY803" fmla="*/ 406484 h 764284"/>
              <a:gd name="connsiteX804" fmla="*/ 1123055 w 1930879"/>
              <a:gd name="connsiteY804" fmla="*/ 398637 h 764284"/>
              <a:gd name="connsiteX805" fmla="*/ 1111578 w 1930879"/>
              <a:gd name="connsiteY805" fmla="*/ 385632 h 764284"/>
              <a:gd name="connsiteX806" fmla="*/ 1104642 w 1930879"/>
              <a:gd name="connsiteY806" fmla="*/ 380842 h 764284"/>
              <a:gd name="connsiteX807" fmla="*/ 1100410 w 1930879"/>
              <a:gd name="connsiteY807" fmla="*/ 373288 h 764284"/>
              <a:gd name="connsiteX808" fmla="*/ 1101307 w 1930879"/>
              <a:gd name="connsiteY808" fmla="*/ 369968 h 764284"/>
              <a:gd name="connsiteX809" fmla="*/ 1104642 w 1930879"/>
              <a:gd name="connsiteY809" fmla="*/ 370261 h 764284"/>
              <a:gd name="connsiteX810" fmla="*/ 1106450 w 1930879"/>
              <a:gd name="connsiteY810" fmla="*/ 374494 h 764284"/>
              <a:gd name="connsiteX811" fmla="*/ 1113988 w 1930879"/>
              <a:gd name="connsiteY811" fmla="*/ 374787 h 764284"/>
              <a:gd name="connsiteX812" fmla="*/ 1120630 w 1930879"/>
              <a:gd name="connsiteY812" fmla="*/ 369673 h 764284"/>
              <a:gd name="connsiteX813" fmla="*/ 1122452 w 1930879"/>
              <a:gd name="connsiteY813" fmla="*/ 364530 h 764284"/>
              <a:gd name="connsiteX814" fmla="*/ 1139351 w 1930879"/>
              <a:gd name="connsiteY814" fmla="*/ 358476 h 764284"/>
              <a:gd name="connsiteX815" fmla="*/ 1151430 w 1930879"/>
              <a:gd name="connsiteY815" fmla="*/ 349116 h 764284"/>
              <a:gd name="connsiteX816" fmla="*/ 1157161 w 1930879"/>
              <a:gd name="connsiteY816" fmla="*/ 339447 h 764284"/>
              <a:gd name="connsiteX817" fmla="*/ 1164728 w 1930879"/>
              <a:gd name="connsiteY817" fmla="*/ 335538 h 764284"/>
              <a:gd name="connsiteX818" fmla="*/ 1165023 w 1930879"/>
              <a:gd name="connsiteY818" fmla="*/ 329792 h 764284"/>
              <a:gd name="connsiteX819" fmla="*/ 1174075 w 1930879"/>
              <a:gd name="connsiteY819" fmla="*/ 327662 h 764284"/>
              <a:gd name="connsiteX820" fmla="*/ 1182230 w 1930879"/>
              <a:gd name="connsiteY820" fmla="*/ 331879 h 764284"/>
              <a:gd name="connsiteX821" fmla="*/ 1187344 w 1930879"/>
              <a:gd name="connsiteY821" fmla="*/ 332496 h 764284"/>
              <a:gd name="connsiteX822" fmla="*/ 1194603 w 1930879"/>
              <a:gd name="connsiteY822" fmla="*/ 322269 h 764284"/>
              <a:gd name="connsiteX823" fmla="*/ 1194603 w 1930879"/>
              <a:gd name="connsiteY823" fmla="*/ 315597 h 764284"/>
              <a:gd name="connsiteX824" fmla="*/ 1185845 w 1930879"/>
              <a:gd name="connsiteY824" fmla="*/ 312305 h 764284"/>
              <a:gd name="connsiteX825" fmla="*/ 1167124 w 1930879"/>
              <a:gd name="connsiteY825" fmla="*/ 314083 h 764284"/>
              <a:gd name="connsiteX826" fmla="*/ 1158968 w 1930879"/>
              <a:gd name="connsiteY826" fmla="*/ 319829 h 764284"/>
              <a:gd name="connsiteX827" fmla="*/ 1146595 w 1930879"/>
              <a:gd name="connsiteY827" fmla="*/ 319829 h 764284"/>
              <a:gd name="connsiteX828" fmla="*/ 1140556 w 1930879"/>
              <a:gd name="connsiteY828" fmla="*/ 321651 h 764284"/>
              <a:gd name="connsiteX829" fmla="*/ 1133311 w 1930879"/>
              <a:gd name="connsiteY829" fmla="*/ 329175 h 764284"/>
              <a:gd name="connsiteX830" fmla="*/ 1125450 w 1930879"/>
              <a:gd name="connsiteY830" fmla="*/ 328573 h 764284"/>
              <a:gd name="connsiteX831" fmla="*/ 1119440 w 1930879"/>
              <a:gd name="connsiteY831" fmla="*/ 330100 h 764284"/>
              <a:gd name="connsiteX832" fmla="*/ 1111578 w 1930879"/>
              <a:gd name="connsiteY832" fmla="*/ 325267 h 764284"/>
              <a:gd name="connsiteX833" fmla="*/ 1104025 w 1930879"/>
              <a:gd name="connsiteY833" fmla="*/ 323120 h 764284"/>
              <a:gd name="connsiteX834" fmla="*/ 1095884 w 1930879"/>
              <a:gd name="connsiteY834" fmla="*/ 333701 h 764284"/>
              <a:gd name="connsiteX835" fmla="*/ 1090139 w 1930879"/>
              <a:gd name="connsiteY835" fmla="*/ 347588 h 764284"/>
              <a:gd name="connsiteX836" fmla="*/ 1081983 w 1930879"/>
              <a:gd name="connsiteY836" fmla="*/ 351820 h 764284"/>
              <a:gd name="connsiteX837" fmla="*/ 1073225 w 1930879"/>
              <a:gd name="connsiteY837" fmla="*/ 350644 h 764284"/>
              <a:gd name="connsiteX838" fmla="*/ 1071124 w 1930879"/>
              <a:gd name="connsiteY838" fmla="*/ 346676 h 764284"/>
              <a:gd name="connsiteX839" fmla="*/ 1060250 w 1930879"/>
              <a:gd name="connsiteY839" fmla="*/ 334627 h 764284"/>
              <a:gd name="connsiteX840" fmla="*/ 1049390 w 1930879"/>
              <a:gd name="connsiteY840" fmla="*/ 325267 h 764284"/>
              <a:gd name="connsiteX841" fmla="*/ 1043644 w 1930879"/>
              <a:gd name="connsiteY841" fmla="*/ 310469 h 764284"/>
              <a:gd name="connsiteX842" fmla="*/ 1044835 w 1930879"/>
              <a:gd name="connsiteY842" fmla="*/ 294157 h 764284"/>
              <a:gd name="connsiteX843" fmla="*/ 1051491 w 1930879"/>
              <a:gd name="connsiteY843" fmla="*/ 278464 h 764284"/>
              <a:gd name="connsiteX844" fmla="*/ 1059060 w 1930879"/>
              <a:gd name="connsiteY844" fmla="*/ 270911 h 764284"/>
              <a:gd name="connsiteX845" fmla="*/ 1059060 w 1930879"/>
              <a:gd name="connsiteY845" fmla="*/ 270911 h 764284"/>
              <a:gd name="connsiteX846" fmla="*/ 1067097 w 1930879"/>
              <a:gd name="connsiteY846" fmla="*/ 0 h 764284"/>
              <a:gd name="connsiteX847" fmla="*/ 1061807 w 1930879"/>
              <a:gd name="connsiteY847" fmla="*/ 6363 h 764284"/>
              <a:gd name="connsiteX848" fmla="*/ 1066804 w 1930879"/>
              <a:gd name="connsiteY848" fmla="*/ 8023 h 764284"/>
              <a:gd name="connsiteX849" fmla="*/ 1069081 w 1930879"/>
              <a:gd name="connsiteY849" fmla="*/ 3953 h 764284"/>
              <a:gd name="connsiteX850" fmla="*/ 1067097 w 1930879"/>
              <a:gd name="connsiteY850" fmla="*/ 0 h 764284"/>
              <a:gd name="connsiteX851" fmla="*/ 1067097 w 1930879"/>
              <a:gd name="connsiteY851" fmla="*/ 0 h 764284"/>
              <a:gd name="connsiteX852" fmla="*/ 1077574 w 1930879"/>
              <a:gd name="connsiteY852" fmla="*/ 27846 h 764284"/>
              <a:gd name="connsiteX853" fmla="*/ 1084834 w 1930879"/>
              <a:gd name="connsiteY853" fmla="*/ 27993 h 764284"/>
              <a:gd name="connsiteX854" fmla="*/ 1088331 w 1930879"/>
              <a:gd name="connsiteY854" fmla="*/ 25569 h 764284"/>
              <a:gd name="connsiteX855" fmla="*/ 1092123 w 1930879"/>
              <a:gd name="connsiteY855" fmla="*/ 27846 h 764284"/>
              <a:gd name="connsiteX856" fmla="*/ 1098015 w 1930879"/>
              <a:gd name="connsiteY856" fmla="*/ 24804 h 764284"/>
              <a:gd name="connsiteX857" fmla="*/ 1097868 w 1930879"/>
              <a:gd name="connsiteY857" fmla="*/ 21190 h 764284"/>
              <a:gd name="connsiteX858" fmla="*/ 1088331 w 1930879"/>
              <a:gd name="connsiteY858" fmla="*/ 19367 h 764284"/>
              <a:gd name="connsiteX859" fmla="*/ 1078338 w 1930879"/>
              <a:gd name="connsiteY859" fmla="*/ 21336 h 764284"/>
              <a:gd name="connsiteX860" fmla="*/ 1075135 w 1930879"/>
              <a:gd name="connsiteY860" fmla="*/ 24952 h 764284"/>
              <a:gd name="connsiteX861" fmla="*/ 1077574 w 1930879"/>
              <a:gd name="connsiteY861" fmla="*/ 27846 h 764284"/>
              <a:gd name="connsiteX862" fmla="*/ 1077574 w 1930879"/>
              <a:gd name="connsiteY862" fmla="*/ 27846 h 764284"/>
              <a:gd name="connsiteX863" fmla="*/ 1014182 w 1930879"/>
              <a:gd name="connsiteY863" fmla="*/ 71063 h 764284"/>
              <a:gd name="connsiteX864" fmla="*/ 1012507 w 1930879"/>
              <a:gd name="connsiteY864" fmla="*/ 76221 h 764284"/>
              <a:gd name="connsiteX865" fmla="*/ 1016136 w 1930879"/>
              <a:gd name="connsiteY865" fmla="*/ 83803 h 764284"/>
              <a:gd name="connsiteX866" fmla="*/ 1016136 w 1930879"/>
              <a:gd name="connsiteY866" fmla="*/ 77132 h 764284"/>
              <a:gd name="connsiteX867" fmla="*/ 1014182 w 1930879"/>
              <a:gd name="connsiteY867" fmla="*/ 71063 h 764284"/>
              <a:gd name="connsiteX868" fmla="*/ 1014182 w 1930879"/>
              <a:gd name="connsiteY868" fmla="*/ 71063 h 764284"/>
              <a:gd name="connsiteX869" fmla="*/ 1028788 w 1930879"/>
              <a:gd name="connsiteY869" fmla="*/ 62232 h 764284"/>
              <a:gd name="connsiteX870" fmla="*/ 1042660 w 1930879"/>
              <a:gd name="connsiteY870" fmla="*/ 50814 h 764284"/>
              <a:gd name="connsiteX871" fmla="*/ 1049184 w 1930879"/>
              <a:gd name="connsiteY871" fmla="*/ 49609 h 764284"/>
              <a:gd name="connsiteX872" fmla="*/ 1049860 w 1930879"/>
              <a:gd name="connsiteY872" fmla="*/ 55957 h 764284"/>
              <a:gd name="connsiteX873" fmla="*/ 1040088 w 1930879"/>
              <a:gd name="connsiteY873" fmla="*/ 62922 h 764284"/>
              <a:gd name="connsiteX874" fmla="*/ 1031081 w 1930879"/>
              <a:gd name="connsiteY874" fmla="*/ 64862 h 764284"/>
              <a:gd name="connsiteX875" fmla="*/ 1028788 w 1930879"/>
              <a:gd name="connsiteY875" fmla="*/ 62232 h 764284"/>
              <a:gd name="connsiteX876" fmla="*/ 1028788 w 1930879"/>
              <a:gd name="connsiteY876" fmla="*/ 62232 h 764284"/>
              <a:gd name="connsiteX877" fmla="*/ 942501 w 1930879"/>
              <a:gd name="connsiteY877" fmla="*/ 107991 h 764284"/>
              <a:gd name="connsiteX878" fmla="*/ 944926 w 1930879"/>
              <a:gd name="connsiteY878" fmla="*/ 112223 h 764284"/>
              <a:gd name="connsiteX879" fmla="*/ 940767 w 1930879"/>
              <a:gd name="connsiteY879" fmla="*/ 110313 h 764284"/>
              <a:gd name="connsiteX880" fmla="*/ 942501 w 1930879"/>
              <a:gd name="connsiteY880" fmla="*/ 107991 h 764284"/>
              <a:gd name="connsiteX881" fmla="*/ 942501 w 1930879"/>
              <a:gd name="connsiteY881" fmla="*/ 107991 h 764284"/>
              <a:gd name="connsiteX882" fmla="*/ 942825 w 1930879"/>
              <a:gd name="connsiteY882" fmla="*/ 103318 h 764284"/>
              <a:gd name="connsiteX883" fmla="*/ 942501 w 1930879"/>
              <a:gd name="connsiteY883" fmla="*/ 105023 h 764284"/>
              <a:gd name="connsiteX884" fmla="*/ 944926 w 1930879"/>
              <a:gd name="connsiteY884" fmla="*/ 109122 h 764284"/>
              <a:gd name="connsiteX885" fmla="*/ 951832 w 1930879"/>
              <a:gd name="connsiteY885" fmla="*/ 109446 h 764284"/>
              <a:gd name="connsiteX886" fmla="*/ 951685 w 1930879"/>
              <a:gd name="connsiteY886" fmla="*/ 106624 h 764284"/>
              <a:gd name="connsiteX887" fmla="*/ 942825 w 1930879"/>
              <a:gd name="connsiteY887" fmla="*/ 103318 h 764284"/>
              <a:gd name="connsiteX888" fmla="*/ 942825 w 1930879"/>
              <a:gd name="connsiteY888" fmla="*/ 103318 h 764284"/>
              <a:gd name="connsiteX889" fmla="*/ 947512 w 1930879"/>
              <a:gd name="connsiteY889" fmla="*/ 126668 h 764284"/>
              <a:gd name="connsiteX890" fmla="*/ 938945 w 1930879"/>
              <a:gd name="connsiteY890" fmla="*/ 128799 h 764284"/>
              <a:gd name="connsiteX891" fmla="*/ 945220 w 1930879"/>
              <a:gd name="connsiteY891" fmla="*/ 130518 h 764284"/>
              <a:gd name="connsiteX892" fmla="*/ 947512 w 1930879"/>
              <a:gd name="connsiteY892" fmla="*/ 126668 h 764284"/>
              <a:gd name="connsiteX893" fmla="*/ 947512 w 1930879"/>
              <a:gd name="connsiteY893" fmla="*/ 126668 h 764284"/>
              <a:gd name="connsiteX894" fmla="*/ 938578 w 1930879"/>
              <a:gd name="connsiteY894" fmla="*/ 135220 h 764284"/>
              <a:gd name="connsiteX895" fmla="*/ 942589 w 1930879"/>
              <a:gd name="connsiteY895" fmla="*/ 137557 h 764284"/>
              <a:gd name="connsiteX896" fmla="*/ 942501 w 1930879"/>
              <a:gd name="connsiteY896" fmla="*/ 144963 h 764284"/>
              <a:gd name="connsiteX897" fmla="*/ 939783 w 1930879"/>
              <a:gd name="connsiteY897" fmla="*/ 144125 h 764284"/>
              <a:gd name="connsiteX898" fmla="*/ 938578 w 1930879"/>
              <a:gd name="connsiteY898" fmla="*/ 135220 h 764284"/>
              <a:gd name="connsiteX899" fmla="*/ 938578 w 1930879"/>
              <a:gd name="connsiteY899" fmla="*/ 135220 h 764284"/>
              <a:gd name="connsiteX900" fmla="*/ 886074 w 1930879"/>
              <a:gd name="connsiteY900" fmla="*/ 437592 h 764284"/>
              <a:gd name="connsiteX901" fmla="*/ 888278 w 1930879"/>
              <a:gd name="connsiteY901" fmla="*/ 439650 h 764284"/>
              <a:gd name="connsiteX902" fmla="*/ 887278 w 1930879"/>
              <a:gd name="connsiteY902" fmla="*/ 450773 h 764284"/>
              <a:gd name="connsiteX903" fmla="*/ 885016 w 1930879"/>
              <a:gd name="connsiteY903" fmla="*/ 451435 h 764284"/>
              <a:gd name="connsiteX904" fmla="*/ 884560 w 1930879"/>
              <a:gd name="connsiteY904" fmla="*/ 440913 h 764284"/>
              <a:gd name="connsiteX905" fmla="*/ 886074 w 1930879"/>
              <a:gd name="connsiteY905" fmla="*/ 437592 h 764284"/>
              <a:gd name="connsiteX906" fmla="*/ 886074 w 1930879"/>
              <a:gd name="connsiteY906" fmla="*/ 437592 h 764284"/>
              <a:gd name="connsiteX907" fmla="*/ 882518 w 1930879"/>
              <a:gd name="connsiteY907" fmla="*/ 438062 h 764284"/>
              <a:gd name="connsiteX908" fmla="*/ 882958 w 1930879"/>
              <a:gd name="connsiteY908" fmla="*/ 452625 h 764284"/>
              <a:gd name="connsiteX909" fmla="*/ 880783 w 1930879"/>
              <a:gd name="connsiteY909" fmla="*/ 461030 h 764284"/>
              <a:gd name="connsiteX910" fmla="*/ 874333 w 1930879"/>
              <a:gd name="connsiteY910" fmla="*/ 465527 h 764284"/>
              <a:gd name="connsiteX911" fmla="*/ 870997 w 1930879"/>
              <a:gd name="connsiteY911" fmla="*/ 461412 h 764284"/>
              <a:gd name="connsiteX912" fmla="*/ 872261 w 1930879"/>
              <a:gd name="connsiteY912" fmla="*/ 449319 h 764284"/>
              <a:gd name="connsiteX913" fmla="*/ 876610 w 1930879"/>
              <a:gd name="connsiteY913" fmla="*/ 437225 h 764284"/>
              <a:gd name="connsiteX914" fmla="*/ 880461 w 1930879"/>
              <a:gd name="connsiteY914" fmla="*/ 434786 h 764284"/>
              <a:gd name="connsiteX915" fmla="*/ 882518 w 1930879"/>
              <a:gd name="connsiteY915" fmla="*/ 438062 h 764284"/>
              <a:gd name="connsiteX916" fmla="*/ 882518 w 1930879"/>
              <a:gd name="connsiteY916" fmla="*/ 438062 h 764284"/>
              <a:gd name="connsiteX917" fmla="*/ 592386 w 1930879"/>
              <a:gd name="connsiteY917" fmla="*/ 305531 h 764284"/>
              <a:gd name="connsiteX918" fmla="*/ 602599 w 1930879"/>
              <a:gd name="connsiteY918" fmla="*/ 308559 h 764284"/>
              <a:gd name="connsiteX919" fmla="*/ 604127 w 1930879"/>
              <a:gd name="connsiteY919" fmla="*/ 310851 h 764284"/>
              <a:gd name="connsiteX920" fmla="*/ 599807 w 1930879"/>
              <a:gd name="connsiteY920" fmla="*/ 313260 h 764284"/>
              <a:gd name="connsiteX921" fmla="*/ 592312 w 1930879"/>
              <a:gd name="connsiteY921" fmla="*/ 310586 h 764284"/>
              <a:gd name="connsiteX922" fmla="*/ 590785 w 1930879"/>
              <a:gd name="connsiteY922" fmla="*/ 306663 h 764284"/>
              <a:gd name="connsiteX923" fmla="*/ 592386 w 1930879"/>
              <a:gd name="connsiteY923" fmla="*/ 305531 h 764284"/>
              <a:gd name="connsiteX924" fmla="*/ 592386 w 1930879"/>
              <a:gd name="connsiteY924" fmla="*/ 305531 h 764284"/>
              <a:gd name="connsiteX925" fmla="*/ 596398 w 1930879"/>
              <a:gd name="connsiteY925" fmla="*/ 323753 h 764284"/>
              <a:gd name="connsiteX926" fmla="*/ 607140 w 1930879"/>
              <a:gd name="connsiteY926" fmla="*/ 325648 h 764284"/>
              <a:gd name="connsiteX927" fmla="*/ 611753 w 1930879"/>
              <a:gd name="connsiteY927" fmla="*/ 330100 h 764284"/>
              <a:gd name="connsiteX928" fmla="*/ 615118 w 1930879"/>
              <a:gd name="connsiteY928" fmla="*/ 331086 h 764284"/>
              <a:gd name="connsiteX929" fmla="*/ 615324 w 1930879"/>
              <a:gd name="connsiteY929" fmla="*/ 334141 h 764284"/>
              <a:gd name="connsiteX930" fmla="*/ 605479 w 1930879"/>
              <a:gd name="connsiteY930" fmla="*/ 333672 h 764284"/>
              <a:gd name="connsiteX931" fmla="*/ 601409 w 1930879"/>
              <a:gd name="connsiteY931" fmla="*/ 333907 h 764284"/>
              <a:gd name="connsiteX932" fmla="*/ 595502 w 1930879"/>
              <a:gd name="connsiteY932" fmla="*/ 327029 h 764284"/>
              <a:gd name="connsiteX933" fmla="*/ 596398 w 1930879"/>
              <a:gd name="connsiteY933" fmla="*/ 323753 h 764284"/>
              <a:gd name="connsiteX934" fmla="*/ 596398 w 1930879"/>
              <a:gd name="connsiteY934" fmla="*/ 323753 h 764284"/>
              <a:gd name="connsiteX935" fmla="*/ 605038 w 1930879"/>
              <a:gd name="connsiteY935" fmla="*/ 336993 h 764284"/>
              <a:gd name="connsiteX936" fmla="*/ 615413 w 1930879"/>
              <a:gd name="connsiteY936" fmla="*/ 337433 h 764284"/>
              <a:gd name="connsiteX937" fmla="*/ 621467 w 1930879"/>
              <a:gd name="connsiteY937" fmla="*/ 341783 h 764284"/>
              <a:gd name="connsiteX938" fmla="*/ 613356 w 1930879"/>
              <a:gd name="connsiteY938" fmla="*/ 350218 h 764284"/>
              <a:gd name="connsiteX939" fmla="*/ 608124 w 1930879"/>
              <a:gd name="connsiteY939" fmla="*/ 351746 h 764284"/>
              <a:gd name="connsiteX940" fmla="*/ 604656 w 1930879"/>
              <a:gd name="connsiteY940" fmla="*/ 347293 h 764284"/>
              <a:gd name="connsiteX941" fmla="*/ 605861 w 1930879"/>
              <a:gd name="connsiteY941" fmla="*/ 341930 h 764284"/>
              <a:gd name="connsiteX942" fmla="*/ 605038 w 1930879"/>
              <a:gd name="connsiteY942" fmla="*/ 336993 h 764284"/>
              <a:gd name="connsiteX943" fmla="*/ 605038 w 1930879"/>
              <a:gd name="connsiteY943" fmla="*/ 336993 h 764284"/>
              <a:gd name="connsiteX944" fmla="*/ 585009 w 1930879"/>
              <a:gd name="connsiteY944" fmla="*/ 236804 h 764284"/>
              <a:gd name="connsiteX945" fmla="*/ 591636 w 1930879"/>
              <a:gd name="connsiteY945" fmla="*/ 225342 h 764284"/>
              <a:gd name="connsiteX946" fmla="*/ 601614 w 1930879"/>
              <a:gd name="connsiteY946" fmla="*/ 212014 h 764284"/>
              <a:gd name="connsiteX947" fmla="*/ 605832 w 1930879"/>
              <a:gd name="connsiteY947" fmla="*/ 205725 h 764284"/>
              <a:gd name="connsiteX948" fmla="*/ 612371 w 1930879"/>
              <a:gd name="connsiteY948" fmla="*/ 203653 h 764284"/>
              <a:gd name="connsiteX949" fmla="*/ 620864 w 1930879"/>
              <a:gd name="connsiteY949" fmla="*/ 218951 h 764284"/>
              <a:gd name="connsiteX950" fmla="*/ 634339 w 1930879"/>
              <a:gd name="connsiteY950" fmla="*/ 228502 h 764284"/>
              <a:gd name="connsiteX951" fmla="*/ 635706 w 1930879"/>
              <a:gd name="connsiteY951" fmla="*/ 231999 h 764284"/>
              <a:gd name="connsiteX952" fmla="*/ 645228 w 1930879"/>
              <a:gd name="connsiteY952" fmla="*/ 240934 h 764284"/>
              <a:gd name="connsiteX953" fmla="*/ 648711 w 1930879"/>
              <a:gd name="connsiteY953" fmla="*/ 247899 h 764284"/>
              <a:gd name="connsiteX954" fmla="*/ 654912 w 1930879"/>
              <a:gd name="connsiteY954" fmla="*/ 248663 h 764284"/>
              <a:gd name="connsiteX955" fmla="*/ 667021 w 1930879"/>
              <a:gd name="connsiteY955" fmla="*/ 245313 h 764284"/>
              <a:gd name="connsiteX956" fmla="*/ 668372 w 1930879"/>
              <a:gd name="connsiteY956" fmla="*/ 240492 h 764284"/>
              <a:gd name="connsiteX957" fmla="*/ 678820 w 1930879"/>
              <a:gd name="connsiteY957" fmla="*/ 241257 h 764284"/>
              <a:gd name="connsiteX958" fmla="*/ 684698 w 1930879"/>
              <a:gd name="connsiteY958" fmla="*/ 238201 h 764284"/>
              <a:gd name="connsiteX959" fmla="*/ 707710 w 1930879"/>
              <a:gd name="connsiteY959" fmla="*/ 239420 h 764284"/>
              <a:gd name="connsiteX960" fmla="*/ 731001 w 1930879"/>
              <a:gd name="connsiteY960" fmla="*/ 230015 h 764284"/>
              <a:gd name="connsiteX961" fmla="*/ 737202 w 1930879"/>
              <a:gd name="connsiteY961" fmla="*/ 224578 h 764284"/>
              <a:gd name="connsiteX962" fmla="*/ 757540 w 1930879"/>
              <a:gd name="connsiteY962" fmla="*/ 223947 h 764284"/>
              <a:gd name="connsiteX963" fmla="*/ 768105 w 1930879"/>
              <a:gd name="connsiteY963" fmla="*/ 229060 h 764284"/>
              <a:gd name="connsiteX964" fmla="*/ 771441 w 1930879"/>
              <a:gd name="connsiteY964" fmla="*/ 234203 h 764284"/>
              <a:gd name="connsiteX965" fmla="*/ 781404 w 1930879"/>
              <a:gd name="connsiteY965" fmla="*/ 233895 h 764284"/>
              <a:gd name="connsiteX966" fmla="*/ 798611 w 1930879"/>
              <a:gd name="connsiteY966" fmla="*/ 224534 h 764284"/>
              <a:gd name="connsiteX967" fmla="*/ 818537 w 1930879"/>
              <a:gd name="connsiteY967" fmla="*/ 221536 h 764284"/>
              <a:gd name="connsiteX968" fmla="*/ 817332 w 1930879"/>
              <a:gd name="connsiteY968" fmla="*/ 215189 h 764284"/>
              <a:gd name="connsiteX969" fmla="*/ 833923 w 1930879"/>
              <a:gd name="connsiteY969" fmla="*/ 190119 h 764284"/>
              <a:gd name="connsiteX970" fmla="*/ 840594 w 1930879"/>
              <a:gd name="connsiteY970" fmla="*/ 172324 h 764284"/>
              <a:gd name="connsiteX971" fmla="*/ 853260 w 1930879"/>
              <a:gd name="connsiteY971" fmla="*/ 153294 h 764284"/>
              <a:gd name="connsiteX972" fmla="*/ 862327 w 1930879"/>
              <a:gd name="connsiteY972" fmla="*/ 120996 h 764284"/>
              <a:gd name="connsiteX973" fmla="*/ 862327 w 1930879"/>
              <a:gd name="connsiteY973" fmla="*/ 114662 h 764284"/>
              <a:gd name="connsiteX974" fmla="*/ 866544 w 1930879"/>
              <a:gd name="connsiteY974" fmla="*/ 107388 h 764284"/>
              <a:gd name="connsiteX975" fmla="*/ 865942 w 1930879"/>
              <a:gd name="connsiteY975" fmla="*/ 101951 h 764284"/>
              <a:gd name="connsiteX976" fmla="*/ 874715 w 1930879"/>
              <a:gd name="connsiteY976" fmla="*/ 91401 h 764284"/>
              <a:gd name="connsiteX977" fmla="*/ 881665 w 1930879"/>
              <a:gd name="connsiteY977" fmla="*/ 94413 h 764284"/>
              <a:gd name="connsiteX978" fmla="*/ 894920 w 1930879"/>
              <a:gd name="connsiteY978" fmla="*/ 93193 h 764284"/>
              <a:gd name="connsiteX979" fmla="*/ 913376 w 1930879"/>
              <a:gd name="connsiteY979" fmla="*/ 93502 h 764284"/>
              <a:gd name="connsiteX980" fmla="*/ 917873 w 1930879"/>
              <a:gd name="connsiteY980" fmla="*/ 96852 h 764284"/>
              <a:gd name="connsiteX981" fmla="*/ 929658 w 1930879"/>
              <a:gd name="connsiteY981" fmla="*/ 96559 h 764284"/>
              <a:gd name="connsiteX982" fmla="*/ 938725 w 1930879"/>
              <a:gd name="connsiteY982" fmla="*/ 99247 h 764284"/>
              <a:gd name="connsiteX983" fmla="*/ 938284 w 1930879"/>
              <a:gd name="connsiteY983" fmla="*/ 101525 h 764284"/>
              <a:gd name="connsiteX984" fmla="*/ 934052 w 1930879"/>
              <a:gd name="connsiteY984" fmla="*/ 102436 h 764284"/>
              <a:gd name="connsiteX985" fmla="*/ 934640 w 1930879"/>
              <a:gd name="connsiteY985" fmla="*/ 106345 h 764284"/>
              <a:gd name="connsiteX986" fmla="*/ 931921 w 1930879"/>
              <a:gd name="connsiteY986" fmla="*/ 110577 h 764284"/>
              <a:gd name="connsiteX987" fmla="*/ 940679 w 1930879"/>
              <a:gd name="connsiteY987" fmla="*/ 113927 h 764284"/>
              <a:gd name="connsiteX988" fmla="*/ 948834 w 1930879"/>
              <a:gd name="connsiteY988" fmla="*/ 123582 h 764284"/>
              <a:gd name="connsiteX989" fmla="*/ 939474 w 1930879"/>
              <a:gd name="connsiteY989" fmla="*/ 125992 h 764284"/>
              <a:gd name="connsiteX990" fmla="*/ 930114 w 1930879"/>
              <a:gd name="connsiteY990" fmla="*/ 124493 h 764284"/>
              <a:gd name="connsiteX991" fmla="*/ 926205 w 1930879"/>
              <a:gd name="connsiteY991" fmla="*/ 126903 h 764284"/>
              <a:gd name="connsiteX992" fmla="*/ 932832 w 1930879"/>
              <a:gd name="connsiteY992" fmla="*/ 134735 h 764284"/>
              <a:gd name="connsiteX993" fmla="*/ 936373 w 1930879"/>
              <a:gd name="connsiteY993" fmla="*/ 136719 h 764284"/>
              <a:gd name="connsiteX994" fmla="*/ 937344 w 1930879"/>
              <a:gd name="connsiteY994" fmla="*/ 141318 h 764284"/>
              <a:gd name="connsiteX995" fmla="*/ 933758 w 1930879"/>
              <a:gd name="connsiteY995" fmla="*/ 142303 h 764284"/>
              <a:gd name="connsiteX996" fmla="*/ 930731 w 1930879"/>
              <a:gd name="connsiteY996" fmla="*/ 148651 h 764284"/>
              <a:gd name="connsiteX997" fmla="*/ 937666 w 1930879"/>
              <a:gd name="connsiteY997" fmla="*/ 154661 h 764284"/>
              <a:gd name="connsiteX998" fmla="*/ 940385 w 1930879"/>
              <a:gd name="connsiteY998" fmla="*/ 163419 h 764284"/>
              <a:gd name="connsiteX999" fmla="*/ 954286 w 1930879"/>
              <a:gd name="connsiteY999" fmla="*/ 177908 h 764284"/>
              <a:gd name="connsiteX1000" fmla="*/ 960605 w 1930879"/>
              <a:gd name="connsiteY1000" fmla="*/ 183639 h 764284"/>
              <a:gd name="connsiteX1001" fmla="*/ 956388 w 1930879"/>
              <a:gd name="connsiteY1001" fmla="*/ 191530 h 764284"/>
              <a:gd name="connsiteX1002" fmla="*/ 945528 w 1930879"/>
              <a:gd name="connsiteY1002" fmla="*/ 193925 h 764284"/>
              <a:gd name="connsiteX1003" fmla="*/ 944000 w 1930879"/>
              <a:gd name="connsiteY1003" fmla="*/ 199054 h 764284"/>
              <a:gd name="connsiteX1004" fmla="*/ 947630 w 1930879"/>
              <a:gd name="connsiteY1004" fmla="*/ 202066 h 764284"/>
              <a:gd name="connsiteX1005" fmla="*/ 949437 w 1930879"/>
              <a:gd name="connsiteY1005" fmla="*/ 209340 h 764284"/>
              <a:gd name="connsiteX1006" fmla="*/ 955771 w 1930879"/>
              <a:gd name="connsiteY1006" fmla="*/ 212940 h 764284"/>
              <a:gd name="connsiteX1007" fmla="*/ 973595 w 1930879"/>
              <a:gd name="connsiteY1007" fmla="*/ 229575 h 764284"/>
              <a:gd name="connsiteX1008" fmla="*/ 979620 w 1930879"/>
              <a:gd name="connsiteY1008" fmla="*/ 229575 h 764284"/>
              <a:gd name="connsiteX1009" fmla="*/ 986585 w 1930879"/>
              <a:gd name="connsiteY1009" fmla="*/ 237392 h 764284"/>
              <a:gd name="connsiteX1010" fmla="*/ 989010 w 1930879"/>
              <a:gd name="connsiteY1010" fmla="*/ 242535 h 764284"/>
              <a:gd name="connsiteX1011" fmla="*/ 995637 w 1930879"/>
              <a:gd name="connsiteY1011" fmla="*/ 244063 h 764284"/>
              <a:gd name="connsiteX1012" fmla="*/ 993536 w 1930879"/>
              <a:gd name="connsiteY1012" fmla="*/ 251587 h 764284"/>
              <a:gd name="connsiteX1013" fmla="*/ 988392 w 1930879"/>
              <a:gd name="connsiteY1013" fmla="*/ 253718 h 764284"/>
              <a:gd name="connsiteX1014" fmla="*/ 982956 w 1930879"/>
              <a:gd name="connsiteY1014" fmla="*/ 251587 h 764284"/>
              <a:gd name="connsiteX1015" fmla="*/ 976593 w 1930879"/>
              <a:gd name="connsiteY1015" fmla="*/ 256113 h 764284"/>
              <a:gd name="connsiteX1016" fmla="*/ 966953 w 1930879"/>
              <a:gd name="connsiteY1016" fmla="*/ 254908 h 764284"/>
              <a:gd name="connsiteX1017" fmla="*/ 953346 w 1930879"/>
              <a:gd name="connsiteY1017" fmla="*/ 241624 h 764284"/>
              <a:gd name="connsiteX1018" fmla="*/ 956064 w 1930879"/>
              <a:gd name="connsiteY1018" fmla="*/ 252807 h 764284"/>
              <a:gd name="connsiteX1019" fmla="*/ 953669 w 1930879"/>
              <a:gd name="connsiteY1019" fmla="*/ 257039 h 764284"/>
              <a:gd name="connsiteX1020" fmla="*/ 949731 w 1930879"/>
              <a:gd name="connsiteY1020" fmla="*/ 251896 h 764284"/>
              <a:gd name="connsiteX1021" fmla="*/ 940973 w 1930879"/>
              <a:gd name="connsiteY1021" fmla="*/ 260639 h 764284"/>
              <a:gd name="connsiteX1022" fmla="*/ 940973 w 1930879"/>
              <a:gd name="connsiteY1022" fmla="*/ 266679 h 764284"/>
              <a:gd name="connsiteX1023" fmla="*/ 937064 w 1930879"/>
              <a:gd name="connsiteY1023" fmla="*/ 271205 h 764284"/>
              <a:gd name="connsiteX1024" fmla="*/ 935550 w 1930879"/>
              <a:gd name="connsiteY1024" fmla="*/ 287236 h 764284"/>
              <a:gd name="connsiteX1025" fmla="*/ 931921 w 1930879"/>
              <a:gd name="connsiteY1025" fmla="*/ 292968 h 764284"/>
              <a:gd name="connsiteX1026" fmla="*/ 928908 w 1930879"/>
              <a:gd name="connsiteY1026" fmla="*/ 307456 h 764284"/>
              <a:gd name="connsiteX1027" fmla="*/ 917726 w 1930879"/>
              <a:gd name="connsiteY1027" fmla="*/ 316214 h 764284"/>
              <a:gd name="connsiteX1028" fmla="*/ 921973 w 1930879"/>
              <a:gd name="connsiteY1028" fmla="*/ 327059 h 764284"/>
              <a:gd name="connsiteX1029" fmla="*/ 916815 w 1930879"/>
              <a:gd name="connsiteY1029" fmla="*/ 334627 h 764284"/>
              <a:gd name="connsiteX1030" fmla="*/ 909571 w 1930879"/>
              <a:gd name="connsiteY1030" fmla="*/ 342150 h 764284"/>
              <a:gd name="connsiteX1031" fmla="*/ 906059 w 1930879"/>
              <a:gd name="connsiteY1031" fmla="*/ 334289 h 764284"/>
              <a:gd name="connsiteX1032" fmla="*/ 901812 w 1930879"/>
              <a:gd name="connsiteY1032" fmla="*/ 332188 h 764284"/>
              <a:gd name="connsiteX1033" fmla="*/ 904090 w 1930879"/>
              <a:gd name="connsiteY1033" fmla="*/ 337786 h 764284"/>
              <a:gd name="connsiteX1034" fmla="*/ 903487 w 1930879"/>
              <a:gd name="connsiteY1034" fmla="*/ 346676 h 764284"/>
              <a:gd name="connsiteX1035" fmla="*/ 896375 w 1930879"/>
              <a:gd name="connsiteY1035" fmla="*/ 354861 h 764284"/>
              <a:gd name="connsiteX1036" fmla="*/ 894993 w 1930879"/>
              <a:gd name="connsiteY1036" fmla="*/ 362267 h 764284"/>
              <a:gd name="connsiteX1037" fmla="*/ 888058 w 1930879"/>
              <a:gd name="connsiteY1037" fmla="*/ 365177 h 764284"/>
              <a:gd name="connsiteX1038" fmla="*/ 881827 w 1930879"/>
              <a:gd name="connsiteY1038" fmla="*/ 364266 h 764284"/>
              <a:gd name="connsiteX1039" fmla="*/ 883341 w 1930879"/>
              <a:gd name="connsiteY1039" fmla="*/ 368027 h 764284"/>
              <a:gd name="connsiteX1040" fmla="*/ 880019 w 1930879"/>
              <a:gd name="connsiteY1040" fmla="*/ 372848 h 764284"/>
              <a:gd name="connsiteX1041" fmla="*/ 890159 w 1930879"/>
              <a:gd name="connsiteY1041" fmla="*/ 372274 h 764284"/>
              <a:gd name="connsiteX1042" fmla="*/ 891834 w 1930879"/>
              <a:gd name="connsiteY1042" fmla="*/ 373920 h 764284"/>
              <a:gd name="connsiteX1043" fmla="*/ 890629 w 1930879"/>
              <a:gd name="connsiteY1043" fmla="*/ 381327 h 764284"/>
              <a:gd name="connsiteX1044" fmla="*/ 885765 w 1930879"/>
              <a:gd name="connsiteY1044" fmla="*/ 384794 h 764284"/>
              <a:gd name="connsiteX1045" fmla="*/ 888498 w 1930879"/>
              <a:gd name="connsiteY1045" fmla="*/ 386617 h 764284"/>
              <a:gd name="connsiteX1046" fmla="*/ 893318 w 1930879"/>
              <a:gd name="connsiteY1046" fmla="*/ 386176 h 764284"/>
              <a:gd name="connsiteX1047" fmla="*/ 894405 w 1930879"/>
              <a:gd name="connsiteY1047" fmla="*/ 391906 h 764284"/>
              <a:gd name="connsiteX1048" fmla="*/ 891834 w 1930879"/>
              <a:gd name="connsiteY1048" fmla="*/ 398446 h 764284"/>
              <a:gd name="connsiteX1049" fmla="*/ 885162 w 1930879"/>
              <a:gd name="connsiteY1049" fmla="*/ 396477 h 764284"/>
              <a:gd name="connsiteX1050" fmla="*/ 883928 w 1930879"/>
              <a:gd name="connsiteY1050" fmla="*/ 394801 h 764284"/>
              <a:gd name="connsiteX1051" fmla="*/ 883502 w 1930879"/>
              <a:gd name="connsiteY1051" fmla="*/ 398152 h 764284"/>
              <a:gd name="connsiteX1052" fmla="*/ 887293 w 1930879"/>
              <a:gd name="connsiteY1052" fmla="*/ 401766 h 764284"/>
              <a:gd name="connsiteX1053" fmla="*/ 889865 w 1930879"/>
              <a:gd name="connsiteY1053" fmla="*/ 404147 h 764284"/>
              <a:gd name="connsiteX1054" fmla="*/ 883502 w 1930879"/>
              <a:gd name="connsiteY1054" fmla="*/ 417622 h 764284"/>
              <a:gd name="connsiteX1055" fmla="*/ 879094 w 1930879"/>
              <a:gd name="connsiteY1055" fmla="*/ 417651 h 764284"/>
              <a:gd name="connsiteX1056" fmla="*/ 877286 w 1930879"/>
              <a:gd name="connsiteY1056" fmla="*/ 414360 h 764284"/>
              <a:gd name="connsiteX1057" fmla="*/ 874862 w 1930879"/>
              <a:gd name="connsiteY1057" fmla="*/ 424881 h 764284"/>
              <a:gd name="connsiteX1058" fmla="*/ 874862 w 1930879"/>
              <a:gd name="connsiteY1058" fmla="*/ 430627 h 764284"/>
              <a:gd name="connsiteX1059" fmla="*/ 866118 w 1930879"/>
              <a:gd name="connsiteY1059" fmla="*/ 446644 h 764284"/>
              <a:gd name="connsiteX1060" fmla="*/ 851924 w 1930879"/>
              <a:gd name="connsiteY1060" fmla="*/ 456313 h 764284"/>
              <a:gd name="connsiteX1061" fmla="*/ 839859 w 1930879"/>
              <a:gd name="connsiteY1061" fmla="*/ 458400 h 764284"/>
              <a:gd name="connsiteX1062" fmla="*/ 822622 w 1930879"/>
              <a:gd name="connsiteY1062" fmla="*/ 466585 h 764284"/>
              <a:gd name="connsiteX1063" fmla="*/ 814482 w 1930879"/>
              <a:gd name="connsiteY1063" fmla="*/ 467760 h 764284"/>
              <a:gd name="connsiteX1064" fmla="*/ 812056 w 1930879"/>
              <a:gd name="connsiteY1064" fmla="*/ 456313 h 764284"/>
              <a:gd name="connsiteX1065" fmla="*/ 813570 w 1930879"/>
              <a:gd name="connsiteY1065" fmla="*/ 449965 h 764284"/>
              <a:gd name="connsiteX1066" fmla="*/ 809338 w 1930879"/>
              <a:gd name="connsiteY1066" fmla="*/ 443602 h 764284"/>
              <a:gd name="connsiteX1067" fmla="*/ 807854 w 1930879"/>
              <a:gd name="connsiteY1067" fmla="*/ 440590 h 764284"/>
              <a:gd name="connsiteX1068" fmla="*/ 803901 w 1930879"/>
              <a:gd name="connsiteY1068" fmla="*/ 442412 h 764284"/>
              <a:gd name="connsiteX1069" fmla="*/ 799375 w 1930879"/>
              <a:gd name="connsiteY1069" fmla="*/ 436373 h 764284"/>
              <a:gd name="connsiteX1070" fmla="*/ 795452 w 1930879"/>
              <a:gd name="connsiteY1070" fmla="*/ 438459 h 764284"/>
              <a:gd name="connsiteX1071" fmla="*/ 788810 w 1930879"/>
              <a:gd name="connsiteY1071" fmla="*/ 436681 h 764284"/>
              <a:gd name="connsiteX1072" fmla="*/ 785195 w 1930879"/>
              <a:gd name="connsiteY1072" fmla="*/ 430024 h 764284"/>
              <a:gd name="connsiteX1073" fmla="*/ 782256 w 1930879"/>
              <a:gd name="connsiteY1073" fmla="*/ 436681 h 764284"/>
              <a:gd name="connsiteX1074" fmla="*/ 785136 w 1930879"/>
              <a:gd name="connsiteY1074" fmla="*/ 442265 h 764284"/>
              <a:gd name="connsiteX1075" fmla="*/ 777348 w 1930879"/>
              <a:gd name="connsiteY1075" fmla="*/ 440076 h 764284"/>
              <a:gd name="connsiteX1076" fmla="*/ 774012 w 1930879"/>
              <a:gd name="connsiteY1076" fmla="*/ 435770 h 764284"/>
              <a:gd name="connsiteX1077" fmla="*/ 774012 w 1930879"/>
              <a:gd name="connsiteY1077" fmla="*/ 429114 h 764284"/>
              <a:gd name="connsiteX1078" fmla="*/ 769486 w 1930879"/>
              <a:gd name="connsiteY1078" fmla="*/ 425175 h 764284"/>
              <a:gd name="connsiteX1079" fmla="*/ 764652 w 1930879"/>
              <a:gd name="connsiteY1079" fmla="*/ 428232 h 764284"/>
              <a:gd name="connsiteX1080" fmla="*/ 757114 w 1930879"/>
              <a:gd name="connsiteY1080" fmla="*/ 423676 h 764284"/>
              <a:gd name="connsiteX1081" fmla="*/ 752588 w 1930879"/>
              <a:gd name="connsiteY1081" fmla="*/ 424293 h 764284"/>
              <a:gd name="connsiteX1082" fmla="*/ 746239 w 1930879"/>
              <a:gd name="connsiteY1082" fmla="*/ 431230 h 764284"/>
              <a:gd name="connsiteX1083" fmla="*/ 735968 w 1930879"/>
              <a:gd name="connsiteY1083" fmla="*/ 432758 h 764284"/>
              <a:gd name="connsiteX1084" fmla="*/ 734263 w 1930879"/>
              <a:gd name="connsiteY1084" fmla="*/ 436828 h 764284"/>
              <a:gd name="connsiteX1085" fmla="*/ 728047 w 1930879"/>
              <a:gd name="connsiteY1085" fmla="*/ 437739 h 764284"/>
              <a:gd name="connsiteX1086" fmla="*/ 723654 w 1930879"/>
              <a:gd name="connsiteY1086" fmla="*/ 433831 h 764284"/>
              <a:gd name="connsiteX1087" fmla="*/ 718819 w 1930879"/>
              <a:gd name="connsiteY1087" fmla="*/ 435212 h 764284"/>
              <a:gd name="connsiteX1088" fmla="*/ 709106 w 1930879"/>
              <a:gd name="connsiteY1088" fmla="*/ 447144 h 764284"/>
              <a:gd name="connsiteX1089" fmla="*/ 703066 w 1930879"/>
              <a:gd name="connsiteY1089" fmla="*/ 447144 h 764284"/>
              <a:gd name="connsiteX1090" fmla="*/ 703962 w 1930879"/>
              <a:gd name="connsiteY1090" fmla="*/ 440325 h 764284"/>
              <a:gd name="connsiteX1091" fmla="*/ 702758 w 1930879"/>
              <a:gd name="connsiteY1091" fmla="*/ 426263 h 764284"/>
              <a:gd name="connsiteX1092" fmla="*/ 699275 w 1930879"/>
              <a:gd name="connsiteY1092" fmla="*/ 415977 h 764284"/>
              <a:gd name="connsiteX1093" fmla="*/ 700921 w 1930879"/>
              <a:gd name="connsiteY1093" fmla="*/ 408717 h 764284"/>
              <a:gd name="connsiteX1094" fmla="*/ 698379 w 1930879"/>
              <a:gd name="connsiteY1094" fmla="*/ 403119 h 764284"/>
              <a:gd name="connsiteX1095" fmla="*/ 699128 w 1930879"/>
              <a:gd name="connsiteY1095" fmla="*/ 407659 h 764284"/>
              <a:gd name="connsiteX1096" fmla="*/ 695322 w 1930879"/>
              <a:gd name="connsiteY1096" fmla="*/ 415683 h 764284"/>
              <a:gd name="connsiteX1097" fmla="*/ 690018 w 1930879"/>
              <a:gd name="connsiteY1097" fmla="*/ 419150 h 764284"/>
              <a:gd name="connsiteX1098" fmla="*/ 684889 w 1930879"/>
              <a:gd name="connsiteY1098" fmla="*/ 415535 h 764284"/>
              <a:gd name="connsiteX1099" fmla="*/ 677747 w 1930879"/>
              <a:gd name="connsiteY1099" fmla="*/ 420679 h 764284"/>
              <a:gd name="connsiteX1100" fmla="*/ 667153 w 1930879"/>
              <a:gd name="connsiteY1100" fmla="*/ 421590 h 764284"/>
              <a:gd name="connsiteX1101" fmla="*/ 660790 w 1930879"/>
              <a:gd name="connsiteY1101" fmla="*/ 419297 h 764284"/>
              <a:gd name="connsiteX1102" fmla="*/ 652002 w 1930879"/>
              <a:gd name="connsiteY1102" fmla="*/ 418680 h 764284"/>
              <a:gd name="connsiteX1103" fmla="*/ 649431 w 1930879"/>
              <a:gd name="connsiteY1103" fmla="*/ 413243 h 764284"/>
              <a:gd name="connsiteX1104" fmla="*/ 642921 w 1930879"/>
              <a:gd name="connsiteY1104" fmla="*/ 418842 h 764284"/>
              <a:gd name="connsiteX1105" fmla="*/ 638204 w 1930879"/>
              <a:gd name="connsiteY1105" fmla="*/ 418842 h 764284"/>
              <a:gd name="connsiteX1106" fmla="*/ 633355 w 1930879"/>
              <a:gd name="connsiteY1106" fmla="*/ 407204 h 764284"/>
              <a:gd name="connsiteX1107" fmla="*/ 633208 w 1930879"/>
              <a:gd name="connsiteY1107" fmla="*/ 397241 h 764284"/>
              <a:gd name="connsiteX1108" fmla="*/ 630945 w 1930879"/>
              <a:gd name="connsiteY1108" fmla="*/ 378476 h 764284"/>
              <a:gd name="connsiteX1109" fmla="*/ 623671 w 1930879"/>
              <a:gd name="connsiteY1109" fmla="*/ 373759 h 764284"/>
              <a:gd name="connsiteX1110" fmla="*/ 621702 w 1930879"/>
              <a:gd name="connsiteY1110" fmla="*/ 368616 h 764284"/>
              <a:gd name="connsiteX1111" fmla="*/ 626243 w 1930879"/>
              <a:gd name="connsiteY1111" fmla="*/ 363031 h 764284"/>
              <a:gd name="connsiteX1112" fmla="*/ 632003 w 1930879"/>
              <a:gd name="connsiteY1112" fmla="*/ 354700 h 764284"/>
              <a:gd name="connsiteX1113" fmla="*/ 630945 w 1930879"/>
              <a:gd name="connsiteY1113" fmla="*/ 347293 h 764284"/>
              <a:gd name="connsiteX1114" fmla="*/ 626860 w 1930879"/>
              <a:gd name="connsiteY1114" fmla="*/ 339873 h 764284"/>
              <a:gd name="connsiteX1115" fmla="*/ 614898 w 1930879"/>
              <a:gd name="connsiteY1115" fmla="*/ 327970 h 764284"/>
              <a:gd name="connsiteX1116" fmla="*/ 604656 w 1930879"/>
              <a:gd name="connsiteY1116" fmla="*/ 321945 h 764284"/>
              <a:gd name="connsiteX1117" fmla="*/ 594738 w 1930879"/>
              <a:gd name="connsiteY1117" fmla="*/ 319638 h 764284"/>
              <a:gd name="connsiteX1118" fmla="*/ 594414 w 1930879"/>
              <a:gd name="connsiteY1118" fmla="*/ 316288 h 764284"/>
              <a:gd name="connsiteX1119" fmla="*/ 602011 w 1930879"/>
              <a:gd name="connsiteY1119" fmla="*/ 315377 h 764284"/>
              <a:gd name="connsiteX1120" fmla="*/ 608521 w 1930879"/>
              <a:gd name="connsiteY1120" fmla="*/ 309631 h 764284"/>
              <a:gd name="connsiteX1121" fmla="*/ 623201 w 1930879"/>
              <a:gd name="connsiteY1121" fmla="*/ 306178 h 764284"/>
              <a:gd name="connsiteX1122" fmla="*/ 633076 w 1930879"/>
              <a:gd name="connsiteY1122" fmla="*/ 298434 h 764284"/>
              <a:gd name="connsiteX1123" fmla="*/ 641099 w 1930879"/>
              <a:gd name="connsiteY1123" fmla="*/ 299051 h 764284"/>
              <a:gd name="connsiteX1124" fmla="*/ 633516 w 1930879"/>
              <a:gd name="connsiteY1124" fmla="*/ 296773 h 764284"/>
              <a:gd name="connsiteX1125" fmla="*/ 622319 w 1930879"/>
              <a:gd name="connsiteY1125" fmla="*/ 303724 h 764284"/>
              <a:gd name="connsiteX1126" fmla="*/ 609285 w 1930879"/>
              <a:gd name="connsiteY1126" fmla="*/ 305708 h 764284"/>
              <a:gd name="connsiteX1127" fmla="*/ 603833 w 1930879"/>
              <a:gd name="connsiteY1127" fmla="*/ 306928 h 764284"/>
              <a:gd name="connsiteX1128" fmla="*/ 595340 w 1930879"/>
              <a:gd name="connsiteY1128" fmla="*/ 304341 h 764284"/>
              <a:gd name="connsiteX1129" fmla="*/ 590035 w 1930879"/>
              <a:gd name="connsiteY1129" fmla="*/ 294642 h 764284"/>
              <a:gd name="connsiteX1130" fmla="*/ 592622 w 1930879"/>
              <a:gd name="connsiteY1130" fmla="*/ 292086 h 764284"/>
              <a:gd name="connsiteX1131" fmla="*/ 597455 w 1930879"/>
              <a:gd name="connsiteY1131" fmla="*/ 294481 h 764284"/>
              <a:gd name="connsiteX1132" fmla="*/ 593679 w 1930879"/>
              <a:gd name="connsiteY1132" fmla="*/ 288133 h 764284"/>
              <a:gd name="connsiteX1133" fmla="*/ 581248 w 1930879"/>
              <a:gd name="connsiteY1133" fmla="*/ 272586 h 764284"/>
              <a:gd name="connsiteX1134" fmla="*/ 580043 w 1930879"/>
              <a:gd name="connsiteY1134" fmla="*/ 256686 h 764284"/>
              <a:gd name="connsiteX1135" fmla="*/ 585803 w 1930879"/>
              <a:gd name="connsiteY1135" fmla="*/ 253218 h 764284"/>
              <a:gd name="connsiteX1136" fmla="*/ 586714 w 1930879"/>
              <a:gd name="connsiteY1136" fmla="*/ 248237 h 764284"/>
              <a:gd name="connsiteX1137" fmla="*/ 584583 w 1930879"/>
              <a:gd name="connsiteY1137" fmla="*/ 242609 h 764284"/>
              <a:gd name="connsiteX1138" fmla="*/ 585009 w 1930879"/>
              <a:gd name="connsiteY1138" fmla="*/ 236804 h 764284"/>
              <a:gd name="connsiteX1139" fmla="*/ 585009 w 1930879"/>
              <a:gd name="connsiteY1139" fmla="*/ 236804 h 764284"/>
              <a:gd name="connsiteX1140" fmla="*/ 1670446 w 1930879"/>
              <a:gd name="connsiteY1140" fmla="*/ 327059 h 764284"/>
              <a:gd name="connsiteX1141" fmla="*/ 1665317 w 1930879"/>
              <a:gd name="connsiteY1141" fmla="*/ 328573 h 764284"/>
              <a:gd name="connsiteX1142" fmla="*/ 1670166 w 1930879"/>
              <a:gd name="connsiteY1142" fmla="*/ 333716 h 764284"/>
              <a:gd name="connsiteX1143" fmla="*/ 1675603 w 1930879"/>
              <a:gd name="connsiteY1143" fmla="*/ 332496 h 764284"/>
              <a:gd name="connsiteX1144" fmla="*/ 1670446 w 1930879"/>
              <a:gd name="connsiteY1144" fmla="*/ 327059 h 764284"/>
              <a:gd name="connsiteX1145" fmla="*/ 1670446 w 1930879"/>
              <a:gd name="connsiteY1145" fmla="*/ 327059 h 764284"/>
              <a:gd name="connsiteX1146" fmla="*/ 1688872 w 1930879"/>
              <a:gd name="connsiteY1146" fmla="*/ 353641 h 764284"/>
              <a:gd name="connsiteX1147" fmla="*/ 1677984 w 1930879"/>
              <a:gd name="connsiteY1147" fmla="*/ 353641 h 764284"/>
              <a:gd name="connsiteX1148" fmla="*/ 1684053 w 1930879"/>
              <a:gd name="connsiteY1148" fmla="*/ 355772 h 764284"/>
              <a:gd name="connsiteX1149" fmla="*/ 1688872 w 1930879"/>
              <a:gd name="connsiteY1149" fmla="*/ 353641 h 764284"/>
              <a:gd name="connsiteX1150" fmla="*/ 1688872 w 1930879"/>
              <a:gd name="connsiteY1150" fmla="*/ 353641 h 764284"/>
              <a:gd name="connsiteX1151" fmla="*/ 1695206 w 1930879"/>
              <a:gd name="connsiteY1151" fmla="*/ 356346 h 764284"/>
              <a:gd name="connsiteX1152" fmla="*/ 1697924 w 1930879"/>
              <a:gd name="connsiteY1152" fmla="*/ 359696 h 764284"/>
              <a:gd name="connsiteX1153" fmla="*/ 1711224 w 1930879"/>
              <a:gd name="connsiteY1153" fmla="*/ 365147 h 764284"/>
              <a:gd name="connsiteX1154" fmla="*/ 1730547 w 1930879"/>
              <a:gd name="connsiteY1154" fmla="*/ 367837 h 764284"/>
              <a:gd name="connsiteX1155" fmla="*/ 1748033 w 1930879"/>
              <a:gd name="connsiteY1155" fmla="*/ 365147 h 764284"/>
              <a:gd name="connsiteX1156" fmla="*/ 1752882 w 1930879"/>
              <a:gd name="connsiteY1156" fmla="*/ 362400 h 764284"/>
              <a:gd name="connsiteX1157" fmla="*/ 1738688 w 1930879"/>
              <a:gd name="connsiteY1157" fmla="*/ 359387 h 764284"/>
              <a:gd name="connsiteX1158" fmla="*/ 1731752 w 1930879"/>
              <a:gd name="connsiteY1158" fmla="*/ 361180 h 764284"/>
              <a:gd name="connsiteX1159" fmla="*/ 1719070 w 1930879"/>
              <a:gd name="connsiteY1159" fmla="*/ 357565 h 764284"/>
              <a:gd name="connsiteX1160" fmla="*/ 1710606 w 1930879"/>
              <a:gd name="connsiteY1160" fmla="*/ 361797 h 764284"/>
              <a:gd name="connsiteX1161" fmla="*/ 1695206 w 1930879"/>
              <a:gd name="connsiteY1161" fmla="*/ 356346 h 764284"/>
              <a:gd name="connsiteX1162" fmla="*/ 1695206 w 1930879"/>
              <a:gd name="connsiteY1162" fmla="*/ 356346 h 764284"/>
              <a:gd name="connsiteX1163" fmla="*/ 1695206 w 1930879"/>
              <a:gd name="connsiteY1163" fmla="*/ 316214 h 764284"/>
              <a:gd name="connsiteX1164" fmla="*/ 1702171 w 1930879"/>
              <a:gd name="connsiteY1164" fmla="*/ 323136 h 764284"/>
              <a:gd name="connsiteX1165" fmla="*/ 1701848 w 1930879"/>
              <a:gd name="connsiteY1165" fmla="*/ 318301 h 764284"/>
              <a:gd name="connsiteX1166" fmla="*/ 1706080 w 1930879"/>
              <a:gd name="connsiteY1166" fmla="*/ 318625 h 764284"/>
              <a:gd name="connsiteX1167" fmla="*/ 1713324 w 1930879"/>
              <a:gd name="connsiteY1167" fmla="*/ 328279 h 764284"/>
              <a:gd name="connsiteX1168" fmla="*/ 1712134 w 1930879"/>
              <a:gd name="connsiteY1168" fmla="*/ 333716 h 764284"/>
              <a:gd name="connsiteX1169" fmla="*/ 1718453 w 1930879"/>
              <a:gd name="connsiteY1169" fmla="*/ 334921 h 764284"/>
              <a:gd name="connsiteX1170" fmla="*/ 1720878 w 1930879"/>
              <a:gd name="connsiteY1170" fmla="*/ 334921 h 764284"/>
              <a:gd name="connsiteX1171" fmla="*/ 1724493 w 1930879"/>
              <a:gd name="connsiteY1171" fmla="*/ 336758 h 764284"/>
              <a:gd name="connsiteX1172" fmla="*/ 1734162 w 1930879"/>
              <a:gd name="connsiteY1172" fmla="*/ 334921 h 764284"/>
              <a:gd name="connsiteX1173" fmla="*/ 1730547 w 1930879"/>
              <a:gd name="connsiteY1173" fmla="*/ 331306 h 764284"/>
              <a:gd name="connsiteX1174" fmla="*/ 1724493 w 1930879"/>
              <a:gd name="connsiteY1174" fmla="*/ 328279 h 764284"/>
              <a:gd name="connsiteX1175" fmla="*/ 1719070 w 1930879"/>
              <a:gd name="connsiteY1175" fmla="*/ 319521 h 764284"/>
              <a:gd name="connsiteX1176" fmla="*/ 1712134 w 1930879"/>
              <a:gd name="connsiteY1176" fmla="*/ 315010 h 764284"/>
              <a:gd name="connsiteX1177" fmla="*/ 1705463 w 1930879"/>
              <a:gd name="connsiteY1177" fmla="*/ 315010 h 764284"/>
              <a:gd name="connsiteX1178" fmla="*/ 1693693 w 1930879"/>
              <a:gd name="connsiteY1178" fmla="*/ 312908 h 764284"/>
              <a:gd name="connsiteX1179" fmla="*/ 1695206 w 1930879"/>
              <a:gd name="connsiteY1179" fmla="*/ 316214 h 764284"/>
              <a:gd name="connsiteX1180" fmla="*/ 1695206 w 1930879"/>
              <a:gd name="connsiteY1180" fmla="*/ 316214 h 764284"/>
              <a:gd name="connsiteX1181" fmla="*/ 1573593 w 1930879"/>
              <a:gd name="connsiteY1181" fmla="*/ 525951 h 764284"/>
              <a:gd name="connsiteX1182" fmla="*/ 1575856 w 1930879"/>
              <a:gd name="connsiteY1182" fmla="*/ 533945 h 764284"/>
              <a:gd name="connsiteX1183" fmla="*/ 1576165 w 1930879"/>
              <a:gd name="connsiteY1183" fmla="*/ 540602 h 764284"/>
              <a:gd name="connsiteX1184" fmla="*/ 1579192 w 1930879"/>
              <a:gd name="connsiteY1184" fmla="*/ 543805 h 764284"/>
              <a:gd name="connsiteX1185" fmla="*/ 1579500 w 1930879"/>
              <a:gd name="connsiteY1185" fmla="*/ 534092 h 764284"/>
              <a:gd name="connsiteX1186" fmla="*/ 1573593 w 1930879"/>
              <a:gd name="connsiteY1186" fmla="*/ 525951 h 764284"/>
              <a:gd name="connsiteX1187" fmla="*/ 1573593 w 1930879"/>
              <a:gd name="connsiteY1187" fmla="*/ 525951 h 764284"/>
              <a:gd name="connsiteX1188" fmla="*/ 1596150 w 1930879"/>
              <a:gd name="connsiteY1188" fmla="*/ 517634 h 764284"/>
              <a:gd name="connsiteX1189" fmla="*/ 1587818 w 1930879"/>
              <a:gd name="connsiteY1189" fmla="*/ 522013 h 764284"/>
              <a:gd name="connsiteX1190" fmla="*/ 1584188 w 1930879"/>
              <a:gd name="connsiteY1190" fmla="*/ 539573 h 764284"/>
              <a:gd name="connsiteX1191" fmla="*/ 1581176 w 1930879"/>
              <a:gd name="connsiteY1191" fmla="*/ 544569 h 764284"/>
              <a:gd name="connsiteX1192" fmla="*/ 1586774 w 1930879"/>
              <a:gd name="connsiteY1192" fmla="*/ 542424 h 764284"/>
              <a:gd name="connsiteX1193" fmla="*/ 1592373 w 1930879"/>
              <a:gd name="connsiteY1193" fmla="*/ 525187 h 764284"/>
              <a:gd name="connsiteX1194" fmla="*/ 1596150 w 1930879"/>
              <a:gd name="connsiteY1194" fmla="*/ 517634 h 764284"/>
              <a:gd name="connsiteX1195" fmla="*/ 1596150 w 1930879"/>
              <a:gd name="connsiteY1195" fmla="*/ 517634 h 764284"/>
              <a:gd name="connsiteX1196" fmla="*/ 1661864 w 1930879"/>
              <a:gd name="connsiteY1196" fmla="*/ 573900 h 764284"/>
              <a:gd name="connsiteX1197" fmla="*/ 1658690 w 1930879"/>
              <a:gd name="connsiteY1197" fmla="*/ 577515 h 764284"/>
              <a:gd name="connsiteX1198" fmla="*/ 1660791 w 1930879"/>
              <a:gd name="connsiteY1198" fmla="*/ 579337 h 764284"/>
              <a:gd name="connsiteX1199" fmla="*/ 1662746 w 1930879"/>
              <a:gd name="connsiteY1199" fmla="*/ 577192 h 764284"/>
              <a:gd name="connsiteX1200" fmla="*/ 1661864 w 1930879"/>
              <a:gd name="connsiteY1200" fmla="*/ 573900 h 764284"/>
              <a:gd name="connsiteX1201" fmla="*/ 1661864 w 1930879"/>
              <a:gd name="connsiteY1201" fmla="*/ 573900 h 764284"/>
              <a:gd name="connsiteX1202" fmla="*/ 1637383 w 1930879"/>
              <a:gd name="connsiteY1202" fmla="*/ 558970 h 764284"/>
              <a:gd name="connsiteX1203" fmla="*/ 1634135 w 1930879"/>
              <a:gd name="connsiteY1203" fmla="*/ 556443 h 764284"/>
              <a:gd name="connsiteX1204" fmla="*/ 1635046 w 1930879"/>
              <a:gd name="connsiteY1204" fmla="*/ 559955 h 764284"/>
              <a:gd name="connsiteX1205" fmla="*/ 1635266 w 1930879"/>
              <a:gd name="connsiteY1205" fmla="*/ 568595 h 764284"/>
              <a:gd name="connsiteX1206" fmla="*/ 1638529 w 1930879"/>
              <a:gd name="connsiteY1206" fmla="*/ 571681 h 764284"/>
              <a:gd name="connsiteX1207" fmla="*/ 1640483 w 1930879"/>
              <a:gd name="connsiteY1207" fmla="*/ 576354 h 764284"/>
              <a:gd name="connsiteX1208" fmla="*/ 1637544 w 1930879"/>
              <a:gd name="connsiteY1208" fmla="*/ 573503 h 764284"/>
              <a:gd name="connsiteX1209" fmla="*/ 1634752 w 1930879"/>
              <a:gd name="connsiteY1209" fmla="*/ 573283 h 764284"/>
              <a:gd name="connsiteX1210" fmla="*/ 1634062 w 1930879"/>
              <a:gd name="connsiteY1210" fmla="*/ 581012 h 764284"/>
              <a:gd name="connsiteX1211" fmla="*/ 1637985 w 1930879"/>
              <a:gd name="connsiteY1211" fmla="*/ 584848 h 764284"/>
              <a:gd name="connsiteX1212" fmla="*/ 1642159 w 1930879"/>
              <a:gd name="connsiteY1212" fmla="*/ 584231 h 764284"/>
              <a:gd name="connsiteX1213" fmla="*/ 1649873 w 1930879"/>
              <a:gd name="connsiteY1213" fmla="*/ 577280 h 764284"/>
              <a:gd name="connsiteX1214" fmla="*/ 1651401 w 1930879"/>
              <a:gd name="connsiteY1214" fmla="*/ 573503 h 764284"/>
              <a:gd name="connsiteX1215" fmla="*/ 1647625 w 1930879"/>
              <a:gd name="connsiteY1215" fmla="*/ 571079 h 764284"/>
              <a:gd name="connsiteX1216" fmla="*/ 1644980 w 1930879"/>
              <a:gd name="connsiteY1216" fmla="*/ 565392 h 764284"/>
              <a:gd name="connsiteX1217" fmla="*/ 1637383 w 1930879"/>
              <a:gd name="connsiteY1217" fmla="*/ 558970 h 764284"/>
              <a:gd name="connsiteX1218" fmla="*/ 1637383 w 1930879"/>
              <a:gd name="connsiteY1218" fmla="*/ 558970 h 764284"/>
              <a:gd name="connsiteX1219" fmla="*/ 1652474 w 1930879"/>
              <a:gd name="connsiteY1219" fmla="*/ 561953 h 764284"/>
              <a:gd name="connsiteX1220" fmla="*/ 1650020 w 1930879"/>
              <a:gd name="connsiteY1220" fmla="*/ 563672 h 764284"/>
              <a:gd name="connsiteX1221" fmla="*/ 1650417 w 1930879"/>
              <a:gd name="connsiteY1221" fmla="*/ 567684 h 764284"/>
              <a:gd name="connsiteX1222" fmla="*/ 1653826 w 1930879"/>
              <a:gd name="connsiteY1222" fmla="*/ 570314 h 764284"/>
              <a:gd name="connsiteX1223" fmla="*/ 1658072 w 1930879"/>
              <a:gd name="connsiteY1223" fmla="*/ 569477 h 764284"/>
              <a:gd name="connsiteX1224" fmla="*/ 1656647 w 1930879"/>
              <a:gd name="connsiteY1224" fmla="*/ 565318 h 764284"/>
              <a:gd name="connsiteX1225" fmla="*/ 1652474 w 1930879"/>
              <a:gd name="connsiteY1225" fmla="*/ 561953 h 764284"/>
              <a:gd name="connsiteX1226" fmla="*/ 1652474 w 1930879"/>
              <a:gd name="connsiteY1226" fmla="*/ 561953 h 764284"/>
              <a:gd name="connsiteX1227" fmla="*/ 1640939 w 1930879"/>
              <a:gd name="connsiteY1227" fmla="*/ 549243 h 764284"/>
              <a:gd name="connsiteX1228" fmla="*/ 1636104 w 1930879"/>
              <a:gd name="connsiteY1228" fmla="*/ 548096 h 764284"/>
              <a:gd name="connsiteX1229" fmla="*/ 1635399 w 1930879"/>
              <a:gd name="connsiteY1229" fmla="*/ 552240 h 764284"/>
              <a:gd name="connsiteX1230" fmla="*/ 1641703 w 1930879"/>
              <a:gd name="connsiteY1230" fmla="*/ 559367 h 764284"/>
              <a:gd name="connsiteX1231" fmla="*/ 1646787 w 1930879"/>
              <a:gd name="connsiteY1231" fmla="*/ 562026 h 764284"/>
              <a:gd name="connsiteX1232" fmla="*/ 1649182 w 1930879"/>
              <a:gd name="connsiteY1232" fmla="*/ 560425 h 764284"/>
              <a:gd name="connsiteX1233" fmla="*/ 1642232 w 1930879"/>
              <a:gd name="connsiteY1233" fmla="*/ 553769 h 764284"/>
              <a:gd name="connsiteX1234" fmla="*/ 1640939 w 1930879"/>
              <a:gd name="connsiteY1234" fmla="*/ 549243 h 764284"/>
              <a:gd name="connsiteX1235" fmla="*/ 1640939 w 1930879"/>
              <a:gd name="connsiteY1235" fmla="*/ 549243 h 764284"/>
              <a:gd name="connsiteX1236" fmla="*/ 1656559 w 1930879"/>
              <a:gd name="connsiteY1236" fmla="*/ 543115 h 764284"/>
              <a:gd name="connsiteX1237" fmla="*/ 1649432 w 1930879"/>
              <a:gd name="connsiteY1237" fmla="*/ 545745 h 764284"/>
              <a:gd name="connsiteX1238" fmla="*/ 1643525 w 1930879"/>
              <a:gd name="connsiteY1238" fmla="*/ 550962 h 764284"/>
              <a:gd name="connsiteX1239" fmla="*/ 1644980 w 1930879"/>
              <a:gd name="connsiteY1239" fmla="*/ 553225 h 764284"/>
              <a:gd name="connsiteX1240" fmla="*/ 1653738 w 1930879"/>
              <a:gd name="connsiteY1240" fmla="*/ 557985 h 764284"/>
              <a:gd name="connsiteX1241" fmla="*/ 1657162 w 1930879"/>
              <a:gd name="connsiteY1241" fmla="*/ 560498 h 764284"/>
              <a:gd name="connsiteX1242" fmla="*/ 1661482 w 1930879"/>
              <a:gd name="connsiteY1242" fmla="*/ 555282 h 764284"/>
              <a:gd name="connsiteX1243" fmla="*/ 1662305 w 1930879"/>
              <a:gd name="connsiteY1243" fmla="*/ 550638 h 764284"/>
              <a:gd name="connsiteX1244" fmla="*/ 1660571 w 1930879"/>
              <a:gd name="connsiteY1244" fmla="*/ 549624 h 764284"/>
              <a:gd name="connsiteX1245" fmla="*/ 1661335 w 1930879"/>
              <a:gd name="connsiteY1245" fmla="*/ 547347 h 764284"/>
              <a:gd name="connsiteX1246" fmla="*/ 1658748 w 1930879"/>
              <a:gd name="connsiteY1246" fmla="*/ 543526 h 764284"/>
              <a:gd name="connsiteX1247" fmla="*/ 1656559 w 1930879"/>
              <a:gd name="connsiteY1247" fmla="*/ 543115 h 764284"/>
              <a:gd name="connsiteX1248" fmla="*/ 1656559 w 1930879"/>
              <a:gd name="connsiteY1248" fmla="*/ 543115 h 764284"/>
              <a:gd name="connsiteX1249" fmla="*/ 1640277 w 1930879"/>
              <a:gd name="connsiteY1249" fmla="*/ 533798 h 764284"/>
              <a:gd name="connsiteX1250" fmla="*/ 1637985 w 1930879"/>
              <a:gd name="connsiteY1250" fmla="*/ 533872 h 764284"/>
              <a:gd name="connsiteX1251" fmla="*/ 1636927 w 1930879"/>
              <a:gd name="connsiteY1251" fmla="*/ 536766 h 764284"/>
              <a:gd name="connsiteX1252" fmla="*/ 1640277 w 1930879"/>
              <a:gd name="connsiteY1252" fmla="*/ 536693 h 764284"/>
              <a:gd name="connsiteX1253" fmla="*/ 1640277 w 1930879"/>
              <a:gd name="connsiteY1253" fmla="*/ 533798 h 764284"/>
              <a:gd name="connsiteX1254" fmla="*/ 1640277 w 1930879"/>
              <a:gd name="connsiteY1254" fmla="*/ 533798 h 764284"/>
              <a:gd name="connsiteX1255" fmla="*/ 1653414 w 1930879"/>
              <a:gd name="connsiteY1255" fmla="*/ 521851 h 764284"/>
              <a:gd name="connsiteX1256" fmla="*/ 1657382 w 1930879"/>
              <a:gd name="connsiteY1256" fmla="*/ 526421 h 764284"/>
              <a:gd name="connsiteX1257" fmla="*/ 1660556 w 1930879"/>
              <a:gd name="connsiteY1257" fmla="*/ 526568 h 764284"/>
              <a:gd name="connsiteX1258" fmla="*/ 1657074 w 1930879"/>
              <a:gd name="connsiteY1258" fmla="*/ 521543 h 764284"/>
              <a:gd name="connsiteX1259" fmla="*/ 1653414 w 1930879"/>
              <a:gd name="connsiteY1259" fmla="*/ 521851 h 764284"/>
              <a:gd name="connsiteX1260" fmla="*/ 1653414 w 1930879"/>
              <a:gd name="connsiteY1260" fmla="*/ 521851 h 764284"/>
              <a:gd name="connsiteX1261" fmla="*/ 1651901 w 1930879"/>
              <a:gd name="connsiteY1261" fmla="*/ 524600 h 764284"/>
              <a:gd name="connsiteX1262" fmla="*/ 1647963 w 1930879"/>
              <a:gd name="connsiteY1262" fmla="*/ 523982 h 764284"/>
              <a:gd name="connsiteX1263" fmla="*/ 1644318 w 1930879"/>
              <a:gd name="connsiteY1263" fmla="*/ 530330 h 764284"/>
              <a:gd name="connsiteX1264" fmla="*/ 1640556 w 1930879"/>
              <a:gd name="connsiteY1264" fmla="*/ 531403 h 764284"/>
              <a:gd name="connsiteX1265" fmla="*/ 1644935 w 1930879"/>
              <a:gd name="connsiteY1265" fmla="*/ 532608 h 764284"/>
              <a:gd name="connsiteX1266" fmla="*/ 1645538 w 1930879"/>
              <a:gd name="connsiteY1266" fmla="*/ 535929 h 764284"/>
              <a:gd name="connsiteX1267" fmla="*/ 1649491 w 1930879"/>
              <a:gd name="connsiteY1267" fmla="*/ 535165 h 764284"/>
              <a:gd name="connsiteX1268" fmla="*/ 1643745 w 1930879"/>
              <a:gd name="connsiteY1268" fmla="*/ 539279 h 764284"/>
              <a:gd name="connsiteX1269" fmla="*/ 1644935 w 1930879"/>
              <a:gd name="connsiteY1269" fmla="*/ 544261 h 764284"/>
              <a:gd name="connsiteX1270" fmla="*/ 1647963 w 1930879"/>
              <a:gd name="connsiteY1270" fmla="*/ 543952 h 764284"/>
              <a:gd name="connsiteX1271" fmla="*/ 1653738 w 1930879"/>
              <a:gd name="connsiteY1271" fmla="*/ 539838 h 764284"/>
              <a:gd name="connsiteX1272" fmla="*/ 1658587 w 1930879"/>
              <a:gd name="connsiteY1272" fmla="*/ 540000 h 764284"/>
              <a:gd name="connsiteX1273" fmla="*/ 1660556 w 1930879"/>
              <a:gd name="connsiteY1273" fmla="*/ 536076 h 764284"/>
              <a:gd name="connsiteX1274" fmla="*/ 1660262 w 1930879"/>
              <a:gd name="connsiteY1274" fmla="*/ 528802 h 764284"/>
              <a:gd name="connsiteX1275" fmla="*/ 1656927 w 1930879"/>
              <a:gd name="connsiteY1275" fmla="*/ 528361 h 764284"/>
              <a:gd name="connsiteX1276" fmla="*/ 1651901 w 1930879"/>
              <a:gd name="connsiteY1276" fmla="*/ 524600 h 764284"/>
              <a:gd name="connsiteX1277" fmla="*/ 1651901 w 1930879"/>
              <a:gd name="connsiteY1277" fmla="*/ 524600 h 764284"/>
              <a:gd name="connsiteX1278" fmla="*/ 1541941 w 1930879"/>
              <a:gd name="connsiteY1278" fmla="*/ 590549 h 764284"/>
              <a:gd name="connsiteX1279" fmla="*/ 1548730 w 1930879"/>
              <a:gd name="connsiteY1279" fmla="*/ 587052 h 764284"/>
              <a:gd name="connsiteX1280" fmla="*/ 1546481 w 1930879"/>
              <a:gd name="connsiteY1280" fmla="*/ 585685 h 764284"/>
              <a:gd name="connsiteX1281" fmla="*/ 1541941 w 1930879"/>
              <a:gd name="connsiteY1281" fmla="*/ 590549 h 764284"/>
              <a:gd name="connsiteX1282" fmla="*/ 1541941 w 1930879"/>
              <a:gd name="connsiteY1282" fmla="*/ 590549 h 764284"/>
              <a:gd name="connsiteX1283" fmla="*/ 1534799 w 1930879"/>
              <a:gd name="connsiteY1283" fmla="*/ 594017 h 764284"/>
              <a:gd name="connsiteX1284" fmla="*/ 1545247 w 1930879"/>
              <a:gd name="connsiteY1284" fmla="*/ 599454 h 764284"/>
              <a:gd name="connsiteX1285" fmla="*/ 1542381 w 1930879"/>
              <a:gd name="connsiteY1285" fmla="*/ 595222 h 764284"/>
              <a:gd name="connsiteX1286" fmla="*/ 1534799 w 1930879"/>
              <a:gd name="connsiteY1286" fmla="*/ 594017 h 764284"/>
              <a:gd name="connsiteX1287" fmla="*/ 1534799 w 1930879"/>
              <a:gd name="connsiteY1287" fmla="*/ 594017 h 764284"/>
              <a:gd name="connsiteX1288" fmla="*/ 1498915 w 1930879"/>
              <a:gd name="connsiteY1288" fmla="*/ 611695 h 764284"/>
              <a:gd name="connsiteX1289" fmla="*/ 1494036 w 1930879"/>
              <a:gd name="connsiteY1289" fmla="*/ 613517 h 764284"/>
              <a:gd name="connsiteX1290" fmla="*/ 1497533 w 1930879"/>
              <a:gd name="connsiteY1290" fmla="*/ 614281 h 764284"/>
              <a:gd name="connsiteX1291" fmla="*/ 1498915 w 1930879"/>
              <a:gd name="connsiteY1291" fmla="*/ 611695 h 764284"/>
              <a:gd name="connsiteX1292" fmla="*/ 1498915 w 1930879"/>
              <a:gd name="connsiteY1292" fmla="*/ 611695 h 764284"/>
              <a:gd name="connsiteX1293" fmla="*/ 1509348 w 1930879"/>
              <a:gd name="connsiteY1293" fmla="*/ 607022 h 764284"/>
              <a:gd name="connsiteX1294" fmla="*/ 1498444 w 1930879"/>
              <a:gd name="connsiteY1294" fmla="*/ 607786 h 764284"/>
              <a:gd name="connsiteX1295" fmla="*/ 1503735 w 1930879"/>
              <a:gd name="connsiteY1295" fmla="*/ 610078 h 764284"/>
              <a:gd name="connsiteX1296" fmla="*/ 1508143 w 1930879"/>
              <a:gd name="connsiteY1296" fmla="*/ 608991 h 764284"/>
              <a:gd name="connsiteX1297" fmla="*/ 1509348 w 1930879"/>
              <a:gd name="connsiteY1297" fmla="*/ 607022 h 764284"/>
              <a:gd name="connsiteX1298" fmla="*/ 1509348 w 1930879"/>
              <a:gd name="connsiteY1298" fmla="*/ 607022 h 764284"/>
              <a:gd name="connsiteX1299" fmla="*/ 1510112 w 1930879"/>
              <a:gd name="connsiteY1299" fmla="*/ 637425 h 764284"/>
              <a:gd name="connsiteX1300" fmla="*/ 1505424 w 1930879"/>
              <a:gd name="connsiteY1300" fmla="*/ 636955 h 764284"/>
              <a:gd name="connsiteX1301" fmla="*/ 1497827 w 1930879"/>
              <a:gd name="connsiteY1301" fmla="*/ 642142 h 764284"/>
              <a:gd name="connsiteX1302" fmla="*/ 1496623 w 1930879"/>
              <a:gd name="connsiteY1302" fmla="*/ 645434 h 764284"/>
              <a:gd name="connsiteX1303" fmla="*/ 1502691 w 1930879"/>
              <a:gd name="connsiteY1303" fmla="*/ 644228 h 764284"/>
              <a:gd name="connsiteX1304" fmla="*/ 1508143 w 1930879"/>
              <a:gd name="connsiteY1304" fmla="*/ 639996 h 764284"/>
              <a:gd name="connsiteX1305" fmla="*/ 1510112 w 1930879"/>
              <a:gd name="connsiteY1305" fmla="*/ 637425 h 764284"/>
              <a:gd name="connsiteX1306" fmla="*/ 1510112 w 1930879"/>
              <a:gd name="connsiteY1306" fmla="*/ 637425 h 764284"/>
              <a:gd name="connsiteX1307" fmla="*/ 1523440 w 1930879"/>
              <a:gd name="connsiteY1307" fmla="*/ 602951 h 764284"/>
              <a:gd name="connsiteX1308" fmla="*/ 1512066 w 1930879"/>
              <a:gd name="connsiteY1308" fmla="*/ 613076 h 764284"/>
              <a:gd name="connsiteX1309" fmla="*/ 1511596 w 1930879"/>
              <a:gd name="connsiteY1309" fmla="*/ 616985 h 764284"/>
              <a:gd name="connsiteX1310" fmla="*/ 1513139 w 1930879"/>
              <a:gd name="connsiteY1310" fmla="*/ 619880 h 764284"/>
              <a:gd name="connsiteX1311" fmla="*/ 1508584 w 1930879"/>
              <a:gd name="connsiteY1311" fmla="*/ 623671 h 764284"/>
              <a:gd name="connsiteX1312" fmla="*/ 1508437 w 1930879"/>
              <a:gd name="connsiteY1312" fmla="*/ 629872 h 764284"/>
              <a:gd name="connsiteX1313" fmla="*/ 1514506 w 1930879"/>
              <a:gd name="connsiteY1313" fmla="*/ 635015 h 764284"/>
              <a:gd name="connsiteX1314" fmla="*/ 1519796 w 1930879"/>
              <a:gd name="connsiteY1314" fmla="*/ 633487 h 764284"/>
              <a:gd name="connsiteX1315" fmla="*/ 1529333 w 1930879"/>
              <a:gd name="connsiteY1315" fmla="*/ 621555 h 764284"/>
              <a:gd name="connsiteX1316" fmla="*/ 1532521 w 1930879"/>
              <a:gd name="connsiteY1316" fmla="*/ 611254 h 764284"/>
              <a:gd name="connsiteX1317" fmla="*/ 1530847 w 1930879"/>
              <a:gd name="connsiteY1317" fmla="*/ 605346 h 764284"/>
              <a:gd name="connsiteX1318" fmla="*/ 1533138 w 1930879"/>
              <a:gd name="connsiteY1318" fmla="*/ 600982 h 764284"/>
              <a:gd name="connsiteX1319" fmla="*/ 1532374 w 1930879"/>
              <a:gd name="connsiteY1319" fmla="*/ 597926 h 764284"/>
              <a:gd name="connsiteX1320" fmla="*/ 1527525 w 1930879"/>
              <a:gd name="connsiteY1320" fmla="*/ 596751 h 764284"/>
              <a:gd name="connsiteX1321" fmla="*/ 1523602 w 1930879"/>
              <a:gd name="connsiteY1321" fmla="*/ 599748 h 764284"/>
              <a:gd name="connsiteX1322" fmla="*/ 1523440 w 1930879"/>
              <a:gd name="connsiteY1322" fmla="*/ 602951 h 764284"/>
              <a:gd name="connsiteX1323" fmla="*/ 1523440 w 1930879"/>
              <a:gd name="connsiteY1323" fmla="*/ 602951 h 764284"/>
              <a:gd name="connsiteX1324" fmla="*/ 1460106 w 1930879"/>
              <a:gd name="connsiteY1324" fmla="*/ 561953 h 764284"/>
              <a:gd name="connsiteX1325" fmla="*/ 1465866 w 1930879"/>
              <a:gd name="connsiteY1325" fmla="*/ 558486 h 764284"/>
              <a:gd name="connsiteX1326" fmla="*/ 1461619 w 1930879"/>
              <a:gd name="connsiteY1326" fmla="*/ 556340 h 764284"/>
              <a:gd name="connsiteX1327" fmla="*/ 1460106 w 1930879"/>
              <a:gd name="connsiteY1327" fmla="*/ 561953 h 764284"/>
              <a:gd name="connsiteX1328" fmla="*/ 1460106 w 1930879"/>
              <a:gd name="connsiteY1328" fmla="*/ 561953 h 764284"/>
              <a:gd name="connsiteX1329" fmla="*/ 1440871 w 1930879"/>
              <a:gd name="connsiteY1329" fmla="*/ 574664 h 764284"/>
              <a:gd name="connsiteX1330" fmla="*/ 1436624 w 1930879"/>
              <a:gd name="connsiteY1330" fmla="*/ 577838 h 764284"/>
              <a:gd name="connsiteX1331" fmla="*/ 1442369 w 1930879"/>
              <a:gd name="connsiteY1331" fmla="*/ 578147 h 764284"/>
              <a:gd name="connsiteX1332" fmla="*/ 1440871 w 1930879"/>
              <a:gd name="connsiteY1332" fmla="*/ 574664 h 764284"/>
              <a:gd name="connsiteX1333" fmla="*/ 1440871 w 1930879"/>
              <a:gd name="connsiteY1333" fmla="*/ 574664 h 764284"/>
              <a:gd name="connsiteX1334" fmla="*/ 1456183 w 1930879"/>
              <a:gd name="connsiteY1334" fmla="*/ 637719 h 764284"/>
              <a:gd name="connsiteX1335" fmla="*/ 1447528 w 1930879"/>
              <a:gd name="connsiteY1335" fmla="*/ 642289 h 764284"/>
              <a:gd name="connsiteX1336" fmla="*/ 1452524 w 1930879"/>
              <a:gd name="connsiteY1336" fmla="*/ 642289 h 764284"/>
              <a:gd name="connsiteX1337" fmla="*/ 1456183 w 1930879"/>
              <a:gd name="connsiteY1337" fmla="*/ 637719 h 764284"/>
              <a:gd name="connsiteX1338" fmla="*/ 1456183 w 1930879"/>
              <a:gd name="connsiteY1338" fmla="*/ 637719 h 764284"/>
              <a:gd name="connsiteX1339" fmla="*/ 1442223 w 1930879"/>
              <a:gd name="connsiteY1339" fmla="*/ 625463 h 764284"/>
              <a:gd name="connsiteX1340" fmla="*/ 1447087 w 1930879"/>
              <a:gd name="connsiteY1340" fmla="*/ 623083 h 764284"/>
              <a:gd name="connsiteX1341" fmla="*/ 1452524 w 1930879"/>
              <a:gd name="connsiteY1341" fmla="*/ 626227 h 764284"/>
              <a:gd name="connsiteX1342" fmla="*/ 1454199 w 1930879"/>
              <a:gd name="connsiteY1342" fmla="*/ 632899 h 764284"/>
              <a:gd name="connsiteX1343" fmla="*/ 1447836 w 1930879"/>
              <a:gd name="connsiteY1343" fmla="*/ 634251 h 764284"/>
              <a:gd name="connsiteX1344" fmla="*/ 1442546 w 1930879"/>
              <a:gd name="connsiteY1344" fmla="*/ 629887 h 764284"/>
              <a:gd name="connsiteX1345" fmla="*/ 1442223 w 1930879"/>
              <a:gd name="connsiteY1345" fmla="*/ 625463 h 764284"/>
              <a:gd name="connsiteX1346" fmla="*/ 1442223 w 1930879"/>
              <a:gd name="connsiteY1346" fmla="*/ 625463 h 764284"/>
              <a:gd name="connsiteX1347" fmla="*/ 1396934 w 1930879"/>
              <a:gd name="connsiteY1347" fmla="*/ 596897 h 764284"/>
              <a:gd name="connsiteX1348" fmla="*/ 1400740 w 1930879"/>
              <a:gd name="connsiteY1348" fmla="*/ 593870 h 764284"/>
              <a:gd name="connsiteX1349" fmla="*/ 1404957 w 1930879"/>
              <a:gd name="connsiteY1349" fmla="*/ 596897 h 764284"/>
              <a:gd name="connsiteX1350" fmla="*/ 1402841 w 1930879"/>
              <a:gd name="connsiteY1350" fmla="*/ 600218 h 764284"/>
              <a:gd name="connsiteX1351" fmla="*/ 1398300 w 1930879"/>
              <a:gd name="connsiteY1351" fmla="*/ 600057 h 764284"/>
              <a:gd name="connsiteX1352" fmla="*/ 1396934 w 1930879"/>
              <a:gd name="connsiteY1352" fmla="*/ 596897 h 764284"/>
              <a:gd name="connsiteX1353" fmla="*/ 1396934 w 1930879"/>
              <a:gd name="connsiteY1353" fmla="*/ 596897 h 764284"/>
              <a:gd name="connsiteX1354" fmla="*/ 1406485 w 1930879"/>
              <a:gd name="connsiteY1354" fmla="*/ 645904 h 764284"/>
              <a:gd name="connsiteX1355" fmla="*/ 1414185 w 1930879"/>
              <a:gd name="connsiteY1355" fmla="*/ 645287 h 764284"/>
              <a:gd name="connsiteX1356" fmla="*/ 1417668 w 1930879"/>
              <a:gd name="connsiteY1356" fmla="*/ 647403 h 764284"/>
              <a:gd name="connsiteX1357" fmla="*/ 1410718 w 1930879"/>
              <a:gd name="connsiteY1357" fmla="*/ 648020 h 764284"/>
              <a:gd name="connsiteX1358" fmla="*/ 1406485 w 1930879"/>
              <a:gd name="connsiteY1358" fmla="*/ 645904 h 764284"/>
              <a:gd name="connsiteX1359" fmla="*/ 1406485 w 1930879"/>
              <a:gd name="connsiteY1359" fmla="*/ 645904 h 764284"/>
              <a:gd name="connsiteX1360" fmla="*/ 1342093 w 1930879"/>
              <a:gd name="connsiteY1360" fmla="*/ 616985 h 764284"/>
              <a:gd name="connsiteX1361" fmla="*/ 1349969 w 1930879"/>
              <a:gd name="connsiteY1361" fmla="*/ 611401 h 764284"/>
              <a:gd name="connsiteX1362" fmla="*/ 1344959 w 1930879"/>
              <a:gd name="connsiteY1362" fmla="*/ 608991 h 764284"/>
              <a:gd name="connsiteX1363" fmla="*/ 1341638 w 1930879"/>
              <a:gd name="connsiteY1363" fmla="*/ 612018 h 764284"/>
              <a:gd name="connsiteX1364" fmla="*/ 1342093 w 1930879"/>
              <a:gd name="connsiteY1364" fmla="*/ 616985 h 764284"/>
              <a:gd name="connsiteX1365" fmla="*/ 1342093 w 1930879"/>
              <a:gd name="connsiteY1365" fmla="*/ 616985 h 764284"/>
              <a:gd name="connsiteX1366" fmla="*/ 1364224 w 1930879"/>
              <a:gd name="connsiteY1366" fmla="*/ 640761 h 764284"/>
              <a:gd name="connsiteX1367" fmla="*/ 1376626 w 1930879"/>
              <a:gd name="connsiteY1367" fmla="*/ 641672 h 764284"/>
              <a:gd name="connsiteX1368" fmla="*/ 1383459 w 1930879"/>
              <a:gd name="connsiteY1368" fmla="*/ 640305 h 764284"/>
              <a:gd name="connsiteX1369" fmla="*/ 1383459 w 1930879"/>
              <a:gd name="connsiteY1369" fmla="*/ 644684 h 764284"/>
              <a:gd name="connsiteX1370" fmla="*/ 1373614 w 1930879"/>
              <a:gd name="connsiteY1370" fmla="*/ 648167 h 764284"/>
              <a:gd name="connsiteX1371" fmla="*/ 1365428 w 1930879"/>
              <a:gd name="connsiteY1371" fmla="*/ 644228 h 764284"/>
              <a:gd name="connsiteX1372" fmla="*/ 1364224 w 1930879"/>
              <a:gd name="connsiteY1372" fmla="*/ 640761 h 764284"/>
              <a:gd name="connsiteX1373" fmla="*/ 1364224 w 1930879"/>
              <a:gd name="connsiteY1373" fmla="*/ 640761 h 764284"/>
              <a:gd name="connsiteX1374" fmla="*/ 1352541 w 1930879"/>
              <a:gd name="connsiteY1374" fmla="*/ 644228 h 764284"/>
              <a:gd name="connsiteX1375" fmla="*/ 1358301 w 1930879"/>
              <a:gd name="connsiteY1375" fmla="*/ 642554 h 764284"/>
              <a:gd name="connsiteX1376" fmla="*/ 1357993 w 1930879"/>
              <a:gd name="connsiteY1376" fmla="*/ 647109 h 764284"/>
              <a:gd name="connsiteX1377" fmla="*/ 1352541 w 1930879"/>
              <a:gd name="connsiteY1377" fmla="*/ 644228 h 764284"/>
              <a:gd name="connsiteX1378" fmla="*/ 1352541 w 1930879"/>
              <a:gd name="connsiteY1378" fmla="*/ 644228 h 764284"/>
              <a:gd name="connsiteX1379" fmla="*/ 1333467 w 1930879"/>
              <a:gd name="connsiteY1379" fmla="*/ 641525 h 764284"/>
              <a:gd name="connsiteX1380" fmla="*/ 1338772 w 1930879"/>
              <a:gd name="connsiteY1380" fmla="*/ 638777 h 764284"/>
              <a:gd name="connsiteX1381" fmla="*/ 1343005 w 1930879"/>
              <a:gd name="connsiteY1381" fmla="*/ 642289 h 764284"/>
              <a:gd name="connsiteX1382" fmla="*/ 1337861 w 1930879"/>
              <a:gd name="connsiteY1382" fmla="*/ 644992 h 764284"/>
              <a:gd name="connsiteX1383" fmla="*/ 1333467 w 1930879"/>
              <a:gd name="connsiteY1383" fmla="*/ 641525 h 764284"/>
              <a:gd name="connsiteX1384" fmla="*/ 1333467 w 1930879"/>
              <a:gd name="connsiteY1384" fmla="*/ 641525 h 764284"/>
              <a:gd name="connsiteX1385" fmla="*/ 1176955 w 1930879"/>
              <a:gd name="connsiteY1385" fmla="*/ 729854 h 764284"/>
              <a:gd name="connsiteX1386" fmla="*/ 1174383 w 1930879"/>
              <a:gd name="connsiteY1386" fmla="*/ 738480 h 764284"/>
              <a:gd name="connsiteX1387" fmla="*/ 1178630 w 1930879"/>
              <a:gd name="connsiteY1387" fmla="*/ 741786 h 764284"/>
              <a:gd name="connsiteX1388" fmla="*/ 1192267 w 1930879"/>
              <a:gd name="connsiteY1388" fmla="*/ 741022 h 764284"/>
              <a:gd name="connsiteX1389" fmla="*/ 1204228 w 1930879"/>
              <a:gd name="connsiteY1389" fmla="*/ 733205 h 764284"/>
              <a:gd name="connsiteX1390" fmla="*/ 1211634 w 1930879"/>
              <a:gd name="connsiteY1390" fmla="*/ 730913 h 764284"/>
              <a:gd name="connsiteX1391" fmla="*/ 1218452 w 1930879"/>
              <a:gd name="connsiteY1391" fmla="*/ 731530 h 764284"/>
              <a:gd name="connsiteX1392" fmla="*/ 1226343 w 1930879"/>
              <a:gd name="connsiteY1392" fmla="*/ 725784 h 764284"/>
              <a:gd name="connsiteX1393" fmla="*/ 1231501 w 1930879"/>
              <a:gd name="connsiteY1393" fmla="*/ 717908 h 764284"/>
              <a:gd name="connsiteX1394" fmla="*/ 1247240 w 1930879"/>
              <a:gd name="connsiteY1394" fmla="*/ 706108 h 764284"/>
              <a:gd name="connsiteX1395" fmla="*/ 1251045 w 1930879"/>
              <a:gd name="connsiteY1395" fmla="*/ 701083 h 764284"/>
              <a:gd name="connsiteX1396" fmla="*/ 1255322 w 1930879"/>
              <a:gd name="connsiteY1396" fmla="*/ 699260 h 764284"/>
              <a:gd name="connsiteX1397" fmla="*/ 1245211 w 1930879"/>
              <a:gd name="connsiteY1397" fmla="*/ 689870 h 764284"/>
              <a:gd name="connsiteX1398" fmla="*/ 1236571 w 1930879"/>
              <a:gd name="connsiteY1398" fmla="*/ 680054 h 764284"/>
              <a:gd name="connsiteX1399" fmla="*/ 1232956 w 1930879"/>
              <a:gd name="connsiteY1399" fmla="*/ 681832 h 764284"/>
              <a:gd name="connsiteX1400" fmla="*/ 1225873 w 1930879"/>
              <a:gd name="connsiteY1400" fmla="*/ 683948 h 764284"/>
              <a:gd name="connsiteX1401" fmla="*/ 1225271 w 1930879"/>
              <a:gd name="connsiteY1401" fmla="*/ 694690 h 764284"/>
              <a:gd name="connsiteX1402" fmla="*/ 1217733 w 1930879"/>
              <a:gd name="connsiteY1402" fmla="*/ 695924 h 764284"/>
              <a:gd name="connsiteX1403" fmla="*/ 1208959 w 1930879"/>
              <a:gd name="connsiteY1403" fmla="*/ 700450 h 764284"/>
              <a:gd name="connsiteX1404" fmla="*/ 1202729 w 1930879"/>
              <a:gd name="connsiteY1404" fmla="*/ 693147 h 764284"/>
              <a:gd name="connsiteX1405" fmla="*/ 1200349 w 1930879"/>
              <a:gd name="connsiteY1405" fmla="*/ 695425 h 764284"/>
              <a:gd name="connsiteX1406" fmla="*/ 1192208 w 1930879"/>
              <a:gd name="connsiteY1406" fmla="*/ 700245 h 764284"/>
              <a:gd name="connsiteX1407" fmla="*/ 1189166 w 1930879"/>
              <a:gd name="connsiteY1407" fmla="*/ 709003 h 764284"/>
              <a:gd name="connsiteX1408" fmla="*/ 1181334 w 1930879"/>
              <a:gd name="connsiteY1408" fmla="*/ 722007 h 764284"/>
              <a:gd name="connsiteX1409" fmla="*/ 1180055 w 1930879"/>
              <a:gd name="connsiteY1409" fmla="*/ 725549 h 764284"/>
              <a:gd name="connsiteX1410" fmla="*/ 1183464 w 1930879"/>
              <a:gd name="connsiteY1410" fmla="*/ 728708 h 764284"/>
              <a:gd name="connsiteX1411" fmla="*/ 1184845 w 1930879"/>
              <a:gd name="connsiteY1411" fmla="*/ 732176 h 764284"/>
              <a:gd name="connsiteX1412" fmla="*/ 1180379 w 1930879"/>
              <a:gd name="connsiteY1412" fmla="*/ 732176 h 764284"/>
              <a:gd name="connsiteX1413" fmla="*/ 1176955 w 1930879"/>
              <a:gd name="connsiteY1413" fmla="*/ 729854 h 764284"/>
              <a:gd name="connsiteX1414" fmla="*/ 1176955 w 1930879"/>
              <a:gd name="connsiteY1414" fmla="*/ 729854 h 764284"/>
              <a:gd name="connsiteX1415" fmla="*/ 1168623 w 1930879"/>
              <a:gd name="connsiteY1415" fmla="*/ 739083 h 764284"/>
              <a:gd name="connsiteX1416" fmla="*/ 1171812 w 1930879"/>
              <a:gd name="connsiteY1416" fmla="*/ 730618 h 764284"/>
              <a:gd name="connsiteX1417" fmla="*/ 1168623 w 1930879"/>
              <a:gd name="connsiteY1417" fmla="*/ 730457 h 764284"/>
              <a:gd name="connsiteX1418" fmla="*/ 1164229 w 1930879"/>
              <a:gd name="connsiteY1418" fmla="*/ 737407 h 764284"/>
              <a:gd name="connsiteX1419" fmla="*/ 1168623 w 1930879"/>
              <a:gd name="connsiteY1419" fmla="*/ 739083 h 764284"/>
              <a:gd name="connsiteX1420" fmla="*/ 1168623 w 1930879"/>
              <a:gd name="connsiteY1420" fmla="*/ 739083 h 764284"/>
              <a:gd name="connsiteX1421" fmla="*/ 1169549 w 1930879"/>
              <a:gd name="connsiteY1421" fmla="*/ 744961 h 764284"/>
              <a:gd name="connsiteX1422" fmla="*/ 1161687 w 1930879"/>
              <a:gd name="connsiteY1422" fmla="*/ 748576 h 764284"/>
              <a:gd name="connsiteX1423" fmla="*/ 1163215 w 1930879"/>
              <a:gd name="connsiteY1423" fmla="*/ 750074 h 764284"/>
              <a:gd name="connsiteX1424" fmla="*/ 1150240 w 1930879"/>
              <a:gd name="connsiteY1424" fmla="*/ 756437 h 764284"/>
              <a:gd name="connsiteX1425" fmla="*/ 1143877 w 1930879"/>
              <a:gd name="connsiteY1425" fmla="*/ 762168 h 764284"/>
              <a:gd name="connsiteX1426" fmla="*/ 1149917 w 1930879"/>
              <a:gd name="connsiteY1426" fmla="*/ 764284 h 764284"/>
              <a:gd name="connsiteX1427" fmla="*/ 1168946 w 1930879"/>
              <a:gd name="connsiteY1427" fmla="*/ 756437 h 764284"/>
              <a:gd name="connsiteX1428" fmla="*/ 1171665 w 1930879"/>
              <a:gd name="connsiteY1428" fmla="*/ 749780 h 764284"/>
              <a:gd name="connsiteX1429" fmla="*/ 1169549 w 1930879"/>
              <a:gd name="connsiteY1429" fmla="*/ 744961 h 764284"/>
              <a:gd name="connsiteX1430" fmla="*/ 1169549 w 1930879"/>
              <a:gd name="connsiteY1430" fmla="*/ 744961 h 764284"/>
              <a:gd name="connsiteX1431" fmla="*/ 1107273 w 1930879"/>
              <a:gd name="connsiteY1431" fmla="*/ 743168 h 764284"/>
              <a:gd name="connsiteX1432" fmla="*/ 1111813 w 1930879"/>
              <a:gd name="connsiteY1432" fmla="*/ 746165 h 764284"/>
              <a:gd name="connsiteX1433" fmla="*/ 1112886 w 1930879"/>
              <a:gd name="connsiteY1433" fmla="*/ 750265 h 764284"/>
              <a:gd name="connsiteX1434" fmla="*/ 1107419 w 1930879"/>
              <a:gd name="connsiteY1434" fmla="*/ 752969 h 764284"/>
              <a:gd name="connsiteX1435" fmla="*/ 1099837 w 1930879"/>
              <a:gd name="connsiteY1435" fmla="*/ 752558 h 764284"/>
              <a:gd name="connsiteX1436" fmla="*/ 1103937 w 1930879"/>
              <a:gd name="connsiteY1436" fmla="*/ 745739 h 764284"/>
              <a:gd name="connsiteX1437" fmla="*/ 1107273 w 1930879"/>
              <a:gd name="connsiteY1437" fmla="*/ 743168 h 764284"/>
              <a:gd name="connsiteX1438" fmla="*/ 1107273 w 1930879"/>
              <a:gd name="connsiteY1438" fmla="*/ 743168 h 764284"/>
              <a:gd name="connsiteX1439" fmla="*/ 985968 w 1930879"/>
              <a:gd name="connsiteY1439" fmla="*/ 698467 h 764284"/>
              <a:gd name="connsiteX1440" fmla="*/ 1004101 w 1930879"/>
              <a:gd name="connsiteY1440" fmla="*/ 689106 h 764284"/>
              <a:gd name="connsiteX1441" fmla="*/ 1015269 w 1930879"/>
              <a:gd name="connsiteY1441" fmla="*/ 697864 h 764284"/>
              <a:gd name="connsiteX1442" fmla="*/ 1022822 w 1930879"/>
              <a:gd name="connsiteY1442" fmla="*/ 697864 h 764284"/>
              <a:gd name="connsiteX1443" fmla="*/ 1030360 w 1930879"/>
              <a:gd name="connsiteY1443" fmla="*/ 693632 h 764284"/>
              <a:gd name="connsiteX1444" fmla="*/ 1040309 w 1930879"/>
              <a:gd name="connsiteY1444" fmla="*/ 698467 h 764284"/>
              <a:gd name="connsiteX1445" fmla="*/ 1043027 w 1930879"/>
              <a:gd name="connsiteY1445" fmla="*/ 706005 h 764284"/>
              <a:gd name="connsiteX1446" fmla="*/ 1051198 w 1930879"/>
              <a:gd name="connsiteY1446" fmla="*/ 706005 h 764284"/>
              <a:gd name="connsiteX1447" fmla="*/ 1058119 w 1930879"/>
              <a:gd name="connsiteY1447" fmla="*/ 716570 h 764284"/>
              <a:gd name="connsiteX1448" fmla="*/ 1065069 w 1930879"/>
              <a:gd name="connsiteY1448" fmla="*/ 723227 h 764284"/>
              <a:gd name="connsiteX1449" fmla="*/ 1065393 w 1930879"/>
              <a:gd name="connsiteY1449" fmla="*/ 728679 h 764284"/>
              <a:gd name="connsiteX1450" fmla="*/ 1054813 w 1930879"/>
              <a:gd name="connsiteY1450" fmla="*/ 734072 h 764284"/>
              <a:gd name="connsiteX1451" fmla="*/ 1043027 w 1930879"/>
              <a:gd name="connsiteY1451" fmla="*/ 735291 h 764284"/>
              <a:gd name="connsiteX1452" fmla="*/ 1033358 w 1930879"/>
              <a:gd name="connsiteY1452" fmla="*/ 731060 h 764284"/>
              <a:gd name="connsiteX1453" fmla="*/ 1026437 w 1930879"/>
              <a:gd name="connsiteY1453" fmla="*/ 721096 h 764284"/>
              <a:gd name="connsiteX1454" fmla="*/ 1019487 w 1930879"/>
              <a:gd name="connsiteY1454" fmla="*/ 719583 h 764284"/>
              <a:gd name="connsiteX1455" fmla="*/ 1012845 w 1930879"/>
              <a:gd name="connsiteY1455" fmla="*/ 711442 h 764284"/>
              <a:gd name="connsiteX1456" fmla="*/ 1003499 w 1930879"/>
              <a:gd name="connsiteY1456" fmla="*/ 712955 h 764284"/>
              <a:gd name="connsiteX1457" fmla="*/ 992007 w 1930879"/>
              <a:gd name="connsiteY1457" fmla="*/ 710531 h 764284"/>
              <a:gd name="connsiteX1458" fmla="*/ 985365 w 1930879"/>
              <a:gd name="connsiteY1458" fmla="*/ 704476 h 764284"/>
              <a:gd name="connsiteX1459" fmla="*/ 985968 w 1930879"/>
              <a:gd name="connsiteY1459" fmla="*/ 698467 h 764284"/>
              <a:gd name="connsiteX1460" fmla="*/ 985968 w 1930879"/>
              <a:gd name="connsiteY1460" fmla="*/ 698467 h 764284"/>
              <a:gd name="connsiteX1461" fmla="*/ 856303 w 1930879"/>
              <a:gd name="connsiteY1461" fmla="*/ 602305 h 764284"/>
              <a:gd name="connsiteX1462" fmla="*/ 862444 w 1930879"/>
              <a:gd name="connsiteY1462" fmla="*/ 602570 h 764284"/>
              <a:gd name="connsiteX1463" fmla="*/ 864399 w 1930879"/>
              <a:gd name="connsiteY1463" fmla="*/ 602114 h 764284"/>
              <a:gd name="connsiteX1464" fmla="*/ 863811 w 1930879"/>
              <a:gd name="connsiteY1464" fmla="*/ 604509 h 764284"/>
              <a:gd name="connsiteX1465" fmla="*/ 857831 w 1930879"/>
              <a:gd name="connsiteY1465" fmla="*/ 604348 h 764284"/>
              <a:gd name="connsiteX1466" fmla="*/ 856303 w 1930879"/>
              <a:gd name="connsiteY1466" fmla="*/ 602305 h 764284"/>
              <a:gd name="connsiteX1467" fmla="*/ 856303 w 1930879"/>
              <a:gd name="connsiteY1467" fmla="*/ 602305 h 764284"/>
              <a:gd name="connsiteX1468" fmla="*/ 832071 w 1930879"/>
              <a:gd name="connsiteY1468" fmla="*/ 589667 h 764284"/>
              <a:gd name="connsiteX1469" fmla="*/ 837758 w 1930879"/>
              <a:gd name="connsiteY1469" fmla="*/ 595148 h 764284"/>
              <a:gd name="connsiteX1470" fmla="*/ 843107 w 1930879"/>
              <a:gd name="connsiteY1470" fmla="*/ 589138 h 764284"/>
              <a:gd name="connsiteX1471" fmla="*/ 847133 w 1930879"/>
              <a:gd name="connsiteY1471" fmla="*/ 589829 h 764284"/>
              <a:gd name="connsiteX1472" fmla="*/ 849851 w 1930879"/>
              <a:gd name="connsiteY1472" fmla="*/ 589829 h 764284"/>
              <a:gd name="connsiteX1473" fmla="*/ 848353 w 1930879"/>
              <a:gd name="connsiteY1473" fmla="*/ 587508 h 764284"/>
              <a:gd name="connsiteX1474" fmla="*/ 843033 w 1930879"/>
              <a:gd name="connsiteY1474" fmla="*/ 585229 h 764284"/>
              <a:gd name="connsiteX1475" fmla="*/ 835245 w 1930879"/>
              <a:gd name="connsiteY1475" fmla="*/ 584231 h 764284"/>
              <a:gd name="connsiteX1476" fmla="*/ 831909 w 1930879"/>
              <a:gd name="connsiteY1476" fmla="*/ 587272 h 764284"/>
              <a:gd name="connsiteX1477" fmla="*/ 832071 w 1930879"/>
              <a:gd name="connsiteY1477" fmla="*/ 589667 h 764284"/>
              <a:gd name="connsiteX1478" fmla="*/ 832071 w 1930879"/>
              <a:gd name="connsiteY1478" fmla="*/ 589667 h 764284"/>
              <a:gd name="connsiteX1479" fmla="*/ 1282698 w 1930879"/>
              <a:gd name="connsiteY1479" fmla="*/ 631988 h 764284"/>
              <a:gd name="connsiteX1480" fmla="*/ 1291778 w 1930879"/>
              <a:gd name="connsiteY1480" fmla="*/ 626698 h 764284"/>
              <a:gd name="connsiteX1481" fmla="*/ 1304974 w 1930879"/>
              <a:gd name="connsiteY1481" fmla="*/ 629578 h 764284"/>
              <a:gd name="connsiteX1482" fmla="*/ 1309515 w 1930879"/>
              <a:gd name="connsiteY1482" fmla="*/ 633193 h 764284"/>
              <a:gd name="connsiteX1483" fmla="*/ 1311499 w 1930879"/>
              <a:gd name="connsiteY1483" fmla="*/ 629431 h 764284"/>
              <a:gd name="connsiteX1484" fmla="*/ 1317539 w 1930879"/>
              <a:gd name="connsiteY1484" fmla="*/ 624714 h 764284"/>
              <a:gd name="connsiteX1485" fmla="*/ 1323901 w 1930879"/>
              <a:gd name="connsiteY1485" fmla="*/ 621393 h 764284"/>
              <a:gd name="connsiteX1486" fmla="*/ 1322226 w 1930879"/>
              <a:gd name="connsiteY1486" fmla="*/ 616867 h 764284"/>
              <a:gd name="connsiteX1487" fmla="*/ 1315423 w 1930879"/>
              <a:gd name="connsiteY1487" fmla="*/ 613987 h 764284"/>
              <a:gd name="connsiteX1488" fmla="*/ 1308913 w 1930879"/>
              <a:gd name="connsiteY1488" fmla="*/ 618807 h 764284"/>
              <a:gd name="connsiteX1489" fmla="*/ 1294821 w 1930879"/>
              <a:gd name="connsiteY1489" fmla="*/ 620027 h 764284"/>
              <a:gd name="connsiteX1490" fmla="*/ 1290442 w 1930879"/>
              <a:gd name="connsiteY1490" fmla="*/ 616412 h 764284"/>
              <a:gd name="connsiteX1491" fmla="*/ 1283902 w 1930879"/>
              <a:gd name="connsiteY1491" fmla="*/ 619571 h 764284"/>
              <a:gd name="connsiteX1492" fmla="*/ 1280890 w 1930879"/>
              <a:gd name="connsiteY1492" fmla="*/ 628358 h 764284"/>
              <a:gd name="connsiteX1493" fmla="*/ 1282698 w 1930879"/>
              <a:gd name="connsiteY1493" fmla="*/ 631988 h 764284"/>
              <a:gd name="connsiteX1494" fmla="*/ 1282698 w 1930879"/>
              <a:gd name="connsiteY1494" fmla="*/ 631988 h 764284"/>
              <a:gd name="connsiteX1495" fmla="*/ 1268752 w 1930879"/>
              <a:gd name="connsiteY1495" fmla="*/ 643464 h 764284"/>
              <a:gd name="connsiteX1496" fmla="*/ 1266343 w 1930879"/>
              <a:gd name="connsiteY1496" fmla="*/ 646962 h 764284"/>
              <a:gd name="connsiteX1497" fmla="*/ 1267870 w 1930879"/>
              <a:gd name="connsiteY1497" fmla="*/ 648784 h 764284"/>
              <a:gd name="connsiteX1498" fmla="*/ 1271030 w 1930879"/>
              <a:gd name="connsiteY1498" fmla="*/ 646345 h 764284"/>
              <a:gd name="connsiteX1499" fmla="*/ 1268752 w 1930879"/>
              <a:gd name="connsiteY1499" fmla="*/ 643464 h 764284"/>
              <a:gd name="connsiteX1500" fmla="*/ 1268752 w 1930879"/>
              <a:gd name="connsiteY1500" fmla="*/ 643464 h 764284"/>
              <a:gd name="connsiteX1501" fmla="*/ 1230884 w 1930879"/>
              <a:gd name="connsiteY1501" fmla="*/ 642554 h 764284"/>
              <a:gd name="connsiteX1502" fmla="*/ 1222552 w 1930879"/>
              <a:gd name="connsiteY1502" fmla="*/ 646198 h 764284"/>
              <a:gd name="connsiteX1503" fmla="*/ 1225888 w 1930879"/>
              <a:gd name="connsiteY1503" fmla="*/ 648637 h 764284"/>
              <a:gd name="connsiteX1504" fmla="*/ 1223169 w 1930879"/>
              <a:gd name="connsiteY1504" fmla="*/ 651635 h 764284"/>
              <a:gd name="connsiteX1505" fmla="*/ 1223933 w 1930879"/>
              <a:gd name="connsiteY1505" fmla="*/ 654838 h 764284"/>
              <a:gd name="connsiteX1506" fmla="*/ 1231355 w 1930879"/>
              <a:gd name="connsiteY1506" fmla="*/ 656631 h 764284"/>
              <a:gd name="connsiteX1507" fmla="*/ 1245578 w 1930879"/>
              <a:gd name="connsiteY1507" fmla="*/ 651635 h 764284"/>
              <a:gd name="connsiteX1508" fmla="*/ 1250281 w 1930879"/>
              <a:gd name="connsiteY1508" fmla="*/ 646198 h 764284"/>
              <a:gd name="connsiteX1509" fmla="*/ 1246049 w 1930879"/>
              <a:gd name="connsiteY1509" fmla="*/ 643347 h 764284"/>
              <a:gd name="connsiteX1510" fmla="*/ 1234514 w 1930879"/>
              <a:gd name="connsiteY1510" fmla="*/ 644523 h 764284"/>
              <a:gd name="connsiteX1511" fmla="*/ 1230884 w 1930879"/>
              <a:gd name="connsiteY1511" fmla="*/ 642554 h 764284"/>
              <a:gd name="connsiteX1512" fmla="*/ 1230884 w 1930879"/>
              <a:gd name="connsiteY1512" fmla="*/ 642554 h 764284"/>
              <a:gd name="connsiteX1513" fmla="*/ 1200437 w 1930879"/>
              <a:gd name="connsiteY1513" fmla="*/ 658909 h 764284"/>
              <a:gd name="connsiteX1514" fmla="*/ 1206197 w 1930879"/>
              <a:gd name="connsiteY1514" fmla="*/ 658762 h 764284"/>
              <a:gd name="connsiteX1515" fmla="*/ 1210297 w 1930879"/>
              <a:gd name="connsiteY1515" fmla="*/ 662671 h 764284"/>
              <a:gd name="connsiteX1516" fmla="*/ 1216792 w 1930879"/>
              <a:gd name="connsiteY1516" fmla="*/ 653927 h 764284"/>
              <a:gd name="connsiteX1517" fmla="*/ 1216057 w 1930879"/>
              <a:gd name="connsiteY1517" fmla="*/ 650283 h 764284"/>
              <a:gd name="connsiteX1518" fmla="*/ 1211928 w 1930879"/>
              <a:gd name="connsiteY1518" fmla="*/ 654074 h 764284"/>
              <a:gd name="connsiteX1519" fmla="*/ 1204228 w 1930879"/>
              <a:gd name="connsiteY1519" fmla="*/ 654985 h 764284"/>
              <a:gd name="connsiteX1520" fmla="*/ 1200437 w 1930879"/>
              <a:gd name="connsiteY1520" fmla="*/ 658909 h 764284"/>
              <a:gd name="connsiteX1521" fmla="*/ 1200437 w 1930879"/>
              <a:gd name="connsiteY1521" fmla="*/ 658909 h 764284"/>
              <a:gd name="connsiteX1522" fmla="*/ 1174530 w 1930879"/>
              <a:gd name="connsiteY1522" fmla="*/ 660290 h 764284"/>
              <a:gd name="connsiteX1523" fmla="*/ 1182876 w 1930879"/>
              <a:gd name="connsiteY1523" fmla="*/ 654383 h 764284"/>
              <a:gd name="connsiteX1524" fmla="*/ 1181040 w 1930879"/>
              <a:gd name="connsiteY1524" fmla="*/ 650577 h 764284"/>
              <a:gd name="connsiteX1525" fmla="*/ 1184654 w 1930879"/>
              <a:gd name="connsiteY1525" fmla="*/ 649196 h 764284"/>
              <a:gd name="connsiteX1526" fmla="*/ 1190591 w 1930879"/>
              <a:gd name="connsiteY1526" fmla="*/ 650121 h 764284"/>
              <a:gd name="connsiteX1527" fmla="*/ 1196337 w 1930879"/>
              <a:gd name="connsiteY1527" fmla="*/ 646815 h 764284"/>
              <a:gd name="connsiteX1528" fmla="*/ 1199526 w 1930879"/>
              <a:gd name="connsiteY1528" fmla="*/ 648931 h 764284"/>
              <a:gd name="connsiteX1529" fmla="*/ 1190885 w 1930879"/>
              <a:gd name="connsiteY1529" fmla="*/ 656925 h 764284"/>
              <a:gd name="connsiteX1530" fmla="*/ 1186947 w 1930879"/>
              <a:gd name="connsiteY1530" fmla="*/ 661612 h 764284"/>
              <a:gd name="connsiteX1531" fmla="*/ 1178336 w 1930879"/>
              <a:gd name="connsiteY1531" fmla="*/ 663435 h 764284"/>
              <a:gd name="connsiteX1532" fmla="*/ 1174530 w 1930879"/>
              <a:gd name="connsiteY1532" fmla="*/ 660290 h 764284"/>
              <a:gd name="connsiteX1533" fmla="*/ 1174530 w 1930879"/>
              <a:gd name="connsiteY1533" fmla="*/ 660290 h 764284"/>
              <a:gd name="connsiteX1534" fmla="*/ 1167565 w 1930879"/>
              <a:gd name="connsiteY1534" fmla="*/ 657997 h 764284"/>
              <a:gd name="connsiteX1535" fmla="*/ 1158909 w 1930879"/>
              <a:gd name="connsiteY1535" fmla="*/ 659673 h 764284"/>
              <a:gd name="connsiteX1536" fmla="*/ 1156044 w 1930879"/>
              <a:gd name="connsiteY1536" fmla="*/ 666315 h 764284"/>
              <a:gd name="connsiteX1537" fmla="*/ 1160746 w 1930879"/>
              <a:gd name="connsiteY1537" fmla="*/ 661348 h 764284"/>
              <a:gd name="connsiteX1538" fmla="*/ 1167565 w 1930879"/>
              <a:gd name="connsiteY1538" fmla="*/ 657997 h 764284"/>
              <a:gd name="connsiteX1539" fmla="*/ 1167565 w 1930879"/>
              <a:gd name="connsiteY1539" fmla="*/ 657997 h 764284"/>
              <a:gd name="connsiteX1540" fmla="*/ 1171959 w 1930879"/>
              <a:gd name="connsiteY1540" fmla="*/ 645581 h 764284"/>
              <a:gd name="connsiteX1541" fmla="*/ 1166521 w 1930879"/>
              <a:gd name="connsiteY1541" fmla="*/ 650283 h 764284"/>
              <a:gd name="connsiteX1542" fmla="*/ 1170739 w 1930879"/>
              <a:gd name="connsiteY1542" fmla="*/ 652693 h 764284"/>
              <a:gd name="connsiteX1543" fmla="*/ 1173311 w 1930879"/>
              <a:gd name="connsiteY1543" fmla="*/ 649092 h 764284"/>
              <a:gd name="connsiteX1544" fmla="*/ 1171959 w 1930879"/>
              <a:gd name="connsiteY1544" fmla="*/ 645581 h 764284"/>
              <a:gd name="connsiteX1545" fmla="*/ 1171959 w 1930879"/>
              <a:gd name="connsiteY1545" fmla="*/ 645581 h 764284"/>
              <a:gd name="connsiteX1546" fmla="*/ 1023175 w 1930879"/>
              <a:gd name="connsiteY1546" fmla="*/ 663141 h 764284"/>
              <a:gd name="connsiteX1547" fmla="*/ 1025217 w 1930879"/>
              <a:gd name="connsiteY1547" fmla="*/ 655602 h 764284"/>
              <a:gd name="connsiteX1548" fmla="*/ 1037884 w 1930879"/>
              <a:gd name="connsiteY1548" fmla="*/ 648637 h 764284"/>
              <a:gd name="connsiteX1549" fmla="*/ 1058443 w 1930879"/>
              <a:gd name="connsiteY1549" fmla="*/ 644111 h 764284"/>
              <a:gd name="connsiteX1550" fmla="*/ 1068714 w 1930879"/>
              <a:gd name="connsiteY1550" fmla="*/ 649239 h 764284"/>
              <a:gd name="connsiteX1551" fmla="*/ 1074430 w 1930879"/>
              <a:gd name="connsiteY1551" fmla="*/ 647726 h 764284"/>
              <a:gd name="connsiteX1552" fmla="*/ 1085304 w 1930879"/>
              <a:gd name="connsiteY1552" fmla="*/ 650459 h 764284"/>
              <a:gd name="connsiteX1553" fmla="*/ 1096781 w 1930879"/>
              <a:gd name="connsiteY1553" fmla="*/ 657689 h 764284"/>
              <a:gd name="connsiteX1554" fmla="*/ 1105524 w 1930879"/>
              <a:gd name="connsiteY1554" fmla="*/ 654074 h 764284"/>
              <a:gd name="connsiteX1555" fmla="*/ 1117603 w 1930879"/>
              <a:gd name="connsiteY1555" fmla="*/ 654677 h 764284"/>
              <a:gd name="connsiteX1556" fmla="*/ 1123055 w 1930879"/>
              <a:gd name="connsiteY1556" fmla="*/ 658909 h 764284"/>
              <a:gd name="connsiteX1557" fmla="*/ 1132400 w 1930879"/>
              <a:gd name="connsiteY1557" fmla="*/ 657983 h 764284"/>
              <a:gd name="connsiteX1558" fmla="*/ 1137235 w 1930879"/>
              <a:gd name="connsiteY1558" fmla="*/ 652252 h 764284"/>
              <a:gd name="connsiteX1559" fmla="*/ 1144788 w 1930879"/>
              <a:gd name="connsiteY1559" fmla="*/ 649842 h 764284"/>
              <a:gd name="connsiteX1560" fmla="*/ 1149623 w 1930879"/>
              <a:gd name="connsiteY1560" fmla="*/ 642583 h 764284"/>
              <a:gd name="connsiteX1561" fmla="*/ 1146301 w 1930879"/>
              <a:gd name="connsiteY1561" fmla="*/ 640790 h 764284"/>
              <a:gd name="connsiteX1562" fmla="*/ 1153546 w 1930879"/>
              <a:gd name="connsiteY1562" fmla="*/ 635970 h 764284"/>
              <a:gd name="connsiteX1563" fmla="*/ 1162304 w 1930879"/>
              <a:gd name="connsiteY1563" fmla="*/ 639585 h 764284"/>
              <a:gd name="connsiteX1564" fmla="*/ 1163215 w 1930879"/>
              <a:gd name="connsiteY1564" fmla="*/ 647109 h 764284"/>
              <a:gd name="connsiteX1565" fmla="*/ 1159292 w 1930879"/>
              <a:gd name="connsiteY1565" fmla="*/ 654074 h 764284"/>
              <a:gd name="connsiteX1566" fmla="*/ 1153855 w 1930879"/>
              <a:gd name="connsiteY1566" fmla="*/ 656455 h 764284"/>
              <a:gd name="connsiteX1567" fmla="*/ 1147815 w 1930879"/>
              <a:gd name="connsiteY1567" fmla="*/ 664639 h 764284"/>
              <a:gd name="connsiteX1568" fmla="*/ 1138763 w 1930879"/>
              <a:gd name="connsiteY1568" fmla="*/ 665830 h 764284"/>
              <a:gd name="connsiteX1569" fmla="*/ 1135119 w 1930879"/>
              <a:gd name="connsiteY1569" fmla="*/ 669783 h 764284"/>
              <a:gd name="connsiteX1570" fmla="*/ 1129094 w 1930879"/>
              <a:gd name="connsiteY1570" fmla="*/ 667667 h 764284"/>
              <a:gd name="connsiteX1571" fmla="*/ 1116398 w 1930879"/>
              <a:gd name="connsiteY1571" fmla="*/ 667343 h 764284"/>
              <a:gd name="connsiteX1572" fmla="*/ 1104642 w 1930879"/>
              <a:gd name="connsiteY1572" fmla="*/ 672780 h 764284"/>
              <a:gd name="connsiteX1573" fmla="*/ 1091211 w 1930879"/>
              <a:gd name="connsiteY1573" fmla="*/ 670253 h 764284"/>
              <a:gd name="connsiteX1574" fmla="*/ 1081968 w 1930879"/>
              <a:gd name="connsiteY1574" fmla="*/ 674191 h 764284"/>
              <a:gd name="connsiteX1575" fmla="*/ 1080146 w 1930879"/>
              <a:gd name="connsiteY1575" fmla="*/ 676440 h 764284"/>
              <a:gd name="connsiteX1576" fmla="*/ 1074092 w 1930879"/>
              <a:gd name="connsiteY1576" fmla="*/ 676277 h 764284"/>
              <a:gd name="connsiteX1577" fmla="*/ 1069390 w 1930879"/>
              <a:gd name="connsiteY1577" fmla="*/ 673735 h 764284"/>
              <a:gd name="connsiteX1578" fmla="*/ 1061807 w 1930879"/>
              <a:gd name="connsiteY1578" fmla="*/ 676895 h 764284"/>
              <a:gd name="connsiteX1579" fmla="*/ 1056958 w 1930879"/>
              <a:gd name="connsiteY1579" fmla="*/ 672810 h 764284"/>
              <a:gd name="connsiteX1580" fmla="*/ 1050448 w 1930879"/>
              <a:gd name="connsiteY1580" fmla="*/ 671899 h 764284"/>
              <a:gd name="connsiteX1581" fmla="*/ 1044541 w 1930879"/>
              <a:gd name="connsiteY1581" fmla="*/ 672986 h 764284"/>
              <a:gd name="connsiteX1582" fmla="*/ 1038193 w 1930879"/>
              <a:gd name="connsiteY1582" fmla="*/ 671311 h 764284"/>
              <a:gd name="connsiteX1583" fmla="*/ 1032565 w 1930879"/>
              <a:gd name="connsiteY1583" fmla="*/ 671899 h 764284"/>
              <a:gd name="connsiteX1584" fmla="*/ 1025600 w 1930879"/>
              <a:gd name="connsiteY1584" fmla="*/ 670238 h 764284"/>
              <a:gd name="connsiteX1585" fmla="*/ 1023175 w 1930879"/>
              <a:gd name="connsiteY1585" fmla="*/ 663141 h 764284"/>
              <a:gd name="connsiteX1586" fmla="*/ 1023175 w 1930879"/>
              <a:gd name="connsiteY1586" fmla="*/ 663141 h 764284"/>
              <a:gd name="connsiteX1587" fmla="*/ 1017561 w 1930879"/>
              <a:gd name="connsiteY1587" fmla="*/ 662523 h 764284"/>
              <a:gd name="connsiteX1588" fmla="*/ 1014696 w 1930879"/>
              <a:gd name="connsiteY1588" fmla="*/ 670841 h 764284"/>
              <a:gd name="connsiteX1589" fmla="*/ 1020280 w 1930879"/>
              <a:gd name="connsiteY1589" fmla="*/ 669783 h 764284"/>
              <a:gd name="connsiteX1590" fmla="*/ 1021191 w 1930879"/>
              <a:gd name="connsiteY1590" fmla="*/ 664816 h 764284"/>
              <a:gd name="connsiteX1591" fmla="*/ 1017561 w 1930879"/>
              <a:gd name="connsiteY1591" fmla="*/ 662523 h 764284"/>
              <a:gd name="connsiteX1592" fmla="*/ 1017561 w 1930879"/>
              <a:gd name="connsiteY1592" fmla="*/ 662523 h 764284"/>
              <a:gd name="connsiteX1593" fmla="*/ 1013638 w 1930879"/>
              <a:gd name="connsiteY1593" fmla="*/ 657997 h 764284"/>
              <a:gd name="connsiteX1594" fmla="*/ 1006511 w 1930879"/>
              <a:gd name="connsiteY1594" fmla="*/ 655720 h 764284"/>
              <a:gd name="connsiteX1595" fmla="*/ 1003499 w 1930879"/>
              <a:gd name="connsiteY1595" fmla="*/ 665256 h 764284"/>
              <a:gd name="connsiteX1596" fmla="*/ 1007878 w 1930879"/>
              <a:gd name="connsiteY1596" fmla="*/ 671311 h 764284"/>
              <a:gd name="connsiteX1597" fmla="*/ 1010449 w 1930879"/>
              <a:gd name="connsiteY1597" fmla="*/ 661348 h 764284"/>
              <a:gd name="connsiteX1598" fmla="*/ 1013638 w 1930879"/>
              <a:gd name="connsiteY1598" fmla="*/ 657997 h 764284"/>
              <a:gd name="connsiteX1599" fmla="*/ 1013638 w 1930879"/>
              <a:gd name="connsiteY1599" fmla="*/ 657997 h 764284"/>
              <a:gd name="connsiteX1600" fmla="*/ 893877 w 1930879"/>
              <a:gd name="connsiteY1600" fmla="*/ 663728 h 764284"/>
              <a:gd name="connsiteX1601" fmla="*/ 892686 w 1930879"/>
              <a:gd name="connsiteY1601" fmla="*/ 668871 h 764284"/>
              <a:gd name="connsiteX1602" fmla="*/ 895684 w 1930879"/>
              <a:gd name="connsiteY1602" fmla="*/ 671869 h 764284"/>
              <a:gd name="connsiteX1603" fmla="*/ 893289 w 1930879"/>
              <a:gd name="connsiteY1603" fmla="*/ 675484 h 764284"/>
              <a:gd name="connsiteX1604" fmla="*/ 896904 w 1930879"/>
              <a:gd name="connsiteY1604" fmla="*/ 680010 h 764284"/>
              <a:gd name="connsiteX1605" fmla="*/ 904457 w 1930879"/>
              <a:gd name="connsiteY1605" fmla="*/ 683361 h 764284"/>
              <a:gd name="connsiteX1606" fmla="*/ 915316 w 1930879"/>
              <a:gd name="connsiteY1606" fmla="*/ 680921 h 764284"/>
              <a:gd name="connsiteX1607" fmla="*/ 921356 w 1930879"/>
              <a:gd name="connsiteY1607" fmla="*/ 683361 h 764284"/>
              <a:gd name="connsiteX1608" fmla="*/ 930407 w 1930879"/>
              <a:gd name="connsiteY1608" fmla="*/ 680334 h 764284"/>
              <a:gd name="connsiteX1609" fmla="*/ 934037 w 1930879"/>
              <a:gd name="connsiteY1609" fmla="*/ 675484 h 764284"/>
              <a:gd name="connsiteX1610" fmla="*/ 941575 w 1930879"/>
              <a:gd name="connsiteY1610" fmla="*/ 678218 h 764284"/>
              <a:gd name="connsiteX1611" fmla="*/ 950628 w 1930879"/>
              <a:gd name="connsiteY1611" fmla="*/ 674309 h 764284"/>
              <a:gd name="connsiteX1612" fmla="*/ 959106 w 1930879"/>
              <a:gd name="connsiteY1612" fmla="*/ 675808 h 764284"/>
              <a:gd name="connsiteX1613" fmla="*/ 968158 w 1930879"/>
              <a:gd name="connsiteY1613" fmla="*/ 667961 h 764284"/>
              <a:gd name="connsiteX1614" fmla="*/ 970876 w 1930879"/>
              <a:gd name="connsiteY1614" fmla="*/ 673692 h 764284"/>
              <a:gd name="connsiteX1615" fmla="*/ 978724 w 1930879"/>
              <a:gd name="connsiteY1615" fmla="*/ 672486 h 764284"/>
              <a:gd name="connsiteX1616" fmla="*/ 990494 w 1930879"/>
              <a:gd name="connsiteY1616" fmla="*/ 674014 h 764284"/>
              <a:gd name="connsiteX1617" fmla="*/ 985057 w 1930879"/>
              <a:gd name="connsiteY1617" fmla="*/ 669489 h 764284"/>
              <a:gd name="connsiteX1618" fmla="*/ 995931 w 1930879"/>
              <a:gd name="connsiteY1618" fmla="*/ 669489 h 764284"/>
              <a:gd name="connsiteX1619" fmla="*/ 996827 w 1930879"/>
              <a:gd name="connsiteY1619" fmla="*/ 660437 h 764284"/>
              <a:gd name="connsiteX1620" fmla="*/ 993830 w 1930879"/>
              <a:gd name="connsiteY1620" fmla="*/ 664052 h 764284"/>
              <a:gd name="connsiteX1621" fmla="*/ 991390 w 1930879"/>
              <a:gd name="connsiteY1621" fmla="*/ 656469 h 764284"/>
              <a:gd name="connsiteX1622" fmla="*/ 992301 w 1930879"/>
              <a:gd name="connsiteY1622" fmla="*/ 650165 h 764284"/>
              <a:gd name="connsiteX1623" fmla="*/ 983573 w 1930879"/>
              <a:gd name="connsiteY1623" fmla="*/ 647726 h 764284"/>
              <a:gd name="connsiteX1624" fmla="*/ 984763 w 1930879"/>
              <a:gd name="connsiteY1624" fmla="*/ 654383 h 764284"/>
              <a:gd name="connsiteX1625" fmla="*/ 980531 w 1930879"/>
              <a:gd name="connsiteY1625" fmla="*/ 656161 h 764284"/>
              <a:gd name="connsiteX1626" fmla="*/ 979620 w 1930879"/>
              <a:gd name="connsiteY1626" fmla="*/ 648931 h 764284"/>
              <a:gd name="connsiteX1627" fmla="*/ 971171 w 1930879"/>
              <a:gd name="connsiteY1627" fmla="*/ 643817 h 764284"/>
              <a:gd name="connsiteX1628" fmla="*/ 962721 w 1930879"/>
              <a:gd name="connsiteY1628" fmla="*/ 646815 h 764284"/>
              <a:gd name="connsiteX1629" fmla="*/ 954874 w 1930879"/>
              <a:gd name="connsiteY1629" fmla="*/ 641980 h 764284"/>
              <a:gd name="connsiteX1630" fmla="*/ 947953 w 1930879"/>
              <a:gd name="connsiteY1630" fmla="*/ 638968 h 764284"/>
              <a:gd name="connsiteX1631" fmla="*/ 937666 w 1930879"/>
              <a:gd name="connsiteY1631" fmla="*/ 645316 h 764284"/>
              <a:gd name="connsiteX1632" fmla="*/ 937975 w 1930879"/>
              <a:gd name="connsiteY1632" fmla="*/ 649842 h 764284"/>
              <a:gd name="connsiteX1633" fmla="*/ 954874 w 1930879"/>
              <a:gd name="connsiteY1633" fmla="*/ 656161 h 764284"/>
              <a:gd name="connsiteX1634" fmla="*/ 961516 w 1930879"/>
              <a:gd name="connsiteY1634" fmla="*/ 662818 h 764284"/>
              <a:gd name="connsiteX1635" fmla="*/ 950333 w 1930879"/>
              <a:gd name="connsiteY1635" fmla="*/ 664346 h 764284"/>
              <a:gd name="connsiteX1636" fmla="*/ 943691 w 1930879"/>
              <a:gd name="connsiteY1636" fmla="*/ 667343 h 764284"/>
              <a:gd name="connsiteX1637" fmla="*/ 933758 w 1930879"/>
              <a:gd name="connsiteY1637" fmla="*/ 660995 h 764284"/>
              <a:gd name="connsiteX1638" fmla="*/ 931627 w 1930879"/>
              <a:gd name="connsiteY1638" fmla="*/ 653780 h 764284"/>
              <a:gd name="connsiteX1639" fmla="*/ 925896 w 1930879"/>
              <a:gd name="connsiteY1639" fmla="*/ 652546 h 764284"/>
              <a:gd name="connsiteX1640" fmla="*/ 918960 w 1930879"/>
              <a:gd name="connsiteY1640" fmla="*/ 654383 h 764284"/>
              <a:gd name="connsiteX1641" fmla="*/ 911393 w 1930879"/>
              <a:gd name="connsiteY1641" fmla="*/ 652546 h 764284"/>
              <a:gd name="connsiteX1642" fmla="*/ 899328 w 1930879"/>
              <a:gd name="connsiteY1642" fmla="*/ 657072 h 764284"/>
              <a:gd name="connsiteX1643" fmla="*/ 893877 w 1930879"/>
              <a:gd name="connsiteY1643" fmla="*/ 663728 h 764284"/>
              <a:gd name="connsiteX1644" fmla="*/ 893877 w 1930879"/>
              <a:gd name="connsiteY1644" fmla="*/ 663728 h 764284"/>
              <a:gd name="connsiteX1645" fmla="*/ 869395 w 1930879"/>
              <a:gd name="connsiteY1645" fmla="*/ 653457 h 764284"/>
              <a:gd name="connsiteX1646" fmla="*/ 878197 w 1930879"/>
              <a:gd name="connsiteY1646" fmla="*/ 647109 h 764284"/>
              <a:gd name="connsiteX1647" fmla="*/ 891364 w 1930879"/>
              <a:gd name="connsiteY1647" fmla="*/ 651341 h 764284"/>
              <a:gd name="connsiteX1648" fmla="*/ 889541 w 1930879"/>
              <a:gd name="connsiteY1648" fmla="*/ 661201 h 764284"/>
              <a:gd name="connsiteX1649" fmla="*/ 885751 w 1930879"/>
              <a:gd name="connsiteY1649" fmla="*/ 666638 h 764284"/>
              <a:gd name="connsiteX1650" fmla="*/ 886529 w 1930879"/>
              <a:gd name="connsiteY1650" fmla="*/ 673588 h 764284"/>
              <a:gd name="connsiteX1651" fmla="*/ 880769 w 1930879"/>
              <a:gd name="connsiteY1651" fmla="*/ 671458 h 764284"/>
              <a:gd name="connsiteX1652" fmla="*/ 872731 w 1930879"/>
              <a:gd name="connsiteY1652" fmla="*/ 674647 h 764284"/>
              <a:gd name="connsiteX1653" fmla="*/ 859256 w 1930879"/>
              <a:gd name="connsiteY1653" fmla="*/ 670547 h 764284"/>
              <a:gd name="connsiteX1654" fmla="*/ 856523 w 1930879"/>
              <a:gd name="connsiteY1654" fmla="*/ 666785 h 764284"/>
              <a:gd name="connsiteX1655" fmla="*/ 860167 w 1930879"/>
              <a:gd name="connsiteY1655" fmla="*/ 664346 h 764284"/>
              <a:gd name="connsiteX1656" fmla="*/ 867426 w 1930879"/>
              <a:gd name="connsiteY1656" fmla="*/ 664639 h 764284"/>
              <a:gd name="connsiteX1657" fmla="*/ 869395 w 1930879"/>
              <a:gd name="connsiteY1657" fmla="*/ 653457 h 764284"/>
              <a:gd name="connsiteX1658" fmla="*/ 869395 w 1930879"/>
              <a:gd name="connsiteY1658" fmla="*/ 653457 h 764284"/>
              <a:gd name="connsiteX1659" fmla="*/ 842269 w 1930879"/>
              <a:gd name="connsiteY1659" fmla="*/ 666638 h 764284"/>
              <a:gd name="connsiteX1660" fmla="*/ 846369 w 1930879"/>
              <a:gd name="connsiteY1660" fmla="*/ 662523 h 764284"/>
              <a:gd name="connsiteX1661" fmla="*/ 849087 w 1930879"/>
              <a:gd name="connsiteY1661" fmla="*/ 667079 h 764284"/>
              <a:gd name="connsiteX1662" fmla="*/ 844708 w 1930879"/>
              <a:gd name="connsiteY1662" fmla="*/ 669342 h 764284"/>
              <a:gd name="connsiteX1663" fmla="*/ 842269 w 1930879"/>
              <a:gd name="connsiteY1663" fmla="*/ 666638 h 764284"/>
              <a:gd name="connsiteX1664" fmla="*/ 842269 w 1930879"/>
              <a:gd name="connsiteY1664" fmla="*/ 666638 h 764284"/>
              <a:gd name="connsiteX1665" fmla="*/ 802402 w 1930879"/>
              <a:gd name="connsiteY1665" fmla="*/ 640790 h 764284"/>
              <a:gd name="connsiteX1666" fmla="*/ 802402 w 1930879"/>
              <a:gd name="connsiteY1666" fmla="*/ 647109 h 764284"/>
              <a:gd name="connsiteX1667" fmla="*/ 806326 w 1930879"/>
              <a:gd name="connsiteY1667" fmla="*/ 652546 h 764284"/>
              <a:gd name="connsiteX1668" fmla="*/ 817788 w 1930879"/>
              <a:gd name="connsiteY1668" fmla="*/ 654985 h 764284"/>
              <a:gd name="connsiteX1669" fmla="*/ 828059 w 1930879"/>
              <a:gd name="connsiteY1669" fmla="*/ 662818 h 764284"/>
              <a:gd name="connsiteX1670" fmla="*/ 830175 w 1930879"/>
              <a:gd name="connsiteY1670" fmla="*/ 667667 h 764284"/>
              <a:gd name="connsiteX1671" fmla="*/ 833805 w 1930879"/>
              <a:gd name="connsiteY1671" fmla="*/ 662523 h 764284"/>
              <a:gd name="connsiteX1672" fmla="*/ 840447 w 1930879"/>
              <a:gd name="connsiteY1672" fmla="*/ 659203 h 764284"/>
              <a:gd name="connsiteX1673" fmla="*/ 843166 w 1930879"/>
              <a:gd name="connsiteY1673" fmla="*/ 656161 h 764284"/>
              <a:gd name="connsiteX1674" fmla="*/ 850718 w 1930879"/>
              <a:gd name="connsiteY1674" fmla="*/ 654677 h 764284"/>
              <a:gd name="connsiteX1675" fmla="*/ 852820 w 1930879"/>
              <a:gd name="connsiteY1675" fmla="*/ 649857 h 764284"/>
              <a:gd name="connsiteX1676" fmla="*/ 843768 w 1930879"/>
              <a:gd name="connsiteY1676" fmla="*/ 638968 h 764284"/>
              <a:gd name="connsiteX1677" fmla="*/ 832585 w 1930879"/>
              <a:gd name="connsiteY1677" fmla="*/ 636588 h 764284"/>
              <a:gd name="connsiteX1678" fmla="*/ 821109 w 1930879"/>
              <a:gd name="connsiteY1678" fmla="*/ 640497 h 764284"/>
              <a:gd name="connsiteX1679" fmla="*/ 811763 w 1930879"/>
              <a:gd name="connsiteY1679" fmla="*/ 638057 h 764284"/>
              <a:gd name="connsiteX1680" fmla="*/ 802402 w 1930879"/>
              <a:gd name="connsiteY1680" fmla="*/ 640790 h 764284"/>
              <a:gd name="connsiteX1681" fmla="*/ 802402 w 1930879"/>
              <a:gd name="connsiteY1681" fmla="*/ 640790 h 764284"/>
              <a:gd name="connsiteX1682" fmla="*/ 1820302 w 1930879"/>
              <a:gd name="connsiteY1682" fmla="*/ 646815 h 764284"/>
              <a:gd name="connsiteX1683" fmla="*/ 1823799 w 1930879"/>
              <a:gd name="connsiteY1683" fmla="*/ 647579 h 764284"/>
              <a:gd name="connsiteX1684" fmla="*/ 1831661 w 1930879"/>
              <a:gd name="connsiteY1684" fmla="*/ 650312 h 764284"/>
              <a:gd name="connsiteX1685" fmla="*/ 1834070 w 1930879"/>
              <a:gd name="connsiteY1685" fmla="*/ 647873 h 764284"/>
              <a:gd name="connsiteX1686" fmla="*/ 1831043 w 1930879"/>
              <a:gd name="connsiteY1686" fmla="*/ 638321 h 764284"/>
              <a:gd name="connsiteX1687" fmla="*/ 1828163 w 1930879"/>
              <a:gd name="connsiteY1687" fmla="*/ 637572 h 764284"/>
              <a:gd name="connsiteX1688" fmla="*/ 1823799 w 1930879"/>
              <a:gd name="connsiteY1688" fmla="*/ 640320 h 764284"/>
              <a:gd name="connsiteX1689" fmla="*/ 1820302 w 1930879"/>
              <a:gd name="connsiteY1689" fmla="*/ 646815 h 764284"/>
              <a:gd name="connsiteX1690" fmla="*/ 1820302 w 1930879"/>
              <a:gd name="connsiteY1690" fmla="*/ 646815 h 764284"/>
              <a:gd name="connsiteX1691" fmla="*/ 1778877 w 1930879"/>
              <a:gd name="connsiteY1691" fmla="*/ 648343 h 764284"/>
              <a:gd name="connsiteX1692" fmla="*/ 1793234 w 1930879"/>
              <a:gd name="connsiteY1692" fmla="*/ 647403 h 764284"/>
              <a:gd name="connsiteX1693" fmla="*/ 1798980 w 1930879"/>
              <a:gd name="connsiteY1693" fmla="*/ 646198 h 764284"/>
              <a:gd name="connsiteX1694" fmla="*/ 1809722 w 1930879"/>
              <a:gd name="connsiteY1694" fmla="*/ 647873 h 764284"/>
              <a:gd name="connsiteX1695" fmla="*/ 1816525 w 1930879"/>
              <a:gd name="connsiteY1695" fmla="*/ 644566 h 764284"/>
              <a:gd name="connsiteX1696" fmla="*/ 1823020 w 1930879"/>
              <a:gd name="connsiteY1696" fmla="*/ 636955 h 764284"/>
              <a:gd name="connsiteX1697" fmla="*/ 1829530 w 1930879"/>
              <a:gd name="connsiteY1697" fmla="*/ 635324 h 764284"/>
              <a:gd name="connsiteX1698" fmla="*/ 1832719 w 1930879"/>
              <a:gd name="connsiteY1698" fmla="*/ 631077 h 764284"/>
              <a:gd name="connsiteX1699" fmla="*/ 1832719 w 1930879"/>
              <a:gd name="connsiteY1699" fmla="*/ 626698 h 764284"/>
              <a:gd name="connsiteX1700" fmla="*/ 1834673 w 1930879"/>
              <a:gd name="connsiteY1700" fmla="*/ 624553 h 764284"/>
              <a:gd name="connsiteX1701" fmla="*/ 1836349 w 1930879"/>
              <a:gd name="connsiteY1701" fmla="*/ 617602 h 764284"/>
              <a:gd name="connsiteX1702" fmla="*/ 1837862 w 1930879"/>
              <a:gd name="connsiteY1702" fmla="*/ 614546 h 764284"/>
              <a:gd name="connsiteX1703" fmla="*/ 1831646 w 1930879"/>
              <a:gd name="connsiteY1703" fmla="*/ 609682 h 764284"/>
              <a:gd name="connsiteX1704" fmla="*/ 1828927 w 1930879"/>
              <a:gd name="connsiteY1704" fmla="*/ 607124 h 764284"/>
              <a:gd name="connsiteX1705" fmla="*/ 1813953 w 1930879"/>
              <a:gd name="connsiteY1705" fmla="*/ 606537 h 764284"/>
              <a:gd name="connsiteX1706" fmla="*/ 1804726 w 1930879"/>
              <a:gd name="connsiteY1706" fmla="*/ 610901 h 764284"/>
              <a:gd name="connsiteX1707" fmla="*/ 1800347 w 1930879"/>
              <a:gd name="connsiteY1707" fmla="*/ 622892 h 764284"/>
              <a:gd name="connsiteX1708" fmla="*/ 1795953 w 1930879"/>
              <a:gd name="connsiteY1708" fmla="*/ 631371 h 764284"/>
              <a:gd name="connsiteX1709" fmla="*/ 1778877 w 1930879"/>
              <a:gd name="connsiteY1709" fmla="*/ 648343 h 764284"/>
              <a:gd name="connsiteX1710" fmla="*/ 1778877 w 1930879"/>
              <a:gd name="connsiteY1710" fmla="*/ 648343 h 764284"/>
              <a:gd name="connsiteX1711" fmla="*/ 738466 w 1930879"/>
              <a:gd name="connsiteY1711" fmla="*/ 584818 h 764284"/>
              <a:gd name="connsiteX1712" fmla="*/ 732426 w 1930879"/>
              <a:gd name="connsiteY1712" fmla="*/ 593444 h 764284"/>
              <a:gd name="connsiteX1713" fmla="*/ 740891 w 1930879"/>
              <a:gd name="connsiteY1713" fmla="*/ 602114 h 764284"/>
              <a:gd name="connsiteX1714" fmla="*/ 747091 w 1930879"/>
              <a:gd name="connsiteY1714" fmla="*/ 602996 h 764284"/>
              <a:gd name="connsiteX1715" fmla="*/ 752397 w 1930879"/>
              <a:gd name="connsiteY1715" fmla="*/ 599821 h 764284"/>
              <a:gd name="connsiteX1716" fmla="*/ 766768 w 1930879"/>
              <a:gd name="connsiteY1716" fmla="*/ 600586 h 764284"/>
              <a:gd name="connsiteX1717" fmla="*/ 774335 w 1930879"/>
              <a:gd name="connsiteY1717" fmla="*/ 597235 h 764284"/>
              <a:gd name="connsiteX1718" fmla="*/ 783549 w 1930879"/>
              <a:gd name="connsiteY1718" fmla="*/ 596030 h 764284"/>
              <a:gd name="connsiteX1719" fmla="*/ 787179 w 1930879"/>
              <a:gd name="connsiteY1719" fmla="*/ 591048 h 764284"/>
              <a:gd name="connsiteX1720" fmla="*/ 782932 w 1930879"/>
              <a:gd name="connsiteY1720" fmla="*/ 589065 h 764284"/>
              <a:gd name="connsiteX1721" fmla="*/ 771764 w 1930879"/>
              <a:gd name="connsiteY1721" fmla="*/ 590740 h 764284"/>
              <a:gd name="connsiteX1722" fmla="*/ 765401 w 1930879"/>
              <a:gd name="connsiteY1722" fmla="*/ 588610 h 764284"/>
              <a:gd name="connsiteX1723" fmla="*/ 742845 w 1930879"/>
              <a:gd name="connsiteY1723" fmla="*/ 587845 h 764284"/>
              <a:gd name="connsiteX1724" fmla="*/ 738466 w 1930879"/>
              <a:gd name="connsiteY1724" fmla="*/ 584818 h 764284"/>
              <a:gd name="connsiteX1725" fmla="*/ 738466 w 1930879"/>
              <a:gd name="connsiteY1725" fmla="*/ 584818 h 764284"/>
              <a:gd name="connsiteX1726" fmla="*/ 422781 w 1930879"/>
              <a:gd name="connsiteY1726" fmla="*/ 571049 h 764284"/>
              <a:gd name="connsiteX1727" fmla="*/ 423691 w 1930879"/>
              <a:gd name="connsiteY1727" fmla="*/ 575252 h 764284"/>
              <a:gd name="connsiteX1728" fmla="*/ 426704 w 1930879"/>
              <a:gd name="connsiteY1728" fmla="*/ 574958 h 764284"/>
              <a:gd name="connsiteX1729" fmla="*/ 427012 w 1930879"/>
              <a:gd name="connsiteY1729" fmla="*/ 571049 h 764284"/>
              <a:gd name="connsiteX1730" fmla="*/ 422781 w 1930879"/>
              <a:gd name="connsiteY1730" fmla="*/ 571049 h 764284"/>
              <a:gd name="connsiteX1731" fmla="*/ 422781 w 1930879"/>
              <a:gd name="connsiteY1731" fmla="*/ 571049 h 764284"/>
              <a:gd name="connsiteX1732" fmla="*/ 428996 w 1930879"/>
              <a:gd name="connsiteY1732" fmla="*/ 576927 h 764284"/>
              <a:gd name="connsiteX1733" fmla="*/ 432317 w 1930879"/>
              <a:gd name="connsiteY1733" fmla="*/ 580439 h 764284"/>
              <a:gd name="connsiteX1734" fmla="*/ 438666 w 1930879"/>
              <a:gd name="connsiteY1734" fmla="*/ 578147 h 764284"/>
              <a:gd name="connsiteX1735" fmla="*/ 439415 w 1930879"/>
              <a:gd name="connsiteY1735" fmla="*/ 569668 h 764284"/>
              <a:gd name="connsiteX1736" fmla="*/ 448202 w 1930879"/>
              <a:gd name="connsiteY1736" fmla="*/ 568448 h 764284"/>
              <a:gd name="connsiteX1737" fmla="*/ 452125 w 1930879"/>
              <a:gd name="connsiteY1737" fmla="*/ 559808 h 764284"/>
              <a:gd name="connsiteX1738" fmla="*/ 451523 w 1930879"/>
              <a:gd name="connsiteY1738" fmla="*/ 551035 h 764284"/>
              <a:gd name="connsiteX1739" fmla="*/ 460002 w 1930879"/>
              <a:gd name="connsiteY1739" fmla="*/ 541175 h 764284"/>
              <a:gd name="connsiteX1740" fmla="*/ 463778 w 1930879"/>
              <a:gd name="connsiteY1740" fmla="*/ 544981 h 764284"/>
              <a:gd name="connsiteX1741" fmla="*/ 473623 w 1930879"/>
              <a:gd name="connsiteY1741" fmla="*/ 544834 h 764284"/>
              <a:gd name="connsiteX1742" fmla="*/ 487070 w 1930879"/>
              <a:gd name="connsiteY1742" fmla="*/ 546950 h 764284"/>
              <a:gd name="connsiteX1743" fmla="*/ 493447 w 1930879"/>
              <a:gd name="connsiteY1743" fmla="*/ 552093 h 764284"/>
              <a:gd name="connsiteX1744" fmla="*/ 496900 w 1930879"/>
              <a:gd name="connsiteY1744" fmla="*/ 549037 h 764284"/>
              <a:gd name="connsiteX1745" fmla="*/ 500677 w 1930879"/>
              <a:gd name="connsiteY1745" fmla="*/ 544834 h 764284"/>
              <a:gd name="connsiteX1746" fmla="*/ 513564 w 1930879"/>
              <a:gd name="connsiteY1746" fmla="*/ 545598 h 764284"/>
              <a:gd name="connsiteX1747" fmla="*/ 521720 w 1930879"/>
              <a:gd name="connsiteY1747" fmla="*/ 552093 h 764284"/>
              <a:gd name="connsiteX1748" fmla="*/ 536679 w 1930879"/>
              <a:gd name="connsiteY1748" fmla="*/ 555752 h 764284"/>
              <a:gd name="connsiteX1749" fmla="*/ 555003 w 1930879"/>
              <a:gd name="connsiteY1749" fmla="*/ 557677 h 764284"/>
              <a:gd name="connsiteX1750" fmla="*/ 559823 w 1930879"/>
              <a:gd name="connsiteY1750" fmla="*/ 566479 h 764284"/>
              <a:gd name="connsiteX1751" fmla="*/ 558339 w 1930879"/>
              <a:gd name="connsiteY1751" fmla="*/ 574664 h 764284"/>
              <a:gd name="connsiteX1752" fmla="*/ 561645 w 1930879"/>
              <a:gd name="connsiteY1752" fmla="*/ 578147 h 764284"/>
              <a:gd name="connsiteX1753" fmla="*/ 576016 w 1930879"/>
              <a:gd name="connsiteY1753" fmla="*/ 584657 h 764284"/>
              <a:gd name="connsiteX1754" fmla="*/ 601276 w 1930879"/>
              <a:gd name="connsiteY1754" fmla="*/ 584201 h 764284"/>
              <a:gd name="connsiteX1755" fmla="*/ 623671 w 1930879"/>
              <a:gd name="connsiteY1755" fmla="*/ 587845 h 764284"/>
              <a:gd name="connsiteX1756" fmla="*/ 642730 w 1930879"/>
              <a:gd name="connsiteY1756" fmla="*/ 584657 h 764284"/>
              <a:gd name="connsiteX1757" fmla="*/ 647873 w 1930879"/>
              <a:gd name="connsiteY1757" fmla="*/ 577838 h 764284"/>
              <a:gd name="connsiteX1758" fmla="*/ 650298 w 1930879"/>
              <a:gd name="connsiteY1758" fmla="*/ 561336 h 764284"/>
              <a:gd name="connsiteX1759" fmla="*/ 658159 w 1930879"/>
              <a:gd name="connsiteY1759" fmla="*/ 560895 h 764284"/>
              <a:gd name="connsiteX1760" fmla="*/ 668461 w 1930879"/>
              <a:gd name="connsiteY1760" fmla="*/ 571813 h 764284"/>
              <a:gd name="connsiteX1761" fmla="*/ 675103 w 1930879"/>
              <a:gd name="connsiteY1761" fmla="*/ 571637 h 764284"/>
              <a:gd name="connsiteX1762" fmla="*/ 682655 w 1930879"/>
              <a:gd name="connsiteY1762" fmla="*/ 570285 h 764284"/>
              <a:gd name="connsiteX1763" fmla="*/ 688430 w 1930879"/>
              <a:gd name="connsiteY1763" fmla="*/ 573782 h 764284"/>
              <a:gd name="connsiteX1764" fmla="*/ 697188 w 1930879"/>
              <a:gd name="connsiteY1764" fmla="*/ 581497 h 764284"/>
              <a:gd name="connsiteX1765" fmla="*/ 704433 w 1930879"/>
              <a:gd name="connsiteY1765" fmla="*/ 581056 h 764284"/>
              <a:gd name="connsiteX1766" fmla="*/ 710355 w 1930879"/>
              <a:gd name="connsiteY1766" fmla="*/ 587551 h 764284"/>
              <a:gd name="connsiteX1767" fmla="*/ 715792 w 1930879"/>
              <a:gd name="connsiteY1767" fmla="*/ 584818 h 764284"/>
              <a:gd name="connsiteX1768" fmla="*/ 726990 w 1930879"/>
              <a:gd name="connsiteY1768" fmla="*/ 584965 h 764284"/>
              <a:gd name="connsiteX1769" fmla="*/ 727430 w 1930879"/>
              <a:gd name="connsiteY1769" fmla="*/ 596177 h 764284"/>
              <a:gd name="connsiteX1770" fmla="*/ 735453 w 1930879"/>
              <a:gd name="connsiteY1770" fmla="*/ 606801 h 764284"/>
              <a:gd name="connsiteX1771" fmla="*/ 736056 w 1930879"/>
              <a:gd name="connsiteY1771" fmla="*/ 613002 h 764284"/>
              <a:gd name="connsiteX1772" fmla="*/ 741801 w 1930879"/>
              <a:gd name="connsiteY1772" fmla="*/ 619498 h 764284"/>
              <a:gd name="connsiteX1773" fmla="*/ 751177 w 1930879"/>
              <a:gd name="connsiteY1773" fmla="*/ 623921 h 764284"/>
              <a:gd name="connsiteX1774" fmla="*/ 760273 w 1930879"/>
              <a:gd name="connsiteY1774" fmla="*/ 620571 h 764284"/>
              <a:gd name="connsiteX1775" fmla="*/ 766768 w 1930879"/>
              <a:gd name="connsiteY1775" fmla="*/ 624508 h 764284"/>
              <a:gd name="connsiteX1776" fmla="*/ 773571 w 1930879"/>
              <a:gd name="connsiteY1776" fmla="*/ 624215 h 764284"/>
              <a:gd name="connsiteX1777" fmla="*/ 779023 w 1930879"/>
              <a:gd name="connsiteY1777" fmla="*/ 620717 h 764284"/>
              <a:gd name="connsiteX1778" fmla="*/ 785827 w 1930879"/>
              <a:gd name="connsiteY1778" fmla="*/ 620555 h 764284"/>
              <a:gd name="connsiteX1779" fmla="*/ 787810 w 1930879"/>
              <a:gd name="connsiteY1779" fmla="*/ 623304 h 764284"/>
              <a:gd name="connsiteX1780" fmla="*/ 795055 w 1930879"/>
              <a:gd name="connsiteY1780" fmla="*/ 624508 h 764284"/>
              <a:gd name="connsiteX1781" fmla="*/ 799742 w 1930879"/>
              <a:gd name="connsiteY1781" fmla="*/ 629651 h 764284"/>
              <a:gd name="connsiteX1782" fmla="*/ 797171 w 1930879"/>
              <a:gd name="connsiteY1782" fmla="*/ 647990 h 764284"/>
              <a:gd name="connsiteX1783" fmla="*/ 792924 w 1930879"/>
              <a:gd name="connsiteY1783" fmla="*/ 653310 h 764284"/>
              <a:gd name="connsiteX1784" fmla="*/ 797641 w 1930879"/>
              <a:gd name="connsiteY1784" fmla="*/ 656469 h 764284"/>
              <a:gd name="connsiteX1785" fmla="*/ 800051 w 1930879"/>
              <a:gd name="connsiteY1785" fmla="*/ 669063 h 764284"/>
              <a:gd name="connsiteX1786" fmla="*/ 795055 w 1930879"/>
              <a:gd name="connsiteY1786" fmla="*/ 670591 h 764284"/>
              <a:gd name="connsiteX1787" fmla="*/ 788869 w 1930879"/>
              <a:gd name="connsiteY1787" fmla="*/ 664199 h 764284"/>
              <a:gd name="connsiteX1788" fmla="*/ 779464 w 1930879"/>
              <a:gd name="connsiteY1788" fmla="*/ 665256 h 764284"/>
              <a:gd name="connsiteX1789" fmla="*/ 768752 w 1930879"/>
              <a:gd name="connsiteY1789" fmla="*/ 656322 h 764284"/>
              <a:gd name="connsiteX1790" fmla="*/ 760096 w 1930879"/>
              <a:gd name="connsiteY1790" fmla="*/ 654074 h 764284"/>
              <a:gd name="connsiteX1791" fmla="*/ 752073 w 1930879"/>
              <a:gd name="connsiteY1791" fmla="*/ 645581 h 764284"/>
              <a:gd name="connsiteX1792" fmla="*/ 745740 w 1930879"/>
              <a:gd name="connsiteY1792" fmla="*/ 645404 h 764284"/>
              <a:gd name="connsiteX1793" fmla="*/ 733778 w 1930879"/>
              <a:gd name="connsiteY1793" fmla="*/ 651635 h 764284"/>
              <a:gd name="connsiteX1794" fmla="*/ 721258 w 1930879"/>
              <a:gd name="connsiteY1794" fmla="*/ 652105 h 764284"/>
              <a:gd name="connsiteX1795" fmla="*/ 710678 w 1930879"/>
              <a:gd name="connsiteY1795" fmla="*/ 646051 h 764284"/>
              <a:gd name="connsiteX1796" fmla="*/ 698893 w 1930879"/>
              <a:gd name="connsiteY1796" fmla="*/ 643641 h 764284"/>
              <a:gd name="connsiteX1797" fmla="*/ 689253 w 1930879"/>
              <a:gd name="connsiteY1797" fmla="*/ 651782 h 764284"/>
              <a:gd name="connsiteX1798" fmla="*/ 678688 w 1930879"/>
              <a:gd name="connsiteY1798" fmla="*/ 644258 h 764284"/>
              <a:gd name="connsiteX1799" fmla="*/ 664170 w 1930879"/>
              <a:gd name="connsiteY1799" fmla="*/ 643347 h 764284"/>
              <a:gd name="connsiteX1800" fmla="*/ 655426 w 1930879"/>
              <a:gd name="connsiteY1800" fmla="*/ 648167 h 764284"/>
              <a:gd name="connsiteX1801" fmla="*/ 633384 w 1930879"/>
              <a:gd name="connsiteY1801" fmla="*/ 639732 h 764284"/>
              <a:gd name="connsiteX1802" fmla="*/ 613165 w 1930879"/>
              <a:gd name="connsiteY1802" fmla="*/ 627036 h 764284"/>
              <a:gd name="connsiteX1803" fmla="*/ 599866 w 1930879"/>
              <a:gd name="connsiteY1803" fmla="*/ 627329 h 764284"/>
              <a:gd name="connsiteX1804" fmla="*/ 589888 w 1930879"/>
              <a:gd name="connsiteY1804" fmla="*/ 620408 h 764284"/>
              <a:gd name="connsiteX1805" fmla="*/ 583878 w 1930879"/>
              <a:gd name="connsiteY1805" fmla="*/ 620717 h 764284"/>
              <a:gd name="connsiteX1806" fmla="*/ 578735 w 1930879"/>
              <a:gd name="connsiteY1806" fmla="*/ 626727 h 764284"/>
              <a:gd name="connsiteX1807" fmla="*/ 570873 w 1930879"/>
              <a:gd name="connsiteY1807" fmla="*/ 625243 h 764284"/>
              <a:gd name="connsiteX1808" fmla="*/ 564540 w 1930879"/>
              <a:gd name="connsiteY1808" fmla="*/ 618587 h 764284"/>
              <a:gd name="connsiteX1809" fmla="*/ 558779 w 1930879"/>
              <a:gd name="connsiteY1809" fmla="*/ 619072 h 764284"/>
              <a:gd name="connsiteX1810" fmla="*/ 551212 w 1930879"/>
              <a:gd name="connsiteY1810" fmla="*/ 627873 h 764284"/>
              <a:gd name="connsiteX1811" fmla="*/ 532608 w 1930879"/>
              <a:gd name="connsiteY1811" fmla="*/ 622539 h 764284"/>
              <a:gd name="connsiteX1812" fmla="*/ 519603 w 1930879"/>
              <a:gd name="connsiteY1812" fmla="*/ 612679 h 764284"/>
              <a:gd name="connsiteX1813" fmla="*/ 506878 w 1930879"/>
              <a:gd name="connsiteY1813" fmla="*/ 611768 h 764284"/>
              <a:gd name="connsiteX1814" fmla="*/ 501132 w 1930879"/>
              <a:gd name="connsiteY1814" fmla="*/ 608770 h 764284"/>
              <a:gd name="connsiteX1815" fmla="*/ 493447 w 1930879"/>
              <a:gd name="connsiteY1815" fmla="*/ 613296 h 764284"/>
              <a:gd name="connsiteX1816" fmla="*/ 483601 w 1930879"/>
              <a:gd name="connsiteY1816" fmla="*/ 609829 h 764284"/>
              <a:gd name="connsiteX1817" fmla="*/ 472536 w 1930879"/>
              <a:gd name="connsiteY1817" fmla="*/ 608006 h 764284"/>
              <a:gd name="connsiteX1818" fmla="*/ 468760 w 1930879"/>
              <a:gd name="connsiteY1818" fmla="*/ 604362 h 764284"/>
              <a:gd name="connsiteX1819" fmla="*/ 474535 w 1930879"/>
              <a:gd name="connsiteY1819" fmla="*/ 593899 h 764284"/>
              <a:gd name="connsiteX1820" fmla="*/ 478165 w 1930879"/>
              <a:gd name="connsiteY1820" fmla="*/ 590431 h 764284"/>
              <a:gd name="connsiteX1821" fmla="*/ 472242 w 1930879"/>
              <a:gd name="connsiteY1821" fmla="*/ 590138 h 764284"/>
              <a:gd name="connsiteX1822" fmla="*/ 467276 w 1930879"/>
              <a:gd name="connsiteY1822" fmla="*/ 592841 h 764284"/>
              <a:gd name="connsiteX1823" fmla="*/ 461677 w 1930879"/>
              <a:gd name="connsiteY1823" fmla="*/ 589374 h 764284"/>
              <a:gd name="connsiteX1824" fmla="*/ 457901 w 1930879"/>
              <a:gd name="connsiteY1824" fmla="*/ 582114 h 764284"/>
              <a:gd name="connsiteX1825" fmla="*/ 448805 w 1930879"/>
              <a:gd name="connsiteY1825" fmla="*/ 585730 h 764284"/>
              <a:gd name="connsiteX1826" fmla="*/ 431876 w 1930879"/>
              <a:gd name="connsiteY1826" fmla="*/ 585406 h 764284"/>
              <a:gd name="connsiteX1827" fmla="*/ 426410 w 1930879"/>
              <a:gd name="connsiteY1827" fmla="*/ 582261 h 764284"/>
              <a:gd name="connsiteX1828" fmla="*/ 426131 w 1930879"/>
              <a:gd name="connsiteY1828" fmla="*/ 577397 h 764284"/>
              <a:gd name="connsiteX1829" fmla="*/ 428996 w 1930879"/>
              <a:gd name="connsiteY1829" fmla="*/ 576927 h 764284"/>
              <a:gd name="connsiteX1830" fmla="*/ 428996 w 1930879"/>
              <a:gd name="connsiteY1830" fmla="*/ 576927 h 764284"/>
              <a:gd name="connsiteX1831" fmla="*/ 537737 w 1930879"/>
              <a:gd name="connsiteY1831" fmla="*/ 105787 h 764284"/>
              <a:gd name="connsiteX1832" fmla="*/ 546054 w 1930879"/>
              <a:gd name="connsiteY1832" fmla="*/ 113825 h 764284"/>
              <a:gd name="connsiteX1833" fmla="*/ 550742 w 1930879"/>
              <a:gd name="connsiteY1833" fmla="*/ 113825 h 764284"/>
              <a:gd name="connsiteX1834" fmla="*/ 548949 w 1930879"/>
              <a:gd name="connsiteY1834" fmla="*/ 120320 h 764284"/>
              <a:gd name="connsiteX1835" fmla="*/ 555150 w 1930879"/>
              <a:gd name="connsiteY1835" fmla="*/ 120320 h 764284"/>
              <a:gd name="connsiteX1836" fmla="*/ 558632 w 1930879"/>
              <a:gd name="connsiteY1836" fmla="*/ 108490 h 764284"/>
              <a:gd name="connsiteX1837" fmla="*/ 549096 w 1930879"/>
              <a:gd name="connsiteY1837" fmla="*/ 95633 h 764284"/>
              <a:gd name="connsiteX1838" fmla="*/ 541998 w 1930879"/>
              <a:gd name="connsiteY1838" fmla="*/ 99850 h 764284"/>
              <a:gd name="connsiteX1839" fmla="*/ 537737 w 1930879"/>
              <a:gd name="connsiteY1839" fmla="*/ 105787 h 764284"/>
              <a:gd name="connsiteX1840" fmla="*/ 537737 w 1930879"/>
              <a:gd name="connsiteY1840" fmla="*/ 105787 h 764284"/>
              <a:gd name="connsiteX1841" fmla="*/ 468025 w 1930879"/>
              <a:gd name="connsiteY1841" fmla="*/ 156983 h 764284"/>
              <a:gd name="connsiteX1842" fmla="*/ 467863 w 1930879"/>
              <a:gd name="connsiteY1842" fmla="*/ 163801 h 764284"/>
              <a:gd name="connsiteX1843" fmla="*/ 472389 w 1930879"/>
              <a:gd name="connsiteY1843" fmla="*/ 161362 h 764284"/>
              <a:gd name="connsiteX1844" fmla="*/ 468025 w 1930879"/>
              <a:gd name="connsiteY1844" fmla="*/ 156983 h 764284"/>
              <a:gd name="connsiteX1845" fmla="*/ 468025 w 1930879"/>
              <a:gd name="connsiteY1845" fmla="*/ 156983 h 764284"/>
              <a:gd name="connsiteX1846" fmla="*/ 467863 w 1930879"/>
              <a:gd name="connsiteY1846" fmla="*/ 139423 h 764284"/>
              <a:gd name="connsiteX1847" fmla="*/ 472389 w 1930879"/>
              <a:gd name="connsiteY1847" fmla="*/ 134544 h 764284"/>
              <a:gd name="connsiteX1848" fmla="*/ 467261 w 1930879"/>
              <a:gd name="connsiteY1848" fmla="*/ 132149 h 764284"/>
              <a:gd name="connsiteX1849" fmla="*/ 467863 w 1930879"/>
              <a:gd name="connsiteY1849" fmla="*/ 139423 h 764284"/>
              <a:gd name="connsiteX1850" fmla="*/ 467863 w 1930879"/>
              <a:gd name="connsiteY1850" fmla="*/ 139423 h 764284"/>
              <a:gd name="connsiteX1851" fmla="*/ 468936 w 1930879"/>
              <a:gd name="connsiteY1851" fmla="*/ 143185 h 764284"/>
              <a:gd name="connsiteX1852" fmla="*/ 466350 w 1930879"/>
              <a:gd name="connsiteY1852" fmla="*/ 148195 h 764284"/>
              <a:gd name="connsiteX1853" fmla="*/ 471934 w 1930879"/>
              <a:gd name="connsiteY1853" fmla="*/ 148960 h 764284"/>
              <a:gd name="connsiteX1854" fmla="*/ 468936 w 1930879"/>
              <a:gd name="connsiteY1854" fmla="*/ 143185 h 764284"/>
              <a:gd name="connsiteX1855" fmla="*/ 468936 w 1930879"/>
              <a:gd name="connsiteY1855" fmla="*/ 143185 h 764284"/>
              <a:gd name="connsiteX1856" fmla="*/ 442677 w 1930879"/>
              <a:gd name="connsiteY1856" fmla="*/ 151105 h 764284"/>
              <a:gd name="connsiteX1857" fmla="*/ 441780 w 1930879"/>
              <a:gd name="connsiteY1857" fmla="*/ 158364 h 764284"/>
              <a:gd name="connsiteX1858" fmla="*/ 446306 w 1930879"/>
              <a:gd name="connsiteY1858" fmla="*/ 161171 h 764284"/>
              <a:gd name="connsiteX1859" fmla="*/ 454477 w 1930879"/>
              <a:gd name="connsiteY1859" fmla="*/ 152457 h 764284"/>
              <a:gd name="connsiteX1860" fmla="*/ 447673 w 1930879"/>
              <a:gd name="connsiteY1860" fmla="*/ 149797 h 764284"/>
              <a:gd name="connsiteX1861" fmla="*/ 442677 w 1930879"/>
              <a:gd name="connsiteY1861" fmla="*/ 151105 h 764284"/>
              <a:gd name="connsiteX1862" fmla="*/ 442677 w 1930879"/>
              <a:gd name="connsiteY1862" fmla="*/ 151105 h 764284"/>
              <a:gd name="connsiteX1863" fmla="*/ 370761 w 1930879"/>
              <a:gd name="connsiteY1863" fmla="*/ 243344 h 764284"/>
              <a:gd name="connsiteX1864" fmla="*/ 379681 w 1930879"/>
              <a:gd name="connsiteY1864" fmla="*/ 246224 h 764284"/>
              <a:gd name="connsiteX1865" fmla="*/ 383766 w 1930879"/>
              <a:gd name="connsiteY1865" fmla="*/ 238054 h 764284"/>
              <a:gd name="connsiteX1866" fmla="*/ 382091 w 1930879"/>
              <a:gd name="connsiteY1866" fmla="*/ 232102 h 764284"/>
              <a:gd name="connsiteX1867" fmla="*/ 370761 w 1930879"/>
              <a:gd name="connsiteY1867" fmla="*/ 243344 h 764284"/>
              <a:gd name="connsiteX1868" fmla="*/ 370761 w 1930879"/>
              <a:gd name="connsiteY1868" fmla="*/ 243344 h 764284"/>
              <a:gd name="connsiteX1869" fmla="*/ 391304 w 1930879"/>
              <a:gd name="connsiteY1869" fmla="*/ 235453 h 764284"/>
              <a:gd name="connsiteX1870" fmla="*/ 387528 w 1930879"/>
              <a:gd name="connsiteY1870" fmla="*/ 243946 h 764284"/>
              <a:gd name="connsiteX1871" fmla="*/ 396477 w 1930879"/>
              <a:gd name="connsiteY1871" fmla="*/ 246370 h 764284"/>
              <a:gd name="connsiteX1872" fmla="*/ 399034 w 1930879"/>
              <a:gd name="connsiteY1872" fmla="*/ 256848 h 764284"/>
              <a:gd name="connsiteX1873" fmla="*/ 404485 w 1930879"/>
              <a:gd name="connsiteY1873" fmla="*/ 254864 h 764284"/>
              <a:gd name="connsiteX1874" fmla="*/ 407072 w 1930879"/>
              <a:gd name="connsiteY1874" fmla="*/ 242124 h 764284"/>
              <a:gd name="connsiteX1875" fmla="*/ 402972 w 1930879"/>
              <a:gd name="connsiteY1875" fmla="*/ 237745 h 764284"/>
              <a:gd name="connsiteX1876" fmla="*/ 406293 w 1930879"/>
              <a:gd name="connsiteY1876" fmla="*/ 231206 h 764284"/>
              <a:gd name="connsiteX1877" fmla="*/ 401767 w 1930879"/>
              <a:gd name="connsiteY1877" fmla="*/ 232278 h 764284"/>
              <a:gd name="connsiteX1878" fmla="*/ 397829 w 1930879"/>
              <a:gd name="connsiteY1878" fmla="*/ 235923 h 764284"/>
              <a:gd name="connsiteX1879" fmla="*/ 391304 w 1930879"/>
              <a:gd name="connsiteY1879" fmla="*/ 235453 h 764284"/>
              <a:gd name="connsiteX1880" fmla="*/ 391304 w 1930879"/>
              <a:gd name="connsiteY1880" fmla="*/ 235453 h 764284"/>
              <a:gd name="connsiteX1881" fmla="*/ 576927 w 1930879"/>
              <a:gd name="connsiteY1881" fmla="*/ 360915 h 764284"/>
              <a:gd name="connsiteX1882" fmla="*/ 577544 w 1930879"/>
              <a:gd name="connsiteY1882" fmla="*/ 365221 h 764284"/>
              <a:gd name="connsiteX1883" fmla="*/ 583819 w 1930879"/>
              <a:gd name="connsiteY1883" fmla="*/ 368027 h 764284"/>
              <a:gd name="connsiteX1884" fmla="*/ 586567 w 1930879"/>
              <a:gd name="connsiteY1884" fmla="*/ 364457 h 764284"/>
              <a:gd name="connsiteX1885" fmla="*/ 583128 w 1930879"/>
              <a:gd name="connsiteY1885" fmla="*/ 360768 h 764284"/>
              <a:gd name="connsiteX1886" fmla="*/ 576927 w 1930879"/>
              <a:gd name="connsiteY1886" fmla="*/ 360915 h 764284"/>
              <a:gd name="connsiteX1887" fmla="*/ 576927 w 1930879"/>
              <a:gd name="connsiteY1887" fmla="*/ 360915 h 764284"/>
              <a:gd name="connsiteX1888" fmla="*/ 522160 w 1930879"/>
              <a:gd name="connsiteY1888" fmla="*/ 399945 h 764284"/>
              <a:gd name="connsiteX1889" fmla="*/ 525188 w 1930879"/>
              <a:gd name="connsiteY1889" fmla="*/ 407204 h 764284"/>
              <a:gd name="connsiteX1890" fmla="*/ 524732 w 1930879"/>
              <a:gd name="connsiteY1890" fmla="*/ 411304 h 764284"/>
              <a:gd name="connsiteX1891" fmla="*/ 516209 w 1930879"/>
              <a:gd name="connsiteY1891" fmla="*/ 413376 h 764284"/>
              <a:gd name="connsiteX1892" fmla="*/ 513373 w 1930879"/>
              <a:gd name="connsiteY1892" fmla="*/ 417578 h 764284"/>
              <a:gd name="connsiteX1893" fmla="*/ 520044 w 1930879"/>
              <a:gd name="connsiteY1893" fmla="*/ 417887 h 764284"/>
              <a:gd name="connsiteX1894" fmla="*/ 519824 w 1930879"/>
              <a:gd name="connsiteY1894" fmla="*/ 415168 h 764284"/>
              <a:gd name="connsiteX1895" fmla="*/ 525335 w 1930879"/>
              <a:gd name="connsiteY1895" fmla="*/ 412376 h 764284"/>
              <a:gd name="connsiteX1896" fmla="*/ 525114 w 1930879"/>
              <a:gd name="connsiteY1896" fmla="*/ 424235 h 764284"/>
              <a:gd name="connsiteX1897" fmla="*/ 531462 w 1930879"/>
              <a:gd name="connsiteY1897" fmla="*/ 430715 h 764284"/>
              <a:gd name="connsiteX1898" fmla="*/ 538574 w 1930879"/>
              <a:gd name="connsiteY1898" fmla="*/ 419709 h 764284"/>
              <a:gd name="connsiteX1899" fmla="*/ 542953 w 1930879"/>
              <a:gd name="connsiteY1899" fmla="*/ 426307 h 764284"/>
              <a:gd name="connsiteX1900" fmla="*/ 549389 w 1930879"/>
              <a:gd name="connsiteY1900" fmla="*/ 427585 h 764284"/>
              <a:gd name="connsiteX1901" fmla="*/ 551902 w 1930879"/>
              <a:gd name="connsiteY1901" fmla="*/ 421707 h 764284"/>
              <a:gd name="connsiteX1902" fmla="*/ 558324 w 1930879"/>
              <a:gd name="connsiteY1902" fmla="*/ 418651 h 764284"/>
              <a:gd name="connsiteX1903" fmla="*/ 554474 w 1930879"/>
              <a:gd name="connsiteY1903" fmla="*/ 410319 h 764284"/>
              <a:gd name="connsiteX1904" fmla="*/ 540470 w 1930879"/>
              <a:gd name="connsiteY1904" fmla="*/ 401296 h 764284"/>
              <a:gd name="connsiteX1905" fmla="*/ 526422 w 1930879"/>
              <a:gd name="connsiteY1905" fmla="*/ 398637 h 764284"/>
              <a:gd name="connsiteX1906" fmla="*/ 522160 w 1930879"/>
              <a:gd name="connsiteY1906" fmla="*/ 399945 h 764284"/>
              <a:gd name="connsiteX1907" fmla="*/ 522160 w 1930879"/>
              <a:gd name="connsiteY1907" fmla="*/ 399945 h 764284"/>
              <a:gd name="connsiteX1908" fmla="*/ 495078 w 1930879"/>
              <a:gd name="connsiteY1908" fmla="*/ 415726 h 764284"/>
              <a:gd name="connsiteX1909" fmla="*/ 493887 w 1930879"/>
              <a:gd name="connsiteY1909" fmla="*/ 422883 h 764284"/>
              <a:gd name="connsiteX1910" fmla="*/ 498884 w 1930879"/>
              <a:gd name="connsiteY1910" fmla="*/ 418460 h 764284"/>
              <a:gd name="connsiteX1911" fmla="*/ 495078 w 1930879"/>
              <a:gd name="connsiteY1911" fmla="*/ 415726 h 764284"/>
              <a:gd name="connsiteX1912" fmla="*/ 495078 w 1930879"/>
              <a:gd name="connsiteY1912" fmla="*/ 415726 h 764284"/>
              <a:gd name="connsiteX1913" fmla="*/ 434889 w 1930879"/>
              <a:gd name="connsiteY1913" fmla="*/ 362120 h 764284"/>
              <a:gd name="connsiteX1914" fmla="*/ 434741 w 1930879"/>
              <a:gd name="connsiteY1914" fmla="*/ 368939 h 764284"/>
              <a:gd name="connsiteX1915" fmla="*/ 426851 w 1930879"/>
              <a:gd name="connsiteY1915" fmla="*/ 374978 h 764284"/>
              <a:gd name="connsiteX1916" fmla="*/ 432008 w 1930879"/>
              <a:gd name="connsiteY1916" fmla="*/ 381797 h 764284"/>
              <a:gd name="connsiteX1917" fmla="*/ 447291 w 1930879"/>
              <a:gd name="connsiteY1917" fmla="*/ 382855 h 764284"/>
              <a:gd name="connsiteX1918" fmla="*/ 451376 w 1930879"/>
              <a:gd name="connsiteY1918" fmla="*/ 386969 h 764284"/>
              <a:gd name="connsiteX1919" fmla="*/ 451685 w 1930879"/>
              <a:gd name="connsiteY1919" fmla="*/ 395301 h 764284"/>
              <a:gd name="connsiteX1920" fmla="*/ 456372 w 1930879"/>
              <a:gd name="connsiteY1920" fmla="*/ 398299 h 764284"/>
              <a:gd name="connsiteX1921" fmla="*/ 458944 w 1930879"/>
              <a:gd name="connsiteY1921" fmla="*/ 409526 h 764284"/>
              <a:gd name="connsiteX1922" fmla="*/ 468319 w 1930879"/>
              <a:gd name="connsiteY1922" fmla="*/ 415609 h 764284"/>
              <a:gd name="connsiteX1923" fmla="*/ 476636 w 1930879"/>
              <a:gd name="connsiteY1923" fmla="*/ 414551 h 764284"/>
              <a:gd name="connsiteX1924" fmla="*/ 479355 w 1930879"/>
              <a:gd name="connsiteY1924" fmla="*/ 422883 h 764284"/>
              <a:gd name="connsiteX1925" fmla="*/ 483278 w 1930879"/>
              <a:gd name="connsiteY1925" fmla="*/ 426189 h 764284"/>
              <a:gd name="connsiteX1926" fmla="*/ 487510 w 1930879"/>
              <a:gd name="connsiteY1926" fmla="*/ 419988 h 764284"/>
              <a:gd name="connsiteX1927" fmla="*/ 484644 w 1930879"/>
              <a:gd name="connsiteY1927" fmla="*/ 411494 h 764284"/>
              <a:gd name="connsiteX1928" fmla="*/ 489039 w 1930879"/>
              <a:gd name="connsiteY1928" fmla="*/ 401194 h 764284"/>
              <a:gd name="connsiteX1929" fmla="*/ 475255 w 1930879"/>
              <a:gd name="connsiteY1929" fmla="*/ 398049 h 764284"/>
              <a:gd name="connsiteX1930" fmla="*/ 466350 w 1930879"/>
              <a:gd name="connsiteY1930" fmla="*/ 388189 h 764284"/>
              <a:gd name="connsiteX1931" fmla="*/ 463014 w 1930879"/>
              <a:gd name="connsiteY1931" fmla="*/ 369247 h 764284"/>
              <a:gd name="connsiteX1932" fmla="*/ 459679 w 1930879"/>
              <a:gd name="connsiteY1932" fmla="*/ 366206 h 764284"/>
              <a:gd name="connsiteX1933" fmla="*/ 458620 w 1930879"/>
              <a:gd name="connsiteY1933" fmla="*/ 359079 h 764284"/>
              <a:gd name="connsiteX1934" fmla="*/ 452581 w 1930879"/>
              <a:gd name="connsiteY1934" fmla="*/ 356199 h 764284"/>
              <a:gd name="connsiteX1935" fmla="*/ 447291 w 1930879"/>
              <a:gd name="connsiteY1935" fmla="*/ 356199 h 764284"/>
              <a:gd name="connsiteX1936" fmla="*/ 448055 w 1930879"/>
              <a:gd name="connsiteY1936" fmla="*/ 363619 h 764284"/>
              <a:gd name="connsiteX1937" fmla="*/ 451068 w 1930879"/>
              <a:gd name="connsiteY1937" fmla="*/ 369086 h 764284"/>
              <a:gd name="connsiteX1938" fmla="*/ 443045 w 1930879"/>
              <a:gd name="connsiteY1938" fmla="*/ 366353 h 764284"/>
              <a:gd name="connsiteX1939" fmla="*/ 437607 w 1930879"/>
              <a:gd name="connsiteY1939" fmla="*/ 360607 h 764284"/>
              <a:gd name="connsiteX1940" fmla="*/ 434889 w 1930879"/>
              <a:gd name="connsiteY1940" fmla="*/ 362120 h 764284"/>
              <a:gd name="connsiteX1941" fmla="*/ 434889 w 1930879"/>
              <a:gd name="connsiteY1941" fmla="*/ 362120 h 764284"/>
              <a:gd name="connsiteX1942" fmla="*/ 394493 w 1930879"/>
              <a:gd name="connsiteY1942" fmla="*/ 310586 h 764284"/>
              <a:gd name="connsiteX1943" fmla="*/ 390261 w 1930879"/>
              <a:gd name="connsiteY1943" fmla="*/ 316214 h 764284"/>
              <a:gd name="connsiteX1944" fmla="*/ 397065 w 1930879"/>
              <a:gd name="connsiteY1944" fmla="*/ 322724 h 764284"/>
              <a:gd name="connsiteX1945" fmla="*/ 404338 w 1930879"/>
              <a:gd name="connsiteY1945" fmla="*/ 318492 h 764284"/>
              <a:gd name="connsiteX1946" fmla="*/ 401605 w 1930879"/>
              <a:gd name="connsiteY1946" fmla="*/ 310586 h 764284"/>
              <a:gd name="connsiteX1947" fmla="*/ 394493 w 1930879"/>
              <a:gd name="connsiteY1947" fmla="*/ 310586 h 764284"/>
              <a:gd name="connsiteX1948" fmla="*/ 394493 w 1930879"/>
              <a:gd name="connsiteY1948" fmla="*/ 310586 h 764284"/>
              <a:gd name="connsiteX1949" fmla="*/ 401150 w 1930879"/>
              <a:gd name="connsiteY1949" fmla="*/ 292409 h 764284"/>
              <a:gd name="connsiteX1950" fmla="*/ 396624 w 1930879"/>
              <a:gd name="connsiteY1950" fmla="*/ 300624 h 764284"/>
              <a:gd name="connsiteX1951" fmla="*/ 400856 w 1930879"/>
              <a:gd name="connsiteY1951" fmla="*/ 305752 h 764284"/>
              <a:gd name="connsiteX1952" fmla="*/ 407645 w 1930879"/>
              <a:gd name="connsiteY1952" fmla="*/ 303474 h 764284"/>
              <a:gd name="connsiteX1953" fmla="*/ 417343 w 1930879"/>
              <a:gd name="connsiteY1953" fmla="*/ 308661 h 764284"/>
              <a:gd name="connsiteX1954" fmla="*/ 420679 w 1930879"/>
              <a:gd name="connsiteY1954" fmla="*/ 305913 h 764284"/>
              <a:gd name="connsiteX1955" fmla="*/ 407968 w 1930879"/>
              <a:gd name="connsiteY1955" fmla="*/ 294084 h 764284"/>
              <a:gd name="connsiteX1956" fmla="*/ 401150 w 1930879"/>
              <a:gd name="connsiteY1956" fmla="*/ 292409 h 764284"/>
              <a:gd name="connsiteX1957" fmla="*/ 401150 w 1930879"/>
              <a:gd name="connsiteY1957" fmla="*/ 292409 h 764284"/>
              <a:gd name="connsiteX1958" fmla="*/ 317493 w 1930879"/>
              <a:gd name="connsiteY1958" fmla="*/ 236378 h 764284"/>
              <a:gd name="connsiteX1959" fmla="*/ 311307 w 1930879"/>
              <a:gd name="connsiteY1959" fmla="*/ 246841 h 764284"/>
              <a:gd name="connsiteX1960" fmla="*/ 312820 w 1930879"/>
              <a:gd name="connsiteY1960" fmla="*/ 254703 h 764284"/>
              <a:gd name="connsiteX1961" fmla="*/ 327177 w 1930879"/>
              <a:gd name="connsiteY1961" fmla="*/ 256377 h 764284"/>
              <a:gd name="connsiteX1962" fmla="*/ 337022 w 1930879"/>
              <a:gd name="connsiteY1962" fmla="*/ 261212 h 764284"/>
              <a:gd name="connsiteX1963" fmla="*/ 340196 w 1930879"/>
              <a:gd name="connsiteY1963" fmla="*/ 258464 h 764284"/>
              <a:gd name="connsiteX1964" fmla="*/ 337463 w 1930879"/>
              <a:gd name="connsiteY1964" fmla="*/ 246370 h 764284"/>
              <a:gd name="connsiteX1965" fmla="*/ 328250 w 1930879"/>
              <a:gd name="connsiteY1965" fmla="*/ 238509 h 764284"/>
              <a:gd name="connsiteX1966" fmla="*/ 317493 w 1930879"/>
              <a:gd name="connsiteY1966" fmla="*/ 236378 h 764284"/>
              <a:gd name="connsiteX1967" fmla="*/ 317493 w 1930879"/>
              <a:gd name="connsiteY1967" fmla="*/ 236378 h 764284"/>
              <a:gd name="connsiteX1968" fmla="*/ 293747 w 1930879"/>
              <a:gd name="connsiteY1968" fmla="*/ 223476 h 764284"/>
              <a:gd name="connsiteX1969" fmla="*/ 298140 w 1930879"/>
              <a:gd name="connsiteY1969" fmla="*/ 223182 h 764284"/>
              <a:gd name="connsiteX1970" fmla="*/ 309044 w 1930879"/>
              <a:gd name="connsiteY1970" fmla="*/ 227135 h 764284"/>
              <a:gd name="connsiteX1971" fmla="*/ 313570 w 1930879"/>
              <a:gd name="connsiteY1971" fmla="*/ 233483 h 764284"/>
              <a:gd name="connsiteX1972" fmla="*/ 308279 w 1930879"/>
              <a:gd name="connsiteY1972" fmla="*/ 242580 h 764284"/>
              <a:gd name="connsiteX1973" fmla="*/ 304194 w 1930879"/>
              <a:gd name="connsiteY1973" fmla="*/ 238920 h 764284"/>
              <a:gd name="connsiteX1974" fmla="*/ 293747 w 1930879"/>
              <a:gd name="connsiteY1974" fmla="*/ 223476 h 764284"/>
              <a:gd name="connsiteX1975" fmla="*/ 293747 w 1930879"/>
              <a:gd name="connsiteY1975" fmla="*/ 223476 h 764284"/>
              <a:gd name="connsiteX1976" fmla="*/ 264842 w 1930879"/>
              <a:gd name="connsiteY1976" fmla="*/ 203021 h 764284"/>
              <a:gd name="connsiteX1977" fmla="*/ 269397 w 1930879"/>
              <a:gd name="connsiteY1977" fmla="*/ 215600 h 764284"/>
              <a:gd name="connsiteX1978" fmla="*/ 276980 w 1930879"/>
              <a:gd name="connsiteY1978" fmla="*/ 214380 h 764284"/>
              <a:gd name="connsiteX1979" fmla="*/ 284518 w 1930879"/>
              <a:gd name="connsiteY1979" fmla="*/ 205769 h 764284"/>
              <a:gd name="connsiteX1980" fmla="*/ 277112 w 1930879"/>
              <a:gd name="connsiteY1980" fmla="*/ 197261 h 764284"/>
              <a:gd name="connsiteX1981" fmla="*/ 271969 w 1930879"/>
              <a:gd name="connsiteY1981" fmla="*/ 201684 h 764284"/>
              <a:gd name="connsiteX1982" fmla="*/ 264842 w 1930879"/>
              <a:gd name="connsiteY1982" fmla="*/ 203021 h 764284"/>
              <a:gd name="connsiteX1983" fmla="*/ 264842 w 1930879"/>
              <a:gd name="connsiteY1983" fmla="*/ 203021 h 764284"/>
              <a:gd name="connsiteX1984" fmla="*/ 293893 w 1930879"/>
              <a:gd name="connsiteY1984" fmla="*/ 516944 h 764284"/>
              <a:gd name="connsiteX1985" fmla="*/ 304488 w 1930879"/>
              <a:gd name="connsiteY1985" fmla="*/ 524673 h 764284"/>
              <a:gd name="connsiteX1986" fmla="*/ 304341 w 1930879"/>
              <a:gd name="connsiteY1986" fmla="*/ 518765 h 764284"/>
              <a:gd name="connsiteX1987" fmla="*/ 299051 w 1930879"/>
              <a:gd name="connsiteY1987" fmla="*/ 514813 h 764284"/>
              <a:gd name="connsiteX1988" fmla="*/ 293893 w 1930879"/>
              <a:gd name="connsiteY1988" fmla="*/ 516944 h 764284"/>
              <a:gd name="connsiteX1989" fmla="*/ 293893 w 1930879"/>
              <a:gd name="connsiteY1989" fmla="*/ 516944 h 764284"/>
              <a:gd name="connsiteX1990" fmla="*/ 216408 w 1930879"/>
              <a:gd name="connsiteY1990" fmla="*/ 411451 h 764284"/>
              <a:gd name="connsiteX1991" fmla="*/ 210971 w 1930879"/>
              <a:gd name="connsiteY1991" fmla="*/ 419003 h 764284"/>
              <a:gd name="connsiteX1992" fmla="*/ 226371 w 1930879"/>
              <a:gd name="connsiteY1992" fmla="*/ 433214 h 764284"/>
              <a:gd name="connsiteX1993" fmla="*/ 224549 w 1930879"/>
              <a:gd name="connsiteY1993" fmla="*/ 425043 h 764284"/>
              <a:gd name="connsiteX1994" fmla="*/ 225166 w 1930879"/>
              <a:gd name="connsiteY1994" fmla="*/ 418122 h 764284"/>
              <a:gd name="connsiteX1995" fmla="*/ 216408 w 1930879"/>
              <a:gd name="connsiteY1995" fmla="*/ 411451 h 764284"/>
              <a:gd name="connsiteX1996" fmla="*/ 216408 w 1930879"/>
              <a:gd name="connsiteY1996" fmla="*/ 411451 h 764284"/>
              <a:gd name="connsiteX1997" fmla="*/ 204036 w 1930879"/>
              <a:gd name="connsiteY1997" fmla="*/ 403310 h 764284"/>
              <a:gd name="connsiteX1998" fmla="*/ 211588 w 1930879"/>
              <a:gd name="connsiteY1998" fmla="*/ 406630 h 764284"/>
              <a:gd name="connsiteX1999" fmla="*/ 205226 w 1930879"/>
              <a:gd name="connsiteY1999" fmla="*/ 412376 h 764284"/>
              <a:gd name="connsiteX2000" fmla="*/ 204036 w 1930879"/>
              <a:gd name="connsiteY2000" fmla="*/ 403310 h 764284"/>
              <a:gd name="connsiteX2001" fmla="*/ 204036 w 1930879"/>
              <a:gd name="connsiteY2001" fmla="*/ 403310 h 764284"/>
              <a:gd name="connsiteX2002" fmla="*/ 188636 w 1930879"/>
              <a:gd name="connsiteY2002" fmla="*/ 376727 h 764284"/>
              <a:gd name="connsiteX2003" fmla="*/ 184403 w 1930879"/>
              <a:gd name="connsiteY2003" fmla="*/ 381576 h 764284"/>
              <a:gd name="connsiteX2004" fmla="*/ 189253 w 1930879"/>
              <a:gd name="connsiteY2004" fmla="*/ 387924 h 764284"/>
              <a:gd name="connsiteX2005" fmla="*/ 198599 w 1930879"/>
              <a:gd name="connsiteY2005" fmla="*/ 390922 h 764284"/>
              <a:gd name="connsiteX2006" fmla="*/ 188636 w 1930879"/>
              <a:gd name="connsiteY2006" fmla="*/ 376727 h 764284"/>
              <a:gd name="connsiteX2007" fmla="*/ 188636 w 1930879"/>
              <a:gd name="connsiteY2007" fmla="*/ 376727 h 764284"/>
              <a:gd name="connsiteX2008" fmla="*/ 143038 w 1930879"/>
              <a:gd name="connsiteY2008" fmla="*/ 338712 h 764284"/>
              <a:gd name="connsiteX2009" fmla="*/ 143038 w 1930879"/>
              <a:gd name="connsiteY2009" fmla="*/ 345354 h 764284"/>
              <a:gd name="connsiteX2010" fmla="*/ 152104 w 1930879"/>
              <a:gd name="connsiteY2010" fmla="*/ 348645 h 764284"/>
              <a:gd name="connsiteX2011" fmla="*/ 162979 w 1930879"/>
              <a:gd name="connsiteY2011" fmla="*/ 364972 h 764284"/>
              <a:gd name="connsiteX2012" fmla="*/ 173515 w 1930879"/>
              <a:gd name="connsiteY2012" fmla="*/ 368292 h 764284"/>
              <a:gd name="connsiteX2013" fmla="*/ 173515 w 1930879"/>
              <a:gd name="connsiteY2013" fmla="*/ 352584 h 764284"/>
              <a:gd name="connsiteX2014" fmla="*/ 161171 w 1930879"/>
              <a:gd name="connsiteY2014" fmla="*/ 334774 h 764284"/>
              <a:gd name="connsiteX2015" fmla="*/ 151796 w 1930879"/>
              <a:gd name="connsiteY2015" fmla="*/ 331732 h 764284"/>
              <a:gd name="connsiteX2016" fmla="*/ 143038 w 1930879"/>
              <a:gd name="connsiteY2016" fmla="*/ 338712 h 764284"/>
              <a:gd name="connsiteX2017" fmla="*/ 143038 w 1930879"/>
              <a:gd name="connsiteY2017" fmla="*/ 338712 h 764284"/>
              <a:gd name="connsiteX2018" fmla="*/ 137513 w 1930879"/>
              <a:gd name="connsiteY2018" fmla="*/ 307574 h 764284"/>
              <a:gd name="connsiteX2019" fmla="*/ 133266 w 1930879"/>
              <a:gd name="connsiteY2019" fmla="*/ 316670 h 764284"/>
              <a:gd name="connsiteX2020" fmla="*/ 138277 w 1930879"/>
              <a:gd name="connsiteY2020" fmla="*/ 322430 h 764284"/>
              <a:gd name="connsiteX2021" fmla="*/ 144155 w 1930879"/>
              <a:gd name="connsiteY2021" fmla="*/ 316523 h 764284"/>
              <a:gd name="connsiteX2022" fmla="*/ 144008 w 1930879"/>
              <a:gd name="connsiteY2022" fmla="*/ 310425 h 764284"/>
              <a:gd name="connsiteX2023" fmla="*/ 137513 w 1930879"/>
              <a:gd name="connsiteY2023" fmla="*/ 307574 h 764284"/>
              <a:gd name="connsiteX2024" fmla="*/ 137513 w 1930879"/>
              <a:gd name="connsiteY2024" fmla="*/ 307574 h 764284"/>
              <a:gd name="connsiteX2025" fmla="*/ 143097 w 1930879"/>
              <a:gd name="connsiteY2025" fmla="*/ 284827 h 764284"/>
              <a:gd name="connsiteX2026" fmla="*/ 152927 w 1930879"/>
              <a:gd name="connsiteY2026" fmla="*/ 284988 h 764284"/>
              <a:gd name="connsiteX2027" fmla="*/ 156572 w 1930879"/>
              <a:gd name="connsiteY2027" fmla="*/ 287560 h 764284"/>
              <a:gd name="connsiteX2028" fmla="*/ 157483 w 1930879"/>
              <a:gd name="connsiteY2028" fmla="*/ 282123 h 764284"/>
              <a:gd name="connsiteX2029" fmla="*/ 147652 w 1930879"/>
              <a:gd name="connsiteY2029" fmla="*/ 278640 h 764284"/>
              <a:gd name="connsiteX2030" fmla="*/ 143097 w 1930879"/>
              <a:gd name="connsiteY2030" fmla="*/ 284827 h 764284"/>
              <a:gd name="connsiteX2031" fmla="*/ 143097 w 1930879"/>
              <a:gd name="connsiteY2031" fmla="*/ 284827 h 764284"/>
              <a:gd name="connsiteX2032" fmla="*/ 83201 w 1930879"/>
              <a:gd name="connsiteY2032" fmla="*/ 228340 h 764284"/>
              <a:gd name="connsiteX2033" fmla="*/ 91357 w 1930879"/>
              <a:gd name="connsiteY2033" fmla="*/ 228046 h 764284"/>
              <a:gd name="connsiteX2034" fmla="*/ 95456 w 1930879"/>
              <a:gd name="connsiteY2034" fmla="*/ 223623 h 764284"/>
              <a:gd name="connsiteX2035" fmla="*/ 100909 w 1930879"/>
              <a:gd name="connsiteY2035" fmla="*/ 225607 h 764284"/>
              <a:gd name="connsiteX2036" fmla="*/ 107080 w 1930879"/>
              <a:gd name="connsiteY2036" fmla="*/ 237437 h 764284"/>
              <a:gd name="connsiteX2037" fmla="*/ 116793 w 1930879"/>
              <a:gd name="connsiteY2037" fmla="*/ 245018 h 764284"/>
              <a:gd name="connsiteX2038" fmla="*/ 114207 w 1930879"/>
              <a:gd name="connsiteY2038" fmla="*/ 250896 h 764284"/>
              <a:gd name="connsiteX2039" fmla="*/ 112473 w 1930879"/>
              <a:gd name="connsiteY2039" fmla="*/ 261859 h 764284"/>
              <a:gd name="connsiteX2040" fmla="*/ 108770 w 1930879"/>
              <a:gd name="connsiteY2040" fmla="*/ 263578 h 764284"/>
              <a:gd name="connsiteX2041" fmla="*/ 100806 w 1930879"/>
              <a:gd name="connsiteY2041" fmla="*/ 248898 h 764284"/>
              <a:gd name="connsiteX2042" fmla="*/ 94928 w 1930879"/>
              <a:gd name="connsiteY2042" fmla="*/ 247370 h 764284"/>
              <a:gd name="connsiteX2043" fmla="*/ 92812 w 1930879"/>
              <a:gd name="connsiteY2043" fmla="*/ 238054 h 764284"/>
              <a:gd name="connsiteX2044" fmla="*/ 83201 w 1930879"/>
              <a:gd name="connsiteY2044" fmla="*/ 228340 h 764284"/>
              <a:gd name="connsiteX2045" fmla="*/ 83201 w 1930879"/>
              <a:gd name="connsiteY2045" fmla="*/ 228340 h 764284"/>
              <a:gd name="connsiteX2046" fmla="*/ 82746 w 1930879"/>
              <a:gd name="connsiteY2046" fmla="*/ 196497 h 764284"/>
              <a:gd name="connsiteX2047" fmla="*/ 92576 w 1930879"/>
              <a:gd name="connsiteY2047" fmla="*/ 199700 h 764284"/>
              <a:gd name="connsiteX2048" fmla="*/ 88932 w 1930879"/>
              <a:gd name="connsiteY2048" fmla="*/ 194381 h 764284"/>
              <a:gd name="connsiteX2049" fmla="*/ 82746 w 1930879"/>
              <a:gd name="connsiteY2049" fmla="*/ 196497 h 764284"/>
              <a:gd name="connsiteX2050" fmla="*/ 82746 w 1930879"/>
              <a:gd name="connsiteY2050" fmla="*/ 196497 h 764284"/>
              <a:gd name="connsiteX2051" fmla="*/ 25730 w 1930879"/>
              <a:gd name="connsiteY2051" fmla="*/ 159687 h 764284"/>
              <a:gd name="connsiteX2052" fmla="*/ 22395 w 1930879"/>
              <a:gd name="connsiteY2052" fmla="*/ 163184 h 764284"/>
              <a:gd name="connsiteX2053" fmla="*/ 19970 w 1930879"/>
              <a:gd name="connsiteY2053" fmla="*/ 168312 h 764284"/>
              <a:gd name="connsiteX2054" fmla="*/ 27979 w 1930879"/>
              <a:gd name="connsiteY2054" fmla="*/ 173338 h 764284"/>
              <a:gd name="connsiteX2055" fmla="*/ 37824 w 1930879"/>
              <a:gd name="connsiteY2055" fmla="*/ 171971 h 764284"/>
              <a:gd name="connsiteX2056" fmla="*/ 32079 w 1930879"/>
              <a:gd name="connsiteY2056" fmla="*/ 164257 h 764284"/>
              <a:gd name="connsiteX2057" fmla="*/ 25730 w 1930879"/>
              <a:gd name="connsiteY2057" fmla="*/ 159687 h 764284"/>
              <a:gd name="connsiteX2058" fmla="*/ 25730 w 1930879"/>
              <a:gd name="connsiteY2058" fmla="*/ 159687 h 764284"/>
              <a:gd name="connsiteX2059" fmla="*/ 1734 w 1930879"/>
              <a:gd name="connsiteY2059" fmla="*/ 41880 h 764284"/>
              <a:gd name="connsiteX2060" fmla="*/ 0 w 1930879"/>
              <a:gd name="connsiteY2060" fmla="*/ 46376 h 764284"/>
              <a:gd name="connsiteX2061" fmla="*/ 2131 w 1930879"/>
              <a:gd name="connsiteY2061" fmla="*/ 58646 h 764284"/>
              <a:gd name="connsiteX2062" fmla="*/ 12593 w 1930879"/>
              <a:gd name="connsiteY2062" fmla="*/ 81438 h 764284"/>
              <a:gd name="connsiteX2063" fmla="*/ 19250 w 1930879"/>
              <a:gd name="connsiteY2063" fmla="*/ 84480 h 764284"/>
              <a:gd name="connsiteX2064" fmla="*/ 37368 w 1930879"/>
              <a:gd name="connsiteY2064" fmla="*/ 104376 h 764284"/>
              <a:gd name="connsiteX2065" fmla="*/ 42791 w 1930879"/>
              <a:gd name="connsiteY2065" fmla="*/ 104376 h 764284"/>
              <a:gd name="connsiteX2066" fmla="*/ 53973 w 1930879"/>
              <a:gd name="connsiteY2066" fmla="*/ 118306 h 764284"/>
              <a:gd name="connsiteX2067" fmla="*/ 60307 w 1930879"/>
              <a:gd name="connsiteY2067" fmla="*/ 120687 h 764284"/>
              <a:gd name="connsiteX2068" fmla="*/ 65744 w 1930879"/>
              <a:gd name="connsiteY2068" fmla="*/ 118601 h 764284"/>
              <a:gd name="connsiteX2069" fmla="*/ 79322 w 1930879"/>
              <a:gd name="connsiteY2069" fmla="*/ 130048 h 764284"/>
              <a:gd name="connsiteX2070" fmla="*/ 94119 w 1930879"/>
              <a:gd name="connsiteY2070" fmla="*/ 153588 h 764284"/>
              <a:gd name="connsiteX2071" fmla="*/ 108917 w 1930879"/>
              <a:gd name="connsiteY2071" fmla="*/ 167784 h 764284"/>
              <a:gd name="connsiteX2072" fmla="*/ 113164 w 1930879"/>
              <a:gd name="connsiteY2072" fmla="*/ 167784 h 764284"/>
              <a:gd name="connsiteX2073" fmla="*/ 113164 w 1930879"/>
              <a:gd name="connsiteY2073" fmla="*/ 178672 h 764284"/>
              <a:gd name="connsiteX2074" fmla="*/ 117073 w 1930879"/>
              <a:gd name="connsiteY2074" fmla="*/ 181964 h 764284"/>
              <a:gd name="connsiteX2075" fmla="*/ 118601 w 1930879"/>
              <a:gd name="connsiteY2075" fmla="*/ 192735 h 764284"/>
              <a:gd name="connsiteX2076" fmla="*/ 123891 w 1930879"/>
              <a:gd name="connsiteY2076" fmla="*/ 197584 h 764284"/>
              <a:gd name="connsiteX2077" fmla="*/ 132663 w 1930879"/>
              <a:gd name="connsiteY2077" fmla="*/ 197408 h 764284"/>
              <a:gd name="connsiteX2078" fmla="*/ 143861 w 1930879"/>
              <a:gd name="connsiteY2078" fmla="*/ 211530 h 764284"/>
              <a:gd name="connsiteX2079" fmla="*/ 149606 w 1930879"/>
              <a:gd name="connsiteY2079" fmla="*/ 214851 h 764284"/>
              <a:gd name="connsiteX2080" fmla="*/ 154603 w 1930879"/>
              <a:gd name="connsiteY2080" fmla="*/ 214086 h 764284"/>
              <a:gd name="connsiteX2081" fmla="*/ 156101 w 1930879"/>
              <a:gd name="connsiteY2081" fmla="*/ 218495 h 764284"/>
              <a:gd name="connsiteX2082" fmla="*/ 152766 w 1930879"/>
              <a:gd name="connsiteY2082" fmla="*/ 224387 h 764284"/>
              <a:gd name="connsiteX2083" fmla="*/ 158056 w 1930879"/>
              <a:gd name="connsiteY2083" fmla="*/ 230280 h 764284"/>
              <a:gd name="connsiteX2084" fmla="*/ 162156 w 1930879"/>
              <a:gd name="connsiteY2084" fmla="*/ 240889 h 764284"/>
              <a:gd name="connsiteX2085" fmla="*/ 161744 w 1930879"/>
              <a:gd name="connsiteY2085" fmla="*/ 243593 h 764284"/>
              <a:gd name="connsiteX2086" fmla="*/ 170223 w 1930879"/>
              <a:gd name="connsiteY2086" fmla="*/ 265929 h 764284"/>
              <a:gd name="connsiteX2087" fmla="*/ 174132 w 1930879"/>
              <a:gd name="connsiteY2087" fmla="*/ 278023 h 764284"/>
              <a:gd name="connsiteX2088" fmla="*/ 185021 w 1930879"/>
              <a:gd name="connsiteY2088" fmla="*/ 281344 h 764284"/>
              <a:gd name="connsiteX2089" fmla="*/ 197394 w 1930879"/>
              <a:gd name="connsiteY2089" fmla="*/ 289778 h 764284"/>
              <a:gd name="connsiteX2090" fmla="*/ 197394 w 1930879"/>
              <a:gd name="connsiteY2090" fmla="*/ 297053 h 764284"/>
              <a:gd name="connsiteX2091" fmla="*/ 207665 w 1930879"/>
              <a:gd name="connsiteY2091" fmla="*/ 315156 h 764284"/>
              <a:gd name="connsiteX2092" fmla="*/ 217305 w 1930879"/>
              <a:gd name="connsiteY2092" fmla="*/ 322386 h 764284"/>
              <a:gd name="connsiteX2093" fmla="*/ 219127 w 1930879"/>
              <a:gd name="connsiteY2093" fmla="*/ 342915 h 764284"/>
              <a:gd name="connsiteX2094" fmla="*/ 234821 w 1930879"/>
              <a:gd name="connsiteY2094" fmla="*/ 371907 h 764284"/>
              <a:gd name="connsiteX2095" fmla="*/ 233924 w 1930879"/>
              <a:gd name="connsiteY2095" fmla="*/ 383692 h 764284"/>
              <a:gd name="connsiteX2096" fmla="*/ 237848 w 1930879"/>
              <a:gd name="connsiteY2096" fmla="*/ 394243 h 764284"/>
              <a:gd name="connsiteX2097" fmla="*/ 252939 w 1930879"/>
              <a:gd name="connsiteY2097" fmla="*/ 405720 h 764284"/>
              <a:gd name="connsiteX2098" fmla="*/ 268325 w 1930879"/>
              <a:gd name="connsiteY2098" fmla="*/ 424735 h 764284"/>
              <a:gd name="connsiteX2099" fmla="*/ 272557 w 1930879"/>
              <a:gd name="connsiteY2099" fmla="*/ 435006 h 764284"/>
              <a:gd name="connsiteX2100" fmla="*/ 284327 w 1930879"/>
              <a:gd name="connsiteY2100" fmla="*/ 437445 h 764284"/>
              <a:gd name="connsiteX2101" fmla="*/ 288574 w 1930879"/>
              <a:gd name="connsiteY2101" fmla="*/ 442265 h 764284"/>
              <a:gd name="connsiteX2102" fmla="*/ 298831 w 1930879"/>
              <a:gd name="connsiteY2102" fmla="*/ 448907 h 764284"/>
              <a:gd name="connsiteX2103" fmla="*/ 300359 w 1930879"/>
              <a:gd name="connsiteY2103" fmla="*/ 460986 h 764284"/>
              <a:gd name="connsiteX2104" fmla="*/ 309396 w 1930879"/>
              <a:gd name="connsiteY2104" fmla="*/ 466732 h 764284"/>
              <a:gd name="connsiteX2105" fmla="*/ 320270 w 1930879"/>
              <a:gd name="connsiteY2105" fmla="*/ 478781 h 764284"/>
              <a:gd name="connsiteX2106" fmla="*/ 338991 w 1930879"/>
              <a:gd name="connsiteY2106" fmla="*/ 490582 h 764284"/>
              <a:gd name="connsiteX2107" fmla="*/ 343209 w 1930879"/>
              <a:gd name="connsiteY2107" fmla="*/ 499633 h 764284"/>
              <a:gd name="connsiteX2108" fmla="*/ 355302 w 1930879"/>
              <a:gd name="connsiteY2108" fmla="*/ 502954 h 764284"/>
              <a:gd name="connsiteX2109" fmla="*/ 380063 w 1930879"/>
              <a:gd name="connsiteY2109" fmla="*/ 524702 h 764284"/>
              <a:gd name="connsiteX2110" fmla="*/ 382164 w 1930879"/>
              <a:gd name="connsiteY2110" fmla="*/ 533446 h 764284"/>
              <a:gd name="connsiteX2111" fmla="*/ 387601 w 1930879"/>
              <a:gd name="connsiteY2111" fmla="*/ 535855 h 764284"/>
              <a:gd name="connsiteX2112" fmla="*/ 393361 w 1930879"/>
              <a:gd name="connsiteY2112" fmla="*/ 545524 h 764284"/>
              <a:gd name="connsiteX2113" fmla="*/ 396359 w 1930879"/>
              <a:gd name="connsiteY2113" fmla="*/ 541910 h 764284"/>
              <a:gd name="connsiteX2114" fmla="*/ 396359 w 1930879"/>
              <a:gd name="connsiteY2114" fmla="*/ 533769 h 764284"/>
              <a:gd name="connsiteX2115" fmla="*/ 393935 w 1930879"/>
              <a:gd name="connsiteY2115" fmla="*/ 529537 h 764284"/>
              <a:gd name="connsiteX2116" fmla="*/ 393935 w 1930879"/>
              <a:gd name="connsiteY2116" fmla="*/ 525011 h 764284"/>
              <a:gd name="connsiteX2117" fmla="*/ 401488 w 1930879"/>
              <a:gd name="connsiteY2117" fmla="*/ 526495 h 764284"/>
              <a:gd name="connsiteX2118" fmla="*/ 417784 w 1930879"/>
              <a:gd name="connsiteY2118" fmla="*/ 541587 h 764284"/>
              <a:gd name="connsiteX2119" fmla="*/ 421119 w 1930879"/>
              <a:gd name="connsiteY2119" fmla="*/ 538882 h 764284"/>
              <a:gd name="connsiteX2120" fmla="*/ 421414 w 1930879"/>
              <a:gd name="connsiteY2120" fmla="*/ 528008 h 764284"/>
              <a:gd name="connsiteX2121" fmla="*/ 424749 w 1930879"/>
              <a:gd name="connsiteY2121" fmla="*/ 522263 h 764284"/>
              <a:gd name="connsiteX2122" fmla="*/ 431700 w 1930879"/>
              <a:gd name="connsiteY2122" fmla="*/ 523791 h 764284"/>
              <a:gd name="connsiteX2123" fmla="*/ 439253 w 1930879"/>
              <a:gd name="connsiteY2123" fmla="*/ 535547 h 764284"/>
              <a:gd name="connsiteX2124" fmla="*/ 444058 w 1930879"/>
              <a:gd name="connsiteY2124" fmla="*/ 537678 h 764284"/>
              <a:gd name="connsiteX2125" fmla="*/ 449819 w 1930879"/>
              <a:gd name="connsiteY2125" fmla="*/ 531932 h 764284"/>
              <a:gd name="connsiteX2126" fmla="*/ 448922 w 1930879"/>
              <a:gd name="connsiteY2126" fmla="*/ 513211 h 764284"/>
              <a:gd name="connsiteX2127" fmla="*/ 453125 w 1930879"/>
              <a:gd name="connsiteY2127" fmla="*/ 490287 h 764284"/>
              <a:gd name="connsiteX2128" fmla="*/ 448599 w 1930879"/>
              <a:gd name="connsiteY2128" fmla="*/ 474872 h 764284"/>
              <a:gd name="connsiteX2129" fmla="*/ 455549 w 1930879"/>
              <a:gd name="connsiteY2129" fmla="*/ 458253 h 764284"/>
              <a:gd name="connsiteX2130" fmla="*/ 451935 w 1930879"/>
              <a:gd name="connsiteY2130" fmla="*/ 451934 h 764284"/>
              <a:gd name="connsiteX2131" fmla="*/ 452537 w 1930879"/>
              <a:gd name="connsiteY2131" fmla="*/ 438621 h 764284"/>
              <a:gd name="connsiteX2132" fmla="*/ 460075 w 1930879"/>
              <a:gd name="connsiteY2132" fmla="*/ 435329 h 764284"/>
              <a:gd name="connsiteX2133" fmla="*/ 463411 w 1930879"/>
              <a:gd name="connsiteY2133" fmla="*/ 429275 h 764284"/>
              <a:gd name="connsiteX2134" fmla="*/ 462191 w 1930879"/>
              <a:gd name="connsiteY2134" fmla="*/ 421428 h 764284"/>
              <a:gd name="connsiteX2135" fmla="*/ 455858 w 1930879"/>
              <a:gd name="connsiteY2135" fmla="*/ 418431 h 764284"/>
              <a:gd name="connsiteX2136" fmla="*/ 448305 w 1930879"/>
              <a:gd name="connsiteY2136" fmla="*/ 412376 h 764284"/>
              <a:gd name="connsiteX2137" fmla="*/ 444969 w 1930879"/>
              <a:gd name="connsiteY2137" fmla="*/ 402722 h 764284"/>
              <a:gd name="connsiteX2138" fmla="*/ 439841 w 1930879"/>
              <a:gd name="connsiteY2138" fmla="*/ 399974 h 764284"/>
              <a:gd name="connsiteX2139" fmla="*/ 437446 w 1930879"/>
              <a:gd name="connsiteY2139" fmla="*/ 393361 h 764284"/>
              <a:gd name="connsiteX2140" fmla="*/ 429555 w 1930879"/>
              <a:gd name="connsiteY2140" fmla="*/ 390011 h 764284"/>
              <a:gd name="connsiteX2141" fmla="*/ 416917 w 1930879"/>
              <a:gd name="connsiteY2141" fmla="*/ 391539 h 764284"/>
              <a:gd name="connsiteX2142" fmla="*/ 408747 w 1930879"/>
              <a:gd name="connsiteY2142" fmla="*/ 390305 h 764284"/>
              <a:gd name="connsiteX2143" fmla="*/ 407542 w 1930879"/>
              <a:gd name="connsiteY2143" fmla="*/ 377961 h 764284"/>
              <a:gd name="connsiteX2144" fmla="*/ 401488 w 1930879"/>
              <a:gd name="connsiteY2144" fmla="*/ 369821 h 764284"/>
              <a:gd name="connsiteX2145" fmla="*/ 396080 w 1930879"/>
              <a:gd name="connsiteY2145" fmla="*/ 373112 h 764284"/>
              <a:gd name="connsiteX2146" fmla="*/ 399989 w 1930879"/>
              <a:gd name="connsiteY2146" fmla="*/ 364972 h 764284"/>
              <a:gd name="connsiteX2147" fmla="*/ 396668 w 1930879"/>
              <a:gd name="connsiteY2147" fmla="*/ 355919 h 764284"/>
              <a:gd name="connsiteX2148" fmla="*/ 395463 w 1930879"/>
              <a:gd name="connsiteY2148" fmla="*/ 335391 h 764284"/>
              <a:gd name="connsiteX2149" fmla="*/ 385500 w 1930879"/>
              <a:gd name="connsiteY2149" fmla="*/ 339300 h 764284"/>
              <a:gd name="connsiteX2150" fmla="*/ 381253 w 1930879"/>
              <a:gd name="connsiteY2150" fmla="*/ 335391 h 764284"/>
              <a:gd name="connsiteX2151" fmla="*/ 364957 w 1930879"/>
              <a:gd name="connsiteY2151" fmla="*/ 335097 h 764284"/>
              <a:gd name="connsiteX2152" fmla="*/ 350776 w 1930879"/>
              <a:gd name="connsiteY2152" fmla="*/ 325428 h 764284"/>
              <a:gd name="connsiteX2153" fmla="*/ 351070 w 1930879"/>
              <a:gd name="connsiteY2153" fmla="*/ 318448 h 764284"/>
              <a:gd name="connsiteX2154" fmla="*/ 359535 w 1930879"/>
              <a:gd name="connsiteY2154" fmla="*/ 314539 h 764284"/>
              <a:gd name="connsiteX2155" fmla="*/ 369233 w 1930879"/>
              <a:gd name="connsiteY2155" fmla="*/ 309102 h 764284"/>
              <a:gd name="connsiteX2156" fmla="*/ 362885 w 1930879"/>
              <a:gd name="connsiteY2156" fmla="*/ 305752 h 764284"/>
              <a:gd name="connsiteX2157" fmla="*/ 353803 w 1930879"/>
              <a:gd name="connsiteY2157" fmla="*/ 307119 h 764284"/>
              <a:gd name="connsiteX2158" fmla="*/ 348822 w 1930879"/>
              <a:gd name="connsiteY2158" fmla="*/ 305149 h 764284"/>
              <a:gd name="connsiteX2159" fmla="*/ 339741 w 1930879"/>
              <a:gd name="connsiteY2159" fmla="*/ 308485 h 764284"/>
              <a:gd name="connsiteX2160" fmla="*/ 346251 w 1930879"/>
              <a:gd name="connsiteY2160" fmla="*/ 302563 h 764284"/>
              <a:gd name="connsiteX2161" fmla="*/ 356228 w 1930879"/>
              <a:gd name="connsiteY2161" fmla="*/ 295142 h 764284"/>
              <a:gd name="connsiteX2162" fmla="*/ 368616 w 1930879"/>
              <a:gd name="connsiteY2162" fmla="*/ 293173 h 764284"/>
              <a:gd name="connsiteX2163" fmla="*/ 366220 w 1930879"/>
              <a:gd name="connsiteY2163" fmla="*/ 284533 h 764284"/>
              <a:gd name="connsiteX2164" fmla="*/ 353363 w 1930879"/>
              <a:gd name="connsiteY2164" fmla="*/ 270294 h 764284"/>
              <a:gd name="connsiteX2165" fmla="*/ 345971 w 1930879"/>
              <a:gd name="connsiteY2165" fmla="*/ 269382 h 764284"/>
              <a:gd name="connsiteX2166" fmla="*/ 336258 w 1930879"/>
              <a:gd name="connsiteY2166" fmla="*/ 275907 h 764284"/>
              <a:gd name="connsiteX2167" fmla="*/ 327632 w 1930879"/>
              <a:gd name="connsiteY2167" fmla="*/ 281212 h 764284"/>
              <a:gd name="connsiteX2168" fmla="*/ 317052 w 1930879"/>
              <a:gd name="connsiteY2168" fmla="*/ 281829 h 764284"/>
              <a:gd name="connsiteX2169" fmla="*/ 323121 w 1930879"/>
              <a:gd name="connsiteY2169" fmla="*/ 280609 h 764284"/>
              <a:gd name="connsiteX2170" fmla="*/ 327045 w 1930879"/>
              <a:gd name="connsiteY2170" fmla="*/ 276965 h 764284"/>
              <a:gd name="connsiteX2171" fmla="*/ 330968 w 1930879"/>
              <a:gd name="connsiteY2171" fmla="*/ 275907 h 764284"/>
              <a:gd name="connsiteX2172" fmla="*/ 335068 w 1930879"/>
              <a:gd name="connsiteY2172" fmla="*/ 270147 h 764284"/>
              <a:gd name="connsiteX2173" fmla="*/ 333070 w 1930879"/>
              <a:gd name="connsiteY2173" fmla="*/ 264856 h 764284"/>
              <a:gd name="connsiteX2174" fmla="*/ 323562 w 1930879"/>
              <a:gd name="connsiteY2174" fmla="*/ 260286 h 764284"/>
              <a:gd name="connsiteX2175" fmla="*/ 308897 w 1930879"/>
              <a:gd name="connsiteY2175" fmla="*/ 260756 h 764284"/>
              <a:gd name="connsiteX2176" fmla="*/ 298449 w 1930879"/>
              <a:gd name="connsiteY2176" fmla="*/ 252116 h 764284"/>
              <a:gd name="connsiteX2177" fmla="*/ 298449 w 1930879"/>
              <a:gd name="connsiteY2177" fmla="*/ 246517 h 764284"/>
              <a:gd name="connsiteX2178" fmla="*/ 297082 w 1930879"/>
              <a:gd name="connsiteY2178" fmla="*/ 235600 h 764284"/>
              <a:gd name="connsiteX2179" fmla="*/ 279551 w 1930879"/>
              <a:gd name="connsiteY2179" fmla="*/ 218333 h 764284"/>
              <a:gd name="connsiteX2180" fmla="*/ 273791 w 1930879"/>
              <a:gd name="connsiteY2180" fmla="*/ 217128 h 764284"/>
              <a:gd name="connsiteX2181" fmla="*/ 268354 w 1930879"/>
              <a:gd name="connsiteY2181" fmla="*/ 218803 h 764284"/>
              <a:gd name="connsiteX2182" fmla="*/ 261550 w 1930879"/>
              <a:gd name="connsiteY2182" fmla="*/ 213469 h 764284"/>
              <a:gd name="connsiteX2183" fmla="*/ 259596 w 1930879"/>
              <a:gd name="connsiteY2183" fmla="*/ 197996 h 764284"/>
              <a:gd name="connsiteX2184" fmla="*/ 247532 w 1930879"/>
              <a:gd name="connsiteY2184" fmla="*/ 185931 h 764284"/>
              <a:gd name="connsiteX2185" fmla="*/ 231808 w 1930879"/>
              <a:gd name="connsiteY2185" fmla="*/ 177188 h 764284"/>
              <a:gd name="connsiteX2186" fmla="*/ 221860 w 1930879"/>
              <a:gd name="connsiteY2186" fmla="*/ 176586 h 764284"/>
              <a:gd name="connsiteX2187" fmla="*/ 219729 w 1930879"/>
              <a:gd name="connsiteY2187" fmla="*/ 180494 h 764284"/>
              <a:gd name="connsiteX2188" fmla="*/ 214924 w 1930879"/>
              <a:gd name="connsiteY2188" fmla="*/ 177188 h 764284"/>
              <a:gd name="connsiteX2189" fmla="*/ 212485 w 1930879"/>
              <a:gd name="connsiteY2189" fmla="*/ 166006 h 764284"/>
              <a:gd name="connsiteX2190" fmla="*/ 206769 w 1930879"/>
              <a:gd name="connsiteY2190" fmla="*/ 171736 h 764284"/>
              <a:gd name="connsiteX2191" fmla="*/ 202522 w 1930879"/>
              <a:gd name="connsiteY2191" fmla="*/ 165711 h 764284"/>
              <a:gd name="connsiteX2192" fmla="*/ 201920 w 1930879"/>
              <a:gd name="connsiteY2192" fmla="*/ 153294 h 764284"/>
              <a:gd name="connsiteX2193" fmla="*/ 194381 w 1930879"/>
              <a:gd name="connsiteY2193" fmla="*/ 143626 h 764284"/>
              <a:gd name="connsiteX2194" fmla="*/ 185315 w 1930879"/>
              <a:gd name="connsiteY2194" fmla="*/ 141847 h 764284"/>
              <a:gd name="connsiteX2195" fmla="*/ 181979 w 1930879"/>
              <a:gd name="connsiteY2195" fmla="*/ 136102 h 764284"/>
              <a:gd name="connsiteX2196" fmla="*/ 157836 w 1930879"/>
              <a:gd name="connsiteY2196" fmla="*/ 120099 h 764284"/>
              <a:gd name="connsiteX2197" fmla="*/ 149680 w 1930879"/>
              <a:gd name="connsiteY2197" fmla="*/ 119174 h 764284"/>
              <a:gd name="connsiteX2198" fmla="*/ 139732 w 1930879"/>
              <a:gd name="connsiteY2198" fmla="*/ 108035 h 764284"/>
              <a:gd name="connsiteX2199" fmla="*/ 129769 w 1930879"/>
              <a:gd name="connsiteY2199" fmla="*/ 106522 h 764284"/>
              <a:gd name="connsiteX2200" fmla="*/ 127050 w 1930879"/>
              <a:gd name="connsiteY2200" fmla="*/ 100159 h 764284"/>
              <a:gd name="connsiteX2201" fmla="*/ 124934 w 1930879"/>
              <a:gd name="connsiteY2201" fmla="*/ 86889 h 764284"/>
              <a:gd name="connsiteX2202" fmla="*/ 116485 w 1930879"/>
              <a:gd name="connsiteY2202" fmla="*/ 82349 h 764284"/>
              <a:gd name="connsiteX2203" fmla="*/ 111635 w 1930879"/>
              <a:gd name="connsiteY2203" fmla="*/ 72092 h 764284"/>
              <a:gd name="connsiteX2204" fmla="*/ 108021 w 1930879"/>
              <a:gd name="connsiteY2204" fmla="*/ 70858 h 764284"/>
              <a:gd name="connsiteX2205" fmla="*/ 101981 w 1930879"/>
              <a:gd name="connsiteY2205" fmla="*/ 60042 h 764284"/>
              <a:gd name="connsiteX2206" fmla="*/ 92312 w 1930879"/>
              <a:gd name="connsiteY2206" fmla="*/ 56383 h 764284"/>
              <a:gd name="connsiteX2207" fmla="*/ 83583 w 1930879"/>
              <a:gd name="connsiteY2207" fmla="*/ 56383 h 764284"/>
              <a:gd name="connsiteX2208" fmla="*/ 77823 w 1930879"/>
              <a:gd name="connsiteY2208" fmla="*/ 58514 h 764284"/>
              <a:gd name="connsiteX2209" fmla="*/ 73297 w 1930879"/>
              <a:gd name="connsiteY2209" fmla="*/ 55516 h 764284"/>
              <a:gd name="connsiteX2210" fmla="*/ 62746 w 1930879"/>
              <a:gd name="connsiteY2210" fmla="*/ 55193 h 764284"/>
              <a:gd name="connsiteX2211" fmla="*/ 50359 w 1930879"/>
              <a:gd name="connsiteY2211" fmla="*/ 58514 h 764284"/>
              <a:gd name="connsiteX2212" fmla="*/ 44305 w 1930879"/>
              <a:gd name="connsiteY2212" fmla="*/ 54591 h 764284"/>
              <a:gd name="connsiteX2213" fmla="*/ 24981 w 1930879"/>
              <a:gd name="connsiteY2213" fmla="*/ 41307 h 764284"/>
              <a:gd name="connsiteX2214" fmla="*/ 7774 w 1930879"/>
              <a:gd name="connsiteY2214" fmla="*/ 38867 h 764284"/>
              <a:gd name="connsiteX2215" fmla="*/ 1734 w 1930879"/>
              <a:gd name="connsiteY2215" fmla="*/ 41880 h 76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</a:cxnLst>
            <a:rect l="l" t="t" r="r" b="b"/>
            <a:pathLst>
              <a:path w="1930879" h="764284">
                <a:moveTo>
                  <a:pt x="1930879" y="400929"/>
                </a:moveTo>
                <a:lnTo>
                  <a:pt x="1925604" y="558221"/>
                </a:lnTo>
                <a:lnTo>
                  <a:pt x="1923165" y="570124"/>
                </a:lnTo>
                <a:lnTo>
                  <a:pt x="1923032" y="576854"/>
                </a:lnTo>
                <a:lnTo>
                  <a:pt x="1924854" y="580351"/>
                </a:lnTo>
                <a:lnTo>
                  <a:pt x="1921445" y="682229"/>
                </a:lnTo>
                <a:lnTo>
                  <a:pt x="1918977" y="682185"/>
                </a:lnTo>
                <a:lnTo>
                  <a:pt x="1908690" y="678541"/>
                </a:lnTo>
                <a:lnTo>
                  <a:pt x="1897008" y="665903"/>
                </a:lnTo>
                <a:lnTo>
                  <a:pt x="1894289" y="659849"/>
                </a:lnTo>
                <a:lnTo>
                  <a:pt x="1894583" y="657116"/>
                </a:lnTo>
                <a:lnTo>
                  <a:pt x="1886104" y="649548"/>
                </a:lnTo>
                <a:lnTo>
                  <a:pt x="1882152" y="647109"/>
                </a:lnTo>
                <a:lnTo>
                  <a:pt x="1880667" y="640614"/>
                </a:lnTo>
                <a:lnTo>
                  <a:pt x="1884444" y="634545"/>
                </a:lnTo>
                <a:lnTo>
                  <a:pt x="1884150" y="625170"/>
                </a:lnTo>
                <a:lnTo>
                  <a:pt x="1882152" y="634398"/>
                </a:lnTo>
                <a:lnTo>
                  <a:pt x="1876714" y="637866"/>
                </a:lnTo>
                <a:lnTo>
                  <a:pt x="1864180" y="636955"/>
                </a:lnTo>
                <a:lnTo>
                  <a:pt x="1857082" y="640761"/>
                </a:lnTo>
                <a:lnTo>
                  <a:pt x="1851161" y="640614"/>
                </a:lnTo>
                <a:lnTo>
                  <a:pt x="1847517" y="636955"/>
                </a:lnTo>
                <a:lnTo>
                  <a:pt x="1837685" y="642289"/>
                </a:lnTo>
                <a:lnTo>
                  <a:pt x="1832557" y="636338"/>
                </a:lnTo>
                <a:lnTo>
                  <a:pt x="1836349" y="633957"/>
                </a:lnTo>
                <a:lnTo>
                  <a:pt x="1838920" y="627462"/>
                </a:lnTo>
                <a:lnTo>
                  <a:pt x="1838920" y="622569"/>
                </a:lnTo>
                <a:lnTo>
                  <a:pt x="1840875" y="619836"/>
                </a:lnTo>
                <a:lnTo>
                  <a:pt x="1842403" y="609108"/>
                </a:lnTo>
                <a:lnTo>
                  <a:pt x="1837113" y="606978"/>
                </a:lnTo>
                <a:lnTo>
                  <a:pt x="1832410" y="600953"/>
                </a:lnTo>
                <a:lnTo>
                  <a:pt x="1836966" y="599865"/>
                </a:lnTo>
                <a:lnTo>
                  <a:pt x="1840727" y="601100"/>
                </a:lnTo>
                <a:lnTo>
                  <a:pt x="1849059" y="597749"/>
                </a:lnTo>
                <a:lnTo>
                  <a:pt x="1854349" y="597132"/>
                </a:lnTo>
                <a:lnTo>
                  <a:pt x="1848281" y="595442"/>
                </a:lnTo>
                <a:lnTo>
                  <a:pt x="1839067" y="596824"/>
                </a:lnTo>
                <a:lnTo>
                  <a:pt x="1831646" y="593327"/>
                </a:lnTo>
                <a:lnTo>
                  <a:pt x="1824681" y="588036"/>
                </a:lnTo>
                <a:lnTo>
                  <a:pt x="1826811" y="582599"/>
                </a:lnTo>
                <a:lnTo>
                  <a:pt x="1830735" y="582143"/>
                </a:lnTo>
                <a:lnTo>
                  <a:pt x="1837245" y="582878"/>
                </a:lnTo>
                <a:lnTo>
                  <a:pt x="1833777" y="578646"/>
                </a:lnTo>
                <a:lnTo>
                  <a:pt x="1822874" y="570770"/>
                </a:lnTo>
                <a:lnTo>
                  <a:pt x="1815599" y="565788"/>
                </a:lnTo>
                <a:lnTo>
                  <a:pt x="1813278" y="560454"/>
                </a:lnTo>
                <a:lnTo>
                  <a:pt x="1815379" y="551711"/>
                </a:lnTo>
                <a:lnTo>
                  <a:pt x="1806034" y="542057"/>
                </a:lnTo>
                <a:lnTo>
                  <a:pt x="1806034" y="538442"/>
                </a:lnTo>
                <a:lnTo>
                  <a:pt x="1814468" y="531476"/>
                </a:lnTo>
                <a:lnTo>
                  <a:pt x="1806606" y="532079"/>
                </a:lnTo>
                <a:lnTo>
                  <a:pt x="1801801" y="528773"/>
                </a:lnTo>
                <a:lnTo>
                  <a:pt x="1803594" y="525731"/>
                </a:lnTo>
                <a:lnTo>
                  <a:pt x="1800273" y="521822"/>
                </a:lnTo>
                <a:lnTo>
                  <a:pt x="1806327" y="516973"/>
                </a:lnTo>
                <a:lnTo>
                  <a:pt x="1796658" y="518810"/>
                </a:lnTo>
                <a:lnTo>
                  <a:pt x="1793939" y="515504"/>
                </a:lnTo>
                <a:lnTo>
                  <a:pt x="1789399" y="517296"/>
                </a:lnTo>
                <a:lnTo>
                  <a:pt x="1786092" y="514886"/>
                </a:lnTo>
                <a:lnTo>
                  <a:pt x="1793029" y="506716"/>
                </a:lnTo>
                <a:lnTo>
                  <a:pt x="1787004" y="510361"/>
                </a:lnTo>
                <a:lnTo>
                  <a:pt x="1779450" y="510669"/>
                </a:lnTo>
                <a:lnTo>
                  <a:pt x="1768268" y="506098"/>
                </a:lnTo>
                <a:lnTo>
                  <a:pt x="1765256" y="498281"/>
                </a:lnTo>
                <a:lnTo>
                  <a:pt x="1753779" y="494343"/>
                </a:lnTo>
                <a:lnTo>
                  <a:pt x="1746520" y="495578"/>
                </a:lnTo>
                <a:lnTo>
                  <a:pt x="1721774" y="487686"/>
                </a:lnTo>
                <a:lnTo>
                  <a:pt x="1696117" y="479869"/>
                </a:lnTo>
                <a:lnTo>
                  <a:pt x="1683568" y="479060"/>
                </a:lnTo>
                <a:lnTo>
                  <a:pt x="1673576" y="474388"/>
                </a:lnTo>
                <a:lnTo>
                  <a:pt x="1671592" y="470714"/>
                </a:lnTo>
                <a:lnTo>
                  <a:pt x="1670533" y="467422"/>
                </a:lnTo>
                <a:lnTo>
                  <a:pt x="1661614" y="465438"/>
                </a:lnTo>
                <a:lnTo>
                  <a:pt x="1662055" y="459385"/>
                </a:lnTo>
                <a:lnTo>
                  <a:pt x="1668109" y="458474"/>
                </a:lnTo>
                <a:lnTo>
                  <a:pt x="1671445" y="459385"/>
                </a:lnTo>
                <a:lnTo>
                  <a:pt x="1670975" y="457415"/>
                </a:lnTo>
                <a:lnTo>
                  <a:pt x="1664803" y="456358"/>
                </a:lnTo>
                <a:lnTo>
                  <a:pt x="1657661" y="459238"/>
                </a:lnTo>
                <a:lnTo>
                  <a:pt x="1652048" y="457122"/>
                </a:lnTo>
                <a:lnTo>
                  <a:pt x="1649329" y="453653"/>
                </a:lnTo>
                <a:lnTo>
                  <a:pt x="1646919" y="452889"/>
                </a:lnTo>
                <a:lnTo>
                  <a:pt x="1643275" y="457122"/>
                </a:lnTo>
                <a:lnTo>
                  <a:pt x="1641747" y="448804"/>
                </a:lnTo>
                <a:lnTo>
                  <a:pt x="1638441" y="446541"/>
                </a:lnTo>
                <a:lnTo>
                  <a:pt x="1635252" y="448070"/>
                </a:lnTo>
                <a:lnTo>
                  <a:pt x="1633121" y="451508"/>
                </a:lnTo>
                <a:lnTo>
                  <a:pt x="1628433" y="446394"/>
                </a:lnTo>
                <a:lnTo>
                  <a:pt x="1625862" y="436064"/>
                </a:lnTo>
                <a:lnTo>
                  <a:pt x="1622144" y="427321"/>
                </a:lnTo>
                <a:lnTo>
                  <a:pt x="1627272" y="420679"/>
                </a:lnTo>
                <a:lnTo>
                  <a:pt x="1627272" y="410716"/>
                </a:lnTo>
                <a:lnTo>
                  <a:pt x="1623041" y="418886"/>
                </a:lnTo>
                <a:lnTo>
                  <a:pt x="1619734" y="427938"/>
                </a:lnTo>
                <a:lnTo>
                  <a:pt x="1618514" y="434242"/>
                </a:lnTo>
                <a:lnTo>
                  <a:pt x="1614885" y="436064"/>
                </a:lnTo>
                <a:lnTo>
                  <a:pt x="1608566" y="447555"/>
                </a:lnTo>
                <a:lnTo>
                  <a:pt x="1609463" y="454491"/>
                </a:lnTo>
                <a:lnTo>
                  <a:pt x="1600999" y="465057"/>
                </a:lnTo>
                <a:lnTo>
                  <a:pt x="1592549" y="466878"/>
                </a:lnTo>
                <a:lnTo>
                  <a:pt x="1584996" y="464454"/>
                </a:lnTo>
                <a:lnTo>
                  <a:pt x="1578662" y="450259"/>
                </a:lnTo>
                <a:lnTo>
                  <a:pt x="1578972" y="445116"/>
                </a:lnTo>
                <a:lnTo>
                  <a:pt x="1582586" y="443602"/>
                </a:lnTo>
                <a:lnTo>
                  <a:pt x="1583497" y="437886"/>
                </a:lnTo>
                <a:lnTo>
                  <a:pt x="1582292" y="432155"/>
                </a:lnTo>
                <a:lnTo>
                  <a:pt x="1577149" y="433933"/>
                </a:lnTo>
                <a:lnTo>
                  <a:pt x="1574122" y="430935"/>
                </a:lnTo>
                <a:lnTo>
                  <a:pt x="1569890" y="420679"/>
                </a:lnTo>
                <a:lnTo>
                  <a:pt x="1562352" y="416741"/>
                </a:lnTo>
                <a:lnTo>
                  <a:pt x="1552712" y="415227"/>
                </a:lnTo>
                <a:lnTo>
                  <a:pt x="1549685" y="411009"/>
                </a:lnTo>
                <a:lnTo>
                  <a:pt x="1554799" y="404647"/>
                </a:lnTo>
                <a:lnTo>
                  <a:pt x="1564791" y="403780"/>
                </a:lnTo>
                <a:lnTo>
                  <a:pt x="1568112" y="407086"/>
                </a:lnTo>
                <a:lnTo>
                  <a:pt x="1576841" y="407997"/>
                </a:lnTo>
                <a:lnTo>
                  <a:pt x="1583188" y="411304"/>
                </a:lnTo>
                <a:lnTo>
                  <a:pt x="1591329" y="406484"/>
                </a:lnTo>
                <a:lnTo>
                  <a:pt x="1594077" y="396506"/>
                </a:lnTo>
                <a:lnTo>
                  <a:pt x="1600396" y="394419"/>
                </a:lnTo>
                <a:lnTo>
                  <a:pt x="1613371" y="400430"/>
                </a:lnTo>
                <a:lnTo>
                  <a:pt x="1618514" y="408012"/>
                </a:lnTo>
                <a:lnTo>
                  <a:pt x="1622144" y="399871"/>
                </a:lnTo>
                <a:lnTo>
                  <a:pt x="1626685" y="393817"/>
                </a:lnTo>
                <a:lnTo>
                  <a:pt x="1630887" y="395301"/>
                </a:lnTo>
                <a:lnTo>
                  <a:pt x="1632122" y="386249"/>
                </a:lnTo>
                <a:lnTo>
                  <a:pt x="1629683" y="380842"/>
                </a:lnTo>
                <a:lnTo>
                  <a:pt x="1608566" y="378402"/>
                </a:lnTo>
                <a:lnTo>
                  <a:pt x="1611564" y="382634"/>
                </a:lnTo>
                <a:lnTo>
                  <a:pt x="1606450" y="383839"/>
                </a:lnTo>
                <a:lnTo>
                  <a:pt x="1602218" y="382634"/>
                </a:lnTo>
                <a:lnTo>
                  <a:pt x="1589228" y="385338"/>
                </a:lnTo>
                <a:lnTo>
                  <a:pt x="1584085" y="383545"/>
                </a:lnTo>
                <a:lnTo>
                  <a:pt x="1579280" y="385926"/>
                </a:lnTo>
                <a:lnTo>
                  <a:pt x="1574122" y="382928"/>
                </a:lnTo>
                <a:lnTo>
                  <a:pt x="1566598" y="384751"/>
                </a:lnTo>
                <a:lnTo>
                  <a:pt x="1558737" y="383545"/>
                </a:lnTo>
                <a:lnTo>
                  <a:pt x="1549993" y="376286"/>
                </a:lnTo>
                <a:lnTo>
                  <a:pt x="1547554" y="366602"/>
                </a:lnTo>
                <a:lnTo>
                  <a:pt x="1549376" y="364222"/>
                </a:lnTo>
                <a:lnTo>
                  <a:pt x="1544850" y="356346"/>
                </a:lnTo>
                <a:lnTo>
                  <a:pt x="1533065" y="349733"/>
                </a:lnTo>
                <a:lnTo>
                  <a:pt x="1528539" y="344883"/>
                </a:lnTo>
                <a:lnTo>
                  <a:pt x="1526129" y="348205"/>
                </a:lnTo>
                <a:lnTo>
                  <a:pt x="1519473" y="351820"/>
                </a:lnTo>
                <a:lnTo>
                  <a:pt x="1509833" y="350321"/>
                </a:lnTo>
                <a:lnTo>
                  <a:pt x="1511332" y="345207"/>
                </a:lnTo>
                <a:lnTo>
                  <a:pt x="1521280" y="338844"/>
                </a:lnTo>
                <a:lnTo>
                  <a:pt x="1522206" y="332790"/>
                </a:lnTo>
                <a:lnTo>
                  <a:pt x="1519178" y="327353"/>
                </a:lnTo>
                <a:lnTo>
                  <a:pt x="1525527" y="321945"/>
                </a:lnTo>
                <a:lnTo>
                  <a:pt x="1536988" y="321651"/>
                </a:lnTo>
                <a:lnTo>
                  <a:pt x="1542749" y="316214"/>
                </a:lnTo>
                <a:lnTo>
                  <a:pt x="1549376" y="314378"/>
                </a:lnTo>
                <a:lnTo>
                  <a:pt x="1560236" y="305943"/>
                </a:lnTo>
                <a:lnTo>
                  <a:pt x="1563557" y="302930"/>
                </a:lnTo>
                <a:lnTo>
                  <a:pt x="1576841" y="300182"/>
                </a:lnTo>
                <a:lnTo>
                  <a:pt x="1598295" y="308323"/>
                </a:lnTo>
                <a:lnTo>
                  <a:pt x="1611564" y="317390"/>
                </a:lnTo>
                <a:lnTo>
                  <a:pt x="1625142" y="316831"/>
                </a:lnTo>
                <a:lnTo>
                  <a:pt x="1639043" y="318007"/>
                </a:lnTo>
                <a:lnTo>
                  <a:pt x="1642364" y="321651"/>
                </a:lnTo>
                <a:lnTo>
                  <a:pt x="1639645" y="326177"/>
                </a:lnTo>
                <a:lnTo>
                  <a:pt x="1639645" y="336449"/>
                </a:lnTo>
                <a:lnTo>
                  <a:pt x="1646890" y="342459"/>
                </a:lnTo>
                <a:lnTo>
                  <a:pt x="1649609" y="350026"/>
                </a:lnTo>
                <a:lnTo>
                  <a:pt x="1644465" y="357550"/>
                </a:lnTo>
                <a:lnTo>
                  <a:pt x="1639939" y="365442"/>
                </a:lnTo>
                <a:lnTo>
                  <a:pt x="1642981" y="376580"/>
                </a:lnTo>
                <a:lnTo>
                  <a:pt x="1643569" y="395904"/>
                </a:lnTo>
                <a:lnTo>
                  <a:pt x="1649006" y="405264"/>
                </a:lnTo>
                <a:lnTo>
                  <a:pt x="1653856" y="411304"/>
                </a:lnTo>
                <a:lnTo>
                  <a:pt x="1657147" y="411612"/>
                </a:lnTo>
                <a:lnTo>
                  <a:pt x="1656236" y="401032"/>
                </a:lnTo>
                <a:lnTo>
                  <a:pt x="1660174" y="396800"/>
                </a:lnTo>
                <a:lnTo>
                  <a:pt x="1665009" y="399856"/>
                </a:lnTo>
                <a:lnTo>
                  <a:pt x="1664714" y="408306"/>
                </a:lnTo>
                <a:lnTo>
                  <a:pt x="1667433" y="416447"/>
                </a:lnTo>
                <a:lnTo>
                  <a:pt x="1670152" y="414624"/>
                </a:lnTo>
                <a:lnTo>
                  <a:pt x="1672885" y="422177"/>
                </a:lnTo>
                <a:lnTo>
                  <a:pt x="1682231" y="429731"/>
                </a:lnTo>
                <a:lnTo>
                  <a:pt x="1687051" y="434844"/>
                </a:lnTo>
                <a:lnTo>
                  <a:pt x="1694001" y="434844"/>
                </a:lnTo>
                <a:lnTo>
                  <a:pt x="1702171" y="431230"/>
                </a:lnTo>
                <a:lnTo>
                  <a:pt x="1704273" y="423676"/>
                </a:lnTo>
                <a:lnTo>
                  <a:pt x="1708798" y="420061"/>
                </a:lnTo>
                <a:lnTo>
                  <a:pt x="1713515" y="418342"/>
                </a:lnTo>
                <a:lnTo>
                  <a:pt x="1713515" y="407895"/>
                </a:lnTo>
                <a:lnTo>
                  <a:pt x="1718806" y="399254"/>
                </a:lnTo>
                <a:lnTo>
                  <a:pt x="1726976" y="398489"/>
                </a:lnTo>
                <a:lnTo>
                  <a:pt x="1734999" y="393817"/>
                </a:lnTo>
                <a:lnTo>
                  <a:pt x="1735910" y="386102"/>
                </a:lnTo>
                <a:lnTo>
                  <a:pt x="1738922" y="381679"/>
                </a:lnTo>
                <a:lnTo>
                  <a:pt x="1742699" y="383501"/>
                </a:lnTo>
                <a:lnTo>
                  <a:pt x="1747843" y="383046"/>
                </a:lnTo>
                <a:lnTo>
                  <a:pt x="1755557" y="380195"/>
                </a:lnTo>
                <a:lnTo>
                  <a:pt x="1767665" y="378667"/>
                </a:lnTo>
                <a:lnTo>
                  <a:pt x="1769326" y="372583"/>
                </a:lnTo>
                <a:lnTo>
                  <a:pt x="1765402" y="365177"/>
                </a:lnTo>
                <a:lnTo>
                  <a:pt x="1766931" y="361092"/>
                </a:lnTo>
                <a:lnTo>
                  <a:pt x="1787797" y="348822"/>
                </a:lnTo>
                <a:lnTo>
                  <a:pt x="1797628" y="349733"/>
                </a:lnTo>
                <a:lnTo>
                  <a:pt x="1804431" y="356081"/>
                </a:lnTo>
                <a:lnTo>
                  <a:pt x="1817128" y="361665"/>
                </a:lnTo>
                <a:lnTo>
                  <a:pt x="1832087" y="365000"/>
                </a:lnTo>
                <a:lnTo>
                  <a:pt x="1839978" y="371672"/>
                </a:lnTo>
                <a:lnTo>
                  <a:pt x="1848427" y="372436"/>
                </a:lnTo>
                <a:lnTo>
                  <a:pt x="1859037" y="375478"/>
                </a:lnTo>
                <a:lnTo>
                  <a:pt x="1883254" y="386543"/>
                </a:lnTo>
                <a:lnTo>
                  <a:pt x="1889440" y="385338"/>
                </a:lnTo>
                <a:lnTo>
                  <a:pt x="1895186" y="386249"/>
                </a:lnTo>
                <a:lnTo>
                  <a:pt x="1905604" y="388835"/>
                </a:lnTo>
                <a:lnTo>
                  <a:pt x="1913172" y="388527"/>
                </a:lnTo>
                <a:lnTo>
                  <a:pt x="1919373" y="392906"/>
                </a:lnTo>
                <a:lnTo>
                  <a:pt x="1918168" y="396550"/>
                </a:lnTo>
                <a:lnTo>
                  <a:pt x="1918462" y="401076"/>
                </a:lnTo>
                <a:lnTo>
                  <a:pt x="1923767" y="402913"/>
                </a:lnTo>
                <a:lnTo>
                  <a:pt x="1930717" y="400929"/>
                </a:lnTo>
                <a:lnTo>
                  <a:pt x="1930879" y="400929"/>
                </a:lnTo>
                <a:lnTo>
                  <a:pt x="1930879" y="400929"/>
                </a:lnTo>
                <a:close/>
                <a:moveTo>
                  <a:pt x="1431937" y="284533"/>
                </a:moveTo>
                <a:lnTo>
                  <a:pt x="1447836" y="292556"/>
                </a:lnTo>
                <a:lnTo>
                  <a:pt x="1449041" y="296788"/>
                </a:lnTo>
                <a:lnTo>
                  <a:pt x="1437682" y="290587"/>
                </a:lnTo>
                <a:lnTo>
                  <a:pt x="1431937" y="284533"/>
                </a:lnTo>
                <a:lnTo>
                  <a:pt x="1431937" y="284533"/>
                </a:lnTo>
                <a:close/>
                <a:moveTo>
                  <a:pt x="1515579" y="301461"/>
                </a:moveTo>
                <a:lnTo>
                  <a:pt x="1520883" y="303445"/>
                </a:lnTo>
                <a:lnTo>
                  <a:pt x="1527834" y="301005"/>
                </a:lnTo>
                <a:lnTo>
                  <a:pt x="1526320" y="295259"/>
                </a:lnTo>
                <a:lnTo>
                  <a:pt x="1516166" y="289059"/>
                </a:lnTo>
                <a:lnTo>
                  <a:pt x="1502089" y="289059"/>
                </a:lnTo>
                <a:lnTo>
                  <a:pt x="1495711" y="293923"/>
                </a:lnTo>
                <a:lnTo>
                  <a:pt x="1487380" y="294084"/>
                </a:lnTo>
                <a:lnTo>
                  <a:pt x="1484808" y="295554"/>
                </a:lnTo>
                <a:lnTo>
                  <a:pt x="1487541" y="298449"/>
                </a:lnTo>
                <a:lnTo>
                  <a:pt x="1481781" y="300123"/>
                </a:lnTo>
                <a:lnTo>
                  <a:pt x="1493904" y="301917"/>
                </a:lnTo>
                <a:lnTo>
                  <a:pt x="1501633" y="305414"/>
                </a:lnTo>
                <a:lnTo>
                  <a:pt x="1508584" y="304356"/>
                </a:lnTo>
                <a:lnTo>
                  <a:pt x="1508437" y="300888"/>
                </a:lnTo>
                <a:lnTo>
                  <a:pt x="1501633" y="298155"/>
                </a:lnTo>
                <a:lnTo>
                  <a:pt x="1500560" y="296318"/>
                </a:lnTo>
                <a:lnTo>
                  <a:pt x="1503426" y="294642"/>
                </a:lnTo>
                <a:lnTo>
                  <a:pt x="1515579" y="301461"/>
                </a:lnTo>
                <a:lnTo>
                  <a:pt x="1515579" y="301461"/>
                </a:lnTo>
                <a:close/>
                <a:moveTo>
                  <a:pt x="1501942" y="326442"/>
                </a:moveTo>
                <a:lnTo>
                  <a:pt x="1493287" y="323268"/>
                </a:lnTo>
                <a:lnTo>
                  <a:pt x="1485410" y="324914"/>
                </a:lnTo>
                <a:lnTo>
                  <a:pt x="1491935" y="328381"/>
                </a:lnTo>
                <a:lnTo>
                  <a:pt x="1501942" y="326442"/>
                </a:lnTo>
                <a:lnTo>
                  <a:pt x="1501942" y="326442"/>
                </a:lnTo>
                <a:close/>
                <a:moveTo>
                  <a:pt x="1507967" y="320358"/>
                </a:moveTo>
                <a:lnTo>
                  <a:pt x="1504807" y="325384"/>
                </a:lnTo>
                <a:lnTo>
                  <a:pt x="1501163" y="321431"/>
                </a:lnTo>
                <a:lnTo>
                  <a:pt x="1507967" y="320358"/>
                </a:lnTo>
                <a:lnTo>
                  <a:pt x="1507967" y="320358"/>
                </a:lnTo>
                <a:close/>
                <a:moveTo>
                  <a:pt x="1506615" y="326560"/>
                </a:moveTo>
                <a:lnTo>
                  <a:pt x="1497989" y="332805"/>
                </a:lnTo>
                <a:lnTo>
                  <a:pt x="1498151" y="344149"/>
                </a:lnTo>
                <a:lnTo>
                  <a:pt x="1507070" y="346089"/>
                </a:lnTo>
                <a:lnTo>
                  <a:pt x="1511009" y="343223"/>
                </a:lnTo>
                <a:lnTo>
                  <a:pt x="1513125" y="328998"/>
                </a:lnTo>
                <a:lnTo>
                  <a:pt x="1506615" y="326560"/>
                </a:lnTo>
                <a:lnTo>
                  <a:pt x="1506615" y="326560"/>
                </a:lnTo>
                <a:close/>
                <a:moveTo>
                  <a:pt x="1272808" y="122068"/>
                </a:moveTo>
                <a:lnTo>
                  <a:pt x="1281272" y="131723"/>
                </a:lnTo>
                <a:lnTo>
                  <a:pt x="1283991" y="140481"/>
                </a:lnTo>
                <a:lnTo>
                  <a:pt x="1280346" y="144713"/>
                </a:lnTo>
                <a:lnTo>
                  <a:pt x="1272808" y="138071"/>
                </a:lnTo>
                <a:lnTo>
                  <a:pt x="1271309" y="127520"/>
                </a:lnTo>
                <a:lnTo>
                  <a:pt x="1272808" y="122068"/>
                </a:lnTo>
                <a:lnTo>
                  <a:pt x="1272808" y="122068"/>
                </a:lnTo>
                <a:close/>
                <a:moveTo>
                  <a:pt x="1323901" y="91812"/>
                </a:moveTo>
                <a:lnTo>
                  <a:pt x="1326943" y="101951"/>
                </a:lnTo>
                <a:lnTo>
                  <a:pt x="1327854" y="109813"/>
                </a:lnTo>
                <a:lnTo>
                  <a:pt x="1332086" y="107991"/>
                </a:lnTo>
                <a:lnTo>
                  <a:pt x="1335422" y="100614"/>
                </a:lnTo>
                <a:lnTo>
                  <a:pt x="1333467" y="92738"/>
                </a:lnTo>
                <a:lnTo>
                  <a:pt x="1327854" y="89079"/>
                </a:lnTo>
                <a:lnTo>
                  <a:pt x="1323901" y="91812"/>
                </a:lnTo>
                <a:lnTo>
                  <a:pt x="1323901" y="91812"/>
                </a:lnTo>
                <a:close/>
                <a:moveTo>
                  <a:pt x="1323901" y="112252"/>
                </a:moveTo>
                <a:lnTo>
                  <a:pt x="1328442" y="113457"/>
                </a:lnTo>
                <a:lnTo>
                  <a:pt x="1331043" y="121304"/>
                </a:lnTo>
                <a:lnTo>
                  <a:pt x="1327854" y="121304"/>
                </a:lnTo>
                <a:cubicBezTo>
                  <a:pt x="1327854" y="121304"/>
                  <a:pt x="1323901" y="112399"/>
                  <a:pt x="1323901" y="112252"/>
                </a:cubicBezTo>
                <a:lnTo>
                  <a:pt x="1323901" y="112252"/>
                </a:lnTo>
                <a:close/>
                <a:moveTo>
                  <a:pt x="1391173" y="189855"/>
                </a:moveTo>
                <a:lnTo>
                  <a:pt x="1393745" y="203168"/>
                </a:lnTo>
                <a:lnTo>
                  <a:pt x="1398447" y="199054"/>
                </a:lnTo>
                <a:lnTo>
                  <a:pt x="1404663" y="199524"/>
                </a:lnTo>
                <a:lnTo>
                  <a:pt x="1410718" y="193617"/>
                </a:lnTo>
                <a:lnTo>
                  <a:pt x="1408308" y="187107"/>
                </a:lnTo>
                <a:lnTo>
                  <a:pt x="1402841" y="183639"/>
                </a:lnTo>
                <a:lnTo>
                  <a:pt x="1397536" y="187577"/>
                </a:lnTo>
                <a:lnTo>
                  <a:pt x="1391173" y="189855"/>
                </a:lnTo>
                <a:lnTo>
                  <a:pt x="1391173" y="189855"/>
                </a:lnTo>
                <a:close/>
                <a:moveTo>
                  <a:pt x="1383341" y="302019"/>
                </a:moveTo>
                <a:lnTo>
                  <a:pt x="1386633" y="313775"/>
                </a:lnTo>
                <a:lnTo>
                  <a:pt x="1397507" y="323444"/>
                </a:lnTo>
                <a:lnTo>
                  <a:pt x="1399931" y="327367"/>
                </a:lnTo>
                <a:lnTo>
                  <a:pt x="1396596" y="328573"/>
                </a:lnTo>
                <a:lnTo>
                  <a:pt x="1396008" y="333716"/>
                </a:lnTo>
                <a:lnTo>
                  <a:pt x="1394171" y="327059"/>
                </a:lnTo>
                <a:lnTo>
                  <a:pt x="1386941" y="324047"/>
                </a:lnTo>
                <a:lnTo>
                  <a:pt x="1380299" y="310484"/>
                </a:lnTo>
                <a:lnTo>
                  <a:pt x="1371541" y="305046"/>
                </a:lnTo>
                <a:lnTo>
                  <a:pt x="1366119" y="295671"/>
                </a:lnTo>
                <a:lnTo>
                  <a:pt x="1369426" y="286943"/>
                </a:lnTo>
                <a:lnTo>
                  <a:pt x="1367927" y="282093"/>
                </a:lnTo>
                <a:lnTo>
                  <a:pt x="1369117" y="276965"/>
                </a:lnTo>
                <a:lnTo>
                  <a:pt x="1360976" y="270294"/>
                </a:lnTo>
                <a:lnTo>
                  <a:pt x="1362489" y="261859"/>
                </a:lnTo>
                <a:lnTo>
                  <a:pt x="1365796" y="256422"/>
                </a:lnTo>
                <a:lnTo>
                  <a:pt x="1360976" y="247678"/>
                </a:lnTo>
                <a:lnTo>
                  <a:pt x="1356744" y="242242"/>
                </a:lnTo>
                <a:lnTo>
                  <a:pt x="1359448" y="231661"/>
                </a:lnTo>
                <a:lnTo>
                  <a:pt x="1364591" y="227753"/>
                </a:lnTo>
                <a:lnTo>
                  <a:pt x="1363695" y="217172"/>
                </a:lnTo>
                <a:lnTo>
                  <a:pt x="1366413" y="205108"/>
                </a:lnTo>
                <a:lnTo>
                  <a:pt x="1379080" y="192706"/>
                </a:lnTo>
                <a:lnTo>
                  <a:pt x="1383341" y="191530"/>
                </a:lnTo>
                <a:lnTo>
                  <a:pt x="1382415" y="198143"/>
                </a:lnTo>
                <a:lnTo>
                  <a:pt x="1376082" y="205416"/>
                </a:lnTo>
                <a:lnTo>
                  <a:pt x="1377581" y="209942"/>
                </a:lnTo>
                <a:lnTo>
                  <a:pt x="1384826" y="212940"/>
                </a:lnTo>
                <a:lnTo>
                  <a:pt x="1384826" y="225651"/>
                </a:lnTo>
                <a:lnTo>
                  <a:pt x="1381519" y="236187"/>
                </a:lnTo>
                <a:lnTo>
                  <a:pt x="1374862" y="236481"/>
                </a:lnTo>
                <a:lnTo>
                  <a:pt x="1368823" y="242535"/>
                </a:lnTo>
                <a:lnTo>
                  <a:pt x="1372453" y="249471"/>
                </a:lnTo>
                <a:lnTo>
                  <a:pt x="1377287" y="248604"/>
                </a:lnTo>
                <a:lnTo>
                  <a:pt x="1380005" y="241932"/>
                </a:lnTo>
                <a:lnTo>
                  <a:pt x="1387250" y="238626"/>
                </a:lnTo>
                <a:lnTo>
                  <a:pt x="1390865" y="234394"/>
                </a:lnTo>
                <a:lnTo>
                  <a:pt x="1386633" y="234101"/>
                </a:lnTo>
                <a:lnTo>
                  <a:pt x="1387544" y="228340"/>
                </a:lnTo>
                <a:lnTo>
                  <a:pt x="1400210" y="221992"/>
                </a:lnTo>
                <a:lnTo>
                  <a:pt x="1413524" y="217172"/>
                </a:lnTo>
                <a:lnTo>
                  <a:pt x="1418344" y="222315"/>
                </a:lnTo>
                <a:lnTo>
                  <a:pt x="1418961" y="228340"/>
                </a:lnTo>
                <a:lnTo>
                  <a:pt x="1412598" y="243152"/>
                </a:lnTo>
                <a:lnTo>
                  <a:pt x="1397507" y="248281"/>
                </a:lnTo>
                <a:lnTo>
                  <a:pt x="1392070" y="254629"/>
                </a:lnTo>
                <a:lnTo>
                  <a:pt x="1395391" y="260345"/>
                </a:lnTo>
                <a:lnTo>
                  <a:pt x="1400828" y="260948"/>
                </a:lnTo>
                <a:lnTo>
                  <a:pt x="1411394" y="268516"/>
                </a:lnTo>
                <a:lnTo>
                  <a:pt x="1412907" y="274525"/>
                </a:lnTo>
                <a:lnTo>
                  <a:pt x="1416830" y="277876"/>
                </a:lnTo>
                <a:lnTo>
                  <a:pt x="1408675" y="278478"/>
                </a:lnTo>
                <a:lnTo>
                  <a:pt x="1402929" y="273952"/>
                </a:lnTo>
                <a:lnTo>
                  <a:pt x="1392070" y="273659"/>
                </a:lnTo>
                <a:lnTo>
                  <a:pt x="1382415" y="270616"/>
                </a:lnTo>
                <a:lnTo>
                  <a:pt x="1376361" y="272733"/>
                </a:lnTo>
                <a:lnTo>
                  <a:pt x="1376361" y="288442"/>
                </a:lnTo>
                <a:lnTo>
                  <a:pt x="1383341" y="302019"/>
                </a:lnTo>
                <a:lnTo>
                  <a:pt x="1383341" y="302019"/>
                </a:lnTo>
                <a:close/>
                <a:moveTo>
                  <a:pt x="1349661" y="320814"/>
                </a:moveTo>
                <a:lnTo>
                  <a:pt x="1352688" y="327029"/>
                </a:lnTo>
                <a:lnTo>
                  <a:pt x="1344062" y="324473"/>
                </a:lnTo>
                <a:lnTo>
                  <a:pt x="1347089" y="318889"/>
                </a:lnTo>
                <a:lnTo>
                  <a:pt x="1349661" y="320814"/>
                </a:lnTo>
                <a:lnTo>
                  <a:pt x="1349661" y="320814"/>
                </a:lnTo>
                <a:close/>
                <a:moveTo>
                  <a:pt x="1349352" y="304047"/>
                </a:moveTo>
                <a:lnTo>
                  <a:pt x="1344665" y="303885"/>
                </a:lnTo>
                <a:lnTo>
                  <a:pt x="1342093" y="312056"/>
                </a:lnTo>
                <a:lnTo>
                  <a:pt x="1347251" y="313995"/>
                </a:lnTo>
                <a:lnTo>
                  <a:pt x="1349499" y="308411"/>
                </a:lnTo>
                <a:lnTo>
                  <a:pt x="1349352" y="304047"/>
                </a:lnTo>
                <a:lnTo>
                  <a:pt x="1349352" y="304047"/>
                </a:lnTo>
                <a:close/>
                <a:moveTo>
                  <a:pt x="1356332" y="308735"/>
                </a:moveTo>
                <a:lnTo>
                  <a:pt x="1353746" y="311160"/>
                </a:lnTo>
                <a:lnTo>
                  <a:pt x="1354363" y="316141"/>
                </a:lnTo>
                <a:lnTo>
                  <a:pt x="1358904" y="323092"/>
                </a:lnTo>
                <a:lnTo>
                  <a:pt x="1366045" y="322945"/>
                </a:lnTo>
                <a:lnTo>
                  <a:pt x="1370557" y="327177"/>
                </a:lnTo>
                <a:lnTo>
                  <a:pt x="1374378" y="323253"/>
                </a:lnTo>
                <a:lnTo>
                  <a:pt x="1372232" y="319756"/>
                </a:lnTo>
                <a:lnTo>
                  <a:pt x="1366324" y="317199"/>
                </a:lnTo>
                <a:lnTo>
                  <a:pt x="1366766" y="310997"/>
                </a:lnTo>
                <a:lnTo>
                  <a:pt x="1362078" y="307647"/>
                </a:lnTo>
                <a:lnTo>
                  <a:pt x="1356332" y="308735"/>
                </a:lnTo>
                <a:lnTo>
                  <a:pt x="1356332" y="308735"/>
                </a:lnTo>
                <a:close/>
                <a:moveTo>
                  <a:pt x="1354965" y="357448"/>
                </a:moveTo>
                <a:lnTo>
                  <a:pt x="1366619" y="348660"/>
                </a:lnTo>
                <a:lnTo>
                  <a:pt x="1376773" y="349116"/>
                </a:lnTo>
                <a:lnTo>
                  <a:pt x="1387103" y="359534"/>
                </a:lnTo>
                <a:lnTo>
                  <a:pt x="1384649" y="364413"/>
                </a:lnTo>
                <a:lnTo>
                  <a:pt x="1379521" y="364413"/>
                </a:lnTo>
                <a:lnTo>
                  <a:pt x="1372541" y="364413"/>
                </a:lnTo>
                <a:lnTo>
                  <a:pt x="1366942" y="365471"/>
                </a:lnTo>
                <a:lnTo>
                  <a:pt x="1359668" y="362444"/>
                </a:lnTo>
                <a:lnTo>
                  <a:pt x="1354965" y="357448"/>
                </a:lnTo>
                <a:lnTo>
                  <a:pt x="1354965" y="357448"/>
                </a:lnTo>
                <a:close/>
                <a:moveTo>
                  <a:pt x="1475874" y="361210"/>
                </a:moveTo>
                <a:lnTo>
                  <a:pt x="1460415" y="365015"/>
                </a:lnTo>
                <a:lnTo>
                  <a:pt x="1454948" y="368630"/>
                </a:lnTo>
                <a:lnTo>
                  <a:pt x="1458578" y="372084"/>
                </a:lnTo>
                <a:lnTo>
                  <a:pt x="1471921" y="376506"/>
                </a:lnTo>
                <a:lnTo>
                  <a:pt x="1483456" y="373009"/>
                </a:lnTo>
                <a:lnTo>
                  <a:pt x="1480121" y="371217"/>
                </a:lnTo>
                <a:lnTo>
                  <a:pt x="1479503" y="364868"/>
                </a:lnTo>
                <a:lnTo>
                  <a:pt x="1475874" y="361210"/>
                </a:lnTo>
                <a:lnTo>
                  <a:pt x="1475874" y="361210"/>
                </a:lnTo>
                <a:close/>
                <a:moveTo>
                  <a:pt x="1403752" y="443029"/>
                </a:moveTo>
                <a:lnTo>
                  <a:pt x="1408455" y="442309"/>
                </a:lnTo>
                <a:lnTo>
                  <a:pt x="1408748" y="445469"/>
                </a:lnTo>
                <a:lnTo>
                  <a:pt x="1405575" y="446394"/>
                </a:lnTo>
                <a:lnTo>
                  <a:pt x="1403752" y="443029"/>
                </a:lnTo>
                <a:lnTo>
                  <a:pt x="1403752" y="443029"/>
                </a:lnTo>
                <a:close/>
                <a:moveTo>
                  <a:pt x="1395876" y="443646"/>
                </a:moveTo>
                <a:lnTo>
                  <a:pt x="1400122" y="443646"/>
                </a:lnTo>
                <a:lnTo>
                  <a:pt x="1400886" y="447453"/>
                </a:lnTo>
                <a:lnTo>
                  <a:pt x="1396772" y="447453"/>
                </a:lnTo>
                <a:lnTo>
                  <a:pt x="1395876" y="443646"/>
                </a:lnTo>
                <a:lnTo>
                  <a:pt x="1395876" y="443646"/>
                </a:lnTo>
                <a:close/>
                <a:moveTo>
                  <a:pt x="1374378" y="447893"/>
                </a:moveTo>
                <a:lnTo>
                  <a:pt x="1384193" y="444866"/>
                </a:lnTo>
                <a:lnTo>
                  <a:pt x="1388293" y="441868"/>
                </a:lnTo>
                <a:lnTo>
                  <a:pt x="1392702" y="443940"/>
                </a:lnTo>
                <a:lnTo>
                  <a:pt x="1387676" y="452889"/>
                </a:lnTo>
                <a:lnTo>
                  <a:pt x="1386177" y="448936"/>
                </a:lnTo>
                <a:lnTo>
                  <a:pt x="1379961" y="452743"/>
                </a:lnTo>
                <a:lnTo>
                  <a:pt x="1374378" y="447893"/>
                </a:lnTo>
                <a:lnTo>
                  <a:pt x="1374378" y="447893"/>
                </a:lnTo>
                <a:close/>
                <a:moveTo>
                  <a:pt x="1371321" y="422339"/>
                </a:moveTo>
                <a:lnTo>
                  <a:pt x="1366472" y="426718"/>
                </a:lnTo>
                <a:lnTo>
                  <a:pt x="1371174" y="427482"/>
                </a:lnTo>
                <a:lnTo>
                  <a:pt x="1371321" y="422339"/>
                </a:lnTo>
                <a:lnTo>
                  <a:pt x="1371321" y="422339"/>
                </a:lnTo>
                <a:close/>
                <a:moveTo>
                  <a:pt x="1380256" y="413714"/>
                </a:moveTo>
                <a:lnTo>
                  <a:pt x="1372996" y="414154"/>
                </a:lnTo>
                <a:lnTo>
                  <a:pt x="1374657" y="417769"/>
                </a:lnTo>
                <a:lnTo>
                  <a:pt x="1378918" y="417519"/>
                </a:lnTo>
                <a:lnTo>
                  <a:pt x="1380256" y="413714"/>
                </a:lnTo>
                <a:lnTo>
                  <a:pt x="1380256" y="413714"/>
                </a:lnTo>
                <a:close/>
                <a:moveTo>
                  <a:pt x="1382415" y="437298"/>
                </a:moveTo>
                <a:lnTo>
                  <a:pt x="1389969" y="425190"/>
                </a:lnTo>
                <a:lnTo>
                  <a:pt x="1396302" y="432155"/>
                </a:lnTo>
                <a:lnTo>
                  <a:pt x="1399931" y="437592"/>
                </a:lnTo>
                <a:lnTo>
                  <a:pt x="1407455" y="436975"/>
                </a:lnTo>
                <a:lnTo>
                  <a:pt x="1415317" y="429114"/>
                </a:lnTo>
                <a:lnTo>
                  <a:pt x="1420445" y="429114"/>
                </a:lnTo>
                <a:lnTo>
                  <a:pt x="1424971" y="436975"/>
                </a:lnTo>
                <a:lnTo>
                  <a:pt x="1443104" y="439091"/>
                </a:lnTo>
                <a:lnTo>
                  <a:pt x="1447013" y="433640"/>
                </a:lnTo>
                <a:lnTo>
                  <a:pt x="1455492" y="433640"/>
                </a:lnTo>
                <a:lnTo>
                  <a:pt x="1472082" y="443617"/>
                </a:lnTo>
                <a:lnTo>
                  <a:pt x="1479636" y="445131"/>
                </a:lnTo>
                <a:lnTo>
                  <a:pt x="1488687" y="454800"/>
                </a:lnTo>
                <a:lnTo>
                  <a:pt x="1497446" y="454800"/>
                </a:lnTo>
                <a:lnTo>
                  <a:pt x="1500781" y="447262"/>
                </a:lnTo>
                <a:lnTo>
                  <a:pt x="1496857" y="431568"/>
                </a:lnTo>
                <a:lnTo>
                  <a:pt x="1476006" y="419767"/>
                </a:lnTo>
                <a:lnTo>
                  <a:pt x="1458784" y="416447"/>
                </a:lnTo>
                <a:lnTo>
                  <a:pt x="1450349" y="409481"/>
                </a:lnTo>
                <a:lnTo>
                  <a:pt x="1441282" y="408614"/>
                </a:lnTo>
                <a:lnTo>
                  <a:pt x="1433744" y="415242"/>
                </a:lnTo>
                <a:lnTo>
                  <a:pt x="1424971" y="414360"/>
                </a:lnTo>
                <a:lnTo>
                  <a:pt x="1418961" y="411921"/>
                </a:lnTo>
                <a:lnTo>
                  <a:pt x="1406573" y="412832"/>
                </a:lnTo>
                <a:lnTo>
                  <a:pt x="1389352" y="412538"/>
                </a:lnTo>
                <a:lnTo>
                  <a:pt x="1385737" y="417372"/>
                </a:lnTo>
                <a:lnTo>
                  <a:pt x="1385119" y="422193"/>
                </a:lnTo>
                <a:lnTo>
                  <a:pt x="1378198" y="424588"/>
                </a:lnTo>
                <a:lnTo>
                  <a:pt x="1375480" y="431861"/>
                </a:lnTo>
                <a:lnTo>
                  <a:pt x="1377581" y="437298"/>
                </a:lnTo>
                <a:lnTo>
                  <a:pt x="1382415" y="437298"/>
                </a:lnTo>
                <a:lnTo>
                  <a:pt x="1382415" y="437298"/>
                </a:lnTo>
                <a:close/>
                <a:moveTo>
                  <a:pt x="1299685" y="423985"/>
                </a:moveTo>
                <a:lnTo>
                  <a:pt x="1307531" y="427336"/>
                </a:lnTo>
                <a:lnTo>
                  <a:pt x="1314173" y="421590"/>
                </a:lnTo>
                <a:lnTo>
                  <a:pt x="1330161" y="422501"/>
                </a:lnTo>
                <a:lnTo>
                  <a:pt x="1341961" y="427336"/>
                </a:lnTo>
                <a:lnTo>
                  <a:pt x="1342549" y="432155"/>
                </a:lnTo>
                <a:lnTo>
                  <a:pt x="1349793" y="440590"/>
                </a:lnTo>
                <a:lnTo>
                  <a:pt x="1349205" y="446952"/>
                </a:lnTo>
                <a:lnTo>
                  <a:pt x="1342270" y="446644"/>
                </a:lnTo>
                <a:lnTo>
                  <a:pt x="1333791" y="454183"/>
                </a:lnTo>
                <a:lnTo>
                  <a:pt x="1324151" y="453257"/>
                </a:lnTo>
                <a:lnTo>
                  <a:pt x="1314173" y="454183"/>
                </a:lnTo>
                <a:lnTo>
                  <a:pt x="1310559" y="450877"/>
                </a:lnTo>
                <a:lnTo>
                  <a:pt x="1298171" y="448437"/>
                </a:lnTo>
                <a:lnTo>
                  <a:pt x="1291529" y="439385"/>
                </a:lnTo>
                <a:lnTo>
                  <a:pt x="1292734" y="428805"/>
                </a:lnTo>
                <a:lnTo>
                  <a:pt x="1299685" y="423985"/>
                </a:lnTo>
                <a:lnTo>
                  <a:pt x="1299685" y="423985"/>
                </a:lnTo>
                <a:close/>
                <a:moveTo>
                  <a:pt x="1068111" y="596647"/>
                </a:moveTo>
                <a:lnTo>
                  <a:pt x="1062351" y="593620"/>
                </a:lnTo>
                <a:lnTo>
                  <a:pt x="1059103" y="596647"/>
                </a:lnTo>
                <a:lnTo>
                  <a:pt x="1063718" y="600512"/>
                </a:lnTo>
                <a:lnTo>
                  <a:pt x="1068111" y="596647"/>
                </a:lnTo>
                <a:lnTo>
                  <a:pt x="1068111" y="596647"/>
                </a:lnTo>
                <a:close/>
                <a:moveTo>
                  <a:pt x="1059398" y="538515"/>
                </a:moveTo>
                <a:lnTo>
                  <a:pt x="1066040" y="551828"/>
                </a:lnTo>
                <a:lnTo>
                  <a:pt x="1062704" y="558015"/>
                </a:lnTo>
                <a:lnTo>
                  <a:pt x="1059545" y="566773"/>
                </a:lnTo>
                <a:lnTo>
                  <a:pt x="1057722" y="560572"/>
                </a:lnTo>
                <a:lnTo>
                  <a:pt x="1054078" y="554694"/>
                </a:lnTo>
                <a:lnTo>
                  <a:pt x="1056958" y="549404"/>
                </a:lnTo>
                <a:lnTo>
                  <a:pt x="1057561" y="542748"/>
                </a:lnTo>
                <a:lnTo>
                  <a:pt x="1059398" y="538515"/>
                </a:lnTo>
                <a:lnTo>
                  <a:pt x="1059398" y="538515"/>
                </a:lnTo>
                <a:close/>
                <a:moveTo>
                  <a:pt x="1291926" y="376800"/>
                </a:moveTo>
                <a:lnTo>
                  <a:pt x="1291926" y="383472"/>
                </a:lnTo>
                <a:lnTo>
                  <a:pt x="1297715" y="392833"/>
                </a:lnTo>
                <a:lnTo>
                  <a:pt x="1297392" y="396770"/>
                </a:lnTo>
                <a:lnTo>
                  <a:pt x="1294071" y="395271"/>
                </a:lnTo>
                <a:lnTo>
                  <a:pt x="1290442" y="385411"/>
                </a:lnTo>
                <a:lnTo>
                  <a:pt x="1288913" y="378476"/>
                </a:lnTo>
                <a:lnTo>
                  <a:pt x="1291926" y="376800"/>
                </a:lnTo>
                <a:lnTo>
                  <a:pt x="1291926" y="376800"/>
                </a:lnTo>
                <a:close/>
                <a:moveTo>
                  <a:pt x="1268752" y="366646"/>
                </a:moveTo>
                <a:lnTo>
                  <a:pt x="1273307" y="364560"/>
                </a:lnTo>
                <a:lnTo>
                  <a:pt x="1279670" y="366970"/>
                </a:lnTo>
                <a:lnTo>
                  <a:pt x="1285578" y="364266"/>
                </a:lnTo>
                <a:lnTo>
                  <a:pt x="1301169" y="366353"/>
                </a:lnTo>
                <a:lnTo>
                  <a:pt x="1309677" y="367881"/>
                </a:lnTo>
                <a:lnTo>
                  <a:pt x="1299817" y="370306"/>
                </a:lnTo>
                <a:lnTo>
                  <a:pt x="1281507" y="374537"/>
                </a:lnTo>
                <a:lnTo>
                  <a:pt x="1272411" y="371980"/>
                </a:lnTo>
                <a:lnTo>
                  <a:pt x="1272117" y="368792"/>
                </a:lnTo>
                <a:lnTo>
                  <a:pt x="1268752" y="366646"/>
                </a:lnTo>
                <a:lnTo>
                  <a:pt x="1268752" y="366646"/>
                </a:lnTo>
                <a:close/>
                <a:moveTo>
                  <a:pt x="1227255" y="367410"/>
                </a:moveTo>
                <a:lnTo>
                  <a:pt x="1232706" y="361974"/>
                </a:lnTo>
                <a:lnTo>
                  <a:pt x="1236806" y="363031"/>
                </a:lnTo>
                <a:lnTo>
                  <a:pt x="1241949" y="360915"/>
                </a:lnTo>
                <a:lnTo>
                  <a:pt x="1250281" y="363031"/>
                </a:lnTo>
                <a:lnTo>
                  <a:pt x="1255571" y="365882"/>
                </a:lnTo>
                <a:lnTo>
                  <a:pt x="1260876" y="361974"/>
                </a:lnTo>
                <a:lnTo>
                  <a:pt x="1266328" y="363957"/>
                </a:lnTo>
                <a:lnTo>
                  <a:pt x="1266489" y="371070"/>
                </a:lnTo>
                <a:lnTo>
                  <a:pt x="1259965" y="370306"/>
                </a:lnTo>
                <a:lnTo>
                  <a:pt x="1252544" y="373773"/>
                </a:lnTo>
                <a:lnTo>
                  <a:pt x="1246622" y="372274"/>
                </a:lnTo>
                <a:lnTo>
                  <a:pt x="1237570" y="377726"/>
                </a:lnTo>
                <a:lnTo>
                  <a:pt x="1229679" y="376066"/>
                </a:lnTo>
                <a:lnTo>
                  <a:pt x="1226652" y="371540"/>
                </a:lnTo>
                <a:lnTo>
                  <a:pt x="1227255" y="367410"/>
                </a:lnTo>
                <a:lnTo>
                  <a:pt x="1227255" y="367410"/>
                </a:lnTo>
                <a:close/>
                <a:moveTo>
                  <a:pt x="1153473" y="522160"/>
                </a:moveTo>
                <a:lnTo>
                  <a:pt x="1160585" y="509919"/>
                </a:lnTo>
                <a:lnTo>
                  <a:pt x="1164376" y="496900"/>
                </a:lnTo>
                <a:lnTo>
                  <a:pt x="1165140" y="483748"/>
                </a:lnTo>
                <a:lnTo>
                  <a:pt x="1168623" y="480574"/>
                </a:lnTo>
                <a:lnTo>
                  <a:pt x="1174530" y="481485"/>
                </a:lnTo>
                <a:lnTo>
                  <a:pt x="1174677" y="486922"/>
                </a:lnTo>
                <a:lnTo>
                  <a:pt x="1177248" y="492521"/>
                </a:lnTo>
                <a:lnTo>
                  <a:pt x="1176955" y="496444"/>
                </a:lnTo>
                <a:lnTo>
                  <a:pt x="1174839" y="493138"/>
                </a:lnTo>
                <a:lnTo>
                  <a:pt x="1173472" y="496782"/>
                </a:lnTo>
                <a:lnTo>
                  <a:pt x="1168476" y="500691"/>
                </a:lnTo>
                <a:lnTo>
                  <a:pt x="1166052" y="503865"/>
                </a:lnTo>
                <a:lnTo>
                  <a:pt x="1167859" y="510213"/>
                </a:lnTo>
                <a:lnTo>
                  <a:pt x="1174530" y="511742"/>
                </a:lnTo>
                <a:lnTo>
                  <a:pt x="1175882" y="515518"/>
                </a:lnTo>
                <a:lnTo>
                  <a:pt x="1173016" y="519015"/>
                </a:lnTo>
                <a:lnTo>
                  <a:pt x="1168005" y="520632"/>
                </a:lnTo>
                <a:lnTo>
                  <a:pt x="1163318" y="528670"/>
                </a:lnTo>
                <a:lnTo>
                  <a:pt x="1157999" y="531403"/>
                </a:lnTo>
                <a:lnTo>
                  <a:pt x="1152414" y="528361"/>
                </a:lnTo>
                <a:lnTo>
                  <a:pt x="1153473" y="522160"/>
                </a:lnTo>
                <a:lnTo>
                  <a:pt x="1153473" y="522160"/>
                </a:lnTo>
                <a:close/>
                <a:moveTo>
                  <a:pt x="1134223" y="513681"/>
                </a:moveTo>
                <a:cubicBezTo>
                  <a:pt x="1134531" y="513563"/>
                  <a:pt x="1134531" y="517178"/>
                  <a:pt x="1134531" y="517178"/>
                </a:cubicBezTo>
                <a:lnTo>
                  <a:pt x="1137867" y="519897"/>
                </a:lnTo>
                <a:lnTo>
                  <a:pt x="1145141" y="519015"/>
                </a:lnTo>
                <a:lnTo>
                  <a:pt x="1146184" y="515650"/>
                </a:lnTo>
                <a:lnTo>
                  <a:pt x="1149387" y="514739"/>
                </a:lnTo>
                <a:lnTo>
                  <a:pt x="1150284" y="507774"/>
                </a:lnTo>
                <a:lnTo>
                  <a:pt x="1155603" y="502337"/>
                </a:lnTo>
                <a:lnTo>
                  <a:pt x="1155750" y="497958"/>
                </a:lnTo>
                <a:lnTo>
                  <a:pt x="1151944" y="490861"/>
                </a:lnTo>
                <a:lnTo>
                  <a:pt x="1144847" y="494505"/>
                </a:lnTo>
                <a:lnTo>
                  <a:pt x="1139234" y="500250"/>
                </a:lnTo>
                <a:lnTo>
                  <a:pt x="1141643" y="505217"/>
                </a:lnTo>
                <a:lnTo>
                  <a:pt x="1134223" y="513681"/>
                </a:lnTo>
                <a:lnTo>
                  <a:pt x="1134223" y="513681"/>
                </a:lnTo>
                <a:close/>
                <a:moveTo>
                  <a:pt x="1115898" y="507671"/>
                </a:moveTo>
                <a:lnTo>
                  <a:pt x="1115428" y="512946"/>
                </a:lnTo>
                <a:lnTo>
                  <a:pt x="1113004" y="515504"/>
                </a:lnTo>
                <a:lnTo>
                  <a:pt x="1116045" y="524600"/>
                </a:lnTo>
                <a:lnTo>
                  <a:pt x="1119675" y="526113"/>
                </a:lnTo>
                <a:lnTo>
                  <a:pt x="1125905" y="521851"/>
                </a:lnTo>
                <a:lnTo>
                  <a:pt x="1123921" y="513402"/>
                </a:lnTo>
                <a:lnTo>
                  <a:pt x="1118911" y="506128"/>
                </a:lnTo>
                <a:cubicBezTo>
                  <a:pt x="1118911" y="506143"/>
                  <a:pt x="1116045" y="507671"/>
                  <a:pt x="1115898" y="507671"/>
                </a:cubicBezTo>
                <a:lnTo>
                  <a:pt x="1115898" y="507671"/>
                </a:lnTo>
                <a:close/>
                <a:moveTo>
                  <a:pt x="1177102" y="370261"/>
                </a:moveTo>
                <a:lnTo>
                  <a:pt x="1170739" y="372965"/>
                </a:lnTo>
                <a:lnTo>
                  <a:pt x="1175294" y="375111"/>
                </a:lnTo>
                <a:cubicBezTo>
                  <a:pt x="1175294" y="375111"/>
                  <a:pt x="1177102" y="370585"/>
                  <a:pt x="1177102" y="370261"/>
                </a:cubicBezTo>
                <a:lnTo>
                  <a:pt x="1177102" y="370261"/>
                </a:lnTo>
                <a:close/>
                <a:moveTo>
                  <a:pt x="1185860" y="365147"/>
                </a:moveTo>
                <a:lnTo>
                  <a:pt x="1182245" y="368439"/>
                </a:lnTo>
                <a:lnTo>
                  <a:pt x="1188255" y="369351"/>
                </a:lnTo>
                <a:lnTo>
                  <a:pt x="1185860" y="365147"/>
                </a:lnTo>
                <a:lnTo>
                  <a:pt x="1185860" y="365147"/>
                </a:lnTo>
                <a:close/>
                <a:moveTo>
                  <a:pt x="1196734" y="356654"/>
                </a:moveTo>
                <a:lnTo>
                  <a:pt x="1191884" y="360298"/>
                </a:lnTo>
                <a:lnTo>
                  <a:pt x="1198218" y="362400"/>
                </a:lnTo>
                <a:lnTo>
                  <a:pt x="1196734" y="356654"/>
                </a:lnTo>
                <a:lnTo>
                  <a:pt x="1196734" y="356654"/>
                </a:lnTo>
                <a:close/>
                <a:moveTo>
                  <a:pt x="1161628" y="346824"/>
                </a:moveTo>
                <a:lnTo>
                  <a:pt x="1171062" y="341239"/>
                </a:lnTo>
                <a:lnTo>
                  <a:pt x="1182539" y="342150"/>
                </a:lnTo>
                <a:lnTo>
                  <a:pt x="1183435" y="345810"/>
                </a:lnTo>
                <a:lnTo>
                  <a:pt x="1180717" y="350644"/>
                </a:lnTo>
                <a:lnTo>
                  <a:pt x="1187065" y="349116"/>
                </a:lnTo>
                <a:lnTo>
                  <a:pt x="1190077" y="343973"/>
                </a:lnTo>
                <a:lnTo>
                  <a:pt x="1196117" y="348513"/>
                </a:lnTo>
                <a:lnTo>
                  <a:pt x="1194603" y="354861"/>
                </a:lnTo>
                <a:lnTo>
                  <a:pt x="1187065" y="356654"/>
                </a:lnTo>
                <a:lnTo>
                  <a:pt x="1184640" y="353641"/>
                </a:lnTo>
                <a:lnTo>
                  <a:pt x="1180717" y="359387"/>
                </a:lnTo>
                <a:lnTo>
                  <a:pt x="1173781" y="354259"/>
                </a:lnTo>
                <a:lnTo>
                  <a:pt x="1168343" y="359094"/>
                </a:lnTo>
                <a:lnTo>
                  <a:pt x="1162010" y="354553"/>
                </a:lnTo>
                <a:lnTo>
                  <a:pt x="1161628" y="346824"/>
                </a:lnTo>
                <a:lnTo>
                  <a:pt x="1161628" y="346824"/>
                </a:lnTo>
                <a:close/>
                <a:moveTo>
                  <a:pt x="1117573" y="305561"/>
                </a:moveTo>
                <a:lnTo>
                  <a:pt x="1124215" y="308264"/>
                </a:lnTo>
                <a:lnTo>
                  <a:pt x="1124524" y="303738"/>
                </a:lnTo>
                <a:cubicBezTo>
                  <a:pt x="1124524" y="303738"/>
                  <a:pt x="1117721" y="305414"/>
                  <a:pt x="1117573" y="305561"/>
                </a:cubicBezTo>
                <a:lnTo>
                  <a:pt x="1117573" y="305561"/>
                </a:lnTo>
                <a:close/>
                <a:moveTo>
                  <a:pt x="1111652" y="307647"/>
                </a:moveTo>
                <a:lnTo>
                  <a:pt x="1115428" y="307500"/>
                </a:lnTo>
                <a:lnTo>
                  <a:pt x="1121203" y="310997"/>
                </a:lnTo>
                <a:lnTo>
                  <a:pt x="1115281" y="312379"/>
                </a:lnTo>
                <a:lnTo>
                  <a:pt x="1111652" y="307647"/>
                </a:lnTo>
                <a:lnTo>
                  <a:pt x="1111652" y="307647"/>
                </a:lnTo>
                <a:close/>
                <a:moveTo>
                  <a:pt x="1059060" y="270911"/>
                </a:moveTo>
                <a:lnTo>
                  <a:pt x="1068714" y="267590"/>
                </a:lnTo>
                <a:lnTo>
                  <a:pt x="1080175" y="273027"/>
                </a:lnTo>
                <a:lnTo>
                  <a:pt x="1093768" y="273350"/>
                </a:lnTo>
                <a:lnTo>
                  <a:pt x="1108859" y="265768"/>
                </a:lnTo>
                <a:lnTo>
                  <a:pt x="1118823" y="267002"/>
                </a:lnTo>
                <a:lnTo>
                  <a:pt x="1122452" y="271822"/>
                </a:lnTo>
                <a:lnTo>
                  <a:pt x="1131210" y="271822"/>
                </a:lnTo>
                <a:lnTo>
                  <a:pt x="1136339" y="269382"/>
                </a:lnTo>
                <a:lnTo>
                  <a:pt x="1154149" y="271205"/>
                </a:lnTo>
                <a:lnTo>
                  <a:pt x="1163509" y="270616"/>
                </a:lnTo>
                <a:lnTo>
                  <a:pt x="1165317" y="268207"/>
                </a:lnTo>
                <a:lnTo>
                  <a:pt x="1175294" y="268501"/>
                </a:lnTo>
                <a:lnTo>
                  <a:pt x="1181921" y="272115"/>
                </a:lnTo>
                <a:lnTo>
                  <a:pt x="1184037" y="276348"/>
                </a:lnTo>
                <a:lnTo>
                  <a:pt x="1192487" y="279052"/>
                </a:lnTo>
                <a:lnTo>
                  <a:pt x="1224198" y="271822"/>
                </a:lnTo>
                <a:lnTo>
                  <a:pt x="1237482" y="262770"/>
                </a:lnTo>
                <a:lnTo>
                  <a:pt x="1241097" y="255819"/>
                </a:lnTo>
                <a:lnTo>
                  <a:pt x="1246534" y="255202"/>
                </a:lnTo>
                <a:lnTo>
                  <a:pt x="1251060" y="249765"/>
                </a:lnTo>
                <a:lnTo>
                  <a:pt x="1256820" y="245857"/>
                </a:lnTo>
                <a:lnTo>
                  <a:pt x="1259538" y="238626"/>
                </a:lnTo>
                <a:lnTo>
                  <a:pt x="1263153" y="232572"/>
                </a:lnTo>
                <a:lnTo>
                  <a:pt x="1267077" y="229560"/>
                </a:lnTo>
                <a:lnTo>
                  <a:pt x="1263153" y="225342"/>
                </a:lnTo>
                <a:lnTo>
                  <a:pt x="1262243" y="220508"/>
                </a:lnTo>
                <a:lnTo>
                  <a:pt x="1250458" y="217775"/>
                </a:lnTo>
                <a:lnTo>
                  <a:pt x="1242317" y="220508"/>
                </a:lnTo>
                <a:lnTo>
                  <a:pt x="1240788" y="228663"/>
                </a:lnTo>
                <a:lnTo>
                  <a:pt x="1234455" y="233483"/>
                </a:lnTo>
                <a:lnTo>
                  <a:pt x="1233838" y="237716"/>
                </a:lnTo>
                <a:lnTo>
                  <a:pt x="1225109" y="244063"/>
                </a:lnTo>
                <a:lnTo>
                  <a:pt x="1218452" y="244945"/>
                </a:lnTo>
                <a:lnTo>
                  <a:pt x="1214220" y="251293"/>
                </a:lnTo>
                <a:lnTo>
                  <a:pt x="1204272" y="253718"/>
                </a:lnTo>
                <a:lnTo>
                  <a:pt x="1184346" y="249765"/>
                </a:lnTo>
                <a:lnTo>
                  <a:pt x="1167447" y="248266"/>
                </a:lnTo>
                <a:lnTo>
                  <a:pt x="1164406" y="252792"/>
                </a:lnTo>
                <a:lnTo>
                  <a:pt x="1160497" y="253409"/>
                </a:lnTo>
                <a:lnTo>
                  <a:pt x="1152341" y="246150"/>
                </a:lnTo>
                <a:lnTo>
                  <a:pt x="1146008" y="245533"/>
                </a:lnTo>
                <a:lnTo>
                  <a:pt x="1138749" y="245841"/>
                </a:lnTo>
                <a:lnTo>
                  <a:pt x="1130887" y="244063"/>
                </a:lnTo>
                <a:lnTo>
                  <a:pt x="1120013" y="242242"/>
                </a:lnTo>
                <a:lnTo>
                  <a:pt x="1114297" y="245841"/>
                </a:lnTo>
                <a:lnTo>
                  <a:pt x="1107934" y="242242"/>
                </a:lnTo>
                <a:lnTo>
                  <a:pt x="1099793" y="234394"/>
                </a:lnTo>
                <a:lnTo>
                  <a:pt x="1087420" y="231955"/>
                </a:lnTo>
                <a:lnTo>
                  <a:pt x="1079867" y="232264"/>
                </a:lnTo>
                <a:lnTo>
                  <a:pt x="1079867" y="241315"/>
                </a:lnTo>
                <a:lnTo>
                  <a:pt x="1073505" y="245533"/>
                </a:lnTo>
                <a:lnTo>
                  <a:pt x="1069889" y="253409"/>
                </a:lnTo>
                <a:lnTo>
                  <a:pt x="1064452" y="258244"/>
                </a:lnTo>
                <a:lnTo>
                  <a:pt x="1053608" y="254629"/>
                </a:lnTo>
                <a:lnTo>
                  <a:pt x="1043644" y="257024"/>
                </a:lnTo>
                <a:lnTo>
                  <a:pt x="1039707" y="261550"/>
                </a:lnTo>
                <a:lnTo>
                  <a:pt x="1040603" y="264548"/>
                </a:lnTo>
                <a:lnTo>
                  <a:pt x="1030067" y="274525"/>
                </a:lnTo>
                <a:lnTo>
                  <a:pt x="1030067" y="286619"/>
                </a:lnTo>
                <a:lnTo>
                  <a:pt x="1032168" y="293540"/>
                </a:lnTo>
                <a:lnTo>
                  <a:pt x="1031551" y="307456"/>
                </a:lnTo>
                <a:lnTo>
                  <a:pt x="1029449" y="312305"/>
                </a:lnTo>
                <a:lnTo>
                  <a:pt x="1033682" y="322269"/>
                </a:lnTo>
                <a:lnTo>
                  <a:pt x="1034887" y="330100"/>
                </a:lnTo>
                <a:lnTo>
                  <a:pt x="1031551" y="325869"/>
                </a:lnTo>
                <a:lnTo>
                  <a:pt x="1029156" y="319521"/>
                </a:lnTo>
                <a:lnTo>
                  <a:pt x="1023704" y="321049"/>
                </a:lnTo>
                <a:lnTo>
                  <a:pt x="1018282" y="327662"/>
                </a:lnTo>
                <a:lnTo>
                  <a:pt x="1011625" y="331306"/>
                </a:lnTo>
                <a:lnTo>
                  <a:pt x="1010126" y="339447"/>
                </a:lnTo>
                <a:lnTo>
                  <a:pt x="1011316" y="349116"/>
                </a:lnTo>
                <a:lnTo>
                  <a:pt x="1008318" y="355464"/>
                </a:lnTo>
                <a:lnTo>
                  <a:pt x="1010420" y="372965"/>
                </a:lnTo>
                <a:lnTo>
                  <a:pt x="1008318" y="376874"/>
                </a:lnTo>
                <a:lnTo>
                  <a:pt x="1007114" y="383839"/>
                </a:lnTo>
                <a:lnTo>
                  <a:pt x="1001662" y="386249"/>
                </a:lnTo>
                <a:lnTo>
                  <a:pt x="1001971" y="396815"/>
                </a:lnTo>
                <a:lnTo>
                  <a:pt x="992301" y="404397"/>
                </a:lnTo>
                <a:lnTo>
                  <a:pt x="989304" y="415242"/>
                </a:lnTo>
                <a:lnTo>
                  <a:pt x="990803" y="418578"/>
                </a:lnTo>
                <a:lnTo>
                  <a:pt x="987173" y="423368"/>
                </a:lnTo>
                <a:lnTo>
                  <a:pt x="991993" y="437886"/>
                </a:lnTo>
                <a:lnTo>
                  <a:pt x="996533" y="444528"/>
                </a:lnTo>
                <a:lnTo>
                  <a:pt x="999546" y="442736"/>
                </a:lnTo>
                <a:lnTo>
                  <a:pt x="1005880" y="442736"/>
                </a:lnTo>
                <a:lnTo>
                  <a:pt x="1010420" y="439385"/>
                </a:lnTo>
                <a:lnTo>
                  <a:pt x="1014652" y="441501"/>
                </a:lnTo>
                <a:lnTo>
                  <a:pt x="1017371" y="452096"/>
                </a:lnTo>
                <a:lnTo>
                  <a:pt x="1024615" y="471405"/>
                </a:lnTo>
                <a:lnTo>
                  <a:pt x="1021588" y="476254"/>
                </a:lnTo>
                <a:lnTo>
                  <a:pt x="1019178" y="487113"/>
                </a:lnTo>
                <a:lnTo>
                  <a:pt x="1013153" y="495871"/>
                </a:lnTo>
                <a:lnTo>
                  <a:pt x="1012227" y="513975"/>
                </a:lnTo>
                <a:lnTo>
                  <a:pt x="1013418" y="528170"/>
                </a:lnTo>
                <a:lnTo>
                  <a:pt x="1017973" y="528170"/>
                </a:lnTo>
                <a:lnTo>
                  <a:pt x="1023704" y="531785"/>
                </a:lnTo>
                <a:lnTo>
                  <a:pt x="1032447" y="531476"/>
                </a:lnTo>
                <a:lnTo>
                  <a:pt x="1036400" y="526951"/>
                </a:lnTo>
                <a:lnTo>
                  <a:pt x="1044247" y="528773"/>
                </a:lnTo>
                <a:lnTo>
                  <a:pt x="1051198" y="527553"/>
                </a:lnTo>
                <a:lnTo>
                  <a:pt x="1056326" y="531476"/>
                </a:lnTo>
                <a:lnTo>
                  <a:pt x="1057825" y="524864"/>
                </a:lnTo>
                <a:lnTo>
                  <a:pt x="1056929" y="516385"/>
                </a:lnTo>
                <a:lnTo>
                  <a:pt x="1051198" y="512447"/>
                </a:lnTo>
                <a:lnTo>
                  <a:pt x="1049964" y="501573"/>
                </a:lnTo>
                <a:lnTo>
                  <a:pt x="1054504" y="494049"/>
                </a:lnTo>
                <a:lnTo>
                  <a:pt x="1056326" y="480163"/>
                </a:lnTo>
                <a:lnTo>
                  <a:pt x="1054813" y="467202"/>
                </a:lnTo>
                <a:lnTo>
                  <a:pt x="1051491" y="463543"/>
                </a:lnTo>
                <a:lnTo>
                  <a:pt x="1059632" y="451479"/>
                </a:lnTo>
                <a:lnTo>
                  <a:pt x="1062351" y="440590"/>
                </a:lnTo>
                <a:lnTo>
                  <a:pt x="1059941" y="427629"/>
                </a:lnTo>
                <a:lnTo>
                  <a:pt x="1054504" y="422810"/>
                </a:lnTo>
                <a:lnTo>
                  <a:pt x="1054504" y="418886"/>
                </a:lnTo>
                <a:lnTo>
                  <a:pt x="1063556" y="413140"/>
                </a:lnTo>
                <a:lnTo>
                  <a:pt x="1067171" y="407395"/>
                </a:lnTo>
                <a:lnTo>
                  <a:pt x="1075650" y="405573"/>
                </a:lnTo>
                <a:lnTo>
                  <a:pt x="1084084" y="408614"/>
                </a:lnTo>
                <a:lnTo>
                  <a:pt x="1083202" y="412832"/>
                </a:lnTo>
                <a:lnTo>
                  <a:pt x="1087111" y="419767"/>
                </a:lnTo>
                <a:lnTo>
                  <a:pt x="1087111" y="428246"/>
                </a:lnTo>
                <a:lnTo>
                  <a:pt x="1080485" y="435770"/>
                </a:lnTo>
                <a:lnTo>
                  <a:pt x="1078676" y="443294"/>
                </a:lnTo>
                <a:lnTo>
                  <a:pt x="1083202" y="451787"/>
                </a:lnTo>
                <a:lnTo>
                  <a:pt x="1088919" y="452669"/>
                </a:lnTo>
                <a:lnTo>
                  <a:pt x="1094062" y="459017"/>
                </a:lnTo>
                <a:lnTo>
                  <a:pt x="1103731" y="464763"/>
                </a:lnTo>
                <a:lnTo>
                  <a:pt x="1105244" y="472595"/>
                </a:lnTo>
                <a:lnTo>
                  <a:pt x="1101924" y="472022"/>
                </a:lnTo>
                <a:lnTo>
                  <a:pt x="1099793" y="487392"/>
                </a:lnTo>
                <a:lnTo>
                  <a:pt x="1102820" y="495871"/>
                </a:lnTo>
                <a:lnTo>
                  <a:pt x="1108859" y="497958"/>
                </a:lnTo>
                <a:lnTo>
                  <a:pt x="1113385" y="496489"/>
                </a:lnTo>
                <a:lnTo>
                  <a:pt x="1122732" y="500397"/>
                </a:lnTo>
                <a:lnTo>
                  <a:pt x="1129682" y="499192"/>
                </a:lnTo>
                <a:lnTo>
                  <a:pt x="1129080" y="496165"/>
                </a:lnTo>
                <a:lnTo>
                  <a:pt x="1126684" y="490126"/>
                </a:lnTo>
                <a:lnTo>
                  <a:pt x="1133928" y="483454"/>
                </a:lnTo>
                <a:lnTo>
                  <a:pt x="1141173" y="481691"/>
                </a:lnTo>
                <a:lnTo>
                  <a:pt x="1151121" y="475931"/>
                </a:lnTo>
                <a:lnTo>
                  <a:pt x="1163509" y="476842"/>
                </a:lnTo>
                <a:lnTo>
                  <a:pt x="1168050" y="472022"/>
                </a:lnTo>
                <a:lnTo>
                  <a:pt x="1171356" y="473815"/>
                </a:lnTo>
                <a:lnTo>
                  <a:pt x="1177395" y="473815"/>
                </a:lnTo>
                <a:lnTo>
                  <a:pt x="1181010" y="467760"/>
                </a:lnTo>
                <a:lnTo>
                  <a:pt x="1179820" y="464145"/>
                </a:lnTo>
                <a:lnTo>
                  <a:pt x="1168932" y="463234"/>
                </a:lnTo>
                <a:lnTo>
                  <a:pt x="1165610" y="464763"/>
                </a:lnTo>
                <a:lnTo>
                  <a:pt x="1162010" y="463543"/>
                </a:lnTo>
                <a:lnTo>
                  <a:pt x="1154149" y="464454"/>
                </a:lnTo>
                <a:lnTo>
                  <a:pt x="1153546" y="458400"/>
                </a:lnTo>
                <a:lnTo>
                  <a:pt x="1149623" y="457827"/>
                </a:lnTo>
                <a:lnTo>
                  <a:pt x="1149917" y="453874"/>
                </a:lnTo>
                <a:lnTo>
                  <a:pt x="1146301" y="452963"/>
                </a:lnTo>
                <a:lnTo>
                  <a:pt x="1142672" y="455079"/>
                </a:lnTo>
                <a:lnTo>
                  <a:pt x="1142364" y="450553"/>
                </a:lnTo>
                <a:lnTo>
                  <a:pt x="1135119" y="448437"/>
                </a:lnTo>
                <a:lnTo>
                  <a:pt x="1132694" y="443294"/>
                </a:lnTo>
                <a:lnTo>
                  <a:pt x="1137543" y="438474"/>
                </a:lnTo>
                <a:lnTo>
                  <a:pt x="1139351" y="434550"/>
                </a:lnTo>
                <a:lnTo>
                  <a:pt x="1142364" y="435770"/>
                </a:lnTo>
                <a:lnTo>
                  <a:pt x="1139953" y="430627"/>
                </a:lnTo>
                <a:lnTo>
                  <a:pt x="1143568" y="430024"/>
                </a:lnTo>
                <a:lnTo>
                  <a:pt x="1145391" y="425807"/>
                </a:lnTo>
                <a:lnTo>
                  <a:pt x="1141467" y="421884"/>
                </a:lnTo>
                <a:lnTo>
                  <a:pt x="1135736" y="420061"/>
                </a:lnTo>
                <a:lnTo>
                  <a:pt x="1138146" y="416152"/>
                </a:lnTo>
                <a:lnTo>
                  <a:pt x="1137220" y="411627"/>
                </a:lnTo>
                <a:lnTo>
                  <a:pt x="1129976" y="406777"/>
                </a:lnTo>
                <a:lnTo>
                  <a:pt x="1125156" y="406484"/>
                </a:lnTo>
                <a:lnTo>
                  <a:pt x="1123055" y="398637"/>
                </a:lnTo>
                <a:lnTo>
                  <a:pt x="1111578" y="385632"/>
                </a:lnTo>
                <a:lnTo>
                  <a:pt x="1104642" y="380842"/>
                </a:lnTo>
                <a:lnTo>
                  <a:pt x="1100410" y="373288"/>
                </a:lnTo>
                <a:lnTo>
                  <a:pt x="1101307" y="369968"/>
                </a:lnTo>
                <a:lnTo>
                  <a:pt x="1104642" y="370261"/>
                </a:lnTo>
                <a:lnTo>
                  <a:pt x="1106450" y="374494"/>
                </a:lnTo>
                <a:lnTo>
                  <a:pt x="1113988" y="374787"/>
                </a:lnTo>
                <a:lnTo>
                  <a:pt x="1120630" y="369673"/>
                </a:lnTo>
                <a:lnTo>
                  <a:pt x="1122452" y="364530"/>
                </a:lnTo>
                <a:lnTo>
                  <a:pt x="1139351" y="358476"/>
                </a:lnTo>
                <a:lnTo>
                  <a:pt x="1151430" y="349116"/>
                </a:lnTo>
                <a:lnTo>
                  <a:pt x="1157161" y="339447"/>
                </a:lnTo>
                <a:lnTo>
                  <a:pt x="1164728" y="335538"/>
                </a:lnTo>
                <a:lnTo>
                  <a:pt x="1165023" y="329792"/>
                </a:lnTo>
                <a:lnTo>
                  <a:pt x="1174075" y="327662"/>
                </a:lnTo>
                <a:lnTo>
                  <a:pt x="1182230" y="331879"/>
                </a:lnTo>
                <a:lnTo>
                  <a:pt x="1187344" y="332496"/>
                </a:lnTo>
                <a:lnTo>
                  <a:pt x="1194603" y="322269"/>
                </a:lnTo>
                <a:lnTo>
                  <a:pt x="1194603" y="315597"/>
                </a:lnTo>
                <a:lnTo>
                  <a:pt x="1185845" y="312305"/>
                </a:lnTo>
                <a:lnTo>
                  <a:pt x="1167124" y="314083"/>
                </a:lnTo>
                <a:lnTo>
                  <a:pt x="1158968" y="319829"/>
                </a:lnTo>
                <a:lnTo>
                  <a:pt x="1146595" y="319829"/>
                </a:lnTo>
                <a:lnTo>
                  <a:pt x="1140556" y="321651"/>
                </a:lnTo>
                <a:lnTo>
                  <a:pt x="1133311" y="329175"/>
                </a:lnTo>
                <a:lnTo>
                  <a:pt x="1125450" y="328573"/>
                </a:lnTo>
                <a:lnTo>
                  <a:pt x="1119440" y="330100"/>
                </a:lnTo>
                <a:lnTo>
                  <a:pt x="1111578" y="325267"/>
                </a:lnTo>
                <a:lnTo>
                  <a:pt x="1104025" y="323120"/>
                </a:lnTo>
                <a:lnTo>
                  <a:pt x="1095884" y="333701"/>
                </a:lnTo>
                <a:lnTo>
                  <a:pt x="1090139" y="347588"/>
                </a:lnTo>
                <a:lnTo>
                  <a:pt x="1081983" y="351820"/>
                </a:lnTo>
                <a:lnTo>
                  <a:pt x="1073225" y="350644"/>
                </a:lnTo>
                <a:lnTo>
                  <a:pt x="1071124" y="346676"/>
                </a:lnTo>
                <a:lnTo>
                  <a:pt x="1060250" y="334627"/>
                </a:lnTo>
                <a:lnTo>
                  <a:pt x="1049390" y="325267"/>
                </a:lnTo>
                <a:lnTo>
                  <a:pt x="1043644" y="310469"/>
                </a:lnTo>
                <a:lnTo>
                  <a:pt x="1044835" y="294157"/>
                </a:lnTo>
                <a:lnTo>
                  <a:pt x="1051491" y="278464"/>
                </a:lnTo>
                <a:lnTo>
                  <a:pt x="1059060" y="270911"/>
                </a:lnTo>
                <a:lnTo>
                  <a:pt x="1059060" y="270911"/>
                </a:lnTo>
                <a:close/>
                <a:moveTo>
                  <a:pt x="1067097" y="0"/>
                </a:moveTo>
                <a:lnTo>
                  <a:pt x="1061807" y="6363"/>
                </a:lnTo>
                <a:lnTo>
                  <a:pt x="1066804" y="8023"/>
                </a:lnTo>
                <a:lnTo>
                  <a:pt x="1069081" y="3953"/>
                </a:lnTo>
                <a:lnTo>
                  <a:pt x="1067097" y="0"/>
                </a:lnTo>
                <a:lnTo>
                  <a:pt x="1067097" y="0"/>
                </a:lnTo>
                <a:close/>
                <a:moveTo>
                  <a:pt x="1077574" y="27846"/>
                </a:moveTo>
                <a:lnTo>
                  <a:pt x="1084834" y="27993"/>
                </a:lnTo>
                <a:lnTo>
                  <a:pt x="1088331" y="25569"/>
                </a:lnTo>
                <a:lnTo>
                  <a:pt x="1092123" y="27846"/>
                </a:lnTo>
                <a:lnTo>
                  <a:pt x="1098015" y="24804"/>
                </a:lnTo>
                <a:lnTo>
                  <a:pt x="1097868" y="21190"/>
                </a:lnTo>
                <a:lnTo>
                  <a:pt x="1088331" y="19367"/>
                </a:lnTo>
                <a:lnTo>
                  <a:pt x="1078338" y="21336"/>
                </a:lnTo>
                <a:lnTo>
                  <a:pt x="1075135" y="24952"/>
                </a:lnTo>
                <a:lnTo>
                  <a:pt x="1077574" y="27846"/>
                </a:lnTo>
                <a:lnTo>
                  <a:pt x="1077574" y="27846"/>
                </a:lnTo>
                <a:close/>
                <a:moveTo>
                  <a:pt x="1014182" y="71063"/>
                </a:moveTo>
                <a:lnTo>
                  <a:pt x="1012507" y="76221"/>
                </a:lnTo>
                <a:lnTo>
                  <a:pt x="1016136" y="83803"/>
                </a:lnTo>
                <a:lnTo>
                  <a:pt x="1016136" y="77132"/>
                </a:lnTo>
                <a:lnTo>
                  <a:pt x="1014182" y="71063"/>
                </a:lnTo>
                <a:lnTo>
                  <a:pt x="1014182" y="71063"/>
                </a:lnTo>
                <a:close/>
                <a:moveTo>
                  <a:pt x="1028788" y="62232"/>
                </a:moveTo>
                <a:lnTo>
                  <a:pt x="1042660" y="50814"/>
                </a:lnTo>
                <a:lnTo>
                  <a:pt x="1049184" y="49609"/>
                </a:lnTo>
                <a:lnTo>
                  <a:pt x="1049860" y="55957"/>
                </a:lnTo>
                <a:lnTo>
                  <a:pt x="1040088" y="62922"/>
                </a:lnTo>
                <a:lnTo>
                  <a:pt x="1031081" y="64862"/>
                </a:lnTo>
                <a:lnTo>
                  <a:pt x="1028788" y="62232"/>
                </a:lnTo>
                <a:lnTo>
                  <a:pt x="1028788" y="62232"/>
                </a:lnTo>
                <a:close/>
                <a:moveTo>
                  <a:pt x="942501" y="107991"/>
                </a:moveTo>
                <a:lnTo>
                  <a:pt x="944926" y="112223"/>
                </a:lnTo>
                <a:lnTo>
                  <a:pt x="940767" y="110313"/>
                </a:lnTo>
                <a:lnTo>
                  <a:pt x="942501" y="107991"/>
                </a:lnTo>
                <a:lnTo>
                  <a:pt x="942501" y="107991"/>
                </a:lnTo>
                <a:close/>
                <a:moveTo>
                  <a:pt x="942825" y="103318"/>
                </a:moveTo>
                <a:lnTo>
                  <a:pt x="942501" y="105023"/>
                </a:lnTo>
                <a:lnTo>
                  <a:pt x="944926" y="109122"/>
                </a:lnTo>
                <a:lnTo>
                  <a:pt x="951832" y="109446"/>
                </a:lnTo>
                <a:lnTo>
                  <a:pt x="951685" y="106624"/>
                </a:lnTo>
                <a:lnTo>
                  <a:pt x="942825" y="103318"/>
                </a:lnTo>
                <a:lnTo>
                  <a:pt x="942825" y="103318"/>
                </a:lnTo>
                <a:close/>
                <a:moveTo>
                  <a:pt x="947512" y="126668"/>
                </a:moveTo>
                <a:lnTo>
                  <a:pt x="938945" y="128799"/>
                </a:lnTo>
                <a:lnTo>
                  <a:pt x="945220" y="130518"/>
                </a:lnTo>
                <a:lnTo>
                  <a:pt x="947512" y="126668"/>
                </a:lnTo>
                <a:lnTo>
                  <a:pt x="947512" y="126668"/>
                </a:lnTo>
                <a:close/>
                <a:moveTo>
                  <a:pt x="938578" y="135220"/>
                </a:moveTo>
                <a:lnTo>
                  <a:pt x="942589" y="137557"/>
                </a:lnTo>
                <a:lnTo>
                  <a:pt x="942501" y="144963"/>
                </a:lnTo>
                <a:lnTo>
                  <a:pt x="939783" y="144125"/>
                </a:lnTo>
                <a:lnTo>
                  <a:pt x="938578" y="135220"/>
                </a:lnTo>
                <a:lnTo>
                  <a:pt x="938578" y="135220"/>
                </a:lnTo>
                <a:close/>
                <a:moveTo>
                  <a:pt x="886074" y="437592"/>
                </a:moveTo>
                <a:lnTo>
                  <a:pt x="888278" y="439650"/>
                </a:lnTo>
                <a:lnTo>
                  <a:pt x="887278" y="450773"/>
                </a:lnTo>
                <a:lnTo>
                  <a:pt x="885016" y="451435"/>
                </a:lnTo>
                <a:lnTo>
                  <a:pt x="884560" y="440913"/>
                </a:lnTo>
                <a:lnTo>
                  <a:pt x="886074" y="437592"/>
                </a:lnTo>
                <a:lnTo>
                  <a:pt x="886074" y="437592"/>
                </a:lnTo>
                <a:close/>
                <a:moveTo>
                  <a:pt x="882518" y="438062"/>
                </a:moveTo>
                <a:lnTo>
                  <a:pt x="882958" y="452625"/>
                </a:lnTo>
                <a:lnTo>
                  <a:pt x="880783" y="461030"/>
                </a:lnTo>
                <a:lnTo>
                  <a:pt x="874333" y="465527"/>
                </a:lnTo>
                <a:lnTo>
                  <a:pt x="870997" y="461412"/>
                </a:lnTo>
                <a:lnTo>
                  <a:pt x="872261" y="449319"/>
                </a:lnTo>
                <a:lnTo>
                  <a:pt x="876610" y="437225"/>
                </a:lnTo>
                <a:lnTo>
                  <a:pt x="880461" y="434786"/>
                </a:lnTo>
                <a:lnTo>
                  <a:pt x="882518" y="438062"/>
                </a:lnTo>
                <a:lnTo>
                  <a:pt x="882518" y="438062"/>
                </a:lnTo>
                <a:close/>
                <a:moveTo>
                  <a:pt x="592386" y="305531"/>
                </a:moveTo>
                <a:lnTo>
                  <a:pt x="602599" y="308559"/>
                </a:lnTo>
                <a:lnTo>
                  <a:pt x="604127" y="310851"/>
                </a:lnTo>
                <a:lnTo>
                  <a:pt x="599807" y="313260"/>
                </a:lnTo>
                <a:lnTo>
                  <a:pt x="592312" y="310586"/>
                </a:lnTo>
                <a:lnTo>
                  <a:pt x="590785" y="306663"/>
                </a:lnTo>
                <a:lnTo>
                  <a:pt x="592386" y="305531"/>
                </a:lnTo>
                <a:lnTo>
                  <a:pt x="592386" y="305531"/>
                </a:lnTo>
                <a:close/>
                <a:moveTo>
                  <a:pt x="596398" y="323753"/>
                </a:moveTo>
                <a:lnTo>
                  <a:pt x="607140" y="325648"/>
                </a:lnTo>
                <a:lnTo>
                  <a:pt x="611753" y="330100"/>
                </a:lnTo>
                <a:lnTo>
                  <a:pt x="615118" y="331086"/>
                </a:lnTo>
                <a:lnTo>
                  <a:pt x="615324" y="334141"/>
                </a:lnTo>
                <a:lnTo>
                  <a:pt x="605479" y="333672"/>
                </a:lnTo>
                <a:lnTo>
                  <a:pt x="601409" y="333907"/>
                </a:lnTo>
                <a:lnTo>
                  <a:pt x="595502" y="327029"/>
                </a:lnTo>
                <a:lnTo>
                  <a:pt x="596398" y="323753"/>
                </a:lnTo>
                <a:lnTo>
                  <a:pt x="596398" y="323753"/>
                </a:lnTo>
                <a:close/>
                <a:moveTo>
                  <a:pt x="605038" y="336993"/>
                </a:moveTo>
                <a:lnTo>
                  <a:pt x="615413" y="337433"/>
                </a:lnTo>
                <a:lnTo>
                  <a:pt x="621467" y="341783"/>
                </a:lnTo>
                <a:lnTo>
                  <a:pt x="613356" y="350218"/>
                </a:lnTo>
                <a:lnTo>
                  <a:pt x="608124" y="351746"/>
                </a:lnTo>
                <a:lnTo>
                  <a:pt x="604656" y="347293"/>
                </a:lnTo>
                <a:lnTo>
                  <a:pt x="605861" y="341930"/>
                </a:lnTo>
                <a:cubicBezTo>
                  <a:pt x="605861" y="341930"/>
                  <a:pt x="605112" y="337066"/>
                  <a:pt x="605038" y="336993"/>
                </a:cubicBezTo>
                <a:lnTo>
                  <a:pt x="605038" y="336993"/>
                </a:lnTo>
                <a:close/>
                <a:moveTo>
                  <a:pt x="585009" y="236804"/>
                </a:moveTo>
                <a:lnTo>
                  <a:pt x="591636" y="225342"/>
                </a:lnTo>
                <a:lnTo>
                  <a:pt x="601614" y="212014"/>
                </a:lnTo>
                <a:lnTo>
                  <a:pt x="605832" y="205725"/>
                </a:lnTo>
                <a:lnTo>
                  <a:pt x="612371" y="203653"/>
                </a:lnTo>
                <a:lnTo>
                  <a:pt x="620864" y="218951"/>
                </a:lnTo>
                <a:lnTo>
                  <a:pt x="634339" y="228502"/>
                </a:lnTo>
                <a:lnTo>
                  <a:pt x="635706" y="231999"/>
                </a:lnTo>
                <a:lnTo>
                  <a:pt x="645228" y="240934"/>
                </a:lnTo>
                <a:lnTo>
                  <a:pt x="648711" y="247899"/>
                </a:lnTo>
                <a:lnTo>
                  <a:pt x="654912" y="248663"/>
                </a:lnTo>
                <a:lnTo>
                  <a:pt x="667021" y="245313"/>
                </a:lnTo>
                <a:lnTo>
                  <a:pt x="668372" y="240492"/>
                </a:lnTo>
                <a:lnTo>
                  <a:pt x="678820" y="241257"/>
                </a:lnTo>
                <a:lnTo>
                  <a:pt x="684698" y="238201"/>
                </a:lnTo>
                <a:lnTo>
                  <a:pt x="707710" y="239420"/>
                </a:lnTo>
                <a:lnTo>
                  <a:pt x="731001" y="230015"/>
                </a:lnTo>
                <a:lnTo>
                  <a:pt x="737202" y="224578"/>
                </a:lnTo>
                <a:lnTo>
                  <a:pt x="757540" y="223947"/>
                </a:lnTo>
                <a:lnTo>
                  <a:pt x="768105" y="229060"/>
                </a:lnTo>
                <a:lnTo>
                  <a:pt x="771441" y="234203"/>
                </a:lnTo>
                <a:lnTo>
                  <a:pt x="781404" y="233895"/>
                </a:lnTo>
                <a:lnTo>
                  <a:pt x="798611" y="224534"/>
                </a:lnTo>
                <a:lnTo>
                  <a:pt x="818537" y="221536"/>
                </a:lnTo>
                <a:lnTo>
                  <a:pt x="817332" y="215189"/>
                </a:lnTo>
                <a:lnTo>
                  <a:pt x="833923" y="190119"/>
                </a:lnTo>
                <a:lnTo>
                  <a:pt x="840594" y="172324"/>
                </a:lnTo>
                <a:lnTo>
                  <a:pt x="853260" y="153294"/>
                </a:lnTo>
                <a:lnTo>
                  <a:pt x="862327" y="120996"/>
                </a:lnTo>
                <a:lnTo>
                  <a:pt x="862327" y="114662"/>
                </a:lnTo>
                <a:lnTo>
                  <a:pt x="866544" y="107388"/>
                </a:lnTo>
                <a:lnTo>
                  <a:pt x="865942" y="101951"/>
                </a:lnTo>
                <a:lnTo>
                  <a:pt x="874715" y="91401"/>
                </a:lnTo>
                <a:lnTo>
                  <a:pt x="881665" y="94413"/>
                </a:lnTo>
                <a:lnTo>
                  <a:pt x="894920" y="93193"/>
                </a:lnTo>
                <a:lnTo>
                  <a:pt x="913376" y="93502"/>
                </a:lnTo>
                <a:lnTo>
                  <a:pt x="917873" y="96852"/>
                </a:lnTo>
                <a:lnTo>
                  <a:pt x="929658" y="96559"/>
                </a:lnTo>
                <a:lnTo>
                  <a:pt x="938725" y="99247"/>
                </a:lnTo>
                <a:lnTo>
                  <a:pt x="938284" y="101525"/>
                </a:lnTo>
                <a:lnTo>
                  <a:pt x="934052" y="102436"/>
                </a:lnTo>
                <a:lnTo>
                  <a:pt x="934640" y="106345"/>
                </a:lnTo>
                <a:lnTo>
                  <a:pt x="931921" y="110577"/>
                </a:lnTo>
                <a:lnTo>
                  <a:pt x="940679" y="113927"/>
                </a:lnTo>
                <a:lnTo>
                  <a:pt x="948834" y="123582"/>
                </a:lnTo>
                <a:lnTo>
                  <a:pt x="939474" y="125992"/>
                </a:lnTo>
                <a:lnTo>
                  <a:pt x="930114" y="124493"/>
                </a:lnTo>
                <a:lnTo>
                  <a:pt x="926205" y="126903"/>
                </a:lnTo>
                <a:lnTo>
                  <a:pt x="932832" y="134735"/>
                </a:lnTo>
                <a:lnTo>
                  <a:pt x="936373" y="136719"/>
                </a:lnTo>
                <a:lnTo>
                  <a:pt x="937344" y="141318"/>
                </a:lnTo>
                <a:lnTo>
                  <a:pt x="933758" y="142303"/>
                </a:lnTo>
                <a:lnTo>
                  <a:pt x="930731" y="148651"/>
                </a:lnTo>
                <a:lnTo>
                  <a:pt x="937666" y="154661"/>
                </a:lnTo>
                <a:lnTo>
                  <a:pt x="940385" y="163419"/>
                </a:lnTo>
                <a:lnTo>
                  <a:pt x="954286" y="177908"/>
                </a:lnTo>
                <a:lnTo>
                  <a:pt x="960605" y="183639"/>
                </a:lnTo>
                <a:lnTo>
                  <a:pt x="956388" y="191530"/>
                </a:lnTo>
                <a:lnTo>
                  <a:pt x="945528" y="193925"/>
                </a:lnTo>
                <a:lnTo>
                  <a:pt x="944000" y="199054"/>
                </a:lnTo>
                <a:lnTo>
                  <a:pt x="947630" y="202066"/>
                </a:lnTo>
                <a:lnTo>
                  <a:pt x="949437" y="209340"/>
                </a:lnTo>
                <a:lnTo>
                  <a:pt x="955771" y="212940"/>
                </a:lnTo>
                <a:lnTo>
                  <a:pt x="973595" y="229575"/>
                </a:lnTo>
                <a:lnTo>
                  <a:pt x="979620" y="229575"/>
                </a:lnTo>
                <a:lnTo>
                  <a:pt x="986585" y="237392"/>
                </a:lnTo>
                <a:lnTo>
                  <a:pt x="989010" y="242535"/>
                </a:lnTo>
                <a:lnTo>
                  <a:pt x="995637" y="244063"/>
                </a:lnTo>
                <a:lnTo>
                  <a:pt x="993536" y="251587"/>
                </a:lnTo>
                <a:lnTo>
                  <a:pt x="988392" y="253718"/>
                </a:lnTo>
                <a:lnTo>
                  <a:pt x="982956" y="251587"/>
                </a:lnTo>
                <a:lnTo>
                  <a:pt x="976593" y="256113"/>
                </a:lnTo>
                <a:lnTo>
                  <a:pt x="966953" y="254908"/>
                </a:lnTo>
                <a:lnTo>
                  <a:pt x="953346" y="241624"/>
                </a:lnTo>
                <a:lnTo>
                  <a:pt x="956064" y="252807"/>
                </a:lnTo>
                <a:lnTo>
                  <a:pt x="953669" y="257039"/>
                </a:lnTo>
                <a:lnTo>
                  <a:pt x="949731" y="251896"/>
                </a:lnTo>
                <a:lnTo>
                  <a:pt x="940973" y="260639"/>
                </a:lnTo>
                <a:lnTo>
                  <a:pt x="940973" y="266679"/>
                </a:lnTo>
                <a:lnTo>
                  <a:pt x="937064" y="271205"/>
                </a:lnTo>
                <a:lnTo>
                  <a:pt x="935550" y="287236"/>
                </a:lnTo>
                <a:lnTo>
                  <a:pt x="931921" y="292968"/>
                </a:lnTo>
                <a:lnTo>
                  <a:pt x="928908" y="307456"/>
                </a:lnTo>
                <a:lnTo>
                  <a:pt x="917726" y="316214"/>
                </a:lnTo>
                <a:lnTo>
                  <a:pt x="921973" y="327059"/>
                </a:lnTo>
                <a:lnTo>
                  <a:pt x="916815" y="334627"/>
                </a:lnTo>
                <a:lnTo>
                  <a:pt x="909571" y="342150"/>
                </a:lnTo>
                <a:lnTo>
                  <a:pt x="906059" y="334289"/>
                </a:lnTo>
                <a:lnTo>
                  <a:pt x="901812" y="332188"/>
                </a:lnTo>
                <a:lnTo>
                  <a:pt x="904090" y="337786"/>
                </a:lnTo>
                <a:lnTo>
                  <a:pt x="903487" y="346676"/>
                </a:lnTo>
                <a:lnTo>
                  <a:pt x="896375" y="354861"/>
                </a:lnTo>
                <a:lnTo>
                  <a:pt x="894993" y="362267"/>
                </a:lnTo>
                <a:lnTo>
                  <a:pt x="888058" y="365177"/>
                </a:lnTo>
                <a:lnTo>
                  <a:pt x="881827" y="364266"/>
                </a:lnTo>
                <a:lnTo>
                  <a:pt x="883341" y="368027"/>
                </a:lnTo>
                <a:lnTo>
                  <a:pt x="880019" y="372848"/>
                </a:lnTo>
                <a:lnTo>
                  <a:pt x="890159" y="372274"/>
                </a:lnTo>
                <a:lnTo>
                  <a:pt x="891834" y="373920"/>
                </a:lnTo>
                <a:lnTo>
                  <a:pt x="890629" y="381327"/>
                </a:lnTo>
                <a:lnTo>
                  <a:pt x="885765" y="384794"/>
                </a:lnTo>
                <a:lnTo>
                  <a:pt x="888498" y="386617"/>
                </a:lnTo>
                <a:lnTo>
                  <a:pt x="893318" y="386176"/>
                </a:lnTo>
                <a:lnTo>
                  <a:pt x="894405" y="391906"/>
                </a:lnTo>
                <a:lnTo>
                  <a:pt x="891834" y="398446"/>
                </a:lnTo>
                <a:lnTo>
                  <a:pt x="885162" y="396477"/>
                </a:lnTo>
                <a:lnTo>
                  <a:pt x="883928" y="394801"/>
                </a:lnTo>
                <a:lnTo>
                  <a:pt x="883502" y="398152"/>
                </a:lnTo>
                <a:lnTo>
                  <a:pt x="887293" y="401766"/>
                </a:lnTo>
                <a:lnTo>
                  <a:pt x="889865" y="404147"/>
                </a:lnTo>
                <a:lnTo>
                  <a:pt x="883502" y="417622"/>
                </a:lnTo>
                <a:lnTo>
                  <a:pt x="879094" y="417651"/>
                </a:lnTo>
                <a:lnTo>
                  <a:pt x="877286" y="414360"/>
                </a:lnTo>
                <a:lnTo>
                  <a:pt x="874862" y="424881"/>
                </a:lnTo>
                <a:lnTo>
                  <a:pt x="874862" y="430627"/>
                </a:lnTo>
                <a:lnTo>
                  <a:pt x="866118" y="446644"/>
                </a:lnTo>
                <a:lnTo>
                  <a:pt x="851924" y="456313"/>
                </a:lnTo>
                <a:lnTo>
                  <a:pt x="839859" y="458400"/>
                </a:lnTo>
                <a:lnTo>
                  <a:pt x="822622" y="466585"/>
                </a:lnTo>
                <a:lnTo>
                  <a:pt x="814482" y="467760"/>
                </a:lnTo>
                <a:lnTo>
                  <a:pt x="812056" y="456313"/>
                </a:lnTo>
                <a:lnTo>
                  <a:pt x="813570" y="449965"/>
                </a:lnTo>
                <a:lnTo>
                  <a:pt x="809338" y="443602"/>
                </a:lnTo>
                <a:lnTo>
                  <a:pt x="807854" y="440590"/>
                </a:lnTo>
                <a:lnTo>
                  <a:pt x="803901" y="442412"/>
                </a:lnTo>
                <a:lnTo>
                  <a:pt x="799375" y="436373"/>
                </a:lnTo>
                <a:lnTo>
                  <a:pt x="795452" y="438459"/>
                </a:lnTo>
                <a:lnTo>
                  <a:pt x="788810" y="436681"/>
                </a:lnTo>
                <a:lnTo>
                  <a:pt x="785195" y="430024"/>
                </a:lnTo>
                <a:lnTo>
                  <a:pt x="782256" y="436681"/>
                </a:lnTo>
                <a:lnTo>
                  <a:pt x="785136" y="442265"/>
                </a:lnTo>
                <a:lnTo>
                  <a:pt x="777348" y="440076"/>
                </a:lnTo>
                <a:lnTo>
                  <a:pt x="774012" y="435770"/>
                </a:lnTo>
                <a:lnTo>
                  <a:pt x="774012" y="429114"/>
                </a:lnTo>
                <a:lnTo>
                  <a:pt x="769486" y="425175"/>
                </a:lnTo>
                <a:lnTo>
                  <a:pt x="764652" y="428232"/>
                </a:lnTo>
                <a:lnTo>
                  <a:pt x="757114" y="423676"/>
                </a:lnTo>
                <a:lnTo>
                  <a:pt x="752588" y="424293"/>
                </a:lnTo>
                <a:lnTo>
                  <a:pt x="746239" y="431230"/>
                </a:lnTo>
                <a:lnTo>
                  <a:pt x="735968" y="432758"/>
                </a:lnTo>
                <a:lnTo>
                  <a:pt x="734263" y="436828"/>
                </a:lnTo>
                <a:lnTo>
                  <a:pt x="728047" y="437739"/>
                </a:lnTo>
                <a:lnTo>
                  <a:pt x="723654" y="433831"/>
                </a:lnTo>
                <a:lnTo>
                  <a:pt x="718819" y="435212"/>
                </a:lnTo>
                <a:lnTo>
                  <a:pt x="709106" y="447144"/>
                </a:lnTo>
                <a:lnTo>
                  <a:pt x="703066" y="447144"/>
                </a:lnTo>
                <a:lnTo>
                  <a:pt x="703962" y="440325"/>
                </a:lnTo>
                <a:lnTo>
                  <a:pt x="702758" y="426263"/>
                </a:lnTo>
                <a:lnTo>
                  <a:pt x="699275" y="415977"/>
                </a:lnTo>
                <a:lnTo>
                  <a:pt x="700921" y="408717"/>
                </a:lnTo>
                <a:lnTo>
                  <a:pt x="698379" y="403119"/>
                </a:lnTo>
                <a:lnTo>
                  <a:pt x="699128" y="407659"/>
                </a:lnTo>
                <a:lnTo>
                  <a:pt x="695322" y="415683"/>
                </a:lnTo>
                <a:lnTo>
                  <a:pt x="690018" y="419150"/>
                </a:lnTo>
                <a:lnTo>
                  <a:pt x="684889" y="415535"/>
                </a:lnTo>
                <a:lnTo>
                  <a:pt x="677747" y="420679"/>
                </a:lnTo>
                <a:lnTo>
                  <a:pt x="667153" y="421590"/>
                </a:lnTo>
                <a:lnTo>
                  <a:pt x="660790" y="419297"/>
                </a:lnTo>
                <a:lnTo>
                  <a:pt x="652002" y="418680"/>
                </a:lnTo>
                <a:lnTo>
                  <a:pt x="649431" y="413243"/>
                </a:lnTo>
                <a:lnTo>
                  <a:pt x="642921" y="418842"/>
                </a:lnTo>
                <a:lnTo>
                  <a:pt x="638204" y="418842"/>
                </a:lnTo>
                <a:lnTo>
                  <a:pt x="633355" y="407204"/>
                </a:lnTo>
                <a:lnTo>
                  <a:pt x="633208" y="397241"/>
                </a:lnTo>
                <a:lnTo>
                  <a:pt x="630945" y="378476"/>
                </a:lnTo>
                <a:lnTo>
                  <a:pt x="623671" y="373759"/>
                </a:lnTo>
                <a:lnTo>
                  <a:pt x="621702" y="368616"/>
                </a:lnTo>
                <a:lnTo>
                  <a:pt x="626243" y="363031"/>
                </a:lnTo>
                <a:lnTo>
                  <a:pt x="632003" y="354700"/>
                </a:lnTo>
                <a:lnTo>
                  <a:pt x="630945" y="347293"/>
                </a:lnTo>
                <a:lnTo>
                  <a:pt x="626860" y="339873"/>
                </a:lnTo>
                <a:lnTo>
                  <a:pt x="614898" y="327970"/>
                </a:lnTo>
                <a:lnTo>
                  <a:pt x="604656" y="321945"/>
                </a:lnTo>
                <a:lnTo>
                  <a:pt x="594738" y="319638"/>
                </a:lnTo>
                <a:lnTo>
                  <a:pt x="594414" y="316288"/>
                </a:lnTo>
                <a:lnTo>
                  <a:pt x="602011" y="315377"/>
                </a:lnTo>
                <a:lnTo>
                  <a:pt x="608521" y="309631"/>
                </a:lnTo>
                <a:lnTo>
                  <a:pt x="623201" y="306178"/>
                </a:lnTo>
                <a:lnTo>
                  <a:pt x="633076" y="298434"/>
                </a:lnTo>
                <a:lnTo>
                  <a:pt x="641099" y="299051"/>
                </a:lnTo>
                <a:lnTo>
                  <a:pt x="633516" y="296773"/>
                </a:lnTo>
                <a:lnTo>
                  <a:pt x="622319" y="303724"/>
                </a:lnTo>
                <a:lnTo>
                  <a:pt x="609285" y="305708"/>
                </a:lnTo>
                <a:lnTo>
                  <a:pt x="603833" y="306928"/>
                </a:lnTo>
                <a:lnTo>
                  <a:pt x="595340" y="304341"/>
                </a:lnTo>
                <a:lnTo>
                  <a:pt x="590035" y="294642"/>
                </a:lnTo>
                <a:lnTo>
                  <a:pt x="592622" y="292086"/>
                </a:lnTo>
                <a:lnTo>
                  <a:pt x="597455" y="294481"/>
                </a:lnTo>
                <a:lnTo>
                  <a:pt x="593679" y="288133"/>
                </a:lnTo>
                <a:lnTo>
                  <a:pt x="581248" y="272586"/>
                </a:lnTo>
                <a:lnTo>
                  <a:pt x="580043" y="256686"/>
                </a:lnTo>
                <a:lnTo>
                  <a:pt x="585803" y="253218"/>
                </a:lnTo>
                <a:lnTo>
                  <a:pt x="586714" y="248237"/>
                </a:lnTo>
                <a:lnTo>
                  <a:pt x="584583" y="242609"/>
                </a:lnTo>
                <a:lnTo>
                  <a:pt x="585009" y="236804"/>
                </a:lnTo>
                <a:lnTo>
                  <a:pt x="585009" y="236804"/>
                </a:lnTo>
                <a:close/>
                <a:moveTo>
                  <a:pt x="1670446" y="327059"/>
                </a:moveTo>
                <a:lnTo>
                  <a:pt x="1665317" y="328573"/>
                </a:lnTo>
                <a:lnTo>
                  <a:pt x="1670166" y="333716"/>
                </a:lnTo>
                <a:lnTo>
                  <a:pt x="1675603" y="332496"/>
                </a:lnTo>
                <a:lnTo>
                  <a:pt x="1670446" y="327059"/>
                </a:lnTo>
                <a:lnTo>
                  <a:pt x="1670446" y="327059"/>
                </a:lnTo>
                <a:close/>
                <a:moveTo>
                  <a:pt x="1688872" y="353641"/>
                </a:moveTo>
                <a:lnTo>
                  <a:pt x="1677984" y="353641"/>
                </a:lnTo>
                <a:lnTo>
                  <a:pt x="1684053" y="355772"/>
                </a:lnTo>
                <a:lnTo>
                  <a:pt x="1688872" y="353641"/>
                </a:lnTo>
                <a:lnTo>
                  <a:pt x="1688872" y="353641"/>
                </a:lnTo>
                <a:close/>
                <a:moveTo>
                  <a:pt x="1695206" y="356346"/>
                </a:moveTo>
                <a:cubicBezTo>
                  <a:pt x="1695206" y="356051"/>
                  <a:pt x="1697924" y="359696"/>
                  <a:pt x="1697924" y="359696"/>
                </a:cubicBezTo>
                <a:lnTo>
                  <a:pt x="1711224" y="365147"/>
                </a:lnTo>
                <a:lnTo>
                  <a:pt x="1730547" y="367837"/>
                </a:lnTo>
                <a:lnTo>
                  <a:pt x="1748033" y="365147"/>
                </a:lnTo>
                <a:lnTo>
                  <a:pt x="1752882" y="362400"/>
                </a:lnTo>
                <a:lnTo>
                  <a:pt x="1738688" y="359387"/>
                </a:lnTo>
                <a:lnTo>
                  <a:pt x="1731752" y="361180"/>
                </a:lnTo>
                <a:lnTo>
                  <a:pt x="1719070" y="357565"/>
                </a:lnTo>
                <a:lnTo>
                  <a:pt x="1710606" y="361797"/>
                </a:lnTo>
                <a:lnTo>
                  <a:pt x="1695206" y="356346"/>
                </a:lnTo>
                <a:lnTo>
                  <a:pt x="1695206" y="356346"/>
                </a:lnTo>
                <a:close/>
                <a:moveTo>
                  <a:pt x="1695206" y="316214"/>
                </a:moveTo>
                <a:lnTo>
                  <a:pt x="1702171" y="323136"/>
                </a:lnTo>
                <a:lnTo>
                  <a:pt x="1701848" y="318301"/>
                </a:lnTo>
                <a:lnTo>
                  <a:pt x="1706080" y="318625"/>
                </a:lnTo>
                <a:lnTo>
                  <a:pt x="1713324" y="328279"/>
                </a:lnTo>
                <a:lnTo>
                  <a:pt x="1712134" y="333716"/>
                </a:lnTo>
                <a:lnTo>
                  <a:pt x="1718453" y="334921"/>
                </a:lnTo>
                <a:lnTo>
                  <a:pt x="1720878" y="334921"/>
                </a:lnTo>
                <a:lnTo>
                  <a:pt x="1724493" y="336758"/>
                </a:lnTo>
                <a:lnTo>
                  <a:pt x="1734162" y="334921"/>
                </a:lnTo>
                <a:lnTo>
                  <a:pt x="1730547" y="331306"/>
                </a:lnTo>
                <a:lnTo>
                  <a:pt x="1724493" y="328279"/>
                </a:lnTo>
                <a:lnTo>
                  <a:pt x="1719070" y="319521"/>
                </a:lnTo>
                <a:lnTo>
                  <a:pt x="1712134" y="315010"/>
                </a:lnTo>
                <a:lnTo>
                  <a:pt x="1705463" y="315010"/>
                </a:lnTo>
                <a:lnTo>
                  <a:pt x="1693693" y="312908"/>
                </a:lnTo>
                <a:lnTo>
                  <a:pt x="1695206" y="316214"/>
                </a:lnTo>
                <a:lnTo>
                  <a:pt x="1695206" y="316214"/>
                </a:lnTo>
                <a:close/>
                <a:moveTo>
                  <a:pt x="1573593" y="525951"/>
                </a:moveTo>
                <a:lnTo>
                  <a:pt x="1575856" y="533945"/>
                </a:lnTo>
                <a:lnTo>
                  <a:pt x="1576165" y="540602"/>
                </a:lnTo>
                <a:lnTo>
                  <a:pt x="1579192" y="543805"/>
                </a:lnTo>
                <a:lnTo>
                  <a:pt x="1579500" y="534092"/>
                </a:lnTo>
                <a:lnTo>
                  <a:pt x="1573593" y="525951"/>
                </a:lnTo>
                <a:lnTo>
                  <a:pt x="1573593" y="525951"/>
                </a:lnTo>
                <a:close/>
                <a:moveTo>
                  <a:pt x="1596150" y="517634"/>
                </a:moveTo>
                <a:lnTo>
                  <a:pt x="1587818" y="522013"/>
                </a:lnTo>
                <a:lnTo>
                  <a:pt x="1584188" y="539573"/>
                </a:lnTo>
                <a:lnTo>
                  <a:pt x="1581176" y="544569"/>
                </a:lnTo>
                <a:lnTo>
                  <a:pt x="1586774" y="542424"/>
                </a:lnTo>
                <a:lnTo>
                  <a:pt x="1592373" y="525187"/>
                </a:lnTo>
                <a:lnTo>
                  <a:pt x="1596150" y="517634"/>
                </a:lnTo>
                <a:lnTo>
                  <a:pt x="1596150" y="517634"/>
                </a:lnTo>
                <a:close/>
                <a:moveTo>
                  <a:pt x="1661864" y="573900"/>
                </a:moveTo>
                <a:lnTo>
                  <a:pt x="1658690" y="577515"/>
                </a:lnTo>
                <a:lnTo>
                  <a:pt x="1660791" y="579337"/>
                </a:lnTo>
                <a:lnTo>
                  <a:pt x="1662746" y="577192"/>
                </a:lnTo>
                <a:lnTo>
                  <a:pt x="1661864" y="573900"/>
                </a:lnTo>
                <a:lnTo>
                  <a:pt x="1661864" y="573900"/>
                </a:lnTo>
                <a:close/>
                <a:moveTo>
                  <a:pt x="1637383" y="558970"/>
                </a:moveTo>
                <a:lnTo>
                  <a:pt x="1634135" y="556443"/>
                </a:lnTo>
                <a:lnTo>
                  <a:pt x="1635046" y="559955"/>
                </a:lnTo>
                <a:lnTo>
                  <a:pt x="1635266" y="568595"/>
                </a:lnTo>
                <a:lnTo>
                  <a:pt x="1638529" y="571681"/>
                </a:lnTo>
                <a:lnTo>
                  <a:pt x="1640483" y="576354"/>
                </a:lnTo>
                <a:lnTo>
                  <a:pt x="1637544" y="573503"/>
                </a:lnTo>
                <a:lnTo>
                  <a:pt x="1634752" y="573283"/>
                </a:lnTo>
                <a:lnTo>
                  <a:pt x="1634062" y="581012"/>
                </a:lnTo>
                <a:lnTo>
                  <a:pt x="1637985" y="584848"/>
                </a:lnTo>
                <a:lnTo>
                  <a:pt x="1642159" y="584231"/>
                </a:lnTo>
                <a:lnTo>
                  <a:pt x="1649873" y="577280"/>
                </a:lnTo>
                <a:lnTo>
                  <a:pt x="1651401" y="573503"/>
                </a:lnTo>
                <a:lnTo>
                  <a:pt x="1647625" y="571079"/>
                </a:lnTo>
                <a:lnTo>
                  <a:pt x="1644980" y="565392"/>
                </a:lnTo>
                <a:lnTo>
                  <a:pt x="1637383" y="558970"/>
                </a:lnTo>
                <a:lnTo>
                  <a:pt x="1637383" y="558970"/>
                </a:lnTo>
                <a:close/>
                <a:moveTo>
                  <a:pt x="1652474" y="561953"/>
                </a:moveTo>
                <a:cubicBezTo>
                  <a:pt x="1652474" y="561718"/>
                  <a:pt x="1650020" y="563672"/>
                  <a:pt x="1650020" y="563672"/>
                </a:cubicBezTo>
                <a:lnTo>
                  <a:pt x="1650417" y="567684"/>
                </a:lnTo>
                <a:lnTo>
                  <a:pt x="1653826" y="570314"/>
                </a:lnTo>
                <a:lnTo>
                  <a:pt x="1658072" y="569477"/>
                </a:lnTo>
                <a:lnTo>
                  <a:pt x="1656647" y="565318"/>
                </a:lnTo>
                <a:lnTo>
                  <a:pt x="1652474" y="561953"/>
                </a:lnTo>
                <a:lnTo>
                  <a:pt x="1652474" y="561953"/>
                </a:lnTo>
                <a:close/>
                <a:moveTo>
                  <a:pt x="1640939" y="549243"/>
                </a:moveTo>
                <a:lnTo>
                  <a:pt x="1636104" y="548096"/>
                </a:lnTo>
                <a:lnTo>
                  <a:pt x="1635399" y="552240"/>
                </a:lnTo>
                <a:lnTo>
                  <a:pt x="1641703" y="559367"/>
                </a:lnTo>
                <a:lnTo>
                  <a:pt x="1646787" y="562026"/>
                </a:lnTo>
                <a:lnTo>
                  <a:pt x="1649182" y="560425"/>
                </a:lnTo>
                <a:lnTo>
                  <a:pt x="1642232" y="553769"/>
                </a:lnTo>
                <a:lnTo>
                  <a:pt x="1640939" y="549243"/>
                </a:lnTo>
                <a:lnTo>
                  <a:pt x="1640939" y="549243"/>
                </a:lnTo>
                <a:close/>
                <a:moveTo>
                  <a:pt x="1656559" y="543115"/>
                </a:moveTo>
                <a:lnTo>
                  <a:pt x="1649432" y="545745"/>
                </a:lnTo>
                <a:lnTo>
                  <a:pt x="1643525" y="550962"/>
                </a:lnTo>
                <a:lnTo>
                  <a:pt x="1644980" y="553225"/>
                </a:lnTo>
                <a:lnTo>
                  <a:pt x="1653738" y="557985"/>
                </a:lnTo>
                <a:lnTo>
                  <a:pt x="1657162" y="560498"/>
                </a:lnTo>
                <a:lnTo>
                  <a:pt x="1661482" y="555282"/>
                </a:lnTo>
                <a:lnTo>
                  <a:pt x="1662305" y="550638"/>
                </a:lnTo>
                <a:lnTo>
                  <a:pt x="1660571" y="549624"/>
                </a:lnTo>
                <a:lnTo>
                  <a:pt x="1661335" y="547347"/>
                </a:lnTo>
                <a:lnTo>
                  <a:pt x="1658748" y="543526"/>
                </a:lnTo>
                <a:lnTo>
                  <a:pt x="1656559" y="543115"/>
                </a:lnTo>
                <a:lnTo>
                  <a:pt x="1656559" y="543115"/>
                </a:lnTo>
                <a:close/>
                <a:moveTo>
                  <a:pt x="1640277" y="533798"/>
                </a:moveTo>
                <a:lnTo>
                  <a:pt x="1637985" y="533872"/>
                </a:lnTo>
                <a:lnTo>
                  <a:pt x="1636927" y="536766"/>
                </a:lnTo>
                <a:lnTo>
                  <a:pt x="1640277" y="536693"/>
                </a:lnTo>
                <a:lnTo>
                  <a:pt x="1640277" y="533798"/>
                </a:lnTo>
                <a:lnTo>
                  <a:pt x="1640277" y="533798"/>
                </a:lnTo>
                <a:close/>
                <a:moveTo>
                  <a:pt x="1653414" y="521851"/>
                </a:moveTo>
                <a:lnTo>
                  <a:pt x="1657382" y="526421"/>
                </a:lnTo>
                <a:lnTo>
                  <a:pt x="1660556" y="526568"/>
                </a:lnTo>
                <a:lnTo>
                  <a:pt x="1657074" y="521543"/>
                </a:lnTo>
                <a:lnTo>
                  <a:pt x="1653414" y="521851"/>
                </a:lnTo>
                <a:lnTo>
                  <a:pt x="1653414" y="521851"/>
                </a:lnTo>
                <a:close/>
                <a:moveTo>
                  <a:pt x="1651901" y="524600"/>
                </a:moveTo>
                <a:lnTo>
                  <a:pt x="1647963" y="523982"/>
                </a:lnTo>
                <a:lnTo>
                  <a:pt x="1644318" y="530330"/>
                </a:lnTo>
                <a:lnTo>
                  <a:pt x="1640556" y="531403"/>
                </a:lnTo>
                <a:lnTo>
                  <a:pt x="1644935" y="532608"/>
                </a:lnTo>
                <a:lnTo>
                  <a:pt x="1645538" y="535929"/>
                </a:lnTo>
                <a:lnTo>
                  <a:pt x="1649491" y="535165"/>
                </a:lnTo>
                <a:lnTo>
                  <a:pt x="1643745" y="539279"/>
                </a:lnTo>
                <a:lnTo>
                  <a:pt x="1644935" y="544261"/>
                </a:lnTo>
                <a:lnTo>
                  <a:pt x="1647963" y="543952"/>
                </a:lnTo>
                <a:lnTo>
                  <a:pt x="1653738" y="539838"/>
                </a:lnTo>
                <a:lnTo>
                  <a:pt x="1658587" y="540000"/>
                </a:lnTo>
                <a:lnTo>
                  <a:pt x="1660556" y="536076"/>
                </a:lnTo>
                <a:lnTo>
                  <a:pt x="1660262" y="528802"/>
                </a:lnTo>
                <a:lnTo>
                  <a:pt x="1656927" y="528361"/>
                </a:lnTo>
                <a:lnTo>
                  <a:pt x="1651901" y="524600"/>
                </a:lnTo>
                <a:lnTo>
                  <a:pt x="1651901" y="524600"/>
                </a:lnTo>
                <a:close/>
                <a:moveTo>
                  <a:pt x="1541941" y="590549"/>
                </a:moveTo>
                <a:lnTo>
                  <a:pt x="1548730" y="587052"/>
                </a:lnTo>
                <a:lnTo>
                  <a:pt x="1546481" y="585685"/>
                </a:lnTo>
                <a:lnTo>
                  <a:pt x="1541941" y="590549"/>
                </a:lnTo>
                <a:lnTo>
                  <a:pt x="1541941" y="590549"/>
                </a:lnTo>
                <a:close/>
                <a:moveTo>
                  <a:pt x="1534799" y="594017"/>
                </a:moveTo>
                <a:lnTo>
                  <a:pt x="1545247" y="599454"/>
                </a:lnTo>
                <a:lnTo>
                  <a:pt x="1542381" y="595222"/>
                </a:lnTo>
                <a:lnTo>
                  <a:pt x="1534799" y="594017"/>
                </a:lnTo>
                <a:lnTo>
                  <a:pt x="1534799" y="594017"/>
                </a:lnTo>
                <a:close/>
                <a:moveTo>
                  <a:pt x="1498915" y="611695"/>
                </a:moveTo>
                <a:lnTo>
                  <a:pt x="1494036" y="613517"/>
                </a:lnTo>
                <a:lnTo>
                  <a:pt x="1497533" y="614281"/>
                </a:lnTo>
                <a:cubicBezTo>
                  <a:pt x="1497533" y="614281"/>
                  <a:pt x="1498915" y="611254"/>
                  <a:pt x="1498915" y="611695"/>
                </a:cubicBezTo>
                <a:lnTo>
                  <a:pt x="1498915" y="611695"/>
                </a:lnTo>
                <a:close/>
                <a:moveTo>
                  <a:pt x="1509348" y="607022"/>
                </a:moveTo>
                <a:lnTo>
                  <a:pt x="1498444" y="607786"/>
                </a:lnTo>
                <a:lnTo>
                  <a:pt x="1503735" y="610078"/>
                </a:lnTo>
                <a:lnTo>
                  <a:pt x="1508143" y="608991"/>
                </a:lnTo>
                <a:lnTo>
                  <a:pt x="1509348" y="607022"/>
                </a:lnTo>
                <a:lnTo>
                  <a:pt x="1509348" y="607022"/>
                </a:lnTo>
                <a:close/>
                <a:moveTo>
                  <a:pt x="1510112" y="637425"/>
                </a:moveTo>
                <a:lnTo>
                  <a:pt x="1505424" y="636955"/>
                </a:lnTo>
                <a:lnTo>
                  <a:pt x="1497827" y="642142"/>
                </a:lnTo>
                <a:lnTo>
                  <a:pt x="1496623" y="645434"/>
                </a:lnTo>
                <a:lnTo>
                  <a:pt x="1502691" y="644228"/>
                </a:lnTo>
                <a:lnTo>
                  <a:pt x="1508143" y="639996"/>
                </a:lnTo>
                <a:lnTo>
                  <a:pt x="1510112" y="637425"/>
                </a:lnTo>
                <a:lnTo>
                  <a:pt x="1510112" y="637425"/>
                </a:lnTo>
                <a:close/>
                <a:moveTo>
                  <a:pt x="1523440" y="602951"/>
                </a:moveTo>
                <a:lnTo>
                  <a:pt x="1512066" y="613076"/>
                </a:lnTo>
                <a:lnTo>
                  <a:pt x="1511596" y="616985"/>
                </a:lnTo>
                <a:lnTo>
                  <a:pt x="1513139" y="619880"/>
                </a:lnTo>
                <a:lnTo>
                  <a:pt x="1508584" y="623671"/>
                </a:lnTo>
                <a:lnTo>
                  <a:pt x="1508437" y="629872"/>
                </a:lnTo>
                <a:lnTo>
                  <a:pt x="1514506" y="635015"/>
                </a:lnTo>
                <a:lnTo>
                  <a:pt x="1519796" y="633487"/>
                </a:lnTo>
                <a:lnTo>
                  <a:pt x="1529333" y="621555"/>
                </a:lnTo>
                <a:lnTo>
                  <a:pt x="1532521" y="611254"/>
                </a:lnTo>
                <a:lnTo>
                  <a:pt x="1530847" y="605346"/>
                </a:lnTo>
                <a:lnTo>
                  <a:pt x="1533138" y="600982"/>
                </a:lnTo>
                <a:lnTo>
                  <a:pt x="1532374" y="597926"/>
                </a:lnTo>
                <a:lnTo>
                  <a:pt x="1527525" y="596751"/>
                </a:lnTo>
                <a:lnTo>
                  <a:pt x="1523602" y="599748"/>
                </a:lnTo>
                <a:lnTo>
                  <a:pt x="1523440" y="602951"/>
                </a:lnTo>
                <a:lnTo>
                  <a:pt x="1523440" y="602951"/>
                </a:lnTo>
                <a:close/>
                <a:moveTo>
                  <a:pt x="1460106" y="561953"/>
                </a:moveTo>
                <a:lnTo>
                  <a:pt x="1465866" y="558486"/>
                </a:lnTo>
                <a:lnTo>
                  <a:pt x="1461619" y="556340"/>
                </a:lnTo>
                <a:lnTo>
                  <a:pt x="1460106" y="561953"/>
                </a:lnTo>
                <a:lnTo>
                  <a:pt x="1460106" y="561953"/>
                </a:lnTo>
                <a:close/>
                <a:moveTo>
                  <a:pt x="1440871" y="574664"/>
                </a:moveTo>
                <a:lnTo>
                  <a:pt x="1436624" y="577838"/>
                </a:lnTo>
                <a:lnTo>
                  <a:pt x="1442369" y="578147"/>
                </a:lnTo>
                <a:lnTo>
                  <a:pt x="1440871" y="574664"/>
                </a:lnTo>
                <a:lnTo>
                  <a:pt x="1440871" y="574664"/>
                </a:lnTo>
                <a:close/>
                <a:moveTo>
                  <a:pt x="1456183" y="637719"/>
                </a:moveTo>
                <a:lnTo>
                  <a:pt x="1447528" y="642289"/>
                </a:lnTo>
                <a:lnTo>
                  <a:pt x="1452524" y="642289"/>
                </a:lnTo>
                <a:lnTo>
                  <a:pt x="1456183" y="637719"/>
                </a:lnTo>
                <a:lnTo>
                  <a:pt x="1456183" y="637719"/>
                </a:lnTo>
                <a:close/>
                <a:moveTo>
                  <a:pt x="1442223" y="625463"/>
                </a:moveTo>
                <a:lnTo>
                  <a:pt x="1447087" y="623083"/>
                </a:lnTo>
                <a:lnTo>
                  <a:pt x="1452524" y="626227"/>
                </a:lnTo>
                <a:lnTo>
                  <a:pt x="1454199" y="632899"/>
                </a:lnTo>
                <a:lnTo>
                  <a:pt x="1447836" y="634251"/>
                </a:lnTo>
                <a:lnTo>
                  <a:pt x="1442546" y="629887"/>
                </a:lnTo>
                <a:lnTo>
                  <a:pt x="1442223" y="625463"/>
                </a:lnTo>
                <a:lnTo>
                  <a:pt x="1442223" y="625463"/>
                </a:lnTo>
                <a:close/>
                <a:moveTo>
                  <a:pt x="1396934" y="596897"/>
                </a:moveTo>
                <a:lnTo>
                  <a:pt x="1400740" y="593870"/>
                </a:lnTo>
                <a:lnTo>
                  <a:pt x="1404957" y="596897"/>
                </a:lnTo>
                <a:lnTo>
                  <a:pt x="1402841" y="600218"/>
                </a:lnTo>
                <a:lnTo>
                  <a:pt x="1398300" y="600057"/>
                </a:lnTo>
                <a:lnTo>
                  <a:pt x="1396934" y="596897"/>
                </a:lnTo>
                <a:lnTo>
                  <a:pt x="1396934" y="596897"/>
                </a:lnTo>
                <a:close/>
                <a:moveTo>
                  <a:pt x="1406485" y="645904"/>
                </a:moveTo>
                <a:lnTo>
                  <a:pt x="1414185" y="645287"/>
                </a:lnTo>
                <a:lnTo>
                  <a:pt x="1417668" y="647403"/>
                </a:lnTo>
                <a:lnTo>
                  <a:pt x="1410718" y="648020"/>
                </a:lnTo>
                <a:lnTo>
                  <a:pt x="1406485" y="645904"/>
                </a:lnTo>
                <a:lnTo>
                  <a:pt x="1406485" y="645904"/>
                </a:lnTo>
                <a:close/>
                <a:moveTo>
                  <a:pt x="1342093" y="616985"/>
                </a:moveTo>
                <a:lnTo>
                  <a:pt x="1349969" y="611401"/>
                </a:lnTo>
                <a:lnTo>
                  <a:pt x="1344959" y="608991"/>
                </a:lnTo>
                <a:lnTo>
                  <a:pt x="1341638" y="612018"/>
                </a:lnTo>
                <a:lnTo>
                  <a:pt x="1342093" y="616985"/>
                </a:lnTo>
                <a:lnTo>
                  <a:pt x="1342093" y="616985"/>
                </a:lnTo>
                <a:close/>
                <a:moveTo>
                  <a:pt x="1364224" y="640761"/>
                </a:moveTo>
                <a:lnTo>
                  <a:pt x="1376626" y="641672"/>
                </a:lnTo>
                <a:lnTo>
                  <a:pt x="1383459" y="640305"/>
                </a:lnTo>
                <a:lnTo>
                  <a:pt x="1383459" y="644684"/>
                </a:lnTo>
                <a:lnTo>
                  <a:pt x="1373614" y="648167"/>
                </a:lnTo>
                <a:lnTo>
                  <a:pt x="1365428" y="644228"/>
                </a:lnTo>
                <a:lnTo>
                  <a:pt x="1364224" y="640761"/>
                </a:lnTo>
                <a:lnTo>
                  <a:pt x="1364224" y="640761"/>
                </a:lnTo>
                <a:close/>
                <a:moveTo>
                  <a:pt x="1352541" y="644228"/>
                </a:moveTo>
                <a:lnTo>
                  <a:pt x="1358301" y="642554"/>
                </a:lnTo>
                <a:lnTo>
                  <a:pt x="1357993" y="647109"/>
                </a:lnTo>
                <a:lnTo>
                  <a:pt x="1352541" y="644228"/>
                </a:lnTo>
                <a:lnTo>
                  <a:pt x="1352541" y="644228"/>
                </a:lnTo>
                <a:close/>
                <a:moveTo>
                  <a:pt x="1333467" y="641525"/>
                </a:moveTo>
                <a:lnTo>
                  <a:pt x="1338772" y="638777"/>
                </a:lnTo>
                <a:lnTo>
                  <a:pt x="1343005" y="642289"/>
                </a:lnTo>
                <a:lnTo>
                  <a:pt x="1337861" y="644992"/>
                </a:lnTo>
                <a:lnTo>
                  <a:pt x="1333467" y="641525"/>
                </a:lnTo>
                <a:lnTo>
                  <a:pt x="1333467" y="641525"/>
                </a:lnTo>
                <a:close/>
                <a:moveTo>
                  <a:pt x="1176955" y="729854"/>
                </a:moveTo>
                <a:lnTo>
                  <a:pt x="1174383" y="738480"/>
                </a:lnTo>
                <a:lnTo>
                  <a:pt x="1178630" y="741786"/>
                </a:lnTo>
                <a:lnTo>
                  <a:pt x="1192267" y="741022"/>
                </a:lnTo>
                <a:lnTo>
                  <a:pt x="1204228" y="733205"/>
                </a:lnTo>
                <a:lnTo>
                  <a:pt x="1211634" y="730913"/>
                </a:lnTo>
                <a:lnTo>
                  <a:pt x="1218452" y="731530"/>
                </a:lnTo>
                <a:lnTo>
                  <a:pt x="1226343" y="725784"/>
                </a:lnTo>
                <a:lnTo>
                  <a:pt x="1231501" y="717908"/>
                </a:lnTo>
                <a:lnTo>
                  <a:pt x="1247240" y="706108"/>
                </a:lnTo>
                <a:lnTo>
                  <a:pt x="1251045" y="701083"/>
                </a:lnTo>
                <a:lnTo>
                  <a:pt x="1255322" y="699260"/>
                </a:lnTo>
                <a:lnTo>
                  <a:pt x="1245211" y="689870"/>
                </a:lnTo>
                <a:lnTo>
                  <a:pt x="1236571" y="680054"/>
                </a:lnTo>
                <a:lnTo>
                  <a:pt x="1232956" y="681832"/>
                </a:lnTo>
                <a:lnTo>
                  <a:pt x="1225873" y="683948"/>
                </a:lnTo>
                <a:lnTo>
                  <a:pt x="1225271" y="694690"/>
                </a:lnTo>
                <a:lnTo>
                  <a:pt x="1217733" y="695924"/>
                </a:lnTo>
                <a:lnTo>
                  <a:pt x="1208959" y="700450"/>
                </a:lnTo>
                <a:lnTo>
                  <a:pt x="1202729" y="693147"/>
                </a:lnTo>
                <a:lnTo>
                  <a:pt x="1200349" y="695425"/>
                </a:lnTo>
                <a:lnTo>
                  <a:pt x="1192208" y="700245"/>
                </a:lnTo>
                <a:lnTo>
                  <a:pt x="1189166" y="709003"/>
                </a:lnTo>
                <a:lnTo>
                  <a:pt x="1181334" y="722007"/>
                </a:lnTo>
                <a:lnTo>
                  <a:pt x="1180055" y="725549"/>
                </a:lnTo>
                <a:lnTo>
                  <a:pt x="1183464" y="728708"/>
                </a:lnTo>
                <a:lnTo>
                  <a:pt x="1184845" y="732176"/>
                </a:lnTo>
                <a:lnTo>
                  <a:pt x="1180379" y="732176"/>
                </a:lnTo>
                <a:lnTo>
                  <a:pt x="1176955" y="729854"/>
                </a:lnTo>
                <a:lnTo>
                  <a:pt x="1176955" y="729854"/>
                </a:lnTo>
                <a:close/>
                <a:moveTo>
                  <a:pt x="1168623" y="739083"/>
                </a:moveTo>
                <a:lnTo>
                  <a:pt x="1171812" y="730618"/>
                </a:lnTo>
                <a:lnTo>
                  <a:pt x="1168623" y="730457"/>
                </a:lnTo>
                <a:lnTo>
                  <a:pt x="1164229" y="737407"/>
                </a:lnTo>
                <a:lnTo>
                  <a:pt x="1168623" y="739083"/>
                </a:lnTo>
                <a:lnTo>
                  <a:pt x="1168623" y="739083"/>
                </a:lnTo>
                <a:close/>
                <a:moveTo>
                  <a:pt x="1169549" y="744961"/>
                </a:moveTo>
                <a:lnTo>
                  <a:pt x="1161687" y="748576"/>
                </a:lnTo>
                <a:lnTo>
                  <a:pt x="1163215" y="750074"/>
                </a:lnTo>
                <a:lnTo>
                  <a:pt x="1150240" y="756437"/>
                </a:lnTo>
                <a:lnTo>
                  <a:pt x="1143877" y="762168"/>
                </a:lnTo>
                <a:lnTo>
                  <a:pt x="1149917" y="764284"/>
                </a:lnTo>
                <a:lnTo>
                  <a:pt x="1168946" y="756437"/>
                </a:lnTo>
                <a:lnTo>
                  <a:pt x="1171665" y="749780"/>
                </a:lnTo>
                <a:lnTo>
                  <a:pt x="1169549" y="744961"/>
                </a:lnTo>
                <a:lnTo>
                  <a:pt x="1169549" y="744961"/>
                </a:lnTo>
                <a:close/>
                <a:moveTo>
                  <a:pt x="1107273" y="743168"/>
                </a:moveTo>
                <a:lnTo>
                  <a:pt x="1111813" y="746165"/>
                </a:lnTo>
                <a:lnTo>
                  <a:pt x="1112886" y="750265"/>
                </a:lnTo>
                <a:lnTo>
                  <a:pt x="1107419" y="752969"/>
                </a:lnTo>
                <a:lnTo>
                  <a:pt x="1099837" y="752558"/>
                </a:lnTo>
                <a:lnTo>
                  <a:pt x="1103937" y="745739"/>
                </a:lnTo>
                <a:lnTo>
                  <a:pt x="1107273" y="743168"/>
                </a:lnTo>
                <a:lnTo>
                  <a:pt x="1107273" y="743168"/>
                </a:lnTo>
                <a:close/>
                <a:moveTo>
                  <a:pt x="985968" y="698467"/>
                </a:moveTo>
                <a:lnTo>
                  <a:pt x="1004101" y="689106"/>
                </a:lnTo>
                <a:lnTo>
                  <a:pt x="1015269" y="697864"/>
                </a:lnTo>
                <a:lnTo>
                  <a:pt x="1022822" y="697864"/>
                </a:lnTo>
                <a:lnTo>
                  <a:pt x="1030360" y="693632"/>
                </a:lnTo>
                <a:lnTo>
                  <a:pt x="1040309" y="698467"/>
                </a:lnTo>
                <a:lnTo>
                  <a:pt x="1043027" y="706005"/>
                </a:lnTo>
                <a:lnTo>
                  <a:pt x="1051198" y="706005"/>
                </a:lnTo>
                <a:lnTo>
                  <a:pt x="1058119" y="716570"/>
                </a:lnTo>
                <a:lnTo>
                  <a:pt x="1065069" y="723227"/>
                </a:lnTo>
                <a:lnTo>
                  <a:pt x="1065393" y="728679"/>
                </a:lnTo>
                <a:lnTo>
                  <a:pt x="1054813" y="734072"/>
                </a:lnTo>
                <a:lnTo>
                  <a:pt x="1043027" y="735291"/>
                </a:lnTo>
                <a:lnTo>
                  <a:pt x="1033358" y="731060"/>
                </a:lnTo>
                <a:lnTo>
                  <a:pt x="1026437" y="721096"/>
                </a:lnTo>
                <a:lnTo>
                  <a:pt x="1019487" y="719583"/>
                </a:lnTo>
                <a:lnTo>
                  <a:pt x="1012845" y="711442"/>
                </a:lnTo>
                <a:lnTo>
                  <a:pt x="1003499" y="712955"/>
                </a:lnTo>
                <a:lnTo>
                  <a:pt x="992007" y="710531"/>
                </a:lnTo>
                <a:lnTo>
                  <a:pt x="985365" y="704476"/>
                </a:lnTo>
                <a:lnTo>
                  <a:pt x="985968" y="698467"/>
                </a:lnTo>
                <a:lnTo>
                  <a:pt x="985968" y="698467"/>
                </a:lnTo>
                <a:close/>
                <a:moveTo>
                  <a:pt x="856303" y="602305"/>
                </a:moveTo>
                <a:lnTo>
                  <a:pt x="862444" y="602570"/>
                </a:lnTo>
                <a:lnTo>
                  <a:pt x="864399" y="602114"/>
                </a:lnTo>
                <a:lnTo>
                  <a:pt x="863811" y="604509"/>
                </a:lnTo>
                <a:lnTo>
                  <a:pt x="857831" y="604348"/>
                </a:lnTo>
                <a:lnTo>
                  <a:pt x="856303" y="602305"/>
                </a:lnTo>
                <a:lnTo>
                  <a:pt x="856303" y="602305"/>
                </a:lnTo>
                <a:close/>
                <a:moveTo>
                  <a:pt x="832071" y="589667"/>
                </a:moveTo>
                <a:lnTo>
                  <a:pt x="837758" y="595148"/>
                </a:lnTo>
                <a:lnTo>
                  <a:pt x="843107" y="589138"/>
                </a:lnTo>
                <a:lnTo>
                  <a:pt x="847133" y="589829"/>
                </a:lnTo>
                <a:lnTo>
                  <a:pt x="849851" y="589829"/>
                </a:lnTo>
                <a:lnTo>
                  <a:pt x="848353" y="587508"/>
                </a:lnTo>
                <a:lnTo>
                  <a:pt x="843033" y="585229"/>
                </a:lnTo>
                <a:lnTo>
                  <a:pt x="835245" y="584231"/>
                </a:lnTo>
                <a:lnTo>
                  <a:pt x="831909" y="587272"/>
                </a:lnTo>
                <a:lnTo>
                  <a:pt x="832071" y="589667"/>
                </a:lnTo>
                <a:lnTo>
                  <a:pt x="832071" y="589667"/>
                </a:lnTo>
                <a:close/>
                <a:moveTo>
                  <a:pt x="1282698" y="631988"/>
                </a:moveTo>
                <a:lnTo>
                  <a:pt x="1291778" y="626698"/>
                </a:lnTo>
                <a:lnTo>
                  <a:pt x="1304974" y="629578"/>
                </a:lnTo>
                <a:lnTo>
                  <a:pt x="1309515" y="633193"/>
                </a:lnTo>
                <a:lnTo>
                  <a:pt x="1311499" y="629431"/>
                </a:lnTo>
                <a:lnTo>
                  <a:pt x="1317539" y="624714"/>
                </a:lnTo>
                <a:lnTo>
                  <a:pt x="1323901" y="621393"/>
                </a:lnTo>
                <a:lnTo>
                  <a:pt x="1322226" y="616867"/>
                </a:lnTo>
                <a:lnTo>
                  <a:pt x="1315423" y="613987"/>
                </a:lnTo>
                <a:lnTo>
                  <a:pt x="1308913" y="618807"/>
                </a:lnTo>
                <a:lnTo>
                  <a:pt x="1294821" y="620027"/>
                </a:lnTo>
                <a:lnTo>
                  <a:pt x="1290442" y="616412"/>
                </a:lnTo>
                <a:lnTo>
                  <a:pt x="1283902" y="619571"/>
                </a:lnTo>
                <a:lnTo>
                  <a:pt x="1280890" y="628358"/>
                </a:lnTo>
                <a:lnTo>
                  <a:pt x="1282698" y="631988"/>
                </a:lnTo>
                <a:lnTo>
                  <a:pt x="1282698" y="631988"/>
                </a:lnTo>
                <a:close/>
                <a:moveTo>
                  <a:pt x="1268752" y="643464"/>
                </a:moveTo>
                <a:lnTo>
                  <a:pt x="1266343" y="646962"/>
                </a:lnTo>
                <a:lnTo>
                  <a:pt x="1267870" y="648784"/>
                </a:lnTo>
                <a:lnTo>
                  <a:pt x="1271030" y="646345"/>
                </a:lnTo>
                <a:lnTo>
                  <a:pt x="1268752" y="643464"/>
                </a:lnTo>
                <a:lnTo>
                  <a:pt x="1268752" y="643464"/>
                </a:lnTo>
                <a:close/>
                <a:moveTo>
                  <a:pt x="1230884" y="642554"/>
                </a:moveTo>
                <a:lnTo>
                  <a:pt x="1222552" y="646198"/>
                </a:lnTo>
                <a:lnTo>
                  <a:pt x="1225888" y="648637"/>
                </a:lnTo>
                <a:lnTo>
                  <a:pt x="1223169" y="651635"/>
                </a:lnTo>
                <a:lnTo>
                  <a:pt x="1223933" y="654838"/>
                </a:lnTo>
                <a:lnTo>
                  <a:pt x="1231355" y="656631"/>
                </a:lnTo>
                <a:lnTo>
                  <a:pt x="1245578" y="651635"/>
                </a:lnTo>
                <a:lnTo>
                  <a:pt x="1250281" y="646198"/>
                </a:lnTo>
                <a:lnTo>
                  <a:pt x="1246049" y="643347"/>
                </a:lnTo>
                <a:lnTo>
                  <a:pt x="1234514" y="644523"/>
                </a:lnTo>
                <a:lnTo>
                  <a:pt x="1230884" y="642554"/>
                </a:lnTo>
                <a:lnTo>
                  <a:pt x="1230884" y="642554"/>
                </a:lnTo>
                <a:close/>
                <a:moveTo>
                  <a:pt x="1200437" y="658909"/>
                </a:moveTo>
                <a:lnTo>
                  <a:pt x="1206197" y="658762"/>
                </a:lnTo>
                <a:lnTo>
                  <a:pt x="1210297" y="662671"/>
                </a:lnTo>
                <a:lnTo>
                  <a:pt x="1216792" y="653927"/>
                </a:lnTo>
                <a:lnTo>
                  <a:pt x="1216057" y="650283"/>
                </a:lnTo>
                <a:lnTo>
                  <a:pt x="1211928" y="654074"/>
                </a:lnTo>
                <a:lnTo>
                  <a:pt x="1204228" y="654985"/>
                </a:lnTo>
                <a:lnTo>
                  <a:pt x="1200437" y="658909"/>
                </a:lnTo>
                <a:lnTo>
                  <a:pt x="1200437" y="658909"/>
                </a:lnTo>
                <a:close/>
                <a:moveTo>
                  <a:pt x="1174530" y="660290"/>
                </a:moveTo>
                <a:lnTo>
                  <a:pt x="1182876" y="654383"/>
                </a:lnTo>
                <a:lnTo>
                  <a:pt x="1181040" y="650577"/>
                </a:lnTo>
                <a:lnTo>
                  <a:pt x="1184654" y="649196"/>
                </a:lnTo>
                <a:lnTo>
                  <a:pt x="1190591" y="650121"/>
                </a:lnTo>
                <a:lnTo>
                  <a:pt x="1196337" y="646815"/>
                </a:lnTo>
                <a:lnTo>
                  <a:pt x="1199526" y="648931"/>
                </a:lnTo>
                <a:lnTo>
                  <a:pt x="1190885" y="656925"/>
                </a:lnTo>
                <a:lnTo>
                  <a:pt x="1186947" y="661612"/>
                </a:lnTo>
                <a:lnTo>
                  <a:pt x="1178336" y="663435"/>
                </a:lnTo>
                <a:lnTo>
                  <a:pt x="1174530" y="660290"/>
                </a:lnTo>
                <a:lnTo>
                  <a:pt x="1174530" y="660290"/>
                </a:lnTo>
                <a:close/>
                <a:moveTo>
                  <a:pt x="1167565" y="657997"/>
                </a:moveTo>
                <a:lnTo>
                  <a:pt x="1158909" y="659673"/>
                </a:lnTo>
                <a:lnTo>
                  <a:pt x="1156044" y="666315"/>
                </a:lnTo>
                <a:lnTo>
                  <a:pt x="1160746" y="661348"/>
                </a:lnTo>
                <a:lnTo>
                  <a:pt x="1167565" y="657997"/>
                </a:lnTo>
                <a:lnTo>
                  <a:pt x="1167565" y="657997"/>
                </a:lnTo>
                <a:close/>
                <a:moveTo>
                  <a:pt x="1171959" y="645581"/>
                </a:moveTo>
                <a:lnTo>
                  <a:pt x="1166521" y="650283"/>
                </a:lnTo>
                <a:lnTo>
                  <a:pt x="1170739" y="652693"/>
                </a:lnTo>
                <a:lnTo>
                  <a:pt x="1173311" y="649092"/>
                </a:lnTo>
                <a:lnTo>
                  <a:pt x="1171959" y="645581"/>
                </a:lnTo>
                <a:lnTo>
                  <a:pt x="1171959" y="645581"/>
                </a:lnTo>
                <a:close/>
                <a:moveTo>
                  <a:pt x="1023175" y="663141"/>
                </a:moveTo>
                <a:cubicBezTo>
                  <a:pt x="1022822" y="662523"/>
                  <a:pt x="1025217" y="655602"/>
                  <a:pt x="1025217" y="655602"/>
                </a:cubicBezTo>
                <a:lnTo>
                  <a:pt x="1037884" y="648637"/>
                </a:lnTo>
                <a:lnTo>
                  <a:pt x="1058443" y="644111"/>
                </a:lnTo>
                <a:lnTo>
                  <a:pt x="1068714" y="649239"/>
                </a:lnTo>
                <a:lnTo>
                  <a:pt x="1074430" y="647726"/>
                </a:lnTo>
                <a:lnTo>
                  <a:pt x="1085304" y="650459"/>
                </a:lnTo>
                <a:lnTo>
                  <a:pt x="1096781" y="657689"/>
                </a:lnTo>
                <a:lnTo>
                  <a:pt x="1105524" y="654074"/>
                </a:lnTo>
                <a:lnTo>
                  <a:pt x="1117603" y="654677"/>
                </a:lnTo>
                <a:lnTo>
                  <a:pt x="1123055" y="658909"/>
                </a:lnTo>
                <a:lnTo>
                  <a:pt x="1132400" y="657983"/>
                </a:lnTo>
                <a:lnTo>
                  <a:pt x="1137235" y="652252"/>
                </a:lnTo>
                <a:lnTo>
                  <a:pt x="1144788" y="649842"/>
                </a:lnTo>
                <a:lnTo>
                  <a:pt x="1149623" y="642583"/>
                </a:lnTo>
                <a:lnTo>
                  <a:pt x="1146301" y="640790"/>
                </a:lnTo>
                <a:lnTo>
                  <a:pt x="1153546" y="635970"/>
                </a:lnTo>
                <a:lnTo>
                  <a:pt x="1162304" y="639585"/>
                </a:lnTo>
                <a:lnTo>
                  <a:pt x="1163215" y="647109"/>
                </a:lnTo>
                <a:lnTo>
                  <a:pt x="1159292" y="654074"/>
                </a:lnTo>
                <a:lnTo>
                  <a:pt x="1153855" y="656455"/>
                </a:lnTo>
                <a:lnTo>
                  <a:pt x="1147815" y="664639"/>
                </a:lnTo>
                <a:lnTo>
                  <a:pt x="1138763" y="665830"/>
                </a:lnTo>
                <a:lnTo>
                  <a:pt x="1135119" y="669783"/>
                </a:lnTo>
                <a:lnTo>
                  <a:pt x="1129094" y="667667"/>
                </a:lnTo>
                <a:lnTo>
                  <a:pt x="1116398" y="667343"/>
                </a:lnTo>
                <a:lnTo>
                  <a:pt x="1104642" y="672780"/>
                </a:lnTo>
                <a:lnTo>
                  <a:pt x="1091211" y="670253"/>
                </a:lnTo>
                <a:lnTo>
                  <a:pt x="1081968" y="674191"/>
                </a:lnTo>
                <a:lnTo>
                  <a:pt x="1080146" y="676440"/>
                </a:lnTo>
                <a:lnTo>
                  <a:pt x="1074092" y="676277"/>
                </a:lnTo>
                <a:lnTo>
                  <a:pt x="1069390" y="673735"/>
                </a:lnTo>
                <a:lnTo>
                  <a:pt x="1061807" y="676895"/>
                </a:lnTo>
                <a:lnTo>
                  <a:pt x="1056958" y="672810"/>
                </a:lnTo>
                <a:lnTo>
                  <a:pt x="1050448" y="671899"/>
                </a:lnTo>
                <a:lnTo>
                  <a:pt x="1044541" y="672986"/>
                </a:lnTo>
                <a:lnTo>
                  <a:pt x="1038193" y="671311"/>
                </a:lnTo>
                <a:lnTo>
                  <a:pt x="1032565" y="671899"/>
                </a:lnTo>
                <a:lnTo>
                  <a:pt x="1025600" y="670238"/>
                </a:lnTo>
                <a:lnTo>
                  <a:pt x="1023175" y="663141"/>
                </a:lnTo>
                <a:lnTo>
                  <a:pt x="1023175" y="663141"/>
                </a:lnTo>
                <a:close/>
                <a:moveTo>
                  <a:pt x="1017561" y="662523"/>
                </a:moveTo>
                <a:lnTo>
                  <a:pt x="1014696" y="670841"/>
                </a:lnTo>
                <a:lnTo>
                  <a:pt x="1020280" y="669783"/>
                </a:lnTo>
                <a:lnTo>
                  <a:pt x="1021191" y="664816"/>
                </a:lnTo>
                <a:lnTo>
                  <a:pt x="1017561" y="662523"/>
                </a:lnTo>
                <a:lnTo>
                  <a:pt x="1017561" y="662523"/>
                </a:lnTo>
                <a:close/>
                <a:moveTo>
                  <a:pt x="1013638" y="657997"/>
                </a:moveTo>
                <a:lnTo>
                  <a:pt x="1006511" y="655720"/>
                </a:lnTo>
                <a:lnTo>
                  <a:pt x="1003499" y="665256"/>
                </a:lnTo>
                <a:lnTo>
                  <a:pt x="1007878" y="671311"/>
                </a:lnTo>
                <a:lnTo>
                  <a:pt x="1010449" y="661348"/>
                </a:lnTo>
                <a:lnTo>
                  <a:pt x="1013638" y="657997"/>
                </a:lnTo>
                <a:lnTo>
                  <a:pt x="1013638" y="657997"/>
                </a:lnTo>
                <a:close/>
                <a:moveTo>
                  <a:pt x="893877" y="663728"/>
                </a:moveTo>
                <a:lnTo>
                  <a:pt x="892686" y="668871"/>
                </a:lnTo>
                <a:lnTo>
                  <a:pt x="895684" y="671869"/>
                </a:lnTo>
                <a:lnTo>
                  <a:pt x="893289" y="675484"/>
                </a:lnTo>
                <a:lnTo>
                  <a:pt x="896904" y="680010"/>
                </a:lnTo>
                <a:lnTo>
                  <a:pt x="904457" y="683361"/>
                </a:lnTo>
                <a:lnTo>
                  <a:pt x="915316" y="680921"/>
                </a:lnTo>
                <a:lnTo>
                  <a:pt x="921356" y="683361"/>
                </a:lnTo>
                <a:lnTo>
                  <a:pt x="930407" y="680334"/>
                </a:lnTo>
                <a:lnTo>
                  <a:pt x="934037" y="675484"/>
                </a:lnTo>
                <a:lnTo>
                  <a:pt x="941575" y="678218"/>
                </a:lnTo>
                <a:lnTo>
                  <a:pt x="950628" y="674309"/>
                </a:lnTo>
                <a:lnTo>
                  <a:pt x="959106" y="675808"/>
                </a:lnTo>
                <a:lnTo>
                  <a:pt x="968158" y="667961"/>
                </a:lnTo>
                <a:lnTo>
                  <a:pt x="970876" y="673692"/>
                </a:lnTo>
                <a:lnTo>
                  <a:pt x="978724" y="672486"/>
                </a:lnTo>
                <a:lnTo>
                  <a:pt x="990494" y="674014"/>
                </a:lnTo>
                <a:lnTo>
                  <a:pt x="985057" y="669489"/>
                </a:lnTo>
                <a:lnTo>
                  <a:pt x="995931" y="669489"/>
                </a:lnTo>
                <a:lnTo>
                  <a:pt x="996827" y="660437"/>
                </a:lnTo>
                <a:lnTo>
                  <a:pt x="993830" y="664052"/>
                </a:lnTo>
                <a:lnTo>
                  <a:pt x="991390" y="656469"/>
                </a:lnTo>
                <a:lnTo>
                  <a:pt x="992301" y="650165"/>
                </a:lnTo>
                <a:lnTo>
                  <a:pt x="983573" y="647726"/>
                </a:lnTo>
                <a:lnTo>
                  <a:pt x="984763" y="654383"/>
                </a:lnTo>
                <a:lnTo>
                  <a:pt x="980531" y="656161"/>
                </a:lnTo>
                <a:lnTo>
                  <a:pt x="979620" y="648931"/>
                </a:lnTo>
                <a:lnTo>
                  <a:pt x="971171" y="643817"/>
                </a:lnTo>
                <a:lnTo>
                  <a:pt x="962721" y="646815"/>
                </a:lnTo>
                <a:lnTo>
                  <a:pt x="954874" y="641980"/>
                </a:lnTo>
                <a:lnTo>
                  <a:pt x="947953" y="638968"/>
                </a:lnTo>
                <a:lnTo>
                  <a:pt x="937666" y="645316"/>
                </a:lnTo>
                <a:lnTo>
                  <a:pt x="937975" y="649842"/>
                </a:lnTo>
                <a:lnTo>
                  <a:pt x="954874" y="656161"/>
                </a:lnTo>
                <a:lnTo>
                  <a:pt x="961516" y="662818"/>
                </a:lnTo>
                <a:lnTo>
                  <a:pt x="950333" y="664346"/>
                </a:lnTo>
                <a:lnTo>
                  <a:pt x="943691" y="667343"/>
                </a:lnTo>
                <a:lnTo>
                  <a:pt x="933758" y="660995"/>
                </a:lnTo>
                <a:lnTo>
                  <a:pt x="931627" y="653780"/>
                </a:lnTo>
                <a:lnTo>
                  <a:pt x="925896" y="652546"/>
                </a:lnTo>
                <a:lnTo>
                  <a:pt x="918960" y="654383"/>
                </a:lnTo>
                <a:lnTo>
                  <a:pt x="911393" y="652546"/>
                </a:lnTo>
                <a:lnTo>
                  <a:pt x="899328" y="657072"/>
                </a:lnTo>
                <a:cubicBezTo>
                  <a:pt x="899328" y="657072"/>
                  <a:pt x="893289" y="663728"/>
                  <a:pt x="893877" y="663728"/>
                </a:cubicBezTo>
                <a:lnTo>
                  <a:pt x="893877" y="663728"/>
                </a:lnTo>
                <a:close/>
                <a:moveTo>
                  <a:pt x="869395" y="653457"/>
                </a:moveTo>
                <a:lnTo>
                  <a:pt x="878197" y="647109"/>
                </a:lnTo>
                <a:lnTo>
                  <a:pt x="891364" y="651341"/>
                </a:lnTo>
                <a:lnTo>
                  <a:pt x="889541" y="661201"/>
                </a:lnTo>
                <a:lnTo>
                  <a:pt x="885751" y="666638"/>
                </a:lnTo>
                <a:lnTo>
                  <a:pt x="886529" y="673588"/>
                </a:lnTo>
                <a:lnTo>
                  <a:pt x="880769" y="671458"/>
                </a:lnTo>
                <a:lnTo>
                  <a:pt x="872731" y="674647"/>
                </a:lnTo>
                <a:lnTo>
                  <a:pt x="859256" y="670547"/>
                </a:lnTo>
                <a:lnTo>
                  <a:pt x="856523" y="666785"/>
                </a:lnTo>
                <a:lnTo>
                  <a:pt x="860167" y="664346"/>
                </a:lnTo>
                <a:lnTo>
                  <a:pt x="867426" y="664639"/>
                </a:lnTo>
                <a:lnTo>
                  <a:pt x="869395" y="653457"/>
                </a:lnTo>
                <a:lnTo>
                  <a:pt x="869395" y="653457"/>
                </a:lnTo>
                <a:close/>
                <a:moveTo>
                  <a:pt x="842269" y="666638"/>
                </a:moveTo>
                <a:lnTo>
                  <a:pt x="846369" y="662523"/>
                </a:lnTo>
                <a:lnTo>
                  <a:pt x="849087" y="667079"/>
                </a:lnTo>
                <a:lnTo>
                  <a:pt x="844708" y="669342"/>
                </a:lnTo>
                <a:lnTo>
                  <a:pt x="842269" y="666638"/>
                </a:lnTo>
                <a:lnTo>
                  <a:pt x="842269" y="666638"/>
                </a:lnTo>
                <a:close/>
                <a:moveTo>
                  <a:pt x="802402" y="640790"/>
                </a:moveTo>
                <a:lnTo>
                  <a:pt x="802402" y="647109"/>
                </a:lnTo>
                <a:lnTo>
                  <a:pt x="806326" y="652546"/>
                </a:lnTo>
                <a:lnTo>
                  <a:pt x="817788" y="654985"/>
                </a:lnTo>
                <a:lnTo>
                  <a:pt x="828059" y="662818"/>
                </a:lnTo>
                <a:lnTo>
                  <a:pt x="830175" y="667667"/>
                </a:lnTo>
                <a:lnTo>
                  <a:pt x="833805" y="662523"/>
                </a:lnTo>
                <a:lnTo>
                  <a:pt x="840447" y="659203"/>
                </a:lnTo>
                <a:lnTo>
                  <a:pt x="843166" y="656161"/>
                </a:lnTo>
                <a:lnTo>
                  <a:pt x="850718" y="654677"/>
                </a:lnTo>
                <a:lnTo>
                  <a:pt x="852820" y="649857"/>
                </a:lnTo>
                <a:lnTo>
                  <a:pt x="843768" y="638968"/>
                </a:lnTo>
                <a:lnTo>
                  <a:pt x="832585" y="636588"/>
                </a:lnTo>
                <a:lnTo>
                  <a:pt x="821109" y="640497"/>
                </a:lnTo>
                <a:lnTo>
                  <a:pt x="811763" y="638057"/>
                </a:lnTo>
                <a:lnTo>
                  <a:pt x="802402" y="640790"/>
                </a:lnTo>
                <a:lnTo>
                  <a:pt x="802402" y="640790"/>
                </a:lnTo>
                <a:close/>
                <a:moveTo>
                  <a:pt x="1820302" y="646815"/>
                </a:moveTo>
                <a:lnTo>
                  <a:pt x="1823799" y="647579"/>
                </a:lnTo>
                <a:lnTo>
                  <a:pt x="1831661" y="650312"/>
                </a:lnTo>
                <a:lnTo>
                  <a:pt x="1834070" y="647873"/>
                </a:lnTo>
                <a:lnTo>
                  <a:pt x="1831043" y="638321"/>
                </a:lnTo>
                <a:lnTo>
                  <a:pt x="1828163" y="637572"/>
                </a:lnTo>
                <a:lnTo>
                  <a:pt x="1823799" y="640320"/>
                </a:lnTo>
                <a:lnTo>
                  <a:pt x="1820302" y="646815"/>
                </a:lnTo>
                <a:lnTo>
                  <a:pt x="1820302" y="646815"/>
                </a:lnTo>
                <a:close/>
                <a:moveTo>
                  <a:pt x="1778877" y="648343"/>
                </a:moveTo>
                <a:cubicBezTo>
                  <a:pt x="1778554" y="648637"/>
                  <a:pt x="1793234" y="647403"/>
                  <a:pt x="1793234" y="647403"/>
                </a:cubicBezTo>
                <a:lnTo>
                  <a:pt x="1798980" y="646198"/>
                </a:lnTo>
                <a:lnTo>
                  <a:pt x="1809722" y="647873"/>
                </a:lnTo>
                <a:lnTo>
                  <a:pt x="1816525" y="644566"/>
                </a:lnTo>
                <a:lnTo>
                  <a:pt x="1823020" y="636955"/>
                </a:lnTo>
                <a:lnTo>
                  <a:pt x="1829530" y="635324"/>
                </a:lnTo>
                <a:lnTo>
                  <a:pt x="1832719" y="631077"/>
                </a:lnTo>
                <a:lnTo>
                  <a:pt x="1832719" y="626698"/>
                </a:lnTo>
                <a:lnTo>
                  <a:pt x="1834673" y="624553"/>
                </a:lnTo>
                <a:lnTo>
                  <a:pt x="1836349" y="617602"/>
                </a:lnTo>
                <a:lnTo>
                  <a:pt x="1837862" y="614546"/>
                </a:lnTo>
                <a:lnTo>
                  <a:pt x="1831646" y="609682"/>
                </a:lnTo>
                <a:lnTo>
                  <a:pt x="1828927" y="607124"/>
                </a:lnTo>
                <a:lnTo>
                  <a:pt x="1813953" y="606537"/>
                </a:lnTo>
                <a:lnTo>
                  <a:pt x="1804726" y="610901"/>
                </a:lnTo>
                <a:lnTo>
                  <a:pt x="1800347" y="622892"/>
                </a:lnTo>
                <a:lnTo>
                  <a:pt x="1795953" y="631371"/>
                </a:lnTo>
                <a:lnTo>
                  <a:pt x="1778877" y="648343"/>
                </a:lnTo>
                <a:lnTo>
                  <a:pt x="1778877" y="648343"/>
                </a:lnTo>
                <a:close/>
                <a:moveTo>
                  <a:pt x="738466" y="584818"/>
                </a:moveTo>
                <a:lnTo>
                  <a:pt x="732426" y="593444"/>
                </a:lnTo>
                <a:lnTo>
                  <a:pt x="740891" y="602114"/>
                </a:lnTo>
                <a:lnTo>
                  <a:pt x="747091" y="602996"/>
                </a:lnTo>
                <a:lnTo>
                  <a:pt x="752397" y="599821"/>
                </a:lnTo>
                <a:lnTo>
                  <a:pt x="766768" y="600586"/>
                </a:lnTo>
                <a:lnTo>
                  <a:pt x="774335" y="597235"/>
                </a:lnTo>
                <a:lnTo>
                  <a:pt x="783549" y="596030"/>
                </a:lnTo>
                <a:lnTo>
                  <a:pt x="787179" y="591048"/>
                </a:lnTo>
                <a:lnTo>
                  <a:pt x="782932" y="589065"/>
                </a:lnTo>
                <a:lnTo>
                  <a:pt x="771764" y="590740"/>
                </a:lnTo>
                <a:lnTo>
                  <a:pt x="765401" y="588610"/>
                </a:lnTo>
                <a:lnTo>
                  <a:pt x="742845" y="587845"/>
                </a:lnTo>
                <a:lnTo>
                  <a:pt x="738466" y="584818"/>
                </a:lnTo>
                <a:lnTo>
                  <a:pt x="738466" y="584818"/>
                </a:lnTo>
                <a:close/>
                <a:moveTo>
                  <a:pt x="422781" y="571049"/>
                </a:moveTo>
                <a:lnTo>
                  <a:pt x="423691" y="575252"/>
                </a:lnTo>
                <a:lnTo>
                  <a:pt x="426704" y="574958"/>
                </a:lnTo>
                <a:lnTo>
                  <a:pt x="427012" y="571049"/>
                </a:lnTo>
                <a:lnTo>
                  <a:pt x="422781" y="571049"/>
                </a:lnTo>
                <a:lnTo>
                  <a:pt x="422781" y="571049"/>
                </a:lnTo>
                <a:close/>
                <a:moveTo>
                  <a:pt x="428996" y="576927"/>
                </a:moveTo>
                <a:lnTo>
                  <a:pt x="432317" y="580439"/>
                </a:lnTo>
                <a:lnTo>
                  <a:pt x="438666" y="578147"/>
                </a:lnTo>
                <a:lnTo>
                  <a:pt x="439415" y="569668"/>
                </a:lnTo>
                <a:lnTo>
                  <a:pt x="448202" y="568448"/>
                </a:lnTo>
                <a:lnTo>
                  <a:pt x="452125" y="559808"/>
                </a:lnTo>
                <a:lnTo>
                  <a:pt x="451523" y="551035"/>
                </a:lnTo>
                <a:lnTo>
                  <a:pt x="460002" y="541175"/>
                </a:lnTo>
                <a:lnTo>
                  <a:pt x="463778" y="544981"/>
                </a:lnTo>
                <a:lnTo>
                  <a:pt x="473623" y="544834"/>
                </a:lnTo>
                <a:lnTo>
                  <a:pt x="487070" y="546950"/>
                </a:lnTo>
                <a:lnTo>
                  <a:pt x="493447" y="552093"/>
                </a:lnTo>
                <a:lnTo>
                  <a:pt x="496900" y="549037"/>
                </a:lnTo>
                <a:lnTo>
                  <a:pt x="500677" y="544834"/>
                </a:lnTo>
                <a:lnTo>
                  <a:pt x="513564" y="545598"/>
                </a:lnTo>
                <a:lnTo>
                  <a:pt x="521720" y="552093"/>
                </a:lnTo>
                <a:lnTo>
                  <a:pt x="536679" y="555752"/>
                </a:lnTo>
                <a:lnTo>
                  <a:pt x="555003" y="557677"/>
                </a:lnTo>
                <a:lnTo>
                  <a:pt x="559823" y="566479"/>
                </a:lnTo>
                <a:lnTo>
                  <a:pt x="558339" y="574664"/>
                </a:lnTo>
                <a:lnTo>
                  <a:pt x="561645" y="578147"/>
                </a:lnTo>
                <a:lnTo>
                  <a:pt x="576016" y="584657"/>
                </a:lnTo>
                <a:lnTo>
                  <a:pt x="601276" y="584201"/>
                </a:lnTo>
                <a:lnTo>
                  <a:pt x="623671" y="587845"/>
                </a:lnTo>
                <a:lnTo>
                  <a:pt x="642730" y="584657"/>
                </a:lnTo>
                <a:lnTo>
                  <a:pt x="647873" y="577838"/>
                </a:lnTo>
                <a:lnTo>
                  <a:pt x="650298" y="561336"/>
                </a:lnTo>
                <a:lnTo>
                  <a:pt x="658159" y="560895"/>
                </a:lnTo>
                <a:lnTo>
                  <a:pt x="668461" y="571813"/>
                </a:lnTo>
                <a:lnTo>
                  <a:pt x="675103" y="571637"/>
                </a:lnTo>
                <a:lnTo>
                  <a:pt x="682655" y="570285"/>
                </a:lnTo>
                <a:lnTo>
                  <a:pt x="688430" y="573782"/>
                </a:lnTo>
                <a:lnTo>
                  <a:pt x="697188" y="581497"/>
                </a:lnTo>
                <a:lnTo>
                  <a:pt x="704433" y="581056"/>
                </a:lnTo>
                <a:lnTo>
                  <a:pt x="710355" y="587551"/>
                </a:lnTo>
                <a:lnTo>
                  <a:pt x="715792" y="584818"/>
                </a:lnTo>
                <a:lnTo>
                  <a:pt x="726990" y="584965"/>
                </a:lnTo>
                <a:lnTo>
                  <a:pt x="727430" y="596177"/>
                </a:lnTo>
                <a:lnTo>
                  <a:pt x="735453" y="606801"/>
                </a:lnTo>
                <a:lnTo>
                  <a:pt x="736056" y="613002"/>
                </a:lnTo>
                <a:lnTo>
                  <a:pt x="741801" y="619498"/>
                </a:lnTo>
                <a:lnTo>
                  <a:pt x="751177" y="623921"/>
                </a:lnTo>
                <a:lnTo>
                  <a:pt x="760273" y="620571"/>
                </a:lnTo>
                <a:lnTo>
                  <a:pt x="766768" y="624508"/>
                </a:lnTo>
                <a:lnTo>
                  <a:pt x="773571" y="624215"/>
                </a:lnTo>
                <a:lnTo>
                  <a:pt x="779023" y="620717"/>
                </a:lnTo>
                <a:lnTo>
                  <a:pt x="785827" y="620555"/>
                </a:lnTo>
                <a:lnTo>
                  <a:pt x="787810" y="623304"/>
                </a:lnTo>
                <a:lnTo>
                  <a:pt x="795055" y="624508"/>
                </a:lnTo>
                <a:lnTo>
                  <a:pt x="799742" y="629651"/>
                </a:lnTo>
                <a:lnTo>
                  <a:pt x="797171" y="647990"/>
                </a:lnTo>
                <a:lnTo>
                  <a:pt x="792924" y="653310"/>
                </a:lnTo>
                <a:lnTo>
                  <a:pt x="797641" y="656469"/>
                </a:lnTo>
                <a:lnTo>
                  <a:pt x="800051" y="669063"/>
                </a:lnTo>
                <a:lnTo>
                  <a:pt x="795055" y="670591"/>
                </a:lnTo>
                <a:lnTo>
                  <a:pt x="788869" y="664199"/>
                </a:lnTo>
                <a:lnTo>
                  <a:pt x="779464" y="665256"/>
                </a:lnTo>
                <a:lnTo>
                  <a:pt x="768752" y="656322"/>
                </a:lnTo>
                <a:lnTo>
                  <a:pt x="760096" y="654074"/>
                </a:lnTo>
                <a:lnTo>
                  <a:pt x="752073" y="645581"/>
                </a:lnTo>
                <a:lnTo>
                  <a:pt x="745740" y="645404"/>
                </a:lnTo>
                <a:lnTo>
                  <a:pt x="733778" y="651635"/>
                </a:lnTo>
                <a:lnTo>
                  <a:pt x="721258" y="652105"/>
                </a:lnTo>
                <a:lnTo>
                  <a:pt x="710678" y="646051"/>
                </a:lnTo>
                <a:lnTo>
                  <a:pt x="698893" y="643641"/>
                </a:lnTo>
                <a:lnTo>
                  <a:pt x="689253" y="651782"/>
                </a:lnTo>
                <a:lnTo>
                  <a:pt x="678688" y="644258"/>
                </a:lnTo>
                <a:lnTo>
                  <a:pt x="664170" y="643347"/>
                </a:lnTo>
                <a:lnTo>
                  <a:pt x="655426" y="648167"/>
                </a:lnTo>
                <a:lnTo>
                  <a:pt x="633384" y="639732"/>
                </a:lnTo>
                <a:lnTo>
                  <a:pt x="613165" y="627036"/>
                </a:lnTo>
                <a:lnTo>
                  <a:pt x="599866" y="627329"/>
                </a:lnTo>
                <a:lnTo>
                  <a:pt x="589888" y="620408"/>
                </a:lnTo>
                <a:lnTo>
                  <a:pt x="583878" y="620717"/>
                </a:lnTo>
                <a:lnTo>
                  <a:pt x="578735" y="626727"/>
                </a:lnTo>
                <a:lnTo>
                  <a:pt x="570873" y="625243"/>
                </a:lnTo>
                <a:lnTo>
                  <a:pt x="564540" y="618587"/>
                </a:lnTo>
                <a:lnTo>
                  <a:pt x="558779" y="619072"/>
                </a:lnTo>
                <a:lnTo>
                  <a:pt x="551212" y="627873"/>
                </a:lnTo>
                <a:lnTo>
                  <a:pt x="532608" y="622539"/>
                </a:lnTo>
                <a:lnTo>
                  <a:pt x="519603" y="612679"/>
                </a:lnTo>
                <a:lnTo>
                  <a:pt x="506878" y="611768"/>
                </a:lnTo>
                <a:lnTo>
                  <a:pt x="501132" y="608770"/>
                </a:lnTo>
                <a:lnTo>
                  <a:pt x="493447" y="613296"/>
                </a:lnTo>
                <a:lnTo>
                  <a:pt x="483601" y="609829"/>
                </a:lnTo>
                <a:lnTo>
                  <a:pt x="472536" y="608006"/>
                </a:lnTo>
                <a:lnTo>
                  <a:pt x="468760" y="604362"/>
                </a:lnTo>
                <a:lnTo>
                  <a:pt x="474535" y="593899"/>
                </a:lnTo>
                <a:lnTo>
                  <a:pt x="478165" y="590431"/>
                </a:lnTo>
                <a:lnTo>
                  <a:pt x="472242" y="590138"/>
                </a:lnTo>
                <a:lnTo>
                  <a:pt x="467276" y="592841"/>
                </a:lnTo>
                <a:lnTo>
                  <a:pt x="461677" y="589374"/>
                </a:lnTo>
                <a:lnTo>
                  <a:pt x="457901" y="582114"/>
                </a:lnTo>
                <a:lnTo>
                  <a:pt x="448805" y="585730"/>
                </a:lnTo>
                <a:lnTo>
                  <a:pt x="431876" y="585406"/>
                </a:lnTo>
                <a:lnTo>
                  <a:pt x="426410" y="582261"/>
                </a:lnTo>
                <a:lnTo>
                  <a:pt x="426131" y="577397"/>
                </a:lnTo>
                <a:lnTo>
                  <a:pt x="428996" y="576927"/>
                </a:lnTo>
                <a:lnTo>
                  <a:pt x="428996" y="576927"/>
                </a:lnTo>
                <a:close/>
                <a:moveTo>
                  <a:pt x="537737" y="105787"/>
                </a:moveTo>
                <a:lnTo>
                  <a:pt x="546054" y="113825"/>
                </a:lnTo>
                <a:lnTo>
                  <a:pt x="550742" y="113825"/>
                </a:lnTo>
                <a:lnTo>
                  <a:pt x="548949" y="120320"/>
                </a:lnTo>
                <a:lnTo>
                  <a:pt x="555150" y="120320"/>
                </a:lnTo>
                <a:lnTo>
                  <a:pt x="558632" y="108490"/>
                </a:lnTo>
                <a:lnTo>
                  <a:pt x="549096" y="95633"/>
                </a:lnTo>
                <a:lnTo>
                  <a:pt x="541998" y="99850"/>
                </a:lnTo>
                <a:lnTo>
                  <a:pt x="537737" y="105787"/>
                </a:lnTo>
                <a:lnTo>
                  <a:pt x="537737" y="105787"/>
                </a:lnTo>
                <a:close/>
                <a:moveTo>
                  <a:pt x="468025" y="156983"/>
                </a:moveTo>
                <a:lnTo>
                  <a:pt x="467863" y="163801"/>
                </a:lnTo>
                <a:lnTo>
                  <a:pt x="472389" y="161362"/>
                </a:lnTo>
                <a:lnTo>
                  <a:pt x="468025" y="156983"/>
                </a:lnTo>
                <a:lnTo>
                  <a:pt x="468025" y="156983"/>
                </a:lnTo>
                <a:close/>
                <a:moveTo>
                  <a:pt x="467863" y="139423"/>
                </a:moveTo>
                <a:lnTo>
                  <a:pt x="472389" y="134544"/>
                </a:lnTo>
                <a:lnTo>
                  <a:pt x="467261" y="132149"/>
                </a:lnTo>
                <a:lnTo>
                  <a:pt x="467863" y="139423"/>
                </a:lnTo>
                <a:lnTo>
                  <a:pt x="467863" y="139423"/>
                </a:lnTo>
                <a:close/>
                <a:moveTo>
                  <a:pt x="468936" y="143185"/>
                </a:moveTo>
                <a:lnTo>
                  <a:pt x="466350" y="148195"/>
                </a:lnTo>
                <a:lnTo>
                  <a:pt x="471934" y="148960"/>
                </a:lnTo>
                <a:lnTo>
                  <a:pt x="468936" y="143185"/>
                </a:lnTo>
                <a:lnTo>
                  <a:pt x="468936" y="143185"/>
                </a:lnTo>
                <a:close/>
                <a:moveTo>
                  <a:pt x="442677" y="151105"/>
                </a:moveTo>
                <a:lnTo>
                  <a:pt x="441780" y="158364"/>
                </a:lnTo>
                <a:lnTo>
                  <a:pt x="446306" y="161171"/>
                </a:lnTo>
                <a:lnTo>
                  <a:pt x="454477" y="152457"/>
                </a:lnTo>
                <a:lnTo>
                  <a:pt x="447673" y="149797"/>
                </a:lnTo>
                <a:lnTo>
                  <a:pt x="442677" y="151105"/>
                </a:lnTo>
                <a:lnTo>
                  <a:pt x="442677" y="151105"/>
                </a:lnTo>
                <a:close/>
                <a:moveTo>
                  <a:pt x="370761" y="243344"/>
                </a:moveTo>
                <a:lnTo>
                  <a:pt x="379681" y="246224"/>
                </a:lnTo>
                <a:lnTo>
                  <a:pt x="383766" y="238054"/>
                </a:lnTo>
                <a:lnTo>
                  <a:pt x="382091" y="232102"/>
                </a:lnTo>
                <a:lnTo>
                  <a:pt x="370761" y="243344"/>
                </a:lnTo>
                <a:lnTo>
                  <a:pt x="370761" y="243344"/>
                </a:lnTo>
                <a:close/>
                <a:moveTo>
                  <a:pt x="391304" y="235453"/>
                </a:moveTo>
                <a:lnTo>
                  <a:pt x="387528" y="243946"/>
                </a:lnTo>
                <a:lnTo>
                  <a:pt x="396477" y="246370"/>
                </a:lnTo>
                <a:lnTo>
                  <a:pt x="399034" y="256848"/>
                </a:lnTo>
                <a:lnTo>
                  <a:pt x="404485" y="254864"/>
                </a:lnTo>
                <a:lnTo>
                  <a:pt x="407072" y="242124"/>
                </a:lnTo>
                <a:lnTo>
                  <a:pt x="402972" y="237745"/>
                </a:lnTo>
                <a:lnTo>
                  <a:pt x="406293" y="231206"/>
                </a:lnTo>
                <a:lnTo>
                  <a:pt x="401767" y="232278"/>
                </a:lnTo>
                <a:lnTo>
                  <a:pt x="397829" y="235923"/>
                </a:lnTo>
                <a:lnTo>
                  <a:pt x="391304" y="235453"/>
                </a:lnTo>
                <a:lnTo>
                  <a:pt x="391304" y="235453"/>
                </a:lnTo>
                <a:close/>
                <a:moveTo>
                  <a:pt x="576927" y="360915"/>
                </a:moveTo>
                <a:lnTo>
                  <a:pt x="577544" y="365221"/>
                </a:lnTo>
                <a:lnTo>
                  <a:pt x="583819" y="368027"/>
                </a:lnTo>
                <a:lnTo>
                  <a:pt x="586567" y="364457"/>
                </a:lnTo>
                <a:lnTo>
                  <a:pt x="583128" y="360768"/>
                </a:lnTo>
                <a:lnTo>
                  <a:pt x="576927" y="360915"/>
                </a:lnTo>
                <a:lnTo>
                  <a:pt x="576927" y="360915"/>
                </a:lnTo>
                <a:close/>
                <a:moveTo>
                  <a:pt x="522160" y="399945"/>
                </a:moveTo>
                <a:lnTo>
                  <a:pt x="525188" y="407204"/>
                </a:lnTo>
                <a:lnTo>
                  <a:pt x="524732" y="411304"/>
                </a:lnTo>
                <a:lnTo>
                  <a:pt x="516209" y="413376"/>
                </a:lnTo>
                <a:lnTo>
                  <a:pt x="513373" y="417578"/>
                </a:lnTo>
                <a:lnTo>
                  <a:pt x="520044" y="417887"/>
                </a:lnTo>
                <a:lnTo>
                  <a:pt x="519824" y="415168"/>
                </a:lnTo>
                <a:lnTo>
                  <a:pt x="525335" y="412376"/>
                </a:lnTo>
                <a:lnTo>
                  <a:pt x="525114" y="424235"/>
                </a:lnTo>
                <a:lnTo>
                  <a:pt x="531462" y="430715"/>
                </a:lnTo>
                <a:lnTo>
                  <a:pt x="538574" y="419709"/>
                </a:lnTo>
                <a:lnTo>
                  <a:pt x="542953" y="426307"/>
                </a:lnTo>
                <a:lnTo>
                  <a:pt x="549389" y="427585"/>
                </a:lnTo>
                <a:lnTo>
                  <a:pt x="551902" y="421707"/>
                </a:lnTo>
                <a:lnTo>
                  <a:pt x="558324" y="418651"/>
                </a:lnTo>
                <a:lnTo>
                  <a:pt x="554474" y="410319"/>
                </a:lnTo>
                <a:lnTo>
                  <a:pt x="540470" y="401296"/>
                </a:lnTo>
                <a:lnTo>
                  <a:pt x="526422" y="398637"/>
                </a:lnTo>
                <a:lnTo>
                  <a:pt x="522160" y="399945"/>
                </a:lnTo>
                <a:lnTo>
                  <a:pt x="522160" y="399945"/>
                </a:lnTo>
                <a:close/>
                <a:moveTo>
                  <a:pt x="495078" y="415726"/>
                </a:moveTo>
                <a:lnTo>
                  <a:pt x="493887" y="422883"/>
                </a:lnTo>
                <a:lnTo>
                  <a:pt x="498884" y="418460"/>
                </a:lnTo>
                <a:lnTo>
                  <a:pt x="495078" y="415726"/>
                </a:lnTo>
                <a:lnTo>
                  <a:pt x="495078" y="415726"/>
                </a:lnTo>
                <a:close/>
                <a:moveTo>
                  <a:pt x="434889" y="362120"/>
                </a:moveTo>
                <a:lnTo>
                  <a:pt x="434741" y="368939"/>
                </a:lnTo>
                <a:lnTo>
                  <a:pt x="426851" y="374978"/>
                </a:lnTo>
                <a:lnTo>
                  <a:pt x="432008" y="381797"/>
                </a:lnTo>
                <a:lnTo>
                  <a:pt x="447291" y="382855"/>
                </a:lnTo>
                <a:lnTo>
                  <a:pt x="451376" y="386969"/>
                </a:lnTo>
                <a:lnTo>
                  <a:pt x="451685" y="395301"/>
                </a:lnTo>
                <a:lnTo>
                  <a:pt x="456372" y="398299"/>
                </a:lnTo>
                <a:lnTo>
                  <a:pt x="458944" y="409526"/>
                </a:lnTo>
                <a:lnTo>
                  <a:pt x="468319" y="415609"/>
                </a:lnTo>
                <a:lnTo>
                  <a:pt x="476636" y="414551"/>
                </a:lnTo>
                <a:lnTo>
                  <a:pt x="479355" y="422883"/>
                </a:lnTo>
                <a:lnTo>
                  <a:pt x="483278" y="426189"/>
                </a:lnTo>
                <a:lnTo>
                  <a:pt x="487510" y="419988"/>
                </a:lnTo>
                <a:lnTo>
                  <a:pt x="484644" y="411494"/>
                </a:lnTo>
                <a:lnTo>
                  <a:pt x="489039" y="401194"/>
                </a:lnTo>
                <a:lnTo>
                  <a:pt x="475255" y="398049"/>
                </a:lnTo>
                <a:lnTo>
                  <a:pt x="466350" y="388189"/>
                </a:lnTo>
                <a:lnTo>
                  <a:pt x="463014" y="369247"/>
                </a:lnTo>
                <a:lnTo>
                  <a:pt x="459679" y="366206"/>
                </a:lnTo>
                <a:lnTo>
                  <a:pt x="458620" y="359079"/>
                </a:lnTo>
                <a:lnTo>
                  <a:pt x="452581" y="356199"/>
                </a:lnTo>
                <a:lnTo>
                  <a:pt x="447291" y="356199"/>
                </a:lnTo>
                <a:lnTo>
                  <a:pt x="448055" y="363619"/>
                </a:lnTo>
                <a:lnTo>
                  <a:pt x="451068" y="369086"/>
                </a:lnTo>
                <a:lnTo>
                  <a:pt x="443045" y="366353"/>
                </a:lnTo>
                <a:lnTo>
                  <a:pt x="437607" y="360607"/>
                </a:lnTo>
                <a:lnTo>
                  <a:pt x="434889" y="362120"/>
                </a:lnTo>
                <a:lnTo>
                  <a:pt x="434889" y="362120"/>
                </a:lnTo>
                <a:close/>
                <a:moveTo>
                  <a:pt x="394493" y="310586"/>
                </a:moveTo>
                <a:lnTo>
                  <a:pt x="390261" y="316214"/>
                </a:lnTo>
                <a:lnTo>
                  <a:pt x="397065" y="322724"/>
                </a:lnTo>
                <a:lnTo>
                  <a:pt x="404338" y="318492"/>
                </a:lnTo>
                <a:lnTo>
                  <a:pt x="401605" y="310586"/>
                </a:lnTo>
                <a:lnTo>
                  <a:pt x="394493" y="310586"/>
                </a:lnTo>
                <a:lnTo>
                  <a:pt x="394493" y="310586"/>
                </a:lnTo>
                <a:close/>
                <a:moveTo>
                  <a:pt x="401150" y="292409"/>
                </a:moveTo>
                <a:lnTo>
                  <a:pt x="396624" y="300624"/>
                </a:lnTo>
                <a:lnTo>
                  <a:pt x="400856" y="305752"/>
                </a:lnTo>
                <a:lnTo>
                  <a:pt x="407645" y="303474"/>
                </a:lnTo>
                <a:lnTo>
                  <a:pt x="417343" y="308661"/>
                </a:lnTo>
                <a:lnTo>
                  <a:pt x="420679" y="305913"/>
                </a:lnTo>
                <a:lnTo>
                  <a:pt x="407968" y="294084"/>
                </a:lnTo>
                <a:lnTo>
                  <a:pt x="401150" y="292409"/>
                </a:lnTo>
                <a:lnTo>
                  <a:pt x="401150" y="292409"/>
                </a:lnTo>
                <a:close/>
                <a:moveTo>
                  <a:pt x="317493" y="236378"/>
                </a:moveTo>
                <a:lnTo>
                  <a:pt x="311307" y="246841"/>
                </a:lnTo>
                <a:lnTo>
                  <a:pt x="312820" y="254703"/>
                </a:lnTo>
                <a:lnTo>
                  <a:pt x="327177" y="256377"/>
                </a:lnTo>
                <a:lnTo>
                  <a:pt x="337022" y="261212"/>
                </a:lnTo>
                <a:lnTo>
                  <a:pt x="340196" y="258464"/>
                </a:lnTo>
                <a:lnTo>
                  <a:pt x="337463" y="246370"/>
                </a:lnTo>
                <a:lnTo>
                  <a:pt x="328250" y="238509"/>
                </a:lnTo>
                <a:lnTo>
                  <a:pt x="317493" y="236378"/>
                </a:lnTo>
                <a:lnTo>
                  <a:pt x="317493" y="236378"/>
                </a:lnTo>
                <a:close/>
                <a:moveTo>
                  <a:pt x="293747" y="223476"/>
                </a:moveTo>
                <a:lnTo>
                  <a:pt x="298140" y="223182"/>
                </a:lnTo>
                <a:lnTo>
                  <a:pt x="309044" y="227135"/>
                </a:lnTo>
                <a:lnTo>
                  <a:pt x="313570" y="233483"/>
                </a:lnTo>
                <a:lnTo>
                  <a:pt x="308279" y="242580"/>
                </a:lnTo>
                <a:lnTo>
                  <a:pt x="304194" y="238920"/>
                </a:lnTo>
                <a:lnTo>
                  <a:pt x="293747" y="223476"/>
                </a:lnTo>
                <a:lnTo>
                  <a:pt x="293747" y="223476"/>
                </a:lnTo>
                <a:close/>
                <a:moveTo>
                  <a:pt x="264842" y="203021"/>
                </a:moveTo>
                <a:lnTo>
                  <a:pt x="269397" y="215600"/>
                </a:lnTo>
                <a:lnTo>
                  <a:pt x="276980" y="214380"/>
                </a:lnTo>
                <a:lnTo>
                  <a:pt x="284518" y="205769"/>
                </a:lnTo>
                <a:lnTo>
                  <a:pt x="277112" y="197261"/>
                </a:lnTo>
                <a:lnTo>
                  <a:pt x="271969" y="201684"/>
                </a:lnTo>
                <a:lnTo>
                  <a:pt x="264842" y="203021"/>
                </a:lnTo>
                <a:lnTo>
                  <a:pt x="264842" y="203021"/>
                </a:lnTo>
                <a:close/>
                <a:moveTo>
                  <a:pt x="293893" y="516944"/>
                </a:moveTo>
                <a:lnTo>
                  <a:pt x="304488" y="524673"/>
                </a:lnTo>
                <a:lnTo>
                  <a:pt x="304341" y="518765"/>
                </a:lnTo>
                <a:lnTo>
                  <a:pt x="299051" y="514813"/>
                </a:lnTo>
                <a:lnTo>
                  <a:pt x="293893" y="516944"/>
                </a:lnTo>
                <a:lnTo>
                  <a:pt x="293893" y="516944"/>
                </a:lnTo>
                <a:close/>
                <a:moveTo>
                  <a:pt x="216408" y="411451"/>
                </a:moveTo>
                <a:lnTo>
                  <a:pt x="210971" y="419003"/>
                </a:lnTo>
                <a:lnTo>
                  <a:pt x="226371" y="433214"/>
                </a:lnTo>
                <a:lnTo>
                  <a:pt x="224549" y="425043"/>
                </a:lnTo>
                <a:lnTo>
                  <a:pt x="225166" y="418122"/>
                </a:lnTo>
                <a:lnTo>
                  <a:pt x="216408" y="411451"/>
                </a:lnTo>
                <a:lnTo>
                  <a:pt x="216408" y="411451"/>
                </a:lnTo>
                <a:close/>
                <a:moveTo>
                  <a:pt x="204036" y="403310"/>
                </a:moveTo>
                <a:lnTo>
                  <a:pt x="211588" y="406630"/>
                </a:lnTo>
                <a:lnTo>
                  <a:pt x="205226" y="412376"/>
                </a:lnTo>
                <a:lnTo>
                  <a:pt x="204036" y="403310"/>
                </a:lnTo>
                <a:lnTo>
                  <a:pt x="204036" y="403310"/>
                </a:lnTo>
                <a:close/>
                <a:moveTo>
                  <a:pt x="188636" y="376727"/>
                </a:moveTo>
                <a:lnTo>
                  <a:pt x="184403" y="381576"/>
                </a:lnTo>
                <a:lnTo>
                  <a:pt x="189253" y="387924"/>
                </a:lnTo>
                <a:lnTo>
                  <a:pt x="198599" y="390922"/>
                </a:lnTo>
                <a:lnTo>
                  <a:pt x="188636" y="376727"/>
                </a:lnTo>
                <a:lnTo>
                  <a:pt x="188636" y="376727"/>
                </a:lnTo>
                <a:close/>
                <a:moveTo>
                  <a:pt x="143038" y="338712"/>
                </a:moveTo>
                <a:lnTo>
                  <a:pt x="143038" y="345354"/>
                </a:lnTo>
                <a:lnTo>
                  <a:pt x="152104" y="348645"/>
                </a:lnTo>
                <a:lnTo>
                  <a:pt x="162979" y="364972"/>
                </a:lnTo>
                <a:lnTo>
                  <a:pt x="173515" y="368292"/>
                </a:lnTo>
                <a:lnTo>
                  <a:pt x="173515" y="352584"/>
                </a:lnTo>
                <a:lnTo>
                  <a:pt x="161171" y="334774"/>
                </a:lnTo>
                <a:lnTo>
                  <a:pt x="151796" y="331732"/>
                </a:lnTo>
                <a:lnTo>
                  <a:pt x="143038" y="338712"/>
                </a:lnTo>
                <a:lnTo>
                  <a:pt x="143038" y="338712"/>
                </a:lnTo>
                <a:close/>
                <a:moveTo>
                  <a:pt x="137513" y="307574"/>
                </a:moveTo>
                <a:lnTo>
                  <a:pt x="133266" y="316670"/>
                </a:lnTo>
                <a:lnTo>
                  <a:pt x="138277" y="322430"/>
                </a:lnTo>
                <a:lnTo>
                  <a:pt x="144155" y="316523"/>
                </a:lnTo>
                <a:lnTo>
                  <a:pt x="144008" y="310425"/>
                </a:lnTo>
                <a:lnTo>
                  <a:pt x="137513" y="307574"/>
                </a:lnTo>
                <a:lnTo>
                  <a:pt x="137513" y="307574"/>
                </a:lnTo>
                <a:close/>
                <a:moveTo>
                  <a:pt x="143097" y="284827"/>
                </a:moveTo>
                <a:lnTo>
                  <a:pt x="152927" y="284988"/>
                </a:lnTo>
                <a:lnTo>
                  <a:pt x="156572" y="287560"/>
                </a:lnTo>
                <a:lnTo>
                  <a:pt x="157483" y="282123"/>
                </a:lnTo>
                <a:lnTo>
                  <a:pt x="147652" y="278640"/>
                </a:lnTo>
                <a:lnTo>
                  <a:pt x="143097" y="284827"/>
                </a:lnTo>
                <a:lnTo>
                  <a:pt x="143097" y="284827"/>
                </a:lnTo>
                <a:close/>
                <a:moveTo>
                  <a:pt x="83201" y="228340"/>
                </a:moveTo>
                <a:lnTo>
                  <a:pt x="91357" y="228046"/>
                </a:lnTo>
                <a:lnTo>
                  <a:pt x="95456" y="223623"/>
                </a:lnTo>
                <a:lnTo>
                  <a:pt x="100909" y="225607"/>
                </a:lnTo>
                <a:lnTo>
                  <a:pt x="107080" y="237437"/>
                </a:lnTo>
                <a:lnTo>
                  <a:pt x="116793" y="245018"/>
                </a:lnTo>
                <a:lnTo>
                  <a:pt x="114207" y="250896"/>
                </a:lnTo>
                <a:lnTo>
                  <a:pt x="112473" y="261859"/>
                </a:lnTo>
                <a:lnTo>
                  <a:pt x="108770" y="263578"/>
                </a:lnTo>
                <a:lnTo>
                  <a:pt x="100806" y="248898"/>
                </a:lnTo>
                <a:lnTo>
                  <a:pt x="94928" y="247370"/>
                </a:lnTo>
                <a:lnTo>
                  <a:pt x="92812" y="238054"/>
                </a:lnTo>
                <a:lnTo>
                  <a:pt x="83201" y="228340"/>
                </a:lnTo>
                <a:lnTo>
                  <a:pt x="83201" y="228340"/>
                </a:lnTo>
                <a:close/>
                <a:moveTo>
                  <a:pt x="82746" y="196497"/>
                </a:moveTo>
                <a:lnTo>
                  <a:pt x="92576" y="199700"/>
                </a:lnTo>
                <a:lnTo>
                  <a:pt x="88932" y="194381"/>
                </a:lnTo>
                <a:lnTo>
                  <a:pt x="82746" y="196497"/>
                </a:lnTo>
                <a:lnTo>
                  <a:pt x="82746" y="196497"/>
                </a:lnTo>
                <a:close/>
                <a:moveTo>
                  <a:pt x="25730" y="159687"/>
                </a:moveTo>
                <a:lnTo>
                  <a:pt x="22395" y="163184"/>
                </a:lnTo>
                <a:lnTo>
                  <a:pt x="19970" y="168312"/>
                </a:lnTo>
                <a:lnTo>
                  <a:pt x="27979" y="173338"/>
                </a:lnTo>
                <a:lnTo>
                  <a:pt x="37824" y="171971"/>
                </a:lnTo>
                <a:lnTo>
                  <a:pt x="32079" y="164257"/>
                </a:lnTo>
                <a:lnTo>
                  <a:pt x="25730" y="159687"/>
                </a:lnTo>
                <a:lnTo>
                  <a:pt x="25730" y="159687"/>
                </a:lnTo>
                <a:close/>
                <a:moveTo>
                  <a:pt x="1734" y="41880"/>
                </a:moveTo>
                <a:lnTo>
                  <a:pt x="0" y="46376"/>
                </a:lnTo>
                <a:lnTo>
                  <a:pt x="2131" y="58646"/>
                </a:lnTo>
                <a:lnTo>
                  <a:pt x="12593" y="81438"/>
                </a:lnTo>
                <a:lnTo>
                  <a:pt x="19250" y="84480"/>
                </a:lnTo>
                <a:lnTo>
                  <a:pt x="37368" y="104376"/>
                </a:lnTo>
                <a:lnTo>
                  <a:pt x="42791" y="104376"/>
                </a:lnTo>
                <a:lnTo>
                  <a:pt x="53973" y="118306"/>
                </a:lnTo>
                <a:lnTo>
                  <a:pt x="60307" y="120687"/>
                </a:lnTo>
                <a:lnTo>
                  <a:pt x="65744" y="118601"/>
                </a:lnTo>
                <a:lnTo>
                  <a:pt x="79322" y="130048"/>
                </a:lnTo>
                <a:lnTo>
                  <a:pt x="94119" y="153588"/>
                </a:lnTo>
                <a:lnTo>
                  <a:pt x="108917" y="167784"/>
                </a:lnTo>
                <a:lnTo>
                  <a:pt x="113164" y="167784"/>
                </a:lnTo>
                <a:lnTo>
                  <a:pt x="113164" y="178672"/>
                </a:lnTo>
                <a:lnTo>
                  <a:pt x="117073" y="181964"/>
                </a:lnTo>
                <a:lnTo>
                  <a:pt x="118601" y="192735"/>
                </a:lnTo>
                <a:lnTo>
                  <a:pt x="123891" y="197584"/>
                </a:lnTo>
                <a:lnTo>
                  <a:pt x="132663" y="197408"/>
                </a:lnTo>
                <a:lnTo>
                  <a:pt x="143861" y="211530"/>
                </a:lnTo>
                <a:lnTo>
                  <a:pt x="149606" y="214851"/>
                </a:lnTo>
                <a:lnTo>
                  <a:pt x="154603" y="214086"/>
                </a:lnTo>
                <a:lnTo>
                  <a:pt x="156101" y="218495"/>
                </a:lnTo>
                <a:lnTo>
                  <a:pt x="152766" y="224387"/>
                </a:lnTo>
                <a:lnTo>
                  <a:pt x="158056" y="230280"/>
                </a:lnTo>
                <a:lnTo>
                  <a:pt x="162156" y="240889"/>
                </a:lnTo>
                <a:lnTo>
                  <a:pt x="161744" y="243593"/>
                </a:lnTo>
                <a:lnTo>
                  <a:pt x="170223" y="265929"/>
                </a:lnTo>
                <a:lnTo>
                  <a:pt x="174132" y="278023"/>
                </a:lnTo>
                <a:lnTo>
                  <a:pt x="185021" y="281344"/>
                </a:lnTo>
                <a:lnTo>
                  <a:pt x="197394" y="289778"/>
                </a:lnTo>
                <a:lnTo>
                  <a:pt x="197394" y="297053"/>
                </a:lnTo>
                <a:lnTo>
                  <a:pt x="207665" y="315156"/>
                </a:lnTo>
                <a:lnTo>
                  <a:pt x="217305" y="322386"/>
                </a:lnTo>
                <a:lnTo>
                  <a:pt x="219127" y="342915"/>
                </a:lnTo>
                <a:lnTo>
                  <a:pt x="234821" y="371907"/>
                </a:lnTo>
                <a:lnTo>
                  <a:pt x="233924" y="383692"/>
                </a:lnTo>
                <a:lnTo>
                  <a:pt x="237848" y="394243"/>
                </a:lnTo>
                <a:lnTo>
                  <a:pt x="252939" y="405720"/>
                </a:lnTo>
                <a:lnTo>
                  <a:pt x="268325" y="424735"/>
                </a:lnTo>
                <a:lnTo>
                  <a:pt x="272557" y="435006"/>
                </a:lnTo>
                <a:lnTo>
                  <a:pt x="284327" y="437445"/>
                </a:lnTo>
                <a:lnTo>
                  <a:pt x="288574" y="442265"/>
                </a:lnTo>
                <a:lnTo>
                  <a:pt x="298831" y="448907"/>
                </a:lnTo>
                <a:lnTo>
                  <a:pt x="300359" y="460986"/>
                </a:lnTo>
                <a:lnTo>
                  <a:pt x="309396" y="466732"/>
                </a:lnTo>
                <a:lnTo>
                  <a:pt x="320270" y="478781"/>
                </a:lnTo>
                <a:lnTo>
                  <a:pt x="338991" y="490582"/>
                </a:lnTo>
                <a:lnTo>
                  <a:pt x="343209" y="499633"/>
                </a:lnTo>
                <a:lnTo>
                  <a:pt x="355302" y="502954"/>
                </a:lnTo>
                <a:lnTo>
                  <a:pt x="380063" y="524702"/>
                </a:lnTo>
                <a:lnTo>
                  <a:pt x="382164" y="533446"/>
                </a:lnTo>
                <a:lnTo>
                  <a:pt x="387601" y="535855"/>
                </a:lnTo>
                <a:lnTo>
                  <a:pt x="393361" y="545524"/>
                </a:lnTo>
                <a:lnTo>
                  <a:pt x="396359" y="541910"/>
                </a:lnTo>
                <a:lnTo>
                  <a:pt x="396359" y="533769"/>
                </a:lnTo>
                <a:lnTo>
                  <a:pt x="393935" y="529537"/>
                </a:lnTo>
                <a:lnTo>
                  <a:pt x="393935" y="525011"/>
                </a:lnTo>
                <a:lnTo>
                  <a:pt x="401488" y="526495"/>
                </a:lnTo>
                <a:lnTo>
                  <a:pt x="417784" y="541587"/>
                </a:lnTo>
                <a:lnTo>
                  <a:pt x="421119" y="538882"/>
                </a:lnTo>
                <a:lnTo>
                  <a:pt x="421414" y="528008"/>
                </a:lnTo>
                <a:lnTo>
                  <a:pt x="424749" y="522263"/>
                </a:lnTo>
                <a:lnTo>
                  <a:pt x="431700" y="523791"/>
                </a:lnTo>
                <a:lnTo>
                  <a:pt x="439253" y="535547"/>
                </a:lnTo>
                <a:lnTo>
                  <a:pt x="444058" y="537678"/>
                </a:lnTo>
                <a:lnTo>
                  <a:pt x="449819" y="531932"/>
                </a:lnTo>
                <a:lnTo>
                  <a:pt x="448922" y="513211"/>
                </a:lnTo>
                <a:lnTo>
                  <a:pt x="453125" y="490287"/>
                </a:lnTo>
                <a:lnTo>
                  <a:pt x="448599" y="474872"/>
                </a:lnTo>
                <a:lnTo>
                  <a:pt x="455549" y="458253"/>
                </a:lnTo>
                <a:lnTo>
                  <a:pt x="451935" y="451934"/>
                </a:lnTo>
                <a:lnTo>
                  <a:pt x="452537" y="438621"/>
                </a:lnTo>
                <a:lnTo>
                  <a:pt x="460075" y="435329"/>
                </a:lnTo>
                <a:lnTo>
                  <a:pt x="463411" y="429275"/>
                </a:lnTo>
                <a:lnTo>
                  <a:pt x="462191" y="421428"/>
                </a:lnTo>
                <a:lnTo>
                  <a:pt x="455858" y="418431"/>
                </a:lnTo>
                <a:lnTo>
                  <a:pt x="448305" y="412376"/>
                </a:lnTo>
                <a:lnTo>
                  <a:pt x="444969" y="402722"/>
                </a:lnTo>
                <a:lnTo>
                  <a:pt x="439841" y="399974"/>
                </a:lnTo>
                <a:lnTo>
                  <a:pt x="437446" y="393361"/>
                </a:lnTo>
                <a:lnTo>
                  <a:pt x="429555" y="390011"/>
                </a:lnTo>
                <a:lnTo>
                  <a:pt x="416917" y="391539"/>
                </a:lnTo>
                <a:lnTo>
                  <a:pt x="408747" y="390305"/>
                </a:lnTo>
                <a:lnTo>
                  <a:pt x="407542" y="377961"/>
                </a:lnTo>
                <a:lnTo>
                  <a:pt x="401488" y="369821"/>
                </a:lnTo>
                <a:lnTo>
                  <a:pt x="396080" y="373112"/>
                </a:lnTo>
                <a:lnTo>
                  <a:pt x="399989" y="364972"/>
                </a:lnTo>
                <a:lnTo>
                  <a:pt x="396668" y="355919"/>
                </a:lnTo>
                <a:lnTo>
                  <a:pt x="395463" y="335391"/>
                </a:lnTo>
                <a:lnTo>
                  <a:pt x="385500" y="339300"/>
                </a:lnTo>
                <a:lnTo>
                  <a:pt x="381253" y="335391"/>
                </a:lnTo>
                <a:lnTo>
                  <a:pt x="364957" y="335097"/>
                </a:lnTo>
                <a:lnTo>
                  <a:pt x="350776" y="325428"/>
                </a:lnTo>
                <a:lnTo>
                  <a:pt x="351070" y="318448"/>
                </a:lnTo>
                <a:lnTo>
                  <a:pt x="359535" y="314539"/>
                </a:lnTo>
                <a:lnTo>
                  <a:pt x="369233" y="309102"/>
                </a:lnTo>
                <a:lnTo>
                  <a:pt x="362885" y="305752"/>
                </a:lnTo>
                <a:lnTo>
                  <a:pt x="353803" y="307119"/>
                </a:lnTo>
                <a:lnTo>
                  <a:pt x="348822" y="305149"/>
                </a:lnTo>
                <a:lnTo>
                  <a:pt x="339741" y="308485"/>
                </a:lnTo>
                <a:lnTo>
                  <a:pt x="346251" y="302563"/>
                </a:lnTo>
                <a:lnTo>
                  <a:pt x="356228" y="295142"/>
                </a:lnTo>
                <a:lnTo>
                  <a:pt x="368616" y="293173"/>
                </a:lnTo>
                <a:lnTo>
                  <a:pt x="366220" y="284533"/>
                </a:lnTo>
                <a:lnTo>
                  <a:pt x="353363" y="270294"/>
                </a:lnTo>
                <a:lnTo>
                  <a:pt x="345971" y="269382"/>
                </a:lnTo>
                <a:lnTo>
                  <a:pt x="336258" y="275907"/>
                </a:lnTo>
                <a:lnTo>
                  <a:pt x="327632" y="281212"/>
                </a:lnTo>
                <a:lnTo>
                  <a:pt x="317052" y="281829"/>
                </a:lnTo>
                <a:lnTo>
                  <a:pt x="323121" y="280609"/>
                </a:lnTo>
                <a:lnTo>
                  <a:pt x="327045" y="276965"/>
                </a:lnTo>
                <a:lnTo>
                  <a:pt x="330968" y="275907"/>
                </a:lnTo>
                <a:lnTo>
                  <a:pt x="335068" y="270147"/>
                </a:lnTo>
                <a:lnTo>
                  <a:pt x="333070" y="264856"/>
                </a:lnTo>
                <a:lnTo>
                  <a:pt x="323562" y="260286"/>
                </a:lnTo>
                <a:lnTo>
                  <a:pt x="308897" y="260756"/>
                </a:lnTo>
                <a:lnTo>
                  <a:pt x="298449" y="252116"/>
                </a:lnTo>
                <a:lnTo>
                  <a:pt x="298449" y="246517"/>
                </a:lnTo>
                <a:lnTo>
                  <a:pt x="297082" y="235600"/>
                </a:lnTo>
                <a:lnTo>
                  <a:pt x="279551" y="218333"/>
                </a:lnTo>
                <a:lnTo>
                  <a:pt x="273791" y="217128"/>
                </a:lnTo>
                <a:lnTo>
                  <a:pt x="268354" y="218803"/>
                </a:lnTo>
                <a:lnTo>
                  <a:pt x="261550" y="213469"/>
                </a:lnTo>
                <a:lnTo>
                  <a:pt x="259596" y="197996"/>
                </a:lnTo>
                <a:lnTo>
                  <a:pt x="247532" y="185931"/>
                </a:lnTo>
                <a:lnTo>
                  <a:pt x="231808" y="177188"/>
                </a:lnTo>
                <a:lnTo>
                  <a:pt x="221860" y="176586"/>
                </a:lnTo>
                <a:lnTo>
                  <a:pt x="219729" y="180494"/>
                </a:lnTo>
                <a:lnTo>
                  <a:pt x="214924" y="177188"/>
                </a:lnTo>
                <a:lnTo>
                  <a:pt x="212485" y="166006"/>
                </a:lnTo>
                <a:lnTo>
                  <a:pt x="206769" y="171736"/>
                </a:lnTo>
                <a:lnTo>
                  <a:pt x="202522" y="165711"/>
                </a:lnTo>
                <a:lnTo>
                  <a:pt x="201920" y="153294"/>
                </a:lnTo>
                <a:lnTo>
                  <a:pt x="194381" y="143626"/>
                </a:lnTo>
                <a:lnTo>
                  <a:pt x="185315" y="141847"/>
                </a:lnTo>
                <a:lnTo>
                  <a:pt x="181979" y="136102"/>
                </a:lnTo>
                <a:lnTo>
                  <a:pt x="157836" y="120099"/>
                </a:lnTo>
                <a:lnTo>
                  <a:pt x="149680" y="119174"/>
                </a:lnTo>
                <a:lnTo>
                  <a:pt x="139732" y="108035"/>
                </a:lnTo>
                <a:lnTo>
                  <a:pt x="129769" y="106522"/>
                </a:lnTo>
                <a:lnTo>
                  <a:pt x="127050" y="100159"/>
                </a:lnTo>
                <a:lnTo>
                  <a:pt x="124934" y="86889"/>
                </a:lnTo>
                <a:lnTo>
                  <a:pt x="116485" y="82349"/>
                </a:lnTo>
                <a:lnTo>
                  <a:pt x="111635" y="72092"/>
                </a:lnTo>
                <a:lnTo>
                  <a:pt x="108021" y="70858"/>
                </a:lnTo>
                <a:lnTo>
                  <a:pt x="101981" y="60042"/>
                </a:lnTo>
                <a:lnTo>
                  <a:pt x="92312" y="56383"/>
                </a:lnTo>
                <a:lnTo>
                  <a:pt x="83583" y="56383"/>
                </a:lnTo>
                <a:lnTo>
                  <a:pt x="77823" y="58514"/>
                </a:lnTo>
                <a:lnTo>
                  <a:pt x="73297" y="55516"/>
                </a:lnTo>
                <a:lnTo>
                  <a:pt x="62746" y="55193"/>
                </a:lnTo>
                <a:lnTo>
                  <a:pt x="50359" y="58514"/>
                </a:lnTo>
                <a:lnTo>
                  <a:pt x="44305" y="54591"/>
                </a:lnTo>
                <a:lnTo>
                  <a:pt x="24981" y="41307"/>
                </a:lnTo>
                <a:lnTo>
                  <a:pt x="7774" y="38867"/>
                </a:lnTo>
                <a:lnTo>
                  <a:pt x="1734" y="41880"/>
                </a:lnTo>
                <a:close/>
              </a:path>
            </a:pathLst>
          </a:custGeom>
          <a:solidFill>
            <a:srgbClr val="57D5F2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799ACD48-721F-5B3A-ECC1-A235D4CED2EC}"/>
              </a:ext>
            </a:extLst>
          </p:cNvPr>
          <p:cNvSpPr/>
          <p:nvPr/>
        </p:nvSpPr>
        <p:spPr>
          <a:xfrm>
            <a:off x="2880573" y="669834"/>
            <a:ext cx="373715" cy="719106"/>
          </a:xfrm>
          <a:custGeom>
            <a:avLst/>
            <a:gdLst>
              <a:gd name="connsiteX0" fmla="*/ 149298 w 373715"/>
              <a:gd name="connsiteY0" fmla="*/ 345175 h 719106"/>
              <a:gd name="connsiteX1" fmla="*/ 151384 w 373715"/>
              <a:gd name="connsiteY1" fmla="*/ 347447 h 719106"/>
              <a:gd name="connsiteX2" fmla="*/ 149665 w 373715"/>
              <a:gd name="connsiteY2" fmla="*/ 348389 h 719106"/>
              <a:gd name="connsiteX3" fmla="*/ 148475 w 373715"/>
              <a:gd name="connsiteY3" fmla="*/ 347789 h 719106"/>
              <a:gd name="connsiteX4" fmla="*/ 149298 w 373715"/>
              <a:gd name="connsiteY4" fmla="*/ 345175 h 719106"/>
              <a:gd name="connsiteX5" fmla="*/ 149298 w 373715"/>
              <a:gd name="connsiteY5" fmla="*/ 345175 h 719106"/>
              <a:gd name="connsiteX6" fmla="*/ 153427 w 373715"/>
              <a:gd name="connsiteY6" fmla="*/ 345397 h 719106"/>
              <a:gd name="connsiteX7" fmla="*/ 151972 w 373715"/>
              <a:gd name="connsiteY7" fmla="*/ 343602 h 719106"/>
              <a:gd name="connsiteX8" fmla="*/ 153838 w 373715"/>
              <a:gd name="connsiteY8" fmla="*/ 340436 h 719106"/>
              <a:gd name="connsiteX9" fmla="*/ 156675 w 373715"/>
              <a:gd name="connsiteY9" fmla="*/ 340099 h 719106"/>
              <a:gd name="connsiteX10" fmla="*/ 157439 w 373715"/>
              <a:gd name="connsiteY10" fmla="*/ 343776 h 719106"/>
              <a:gd name="connsiteX11" fmla="*/ 155558 w 373715"/>
              <a:gd name="connsiteY11" fmla="*/ 345574 h 719106"/>
              <a:gd name="connsiteX12" fmla="*/ 153427 w 373715"/>
              <a:gd name="connsiteY12" fmla="*/ 345397 h 719106"/>
              <a:gd name="connsiteX13" fmla="*/ 153427 w 373715"/>
              <a:gd name="connsiteY13" fmla="*/ 345397 h 719106"/>
              <a:gd name="connsiteX14" fmla="*/ 4879 w 373715"/>
              <a:gd name="connsiteY14" fmla="*/ 717564 h 719106"/>
              <a:gd name="connsiteX15" fmla="*/ 3689 w 373715"/>
              <a:gd name="connsiteY15" fmla="*/ 714640 h 719106"/>
              <a:gd name="connsiteX16" fmla="*/ 941 w 373715"/>
              <a:gd name="connsiteY16" fmla="*/ 714757 h 719106"/>
              <a:gd name="connsiteX17" fmla="*/ 0 w 373715"/>
              <a:gd name="connsiteY17" fmla="*/ 719107 h 719106"/>
              <a:gd name="connsiteX18" fmla="*/ 3247 w 373715"/>
              <a:gd name="connsiteY18" fmla="*/ 719107 h 719106"/>
              <a:gd name="connsiteX19" fmla="*/ 4879 w 373715"/>
              <a:gd name="connsiteY19" fmla="*/ 717564 h 719106"/>
              <a:gd name="connsiteX20" fmla="*/ 4879 w 373715"/>
              <a:gd name="connsiteY20" fmla="*/ 717564 h 719106"/>
              <a:gd name="connsiteX21" fmla="*/ 7950 w 373715"/>
              <a:gd name="connsiteY21" fmla="*/ 713552 h 719106"/>
              <a:gd name="connsiteX22" fmla="*/ 10522 w 373715"/>
              <a:gd name="connsiteY22" fmla="*/ 710878 h 719106"/>
              <a:gd name="connsiteX23" fmla="*/ 12726 w 373715"/>
              <a:gd name="connsiteY23" fmla="*/ 712862 h 719106"/>
              <a:gd name="connsiteX24" fmla="*/ 11447 w 373715"/>
              <a:gd name="connsiteY24" fmla="*/ 717226 h 719106"/>
              <a:gd name="connsiteX25" fmla="*/ 8978 w 373715"/>
              <a:gd name="connsiteY25" fmla="*/ 716535 h 719106"/>
              <a:gd name="connsiteX26" fmla="*/ 7950 w 373715"/>
              <a:gd name="connsiteY26" fmla="*/ 713552 h 719106"/>
              <a:gd name="connsiteX27" fmla="*/ 7950 w 373715"/>
              <a:gd name="connsiteY27" fmla="*/ 713552 h 719106"/>
              <a:gd name="connsiteX28" fmla="*/ 30139 w 373715"/>
              <a:gd name="connsiteY28" fmla="*/ 697374 h 719106"/>
              <a:gd name="connsiteX29" fmla="*/ 29625 w 373715"/>
              <a:gd name="connsiteY29" fmla="*/ 702311 h 719106"/>
              <a:gd name="connsiteX30" fmla="*/ 31505 w 373715"/>
              <a:gd name="connsiteY30" fmla="*/ 704015 h 719106"/>
              <a:gd name="connsiteX31" fmla="*/ 34738 w 373715"/>
              <a:gd name="connsiteY31" fmla="*/ 704354 h 719106"/>
              <a:gd name="connsiteX32" fmla="*/ 35591 w 373715"/>
              <a:gd name="connsiteY32" fmla="*/ 699930 h 719106"/>
              <a:gd name="connsiteX33" fmla="*/ 30139 w 373715"/>
              <a:gd name="connsiteY33" fmla="*/ 697374 h 719106"/>
              <a:gd name="connsiteX34" fmla="*/ 30139 w 373715"/>
              <a:gd name="connsiteY34" fmla="*/ 697374 h 719106"/>
              <a:gd name="connsiteX35" fmla="*/ 81629 w 373715"/>
              <a:gd name="connsiteY35" fmla="*/ 655773 h 719106"/>
              <a:gd name="connsiteX36" fmla="*/ 79748 w 373715"/>
              <a:gd name="connsiteY36" fmla="*/ 649454 h 719106"/>
              <a:gd name="connsiteX37" fmla="*/ 84186 w 373715"/>
              <a:gd name="connsiteY37" fmla="*/ 646383 h 719106"/>
              <a:gd name="connsiteX38" fmla="*/ 84862 w 373715"/>
              <a:gd name="connsiteY38" fmla="*/ 644164 h 719106"/>
              <a:gd name="connsiteX39" fmla="*/ 83848 w 373715"/>
              <a:gd name="connsiteY39" fmla="*/ 642474 h 719106"/>
              <a:gd name="connsiteX40" fmla="*/ 87933 w 373715"/>
              <a:gd name="connsiteY40" fmla="*/ 640064 h 719106"/>
              <a:gd name="connsiteX41" fmla="*/ 90328 w 373715"/>
              <a:gd name="connsiteY41" fmla="*/ 635289 h 719106"/>
              <a:gd name="connsiteX42" fmla="*/ 92370 w 373715"/>
              <a:gd name="connsiteY42" fmla="*/ 640064 h 719106"/>
              <a:gd name="connsiteX43" fmla="*/ 90152 w 373715"/>
              <a:gd name="connsiteY43" fmla="*/ 642974 h 719106"/>
              <a:gd name="connsiteX44" fmla="*/ 89975 w 373715"/>
              <a:gd name="connsiteY44" fmla="*/ 647059 h 719106"/>
              <a:gd name="connsiteX45" fmla="*/ 84186 w 373715"/>
              <a:gd name="connsiteY45" fmla="*/ 650659 h 719106"/>
              <a:gd name="connsiteX46" fmla="*/ 84024 w 373715"/>
              <a:gd name="connsiteY46" fmla="*/ 654906 h 719106"/>
              <a:gd name="connsiteX47" fmla="*/ 81629 w 373715"/>
              <a:gd name="connsiteY47" fmla="*/ 655773 h 719106"/>
              <a:gd name="connsiteX48" fmla="*/ 81629 w 373715"/>
              <a:gd name="connsiteY48" fmla="*/ 655773 h 719106"/>
              <a:gd name="connsiteX49" fmla="*/ 103186 w 373715"/>
              <a:gd name="connsiteY49" fmla="*/ 607971 h 719106"/>
              <a:gd name="connsiteX50" fmla="*/ 106257 w 373715"/>
              <a:gd name="connsiteY50" fmla="*/ 610440 h 719106"/>
              <a:gd name="connsiteX51" fmla="*/ 107036 w 373715"/>
              <a:gd name="connsiteY51" fmla="*/ 614290 h 719106"/>
              <a:gd name="connsiteX52" fmla="*/ 105670 w 373715"/>
              <a:gd name="connsiteY52" fmla="*/ 615318 h 719106"/>
              <a:gd name="connsiteX53" fmla="*/ 102246 w 373715"/>
              <a:gd name="connsiteY53" fmla="*/ 612512 h 719106"/>
              <a:gd name="connsiteX54" fmla="*/ 101996 w 373715"/>
              <a:gd name="connsiteY54" fmla="*/ 609588 h 719106"/>
              <a:gd name="connsiteX55" fmla="*/ 103186 w 373715"/>
              <a:gd name="connsiteY55" fmla="*/ 607971 h 719106"/>
              <a:gd name="connsiteX56" fmla="*/ 103186 w 373715"/>
              <a:gd name="connsiteY56" fmla="*/ 607971 h 719106"/>
              <a:gd name="connsiteX57" fmla="*/ 112929 w 373715"/>
              <a:gd name="connsiteY57" fmla="*/ 599243 h 719106"/>
              <a:gd name="connsiteX58" fmla="*/ 110974 w 373715"/>
              <a:gd name="connsiteY58" fmla="*/ 597700 h 719106"/>
              <a:gd name="connsiteX59" fmla="*/ 107124 w 373715"/>
              <a:gd name="connsiteY59" fmla="*/ 597538 h 719106"/>
              <a:gd name="connsiteX60" fmla="*/ 105846 w 373715"/>
              <a:gd name="connsiteY60" fmla="*/ 596509 h 719106"/>
              <a:gd name="connsiteX61" fmla="*/ 107462 w 373715"/>
              <a:gd name="connsiteY61" fmla="*/ 593174 h 719106"/>
              <a:gd name="connsiteX62" fmla="*/ 111562 w 373715"/>
              <a:gd name="connsiteY62" fmla="*/ 591293 h 719106"/>
              <a:gd name="connsiteX63" fmla="*/ 112929 w 373715"/>
              <a:gd name="connsiteY63" fmla="*/ 590940 h 719106"/>
              <a:gd name="connsiteX64" fmla="*/ 113707 w 373715"/>
              <a:gd name="connsiteY64" fmla="*/ 589485 h 719106"/>
              <a:gd name="connsiteX65" fmla="*/ 116353 w 373715"/>
              <a:gd name="connsiteY65" fmla="*/ 589324 h 719106"/>
              <a:gd name="connsiteX66" fmla="*/ 117793 w 373715"/>
              <a:gd name="connsiteY66" fmla="*/ 588383 h 719106"/>
              <a:gd name="connsiteX67" fmla="*/ 121217 w 373715"/>
              <a:gd name="connsiteY67" fmla="*/ 587443 h 719106"/>
              <a:gd name="connsiteX68" fmla="*/ 118571 w 373715"/>
              <a:gd name="connsiteY68" fmla="*/ 592145 h 719106"/>
              <a:gd name="connsiteX69" fmla="*/ 114296 w 373715"/>
              <a:gd name="connsiteY69" fmla="*/ 594966 h 719106"/>
              <a:gd name="connsiteX70" fmla="*/ 114031 w 373715"/>
              <a:gd name="connsiteY70" fmla="*/ 597876 h 719106"/>
              <a:gd name="connsiteX71" fmla="*/ 112929 w 373715"/>
              <a:gd name="connsiteY71" fmla="*/ 599243 h 719106"/>
              <a:gd name="connsiteX72" fmla="*/ 112929 w 373715"/>
              <a:gd name="connsiteY72" fmla="*/ 599243 h 719106"/>
              <a:gd name="connsiteX73" fmla="*/ 235600 w 373715"/>
              <a:gd name="connsiteY73" fmla="*/ 128941 h 719106"/>
              <a:gd name="connsiteX74" fmla="*/ 233645 w 373715"/>
              <a:gd name="connsiteY74" fmla="*/ 126631 h 719106"/>
              <a:gd name="connsiteX75" fmla="*/ 233116 w 373715"/>
              <a:gd name="connsiteY75" fmla="*/ 123038 h 719106"/>
              <a:gd name="connsiteX76" fmla="*/ 236878 w 373715"/>
              <a:gd name="connsiteY76" fmla="*/ 119619 h 719106"/>
              <a:gd name="connsiteX77" fmla="*/ 239450 w 373715"/>
              <a:gd name="connsiteY77" fmla="*/ 118761 h 719106"/>
              <a:gd name="connsiteX78" fmla="*/ 238495 w 373715"/>
              <a:gd name="connsiteY78" fmla="*/ 123038 h 719106"/>
              <a:gd name="connsiteX79" fmla="*/ 238333 w 373715"/>
              <a:gd name="connsiteY79" fmla="*/ 126972 h 719106"/>
              <a:gd name="connsiteX80" fmla="*/ 235600 w 373715"/>
              <a:gd name="connsiteY80" fmla="*/ 128941 h 719106"/>
              <a:gd name="connsiteX81" fmla="*/ 235600 w 373715"/>
              <a:gd name="connsiteY81" fmla="*/ 128941 h 719106"/>
              <a:gd name="connsiteX82" fmla="*/ 264122 w 373715"/>
              <a:gd name="connsiteY82" fmla="*/ 152297 h 719106"/>
              <a:gd name="connsiteX83" fmla="*/ 260199 w 373715"/>
              <a:gd name="connsiteY83" fmla="*/ 149905 h 719106"/>
              <a:gd name="connsiteX84" fmla="*/ 258318 w 373715"/>
              <a:gd name="connsiteY84" fmla="*/ 145969 h 719106"/>
              <a:gd name="connsiteX85" fmla="*/ 259758 w 373715"/>
              <a:gd name="connsiteY85" fmla="*/ 144944 h 719106"/>
              <a:gd name="connsiteX86" fmla="*/ 258318 w 373715"/>
              <a:gd name="connsiteY86" fmla="*/ 136475 h 719106"/>
              <a:gd name="connsiteX87" fmla="*/ 255423 w 373715"/>
              <a:gd name="connsiteY87" fmla="*/ 128343 h 719106"/>
              <a:gd name="connsiteX88" fmla="*/ 251823 w 373715"/>
              <a:gd name="connsiteY88" fmla="*/ 125008 h 719106"/>
              <a:gd name="connsiteX89" fmla="*/ 247811 w 373715"/>
              <a:gd name="connsiteY89" fmla="*/ 122273 h 719106"/>
              <a:gd name="connsiteX90" fmla="*/ 244990 w 373715"/>
              <a:gd name="connsiteY90" fmla="*/ 122183 h 719106"/>
              <a:gd name="connsiteX91" fmla="*/ 244402 w 373715"/>
              <a:gd name="connsiteY91" fmla="*/ 119022 h 719106"/>
              <a:gd name="connsiteX92" fmla="*/ 244902 w 373715"/>
              <a:gd name="connsiteY92" fmla="*/ 112605 h 719106"/>
              <a:gd name="connsiteX93" fmla="*/ 243711 w 373715"/>
              <a:gd name="connsiteY93" fmla="*/ 107897 h 719106"/>
              <a:gd name="connsiteX94" fmla="*/ 245416 w 373715"/>
              <a:gd name="connsiteY94" fmla="*/ 104046 h 719106"/>
              <a:gd name="connsiteX95" fmla="*/ 248163 w 373715"/>
              <a:gd name="connsiteY95" fmla="*/ 102506 h 719106"/>
              <a:gd name="connsiteX96" fmla="*/ 248913 w 373715"/>
              <a:gd name="connsiteY96" fmla="*/ 100369 h 719106"/>
              <a:gd name="connsiteX97" fmla="*/ 252087 w 373715"/>
              <a:gd name="connsiteY97" fmla="*/ 99774 h 719106"/>
              <a:gd name="connsiteX98" fmla="*/ 254145 w 373715"/>
              <a:gd name="connsiteY98" fmla="*/ 95066 h 719106"/>
              <a:gd name="connsiteX99" fmla="*/ 255849 w 373715"/>
              <a:gd name="connsiteY99" fmla="*/ 92751 h 719106"/>
              <a:gd name="connsiteX100" fmla="*/ 255335 w 373715"/>
              <a:gd name="connsiteY100" fmla="*/ 90700 h 719106"/>
              <a:gd name="connsiteX101" fmla="*/ 250544 w 373715"/>
              <a:gd name="connsiteY101" fmla="*/ 87113 h 719106"/>
              <a:gd name="connsiteX102" fmla="*/ 248752 w 373715"/>
              <a:gd name="connsiteY102" fmla="*/ 86854 h 719106"/>
              <a:gd name="connsiteX103" fmla="*/ 247385 w 373715"/>
              <a:gd name="connsiteY103" fmla="*/ 85139 h 719106"/>
              <a:gd name="connsiteX104" fmla="*/ 249104 w 373715"/>
              <a:gd name="connsiteY104" fmla="*/ 81552 h 719106"/>
              <a:gd name="connsiteX105" fmla="*/ 252514 w 373715"/>
              <a:gd name="connsiteY105" fmla="*/ 80779 h 719106"/>
              <a:gd name="connsiteX106" fmla="*/ 259948 w 373715"/>
              <a:gd name="connsiteY106" fmla="*/ 84882 h 719106"/>
              <a:gd name="connsiteX107" fmla="*/ 267884 w 373715"/>
              <a:gd name="connsiteY107" fmla="*/ 86167 h 719106"/>
              <a:gd name="connsiteX108" fmla="*/ 270529 w 373715"/>
              <a:gd name="connsiteY108" fmla="*/ 84036 h 719106"/>
              <a:gd name="connsiteX109" fmla="*/ 270882 w 373715"/>
              <a:gd name="connsiteY109" fmla="*/ 80521 h 719106"/>
              <a:gd name="connsiteX110" fmla="*/ 272336 w 373715"/>
              <a:gd name="connsiteY110" fmla="*/ 78981 h 719106"/>
              <a:gd name="connsiteX111" fmla="*/ 270882 w 373715"/>
              <a:gd name="connsiteY111" fmla="*/ 75561 h 719106"/>
              <a:gd name="connsiteX112" fmla="*/ 268736 w 373715"/>
              <a:gd name="connsiteY112" fmla="*/ 74362 h 719106"/>
              <a:gd name="connsiteX113" fmla="*/ 267884 w 373715"/>
              <a:gd name="connsiteY113" fmla="*/ 72052 h 719106"/>
              <a:gd name="connsiteX114" fmla="*/ 265239 w 373715"/>
              <a:gd name="connsiteY114" fmla="*/ 67860 h 719106"/>
              <a:gd name="connsiteX115" fmla="*/ 263873 w 373715"/>
              <a:gd name="connsiteY115" fmla="*/ 63500 h 719106"/>
              <a:gd name="connsiteX116" fmla="*/ 267458 w 373715"/>
              <a:gd name="connsiteY116" fmla="*/ 59386 h 719106"/>
              <a:gd name="connsiteX117" fmla="*/ 269427 w 373715"/>
              <a:gd name="connsiteY117" fmla="*/ 59133 h 719106"/>
              <a:gd name="connsiteX118" fmla="*/ 269941 w 373715"/>
              <a:gd name="connsiteY118" fmla="*/ 57165 h 719106"/>
              <a:gd name="connsiteX119" fmla="*/ 268148 w 373715"/>
              <a:gd name="connsiteY119" fmla="*/ 52547 h 719106"/>
              <a:gd name="connsiteX120" fmla="*/ 265783 w 373715"/>
              <a:gd name="connsiteY120" fmla="*/ 45355 h 719106"/>
              <a:gd name="connsiteX121" fmla="*/ 266635 w 373715"/>
              <a:gd name="connsiteY121" fmla="*/ 42115 h 719106"/>
              <a:gd name="connsiteX122" fmla="*/ 266121 w 373715"/>
              <a:gd name="connsiteY122" fmla="*/ 33247 h 719106"/>
              <a:gd name="connsiteX123" fmla="*/ 264240 w 373715"/>
              <a:gd name="connsiteY123" fmla="*/ 27791 h 719106"/>
              <a:gd name="connsiteX124" fmla="*/ 256055 w 373715"/>
              <a:gd name="connsiteY124" fmla="*/ 15177 h 719106"/>
              <a:gd name="connsiteX125" fmla="*/ 254703 w 373715"/>
              <a:gd name="connsiteY125" fmla="*/ 9543 h 719106"/>
              <a:gd name="connsiteX126" fmla="*/ 252660 w 373715"/>
              <a:gd name="connsiteY126" fmla="*/ 6476 h 719106"/>
              <a:gd name="connsiteX127" fmla="*/ 253836 w 373715"/>
              <a:gd name="connsiteY127" fmla="*/ 4945 h 719106"/>
              <a:gd name="connsiteX128" fmla="*/ 256055 w 373715"/>
              <a:gd name="connsiteY128" fmla="*/ 4945 h 719106"/>
              <a:gd name="connsiteX129" fmla="*/ 258450 w 373715"/>
              <a:gd name="connsiteY129" fmla="*/ 2047 h 719106"/>
              <a:gd name="connsiteX130" fmla="*/ 257936 w 373715"/>
              <a:gd name="connsiteY130" fmla="*/ 0 h 719106"/>
              <a:gd name="connsiteX131" fmla="*/ 263225 w 373715"/>
              <a:gd name="connsiteY131" fmla="*/ 0 h 719106"/>
              <a:gd name="connsiteX132" fmla="*/ 264916 w 373715"/>
              <a:gd name="connsiteY132" fmla="*/ 3583 h 719106"/>
              <a:gd name="connsiteX133" fmla="*/ 272601 w 373715"/>
              <a:gd name="connsiteY133" fmla="*/ 9885 h 719106"/>
              <a:gd name="connsiteX134" fmla="*/ 279081 w 373715"/>
              <a:gd name="connsiteY134" fmla="*/ 11252 h 719106"/>
              <a:gd name="connsiteX135" fmla="*/ 282328 w 373715"/>
              <a:gd name="connsiteY135" fmla="*/ 17565 h 719106"/>
              <a:gd name="connsiteX136" fmla="*/ 293070 w 373715"/>
              <a:gd name="connsiteY136" fmla="*/ 28131 h 719106"/>
              <a:gd name="connsiteX137" fmla="*/ 299036 w 373715"/>
              <a:gd name="connsiteY137" fmla="*/ 32397 h 719106"/>
              <a:gd name="connsiteX138" fmla="*/ 300903 w 373715"/>
              <a:gd name="connsiteY138" fmla="*/ 35806 h 719106"/>
              <a:gd name="connsiteX139" fmla="*/ 305517 w 373715"/>
              <a:gd name="connsiteY139" fmla="*/ 36828 h 719106"/>
              <a:gd name="connsiteX140" fmla="*/ 309602 w 373715"/>
              <a:gd name="connsiteY140" fmla="*/ 41257 h 719106"/>
              <a:gd name="connsiteX141" fmla="*/ 316597 w 373715"/>
              <a:gd name="connsiteY141" fmla="*/ 44670 h 719106"/>
              <a:gd name="connsiteX142" fmla="*/ 322386 w 373715"/>
              <a:gd name="connsiteY142" fmla="*/ 45355 h 719106"/>
              <a:gd name="connsiteX143" fmla="*/ 327001 w 373715"/>
              <a:gd name="connsiteY143" fmla="*/ 49784 h 719106"/>
              <a:gd name="connsiteX144" fmla="*/ 330571 w 373715"/>
              <a:gd name="connsiteY144" fmla="*/ 49105 h 719106"/>
              <a:gd name="connsiteX145" fmla="*/ 332276 w 373715"/>
              <a:gd name="connsiteY145" fmla="*/ 50294 h 719106"/>
              <a:gd name="connsiteX146" fmla="*/ 338256 w 373715"/>
              <a:gd name="connsiteY146" fmla="*/ 49442 h 719106"/>
              <a:gd name="connsiteX147" fmla="*/ 345883 w 373715"/>
              <a:gd name="connsiteY147" fmla="*/ 44244 h 719106"/>
              <a:gd name="connsiteX148" fmla="*/ 349719 w 373715"/>
              <a:gd name="connsiteY148" fmla="*/ 39195 h 719106"/>
              <a:gd name="connsiteX149" fmla="*/ 350659 w 373715"/>
              <a:gd name="connsiteY149" fmla="*/ 35007 h 719106"/>
              <a:gd name="connsiteX150" fmla="*/ 351776 w 373715"/>
              <a:gd name="connsiteY150" fmla="*/ 33635 h 719106"/>
              <a:gd name="connsiteX151" fmla="*/ 353054 w 373715"/>
              <a:gd name="connsiteY151" fmla="*/ 35602 h 719106"/>
              <a:gd name="connsiteX152" fmla="*/ 353054 w 373715"/>
              <a:gd name="connsiteY152" fmla="*/ 39626 h 719106"/>
              <a:gd name="connsiteX153" fmla="*/ 350571 w 373715"/>
              <a:gd name="connsiteY153" fmla="*/ 46638 h 719106"/>
              <a:gd name="connsiteX154" fmla="*/ 350497 w 373715"/>
              <a:gd name="connsiteY154" fmla="*/ 53055 h 719106"/>
              <a:gd name="connsiteX155" fmla="*/ 352114 w 373715"/>
              <a:gd name="connsiteY155" fmla="*/ 55281 h 719106"/>
              <a:gd name="connsiteX156" fmla="*/ 357845 w 373715"/>
              <a:gd name="connsiteY156" fmla="*/ 58879 h 719106"/>
              <a:gd name="connsiteX157" fmla="*/ 361783 w 373715"/>
              <a:gd name="connsiteY157" fmla="*/ 63770 h 719106"/>
              <a:gd name="connsiteX158" fmla="*/ 362121 w 373715"/>
              <a:gd name="connsiteY158" fmla="*/ 67349 h 719106"/>
              <a:gd name="connsiteX159" fmla="*/ 361606 w 373715"/>
              <a:gd name="connsiteY159" fmla="*/ 69732 h 719106"/>
              <a:gd name="connsiteX160" fmla="*/ 365192 w 373715"/>
              <a:gd name="connsiteY160" fmla="*/ 69732 h 719106"/>
              <a:gd name="connsiteX161" fmla="*/ 367411 w 373715"/>
              <a:gd name="connsiteY161" fmla="*/ 66154 h 719106"/>
              <a:gd name="connsiteX162" fmla="*/ 370820 w 373715"/>
              <a:gd name="connsiteY162" fmla="*/ 62914 h 719106"/>
              <a:gd name="connsiteX163" fmla="*/ 373715 w 373715"/>
              <a:gd name="connsiteY163" fmla="*/ 62571 h 719106"/>
              <a:gd name="connsiteX164" fmla="*/ 372187 w 373715"/>
              <a:gd name="connsiteY164" fmla="*/ 65981 h 719106"/>
              <a:gd name="connsiteX165" fmla="*/ 369968 w 373715"/>
              <a:gd name="connsiteY165" fmla="*/ 67349 h 719106"/>
              <a:gd name="connsiteX166" fmla="*/ 369630 w 373715"/>
              <a:gd name="connsiteY166" fmla="*/ 71957 h 719106"/>
              <a:gd name="connsiteX167" fmla="*/ 366720 w 373715"/>
              <a:gd name="connsiteY167" fmla="*/ 74167 h 719106"/>
              <a:gd name="connsiteX168" fmla="*/ 362635 w 373715"/>
              <a:gd name="connsiteY168" fmla="*/ 75872 h 719106"/>
              <a:gd name="connsiteX169" fmla="*/ 361783 w 373715"/>
              <a:gd name="connsiteY169" fmla="*/ 79454 h 719106"/>
              <a:gd name="connsiteX170" fmla="*/ 360078 w 373715"/>
              <a:gd name="connsiteY170" fmla="*/ 82015 h 719106"/>
              <a:gd name="connsiteX171" fmla="*/ 356831 w 373715"/>
              <a:gd name="connsiteY171" fmla="*/ 82178 h 719106"/>
              <a:gd name="connsiteX172" fmla="*/ 355126 w 373715"/>
              <a:gd name="connsiteY172" fmla="*/ 80816 h 719106"/>
              <a:gd name="connsiteX173" fmla="*/ 351893 w 373715"/>
              <a:gd name="connsiteY173" fmla="*/ 83378 h 719106"/>
              <a:gd name="connsiteX174" fmla="*/ 352231 w 373715"/>
              <a:gd name="connsiteY174" fmla="*/ 85761 h 719106"/>
              <a:gd name="connsiteX175" fmla="*/ 346265 w 373715"/>
              <a:gd name="connsiteY175" fmla="*/ 85761 h 719106"/>
              <a:gd name="connsiteX176" fmla="*/ 341666 w 373715"/>
              <a:gd name="connsiteY176" fmla="*/ 84572 h 719106"/>
              <a:gd name="connsiteX177" fmla="*/ 337743 w 373715"/>
              <a:gd name="connsiteY177" fmla="*/ 85761 h 719106"/>
              <a:gd name="connsiteX178" fmla="*/ 331439 w 373715"/>
              <a:gd name="connsiteY178" fmla="*/ 94629 h 719106"/>
              <a:gd name="connsiteX179" fmla="*/ 329043 w 373715"/>
              <a:gd name="connsiteY179" fmla="*/ 104176 h 719106"/>
              <a:gd name="connsiteX180" fmla="*/ 328015 w 373715"/>
              <a:gd name="connsiteY180" fmla="*/ 112020 h 719106"/>
              <a:gd name="connsiteX181" fmla="*/ 329381 w 373715"/>
              <a:gd name="connsiteY181" fmla="*/ 117306 h 719106"/>
              <a:gd name="connsiteX182" fmla="*/ 328529 w 373715"/>
              <a:gd name="connsiteY182" fmla="*/ 121225 h 719106"/>
              <a:gd name="connsiteX183" fmla="*/ 328881 w 373715"/>
              <a:gd name="connsiteY183" fmla="*/ 124808 h 719106"/>
              <a:gd name="connsiteX184" fmla="*/ 324782 w 373715"/>
              <a:gd name="connsiteY184" fmla="*/ 123103 h 719106"/>
              <a:gd name="connsiteX185" fmla="*/ 322386 w 373715"/>
              <a:gd name="connsiteY185" fmla="*/ 119863 h 719106"/>
              <a:gd name="connsiteX186" fmla="*/ 315069 w 373715"/>
              <a:gd name="connsiteY186" fmla="*/ 117991 h 719106"/>
              <a:gd name="connsiteX187" fmla="*/ 307898 w 373715"/>
              <a:gd name="connsiteY187" fmla="*/ 114235 h 719106"/>
              <a:gd name="connsiteX188" fmla="*/ 301594 w 373715"/>
              <a:gd name="connsiteY188" fmla="*/ 108607 h 719106"/>
              <a:gd name="connsiteX189" fmla="*/ 297494 w 373715"/>
              <a:gd name="connsiteY189" fmla="*/ 104003 h 719106"/>
              <a:gd name="connsiteX190" fmla="*/ 293247 w 373715"/>
              <a:gd name="connsiteY190" fmla="*/ 104688 h 719106"/>
              <a:gd name="connsiteX191" fmla="*/ 289485 w 373715"/>
              <a:gd name="connsiteY191" fmla="*/ 103841 h 719106"/>
              <a:gd name="connsiteX192" fmla="*/ 287604 w 373715"/>
              <a:gd name="connsiteY192" fmla="*/ 101959 h 719106"/>
              <a:gd name="connsiteX193" fmla="*/ 283181 w 373715"/>
              <a:gd name="connsiteY193" fmla="*/ 101796 h 719106"/>
              <a:gd name="connsiteX194" fmla="*/ 277906 w 373715"/>
              <a:gd name="connsiteY194" fmla="*/ 105715 h 719106"/>
              <a:gd name="connsiteX195" fmla="*/ 272278 w 373715"/>
              <a:gd name="connsiteY195" fmla="*/ 113390 h 719106"/>
              <a:gd name="connsiteX196" fmla="*/ 269882 w 373715"/>
              <a:gd name="connsiteY196" fmla="*/ 111854 h 719106"/>
              <a:gd name="connsiteX197" fmla="*/ 263916 w 373715"/>
              <a:gd name="connsiteY197" fmla="*/ 108098 h 719106"/>
              <a:gd name="connsiteX198" fmla="*/ 260669 w 373715"/>
              <a:gd name="connsiteY198" fmla="*/ 108439 h 719106"/>
              <a:gd name="connsiteX199" fmla="*/ 257598 w 373715"/>
              <a:gd name="connsiteY199" fmla="*/ 111171 h 719106"/>
              <a:gd name="connsiteX200" fmla="*/ 257598 w 373715"/>
              <a:gd name="connsiteY200" fmla="*/ 115779 h 719106"/>
              <a:gd name="connsiteX201" fmla="*/ 259141 w 373715"/>
              <a:gd name="connsiteY201" fmla="*/ 119529 h 719106"/>
              <a:gd name="connsiteX202" fmla="*/ 264078 w 373715"/>
              <a:gd name="connsiteY202" fmla="*/ 122255 h 719106"/>
              <a:gd name="connsiteX203" fmla="*/ 269191 w 373715"/>
              <a:gd name="connsiteY203" fmla="*/ 120893 h 719106"/>
              <a:gd name="connsiteX204" fmla="*/ 275158 w 373715"/>
              <a:gd name="connsiteY204" fmla="*/ 127542 h 719106"/>
              <a:gd name="connsiteX205" fmla="*/ 280271 w 373715"/>
              <a:gd name="connsiteY205" fmla="*/ 128905 h 719106"/>
              <a:gd name="connsiteX206" fmla="*/ 285738 w 373715"/>
              <a:gd name="connsiteY206" fmla="*/ 128905 h 719106"/>
              <a:gd name="connsiteX207" fmla="*/ 287604 w 373715"/>
              <a:gd name="connsiteY207" fmla="*/ 131635 h 719106"/>
              <a:gd name="connsiteX208" fmla="*/ 284033 w 373715"/>
              <a:gd name="connsiteY208" fmla="*/ 136405 h 719106"/>
              <a:gd name="connsiteX209" fmla="*/ 282829 w 373715"/>
              <a:gd name="connsiteY209" fmla="*/ 139814 h 719106"/>
              <a:gd name="connsiteX210" fmla="*/ 279595 w 373715"/>
              <a:gd name="connsiteY210" fmla="*/ 137261 h 719106"/>
              <a:gd name="connsiteX211" fmla="*/ 273291 w 373715"/>
              <a:gd name="connsiteY211" fmla="*/ 136915 h 719106"/>
              <a:gd name="connsiteX212" fmla="*/ 270896 w 373715"/>
              <a:gd name="connsiteY212" fmla="*/ 138625 h 719106"/>
              <a:gd name="connsiteX213" fmla="*/ 271411 w 373715"/>
              <a:gd name="connsiteY213" fmla="*/ 142034 h 719106"/>
              <a:gd name="connsiteX214" fmla="*/ 269706 w 373715"/>
              <a:gd name="connsiteY214" fmla="*/ 145953 h 719106"/>
              <a:gd name="connsiteX215" fmla="*/ 264122 w 373715"/>
              <a:gd name="connsiteY215" fmla="*/ 152297 h 719106"/>
              <a:gd name="connsiteX216" fmla="*/ 264122 w 373715"/>
              <a:gd name="connsiteY216" fmla="*/ 152297 h 719106"/>
              <a:gd name="connsiteX217" fmla="*/ 256437 w 373715"/>
              <a:gd name="connsiteY217" fmla="*/ 283285 h 719106"/>
              <a:gd name="connsiteX218" fmla="*/ 256687 w 373715"/>
              <a:gd name="connsiteY218" fmla="*/ 278750 h 719106"/>
              <a:gd name="connsiteX219" fmla="*/ 258141 w 373715"/>
              <a:gd name="connsiteY219" fmla="*/ 276010 h 719106"/>
              <a:gd name="connsiteX220" fmla="*/ 257127 w 373715"/>
              <a:gd name="connsiteY220" fmla="*/ 275327 h 719106"/>
              <a:gd name="connsiteX221" fmla="*/ 254218 w 373715"/>
              <a:gd name="connsiteY221" fmla="*/ 277040 h 719106"/>
              <a:gd name="connsiteX222" fmla="*/ 253792 w 373715"/>
              <a:gd name="connsiteY222" fmla="*/ 274042 h 719106"/>
              <a:gd name="connsiteX223" fmla="*/ 255849 w 373715"/>
              <a:gd name="connsiteY223" fmla="*/ 266172 h 719106"/>
              <a:gd name="connsiteX224" fmla="*/ 257465 w 373715"/>
              <a:gd name="connsiteY224" fmla="*/ 264553 h 719106"/>
              <a:gd name="connsiteX225" fmla="*/ 258229 w 373715"/>
              <a:gd name="connsiteY225" fmla="*/ 267887 h 719106"/>
              <a:gd name="connsiteX226" fmla="*/ 257891 w 373715"/>
              <a:gd name="connsiteY226" fmla="*/ 271306 h 719106"/>
              <a:gd name="connsiteX227" fmla="*/ 261124 w 373715"/>
              <a:gd name="connsiteY227" fmla="*/ 272338 h 719106"/>
              <a:gd name="connsiteX228" fmla="*/ 261903 w 373715"/>
              <a:gd name="connsiteY228" fmla="*/ 274899 h 719106"/>
              <a:gd name="connsiteX229" fmla="*/ 260713 w 373715"/>
              <a:gd name="connsiteY229" fmla="*/ 280117 h 719106"/>
              <a:gd name="connsiteX230" fmla="*/ 258141 w 373715"/>
              <a:gd name="connsiteY230" fmla="*/ 282684 h 719106"/>
              <a:gd name="connsiteX231" fmla="*/ 256437 w 373715"/>
              <a:gd name="connsiteY231" fmla="*/ 283285 h 719106"/>
              <a:gd name="connsiteX232" fmla="*/ 256437 w 373715"/>
              <a:gd name="connsiteY232" fmla="*/ 283285 h 719106"/>
              <a:gd name="connsiteX233" fmla="*/ 82011 w 373715"/>
              <a:gd name="connsiteY233" fmla="*/ 443532 h 719106"/>
              <a:gd name="connsiteX234" fmla="*/ 84568 w 373715"/>
              <a:gd name="connsiteY234" fmla="*/ 445489 h 719106"/>
              <a:gd name="connsiteX235" fmla="*/ 86111 w 373715"/>
              <a:gd name="connsiteY235" fmla="*/ 444553 h 719106"/>
              <a:gd name="connsiteX236" fmla="*/ 83201 w 373715"/>
              <a:gd name="connsiteY236" fmla="*/ 442586 h 719106"/>
              <a:gd name="connsiteX237" fmla="*/ 81835 w 373715"/>
              <a:gd name="connsiteY237" fmla="*/ 442681 h 719106"/>
              <a:gd name="connsiteX238" fmla="*/ 82011 w 373715"/>
              <a:gd name="connsiteY238" fmla="*/ 443532 h 719106"/>
              <a:gd name="connsiteX239" fmla="*/ 82011 w 373715"/>
              <a:gd name="connsiteY239" fmla="*/ 443532 h 719106"/>
              <a:gd name="connsiteX240" fmla="*/ 80821 w 373715"/>
              <a:gd name="connsiteY240" fmla="*/ 446690 h 719106"/>
              <a:gd name="connsiteX241" fmla="*/ 81585 w 373715"/>
              <a:gd name="connsiteY241" fmla="*/ 447983 h 719106"/>
              <a:gd name="connsiteX242" fmla="*/ 82364 w 373715"/>
              <a:gd name="connsiteY242" fmla="*/ 446868 h 719106"/>
              <a:gd name="connsiteX243" fmla="*/ 80821 w 373715"/>
              <a:gd name="connsiteY243" fmla="*/ 446690 h 719106"/>
              <a:gd name="connsiteX244" fmla="*/ 80821 w 373715"/>
              <a:gd name="connsiteY244" fmla="*/ 446690 h 719106"/>
              <a:gd name="connsiteX245" fmla="*/ 77999 w 373715"/>
              <a:gd name="connsiteY245" fmla="*/ 449519 h 719106"/>
              <a:gd name="connsiteX246" fmla="*/ 79880 w 373715"/>
              <a:gd name="connsiteY246" fmla="*/ 450381 h 719106"/>
              <a:gd name="connsiteX247" fmla="*/ 80821 w 373715"/>
              <a:gd name="connsiteY247" fmla="*/ 449013 h 719106"/>
              <a:gd name="connsiteX248" fmla="*/ 77999 w 373715"/>
              <a:gd name="connsiteY248" fmla="*/ 449519 h 719106"/>
              <a:gd name="connsiteX249" fmla="*/ 77999 w 373715"/>
              <a:gd name="connsiteY249" fmla="*/ 449519 h 719106"/>
              <a:gd name="connsiteX250" fmla="*/ 75090 w 373715"/>
              <a:gd name="connsiteY250" fmla="*/ 451918 h 719106"/>
              <a:gd name="connsiteX251" fmla="*/ 75604 w 373715"/>
              <a:gd name="connsiteY251" fmla="*/ 454053 h 719106"/>
              <a:gd name="connsiteX252" fmla="*/ 78337 w 373715"/>
              <a:gd name="connsiteY252" fmla="*/ 452516 h 719106"/>
              <a:gd name="connsiteX253" fmla="*/ 75090 w 373715"/>
              <a:gd name="connsiteY253" fmla="*/ 451918 h 719106"/>
              <a:gd name="connsiteX254" fmla="*/ 75090 w 373715"/>
              <a:gd name="connsiteY254" fmla="*/ 451918 h 719106"/>
              <a:gd name="connsiteX255" fmla="*/ 71681 w 373715"/>
              <a:gd name="connsiteY255" fmla="*/ 463637 h 719106"/>
              <a:gd name="connsiteX256" fmla="*/ 70064 w 373715"/>
              <a:gd name="connsiteY256" fmla="*/ 458598 h 719106"/>
              <a:gd name="connsiteX257" fmla="*/ 70226 w 373715"/>
              <a:gd name="connsiteY257" fmla="*/ 455505 h 719106"/>
              <a:gd name="connsiteX258" fmla="*/ 72709 w 373715"/>
              <a:gd name="connsiteY258" fmla="*/ 454305 h 719106"/>
              <a:gd name="connsiteX259" fmla="*/ 73033 w 373715"/>
              <a:gd name="connsiteY259" fmla="*/ 457135 h 719106"/>
              <a:gd name="connsiteX260" fmla="*/ 75781 w 373715"/>
              <a:gd name="connsiteY260" fmla="*/ 458598 h 719106"/>
              <a:gd name="connsiteX261" fmla="*/ 77485 w 373715"/>
              <a:gd name="connsiteY261" fmla="*/ 461839 h 719106"/>
              <a:gd name="connsiteX262" fmla="*/ 74752 w 373715"/>
              <a:gd name="connsiteY262" fmla="*/ 464058 h 719106"/>
              <a:gd name="connsiteX263" fmla="*/ 71681 w 373715"/>
              <a:gd name="connsiteY263" fmla="*/ 463637 h 719106"/>
              <a:gd name="connsiteX264" fmla="*/ 71681 w 373715"/>
              <a:gd name="connsiteY264" fmla="*/ 463637 h 719106"/>
              <a:gd name="connsiteX265" fmla="*/ 107638 w 373715"/>
              <a:gd name="connsiteY265" fmla="*/ 466542 h 719106"/>
              <a:gd name="connsiteX266" fmla="*/ 107300 w 373715"/>
              <a:gd name="connsiteY266" fmla="*/ 463985 h 719106"/>
              <a:gd name="connsiteX267" fmla="*/ 108741 w 373715"/>
              <a:gd name="connsiteY267" fmla="*/ 462438 h 719106"/>
              <a:gd name="connsiteX268" fmla="*/ 110445 w 373715"/>
              <a:gd name="connsiteY268" fmla="*/ 463384 h 719106"/>
              <a:gd name="connsiteX269" fmla="*/ 110033 w 373715"/>
              <a:gd name="connsiteY269" fmla="*/ 466288 h 719106"/>
              <a:gd name="connsiteX270" fmla="*/ 107638 w 373715"/>
              <a:gd name="connsiteY270" fmla="*/ 466542 h 719106"/>
              <a:gd name="connsiteX271" fmla="*/ 107638 w 373715"/>
              <a:gd name="connsiteY271" fmla="*/ 466542 h 719106"/>
              <a:gd name="connsiteX272" fmla="*/ 103627 w 373715"/>
              <a:gd name="connsiteY272" fmla="*/ 474001 h 719106"/>
              <a:gd name="connsiteX273" fmla="*/ 105508 w 373715"/>
              <a:gd name="connsiteY273" fmla="*/ 471940 h 719106"/>
              <a:gd name="connsiteX274" fmla="*/ 106860 w 373715"/>
              <a:gd name="connsiteY274" fmla="*/ 472623 h 719106"/>
              <a:gd name="connsiteX275" fmla="*/ 105155 w 373715"/>
              <a:gd name="connsiteY275" fmla="*/ 475433 h 719106"/>
              <a:gd name="connsiteX276" fmla="*/ 103627 w 373715"/>
              <a:gd name="connsiteY276" fmla="*/ 474001 h 719106"/>
              <a:gd name="connsiteX277" fmla="*/ 103627 w 373715"/>
              <a:gd name="connsiteY277" fmla="*/ 474001 h 719106"/>
              <a:gd name="connsiteX278" fmla="*/ 101819 w 373715"/>
              <a:gd name="connsiteY278" fmla="*/ 461755 h 719106"/>
              <a:gd name="connsiteX279" fmla="*/ 100041 w 373715"/>
              <a:gd name="connsiteY279" fmla="*/ 463985 h 719106"/>
              <a:gd name="connsiteX280" fmla="*/ 100717 w 373715"/>
              <a:gd name="connsiteY280" fmla="*/ 468520 h 719106"/>
              <a:gd name="connsiteX281" fmla="*/ 102407 w 373715"/>
              <a:gd name="connsiteY281" fmla="*/ 471760 h 719106"/>
              <a:gd name="connsiteX282" fmla="*/ 104641 w 373715"/>
              <a:gd name="connsiteY282" fmla="*/ 471844 h 719106"/>
              <a:gd name="connsiteX283" fmla="*/ 105596 w 373715"/>
              <a:gd name="connsiteY283" fmla="*/ 467919 h 719106"/>
              <a:gd name="connsiteX284" fmla="*/ 102937 w 373715"/>
              <a:gd name="connsiteY284" fmla="*/ 463384 h 719106"/>
              <a:gd name="connsiteX285" fmla="*/ 102848 w 373715"/>
              <a:gd name="connsiteY285" fmla="*/ 461922 h 719106"/>
              <a:gd name="connsiteX286" fmla="*/ 101819 w 373715"/>
              <a:gd name="connsiteY286" fmla="*/ 461755 h 719106"/>
              <a:gd name="connsiteX287" fmla="*/ 101819 w 373715"/>
              <a:gd name="connsiteY287" fmla="*/ 461755 h 719106"/>
              <a:gd name="connsiteX288" fmla="*/ 203639 w 373715"/>
              <a:gd name="connsiteY288" fmla="*/ 404527 h 719106"/>
              <a:gd name="connsiteX289" fmla="*/ 201508 w 373715"/>
              <a:gd name="connsiteY289" fmla="*/ 399812 h 719106"/>
              <a:gd name="connsiteX290" fmla="*/ 201596 w 373715"/>
              <a:gd name="connsiteY290" fmla="*/ 396040 h 719106"/>
              <a:gd name="connsiteX291" fmla="*/ 203228 w 373715"/>
              <a:gd name="connsiteY291" fmla="*/ 393483 h 719106"/>
              <a:gd name="connsiteX292" fmla="*/ 205696 w 373715"/>
              <a:gd name="connsiteY292" fmla="*/ 393053 h 719106"/>
              <a:gd name="connsiteX293" fmla="*/ 206637 w 373715"/>
              <a:gd name="connsiteY293" fmla="*/ 396040 h 719106"/>
              <a:gd name="connsiteX294" fmla="*/ 206049 w 373715"/>
              <a:gd name="connsiteY294" fmla="*/ 399466 h 719106"/>
              <a:gd name="connsiteX295" fmla="*/ 206827 w 373715"/>
              <a:gd name="connsiteY295" fmla="*/ 401433 h 719106"/>
              <a:gd name="connsiteX296" fmla="*/ 206122 w 373715"/>
              <a:gd name="connsiteY296" fmla="*/ 404427 h 719106"/>
              <a:gd name="connsiteX297" fmla="*/ 203639 w 373715"/>
              <a:gd name="connsiteY297" fmla="*/ 404527 h 719106"/>
              <a:gd name="connsiteX298" fmla="*/ 203639 w 373715"/>
              <a:gd name="connsiteY298" fmla="*/ 404527 h 719106"/>
              <a:gd name="connsiteX299" fmla="*/ 186828 w 373715"/>
              <a:gd name="connsiteY299" fmla="*/ 400330 h 719106"/>
              <a:gd name="connsiteX300" fmla="*/ 190575 w 373715"/>
              <a:gd name="connsiteY300" fmla="*/ 396731 h 719106"/>
              <a:gd name="connsiteX301" fmla="*/ 193573 w 373715"/>
              <a:gd name="connsiteY301" fmla="*/ 397416 h 719106"/>
              <a:gd name="connsiteX302" fmla="*/ 193396 w 373715"/>
              <a:gd name="connsiteY302" fmla="*/ 399724 h 719106"/>
              <a:gd name="connsiteX303" fmla="*/ 190414 w 373715"/>
              <a:gd name="connsiteY303" fmla="*/ 401260 h 719106"/>
              <a:gd name="connsiteX304" fmla="*/ 186828 w 373715"/>
              <a:gd name="connsiteY304" fmla="*/ 400330 h 719106"/>
              <a:gd name="connsiteX305" fmla="*/ 186828 w 373715"/>
              <a:gd name="connsiteY305" fmla="*/ 400330 h 719106"/>
              <a:gd name="connsiteX306" fmla="*/ 165344 w 373715"/>
              <a:gd name="connsiteY306" fmla="*/ 450128 h 719106"/>
              <a:gd name="connsiteX307" fmla="*/ 167226 w 373715"/>
              <a:gd name="connsiteY307" fmla="*/ 450991 h 719106"/>
              <a:gd name="connsiteX308" fmla="*/ 168754 w 373715"/>
              <a:gd name="connsiteY308" fmla="*/ 449266 h 719106"/>
              <a:gd name="connsiteX309" fmla="*/ 171664 w 373715"/>
              <a:gd name="connsiteY309" fmla="*/ 450297 h 719106"/>
              <a:gd name="connsiteX310" fmla="*/ 173868 w 373715"/>
              <a:gd name="connsiteY310" fmla="*/ 449613 h 719106"/>
              <a:gd name="connsiteX311" fmla="*/ 173530 w 373715"/>
              <a:gd name="connsiteY311" fmla="*/ 446709 h 719106"/>
              <a:gd name="connsiteX312" fmla="*/ 169283 w 373715"/>
              <a:gd name="connsiteY312" fmla="*/ 442121 h 719106"/>
              <a:gd name="connsiteX313" fmla="*/ 171326 w 373715"/>
              <a:gd name="connsiteY313" fmla="*/ 438029 h 719106"/>
              <a:gd name="connsiteX314" fmla="*/ 173368 w 373715"/>
              <a:gd name="connsiteY314" fmla="*/ 431200 h 719106"/>
              <a:gd name="connsiteX315" fmla="*/ 178996 w 373715"/>
              <a:gd name="connsiteY315" fmla="*/ 427787 h 719106"/>
              <a:gd name="connsiteX316" fmla="*/ 180524 w 373715"/>
              <a:gd name="connsiteY316" fmla="*/ 425230 h 719106"/>
              <a:gd name="connsiteX317" fmla="*/ 185829 w 373715"/>
              <a:gd name="connsiteY317" fmla="*/ 425919 h 719106"/>
              <a:gd name="connsiteX318" fmla="*/ 192471 w 373715"/>
              <a:gd name="connsiteY318" fmla="*/ 430175 h 719106"/>
              <a:gd name="connsiteX319" fmla="*/ 194337 w 373715"/>
              <a:gd name="connsiteY319" fmla="*/ 433421 h 719106"/>
              <a:gd name="connsiteX320" fmla="*/ 197232 w 373715"/>
              <a:gd name="connsiteY320" fmla="*/ 432063 h 719106"/>
              <a:gd name="connsiteX321" fmla="*/ 199451 w 373715"/>
              <a:gd name="connsiteY321" fmla="*/ 423709 h 719106"/>
              <a:gd name="connsiteX322" fmla="*/ 204741 w 373715"/>
              <a:gd name="connsiteY322" fmla="*/ 418754 h 719106"/>
              <a:gd name="connsiteX323" fmla="*/ 205240 w 373715"/>
              <a:gd name="connsiteY323" fmla="*/ 415693 h 719106"/>
              <a:gd name="connsiteX324" fmla="*/ 203536 w 373715"/>
              <a:gd name="connsiteY324" fmla="*/ 413978 h 719106"/>
              <a:gd name="connsiteX325" fmla="*/ 202522 w 373715"/>
              <a:gd name="connsiteY325" fmla="*/ 410742 h 719106"/>
              <a:gd name="connsiteX326" fmla="*/ 197409 w 373715"/>
              <a:gd name="connsiteY326" fmla="*/ 406650 h 719106"/>
              <a:gd name="connsiteX327" fmla="*/ 193838 w 373715"/>
              <a:gd name="connsiteY327" fmla="*/ 406476 h 719106"/>
              <a:gd name="connsiteX328" fmla="*/ 190429 w 373715"/>
              <a:gd name="connsiteY328" fmla="*/ 403926 h 719106"/>
              <a:gd name="connsiteX329" fmla="*/ 184286 w 373715"/>
              <a:gd name="connsiteY329" fmla="*/ 403577 h 719106"/>
              <a:gd name="connsiteX330" fmla="*/ 178481 w 373715"/>
              <a:gd name="connsiteY330" fmla="*/ 408359 h 719106"/>
              <a:gd name="connsiteX331" fmla="*/ 178481 w 373715"/>
              <a:gd name="connsiteY331" fmla="*/ 411248 h 719106"/>
              <a:gd name="connsiteX332" fmla="*/ 176263 w 373715"/>
              <a:gd name="connsiteY332" fmla="*/ 414661 h 719106"/>
              <a:gd name="connsiteX333" fmla="*/ 172001 w 373715"/>
              <a:gd name="connsiteY333" fmla="*/ 416028 h 719106"/>
              <a:gd name="connsiteX334" fmla="*/ 168430 w 373715"/>
              <a:gd name="connsiteY334" fmla="*/ 418585 h 719106"/>
              <a:gd name="connsiteX335" fmla="*/ 166211 w 373715"/>
              <a:gd name="connsiteY335" fmla="*/ 417906 h 719106"/>
              <a:gd name="connsiteX336" fmla="*/ 163478 w 373715"/>
              <a:gd name="connsiteY336" fmla="*/ 411589 h 719106"/>
              <a:gd name="connsiteX337" fmla="*/ 161260 w 373715"/>
              <a:gd name="connsiteY337" fmla="*/ 411762 h 719106"/>
              <a:gd name="connsiteX338" fmla="*/ 154956 w 373715"/>
              <a:gd name="connsiteY338" fmla="*/ 418926 h 719106"/>
              <a:gd name="connsiteX339" fmla="*/ 154779 w 373715"/>
              <a:gd name="connsiteY339" fmla="*/ 423192 h 719106"/>
              <a:gd name="connsiteX340" fmla="*/ 150679 w 373715"/>
              <a:gd name="connsiteY340" fmla="*/ 426091 h 719106"/>
              <a:gd name="connsiteX341" fmla="*/ 149665 w 373715"/>
              <a:gd name="connsiteY341" fmla="*/ 430856 h 719106"/>
              <a:gd name="connsiteX342" fmla="*/ 156307 w 373715"/>
              <a:gd name="connsiteY342" fmla="*/ 432565 h 719106"/>
              <a:gd name="connsiteX343" fmla="*/ 157512 w 373715"/>
              <a:gd name="connsiteY343" fmla="*/ 437174 h 719106"/>
              <a:gd name="connsiteX344" fmla="*/ 156146 w 373715"/>
              <a:gd name="connsiteY344" fmla="*/ 438531 h 719106"/>
              <a:gd name="connsiteX345" fmla="*/ 156146 w 373715"/>
              <a:gd name="connsiteY345" fmla="*/ 440919 h 719106"/>
              <a:gd name="connsiteX346" fmla="*/ 159893 w 373715"/>
              <a:gd name="connsiteY346" fmla="*/ 446547 h 719106"/>
              <a:gd name="connsiteX347" fmla="*/ 165682 w 373715"/>
              <a:gd name="connsiteY347" fmla="*/ 447220 h 719106"/>
              <a:gd name="connsiteX348" fmla="*/ 165344 w 373715"/>
              <a:gd name="connsiteY348" fmla="*/ 450128 h 719106"/>
              <a:gd name="connsiteX349" fmla="*/ 165344 w 373715"/>
              <a:gd name="connsiteY349" fmla="*/ 450128 h 719106"/>
              <a:gd name="connsiteX350" fmla="*/ 134544 w 373715"/>
              <a:gd name="connsiteY350" fmla="*/ 530369 h 719106"/>
              <a:gd name="connsiteX351" fmla="*/ 131635 w 373715"/>
              <a:gd name="connsiteY351" fmla="*/ 526769 h 719106"/>
              <a:gd name="connsiteX352" fmla="*/ 128652 w 373715"/>
              <a:gd name="connsiteY352" fmla="*/ 527371 h 719106"/>
              <a:gd name="connsiteX353" fmla="*/ 127535 w 373715"/>
              <a:gd name="connsiteY353" fmla="*/ 530207 h 719106"/>
              <a:gd name="connsiteX354" fmla="*/ 130181 w 373715"/>
              <a:gd name="connsiteY354" fmla="*/ 534909 h 719106"/>
              <a:gd name="connsiteX355" fmla="*/ 134206 w 373715"/>
              <a:gd name="connsiteY355" fmla="*/ 535659 h 719106"/>
              <a:gd name="connsiteX356" fmla="*/ 135397 w 373715"/>
              <a:gd name="connsiteY356" fmla="*/ 533528 h 719106"/>
              <a:gd name="connsiteX357" fmla="*/ 134544 w 373715"/>
              <a:gd name="connsiteY357" fmla="*/ 530369 h 719106"/>
              <a:gd name="connsiteX358" fmla="*/ 134544 w 373715"/>
              <a:gd name="connsiteY358" fmla="*/ 530369 h 719106"/>
              <a:gd name="connsiteX359" fmla="*/ 138483 w 373715"/>
              <a:gd name="connsiteY359" fmla="*/ 525064 h 719106"/>
              <a:gd name="connsiteX360" fmla="*/ 137454 w 373715"/>
              <a:gd name="connsiteY360" fmla="*/ 517452 h 719106"/>
              <a:gd name="connsiteX361" fmla="*/ 137615 w 373715"/>
              <a:gd name="connsiteY361" fmla="*/ 514296 h 719106"/>
              <a:gd name="connsiteX362" fmla="*/ 140261 w 373715"/>
              <a:gd name="connsiteY362" fmla="*/ 516585 h 719106"/>
              <a:gd name="connsiteX363" fmla="*/ 140701 w 373715"/>
              <a:gd name="connsiteY363" fmla="*/ 520611 h 719106"/>
              <a:gd name="connsiteX364" fmla="*/ 139585 w 373715"/>
              <a:gd name="connsiteY364" fmla="*/ 523785 h 719106"/>
              <a:gd name="connsiteX365" fmla="*/ 138483 w 373715"/>
              <a:gd name="connsiteY365" fmla="*/ 525064 h 719106"/>
              <a:gd name="connsiteX366" fmla="*/ 138483 w 373715"/>
              <a:gd name="connsiteY366" fmla="*/ 525064 h 719106"/>
              <a:gd name="connsiteX367" fmla="*/ 130107 w 373715"/>
              <a:gd name="connsiteY367" fmla="*/ 511803 h 719106"/>
              <a:gd name="connsiteX368" fmla="*/ 134486 w 373715"/>
              <a:gd name="connsiteY368" fmla="*/ 509131 h 719106"/>
              <a:gd name="connsiteX369" fmla="*/ 139100 w 373715"/>
              <a:gd name="connsiteY369" fmla="*/ 502649 h 719106"/>
              <a:gd name="connsiteX370" fmla="*/ 134839 w 373715"/>
              <a:gd name="connsiteY370" fmla="*/ 498378 h 719106"/>
              <a:gd name="connsiteX371" fmla="*/ 134662 w 373715"/>
              <a:gd name="connsiteY371" fmla="*/ 495822 h 719106"/>
              <a:gd name="connsiteX372" fmla="*/ 136881 w 373715"/>
              <a:gd name="connsiteY372" fmla="*/ 494811 h 719106"/>
              <a:gd name="connsiteX373" fmla="*/ 140290 w 373715"/>
              <a:gd name="connsiteY373" fmla="*/ 495822 h 719106"/>
              <a:gd name="connsiteX374" fmla="*/ 142332 w 373715"/>
              <a:gd name="connsiteY374" fmla="*/ 497367 h 719106"/>
              <a:gd name="connsiteX375" fmla="*/ 143523 w 373715"/>
              <a:gd name="connsiteY375" fmla="*/ 492590 h 719106"/>
              <a:gd name="connsiteX376" fmla="*/ 143347 w 373715"/>
              <a:gd name="connsiteY376" fmla="*/ 485080 h 719106"/>
              <a:gd name="connsiteX377" fmla="*/ 141994 w 373715"/>
              <a:gd name="connsiteY377" fmla="*/ 481344 h 719106"/>
              <a:gd name="connsiteX378" fmla="*/ 142332 w 373715"/>
              <a:gd name="connsiteY378" fmla="*/ 467878 h 719106"/>
              <a:gd name="connsiteX379" fmla="*/ 141819 w 373715"/>
              <a:gd name="connsiteY379" fmla="*/ 460703 h 719106"/>
              <a:gd name="connsiteX380" fmla="*/ 144375 w 373715"/>
              <a:gd name="connsiteY380" fmla="*/ 456441 h 719106"/>
              <a:gd name="connsiteX381" fmla="*/ 148813 w 373715"/>
              <a:gd name="connsiteY381" fmla="*/ 452002 h 719106"/>
              <a:gd name="connsiteX382" fmla="*/ 147799 w 373715"/>
              <a:gd name="connsiteY382" fmla="*/ 448436 h 719106"/>
              <a:gd name="connsiteX383" fmla="*/ 145404 w 373715"/>
              <a:gd name="connsiteY383" fmla="*/ 447742 h 719106"/>
              <a:gd name="connsiteX384" fmla="*/ 145243 w 373715"/>
              <a:gd name="connsiteY384" fmla="*/ 443312 h 719106"/>
              <a:gd name="connsiteX385" fmla="*/ 142685 w 373715"/>
              <a:gd name="connsiteY385" fmla="*/ 442808 h 719106"/>
              <a:gd name="connsiteX386" fmla="*/ 143523 w 373715"/>
              <a:gd name="connsiteY386" fmla="*/ 439735 h 719106"/>
              <a:gd name="connsiteX387" fmla="*/ 135749 w 373715"/>
              <a:gd name="connsiteY387" fmla="*/ 439850 h 719106"/>
              <a:gd name="connsiteX388" fmla="*/ 134633 w 373715"/>
              <a:gd name="connsiteY388" fmla="*/ 438145 h 719106"/>
              <a:gd name="connsiteX389" fmla="*/ 138380 w 373715"/>
              <a:gd name="connsiteY389" fmla="*/ 435831 h 719106"/>
              <a:gd name="connsiteX390" fmla="*/ 139673 w 373715"/>
              <a:gd name="connsiteY390" fmla="*/ 432843 h 719106"/>
              <a:gd name="connsiteX391" fmla="*/ 138483 w 373715"/>
              <a:gd name="connsiteY391" fmla="*/ 426673 h 719106"/>
              <a:gd name="connsiteX392" fmla="*/ 135411 w 373715"/>
              <a:gd name="connsiteY392" fmla="*/ 424795 h 719106"/>
              <a:gd name="connsiteX393" fmla="*/ 131635 w 373715"/>
              <a:gd name="connsiteY393" fmla="*/ 425480 h 719106"/>
              <a:gd name="connsiteX394" fmla="*/ 131635 w 373715"/>
              <a:gd name="connsiteY394" fmla="*/ 427015 h 719106"/>
              <a:gd name="connsiteX395" fmla="*/ 128490 w 373715"/>
              <a:gd name="connsiteY395" fmla="*/ 429336 h 719106"/>
              <a:gd name="connsiteX396" fmla="*/ 125154 w 373715"/>
              <a:gd name="connsiteY396" fmla="*/ 428820 h 719106"/>
              <a:gd name="connsiteX397" fmla="*/ 119938 w 373715"/>
              <a:gd name="connsiteY397" fmla="*/ 423170 h 719106"/>
              <a:gd name="connsiteX398" fmla="*/ 120717 w 373715"/>
              <a:gd name="connsiteY398" fmla="*/ 419830 h 719106"/>
              <a:gd name="connsiteX399" fmla="*/ 127976 w 373715"/>
              <a:gd name="connsiteY399" fmla="*/ 416147 h 719106"/>
              <a:gd name="connsiteX400" fmla="*/ 134456 w 373715"/>
              <a:gd name="connsiteY400" fmla="*/ 414954 h 719106"/>
              <a:gd name="connsiteX401" fmla="*/ 141466 w 373715"/>
              <a:gd name="connsiteY401" fmla="*/ 417437 h 719106"/>
              <a:gd name="connsiteX402" fmla="*/ 145051 w 373715"/>
              <a:gd name="connsiteY402" fmla="*/ 419067 h 719106"/>
              <a:gd name="connsiteX403" fmla="*/ 145742 w 373715"/>
              <a:gd name="connsiteY403" fmla="*/ 417095 h 719106"/>
              <a:gd name="connsiteX404" fmla="*/ 145565 w 373715"/>
              <a:gd name="connsiteY404" fmla="*/ 413839 h 719106"/>
              <a:gd name="connsiteX405" fmla="*/ 145903 w 373715"/>
              <a:gd name="connsiteY405" fmla="*/ 409057 h 719106"/>
              <a:gd name="connsiteX406" fmla="*/ 145227 w 373715"/>
              <a:gd name="connsiteY406" fmla="*/ 405796 h 719106"/>
              <a:gd name="connsiteX407" fmla="*/ 146579 w 373715"/>
              <a:gd name="connsiteY407" fmla="*/ 403239 h 719106"/>
              <a:gd name="connsiteX408" fmla="*/ 149842 w 373715"/>
              <a:gd name="connsiteY408" fmla="*/ 402982 h 719106"/>
              <a:gd name="connsiteX409" fmla="*/ 151722 w 373715"/>
              <a:gd name="connsiteY409" fmla="*/ 405796 h 719106"/>
              <a:gd name="connsiteX410" fmla="*/ 154794 w 373715"/>
              <a:gd name="connsiteY410" fmla="*/ 405964 h 719106"/>
              <a:gd name="connsiteX411" fmla="*/ 158717 w 373715"/>
              <a:gd name="connsiteY411" fmla="*/ 403839 h 719106"/>
              <a:gd name="connsiteX412" fmla="*/ 166491 w 373715"/>
              <a:gd name="connsiteY412" fmla="*/ 402381 h 719106"/>
              <a:gd name="connsiteX413" fmla="*/ 173912 w 373715"/>
              <a:gd name="connsiteY413" fmla="*/ 399983 h 719106"/>
              <a:gd name="connsiteX414" fmla="*/ 178717 w 373715"/>
              <a:gd name="connsiteY414" fmla="*/ 399814 h 719106"/>
              <a:gd name="connsiteX415" fmla="*/ 180583 w 373715"/>
              <a:gd name="connsiteY415" fmla="*/ 400577 h 719106"/>
              <a:gd name="connsiteX416" fmla="*/ 183155 w 373715"/>
              <a:gd name="connsiteY416" fmla="*/ 399394 h 719106"/>
              <a:gd name="connsiteX417" fmla="*/ 183316 w 373715"/>
              <a:gd name="connsiteY417" fmla="*/ 397846 h 719106"/>
              <a:gd name="connsiteX418" fmla="*/ 188195 w 373715"/>
              <a:gd name="connsiteY418" fmla="*/ 395095 h 719106"/>
              <a:gd name="connsiteX419" fmla="*/ 189385 w 373715"/>
              <a:gd name="connsiteY419" fmla="*/ 392539 h 719106"/>
              <a:gd name="connsiteX420" fmla="*/ 194851 w 373715"/>
              <a:gd name="connsiteY420" fmla="*/ 388010 h 719106"/>
              <a:gd name="connsiteX421" fmla="*/ 200480 w 373715"/>
              <a:gd name="connsiteY421" fmla="*/ 386116 h 719106"/>
              <a:gd name="connsiteX422" fmla="*/ 207577 w 373715"/>
              <a:gd name="connsiteY422" fmla="*/ 387406 h 719106"/>
              <a:gd name="connsiteX423" fmla="*/ 211677 w 373715"/>
              <a:gd name="connsiteY423" fmla="*/ 386290 h 719106"/>
              <a:gd name="connsiteX424" fmla="*/ 213558 w 373715"/>
              <a:gd name="connsiteY424" fmla="*/ 388010 h 719106"/>
              <a:gd name="connsiteX425" fmla="*/ 213558 w 373715"/>
              <a:gd name="connsiteY425" fmla="*/ 391939 h 719106"/>
              <a:gd name="connsiteX426" fmla="*/ 210061 w 373715"/>
              <a:gd name="connsiteY426" fmla="*/ 396988 h 719106"/>
              <a:gd name="connsiteX427" fmla="*/ 209032 w 373715"/>
              <a:gd name="connsiteY427" fmla="*/ 401003 h 719106"/>
              <a:gd name="connsiteX428" fmla="*/ 211163 w 373715"/>
              <a:gd name="connsiteY428" fmla="*/ 402465 h 719106"/>
              <a:gd name="connsiteX429" fmla="*/ 211677 w 373715"/>
              <a:gd name="connsiteY429" fmla="*/ 406742 h 719106"/>
              <a:gd name="connsiteX430" fmla="*/ 212029 w 373715"/>
              <a:gd name="connsiteY430" fmla="*/ 411188 h 719106"/>
              <a:gd name="connsiteX431" fmla="*/ 211339 w 373715"/>
              <a:gd name="connsiteY431" fmla="*/ 412992 h 719106"/>
              <a:gd name="connsiteX432" fmla="*/ 212529 w 373715"/>
              <a:gd name="connsiteY432" fmla="*/ 417437 h 719106"/>
              <a:gd name="connsiteX433" fmla="*/ 217320 w 373715"/>
              <a:gd name="connsiteY433" fmla="*/ 419583 h 719106"/>
              <a:gd name="connsiteX434" fmla="*/ 223903 w 373715"/>
              <a:gd name="connsiteY434" fmla="*/ 425727 h 719106"/>
              <a:gd name="connsiteX435" fmla="*/ 228341 w 373715"/>
              <a:gd name="connsiteY435" fmla="*/ 427015 h 719106"/>
              <a:gd name="connsiteX436" fmla="*/ 231235 w 373715"/>
              <a:gd name="connsiteY436" fmla="*/ 425480 h 719106"/>
              <a:gd name="connsiteX437" fmla="*/ 235849 w 373715"/>
              <a:gd name="connsiteY437" fmla="*/ 418551 h 719106"/>
              <a:gd name="connsiteX438" fmla="*/ 236276 w 373715"/>
              <a:gd name="connsiteY438" fmla="*/ 414012 h 719106"/>
              <a:gd name="connsiteX439" fmla="*/ 238847 w 373715"/>
              <a:gd name="connsiteY439" fmla="*/ 412387 h 719106"/>
              <a:gd name="connsiteX440" fmla="*/ 239523 w 373715"/>
              <a:gd name="connsiteY440" fmla="*/ 410078 h 719106"/>
              <a:gd name="connsiteX441" fmla="*/ 238582 w 373715"/>
              <a:gd name="connsiteY441" fmla="*/ 406910 h 719106"/>
              <a:gd name="connsiteX442" fmla="*/ 241654 w 373715"/>
              <a:gd name="connsiteY442" fmla="*/ 401176 h 719106"/>
              <a:gd name="connsiteX443" fmla="*/ 245754 w 373715"/>
              <a:gd name="connsiteY443" fmla="*/ 400577 h 719106"/>
              <a:gd name="connsiteX444" fmla="*/ 249428 w 373715"/>
              <a:gd name="connsiteY444" fmla="*/ 400577 h 719106"/>
              <a:gd name="connsiteX445" fmla="*/ 250721 w 373715"/>
              <a:gd name="connsiteY445" fmla="*/ 398189 h 719106"/>
              <a:gd name="connsiteX446" fmla="*/ 249603 w 373715"/>
              <a:gd name="connsiteY446" fmla="*/ 396474 h 719106"/>
              <a:gd name="connsiteX447" fmla="*/ 248590 w 373715"/>
              <a:gd name="connsiteY447" fmla="*/ 391597 h 719106"/>
              <a:gd name="connsiteX448" fmla="*/ 240126 w 373715"/>
              <a:gd name="connsiteY448" fmla="*/ 387920 h 719106"/>
              <a:gd name="connsiteX449" fmla="*/ 239009 w 373715"/>
              <a:gd name="connsiteY449" fmla="*/ 385516 h 719106"/>
              <a:gd name="connsiteX450" fmla="*/ 240890 w 373715"/>
              <a:gd name="connsiteY450" fmla="*/ 379188 h 719106"/>
              <a:gd name="connsiteX451" fmla="*/ 243623 w 373715"/>
              <a:gd name="connsiteY451" fmla="*/ 376795 h 719106"/>
              <a:gd name="connsiteX452" fmla="*/ 245416 w 373715"/>
              <a:gd name="connsiteY452" fmla="*/ 376195 h 719106"/>
              <a:gd name="connsiteX453" fmla="*/ 244475 w 373715"/>
              <a:gd name="connsiteY453" fmla="*/ 378169 h 719106"/>
              <a:gd name="connsiteX454" fmla="*/ 244990 w 373715"/>
              <a:gd name="connsiteY454" fmla="*/ 383302 h 719106"/>
              <a:gd name="connsiteX455" fmla="*/ 246621 w 373715"/>
              <a:gd name="connsiteY455" fmla="*/ 384670 h 719106"/>
              <a:gd name="connsiteX456" fmla="*/ 248737 w 373715"/>
              <a:gd name="connsiteY456" fmla="*/ 383218 h 719106"/>
              <a:gd name="connsiteX457" fmla="*/ 249780 w 373715"/>
              <a:gd name="connsiteY457" fmla="*/ 381845 h 719106"/>
              <a:gd name="connsiteX458" fmla="*/ 253013 w 373715"/>
              <a:gd name="connsiteY458" fmla="*/ 382618 h 719106"/>
              <a:gd name="connsiteX459" fmla="*/ 255408 w 373715"/>
              <a:gd name="connsiteY459" fmla="*/ 384239 h 719106"/>
              <a:gd name="connsiteX460" fmla="*/ 257891 w 373715"/>
              <a:gd name="connsiteY460" fmla="*/ 383476 h 719106"/>
              <a:gd name="connsiteX461" fmla="*/ 259508 w 373715"/>
              <a:gd name="connsiteY461" fmla="*/ 383908 h 719106"/>
              <a:gd name="connsiteX462" fmla="*/ 258567 w 373715"/>
              <a:gd name="connsiteY462" fmla="*/ 385860 h 719106"/>
              <a:gd name="connsiteX463" fmla="*/ 254306 w 373715"/>
              <a:gd name="connsiteY463" fmla="*/ 386980 h 719106"/>
              <a:gd name="connsiteX464" fmla="*/ 253792 w 373715"/>
              <a:gd name="connsiteY464" fmla="*/ 388180 h 719106"/>
              <a:gd name="connsiteX465" fmla="*/ 255335 w 373715"/>
              <a:gd name="connsiteY465" fmla="*/ 388953 h 719106"/>
              <a:gd name="connsiteX466" fmla="*/ 258920 w 373715"/>
              <a:gd name="connsiteY466" fmla="*/ 387921 h 719106"/>
              <a:gd name="connsiteX467" fmla="*/ 264739 w 373715"/>
              <a:gd name="connsiteY467" fmla="*/ 384828 h 719106"/>
              <a:gd name="connsiteX468" fmla="*/ 276686 w 373715"/>
              <a:gd name="connsiteY468" fmla="*/ 385848 h 719106"/>
              <a:gd name="connsiteX469" fmla="*/ 282829 w 373715"/>
              <a:gd name="connsiteY469" fmla="*/ 385175 h 719106"/>
              <a:gd name="connsiteX470" fmla="*/ 281124 w 373715"/>
              <a:gd name="connsiteY470" fmla="*/ 383639 h 719106"/>
              <a:gd name="connsiteX471" fmla="*/ 279933 w 373715"/>
              <a:gd name="connsiteY471" fmla="*/ 378858 h 719106"/>
              <a:gd name="connsiteX472" fmla="*/ 281124 w 373715"/>
              <a:gd name="connsiteY472" fmla="*/ 373409 h 719106"/>
              <a:gd name="connsiteX473" fmla="*/ 286237 w 373715"/>
              <a:gd name="connsiteY473" fmla="*/ 370846 h 719106"/>
              <a:gd name="connsiteX474" fmla="*/ 290161 w 373715"/>
              <a:gd name="connsiteY474" fmla="*/ 371530 h 719106"/>
              <a:gd name="connsiteX475" fmla="*/ 291013 w 373715"/>
              <a:gd name="connsiteY475" fmla="*/ 376301 h 719106"/>
              <a:gd name="connsiteX476" fmla="*/ 289632 w 373715"/>
              <a:gd name="connsiteY476" fmla="*/ 380736 h 719106"/>
              <a:gd name="connsiteX477" fmla="*/ 291528 w 373715"/>
              <a:gd name="connsiteY477" fmla="*/ 384145 h 719106"/>
              <a:gd name="connsiteX478" fmla="*/ 295099 w 373715"/>
              <a:gd name="connsiteY478" fmla="*/ 383798 h 719106"/>
              <a:gd name="connsiteX479" fmla="*/ 298684 w 373715"/>
              <a:gd name="connsiteY479" fmla="*/ 378859 h 719106"/>
              <a:gd name="connsiteX480" fmla="*/ 295965 w 373715"/>
              <a:gd name="connsiteY480" fmla="*/ 370674 h 719106"/>
              <a:gd name="connsiteX481" fmla="*/ 297317 w 373715"/>
              <a:gd name="connsiteY481" fmla="*/ 365561 h 719106"/>
              <a:gd name="connsiteX482" fmla="*/ 303122 w 373715"/>
              <a:gd name="connsiteY482" fmla="*/ 361132 h 719106"/>
              <a:gd name="connsiteX483" fmla="*/ 306354 w 373715"/>
              <a:gd name="connsiteY483" fmla="*/ 360958 h 719106"/>
              <a:gd name="connsiteX484" fmla="*/ 307383 w 373715"/>
              <a:gd name="connsiteY484" fmla="*/ 358744 h 719106"/>
              <a:gd name="connsiteX485" fmla="*/ 305164 w 373715"/>
              <a:gd name="connsiteY485" fmla="*/ 356014 h 719106"/>
              <a:gd name="connsiteX486" fmla="*/ 306354 w 373715"/>
              <a:gd name="connsiteY486" fmla="*/ 350386 h 719106"/>
              <a:gd name="connsiteX487" fmla="*/ 309264 w 373715"/>
              <a:gd name="connsiteY487" fmla="*/ 348512 h 719106"/>
              <a:gd name="connsiteX488" fmla="*/ 313687 w 373715"/>
              <a:gd name="connsiteY488" fmla="*/ 349364 h 719106"/>
              <a:gd name="connsiteX489" fmla="*/ 314716 w 373715"/>
              <a:gd name="connsiteY489" fmla="*/ 351921 h 719106"/>
              <a:gd name="connsiteX490" fmla="*/ 312497 w 373715"/>
              <a:gd name="connsiteY490" fmla="*/ 355167 h 719106"/>
              <a:gd name="connsiteX491" fmla="*/ 311307 w 373715"/>
              <a:gd name="connsiteY491" fmla="*/ 361643 h 719106"/>
              <a:gd name="connsiteX492" fmla="*/ 312658 w 373715"/>
              <a:gd name="connsiteY492" fmla="*/ 375109 h 719106"/>
              <a:gd name="connsiteX493" fmla="*/ 314892 w 373715"/>
              <a:gd name="connsiteY493" fmla="*/ 376141 h 719106"/>
              <a:gd name="connsiteX494" fmla="*/ 317963 w 373715"/>
              <a:gd name="connsiteY494" fmla="*/ 374088 h 719106"/>
              <a:gd name="connsiteX495" fmla="*/ 320006 w 373715"/>
              <a:gd name="connsiteY495" fmla="*/ 369659 h 719106"/>
              <a:gd name="connsiteX496" fmla="*/ 323915 w 373715"/>
              <a:gd name="connsiteY496" fmla="*/ 369318 h 719106"/>
              <a:gd name="connsiteX497" fmla="*/ 328353 w 373715"/>
              <a:gd name="connsiteY497" fmla="*/ 364541 h 719106"/>
              <a:gd name="connsiteX498" fmla="*/ 330057 w 373715"/>
              <a:gd name="connsiteY498" fmla="*/ 358407 h 719106"/>
              <a:gd name="connsiteX499" fmla="*/ 329043 w 373715"/>
              <a:gd name="connsiteY499" fmla="*/ 354482 h 719106"/>
              <a:gd name="connsiteX500" fmla="*/ 334157 w 373715"/>
              <a:gd name="connsiteY500" fmla="*/ 349712 h 719106"/>
              <a:gd name="connsiteX501" fmla="*/ 333466 w 373715"/>
              <a:gd name="connsiteY501" fmla="*/ 346640 h 719106"/>
              <a:gd name="connsiteX502" fmla="*/ 330909 w 373715"/>
              <a:gd name="connsiteY502" fmla="*/ 344252 h 719106"/>
              <a:gd name="connsiteX503" fmla="*/ 325457 w 373715"/>
              <a:gd name="connsiteY503" fmla="*/ 336744 h 719106"/>
              <a:gd name="connsiteX504" fmla="*/ 323577 w 373715"/>
              <a:gd name="connsiteY504" fmla="*/ 331122 h 719106"/>
              <a:gd name="connsiteX505" fmla="*/ 322049 w 373715"/>
              <a:gd name="connsiteY505" fmla="*/ 319696 h 719106"/>
              <a:gd name="connsiteX506" fmla="*/ 323753 w 373715"/>
              <a:gd name="connsiteY506" fmla="*/ 306397 h 719106"/>
              <a:gd name="connsiteX507" fmla="*/ 324091 w 373715"/>
              <a:gd name="connsiteY507" fmla="*/ 297360 h 719106"/>
              <a:gd name="connsiteX508" fmla="*/ 320006 w 373715"/>
              <a:gd name="connsiteY508" fmla="*/ 280821 h 719106"/>
              <a:gd name="connsiteX509" fmla="*/ 314202 w 373715"/>
              <a:gd name="connsiteY509" fmla="*/ 272978 h 719106"/>
              <a:gd name="connsiteX510" fmla="*/ 313687 w 373715"/>
              <a:gd name="connsiteY510" fmla="*/ 266840 h 719106"/>
              <a:gd name="connsiteX511" fmla="*/ 315053 w 373715"/>
              <a:gd name="connsiteY511" fmla="*/ 259171 h 719106"/>
              <a:gd name="connsiteX512" fmla="*/ 322386 w 373715"/>
              <a:gd name="connsiteY512" fmla="*/ 255758 h 719106"/>
              <a:gd name="connsiteX513" fmla="*/ 325972 w 373715"/>
              <a:gd name="connsiteY513" fmla="*/ 255758 h 719106"/>
              <a:gd name="connsiteX514" fmla="*/ 327838 w 373715"/>
              <a:gd name="connsiteY514" fmla="*/ 258996 h 719106"/>
              <a:gd name="connsiteX515" fmla="*/ 329190 w 373715"/>
              <a:gd name="connsiteY515" fmla="*/ 257292 h 719106"/>
              <a:gd name="connsiteX516" fmla="*/ 328015 w 373715"/>
              <a:gd name="connsiteY516" fmla="*/ 251837 h 719106"/>
              <a:gd name="connsiteX517" fmla="*/ 327162 w 373715"/>
              <a:gd name="connsiteY517" fmla="*/ 248255 h 719106"/>
              <a:gd name="connsiteX518" fmla="*/ 325620 w 373715"/>
              <a:gd name="connsiteY518" fmla="*/ 246413 h 719106"/>
              <a:gd name="connsiteX519" fmla="*/ 324429 w 373715"/>
              <a:gd name="connsiteY519" fmla="*/ 241711 h 719106"/>
              <a:gd name="connsiteX520" fmla="*/ 324782 w 373715"/>
              <a:gd name="connsiteY520" fmla="*/ 239307 h 719106"/>
              <a:gd name="connsiteX521" fmla="*/ 324693 w 373715"/>
              <a:gd name="connsiteY521" fmla="*/ 235720 h 719106"/>
              <a:gd name="connsiteX522" fmla="*/ 326398 w 373715"/>
              <a:gd name="connsiteY522" fmla="*/ 232811 h 719106"/>
              <a:gd name="connsiteX523" fmla="*/ 326310 w 373715"/>
              <a:gd name="connsiteY523" fmla="*/ 231353 h 719106"/>
              <a:gd name="connsiteX524" fmla="*/ 326824 w 373715"/>
              <a:gd name="connsiteY524" fmla="*/ 227676 h 719106"/>
              <a:gd name="connsiteX525" fmla="*/ 325457 w 373715"/>
              <a:gd name="connsiteY525" fmla="*/ 225625 h 719106"/>
              <a:gd name="connsiteX526" fmla="*/ 325119 w 373715"/>
              <a:gd name="connsiteY526" fmla="*/ 219781 h 719106"/>
              <a:gd name="connsiteX527" fmla="*/ 326148 w 373715"/>
              <a:gd name="connsiteY527" fmla="*/ 216883 h 719106"/>
              <a:gd name="connsiteX528" fmla="*/ 324267 w 373715"/>
              <a:gd name="connsiteY528" fmla="*/ 213474 h 719106"/>
              <a:gd name="connsiteX529" fmla="*/ 322901 w 373715"/>
              <a:gd name="connsiteY529" fmla="*/ 204268 h 719106"/>
              <a:gd name="connsiteX530" fmla="*/ 318640 w 373715"/>
              <a:gd name="connsiteY530" fmla="*/ 196766 h 719106"/>
              <a:gd name="connsiteX531" fmla="*/ 316244 w 373715"/>
              <a:gd name="connsiteY531" fmla="*/ 196766 h 719106"/>
              <a:gd name="connsiteX532" fmla="*/ 313687 w 373715"/>
              <a:gd name="connsiteY532" fmla="*/ 195398 h 719106"/>
              <a:gd name="connsiteX533" fmla="*/ 313173 w 373715"/>
              <a:gd name="connsiteY533" fmla="*/ 185345 h 719106"/>
              <a:gd name="connsiteX534" fmla="*/ 308749 w 373715"/>
              <a:gd name="connsiteY534" fmla="*/ 181253 h 719106"/>
              <a:gd name="connsiteX535" fmla="*/ 299154 w 373715"/>
              <a:gd name="connsiteY535" fmla="*/ 170443 h 719106"/>
              <a:gd name="connsiteX536" fmla="*/ 296494 w 373715"/>
              <a:gd name="connsiteY536" fmla="*/ 165651 h 719106"/>
              <a:gd name="connsiteX537" fmla="*/ 294614 w 373715"/>
              <a:gd name="connsiteY537" fmla="*/ 158286 h 719106"/>
              <a:gd name="connsiteX538" fmla="*/ 294099 w 373715"/>
              <a:gd name="connsiteY538" fmla="*/ 151107 h 719106"/>
              <a:gd name="connsiteX539" fmla="*/ 294452 w 373715"/>
              <a:gd name="connsiteY539" fmla="*/ 148707 h 719106"/>
              <a:gd name="connsiteX540" fmla="*/ 291719 w 373715"/>
              <a:gd name="connsiteY540" fmla="*/ 150422 h 719106"/>
              <a:gd name="connsiteX541" fmla="*/ 289573 w 373715"/>
              <a:gd name="connsiteY541" fmla="*/ 150679 h 719106"/>
              <a:gd name="connsiteX542" fmla="*/ 288471 w 373715"/>
              <a:gd name="connsiteY542" fmla="*/ 149301 h 719106"/>
              <a:gd name="connsiteX543" fmla="*/ 284283 w 373715"/>
              <a:gd name="connsiteY543" fmla="*/ 147423 h 719106"/>
              <a:gd name="connsiteX544" fmla="*/ 281976 w 373715"/>
              <a:gd name="connsiteY544" fmla="*/ 147166 h 719106"/>
              <a:gd name="connsiteX545" fmla="*/ 282314 w 373715"/>
              <a:gd name="connsiteY545" fmla="*/ 148628 h 719106"/>
              <a:gd name="connsiteX546" fmla="*/ 280022 w 373715"/>
              <a:gd name="connsiteY546" fmla="*/ 154441 h 719106"/>
              <a:gd name="connsiteX547" fmla="*/ 280095 w 373715"/>
              <a:gd name="connsiteY547" fmla="*/ 158460 h 719106"/>
              <a:gd name="connsiteX548" fmla="*/ 282153 w 373715"/>
              <a:gd name="connsiteY548" fmla="*/ 160432 h 719106"/>
              <a:gd name="connsiteX549" fmla="*/ 284371 w 373715"/>
              <a:gd name="connsiteY549" fmla="*/ 159406 h 719106"/>
              <a:gd name="connsiteX550" fmla="*/ 289661 w 373715"/>
              <a:gd name="connsiteY550" fmla="*/ 154698 h 719106"/>
              <a:gd name="connsiteX551" fmla="*/ 292056 w 373715"/>
              <a:gd name="connsiteY551" fmla="*/ 160599 h 719106"/>
              <a:gd name="connsiteX552" fmla="*/ 290278 w 373715"/>
              <a:gd name="connsiteY552" fmla="*/ 164882 h 719106"/>
              <a:gd name="connsiteX553" fmla="*/ 287442 w 373715"/>
              <a:gd name="connsiteY553" fmla="*/ 166676 h 719106"/>
              <a:gd name="connsiteX554" fmla="*/ 284371 w 373715"/>
              <a:gd name="connsiteY554" fmla="*/ 164367 h 719106"/>
              <a:gd name="connsiteX555" fmla="*/ 283269 w 373715"/>
              <a:gd name="connsiteY555" fmla="*/ 164367 h 719106"/>
              <a:gd name="connsiteX556" fmla="*/ 284709 w 373715"/>
              <a:gd name="connsiteY556" fmla="*/ 169928 h 719106"/>
              <a:gd name="connsiteX557" fmla="*/ 282579 w 373715"/>
              <a:gd name="connsiteY557" fmla="*/ 172152 h 719106"/>
              <a:gd name="connsiteX558" fmla="*/ 279243 w 373715"/>
              <a:gd name="connsiteY558" fmla="*/ 170864 h 719106"/>
              <a:gd name="connsiteX559" fmla="*/ 278479 w 373715"/>
              <a:gd name="connsiteY559" fmla="*/ 166759 h 719106"/>
              <a:gd name="connsiteX560" fmla="*/ 277700 w 373715"/>
              <a:gd name="connsiteY560" fmla="*/ 161968 h 719106"/>
              <a:gd name="connsiteX561" fmla="*/ 276260 w 373715"/>
              <a:gd name="connsiteY561" fmla="*/ 159568 h 719106"/>
              <a:gd name="connsiteX562" fmla="*/ 273350 w 373715"/>
              <a:gd name="connsiteY562" fmla="*/ 160514 h 719106"/>
              <a:gd name="connsiteX563" fmla="*/ 270779 w 373715"/>
              <a:gd name="connsiteY563" fmla="*/ 159058 h 719106"/>
              <a:gd name="connsiteX564" fmla="*/ 269853 w 373715"/>
              <a:gd name="connsiteY564" fmla="*/ 162824 h 719106"/>
              <a:gd name="connsiteX565" fmla="*/ 271558 w 373715"/>
              <a:gd name="connsiteY565" fmla="*/ 169757 h 719106"/>
              <a:gd name="connsiteX566" fmla="*/ 271734 w 373715"/>
              <a:gd name="connsiteY566" fmla="*/ 174545 h 719106"/>
              <a:gd name="connsiteX567" fmla="*/ 268898 w 373715"/>
              <a:gd name="connsiteY567" fmla="*/ 175654 h 719106"/>
              <a:gd name="connsiteX568" fmla="*/ 266091 w 373715"/>
              <a:gd name="connsiteY568" fmla="*/ 179847 h 719106"/>
              <a:gd name="connsiteX569" fmla="*/ 266179 w 373715"/>
              <a:gd name="connsiteY569" fmla="*/ 182502 h 719106"/>
              <a:gd name="connsiteX570" fmla="*/ 272057 w 373715"/>
              <a:gd name="connsiteY570" fmla="*/ 188494 h 719106"/>
              <a:gd name="connsiteX571" fmla="*/ 274041 w 373715"/>
              <a:gd name="connsiteY571" fmla="*/ 192081 h 719106"/>
              <a:gd name="connsiteX572" fmla="*/ 271984 w 373715"/>
              <a:gd name="connsiteY572" fmla="*/ 198499 h 719106"/>
              <a:gd name="connsiteX573" fmla="*/ 268824 w 373715"/>
              <a:gd name="connsiteY573" fmla="*/ 200556 h 719106"/>
              <a:gd name="connsiteX574" fmla="*/ 265150 w 373715"/>
              <a:gd name="connsiteY574" fmla="*/ 199783 h 719106"/>
              <a:gd name="connsiteX575" fmla="*/ 264372 w 373715"/>
              <a:gd name="connsiteY575" fmla="*/ 202350 h 719106"/>
              <a:gd name="connsiteX576" fmla="*/ 267796 w 373715"/>
              <a:gd name="connsiteY576" fmla="*/ 206716 h 719106"/>
              <a:gd name="connsiteX577" fmla="*/ 271381 w 373715"/>
              <a:gd name="connsiteY577" fmla="*/ 205853 h 719106"/>
              <a:gd name="connsiteX578" fmla="*/ 274467 w 373715"/>
              <a:gd name="connsiteY578" fmla="*/ 202387 h 719106"/>
              <a:gd name="connsiteX579" fmla="*/ 279081 w 373715"/>
              <a:gd name="connsiteY579" fmla="*/ 212788 h 719106"/>
              <a:gd name="connsiteX580" fmla="*/ 280786 w 373715"/>
              <a:gd name="connsiteY580" fmla="*/ 224213 h 719106"/>
              <a:gd name="connsiteX581" fmla="*/ 279757 w 373715"/>
              <a:gd name="connsiteY581" fmla="*/ 230520 h 719106"/>
              <a:gd name="connsiteX582" fmla="*/ 280271 w 373715"/>
              <a:gd name="connsiteY582" fmla="*/ 241777 h 719106"/>
              <a:gd name="connsiteX583" fmla="*/ 276171 w 373715"/>
              <a:gd name="connsiteY583" fmla="*/ 258310 h 719106"/>
              <a:gd name="connsiteX584" fmla="*/ 277391 w 373715"/>
              <a:gd name="connsiteY584" fmla="*/ 264623 h 719106"/>
              <a:gd name="connsiteX585" fmla="*/ 275496 w 373715"/>
              <a:gd name="connsiteY585" fmla="*/ 271787 h 719106"/>
              <a:gd name="connsiteX586" fmla="*/ 269706 w 373715"/>
              <a:gd name="connsiteY586" fmla="*/ 274853 h 719106"/>
              <a:gd name="connsiteX587" fmla="*/ 267149 w 373715"/>
              <a:gd name="connsiteY587" fmla="*/ 281844 h 719106"/>
              <a:gd name="connsiteX588" fmla="*/ 267487 w 373715"/>
              <a:gd name="connsiteY588" fmla="*/ 289682 h 719106"/>
              <a:gd name="connsiteX589" fmla="*/ 264578 w 373715"/>
              <a:gd name="connsiteY589" fmla="*/ 294290 h 719106"/>
              <a:gd name="connsiteX590" fmla="*/ 263725 w 373715"/>
              <a:gd name="connsiteY590" fmla="*/ 299061 h 719106"/>
              <a:gd name="connsiteX591" fmla="*/ 258053 w 373715"/>
              <a:gd name="connsiteY591" fmla="*/ 304416 h 719106"/>
              <a:gd name="connsiteX592" fmla="*/ 246797 w 373715"/>
              <a:gd name="connsiteY592" fmla="*/ 311176 h 719106"/>
              <a:gd name="connsiteX593" fmla="*/ 242344 w 373715"/>
              <a:gd name="connsiteY593" fmla="*/ 312459 h 719106"/>
              <a:gd name="connsiteX594" fmla="*/ 240126 w 373715"/>
              <a:gd name="connsiteY594" fmla="*/ 316987 h 719106"/>
              <a:gd name="connsiteX595" fmla="*/ 234395 w 373715"/>
              <a:gd name="connsiteY595" fmla="*/ 313743 h 719106"/>
              <a:gd name="connsiteX596" fmla="*/ 228840 w 373715"/>
              <a:gd name="connsiteY596" fmla="*/ 306894 h 719106"/>
              <a:gd name="connsiteX597" fmla="*/ 229017 w 373715"/>
              <a:gd name="connsiteY597" fmla="*/ 303990 h 719106"/>
              <a:gd name="connsiteX598" fmla="*/ 231500 w 373715"/>
              <a:gd name="connsiteY598" fmla="*/ 302791 h 719106"/>
              <a:gd name="connsiteX599" fmla="*/ 233969 w 373715"/>
              <a:gd name="connsiteY599" fmla="*/ 298425 h 719106"/>
              <a:gd name="connsiteX600" fmla="*/ 233543 w 373715"/>
              <a:gd name="connsiteY600" fmla="*/ 295948 h 719106"/>
              <a:gd name="connsiteX601" fmla="*/ 236452 w 373715"/>
              <a:gd name="connsiteY601" fmla="*/ 292954 h 719106"/>
              <a:gd name="connsiteX602" fmla="*/ 236187 w 373715"/>
              <a:gd name="connsiteY602" fmla="*/ 291749 h 719106"/>
              <a:gd name="connsiteX603" fmla="*/ 230721 w 373715"/>
              <a:gd name="connsiteY603" fmla="*/ 293038 h 719106"/>
              <a:gd name="connsiteX604" fmla="*/ 226783 w 373715"/>
              <a:gd name="connsiteY604" fmla="*/ 297057 h 719106"/>
              <a:gd name="connsiteX605" fmla="*/ 221757 w 373715"/>
              <a:gd name="connsiteY605" fmla="*/ 299031 h 719106"/>
              <a:gd name="connsiteX606" fmla="*/ 220817 w 373715"/>
              <a:gd name="connsiteY606" fmla="*/ 303559 h 719106"/>
              <a:gd name="connsiteX607" fmla="*/ 224152 w 373715"/>
              <a:gd name="connsiteY607" fmla="*/ 309210 h 719106"/>
              <a:gd name="connsiteX608" fmla="*/ 224828 w 373715"/>
              <a:gd name="connsiteY608" fmla="*/ 320335 h 719106"/>
              <a:gd name="connsiteX609" fmla="*/ 224152 w 373715"/>
              <a:gd name="connsiteY609" fmla="*/ 325716 h 719106"/>
              <a:gd name="connsiteX610" fmla="*/ 218686 w 373715"/>
              <a:gd name="connsiteY610" fmla="*/ 331366 h 719106"/>
              <a:gd name="connsiteX611" fmla="*/ 218598 w 373715"/>
              <a:gd name="connsiteY611" fmla="*/ 334449 h 719106"/>
              <a:gd name="connsiteX612" fmla="*/ 216629 w 373715"/>
              <a:gd name="connsiteY612" fmla="*/ 336669 h 719106"/>
              <a:gd name="connsiteX613" fmla="*/ 215864 w 373715"/>
              <a:gd name="connsiteY613" fmla="*/ 344970 h 719106"/>
              <a:gd name="connsiteX614" fmla="*/ 217907 w 373715"/>
              <a:gd name="connsiteY614" fmla="*/ 347280 h 719106"/>
              <a:gd name="connsiteX615" fmla="*/ 218260 w 373715"/>
              <a:gd name="connsiteY615" fmla="*/ 350704 h 719106"/>
              <a:gd name="connsiteX616" fmla="*/ 216717 w 373715"/>
              <a:gd name="connsiteY616" fmla="*/ 351995 h 719106"/>
              <a:gd name="connsiteX617" fmla="*/ 217746 w 373715"/>
              <a:gd name="connsiteY617" fmla="*/ 353357 h 719106"/>
              <a:gd name="connsiteX618" fmla="*/ 216540 w 373715"/>
              <a:gd name="connsiteY618" fmla="*/ 356266 h 719106"/>
              <a:gd name="connsiteX619" fmla="*/ 214234 w 373715"/>
              <a:gd name="connsiteY619" fmla="*/ 356523 h 719106"/>
              <a:gd name="connsiteX620" fmla="*/ 215777 w 373715"/>
              <a:gd name="connsiteY620" fmla="*/ 358664 h 719106"/>
              <a:gd name="connsiteX621" fmla="*/ 212206 w 373715"/>
              <a:gd name="connsiteY621" fmla="*/ 360116 h 719106"/>
              <a:gd name="connsiteX622" fmla="*/ 209723 w 373715"/>
              <a:gd name="connsiteY622" fmla="*/ 358234 h 719106"/>
              <a:gd name="connsiteX623" fmla="*/ 206299 w 373715"/>
              <a:gd name="connsiteY623" fmla="*/ 360805 h 719106"/>
              <a:gd name="connsiteX624" fmla="*/ 204256 w 373715"/>
              <a:gd name="connsiteY624" fmla="*/ 360032 h 719106"/>
              <a:gd name="connsiteX625" fmla="*/ 203389 w 373715"/>
              <a:gd name="connsiteY625" fmla="*/ 354982 h 719106"/>
              <a:gd name="connsiteX626" fmla="*/ 202022 w 373715"/>
              <a:gd name="connsiteY626" fmla="*/ 354387 h 719106"/>
              <a:gd name="connsiteX627" fmla="*/ 198951 w 373715"/>
              <a:gd name="connsiteY627" fmla="*/ 356613 h 719106"/>
              <a:gd name="connsiteX628" fmla="*/ 196042 w 373715"/>
              <a:gd name="connsiteY628" fmla="*/ 356697 h 719106"/>
              <a:gd name="connsiteX629" fmla="*/ 194602 w 373715"/>
              <a:gd name="connsiteY629" fmla="*/ 355671 h 719106"/>
              <a:gd name="connsiteX630" fmla="*/ 184345 w 373715"/>
              <a:gd name="connsiteY630" fmla="*/ 359258 h 719106"/>
              <a:gd name="connsiteX631" fmla="*/ 178966 w 373715"/>
              <a:gd name="connsiteY631" fmla="*/ 361315 h 719106"/>
              <a:gd name="connsiteX632" fmla="*/ 173588 w 373715"/>
              <a:gd name="connsiteY632" fmla="*/ 363193 h 719106"/>
              <a:gd name="connsiteX633" fmla="*/ 167519 w 373715"/>
              <a:gd name="connsiteY633" fmla="*/ 363625 h 719106"/>
              <a:gd name="connsiteX634" fmla="*/ 161700 w 373715"/>
              <a:gd name="connsiteY634" fmla="*/ 365424 h 719106"/>
              <a:gd name="connsiteX635" fmla="*/ 159657 w 373715"/>
              <a:gd name="connsiteY635" fmla="*/ 364135 h 719106"/>
              <a:gd name="connsiteX636" fmla="*/ 154706 w 373715"/>
              <a:gd name="connsiteY636" fmla="*/ 364741 h 719106"/>
              <a:gd name="connsiteX637" fmla="*/ 145815 w 373715"/>
              <a:gd name="connsiteY637" fmla="*/ 370901 h 719106"/>
              <a:gd name="connsiteX638" fmla="*/ 144199 w 373715"/>
              <a:gd name="connsiteY638" fmla="*/ 376455 h 719106"/>
              <a:gd name="connsiteX639" fmla="*/ 140951 w 373715"/>
              <a:gd name="connsiteY639" fmla="*/ 378686 h 719106"/>
              <a:gd name="connsiteX640" fmla="*/ 140173 w 373715"/>
              <a:gd name="connsiteY640" fmla="*/ 382105 h 719106"/>
              <a:gd name="connsiteX641" fmla="*/ 133692 w 373715"/>
              <a:gd name="connsiteY641" fmla="*/ 389470 h 719106"/>
              <a:gd name="connsiteX642" fmla="*/ 129680 w 373715"/>
              <a:gd name="connsiteY642" fmla="*/ 390996 h 719106"/>
              <a:gd name="connsiteX643" fmla="*/ 126256 w 373715"/>
              <a:gd name="connsiteY643" fmla="*/ 395704 h 719106"/>
              <a:gd name="connsiteX644" fmla="*/ 125228 w 373715"/>
              <a:gd name="connsiteY644" fmla="*/ 398797 h 719106"/>
              <a:gd name="connsiteX645" fmla="*/ 121731 w 373715"/>
              <a:gd name="connsiteY645" fmla="*/ 402384 h 719106"/>
              <a:gd name="connsiteX646" fmla="*/ 115412 w 373715"/>
              <a:gd name="connsiteY646" fmla="*/ 403673 h 719106"/>
              <a:gd name="connsiteX647" fmla="*/ 113178 w 373715"/>
              <a:gd name="connsiteY647" fmla="*/ 406913 h 719106"/>
              <a:gd name="connsiteX648" fmla="*/ 114722 w 373715"/>
              <a:gd name="connsiteY648" fmla="*/ 414356 h 719106"/>
              <a:gd name="connsiteX649" fmla="*/ 117117 w 373715"/>
              <a:gd name="connsiteY649" fmla="*/ 415634 h 719106"/>
              <a:gd name="connsiteX650" fmla="*/ 117881 w 373715"/>
              <a:gd name="connsiteY650" fmla="*/ 418297 h 719106"/>
              <a:gd name="connsiteX651" fmla="*/ 116441 w 373715"/>
              <a:gd name="connsiteY651" fmla="*/ 420854 h 719106"/>
              <a:gd name="connsiteX652" fmla="*/ 112502 w 373715"/>
              <a:gd name="connsiteY652" fmla="*/ 421111 h 719106"/>
              <a:gd name="connsiteX653" fmla="*/ 107550 w 373715"/>
              <a:gd name="connsiteY653" fmla="*/ 424967 h 719106"/>
              <a:gd name="connsiteX654" fmla="*/ 106257 w 373715"/>
              <a:gd name="connsiteY654" fmla="*/ 427707 h 719106"/>
              <a:gd name="connsiteX655" fmla="*/ 103186 w 373715"/>
              <a:gd name="connsiteY655" fmla="*/ 430091 h 719106"/>
              <a:gd name="connsiteX656" fmla="*/ 98748 w 373715"/>
              <a:gd name="connsiteY656" fmla="*/ 434889 h 719106"/>
              <a:gd name="connsiteX657" fmla="*/ 97044 w 373715"/>
              <a:gd name="connsiteY657" fmla="*/ 438581 h 719106"/>
              <a:gd name="connsiteX658" fmla="*/ 93209 w 373715"/>
              <a:gd name="connsiteY658" fmla="*/ 438655 h 719106"/>
              <a:gd name="connsiteX659" fmla="*/ 88918 w 373715"/>
              <a:gd name="connsiteY659" fmla="*/ 441043 h 719106"/>
              <a:gd name="connsiteX660" fmla="*/ 91063 w 373715"/>
              <a:gd name="connsiteY660" fmla="*/ 441043 h 719106"/>
              <a:gd name="connsiteX661" fmla="*/ 93282 w 373715"/>
              <a:gd name="connsiteY661" fmla="*/ 441306 h 719106"/>
              <a:gd name="connsiteX662" fmla="*/ 94913 w 373715"/>
              <a:gd name="connsiteY662" fmla="*/ 445494 h 719106"/>
              <a:gd name="connsiteX663" fmla="*/ 96955 w 373715"/>
              <a:gd name="connsiteY663" fmla="*/ 451059 h 719106"/>
              <a:gd name="connsiteX664" fmla="*/ 95324 w 373715"/>
              <a:gd name="connsiteY664" fmla="*/ 452604 h 719106"/>
              <a:gd name="connsiteX665" fmla="*/ 94560 w 373715"/>
              <a:gd name="connsiteY665" fmla="*/ 448932 h 719106"/>
              <a:gd name="connsiteX666" fmla="*/ 92591 w 373715"/>
              <a:gd name="connsiteY666" fmla="*/ 446092 h 719106"/>
              <a:gd name="connsiteX667" fmla="*/ 91489 w 373715"/>
              <a:gd name="connsiteY667" fmla="*/ 449868 h 719106"/>
              <a:gd name="connsiteX668" fmla="*/ 92694 w 373715"/>
              <a:gd name="connsiteY668" fmla="*/ 454150 h 719106"/>
              <a:gd name="connsiteX669" fmla="*/ 95662 w 373715"/>
              <a:gd name="connsiteY669" fmla="*/ 455413 h 719106"/>
              <a:gd name="connsiteX670" fmla="*/ 96177 w 373715"/>
              <a:gd name="connsiteY670" fmla="*/ 458168 h 719106"/>
              <a:gd name="connsiteX671" fmla="*/ 94649 w 373715"/>
              <a:gd name="connsiteY671" fmla="*/ 461157 h 719106"/>
              <a:gd name="connsiteX672" fmla="*/ 96970 w 373715"/>
              <a:gd name="connsiteY672" fmla="*/ 459864 h 719106"/>
              <a:gd name="connsiteX673" fmla="*/ 98587 w 373715"/>
              <a:gd name="connsiteY673" fmla="*/ 456707 h 719106"/>
              <a:gd name="connsiteX674" fmla="*/ 102172 w 373715"/>
              <a:gd name="connsiteY674" fmla="*/ 455508 h 719106"/>
              <a:gd name="connsiteX675" fmla="*/ 104479 w 373715"/>
              <a:gd name="connsiteY675" fmla="*/ 456360 h 719106"/>
              <a:gd name="connsiteX676" fmla="*/ 102672 w 373715"/>
              <a:gd name="connsiteY676" fmla="*/ 458086 h 719106"/>
              <a:gd name="connsiteX677" fmla="*/ 104377 w 373715"/>
              <a:gd name="connsiteY677" fmla="*/ 459370 h 719106"/>
              <a:gd name="connsiteX678" fmla="*/ 108050 w 373715"/>
              <a:gd name="connsiteY678" fmla="*/ 458253 h 719106"/>
              <a:gd name="connsiteX679" fmla="*/ 107638 w 373715"/>
              <a:gd name="connsiteY679" fmla="*/ 453887 h 719106"/>
              <a:gd name="connsiteX680" fmla="*/ 105082 w 373715"/>
              <a:gd name="connsiteY680" fmla="*/ 451571 h 719106"/>
              <a:gd name="connsiteX681" fmla="*/ 100806 w 373715"/>
              <a:gd name="connsiteY681" fmla="*/ 452687 h 719106"/>
              <a:gd name="connsiteX682" fmla="*/ 101055 w 373715"/>
              <a:gd name="connsiteY682" fmla="*/ 450794 h 719106"/>
              <a:gd name="connsiteX683" fmla="*/ 102246 w 373715"/>
              <a:gd name="connsiteY683" fmla="*/ 448753 h 719106"/>
              <a:gd name="connsiteX684" fmla="*/ 101232 w 373715"/>
              <a:gd name="connsiteY684" fmla="*/ 445145 h 719106"/>
              <a:gd name="connsiteX685" fmla="*/ 103186 w 373715"/>
              <a:gd name="connsiteY685" fmla="*/ 442589 h 719106"/>
              <a:gd name="connsiteX686" fmla="*/ 107124 w 373715"/>
              <a:gd name="connsiteY686" fmla="*/ 444124 h 719106"/>
              <a:gd name="connsiteX687" fmla="*/ 111224 w 373715"/>
              <a:gd name="connsiteY687" fmla="*/ 451142 h 719106"/>
              <a:gd name="connsiteX688" fmla="*/ 111827 w 373715"/>
              <a:gd name="connsiteY688" fmla="*/ 456360 h 719106"/>
              <a:gd name="connsiteX689" fmla="*/ 113795 w 373715"/>
              <a:gd name="connsiteY689" fmla="*/ 458759 h 719106"/>
              <a:gd name="connsiteX690" fmla="*/ 114133 w 373715"/>
              <a:gd name="connsiteY690" fmla="*/ 466807 h 719106"/>
              <a:gd name="connsiteX691" fmla="*/ 110724 w 373715"/>
              <a:gd name="connsiteY691" fmla="*/ 474319 h 719106"/>
              <a:gd name="connsiteX692" fmla="*/ 106625 w 373715"/>
              <a:gd name="connsiteY692" fmla="*/ 474749 h 719106"/>
              <a:gd name="connsiteX693" fmla="*/ 107638 w 373715"/>
              <a:gd name="connsiteY693" fmla="*/ 477412 h 719106"/>
              <a:gd name="connsiteX694" fmla="*/ 111224 w 373715"/>
              <a:gd name="connsiteY694" fmla="*/ 483660 h 719106"/>
              <a:gd name="connsiteX695" fmla="*/ 112767 w 373715"/>
              <a:gd name="connsiteY695" fmla="*/ 491867 h 719106"/>
              <a:gd name="connsiteX696" fmla="*/ 116691 w 373715"/>
              <a:gd name="connsiteY696" fmla="*/ 496486 h 719106"/>
              <a:gd name="connsiteX697" fmla="*/ 116602 w 373715"/>
              <a:gd name="connsiteY697" fmla="*/ 500505 h 719106"/>
              <a:gd name="connsiteX698" fmla="*/ 114633 w 373715"/>
              <a:gd name="connsiteY698" fmla="*/ 502998 h 719106"/>
              <a:gd name="connsiteX699" fmla="*/ 117631 w 373715"/>
              <a:gd name="connsiteY699" fmla="*/ 506669 h 719106"/>
              <a:gd name="connsiteX700" fmla="*/ 121378 w 373715"/>
              <a:gd name="connsiteY700" fmla="*/ 506153 h 719106"/>
              <a:gd name="connsiteX701" fmla="*/ 124552 w 373715"/>
              <a:gd name="connsiteY701" fmla="*/ 508048 h 719106"/>
              <a:gd name="connsiteX702" fmla="*/ 126081 w 373715"/>
              <a:gd name="connsiteY702" fmla="*/ 506239 h 719106"/>
              <a:gd name="connsiteX703" fmla="*/ 126081 w 373715"/>
              <a:gd name="connsiteY703" fmla="*/ 503755 h 719106"/>
              <a:gd name="connsiteX704" fmla="*/ 122598 w 373715"/>
              <a:gd name="connsiteY704" fmla="*/ 498380 h 719106"/>
              <a:gd name="connsiteX705" fmla="*/ 122598 w 373715"/>
              <a:gd name="connsiteY705" fmla="*/ 490752 h 719106"/>
              <a:gd name="connsiteX706" fmla="*/ 124728 w 373715"/>
              <a:gd name="connsiteY706" fmla="*/ 488364 h 719106"/>
              <a:gd name="connsiteX707" fmla="*/ 127109 w 373715"/>
              <a:gd name="connsiteY707" fmla="*/ 490320 h 719106"/>
              <a:gd name="connsiteX708" fmla="*/ 125743 w 373715"/>
              <a:gd name="connsiteY708" fmla="*/ 492382 h 719106"/>
              <a:gd name="connsiteX709" fmla="*/ 125669 w 373715"/>
              <a:gd name="connsiteY709" fmla="*/ 494612 h 719106"/>
              <a:gd name="connsiteX710" fmla="*/ 129254 w 373715"/>
              <a:gd name="connsiteY710" fmla="*/ 498380 h 719106"/>
              <a:gd name="connsiteX711" fmla="*/ 130694 w 373715"/>
              <a:gd name="connsiteY711" fmla="*/ 504703 h 719106"/>
              <a:gd name="connsiteX712" fmla="*/ 129504 w 373715"/>
              <a:gd name="connsiteY712" fmla="*/ 508480 h 719106"/>
              <a:gd name="connsiteX713" fmla="*/ 130107 w 373715"/>
              <a:gd name="connsiteY713" fmla="*/ 511803 h 7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</a:cxnLst>
            <a:rect l="l" t="t" r="r" b="b"/>
            <a:pathLst>
              <a:path w="373715" h="719106">
                <a:moveTo>
                  <a:pt x="149298" y="345175"/>
                </a:moveTo>
                <a:lnTo>
                  <a:pt x="151384" y="347447"/>
                </a:lnTo>
                <a:lnTo>
                  <a:pt x="149665" y="348389"/>
                </a:lnTo>
                <a:lnTo>
                  <a:pt x="148475" y="347789"/>
                </a:lnTo>
                <a:lnTo>
                  <a:pt x="149298" y="345175"/>
                </a:lnTo>
                <a:lnTo>
                  <a:pt x="149298" y="345175"/>
                </a:lnTo>
                <a:close/>
                <a:moveTo>
                  <a:pt x="153427" y="345397"/>
                </a:moveTo>
                <a:lnTo>
                  <a:pt x="151972" y="343602"/>
                </a:lnTo>
                <a:lnTo>
                  <a:pt x="153838" y="340436"/>
                </a:lnTo>
                <a:lnTo>
                  <a:pt x="156675" y="340099"/>
                </a:lnTo>
                <a:lnTo>
                  <a:pt x="157439" y="343776"/>
                </a:lnTo>
                <a:lnTo>
                  <a:pt x="155558" y="345574"/>
                </a:lnTo>
                <a:lnTo>
                  <a:pt x="153427" y="345397"/>
                </a:lnTo>
                <a:lnTo>
                  <a:pt x="153427" y="345397"/>
                </a:lnTo>
                <a:close/>
                <a:moveTo>
                  <a:pt x="4879" y="717564"/>
                </a:moveTo>
                <a:lnTo>
                  <a:pt x="3689" y="714640"/>
                </a:lnTo>
                <a:lnTo>
                  <a:pt x="941" y="714757"/>
                </a:lnTo>
                <a:lnTo>
                  <a:pt x="0" y="719107"/>
                </a:lnTo>
                <a:lnTo>
                  <a:pt x="3247" y="719107"/>
                </a:lnTo>
                <a:lnTo>
                  <a:pt x="4879" y="717564"/>
                </a:lnTo>
                <a:lnTo>
                  <a:pt x="4879" y="717564"/>
                </a:lnTo>
                <a:close/>
                <a:moveTo>
                  <a:pt x="7950" y="713552"/>
                </a:moveTo>
                <a:lnTo>
                  <a:pt x="10522" y="710878"/>
                </a:lnTo>
                <a:lnTo>
                  <a:pt x="12726" y="712862"/>
                </a:lnTo>
                <a:lnTo>
                  <a:pt x="11447" y="717226"/>
                </a:lnTo>
                <a:lnTo>
                  <a:pt x="8978" y="716535"/>
                </a:lnTo>
                <a:lnTo>
                  <a:pt x="7950" y="713552"/>
                </a:lnTo>
                <a:lnTo>
                  <a:pt x="7950" y="713552"/>
                </a:lnTo>
                <a:close/>
                <a:moveTo>
                  <a:pt x="30139" y="697374"/>
                </a:moveTo>
                <a:lnTo>
                  <a:pt x="29625" y="702311"/>
                </a:lnTo>
                <a:lnTo>
                  <a:pt x="31505" y="704015"/>
                </a:lnTo>
                <a:lnTo>
                  <a:pt x="34738" y="704354"/>
                </a:lnTo>
                <a:lnTo>
                  <a:pt x="35591" y="699930"/>
                </a:lnTo>
                <a:lnTo>
                  <a:pt x="30139" y="697374"/>
                </a:lnTo>
                <a:lnTo>
                  <a:pt x="30139" y="697374"/>
                </a:lnTo>
                <a:close/>
                <a:moveTo>
                  <a:pt x="81629" y="655773"/>
                </a:moveTo>
                <a:lnTo>
                  <a:pt x="79748" y="649454"/>
                </a:lnTo>
                <a:lnTo>
                  <a:pt x="84186" y="646383"/>
                </a:lnTo>
                <a:lnTo>
                  <a:pt x="84862" y="644164"/>
                </a:lnTo>
                <a:lnTo>
                  <a:pt x="83848" y="642474"/>
                </a:lnTo>
                <a:lnTo>
                  <a:pt x="87933" y="640064"/>
                </a:lnTo>
                <a:lnTo>
                  <a:pt x="90328" y="635289"/>
                </a:lnTo>
                <a:lnTo>
                  <a:pt x="92370" y="640064"/>
                </a:lnTo>
                <a:lnTo>
                  <a:pt x="90152" y="642974"/>
                </a:lnTo>
                <a:lnTo>
                  <a:pt x="89975" y="647059"/>
                </a:lnTo>
                <a:lnTo>
                  <a:pt x="84186" y="650659"/>
                </a:lnTo>
                <a:lnTo>
                  <a:pt x="84024" y="654906"/>
                </a:lnTo>
                <a:lnTo>
                  <a:pt x="81629" y="655773"/>
                </a:lnTo>
                <a:lnTo>
                  <a:pt x="81629" y="655773"/>
                </a:lnTo>
                <a:close/>
                <a:moveTo>
                  <a:pt x="103186" y="607971"/>
                </a:moveTo>
                <a:lnTo>
                  <a:pt x="106257" y="610440"/>
                </a:lnTo>
                <a:lnTo>
                  <a:pt x="107036" y="614290"/>
                </a:lnTo>
                <a:lnTo>
                  <a:pt x="105670" y="615318"/>
                </a:lnTo>
                <a:lnTo>
                  <a:pt x="102246" y="612512"/>
                </a:lnTo>
                <a:lnTo>
                  <a:pt x="101996" y="609588"/>
                </a:lnTo>
                <a:lnTo>
                  <a:pt x="103186" y="607971"/>
                </a:lnTo>
                <a:lnTo>
                  <a:pt x="103186" y="607971"/>
                </a:lnTo>
                <a:close/>
                <a:moveTo>
                  <a:pt x="112929" y="599243"/>
                </a:moveTo>
                <a:lnTo>
                  <a:pt x="110974" y="597700"/>
                </a:lnTo>
                <a:lnTo>
                  <a:pt x="107124" y="597538"/>
                </a:lnTo>
                <a:lnTo>
                  <a:pt x="105846" y="596509"/>
                </a:lnTo>
                <a:lnTo>
                  <a:pt x="107462" y="593174"/>
                </a:lnTo>
                <a:lnTo>
                  <a:pt x="111562" y="591293"/>
                </a:lnTo>
                <a:lnTo>
                  <a:pt x="112929" y="590940"/>
                </a:lnTo>
                <a:lnTo>
                  <a:pt x="113707" y="589485"/>
                </a:lnTo>
                <a:lnTo>
                  <a:pt x="116353" y="589324"/>
                </a:lnTo>
                <a:lnTo>
                  <a:pt x="117793" y="588383"/>
                </a:lnTo>
                <a:lnTo>
                  <a:pt x="121217" y="587443"/>
                </a:lnTo>
                <a:lnTo>
                  <a:pt x="118571" y="592145"/>
                </a:lnTo>
                <a:lnTo>
                  <a:pt x="114296" y="594966"/>
                </a:lnTo>
                <a:lnTo>
                  <a:pt x="114031" y="597876"/>
                </a:lnTo>
                <a:lnTo>
                  <a:pt x="112929" y="599243"/>
                </a:lnTo>
                <a:lnTo>
                  <a:pt x="112929" y="599243"/>
                </a:lnTo>
                <a:close/>
                <a:moveTo>
                  <a:pt x="235600" y="128941"/>
                </a:moveTo>
                <a:lnTo>
                  <a:pt x="233645" y="126631"/>
                </a:lnTo>
                <a:lnTo>
                  <a:pt x="233116" y="123038"/>
                </a:lnTo>
                <a:lnTo>
                  <a:pt x="236878" y="119619"/>
                </a:lnTo>
                <a:lnTo>
                  <a:pt x="239450" y="118761"/>
                </a:lnTo>
                <a:lnTo>
                  <a:pt x="238495" y="123038"/>
                </a:lnTo>
                <a:lnTo>
                  <a:pt x="238333" y="126972"/>
                </a:lnTo>
                <a:lnTo>
                  <a:pt x="235600" y="128941"/>
                </a:lnTo>
                <a:lnTo>
                  <a:pt x="235600" y="128941"/>
                </a:lnTo>
                <a:close/>
                <a:moveTo>
                  <a:pt x="264122" y="152297"/>
                </a:moveTo>
                <a:lnTo>
                  <a:pt x="260199" y="149905"/>
                </a:lnTo>
                <a:lnTo>
                  <a:pt x="258318" y="145969"/>
                </a:lnTo>
                <a:lnTo>
                  <a:pt x="259758" y="144944"/>
                </a:lnTo>
                <a:lnTo>
                  <a:pt x="258318" y="136475"/>
                </a:lnTo>
                <a:lnTo>
                  <a:pt x="255423" y="128343"/>
                </a:lnTo>
                <a:lnTo>
                  <a:pt x="251823" y="125008"/>
                </a:lnTo>
                <a:lnTo>
                  <a:pt x="247811" y="122273"/>
                </a:lnTo>
                <a:lnTo>
                  <a:pt x="244990" y="122183"/>
                </a:lnTo>
                <a:lnTo>
                  <a:pt x="244402" y="119022"/>
                </a:lnTo>
                <a:lnTo>
                  <a:pt x="244902" y="112605"/>
                </a:lnTo>
                <a:lnTo>
                  <a:pt x="243711" y="107897"/>
                </a:lnTo>
                <a:lnTo>
                  <a:pt x="245416" y="104046"/>
                </a:lnTo>
                <a:lnTo>
                  <a:pt x="248163" y="102506"/>
                </a:lnTo>
                <a:lnTo>
                  <a:pt x="248913" y="100369"/>
                </a:lnTo>
                <a:lnTo>
                  <a:pt x="252087" y="99774"/>
                </a:lnTo>
                <a:lnTo>
                  <a:pt x="254145" y="95066"/>
                </a:lnTo>
                <a:lnTo>
                  <a:pt x="255849" y="92751"/>
                </a:lnTo>
                <a:lnTo>
                  <a:pt x="255335" y="90700"/>
                </a:lnTo>
                <a:lnTo>
                  <a:pt x="250544" y="87113"/>
                </a:lnTo>
                <a:lnTo>
                  <a:pt x="248752" y="86854"/>
                </a:lnTo>
                <a:lnTo>
                  <a:pt x="247385" y="85139"/>
                </a:lnTo>
                <a:lnTo>
                  <a:pt x="249104" y="81552"/>
                </a:lnTo>
                <a:lnTo>
                  <a:pt x="252514" y="80779"/>
                </a:lnTo>
                <a:lnTo>
                  <a:pt x="259948" y="84882"/>
                </a:lnTo>
                <a:lnTo>
                  <a:pt x="267884" y="86167"/>
                </a:lnTo>
                <a:lnTo>
                  <a:pt x="270529" y="84036"/>
                </a:lnTo>
                <a:lnTo>
                  <a:pt x="270882" y="80521"/>
                </a:lnTo>
                <a:lnTo>
                  <a:pt x="272336" y="78981"/>
                </a:lnTo>
                <a:lnTo>
                  <a:pt x="270882" y="75561"/>
                </a:lnTo>
                <a:lnTo>
                  <a:pt x="268736" y="74362"/>
                </a:lnTo>
                <a:lnTo>
                  <a:pt x="267884" y="72052"/>
                </a:lnTo>
                <a:lnTo>
                  <a:pt x="265239" y="67860"/>
                </a:lnTo>
                <a:lnTo>
                  <a:pt x="263873" y="63500"/>
                </a:lnTo>
                <a:lnTo>
                  <a:pt x="267458" y="59386"/>
                </a:lnTo>
                <a:lnTo>
                  <a:pt x="269427" y="59133"/>
                </a:lnTo>
                <a:lnTo>
                  <a:pt x="269941" y="57165"/>
                </a:lnTo>
                <a:lnTo>
                  <a:pt x="268148" y="52547"/>
                </a:lnTo>
                <a:lnTo>
                  <a:pt x="265783" y="45355"/>
                </a:lnTo>
                <a:lnTo>
                  <a:pt x="266635" y="42115"/>
                </a:lnTo>
                <a:lnTo>
                  <a:pt x="266121" y="33247"/>
                </a:lnTo>
                <a:lnTo>
                  <a:pt x="264240" y="27791"/>
                </a:lnTo>
                <a:lnTo>
                  <a:pt x="256055" y="15177"/>
                </a:lnTo>
                <a:lnTo>
                  <a:pt x="254703" y="9543"/>
                </a:lnTo>
                <a:lnTo>
                  <a:pt x="252660" y="6476"/>
                </a:lnTo>
                <a:lnTo>
                  <a:pt x="253836" y="4945"/>
                </a:lnTo>
                <a:lnTo>
                  <a:pt x="256055" y="4945"/>
                </a:lnTo>
                <a:lnTo>
                  <a:pt x="258450" y="2047"/>
                </a:lnTo>
                <a:lnTo>
                  <a:pt x="257936" y="0"/>
                </a:lnTo>
                <a:lnTo>
                  <a:pt x="263225" y="0"/>
                </a:lnTo>
                <a:lnTo>
                  <a:pt x="264916" y="3583"/>
                </a:lnTo>
                <a:lnTo>
                  <a:pt x="272601" y="9885"/>
                </a:lnTo>
                <a:lnTo>
                  <a:pt x="279081" y="11252"/>
                </a:lnTo>
                <a:lnTo>
                  <a:pt x="282328" y="17565"/>
                </a:lnTo>
                <a:lnTo>
                  <a:pt x="293070" y="28131"/>
                </a:lnTo>
                <a:lnTo>
                  <a:pt x="299036" y="32397"/>
                </a:lnTo>
                <a:lnTo>
                  <a:pt x="300903" y="35806"/>
                </a:lnTo>
                <a:lnTo>
                  <a:pt x="305517" y="36828"/>
                </a:lnTo>
                <a:lnTo>
                  <a:pt x="309602" y="41257"/>
                </a:lnTo>
                <a:lnTo>
                  <a:pt x="316597" y="44670"/>
                </a:lnTo>
                <a:lnTo>
                  <a:pt x="322386" y="45355"/>
                </a:lnTo>
                <a:lnTo>
                  <a:pt x="327001" y="49784"/>
                </a:lnTo>
                <a:lnTo>
                  <a:pt x="330571" y="49105"/>
                </a:lnTo>
                <a:lnTo>
                  <a:pt x="332276" y="50294"/>
                </a:lnTo>
                <a:lnTo>
                  <a:pt x="338256" y="49442"/>
                </a:lnTo>
                <a:lnTo>
                  <a:pt x="345883" y="44244"/>
                </a:lnTo>
                <a:lnTo>
                  <a:pt x="349719" y="39195"/>
                </a:lnTo>
                <a:lnTo>
                  <a:pt x="350659" y="35007"/>
                </a:lnTo>
                <a:lnTo>
                  <a:pt x="351776" y="33635"/>
                </a:lnTo>
                <a:lnTo>
                  <a:pt x="353054" y="35602"/>
                </a:lnTo>
                <a:lnTo>
                  <a:pt x="353054" y="39626"/>
                </a:lnTo>
                <a:lnTo>
                  <a:pt x="350571" y="46638"/>
                </a:lnTo>
                <a:lnTo>
                  <a:pt x="350497" y="53055"/>
                </a:lnTo>
                <a:lnTo>
                  <a:pt x="352114" y="55281"/>
                </a:lnTo>
                <a:lnTo>
                  <a:pt x="357845" y="58879"/>
                </a:lnTo>
                <a:lnTo>
                  <a:pt x="361783" y="63770"/>
                </a:lnTo>
                <a:lnTo>
                  <a:pt x="362121" y="67349"/>
                </a:lnTo>
                <a:lnTo>
                  <a:pt x="361606" y="69732"/>
                </a:lnTo>
                <a:lnTo>
                  <a:pt x="365192" y="69732"/>
                </a:lnTo>
                <a:lnTo>
                  <a:pt x="367411" y="66154"/>
                </a:lnTo>
                <a:lnTo>
                  <a:pt x="370820" y="62914"/>
                </a:lnTo>
                <a:lnTo>
                  <a:pt x="373715" y="62571"/>
                </a:lnTo>
                <a:lnTo>
                  <a:pt x="372187" y="65981"/>
                </a:lnTo>
                <a:lnTo>
                  <a:pt x="369968" y="67349"/>
                </a:lnTo>
                <a:lnTo>
                  <a:pt x="369630" y="71957"/>
                </a:lnTo>
                <a:lnTo>
                  <a:pt x="366720" y="74167"/>
                </a:lnTo>
                <a:lnTo>
                  <a:pt x="362635" y="75872"/>
                </a:lnTo>
                <a:lnTo>
                  <a:pt x="361783" y="79454"/>
                </a:lnTo>
                <a:lnTo>
                  <a:pt x="360078" y="82015"/>
                </a:lnTo>
                <a:lnTo>
                  <a:pt x="356831" y="82178"/>
                </a:lnTo>
                <a:lnTo>
                  <a:pt x="355126" y="80816"/>
                </a:lnTo>
                <a:lnTo>
                  <a:pt x="351893" y="83378"/>
                </a:lnTo>
                <a:lnTo>
                  <a:pt x="352231" y="85761"/>
                </a:lnTo>
                <a:lnTo>
                  <a:pt x="346265" y="85761"/>
                </a:lnTo>
                <a:lnTo>
                  <a:pt x="341666" y="84572"/>
                </a:lnTo>
                <a:lnTo>
                  <a:pt x="337743" y="85761"/>
                </a:lnTo>
                <a:lnTo>
                  <a:pt x="331439" y="94629"/>
                </a:lnTo>
                <a:lnTo>
                  <a:pt x="329043" y="104176"/>
                </a:lnTo>
                <a:lnTo>
                  <a:pt x="328015" y="112020"/>
                </a:lnTo>
                <a:lnTo>
                  <a:pt x="329381" y="117306"/>
                </a:lnTo>
                <a:lnTo>
                  <a:pt x="328529" y="121225"/>
                </a:lnTo>
                <a:lnTo>
                  <a:pt x="328881" y="124808"/>
                </a:lnTo>
                <a:lnTo>
                  <a:pt x="324782" y="123103"/>
                </a:lnTo>
                <a:lnTo>
                  <a:pt x="322386" y="119863"/>
                </a:lnTo>
                <a:lnTo>
                  <a:pt x="315069" y="117991"/>
                </a:lnTo>
                <a:lnTo>
                  <a:pt x="307898" y="114235"/>
                </a:lnTo>
                <a:lnTo>
                  <a:pt x="301594" y="108607"/>
                </a:lnTo>
                <a:lnTo>
                  <a:pt x="297494" y="104003"/>
                </a:lnTo>
                <a:lnTo>
                  <a:pt x="293247" y="104688"/>
                </a:lnTo>
                <a:lnTo>
                  <a:pt x="289485" y="103841"/>
                </a:lnTo>
                <a:lnTo>
                  <a:pt x="287604" y="101959"/>
                </a:lnTo>
                <a:lnTo>
                  <a:pt x="283181" y="101796"/>
                </a:lnTo>
                <a:lnTo>
                  <a:pt x="277906" y="105715"/>
                </a:lnTo>
                <a:lnTo>
                  <a:pt x="272278" y="113390"/>
                </a:lnTo>
                <a:lnTo>
                  <a:pt x="269882" y="111854"/>
                </a:lnTo>
                <a:lnTo>
                  <a:pt x="263916" y="108098"/>
                </a:lnTo>
                <a:lnTo>
                  <a:pt x="260669" y="108439"/>
                </a:lnTo>
                <a:lnTo>
                  <a:pt x="257598" y="111171"/>
                </a:lnTo>
                <a:lnTo>
                  <a:pt x="257598" y="115779"/>
                </a:lnTo>
                <a:lnTo>
                  <a:pt x="259141" y="119529"/>
                </a:lnTo>
                <a:lnTo>
                  <a:pt x="264078" y="122255"/>
                </a:lnTo>
                <a:lnTo>
                  <a:pt x="269191" y="120893"/>
                </a:lnTo>
                <a:lnTo>
                  <a:pt x="275158" y="127542"/>
                </a:lnTo>
                <a:lnTo>
                  <a:pt x="280271" y="128905"/>
                </a:lnTo>
                <a:lnTo>
                  <a:pt x="285738" y="128905"/>
                </a:lnTo>
                <a:lnTo>
                  <a:pt x="287604" y="131635"/>
                </a:lnTo>
                <a:lnTo>
                  <a:pt x="284033" y="136405"/>
                </a:lnTo>
                <a:lnTo>
                  <a:pt x="282829" y="139814"/>
                </a:lnTo>
                <a:lnTo>
                  <a:pt x="279595" y="137261"/>
                </a:lnTo>
                <a:lnTo>
                  <a:pt x="273291" y="136915"/>
                </a:lnTo>
                <a:lnTo>
                  <a:pt x="270896" y="138625"/>
                </a:lnTo>
                <a:lnTo>
                  <a:pt x="271411" y="142034"/>
                </a:lnTo>
                <a:lnTo>
                  <a:pt x="269706" y="145953"/>
                </a:lnTo>
                <a:lnTo>
                  <a:pt x="264122" y="152297"/>
                </a:lnTo>
                <a:lnTo>
                  <a:pt x="264122" y="152297"/>
                </a:lnTo>
                <a:close/>
                <a:moveTo>
                  <a:pt x="256437" y="283285"/>
                </a:moveTo>
                <a:lnTo>
                  <a:pt x="256687" y="278750"/>
                </a:lnTo>
                <a:lnTo>
                  <a:pt x="258141" y="276010"/>
                </a:lnTo>
                <a:lnTo>
                  <a:pt x="257127" y="275327"/>
                </a:lnTo>
                <a:lnTo>
                  <a:pt x="254218" y="277040"/>
                </a:lnTo>
                <a:lnTo>
                  <a:pt x="253792" y="274042"/>
                </a:lnTo>
                <a:lnTo>
                  <a:pt x="255849" y="266172"/>
                </a:lnTo>
                <a:lnTo>
                  <a:pt x="257465" y="264553"/>
                </a:lnTo>
                <a:lnTo>
                  <a:pt x="258229" y="267887"/>
                </a:lnTo>
                <a:lnTo>
                  <a:pt x="257891" y="271306"/>
                </a:lnTo>
                <a:lnTo>
                  <a:pt x="261124" y="272338"/>
                </a:lnTo>
                <a:lnTo>
                  <a:pt x="261903" y="274899"/>
                </a:lnTo>
                <a:lnTo>
                  <a:pt x="260713" y="280117"/>
                </a:lnTo>
                <a:lnTo>
                  <a:pt x="258141" y="282684"/>
                </a:lnTo>
                <a:lnTo>
                  <a:pt x="256437" y="283285"/>
                </a:lnTo>
                <a:lnTo>
                  <a:pt x="256437" y="283285"/>
                </a:lnTo>
                <a:close/>
                <a:moveTo>
                  <a:pt x="82011" y="443532"/>
                </a:moveTo>
                <a:lnTo>
                  <a:pt x="84568" y="445489"/>
                </a:lnTo>
                <a:lnTo>
                  <a:pt x="86111" y="444553"/>
                </a:lnTo>
                <a:lnTo>
                  <a:pt x="83201" y="442586"/>
                </a:lnTo>
                <a:lnTo>
                  <a:pt x="81835" y="442681"/>
                </a:lnTo>
                <a:lnTo>
                  <a:pt x="82011" y="443532"/>
                </a:lnTo>
                <a:lnTo>
                  <a:pt x="82011" y="443532"/>
                </a:lnTo>
                <a:close/>
                <a:moveTo>
                  <a:pt x="80821" y="446690"/>
                </a:moveTo>
                <a:lnTo>
                  <a:pt x="81585" y="447983"/>
                </a:lnTo>
                <a:lnTo>
                  <a:pt x="82364" y="446868"/>
                </a:lnTo>
                <a:lnTo>
                  <a:pt x="80821" y="446690"/>
                </a:lnTo>
                <a:lnTo>
                  <a:pt x="80821" y="446690"/>
                </a:lnTo>
                <a:close/>
                <a:moveTo>
                  <a:pt x="77999" y="449519"/>
                </a:moveTo>
                <a:lnTo>
                  <a:pt x="79880" y="450381"/>
                </a:lnTo>
                <a:lnTo>
                  <a:pt x="80821" y="449013"/>
                </a:lnTo>
                <a:lnTo>
                  <a:pt x="77999" y="449519"/>
                </a:lnTo>
                <a:lnTo>
                  <a:pt x="77999" y="449519"/>
                </a:lnTo>
                <a:close/>
                <a:moveTo>
                  <a:pt x="75090" y="451918"/>
                </a:moveTo>
                <a:lnTo>
                  <a:pt x="75604" y="454053"/>
                </a:lnTo>
                <a:lnTo>
                  <a:pt x="78337" y="452516"/>
                </a:lnTo>
                <a:lnTo>
                  <a:pt x="75090" y="451918"/>
                </a:lnTo>
                <a:lnTo>
                  <a:pt x="75090" y="451918"/>
                </a:lnTo>
                <a:close/>
                <a:moveTo>
                  <a:pt x="71681" y="463637"/>
                </a:moveTo>
                <a:lnTo>
                  <a:pt x="70064" y="458598"/>
                </a:lnTo>
                <a:lnTo>
                  <a:pt x="70226" y="455505"/>
                </a:lnTo>
                <a:lnTo>
                  <a:pt x="72709" y="454305"/>
                </a:lnTo>
                <a:lnTo>
                  <a:pt x="73033" y="457135"/>
                </a:lnTo>
                <a:lnTo>
                  <a:pt x="75781" y="458598"/>
                </a:lnTo>
                <a:lnTo>
                  <a:pt x="77485" y="461839"/>
                </a:lnTo>
                <a:lnTo>
                  <a:pt x="74752" y="464058"/>
                </a:lnTo>
                <a:lnTo>
                  <a:pt x="71681" y="463637"/>
                </a:lnTo>
                <a:lnTo>
                  <a:pt x="71681" y="463637"/>
                </a:lnTo>
                <a:close/>
                <a:moveTo>
                  <a:pt x="107638" y="466542"/>
                </a:moveTo>
                <a:lnTo>
                  <a:pt x="107300" y="463985"/>
                </a:lnTo>
                <a:lnTo>
                  <a:pt x="108741" y="462438"/>
                </a:lnTo>
                <a:lnTo>
                  <a:pt x="110445" y="463384"/>
                </a:lnTo>
                <a:lnTo>
                  <a:pt x="110033" y="466288"/>
                </a:lnTo>
                <a:lnTo>
                  <a:pt x="107638" y="466542"/>
                </a:lnTo>
                <a:lnTo>
                  <a:pt x="107638" y="466542"/>
                </a:lnTo>
                <a:close/>
                <a:moveTo>
                  <a:pt x="103627" y="474001"/>
                </a:moveTo>
                <a:lnTo>
                  <a:pt x="105508" y="471940"/>
                </a:lnTo>
                <a:lnTo>
                  <a:pt x="106860" y="472623"/>
                </a:lnTo>
                <a:lnTo>
                  <a:pt x="105155" y="475433"/>
                </a:lnTo>
                <a:lnTo>
                  <a:pt x="103627" y="474001"/>
                </a:lnTo>
                <a:lnTo>
                  <a:pt x="103627" y="474001"/>
                </a:lnTo>
                <a:close/>
                <a:moveTo>
                  <a:pt x="101819" y="461755"/>
                </a:moveTo>
                <a:lnTo>
                  <a:pt x="100041" y="463985"/>
                </a:lnTo>
                <a:lnTo>
                  <a:pt x="100717" y="468520"/>
                </a:lnTo>
                <a:lnTo>
                  <a:pt x="102407" y="471760"/>
                </a:lnTo>
                <a:lnTo>
                  <a:pt x="104641" y="471844"/>
                </a:lnTo>
                <a:lnTo>
                  <a:pt x="105596" y="467919"/>
                </a:lnTo>
                <a:lnTo>
                  <a:pt x="102937" y="463384"/>
                </a:lnTo>
                <a:lnTo>
                  <a:pt x="102848" y="461922"/>
                </a:lnTo>
                <a:lnTo>
                  <a:pt x="101819" y="461755"/>
                </a:lnTo>
                <a:lnTo>
                  <a:pt x="101819" y="461755"/>
                </a:lnTo>
                <a:close/>
                <a:moveTo>
                  <a:pt x="203639" y="404527"/>
                </a:moveTo>
                <a:lnTo>
                  <a:pt x="201508" y="399812"/>
                </a:lnTo>
                <a:lnTo>
                  <a:pt x="201596" y="396040"/>
                </a:lnTo>
                <a:lnTo>
                  <a:pt x="203228" y="393483"/>
                </a:lnTo>
                <a:lnTo>
                  <a:pt x="205696" y="393053"/>
                </a:lnTo>
                <a:lnTo>
                  <a:pt x="206637" y="396040"/>
                </a:lnTo>
                <a:lnTo>
                  <a:pt x="206049" y="399466"/>
                </a:lnTo>
                <a:lnTo>
                  <a:pt x="206827" y="401433"/>
                </a:lnTo>
                <a:lnTo>
                  <a:pt x="206122" y="404427"/>
                </a:lnTo>
                <a:lnTo>
                  <a:pt x="203639" y="404527"/>
                </a:lnTo>
                <a:lnTo>
                  <a:pt x="203639" y="404527"/>
                </a:lnTo>
                <a:close/>
                <a:moveTo>
                  <a:pt x="186828" y="400330"/>
                </a:moveTo>
                <a:lnTo>
                  <a:pt x="190575" y="396731"/>
                </a:lnTo>
                <a:lnTo>
                  <a:pt x="193573" y="397416"/>
                </a:lnTo>
                <a:lnTo>
                  <a:pt x="193396" y="399724"/>
                </a:lnTo>
                <a:lnTo>
                  <a:pt x="190414" y="401260"/>
                </a:lnTo>
                <a:lnTo>
                  <a:pt x="186828" y="400330"/>
                </a:lnTo>
                <a:lnTo>
                  <a:pt x="186828" y="400330"/>
                </a:lnTo>
                <a:close/>
                <a:moveTo>
                  <a:pt x="165344" y="450128"/>
                </a:moveTo>
                <a:lnTo>
                  <a:pt x="167226" y="450991"/>
                </a:lnTo>
                <a:lnTo>
                  <a:pt x="168754" y="449266"/>
                </a:lnTo>
                <a:lnTo>
                  <a:pt x="171664" y="450297"/>
                </a:lnTo>
                <a:lnTo>
                  <a:pt x="173868" y="449613"/>
                </a:lnTo>
                <a:lnTo>
                  <a:pt x="173530" y="446709"/>
                </a:lnTo>
                <a:lnTo>
                  <a:pt x="169283" y="442121"/>
                </a:lnTo>
                <a:lnTo>
                  <a:pt x="171326" y="438029"/>
                </a:lnTo>
                <a:lnTo>
                  <a:pt x="173368" y="431200"/>
                </a:lnTo>
                <a:lnTo>
                  <a:pt x="178996" y="427787"/>
                </a:lnTo>
                <a:lnTo>
                  <a:pt x="180524" y="425230"/>
                </a:lnTo>
                <a:lnTo>
                  <a:pt x="185829" y="425919"/>
                </a:lnTo>
                <a:lnTo>
                  <a:pt x="192471" y="430175"/>
                </a:lnTo>
                <a:lnTo>
                  <a:pt x="194337" y="433421"/>
                </a:lnTo>
                <a:lnTo>
                  <a:pt x="197232" y="432063"/>
                </a:lnTo>
                <a:lnTo>
                  <a:pt x="199451" y="423709"/>
                </a:lnTo>
                <a:lnTo>
                  <a:pt x="204741" y="418754"/>
                </a:lnTo>
                <a:lnTo>
                  <a:pt x="205240" y="415693"/>
                </a:lnTo>
                <a:lnTo>
                  <a:pt x="203536" y="413978"/>
                </a:lnTo>
                <a:lnTo>
                  <a:pt x="202522" y="410742"/>
                </a:lnTo>
                <a:lnTo>
                  <a:pt x="197409" y="406650"/>
                </a:lnTo>
                <a:lnTo>
                  <a:pt x="193838" y="406476"/>
                </a:lnTo>
                <a:lnTo>
                  <a:pt x="190429" y="403926"/>
                </a:lnTo>
                <a:lnTo>
                  <a:pt x="184286" y="403577"/>
                </a:lnTo>
                <a:lnTo>
                  <a:pt x="178481" y="408359"/>
                </a:lnTo>
                <a:lnTo>
                  <a:pt x="178481" y="411248"/>
                </a:lnTo>
                <a:lnTo>
                  <a:pt x="176263" y="414661"/>
                </a:lnTo>
                <a:lnTo>
                  <a:pt x="172001" y="416028"/>
                </a:lnTo>
                <a:lnTo>
                  <a:pt x="168430" y="418585"/>
                </a:lnTo>
                <a:lnTo>
                  <a:pt x="166211" y="417906"/>
                </a:lnTo>
                <a:lnTo>
                  <a:pt x="163478" y="411589"/>
                </a:lnTo>
                <a:lnTo>
                  <a:pt x="161260" y="411762"/>
                </a:lnTo>
                <a:lnTo>
                  <a:pt x="154956" y="418926"/>
                </a:lnTo>
                <a:lnTo>
                  <a:pt x="154779" y="423192"/>
                </a:lnTo>
                <a:lnTo>
                  <a:pt x="150679" y="426091"/>
                </a:lnTo>
                <a:lnTo>
                  <a:pt x="149665" y="430856"/>
                </a:lnTo>
                <a:lnTo>
                  <a:pt x="156307" y="432565"/>
                </a:lnTo>
                <a:lnTo>
                  <a:pt x="157512" y="437174"/>
                </a:lnTo>
                <a:lnTo>
                  <a:pt x="156146" y="438531"/>
                </a:lnTo>
                <a:lnTo>
                  <a:pt x="156146" y="440919"/>
                </a:lnTo>
                <a:lnTo>
                  <a:pt x="159893" y="446547"/>
                </a:lnTo>
                <a:lnTo>
                  <a:pt x="165682" y="447220"/>
                </a:lnTo>
                <a:lnTo>
                  <a:pt x="165344" y="450128"/>
                </a:lnTo>
                <a:lnTo>
                  <a:pt x="165344" y="450128"/>
                </a:lnTo>
                <a:close/>
                <a:moveTo>
                  <a:pt x="134544" y="530369"/>
                </a:moveTo>
                <a:lnTo>
                  <a:pt x="131635" y="526769"/>
                </a:lnTo>
                <a:lnTo>
                  <a:pt x="128652" y="527371"/>
                </a:lnTo>
                <a:lnTo>
                  <a:pt x="127535" y="530207"/>
                </a:lnTo>
                <a:lnTo>
                  <a:pt x="130181" y="534909"/>
                </a:lnTo>
                <a:lnTo>
                  <a:pt x="134206" y="535659"/>
                </a:lnTo>
                <a:lnTo>
                  <a:pt x="135397" y="533528"/>
                </a:lnTo>
                <a:lnTo>
                  <a:pt x="134544" y="530369"/>
                </a:lnTo>
                <a:lnTo>
                  <a:pt x="134544" y="530369"/>
                </a:lnTo>
                <a:close/>
                <a:moveTo>
                  <a:pt x="138483" y="525064"/>
                </a:moveTo>
                <a:lnTo>
                  <a:pt x="137454" y="517452"/>
                </a:lnTo>
                <a:lnTo>
                  <a:pt x="137615" y="514296"/>
                </a:lnTo>
                <a:lnTo>
                  <a:pt x="140261" y="516585"/>
                </a:lnTo>
                <a:lnTo>
                  <a:pt x="140701" y="520611"/>
                </a:lnTo>
                <a:lnTo>
                  <a:pt x="139585" y="523785"/>
                </a:lnTo>
                <a:lnTo>
                  <a:pt x="138483" y="525064"/>
                </a:lnTo>
                <a:lnTo>
                  <a:pt x="138483" y="525064"/>
                </a:lnTo>
                <a:close/>
                <a:moveTo>
                  <a:pt x="130107" y="511803"/>
                </a:moveTo>
                <a:lnTo>
                  <a:pt x="134486" y="509131"/>
                </a:lnTo>
                <a:lnTo>
                  <a:pt x="139100" y="502649"/>
                </a:lnTo>
                <a:lnTo>
                  <a:pt x="134839" y="498378"/>
                </a:lnTo>
                <a:lnTo>
                  <a:pt x="134662" y="495822"/>
                </a:lnTo>
                <a:lnTo>
                  <a:pt x="136881" y="494811"/>
                </a:lnTo>
                <a:lnTo>
                  <a:pt x="140290" y="495822"/>
                </a:lnTo>
                <a:lnTo>
                  <a:pt x="142332" y="497367"/>
                </a:lnTo>
                <a:lnTo>
                  <a:pt x="143523" y="492590"/>
                </a:lnTo>
                <a:lnTo>
                  <a:pt x="143347" y="485080"/>
                </a:lnTo>
                <a:lnTo>
                  <a:pt x="141994" y="481344"/>
                </a:lnTo>
                <a:lnTo>
                  <a:pt x="142332" y="467878"/>
                </a:lnTo>
                <a:lnTo>
                  <a:pt x="141819" y="460703"/>
                </a:lnTo>
                <a:lnTo>
                  <a:pt x="144375" y="456441"/>
                </a:lnTo>
                <a:lnTo>
                  <a:pt x="148813" y="452002"/>
                </a:lnTo>
                <a:lnTo>
                  <a:pt x="147799" y="448436"/>
                </a:lnTo>
                <a:lnTo>
                  <a:pt x="145404" y="447742"/>
                </a:lnTo>
                <a:lnTo>
                  <a:pt x="145243" y="443312"/>
                </a:lnTo>
                <a:lnTo>
                  <a:pt x="142685" y="442808"/>
                </a:lnTo>
                <a:lnTo>
                  <a:pt x="143523" y="439735"/>
                </a:lnTo>
                <a:lnTo>
                  <a:pt x="135749" y="439850"/>
                </a:lnTo>
                <a:lnTo>
                  <a:pt x="134633" y="438145"/>
                </a:lnTo>
                <a:lnTo>
                  <a:pt x="138380" y="435831"/>
                </a:lnTo>
                <a:lnTo>
                  <a:pt x="139673" y="432843"/>
                </a:lnTo>
                <a:lnTo>
                  <a:pt x="138483" y="426673"/>
                </a:lnTo>
                <a:lnTo>
                  <a:pt x="135411" y="424795"/>
                </a:lnTo>
                <a:lnTo>
                  <a:pt x="131635" y="425480"/>
                </a:lnTo>
                <a:lnTo>
                  <a:pt x="131635" y="427015"/>
                </a:lnTo>
                <a:lnTo>
                  <a:pt x="128490" y="429336"/>
                </a:lnTo>
                <a:lnTo>
                  <a:pt x="125154" y="428820"/>
                </a:lnTo>
                <a:lnTo>
                  <a:pt x="119938" y="423170"/>
                </a:lnTo>
                <a:lnTo>
                  <a:pt x="120717" y="419830"/>
                </a:lnTo>
                <a:lnTo>
                  <a:pt x="127976" y="416147"/>
                </a:lnTo>
                <a:lnTo>
                  <a:pt x="134456" y="414954"/>
                </a:lnTo>
                <a:lnTo>
                  <a:pt x="141466" y="417437"/>
                </a:lnTo>
                <a:lnTo>
                  <a:pt x="145051" y="419067"/>
                </a:lnTo>
                <a:lnTo>
                  <a:pt x="145742" y="417095"/>
                </a:lnTo>
                <a:lnTo>
                  <a:pt x="145565" y="413839"/>
                </a:lnTo>
                <a:lnTo>
                  <a:pt x="145903" y="409057"/>
                </a:lnTo>
                <a:lnTo>
                  <a:pt x="145227" y="405796"/>
                </a:lnTo>
                <a:lnTo>
                  <a:pt x="146579" y="403239"/>
                </a:lnTo>
                <a:lnTo>
                  <a:pt x="149842" y="402982"/>
                </a:lnTo>
                <a:lnTo>
                  <a:pt x="151722" y="405796"/>
                </a:lnTo>
                <a:lnTo>
                  <a:pt x="154794" y="405964"/>
                </a:lnTo>
                <a:lnTo>
                  <a:pt x="158717" y="403839"/>
                </a:lnTo>
                <a:lnTo>
                  <a:pt x="166491" y="402381"/>
                </a:lnTo>
                <a:lnTo>
                  <a:pt x="173912" y="399983"/>
                </a:lnTo>
                <a:lnTo>
                  <a:pt x="178717" y="399814"/>
                </a:lnTo>
                <a:lnTo>
                  <a:pt x="180583" y="400577"/>
                </a:lnTo>
                <a:lnTo>
                  <a:pt x="183155" y="399394"/>
                </a:lnTo>
                <a:lnTo>
                  <a:pt x="183316" y="397846"/>
                </a:lnTo>
                <a:lnTo>
                  <a:pt x="188195" y="395095"/>
                </a:lnTo>
                <a:lnTo>
                  <a:pt x="189385" y="392539"/>
                </a:lnTo>
                <a:lnTo>
                  <a:pt x="194851" y="388010"/>
                </a:lnTo>
                <a:lnTo>
                  <a:pt x="200480" y="386116"/>
                </a:lnTo>
                <a:lnTo>
                  <a:pt x="207577" y="387406"/>
                </a:lnTo>
                <a:lnTo>
                  <a:pt x="211677" y="386290"/>
                </a:lnTo>
                <a:lnTo>
                  <a:pt x="213558" y="388010"/>
                </a:lnTo>
                <a:lnTo>
                  <a:pt x="213558" y="391939"/>
                </a:lnTo>
                <a:lnTo>
                  <a:pt x="210061" y="396988"/>
                </a:lnTo>
                <a:lnTo>
                  <a:pt x="209032" y="401003"/>
                </a:lnTo>
                <a:lnTo>
                  <a:pt x="211163" y="402465"/>
                </a:lnTo>
                <a:lnTo>
                  <a:pt x="211677" y="406742"/>
                </a:lnTo>
                <a:lnTo>
                  <a:pt x="212029" y="411188"/>
                </a:lnTo>
                <a:lnTo>
                  <a:pt x="211339" y="412992"/>
                </a:lnTo>
                <a:lnTo>
                  <a:pt x="212529" y="417437"/>
                </a:lnTo>
                <a:lnTo>
                  <a:pt x="217320" y="419583"/>
                </a:lnTo>
                <a:lnTo>
                  <a:pt x="223903" y="425727"/>
                </a:lnTo>
                <a:lnTo>
                  <a:pt x="228341" y="427015"/>
                </a:lnTo>
                <a:lnTo>
                  <a:pt x="231235" y="425480"/>
                </a:lnTo>
                <a:lnTo>
                  <a:pt x="235849" y="418551"/>
                </a:lnTo>
                <a:lnTo>
                  <a:pt x="236276" y="414012"/>
                </a:lnTo>
                <a:lnTo>
                  <a:pt x="238847" y="412387"/>
                </a:lnTo>
                <a:lnTo>
                  <a:pt x="239523" y="410078"/>
                </a:lnTo>
                <a:lnTo>
                  <a:pt x="238582" y="406910"/>
                </a:lnTo>
                <a:lnTo>
                  <a:pt x="241654" y="401176"/>
                </a:lnTo>
                <a:lnTo>
                  <a:pt x="245754" y="400577"/>
                </a:lnTo>
                <a:lnTo>
                  <a:pt x="249428" y="400577"/>
                </a:lnTo>
                <a:lnTo>
                  <a:pt x="250721" y="398189"/>
                </a:lnTo>
                <a:lnTo>
                  <a:pt x="249603" y="396474"/>
                </a:lnTo>
                <a:lnTo>
                  <a:pt x="248590" y="391597"/>
                </a:lnTo>
                <a:lnTo>
                  <a:pt x="240126" y="387920"/>
                </a:lnTo>
                <a:lnTo>
                  <a:pt x="239009" y="385516"/>
                </a:lnTo>
                <a:lnTo>
                  <a:pt x="240890" y="379188"/>
                </a:lnTo>
                <a:lnTo>
                  <a:pt x="243623" y="376795"/>
                </a:lnTo>
                <a:lnTo>
                  <a:pt x="245416" y="376195"/>
                </a:lnTo>
                <a:lnTo>
                  <a:pt x="244475" y="378169"/>
                </a:lnTo>
                <a:lnTo>
                  <a:pt x="244990" y="383302"/>
                </a:lnTo>
                <a:lnTo>
                  <a:pt x="246621" y="384670"/>
                </a:lnTo>
                <a:lnTo>
                  <a:pt x="248737" y="383218"/>
                </a:lnTo>
                <a:lnTo>
                  <a:pt x="249780" y="381845"/>
                </a:lnTo>
                <a:lnTo>
                  <a:pt x="253013" y="382618"/>
                </a:lnTo>
                <a:lnTo>
                  <a:pt x="255408" y="384239"/>
                </a:lnTo>
                <a:lnTo>
                  <a:pt x="257891" y="383476"/>
                </a:lnTo>
                <a:lnTo>
                  <a:pt x="259508" y="383908"/>
                </a:lnTo>
                <a:lnTo>
                  <a:pt x="258567" y="385860"/>
                </a:lnTo>
                <a:lnTo>
                  <a:pt x="254306" y="386980"/>
                </a:lnTo>
                <a:lnTo>
                  <a:pt x="253792" y="388180"/>
                </a:lnTo>
                <a:lnTo>
                  <a:pt x="255335" y="388953"/>
                </a:lnTo>
                <a:lnTo>
                  <a:pt x="258920" y="387921"/>
                </a:lnTo>
                <a:lnTo>
                  <a:pt x="264739" y="384828"/>
                </a:lnTo>
                <a:lnTo>
                  <a:pt x="276686" y="385848"/>
                </a:lnTo>
                <a:lnTo>
                  <a:pt x="282829" y="385175"/>
                </a:lnTo>
                <a:lnTo>
                  <a:pt x="281124" y="383639"/>
                </a:lnTo>
                <a:lnTo>
                  <a:pt x="279933" y="378858"/>
                </a:lnTo>
                <a:lnTo>
                  <a:pt x="281124" y="373409"/>
                </a:lnTo>
                <a:lnTo>
                  <a:pt x="286237" y="370846"/>
                </a:lnTo>
                <a:lnTo>
                  <a:pt x="290161" y="371530"/>
                </a:lnTo>
                <a:lnTo>
                  <a:pt x="291013" y="376301"/>
                </a:lnTo>
                <a:lnTo>
                  <a:pt x="289632" y="380736"/>
                </a:lnTo>
                <a:lnTo>
                  <a:pt x="291528" y="384145"/>
                </a:lnTo>
                <a:lnTo>
                  <a:pt x="295099" y="383798"/>
                </a:lnTo>
                <a:lnTo>
                  <a:pt x="298684" y="378859"/>
                </a:lnTo>
                <a:lnTo>
                  <a:pt x="295965" y="370674"/>
                </a:lnTo>
                <a:lnTo>
                  <a:pt x="297317" y="365561"/>
                </a:lnTo>
                <a:lnTo>
                  <a:pt x="303122" y="361132"/>
                </a:lnTo>
                <a:lnTo>
                  <a:pt x="306354" y="360958"/>
                </a:lnTo>
                <a:lnTo>
                  <a:pt x="307383" y="358744"/>
                </a:lnTo>
                <a:lnTo>
                  <a:pt x="305164" y="356014"/>
                </a:lnTo>
                <a:lnTo>
                  <a:pt x="306354" y="350386"/>
                </a:lnTo>
                <a:lnTo>
                  <a:pt x="309264" y="348512"/>
                </a:lnTo>
                <a:lnTo>
                  <a:pt x="313687" y="349364"/>
                </a:lnTo>
                <a:lnTo>
                  <a:pt x="314716" y="351921"/>
                </a:lnTo>
                <a:lnTo>
                  <a:pt x="312497" y="355167"/>
                </a:lnTo>
                <a:lnTo>
                  <a:pt x="311307" y="361643"/>
                </a:lnTo>
                <a:lnTo>
                  <a:pt x="312658" y="375109"/>
                </a:lnTo>
                <a:lnTo>
                  <a:pt x="314892" y="376141"/>
                </a:lnTo>
                <a:lnTo>
                  <a:pt x="317963" y="374088"/>
                </a:lnTo>
                <a:lnTo>
                  <a:pt x="320006" y="369659"/>
                </a:lnTo>
                <a:lnTo>
                  <a:pt x="323915" y="369318"/>
                </a:lnTo>
                <a:lnTo>
                  <a:pt x="328353" y="364541"/>
                </a:lnTo>
                <a:lnTo>
                  <a:pt x="330057" y="358407"/>
                </a:lnTo>
                <a:lnTo>
                  <a:pt x="329043" y="354482"/>
                </a:lnTo>
                <a:lnTo>
                  <a:pt x="334157" y="349712"/>
                </a:lnTo>
                <a:lnTo>
                  <a:pt x="333466" y="346640"/>
                </a:lnTo>
                <a:lnTo>
                  <a:pt x="330909" y="344252"/>
                </a:lnTo>
                <a:lnTo>
                  <a:pt x="325457" y="336744"/>
                </a:lnTo>
                <a:lnTo>
                  <a:pt x="323577" y="331122"/>
                </a:lnTo>
                <a:lnTo>
                  <a:pt x="322049" y="319696"/>
                </a:lnTo>
                <a:lnTo>
                  <a:pt x="323753" y="306397"/>
                </a:lnTo>
                <a:lnTo>
                  <a:pt x="324091" y="297360"/>
                </a:lnTo>
                <a:lnTo>
                  <a:pt x="320006" y="280821"/>
                </a:lnTo>
                <a:lnTo>
                  <a:pt x="314202" y="272978"/>
                </a:lnTo>
                <a:lnTo>
                  <a:pt x="313687" y="266840"/>
                </a:lnTo>
                <a:lnTo>
                  <a:pt x="315053" y="259171"/>
                </a:lnTo>
                <a:lnTo>
                  <a:pt x="322386" y="255758"/>
                </a:lnTo>
                <a:lnTo>
                  <a:pt x="325972" y="255758"/>
                </a:lnTo>
                <a:lnTo>
                  <a:pt x="327838" y="258996"/>
                </a:lnTo>
                <a:lnTo>
                  <a:pt x="329190" y="257292"/>
                </a:lnTo>
                <a:lnTo>
                  <a:pt x="328015" y="251837"/>
                </a:lnTo>
                <a:lnTo>
                  <a:pt x="327162" y="248255"/>
                </a:lnTo>
                <a:lnTo>
                  <a:pt x="325620" y="246413"/>
                </a:lnTo>
                <a:lnTo>
                  <a:pt x="324429" y="241711"/>
                </a:lnTo>
                <a:lnTo>
                  <a:pt x="324782" y="239307"/>
                </a:lnTo>
                <a:lnTo>
                  <a:pt x="324693" y="235720"/>
                </a:lnTo>
                <a:lnTo>
                  <a:pt x="326398" y="232811"/>
                </a:lnTo>
                <a:lnTo>
                  <a:pt x="326310" y="231353"/>
                </a:lnTo>
                <a:lnTo>
                  <a:pt x="326824" y="227676"/>
                </a:lnTo>
                <a:lnTo>
                  <a:pt x="325457" y="225625"/>
                </a:lnTo>
                <a:lnTo>
                  <a:pt x="325119" y="219781"/>
                </a:lnTo>
                <a:lnTo>
                  <a:pt x="326148" y="216883"/>
                </a:lnTo>
                <a:lnTo>
                  <a:pt x="324267" y="213474"/>
                </a:lnTo>
                <a:lnTo>
                  <a:pt x="322901" y="204268"/>
                </a:lnTo>
                <a:lnTo>
                  <a:pt x="318640" y="196766"/>
                </a:lnTo>
                <a:lnTo>
                  <a:pt x="316244" y="196766"/>
                </a:lnTo>
                <a:lnTo>
                  <a:pt x="313687" y="195398"/>
                </a:lnTo>
                <a:lnTo>
                  <a:pt x="313173" y="185345"/>
                </a:lnTo>
                <a:lnTo>
                  <a:pt x="308749" y="181253"/>
                </a:lnTo>
                <a:lnTo>
                  <a:pt x="299154" y="170443"/>
                </a:lnTo>
                <a:lnTo>
                  <a:pt x="296494" y="165651"/>
                </a:lnTo>
                <a:lnTo>
                  <a:pt x="294614" y="158286"/>
                </a:lnTo>
                <a:lnTo>
                  <a:pt x="294099" y="151107"/>
                </a:lnTo>
                <a:lnTo>
                  <a:pt x="294452" y="148707"/>
                </a:lnTo>
                <a:lnTo>
                  <a:pt x="291719" y="150422"/>
                </a:lnTo>
                <a:lnTo>
                  <a:pt x="289573" y="150679"/>
                </a:lnTo>
                <a:lnTo>
                  <a:pt x="288471" y="149301"/>
                </a:lnTo>
                <a:lnTo>
                  <a:pt x="284283" y="147423"/>
                </a:lnTo>
                <a:lnTo>
                  <a:pt x="281976" y="147166"/>
                </a:lnTo>
                <a:lnTo>
                  <a:pt x="282314" y="148628"/>
                </a:lnTo>
                <a:lnTo>
                  <a:pt x="280022" y="154441"/>
                </a:lnTo>
                <a:lnTo>
                  <a:pt x="280095" y="158460"/>
                </a:lnTo>
                <a:lnTo>
                  <a:pt x="282153" y="160432"/>
                </a:lnTo>
                <a:lnTo>
                  <a:pt x="284371" y="159406"/>
                </a:lnTo>
                <a:lnTo>
                  <a:pt x="289661" y="154698"/>
                </a:lnTo>
                <a:lnTo>
                  <a:pt x="292056" y="160599"/>
                </a:lnTo>
                <a:lnTo>
                  <a:pt x="290278" y="164882"/>
                </a:lnTo>
                <a:lnTo>
                  <a:pt x="287442" y="166676"/>
                </a:lnTo>
                <a:lnTo>
                  <a:pt x="284371" y="164367"/>
                </a:lnTo>
                <a:lnTo>
                  <a:pt x="283269" y="164367"/>
                </a:lnTo>
                <a:lnTo>
                  <a:pt x="284709" y="169928"/>
                </a:lnTo>
                <a:lnTo>
                  <a:pt x="282579" y="172152"/>
                </a:lnTo>
                <a:lnTo>
                  <a:pt x="279243" y="170864"/>
                </a:lnTo>
                <a:lnTo>
                  <a:pt x="278479" y="166759"/>
                </a:lnTo>
                <a:lnTo>
                  <a:pt x="277700" y="161968"/>
                </a:lnTo>
                <a:lnTo>
                  <a:pt x="276260" y="159568"/>
                </a:lnTo>
                <a:lnTo>
                  <a:pt x="273350" y="160514"/>
                </a:lnTo>
                <a:lnTo>
                  <a:pt x="270779" y="159058"/>
                </a:lnTo>
                <a:lnTo>
                  <a:pt x="269853" y="162824"/>
                </a:lnTo>
                <a:lnTo>
                  <a:pt x="271558" y="169757"/>
                </a:lnTo>
                <a:lnTo>
                  <a:pt x="271734" y="174545"/>
                </a:lnTo>
                <a:lnTo>
                  <a:pt x="268898" y="175654"/>
                </a:lnTo>
                <a:lnTo>
                  <a:pt x="266091" y="179847"/>
                </a:lnTo>
                <a:lnTo>
                  <a:pt x="266179" y="182502"/>
                </a:lnTo>
                <a:lnTo>
                  <a:pt x="272057" y="188494"/>
                </a:lnTo>
                <a:lnTo>
                  <a:pt x="274041" y="192081"/>
                </a:lnTo>
                <a:lnTo>
                  <a:pt x="271984" y="198499"/>
                </a:lnTo>
                <a:lnTo>
                  <a:pt x="268824" y="200556"/>
                </a:lnTo>
                <a:lnTo>
                  <a:pt x="265150" y="199783"/>
                </a:lnTo>
                <a:lnTo>
                  <a:pt x="264372" y="202350"/>
                </a:lnTo>
                <a:lnTo>
                  <a:pt x="267796" y="206716"/>
                </a:lnTo>
                <a:lnTo>
                  <a:pt x="271381" y="205853"/>
                </a:lnTo>
                <a:lnTo>
                  <a:pt x="274467" y="202387"/>
                </a:lnTo>
                <a:lnTo>
                  <a:pt x="279081" y="212788"/>
                </a:lnTo>
                <a:lnTo>
                  <a:pt x="280786" y="224213"/>
                </a:lnTo>
                <a:lnTo>
                  <a:pt x="279757" y="230520"/>
                </a:lnTo>
                <a:lnTo>
                  <a:pt x="280271" y="241777"/>
                </a:lnTo>
                <a:lnTo>
                  <a:pt x="276171" y="258310"/>
                </a:lnTo>
                <a:lnTo>
                  <a:pt x="277391" y="264623"/>
                </a:lnTo>
                <a:lnTo>
                  <a:pt x="275496" y="271787"/>
                </a:lnTo>
                <a:lnTo>
                  <a:pt x="269706" y="274853"/>
                </a:lnTo>
                <a:lnTo>
                  <a:pt x="267149" y="281844"/>
                </a:lnTo>
                <a:lnTo>
                  <a:pt x="267487" y="289682"/>
                </a:lnTo>
                <a:lnTo>
                  <a:pt x="264578" y="294290"/>
                </a:lnTo>
                <a:lnTo>
                  <a:pt x="263725" y="299061"/>
                </a:lnTo>
                <a:lnTo>
                  <a:pt x="258053" y="304416"/>
                </a:lnTo>
                <a:lnTo>
                  <a:pt x="246797" y="311176"/>
                </a:lnTo>
                <a:lnTo>
                  <a:pt x="242344" y="312459"/>
                </a:lnTo>
                <a:lnTo>
                  <a:pt x="240126" y="316987"/>
                </a:lnTo>
                <a:lnTo>
                  <a:pt x="234395" y="313743"/>
                </a:lnTo>
                <a:lnTo>
                  <a:pt x="228840" y="306894"/>
                </a:lnTo>
                <a:lnTo>
                  <a:pt x="229017" y="303990"/>
                </a:lnTo>
                <a:lnTo>
                  <a:pt x="231500" y="302791"/>
                </a:lnTo>
                <a:lnTo>
                  <a:pt x="233969" y="298425"/>
                </a:lnTo>
                <a:lnTo>
                  <a:pt x="233543" y="295948"/>
                </a:lnTo>
                <a:lnTo>
                  <a:pt x="236452" y="292954"/>
                </a:lnTo>
                <a:lnTo>
                  <a:pt x="236187" y="291749"/>
                </a:lnTo>
                <a:lnTo>
                  <a:pt x="230721" y="293038"/>
                </a:lnTo>
                <a:lnTo>
                  <a:pt x="226783" y="297057"/>
                </a:lnTo>
                <a:lnTo>
                  <a:pt x="221757" y="299031"/>
                </a:lnTo>
                <a:lnTo>
                  <a:pt x="220817" y="303559"/>
                </a:lnTo>
                <a:lnTo>
                  <a:pt x="224152" y="309210"/>
                </a:lnTo>
                <a:lnTo>
                  <a:pt x="224828" y="320335"/>
                </a:lnTo>
                <a:lnTo>
                  <a:pt x="224152" y="325716"/>
                </a:lnTo>
                <a:lnTo>
                  <a:pt x="218686" y="331366"/>
                </a:lnTo>
                <a:lnTo>
                  <a:pt x="218598" y="334449"/>
                </a:lnTo>
                <a:lnTo>
                  <a:pt x="216629" y="336669"/>
                </a:lnTo>
                <a:lnTo>
                  <a:pt x="215864" y="344970"/>
                </a:lnTo>
                <a:lnTo>
                  <a:pt x="217907" y="347280"/>
                </a:lnTo>
                <a:lnTo>
                  <a:pt x="218260" y="350704"/>
                </a:lnTo>
                <a:lnTo>
                  <a:pt x="216717" y="351995"/>
                </a:lnTo>
                <a:lnTo>
                  <a:pt x="217746" y="353357"/>
                </a:lnTo>
                <a:lnTo>
                  <a:pt x="216540" y="356266"/>
                </a:lnTo>
                <a:lnTo>
                  <a:pt x="214234" y="356523"/>
                </a:lnTo>
                <a:lnTo>
                  <a:pt x="215777" y="358664"/>
                </a:lnTo>
                <a:lnTo>
                  <a:pt x="212206" y="360116"/>
                </a:lnTo>
                <a:lnTo>
                  <a:pt x="209723" y="358234"/>
                </a:lnTo>
                <a:lnTo>
                  <a:pt x="206299" y="360805"/>
                </a:lnTo>
                <a:lnTo>
                  <a:pt x="204256" y="360032"/>
                </a:lnTo>
                <a:lnTo>
                  <a:pt x="203389" y="354982"/>
                </a:lnTo>
                <a:lnTo>
                  <a:pt x="202022" y="354387"/>
                </a:lnTo>
                <a:lnTo>
                  <a:pt x="198951" y="356613"/>
                </a:lnTo>
                <a:lnTo>
                  <a:pt x="196042" y="356697"/>
                </a:lnTo>
                <a:lnTo>
                  <a:pt x="194602" y="355671"/>
                </a:lnTo>
                <a:lnTo>
                  <a:pt x="184345" y="359258"/>
                </a:lnTo>
                <a:lnTo>
                  <a:pt x="178966" y="361315"/>
                </a:lnTo>
                <a:lnTo>
                  <a:pt x="173588" y="363193"/>
                </a:lnTo>
                <a:lnTo>
                  <a:pt x="167519" y="363625"/>
                </a:lnTo>
                <a:lnTo>
                  <a:pt x="161700" y="365424"/>
                </a:lnTo>
                <a:lnTo>
                  <a:pt x="159657" y="364135"/>
                </a:lnTo>
                <a:lnTo>
                  <a:pt x="154706" y="364741"/>
                </a:lnTo>
                <a:lnTo>
                  <a:pt x="145815" y="370901"/>
                </a:lnTo>
                <a:lnTo>
                  <a:pt x="144199" y="376455"/>
                </a:lnTo>
                <a:lnTo>
                  <a:pt x="140951" y="378686"/>
                </a:lnTo>
                <a:lnTo>
                  <a:pt x="140173" y="382105"/>
                </a:lnTo>
                <a:lnTo>
                  <a:pt x="133692" y="389470"/>
                </a:lnTo>
                <a:lnTo>
                  <a:pt x="129680" y="390996"/>
                </a:lnTo>
                <a:lnTo>
                  <a:pt x="126256" y="395704"/>
                </a:lnTo>
                <a:lnTo>
                  <a:pt x="125228" y="398797"/>
                </a:lnTo>
                <a:lnTo>
                  <a:pt x="121731" y="402384"/>
                </a:lnTo>
                <a:lnTo>
                  <a:pt x="115412" y="403673"/>
                </a:lnTo>
                <a:lnTo>
                  <a:pt x="113178" y="406913"/>
                </a:lnTo>
                <a:lnTo>
                  <a:pt x="114722" y="414356"/>
                </a:lnTo>
                <a:lnTo>
                  <a:pt x="117117" y="415634"/>
                </a:lnTo>
                <a:lnTo>
                  <a:pt x="117881" y="418297"/>
                </a:lnTo>
                <a:lnTo>
                  <a:pt x="116441" y="420854"/>
                </a:lnTo>
                <a:lnTo>
                  <a:pt x="112502" y="421111"/>
                </a:lnTo>
                <a:lnTo>
                  <a:pt x="107550" y="424967"/>
                </a:lnTo>
                <a:lnTo>
                  <a:pt x="106257" y="427707"/>
                </a:lnTo>
                <a:lnTo>
                  <a:pt x="103186" y="430091"/>
                </a:lnTo>
                <a:lnTo>
                  <a:pt x="98748" y="434889"/>
                </a:lnTo>
                <a:lnTo>
                  <a:pt x="97044" y="438581"/>
                </a:lnTo>
                <a:lnTo>
                  <a:pt x="93209" y="438655"/>
                </a:lnTo>
                <a:lnTo>
                  <a:pt x="88918" y="441043"/>
                </a:lnTo>
                <a:lnTo>
                  <a:pt x="91063" y="441043"/>
                </a:lnTo>
                <a:lnTo>
                  <a:pt x="93282" y="441306"/>
                </a:lnTo>
                <a:lnTo>
                  <a:pt x="94913" y="445494"/>
                </a:lnTo>
                <a:lnTo>
                  <a:pt x="96955" y="451059"/>
                </a:lnTo>
                <a:lnTo>
                  <a:pt x="95324" y="452604"/>
                </a:lnTo>
                <a:lnTo>
                  <a:pt x="94560" y="448932"/>
                </a:lnTo>
                <a:lnTo>
                  <a:pt x="92591" y="446092"/>
                </a:lnTo>
                <a:lnTo>
                  <a:pt x="91489" y="449868"/>
                </a:lnTo>
                <a:lnTo>
                  <a:pt x="92694" y="454150"/>
                </a:lnTo>
                <a:lnTo>
                  <a:pt x="95662" y="455413"/>
                </a:lnTo>
                <a:lnTo>
                  <a:pt x="96177" y="458168"/>
                </a:lnTo>
                <a:lnTo>
                  <a:pt x="94649" y="461157"/>
                </a:lnTo>
                <a:lnTo>
                  <a:pt x="96970" y="459864"/>
                </a:lnTo>
                <a:lnTo>
                  <a:pt x="98587" y="456707"/>
                </a:lnTo>
                <a:lnTo>
                  <a:pt x="102172" y="455508"/>
                </a:lnTo>
                <a:lnTo>
                  <a:pt x="104479" y="456360"/>
                </a:lnTo>
                <a:lnTo>
                  <a:pt x="102672" y="458086"/>
                </a:lnTo>
                <a:lnTo>
                  <a:pt x="104377" y="459370"/>
                </a:lnTo>
                <a:lnTo>
                  <a:pt x="108050" y="458253"/>
                </a:lnTo>
                <a:lnTo>
                  <a:pt x="107638" y="453887"/>
                </a:lnTo>
                <a:lnTo>
                  <a:pt x="105082" y="451571"/>
                </a:lnTo>
                <a:lnTo>
                  <a:pt x="100806" y="452687"/>
                </a:lnTo>
                <a:lnTo>
                  <a:pt x="101055" y="450794"/>
                </a:lnTo>
                <a:lnTo>
                  <a:pt x="102246" y="448753"/>
                </a:lnTo>
                <a:lnTo>
                  <a:pt x="101232" y="445145"/>
                </a:lnTo>
                <a:lnTo>
                  <a:pt x="103186" y="442589"/>
                </a:lnTo>
                <a:lnTo>
                  <a:pt x="107124" y="444124"/>
                </a:lnTo>
                <a:lnTo>
                  <a:pt x="111224" y="451142"/>
                </a:lnTo>
                <a:lnTo>
                  <a:pt x="111827" y="456360"/>
                </a:lnTo>
                <a:lnTo>
                  <a:pt x="113795" y="458759"/>
                </a:lnTo>
                <a:lnTo>
                  <a:pt x="114133" y="466807"/>
                </a:lnTo>
                <a:lnTo>
                  <a:pt x="110724" y="474319"/>
                </a:lnTo>
                <a:lnTo>
                  <a:pt x="106625" y="474749"/>
                </a:lnTo>
                <a:lnTo>
                  <a:pt x="107638" y="477412"/>
                </a:lnTo>
                <a:lnTo>
                  <a:pt x="111224" y="483660"/>
                </a:lnTo>
                <a:lnTo>
                  <a:pt x="112767" y="491867"/>
                </a:lnTo>
                <a:lnTo>
                  <a:pt x="116691" y="496486"/>
                </a:lnTo>
                <a:lnTo>
                  <a:pt x="116602" y="500505"/>
                </a:lnTo>
                <a:lnTo>
                  <a:pt x="114633" y="502998"/>
                </a:lnTo>
                <a:lnTo>
                  <a:pt x="117631" y="506669"/>
                </a:lnTo>
                <a:lnTo>
                  <a:pt x="121378" y="506153"/>
                </a:lnTo>
                <a:lnTo>
                  <a:pt x="124552" y="508048"/>
                </a:lnTo>
                <a:lnTo>
                  <a:pt x="126081" y="506239"/>
                </a:lnTo>
                <a:lnTo>
                  <a:pt x="126081" y="503755"/>
                </a:lnTo>
                <a:lnTo>
                  <a:pt x="122598" y="498380"/>
                </a:lnTo>
                <a:lnTo>
                  <a:pt x="122598" y="490752"/>
                </a:lnTo>
                <a:lnTo>
                  <a:pt x="124728" y="488364"/>
                </a:lnTo>
                <a:lnTo>
                  <a:pt x="127109" y="490320"/>
                </a:lnTo>
                <a:lnTo>
                  <a:pt x="125743" y="492382"/>
                </a:lnTo>
                <a:lnTo>
                  <a:pt x="125669" y="494612"/>
                </a:lnTo>
                <a:lnTo>
                  <a:pt x="129254" y="498380"/>
                </a:lnTo>
                <a:lnTo>
                  <a:pt x="130694" y="504703"/>
                </a:lnTo>
                <a:lnTo>
                  <a:pt x="129504" y="508480"/>
                </a:lnTo>
                <a:lnTo>
                  <a:pt x="130107" y="511803"/>
                </a:lnTo>
                <a:close/>
              </a:path>
            </a:pathLst>
          </a:custGeom>
          <a:solidFill>
            <a:srgbClr val="3F8A8E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7A344895-AA30-07CB-5D17-090D6E395B3A}"/>
              </a:ext>
            </a:extLst>
          </p:cNvPr>
          <p:cNvSpPr/>
          <p:nvPr/>
        </p:nvSpPr>
        <p:spPr>
          <a:xfrm>
            <a:off x="3039513" y="2284040"/>
            <a:ext cx="273643" cy="436314"/>
          </a:xfrm>
          <a:custGeom>
            <a:avLst/>
            <a:gdLst>
              <a:gd name="connsiteX0" fmla="*/ 166182 w 273643"/>
              <a:gd name="connsiteY0" fmla="*/ 311439 h 436314"/>
              <a:gd name="connsiteX1" fmla="*/ 171824 w 273643"/>
              <a:gd name="connsiteY1" fmla="*/ 307574 h 436314"/>
              <a:gd name="connsiteX2" fmla="*/ 177879 w 273643"/>
              <a:gd name="connsiteY2" fmla="*/ 313408 h 436314"/>
              <a:gd name="connsiteX3" fmla="*/ 168989 w 273643"/>
              <a:gd name="connsiteY3" fmla="*/ 317111 h 436314"/>
              <a:gd name="connsiteX4" fmla="*/ 166182 w 273643"/>
              <a:gd name="connsiteY4" fmla="*/ 311439 h 436314"/>
              <a:gd name="connsiteX5" fmla="*/ 166182 w 273643"/>
              <a:gd name="connsiteY5" fmla="*/ 311439 h 436314"/>
              <a:gd name="connsiteX6" fmla="*/ 81070 w 273643"/>
              <a:gd name="connsiteY6" fmla="*/ 355082 h 436314"/>
              <a:gd name="connsiteX7" fmla="*/ 75868 w 273643"/>
              <a:gd name="connsiteY7" fmla="*/ 346691 h 436314"/>
              <a:gd name="connsiteX8" fmla="*/ 78249 w 273643"/>
              <a:gd name="connsiteY8" fmla="*/ 342503 h 436314"/>
              <a:gd name="connsiteX9" fmla="*/ 82055 w 273643"/>
              <a:gd name="connsiteY9" fmla="*/ 342503 h 436314"/>
              <a:gd name="connsiteX10" fmla="*/ 86052 w 273643"/>
              <a:gd name="connsiteY10" fmla="*/ 335420 h 436314"/>
              <a:gd name="connsiteX11" fmla="*/ 89182 w 273643"/>
              <a:gd name="connsiteY11" fmla="*/ 341842 h 436314"/>
              <a:gd name="connsiteX12" fmla="*/ 90064 w 273643"/>
              <a:gd name="connsiteY12" fmla="*/ 352025 h 436314"/>
              <a:gd name="connsiteX13" fmla="*/ 85596 w 273643"/>
              <a:gd name="connsiteY13" fmla="*/ 352025 h 436314"/>
              <a:gd name="connsiteX14" fmla="*/ 81070 w 273643"/>
              <a:gd name="connsiteY14" fmla="*/ 355082 h 436314"/>
              <a:gd name="connsiteX15" fmla="*/ 81070 w 273643"/>
              <a:gd name="connsiteY15" fmla="*/ 355082 h 436314"/>
              <a:gd name="connsiteX16" fmla="*/ 217422 w 273643"/>
              <a:gd name="connsiteY16" fmla="*/ 291836 h 436314"/>
              <a:gd name="connsiteX17" fmla="*/ 208885 w 273643"/>
              <a:gd name="connsiteY17" fmla="*/ 298640 h 436314"/>
              <a:gd name="connsiteX18" fmla="*/ 209517 w 273643"/>
              <a:gd name="connsiteY18" fmla="*/ 305620 h 436314"/>
              <a:gd name="connsiteX19" fmla="*/ 212984 w 273643"/>
              <a:gd name="connsiteY19" fmla="*/ 313628 h 436314"/>
              <a:gd name="connsiteX20" fmla="*/ 218833 w 273643"/>
              <a:gd name="connsiteY20" fmla="*/ 311674 h 436314"/>
              <a:gd name="connsiteX21" fmla="*/ 222830 w 273643"/>
              <a:gd name="connsiteY21" fmla="*/ 305282 h 436314"/>
              <a:gd name="connsiteX22" fmla="*/ 221978 w 273643"/>
              <a:gd name="connsiteY22" fmla="*/ 294863 h 436314"/>
              <a:gd name="connsiteX23" fmla="*/ 217422 w 273643"/>
              <a:gd name="connsiteY23" fmla="*/ 291836 h 436314"/>
              <a:gd name="connsiteX24" fmla="*/ 217422 w 273643"/>
              <a:gd name="connsiteY24" fmla="*/ 291836 h 436314"/>
              <a:gd name="connsiteX25" fmla="*/ 257524 w 273643"/>
              <a:gd name="connsiteY25" fmla="*/ 369600 h 436314"/>
              <a:gd name="connsiteX26" fmla="*/ 256113 w 273643"/>
              <a:gd name="connsiteY26" fmla="*/ 362870 h 436314"/>
              <a:gd name="connsiteX27" fmla="*/ 261212 w 273643"/>
              <a:gd name="connsiteY27" fmla="*/ 355288 h 436314"/>
              <a:gd name="connsiteX28" fmla="*/ 270632 w 273643"/>
              <a:gd name="connsiteY28" fmla="*/ 355949 h 436314"/>
              <a:gd name="connsiteX29" fmla="*/ 267398 w 273643"/>
              <a:gd name="connsiteY29" fmla="*/ 363972 h 436314"/>
              <a:gd name="connsiteX30" fmla="*/ 262300 w 273643"/>
              <a:gd name="connsiteY30" fmla="*/ 368866 h 436314"/>
              <a:gd name="connsiteX31" fmla="*/ 257524 w 273643"/>
              <a:gd name="connsiteY31" fmla="*/ 369600 h 436314"/>
              <a:gd name="connsiteX32" fmla="*/ 257524 w 273643"/>
              <a:gd name="connsiteY32" fmla="*/ 369600 h 436314"/>
              <a:gd name="connsiteX33" fmla="*/ 267502 w 273643"/>
              <a:gd name="connsiteY33" fmla="*/ 345192 h 436314"/>
              <a:gd name="connsiteX34" fmla="*/ 263049 w 273643"/>
              <a:gd name="connsiteY34" fmla="*/ 349307 h 436314"/>
              <a:gd name="connsiteX35" fmla="*/ 260110 w 273643"/>
              <a:gd name="connsiteY35" fmla="*/ 340975 h 436314"/>
              <a:gd name="connsiteX36" fmla="*/ 260434 w 273643"/>
              <a:gd name="connsiteY36" fmla="*/ 330792 h 436314"/>
              <a:gd name="connsiteX37" fmla="*/ 263578 w 273643"/>
              <a:gd name="connsiteY37" fmla="*/ 323371 h 436314"/>
              <a:gd name="connsiteX38" fmla="*/ 269206 w 273643"/>
              <a:gd name="connsiteY38" fmla="*/ 319800 h 436314"/>
              <a:gd name="connsiteX39" fmla="*/ 271513 w 273643"/>
              <a:gd name="connsiteY39" fmla="*/ 324576 h 436314"/>
              <a:gd name="connsiteX40" fmla="*/ 273644 w 273643"/>
              <a:gd name="connsiteY40" fmla="*/ 332937 h 436314"/>
              <a:gd name="connsiteX41" fmla="*/ 267502 w 273643"/>
              <a:gd name="connsiteY41" fmla="*/ 345192 h 436314"/>
              <a:gd name="connsiteX42" fmla="*/ 267502 w 273643"/>
              <a:gd name="connsiteY42" fmla="*/ 345192 h 436314"/>
              <a:gd name="connsiteX43" fmla="*/ 96706 w 273643"/>
              <a:gd name="connsiteY43" fmla="*/ 434154 h 436314"/>
              <a:gd name="connsiteX44" fmla="*/ 92356 w 273643"/>
              <a:gd name="connsiteY44" fmla="*/ 425087 h 436314"/>
              <a:gd name="connsiteX45" fmla="*/ 99292 w 273643"/>
              <a:gd name="connsiteY45" fmla="*/ 416432 h 436314"/>
              <a:gd name="connsiteX46" fmla="*/ 124801 w 273643"/>
              <a:gd name="connsiteY46" fmla="*/ 408644 h 436314"/>
              <a:gd name="connsiteX47" fmla="*/ 136454 w 273643"/>
              <a:gd name="connsiteY47" fmla="*/ 410804 h 436314"/>
              <a:gd name="connsiteX48" fmla="*/ 137336 w 273643"/>
              <a:gd name="connsiteY48" fmla="*/ 418592 h 436314"/>
              <a:gd name="connsiteX49" fmla="*/ 129548 w 273643"/>
              <a:gd name="connsiteY49" fmla="*/ 432449 h 436314"/>
              <a:gd name="connsiteX50" fmla="*/ 108373 w 273643"/>
              <a:gd name="connsiteY50" fmla="*/ 436314 h 436314"/>
              <a:gd name="connsiteX51" fmla="*/ 96706 w 273643"/>
              <a:gd name="connsiteY51" fmla="*/ 434154 h 436314"/>
              <a:gd name="connsiteX52" fmla="*/ 96706 w 273643"/>
              <a:gd name="connsiteY52" fmla="*/ 434154 h 436314"/>
              <a:gd name="connsiteX53" fmla="*/ 0 w 273643"/>
              <a:gd name="connsiteY53" fmla="*/ 74972 h 436314"/>
              <a:gd name="connsiteX54" fmla="*/ 1631 w 273643"/>
              <a:gd name="connsiteY54" fmla="*/ 76780 h 436314"/>
              <a:gd name="connsiteX55" fmla="*/ 11638 w 273643"/>
              <a:gd name="connsiteY55" fmla="*/ 69491 h 436314"/>
              <a:gd name="connsiteX56" fmla="*/ 29757 w 273643"/>
              <a:gd name="connsiteY56" fmla="*/ 69976 h 436314"/>
              <a:gd name="connsiteX57" fmla="*/ 21160 w 273643"/>
              <a:gd name="connsiteY57" fmla="*/ 74517 h 436314"/>
              <a:gd name="connsiteX58" fmla="*/ 44774 w 273643"/>
              <a:gd name="connsiteY58" fmla="*/ 94487 h 436314"/>
              <a:gd name="connsiteX59" fmla="*/ 60204 w 273643"/>
              <a:gd name="connsiteY59" fmla="*/ 116720 h 436314"/>
              <a:gd name="connsiteX60" fmla="*/ 68360 w 273643"/>
              <a:gd name="connsiteY60" fmla="*/ 118527 h 436314"/>
              <a:gd name="connsiteX61" fmla="*/ 64289 w 273643"/>
              <a:gd name="connsiteY61" fmla="*/ 124890 h 436314"/>
              <a:gd name="connsiteX62" fmla="*/ 72929 w 273643"/>
              <a:gd name="connsiteY62" fmla="*/ 137145 h 436314"/>
              <a:gd name="connsiteX63" fmla="*/ 77896 w 273643"/>
              <a:gd name="connsiteY63" fmla="*/ 147579 h 436314"/>
              <a:gd name="connsiteX64" fmla="*/ 57926 w 273643"/>
              <a:gd name="connsiteY64" fmla="*/ 140775 h 436314"/>
              <a:gd name="connsiteX65" fmla="*/ 53856 w 273643"/>
              <a:gd name="connsiteY65" fmla="*/ 134882 h 436314"/>
              <a:gd name="connsiteX66" fmla="*/ 49771 w 273643"/>
              <a:gd name="connsiteY66" fmla="*/ 145316 h 436314"/>
              <a:gd name="connsiteX67" fmla="*/ 41130 w 273643"/>
              <a:gd name="connsiteY67" fmla="*/ 143053 h 436314"/>
              <a:gd name="connsiteX68" fmla="*/ 28875 w 273643"/>
              <a:gd name="connsiteY68" fmla="*/ 160304 h 436314"/>
              <a:gd name="connsiteX69" fmla="*/ 55208 w 273643"/>
              <a:gd name="connsiteY69" fmla="*/ 172560 h 436314"/>
              <a:gd name="connsiteX70" fmla="*/ 62011 w 273643"/>
              <a:gd name="connsiteY70" fmla="*/ 170282 h 436314"/>
              <a:gd name="connsiteX71" fmla="*/ 67918 w 273643"/>
              <a:gd name="connsiteY71" fmla="*/ 183448 h 436314"/>
              <a:gd name="connsiteX72" fmla="*/ 68374 w 273643"/>
              <a:gd name="connsiteY72" fmla="*/ 208415 h 436314"/>
              <a:gd name="connsiteX73" fmla="*/ 75177 w 273643"/>
              <a:gd name="connsiteY73" fmla="*/ 212955 h 436314"/>
              <a:gd name="connsiteX74" fmla="*/ 79733 w 273643"/>
              <a:gd name="connsiteY74" fmla="*/ 208870 h 436314"/>
              <a:gd name="connsiteX75" fmla="*/ 90166 w 273643"/>
              <a:gd name="connsiteY75" fmla="*/ 229296 h 436314"/>
              <a:gd name="connsiteX76" fmla="*/ 70637 w 273643"/>
              <a:gd name="connsiteY76" fmla="*/ 242447 h 436314"/>
              <a:gd name="connsiteX77" fmla="*/ 70152 w 273643"/>
              <a:gd name="connsiteY77" fmla="*/ 249266 h 436314"/>
              <a:gd name="connsiteX78" fmla="*/ 78367 w 273643"/>
              <a:gd name="connsiteY78" fmla="*/ 255643 h 436314"/>
              <a:gd name="connsiteX79" fmla="*/ 78807 w 273643"/>
              <a:gd name="connsiteY79" fmla="*/ 266076 h 436314"/>
              <a:gd name="connsiteX80" fmla="*/ 71563 w 273643"/>
              <a:gd name="connsiteY80" fmla="*/ 270147 h 436314"/>
              <a:gd name="connsiteX81" fmla="*/ 71563 w 273643"/>
              <a:gd name="connsiteY81" fmla="*/ 281476 h 436314"/>
              <a:gd name="connsiteX82" fmla="*/ 77896 w 273643"/>
              <a:gd name="connsiteY82" fmla="*/ 292850 h 436314"/>
              <a:gd name="connsiteX83" fmla="*/ 70152 w 273643"/>
              <a:gd name="connsiteY83" fmla="*/ 293306 h 436314"/>
              <a:gd name="connsiteX84" fmla="*/ 84729 w 273643"/>
              <a:gd name="connsiteY84" fmla="*/ 321446 h 436314"/>
              <a:gd name="connsiteX85" fmla="*/ 93311 w 273643"/>
              <a:gd name="connsiteY85" fmla="*/ 322342 h 436314"/>
              <a:gd name="connsiteX86" fmla="*/ 96044 w 273643"/>
              <a:gd name="connsiteY86" fmla="*/ 335964 h 436314"/>
              <a:gd name="connsiteX87" fmla="*/ 100600 w 273643"/>
              <a:gd name="connsiteY87" fmla="*/ 339608 h 436314"/>
              <a:gd name="connsiteX88" fmla="*/ 100144 w 273643"/>
              <a:gd name="connsiteY88" fmla="*/ 350042 h 436314"/>
              <a:gd name="connsiteX89" fmla="*/ 108770 w 273643"/>
              <a:gd name="connsiteY89" fmla="*/ 343708 h 436314"/>
              <a:gd name="connsiteX90" fmla="*/ 109666 w 273643"/>
              <a:gd name="connsiteY90" fmla="*/ 328249 h 436314"/>
              <a:gd name="connsiteX91" fmla="*/ 115118 w 273643"/>
              <a:gd name="connsiteY91" fmla="*/ 335523 h 436314"/>
              <a:gd name="connsiteX92" fmla="*/ 123758 w 273643"/>
              <a:gd name="connsiteY92" fmla="*/ 323268 h 436314"/>
              <a:gd name="connsiteX93" fmla="*/ 150532 w 273643"/>
              <a:gd name="connsiteY93" fmla="*/ 300109 h 436314"/>
              <a:gd name="connsiteX94" fmla="*/ 161406 w 273643"/>
              <a:gd name="connsiteY94" fmla="*/ 297817 h 436314"/>
              <a:gd name="connsiteX95" fmla="*/ 163258 w 273643"/>
              <a:gd name="connsiteY95" fmla="*/ 304194 h 436314"/>
              <a:gd name="connsiteX96" fmla="*/ 171413 w 273643"/>
              <a:gd name="connsiteY96" fmla="*/ 294231 h 436314"/>
              <a:gd name="connsiteX97" fmla="*/ 177761 w 273643"/>
              <a:gd name="connsiteY97" fmla="*/ 295098 h 436314"/>
              <a:gd name="connsiteX98" fmla="*/ 183668 w 273643"/>
              <a:gd name="connsiteY98" fmla="*/ 306913 h 436314"/>
              <a:gd name="connsiteX99" fmla="*/ 194998 w 273643"/>
              <a:gd name="connsiteY99" fmla="*/ 302372 h 436314"/>
              <a:gd name="connsiteX100" fmla="*/ 199568 w 273643"/>
              <a:gd name="connsiteY100" fmla="*/ 307853 h 436314"/>
              <a:gd name="connsiteX101" fmla="*/ 205431 w 273643"/>
              <a:gd name="connsiteY101" fmla="*/ 303754 h 436314"/>
              <a:gd name="connsiteX102" fmla="*/ 200920 w 273643"/>
              <a:gd name="connsiteY102" fmla="*/ 295098 h 436314"/>
              <a:gd name="connsiteX103" fmla="*/ 215438 w 273643"/>
              <a:gd name="connsiteY103" fmla="*/ 286032 h 436314"/>
              <a:gd name="connsiteX104" fmla="*/ 229046 w 273643"/>
              <a:gd name="connsiteY104" fmla="*/ 286032 h 436314"/>
              <a:gd name="connsiteX105" fmla="*/ 245401 w 273643"/>
              <a:gd name="connsiteY105" fmla="*/ 265165 h 436314"/>
              <a:gd name="connsiteX106" fmla="*/ 241771 w 273643"/>
              <a:gd name="connsiteY106" fmla="*/ 258802 h 436314"/>
              <a:gd name="connsiteX107" fmla="*/ 249941 w 273643"/>
              <a:gd name="connsiteY107" fmla="*/ 252454 h 436314"/>
              <a:gd name="connsiteX108" fmla="*/ 246767 w 273643"/>
              <a:gd name="connsiteY108" fmla="*/ 206592 h 436314"/>
              <a:gd name="connsiteX109" fmla="*/ 242682 w 273643"/>
              <a:gd name="connsiteY109" fmla="*/ 206592 h 436314"/>
              <a:gd name="connsiteX110" fmla="*/ 238597 w 273643"/>
              <a:gd name="connsiteY110" fmla="*/ 211148 h 436314"/>
              <a:gd name="connsiteX111" fmla="*/ 238127 w 273643"/>
              <a:gd name="connsiteY111" fmla="*/ 197070 h 436314"/>
              <a:gd name="connsiteX112" fmla="*/ 229956 w 273643"/>
              <a:gd name="connsiteY112" fmla="*/ 154852 h 436314"/>
              <a:gd name="connsiteX113" fmla="*/ 220890 w 273643"/>
              <a:gd name="connsiteY113" fmla="*/ 145316 h 436314"/>
              <a:gd name="connsiteX114" fmla="*/ 219979 w 273643"/>
              <a:gd name="connsiteY114" fmla="*/ 118527 h 436314"/>
              <a:gd name="connsiteX115" fmla="*/ 184579 w 273643"/>
              <a:gd name="connsiteY115" fmla="*/ 74046 h 436314"/>
              <a:gd name="connsiteX116" fmla="*/ 152339 w 273643"/>
              <a:gd name="connsiteY116" fmla="*/ 40469 h 436314"/>
              <a:gd name="connsiteX117" fmla="*/ 130400 w 273643"/>
              <a:gd name="connsiteY117" fmla="*/ 0 h 436314"/>
              <a:gd name="connsiteX118" fmla="*/ 106580 w 273643"/>
              <a:gd name="connsiteY118" fmla="*/ 15429 h 436314"/>
              <a:gd name="connsiteX119" fmla="*/ 64979 w 273643"/>
              <a:gd name="connsiteY119" fmla="*/ 18897 h 436314"/>
              <a:gd name="connsiteX120" fmla="*/ 43334 w 273643"/>
              <a:gd name="connsiteY120" fmla="*/ 37942 h 436314"/>
              <a:gd name="connsiteX121" fmla="*/ 22556 w 273643"/>
              <a:gd name="connsiteY121" fmla="*/ 43144 h 436314"/>
              <a:gd name="connsiteX122" fmla="*/ 4350 w 273643"/>
              <a:gd name="connsiteY122" fmla="*/ 61336 h 436314"/>
              <a:gd name="connsiteX123" fmla="*/ 0 w 273643"/>
              <a:gd name="connsiteY123" fmla="*/ 74972 h 43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73643" h="436314">
                <a:moveTo>
                  <a:pt x="166182" y="311439"/>
                </a:moveTo>
                <a:lnTo>
                  <a:pt x="171824" y="307574"/>
                </a:lnTo>
                <a:lnTo>
                  <a:pt x="177879" y="313408"/>
                </a:lnTo>
                <a:lnTo>
                  <a:pt x="168989" y="317111"/>
                </a:lnTo>
                <a:lnTo>
                  <a:pt x="166182" y="311439"/>
                </a:lnTo>
                <a:lnTo>
                  <a:pt x="166182" y="311439"/>
                </a:lnTo>
                <a:close/>
                <a:moveTo>
                  <a:pt x="81070" y="355082"/>
                </a:moveTo>
                <a:lnTo>
                  <a:pt x="75868" y="346691"/>
                </a:lnTo>
                <a:lnTo>
                  <a:pt x="78249" y="342503"/>
                </a:lnTo>
                <a:lnTo>
                  <a:pt x="82055" y="342503"/>
                </a:lnTo>
                <a:lnTo>
                  <a:pt x="86052" y="335420"/>
                </a:lnTo>
                <a:lnTo>
                  <a:pt x="89182" y="341842"/>
                </a:lnTo>
                <a:lnTo>
                  <a:pt x="90064" y="352025"/>
                </a:lnTo>
                <a:lnTo>
                  <a:pt x="85596" y="352025"/>
                </a:lnTo>
                <a:lnTo>
                  <a:pt x="81070" y="355082"/>
                </a:lnTo>
                <a:lnTo>
                  <a:pt x="81070" y="355082"/>
                </a:lnTo>
                <a:close/>
                <a:moveTo>
                  <a:pt x="217422" y="291836"/>
                </a:moveTo>
                <a:lnTo>
                  <a:pt x="208885" y="298640"/>
                </a:lnTo>
                <a:lnTo>
                  <a:pt x="209517" y="305620"/>
                </a:lnTo>
                <a:lnTo>
                  <a:pt x="212984" y="313628"/>
                </a:lnTo>
                <a:lnTo>
                  <a:pt x="218833" y="311674"/>
                </a:lnTo>
                <a:lnTo>
                  <a:pt x="222830" y="305282"/>
                </a:lnTo>
                <a:lnTo>
                  <a:pt x="221978" y="294863"/>
                </a:lnTo>
                <a:lnTo>
                  <a:pt x="217422" y="291836"/>
                </a:lnTo>
                <a:lnTo>
                  <a:pt x="217422" y="291836"/>
                </a:lnTo>
                <a:close/>
                <a:moveTo>
                  <a:pt x="257524" y="369600"/>
                </a:moveTo>
                <a:lnTo>
                  <a:pt x="256113" y="362870"/>
                </a:lnTo>
                <a:lnTo>
                  <a:pt x="261212" y="355288"/>
                </a:lnTo>
                <a:lnTo>
                  <a:pt x="270632" y="355949"/>
                </a:lnTo>
                <a:lnTo>
                  <a:pt x="267398" y="363972"/>
                </a:lnTo>
                <a:lnTo>
                  <a:pt x="262300" y="368866"/>
                </a:lnTo>
                <a:lnTo>
                  <a:pt x="257524" y="369600"/>
                </a:lnTo>
                <a:lnTo>
                  <a:pt x="257524" y="369600"/>
                </a:lnTo>
                <a:close/>
                <a:moveTo>
                  <a:pt x="267502" y="345192"/>
                </a:moveTo>
                <a:lnTo>
                  <a:pt x="263049" y="349307"/>
                </a:lnTo>
                <a:lnTo>
                  <a:pt x="260110" y="340975"/>
                </a:lnTo>
                <a:lnTo>
                  <a:pt x="260434" y="330792"/>
                </a:lnTo>
                <a:lnTo>
                  <a:pt x="263578" y="323371"/>
                </a:lnTo>
                <a:lnTo>
                  <a:pt x="269206" y="319800"/>
                </a:lnTo>
                <a:lnTo>
                  <a:pt x="271513" y="324576"/>
                </a:lnTo>
                <a:lnTo>
                  <a:pt x="273644" y="332937"/>
                </a:lnTo>
                <a:lnTo>
                  <a:pt x="267502" y="345192"/>
                </a:lnTo>
                <a:lnTo>
                  <a:pt x="267502" y="345192"/>
                </a:lnTo>
                <a:close/>
                <a:moveTo>
                  <a:pt x="96706" y="434154"/>
                </a:moveTo>
                <a:lnTo>
                  <a:pt x="92356" y="425087"/>
                </a:lnTo>
                <a:lnTo>
                  <a:pt x="99292" y="416432"/>
                </a:lnTo>
                <a:lnTo>
                  <a:pt x="124801" y="408644"/>
                </a:lnTo>
                <a:lnTo>
                  <a:pt x="136454" y="410804"/>
                </a:lnTo>
                <a:lnTo>
                  <a:pt x="137336" y="418592"/>
                </a:lnTo>
                <a:lnTo>
                  <a:pt x="129548" y="432449"/>
                </a:lnTo>
                <a:lnTo>
                  <a:pt x="108373" y="436314"/>
                </a:lnTo>
                <a:lnTo>
                  <a:pt x="96706" y="434154"/>
                </a:lnTo>
                <a:lnTo>
                  <a:pt x="96706" y="434154"/>
                </a:lnTo>
                <a:close/>
                <a:moveTo>
                  <a:pt x="0" y="74972"/>
                </a:moveTo>
                <a:lnTo>
                  <a:pt x="1631" y="76780"/>
                </a:lnTo>
                <a:lnTo>
                  <a:pt x="11638" y="69491"/>
                </a:lnTo>
                <a:lnTo>
                  <a:pt x="29757" y="69976"/>
                </a:lnTo>
                <a:lnTo>
                  <a:pt x="21160" y="74517"/>
                </a:lnTo>
                <a:lnTo>
                  <a:pt x="44774" y="94487"/>
                </a:lnTo>
                <a:lnTo>
                  <a:pt x="60204" y="116720"/>
                </a:lnTo>
                <a:lnTo>
                  <a:pt x="68360" y="118527"/>
                </a:lnTo>
                <a:lnTo>
                  <a:pt x="64289" y="124890"/>
                </a:lnTo>
                <a:lnTo>
                  <a:pt x="72929" y="137145"/>
                </a:lnTo>
                <a:lnTo>
                  <a:pt x="77896" y="147579"/>
                </a:lnTo>
                <a:lnTo>
                  <a:pt x="57926" y="140775"/>
                </a:lnTo>
                <a:lnTo>
                  <a:pt x="53856" y="134882"/>
                </a:lnTo>
                <a:lnTo>
                  <a:pt x="49771" y="145316"/>
                </a:lnTo>
                <a:lnTo>
                  <a:pt x="41130" y="143053"/>
                </a:lnTo>
                <a:lnTo>
                  <a:pt x="28875" y="160304"/>
                </a:lnTo>
                <a:lnTo>
                  <a:pt x="55208" y="172560"/>
                </a:lnTo>
                <a:lnTo>
                  <a:pt x="62011" y="170282"/>
                </a:lnTo>
                <a:lnTo>
                  <a:pt x="67918" y="183448"/>
                </a:lnTo>
                <a:lnTo>
                  <a:pt x="68374" y="208415"/>
                </a:lnTo>
                <a:lnTo>
                  <a:pt x="75177" y="212955"/>
                </a:lnTo>
                <a:lnTo>
                  <a:pt x="79733" y="208870"/>
                </a:lnTo>
                <a:lnTo>
                  <a:pt x="90166" y="229296"/>
                </a:lnTo>
                <a:lnTo>
                  <a:pt x="70637" y="242447"/>
                </a:lnTo>
                <a:lnTo>
                  <a:pt x="70152" y="249266"/>
                </a:lnTo>
                <a:lnTo>
                  <a:pt x="78367" y="255643"/>
                </a:lnTo>
                <a:lnTo>
                  <a:pt x="78807" y="266076"/>
                </a:lnTo>
                <a:lnTo>
                  <a:pt x="71563" y="270147"/>
                </a:lnTo>
                <a:lnTo>
                  <a:pt x="71563" y="281476"/>
                </a:lnTo>
                <a:lnTo>
                  <a:pt x="77896" y="292850"/>
                </a:lnTo>
                <a:lnTo>
                  <a:pt x="70152" y="293306"/>
                </a:lnTo>
                <a:lnTo>
                  <a:pt x="84729" y="321446"/>
                </a:lnTo>
                <a:lnTo>
                  <a:pt x="93311" y="322342"/>
                </a:lnTo>
                <a:lnTo>
                  <a:pt x="96044" y="335964"/>
                </a:lnTo>
                <a:lnTo>
                  <a:pt x="100600" y="339608"/>
                </a:lnTo>
                <a:lnTo>
                  <a:pt x="100144" y="350042"/>
                </a:lnTo>
                <a:lnTo>
                  <a:pt x="108770" y="343708"/>
                </a:lnTo>
                <a:lnTo>
                  <a:pt x="109666" y="328249"/>
                </a:lnTo>
                <a:lnTo>
                  <a:pt x="115118" y="335523"/>
                </a:lnTo>
                <a:lnTo>
                  <a:pt x="123758" y="323268"/>
                </a:lnTo>
                <a:lnTo>
                  <a:pt x="150532" y="300109"/>
                </a:lnTo>
                <a:lnTo>
                  <a:pt x="161406" y="297817"/>
                </a:lnTo>
                <a:lnTo>
                  <a:pt x="163258" y="304194"/>
                </a:lnTo>
                <a:lnTo>
                  <a:pt x="171413" y="294231"/>
                </a:lnTo>
                <a:lnTo>
                  <a:pt x="177761" y="295098"/>
                </a:lnTo>
                <a:lnTo>
                  <a:pt x="183668" y="306913"/>
                </a:lnTo>
                <a:lnTo>
                  <a:pt x="194998" y="302372"/>
                </a:lnTo>
                <a:lnTo>
                  <a:pt x="199568" y="307853"/>
                </a:lnTo>
                <a:lnTo>
                  <a:pt x="205431" y="303754"/>
                </a:lnTo>
                <a:lnTo>
                  <a:pt x="200920" y="295098"/>
                </a:lnTo>
                <a:lnTo>
                  <a:pt x="215438" y="286032"/>
                </a:lnTo>
                <a:lnTo>
                  <a:pt x="229046" y="286032"/>
                </a:lnTo>
                <a:lnTo>
                  <a:pt x="245401" y="265165"/>
                </a:lnTo>
                <a:lnTo>
                  <a:pt x="241771" y="258802"/>
                </a:lnTo>
                <a:lnTo>
                  <a:pt x="249941" y="252454"/>
                </a:lnTo>
                <a:lnTo>
                  <a:pt x="246767" y="206592"/>
                </a:lnTo>
                <a:lnTo>
                  <a:pt x="242682" y="206592"/>
                </a:lnTo>
                <a:lnTo>
                  <a:pt x="238597" y="211148"/>
                </a:lnTo>
                <a:lnTo>
                  <a:pt x="238127" y="197070"/>
                </a:lnTo>
                <a:lnTo>
                  <a:pt x="229956" y="154852"/>
                </a:lnTo>
                <a:lnTo>
                  <a:pt x="220890" y="145316"/>
                </a:lnTo>
                <a:lnTo>
                  <a:pt x="219979" y="118527"/>
                </a:lnTo>
                <a:lnTo>
                  <a:pt x="184579" y="74046"/>
                </a:lnTo>
                <a:lnTo>
                  <a:pt x="152339" y="40469"/>
                </a:lnTo>
                <a:lnTo>
                  <a:pt x="130400" y="0"/>
                </a:lnTo>
                <a:lnTo>
                  <a:pt x="106580" y="15429"/>
                </a:lnTo>
                <a:lnTo>
                  <a:pt x="64979" y="18897"/>
                </a:lnTo>
                <a:lnTo>
                  <a:pt x="43334" y="37942"/>
                </a:lnTo>
                <a:lnTo>
                  <a:pt x="22556" y="43144"/>
                </a:lnTo>
                <a:lnTo>
                  <a:pt x="4350" y="61336"/>
                </a:lnTo>
                <a:lnTo>
                  <a:pt x="0" y="74972"/>
                </a:lnTo>
                <a:close/>
              </a:path>
            </a:pathLst>
          </a:custGeom>
          <a:solidFill>
            <a:srgbClr val="C04250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87405C91-17F5-7D57-CE40-2F85E945A6F3}"/>
              </a:ext>
            </a:extLst>
          </p:cNvPr>
          <p:cNvSpPr/>
          <p:nvPr/>
        </p:nvSpPr>
        <p:spPr>
          <a:xfrm>
            <a:off x="7912785" y="1311331"/>
            <a:ext cx="1623333" cy="1244624"/>
          </a:xfrm>
          <a:custGeom>
            <a:avLst/>
            <a:gdLst>
              <a:gd name="connsiteX0" fmla="*/ 644770 w 891448"/>
              <a:gd name="connsiteY0" fmla="*/ 145257 h 826530"/>
              <a:gd name="connsiteX1" fmla="*/ 646101 w 891448"/>
              <a:gd name="connsiteY1" fmla="*/ 144081 h 826530"/>
              <a:gd name="connsiteX2" fmla="*/ 647282 w 891448"/>
              <a:gd name="connsiteY2" fmla="*/ 141862 h 826530"/>
              <a:gd name="connsiteX3" fmla="*/ 650534 w 891448"/>
              <a:gd name="connsiteY3" fmla="*/ 138468 h 826530"/>
              <a:gd name="connsiteX4" fmla="*/ 652011 w 891448"/>
              <a:gd name="connsiteY4" fmla="*/ 133369 h 826530"/>
              <a:gd name="connsiteX5" fmla="*/ 653194 w 891448"/>
              <a:gd name="connsiteY5" fmla="*/ 132634 h 826530"/>
              <a:gd name="connsiteX6" fmla="*/ 653564 w 891448"/>
              <a:gd name="connsiteY6" fmla="*/ 134324 h 826530"/>
              <a:gd name="connsiteX7" fmla="*/ 652605 w 891448"/>
              <a:gd name="connsiteY7" fmla="*/ 136763 h 826530"/>
              <a:gd name="connsiteX8" fmla="*/ 652605 w 891448"/>
              <a:gd name="connsiteY8" fmla="*/ 138012 h 826530"/>
              <a:gd name="connsiteX9" fmla="*/ 654305 w 891448"/>
              <a:gd name="connsiteY9" fmla="*/ 138394 h 826530"/>
              <a:gd name="connsiteX10" fmla="*/ 656449 w 891448"/>
              <a:gd name="connsiteY10" fmla="*/ 136322 h 826530"/>
              <a:gd name="connsiteX11" fmla="*/ 658223 w 891448"/>
              <a:gd name="connsiteY11" fmla="*/ 135073 h 826530"/>
              <a:gd name="connsiteX12" fmla="*/ 657999 w 891448"/>
              <a:gd name="connsiteY12" fmla="*/ 133001 h 826530"/>
              <a:gd name="connsiteX13" fmla="*/ 656004 w 891448"/>
              <a:gd name="connsiteY13" fmla="*/ 132546 h 826530"/>
              <a:gd name="connsiteX14" fmla="*/ 656004 w 891448"/>
              <a:gd name="connsiteY14" fmla="*/ 131958 h 826530"/>
              <a:gd name="connsiteX15" fmla="*/ 658223 w 891448"/>
              <a:gd name="connsiteY15" fmla="*/ 131076 h 826530"/>
              <a:gd name="connsiteX16" fmla="*/ 658223 w 891448"/>
              <a:gd name="connsiteY16" fmla="*/ 128270 h 826530"/>
              <a:gd name="connsiteX17" fmla="*/ 657557 w 891448"/>
              <a:gd name="connsiteY17" fmla="*/ 127153 h 826530"/>
              <a:gd name="connsiteX18" fmla="*/ 657557 w 891448"/>
              <a:gd name="connsiteY18" fmla="*/ 125243 h 826530"/>
              <a:gd name="connsiteX19" fmla="*/ 660143 w 891448"/>
              <a:gd name="connsiteY19" fmla="*/ 123171 h 826530"/>
              <a:gd name="connsiteX20" fmla="*/ 661031 w 891448"/>
              <a:gd name="connsiteY20" fmla="*/ 119762 h 826530"/>
              <a:gd name="connsiteX21" fmla="*/ 663026 w 891448"/>
              <a:gd name="connsiteY21" fmla="*/ 119100 h 826530"/>
              <a:gd name="connsiteX22" fmla="*/ 663989 w 891448"/>
              <a:gd name="connsiteY22" fmla="*/ 117469 h 826530"/>
              <a:gd name="connsiteX23" fmla="*/ 663839 w 891448"/>
              <a:gd name="connsiteY23" fmla="*/ 119321 h 826530"/>
              <a:gd name="connsiteX24" fmla="*/ 664208 w 891448"/>
              <a:gd name="connsiteY24" fmla="*/ 120364 h 826530"/>
              <a:gd name="connsiteX25" fmla="*/ 662806 w 891448"/>
              <a:gd name="connsiteY25" fmla="*/ 120878 h 826530"/>
              <a:gd name="connsiteX26" fmla="*/ 661401 w 891448"/>
              <a:gd name="connsiteY26" fmla="*/ 124199 h 826530"/>
              <a:gd name="connsiteX27" fmla="*/ 659627 w 891448"/>
              <a:gd name="connsiteY27" fmla="*/ 126492 h 826530"/>
              <a:gd name="connsiteX28" fmla="*/ 659259 w 891448"/>
              <a:gd name="connsiteY28" fmla="*/ 129445 h 826530"/>
              <a:gd name="connsiteX29" fmla="*/ 660146 w 891448"/>
              <a:gd name="connsiteY29" fmla="*/ 131223 h 826530"/>
              <a:gd name="connsiteX30" fmla="*/ 660812 w 891448"/>
              <a:gd name="connsiteY30" fmla="*/ 133589 h 826530"/>
              <a:gd name="connsiteX31" fmla="*/ 661920 w 891448"/>
              <a:gd name="connsiteY31" fmla="*/ 132399 h 826530"/>
              <a:gd name="connsiteX32" fmla="*/ 663473 w 891448"/>
              <a:gd name="connsiteY32" fmla="*/ 129078 h 826530"/>
              <a:gd name="connsiteX33" fmla="*/ 667388 w 891448"/>
              <a:gd name="connsiteY33" fmla="*/ 125830 h 826530"/>
              <a:gd name="connsiteX34" fmla="*/ 668647 w 891448"/>
              <a:gd name="connsiteY34" fmla="*/ 123523 h 826530"/>
              <a:gd name="connsiteX35" fmla="*/ 668720 w 891448"/>
              <a:gd name="connsiteY35" fmla="*/ 120937 h 826530"/>
              <a:gd name="connsiteX36" fmla="*/ 669977 w 891448"/>
              <a:gd name="connsiteY36" fmla="*/ 118880 h 826530"/>
              <a:gd name="connsiteX37" fmla="*/ 671307 w 891448"/>
              <a:gd name="connsiteY37" fmla="*/ 118365 h 826530"/>
              <a:gd name="connsiteX38" fmla="*/ 671530 w 891448"/>
              <a:gd name="connsiteY38" fmla="*/ 119615 h 826530"/>
              <a:gd name="connsiteX39" fmla="*/ 670938 w 891448"/>
              <a:gd name="connsiteY39" fmla="*/ 120276 h 826530"/>
              <a:gd name="connsiteX40" fmla="*/ 670938 w 891448"/>
              <a:gd name="connsiteY40" fmla="*/ 122730 h 826530"/>
              <a:gd name="connsiteX41" fmla="*/ 672563 w 891448"/>
              <a:gd name="connsiteY41" fmla="*/ 122054 h 826530"/>
              <a:gd name="connsiteX42" fmla="*/ 674709 w 891448"/>
              <a:gd name="connsiteY42" fmla="*/ 119174 h 826530"/>
              <a:gd name="connsiteX43" fmla="*/ 676628 w 891448"/>
              <a:gd name="connsiteY43" fmla="*/ 119100 h 826530"/>
              <a:gd name="connsiteX44" fmla="*/ 679509 w 891448"/>
              <a:gd name="connsiteY44" fmla="*/ 119468 h 826530"/>
              <a:gd name="connsiteX45" fmla="*/ 682836 w 891448"/>
              <a:gd name="connsiteY45" fmla="*/ 118365 h 826530"/>
              <a:gd name="connsiteX46" fmla="*/ 684626 w 891448"/>
              <a:gd name="connsiteY46" fmla="*/ 118219 h 826530"/>
              <a:gd name="connsiteX47" fmla="*/ 686069 w 891448"/>
              <a:gd name="connsiteY47" fmla="*/ 116764 h 826530"/>
              <a:gd name="connsiteX48" fmla="*/ 687995 w 891448"/>
              <a:gd name="connsiteY48" fmla="*/ 116058 h 826530"/>
              <a:gd name="connsiteX49" fmla="*/ 688848 w 891448"/>
              <a:gd name="connsiteY49" fmla="*/ 114207 h 826530"/>
              <a:gd name="connsiteX50" fmla="*/ 688848 w 891448"/>
              <a:gd name="connsiteY50" fmla="*/ 112914 h 826530"/>
              <a:gd name="connsiteX51" fmla="*/ 689181 w 891448"/>
              <a:gd name="connsiteY51" fmla="*/ 111430 h 826530"/>
              <a:gd name="connsiteX52" fmla="*/ 687850 w 891448"/>
              <a:gd name="connsiteY52" fmla="*/ 110019 h 826530"/>
              <a:gd name="connsiteX53" fmla="*/ 688698 w 891448"/>
              <a:gd name="connsiteY53" fmla="*/ 107462 h 826530"/>
              <a:gd name="connsiteX54" fmla="*/ 688589 w 891448"/>
              <a:gd name="connsiteY54" fmla="*/ 102642 h 826530"/>
              <a:gd name="connsiteX55" fmla="*/ 687809 w 891448"/>
              <a:gd name="connsiteY55" fmla="*/ 102716 h 826530"/>
              <a:gd name="connsiteX56" fmla="*/ 686549 w 891448"/>
              <a:gd name="connsiteY56" fmla="*/ 105640 h 826530"/>
              <a:gd name="connsiteX57" fmla="*/ 684069 w 891448"/>
              <a:gd name="connsiteY57" fmla="*/ 108388 h 826530"/>
              <a:gd name="connsiteX58" fmla="*/ 682961 w 891448"/>
              <a:gd name="connsiteY58" fmla="*/ 108388 h 826530"/>
              <a:gd name="connsiteX59" fmla="*/ 682961 w 891448"/>
              <a:gd name="connsiteY59" fmla="*/ 107051 h 826530"/>
              <a:gd name="connsiteX60" fmla="*/ 684516 w 891448"/>
              <a:gd name="connsiteY60" fmla="*/ 105082 h 826530"/>
              <a:gd name="connsiteX61" fmla="*/ 686586 w 891448"/>
              <a:gd name="connsiteY61" fmla="*/ 103833 h 826530"/>
              <a:gd name="connsiteX62" fmla="*/ 686810 w 891448"/>
              <a:gd name="connsiteY62" fmla="*/ 102260 h 826530"/>
              <a:gd name="connsiteX63" fmla="*/ 684516 w 891448"/>
              <a:gd name="connsiteY63" fmla="*/ 100188 h 826530"/>
              <a:gd name="connsiteX64" fmla="*/ 684107 w 891448"/>
              <a:gd name="connsiteY64" fmla="*/ 98675 h 826530"/>
              <a:gd name="connsiteX65" fmla="*/ 683108 w 891448"/>
              <a:gd name="connsiteY65" fmla="*/ 98528 h 826530"/>
              <a:gd name="connsiteX66" fmla="*/ 682032 w 891448"/>
              <a:gd name="connsiteY66" fmla="*/ 99218 h 826530"/>
              <a:gd name="connsiteX67" fmla="*/ 681627 w 891448"/>
              <a:gd name="connsiteY67" fmla="*/ 100526 h 826530"/>
              <a:gd name="connsiteX68" fmla="*/ 680366 w 891448"/>
              <a:gd name="connsiteY68" fmla="*/ 99600 h 826530"/>
              <a:gd name="connsiteX69" fmla="*/ 678551 w 891448"/>
              <a:gd name="connsiteY69" fmla="*/ 99703 h 826530"/>
              <a:gd name="connsiteX70" fmla="*/ 676851 w 891448"/>
              <a:gd name="connsiteY70" fmla="*/ 100849 h 826530"/>
              <a:gd name="connsiteX71" fmla="*/ 675330 w 891448"/>
              <a:gd name="connsiteY71" fmla="*/ 100555 h 826530"/>
              <a:gd name="connsiteX72" fmla="*/ 675962 w 891448"/>
              <a:gd name="connsiteY72" fmla="*/ 99600 h 826530"/>
              <a:gd name="connsiteX73" fmla="*/ 680777 w 891448"/>
              <a:gd name="connsiteY73" fmla="*/ 97411 h 826530"/>
              <a:gd name="connsiteX74" fmla="*/ 682886 w 891448"/>
              <a:gd name="connsiteY74" fmla="*/ 97044 h 826530"/>
              <a:gd name="connsiteX75" fmla="*/ 686217 w 891448"/>
              <a:gd name="connsiteY75" fmla="*/ 93370 h 826530"/>
              <a:gd name="connsiteX76" fmla="*/ 687293 w 891448"/>
              <a:gd name="connsiteY76" fmla="*/ 92547 h 826530"/>
              <a:gd name="connsiteX77" fmla="*/ 689550 w 891448"/>
              <a:gd name="connsiteY77" fmla="*/ 88506 h 826530"/>
              <a:gd name="connsiteX78" fmla="*/ 690549 w 891448"/>
              <a:gd name="connsiteY78" fmla="*/ 85170 h 826530"/>
              <a:gd name="connsiteX79" fmla="*/ 689844 w 891448"/>
              <a:gd name="connsiteY79" fmla="*/ 84612 h 826530"/>
              <a:gd name="connsiteX80" fmla="*/ 688216 w 891448"/>
              <a:gd name="connsiteY80" fmla="*/ 85053 h 826530"/>
              <a:gd name="connsiteX81" fmla="*/ 687142 w 891448"/>
              <a:gd name="connsiteY81" fmla="*/ 85802 h 826530"/>
              <a:gd name="connsiteX82" fmla="*/ 686364 w 891448"/>
              <a:gd name="connsiteY82" fmla="*/ 84759 h 826530"/>
              <a:gd name="connsiteX83" fmla="*/ 687105 w 891448"/>
              <a:gd name="connsiteY83" fmla="*/ 83583 h 826530"/>
              <a:gd name="connsiteX84" fmla="*/ 688328 w 891448"/>
              <a:gd name="connsiteY84" fmla="*/ 82937 h 826530"/>
              <a:gd name="connsiteX85" fmla="*/ 689771 w 891448"/>
              <a:gd name="connsiteY85" fmla="*/ 83098 h 826530"/>
              <a:gd name="connsiteX86" fmla="*/ 690660 w 891448"/>
              <a:gd name="connsiteY86" fmla="*/ 81717 h 826530"/>
              <a:gd name="connsiteX87" fmla="*/ 690588 w 891448"/>
              <a:gd name="connsiteY87" fmla="*/ 79601 h 826530"/>
              <a:gd name="connsiteX88" fmla="*/ 692510 w 891448"/>
              <a:gd name="connsiteY88" fmla="*/ 77573 h 826530"/>
              <a:gd name="connsiteX89" fmla="*/ 692473 w 891448"/>
              <a:gd name="connsiteY89" fmla="*/ 75193 h 826530"/>
              <a:gd name="connsiteX90" fmla="*/ 691919 w 891448"/>
              <a:gd name="connsiteY90" fmla="*/ 74487 h 826530"/>
              <a:gd name="connsiteX91" fmla="*/ 691995 w 891448"/>
              <a:gd name="connsiteY91" fmla="*/ 72856 h 826530"/>
              <a:gd name="connsiteX92" fmla="*/ 690142 w 891448"/>
              <a:gd name="connsiteY92" fmla="*/ 72298 h 826530"/>
              <a:gd name="connsiteX93" fmla="*/ 688366 w 891448"/>
              <a:gd name="connsiteY93" fmla="*/ 73121 h 826530"/>
              <a:gd name="connsiteX94" fmla="*/ 686142 w 891448"/>
              <a:gd name="connsiteY94" fmla="*/ 77529 h 826530"/>
              <a:gd name="connsiteX95" fmla="*/ 685699 w 891448"/>
              <a:gd name="connsiteY95" fmla="*/ 79763 h 826530"/>
              <a:gd name="connsiteX96" fmla="*/ 686811 w 891448"/>
              <a:gd name="connsiteY96" fmla="*/ 81085 h 826530"/>
              <a:gd name="connsiteX97" fmla="*/ 685405 w 891448"/>
              <a:gd name="connsiteY97" fmla="*/ 82878 h 826530"/>
              <a:gd name="connsiteX98" fmla="*/ 684407 w 891448"/>
              <a:gd name="connsiteY98" fmla="*/ 83642 h 826530"/>
              <a:gd name="connsiteX99" fmla="*/ 683812 w 891448"/>
              <a:gd name="connsiteY99" fmla="*/ 83245 h 826530"/>
              <a:gd name="connsiteX100" fmla="*/ 683887 w 891448"/>
              <a:gd name="connsiteY100" fmla="*/ 82099 h 826530"/>
              <a:gd name="connsiteX101" fmla="*/ 683187 w 891448"/>
              <a:gd name="connsiteY101" fmla="*/ 81203 h 826530"/>
              <a:gd name="connsiteX102" fmla="*/ 683146 w 891448"/>
              <a:gd name="connsiteY102" fmla="*/ 79381 h 826530"/>
              <a:gd name="connsiteX103" fmla="*/ 685073 w 891448"/>
              <a:gd name="connsiteY103" fmla="*/ 75869 h 826530"/>
              <a:gd name="connsiteX104" fmla="*/ 684444 w 891448"/>
              <a:gd name="connsiteY104" fmla="*/ 74002 h 826530"/>
              <a:gd name="connsiteX105" fmla="*/ 684777 w 891448"/>
              <a:gd name="connsiteY105" fmla="*/ 72900 h 826530"/>
              <a:gd name="connsiteX106" fmla="*/ 685628 w 891448"/>
              <a:gd name="connsiteY106" fmla="*/ 73591 h 826530"/>
              <a:gd name="connsiteX107" fmla="*/ 686964 w 891448"/>
              <a:gd name="connsiteY107" fmla="*/ 72812 h 826530"/>
              <a:gd name="connsiteX108" fmla="*/ 686260 w 891448"/>
              <a:gd name="connsiteY108" fmla="*/ 70255 h 826530"/>
              <a:gd name="connsiteX109" fmla="*/ 685036 w 891448"/>
              <a:gd name="connsiteY109" fmla="*/ 68154 h 826530"/>
              <a:gd name="connsiteX110" fmla="*/ 683224 w 891448"/>
              <a:gd name="connsiteY110" fmla="*/ 68154 h 826530"/>
              <a:gd name="connsiteX111" fmla="*/ 681001 w 891448"/>
              <a:gd name="connsiteY111" fmla="*/ 68859 h 826530"/>
              <a:gd name="connsiteX112" fmla="*/ 680002 w 891448"/>
              <a:gd name="connsiteY112" fmla="*/ 70637 h 826530"/>
              <a:gd name="connsiteX113" fmla="*/ 679593 w 891448"/>
              <a:gd name="connsiteY113" fmla="*/ 69491 h 826530"/>
              <a:gd name="connsiteX114" fmla="*/ 678929 w 891448"/>
              <a:gd name="connsiteY114" fmla="*/ 68933 h 826530"/>
              <a:gd name="connsiteX115" fmla="*/ 679223 w 891448"/>
              <a:gd name="connsiteY115" fmla="*/ 65920 h 826530"/>
              <a:gd name="connsiteX116" fmla="*/ 678112 w 891448"/>
              <a:gd name="connsiteY116" fmla="*/ 63187 h 826530"/>
              <a:gd name="connsiteX117" fmla="*/ 678554 w 891448"/>
              <a:gd name="connsiteY117" fmla="*/ 58837 h 826530"/>
              <a:gd name="connsiteX118" fmla="*/ 678409 w 891448"/>
              <a:gd name="connsiteY118" fmla="*/ 55649 h 826530"/>
              <a:gd name="connsiteX119" fmla="*/ 679520 w 891448"/>
              <a:gd name="connsiteY119" fmla="*/ 53239 h 826530"/>
              <a:gd name="connsiteX120" fmla="*/ 679816 w 891448"/>
              <a:gd name="connsiteY120" fmla="*/ 49947 h 826530"/>
              <a:gd name="connsiteX121" fmla="*/ 679586 w 891448"/>
              <a:gd name="connsiteY121" fmla="*/ 47478 h 826530"/>
              <a:gd name="connsiteX122" fmla="*/ 681214 w 891448"/>
              <a:gd name="connsiteY122" fmla="*/ 44231 h 826530"/>
              <a:gd name="connsiteX123" fmla="*/ 681359 w 891448"/>
              <a:gd name="connsiteY123" fmla="*/ 41498 h 826530"/>
              <a:gd name="connsiteX124" fmla="*/ 679586 w 891448"/>
              <a:gd name="connsiteY124" fmla="*/ 39279 h 826530"/>
              <a:gd name="connsiteX125" fmla="*/ 679070 w 891448"/>
              <a:gd name="connsiteY125" fmla="*/ 37133 h 826530"/>
              <a:gd name="connsiteX126" fmla="*/ 676040 w 891448"/>
              <a:gd name="connsiteY126" fmla="*/ 34988 h 826530"/>
              <a:gd name="connsiteX127" fmla="*/ 675446 w 891448"/>
              <a:gd name="connsiteY127" fmla="*/ 33225 h 826530"/>
              <a:gd name="connsiteX128" fmla="*/ 672565 w 891448"/>
              <a:gd name="connsiteY128" fmla="*/ 31887 h 826530"/>
              <a:gd name="connsiteX129" fmla="*/ 671678 w 891448"/>
              <a:gd name="connsiteY129" fmla="*/ 32622 h 826530"/>
              <a:gd name="connsiteX130" fmla="*/ 671678 w 891448"/>
              <a:gd name="connsiteY130" fmla="*/ 33812 h 826530"/>
              <a:gd name="connsiteX131" fmla="*/ 670939 w 891448"/>
              <a:gd name="connsiteY131" fmla="*/ 34180 h 826530"/>
              <a:gd name="connsiteX132" fmla="*/ 668206 w 891448"/>
              <a:gd name="connsiteY132" fmla="*/ 31740 h 826530"/>
              <a:gd name="connsiteX133" fmla="*/ 665987 w 891448"/>
              <a:gd name="connsiteY133" fmla="*/ 32181 h 826530"/>
              <a:gd name="connsiteX134" fmla="*/ 665915 w 891448"/>
              <a:gd name="connsiteY134" fmla="*/ 34327 h 826530"/>
              <a:gd name="connsiteX135" fmla="*/ 664510 w 891448"/>
              <a:gd name="connsiteY135" fmla="*/ 37060 h 826530"/>
              <a:gd name="connsiteX136" fmla="*/ 665767 w 891448"/>
              <a:gd name="connsiteY136" fmla="*/ 38397 h 826530"/>
              <a:gd name="connsiteX137" fmla="*/ 667986 w 891448"/>
              <a:gd name="connsiteY137" fmla="*/ 38324 h 826530"/>
              <a:gd name="connsiteX138" fmla="*/ 669759 w 891448"/>
              <a:gd name="connsiteY138" fmla="*/ 37721 h 826530"/>
              <a:gd name="connsiteX139" fmla="*/ 672197 w 891448"/>
              <a:gd name="connsiteY139" fmla="*/ 38911 h 826530"/>
              <a:gd name="connsiteX140" fmla="*/ 672938 w 891448"/>
              <a:gd name="connsiteY140" fmla="*/ 40543 h 826530"/>
              <a:gd name="connsiteX141" fmla="*/ 674636 w 891448"/>
              <a:gd name="connsiteY141" fmla="*/ 40837 h 826530"/>
              <a:gd name="connsiteX142" fmla="*/ 674562 w 891448"/>
              <a:gd name="connsiteY142" fmla="*/ 42159 h 826530"/>
              <a:gd name="connsiteX143" fmla="*/ 671458 w 891448"/>
              <a:gd name="connsiteY143" fmla="*/ 45201 h 826530"/>
              <a:gd name="connsiteX144" fmla="*/ 669908 w 891448"/>
              <a:gd name="connsiteY144" fmla="*/ 45201 h 826530"/>
              <a:gd name="connsiteX145" fmla="*/ 667914 w 891448"/>
              <a:gd name="connsiteY145" fmla="*/ 43570 h 826530"/>
              <a:gd name="connsiteX146" fmla="*/ 666065 w 891448"/>
              <a:gd name="connsiteY146" fmla="*/ 43790 h 826530"/>
              <a:gd name="connsiteX147" fmla="*/ 663998 w 891448"/>
              <a:gd name="connsiteY147" fmla="*/ 43349 h 826530"/>
              <a:gd name="connsiteX148" fmla="*/ 665034 w 891448"/>
              <a:gd name="connsiteY148" fmla="*/ 45113 h 826530"/>
              <a:gd name="connsiteX149" fmla="*/ 666435 w 891448"/>
              <a:gd name="connsiteY149" fmla="*/ 45348 h 826530"/>
              <a:gd name="connsiteX150" fmla="*/ 664809 w 891448"/>
              <a:gd name="connsiteY150" fmla="*/ 46891 h 826530"/>
              <a:gd name="connsiteX151" fmla="*/ 663183 w 891448"/>
              <a:gd name="connsiteY151" fmla="*/ 47478 h 826530"/>
              <a:gd name="connsiteX152" fmla="*/ 660374 w 891448"/>
              <a:gd name="connsiteY152" fmla="*/ 44525 h 826530"/>
              <a:gd name="connsiteX153" fmla="*/ 657344 w 891448"/>
              <a:gd name="connsiteY153" fmla="*/ 46082 h 826530"/>
              <a:gd name="connsiteX154" fmla="*/ 656384 w 891448"/>
              <a:gd name="connsiteY154" fmla="*/ 48816 h 826530"/>
              <a:gd name="connsiteX155" fmla="*/ 654982 w 891448"/>
              <a:gd name="connsiteY155" fmla="*/ 50065 h 826530"/>
              <a:gd name="connsiteX156" fmla="*/ 655201 w 891448"/>
              <a:gd name="connsiteY156" fmla="*/ 51328 h 826530"/>
              <a:gd name="connsiteX157" fmla="*/ 656903 w 891448"/>
              <a:gd name="connsiteY157" fmla="*/ 51916 h 826530"/>
              <a:gd name="connsiteX158" fmla="*/ 657419 w 891448"/>
              <a:gd name="connsiteY158" fmla="*/ 54282 h 826530"/>
              <a:gd name="connsiteX159" fmla="*/ 659713 w 891448"/>
              <a:gd name="connsiteY159" fmla="*/ 55619 h 826530"/>
              <a:gd name="connsiteX160" fmla="*/ 659713 w 891448"/>
              <a:gd name="connsiteY160" fmla="*/ 56648 h 826530"/>
              <a:gd name="connsiteX161" fmla="*/ 658159 w 891448"/>
              <a:gd name="connsiteY161" fmla="*/ 56501 h 826530"/>
              <a:gd name="connsiteX162" fmla="*/ 657791 w 891448"/>
              <a:gd name="connsiteY162" fmla="*/ 58132 h 826530"/>
              <a:gd name="connsiteX163" fmla="*/ 658899 w 891448"/>
              <a:gd name="connsiteY163" fmla="*/ 59234 h 826530"/>
              <a:gd name="connsiteX164" fmla="*/ 658824 w 891448"/>
              <a:gd name="connsiteY164" fmla="*/ 60645 h 826530"/>
              <a:gd name="connsiteX165" fmla="*/ 657494 w 891448"/>
              <a:gd name="connsiteY165" fmla="*/ 60571 h 826530"/>
              <a:gd name="connsiteX166" fmla="*/ 656017 w 891448"/>
              <a:gd name="connsiteY166" fmla="*/ 59381 h 826530"/>
              <a:gd name="connsiteX167" fmla="*/ 654021 w 891448"/>
              <a:gd name="connsiteY167" fmla="*/ 59087 h 826530"/>
              <a:gd name="connsiteX168" fmla="*/ 651877 w 891448"/>
              <a:gd name="connsiteY168" fmla="*/ 57544 h 826530"/>
              <a:gd name="connsiteX169" fmla="*/ 650471 w 891448"/>
              <a:gd name="connsiteY169" fmla="*/ 57236 h 826530"/>
              <a:gd name="connsiteX170" fmla="*/ 648553 w 891448"/>
              <a:gd name="connsiteY170" fmla="*/ 58279 h 826530"/>
              <a:gd name="connsiteX171" fmla="*/ 648330 w 891448"/>
              <a:gd name="connsiteY171" fmla="*/ 60131 h 826530"/>
              <a:gd name="connsiteX172" fmla="*/ 649438 w 891448"/>
              <a:gd name="connsiteY172" fmla="*/ 61967 h 826530"/>
              <a:gd name="connsiteX173" fmla="*/ 648553 w 891448"/>
              <a:gd name="connsiteY173" fmla="*/ 63672 h 826530"/>
              <a:gd name="connsiteX174" fmla="*/ 647664 w 891448"/>
              <a:gd name="connsiteY174" fmla="*/ 63011 h 826530"/>
              <a:gd name="connsiteX175" fmla="*/ 647664 w 891448"/>
              <a:gd name="connsiteY175" fmla="*/ 61673 h 826530"/>
              <a:gd name="connsiteX176" fmla="*/ 646188 w 891448"/>
              <a:gd name="connsiteY176" fmla="*/ 60645 h 826530"/>
              <a:gd name="connsiteX177" fmla="*/ 643908 w 891448"/>
              <a:gd name="connsiteY177" fmla="*/ 59837 h 826530"/>
              <a:gd name="connsiteX178" fmla="*/ 643131 w 891448"/>
              <a:gd name="connsiteY178" fmla="*/ 60101 h 826530"/>
              <a:gd name="connsiteX179" fmla="*/ 641762 w 891448"/>
              <a:gd name="connsiteY179" fmla="*/ 58470 h 826530"/>
              <a:gd name="connsiteX180" fmla="*/ 640466 w 891448"/>
              <a:gd name="connsiteY180" fmla="*/ 58176 h 826530"/>
              <a:gd name="connsiteX181" fmla="*/ 639873 w 891448"/>
              <a:gd name="connsiteY181" fmla="*/ 59249 h 826530"/>
              <a:gd name="connsiteX182" fmla="*/ 640984 w 891448"/>
              <a:gd name="connsiteY182" fmla="*/ 61835 h 826530"/>
              <a:gd name="connsiteX183" fmla="*/ 640576 w 891448"/>
              <a:gd name="connsiteY183" fmla="*/ 64025 h 826530"/>
              <a:gd name="connsiteX184" fmla="*/ 641465 w 891448"/>
              <a:gd name="connsiteY184" fmla="*/ 66670 h 826530"/>
              <a:gd name="connsiteX185" fmla="*/ 643059 w 891448"/>
              <a:gd name="connsiteY185" fmla="*/ 67845 h 826530"/>
              <a:gd name="connsiteX186" fmla="*/ 645538 w 891448"/>
              <a:gd name="connsiteY186" fmla="*/ 68257 h 826530"/>
              <a:gd name="connsiteX187" fmla="*/ 646390 w 891448"/>
              <a:gd name="connsiteY187" fmla="*/ 69300 h 826530"/>
              <a:gd name="connsiteX188" fmla="*/ 645762 w 891448"/>
              <a:gd name="connsiteY188" fmla="*/ 69594 h 826530"/>
              <a:gd name="connsiteX189" fmla="*/ 643393 w 891448"/>
              <a:gd name="connsiteY189" fmla="*/ 69520 h 826530"/>
              <a:gd name="connsiteX190" fmla="*/ 645908 w 891448"/>
              <a:gd name="connsiteY190" fmla="*/ 71034 h 826530"/>
              <a:gd name="connsiteX191" fmla="*/ 646724 w 891448"/>
              <a:gd name="connsiteY191" fmla="*/ 72665 h 826530"/>
              <a:gd name="connsiteX192" fmla="*/ 648481 w 891448"/>
              <a:gd name="connsiteY192" fmla="*/ 73870 h 826530"/>
              <a:gd name="connsiteX193" fmla="*/ 651215 w 891448"/>
              <a:gd name="connsiteY193" fmla="*/ 73797 h 826530"/>
              <a:gd name="connsiteX194" fmla="*/ 652323 w 891448"/>
              <a:gd name="connsiteY194" fmla="*/ 72459 h 826530"/>
              <a:gd name="connsiteX195" fmla="*/ 653359 w 891448"/>
              <a:gd name="connsiteY195" fmla="*/ 72533 h 826530"/>
              <a:gd name="connsiteX196" fmla="*/ 653581 w 891448"/>
              <a:gd name="connsiteY196" fmla="*/ 73943 h 826530"/>
              <a:gd name="connsiteX197" fmla="*/ 651882 w 891448"/>
              <a:gd name="connsiteY197" fmla="*/ 75193 h 826530"/>
              <a:gd name="connsiteX198" fmla="*/ 651143 w 891448"/>
              <a:gd name="connsiteY198" fmla="*/ 78308 h 826530"/>
              <a:gd name="connsiteX199" fmla="*/ 649961 w 891448"/>
              <a:gd name="connsiteY199" fmla="*/ 78602 h 826530"/>
              <a:gd name="connsiteX200" fmla="*/ 647299 w 891448"/>
              <a:gd name="connsiteY200" fmla="*/ 76383 h 826530"/>
              <a:gd name="connsiteX201" fmla="*/ 641681 w 891448"/>
              <a:gd name="connsiteY201" fmla="*/ 75193 h 826530"/>
              <a:gd name="connsiteX202" fmla="*/ 639762 w 891448"/>
              <a:gd name="connsiteY202" fmla="*/ 72386 h 826530"/>
              <a:gd name="connsiteX203" fmla="*/ 638285 w 891448"/>
              <a:gd name="connsiteY203" fmla="*/ 71798 h 826530"/>
              <a:gd name="connsiteX204" fmla="*/ 637619 w 891448"/>
              <a:gd name="connsiteY204" fmla="*/ 70696 h 826530"/>
              <a:gd name="connsiteX205" fmla="*/ 636880 w 891448"/>
              <a:gd name="connsiteY205" fmla="*/ 70696 h 826530"/>
              <a:gd name="connsiteX206" fmla="*/ 635993 w 891448"/>
              <a:gd name="connsiteY206" fmla="*/ 72915 h 826530"/>
              <a:gd name="connsiteX207" fmla="*/ 636289 w 891448"/>
              <a:gd name="connsiteY207" fmla="*/ 73870 h 826530"/>
              <a:gd name="connsiteX208" fmla="*/ 635327 w 891448"/>
              <a:gd name="connsiteY208" fmla="*/ 74987 h 826530"/>
              <a:gd name="connsiteX209" fmla="*/ 636289 w 891448"/>
              <a:gd name="connsiteY209" fmla="*/ 78087 h 826530"/>
              <a:gd name="connsiteX210" fmla="*/ 634736 w 891448"/>
              <a:gd name="connsiteY210" fmla="*/ 79043 h 826530"/>
              <a:gd name="connsiteX211" fmla="*/ 633480 w 891448"/>
              <a:gd name="connsiteY211" fmla="*/ 78381 h 826530"/>
              <a:gd name="connsiteX212" fmla="*/ 633480 w 891448"/>
              <a:gd name="connsiteY212" fmla="*/ 81114 h 826530"/>
              <a:gd name="connsiteX213" fmla="*/ 632295 w 891448"/>
              <a:gd name="connsiteY213" fmla="*/ 81776 h 826530"/>
              <a:gd name="connsiteX214" fmla="*/ 632372 w 891448"/>
              <a:gd name="connsiteY214" fmla="*/ 86140 h 826530"/>
              <a:gd name="connsiteX215" fmla="*/ 633700 w 891448"/>
              <a:gd name="connsiteY215" fmla="*/ 87316 h 826530"/>
              <a:gd name="connsiteX216" fmla="*/ 636805 w 891448"/>
              <a:gd name="connsiteY216" fmla="*/ 87536 h 826530"/>
              <a:gd name="connsiteX217" fmla="*/ 638577 w 891448"/>
              <a:gd name="connsiteY217" fmla="*/ 88506 h 826530"/>
              <a:gd name="connsiteX218" fmla="*/ 640426 w 891448"/>
              <a:gd name="connsiteY218" fmla="*/ 87903 h 826530"/>
              <a:gd name="connsiteX219" fmla="*/ 640426 w 891448"/>
              <a:gd name="connsiteY219" fmla="*/ 88800 h 826530"/>
              <a:gd name="connsiteX220" fmla="*/ 639020 w 891448"/>
              <a:gd name="connsiteY220" fmla="*/ 89608 h 826530"/>
              <a:gd name="connsiteX221" fmla="*/ 636879 w 891448"/>
              <a:gd name="connsiteY221" fmla="*/ 88873 h 826530"/>
              <a:gd name="connsiteX222" fmla="*/ 633774 w 891448"/>
              <a:gd name="connsiteY222" fmla="*/ 88947 h 826530"/>
              <a:gd name="connsiteX223" fmla="*/ 632741 w 891448"/>
              <a:gd name="connsiteY223" fmla="*/ 88432 h 826530"/>
              <a:gd name="connsiteX224" fmla="*/ 630818 w 891448"/>
              <a:gd name="connsiteY224" fmla="*/ 88579 h 826530"/>
              <a:gd name="connsiteX225" fmla="*/ 628157 w 891448"/>
              <a:gd name="connsiteY225" fmla="*/ 92121 h 826530"/>
              <a:gd name="connsiteX226" fmla="*/ 627860 w 891448"/>
              <a:gd name="connsiteY226" fmla="*/ 93678 h 826530"/>
              <a:gd name="connsiteX227" fmla="*/ 628971 w 891448"/>
              <a:gd name="connsiteY227" fmla="*/ 95074 h 826530"/>
              <a:gd name="connsiteX228" fmla="*/ 628675 w 891448"/>
              <a:gd name="connsiteY228" fmla="*/ 96191 h 826530"/>
              <a:gd name="connsiteX229" fmla="*/ 627493 w 891448"/>
              <a:gd name="connsiteY229" fmla="*/ 96705 h 826530"/>
              <a:gd name="connsiteX230" fmla="*/ 627345 w 891448"/>
              <a:gd name="connsiteY230" fmla="*/ 98322 h 826530"/>
              <a:gd name="connsiteX231" fmla="*/ 628453 w 891448"/>
              <a:gd name="connsiteY231" fmla="*/ 99365 h 826530"/>
              <a:gd name="connsiteX232" fmla="*/ 629783 w 891448"/>
              <a:gd name="connsiteY232" fmla="*/ 98557 h 826530"/>
              <a:gd name="connsiteX233" fmla="*/ 632295 w 891448"/>
              <a:gd name="connsiteY233" fmla="*/ 98704 h 826530"/>
              <a:gd name="connsiteX234" fmla="*/ 633994 w 891448"/>
              <a:gd name="connsiteY234" fmla="*/ 96926 h 826530"/>
              <a:gd name="connsiteX235" fmla="*/ 634957 w 891448"/>
              <a:gd name="connsiteY235" fmla="*/ 97969 h 826530"/>
              <a:gd name="connsiteX236" fmla="*/ 634660 w 891448"/>
              <a:gd name="connsiteY236" fmla="*/ 99659 h 826530"/>
              <a:gd name="connsiteX237" fmla="*/ 632813 w 891448"/>
              <a:gd name="connsiteY237" fmla="*/ 99733 h 826530"/>
              <a:gd name="connsiteX238" fmla="*/ 631705 w 891448"/>
              <a:gd name="connsiteY238" fmla="*/ 101805 h 826530"/>
              <a:gd name="connsiteX239" fmla="*/ 632519 w 891448"/>
              <a:gd name="connsiteY239" fmla="*/ 102760 h 826530"/>
              <a:gd name="connsiteX240" fmla="*/ 633994 w 891448"/>
              <a:gd name="connsiteY240" fmla="*/ 102760 h 826530"/>
              <a:gd name="connsiteX241" fmla="*/ 635697 w 891448"/>
              <a:gd name="connsiteY241" fmla="*/ 101143 h 826530"/>
              <a:gd name="connsiteX242" fmla="*/ 636879 w 891448"/>
              <a:gd name="connsiteY242" fmla="*/ 101217 h 826530"/>
              <a:gd name="connsiteX243" fmla="*/ 638798 w 891448"/>
              <a:gd name="connsiteY243" fmla="*/ 99806 h 826530"/>
              <a:gd name="connsiteX244" fmla="*/ 638873 w 891448"/>
              <a:gd name="connsiteY244" fmla="*/ 100996 h 826530"/>
              <a:gd name="connsiteX245" fmla="*/ 637838 w 891448"/>
              <a:gd name="connsiteY245" fmla="*/ 102099 h 826530"/>
              <a:gd name="connsiteX246" fmla="*/ 639094 w 891448"/>
              <a:gd name="connsiteY246" fmla="*/ 102686 h 826530"/>
              <a:gd name="connsiteX247" fmla="*/ 641976 w 891448"/>
              <a:gd name="connsiteY247" fmla="*/ 102613 h 826530"/>
              <a:gd name="connsiteX248" fmla="*/ 642717 w 891448"/>
              <a:gd name="connsiteY248" fmla="*/ 103803 h 826530"/>
              <a:gd name="connsiteX249" fmla="*/ 640868 w 891448"/>
              <a:gd name="connsiteY249" fmla="*/ 103950 h 826530"/>
              <a:gd name="connsiteX250" fmla="*/ 640868 w 891448"/>
              <a:gd name="connsiteY250" fmla="*/ 105655 h 826530"/>
              <a:gd name="connsiteX251" fmla="*/ 642421 w 891448"/>
              <a:gd name="connsiteY251" fmla="*/ 105875 h 826530"/>
              <a:gd name="connsiteX252" fmla="*/ 644640 w 891448"/>
              <a:gd name="connsiteY252" fmla="*/ 105346 h 826530"/>
              <a:gd name="connsiteX253" fmla="*/ 647005 w 891448"/>
              <a:gd name="connsiteY253" fmla="*/ 107051 h 826530"/>
              <a:gd name="connsiteX254" fmla="*/ 651882 w 891448"/>
              <a:gd name="connsiteY254" fmla="*/ 108226 h 826530"/>
              <a:gd name="connsiteX255" fmla="*/ 652473 w 891448"/>
              <a:gd name="connsiteY255" fmla="*/ 109123 h 826530"/>
              <a:gd name="connsiteX256" fmla="*/ 648260 w 891448"/>
              <a:gd name="connsiteY256" fmla="*/ 108976 h 826530"/>
              <a:gd name="connsiteX257" fmla="*/ 646192 w 891448"/>
              <a:gd name="connsiteY257" fmla="*/ 109196 h 826530"/>
              <a:gd name="connsiteX258" fmla="*/ 643384 w 891448"/>
              <a:gd name="connsiteY258" fmla="*/ 107344 h 826530"/>
              <a:gd name="connsiteX259" fmla="*/ 640871 w 891448"/>
              <a:gd name="connsiteY259" fmla="*/ 108300 h 826530"/>
              <a:gd name="connsiteX260" fmla="*/ 640726 w 891448"/>
              <a:gd name="connsiteY260" fmla="*/ 109490 h 826530"/>
              <a:gd name="connsiteX261" fmla="*/ 643384 w 891448"/>
              <a:gd name="connsiteY261" fmla="*/ 110739 h 826530"/>
              <a:gd name="connsiteX262" fmla="*/ 647448 w 891448"/>
              <a:gd name="connsiteY262" fmla="*/ 111268 h 826530"/>
              <a:gd name="connsiteX263" fmla="*/ 651512 w 891448"/>
              <a:gd name="connsiteY263" fmla="*/ 111268 h 826530"/>
              <a:gd name="connsiteX264" fmla="*/ 652918 w 891448"/>
              <a:gd name="connsiteY264" fmla="*/ 112223 h 826530"/>
              <a:gd name="connsiteX265" fmla="*/ 648483 w 891448"/>
              <a:gd name="connsiteY265" fmla="*/ 113031 h 826530"/>
              <a:gd name="connsiteX266" fmla="*/ 647152 w 891448"/>
              <a:gd name="connsiteY266" fmla="*/ 112370 h 826530"/>
              <a:gd name="connsiteX267" fmla="*/ 643159 w 891448"/>
              <a:gd name="connsiteY267" fmla="*/ 111856 h 826530"/>
              <a:gd name="connsiteX268" fmla="*/ 640427 w 891448"/>
              <a:gd name="connsiteY268" fmla="*/ 111709 h 826530"/>
              <a:gd name="connsiteX269" fmla="*/ 639244 w 891448"/>
              <a:gd name="connsiteY269" fmla="*/ 110225 h 826530"/>
              <a:gd name="connsiteX270" fmla="*/ 637247 w 891448"/>
              <a:gd name="connsiteY270" fmla="*/ 109563 h 826530"/>
              <a:gd name="connsiteX271" fmla="*/ 634441 w 891448"/>
              <a:gd name="connsiteY271" fmla="*/ 107051 h 826530"/>
              <a:gd name="connsiteX272" fmla="*/ 633259 w 891448"/>
              <a:gd name="connsiteY272" fmla="*/ 107932 h 826530"/>
              <a:gd name="connsiteX273" fmla="*/ 631854 w 891448"/>
              <a:gd name="connsiteY273" fmla="*/ 109416 h 826530"/>
              <a:gd name="connsiteX274" fmla="*/ 628749 w 891448"/>
              <a:gd name="connsiteY274" fmla="*/ 109563 h 826530"/>
              <a:gd name="connsiteX275" fmla="*/ 627348 w 891448"/>
              <a:gd name="connsiteY275" fmla="*/ 110754 h 826530"/>
              <a:gd name="connsiteX276" fmla="*/ 626754 w 891448"/>
              <a:gd name="connsiteY276" fmla="*/ 114369 h 826530"/>
              <a:gd name="connsiteX277" fmla="*/ 629046 w 891448"/>
              <a:gd name="connsiteY277" fmla="*/ 116441 h 826530"/>
              <a:gd name="connsiteX278" fmla="*/ 628973 w 891448"/>
              <a:gd name="connsiteY278" fmla="*/ 118733 h 826530"/>
              <a:gd name="connsiteX279" fmla="*/ 628234 w 891448"/>
              <a:gd name="connsiteY279" fmla="*/ 119688 h 826530"/>
              <a:gd name="connsiteX280" fmla="*/ 627051 w 891448"/>
              <a:gd name="connsiteY280" fmla="*/ 116441 h 826530"/>
              <a:gd name="connsiteX281" fmla="*/ 625794 w 891448"/>
              <a:gd name="connsiteY281" fmla="*/ 116294 h 826530"/>
              <a:gd name="connsiteX282" fmla="*/ 624610 w 891448"/>
              <a:gd name="connsiteY282" fmla="*/ 120790 h 826530"/>
              <a:gd name="connsiteX283" fmla="*/ 624907 w 891448"/>
              <a:gd name="connsiteY283" fmla="*/ 123376 h 826530"/>
              <a:gd name="connsiteX284" fmla="*/ 626384 w 891448"/>
              <a:gd name="connsiteY284" fmla="*/ 123832 h 826530"/>
              <a:gd name="connsiteX285" fmla="*/ 627049 w 891448"/>
              <a:gd name="connsiteY285" fmla="*/ 123009 h 826530"/>
              <a:gd name="connsiteX286" fmla="*/ 628232 w 891448"/>
              <a:gd name="connsiteY286" fmla="*/ 123156 h 826530"/>
              <a:gd name="connsiteX287" fmla="*/ 629634 w 891448"/>
              <a:gd name="connsiteY287" fmla="*/ 125448 h 826530"/>
              <a:gd name="connsiteX288" fmla="*/ 631114 w 891448"/>
              <a:gd name="connsiteY288" fmla="*/ 125889 h 826530"/>
              <a:gd name="connsiteX289" fmla="*/ 629489 w 891448"/>
              <a:gd name="connsiteY289" fmla="*/ 126271 h 826530"/>
              <a:gd name="connsiteX290" fmla="*/ 628381 w 891448"/>
              <a:gd name="connsiteY290" fmla="*/ 127079 h 826530"/>
              <a:gd name="connsiteX291" fmla="*/ 626679 w 891448"/>
              <a:gd name="connsiteY291" fmla="*/ 125155 h 826530"/>
              <a:gd name="connsiteX292" fmla="*/ 624018 w 891448"/>
              <a:gd name="connsiteY292" fmla="*/ 125522 h 826530"/>
              <a:gd name="connsiteX293" fmla="*/ 623721 w 891448"/>
              <a:gd name="connsiteY293" fmla="*/ 129151 h 826530"/>
              <a:gd name="connsiteX294" fmla="*/ 624535 w 891448"/>
              <a:gd name="connsiteY294" fmla="*/ 130400 h 826530"/>
              <a:gd name="connsiteX295" fmla="*/ 625865 w 891448"/>
              <a:gd name="connsiteY295" fmla="*/ 129666 h 826530"/>
              <a:gd name="connsiteX296" fmla="*/ 624979 w 891448"/>
              <a:gd name="connsiteY296" fmla="*/ 131062 h 826530"/>
              <a:gd name="connsiteX297" fmla="*/ 625127 w 891448"/>
              <a:gd name="connsiteY297" fmla="*/ 135646 h 826530"/>
              <a:gd name="connsiteX298" fmla="*/ 626384 w 891448"/>
              <a:gd name="connsiteY298" fmla="*/ 134544 h 826530"/>
              <a:gd name="connsiteX299" fmla="*/ 627937 w 891448"/>
              <a:gd name="connsiteY299" fmla="*/ 135059 h 826530"/>
              <a:gd name="connsiteX300" fmla="*/ 627937 w 891448"/>
              <a:gd name="connsiteY300" fmla="*/ 138086 h 826530"/>
              <a:gd name="connsiteX301" fmla="*/ 630670 w 891448"/>
              <a:gd name="connsiteY301" fmla="*/ 138967 h 826530"/>
              <a:gd name="connsiteX302" fmla="*/ 634808 w 891448"/>
              <a:gd name="connsiteY302" fmla="*/ 141862 h 826530"/>
              <a:gd name="connsiteX303" fmla="*/ 636655 w 891448"/>
              <a:gd name="connsiteY303" fmla="*/ 141113 h 826530"/>
              <a:gd name="connsiteX304" fmla="*/ 637469 w 891448"/>
              <a:gd name="connsiteY304" fmla="*/ 139203 h 826530"/>
              <a:gd name="connsiteX305" fmla="*/ 637024 w 891448"/>
              <a:gd name="connsiteY305" fmla="*/ 137425 h 826530"/>
              <a:gd name="connsiteX306" fmla="*/ 639835 w 891448"/>
              <a:gd name="connsiteY306" fmla="*/ 137645 h 826530"/>
              <a:gd name="connsiteX307" fmla="*/ 640351 w 891448"/>
              <a:gd name="connsiteY307" fmla="*/ 139423 h 826530"/>
              <a:gd name="connsiteX308" fmla="*/ 639835 w 891448"/>
              <a:gd name="connsiteY308" fmla="*/ 141186 h 826530"/>
              <a:gd name="connsiteX309" fmla="*/ 640277 w 891448"/>
              <a:gd name="connsiteY309" fmla="*/ 143332 h 826530"/>
              <a:gd name="connsiteX310" fmla="*/ 641092 w 891448"/>
              <a:gd name="connsiteY310" fmla="*/ 142817 h 826530"/>
              <a:gd name="connsiteX311" fmla="*/ 642864 w 891448"/>
              <a:gd name="connsiteY311" fmla="*/ 137939 h 826530"/>
              <a:gd name="connsiteX312" fmla="*/ 642643 w 891448"/>
              <a:gd name="connsiteY312" fmla="*/ 133721 h 826530"/>
              <a:gd name="connsiteX313" fmla="*/ 643457 w 891448"/>
              <a:gd name="connsiteY313" fmla="*/ 130915 h 826530"/>
              <a:gd name="connsiteX314" fmla="*/ 645748 w 891448"/>
              <a:gd name="connsiteY314" fmla="*/ 128622 h 826530"/>
              <a:gd name="connsiteX315" fmla="*/ 646706 w 891448"/>
              <a:gd name="connsiteY315" fmla="*/ 126404 h 826530"/>
              <a:gd name="connsiteX316" fmla="*/ 646706 w 891448"/>
              <a:gd name="connsiteY316" fmla="*/ 129063 h 826530"/>
              <a:gd name="connsiteX317" fmla="*/ 644343 w 891448"/>
              <a:gd name="connsiteY317" fmla="*/ 132987 h 826530"/>
              <a:gd name="connsiteX318" fmla="*/ 643823 w 891448"/>
              <a:gd name="connsiteY318" fmla="*/ 135793 h 826530"/>
              <a:gd name="connsiteX319" fmla="*/ 644415 w 891448"/>
              <a:gd name="connsiteY319" fmla="*/ 137498 h 826530"/>
              <a:gd name="connsiteX320" fmla="*/ 643604 w 891448"/>
              <a:gd name="connsiteY320" fmla="*/ 141275 h 826530"/>
              <a:gd name="connsiteX321" fmla="*/ 644564 w 891448"/>
              <a:gd name="connsiteY321" fmla="*/ 143258 h 826530"/>
              <a:gd name="connsiteX322" fmla="*/ 644267 w 891448"/>
              <a:gd name="connsiteY322" fmla="*/ 144522 h 826530"/>
              <a:gd name="connsiteX323" fmla="*/ 644770 w 891448"/>
              <a:gd name="connsiteY323" fmla="*/ 145257 h 826530"/>
              <a:gd name="connsiteX324" fmla="*/ 644770 w 891448"/>
              <a:gd name="connsiteY324" fmla="*/ 145257 h 826530"/>
              <a:gd name="connsiteX325" fmla="*/ 649745 w 891448"/>
              <a:gd name="connsiteY325" fmla="*/ 54826 h 826530"/>
              <a:gd name="connsiteX326" fmla="*/ 650393 w 891448"/>
              <a:gd name="connsiteY326" fmla="*/ 54341 h 826530"/>
              <a:gd name="connsiteX327" fmla="*/ 651667 w 891448"/>
              <a:gd name="connsiteY327" fmla="*/ 54341 h 826530"/>
              <a:gd name="connsiteX328" fmla="*/ 652503 w 891448"/>
              <a:gd name="connsiteY328" fmla="*/ 54899 h 826530"/>
              <a:gd name="connsiteX329" fmla="*/ 654132 w 891448"/>
              <a:gd name="connsiteY329" fmla="*/ 54899 h 826530"/>
              <a:gd name="connsiteX330" fmla="*/ 654298 w 891448"/>
              <a:gd name="connsiteY330" fmla="*/ 56633 h 826530"/>
              <a:gd name="connsiteX331" fmla="*/ 653223 w 891448"/>
              <a:gd name="connsiteY331" fmla="*/ 56751 h 826530"/>
              <a:gd name="connsiteX332" fmla="*/ 652334 w 891448"/>
              <a:gd name="connsiteY332" fmla="*/ 56060 h 826530"/>
              <a:gd name="connsiteX333" fmla="*/ 650371 w 891448"/>
              <a:gd name="connsiteY333" fmla="*/ 55708 h 826530"/>
              <a:gd name="connsiteX334" fmla="*/ 649745 w 891448"/>
              <a:gd name="connsiteY334" fmla="*/ 54826 h 826530"/>
              <a:gd name="connsiteX335" fmla="*/ 649745 w 891448"/>
              <a:gd name="connsiteY335" fmla="*/ 54826 h 826530"/>
              <a:gd name="connsiteX336" fmla="*/ 651188 w 891448"/>
              <a:gd name="connsiteY336" fmla="*/ 144360 h 826530"/>
              <a:gd name="connsiteX337" fmla="*/ 651520 w 891448"/>
              <a:gd name="connsiteY337" fmla="*/ 142538 h 826530"/>
              <a:gd name="connsiteX338" fmla="*/ 652855 w 891448"/>
              <a:gd name="connsiteY338" fmla="*/ 141172 h 826530"/>
              <a:gd name="connsiteX339" fmla="*/ 653038 w 891448"/>
              <a:gd name="connsiteY339" fmla="*/ 139834 h 826530"/>
              <a:gd name="connsiteX340" fmla="*/ 654333 w 891448"/>
              <a:gd name="connsiteY340" fmla="*/ 139203 h 826530"/>
              <a:gd name="connsiteX341" fmla="*/ 655110 w 891448"/>
              <a:gd name="connsiteY341" fmla="*/ 139761 h 826530"/>
              <a:gd name="connsiteX342" fmla="*/ 654333 w 891448"/>
              <a:gd name="connsiteY342" fmla="*/ 141098 h 826530"/>
              <a:gd name="connsiteX343" fmla="*/ 654111 w 891448"/>
              <a:gd name="connsiteY343" fmla="*/ 142244 h 826530"/>
              <a:gd name="connsiteX344" fmla="*/ 652036 w 891448"/>
              <a:gd name="connsiteY344" fmla="*/ 144169 h 826530"/>
              <a:gd name="connsiteX345" fmla="*/ 651188 w 891448"/>
              <a:gd name="connsiteY345" fmla="*/ 144360 h 826530"/>
              <a:gd name="connsiteX346" fmla="*/ 651188 w 891448"/>
              <a:gd name="connsiteY346" fmla="*/ 144360 h 826530"/>
              <a:gd name="connsiteX347" fmla="*/ 672476 w 891448"/>
              <a:gd name="connsiteY347" fmla="*/ 124816 h 826530"/>
              <a:gd name="connsiteX348" fmla="*/ 674922 w 891448"/>
              <a:gd name="connsiteY348" fmla="*/ 121584 h 826530"/>
              <a:gd name="connsiteX349" fmla="*/ 676253 w 891448"/>
              <a:gd name="connsiteY349" fmla="*/ 121584 h 826530"/>
              <a:gd name="connsiteX350" fmla="*/ 678250 w 891448"/>
              <a:gd name="connsiteY350" fmla="*/ 120364 h 826530"/>
              <a:gd name="connsiteX351" fmla="*/ 680065 w 891448"/>
              <a:gd name="connsiteY351" fmla="*/ 121172 h 826530"/>
              <a:gd name="connsiteX352" fmla="*/ 682140 w 891448"/>
              <a:gd name="connsiteY352" fmla="*/ 123068 h 826530"/>
              <a:gd name="connsiteX353" fmla="*/ 681437 w 891448"/>
              <a:gd name="connsiteY353" fmla="*/ 124405 h 826530"/>
              <a:gd name="connsiteX354" fmla="*/ 678697 w 891448"/>
              <a:gd name="connsiteY354" fmla="*/ 124332 h 826530"/>
              <a:gd name="connsiteX355" fmla="*/ 677105 w 891448"/>
              <a:gd name="connsiteY355" fmla="*/ 126007 h 826530"/>
              <a:gd name="connsiteX356" fmla="*/ 674365 w 891448"/>
              <a:gd name="connsiteY356" fmla="*/ 126330 h 826530"/>
              <a:gd name="connsiteX357" fmla="*/ 672847 w 891448"/>
              <a:gd name="connsiteY357" fmla="*/ 125860 h 826530"/>
              <a:gd name="connsiteX358" fmla="*/ 672476 w 891448"/>
              <a:gd name="connsiteY358" fmla="*/ 124816 h 826530"/>
              <a:gd name="connsiteX359" fmla="*/ 672476 w 891448"/>
              <a:gd name="connsiteY359" fmla="*/ 124816 h 826530"/>
              <a:gd name="connsiteX360" fmla="*/ 826906 w 891448"/>
              <a:gd name="connsiteY360" fmla="*/ 3997 h 826530"/>
              <a:gd name="connsiteX361" fmla="*/ 827683 w 891448"/>
              <a:gd name="connsiteY361" fmla="*/ 2219 h 826530"/>
              <a:gd name="connsiteX362" fmla="*/ 828906 w 891448"/>
              <a:gd name="connsiteY362" fmla="*/ 2072 h 826530"/>
              <a:gd name="connsiteX363" fmla="*/ 829903 w 891448"/>
              <a:gd name="connsiteY363" fmla="*/ 3850 h 826530"/>
              <a:gd name="connsiteX364" fmla="*/ 828090 w 891448"/>
              <a:gd name="connsiteY364" fmla="*/ 4555 h 826530"/>
              <a:gd name="connsiteX365" fmla="*/ 826906 w 891448"/>
              <a:gd name="connsiteY365" fmla="*/ 3997 h 826530"/>
              <a:gd name="connsiteX366" fmla="*/ 826906 w 891448"/>
              <a:gd name="connsiteY366" fmla="*/ 3997 h 826530"/>
              <a:gd name="connsiteX367" fmla="*/ 752636 w 891448"/>
              <a:gd name="connsiteY367" fmla="*/ 148842 h 826530"/>
              <a:gd name="connsiteX368" fmla="*/ 751858 w 891448"/>
              <a:gd name="connsiteY368" fmla="*/ 149665 h 826530"/>
              <a:gd name="connsiteX369" fmla="*/ 752784 w 891448"/>
              <a:gd name="connsiteY369" fmla="*/ 150841 h 826530"/>
              <a:gd name="connsiteX370" fmla="*/ 754784 w 891448"/>
              <a:gd name="connsiteY370" fmla="*/ 150914 h 826530"/>
              <a:gd name="connsiteX371" fmla="*/ 754859 w 891448"/>
              <a:gd name="connsiteY371" fmla="*/ 149430 h 826530"/>
              <a:gd name="connsiteX372" fmla="*/ 753562 w 891448"/>
              <a:gd name="connsiteY372" fmla="*/ 148695 h 826530"/>
              <a:gd name="connsiteX373" fmla="*/ 752636 w 891448"/>
              <a:gd name="connsiteY373" fmla="*/ 148842 h 826530"/>
              <a:gd name="connsiteX374" fmla="*/ 752636 w 891448"/>
              <a:gd name="connsiteY374" fmla="*/ 148842 h 826530"/>
              <a:gd name="connsiteX375" fmla="*/ 715792 w 891448"/>
              <a:gd name="connsiteY375" fmla="*/ 171501 h 826530"/>
              <a:gd name="connsiteX376" fmla="*/ 716606 w 891448"/>
              <a:gd name="connsiteY376" fmla="*/ 172750 h 826530"/>
              <a:gd name="connsiteX377" fmla="*/ 718453 w 891448"/>
              <a:gd name="connsiteY377" fmla="*/ 172677 h 826530"/>
              <a:gd name="connsiteX378" fmla="*/ 717420 w 891448"/>
              <a:gd name="connsiteY378" fmla="*/ 170987 h 826530"/>
              <a:gd name="connsiteX379" fmla="*/ 715792 w 891448"/>
              <a:gd name="connsiteY379" fmla="*/ 171501 h 826530"/>
              <a:gd name="connsiteX380" fmla="*/ 715792 w 891448"/>
              <a:gd name="connsiteY380" fmla="*/ 171501 h 826530"/>
              <a:gd name="connsiteX381" fmla="*/ 663701 w 891448"/>
              <a:gd name="connsiteY381" fmla="*/ 170576 h 826530"/>
              <a:gd name="connsiteX382" fmla="*/ 662778 w 891448"/>
              <a:gd name="connsiteY382" fmla="*/ 168092 h 826530"/>
              <a:gd name="connsiteX383" fmla="*/ 662848 w 891448"/>
              <a:gd name="connsiteY383" fmla="*/ 166858 h 826530"/>
              <a:gd name="connsiteX384" fmla="*/ 664036 w 891448"/>
              <a:gd name="connsiteY384" fmla="*/ 166784 h 826530"/>
              <a:gd name="connsiteX385" fmla="*/ 664960 w 891448"/>
              <a:gd name="connsiteY385" fmla="*/ 167945 h 826530"/>
              <a:gd name="connsiteX386" fmla="*/ 664960 w 891448"/>
              <a:gd name="connsiteY386" fmla="*/ 169753 h 826530"/>
              <a:gd name="connsiteX387" fmla="*/ 664333 w 891448"/>
              <a:gd name="connsiteY387" fmla="*/ 170502 h 826530"/>
              <a:gd name="connsiteX388" fmla="*/ 663701 w 891448"/>
              <a:gd name="connsiteY388" fmla="*/ 170576 h 826530"/>
              <a:gd name="connsiteX389" fmla="*/ 663701 w 891448"/>
              <a:gd name="connsiteY389" fmla="*/ 170576 h 826530"/>
              <a:gd name="connsiteX390" fmla="*/ 649150 w 891448"/>
              <a:gd name="connsiteY390" fmla="*/ 201420 h 826530"/>
              <a:gd name="connsiteX391" fmla="*/ 648745 w 891448"/>
              <a:gd name="connsiteY391" fmla="*/ 200391 h 826530"/>
              <a:gd name="connsiteX392" fmla="*/ 648781 w 891448"/>
              <a:gd name="connsiteY392" fmla="*/ 198687 h 826530"/>
              <a:gd name="connsiteX393" fmla="*/ 648041 w 891448"/>
              <a:gd name="connsiteY393" fmla="*/ 196130 h 826530"/>
              <a:gd name="connsiteX394" fmla="*/ 647523 w 891448"/>
              <a:gd name="connsiteY394" fmla="*/ 195527 h 826530"/>
              <a:gd name="connsiteX395" fmla="*/ 646858 w 891448"/>
              <a:gd name="connsiteY395" fmla="*/ 196159 h 826530"/>
              <a:gd name="connsiteX396" fmla="*/ 646080 w 891448"/>
              <a:gd name="connsiteY396" fmla="*/ 198569 h 826530"/>
              <a:gd name="connsiteX397" fmla="*/ 646634 w 891448"/>
              <a:gd name="connsiteY397" fmla="*/ 201905 h 826530"/>
              <a:gd name="connsiteX398" fmla="*/ 648004 w 891448"/>
              <a:gd name="connsiteY398" fmla="*/ 204241 h 826530"/>
              <a:gd name="connsiteX399" fmla="*/ 647447 w 891448"/>
              <a:gd name="connsiteY399" fmla="*/ 205725 h 826530"/>
              <a:gd name="connsiteX400" fmla="*/ 646561 w 891448"/>
              <a:gd name="connsiteY400" fmla="*/ 205843 h 826530"/>
              <a:gd name="connsiteX401" fmla="*/ 645078 w 891448"/>
              <a:gd name="connsiteY401" fmla="*/ 205167 h 826530"/>
              <a:gd name="connsiteX402" fmla="*/ 641266 w 891448"/>
              <a:gd name="connsiteY402" fmla="*/ 205035 h 826530"/>
              <a:gd name="connsiteX403" fmla="*/ 641078 w 891448"/>
              <a:gd name="connsiteY403" fmla="*/ 203433 h 826530"/>
              <a:gd name="connsiteX404" fmla="*/ 640156 w 891448"/>
              <a:gd name="connsiteY404" fmla="*/ 203213 h 826530"/>
              <a:gd name="connsiteX405" fmla="*/ 637192 w 891448"/>
              <a:gd name="connsiteY405" fmla="*/ 201243 h 826530"/>
              <a:gd name="connsiteX406" fmla="*/ 635897 w 891448"/>
              <a:gd name="connsiteY406" fmla="*/ 201317 h 826530"/>
              <a:gd name="connsiteX407" fmla="*/ 635491 w 891448"/>
              <a:gd name="connsiteY407" fmla="*/ 200612 h 826530"/>
              <a:gd name="connsiteX408" fmla="*/ 634677 w 891448"/>
              <a:gd name="connsiteY408" fmla="*/ 199980 h 826530"/>
              <a:gd name="connsiteX409" fmla="*/ 633602 w 891448"/>
              <a:gd name="connsiteY409" fmla="*/ 199950 h 826530"/>
              <a:gd name="connsiteX410" fmla="*/ 633383 w 891448"/>
              <a:gd name="connsiteY410" fmla="*/ 198907 h 826530"/>
              <a:gd name="connsiteX411" fmla="*/ 634452 w 891448"/>
              <a:gd name="connsiteY411" fmla="*/ 197276 h 826530"/>
              <a:gd name="connsiteX412" fmla="*/ 635305 w 891448"/>
              <a:gd name="connsiteY412" fmla="*/ 197129 h 826530"/>
              <a:gd name="connsiteX413" fmla="*/ 636306 w 891448"/>
              <a:gd name="connsiteY413" fmla="*/ 195424 h 826530"/>
              <a:gd name="connsiteX414" fmla="*/ 636194 w 891448"/>
              <a:gd name="connsiteY414" fmla="*/ 194014 h 826530"/>
              <a:gd name="connsiteX415" fmla="*/ 634751 w 891448"/>
              <a:gd name="connsiteY415" fmla="*/ 191339 h 826530"/>
              <a:gd name="connsiteX416" fmla="*/ 633973 w 891448"/>
              <a:gd name="connsiteY416" fmla="*/ 190707 h 826530"/>
              <a:gd name="connsiteX417" fmla="*/ 634010 w 891448"/>
              <a:gd name="connsiteY417" fmla="*/ 192236 h 826530"/>
              <a:gd name="connsiteX418" fmla="*/ 634902 w 891448"/>
              <a:gd name="connsiteY418" fmla="*/ 193088 h 826530"/>
              <a:gd name="connsiteX419" fmla="*/ 635048 w 891448"/>
              <a:gd name="connsiteY419" fmla="*/ 194690 h 826530"/>
              <a:gd name="connsiteX420" fmla="*/ 634416 w 891448"/>
              <a:gd name="connsiteY420" fmla="*/ 195792 h 826530"/>
              <a:gd name="connsiteX421" fmla="*/ 632824 w 891448"/>
              <a:gd name="connsiteY421" fmla="*/ 195718 h 826530"/>
              <a:gd name="connsiteX422" fmla="*/ 632234 w 891448"/>
              <a:gd name="connsiteY422" fmla="*/ 196350 h 826530"/>
              <a:gd name="connsiteX423" fmla="*/ 632527 w 891448"/>
              <a:gd name="connsiteY423" fmla="*/ 196717 h 826530"/>
              <a:gd name="connsiteX424" fmla="*/ 632751 w 891448"/>
              <a:gd name="connsiteY424" fmla="*/ 198055 h 826530"/>
              <a:gd name="connsiteX425" fmla="*/ 631568 w 891448"/>
              <a:gd name="connsiteY425" fmla="*/ 199363 h 826530"/>
              <a:gd name="connsiteX426" fmla="*/ 630567 w 891448"/>
              <a:gd name="connsiteY426" fmla="*/ 199172 h 826530"/>
              <a:gd name="connsiteX427" fmla="*/ 629273 w 891448"/>
              <a:gd name="connsiteY427" fmla="*/ 197055 h 826530"/>
              <a:gd name="connsiteX428" fmla="*/ 629309 w 891448"/>
              <a:gd name="connsiteY428" fmla="*/ 195836 h 826530"/>
              <a:gd name="connsiteX429" fmla="*/ 628904 w 891448"/>
              <a:gd name="connsiteY429" fmla="*/ 194572 h 826530"/>
              <a:gd name="connsiteX430" fmla="*/ 629938 w 891448"/>
              <a:gd name="connsiteY430" fmla="*/ 192118 h 826530"/>
              <a:gd name="connsiteX431" fmla="*/ 629603 w 891448"/>
              <a:gd name="connsiteY431" fmla="*/ 191192 h 826530"/>
              <a:gd name="connsiteX432" fmla="*/ 629752 w 891448"/>
              <a:gd name="connsiteY432" fmla="*/ 189899 h 826530"/>
              <a:gd name="connsiteX433" fmla="*/ 628789 w 891448"/>
              <a:gd name="connsiteY433" fmla="*/ 190869 h 826530"/>
              <a:gd name="connsiteX434" fmla="*/ 628272 w 891448"/>
              <a:gd name="connsiteY434" fmla="*/ 192573 h 826530"/>
              <a:gd name="connsiteX435" fmla="*/ 627309 w 891448"/>
              <a:gd name="connsiteY435" fmla="*/ 194234 h 826530"/>
              <a:gd name="connsiteX436" fmla="*/ 627531 w 891448"/>
              <a:gd name="connsiteY436" fmla="*/ 195057 h 826530"/>
              <a:gd name="connsiteX437" fmla="*/ 627271 w 891448"/>
              <a:gd name="connsiteY437" fmla="*/ 196688 h 826530"/>
              <a:gd name="connsiteX438" fmla="*/ 625237 w 891448"/>
              <a:gd name="connsiteY438" fmla="*/ 196541 h 826530"/>
              <a:gd name="connsiteX439" fmla="*/ 624015 w 891448"/>
              <a:gd name="connsiteY439" fmla="*/ 195498 h 826530"/>
              <a:gd name="connsiteX440" fmla="*/ 622869 w 891448"/>
              <a:gd name="connsiteY440" fmla="*/ 195424 h 826530"/>
              <a:gd name="connsiteX441" fmla="*/ 622312 w 891448"/>
              <a:gd name="connsiteY441" fmla="*/ 194499 h 826530"/>
              <a:gd name="connsiteX442" fmla="*/ 623163 w 891448"/>
              <a:gd name="connsiteY442" fmla="*/ 192794 h 826530"/>
              <a:gd name="connsiteX443" fmla="*/ 623423 w 891448"/>
              <a:gd name="connsiteY443" fmla="*/ 190413 h 826530"/>
              <a:gd name="connsiteX444" fmla="*/ 624015 w 891448"/>
              <a:gd name="connsiteY444" fmla="*/ 189679 h 826530"/>
              <a:gd name="connsiteX445" fmla="*/ 624049 w 891448"/>
              <a:gd name="connsiteY445" fmla="*/ 187857 h 826530"/>
              <a:gd name="connsiteX446" fmla="*/ 626162 w 891448"/>
              <a:gd name="connsiteY446" fmla="*/ 183860 h 826530"/>
              <a:gd name="connsiteX447" fmla="*/ 624863 w 891448"/>
              <a:gd name="connsiteY447" fmla="*/ 184668 h 826530"/>
              <a:gd name="connsiteX448" fmla="*/ 623421 w 891448"/>
              <a:gd name="connsiteY448" fmla="*/ 185270 h 826530"/>
              <a:gd name="connsiteX449" fmla="*/ 622495 w 891448"/>
              <a:gd name="connsiteY449" fmla="*/ 189267 h 826530"/>
              <a:gd name="connsiteX450" fmla="*/ 622384 w 891448"/>
              <a:gd name="connsiteY450" fmla="*/ 192030 h 826530"/>
              <a:gd name="connsiteX451" fmla="*/ 621032 w 891448"/>
              <a:gd name="connsiteY451" fmla="*/ 193573 h 826530"/>
              <a:gd name="connsiteX452" fmla="*/ 620329 w 891448"/>
              <a:gd name="connsiteY452" fmla="*/ 193014 h 826530"/>
              <a:gd name="connsiteX453" fmla="*/ 621346 w 891448"/>
              <a:gd name="connsiteY453" fmla="*/ 191178 h 826530"/>
              <a:gd name="connsiteX454" fmla="*/ 621477 w 891448"/>
              <a:gd name="connsiteY454" fmla="*/ 190649 h 826530"/>
              <a:gd name="connsiteX455" fmla="*/ 620869 w 891448"/>
              <a:gd name="connsiteY455" fmla="*/ 190502 h 826530"/>
              <a:gd name="connsiteX456" fmla="*/ 619683 w 891448"/>
              <a:gd name="connsiteY456" fmla="*/ 193205 h 826530"/>
              <a:gd name="connsiteX457" fmla="*/ 617385 w 891448"/>
              <a:gd name="connsiteY457" fmla="*/ 193205 h 826530"/>
              <a:gd name="connsiteX458" fmla="*/ 616831 w 891448"/>
              <a:gd name="connsiteY458" fmla="*/ 191942 h 826530"/>
              <a:gd name="connsiteX459" fmla="*/ 616906 w 891448"/>
              <a:gd name="connsiteY459" fmla="*/ 189458 h 826530"/>
              <a:gd name="connsiteX460" fmla="*/ 616349 w 891448"/>
              <a:gd name="connsiteY460" fmla="*/ 188342 h 826530"/>
              <a:gd name="connsiteX461" fmla="*/ 616718 w 891448"/>
              <a:gd name="connsiteY461" fmla="*/ 186931 h 826530"/>
              <a:gd name="connsiteX462" fmla="*/ 618979 w 891448"/>
              <a:gd name="connsiteY462" fmla="*/ 185491 h 826530"/>
              <a:gd name="connsiteX463" fmla="*/ 619495 w 891448"/>
              <a:gd name="connsiteY463" fmla="*/ 184036 h 826530"/>
              <a:gd name="connsiteX464" fmla="*/ 619313 w 891448"/>
              <a:gd name="connsiteY464" fmla="*/ 183037 h 826530"/>
              <a:gd name="connsiteX465" fmla="*/ 619940 w 891448"/>
              <a:gd name="connsiteY465" fmla="*/ 181406 h 826530"/>
              <a:gd name="connsiteX466" fmla="*/ 621423 w 891448"/>
              <a:gd name="connsiteY466" fmla="*/ 179966 h 826530"/>
              <a:gd name="connsiteX467" fmla="*/ 622867 w 891448"/>
              <a:gd name="connsiteY467" fmla="*/ 179628 h 826530"/>
              <a:gd name="connsiteX468" fmla="*/ 623863 w 891448"/>
              <a:gd name="connsiteY468" fmla="*/ 178849 h 826530"/>
              <a:gd name="connsiteX469" fmla="*/ 626716 w 891448"/>
              <a:gd name="connsiteY469" fmla="*/ 178658 h 826530"/>
              <a:gd name="connsiteX470" fmla="*/ 627753 w 891448"/>
              <a:gd name="connsiteY470" fmla="*/ 177247 h 826530"/>
              <a:gd name="connsiteX471" fmla="*/ 629602 w 891448"/>
              <a:gd name="connsiteY471" fmla="*/ 176586 h 826530"/>
              <a:gd name="connsiteX472" fmla="*/ 630901 w 891448"/>
              <a:gd name="connsiteY472" fmla="*/ 176174 h 826530"/>
              <a:gd name="connsiteX473" fmla="*/ 630935 w 891448"/>
              <a:gd name="connsiteY473" fmla="*/ 174999 h 826530"/>
              <a:gd name="connsiteX474" fmla="*/ 631824 w 891448"/>
              <a:gd name="connsiteY474" fmla="*/ 174132 h 826530"/>
              <a:gd name="connsiteX475" fmla="*/ 633600 w 891448"/>
              <a:gd name="connsiteY475" fmla="*/ 174058 h 826530"/>
              <a:gd name="connsiteX476" fmla="*/ 636267 w 891448"/>
              <a:gd name="connsiteY476" fmla="*/ 175219 h 826530"/>
              <a:gd name="connsiteX477" fmla="*/ 639490 w 891448"/>
              <a:gd name="connsiteY477" fmla="*/ 175366 h 826530"/>
              <a:gd name="connsiteX478" fmla="*/ 640824 w 891448"/>
              <a:gd name="connsiteY478" fmla="*/ 174514 h 826530"/>
              <a:gd name="connsiteX479" fmla="*/ 642379 w 891448"/>
              <a:gd name="connsiteY479" fmla="*/ 174955 h 826530"/>
              <a:gd name="connsiteX480" fmla="*/ 643191 w 891448"/>
              <a:gd name="connsiteY480" fmla="*/ 176924 h 826530"/>
              <a:gd name="connsiteX481" fmla="*/ 644674 w 891448"/>
              <a:gd name="connsiteY481" fmla="*/ 176850 h 826530"/>
              <a:gd name="connsiteX482" fmla="*/ 644858 w 891448"/>
              <a:gd name="connsiteY482" fmla="*/ 175689 h 826530"/>
              <a:gd name="connsiteX483" fmla="*/ 646080 w 891448"/>
              <a:gd name="connsiteY483" fmla="*/ 175542 h 826530"/>
              <a:gd name="connsiteX484" fmla="*/ 648041 w 891448"/>
              <a:gd name="connsiteY484" fmla="*/ 177100 h 826530"/>
              <a:gd name="connsiteX485" fmla="*/ 648894 w 891448"/>
              <a:gd name="connsiteY485" fmla="*/ 176630 h 826530"/>
              <a:gd name="connsiteX486" fmla="*/ 650746 w 891448"/>
              <a:gd name="connsiteY486" fmla="*/ 176806 h 826530"/>
              <a:gd name="connsiteX487" fmla="*/ 651594 w 891448"/>
              <a:gd name="connsiteY487" fmla="*/ 175880 h 826530"/>
              <a:gd name="connsiteX488" fmla="*/ 650780 w 891448"/>
              <a:gd name="connsiteY488" fmla="*/ 175175 h 826530"/>
              <a:gd name="connsiteX489" fmla="*/ 649303 w 891448"/>
              <a:gd name="connsiteY489" fmla="*/ 175513 h 826530"/>
              <a:gd name="connsiteX490" fmla="*/ 648080 w 891448"/>
              <a:gd name="connsiteY490" fmla="*/ 174249 h 826530"/>
              <a:gd name="connsiteX491" fmla="*/ 647043 w 891448"/>
              <a:gd name="connsiteY491" fmla="*/ 174132 h 826530"/>
              <a:gd name="connsiteX492" fmla="*/ 647227 w 891448"/>
              <a:gd name="connsiteY492" fmla="*/ 173397 h 826530"/>
              <a:gd name="connsiteX493" fmla="*/ 648521 w 891448"/>
              <a:gd name="connsiteY493" fmla="*/ 172471 h 826530"/>
              <a:gd name="connsiteX494" fmla="*/ 648670 w 891448"/>
              <a:gd name="connsiteY494" fmla="*/ 171428 h 826530"/>
              <a:gd name="connsiteX495" fmla="*/ 647078 w 891448"/>
              <a:gd name="connsiteY495" fmla="*/ 170796 h 826530"/>
              <a:gd name="connsiteX496" fmla="*/ 647412 w 891448"/>
              <a:gd name="connsiteY496" fmla="*/ 170282 h 826530"/>
              <a:gd name="connsiteX497" fmla="*/ 649412 w 891448"/>
              <a:gd name="connsiteY497" fmla="*/ 170355 h 826530"/>
              <a:gd name="connsiteX498" fmla="*/ 649855 w 891448"/>
              <a:gd name="connsiteY498" fmla="*/ 169768 h 826530"/>
              <a:gd name="connsiteX499" fmla="*/ 647670 w 891448"/>
              <a:gd name="connsiteY499" fmla="*/ 168945 h 826530"/>
              <a:gd name="connsiteX500" fmla="*/ 647190 w 891448"/>
              <a:gd name="connsiteY500" fmla="*/ 169576 h 826530"/>
              <a:gd name="connsiteX501" fmla="*/ 645784 w 891448"/>
              <a:gd name="connsiteY501" fmla="*/ 169768 h 826530"/>
              <a:gd name="connsiteX502" fmla="*/ 644601 w 891448"/>
              <a:gd name="connsiteY502" fmla="*/ 168019 h 826530"/>
              <a:gd name="connsiteX503" fmla="*/ 644969 w 891448"/>
              <a:gd name="connsiteY503" fmla="*/ 166873 h 826530"/>
              <a:gd name="connsiteX504" fmla="*/ 646709 w 891448"/>
              <a:gd name="connsiteY504" fmla="*/ 165506 h 826530"/>
              <a:gd name="connsiteX505" fmla="*/ 646783 w 891448"/>
              <a:gd name="connsiteY505" fmla="*/ 164389 h 826530"/>
              <a:gd name="connsiteX506" fmla="*/ 645894 w 891448"/>
              <a:gd name="connsiteY506" fmla="*/ 164316 h 826530"/>
              <a:gd name="connsiteX507" fmla="*/ 645155 w 891448"/>
              <a:gd name="connsiteY507" fmla="*/ 162831 h 826530"/>
              <a:gd name="connsiteX508" fmla="*/ 645228 w 891448"/>
              <a:gd name="connsiteY508" fmla="*/ 159378 h 826530"/>
              <a:gd name="connsiteX509" fmla="*/ 645784 w 891448"/>
              <a:gd name="connsiteY509" fmla="*/ 158673 h 826530"/>
              <a:gd name="connsiteX510" fmla="*/ 645338 w 891448"/>
              <a:gd name="connsiteY510" fmla="*/ 156895 h 826530"/>
              <a:gd name="connsiteX511" fmla="*/ 645562 w 891448"/>
              <a:gd name="connsiteY511" fmla="*/ 155117 h 826530"/>
              <a:gd name="connsiteX512" fmla="*/ 647134 w 891448"/>
              <a:gd name="connsiteY512" fmla="*/ 154955 h 826530"/>
              <a:gd name="connsiteX513" fmla="*/ 648908 w 891448"/>
              <a:gd name="connsiteY513" fmla="*/ 154367 h 826530"/>
              <a:gd name="connsiteX514" fmla="*/ 651127 w 891448"/>
              <a:gd name="connsiteY514" fmla="*/ 154441 h 826530"/>
              <a:gd name="connsiteX515" fmla="*/ 652531 w 891448"/>
              <a:gd name="connsiteY515" fmla="*/ 154147 h 826530"/>
              <a:gd name="connsiteX516" fmla="*/ 654599 w 891448"/>
              <a:gd name="connsiteY516" fmla="*/ 154882 h 826530"/>
              <a:gd name="connsiteX517" fmla="*/ 656301 w 891448"/>
              <a:gd name="connsiteY517" fmla="*/ 154882 h 826530"/>
              <a:gd name="connsiteX518" fmla="*/ 658293 w 891448"/>
              <a:gd name="connsiteY518" fmla="*/ 157468 h 826530"/>
              <a:gd name="connsiteX519" fmla="*/ 659256 w 891448"/>
              <a:gd name="connsiteY519" fmla="*/ 161524 h 826530"/>
              <a:gd name="connsiteX520" fmla="*/ 659331 w 891448"/>
              <a:gd name="connsiteY520" fmla="*/ 167299 h 826530"/>
              <a:gd name="connsiteX521" fmla="*/ 658516 w 891448"/>
              <a:gd name="connsiteY521" fmla="*/ 169959 h 826530"/>
              <a:gd name="connsiteX522" fmla="*/ 659404 w 891448"/>
              <a:gd name="connsiteY522" fmla="*/ 170840 h 826530"/>
              <a:gd name="connsiteX523" fmla="*/ 660660 w 891448"/>
              <a:gd name="connsiteY523" fmla="*/ 170179 h 826530"/>
              <a:gd name="connsiteX524" fmla="*/ 664356 w 891448"/>
              <a:gd name="connsiteY524" fmla="*/ 172177 h 826530"/>
              <a:gd name="connsiteX525" fmla="*/ 665686 w 891448"/>
              <a:gd name="connsiteY525" fmla="*/ 174617 h 826530"/>
              <a:gd name="connsiteX526" fmla="*/ 666942 w 891448"/>
              <a:gd name="connsiteY526" fmla="*/ 174984 h 826530"/>
              <a:gd name="connsiteX527" fmla="*/ 666942 w 891448"/>
              <a:gd name="connsiteY527" fmla="*/ 173647 h 826530"/>
              <a:gd name="connsiteX528" fmla="*/ 671155 w 891448"/>
              <a:gd name="connsiteY528" fmla="*/ 173573 h 826530"/>
              <a:gd name="connsiteX529" fmla="*/ 673815 w 891448"/>
              <a:gd name="connsiteY529" fmla="*/ 176013 h 826530"/>
              <a:gd name="connsiteX530" fmla="*/ 674778 w 891448"/>
              <a:gd name="connsiteY530" fmla="*/ 175204 h 826530"/>
              <a:gd name="connsiteX531" fmla="*/ 673596 w 891448"/>
              <a:gd name="connsiteY531" fmla="*/ 174014 h 826530"/>
              <a:gd name="connsiteX532" fmla="*/ 675149 w 891448"/>
              <a:gd name="connsiteY532" fmla="*/ 172692 h 826530"/>
              <a:gd name="connsiteX533" fmla="*/ 678178 w 891448"/>
              <a:gd name="connsiteY533" fmla="*/ 171281 h 826530"/>
              <a:gd name="connsiteX534" fmla="*/ 680245 w 891448"/>
              <a:gd name="connsiteY534" fmla="*/ 168327 h 826530"/>
              <a:gd name="connsiteX535" fmla="*/ 684090 w 891448"/>
              <a:gd name="connsiteY535" fmla="*/ 165961 h 826530"/>
              <a:gd name="connsiteX536" fmla="*/ 687487 w 891448"/>
              <a:gd name="connsiteY536" fmla="*/ 162347 h 826530"/>
              <a:gd name="connsiteX537" fmla="*/ 687637 w 891448"/>
              <a:gd name="connsiteY537" fmla="*/ 160422 h 826530"/>
              <a:gd name="connsiteX538" fmla="*/ 689039 w 891448"/>
              <a:gd name="connsiteY538" fmla="*/ 159246 h 826530"/>
              <a:gd name="connsiteX539" fmla="*/ 687562 w 891448"/>
              <a:gd name="connsiteY539" fmla="*/ 159158 h 826530"/>
              <a:gd name="connsiteX540" fmla="*/ 686306 w 891448"/>
              <a:gd name="connsiteY540" fmla="*/ 160422 h 826530"/>
              <a:gd name="connsiteX541" fmla="*/ 686157 w 891448"/>
              <a:gd name="connsiteY541" fmla="*/ 162053 h 826530"/>
              <a:gd name="connsiteX542" fmla="*/ 682846 w 891448"/>
              <a:gd name="connsiteY542" fmla="*/ 165535 h 826530"/>
              <a:gd name="connsiteX543" fmla="*/ 680586 w 891448"/>
              <a:gd name="connsiteY543" fmla="*/ 166873 h 826530"/>
              <a:gd name="connsiteX544" fmla="*/ 680586 w 891448"/>
              <a:gd name="connsiteY544" fmla="*/ 167534 h 826530"/>
              <a:gd name="connsiteX545" fmla="*/ 677549 w 891448"/>
              <a:gd name="connsiteY545" fmla="*/ 170179 h 826530"/>
              <a:gd name="connsiteX546" fmla="*/ 674106 w 891448"/>
              <a:gd name="connsiteY546" fmla="*/ 171472 h 826530"/>
              <a:gd name="connsiteX547" fmla="*/ 672923 w 891448"/>
              <a:gd name="connsiteY547" fmla="*/ 170620 h 826530"/>
              <a:gd name="connsiteX548" fmla="*/ 671774 w 891448"/>
              <a:gd name="connsiteY548" fmla="*/ 170576 h 826530"/>
              <a:gd name="connsiteX549" fmla="*/ 671517 w 891448"/>
              <a:gd name="connsiteY549" fmla="*/ 171178 h 826530"/>
              <a:gd name="connsiteX550" fmla="*/ 669185 w 891448"/>
              <a:gd name="connsiteY550" fmla="*/ 171178 h 826530"/>
              <a:gd name="connsiteX551" fmla="*/ 666481 w 891448"/>
              <a:gd name="connsiteY551" fmla="*/ 169620 h 826530"/>
              <a:gd name="connsiteX552" fmla="*/ 666666 w 891448"/>
              <a:gd name="connsiteY552" fmla="*/ 168386 h 826530"/>
              <a:gd name="connsiteX553" fmla="*/ 668260 w 891448"/>
              <a:gd name="connsiteY553" fmla="*/ 167020 h 826530"/>
              <a:gd name="connsiteX554" fmla="*/ 670149 w 891448"/>
              <a:gd name="connsiteY554" fmla="*/ 165756 h 826530"/>
              <a:gd name="connsiteX555" fmla="*/ 670371 w 891448"/>
              <a:gd name="connsiteY555" fmla="*/ 163904 h 826530"/>
              <a:gd name="connsiteX556" fmla="*/ 668150 w 891448"/>
              <a:gd name="connsiteY556" fmla="*/ 165579 h 826530"/>
              <a:gd name="connsiteX557" fmla="*/ 667335 w 891448"/>
              <a:gd name="connsiteY557" fmla="*/ 166873 h 826530"/>
              <a:gd name="connsiteX558" fmla="*/ 665707 w 891448"/>
              <a:gd name="connsiteY558" fmla="*/ 166799 h 826530"/>
              <a:gd name="connsiteX559" fmla="*/ 664487 w 891448"/>
              <a:gd name="connsiteY559" fmla="*/ 164345 h 826530"/>
              <a:gd name="connsiteX560" fmla="*/ 664487 w 891448"/>
              <a:gd name="connsiteY560" fmla="*/ 163419 h 826530"/>
              <a:gd name="connsiteX561" fmla="*/ 665743 w 891448"/>
              <a:gd name="connsiteY561" fmla="*/ 163243 h 826530"/>
              <a:gd name="connsiteX562" fmla="*/ 667485 w 891448"/>
              <a:gd name="connsiteY562" fmla="*/ 162391 h 826530"/>
              <a:gd name="connsiteX563" fmla="*/ 667706 w 891448"/>
              <a:gd name="connsiteY563" fmla="*/ 161685 h 826530"/>
              <a:gd name="connsiteX564" fmla="*/ 665967 w 891448"/>
              <a:gd name="connsiteY564" fmla="*/ 161612 h 826530"/>
              <a:gd name="connsiteX565" fmla="*/ 665967 w 891448"/>
              <a:gd name="connsiteY565" fmla="*/ 160686 h 826530"/>
              <a:gd name="connsiteX566" fmla="*/ 667003 w 891448"/>
              <a:gd name="connsiteY566" fmla="*/ 159893 h 826530"/>
              <a:gd name="connsiteX567" fmla="*/ 668485 w 891448"/>
              <a:gd name="connsiteY567" fmla="*/ 160495 h 826530"/>
              <a:gd name="connsiteX568" fmla="*/ 669892 w 891448"/>
              <a:gd name="connsiteY568" fmla="*/ 160348 h 826530"/>
              <a:gd name="connsiteX569" fmla="*/ 670112 w 891448"/>
              <a:gd name="connsiteY569" fmla="*/ 159158 h 826530"/>
              <a:gd name="connsiteX570" fmla="*/ 668409 w 891448"/>
              <a:gd name="connsiteY570" fmla="*/ 159158 h 826530"/>
              <a:gd name="connsiteX571" fmla="*/ 667261 w 891448"/>
              <a:gd name="connsiteY571" fmla="*/ 158408 h 826530"/>
              <a:gd name="connsiteX572" fmla="*/ 666484 w 891448"/>
              <a:gd name="connsiteY572" fmla="*/ 159452 h 826530"/>
              <a:gd name="connsiteX573" fmla="*/ 664892 w 891448"/>
              <a:gd name="connsiteY573" fmla="*/ 159334 h 826530"/>
              <a:gd name="connsiteX574" fmla="*/ 664117 w 891448"/>
              <a:gd name="connsiteY574" fmla="*/ 157821 h 826530"/>
              <a:gd name="connsiteX575" fmla="*/ 664782 w 891448"/>
              <a:gd name="connsiteY575" fmla="*/ 156704 h 826530"/>
              <a:gd name="connsiteX576" fmla="*/ 666484 w 891448"/>
              <a:gd name="connsiteY576" fmla="*/ 156307 h 826530"/>
              <a:gd name="connsiteX577" fmla="*/ 667758 w 891448"/>
              <a:gd name="connsiteY577" fmla="*/ 155396 h 826530"/>
              <a:gd name="connsiteX578" fmla="*/ 669828 w 891448"/>
              <a:gd name="connsiteY578" fmla="*/ 155543 h 826530"/>
              <a:gd name="connsiteX579" fmla="*/ 671896 w 891448"/>
              <a:gd name="connsiteY579" fmla="*/ 156351 h 826530"/>
              <a:gd name="connsiteX580" fmla="*/ 673449 w 891448"/>
              <a:gd name="connsiteY580" fmla="*/ 155396 h 826530"/>
              <a:gd name="connsiteX581" fmla="*/ 671160 w 891448"/>
              <a:gd name="connsiteY581" fmla="*/ 155396 h 826530"/>
              <a:gd name="connsiteX582" fmla="*/ 670791 w 891448"/>
              <a:gd name="connsiteY582" fmla="*/ 154279 h 826530"/>
              <a:gd name="connsiteX583" fmla="*/ 672563 w 891448"/>
              <a:gd name="connsiteY583" fmla="*/ 152442 h 826530"/>
              <a:gd name="connsiteX584" fmla="*/ 674043 w 891448"/>
              <a:gd name="connsiteY584" fmla="*/ 152369 h 826530"/>
              <a:gd name="connsiteX585" fmla="*/ 674709 w 891448"/>
              <a:gd name="connsiteY585" fmla="*/ 151473 h 826530"/>
              <a:gd name="connsiteX586" fmla="*/ 673155 w 891448"/>
              <a:gd name="connsiteY586" fmla="*/ 151473 h 826530"/>
              <a:gd name="connsiteX587" fmla="*/ 673080 w 891448"/>
              <a:gd name="connsiteY587" fmla="*/ 150444 h 826530"/>
              <a:gd name="connsiteX588" fmla="*/ 674337 w 891448"/>
              <a:gd name="connsiteY588" fmla="*/ 148519 h 826530"/>
              <a:gd name="connsiteX589" fmla="*/ 676110 w 891448"/>
              <a:gd name="connsiteY589" fmla="*/ 148225 h 826530"/>
              <a:gd name="connsiteX590" fmla="*/ 675299 w 891448"/>
              <a:gd name="connsiteY590" fmla="*/ 146594 h 826530"/>
              <a:gd name="connsiteX591" fmla="*/ 677809 w 891448"/>
              <a:gd name="connsiteY591" fmla="*/ 142832 h 826530"/>
              <a:gd name="connsiteX592" fmla="*/ 679509 w 891448"/>
              <a:gd name="connsiteY592" fmla="*/ 141789 h 826530"/>
              <a:gd name="connsiteX593" fmla="*/ 679953 w 891448"/>
              <a:gd name="connsiteY593" fmla="*/ 140466 h 826530"/>
              <a:gd name="connsiteX594" fmla="*/ 678179 w 891448"/>
              <a:gd name="connsiteY594" fmla="*/ 140760 h 826530"/>
              <a:gd name="connsiteX595" fmla="*/ 675370 w 891448"/>
              <a:gd name="connsiteY595" fmla="*/ 144243 h 826530"/>
              <a:gd name="connsiteX596" fmla="*/ 673154 w 891448"/>
              <a:gd name="connsiteY596" fmla="*/ 148446 h 826530"/>
              <a:gd name="connsiteX597" fmla="*/ 670125 w 891448"/>
              <a:gd name="connsiteY597" fmla="*/ 150885 h 826530"/>
              <a:gd name="connsiteX598" fmla="*/ 667683 w 891448"/>
              <a:gd name="connsiteY598" fmla="*/ 153398 h 826530"/>
              <a:gd name="connsiteX599" fmla="*/ 666058 w 891448"/>
              <a:gd name="connsiteY599" fmla="*/ 152883 h 826530"/>
              <a:gd name="connsiteX600" fmla="*/ 663028 w 891448"/>
              <a:gd name="connsiteY600" fmla="*/ 152957 h 826530"/>
              <a:gd name="connsiteX601" fmla="*/ 662954 w 891448"/>
              <a:gd name="connsiteY601" fmla="*/ 151619 h 826530"/>
              <a:gd name="connsiteX602" fmla="*/ 664505 w 891448"/>
              <a:gd name="connsiteY602" fmla="*/ 149401 h 826530"/>
              <a:gd name="connsiteX603" fmla="*/ 666649 w 891448"/>
              <a:gd name="connsiteY603" fmla="*/ 148446 h 826530"/>
              <a:gd name="connsiteX604" fmla="*/ 666649 w 891448"/>
              <a:gd name="connsiteY604" fmla="*/ 146447 h 826530"/>
              <a:gd name="connsiteX605" fmla="*/ 663621 w 891448"/>
              <a:gd name="connsiteY605" fmla="*/ 148666 h 826530"/>
              <a:gd name="connsiteX606" fmla="*/ 660959 w 891448"/>
              <a:gd name="connsiteY606" fmla="*/ 148372 h 826530"/>
              <a:gd name="connsiteX607" fmla="*/ 661034 w 891448"/>
              <a:gd name="connsiteY607" fmla="*/ 149856 h 826530"/>
              <a:gd name="connsiteX608" fmla="*/ 659335 w 891448"/>
              <a:gd name="connsiteY608" fmla="*/ 151032 h 826530"/>
              <a:gd name="connsiteX609" fmla="*/ 656599 w 891448"/>
              <a:gd name="connsiteY609" fmla="*/ 150811 h 826530"/>
              <a:gd name="connsiteX610" fmla="*/ 654013 w 891448"/>
              <a:gd name="connsiteY610" fmla="*/ 148446 h 826530"/>
              <a:gd name="connsiteX611" fmla="*/ 655341 w 891448"/>
              <a:gd name="connsiteY611" fmla="*/ 147417 h 826530"/>
              <a:gd name="connsiteX612" fmla="*/ 657190 w 891448"/>
              <a:gd name="connsiteY612" fmla="*/ 147197 h 826530"/>
              <a:gd name="connsiteX613" fmla="*/ 656524 w 891448"/>
              <a:gd name="connsiteY613" fmla="*/ 146153 h 826530"/>
              <a:gd name="connsiteX614" fmla="*/ 655339 w 891448"/>
              <a:gd name="connsiteY614" fmla="*/ 146080 h 826530"/>
              <a:gd name="connsiteX615" fmla="*/ 655708 w 891448"/>
              <a:gd name="connsiteY615" fmla="*/ 143876 h 826530"/>
              <a:gd name="connsiteX616" fmla="*/ 658148 w 891448"/>
              <a:gd name="connsiteY616" fmla="*/ 141877 h 826530"/>
              <a:gd name="connsiteX617" fmla="*/ 658444 w 891448"/>
              <a:gd name="connsiteY617" fmla="*/ 140319 h 826530"/>
              <a:gd name="connsiteX618" fmla="*/ 660660 w 891448"/>
              <a:gd name="connsiteY618" fmla="*/ 139438 h 826530"/>
              <a:gd name="connsiteX619" fmla="*/ 662508 w 891448"/>
              <a:gd name="connsiteY619" fmla="*/ 138100 h 826530"/>
              <a:gd name="connsiteX620" fmla="*/ 664578 w 891448"/>
              <a:gd name="connsiteY620" fmla="*/ 137807 h 826530"/>
              <a:gd name="connsiteX621" fmla="*/ 664726 w 891448"/>
              <a:gd name="connsiteY621" fmla="*/ 135367 h 826530"/>
              <a:gd name="connsiteX622" fmla="*/ 666131 w 891448"/>
              <a:gd name="connsiteY622" fmla="*/ 132707 h 826530"/>
              <a:gd name="connsiteX623" fmla="*/ 668938 w 891448"/>
              <a:gd name="connsiteY623" fmla="*/ 129313 h 826530"/>
              <a:gd name="connsiteX624" fmla="*/ 670565 w 891448"/>
              <a:gd name="connsiteY624" fmla="*/ 129901 h 826530"/>
              <a:gd name="connsiteX625" fmla="*/ 674554 w 891448"/>
              <a:gd name="connsiteY625" fmla="*/ 129019 h 826530"/>
              <a:gd name="connsiteX626" fmla="*/ 677511 w 891448"/>
              <a:gd name="connsiteY626" fmla="*/ 129754 h 826530"/>
              <a:gd name="connsiteX627" fmla="*/ 679064 w 891448"/>
              <a:gd name="connsiteY627" fmla="*/ 128857 h 826530"/>
              <a:gd name="connsiteX628" fmla="*/ 680688 w 891448"/>
              <a:gd name="connsiteY628" fmla="*/ 128946 h 826530"/>
              <a:gd name="connsiteX629" fmla="*/ 682758 w 891448"/>
              <a:gd name="connsiteY629" fmla="*/ 127535 h 826530"/>
              <a:gd name="connsiteX630" fmla="*/ 684311 w 891448"/>
              <a:gd name="connsiteY630" fmla="*/ 127315 h 826530"/>
              <a:gd name="connsiteX631" fmla="*/ 684605 w 891448"/>
              <a:gd name="connsiteY631" fmla="*/ 128049 h 826530"/>
              <a:gd name="connsiteX632" fmla="*/ 687120 w 891448"/>
              <a:gd name="connsiteY632" fmla="*/ 130709 h 826530"/>
              <a:gd name="connsiteX633" fmla="*/ 688450 w 891448"/>
              <a:gd name="connsiteY633" fmla="*/ 130783 h 826530"/>
              <a:gd name="connsiteX634" fmla="*/ 692958 w 891448"/>
              <a:gd name="connsiteY634" fmla="*/ 133824 h 826530"/>
              <a:gd name="connsiteX635" fmla="*/ 693698 w 891448"/>
              <a:gd name="connsiteY635" fmla="*/ 135441 h 826530"/>
              <a:gd name="connsiteX636" fmla="*/ 694880 w 891448"/>
              <a:gd name="connsiteY636" fmla="*/ 137145 h 826530"/>
              <a:gd name="connsiteX637" fmla="*/ 696063 w 891448"/>
              <a:gd name="connsiteY637" fmla="*/ 137072 h 826530"/>
              <a:gd name="connsiteX638" fmla="*/ 698799 w 891448"/>
              <a:gd name="connsiteY638" fmla="*/ 141289 h 826530"/>
              <a:gd name="connsiteX639" fmla="*/ 698724 w 891448"/>
              <a:gd name="connsiteY639" fmla="*/ 138321 h 826530"/>
              <a:gd name="connsiteX640" fmla="*/ 700720 w 891448"/>
              <a:gd name="connsiteY640" fmla="*/ 138189 h 826530"/>
              <a:gd name="connsiteX641" fmla="*/ 700351 w 891448"/>
              <a:gd name="connsiteY641" fmla="*/ 136851 h 826530"/>
              <a:gd name="connsiteX642" fmla="*/ 697911 w 891448"/>
              <a:gd name="connsiteY642" fmla="*/ 136631 h 826530"/>
              <a:gd name="connsiteX643" fmla="*/ 696952 w 891448"/>
              <a:gd name="connsiteY643" fmla="*/ 136264 h 826530"/>
              <a:gd name="connsiteX644" fmla="*/ 696878 w 891448"/>
              <a:gd name="connsiteY644" fmla="*/ 134559 h 826530"/>
              <a:gd name="connsiteX645" fmla="*/ 698800 w 891448"/>
              <a:gd name="connsiteY645" fmla="*/ 133898 h 826530"/>
              <a:gd name="connsiteX646" fmla="*/ 703085 w 891448"/>
              <a:gd name="connsiteY646" fmla="*/ 133898 h 826530"/>
              <a:gd name="connsiteX647" fmla="*/ 705081 w 891448"/>
              <a:gd name="connsiteY647" fmla="*/ 134926 h 826530"/>
              <a:gd name="connsiteX648" fmla="*/ 705747 w 891448"/>
              <a:gd name="connsiteY648" fmla="*/ 134045 h 826530"/>
              <a:gd name="connsiteX649" fmla="*/ 705892 w 891448"/>
              <a:gd name="connsiteY649" fmla="*/ 131679 h 826530"/>
              <a:gd name="connsiteX650" fmla="*/ 706930 w 891448"/>
              <a:gd name="connsiteY650" fmla="*/ 129680 h 826530"/>
              <a:gd name="connsiteX651" fmla="*/ 706780 w 891448"/>
              <a:gd name="connsiteY651" fmla="*/ 128270 h 826530"/>
              <a:gd name="connsiteX652" fmla="*/ 705598 w 891448"/>
              <a:gd name="connsiteY652" fmla="*/ 128799 h 826530"/>
              <a:gd name="connsiteX653" fmla="*/ 705301 w 891448"/>
              <a:gd name="connsiteY653" fmla="*/ 130415 h 826530"/>
              <a:gd name="connsiteX654" fmla="*/ 703234 w 891448"/>
              <a:gd name="connsiteY654" fmla="*/ 131826 h 826530"/>
              <a:gd name="connsiteX655" fmla="*/ 701754 w 891448"/>
              <a:gd name="connsiteY655" fmla="*/ 133222 h 826530"/>
              <a:gd name="connsiteX656" fmla="*/ 697911 w 891448"/>
              <a:gd name="connsiteY656" fmla="*/ 131826 h 826530"/>
              <a:gd name="connsiteX657" fmla="*/ 694881 w 891448"/>
              <a:gd name="connsiteY657" fmla="*/ 131752 h 826530"/>
              <a:gd name="connsiteX658" fmla="*/ 693625 w 891448"/>
              <a:gd name="connsiteY658" fmla="*/ 130195 h 826530"/>
              <a:gd name="connsiteX659" fmla="*/ 692072 w 891448"/>
              <a:gd name="connsiteY659" fmla="*/ 129313 h 826530"/>
              <a:gd name="connsiteX660" fmla="*/ 689042 w 891448"/>
              <a:gd name="connsiteY660" fmla="*/ 129680 h 826530"/>
              <a:gd name="connsiteX661" fmla="*/ 686605 w 891448"/>
              <a:gd name="connsiteY661" fmla="*/ 125096 h 826530"/>
              <a:gd name="connsiteX662" fmla="*/ 686532 w 891448"/>
              <a:gd name="connsiteY662" fmla="*/ 121628 h 826530"/>
              <a:gd name="connsiteX663" fmla="*/ 687640 w 891448"/>
              <a:gd name="connsiteY663" fmla="*/ 120599 h 826530"/>
              <a:gd name="connsiteX664" fmla="*/ 689707 w 891448"/>
              <a:gd name="connsiteY664" fmla="*/ 121701 h 826530"/>
              <a:gd name="connsiteX665" fmla="*/ 690151 w 891448"/>
              <a:gd name="connsiteY665" fmla="*/ 123700 h 826530"/>
              <a:gd name="connsiteX666" fmla="*/ 691036 w 891448"/>
              <a:gd name="connsiteY666" fmla="*/ 125096 h 826530"/>
              <a:gd name="connsiteX667" fmla="*/ 692442 w 891448"/>
              <a:gd name="connsiteY667" fmla="*/ 122730 h 826530"/>
              <a:gd name="connsiteX668" fmla="*/ 693106 w 891448"/>
              <a:gd name="connsiteY668" fmla="*/ 119997 h 826530"/>
              <a:gd name="connsiteX669" fmla="*/ 691629 w 891448"/>
              <a:gd name="connsiteY669" fmla="*/ 120364 h 826530"/>
              <a:gd name="connsiteX670" fmla="*/ 690964 w 891448"/>
              <a:gd name="connsiteY670" fmla="*/ 119776 h 826530"/>
              <a:gd name="connsiteX671" fmla="*/ 690815 w 891448"/>
              <a:gd name="connsiteY671" fmla="*/ 117704 h 826530"/>
              <a:gd name="connsiteX672" fmla="*/ 692517 w 891448"/>
              <a:gd name="connsiteY672" fmla="*/ 114457 h 826530"/>
              <a:gd name="connsiteX673" fmla="*/ 692443 w 891448"/>
              <a:gd name="connsiteY673" fmla="*/ 111724 h 826530"/>
              <a:gd name="connsiteX674" fmla="*/ 693845 w 891448"/>
              <a:gd name="connsiteY674" fmla="*/ 108623 h 826530"/>
              <a:gd name="connsiteX675" fmla="*/ 693255 w 891448"/>
              <a:gd name="connsiteY675" fmla="*/ 103142 h 826530"/>
              <a:gd name="connsiteX676" fmla="*/ 692288 w 891448"/>
              <a:gd name="connsiteY676" fmla="*/ 100276 h 826530"/>
              <a:gd name="connsiteX677" fmla="*/ 691178 w 891448"/>
              <a:gd name="connsiteY677" fmla="*/ 99306 h 826530"/>
              <a:gd name="connsiteX678" fmla="*/ 690328 w 891448"/>
              <a:gd name="connsiteY678" fmla="*/ 97191 h 826530"/>
              <a:gd name="connsiteX679" fmla="*/ 690696 w 891448"/>
              <a:gd name="connsiteY679" fmla="*/ 95677 h 826530"/>
              <a:gd name="connsiteX680" fmla="*/ 691919 w 891448"/>
              <a:gd name="connsiteY680" fmla="*/ 95192 h 826530"/>
              <a:gd name="connsiteX681" fmla="*/ 692993 w 891448"/>
              <a:gd name="connsiteY681" fmla="*/ 94678 h 826530"/>
              <a:gd name="connsiteX682" fmla="*/ 694104 w 891448"/>
              <a:gd name="connsiteY682" fmla="*/ 95780 h 826530"/>
              <a:gd name="connsiteX683" fmla="*/ 695695 w 891448"/>
              <a:gd name="connsiteY683" fmla="*/ 96191 h 826530"/>
              <a:gd name="connsiteX684" fmla="*/ 696881 w 891448"/>
              <a:gd name="connsiteY684" fmla="*/ 98454 h 826530"/>
              <a:gd name="connsiteX685" fmla="*/ 697585 w 891448"/>
              <a:gd name="connsiteY685" fmla="*/ 98190 h 826530"/>
              <a:gd name="connsiteX686" fmla="*/ 697548 w 891448"/>
              <a:gd name="connsiteY686" fmla="*/ 96559 h 826530"/>
              <a:gd name="connsiteX687" fmla="*/ 696548 w 891448"/>
              <a:gd name="connsiteY687" fmla="*/ 94149 h 826530"/>
              <a:gd name="connsiteX688" fmla="*/ 694398 w 891448"/>
              <a:gd name="connsiteY688" fmla="*/ 93532 h 826530"/>
              <a:gd name="connsiteX689" fmla="*/ 693140 w 891448"/>
              <a:gd name="connsiteY689" fmla="*/ 92444 h 826530"/>
              <a:gd name="connsiteX690" fmla="*/ 693030 w 891448"/>
              <a:gd name="connsiteY690" fmla="*/ 90593 h 826530"/>
              <a:gd name="connsiteX691" fmla="*/ 693776 w 891448"/>
              <a:gd name="connsiteY691" fmla="*/ 88212 h 826530"/>
              <a:gd name="connsiteX692" fmla="*/ 700130 w 891448"/>
              <a:gd name="connsiteY692" fmla="*/ 81276 h 826530"/>
              <a:gd name="connsiteX693" fmla="*/ 703012 w 891448"/>
              <a:gd name="connsiteY693" fmla="*/ 80600 h 826530"/>
              <a:gd name="connsiteX694" fmla="*/ 704932 w 891448"/>
              <a:gd name="connsiteY694" fmla="*/ 81423 h 826530"/>
              <a:gd name="connsiteX695" fmla="*/ 705672 w 891448"/>
              <a:gd name="connsiteY695" fmla="*/ 83348 h 826530"/>
              <a:gd name="connsiteX696" fmla="*/ 708038 w 891448"/>
              <a:gd name="connsiteY696" fmla="*/ 85185 h 826530"/>
              <a:gd name="connsiteX697" fmla="*/ 709811 w 891448"/>
              <a:gd name="connsiteY697" fmla="*/ 85185 h 826530"/>
              <a:gd name="connsiteX698" fmla="*/ 714243 w 891448"/>
              <a:gd name="connsiteY698" fmla="*/ 88153 h 826530"/>
              <a:gd name="connsiteX699" fmla="*/ 714243 w 891448"/>
              <a:gd name="connsiteY699" fmla="*/ 90357 h 826530"/>
              <a:gd name="connsiteX700" fmla="*/ 716610 w 891448"/>
              <a:gd name="connsiteY700" fmla="*/ 93091 h 826530"/>
              <a:gd name="connsiteX701" fmla="*/ 717718 w 891448"/>
              <a:gd name="connsiteY701" fmla="*/ 98043 h 826530"/>
              <a:gd name="connsiteX702" fmla="*/ 717424 w 891448"/>
              <a:gd name="connsiteY702" fmla="*/ 101672 h 826530"/>
              <a:gd name="connsiteX703" fmla="*/ 717867 w 891448"/>
              <a:gd name="connsiteY703" fmla="*/ 105140 h 826530"/>
              <a:gd name="connsiteX704" fmla="*/ 719344 w 891448"/>
              <a:gd name="connsiteY704" fmla="*/ 107139 h 826530"/>
              <a:gd name="connsiteX705" fmla="*/ 720008 w 891448"/>
              <a:gd name="connsiteY705" fmla="*/ 106110 h 826530"/>
              <a:gd name="connsiteX706" fmla="*/ 720822 w 891448"/>
              <a:gd name="connsiteY706" fmla="*/ 105963 h 826530"/>
              <a:gd name="connsiteX707" fmla="*/ 722747 w 891448"/>
              <a:gd name="connsiteY707" fmla="*/ 107726 h 826530"/>
              <a:gd name="connsiteX708" fmla="*/ 723114 w 891448"/>
              <a:gd name="connsiteY708" fmla="*/ 109578 h 826530"/>
              <a:gd name="connsiteX709" fmla="*/ 723632 w 891448"/>
              <a:gd name="connsiteY709" fmla="*/ 108241 h 826530"/>
              <a:gd name="connsiteX710" fmla="*/ 725033 w 891448"/>
              <a:gd name="connsiteY710" fmla="*/ 107433 h 826530"/>
              <a:gd name="connsiteX711" fmla="*/ 727251 w 891448"/>
              <a:gd name="connsiteY711" fmla="*/ 107653 h 826530"/>
              <a:gd name="connsiteX712" fmla="*/ 725626 w 891448"/>
              <a:gd name="connsiteY712" fmla="*/ 106624 h 826530"/>
              <a:gd name="connsiteX713" fmla="*/ 723113 w 891448"/>
              <a:gd name="connsiteY713" fmla="*/ 106257 h 826530"/>
              <a:gd name="connsiteX714" fmla="*/ 721708 w 891448"/>
              <a:gd name="connsiteY714" fmla="*/ 104405 h 826530"/>
              <a:gd name="connsiteX715" fmla="*/ 720231 w 891448"/>
              <a:gd name="connsiteY715" fmla="*/ 103450 h 826530"/>
              <a:gd name="connsiteX716" fmla="*/ 720156 w 891448"/>
              <a:gd name="connsiteY716" fmla="*/ 102260 h 826530"/>
              <a:gd name="connsiteX717" fmla="*/ 722152 w 891448"/>
              <a:gd name="connsiteY717" fmla="*/ 100115 h 826530"/>
              <a:gd name="connsiteX718" fmla="*/ 721930 w 891448"/>
              <a:gd name="connsiteY718" fmla="*/ 98792 h 826530"/>
              <a:gd name="connsiteX719" fmla="*/ 721708 w 891448"/>
              <a:gd name="connsiteY719" fmla="*/ 91474 h 826530"/>
              <a:gd name="connsiteX720" fmla="*/ 721042 w 891448"/>
              <a:gd name="connsiteY720" fmla="*/ 89476 h 826530"/>
              <a:gd name="connsiteX721" fmla="*/ 721708 w 891448"/>
              <a:gd name="connsiteY721" fmla="*/ 87183 h 826530"/>
              <a:gd name="connsiteX722" fmla="*/ 725552 w 891448"/>
              <a:gd name="connsiteY722" fmla="*/ 86963 h 826530"/>
              <a:gd name="connsiteX723" fmla="*/ 726880 w 891448"/>
              <a:gd name="connsiteY723" fmla="*/ 87859 h 826530"/>
              <a:gd name="connsiteX724" fmla="*/ 729794 w 891448"/>
              <a:gd name="connsiteY724" fmla="*/ 88638 h 826530"/>
              <a:gd name="connsiteX725" fmla="*/ 732683 w 891448"/>
              <a:gd name="connsiteY725" fmla="*/ 88859 h 826530"/>
              <a:gd name="connsiteX726" fmla="*/ 735940 w 891448"/>
              <a:gd name="connsiteY726" fmla="*/ 90049 h 826530"/>
              <a:gd name="connsiteX727" fmla="*/ 739829 w 891448"/>
              <a:gd name="connsiteY727" fmla="*/ 89931 h 826530"/>
              <a:gd name="connsiteX728" fmla="*/ 742975 w 891448"/>
              <a:gd name="connsiteY728" fmla="*/ 88447 h 826530"/>
              <a:gd name="connsiteX729" fmla="*/ 744864 w 891448"/>
              <a:gd name="connsiteY729" fmla="*/ 88741 h 826530"/>
              <a:gd name="connsiteX730" fmla="*/ 746752 w 891448"/>
              <a:gd name="connsiteY730" fmla="*/ 90343 h 826530"/>
              <a:gd name="connsiteX731" fmla="*/ 750789 w 891448"/>
              <a:gd name="connsiteY731" fmla="*/ 90784 h 826530"/>
              <a:gd name="connsiteX732" fmla="*/ 752714 w 891448"/>
              <a:gd name="connsiteY732" fmla="*/ 92047 h 826530"/>
              <a:gd name="connsiteX733" fmla="*/ 754863 w 891448"/>
              <a:gd name="connsiteY733" fmla="*/ 91371 h 826530"/>
              <a:gd name="connsiteX734" fmla="*/ 754822 w 891448"/>
              <a:gd name="connsiteY734" fmla="*/ 90343 h 826530"/>
              <a:gd name="connsiteX735" fmla="*/ 753011 w 891448"/>
              <a:gd name="connsiteY735" fmla="*/ 89108 h 826530"/>
              <a:gd name="connsiteX736" fmla="*/ 750271 w 891448"/>
              <a:gd name="connsiteY736" fmla="*/ 89108 h 826530"/>
              <a:gd name="connsiteX737" fmla="*/ 747122 w 891448"/>
              <a:gd name="connsiteY737" fmla="*/ 88447 h 826530"/>
              <a:gd name="connsiteX738" fmla="*/ 746308 w 891448"/>
              <a:gd name="connsiteY738" fmla="*/ 87301 h 826530"/>
              <a:gd name="connsiteX739" fmla="*/ 746607 w 891448"/>
              <a:gd name="connsiteY739" fmla="*/ 86625 h 826530"/>
              <a:gd name="connsiteX740" fmla="*/ 748161 w 891448"/>
              <a:gd name="connsiteY740" fmla="*/ 86596 h 826530"/>
              <a:gd name="connsiteX741" fmla="*/ 751124 w 891448"/>
              <a:gd name="connsiteY741" fmla="*/ 85420 h 826530"/>
              <a:gd name="connsiteX742" fmla="*/ 758143 w 891448"/>
              <a:gd name="connsiteY742" fmla="*/ 84671 h 826530"/>
              <a:gd name="connsiteX743" fmla="*/ 762875 w 891448"/>
              <a:gd name="connsiteY743" fmla="*/ 84303 h 826530"/>
              <a:gd name="connsiteX744" fmla="*/ 766641 w 891448"/>
              <a:gd name="connsiteY744" fmla="*/ 85641 h 826530"/>
              <a:gd name="connsiteX745" fmla="*/ 768935 w 891448"/>
              <a:gd name="connsiteY745" fmla="*/ 87551 h 826530"/>
              <a:gd name="connsiteX746" fmla="*/ 770631 w 891448"/>
              <a:gd name="connsiteY746" fmla="*/ 86669 h 826530"/>
              <a:gd name="connsiteX747" fmla="*/ 773147 w 891448"/>
              <a:gd name="connsiteY747" fmla="*/ 86155 h 826530"/>
              <a:gd name="connsiteX748" fmla="*/ 771892 w 891448"/>
              <a:gd name="connsiteY748" fmla="*/ 84891 h 826530"/>
              <a:gd name="connsiteX749" fmla="*/ 770781 w 891448"/>
              <a:gd name="connsiteY749" fmla="*/ 84964 h 826530"/>
              <a:gd name="connsiteX750" fmla="*/ 769007 w 891448"/>
              <a:gd name="connsiteY750" fmla="*/ 84083 h 826530"/>
              <a:gd name="connsiteX751" fmla="*/ 769078 w 891448"/>
              <a:gd name="connsiteY751" fmla="*/ 82981 h 826530"/>
              <a:gd name="connsiteX752" fmla="*/ 767085 w 891448"/>
              <a:gd name="connsiteY752" fmla="*/ 81791 h 826530"/>
              <a:gd name="connsiteX753" fmla="*/ 764572 w 891448"/>
              <a:gd name="connsiteY753" fmla="*/ 81717 h 826530"/>
              <a:gd name="connsiteX754" fmla="*/ 763241 w 891448"/>
              <a:gd name="connsiteY754" fmla="*/ 80835 h 826530"/>
              <a:gd name="connsiteX755" fmla="*/ 757921 w 891448"/>
              <a:gd name="connsiteY755" fmla="*/ 81350 h 826530"/>
              <a:gd name="connsiteX756" fmla="*/ 757848 w 891448"/>
              <a:gd name="connsiteY756" fmla="*/ 80541 h 826530"/>
              <a:gd name="connsiteX757" fmla="*/ 758882 w 891448"/>
              <a:gd name="connsiteY757" fmla="*/ 79572 h 826530"/>
              <a:gd name="connsiteX758" fmla="*/ 760136 w 891448"/>
              <a:gd name="connsiteY758" fmla="*/ 76838 h 826530"/>
              <a:gd name="connsiteX759" fmla="*/ 762430 w 891448"/>
              <a:gd name="connsiteY759" fmla="*/ 76544 h 826530"/>
              <a:gd name="connsiteX760" fmla="*/ 764571 w 891448"/>
              <a:gd name="connsiteY760" fmla="*/ 74693 h 826530"/>
              <a:gd name="connsiteX761" fmla="*/ 765604 w 891448"/>
              <a:gd name="connsiteY761" fmla="*/ 72033 h 826530"/>
              <a:gd name="connsiteX762" fmla="*/ 771001 w 891448"/>
              <a:gd name="connsiteY762" fmla="*/ 68786 h 826530"/>
              <a:gd name="connsiteX763" fmla="*/ 774031 w 891448"/>
              <a:gd name="connsiteY763" fmla="*/ 68639 h 826530"/>
              <a:gd name="connsiteX764" fmla="*/ 778908 w 891448"/>
              <a:gd name="connsiteY764" fmla="*/ 66273 h 826530"/>
              <a:gd name="connsiteX765" fmla="*/ 778983 w 891448"/>
              <a:gd name="connsiteY765" fmla="*/ 65024 h 826530"/>
              <a:gd name="connsiteX766" fmla="*/ 773145 w 891448"/>
              <a:gd name="connsiteY766" fmla="*/ 67375 h 826530"/>
              <a:gd name="connsiteX767" fmla="*/ 769301 w 891448"/>
              <a:gd name="connsiteY767" fmla="*/ 67757 h 826530"/>
              <a:gd name="connsiteX768" fmla="*/ 763833 w 891448"/>
              <a:gd name="connsiteY768" fmla="*/ 71813 h 826530"/>
              <a:gd name="connsiteX769" fmla="*/ 763760 w 891448"/>
              <a:gd name="connsiteY769" fmla="*/ 73958 h 826530"/>
              <a:gd name="connsiteX770" fmla="*/ 762722 w 891448"/>
              <a:gd name="connsiteY770" fmla="*/ 73958 h 826530"/>
              <a:gd name="connsiteX771" fmla="*/ 761986 w 891448"/>
              <a:gd name="connsiteY771" fmla="*/ 71886 h 826530"/>
              <a:gd name="connsiteX772" fmla="*/ 761170 w 891448"/>
              <a:gd name="connsiteY772" fmla="*/ 71739 h 826530"/>
              <a:gd name="connsiteX773" fmla="*/ 759841 w 891448"/>
              <a:gd name="connsiteY773" fmla="*/ 73738 h 826530"/>
              <a:gd name="connsiteX774" fmla="*/ 757993 w 891448"/>
              <a:gd name="connsiteY774" fmla="*/ 73958 h 826530"/>
              <a:gd name="connsiteX775" fmla="*/ 755332 w 891448"/>
              <a:gd name="connsiteY775" fmla="*/ 77132 h 826530"/>
              <a:gd name="connsiteX776" fmla="*/ 756443 w 891448"/>
              <a:gd name="connsiteY776" fmla="*/ 77206 h 826530"/>
              <a:gd name="connsiteX777" fmla="*/ 756811 w 891448"/>
              <a:gd name="connsiteY777" fmla="*/ 78161 h 826530"/>
              <a:gd name="connsiteX778" fmla="*/ 753116 w 891448"/>
              <a:gd name="connsiteY778" fmla="*/ 80982 h 826530"/>
              <a:gd name="connsiteX779" fmla="*/ 750972 w 891448"/>
              <a:gd name="connsiteY779" fmla="*/ 81350 h 826530"/>
              <a:gd name="connsiteX780" fmla="*/ 743656 w 891448"/>
              <a:gd name="connsiteY780" fmla="*/ 84303 h 826530"/>
              <a:gd name="connsiteX781" fmla="*/ 741440 w 891448"/>
              <a:gd name="connsiteY781" fmla="*/ 84744 h 826530"/>
              <a:gd name="connsiteX782" fmla="*/ 739518 w 891448"/>
              <a:gd name="connsiteY782" fmla="*/ 84377 h 826530"/>
              <a:gd name="connsiteX783" fmla="*/ 733531 w 891448"/>
              <a:gd name="connsiteY783" fmla="*/ 84524 h 826530"/>
              <a:gd name="connsiteX784" fmla="*/ 730873 w 891448"/>
              <a:gd name="connsiteY784" fmla="*/ 81864 h 826530"/>
              <a:gd name="connsiteX785" fmla="*/ 727991 w 891448"/>
              <a:gd name="connsiteY785" fmla="*/ 82231 h 826530"/>
              <a:gd name="connsiteX786" fmla="*/ 726366 w 891448"/>
              <a:gd name="connsiteY786" fmla="*/ 81937 h 826530"/>
              <a:gd name="connsiteX787" fmla="*/ 726143 w 891448"/>
              <a:gd name="connsiteY787" fmla="*/ 80233 h 826530"/>
              <a:gd name="connsiteX788" fmla="*/ 728879 w 891448"/>
              <a:gd name="connsiteY788" fmla="*/ 77720 h 826530"/>
              <a:gd name="connsiteX789" fmla="*/ 731534 w 891448"/>
              <a:gd name="connsiteY789" fmla="*/ 77647 h 826530"/>
              <a:gd name="connsiteX790" fmla="*/ 733311 w 891448"/>
              <a:gd name="connsiteY790" fmla="*/ 76912 h 826530"/>
              <a:gd name="connsiteX791" fmla="*/ 737007 w 891448"/>
              <a:gd name="connsiteY791" fmla="*/ 76471 h 826530"/>
              <a:gd name="connsiteX792" fmla="*/ 738780 w 891448"/>
              <a:gd name="connsiteY792" fmla="*/ 74693 h 826530"/>
              <a:gd name="connsiteX793" fmla="*/ 737300 w 891448"/>
              <a:gd name="connsiteY793" fmla="*/ 74546 h 826530"/>
              <a:gd name="connsiteX794" fmla="*/ 734791 w 891448"/>
              <a:gd name="connsiteY794" fmla="*/ 75501 h 826530"/>
              <a:gd name="connsiteX795" fmla="*/ 732497 w 891448"/>
              <a:gd name="connsiteY795" fmla="*/ 75207 h 826530"/>
              <a:gd name="connsiteX796" fmla="*/ 729765 w 891448"/>
              <a:gd name="connsiteY796" fmla="*/ 76324 h 826530"/>
              <a:gd name="connsiteX797" fmla="*/ 727842 w 891448"/>
              <a:gd name="connsiteY797" fmla="*/ 75810 h 826530"/>
              <a:gd name="connsiteX798" fmla="*/ 727842 w 891448"/>
              <a:gd name="connsiteY798" fmla="*/ 74105 h 826530"/>
              <a:gd name="connsiteX799" fmla="*/ 730281 w 891448"/>
              <a:gd name="connsiteY799" fmla="*/ 72841 h 826530"/>
              <a:gd name="connsiteX800" fmla="*/ 728507 w 891448"/>
              <a:gd name="connsiteY800" fmla="*/ 72621 h 826530"/>
              <a:gd name="connsiteX801" fmla="*/ 725255 w 891448"/>
              <a:gd name="connsiteY801" fmla="*/ 73517 h 826530"/>
              <a:gd name="connsiteX802" fmla="*/ 724958 w 891448"/>
              <a:gd name="connsiteY802" fmla="*/ 76471 h 826530"/>
              <a:gd name="connsiteX803" fmla="*/ 722003 w 891448"/>
              <a:gd name="connsiteY803" fmla="*/ 79425 h 826530"/>
              <a:gd name="connsiteX804" fmla="*/ 718825 w 891448"/>
              <a:gd name="connsiteY804" fmla="*/ 79572 h 826530"/>
              <a:gd name="connsiteX805" fmla="*/ 714393 w 891448"/>
              <a:gd name="connsiteY805" fmla="*/ 78161 h 826530"/>
              <a:gd name="connsiteX806" fmla="*/ 710477 w 891448"/>
              <a:gd name="connsiteY806" fmla="*/ 78014 h 826530"/>
              <a:gd name="connsiteX807" fmla="*/ 708703 w 891448"/>
              <a:gd name="connsiteY807" fmla="*/ 76030 h 826530"/>
              <a:gd name="connsiteX808" fmla="*/ 708730 w 891448"/>
              <a:gd name="connsiteY808" fmla="*/ 74796 h 826530"/>
              <a:gd name="connsiteX809" fmla="*/ 706320 w 891448"/>
              <a:gd name="connsiteY809" fmla="*/ 74678 h 826530"/>
              <a:gd name="connsiteX810" fmla="*/ 704137 w 891448"/>
              <a:gd name="connsiteY810" fmla="*/ 72915 h 826530"/>
              <a:gd name="connsiteX811" fmla="*/ 704323 w 891448"/>
              <a:gd name="connsiteY811" fmla="*/ 71798 h 826530"/>
              <a:gd name="connsiteX812" fmla="*/ 706026 w 891448"/>
              <a:gd name="connsiteY812" fmla="*/ 70387 h 826530"/>
              <a:gd name="connsiteX813" fmla="*/ 707432 w 891448"/>
              <a:gd name="connsiteY813" fmla="*/ 67904 h 826530"/>
              <a:gd name="connsiteX814" fmla="*/ 710506 w 891448"/>
              <a:gd name="connsiteY814" fmla="*/ 66155 h 826530"/>
              <a:gd name="connsiteX815" fmla="*/ 712355 w 891448"/>
              <a:gd name="connsiteY815" fmla="*/ 63819 h 826530"/>
              <a:gd name="connsiteX816" fmla="*/ 715207 w 891448"/>
              <a:gd name="connsiteY816" fmla="*/ 62232 h 826530"/>
              <a:gd name="connsiteX817" fmla="*/ 716355 w 891448"/>
              <a:gd name="connsiteY817" fmla="*/ 60895 h 826530"/>
              <a:gd name="connsiteX818" fmla="*/ 718466 w 891448"/>
              <a:gd name="connsiteY818" fmla="*/ 61453 h 826530"/>
              <a:gd name="connsiteX819" fmla="*/ 722612 w 891448"/>
              <a:gd name="connsiteY819" fmla="*/ 61747 h 826530"/>
              <a:gd name="connsiteX820" fmla="*/ 723872 w 891448"/>
              <a:gd name="connsiteY820" fmla="*/ 61071 h 826530"/>
              <a:gd name="connsiteX821" fmla="*/ 725872 w 891448"/>
              <a:gd name="connsiteY821" fmla="*/ 61233 h 826530"/>
              <a:gd name="connsiteX822" fmla="*/ 729650 w 891448"/>
              <a:gd name="connsiteY822" fmla="*/ 63378 h 826530"/>
              <a:gd name="connsiteX823" fmla="*/ 733130 w 891448"/>
              <a:gd name="connsiteY823" fmla="*/ 63496 h 826530"/>
              <a:gd name="connsiteX824" fmla="*/ 734943 w 891448"/>
              <a:gd name="connsiteY824" fmla="*/ 64113 h 826530"/>
              <a:gd name="connsiteX825" fmla="*/ 738241 w 891448"/>
              <a:gd name="connsiteY825" fmla="*/ 63672 h 826530"/>
              <a:gd name="connsiteX826" fmla="*/ 738720 w 891448"/>
              <a:gd name="connsiteY826" fmla="*/ 63084 h 826530"/>
              <a:gd name="connsiteX827" fmla="*/ 737202 w 891448"/>
              <a:gd name="connsiteY827" fmla="*/ 62114 h 826530"/>
              <a:gd name="connsiteX828" fmla="*/ 733278 w 891448"/>
              <a:gd name="connsiteY828" fmla="*/ 62379 h 826530"/>
              <a:gd name="connsiteX829" fmla="*/ 728985 w 891448"/>
              <a:gd name="connsiteY829" fmla="*/ 61556 h 826530"/>
              <a:gd name="connsiteX830" fmla="*/ 726393 w 891448"/>
              <a:gd name="connsiteY830" fmla="*/ 59998 h 826530"/>
              <a:gd name="connsiteX831" fmla="*/ 723689 w 891448"/>
              <a:gd name="connsiteY831" fmla="*/ 59925 h 826530"/>
              <a:gd name="connsiteX832" fmla="*/ 719764 w 891448"/>
              <a:gd name="connsiteY832" fmla="*/ 60336 h 826530"/>
              <a:gd name="connsiteX833" fmla="*/ 715398 w 891448"/>
              <a:gd name="connsiteY833" fmla="*/ 59410 h 826530"/>
              <a:gd name="connsiteX834" fmla="*/ 714246 w 891448"/>
              <a:gd name="connsiteY834" fmla="*/ 59337 h 826530"/>
              <a:gd name="connsiteX835" fmla="*/ 713175 w 891448"/>
              <a:gd name="connsiteY835" fmla="*/ 60630 h 826530"/>
              <a:gd name="connsiteX836" fmla="*/ 711063 w 891448"/>
              <a:gd name="connsiteY836" fmla="*/ 62937 h 826530"/>
              <a:gd name="connsiteX837" fmla="*/ 707545 w 891448"/>
              <a:gd name="connsiteY837" fmla="*/ 65112 h 826530"/>
              <a:gd name="connsiteX838" fmla="*/ 703730 w 891448"/>
              <a:gd name="connsiteY838" fmla="*/ 66905 h 826530"/>
              <a:gd name="connsiteX839" fmla="*/ 701363 w 891448"/>
              <a:gd name="connsiteY839" fmla="*/ 70050 h 826530"/>
              <a:gd name="connsiteX840" fmla="*/ 700586 w 891448"/>
              <a:gd name="connsiteY840" fmla="*/ 70417 h 826530"/>
              <a:gd name="connsiteX841" fmla="*/ 698883 w 891448"/>
              <a:gd name="connsiteY841" fmla="*/ 69682 h 826530"/>
              <a:gd name="connsiteX842" fmla="*/ 696142 w 891448"/>
              <a:gd name="connsiteY842" fmla="*/ 66052 h 826530"/>
              <a:gd name="connsiteX843" fmla="*/ 694883 w 891448"/>
              <a:gd name="connsiteY843" fmla="*/ 65715 h 826530"/>
              <a:gd name="connsiteX844" fmla="*/ 693700 w 891448"/>
              <a:gd name="connsiteY844" fmla="*/ 64642 h 826530"/>
              <a:gd name="connsiteX845" fmla="*/ 692886 w 891448"/>
              <a:gd name="connsiteY845" fmla="*/ 62041 h 826530"/>
              <a:gd name="connsiteX846" fmla="*/ 692811 w 891448"/>
              <a:gd name="connsiteY846" fmla="*/ 59117 h 826530"/>
              <a:gd name="connsiteX847" fmla="*/ 691810 w 891448"/>
              <a:gd name="connsiteY847" fmla="*/ 57956 h 826530"/>
              <a:gd name="connsiteX848" fmla="*/ 691553 w 891448"/>
              <a:gd name="connsiteY848" fmla="*/ 55252 h 826530"/>
              <a:gd name="connsiteX849" fmla="*/ 692367 w 891448"/>
              <a:gd name="connsiteY849" fmla="*/ 54400 h 826530"/>
              <a:gd name="connsiteX850" fmla="*/ 694367 w 891448"/>
              <a:gd name="connsiteY850" fmla="*/ 54885 h 826530"/>
              <a:gd name="connsiteX851" fmla="*/ 696439 w 891448"/>
              <a:gd name="connsiteY851" fmla="*/ 54400 h 826530"/>
              <a:gd name="connsiteX852" fmla="*/ 697698 w 891448"/>
              <a:gd name="connsiteY852" fmla="*/ 55325 h 826530"/>
              <a:gd name="connsiteX853" fmla="*/ 703732 w 891448"/>
              <a:gd name="connsiteY853" fmla="*/ 55222 h 826530"/>
              <a:gd name="connsiteX854" fmla="*/ 706808 w 891448"/>
              <a:gd name="connsiteY854" fmla="*/ 57294 h 826530"/>
              <a:gd name="connsiteX855" fmla="*/ 708621 w 891448"/>
              <a:gd name="connsiteY855" fmla="*/ 57324 h 826530"/>
              <a:gd name="connsiteX856" fmla="*/ 709697 w 891448"/>
              <a:gd name="connsiteY856" fmla="*/ 58044 h 826530"/>
              <a:gd name="connsiteX857" fmla="*/ 711582 w 891448"/>
              <a:gd name="connsiteY857" fmla="*/ 58191 h 826530"/>
              <a:gd name="connsiteX858" fmla="*/ 714026 w 891448"/>
              <a:gd name="connsiteY858" fmla="*/ 56927 h 826530"/>
              <a:gd name="connsiteX859" fmla="*/ 716546 w 891448"/>
              <a:gd name="connsiteY859" fmla="*/ 57735 h 826530"/>
              <a:gd name="connsiteX860" fmla="*/ 717136 w 891448"/>
              <a:gd name="connsiteY860" fmla="*/ 57103 h 826530"/>
              <a:gd name="connsiteX861" fmla="*/ 719136 w 891448"/>
              <a:gd name="connsiteY861" fmla="*/ 56589 h 826530"/>
              <a:gd name="connsiteX862" fmla="*/ 720322 w 891448"/>
              <a:gd name="connsiteY862" fmla="*/ 55766 h 826530"/>
              <a:gd name="connsiteX863" fmla="*/ 724471 w 891448"/>
              <a:gd name="connsiteY863" fmla="*/ 54840 h 826530"/>
              <a:gd name="connsiteX864" fmla="*/ 728282 w 891448"/>
              <a:gd name="connsiteY864" fmla="*/ 54179 h 826530"/>
              <a:gd name="connsiteX865" fmla="*/ 728803 w 891448"/>
              <a:gd name="connsiteY865" fmla="*/ 53033 h 826530"/>
              <a:gd name="connsiteX866" fmla="*/ 728654 w 891448"/>
              <a:gd name="connsiteY866" fmla="*/ 51769 h 826530"/>
              <a:gd name="connsiteX867" fmla="*/ 727432 w 891448"/>
              <a:gd name="connsiteY867" fmla="*/ 52181 h 826530"/>
              <a:gd name="connsiteX868" fmla="*/ 726322 w 891448"/>
              <a:gd name="connsiteY868" fmla="*/ 52504 h 826530"/>
              <a:gd name="connsiteX869" fmla="*/ 724913 w 891448"/>
              <a:gd name="connsiteY869" fmla="*/ 53356 h 826530"/>
              <a:gd name="connsiteX870" fmla="*/ 722396 w 891448"/>
              <a:gd name="connsiteY870" fmla="*/ 53959 h 826530"/>
              <a:gd name="connsiteX871" fmla="*/ 718250 w 891448"/>
              <a:gd name="connsiteY871" fmla="*/ 53665 h 826530"/>
              <a:gd name="connsiteX872" fmla="*/ 715101 w 891448"/>
              <a:gd name="connsiteY872" fmla="*/ 55590 h 826530"/>
              <a:gd name="connsiteX873" fmla="*/ 713658 w 891448"/>
              <a:gd name="connsiteY873" fmla="*/ 55840 h 826530"/>
              <a:gd name="connsiteX874" fmla="*/ 710881 w 891448"/>
              <a:gd name="connsiteY874" fmla="*/ 55399 h 826530"/>
              <a:gd name="connsiteX875" fmla="*/ 709845 w 891448"/>
              <a:gd name="connsiteY875" fmla="*/ 55913 h 826530"/>
              <a:gd name="connsiteX876" fmla="*/ 708104 w 891448"/>
              <a:gd name="connsiteY876" fmla="*/ 55884 h 826530"/>
              <a:gd name="connsiteX877" fmla="*/ 705735 w 891448"/>
              <a:gd name="connsiteY877" fmla="*/ 53768 h 826530"/>
              <a:gd name="connsiteX878" fmla="*/ 704292 w 891448"/>
              <a:gd name="connsiteY878" fmla="*/ 53724 h 826530"/>
              <a:gd name="connsiteX879" fmla="*/ 703403 w 891448"/>
              <a:gd name="connsiteY879" fmla="*/ 53136 h 826530"/>
              <a:gd name="connsiteX880" fmla="*/ 700996 w 891448"/>
              <a:gd name="connsiteY880" fmla="*/ 53209 h 826530"/>
              <a:gd name="connsiteX881" fmla="*/ 697738 w 891448"/>
              <a:gd name="connsiteY881" fmla="*/ 51431 h 826530"/>
              <a:gd name="connsiteX882" fmla="*/ 695406 w 891448"/>
              <a:gd name="connsiteY882" fmla="*/ 52475 h 826530"/>
              <a:gd name="connsiteX883" fmla="*/ 693333 w 891448"/>
              <a:gd name="connsiteY883" fmla="*/ 51358 h 826530"/>
              <a:gd name="connsiteX884" fmla="*/ 692740 w 891448"/>
              <a:gd name="connsiteY884" fmla="*/ 49918 h 826530"/>
              <a:gd name="connsiteX885" fmla="*/ 693704 w 891448"/>
              <a:gd name="connsiteY885" fmla="*/ 48919 h 826530"/>
              <a:gd name="connsiteX886" fmla="*/ 693668 w 891448"/>
              <a:gd name="connsiteY886" fmla="*/ 46362 h 826530"/>
              <a:gd name="connsiteX887" fmla="*/ 695144 w 891448"/>
              <a:gd name="connsiteY887" fmla="*/ 45318 h 826530"/>
              <a:gd name="connsiteX888" fmla="*/ 696257 w 891448"/>
              <a:gd name="connsiteY888" fmla="*/ 45348 h 826530"/>
              <a:gd name="connsiteX889" fmla="*/ 697666 w 891448"/>
              <a:gd name="connsiteY889" fmla="*/ 47023 h 826530"/>
              <a:gd name="connsiteX890" fmla="*/ 700736 w 891448"/>
              <a:gd name="connsiteY890" fmla="*/ 46832 h 826530"/>
              <a:gd name="connsiteX891" fmla="*/ 701997 w 891448"/>
              <a:gd name="connsiteY891" fmla="*/ 46288 h 826530"/>
              <a:gd name="connsiteX892" fmla="*/ 700218 w 891448"/>
              <a:gd name="connsiteY892" fmla="*/ 44907 h 826530"/>
              <a:gd name="connsiteX893" fmla="*/ 698515 w 891448"/>
              <a:gd name="connsiteY893" fmla="*/ 44833 h 826530"/>
              <a:gd name="connsiteX894" fmla="*/ 697069 w 891448"/>
              <a:gd name="connsiteY894" fmla="*/ 43055 h 826530"/>
              <a:gd name="connsiteX895" fmla="*/ 697666 w 891448"/>
              <a:gd name="connsiteY895" fmla="*/ 42130 h 826530"/>
              <a:gd name="connsiteX896" fmla="*/ 700514 w 891448"/>
              <a:gd name="connsiteY896" fmla="*/ 42203 h 826530"/>
              <a:gd name="connsiteX897" fmla="*/ 703143 w 891448"/>
              <a:gd name="connsiteY897" fmla="*/ 39940 h 826530"/>
              <a:gd name="connsiteX898" fmla="*/ 706624 w 891448"/>
              <a:gd name="connsiteY898" fmla="*/ 39969 h 826530"/>
              <a:gd name="connsiteX899" fmla="*/ 708104 w 891448"/>
              <a:gd name="connsiteY899" fmla="*/ 38706 h 826530"/>
              <a:gd name="connsiteX900" fmla="*/ 710067 w 891448"/>
              <a:gd name="connsiteY900" fmla="*/ 38632 h 826530"/>
              <a:gd name="connsiteX901" fmla="*/ 711361 w 891448"/>
              <a:gd name="connsiteY901" fmla="*/ 39338 h 826530"/>
              <a:gd name="connsiteX902" fmla="*/ 713067 w 891448"/>
              <a:gd name="connsiteY902" fmla="*/ 38970 h 826530"/>
              <a:gd name="connsiteX903" fmla="*/ 713101 w 891448"/>
              <a:gd name="connsiteY903" fmla="*/ 37751 h 826530"/>
              <a:gd name="connsiteX904" fmla="*/ 712027 w 891448"/>
              <a:gd name="connsiteY904" fmla="*/ 36854 h 826530"/>
              <a:gd name="connsiteX905" fmla="*/ 707698 w 891448"/>
              <a:gd name="connsiteY905" fmla="*/ 37530 h 826530"/>
              <a:gd name="connsiteX906" fmla="*/ 704180 w 891448"/>
              <a:gd name="connsiteY906" fmla="*/ 37824 h 826530"/>
              <a:gd name="connsiteX907" fmla="*/ 701440 w 891448"/>
              <a:gd name="connsiteY907" fmla="*/ 38897 h 826530"/>
              <a:gd name="connsiteX908" fmla="*/ 699515 w 891448"/>
              <a:gd name="connsiteY908" fmla="*/ 39191 h 826530"/>
              <a:gd name="connsiteX909" fmla="*/ 698257 w 891448"/>
              <a:gd name="connsiteY909" fmla="*/ 40528 h 826530"/>
              <a:gd name="connsiteX910" fmla="*/ 696554 w 891448"/>
              <a:gd name="connsiteY910" fmla="*/ 40498 h 826530"/>
              <a:gd name="connsiteX911" fmla="*/ 696590 w 891448"/>
              <a:gd name="connsiteY911" fmla="*/ 39014 h 826530"/>
              <a:gd name="connsiteX912" fmla="*/ 696070 w 891448"/>
              <a:gd name="connsiteY912" fmla="*/ 37001 h 826530"/>
              <a:gd name="connsiteX913" fmla="*/ 698515 w 891448"/>
              <a:gd name="connsiteY913" fmla="*/ 36002 h 826530"/>
              <a:gd name="connsiteX914" fmla="*/ 701478 w 891448"/>
              <a:gd name="connsiteY914" fmla="*/ 33709 h 826530"/>
              <a:gd name="connsiteX915" fmla="*/ 704664 w 891448"/>
              <a:gd name="connsiteY915" fmla="*/ 33489 h 826530"/>
              <a:gd name="connsiteX916" fmla="*/ 706256 w 891448"/>
              <a:gd name="connsiteY916" fmla="*/ 32637 h 826530"/>
              <a:gd name="connsiteX917" fmla="*/ 704070 w 891448"/>
              <a:gd name="connsiteY917" fmla="*/ 32519 h 826530"/>
              <a:gd name="connsiteX918" fmla="*/ 703144 w 891448"/>
              <a:gd name="connsiteY918" fmla="*/ 31549 h 826530"/>
              <a:gd name="connsiteX919" fmla="*/ 703479 w 891448"/>
              <a:gd name="connsiteY919" fmla="*/ 28743 h 826530"/>
              <a:gd name="connsiteX920" fmla="*/ 702551 w 891448"/>
              <a:gd name="connsiteY920" fmla="*/ 29139 h 826530"/>
              <a:gd name="connsiteX921" fmla="*/ 702107 w 891448"/>
              <a:gd name="connsiteY921" fmla="*/ 31153 h 826530"/>
              <a:gd name="connsiteX922" fmla="*/ 701035 w 891448"/>
              <a:gd name="connsiteY922" fmla="*/ 31814 h 826530"/>
              <a:gd name="connsiteX923" fmla="*/ 700440 w 891448"/>
              <a:gd name="connsiteY923" fmla="*/ 29845 h 826530"/>
              <a:gd name="connsiteX924" fmla="*/ 699294 w 891448"/>
              <a:gd name="connsiteY924" fmla="*/ 30036 h 826530"/>
              <a:gd name="connsiteX925" fmla="*/ 698335 w 891448"/>
              <a:gd name="connsiteY925" fmla="*/ 31079 h 826530"/>
              <a:gd name="connsiteX926" fmla="*/ 696260 w 891448"/>
              <a:gd name="connsiteY926" fmla="*/ 31300 h 826530"/>
              <a:gd name="connsiteX927" fmla="*/ 696223 w 891448"/>
              <a:gd name="connsiteY927" fmla="*/ 33004 h 826530"/>
              <a:gd name="connsiteX928" fmla="*/ 695446 w 891448"/>
              <a:gd name="connsiteY928" fmla="*/ 34268 h 826530"/>
              <a:gd name="connsiteX929" fmla="*/ 692817 w 891448"/>
              <a:gd name="connsiteY929" fmla="*/ 35003 h 826530"/>
              <a:gd name="connsiteX930" fmla="*/ 692593 w 891448"/>
              <a:gd name="connsiteY930" fmla="*/ 33107 h 826530"/>
              <a:gd name="connsiteX931" fmla="*/ 692817 w 891448"/>
              <a:gd name="connsiteY931" fmla="*/ 30962 h 826530"/>
              <a:gd name="connsiteX932" fmla="*/ 692003 w 891448"/>
              <a:gd name="connsiteY932" fmla="*/ 30741 h 826530"/>
              <a:gd name="connsiteX933" fmla="*/ 691519 w 891448"/>
              <a:gd name="connsiteY933" fmla="*/ 28919 h 826530"/>
              <a:gd name="connsiteX934" fmla="*/ 692114 w 891448"/>
              <a:gd name="connsiteY934" fmla="*/ 28287 h 826530"/>
              <a:gd name="connsiteX935" fmla="*/ 693594 w 891448"/>
              <a:gd name="connsiteY935" fmla="*/ 29037 h 826530"/>
              <a:gd name="connsiteX936" fmla="*/ 693888 w 891448"/>
              <a:gd name="connsiteY936" fmla="*/ 26656 h 826530"/>
              <a:gd name="connsiteX937" fmla="*/ 695554 w 891448"/>
              <a:gd name="connsiteY937" fmla="*/ 25877 h 826530"/>
              <a:gd name="connsiteX938" fmla="*/ 697926 w 891448"/>
              <a:gd name="connsiteY938" fmla="*/ 25995 h 826530"/>
              <a:gd name="connsiteX939" fmla="*/ 698889 w 891448"/>
              <a:gd name="connsiteY939" fmla="*/ 24070 h 826530"/>
              <a:gd name="connsiteX940" fmla="*/ 701369 w 891448"/>
              <a:gd name="connsiteY940" fmla="*/ 22880 h 826530"/>
              <a:gd name="connsiteX941" fmla="*/ 703034 w 891448"/>
              <a:gd name="connsiteY941" fmla="*/ 23144 h 826530"/>
              <a:gd name="connsiteX942" fmla="*/ 706073 w 891448"/>
              <a:gd name="connsiteY942" fmla="*/ 21513 h 826530"/>
              <a:gd name="connsiteX943" fmla="*/ 710328 w 891448"/>
              <a:gd name="connsiteY943" fmla="*/ 21204 h 826530"/>
              <a:gd name="connsiteX944" fmla="*/ 711329 w 891448"/>
              <a:gd name="connsiteY944" fmla="*/ 20396 h 826530"/>
              <a:gd name="connsiteX945" fmla="*/ 712921 w 891448"/>
              <a:gd name="connsiteY945" fmla="*/ 20984 h 826530"/>
              <a:gd name="connsiteX946" fmla="*/ 713144 w 891448"/>
              <a:gd name="connsiteY946" fmla="*/ 22439 h 826530"/>
              <a:gd name="connsiteX947" fmla="*/ 712403 w 891448"/>
              <a:gd name="connsiteY947" fmla="*/ 23511 h 826530"/>
              <a:gd name="connsiteX948" fmla="*/ 712255 w 891448"/>
              <a:gd name="connsiteY948" fmla="*/ 28331 h 826530"/>
              <a:gd name="connsiteX949" fmla="*/ 713698 w 891448"/>
              <a:gd name="connsiteY949" fmla="*/ 27846 h 826530"/>
              <a:gd name="connsiteX950" fmla="*/ 714696 w 891448"/>
              <a:gd name="connsiteY950" fmla="*/ 24805 h 826530"/>
              <a:gd name="connsiteX951" fmla="*/ 716030 w 891448"/>
              <a:gd name="connsiteY951" fmla="*/ 23614 h 826530"/>
              <a:gd name="connsiteX952" fmla="*/ 716696 w 891448"/>
              <a:gd name="connsiteY952" fmla="*/ 24584 h 826530"/>
              <a:gd name="connsiteX953" fmla="*/ 716030 w 891448"/>
              <a:gd name="connsiteY953" fmla="*/ 25436 h 826530"/>
              <a:gd name="connsiteX954" fmla="*/ 716290 w 891448"/>
              <a:gd name="connsiteY954" fmla="*/ 26921 h 826530"/>
              <a:gd name="connsiteX955" fmla="*/ 717473 w 891448"/>
              <a:gd name="connsiteY955" fmla="*/ 26112 h 826530"/>
              <a:gd name="connsiteX956" fmla="*/ 717473 w 891448"/>
              <a:gd name="connsiteY956" fmla="*/ 24481 h 826530"/>
              <a:gd name="connsiteX957" fmla="*/ 718105 w 891448"/>
              <a:gd name="connsiteY957" fmla="*/ 23511 h 826530"/>
              <a:gd name="connsiteX958" fmla="*/ 717808 w 891448"/>
              <a:gd name="connsiteY958" fmla="*/ 22071 h 826530"/>
              <a:gd name="connsiteX959" fmla="*/ 718214 w 891448"/>
              <a:gd name="connsiteY959" fmla="*/ 19661 h 826530"/>
              <a:gd name="connsiteX960" fmla="*/ 719473 w 891448"/>
              <a:gd name="connsiteY960" fmla="*/ 19397 h 826530"/>
              <a:gd name="connsiteX961" fmla="*/ 722102 w 891448"/>
              <a:gd name="connsiteY961" fmla="*/ 17090 h 826530"/>
              <a:gd name="connsiteX962" fmla="*/ 723102 w 891448"/>
              <a:gd name="connsiteY962" fmla="*/ 17310 h 826530"/>
              <a:gd name="connsiteX963" fmla="*/ 723360 w 891448"/>
              <a:gd name="connsiteY963" fmla="*/ 19103 h 826530"/>
              <a:gd name="connsiteX964" fmla="*/ 723360 w 891448"/>
              <a:gd name="connsiteY964" fmla="*/ 21586 h 826530"/>
              <a:gd name="connsiteX965" fmla="*/ 725174 w 891448"/>
              <a:gd name="connsiteY965" fmla="*/ 22586 h 826530"/>
              <a:gd name="connsiteX966" fmla="*/ 725580 w 891448"/>
              <a:gd name="connsiteY966" fmla="*/ 25187 h 826530"/>
              <a:gd name="connsiteX967" fmla="*/ 725063 w 891448"/>
              <a:gd name="connsiteY967" fmla="*/ 26700 h 826530"/>
              <a:gd name="connsiteX968" fmla="*/ 725767 w 891448"/>
              <a:gd name="connsiteY968" fmla="*/ 28258 h 826530"/>
              <a:gd name="connsiteX969" fmla="*/ 725506 w 891448"/>
              <a:gd name="connsiteY969" fmla="*/ 29816 h 826530"/>
              <a:gd name="connsiteX970" fmla="*/ 726914 w 891448"/>
              <a:gd name="connsiteY970" fmla="*/ 30888 h 826530"/>
              <a:gd name="connsiteX971" fmla="*/ 727728 w 891448"/>
              <a:gd name="connsiteY971" fmla="*/ 30212 h 826530"/>
              <a:gd name="connsiteX972" fmla="*/ 726878 w 891448"/>
              <a:gd name="connsiteY972" fmla="*/ 28772 h 826530"/>
              <a:gd name="connsiteX973" fmla="*/ 726766 w 891448"/>
              <a:gd name="connsiteY973" fmla="*/ 26406 h 826530"/>
              <a:gd name="connsiteX974" fmla="*/ 727990 w 891448"/>
              <a:gd name="connsiteY974" fmla="*/ 25804 h 826530"/>
              <a:gd name="connsiteX975" fmla="*/ 730097 w 891448"/>
              <a:gd name="connsiteY975" fmla="*/ 22512 h 826530"/>
              <a:gd name="connsiteX976" fmla="*/ 731210 w 891448"/>
              <a:gd name="connsiteY976" fmla="*/ 22468 h 826530"/>
              <a:gd name="connsiteX977" fmla="*/ 732986 w 891448"/>
              <a:gd name="connsiteY977" fmla="*/ 25216 h 826530"/>
              <a:gd name="connsiteX978" fmla="*/ 733095 w 891448"/>
              <a:gd name="connsiteY978" fmla="*/ 27773 h 826530"/>
              <a:gd name="connsiteX979" fmla="*/ 732541 w 891448"/>
              <a:gd name="connsiteY979" fmla="*/ 29859 h 826530"/>
              <a:gd name="connsiteX980" fmla="*/ 733581 w 891448"/>
              <a:gd name="connsiteY980" fmla="*/ 30932 h 826530"/>
              <a:gd name="connsiteX981" fmla="*/ 734060 w 891448"/>
              <a:gd name="connsiteY981" fmla="*/ 32343 h 826530"/>
              <a:gd name="connsiteX982" fmla="*/ 735024 w 891448"/>
              <a:gd name="connsiteY982" fmla="*/ 31109 h 826530"/>
              <a:gd name="connsiteX983" fmla="*/ 734913 w 891448"/>
              <a:gd name="connsiteY983" fmla="*/ 28375 h 826530"/>
              <a:gd name="connsiteX984" fmla="*/ 736135 w 891448"/>
              <a:gd name="connsiteY984" fmla="*/ 28155 h 826530"/>
              <a:gd name="connsiteX985" fmla="*/ 737318 w 891448"/>
              <a:gd name="connsiteY985" fmla="*/ 27258 h 826530"/>
              <a:gd name="connsiteX986" fmla="*/ 737801 w 891448"/>
              <a:gd name="connsiteY986" fmla="*/ 28552 h 826530"/>
              <a:gd name="connsiteX987" fmla="*/ 737133 w 891448"/>
              <a:gd name="connsiteY987" fmla="*/ 29301 h 826530"/>
              <a:gd name="connsiteX988" fmla="*/ 737356 w 891448"/>
              <a:gd name="connsiteY988" fmla="*/ 31153 h 826530"/>
              <a:gd name="connsiteX989" fmla="*/ 738282 w 891448"/>
              <a:gd name="connsiteY989" fmla="*/ 32225 h 826530"/>
              <a:gd name="connsiteX990" fmla="*/ 739762 w 891448"/>
              <a:gd name="connsiteY990" fmla="*/ 30256 h 826530"/>
              <a:gd name="connsiteX991" fmla="*/ 740724 w 891448"/>
              <a:gd name="connsiteY991" fmla="*/ 30212 h 826530"/>
              <a:gd name="connsiteX992" fmla="*/ 740429 w 891448"/>
              <a:gd name="connsiteY992" fmla="*/ 32490 h 826530"/>
              <a:gd name="connsiteX993" fmla="*/ 741503 w 891448"/>
              <a:gd name="connsiteY993" fmla="*/ 31300 h 826530"/>
              <a:gd name="connsiteX994" fmla="*/ 741428 w 891448"/>
              <a:gd name="connsiteY994" fmla="*/ 28919 h 826530"/>
              <a:gd name="connsiteX995" fmla="*/ 739691 w 891448"/>
              <a:gd name="connsiteY995" fmla="*/ 26039 h 826530"/>
              <a:gd name="connsiteX996" fmla="*/ 738727 w 891448"/>
              <a:gd name="connsiteY996" fmla="*/ 26068 h 826530"/>
              <a:gd name="connsiteX997" fmla="*/ 737728 w 891448"/>
              <a:gd name="connsiteY997" fmla="*/ 24540 h 826530"/>
              <a:gd name="connsiteX998" fmla="*/ 737653 w 891448"/>
              <a:gd name="connsiteY998" fmla="*/ 22395 h 826530"/>
              <a:gd name="connsiteX999" fmla="*/ 736395 w 891448"/>
              <a:gd name="connsiteY999" fmla="*/ 20910 h 826530"/>
              <a:gd name="connsiteX1000" fmla="*/ 735471 w 891448"/>
              <a:gd name="connsiteY1000" fmla="*/ 19103 h 826530"/>
              <a:gd name="connsiteX1001" fmla="*/ 734432 w 891448"/>
              <a:gd name="connsiteY1001" fmla="*/ 18060 h 826530"/>
              <a:gd name="connsiteX1002" fmla="*/ 734915 w 891448"/>
              <a:gd name="connsiteY1002" fmla="*/ 15753 h 826530"/>
              <a:gd name="connsiteX1003" fmla="*/ 736915 w 891448"/>
              <a:gd name="connsiteY1003" fmla="*/ 15914 h 826530"/>
              <a:gd name="connsiteX1004" fmla="*/ 738358 w 891448"/>
              <a:gd name="connsiteY1004" fmla="*/ 17207 h 826530"/>
              <a:gd name="connsiteX1005" fmla="*/ 740507 w 891448"/>
              <a:gd name="connsiteY1005" fmla="*/ 16531 h 826530"/>
              <a:gd name="connsiteX1006" fmla="*/ 742244 w 891448"/>
              <a:gd name="connsiteY1006" fmla="*/ 17134 h 826530"/>
              <a:gd name="connsiteX1007" fmla="*/ 743062 w 891448"/>
              <a:gd name="connsiteY1007" fmla="*/ 16135 h 826530"/>
              <a:gd name="connsiteX1008" fmla="*/ 743244 w 891448"/>
              <a:gd name="connsiteY1008" fmla="*/ 12417 h 826530"/>
              <a:gd name="connsiteX1009" fmla="*/ 741728 w 891448"/>
              <a:gd name="connsiteY1009" fmla="*/ 10904 h 826530"/>
              <a:gd name="connsiteX1010" fmla="*/ 742394 w 891448"/>
              <a:gd name="connsiteY1010" fmla="*/ 9081 h 826530"/>
              <a:gd name="connsiteX1011" fmla="*/ 744911 w 891448"/>
              <a:gd name="connsiteY1011" fmla="*/ 8420 h 826530"/>
              <a:gd name="connsiteX1012" fmla="*/ 745651 w 891448"/>
              <a:gd name="connsiteY1012" fmla="*/ 8978 h 826530"/>
              <a:gd name="connsiteX1013" fmla="*/ 749316 w 891448"/>
              <a:gd name="connsiteY1013" fmla="*/ 9493 h 826530"/>
              <a:gd name="connsiteX1014" fmla="*/ 750908 w 891448"/>
              <a:gd name="connsiteY1014" fmla="*/ 10595 h 826530"/>
              <a:gd name="connsiteX1015" fmla="*/ 750726 w 891448"/>
              <a:gd name="connsiteY1015" fmla="*/ 12123 h 826530"/>
              <a:gd name="connsiteX1016" fmla="*/ 749283 w 891448"/>
              <a:gd name="connsiteY1016" fmla="*/ 13490 h 826530"/>
              <a:gd name="connsiteX1017" fmla="*/ 749726 w 891448"/>
              <a:gd name="connsiteY1017" fmla="*/ 14606 h 826530"/>
              <a:gd name="connsiteX1018" fmla="*/ 753500 w 891448"/>
              <a:gd name="connsiteY1018" fmla="*/ 15973 h 826530"/>
              <a:gd name="connsiteX1019" fmla="*/ 753612 w 891448"/>
              <a:gd name="connsiteY1019" fmla="*/ 17207 h 826530"/>
              <a:gd name="connsiteX1020" fmla="*/ 753019 w 891448"/>
              <a:gd name="connsiteY1020" fmla="*/ 20029 h 826530"/>
              <a:gd name="connsiteX1021" fmla="*/ 753388 w 891448"/>
              <a:gd name="connsiteY1021" fmla="*/ 24437 h 826530"/>
              <a:gd name="connsiteX1022" fmla="*/ 755055 w 891448"/>
              <a:gd name="connsiteY1022" fmla="*/ 23835 h 826530"/>
              <a:gd name="connsiteX1023" fmla="*/ 756204 w 891448"/>
              <a:gd name="connsiteY1023" fmla="*/ 21425 h 826530"/>
              <a:gd name="connsiteX1024" fmla="*/ 757018 w 891448"/>
              <a:gd name="connsiteY1024" fmla="*/ 21469 h 826530"/>
              <a:gd name="connsiteX1025" fmla="*/ 757129 w 891448"/>
              <a:gd name="connsiteY1025" fmla="*/ 23291 h 826530"/>
              <a:gd name="connsiteX1026" fmla="*/ 757944 w 891448"/>
              <a:gd name="connsiteY1026" fmla="*/ 24437 h 826530"/>
              <a:gd name="connsiteX1027" fmla="*/ 759575 w 891448"/>
              <a:gd name="connsiteY1027" fmla="*/ 23511 h 826530"/>
              <a:gd name="connsiteX1028" fmla="*/ 760464 w 891448"/>
              <a:gd name="connsiteY1028" fmla="*/ 21954 h 826530"/>
              <a:gd name="connsiteX1029" fmla="*/ 762609 w 891448"/>
              <a:gd name="connsiteY1029" fmla="*/ 20984 h 826530"/>
              <a:gd name="connsiteX1030" fmla="*/ 763126 w 891448"/>
              <a:gd name="connsiteY1030" fmla="*/ 19882 h 826530"/>
              <a:gd name="connsiteX1031" fmla="*/ 761870 w 891448"/>
              <a:gd name="connsiteY1031" fmla="*/ 16047 h 826530"/>
              <a:gd name="connsiteX1032" fmla="*/ 763051 w 891448"/>
              <a:gd name="connsiteY1032" fmla="*/ 14577 h 826530"/>
              <a:gd name="connsiteX1033" fmla="*/ 764534 w 891448"/>
              <a:gd name="connsiteY1033" fmla="*/ 14533 h 826530"/>
              <a:gd name="connsiteX1034" fmla="*/ 765423 w 891448"/>
              <a:gd name="connsiteY1034" fmla="*/ 15238 h 826530"/>
              <a:gd name="connsiteX1035" fmla="*/ 768866 w 891448"/>
              <a:gd name="connsiteY1035" fmla="*/ 15606 h 826530"/>
              <a:gd name="connsiteX1036" fmla="*/ 768721 w 891448"/>
              <a:gd name="connsiteY1036" fmla="*/ 14092 h 826530"/>
              <a:gd name="connsiteX1037" fmla="*/ 765497 w 891448"/>
              <a:gd name="connsiteY1037" fmla="*/ 11785 h 826530"/>
              <a:gd name="connsiteX1038" fmla="*/ 764906 w 891448"/>
              <a:gd name="connsiteY1038" fmla="*/ 9155 h 826530"/>
              <a:gd name="connsiteX1039" fmla="*/ 765571 w 891448"/>
              <a:gd name="connsiteY1039" fmla="*/ 8155 h 826530"/>
              <a:gd name="connsiteX1040" fmla="*/ 766128 w 891448"/>
              <a:gd name="connsiteY1040" fmla="*/ 6113 h 826530"/>
              <a:gd name="connsiteX1041" fmla="*/ 767423 w 891448"/>
              <a:gd name="connsiteY1041" fmla="*/ 5966 h 826530"/>
              <a:gd name="connsiteX1042" fmla="*/ 771275 w 891448"/>
              <a:gd name="connsiteY1042" fmla="*/ 8082 h 826530"/>
              <a:gd name="connsiteX1043" fmla="*/ 771720 w 891448"/>
              <a:gd name="connsiteY1043" fmla="*/ 11124 h 826530"/>
              <a:gd name="connsiteX1044" fmla="*/ 772237 w 891448"/>
              <a:gd name="connsiteY1044" fmla="*/ 13240 h 826530"/>
              <a:gd name="connsiteX1045" fmla="*/ 772015 w 891448"/>
              <a:gd name="connsiteY1045" fmla="*/ 15723 h 826530"/>
              <a:gd name="connsiteX1046" fmla="*/ 772975 w 891448"/>
              <a:gd name="connsiteY1046" fmla="*/ 17207 h 826530"/>
              <a:gd name="connsiteX1047" fmla="*/ 773533 w 891448"/>
              <a:gd name="connsiteY1047" fmla="*/ 19911 h 826530"/>
              <a:gd name="connsiteX1048" fmla="*/ 774456 w 891448"/>
              <a:gd name="connsiteY1048" fmla="*/ 21660 h 826530"/>
              <a:gd name="connsiteX1049" fmla="*/ 775345 w 891448"/>
              <a:gd name="connsiteY1049" fmla="*/ 20837 h 826530"/>
              <a:gd name="connsiteX1050" fmla="*/ 775420 w 891448"/>
              <a:gd name="connsiteY1050" fmla="*/ 18471 h 826530"/>
              <a:gd name="connsiteX1051" fmla="*/ 775086 w 891448"/>
              <a:gd name="connsiteY1051" fmla="*/ 16869 h 826530"/>
              <a:gd name="connsiteX1052" fmla="*/ 774826 w 891448"/>
              <a:gd name="connsiteY1052" fmla="*/ 14239 h 826530"/>
              <a:gd name="connsiteX1053" fmla="*/ 773752 w 891448"/>
              <a:gd name="connsiteY1053" fmla="*/ 11271 h 826530"/>
              <a:gd name="connsiteX1054" fmla="*/ 774158 w 891448"/>
              <a:gd name="connsiteY1054" fmla="*/ 7788 h 826530"/>
              <a:gd name="connsiteX1055" fmla="*/ 773898 w 891448"/>
              <a:gd name="connsiteY1055" fmla="*/ 4114 h 826530"/>
              <a:gd name="connsiteX1056" fmla="*/ 774604 w 891448"/>
              <a:gd name="connsiteY1056" fmla="*/ 1925 h 826530"/>
              <a:gd name="connsiteX1057" fmla="*/ 775939 w 891448"/>
              <a:gd name="connsiteY1057" fmla="*/ 2043 h 826530"/>
              <a:gd name="connsiteX1058" fmla="*/ 777897 w 891448"/>
              <a:gd name="connsiteY1058" fmla="*/ 3850 h 826530"/>
              <a:gd name="connsiteX1059" fmla="*/ 779195 w 891448"/>
              <a:gd name="connsiteY1059" fmla="*/ 3821 h 826530"/>
              <a:gd name="connsiteX1060" fmla="*/ 779936 w 891448"/>
              <a:gd name="connsiteY1060" fmla="*/ 4482 h 826530"/>
              <a:gd name="connsiteX1061" fmla="*/ 780047 w 891448"/>
              <a:gd name="connsiteY1061" fmla="*/ 7347 h 826530"/>
              <a:gd name="connsiteX1062" fmla="*/ 781195 w 891448"/>
              <a:gd name="connsiteY1062" fmla="*/ 9449 h 826530"/>
              <a:gd name="connsiteX1063" fmla="*/ 780863 w 891448"/>
              <a:gd name="connsiteY1063" fmla="*/ 11903 h 826530"/>
              <a:gd name="connsiteX1064" fmla="*/ 781230 w 891448"/>
              <a:gd name="connsiteY1064" fmla="*/ 15165 h 826530"/>
              <a:gd name="connsiteX1065" fmla="*/ 782194 w 891448"/>
              <a:gd name="connsiteY1065" fmla="*/ 15576 h 826530"/>
              <a:gd name="connsiteX1066" fmla="*/ 782085 w 891448"/>
              <a:gd name="connsiteY1066" fmla="*/ 13857 h 826530"/>
              <a:gd name="connsiteX1067" fmla="*/ 782825 w 891448"/>
              <a:gd name="connsiteY1067" fmla="*/ 12461 h 826530"/>
              <a:gd name="connsiteX1068" fmla="*/ 783605 w 891448"/>
              <a:gd name="connsiteY1068" fmla="*/ 12344 h 826530"/>
              <a:gd name="connsiteX1069" fmla="*/ 787196 w 891448"/>
              <a:gd name="connsiteY1069" fmla="*/ 16458 h 826530"/>
              <a:gd name="connsiteX1070" fmla="*/ 787564 w 891448"/>
              <a:gd name="connsiteY1070" fmla="*/ 15753 h 826530"/>
              <a:gd name="connsiteX1071" fmla="*/ 789158 w 891448"/>
              <a:gd name="connsiteY1071" fmla="*/ 15312 h 826530"/>
              <a:gd name="connsiteX1072" fmla="*/ 789268 w 891448"/>
              <a:gd name="connsiteY1072" fmla="*/ 14386 h 826530"/>
              <a:gd name="connsiteX1073" fmla="*/ 787825 w 891448"/>
              <a:gd name="connsiteY1073" fmla="*/ 14019 h 826530"/>
              <a:gd name="connsiteX1074" fmla="*/ 786085 w 891448"/>
              <a:gd name="connsiteY1074" fmla="*/ 11785 h 826530"/>
              <a:gd name="connsiteX1075" fmla="*/ 786680 w 891448"/>
              <a:gd name="connsiteY1075" fmla="*/ 11050 h 826530"/>
              <a:gd name="connsiteX1076" fmla="*/ 786899 w 891448"/>
              <a:gd name="connsiteY1076" fmla="*/ 9831 h 826530"/>
              <a:gd name="connsiteX1077" fmla="*/ 784567 w 891448"/>
              <a:gd name="connsiteY1077" fmla="*/ 7862 h 826530"/>
              <a:gd name="connsiteX1078" fmla="*/ 783902 w 891448"/>
              <a:gd name="connsiteY1078" fmla="*/ 6377 h 826530"/>
              <a:gd name="connsiteX1079" fmla="*/ 784497 w 891448"/>
              <a:gd name="connsiteY1079" fmla="*/ 5525 h 826530"/>
              <a:gd name="connsiteX1080" fmla="*/ 786827 w 891448"/>
              <a:gd name="connsiteY1080" fmla="*/ 5334 h 826530"/>
              <a:gd name="connsiteX1081" fmla="*/ 785790 w 891448"/>
              <a:gd name="connsiteY1081" fmla="*/ 4379 h 826530"/>
              <a:gd name="connsiteX1082" fmla="*/ 784200 w 891448"/>
              <a:gd name="connsiteY1082" fmla="*/ 4114 h 826530"/>
              <a:gd name="connsiteX1083" fmla="*/ 782976 w 891448"/>
              <a:gd name="connsiteY1083" fmla="*/ 2513 h 826530"/>
              <a:gd name="connsiteX1084" fmla="*/ 784159 w 891448"/>
              <a:gd name="connsiteY1084" fmla="*/ 1881 h 826530"/>
              <a:gd name="connsiteX1085" fmla="*/ 785937 w 891448"/>
              <a:gd name="connsiteY1085" fmla="*/ 1881 h 826530"/>
              <a:gd name="connsiteX1086" fmla="*/ 788048 w 891448"/>
              <a:gd name="connsiteY1086" fmla="*/ 29 h 826530"/>
              <a:gd name="connsiteX1087" fmla="*/ 792380 w 891448"/>
              <a:gd name="connsiteY1087" fmla="*/ 735 h 826530"/>
              <a:gd name="connsiteX1088" fmla="*/ 793195 w 891448"/>
              <a:gd name="connsiteY1088" fmla="*/ 1807 h 826530"/>
              <a:gd name="connsiteX1089" fmla="*/ 793121 w 891448"/>
              <a:gd name="connsiteY1089" fmla="*/ 3997 h 826530"/>
              <a:gd name="connsiteX1090" fmla="*/ 791972 w 891448"/>
              <a:gd name="connsiteY1090" fmla="*/ 5863 h 826530"/>
              <a:gd name="connsiteX1091" fmla="*/ 792489 w 891448"/>
              <a:gd name="connsiteY1091" fmla="*/ 6818 h 826530"/>
              <a:gd name="connsiteX1092" fmla="*/ 793823 w 891448"/>
              <a:gd name="connsiteY1092" fmla="*/ 6701 h 826530"/>
              <a:gd name="connsiteX1093" fmla="*/ 795266 w 891448"/>
              <a:gd name="connsiteY1093" fmla="*/ 4144 h 826530"/>
              <a:gd name="connsiteX1094" fmla="*/ 796232 w 891448"/>
              <a:gd name="connsiteY1094" fmla="*/ 3409 h 826530"/>
              <a:gd name="connsiteX1095" fmla="*/ 796971 w 891448"/>
              <a:gd name="connsiteY1095" fmla="*/ 4526 h 826530"/>
              <a:gd name="connsiteX1096" fmla="*/ 796045 w 891448"/>
              <a:gd name="connsiteY1096" fmla="*/ 7480 h 826530"/>
              <a:gd name="connsiteX1097" fmla="*/ 797121 w 891448"/>
              <a:gd name="connsiteY1097" fmla="*/ 8155 h 826530"/>
              <a:gd name="connsiteX1098" fmla="*/ 798377 w 891448"/>
              <a:gd name="connsiteY1098" fmla="*/ 7891 h 826530"/>
              <a:gd name="connsiteX1099" fmla="*/ 798786 w 891448"/>
              <a:gd name="connsiteY1099" fmla="*/ 6936 h 826530"/>
              <a:gd name="connsiteX1100" fmla="*/ 801341 w 891448"/>
              <a:gd name="connsiteY1100" fmla="*/ 4526 h 826530"/>
              <a:gd name="connsiteX1101" fmla="*/ 802119 w 891448"/>
              <a:gd name="connsiteY1101" fmla="*/ 5481 h 826530"/>
              <a:gd name="connsiteX1102" fmla="*/ 801859 w 891448"/>
              <a:gd name="connsiteY1102" fmla="*/ 7891 h 826530"/>
              <a:gd name="connsiteX1103" fmla="*/ 800933 w 891448"/>
              <a:gd name="connsiteY1103" fmla="*/ 9566 h 826530"/>
              <a:gd name="connsiteX1104" fmla="*/ 801673 w 891448"/>
              <a:gd name="connsiteY1104" fmla="*/ 12975 h 826530"/>
              <a:gd name="connsiteX1105" fmla="*/ 800524 w 891448"/>
              <a:gd name="connsiteY1105" fmla="*/ 14460 h 826530"/>
              <a:gd name="connsiteX1106" fmla="*/ 801450 w 891448"/>
              <a:gd name="connsiteY1106" fmla="*/ 15356 h 826530"/>
              <a:gd name="connsiteX1107" fmla="*/ 803707 w 891448"/>
              <a:gd name="connsiteY1107" fmla="*/ 14900 h 826530"/>
              <a:gd name="connsiteX1108" fmla="*/ 805041 w 891448"/>
              <a:gd name="connsiteY1108" fmla="*/ 15282 h 826530"/>
              <a:gd name="connsiteX1109" fmla="*/ 805930 w 891448"/>
              <a:gd name="connsiteY1109" fmla="*/ 14460 h 826530"/>
              <a:gd name="connsiteX1110" fmla="*/ 806042 w 891448"/>
              <a:gd name="connsiteY1110" fmla="*/ 11491 h 826530"/>
              <a:gd name="connsiteX1111" fmla="*/ 807225 w 891448"/>
              <a:gd name="connsiteY1111" fmla="*/ 7965 h 826530"/>
              <a:gd name="connsiteX1112" fmla="*/ 805634 w 891448"/>
              <a:gd name="connsiteY1112" fmla="*/ 3483 h 826530"/>
              <a:gd name="connsiteX1113" fmla="*/ 806077 w 891448"/>
              <a:gd name="connsiteY1113" fmla="*/ 735 h 826530"/>
              <a:gd name="connsiteX1114" fmla="*/ 807445 w 891448"/>
              <a:gd name="connsiteY1114" fmla="*/ 0 h 826530"/>
              <a:gd name="connsiteX1115" fmla="*/ 808855 w 891448"/>
              <a:gd name="connsiteY1115" fmla="*/ 999 h 826530"/>
              <a:gd name="connsiteX1116" fmla="*/ 810296 w 891448"/>
              <a:gd name="connsiteY1116" fmla="*/ 1029 h 826530"/>
              <a:gd name="connsiteX1117" fmla="*/ 812223 w 891448"/>
              <a:gd name="connsiteY1117" fmla="*/ 1705 h 826530"/>
              <a:gd name="connsiteX1118" fmla="*/ 814741 w 891448"/>
              <a:gd name="connsiteY1118" fmla="*/ 661 h 826530"/>
              <a:gd name="connsiteX1119" fmla="*/ 817110 w 891448"/>
              <a:gd name="connsiteY1119" fmla="*/ 1293 h 826530"/>
              <a:gd name="connsiteX1120" fmla="*/ 817924 w 891448"/>
              <a:gd name="connsiteY1120" fmla="*/ 2924 h 826530"/>
              <a:gd name="connsiteX1121" fmla="*/ 820553 w 891448"/>
              <a:gd name="connsiteY1121" fmla="*/ 3821 h 826530"/>
              <a:gd name="connsiteX1122" fmla="*/ 822997 w 891448"/>
              <a:gd name="connsiteY1122" fmla="*/ 2998 h 826530"/>
              <a:gd name="connsiteX1123" fmla="*/ 825477 w 891448"/>
              <a:gd name="connsiteY1123" fmla="*/ 4746 h 826530"/>
              <a:gd name="connsiteX1124" fmla="*/ 825995 w 891448"/>
              <a:gd name="connsiteY1124" fmla="*/ 6377 h 826530"/>
              <a:gd name="connsiteX1125" fmla="*/ 826772 w 891448"/>
              <a:gd name="connsiteY1125" fmla="*/ 7406 h 826530"/>
              <a:gd name="connsiteX1126" fmla="*/ 827070 w 891448"/>
              <a:gd name="connsiteY1126" fmla="*/ 9934 h 826530"/>
              <a:gd name="connsiteX1127" fmla="*/ 825995 w 891448"/>
              <a:gd name="connsiteY1127" fmla="*/ 12270 h 826530"/>
              <a:gd name="connsiteX1128" fmla="*/ 826475 w 891448"/>
              <a:gd name="connsiteY1128" fmla="*/ 13416 h 826530"/>
              <a:gd name="connsiteX1129" fmla="*/ 828105 w 891448"/>
              <a:gd name="connsiteY1129" fmla="*/ 13005 h 826530"/>
              <a:gd name="connsiteX1130" fmla="*/ 830325 w 891448"/>
              <a:gd name="connsiteY1130" fmla="*/ 10492 h 826530"/>
              <a:gd name="connsiteX1131" fmla="*/ 833434 w 891448"/>
              <a:gd name="connsiteY1131" fmla="*/ 8229 h 826530"/>
              <a:gd name="connsiteX1132" fmla="*/ 834791 w 891448"/>
              <a:gd name="connsiteY1132" fmla="*/ 6554 h 826530"/>
              <a:gd name="connsiteX1133" fmla="*/ 836783 w 891448"/>
              <a:gd name="connsiteY1133" fmla="*/ 6480 h 826530"/>
              <a:gd name="connsiteX1134" fmla="*/ 839151 w 891448"/>
              <a:gd name="connsiteY1134" fmla="*/ 7876 h 826530"/>
              <a:gd name="connsiteX1135" fmla="*/ 841738 w 891448"/>
              <a:gd name="connsiteY1135" fmla="*/ 7950 h 826530"/>
              <a:gd name="connsiteX1136" fmla="*/ 841440 w 891448"/>
              <a:gd name="connsiteY1136" fmla="*/ 9287 h 826530"/>
              <a:gd name="connsiteX1137" fmla="*/ 839226 w 891448"/>
              <a:gd name="connsiteY1137" fmla="*/ 11506 h 826530"/>
              <a:gd name="connsiteX1138" fmla="*/ 840404 w 891448"/>
              <a:gd name="connsiteY1138" fmla="*/ 13416 h 826530"/>
              <a:gd name="connsiteX1139" fmla="*/ 841368 w 891448"/>
              <a:gd name="connsiteY1139" fmla="*/ 12828 h 826530"/>
              <a:gd name="connsiteX1140" fmla="*/ 841881 w 891448"/>
              <a:gd name="connsiteY1140" fmla="*/ 10977 h 826530"/>
              <a:gd name="connsiteX1141" fmla="*/ 844100 w 891448"/>
              <a:gd name="connsiteY1141" fmla="*/ 9287 h 826530"/>
              <a:gd name="connsiteX1142" fmla="*/ 846095 w 891448"/>
              <a:gd name="connsiteY1142" fmla="*/ 8538 h 826530"/>
              <a:gd name="connsiteX1143" fmla="*/ 849275 w 891448"/>
              <a:gd name="connsiteY1143" fmla="*/ 9948 h 826530"/>
              <a:gd name="connsiteX1144" fmla="*/ 853118 w 891448"/>
              <a:gd name="connsiteY1144" fmla="*/ 10683 h 826530"/>
              <a:gd name="connsiteX1145" fmla="*/ 854371 w 891448"/>
              <a:gd name="connsiteY1145" fmla="*/ 12094 h 826530"/>
              <a:gd name="connsiteX1146" fmla="*/ 853338 w 891448"/>
              <a:gd name="connsiteY1146" fmla="*/ 13196 h 826530"/>
              <a:gd name="connsiteX1147" fmla="*/ 852305 w 891448"/>
              <a:gd name="connsiteY1147" fmla="*/ 13343 h 826530"/>
              <a:gd name="connsiteX1148" fmla="*/ 852893 w 891448"/>
              <a:gd name="connsiteY1148" fmla="*/ 14900 h 826530"/>
              <a:gd name="connsiteX1149" fmla="*/ 851418 w 891448"/>
              <a:gd name="connsiteY1149" fmla="*/ 16149 h 826530"/>
              <a:gd name="connsiteX1150" fmla="*/ 852451 w 891448"/>
              <a:gd name="connsiteY1150" fmla="*/ 17487 h 826530"/>
              <a:gd name="connsiteX1151" fmla="*/ 853707 w 891448"/>
              <a:gd name="connsiteY1151" fmla="*/ 16458 h 826530"/>
              <a:gd name="connsiteX1152" fmla="*/ 855629 w 891448"/>
              <a:gd name="connsiteY1152" fmla="*/ 15562 h 826530"/>
              <a:gd name="connsiteX1153" fmla="*/ 855998 w 891448"/>
              <a:gd name="connsiteY1153" fmla="*/ 17781 h 826530"/>
              <a:gd name="connsiteX1154" fmla="*/ 857254 w 891448"/>
              <a:gd name="connsiteY1154" fmla="*/ 18295 h 826530"/>
              <a:gd name="connsiteX1155" fmla="*/ 858436 w 891448"/>
              <a:gd name="connsiteY1155" fmla="*/ 16605 h 826530"/>
              <a:gd name="connsiteX1156" fmla="*/ 861542 w 891448"/>
              <a:gd name="connsiteY1156" fmla="*/ 16149 h 826530"/>
              <a:gd name="connsiteX1157" fmla="*/ 861691 w 891448"/>
              <a:gd name="connsiteY1157" fmla="*/ 17707 h 826530"/>
              <a:gd name="connsiteX1158" fmla="*/ 860580 w 891448"/>
              <a:gd name="connsiteY1158" fmla="*/ 18956 h 826530"/>
              <a:gd name="connsiteX1159" fmla="*/ 861025 w 891448"/>
              <a:gd name="connsiteY1159" fmla="*/ 20514 h 826530"/>
              <a:gd name="connsiteX1160" fmla="*/ 862431 w 891448"/>
              <a:gd name="connsiteY1160" fmla="*/ 20881 h 826530"/>
              <a:gd name="connsiteX1161" fmla="*/ 863243 w 891448"/>
              <a:gd name="connsiteY1161" fmla="*/ 19926 h 826530"/>
              <a:gd name="connsiteX1162" fmla="*/ 865016 w 891448"/>
              <a:gd name="connsiteY1162" fmla="*/ 18736 h 826530"/>
              <a:gd name="connsiteX1163" fmla="*/ 865904 w 891448"/>
              <a:gd name="connsiteY1163" fmla="*/ 18736 h 826530"/>
              <a:gd name="connsiteX1164" fmla="*/ 866643 w 891448"/>
              <a:gd name="connsiteY1164" fmla="*/ 20367 h 826530"/>
              <a:gd name="connsiteX1165" fmla="*/ 870164 w 891448"/>
              <a:gd name="connsiteY1165" fmla="*/ 22497 h 826530"/>
              <a:gd name="connsiteX1166" fmla="*/ 872164 w 891448"/>
              <a:gd name="connsiteY1166" fmla="*/ 22468 h 826530"/>
              <a:gd name="connsiteX1167" fmla="*/ 872754 w 891448"/>
              <a:gd name="connsiteY1167" fmla="*/ 23423 h 826530"/>
              <a:gd name="connsiteX1168" fmla="*/ 871755 w 891448"/>
              <a:gd name="connsiteY1168" fmla="*/ 24614 h 826530"/>
              <a:gd name="connsiteX1169" fmla="*/ 867907 w 891448"/>
              <a:gd name="connsiteY1169" fmla="*/ 26245 h 826530"/>
              <a:gd name="connsiteX1170" fmla="*/ 865942 w 891448"/>
              <a:gd name="connsiteY1170" fmla="*/ 28772 h 826530"/>
              <a:gd name="connsiteX1171" fmla="*/ 863575 w 891448"/>
              <a:gd name="connsiteY1171" fmla="*/ 29095 h 826530"/>
              <a:gd name="connsiteX1172" fmla="*/ 860722 w 891448"/>
              <a:gd name="connsiteY1172" fmla="*/ 30624 h 826530"/>
              <a:gd name="connsiteX1173" fmla="*/ 859168 w 891448"/>
              <a:gd name="connsiteY1173" fmla="*/ 30697 h 826530"/>
              <a:gd name="connsiteX1174" fmla="*/ 857575 w 891448"/>
              <a:gd name="connsiteY1174" fmla="*/ 29962 h 826530"/>
              <a:gd name="connsiteX1175" fmla="*/ 856651 w 891448"/>
              <a:gd name="connsiteY1175" fmla="*/ 31138 h 826530"/>
              <a:gd name="connsiteX1176" fmla="*/ 853687 w 891448"/>
              <a:gd name="connsiteY1176" fmla="*/ 31990 h 826530"/>
              <a:gd name="connsiteX1177" fmla="*/ 858019 w 891448"/>
              <a:gd name="connsiteY1177" fmla="*/ 31814 h 826530"/>
              <a:gd name="connsiteX1178" fmla="*/ 862017 w 891448"/>
              <a:gd name="connsiteY1178" fmla="*/ 32372 h 826530"/>
              <a:gd name="connsiteX1179" fmla="*/ 863535 w 891448"/>
              <a:gd name="connsiteY1179" fmla="*/ 33225 h 826530"/>
              <a:gd name="connsiteX1180" fmla="*/ 865051 w 891448"/>
              <a:gd name="connsiteY1180" fmla="*/ 33225 h 826530"/>
              <a:gd name="connsiteX1181" fmla="*/ 866203 w 891448"/>
              <a:gd name="connsiteY1181" fmla="*/ 31402 h 826530"/>
              <a:gd name="connsiteX1182" fmla="*/ 867166 w 891448"/>
              <a:gd name="connsiteY1182" fmla="*/ 30668 h 826530"/>
              <a:gd name="connsiteX1183" fmla="*/ 869275 w 891448"/>
              <a:gd name="connsiteY1183" fmla="*/ 30697 h 826530"/>
              <a:gd name="connsiteX1184" fmla="*/ 870386 w 891448"/>
              <a:gd name="connsiteY1184" fmla="*/ 28728 h 826530"/>
              <a:gd name="connsiteX1185" fmla="*/ 873238 w 891448"/>
              <a:gd name="connsiteY1185" fmla="*/ 27258 h 826530"/>
              <a:gd name="connsiteX1186" fmla="*/ 875570 w 891448"/>
              <a:gd name="connsiteY1186" fmla="*/ 27097 h 826530"/>
              <a:gd name="connsiteX1187" fmla="*/ 876050 w 891448"/>
              <a:gd name="connsiteY1187" fmla="*/ 28625 h 826530"/>
              <a:gd name="connsiteX1188" fmla="*/ 875013 w 891448"/>
              <a:gd name="connsiteY1188" fmla="*/ 30844 h 826530"/>
              <a:gd name="connsiteX1189" fmla="*/ 875827 w 891448"/>
              <a:gd name="connsiteY1189" fmla="*/ 31917 h 826530"/>
              <a:gd name="connsiteX1190" fmla="*/ 876791 w 891448"/>
              <a:gd name="connsiteY1190" fmla="*/ 31402 h 826530"/>
              <a:gd name="connsiteX1191" fmla="*/ 877828 w 891448"/>
              <a:gd name="connsiteY1191" fmla="*/ 29184 h 826530"/>
              <a:gd name="connsiteX1192" fmla="*/ 879900 w 891448"/>
              <a:gd name="connsiteY1192" fmla="*/ 27699 h 826530"/>
              <a:gd name="connsiteX1193" fmla="*/ 880714 w 891448"/>
              <a:gd name="connsiteY1193" fmla="*/ 28552 h 826530"/>
              <a:gd name="connsiteX1194" fmla="*/ 879714 w 891448"/>
              <a:gd name="connsiteY1194" fmla="*/ 30330 h 826530"/>
              <a:gd name="connsiteX1195" fmla="*/ 879639 w 891448"/>
              <a:gd name="connsiteY1195" fmla="*/ 31402 h 826530"/>
              <a:gd name="connsiteX1196" fmla="*/ 878640 w 891448"/>
              <a:gd name="connsiteY1196" fmla="*/ 32769 h 826530"/>
              <a:gd name="connsiteX1197" fmla="*/ 879454 w 891448"/>
              <a:gd name="connsiteY1197" fmla="*/ 33768 h 826530"/>
              <a:gd name="connsiteX1198" fmla="*/ 880972 w 891448"/>
              <a:gd name="connsiteY1198" fmla="*/ 33225 h 826530"/>
              <a:gd name="connsiteX1199" fmla="*/ 882046 w 891448"/>
              <a:gd name="connsiteY1199" fmla="*/ 32225 h 826530"/>
              <a:gd name="connsiteX1200" fmla="*/ 882343 w 891448"/>
              <a:gd name="connsiteY1200" fmla="*/ 30433 h 826530"/>
              <a:gd name="connsiteX1201" fmla="*/ 884639 w 891448"/>
              <a:gd name="connsiteY1201" fmla="*/ 29918 h 826530"/>
              <a:gd name="connsiteX1202" fmla="*/ 886340 w 891448"/>
              <a:gd name="connsiteY1202" fmla="*/ 30433 h 826530"/>
              <a:gd name="connsiteX1203" fmla="*/ 885195 w 891448"/>
              <a:gd name="connsiteY1203" fmla="*/ 34709 h 826530"/>
              <a:gd name="connsiteX1204" fmla="*/ 883824 w 891448"/>
              <a:gd name="connsiteY1204" fmla="*/ 35488 h 826530"/>
              <a:gd name="connsiteX1205" fmla="*/ 884750 w 891448"/>
              <a:gd name="connsiteY1205" fmla="*/ 36002 h 826530"/>
              <a:gd name="connsiteX1206" fmla="*/ 885449 w 891448"/>
              <a:gd name="connsiteY1206" fmla="*/ 38191 h 826530"/>
              <a:gd name="connsiteX1207" fmla="*/ 885082 w 891448"/>
              <a:gd name="connsiteY1207" fmla="*/ 40939 h 826530"/>
              <a:gd name="connsiteX1208" fmla="*/ 883379 w 891448"/>
              <a:gd name="connsiteY1208" fmla="*/ 42086 h 826530"/>
              <a:gd name="connsiteX1209" fmla="*/ 882858 w 891448"/>
              <a:gd name="connsiteY1209" fmla="*/ 43599 h 826530"/>
              <a:gd name="connsiteX1210" fmla="*/ 880490 w 891448"/>
              <a:gd name="connsiteY1210" fmla="*/ 46861 h 826530"/>
              <a:gd name="connsiteX1211" fmla="*/ 881304 w 891448"/>
              <a:gd name="connsiteY1211" fmla="*/ 47611 h 826530"/>
              <a:gd name="connsiteX1212" fmla="*/ 882675 w 891448"/>
              <a:gd name="connsiteY1212" fmla="*/ 47052 h 826530"/>
              <a:gd name="connsiteX1213" fmla="*/ 883936 w 891448"/>
              <a:gd name="connsiteY1213" fmla="*/ 45054 h 826530"/>
              <a:gd name="connsiteX1214" fmla="*/ 885784 w 891448"/>
              <a:gd name="connsiteY1214" fmla="*/ 44936 h 826530"/>
              <a:gd name="connsiteX1215" fmla="*/ 886228 w 891448"/>
              <a:gd name="connsiteY1215" fmla="*/ 44451 h 826530"/>
              <a:gd name="connsiteX1216" fmla="*/ 887637 w 891448"/>
              <a:gd name="connsiteY1216" fmla="*/ 44451 h 826530"/>
              <a:gd name="connsiteX1217" fmla="*/ 890154 w 891448"/>
              <a:gd name="connsiteY1217" fmla="*/ 46053 h 826530"/>
              <a:gd name="connsiteX1218" fmla="*/ 891151 w 891448"/>
              <a:gd name="connsiteY1218" fmla="*/ 48389 h 826530"/>
              <a:gd name="connsiteX1219" fmla="*/ 891449 w 891448"/>
              <a:gd name="connsiteY1219" fmla="*/ 51534 h 826530"/>
              <a:gd name="connsiteX1220" fmla="*/ 890672 w 891448"/>
              <a:gd name="connsiteY1220" fmla="*/ 56325 h 826530"/>
              <a:gd name="connsiteX1221" fmla="*/ 888228 w 891448"/>
              <a:gd name="connsiteY1221" fmla="*/ 60880 h 826530"/>
              <a:gd name="connsiteX1222" fmla="*/ 884379 w 891448"/>
              <a:gd name="connsiteY1222" fmla="*/ 62996 h 826530"/>
              <a:gd name="connsiteX1223" fmla="*/ 883452 w 891448"/>
              <a:gd name="connsiteY1223" fmla="*/ 63966 h 826530"/>
              <a:gd name="connsiteX1224" fmla="*/ 881452 w 891448"/>
              <a:gd name="connsiteY1224" fmla="*/ 63481 h 826530"/>
              <a:gd name="connsiteX1225" fmla="*/ 879601 w 891448"/>
              <a:gd name="connsiteY1225" fmla="*/ 64142 h 826530"/>
              <a:gd name="connsiteX1226" fmla="*/ 879637 w 891448"/>
              <a:gd name="connsiteY1226" fmla="*/ 65215 h 826530"/>
              <a:gd name="connsiteX1227" fmla="*/ 878381 w 891448"/>
              <a:gd name="connsiteY1227" fmla="*/ 66332 h 826530"/>
              <a:gd name="connsiteX1228" fmla="*/ 872195 w 891448"/>
              <a:gd name="connsiteY1228" fmla="*/ 69329 h 826530"/>
              <a:gd name="connsiteX1229" fmla="*/ 869901 w 891448"/>
              <a:gd name="connsiteY1229" fmla="*/ 71034 h 826530"/>
              <a:gd name="connsiteX1230" fmla="*/ 867904 w 891448"/>
              <a:gd name="connsiteY1230" fmla="*/ 71490 h 826530"/>
              <a:gd name="connsiteX1231" fmla="*/ 865087 w 891448"/>
              <a:gd name="connsiteY1231" fmla="*/ 72606 h 826530"/>
              <a:gd name="connsiteX1232" fmla="*/ 862126 w 891448"/>
              <a:gd name="connsiteY1232" fmla="*/ 72636 h 826530"/>
              <a:gd name="connsiteX1233" fmla="*/ 860683 w 891448"/>
              <a:gd name="connsiteY1233" fmla="*/ 71225 h 826530"/>
              <a:gd name="connsiteX1234" fmla="*/ 859719 w 891448"/>
              <a:gd name="connsiteY1234" fmla="*/ 73268 h 826530"/>
              <a:gd name="connsiteX1235" fmla="*/ 858645 w 891448"/>
              <a:gd name="connsiteY1235" fmla="*/ 73855 h 826530"/>
              <a:gd name="connsiteX1236" fmla="*/ 856311 w 891448"/>
              <a:gd name="connsiteY1236" fmla="*/ 72151 h 826530"/>
              <a:gd name="connsiteX1237" fmla="*/ 854017 w 891448"/>
              <a:gd name="connsiteY1237" fmla="*/ 71078 h 826530"/>
              <a:gd name="connsiteX1238" fmla="*/ 850833 w 891448"/>
              <a:gd name="connsiteY1238" fmla="*/ 70476 h 826530"/>
              <a:gd name="connsiteX1239" fmla="*/ 850833 w 891448"/>
              <a:gd name="connsiteY1239" fmla="*/ 71930 h 826530"/>
              <a:gd name="connsiteX1240" fmla="*/ 853280 w 891448"/>
              <a:gd name="connsiteY1240" fmla="*/ 72415 h 826530"/>
              <a:gd name="connsiteX1241" fmla="*/ 854611 w 891448"/>
              <a:gd name="connsiteY1241" fmla="*/ 73121 h 826530"/>
              <a:gd name="connsiteX1242" fmla="*/ 853018 w 891448"/>
              <a:gd name="connsiteY1242" fmla="*/ 74002 h 826530"/>
              <a:gd name="connsiteX1243" fmla="*/ 850352 w 891448"/>
              <a:gd name="connsiteY1243" fmla="*/ 73370 h 826530"/>
              <a:gd name="connsiteX1244" fmla="*/ 848945 w 891448"/>
              <a:gd name="connsiteY1244" fmla="*/ 73591 h 826530"/>
              <a:gd name="connsiteX1245" fmla="*/ 847613 w 891448"/>
              <a:gd name="connsiteY1245" fmla="*/ 72562 h 826530"/>
              <a:gd name="connsiteX1246" fmla="*/ 843872 w 891448"/>
              <a:gd name="connsiteY1246" fmla="*/ 72342 h 826530"/>
              <a:gd name="connsiteX1247" fmla="*/ 842726 w 891448"/>
              <a:gd name="connsiteY1247" fmla="*/ 71152 h 826530"/>
              <a:gd name="connsiteX1248" fmla="*/ 841540 w 891448"/>
              <a:gd name="connsiteY1248" fmla="*/ 71813 h 826530"/>
              <a:gd name="connsiteX1249" fmla="*/ 840429 w 891448"/>
              <a:gd name="connsiteY1249" fmla="*/ 71886 h 826530"/>
              <a:gd name="connsiteX1250" fmla="*/ 837358 w 891448"/>
              <a:gd name="connsiteY1250" fmla="*/ 68183 h 826530"/>
              <a:gd name="connsiteX1251" fmla="*/ 835283 w 891448"/>
              <a:gd name="connsiteY1251" fmla="*/ 66038 h 826530"/>
              <a:gd name="connsiteX1252" fmla="*/ 835728 w 891448"/>
              <a:gd name="connsiteY1252" fmla="*/ 68330 h 826530"/>
              <a:gd name="connsiteX1253" fmla="*/ 837913 w 891448"/>
              <a:gd name="connsiteY1253" fmla="*/ 70476 h 826530"/>
              <a:gd name="connsiteX1254" fmla="*/ 838282 w 891448"/>
              <a:gd name="connsiteY1254" fmla="*/ 71739 h 826530"/>
              <a:gd name="connsiteX1255" fmla="*/ 836470 w 891448"/>
              <a:gd name="connsiteY1255" fmla="*/ 71886 h 826530"/>
              <a:gd name="connsiteX1256" fmla="*/ 833581 w 891448"/>
              <a:gd name="connsiteY1256" fmla="*/ 70784 h 826530"/>
              <a:gd name="connsiteX1257" fmla="*/ 834694 w 891448"/>
              <a:gd name="connsiteY1257" fmla="*/ 72489 h 826530"/>
              <a:gd name="connsiteX1258" fmla="*/ 841356 w 891448"/>
              <a:gd name="connsiteY1258" fmla="*/ 73488 h 826530"/>
              <a:gd name="connsiteX1259" fmla="*/ 845356 w 891448"/>
              <a:gd name="connsiteY1259" fmla="*/ 74340 h 826530"/>
              <a:gd name="connsiteX1260" fmla="*/ 846502 w 891448"/>
              <a:gd name="connsiteY1260" fmla="*/ 75531 h 826530"/>
              <a:gd name="connsiteX1261" fmla="*/ 845208 w 891448"/>
              <a:gd name="connsiteY1261" fmla="*/ 76750 h 826530"/>
              <a:gd name="connsiteX1262" fmla="*/ 836138 w 891448"/>
              <a:gd name="connsiteY1262" fmla="*/ 80350 h 826530"/>
              <a:gd name="connsiteX1263" fmla="*/ 830472 w 891448"/>
              <a:gd name="connsiteY1263" fmla="*/ 81276 h 826530"/>
              <a:gd name="connsiteX1264" fmla="*/ 828140 w 891448"/>
              <a:gd name="connsiteY1264" fmla="*/ 81247 h 826530"/>
              <a:gd name="connsiteX1265" fmla="*/ 824994 w 891448"/>
              <a:gd name="connsiteY1265" fmla="*/ 81982 h 826530"/>
              <a:gd name="connsiteX1266" fmla="*/ 822362 w 891448"/>
              <a:gd name="connsiteY1266" fmla="*/ 81570 h 826530"/>
              <a:gd name="connsiteX1267" fmla="*/ 821958 w 891448"/>
              <a:gd name="connsiteY1267" fmla="*/ 80277 h 826530"/>
              <a:gd name="connsiteX1268" fmla="*/ 819995 w 891448"/>
              <a:gd name="connsiteY1268" fmla="*/ 81085 h 826530"/>
              <a:gd name="connsiteX1269" fmla="*/ 818477 w 891448"/>
              <a:gd name="connsiteY1269" fmla="*/ 80644 h 826530"/>
              <a:gd name="connsiteX1270" fmla="*/ 816439 w 891448"/>
              <a:gd name="connsiteY1270" fmla="*/ 81026 h 826530"/>
              <a:gd name="connsiteX1271" fmla="*/ 815403 w 891448"/>
              <a:gd name="connsiteY1271" fmla="*/ 82907 h 826530"/>
              <a:gd name="connsiteX1272" fmla="*/ 817438 w 891448"/>
              <a:gd name="connsiteY1272" fmla="*/ 82716 h 826530"/>
              <a:gd name="connsiteX1273" fmla="*/ 817807 w 891448"/>
              <a:gd name="connsiteY1273" fmla="*/ 84656 h 826530"/>
              <a:gd name="connsiteX1274" fmla="*/ 820696 w 891448"/>
              <a:gd name="connsiteY1274" fmla="*/ 83025 h 826530"/>
              <a:gd name="connsiteX1275" fmla="*/ 826396 w 891448"/>
              <a:gd name="connsiteY1275" fmla="*/ 83054 h 826530"/>
              <a:gd name="connsiteX1276" fmla="*/ 829025 w 891448"/>
              <a:gd name="connsiteY1276" fmla="*/ 83495 h 826530"/>
              <a:gd name="connsiteX1277" fmla="*/ 836651 w 891448"/>
              <a:gd name="connsiteY1277" fmla="*/ 82907 h 826530"/>
              <a:gd name="connsiteX1278" fmla="*/ 841835 w 891448"/>
              <a:gd name="connsiteY1278" fmla="*/ 82055 h 826530"/>
              <a:gd name="connsiteX1279" fmla="*/ 845093 w 891448"/>
              <a:gd name="connsiteY1279" fmla="*/ 78793 h 826530"/>
              <a:gd name="connsiteX1280" fmla="*/ 847314 w 891448"/>
              <a:gd name="connsiteY1280" fmla="*/ 78719 h 826530"/>
              <a:gd name="connsiteX1281" fmla="*/ 848943 w 891448"/>
              <a:gd name="connsiteY1281" fmla="*/ 79307 h 826530"/>
              <a:gd name="connsiteX1282" fmla="*/ 851312 w 891448"/>
              <a:gd name="connsiteY1282" fmla="*/ 78866 h 826530"/>
              <a:gd name="connsiteX1283" fmla="*/ 854593 w 891448"/>
              <a:gd name="connsiteY1283" fmla="*/ 78896 h 826530"/>
              <a:gd name="connsiteX1284" fmla="*/ 853312 w 891448"/>
              <a:gd name="connsiteY1284" fmla="*/ 81761 h 826530"/>
              <a:gd name="connsiteX1285" fmla="*/ 851794 w 891448"/>
              <a:gd name="connsiteY1285" fmla="*/ 84685 h 826530"/>
              <a:gd name="connsiteX1286" fmla="*/ 848277 w 891448"/>
              <a:gd name="connsiteY1286" fmla="*/ 86463 h 826530"/>
              <a:gd name="connsiteX1287" fmla="*/ 847203 w 891448"/>
              <a:gd name="connsiteY1287" fmla="*/ 87316 h 826530"/>
              <a:gd name="connsiteX1288" fmla="*/ 843243 w 891448"/>
              <a:gd name="connsiteY1288" fmla="*/ 88065 h 826530"/>
              <a:gd name="connsiteX1289" fmla="*/ 841688 w 891448"/>
              <a:gd name="connsiteY1289" fmla="*/ 90255 h 826530"/>
              <a:gd name="connsiteX1290" fmla="*/ 840168 w 891448"/>
              <a:gd name="connsiteY1290" fmla="*/ 90475 h 826530"/>
              <a:gd name="connsiteX1291" fmla="*/ 837835 w 891448"/>
              <a:gd name="connsiteY1291" fmla="*/ 92723 h 826530"/>
              <a:gd name="connsiteX1292" fmla="*/ 834691 w 891448"/>
              <a:gd name="connsiteY1292" fmla="*/ 94178 h 826530"/>
              <a:gd name="connsiteX1293" fmla="*/ 832616 w 891448"/>
              <a:gd name="connsiteY1293" fmla="*/ 94369 h 826530"/>
              <a:gd name="connsiteX1294" fmla="*/ 831170 w 891448"/>
              <a:gd name="connsiteY1294" fmla="*/ 94957 h 826530"/>
              <a:gd name="connsiteX1295" fmla="*/ 828950 w 891448"/>
              <a:gd name="connsiteY1295" fmla="*/ 94590 h 826530"/>
              <a:gd name="connsiteX1296" fmla="*/ 826950 w 891448"/>
              <a:gd name="connsiteY1296" fmla="*/ 96412 h 826530"/>
              <a:gd name="connsiteX1297" fmla="*/ 823176 w 891448"/>
              <a:gd name="connsiteY1297" fmla="*/ 97191 h 826530"/>
              <a:gd name="connsiteX1298" fmla="*/ 821953 w 891448"/>
              <a:gd name="connsiteY1298" fmla="*/ 99292 h 826530"/>
              <a:gd name="connsiteX1299" fmla="*/ 817829 w 891448"/>
              <a:gd name="connsiteY1299" fmla="*/ 100027 h 826530"/>
              <a:gd name="connsiteX1300" fmla="*/ 816087 w 891448"/>
              <a:gd name="connsiteY1300" fmla="*/ 101026 h 826530"/>
              <a:gd name="connsiteX1301" fmla="*/ 814584 w 891448"/>
              <a:gd name="connsiteY1301" fmla="*/ 100600 h 826530"/>
              <a:gd name="connsiteX1302" fmla="*/ 812841 w 891448"/>
              <a:gd name="connsiteY1302" fmla="*/ 102187 h 826530"/>
              <a:gd name="connsiteX1303" fmla="*/ 811143 w 891448"/>
              <a:gd name="connsiteY1303" fmla="*/ 102040 h 826530"/>
              <a:gd name="connsiteX1304" fmla="*/ 810399 w 891448"/>
              <a:gd name="connsiteY1304" fmla="*/ 102848 h 826530"/>
              <a:gd name="connsiteX1305" fmla="*/ 810474 w 891448"/>
              <a:gd name="connsiteY1305" fmla="*/ 105126 h 826530"/>
              <a:gd name="connsiteX1306" fmla="*/ 808436 w 891448"/>
              <a:gd name="connsiteY1306" fmla="*/ 106713 h 826530"/>
              <a:gd name="connsiteX1307" fmla="*/ 807213 w 891448"/>
              <a:gd name="connsiteY1307" fmla="*/ 108447 h 826530"/>
              <a:gd name="connsiteX1308" fmla="*/ 802399 w 891448"/>
              <a:gd name="connsiteY1308" fmla="*/ 108535 h 826530"/>
              <a:gd name="connsiteX1309" fmla="*/ 801031 w 891448"/>
              <a:gd name="connsiteY1309" fmla="*/ 109563 h 826530"/>
              <a:gd name="connsiteX1310" fmla="*/ 799476 w 891448"/>
              <a:gd name="connsiteY1310" fmla="*/ 109049 h 826530"/>
              <a:gd name="connsiteX1311" fmla="*/ 799105 w 891448"/>
              <a:gd name="connsiteY1311" fmla="*/ 107859 h 826530"/>
              <a:gd name="connsiteX1312" fmla="*/ 800030 w 891448"/>
              <a:gd name="connsiteY1312" fmla="*/ 106522 h 826530"/>
              <a:gd name="connsiteX1313" fmla="*/ 800030 w 891448"/>
              <a:gd name="connsiteY1313" fmla="*/ 104788 h 826530"/>
              <a:gd name="connsiteX1314" fmla="*/ 798662 w 891448"/>
              <a:gd name="connsiteY1314" fmla="*/ 103642 h 826530"/>
              <a:gd name="connsiteX1315" fmla="*/ 799030 w 891448"/>
              <a:gd name="connsiteY1315" fmla="*/ 106448 h 826530"/>
              <a:gd name="connsiteX1316" fmla="*/ 798032 w 891448"/>
              <a:gd name="connsiteY1316" fmla="*/ 107521 h 826530"/>
              <a:gd name="connsiteX1317" fmla="*/ 797363 w 891448"/>
              <a:gd name="connsiteY1317" fmla="*/ 109049 h 826530"/>
              <a:gd name="connsiteX1318" fmla="*/ 799698 w 891448"/>
              <a:gd name="connsiteY1318" fmla="*/ 110563 h 826530"/>
              <a:gd name="connsiteX1319" fmla="*/ 800179 w 891448"/>
              <a:gd name="connsiteY1319" fmla="*/ 112091 h 826530"/>
              <a:gd name="connsiteX1320" fmla="*/ 798142 w 891448"/>
              <a:gd name="connsiteY1320" fmla="*/ 114236 h 826530"/>
              <a:gd name="connsiteX1321" fmla="*/ 797219 w 891448"/>
              <a:gd name="connsiteY1321" fmla="*/ 114383 h 826530"/>
              <a:gd name="connsiteX1322" fmla="*/ 795108 w 891448"/>
              <a:gd name="connsiteY1322" fmla="*/ 112899 h 826530"/>
              <a:gd name="connsiteX1323" fmla="*/ 793810 w 891448"/>
              <a:gd name="connsiteY1323" fmla="*/ 113722 h 826530"/>
              <a:gd name="connsiteX1324" fmla="*/ 790256 w 891448"/>
              <a:gd name="connsiteY1324" fmla="*/ 112502 h 826530"/>
              <a:gd name="connsiteX1325" fmla="*/ 789106 w 891448"/>
              <a:gd name="connsiteY1325" fmla="*/ 113311 h 826530"/>
              <a:gd name="connsiteX1326" fmla="*/ 787775 w 891448"/>
              <a:gd name="connsiteY1326" fmla="*/ 113457 h 826530"/>
              <a:gd name="connsiteX1327" fmla="*/ 787552 w 891448"/>
              <a:gd name="connsiteY1327" fmla="*/ 111679 h 826530"/>
              <a:gd name="connsiteX1328" fmla="*/ 786699 w 891448"/>
              <a:gd name="connsiteY1328" fmla="*/ 111018 h 826530"/>
              <a:gd name="connsiteX1329" fmla="*/ 785924 w 891448"/>
              <a:gd name="connsiteY1329" fmla="*/ 112826 h 826530"/>
              <a:gd name="connsiteX1330" fmla="*/ 784146 w 891448"/>
              <a:gd name="connsiteY1330" fmla="*/ 112943 h 826530"/>
              <a:gd name="connsiteX1331" fmla="*/ 783743 w 891448"/>
              <a:gd name="connsiteY1331" fmla="*/ 114089 h 826530"/>
              <a:gd name="connsiteX1332" fmla="*/ 787702 w 891448"/>
              <a:gd name="connsiteY1332" fmla="*/ 114912 h 826530"/>
              <a:gd name="connsiteX1333" fmla="*/ 793074 w 891448"/>
              <a:gd name="connsiteY1333" fmla="*/ 115015 h 826530"/>
              <a:gd name="connsiteX1334" fmla="*/ 794294 w 891448"/>
              <a:gd name="connsiteY1334" fmla="*/ 116646 h 826530"/>
              <a:gd name="connsiteX1335" fmla="*/ 793888 w 891448"/>
              <a:gd name="connsiteY1335" fmla="*/ 118395 h 826530"/>
              <a:gd name="connsiteX1336" fmla="*/ 791813 w 891448"/>
              <a:gd name="connsiteY1336" fmla="*/ 119644 h 826530"/>
              <a:gd name="connsiteX1337" fmla="*/ 789184 w 891448"/>
              <a:gd name="connsiteY1337" fmla="*/ 119203 h 826530"/>
              <a:gd name="connsiteX1338" fmla="*/ 786447 w 891448"/>
              <a:gd name="connsiteY1338" fmla="*/ 119835 h 826530"/>
              <a:gd name="connsiteX1339" fmla="*/ 785706 w 891448"/>
              <a:gd name="connsiteY1339" fmla="*/ 120614 h 826530"/>
              <a:gd name="connsiteX1340" fmla="*/ 786670 w 891448"/>
              <a:gd name="connsiteY1340" fmla="*/ 121393 h 826530"/>
              <a:gd name="connsiteX1341" fmla="*/ 787630 w 891448"/>
              <a:gd name="connsiteY1341" fmla="*/ 120834 h 826530"/>
              <a:gd name="connsiteX1342" fmla="*/ 789036 w 891448"/>
              <a:gd name="connsiteY1342" fmla="*/ 121686 h 826530"/>
              <a:gd name="connsiteX1343" fmla="*/ 788779 w 891448"/>
              <a:gd name="connsiteY1343" fmla="*/ 123318 h 826530"/>
              <a:gd name="connsiteX1344" fmla="*/ 785481 w 891448"/>
              <a:gd name="connsiteY1344" fmla="*/ 126506 h 826530"/>
              <a:gd name="connsiteX1345" fmla="*/ 782667 w 891448"/>
              <a:gd name="connsiteY1345" fmla="*/ 126330 h 826530"/>
              <a:gd name="connsiteX1346" fmla="*/ 777558 w 891448"/>
              <a:gd name="connsiteY1346" fmla="*/ 126213 h 826530"/>
              <a:gd name="connsiteX1347" fmla="*/ 776856 w 891448"/>
              <a:gd name="connsiteY1347" fmla="*/ 125169 h 826530"/>
              <a:gd name="connsiteX1348" fmla="*/ 774781 w 891448"/>
              <a:gd name="connsiteY1348" fmla="*/ 124919 h 826530"/>
              <a:gd name="connsiteX1349" fmla="*/ 774115 w 891448"/>
              <a:gd name="connsiteY1349" fmla="*/ 123876 h 826530"/>
              <a:gd name="connsiteX1350" fmla="*/ 773855 w 891448"/>
              <a:gd name="connsiteY1350" fmla="*/ 120511 h 826530"/>
              <a:gd name="connsiteX1351" fmla="*/ 771007 w 891448"/>
              <a:gd name="connsiteY1351" fmla="*/ 119982 h 826530"/>
              <a:gd name="connsiteX1352" fmla="*/ 770118 w 891448"/>
              <a:gd name="connsiteY1352" fmla="*/ 119027 h 826530"/>
              <a:gd name="connsiteX1353" fmla="*/ 770266 w 891448"/>
              <a:gd name="connsiteY1353" fmla="*/ 117161 h 826530"/>
              <a:gd name="connsiteX1354" fmla="*/ 768969 w 891448"/>
              <a:gd name="connsiteY1354" fmla="*/ 116014 h 826530"/>
              <a:gd name="connsiteX1355" fmla="*/ 767786 w 891448"/>
              <a:gd name="connsiteY1355" fmla="*/ 116617 h 826530"/>
              <a:gd name="connsiteX1356" fmla="*/ 766377 w 891448"/>
              <a:gd name="connsiteY1356" fmla="*/ 116088 h 826530"/>
              <a:gd name="connsiteX1357" fmla="*/ 763079 w 891448"/>
              <a:gd name="connsiteY1357" fmla="*/ 116499 h 826530"/>
              <a:gd name="connsiteX1358" fmla="*/ 762897 w 891448"/>
              <a:gd name="connsiteY1358" fmla="*/ 117498 h 826530"/>
              <a:gd name="connsiteX1359" fmla="*/ 764231 w 891448"/>
              <a:gd name="connsiteY1359" fmla="*/ 118248 h 826530"/>
              <a:gd name="connsiteX1360" fmla="*/ 764897 w 891448"/>
              <a:gd name="connsiteY1360" fmla="*/ 117645 h 826530"/>
              <a:gd name="connsiteX1361" fmla="*/ 766563 w 891448"/>
              <a:gd name="connsiteY1361" fmla="*/ 117836 h 826530"/>
              <a:gd name="connsiteX1362" fmla="*/ 771007 w 891448"/>
              <a:gd name="connsiteY1362" fmla="*/ 122245 h 826530"/>
              <a:gd name="connsiteX1363" fmla="*/ 770895 w 891448"/>
              <a:gd name="connsiteY1363" fmla="*/ 127961 h 826530"/>
              <a:gd name="connsiteX1364" fmla="*/ 770155 w 891448"/>
              <a:gd name="connsiteY1364" fmla="*/ 128916 h 826530"/>
              <a:gd name="connsiteX1365" fmla="*/ 767968 w 891448"/>
              <a:gd name="connsiteY1365" fmla="*/ 128666 h 826530"/>
              <a:gd name="connsiteX1366" fmla="*/ 766192 w 891448"/>
              <a:gd name="connsiteY1366" fmla="*/ 126962 h 826530"/>
              <a:gd name="connsiteX1367" fmla="*/ 765009 w 891448"/>
              <a:gd name="connsiteY1367" fmla="*/ 127138 h 826530"/>
              <a:gd name="connsiteX1368" fmla="*/ 764897 w 891448"/>
              <a:gd name="connsiteY1368" fmla="*/ 128769 h 826530"/>
              <a:gd name="connsiteX1369" fmla="*/ 764120 w 891448"/>
              <a:gd name="connsiteY1369" fmla="*/ 129372 h 826530"/>
              <a:gd name="connsiteX1370" fmla="*/ 762195 w 891448"/>
              <a:gd name="connsiteY1370" fmla="*/ 127359 h 826530"/>
              <a:gd name="connsiteX1371" fmla="*/ 760530 w 891448"/>
              <a:gd name="connsiteY1371" fmla="*/ 127506 h 826530"/>
              <a:gd name="connsiteX1372" fmla="*/ 759154 w 891448"/>
              <a:gd name="connsiteY1372" fmla="*/ 129151 h 826530"/>
              <a:gd name="connsiteX1373" fmla="*/ 758196 w 891448"/>
              <a:gd name="connsiteY1373" fmla="*/ 128960 h 826530"/>
              <a:gd name="connsiteX1374" fmla="*/ 757269 w 891448"/>
              <a:gd name="connsiteY1374" fmla="*/ 127741 h 826530"/>
              <a:gd name="connsiteX1375" fmla="*/ 755196 w 891448"/>
              <a:gd name="connsiteY1375" fmla="*/ 127138 h 826530"/>
              <a:gd name="connsiteX1376" fmla="*/ 753861 w 891448"/>
              <a:gd name="connsiteY1376" fmla="*/ 124993 h 826530"/>
              <a:gd name="connsiteX1377" fmla="*/ 752787 w 891448"/>
              <a:gd name="connsiteY1377" fmla="*/ 125727 h 826530"/>
              <a:gd name="connsiteX1378" fmla="*/ 752270 w 891448"/>
              <a:gd name="connsiteY1378" fmla="*/ 123509 h 826530"/>
              <a:gd name="connsiteX1379" fmla="*/ 751159 w 891448"/>
              <a:gd name="connsiteY1379" fmla="*/ 122847 h 826530"/>
              <a:gd name="connsiteX1380" fmla="*/ 748161 w 891448"/>
              <a:gd name="connsiteY1380" fmla="*/ 122539 h 826530"/>
              <a:gd name="connsiteX1381" fmla="*/ 746974 w 891448"/>
              <a:gd name="connsiteY1381" fmla="*/ 120878 h 826530"/>
              <a:gd name="connsiteX1382" fmla="*/ 746233 w 891448"/>
              <a:gd name="connsiteY1382" fmla="*/ 121584 h 826530"/>
              <a:gd name="connsiteX1383" fmla="*/ 746495 w 891448"/>
              <a:gd name="connsiteY1383" fmla="*/ 122994 h 826530"/>
              <a:gd name="connsiteX1384" fmla="*/ 748383 w 891448"/>
              <a:gd name="connsiteY1384" fmla="*/ 124243 h 826530"/>
              <a:gd name="connsiteX1385" fmla="*/ 750899 w 891448"/>
              <a:gd name="connsiteY1385" fmla="*/ 124875 h 826530"/>
              <a:gd name="connsiteX1386" fmla="*/ 753197 w 891448"/>
              <a:gd name="connsiteY1386" fmla="*/ 128696 h 826530"/>
              <a:gd name="connsiteX1387" fmla="*/ 752345 w 891448"/>
              <a:gd name="connsiteY1387" fmla="*/ 129768 h 826530"/>
              <a:gd name="connsiteX1388" fmla="*/ 746830 w 891448"/>
              <a:gd name="connsiteY1388" fmla="*/ 128549 h 826530"/>
              <a:gd name="connsiteX1389" fmla="*/ 745275 w 891448"/>
              <a:gd name="connsiteY1389" fmla="*/ 127256 h 826530"/>
              <a:gd name="connsiteX1390" fmla="*/ 745127 w 891448"/>
              <a:gd name="connsiteY1390" fmla="*/ 125140 h 826530"/>
              <a:gd name="connsiteX1391" fmla="*/ 743793 w 891448"/>
              <a:gd name="connsiteY1391" fmla="*/ 123773 h 826530"/>
              <a:gd name="connsiteX1392" fmla="*/ 743089 w 891448"/>
              <a:gd name="connsiteY1392" fmla="*/ 124772 h 826530"/>
              <a:gd name="connsiteX1393" fmla="*/ 743497 w 891448"/>
              <a:gd name="connsiteY1393" fmla="*/ 125727 h 826530"/>
              <a:gd name="connsiteX1394" fmla="*/ 742868 w 891448"/>
              <a:gd name="connsiteY1394" fmla="*/ 127109 h 826530"/>
              <a:gd name="connsiteX1395" fmla="*/ 741020 w 891448"/>
              <a:gd name="connsiteY1395" fmla="*/ 126580 h 826530"/>
              <a:gd name="connsiteX1396" fmla="*/ 739946 w 891448"/>
              <a:gd name="connsiteY1396" fmla="*/ 125390 h 826530"/>
              <a:gd name="connsiteX1397" fmla="*/ 738131 w 891448"/>
              <a:gd name="connsiteY1397" fmla="*/ 125918 h 826530"/>
              <a:gd name="connsiteX1398" fmla="*/ 738353 w 891448"/>
              <a:gd name="connsiteY1398" fmla="*/ 127212 h 826530"/>
              <a:gd name="connsiteX1399" fmla="*/ 741090 w 891448"/>
              <a:gd name="connsiteY1399" fmla="*/ 128284 h 826530"/>
              <a:gd name="connsiteX1400" fmla="*/ 740981 w 891448"/>
              <a:gd name="connsiteY1400" fmla="*/ 130107 h 826530"/>
              <a:gd name="connsiteX1401" fmla="*/ 742128 w 891448"/>
              <a:gd name="connsiteY1401" fmla="*/ 130107 h 826530"/>
              <a:gd name="connsiteX1402" fmla="*/ 743015 w 891448"/>
              <a:gd name="connsiteY1402" fmla="*/ 129372 h 826530"/>
              <a:gd name="connsiteX1403" fmla="*/ 744536 w 891448"/>
              <a:gd name="connsiteY1403" fmla="*/ 129401 h 826530"/>
              <a:gd name="connsiteX1404" fmla="*/ 746089 w 891448"/>
              <a:gd name="connsiteY1404" fmla="*/ 130885 h 826530"/>
              <a:gd name="connsiteX1405" fmla="*/ 748313 w 891448"/>
              <a:gd name="connsiteY1405" fmla="*/ 131664 h 826530"/>
              <a:gd name="connsiteX1406" fmla="*/ 750126 w 891448"/>
              <a:gd name="connsiteY1406" fmla="*/ 133413 h 826530"/>
              <a:gd name="connsiteX1407" fmla="*/ 751278 w 891448"/>
              <a:gd name="connsiteY1407" fmla="*/ 133413 h 826530"/>
              <a:gd name="connsiteX1408" fmla="*/ 752943 w 891448"/>
              <a:gd name="connsiteY1408" fmla="*/ 132884 h 826530"/>
              <a:gd name="connsiteX1409" fmla="*/ 758646 w 891448"/>
              <a:gd name="connsiteY1409" fmla="*/ 134148 h 826530"/>
              <a:gd name="connsiteX1410" fmla="*/ 759757 w 891448"/>
              <a:gd name="connsiteY1410" fmla="*/ 135338 h 826530"/>
              <a:gd name="connsiteX1411" fmla="*/ 757869 w 891448"/>
              <a:gd name="connsiteY1411" fmla="*/ 136705 h 826530"/>
              <a:gd name="connsiteX1412" fmla="*/ 758496 w 891448"/>
              <a:gd name="connsiteY1412" fmla="*/ 137792 h 826530"/>
              <a:gd name="connsiteX1413" fmla="*/ 758274 w 891448"/>
              <a:gd name="connsiteY1413" fmla="*/ 139643 h 826530"/>
              <a:gd name="connsiteX1414" fmla="*/ 758719 w 891448"/>
              <a:gd name="connsiteY1414" fmla="*/ 141612 h 826530"/>
              <a:gd name="connsiteX1415" fmla="*/ 757348 w 891448"/>
              <a:gd name="connsiteY1415" fmla="*/ 142906 h 826530"/>
              <a:gd name="connsiteX1416" fmla="*/ 756496 w 891448"/>
              <a:gd name="connsiteY1416" fmla="*/ 142685 h 826530"/>
              <a:gd name="connsiteX1417" fmla="*/ 755162 w 891448"/>
              <a:gd name="connsiteY1417" fmla="*/ 141392 h 826530"/>
              <a:gd name="connsiteX1418" fmla="*/ 752387 w 891448"/>
              <a:gd name="connsiteY1418" fmla="*/ 140643 h 826530"/>
              <a:gd name="connsiteX1419" fmla="*/ 749725 w 891448"/>
              <a:gd name="connsiteY1419" fmla="*/ 138571 h 826530"/>
              <a:gd name="connsiteX1420" fmla="*/ 749056 w 891448"/>
              <a:gd name="connsiteY1420" fmla="*/ 137234 h 826530"/>
              <a:gd name="connsiteX1421" fmla="*/ 749390 w 891448"/>
              <a:gd name="connsiteY1421" fmla="*/ 134662 h 826530"/>
              <a:gd name="connsiteX1422" fmla="*/ 748282 w 891448"/>
              <a:gd name="connsiteY1422" fmla="*/ 132884 h 826530"/>
              <a:gd name="connsiteX1423" fmla="*/ 745243 w 891448"/>
              <a:gd name="connsiteY1423" fmla="*/ 132781 h 826530"/>
              <a:gd name="connsiteX1424" fmla="*/ 740688 w 891448"/>
              <a:gd name="connsiteY1424" fmla="*/ 132076 h 826530"/>
              <a:gd name="connsiteX1425" fmla="*/ 738987 w 891448"/>
              <a:gd name="connsiteY1425" fmla="*/ 130856 h 826530"/>
              <a:gd name="connsiteX1426" fmla="*/ 737062 w 891448"/>
              <a:gd name="connsiteY1426" fmla="*/ 131106 h 826530"/>
              <a:gd name="connsiteX1427" fmla="*/ 736729 w 891448"/>
              <a:gd name="connsiteY1427" fmla="*/ 132032 h 826530"/>
              <a:gd name="connsiteX1428" fmla="*/ 739358 w 891448"/>
              <a:gd name="connsiteY1428" fmla="*/ 133075 h 826530"/>
              <a:gd name="connsiteX1429" fmla="*/ 743393 w 891448"/>
              <a:gd name="connsiteY1429" fmla="*/ 133413 h 826530"/>
              <a:gd name="connsiteX1430" fmla="*/ 747650 w 891448"/>
              <a:gd name="connsiteY1430" fmla="*/ 135000 h 826530"/>
              <a:gd name="connsiteX1431" fmla="*/ 747575 w 891448"/>
              <a:gd name="connsiteY1431" fmla="*/ 137160 h 826530"/>
              <a:gd name="connsiteX1432" fmla="*/ 746798 w 891448"/>
              <a:gd name="connsiteY1432" fmla="*/ 137410 h 826530"/>
              <a:gd name="connsiteX1433" fmla="*/ 744615 w 891448"/>
              <a:gd name="connsiteY1433" fmla="*/ 135852 h 826530"/>
              <a:gd name="connsiteX1434" fmla="*/ 740874 w 891448"/>
              <a:gd name="connsiteY1434" fmla="*/ 135779 h 826530"/>
              <a:gd name="connsiteX1435" fmla="*/ 737803 w 891448"/>
              <a:gd name="connsiteY1435" fmla="*/ 136602 h 826530"/>
              <a:gd name="connsiteX1436" fmla="*/ 737837 w 891448"/>
              <a:gd name="connsiteY1436" fmla="*/ 135485 h 826530"/>
              <a:gd name="connsiteX1437" fmla="*/ 736729 w 891448"/>
              <a:gd name="connsiteY1437" fmla="*/ 134295 h 826530"/>
              <a:gd name="connsiteX1438" fmla="*/ 733284 w 891448"/>
              <a:gd name="connsiteY1438" fmla="*/ 133780 h 826530"/>
              <a:gd name="connsiteX1439" fmla="*/ 731655 w 891448"/>
              <a:gd name="connsiteY1439" fmla="*/ 132825 h 826530"/>
              <a:gd name="connsiteX1440" fmla="*/ 732026 w 891448"/>
              <a:gd name="connsiteY1440" fmla="*/ 133927 h 826530"/>
              <a:gd name="connsiteX1441" fmla="*/ 735765 w 891448"/>
              <a:gd name="connsiteY1441" fmla="*/ 135632 h 826530"/>
              <a:gd name="connsiteX1442" fmla="*/ 735284 w 891448"/>
              <a:gd name="connsiteY1442" fmla="*/ 136557 h 826530"/>
              <a:gd name="connsiteX1443" fmla="*/ 735284 w 891448"/>
              <a:gd name="connsiteY1443" fmla="*/ 138012 h 826530"/>
              <a:gd name="connsiteX1444" fmla="*/ 736949 w 891448"/>
              <a:gd name="connsiteY1444" fmla="*/ 138086 h 826530"/>
              <a:gd name="connsiteX1445" fmla="*/ 737430 w 891448"/>
              <a:gd name="connsiteY1445" fmla="*/ 137792 h 826530"/>
              <a:gd name="connsiteX1446" fmla="*/ 738173 w 891448"/>
              <a:gd name="connsiteY1446" fmla="*/ 138306 h 826530"/>
              <a:gd name="connsiteX1447" fmla="*/ 739803 w 891448"/>
              <a:gd name="connsiteY1447" fmla="*/ 137674 h 826530"/>
              <a:gd name="connsiteX1448" fmla="*/ 740283 w 891448"/>
              <a:gd name="connsiteY1448" fmla="*/ 137160 h 826530"/>
              <a:gd name="connsiteX1449" fmla="*/ 741353 w 891448"/>
              <a:gd name="connsiteY1449" fmla="*/ 137674 h 826530"/>
              <a:gd name="connsiteX1450" fmla="*/ 743171 w 891448"/>
              <a:gd name="connsiteY1450" fmla="*/ 137483 h 826530"/>
              <a:gd name="connsiteX1451" fmla="*/ 744651 w 891448"/>
              <a:gd name="connsiteY1451" fmla="*/ 138042 h 826530"/>
              <a:gd name="connsiteX1452" fmla="*/ 747615 w 891448"/>
              <a:gd name="connsiteY1452" fmla="*/ 140789 h 826530"/>
              <a:gd name="connsiteX1453" fmla="*/ 747540 w 891448"/>
              <a:gd name="connsiteY1453" fmla="*/ 141789 h 826530"/>
              <a:gd name="connsiteX1454" fmla="*/ 745021 w 891448"/>
              <a:gd name="connsiteY1454" fmla="*/ 141906 h 826530"/>
              <a:gd name="connsiteX1455" fmla="*/ 742912 w 891448"/>
              <a:gd name="connsiteY1455" fmla="*/ 142861 h 826530"/>
              <a:gd name="connsiteX1456" fmla="*/ 742582 w 891448"/>
              <a:gd name="connsiteY1456" fmla="*/ 143934 h 826530"/>
              <a:gd name="connsiteX1457" fmla="*/ 744504 w 891448"/>
              <a:gd name="connsiteY1457" fmla="*/ 143390 h 826530"/>
              <a:gd name="connsiteX1458" fmla="*/ 746355 w 891448"/>
              <a:gd name="connsiteY1458" fmla="*/ 143420 h 826530"/>
              <a:gd name="connsiteX1459" fmla="*/ 748061 w 891448"/>
              <a:gd name="connsiteY1459" fmla="*/ 143053 h 826530"/>
              <a:gd name="connsiteX1460" fmla="*/ 749950 w 891448"/>
              <a:gd name="connsiteY1460" fmla="*/ 144875 h 826530"/>
              <a:gd name="connsiteX1461" fmla="*/ 751763 w 891448"/>
              <a:gd name="connsiteY1461" fmla="*/ 145977 h 826530"/>
              <a:gd name="connsiteX1462" fmla="*/ 751800 w 891448"/>
              <a:gd name="connsiteY1462" fmla="*/ 147799 h 826530"/>
              <a:gd name="connsiteX1463" fmla="*/ 749394 w 891448"/>
              <a:gd name="connsiteY1463" fmla="*/ 151576 h 826530"/>
              <a:gd name="connsiteX1464" fmla="*/ 748579 w 891448"/>
              <a:gd name="connsiteY1464" fmla="*/ 154735 h 826530"/>
              <a:gd name="connsiteX1465" fmla="*/ 747654 w 891448"/>
              <a:gd name="connsiteY1465" fmla="*/ 154955 h 826530"/>
              <a:gd name="connsiteX1466" fmla="*/ 744802 w 891448"/>
              <a:gd name="connsiteY1466" fmla="*/ 157145 h 826530"/>
              <a:gd name="connsiteX1467" fmla="*/ 743471 w 891448"/>
              <a:gd name="connsiteY1467" fmla="*/ 156395 h 826530"/>
              <a:gd name="connsiteX1468" fmla="*/ 741731 w 891448"/>
              <a:gd name="connsiteY1468" fmla="*/ 156439 h 826530"/>
              <a:gd name="connsiteX1469" fmla="*/ 740213 w 891448"/>
              <a:gd name="connsiteY1469" fmla="*/ 155617 h 826530"/>
              <a:gd name="connsiteX1470" fmla="*/ 739916 w 891448"/>
              <a:gd name="connsiteY1470" fmla="*/ 154588 h 826530"/>
              <a:gd name="connsiteX1471" fmla="*/ 738400 w 891448"/>
              <a:gd name="connsiteY1471" fmla="*/ 153691 h 826530"/>
              <a:gd name="connsiteX1472" fmla="*/ 735993 w 891448"/>
              <a:gd name="connsiteY1472" fmla="*/ 153618 h 826530"/>
              <a:gd name="connsiteX1473" fmla="*/ 736287 w 891448"/>
              <a:gd name="connsiteY1473" fmla="*/ 154588 h 826530"/>
              <a:gd name="connsiteX1474" fmla="*/ 738510 w 891448"/>
              <a:gd name="connsiteY1474" fmla="*/ 155514 h 826530"/>
              <a:gd name="connsiteX1475" fmla="*/ 738805 w 891448"/>
              <a:gd name="connsiteY1475" fmla="*/ 156557 h 826530"/>
              <a:gd name="connsiteX1476" fmla="*/ 740248 w 891448"/>
              <a:gd name="connsiteY1476" fmla="*/ 156924 h 826530"/>
              <a:gd name="connsiteX1477" fmla="*/ 742802 w 891448"/>
              <a:gd name="connsiteY1477" fmla="*/ 158555 h 826530"/>
              <a:gd name="connsiteX1478" fmla="*/ 743174 w 891448"/>
              <a:gd name="connsiteY1478" fmla="*/ 161112 h 826530"/>
              <a:gd name="connsiteX1479" fmla="*/ 742360 w 891448"/>
              <a:gd name="connsiteY1479" fmla="*/ 162303 h 826530"/>
              <a:gd name="connsiteX1480" fmla="*/ 740690 w 891448"/>
              <a:gd name="connsiteY1480" fmla="*/ 162626 h 826530"/>
              <a:gd name="connsiteX1481" fmla="*/ 738472 w 891448"/>
              <a:gd name="connsiteY1481" fmla="*/ 164595 h 826530"/>
              <a:gd name="connsiteX1482" fmla="*/ 737174 w 891448"/>
              <a:gd name="connsiteY1482" fmla="*/ 164889 h 826530"/>
              <a:gd name="connsiteX1483" fmla="*/ 734028 w 891448"/>
              <a:gd name="connsiteY1483" fmla="*/ 162185 h 826530"/>
              <a:gd name="connsiteX1484" fmla="*/ 732213 w 891448"/>
              <a:gd name="connsiteY1484" fmla="*/ 162788 h 826530"/>
              <a:gd name="connsiteX1485" fmla="*/ 731214 w 891448"/>
              <a:gd name="connsiteY1485" fmla="*/ 161671 h 826530"/>
              <a:gd name="connsiteX1486" fmla="*/ 729214 w 891448"/>
              <a:gd name="connsiteY1486" fmla="*/ 161480 h 826530"/>
              <a:gd name="connsiteX1487" fmla="*/ 727919 w 891448"/>
              <a:gd name="connsiteY1487" fmla="*/ 162229 h 826530"/>
              <a:gd name="connsiteX1488" fmla="*/ 728362 w 891448"/>
              <a:gd name="connsiteY1488" fmla="*/ 163596 h 826530"/>
              <a:gd name="connsiteX1489" fmla="*/ 734433 w 891448"/>
              <a:gd name="connsiteY1489" fmla="*/ 166858 h 826530"/>
              <a:gd name="connsiteX1490" fmla="*/ 736766 w 891448"/>
              <a:gd name="connsiteY1490" fmla="*/ 167078 h 826530"/>
              <a:gd name="connsiteX1491" fmla="*/ 736766 w 891448"/>
              <a:gd name="connsiteY1491" fmla="*/ 168342 h 826530"/>
              <a:gd name="connsiteX1492" fmla="*/ 735064 w 891448"/>
              <a:gd name="connsiteY1492" fmla="*/ 169121 h 826530"/>
              <a:gd name="connsiteX1493" fmla="*/ 733398 w 891448"/>
              <a:gd name="connsiteY1493" fmla="*/ 171046 h 826530"/>
              <a:gd name="connsiteX1494" fmla="*/ 731619 w 891448"/>
              <a:gd name="connsiteY1494" fmla="*/ 171457 h 826530"/>
              <a:gd name="connsiteX1495" fmla="*/ 730028 w 891448"/>
              <a:gd name="connsiteY1495" fmla="*/ 169679 h 826530"/>
              <a:gd name="connsiteX1496" fmla="*/ 728475 w 891448"/>
              <a:gd name="connsiteY1496" fmla="*/ 169753 h 826530"/>
              <a:gd name="connsiteX1497" fmla="*/ 726585 w 891448"/>
              <a:gd name="connsiteY1497" fmla="*/ 171193 h 826530"/>
              <a:gd name="connsiteX1498" fmla="*/ 723439 w 891448"/>
              <a:gd name="connsiteY1498" fmla="*/ 171046 h 826530"/>
              <a:gd name="connsiteX1499" fmla="*/ 722144 w 891448"/>
              <a:gd name="connsiteY1499" fmla="*/ 169562 h 826530"/>
              <a:gd name="connsiteX1500" fmla="*/ 717996 w 891448"/>
              <a:gd name="connsiteY1500" fmla="*/ 168592 h 826530"/>
              <a:gd name="connsiteX1501" fmla="*/ 715405 w 891448"/>
              <a:gd name="connsiteY1501" fmla="*/ 169268 h 826530"/>
              <a:gd name="connsiteX1502" fmla="*/ 714885 w 891448"/>
              <a:gd name="connsiteY1502" fmla="*/ 173015 h 826530"/>
              <a:gd name="connsiteX1503" fmla="*/ 712922 w 891448"/>
              <a:gd name="connsiteY1503" fmla="*/ 174867 h 826530"/>
              <a:gd name="connsiteX1504" fmla="*/ 714774 w 891448"/>
              <a:gd name="connsiteY1504" fmla="*/ 174793 h 826530"/>
              <a:gd name="connsiteX1505" fmla="*/ 715405 w 891448"/>
              <a:gd name="connsiteY1505" fmla="*/ 175351 h 826530"/>
              <a:gd name="connsiteX1506" fmla="*/ 715479 w 891448"/>
              <a:gd name="connsiteY1506" fmla="*/ 177394 h 826530"/>
              <a:gd name="connsiteX1507" fmla="*/ 712552 w 891448"/>
              <a:gd name="connsiteY1507" fmla="*/ 178952 h 826530"/>
              <a:gd name="connsiteX1508" fmla="*/ 712441 w 891448"/>
              <a:gd name="connsiteY1508" fmla="*/ 181171 h 826530"/>
              <a:gd name="connsiteX1509" fmla="*/ 710073 w 891448"/>
              <a:gd name="connsiteY1509" fmla="*/ 182434 h 826530"/>
              <a:gd name="connsiteX1510" fmla="*/ 709220 w 891448"/>
              <a:gd name="connsiteY1510" fmla="*/ 181611 h 826530"/>
              <a:gd name="connsiteX1511" fmla="*/ 708666 w 891448"/>
              <a:gd name="connsiteY1511" fmla="*/ 182243 h 826530"/>
              <a:gd name="connsiteX1512" fmla="*/ 708333 w 891448"/>
              <a:gd name="connsiteY1512" fmla="*/ 183654 h 826530"/>
              <a:gd name="connsiteX1513" fmla="*/ 706295 w 891448"/>
              <a:gd name="connsiteY1513" fmla="*/ 184506 h 826530"/>
              <a:gd name="connsiteX1514" fmla="*/ 704888 w 891448"/>
              <a:gd name="connsiteY1514" fmla="*/ 184110 h 826530"/>
              <a:gd name="connsiteX1515" fmla="*/ 705817 w 891448"/>
              <a:gd name="connsiteY1515" fmla="*/ 182949 h 826530"/>
              <a:gd name="connsiteX1516" fmla="*/ 704816 w 891448"/>
              <a:gd name="connsiteY1516" fmla="*/ 182949 h 826530"/>
              <a:gd name="connsiteX1517" fmla="*/ 703631 w 891448"/>
              <a:gd name="connsiteY1517" fmla="*/ 184065 h 826530"/>
              <a:gd name="connsiteX1518" fmla="*/ 702221 w 891448"/>
              <a:gd name="connsiteY1518" fmla="*/ 186887 h 826530"/>
              <a:gd name="connsiteX1519" fmla="*/ 701150 w 891448"/>
              <a:gd name="connsiteY1519" fmla="*/ 187592 h 826530"/>
              <a:gd name="connsiteX1520" fmla="*/ 696410 w 891448"/>
              <a:gd name="connsiteY1520" fmla="*/ 185035 h 826530"/>
              <a:gd name="connsiteX1521" fmla="*/ 693635 w 891448"/>
              <a:gd name="connsiteY1521" fmla="*/ 184991 h 826530"/>
              <a:gd name="connsiteX1522" fmla="*/ 693266 w 891448"/>
              <a:gd name="connsiteY1522" fmla="*/ 185770 h 826530"/>
              <a:gd name="connsiteX1523" fmla="*/ 690746 w 891448"/>
              <a:gd name="connsiteY1523" fmla="*/ 185256 h 826530"/>
              <a:gd name="connsiteX1524" fmla="*/ 686378 w 891448"/>
              <a:gd name="connsiteY1524" fmla="*/ 180024 h 826530"/>
              <a:gd name="connsiteX1525" fmla="*/ 685452 w 891448"/>
              <a:gd name="connsiteY1525" fmla="*/ 175572 h 826530"/>
              <a:gd name="connsiteX1526" fmla="*/ 686599 w 891448"/>
              <a:gd name="connsiteY1526" fmla="*/ 174720 h 826530"/>
              <a:gd name="connsiteX1527" fmla="*/ 686934 w 891448"/>
              <a:gd name="connsiteY1527" fmla="*/ 173059 h 826530"/>
              <a:gd name="connsiteX1528" fmla="*/ 686306 w 891448"/>
              <a:gd name="connsiteY1528" fmla="*/ 171825 h 826530"/>
              <a:gd name="connsiteX1529" fmla="*/ 686488 w 891448"/>
              <a:gd name="connsiteY1529" fmla="*/ 170502 h 826530"/>
              <a:gd name="connsiteX1530" fmla="*/ 684602 w 891448"/>
              <a:gd name="connsiteY1530" fmla="*/ 172750 h 826530"/>
              <a:gd name="connsiteX1531" fmla="*/ 684639 w 891448"/>
              <a:gd name="connsiteY1531" fmla="*/ 174161 h 826530"/>
              <a:gd name="connsiteX1532" fmla="*/ 683788 w 891448"/>
              <a:gd name="connsiteY1532" fmla="*/ 177100 h 826530"/>
              <a:gd name="connsiteX1533" fmla="*/ 682863 w 891448"/>
              <a:gd name="connsiteY1533" fmla="*/ 178687 h 826530"/>
              <a:gd name="connsiteX1534" fmla="*/ 684529 w 891448"/>
              <a:gd name="connsiteY1534" fmla="*/ 180877 h 826530"/>
              <a:gd name="connsiteX1535" fmla="*/ 684194 w 891448"/>
              <a:gd name="connsiteY1535" fmla="*/ 181949 h 826530"/>
              <a:gd name="connsiteX1536" fmla="*/ 683157 w 891448"/>
              <a:gd name="connsiteY1536" fmla="*/ 181685 h 826530"/>
              <a:gd name="connsiteX1537" fmla="*/ 680342 w 891448"/>
              <a:gd name="connsiteY1537" fmla="*/ 182067 h 826530"/>
              <a:gd name="connsiteX1538" fmla="*/ 679900 w 891448"/>
              <a:gd name="connsiteY1538" fmla="*/ 181758 h 826530"/>
              <a:gd name="connsiteX1539" fmla="*/ 677974 w 891448"/>
              <a:gd name="connsiteY1539" fmla="*/ 182067 h 826530"/>
              <a:gd name="connsiteX1540" fmla="*/ 679752 w 891448"/>
              <a:gd name="connsiteY1540" fmla="*/ 183624 h 826530"/>
              <a:gd name="connsiteX1541" fmla="*/ 678714 w 891448"/>
              <a:gd name="connsiteY1541" fmla="*/ 186769 h 826530"/>
              <a:gd name="connsiteX1542" fmla="*/ 680156 w 891448"/>
              <a:gd name="connsiteY1542" fmla="*/ 186769 h 826530"/>
              <a:gd name="connsiteX1543" fmla="*/ 682454 w 891448"/>
              <a:gd name="connsiteY1543" fmla="*/ 184021 h 826530"/>
              <a:gd name="connsiteX1544" fmla="*/ 683564 w 891448"/>
              <a:gd name="connsiteY1544" fmla="*/ 184110 h 826530"/>
              <a:gd name="connsiteX1545" fmla="*/ 684453 w 891448"/>
              <a:gd name="connsiteY1545" fmla="*/ 183242 h 826530"/>
              <a:gd name="connsiteX1546" fmla="*/ 685821 w 891448"/>
              <a:gd name="connsiteY1546" fmla="*/ 182728 h 826530"/>
              <a:gd name="connsiteX1547" fmla="*/ 688154 w 891448"/>
              <a:gd name="connsiteY1547" fmla="*/ 184403 h 826530"/>
              <a:gd name="connsiteX1548" fmla="*/ 689635 w 891448"/>
              <a:gd name="connsiteY1548" fmla="*/ 186696 h 826530"/>
              <a:gd name="connsiteX1549" fmla="*/ 688746 w 891448"/>
              <a:gd name="connsiteY1549" fmla="*/ 188768 h 826530"/>
              <a:gd name="connsiteX1550" fmla="*/ 691078 w 891448"/>
              <a:gd name="connsiteY1550" fmla="*/ 187063 h 826530"/>
              <a:gd name="connsiteX1551" fmla="*/ 694818 w 891448"/>
              <a:gd name="connsiteY1551" fmla="*/ 186108 h 826530"/>
              <a:gd name="connsiteX1552" fmla="*/ 697338 w 891448"/>
              <a:gd name="connsiteY1552" fmla="*/ 187298 h 826530"/>
              <a:gd name="connsiteX1553" fmla="*/ 697744 w 891448"/>
              <a:gd name="connsiteY1553" fmla="*/ 189282 h 826530"/>
              <a:gd name="connsiteX1554" fmla="*/ 696708 w 891448"/>
              <a:gd name="connsiteY1554" fmla="*/ 190516 h 826530"/>
              <a:gd name="connsiteX1555" fmla="*/ 695485 w 891448"/>
              <a:gd name="connsiteY1555" fmla="*/ 193823 h 826530"/>
              <a:gd name="connsiteX1556" fmla="*/ 694338 w 891448"/>
              <a:gd name="connsiteY1556" fmla="*/ 194116 h 826530"/>
              <a:gd name="connsiteX1557" fmla="*/ 693743 w 891448"/>
              <a:gd name="connsiteY1557" fmla="*/ 195483 h 826530"/>
              <a:gd name="connsiteX1558" fmla="*/ 694374 w 891448"/>
              <a:gd name="connsiteY1558" fmla="*/ 196071 h 826530"/>
              <a:gd name="connsiteX1559" fmla="*/ 696226 w 891448"/>
              <a:gd name="connsiteY1559" fmla="*/ 195924 h 826530"/>
              <a:gd name="connsiteX1560" fmla="*/ 695929 w 891448"/>
              <a:gd name="connsiteY1560" fmla="*/ 197335 h 826530"/>
              <a:gd name="connsiteX1561" fmla="*/ 694263 w 891448"/>
              <a:gd name="connsiteY1561" fmla="*/ 199186 h 826530"/>
              <a:gd name="connsiteX1562" fmla="*/ 696188 w 891448"/>
              <a:gd name="connsiteY1562" fmla="*/ 199083 h 826530"/>
              <a:gd name="connsiteX1563" fmla="*/ 697115 w 891448"/>
              <a:gd name="connsiteY1563" fmla="*/ 197717 h 826530"/>
              <a:gd name="connsiteX1564" fmla="*/ 699594 w 891448"/>
              <a:gd name="connsiteY1564" fmla="*/ 196262 h 826530"/>
              <a:gd name="connsiteX1565" fmla="*/ 700963 w 891448"/>
              <a:gd name="connsiteY1565" fmla="*/ 196188 h 826530"/>
              <a:gd name="connsiteX1566" fmla="*/ 701889 w 891448"/>
              <a:gd name="connsiteY1566" fmla="*/ 195703 h 826530"/>
              <a:gd name="connsiteX1567" fmla="*/ 702963 w 891448"/>
              <a:gd name="connsiteY1567" fmla="*/ 196262 h 826530"/>
              <a:gd name="connsiteX1568" fmla="*/ 702483 w 891448"/>
              <a:gd name="connsiteY1568" fmla="*/ 198304 h 826530"/>
              <a:gd name="connsiteX1569" fmla="*/ 703074 w 891448"/>
              <a:gd name="connsiteY1569" fmla="*/ 199642 h 826530"/>
              <a:gd name="connsiteX1570" fmla="*/ 702334 w 891448"/>
              <a:gd name="connsiteY1570" fmla="*/ 203051 h 826530"/>
              <a:gd name="connsiteX1571" fmla="*/ 700111 w 891448"/>
              <a:gd name="connsiteY1571" fmla="*/ 207092 h 826530"/>
              <a:gd name="connsiteX1572" fmla="*/ 698151 w 891448"/>
              <a:gd name="connsiteY1572" fmla="*/ 207121 h 826530"/>
              <a:gd name="connsiteX1573" fmla="*/ 696114 w 891448"/>
              <a:gd name="connsiteY1573" fmla="*/ 208429 h 826530"/>
              <a:gd name="connsiteX1574" fmla="*/ 694892 w 891448"/>
              <a:gd name="connsiteY1574" fmla="*/ 210619 h 826530"/>
              <a:gd name="connsiteX1575" fmla="*/ 692967 w 891448"/>
              <a:gd name="connsiteY1575" fmla="*/ 212059 h 826530"/>
              <a:gd name="connsiteX1576" fmla="*/ 692263 w 891448"/>
              <a:gd name="connsiteY1576" fmla="*/ 211427 h 826530"/>
              <a:gd name="connsiteX1577" fmla="*/ 692967 w 891448"/>
              <a:gd name="connsiteY1577" fmla="*/ 209090 h 826530"/>
              <a:gd name="connsiteX1578" fmla="*/ 693263 w 891448"/>
              <a:gd name="connsiteY1578" fmla="*/ 206651 h 826530"/>
              <a:gd name="connsiteX1579" fmla="*/ 692783 w 891448"/>
              <a:gd name="connsiteY1579" fmla="*/ 206195 h 826530"/>
              <a:gd name="connsiteX1580" fmla="*/ 691340 w 891448"/>
              <a:gd name="connsiteY1580" fmla="*/ 207121 h 826530"/>
              <a:gd name="connsiteX1581" fmla="*/ 689894 w 891448"/>
              <a:gd name="connsiteY1581" fmla="*/ 209869 h 826530"/>
              <a:gd name="connsiteX1582" fmla="*/ 688189 w 891448"/>
              <a:gd name="connsiteY1582" fmla="*/ 210325 h 826530"/>
              <a:gd name="connsiteX1583" fmla="*/ 685378 w 891448"/>
              <a:gd name="connsiteY1583" fmla="*/ 212955 h 826530"/>
              <a:gd name="connsiteX1584" fmla="*/ 684527 w 891448"/>
              <a:gd name="connsiteY1584" fmla="*/ 212353 h 826530"/>
              <a:gd name="connsiteX1585" fmla="*/ 682561 w 891448"/>
              <a:gd name="connsiteY1585" fmla="*/ 212279 h 826530"/>
              <a:gd name="connsiteX1586" fmla="*/ 679377 w 891448"/>
              <a:gd name="connsiteY1586" fmla="*/ 214807 h 826530"/>
              <a:gd name="connsiteX1587" fmla="*/ 678453 w 891448"/>
              <a:gd name="connsiteY1587" fmla="*/ 214292 h 826530"/>
              <a:gd name="connsiteX1588" fmla="*/ 676604 w 891448"/>
              <a:gd name="connsiteY1588" fmla="*/ 215101 h 826530"/>
              <a:gd name="connsiteX1589" fmla="*/ 674641 w 891448"/>
              <a:gd name="connsiteY1589" fmla="*/ 214983 h 826530"/>
              <a:gd name="connsiteX1590" fmla="*/ 673972 w 891448"/>
              <a:gd name="connsiteY1590" fmla="*/ 213543 h 826530"/>
              <a:gd name="connsiteX1591" fmla="*/ 673083 w 891448"/>
              <a:gd name="connsiteY1591" fmla="*/ 212911 h 826530"/>
              <a:gd name="connsiteX1592" fmla="*/ 674861 w 891448"/>
              <a:gd name="connsiteY1592" fmla="*/ 211544 h 826530"/>
              <a:gd name="connsiteX1593" fmla="*/ 676194 w 891448"/>
              <a:gd name="connsiteY1593" fmla="*/ 209649 h 826530"/>
              <a:gd name="connsiteX1594" fmla="*/ 676231 w 891448"/>
              <a:gd name="connsiteY1594" fmla="*/ 208018 h 826530"/>
              <a:gd name="connsiteX1595" fmla="*/ 674119 w 891448"/>
              <a:gd name="connsiteY1595" fmla="*/ 204946 h 826530"/>
              <a:gd name="connsiteX1596" fmla="*/ 672748 w 891448"/>
              <a:gd name="connsiteY1596" fmla="*/ 206284 h 826530"/>
              <a:gd name="connsiteX1597" fmla="*/ 669934 w 891448"/>
              <a:gd name="connsiteY1597" fmla="*/ 205196 h 826530"/>
              <a:gd name="connsiteX1598" fmla="*/ 669562 w 891448"/>
              <a:gd name="connsiteY1598" fmla="*/ 203977 h 826530"/>
              <a:gd name="connsiteX1599" fmla="*/ 670601 w 891448"/>
              <a:gd name="connsiteY1599" fmla="*/ 201523 h 826530"/>
              <a:gd name="connsiteX1600" fmla="*/ 672118 w 891448"/>
              <a:gd name="connsiteY1600" fmla="*/ 201126 h 826530"/>
              <a:gd name="connsiteX1601" fmla="*/ 670895 w 891448"/>
              <a:gd name="connsiteY1601" fmla="*/ 200494 h 826530"/>
              <a:gd name="connsiteX1602" fmla="*/ 669452 w 891448"/>
              <a:gd name="connsiteY1602" fmla="*/ 200127 h 826530"/>
              <a:gd name="connsiteX1603" fmla="*/ 668269 w 891448"/>
              <a:gd name="connsiteY1603" fmla="*/ 197305 h 826530"/>
              <a:gd name="connsiteX1604" fmla="*/ 668897 w 891448"/>
              <a:gd name="connsiteY1604" fmla="*/ 195674 h 826530"/>
              <a:gd name="connsiteX1605" fmla="*/ 668972 w 891448"/>
              <a:gd name="connsiteY1605" fmla="*/ 193823 h 826530"/>
              <a:gd name="connsiteX1606" fmla="*/ 668083 w 891448"/>
              <a:gd name="connsiteY1606" fmla="*/ 192177 h 826530"/>
              <a:gd name="connsiteX1607" fmla="*/ 668083 w 891448"/>
              <a:gd name="connsiteY1607" fmla="*/ 194381 h 826530"/>
              <a:gd name="connsiteX1608" fmla="*/ 666640 w 891448"/>
              <a:gd name="connsiteY1608" fmla="*/ 197629 h 826530"/>
              <a:gd name="connsiteX1609" fmla="*/ 668346 w 891448"/>
              <a:gd name="connsiteY1609" fmla="*/ 200685 h 826530"/>
              <a:gd name="connsiteX1610" fmla="*/ 668565 w 891448"/>
              <a:gd name="connsiteY1610" fmla="*/ 202081 h 826530"/>
              <a:gd name="connsiteX1611" fmla="*/ 667493 w 891448"/>
              <a:gd name="connsiteY1611" fmla="*/ 203198 h 826530"/>
              <a:gd name="connsiteX1612" fmla="*/ 667418 w 891448"/>
              <a:gd name="connsiteY1612" fmla="*/ 205461 h 826530"/>
              <a:gd name="connsiteX1613" fmla="*/ 666084 w 891448"/>
              <a:gd name="connsiteY1613" fmla="*/ 206284 h 826530"/>
              <a:gd name="connsiteX1614" fmla="*/ 664494 w 891448"/>
              <a:gd name="connsiteY1614" fmla="*/ 205578 h 826530"/>
              <a:gd name="connsiteX1615" fmla="*/ 662753 w 891448"/>
              <a:gd name="connsiteY1615" fmla="*/ 206093 h 826530"/>
              <a:gd name="connsiteX1616" fmla="*/ 661310 w 891448"/>
              <a:gd name="connsiteY1616" fmla="*/ 204653 h 826530"/>
              <a:gd name="connsiteX1617" fmla="*/ 661050 w 891448"/>
              <a:gd name="connsiteY1617" fmla="*/ 203345 h 826530"/>
              <a:gd name="connsiteX1618" fmla="*/ 662459 w 891448"/>
              <a:gd name="connsiteY1618" fmla="*/ 199671 h 826530"/>
              <a:gd name="connsiteX1619" fmla="*/ 661752 w 891448"/>
              <a:gd name="connsiteY1619" fmla="*/ 197820 h 826530"/>
              <a:gd name="connsiteX1620" fmla="*/ 662161 w 891448"/>
              <a:gd name="connsiteY1620" fmla="*/ 195968 h 826530"/>
              <a:gd name="connsiteX1621" fmla="*/ 664086 w 891448"/>
              <a:gd name="connsiteY1621" fmla="*/ 193925 h 826530"/>
              <a:gd name="connsiteX1622" fmla="*/ 661977 w 891448"/>
              <a:gd name="connsiteY1622" fmla="*/ 194337 h 826530"/>
              <a:gd name="connsiteX1623" fmla="*/ 660531 w 891448"/>
              <a:gd name="connsiteY1623" fmla="*/ 195968 h 826530"/>
              <a:gd name="connsiteX1624" fmla="*/ 660087 w 891448"/>
              <a:gd name="connsiteY1624" fmla="*/ 198407 h 826530"/>
              <a:gd name="connsiteX1625" fmla="*/ 660868 w 891448"/>
              <a:gd name="connsiteY1625" fmla="*/ 200376 h 826530"/>
              <a:gd name="connsiteX1626" fmla="*/ 659164 w 891448"/>
              <a:gd name="connsiteY1626" fmla="*/ 203492 h 826530"/>
              <a:gd name="connsiteX1627" fmla="*/ 657422 w 891448"/>
              <a:gd name="connsiteY1627" fmla="*/ 204050 h 826530"/>
              <a:gd name="connsiteX1628" fmla="*/ 655573 w 891448"/>
              <a:gd name="connsiteY1628" fmla="*/ 202933 h 826530"/>
              <a:gd name="connsiteX1629" fmla="*/ 655682 w 891448"/>
              <a:gd name="connsiteY1629" fmla="*/ 201199 h 826530"/>
              <a:gd name="connsiteX1630" fmla="*/ 654979 w 891448"/>
              <a:gd name="connsiteY1630" fmla="*/ 200421 h 826530"/>
              <a:gd name="connsiteX1631" fmla="*/ 655128 w 891448"/>
              <a:gd name="connsiteY1631" fmla="*/ 199039 h 826530"/>
              <a:gd name="connsiteX1632" fmla="*/ 655980 w 891448"/>
              <a:gd name="connsiteY1632" fmla="*/ 197408 h 826530"/>
              <a:gd name="connsiteX1633" fmla="*/ 656386 w 891448"/>
              <a:gd name="connsiteY1633" fmla="*/ 196262 h 826530"/>
              <a:gd name="connsiteX1634" fmla="*/ 655830 w 891448"/>
              <a:gd name="connsiteY1634" fmla="*/ 194146 h 826530"/>
              <a:gd name="connsiteX1635" fmla="*/ 655091 w 891448"/>
              <a:gd name="connsiteY1635" fmla="*/ 193970 h 826530"/>
              <a:gd name="connsiteX1636" fmla="*/ 654683 w 891448"/>
              <a:gd name="connsiteY1636" fmla="*/ 194895 h 826530"/>
              <a:gd name="connsiteX1637" fmla="*/ 654349 w 891448"/>
              <a:gd name="connsiteY1637" fmla="*/ 197085 h 826530"/>
              <a:gd name="connsiteX1638" fmla="*/ 653163 w 891448"/>
              <a:gd name="connsiteY1638" fmla="*/ 198187 h 826530"/>
              <a:gd name="connsiteX1639" fmla="*/ 653090 w 891448"/>
              <a:gd name="connsiteY1639" fmla="*/ 199671 h 826530"/>
              <a:gd name="connsiteX1640" fmla="*/ 652496 w 891448"/>
              <a:gd name="connsiteY1640" fmla="*/ 200494 h 826530"/>
              <a:gd name="connsiteX1641" fmla="*/ 650866 w 891448"/>
              <a:gd name="connsiteY1641" fmla="*/ 200597 h 826530"/>
              <a:gd name="connsiteX1642" fmla="*/ 650498 w 891448"/>
              <a:gd name="connsiteY1642" fmla="*/ 201229 h 826530"/>
              <a:gd name="connsiteX1643" fmla="*/ 649150 w 891448"/>
              <a:gd name="connsiteY1643" fmla="*/ 201420 h 826530"/>
              <a:gd name="connsiteX1644" fmla="*/ 649150 w 891448"/>
              <a:gd name="connsiteY1644" fmla="*/ 201420 h 826530"/>
              <a:gd name="connsiteX1645" fmla="*/ 704540 w 891448"/>
              <a:gd name="connsiteY1645" fmla="*/ 505849 h 826530"/>
              <a:gd name="connsiteX1646" fmla="*/ 704171 w 891448"/>
              <a:gd name="connsiteY1646" fmla="*/ 509111 h 826530"/>
              <a:gd name="connsiteX1647" fmla="*/ 703614 w 891448"/>
              <a:gd name="connsiteY1647" fmla="*/ 511374 h 826530"/>
              <a:gd name="connsiteX1648" fmla="*/ 704540 w 891448"/>
              <a:gd name="connsiteY1648" fmla="*/ 513005 h 826530"/>
              <a:gd name="connsiteX1649" fmla="*/ 705172 w 891448"/>
              <a:gd name="connsiteY1649" fmla="*/ 512227 h 826530"/>
              <a:gd name="connsiteX1650" fmla="*/ 704874 w 891448"/>
              <a:gd name="connsiteY1650" fmla="*/ 510845 h 826530"/>
              <a:gd name="connsiteX1651" fmla="*/ 705539 w 891448"/>
              <a:gd name="connsiteY1651" fmla="*/ 508509 h 826530"/>
              <a:gd name="connsiteX1652" fmla="*/ 705246 w 891448"/>
              <a:gd name="connsiteY1652" fmla="*/ 506481 h 826530"/>
              <a:gd name="connsiteX1653" fmla="*/ 704540 w 891448"/>
              <a:gd name="connsiteY1653" fmla="*/ 505849 h 826530"/>
              <a:gd name="connsiteX1654" fmla="*/ 704540 w 891448"/>
              <a:gd name="connsiteY1654" fmla="*/ 505849 h 826530"/>
              <a:gd name="connsiteX1655" fmla="*/ 702724 w 891448"/>
              <a:gd name="connsiteY1655" fmla="*/ 494828 h 826530"/>
              <a:gd name="connsiteX1656" fmla="*/ 702058 w 891448"/>
              <a:gd name="connsiteY1656" fmla="*/ 493902 h 826530"/>
              <a:gd name="connsiteX1657" fmla="*/ 702872 w 891448"/>
              <a:gd name="connsiteY1657" fmla="*/ 493079 h 826530"/>
              <a:gd name="connsiteX1658" fmla="*/ 703429 w 891448"/>
              <a:gd name="connsiteY1658" fmla="*/ 493638 h 826530"/>
              <a:gd name="connsiteX1659" fmla="*/ 703393 w 891448"/>
              <a:gd name="connsiteY1659" fmla="*/ 494975 h 826530"/>
              <a:gd name="connsiteX1660" fmla="*/ 702724 w 891448"/>
              <a:gd name="connsiteY1660" fmla="*/ 494828 h 826530"/>
              <a:gd name="connsiteX1661" fmla="*/ 702724 w 891448"/>
              <a:gd name="connsiteY1661" fmla="*/ 494828 h 826530"/>
              <a:gd name="connsiteX1662" fmla="*/ 699541 w 891448"/>
              <a:gd name="connsiteY1662" fmla="*/ 488377 h 826530"/>
              <a:gd name="connsiteX1663" fmla="*/ 700947 w 891448"/>
              <a:gd name="connsiteY1663" fmla="*/ 486232 h 826530"/>
              <a:gd name="connsiteX1664" fmla="*/ 702502 w 891448"/>
              <a:gd name="connsiteY1664" fmla="*/ 485482 h 826530"/>
              <a:gd name="connsiteX1665" fmla="*/ 702759 w 891448"/>
              <a:gd name="connsiteY1665" fmla="*/ 486643 h 826530"/>
              <a:gd name="connsiteX1666" fmla="*/ 701279 w 891448"/>
              <a:gd name="connsiteY1666" fmla="*/ 487789 h 826530"/>
              <a:gd name="connsiteX1667" fmla="*/ 700539 w 891448"/>
              <a:gd name="connsiteY1667" fmla="*/ 488671 h 826530"/>
              <a:gd name="connsiteX1668" fmla="*/ 699541 w 891448"/>
              <a:gd name="connsiteY1668" fmla="*/ 488377 h 826530"/>
              <a:gd name="connsiteX1669" fmla="*/ 699541 w 891448"/>
              <a:gd name="connsiteY1669" fmla="*/ 488377 h 826530"/>
              <a:gd name="connsiteX1670" fmla="*/ 683323 w 891448"/>
              <a:gd name="connsiteY1670" fmla="*/ 335259 h 826530"/>
              <a:gd name="connsiteX1671" fmla="*/ 683178 w 891448"/>
              <a:gd name="connsiteY1671" fmla="*/ 333775 h 826530"/>
              <a:gd name="connsiteX1672" fmla="*/ 683954 w 891448"/>
              <a:gd name="connsiteY1672" fmla="*/ 332966 h 826530"/>
              <a:gd name="connsiteX1673" fmla="*/ 684028 w 891448"/>
              <a:gd name="connsiteY1673" fmla="*/ 334921 h 826530"/>
              <a:gd name="connsiteX1674" fmla="*/ 683323 w 891448"/>
              <a:gd name="connsiteY1674" fmla="*/ 335259 h 826530"/>
              <a:gd name="connsiteX1675" fmla="*/ 683323 w 891448"/>
              <a:gd name="connsiteY1675" fmla="*/ 335259 h 826530"/>
              <a:gd name="connsiteX1676" fmla="*/ 686137 w 891448"/>
              <a:gd name="connsiteY1676" fmla="*/ 337037 h 826530"/>
              <a:gd name="connsiteX1677" fmla="*/ 685693 w 891448"/>
              <a:gd name="connsiteY1677" fmla="*/ 335891 h 826530"/>
              <a:gd name="connsiteX1678" fmla="*/ 685693 w 891448"/>
              <a:gd name="connsiteY1678" fmla="*/ 334480 h 826530"/>
              <a:gd name="connsiteX1679" fmla="*/ 686768 w 891448"/>
              <a:gd name="connsiteY1679" fmla="*/ 333819 h 826530"/>
              <a:gd name="connsiteX1680" fmla="*/ 687546 w 891448"/>
              <a:gd name="connsiteY1680" fmla="*/ 335141 h 826530"/>
              <a:gd name="connsiteX1681" fmla="*/ 687028 w 891448"/>
              <a:gd name="connsiteY1681" fmla="*/ 336772 h 826530"/>
              <a:gd name="connsiteX1682" fmla="*/ 686137 w 891448"/>
              <a:gd name="connsiteY1682" fmla="*/ 337037 h 826530"/>
              <a:gd name="connsiteX1683" fmla="*/ 686137 w 891448"/>
              <a:gd name="connsiteY1683" fmla="*/ 337037 h 826530"/>
              <a:gd name="connsiteX1684" fmla="*/ 682694 w 891448"/>
              <a:gd name="connsiteY1684" fmla="*/ 342312 h 826530"/>
              <a:gd name="connsiteX1685" fmla="*/ 681954 w 891448"/>
              <a:gd name="connsiteY1685" fmla="*/ 340710 h 826530"/>
              <a:gd name="connsiteX1686" fmla="*/ 682397 w 891448"/>
              <a:gd name="connsiteY1686" fmla="*/ 339785 h 826530"/>
              <a:gd name="connsiteX1687" fmla="*/ 682251 w 891448"/>
              <a:gd name="connsiteY1687" fmla="*/ 337786 h 826530"/>
              <a:gd name="connsiteX1688" fmla="*/ 683214 w 891448"/>
              <a:gd name="connsiteY1688" fmla="*/ 337007 h 826530"/>
              <a:gd name="connsiteX1689" fmla="*/ 683918 w 891448"/>
              <a:gd name="connsiteY1689" fmla="*/ 338418 h 826530"/>
              <a:gd name="connsiteX1690" fmla="*/ 684583 w 891448"/>
              <a:gd name="connsiteY1690" fmla="*/ 338227 h 826530"/>
              <a:gd name="connsiteX1691" fmla="*/ 685657 w 891448"/>
              <a:gd name="connsiteY1691" fmla="*/ 338932 h 826530"/>
              <a:gd name="connsiteX1692" fmla="*/ 684137 w 891448"/>
              <a:gd name="connsiteY1692" fmla="*/ 340079 h 826530"/>
              <a:gd name="connsiteX1693" fmla="*/ 683359 w 891448"/>
              <a:gd name="connsiteY1693" fmla="*/ 341930 h 826530"/>
              <a:gd name="connsiteX1694" fmla="*/ 682694 w 891448"/>
              <a:gd name="connsiteY1694" fmla="*/ 342312 h 826530"/>
              <a:gd name="connsiteX1695" fmla="*/ 682694 w 891448"/>
              <a:gd name="connsiteY1695" fmla="*/ 342312 h 826530"/>
              <a:gd name="connsiteX1696" fmla="*/ 713724 w 891448"/>
              <a:gd name="connsiteY1696" fmla="*/ 387924 h 826530"/>
              <a:gd name="connsiteX1697" fmla="*/ 714759 w 891448"/>
              <a:gd name="connsiteY1697" fmla="*/ 386764 h 826530"/>
              <a:gd name="connsiteX1698" fmla="*/ 716350 w 891448"/>
              <a:gd name="connsiteY1698" fmla="*/ 387322 h 826530"/>
              <a:gd name="connsiteX1699" fmla="*/ 715279 w 891448"/>
              <a:gd name="connsiteY1699" fmla="*/ 388439 h 826530"/>
              <a:gd name="connsiteX1700" fmla="*/ 714093 w 891448"/>
              <a:gd name="connsiteY1700" fmla="*/ 388439 h 826530"/>
              <a:gd name="connsiteX1701" fmla="*/ 713724 w 891448"/>
              <a:gd name="connsiteY1701" fmla="*/ 387924 h 826530"/>
              <a:gd name="connsiteX1702" fmla="*/ 713724 w 891448"/>
              <a:gd name="connsiteY1702" fmla="*/ 387924 h 826530"/>
              <a:gd name="connsiteX1703" fmla="*/ 709945 w 891448"/>
              <a:gd name="connsiteY1703" fmla="*/ 387293 h 826530"/>
              <a:gd name="connsiteX1704" fmla="*/ 709982 w 891448"/>
              <a:gd name="connsiteY1704" fmla="*/ 385985 h 826530"/>
              <a:gd name="connsiteX1705" fmla="*/ 712056 w 891448"/>
              <a:gd name="connsiteY1705" fmla="*/ 385661 h 826530"/>
              <a:gd name="connsiteX1706" fmla="*/ 712796 w 891448"/>
              <a:gd name="connsiteY1706" fmla="*/ 385059 h 826530"/>
              <a:gd name="connsiteX1707" fmla="*/ 713391 w 891448"/>
              <a:gd name="connsiteY1707" fmla="*/ 385985 h 826530"/>
              <a:gd name="connsiteX1708" fmla="*/ 711796 w 891448"/>
              <a:gd name="connsiteY1708" fmla="*/ 387880 h 826530"/>
              <a:gd name="connsiteX1709" fmla="*/ 710425 w 891448"/>
              <a:gd name="connsiteY1709" fmla="*/ 387998 h 826530"/>
              <a:gd name="connsiteX1710" fmla="*/ 709945 w 891448"/>
              <a:gd name="connsiteY1710" fmla="*/ 387293 h 826530"/>
              <a:gd name="connsiteX1711" fmla="*/ 709945 w 891448"/>
              <a:gd name="connsiteY1711" fmla="*/ 387293 h 826530"/>
              <a:gd name="connsiteX1712" fmla="*/ 703913 w 891448"/>
              <a:gd name="connsiteY1712" fmla="*/ 408468 h 826530"/>
              <a:gd name="connsiteX1713" fmla="*/ 705171 w 891448"/>
              <a:gd name="connsiteY1713" fmla="*/ 409349 h 826530"/>
              <a:gd name="connsiteX1714" fmla="*/ 706204 w 891448"/>
              <a:gd name="connsiteY1714" fmla="*/ 408952 h 826530"/>
              <a:gd name="connsiteX1715" fmla="*/ 705318 w 891448"/>
              <a:gd name="connsiteY1715" fmla="*/ 408321 h 826530"/>
              <a:gd name="connsiteX1716" fmla="*/ 703913 w 891448"/>
              <a:gd name="connsiteY1716" fmla="*/ 408468 h 826530"/>
              <a:gd name="connsiteX1717" fmla="*/ 703913 w 891448"/>
              <a:gd name="connsiteY1717" fmla="*/ 408468 h 826530"/>
              <a:gd name="connsiteX1718" fmla="*/ 712317 w 891448"/>
              <a:gd name="connsiteY1718" fmla="*/ 417696 h 826530"/>
              <a:gd name="connsiteX1719" fmla="*/ 714239 w 891448"/>
              <a:gd name="connsiteY1719" fmla="*/ 418915 h 826530"/>
              <a:gd name="connsiteX1720" fmla="*/ 714982 w 891448"/>
              <a:gd name="connsiteY1720" fmla="*/ 418372 h 826530"/>
              <a:gd name="connsiteX1721" fmla="*/ 714610 w 891448"/>
              <a:gd name="connsiteY1721" fmla="*/ 417108 h 826530"/>
              <a:gd name="connsiteX1722" fmla="*/ 713500 w 891448"/>
              <a:gd name="connsiteY1722" fmla="*/ 417064 h 826530"/>
              <a:gd name="connsiteX1723" fmla="*/ 712317 w 891448"/>
              <a:gd name="connsiteY1723" fmla="*/ 417696 h 826530"/>
              <a:gd name="connsiteX1724" fmla="*/ 712317 w 891448"/>
              <a:gd name="connsiteY1724" fmla="*/ 417696 h 826530"/>
              <a:gd name="connsiteX1725" fmla="*/ 728200 w 891448"/>
              <a:gd name="connsiteY1725" fmla="*/ 433448 h 826530"/>
              <a:gd name="connsiteX1726" fmla="*/ 727680 w 891448"/>
              <a:gd name="connsiteY1726" fmla="*/ 431039 h 826530"/>
              <a:gd name="connsiteX1727" fmla="*/ 728977 w 891448"/>
              <a:gd name="connsiteY1727" fmla="*/ 429716 h 826530"/>
              <a:gd name="connsiteX1728" fmla="*/ 730200 w 891448"/>
              <a:gd name="connsiteY1728" fmla="*/ 430818 h 826530"/>
              <a:gd name="connsiteX1729" fmla="*/ 730309 w 891448"/>
              <a:gd name="connsiteY1729" fmla="*/ 432934 h 826530"/>
              <a:gd name="connsiteX1730" fmla="*/ 729235 w 891448"/>
              <a:gd name="connsiteY1730" fmla="*/ 433419 h 826530"/>
              <a:gd name="connsiteX1731" fmla="*/ 728200 w 891448"/>
              <a:gd name="connsiteY1731" fmla="*/ 433448 h 826530"/>
              <a:gd name="connsiteX1732" fmla="*/ 728200 w 891448"/>
              <a:gd name="connsiteY1732" fmla="*/ 433448 h 826530"/>
              <a:gd name="connsiteX1733" fmla="*/ 736159 w 891448"/>
              <a:gd name="connsiteY1733" fmla="*/ 443132 h 826530"/>
              <a:gd name="connsiteX1734" fmla="*/ 736344 w 891448"/>
              <a:gd name="connsiteY1734" fmla="*/ 441207 h 826530"/>
              <a:gd name="connsiteX1735" fmla="*/ 737824 w 891448"/>
              <a:gd name="connsiteY1735" fmla="*/ 440355 h 826530"/>
              <a:gd name="connsiteX1736" fmla="*/ 738527 w 891448"/>
              <a:gd name="connsiteY1736" fmla="*/ 439797 h 826530"/>
              <a:gd name="connsiteX1737" fmla="*/ 739490 w 891448"/>
              <a:gd name="connsiteY1737" fmla="*/ 440384 h 826530"/>
              <a:gd name="connsiteX1738" fmla="*/ 738382 w 891448"/>
              <a:gd name="connsiteY1738" fmla="*/ 442280 h 826530"/>
              <a:gd name="connsiteX1739" fmla="*/ 736973 w 891448"/>
              <a:gd name="connsiteY1739" fmla="*/ 442721 h 826530"/>
              <a:gd name="connsiteX1740" fmla="*/ 736159 w 891448"/>
              <a:gd name="connsiteY1740" fmla="*/ 443132 h 826530"/>
              <a:gd name="connsiteX1741" fmla="*/ 736159 w 891448"/>
              <a:gd name="connsiteY1741" fmla="*/ 443132 h 826530"/>
              <a:gd name="connsiteX1742" fmla="*/ 679473 w 891448"/>
              <a:gd name="connsiteY1742" fmla="*/ 224152 h 826530"/>
              <a:gd name="connsiteX1743" fmla="*/ 679290 w 891448"/>
              <a:gd name="connsiteY1743" fmla="*/ 221757 h 826530"/>
              <a:gd name="connsiteX1744" fmla="*/ 680325 w 891448"/>
              <a:gd name="connsiteY1744" fmla="*/ 221111 h 826530"/>
              <a:gd name="connsiteX1745" fmla="*/ 681586 w 891448"/>
              <a:gd name="connsiteY1745" fmla="*/ 219303 h 826530"/>
              <a:gd name="connsiteX1746" fmla="*/ 686178 w 891448"/>
              <a:gd name="connsiteY1746" fmla="*/ 216335 h 826530"/>
              <a:gd name="connsiteX1747" fmla="*/ 687991 w 891448"/>
              <a:gd name="connsiteY1747" fmla="*/ 215967 h 826530"/>
              <a:gd name="connsiteX1748" fmla="*/ 686805 w 891448"/>
              <a:gd name="connsiteY1748" fmla="*/ 218039 h 826530"/>
              <a:gd name="connsiteX1749" fmla="*/ 683879 w 891448"/>
              <a:gd name="connsiteY1749" fmla="*/ 220332 h 826530"/>
              <a:gd name="connsiteX1750" fmla="*/ 683252 w 891448"/>
              <a:gd name="connsiteY1750" fmla="*/ 221904 h 826530"/>
              <a:gd name="connsiteX1751" fmla="*/ 684028 w 891448"/>
              <a:gd name="connsiteY1751" fmla="*/ 223124 h 826530"/>
              <a:gd name="connsiteX1752" fmla="*/ 683769 w 891448"/>
              <a:gd name="connsiteY1752" fmla="*/ 224196 h 826530"/>
              <a:gd name="connsiteX1753" fmla="*/ 682732 w 891448"/>
              <a:gd name="connsiteY1753" fmla="*/ 223932 h 826530"/>
              <a:gd name="connsiteX1754" fmla="*/ 681954 w 891448"/>
              <a:gd name="connsiteY1754" fmla="*/ 222639 h 826530"/>
              <a:gd name="connsiteX1755" fmla="*/ 681027 w 891448"/>
              <a:gd name="connsiteY1755" fmla="*/ 223271 h 826530"/>
              <a:gd name="connsiteX1756" fmla="*/ 680362 w 891448"/>
              <a:gd name="connsiteY1756" fmla="*/ 224270 h 826530"/>
              <a:gd name="connsiteX1757" fmla="*/ 679473 w 891448"/>
              <a:gd name="connsiteY1757" fmla="*/ 224152 h 826530"/>
              <a:gd name="connsiteX1758" fmla="*/ 679473 w 891448"/>
              <a:gd name="connsiteY1758" fmla="*/ 224152 h 826530"/>
              <a:gd name="connsiteX1759" fmla="*/ 669367 w 891448"/>
              <a:gd name="connsiteY1759" fmla="*/ 214483 h 826530"/>
              <a:gd name="connsiteX1760" fmla="*/ 670218 w 891448"/>
              <a:gd name="connsiteY1760" fmla="*/ 215483 h 826530"/>
              <a:gd name="connsiteX1761" fmla="*/ 671255 w 891448"/>
              <a:gd name="connsiteY1761" fmla="*/ 215674 h 826530"/>
              <a:gd name="connsiteX1762" fmla="*/ 671958 w 891448"/>
              <a:gd name="connsiteY1762" fmla="*/ 214336 h 826530"/>
              <a:gd name="connsiteX1763" fmla="*/ 671367 w 891448"/>
              <a:gd name="connsiteY1763" fmla="*/ 213558 h 826530"/>
              <a:gd name="connsiteX1764" fmla="*/ 669367 w 891448"/>
              <a:gd name="connsiteY1764" fmla="*/ 214483 h 826530"/>
              <a:gd name="connsiteX1765" fmla="*/ 669367 w 891448"/>
              <a:gd name="connsiteY1765" fmla="*/ 214483 h 826530"/>
              <a:gd name="connsiteX1766" fmla="*/ 613980 w 891448"/>
              <a:gd name="connsiteY1766" fmla="*/ 189826 h 826530"/>
              <a:gd name="connsiteX1767" fmla="*/ 611608 w 891448"/>
              <a:gd name="connsiteY1767" fmla="*/ 189003 h 826530"/>
              <a:gd name="connsiteX1768" fmla="*/ 611386 w 891448"/>
              <a:gd name="connsiteY1768" fmla="*/ 187004 h 826530"/>
              <a:gd name="connsiteX1769" fmla="*/ 611680 w 891448"/>
              <a:gd name="connsiteY1769" fmla="*/ 183213 h 826530"/>
              <a:gd name="connsiteX1770" fmla="*/ 610978 w 891448"/>
              <a:gd name="connsiteY1770" fmla="*/ 182214 h 826530"/>
              <a:gd name="connsiteX1771" fmla="*/ 610903 w 891448"/>
              <a:gd name="connsiteY1771" fmla="*/ 179951 h 826530"/>
              <a:gd name="connsiteX1772" fmla="*/ 610569 w 891448"/>
              <a:gd name="connsiteY1772" fmla="*/ 179437 h 826530"/>
              <a:gd name="connsiteX1773" fmla="*/ 612607 w 891448"/>
              <a:gd name="connsiteY1773" fmla="*/ 178584 h 826530"/>
              <a:gd name="connsiteX1774" fmla="*/ 615604 w 891448"/>
              <a:gd name="connsiteY1774" fmla="*/ 179921 h 826530"/>
              <a:gd name="connsiteX1775" fmla="*/ 615937 w 891448"/>
              <a:gd name="connsiteY1775" fmla="*/ 182258 h 826530"/>
              <a:gd name="connsiteX1776" fmla="*/ 614569 w 891448"/>
              <a:gd name="connsiteY1776" fmla="*/ 186299 h 826530"/>
              <a:gd name="connsiteX1777" fmla="*/ 614087 w 891448"/>
              <a:gd name="connsiteY1777" fmla="*/ 187445 h 826530"/>
              <a:gd name="connsiteX1778" fmla="*/ 614681 w 891448"/>
              <a:gd name="connsiteY1778" fmla="*/ 188194 h 826530"/>
              <a:gd name="connsiteX1779" fmla="*/ 615048 w 891448"/>
              <a:gd name="connsiteY1779" fmla="*/ 189782 h 826530"/>
              <a:gd name="connsiteX1780" fmla="*/ 613980 w 891448"/>
              <a:gd name="connsiteY1780" fmla="*/ 189826 h 826530"/>
              <a:gd name="connsiteX1781" fmla="*/ 613980 w 891448"/>
              <a:gd name="connsiteY1781" fmla="*/ 189826 h 826530"/>
              <a:gd name="connsiteX1782" fmla="*/ 613457 w 891448"/>
              <a:gd name="connsiteY1782" fmla="*/ 76486 h 826530"/>
              <a:gd name="connsiteX1783" fmla="*/ 615604 w 891448"/>
              <a:gd name="connsiteY1783" fmla="*/ 74267 h 826530"/>
              <a:gd name="connsiteX1784" fmla="*/ 616938 w 891448"/>
              <a:gd name="connsiteY1784" fmla="*/ 71445 h 826530"/>
              <a:gd name="connsiteX1785" fmla="*/ 617122 w 891448"/>
              <a:gd name="connsiteY1785" fmla="*/ 69932 h 826530"/>
              <a:gd name="connsiteX1786" fmla="*/ 619678 w 891448"/>
              <a:gd name="connsiteY1786" fmla="*/ 68007 h 826530"/>
              <a:gd name="connsiteX1787" fmla="*/ 620936 w 891448"/>
              <a:gd name="connsiteY1787" fmla="*/ 65288 h 826530"/>
              <a:gd name="connsiteX1788" fmla="*/ 620381 w 891448"/>
              <a:gd name="connsiteY1788" fmla="*/ 63922 h 826530"/>
              <a:gd name="connsiteX1789" fmla="*/ 617937 w 891448"/>
              <a:gd name="connsiteY1789" fmla="*/ 63775 h 826530"/>
              <a:gd name="connsiteX1790" fmla="*/ 616421 w 891448"/>
              <a:gd name="connsiteY1790" fmla="*/ 63216 h 826530"/>
              <a:gd name="connsiteX1791" fmla="*/ 617310 w 891448"/>
              <a:gd name="connsiteY1791" fmla="*/ 61144 h 826530"/>
              <a:gd name="connsiteX1792" fmla="*/ 616529 w 891448"/>
              <a:gd name="connsiteY1792" fmla="*/ 61247 h 826530"/>
              <a:gd name="connsiteX1793" fmla="*/ 614046 w 891448"/>
              <a:gd name="connsiteY1793" fmla="*/ 63363 h 826530"/>
              <a:gd name="connsiteX1794" fmla="*/ 611013 w 891448"/>
              <a:gd name="connsiteY1794" fmla="*/ 64333 h 826530"/>
              <a:gd name="connsiteX1795" fmla="*/ 610644 w 891448"/>
              <a:gd name="connsiteY1795" fmla="*/ 65935 h 826530"/>
              <a:gd name="connsiteX1796" fmla="*/ 609422 w 891448"/>
              <a:gd name="connsiteY1796" fmla="*/ 67081 h 826530"/>
              <a:gd name="connsiteX1797" fmla="*/ 609455 w 891448"/>
              <a:gd name="connsiteY1797" fmla="*/ 68639 h 826530"/>
              <a:gd name="connsiteX1798" fmla="*/ 611939 w 891448"/>
              <a:gd name="connsiteY1798" fmla="*/ 69418 h 826530"/>
              <a:gd name="connsiteX1799" fmla="*/ 613754 w 891448"/>
              <a:gd name="connsiteY1799" fmla="*/ 68742 h 826530"/>
              <a:gd name="connsiteX1800" fmla="*/ 613754 w 891448"/>
              <a:gd name="connsiteY1800" fmla="*/ 70593 h 826530"/>
              <a:gd name="connsiteX1801" fmla="*/ 611939 w 891448"/>
              <a:gd name="connsiteY1801" fmla="*/ 72342 h 826530"/>
              <a:gd name="connsiteX1802" fmla="*/ 611902 w 891448"/>
              <a:gd name="connsiteY1802" fmla="*/ 73929 h 826530"/>
              <a:gd name="connsiteX1803" fmla="*/ 612828 w 891448"/>
              <a:gd name="connsiteY1803" fmla="*/ 74825 h 826530"/>
              <a:gd name="connsiteX1804" fmla="*/ 613457 w 891448"/>
              <a:gd name="connsiteY1804" fmla="*/ 76486 h 826530"/>
              <a:gd name="connsiteX1805" fmla="*/ 613457 w 891448"/>
              <a:gd name="connsiteY1805" fmla="*/ 76486 h 826530"/>
              <a:gd name="connsiteX1806" fmla="*/ 586977 w 891448"/>
              <a:gd name="connsiteY1806" fmla="*/ 137865 h 826530"/>
              <a:gd name="connsiteX1807" fmla="*/ 586905 w 891448"/>
              <a:gd name="connsiteY1807" fmla="*/ 135646 h 826530"/>
              <a:gd name="connsiteX1808" fmla="*/ 588088 w 891448"/>
              <a:gd name="connsiteY1808" fmla="*/ 134104 h 826530"/>
              <a:gd name="connsiteX1809" fmla="*/ 587050 w 891448"/>
              <a:gd name="connsiteY1809" fmla="*/ 132987 h 826530"/>
              <a:gd name="connsiteX1810" fmla="*/ 586905 w 891448"/>
              <a:gd name="connsiteY1810" fmla="*/ 130636 h 826530"/>
              <a:gd name="connsiteX1811" fmla="*/ 585053 w 891448"/>
              <a:gd name="connsiteY1811" fmla="*/ 129519 h 826530"/>
              <a:gd name="connsiteX1812" fmla="*/ 585721 w 891448"/>
              <a:gd name="connsiteY1812" fmla="*/ 128196 h 826530"/>
              <a:gd name="connsiteX1813" fmla="*/ 586385 w 891448"/>
              <a:gd name="connsiteY1813" fmla="*/ 126712 h 826530"/>
              <a:gd name="connsiteX1814" fmla="*/ 588749 w 891448"/>
              <a:gd name="connsiteY1814" fmla="*/ 127006 h 826530"/>
              <a:gd name="connsiteX1815" fmla="*/ 590820 w 891448"/>
              <a:gd name="connsiteY1815" fmla="*/ 128711 h 826530"/>
              <a:gd name="connsiteX1816" fmla="*/ 591634 w 891448"/>
              <a:gd name="connsiteY1816" fmla="*/ 128784 h 826530"/>
              <a:gd name="connsiteX1817" fmla="*/ 591854 w 891448"/>
              <a:gd name="connsiteY1817" fmla="*/ 127079 h 826530"/>
              <a:gd name="connsiteX1818" fmla="*/ 589785 w 891448"/>
              <a:gd name="connsiteY1818" fmla="*/ 123979 h 826530"/>
              <a:gd name="connsiteX1819" fmla="*/ 587788 w 891448"/>
              <a:gd name="connsiteY1819" fmla="*/ 122789 h 826530"/>
              <a:gd name="connsiteX1820" fmla="*/ 587419 w 891448"/>
              <a:gd name="connsiteY1820" fmla="*/ 121686 h 826530"/>
              <a:gd name="connsiteX1821" fmla="*/ 589415 w 891448"/>
              <a:gd name="connsiteY1821" fmla="*/ 121613 h 826530"/>
              <a:gd name="connsiteX1822" fmla="*/ 588233 w 891448"/>
              <a:gd name="connsiteY1822" fmla="*/ 119615 h 826530"/>
              <a:gd name="connsiteX1823" fmla="*/ 589490 w 891448"/>
              <a:gd name="connsiteY1823" fmla="*/ 117690 h 826530"/>
              <a:gd name="connsiteX1824" fmla="*/ 589635 w 891448"/>
              <a:gd name="connsiteY1824" fmla="*/ 114442 h 826530"/>
              <a:gd name="connsiteX1825" fmla="*/ 590746 w 891448"/>
              <a:gd name="connsiteY1825" fmla="*/ 111709 h 826530"/>
              <a:gd name="connsiteX1826" fmla="*/ 592151 w 891448"/>
              <a:gd name="connsiteY1826" fmla="*/ 111856 h 826530"/>
              <a:gd name="connsiteX1827" fmla="*/ 593556 w 891448"/>
              <a:gd name="connsiteY1827" fmla="*/ 110901 h 826530"/>
              <a:gd name="connsiteX1828" fmla="*/ 593776 w 891448"/>
              <a:gd name="connsiteY1828" fmla="*/ 107932 h 826530"/>
              <a:gd name="connsiteX1829" fmla="*/ 595107 w 891448"/>
              <a:gd name="connsiteY1829" fmla="*/ 106536 h 826530"/>
              <a:gd name="connsiteX1830" fmla="*/ 597617 w 891448"/>
              <a:gd name="connsiteY1830" fmla="*/ 104391 h 826530"/>
              <a:gd name="connsiteX1831" fmla="*/ 599611 w 891448"/>
              <a:gd name="connsiteY1831" fmla="*/ 104464 h 826530"/>
              <a:gd name="connsiteX1832" fmla="*/ 602127 w 891448"/>
              <a:gd name="connsiteY1832" fmla="*/ 107638 h 826530"/>
              <a:gd name="connsiteX1833" fmla="*/ 603012 w 891448"/>
              <a:gd name="connsiteY1833" fmla="*/ 109931 h 826530"/>
              <a:gd name="connsiteX1834" fmla="*/ 602793 w 891448"/>
              <a:gd name="connsiteY1834" fmla="*/ 111488 h 826530"/>
              <a:gd name="connsiteX1835" fmla="*/ 603384 w 891448"/>
              <a:gd name="connsiteY1835" fmla="*/ 112811 h 826530"/>
              <a:gd name="connsiteX1836" fmla="*/ 604565 w 891448"/>
              <a:gd name="connsiteY1836" fmla="*/ 113252 h 826530"/>
              <a:gd name="connsiteX1837" fmla="*/ 604713 w 891448"/>
              <a:gd name="connsiteY1837" fmla="*/ 115471 h 826530"/>
              <a:gd name="connsiteX1838" fmla="*/ 605896 w 891448"/>
              <a:gd name="connsiteY1838" fmla="*/ 116073 h 826530"/>
              <a:gd name="connsiteX1839" fmla="*/ 606042 w 891448"/>
              <a:gd name="connsiteY1839" fmla="*/ 117175 h 826530"/>
              <a:gd name="connsiteX1840" fmla="*/ 607004 w 891448"/>
              <a:gd name="connsiteY1840" fmla="*/ 119468 h 826530"/>
              <a:gd name="connsiteX1841" fmla="*/ 609000 w 891448"/>
              <a:gd name="connsiteY1841" fmla="*/ 119688 h 826530"/>
              <a:gd name="connsiteX1842" fmla="*/ 609000 w 891448"/>
              <a:gd name="connsiteY1842" fmla="*/ 120658 h 826530"/>
              <a:gd name="connsiteX1843" fmla="*/ 609886 w 891448"/>
              <a:gd name="connsiteY1843" fmla="*/ 122421 h 826530"/>
              <a:gd name="connsiteX1844" fmla="*/ 610773 w 891448"/>
              <a:gd name="connsiteY1844" fmla="*/ 126345 h 826530"/>
              <a:gd name="connsiteX1845" fmla="*/ 608704 w 891448"/>
              <a:gd name="connsiteY1845" fmla="*/ 127902 h 826530"/>
              <a:gd name="connsiteX1846" fmla="*/ 607519 w 891448"/>
              <a:gd name="connsiteY1846" fmla="*/ 129078 h 826530"/>
              <a:gd name="connsiteX1847" fmla="*/ 605672 w 891448"/>
              <a:gd name="connsiteY1847" fmla="*/ 129005 h 826530"/>
              <a:gd name="connsiteX1848" fmla="*/ 604490 w 891448"/>
              <a:gd name="connsiteY1848" fmla="*/ 129592 h 826530"/>
              <a:gd name="connsiteX1849" fmla="*/ 605378 w 891448"/>
              <a:gd name="connsiteY1849" fmla="*/ 130489 h 826530"/>
              <a:gd name="connsiteX1850" fmla="*/ 606486 w 891448"/>
              <a:gd name="connsiteY1850" fmla="*/ 130562 h 826530"/>
              <a:gd name="connsiteX1851" fmla="*/ 607003 w 891448"/>
              <a:gd name="connsiteY1851" fmla="*/ 133736 h 826530"/>
              <a:gd name="connsiteX1852" fmla="*/ 606634 w 891448"/>
              <a:gd name="connsiteY1852" fmla="*/ 135646 h 826530"/>
              <a:gd name="connsiteX1853" fmla="*/ 603087 w 891448"/>
              <a:gd name="connsiteY1853" fmla="*/ 138012 h 826530"/>
              <a:gd name="connsiteX1854" fmla="*/ 602052 w 891448"/>
              <a:gd name="connsiteY1854" fmla="*/ 139056 h 826530"/>
              <a:gd name="connsiteX1855" fmla="*/ 600797 w 891448"/>
              <a:gd name="connsiteY1855" fmla="*/ 138835 h 826530"/>
              <a:gd name="connsiteX1856" fmla="*/ 600647 w 891448"/>
              <a:gd name="connsiteY1856" fmla="*/ 137204 h 826530"/>
              <a:gd name="connsiteX1857" fmla="*/ 599688 w 891448"/>
              <a:gd name="connsiteY1857" fmla="*/ 136469 h 826530"/>
              <a:gd name="connsiteX1858" fmla="*/ 597321 w 891448"/>
              <a:gd name="connsiteY1858" fmla="*/ 138174 h 826530"/>
              <a:gd name="connsiteX1859" fmla="*/ 595697 w 891448"/>
              <a:gd name="connsiteY1859" fmla="*/ 137425 h 826530"/>
              <a:gd name="connsiteX1860" fmla="*/ 592812 w 891448"/>
              <a:gd name="connsiteY1860" fmla="*/ 138321 h 826530"/>
              <a:gd name="connsiteX1861" fmla="*/ 591337 w 891448"/>
              <a:gd name="connsiteY1861" fmla="*/ 138174 h 826530"/>
              <a:gd name="connsiteX1862" fmla="*/ 591039 w 891448"/>
              <a:gd name="connsiteY1862" fmla="*/ 135882 h 826530"/>
              <a:gd name="connsiteX1863" fmla="*/ 589413 w 891448"/>
              <a:gd name="connsiteY1863" fmla="*/ 135735 h 826530"/>
              <a:gd name="connsiteX1864" fmla="*/ 589045 w 891448"/>
              <a:gd name="connsiteY1864" fmla="*/ 137131 h 826530"/>
              <a:gd name="connsiteX1865" fmla="*/ 586977 w 891448"/>
              <a:gd name="connsiteY1865" fmla="*/ 137865 h 826530"/>
              <a:gd name="connsiteX1866" fmla="*/ 586977 w 891448"/>
              <a:gd name="connsiteY1866" fmla="*/ 137865 h 826530"/>
              <a:gd name="connsiteX1867" fmla="*/ 610422 w 891448"/>
              <a:gd name="connsiteY1867" fmla="*/ 134750 h 826530"/>
              <a:gd name="connsiteX1868" fmla="*/ 611348 w 891448"/>
              <a:gd name="connsiteY1868" fmla="*/ 134603 h 826530"/>
              <a:gd name="connsiteX1869" fmla="*/ 611868 w 891448"/>
              <a:gd name="connsiteY1869" fmla="*/ 133046 h 826530"/>
              <a:gd name="connsiteX1870" fmla="*/ 611423 w 891448"/>
              <a:gd name="connsiteY1870" fmla="*/ 129592 h 826530"/>
              <a:gd name="connsiteX1871" fmla="*/ 610311 w 891448"/>
              <a:gd name="connsiteY1871" fmla="*/ 129636 h 826530"/>
              <a:gd name="connsiteX1872" fmla="*/ 609793 w 891448"/>
              <a:gd name="connsiteY1872" fmla="*/ 130738 h 826530"/>
              <a:gd name="connsiteX1873" fmla="*/ 609868 w 891448"/>
              <a:gd name="connsiteY1873" fmla="*/ 133119 h 826530"/>
              <a:gd name="connsiteX1874" fmla="*/ 610422 w 891448"/>
              <a:gd name="connsiteY1874" fmla="*/ 134750 h 826530"/>
              <a:gd name="connsiteX1875" fmla="*/ 610422 w 891448"/>
              <a:gd name="connsiteY1875" fmla="*/ 134750 h 826530"/>
              <a:gd name="connsiteX1876" fmla="*/ 618159 w 891448"/>
              <a:gd name="connsiteY1876" fmla="*/ 165829 h 826530"/>
              <a:gd name="connsiteX1877" fmla="*/ 618197 w 891448"/>
              <a:gd name="connsiteY1877" fmla="*/ 167534 h 826530"/>
              <a:gd name="connsiteX1878" fmla="*/ 619605 w 891448"/>
              <a:gd name="connsiteY1878" fmla="*/ 169018 h 826530"/>
              <a:gd name="connsiteX1879" fmla="*/ 621865 w 891448"/>
              <a:gd name="connsiteY1879" fmla="*/ 169047 h 826530"/>
              <a:gd name="connsiteX1880" fmla="*/ 624122 w 891448"/>
              <a:gd name="connsiteY1880" fmla="*/ 168122 h 826530"/>
              <a:gd name="connsiteX1881" fmla="*/ 626194 w 891448"/>
              <a:gd name="connsiteY1881" fmla="*/ 164639 h 826530"/>
              <a:gd name="connsiteX1882" fmla="*/ 626417 w 891448"/>
              <a:gd name="connsiteY1882" fmla="*/ 163419 h 826530"/>
              <a:gd name="connsiteX1883" fmla="*/ 625567 w 891448"/>
              <a:gd name="connsiteY1883" fmla="*/ 162640 h 826530"/>
              <a:gd name="connsiteX1884" fmla="*/ 625861 w 891448"/>
              <a:gd name="connsiteY1884" fmla="*/ 161744 h 826530"/>
              <a:gd name="connsiteX1885" fmla="*/ 624860 w 891448"/>
              <a:gd name="connsiteY1885" fmla="*/ 160231 h 826530"/>
              <a:gd name="connsiteX1886" fmla="*/ 623268 w 891448"/>
              <a:gd name="connsiteY1886" fmla="*/ 160113 h 826530"/>
              <a:gd name="connsiteX1887" fmla="*/ 622232 w 891448"/>
              <a:gd name="connsiteY1887" fmla="*/ 157997 h 826530"/>
              <a:gd name="connsiteX1888" fmla="*/ 620753 w 891448"/>
              <a:gd name="connsiteY1888" fmla="*/ 157968 h 826530"/>
              <a:gd name="connsiteX1889" fmla="*/ 618568 w 891448"/>
              <a:gd name="connsiteY1889" fmla="*/ 159525 h 826530"/>
              <a:gd name="connsiteX1890" fmla="*/ 618307 w 891448"/>
              <a:gd name="connsiteY1890" fmla="*/ 161641 h 826530"/>
              <a:gd name="connsiteX1891" fmla="*/ 617490 w 891448"/>
              <a:gd name="connsiteY1891" fmla="*/ 163684 h 826530"/>
              <a:gd name="connsiteX1892" fmla="*/ 618159 w 891448"/>
              <a:gd name="connsiteY1892" fmla="*/ 165829 h 826530"/>
              <a:gd name="connsiteX1893" fmla="*/ 618159 w 891448"/>
              <a:gd name="connsiteY1893" fmla="*/ 165829 h 826530"/>
              <a:gd name="connsiteX1894" fmla="*/ 615457 w 891448"/>
              <a:gd name="connsiteY1894" fmla="*/ 166681 h 826530"/>
              <a:gd name="connsiteX1895" fmla="*/ 615123 w 891448"/>
              <a:gd name="connsiteY1895" fmla="*/ 167872 h 826530"/>
              <a:gd name="connsiteX1896" fmla="*/ 615532 w 891448"/>
              <a:gd name="connsiteY1896" fmla="*/ 169606 h 826530"/>
              <a:gd name="connsiteX1897" fmla="*/ 616678 w 891448"/>
              <a:gd name="connsiteY1897" fmla="*/ 170311 h 826530"/>
              <a:gd name="connsiteX1898" fmla="*/ 617310 w 891448"/>
              <a:gd name="connsiteY1898" fmla="*/ 169576 h 826530"/>
              <a:gd name="connsiteX1899" fmla="*/ 617122 w 891448"/>
              <a:gd name="connsiteY1899" fmla="*/ 168416 h 826530"/>
              <a:gd name="connsiteX1900" fmla="*/ 616269 w 891448"/>
              <a:gd name="connsiteY1900" fmla="*/ 167872 h 826530"/>
              <a:gd name="connsiteX1901" fmla="*/ 615975 w 891448"/>
              <a:gd name="connsiteY1901" fmla="*/ 166461 h 826530"/>
              <a:gd name="connsiteX1902" fmla="*/ 615457 w 891448"/>
              <a:gd name="connsiteY1902" fmla="*/ 166681 h 826530"/>
              <a:gd name="connsiteX1903" fmla="*/ 615457 w 891448"/>
              <a:gd name="connsiteY1903" fmla="*/ 166681 h 826530"/>
              <a:gd name="connsiteX1904" fmla="*/ 585275 w 891448"/>
              <a:gd name="connsiteY1904" fmla="*/ 150723 h 826530"/>
              <a:gd name="connsiteX1905" fmla="*/ 584981 w 891448"/>
              <a:gd name="connsiteY1905" fmla="*/ 147696 h 826530"/>
              <a:gd name="connsiteX1906" fmla="*/ 586089 w 891448"/>
              <a:gd name="connsiteY1906" fmla="*/ 144522 h 826530"/>
              <a:gd name="connsiteX1907" fmla="*/ 587643 w 891448"/>
              <a:gd name="connsiteY1907" fmla="*/ 142817 h 826530"/>
              <a:gd name="connsiteX1908" fmla="*/ 589710 w 891448"/>
              <a:gd name="connsiteY1908" fmla="*/ 142891 h 826530"/>
              <a:gd name="connsiteX1909" fmla="*/ 591187 w 891448"/>
              <a:gd name="connsiteY1909" fmla="*/ 142597 h 826530"/>
              <a:gd name="connsiteX1910" fmla="*/ 592740 w 891448"/>
              <a:gd name="connsiteY1910" fmla="*/ 143126 h 826530"/>
              <a:gd name="connsiteX1911" fmla="*/ 594220 w 891448"/>
              <a:gd name="connsiteY1911" fmla="*/ 142817 h 826530"/>
              <a:gd name="connsiteX1912" fmla="*/ 595328 w 891448"/>
              <a:gd name="connsiteY1912" fmla="*/ 143126 h 826530"/>
              <a:gd name="connsiteX1913" fmla="*/ 595547 w 891448"/>
              <a:gd name="connsiteY1913" fmla="*/ 144228 h 826530"/>
              <a:gd name="connsiteX1914" fmla="*/ 597321 w 891448"/>
              <a:gd name="connsiteY1914" fmla="*/ 144448 h 826530"/>
              <a:gd name="connsiteX1915" fmla="*/ 598061 w 891448"/>
              <a:gd name="connsiteY1915" fmla="*/ 143861 h 826530"/>
              <a:gd name="connsiteX1916" fmla="*/ 599611 w 891448"/>
              <a:gd name="connsiteY1916" fmla="*/ 144742 h 826530"/>
              <a:gd name="connsiteX1917" fmla="*/ 601165 w 891448"/>
              <a:gd name="connsiteY1917" fmla="*/ 144963 h 826530"/>
              <a:gd name="connsiteX1918" fmla="*/ 603232 w 891448"/>
              <a:gd name="connsiteY1918" fmla="*/ 147476 h 826530"/>
              <a:gd name="connsiteX1919" fmla="*/ 604712 w 891448"/>
              <a:gd name="connsiteY1919" fmla="*/ 148299 h 826530"/>
              <a:gd name="connsiteX1920" fmla="*/ 603898 w 891448"/>
              <a:gd name="connsiteY1920" fmla="*/ 149107 h 826530"/>
              <a:gd name="connsiteX1921" fmla="*/ 604492 w 891448"/>
              <a:gd name="connsiteY1921" fmla="*/ 150062 h 826530"/>
              <a:gd name="connsiteX1922" fmla="*/ 605896 w 891448"/>
              <a:gd name="connsiteY1922" fmla="*/ 150062 h 826530"/>
              <a:gd name="connsiteX1923" fmla="*/ 607376 w 891448"/>
              <a:gd name="connsiteY1923" fmla="*/ 149254 h 826530"/>
              <a:gd name="connsiteX1924" fmla="*/ 608631 w 891448"/>
              <a:gd name="connsiteY1924" fmla="*/ 150944 h 826530"/>
              <a:gd name="connsiteX1925" fmla="*/ 609887 w 891448"/>
              <a:gd name="connsiteY1925" fmla="*/ 151987 h 826530"/>
              <a:gd name="connsiteX1926" fmla="*/ 609664 w 891448"/>
              <a:gd name="connsiteY1926" fmla="*/ 153251 h 826530"/>
              <a:gd name="connsiteX1927" fmla="*/ 610108 w 891448"/>
              <a:gd name="connsiteY1927" fmla="*/ 154206 h 826530"/>
              <a:gd name="connsiteX1928" fmla="*/ 609222 w 891448"/>
              <a:gd name="connsiteY1928" fmla="*/ 155014 h 826530"/>
              <a:gd name="connsiteX1929" fmla="*/ 607006 w 891448"/>
              <a:gd name="connsiteY1929" fmla="*/ 154426 h 826530"/>
              <a:gd name="connsiteX1930" fmla="*/ 604421 w 891448"/>
              <a:gd name="connsiteY1930" fmla="*/ 156792 h 826530"/>
              <a:gd name="connsiteX1931" fmla="*/ 602646 w 891448"/>
              <a:gd name="connsiteY1931" fmla="*/ 157233 h 826530"/>
              <a:gd name="connsiteX1932" fmla="*/ 600136 w 891448"/>
              <a:gd name="connsiteY1932" fmla="*/ 155602 h 826530"/>
              <a:gd name="connsiteX1933" fmla="*/ 597103 w 891448"/>
              <a:gd name="connsiteY1933" fmla="*/ 155528 h 826530"/>
              <a:gd name="connsiteX1934" fmla="*/ 594296 w 891448"/>
              <a:gd name="connsiteY1934" fmla="*/ 153545 h 826530"/>
              <a:gd name="connsiteX1935" fmla="*/ 592005 w 891448"/>
              <a:gd name="connsiteY1935" fmla="*/ 153545 h 826530"/>
              <a:gd name="connsiteX1936" fmla="*/ 590010 w 891448"/>
              <a:gd name="connsiteY1936" fmla="*/ 152501 h 826530"/>
              <a:gd name="connsiteX1937" fmla="*/ 588680 w 891448"/>
              <a:gd name="connsiteY1937" fmla="*/ 150723 h 826530"/>
              <a:gd name="connsiteX1938" fmla="*/ 586538 w 891448"/>
              <a:gd name="connsiteY1938" fmla="*/ 150944 h 826530"/>
              <a:gd name="connsiteX1939" fmla="*/ 585275 w 891448"/>
              <a:gd name="connsiteY1939" fmla="*/ 150723 h 826530"/>
              <a:gd name="connsiteX1940" fmla="*/ 585275 w 891448"/>
              <a:gd name="connsiteY1940" fmla="*/ 150723 h 826530"/>
              <a:gd name="connsiteX1941" fmla="*/ 560384 w 891448"/>
              <a:gd name="connsiteY1941" fmla="*/ 116661 h 826530"/>
              <a:gd name="connsiteX1942" fmla="*/ 560751 w 891448"/>
              <a:gd name="connsiteY1942" fmla="*/ 115823 h 826530"/>
              <a:gd name="connsiteX1943" fmla="*/ 561880 w 891448"/>
              <a:gd name="connsiteY1943" fmla="*/ 115103 h 826530"/>
              <a:gd name="connsiteX1944" fmla="*/ 562435 w 891448"/>
              <a:gd name="connsiteY1944" fmla="*/ 115691 h 826530"/>
              <a:gd name="connsiteX1945" fmla="*/ 561880 w 891448"/>
              <a:gd name="connsiteY1945" fmla="*/ 117175 h 826530"/>
              <a:gd name="connsiteX1946" fmla="*/ 560863 w 891448"/>
              <a:gd name="connsiteY1946" fmla="*/ 117219 h 826530"/>
              <a:gd name="connsiteX1947" fmla="*/ 560384 w 891448"/>
              <a:gd name="connsiteY1947" fmla="*/ 116661 h 826530"/>
              <a:gd name="connsiteX1948" fmla="*/ 560384 w 891448"/>
              <a:gd name="connsiteY1948" fmla="*/ 116661 h 826530"/>
              <a:gd name="connsiteX1949" fmla="*/ 561924 w 891448"/>
              <a:gd name="connsiteY1949" fmla="*/ 128490 h 826530"/>
              <a:gd name="connsiteX1950" fmla="*/ 562959 w 891448"/>
              <a:gd name="connsiteY1950" fmla="*/ 131517 h 826530"/>
              <a:gd name="connsiteX1951" fmla="*/ 564066 w 891448"/>
              <a:gd name="connsiteY1951" fmla="*/ 133369 h 826530"/>
              <a:gd name="connsiteX1952" fmla="*/ 565174 w 891448"/>
              <a:gd name="connsiteY1952" fmla="*/ 133295 h 826530"/>
              <a:gd name="connsiteX1953" fmla="*/ 567022 w 891448"/>
              <a:gd name="connsiteY1953" fmla="*/ 133060 h 826530"/>
              <a:gd name="connsiteX1954" fmla="*/ 568056 w 891448"/>
              <a:gd name="connsiteY1954" fmla="*/ 133957 h 826530"/>
              <a:gd name="connsiteX1955" fmla="*/ 569387 w 891448"/>
              <a:gd name="connsiteY1955" fmla="*/ 133957 h 826530"/>
              <a:gd name="connsiteX1956" fmla="*/ 572491 w 891448"/>
              <a:gd name="connsiteY1956" fmla="*/ 131885 h 826530"/>
              <a:gd name="connsiteX1957" fmla="*/ 572491 w 891448"/>
              <a:gd name="connsiteY1957" fmla="*/ 130783 h 826530"/>
              <a:gd name="connsiteX1958" fmla="*/ 574044 w 891448"/>
              <a:gd name="connsiteY1958" fmla="*/ 129739 h 826530"/>
              <a:gd name="connsiteX1959" fmla="*/ 575743 w 891448"/>
              <a:gd name="connsiteY1959" fmla="*/ 127520 h 826530"/>
              <a:gd name="connsiteX1960" fmla="*/ 575891 w 891448"/>
              <a:gd name="connsiteY1960" fmla="*/ 125007 h 826530"/>
              <a:gd name="connsiteX1961" fmla="*/ 576702 w 891448"/>
              <a:gd name="connsiteY1961" fmla="*/ 121834 h 826530"/>
              <a:gd name="connsiteX1962" fmla="*/ 578182 w 891448"/>
              <a:gd name="connsiteY1962" fmla="*/ 119247 h 826530"/>
              <a:gd name="connsiteX1963" fmla="*/ 577145 w 891448"/>
              <a:gd name="connsiteY1963" fmla="*/ 118439 h 826530"/>
              <a:gd name="connsiteX1964" fmla="*/ 577145 w 891448"/>
              <a:gd name="connsiteY1964" fmla="*/ 117322 h 826530"/>
              <a:gd name="connsiteX1965" fmla="*/ 578331 w 891448"/>
              <a:gd name="connsiteY1965" fmla="*/ 116220 h 826530"/>
              <a:gd name="connsiteX1966" fmla="*/ 579660 w 891448"/>
              <a:gd name="connsiteY1966" fmla="*/ 113560 h 826530"/>
              <a:gd name="connsiteX1967" fmla="*/ 581065 w 891448"/>
              <a:gd name="connsiteY1967" fmla="*/ 113340 h 826530"/>
              <a:gd name="connsiteX1968" fmla="*/ 582616 w 891448"/>
              <a:gd name="connsiteY1968" fmla="*/ 111709 h 826530"/>
              <a:gd name="connsiteX1969" fmla="*/ 584983 w 891448"/>
              <a:gd name="connsiteY1969" fmla="*/ 110092 h 826530"/>
              <a:gd name="connsiteX1970" fmla="*/ 585425 w 891448"/>
              <a:gd name="connsiteY1970" fmla="*/ 107271 h 826530"/>
              <a:gd name="connsiteX1971" fmla="*/ 585277 w 891448"/>
              <a:gd name="connsiteY1971" fmla="*/ 105728 h 826530"/>
              <a:gd name="connsiteX1972" fmla="*/ 587050 w 891448"/>
              <a:gd name="connsiteY1972" fmla="*/ 104317 h 826530"/>
              <a:gd name="connsiteX1973" fmla="*/ 587125 w 891448"/>
              <a:gd name="connsiteY1973" fmla="*/ 102995 h 826530"/>
              <a:gd name="connsiteX1974" fmla="*/ 586460 w 891448"/>
              <a:gd name="connsiteY1974" fmla="*/ 101217 h 826530"/>
              <a:gd name="connsiteX1975" fmla="*/ 585942 w 891448"/>
              <a:gd name="connsiteY1975" fmla="*/ 98777 h 826530"/>
              <a:gd name="connsiteX1976" fmla="*/ 584761 w 891448"/>
              <a:gd name="connsiteY1976" fmla="*/ 98851 h 826530"/>
              <a:gd name="connsiteX1977" fmla="*/ 582912 w 891448"/>
              <a:gd name="connsiteY1977" fmla="*/ 98043 h 826530"/>
              <a:gd name="connsiteX1978" fmla="*/ 580768 w 891448"/>
              <a:gd name="connsiteY1978" fmla="*/ 98043 h 826530"/>
              <a:gd name="connsiteX1979" fmla="*/ 580103 w 891448"/>
              <a:gd name="connsiteY1979" fmla="*/ 96926 h 826530"/>
              <a:gd name="connsiteX1980" fmla="*/ 580990 w 891448"/>
              <a:gd name="connsiteY1980" fmla="*/ 95383 h 826530"/>
              <a:gd name="connsiteX1981" fmla="*/ 583945 w 891448"/>
              <a:gd name="connsiteY1981" fmla="*/ 93678 h 826530"/>
              <a:gd name="connsiteX1982" fmla="*/ 584020 w 891448"/>
              <a:gd name="connsiteY1982" fmla="*/ 92562 h 826530"/>
              <a:gd name="connsiteX1983" fmla="*/ 582912 w 891448"/>
              <a:gd name="connsiteY1983" fmla="*/ 91166 h 826530"/>
              <a:gd name="connsiteX1984" fmla="*/ 582912 w 891448"/>
              <a:gd name="connsiteY1984" fmla="*/ 88653 h 826530"/>
              <a:gd name="connsiteX1985" fmla="*/ 583433 w 891448"/>
              <a:gd name="connsiteY1985" fmla="*/ 86948 h 826530"/>
              <a:gd name="connsiteX1986" fmla="*/ 581584 w 891448"/>
              <a:gd name="connsiteY1986" fmla="*/ 84950 h 826530"/>
              <a:gd name="connsiteX1987" fmla="*/ 580179 w 891448"/>
              <a:gd name="connsiteY1987" fmla="*/ 85023 h 826530"/>
              <a:gd name="connsiteX1988" fmla="*/ 577740 w 891448"/>
              <a:gd name="connsiteY1988" fmla="*/ 86654 h 826530"/>
              <a:gd name="connsiteX1989" fmla="*/ 574785 w 891448"/>
              <a:gd name="connsiteY1989" fmla="*/ 87169 h 826530"/>
              <a:gd name="connsiteX1990" fmla="*/ 574416 w 891448"/>
              <a:gd name="connsiteY1990" fmla="*/ 88800 h 826530"/>
              <a:gd name="connsiteX1991" fmla="*/ 572863 w 891448"/>
              <a:gd name="connsiteY1991" fmla="*/ 90416 h 826530"/>
              <a:gd name="connsiteX1992" fmla="*/ 571386 w 891448"/>
              <a:gd name="connsiteY1992" fmla="*/ 90269 h 826530"/>
              <a:gd name="connsiteX1993" fmla="*/ 571014 w 891448"/>
              <a:gd name="connsiteY1993" fmla="*/ 88432 h 826530"/>
              <a:gd name="connsiteX1994" fmla="*/ 573085 w 891448"/>
              <a:gd name="connsiteY1994" fmla="*/ 87242 h 826530"/>
              <a:gd name="connsiteX1995" fmla="*/ 574268 w 891448"/>
              <a:gd name="connsiteY1995" fmla="*/ 85773 h 826530"/>
              <a:gd name="connsiteX1996" fmla="*/ 574268 w 891448"/>
              <a:gd name="connsiteY1996" fmla="*/ 83040 h 826530"/>
              <a:gd name="connsiteX1997" fmla="*/ 575079 w 891448"/>
              <a:gd name="connsiteY1997" fmla="*/ 79483 h 826530"/>
              <a:gd name="connsiteX1998" fmla="*/ 574416 w 891448"/>
              <a:gd name="connsiteY1998" fmla="*/ 77411 h 826530"/>
              <a:gd name="connsiteX1999" fmla="*/ 573160 w 891448"/>
              <a:gd name="connsiteY1999" fmla="*/ 76162 h 826530"/>
              <a:gd name="connsiteX2000" fmla="*/ 572567 w 891448"/>
              <a:gd name="connsiteY2000" fmla="*/ 74458 h 826530"/>
              <a:gd name="connsiteX2001" fmla="*/ 569981 w 891448"/>
              <a:gd name="connsiteY2001" fmla="*/ 72988 h 826530"/>
              <a:gd name="connsiteX2002" fmla="*/ 568207 w 891448"/>
              <a:gd name="connsiteY2002" fmla="*/ 73723 h 826530"/>
              <a:gd name="connsiteX2003" fmla="*/ 565768 w 891448"/>
              <a:gd name="connsiteY2003" fmla="*/ 72988 h 826530"/>
              <a:gd name="connsiteX2004" fmla="*/ 563183 w 891448"/>
              <a:gd name="connsiteY2004" fmla="*/ 75193 h 826530"/>
              <a:gd name="connsiteX2005" fmla="*/ 561781 w 891448"/>
              <a:gd name="connsiteY2005" fmla="*/ 74752 h 826530"/>
              <a:gd name="connsiteX2006" fmla="*/ 561483 w 891448"/>
              <a:gd name="connsiteY2006" fmla="*/ 71725 h 826530"/>
              <a:gd name="connsiteX2007" fmla="*/ 561041 w 891448"/>
              <a:gd name="connsiteY2007" fmla="*/ 70916 h 826530"/>
              <a:gd name="connsiteX2008" fmla="*/ 559342 w 891448"/>
              <a:gd name="connsiteY2008" fmla="*/ 72386 h 826530"/>
              <a:gd name="connsiteX2009" fmla="*/ 558822 w 891448"/>
              <a:gd name="connsiteY2009" fmla="*/ 74017 h 826530"/>
              <a:gd name="connsiteX2010" fmla="*/ 556681 w 891448"/>
              <a:gd name="connsiteY2010" fmla="*/ 75193 h 826530"/>
              <a:gd name="connsiteX2011" fmla="*/ 555940 w 891448"/>
              <a:gd name="connsiteY2011" fmla="*/ 77338 h 826530"/>
              <a:gd name="connsiteX2012" fmla="*/ 553873 w 891448"/>
              <a:gd name="connsiteY2012" fmla="*/ 79998 h 826530"/>
              <a:gd name="connsiteX2013" fmla="*/ 553946 w 891448"/>
              <a:gd name="connsiteY2013" fmla="*/ 81702 h 826530"/>
              <a:gd name="connsiteX2014" fmla="*/ 555571 w 891448"/>
              <a:gd name="connsiteY2014" fmla="*/ 82804 h 826530"/>
              <a:gd name="connsiteX2015" fmla="*/ 556531 w 891448"/>
              <a:gd name="connsiteY2015" fmla="*/ 81996 h 826530"/>
              <a:gd name="connsiteX2016" fmla="*/ 558898 w 891448"/>
              <a:gd name="connsiteY2016" fmla="*/ 81482 h 826530"/>
              <a:gd name="connsiteX2017" fmla="*/ 559489 w 891448"/>
              <a:gd name="connsiteY2017" fmla="*/ 82363 h 826530"/>
              <a:gd name="connsiteX2018" fmla="*/ 557198 w 891448"/>
              <a:gd name="connsiteY2018" fmla="*/ 84582 h 826530"/>
              <a:gd name="connsiteX2019" fmla="*/ 554464 w 891448"/>
              <a:gd name="connsiteY2019" fmla="*/ 85773 h 826530"/>
              <a:gd name="connsiteX2020" fmla="*/ 552616 w 891448"/>
              <a:gd name="connsiteY2020" fmla="*/ 88800 h 826530"/>
              <a:gd name="connsiteX2021" fmla="*/ 552985 w 891448"/>
              <a:gd name="connsiteY2021" fmla="*/ 89608 h 826530"/>
              <a:gd name="connsiteX2022" fmla="*/ 555795 w 891448"/>
              <a:gd name="connsiteY2022" fmla="*/ 88285 h 826530"/>
              <a:gd name="connsiteX2023" fmla="*/ 558602 w 891448"/>
              <a:gd name="connsiteY2023" fmla="*/ 85846 h 826530"/>
              <a:gd name="connsiteX2024" fmla="*/ 559564 w 891448"/>
              <a:gd name="connsiteY2024" fmla="*/ 85846 h 826530"/>
              <a:gd name="connsiteX2025" fmla="*/ 561041 w 891448"/>
              <a:gd name="connsiteY2025" fmla="*/ 85038 h 826530"/>
              <a:gd name="connsiteX2026" fmla="*/ 562222 w 891448"/>
              <a:gd name="connsiteY2026" fmla="*/ 86654 h 826530"/>
              <a:gd name="connsiteX2027" fmla="*/ 561483 w 891448"/>
              <a:gd name="connsiteY2027" fmla="*/ 88873 h 826530"/>
              <a:gd name="connsiteX2028" fmla="*/ 560300 w 891448"/>
              <a:gd name="connsiteY2028" fmla="*/ 88947 h 826530"/>
              <a:gd name="connsiteX2029" fmla="*/ 557862 w 891448"/>
              <a:gd name="connsiteY2029" fmla="*/ 90945 h 826530"/>
              <a:gd name="connsiteX2030" fmla="*/ 557197 w 891448"/>
              <a:gd name="connsiteY2030" fmla="*/ 92709 h 826530"/>
              <a:gd name="connsiteX2031" fmla="*/ 558011 w 891448"/>
              <a:gd name="connsiteY2031" fmla="*/ 93972 h 826530"/>
              <a:gd name="connsiteX2032" fmla="*/ 560744 w 891448"/>
              <a:gd name="connsiteY2032" fmla="*/ 93384 h 826530"/>
              <a:gd name="connsiteX2033" fmla="*/ 562371 w 891448"/>
              <a:gd name="connsiteY2033" fmla="*/ 94340 h 826530"/>
              <a:gd name="connsiteX2034" fmla="*/ 560227 w 891448"/>
              <a:gd name="connsiteY2034" fmla="*/ 95897 h 826530"/>
              <a:gd name="connsiteX2035" fmla="*/ 557345 w 891448"/>
              <a:gd name="connsiteY2035" fmla="*/ 96926 h 826530"/>
              <a:gd name="connsiteX2036" fmla="*/ 555720 w 891448"/>
              <a:gd name="connsiteY2036" fmla="*/ 96412 h 826530"/>
              <a:gd name="connsiteX2037" fmla="*/ 555571 w 891448"/>
              <a:gd name="connsiteY2037" fmla="*/ 97661 h 826530"/>
              <a:gd name="connsiteX2038" fmla="*/ 557715 w 891448"/>
              <a:gd name="connsiteY2038" fmla="*/ 98337 h 826530"/>
              <a:gd name="connsiteX2039" fmla="*/ 557715 w 891448"/>
              <a:gd name="connsiteY2039" fmla="*/ 99659 h 826530"/>
              <a:gd name="connsiteX2040" fmla="*/ 554612 w 891448"/>
              <a:gd name="connsiteY2040" fmla="*/ 102554 h 826530"/>
              <a:gd name="connsiteX2041" fmla="*/ 553724 w 891448"/>
              <a:gd name="connsiteY2041" fmla="*/ 102554 h 826530"/>
              <a:gd name="connsiteX2042" fmla="*/ 552690 w 891448"/>
              <a:gd name="connsiteY2042" fmla="*/ 99806 h 826530"/>
              <a:gd name="connsiteX2043" fmla="*/ 550916 w 891448"/>
              <a:gd name="connsiteY2043" fmla="*/ 98924 h 826530"/>
              <a:gd name="connsiteX2044" fmla="*/ 549291 w 891448"/>
              <a:gd name="connsiteY2044" fmla="*/ 96559 h 826530"/>
              <a:gd name="connsiteX2045" fmla="*/ 545301 w 891448"/>
              <a:gd name="connsiteY2045" fmla="*/ 98484 h 826530"/>
              <a:gd name="connsiteX2046" fmla="*/ 545301 w 891448"/>
              <a:gd name="connsiteY2046" fmla="*/ 99659 h 826530"/>
              <a:gd name="connsiteX2047" fmla="*/ 543232 w 891448"/>
              <a:gd name="connsiteY2047" fmla="*/ 103142 h 826530"/>
              <a:gd name="connsiteX2048" fmla="*/ 544928 w 891448"/>
              <a:gd name="connsiteY2048" fmla="*/ 105728 h 826530"/>
              <a:gd name="connsiteX2049" fmla="*/ 544928 w 891448"/>
              <a:gd name="connsiteY2049" fmla="*/ 107653 h 826530"/>
              <a:gd name="connsiteX2050" fmla="*/ 546481 w 891448"/>
              <a:gd name="connsiteY2050" fmla="*/ 108388 h 826530"/>
              <a:gd name="connsiteX2051" fmla="*/ 547961 w 891448"/>
              <a:gd name="connsiteY2051" fmla="*/ 106904 h 826530"/>
              <a:gd name="connsiteX2052" fmla="*/ 549663 w 891448"/>
              <a:gd name="connsiteY2052" fmla="*/ 106830 h 826530"/>
              <a:gd name="connsiteX2053" fmla="*/ 552838 w 891448"/>
              <a:gd name="connsiteY2053" fmla="*/ 107947 h 826530"/>
              <a:gd name="connsiteX2054" fmla="*/ 556017 w 891448"/>
              <a:gd name="connsiteY2054" fmla="*/ 107874 h 826530"/>
              <a:gd name="connsiteX2055" fmla="*/ 556607 w 891448"/>
              <a:gd name="connsiteY2055" fmla="*/ 108608 h 826530"/>
              <a:gd name="connsiteX2056" fmla="*/ 559789 w 891448"/>
              <a:gd name="connsiteY2056" fmla="*/ 107785 h 826530"/>
              <a:gd name="connsiteX2057" fmla="*/ 559638 w 891448"/>
              <a:gd name="connsiteY2057" fmla="*/ 109343 h 826530"/>
              <a:gd name="connsiteX2058" fmla="*/ 557864 w 891448"/>
              <a:gd name="connsiteY2058" fmla="*/ 109784 h 826530"/>
              <a:gd name="connsiteX2059" fmla="*/ 557198 w 891448"/>
              <a:gd name="connsiteY2059" fmla="*/ 110901 h 826530"/>
              <a:gd name="connsiteX2060" fmla="*/ 557495 w 891448"/>
              <a:gd name="connsiteY2060" fmla="*/ 112973 h 826530"/>
              <a:gd name="connsiteX2061" fmla="*/ 560452 w 891448"/>
              <a:gd name="connsiteY2061" fmla="*/ 112605 h 826530"/>
              <a:gd name="connsiteX2062" fmla="*/ 562594 w 891448"/>
              <a:gd name="connsiteY2062" fmla="*/ 114369 h 826530"/>
              <a:gd name="connsiteX2063" fmla="*/ 563924 w 891448"/>
              <a:gd name="connsiteY2063" fmla="*/ 117631 h 826530"/>
              <a:gd name="connsiteX2064" fmla="*/ 565254 w 891448"/>
              <a:gd name="connsiteY2064" fmla="*/ 117631 h 826530"/>
              <a:gd name="connsiteX2065" fmla="*/ 566143 w 891448"/>
              <a:gd name="connsiteY2065" fmla="*/ 118513 h 826530"/>
              <a:gd name="connsiteX2066" fmla="*/ 565402 w 891448"/>
              <a:gd name="connsiteY2066" fmla="*/ 119835 h 826530"/>
              <a:gd name="connsiteX2067" fmla="*/ 565402 w 891448"/>
              <a:gd name="connsiteY2067" fmla="*/ 122127 h 826530"/>
              <a:gd name="connsiteX2068" fmla="*/ 561924 w 891448"/>
              <a:gd name="connsiteY2068" fmla="*/ 128490 h 826530"/>
              <a:gd name="connsiteX2069" fmla="*/ 561924 w 891448"/>
              <a:gd name="connsiteY2069" fmla="*/ 128490 h 826530"/>
              <a:gd name="connsiteX2070" fmla="*/ 551207 w 891448"/>
              <a:gd name="connsiteY2070" fmla="*/ 113413 h 826530"/>
              <a:gd name="connsiteX2071" fmla="*/ 551576 w 891448"/>
              <a:gd name="connsiteY2071" fmla="*/ 111488 h 826530"/>
              <a:gd name="connsiteX2072" fmla="*/ 554161 w 891448"/>
              <a:gd name="connsiteY2072" fmla="*/ 110151 h 826530"/>
              <a:gd name="connsiteX2073" fmla="*/ 555934 w 891448"/>
              <a:gd name="connsiteY2073" fmla="*/ 110225 h 826530"/>
              <a:gd name="connsiteX2074" fmla="*/ 554756 w 891448"/>
              <a:gd name="connsiteY2074" fmla="*/ 111048 h 826530"/>
              <a:gd name="connsiteX2075" fmla="*/ 554384 w 891448"/>
              <a:gd name="connsiteY2075" fmla="*/ 112370 h 826530"/>
              <a:gd name="connsiteX2076" fmla="*/ 552240 w 891448"/>
              <a:gd name="connsiteY2076" fmla="*/ 113707 h 826530"/>
              <a:gd name="connsiteX2077" fmla="*/ 551207 w 891448"/>
              <a:gd name="connsiteY2077" fmla="*/ 113413 h 826530"/>
              <a:gd name="connsiteX2078" fmla="*/ 551207 w 891448"/>
              <a:gd name="connsiteY2078" fmla="*/ 113413 h 826530"/>
              <a:gd name="connsiteX2079" fmla="*/ 546921 w 891448"/>
              <a:gd name="connsiteY2079" fmla="*/ 124714 h 826530"/>
              <a:gd name="connsiteX2080" fmla="*/ 547805 w 891448"/>
              <a:gd name="connsiteY2080" fmla="*/ 122730 h 826530"/>
              <a:gd name="connsiteX2081" fmla="*/ 551354 w 891448"/>
              <a:gd name="connsiteY2081" fmla="*/ 122363 h 826530"/>
              <a:gd name="connsiteX2082" fmla="*/ 554092 w 891448"/>
              <a:gd name="connsiteY2082" fmla="*/ 123171 h 826530"/>
              <a:gd name="connsiteX2083" fmla="*/ 557119 w 891448"/>
              <a:gd name="connsiteY2083" fmla="*/ 126786 h 826530"/>
              <a:gd name="connsiteX2084" fmla="*/ 556898 w 891448"/>
              <a:gd name="connsiteY2084" fmla="*/ 128711 h 826530"/>
              <a:gd name="connsiteX2085" fmla="*/ 557192 w 891448"/>
              <a:gd name="connsiteY2085" fmla="*/ 132032 h 826530"/>
              <a:gd name="connsiteX2086" fmla="*/ 555790 w 891448"/>
              <a:gd name="connsiteY2086" fmla="*/ 132325 h 826530"/>
              <a:gd name="connsiteX2087" fmla="*/ 553720 w 891448"/>
              <a:gd name="connsiteY2087" fmla="*/ 131076 h 826530"/>
              <a:gd name="connsiteX2088" fmla="*/ 551873 w 891448"/>
              <a:gd name="connsiteY2088" fmla="*/ 131811 h 826530"/>
              <a:gd name="connsiteX2089" fmla="*/ 550468 w 891448"/>
              <a:gd name="connsiteY2089" fmla="*/ 131811 h 826530"/>
              <a:gd name="connsiteX2090" fmla="*/ 548991 w 891448"/>
              <a:gd name="connsiteY2090" fmla="*/ 129298 h 826530"/>
              <a:gd name="connsiteX2091" fmla="*/ 546627 w 891448"/>
              <a:gd name="connsiteY2091" fmla="*/ 127447 h 826530"/>
              <a:gd name="connsiteX2092" fmla="*/ 546921 w 891448"/>
              <a:gd name="connsiteY2092" fmla="*/ 124714 h 826530"/>
              <a:gd name="connsiteX2093" fmla="*/ 546921 w 891448"/>
              <a:gd name="connsiteY2093" fmla="*/ 124714 h 826530"/>
              <a:gd name="connsiteX2094" fmla="*/ 521052 w 891448"/>
              <a:gd name="connsiteY2094" fmla="*/ 142009 h 826530"/>
              <a:gd name="connsiteX2095" fmla="*/ 522529 w 891448"/>
              <a:gd name="connsiteY2095" fmla="*/ 140834 h 826530"/>
              <a:gd name="connsiteX2096" fmla="*/ 525486 w 891448"/>
              <a:gd name="connsiteY2096" fmla="*/ 140834 h 826530"/>
              <a:gd name="connsiteX2097" fmla="*/ 524745 w 891448"/>
              <a:gd name="connsiteY2097" fmla="*/ 142391 h 826530"/>
              <a:gd name="connsiteX2098" fmla="*/ 522384 w 891448"/>
              <a:gd name="connsiteY2098" fmla="*/ 142979 h 826530"/>
              <a:gd name="connsiteX2099" fmla="*/ 521052 w 891448"/>
              <a:gd name="connsiteY2099" fmla="*/ 142009 h 826530"/>
              <a:gd name="connsiteX2100" fmla="*/ 521052 w 891448"/>
              <a:gd name="connsiteY2100" fmla="*/ 142009 h 826530"/>
              <a:gd name="connsiteX2101" fmla="*/ 519722 w 891448"/>
              <a:gd name="connsiteY2101" fmla="*/ 139349 h 826530"/>
              <a:gd name="connsiteX2102" fmla="*/ 518393 w 891448"/>
              <a:gd name="connsiteY2102" fmla="*/ 136616 h 826530"/>
              <a:gd name="connsiteX2103" fmla="*/ 519279 w 891448"/>
              <a:gd name="connsiteY2103" fmla="*/ 134765 h 826530"/>
              <a:gd name="connsiteX2104" fmla="*/ 519872 w 891448"/>
              <a:gd name="connsiteY2104" fmla="*/ 132032 h 826530"/>
              <a:gd name="connsiteX2105" fmla="*/ 519946 w 891448"/>
              <a:gd name="connsiteY2105" fmla="*/ 129960 h 826530"/>
              <a:gd name="connsiteX2106" fmla="*/ 522165 w 891448"/>
              <a:gd name="connsiteY2106" fmla="*/ 128270 h 826530"/>
              <a:gd name="connsiteX2107" fmla="*/ 522238 w 891448"/>
              <a:gd name="connsiteY2107" fmla="*/ 126933 h 826530"/>
              <a:gd name="connsiteX2108" fmla="*/ 522829 w 891448"/>
              <a:gd name="connsiteY2108" fmla="*/ 126271 h 826530"/>
              <a:gd name="connsiteX2109" fmla="*/ 522829 w 891448"/>
              <a:gd name="connsiteY2109" fmla="*/ 124934 h 826530"/>
              <a:gd name="connsiteX2110" fmla="*/ 524306 w 891448"/>
              <a:gd name="connsiteY2110" fmla="*/ 122054 h 826530"/>
              <a:gd name="connsiteX2111" fmla="*/ 524306 w 891448"/>
              <a:gd name="connsiteY2111" fmla="*/ 120055 h 826530"/>
              <a:gd name="connsiteX2112" fmla="*/ 525343 w 891448"/>
              <a:gd name="connsiteY2112" fmla="*/ 119100 h 826530"/>
              <a:gd name="connsiteX2113" fmla="*/ 526821 w 891448"/>
              <a:gd name="connsiteY2113" fmla="*/ 120276 h 826530"/>
              <a:gd name="connsiteX2114" fmla="*/ 527190 w 891448"/>
              <a:gd name="connsiteY2114" fmla="*/ 123009 h 826530"/>
              <a:gd name="connsiteX2115" fmla="*/ 527781 w 891448"/>
              <a:gd name="connsiteY2115" fmla="*/ 124273 h 826530"/>
              <a:gd name="connsiteX2116" fmla="*/ 526153 w 891448"/>
              <a:gd name="connsiteY2116" fmla="*/ 128182 h 826530"/>
              <a:gd name="connsiteX2117" fmla="*/ 526451 w 891448"/>
              <a:gd name="connsiteY2117" fmla="*/ 129886 h 826530"/>
              <a:gd name="connsiteX2118" fmla="*/ 525120 w 891448"/>
              <a:gd name="connsiteY2118" fmla="*/ 132105 h 826530"/>
              <a:gd name="connsiteX2119" fmla="*/ 526153 w 891448"/>
              <a:gd name="connsiteY2119" fmla="*/ 133427 h 826530"/>
              <a:gd name="connsiteX2120" fmla="*/ 524603 w 891448"/>
              <a:gd name="connsiteY2120" fmla="*/ 138380 h 826530"/>
              <a:gd name="connsiteX2121" fmla="*/ 522165 w 891448"/>
              <a:gd name="connsiteY2121" fmla="*/ 139717 h 826530"/>
              <a:gd name="connsiteX2122" fmla="*/ 519722 w 891448"/>
              <a:gd name="connsiteY2122" fmla="*/ 139349 h 826530"/>
              <a:gd name="connsiteX2123" fmla="*/ 519722 w 891448"/>
              <a:gd name="connsiteY2123" fmla="*/ 139349 h 826530"/>
              <a:gd name="connsiteX2124" fmla="*/ 496371 w 891448"/>
              <a:gd name="connsiteY2124" fmla="*/ 92268 h 826530"/>
              <a:gd name="connsiteX2125" fmla="*/ 494891 w 891448"/>
              <a:gd name="connsiteY2125" fmla="*/ 90431 h 826530"/>
              <a:gd name="connsiteX2126" fmla="*/ 494374 w 891448"/>
              <a:gd name="connsiteY2126" fmla="*/ 88212 h 826530"/>
              <a:gd name="connsiteX2127" fmla="*/ 495409 w 891448"/>
              <a:gd name="connsiteY2127" fmla="*/ 86948 h 826530"/>
              <a:gd name="connsiteX2128" fmla="*/ 494007 w 891448"/>
              <a:gd name="connsiteY2128" fmla="*/ 85773 h 826530"/>
              <a:gd name="connsiteX2129" fmla="*/ 492155 w 891448"/>
              <a:gd name="connsiteY2129" fmla="*/ 86067 h 826530"/>
              <a:gd name="connsiteX2130" fmla="*/ 490902 w 891448"/>
              <a:gd name="connsiteY2130" fmla="*/ 85552 h 826530"/>
              <a:gd name="connsiteX2131" fmla="*/ 489572 w 891448"/>
              <a:gd name="connsiteY2131" fmla="*/ 86140 h 826530"/>
              <a:gd name="connsiteX2132" fmla="*/ 487353 w 891448"/>
              <a:gd name="connsiteY2132" fmla="*/ 85920 h 826530"/>
              <a:gd name="connsiteX2133" fmla="*/ 485434 w 891448"/>
              <a:gd name="connsiteY2133" fmla="*/ 86507 h 826530"/>
              <a:gd name="connsiteX2134" fmla="*/ 485359 w 891448"/>
              <a:gd name="connsiteY2134" fmla="*/ 84744 h 826530"/>
              <a:gd name="connsiteX2135" fmla="*/ 487131 w 891448"/>
              <a:gd name="connsiteY2135" fmla="*/ 82819 h 826530"/>
              <a:gd name="connsiteX2136" fmla="*/ 487575 w 891448"/>
              <a:gd name="connsiteY2136" fmla="*/ 81408 h 826530"/>
              <a:gd name="connsiteX2137" fmla="*/ 489794 w 891448"/>
              <a:gd name="connsiteY2137" fmla="*/ 81261 h 826530"/>
              <a:gd name="connsiteX2138" fmla="*/ 491938 w 891448"/>
              <a:gd name="connsiteY2138" fmla="*/ 81261 h 826530"/>
              <a:gd name="connsiteX2139" fmla="*/ 497848 w 891448"/>
              <a:gd name="connsiteY2139" fmla="*/ 79557 h 826530"/>
              <a:gd name="connsiteX2140" fmla="*/ 499697 w 891448"/>
              <a:gd name="connsiteY2140" fmla="*/ 79939 h 826530"/>
              <a:gd name="connsiteX2141" fmla="*/ 501544 w 891448"/>
              <a:gd name="connsiteY2141" fmla="*/ 81188 h 826530"/>
              <a:gd name="connsiteX2142" fmla="*/ 502727 w 891448"/>
              <a:gd name="connsiteY2142" fmla="*/ 80968 h 826530"/>
              <a:gd name="connsiteX2143" fmla="*/ 505091 w 891448"/>
              <a:gd name="connsiteY2143" fmla="*/ 80894 h 826530"/>
              <a:gd name="connsiteX2144" fmla="*/ 507601 w 891448"/>
              <a:gd name="connsiteY2144" fmla="*/ 79043 h 826530"/>
              <a:gd name="connsiteX2145" fmla="*/ 510928 w 891448"/>
              <a:gd name="connsiteY2145" fmla="*/ 78896 h 826530"/>
              <a:gd name="connsiteX2146" fmla="*/ 511965 w 891448"/>
              <a:gd name="connsiteY2146" fmla="*/ 79190 h 826530"/>
              <a:gd name="connsiteX2147" fmla="*/ 512998 w 891448"/>
              <a:gd name="connsiteY2147" fmla="*/ 78234 h 826530"/>
              <a:gd name="connsiteX2148" fmla="*/ 514476 w 891448"/>
              <a:gd name="connsiteY2148" fmla="*/ 78822 h 826530"/>
              <a:gd name="connsiteX2149" fmla="*/ 514331 w 891448"/>
              <a:gd name="connsiteY2149" fmla="*/ 80233 h 826530"/>
              <a:gd name="connsiteX2150" fmla="*/ 515512 w 891448"/>
              <a:gd name="connsiteY2150" fmla="*/ 82525 h 826530"/>
              <a:gd name="connsiteX2151" fmla="*/ 515512 w 891448"/>
              <a:gd name="connsiteY2151" fmla="*/ 84142 h 826530"/>
              <a:gd name="connsiteX2152" fmla="*/ 513811 w 891448"/>
              <a:gd name="connsiteY2152" fmla="*/ 86801 h 826530"/>
              <a:gd name="connsiteX2153" fmla="*/ 515067 w 891448"/>
              <a:gd name="connsiteY2153" fmla="*/ 89623 h 826530"/>
              <a:gd name="connsiteX2154" fmla="*/ 513518 w 891448"/>
              <a:gd name="connsiteY2154" fmla="*/ 93752 h 826530"/>
              <a:gd name="connsiteX2155" fmla="*/ 511224 w 891448"/>
              <a:gd name="connsiteY2155" fmla="*/ 94942 h 826530"/>
              <a:gd name="connsiteX2156" fmla="*/ 509376 w 891448"/>
              <a:gd name="connsiteY2156" fmla="*/ 96853 h 826530"/>
              <a:gd name="connsiteX2157" fmla="*/ 507677 w 891448"/>
              <a:gd name="connsiteY2157" fmla="*/ 96485 h 826530"/>
              <a:gd name="connsiteX2158" fmla="*/ 505830 w 891448"/>
              <a:gd name="connsiteY2158" fmla="*/ 96559 h 826530"/>
              <a:gd name="connsiteX2159" fmla="*/ 504945 w 891448"/>
              <a:gd name="connsiteY2159" fmla="*/ 95236 h 826530"/>
              <a:gd name="connsiteX2160" fmla="*/ 502873 w 891448"/>
              <a:gd name="connsiteY2160" fmla="*/ 95824 h 826530"/>
              <a:gd name="connsiteX2161" fmla="*/ 500287 w 891448"/>
              <a:gd name="connsiteY2161" fmla="*/ 92944 h 826530"/>
              <a:gd name="connsiteX2162" fmla="*/ 500436 w 891448"/>
              <a:gd name="connsiteY2162" fmla="*/ 90504 h 826530"/>
              <a:gd name="connsiteX2163" fmla="*/ 498882 w 891448"/>
              <a:gd name="connsiteY2163" fmla="*/ 88212 h 826530"/>
              <a:gd name="connsiteX2164" fmla="*/ 497995 w 891448"/>
              <a:gd name="connsiteY2164" fmla="*/ 89167 h 826530"/>
              <a:gd name="connsiteX2165" fmla="*/ 498070 w 891448"/>
              <a:gd name="connsiteY2165" fmla="*/ 90798 h 826530"/>
              <a:gd name="connsiteX2166" fmla="*/ 496371 w 891448"/>
              <a:gd name="connsiteY2166" fmla="*/ 92268 h 826530"/>
              <a:gd name="connsiteX2167" fmla="*/ 496371 w 891448"/>
              <a:gd name="connsiteY2167" fmla="*/ 92268 h 826530"/>
              <a:gd name="connsiteX2168" fmla="*/ 467843 w 891448"/>
              <a:gd name="connsiteY2168" fmla="*/ 108241 h 826530"/>
              <a:gd name="connsiteX2169" fmla="*/ 469543 w 891448"/>
              <a:gd name="connsiteY2169" fmla="*/ 106242 h 826530"/>
              <a:gd name="connsiteX2170" fmla="*/ 469690 w 891448"/>
              <a:gd name="connsiteY2170" fmla="*/ 104758 h 826530"/>
              <a:gd name="connsiteX2171" fmla="*/ 471906 w 891448"/>
              <a:gd name="connsiteY2171" fmla="*/ 102554 h 826530"/>
              <a:gd name="connsiteX2172" fmla="*/ 472054 w 891448"/>
              <a:gd name="connsiteY2172" fmla="*/ 100335 h 826530"/>
              <a:gd name="connsiteX2173" fmla="*/ 474347 w 891448"/>
              <a:gd name="connsiteY2173" fmla="*/ 99439 h 826530"/>
              <a:gd name="connsiteX2174" fmla="*/ 476045 w 891448"/>
              <a:gd name="connsiteY2174" fmla="*/ 98116 h 826530"/>
              <a:gd name="connsiteX2175" fmla="*/ 477599 w 891448"/>
              <a:gd name="connsiteY2175" fmla="*/ 98116 h 826530"/>
              <a:gd name="connsiteX2176" fmla="*/ 482476 w 891448"/>
              <a:gd name="connsiteY2176" fmla="*/ 97073 h 826530"/>
              <a:gd name="connsiteX2177" fmla="*/ 483584 w 891448"/>
              <a:gd name="connsiteY2177" fmla="*/ 97896 h 826530"/>
              <a:gd name="connsiteX2178" fmla="*/ 485435 w 891448"/>
              <a:gd name="connsiteY2178" fmla="*/ 97896 h 826530"/>
              <a:gd name="connsiteX2179" fmla="*/ 486912 w 891448"/>
              <a:gd name="connsiteY2179" fmla="*/ 98631 h 826530"/>
              <a:gd name="connsiteX2180" fmla="*/ 489128 w 891448"/>
              <a:gd name="connsiteY2180" fmla="*/ 98631 h 826530"/>
              <a:gd name="connsiteX2181" fmla="*/ 490310 w 891448"/>
              <a:gd name="connsiteY2181" fmla="*/ 98190 h 826530"/>
              <a:gd name="connsiteX2182" fmla="*/ 493416 w 891448"/>
              <a:gd name="connsiteY2182" fmla="*/ 98851 h 826530"/>
              <a:gd name="connsiteX2183" fmla="*/ 493635 w 891448"/>
              <a:gd name="connsiteY2183" fmla="*/ 99586 h 826530"/>
              <a:gd name="connsiteX2184" fmla="*/ 496594 w 891448"/>
              <a:gd name="connsiteY2184" fmla="*/ 99439 h 826530"/>
              <a:gd name="connsiteX2185" fmla="*/ 498884 w 891448"/>
              <a:gd name="connsiteY2185" fmla="*/ 100027 h 826530"/>
              <a:gd name="connsiteX2186" fmla="*/ 499550 w 891448"/>
              <a:gd name="connsiteY2186" fmla="*/ 100849 h 826530"/>
              <a:gd name="connsiteX2187" fmla="*/ 502065 w 891448"/>
              <a:gd name="connsiteY2187" fmla="*/ 101217 h 826530"/>
              <a:gd name="connsiteX2188" fmla="*/ 502578 w 891448"/>
              <a:gd name="connsiteY2188" fmla="*/ 102172 h 826530"/>
              <a:gd name="connsiteX2189" fmla="*/ 500658 w 891448"/>
              <a:gd name="connsiteY2189" fmla="*/ 105566 h 826530"/>
              <a:gd name="connsiteX2190" fmla="*/ 499035 w 891448"/>
              <a:gd name="connsiteY2190" fmla="*/ 105126 h 826530"/>
              <a:gd name="connsiteX2191" fmla="*/ 494080 w 891448"/>
              <a:gd name="connsiteY2191" fmla="*/ 106757 h 826530"/>
              <a:gd name="connsiteX2192" fmla="*/ 492233 w 891448"/>
              <a:gd name="connsiteY2192" fmla="*/ 106904 h 826530"/>
              <a:gd name="connsiteX2193" fmla="*/ 489795 w 891448"/>
              <a:gd name="connsiteY2193" fmla="*/ 109196 h 826530"/>
              <a:gd name="connsiteX2194" fmla="*/ 489795 w 891448"/>
              <a:gd name="connsiteY2194" fmla="*/ 110372 h 826530"/>
              <a:gd name="connsiteX2195" fmla="*/ 492014 w 891448"/>
              <a:gd name="connsiteY2195" fmla="*/ 110533 h 826530"/>
              <a:gd name="connsiteX2196" fmla="*/ 492750 w 891448"/>
              <a:gd name="connsiteY2196" fmla="*/ 110151 h 826530"/>
              <a:gd name="connsiteX2197" fmla="*/ 493122 w 891448"/>
              <a:gd name="connsiteY2197" fmla="*/ 111709 h 826530"/>
              <a:gd name="connsiteX2198" fmla="*/ 490608 w 891448"/>
              <a:gd name="connsiteY2198" fmla="*/ 114736 h 826530"/>
              <a:gd name="connsiteX2199" fmla="*/ 489942 w 891448"/>
              <a:gd name="connsiteY2199" fmla="*/ 116147 h 826530"/>
              <a:gd name="connsiteX2200" fmla="*/ 488170 w 891448"/>
              <a:gd name="connsiteY2200" fmla="*/ 116587 h 826530"/>
              <a:gd name="connsiteX2201" fmla="*/ 488243 w 891448"/>
              <a:gd name="connsiteY2201" fmla="*/ 117690 h 826530"/>
              <a:gd name="connsiteX2202" fmla="*/ 486989 w 891448"/>
              <a:gd name="connsiteY2202" fmla="*/ 119394 h 826530"/>
              <a:gd name="connsiteX2203" fmla="*/ 484917 w 891448"/>
              <a:gd name="connsiteY2203" fmla="*/ 119394 h 826530"/>
              <a:gd name="connsiteX2204" fmla="*/ 482776 w 891448"/>
              <a:gd name="connsiteY2204" fmla="*/ 120423 h 826530"/>
              <a:gd name="connsiteX2205" fmla="*/ 480408 w 891448"/>
              <a:gd name="connsiteY2205" fmla="*/ 120423 h 826530"/>
              <a:gd name="connsiteX2206" fmla="*/ 478413 w 891448"/>
              <a:gd name="connsiteY2206" fmla="*/ 118880 h 826530"/>
              <a:gd name="connsiteX2207" fmla="*/ 477227 w 891448"/>
              <a:gd name="connsiteY2207" fmla="*/ 119468 h 826530"/>
              <a:gd name="connsiteX2208" fmla="*/ 475156 w 891448"/>
              <a:gd name="connsiteY2208" fmla="*/ 119100 h 826530"/>
              <a:gd name="connsiteX2209" fmla="*/ 472942 w 891448"/>
              <a:gd name="connsiteY2209" fmla="*/ 119247 h 826530"/>
              <a:gd name="connsiteX2210" fmla="*/ 472348 w 891448"/>
              <a:gd name="connsiteY2210" fmla="*/ 118439 h 826530"/>
              <a:gd name="connsiteX2211" fmla="*/ 473530 w 891448"/>
              <a:gd name="connsiteY2211" fmla="*/ 117102 h 826530"/>
              <a:gd name="connsiteX2212" fmla="*/ 472051 w 891448"/>
              <a:gd name="connsiteY2212" fmla="*/ 114589 h 826530"/>
              <a:gd name="connsiteX2213" fmla="*/ 470056 w 891448"/>
              <a:gd name="connsiteY2213" fmla="*/ 113193 h 826530"/>
              <a:gd name="connsiteX2214" fmla="*/ 468726 w 891448"/>
              <a:gd name="connsiteY2214" fmla="*/ 112958 h 826530"/>
              <a:gd name="connsiteX2215" fmla="*/ 468354 w 891448"/>
              <a:gd name="connsiteY2215" fmla="*/ 110445 h 826530"/>
              <a:gd name="connsiteX2216" fmla="*/ 467843 w 891448"/>
              <a:gd name="connsiteY2216" fmla="*/ 108241 h 826530"/>
              <a:gd name="connsiteX2217" fmla="*/ 467843 w 891448"/>
              <a:gd name="connsiteY2217" fmla="*/ 108241 h 826530"/>
              <a:gd name="connsiteX2218" fmla="*/ 465330 w 891448"/>
              <a:gd name="connsiteY2218" fmla="*/ 100923 h 826530"/>
              <a:gd name="connsiteX2219" fmla="*/ 466735 w 891448"/>
              <a:gd name="connsiteY2219" fmla="*/ 101658 h 826530"/>
              <a:gd name="connsiteX2220" fmla="*/ 469396 w 891448"/>
              <a:gd name="connsiteY2220" fmla="*/ 100849 h 826530"/>
              <a:gd name="connsiteX2221" fmla="*/ 471020 w 891448"/>
              <a:gd name="connsiteY2221" fmla="*/ 98631 h 826530"/>
              <a:gd name="connsiteX2222" fmla="*/ 471095 w 891448"/>
              <a:gd name="connsiteY2222" fmla="*/ 96191 h 826530"/>
              <a:gd name="connsiteX2223" fmla="*/ 471464 w 891448"/>
              <a:gd name="connsiteY2223" fmla="*/ 94795 h 826530"/>
              <a:gd name="connsiteX2224" fmla="*/ 471315 w 891448"/>
              <a:gd name="connsiteY2224" fmla="*/ 93238 h 826530"/>
              <a:gd name="connsiteX2225" fmla="*/ 471981 w 891448"/>
              <a:gd name="connsiteY2225" fmla="*/ 90578 h 826530"/>
              <a:gd name="connsiteX2226" fmla="*/ 470282 w 891448"/>
              <a:gd name="connsiteY2226" fmla="*/ 91166 h 826530"/>
              <a:gd name="connsiteX2227" fmla="*/ 469098 w 891448"/>
              <a:gd name="connsiteY2227" fmla="*/ 91239 h 826530"/>
              <a:gd name="connsiteX2228" fmla="*/ 467470 w 891448"/>
              <a:gd name="connsiteY2228" fmla="*/ 90357 h 826530"/>
              <a:gd name="connsiteX2229" fmla="*/ 466143 w 891448"/>
              <a:gd name="connsiteY2229" fmla="*/ 91533 h 826530"/>
              <a:gd name="connsiteX2230" fmla="*/ 464885 w 891448"/>
              <a:gd name="connsiteY2230" fmla="*/ 91680 h 826530"/>
              <a:gd name="connsiteX2231" fmla="*/ 464149 w 891448"/>
              <a:gd name="connsiteY2231" fmla="*/ 93532 h 826530"/>
              <a:gd name="connsiteX2232" fmla="*/ 464219 w 891448"/>
              <a:gd name="connsiteY2232" fmla="*/ 95897 h 826530"/>
              <a:gd name="connsiteX2233" fmla="*/ 463777 w 891448"/>
              <a:gd name="connsiteY2233" fmla="*/ 97969 h 826530"/>
              <a:gd name="connsiteX2234" fmla="*/ 465330 w 891448"/>
              <a:gd name="connsiteY2234" fmla="*/ 100923 h 826530"/>
              <a:gd name="connsiteX2235" fmla="*/ 465330 w 891448"/>
              <a:gd name="connsiteY2235" fmla="*/ 100923 h 826530"/>
              <a:gd name="connsiteX2236" fmla="*/ 638339 w 891448"/>
              <a:gd name="connsiteY2236" fmla="*/ 252205 h 826530"/>
              <a:gd name="connsiteX2237" fmla="*/ 640411 w 891448"/>
              <a:gd name="connsiteY2237" fmla="*/ 252866 h 826530"/>
              <a:gd name="connsiteX2238" fmla="*/ 642376 w 891448"/>
              <a:gd name="connsiteY2238" fmla="*/ 251940 h 826530"/>
              <a:gd name="connsiteX2239" fmla="*/ 642781 w 891448"/>
              <a:gd name="connsiteY2239" fmla="*/ 254012 h 826530"/>
              <a:gd name="connsiteX2240" fmla="*/ 644670 w 891448"/>
              <a:gd name="connsiteY2240" fmla="*/ 254012 h 826530"/>
              <a:gd name="connsiteX2241" fmla="*/ 645041 w 891448"/>
              <a:gd name="connsiteY2241" fmla="*/ 254864 h 826530"/>
              <a:gd name="connsiteX2242" fmla="*/ 646966 w 891448"/>
              <a:gd name="connsiteY2242" fmla="*/ 254938 h 826530"/>
              <a:gd name="connsiteX2243" fmla="*/ 650521 w 891448"/>
              <a:gd name="connsiteY2243" fmla="*/ 252572 h 826530"/>
              <a:gd name="connsiteX2244" fmla="*/ 652298 w 891448"/>
              <a:gd name="connsiteY2244" fmla="*/ 252381 h 826530"/>
              <a:gd name="connsiteX2245" fmla="*/ 655447 w 891448"/>
              <a:gd name="connsiteY2245" fmla="*/ 253865 h 826530"/>
              <a:gd name="connsiteX2246" fmla="*/ 657257 w 891448"/>
              <a:gd name="connsiteY2246" fmla="*/ 253645 h 826530"/>
              <a:gd name="connsiteX2247" fmla="*/ 658406 w 891448"/>
              <a:gd name="connsiteY2247" fmla="*/ 254277 h 826530"/>
              <a:gd name="connsiteX2248" fmla="*/ 659551 w 891448"/>
              <a:gd name="connsiteY2248" fmla="*/ 253233 h 826530"/>
              <a:gd name="connsiteX2249" fmla="*/ 659476 w 891448"/>
              <a:gd name="connsiteY2249" fmla="*/ 252205 h 826530"/>
              <a:gd name="connsiteX2250" fmla="*/ 660807 w 891448"/>
              <a:gd name="connsiteY2250" fmla="*/ 249618 h 826530"/>
              <a:gd name="connsiteX2251" fmla="*/ 662064 w 891448"/>
              <a:gd name="connsiteY2251" fmla="*/ 249545 h 826530"/>
              <a:gd name="connsiteX2252" fmla="*/ 662137 w 891448"/>
              <a:gd name="connsiteY2252" fmla="*/ 248355 h 826530"/>
              <a:gd name="connsiteX2253" fmla="*/ 661104 w 891448"/>
              <a:gd name="connsiteY2253" fmla="*/ 246136 h 826530"/>
              <a:gd name="connsiteX2254" fmla="*/ 661104 w 891448"/>
              <a:gd name="connsiteY2254" fmla="*/ 243858 h 826530"/>
              <a:gd name="connsiteX2255" fmla="*/ 662283 w 891448"/>
              <a:gd name="connsiteY2255" fmla="*/ 245107 h 826530"/>
              <a:gd name="connsiteX2256" fmla="*/ 662212 w 891448"/>
              <a:gd name="connsiteY2256" fmla="*/ 246356 h 826530"/>
              <a:gd name="connsiteX2257" fmla="*/ 663911 w 891448"/>
              <a:gd name="connsiteY2257" fmla="*/ 248795 h 826530"/>
              <a:gd name="connsiteX2258" fmla="*/ 664798 w 891448"/>
              <a:gd name="connsiteY2258" fmla="*/ 247399 h 826530"/>
              <a:gd name="connsiteX2259" fmla="*/ 666055 w 891448"/>
              <a:gd name="connsiteY2259" fmla="*/ 247620 h 826530"/>
              <a:gd name="connsiteX2260" fmla="*/ 667383 w 891448"/>
              <a:gd name="connsiteY2260" fmla="*/ 247326 h 826530"/>
              <a:gd name="connsiteX2261" fmla="*/ 668347 w 891448"/>
              <a:gd name="connsiteY2261" fmla="*/ 247840 h 826530"/>
              <a:gd name="connsiteX2262" fmla="*/ 668715 w 891448"/>
              <a:gd name="connsiteY2262" fmla="*/ 246738 h 826530"/>
              <a:gd name="connsiteX2263" fmla="*/ 668124 w 891448"/>
              <a:gd name="connsiteY2263" fmla="*/ 244519 h 826530"/>
              <a:gd name="connsiteX2264" fmla="*/ 668347 w 891448"/>
              <a:gd name="connsiteY2264" fmla="*/ 243182 h 826530"/>
              <a:gd name="connsiteX2265" fmla="*/ 667088 w 891448"/>
              <a:gd name="connsiteY2265" fmla="*/ 242227 h 826530"/>
              <a:gd name="connsiteX2266" fmla="*/ 664869 w 891448"/>
              <a:gd name="connsiteY2266" fmla="*/ 242962 h 826530"/>
              <a:gd name="connsiteX2267" fmla="*/ 662505 w 891448"/>
              <a:gd name="connsiteY2267" fmla="*/ 243108 h 826530"/>
              <a:gd name="connsiteX2268" fmla="*/ 661989 w 891448"/>
              <a:gd name="connsiteY2268" fmla="*/ 241419 h 826530"/>
              <a:gd name="connsiteX2269" fmla="*/ 662948 w 891448"/>
              <a:gd name="connsiteY2269" fmla="*/ 240816 h 826530"/>
              <a:gd name="connsiteX2270" fmla="*/ 664203 w 891448"/>
              <a:gd name="connsiteY2270" fmla="*/ 241330 h 826530"/>
              <a:gd name="connsiteX2271" fmla="*/ 666349 w 891448"/>
              <a:gd name="connsiteY2271" fmla="*/ 240596 h 826530"/>
              <a:gd name="connsiteX2272" fmla="*/ 667530 w 891448"/>
              <a:gd name="connsiteY2272" fmla="*/ 238832 h 826530"/>
              <a:gd name="connsiteX2273" fmla="*/ 668641 w 891448"/>
              <a:gd name="connsiteY2273" fmla="*/ 239861 h 826530"/>
              <a:gd name="connsiteX2274" fmla="*/ 669898 w 891448"/>
              <a:gd name="connsiteY2274" fmla="*/ 239641 h 826530"/>
              <a:gd name="connsiteX2275" fmla="*/ 671004 w 891448"/>
              <a:gd name="connsiteY2275" fmla="*/ 237716 h 826530"/>
              <a:gd name="connsiteX2276" fmla="*/ 670710 w 891448"/>
              <a:gd name="connsiteY2276" fmla="*/ 236540 h 826530"/>
              <a:gd name="connsiteX2277" fmla="*/ 671745 w 891448"/>
              <a:gd name="connsiteY2277" fmla="*/ 234542 h 826530"/>
              <a:gd name="connsiteX2278" fmla="*/ 671301 w 891448"/>
              <a:gd name="connsiteY2278" fmla="*/ 233278 h 826530"/>
              <a:gd name="connsiteX2279" fmla="*/ 672484 w 891448"/>
              <a:gd name="connsiteY2279" fmla="*/ 232984 h 826530"/>
              <a:gd name="connsiteX2280" fmla="*/ 672778 w 891448"/>
              <a:gd name="connsiteY2280" fmla="*/ 232029 h 826530"/>
              <a:gd name="connsiteX2281" fmla="*/ 670338 w 891448"/>
              <a:gd name="connsiteY2281" fmla="*/ 231367 h 826530"/>
              <a:gd name="connsiteX2282" fmla="*/ 668419 w 891448"/>
              <a:gd name="connsiteY2282" fmla="*/ 231808 h 826530"/>
              <a:gd name="connsiteX2283" fmla="*/ 669158 w 891448"/>
              <a:gd name="connsiteY2283" fmla="*/ 230177 h 826530"/>
              <a:gd name="connsiteX2284" fmla="*/ 670340 w 891448"/>
              <a:gd name="connsiteY2284" fmla="*/ 229736 h 826530"/>
              <a:gd name="connsiteX2285" fmla="*/ 670491 w 891448"/>
              <a:gd name="connsiteY2285" fmla="*/ 227811 h 826530"/>
              <a:gd name="connsiteX2286" fmla="*/ 668717 w 891448"/>
              <a:gd name="connsiteY2286" fmla="*/ 226636 h 826530"/>
              <a:gd name="connsiteX2287" fmla="*/ 664728 w 891448"/>
              <a:gd name="connsiteY2287" fmla="*/ 226709 h 826530"/>
              <a:gd name="connsiteX2288" fmla="*/ 663914 w 891448"/>
              <a:gd name="connsiteY2288" fmla="*/ 225446 h 826530"/>
              <a:gd name="connsiteX2289" fmla="*/ 664134 w 891448"/>
              <a:gd name="connsiteY2289" fmla="*/ 224270 h 826530"/>
              <a:gd name="connsiteX2290" fmla="*/ 665169 w 891448"/>
              <a:gd name="connsiteY2290" fmla="*/ 223829 h 826530"/>
              <a:gd name="connsiteX2291" fmla="*/ 664503 w 891448"/>
              <a:gd name="connsiteY2291" fmla="*/ 221978 h 826530"/>
              <a:gd name="connsiteX2292" fmla="*/ 661251 w 891448"/>
              <a:gd name="connsiteY2292" fmla="*/ 219318 h 826530"/>
              <a:gd name="connsiteX2293" fmla="*/ 659626 w 891448"/>
              <a:gd name="connsiteY2293" fmla="*/ 219318 h 826530"/>
              <a:gd name="connsiteX2294" fmla="*/ 658073 w 891448"/>
              <a:gd name="connsiteY2294" fmla="*/ 220273 h 826530"/>
              <a:gd name="connsiteX2295" fmla="*/ 655414 w 891448"/>
              <a:gd name="connsiteY2295" fmla="*/ 220273 h 826530"/>
              <a:gd name="connsiteX2296" fmla="*/ 652309 w 891448"/>
              <a:gd name="connsiteY2296" fmla="*/ 221169 h 826530"/>
              <a:gd name="connsiteX2297" fmla="*/ 648837 w 891448"/>
              <a:gd name="connsiteY2297" fmla="*/ 218730 h 826530"/>
              <a:gd name="connsiteX2298" fmla="*/ 648320 w 891448"/>
              <a:gd name="connsiteY2298" fmla="*/ 217173 h 826530"/>
              <a:gd name="connsiteX2299" fmla="*/ 647212 w 891448"/>
              <a:gd name="connsiteY2299" fmla="*/ 216585 h 826530"/>
              <a:gd name="connsiteX2300" fmla="*/ 645363 w 891448"/>
              <a:gd name="connsiteY2300" fmla="*/ 217760 h 826530"/>
              <a:gd name="connsiteX2301" fmla="*/ 643961 w 891448"/>
              <a:gd name="connsiteY2301" fmla="*/ 217613 h 826530"/>
              <a:gd name="connsiteX2302" fmla="*/ 642850 w 891448"/>
              <a:gd name="connsiteY2302" fmla="*/ 218128 h 826530"/>
              <a:gd name="connsiteX2303" fmla="*/ 640560 w 891448"/>
              <a:gd name="connsiteY2303" fmla="*/ 218201 h 826530"/>
              <a:gd name="connsiteX2304" fmla="*/ 639748 w 891448"/>
              <a:gd name="connsiteY2304" fmla="*/ 220126 h 826530"/>
              <a:gd name="connsiteX2305" fmla="*/ 638713 w 891448"/>
              <a:gd name="connsiteY2305" fmla="*/ 218877 h 826530"/>
              <a:gd name="connsiteX2306" fmla="*/ 637087 w 891448"/>
              <a:gd name="connsiteY2306" fmla="*/ 217834 h 826530"/>
              <a:gd name="connsiteX2307" fmla="*/ 635165 w 891448"/>
              <a:gd name="connsiteY2307" fmla="*/ 218568 h 826530"/>
              <a:gd name="connsiteX2308" fmla="*/ 632801 w 891448"/>
              <a:gd name="connsiteY2308" fmla="*/ 218951 h 826530"/>
              <a:gd name="connsiteX2309" fmla="*/ 632874 w 891448"/>
              <a:gd name="connsiteY2309" fmla="*/ 220200 h 826530"/>
              <a:gd name="connsiteX2310" fmla="*/ 632063 w 891448"/>
              <a:gd name="connsiteY2310" fmla="*/ 220934 h 826530"/>
              <a:gd name="connsiteX2311" fmla="*/ 632063 w 891448"/>
              <a:gd name="connsiteY2311" fmla="*/ 219612 h 826530"/>
              <a:gd name="connsiteX2312" fmla="*/ 631176 w 891448"/>
              <a:gd name="connsiteY2312" fmla="*/ 218715 h 826530"/>
              <a:gd name="connsiteX2313" fmla="*/ 629256 w 891448"/>
              <a:gd name="connsiteY2313" fmla="*/ 219318 h 826530"/>
              <a:gd name="connsiteX2314" fmla="*/ 624819 w 891448"/>
              <a:gd name="connsiteY2314" fmla="*/ 218657 h 826530"/>
              <a:gd name="connsiteX2315" fmla="*/ 624231 w 891448"/>
              <a:gd name="connsiteY2315" fmla="*/ 219244 h 826530"/>
              <a:gd name="connsiteX2316" fmla="*/ 625633 w 891448"/>
              <a:gd name="connsiteY2316" fmla="*/ 220640 h 826530"/>
              <a:gd name="connsiteX2317" fmla="*/ 625559 w 891448"/>
              <a:gd name="connsiteY2317" fmla="*/ 222198 h 826530"/>
              <a:gd name="connsiteX2318" fmla="*/ 627183 w 891448"/>
              <a:gd name="connsiteY2318" fmla="*/ 223609 h 826530"/>
              <a:gd name="connsiteX2319" fmla="*/ 625039 w 891448"/>
              <a:gd name="connsiteY2319" fmla="*/ 223153 h 826530"/>
              <a:gd name="connsiteX2320" fmla="*/ 624229 w 891448"/>
              <a:gd name="connsiteY2320" fmla="*/ 221831 h 826530"/>
              <a:gd name="connsiteX2321" fmla="*/ 622823 w 891448"/>
              <a:gd name="connsiteY2321" fmla="*/ 221463 h 826530"/>
              <a:gd name="connsiteX2322" fmla="*/ 620162 w 891448"/>
              <a:gd name="connsiteY2322" fmla="*/ 222125 h 826530"/>
              <a:gd name="connsiteX2323" fmla="*/ 618980 w 891448"/>
              <a:gd name="connsiteY2323" fmla="*/ 221463 h 826530"/>
              <a:gd name="connsiteX2324" fmla="*/ 621121 w 891448"/>
              <a:gd name="connsiteY2324" fmla="*/ 220640 h 826530"/>
              <a:gd name="connsiteX2325" fmla="*/ 621196 w 891448"/>
              <a:gd name="connsiteY2325" fmla="*/ 219097 h 826530"/>
              <a:gd name="connsiteX2326" fmla="*/ 619052 w 891448"/>
              <a:gd name="connsiteY2326" fmla="*/ 216658 h 826530"/>
              <a:gd name="connsiteX2327" fmla="*/ 619274 w 891448"/>
              <a:gd name="connsiteY2327" fmla="*/ 215394 h 826530"/>
              <a:gd name="connsiteX2328" fmla="*/ 618609 w 891448"/>
              <a:gd name="connsiteY2328" fmla="*/ 214292 h 826530"/>
              <a:gd name="connsiteX2329" fmla="*/ 616172 w 891448"/>
              <a:gd name="connsiteY2329" fmla="*/ 215688 h 826530"/>
              <a:gd name="connsiteX2330" fmla="*/ 616615 w 891448"/>
              <a:gd name="connsiteY2330" fmla="*/ 217099 h 826530"/>
              <a:gd name="connsiteX2331" fmla="*/ 616099 w 891448"/>
              <a:gd name="connsiteY2331" fmla="*/ 218275 h 826530"/>
              <a:gd name="connsiteX2332" fmla="*/ 614400 w 891448"/>
              <a:gd name="connsiteY2332" fmla="*/ 217687 h 826530"/>
              <a:gd name="connsiteX2333" fmla="*/ 615136 w 891448"/>
              <a:gd name="connsiteY2333" fmla="*/ 216438 h 826530"/>
              <a:gd name="connsiteX2334" fmla="*/ 614914 w 891448"/>
              <a:gd name="connsiteY2334" fmla="*/ 215174 h 826530"/>
              <a:gd name="connsiteX2335" fmla="*/ 612992 w 891448"/>
              <a:gd name="connsiteY2335" fmla="*/ 214660 h 826530"/>
              <a:gd name="connsiteX2336" fmla="*/ 611809 w 891448"/>
              <a:gd name="connsiteY2336" fmla="*/ 215541 h 826530"/>
              <a:gd name="connsiteX2337" fmla="*/ 610408 w 891448"/>
              <a:gd name="connsiteY2337" fmla="*/ 215541 h 826530"/>
              <a:gd name="connsiteX2338" fmla="*/ 611000 w 891448"/>
              <a:gd name="connsiteY2338" fmla="*/ 213690 h 826530"/>
              <a:gd name="connsiteX2339" fmla="*/ 610776 w 891448"/>
              <a:gd name="connsiteY2339" fmla="*/ 212735 h 826530"/>
              <a:gd name="connsiteX2340" fmla="*/ 610701 w 891448"/>
              <a:gd name="connsiteY2340" fmla="*/ 210516 h 826530"/>
              <a:gd name="connsiteX2341" fmla="*/ 608487 w 891448"/>
              <a:gd name="connsiteY2341" fmla="*/ 211104 h 826530"/>
              <a:gd name="connsiteX2342" fmla="*/ 606415 w 891448"/>
              <a:gd name="connsiteY2342" fmla="*/ 213469 h 826530"/>
              <a:gd name="connsiteX2343" fmla="*/ 606638 w 891448"/>
              <a:gd name="connsiteY2343" fmla="*/ 215909 h 826530"/>
              <a:gd name="connsiteX2344" fmla="*/ 605310 w 891448"/>
              <a:gd name="connsiteY2344" fmla="*/ 215982 h 826530"/>
              <a:gd name="connsiteX2345" fmla="*/ 604496 w 891448"/>
              <a:gd name="connsiteY2345" fmla="*/ 214145 h 826530"/>
              <a:gd name="connsiteX2346" fmla="*/ 605310 w 891448"/>
              <a:gd name="connsiteY2346" fmla="*/ 212514 h 826530"/>
              <a:gd name="connsiteX2347" fmla="*/ 605310 w 891448"/>
              <a:gd name="connsiteY2347" fmla="*/ 211177 h 826530"/>
              <a:gd name="connsiteX2348" fmla="*/ 606491 w 891448"/>
              <a:gd name="connsiteY2348" fmla="*/ 208150 h 826530"/>
              <a:gd name="connsiteX2349" fmla="*/ 605087 w 891448"/>
              <a:gd name="connsiteY2349" fmla="*/ 206681 h 826530"/>
              <a:gd name="connsiteX2350" fmla="*/ 602722 w 891448"/>
              <a:gd name="connsiteY2350" fmla="*/ 207636 h 826530"/>
              <a:gd name="connsiteX2351" fmla="*/ 602722 w 891448"/>
              <a:gd name="connsiteY2351" fmla="*/ 206533 h 826530"/>
              <a:gd name="connsiteX2352" fmla="*/ 604276 w 891448"/>
              <a:gd name="connsiteY2352" fmla="*/ 205858 h 826530"/>
              <a:gd name="connsiteX2353" fmla="*/ 605310 w 891448"/>
              <a:gd name="connsiteY2353" fmla="*/ 203565 h 826530"/>
              <a:gd name="connsiteX2354" fmla="*/ 605087 w 891448"/>
              <a:gd name="connsiteY2354" fmla="*/ 202022 h 826530"/>
              <a:gd name="connsiteX2355" fmla="*/ 603682 w 891448"/>
              <a:gd name="connsiteY2355" fmla="*/ 202610 h 826530"/>
              <a:gd name="connsiteX2356" fmla="*/ 601911 w 891448"/>
              <a:gd name="connsiteY2356" fmla="*/ 202096 h 826530"/>
              <a:gd name="connsiteX2357" fmla="*/ 601171 w 891448"/>
              <a:gd name="connsiteY2357" fmla="*/ 202683 h 826530"/>
              <a:gd name="connsiteX2358" fmla="*/ 599397 w 891448"/>
              <a:gd name="connsiteY2358" fmla="*/ 202757 h 826530"/>
              <a:gd name="connsiteX2359" fmla="*/ 600505 w 891448"/>
              <a:gd name="connsiteY2359" fmla="*/ 201875 h 826530"/>
              <a:gd name="connsiteX2360" fmla="*/ 600211 w 891448"/>
              <a:gd name="connsiteY2360" fmla="*/ 200920 h 826530"/>
              <a:gd name="connsiteX2361" fmla="*/ 598586 w 891448"/>
              <a:gd name="connsiteY2361" fmla="*/ 200920 h 826530"/>
              <a:gd name="connsiteX2362" fmla="*/ 597328 w 891448"/>
              <a:gd name="connsiteY2362" fmla="*/ 202169 h 826530"/>
              <a:gd name="connsiteX2363" fmla="*/ 594893 w 891448"/>
              <a:gd name="connsiteY2363" fmla="*/ 202610 h 826530"/>
              <a:gd name="connsiteX2364" fmla="*/ 594893 w 891448"/>
              <a:gd name="connsiteY2364" fmla="*/ 201581 h 826530"/>
              <a:gd name="connsiteX2365" fmla="*/ 596146 w 891448"/>
              <a:gd name="connsiteY2365" fmla="*/ 200905 h 826530"/>
              <a:gd name="connsiteX2366" fmla="*/ 597106 w 891448"/>
              <a:gd name="connsiteY2366" fmla="*/ 199289 h 826530"/>
              <a:gd name="connsiteX2367" fmla="*/ 597548 w 891448"/>
              <a:gd name="connsiteY2367" fmla="*/ 197731 h 826530"/>
              <a:gd name="connsiteX2368" fmla="*/ 598880 w 891448"/>
              <a:gd name="connsiteY2368" fmla="*/ 197805 h 826530"/>
              <a:gd name="connsiteX2369" fmla="*/ 600581 w 891448"/>
              <a:gd name="connsiteY2369" fmla="*/ 199583 h 826530"/>
              <a:gd name="connsiteX2370" fmla="*/ 603391 w 891448"/>
              <a:gd name="connsiteY2370" fmla="*/ 199583 h 826530"/>
              <a:gd name="connsiteX2371" fmla="*/ 603094 w 891448"/>
              <a:gd name="connsiteY2371" fmla="*/ 198393 h 826530"/>
              <a:gd name="connsiteX2372" fmla="*/ 601320 w 891448"/>
              <a:gd name="connsiteY2372" fmla="*/ 196409 h 826530"/>
              <a:gd name="connsiteX2373" fmla="*/ 599473 w 891448"/>
              <a:gd name="connsiteY2373" fmla="*/ 196174 h 826530"/>
              <a:gd name="connsiteX2374" fmla="*/ 600506 w 891448"/>
              <a:gd name="connsiteY2374" fmla="*/ 195512 h 826530"/>
              <a:gd name="connsiteX2375" fmla="*/ 598068 w 891448"/>
              <a:gd name="connsiteY2375" fmla="*/ 193000 h 826530"/>
              <a:gd name="connsiteX2376" fmla="*/ 596071 w 891448"/>
              <a:gd name="connsiteY2376" fmla="*/ 191898 h 826530"/>
              <a:gd name="connsiteX2377" fmla="*/ 597182 w 891448"/>
              <a:gd name="connsiteY2377" fmla="*/ 191604 h 826530"/>
              <a:gd name="connsiteX2378" fmla="*/ 597403 w 891448"/>
              <a:gd name="connsiteY2378" fmla="*/ 190266 h 826530"/>
              <a:gd name="connsiteX2379" fmla="*/ 598439 w 891448"/>
              <a:gd name="connsiteY2379" fmla="*/ 190266 h 826530"/>
              <a:gd name="connsiteX2380" fmla="*/ 599398 w 891448"/>
              <a:gd name="connsiteY2380" fmla="*/ 192265 h 826530"/>
              <a:gd name="connsiteX2381" fmla="*/ 601394 w 891448"/>
              <a:gd name="connsiteY2381" fmla="*/ 194337 h 826530"/>
              <a:gd name="connsiteX2382" fmla="*/ 603836 w 891448"/>
              <a:gd name="connsiteY2382" fmla="*/ 194998 h 826530"/>
              <a:gd name="connsiteX2383" fmla="*/ 605535 w 891448"/>
              <a:gd name="connsiteY2383" fmla="*/ 196703 h 826530"/>
              <a:gd name="connsiteX2384" fmla="*/ 606568 w 891448"/>
              <a:gd name="connsiteY2384" fmla="*/ 195512 h 826530"/>
              <a:gd name="connsiteX2385" fmla="*/ 607752 w 891448"/>
              <a:gd name="connsiteY2385" fmla="*/ 196923 h 826530"/>
              <a:gd name="connsiteX2386" fmla="*/ 610931 w 891448"/>
              <a:gd name="connsiteY2386" fmla="*/ 197658 h 826530"/>
              <a:gd name="connsiteX2387" fmla="*/ 613075 w 891448"/>
              <a:gd name="connsiteY2387" fmla="*/ 197658 h 826530"/>
              <a:gd name="connsiteX2388" fmla="*/ 613814 w 891448"/>
              <a:gd name="connsiteY2388" fmla="*/ 195953 h 826530"/>
              <a:gd name="connsiteX2389" fmla="*/ 613148 w 891448"/>
              <a:gd name="connsiteY2389" fmla="*/ 193661 h 826530"/>
              <a:gd name="connsiteX2390" fmla="*/ 609010 w 891448"/>
              <a:gd name="connsiteY2390" fmla="*/ 190560 h 826530"/>
              <a:gd name="connsiteX2391" fmla="*/ 607237 w 891448"/>
              <a:gd name="connsiteY2391" fmla="*/ 188635 h 826530"/>
              <a:gd name="connsiteX2392" fmla="*/ 605983 w 891448"/>
              <a:gd name="connsiteY2392" fmla="*/ 188871 h 826530"/>
              <a:gd name="connsiteX2393" fmla="*/ 605538 w 891448"/>
              <a:gd name="connsiteY2393" fmla="*/ 187092 h 826530"/>
              <a:gd name="connsiteX2394" fmla="*/ 603689 w 891448"/>
              <a:gd name="connsiteY2394" fmla="*/ 185241 h 826530"/>
              <a:gd name="connsiteX2395" fmla="*/ 602730 w 891448"/>
              <a:gd name="connsiteY2395" fmla="*/ 185167 h 826530"/>
              <a:gd name="connsiteX2396" fmla="*/ 601842 w 891448"/>
              <a:gd name="connsiteY2396" fmla="*/ 184139 h 826530"/>
              <a:gd name="connsiteX2397" fmla="*/ 602506 w 891448"/>
              <a:gd name="connsiteY2397" fmla="*/ 182949 h 826530"/>
              <a:gd name="connsiteX2398" fmla="*/ 603986 w 891448"/>
              <a:gd name="connsiteY2398" fmla="*/ 183463 h 826530"/>
              <a:gd name="connsiteX2399" fmla="*/ 605391 w 891448"/>
              <a:gd name="connsiteY2399" fmla="*/ 185167 h 826530"/>
              <a:gd name="connsiteX2400" fmla="*/ 606793 w 891448"/>
              <a:gd name="connsiteY2400" fmla="*/ 185167 h 826530"/>
              <a:gd name="connsiteX2401" fmla="*/ 607237 w 891448"/>
              <a:gd name="connsiteY2401" fmla="*/ 186945 h 826530"/>
              <a:gd name="connsiteX2402" fmla="*/ 608419 w 891448"/>
              <a:gd name="connsiteY2402" fmla="*/ 187092 h 826530"/>
              <a:gd name="connsiteX2403" fmla="*/ 609156 w 891448"/>
              <a:gd name="connsiteY2403" fmla="*/ 185682 h 826530"/>
              <a:gd name="connsiteX2404" fmla="*/ 608344 w 891448"/>
              <a:gd name="connsiteY2404" fmla="*/ 182361 h 826530"/>
              <a:gd name="connsiteX2405" fmla="*/ 606054 w 891448"/>
              <a:gd name="connsiteY2405" fmla="*/ 179407 h 826530"/>
              <a:gd name="connsiteX2406" fmla="*/ 604355 w 891448"/>
              <a:gd name="connsiteY2406" fmla="*/ 179481 h 826530"/>
              <a:gd name="connsiteX2407" fmla="*/ 603841 w 891448"/>
              <a:gd name="connsiteY2407" fmla="*/ 179040 h 826530"/>
              <a:gd name="connsiteX2408" fmla="*/ 601767 w 891448"/>
              <a:gd name="connsiteY2408" fmla="*/ 179113 h 826530"/>
              <a:gd name="connsiteX2409" fmla="*/ 599478 w 891448"/>
              <a:gd name="connsiteY2409" fmla="*/ 180509 h 826530"/>
              <a:gd name="connsiteX2410" fmla="*/ 597629 w 891448"/>
              <a:gd name="connsiteY2410" fmla="*/ 180509 h 826530"/>
              <a:gd name="connsiteX2411" fmla="*/ 595857 w 891448"/>
              <a:gd name="connsiteY2411" fmla="*/ 179187 h 826530"/>
              <a:gd name="connsiteX2412" fmla="*/ 594452 w 891448"/>
              <a:gd name="connsiteY2412" fmla="*/ 179481 h 826530"/>
              <a:gd name="connsiteX2413" fmla="*/ 593194 w 891448"/>
              <a:gd name="connsiteY2413" fmla="*/ 177850 h 826530"/>
              <a:gd name="connsiteX2414" fmla="*/ 591127 w 891448"/>
              <a:gd name="connsiteY2414" fmla="*/ 180965 h 826530"/>
              <a:gd name="connsiteX2415" fmla="*/ 588320 w 891448"/>
              <a:gd name="connsiteY2415" fmla="*/ 182434 h 826530"/>
              <a:gd name="connsiteX2416" fmla="*/ 587800 w 891448"/>
              <a:gd name="connsiteY2416" fmla="*/ 183992 h 826530"/>
              <a:gd name="connsiteX2417" fmla="*/ 586325 w 891448"/>
              <a:gd name="connsiteY2417" fmla="*/ 184873 h 826530"/>
              <a:gd name="connsiteX2418" fmla="*/ 586250 w 891448"/>
              <a:gd name="connsiteY2418" fmla="*/ 183463 h 826530"/>
              <a:gd name="connsiteX2419" fmla="*/ 587654 w 891448"/>
              <a:gd name="connsiteY2419" fmla="*/ 181626 h 826530"/>
              <a:gd name="connsiteX2420" fmla="*/ 588761 w 891448"/>
              <a:gd name="connsiteY2420" fmla="*/ 181185 h 826530"/>
              <a:gd name="connsiteX2421" fmla="*/ 592974 w 891448"/>
              <a:gd name="connsiteY2421" fmla="*/ 177188 h 826530"/>
              <a:gd name="connsiteX2422" fmla="*/ 593346 w 891448"/>
              <a:gd name="connsiteY2422" fmla="*/ 175924 h 826530"/>
              <a:gd name="connsiteX2423" fmla="*/ 592383 w 891448"/>
              <a:gd name="connsiteY2423" fmla="*/ 173941 h 826530"/>
              <a:gd name="connsiteX2424" fmla="*/ 592457 w 891448"/>
              <a:gd name="connsiteY2424" fmla="*/ 169429 h 826530"/>
              <a:gd name="connsiteX2425" fmla="*/ 593049 w 891448"/>
              <a:gd name="connsiteY2425" fmla="*/ 168842 h 826530"/>
              <a:gd name="connsiteX2426" fmla="*/ 591572 w 891448"/>
              <a:gd name="connsiteY2426" fmla="*/ 167064 h 826530"/>
              <a:gd name="connsiteX2427" fmla="*/ 590686 w 891448"/>
              <a:gd name="connsiteY2427" fmla="*/ 168092 h 826530"/>
              <a:gd name="connsiteX2428" fmla="*/ 588470 w 891448"/>
              <a:gd name="connsiteY2428" fmla="*/ 167945 h 826530"/>
              <a:gd name="connsiteX2429" fmla="*/ 587432 w 891448"/>
              <a:gd name="connsiteY2429" fmla="*/ 166917 h 826530"/>
              <a:gd name="connsiteX2430" fmla="*/ 587359 w 891448"/>
              <a:gd name="connsiteY2430" fmla="*/ 165065 h 826530"/>
              <a:gd name="connsiteX2431" fmla="*/ 587062 w 891448"/>
              <a:gd name="connsiteY2431" fmla="*/ 163816 h 826530"/>
              <a:gd name="connsiteX2432" fmla="*/ 583735 w 891448"/>
              <a:gd name="connsiteY2432" fmla="*/ 162699 h 826530"/>
              <a:gd name="connsiteX2433" fmla="*/ 582037 w 891448"/>
              <a:gd name="connsiteY2433" fmla="*/ 160848 h 826530"/>
              <a:gd name="connsiteX2434" fmla="*/ 580043 w 891448"/>
              <a:gd name="connsiteY2434" fmla="*/ 160848 h 826530"/>
              <a:gd name="connsiteX2435" fmla="*/ 577824 w 891448"/>
              <a:gd name="connsiteY2435" fmla="*/ 159746 h 826530"/>
              <a:gd name="connsiteX2436" fmla="*/ 576938 w 891448"/>
              <a:gd name="connsiteY2436" fmla="*/ 160701 h 826530"/>
              <a:gd name="connsiteX2437" fmla="*/ 573243 w 891448"/>
              <a:gd name="connsiteY2437" fmla="*/ 161156 h 826530"/>
              <a:gd name="connsiteX2438" fmla="*/ 572798 w 891448"/>
              <a:gd name="connsiteY2438" fmla="*/ 161891 h 826530"/>
              <a:gd name="connsiteX2439" fmla="*/ 571765 w 891448"/>
              <a:gd name="connsiteY2439" fmla="*/ 161965 h 826530"/>
              <a:gd name="connsiteX2440" fmla="*/ 570951 w 891448"/>
              <a:gd name="connsiteY2440" fmla="*/ 163816 h 826530"/>
              <a:gd name="connsiteX2441" fmla="*/ 572282 w 891448"/>
              <a:gd name="connsiteY2441" fmla="*/ 165653 h 826530"/>
              <a:gd name="connsiteX2442" fmla="*/ 573168 w 891448"/>
              <a:gd name="connsiteY2442" fmla="*/ 167578 h 826530"/>
              <a:gd name="connsiteX2443" fmla="*/ 571764 w 891448"/>
              <a:gd name="connsiteY2443" fmla="*/ 167504 h 826530"/>
              <a:gd name="connsiteX2444" fmla="*/ 569473 w 891448"/>
              <a:gd name="connsiteY2444" fmla="*/ 164257 h 826530"/>
              <a:gd name="connsiteX2445" fmla="*/ 569029 w 891448"/>
              <a:gd name="connsiteY2445" fmla="*/ 166402 h 826530"/>
              <a:gd name="connsiteX2446" fmla="*/ 569695 w 891448"/>
              <a:gd name="connsiteY2446" fmla="*/ 168313 h 826530"/>
              <a:gd name="connsiteX2447" fmla="*/ 571765 w 891448"/>
              <a:gd name="connsiteY2447" fmla="*/ 169209 h 826530"/>
              <a:gd name="connsiteX2448" fmla="*/ 573686 w 891448"/>
              <a:gd name="connsiteY2448" fmla="*/ 172677 h 826530"/>
              <a:gd name="connsiteX2449" fmla="*/ 575534 w 891448"/>
              <a:gd name="connsiteY2449" fmla="*/ 172677 h 826530"/>
              <a:gd name="connsiteX2450" fmla="*/ 574351 w 891448"/>
              <a:gd name="connsiteY2450" fmla="*/ 173794 h 826530"/>
              <a:gd name="connsiteX2451" fmla="*/ 572653 w 891448"/>
              <a:gd name="connsiteY2451" fmla="*/ 173720 h 826530"/>
              <a:gd name="connsiteX2452" fmla="*/ 572284 w 891448"/>
              <a:gd name="connsiteY2452" fmla="*/ 175704 h 826530"/>
              <a:gd name="connsiteX2453" fmla="*/ 574797 w 891448"/>
              <a:gd name="connsiteY2453" fmla="*/ 179025 h 826530"/>
              <a:gd name="connsiteX2454" fmla="*/ 576792 w 891448"/>
              <a:gd name="connsiteY2454" fmla="*/ 179848 h 826530"/>
              <a:gd name="connsiteX2455" fmla="*/ 576717 w 891448"/>
              <a:gd name="connsiteY2455" fmla="*/ 181244 h 826530"/>
              <a:gd name="connsiteX2456" fmla="*/ 575978 w 891448"/>
              <a:gd name="connsiteY2456" fmla="*/ 180436 h 826530"/>
              <a:gd name="connsiteX2457" fmla="*/ 572800 w 891448"/>
              <a:gd name="connsiteY2457" fmla="*/ 180215 h 826530"/>
              <a:gd name="connsiteX2458" fmla="*/ 572800 w 891448"/>
              <a:gd name="connsiteY2458" fmla="*/ 181244 h 826530"/>
              <a:gd name="connsiteX2459" fmla="*/ 571692 w 891448"/>
              <a:gd name="connsiteY2459" fmla="*/ 182067 h 826530"/>
              <a:gd name="connsiteX2460" fmla="*/ 571101 w 891448"/>
              <a:gd name="connsiteY2460" fmla="*/ 183610 h 826530"/>
              <a:gd name="connsiteX2461" fmla="*/ 573834 w 891448"/>
              <a:gd name="connsiteY2461" fmla="*/ 182508 h 826530"/>
              <a:gd name="connsiteX2462" fmla="*/ 575164 w 891448"/>
              <a:gd name="connsiteY2462" fmla="*/ 183610 h 826530"/>
              <a:gd name="connsiteX2463" fmla="*/ 578419 w 891448"/>
              <a:gd name="connsiteY2463" fmla="*/ 182434 h 826530"/>
              <a:gd name="connsiteX2464" fmla="*/ 578711 w 891448"/>
              <a:gd name="connsiteY2464" fmla="*/ 183771 h 826530"/>
              <a:gd name="connsiteX2465" fmla="*/ 580930 w 891448"/>
              <a:gd name="connsiteY2465" fmla="*/ 184212 h 826530"/>
              <a:gd name="connsiteX2466" fmla="*/ 581227 w 891448"/>
              <a:gd name="connsiteY2466" fmla="*/ 185535 h 826530"/>
              <a:gd name="connsiteX2467" fmla="*/ 583959 w 891448"/>
              <a:gd name="connsiteY2467" fmla="*/ 187754 h 826530"/>
              <a:gd name="connsiteX2468" fmla="*/ 584996 w 891448"/>
              <a:gd name="connsiteY2468" fmla="*/ 187680 h 826530"/>
              <a:gd name="connsiteX2469" fmla="*/ 585142 w 891448"/>
              <a:gd name="connsiteY2469" fmla="*/ 186358 h 826530"/>
              <a:gd name="connsiteX2470" fmla="*/ 585956 w 891448"/>
              <a:gd name="connsiteY2470" fmla="*/ 187166 h 826530"/>
              <a:gd name="connsiteX2471" fmla="*/ 587878 w 891448"/>
              <a:gd name="connsiteY2471" fmla="*/ 186064 h 826530"/>
              <a:gd name="connsiteX2472" fmla="*/ 589283 w 891448"/>
              <a:gd name="connsiteY2472" fmla="*/ 186358 h 826530"/>
              <a:gd name="connsiteX2473" fmla="*/ 589725 w 891448"/>
              <a:gd name="connsiteY2473" fmla="*/ 187680 h 826530"/>
              <a:gd name="connsiteX2474" fmla="*/ 588911 w 891448"/>
              <a:gd name="connsiteY2474" fmla="*/ 189532 h 826530"/>
              <a:gd name="connsiteX2475" fmla="*/ 588911 w 891448"/>
              <a:gd name="connsiteY2475" fmla="*/ 193147 h 826530"/>
              <a:gd name="connsiteX2476" fmla="*/ 588101 w 891448"/>
              <a:gd name="connsiteY2476" fmla="*/ 195660 h 826530"/>
              <a:gd name="connsiteX2477" fmla="*/ 588101 w 891448"/>
              <a:gd name="connsiteY2477" fmla="*/ 197438 h 826530"/>
              <a:gd name="connsiteX2478" fmla="*/ 589428 w 891448"/>
              <a:gd name="connsiteY2478" fmla="*/ 199436 h 826530"/>
              <a:gd name="connsiteX2479" fmla="*/ 588762 w 891448"/>
              <a:gd name="connsiteY2479" fmla="*/ 201875 h 826530"/>
              <a:gd name="connsiteX2480" fmla="*/ 588762 w 891448"/>
              <a:gd name="connsiteY2480" fmla="*/ 203271 h 826530"/>
              <a:gd name="connsiteX2481" fmla="*/ 587951 w 891448"/>
              <a:gd name="connsiteY2481" fmla="*/ 205637 h 826530"/>
              <a:gd name="connsiteX2482" fmla="*/ 585142 w 891448"/>
              <a:gd name="connsiteY2482" fmla="*/ 207636 h 826530"/>
              <a:gd name="connsiteX2483" fmla="*/ 582629 w 891448"/>
              <a:gd name="connsiteY2483" fmla="*/ 208223 h 826530"/>
              <a:gd name="connsiteX2484" fmla="*/ 582260 w 891448"/>
              <a:gd name="connsiteY2484" fmla="*/ 209928 h 826530"/>
              <a:gd name="connsiteX2485" fmla="*/ 580117 w 891448"/>
              <a:gd name="connsiteY2485" fmla="*/ 212588 h 826530"/>
              <a:gd name="connsiteX2486" fmla="*/ 580192 w 891448"/>
              <a:gd name="connsiteY2486" fmla="*/ 213910 h 826530"/>
              <a:gd name="connsiteX2487" fmla="*/ 578420 w 891448"/>
              <a:gd name="connsiteY2487" fmla="*/ 215101 h 826530"/>
              <a:gd name="connsiteX2488" fmla="*/ 577309 w 891448"/>
              <a:gd name="connsiteY2488" fmla="*/ 216805 h 826530"/>
              <a:gd name="connsiteX2489" fmla="*/ 577456 w 891448"/>
              <a:gd name="connsiteY2489" fmla="*/ 219024 h 826530"/>
              <a:gd name="connsiteX2490" fmla="*/ 578861 w 891448"/>
              <a:gd name="connsiteY2490" fmla="*/ 219465 h 826530"/>
              <a:gd name="connsiteX2491" fmla="*/ 578861 w 891448"/>
              <a:gd name="connsiteY2491" fmla="*/ 220787 h 826530"/>
              <a:gd name="connsiteX2492" fmla="*/ 577014 w 891448"/>
              <a:gd name="connsiteY2492" fmla="*/ 221595 h 826530"/>
              <a:gd name="connsiteX2493" fmla="*/ 576645 w 891448"/>
              <a:gd name="connsiteY2493" fmla="*/ 223080 h 826530"/>
              <a:gd name="connsiteX2494" fmla="*/ 577605 w 891448"/>
              <a:gd name="connsiteY2494" fmla="*/ 224035 h 826530"/>
              <a:gd name="connsiteX2495" fmla="*/ 576128 w 891448"/>
              <a:gd name="connsiteY2495" fmla="*/ 225960 h 826530"/>
              <a:gd name="connsiteX2496" fmla="*/ 575612 w 891448"/>
              <a:gd name="connsiteY2496" fmla="*/ 227811 h 826530"/>
              <a:gd name="connsiteX2497" fmla="*/ 576497 w 891448"/>
              <a:gd name="connsiteY2497" fmla="*/ 229957 h 826530"/>
              <a:gd name="connsiteX2498" fmla="*/ 577753 w 891448"/>
              <a:gd name="connsiteY2498" fmla="*/ 230324 h 826530"/>
              <a:gd name="connsiteX2499" fmla="*/ 577753 w 891448"/>
              <a:gd name="connsiteY2499" fmla="*/ 231647 h 826530"/>
              <a:gd name="connsiteX2500" fmla="*/ 579378 w 891448"/>
              <a:gd name="connsiteY2500" fmla="*/ 233131 h 826530"/>
              <a:gd name="connsiteX2501" fmla="*/ 580486 w 891448"/>
              <a:gd name="connsiteY2501" fmla="*/ 232910 h 826530"/>
              <a:gd name="connsiteX2502" fmla="*/ 580708 w 891448"/>
              <a:gd name="connsiteY2502" fmla="*/ 231059 h 826530"/>
              <a:gd name="connsiteX2503" fmla="*/ 581374 w 891448"/>
              <a:gd name="connsiteY2503" fmla="*/ 230030 h 826530"/>
              <a:gd name="connsiteX2504" fmla="*/ 582336 w 891448"/>
              <a:gd name="connsiteY2504" fmla="*/ 230765 h 826530"/>
              <a:gd name="connsiteX2505" fmla="*/ 583224 w 891448"/>
              <a:gd name="connsiteY2505" fmla="*/ 230692 h 826530"/>
              <a:gd name="connsiteX2506" fmla="*/ 585068 w 891448"/>
              <a:gd name="connsiteY2506" fmla="*/ 228252 h 826530"/>
              <a:gd name="connsiteX2507" fmla="*/ 585735 w 891448"/>
              <a:gd name="connsiteY2507" fmla="*/ 229075 h 826530"/>
              <a:gd name="connsiteX2508" fmla="*/ 584701 w 891448"/>
              <a:gd name="connsiteY2508" fmla="*/ 231720 h 826530"/>
              <a:gd name="connsiteX2509" fmla="*/ 582927 w 891448"/>
              <a:gd name="connsiteY2509" fmla="*/ 232176 h 826530"/>
              <a:gd name="connsiteX2510" fmla="*/ 582630 w 891448"/>
              <a:gd name="connsiteY2510" fmla="*/ 233131 h 826530"/>
              <a:gd name="connsiteX2511" fmla="*/ 583371 w 891448"/>
              <a:gd name="connsiteY2511" fmla="*/ 234086 h 826530"/>
              <a:gd name="connsiteX2512" fmla="*/ 583593 w 891448"/>
              <a:gd name="connsiteY2512" fmla="*/ 235203 h 826530"/>
              <a:gd name="connsiteX2513" fmla="*/ 585512 w 891448"/>
              <a:gd name="connsiteY2513" fmla="*/ 237569 h 826530"/>
              <a:gd name="connsiteX2514" fmla="*/ 587434 w 891448"/>
              <a:gd name="connsiteY2514" fmla="*/ 236981 h 826530"/>
              <a:gd name="connsiteX2515" fmla="*/ 587951 w 891448"/>
              <a:gd name="connsiteY2515" fmla="*/ 237789 h 826530"/>
              <a:gd name="connsiteX2516" fmla="*/ 590464 w 891448"/>
              <a:gd name="connsiteY2516" fmla="*/ 238083 h 826530"/>
              <a:gd name="connsiteX2517" fmla="*/ 591648 w 891448"/>
              <a:gd name="connsiteY2517" fmla="*/ 236966 h 826530"/>
              <a:gd name="connsiteX2518" fmla="*/ 594013 w 891448"/>
              <a:gd name="connsiteY2518" fmla="*/ 236085 h 826530"/>
              <a:gd name="connsiteX2519" fmla="*/ 593864 w 891448"/>
              <a:gd name="connsiteY2519" fmla="*/ 233719 h 826530"/>
              <a:gd name="connsiteX2520" fmla="*/ 595047 w 891448"/>
              <a:gd name="connsiteY2520" fmla="*/ 233645 h 826530"/>
              <a:gd name="connsiteX2521" fmla="*/ 595933 w 891448"/>
              <a:gd name="connsiteY2521" fmla="*/ 232764 h 826530"/>
              <a:gd name="connsiteX2522" fmla="*/ 596302 w 891448"/>
              <a:gd name="connsiteY2522" fmla="*/ 233939 h 826530"/>
              <a:gd name="connsiteX2523" fmla="*/ 595860 w 891448"/>
              <a:gd name="connsiteY2523" fmla="*/ 234600 h 826530"/>
              <a:gd name="connsiteX2524" fmla="*/ 596008 w 891448"/>
              <a:gd name="connsiteY2524" fmla="*/ 236231 h 826530"/>
              <a:gd name="connsiteX2525" fmla="*/ 597041 w 891448"/>
              <a:gd name="connsiteY2525" fmla="*/ 235791 h 826530"/>
              <a:gd name="connsiteX2526" fmla="*/ 598223 w 891448"/>
              <a:gd name="connsiteY2526" fmla="*/ 232837 h 826530"/>
              <a:gd name="connsiteX2527" fmla="*/ 599406 w 891448"/>
              <a:gd name="connsiteY2527" fmla="*/ 232308 h 826530"/>
              <a:gd name="connsiteX2528" fmla="*/ 599996 w 891448"/>
              <a:gd name="connsiteY2528" fmla="*/ 233278 h 826530"/>
              <a:gd name="connsiteX2529" fmla="*/ 599482 w 891448"/>
              <a:gd name="connsiteY2529" fmla="*/ 235497 h 826530"/>
              <a:gd name="connsiteX2530" fmla="*/ 596821 w 891448"/>
              <a:gd name="connsiteY2530" fmla="*/ 238965 h 826530"/>
              <a:gd name="connsiteX2531" fmla="*/ 595637 w 891448"/>
              <a:gd name="connsiteY2531" fmla="*/ 240228 h 826530"/>
              <a:gd name="connsiteX2532" fmla="*/ 595562 w 891448"/>
              <a:gd name="connsiteY2532" fmla="*/ 241771 h 826530"/>
              <a:gd name="connsiteX2533" fmla="*/ 597780 w 891448"/>
              <a:gd name="connsiteY2533" fmla="*/ 242521 h 826530"/>
              <a:gd name="connsiteX2534" fmla="*/ 599482 w 891448"/>
              <a:gd name="connsiteY2534" fmla="*/ 243917 h 826530"/>
              <a:gd name="connsiteX2535" fmla="*/ 601256 w 891448"/>
              <a:gd name="connsiteY2535" fmla="*/ 243770 h 826530"/>
              <a:gd name="connsiteX2536" fmla="*/ 601846 w 891448"/>
              <a:gd name="connsiteY2536" fmla="*/ 244431 h 826530"/>
              <a:gd name="connsiteX2537" fmla="*/ 603990 w 891448"/>
              <a:gd name="connsiteY2537" fmla="*/ 244651 h 826530"/>
              <a:gd name="connsiteX2538" fmla="*/ 604581 w 891448"/>
              <a:gd name="connsiteY2538" fmla="*/ 243182 h 826530"/>
              <a:gd name="connsiteX2539" fmla="*/ 606652 w 891448"/>
              <a:gd name="connsiteY2539" fmla="*/ 243402 h 826530"/>
              <a:gd name="connsiteX2540" fmla="*/ 605989 w 891448"/>
              <a:gd name="connsiteY2540" fmla="*/ 244358 h 826530"/>
              <a:gd name="connsiteX2541" fmla="*/ 606208 w 891448"/>
              <a:gd name="connsiteY2541" fmla="*/ 245401 h 826530"/>
              <a:gd name="connsiteX2542" fmla="*/ 607685 w 891448"/>
              <a:gd name="connsiteY2542" fmla="*/ 245842 h 826530"/>
              <a:gd name="connsiteX2543" fmla="*/ 609089 w 891448"/>
              <a:gd name="connsiteY2543" fmla="*/ 246870 h 826530"/>
              <a:gd name="connsiteX2544" fmla="*/ 610349 w 891448"/>
              <a:gd name="connsiteY2544" fmla="*/ 246062 h 826530"/>
              <a:gd name="connsiteX2545" fmla="*/ 609904 w 891448"/>
              <a:gd name="connsiteY2545" fmla="*/ 244887 h 826530"/>
              <a:gd name="connsiteX2546" fmla="*/ 609829 w 891448"/>
              <a:gd name="connsiteY2546" fmla="*/ 243256 h 826530"/>
              <a:gd name="connsiteX2547" fmla="*/ 611085 w 891448"/>
              <a:gd name="connsiteY2547" fmla="*/ 241477 h 826530"/>
              <a:gd name="connsiteX2548" fmla="*/ 611602 w 891448"/>
              <a:gd name="connsiteY2548" fmla="*/ 242962 h 826530"/>
              <a:gd name="connsiteX2549" fmla="*/ 611085 w 891448"/>
              <a:gd name="connsiteY2549" fmla="*/ 244740 h 826530"/>
              <a:gd name="connsiteX2550" fmla="*/ 611529 w 891448"/>
              <a:gd name="connsiteY2550" fmla="*/ 246870 h 826530"/>
              <a:gd name="connsiteX2551" fmla="*/ 612931 w 891448"/>
              <a:gd name="connsiteY2551" fmla="*/ 246797 h 826530"/>
              <a:gd name="connsiteX2552" fmla="*/ 613451 w 891448"/>
              <a:gd name="connsiteY2552" fmla="*/ 244798 h 826530"/>
              <a:gd name="connsiteX2553" fmla="*/ 614117 w 891448"/>
              <a:gd name="connsiteY2553" fmla="*/ 243696 h 826530"/>
              <a:gd name="connsiteX2554" fmla="*/ 615593 w 891448"/>
              <a:gd name="connsiteY2554" fmla="*/ 243476 h 826530"/>
              <a:gd name="connsiteX2555" fmla="*/ 615520 w 891448"/>
              <a:gd name="connsiteY2555" fmla="*/ 244651 h 826530"/>
              <a:gd name="connsiteX2556" fmla="*/ 614557 w 891448"/>
              <a:gd name="connsiteY2556" fmla="*/ 245474 h 826530"/>
              <a:gd name="connsiteX2557" fmla="*/ 614632 w 891448"/>
              <a:gd name="connsiteY2557" fmla="*/ 247091 h 826530"/>
              <a:gd name="connsiteX2558" fmla="*/ 617291 w 891448"/>
              <a:gd name="connsiteY2558" fmla="*/ 247179 h 826530"/>
              <a:gd name="connsiteX2559" fmla="*/ 618844 w 891448"/>
              <a:gd name="connsiteY2559" fmla="*/ 246062 h 826530"/>
              <a:gd name="connsiteX2560" fmla="*/ 620249 w 891448"/>
              <a:gd name="connsiteY2560" fmla="*/ 242962 h 826530"/>
              <a:gd name="connsiteX2561" fmla="*/ 620545 w 891448"/>
              <a:gd name="connsiteY2561" fmla="*/ 244578 h 826530"/>
              <a:gd name="connsiteX2562" fmla="*/ 619659 w 891448"/>
              <a:gd name="connsiteY2562" fmla="*/ 245842 h 826530"/>
              <a:gd name="connsiteX2563" fmla="*/ 619659 w 891448"/>
              <a:gd name="connsiteY2563" fmla="*/ 247326 h 826530"/>
              <a:gd name="connsiteX2564" fmla="*/ 622024 w 891448"/>
              <a:gd name="connsiteY2564" fmla="*/ 246870 h 826530"/>
              <a:gd name="connsiteX2565" fmla="*/ 622836 w 891448"/>
              <a:gd name="connsiteY2565" fmla="*/ 244064 h 826530"/>
              <a:gd name="connsiteX2566" fmla="*/ 623648 w 891448"/>
              <a:gd name="connsiteY2566" fmla="*/ 242888 h 826530"/>
              <a:gd name="connsiteX2567" fmla="*/ 623132 w 891448"/>
              <a:gd name="connsiteY2567" fmla="*/ 247106 h 826530"/>
              <a:gd name="connsiteX2568" fmla="*/ 623501 w 891448"/>
              <a:gd name="connsiteY2568" fmla="*/ 248501 h 826530"/>
              <a:gd name="connsiteX2569" fmla="*/ 625421 w 891448"/>
              <a:gd name="connsiteY2569" fmla="*/ 248575 h 826530"/>
              <a:gd name="connsiteX2570" fmla="*/ 628232 w 891448"/>
              <a:gd name="connsiteY2570" fmla="*/ 250206 h 826530"/>
              <a:gd name="connsiteX2571" fmla="*/ 630006 w 891448"/>
              <a:gd name="connsiteY2571" fmla="*/ 249545 h 826530"/>
              <a:gd name="connsiteX2572" fmla="*/ 631333 w 891448"/>
              <a:gd name="connsiteY2572" fmla="*/ 249089 h 826530"/>
              <a:gd name="connsiteX2573" fmla="*/ 631853 w 891448"/>
              <a:gd name="connsiteY2573" fmla="*/ 250279 h 826530"/>
              <a:gd name="connsiteX2574" fmla="*/ 634217 w 891448"/>
              <a:gd name="connsiteY2574" fmla="*/ 249618 h 826530"/>
              <a:gd name="connsiteX2575" fmla="*/ 635622 w 891448"/>
              <a:gd name="connsiteY2575" fmla="*/ 248795 h 826530"/>
              <a:gd name="connsiteX2576" fmla="*/ 635622 w 891448"/>
              <a:gd name="connsiteY2576" fmla="*/ 246650 h 826530"/>
              <a:gd name="connsiteX2577" fmla="*/ 637544 w 891448"/>
              <a:gd name="connsiteY2577" fmla="*/ 244887 h 826530"/>
              <a:gd name="connsiteX2578" fmla="*/ 638283 w 891448"/>
              <a:gd name="connsiteY2578" fmla="*/ 243549 h 826530"/>
              <a:gd name="connsiteX2579" fmla="*/ 637321 w 891448"/>
              <a:gd name="connsiteY2579" fmla="*/ 241551 h 826530"/>
              <a:gd name="connsiteX2580" fmla="*/ 638208 w 891448"/>
              <a:gd name="connsiteY2580" fmla="*/ 239861 h 826530"/>
              <a:gd name="connsiteX2581" fmla="*/ 639020 w 891448"/>
              <a:gd name="connsiteY2581" fmla="*/ 240155 h 826530"/>
              <a:gd name="connsiteX2582" fmla="*/ 639169 w 891448"/>
              <a:gd name="connsiteY2582" fmla="*/ 242594 h 826530"/>
              <a:gd name="connsiteX2583" fmla="*/ 640351 w 891448"/>
              <a:gd name="connsiteY2583" fmla="*/ 242815 h 826530"/>
              <a:gd name="connsiteX2584" fmla="*/ 640499 w 891448"/>
              <a:gd name="connsiteY2584" fmla="*/ 243843 h 826530"/>
              <a:gd name="connsiteX2585" fmla="*/ 639020 w 891448"/>
              <a:gd name="connsiteY2585" fmla="*/ 245180 h 826530"/>
              <a:gd name="connsiteX2586" fmla="*/ 637987 w 891448"/>
              <a:gd name="connsiteY2586" fmla="*/ 247914 h 826530"/>
              <a:gd name="connsiteX2587" fmla="*/ 638339 w 891448"/>
              <a:gd name="connsiteY2587" fmla="*/ 252205 h 826530"/>
              <a:gd name="connsiteX2588" fmla="*/ 638339 w 891448"/>
              <a:gd name="connsiteY2588" fmla="*/ 252205 h 826530"/>
              <a:gd name="connsiteX2589" fmla="*/ 568102 w 891448"/>
              <a:gd name="connsiteY2589" fmla="*/ 159408 h 826530"/>
              <a:gd name="connsiteX2590" fmla="*/ 569511 w 891448"/>
              <a:gd name="connsiteY2590" fmla="*/ 159040 h 826530"/>
              <a:gd name="connsiteX2591" fmla="*/ 569511 w 891448"/>
              <a:gd name="connsiteY2591" fmla="*/ 158115 h 826530"/>
              <a:gd name="connsiteX2592" fmla="*/ 568213 w 891448"/>
              <a:gd name="connsiteY2592" fmla="*/ 157703 h 826530"/>
              <a:gd name="connsiteX2593" fmla="*/ 567216 w 891448"/>
              <a:gd name="connsiteY2593" fmla="*/ 158599 h 826530"/>
              <a:gd name="connsiteX2594" fmla="*/ 568102 w 891448"/>
              <a:gd name="connsiteY2594" fmla="*/ 159408 h 826530"/>
              <a:gd name="connsiteX2595" fmla="*/ 568102 w 891448"/>
              <a:gd name="connsiteY2595" fmla="*/ 159408 h 826530"/>
              <a:gd name="connsiteX2596" fmla="*/ 564327 w 891448"/>
              <a:gd name="connsiteY2596" fmla="*/ 171869 h 826530"/>
              <a:gd name="connsiteX2597" fmla="*/ 565587 w 891448"/>
              <a:gd name="connsiteY2597" fmla="*/ 170429 h 826530"/>
              <a:gd name="connsiteX2598" fmla="*/ 566215 w 891448"/>
              <a:gd name="connsiteY2598" fmla="*/ 169018 h 826530"/>
              <a:gd name="connsiteX2599" fmla="*/ 566327 w 891448"/>
              <a:gd name="connsiteY2599" fmla="*/ 170605 h 826530"/>
              <a:gd name="connsiteX2600" fmla="*/ 565252 w 891448"/>
              <a:gd name="connsiteY2600" fmla="*/ 171648 h 826530"/>
              <a:gd name="connsiteX2601" fmla="*/ 564327 w 891448"/>
              <a:gd name="connsiteY2601" fmla="*/ 171869 h 826530"/>
              <a:gd name="connsiteX2602" fmla="*/ 564327 w 891448"/>
              <a:gd name="connsiteY2602" fmla="*/ 171869 h 826530"/>
              <a:gd name="connsiteX2603" fmla="*/ 515123 w 891448"/>
              <a:gd name="connsiteY2603" fmla="*/ 189591 h 826530"/>
              <a:gd name="connsiteX2604" fmla="*/ 514679 w 891448"/>
              <a:gd name="connsiteY2604" fmla="*/ 190516 h 826530"/>
              <a:gd name="connsiteX2605" fmla="*/ 515420 w 891448"/>
              <a:gd name="connsiteY2605" fmla="*/ 191413 h 826530"/>
              <a:gd name="connsiteX2606" fmla="*/ 515865 w 891448"/>
              <a:gd name="connsiteY2606" fmla="*/ 190369 h 826530"/>
              <a:gd name="connsiteX2607" fmla="*/ 515123 w 891448"/>
              <a:gd name="connsiteY2607" fmla="*/ 189591 h 826530"/>
              <a:gd name="connsiteX2608" fmla="*/ 515123 w 891448"/>
              <a:gd name="connsiteY2608" fmla="*/ 189591 h 826530"/>
              <a:gd name="connsiteX2609" fmla="*/ 547149 w 891448"/>
              <a:gd name="connsiteY2609" fmla="*/ 158599 h 826530"/>
              <a:gd name="connsiteX2610" fmla="*/ 547112 w 891448"/>
              <a:gd name="connsiteY2610" fmla="*/ 159481 h 826530"/>
              <a:gd name="connsiteX2611" fmla="*/ 548257 w 891448"/>
              <a:gd name="connsiteY2611" fmla="*/ 161186 h 826530"/>
              <a:gd name="connsiteX2612" fmla="*/ 548667 w 891448"/>
              <a:gd name="connsiteY2612" fmla="*/ 162273 h 826530"/>
              <a:gd name="connsiteX2613" fmla="*/ 549666 w 891448"/>
              <a:gd name="connsiteY2613" fmla="*/ 161818 h 826530"/>
              <a:gd name="connsiteX2614" fmla="*/ 549257 w 891448"/>
              <a:gd name="connsiteY2614" fmla="*/ 160010 h 826530"/>
              <a:gd name="connsiteX2615" fmla="*/ 548001 w 891448"/>
              <a:gd name="connsiteY2615" fmla="*/ 158673 h 826530"/>
              <a:gd name="connsiteX2616" fmla="*/ 547149 w 891448"/>
              <a:gd name="connsiteY2616" fmla="*/ 158599 h 826530"/>
              <a:gd name="connsiteX2617" fmla="*/ 547149 w 891448"/>
              <a:gd name="connsiteY2617" fmla="*/ 158599 h 826530"/>
              <a:gd name="connsiteX2618" fmla="*/ 531746 w 891448"/>
              <a:gd name="connsiteY2618" fmla="*/ 159305 h 826530"/>
              <a:gd name="connsiteX2619" fmla="*/ 531746 w 891448"/>
              <a:gd name="connsiteY2619" fmla="*/ 160451 h 826530"/>
              <a:gd name="connsiteX2620" fmla="*/ 532633 w 891448"/>
              <a:gd name="connsiteY2620" fmla="*/ 161377 h 826530"/>
              <a:gd name="connsiteX2621" fmla="*/ 534003 w 891448"/>
              <a:gd name="connsiteY2621" fmla="*/ 160451 h 826530"/>
              <a:gd name="connsiteX2622" fmla="*/ 536111 w 891448"/>
              <a:gd name="connsiteY2622" fmla="*/ 160010 h 826530"/>
              <a:gd name="connsiteX2623" fmla="*/ 537557 w 891448"/>
              <a:gd name="connsiteY2623" fmla="*/ 160407 h 826530"/>
              <a:gd name="connsiteX2624" fmla="*/ 540555 w 891448"/>
              <a:gd name="connsiteY2624" fmla="*/ 158629 h 826530"/>
              <a:gd name="connsiteX2625" fmla="*/ 542146 w 891448"/>
              <a:gd name="connsiteY2625" fmla="*/ 158599 h 826530"/>
              <a:gd name="connsiteX2626" fmla="*/ 543961 w 891448"/>
              <a:gd name="connsiteY2626" fmla="*/ 157821 h 826530"/>
              <a:gd name="connsiteX2627" fmla="*/ 543296 w 891448"/>
              <a:gd name="connsiteY2627" fmla="*/ 157145 h 826530"/>
              <a:gd name="connsiteX2628" fmla="*/ 540295 w 891448"/>
              <a:gd name="connsiteY2628" fmla="*/ 156777 h 826530"/>
              <a:gd name="connsiteX2629" fmla="*/ 538041 w 891448"/>
              <a:gd name="connsiteY2629" fmla="*/ 157262 h 826530"/>
              <a:gd name="connsiteX2630" fmla="*/ 536263 w 891448"/>
              <a:gd name="connsiteY2630" fmla="*/ 158335 h 826530"/>
              <a:gd name="connsiteX2631" fmla="*/ 534782 w 891448"/>
              <a:gd name="connsiteY2631" fmla="*/ 158012 h 826530"/>
              <a:gd name="connsiteX2632" fmla="*/ 532857 w 891448"/>
              <a:gd name="connsiteY2632" fmla="*/ 158599 h 826530"/>
              <a:gd name="connsiteX2633" fmla="*/ 531746 w 891448"/>
              <a:gd name="connsiteY2633" fmla="*/ 159305 h 826530"/>
              <a:gd name="connsiteX2634" fmla="*/ 531746 w 891448"/>
              <a:gd name="connsiteY2634" fmla="*/ 159305 h 826530"/>
              <a:gd name="connsiteX2635" fmla="*/ 515937 w 891448"/>
              <a:gd name="connsiteY2635" fmla="*/ 164757 h 826530"/>
              <a:gd name="connsiteX2636" fmla="*/ 514863 w 891448"/>
              <a:gd name="connsiteY2636" fmla="*/ 163522 h 826530"/>
              <a:gd name="connsiteX2637" fmla="*/ 511974 w 891448"/>
              <a:gd name="connsiteY2637" fmla="*/ 163228 h 826530"/>
              <a:gd name="connsiteX2638" fmla="*/ 509974 w 891448"/>
              <a:gd name="connsiteY2638" fmla="*/ 162640 h 826530"/>
              <a:gd name="connsiteX2639" fmla="*/ 509380 w 891448"/>
              <a:gd name="connsiteY2639" fmla="*/ 159893 h 826530"/>
              <a:gd name="connsiteX2640" fmla="*/ 510975 w 891448"/>
              <a:gd name="connsiteY2640" fmla="*/ 158408 h 826530"/>
              <a:gd name="connsiteX2641" fmla="*/ 511272 w 891448"/>
              <a:gd name="connsiteY2641" fmla="*/ 156968 h 826530"/>
              <a:gd name="connsiteX2642" fmla="*/ 510788 w 891448"/>
              <a:gd name="connsiteY2642" fmla="*/ 155852 h 826530"/>
              <a:gd name="connsiteX2643" fmla="*/ 511086 w 891448"/>
              <a:gd name="connsiteY2643" fmla="*/ 153853 h 826530"/>
              <a:gd name="connsiteX2644" fmla="*/ 512306 w 891448"/>
              <a:gd name="connsiteY2644" fmla="*/ 152927 h 826530"/>
              <a:gd name="connsiteX2645" fmla="*/ 514975 w 891448"/>
              <a:gd name="connsiteY2645" fmla="*/ 152927 h 826530"/>
              <a:gd name="connsiteX2646" fmla="*/ 515789 w 891448"/>
              <a:gd name="connsiteY2646" fmla="*/ 153515 h 826530"/>
              <a:gd name="connsiteX2647" fmla="*/ 516563 w 891448"/>
              <a:gd name="connsiteY2647" fmla="*/ 154029 h 826530"/>
              <a:gd name="connsiteX2648" fmla="*/ 517010 w 891448"/>
              <a:gd name="connsiteY2648" fmla="*/ 154999 h 826530"/>
              <a:gd name="connsiteX2649" fmla="*/ 515752 w 891448"/>
              <a:gd name="connsiteY2649" fmla="*/ 155660 h 826530"/>
              <a:gd name="connsiteX2650" fmla="*/ 515268 w 891448"/>
              <a:gd name="connsiteY2650" fmla="*/ 156777 h 826530"/>
              <a:gd name="connsiteX2651" fmla="*/ 516084 w 891448"/>
              <a:gd name="connsiteY2651" fmla="*/ 157042 h 826530"/>
              <a:gd name="connsiteX2652" fmla="*/ 517972 w 891448"/>
              <a:gd name="connsiteY2652" fmla="*/ 156998 h 826530"/>
              <a:gd name="connsiteX2653" fmla="*/ 517897 w 891448"/>
              <a:gd name="connsiteY2653" fmla="*/ 157924 h 826530"/>
              <a:gd name="connsiteX2654" fmla="*/ 517157 w 891448"/>
              <a:gd name="connsiteY2654" fmla="*/ 159084 h 826530"/>
              <a:gd name="connsiteX2655" fmla="*/ 517897 w 891448"/>
              <a:gd name="connsiteY2655" fmla="*/ 160525 h 826530"/>
              <a:gd name="connsiteX2656" fmla="*/ 517934 w 891448"/>
              <a:gd name="connsiteY2656" fmla="*/ 162567 h 826530"/>
              <a:gd name="connsiteX2657" fmla="*/ 517232 w 891448"/>
              <a:gd name="connsiteY2657" fmla="*/ 164169 h 826530"/>
              <a:gd name="connsiteX2658" fmla="*/ 515937 w 891448"/>
              <a:gd name="connsiteY2658" fmla="*/ 164757 h 826530"/>
              <a:gd name="connsiteX2659" fmla="*/ 515937 w 891448"/>
              <a:gd name="connsiteY2659" fmla="*/ 164757 h 826530"/>
              <a:gd name="connsiteX2660" fmla="*/ 513120 w 891448"/>
              <a:gd name="connsiteY2660" fmla="*/ 172207 h 826530"/>
              <a:gd name="connsiteX2661" fmla="*/ 517195 w 891448"/>
              <a:gd name="connsiteY2661" fmla="*/ 172618 h 826530"/>
              <a:gd name="connsiteX2662" fmla="*/ 518601 w 891448"/>
              <a:gd name="connsiteY2662" fmla="*/ 171354 h 826530"/>
              <a:gd name="connsiteX2663" fmla="*/ 520044 w 891448"/>
              <a:gd name="connsiteY2663" fmla="*/ 168460 h 826530"/>
              <a:gd name="connsiteX2664" fmla="*/ 518639 w 891448"/>
              <a:gd name="connsiteY2664" fmla="*/ 166652 h 826530"/>
              <a:gd name="connsiteX2665" fmla="*/ 516898 w 891448"/>
              <a:gd name="connsiteY2665" fmla="*/ 166858 h 826530"/>
              <a:gd name="connsiteX2666" fmla="*/ 514378 w 891448"/>
              <a:gd name="connsiteY2666" fmla="*/ 165785 h 826530"/>
              <a:gd name="connsiteX2667" fmla="*/ 511824 w 891448"/>
              <a:gd name="connsiteY2667" fmla="*/ 165976 h 826530"/>
              <a:gd name="connsiteX2668" fmla="*/ 510012 w 891448"/>
              <a:gd name="connsiteY2668" fmla="*/ 165535 h 826530"/>
              <a:gd name="connsiteX2669" fmla="*/ 508494 w 891448"/>
              <a:gd name="connsiteY2669" fmla="*/ 165388 h 826530"/>
              <a:gd name="connsiteX2670" fmla="*/ 507420 w 891448"/>
              <a:gd name="connsiteY2670" fmla="*/ 166314 h 826530"/>
              <a:gd name="connsiteX2671" fmla="*/ 506161 w 891448"/>
              <a:gd name="connsiteY2671" fmla="*/ 166946 h 826530"/>
              <a:gd name="connsiteX2672" fmla="*/ 505865 w 891448"/>
              <a:gd name="connsiteY2672" fmla="*/ 168460 h 826530"/>
              <a:gd name="connsiteX2673" fmla="*/ 506199 w 891448"/>
              <a:gd name="connsiteY2673" fmla="*/ 169312 h 826530"/>
              <a:gd name="connsiteX2674" fmla="*/ 506976 w 891448"/>
              <a:gd name="connsiteY2674" fmla="*/ 169459 h 826530"/>
              <a:gd name="connsiteX2675" fmla="*/ 507608 w 891448"/>
              <a:gd name="connsiteY2675" fmla="*/ 170649 h 826530"/>
              <a:gd name="connsiteX2676" fmla="*/ 509200 w 891448"/>
              <a:gd name="connsiteY2676" fmla="*/ 170987 h 826530"/>
              <a:gd name="connsiteX2677" fmla="*/ 510790 w 891448"/>
              <a:gd name="connsiteY2677" fmla="*/ 171942 h 826530"/>
              <a:gd name="connsiteX2678" fmla="*/ 513120 w 891448"/>
              <a:gd name="connsiteY2678" fmla="*/ 172207 h 826530"/>
              <a:gd name="connsiteX2679" fmla="*/ 513120 w 891448"/>
              <a:gd name="connsiteY2679" fmla="*/ 172207 h 826530"/>
              <a:gd name="connsiteX2680" fmla="*/ 505790 w 891448"/>
              <a:gd name="connsiteY2680" fmla="*/ 175058 h 826530"/>
              <a:gd name="connsiteX2681" fmla="*/ 510491 w 891448"/>
              <a:gd name="connsiteY2681" fmla="*/ 176395 h 826530"/>
              <a:gd name="connsiteX2682" fmla="*/ 512306 w 891448"/>
              <a:gd name="connsiteY2682" fmla="*/ 175542 h 826530"/>
              <a:gd name="connsiteX2683" fmla="*/ 514084 w 891448"/>
              <a:gd name="connsiteY2683" fmla="*/ 175542 h 826530"/>
              <a:gd name="connsiteX2684" fmla="*/ 514861 w 891448"/>
              <a:gd name="connsiteY2684" fmla="*/ 176130 h 826530"/>
              <a:gd name="connsiteX2685" fmla="*/ 516232 w 891448"/>
              <a:gd name="connsiteY2685" fmla="*/ 175469 h 826530"/>
              <a:gd name="connsiteX2686" fmla="*/ 518121 w 891448"/>
              <a:gd name="connsiteY2686" fmla="*/ 175204 h 826530"/>
              <a:gd name="connsiteX2687" fmla="*/ 518157 w 891448"/>
              <a:gd name="connsiteY2687" fmla="*/ 173867 h 826530"/>
              <a:gd name="connsiteX2688" fmla="*/ 516711 w 891448"/>
              <a:gd name="connsiteY2688" fmla="*/ 173500 h 826530"/>
              <a:gd name="connsiteX2689" fmla="*/ 512122 w 891448"/>
              <a:gd name="connsiteY2689" fmla="*/ 173985 h 826530"/>
              <a:gd name="connsiteX2690" fmla="*/ 510197 w 891448"/>
              <a:gd name="connsiteY2690" fmla="*/ 174499 h 826530"/>
              <a:gd name="connsiteX2691" fmla="*/ 509493 w 891448"/>
              <a:gd name="connsiteY2691" fmla="*/ 173647 h 826530"/>
              <a:gd name="connsiteX2692" fmla="*/ 506976 w 891448"/>
              <a:gd name="connsiteY2692" fmla="*/ 173470 h 826530"/>
              <a:gd name="connsiteX2693" fmla="*/ 505385 w 891448"/>
              <a:gd name="connsiteY2693" fmla="*/ 174102 h 826530"/>
              <a:gd name="connsiteX2694" fmla="*/ 505790 w 891448"/>
              <a:gd name="connsiteY2694" fmla="*/ 175058 h 826530"/>
              <a:gd name="connsiteX2695" fmla="*/ 505790 w 891448"/>
              <a:gd name="connsiteY2695" fmla="*/ 175058 h 826530"/>
              <a:gd name="connsiteX2696" fmla="*/ 505051 w 891448"/>
              <a:gd name="connsiteY2696" fmla="*/ 180289 h 826530"/>
              <a:gd name="connsiteX2697" fmla="*/ 506458 w 891448"/>
              <a:gd name="connsiteY2697" fmla="*/ 179774 h 826530"/>
              <a:gd name="connsiteX2698" fmla="*/ 508012 w 891448"/>
              <a:gd name="connsiteY2698" fmla="*/ 179701 h 826530"/>
              <a:gd name="connsiteX2699" fmla="*/ 510309 w 891448"/>
              <a:gd name="connsiteY2699" fmla="*/ 178217 h 826530"/>
              <a:gd name="connsiteX2700" fmla="*/ 514529 w 891448"/>
              <a:gd name="connsiteY2700" fmla="*/ 177321 h 826530"/>
              <a:gd name="connsiteX2701" fmla="*/ 515529 w 891448"/>
              <a:gd name="connsiteY2701" fmla="*/ 177585 h 826530"/>
              <a:gd name="connsiteX2702" fmla="*/ 516753 w 891448"/>
              <a:gd name="connsiteY2702" fmla="*/ 177071 h 826530"/>
              <a:gd name="connsiteX2703" fmla="*/ 517972 w 891448"/>
              <a:gd name="connsiteY2703" fmla="*/ 177100 h 826530"/>
              <a:gd name="connsiteX2704" fmla="*/ 518378 w 891448"/>
              <a:gd name="connsiteY2704" fmla="*/ 178246 h 826530"/>
              <a:gd name="connsiteX2705" fmla="*/ 516822 w 891448"/>
              <a:gd name="connsiteY2705" fmla="*/ 179319 h 826530"/>
              <a:gd name="connsiteX2706" fmla="*/ 515267 w 891448"/>
              <a:gd name="connsiteY2706" fmla="*/ 179583 h 826530"/>
              <a:gd name="connsiteX2707" fmla="*/ 512935 w 891448"/>
              <a:gd name="connsiteY2707" fmla="*/ 179804 h 826530"/>
              <a:gd name="connsiteX2708" fmla="*/ 512378 w 891448"/>
              <a:gd name="connsiteY2708" fmla="*/ 180803 h 826530"/>
              <a:gd name="connsiteX2709" fmla="*/ 510158 w 891448"/>
              <a:gd name="connsiteY2709" fmla="*/ 182287 h 826530"/>
              <a:gd name="connsiteX2710" fmla="*/ 508122 w 891448"/>
              <a:gd name="connsiteY2710" fmla="*/ 181141 h 826530"/>
              <a:gd name="connsiteX2711" fmla="*/ 506346 w 891448"/>
              <a:gd name="connsiteY2711" fmla="*/ 181068 h 826530"/>
              <a:gd name="connsiteX2712" fmla="*/ 505495 w 891448"/>
              <a:gd name="connsiteY2712" fmla="*/ 181670 h 826530"/>
              <a:gd name="connsiteX2713" fmla="*/ 504791 w 891448"/>
              <a:gd name="connsiteY2713" fmla="*/ 181185 h 826530"/>
              <a:gd name="connsiteX2714" fmla="*/ 505051 w 891448"/>
              <a:gd name="connsiteY2714" fmla="*/ 180289 h 826530"/>
              <a:gd name="connsiteX2715" fmla="*/ 505051 w 891448"/>
              <a:gd name="connsiteY2715" fmla="*/ 180289 h 826530"/>
              <a:gd name="connsiteX2716" fmla="*/ 456807 w 891448"/>
              <a:gd name="connsiteY2716" fmla="*/ 118615 h 826530"/>
              <a:gd name="connsiteX2717" fmla="*/ 455955 w 891448"/>
              <a:gd name="connsiteY2717" fmla="*/ 118057 h 826530"/>
              <a:gd name="connsiteX2718" fmla="*/ 456623 w 891448"/>
              <a:gd name="connsiteY2718" fmla="*/ 116764 h 826530"/>
              <a:gd name="connsiteX2719" fmla="*/ 458992 w 891448"/>
              <a:gd name="connsiteY2719" fmla="*/ 116543 h 826530"/>
              <a:gd name="connsiteX2720" fmla="*/ 458030 w 891448"/>
              <a:gd name="connsiteY2720" fmla="*/ 118057 h 826530"/>
              <a:gd name="connsiteX2721" fmla="*/ 456807 w 891448"/>
              <a:gd name="connsiteY2721" fmla="*/ 118615 h 826530"/>
              <a:gd name="connsiteX2722" fmla="*/ 456807 w 891448"/>
              <a:gd name="connsiteY2722" fmla="*/ 118615 h 826530"/>
              <a:gd name="connsiteX2723" fmla="*/ 443072 w 891448"/>
              <a:gd name="connsiteY2723" fmla="*/ 124743 h 826530"/>
              <a:gd name="connsiteX2724" fmla="*/ 444664 w 891448"/>
              <a:gd name="connsiteY2724" fmla="*/ 124376 h 826530"/>
              <a:gd name="connsiteX2725" fmla="*/ 445886 w 891448"/>
              <a:gd name="connsiteY2725" fmla="*/ 123626 h 826530"/>
              <a:gd name="connsiteX2726" fmla="*/ 448774 w 891448"/>
              <a:gd name="connsiteY2726" fmla="*/ 124919 h 826530"/>
              <a:gd name="connsiteX2727" fmla="*/ 450256 w 891448"/>
              <a:gd name="connsiteY2727" fmla="*/ 124625 h 826530"/>
              <a:gd name="connsiteX2728" fmla="*/ 451624 w 891448"/>
              <a:gd name="connsiteY2728" fmla="*/ 125213 h 826530"/>
              <a:gd name="connsiteX2729" fmla="*/ 451921 w 891448"/>
              <a:gd name="connsiteY2729" fmla="*/ 126595 h 826530"/>
              <a:gd name="connsiteX2730" fmla="*/ 452702 w 891448"/>
              <a:gd name="connsiteY2730" fmla="*/ 127623 h 826530"/>
              <a:gd name="connsiteX2731" fmla="*/ 451516 w 891448"/>
              <a:gd name="connsiteY2731" fmla="*/ 129151 h 826530"/>
              <a:gd name="connsiteX2732" fmla="*/ 449664 w 891448"/>
              <a:gd name="connsiteY2732" fmla="*/ 130121 h 826530"/>
              <a:gd name="connsiteX2733" fmla="*/ 448034 w 891448"/>
              <a:gd name="connsiteY2733" fmla="*/ 129342 h 826530"/>
              <a:gd name="connsiteX2734" fmla="*/ 446591 w 891448"/>
              <a:gd name="connsiteY2734" fmla="*/ 129225 h 826530"/>
              <a:gd name="connsiteX2735" fmla="*/ 445851 w 891448"/>
              <a:gd name="connsiteY2735" fmla="*/ 127256 h 826530"/>
              <a:gd name="connsiteX2736" fmla="*/ 444481 w 891448"/>
              <a:gd name="connsiteY2736" fmla="*/ 125742 h 826530"/>
              <a:gd name="connsiteX2737" fmla="*/ 443262 w 891448"/>
              <a:gd name="connsiteY2737" fmla="*/ 125301 h 826530"/>
              <a:gd name="connsiteX2738" fmla="*/ 443072 w 891448"/>
              <a:gd name="connsiteY2738" fmla="*/ 124743 h 826530"/>
              <a:gd name="connsiteX2739" fmla="*/ 443072 w 891448"/>
              <a:gd name="connsiteY2739" fmla="*/ 124743 h 826530"/>
              <a:gd name="connsiteX2740" fmla="*/ 370945 w 891448"/>
              <a:gd name="connsiteY2740" fmla="*/ 128666 h 826530"/>
              <a:gd name="connsiteX2741" fmla="*/ 369096 w 891448"/>
              <a:gd name="connsiteY2741" fmla="*/ 127858 h 826530"/>
              <a:gd name="connsiteX2742" fmla="*/ 368617 w 891448"/>
              <a:gd name="connsiteY2742" fmla="*/ 127035 h 826530"/>
              <a:gd name="connsiteX2743" fmla="*/ 369320 w 891448"/>
              <a:gd name="connsiteY2743" fmla="*/ 126374 h 826530"/>
              <a:gd name="connsiteX2744" fmla="*/ 371390 w 891448"/>
              <a:gd name="connsiteY2744" fmla="*/ 127035 h 826530"/>
              <a:gd name="connsiteX2745" fmla="*/ 371724 w 891448"/>
              <a:gd name="connsiteY2745" fmla="*/ 128182 h 826530"/>
              <a:gd name="connsiteX2746" fmla="*/ 370945 w 891448"/>
              <a:gd name="connsiteY2746" fmla="*/ 128666 h 826530"/>
              <a:gd name="connsiteX2747" fmla="*/ 370945 w 891448"/>
              <a:gd name="connsiteY2747" fmla="*/ 128666 h 826530"/>
              <a:gd name="connsiteX2748" fmla="*/ 378610 w 891448"/>
              <a:gd name="connsiteY2748" fmla="*/ 138718 h 826530"/>
              <a:gd name="connsiteX2749" fmla="*/ 380721 w 891448"/>
              <a:gd name="connsiteY2749" fmla="*/ 137057 h 826530"/>
              <a:gd name="connsiteX2750" fmla="*/ 380721 w 891448"/>
              <a:gd name="connsiteY2750" fmla="*/ 137983 h 826530"/>
              <a:gd name="connsiteX2751" fmla="*/ 378610 w 891448"/>
              <a:gd name="connsiteY2751" fmla="*/ 139496 h 826530"/>
              <a:gd name="connsiteX2752" fmla="*/ 378610 w 891448"/>
              <a:gd name="connsiteY2752" fmla="*/ 138718 h 826530"/>
              <a:gd name="connsiteX2753" fmla="*/ 378610 w 891448"/>
              <a:gd name="connsiteY2753" fmla="*/ 138718 h 826530"/>
              <a:gd name="connsiteX2754" fmla="*/ 382336 w 891448"/>
              <a:gd name="connsiteY2754" fmla="*/ 135646 h 826530"/>
              <a:gd name="connsiteX2755" fmla="*/ 383200 w 891448"/>
              <a:gd name="connsiteY2755" fmla="*/ 134868 h 826530"/>
              <a:gd name="connsiteX2756" fmla="*/ 383352 w 891448"/>
              <a:gd name="connsiteY2756" fmla="*/ 132869 h 826530"/>
              <a:gd name="connsiteX2757" fmla="*/ 383869 w 891448"/>
              <a:gd name="connsiteY2757" fmla="*/ 132561 h 826530"/>
              <a:gd name="connsiteX2758" fmla="*/ 384755 w 891448"/>
              <a:gd name="connsiteY2758" fmla="*/ 129857 h 826530"/>
              <a:gd name="connsiteX2759" fmla="*/ 385866 w 891448"/>
              <a:gd name="connsiteY2759" fmla="*/ 129666 h 826530"/>
              <a:gd name="connsiteX2760" fmla="*/ 388201 w 891448"/>
              <a:gd name="connsiteY2760" fmla="*/ 128593 h 826530"/>
              <a:gd name="connsiteX2761" fmla="*/ 389275 w 891448"/>
              <a:gd name="connsiteY2761" fmla="*/ 129078 h 826530"/>
              <a:gd name="connsiteX2762" fmla="*/ 389166 w 891448"/>
              <a:gd name="connsiteY2762" fmla="*/ 130636 h 826530"/>
              <a:gd name="connsiteX2763" fmla="*/ 387312 w 891448"/>
              <a:gd name="connsiteY2763" fmla="*/ 131782 h 826530"/>
              <a:gd name="connsiteX2764" fmla="*/ 386089 w 891448"/>
              <a:gd name="connsiteY2764" fmla="*/ 134236 h 826530"/>
              <a:gd name="connsiteX2765" fmla="*/ 386905 w 891448"/>
              <a:gd name="connsiteY2765" fmla="*/ 135793 h 826530"/>
              <a:gd name="connsiteX2766" fmla="*/ 385607 w 891448"/>
              <a:gd name="connsiteY2766" fmla="*/ 136940 h 826530"/>
              <a:gd name="connsiteX2767" fmla="*/ 384905 w 891448"/>
              <a:gd name="connsiteY2767" fmla="*/ 138644 h 826530"/>
              <a:gd name="connsiteX2768" fmla="*/ 385794 w 891448"/>
              <a:gd name="connsiteY2768" fmla="*/ 139908 h 826530"/>
              <a:gd name="connsiteX2769" fmla="*/ 386794 w 891448"/>
              <a:gd name="connsiteY2769" fmla="*/ 138791 h 826530"/>
              <a:gd name="connsiteX2770" fmla="*/ 388088 w 891448"/>
              <a:gd name="connsiteY2770" fmla="*/ 138982 h 826530"/>
              <a:gd name="connsiteX2771" fmla="*/ 388237 w 891448"/>
              <a:gd name="connsiteY2771" fmla="*/ 140466 h 826530"/>
              <a:gd name="connsiteX2772" fmla="*/ 388940 w 891448"/>
              <a:gd name="connsiteY2772" fmla="*/ 140569 h 826530"/>
              <a:gd name="connsiteX2773" fmla="*/ 392274 w 891448"/>
              <a:gd name="connsiteY2773" fmla="*/ 138571 h 826530"/>
              <a:gd name="connsiteX2774" fmla="*/ 393567 w 891448"/>
              <a:gd name="connsiteY2774" fmla="*/ 136822 h 826530"/>
              <a:gd name="connsiteX2775" fmla="*/ 394828 w 891448"/>
              <a:gd name="connsiteY2775" fmla="*/ 137013 h 826530"/>
              <a:gd name="connsiteX2776" fmla="*/ 396123 w 891448"/>
              <a:gd name="connsiteY2776" fmla="*/ 135162 h 826530"/>
              <a:gd name="connsiteX2777" fmla="*/ 395974 w 891448"/>
              <a:gd name="connsiteY2777" fmla="*/ 132898 h 826530"/>
              <a:gd name="connsiteX2778" fmla="*/ 397160 w 891448"/>
              <a:gd name="connsiteY2778" fmla="*/ 132825 h 826530"/>
              <a:gd name="connsiteX2779" fmla="*/ 398494 w 891448"/>
              <a:gd name="connsiteY2779" fmla="*/ 131150 h 826530"/>
              <a:gd name="connsiteX2780" fmla="*/ 398643 w 891448"/>
              <a:gd name="connsiteY2780" fmla="*/ 128711 h 826530"/>
              <a:gd name="connsiteX2781" fmla="*/ 399529 w 891448"/>
              <a:gd name="connsiteY2781" fmla="*/ 128005 h 826530"/>
              <a:gd name="connsiteX2782" fmla="*/ 400269 w 891448"/>
              <a:gd name="connsiteY2782" fmla="*/ 128593 h 826530"/>
              <a:gd name="connsiteX2783" fmla="*/ 399752 w 891448"/>
              <a:gd name="connsiteY2783" fmla="*/ 130371 h 826530"/>
              <a:gd name="connsiteX2784" fmla="*/ 400121 w 891448"/>
              <a:gd name="connsiteY2784" fmla="*/ 131679 h 826530"/>
              <a:gd name="connsiteX2785" fmla="*/ 399529 w 891448"/>
              <a:gd name="connsiteY2785" fmla="*/ 134089 h 826530"/>
              <a:gd name="connsiteX2786" fmla="*/ 400343 w 891448"/>
              <a:gd name="connsiteY2786" fmla="*/ 136043 h 826530"/>
              <a:gd name="connsiteX2787" fmla="*/ 401232 w 891448"/>
              <a:gd name="connsiteY2787" fmla="*/ 136043 h 826530"/>
              <a:gd name="connsiteX2788" fmla="*/ 403120 w 891448"/>
              <a:gd name="connsiteY2788" fmla="*/ 133898 h 826530"/>
              <a:gd name="connsiteX2789" fmla="*/ 403232 w 891448"/>
              <a:gd name="connsiteY2789" fmla="*/ 131782 h 826530"/>
              <a:gd name="connsiteX2790" fmla="*/ 403752 w 891448"/>
              <a:gd name="connsiteY2790" fmla="*/ 130783 h 826530"/>
              <a:gd name="connsiteX2791" fmla="*/ 405232 w 891448"/>
              <a:gd name="connsiteY2791" fmla="*/ 130342 h 826530"/>
              <a:gd name="connsiteX2792" fmla="*/ 407415 w 891448"/>
              <a:gd name="connsiteY2792" fmla="*/ 127491 h 826530"/>
              <a:gd name="connsiteX2793" fmla="*/ 407862 w 891448"/>
              <a:gd name="connsiteY2793" fmla="*/ 125301 h 826530"/>
              <a:gd name="connsiteX2794" fmla="*/ 407527 w 891448"/>
              <a:gd name="connsiteY2794" fmla="*/ 123288 h 826530"/>
              <a:gd name="connsiteX2795" fmla="*/ 408378 w 891448"/>
              <a:gd name="connsiteY2795" fmla="*/ 121554 h 826530"/>
              <a:gd name="connsiteX2796" fmla="*/ 409601 w 891448"/>
              <a:gd name="connsiteY2796" fmla="*/ 123597 h 826530"/>
              <a:gd name="connsiteX2797" fmla="*/ 413077 w 891448"/>
              <a:gd name="connsiteY2797" fmla="*/ 121334 h 826530"/>
              <a:gd name="connsiteX2798" fmla="*/ 414190 w 891448"/>
              <a:gd name="connsiteY2798" fmla="*/ 118659 h 826530"/>
              <a:gd name="connsiteX2799" fmla="*/ 414376 w 891448"/>
              <a:gd name="connsiteY2799" fmla="*/ 116734 h 826530"/>
              <a:gd name="connsiteX2800" fmla="*/ 416337 w 891448"/>
              <a:gd name="connsiteY2800" fmla="*/ 116426 h 826530"/>
              <a:gd name="connsiteX2801" fmla="*/ 417411 w 891448"/>
              <a:gd name="connsiteY2801" fmla="*/ 115647 h 826530"/>
              <a:gd name="connsiteX2802" fmla="*/ 418742 w 891448"/>
              <a:gd name="connsiteY2802" fmla="*/ 116734 h 826530"/>
              <a:gd name="connsiteX2803" fmla="*/ 420448 w 891448"/>
              <a:gd name="connsiteY2803" fmla="*/ 115059 h 826530"/>
              <a:gd name="connsiteX2804" fmla="*/ 421374 w 891448"/>
              <a:gd name="connsiteY2804" fmla="*/ 115765 h 826530"/>
              <a:gd name="connsiteX2805" fmla="*/ 420448 w 891448"/>
              <a:gd name="connsiteY2805" fmla="*/ 119365 h 826530"/>
              <a:gd name="connsiteX2806" fmla="*/ 417891 w 891448"/>
              <a:gd name="connsiteY2806" fmla="*/ 122113 h 826530"/>
              <a:gd name="connsiteX2807" fmla="*/ 417411 w 891448"/>
              <a:gd name="connsiteY2807" fmla="*/ 124376 h 826530"/>
              <a:gd name="connsiteX2808" fmla="*/ 416115 w 891448"/>
              <a:gd name="connsiteY2808" fmla="*/ 125669 h 826530"/>
              <a:gd name="connsiteX2809" fmla="*/ 415855 w 891448"/>
              <a:gd name="connsiteY2809" fmla="*/ 126668 h 826530"/>
              <a:gd name="connsiteX2810" fmla="*/ 414300 w 891448"/>
              <a:gd name="connsiteY2810" fmla="*/ 127594 h 826530"/>
              <a:gd name="connsiteX2811" fmla="*/ 411598 w 891448"/>
              <a:gd name="connsiteY2811" fmla="*/ 131444 h 826530"/>
              <a:gd name="connsiteX2812" fmla="*/ 411636 w 891448"/>
              <a:gd name="connsiteY2812" fmla="*/ 132707 h 826530"/>
              <a:gd name="connsiteX2813" fmla="*/ 412525 w 891448"/>
              <a:gd name="connsiteY2813" fmla="*/ 134383 h 826530"/>
              <a:gd name="connsiteX2814" fmla="*/ 412152 w 891448"/>
              <a:gd name="connsiteY2814" fmla="*/ 136117 h 826530"/>
              <a:gd name="connsiteX2815" fmla="*/ 413781 w 891448"/>
              <a:gd name="connsiteY2815" fmla="*/ 136602 h 826530"/>
              <a:gd name="connsiteX2816" fmla="*/ 415669 w 891448"/>
              <a:gd name="connsiteY2816" fmla="*/ 137425 h 826530"/>
              <a:gd name="connsiteX2817" fmla="*/ 416744 w 891448"/>
              <a:gd name="connsiteY2817" fmla="*/ 136190 h 826530"/>
              <a:gd name="connsiteX2818" fmla="*/ 418741 w 891448"/>
              <a:gd name="connsiteY2818" fmla="*/ 135191 h 826530"/>
              <a:gd name="connsiteX2819" fmla="*/ 419224 w 891448"/>
              <a:gd name="connsiteY2819" fmla="*/ 133530 h 826530"/>
              <a:gd name="connsiteX2820" fmla="*/ 419002 w 891448"/>
              <a:gd name="connsiteY2820" fmla="*/ 131517 h 826530"/>
              <a:gd name="connsiteX2821" fmla="*/ 420557 w 891448"/>
              <a:gd name="connsiteY2821" fmla="*/ 130268 h 826530"/>
              <a:gd name="connsiteX2822" fmla="*/ 421558 w 891448"/>
              <a:gd name="connsiteY2822" fmla="*/ 128519 h 826530"/>
              <a:gd name="connsiteX2823" fmla="*/ 423146 w 891448"/>
              <a:gd name="connsiteY2823" fmla="*/ 128519 h 826530"/>
              <a:gd name="connsiteX2824" fmla="*/ 424072 w 891448"/>
              <a:gd name="connsiteY2824" fmla="*/ 127888 h 826530"/>
              <a:gd name="connsiteX2825" fmla="*/ 425071 w 891448"/>
              <a:gd name="connsiteY2825" fmla="*/ 128960 h 826530"/>
              <a:gd name="connsiteX2826" fmla="*/ 426998 w 891448"/>
              <a:gd name="connsiteY2826" fmla="*/ 128960 h 826530"/>
              <a:gd name="connsiteX2827" fmla="*/ 428220 w 891448"/>
              <a:gd name="connsiteY2827" fmla="*/ 127770 h 826530"/>
              <a:gd name="connsiteX2828" fmla="*/ 431369 w 891448"/>
              <a:gd name="connsiteY2828" fmla="*/ 127697 h 826530"/>
              <a:gd name="connsiteX2829" fmla="*/ 432587 w 891448"/>
              <a:gd name="connsiteY2829" fmla="*/ 125977 h 826530"/>
              <a:gd name="connsiteX2830" fmla="*/ 433547 w 891448"/>
              <a:gd name="connsiteY2830" fmla="*/ 122495 h 826530"/>
              <a:gd name="connsiteX2831" fmla="*/ 435396 w 891448"/>
              <a:gd name="connsiteY2831" fmla="*/ 119468 h 826530"/>
              <a:gd name="connsiteX2832" fmla="*/ 435469 w 891448"/>
              <a:gd name="connsiteY2832" fmla="*/ 117469 h 826530"/>
              <a:gd name="connsiteX2833" fmla="*/ 435764 w 891448"/>
              <a:gd name="connsiteY2833" fmla="*/ 116661 h 826530"/>
              <a:gd name="connsiteX2834" fmla="*/ 437537 w 891448"/>
              <a:gd name="connsiteY2834" fmla="*/ 119027 h 826530"/>
              <a:gd name="connsiteX2835" fmla="*/ 439090 w 891448"/>
              <a:gd name="connsiteY2835" fmla="*/ 119394 h 826530"/>
              <a:gd name="connsiteX2836" fmla="*/ 439826 w 891448"/>
              <a:gd name="connsiteY2836" fmla="*/ 118513 h 826530"/>
              <a:gd name="connsiteX2837" fmla="*/ 439681 w 891448"/>
              <a:gd name="connsiteY2837" fmla="*/ 117175 h 826530"/>
              <a:gd name="connsiteX2838" fmla="*/ 437761 w 891448"/>
              <a:gd name="connsiteY2838" fmla="*/ 114148 h 826530"/>
              <a:gd name="connsiteX2839" fmla="*/ 437836 w 891448"/>
              <a:gd name="connsiteY2839" fmla="*/ 112811 h 826530"/>
              <a:gd name="connsiteX2840" fmla="*/ 439977 w 891448"/>
              <a:gd name="connsiteY2840" fmla="*/ 110901 h 826530"/>
              <a:gd name="connsiteX2841" fmla="*/ 441973 w 891448"/>
              <a:gd name="connsiteY2841" fmla="*/ 110754 h 826530"/>
              <a:gd name="connsiteX2842" fmla="*/ 444043 w 891448"/>
              <a:gd name="connsiteY2842" fmla="*/ 109637 h 826530"/>
              <a:gd name="connsiteX2843" fmla="*/ 445300 w 891448"/>
              <a:gd name="connsiteY2843" fmla="*/ 110298 h 826530"/>
              <a:gd name="connsiteX2844" fmla="*/ 446627 w 891448"/>
              <a:gd name="connsiteY2844" fmla="*/ 110078 h 826530"/>
              <a:gd name="connsiteX2845" fmla="*/ 448330 w 891448"/>
              <a:gd name="connsiteY2845" fmla="*/ 107859 h 826530"/>
              <a:gd name="connsiteX2846" fmla="*/ 447961 w 891448"/>
              <a:gd name="connsiteY2846" fmla="*/ 106242 h 826530"/>
              <a:gd name="connsiteX2847" fmla="*/ 447589 w 891448"/>
              <a:gd name="connsiteY2847" fmla="*/ 102172 h 826530"/>
              <a:gd name="connsiteX2848" fmla="*/ 448255 w 891448"/>
              <a:gd name="connsiteY2848" fmla="*/ 101143 h 826530"/>
              <a:gd name="connsiteX2849" fmla="*/ 447813 w 891448"/>
              <a:gd name="connsiteY2849" fmla="*/ 100174 h 826530"/>
              <a:gd name="connsiteX2850" fmla="*/ 447367 w 891448"/>
              <a:gd name="connsiteY2850" fmla="*/ 97661 h 826530"/>
              <a:gd name="connsiteX2851" fmla="*/ 446334 w 891448"/>
              <a:gd name="connsiteY2851" fmla="*/ 97146 h 826530"/>
              <a:gd name="connsiteX2852" fmla="*/ 444781 w 891448"/>
              <a:gd name="connsiteY2852" fmla="*/ 97881 h 826530"/>
              <a:gd name="connsiteX2853" fmla="*/ 442415 w 891448"/>
              <a:gd name="connsiteY2853" fmla="*/ 98998 h 826530"/>
              <a:gd name="connsiteX2854" fmla="*/ 442270 w 891448"/>
              <a:gd name="connsiteY2854" fmla="*/ 101658 h 826530"/>
              <a:gd name="connsiteX2855" fmla="*/ 442046 w 891448"/>
              <a:gd name="connsiteY2855" fmla="*/ 103054 h 826530"/>
              <a:gd name="connsiteX2856" fmla="*/ 442415 w 891448"/>
              <a:gd name="connsiteY2856" fmla="*/ 104317 h 826530"/>
              <a:gd name="connsiteX2857" fmla="*/ 440643 w 891448"/>
              <a:gd name="connsiteY2857" fmla="*/ 104685 h 826530"/>
              <a:gd name="connsiteX2858" fmla="*/ 440052 w 891448"/>
              <a:gd name="connsiteY2858" fmla="*/ 102760 h 826530"/>
              <a:gd name="connsiteX2859" fmla="*/ 439457 w 891448"/>
              <a:gd name="connsiteY2859" fmla="*/ 102833 h 826530"/>
              <a:gd name="connsiteX2860" fmla="*/ 439165 w 891448"/>
              <a:gd name="connsiteY2860" fmla="*/ 104097 h 826530"/>
              <a:gd name="connsiteX2861" fmla="*/ 438499 w 891448"/>
              <a:gd name="connsiteY2861" fmla="*/ 104905 h 826530"/>
              <a:gd name="connsiteX2862" fmla="*/ 437462 w 891448"/>
              <a:gd name="connsiteY2862" fmla="*/ 103509 h 826530"/>
              <a:gd name="connsiteX2863" fmla="*/ 437094 w 891448"/>
              <a:gd name="connsiteY2863" fmla="*/ 100541 h 826530"/>
              <a:gd name="connsiteX2864" fmla="*/ 435172 w 891448"/>
              <a:gd name="connsiteY2864" fmla="*/ 98484 h 826530"/>
              <a:gd name="connsiteX2865" fmla="*/ 434138 w 891448"/>
              <a:gd name="connsiteY2865" fmla="*/ 98484 h 826530"/>
              <a:gd name="connsiteX2866" fmla="*/ 433399 w 891448"/>
              <a:gd name="connsiteY2866" fmla="*/ 99365 h 826530"/>
              <a:gd name="connsiteX2867" fmla="*/ 431108 w 891448"/>
              <a:gd name="connsiteY2867" fmla="*/ 99292 h 826530"/>
              <a:gd name="connsiteX2868" fmla="*/ 428965 w 891448"/>
              <a:gd name="connsiteY2868" fmla="*/ 98410 h 826530"/>
              <a:gd name="connsiteX2869" fmla="*/ 427635 w 891448"/>
              <a:gd name="connsiteY2869" fmla="*/ 98704 h 826530"/>
              <a:gd name="connsiteX2870" fmla="*/ 423200 w 891448"/>
              <a:gd name="connsiteY2870" fmla="*/ 98263 h 826530"/>
              <a:gd name="connsiteX2871" fmla="*/ 420910 w 891448"/>
              <a:gd name="connsiteY2871" fmla="*/ 99365 h 826530"/>
              <a:gd name="connsiteX2872" fmla="*/ 420319 w 891448"/>
              <a:gd name="connsiteY2872" fmla="*/ 101364 h 826530"/>
              <a:gd name="connsiteX2873" fmla="*/ 419284 w 891448"/>
              <a:gd name="connsiteY2873" fmla="*/ 102613 h 826530"/>
              <a:gd name="connsiteX2874" fmla="*/ 418472 w 891448"/>
              <a:gd name="connsiteY2874" fmla="*/ 102245 h 826530"/>
              <a:gd name="connsiteX2875" fmla="*/ 417289 w 891448"/>
              <a:gd name="connsiteY2875" fmla="*/ 102245 h 826530"/>
              <a:gd name="connsiteX2876" fmla="*/ 412410 w 891448"/>
              <a:gd name="connsiteY2876" fmla="*/ 106022 h 826530"/>
              <a:gd name="connsiteX2877" fmla="*/ 410933 w 891448"/>
              <a:gd name="connsiteY2877" fmla="*/ 107271 h 826530"/>
              <a:gd name="connsiteX2878" fmla="*/ 409235 w 891448"/>
              <a:gd name="connsiteY2878" fmla="*/ 107418 h 826530"/>
              <a:gd name="connsiteX2879" fmla="*/ 406650 w 891448"/>
              <a:gd name="connsiteY2879" fmla="*/ 109270 h 826530"/>
              <a:gd name="connsiteX2880" fmla="*/ 404876 w 891448"/>
              <a:gd name="connsiteY2880" fmla="*/ 109637 h 826530"/>
              <a:gd name="connsiteX2881" fmla="*/ 403251 w 891448"/>
              <a:gd name="connsiteY2881" fmla="*/ 110974 h 826530"/>
              <a:gd name="connsiteX2882" fmla="*/ 402954 w 891448"/>
              <a:gd name="connsiteY2882" fmla="*/ 112297 h 826530"/>
              <a:gd name="connsiteX2883" fmla="*/ 399555 w 891448"/>
              <a:gd name="connsiteY2883" fmla="*/ 112297 h 826530"/>
              <a:gd name="connsiteX2884" fmla="*/ 398596 w 891448"/>
              <a:gd name="connsiteY2884" fmla="*/ 113031 h 826530"/>
              <a:gd name="connsiteX2885" fmla="*/ 396600 w 891448"/>
              <a:gd name="connsiteY2885" fmla="*/ 112664 h 826530"/>
              <a:gd name="connsiteX2886" fmla="*/ 395563 w 891448"/>
              <a:gd name="connsiteY2886" fmla="*/ 113560 h 826530"/>
              <a:gd name="connsiteX2887" fmla="*/ 394161 w 891448"/>
              <a:gd name="connsiteY2887" fmla="*/ 113560 h 826530"/>
              <a:gd name="connsiteX2888" fmla="*/ 390759 w 891448"/>
              <a:gd name="connsiteY2888" fmla="*/ 116220 h 826530"/>
              <a:gd name="connsiteX2889" fmla="*/ 388543 w 891448"/>
              <a:gd name="connsiteY2889" fmla="*/ 117543 h 826530"/>
              <a:gd name="connsiteX2890" fmla="*/ 386179 w 891448"/>
              <a:gd name="connsiteY2890" fmla="*/ 116734 h 826530"/>
              <a:gd name="connsiteX2891" fmla="*/ 384260 w 891448"/>
              <a:gd name="connsiteY2891" fmla="*/ 117690 h 826530"/>
              <a:gd name="connsiteX2892" fmla="*/ 379528 w 891448"/>
              <a:gd name="connsiteY2892" fmla="*/ 118498 h 826530"/>
              <a:gd name="connsiteX2893" fmla="*/ 377532 w 891448"/>
              <a:gd name="connsiteY2893" fmla="*/ 121613 h 826530"/>
              <a:gd name="connsiteX2894" fmla="*/ 375906 w 891448"/>
              <a:gd name="connsiteY2894" fmla="*/ 121686 h 826530"/>
              <a:gd name="connsiteX2895" fmla="*/ 373170 w 891448"/>
              <a:gd name="connsiteY2895" fmla="*/ 122348 h 826530"/>
              <a:gd name="connsiteX2896" fmla="*/ 372063 w 891448"/>
              <a:gd name="connsiteY2896" fmla="*/ 124493 h 826530"/>
              <a:gd name="connsiteX2897" fmla="*/ 373982 w 891448"/>
              <a:gd name="connsiteY2897" fmla="*/ 124420 h 826530"/>
              <a:gd name="connsiteX2898" fmla="*/ 374793 w 891448"/>
              <a:gd name="connsiteY2898" fmla="*/ 125301 h 826530"/>
              <a:gd name="connsiteX2899" fmla="*/ 373168 w 891448"/>
              <a:gd name="connsiteY2899" fmla="*/ 125522 h 826530"/>
              <a:gd name="connsiteX2900" fmla="*/ 372652 w 891448"/>
              <a:gd name="connsiteY2900" fmla="*/ 126492 h 826530"/>
              <a:gd name="connsiteX2901" fmla="*/ 373906 w 891448"/>
              <a:gd name="connsiteY2901" fmla="*/ 127667 h 826530"/>
              <a:gd name="connsiteX2902" fmla="*/ 373389 w 891448"/>
              <a:gd name="connsiteY2902" fmla="*/ 129005 h 826530"/>
              <a:gd name="connsiteX2903" fmla="*/ 370508 w 891448"/>
              <a:gd name="connsiteY2903" fmla="*/ 130033 h 826530"/>
              <a:gd name="connsiteX2904" fmla="*/ 370508 w 891448"/>
              <a:gd name="connsiteY2904" fmla="*/ 130988 h 826530"/>
              <a:gd name="connsiteX2905" fmla="*/ 372652 w 891448"/>
              <a:gd name="connsiteY2905" fmla="*/ 131664 h 826530"/>
              <a:gd name="connsiteX2906" fmla="*/ 374718 w 891448"/>
              <a:gd name="connsiteY2906" fmla="*/ 131297 h 826530"/>
              <a:gd name="connsiteX2907" fmla="*/ 375535 w 891448"/>
              <a:gd name="connsiteY2907" fmla="*/ 129592 h 826530"/>
              <a:gd name="connsiteX2908" fmla="*/ 377012 w 891448"/>
              <a:gd name="connsiteY2908" fmla="*/ 129078 h 826530"/>
              <a:gd name="connsiteX2909" fmla="*/ 378861 w 891448"/>
              <a:gd name="connsiteY2909" fmla="*/ 130107 h 826530"/>
              <a:gd name="connsiteX2910" fmla="*/ 380338 w 891448"/>
              <a:gd name="connsiteY2910" fmla="*/ 132619 h 826530"/>
              <a:gd name="connsiteX2911" fmla="*/ 380483 w 891448"/>
              <a:gd name="connsiteY2911" fmla="*/ 134765 h 826530"/>
              <a:gd name="connsiteX2912" fmla="*/ 382336 w 891448"/>
              <a:gd name="connsiteY2912" fmla="*/ 135646 h 826530"/>
              <a:gd name="connsiteX2913" fmla="*/ 382336 w 891448"/>
              <a:gd name="connsiteY2913" fmla="*/ 135646 h 826530"/>
              <a:gd name="connsiteX2914" fmla="*/ 577802 w 891448"/>
              <a:gd name="connsiteY2914" fmla="*/ 250647 h 826530"/>
              <a:gd name="connsiteX2915" fmla="*/ 578359 w 891448"/>
              <a:gd name="connsiteY2915" fmla="*/ 249883 h 826530"/>
              <a:gd name="connsiteX2916" fmla="*/ 581005 w 891448"/>
              <a:gd name="connsiteY2916" fmla="*/ 250603 h 826530"/>
              <a:gd name="connsiteX2917" fmla="*/ 581339 w 891448"/>
              <a:gd name="connsiteY2917" fmla="*/ 251514 h 826530"/>
              <a:gd name="connsiteX2918" fmla="*/ 580062 w 891448"/>
              <a:gd name="connsiteY2918" fmla="*/ 252307 h 826530"/>
              <a:gd name="connsiteX2919" fmla="*/ 579084 w 891448"/>
              <a:gd name="connsiteY2919" fmla="*/ 252028 h 826530"/>
              <a:gd name="connsiteX2920" fmla="*/ 577802 w 891448"/>
              <a:gd name="connsiteY2920" fmla="*/ 250647 h 826530"/>
              <a:gd name="connsiteX2921" fmla="*/ 577802 w 891448"/>
              <a:gd name="connsiteY2921" fmla="*/ 250647 h 826530"/>
              <a:gd name="connsiteX2922" fmla="*/ 555181 w 891448"/>
              <a:gd name="connsiteY2922" fmla="*/ 205769 h 826530"/>
              <a:gd name="connsiteX2923" fmla="*/ 553514 w 891448"/>
              <a:gd name="connsiteY2923" fmla="*/ 204476 h 826530"/>
              <a:gd name="connsiteX2924" fmla="*/ 551960 w 891448"/>
              <a:gd name="connsiteY2924" fmla="*/ 204359 h 826530"/>
              <a:gd name="connsiteX2925" fmla="*/ 551222 w 891448"/>
              <a:gd name="connsiteY2925" fmla="*/ 205461 h 826530"/>
              <a:gd name="connsiteX2926" fmla="*/ 553032 w 891448"/>
              <a:gd name="connsiteY2926" fmla="*/ 205505 h 826530"/>
              <a:gd name="connsiteX2927" fmla="*/ 553738 w 891448"/>
              <a:gd name="connsiteY2927" fmla="*/ 206328 h 826530"/>
              <a:gd name="connsiteX2928" fmla="*/ 553480 w 891448"/>
              <a:gd name="connsiteY2928" fmla="*/ 207136 h 826530"/>
              <a:gd name="connsiteX2929" fmla="*/ 550850 w 891448"/>
              <a:gd name="connsiteY2929" fmla="*/ 207474 h 826530"/>
              <a:gd name="connsiteX2930" fmla="*/ 549963 w 891448"/>
              <a:gd name="connsiteY2930" fmla="*/ 208032 h 826530"/>
              <a:gd name="connsiteX2931" fmla="*/ 550888 w 891448"/>
              <a:gd name="connsiteY2931" fmla="*/ 210002 h 826530"/>
              <a:gd name="connsiteX2932" fmla="*/ 551332 w 891448"/>
              <a:gd name="connsiteY2932" fmla="*/ 210207 h 826530"/>
              <a:gd name="connsiteX2933" fmla="*/ 551257 w 891448"/>
              <a:gd name="connsiteY2933" fmla="*/ 210957 h 826530"/>
              <a:gd name="connsiteX2934" fmla="*/ 549109 w 891448"/>
              <a:gd name="connsiteY2934" fmla="*/ 210207 h 826530"/>
              <a:gd name="connsiteX2935" fmla="*/ 546777 w 891448"/>
              <a:gd name="connsiteY2935" fmla="*/ 210810 h 826530"/>
              <a:gd name="connsiteX2936" fmla="*/ 545224 w 891448"/>
              <a:gd name="connsiteY2936" fmla="*/ 212250 h 826530"/>
              <a:gd name="connsiteX2937" fmla="*/ 544368 w 891448"/>
              <a:gd name="connsiteY2937" fmla="*/ 214219 h 826530"/>
              <a:gd name="connsiteX2938" fmla="*/ 543778 w 891448"/>
              <a:gd name="connsiteY2938" fmla="*/ 214880 h 826530"/>
              <a:gd name="connsiteX2939" fmla="*/ 544146 w 891448"/>
              <a:gd name="connsiteY2939" fmla="*/ 215409 h 826530"/>
              <a:gd name="connsiteX2940" fmla="*/ 545034 w 891448"/>
              <a:gd name="connsiteY2940" fmla="*/ 215585 h 826530"/>
              <a:gd name="connsiteX2941" fmla="*/ 544592 w 891448"/>
              <a:gd name="connsiteY2941" fmla="*/ 216614 h 826530"/>
              <a:gd name="connsiteX2942" fmla="*/ 544443 w 891448"/>
              <a:gd name="connsiteY2942" fmla="*/ 217893 h 826530"/>
              <a:gd name="connsiteX2943" fmla="*/ 544906 w 891448"/>
              <a:gd name="connsiteY2943" fmla="*/ 218010 h 826530"/>
              <a:gd name="connsiteX2944" fmla="*/ 546237 w 891448"/>
              <a:gd name="connsiteY2944" fmla="*/ 216526 h 826530"/>
              <a:gd name="connsiteX2945" fmla="*/ 546700 w 891448"/>
              <a:gd name="connsiteY2945" fmla="*/ 216805 h 826530"/>
              <a:gd name="connsiteX2946" fmla="*/ 545960 w 891448"/>
              <a:gd name="connsiteY2946" fmla="*/ 218906 h 826530"/>
              <a:gd name="connsiteX2947" fmla="*/ 546220 w 891448"/>
              <a:gd name="connsiteY2947" fmla="*/ 219817 h 826530"/>
              <a:gd name="connsiteX2948" fmla="*/ 547666 w 891448"/>
              <a:gd name="connsiteY2948" fmla="*/ 220743 h 826530"/>
              <a:gd name="connsiteX2949" fmla="*/ 548517 w 891448"/>
              <a:gd name="connsiteY2949" fmla="*/ 220302 h 826530"/>
              <a:gd name="connsiteX2950" fmla="*/ 549146 w 891448"/>
              <a:gd name="connsiteY2950" fmla="*/ 220773 h 826530"/>
              <a:gd name="connsiteX2951" fmla="*/ 549367 w 891448"/>
              <a:gd name="connsiteY2951" fmla="*/ 222580 h 826530"/>
              <a:gd name="connsiteX2952" fmla="*/ 550033 w 891448"/>
              <a:gd name="connsiteY2952" fmla="*/ 222477 h 826530"/>
              <a:gd name="connsiteX2953" fmla="*/ 550774 w 891448"/>
              <a:gd name="connsiteY2953" fmla="*/ 221375 h 826530"/>
              <a:gd name="connsiteX2954" fmla="*/ 552052 w 891448"/>
              <a:gd name="connsiteY2954" fmla="*/ 221654 h 826530"/>
              <a:gd name="connsiteX2955" fmla="*/ 551924 w 891448"/>
              <a:gd name="connsiteY2955" fmla="*/ 224299 h 826530"/>
              <a:gd name="connsiteX2956" fmla="*/ 552255 w 891448"/>
              <a:gd name="connsiteY2956" fmla="*/ 225313 h 826530"/>
              <a:gd name="connsiteX2957" fmla="*/ 554180 w 891448"/>
              <a:gd name="connsiteY2957" fmla="*/ 224902 h 826530"/>
              <a:gd name="connsiteX2958" fmla="*/ 554663 w 891448"/>
              <a:gd name="connsiteY2958" fmla="*/ 226900 h 826530"/>
              <a:gd name="connsiteX2959" fmla="*/ 556553 w 891448"/>
              <a:gd name="connsiteY2959" fmla="*/ 226856 h 826530"/>
              <a:gd name="connsiteX2960" fmla="*/ 559034 w 891448"/>
              <a:gd name="connsiteY2960" fmla="*/ 228385 h 826530"/>
              <a:gd name="connsiteX2961" fmla="*/ 560885 w 891448"/>
              <a:gd name="connsiteY2961" fmla="*/ 228311 h 826530"/>
              <a:gd name="connsiteX2962" fmla="*/ 561476 w 891448"/>
              <a:gd name="connsiteY2962" fmla="*/ 228943 h 826530"/>
              <a:gd name="connsiteX2963" fmla="*/ 562067 w 891448"/>
              <a:gd name="connsiteY2963" fmla="*/ 228311 h 826530"/>
              <a:gd name="connsiteX2964" fmla="*/ 561552 w 891448"/>
              <a:gd name="connsiteY2964" fmla="*/ 226900 h 826530"/>
              <a:gd name="connsiteX2965" fmla="*/ 563255 w 891448"/>
              <a:gd name="connsiteY2965" fmla="*/ 226342 h 826530"/>
              <a:gd name="connsiteX2966" fmla="*/ 564290 w 891448"/>
              <a:gd name="connsiteY2966" fmla="*/ 223638 h 826530"/>
              <a:gd name="connsiteX2967" fmla="*/ 563809 w 891448"/>
              <a:gd name="connsiteY2967" fmla="*/ 221522 h 826530"/>
              <a:gd name="connsiteX2968" fmla="*/ 565291 w 891448"/>
              <a:gd name="connsiteY2968" fmla="*/ 218745 h 826530"/>
              <a:gd name="connsiteX2969" fmla="*/ 566031 w 891448"/>
              <a:gd name="connsiteY2969" fmla="*/ 217966 h 826530"/>
              <a:gd name="connsiteX2970" fmla="*/ 567066 w 891448"/>
              <a:gd name="connsiteY2970" fmla="*/ 214513 h 826530"/>
              <a:gd name="connsiteX2971" fmla="*/ 567102 w 891448"/>
              <a:gd name="connsiteY2971" fmla="*/ 212000 h 826530"/>
              <a:gd name="connsiteX2972" fmla="*/ 567880 w 891448"/>
              <a:gd name="connsiteY2972" fmla="*/ 211251 h 826530"/>
              <a:gd name="connsiteX2973" fmla="*/ 567251 w 891448"/>
              <a:gd name="connsiteY2973" fmla="*/ 209252 h 826530"/>
              <a:gd name="connsiteX2974" fmla="*/ 565698 w 891448"/>
              <a:gd name="connsiteY2974" fmla="*/ 207812 h 826530"/>
              <a:gd name="connsiteX2975" fmla="*/ 565659 w 891448"/>
              <a:gd name="connsiteY2975" fmla="*/ 205725 h 826530"/>
              <a:gd name="connsiteX2976" fmla="*/ 564809 w 891448"/>
              <a:gd name="connsiteY2976" fmla="*/ 204697 h 826530"/>
              <a:gd name="connsiteX2977" fmla="*/ 564325 w 891448"/>
              <a:gd name="connsiteY2977" fmla="*/ 203022 h 826530"/>
              <a:gd name="connsiteX2978" fmla="*/ 561623 w 891448"/>
              <a:gd name="connsiteY2978" fmla="*/ 201802 h 826530"/>
              <a:gd name="connsiteX2979" fmla="*/ 559623 w 891448"/>
              <a:gd name="connsiteY2979" fmla="*/ 202610 h 826530"/>
              <a:gd name="connsiteX2980" fmla="*/ 557845 w 891448"/>
              <a:gd name="connsiteY2980" fmla="*/ 202096 h 826530"/>
              <a:gd name="connsiteX2981" fmla="*/ 555364 w 891448"/>
              <a:gd name="connsiteY2981" fmla="*/ 202345 h 826530"/>
              <a:gd name="connsiteX2982" fmla="*/ 554735 w 891448"/>
              <a:gd name="connsiteY2982" fmla="*/ 203315 h 826530"/>
              <a:gd name="connsiteX2983" fmla="*/ 555921 w 891448"/>
              <a:gd name="connsiteY2983" fmla="*/ 204800 h 826530"/>
              <a:gd name="connsiteX2984" fmla="*/ 555996 w 891448"/>
              <a:gd name="connsiteY2984" fmla="*/ 205872 h 826530"/>
              <a:gd name="connsiteX2985" fmla="*/ 555181 w 891448"/>
              <a:gd name="connsiteY2985" fmla="*/ 205769 h 826530"/>
              <a:gd name="connsiteX2986" fmla="*/ 555181 w 891448"/>
              <a:gd name="connsiteY2986" fmla="*/ 205769 h 826530"/>
              <a:gd name="connsiteX2987" fmla="*/ 568473 w 891448"/>
              <a:gd name="connsiteY2987" fmla="*/ 189635 h 826530"/>
              <a:gd name="connsiteX2988" fmla="*/ 567176 w 891448"/>
              <a:gd name="connsiteY2988" fmla="*/ 188856 h 826530"/>
              <a:gd name="connsiteX2989" fmla="*/ 567548 w 891448"/>
              <a:gd name="connsiteY2989" fmla="*/ 187960 h 826530"/>
              <a:gd name="connsiteX2990" fmla="*/ 569102 w 891448"/>
              <a:gd name="connsiteY2990" fmla="*/ 187812 h 826530"/>
              <a:gd name="connsiteX2991" fmla="*/ 568473 w 891448"/>
              <a:gd name="connsiteY2991" fmla="*/ 189635 h 826530"/>
              <a:gd name="connsiteX2992" fmla="*/ 568473 w 891448"/>
              <a:gd name="connsiteY2992" fmla="*/ 189635 h 826530"/>
              <a:gd name="connsiteX2993" fmla="*/ 565990 w 891448"/>
              <a:gd name="connsiteY2993" fmla="*/ 200097 h 826530"/>
              <a:gd name="connsiteX2994" fmla="*/ 565623 w 891448"/>
              <a:gd name="connsiteY2994" fmla="*/ 198466 h 826530"/>
              <a:gd name="connsiteX2995" fmla="*/ 564882 w 891448"/>
              <a:gd name="connsiteY2995" fmla="*/ 197908 h 826530"/>
              <a:gd name="connsiteX2996" fmla="*/ 564957 w 891448"/>
              <a:gd name="connsiteY2996" fmla="*/ 196938 h 826530"/>
              <a:gd name="connsiteX2997" fmla="*/ 565768 w 891448"/>
              <a:gd name="connsiteY2997" fmla="*/ 196233 h 826530"/>
              <a:gd name="connsiteX2998" fmla="*/ 565658 w 891448"/>
              <a:gd name="connsiteY2998" fmla="*/ 193970 h 826530"/>
              <a:gd name="connsiteX2999" fmla="*/ 566212 w 891448"/>
              <a:gd name="connsiteY2999" fmla="*/ 193044 h 826530"/>
              <a:gd name="connsiteX3000" fmla="*/ 568989 w 891448"/>
              <a:gd name="connsiteY3000" fmla="*/ 193044 h 826530"/>
              <a:gd name="connsiteX3001" fmla="*/ 567731 w 891448"/>
              <a:gd name="connsiteY3001" fmla="*/ 197467 h 826530"/>
              <a:gd name="connsiteX3002" fmla="*/ 566657 w 891448"/>
              <a:gd name="connsiteY3002" fmla="*/ 199348 h 826530"/>
              <a:gd name="connsiteX3003" fmla="*/ 565990 w 891448"/>
              <a:gd name="connsiteY3003" fmla="*/ 200097 h 826530"/>
              <a:gd name="connsiteX3004" fmla="*/ 565990 w 891448"/>
              <a:gd name="connsiteY3004" fmla="*/ 200097 h 826530"/>
              <a:gd name="connsiteX3005" fmla="*/ 551811 w 891448"/>
              <a:gd name="connsiteY3005" fmla="*/ 195571 h 826530"/>
              <a:gd name="connsiteX3006" fmla="*/ 551125 w 891448"/>
              <a:gd name="connsiteY3006" fmla="*/ 194690 h 826530"/>
              <a:gd name="connsiteX3007" fmla="*/ 551998 w 891448"/>
              <a:gd name="connsiteY3007" fmla="*/ 193646 h 826530"/>
              <a:gd name="connsiteX3008" fmla="*/ 554012 w 891448"/>
              <a:gd name="connsiteY3008" fmla="*/ 193294 h 826530"/>
              <a:gd name="connsiteX3009" fmla="*/ 554311 w 891448"/>
              <a:gd name="connsiteY3009" fmla="*/ 193779 h 826530"/>
              <a:gd name="connsiteX3010" fmla="*/ 553289 w 891448"/>
              <a:gd name="connsiteY3010" fmla="*/ 194425 h 826530"/>
              <a:gd name="connsiteX3011" fmla="*/ 552809 w 891448"/>
              <a:gd name="connsiteY3011" fmla="*/ 195351 h 826530"/>
              <a:gd name="connsiteX3012" fmla="*/ 551811 w 891448"/>
              <a:gd name="connsiteY3012" fmla="*/ 195571 h 826530"/>
              <a:gd name="connsiteX3013" fmla="*/ 551811 w 891448"/>
              <a:gd name="connsiteY3013" fmla="*/ 195571 h 826530"/>
              <a:gd name="connsiteX3014" fmla="*/ 548145 w 891448"/>
              <a:gd name="connsiteY3014" fmla="*/ 198143 h 826530"/>
              <a:gd name="connsiteX3015" fmla="*/ 547741 w 891448"/>
              <a:gd name="connsiteY3015" fmla="*/ 197349 h 826530"/>
              <a:gd name="connsiteX3016" fmla="*/ 548979 w 891448"/>
              <a:gd name="connsiteY3016" fmla="*/ 196497 h 826530"/>
              <a:gd name="connsiteX3017" fmla="*/ 549830 w 891448"/>
              <a:gd name="connsiteY3017" fmla="*/ 196438 h 826530"/>
              <a:gd name="connsiteX3018" fmla="*/ 548924 w 891448"/>
              <a:gd name="connsiteY3018" fmla="*/ 197702 h 826530"/>
              <a:gd name="connsiteX3019" fmla="*/ 548145 w 891448"/>
              <a:gd name="connsiteY3019" fmla="*/ 198143 h 826530"/>
              <a:gd name="connsiteX3020" fmla="*/ 548145 w 891448"/>
              <a:gd name="connsiteY3020" fmla="*/ 198143 h 826530"/>
              <a:gd name="connsiteX3021" fmla="*/ 550922 w 891448"/>
              <a:gd name="connsiteY3021" fmla="*/ 202669 h 826530"/>
              <a:gd name="connsiteX3022" fmla="*/ 551240 w 891448"/>
              <a:gd name="connsiteY3022" fmla="*/ 201361 h 826530"/>
              <a:gd name="connsiteX3023" fmla="*/ 550665 w 891448"/>
              <a:gd name="connsiteY3023" fmla="*/ 200626 h 826530"/>
              <a:gd name="connsiteX3024" fmla="*/ 550979 w 891448"/>
              <a:gd name="connsiteY3024" fmla="*/ 198951 h 826530"/>
              <a:gd name="connsiteX3025" fmla="*/ 551736 w 891448"/>
              <a:gd name="connsiteY3025" fmla="*/ 198775 h 826530"/>
              <a:gd name="connsiteX3026" fmla="*/ 552719 w 891448"/>
              <a:gd name="connsiteY3026" fmla="*/ 199701 h 826530"/>
              <a:gd name="connsiteX3027" fmla="*/ 553479 w 891448"/>
              <a:gd name="connsiteY3027" fmla="*/ 201141 h 826530"/>
              <a:gd name="connsiteX3028" fmla="*/ 551830 w 891448"/>
              <a:gd name="connsiteY3028" fmla="*/ 202537 h 826530"/>
              <a:gd name="connsiteX3029" fmla="*/ 550922 w 891448"/>
              <a:gd name="connsiteY3029" fmla="*/ 202669 h 826530"/>
              <a:gd name="connsiteX3030" fmla="*/ 550922 w 891448"/>
              <a:gd name="connsiteY3030" fmla="*/ 202669 h 826530"/>
              <a:gd name="connsiteX3031" fmla="*/ 546941 w 891448"/>
              <a:gd name="connsiteY3031" fmla="*/ 204564 h 826530"/>
              <a:gd name="connsiteX3032" fmla="*/ 545719 w 891448"/>
              <a:gd name="connsiteY3032" fmla="*/ 203815 h 826530"/>
              <a:gd name="connsiteX3033" fmla="*/ 545350 w 891448"/>
              <a:gd name="connsiteY3033" fmla="*/ 201155 h 826530"/>
              <a:gd name="connsiteX3034" fmla="*/ 546127 w 891448"/>
              <a:gd name="connsiteY3034" fmla="*/ 200553 h 826530"/>
              <a:gd name="connsiteX3035" fmla="*/ 546962 w 891448"/>
              <a:gd name="connsiteY3035" fmla="*/ 199818 h 826530"/>
              <a:gd name="connsiteX3036" fmla="*/ 548221 w 891448"/>
              <a:gd name="connsiteY3036" fmla="*/ 199568 h 826530"/>
              <a:gd name="connsiteX3037" fmla="*/ 549332 w 891448"/>
              <a:gd name="connsiteY3037" fmla="*/ 200303 h 826530"/>
              <a:gd name="connsiteX3038" fmla="*/ 549907 w 891448"/>
              <a:gd name="connsiteY3038" fmla="*/ 200905 h 826530"/>
              <a:gd name="connsiteX3039" fmla="*/ 549407 w 891448"/>
              <a:gd name="connsiteY3039" fmla="*/ 201816 h 826530"/>
              <a:gd name="connsiteX3040" fmla="*/ 549459 w 891448"/>
              <a:gd name="connsiteY3040" fmla="*/ 203095 h 826530"/>
              <a:gd name="connsiteX3041" fmla="*/ 548239 w 891448"/>
              <a:gd name="connsiteY3041" fmla="*/ 203389 h 826530"/>
              <a:gd name="connsiteX3042" fmla="*/ 547666 w 891448"/>
              <a:gd name="connsiteY3042" fmla="*/ 204285 h 826530"/>
              <a:gd name="connsiteX3043" fmla="*/ 546941 w 891448"/>
              <a:gd name="connsiteY3043" fmla="*/ 204564 h 826530"/>
              <a:gd name="connsiteX3044" fmla="*/ 546941 w 891448"/>
              <a:gd name="connsiteY3044" fmla="*/ 204564 h 826530"/>
              <a:gd name="connsiteX3045" fmla="*/ 541500 w 891448"/>
              <a:gd name="connsiteY3045" fmla="*/ 205608 h 826530"/>
              <a:gd name="connsiteX3046" fmla="*/ 541334 w 891448"/>
              <a:gd name="connsiteY3046" fmla="*/ 204050 h 826530"/>
              <a:gd name="connsiteX3047" fmla="*/ 542127 w 891448"/>
              <a:gd name="connsiteY3047" fmla="*/ 203624 h 826530"/>
              <a:gd name="connsiteX3048" fmla="*/ 542536 w 891448"/>
              <a:gd name="connsiteY3048" fmla="*/ 204271 h 826530"/>
              <a:gd name="connsiteX3049" fmla="*/ 542127 w 891448"/>
              <a:gd name="connsiteY3049" fmla="*/ 205284 h 826530"/>
              <a:gd name="connsiteX3050" fmla="*/ 541500 w 891448"/>
              <a:gd name="connsiteY3050" fmla="*/ 205608 h 826530"/>
              <a:gd name="connsiteX3051" fmla="*/ 541500 w 891448"/>
              <a:gd name="connsiteY3051" fmla="*/ 205608 h 826530"/>
              <a:gd name="connsiteX3052" fmla="*/ 520463 w 891448"/>
              <a:gd name="connsiteY3052" fmla="*/ 208223 h 826530"/>
              <a:gd name="connsiteX3053" fmla="*/ 519430 w 891448"/>
              <a:gd name="connsiteY3053" fmla="*/ 207195 h 826530"/>
              <a:gd name="connsiteX3054" fmla="*/ 517578 w 891448"/>
              <a:gd name="connsiteY3054" fmla="*/ 207342 h 826530"/>
              <a:gd name="connsiteX3055" fmla="*/ 516397 w 891448"/>
              <a:gd name="connsiteY3055" fmla="*/ 206240 h 826530"/>
              <a:gd name="connsiteX3056" fmla="*/ 516397 w 891448"/>
              <a:gd name="connsiteY3056" fmla="*/ 204241 h 826530"/>
              <a:gd name="connsiteX3057" fmla="*/ 516991 w 891448"/>
              <a:gd name="connsiteY3057" fmla="*/ 203418 h 826530"/>
              <a:gd name="connsiteX3058" fmla="*/ 516769 w 891448"/>
              <a:gd name="connsiteY3058" fmla="*/ 202390 h 826530"/>
              <a:gd name="connsiteX3059" fmla="*/ 517653 w 891448"/>
              <a:gd name="connsiteY3059" fmla="*/ 200391 h 826530"/>
              <a:gd name="connsiteX3060" fmla="*/ 518393 w 891448"/>
              <a:gd name="connsiteY3060" fmla="*/ 200626 h 826530"/>
              <a:gd name="connsiteX3061" fmla="*/ 519355 w 891448"/>
              <a:gd name="connsiteY3061" fmla="*/ 201949 h 826530"/>
              <a:gd name="connsiteX3062" fmla="*/ 520243 w 891448"/>
              <a:gd name="connsiteY3062" fmla="*/ 201802 h 826530"/>
              <a:gd name="connsiteX3063" fmla="*/ 519135 w 891448"/>
              <a:gd name="connsiteY3063" fmla="*/ 200318 h 826530"/>
              <a:gd name="connsiteX3064" fmla="*/ 519652 w 891448"/>
              <a:gd name="connsiteY3064" fmla="*/ 199142 h 826530"/>
              <a:gd name="connsiteX3065" fmla="*/ 518172 w 891448"/>
              <a:gd name="connsiteY3065" fmla="*/ 198775 h 826530"/>
              <a:gd name="connsiteX3066" fmla="*/ 517064 w 891448"/>
              <a:gd name="connsiteY3066" fmla="*/ 197731 h 826530"/>
              <a:gd name="connsiteX3067" fmla="*/ 517064 w 891448"/>
              <a:gd name="connsiteY3067" fmla="*/ 196703 h 826530"/>
              <a:gd name="connsiteX3068" fmla="*/ 516770 w 891448"/>
              <a:gd name="connsiteY3068" fmla="*/ 195968 h 826530"/>
              <a:gd name="connsiteX3069" fmla="*/ 517506 w 891448"/>
              <a:gd name="connsiteY3069" fmla="*/ 195894 h 826530"/>
              <a:gd name="connsiteX3070" fmla="*/ 518544 w 891448"/>
              <a:gd name="connsiteY3070" fmla="*/ 196923 h 826530"/>
              <a:gd name="connsiteX3071" fmla="*/ 519135 w 891448"/>
              <a:gd name="connsiteY3071" fmla="*/ 196188 h 826530"/>
              <a:gd name="connsiteX3072" fmla="*/ 518838 w 891448"/>
              <a:gd name="connsiteY3072" fmla="*/ 195219 h 826530"/>
              <a:gd name="connsiteX3073" fmla="*/ 520021 w 891448"/>
              <a:gd name="connsiteY3073" fmla="*/ 194484 h 826530"/>
              <a:gd name="connsiteX3074" fmla="*/ 521574 w 891448"/>
              <a:gd name="connsiteY3074" fmla="*/ 195072 h 826530"/>
              <a:gd name="connsiteX3075" fmla="*/ 524748 w 891448"/>
              <a:gd name="connsiteY3075" fmla="*/ 195821 h 826530"/>
              <a:gd name="connsiteX3076" fmla="*/ 525713 w 891448"/>
              <a:gd name="connsiteY3076" fmla="*/ 195219 h 826530"/>
              <a:gd name="connsiteX3077" fmla="*/ 524603 w 891448"/>
              <a:gd name="connsiteY3077" fmla="*/ 194263 h 826530"/>
              <a:gd name="connsiteX3078" fmla="*/ 522977 w 891448"/>
              <a:gd name="connsiteY3078" fmla="*/ 194190 h 826530"/>
              <a:gd name="connsiteX3079" fmla="*/ 524012 w 891448"/>
              <a:gd name="connsiteY3079" fmla="*/ 193970 h 826530"/>
              <a:gd name="connsiteX3080" fmla="*/ 527117 w 891448"/>
              <a:gd name="connsiteY3080" fmla="*/ 193529 h 826530"/>
              <a:gd name="connsiteX3081" fmla="*/ 529109 w 891448"/>
              <a:gd name="connsiteY3081" fmla="*/ 192412 h 826530"/>
              <a:gd name="connsiteX3082" fmla="*/ 531625 w 891448"/>
              <a:gd name="connsiteY3082" fmla="*/ 192412 h 826530"/>
              <a:gd name="connsiteX3083" fmla="*/ 533841 w 891448"/>
              <a:gd name="connsiteY3083" fmla="*/ 192721 h 826530"/>
              <a:gd name="connsiteX3084" fmla="*/ 535318 w 891448"/>
              <a:gd name="connsiteY3084" fmla="*/ 191677 h 826530"/>
              <a:gd name="connsiteX3085" fmla="*/ 534210 w 891448"/>
              <a:gd name="connsiteY3085" fmla="*/ 190795 h 826530"/>
              <a:gd name="connsiteX3086" fmla="*/ 525932 w 891448"/>
              <a:gd name="connsiteY3086" fmla="*/ 189311 h 826530"/>
              <a:gd name="connsiteX3087" fmla="*/ 523862 w 891448"/>
              <a:gd name="connsiteY3087" fmla="*/ 189385 h 826530"/>
              <a:gd name="connsiteX3088" fmla="*/ 522309 w 891448"/>
              <a:gd name="connsiteY3088" fmla="*/ 188650 h 826530"/>
              <a:gd name="connsiteX3089" fmla="*/ 519574 w 891448"/>
              <a:gd name="connsiteY3089" fmla="*/ 189017 h 826530"/>
              <a:gd name="connsiteX3090" fmla="*/ 517430 w 891448"/>
              <a:gd name="connsiteY3090" fmla="*/ 187915 h 826530"/>
              <a:gd name="connsiteX3091" fmla="*/ 516172 w 891448"/>
              <a:gd name="connsiteY3091" fmla="*/ 188209 h 826530"/>
              <a:gd name="connsiteX3092" fmla="*/ 514842 w 891448"/>
              <a:gd name="connsiteY3092" fmla="*/ 187607 h 826530"/>
              <a:gd name="connsiteX3093" fmla="*/ 512995 w 891448"/>
              <a:gd name="connsiteY3093" fmla="*/ 187607 h 826530"/>
              <a:gd name="connsiteX3094" fmla="*/ 512111 w 891448"/>
              <a:gd name="connsiteY3094" fmla="*/ 188283 h 826530"/>
              <a:gd name="connsiteX3095" fmla="*/ 511076 w 891448"/>
              <a:gd name="connsiteY3095" fmla="*/ 187827 h 826530"/>
              <a:gd name="connsiteX3096" fmla="*/ 509893 w 891448"/>
              <a:gd name="connsiteY3096" fmla="*/ 187989 h 826530"/>
              <a:gd name="connsiteX3097" fmla="*/ 509081 w 891448"/>
              <a:gd name="connsiteY3097" fmla="*/ 187166 h 826530"/>
              <a:gd name="connsiteX3098" fmla="*/ 509081 w 891448"/>
              <a:gd name="connsiteY3098" fmla="*/ 184873 h 826530"/>
              <a:gd name="connsiteX3099" fmla="*/ 510634 w 891448"/>
              <a:gd name="connsiteY3099" fmla="*/ 185167 h 826530"/>
              <a:gd name="connsiteX3100" fmla="*/ 511815 w 891448"/>
              <a:gd name="connsiteY3100" fmla="*/ 184065 h 826530"/>
              <a:gd name="connsiteX3101" fmla="*/ 512997 w 891448"/>
              <a:gd name="connsiteY3101" fmla="*/ 184800 h 826530"/>
              <a:gd name="connsiteX3102" fmla="*/ 514180 w 891448"/>
              <a:gd name="connsiteY3102" fmla="*/ 184359 h 826530"/>
              <a:gd name="connsiteX3103" fmla="*/ 513365 w 891448"/>
              <a:gd name="connsiteY3103" fmla="*/ 183257 h 826530"/>
              <a:gd name="connsiteX3104" fmla="*/ 513959 w 891448"/>
              <a:gd name="connsiteY3104" fmla="*/ 181920 h 826530"/>
              <a:gd name="connsiteX3105" fmla="*/ 515064 w 891448"/>
              <a:gd name="connsiteY3105" fmla="*/ 181038 h 826530"/>
              <a:gd name="connsiteX3106" fmla="*/ 517061 w 891448"/>
              <a:gd name="connsiteY3106" fmla="*/ 180965 h 826530"/>
              <a:gd name="connsiteX3107" fmla="*/ 518024 w 891448"/>
              <a:gd name="connsiteY3107" fmla="*/ 180509 h 826530"/>
              <a:gd name="connsiteX3108" fmla="*/ 518244 w 891448"/>
              <a:gd name="connsiteY3108" fmla="*/ 182287 h 826530"/>
              <a:gd name="connsiteX3109" fmla="*/ 519277 w 891448"/>
              <a:gd name="connsiteY3109" fmla="*/ 182875 h 826530"/>
              <a:gd name="connsiteX3110" fmla="*/ 519352 w 891448"/>
              <a:gd name="connsiteY3110" fmla="*/ 185696 h 826530"/>
              <a:gd name="connsiteX3111" fmla="*/ 520091 w 891448"/>
              <a:gd name="connsiteY3111" fmla="*/ 186137 h 826530"/>
              <a:gd name="connsiteX3112" fmla="*/ 520979 w 891448"/>
              <a:gd name="connsiteY3112" fmla="*/ 185021 h 826530"/>
              <a:gd name="connsiteX3113" fmla="*/ 520685 w 891448"/>
              <a:gd name="connsiteY3113" fmla="*/ 183022 h 826530"/>
              <a:gd name="connsiteX3114" fmla="*/ 519650 w 891448"/>
              <a:gd name="connsiteY3114" fmla="*/ 181626 h 826530"/>
              <a:gd name="connsiteX3115" fmla="*/ 520316 w 891448"/>
              <a:gd name="connsiteY3115" fmla="*/ 179921 h 826530"/>
              <a:gd name="connsiteX3116" fmla="*/ 522457 w 891448"/>
              <a:gd name="connsiteY3116" fmla="*/ 179187 h 826530"/>
              <a:gd name="connsiteX3117" fmla="*/ 522605 w 891448"/>
              <a:gd name="connsiteY3117" fmla="*/ 178070 h 826530"/>
              <a:gd name="connsiteX3118" fmla="*/ 520905 w 891448"/>
              <a:gd name="connsiteY3118" fmla="*/ 177409 h 826530"/>
              <a:gd name="connsiteX3119" fmla="*/ 521498 w 891448"/>
              <a:gd name="connsiteY3119" fmla="*/ 174749 h 826530"/>
              <a:gd name="connsiteX3120" fmla="*/ 523493 w 891448"/>
              <a:gd name="connsiteY3120" fmla="*/ 174014 h 826530"/>
              <a:gd name="connsiteX3121" fmla="*/ 523935 w 891448"/>
              <a:gd name="connsiteY3121" fmla="*/ 172750 h 826530"/>
              <a:gd name="connsiteX3122" fmla="*/ 526006 w 891448"/>
              <a:gd name="connsiteY3122" fmla="*/ 172089 h 826530"/>
              <a:gd name="connsiteX3123" fmla="*/ 524898 w 891448"/>
              <a:gd name="connsiteY3123" fmla="*/ 170693 h 826530"/>
              <a:gd name="connsiteX3124" fmla="*/ 523863 w 891448"/>
              <a:gd name="connsiteY3124" fmla="*/ 170767 h 826530"/>
              <a:gd name="connsiteX3125" fmla="*/ 522829 w 891448"/>
              <a:gd name="connsiteY3125" fmla="*/ 170385 h 826530"/>
              <a:gd name="connsiteX3126" fmla="*/ 523126 w 891448"/>
              <a:gd name="connsiteY3126" fmla="*/ 169209 h 826530"/>
              <a:gd name="connsiteX3127" fmla="*/ 525011 w 891448"/>
              <a:gd name="connsiteY3127" fmla="*/ 167637 h 826530"/>
              <a:gd name="connsiteX3128" fmla="*/ 525490 w 891448"/>
              <a:gd name="connsiteY3128" fmla="*/ 166784 h 826530"/>
              <a:gd name="connsiteX3129" fmla="*/ 527602 w 891448"/>
              <a:gd name="connsiteY3129" fmla="*/ 165903 h 826530"/>
              <a:gd name="connsiteX3130" fmla="*/ 528491 w 891448"/>
              <a:gd name="connsiteY3130" fmla="*/ 166608 h 826530"/>
              <a:gd name="connsiteX3131" fmla="*/ 528788 w 891448"/>
              <a:gd name="connsiteY3131" fmla="*/ 168386 h 826530"/>
              <a:gd name="connsiteX3132" fmla="*/ 529750 w 891448"/>
              <a:gd name="connsiteY3132" fmla="*/ 169341 h 826530"/>
              <a:gd name="connsiteX3133" fmla="*/ 529935 w 891448"/>
              <a:gd name="connsiteY3133" fmla="*/ 170987 h 826530"/>
              <a:gd name="connsiteX3134" fmla="*/ 529415 w 891448"/>
              <a:gd name="connsiteY3134" fmla="*/ 171722 h 826530"/>
              <a:gd name="connsiteX3135" fmla="*/ 529935 w 891448"/>
              <a:gd name="connsiteY3135" fmla="*/ 173206 h 826530"/>
              <a:gd name="connsiteX3136" fmla="*/ 531118 w 891448"/>
              <a:gd name="connsiteY3136" fmla="*/ 174543 h 826530"/>
              <a:gd name="connsiteX3137" fmla="*/ 531713 w 891448"/>
              <a:gd name="connsiteY3137" fmla="*/ 180142 h 826530"/>
              <a:gd name="connsiteX3138" fmla="*/ 531228 w 891448"/>
              <a:gd name="connsiteY3138" fmla="*/ 181964 h 826530"/>
              <a:gd name="connsiteX3139" fmla="*/ 531418 w 891448"/>
              <a:gd name="connsiteY3139" fmla="*/ 182993 h 826530"/>
              <a:gd name="connsiteX3140" fmla="*/ 533193 w 891448"/>
              <a:gd name="connsiteY3140" fmla="*/ 184110 h 826530"/>
              <a:gd name="connsiteX3141" fmla="*/ 535230 w 891448"/>
              <a:gd name="connsiteY3141" fmla="*/ 182581 h 826530"/>
              <a:gd name="connsiteX3142" fmla="*/ 534267 w 891448"/>
              <a:gd name="connsiteY3142" fmla="*/ 181215 h 826530"/>
              <a:gd name="connsiteX3143" fmla="*/ 534824 w 891448"/>
              <a:gd name="connsiteY3143" fmla="*/ 178217 h 826530"/>
              <a:gd name="connsiteX3144" fmla="*/ 536524 w 891448"/>
              <a:gd name="connsiteY3144" fmla="*/ 177835 h 826530"/>
              <a:gd name="connsiteX3145" fmla="*/ 536524 w 891448"/>
              <a:gd name="connsiteY3145" fmla="*/ 176204 h 826530"/>
              <a:gd name="connsiteX3146" fmla="*/ 533341 w 891448"/>
              <a:gd name="connsiteY3146" fmla="*/ 174014 h 826530"/>
              <a:gd name="connsiteX3147" fmla="*/ 533747 w 891448"/>
              <a:gd name="connsiteY3147" fmla="*/ 173089 h 826530"/>
              <a:gd name="connsiteX3148" fmla="*/ 535338 w 891448"/>
              <a:gd name="connsiteY3148" fmla="*/ 173280 h 826530"/>
              <a:gd name="connsiteX3149" fmla="*/ 537156 w 891448"/>
              <a:gd name="connsiteY3149" fmla="*/ 174352 h 826530"/>
              <a:gd name="connsiteX3150" fmla="*/ 536781 w 891448"/>
              <a:gd name="connsiteY3150" fmla="*/ 172839 h 826530"/>
              <a:gd name="connsiteX3151" fmla="*/ 534934 w 891448"/>
              <a:gd name="connsiteY3151" fmla="*/ 170796 h 826530"/>
              <a:gd name="connsiteX3152" fmla="*/ 534376 w 891448"/>
              <a:gd name="connsiteY3152" fmla="*/ 168239 h 826530"/>
              <a:gd name="connsiteX3153" fmla="*/ 534823 w 891448"/>
              <a:gd name="connsiteY3153" fmla="*/ 167122 h 826530"/>
              <a:gd name="connsiteX3154" fmla="*/ 535043 w 891448"/>
              <a:gd name="connsiteY3154" fmla="*/ 164419 h 826530"/>
              <a:gd name="connsiteX3155" fmla="*/ 536226 w 891448"/>
              <a:gd name="connsiteY3155" fmla="*/ 163596 h 826530"/>
              <a:gd name="connsiteX3156" fmla="*/ 537932 w 891448"/>
              <a:gd name="connsiteY3156" fmla="*/ 163375 h 826530"/>
              <a:gd name="connsiteX3157" fmla="*/ 538671 w 891448"/>
              <a:gd name="connsiteY3157" fmla="*/ 162347 h 826530"/>
              <a:gd name="connsiteX3158" fmla="*/ 540448 w 891448"/>
              <a:gd name="connsiteY3158" fmla="*/ 162449 h 826530"/>
              <a:gd name="connsiteX3159" fmla="*/ 542596 w 891448"/>
              <a:gd name="connsiteY3159" fmla="*/ 161186 h 826530"/>
              <a:gd name="connsiteX3160" fmla="*/ 543967 w 891448"/>
              <a:gd name="connsiteY3160" fmla="*/ 161377 h 826530"/>
              <a:gd name="connsiteX3161" fmla="*/ 544484 w 891448"/>
              <a:gd name="connsiteY3161" fmla="*/ 162817 h 826530"/>
              <a:gd name="connsiteX3162" fmla="*/ 546039 w 891448"/>
              <a:gd name="connsiteY3162" fmla="*/ 163640 h 826530"/>
              <a:gd name="connsiteX3163" fmla="*/ 547412 w 891448"/>
              <a:gd name="connsiteY3163" fmla="*/ 163155 h 826530"/>
              <a:gd name="connsiteX3164" fmla="*/ 548371 w 891448"/>
              <a:gd name="connsiteY3164" fmla="*/ 164228 h 826530"/>
              <a:gd name="connsiteX3165" fmla="*/ 547780 w 891448"/>
              <a:gd name="connsiteY3165" fmla="*/ 168342 h 826530"/>
              <a:gd name="connsiteX3166" fmla="*/ 546483 w 891448"/>
              <a:gd name="connsiteY3166" fmla="*/ 169900 h 826530"/>
              <a:gd name="connsiteX3167" fmla="*/ 546669 w 891448"/>
              <a:gd name="connsiteY3167" fmla="*/ 171354 h 826530"/>
              <a:gd name="connsiteX3168" fmla="*/ 547744 w 891448"/>
              <a:gd name="connsiteY3168" fmla="*/ 171310 h 826530"/>
              <a:gd name="connsiteX3169" fmla="*/ 548521 w 891448"/>
              <a:gd name="connsiteY3169" fmla="*/ 170238 h 826530"/>
              <a:gd name="connsiteX3170" fmla="*/ 549484 w 891448"/>
              <a:gd name="connsiteY3170" fmla="*/ 170458 h 826530"/>
              <a:gd name="connsiteX3171" fmla="*/ 550518 w 891448"/>
              <a:gd name="connsiteY3171" fmla="*/ 169459 h 826530"/>
              <a:gd name="connsiteX3172" fmla="*/ 550627 w 891448"/>
              <a:gd name="connsiteY3172" fmla="*/ 166417 h 826530"/>
              <a:gd name="connsiteX3173" fmla="*/ 552073 w 891448"/>
              <a:gd name="connsiteY3173" fmla="*/ 165168 h 826530"/>
              <a:gd name="connsiteX3174" fmla="*/ 553627 w 891448"/>
              <a:gd name="connsiteY3174" fmla="*/ 166344 h 826530"/>
              <a:gd name="connsiteX3175" fmla="*/ 555145 w 891448"/>
              <a:gd name="connsiteY3175" fmla="*/ 165903 h 826530"/>
              <a:gd name="connsiteX3176" fmla="*/ 555000 w 891448"/>
              <a:gd name="connsiteY3176" fmla="*/ 164081 h 826530"/>
              <a:gd name="connsiteX3177" fmla="*/ 554555 w 891448"/>
              <a:gd name="connsiteY3177" fmla="*/ 163346 h 826530"/>
              <a:gd name="connsiteX3178" fmla="*/ 555998 w 891448"/>
              <a:gd name="connsiteY3178" fmla="*/ 163419 h 826530"/>
              <a:gd name="connsiteX3179" fmla="*/ 556663 w 891448"/>
              <a:gd name="connsiteY3179" fmla="*/ 164903 h 826530"/>
              <a:gd name="connsiteX3180" fmla="*/ 556330 w 891448"/>
              <a:gd name="connsiteY3180" fmla="*/ 166241 h 826530"/>
              <a:gd name="connsiteX3181" fmla="*/ 556735 w 891448"/>
              <a:gd name="connsiteY3181" fmla="*/ 167093 h 826530"/>
              <a:gd name="connsiteX3182" fmla="*/ 556290 w 891448"/>
              <a:gd name="connsiteY3182" fmla="*/ 168019 h 826530"/>
              <a:gd name="connsiteX3183" fmla="*/ 555219 w 891448"/>
              <a:gd name="connsiteY3183" fmla="*/ 167945 h 826530"/>
              <a:gd name="connsiteX3184" fmla="*/ 556181 w 891448"/>
              <a:gd name="connsiteY3184" fmla="*/ 169723 h 826530"/>
              <a:gd name="connsiteX3185" fmla="*/ 558070 w 891448"/>
              <a:gd name="connsiteY3185" fmla="*/ 170385 h 826530"/>
              <a:gd name="connsiteX3186" fmla="*/ 558887 w 891448"/>
              <a:gd name="connsiteY3186" fmla="*/ 172207 h 826530"/>
              <a:gd name="connsiteX3187" fmla="*/ 558366 w 891448"/>
              <a:gd name="connsiteY3187" fmla="*/ 174176 h 826530"/>
              <a:gd name="connsiteX3188" fmla="*/ 556443 w 891448"/>
              <a:gd name="connsiteY3188" fmla="*/ 175469 h 826530"/>
              <a:gd name="connsiteX3189" fmla="*/ 554702 w 891448"/>
              <a:gd name="connsiteY3189" fmla="*/ 178584 h 826530"/>
              <a:gd name="connsiteX3190" fmla="*/ 554962 w 891448"/>
              <a:gd name="connsiteY3190" fmla="*/ 180818 h 826530"/>
              <a:gd name="connsiteX3191" fmla="*/ 554405 w 891448"/>
              <a:gd name="connsiteY3191" fmla="*/ 182184 h 826530"/>
              <a:gd name="connsiteX3192" fmla="*/ 552591 w 891448"/>
              <a:gd name="connsiteY3192" fmla="*/ 183228 h 826530"/>
              <a:gd name="connsiteX3193" fmla="*/ 550368 w 891448"/>
              <a:gd name="connsiteY3193" fmla="*/ 185741 h 826530"/>
              <a:gd name="connsiteX3194" fmla="*/ 549741 w 891448"/>
              <a:gd name="connsiteY3194" fmla="*/ 186931 h 826530"/>
              <a:gd name="connsiteX3195" fmla="*/ 547777 w 891448"/>
              <a:gd name="connsiteY3195" fmla="*/ 189076 h 826530"/>
              <a:gd name="connsiteX3196" fmla="*/ 547741 w 891448"/>
              <a:gd name="connsiteY3196" fmla="*/ 190164 h 826530"/>
              <a:gd name="connsiteX3197" fmla="*/ 547112 w 891448"/>
              <a:gd name="connsiteY3197" fmla="*/ 191824 h 826530"/>
              <a:gd name="connsiteX3198" fmla="*/ 545703 w 891448"/>
              <a:gd name="connsiteY3198" fmla="*/ 191898 h 826530"/>
              <a:gd name="connsiteX3199" fmla="*/ 544592 w 891448"/>
              <a:gd name="connsiteY3199" fmla="*/ 191633 h 826530"/>
              <a:gd name="connsiteX3200" fmla="*/ 543591 w 891448"/>
              <a:gd name="connsiteY3200" fmla="*/ 192412 h 826530"/>
              <a:gd name="connsiteX3201" fmla="*/ 543666 w 891448"/>
              <a:gd name="connsiteY3201" fmla="*/ 193308 h 826530"/>
              <a:gd name="connsiteX3202" fmla="*/ 546073 w 891448"/>
              <a:gd name="connsiteY3202" fmla="*/ 194601 h 826530"/>
              <a:gd name="connsiteX3203" fmla="*/ 545888 w 891448"/>
              <a:gd name="connsiteY3203" fmla="*/ 195615 h 826530"/>
              <a:gd name="connsiteX3204" fmla="*/ 543444 w 891448"/>
              <a:gd name="connsiteY3204" fmla="*/ 199098 h 826530"/>
              <a:gd name="connsiteX3205" fmla="*/ 542700 w 891448"/>
              <a:gd name="connsiteY3205" fmla="*/ 200185 h 826530"/>
              <a:gd name="connsiteX3206" fmla="*/ 542552 w 891448"/>
              <a:gd name="connsiteY3206" fmla="*/ 198878 h 826530"/>
              <a:gd name="connsiteX3207" fmla="*/ 542552 w 891448"/>
              <a:gd name="connsiteY3207" fmla="*/ 197643 h 826530"/>
              <a:gd name="connsiteX3208" fmla="*/ 541312 w 891448"/>
              <a:gd name="connsiteY3208" fmla="*/ 197144 h 826530"/>
              <a:gd name="connsiteX3209" fmla="*/ 540276 w 891448"/>
              <a:gd name="connsiteY3209" fmla="*/ 197687 h 826530"/>
              <a:gd name="connsiteX3210" fmla="*/ 540127 w 891448"/>
              <a:gd name="connsiteY3210" fmla="*/ 199024 h 826530"/>
              <a:gd name="connsiteX3211" fmla="*/ 538925 w 891448"/>
              <a:gd name="connsiteY3211" fmla="*/ 199744 h 826530"/>
              <a:gd name="connsiteX3212" fmla="*/ 537925 w 891448"/>
              <a:gd name="connsiteY3212" fmla="*/ 201096 h 826530"/>
              <a:gd name="connsiteX3213" fmla="*/ 535925 w 891448"/>
              <a:gd name="connsiteY3213" fmla="*/ 201449 h 826530"/>
              <a:gd name="connsiteX3214" fmla="*/ 535219 w 891448"/>
              <a:gd name="connsiteY3214" fmla="*/ 203242 h 826530"/>
              <a:gd name="connsiteX3215" fmla="*/ 536348 w 891448"/>
              <a:gd name="connsiteY3215" fmla="*/ 203771 h 826530"/>
              <a:gd name="connsiteX3216" fmla="*/ 538105 w 891448"/>
              <a:gd name="connsiteY3216" fmla="*/ 203506 h 826530"/>
              <a:gd name="connsiteX3217" fmla="*/ 537812 w 891448"/>
              <a:gd name="connsiteY3217" fmla="*/ 204638 h 826530"/>
              <a:gd name="connsiteX3218" fmla="*/ 536940 w 891448"/>
              <a:gd name="connsiteY3218" fmla="*/ 205828 h 826530"/>
              <a:gd name="connsiteX3219" fmla="*/ 537014 w 891448"/>
              <a:gd name="connsiteY3219" fmla="*/ 206695 h 826530"/>
              <a:gd name="connsiteX3220" fmla="*/ 536924 w 891448"/>
              <a:gd name="connsiteY3220" fmla="*/ 208547 h 826530"/>
              <a:gd name="connsiteX3221" fmla="*/ 536258 w 891448"/>
              <a:gd name="connsiteY3221" fmla="*/ 209370 h 826530"/>
              <a:gd name="connsiteX3222" fmla="*/ 535109 w 891448"/>
              <a:gd name="connsiteY3222" fmla="*/ 207401 h 826530"/>
              <a:gd name="connsiteX3223" fmla="*/ 534927 w 891448"/>
              <a:gd name="connsiteY3223" fmla="*/ 205431 h 826530"/>
              <a:gd name="connsiteX3224" fmla="*/ 534441 w 891448"/>
              <a:gd name="connsiteY3224" fmla="*/ 204329 h 826530"/>
              <a:gd name="connsiteX3225" fmla="*/ 533738 w 891448"/>
              <a:gd name="connsiteY3225" fmla="*/ 205329 h 826530"/>
              <a:gd name="connsiteX3226" fmla="*/ 533441 w 891448"/>
              <a:gd name="connsiteY3226" fmla="*/ 206960 h 826530"/>
              <a:gd name="connsiteX3227" fmla="*/ 533925 w 891448"/>
              <a:gd name="connsiteY3227" fmla="*/ 208253 h 826530"/>
              <a:gd name="connsiteX3228" fmla="*/ 532482 w 891448"/>
              <a:gd name="connsiteY3228" fmla="*/ 210178 h 826530"/>
              <a:gd name="connsiteX3229" fmla="*/ 527112 w 891448"/>
              <a:gd name="connsiteY3229" fmla="*/ 209884 h 826530"/>
              <a:gd name="connsiteX3230" fmla="*/ 526852 w 891448"/>
              <a:gd name="connsiteY3230" fmla="*/ 208209 h 826530"/>
              <a:gd name="connsiteX3231" fmla="*/ 526184 w 891448"/>
              <a:gd name="connsiteY3231" fmla="*/ 207283 h 826530"/>
              <a:gd name="connsiteX3232" fmla="*/ 524779 w 891448"/>
              <a:gd name="connsiteY3232" fmla="*/ 208811 h 826530"/>
              <a:gd name="connsiteX3233" fmla="*/ 523261 w 891448"/>
              <a:gd name="connsiteY3233" fmla="*/ 208620 h 826530"/>
              <a:gd name="connsiteX3234" fmla="*/ 523004 w 891448"/>
              <a:gd name="connsiteY3234" fmla="*/ 207401 h 826530"/>
              <a:gd name="connsiteX3235" fmla="*/ 524517 w 891448"/>
              <a:gd name="connsiteY3235" fmla="*/ 205549 h 826530"/>
              <a:gd name="connsiteX3236" fmla="*/ 522003 w 891448"/>
              <a:gd name="connsiteY3236" fmla="*/ 206622 h 826530"/>
              <a:gd name="connsiteX3237" fmla="*/ 521262 w 891448"/>
              <a:gd name="connsiteY3237" fmla="*/ 208032 h 826530"/>
              <a:gd name="connsiteX3238" fmla="*/ 520463 w 891448"/>
              <a:gd name="connsiteY3238" fmla="*/ 208223 h 826530"/>
              <a:gd name="connsiteX3239" fmla="*/ 520463 w 891448"/>
              <a:gd name="connsiteY3239" fmla="*/ 208223 h 826530"/>
              <a:gd name="connsiteX3240" fmla="*/ 387065 w 891448"/>
              <a:gd name="connsiteY3240" fmla="*/ 152134 h 826530"/>
              <a:gd name="connsiteX3241" fmla="*/ 386177 w 891448"/>
              <a:gd name="connsiteY3241" fmla="*/ 151473 h 826530"/>
              <a:gd name="connsiteX3242" fmla="*/ 387285 w 891448"/>
              <a:gd name="connsiteY3242" fmla="*/ 149180 h 826530"/>
              <a:gd name="connsiteX3243" fmla="*/ 391353 w 891448"/>
              <a:gd name="connsiteY3243" fmla="*/ 145786 h 826530"/>
              <a:gd name="connsiteX3244" fmla="*/ 394159 w 891448"/>
              <a:gd name="connsiteY3244" fmla="*/ 144889 h 826530"/>
              <a:gd name="connsiteX3245" fmla="*/ 395858 w 891448"/>
              <a:gd name="connsiteY3245" fmla="*/ 143493 h 826530"/>
              <a:gd name="connsiteX3246" fmla="*/ 397115 w 891448"/>
              <a:gd name="connsiteY3246" fmla="*/ 143346 h 826530"/>
              <a:gd name="connsiteX3247" fmla="*/ 399849 w 891448"/>
              <a:gd name="connsiteY3247" fmla="*/ 141421 h 826530"/>
              <a:gd name="connsiteX3248" fmla="*/ 402882 w 891448"/>
              <a:gd name="connsiteY3248" fmla="*/ 140907 h 826530"/>
              <a:gd name="connsiteX3249" fmla="*/ 404432 w 891448"/>
              <a:gd name="connsiteY3249" fmla="*/ 140084 h 826530"/>
              <a:gd name="connsiteX3250" fmla="*/ 405467 w 891448"/>
              <a:gd name="connsiteY3250" fmla="*/ 140231 h 826530"/>
              <a:gd name="connsiteX3251" fmla="*/ 408939 w 891448"/>
              <a:gd name="connsiteY3251" fmla="*/ 139349 h 826530"/>
              <a:gd name="connsiteX3252" fmla="*/ 409827 w 891448"/>
              <a:gd name="connsiteY3252" fmla="*/ 139570 h 826530"/>
              <a:gd name="connsiteX3253" fmla="*/ 409236 w 891448"/>
              <a:gd name="connsiteY3253" fmla="*/ 141054 h 826530"/>
              <a:gd name="connsiteX3254" fmla="*/ 406206 w 891448"/>
              <a:gd name="connsiteY3254" fmla="*/ 143346 h 826530"/>
              <a:gd name="connsiteX3255" fmla="*/ 403028 w 891448"/>
              <a:gd name="connsiteY3255" fmla="*/ 145404 h 826530"/>
              <a:gd name="connsiteX3256" fmla="*/ 396968 w 891448"/>
              <a:gd name="connsiteY3256" fmla="*/ 149988 h 826530"/>
              <a:gd name="connsiteX3257" fmla="*/ 394972 w 891448"/>
              <a:gd name="connsiteY3257" fmla="*/ 152501 h 826530"/>
              <a:gd name="connsiteX3258" fmla="*/ 393344 w 891448"/>
              <a:gd name="connsiteY3258" fmla="*/ 153030 h 826530"/>
              <a:gd name="connsiteX3259" fmla="*/ 392165 w 891448"/>
              <a:gd name="connsiteY3259" fmla="*/ 153030 h 826530"/>
              <a:gd name="connsiteX3260" fmla="*/ 391203 w 891448"/>
              <a:gd name="connsiteY3260" fmla="*/ 154353 h 826530"/>
              <a:gd name="connsiteX3261" fmla="*/ 390318 w 891448"/>
              <a:gd name="connsiteY3261" fmla="*/ 154426 h 826530"/>
              <a:gd name="connsiteX3262" fmla="*/ 389504 w 891448"/>
              <a:gd name="connsiteY3262" fmla="*/ 152207 h 826530"/>
              <a:gd name="connsiteX3263" fmla="*/ 388176 w 891448"/>
              <a:gd name="connsiteY3263" fmla="*/ 151840 h 826530"/>
              <a:gd name="connsiteX3264" fmla="*/ 387065 w 891448"/>
              <a:gd name="connsiteY3264" fmla="*/ 152134 h 826530"/>
              <a:gd name="connsiteX3265" fmla="*/ 387065 w 891448"/>
              <a:gd name="connsiteY3265" fmla="*/ 152134 h 826530"/>
              <a:gd name="connsiteX3266" fmla="*/ 485985 w 891448"/>
              <a:gd name="connsiteY3266" fmla="*/ 194043 h 826530"/>
              <a:gd name="connsiteX3267" fmla="*/ 485390 w 891448"/>
              <a:gd name="connsiteY3267" fmla="*/ 193161 h 826530"/>
              <a:gd name="connsiteX3268" fmla="*/ 485910 w 891448"/>
              <a:gd name="connsiteY3268" fmla="*/ 192530 h 826530"/>
              <a:gd name="connsiteX3269" fmla="*/ 488019 w 891448"/>
              <a:gd name="connsiteY3269" fmla="*/ 191824 h 826530"/>
              <a:gd name="connsiteX3270" fmla="*/ 488796 w 891448"/>
              <a:gd name="connsiteY3270" fmla="*/ 190296 h 826530"/>
              <a:gd name="connsiteX3271" fmla="*/ 488796 w 891448"/>
              <a:gd name="connsiteY3271" fmla="*/ 189341 h 826530"/>
              <a:gd name="connsiteX3272" fmla="*/ 491830 w 891448"/>
              <a:gd name="connsiteY3272" fmla="*/ 187666 h 826530"/>
              <a:gd name="connsiteX3273" fmla="*/ 492386 w 891448"/>
              <a:gd name="connsiteY3273" fmla="*/ 186931 h 826530"/>
              <a:gd name="connsiteX3274" fmla="*/ 494274 w 891448"/>
              <a:gd name="connsiteY3274" fmla="*/ 186857 h 826530"/>
              <a:gd name="connsiteX3275" fmla="*/ 494311 w 891448"/>
              <a:gd name="connsiteY3275" fmla="*/ 188782 h 826530"/>
              <a:gd name="connsiteX3276" fmla="*/ 494686 w 891448"/>
              <a:gd name="connsiteY3276" fmla="*/ 189929 h 826530"/>
              <a:gd name="connsiteX3277" fmla="*/ 494686 w 891448"/>
              <a:gd name="connsiteY3277" fmla="*/ 192559 h 826530"/>
              <a:gd name="connsiteX3278" fmla="*/ 494165 w 891448"/>
              <a:gd name="connsiteY3278" fmla="*/ 194425 h 826530"/>
              <a:gd name="connsiteX3279" fmla="*/ 492351 w 891448"/>
              <a:gd name="connsiteY3279" fmla="*/ 196012 h 826530"/>
              <a:gd name="connsiteX3280" fmla="*/ 490536 w 891448"/>
              <a:gd name="connsiteY3280" fmla="*/ 195894 h 826530"/>
              <a:gd name="connsiteX3281" fmla="*/ 489573 w 891448"/>
              <a:gd name="connsiteY3281" fmla="*/ 196526 h 826530"/>
              <a:gd name="connsiteX3282" fmla="*/ 487979 w 891448"/>
              <a:gd name="connsiteY3282" fmla="*/ 196526 h 826530"/>
              <a:gd name="connsiteX3283" fmla="*/ 487388 w 891448"/>
              <a:gd name="connsiteY3283" fmla="*/ 195042 h 826530"/>
              <a:gd name="connsiteX3284" fmla="*/ 485985 w 891448"/>
              <a:gd name="connsiteY3284" fmla="*/ 194043 h 826530"/>
              <a:gd name="connsiteX3285" fmla="*/ 485985 w 891448"/>
              <a:gd name="connsiteY3285" fmla="*/ 194043 h 826530"/>
              <a:gd name="connsiteX3286" fmla="*/ 406813 w 891448"/>
              <a:gd name="connsiteY3286" fmla="*/ 191178 h 826530"/>
              <a:gd name="connsiteX3287" fmla="*/ 407405 w 891448"/>
              <a:gd name="connsiteY3287" fmla="*/ 188959 h 826530"/>
              <a:gd name="connsiteX3288" fmla="*/ 407108 w 891448"/>
              <a:gd name="connsiteY3288" fmla="*/ 187328 h 826530"/>
              <a:gd name="connsiteX3289" fmla="*/ 407405 w 891448"/>
              <a:gd name="connsiteY3289" fmla="*/ 184065 h 826530"/>
              <a:gd name="connsiteX3290" fmla="*/ 410512 w 891448"/>
              <a:gd name="connsiteY3290" fmla="*/ 183478 h 826530"/>
              <a:gd name="connsiteX3291" fmla="*/ 413621 w 891448"/>
              <a:gd name="connsiteY3291" fmla="*/ 184359 h 826530"/>
              <a:gd name="connsiteX3292" fmla="*/ 415101 w 891448"/>
              <a:gd name="connsiteY3292" fmla="*/ 183331 h 826530"/>
              <a:gd name="connsiteX3293" fmla="*/ 417470 w 891448"/>
              <a:gd name="connsiteY3293" fmla="*/ 183918 h 826530"/>
              <a:gd name="connsiteX3294" fmla="*/ 419395 w 891448"/>
              <a:gd name="connsiteY3294" fmla="*/ 183624 h 826530"/>
              <a:gd name="connsiteX3295" fmla="*/ 422060 w 891448"/>
              <a:gd name="connsiteY3295" fmla="*/ 182140 h 826530"/>
              <a:gd name="connsiteX3296" fmla="*/ 425314 w 891448"/>
              <a:gd name="connsiteY3296" fmla="*/ 182140 h 826530"/>
              <a:gd name="connsiteX3297" fmla="*/ 428423 w 891448"/>
              <a:gd name="connsiteY3297" fmla="*/ 183331 h 826530"/>
              <a:gd name="connsiteX3298" fmla="*/ 430940 w 891448"/>
              <a:gd name="connsiteY3298" fmla="*/ 183331 h 826530"/>
              <a:gd name="connsiteX3299" fmla="*/ 432274 w 891448"/>
              <a:gd name="connsiteY3299" fmla="*/ 183918 h 826530"/>
              <a:gd name="connsiteX3300" fmla="*/ 433903 w 891448"/>
              <a:gd name="connsiteY3300" fmla="*/ 182449 h 826530"/>
              <a:gd name="connsiteX3301" fmla="*/ 438933 w 891448"/>
              <a:gd name="connsiteY3301" fmla="*/ 182287 h 826530"/>
              <a:gd name="connsiteX3302" fmla="*/ 439378 w 891448"/>
              <a:gd name="connsiteY3302" fmla="*/ 180965 h 826530"/>
              <a:gd name="connsiteX3303" fmla="*/ 440561 w 891448"/>
              <a:gd name="connsiteY3303" fmla="*/ 179921 h 826530"/>
              <a:gd name="connsiteX3304" fmla="*/ 439822 w 891448"/>
              <a:gd name="connsiteY3304" fmla="*/ 178893 h 826530"/>
              <a:gd name="connsiteX3305" fmla="*/ 438487 w 891448"/>
              <a:gd name="connsiteY3305" fmla="*/ 180362 h 826530"/>
              <a:gd name="connsiteX3306" fmla="*/ 435676 w 891448"/>
              <a:gd name="connsiteY3306" fmla="*/ 180362 h 826530"/>
              <a:gd name="connsiteX3307" fmla="*/ 435531 w 891448"/>
              <a:gd name="connsiteY3307" fmla="*/ 179187 h 826530"/>
              <a:gd name="connsiteX3308" fmla="*/ 432568 w 891448"/>
              <a:gd name="connsiteY3308" fmla="*/ 180524 h 826530"/>
              <a:gd name="connsiteX3309" fmla="*/ 430054 w 891448"/>
              <a:gd name="connsiteY3309" fmla="*/ 180524 h 826530"/>
              <a:gd name="connsiteX3310" fmla="*/ 430054 w 891448"/>
              <a:gd name="connsiteY3310" fmla="*/ 178893 h 826530"/>
              <a:gd name="connsiteX3311" fmla="*/ 428720 w 891448"/>
              <a:gd name="connsiteY3311" fmla="*/ 177850 h 826530"/>
              <a:gd name="connsiteX3312" fmla="*/ 427237 w 891448"/>
              <a:gd name="connsiteY3312" fmla="*/ 179040 h 826530"/>
              <a:gd name="connsiteX3313" fmla="*/ 425021 w 891448"/>
              <a:gd name="connsiteY3313" fmla="*/ 179334 h 826530"/>
              <a:gd name="connsiteX3314" fmla="*/ 423392 w 891448"/>
              <a:gd name="connsiteY3314" fmla="*/ 179774 h 826530"/>
              <a:gd name="connsiteX3315" fmla="*/ 422357 w 891448"/>
              <a:gd name="connsiteY3315" fmla="*/ 179040 h 826530"/>
              <a:gd name="connsiteX3316" fmla="*/ 420431 w 891448"/>
              <a:gd name="connsiteY3316" fmla="*/ 179481 h 826530"/>
              <a:gd name="connsiteX3317" fmla="*/ 417916 w 891448"/>
              <a:gd name="connsiteY3317" fmla="*/ 178746 h 826530"/>
              <a:gd name="connsiteX3318" fmla="*/ 417916 w 891448"/>
              <a:gd name="connsiteY3318" fmla="*/ 176968 h 826530"/>
              <a:gd name="connsiteX3319" fmla="*/ 420137 w 891448"/>
              <a:gd name="connsiteY3319" fmla="*/ 175337 h 826530"/>
              <a:gd name="connsiteX3320" fmla="*/ 422504 w 891448"/>
              <a:gd name="connsiteY3320" fmla="*/ 173559 h 826530"/>
              <a:gd name="connsiteX3321" fmla="*/ 421173 w 891448"/>
              <a:gd name="connsiteY3321" fmla="*/ 173412 h 826530"/>
              <a:gd name="connsiteX3322" fmla="*/ 418952 w 891448"/>
              <a:gd name="connsiteY3322" fmla="*/ 173852 h 826530"/>
              <a:gd name="connsiteX3323" fmla="*/ 417618 w 891448"/>
              <a:gd name="connsiteY3323" fmla="*/ 175484 h 826530"/>
              <a:gd name="connsiteX3324" fmla="*/ 416585 w 891448"/>
              <a:gd name="connsiteY3324" fmla="*/ 173265 h 826530"/>
              <a:gd name="connsiteX3325" fmla="*/ 415841 w 891448"/>
              <a:gd name="connsiteY3325" fmla="*/ 174146 h 826530"/>
              <a:gd name="connsiteX3326" fmla="*/ 415549 w 891448"/>
              <a:gd name="connsiteY3326" fmla="*/ 176071 h 826530"/>
              <a:gd name="connsiteX3327" fmla="*/ 412143 w 891448"/>
              <a:gd name="connsiteY3327" fmla="*/ 177850 h 826530"/>
              <a:gd name="connsiteX3328" fmla="*/ 411549 w 891448"/>
              <a:gd name="connsiteY3328" fmla="*/ 179187 h 826530"/>
              <a:gd name="connsiteX3329" fmla="*/ 409774 w 891448"/>
              <a:gd name="connsiteY3329" fmla="*/ 179628 h 826530"/>
              <a:gd name="connsiteX3330" fmla="*/ 407407 w 891448"/>
              <a:gd name="connsiteY3330" fmla="*/ 177996 h 826530"/>
              <a:gd name="connsiteX3331" fmla="*/ 407555 w 891448"/>
              <a:gd name="connsiteY3331" fmla="*/ 176365 h 826530"/>
              <a:gd name="connsiteX3332" fmla="*/ 408590 w 891448"/>
              <a:gd name="connsiteY3332" fmla="*/ 174896 h 826530"/>
              <a:gd name="connsiteX3333" fmla="*/ 406814 w 891448"/>
              <a:gd name="connsiteY3333" fmla="*/ 175043 h 826530"/>
              <a:gd name="connsiteX3334" fmla="*/ 405925 w 891448"/>
              <a:gd name="connsiteY3334" fmla="*/ 174308 h 826530"/>
              <a:gd name="connsiteX3335" fmla="*/ 405629 w 891448"/>
              <a:gd name="connsiteY3335" fmla="*/ 176968 h 826530"/>
              <a:gd name="connsiteX3336" fmla="*/ 404297 w 891448"/>
              <a:gd name="connsiteY3336" fmla="*/ 177996 h 826530"/>
              <a:gd name="connsiteX3337" fmla="*/ 402374 w 891448"/>
              <a:gd name="connsiteY3337" fmla="*/ 177115 h 826530"/>
              <a:gd name="connsiteX3338" fmla="*/ 402522 w 891448"/>
              <a:gd name="connsiteY3338" fmla="*/ 174749 h 826530"/>
              <a:gd name="connsiteX3339" fmla="*/ 400302 w 891448"/>
              <a:gd name="connsiteY3339" fmla="*/ 173118 h 826530"/>
              <a:gd name="connsiteX3340" fmla="*/ 400895 w 891448"/>
              <a:gd name="connsiteY3340" fmla="*/ 171487 h 826530"/>
              <a:gd name="connsiteX3341" fmla="*/ 399713 w 891448"/>
              <a:gd name="connsiteY3341" fmla="*/ 171046 h 826530"/>
              <a:gd name="connsiteX3342" fmla="*/ 399414 w 891448"/>
              <a:gd name="connsiteY3342" fmla="*/ 173118 h 826530"/>
              <a:gd name="connsiteX3343" fmla="*/ 398231 w 891448"/>
              <a:gd name="connsiteY3343" fmla="*/ 172971 h 826530"/>
              <a:gd name="connsiteX3344" fmla="*/ 396159 w 891448"/>
              <a:gd name="connsiteY3344" fmla="*/ 170002 h 826530"/>
              <a:gd name="connsiteX3345" fmla="*/ 392606 w 891448"/>
              <a:gd name="connsiteY3345" fmla="*/ 167784 h 826530"/>
              <a:gd name="connsiteX3346" fmla="*/ 392606 w 891448"/>
              <a:gd name="connsiteY3346" fmla="*/ 166902 h 826530"/>
              <a:gd name="connsiteX3347" fmla="*/ 394975 w 891448"/>
              <a:gd name="connsiteY3347" fmla="*/ 166755 h 826530"/>
              <a:gd name="connsiteX3348" fmla="*/ 394975 w 891448"/>
              <a:gd name="connsiteY3348" fmla="*/ 164830 h 826530"/>
              <a:gd name="connsiteX3349" fmla="*/ 394086 w 891448"/>
              <a:gd name="connsiteY3349" fmla="*/ 163493 h 826530"/>
              <a:gd name="connsiteX3350" fmla="*/ 398083 w 891448"/>
              <a:gd name="connsiteY3350" fmla="*/ 160833 h 826530"/>
              <a:gd name="connsiteX3351" fmla="*/ 400303 w 891448"/>
              <a:gd name="connsiteY3351" fmla="*/ 160245 h 826530"/>
              <a:gd name="connsiteX3352" fmla="*/ 401341 w 891448"/>
              <a:gd name="connsiteY3352" fmla="*/ 160833 h 826530"/>
              <a:gd name="connsiteX3353" fmla="*/ 405039 w 891448"/>
              <a:gd name="connsiteY3353" fmla="*/ 160686 h 826530"/>
              <a:gd name="connsiteX3354" fmla="*/ 407560 w 891448"/>
              <a:gd name="connsiteY3354" fmla="*/ 162303 h 826530"/>
              <a:gd name="connsiteX3355" fmla="*/ 410074 w 891448"/>
              <a:gd name="connsiteY3355" fmla="*/ 162611 h 826530"/>
              <a:gd name="connsiteX3356" fmla="*/ 411553 w 891448"/>
              <a:gd name="connsiteY3356" fmla="*/ 161421 h 826530"/>
              <a:gd name="connsiteX3357" fmla="*/ 414071 w 891448"/>
              <a:gd name="connsiteY3357" fmla="*/ 161274 h 826530"/>
              <a:gd name="connsiteX3358" fmla="*/ 416439 w 891448"/>
              <a:gd name="connsiteY3358" fmla="*/ 159643 h 826530"/>
              <a:gd name="connsiteX3359" fmla="*/ 414957 w 891448"/>
              <a:gd name="connsiteY3359" fmla="*/ 158614 h 826530"/>
              <a:gd name="connsiteX3360" fmla="*/ 413922 w 891448"/>
              <a:gd name="connsiteY3360" fmla="*/ 157718 h 826530"/>
              <a:gd name="connsiteX3361" fmla="*/ 411702 w 891448"/>
              <a:gd name="connsiteY3361" fmla="*/ 157718 h 826530"/>
              <a:gd name="connsiteX3362" fmla="*/ 409629 w 891448"/>
              <a:gd name="connsiteY3362" fmla="*/ 158306 h 826530"/>
              <a:gd name="connsiteX3363" fmla="*/ 406225 w 891448"/>
              <a:gd name="connsiteY3363" fmla="*/ 156983 h 826530"/>
              <a:gd name="connsiteX3364" fmla="*/ 404005 w 891448"/>
              <a:gd name="connsiteY3364" fmla="*/ 156983 h 826530"/>
              <a:gd name="connsiteX3365" fmla="*/ 403413 w 891448"/>
              <a:gd name="connsiteY3365" fmla="*/ 156234 h 826530"/>
              <a:gd name="connsiteX3366" fmla="*/ 406372 w 891448"/>
              <a:gd name="connsiteY3366" fmla="*/ 153427 h 826530"/>
              <a:gd name="connsiteX3367" fmla="*/ 408744 w 891448"/>
              <a:gd name="connsiteY3367" fmla="*/ 150606 h 826530"/>
              <a:gd name="connsiteX3368" fmla="*/ 410816 w 891448"/>
              <a:gd name="connsiteY3368" fmla="*/ 150326 h 826530"/>
              <a:gd name="connsiteX3369" fmla="*/ 412147 w 891448"/>
              <a:gd name="connsiteY3369" fmla="*/ 150767 h 826530"/>
              <a:gd name="connsiteX3370" fmla="*/ 415996 w 891448"/>
              <a:gd name="connsiteY3370" fmla="*/ 150018 h 826530"/>
              <a:gd name="connsiteX3371" fmla="*/ 420435 w 891448"/>
              <a:gd name="connsiteY3371" fmla="*/ 150459 h 826530"/>
              <a:gd name="connsiteX3372" fmla="*/ 422952 w 891448"/>
              <a:gd name="connsiteY3372" fmla="*/ 151208 h 826530"/>
              <a:gd name="connsiteX3373" fmla="*/ 423988 w 891448"/>
              <a:gd name="connsiteY3373" fmla="*/ 150753 h 826530"/>
              <a:gd name="connsiteX3374" fmla="*/ 423397 w 891448"/>
              <a:gd name="connsiteY3374" fmla="*/ 149577 h 826530"/>
              <a:gd name="connsiteX3375" fmla="*/ 422212 w 891448"/>
              <a:gd name="connsiteY3375" fmla="*/ 149577 h 826530"/>
              <a:gd name="connsiteX3376" fmla="*/ 420141 w 891448"/>
              <a:gd name="connsiteY3376" fmla="*/ 148534 h 826530"/>
              <a:gd name="connsiteX3377" fmla="*/ 418066 w 891448"/>
              <a:gd name="connsiteY3377" fmla="*/ 148534 h 826530"/>
              <a:gd name="connsiteX3378" fmla="*/ 413924 w 891448"/>
              <a:gd name="connsiteY3378" fmla="*/ 147358 h 826530"/>
              <a:gd name="connsiteX3379" fmla="*/ 412592 w 891448"/>
              <a:gd name="connsiteY3379" fmla="*/ 145580 h 826530"/>
              <a:gd name="connsiteX3380" fmla="*/ 414960 w 891448"/>
              <a:gd name="connsiteY3380" fmla="*/ 143802 h 826530"/>
              <a:gd name="connsiteX3381" fmla="*/ 416146 w 891448"/>
              <a:gd name="connsiteY3381" fmla="*/ 142024 h 826530"/>
              <a:gd name="connsiteX3382" fmla="*/ 417477 w 891448"/>
              <a:gd name="connsiteY3382" fmla="*/ 140995 h 826530"/>
              <a:gd name="connsiteX3383" fmla="*/ 418808 w 891448"/>
              <a:gd name="connsiteY3383" fmla="*/ 140995 h 826530"/>
              <a:gd name="connsiteX3384" fmla="*/ 421177 w 891448"/>
              <a:gd name="connsiteY3384" fmla="*/ 139805 h 826530"/>
              <a:gd name="connsiteX3385" fmla="*/ 422952 w 891448"/>
              <a:gd name="connsiteY3385" fmla="*/ 139805 h 826530"/>
              <a:gd name="connsiteX3386" fmla="*/ 423693 w 891448"/>
              <a:gd name="connsiteY3386" fmla="*/ 140848 h 826530"/>
              <a:gd name="connsiteX3387" fmla="*/ 425469 w 891448"/>
              <a:gd name="connsiteY3387" fmla="*/ 140848 h 826530"/>
              <a:gd name="connsiteX3388" fmla="*/ 427690 w 891448"/>
              <a:gd name="connsiteY3388" fmla="*/ 142773 h 826530"/>
              <a:gd name="connsiteX3389" fmla="*/ 429020 w 891448"/>
              <a:gd name="connsiteY3389" fmla="*/ 143361 h 826530"/>
              <a:gd name="connsiteX3390" fmla="*/ 428132 w 891448"/>
              <a:gd name="connsiteY3390" fmla="*/ 141436 h 826530"/>
              <a:gd name="connsiteX3391" fmla="*/ 425913 w 891448"/>
              <a:gd name="connsiteY3391" fmla="*/ 139805 h 826530"/>
              <a:gd name="connsiteX3392" fmla="*/ 425616 w 891448"/>
              <a:gd name="connsiteY3392" fmla="*/ 138174 h 826530"/>
              <a:gd name="connsiteX3393" fmla="*/ 424727 w 891448"/>
              <a:gd name="connsiteY3393" fmla="*/ 137292 h 826530"/>
              <a:gd name="connsiteX3394" fmla="*/ 425913 w 891448"/>
              <a:gd name="connsiteY3394" fmla="*/ 136102 h 826530"/>
              <a:gd name="connsiteX3395" fmla="*/ 431390 w 891448"/>
              <a:gd name="connsiteY3395" fmla="*/ 134926 h 826530"/>
              <a:gd name="connsiteX3396" fmla="*/ 433165 w 891448"/>
              <a:gd name="connsiteY3396" fmla="*/ 135367 h 826530"/>
              <a:gd name="connsiteX3397" fmla="*/ 436421 w 891448"/>
              <a:gd name="connsiteY3397" fmla="*/ 135220 h 826530"/>
              <a:gd name="connsiteX3398" fmla="*/ 438492 w 891448"/>
              <a:gd name="connsiteY3398" fmla="*/ 136998 h 826530"/>
              <a:gd name="connsiteX3399" fmla="*/ 439381 w 891448"/>
              <a:gd name="connsiteY3399" fmla="*/ 140099 h 826530"/>
              <a:gd name="connsiteX3400" fmla="*/ 437756 w 891448"/>
              <a:gd name="connsiteY3400" fmla="*/ 140995 h 826530"/>
              <a:gd name="connsiteX3401" fmla="*/ 436124 w 891448"/>
              <a:gd name="connsiteY3401" fmla="*/ 143508 h 826530"/>
              <a:gd name="connsiteX3402" fmla="*/ 436718 w 891448"/>
              <a:gd name="connsiteY3402" fmla="*/ 145286 h 826530"/>
              <a:gd name="connsiteX3403" fmla="*/ 440652 w 891448"/>
              <a:gd name="connsiteY3403" fmla="*/ 145036 h 826530"/>
              <a:gd name="connsiteX3404" fmla="*/ 441908 w 891448"/>
              <a:gd name="connsiteY3404" fmla="*/ 144228 h 826530"/>
              <a:gd name="connsiteX3405" fmla="*/ 443163 w 891448"/>
              <a:gd name="connsiteY3405" fmla="*/ 145036 h 826530"/>
              <a:gd name="connsiteX3406" fmla="*/ 444424 w 891448"/>
              <a:gd name="connsiteY3406" fmla="*/ 145036 h 826530"/>
              <a:gd name="connsiteX3407" fmla="*/ 445088 w 891448"/>
              <a:gd name="connsiteY3407" fmla="*/ 146359 h 826530"/>
              <a:gd name="connsiteX3408" fmla="*/ 445382 w 891448"/>
              <a:gd name="connsiteY3408" fmla="*/ 147549 h 826530"/>
              <a:gd name="connsiteX3409" fmla="*/ 446565 w 891448"/>
              <a:gd name="connsiteY3409" fmla="*/ 148725 h 826530"/>
              <a:gd name="connsiteX3410" fmla="*/ 446420 w 891448"/>
              <a:gd name="connsiteY3410" fmla="*/ 150135 h 826530"/>
              <a:gd name="connsiteX3411" fmla="*/ 445162 w 891448"/>
              <a:gd name="connsiteY3411" fmla="*/ 150797 h 826530"/>
              <a:gd name="connsiteX3412" fmla="*/ 444425 w 891448"/>
              <a:gd name="connsiteY3412" fmla="*/ 152207 h 826530"/>
              <a:gd name="connsiteX3413" fmla="*/ 446198 w 891448"/>
              <a:gd name="connsiteY3413" fmla="*/ 154500 h 826530"/>
              <a:gd name="connsiteX3414" fmla="*/ 446492 w 891448"/>
              <a:gd name="connsiteY3414" fmla="*/ 158702 h 826530"/>
              <a:gd name="connsiteX3415" fmla="*/ 445755 w 891448"/>
              <a:gd name="connsiteY3415" fmla="*/ 160113 h 826530"/>
              <a:gd name="connsiteX3416" fmla="*/ 443685 w 891448"/>
              <a:gd name="connsiteY3416" fmla="*/ 159452 h 826530"/>
              <a:gd name="connsiteX3417" fmla="*/ 441836 w 891448"/>
              <a:gd name="connsiteY3417" fmla="*/ 160187 h 826530"/>
              <a:gd name="connsiteX3418" fmla="*/ 442354 w 891448"/>
              <a:gd name="connsiteY3418" fmla="*/ 161436 h 826530"/>
              <a:gd name="connsiteX3419" fmla="*/ 444202 w 891448"/>
              <a:gd name="connsiteY3419" fmla="*/ 161068 h 826530"/>
              <a:gd name="connsiteX3420" fmla="*/ 446492 w 891448"/>
              <a:gd name="connsiteY3420" fmla="*/ 162038 h 826530"/>
              <a:gd name="connsiteX3421" fmla="*/ 447898 w 891448"/>
              <a:gd name="connsiteY3421" fmla="*/ 162038 h 826530"/>
              <a:gd name="connsiteX3422" fmla="*/ 446492 w 891448"/>
              <a:gd name="connsiteY3422" fmla="*/ 166241 h 826530"/>
              <a:gd name="connsiteX3423" fmla="*/ 444938 w 891448"/>
              <a:gd name="connsiteY3423" fmla="*/ 167578 h 826530"/>
              <a:gd name="connsiteX3424" fmla="*/ 444791 w 891448"/>
              <a:gd name="connsiteY3424" fmla="*/ 171266 h 826530"/>
              <a:gd name="connsiteX3425" fmla="*/ 445902 w 891448"/>
              <a:gd name="connsiteY3425" fmla="*/ 171869 h 826530"/>
              <a:gd name="connsiteX3426" fmla="*/ 448189 w 891448"/>
              <a:gd name="connsiteY3426" fmla="*/ 171266 h 826530"/>
              <a:gd name="connsiteX3427" fmla="*/ 449375 w 891448"/>
              <a:gd name="connsiteY3427" fmla="*/ 169870 h 826530"/>
              <a:gd name="connsiteX3428" fmla="*/ 450259 w 891448"/>
              <a:gd name="connsiteY3428" fmla="*/ 170752 h 826530"/>
              <a:gd name="connsiteX3429" fmla="*/ 450703 w 891448"/>
              <a:gd name="connsiteY3429" fmla="*/ 172236 h 826530"/>
              <a:gd name="connsiteX3430" fmla="*/ 452997 w 891448"/>
              <a:gd name="connsiteY3430" fmla="*/ 172530 h 826530"/>
              <a:gd name="connsiteX3431" fmla="*/ 454175 w 891448"/>
              <a:gd name="connsiteY3431" fmla="*/ 172236 h 826530"/>
              <a:gd name="connsiteX3432" fmla="*/ 457871 w 891448"/>
              <a:gd name="connsiteY3432" fmla="*/ 173191 h 826530"/>
              <a:gd name="connsiteX3433" fmla="*/ 459351 w 891448"/>
              <a:gd name="connsiteY3433" fmla="*/ 175484 h 826530"/>
              <a:gd name="connsiteX3434" fmla="*/ 460678 w 891448"/>
              <a:gd name="connsiteY3434" fmla="*/ 175043 h 826530"/>
              <a:gd name="connsiteX3435" fmla="*/ 460384 w 891448"/>
              <a:gd name="connsiteY3435" fmla="*/ 173706 h 826530"/>
              <a:gd name="connsiteX3436" fmla="*/ 459718 w 891448"/>
              <a:gd name="connsiteY3436" fmla="*/ 173118 h 826530"/>
              <a:gd name="connsiteX3437" fmla="*/ 462823 w 891448"/>
              <a:gd name="connsiteY3437" fmla="*/ 171560 h 826530"/>
              <a:gd name="connsiteX3438" fmla="*/ 462009 w 891448"/>
              <a:gd name="connsiteY3438" fmla="*/ 168166 h 826530"/>
              <a:gd name="connsiteX3439" fmla="*/ 460162 w 891448"/>
              <a:gd name="connsiteY3439" fmla="*/ 166094 h 826530"/>
              <a:gd name="connsiteX3440" fmla="*/ 460307 w 891448"/>
              <a:gd name="connsiteY3440" fmla="*/ 164624 h 826530"/>
              <a:gd name="connsiteX3441" fmla="*/ 459129 w 891448"/>
              <a:gd name="connsiteY3441" fmla="*/ 162920 h 826530"/>
              <a:gd name="connsiteX3442" fmla="*/ 460087 w 891448"/>
              <a:gd name="connsiteY3442" fmla="*/ 161891 h 826530"/>
              <a:gd name="connsiteX3443" fmla="*/ 461343 w 891448"/>
              <a:gd name="connsiteY3443" fmla="*/ 161891 h 826530"/>
              <a:gd name="connsiteX3444" fmla="*/ 464300 w 891448"/>
              <a:gd name="connsiteY3444" fmla="*/ 160701 h 826530"/>
              <a:gd name="connsiteX3445" fmla="*/ 466444 w 891448"/>
              <a:gd name="connsiteY3445" fmla="*/ 160921 h 826530"/>
              <a:gd name="connsiteX3446" fmla="*/ 467477 w 891448"/>
              <a:gd name="connsiteY3446" fmla="*/ 158041 h 826530"/>
              <a:gd name="connsiteX3447" fmla="*/ 466150 w 891448"/>
              <a:gd name="connsiteY3447" fmla="*/ 155014 h 826530"/>
              <a:gd name="connsiteX3448" fmla="*/ 465188 w 891448"/>
              <a:gd name="connsiteY3448" fmla="*/ 153971 h 826530"/>
              <a:gd name="connsiteX3449" fmla="*/ 465336 w 891448"/>
              <a:gd name="connsiteY3449" fmla="*/ 151678 h 826530"/>
              <a:gd name="connsiteX3450" fmla="*/ 464376 w 891448"/>
              <a:gd name="connsiteY3450" fmla="*/ 149239 h 826530"/>
              <a:gd name="connsiteX3451" fmla="*/ 466222 w 891448"/>
              <a:gd name="connsiteY3451" fmla="*/ 146653 h 826530"/>
              <a:gd name="connsiteX3452" fmla="*/ 467850 w 891448"/>
              <a:gd name="connsiteY3452" fmla="*/ 145624 h 826530"/>
              <a:gd name="connsiteX3453" fmla="*/ 468885 w 891448"/>
              <a:gd name="connsiteY3453" fmla="*/ 145991 h 826530"/>
              <a:gd name="connsiteX3454" fmla="*/ 470955 w 891448"/>
              <a:gd name="connsiteY3454" fmla="*/ 146065 h 826530"/>
              <a:gd name="connsiteX3455" fmla="*/ 470435 w 891448"/>
              <a:gd name="connsiteY3455" fmla="*/ 144889 h 826530"/>
              <a:gd name="connsiteX3456" fmla="*/ 471323 w 891448"/>
              <a:gd name="connsiteY3456" fmla="*/ 143111 h 826530"/>
              <a:gd name="connsiteX3457" fmla="*/ 473687 w 891448"/>
              <a:gd name="connsiteY3457" fmla="*/ 142303 h 826530"/>
              <a:gd name="connsiteX3458" fmla="*/ 478270 w 891448"/>
              <a:gd name="connsiteY3458" fmla="*/ 138012 h 826530"/>
              <a:gd name="connsiteX3459" fmla="*/ 479600 w 891448"/>
              <a:gd name="connsiteY3459" fmla="*/ 138159 h 826530"/>
              <a:gd name="connsiteX3460" fmla="*/ 482482 w 891448"/>
              <a:gd name="connsiteY3460" fmla="*/ 139555 h 826530"/>
              <a:gd name="connsiteX3461" fmla="*/ 482039 w 891448"/>
              <a:gd name="connsiteY3461" fmla="*/ 140746 h 826530"/>
              <a:gd name="connsiteX3462" fmla="*/ 482851 w 891448"/>
              <a:gd name="connsiteY3462" fmla="*/ 142377 h 826530"/>
              <a:gd name="connsiteX3463" fmla="*/ 482260 w 891448"/>
              <a:gd name="connsiteY3463" fmla="*/ 143626 h 826530"/>
              <a:gd name="connsiteX3464" fmla="*/ 480416 w 891448"/>
              <a:gd name="connsiteY3464" fmla="*/ 143699 h 826530"/>
              <a:gd name="connsiteX3465" fmla="*/ 479230 w 891448"/>
              <a:gd name="connsiteY3465" fmla="*/ 144889 h 826530"/>
              <a:gd name="connsiteX3466" fmla="*/ 479230 w 891448"/>
              <a:gd name="connsiteY3466" fmla="*/ 146506 h 826530"/>
              <a:gd name="connsiteX3467" fmla="*/ 478639 w 891448"/>
              <a:gd name="connsiteY3467" fmla="*/ 148504 h 826530"/>
              <a:gd name="connsiteX3468" fmla="*/ 478639 w 891448"/>
              <a:gd name="connsiteY3468" fmla="*/ 151017 h 826530"/>
              <a:gd name="connsiteX3469" fmla="*/ 479230 w 891448"/>
              <a:gd name="connsiteY3469" fmla="*/ 151752 h 826530"/>
              <a:gd name="connsiteX3470" fmla="*/ 479230 w 891448"/>
              <a:gd name="connsiteY3470" fmla="*/ 156704 h 826530"/>
              <a:gd name="connsiteX3471" fmla="*/ 478270 w 891448"/>
              <a:gd name="connsiteY3471" fmla="*/ 157600 h 826530"/>
              <a:gd name="connsiteX3472" fmla="*/ 477236 w 891448"/>
              <a:gd name="connsiteY3472" fmla="*/ 157600 h 826530"/>
              <a:gd name="connsiteX3473" fmla="*/ 474354 w 891448"/>
              <a:gd name="connsiteY3473" fmla="*/ 160187 h 826530"/>
              <a:gd name="connsiteX3474" fmla="*/ 472730 w 891448"/>
              <a:gd name="connsiteY3474" fmla="*/ 161362 h 826530"/>
              <a:gd name="connsiteX3475" fmla="*/ 472730 w 891448"/>
              <a:gd name="connsiteY3475" fmla="*/ 162097 h 826530"/>
              <a:gd name="connsiteX3476" fmla="*/ 473763 w 891448"/>
              <a:gd name="connsiteY3476" fmla="*/ 162170 h 826530"/>
              <a:gd name="connsiteX3477" fmla="*/ 475537 w 891448"/>
              <a:gd name="connsiteY3477" fmla="*/ 161656 h 826530"/>
              <a:gd name="connsiteX3478" fmla="*/ 478492 w 891448"/>
              <a:gd name="connsiteY3478" fmla="*/ 161803 h 826530"/>
              <a:gd name="connsiteX3479" fmla="*/ 479009 w 891448"/>
              <a:gd name="connsiteY3479" fmla="*/ 162846 h 826530"/>
              <a:gd name="connsiteX3480" fmla="*/ 477533 w 891448"/>
              <a:gd name="connsiteY3480" fmla="*/ 165139 h 826530"/>
              <a:gd name="connsiteX3481" fmla="*/ 474279 w 891448"/>
              <a:gd name="connsiteY3481" fmla="*/ 166975 h 826530"/>
              <a:gd name="connsiteX3482" fmla="*/ 471472 w 891448"/>
              <a:gd name="connsiteY3482" fmla="*/ 169488 h 826530"/>
              <a:gd name="connsiteX3483" fmla="*/ 470807 w 891448"/>
              <a:gd name="connsiteY3483" fmla="*/ 171340 h 826530"/>
              <a:gd name="connsiteX3484" fmla="*/ 471621 w 891448"/>
              <a:gd name="connsiteY3484" fmla="*/ 172368 h 826530"/>
              <a:gd name="connsiteX3485" fmla="*/ 472580 w 891448"/>
              <a:gd name="connsiteY3485" fmla="*/ 170443 h 826530"/>
              <a:gd name="connsiteX3486" fmla="*/ 476128 w 891448"/>
              <a:gd name="connsiteY3486" fmla="*/ 168827 h 826530"/>
              <a:gd name="connsiteX3487" fmla="*/ 477456 w 891448"/>
              <a:gd name="connsiteY3487" fmla="*/ 167490 h 826530"/>
              <a:gd name="connsiteX3488" fmla="*/ 478713 w 891448"/>
              <a:gd name="connsiteY3488" fmla="*/ 166975 h 826530"/>
              <a:gd name="connsiteX3489" fmla="*/ 481449 w 891448"/>
              <a:gd name="connsiteY3489" fmla="*/ 168313 h 826530"/>
              <a:gd name="connsiteX3490" fmla="*/ 481152 w 891448"/>
              <a:gd name="connsiteY3490" fmla="*/ 170899 h 826530"/>
              <a:gd name="connsiteX3491" fmla="*/ 479599 w 891448"/>
              <a:gd name="connsiteY3491" fmla="*/ 173852 h 826530"/>
              <a:gd name="connsiteX3492" fmla="*/ 480041 w 891448"/>
              <a:gd name="connsiteY3492" fmla="*/ 174955 h 826530"/>
              <a:gd name="connsiteX3493" fmla="*/ 481966 w 891448"/>
              <a:gd name="connsiteY3493" fmla="*/ 172883 h 826530"/>
              <a:gd name="connsiteX3494" fmla="*/ 483590 w 891448"/>
              <a:gd name="connsiteY3494" fmla="*/ 173103 h 826530"/>
              <a:gd name="connsiteX3495" fmla="*/ 483961 w 891448"/>
              <a:gd name="connsiteY3495" fmla="*/ 171928 h 826530"/>
              <a:gd name="connsiteX3496" fmla="*/ 483516 w 891448"/>
              <a:gd name="connsiteY3496" fmla="*/ 171413 h 826530"/>
              <a:gd name="connsiteX3497" fmla="*/ 484699 w 891448"/>
              <a:gd name="connsiteY3497" fmla="*/ 169488 h 826530"/>
              <a:gd name="connsiteX3498" fmla="*/ 484996 w 891448"/>
              <a:gd name="connsiteY3498" fmla="*/ 167416 h 826530"/>
              <a:gd name="connsiteX3499" fmla="*/ 488174 w 891448"/>
              <a:gd name="connsiteY3499" fmla="*/ 165124 h 826530"/>
              <a:gd name="connsiteX3500" fmla="*/ 489429 w 891448"/>
              <a:gd name="connsiteY3500" fmla="*/ 165050 h 826530"/>
              <a:gd name="connsiteX3501" fmla="*/ 491945 w 891448"/>
              <a:gd name="connsiteY3501" fmla="*/ 166681 h 826530"/>
              <a:gd name="connsiteX3502" fmla="*/ 493128 w 891448"/>
              <a:gd name="connsiteY3502" fmla="*/ 169929 h 826530"/>
              <a:gd name="connsiteX3503" fmla="*/ 494016 w 891448"/>
              <a:gd name="connsiteY3503" fmla="*/ 171487 h 826530"/>
              <a:gd name="connsiteX3504" fmla="*/ 493423 w 891448"/>
              <a:gd name="connsiteY3504" fmla="*/ 174367 h 826530"/>
              <a:gd name="connsiteX3505" fmla="*/ 490836 w 891448"/>
              <a:gd name="connsiteY3505" fmla="*/ 179172 h 826530"/>
              <a:gd name="connsiteX3506" fmla="*/ 488473 w 891448"/>
              <a:gd name="connsiteY3506" fmla="*/ 181229 h 826530"/>
              <a:gd name="connsiteX3507" fmla="*/ 486551 w 891448"/>
              <a:gd name="connsiteY3507" fmla="*/ 182126 h 826530"/>
              <a:gd name="connsiteX3508" fmla="*/ 485144 w 891448"/>
              <a:gd name="connsiteY3508" fmla="*/ 182273 h 826530"/>
              <a:gd name="connsiteX3509" fmla="*/ 484627 w 891448"/>
              <a:gd name="connsiteY3509" fmla="*/ 183154 h 826530"/>
              <a:gd name="connsiteX3510" fmla="*/ 484924 w 891448"/>
              <a:gd name="connsiteY3510" fmla="*/ 184712 h 826530"/>
              <a:gd name="connsiteX3511" fmla="*/ 482783 w 891448"/>
              <a:gd name="connsiteY3511" fmla="*/ 187666 h 826530"/>
              <a:gd name="connsiteX3512" fmla="*/ 481155 w 891448"/>
              <a:gd name="connsiteY3512" fmla="*/ 187739 h 826530"/>
              <a:gd name="connsiteX3513" fmla="*/ 479233 w 891448"/>
              <a:gd name="connsiteY3513" fmla="*/ 189135 h 826530"/>
              <a:gd name="connsiteX3514" fmla="*/ 479308 w 891448"/>
              <a:gd name="connsiteY3514" fmla="*/ 190840 h 826530"/>
              <a:gd name="connsiteX3515" fmla="*/ 478567 w 891448"/>
              <a:gd name="connsiteY3515" fmla="*/ 191883 h 826530"/>
              <a:gd name="connsiteX3516" fmla="*/ 477402 w 891448"/>
              <a:gd name="connsiteY3516" fmla="*/ 191956 h 826530"/>
              <a:gd name="connsiteX3517" fmla="*/ 476476 w 891448"/>
              <a:gd name="connsiteY3517" fmla="*/ 192515 h 826530"/>
              <a:gd name="connsiteX3518" fmla="*/ 476476 w 891448"/>
              <a:gd name="connsiteY3518" fmla="*/ 193617 h 826530"/>
              <a:gd name="connsiteX3519" fmla="*/ 475516 w 891448"/>
              <a:gd name="connsiteY3519" fmla="*/ 194146 h 826530"/>
              <a:gd name="connsiteX3520" fmla="*/ 474073 w 891448"/>
              <a:gd name="connsiteY3520" fmla="*/ 192912 h 826530"/>
              <a:gd name="connsiteX3521" fmla="*/ 472292 w 891448"/>
              <a:gd name="connsiteY3521" fmla="*/ 193690 h 826530"/>
              <a:gd name="connsiteX3522" fmla="*/ 470849 w 891448"/>
              <a:gd name="connsiteY3522" fmla="*/ 193396 h 826530"/>
              <a:gd name="connsiteX3523" fmla="*/ 467518 w 891448"/>
              <a:gd name="connsiteY3523" fmla="*/ 195072 h 826530"/>
              <a:gd name="connsiteX3524" fmla="*/ 464520 w 891448"/>
              <a:gd name="connsiteY3524" fmla="*/ 195512 h 826530"/>
              <a:gd name="connsiteX3525" fmla="*/ 462077 w 891448"/>
              <a:gd name="connsiteY3525" fmla="*/ 194469 h 826530"/>
              <a:gd name="connsiteX3526" fmla="*/ 461520 w 891448"/>
              <a:gd name="connsiteY3526" fmla="*/ 193103 h 826530"/>
              <a:gd name="connsiteX3527" fmla="*/ 462742 w 891448"/>
              <a:gd name="connsiteY3527" fmla="*/ 191442 h 826530"/>
              <a:gd name="connsiteX3528" fmla="*/ 462557 w 891448"/>
              <a:gd name="connsiteY3528" fmla="*/ 190208 h 826530"/>
              <a:gd name="connsiteX3529" fmla="*/ 461889 w 891448"/>
              <a:gd name="connsiteY3529" fmla="*/ 190061 h 826530"/>
              <a:gd name="connsiteX3530" fmla="*/ 459743 w 891448"/>
              <a:gd name="connsiteY3530" fmla="*/ 191060 h 826530"/>
              <a:gd name="connsiteX3531" fmla="*/ 459296 w 891448"/>
              <a:gd name="connsiteY3531" fmla="*/ 192324 h 826530"/>
              <a:gd name="connsiteX3532" fmla="*/ 457706 w 891448"/>
              <a:gd name="connsiteY3532" fmla="*/ 192912 h 826530"/>
              <a:gd name="connsiteX3533" fmla="*/ 455114 w 891448"/>
              <a:gd name="connsiteY3533" fmla="*/ 192133 h 826530"/>
              <a:gd name="connsiteX3534" fmla="*/ 455114 w 891448"/>
              <a:gd name="connsiteY3534" fmla="*/ 190913 h 826530"/>
              <a:gd name="connsiteX3535" fmla="*/ 455965 w 891448"/>
              <a:gd name="connsiteY3535" fmla="*/ 189840 h 826530"/>
              <a:gd name="connsiteX3536" fmla="*/ 455411 w 891448"/>
              <a:gd name="connsiteY3536" fmla="*/ 188356 h 826530"/>
              <a:gd name="connsiteX3537" fmla="*/ 454077 w 891448"/>
              <a:gd name="connsiteY3537" fmla="*/ 187871 h 826530"/>
              <a:gd name="connsiteX3538" fmla="*/ 453931 w 891448"/>
              <a:gd name="connsiteY3538" fmla="*/ 189106 h 826530"/>
              <a:gd name="connsiteX3539" fmla="*/ 452709 w 891448"/>
              <a:gd name="connsiteY3539" fmla="*/ 189884 h 826530"/>
              <a:gd name="connsiteX3540" fmla="*/ 451226 w 891448"/>
              <a:gd name="connsiteY3540" fmla="*/ 189884 h 826530"/>
              <a:gd name="connsiteX3541" fmla="*/ 447965 w 891448"/>
              <a:gd name="connsiteY3541" fmla="*/ 191324 h 826530"/>
              <a:gd name="connsiteX3542" fmla="*/ 447006 w 891448"/>
              <a:gd name="connsiteY3542" fmla="*/ 192147 h 826530"/>
              <a:gd name="connsiteX3543" fmla="*/ 444856 w 891448"/>
              <a:gd name="connsiteY3543" fmla="*/ 192103 h 826530"/>
              <a:gd name="connsiteX3544" fmla="*/ 444117 w 891448"/>
              <a:gd name="connsiteY3544" fmla="*/ 191398 h 826530"/>
              <a:gd name="connsiteX3545" fmla="*/ 441488 w 891448"/>
              <a:gd name="connsiteY3545" fmla="*/ 191692 h 826530"/>
              <a:gd name="connsiteX3546" fmla="*/ 440230 w 891448"/>
              <a:gd name="connsiteY3546" fmla="*/ 190810 h 826530"/>
              <a:gd name="connsiteX3547" fmla="*/ 439418 w 891448"/>
              <a:gd name="connsiteY3547" fmla="*/ 191986 h 826530"/>
              <a:gd name="connsiteX3548" fmla="*/ 437897 w 891448"/>
              <a:gd name="connsiteY3548" fmla="*/ 191912 h 826530"/>
              <a:gd name="connsiteX3549" fmla="*/ 436454 w 891448"/>
              <a:gd name="connsiteY3549" fmla="*/ 192588 h 826530"/>
              <a:gd name="connsiteX3550" fmla="*/ 436155 w 891448"/>
              <a:gd name="connsiteY3550" fmla="*/ 194219 h 826530"/>
              <a:gd name="connsiteX3551" fmla="*/ 435121 w 891448"/>
              <a:gd name="connsiteY3551" fmla="*/ 195072 h 826530"/>
              <a:gd name="connsiteX3552" fmla="*/ 432715 w 891448"/>
              <a:gd name="connsiteY3552" fmla="*/ 195101 h 826530"/>
              <a:gd name="connsiteX3553" fmla="*/ 432232 w 891448"/>
              <a:gd name="connsiteY3553" fmla="*/ 196188 h 826530"/>
              <a:gd name="connsiteX3554" fmla="*/ 430123 w 891448"/>
              <a:gd name="connsiteY3554" fmla="*/ 196850 h 826530"/>
              <a:gd name="connsiteX3555" fmla="*/ 429457 w 891448"/>
              <a:gd name="connsiteY3555" fmla="*/ 196512 h 826530"/>
              <a:gd name="connsiteX3556" fmla="*/ 427311 w 891448"/>
              <a:gd name="connsiteY3556" fmla="*/ 197452 h 826530"/>
              <a:gd name="connsiteX3557" fmla="*/ 425014 w 891448"/>
              <a:gd name="connsiteY3557" fmla="*/ 197452 h 826530"/>
              <a:gd name="connsiteX3558" fmla="*/ 424310 w 891448"/>
              <a:gd name="connsiteY3558" fmla="*/ 196335 h 826530"/>
              <a:gd name="connsiteX3559" fmla="*/ 421536 w 891448"/>
              <a:gd name="connsiteY3559" fmla="*/ 196365 h 826530"/>
              <a:gd name="connsiteX3560" fmla="*/ 418832 w 891448"/>
              <a:gd name="connsiteY3560" fmla="*/ 197217 h 826530"/>
              <a:gd name="connsiteX3561" fmla="*/ 415797 w 891448"/>
              <a:gd name="connsiteY3561" fmla="*/ 197217 h 826530"/>
              <a:gd name="connsiteX3562" fmla="*/ 412800 w 891448"/>
              <a:gd name="connsiteY3562" fmla="*/ 195703 h 826530"/>
              <a:gd name="connsiteX3563" fmla="*/ 410134 w 891448"/>
              <a:gd name="connsiteY3563" fmla="*/ 195174 h 826530"/>
              <a:gd name="connsiteX3564" fmla="*/ 408833 w 891448"/>
              <a:gd name="connsiteY3564" fmla="*/ 193294 h 826530"/>
              <a:gd name="connsiteX3565" fmla="*/ 406813 w 891448"/>
              <a:gd name="connsiteY3565" fmla="*/ 191178 h 826530"/>
              <a:gd name="connsiteX3566" fmla="*/ 406813 w 891448"/>
              <a:gd name="connsiteY3566" fmla="*/ 191178 h 826530"/>
              <a:gd name="connsiteX3567" fmla="*/ 284692 w 891448"/>
              <a:gd name="connsiteY3567" fmla="*/ 255276 h 826530"/>
              <a:gd name="connsiteX3568" fmla="*/ 284692 w 891448"/>
              <a:gd name="connsiteY3568" fmla="*/ 251426 h 826530"/>
              <a:gd name="connsiteX3569" fmla="*/ 286468 w 891448"/>
              <a:gd name="connsiteY3569" fmla="*/ 248164 h 826530"/>
              <a:gd name="connsiteX3570" fmla="*/ 285582 w 891448"/>
              <a:gd name="connsiteY3570" fmla="*/ 245651 h 826530"/>
              <a:gd name="connsiteX3571" fmla="*/ 286321 w 891448"/>
              <a:gd name="connsiteY3571" fmla="*/ 242844 h 826530"/>
              <a:gd name="connsiteX3572" fmla="*/ 286618 w 891448"/>
              <a:gd name="connsiteY3572" fmla="*/ 240478 h 826530"/>
              <a:gd name="connsiteX3573" fmla="*/ 285287 w 891448"/>
              <a:gd name="connsiteY3573" fmla="*/ 239288 h 826530"/>
              <a:gd name="connsiteX3574" fmla="*/ 283657 w 891448"/>
              <a:gd name="connsiteY3574" fmla="*/ 233807 h 826530"/>
              <a:gd name="connsiteX3575" fmla="*/ 286026 w 891448"/>
              <a:gd name="connsiteY3575" fmla="*/ 234542 h 826530"/>
              <a:gd name="connsiteX3576" fmla="*/ 286026 w 891448"/>
              <a:gd name="connsiteY3576" fmla="*/ 232778 h 826530"/>
              <a:gd name="connsiteX3577" fmla="*/ 282476 w 891448"/>
              <a:gd name="connsiteY3577" fmla="*/ 232778 h 826530"/>
              <a:gd name="connsiteX3578" fmla="*/ 279066 w 891448"/>
              <a:gd name="connsiteY3578" fmla="*/ 231588 h 826530"/>
              <a:gd name="connsiteX3579" fmla="*/ 278921 w 891448"/>
              <a:gd name="connsiteY3579" fmla="*/ 229810 h 826530"/>
              <a:gd name="connsiteX3580" fmla="*/ 280546 w 891448"/>
              <a:gd name="connsiteY3580" fmla="*/ 230398 h 826530"/>
              <a:gd name="connsiteX3581" fmla="*/ 282620 w 891448"/>
              <a:gd name="connsiteY3581" fmla="*/ 228781 h 826530"/>
              <a:gd name="connsiteX3582" fmla="*/ 285287 w 891448"/>
              <a:gd name="connsiteY3582" fmla="*/ 227444 h 826530"/>
              <a:gd name="connsiteX3583" fmla="*/ 285583 w 891448"/>
              <a:gd name="connsiteY3583" fmla="*/ 225813 h 826530"/>
              <a:gd name="connsiteX3584" fmla="*/ 286765 w 891448"/>
              <a:gd name="connsiteY3584" fmla="*/ 225813 h 826530"/>
              <a:gd name="connsiteX3585" fmla="*/ 288395 w 891448"/>
              <a:gd name="connsiteY3585" fmla="*/ 223888 h 826530"/>
              <a:gd name="connsiteX3586" fmla="*/ 290171 w 891448"/>
              <a:gd name="connsiteY3586" fmla="*/ 223594 h 826530"/>
              <a:gd name="connsiteX3587" fmla="*/ 291209 w 891448"/>
              <a:gd name="connsiteY3587" fmla="*/ 220640 h 826530"/>
              <a:gd name="connsiteX3588" fmla="*/ 295057 w 891448"/>
              <a:gd name="connsiteY3588" fmla="*/ 219744 h 826530"/>
              <a:gd name="connsiteX3589" fmla="*/ 295350 w 891448"/>
              <a:gd name="connsiteY3589" fmla="*/ 218862 h 826530"/>
              <a:gd name="connsiteX3590" fmla="*/ 296684 w 891448"/>
              <a:gd name="connsiteY3590" fmla="*/ 218260 h 826530"/>
              <a:gd name="connsiteX3591" fmla="*/ 298460 w 891448"/>
              <a:gd name="connsiteY3591" fmla="*/ 215600 h 826530"/>
              <a:gd name="connsiteX3592" fmla="*/ 298757 w 891448"/>
              <a:gd name="connsiteY3592" fmla="*/ 212191 h 826530"/>
              <a:gd name="connsiteX3593" fmla="*/ 299349 w 891448"/>
              <a:gd name="connsiteY3593" fmla="*/ 213381 h 826530"/>
              <a:gd name="connsiteX3594" fmla="*/ 304975 w 891448"/>
              <a:gd name="connsiteY3594" fmla="*/ 214116 h 826530"/>
              <a:gd name="connsiteX3595" fmla="*/ 305123 w 891448"/>
              <a:gd name="connsiteY3595" fmla="*/ 211309 h 826530"/>
              <a:gd name="connsiteX3596" fmla="*/ 303937 w 891448"/>
              <a:gd name="connsiteY3596" fmla="*/ 208341 h 826530"/>
              <a:gd name="connsiteX3597" fmla="*/ 304086 w 891448"/>
              <a:gd name="connsiteY3597" fmla="*/ 206872 h 826530"/>
              <a:gd name="connsiteX3598" fmla="*/ 306156 w 891448"/>
              <a:gd name="connsiteY3598" fmla="*/ 206122 h 826530"/>
              <a:gd name="connsiteX3599" fmla="*/ 310745 w 891448"/>
              <a:gd name="connsiteY3599" fmla="*/ 202713 h 826530"/>
              <a:gd name="connsiteX3600" fmla="*/ 312672 w 891448"/>
              <a:gd name="connsiteY3600" fmla="*/ 199906 h 826530"/>
              <a:gd name="connsiteX3601" fmla="*/ 316817 w 891448"/>
              <a:gd name="connsiteY3601" fmla="*/ 198422 h 826530"/>
              <a:gd name="connsiteX3602" fmla="*/ 317705 w 891448"/>
              <a:gd name="connsiteY3602" fmla="*/ 196497 h 826530"/>
              <a:gd name="connsiteX3603" fmla="*/ 320370 w 891448"/>
              <a:gd name="connsiteY3603" fmla="*/ 193837 h 826530"/>
              <a:gd name="connsiteX3604" fmla="*/ 322737 w 891448"/>
              <a:gd name="connsiteY3604" fmla="*/ 193837 h 826530"/>
              <a:gd name="connsiteX3605" fmla="*/ 324072 w 891448"/>
              <a:gd name="connsiteY3605" fmla="*/ 192206 h 826530"/>
              <a:gd name="connsiteX3606" fmla="*/ 322592 w 891448"/>
              <a:gd name="connsiteY3606" fmla="*/ 190281 h 826530"/>
              <a:gd name="connsiteX3607" fmla="*/ 323183 w 891448"/>
              <a:gd name="connsiteY3607" fmla="*/ 186137 h 826530"/>
              <a:gd name="connsiteX3608" fmla="*/ 323183 w 891448"/>
              <a:gd name="connsiteY3608" fmla="*/ 183331 h 826530"/>
              <a:gd name="connsiteX3609" fmla="*/ 324220 w 891448"/>
              <a:gd name="connsiteY3609" fmla="*/ 181406 h 826530"/>
              <a:gd name="connsiteX3610" fmla="*/ 323331 w 891448"/>
              <a:gd name="connsiteY3610" fmla="*/ 180362 h 826530"/>
              <a:gd name="connsiteX3611" fmla="*/ 324072 w 891448"/>
              <a:gd name="connsiteY3611" fmla="*/ 178746 h 826530"/>
              <a:gd name="connsiteX3612" fmla="*/ 327180 w 891448"/>
              <a:gd name="connsiteY3612" fmla="*/ 177850 h 826530"/>
              <a:gd name="connsiteX3613" fmla="*/ 328808 w 891448"/>
              <a:gd name="connsiteY3613" fmla="*/ 178290 h 826530"/>
              <a:gd name="connsiteX3614" fmla="*/ 335025 w 891448"/>
              <a:gd name="connsiteY3614" fmla="*/ 177850 h 826530"/>
              <a:gd name="connsiteX3615" fmla="*/ 336502 w 891448"/>
              <a:gd name="connsiteY3615" fmla="*/ 178584 h 826530"/>
              <a:gd name="connsiteX3616" fmla="*/ 343314 w 891448"/>
              <a:gd name="connsiteY3616" fmla="*/ 178584 h 826530"/>
              <a:gd name="connsiteX3617" fmla="*/ 348051 w 891448"/>
              <a:gd name="connsiteY3617" fmla="*/ 176659 h 826530"/>
              <a:gd name="connsiteX3618" fmla="*/ 353673 w 891448"/>
              <a:gd name="connsiteY3618" fmla="*/ 178290 h 826530"/>
              <a:gd name="connsiteX3619" fmla="*/ 353082 w 891448"/>
              <a:gd name="connsiteY3619" fmla="*/ 180509 h 826530"/>
              <a:gd name="connsiteX3620" fmla="*/ 354413 w 891448"/>
              <a:gd name="connsiteY3620" fmla="*/ 181552 h 826530"/>
              <a:gd name="connsiteX3621" fmla="*/ 355748 w 891448"/>
              <a:gd name="connsiteY3621" fmla="*/ 183918 h 826530"/>
              <a:gd name="connsiteX3622" fmla="*/ 361076 w 891448"/>
              <a:gd name="connsiteY3622" fmla="*/ 186725 h 826530"/>
              <a:gd name="connsiteX3623" fmla="*/ 361374 w 891448"/>
              <a:gd name="connsiteY3623" fmla="*/ 188209 h 826530"/>
              <a:gd name="connsiteX3624" fmla="*/ 360040 w 891448"/>
              <a:gd name="connsiteY3624" fmla="*/ 189693 h 826530"/>
              <a:gd name="connsiteX3625" fmla="*/ 361665 w 891448"/>
              <a:gd name="connsiteY3625" fmla="*/ 189400 h 826530"/>
              <a:gd name="connsiteX3626" fmla="*/ 363443 w 891448"/>
              <a:gd name="connsiteY3626" fmla="*/ 188503 h 826530"/>
              <a:gd name="connsiteX3627" fmla="*/ 365515 w 891448"/>
              <a:gd name="connsiteY3627" fmla="*/ 189693 h 826530"/>
              <a:gd name="connsiteX3628" fmla="*/ 364775 w 891448"/>
              <a:gd name="connsiteY3628" fmla="*/ 192353 h 826530"/>
              <a:gd name="connsiteX3629" fmla="*/ 361963 w 891448"/>
              <a:gd name="connsiteY3629" fmla="*/ 195322 h 826530"/>
              <a:gd name="connsiteX3630" fmla="*/ 362109 w 891448"/>
              <a:gd name="connsiteY3630" fmla="*/ 196350 h 826530"/>
              <a:gd name="connsiteX3631" fmla="*/ 366109 w 891448"/>
              <a:gd name="connsiteY3631" fmla="*/ 193837 h 826530"/>
              <a:gd name="connsiteX3632" fmla="*/ 366109 w 891448"/>
              <a:gd name="connsiteY3632" fmla="*/ 191471 h 826530"/>
              <a:gd name="connsiteX3633" fmla="*/ 367586 w 891448"/>
              <a:gd name="connsiteY3633" fmla="*/ 190134 h 826530"/>
              <a:gd name="connsiteX3634" fmla="*/ 370398 w 891448"/>
              <a:gd name="connsiteY3634" fmla="*/ 190428 h 826530"/>
              <a:gd name="connsiteX3635" fmla="*/ 373061 w 891448"/>
              <a:gd name="connsiteY3635" fmla="*/ 189546 h 826530"/>
              <a:gd name="connsiteX3636" fmla="*/ 374247 w 891448"/>
              <a:gd name="connsiteY3636" fmla="*/ 189987 h 826530"/>
              <a:gd name="connsiteX3637" fmla="*/ 374837 w 891448"/>
              <a:gd name="connsiteY3637" fmla="*/ 191912 h 826530"/>
              <a:gd name="connsiteX3638" fmla="*/ 378686 w 891448"/>
              <a:gd name="connsiteY3638" fmla="*/ 195909 h 826530"/>
              <a:gd name="connsiteX3639" fmla="*/ 379131 w 891448"/>
              <a:gd name="connsiteY3639" fmla="*/ 200950 h 826530"/>
              <a:gd name="connsiteX3640" fmla="*/ 378245 w 891448"/>
              <a:gd name="connsiteY3640" fmla="*/ 202860 h 826530"/>
              <a:gd name="connsiteX3641" fmla="*/ 379722 w 891448"/>
              <a:gd name="connsiteY3641" fmla="*/ 206269 h 826530"/>
              <a:gd name="connsiteX3642" fmla="*/ 379576 w 891448"/>
              <a:gd name="connsiteY3642" fmla="*/ 209237 h 826530"/>
              <a:gd name="connsiteX3643" fmla="*/ 378836 w 891448"/>
              <a:gd name="connsiteY3643" fmla="*/ 210266 h 826530"/>
              <a:gd name="connsiteX3644" fmla="*/ 379873 w 891448"/>
              <a:gd name="connsiteY3644" fmla="*/ 211603 h 826530"/>
              <a:gd name="connsiteX3645" fmla="*/ 379873 w 891448"/>
              <a:gd name="connsiteY3645" fmla="*/ 213675 h 826530"/>
              <a:gd name="connsiteX3646" fmla="*/ 380319 w 891448"/>
              <a:gd name="connsiteY3646" fmla="*/ 215600 h 826530"/>
              <a:gd name="connsiteX3647" fmla="*/ 378543 w 891448"/>
              <a:gd name="connsiteY3647" fmla="*/ 217966 h 826530"/>
              <a:gd name="connsiteX3648" fmla="*/ 374695 w 891448"/>
              <a:gd name="connsiteY3648" fmla="*/ 218848 h 826530"/>
              <a:gd name="connsiteX3649" fmla="*/ 373212 w 891448"/>
              <a:gd name="connsiteY3649" fmla="*/ 219891 h 826530"/>
              <a:gd name="connsiteX3650" fmla="*/ 368886 w 891448"/>
              <a:gd name="connsiteY3650" fmla="*/ 220420 h 826530"/>
              <a:gd name="connsiteX3651" fmla="*/ 365783 w 891448"/>
              <a:gd name="connsiteY3651" fmla="*/ 220126 h 826530"/>
              <a:gd name="connsiteX3652" fmla="*/ 360166 w 891448"/>
              <a:gd name="connsiteY3652" fmla="*/ 222639 h 826530"/>
              <a:gd name="connsiteX3653" fmla="*/ 356543 w 891448"/>
              <a:gd name="connsiteY3653" fmla="*/ 222933 h 826530"/>
              <a:gd name="connsiteX3654" fmla="*/ 352108 w 891448"/>
              <a:gd name="connsiteY3654" fmla="*/ 225005 h 826530"/>
              <a:gd name="connsiteX3655" fmla="*/ 350336 w 891448"/>
              <a:gd name="connsiteY3655" fmla="*/ 225078 h 826530"/>
              <a:gd name="connsiteX3656" fmla="*/ 348117 w 891448"/>
              <a:gd name="connsiteY3656" fmla="*/ 226562 h 826530"/>
              <a:gd name="connsiteX3657" fmla="*/ 344569 w 891448"/>
              <a:gd name="connsiteY3657" fmla="*/ 226709 h 826530"/>
              <a:gd name="connsiteX3658" fmla="*/ 343165 w 891448"/>
              <a:gd name="connsiteY3658" fmla="*/ 227664 h 826530"/>
              <a:gd name="connsiteX3659" fmla="*/ 342131 w 891448"/>
              <a:gd name="connsiteY3659" fmla="*/ 226562 h 826530"/>
              <a:gd name="connsiteX3660" fmla="*/ 340875 w 891448"/>
              <a:gd name="connsiteY3660" fmla="*/ 227150 h 826530"/>
              <a:gd name="connsiteX3661" fmla="*/ 337403 w 891448"/>
              <a:gd name="connsiteY3661" fmla="*/ 227885 h 826530"/>
              <a:gd name="connsiteX3662" fmla="*/ 336440 w 891448"/>
              <a:gd name="connsiteY3662" fmla="*/ 230545 h 826530"/>
              <a:gd name="connsiteX3663" fmla="*/ 334592 w 891448"/>
              <a:gd name="connsiteY3663" fmla="*/ 232543 h 826530"/>
              <a:gd name="connsiteX3664" fmla="*/ 333413 w 891448"/>
              <a:gd name="connsiteY3664" fmla="*/ 232616 h 826530"/>
              <a:gd name="connsiteX3665" fmla="*/ 332673 w 891448"/>
              <a:gd name="connsiteY3665" fmla="*/ 235497 h 826530"/>
              <a:gd name="connsiteX3666" fmla="*/ 330011 w 891448"/>
              <a:gd name="connsiteY3666" fmla="*/ 236085 h 826530"/>
              <a:gd name="connsiteX3667" fmla="*/ 327720 w 891448"/>
              <a:gd name="connsiteY3667" fmla="*/ 238156 h 826530"/>
              <a:gd name="connsiteX3668" fmla="*/ 324911 w 891448"/>
              <a:gd name="connsiteY3668" fmla="*/ 237936 h 826530"/>
              <a:gd name="connsiteX3669" fmla="*/ 323139 w 891448"/>
              <a:gd name="connsiteY3669" fmla="*/ 235276 h 826530"/>
              <a:gd name="connsiteX3670" fmla="*/ 322031 w 891448"/>
              <a:gd name="connsiteY3670" fmla="*/ 237863 h 826530"/>
              <a:gd name="connsiteX3671" fmla="*/ 321734 w 891448"/>
              <a:gd name="connsiteY3671" fmla="*/ 239935 h 826530"/>
              <a:gd name="connsiteX3672" fmla="*/ 319369 w 891448"/>
              <a:gd name="connsiteY3672" fmla="*/ 240816 h 826530"/>
              <a:gd name="connsiteX3673" fmla="*/ 316783 w 891448"/>
              <a:gd name="connsiteY3673" fmla="*/ 243476 h 826530"/>
              <a:gd name="connsiteX3674" fmla="*/ 316263 w 891448"/>
              <a:gd name="connsiteY3674" fmla="*/ 245034 h 826530"/>
              <a:gd name="connsiteX3675" fmla="*/ 313900 w 891448"/>
              <a:gd name="connsiteY3675" fmla="*/ 247620 h 826530"/>
              <a:gd name="connsiteX3676" fmla="*/ 314267 w 891448"/>
              <a:gd name="connsiteY3676" fmla="*/ 249016 h 826530"/>
              <a:gd name="connsiteX3677" fmla="*/ 311309 w 891448"/>
              <a:gd name="connsiteY3677" fmla="*/ 251822 h 826530"/>
              <a:gd name="connsiteX3678" fmla="*/ 309462 w 891448"/>
              <a:gd name="connsiteY3678" fmla="*/ 253968 h 826530"/>
              <a:gd name="connsiteX3679" fmla="*/ 306435 w 891448"/>
              <a:gd name="connsiteY3679" fmla="*/ 253747 h 826530"/>
              <a:gd name="connsiteX3680" fmla="*/ 303774 w 891448"/>
              <a:gd name="connsiteY3680" fmla="*/ 255085 h 826530"/>
              <a:gd name="connsiteX3681" fmla="*/ 302074 w 891448"/>
              <a:gd name="connsiteY3681" fmla="*/ 255158 h 826530"/>
              <a:gd name="connsiteX3682" fmla="*/ 300892 w 891448"/>
              <a:gd name="connsiteY3682" fmla="*/ 253307 h 826530"/>
              <a:gd name="connsiteX3683" fmla="*/ 302443 w 891448"/>
              <a:gd name="connsiteY3683" fmla="*/ 252058 h 826530"/>
              <a:gd name="connsiteX3684" fmla="*/ 302297 w 891448"/>
              <a:gd name="connsiteY3684" fmla="*/ 249545 h 826530"/>
              <a:gd name="connsiteX3685" fmla="*/ 301186 w 891448"/>
              <a:gd name="connsiteY3685" fmla="*/ 248355 h 826530"/>
              <a:gd name="connsiteX3686" fmla="*/ 299486 w 891448"/>
              <a:gd name="connsiteY3686" fmla="*/ 249912 h 826530"/>
              <a:gd name="connsiteX3687" fmla="*/ 299561 w 891448"/>
              <a:gd name="connsiteY3687" fmla="*/ 250867 h 826530"/>
              <a:gd name="connsiteX3688" fmla="*/ 298305 w 891448"/>
              <a:gd name="connsiteY3688" fmla="*/ 251470 h 826530"/>
              <a:gd name="connsiteX3689" fmla="*/ 295275 w 891448"/>
              <a:gd name="connsiteY3689" fmla="*/ 254203 h 826530"/>
              <a:gd name="connsiteX3690" fmla="*/ 292687 w 891448"/>
              <a:gd name="connsiteY3690" fmla="*/ 254864 h 826530"/>
              <a:gd name="connsiteX3691" fmla="*/ 290860 w 891448"/>
              <a:gd name="connsiteY3691" fmla="*/ 254526 h 826530"/>
              <a:gd name="connsiteX3692" fmla="*/ 288715 w 891448"/>
              <a:gd name="connsiteY3692" fmla="*/ 255129 h 826530"/>
              <a:gd name="connsiteX3693" fmla="*/ 287085 w 891448"/>
              <a:gd name="connsiteY3693" fmla="*/ 256686 h 826530"/>
              <a:gd name="connsiteX3694" fmla="*/ 286085 w 891448"/>
              <a:gd name="connsiteY3694" fmla="*/ 256201 h 826530"/>
              <a:gd name="connsiteX3695" fmla="*/ 284495 w 891448"/>
              <a:gd name="connsiteY3695" fmla="*/ 256231 h 826530"/>
              <a:gd name="connsiteX3696" fmla="*/ 284692 w 891448"/>
              <a:gd name="connsiteY3696" fmla="*/ 255276 h 826530"/>
              <a:gd name="connsiteX3697" fmla="*/ 284692 w 891448"/>
              <a:gd name="connsiteY3697" fmla="*/ 255276 h 826530"/>
              <a:gd name="connsiteX3698" fmla="*/ 545666 w 891448"/>
              <a:gd name="connsiteY3698" fmla="*/ 224564 h 826530"/>
              <a:gd name="connsiteX3699" fmla="*/ 546518 w 891448"/>
              <a:gd name="connsiteY3699" fmla="*/ 225019 h 826530"/>
              <a:gd name="connsiteX3700" fmla="*/ 547293 w 891448"/>
              <a:gd name="connsiteY3700" fmla="*/ 226533 h 826530"/>
              <a:gd name="connsiteX3701" fmla="*/ 546741 w 891448"/>
              <a:gd name="connsiteY3701" fmla="*/ 228385 h 826530"/>
              <a:gd name="connsiteX3702" fmla="*/ 546035 w 891448"/>
              <a:gd name="connsiteY3702" fmla="*/ 228914 h 826530"/>
              <a:gd name="connsiteX3703" fmla="*/ 545332 w 891448"/>
              <a:gd name="connsiteY3703" fmla="*/ 227944 h 826530"/>
              <a:gd name="connsiteX3704" fmla="*/ 544742 w 891448"/>
              <a:gd name="connsiteY3704" fmla="*/ 225636 h 826530"/>
              <a:gd name="connsiteX3705" fmla="*/ 545666 w 891448"/>
              <a:gd name="connsiteY3705" fmla="*/ 224564 h 826530"/>
              <a:gd name="connsiteX3706" fmla="*/ 545666 w 891448"/>
              <a:gd name="connsiteY3706" fmla="*/ 224564 h 826530"/>
              <a:gd name="connsiteX3707" fmla="*/ 525524 w 891448"/>
              <a:gd name="connsiteY3707" fmla="*/ 224858 h 826530"/>
              <a:gd name="connsiteX3708" fmla="*/ 526821 w 891448"/>
              <a:gd name="connsiteY3708" fmla="*/ 222712 h 826530"/>
              <a:gd name="connsiteX3709" fmla="*/ 529228 w 891448"/>
              <a:gd name="connsiteY3709" fmla="*/ 221757 h 826530"/>
              <a:gd name="connsiteX3710" fmla="*/ 530633 w 891448"/>
              <a:gd name="connsiteY3710" fmla="*/ 222756 h 826530"/>
              <a:gd name="connsiteX3711" fmla="*/ 530004 w 891448"/>
              <a:gd name="connsiteY3711" fmla="*/ 223932 h 826530"/>
              <a:gd name="connsiteX3712" fmla="*/ 528561 w 891448"/>
              <a:gd name="connsiteY3712" fmla="*/ 224005 h 826530"/>
              <a:gd name="connsiteX3713" fmla="*/ 527155 w 891448"/>
              <a:gd name="connsiteY3713" fmla="*/ 225049 h 826530"/>
              <a:gd name="connsiteX3714" fmla="*/ 525524 w 891448"/>
              <a:gd name="connsiteY3714" fmla="*/ 224858 h 826530"/>
              <a:gd name="connsiteX3715" fmla="*/ 525524 w 891448"/>
              <a:gd name="connsiteY3715" fmla="*/ 224858 h 826530"/>
              <a:gd name="connsiteX3716" fmla="*/ 506050 w 891448"/>
              <a:gd name="connsiteY3716" fmla="*/ 236143 h 826530"/>
              <a:gd name="connsiteX3717" fmla="*/ 506865 w 891448"/>
              <a:gd name="connsiteY3717" fmla="*/ 237436 h 826530"/>
              <a:gd name="connsiteX3718" fmla="*/ 509421 w 891448"/>
              <a:gd name="connsiteY3718" fmla="*/ 238142 h 826530"/>
              <a:gd name="connsiteX3719" fmla="*/ 512047 w 891448"/>
              <a:gd name="connsiteY3719" fmla="*/ 240111 h 826530"/>
              <a:gd name="connsiteX3720" fmla="*/ 512936 w 891448"/>
              <a:gd name="connsiteY3720" fmla="*/ 239038 h 826530"/>
              <a:gd name="connsiteX3721" fmla="*/ 514825 w 891448"/>
              <a:gd name="connsiteY3721" fmla="*/ 239729 h 826530"/>
              <a:gd name="connsiteX3722" fmla="*/ 517270 w 891448"/>
              <a:gd name="connsiteY3722" fmla="*/ 238480 h 826530"/>
              <a:gd name="connsiteX3723" fmla="*/ 518825 w 891448"/>
              <a:gd name="connsiteY3723" fmla="*/ 239067 h 826530"/>
              <a:gd name="connsiteX3724" fmla="*/ 520269 w 891448"/>
              <a:gd name="connsiteY3724" fmla="*/ 238700 h 826530"/>
              <a:gd name="connsiteX3725" fmla="*/ 521675 w 891448"/>
              <a:gd name="connsiteY3725" fmla="*/ 237143 h 826530"/>
              <a:gd name="connsiteX3726" fmla="*/ 524193 w 891448"/>
              <a:gd name="connsiteY3726" fmla="*/ 237289 h 826530"/>
              <a:gd name="connsiteX3727" fmla="*/ 523969 w 891448"/>
              <a:gd name="connsiteY3727" fmla="*/ 235761 h 826530"/>
              <a:gd name="connsiteX3728" fmla="*/ 521046 w 891448"/>
              <a:gd name="connsiteY3728" fmla="*/ 234027 h 826530"/>
              <a:gd name="connsiteX3729" fmla="*/ 519380 w 891448"/>
              <a:gd name="connsiteY3729" fmla="*/ 234982 h 826530"/>
              <a:gd name="connsiteX3730" fmla="*/ 516974 w 891448"/>
              <a:gd name="connsiteY3730" fmla="*/ 235291 h 826530"/>
              <a:gd name="connsiteX3731" fmla="*/ 515974 w 891448"/>
              <a:gd name="connsiteY3731" fmla="*/ 234733 h 826530"/>
              <a:gd name="connsiteX3732" fmla="*/ 513936 w 891448"/>
              <a:gd name="connsiteY3732" fmla="*/ 235908 h 826530"/>
              <a:gd name="connsiteX3733" fmla="*/ 511199 w 891448"/>
              <a:gd name="connsiteY3733" fmla="*/ 234586 h 826530"/>
              <a:gd name="connsiteX3734" fmla="*/ 509088 w 891448"/>
              <a:gd name="connsiteY3734" fmla="*/ 236099 h 826530"/>
              <a:gd name="connsiteX3735" fmla="*/ 506719 w 891448"/>
              <a:gd name="connsiteY3735" fmla="*/ 235835 h 826530"/>
              <a:gd name="connsiteX3736" fmla="*/ 506050 w 891448"/>
              <a:gd name="connsiteY3736" fmla="*/ 236143 h 826530"/>
              <a:gd name="connsiteX3737" fmla="*/ 506050 w 891448"/>
              <a:gd name="connsiteY3737" fmla="*/ 236143 h 826530"/>
              <a:gd name="connsiteX3738" fmla="*/ 494572 w 891448"/>
              <a:gd name="connsiteY3738" fmla="*/ 307677 h 826530"/>
              <a:gd name="connsiteX3739" fmla="*/ 493907 w 891448"/>
              <a:gd name="connsiteY3739" fmla="*/ 306972 h 826530"/>
              <a:gd name="connsiteX3740" fmla="*/ 494424 w 891448"/>
              <a:gd name="connsiteY3740" fmla="*/ 305737 h 826530"/>
              <a:gd name="connsiteX3741" fmla="*/ 495310 w 891448"/>
              <a:gd name="connsiteY3741" fmla="*/ 305414 h 826530"/>
              <a:gd name="connsiteX3742" fmla="*/ 495310 w 891448"/>
              <a:gd name="connsiteY3742" fmla="*/ 307339 h 826530"/>
              <a:gd name="connsiteX3743" fmla="*/ 494572 w 891448"/>
              <a:gd name="connsiteY3743" fmla="*/ 307677 h 826530"/>
              <a:gd name="connsiteX3744" fmla="*/ 494572 w 891448"/>
              <a:gd name="connsiteY3744" fmla="*/ 307677 h 826530"/>
              <a:gd name="connsiteX3745" fmla="*/ 482401 w 891448"/>
              <a:gd name="connsiteY3745" fmla="*/ 305634 h 826530"/>
              <a:gd name="connsiteX3746" fmla="*/ 481144 w 891448"/>
              <a:gd name="connsiteY3746" fmla="*/ 304606 h 826530"/>
              <a:gd name="connsiteX3747" fmla="*/ 480999 w 891448"/>
              <a:gd name="connsiteY3747" fmla="*/ 302313 h 826530"/>
              <a:gd name="connsiteX3748" fmla="*/ 480185 w 891448"/>
              <a:gd name="connsiteY3748" fmla="*/ 301417 h 826530"/>
              <a:gd name="connsiteX3749" fmla="*/ 478929 w 891448"/>
              <a:gd name="connsiteY3749" fmla="*/ 302534 h 826530"/>
              <a:gd name="connsiteX3750" fmla="*/ 478483 w 891448"/>
              <a:gd name="connsiteY3750" fmla="*/ 301417 h 826530"/>
              <a:gd name="connsiteX3751" fmla="*/ 479001 w 891448"/>
              <a:gd name="connsiteY3751" fmla="*/ 299433 h 826530"/>
              <a:gd name="connsiteX3752" fmla="*/ 478555 w 891448"/>
              <a:gd name="connsiteY3752" fmla="*/ 297288 h 826530"/>
              <a:gd name="connsiteX3753" fmla="*/ 477151 w 891448"/>
              <a:gd name="connsiteY3753" fmla="*/ 295804 h 826530"/>
              <a:gd name="connsiteX3754" fmla="*/ 478336 w 891448"/>
              <a:gd name="connsiteY3754" fmla="*/ 293511 h 826530"/>
              <a:gd name="connsiteX3755" fmla="*/ 477968 w 891448"/>
              <a:gd name="connsiteY3755" fmla="*/ 290558 h 826530"/>
              <a:gd name="connsiteX3756" fmla="*/ 478632 w 891448"/>
              <a:gd name="connsiteY3756" fmla="*/ 289309 h 826530"/>
              <a:gd name="connsiteX3757" fmla="*/ 477152 w 891448"/>
              <a:gd name="connsiteY3757" fmla="*/ 288559 h 826530"/>
              <a:gd name="connsiteX3758" fmla="*/ 476266 w 891448"/>
              <a:gd name="connsiteY3758" fmla="*/ 286796 h 826530"/>
              <a:gd name="connsiteX3759" fmla="*/ 476266 w 891448"/>
              <a:gd name="connsiteY3759" fmla="*/ 285165 h 826530"/>
              <a:gd name="connsiteX3760" fmla="*/ 474567 w 891448"/>
              <a:gd name="connsiteY3760" fmla="*/ 283019 h 826530"/>
              <a:gd name="connsiteX3761" fmla="*/ 474716 w 891448"/>
              <a:gd name="connsiteY3761" fmla="*/ 279845 h 826530"/>
              <a:gd name="connsiteX3762" fmla="*/ 473386 w 891448"/>
              <a:gd name="connsiteY3762" fmla="*/ 277406 h 826530"/>
              <a:gd name="connsiteX3763" fmla="*/ 472351 w 891448"/>
              <a:gd name="connsiteY3763" fmla="*/ 277406 h 826530"/>
              <a:gd name="connsiteX3764" fmla="*/ 471686 w 891448"/>
              <a:gd name="connsiteY3764" fmla="*/ 276436 h 826530"/>
              <a:gd name="connsiteX3765" fmla="*/ 471837 w 891448"/>
              <a:gd name="connsiteY3765" fmla="*/ 274158 h 826530"/>
              <a:gd name="connsiteX3766" fmla="*/ 470726 w 891448"/>
              <a:gd name="connsiteY3766" fmla="*/ 273556 h 826530"/>
              <a:gd name="connsiteX3767" fmla="*/ 469176 w 891448"/>
              <a:gd name="connsiteY3767" fmla="*/ 274526 h 826530"/>
              <a:gd name="connsiteX3768" fmla="*/ 468359 w 891448"/>
              <a:gd name="connsiteY3768" fmla="*/ 273718 h 826530"/>
              <a:gd name="connsiteX3769" fmla="*/ 466882 w 891448"/>
              <a:gd name="connsiteY3769" fmla="*/ 274011 h 826530"/>
              <a:gd name="connsiteX3770" fmla="*/ 465925 w 891448"/>
              <a:gd name="connsiteY3770" fmla="*/ 273041 h 826530"/>
              <a:gd name="connsiteX3771" fmla="*/ 465774 w 891448"/>
              <a:gd name="connsiteY3771" fmla="*/ 270823 h 826530"/>
              <a:gd name="connsiteX3772" fmla="*/ 467844 w 891448"/>
              <a:gd name="connsiteY3772" fmla="*/ 269720 h 826530"/>
              <a:gd name="connsiteX3773" fmla="*/ 468287 w 891448"/>
              <a:gd name="connsiteY3773" fmla="*/ 266840 h 826530"/>
              <a:gd name="connsiteX3774" fmla="*/ 467252 w 891448"/>
              <a:gd name="connsiteY3774" fmla="*/ 265430 h 826530"/>
              <a:gd name="connsiteX3775" fmla="*/ 467769 w 891448"/>
              <a:gd name="connsiteY3775" fmla="*/ 264254 h 826530"/>
              <a:gd name="connsiteX3776" fmla="*/ 467769 w 891448"/>
              <a:gd name="connsiteY3776" fmla="*/ 260771 h 826530"/>
              <a:gd name="connsiteX3777" fmla="*/ 467030 w 891448"/>
              <a:gd name="connsiteY3777" fmla="*/ 259376 h 826530"/>
              <a:gd name="connsiteX3778" fmla="*/ 469470 w 891448"/>
              <a:gd name="connsiteY3778" fmla="*/ 256260 h 826530"/>
              <a:gd name="connsiteX3779" fmla="*/ 471465 w 891448"/>
              <a:gd name="connsiteY3779" fmla="*/ 255526 h 826530"/>
              <a:gd name="connsiteX3780" fmla="*/ 472279 w 891448"/>
              <a:gd name="connsiteY3780" fmla="*/ 254203 h 826530"/>
              <a:gd name="connsiteX3781" fmla="*/ 473314 w 891448"/>
              <a:gd name="connsiteY3781" fmla="*/ 253909 h 826530"/>
              <a:gd name="connsiteX3782" fmla="*/ 473904 w 891448"/>
              <a:gd name="connsiteY3782" fmla="*/ 254864 h 826530"/>
              <a:gd name="connsiteX3783" fmla="*/ 476933 w 891448"/>
              <a:gd name="connsiteY3783" fmla="*/ 253909 h 826530"/>
              <a:gd name="connsiteX3784" fmla="*/ 478707 w 891448"/>
              <a:gd name="connsiteY3784" fmla="*/ 254423 h 826530"/>
              <a:gd name="connsiteX3785" fmla="*/ 479594 w 891448"/>
              <a:gd name="connsiteY3785" fmla="*/ 255672 h 826530"/>
              <a:gd name="connsiteX3786" fmla="*/ 478783 w 891448"/>
              <a:gd name="connsiteY3786" fmla="*/ 256642 h 826530"/>
              <a:gd name="connsiteX3787" fmla="*/ 477896 w 891448"/>
              <a:gd name="connsiteY3787" fmla="*/ 256936 h 826530"/>
              <a:gd name="connsiteX3788" fmla="*/ 477821 w 891448"/>
              <a:gd name="connsiteY3788" fmla="*/ 257965 h 826530"/>
              <a:gd name="connsiteX3789" fmla="*/ 479524 w 891448"/>
              <a:gd name="connsiteY3789" fmla="*/ 258259 h 826530"/>
              <a:gd name="connsiteX3790" fmla="*/ 479891 w 891448"/>
              <a:gd name="connsiteY3790" fmla="*/ 259449 h 826530"/>
              <a:gd name="connsiteX3791" fmla="*/ 479669 w 891448"/>
              <a:gd name="connsiteY3791" fmla="*/ 261227 h 826530"/>
              <a:gd name="connsiteX3792" fmla="*/ 482179 w 891448"/>
              <a:gd name="connsiteY3792" fmla="*/ 263960 h 826530"/>
              <a:gd name="connsiteX3793" fmla="*/ 482254 w 891448"/>
              <a:gd name="connsiteY3793" fmla="*/ 265724 h 826530"/>
              <a:gd name="connsiteX3794" fmla="*/ 483437 w 891448"/>
              <a:gd name="connsiteY3794" fmla="*/ 267428 h 826530"/>
              <a:gd name="connsiteX3795" fmla="*/ 485359 w 891448"/>
              <a:gd name="connsiteY3795" fmla="*/ 267722 h 826530"/>
              <a:gd name="connsiteX3796" fmla="*/ 486245 w 891448"/>
              <a:gd name="connsiteY3796" fmla="*/ 266987 h 826530"/>
              <a:gd name="connsiteX3797" fmla="*/ 485876 w 891448"/>
              <a:gd name="connsiteY3797" fmla="*/ 265283 h 826530"/>
              <a:gd name="connsiteX3798" fmla="*/ 486987 w 891448"/>
              <a:gd name="connsiteY3798" fmla="*/ 264475 h 826530"/>
              <a:gd name="connsiteX3799" fmla="*/ 488314 w 891448"/>
              <a:gd name="connsiteY3799" fmla="*/ 262256 h 826530"/>
              <a:gd name="connsiteX3800" fmla="*/ 487945 w 891448"/>
              <a:gd name="connsiteY3800" fmla="*/ 260918 h 826530"/>
              <a:gd name="connsiteX3801" fmla="*/ 489350 w 891448"/>
              <a:gd name="connsiteY3801" fmla="*/ 259596 h 826530"/>
              <a:gd name="connsiteX3802" fmla="*/ 489644 w 891448"/>
              <a:gd name="connsiteY3802" fmla="*/ 258112 h 826530"/>
              <a:gd name="connsiteX3803" fmla="*/ 488908 w 891448"/>
              <a:gd name="connsiteY3803" fmla="*/ 256348 h 826530"/>
              <a:gd name="connsiteX3804" fmla="*/ 489644 w 891448"/>
              <a:gd name="connsiteY3804" fmla="*/ 255452 h 826530"/>
              <a:gd name="connsiteX3805" fmla="*/ 491492 w 891448"/>
              <a:gd name="connsiteY3805" fmla="*/ 255011 h 826530"/>
              <a:gd name="connsiteX3806" fmla="*/ 492824 w 891448"/>
              <a:gd name="connsiteY3806" fmla="*/ 255526 h 826530"/>
              <a:gd name="connsiteX3807" fmla="*/ 493783 w 891448"/>
              <a:gd name="connsiteY3807" fmla="*/ 257597 h 826530"/>
              <a:gd name="connsiteX3808" fmla="*/ 495185 w 891448"/>
              <a:gd name="connsiteY3808" fmla="*/ 257597 h 826530"/>
              <a:gd name="connsiteX3809" fmla="*/ 494966 w 891448"/>
              <a:gd name="connsiteY3809" fmla="*/ 256334 h 826530"/>
              <a:gd name="connsiteX3810" fmla="*/ 493489 w 891448"/>
              <a:gd name="connsiteY3810" fmla="*/ 253909 h 826530"/>
              <a:gd name="connsiteX3811" fmla="*/ 493046 w 891448"/>
              <a:gd name="connsiteY3811" fmla="*/ 251984 h 826530"/>
              <a:gd name="connsiteX3812" fmla="*/ 492455 w 891448"/>
              <a:gd name="connsiteY3812" fmla="*/ 251984 h 826530"/>
              <a:gd name="connsiteX3813" fmla="*/ 491492 w 891448"/>
              <a:gd name="connsiteY3813" fmla="*/ 253821 h 826530"/>
              <a:gd name="connsiteX3814" fmla="*/ 489202 w 891448"/>
              <a:gd name="connsiteY3814" fmla="*/ 254056 h 826530"/>
              <a:gd name="connsiteX3815" fmla="*/ 487428 w 891448"/>
              <a:gd name="connsiteY3815" fmla="*/ 251543 h 826530"/>
              <a:gd name="connsiteX3816" fmla="*/ 487428 w 891448"/>
              <a:gd name="connsiteY3816" fmla="*/ 250206 h 826530"/>
              <a:gd name="connsiteX3817" fmla="*/ 485803 w 891448"/>
              <a:gd name="connsiteY3817" fmla="*/ 248134 h 826530"/>
              <a:gd name="connsiteX3818" fmla="*/ 485728 w 891448"/>
              <a:gd name="connsiteY3818" fmla="*/ 245768 h 826530"/>
              <a:gd name="connsiteX3819" fmla="*/ 486989 w 891448"/>
              <a:gd name="connsiteY3819" fmla="*/ 244519 h 826530"/>
              <a:gd name="connsiteX3820" fmla="*/ 488534 w 891448"/>
              <a:gd name="connsiteY3820" fmla="*/ 244740 h 826530"/>
              <a:gd name="connsiteX3821" fmla="*/ 488981 w 891448"/>
              <a:gd name="connsiteY3821" fmla="*/ 243108 h 826530"/>
              <a:gd name="connsiteX3822" fmla="*/ 490534 w 891448"/>
              <a:gd name="connsiteY3822" fmla="*/ 244005 h 826530"/>
              <a:gd name="connsiteX3823" fmla="*/ 491569 w 891448"/>
              <a:gd name="connsiteY3823" fmla="*/ 245768 h 826530"/>
              <a:gd name="connsiteX3824" fmla="*/ 492232 w 891448"/>
              <a:gd name="connsiteY3824" fmla="*/ 249765 h 826530"/>
              <a:gd name="connsiteX3825" fmla="*/ 492677 w 891448"/>
              <a:gd name="connsiteY3825" fmla="*/ 249839 h 826530"/>
              <a:gd name="connsiteX3826" fmla="*/ 493121 w 891448"/>
              <a:gd name="connsiteY3826" fmla="*/ 247693 h 826530"/>
              <a:gd name="connsiteX3827" fmla="*/ 493857 w 891448"/>
              <a:gd name="connsiteY3827" fmla="*/ 246738 h 826530"/>
              <a:gd name="connsiteX3828" fmla="*/ 493785 w 891448"/>
              <a:gd name="connsiteY3828" fmla="*/ 244593 h 826530"/>
              <a:gd name="connsiteX3829" fmla="*/ 492305 w 891448"/>
              <a:gd name="connsiteY3829" fmla="*/ 243770 h 826530"/>
              <a:gd name="connsiteX3830" fmla="*/ 492086 w 891448"/>
              <a:gd name="connsiteY3830" fmla="*/ 241859 h 826530"/>
              <a:gd name="connsiteX3831" fmla="*/ 491641 w 891448"/>
              <a:gd name="connsiteY3831" fmla="*/ 239861 h 826530"/>
              <a:gd name="connsiteX3832" fmla="*/ 492526 w 891448"/>
              <a:gd name="connsiteY3832" fmla="*/ 239347 h 826530"/>
              <a:gd name="connsiteX3833" fmla="*/ 493121 w 891448"/>
              <a:gd name="connsiteY3833" fmla="*/ 237275 h 826530"/>
              <a:gd name="connsiteX3834" fmla="*/ 495040 w 891448"/>
              <a:gd name="connsiteY3834" fmla="*/ 236540 h 826530"/>
              <a:gd name="connsiteX3835" fmla="*/ 495927 w 891448"/>
              <a:gd name="connsiteY3835" fmla="*/ 236981 h 826530"/>
              <a:gd name="connsiteX3836" fmla="*/ 496887 w 891448"/>
              <a:gd name="connsiteY3836" fmla="*/ 236687 h 826530"/>
              <a:gd name="connsiteX3837" fmla="*/ 498367 w 891448"/>
              <a:gd name="connsiteY3837" fmla="*/ 238891 h 826530"/>
              <a:gd name="connsiteX3838" fmla="*/ 500802 w 891448"/>
              <a:gd name="connsiteY3838" fmla="*/ 239494 h 826530"/>
              <a:gd name="connsiteX3839" fmla="*/ 501764 w 891448"/>
              <a:gd name="connsiteY3839" fmla="*/ 237789 h 826530"/>
              <a:gd name="connsiteX3840" fmla="*/ 499769 w 891448"/>
              <a:gd name="connsiteY3840" fmla="*/ 237716 h 826530"/>
              <a:gd name="connsiteX3841" fmla="*/ 498881 w 891448"/>
              <a:gd name="connsiteY3841" fmla="*/ 236760 h 826530"/>
              <a:gd name="connsiteX3842" fmla="*/ 499918 w 891448"/>
              <a:gd name="connsiteY3842" fmla="*/ 235937 h 826530"/>
              <a:gd name="connsiteX3843" fmla="*/ 501467 w 891448"/>
              <a:gd name="connsiteY3843" fmla="*/ 235203 h 826530"/>
              <a:gd name="connsiteX3844" fmla="*/ 504128 w 891448"/>
              <a:gd name="connsiteY3844" fmla="*/ 235497 h 826530"/>
              <a:gd name="connsiteX3845" fmla="*/ 504722 w 891448"/>
              <a:gd name="connsiteY3845" fmla="*/ 236467 h 826530"/>
              <a:gd name="connsiteX3846" fmla="*/ 503835 w 891448"/>
              <a:gd name="connsiteY3846" fmla="*/ 237201 h 826530"/>
              <a:gd name="connsiteX3847" fmla="*/ 503908 w 891448"/>
              <a:gd name="connsiteY3847" fmla="*/ 238450 h 826530"/>
              <a:gd name="connsiteX3848" fmla="*/ 505313 w 891448"/>
              <a:gd name="connsiteY3848" fmla="*/ 239420 h 826530"/>
              <a:gd name="connsiteX3849" fmla="*/ 506719 w 891448"/>
              <a:gd name="connsiteY3849" fmla="*/ 241419 h 826530"/>
              <a:gd name="connsiteX3850" fmla="*/ 508343 w 891448"/>
              <a:gd name="connsiteY3850" fmla="*/ 240816 h 826530"/>
              <a:gd name="connsiteX3851" fmla="*/ 510413 w 891448"/>
              <a:gd name="connsiteY3851" fmla="*/ 241786 h 826530"/>
              <a:gd name="connsiteX3852" fmla="*/ 512853 w 891448"/>
              <a:gd name="connsiteY3852" fmla="*/ 241933 h 826530"/>
              <a:gd name="connsiteX3853" fmla="*/ 513886 w 891448"/>
              <a:gd name="connsiteY3853" fmla="*/ 240963 h 826530"/>
              <a:gd name="connsiteX3854" fmla="*/ 515439 w 891448"/>
              <a:gd name="connsiteY3854" fmla="*/ 241330 h 826530"/>
              <a:gd name="connsiteX3855" fmla="*/ 520318 w 891448"/>
              <a:gd name="connsiteY3855" fmla="*/ 241330 h 826530"/>
              <a:gd name="connsiteX3856" fmla="*/ 521865 w 891448"/>
              <a:gd name="connsiteY3856" fmla="*/ 243035 h 826530"/>
              <a:gd name="connsiteX3857" fmla="*/ 523124 w 891448"/>
              <a:gd name="connsiteY3857" fmla="*/ 242668 h 826530"/>
              <a:gd name="connsiteX3858" fmla="*/ 523493 w 891448"/>
              <a:gd name="connsiteY3858" fmla="*/ 243917 h 826530"/>
              <a:gd name="connsiteX3859" fmla="*/ 523196 w 891448"/>
              <a:gd name="connsiteY3859" fmla="*/ 245034 h 826530"/>
              <a:gd name="connsiteX3860" fmla="*/ 523713 w 891448"/>
              <a:gd name="connsiteY3860" fmla="*/ 246518 h 826530"/>
              <a:gd name="connsiteX3861" fmla="*/ 522751 w 891448"/>
              <a:gd name="connsiteY3861" fmla="*/ 248134 h 826530"/>
              <a:gd name="connsiteX3862" fmla="*/ 520166 w 891448"/>
              <a:gd name="connsiteY3862" fmla="*/ 249692 h 826530"/>
              <a:gd name="connsiteX3863" fmla="*/ 518616 w 891448"/>
              <a:gd name="connsiteY3863" fmla="*/ 249016 h 826530"/>
              <a:gd name="connsiteX3864" fmla="*/ 518247 w 891448"/>
              <a:gd name="connsiteY3864" fmla="*/ 248061 h 826530"/>
              <a:gd name="connsiteX3865" fmla="*/ 517213 w 891448"/>
              <a:gd name="connsiteY3865" fmla="*/ 249104 h 826530"/>
              <a:gd name="connsiteX3866" fmla="*/ 515953 w 891448"/>
              <a:gd name="connsiteY3866" fmla="*/ 249545 h 826530"/>
              <a:gd name="connsiteX3867" fmla="*/ 516398 w 891448"/>
              <a:gd name="connsiteY3867" fmla="*/ 250647 h 826530"/>
              <a:gd name="connsiteX3868" fmla="*/ 518617 w 891448"/>
              <a:gd name="connsiteY3868" fmla="*/ 252058 h 826530"/>
              <a:gd name="connsiteX3869" fmla="*/ 517878 w 891448"/>
              <a:gd name="connsiteY3869" fmla="*/ 253307 h 826530"/>
              <a:gd name="connsiteX3870" fmla="*/ 517506 w 891448"/>
              <a:gd name="connsiteY3870" fmla="*/ 255893 h 826530"/>
              <a:gd name="connsiteX3871" fmla="*/ 516473 w 891448"/>
              <a:gd name="connsiteY3871" fmla="*/ 256422 h 826530"/>
              <a:gd name="connsiteX3872" fmla="*/ 515734 w 891448"/>
              <a:gd name="connsiteY3872" fmla="*/ 255672 h 826530"/>
              <a:gd name="connsiteX3873" fmla="*/ 514255 w 891448"/>
              <a:gd name="connsiteY3873" fmla="*/ 255819 h 826530"/>
              <a:gd name="connsiteX3874" fmla="*/ 512114 w 891448"/>
              <a:gd name="connsiteY3874" fmla="*/ 256334 h 826530"/>
              <a:gd name="connsiteX3875" fmla="*/ 511373 w 891448"/>
              <a:gd name="connsiteY3875" fmla="*/ 257450 h 826530"/>
              <a:gd name="connsiteX3876" fmla="*/ 507455 w 891448"/>
              <a:gd name="connsiteY3876" fmla="*/ 258332 h 826530"/>
              <a:gd name="connsiteX3877" fmla="*/ 505091 w 891448"/>
              <a:gd name="connsiteY3877" fmla="*/ 260257 h 826530"/>
              <a:gd name="connsiteX3878" fmla="*/ 503907 w 891448"/>
              <a:gd name="connsiteY3878" fmla="*/ 260404 h 826530"/>
              <a:gd name="connsiteX3879" fmla="*/ 502281 w 891448"/>
              <a:gd name="connsiteY3879" fmla="*/ 262917 h 826530"/>
              <a:gd name="connsiteX3880" fmla="*/ 502355 w 891448"/>
              <a:gd name="connsiteY3880" fmla="*/ 264092 h 826530"/>
              <a:gd name="connsiteX3881" fmla="*/ 503685 w 891448"/>
              <a:gd name="connsiteY3881" fmla="*/ 263946 h 826530"/>
              <a:gd name="connsiteX3882" fmla="*/ 504205 w 891448"/>
              <a:gd name="connsiteY3882" fmla="*/ 263064 h 826530"/>
              <a:gd name="connsiteX3883" fmla="*/ 507232 w 891448"/>
              <a:gd name="connsiteY3883" fmla="*/ 262403 h 826530"/>
              <a:gd name="connsiteX3884" fmla="*/ 508343 w 891448"/>
              <a:gd name="connsiteY3884" fmla="*/ 261962 h 826530"/>
              <a:gd name="connsiteX3885" fmla="*/ 511448 w 891448"/>
              <a:gd name="connsiteY3885" fmla="*/ 263725 h 826530"/>
              <a:gd name="connsiteX3886" fmla="*/ 512039 w 891448"/>
              <a:gd name="connsiteY3886" fmla="*/ 265870 h 826530"/>
              <a:gd name="connsiteX3887" fmla="*/ 511150 w 891448"/>
              <a:gd name="connsiteY3887" fmla="*/ 266547 h 826530"/>
              <a:gd name="connsiteX3888" fmla="*/ 509820 w 891448"/>
              <a:gd name="connsiteY3888" fmla="*/ 266767 h 826530"/>
              <a:gd name="connsiteX3889" fmla="*/ 511299 w 891448"/>
              <a:gd name="connsiteY3889" fmla="*/ 267428 h 826530"/>
              <a:gd name="connsiteX3890" fmla="*/ 511668 w 891448"/>
              <a:gd name="connsiteY3890" fmla="*/ 269059 h 826530"/>
              <a:gd name="connsiteX3891" fmla="*/ 511448 w 891448"/>
              <a:gd name="connsiteY3891" fmla="*/ 270970 h 826530"/>
              <a:gd name="connsiteX3892" fmla="*/ 509895 w 891448"/>
              <a:gd name="connsiteY3892" fmla="*/ 272013 h 826530"/>
              <a:gd name="connsiteX3893" fmla="*/ 509895 w 891448"/>
              <a:gd name="connsiteY3893" fmla="*/ 274085 h 826530"/>
              <a:gd name="connsiteX3894" fmla="*/ 510485 w 891448"/>
              <a:gd name="connsiteY3894" fmla="*/ 274967 h 826530"/>
              <a:gd name="connsiteX3895" fmla="*/ 511668 w 891448"/>
              <a:gd name="connsiteY3895" fmla="*/ 272674 h 826530"/>
              <a:gd name="connsiteX3896" fmla="*/ 513884 w 891448"/>
              <a:gd name="connsiteY3896" fmla="*/ 271866 h 826530"/>
              <a:gd name="connsiteX3897" fmla="*/ 514623 w 891448"/>
              <a:gd name="connsiteY3897" fmla="*/ 270984 h 826530"/>
              <a:gd name="connsiteX3898" fmla="*/ 515806 w 891448"/>
              <a:gd name="connsiteY3898" fmla="*/ 271058 h 826530"/>
              <a:gd name="connsiteX3899" fmla="*/ 514695 w 891448"/>
              <a:gd name="connsiteY3899" fmla="*/ 272380 h 826530"/>
              <a:gd name="connsiteX3900" fmla="*/ 514919 w 891448"/>
              <a:gd name="connsiteY3900" fmla="*/ 275334 h 826530"/>
              <a:gd name="connsiteX3901" fmla="*/ 513737 w 891448"/>
              <a:gd name="connsiteY3901" fmla="*/ 278449 h 826530"/>
              <a:gd name="connsiteX3902" fmla="*/ 513737 w 891448"/>
              <a:gd name="connsiteY3902" fmla="*/ 280286 h 826530"/>
              <a:gd name="connsiteX3903" fmla="*/ 510335 w 891448"/>
              <a:gd name="connsiteY3903" fmla="*/ 282284 h 826530"/>
              <a:gd name="connsiteX3904" fmla="*/ 508710 w 891448"/>
              <a:gd name="connsiteY3904" fmla="*/ 282358 h 826530"/>
              <a:gd name="connsiteX3905" fmla="*/ 508119 w 891448"/>
              <a:gd name="connsiteY3905" fmla="*/ 283313 h 826530"/>
              <a:gd name="connsiteX3906" fmla="*/ 508782 w 891448"/>
              <a:gd name="connsiteY3906" fmla="*/ 284430 h 826530"/>
              <a:gd name="connsiteX3907" fmla="*/ 507895 w 891448"/>
              <a:gd name="connsiteY3907" fmla="*/ 287163 h 826530"/>
              <a:gd name="connsiteX3908" fmla="*/ 506787 w 891448"/>
              <a:gd name="connsiteY3908" fmla="*/ 287457 h 826530"/>
              <a:gd name="connsiteX3909" fmla="*/ 506272 w 891448"/>
              <a:gd name="connsiteY3909" fmla="*/ 286575 h 826530"/>
              <a:gd name="connsiteX3910" fmla="*/ 504943 w 891448"/>
              <a:gd name="connsiteY3910" fmla="*/ 287310 h 826530"/>
              <a:gd name="connsiteX3911" fmla="*/ 505013 w 891448"/>
              <a:gd name="connsiteY3911" fmla="*/ 288192 h 826530"/>
              <a:gd name="connsiteX3912" fmla="*/ 507599 w 891448"/>
              <a:gd name="connsiteY3912" fmla="*/ 289602 h 826530"/>
              <a:gd name="connsiteX3913" fmla="*/ 507086 w 891448"/>
              <a:gd name="connsiteY3913" fmla="*/ 290631 h 826530"/>
              <a:gd name="connsiteX3914" fmla="*/ 505089 w 891448"/>
              <a:gd name="connsiteY3914" fmla="*/ 290778 h 826530"/>
              <a:gd name="connsiteX3915" fmla="*/ 506272 w 891448"/>
              <a:gd name="connsiteY3915" fmla="*/ 292630 h 826530"/>
              <a:gd name="connsiteX3916" fmla="*/ 504056 w 891448"/>
              <a:gd name="connsiteY3916" fmla="*/ 294554 h 826530"/>
              <a:gd name="connsiteX3917" fmla="*/ 503169 w 891448"/>
              <a:gd name="connsiteY3917" fmla="*/ 293658 h 826530"/>
              <a:gd name="connsiteX3918" fmla="*/ 501911 w 891448"/>
              <a:gd name="connsiteY3918" fmla="*/ 294775 h 826530"/>
              <a:gd name="connsiteX3919" fmla="*/ 499992 w 891448"/>
              <a:gd name="connsiteY3919" fmla="*/ 294701 h 826530"/>
              <a:gd name="connsiteX3920" fmla="*/ 497625 w 891448"/>
              <a:gd name="connsiteY3920" fmla="*/ 295804 h 826530"/>
              <a:gd name="connsiteX3921" fmla="*/ 497550 w 891448"/>
              <a:gd name="connsiteY3921" fmla="*/ 297361 h 826530"/>
              <a:gd name="connsiteX3922" fmla="*/ 494743 w 891448"/>
              <a:gd name="connsiteY3922" fmla="*/ 298243 h 826530"/>
              <a:gd name="connsiteX3923" fmla="*/ 492379 w 891448"/>
              <a:gd name="connsiteY3923" fmla="*/ 296612 h 826530"/>
              <a:gd name="connsiteX3924" fmla="*/ 490383 w 891448"/>
              <a:gd name="connsiteY3924" fmla="*/ 297729 h 826530"/>
              <a:gd name="connsiteX3925" fmla="*/ 489052 w 891448"/>
              <a:gd name="connsiteY3925" fmla="*/ 297288 h 826530"/>
              <a:gd name="connsiteX3926" fmla="*/ 488241 w 891448"/>
              <a:gd name="connsiteY3926" fmla="*/ 293291 h 826530"/>
              <a:gd name="connsiteX3927" fmla="*/ 490014 w 891448"/>
              <a:gd name="connsiteY3927" fmla="*/ 290778 h 826530"/>
              <a:gd name="connsiteX3928" fmla="*/ 490160 w 891448"/>
              <a:gd name="connsiteY3928" fmla="*/ 289309 h 826530"/>
              <a:gd name="connsiteX3929" fmla="*/ 486762 w 891448"/>
              <a:gd name="connsiteY3929" fmla="*/ 292556 h 826530"/>
              <a:gd name="connsiteX3930" fmla="*/ 486467 w 891448"/>
              <a:gd name="connsiteY3930" fmla="*/ 294481 h 826530"/>
              <a:gd name="connsiteX3931" fmla="*/ 487944 w 891448"/>
              <a:gd name="connsiteY3931" fmla="*/ 298316 h 826530"/>
              <a:gd name="connsiteX3932" fmla="*/ 488978 w 891448"/>
              <a:gd name="connsiteY3932" fmla="*/ 299345 h 826530"/>
              <a:gd name="connsiteX3933" fmla="*/ 488462 w 891448"/>
              <a:gd name="connsiteY3933" fmla="*/ 301197 h 826530"/>
              <a:gd name="connsiteX3934" fmla="*/ 486095 w 891448"/>
              <a:gd name="connsiteY3934" fmla="*/ 302681 h 826530"/>
              <a:gd name="connsiteX3935" fmla="*/ 485133 w 891448"/>
              <a:gd name="connsiteY3935" fmla="*/ 304826 h 826530"/>
              <a:gd name="connsiteX3936" fmla="*/ 482401 w 891448"/>
              <a:gd name="connsiteY3936" fmla="*/ 305634 h 826530"/>
              <a:gd name="connsiteX3937" fmla="*/ 482401 w 891448"/>
              <a:gd name="connsiteY3937" fmla="*/ 305634 h 826530"/>
              <a:gd name="connsiteX3938" fmla="*/ 516753 w 891448"/>
              <a:gd name="connsiteY3938" fmla="*/ 257935 h 826530"/>
              <a:gd name="connsiteX3939" fmla="*/ 516603 w 891448"/>
              <a:gd name="connsiteY3939" fmla="*/ 258876 h 826530"/>
              <a:gd name="connsiteX3940" fmla="*/ 517602 w 891448"/>
              <a:gd name="connsiteY3940" fmla="*/ 259052 h 826530"/>
              <a:gd name="connsiteX3941" fmla="*/ 518010 w 891448"/>
              <a:gd name="connsiteY3941" fmla="*/ 258053 h 826530"/>
              <a:gd name="connsiteX3942" fmla="*/ 516753 w 891448"/>
              <a:gd name="connsiteY3942" fmla="*/ 257935 h 826530"/>
              <a:gd name="connsiteX3943" fmla="*/ 516753 w 891448"/>
              <a:gd name="connsiteY3943" fmla="*/ 257935 h 826530"/>
              <a:gd name="connsiteX3944" fmla="*/ 515268 w 891448"/>
              <a:gd name="connsiteY3944" fmla="*/ 266282 h 826530"/>
              <a:gd name="connsiteX3945" fmla="*/ 516269 w 891448"/>
              <a:gd name="connsiteY3945" fmla="*/ 265988 h 826530"/>
              <a:gd name="connsiteX3946" fmla="*/ 517933 w 891448"/>
              <a:gd name="connsiteY3946" fmla="*/ 263843 h 826530"/>
              <a:gd name="connsiteX3947" fmla="*/ 518156 w 891448"/>
              <a:gd name="connsiteY3947" fmla="*/ 262432 h 826530"/>
              <a:gd name="connsiteX3948" fmla="*/ 517528 w 891448"/>
              <a:gd name="connsiteY3948" fmla="*/ 261536 h 826530"/>
              <a:gd name="connsiteX3949" fmla="*/ 517042 w 891448"/>
              <a:gd name="connsiteY3949" fmla="*/ 259949 h 826530"/>
              <a:gd name="connsiteX3950" fmla="*/ 515637 w 891448"/>
              <a:gd name="connsiteY3950" fmla="*/ 260536 h 826530"/>
              <a:gd name="connsiteX3951" fmla="*/ 515120 w 891448"/>
              <a:gd name="connsiteY3951" fmla="*/ 262138 h 826530"/>
              <a:gd name="connsiteX3952" fmla="*/ 514044 w 891448"/>
              <a:gd name="connsiteY3952" fmla="*/ 262799 h 826530"/>
              <a:gd name="connsiteX3953" fmla="*/ 514268 w 891448"/>
              <a:gd name="connsiteY3953" fmla="*/ 265136 h 826530"/>
              <a:gd name="connsiteX3954" fmla="*/ 515268 w 891448"/>
              <a:gd name="connsiteY3954" fmla="*/ 266282 h 826530"/>
              <a:gd name="connsiteX3955" fmla="*/ 515268 w 891448"/>
              <a:gd name="connsiteY3955" fmla="*/ 266282 h 826530"/>
              <a:gd name="connsiteX3956" fmla="*/ 514046 w 891448"/>
              <a:gd name="connsiteY3956" fmla="*/ 270705 h 826530"/>
              <a:gd name="connsiteX3957" fmla="*/ 514975 w 891448"/>
              <a:gd name="connsiteY3957" fmla="*/ 270000 h 826530"/>
              <a:gd name="connsiteX3958" fmla="*/ 515937 w 891448"/>
              <a:gd name="connsiteY3958" fmla="*/ 267472 h 826530"/>
              <a:gd name="connsiteX3959" fmla="*/ 514421 w 891448"/>
              <a:gd name="connsiteY3959" fmla="*/ 267546 h 826530"/>
              <a:gd name="connsiteX3960" fmla="*/ 512936 w 891448"/>
              <a:gd name="connsiteY3960" fmla="*/ 268809 h 826530"/>
              <a:gd name="connsiteX3961" fmla="*/ 512788 w 891448"/>
              <a:gd name="connsiteY3961" fmla="*/ 270147 h 826530"/>
              <a:gd name="connsiteX3962" fmla="*/ 514046 w 891448"/>
              <a:gd name="connsiteY3962" fmla="*/ 270705 h 826530"/>
              <a:gd name="connsiteX3963" fmla="*/ 514046 w 891448"/>
              <a:gd name="connsiteY3963" fmla="*/ 270705 h 826530"/>
              <a:gd name="connsiteX3964" fmla="*/ 435742 w 891448"/>
              <a:gd name="connsiteY3964" fmla="*/ 226827 h 826530"/>
              <a:gd name="connsiteX3965" fmla="*/ 435813 w 891448"/>
              <a:gd name="connsiteY3965" fmla="*/ 228046 h 826530"/>
              <a:gd name="connsiteX3966" fmla="*/ 436408 w 891448"/>
              <a:gd name="connsiteY3966" fmla="*/ 228678 h 826530"/>
              <a:gd name="connsiteX3967" fmla="*/ 437631 w 891448"/>
              <a:gd name="connsiteY3967" fmla="*/ 228164 h 826530"/>
              <a:gd name="connsiteX3968" fmla="*/ 439074 w 891448"/>
              <a:gd name="connsiteY3968" fmla="*/ 228752 h 826530"/>
              <a:gd name="connsiteX3969" fmla="*/ 439776 w 891448"/>
              <a:gd name="connsiteY3969" fmla="*/ 227973 h 826530"/>
              <a:gd name="connsiteX3970" fmla="*/ 438924 w 891448"/>
              <a:gd name="connsiteY3970" fmla="*/ 226783 h 826530"/>
              <a:gd name="connsiteX3971" fmla="*/ 436521 w 891448"/>
              <a:gd name="connsiteY3971" fmla="*/ 226386 h 826530"/>
              <a:gd name="connsiteX3972" fmla="*/ 435742 w 891448"/>
              <a:gd name="connsiteY3972" fmla="*/ 226827 h 826530"/>
              <a:gd name="connsiteX3973" fmla="*/ 435742 w 891448"/>
              <a:gd name="connsiteY3973" fmla="*/ 226827 h 826530"/>
              <a:gd name="connsiteX3974" fmla="*/ 448922 w 891448"/>
              <a:gd name="connsiteY3974" fmla="*/ 252425 h 826530"/>
              <a:gd name="connsiteX3975" fmla="*/ 447445 w 891448"/>
              <a:gd name="connsiteY3975" fmla="*/ 250573 h 826530"/>
              <a:gd name="connsiteX3976" fmla="*/ 447225 w 891448"/>
              <a:gd name="connsiteY3976" fmla="*/ 246371 h 826530"/>
              <a:gd name="connsiteX3977" fmla="*/ 446039 w 891448"/>
              <a:gd name="connsiteY3977" fmla="*/ 244299 h 826530"/>
              <a:gd name="connsiteX3978" fmla="*/ 446039 w 891448"/>
              <a:gd name="connsiteY3978" fmla="*/ 242668 h 826530"/>
              <a:gd name="connsiteX3979" fmla="*/ 446412 w 891448"/>
              <a:gd name="connsiteY3979" fmla="*/ 241566 h 826530"/>
              <a:gd name="connsiteX3980" fmla="*/ 445820 w 891448"/>
              <a:gd name="connsiteY3980" fmla="*/ 239200 h 826530"/>
              <a:gd name="connsiteX3981" fmla="*/ 445820 w 891448"/>
              <a:gd name="connsiteY3981" fmla="*/ 236834 h 826530"/>
              <a:gd name="connsiteX3982" fmla="*/ 444195 w 891448"/>
              <a:gd name="connsiteY3982" fmla="*/ 234468 h 826530"/>
              <a:gd name="connsiteX3983" fmla="*/ 442420 w 891448"/>
              <a:gd name="connsiteY3983" fmla="*/ 232910 h 826530"/>
              <a:gd name="connsiteX3984" fmla="*/ 442493 w 891448"/>
              <a:gd name="connsiteY3984" fmla="*/ 231808 h 826530"/>
              <a:gd name="connsiteX3985" fmla="*/ 445673 w 891448"/>
              <a:gd name="connsiteY3985" fmla="*/ 229296 h 826530"/>
              <a:gd name="connsiteX3986" fmla="*/ 447226 w 891448"/>
              <a:gd name="connsiteY3986" fmla="*/ 228708 h 826530"/>
              <a:gd name="connsiteX3987" fmla="*/ 449145 w 891448"/>
              <a:gd name="connsiteY3987" fmla="*/ 226856 h 826530"/>
              <a:gd name="connsiteX3988" fmla="*/ 451882 w 891448"/>
              <a:gd name="connsiteY3988" fmla="*/ 226562 h 826530"/>
              <a:gd name="connsiteX3989" fmla="*/ 453430 w 891448"/>
              <a:gd name="connsiteY3989" fmla="*/ 227811 h 826530"/>
              <a:gd name="connsiteX3990" fmla="*/ 454837 w 891448"/>
              <a:gd name="connsiteY3990" fmla="*/ 227885 h 826530"/>
              <a:gd name="connsiteX3991" fmla="*/ 456610 w 891448"/>
              <a:gd name="connsiteY3991" fmla="*/ 229075 h 826530"/>
              <a:gd name="connsiteX3992" fmla="*/ 457793 w 891448"/>
              <a:gd name="connsiteY3992" fmla="*/ 228708 h 826530"/>
              <a:gd name="connsiteX3993" fmla="*/ 459789 w 891448"/>
              <a:gd name="connsiteY3993" fmla="*/ 229516 h 826530"/>
              <a:gd name="connsiteX3994" fmla="*/ 460970 w 891448"/>
              <a:gd name="connsiteY3994" fmla="*/ 229149 h 826530"/>
              <a:gd name="connsiteX3995" fmla="*/ 462448 w 891448"/>
              <a:gd name="connsiteY3995" fmla="*/ 229222 h 826530"/>
              <a:gd name="connsiteX3996" fmla="*/ 464297 w 891448"/>
              <a:gd name="connsiteY3996" fmla="*/ 231808 h 826530"/>
              <a:gd name="connsiteX3997" fmla="*/ 464222 w 891448"/>
              <a:gd name="connsiteY3997" fmla="*/ 233293 h 826530"/>
              <a:gd name="connsiteX3998" fmla="*/ 463708 w 891448"/>
              <a:gd name="connsiteY3998" fmla="*/ 234174 h 826530"/>
              <a:gd name="connsiteX3999" fmla="*/ 464889 w 891448"/>
              <a:gd name="connsiteY3999" fmla="*/ 236246 h 826530"/>
              <a:gd name="connsiteX4000" fmla="*/ 464889 w 891448"/>
              <a:gd name="connsiteY4000" fmla="*/ 237495 h 826530"/>
              <a:gd name="connsiteX4001" fmla="*/ 464002 w 891448"/>
              <a:gd name="connsiteY4001" fmla="*/ 238303 h 826530"/>
              <a:gd name="connsiteX4002" fmla="*/ 463930 w 891448"/>
              <a:gd name="connsiteY4002" fmla="*/ 239861 h 826530"/>
              <a:gd name="connsiteX4003" fmla="*/ 461562 w 891448"/>
              <a:gd name="connsiteY4003" fmla="*/ 242227 h 826530"/>
              <a:gd name="connsiteX4004" fmla="*/ 460529 w 891448"/>
              <a:gd name="connsiteY4004" fmla="*/ 242227 h 826530"/>
              <a:gd name="connsiteX4005" fmla="*/ 457645 w 891448"/>
              <a:gd name="connsiteY4005" fmla="*/ 244960 h 826530"/>
              <a:gd name="connsiteX4006" fmla="*/ 455059 w 891448"/>
              <a:gd name="connsiteY4006" fmla="*/ 246591 h 826530"/>
              <a:gd name="connsiteX4007" fmla="*/ 452694 w 891448"/>
              <a:gd name="connsiteY4007" fmla="*/ 249471 h 826530"/>
              <a:gd name="connsiteX4008" fmla="*/ 450774 w 891448"/>
              <a:gd name="connsiteY4008" fmla="*/ 249471 h 826530"/>
              <a:gd name="connsiteX4009" fmla="*/ 449516 w 891448"/>
              <a:gd name="connsiteY4009" fmla="*/ 250353 h 826530"/>
              <a:gd name="connsiteX4010" fmla="*/ 449664 w 891448"/>
              <a:gd name="connsiteY4010" fmla="*/ 251837 h 826530"/>
              <a:gd name="connsiteX4011" fmla="*/ 448922 w 891448"/>
              <a:gd name="connsiteY4011" fmla="*/ 252425 h 826530"/>
              <a:gd name="connsiteX4012" fmla="*/ 448922 w 891448"/>
              <a:gd name="connsiteY4012" fmla="*/ 252425 h 826530"/>
              <a:gd name="connsiteX4013" fmla="*/ 522567 w 891448"/>
              <a:gd name="connsiteY4013" fmla="*/ 294496 h 826530"/>
              <a:gd name="connsiteX4014" fmla="*/ 519459 w 891448"/>
              <a:gd name="connsiteY4014" fmla="*/ 291836 h 826530"/>
              <a:gd name="connsiteX4015" fmla="*/ 517980 w 891448"/>
              <a:gd name="connsiteY4015" fmla="*/ 292424 h 826530"/>
              <a:gd name="connsiteX4016" fmla="*/ 514428 w 891448"/>
              <a:gd name="connsiteY4016" fmla="*/ 291983 h 826530"/>
              <a:gd name="connsiteX4017" fmla="*/ 515808 w 891448"/>
              <a:gd name="connsiteY4017" fmla="*/ 289823 h 826530"/>
              <a:gd name="connsiteX4018" fmla="*/ 517433 w 891448"/>
              <a:gd name="connsiteY4018" fmla="*/ 289088 h 826530"/>
              <a:gd name="connsiteX4019" fmla="*/ 518616 w 891448"/>
              <a:gd name="connsiteY4019" fmla="*/ 289602 h 826530"/>
              <a:gd name="connsiteX4020" fmla="*/ 519280 w 891448"/>
              <a:gd name="connsiteY4020" fmla="*/ 288927 h 826530"/>
              <a:gd name="connsiteX4021" fmla="*/ 518986 w 891448"/>
              <a:gd name="connsiteY4021" fmla="*/ 288045 h 826530"/>
              <a:gd name="connsiteX4022" fmla="*/ 517213 w 891448"/>
              <a:gd name="connsiteY4022" fmla="*/ 288118 h 826530"/>
              <a:gd name="connsiteX4023" fmla="*/ 516695 w 891448"/>
              <a:gd name="connsiteY4023" fmla="*/ 287383 h 826530"/>
              <a:gd name="connsiteX4024" fmla="*/ 519211 w 891448"/>
              <a:gd name="connsiteY4024" fmla="*/ 283974 h 826530"/>
              <a:gd name="connsiteX4025" fmla="*/ 520319 w 891448"/>
              <a:gd name="connsiteY4025" fmla="*/ 280580 h 826530"/>
              <a:gd name="connsiteX4026" fmla="*/ 520244 w 891448"/>
              <a:gd name="connsiteY4026" fmla="*/ 278728 h 826530"/>
              <a:gd name="connsiteX4027" fmla="*/ 521277 w 891448"/>
              <a:gd name="connsiteY4027" fmla="*/ 278141 h 826530"/>
              <a:gd name="connsiteX4028" fmla="*/ 521277 w 891448"/>
              <a:gd name="connsiteY4028" fmla="*/ 276965 h 826530"/>
              <a:gd name="connsiteX4029" fmla="*/ 519653 w 891448"/>
              <a:gd name="connsiteY4029" fmla="*/ 275701 h 826530"/>
              <a:gd name="connsiteX4030" fmla="*/ 520688 w 891448"/>
              <a:gd name="connsiteY4030" fmla="*/ 274305 h 826530"/>
              <a:gd name="connsiteX4031" fmla="*/ 520763 w 891448"/>
              <a:gd name="connsiteY4031" fmla="*/ 271939 h 826530"/>
              <a:gd name="connsiteX4032" fmla="*/ 522607 w 891448"/>
              <a:gd name="connsiteY4032" fmla="*/ 267796 h 826530"/>
              <a:gd name="connsiteX4033" fmla="*/ 524012 w 891448"/>
              <a:gd name="connsiteY4033" fmla="*/ 266840 h 826530"/>
              <a:gd name="connsiteX4034" fmla="*/ 524012 w 891448"/>
              <a:gd name="connsiteY4034" fmla="*/ 264989 h 826530"/>
              <a:gd name="connsiteX4035" fmla="*/ 525713 w 891448"/>
              <a:gd name="connsiteY4035" fmla="*/ 263725 h 826530"/>
              <a:gd name="connsiteX4036" fmla="*/ 526673 w 891448"/>
              <a:gd name="connsiteY4036" fmla="*/ 261594 h 826530"/>
              <a:gd name="connsiteX4037" fmla="*/ 527339 w 891448"/>
              <a:gd name="connsiteY4037" fmla="*/ 260257 h 826530"/>
              <a:gd name="connsiteX4038" fmla="*/ 527631 w 891448"/>
              <a:gd name="connsiteY4038" fmla="*/ 258038 h 826530"/>
              <a:gd name="connsiteX4039" fmla="*/ 530219 w 891448"/>
              <a:gd name="connsiteY4039" fmla="*/ 255232 h 826530"/>
              <a:gd name="connsiteX4040" fmla="*/ 530812 w 891448"/>
              <a:gd name="connsiteY4040" fmla="*/ 252425 h 826530"/>
              <a:gd name="connsiteX4041" fmla="*/ 532511 w 891448"/>
              <a:gd name="connsiteY4041" fmla="*/ 252131 h 826530"/>
              <a:gd name="connsiteX4042" fmla="*/ 532733 w 891448"/>
              <a:gd name="connsiteY4042" fmla="*/ 250794 h 826530"/>
              <a:gd name="connsiteX4043" fmla="*/ 532217 w 891448"/>
              <a:gd name="connsiteY4043" fmla="*/ 249986 h 826530"/>
              <a:gd name="connsiteX4044" fmla="*/ 533696 w 891448"/>
              <a:gd name="connsiteY4044" fmla="*/ 247473 h 826530"/>
              <a:gd name="connsiteX4045" fmla="*/ 534952 w 891448"/>
              <a:gd name="connsiteY4045" fmla="*/ 247914 h 826530"/>
              <a:gd name="connsiteX4046" fmla="*/ 536577 w 891448"/>
              <a:gd name="connsiteY4046" fmla="*/ 250353 h 826530"/>
              <a:gd name="connsiteX4047" fmla="*/ 537094 w 891448"/>
              <a:gd name="connsiteY4047" fmla="*/ 252278 h 826530"/>
              <a:gd name="connsiteX4048" fmla="*/ 539238 w 891448"/>
              <a:gd name="connsiteY4048" fmla="*/ 252498 h 826530"/>
              <a:gd name="connsiteX4049" fmla="*/ 538870 w 891448"/>
              <a:gd name="connsiteY4049" fmla="*/ 250279 h 826530"/>
              <a:gd name="connsiteX4050" fmla="*/ 537316 w 891448"/>
              <a:gd name="connsiteY4050" fmla="*/ 248516 h 826530"/>
              <a:gd name="connsiteX4051" fmla="*/ 537613 w 891448"/>
              <a:gd name="connsiteY4051" fmla="*/ 247620 h 826530"/>
              <a:gd name="connsiteX4052" fmla="*/ 539090 w 891448"/>
              <a:gd name="connsiteY4052" fmla="*/ 247106 h 826530"/>
              <a:gd name="connsiteX4053" fmla="*/ 537465 w 891448"/>
              <a:gd name="connsiteY4053" fmla="*/ 245107 h 826530"/>
              <a:gd name="connsiteX4054" fmla="*/ 539238 w 891448"/>
              <a:gd name="connsiteY4054" fmla="*/ 242300 h 826530"/>
              <a:gd name="connsiteX4055" fmla="*/ 543747 w 891448"/>
              <a:gd name="connsiteY4055" fmla="*/ 241272 h 826530"/>
              <a:gd name="connsiteX4056" fmla="*/ 546777 w 891448"/>
              <a:gd name="connsiteY4056" fmla="*/ 241345 h 826530"/>
              <a:gd name="connsiteX4057" fmla="*/ 548475 w 891448"/>
              <a:gd name="connsiteY4057" fmla="*/ 240743 h 826530"/>
              <a:gd name="connsiteX4058" fmla="*/ 549438 w 891448"/>
              <a:gd name="connsiteY4058" fmla="*/ 241492 h 826530"/>
              <a:gd name="connsiteX4059" fmla="*/ 551285 w 891448"/>
              <a:gd name="connsiteY4059" fmla="*/ 241272 h 826530"/>
              <a:gd name="connsiteX4060" fmla="*/ 551802 w 891448"/>
              <a:gd name="connsiteY4060" fmla="*/ 242741 h 826530"/>
              <a:gd name="connsiteX4061" fmla="*/ 553209 w 891448"/>
              <a:gd name="connsiteY4061" fmla="*/ 241566 h 826530"/>
              <a:gd name="connsiteX4062" fmla="*/ 555795 w 891448"/>
              <a:gd name="connsiteY4062" fmla="*/ 241639 h 826530"/>
              <a:gd name="connsiteX4063" fmla="*/ 557123 w 891448"/>
              <a:gd name="connsiteY4063" fmla="*/ 243931 h 826530"/>
              <a:gd name="connsiteX4064" fmla="*/ 559119 w 891448"/>
              <a:gd name="connsiteY4064" fmla="*/ 244519 h 826530"/>
              <a:gd name="connsiteX4065" fmla="*/ 559564 w 891448"/>
              <a:gd name="connsiteY4065" fmla="*/ 245034 h 826530"/>
              <a:gd name="connsiteX4066" fmla="*/ 560524 w 891448"/>
              <a:gd name="connsiteY4066" fmla="*/ 245034 h 826530"/>
              <a:gd name="connsiteX4067" fmla="*/ 561632 w 891448"/>
              <a:gd name="connsiteY4067" fmla="*/ 246958 h 826530"/>
              <a:gd name="connsiteX4068" fmla="*/ 561410 w 891448"/>
              <a:gd name="connsiteY4068" fmla="*/ 248575 h 826530"/>
              <a:gd name="connsiteX4069" fmla="*/ 562221 w 891448"/>
              <a:gd name="connsiteY4069" fmla="*/ 249251 h 826530"/>
              <a:gd name="connsiteX4070" fmla="*/ 563626 w 891448"/>
              <a:gd name="connsiteY4070" fmla="*/ 248575 h 826530"/>
              <a:gd name="connsiteX4071" fmla="*/ 566507 w 891448"/>
              <a:gd name="connsiteY4071" fmla="*/ 248869 h 826530"/>
              <a:gd name="connsiteX4072" fmla="*/ 571165 w 891448"/>
              <a:gd name="connsiteY4072" fmla="*/ 249471 h 826530"/>
              <a:gd name="connsiteX4073" fmla="*/ 573897 w 891448"/>
              <a:gd name="connsiteY4073" fmla="*/ 251161 h 826530"/>
              <a:gd name="connsiteX4074" fmla="*/ 573972 w 891448"/>
              <a:gd name="connsiteY4074" fmla="*/ 252792 h 826530"/>
              <a:gd name="connsiteX4075" fmla="*/ 575229 w 891448"/>
              <a:gd name="connsiteY4075" fmla="*/ 253674 h 826530"/>
              <a:gd name="connsiteX4076" fmla="*/ 575746 w 891448"/>
              <a:gd name="connsiteY4076" fmla="*/ 255305 h 826530"/>
              <a:gd name="connsiteX4077" fmla="*/ 574935 w 891448"/>
              <a:gd name="connsiteY4077" fmla="*/ 254791 h 826530"/>
              <a:gd name="connsiteX4078" fmla="*/ 574049 w 891448"/>
              <a:gd name="connsiteY4078" fmla="*/ 254938 h 826530"/>
              <a:gd name="connsiteX4079" fmla="*/ 573086 w 891448"/>
              <a:gd name="connsiteY4079" fmla="*/ 257230 h 826530"/>
              <a:gd name="connsiteX4080" fmla="*/ 570128 w 891448"/>
              <a:gd name="connsiteY4080" fmla="*/ 259963 h 826530"/>
              <a:gd name="connsiteX4081" fmla="*/ 568578 w 891448"/>
              <a:gd name="connsiteY4081" fmla="*/ 262182 h 826530"/>
              <a:gd name="connsiteX4082" fmla="*/ 566804 w 891448"/>
              <a:gd name="connsiteY4082" fmla="*/ 262697 h 826530"/>
              <a:gd name="connsiteX4083" fmla="*/ 566804 w 891448"/>
              <a:gd name="connsiteY4083" fmla="*/ 263505 h 826530"/>
              <a:gd name="connsiteX4084" fmla="*/ 562593 w 891448"/>
              <a:gd name="connsiteY4084" fmla="*/ 266767 h 826530"/>
              <a:gd name="connsiteX4085" fmla="*/ 560450 w 891448"/>
              <a:gd name="connsiteY4085" fmla="*/ 269720 h 826530"/>
              <a:gd name="connsiteX4086" fmla="*/ 558159 w 891448"/>
              <a:gd name="connsiteY4086" fmla="*/ 269720 h 826530"/>
              <a:gd name="connsiteX4087" fmla="*/ 557862 w 891448"/>
              <a:gd name="connsiteY4087" fmla="*/ 270676 h 826530"/>
              <a:gd name="connsiteX4088" fmla="*/ 558602 w 891448"/>
              <a:gd name="connsiteY4088" fmla="*/ 271337 h 826530"/>
              <a:gd name="connsiteX4089" fmla="*/ 557569 w 891448"/>
              <a:gd name="connsiteY4089" fmla="*/ 272821 h 826530"/>
              <a:gd name="connsiteX4090" fmla="*/ 554464 w 891448"/>
              <a:gd name="connsiteY4090" fmla="*/ 275113 h 826530"/>
              <a:gd name="connsiteX4091" fmla="*/ 551948 w 891448"/>
              <a:gd name="connsiteY4091" fmla="*/ 277700 h 826530"/>
              <a:gd name="connsiteX4092" fmla="*/ 548257 w 891448"/>
              <a:gd name="connsiteY4092" fmla="*/ 280139 h 826530"/>
              <a:gd name="connsiteX4093" fmla="*/ 545891 w 891448"/>
              <a:gd name="connsiteY4093" fmla="*/ 281241 h 826530"/>
              <a:gd name="connsiteX4094" fmla="*/ 544672 w 891448"/>
              <a:gd name="connsiteY4094" fmla="*/ 280639 h 826530"/>
              <a:gd name="connsiteX4095" fmla="*/ 544264 w 891448"/>
              <a:gd name="connsiteY4095" fmla="*/ 279713 h 826530"/>
              <a:gd name="connsiteX4096" fmla="*/ 542969 w 891448"/>
              <a:gd name="connsiteY4096" fmla="*/ 279889 h 826530"/>
              <a:gd name="connsiteX4097" fmla="*/ 540266 w 891448"/>
              <a:gd name="connsiteY4097" fmla="*/ 277714 h 826530"/>
              <a:gd name="connsiteX4098" fmla="*/ 539969 w 891448"/>
              <a:gd name="connsiteY4098" fmla="*/ 275966 h 826530"/>
              <a:gd name="connsiteX4099" fmla="*/ 538526 w 891448"/>
              <a:gd name="connsiteY4099" fmla="*/ 275290 h 826530"/>
              <a:gd name="connsiteX4100" fmla="*/ 537083 w 891448"/>
              <a:gd name="connsiteY4100" fmla="*/ 276113 h 826530"/>
              <a:gd name="connsiteX4101" fmla="*/ 535119 w 891448"/>
              <a:gd name="connsiteY4101" fmla="*/ 275598 h 826530"/>
              <a:gd name="connsiteX4102" fmla="*/ 533419 w 891448"/>
              <a:gd name="connsiteY4102" fmla="*/ 275672 h 826530"/>
              <a:gd name="connsiteX4103" fmla="*/ 531973 w 891448"/>
              <a:gd name="connsiteY4103" fmla="*/ 274820 h 826530"/>
              <a:gd name="connsiteX4104" fmla="*/ 530419 w 891448"/>
              <a:gd name="connsiteY4104" fmla="*/ 274776 h 826530"/>
              <a:gd name="connsiteX4105" fmla="*/ 530159 w 891448"/>
              <a:gd name="connsiteY4105" fmla="*/ 276039 h 826530"/>
              <a:gd name="connsiteX4106" fmla="*/ 530973 w 891448"/>
              <a:gd name="connsiteY4106" fmla="*/ 277009 h 826530"/>
              <a:gd name="connsiteX4107" fmla="*/ 534862 w 891448"/>
              <a:gd name="connsiteY4107" fmla="*/ 277185 h 826530"/>
              <a:gd name="connsiteX4108" fmla="*/ 534194 w 891448"/>
              <a:gd name="connsiteY4108" fmla="*/ 278670 h 826530"/>
              <a:gd name="connsiteX4109" fmla="*/ 532787 w 891448"/>
              <a:gd name="connsiteY4109" fmla="*/ 280198 h 826530"/>
              <a:gd name="connsiteX4110" fmla="*/ 533862 w 891448"/>
              <a:gd name="connsiteY4110" fmla="*/ 281271 h 826530"/>
              <a:gd name="connsiteX4111" fmla="*/ 533973 w 891448"/>
              <a:gd name="connsiteY4111" fmla="*/ 283490 h 826530"/>
              <a:gd name="connsiteX4112" fmla="*/ 533009 w 891448"/>
              <a:gd name="connsiteY4112" fmla="*/ 285341 h 826530"/>
              <a:gd name="connsiteX4113" fmla="*/ 531678 w 891448"/>
              <a:gd name="connsiteY4113" fmla="*/ 286237 h 826530"/>
              <a:gd name="connsiteX4114" fmla="*/ 530529 w 891448"/>
              <a:gd name="connsiteY4114" fmla="*/ 287531 h 826530"/>
              <a:gd name="connsiteX4115" fmla="*/ 528495 w 891448"/>
              <a:gd name="connsiteY4115" fmla="*/ 287501 h 826530"/>
              <a:gd name="connsiteX4116" fmla="*/ 527237 w 891448"/>
              <a:gd name="connsiteY4116" fmla="*/ 288530 h 826530"/>
              <a:gd name="connsiteX4117" fmla="*/ 526272 w 891448"/>
              <a:gd name="connsiteY4117" fmla="*/ 290499 h 826530"/>
              <a:gd name="connsiteX4118" fmla="*/ 524754 w 891448"/>
              <a:gd name="connsiteY4118" fmla="*/ 291983 h 826530"/>
              <a:gd name="connsiteX4119" fmla="*/ 523274 w 891448"/>
              <a:gd name="connsiteY4119" fmla="*/ 291880 h 826530"/>
              <a:gd name="connsiteX4120" fmla="*/ 523162 w 891448"/>
              <a:gd name="connsiteY4120" fmla="*/ 293732 h 826530"/>
              <a:gd name="connsiteX4121" fmla="*/ 522567 w 891448"/>
              <a:gd name="connsiteY4121" fmla="*/ 294496 h 826530"/>
              <a:gd name="connsiteX4122" fmla="*/ 522567 w 891448"/>
              <a:gd name="connsiteY4122" fmla="*/ 294496 h 826530"/>
              <a:gd name="connsiteX4123" fmla="*/ 648759 w 891448"/>
              <a:gd name="connsiteY4123" fmla="*/ 303048 h 826530"/>
              <a:gd name="connsiteX4124" fmla="*/ 646026 w 891448"/>
              <a:gd name="connsiteY4124" fmla="*/ 301637 h 826530"/>
              <a:gd name="connsiteX4125" fmla="*/ 643882 w 891448"/>
              <a:gd name="connsiteY4125" fmla="*/ 301050 h 826530"/>
              <a:gd name="connsiteX4126" fmla="*/ 642995 w 891448"/>
              <a:gd name="connsiteY4126" fmla="*/ 298610 h 826530"/>
              <a:gd name="connsiteX4127" fmla="*/ 641738 w 891448"/>
              <a:gd name="connsiteY4127" fmla="*/ 297949 h 826530"/>
              <a:gd name="connsiteX4128" fmla="*/ 640851 w 891448"/>
              <a:gd name="connsiteY4128" fmla="*/ 296024 h 826530"/>
              <a:gd name="connsiteX4129" fmla="*/ 641515 w 891448"/>
              <a:gd name="connsiteY4129" fmla="*/ 293438 h 826530"/>
              <a:gd name="connsiteX4130" fmla="*/ 643587 w 891448"/>
              <a:gd name="connsiteY4130" fmla="*/ 292189 h 826530"/>
              <a:gd name="connsiteX4131" fmla="*/ 643363 w 891448"/>
              <a:gd name="connsiteY4131" fmla="*/ 290631 h 826530"/>
              <a:gd name="connsiteX4132" fmla="*/ 644471 w 891448"/>
              <a:gd name="connsiteY4132" fmla="*/ 289235 h 826530"/>
              <a:gd name="connsiteX4133" fmla="*/ 644102 w 891448"/>
              <a:gd name="connsiteY4133" fmla="*/ 287604 h 826530"/>
              <a:gd name="connsiteX4134" fmla="*/ 642329 w 891448"/>
              <a:gd name="connsiteY4134" fmla="*/ 287310 h 826530"/>
              <a:gd name="connsiteX4135" fmla="*/ 640410 w 891448"/>
              <a:gd name="connsiteY4135" fmla="*/ 285752 h 826530"/>
              <a:gd name="connsiteX4136" fmla="*/ 642329 w 891448"/>
              <a:gd name="connsiteY4136" fmla="*/ 281535 h 826530"/>
              <a:gd name="connsiteX4137" fmla="*/ 643659 w 891448"/>
              <a:gd name="connsiteY4137" fmla="*/ 281770 h 826530"/>
              <a:gd name="connsiteX4138" fmla="*/ 644251 w 891448"/>
              <a:gd name="connsiteY4138" fmla="*/ 280433 h 826530"/>
              <a:gd name="connsiteX4139" fmla="*/ 643882 w 891448"/>
              <a:gd name="connsiteY4139" fmla="*/ 278508 h 826530"/>
              <a:gd name="connsiteX4140" fmla="*/ 645065 w 891448"/>
              <a:gd name="connsiteY4140" fmla="*/ 277039 h 826530"/>
              <a:gd name="connsiteX4141" fmla="*/ 645731 w 891448"/>
              <a:gd name="connsiteY4141" fmla="*/ 274291 h 826530"/>
              <a:gd name="connsiteX4142" fmla="*/ 647504 w 891448"/>
              <a:gd name="connsiteY4142" fmla="*/ 273629 h 826530"/>
              <a:gd name="connsiteX4143" fmla="*/ 648834 w 891448"/>
              <a:gd name="connsiteY4143" fmla="*/ 274893 h 826530"/>
              <a:gd name="connsiteX4144" fmla="*/ 649278 w 891448"/>
              <a:gd name="connsiteY4144" fmla="*/ 276583 h 826530"/>
              <a:gd name="connsiteX4145" fmla="*/ 653193 w 891448"/>
              <a:gd name="connsiteY4145" fmla="*/ 277920 h 826530"/>
              <a:gd name="connsiteX4146" fmla="*/ 654672 w 891448"/>
              <a:gd name="connsiteY4146" fmla="*/ 279463 h 826530"/>
              <a:gd name="connsiteX4147" fmla="*/ 656962 w 891448"/>
              <a:gd name="connsiteY4147" fmla="*/ 280066 h 826530"/>
              <a:gd name="connsiteX4148" fmla="*/ 657776 w 891448"/>
              <a:gd name="connsiteY4148" fmla="*/ 279257 h 826530"/>
              <a:gd name="connsiteX4149" fmla="*/ 661472 w 891448"/>
              <a:gd name="connsiteY4149" fmla="*/ 280506 h 826530"/>
              <a:gd name="connsiteX4150" fmla="*/ 664424 w 891448"/>
              <a:gd name="connsiteY4150" fmla="*/ 280433 h 826530"/>
              <a:gd name="connsiteX4151" fmla="*/ 665683 w 891448"/>
              <a:gd name="connsiteY4151" fmla="*/ 281388 h 826530"/>
              <a:gd name="connsiteX4152" fmla="*/ 666200 w 891448"/>
              <a:gd name="connsiteY4152" fmla="*/ 283240 h 826530"/>
              <a:gd name="connsiteX4153" fmla="*/ 669080 w 891448"/>
              <a:gd name="connsiteY4153" fmla="*/ 285018 h 826530"/>
              <a:gd name="connsiteX4154" fmla="*/ 670044 w 891448"/>
              <a:gd name="connsiteY4154" fmla="*/ 287090 h 826530"/>
              <a:gd name="connsiteX4155" fmla="*/ 669230 w 891448"/>
              <a:gd name="connsiteY4155" fmla="*/ 289309 h 826530"/>
              <a:gd name="connsiteX4156" fmla="*/ 669379 w 891448"/>
              <a:gd name="connsiteY4156" fmla="*/ 290558 h 826530"/>
              <a:gd name="connsiteX4157" fmla="*/ 671077 w 891448"/>
              <a:gd name="connsiteY4157" fmla="*/ 291821 h 826530"/>
              <a:gd name="connsiteX4158" fmla="*/ 670632 w 891448"/>
              <a:gd name="connsiteY4158" fmla="*/ 292923 h 826530"/>
              <a:gd name="connsiteX4159" fmla="*/ 671077 w 891448"/>
              <a:gd name="connsiteY4159" fmla="*/ 294701 h 826530"/>
              <a:gd name="connsiteX4160" fmla="*/ 670929 w 891448"/>
              <a:gd name="connsiteY4160" fmla="*/ 295951 h 826530"/>
              <a:gd name="connsiteX4161" fmla="*/ 671965 w 891448"/>
              <a:gd name="connsiteY4161" fmla="*/ 298243 h 826530"/>
              <a:gd name="connsiteX4162" fmla="*/ 671596 w 891448"/>
              <a:gd name="connsiteY4162" fmla="*/ 299727 h 826530"/>
              <a:gd name="connsiteX4163" fmla="*/ 670634 w 891448"/>
              <a:gd name="connsiteY4163" fmla="*/ 301123 h 826530"/>
              <a:gd name="connsiteX4164" fmla="*/ 673149 w 891448"/>
              <a:gd name="connsiteY4164" fmla="*/ 301858 h 826530"/>
              <a:gd name="connsiteX4165" fmla="*/ 673149 w 891448"/>
              <a:gd name="connsiteY4165" fmla="*/ 302901 h 826530"/>
              <a:gd name="connsiteX4166" fmla="*/ 671892 w 891448"/>
              <a:gd name="connsiteY4166" fmla="*/ 303856 h 826530"/>
              <a:gd name="connsiteX4167" fmla="*/ 671227 w 891448"/>
              <a:gd name="connsiteY4167" fmla="*/ 304973 h 826530"/>
              <a:gd name="connsiteX4168" fmla="*/ 667383 w 891448"/>
              <a:gd name="connsiteY4168" fmla="*/ 304165 h 826530"/>
              <a:gd name="connsiteX4169" fmla="*/ 666795 w 891448"/>
              <a:gd name="connsiteY4169" fmla="*/ 303415 h 826530"/>
              <a:gd name="connsiteX4170" fmla="*/ 663025 w 891448"/>
              <a:gd name="connsiteY4170" fmla="*/ 302534 h 826530"/>
              <a:gd name="connsiteX4171" fmla="*/ 661842 w 891448"/>
              <a:gd name="connsiteY4171" fmla="*/ 301491 h 826530"/>
              <a:gd name="connsiteX4172" fmla="*/ 659181 w 891448"/>
              <a:gd name="connsiteY4172" fmla="*/ 300976 h 826530"/>
              <a:gd name="connsiteX4173" fmla="*/ 658148 w 891448"/>
              <a:gd name="connsiteY4173" fmla="*/ 300976 h 826530"/>
              <a:gd name="connsiteX4174" fmla="*/ 656522 w 891448"/>
              <a:gd name="connsiteY4174" fmla="*/ 299948 h 826530"/>
              <a:gd name="connsiteX4175" fmla="*/ 653641 w 891448"/>
              <a:gd name="connsiteY4175" fmla="*/ 300829 h 826530"/>
              <a:gd name="connsiteX4176" fmla="*/ 651867 w 891448"/>
              <a:gd name="connsiteY4176" fmla="*/ 300976 h 826530"/>
              <a:gd name="connsiteX4177" fmla="*/ 649872 w 891448"/>
              <a:gd name="connsiteY4177" fmla="*/ 302828 h 826530"/>
              <a:gd name="connsiteX4178" fmla="*/ 648759 w 891448"/>
              <a:gd name="connsiteY4178" fmla="*/ 303048 h 826530"/>
              <a:gd name="connsiteX4179" fmla="*/ 648759 w 891448"/>
              <a:gd name="connsiteY4179" fmla="*/ 303048 h 826530"/>
              <a:gd name="connsiteX4180" fmla="*/ 637006 w 891448"/>
              <a:gd name="connsiteY4180" fmla="*/ 306296 h 826530"/>
              <a:gd name="connsiteX4181" fmla="*/ 636824 w 891448"/>
              <a:gd name="connsiteY4181" fmla="*/ 304224 h 826530"/>
              <a:gd name="connsiteX4182" fmla="*/ 637563 w 891448"/>
              <a:gd name="connsiteY4182" fmla="*/ 303151 h 826530"/>
              <a:gd name="connsiteX4183" fmla="*/ 638192 w 891448"/>
              <a:gd name="connsiteY4183" fmla="*/ 304033 h 826530"/>
              <a:gd name="connsiteX4184" fmla="*/ 638192 w 891448"/>
              <a:gd name="connsiteY4184" fmla="*/ 305296 h 826530"/>
              <a:gd name="connsiteX4185" fmla="*/ 637006 w 891448"/>
              <a:gd name="connsiteY4185" fmla="*/ 306296 h 826530"/>
              <a:gd name="connsiteX4186" fmla="*/ 637006 w 891448"/>
              <a:gd name="connsiteY4186" fmla="*/ 306296 h 826530"/>
              <a:gd name="connsiteX4187" fmla="*/ 640079 w 891448"/>
              <a:gd name="connsiteY4187" fmla="*/ 308118 h 826530"/>
              <a:gd name="connsiteX4188" fmla="*/ 639338 w 891448"/>
              <a:gd name="connsiteY4188" fmla="*/ 306825 h 826530"/>
              <a:gd name="connsiteX4189" fmla="*/ 640154 w 891448"/>
              <a:gd name="connsiteY4189" fmla="*/ 306075 h 826530"/>
              <a:gd name="connsiteX4190" fmla="*/ 640893 w 891448"/>
              <a:gd name="connsiteY4190" fmla="*/ 306193 h 826530"/>
              <a:gd name="connsiteX4191" fmla="*/ 641153 w 891448"/>
              <a:gd name="connsiteY4191" fmla="*/ 307603 h 826530"/>
              <a:gd name="connsiteX4192" fmla="*/ 640079 w 891448"/>
              <a:gd name="connsiteY4192" fmla="*/ 308118 h 826530"/>
              <a:gd name="connsiteX4193" fmla="*/ 640079 w 891448"/>
              <a:gd name="connsiteY4193" fmla="*/ 308118 h 826530"/>
              <a:gd name="connsiteX4194" fmla="*/ 645412 w 891448"/>
              <a:gd name="connsiteY4194" fmla="*/ 308118 h 826530"/>
              <a:gd name="connsiteX4195" fmla="*/ 644003 w 891448"/>
              <a:gd name="connsiteY4195" fmla="*/ 307706 h 826530"/>
              <a:gd name="connsiteX4196" fmla="*/ 643781 w 891448"/>
              <a:gd name="connsiteY4196" fmla="*/ 306516 h 826530"/>
              <a:gd name="connsiteX4197" fmla="*/ 644670 w 891448"/>
              <a:gd name="connsiteY4197" fmla="*/ 306340 h 826530"/>
              <a:gd name="connsiteX4198" fmla="*/ 646076 w 891448"/>
              <a:gd name="connsiteY4198" fmla="*/ 307486 h 826530"/>
              <a:gd name="connsiteX4199" fmla="*/ 645412 w 891448"/>
              <a:gd name="connsiteY4199" fmla="*/ 308118 h 826530"/>
              <a:gd name="connsiteX4200" fmla="*/ 645412 w 891448"/>
              <a:gd name="connsiteY4200" fmla="*/ 308118 h 826530"/>
              <a:gd name="connsiteX4201" fmla="*/ 518196 w 891448"/>
              <a:gd name="connsiteY4201" fmla="*/ 351585 h 826530"/>
              <a:gd name="connsiteX4202" fmla="*/ 517712 w 891448"/>
              <a:gd name="connsiteY4202" fmla="*/ 350659 h 826530"/>
              <a:gd name="connsiteX4203" fmla="*/ 518453 w 891448"/>
              <a:gd name="connsiteY4203" fmla="*/ 349689 h 826530"/>
              <a:gd name="connsiteX4204" fmla="*/ 519787 w 891448"/>
              <a:gd name="connsiteY4204" fmla="*/ 349689 h 826530"/>
              <a:gd name="connsiteX4205" fmla="*/ 520561 w 891448"/>
              <a:gd name="connsiteY4205" fmla="*/ 350203 h 826530"/>
              <a:gd name="connsiteX4206" fmla="*/ 520081 w 891448"/>
              <a:gd name="connsiteY4206" fmla="*/ 351203 h 826530"/>
              <a:gd name="connsiteX4207" fmla="*/ 519230 w 891448"/>
              <a:gd name="connsiteY4207" fmla="*/ 351247 h 826530"/>
              <a:gd name="connsiteX4208" fmla="*/ 518196 w 891448"/>
              <a:gd name="connsiteY4208" fmla="*/ 351585 h 826530"/>
              <a:gd name="connsiteX4209" fmla="*/ 518196 w 891448"/>
              <a:gd name="connsiteY4209" fmla="*/ 351585 h 826530"/>
              <a:gd name="connsiteX4210" fmla="*/ 524301 w 891448"/>
              <a:gd name="connsiteY4210" fmla="*/ 361929 h 826530"/>
              <a:gd name="connsiteX4211" fmla="*/ 524450 w 891448"/>
              <a:gd name="connsiteY4211" fmla="*/ 364413 h 826530"/>
              <a:gd name="connsiteX4212" fmla="*/ 525599 w 891448"/>
              <a:gd name="connsiteY4212" fmla="*/ 363370 h 826530"/>
              <a:gd name="connsiteX4213" fmla="*/ 526116 w 891448"/>
              <a:gd name="connsiteY4213" fmla="*/ 363296 h 826530"/>
              <a:gd name="connsiteX4214" fmla="*/ 526190 w 891448"/>
              <a:gd name="connsiteY4214" fmla="*/ 361665 h 826530"/>
              <a:gd name="connsiteX4215" fmla="*/ 525301 w 891448"/>
              <a:gd name="connsiteY4215" fmla="*/ 361004 h 826530"/>
              <a:gd name="connsiteX4216" fmla="*/ 524301 w 891448"/>
              <a:gd name="connsiteY4216" fmla="*/ 361929 h 826530"/>
              <a:gd name="connsiteX4217" fmla="*/ 524301 w 891448"/>
              <a:gd name="connsiteY4217" fmla="*/ 361929 h 826530"/>
              <a:gd name="connsiteX4218" fmla="*/ 522414 w 891448"/>
              <a:gd name="connsiteY4218" fmla="*/ 362003 h 826530"/>
              <a:gd name="connsiteX4219" fmla="*/ 521787 w 891448"/>
              <a:gd name="connsiteY4219" fmla="*/ 363370 h 826530"/>
              <a:gd name="connsiteX4220" fmla="*/ 522676 w 891448"/>
              <a:gd name="connsiteY4220" fmla="*/ 364413 h 826530"/>
              <a:gd name="connsiteX4221" fmla="*/ 522635 w 891448"/>
              <a:gd name="connsiteY4221" fmla="*/ 365383 h 826530"/>
              <a:gd name="connsiteX4222" fmla="*/ 523155 w 891448"/>
              <a:gd name="connsiteY4222" fmla="*/ 365971 h 826530"/>
              <a:gd name="connsiteX4223" fmla="*/ 523675 w 891448"/>
              <a:gd name="connsiteY4223" fmla="*/ 365148 h 826530"/>
              <a:gd name="connsiteX4224" fmla="*/ 523564 w 891448"/>
              <a:gd name="connsiteY4224" fmla="*/ 362415 h 826530"/>
              <a:gd name="connsiteX4225" fmla="*/ 522895 w 891448"/>
              <a:gd name="connsiteY4225" fmla="*/ 361592 h 826530"/>
              <a:gd name="connsiteX4226" fmla="*/ 522414 w 891448"/>
              <a:gd name="connsiteY4226" fmla="*/ 362003 h 826530"/>
              <a:gd name="connsiteX4227" fmla="*/ 522414 w 891448"/>
              <a:gd name="connsiteY4227" fmla="*/ 362003 h 826530"/>
              <a:gd name="connsiteX4228" fmla="*/ 561846 w 891448"/>
              <a:gd name="connsiteY4228" fmla="*/ 354950 h 826530"/>
              <a:gd name="connsiteX4229" fmla="*/ 561292 w 891448"/>
              <a:gd name="connsiteY4229" fmla="*/ 354024 h 826530"/>
              <a:gd name="connsiteX4230" fmla="*/ 559812 w 891448"/>
              <a:gd name="connsiteY4230" fmla="*/ 353995 h 826530"/>
              <a:gd name="connsiteX4231" fmla="*/ 558663 w 891448"/>
              <a:gd name="connsiteY4231" fmla="*/ 352804 h 826530"/>
              <a:gd name="connsiteX4232" fmla="*/ 558255 w 891448"/>
              <a:gd name="connsiteY4232" fmla="*/ 353657 h 826530"/>
              <a:gd name="connsiteX4233" fmla="*/ 556997 w 891448"/>
              <a:gd name="connsiteY4233" fmla="*/ 353363 h 826530"/>
              <a:gd name="connsiteX4234" fmla="*/ 556923 w 891448"/>
              <a:gd name="connsiteY4234" fmla="*/ 351570 h 826530"/>
              <a:gd name="connsiteX4235" fmla="*/ 556070 w 891448"/>
              <a:gd name="connsiteY4235" fmla="*/ 350953 h 826530"/>
              <a:gd name="connsiteX4236" fmla="*/ 558145 w 891448"/>
              <a:gd name="connsiteY4236" fmla="*/ 350424 h 826530"/>
              <a:gd name="connsiteX4237" fmla="*/ 558513 w 891448"/>
              <a:gd name="connsiteY4237" fmla="*/ 349792 h 826530"/>
              <a:gd name="connsiteX4238" fmla="*/ 560143 w 891448"/>
              <a:gd name="connsiteY4238" fmla="*/ 349909 h 826530"/>
              <a:gd name="connsiteX4239" fmla="*/ 561251 w 891448"/>
              <a:gd name="connsiteY4239" fmla="*/ 351423 h 826530"/>
              <a:gd name="connsiteX4240" fmla="*/ 563399 w 891448"/>
              <a:gd name="connsiteY4240" fmla="*/ 351805 h 826530"/>
              <a:gd name="connsiteX4241" fmla="*/ 563731 w 891448"/>
              <a:gd name="connsiteY4241" fmla="*/ 353466 h 826530"/>
              <a:gd name="connsiteX4242" fmla="*/ 563103 w 891448"/>
              <a:gd name="connsiteY4242" fmla="*/ 354656 h 826530"/>
              <a:gd name="connsiteX4243" fmla="*/ 561846 w 891448"/>
              <a:gd name="connsiteY4243" fmla="*/ 354950 h 826530"/>
              <a:gd name="connsiteX4244" fmla="*/ 561846 w 891448"/>
              <a:gd name="connsiteY4244" fmla="*/ 354950 h 826530"/>
              <a:gd name="connsiteX4245" fmla="*/ 584245 w 891448"/>
              <a:gd name="connsiteY4245" fmla="*/ 363928 h 826530"/>
              <a:gd name="connsiteX4246" fmla="*/ 582952 w 891448"/>
              <a:gd name="connsiteY4246" fmla="*/ 363855 h 826530"/>
              <a:gd name="connsiteX4247" fmla="*/ 582100 w 891448"/>
              <a:gd name="connsiteY4247" fmla="*/ 361856 h 826530"/>
              <a:gd name="connsiteX4248" fmla="*/ 583283 w 891448"/>
              <a:gd name="connsiteY4248" fmla="*/ 362326 h 826530"/>
              <a:gd name="connsiteX4249" fmla="*/ 584469 w 891448"/>
              <a:gd name="connsiteY4249" fmla="*/ 362326 h 826530"/>
              <a:gd name="connsiteX4250" fmla="*/ 584802 w 891448"/>
              <a:gd name="connsiteY4250" fmla="*/ 363443 h 826530"/>
              <a:gd name="connsiteX4251" fmla="*/ 584245 w 891448"/>
              <a:gd name="connsiteY4251" fmla="*/ 363928 h 826530"/>
              <a:gd name="connsiteX4252" fmla="*/ 584245 w 891448"/>
              <a:gd name="connsiteY4252" fmla="*/ 363928 h 826530"/>
              <a:gd name="connsiteX4253" fmla="*/ 586577 w 891448"/>
              <a:gd name="connsiteY4253" fmla="*/ 364178 h 826530"/>
              <a:gd name="connsiteX4254" fmla="*/ 588135 w 891448"/>
              <a:gd name="connsiteY4254" fmla="*/ 364663 h 826530"/>
              <a:gd name="connsiteX4255" fmla="*/ 587506 w 891448"/>
              <a:gd name="connsiteY4255" fmla="*/ 363590 h 826530"/>
              <a:gd name="connsiteX4256" fmla="*/ 586577 w 891448"/>
              <a:gd name="connsiteY4256" fmla="*/ 364178 h 826530"/>
              <a:gd name="connsiteX4257" fmla="*/ 586577 w 891448"/>
              <a:gd name="connsiteY4257" fmla="*/ 364178 h 826530"/>
              <a:gd name="connsiteX4258" fmla="*/ 589911 w 891448"/>
              <a:gd name="connsiteY4258" fmla="*/ 365221 h 826530"/>
              <a:gd name="connsiteX4259" fmla="*/ 591169 w 891448"/>
              <a:gd name="connsiteY4259" fmla="*/ 365412 h 826530"/>
              <a:gd name="connsiteX4260" fmla="*/ 591986 w 891448"/>
              <a:gd name="connsiteY4260" fmla="*/ 366191 h 826530"/>
              <a:gd name="connsiteX4261" fmla="*/ 593094 w 891448"/>
              <a:gd name="connsiteY4261" fmla="*/ 366000 h 826530"/>
              <a:gd name="connsiteX4262" fmla="*/ 593058 w 891448"/>
              <a:gd name="connsiteY4262" fmla="*/ 365118 h 826530"/>
              <a:gd name="connsiteX4263" fmla="*/ 591503 w 891448"/>
              <a:gd name="connsiteY4263" fmla="*/ 364266 h 826530"/>
              <a:gd name="connsiteX4264" fmla="*/ 591319 w 891448"/>
              <a:gd name="connsiteY4264" fmla="*/ 363737 h 826530"/>
              <a:gd name="connsiteX4265" fmla="*/ 589725 w 891448"/>
              <a:gd name="connsiteY4265" fmla="*/ 363737 h 826530"/>
              <a:gd name="connsiteX4266" fmla="*/ 589321 w 891448"/>
              <a:gd name="connsiteY4266" fmla="*/ 364707 h 826530"/>
              <a:gd name="connsiteX4267" fmla="*/ 589911 w 891448"/>
              <a:gd name="connsiteY4267" fmla="*/ 365221 h 826530"/>
              <a:gd name="connsiteX4268" fmla="*/ 589911 w 891448"/>
              <a:gd name="connsiteY4268" fmla="*/ 365221 h 826530"/>
              <a:gd name="connsiteX4269" fmla="*/ 613568 w 891448"/>
              <a:gd name="connsiteY4269" fmla="*/ 397226 h 826530"/>
              <a:gd name="connsiteX4270" fmla="*/ 613568 w 891448"/>
              <a:gd name="connsiteY4270" fmla="*/ 396198 h 826530"/>
              <a:gd name="connsiteX4271" fmla="*/ 614346 w 891448"/>
              <a:gd name="connsiteY4271" fmla="*/ 395228 h 826530"/>
              <a:gd name="connsiteX4272" fmla="*/ 613831 w 891448"/>
              <a:gd name="connsiteY4272" fmla="*/ 393303 h 826530"/>
              <a:gd name="connsiteX4273" fmla="*/ 614791 w 891448"/>
              <a:gd name="connsiteY4273" fmla="*/ 393670 h 826530"/>
              <a:gd name="connsiteX4274" fmla="*/ 615903 w 891448"/>
              <a:gd name="connsiteY4274" fmla="*/ 394478 h 826530"/>
              <a:gd name="connsiteX4275" fmla="*/ 615423 w 891448"/>
              <a:gd name="connsiteY4275" fmla="*/ 395742 h 826530"/>
              <a:gd name="connsiteX4276" fmla="*/ 615200 w 891448"/>
              <a:gd name="connsiteY4276" fmla="*/ 397109 h 826530"/>
              <a:gd name="connsiteX4277" fmla="*/ 613568 w 891448"/>
              <a:gd name="connsiteY4277" fmla="*/ 397226 h 826530"/>
              <a:gd name="connsiteX4278" fmla="*/ 613568 w 891448"/>
              <a:gd name="connsiteY4278" fmla="*/ 397226 h 826530"/>
              <a:gd name="connsiteX4279" fmla="*/ 611682 w 891448"/>
              <a:gd name="connsiteY4279" fmla="*/ 403457 h 826530"/>
              <a:gd name="connsiteX4280" fmla="*/ 610942 w 891448"/>
              <a:gd name="connsiteY4280" fmla="*/ 401047 h 826530"/>
              <a:gd name="connsiteX4281" fmla="*/ 611793 w 891448"/>
              <a:gd name="connsiteY4281" fmla="*/ 399489 h 826530"/>
              <a:gd name="connsiteX4282" fmla="*/ 612387 w 891448"/>
              <a:gd name="connsiteY4282" fmla="*/ 399901 h 826530"/>
              <a:gd name="connsiteX4283" fmla="*/ 614090 w 891448"/>
              <a:gd name="connsiteY4283" fmla="*/ 400048 h 826530"/>
              <a:gd name="connsiteX4284" fmla="*/ 614049 w 891448"/>
              <a:gd name="connsiteY4284" fmla="*/ 401341 h 826530"/>
              <a:gd name="connsiteX4285" fmla="*/ 612535 w 891448"/>
              <a:gd name="connsiteY4285" fmla="*/ 401635 h 826530"/>
              <a:gd name="connsiteX4286" fmla="*/ 612352 w 891448"/>
              <a:gd name="connsiteY4286" fmla="*/ 402972 h 826530"/>
              <a:gd name="connsiteX4287" fmla="*/ 611682 w 891448"/>
              <a:gd name="connsiteY4287" fmla="*/ 403457 h 826530"/>
              <a:gd name="connsiteX4288" fmla="*/ 611682 w 891448"/>
              <a:gd name="connsiteY4288" fmla="*/ 403457 h 826530"/>
              <a:gd name="connsiteX4289" fmla="*/ 597447 w 891448"/>
              <a:gd name="connsiteY4289" fmla="*/ 372466 h 826530"/>
              <a:gd name="connsiteX4290" fmla="*/ 596761 w 891448"/>
              <a:gd name="connsiteY4290" fmla="*/ 371569 h 826530"/>
              <a:gd name="connsiteX4291" fmla="*/ 597686 w 891448"/>
              <a:gd name="connsiteY4291" fmla="*/ 371746 h 826530"/>
              <a:gd name="connsiteX4292" fmla="*/ 597447 w 891448"/>
              <a:gd name="connsiteY4292" fmla="*/ 372466 h 826530"/>
              <a:gd name="connsiteX4293" fmla="*/ 597447 w 891448"/>
              <a:gd name="connsiteY4293" fmla="*/ 372466 h 826530"/>
              <a:gd name="connsiteX4294" fmla="*/ 594576 w 891448"/>
              <a:gd name="connsiteY4294" fmla="*/ 372789 h 826530"/>
              <a:gd name="connsiteX4295" fmla="*/ 593613 w 891448"/>
              <a:gd name="connsiteY4295" fmla="*/ 371011 h 826530"/>
              <a:gd name="connsiteX4296" fmla="*/ 594687 w 891448"/>
              <a:gd name="connsiteY4296" fmla="*/ 371569 h 826530"/>
              <a:gd name="connsiteX4297" fmla="*/ 594908 w 891448"/>
              <a:gd name="connsiteY4297" fmla="*/ 372304 h 826530"/>
              <a:gd name="connsiteX4298" fmla="*/ 594576 w 891448"/>
              <a:gd name="connsiteY4298" fmla="*/ 372789 h 826530"/>
              <a:gd name="connsiteX4299" fmla="*/ 594576 w 891448"/>
              <a:gd name="connsiteY4299" fmla="*/ 372789 h 826530"/>
              <a:gd name="connsiteX4300" fmla="*/ 595169 w 891448"/>
              <a:gd name="connsiteY4300" fmla="*/ 374200 h 826530"/>
              <a:gd name="connsiteX4301" fmla="*/ 595872 w 891448"/>
              <a:gd name="connsiteY4301" fmla="*/ 375125 h 826530"/>
              <a:gd name="connsiteX4302" fmla="*/ 596946 w 891448"/>
              <a:gd name="connsiteY4302" fmla="*/ 374978 h 826530"/>
              <a:gd name="connsiteX4303" fmla="*/ 598243 w 891448"/>
              <a:gd name="connsiteY4303" fmla="*/ 375537 h 826530"/>
              <a:gd name="connsiteX4304" fmla="*/ 598355 w 891448"/>
              <a:gd name="connsiteY4304" fmla="*/ 374391 h 826530"/>
              <a:gd name="connsiteX4305" fmla="*/ 597243 w 891448"/>
              <a:gd name="connsiteY4305" fmla="*/ 373641 h 826530"/>
              <a:gd name="connsiteX4306" fmla="*/ 595648 w 891448"/>
              <a:gd name="connsiteY4306" fmla="*/ 373715 h 826530"/>
              <a:gd name="connsiteX4307" fmla="*/ 595169 w 891448"/>
              <a:gd name="connsiteY4307" fmla="*/ 374200 h 826530"/>
              <a:gd name="connsiteX4308" fmla="*/ 595169 w 891448"/>
              <a:gd name="connsiteY4308" fmla="*/ 374200 h 826530"/>
              <a:gd name="connsiteX4309" fmla="*/ 608424 w 891448"/>
              <a:gd name="connsiteY4309" fmla="*/ 368821 h 826530"/>
              <a:gd name="connsiteX4310" fmla="*/ 609905 w 891448"/>
              <a:gd name="connsiteY4310" fmla="*/ 369159 h 826530"/>
              <a:gd name="connsiteX4311" fmla="*/ 610311 w 891448"/>
              <a:gd name="connsiteY4311" fmla="*/ 370188 h 826530"/>
              <a:gd name="connsiteX4312" fmla="*/ 610831 w 891448"/>
              <a:gd name="connsiteY4312" fmla="*/ 370864 h 826530"/>
              <a:gd name="connsiteX4313" fmla="*/ 610571 w 891448"/>
              <a:gd name="connsiteY4313" fmla="*/ 371746 h 826530"/>
              <a:gd name="connsiteX4314" fmla="*/ 611051 w 891448"/>
              <a:gd name="connsiteY4314" fmla="*/ 372716 h 826530"/>
              <a:gd name="connsiteX4315" fmla="*/ 612200 w 891448"/>
              <a:gd name="connsiteY4315" fmla="*/ 372275 h 826530"/>
              <a:gd name="connsiteX4316" fmla="*/ 612349 w 891448"/>
              <a:gd name="connsiteY4316" fmla="*/ 370893 h 826530"/>
              <a:gd name="connsiteX4317" fmla="*/ 613607 w 891448"/>
              <a:gd name="connsiteY4317" fmla="*/ 371422 h 826530"/>
              <a:gd name="connsiteX4318" fmla="*/ 615160 w 891448"/>
              <a:gd name="connsiteY4318" fmla="*/ 371040 h 826530"/>
              <a:gd name="connsiteX4319" fmla="*/ 615903 w 891448"/>
              <a:gd name="connsiteY4319" fmla="*/ 371231 h 826530"/>
              <a:gd name="connsiteX4320" fmla="*/ 617014 w 891448"/>
              <a:gd name="connsiteY4320" fmla="*/ 370115 h 826530"/>
              <a:gd name="connsiteX4321" fmla="*/ 616050 w 891448"/>
              <a:gd name="connsiteY4321" fmla="*/ 368777 h 826530"/>
              <a:gd name="connsiteX4322" fmla="*/ 613499 w 891448"/>
              <a:gd name="connsiteY4322" fmla="*/ 368337 h 826530"/>
              <a:gd name="connsiteX4323" fmla="*/ 612015 w 891448"/>
              <a:gd name="connsiteY4323" fmla="*/ 366926 h 826530"/>
              <a:gd name="connsiteX4324" fmla="*/ 610202 w 891448"/>
              <a:gd name="connsiteY4324" fmla="*/ 366632 h 826530"/>
              <a:gd name="connsiteX4325" fmla="*/ 610015 w 891448"/>
              <a:gd name="connsiteY4325" fmla="*/ 367705 h 826530"/>
              <a:gd name="connsiteX4326" fmla="*/ 608424 w 891448"/>
              <a:gd name="connsiteY4326" fmla="*/ 368821 h 826530"/>
              <a:gd name="connsiteX4327" fmla="*/ 608424 w 891448"/>
              <a:gd name="connsiteY4327" fmla="*/ 368821 h 826530"/>
              <a:gd name="connsiteX4328" fmla="*/ 631527 w 891448"/>
              <a:gd name="connsiteY4328" fmla="*/ 367234 h 826530"/>
              <a:gd name="connsiteX4329" fmla="*/ 631860 w 891448"/>
              <a:gd name="connsiteY4329" fmla="*/ 365897 h 826530"/>
              <a:gd name="connsiteX4330" fmla="*/ 632860 w 891448"/>
              <a:gd name="connsiteY4330" fmla="*/ 365486 h 826530"/>
              <a:gd name="connsiteX4331" fmla="*/ 632344 w 891448"/>
              <a:gd name="connsiteY4331" fmla="*/ 366970 h 826530"/>
              <a:gd name="connsiteX4332" fmla="*/ 631527 w 891448"/>
              <a:gd name="connsiteY4332" fmla="*/ 367234 h 826530"/>
              <a:gd name="connsiteX4333" fmla="*/ 631527 w 891448"/>
              <a:gd name="connsiteY4333" fmla="*/ 367234 h 826530"/>
              <a:gd name="connsiteX4334" fmla="*/ 623492 w 891448"/>
              <a:gd name="connsiteY4334" fmla="*/ 376683 h 826530"/>
              <a:gd name="connsiteX4335" fmla="*/ 624750 w 891448"/>
              <a:gd name="connsiteY4335" fmla="*/ 375390 h 826530"/>
              <a:gd name="connsiteX4336" fmla="*/ 625824 w 891448"/>
              <a:gd name="connsiteY4336" fmla="*/ 373568 h 826530"/>
              <a:gd name="connsiteX4337" fmla="*/ 627306 w 891448"/>
              <a:gd name="connsiteY4337" fmla="*/ 373612 h 826530"/>
              <a:gd name="connsiteX4338" fmla="*/ 628157 w 891448"/>
              <a:gd name="connsiteY4338" fmla="*/ 372275 h 826530"/>
              <a:gd name="connsiteX4339" fmla="*/ 628901 w 891448"/>
              <a:gd name="connsiteY4339" fmla="*/ 372157 h 826530"/>
              <a:gd name="connsiteX4340" fmla="*/ 629712 w 891448"/>
              <a:gd name="connsiteY4340" fmla="*/ 373230 h 826530"/>
              <a:gd name="connsiteX4341" fmla="*/ 629567 w 891448"/>
              <a:gd name="connsiteY4341" fmla="*/ 374156 h 826530"/>
              <a:gd name="connsiteX4342" fmla="*/ 627603 w 891448"/>
              <a:gd name="connsiteY4342" fmla="*/ 375052 h 826530"/>
              <a:gd name="connsiteX4343" fmla="*/ 625937 w 891448"/>
              <a:gd name="connsiteY4343" fmla="*/ 376345 h 826530"/>
              <a:gd name="connsiteX4344" fmla="*/ 624494 w 891448"/>
              <a:gd name="connsiteY4344" fmla="*/ 376419 h 826530"/>
              <a:gd name="connsiteX4345" fmla="*/ 623492 w 891448"/>
              <a:gd name="connsiteY4345" fmla="*/ 376683 h 826530"/>
              <a:gd name="connsiteX4346" fmla="*/ 623492 w 891448"/>
              <a:gd name="connsiteY4346" fmla="*/ 376683 h 826530"/>
              <a:gd name="connsiteX4347" fmla="*/ 615949 w 891448"/>
              <a:gd name="connsiteY4347" fmla="*/ 389218 h 826530"/>
              <a:gd name="connsiteX4348" fmla="*/ 619789 w 891448"/>
              <a:gd name="connsiteY4348" fmla="*/ 386043 h 826530"/>
              <a:gd name="connsiteX4349" fmla="*/ 620603 w 891448"/>
              <a:gd name="connsiteY4349" fmla="*/ 384633 h 826530"/>
              <a:gd name="connsiteX4350" fmla="*/ 621637 w 891448"/>
              <a:gd name="connsiteY4350" fmla="*/ 384633 h 826530"/>
              <a:gd name="connsiteX4351" fmla="*/ 623336 w 891448"/>
              <a:gd name="connsiteY4351" fmla="*/ 382943 h 826530"/>
              <a:gd name="connsiteX4352" fmla="*/ 625035 w 891448"/>
              <a:gd name="connsiteY4352" fmla="*/ 381532 h 826530"/>
              <a:gd name="connsiteX4353" fmla="*/ 624889 w 891448"/>
              <a:gd name="connsiteY4353" fmla="*/ 379549 h 826530"/>
              <a:gd name="connsiteX4354" fmla="*/ 623930 w 891448"/>
              <a:gd name="connsiteY4354" fmla="*/ 379019 h 826530"/>
              <a:gd name="connsiteX4355" fmla="*/ 622376 w 891448"/>
              <a:gd name="connsiteY4355" fmla="*/ 379387 h 826530"/>
              <a:gd name="connsiteX4356" fmla="*/ 622008 w 891448"/>
              <a:gd name="connsiteY4356" fmla="*/ 381018 h 826530"/>
              <a:gd name="connsiteX4357" fmla="*/ 621048 w 891448"/>
              <a:gd name="connsiteY4357" fmla="*/ 381018 h 826530"/>
              <a:gd name="connsiteX4358" fmla="*/ 619271 w 891448"/>
              <a:gd name="connsiteY4358" fmla="*/ 382943 h 826530"/>
              <a:gd name="connsiteX4359" fmla="*/ 617718 w 891448"/>
              <a:gd name="connsiteY4359" fmla="*/ 383678 h 826530"/>
              <a:gd name="connsiteX4360" fmla="*/ 615060 w 891448"/>
              <a:gd name="connsiteY4360" fmla="*/ 383604 h 826530"/>
              <a:gd name="connsiteX4361" fmla="*/ 613580 w 891448"/>
              <a:gd name="connsiteY4361" fmla="*/ 384412 h 826530"/>
              <a:gd name="connsiteX4362" fmla="*/ 612841 w 891448"/>
              <a:gd name="connsiteY4362" fmla="*/ 386043 h 826530"/>
              <a:gd name="connsiteX4363" fmla="*/ 611364 w 891448"/>
              <a:gd name="connsiteY4363" fmla="*/ 387087 h 826530"/>
              <a:gd name="connsiteX4364" fmla="*/ 611958 w 891448"/>
              <a:gd name="connsiteY4364" fmla="*/ 389365 h 826530"/>
              <a:gd name="connsiteX4365" fmla="*/ 612694 w 891448"/>
              <a:gd name="connsiteY4365" fmla="*/ 388777 h 826530"/>
              <a:gd name="connsiteX4366" fmla="*/ 614619 w 891448"/>
              <a:gd name="connsiteY4366" fmla="*/ 389218 h 826530"/>
              <a:gd name="connsiteX4367" fmla="*/ 615949 w 891448"/>
              <a:gd name="connsiteY4367" fmla="*/ 389218 h 826530"/>
              <a:gd name="connsiteX4368" fmla="*/ 615949 w 891448"/>
              <a:gd name="connsiteY4368" fmla="*/ 389218 h 826530"/>
              <a:gd name="connsiteX4369" fmla="*/ 632428 w 891448"/>
              <a:gd name="connsiteY4369" fmla="*/ 387307 h 826530"/>
              <a:gd name="connsiteX4370" fmla="*/ 631909 w 891448"/>
              <a:gd name="connsiteY4370" fmla="*/ 384339 h 826530"/>
              <a:gd name="connsiteX4371" fmla="*/ 632648 w 891448"/>
              <a:gd name="connsiteY4371" fmla="*/ 383531 h 826530"/>
              <a:gd name="connsiteX4372" fmla="*/ 633684 w 891448"/>
              <a:gd name="connsiteY4372" fmla="*/ 381312 h 826530"/>
              <a:gd name="connsiteX4373" fmla="*/ 634792 w 891448"/>
              <a:gd name="connsiteY4373" fmla="*/ 381532 h 826530"/>
              <a:gd name="connsiteX4374" fmla="*/ 637084 w 891448"/>
              <a:gd name="connsiteY4374" fmla="*/ 381753 h 826530"/>
              <a:gd name="connsiteX4375" fmla="*/ 637453 w 891448"/>
              <a:gd name="connsiteY4375" fmla="*/ 384045 h 826530"/>
              <a:gd name="connsiteX4376" fmla="*/ 636566 w 891448"/>
              <a:gd name="connsiteY4376" fmla="*/ 385750 h 826530"/>
              <a:gd name="connsiteX4377" fmla="*/ 635309 w 891448"/>
              <a:gd name="connsiteY4377" fmla="*/ 385897 h 826530"/>
              <a:gd name="connsiteX4378" fmla="*/ 634053 w 891448"/>
              <a:gd name="connsiteY4378" fmla="*/ 387601 h 826530"/>
              <a:gd name="connsiteX4379" fmla="*/ 632428 w 891448"/>
              <a:gd name="connsiteY4379" fmla="*/ 387307 h 826530"/>
              <a:gd name="connsiteX4380" fmla="*/ 632428 w 891448"/>
              <a:gd name="connsiteY4380" fmla="*/ 387307 h 826530"/>
              <a:gd name="connsiteX4381" fmla="*/ 645819 w 891448"/>
              <a:gd name="connsiteY4381" fmla="*/ 404044 h 826530"/>
              <a:gd name="connsiteX4382" fmla="*/ 645450 w 891448"/>
              <a:gd name="connsiteY4382" fmla="*/ 401076 h 826530"/>
              <a:gd name="connsiteX4383" fmla="*/ 645819 w 891448"/>
              <a:gd name="connsiteY4383" fmla="*/ 398343 h 826530"/>
              <a:gd name="connsiteX4384" fmla="*/ 644783 w 891448"/>
              <a:gd name="connsiteY4384" fmla="*/ 396741 h 826530"/>
              <a:gd name="connsiteX4385" fmla="*/ 643745 w 891448"/>
              <a:gd name="connsiteY4385" fmla="*/ 397035 h 826530"/>
              <a:gd name="connsiteX4386" fmla="*/ 643597 w 891448"/>
              <a:gd name="connsiteY4386" fmla="*/ 398784 h 826530"/>
              <a:gd name="connsiteX4387" fmla="*/ 642596 w 891448"/>
              <a:gd name="connsiteY4387" fmla="*/ 400856 h 826530"/>
              <a:gd name="connsiteX4388" fmla="*/ 642893 w 891448"/>
              <a:gd name="connsiteY4388" fmla="*/ 402751 h 826530"/>
              <a:gd name="connsiteX4389" fmla="*/ 643634 w 891448"/>
              <a:gd name="connsiteY4389" fmla="*/ 403721 h 826530"/>
              <a:gd name="connsiteX4390" fmla="*/ 643931 w 891448"/>
              <a:gd name="connsiteY4390" fmla="*/ 405161 h 826530"/>
              <a:gd name="connsiteX4391" fmla="*/ 644928 w 891448"/>
              <a:gd name="connsiteY4391" fmla="*/ 404427 h 826530"/>
              <a:gd name="connsiteX4392" fmla="*/ 645819 w 891448"/>
              <a:gd name="connsiteY4392" fmla="*/ 404044 h 826530"/>
              <a:gd name="connsiteX4393" fmla="*/ 645819 w 891448"/>
              <a:gd name="connsiteY4393" fmla="*/ 404044 h 826530"/>
              <a:gd name="connsiteX4394" fmla="*/ 647374 w 891448"/>
              <a:gd name="connsiteY4394" fmla="*/ 402575 h 826530"/>
              <a:gd name="connsiteX4395" fmla="*/ 646931 w 891448"/>
              <a:gd name="connsiteY4395" fmla="*/ 400973 h 826530"/>
              <a:gd name="connsiteX4396" fmla="*/ 647484 w 891448"/>
              <a:gd name="connsiteY4396" fmla="*/ 398666 h 826530"/>
              <a:gd name="connsiteX4397" fmla="*/ 648079 w 891448"/>
              <a:gd name="connsiteY4397" fmla="*/ 400635 h 826530"/>
              <a:gd name="connsiteX4398" fmla="*/ 648745 w 891448"/>
              <a:gd name="connsiteY4398" fmla="*/ 401782 h 826530"/>
              <a:gd name="connsiteX4399" fmla="*/ 648113 w 891448"/>
              <a:gd name="connsiteY4399" fmla="*/ 402649 h 826530"/>
              <a:gd name="connsiteX4400" fmla="*/ 647374 w 891448"/>
              <a:gd name="connsiteY4400" fmla="*/ 402575 h 826530"/>
              <a:gd name="connsiteX4401" fmla="*/ 647374 w 891448"/>
              <a:gd name="connsiteY4401" fmla="*/ 402575 h 826530"/>
              <a:gd name="connsiteX4402" fmla="*/ 650223 w 891448"/>
              <a:gd name="connsiteY4402" fmla="*/ 406792 h 826530"/>
              <a:gd name="connsiteX4403" fmla="*/ 649520 w 891448"/>
              <a:gd name="connsiteY4403" fmla="*/ 405646 h 826530"/>
              <a:gd name="connsiteX4404" fmla="*/ 650186 w 891448"/>
              <a:gd name="connsiteY4404" fmla="*/ 404309 h 826530"/>
              <a:gd name="connsiteX4405" fmla="*/ 650703 w 891448"/>
              <a:gd name="connsiteY4405" fmla="*/ 404676 h 826530"/>
              <a:gd name="connsiteX4406" fmla="*/ 650815 w 891448"/>
              <a:gd name="connsiteY4406" fmla="*/ 406234 h 826530"/>
              <a:gd name="connsiteX4407" fmla="*/ 650223 w 891448"/>
              <a:gd name="connsiteY4407" fmla="*/ 406792 h 826530"/>
              <a:gd name="connsiteX4408" fmla="*/ 650223 w 891448"/>
              <a:gd name="connsiteY4408" fmla="*/ 406792 h 826530"/>
              <a:gd name="connsiteX4409" fmla="*/ 643449 w 891448"/>
              <a:gd name="connsiteY4409" fmla="*/ 410980 h 826530"/>
              <a:gd name="connsiteX4410" fmla="*/ 643080 w 891448"/>
              <a:gd name="connsiteY4410" fmla="*/ 411730 h 826530"/>
              <a:gd name="connsiteX4411" fmla="*/ 643634 w 891448"/>
              <a:gd name="connsiteY4411" fmla="*/ 413581 h 826530"/>
              <a:gd name="connsiteX4412" fmla="*/ 644042 w 891448"/>
              <a:gd name="connsiteY4412" fmla="*/ 416109 h 826530"/>
              <a:gd name="connsiteX4413" fmla="*/ 644893 w 891448"/>
              <a:gd name="connsiteY4413" fmla="*/ 416697 h 826530"/>
              <a:gd name="connsiteX4414" fmla="*/ 646004 w 891448"/>
              <a:gd name="connsiteY4414" fmla="*/ 416212 h 826530"/>
              <a:gd name="connsiteX4415" fmla="*/ 647856 w 891448"/>
              <a:gd name="connsiteY4415" fmla="*/ 416741 h 826530"/>
              <a:gd name="connsiteX4416" fmla="*/ 648856 w 891448"/>
              <a:gd name="connsiteY4416" fmla="*/ 417211 h 826530"/>
              <a:gd name="connsiteX4417" fmla="*/ 650523 w 891448"/>
              <a:gd name="connsiteY4417" fmla="*/ 416888 h 826530"/>
              <a:gd name="connsiteX4418" fmla="*/ 652371 w 891448"/>
              <a:gd name="connsiteY4418" fmla="*/ 417475 h 826530"/>
              <a:gd name="connsiteX4419" fmla="*/ 653075 w 891448"/>
              <a:gd name="connsiteY4419" fmla="*/ 416182 h 826530"/>
              <a:gd name="connsiteX4420" fmla="*/ 652481 w 891448"/>
              <a:gd name="connsiteY4420" fmla="*/ 415021 h 826530"/>
              <a:gd name="connsiteX4421" fmla="*/ 652590 w 891448"/>
              <a:gd name="connsiteY4421" fmla="*/ 412920 h 826530"/>
              <a:gd name="connsiteX4422" fmla="*/ 650556 w 891448"/>
              <a:gd name="connsiteY4422" fmla="*/ 412773 h 826530"/>
              <a:gd name="connsiteX4423" fmla="*/ 649667 w 891448"/>
              <a:gd name="connsiteY4423" fmla="*/ 411318 h 826530"/>
              <a:gd name="connsiteX4424" fmla="*/ 648076 w 891448"/>
              <a:gd name="connsiteY4424" fmla="*/ 411142 h 826530"/>
              <a:gd name="connsiteX4425" fmla="*/ 647372 w 891448"/>
              <a:gd name="connsiteY4425" fmla="*/ 411539 h 826530"/>
              <a:gd name="connsiteX4426" fmla="*/ 647335 w 891448"/>
              <a:gd name="connsiteY4426" fmla="*/ 410466 h 826530"/>
              <a:gd name="connsiteX4427" fmla="*/ 647224 w 891448"/>
              <a:gd name="connsiteY4427" fmla="*/ 409364 h 826530"/>
              <a:gd name="connsiteX4428" fmla="*/ 646483 w 891448"/>
              <a:gd name="connsiteY4428" fmla="*/ 409614 h 826530"/>
              <a:gd name="connsiteX4429" fmla="*/ 645744 w 891448"/>
              <a:gd name="connsiteY4429" fmla="*/ 410833 h 826530"/>
              <a:gd name="connsiteX4430" fmla="*/ 644743 w 891448"/>
              <a:gd name="connsiteY4430" fmla="*/ 411024 h 826530"/>
              <a:gd name="connsiteX4431" fmla="*/ 643449 w 891448"/>
              <a:gd name="connsiteY4431" fmla="*/ 410980 h 826530"/>
              <a:gd name="connsiteX4432" fmla="*/ 643449 w 891448"/>
              <a:gd name="connsiteY4432" fmla="*/ 410980 h 826530"/>
              <a:gd name="connsiteX4433" fmla="*/ 589710 w 891448"/>
              <a:gd name="connsiteY4433" fmla="*/ 486188 h 826530"/>
              <a:gd name="connsiteX4434" fmla="*/ 591929 w 891448"/>
              <a:gd name="connsiteY4434" fmla="*/ 486408 h 826530"/>
              <a:gd name="connsiteX4435" fmla="*/ 592668 w 891448"/>
              <a:gd name="connsiteY4435" fmla="*/ 485894 h 826530"/>
              <a:gd name="connsiteX4436" fmla="*/ 591706 w 891448"/>
              <a:gd name="connsiteY4436" fmla="*/ 484924 h 826530"/>
              <a:gd name="connsiteX4437" fmla="*/ 590301 w 891448"/>
              <a:gd name="connsiteY4437" fmla="*/ 485159 h 826530"/>
              <a:gd name="connsiteX4438" fmla="*/ 589710 w 891448"/>
              <a:gd name="connsiteY4438" fmla="*/ 486188 h 826530"/>
              <a:gd name="connsiteX4439" fmla="*/ 589710 w 891448"/>
              <a:gd name="connsiteY4439" fmla="*/ 486188 h 826530"/>
              <a:gd name="connsiteX4440" fmla="*/ 559664 w 891448"/>
              <a:gd name="connsiteY4440" fmla="*/ 436343 h 826530"/>
              <a:gd name="connsiteX4441" fmla="*/ 561180 w 891448"/>
              <a:gd name="connsiteY4441" fmla="*/ 437504 h 826530"/>
              <a:gd name="connsiteX4442" fmla="*/ 562215 w 891448"/>
              <a:gd name="connsiteY4442" fmla="*/ 437725 h 826530"/>
              <a:gd name="connsiteX4443" fmla="*/ 562327 w 891448"/>
              <a:gd name="connsiteY4443" fmla="*/ 436990 h 826530"/>
              <a:gd name="connsiteX4444" fmla="*/ 561180 w 891448"/>
              <a:gd name="connsiteY4444" fmla="*/ 436123 h 826530"/>
              <a:gd name="connsiteX4445" fmla="*/ 560221 w 891448"/>
              <a:gd name="connsiteY4445" fmla="*/ 435947 h 826530"/>
              <a:gd name="connsiteX4446" fmla="*/ 559664 w 891448"/>
              <a:gd name="connsiteY4446" fmla="*/ 436343 h 826530"/>
              <a:gd name="connsiteX4447" fmla="*/ 559664 w 891448"/>
              <a:gd name="connsiteY4447" fmla="*/ 436343 h 826530"/>
              <a:gd name="connsiteX4448" fmla="*/ 552981 w 891448"/>
              <a:gd name="connsiteY4448" fmla="*/ 447746 h 826530"/>
              <a:gd name="connsiteX4449" fmla="*/ 552981 w 891448"/>
              <a:gd name="connsiteY4449" fmla="*/ 446350 h 826530"/>
              <a:gd name="connsiteX4450" fmla="*/ 551873 w 891448"/>
              <a:gd name="connsiteY4450" fmla="*/ 445160 h 826530"/>
              <a:gd name="connsiteX4451" fmla="*/ 549948 w 891448"/>
              <a:gd name="connsiteY4451" fmla="*/ 444132 h 826530"/>
              <a:gd name="connsiteX4452" fmla="*/ 550245 w 891448"/>
              <a:gd name="connsiteY4452" fmla="*/ 442883 h 826530"/>
              <a:gd name="connsiteX4453" fmla="*/ 549657 w 891448"/>
              <a:gd name="connsiteY4453" fmla="*/ 441031 h 826530"/>
              <a:gd name="connsiteX4454" fmla="*/ 548396 w 891448"/>
              <a:gd name="connsiteY4454" fmla="*/ 439988 h 826530"/>
              <a:gd name="connsiteX4455" fmla="*/ 548546 w 891448"/>
              <a:gd name="connsiteY4455" fmla="*/ 437328 h 826530"/>
              <a:gd name="connsiteX4456" fmla="*/ 549137 w 891448"/>
              <a:gd name="connsiteY4456" fmla="*/ 436593 h 826530"/>
              <a:gd name="connsiteX4457" fmla="*/ 549729 w 891448"/>
              <a:gd name="connsiteY4457" fmla="*/ 438665 h 826530"/>
              <a:gd name="connsiteX4458" fmla="*/ 551576 w 891448"/>
              <a:gd name="connsiteY4458" fmla="*/ 439400 h 826530"/>
              <a:gd name="connsiteX4459" fmla="*/ 552018 w 891448"/>
              <a:gd name="connsiteY4459" fmla="*/ 440737 h 826530"/>
              <a:gd name="connsiteX4460" fmla="*/ 553204 w 891448"/>
              <a:gd name="connsiteY4460" fmla="*/ 441692 h 826530"/>
              <a:gd name="connsiteX4461" fmla="*/ 553204 w 891448"/>
              <a:gd name="connsiteY4461" fmla="*/ 444572 h 826530"/>
              <a:gd name="connsiteX4462" fmla="*/ 555270 w 891448"/>
              <a:gd name="connsiteY4462" fmla="*/ 445616 h 826530"/>
              <a:gd name="connsiteX4463" fmla="*/ 556677 w 891448"/>
              <a:gd name="connsiteY4463" fmla="*/ 445763 h 826530"/>
              <a:gd name="connsiteX4464" fmla="*/ 556378 w 891448"/>
              <a:gd name="connsiteY4464" fmla="*/ 447835 h 826530"/>
              <a:gd name="connsiteX4465" fmla="*/ 554386 w 891448"/>
              <a:gd name="connsiteY4465" fmla="*/ 447379 h 826530"/>
              <a:gd name="connsiteX4466" fmla="*/ 552981 w 891448"/>
              <a:gd name="connsiteY4466" fmla="*/ 447746 h 826530"/>
              <a:gd name="connsiteX4467" fmla="*/ 552981 w 891448"/>
              <a:gd name="connsiteY4467" fmla="*/ 447746 h 826530"/>
              <a:gd name="connsiteX4468" fmla="*/ 541081 w 891448"/>
              <a:gd name="connsiteY4468" fmla="*/ 447085 h 826530"/>
              <a:gd name="connsiteX4469" fmla="*/ 541227 w 891448"/>
              <a:gd name="connsiteY4469" fmla="*/ 445248 h 826530"/>
              <a:gd name="connsiteX4470" fmla="*/ 540787 w 891448"/>
              <a:gd name="connsiteY4470" fmla="*/ 444132 h 826530"/>
              <a:gd name="connsiteX4471" fmla="*/ 541156 w 891448"/>
              <a:gd name="connsiteY4471" fmla="*/ 442809 h 826530"/>
              <a:gd name="connsiteX4472" fmla="*/ 541156 w 891448"/>
              <a:gd name="connsiteY4472" fmla="*/ 440002 h 826530"/>
              <a:gd name="connsiteX4473" fmla="*/ 541820 w 891448"/>
              <a:gd name="connsiteY4473" fmla="*/ 438371 h 826530"/>
              <a:gd name="connsiteX4474" fmla="*/ 543078 w 891448"/>
              <a:gd name="connsiteY4474" fmla="*/ 438445 h 826530"/>
              <a:gd name="connsiteX4475" fmla="*/ 543445 w 891448"/>
              <a:gd name="connsiteY4475" fmla="*/ 440149 h 826530"/>
              <a:gd name="connsiteX4476" fmla="*/ 542634 w 891448"/>
              <a:gd name="connsiteY4476" fmla="*/ 440737 h 826530"/>
              <a:gd name="connsiteX4477" fmla="*/ 542780 w 891448"/>
              <a:gd name="connsiteY4477" fmla="*/ 441986 h 826530"/>
              <a:gd name="connsiteX4478" fmla="*/ 543669 w 891448"/>
              <a:gd name="connsiteY4478" fmla="*/ 443397 h 826530"/>
              <a:gd name="connsiteX4479" fmla="*/ 542264 w 891448"/>
              <a:gd name="connsiteY4479" fmla="*/ 446718 h 826530"/>
              <a:gd name="connsiteX4480" fmla="*/ 541081 w 891448"/>
              <a:gd name="connsiteY4480" fmla="*/ 447085 h 826530"/>
              <a:gd name="connsiteX4481" fmla="*/ 541081 w 891448"/>
              <a:gd name="connsiteY4481" fmla="*/ 447085 h 826530"/>
              <a:gd name="connsiteX4482" fmla="*/ 540194 w 891448"/>
              <a:gd name="connsiteY4482" fmla="*/ 398534 h 826530"/>
              <a:gd name="connsiteX4483" fmla="*/ 539973 w 891448"/>
              <a:gd name="connsiteY4483" fmla="*/ 400386 h 826530"/>
              <a:gd name="connsiteX4484" fmla="*/ 540564 w 891448"/>
              <a:gd name="connsiteY4484" fmla="*/ 400900 h 826530"/>
              <a:gd name="connsiteX4485" fmla="*/ 542708 w 891448"/>
              <a:gd name="connsiteY4485" fmla="*/ 400900 h 826530"/>
              <a:gd name="connsiteX4486" fmla="*/ 543966 w 891448"/>
              <a:gd name="connsiteY4486" fmla="*/ 399577 h 826530"/>
              <a:gd name="connsiteX4487" fmla="*/ 543669 w 891448"/>
              <a:gd name="connsiteY4487" fmla="*/ 398754 h 826530"/>
              <a:gd name="connsiteX4488" fmla="*/ 541747 w 891448"/>
              <a:gd name="connsiteY4488" fmla="*/ 398461 h 826530"/>
              <a:gd name="connsiteX4489" fmla="*/ 540194 w 891448"/>
              <a:gd name="connsiteY4489" fmla="*/ 398534 h 826530"/>
              <a:gd name="connsiteX4490" fmla="*/ 540194 w 891448"/>
              <a:gd name="connsiteY4490" fmla="*/ 398534 h 826530"/>
              <a:gd name="connsiteX4491" fmla="*/ 540639 w 891448"/>
              <a:gd name="connsiteY4491" fmla="*/ 397726 h 826530"/>
              <a:gd name="connsiteX4492" fmla="*/ 541601 w 891448"/>
              <a:gd name="connsiteY4492" fmla="*/ 395948 h 826530"/>
              <a:gd name="connsiteX4493" fmla="*/ 541526 w 891448"/>
              <a:gd name="connsiteY4493" fmla="*/ 393876 h 826530"/>
              <a:gd name="connsiteX4494" fmla="*/ 543816 w 891448"/>
              <a:gd name="connsiteY4494" fmla="*/ 391877 h 826530"/>
              <a:gd name="connsiteX4495" fmla="*/ 545221 w 891448"/>
              <a:gd name="connsiteY4495" fmla="*/ 390628 h 826530"/>
              <a:gd name="connsiteX4496" fmla="*/ 545517 w 891448"/>
              <a:gd name="connsiteY4496" fmla="*/ 391216 h 826530"/>
              <a:gd name="connsiteX4497" fmla="*/ 545517 w 891448"/>
              <a:gd name="connsiteY4497" fmla="*/ 393288 h 826530"/>
              <a:gd name="connsiteX4498" fmla="*/ 545075 w 891448"/>
              <a:gd name="connsiteY4498" fmla="*/ 395360 h 826530"/>
              <a:gd name="connsiteX4499" fmla="*/ 545075 w 891448"/>
              <a:gd name="connsiteY4499" fmla="*/ 397270 h 826530"/>
              <a:gd name="connsiteX4500" fmla="*/ 543372 w 891448"/>
              <a:gd name="connsiteY4500" fmla="*/ 397873 h 826530"/>
              <a:gd name="connsiteX4501" fmla="*/ 540639 w 891448"/>
              <a:gd name="connsiteY4501" fmla="*/ 397726 h 826530"/>
              <a:gd name="connsiteX4502" fmla="*/ 540639 w 891448"/>
              <a:gd name="connsiteY4502" fmla="*/ 397726 h 826530"/>
              <a:gd name="connsiteX4503" fmla="*/ 442049 w 891448"/>
              <a:gd name="connsiteY4503" fmla="*/ 377330 h 826530"/>
              <a:gd name="connsiteX4504" fmla="*/ 443232 w 891448"/>
              <a:gd name="connsiteY4504" fmla="*/ 376654 h 826530"/>
              <a:gd name="connsiteX4505" fmla="*/ 443232 w 891448"/>
              <a:gd name="connsiteY4505" fmla="*/ 374890 h 826530"/>
              <a:gd name="connsiteX4506" fmla="*/ 441384 w 891448"/>
              <a:gd name="connsiteY4506" fmla="*/ 374890 h 826530"/>
              <a:gd name="connsiteX4507" fmla="*/ 441459 w 891448"/>
              <a:gd name="connsiteY4507" fmla="*/ 376507 h 826530"/>
              <a:gd name="connsiteX4508" fmla="*/ 442049 w 891448"/>
              <a:gd name="connsiteY4508" fmla="*/ 377330 h 826530"/>
              <a:gd name="connsiteX4509" fmla="*/ 442049 w 891448"/>
              <a:gd name="connsiteY4509" fmla="*/ 377330 h 826530"/>
              <a:gd name="connsiteX4510" fmla="*/ 358166 w 891448"/>
              <a:gd name="connsiteY4510" fmla="*/ 353818 h 826530"/>
              <a:gd name="connsiteX4511" fmla="*/ 359129 w 891448"/>
              <a:gd name="connsiteY4511" fmla="*/ 352863 h 826530"/>
              <a:gd name="connsiteX4512" fmla="*/ 360609 w 891448"/>
              <a:gd name="connsiteY4512" fmla="*/ 352863 h 826530"/>
              <a:gd name="connsiteX4513" fmla="*/ 359351 w 891448"/>
              <a:gd name="connsiteY4513" fmla="*/ 353745 h 826530"/>
              <a:gd name="connsiteX4514" fmla="*/ 358166 w 891448"/>
              <a:gd name="connsiteY4514" fmla="*/ 353818 h 826530"/>
              <a:gd name="connsiteX4515" fmla="*/ 358166 w 891448"/>
              <a:gd name="connsiteY4515" fmla="*/ 353818 h 826530"/>
              <a:gd name="connsiteX4516" fmla="*/ 351367 w 891448"/>
              <a:gd name="connsiteY4516" fmla="*/ 356860 h 826530"/>
              <a:gd name="connsiteX4517" fmla="*/ 353586 w 891448"/>
              <a:gd name="connsiteY4517" fmla="*/ 356786 h 826530"/>
              <a:gd name="connsiteX4518" fmla="*/ 353289 w 891448"/>
              <a:gd name="connsiteY4518" fmla="*/ 355964 h 826530"/>
              <a:gd name="connsiteX4519" fmla="*/ 352036 w 891448"/>
              <a:gd name="connsiteY4519" fmla="*/ 355670 h 826530"/>
              <a:gd name="connsiteX4520" fmla="*/ 351367 w 891448"/>
              <a:gd name="connsiteY4520" fmla="*/ 356860 h 826530"/>
              <a:gd name="connsiteX4521" fmla="*/ 351367 w 891448"/>
              <a:gd name="connsiteY4521" fmla="*/ 356860 h 826530"/>
              <a:gd name="connsiteX4522" fmla="*/ 354399 w 891448"/>
              <a:gd name="connsiteY4522" fmla="*/ 364163 h 826530"/>
              <a:gd name="connsiteX4523" fmla="*/ 354180 w 891448"/>
              <a:gd name="connsiteY4523" fmla="*/ 362988 h 826530"/>
              <a:gd name="connsiteX4524" fmla="*/ 354619 w 891448"/>
              <a:gd name="connsiteY4524" fmla="*/ 362547 h 826530"/>
              <a:gd name="connsiteX4525" fmla="*/ 355139 w 891448"/>
              <a:gd name="connsiteY4525" fmla="*/ 364237 h 826530"/>
              <a:gd name="connsiteX4526" fmla="*/ 354399 w 891448"/>
              <a:gd name="connsiteY4526" fmla="*/ 364163 h 826530"/>
              <a:gd name="connsiteX4527" fmla="*/ 354399 w 891448"/>
              <a:gd name="connsiteY4527" fmla="*/ 364163 h 826530"/>
              <a:gd name="connsiteX4528" fmla="*/ 354474 w 891448"/>
              <a:gd name="connsiteY4528" fmla="*/ 365059 h 826530"/>
              <a:gd name="connsiteX4529" fmla="*/ 353142 w 891448"/>
              <a:gd name="connsiteY4529" fmla="*/ 362473 h 826530"/>
              <a:gd name="connsiteX4530" fmla="*/ 352626 w 891448"/>
              <a:gd name="connsiteY4530" fmla="*/ 363355 h 826530"/>
              <a:gd name="connsiteX4531" fmla="*/ 353366 w 891448"/>
              <a:gd name="connsiteY4531" fmla="*/ 364384 h 826530"/>
              <a:gd name="connsiteX4532" fmla="*/ 354474 w 891448"/>
              <a:gd name="connsiteY4532" fmla="*/ 365059 h 826530"/>
              <a:gd name="connsiteX4533" fmla="*/ 354474 w 891448"/>
              <a:gd name="connsiteY4533" fmla="*/ 365059 h 826530"/>
              <a:gd name="connsiteX4534" fmla="*/ 357727 w 891448"/>
              <a:gd name="connsiteY4534" fmla="*/ 369791 h 826530"/>
              <a:gd name="connsiteX4535" fmla="*/ 358537 w 891448"/>
              <a:gd name="connsiteY4535" fmla="*/ 372378 h 826530"/>
              <a:gd name="connsiteX4536" fmla="*/ 359351 w 891448"/>
              <a:gd name="connsiteY4536" fmla="*/ 372671 h 826530"/>
              <a:gd name="connsiteX4537" fmla="*/ 360828 w 891448"/>
              <a:gd name="connsiteY4537" fmla="*/ 370820 h 826530"/>
              <a:gd name="connsiteX4538" fmla="*/ 360237 w 891448"/>
              <a:gd name="connsiteY4538" fmla="*/ 370085 h 826530"/>
              <a:gd name="connsiteX4539" fmla="*/ 361199 w 891448"/>
              <a:gd name="connsiteY4539" fmla="*/ 368968 h 826530"/>
              <a:gd name="connsiteX4540" fmla="*/ 359943 w 891448"/>
              <a:gd name="connsiteY4540" fmla="*/ 368968 h 826530"/>
              <a:gd name="connsiteX4541" fmla="*/ 359277 w 891448"/>
              <a:gd name="connsiteY4541" fmla="*/ 370159 h 826530"/>
              <a:gd name="connsiteX4542" fmla="*/ 358684 w 891448"/>
              <a:gd name="connsiteY4542" fmla="*/ 369409 h 826530"/>
              <a:gd name="connsiteX4543" fmla="*/ 357727 w 891448"/>
              <a:gd name="connsiteY4543" fmla="*/ 369791 h 826530"/>
              <a:gd name="connsiteX4544" fmla="*/ 357727 w 891448"/>
              <a:gd name="connsiteY4544" fmla="*/ 369791 h 826530"/>
              <a:gd name="connsiteX4545" fmla="*/ 354917 w 891448"/>
              <a:gd name="connsiteY4545" fmla="*/ 382120 h 826530"/>
              <a:gd name="connsiteX4546" fmla="*/ 354252 w 891448"/>
              <a:gd name="connsiteY4546" fmla="*/ 378872 h 826530"/>
              <a:gd name="connsiteX4547" fmla="*/ 355211 w 891448"/>
              <a:gd name="connsiteY4547" fmla="*/ 377770 h 826530"/>
              <a:gd name="connsiteX4548" fmla="*/ 355360 w 891448"/>
              <a:gd name="connsiteY4548" fmla="*/ 376213 h 826530"/>
              <a:gd name="connsiteX4549" fmla="*/ 356691 w 891448"/>
              <a:gd name="connsiteY4549" fmla="*/ 373920 h 826530"/>
              <a:gd name="connsiteX4550" fmla="*/ 357279 w 891448"/>
              <a:gd name="connsiteY4550" fmla="*/ 375037 h 826530"/>
              <a:gd name="connsiteX4551" fmla="*/ 356836 w 891448"/>
              <a:gd name="connsiteY4551" fmla="*/ 376360 h 826530"/>
              <a:gd name="connsiteX4552" fmla="*/ 357651 w 891448"/>
              <a:gd name="connsiteY4552" fmla="*/ 377241 h 826530"/>
              <a:gd name="connsiteX4553" fmla="*/ 357060 w 891448"/>
              <a:gd name="connsiteY4553" fmla="*/ 378358 h 826530"/>
              <a:gd name="connsiteX4554" fmla="*/ 357651 w 891448"/>
              <a:gd name="connsiteY4554" fmla="*/ 379607 h 826530"/>
              <a:gd name="connsiteX4555" fmla="*/ 356319 w 891448"/>
              <a:gd name="connsiteY4555" fmla="*/ 380357 h 826530"/>
              <a:gd name="connsiteX4556" fmla="*/ 355875 w 891448"/>
              <a:gd name="connsiteY4556" fmla="*/ 381532 h 826530"/>
              <a:gd name="connsiteX4557" fmla="*/ 354917 w 891448"/>
              <a:gd name="connsiteY4557" fmla="*/ 382120 h 826530"/>
              <a:gd name="connsiteX4558" fmla="*/ 354917 w 891448"/>
              <a:gd name="connsiteY4558" fmla="*/ 382120 h 826530"/>
              <a:gd name="connsiteX4559" fmla="*/ 431055 w 891448"/>
              <a:gd name="connsiteY4559" fmla="*/ 335406 h 826530"/>
              <a:gd name="connsiteX4560" fmla="*/ 431108 w 891448"/>
              <a:gd name="connsiteY4560" fmla="*/ 334392 h 826530"/>
              <a:gd name="connsiteX4561" fmla="*/ 431792 w 891448"/>
              <a:gd name="connsiteY4561" fmla="*/ 333672 h 826530"/>
              <a:gd name="connsiteX4562" fmla="*/ 432054 w 891448"/>
              <a:gd name="connsiteY4562" fmla="*/ 334539 h 826530"/>
              <a:gd name="connsiteX4563" fmla="*/ 431682 w 891448"/>
              <a:gd name="connsiteY4563" fmla="*/ 335700 h 826530"/>
              <a:gd name="connsiteX4564" fmla="*/ 431055 w 891448"/>
              <a:gd name="connsiteY4564" fmla="*/ 335406 h 826530"/>
              <a:gd name="connsiteX4565" fmla="*/ 431055 w 891448"/>
              <a:gd name="connsiteY4565" fmla="*/ 335406 h 826530"/>
              <a:gd name="connsiteX4566" fmla="*/ 456435 w 891448"/>
              <a:gd name="connsiteY4566" fmla="*/ 319903 h 826530"/>
              <a:gd name="connsiteX4567" fmla="*/ 456030 w 891448"/>
              <a:gd name="connsiteY4567" fmla="*/ 317346 h 826530"/>
              <a:gd name="connsiteX4568" fmla="*/ 455364 w 891448"/>
              <a:gd name="connsiteY4568" fmla="*/ 316611 h 826530"/>
              <a:gd name="connsiteX4569" fmla="*/ 455846 w 891448"/>
              <a:gd name="connsiteY4569" fmla="*/ 314157 h 826530"/>
              <a:gd name="connsiteX4570" fmla="*/ 457029 w 891448"/>
              <a:gd name="connsiteY4570" fmla="*/ 313672 h 826530"/>
              <a:gd name="connsiteX4571" fmla="*/ 457734 w 891448"/>
              <a:gd name="connsiteY4571" fmla="*/ 314539 h 826530"/>
              <a:gd name="connsiteX4572" fmla="*/ 457587 w 891448"/>
              <a:gd name="connsiteY4572" fmla="*/ 315494 h 826530"/>
              <a:gd name="connsiteX4573" fmla="*/ 458584 w 891448"/>
              <a:gd name="connsiteY4573" fmla="*/ 316611 h 826530"/>
              <a:gd name="connsiteX4574" fmla="*/ 457546 w 891448"/>
              <a:gd name="connsiteY4574" fmla="*/ 317802 h 826530"/>
              <a:gd name="connsiteX4575" fmla="*/ 457364 w 891448"/>
              <a:gd name="connsiteY4575" fmla="*/ 319829 h 826530"/>
              <a:gd name="connsiteX4576" fmla="*/ 456435 w 891448"/>
              <a:gd name="connsiteY4576" fmla="*/ 319903 h 826530"/>
              <a:gd name="connsiteX4577" fmla="*/ 456435 w 891448"/>
              <a:gd name="connsiteY4577" fmla="*/ 319903 h 826530"/>
              <a:gd name="connsiteX4578" fmla="*/ 427964 w 891448"/>
              <a:gd name="connsiteY4578" fmla="*/ 350806 h 826530"/>
              <a:gd name="connsiteX4579" fmla="*/ 428151 w 891448"/>
              <a:gd name="connsiteY4579" fmla="*/ 350012 h 826530"/>
              <a:gd name="connsiteX4580" fmla="*/ 427779 w 891448"/>
              <a:gd name="connsiteY4580" fmla="*/ 348866 h 826530"/>
              <a:gd name="connsiteX4581" fmla="*/ 429040 w 891448"/>
              <a:gd name="connsiteY4581" fmla="*/ 347455 h 826530"/>
              <a:gd name="connsiteX4582" fmla="*/ 429040 w 891448"/>
              <a:gd name="connsiteY4582" fmla="*/ 346603 h 826530"/>
              <a:gd name="connsiteX4583" fmla="*/ 430000 w 891448"/>
              <a:gd name="connsiteY4583" fmla="*/ 345427 h 826530"/>
              <a:gd name="connsiteX4584" fmla="*/ 429888 w 891448"/>
              <a:gd name="connsiteY4584" fmla="*/ 344090 h 826530"/>
              <a:gd name="connsiteX4585" fmla="*/ 428298 w 891448"/>
              <a:gd name="connsiteY4585" fmla="*/ 344046 h 826530"/>
              <a:gd name="connsiteX4586" fmla="*/ 427963 w 891448"/>
              <a:gd name="connsiteY4586" fmla="*/ 342488 h 826530"/>
              <a:gd name="connsiteX4587" fmla="*/ 428595 w 891448"/>
              <a:gd name="connsiteY4587" fmla="*/ 340857 h 826530"/>
              <a:gd name="connsiteX4588" fmla="*/ 430186 w 891448"/>
              <a:gd name="connsiteY4588" fmla="*/ 340564 h 826530"/>
              <a:gd name="connsiteX4589" fmla="*/ 430371 w 891448"/>
              <a:gd name="connsiteY4589" fmla="*/ 338815 h 826530"/>
              <a:gd name="connsiteX4590" fmla="*/ 428298 w 891448"/>
              <a:gd name="connsiteY4590" fmla="*/ 337669 h 826530"/>
              <a:gd name="connsiteX4591" fmla="*/ 427001 w 891448"/>
              <a:gd name="connsiteY4591" fmla="*/ 338110 h 826530"/>
              <a:gd name="connsiteX4592" fmla="*/ 426852 w 891448"/>
              <a:gd name="connsiteY4592" fmla="*/ 339373 h 826530"/>
              <a:gd name="connsiteX4593" fmla="*/ 426112 w 891448"/>
              <a:gd name="connsiteY4593" fmla="*/ 340123 h 826530"/>
              <a:gd name="connsiteX4594" fmla="*/ 424927 w 891448"/>
              <a:gd name="connsiteY4594" fmla="*/ 339417 h 826530"/>
              <a:gd name="connsiteX4595" fmla="*/ 422447 w 891448"/>
              <a:gd name="connsiteY4595" fmla="*/ 339344 h 826530"/>
              <a:gd name="connsiteX4596" fmla="*/ 420041 w 891448"/>
              <a:gd name="connsiteY4596" fmla="*/ 341827 h 826530"/>
              <a:gd name="connsiteX4597" fmla="*/ 418075 w 891448"/>
              <a:gd name="connsiteY4597" fmla="*/ 343120 h 826530"/>
              <a:gd name="connsiteX4598" fmla="*/ 418113 w 891448"/>
              <a:gd name="connsiteY4598" fmla="*/ 342224 h 826530"/>
              <a:gd name="connsiteX4599" fmla="*/ 420295 w 891448"/>
              <a:gd name="connsiteY4599" fmla="*/ 340857 h 826530"/>
              <a:gd name="connsiteX4600" fmla="*/ 421427 w 891448"/>
              <a:gd name="connsiteY4600" fmla="*/ 339403 h 826530"/>
              <a:gd name="connsiteX4601" fmla="*/ 421355 w 891448"/>
              <a:gd name="connsiteY4601" fmla="*/ 337125 h 826530"/>
              <a:gd name="connsiteX4602" fmla="*/ 420541 w 891448"/>
              <a:gd name="connsiteY4602" fmla="*/ 338447 h 826530"/>
              <a:gd name="connsiteX4603" fmla="*/ 419656 w 891448"/>
              <a:gd name="connsiteY4603" fmla="*/ 338007 h 826530"/>
              <a:gd name="connsiteX4604" fmla="*/ 419581 w 891448"/>
              <a:gd name="connsiteY4604" fmla="*/ 336376 h 826530"/>
              <a:gd name="connsiteX4605" fmla="*/ 421280 w 891448"/>
              <a:gd name="connsiteY4605" fmla="*/ 335126 h 826530"/>
              <a:gd name="connsiteX4606" fmla="*/ 419950 w 891448"/>
              <a:gd name="connsiteY4606" fmla="*/ 332614 h 826530"/>
              <a:gd name="connsiteX4607" fmla="*/ 421133 w 891448"/>
              <a:gd name="connsiteY4607" fmla="*/ 331056 h 826530"/>
              <a:gd name="connsiteX4608" fmla="*/ 422535 w 891448"/>
              <a:gd name="connsiteY4608" fmla="*/ 331130 h 826530"/>
              <a:gd name="connsiteX4609" fmla="*/ 422241 w 891448"/>
              <a:gd name="connsiteY4609" fmla="*/ 332246 h 826530"/>
              <a:gd name="connsiteX4610" fmla="*/ 423129 w 891448"/>
              <a:gd name="connsiteY4610" fmla="*/ 335053 h 826530"/>
              <a:gd name="connsiteX4611" fmla="*/ 424458 w 891448"/>
              <a:gd name="connsiteY4611" fmla="*/ 336376 h 826530"/>
              <a:gd name="connsiteX4612" fmla="*/ 425421 w 891448"/>
              <a:gd name="connsiteY4612" fmla="*/ 335935 h 826530"/>
              <a:gd name="connsiteX4613" fmla="*/ 427488 w 891448"/>
              <a:gd name="connsiteY4613" fmla="*/ 335861 h 826530"/>
              <a:gd name="connsiteX4614" fmla="*/ 428448 w 891448"/>
              <a:gd name="connsiteY4614" fmla="*/ 333569 h 826530"/>
              <a:gd name="connsiteX4615" fmla="*/ 427340 w 891448"/>
              <a:gd name="connsiteY4615" fmla="*/ 332614 h 826530"/>
              <a:gd name="connsiteX4616" fmla="*/ 427413 w 891448"/>
              <a:gd name="connsiteY4616" fmla="*/ 331805 h 826530"/>
              <a:gd name="connsiteX4617" fmla="*/ 428820 w 891448"/>
              <a:gd name="connsiteY4617" fmla="*/ 331717 h 826530"/>
              <a:gd name="connsiteX4618" fmla="*/ 429484 w 891448"/>
              <a:gd name="connsiteY4618" fmla="*/ 332467 h 826530"/>
              <a:gd name="connsiteX4619" fmla="*/ 430520 w 891448"/>
              <a:gd name="connsiteY4619" fmla="*/ 332173 h 826530"/>
              <a:gd name="connsiteX4620" fmla="*/ 432148 w 891448"/>
              <a:gd name="connsiteY4620" fmla="*/ 330615 h 826530"/>
              <a:gd name="connsiteX4621" fmla="*/ 432814 w 891448"/>
              <a:gd name="connsiteY4621" fmla="*/ 328470 h 826530"/>
              <a:gd name="connsiteX4622" fmla="*/ 433181 w 891448"/>
              <a:gd name="connsiteY4622" fmla="*/ 330248 h 826530"/>
              <a:gd name="connsiteX4623" fmla="*/ 433920 w 891448"/>
              <a:gd name="connsiteY4623" fmla="*/ 330321 h 826530"/>
              <a:gd name="connsiteX4624" fmla="*/ 435622 w 891448"/>
              <a:gd name="connsiteY4624" fmla="*/ 328764 h 826530"/>
              <a:gd name="connsiteX4625" fmla="*/ 434142 w 891448"/>
              <a:gd name="connsiteY4625" fmla="*/ 332011 h 826530"/>
              <a:gd name="connsiteX4626" fmla="*/ 434292 w 891448"/>
              <a:gd name="connsiteY4626" fmla="*/ 334597 h 826530"/>
              <a:gd name="connsiteX4627" fmla="*/ 435105 w 891448"/>
              <a:gd name="connsiteY4627" fmla="*/ 334157 h 826530"/>
              <a:gd name="connsiteX4628" fmla="*/ 435989 w 891448"/>
              <a:gd name="connsiteY4628" fmla="*/ 334686 h 826530"/>
              <a:gd name="connsiteX4629" fmla="*/ 435105 w 891448"/>
              <a:gd name="connsiteY4629" fmla="*/ 336302 h 826530"/>
              <a:gd name="connsiteX4630" fmla="*/ 436361 w 891448"/>
              <a:gd name="connsiteY4630" fmla="*/ 336302 h 826530"/>
              <a:gd name="connsiteX4631" fmla="*/ 437247 w 891448"/>
              <a:gd name="connsiteY4631" fmla="*/ 334083 h 826530"/>
              <a:gd name="connsiteX4632" fmla="*/ 438282 w 891448"/>
              <a:gd name="connsiteY4632" fmla="*/ 333348 h 826530"/>
              <a:gd name="connsiteX4633" fmla="*/ 439830 w 891448"/>
              <a:gd name="connsiteY4633" fmla="*/ 330321 h 826530"/>
              <a:gd name="connsiteX4634" fmla="*/ 441088 w 891448"/>
              <a:gd name="connsiteY4634" fmla="*/ 329792 h 826530"/>
              <a:gd name="connsiteX4635" fmla="*/ 440646 w 891448"/>
              <a:gd name="connsiteY4635" fmla="*/ 331938 h 826530"/>
              <a:gd name="connsiteX4636" fmla="*/ 439018 w 891448"/>
              <a:gd name="connsiteY4636" fmla="*/ 333863 h 826530"/>
              <a:gd name="connsiteX4637" fmla="*/ 439460 w 891448"/>
              <a:gd name="connsiteY4637" fmla="*/ 337037 h 826530"/>
              <a:gd name="connsiteX4638" fmla="*/ 440937 w 891448"/>
              <a:gd name="connsiteY4638" fmla="*/ 337110 h 826530"/>
              <a:gd name="connsiteX4639" fmla="*/ 442198 w 891448"/>
              <a:gd name="connsiteY4639" fmla="*/ 337933 h 826530"/>
              <a:gd name="connsiteX4640" fmla="*/ 443082 w 891448"/>
              <a:gd name="connsiteY4640" fmla="*/ 336523 h 826530"/>
              <a:gd name="connsiteX4641" fmla="*/ 445375 w 891448"/>
              <a:gd name="connsiteY4641" fmla="*/ 334524 h 826530"/>
              <a:gd name="connsiteX4642" fmla="*/ 446114 w 891448"/>
              <a:gd name="connsiteY4642" fmla="*/ 331570 h 826530"/>
              <a:gd name="connsiteX4643" fmla="*/ 447073 w 891448"/>
              <a:gd name="connsiteY4643" fmla="*/ 329425 h 826530"/>
              <a:gd name="connsiteX4644" fmla="*/ 446559 w 891448"/>
              <a:gd name="connsiteY4644" fmla="*/ 327206 h 826530"/>
              <a:gd name="connsiteX4645" fmla="*/ 447298 w 891448"/>
              <a:gd name="connsiteY4645" fmla="*/ 326324 h 826530"/>
              <a:gd name="connsiteX4646" fmla="*/ 447001 w 891448"/>
              <a:gd name="connsiteY4646" fmla="*/ 325296 h 826530"/>
              <a:gd name="connsiteX4647" fmla="*/ 445820 w 891448"/>
              <a:gd name="connsiteY4647" fmla="*/ 325443 h 826530"/>
              <a:gd name="connsiteX4648" fmla="*/ 444709 w 891448"/>
              <a:gd name="connsiteY4648" fmla="*/ 324914 h 826530"/>
              <a:gd name="connsiteX4649" fmla="*/ 443528 w 891448"/>
              <a:gd name="connsiteY4649" fmla="*/ 325810 h 826530"/>
              <a:gd name="connsiteX4650" fmla="*/ 443528 w 891448"/>
              <a:gd name="connsiteY4650" fmla="*/ 323591 h 826530"/>
              <a:gd name="connsiteX4651" fmla="*/ 444417 w 891448"/>
              <a:gd name="connsiteY4651" fmla="*/ 322989 h 826530"/>
              <a:gd name="connsiteX4652" fmla="*/ 443822 w 891448"/>
              <a:gd name="connsiteY4652" fmla="*/ 321960 h 826530"/>
              <a:gd name="connsiteX4653" fmla="*/ 441902 w 891448"/>
              <a:gd name="connsiteY4653" fmla="*/ 322181 h 826530"/>
              <a:gd name="connsiteX4654" fmla="*/ 441604 w 891448"/>
              <a:gd name="connsiteY4654" fmla="*/ 321299 h 826530"/>
              <a:gd name="connsiteX4655" fmla="*/ 439741 w 891448"/>
              <a:gd name="connsiteY4655" fmla="*/ 319785 h 826530"/>
              <a:gd name="connsiteX4656" fmla="*/ 439703 w 891448"/>
              <a:gd name="connsiteY4656" fmla="*/ 318272 h 826530"/>
              <a:gd name="connsiteX4657" fmla="*/ 438296 w 891448"/>
              <a:gd name="connsiteY4657" fmla="*/ 315156 h 826530"/>
              <a:gd name="connsiteX4658" fmla="*/ 438036 w 891448"/>
              <a:gd name="connsiteY4658" fmla="*/ 312629 h 826530"/>
              <a:gd name="connsiteX4659" fmla="*/ 438999 w 891448"/>
              <a:gd name="connsiteY4659" fmla="*/ 310440 h 826530"/>
              <a:gd name="connsiteX4660" fmla="*/ 438060 w 891448"/>
              <a:gd name="connsiteY4660" fmla="*/ 307471 h 826530"/>
              <a:gd name="connsiteX4661" fmla="*/ 436878 w 891448"/>
              <a:gd name="connsiteY4661" fmla="*/ 309837 h 826530"/>
              <a:gd name="connsiteX4662" fmla="*/ 437025 w 891448"/>
              <a:gd name="connsiteY4662" fmla="*/ 311835 h 826530"/>
              <a:gd name="connsiteX4663" fmla="*/ 435475 w 891448"/>
              <a:gd name="connsiteY4663" fmla="*/ 309690 h 826530"/>
              <a:gd name="connsiteX4664" fmla="*/ 433331 w 891448"/>
              <a:gd name="connsiteY4664" fmla="*/ 308514 h 826530"/>
              <a:gd name="connsiteX4665" fmla="*/ 432740 w 891448"/>
              <a:gd name="connsiteY4665" fmla="*/ 304297 h 826530"/>
              <a:gd name="connsiteX4666" fmla="*/ 431484 w 891448"/>
              <a:gd name="connsiteY4666" fmla="*/ 303562 h 826530"/>
              <a:gd name="connsiteX4667" fmla="*/ 431112 w 891448"/>
              <a:gd name="connsiteY4667" fmla="*/ 300227 h 826530"/>
              <a:gd name="connsiteX4668" fmla="*/ 429710 w 891448"/>
              <a:gd name="connsiteY4668" fmla="*/ 298390 h 826530"/>
              <a:gd name="connsiteX4669" fmla="*/ 429635 w 891448"/>
              <a:gd name="connsiteY4669" fmla="*/ 296391 h 826530"/>
              <a:gd name="connsiteX4670" fmla="*/ 428896 w 891448"/>
              <a:gd name="connsiteY4670" fmla="*/ 295054 h 826530"/>
              <a:gd name="connsiteX4671" fmla="*/ 428896 w 891448"/>
              <a:gd name="connsiteY4671" fmla="*/ 293658 h 826530"/>
              <a:gd name="connsiteX4672" fmla="*/ 430964 w 891448"/>
              <a:gd name="connsiteY4672" fmla="*/ 293438 h 826530"/>
              <a:gd name="connsiteX4673" fmla="*/ 431629 w 891448"/>
              <a:gd name="connsiteY4673" fmla="*/ 291292 h 826530"/>
              <a:gd name="connsiteX4674" fmla="*/ 432961 w 891448"/>
              <a:gd name="connsiteY4674" fmla="*/ 291292 h 826530"/>
              <a:gd name="connsiteX4675" fmla="*/ 433330 w 891448"/>
              <a:gd name="connsiteY4675" fmla="*/ 291880 h 826530"/>
              <a:gd name="connsiteX4676" fmla="*/ 434658 w 891448"/>
              <a:gd name="connsiteY4676" fmla="*/ 290999 h 826530"/>
              <a:gd name="connsiteX4677" fmla="*/ 434733 w 891448"/>
              <a:gd name="connsiteY4677" fmla="*/ 289220 h 826530"/>
              <a:gd name="connsiteX4678" fmla="*/ 436580 w 891448"/>
              <a:gd name="connsiteY4678" fmla="*/ 285223 h 826530"/>
              <a:gd name="connsiteX4679" fmla="*/ 436580 w 891448"/>
              <a:gd name="connsiteY4679" fmla="*/ 282564 h 826530"/>
              <a:gd name="connsiteX4680" fmla="*/ 437022 w 891448"/>
              <a:gd name="connsiteY4680" fmla="*/ 281462 h 826530"/>
              <a:gd name="connsiteX4681" fmla="*/ 435544 w 891448"/>
              <a:gd name="connsiteY4681" fmla="*/ 278141 h 826530"/>
              <a:gd name="connsiteX4682" fmla="*/ 436285 w 891448"/>
              <a:gd name="connsiteY4682" fmla="*/ 275775 h 826530"/>
              <a:gd name="connsiteX4683" fmla="*/ 437538 w 891448"/>
              <a:gd name="connsiteY4683" fmla="*/ 275554 h 826530"/>
              <a:gd name="connsiteX4684" fmla="*/ 437686 w 891448"/>
              <a:gd name="connsiteY4684" fmla="*/ 272601 h 826530"/>
              <a:gd name="connsiteX4685" fmla="*/ 439757 w 891448"/>
              <a:gd name="connsiteY4685" fmla="*/ 269779 h 826530"/>
              <a:gd name="connsiteX4686" fmla="*/ 439979 w 891448"/>
              <a:gd name="connsiteY4686" fmla="*/ 268089 h 826530"/>
              <a:gd name="connsiteX4687" fmla="*/ 441087 w 891448"/>
              <a:gd name="connsiteY4687" fmla="*/ 266752 h 826530"/>
              <a:gd name="connsiteX4688" fmla="*/ 441087 w 891448"/>
              <a:gd name="connsiteY4688" fmla="*/ 262843 h 826530"/>
              <a:gd name="connsiteX4689" fmla="*/ 442343 w 891448"/>
              <a:gd name="connsiteY4689" fmla="*/ 262314 h 826530"/>
              <a:gd name="connsiteX4690" fmla="*/ 442343 w 891448"/>
              <a:gd name="connsiteY4690" fmla="*/ 260404 h 826530"/>
              <a:gd name="connsiteX4691" fmla="*/ 444559 w 891448"/>
              <a:gd name="connsiteY4691" fmla="*/ 257891 h 826530"/>
              <a:gd name="connsiteX4692" fmla="*/ 444340 w 891448"/>
              <a:gd name="connsiteY4692" fmla="*/ 255672 h 826530"/>
              <a:gd name="connsiteX4693" fmla="*/ 444559 w 891448"/>
              <a:gd name="connsiteY4693" fmla="*/ 254262 h 826530"/>
              <a:gd name="connsiteX4694" fmla="*/ 445893 w 891448"/>
              <a:gd name="connsiteY4694" fmla="*/ 253894 h 826530"/>
              <a:gd name="connsiteX4695" fmla="*/ 446037 w 891448"/>
              <a:gd name="connsiteY4695" fmla="*/ 251896 h 826530"/>
              <a:gd name="connsiteX4696" fmla="*/ 445004 w 891448"/>
              <a:gd name="connsiteY4696" fmla="*/ 249750 h 826530"/>
              <a:gd name="connsiteX4697" fmla="*/ 445300 w 891448"/>
              <a:gd name="connsiteY4697" fmla="*/ 248501 h 826530"/>
              <a:gd name="connsiteX4698" fmla="*/ 445300 w 891448"/>
              <a:gd name="connsiteY4698" fmla="*/ 246944 h 826530"/>
              <a:gd name="connsiteX4699" fmla="*/ 443526 w 891448"/>
              <a:gd name="connsiteY4699" fmla="*/ 245989 h 826530"/>
              <a:gd name="connsiteX4700" fmla="*/ 442639 w 891448"/>
              <a:gd name="connsiteY4700" fmla="*/ 243035 h 826530"/>
              <a:gd name="connsiteX4701" fmla="*/ 443304 w 891448"/>
              <a:gd name="connsiteY4701" fmla="*/ 242065 h 826530"/>
              <a:gd name="connsiteX4702" fmla="*/ 441899 w 891448"/>
              <a:gd name="connsiteY4702" fmla="*/ 238597 h 826530"/>
              <a:gd name="connsiteX4703" fmla="*/ 440052 w 891448"/>
              <a:gd name="connsiteY4703" fmla="*/ 238230 h 826530"/>
              <a:gd name="connsiteX4704" fmla="*/ 439238 w 891448"/>
              <a:gd name="connsiteY4704" fmla="*/ 237334 h 826530"/>
              <a:gd name="connsiteX4705" fmla="*/ 438424 w 891448"/>
              <a:gd name="connsiteY4705" fmla="*/ 237480 h 826530"/>
              <a:gd name="connsiteX4706" fmla="*/ 438055 w 891448"/>
              <a:gd name="connsiteY4706" fmla="*/ 240155 h 826530"/>
              <a:gd name="connsiteX4707" fmla="*/ 437096 w 891448"/>
              <a:gd name="connsiteY4707" fmla="*/ 240081 h 826530"/>
              <a:gd name="connsiteX4708" fmla="*/ 434953 w 891448"/>
              <a:gd name="connsiteY4708" fmla="*/ 236158 h 826530"/>
              <a:gd name="connsiteX4709" fmla="*/ 433625 w 891448"/>
              <a:gd name="connsiteY4709" fmla="*/ 235937 h 826530"/>
              <a:gd name="connsiteX4710" fmla="*/ 432220 w 891448"/>
              <a:gd name="connsiteY4710" fmla="*/ 234306 h 826530"/>
              <a:gd name="connsiteX4711" fmla="*/ 430886 w 891448"/>
              <a:gd name="connsiteY4711" fmla="*/ 235041 h 826530"/>
              <a:gd name="connsiteX4712" fmla="*/ 431261 w 891448"/>
              <a:gd name="connsiteY4712" fmla="*/ 237627 h 826530"/>
              <a:gd name="connsiteX4713" fmla="*/ 430520 w 891448"/>
              <a:gd name="connsiteY4713" fmla="*/ 238142 h 826530"/>
              <a:gd name="connsiteX4714" fmla="*/ 429115 w 891448"/>
              <a:gd name="connsiteY4714" fmla="*/ 237774 h 826530"/>
              <a:gd name="connsiteX4715" fmla="*/ 428081 w 891448"/>
              <a:gd name="connsiteY4715" fmla="*/ 240214 h 826530"/>
              <a:gd name="connsiteX4716" fmla="*/ 428081 w 891448"/>
              <a:gd name="connsiteY4716" fmla="*/ 241477 h 826530"/>
              <a:gd name="connsiteX4717" fmla="*/ 426827 w 891448"/>
              <a:gd name="connsiteY4717" fmla="*/ 242212 h 826530"/>
              <a:gd name="connsiteX4718" fmla="*/ 425199 w 891448"/>
              <a:gd name="connsiteY4718" fmla="*/ 247164 h 826530"/>
              <a:gd name="connsiteX4719" fmla="*/ 425199 w 891448"/>
              <a:gd name="connsiteY4719" fmla="*/ 249236 h 826530"/>
              <a:gd name="connsiteX4720" fmla="*/ 424091 w 891448"/>
              <a:gd name="connsiteY4720" fmla="*/ 250867 h 826530"/>
              <a:gd name="connsiteX4721" fmla="*/ 423946 w 891448"/>
              <a:gd name="connsiteY4721" fmla="*/ 253307 h 826530"/>
              <a:gd name="connsiteX4722" fmla="*/ 423280 w 891448"/>
              <a:gd name="connsiteY4722" fmla="*/ 253894 h 826530"/>
              <a:gd name="connsiteX4723" fmla="*/ 423131 w 891448"/>
              <a:gd name="connsiteY4723" fmla="*/ 255584 h 826530"/>
              <a:gd name="connsiteX4724" fmla="*/ 421652 w 891448"/>
              <a:gd name="connsiteY4724" fmla="*/ 256554 h 826530"/>
              <a:gd name="connsiteX4725" fmla="*/ 421430 w 891448"/>
              <a:gd name="connsiteY4725" fmla="*/ 260683 h 826530"/>
              <a:gd name="connsiteX4726" fmla="*/ 419877 w 891448"/>
              <a:gd name="connsiteY4726" fmla="*/ 261727 h 826530"/>
              <a:gd name="connsiteX4727" fmla="*/ 418992 w 891448"/>
              <a:gd name="connsiteY4727" fmla="*/ 261359 h 826530"/>
              <a:gd name="connsiteX4728" fmla="*/ 417587 w 891448"/>
              <a:gd name="connsiteY4728" fmla="*/ 264680 h 826530"/>
              <a:gd name="connsiteX4729" fmla="*/ 418253 w 891448"/>
              <a:gd name="connsiteY4729" fmla="*/ 265856 h 826530"/>
              <a:gd name="connsiteX4730" fmla="*/ 417662 w 891448"/>
              <a:gd name="connsiteY4730" fmla="*/ 267781 h 826530"/>
              <a:gd name="connsiteX4731" fmla="*/ 417439 w 891448"/>
              <a:gd name="connsiteY4731" fmla="*/ 269853 h 826530"/>
              <a:gd name="connsiteX4732" fmla="*/ 415959 w 891448"/>
              <a:gd name="connsiteY4732" fmla="*/ 271778 h 826530"/>
              <a:gd name="connsiteX4733" fmla="*/ 416996 w 891448"/>
              <a:gd name="connsiteY4733" fmla="*/ 273335 h 826530"/>
              <a:gd name="connsiteX4734" fmla="*/ 416700 w 891448"/>
              <a:gd name="connsiteY4734" fmla="*/ 274805 h 826530"/>
              <a:gd name="connsiteX4735" fmla="*/ 414557 w 891448"/>
              <a:gd name="connsiteY4735" fmla="*/ 274805 h 826530"/>
              <a:gd name="connsiteX4736" fmla="*/ 415371 w 891448"/>
              <a:gd name="connsiteY4736" fmla="*/ 275775 h 826530"/>
              <a:gd name="connsiteX4737" fmla="*/ 417143 w 891448"/>
              <a:gd name="connsiteY4737" fmla="*/ 276583 h 826530"/>
              <a:gd name="connsiteX4738" fmla="*/ 417143 w 891448"/>
              <a:gd name="connsiteY4738" fmla="*/ 278361 h 826530"/>
              <a:gd name="connsiteX4739" fmla="*/ 415887 w 891448"/>
              <a:gd name="connsiteY4739" fmla="*/ 277759 h 826530"/>
              <a:gd name="connsiteX4740" fmla="*/ 414559 w 891448"/>
              <a:gd name="connsiteY4740" fmla="*/ 278052 h 826530"/>
              <a:gd name="connsiteX4741" fmla="*/ 412932 w 891448"/>
              <a:gd name="connsiteY4741" fmla="*/ 279169 h 826530"/>
              <a:gd name="connsiteX4742" fmla="*/ 411675 w 891448"/>
              <a:gd name="connsiteY4742" fmla="*/ 278728 h 826530"/>
              <a:gd name="connsiteX4743" fmla="*/ 410788 w 891448"/>
              <a:gd name="connsiteY4743" fmla="*/ 279684 h 826530"/>
              <a:gd name="connsiteX4744" fmla="*/ 410935 w 891448"/>
              <a:gd name="connsiteY4744" fmla="*/ 281682 h 826530"/>
              <a:gd name="connsiteX4745" fmla="*/ 410047 w 891448"/>
              <a:gd name="connsiteY4745" fmla="*/ 282564 h 826530"/>
              <a:gd name="connsiteX4746" fmla="*/ 408645 w 891448"/>
              <a:gd name="connsiteY4746" fmla="*/ 281756 h 826530"/>
              <a:gd name="connsiteX4747" fmla="*/ 408422 w 891448"/>
              <a:gd name="connsiteY4747" fmla="*/ 279684 h 826530"/>
              <a:gd name="connsiteX4748" fmla="*/ 409014 w 891448"/>
              <a:gd name="connsiteY4748" fmla="*/ 278126 h 826530"/>
              <a:gd name="connsiteX4749" fmla="*/ 407906 w 891448"/>
              <a:gd name="connsiteY4749" fmla="*/ 276803 h 826530"/>
              <a:gd name="connsiteX4750" fmla="*/ 407831 w 891448"/>
              <a:gd name="connsiteY4750" fmla="*/ 273762 h 826530"/>
              <a:gd name="connsiteX4751" fmla="*/ 409311 w 891448"/>
              <a:gd name="connsiteY4751" fmla="*/ 270735 h 826530"/>
              <a:gd name="connsiteX4752" fmla="*/ 409680 w 891448"/>
              <a:gd name="connsiteY4752" fmla="*/ 268236 h 826530"/>
              <a:gd name="connsiteX4753" fmla="*/ 411085 w 891448"/>
              <a:gd name="connsiteY4753" fmla="*/ 267046 h 826530"/>
              <a:gd name="connsiteX4754" fmla="*/ 411230 w 891448"/>
              <a:gd name="connsiteY4754" fmla="*/ 265341 h 826530"/>
              <a:gd name="connsiteX4755" fmla="*/ 411750 w 891448"/>
              <a:gd name="connsiteY4755" fmla="*/ 263652 h 826530"/>
              <a:gd name="connsiteX4756" fmla="*/ 412858 w 891448"/>
              <a:gd name="connsiteY4756" fmla="*/ 259361 h 826530"/>
              <a:gd name="connsiteX4757" fmla="*/ 415223 w 891448"/>
              <a:gd name="connsiteY4757" fmla="*/ 258112 h 826530"/>
              <a:gd name="connsiteX4758" fmla="*/ 415445 w 891448"/>
              <a:gd name="connsiteY4758" fmla="*/ 255658 h 826530"/>
              <a:gd name="connsiteX4759" fmla="*/ 414262 w 891448"/>
              <a:gd name="connsiteY4759" fmla="*/ 255893 h 826530"/>
              <a:gd name="connsiteX4760" fmla="*/ 413302 w 891448"/>
              <a:gd name="connsiteY4760" fmla="*/ 255658 h 826530"/>
              <a:gd name="connsiteX4761" fmla="*/ 413451 w 891448"/>
              <a:gd name="connsiteY4761" fmla="*/ 254188 h 826530"/>
              <a:gd name="connsiteX4762" fmla="*/ 414707 w 891448"/>
              <a:gd name="connsiteY4762" fmla="*/ 252778 h 826530"/>
              <a:gd name="connsiteX4763" fmla="*/ 414929 w 891448"/>
              <a:gd name="connsiteY4763" fmla="*/ 248575 h 826530"/>
              <a:gd name="connsiteX4764" fmla="*/ 413821 w 891448"/>
              <a:gd name="connsiteY4764" fmla="*/ 247840 h 826530"/>
              <a:gd name="connsiteX4765" fmla="*/ 412933 w 891448"/>
              <a:gd name="connsiteY4765" fmla="*/ 245474 h 826530"/>
              <a:gd name="connsiteX4766" fmla="*/ 413598 w 891448"/>
              <a:gd name="connsiteY4766" fmla="*/ 244651 h 826530"/>
              <a:gd name="connsiteX4767" fmla="*/ 413746 w 891448"/>
              <a:gd name="connsiteY4767" fmla="*/ 242212 h 826530"/>
              <a:gd name="connsiteX4768" fmla="*/ 412490 w 891448"/>
              <a:gd name="connsiteY4768" fmla="*/ 241992 h 826530"/>
              <a:gd name="connsiteX4769" fmla="*/ 410642 w 891448"/>
              <a:gd name="connsiteY4769" fmla="*/ 239552 h 826530"/>
              <a:gd name="connsiteX4770" fmla="*/ 407761 w 891448"/>
              <a:gd name="connsiteY4770" fmla="*/ 240508 h 826530"/>
              <a:gd name="connsiteX4771" fmla="*/ 407095 w 891448"/>
              <a:gd name="connsiteY4771" fmla="*/ 242653 h 826530"/>
              <a:gd name="connsiteX4772" fmla="*/ 409017 w 891448"/>
              <a:gd name="connsiteY4772" fmla="*/ 244137 h 826530"/>
              <a:gd name="connsiteX4773" fmla="*/ 408942 w 891448"/>
              <a:gd name="connsiteY4773" fmla="*/ 245900 h 826530"/>
              <a:gd name="connsiteX4774" fmla="*/ 409977 w 891448"/>
              <a:gd name="connsiteY4774" fmla="*/ 247164 h 826530"/>
              <a:gd name="connsiteX4775" fmla="*/ 409977 w 891448"/>
              <a:gd name="connsiteY4775" fmla="*/ 248722 h 826530"/>
              <a:gd name="connsiteX4776" fmla="*/ 408647 w 891448"/>
              <a:gd name="connsiteY4776" fmla="*/ 248795 h 826530"/>
              <a:gd name="connsiteX4777" fmla="*/ 407981 w 891448"/>
              <a:gd name="connsiteY4777" fmla="*/ 246870 h 826530"/>
              <a:gd name="connsiteX4778" fmla="*/ 406576 w 891448"/>
              <a:gd name="connsiteY4778" fmla="*/ 246870 h 826530"/>
              <a:gd name="connsiteX4779" fmla="*/ 405837 w 891448"/>
              <a:gd name="connsiteY4779" fmla="*/ 249089 h 826530"/>
              <a:gd name="connsiteX4780" fmla="*/ 406723 w 891448"/>
              <a:gd name="connsiteY4780" fmla="*/ 249677 h 826530"/>
              <a:gd name="connsiteX4781" fmla="*/ 407242 w 891448"/>
              <a:gd name="connsiteY4781" fmla="*/ 251382 h 826530"/>
              <a:gd name="connsiteX4782" fmla="*/ 407981 w 891448"/>
              <a:gd name="connsiteY4782" fmla="*/ 253821 h 826530"/>
              <a:gd name="connsiteX4783" fmla="*/ 406947 w 891448"/>
              <a:gd name="connsiteY4783" fmla="*/ 254556 h 826530"/>
              <a:gd name="connsiteX4784" fmla="*/ 406653 w 891448"/>
              <a:gd name="connsiteY4784" fmla="*/ 253747 h 826530"/>
              <a:gd name="connsiteX4785" fmla="*/ 405767 w 891448"/>
              <a:gd name="connsiteY4785" fmla="*/ 252851 h 826530"/>
              <a:gd name="connsiteX4786" fmla="*/ 405249 w 891448"/>
              <a:gd name="connsiteY4786" fmla="*/ 255217 h 826530"/>
              <a:gd name="connsiteX4787" fmla="*/ 403549 w 891448"/>
              <a:gd name="connsiteY4787" fmla="*/ 253894 h 826530"/>
              <a:gd name="connsiteX4788" fmla="*/ 403549 w 891448"/>
              <a:gd name="connsiteY4788" fmla="*/ 252190 h 826530"/>
              <a:gd name="connsiteX4789" fmla="*/ 402293 w 891448"/>
              <a:gd name="connsiteY4789" fmla="*/ 252410 h 826530"/>
              <a:gd name="connsiteX4790" fmla="*/ 401185 w 891448"/>
              <a:gd name="connsiteY4790" fmla="*/ 254482 h 826530"/>
              <a:gd name="connsiteX4791" fmla="*/ 400374 w 891448"/>
              <a:gd name="connsiteY4791" fmla="*/ 254115 h 826530"/>
              <a:gd name="connsiteX4792" fmla="*/ 400374 w 891448"/>
              <a:gd name="connsiteY4792" fmla="*/ 251969 h 826530"/>
              <a:gd name="connsiteX4793" fmla="*/ 401630 w 891448"/>
              <a:gd name="connsiteY4793" fmla="*/ 250632 h 826530"/>
              <a:gd name="connsiteX4794" fmla="*/ 401038 w 891448"/>
              <a:gd name="connsiteY4794" fmla="*/ 250191 h 826530"/>
              <a:gd name="connsiteX4795" fmla="*/ 398377 w 891448"/>
              <a:gd name="connsiteY4795" fmla="*/ 251220 h 826530"/>
              <a:gd name="connsiteX4796" fmla="*/ 396087 w 891448"/>
              <a:gd name="connsiteY4796" fmla="*/ 253439 h 826530"/>
              <a:gd name="connsiteX4797" fmla="*/ 394681 w 891448"/>
              <a:gd name="connsiteY4797" fmla="*/ 250999 h 826530"/>
              <a:gd name="connsiteX4798" fmla="*/ 393350 w 891448"/>
              <a:gd name="connsiteY4798" fmla="*/ 251161 h 826530"/>
              <a:gd name="connsiteX4799" fmla="*/ 392095 w 891448"/>
              <a:gd name="connsiteY4799" fmla="*/ 252410 h 826530"/>
              <a:gd name="connsiteX4800" fmla="*/ 389804 w 891448"/>
              <a:gd name="connsiteY4800" fmla="*/ 252484 h 826530"/>
              <a:gd name="connsiteX4801" fmla="*/ 389362 w 891448"/>
              <a:gd name="connsiteY4801" fmla="*/ 251367 h 826530"/>
              <a:gd name="connsiteX4802" fmla="*/ 387071 w 891448"/>
              <a:gd name="connsiteY4802" fmla="*/ 251749 h 826530"/>
              <a:gd name="connsiteX4803" fmla="*/ 386108 w 891448"/>
              <a:gd name="connsiteY4803" fmla="*/ 250853 h 826530"/>
              <a:gd name="connsiteX4804" fmla="*/ 387736 w 891448"/>
              <a:gd name="connsiteY4804" fmla="*/ 249383 h 826530"/>
              <a:gd name="connsiteX4805" fmla="*/ 390324 w 891448"/>
              <a:gd name="connsiteY4805" fmla="*/ 249089 h 826530"/>
              <a:gd name="connsiteX4806" fmla="*/ 391580 w 891448"/>
              <a:gd name="connsiteY4806" fmla="*/ 249530 h 826530"/>
              <a:gd name="connsiteX4807" fmla="*/ 393870 w 891448"/>
              <a:gd name="connsiteY4807" fmla="*/ 248942 h 826530"/>
              <a:gd name="connsiteX4808" fmla="*/ 394015 w 891448"/>
              <a:gd name="connsiteY4808" fmla="*/ 247678 h 826530"/>
              <a:gd name="connsiteX4809" fmla="*/ 395347 w 891448"/>
              <a:gd name="connsiteY4809" fmla="*/ 247238 h 826530"/>
              <a:gd name="connsiteX4810" fmla="*/ 396753 w 891448"/>
              <a:gd name="connsiteY4810" fmla="*/ 247678 h 826530"/>
              <a:gd name="connsiteX4811" fmla="*/ 398819 w 891448"/>
              <a:gd name="connsiteY4811" fmla="*/ 245900 h 826530"/>
              <a:gd name="connsiteX4812" fmla="*/ 398819 w 891448"/>
              <a:gd name="connsiteY4812" fmla="*/ 244211 h 826530"/>
              <a:gd name="connsiteX4813" fmla="*/ 399191 w 891448"/>
              <a:gd name="connsiteY4813" fmla="*/ 243035 h 826530"/>
              <a:gd name="connsiteX4814" fmla="*/ 397861 w 891448"/>
              <a:gd name="connsiteY4814" fmla="*/ 241845 h 826530"/>
              <a:gd name="connsiteX4815" fmla="*/ 396159 w 891448"/>
              <a:gd name="connsiteY4815" fmla="*/ 238450 h 826530"/>
              <a:gd name="connsiteX4816" fmla="*/ 393868 w 891448"/>
              <a:gd name="connsiteY4816" fmla="*/ 237701 h 826530"/>
              <a:gd name="connsiteX4817" fmla="*/ 393572 w 891448"/>
              <a:gd name="connsiteY4817" fmla="*/ 236305 h 826530"/>
              <a:gd name="connsiteX4818" fmla="*/ 390468 w 891448"/>
              <a:gd name="connsiteY4818" fmla="*/ 233425 h 826530"/>
              <a:gd name="connsiteX4819" fmla="*/ 390026 w 891448"/>
              <a:gd name="connsiteY4819" fmla="*/ 232308 h 826530"/>
              <a:gd name="connsiteX4820" fmla="*/ 388323 w 891448"/>
              <a:gd name="connsiteY4820" fmla="*/ 232308 h 826530"/>
              <a:gd name="connsiteX4821" fmla="*/ 386107 w 891448"/>
              <a:gd name="connsiteY4821" fmla="*/ 233939 h 826530"/>
              <a:gd name="connsiteX4822" fmla="*/ 384777 w 891448"/>
              <a:gd name="connsiteY4822" fmla="*/ 234086 h 826530"/>
              <a:gd name="connsiteX4823" fmla="*/ 381526 w 891448"/>
              <a:gd name="connsiteY4823" fmla="*/ 237407 h 826530"/>
              <a:gd name="connsiteX4824" fmla="*/ 382340 w 891448"/>
              <a:gd name="connsiteY4824" fmla="*/ 238142 h 826530"/>
              <a:gd name="connsiteX4825" fmla="*/ 382266 w 891448"/>
              <a:gd name="connsiteY4825" fmla="*/ 239479 h 826530"/>
              <a:gd name="connsiteX4826" fmla="*/ 381011 w 891448"/>
              <a:gd name="connsiteY4826" fmla="*/ 239920 h 826530"/>
              <a:gd name="connsiteX4827" fmla="*/ 379606 w 891448"/>
              <a:gd name="connsiteY4827" fmla="*/ 240596 h 826530"/>
              <a:gd name="connsiteX4828" fmla="*/ 379531 w 891448"/>
              <a:gd name="connsiteY4828" fmla="*/ 239699 h 826530"/>
              <a:gd name="connsiteX4829" fmla="*/ 377981 w 891448"/>
              <a:gd name="connsiteY4829" fmla="*/ 239993 h 826530"/>
              <a:gd name="connsiteX4830" fmla="*/ 376501 w 891448"/>
              <a:gd name="connsiteY4830" fmla="*/ 238965 h 826530"/>
              <a:gd name="connsiteX4831" fmla="*/ 374504 w 891448"/>
              <a:gd name="connsiteY4831" fmla="*/ 239112 h 826530"/>
              <a:gd name="connsiteX4832" fmla="*/ 373619 w 891448"/>
              <a:gd name="connsiteY4832" fmla="*/ 239935 h 826530"/>
              <a:gd name="connsiteX4833" fmla="*/ 371552 w 891448"/>
              <a:gd name="connsiteY4833" fmla="*/ 239846 h 826530"/>
              <a:gd name="connsiteX4834" fmla="*/ 370738 w 891448"/>
              <a:gd name="connsiteY4834" fmla="*/ 239112 h 826530"/>
              <a:gd name="connsiteX4835" fmla="*/ 371477 w 891448"/>
              <a:gd name="connsiteY4835" fmla="*/ 238377 h 826530"/>
              <a:gd name="connsiteX4836" fmla="*/ 374433 w 891448"/>
              <a:gd name="connsiteY4836" fmla="*/ 237716 h 826530"/>
              <a:gd name="connsiteX4837" fmla="*/ 375172 w 891448"/>
              <a:gd name="connsiteY4837" fmla="*/ 235937 h 826530"/>
              <a:gd name="connsiteX4838" fmla="*/ 376871 w 891448"/>
              <a:gd name="connsiteY4838" fmla="*/ 235262 h 826530"/>
              <a:gd name="connsiteX4839" fmla="*/ 378129 w 891448"/>
              <a:gd name="connsiteY4839" fmla="*/ 235570 h 826530"/>
              <a:gd name="connsiteX4840" fmla="*/ 379606 w 891448"/>
              <a:gd name="connsiteY4840" fmla="*/ 233572 h 826530"/>
              <a:gd name="connsiteX4841" fmla="*/ 379750 w 891448"/>
              <a:gd name="connsiteY4841" fmla="*/ 231206 h 826530"/>
              <a:gd name="connsiteX4842" fmla="*/ 380567 w 891448"/>
              <a:gd name="connsiteY4842" fmla="*/ 230104 h 826530"/>
              <a:gd name="connsiteX4843" fmla="*/ 382189 w 891448"/>
              <a:gd name="connsiteY4843" fmla="*/ 230104 h 826530"/>
              <a:gd name="connsiteX4844" fmla="*/ 383672 w 891448"/>
              <a:gd name="connsiteY4844" fmla="*/ 227209 h 826530"/>
              <a:gd name="connsiteX4845" fmla="*/ 383448 w 891448"/>
              <a:gd name="connsiteY4845" fmla="*/ 224182 h 826530"/>
              <a:gd name="connsiteX4846" fmla="*/ 383963 w 891448"/>
              <a:gd name="connsiteY4846" fmla="*/ 222551 h 826530"/>
              <a:gd name="connsiteX4847" fmla="*/ 383372 w 891448"/>
              <a:gd name="connsiteY4847" fmla="*/ 220714 h 826530"/>
              <a:gd name="connsiteX4848" fmla="*/ 381675 w 891448"/>
              <a:gd name="connsiteY4848" fmla="*/ 220640 h 826530"/>
              <a:gd name="connsiteX4849" fmla="*/ 378570 w 891448"/>
              <a:gd name="connsiteY4849" fmla="*/ 221595 h 826530"/>
              <a:gd name="connsiteX4850" fmla="*/ 374799 w 891448"/>
              <a:gd name="connsiteY4850" fmla="*/ 222404 h 826530"/>
              <a:gd name="connsiteX4851" fmla="*/ 370885 w 891448"/>
              <a:gd name="connsiteY4851" fmla="*/ 223961 h 826530"/>
              <a:gd name="connsiteX4852" fmla="*/ 363420 w 891448"/>
              <a:gd name="connsiteY4852" fmla="*/ 225137 h 826530"/>
              <a:gd name="connsiteX4853" fmla="*/ 354256 w 891448"/>
              <a:gd name="connsiteY4853" fmla="*/ 228693 h 826530"/>
              <a:gd name="connsiteX4854" fmla="*/ 351890 w 891448"/>
              <a:gd name="connsiteY4854" fmla="*/ 230765 h 826530"/>
              <a:gd name="connsiteX4855" fmla="*/ 346274 w 891448"/>
              <a:gd name="connsiteY4855" fmla="*/ 232087 h 826530"/>
              <a:gd name="connsiteX4856" fmla="*/ 338809 w 891448"/>
              <a:gd name="connsiteY4856" fmla="*/ 235570 h 826530"/>
              <a:gd name="connsiteX4857" fmla="*/ 336223 w 891448"/>
              <a:gd name="connsiteY4857" fmla="*/ 237936 h 826530"/>
              <a:gd name="connsiteX4858" fmla="*/ 336001 w 891448"/>
              <a:gd name="connsiteY4858" fmla="*/ 239479 h 826530"/>
              <a:gd name="connsiteX4859" fmla="*/ 337700 w 891448"/>
              <a:gd name="connsiteY4859" fmla="*/ 239626 h 826530"/>
              <a:gd name="connsiteX4860" fmla="*/ 338734 w 891448"/>
              <a:gd name="connsiteY4860" fmla="*/ 240449 h 826530"/>
              <a:gd name="connsiteX4861" fmla="*/ 336739 w 891448"/>
              <a:gd name="connsiteY4861" fmla="*/ 241918 h 826530"/>
              <a:gd name="connsiteX4862" fmla="*/ 334816 w 891448"/>
              <a:gd name="connsiteY4862" fmla="*/ 241918 h 826530"/>
              <a:gd name="connsiteX4863" fmla="*/ 331565 w 891448"/>
              <a:gd name="connsiteY4863" fmla="*/ 244872 h 826530"/>
              <a:gd name="connsiteX4864" fmla="*/ 328756 w 891448"/>
              <a:gd name="connsiteY4864" fmla="*/ 245034 h 826530"/>
              <a:gd name="connsiteX4865" fmla="*/ 327352 w 891448"/>
              <a:gd name="connsiteY4865" fmla="*/ 246209 h 826530"/>
              <a:gd name="connsiteX4866" fmla="*/ 326836 w 891448"/>
              <a:gd name="connsiteY4866" fmla="*/ 248061 h 826530"/>
              <a:gd name="connsiteX4867" fmla="*/ 324075 w 891448"/>
              <a:gd name="connsiteY4867" fmla="*/ 250103 h 826530"/>
              <a:gd name="connsiteX4868" fmla="*/ 322852 w 891448"/>
              <a:gd name="connsiteY4868" fmla="*/ 251705 h 826530"/>
              <a:gd name="connsiteX4869" fmla="*/ 322740 w 891448"/>
              <a:gd name="connsiteY4869" fmla="*/ 254232 h 826530"/>
              <a:gd name="connsiteX4870" fmla="*/ 324183 w 891448"/>
              <a:gd name="connsiteY4870" fmla="*/ 253483 h 826530"/>
              <a:gd name="connsiteX4871" fmla="*/ 325556 w 891448"/>
              <a:gd name="connsiteY4871" fmla="*/ 254673 h 826530"/>
              <a:gd name="connsiteX4872" fmla="*/ 324779 w 891448"/>
              <a:gd name="connsiteY4872" fmla="*/ 255966 h 826530"/>
              <a:gd name="connsiteX4873" fmla="*/ 325408 w 891448"/>
              <a:gd name="connsiteY4873" fmla="*/ 256481 h 826530"/>
              <a:gd name="connsiteX4874" fmla="*/ 326590 w 891448"/>
              <a:gd name="connsiteY4874" fmla="*/ 256231 h 826530"/>
              <a:gd name="connsiteX4875" fmla="*/ 328366 w 891448"/>
              <a:gd name="connsiteY4875" fmla="*/ 255143 h 826530"/>
              <a:gd name="connsiteX4876" fmla="*/ 330295 w 891448"/>
              <a:gd name="connsiteY4876" fmla="*/ 255335 h 826530"/>
              <a:gd name="connsiteX4877" fmla="*/ 331850 w 891448"/>
              <a:gd name="connsiteY4877" fmla="*/ 256378 h 826530"/>
              <a:gd name="connsiteX4878" fmla="*/ 331218 w 891448"/>
              <a:gd name="connsiteY4878" fmla="*/ 257935 h 826530"/>
              <a:gd name="connsiteX4879" fmla="*/ 328886 w 891448"/>
              <a:gd name="connsiteY4879" fmla="*/ 258891 h 826530"/>
              <a:gd name="connsiteX4880" fmla="*/ 326629 w 891448"/>
              <a:gd name="connsiteY4880" fmla="*/ 257627 h 826530"/>
              <a:gd name="connsiteX4881" fmla="*/ 325111 w 891448"/>
              <a:gd name="connsiteY4881" fmla="*/ 258494 h 826530"/>
              <a:gd name="connsiteX4882" fmla="*/ 325554 w 891448"/>
              <a:gd name="connsiteY4882" fmla="*/ 260345 h 826530"/>
              <a:gd name="connsiteX4883" fmla="*/ 329069 w 891448"/>
              <a:gd name="connsiteY4883" fmla="*/ 262153 h 826530"/>
              <a:gd name="connsiteX4884" fmla="*/ 330252 w 891448"/>
              <a:gd name="connsiteY4884" fmla="*/ 261418 h 826530"/>
              <a:gd name="connsiteX4885" fmla="*/ 330661 w 891448"/>
              <a:gd name="connsiteY4885" fmla="*/ 259905 h 826530"/>
              <a:gd name="connsiteX4886" fmla="*/ 331810 w 891448"/>
              <a:gd name="connsiteY4886" fmla="*/ 259860 h 826530"/>
              <a:gd name="connsiteX4887" fmla="*/ 332515 w 891448"/>
              <a:gd name="connsiteY4887" fmla="*/ 260860 h 826530"/>
              <a:gd name="connsiteX4888" fmla="*/ 331738 w 891448"/>
              <a:gd name="connsiteY4888" fmla="*/ 262314 h 826530"/>
              <a:gd name="connsiteX4889" fmla="*/ 333366 w 891448"/>
              <a:gd name="connsiteY4889" fmla="*/ 262123 h 826530"/>
              <a:gd name="connsiteX4890" fmla="*/ 336736 w 891448"/>
              <a:gd name="connsiteY4890" fmla="*/ 262711 h 826530"/>
              <a:gd name="connsiteX4891" fmla="*/ 339918 w 891448"/>
              <a:gd name="connsiteY4891" fmla="*/ 261829 h 826530"/>
              <a:gd name="connsiteX4892" fmla="*/ 341882 w 891448"/>
              <a:gd name="connsiteY4892" fmla="*/ 261829 h 826530"/>
              <a:gd name="connsiteX4893" fmla="*/ 344771 w 891448"/>
              <a:gd name="connsiteY4893" fmla="*/ 263079 h 826530"/>
              <a:gd name="connsiteX4894" fmla="*/ 346953 w 891448"/>
              <a:gd name="connsiteY4894" fmla="*/ 262638 h 826530"/>
              <a:gd name="connsiteX4895" fmla="*/ 348953 w 891448"/>
              <a:gd name="connsiteY4895" fmla="*/ 263534 h 826530"/>
              <a:gd name="connsiteX4896" fmla="*/ 350099 w 891448"/>
              <a:gd name="connsiteY4896" fmla="*/ 265195 h 826530"/>
              <a:gd name="connsiteX4897" fmla="*/ 351655 w 891448"/>
              <a:gd name="connsiteY4897" fmla="*/ 265386 h 826530"/>
              <a:gd name="connsiteX4898" fmla="*/ 351000 w 891448"/>
              <a:gd name="connsiteY4898" fmla="*/ 266458 h 826530"/>
              <a:gd name="connsiteX4899" fmla="*/ 349520 w 891448"/>
              <a:gd name="connsiteY4899" fmla="*/ 266458 h 826530"/>
              <a:gd name="connsiteX4900" fmla="*/ 346712 w 891448"/>
              <a:gd name="connsiteY4900" fmla="*/ 264607 h 826530"/>
              <a:gd name="connsiteX4901" fmla="*/ 342797 w 891448"/>
              <a:gd name="connsiteY4901" fmla="*/ 264533 h 826530"/>
              <a:gd name="connsiteX4902" fmla="*/ 342057 w 891448"/>
              <a:gd name="connsiteY4902" fmla="*/ 265268 h 826530"/>
              <a:gd name="connsiteX4903" fmla="*/ 344569 w 891448"/>
              <a:gd name="connsiteY4903" fmla="*/ 266164 h 826530"/>
              <a:gd name="connsiteX4904" fmla="*/ 345162 w 891448"/>
              <a:gd name="connsiteY4904" fmla="*/ 267267 h 826530"/>
              <a:gd name="connsiteX4905" fmla="*/ 341835 w 891448"/>
              <a:gd name="connsiteY4905" fmla="*/ 267267 h 826530"/>
              <a:gd name="connsiteX4906" fmla="*/ 340358 w 891448"/>
              <a:gd name="connsiteY4906" fmla="*/ 266018 h 826530"/>
              <a:gd name="connsiteX4907" fmla="*/ 335850 w 891448"/>
              <a:gd name="connsiteY4907" fmla="*/ 266532 h 826530"/>
              <a:gd name="connsiteX4908" fmla="*/ 334667 w 891448"/>
              <a:gd name="connsiteY4908" fmla="*/ 267634 h 826530"/>
              <a:gd name="connsiteX4909" fmla="*/ 333337 w 891448"/>
              <a:gd name="connsiteY4909" fmla="*/ 266826 h 826530"/>
              <a:gd name="connsiteX4910" fmla="*/ 332151 w 891448"/>
              <a:gd name="connsiteY4910" fmla="*/ 266826 h 826530"/>
              <a:gd name="connsiteX4911" fmla="*/ 330598 w 891448"/>
              <a:gd name="connsiteY4911" fmla="*/ 267267 h 826530"/>
              <a:gd name="connsiteX4912" fmla="*/ 329052 w 891448"/>
              <a:gd name="connsiteY4912" fmla="*/ 267120 h 826530"/>
              <a:gd name="connsiteX4913" fmla="*/ 324245 w 891448"/>
              <a:gd name="connsiteY4913" fmla="*/ 267413 h 826530"/>
              <a:gd name="connsiteX4914" fmla="*/ 323431 w 891448"/>
              <a:gd name="connsiteY4914" fmla="*/ 268075 h 826530"/>
              <a:gd name="connsiteX4915" fmla="*/ 319590 w 891448"/>
              <a:gd name="connsiteY4915" fmla="*/ 268824 h 826530"/>
              <a:gd name="connsiteX4916" fmla="*/ 318926 w 891448"/>
              <a:gd name="connsiteY4916" fmla="*/ 270970 h 826530"/>
              <a:gd name="connsiteX4917" fmla="*/ 319481 w 891448"/>
              <a:gd name="connsiteY4917" fmla="*/ 276583 h 826530"/>
              <a:gd name="connsiteX4918" fmla="*/ 319960 w 891448"/>
              <a:gd name="connsiteY4918" fmla="*/ 277700 h 826530"/>
              <a:gd name="connsiteX4919" fmla="*/ 319926 w 891448"/>
              <a:gd name="connsiteY4919" fmla="*/ 279845 h 826530"/>
              <a:gd name="connsiteX4920" fmla="*/ 319149 w 891448"/>
              <a:gd name="connsiteY4920" fmla="*/ 280374 h 826530"/>
              <a:gd name="connsiteX4921" fmla="*/ 319371 w 891448"/>
              <a:gd name="connsiteY4921" fmla="*/ 281814 h 826530"/>
              <a:gd name="connsiteX4922" fmla="*/ 320297 w 891448"/>
              <a:gd name="connsiteY4922" fmla="*/ 282622 h 826530"/>
              <a:gd name="connsiteX4923" fmla="*/ 322039 w 891448"/>
              <a:gd name="connsiteY4923" fmla="*/ 282373 h 826530"/>
              <a:gd name="connsiteX4924" fmla="*/ 323111 w 891448"/>
              <a:gd name="connsiteY4924" fmla="*/ 282329 h 826530"/>
              <a:gd name="connsiteX4925" fmla="*/ 324297 w 891448"/>
              <a:gd name="connsiteY4925" fmla="*/ 283225 h 826530"/>
              <a:gd name="connsiteX4926" fmla="*/ 326110 w 891448"/>
              <a:gd name="connsiteY4926" fmla="*/ 283299 h 826530"/>
              <a:gd name="connsiteX4927" fmla="*/ 326590 w 891448"/>
              <a:gd name="connsiteY4927" fmla="*/ 282446 h 826530"/>
              <a:gd name="connsiteX4928" fmla="*/ 327037 w 891448"/>
              <a:gd name="connsiteY4928" fmla="*/ 282255 h 826530"/>
              <a:gd name="connsiteX4929" fmla="*/ 328330 w 891448"/>
              <a:gd name="connsiteY4929" fmla="*/ 282931 h 826530"/>
              <a:gd name="connsiteX4930" fmla="*/ 329111 w 891448"/>
              <a:gd name="connsiteY4930" fmla="*/ 283622 h 826530"/>
              <a:gd name="connsiteX4931" fmla="*/ 330145 w 891448"/>
              <a:gd name="connsiteY4931" fmla="*/ 283254 h 826530"/>
              <a:gd name="connsiteX4932" fmla="*/ 331294 w 891448"/>
              <a:gd name="connsiteY4932" fmla="*/ 284371 h 826530"/>
              <a:gd name="connsiteX4933" fmla="*/ 331476 w 891448"/>
              <a:gd name="connsiteY4933" fmla="*/ 285517 h 826530"/>
              <a:gd name="connsiteX4934" fmla="*/ 332737 w 891448"/>
              <a:gd name="connsiteY4934" fmla="*/ 285885 h 826530"/>
              <a:gd name="connsiteX4935" fmla="*/ 334365 w 891448"/>
              <a:gd name="connsiteY4935" fmla="*/ 285414 h 826530"/>
              <a:gd name="connsiteX4936" fmla="*/ 335588 w 891448"/>
              <a:gd name="connsiteY4936" fmla="*/ 285488 h 826530"/>
              <a:gd name="connsiteX4937" fmla="*/ 336404 w 891448"/>
              <a:gd name="connsiteY4937" fmla="*/ 286296 h 826530"/>
              <a:gd name="connsiteX4938" fmla="*/ 338624 w 891448"/>
              <a:gd name="connsiteY4938" fmla="*/ 286370 h 826530"/>
              <a:gd name="connsiteX4939" fmla="*/ 340067 w 891448"/>
              <a:gd name="connsiteY4939" fmla="*/ 286120 h 826530"/>
              <a:gd name="connsiteX4940" fmla="*/ 341921 w 891448"/>
              <a:gd name="connsiteY4940" fmla="*/ 286899 h 826530"/>
              <a:gd name="connsiteX4941" fmla="*/ 343586 w 891448"/>
              <a:gd name="connsiteY4941" fmla="*/ 286076 h 826530"/>
              <a:gd name="connsiteX4942" fmla="*/ 344809 w 891448"/>
              <a:gd name="connsiteY4942" fmla="*/ 286590 h 826530"/>
              <a:gd name="connsiteX4943" fmla="*/ 347251 w 891448"/>
              <a:gd name="connsiteY4943" fmla="*/ 286825 h 826530"/>
              <a:gd name="connsiteX4944" fmla="*/ 349323 w 891448"/>
              <a:gd name="connsiteY4944" fmla="*/ 286267 h 826530"/>
              <a:gd name="connsiteX4945" fmla="*/ 350954 w 891448"/>
              <a:gd name="connsiteY4945" fmla="*/ 287001 h 826530"/>
              <a:gd name="connsiteX4946" fmla="*/ 351621 w 891448"/>
              <a:gd name="connsiteY4946" fmla="*/ 288456 h 826530"/>
              <a:gd name="connsiteX4947" fmla="*/ 352844 w 891448"/>
              <a:gd name="connsiteY4947" fmla="*/ 287589 h 826530"/>
              <a:gd name="connsiteX4948" fmla="*/ 353141 w 891448"/>
              <a:gd name="connsiteY4948" fmla="*/ 289309 h 826530"/>
              <a:gd name="connsiteX4949" fmla="*/ 354878 w 891448"/>
              <a:gd name="connsiteY4949" fmla="*/ 290719 h 826530"/>
              <a:gd name="connsiteX4950" fmla="*/ 354953 w 891448"/>
              <a:gd name="connsiteY4950" fmla="*/ 291527 h 826530"/>
              <a:gd name="connsiteX4951" fmla="*/ 355621 w 891448"/>
              <a:gd name="connsiteY4951" fmla="*/ 292424 h 826530"/>
              <a:gd name="connsiteX4952" fmla="*/ 357509 w 891448"/>
              <a:gd name="connsiteY4952" fmla="*/ 292424 h 826530"/>
              <a:gd name="connsiteX4953" fmla="*/ 358732 w 891448"/>
              <a:gd name="connsiteY4953" fmla="*/ 293012 h 826530"/>
              <a:gd name="connsiteX4954" fmla="*/ 359174 w 891448"/>
              <a:gd name="connsiteY4954" fmla="*/ 294378 h 826530"/>
              <a:gd name="connsiteX4955" fmla="*/ 360285 w 891448"/>
              <a:gd name="connsiteY4955" fmla="*/ 294716 h 826530"/>
              <a:gd name="connsiteX4956" fmla="*/ 361468 w 891448"/>
              <a:gd name="connsiteY4956" fmla="*/ 296053 h 826530"/>
              <a:gd name="connsiteX4957" fmla="*/ 361174 w 891448"/>
              <a:gd name="connsiteY4957" fmla="*/ 296759 h 826530"/>
              <a:gd name="connsiteX4958" fmla="*/ 361026 w 891448"/>
              <a:gd name="connsiteY4958" fmla="*/ 298243 h 826530"/>
              <a:gd name="connsiteX4959" fmla="*/ 362841 w 891448"/>
              <a:gd name="connsiteY4959" fmla="*/ 300168 h 826530"/>
              <a:gd name="connsiteX4960" fmla="*/ 365433 w 891448"/>
              <a:gd name="connsiteY4960" fmla="*/ 301843 h 826530"/>
              <a:gd name="connsiteX4961" fmla="*/ 365470 w 891448"/>
              <a:gd name="connsiteY4961" fmla="*/ 302945 h 826530"/>
              <a:gd name="connsiteX4962" fmla="*/ 364949 w 891448"/>
              <a:gd name="connsiteY4962" fmla="*/ 303548 h 826530"/>
              <a:gd name="connsiteX4963" fmla="*/ 365433 w 891448"/>
              <a:gd name="connsiteY4963" fmla="*/ 304664 h 826530"/>
              <a:gd name="connsiteX4964" fmla="*/ 364469 w 891448"/>
              <a:gd name="connsiteY4964" fmla="*/ 304135 h 826530"/>
              <a:gd name="connsiteX4965" fmla="*/ 360914 w 891448"/>
              <a:gd name="connsiteY4965" fmla="*/ 303283 h 826530"/>
              <a:gd name="connsiteX4966" fmla="*/ 357952 w 891448"/>
              <a:gd name="connsiteY4966" fmla="*/ 302431 h 826530"/>
              <a:gd name="connsiteX4967" fmla="*/ 356435 w 891448"/>
              <a:gd name="connsiteY4967" fmla="*/ 302916 h 826530"/>
              <a:gd name="connsiteX4968" fmla="*/ 354919 w 891448"/>
              <a:gd name="connsiteY4968" fmla="*/ 302431 h 826530"/>
              <a:gd name="connsiteX4969" fmla="*/ 354432 w 891448"/>
              <a:gd name="connsiteY4969" fmla="*/ 302842 h 826530"/>
              <a:gd name="connsiteX4970" fmla="*/ 352989 w 891448"/>
              <a:gd name="connsiteY4970" fmla="*/ 302842 h 826530"/>
              <a:gd name="connsiteX4971" fmla="*/ 351546 w 891448"/>
              <a:gd name="connsiteY4971" fmla="*/ 301167 h 826530"/>
              <a:gd name="connsiteX4972" fmla="*/ 350252 w 891448"/>
              <a:gd name="connsiteY4972" fmla="*/ 301094 h 826530"/>
              <a:gd name="connsiteX4973" fmla="*/ 349106 w 891448"/>
              <a:gd name="connsiteY4973" fmla="*/ 299389 h 826530"/>
              <a:gd name="connsiteX4974" fmla="*/ 348177 w 891448"/>
              <a:gd name="connsiteY4974" fmla="*/ 299051 h 826530"/>
              <a:gd name="connsiteX4975" fmla="*/ 346031 w 891448"/>
              <a:gd name="connsiteY4975" fmla="*/ 299345 h 826530"/>
              <a:gd name="connsiteX4976" fmla="*/ 344846 w 891448"/>
              <a:gd name="connsiteY4976" fmla="*/ 299022 h 826530"/>
              <a:gd name="connsiteX4977" fmla="*/ 343920 w 891448"/>
              <a:gd name="connsiteY4977" fmla="*/ 298125 h 826530"/>
              <a:gd name="connsiteX4978" fmla="*/ 341699 w 891448"/>
              <a:gd name="connsiteY4978" fmla="*/ 297273 h 826530"/>
              <a:gd name="connsiteX4979" fmla="*/ 341328 w 891448"/>
              <a:gd name="connsiteY4979" fmla="*/ 295715 h 826530"/>
              <a:gd name="connsiteX4980" fmla="*/ 340550 w 891448"/>
              <a:gd name="connsiteY4980" fmla="*/ 295715 h 826530"/>
              <a:gd name="connsiteX4981" fmla="*/ 339401 w 891448"/>
              <a:gd name="connsiteY4981" fmla="*/ 295231 h 826530"/>
              <a:gd name="connsiteX4982" fmla="*/ 337219 w 891448"/>
              <a:gd name="connsiteY4982" fmla="*/ 295377 h 826530"/>
              <a:gd name="connsiteX4983" fmla="*/ 336257 w 891448"/>
              <a:gd name="connsiteY4983" fmla="*/ 294834 h 826530"/>
              <a:gd name="connsiteX4984" fmla="*/ 331739 w 891448"/>
              <a:gd name="connsiteY4984" fmla="*/ 295010 h 826530"/>
              <a:gd name="connsiteX4985" fmla="*/ 329036 w 891448"/>
              <a:gd name="connsiteY4985" fmla="*/ 294760 h 826530"/>
              <a:gd name="connsiteX4986" fmla="*/ 327039 w 891448"/>
              <a:gd name="connsiteY4986" fmla="*/ 294158 h 826530"/>
              <a:gd name="connsiteX4987" fmla="*/ 319001 w 891448"/>
              <a:gd name="connsiteY4987" fmla="*/ 294040 h 826530"/>
              <a:gd name="connsiteX4988" fmla="*/ 317666 w 891448"/>
              <a:gd name="connsiteY4988" fmla="*/ 294569 h 826530"/>
              <a:gd name="connsiteX4989" fmla="*/ 315299 w 891448"/>
              <a:gd name="connsiteY4989" fmla="*/ 295201 h 826530"/>
              <a:gd name="connsiteX4990" fmla="*/ 314187 w 891448"/>
              <a:gd name="connsiteY4990" fmla="*/ 296759 h 826530"/>
              <a:gd name="connsiteX4991" fmla="*/ 314004 w 891448"/>
              <a:gd name="connsiteY4991" fmla="*/ 299903 h 826530"/>
              <a:gd name="connsiteX4992" fmla="*/ 312226 w 891448"/>
              <a:gd name="connsiteY4992" fmla="*/ 302695 h 826530"/>
              <a:gd name="connsiteX4993" fmla="*/ 312783 w 891448"/>
              <a:gd name="connsiteY4993" fmla="*/ 305811 h 826530"/>
              <a:gd name="connsiteX4994" fmla="*/ 312118 w 891448"/>
              <a:gd name="connsiteY4994" fmla="*/ 307030 h 826530"/>
              <a:gd name="connsiteX4995" fmla="*/ 312597 w 891448"/>
              <a:gd name="connsiteY4995" fmla="*/ 308103 h 826530"/>
              <a:gd name="connsiteX4996" fmla="*/ 314006 w 891448"/>
              <a:gd name="connsiteY4996" fmla="*/ 308691 h 826530"/>
              <a:gd name="connsiteX4997" fmla="*/ 313634 w 891448"/>
              <a:gd name="connsiteY4997" fmla="*/ 309808 h 826530"/>
              <a:gd name="connsiteX4998" fmla="*/ 312854 w 891448"/>
              <a:gd name="connsiteY4998" fmla="*/ 310395 h 826530"/>
              <a:gd name="connsiteX4999" fmla="*/ 314263 w 891448"/>
              <a:gd name="connsiteY4999" fmla="*/ 314627 h 826530"/>
              <a:gd name="connsiteX5000" fmla="*/ 315784 w 891448"/>
              <a:gd name="connsiteY5000" fmla="*/ 315891 h 826530"/>
              <a:gd name="connsiteX5001" fmla="*/ 316226 w 891448"/>
              <a:gd name="connsiteY5001" fmla="*/ 316890 h 826530"/>
              <a:gd name="connsiteX5002" fmla="*/ 319186 w 891448"/>
              <a:gd name="connsiteY5002" fmla="*/ 318595 h 826530"/>
              <a:gd name="connsiteX5003" fmla="*/ 320041 w 891448"/>
              <a:gd name="connsiteY5003" fmla="*/ 319521 h 826530"/>
              <a:gd name="connsiteX5004" fmla="*/ 321706 w 891448"/>
              <a:gd name="connsiteY5004" fmla="*/ 319124 h 826530"/>
              <a:gd name="connsiteX5005" fmla="*/ 322780 w 891448"/>
              <a:gd name="connsiteY5005" fmla="*/ 320300 h 826530"/>
              <a:gd name="connsiteX5006" fmla="*/ 324150 w 891448"/>
              <a:gd name="connsiteY5006" fmla="*/ 320594 h 826530"/>
              <a:gd name="connsiteX5007" fmla="*/ 326261 w 891448"/>
              <a:gd name="connsiteY5007" fmla="*/ 319668 h 826530"/>
              <a:gd name="connsiteX5008" fmla="*/ 327519 w 891448"/>
              <a:gd name="connsiteY5008" fmla="*/ 319741 h 826530"/>
              <a:gd name="connsiteX5009" fmla="*/ 328962 w 891448"/>
              <a:gd name="connsiteY5009" fmla="*/ 321269 h 826530"/>
              <a:gd name="connsiteX5010" fmla="*/ 331185 w 891448"/>
              <a:gd name="connsiteY5010" fmla="*/ 321225 h 826530"/>
              <a:gd name="connsiteX5011" fmla="*/ 332479 w 891448"/>
              <a:gd name="connsiteY5011" fmla="*/ 323533 h 826530"/>
              <a:gd name="connsiteX5012" fmla="*/ 333664 w 891448"/>
              <a:gd name="connsiteY5012" fmla="*/ 323973 h 826530"/>
              <a:gd name="connsiteX5013" fmla="*/ 334108 w 891448"/>
              <a:gd name="connsiteY5013" fmla="*/ 325090 h 826530"/>
              <a:gd name="connsiteX5014" fmla="*/ 331925 w 891448"/>
              <a:gd name="connsiteY5014" fmla="*/ 325795 h 826530"/>
              <a:gd name="connsiteX5015" fmla="*/ 332145 w 891448"/>
              <a:gd name="connsiteY5015" fmla="*/ 326971 h 826530"/>
              <a:gd name="connsiteX5016" fmla="*/ 331185 w 891448"/>
              <a:gd name="connsiteY5016" fmla="*/ 328014 h 826530"/>
              <a:gd name="connsiteX5017" fmla="*/ 331294 w 891448"/>
              <a:gd name="connsiteY5017" fmla="*/ 329014 h 826530"/>
              <a:gd name="connsiteX5018" fmla="*/ 330554 w 891448"/>
              <a:gd name="connsiteY5018" fmla="*/ 330351 h 826530"/>
              <a:gd name="connsiteX5019" fmla="*/ 328073 w 891448"/>
              <a:gd name="connsiteY5019" fmla="*/ 331615 h 826530"/>
              <a:gd name="connsiteX5020" fmla="*/ 327963 w 891448"/>
              <a:gd name="connsiteY5020" fmla="*/ 332614 h 826530"/>
              <a:gd name="connsiteX5021" fmla="*/ 327222 w 891448"/>
              <a:gd name="connsiteY5021" fmla="*/ 333907 h 826530"/>
              <a:gd name="connsiteX5022" fmla="*/ 328777 w 891448"/>
              <a:gd name="connsiteY5022" fmla="*/ 335024 h 826530"/>
              <a:gd name="connsiteX5023" fmla="*/ 328887 w 891448"/>
              <a:gd name="connsiteY5023" fmla="*/ 337478 h 826530"/>
              <a:gd name="connsiteX5024" fmla="*/ 329961 w 891448"/>
              <a:gd name="connsiteY5024" fmla="*/ 339844 h 826530"/>
              <a:gd name="connsiteX5025" fmla="*/ 329776 w 891448"/>
              <a:gd name="connsiteY5025" fmla="*/ 341063 h 826530"/>
              <a:gd name="connsiteX5026" fmla="*/ 327405 w 891448"/>
              <a:gd name="connsiteY5026" fmla="*/ 341622 h 826530"/>
              <a:gd name="connsiteX5027" fmla="*/ 328111 w 891448"/>
              <a:gd name="connsiteY5027" fmla="*/ 342445 h 826530"/>
              <a:gd name="connsiteX5028" fmla="*/ 331476 w 891448"/>
              <a:gd name="connsiteY5028" fmla="*/ 343106 h 826530"/>
              <a:gd name="connsiteX5029" fmla="*/ 332849 w 891448"/>
              <a:gd name="connsiteY5029" fmla="*/ 342709 h 826530"/>
              <a:gd name="connsiteX5030" fmla="*/ 333808 w 891448"/>
              <a:gd name="connsiteY5030" fmla="*/ 342856 h 826530"/>
              <a:gd name="connsiteX5031" fmla="*/ 334476 w 891448"/>
              <a:gd name="connsiteY5031" fmla="*/ 343561 h 826530"/>
              <a:gd name="connsiteX5032" fmla="*/ 335329 w 891448"/>
              <a:gd name="connsiteY5032" fmla="*/ 342400 h 826530"/>
              <a:gd name="connsiteX5033" fmla="*/ 336440 w 891448"/>
              <a:gd name="connsiteY5033" fmla="*/ 342224 h 826530"/>
              <a:gd name="connsiteX5034" fmla="*/ 337293 w 891448"/>
              <a:gd name="connsiteY5034" fmla="*/ 342782 h 826530"/>
              <a:gd name="connsiteX5035" fmla="*/ 339883 w 891448"/>
              <a:gd name="connsiteY5035" fmla="*/ 342782 h 826530"/>
              <a:gd name="connsiteX5036" fmla="*/ 343104 w 891448"/>
              <a:gd name="connsiteY5036" fmla="*/ 344267 h 826530"/>
              <a:gd name="connsiteX5037" fmla="*/ 344324 w 891448"/>
              <a:gd name="connsiteY5037" fmla="*/ 342782 h 826530"/>
              <a:gd name="connsiteX5038" fmla="*/ 346953 w 891448"/>
              <a:gd name="connsiteY5038" fmla="*/ 342885 h 826530"/>
              <a:gd name="connsiteX5039" fmla="*/ 347473 w 891448"/>
              <a:gd name="connsiteY5039" fmla="*/ 343855 h 826530"/>
              <a:gd name="connsiteX5040" fmla="*/ 348030 w 891448"/>
              <a:gd name="connsiteY5040" fmla="*/ 344046 h 826530"/>
              <a:gd name="connsiteX5041" fmla="*/ 348771 w 891448"/>
              <a:gd name="connsiteY5041" fmla="*/ 343517 h 826530"/>
              <a:gd name="connsiteX5042" fmla="*/ 350250 w 891448"/>
              <a:gd name="connsiteY5042" fmla="*/ 343150 h 826530"/>
              <a:gd name="connsiteX5043" fmla="*/ 351176 w 891448"/>
              <a:gd name="connsiteY5043" fmla="*/ 343517 h 826530"/>
              <a:gd name="connsiteX5044" fmla="*/ 351473 w 891448"/>
              <a:gd name="connsiteY5044" fmla="*/ 344737 h 826530"/>
              <a:gd name="connsiteX5045" fmla="*/ 352619 w 891448"/>
              <a:gd name="connsiteY5045" fmla="*/ 344560 h 826530"/>
              <a:gd name="connsiteX5046" fmla="*/ 353360 w 891448"/>
              <a:gd name="connsiteY5046" fmla="*/ 344076 h 826530"/>
              <a:gd name="connsiteX5047" fmla="*/ 354322 w 891448"/>
              <a:gd name="connsiteY5047" fmla="*/ 344663 h 826530"/>
              <a:gd name="connsiteX5048" fmla="*/ 354694 w 891448"/>
              <a:gd name="connsiteY5048" fmla="*/ 346192 h 826530"/>
              <a:gd name="connsiteX5049" fmla="*/ 355693 w 891448"/>
              <a:gd name="connsiteY5049" fmla="*/ 346147 h 826530"/>
              <a:gd name="connsiteX5050" fmla="*/ 356544 w 891448"/>
              <a:gd name="connsiteY5050" fmla="*/ 345266 h 826530"/>
              <a:gd name="connsiteX5051" fmla="*/ 359101 w 891448"/>
              <a:gd name="connsiteY5051" fmla="*/ 345001 h 826530"/>
              <a:gd name="connsiteX5052" fmla="*/ 360250 w 891448"/>
              <a:gd name="connsiteY5052" fmla="*/ 343738 h 826530"/>
              <a:gd name="connsiteX5053" fmla="*/ 361915 w 891448"/>
              <a:gd name="connsiteY5053" fmla="*/ 343179 h 826530"/>
              <a:gd name="connsiteX5054" fmla="*/ 363395 w 891448"/>
              <a:gd name="connsiteY5054" fmla="*/ 343179 h 826530"/>
              <a:gd name="connsiteX5055" fmla="*/ 365470 w 891448"/>
              <a:gd name="connsiteY5055" fmla="*/ 341151 h 826530"/>
              <a:gd name="connsiteX5056" fmla="*/ 367913 w 891448"/>
              <a:gd name="connsiteY5056" fmla="*/ 340064 h 826530"/>
              <a:gd name="connsiteX5057" fmla="*/ 369616 w 891448"/>
              <a:gd name="connsiteY5057" fmla="*/ 339667 h 826530"/>
              <a:gd name="connsiteX5058" fmla="*/ 370098 w 891448"/>
              <a:gd name="connsiteY5058" fmla="*/ 338771 h 826530"/>
              <a:gd name="connsiteX5059" fmla="*/ 371466 w 891448"/>
              <a:gd name="connsiteY5059" fmla="*/ 338815 h 826530"/>
              <a:gd name="connsiteX5060" fmla="*/ 373541 w 891448"/>
              <a:gd name="connsiteY5060" fmla="*/ 339182 h 826530"/>
              <a:gd name="connsiteX5061" fmla="*/ 374911 w 891448"/>
              <a:gd name="connsiteY5061" fmla="*/ 338962 h 826530"/>
              <a:gd name="connsiteX5062" fmla="*/ 376317 w 891448"/>
              <a:gd name="connsiteY5062" fmla="*/ 339697 h 826530"/>
              <a:gd name="connsiteX5063" fmla="*/ 380241 w 891448"/>
              <a:gd name="connsiteY5063" fmla="*/ 339697 h 826530"/>
              <a:gd name="connsiteX5064" fmla="*/ 384274 w 891448"/>
              <a:gd name="connsiteY5064" fmla="*/ 337022 h 826530"/>
              <a:gd name="connsiteX5065" fmla="*/ 384943 w 891448"/>
              <a:gd name="connsiteY5065" fmla="*/ 335803 h 826530"/>
              <a:gd name="connsiteX5066" fmla="*/ 385684 w 891448"/>
              <a:gd name="connsiteY5066" fmla="*/ 335729 h 826530"/>
              <a:gd name="connsiteX5067" fmla="*/ 386351 w 891448"/>
              <a:gd name="connsiteY5067" fmla="*/ 336434 h 826530"/>
              <a:gd name="connsiteX5068" fmla="*/ 386941 w 891448"/>
              <a:gd name="connsiteY5068" fmla="*/ 335317 h 826530"/>
              <a:gd name="connsiteX5069" fmla="*/ 388496 w 891448"/>
              <a:gd name="connsiteY5069" fmla="*/ 334392 h 826530"/>
              <a:gd name="connsiteX5070" fmla="*/ 388421 w 891448"/>
              <a:gd name="connsiteY5070" fmla="*/ 333128 h 826530"/>
              <a:gd name="connsiteX5071" fmla="*/ 389016 w 891448"/>
              <a:gd name="connsiteY5071" fmla="*/ 332349 h 826530"/>
              <a:gd name="connsiteX5072" fmla="*/ 389830 w 891448"/>
              <a:gd name="connsiteY5072" fmla="*/ 332658 h 826530"/>
              <a:gd name="connsiteX5073" fmla="*/ 391053 w 891448"/>
              <a:gd name="connsiteY5073" fmla="*/ 332467 h 826530"/>
              <a:gd name="connsiteX5074" fmla="*/ 391755 w 891448"/>
              <a:gd name="connsiteY5074" fmla="*/ 331424 h 826530"/>
              <a:gd name="connsiteX5075" fmla="*/ 391607 w 891448"/>
              <a:gd name="connsiteY5075" fmla="*/ 330395 h 826530"/>
              <a:gd name="connsiteX5076" fmla="*/ 392462 w 891448"/>
              <a:gd name="connsiteY5076" fmla="*/ 330762 h 826530"/>
              <a:gd name="connsiteX5077" fmla="*/ 393420 w 891448"/>
              <a:gd name="connsiteY5077" fmla="*/ 330571 h 826530"/>
              <a:gd name="connsiteX5078" fmla="*/ 394054 w 891448"/>
              <a:gd name="connsiteY5078" fmla="*/ 331717 h 826530"/>
              <a:gd name="connsiteX5079" fmla="*/ 394054 w 891448"/>
              <a:gd name="connsiteY5079" fmla="*/ 332731 h 826530"/>
              <a:gd name="connsiteX5080" fmla="*/ 394753 w 891448"/>
              <a:gd name="connsiteY5080" fmla="*/ 333731 h 826530"/>
              <a:gd name="connsiteX5081" fmla="*/ 393273 w 891448"/>
              <a:gd name="connsiteY5081" fmla="*/ 334686 h 826530"/>
              <a:gd name="connsiteX5082" fmla="*/ 393273 w 891448"/>
              <a:gd name="connsiteY5082" fmla="*/ 335949 h 826530"/>
              <a:gd name="connsiteX5083" fmla="*/ 392420 w 891448"/>
              <a:gd name="connsiteY5083" fmla="*/ 337243 h 826530"/>
              <a:gd name="connsiteX5084" fmla="*/ 391457 w 891448"/>
              <a:gd name="connsiteY5084" fmla="*/ 337918 h 826530"/>
              <a:gd name="connsiteX5085" fmla="*/ 391572 w 891448"/>
              <a:gd name="connsiteY5085" fmla="*/ 338624 h 826530"/>
              <a:gd name="connsiteX5086" fmla="*/ 392940 w 891448"/>
              <a:gd name="connsiteY5086" fmla="*/ 338888 h 826530"/>
              <a:gd name="connsiteX5087" fmla="*/ 394494 w 891448"/>
              <a:gd name="connsiteY5087" fmla="*/ 340137 h 826530"/>
              <a:gd name="connsiteX5088" fmla="*/ 395085 w 891448"/>
              <a:gd name="connsiteY5088" fmla="*/ 339667 h 826530"/>
              <a:gd name="connsiteX5089" fmla="*/ 396345 w 891448"/>
              <a:gd name="connsiteY5089" fmla="*/ 339506 h 826530"/>
              <a:gd name="connsiteX5090" fmla="*/ 398011 w 891448"/>
              <a:gd name="connsiteY5090" fmla="*/ 340328 h 826530"/>
              <a:gd name="connsiteX5091" fmla="*/ 398605 w 891448"/>
              <a:gd name="connsiteY5091" fmla="*/ 342136 h 826530"/>
              <a:gd name="connsiteX5092" fmla="*/ 399457 w 891448"/>
              <a:gd name="connsiteY5092" fmla="*/ 342959 h 826530"/>
              <a:gd name="connsiteX5093" fmla="*/ 399566 w 891448"/>
              <a:gd name="connsiteY5093" fmla="*/ 342062 h 826530"/>
              <a:gd name="connsiteX5094" fmla="*/ 400161 w 891448"/>
              <a:gd name="connsiteY5094" fmla="*/ 341445 h 826530"/>
              <a:gd name="connsiteX5095" fmla="*/ 401383 w 891448"/>
              <a:gd name="connsiteY5095" fmla="*/ 342033 h 826530"/>
              <a:gd name="connsiteX5096" fmla="*/ 401417 w 891448"/>
              <a:gd name="connsiteY5096" fmla="*/ 343326 h 826530"/>
              <a:gd name="connsiteX5097" fmla="*/ 400161 w 891448"/>
              <a:gd name="connsiteY5097" fmla="*/ 344546 h 826530"/>
              <a:gd name="connsiteX5098" fmla="*/ 398643 w 891448"/>
              <a:gd name="connsiteY5098" fmla="*/ 344546 h 826530"/>
              <a:gd name="connsiteX5099" fmla="*/ 397530 w 891448"/>
              <a:gd name="connsiteY5099" fmla="*/ 345927 h 826530"/>
              <a:gd name="connsiteX5100" fmla="*/ 397790 w 891448"/>
              <a:gd name="connsiteY5100" fmla="*/ 346882 h 826530"/>
              <a:gd name="connsiteX5101" fmla="*/ 398828 w 891448"/>
              <a:gd name="connsiteY5101" fmla="*/ 346882 h 826530"/>
              <a:gd name="connsiteX5102" fmla="*/ 400086 w 891448"/>
              <a:gd name="connsiteY5102" fmla="*/ 347191 h 826530"/>
              <a:gd name="connsiteX5103" fmla="*/ 401676 w 891448"/>
              <a:gd name="connsiteY5103" fmla="*/ 348513 h 826530"/>
              <a:gd name="connsiteX5104" fmla="*/ 402975 w 891448"/>
              <a:gd name="connsiteY5104" fmla="*/ 348117 h 826530"/>
              <a:gd name="connsiteX5105" fmla="*/ 404455 w 891448"/>
              <a:gd name="connsiteY5105" fmla="*/ 346074 h 826530"/>
              <a:gd name="connsiteX5106" fmla="*/ 405083 w 891448"/>
              <a:gd name="connsiteY5106" fmla="*/ 346118 h 826530"/>
              <a:gd name="connsiteX5107" fmla="*/ 404934 w 891448"/>
              <a:gd name="connsiteY5107" fmla="*/ 347779 h 826530"/>
              <a:gd name="connsiteX5108" fmla="*/ 406046 w 891448"/>
              <a:gd name="connsiteY5108" fmla="*/ 349777 h 826530"/>
              <a:gd name="connsiteX5109" fmla="*/ 407269 w 891448"/>
              <a:gd name="connsiteY5109" fmla="*/ 350159 h 826530"/>
              <a:gd name="connsiteX5110" fmla="*/ 408454 w 891448"/>
              <a:gd name="connsiteY5110" fmla="*/ 349380 h 826530"/>
              <a:gd name="connsiteX5111" fmla="*/ 410046 w 891448"/>
              <a:gd name="connsiteY5111" fmla="*/ 349777 h 826530"/>
              <a:gd name="connsiteX5112" fmla="*/ 410900 w 891448"/>
              <a:gd name="connsiteY5112" fmla="*/ 351085 h 826530"/>
              <a:gd name="connsiteX5113" fmla="*/ 412413 w 891448"/>
              <a:gd name="connsiteY5113" fmla="*/ 351085 h 826530"/>
              <a:gd name="connsiteX5114" fmla="*/ 413302 w 891448"/>
              <a:gd name="connsiteY5114" fmla="*/ 352158 h 826530"/>
              <a:gd name="connsiteX5115" fmla="*/ 414008 w 891448"/>
              <a:gd name="connsiteY5115" fmla="*/ 352187 h 826530"/>
              <a:gd name="connsiteX5116" fmla="*/ 413934 w 891448"/>
              <a:gd name="connsiteY5116" fmla="*/ 350556 h 826530"/>
              <a:gd name="connsiteX5117" fmla="*/ 414860 w 891448"/>
              <a:gd name="connsiteY5117" fmla="*/ 350556 h 826530"/>
              <a:gd name="connsiteX5118" fmla="*/ 416266 w 891448"/>
              <a:gd name="connsiteY5118" fmla="*/ 350086 h 826530"/>
              <a:gd name="connsiteX5119" fmla="*/ 417043 w 891448"/>
              <a:gd name="connsiteY5119" fmla="*/ 350718 h 826530"/>
              <a:gd name="connsiteX5120" fmla="*/ 416968 w 891448"/>
              <a:gd name="connsiteY5120" fmla="*/ 352114 h 826530"/>
              <a:gd name="connsiteX5121" fmla="*/ 417672 w 891448"/>
              <a:gd name="connsiteY5121" fmla="*/ 352525 h 826530"/>
              <a:gd name="connsiteX5122" fmla="*/ 419229 w 891448"/>
              <a:gd name="connsiteY5122" fmla="*/ 352084 h 826530"/>
              <a:gd name="connsiteX5123" fmla="*/ 420300 w 891448"/>
              <a:gd name="connsiteY5123" fmla="*/ 350556 h 826530"/>
              <a:gd name="connsiteX5124" fmla="*/ 421077 w 891448"/>
              <a:gd name="connsiteY5124" fmla="*/ 351041 h 826530"/>
              <a:gd name="connsiteX5125" fmla="*/ 421450 w 891448"/>
              <a:gd name="connsiteY5125" fmla="*/ 352305 h 826530"/>
              <a:gd name="connsiteX5126" fmla="*/ 422264 w 891448"/>
              <a:gd name="connsiteY5126" fmla="*/ 352275 h 826530"/>
              <a:gd name="connsiteX5127" fmla="*/ 422930 w 891448"/>
              <a:gd name="connsiteY5127" fmla="*/ 351379 h 826530"/>
              <a:gd name="connsiteX5128" fmla="*/ 423409 w 891448"/>
              <a:gd name="connsiteY5128" fmla="*/ 351158 h 826530"/>
              <a:gd name="connsiteX5129" fmla="*/ 424558 w 891448"/>
              <a:gd name="connsiteY5129" fmla="*/ 349968 h 826530"/>
              <a:gd name="connsiteX5130" fmla="*/ 425890 w 891448"/>
              <a:gd name="connsiteY5130" fmla="*/ 350115 h 826530"/>
              <a:gd name="connsiteX5131" fmla="*/ 426298 w 891448"/>
              <a:gd name="connsiteY5131" fmla="*/ 350820 h 826530"/>
              <a:gd name="connsiteX5132" fmla="*/ 427112 w 891448"/>
              <a:gd name="connsiteY5132" fmla="*/ 351158 h 826530"/>
              <a:gd name="connsiteX5133" fmla="*/ 427964 w 891448"/>
              <a:gd name="connsiteY5133" fmla="*/ 350806 h 826530"/>
              <a:gd name="connsiteX5134" fmla="*/ 427964 w 891448"/>
              <a:gd name="connsiteY5134" fmla="*/ 350806 h 826530"/>
              <a:gd name="connsiteX5135" fmla="*/ 619421 w 891448"/>
              <a:gd name="connsiteY5135" fmla="*/ 423074 h 826530"/>
              <a:gd name="connsiteX5136" fmla="*/ 620086 w 891448"/>
              <a:gd name="connsiteY5136" fmla="*/ 420782 h 826530"/>
              <a:gd name="connsiteX5137" fmla="*/ 619493 w 891448"/>
              <a:gd name="connsiteY5137" fmla="*/ 419973 h 826530"/>
              <a:gd name="connsiteX5138" fmla="*/ 619714 w 891448"/>
              <a:gd name="connsiteY5138" fmla="*/ 417681 h 826530"/>
              <a:gd name="connsiteX5139" fmla="*/ 619937 w 891448"/>
              <a:gd name="connsiteY5139" fmla="*/ 415389 h 826530"/>
              <a:gd name="connsiteX5140" fmla="*/ 622598 w 891448"/>
              <a:gd name="connsiteY5140" fmla="*/ 412729 h 826530"/>
              <a:gd name="connsiteX5141" fmla="*/ 623706 w 891448"/>
              <a:gd name="connsiteY5141" fmla="*/ 410437 h 826530"/>
              <a:gd name="connsiteX5142" fmla="*/ 625259 w 891448"/>
              <a:gd name="connsiteY5142" fmla="*/ 409393 h 826530"/>
              <a:gd name="connsiteX5143" fmla="*/ 628216 w 891448"/>
              <a:gd name="connsiteY5143" fmla="*/ 405117 h 826530"/>
              <a:gd name="connsiteX5144" fmla="*/ 630209 w 891448"/>
              <a:gd name="connsiteY5144" fmla="*/ 403853 h 826530"/>
              <a:gd name="connsiteX5145" fmla="*/ 631171 w 891448"/>
              <a:gd name="connsiteY5145" fmla="*/ 403853 h 826530"/>
              <a:gd name="connsiteX5146" fmla="*/ 631984 w 891448"/>
              <a:gd name="connsiteY5146" fmla="*/ 402972 h 826530"/>
              <a:gd name="connsiteX5147" fmla="*/ 633167 w 891448"/>
              <a:gd name="connsiteY5147" fmla="*/ 403560 h 826530"/>
              <a:gd name="connsiteX5148" fmla="*/ 635161 w 891448"/>
              <a:gd name="connsiteY5148" fmla="*/ 402516 h 826530"/>
              <a:gd name="connsiteX5149" fmla="*/ 637305 w 891448"/>
              <a:gd name="connsiteY5149" fmla="*/ 403192 h 826530"/>
              <a:gd name="connsiteX5150" fmla="*/ 638267 w 891448"/>
              <a:gd name="connsiteY5150" fmla="*/ 404515 h 826530"/>
              <a:gd name="connsiteX5151" fmla="*/ 639375 w 891448"/>
              <a:gd name="connsiteY5151" fmla="*/ 404515 h 826530"/>
              <a:gd name="connsiteX5152" fmla="*/ 640780 w 891448"/>
              <a:gd name="connsiteY5152" fmla="*/ 406072 h 826530"/>
              <a:gd name="connsiteX5153" fmla="*/ 641516 w 891448"/>
              <a:gd name="connsiteY5153" fmla="*/ 408071 h 826530"/>
              <a:gd name="connsiteX5154" fmla="*/ 641443 w 891448"/>
              <a:gd name="connsiteY5154" fmla="*/ 409629 h 826530"/>
              <a:gd name="connsiteX5155" fmla="*/ 639669 w 891448"/>
              <a:gd name="connsiteY5155" fmla="*/ 411098 h 826530"/>
              <a:gd name="connsiteX5156" fmla="*/ 638782 w 891448"/>
              <a:gd name="connsiteY5156" fmla="*/ 413096 h 826530"/>
              <a:gd name="connsiteX5157" fmla="*/ 638633 w 891448"/>
              <a:gd name="connsiteY5157" fmla="*/ 415168 h 826530"/>
              <a:gd name="connsiteX5158" fmla="*/ 635975 w 891448"/>
              <a:gd name="connsiteY5158" fmla="*/ 419298 h 826530"/>
              <a:gd name="connsiteX5159" fmla="*/ 635086 w 891448"/>
              <a:gd name="connsiteY5159" fmla="*/ 420855 h 826530"/>
              <a:gd name="connsiteX5160" fmla="*/ 633464 w 891448"/>
              <a:gd name="connsiteY5160" fmla="*/ 421370 h 826530"/>
              <a:gd name="connsiteX5161" fmla="*/ 630951 w 891448"/>
              <a:gd name="connsiteY5161" fmla="*/ 422619 h 826530"/>
              <a:gd name="connsiteX5162" fmla="*/ 630360 w 891448"/>
              <a:gd name="connsiteY5162" fmla="*/ 423294 h 826530"/>
              <a:gd name="connsiteX5163" fmla="*/ 628883 w 891448"/>
              <a:gd name="connsiteY5163" fmla="*/ 423515 h 826530"/>
              <a:gd name="connsiteX5164" fmla="*/ 626664 w 891448"/>
              <a:gd name="connsiteY5164" fmla="*/ 424470 h 826530"/>
              <a:gd name="connsiteX5165" fmla="*/ 625481 w 891448"/>
              <a:gd name="connsiteY5165" fmla="*/ 423662 h 826530"/>
              <a:gd name="connsiteX5166" fmla="*/ 622600 w 891448"/>
              <a:gd name="connsiteY5166" fmla="*/ 424250 h 826530"/>
              <a:gd name="connsiteX5167" fmla="*/ 620976 w 891448"/>
              <a:gd name="connsiteY5167" fmla="*/ 423662 h 826530"/>
              <a:gd name="connsiteX5168" fmla="*/ 619715 w 891448"/>
              <a:gd name="connsiteY5168" fmla="*/ 423735 h 826530"/>
              <a:gd name="connsiteX5169" fmla="*/ 619421 w 891448"/>
              <a:gd name="connsiteY5169" fmla="*/ 423074 h 826530"/>
              <a:gd name="connsiteX5170" fmla="*/ 619421 w 891448"/>
              <a:gd name="connsiteY5170" fmla="*/ 423074 h 826530"/>
              <a:gd name="connsiteX5171" fmla="*/ 437554 w 891448"/>
              <a:gd name="connsiteY5171" fmla="*/ 344311 h 826530"/>
              <a:gd name="connsiteX5172" fmla="*/ 437221 w 891448"/>
              <a:gd name="connsiteY5172" fmla="*/ 343341 h 826530"/>
              <a:gd name="connsiteX5173" fmla="*/ 437589 w 891448"/>
              <a:gd name="connsiteY5173" fmla="*/ 342151 h 826530"/>
              <a:gd name="connsiteX5174" fmla="*/ 438959 w 891448"/>
              <a:gd name="connsiteY5174" fmla="*/ 341710 h 826530"/>
              <a:gd name="connsiteX5175" fmla="*/ 437922 w 891448"/>
              <a:gd name="connsiteY5175" fmla="*/ 340299 h 826530"/>
              <a:gd name="connsiteX5176" fmla="*/ 438551 w 891448"/>
              <a:gd name="connsiteY5176" fmla="*/ 339079 h 826530"/>
              <a:gd name="connsiteX5177" fmla="*/ 439515 w 891448"/>
              <a:gd name="connsiteY5177" fmla="*/ 338903 h 826530"/>
              <a:gd name="connsiteX5178" fmla="*/ 439515 w 891448"/>
              <a:gd name="connsiteY5178" fmla="*/ 340226 h 826530"/>
              <a:gd name="connsiteX5179" fmla="*/ 440512 w 891448"/>
              <a:gd name="connsiteY5179" fmla="*/ 341151 h 826530"/>
              <a:gd name="connsiteX5180" fmla="*/ 440512 w 891448"/>
              <a:gd name="connsiteY5180" fmla="*/ 342297 h 826530"/>
              <a:gd name="connsiteX5181" fmla="*/ 439738 w 891448"/>
              <a:gd name="connsiteY5181" fmla="*/ 343532 h 826530"/>
              <a:gd name="connsiteX5182" fmla="*/ 438919 w 891448"/>
              <a:gd name="connsiteY5182" fmla="*/ 343341 h 826530"/>
              <a:gd name="connsiteX5183" fmla="*/ 438254 w 891448"/>
              <a:gd name="connsiteY5183" fmla="*/ 344458 h 826530"/>
              <a:gd name="connsiteX5184" fmla="*/ 437554 w 891448"/>
              <a:gd name="connsiteY5184" fmla="*/ 344311 h 826530"/>
              <a:gd name="connsiteX5185" fmla="*/ 437554 w 891448"/>
              <a:gd name="connsiteY5185" fmla="*/ 344311 h 826530"/>
              <a:gd name="connsiteX5186" fmla="*/ 420150 w 891448"/>
              <a:gd name="connsiteY5186" fmla="*/ 360225 h 826530"/>
              <a:gd name="connsiteX5187" fmla="*/ 421741 w 891448"/>
              <a:gd name="connsiteY5187" fmla="*/ 359299 h 826530"/>
              <a:gd name="connsiteX5188" fmla="*/ 422188 w 891448"/>
              <a:gd name="connsiteY5188" fmla="*/ 358109 h 826530"/>
              <a:gd name="connsiteX5189" fmla="*/ 422040 w 891448"/>
              <a:gd name="connsiteY5189" fmla="*/ 356992 h 826530"/>
              <a:gd name="connsiteX5190" fmla="*/ 422375 w 891448"/>
              <a:gd name="connsiteY5190" fmla="*/ 355773 h 826530"/>
              <a:gd name="connsiteX5191" fmla="*/ 422003 w 891448"/>
              <a:gd name="connsiteY5191" fmla="*/ 355405 h 826530"/>
              <a:gd name="connsiteX5192" fmla="*/ 420560 w 891448"/>
              <a:gd name="connsiteY5192" fmla="*/ 356360 h 826530"/>
              <a:gd name="connsiteX5193" fmla="*/ 420263 w 891448"/>
              <a:gd name="connsiteY5193" fmla="*/ 357066 h 826530"/>
              <a:gd name="connsiteX5194" fmla="*/ 418263 w 891448"/>
              <a:gd name="connsiteY5194" fmla="*/ 356963 h 826530"/>
              <a:gd name="connsiteX5195" fmla="*/ 417819 w 891448"/>
              <a:gd name="connsiteY5195" fmla="*/ 357845 h 826530"/>
              <a:gd name="connsiteX5196" fmla="*/ 419189 w 891448"/>
              <a:gd name="connsiteY5196" fmla="*/ 359623 h 826530"/>
              <a:gd name="connsiteX5197" fmla="*/ 420150 w 891448"/>
              <a:gd name="connsiteY5197" fmla="*/ 360225 h 826530"/>
              <a:gd name="connsiteX5198" fmla="*/ 420150 w 891448"/>
              <a:gd name="connsiteY5198" fmla="*/ 360225 h 826530"/>
              <a:gd name="connsiteX5199" fmla="*/ 440665 w 891448"/>
              <a:gd name="connsiteY5199" fmla="*/ 356581 h 826530"/>
              <a:gd name="connsiteX5200" fmla="*/ 438740 w 891448"/>
              <a:gd name="connsiteY5200" fmla="*/ 357698 h 826530"/>
              <a:gd name="connsiteX5201" fmla="*/ 438443 w 891448"/>
              <a:gd name="connsiteY5201" fmla="*/ 358888 h 826530"/>
              <a:gd name="connsiteX5202" fmla="*/ 437666 w 891448"/>
              <a:gd name="connsiteY5202" fmla="*/ 359916 h 826530"/>
              <a:gd name="connsiteX5203" fmla="*/ 436443 w 891448"/>
              <a:gd name="connsiteY5203" fmla="*/ 358065 h 826530"/>
              <a:gd name="connsiteX5204" fmla="*/ 436407 w 891448"/>
              <a:gd name="connsiteY5204" fmla="*/ 356919 h 826530"/>
              <a:gd name="connsiteX5205" fmla="*/ 438332 w 891448"/>
              <a:gd name="connsiteY5205" fmla="*/ 354024 h 826530"/>
              <a:gd name="connsiteX5206" fmla="*/ 438220 w 891448"/>
              <a:gd name="connsiteY5206" fmla="*/ 352584 h 826530"/>
              <a:gd name="connsiteX5207" fmla="*/ 439146 w 891448"/>
              <a:gd name="connsiteY5207" fmla="*/ 351467 h 826530"/>
              <a:gd name="connsiteX5208" fmla="*/ 440406 w 891448"/>
              <a:gd name="connsiteY5208" fmla="*/ 351687 h 826530"/>
              <a:gd name="connsiteX5209" fmla="*/ 440443 w 891448"/>
              <a:gd name="connsiteY5209" fmla="*/ 352878 h 826530"/>
              <a:gd name="connsiteX5210" fmla="*/ 441811 w 891448"/>
              <a:gd name="connsiteY5210" fmla="*/ 354553 h 826530"/>
              <a:gd name="connsiteX5211" fmla="*/ 440665 w 891448"/>
              <a:gd name="connsiteY5211" fmla="*/ 356581 h 826530"/>
              <a:gd name="connsiteX5212" fmla="*/ 440665 w 891448"/>
              <a:gd name="connsiteY5212" fmla="*/ 356581 h 826530"/>
              <a:gd name="connsiteX5213" fmla="*/ 443072 w 891448"/>
              <a:gd name="connsiteY5213" fmla="*/ 354024 h 826530"/>
              <a:gd name="connsiteX5214" fmla="*/ 442811 w 891448"/>
              <a:gd name="connsiteY5214" fmla="*/ 352731 h 826530"/>
              <a:gd name="connsiteX5215" fmla="*/ 442108 w 891448"/>
              <a:gd name="connsiteY5215" fmla="*/ 351981 h 826530"/>
              <a:gd name="connsiteX5216" fmla="*/ 443517 w 891448"/>
              <a:gd name="connsiteY5216" fmla="*/ 349204 h 826530"/>
              <a:gd name="connsiteX5217" fmla="*/ 444368 w 891448"/>
              <a:gd name="connsiteY5217" fmla="*/ 348910 h 826530"/>
              <a:gd name="connsiteX5218" fmla="*/ 445442 w 891448"/>
              <a:gd name="connsiteY5218" fmla="*/ 350806 h 826530"/>
              <a:gd name="connsiteX5219" fmla="*/ 444408 w 891448"/>
              <a:gd name="connsiteY5219" fmla="*/ 352055 h 826530"/>
              <a:gd name="connsiteX5220" fmla="*/ 444076 w 891448"/>
              <a:gd name="connsiteY5220" fmla="*/ 353686 h 826530"/>
              <a:gd name="connsiteX5221" fmla="*/ 443072 w 891448"/>
              <a:gd name="connsiteY5221" fmla="*/ 354024 h 826530"/>
              <a:gd name="connsiteX5222" fmla="*/ 443072 w 891448"/>
              <a:gd name="connsiteY5222" fmla="*/ 354024 h 826530"/>
              <a:gd name="connsiteX5223" fmla="*/ 480924 w 891448"/>
              <a:gd name="connsiteY5223" fmla="*/ 354568 h 826530"/>
              <a:gd name="connsiteX5224" fmla="*/ 481887 w 891448"/>
              <a:gd name="connsiteY5224" fmla="*/ 351232 h 826530"/>
              <a:gd name="connsiteX5225" fmla="*/ 484028 w 891448"/>
              <a:gd name="connsiteY5225" fmla="*/ 349233 h 826530"/>
              <a:gd name="connsiteX5226" fmla="*/ 486467 w 891448"/>
              <a:gd name="connsiteY5226" fmla="*/ 350056 h 826530"/>
              <a:gd name="connsiteX5227" fmla="*/ 486542 w 891448"/>
              <a:gd name="connsiteY5227" fmla="*/ 351834 h 826530"/>
              <a:gd name="connsiteX5228" fmla="*/ 484546 w 891448"/>
              <a:gd name="connsiteY5228" fmla="*/ 355155 h 826530"/>
              <a:gd name="connsiteX5229" fmla="*/ 483142 w 891448"/>
              <a:gd name="connsiteY5229" fmla="*/ 355817 h 826530"/>
              <a:gd name="connsiteX5230" fmla="*/ 483435 w 891448"/>
              <a:gd name="connsiteY5230" fmla="*/ 354259 h 826530"/>
              <a:gd name="connsiteX5231" fmla="*/ 483287 w 891448"/>
              <a:gd name="connsiteY5231" fmla="*/ 352496 h 826530"/>
              <a:gd name="connsiteX5232" fmla="*/ 482548 w 891448"/>
              <a:gd name="connsiteY5232" fmla="*/ 353524 h 826530"/>
              <a:gd name="connsiteX5233" fmla="*/ 482251 w 891448"/>
              <a:gd name="connsiteY5233" fmla="*/ 354715 h 826530"/>
              <a:gd name="connsiteX5234" fmla="*/ 480924 w 891448"/>
              <a:gd name="connsiteY5234" fmla="*/ 354568 h 826530"/>
              <a:gd name="connsiteX5235" fmla="*/ 480924 w 891448"/>
              <a:gd name="connsiteY5235" fmla="*/ 354568 h 826530"/>
              <a:gd name="connsiteX5236" fmla="*/ 479371 w 891448"/>
              <a:gd name="connsiteY5236" fmla="*/ 352114 h 826530"/>
              <a:gd name="connsiteX5237" fmla="*/ 480258 w 891448"/>
              <a:gd name="connsiteY5237" fmla="*/ 352422 h 826530"/>
              <a:gd name="connsiteX5238" fmla="*/ 481366 w 891448"/>
              <a:gd name="connsiteY5238" fmla="*/ 350203 h 826530"/>
              <a:gd name="connsiteX5239" fmla="*/ 480185 w 891448"/>
              <a:gd name="connsiteY5239" fmla="*/ 347837 h 826530"/>
              <a:gd name="connsiteX5240" fmla="*/ 479297 w 891448"/>
              <a:gd name="connsiteY5240" fmla="*/ 349233 h 826530"/>
              <a:gd name="connsiteX5241" fmla="*/ 479371 w 891448"/>
              <a:gd name="connsiteY5241" fmla="*/ 352114 h 826530"/>
              <a:gd name="connsiteX5242" fmla="*/ 479371 w 891448"/>
              <a:gd name="connsiteY5242" fmla="*/ 352114 h 826530"/>
              <a:gd name="connsiteX5243" fmla="*/ 478010 w 891448"/>
              <a:gd name="connsiteY5243" fmla="*/ 369835 h 826530"/>
              <a:gd name="connsiteX5244" fmla="*/ 478929 w 891448"/>
              <a:gd name="connsiteY5244" fmla="*/ 368821 h 826530"/>
              <a:gd name="connsiteX5245" fmla="*/ 481810 w 891448"/>
              <a:gd name="connsiteY5245" fmla="*/ 366896 h 826530"/>
              <a:gd name="connsiteX5246" fmla="*/ 481885 w 891448"/>
              <a:gd name="connsiteY5246" fmla="*/ 365353 h 826530"/>
              <a:gd name="connsiteX5247" fmla="*/ 479521 w 891448"/>
              <a:gd name="connsiteY5247" fmla="*/ 366235 h 826530"/>
              <a:gd name="connsiteX5248" fmla="*/ 478483 w 891448"/>
              <a:gd name="connsiteY5248" fmla="*/ 364678 h 826530"/>
              <a:gd name="connsiteX5249" fmla="*/ 480554 w 891448"/>
              <a:gd name="connsiteY5249" fmla="*/ 360401 h 826530"/>
              <a:gd name="connsiteX5250" fmla="*/ 481144 w 891448"/>
              <a:gd name="connsiteY5250" fmla="*/ 358403 h 826530"/>
              <a:gd name="connsiteX5251" fmla="*/ 478855 w 891448"/>
              <a:gd name="connsiteY5251" fmla="*/ 359725 h 826530"/>
              <a:gd name="connsiteX5252" fmla="*/ 477419 w 891448"/>
              <a:gd name="connsiteY5252" fmla="*/ 362738 h 826530"/>
              <a:gd name="connsiteX5253" fmla="*/ 477268 w 891448"/>
              <a:gd name="connsiteY5253" fmla="*/ 360813 h 826530"/>
              <a:gd name="connsiteX5254" fmla="*/ 478752 w 891448"/>
              <a:gd name="connsiteY5254" fmla="*/ 356081 h 826530"/>
              <a:gd name="connsiteX5255" fmla="*/ 477715 w 891448"/>
              <a:gd name="connsiteY5255" fmla="*/ 349263 h 826530"/>
              <a:gd name="connsiteX5256" fmla="*/ 474904 w 891448"/>
              <a:gd name="connsiteY5256" fmla="*/ 347338 h 826530"/>
              <a:gd name="connsiteX5257" fmla="*/ 474904 w 891448"/>
              <a:gd name="connsiteY5257" fmla="*/ 345266 h 826530"/>
              <a:gd name="connsiteX5258" fmla="*/ 473275 w 891448"/>
              <a:gd name="connsiteY5258" fmla="*/ 345119 h 826530"/>
              <a:gd name="connsiteX5259" fmla="*/ 471647 w 891448"/>
              <a:gd name="connsiteY5259" fmla="*/ 347191 h 826530"/>
              <a:gd name="connsiteX5260" fmla="*/ 471791 w 891448"/>
              <a:gd name="connsiteY5260" fmla="*/ 344825 h 826530"/>
              <a:gd name="connsiteX5261" fmla="*/ 473275 w 891448"/>
              <a:gd name="connsiteY5261" fmla="*/ 343488 h 826530"/>
              <a:gd name="connsiteX5262" fmla="*/ 472386 w 891448"/>
              <a:gd name="connsiteY5262" fmla="*/ 341416 h 826530"/>
              <a:gd name="connsiteX5263" fmla="*/ 472680 w 891448"/>
              <a:gd name="connsiteY5263" fmla="*/ 339799 h 826530"/>
              <a:gd name="connsiteX5264" fmla="*/ 472680 w 891448"/>
              <a:gd name="connsiteY5264" fmla="*/ 337566 h 826530"/>
              <a:gd name="connsiteX5265" fmla="*/ 469721 w 891448"/>
              <a:gd name="connsiteY5265" fmla="*/ 338462 h 826530"/>
              <a:gd name="connsiteX5266" fmla="*/ 466761 w 891448"/>
              <a:gd name="connsiteY5266" fmla="*/ 340975 h 826530"/>
              <a:gd name="connsiteX5267" fmla="*/ 465430 w 891448"/>
              <a:gd name="connsiteY5267" fmla="*/ 344531 h 826530"/>
              <a:gd name="connsiteX5268" fmla="*/ 466171 w 891448"/>
              <a:gd name="connsiteY5268" fmla="*/ 347632 h 826530"/>
              <a:gd name="connsiteX5269" fmla="*/ 464541 w 891448"/>
              <a:gd name="connsiteY5269" fmla="*/ 347044 h 826530"/>
              <a:gd name="connsiteX5270" fmla="*/ 463802 w 891448"/>
              <a:gd name="connsiteY5270" fmla="*/ 344384 h 826530"/>
              <a:gd name="connsiteX5271" fmla="*/ 462914 w 891448"/>
              <a:gd name="connsiteY5271" fmla="*/ 344237 h 826530"/>
              <a:gd name="connsiteX5272" fmla="*/ 462468 w 891448"/>
              <a:gd name="connsiteY5272" fmla="*/ 346603 h 826530"/>
              <a:gd name="connsiteX5273" fmla="*/ 461136 w 891448"/>
              <a:gd name="connsiteY5273" fmla="*/ 346750 h 826530"/>
              <a:gd name="connsiteX5274" fmla="*/ 462171 w 891448"/>
              <a:gd name="connsiteY5274" fmla="*/ 348675 h 826530"/>
              <a:gd name="connsiteX5275" fmla="*/ 460985 w 891448"/>
              <a:gd name="connsiteY5275" fmla="*/ 350453 h 826530"/>
              <a:gd name="connsiteX5276" fmla="*/ 459360 w 891448"/>
              <a:gd name="connsiteY5276" fmla="*/ 350453 h 826530"/>
              <a:gd name="connsiteX5277" fmla="*/ 458174 w 891448"/>
              <a:gd name="connsiteY5277" fmla="*/ 352231 h 826530"/>
              <a:gd name="connsiteX5278" fmla="*/ 454917 w 891448"/>
              <a:gd name="connsiteY5278" fmla="*/ 351937 h 826530"/>
              <a:gd name="connsiteX5279" fmla="*/ 453586 w 891448"/>
              <a:gd name="connsiteY5279" fmla="*/ 352525 h 826530"/>
              <a:gd name="connsiteX5280" fmla="*/ 452252 w 891448"/>
              <a:gd name="connsiteY5280" fmla="*/ 352231 h 826530"/>
              <a:gd name="connsiteX5281" fmla="*/ 447664 w 891448"/>
              <a:gd name="connsiteY5281" fmla="*/ 355038 h 826530"/>
              <a:gd name="connsiteX5282" fmla="*/ 448109 w 891448"/>
              <a:gd name="connsiteY5282" fmla="*/ 357110 h 826530"/>
              <a:gd name="connsiteX5283" fmla="*/ 450180 w 891448"/>
              <a:gd name="connsiteY5283" fmla="*/ 359769 h 826530"/>
              <a:gd name="connsiteX5284" fmla="*/ 451958 w 891448"/>
              <a:gd name="connsiteY5284" fmla="*/ 358741 h 826530"/>
              <a:gd name="connsiteX5285" fmla="*/ 451511 w 891448"/>
              <a:gd name="connsiteY5285" fmla="*/ 357551 h 826530"/>
              <a:gd name="connsiteX5286" fmla="*/ 452105 w 891448"/>
              <a:gd name="connsiteY5286" fmla="*/ 356081 h 826530"/>
              <a:gd name="connsiteX5287" fmla="*/ 454031 w 891448"/>
              <a:gd name="connsiteY5287" fmla="*/ 357698 h 826530"/>
              <a:gd name="connsiteX5288" fmla="*/ 453291 w 891448"/>
              <a:gd name="connsiteY5288" fmla="*/ 360519 h 826530"/>
              <a:gd name="connsiteX5289" fmla="*/ 455510 w 891448"/>
              <a:gd name="connsiteY5289" fmla="*/ 362297 h 826530"/>
              <a:gd name="connsiteX5290" fmla="*/ 456696 w 891448"/>
              <a:gd name="connsiteY5290" fmla="*/ 360225 h 826530"/>
              <a:gd name="connsiteX5291" fmla="*/ 457436 w 891448"/>
              <a:gd name="connsiteY5291" fmla="*/ 361562 h 826530"/>
              <a:gd name="connsiteX5292" fmla="*/ 456696 w 891448"/>
              <a:gd name="connsiteY5292" fmla="*/ 363326 h 826530"/>
              <a:gd name="connsiteX5293" fmla="*/ 459064 w 891448"/>
              <a:gd name="connsiteY5293" fmla="*/ 366000 h 826530"/>
              <a:gd name="connsiteX5294" fmla="*/ 460986 w 891448"/>
              <a:gd name="connsiteY5294" fmla="*/ 366441 h 826530"/>
              <a:gd name="connsiteX5295" fmla="*/ 462027 w 891448"/>
              <a:gd name="connsiteY5295" fmla="*/ 369409 h 826530"/>
              <a:gd name="connsiteX5296" fmla="*/ 463358 w 891448"/>
              <a:gd name="connsiteY5296" fmla="*/ 370879 h 826530"/>
              <a:gd name="connsiteX5297" fmla="*/ 464986 w 891448"/>
              <a:gd name="connsiteY5297" fmla="*/ 368366 h 826530"/>
              <a:gd name="connsiteX5298" fmla="*/ 465132 w 891448"/>
              <a:gd name="connsiteY5298" fmla="*/ 370291 h 826530"/>
              <a:gd name="connsiteX5299" fmla="*/ 467797 w 891448"/>
              <a:gd name="connsiteY5299" fmla="*/ 372510 h 826530"/>
              <a:gd name="connsiteX5300" fmla="*/ 469280 w 891448"/>
              <a:gd name="connsiteY5300" fmla="*/ 372363 h 826530"/>
              <a:gd name="connsiteX5301" fmla="*/ 471204 w 891448"/>
              <a:gd name="connsiteY5301" fmla="*/ 372363 h 826530"/>
              <a:gd name="connsiteX5302" fmla="*/ 473277 w 891448"/>
              <a:gd name="connsiteY5302" fmla="*/ 370291 h 826530"/>
              <a:gd name="connsiteX5303" fmla="*/ 474757 w 891448"/>
              <a:gd name="connsiteY5303" fmla="*/ 369997 h 826530"/>
              <a:gd name="connsiteX5304" fmla="*/ 477125 w 891448"/>
              <a:gd name="connsiteY5304" fmla="*/ 368219 h 826530"/>
              <a:gd name="connsiteX5305" fmla="*/ 478010 w 891448"/>
              <a:gd name="connsiteY5305" fmla="*/ 369835 h 826530"/>
              <a:gd name="connsiteX5306" fmla="*/ 478010 w 891448"/>
              <a:gd name="connsiteY5306" fmla="*/ 369835 h 826530"/>
              <a:gd name="connsiteX5307" fmla="*/ 687694 w 891448"/>
              <a:gd name="connsiteY5307" fmla="*/ 355699 h 826530"/>
              <a:gd name="connsiteX5308" fmla="*/ 687582 w 891448"/>
              <a:gd name="connsiteY5308" fmla="*/ 354097 h 826530"/>
              <a:gd name="connsiteX5309" fmla="*/ 686917 w 891448"/>
              <a:gd name="connsiteY5309" fmla="*/ 353069 h 826530"/>
              <a:gd name="connsiteX5310" fmla="*/ 687916 w 891448"/>
              <a:gd name="connsiteY5310" fmla="*/ 351394 h 826530"/>
              <a:gd name="connsiteX5311" fmla="*/ 689694 w 891448"/>
              <a:gd name="connsiteY5311" fmla="*/ 350277 h 826530"/>
              <a:gd name="connsiteX5312" fmla="*/ 691212 w 891448"/>
              <a:gd name="connsiteY5312" fmla="*/ 350732 h 826530"/>
              <a:gd name="connsiteX5313" fmla="*/ 691581 w 891448"/>
              <a:gd name="connsiteY5313" fmla="*/ 352128 h 826530"/>
              <a:gd name="connsiteX5314" fmla="*/ 692915 w 891448"/>
              <a:gd name="connsiteY5314" fmla="*/ 352128 h 826530"/>
              <a:gd name="connsiteX5315" fmla="*/ 693839 w 891448"/>
              <a:gd name="connsiteY5315" fmla="*/ 352980 h 826530"/>
              <a:gd name="connsiteX5316" fmla="*/ 692692 w 891448"/>
              <a:gd name="connsiteY5316" fmla="*/ 354582 h 826530"/>
              <a:gd name="connsiteX5317" fmla="*/ 691025 w 891448"/>
              <a:gd name="connsiteY5317" fmla="*/ 355023 h 826530"/>
              <a:gd name="connsiteX5318" fmla="*/ 690173 w 891448"/>
              <a:gd name="connsiteY5318" fmla="*/ 354465 h 826530"/>
              <a:gd name="connsiteX5319" fmla="*/ 688953 w 891448"/>
              <a:gd name="connsiteY5319" fmla="*/ 355067 h 826530"/>
              <a:gd name="connsiteX5320" fmla="*/ 688288 w 891448"/>
              <a:gd name="connsiteY5320" fmla="*/ 356066 h 826530"/>
              <a:gd name="connsiteX5321" fmla="*/ 687694 w 891448"/>
              <a:gd name="connsiteY5321" fmla="*/ 355699 h 826530"/>
              <a:gd name="connsiteX5322" fmla="*/ 687694 w 891448"/>
              <a:gd name="connsiteY5322" fmla="*/ 355699 h 826530"/>
              <a:gd name="connsiteX5323" fmla="*/ 683105 w 891448"/>
              <a:gd name="connsiteY5323" fmla="*/ 535474 h 826530"/>
              <a:gd name="connsiteX5324" fmla="*/ 681290 w 891448"/>
              <a:gd name="connsiteY5324" fmla="*/ 535474 h 826530"/>
              <a:gd name="connsiteX5325" fmla="*/ 679512 w 891448"/>
              <a:gd name="connsiteY5325" fmla="*/ 534357 h 826530"/>
              <a:gd name="connsiteX5326" fmla="*/ 676366 w 891448"/>
              <a:gd name="connsiteY5326" fmla="*/ 533284 h 826530"/>
              <a:gd name="connsiteX5327" fmla="*/ 674923 w 891448"/>
              <a:gd name="connsiteY5327" fmla="*/ 532182 h 826530"/>
              <a:gd name="connsiteX5328" fmla="*/ 673551 w 891448"/>
              <a:gd name="connsiteY5328" fmla="*/ 531947 h 826530"/>
              <a:gd name="connsiteX5329" fmla="*/ 670737 w 891448"/>
              <a:gd name="connsiteY5329" fmla="*/ 529537 h 826530"/>
              <a:gd name="connsiteX5330" fmla="*/ 670219 w 891448"/>
              <a:gd name="connsiteY5330" fmla="*/ 528347 h 826530"/>
              <a:gd name="connsiteX5331" fmla="*/ 668737 w 891448"/>
              <a:gd name="connsiteY5331" fmla="*/ 527509 h 826530"/>
              <a:gd name="connsiteX5332" fmla="*/ 667554 w 891448"/>
              <a:gd name="connsiteY5332" fmla="*/ 527685 h 826530"/>
              <a:gd name="connsiteX5333" fmla="*/ 666405 w 891448"/>
              <a:gd name="connsiteY5333" fmla="*/ 527201 h 826530"/>
              <a:gd name="connsiteX5334" fmla="*/ 665627 w 891448"/>
              <a:gd name="connsiteY5334" fmla="*/ 527832 h 826530"/>
              <a:gd name="connsiteX5335" fmla="*/ 662556 w 891448"/>
              <a:gd name="connsiteY5335" fmla="*/ 526569 h 826530"/>
              <a:gd name="connsiteX5336" fmla="*/ 662184 w 891448"/>
              <a:gd name="connsiteY5336" fmla="*/ 525466 h 826530"/>
              <a:gd name="connsiteX5337" fmla="*/ 661073 w 891448"/>
              <a:gd name="connsiteY5337" fmla="*/ 524394 h 826530"/>
              <a:gd name="connsiteX5338" fmla="*/ 659666 w 891448"/>
              <a:gd name="connsiteY5338" fmla="*/ 524394 h 826530"/>
              <a:gd name="connsiteX5339" fmla="*/ 657557 w 891448"/>
              <a:gd name="connsiteY5339" fmla="*/ 521969 h 826530"/>
              <a:gd name="connsiteX5340" fmla="*/ 657594 w 891448"/>
              <a:gd name="connsiteY5340" fmla="*/ 520632 h 826530"/>
              <a:gd name="connsiteX5341" fmla="*/ 656631 w 891448"/>
              <a:gd name="connsiteY5341" fmla="*/ 520750 h 826530"/>
              <a:gd name="connsiteX5342" fmla="*/ 655411 w 891448"/>
              <a:gd name="connsiteY5342" fmla="*/ 519897 h 826530"/>
              <a:gd name="connsiteX5343" fmla="*/ 654519 w 891448"/>
              <a:gd name="connsiteY5343" fmla="*/ 518119 h 826530"/>
              <a:gd name="connsiteX5344" fmla="*/ 655373 w 891448"/>
              <a:gd name="connsiteY5344" fmla="*/ 517340 h 826530"/>
              <a:gd name="connsiteX5345" fmla="*/ 656371 w 891448"/>
              <a:gd name="connsiteY5345" fmla="*/ 516664 h 826530"/>
              <a:gd name="connsiteX5346" fmla="*/ 654483 w 891448"/>
              <a:gd name="connsiteY5346" fmla="*/ 515900 h 826530"/>
              <a:gd name="connsiteX5347" fmla="*/ 653854 w 891448"/>
              <a:gd name="connsiteY5347" fmla="*/ 516371 h 826530"/>
              <a:gd name="connsiteX5348" fmla="*/ 653334 w 891448"/>
              <a:gd name="connsiteY5348" fmla="*/ 517120 h 826530"/>
              <a:gd name="connsiteX5349" fmla="*/ 652260 w 891448"/>
              <a:gd name="connsiteY5349" fmla="*/ 516444 h 826530"/>
              <a:gd name="connsiteX5350" fmla="*/ 652298 w 891448"/>
              <a:gd name="connsiteY5350" fmla="*/ 515606 h 826530"/>
              <a:gd name="connsiteX5351" fmla="*/ 650633 w 891448"/>
              <a:gd name="connsiteY5351" fmla="*/ 515606 h 826530"/>
              <a:gd name="connsiteX5352" fmla="*/ 647482 w 891448"/>
              <a:gd name="connsiteY5352" fmla="*/ 513446 h 826530"/>
              <a:gd name="connsiteX5353" fmla="*/ 646188 w 891448"/>
              <a:gd name="connsiteY5353" fmla="*/ 513373 h 826530"/>
              <a:gd name="connsiteX5354" fmla="*/ 645152 w 891448"/>
              <a:gd name="connsiteY5354" fmla="*/ 512403 h 826530"/>
              <a:gd name="connsiteX5355" fmla="*/ 643263 w 891448"/>
              <a:gd name="connsiteY5355" fmla="*/ 510845 h 826530"/>
              <a:gd name="connsiteX5356" fmla="*/ 643412 w 891448"/>
              <a:gd name="connsiteY5356" fmla="*/ 509773 h 826530"/>
              <a:gd name="connsiteX5357" fmla="*/ 642114 w 891448"/>
              <a:gd name="connsiteY5357" fmla="*/ 509596 h 826530"/>
              <a:gd name="connsiteX5358" fmla="*/ 640931 w 891448"/>
              <a:gd name="connsiteY5358" fmla="*/ 508186 h 826530"/>
              <a:gd name="connsiteX5359" fmla="*/ 639671 w 891448"/>
              <a:gd name="connsiteY5359" fmla="*/ 506481 h 826530"/>
              <a:gd name="connsiteX5360" fmla="*/ 639488 w 891448"/>
              <a:gd name="connsiteY5360" fmla="*/ 504071 h 826530"/>
              <a:gd name="connsiteX5361" fmla="*/ 637600 w 891448"/>
              <a:gd name="connsiteY5361" fmla="*/ 503116 h 826530"/>
              <a:gd name="connsiteX5362" fmla="*/ 638266 w 891448"/>
              <a:gd name="connsiteY5362" fmla="*/ 502293 h 826530"/>
              <a:gd name="connsiteX5363" fmla="*/ 640999 w 891448"/>
              <a:gd name="connsiteY5363" fmla="*/ 502440 h 826530"/>
              <a:gd name="connsiteX5364" fmla="*/ 644693 w 891448"/>
              <a:gd name="connsiteY5364" fmla="*/ 499927 h 826530"/>
              <a:gd name="connsiteX5365" fmla="*/ 645434 w 891448"/>
              <a:gd name="connsiteY5365" fmla="*/ 498899 h 826530"/>
              <a:gd name="connsiteX5366" fmla="*/ 642479 w 891448"/>
              <a:gd name="connsiteY5366" fmla="*/ 499266 h 826530"/>
              <a:gd name="connsiteX5367" fmla="*/ 641074 w 891448"/>
              <a:gd name="connsiteY5367" fmla="*/ 497120 h 826530"/>
              <a:gd name="connsiteX5368" fmla="*/ 640408 w 891448"/>
              <a:gd name="connsiteY5368" fmla="*/ 494902 h 826530"/>
              <a:gd name="connsiteX5369" fmla="*/ 640851 w 891448"/>
              <a:gd name="connsiteY5369" fmla="*/ 494093 h 826530"/>
              <a:gd name="connsiteX5370" fmla="*/ 639743 w 891448"/>
              <a:gd name="connsiteY5370" fmla="*/ 494608 h 826530"/>
              <a:gd name="connsiteX5371" fmla="*/ 638780 w 891448"/>
              <a:gd name="connsiteY5371" fmla="*/ 496459 h 826530"/>
              <a:gd name="connsiteX5372" fmla="*/ 638560 w 891448"/>
              <a:gd name="connsiteY5372" fmla="*/ 497929 h 826530"/>
              <a:gd name="connsiteX5373" fmla="*/ 636861 w 891448"/>
              <a:gd name="connsiteY5373" fmla="*/ 496239 h 826530"/>
              <a:gd name="connsiteX5374" fmla="*/ 638042 w 891448"/>
              <a:gd name="connsiteY5374" fmla="*/ 494755 h 826530"/>
              <a:gd name="connsiteX5375" fmla="*/ 638414 w 891448"/>
              <a:gd name="connsiteY5375" fmla="*/ 491654 h 826530"/>
              <a:gd name="connsiteX5376" fmla="*/ 637158 w 891448"/>
              <a:gd name="connsiteY5376" fmla="*/ 493873 h 826530"/>
              <a:gd name="connsiteX5377" fmla="*/ 636270 w 891448"/>
              <a:gd name="connsiteY5377" fmla="*/ 492977 h 826530"/>
              <a:gd name="connsiteX5378" fmla="*/ 636270 w 891448"/>
              <a:gd name="connsiteY5378" fmla="*/ 490772 h 826530"/>
              <a:gd name="connsiteX5379" fmla="*/ 634642 w 891448"/>
              <a:gd name="connsiteY5379" fmla="*/ 491066 h 826530"/>
              <a:gd name="connsiteX5380" fmla="*/ 634200 w 891448"/>
              <a:gd name="connsiteY5380" fmla="*/ 489215 h 826530"/>
              <a:gd name="connsiteX5381" fmla="*/ 634348 w 891448"/>
              <a:gd name="connsiteY5381" fmla="*/ 487437 h 826530"/>
              <a:gd name="connsiteX5382" fmla="*/ 633386 w 891448"/>
              <a:gd name="connsiteY5382" fmla="*/ 484777 h 826530"/>
              <a:gd name="connsiteX5383" fmla="*/ 631835 w 891448"/>
              <a:gd name="connsiteY5383" fmla="*/ 483895 h 826530"/>
              <a:gd name="connsiteX5384" fmla="*/ 631907 w 891448"/>
              <a:gd name="connsiteY5384" fmla="*/ 482338 h 826530"/>
              <a:gd name="connsiteX5385" fmla="*/ 634051 w 891448"/>
              <a:gd name="connsiteY5385" fmla="*/ 480266 h 826530"/>
              <a:gd name="connsiteX5386" fmla="*/ 633534 w 891448"/>
              <a:gd name="connsiteY5386" fmla="*/ 479310 h 826530"/>
              <a:gd name="connsiteX5387" fmla="*/ 630059 w 891448"/>
              <a:gd name="connsiteY5387" fmla="*/ 482264 h 826530"/>
              <a:gd name="connsiteX5388" fmla="*/ 629913 w 891448"/>
              <a:gd name="connsiteY5388" fmla="*/ 484042 h 826530"/>
              <a:gd name="connsiteX5389" fmla="*/ 629323 w 891448"/>
              <a:gd name="connsiteY5389" fmla="*/ 482631 h 826530"/>
              <a:gd name="connsiteX5390" fmla="*/ 630504 w 891448"/>
              <a:gd name="connsiteY5390" fmla="*/ 480266 h 826530"/>
              <a:gd name="connsiteX5391" fmla="*/ 628954 w 891448"/>
              <a:gd name="connsiteY5391" fmla="*/ 479751 h 826530"/>
              <a:gd name="connsiteX5392" fmla="*/ 627991 w 891448"/>
              <a:gd name="connsiteY5392" fmla="*/ 480354 h 826530"/>
              <a:gd name="connsiteX5393" fmla="*/ 627475 w 891448"/>
              <a:gd name="connsiteY5393" fmla="*/ 479825 h 826530"/>
              <a:gd name="connsiteX5394" fmla="*/ 626365 w 891448"/>
              <a:gd name="connsiteY5394" fmla="*/ 483234 h 826530"/>
              <a:gd name="connsiteX5395" fmla="*/ 624664 w 891448"/>
              <a:gd name="connsiteY5395" fmla="*/ 484263 h 826530"/>
              <a:gd name="connsiteX5396" fmla="*/ 624519 w 891448"/>
              <a:gd name="connsiteY5396" fmla="*/ 482117 h 826530"/>
              <a:gd name="connsiteX5397" fmla="*/ 625924 w 891448"/>
              <a:gd name="connsiteY5397" fmla="*/ 480413 h 826530"/>
              <a:gd name="connsiteX5398" fmla="*/ 625775 w 891448"/>
              <a:gd name="connsiteY5398" fmla="*/ 478429 h 826530"/>
              <a:gd name="connsiteX5399" fmla="*/ 626144 w 891448"/>
              <a:gd name="connsiteY5399" fmla="*/ 477165 h 826530"/>
              <a:gd name="connsiteX5400" fmla="*/ 624445 w 891448"/>
              <a:gd name="connsiteY5400" fmla="*/ 477753 h 826530"/>
              <a:gd name="connsiteX5401" fmla="*/ 622891 w 891448"/>
              <a:gd name="connsiteY5401" fmla="*/ 479310 h 826530"/>
              <a:gd name="connsiteX5402" fmla="*/ 621931 w 891448"/>
              <a:gd name="connsiteY5402" fmla="*/ 479384 h 826530"/>
              <a:gd name="connsiteX5403" fmla="*/ 620750 w 891448"/>
              <a:gd name="connsiteY5403" fmla="*/ 481015 h 826530"/>
              <a:gd name="connsiteX5404" fmla="*/ 620084 w 891448"/>
              <a:gd name="connsiteY5404" fmla="*/ 482191 h 826530"/>
              <a:gd name="connsiteX5405" fmla="*/ 617645 w 891448"/>
              <a:gd name="connsiteY5405" fmla="*/ 481676 h 826530"/>
              <a:gd name="connsiteX5406" fmla="*/ 616391 w 891448"/>
              <a:gd name="connsiteY5406" fmla="*/ 480192 h 826530"/>
              <a:gd name="connsiteX5407" fmla="*/ 614912 w 891448"/>
              <a:gd name="connsiteY5407" fmla="*/ 480192 h 826530"/>
              <a:gd name="connsiteX5408" fmla="*/ 612915 w 891448"/>
              <a:gd name="connsiteY5408" fmla="*/ 476871 h 826530"/>
              <a:gd name="connsiteX5409" fmla="*/ 612105 w 891448"/>
              <a:gd name="connsiteY5409" fmla="*/ 476798 h 826530"/>
              <a:gd name="connsiteX5410" fmla="*/ 611513 w 891448"/>
              <a:gd name="connsiteY5410" fmla="*/ 478282 h 826530"/>
              <a:gd name="connsiteX5411" fmla="*/ 611513 w 891448"/>
              <a:gd name="connsiteY5411" fmla="*/ 480266 h 826530"/>
              <a:gd name="connsiteX5412" fmla="*/ 610553 w 891448"/>
              <a:gd name="connsiteY5412" fmla="*/ 481236 h 826530"/>
              <a:gd name="connsiteX5413" fmla="*/ 608928 w 891448"/>
              <a:gd name="connsiteY5413" fmla="*/ 480633 h 826530"/>
              <a:gd name="connsiteX5414" fmla="*/ 607668 w 891448"/>
              <a:gd name="connsiteY5414" fmla="*/ 481162 h 826530"/>
              <a:gd name="connsiteX5415" fmla="*/ 605527 w 891448"/>
              <a:gd name="connsiteY5415" fmla="*/ 481236 h 826530"/>
              <a:gd name="connsiteX5416" fmla="*/ 604787 w 891448"/>
              <a:gd name="connsiteY5416" fmla="*/ 482264 h 826530"/>
              <a:gd name="connsiteX5417" fmla="*/ 602794 w 891448"/>
              <a:gd name="connsiteY5417" fmla="*/ 482117 h 826530"/>
              <a:gd name="connsiteX5418" fmla="*/ 601908 w 891448"/>
              <a:gd name="connsiteY5418" fmla="*/ 483087 h 826530"/>
              <a:gd name="connsiteX5419" fmla="*/ 600060 w 891448"/>
              <a:gd name="connsiteY5419" fmla="*/ 482411 h 826530"/>
              <a:gd name="connsiteX5420" fmla="*/ 597030 w 891448"/>
              <a:gd name="connsiteY5420" fmla="*/ 482191 h 826530"/>
              <a:gd name="connsiteX5421" fmla="*/ 597398 w 891448"/>
              <a:gd name="connsiteY5421" fmla="*/ 480942 h 826530"/>
              <a:gd name="connsiteX5422" fmla="*/ 595331 w 891448"/>
              <a:gd name="connsiteY5422" fmla="*/ 478576 h 826530"/>
              <a:gd name="connsiteX5423" fmla="*/ 594371 w 891448"/>
              <a:gd name="connsiteY5423" fmla="*/ 479237 h 826530"/>
              <a:gd name="connsiteX5424" fmla="*/ 592595 w 891448"/>
              <a:gd name="connsiteY5424" fmla="*/ 477532 h 826530"/>
              <a:gd name="connsiteX5425" fmla="*/ 591266 w 891448"/>
              <a:gd name="connsiteY5425" fmla="*/ 473624 h 826530"/>
              <a:gd name="connsiteX5426" fmla="*/ 592005 w 891448"/>
              <a:gd name="connsiteY5426" fmla="*/ 471331 h 826530"/>
              <a:gd name="connsiteX5427" fmla="*/ 593559 w 891448"/>
              <a:gd name="connsiteY5427" fmla="*/ 470303 h 826530"/>
              <a:gd name="connsiteX5428" fmla="*/ 593559 w 891448"/>
              <a:gd name="connsiteY5428" fmla="*/ 468378 h 826530"/>
              <a:gd name="connsiteX5429" fmla="*/ 595036 w 891448"/>
              <a:gd name="connsiteY5429" fmla="*/ 466820 h 826530"/>
              <a:gd name="connsiteX5430" fmla="*/ 597254 w 891448"/>
              <a:gd name="connsiteY5430" fmla="*/ 466600 h 826530"/>
              <a:gd name="connsiteX5431" fmla="*/ 598436 w 891448"/>
              <a:gd name="connsiteY5431" fmla="*/ 465277 h 826530"/>
              <a:gd name="connsiteX5432" fmla="*/ 600358 w 891448"/>
              <a:gd name="connsiteY5432" fmla="*/ 464895 h 826530"/>
              <a:gd name="connsiteX5433" fmla="*/ 601245 w 891448"/>
              <a:gd name="connsiteY5433" fmla="*/ 465042 h 826530"/>
              <a:gd name="connsiteX5434" fmla="*/ 601539 w 891448"/>
              <a:gd name="connsiteY5434" fmla="*/ 463426 h 826530"/>
              <a:gd name="connsiteX5435" fmla="*/ 600691 w 891448"/>
              <a:gd name="connsiteY5435" fmla="*/ 462118 h 826530"/>
              <a:gd name="connsiteX5436" fmla="*/ 600580 w 891448"/>
              <a:gd name="connsiteY5436" fmla="*/ 460898 h 826530"/>
              <a:gd name="connsiteX5437" fmla="*/ 601043 w 891448"/>
              <a:gd name="connsiteY5437" fmla="*/ 460487 h 826530"/>
              <a:gd name="connsiteX5438" fmla="*/ 602171 w 891448"/>
              <a:gd name="connsiteY5438" fmla="*/ 460795 h 826530"/>
              <a:gd name="connsiteX5439" fmla="*/ 602522 w 891448"/>
              <a:gd name="connsiteY5439" fmla="*/ 459855 h 826530"/>
              <a:gd name="connsiteX5440" fmla="*/ 602301 w 891448"/>
              <a:gd name="connsiteY5440" fmla="*/ 458650 h 826530"/>
              <a:gd name="connsiteX5441" fmla="*/ 602985 w 891448"/>
              <a:gd name="connsiteY5441" fmla="*/ 457856 h 826530"/>
              <a:gd name="connsiteX5442" fmla="*/ 605097 w 891448"/>
              <a:gd name="connsiteY5442" fmla="*/ 461045 h 826530"/>
              <a:gd name="connsiteX5443" fmla="*/ 607206 w 891448"/>
              <a:gd name="connsiteY5443" fmla="*/ 461427 h 826530"/>
              <a:gd name="connsiteX5444" fmla="*/ 609354 w 891448"/>
              <a:gd name="connsiteY5444" fmla="*/ 462970 h 826530"/>
              <a:gd name="connsiteX5445" fmla="*/ 610837 w 891448"/>
              <a:gd name="connsiteY5445" fmla="*/ 464645 h 826530"/>
              <a:gd name="connsiteX5446" fmla="*/ 611911 w 891448"/>
              <a:gd name="connsiteY5446" fmla="*/ 464910 h 826530"/>
              <a:gd name="connsiteX5447" fmla="*/ 614130 w 891448"/>
              <a:gd name="connsiteY5447" fmla="*/ 466012 h 826530"/>
              <a:gd name="connsiteX5448" fmla="*/ 615429 w 891448"/>
              <a:gd name="connsiteY5448" fmla="*/ 464822 h 826530"/>
              <a:gd name="connsiteX5449" fmla="*/ 616945 w 891448"/>
              <a:gd name="connsiteY5449" fmla="*/ 464866 h 826530"/>
              <a:gd name="connsiteX5450" fmla="*/ 617723 w 891448"/>
              <a:gd name="connsiteY5450" fmla="*/ 466012 h 826530"/>
              <a:gd name="connsiteX5451" fmla="*/ 619054 w 891448"/>
              <a:gd name="connsiteY5451" fmla="*/ 466056 h 826530"/>
              <a:gd name="connsiteX5452" fmla="*/ 621348 w 891448"/>
              <a:gd name="connsiteY5452" fmla="*/ 466526 h 826530"/>
              <a:gd name="connsiteX5453" fmla="*/ 622750 w 891448"/>
              <a:gd name="connsiteY5453" fmla="*/ 464969 h 826530"/>
              <a:gd name="connsiteX5454" fmla="*/ 623712 w 891448"/>
              <a:gd name="connsiteY5454" fmla="*/ 463058 h 826530"/>
              <a:gd name="connsiteX5455" fmla="*/ 626297 w 891448"/>
              <a:gd name="connsiteY5455" fmla="*/ 463058 h 826530"/>
              <a:gd name="connsiteX5456" fmla="*/ 626297 w 891448"/>
              <a:gd name="connsiteY5456" fmla="*/ 463867 h 826530"/>
              <a:gd name="connsiteX5457" fmla="*/ 625709 w 891448"/>
              <a:gd name="connsiteY5457" fmla="*/ 464675 h 826530"/>
              <a:gd name="connsiteX5458" fmla="*/ 627114 w 891448"/>
              <a:gd name="connsiteY5458" fmla="*/ 465498 h 826530"/>
              <a:gd name="connsiteX5459" fmla="*/ 629035 w 891448"/>
              <a:gd name="connsiteY5459" fmla="*/ 463867 h 826530"/>
              <a:gd name="connsiteX5460" fmla="*/ 629846 w 891448"/>
              <a:gd name="connsiteY5460" fmla="*/ 462015 h 826530"/>
              <a:gd name="connsiteX5461" fmla="*/ 631768 w 891448"/>
              <a:gd name="connsiteY5461" fmla="*/ 460913 h 826530"/>
              <a:gd name="connsiteX5462" fmla="*/ 632582 w 891448"/>
              <a:gd name="connsiteY5462" fmla="*/ 462015 h 826530"/>
              <a:gd name="connsiteX5463" fmla="*/ 632655 w 891448"/>
              <a:gd name="connsiteY5463" fmla="*/ 464822 h 826530"/>
              <a:gd name="connsiteX5464" fmla="*/ 633249 w 891448"/>
              <a:gd name="connsiteY5464" fmla="*/ 466526 h 826530"/>
              <a:gd name="connsiteX5465" fmla="*/ 633618 w 891448"/>
              <a:gd name="connsiteY5465" fmla="*/ 464454 h 826530"/>
              <a:gd name="connsiteX5466" fmla="*/ 634726 w 891448"/>
              <a:gd name="connsiteY5466" fmla="*/ 463573 h 826530"/>
              <a:gd name="connsiteX5467" fmla="*/ 635688 w 891448"/>
              <a:gd name="connsiteY5467" fmla="*/ 464087 h 826530"/>
              <a:gd name="connsiteX5468" fmla="*/ 636645 w 891448"/>
              <a:gd name="connsiteY5468" fmla="*/ 463205 h 826530"/>
              <a:gd name="connsiteX5469" fmla="*/ 636132 w 891448"/>
              <a:gd name="connsiteY5469" fmla="*/ 458106 h 826530"/>
              <a:gd name="connsiteX5470" fmla="*/ 634429 w 891448"/>
              <a:gd name="connsiteY5470" fmla="*/ 455520 h 826530"/>
              <a:gd name="connsiteX5471" fmla="*/ 634135 w 891448"/>
              <a:gd name="connsiteY5471" fmla="*/ 453742 h 826530"/>
              <a:gd name="connsiteX5472" fmla="*/ 632877 w 891448"/>
              <a:gd name="connsiteY5472" fmla="*/ 451890 h 826530"/>
              <a:gd name="connsiteX5473" fmla="*/ 633471 w 891448"/>
              <a:gd name="connsiteY5473" fmla="*/ 449525 h 826530"/>
              <a:gd name="connsiteX5474" fmla="*/ 634357 w 891448"/>
              <a:gd name="connsiteY5474" fmla="*/ 448643 h 826530"/>
              <a:gd name="connsiteX5475" fmla="*/ 635465 w 891448"/>
              <a:gd name="connsiteY5475" fmla="*/ 448569 h 826530"/>
              <a:gd name="connsiteX5476" fmla="*/ 638423 w 891448"/>
              <a:gd name="connsiteY5476" fmla="*/ 446204 h 826530"/>
              <a:gd name="connsiteX5477" fmla="*/ 641969 w 891448"/>
              <a:gd name="connsiteY5477" fmla="*/ 444058 h 826530"/>
              <a:gd name="connsiteX5478" fmla="*/ 643374 w 891448"/>
              <a:gd name="connsiteY5478" fmla="*/ 443250 h 826530"/>
              <a:gd name="connsiteX5479" fmla="*/ 645886 w 891448"/>
              <a:gd name="connsiteY5479" fmla="*/ 440664 h 826530"/>
              <a:gd name="connsiteX5480" fmla="*/ 646921 w 891448"/>
              <a:gd name="connsiteY5480" fmla="*/ 440664 h 826530"/>
              <a:gd name="connsiteX5481" fmla="*/ 648105 w 891448"/>
              <a:gd name="connsiteY5481" fmla="*/ 441619 h 826530"/>
              <a:gd name="connsiteX5482" fmla="*/ 649582 w 891448"/>
              <a:gd name="connsiteY5482" fmla="*/ 441178 h 826530"/>
              <a:gd name="connsiteX5483" fmla="*/ 650542 w 891448"/>
              <a:gd name="connsiteY5483" fmla="*/ 441031 h 826530"/>
              <a:gd name="connsiteX5484" fmla="*/ 647880 w 891448"/>
              <a:gd name="connsiteY5484" fmla="*/ 439547 h 826530"/>
              <a:gd name="connsiteX5485" fmla="*/ 647807 w 891448"/>
              <a:gd name="connsiteY5485" fmla="*/ 438004 h 826530"/>
              <a:gd name="connsiteX5486" fmla="*/ 651501 w 891448"/>
              <a:gd name="connsiteY5486" fmla="*/ 435035 h 826530"/>
              <a:gd name="connsiteX5487" fmla="*/ 651945 w 891448"/>
              <a:gd name="connsiteY5487" fmla="*/ 433566 h 826530"/>
              <a:gd name="connsiteX5488" fmla="*/ 653053 w 891448"/>
              <a:gd name="connsiteY5488" fmla="*/ 432905 h 826530"/>
              <a:gd name="connsiteX5489" fmla="*/ 656011 w 891448"/>
              <a:gd name="connsiteY5489" fmla="*/ 433566 h 826530"/>
              <a:gd name="connsiteX5490" fmla="*/ 659041 w 891448"/>
              <a:gd name="connsiteY5490" fmla="*/ 432523 h 826530"/>
              <a:gd name="connsiteX5491" fmla="*/ 659410 w 891448"/>
              <a:gd name="connsiteY5491" fmla="*/ 431200 h 826530"/>
              <a:gd name="connsiteX5492" fmla="*/ 658299 w 891448"/>
              <a:gd name="connsiteY5492" fmla="*/ 429275 h 826530"/>
              <a:gd name="connsiteX5493" fmla="*/ 659336 w 891448"/>
              <a:gd name="connsiteY5493" fmla="*/ 427806 h 826530"/>
              <a:gd name="connsiteX5494" fmla="*/ 659779 w 891448"/>
              <a:gd name="connsiteY5494" fmla="*/ 424103 h 826530"/>
              <a:gd name="connsiteX5495" fmla="*/ 659968 w 891448"/>
              <a:gd name="connsiteY5495" fmla="*/ 423412 h 826530"/>
              <a:gd name="connsiteX5496" fmla="*/ 659526 w 891448"/>
              <a:gd name="connsiteY5496" fmla="*/ 422810 h 826530"/>
              <a:gd name="connsiteX5497" fmla="*/ 659526 w 891448"/>
              <a:gd name="connsiteY5497" fmla="*/ 421178 h 826530"/>
              <a:gd name="connsiteX5498" fmla="*/ 660597 w 891448"/>
              <a:gd name="connsiteY5498" fmla="*/ 419253 h 826530"/>
              <a:gd name="connsiteX5499" fmla="*/ 660634 w 891448"/>
              <a:gd name="connsiteY5499" fmla="*/ 417431 h 826530"/>
              <a:gd name="connsiteX5500" fmla="*/ 659191 w 891448"/>
              <a:gd name="connsiteY5500" fmla="*/ 416991 h 826530"/>
              <a:gd name="connsiteX5501" fmla="*/ 659154 w 891448"/>
              <a:gd name="connsiteY5501" fmla="*/ 416138 h 826530"/>
              <a:gd name="connsiteX5502" fmla="*/ 660043 w 891448"/>
              <a:gd name="connsiteY5502" fmla="*/ 413317 h 826530"/>
              <a:gd name="connsiteX5503" fmla="*/ 661450 w 891448"/>
              <a:gd name="connsiteY5503" fmla="*/ 413067 h 826530"/>
              <a:gd name="connsiteX5504" fmla="*/ 661670 w 891448"/>
              <a:gd name="connsiteY5504" fmla="*/ 411583 h 826530"/>
              <a:gd name="connsiteX5505" fmla="*/ 662632 w 891448"/>
              <a:gd name="connsiteY5505" fmla="*/ 409878 h 826530"/>
              <a:gd name="connsiteX5506" fmla="*/ 662484 w 891448"/>
              <a:gd name="connsiteY5506" fmla="*/ 408688 h 826530"/>
              <a:gd name="connsiteX5507" fmla="*/ 661450 w 891448"/>
              <a:gd name="connsiteY5507" fmla="*/ 408864 h 826530"/>
              <a:gd name="connsiteX5508" fmla="*/ 660375 w 891448"/>
              <a:gd name="connsiteY5508" fmla="*/ 410128 h 826530"/>
              <a:gd name="connsiteX5509" fmla="*/ 660339 w 891448"/>
              <a:gd name="connsiteY5509" fmla="*/ 411318 h 826530"/>
              <a:gd name="connsiteX5510" fmla="*/ 659485 w 891448"/>
              <a:gd name="connsiteY5510" fmla="*/ 411612 h 826530"/>
              <a:gd name="connsiteX5511" fmla="*/ 659336 w 891448"/>
              <a:gd name="connsiteY5511" fmla="*/ 410319 h 826530"/>
              <a:gd name="connsiteX5512" fmla="*/ 659485 w 891448"/>
              <a:gd name="connsiteY5512" fmla="*/ 408541 h 826530"/>
              <a:gd name="connsiteX5513" fmla="*/ 658744 w 891448"/>
              <a:gd name="connsiteY5513" fmla="*/ 408056 h 826530"/>
              <a:gd name="connsiteX5514" fmla="*/ 654672 w 891448"/>
              <a:gd name="connsiteY5514" fmla="*/ 407909 h 826530"/>
              <a:gd name="connsiteX5515" fmla="*/ 653376 w 891448"/>
              <a:gd name="connsiteY5515" fmla="*/ 406528 h 826530"/>
              <a:gd name="connsiteX5516" fmla="*/ 653785 w 891448"/>
              <a:gd name="connsiteY5516" fmla="*/ 405676 h 826530"/>
              <a:gd name="connsiteX5517" fmla="*/ 656708 w 891448"/>
              <a:gd name="connsiteY5517" fmla="*/ 404456 h 826530"/>
              <a:gd name="connsiteX5518" fmla="*/ 656339 w 891448"/>
              <a:gd name="connsiteY5518" fmla="*/ 403648 h 826530"/>
              <a:gd name="connsiteX5519" fmla="*/ 654893 w 891448"/>
              <a:gd name="connsiteY5519" fmla="*/ 402795 h 826530"/>
              <a:gd name="connsiteX5520" fmla="*/ 655930 w 891448"/>
              <a:gd name="connsiteY5520" fmla="*/ 400900 h 826530"/>
              <a:gd name="connsiteX5521" fmla="*/ 655930 w 891448"/>
              <a:gd name="connsiteY5521" fmla="*/ 399519 h 826530"/>
              <a:gd name="connsiteX5522" fmla="*/ 653710 w 891448"/>
              <a:gd name="connsiteY5522" fmla="*/ 397902 h 826530"/>
              <a:gd name="connsiteX5523" fmla="*/ 652859 w 891448"/>
              <a:gd name="connsiteY5523" fmla="*/ 398225 h 826530"/>
              <a:gd name="connsiteX5524" fmla="*/ 652709 w 891448"/>
              <a:gd name="connsiteY5524" fmla="*/ 399445 h 826530"/>
              <a:gd name="connsiteX5525" fmla="*/ 653376 w 891448"/>
              <a:gd name="connsiteY5525" fmla="*/ 400709 h 826530"/>
              <a:gd name="connsiteX5526" fmla="*/ 652859 w 891448"/>
              <a:gd name="connsiteY5526" fmla="*/ 401826 h 826530"/>
              <a:gd name="connsiteX5527" fmla="*/ 650487 w 891448"/>
              <a:gd name="connsiteY5527" fmla="*/ 402413 h 826530"/>
              <a:gd name="connsiteX5528" fmla="*/ 649673 w 891448"/>
              <a:gd name="connsiteY5528" fmla="*/ 400606 h 826530"/>
              <a:gd name="connsiteX5529" fmla="*/ 648784 w 891448"/>
              <a:gd name="connsiteY5529" fmla="*/ 400268 h 826530"/>
              <a:gd name="connsiteX5530" fmla="*/ 648451 w 891448"/>
              <a:gd name="connsiteY5530" fmla="*/ 397814 h 826530"/>
              <a:gd name="connsiteX5531" fmla="*/ 650082 w 891448"/>
              <a:gd name="connsiteY5531" fmla="*/ 396256 h 826530"/>
              <a:gd name="connsiteX5532" fmla="*/ 649562 w 891448"/>
              <a:gd name="connsiteY5532" fmla="*/ 394963 h 826530"/>
              <a:gd name="connsiteX5533" fmla="*/ 646896 w 891448"/>
              <a:gd name="connsiteY5533" fmla="*/ 395301 h 826530"/>
              <a:gd name="connsiteX5534" fmla="*/ 647155 w 891448"/>
              <a:gd name="connsiteY5534" fmla="*/ 394669 h 826530"/>
              <a:gd name="connsiteX5535" fmla="*/ 649304 w 891448"/>
              <a:gd name="connsiteY5535" fmla="*/ 393964 h 826530"/>
              <a:gd name="connsiteX5536" fmla="*/ 649450 w 891448"/>
              <a:gd name="connsiteY5536" fmla="*/ 393112 h 826530"/>
              <a:gd name="connsiteX5537" fmla="*/ 648339 w 891448"/>
              <a:gd name="connsiteY5537" fmla="*/ 392671 h 826530"/>
              <a:gd name="connsiteX5538" fmla="*/ 649413 w 891448"/>
              <a:gd name="connsiteY5538" fmla="*/ 391892 h 826530"/>
              <a:gd name="connsiteX5539" fmla="*/ 650637 w 891448"/>
              <a:gd name="connsiteY5539" fmla="*/ 391304 h 826530"/>
              <a:gd name="connsiteX5540" fmla="*/ 650819 w 891448"/>
              <a:gd name="connsiteY5540" fmla="*/ 390217 h 826530"/>
              <a:gd name="connsiteX5541" fmla="*/ 649820 w 891448"/>
              <a:gd name="connsiteY5541" fmla="*/ 389365 h 826530"/>
              <a:gd name="connsiteX5542" fmla="*/ 648042 w 891448"/>
              <a:gd name="connsiteY5542" fmla="*/ 390746 h 826530"/>
              <a:gd name="connsiteX5543" fmla="*/ 646636 w 891448"/>
              <a:gd name="connsiteY5543" fmla="*/ 392965 h 826530"/>
              <a:gd name="connsiteX5544" fmla="*/ 645304 w 891448"/>
              <a:gd name="connsiteY5544" fmla="*/ 393817 h 826530"/>
              <a:gd name="connsiteX5545" fmla="*/ 644602 w 891448"/>
              <a:gd name="connsiteY5545" fmla="*/ 393185 h 826530"/>
              <a:gd name="connsiteX5546" fmla="*/ 644340 w 891448"/>
              <a:gd name="connsiteY5546" fmla="*/ 390893 h 826530"/>
              <a:gd name="connsiteX5547" fmla="*/ 643381 w 891448"/>
              <a:gd name="connsiteY5547" fmla="*/ 391525 h 826530"/>
              <a:gd name="connsiteX5548" fmla="*/ 642382 w 891448"/>
              <a:gd name="connsiteY5548" fmla="*/ 393303 h 826530"/>
              <a:gd name="connsiteX5549" fmla="*/ 640861 w 891448"/>
              <a:gd name="connsiteY5549" fmla="*/ 393332 h 826530"/>
              <a:gd name="connsiteX5550" fmla="*/ 639602 w 891448"/>
              <a:gd name="connsiteY5550" fmla="*/ 394184 h 826530"/>
              <a:gd name="connsiteX5551" fmla="*/ 637750 w 891448"/>
              <a:gd name="connsiteY5551" fmla="*/ 394155 h 826530"/>
              <a:gd name="connsiteX5552" fmla="*/ 636452 w 891448"/>
              <a:gd name="connsiteY5552" fmla="*/ 394669 h 826530"/>
              <a:gd name="connsiteX5553" fmla="*/ 636195 w 891448"/>
              <a:gd name="connsiteY5553" fmla="*/ 395345 h 826530"/>
              <a:gd name="connsiteX5554" fmla="*/ 635120 w 891448"/>
              <a:gd name="connsiteY5554" fmla="*/ 395345 h 826530"/>
              <a:gd name="connsiteX5555" fmla="*/ 634827 w 891448"/>
              <a:gd name="connsiteY5555" fmla="*/ 394258 h 826530"/>
              <a:gd name="connsiteX5556" fmla="*/ 635938 w 891448"/>
              <a:gd name="connsiteY5556" fmla="*/ 392935 h 826530"/>
              <a:gd name="connsiteX5557" fmla="*/ 635752 w 891448"/>
              <a:gd name="connsiteY5557" fmla="*/ 391965 h 826530"/>
              <a:gd name="connsiteX5558" fmla="*/ 634937 w 891448"/>
              <a:gd name="connsiteY5558" fmla="*/ 391481 h 826530"/>
              <a:gd name="connsiteX5559" fmla="*/ 636383 w 891448"/>
              <a:gd name="connsiteY5559" fmla="*/ 389438 h 826530"/>
              <a:gd name="connsiteX5560" fmla="*/ 637306 w 891448"/>
              <a:gd name="connsiteY5560" fmla="*/ 389071 h 826530"/>
              <a:gd name="connsiteX5561" fmla="*/ 638566 w 891448"/>
              <a:gd name="connsiteY5561" fmla="*/ 389702 h 826530"/>
              <a:gd name="connsiteX5562" fmla="*/ 639641 w 891448"/>
              <a:gd name="connsiteY5562" fmla="*/ 390364 h 826530"/>
              <a:gd name="connsiteX5563" fmla="*/ 640677 w 891448"/>
              <a:gd name="connsiteY5563" fmla="*/ 389849 h 826530"/>
              <a:gd name="connsiteX5564" fmla="*/ 641897 w 891448"/>
              <a:gd name="connsiteY5564" fmla="*/ 389702 h 826530"/>
              <a:gd name="connsiteX5565" fmla="*/ 643491 w 891448"/>
              <a:gd name="connsiteY5565" fmla="*/ 388218 h 826530"/>
              <a:gd name="connsiteX5566" fmla="*/ 644085 w 891448"/>
              <a:gd name="connsiteY5566" fmla="*/ 386440 h 826530"/>
              <a:gd name="connsiteX5567" fmla="*/ 643419 w 891448"/>
              <a:gd name="connsiteY5567" fmla="*/ 385250 h 826530"/>
              <a:gd name="connsiteX5568" fmla="*/ 642272 w 891448"/>
              <a:gd name="connsiteY5568" fmla="*/ 384060 h 826530"/>
              <a:gd name="connsiteX5569" fmla="*/ 640308 w 891448"/>
              <a:gd name="connsiteY5569" fmla="*/ 383428 h 826530"/>
              <a:gd name="connsiteX5570" fmla="*/ 639456 w 891448"/>
              <a:gd name="connsiteY5570" fmla="*/ 381988 h 826530"/>
              <a:gd name="connsiteX5571" fmla="*/ 639383 w 891448"/>
              <a:gd name="connsiteY5571" fmla="*/ 380680 h 826530"/>
              <a:gd name="connsiteX5572" fmla="*/ 638751 w 891448"/>
              <a:gd name="connsiteY5572" fmla="*/ 379842 h 826530"/>
              <a:gd name="connsiteX5573" fmla="*/ 638789 w 891448"/>
              <a:gd name="connsiteY5573" fmla="*/ 378461 h 826530"/>
              <a:gd name="connsiteX5574" fmla="*/ 636862 w 891448"/>
              <a:gd name="connsiteY5574" fmla="*/ 378241 h 826530"/>
              <a:gd name="connsiteX5575" fmla="*/ 636566 w 891448"/>
              <a:gd name="connsiteY5575" fmla="*/ 377726 h 826530"/>
              <a:gd name="connsiteX5576" fmla="*/ 635418 w 891448"/>
              <a:gd name="connsiteY5576" fmla="*/ 377050 h 826530"/>
              <a:gd name="connsiteX5577" fmla="*/ 635049 w 891448"/>
              <a:gd name="connsiteY5577" fmla="*/ 375787 h 826530"/>
              <a:gd name="connsiteX5578" fmla="*/ 636566 w 891448"/>
              <a:gd name="connsiteY5578" fmla="*/ 375125 h 826530"/>
              <a:gd name="connsiteX5579" fmla="*/ 637269 w 891448"/>
              <a:gd name="connsiteY5579" fmla="*/ 376080 h 826530"/>
              <a:gd name="connsiteX5580" fmla="*/ 638084 w 891448"/>
              <a:gd name="connsiteY5580" fmla="*/ 375610 h 826530"/>
              <a:gd name="connsiteX5581" fmla="*/ 638382 w 891448"/>
              <a:gd name="connsiteY5581" fmla="*/ 374494 h 826530"/>
              <a:gd name="connsiteX5582" fmla="*/ 640192 w 891448"/>
              <a:gd name="connsiteY5582" fmla="*/ 373524 h 826530"/>
              <a:gd name="connsiteX5583" fmla="*/ 637530 w 891448"/>
              <a:gd name="connsiteY5583" fmla="*/ 373053 h 826530"/>
              <a:gd name="connsiteX5584" fmla="*/ 636454 w 891448"/>
              <a:gd name="connsiteY5584" fmla="*/ 371790 h 826530"/>
              <a:gd name="connsiteX5585" fmla="*/ 635197 w 891448"/>
              <a:gd name="connsiteY5585" fmla="*/ 371746 h 826530"/>
              <a:gd name="connsiteX5586" fmla="*/ 635049 w 891448"/>
              <a:gd name="connsiteY5586" fmla="*/ 371128 h 826530"/>
              <a:gd name="connsiteX5587" fmla="*/ 633384 w 891448"/>
              <a:gd name="connsiteY5587" fmla="*/ 370717 h 826530"/>
              <a:gd name="connsiteX5588" fmla="*/ 632570 w 891448"/>
              <a:gd name="connsiteY5588" fmla="*/ 372451 h 826530"/>
              <a:gd name="connsiteX5589" fmla="*/ 631935 w 891448"/>
              <a:gd name="connsiteY5589" fmla="*/ 372642 h 826530"/>
              <a:gd name="connsiteX5590" fmla="*/ 631935 w 891448"/>
              <a:gd name="connsiteY5590" fmla="*/ 371496 h 826530"/>
              <a:gd name="connsiteX5591" fmla="*/ 633345 w 891448"/>
              <a:gd name="connsiteY5591" fmla="*/ 368263 h 826530"/>
              <a:gd name="connsiteX5592" fmla="*/ 635084 w 891448"/>
              <a:gd name="connsiteY5592" fmla="*/ 365559 h 826530"/>
              <a:gd name="connsiteX5593" fmla="*/ 635233 w 891448"/>
              <a:gd name="connsiteY5593" fmla="*/ 364736 h 826530"/>
              <a:gd name="connsiteX5594" fmla="*/ 636307 w 891448"/>
              <a:gd name="connsiteY5594" fmla="*/ 362077 h 826530"/>
              <a:gd name="connsiteX5595" fmla="*/ 636345 w 891448"/>
              <a:gd name="connsiteY5595" fmla="*/ 360107 h 826530"/>
              <a:gd name="connsiteX5596" fmla="*/ 636971 w 891448"/>
              <a:gd name="connsiteY5596" fmla="*/ 359035 h 826530"/>
              <a:gd name="connsiteX5597" fmla="*/ 636306 w 891448"/>
              <a:gd name="connsiteY5597" fmla="*/ 357918 h 826530"/>
              <a:gd name="connsiteX5598" fmla="*/ 634491 w 891448"/>
              <a:gd name="connsiteY5598" fmla="*/ 358917 h 826530"/>
              <a:gd name="connsiteX5599" fmla="*/ 633383 w 891448"/>
              <a:gd name="connsiteY5599" fmla="*/ 358138 h 826530"/>
              <a:gd name="connsiteX5600" fmla="*/ 632677 w 891448"/>
              <a:gd name="connsiteY5600" fmla="*/ 358550 h 826530"/>
              <a:gd name="connsiteX5601" fmla="*/ 632494 w 891448"/>
              <a:gd name="connsiteY5601" fmla="*/ 359740 h 826530"/>
              <a:gd name="connsiteX5602" fmla="*/ 631418 w 891448"/>
              <a:gd name="connsiteY5602" fmla="*/ 359446 h 826530"/>
              <a:gd name="connsiteX5603" fmla="*/ 628904 w 891448"/>
              <a:gd name="connsiteY5603" fmla="*/ 356772 h 826530"/>
              <a:gd name="connsiteX5604" fmla="*/ 628754 w 891448"/>
              <a:gd name="connsiteY5604" fmla="*/ 355361 h 826530"/>
              <a:gd name="connsiteX5605" fmla="*/ 627828 w 891448"/>
              <a:gd name="connsiteY5605" fmla="*/ 354141 h 826530"/>
              <a:gd name="connsiteX5606" fmla="*/ 626942 w 891448"/>
              <a:gd name="connsiteY5606" fmla="*/ 353686 h 826530"/>
              <a:gd name="connsiteX5607" fmla="*/ 627311 w 891448"/>
              <a:gd name="connsiteY5607" fmla="*/ 351438 h 826530"/>
              <a:gd name="connsiteX5608" fmla="*/ 629199 w 891448"/>
              <a:gd name="connsiteY5608" fmla="*/ 350615 h 826530"/>
              <a:gd name="connsiteX5609" fmla="*/ 629605 w 891448"/>
              <a:gd name="connsiteY5609" fmla="*/ 349645 h 826530"/>
              <a:gd name="connsiteX5610" fmla="*/ 628971 w 891448"/>
              <a:gd name="connsiteY5610" fmla="*/ 348499 h 826530"/>
              <a:gd name="connsiteX5611" fmla="*/ 628826 w 891448"/>
              <a:gd name="connsiteY5611" fmla="*/ 346456 h 826530"/>
              <a:gd name="connsiteX5612" fmla="*/ 627680 w 891448"/>
              <a:gd name="connsiteY5612" fmla="*/ 346721 h 826530"/>
              <a:gd name="connsiteX5613" fmla="*/ 626567 w 891448"/>
              <a:gd name="connsiteY5613" fmla="*/ 347867 h 826530"/>
              <a:gd name="connsiteX5614" fmla="*/ 626495 w 891448"/>
              <a:gd name="connsiteY5614" fmla="*/ 350762 h 826530"/>
              <a:gd name="connsiteX5615" fmla="*/ 625383 w 891448"/>
              <a:gd name="connsiteY5615" fmla="*/ 352466 h 826530"/>
              <a:gd name="connsiteX5616" fmla="*/ 624904 w 891448"/>
              <a:gd name="connsiteY5616" fmla="*/ 350659 h 826530"/>
              <a:gd name="connsiteX5617" fmla="*/ 623903 w 891448"/>
              <a:gd name="connsiteY5617" fmla="*/ 349836 h 826530"/>
              <a:gd name="connsiteX5618" fmla="*/ 623423 w 891448"/>
              <a:gd name="connsiteY5618" fmla="*/ 350277 h 826530"/>
              <a:gd name="connsiteX5619" fmla="*/ 623273 w 891448"/>
              <a:gd name="connsiteY5619" fmla="*/ 351540 h 826530"/>
              <a:gd name="connsiteX5620" fmla="*/ 622313 w 891448"/>
              <a:gd name="connsiteY5620" fmla="*/ 351878 h 826530"/>
              <a:gd name="connsiteX5621" fmla="*/ 621980 w 891448"/>
              <a:gd name="connsiteY5621" fmla="*/ 354024 h 826530"/>
              <a:gd name="connsiteX5622" fmla="*/ 623608 w 891448"/>
              <a:gd name="connsiteY5622" fmla="*/ 356287 h 826530"/>
              <a:gd name="connsiteX5623" fmla="*/ 624754 w 891448"/>
              <a:gd name="connsiteY5623" fmla="*/ 356066 h 826530"/>
              <a:gd name="connsiteX5624" fmla="*/ 626348 w 891448"/>
              <a:gd name="connsiteY5624" fmla="*/ 359740 h 826530"/>
              <a:gd name="connsiteX5625" fmla="*/ 627348 w 891448"/>
              <a:gd name="connsiteY5625" fmla="*/ 360857 h 826530"/>
              <a:gd name="connsiteX5626" fmla="*/ 626719 w 891448"/>
              <a:gd name="connsiteY5626" fmla="*/ 362782 h 826530"/>
              <a:gd name="connsiteX5627" fmla="*/ 626570 w 891448"/>
              <a:gd name="connsiteY5627" fmla="*/ 364413 h 826530"/>
              <a:gd name="connsiteX5628" fmla="*/ 625202 w 891448"/>
              <a:gd name="connsiteY5628" fmla="*/ 366529 h 826530"/>
              <a:gd name="connsiteX5629" fmla="*/ 623833 w 891448"/>
              <a:gd name="connsiteY5629" fmla="*/ 367528 h 826530"/>
              <a:gd name="connsiteX5630" fmla="*/ 619315 w 891448"/>
              <a:gd name="connsiteY5630" fmla="*/ 367455 h 826530"/>
              <a:gd name="connsiteX5631" fmla="*/ 618720 w 891448"/>
              <a:gd name="connsiteY5631" fmla="*/ 366896 h 826530"/>
              <a:gd name="connsiteX5632" fmla="*/ 616944 w 891448"/>
              <a:gd name="connsiteY5632" fmla="*/ 367043 h 826530"/>
              <a:gd name="connsiteX5633" fmla="*/ 614909 w 891448"/>
              <a:gd name="connsiteY5633" fmla="*/ 365736 h 826530"/>
              <a:gd name="connsiteX5634" fmla="*/ 615388 w 891448"/>
              <a:gd name="connsiteY5634" fmla="*/ 364957 h 826530"/>
              <a:gd name="connsiteX5635" fmla="*/ 615388 w 891448"/>
              <a:gd name="connsiteY5635" fmla="*/ 363105 h 826530"/>
              <a:gd name="connsiteX5636" fmla="*/ 612171 w 891448"/>
              <a:gd name="connsiteY5636" fmla="*/ 363149 h 826530"/>
              <a:gd name="connsiteX5637" fmla="*/ 608840 w 891448"/>
              <a:gd name="connsiteY5637" fmla="*/ 361474 h 826530"/>
              <a:gd name="connsiteX5638" fmla="*/ 605984 w 891448"/>
              <a:gd name="connsiteY5638" fmla="*/ 361209 h 826530"/>
              <a:gd name="connsiteX5639" fmla="*/ 607356 w 891448"/>
              <a:gd name="connsiteY5639" fmla="*/ 364883 h 826530"/>
              <a:gd name="connsiteX5640" fmla="*/ 608283 w 891448"/>
              <a:gd name="connsiteY5640" fmla="*/ 367117 h 826530"/>
              <a:gd name="connsiteX5641" fmla="*/ 607874 w 891448"/>
              <a:gd name="connsiteY5641" fmla="*/ 367558 h 826530"/>
              <a:gd name="connsiteX5642" fmla="*/ 606208 w 891448"/>
              <a:gd name="connsiteY5642" fmla="*/ 367484 h 826530"/>
              <a:gd name="connsiteX5643" fmla="*/ 605319 w 891448"/>
              <a:gd name="connsiteY5643" fmla="*/ 365486 h 826530"/>
              <a:gd name="connsiteX5644" fmla="*/ 603616 w 891448"/>
              <a:gd name="connsiteY5644" fmla="*/ 363664 h 826530"/>
              <a:gd name="connsiteX5645" fmla="*/ 602913 w 891448"/>
              <a:gd name="connsiteY5645" fmla="*/ 363370 h 826530"/>
              <a:gd name="connsiteX5646" fmla="*/ 602393 w 891448"/>
              <a:gd name="connsiteY5646" fmla="*/ 361886 h 826530"/>
              <a:gd name="connsiteX5647" fmla="*/ 600433 w 891448"/>
              <a:gd name="connsiteY5647" fmla="*/ 359843 h 826530"/>
              <a:gd name="connsiteX5648" fmla="*/ 598953 w 891448"/>
              <a:gd name="connsiteY5648" fmla="*/ 358036 h 826530"/>
              <a:gd name="connsiteX5649" fmla="*/ 598659 w 891448"/>
              <a:gd name="connsiteY5649" fmla="*/ 356992 h 826530"/>
              <a:gd name="connsiteX5650" fmla="*/ 597257 w 891448"/>
              <a:gd name="connsiteY5650" fmla="*/ 356698 h 826530"/>
              <a:gd name="connsiteX5651" fmla="*/ 595554 w 891448"/>
              <a:gd name="connsiteY5651" fmla="*/ 354553 h 826530"/>
              <a:gd name="connsiteX5652" fmla="*/ 594301 w 891448"/>
              <a:gd name="connsiteY5652" fmla="*/ 354038 h 826530"/>
              <a:gd name="connsiteX5653" fmla="*/ 593710 w 891448"/>
              <a:gd name="connsiteY5653" fmla="*/ 353230 h 826530"/>
              <a:gd name="connsiteX5654" fmla="*/ 592082 w 891448"/>
              <a:gd name="connsiteY5654" fmla="*/ 352334 h 826530"/>
              <a:gd name="connsiteX5655" fmla="*/ 592451 w 891448"/>
              <a:gd name="connsiteY5655" fmla="*/ 353892 h 826530"/>
              <a:gd name="connsiteX5656" fmla="*/ 596368 w 891448"/>
              <a:gd name="connsiteY5656" fmla="*/ 356992 h 826530"/>
              <a:gd name="connsiteX5657" fmla="*/ 597257 w 891448"/>
              <a:gd name="connsiteY5657" fmla="*/ 358550 h 826530"/>
              <a:gd name="connsiteX5658" fmla="*/ 598659 w 891448"/>
              <a:gd name="connsiteY5658" fmla="*/ 360254 h 826530"/>
              <a:gd name="connsiteX5659" fmla="*/ 600212 w 891448"/>
              <a:gd name="connsiteY5659" fmla="*/ 361283 h 826530"/>
              <a:gd name="connsiteX5660" fmla="*/ 600805 w 891448"/>
              <a:gd name="connsiteY5660" fmla="*/ 362767 h 826530"/>
              <a:gd name="connsiteX5661" fmla="*/ 599767 w 891448"/>
              <a:gd name="connsiteY5661" fmla="*/ 364090 h 826530"/>
              <a:gd name="connsiteX5662" fmla="*/ 599028 w 891448"/>
              <a:gd name="connsiteY5662" fmla="*/ 363428 h 826530"/>
              <a:gd name="connsiteX5663" fmla="*/ 597994 w 891448"/>
              <a:gd name="connsiteY5663" fmla="*/ 364457 h 826530"/>
              <a:gd name="connsiteX5664" fmla="*/ 595113 w 891448"/>
              <a:gd name="connsiteY5664" fmla="*/ 362620 h 826530"/>
              <a:gd name="connsiteX5665" fmla="*/ 594002 w 891448"/>
              <a:gd name="connsiteY5665" fmla="*/ 362914 h 826530"/>
              <a:gd name="connsiteX5666" fmla="*/ 593043 w 891448"/>
              <a:gd name="connsiteY5666" fmla="*/ 361357 h 826530"/>
              <a:gd name="connsiteX5667" fmla="*/ 591194 w 891448"/>
              <a:gd name="connsiteY5667" fmla="*/ 360695 h 826530"/>
              <a:gd name="connsiteX5668" fmla="*/ 590455 w 891448"/>
              <a:gd name="connsiteY5668" fmla="*/ 358991 h 826530"/>
              <a:gd name="connsiteX5669" fmla="*/ 587131 w 891448"/>
              <a:gd name="connsiteY5669" fmla="*/ 359431 h 826530"/>
              <a:gd name="connsiteX5670" fmla="*/ 585431 w 891448"/>
              <a:gd name="connsiteY5670" fmla="*/ 360401 h 826530"/>
              <a:gd name="connsiteX5671" fmla="*/ 583951 w 891448"/>
              <a:gd name="connsiteY5671" fmla="*/ 359138 h 826530"/>
              <a:gd name="connsiteX5672" fmla="*/ 581737 w 891448"/>
              <a:gd name="connsiteY5672" fmla="*/ 358697 h 826530"/>
              <a:gd name="connsiteX5673" fmla="*/ 579890 w 891448"/>
              <a:gd name="connsiteY5673" fmla="*/ 358844 h 826530"/>
              <a:gd name="connsiteX5674" fmla="*/ 578852 w 891448"/>
              <a:gd name="connsiteY5674" fmla="*/ 357433 h 826530"/>
              <a:gd name="connsiteX5675" fmla="*/ 576488 w 891448"/>
              <a:gd name="connsiteY5675" fmla="*/ 355890 h 826530"/>
              <a:gd name="connsiteX5676" fmla="*/ 576416 w 891448"/>
              <a:gd name="connsiteY5676" fmla="*/ 354626 h 826530"/>
              <a:gd name="connsiteX5677" fmla="*/ 579298 w 891448"/>
              <a:gd name="connsiteY5677" fmla="*/ 351967 h 826530"/>
              <a:gd name="connsiteX5678" fmla="*/ 580479 w 891448"/>
              <a:gd name="connsiteY5678" fmla="*/ 351379 h 826530"/>
              <a:gd name="connsiteX5679" fmla="*/ 580407 w 891448"/>
              <a:gd name="connsiteY5679" fmla="*/ 350571 h 826530"/>
              <a:gd name="connsiteX5680" fmla="*/ 579077 w 891448"/>
              <a:gd name="connsiteY5680" fmla="*/ 350644 h 826530"/>
              <a:gd name="connsiteX5681" fmla="*/ 577303 w 891448"/>
              <a:gd name="connsiteY5681" fmla="*/ 352496 h 826530"/>
              <a:gd name="connsiteX5682" fmla="*/ 575900 w 891448"/>
              <a:gd name="connsiteY5682" fmla="*/ 354112 h 826530"/>
              <a:gd name="connsiteX5683" fmla="*/ 574867 w 891448"/>
              <a:gd name="connsiteY5683" fmla="*/ 354479 h 826530"/>
              <a:gd name="connsiteX5684" fmla="*/ 573239 w 891448"/>
              <a:gd name="connsiteY5684" fmla="*/ 353157 h 826530"/>
              <a:gd name="connsiteX5685" fmla="*/ 571317 w 891448"/>
              <a:gd name="connsiteY5685" fmla="*/ 352775 h 826530"/>
              <a:gd name="connsiteX5686" fmla="*/ 570506 w 891448"/>
              <a:gd name="connsiteY5686" fmla="*/ 353083 h 826530"/>
              <a:gd name="connsiteX5687" fmla="*/ 572204 w 891448"/>
              <a:gd name="connsiteY5687" fmla="*/ 354259 h 826530"/>
              <a:gd name="connsiteX5688" fmla="*/ 571245 w 891448"/>
              <a:gd name="connsiteY5688" fmla="*/ 354994 h 826530"/>
              <a:gd name="connsiteX5689" fmla="*/ 568584 w 891448"/>
              <a:gd name="connsiteY5689" fmla="*/ 354861 h 826530"/>
              <a:gd name="connsiteX5690" fmla="*/ 566071 w 891448"/>
              <a:gd name="connsiteY5690" fmla="*/ 352716 h 826530"/>
              <a:gd name="connsiteX5691" fmla="*/ 565702 w 891448"/>
              <a:gd name="connsiteY5691" fmla="*/ 349968 h 826530"/>
              <a:gd name="connsiteX5692" fmla="*/ 563928 w 891448"/>
              <a:gd name="connsiteY5692" fmla="*/ 348646 h 826530"/>
              <a:gd name="connsiteX5693" fmla="*/ 564222 w 891448"/>
              <a:gd name="connsiteY5693" fmla="*/ 346941 h 826530"/>
              <a:gd name="connsiteX5694" fmla="*/ 567699 w 891448"/>
              <a:gd name="connsiteY5694" fmla="*/ 345178 h 826530"/>
              <a:gd name="connsiteX5695" fmla="*/ 568509 w 891448"/>
              <a:gd name="connsiteY5695" fmla="*/ 343914 h 826530"/>
              <a:gd name="connsiteX5696" fmla="*/ 567846 w 891448"/>
              <a:gd name="connsiteY5696" fmla="*/ 343473 h 826530"/>
              <a:gd name="connsiteX5697" fmla="*/ 566293 w 891448"/>
              <a:gd name="connsiteY5697" fmla="*/ 344649 h 826530"/>
              <a:gd name="connsiteX5698" fmla="*/ 563853 w 891448"/>
              <a:gd name="connsiteY5698" fmla="*/ 344943 h 826530"/>
              <a:gd name="connsiteX5699" fmla="*/ 562969 w 891448"/>
              <a:gd name="connsiteY5699" fmla="*/ 347088 h 826530"/>
              <a:gd name="connsiteX5700" fmla="*/ 561934 w 891448"/>
              <a:gd name="connsiteY5700" fmla="*/ 347308 h 826530"/>
              <a:gd name="connsiteX5701" fmla="*/ 561563 w 891448"/>
              <a:gd name="connsiteY5701" fmla="*/ 345839 h 826530"/>
              <a:gd name="connsiteX5702" fmla="*/ 562005 w 891448"/>
              <a:gd name="connsiteY5702" fmla="*/ 344208 h 826530"/>
              <a:gd name="connsiteX5703" fmla="*/ 561195 w 891448"/>
              <a:gd name="connsiteY5703" fmla="*/ 343473 h 826530"/>
              <a:gd name="connsiteX5704" fmla="*/ 560190 w 891448"/>
              <a:gd name="connsiteY5704" fmla="*/ 343708 h 826530"/>
              <a:gd name="connsiteX5705" fmla="*/ 559823 w 891448"/>
              <a:gd name="connsiteY5705" fmla="*/ 345016 h 826530"/>
              <a:gd name="connsiteX5706" fmla="*/ 560117 w 891448"/>
              <a:gd name="connsiteY5706" fmla="*/ 346089 h 826530"/>
              <a:gd name="connsiteX5707" fmla="*/ 559599 w 891448"/>
              <a:gd name="connsiteY5707" fmla="*/ 347161 h 826530"/>
              <a:gd name="connsiteX5708" fmla="*/ 558156 w 891448"/>
              <a:gd name="connsiteY5708" fmla="*/ 346721 h 826530"/>
              <a:gd name="connsiteX5709" fmla="*/ 556934 w 891448"/>
              <a:gd name="connsiteY5709" fmla="*/ 345339 h 826530"/>
              <a:gd name="connsiteX5710" fmla="*/ 555267 w 891448"/>
              <a:gd name="connsiteY5710" fmla="*/ 344928 h 826530"/>
              <a:gd name="connsiteX5711" fmla="*/ 553898 w 891448"/>
              <a:gd name="connsiteY5711" fmla="*/ 345339 h 826530"/>
              <a:gd name="connsiteX5712" fmla="*/ 553711 w 891448"/>
              <a:gd name="connsiteY5712" fmla="*/ 346574 h 826530"/>
              <a:gd name="connsiteX5713" fmla="*/ 552637 w 891448"/>
              <a:gd name="connsiteY5713" fmla="*/ 346647 h 826530"/>
              <a:gd name="connsiteX5714" fmla="*/ 551303 w 891448"/>
              <a:gd name="connsiteY5714" fmla="*/ 345016 h 826530"/>
              <a:gd name="connsiteX5715" fmla="*/ 550750 w 891448"/>
              <a:gd name="connsiteY5715" fmla="*/ 343385 h 826530"/>
              <a:gd name="connsiteX5716" fmla="*/ 551344 w 891448"/>
              <a:gd name="connsiteY5716" fmla="*/ 343488 h 826530"/>
              <a:gd name="connsiteX5717" fmla="*/ 552378 w 891448"/>
              <a:gd name="connsiteY5717" fmla="*/ 344237 h 826530"/>
              <a:gd name="connsiteX5718" fmla="*/ 552342 w 891448"/>
              <a:gd name="connsiteY5718" fmla="*/ 343488 h 826530"/>
              <a:gd name="connsiteX5719" fmla="*/ 550417 w 891448"/>
              <a:gd name="connsiteY5719" fmla="*/ 341666 h 826530"/>
              <a:gd name="connsiteX5720" fmla="*/ 548011 w 891448"/>
              <a:gd name="connsiteY5720" fmla="*/ 340255 h 826530"/>
              <a:gd name="connsiteX5721" fmla="*/ 547713 w 891448"/>
              <a:gd name="connsiteY5721" fmla="*/ 338565 h 826530"/>
              <a:gd name="connsiteX5722" fmla="*/ 548046 w 891448"/>
              <a:gd name="connsiteY5722" fmla="*/ 336332 h 826530"/>
              <a:gd name="connsiteX5723" fmla="*/ 547752 w 891448"/>
              <a:gd name="connsiteY5723" fmla="*/ 333848 h 826530"/>
              <a:gd name="connsiteX5724" fmla="*/ 546859 w 891448"/>
              <a:gd name="connsiteY5724" fmla="*/ 330762 h 826530"/>
              <a:gd name="connsiteX5725" fmla="*/ 547450 w 891448"/>
              <a:gd name="connsiteY5725" fmla="*/ 329278 h 826530"/>
              <a:gd name="connsiteX5726" fmla="*/ 548706 w 891448"/>
              <a:gd name="connsiteY5726" fmla="*/ 329278 h 826530"/>
              <a:gd name="connsiteX5727" fmla="*/ 548706 w 891448"/>
              <a:gd name="connsiteY5727" fmla="*/ 328103 h 826530"/>
              <a:gd name="connsiteX5728" fmla="*/ 547967 w 891448"/>
              <a:gd name="connsiteY5728" fmla="*/ 325737 h 826530"/>
              <a:gd name="connsiteX5729" fmla="*/ 548264 w 891448"/>
              <a:gd name="connsiteY5729" fmla="*/ 324914 h 826530"/>
              <a:gd name="connsiteX5730" fmla="*/ 550181 w 891448"/>
              <a:gd name="connsiteY5730" fmla="*/ 325443 h 826530"/>
              <a:gd name="connsiteX5731" fmla="*/ 550922 w 891448"/>
              <a:gd name="connsiteY5731" fmla="*/ 326471 h 826530"/>
              <a:gd name="connsiteX5732" fmla="*/ 554249 w 891448"/>
              <a:gd name="connsiteY5732" fmla="*/ 326692 h 826530"/>
              <a:gd name="connsiteX5733" fmla="*/ 556023 w 891448"/>
              <a:gd name="connsiteY5733" fmla="*/ 328103 h 826530"/>
              <a:gd name="connsiteX5734" fmla="*/ 556613 w 891448"/>
              <a:gd name="connsiteY5734" fmla="*/ 330027 h 826530"/>
              <a:gd name="connsiteX5735" fmla="*/ 560234 w 891448"/>
              <a:gd name="connsiteY5735" fmla="*/ 331424 h 826530"/>
              <a:gd name="connsiteX5736" fmla="*/ 563486 w 891448"/>
              <a:gd name="connsiteY5736" fmla="*/ 331424 h 826530"/>
              <a:gd name="connsiteX5737" fmla="*/ 564449 w 891448"/>
              <a:gd name="connsiteY5737" fmla="*/ 330836 h 826530"/>
              <a:gd name="connsiteX5738" fmla="*/ 567330 w 891448"/>
              <a:gd name="connsiteY5738" fmla="*/ 330762 h 826530"/>
              <a:gd name="connsiteX5739" fmla="*/ 566074 w 891448"/>
              <a:gd name="connsiteY5739" fmla="*/ 329734 h 826530"/>
              <a:gd name="connsiteX5740" fmla="*/ 565777 w 891448"/>
              <a:gd name="connsiteY5740" fmla="*/ 328396 h 826530"/>
              <a:gd name="connsiteX5741" fmla="*/ 563116 w 891448"/>
              <a:gd name="connsiteY5741" fmla="*/ 326780 h 826530"/>
              <a:gd name="connsiteX5742" fmla="*/ 562822 w 891448"/>
              <a:gd name="connsiteY5742" fmla="*/ 324032 h 826530"/>
              <a:gd name="connsiteX5743" fmla="*/ 560161 w 891448"/>
              <a:gd name="connsiteY5743" fmla="*/ 324032 h 826530"/>
              <a:gd name="connsiteX5744" fmla="*/ 557868 w 891448"/>
              <a:gd name="connsiteY5744" fmla="*/ 322636 h 826530"/>
              <a:gd name="connsiteX5745" fmla="*/ 556315 w 891448"/>
              <a:gd name="connsiteY5745" fmla="*/ 322636 h 826530"/>
              <a:gd name="connsiteX5746" fmla="*/ 553951 w 891448"/>
              <a:gd name="connsiteY5746" fmla="*/ 321078 h 826530"/>
              <a:gd name="connsiteX5747" fmla="*/ 551954 w 891448"/>
              <a:gd name="connsiteY5747" fmla="*/ 321005 h 826530"/>
              <a:gd name="connsiteX5748" fmla="*/ 548337 w 891448"/>
              <a:gd name="connsiteY5748" fmla="*/ 319006 h 826530"/>
              <a:gd name="connsiteX5749" fmla="*/ 547373 w 891448"/>
              <a:gd name="connsiteY5749" fmla="*/ 317155 h 826530"/>
              <a:gd name="connsiteX5750" fmla="*/ 548114 w 891448"/>
              <a:gd name="connsiteY5750" fmla="*/ 313907 h 826530"/>
              <a:gd name="connsiteX5751" fmla="*/ 549811 w 891448"/>
              <a:gd name="connsiteY5751" fmla="*/ 312805 h 826530"/>
              <a:gd name="connsiteX5752" fmla="*/ 549667 w 891448"/>
              <a:gd name="connsiteY5752" fmla="*/ 311321 h 826530"/>
              <a:gd name="connsiteX5753" fmla="*/ 550331 w 891448"/>
              <a:gd name="connsiteY5753" fmla="*/ 309029 h 826530"/>
              <a:gd name="connsiteX5754" fmla="*/ 551954 w 891448"/>
              <a:gd name="connsiteY5754" fmla="*/ 309029 h 826530"/>
              <a:gd name="connsiteX5755" fmla="*/ 552991 w 891448"/>
              <a:gd name="connsiteY5755" fmla="*/ 307030 h 826530"/>
              <a:gd name="connsiteX5756" fmla="*/ 552991 w 891448"/>
              <a:gd name="connsiteY5756" fmla="*/ 303415 h 826530"/>
              <a:gd name="connsiteX5757" fmla="*/ 553657 w 891448"/>
              <a:gd name="connsiteY5757" fmla="*/ 301931 h 826530"/>
              <a:gd name="connsiteX5758" fmla="*/ 555134 w 891448"/>
              <a:gd name="connsiteY5758" fmla="*/ 301491 h 826530"/>
              <a:gd name="connsiteX5759" fmla="*/ 555649 w 891448"/>
              <a:gd name="connsiteY5759" fmla="*/ 299712 h 826530"/>
              <a:gd name="connsiteX5760" fmla="*/ 558389 w 891448"/>
              <a:gd name="connsiteY5760" fmla="*/ 298243 h 826530"/>
              <a:gd name="connsiteX5761" fmla="*/ 560012 w 891448"/>
              <a:gd name="connsiteY5761" fmla="*/ 298096 h 826530"/>
              <a:gd name="connsiteX5762" fmla="*/ 560457 w 891448"/>
              <a:gd name="connsiteY5762" fmla="*/ 296685 h 826530"/>
              <a:gd name="connsiteX5763" fmla="*/ 559795 w 891448"/>
              <a:gd name="connsiteY5763" fmla="*/ 296759 h 826530"/>
              <a:gd name="connsiteX5764" fmla="*/ 558831 w 891448"/>
              <a:gd name="connsiteY5764" fmla="*/ 297126 h 826530"/>
              <a:gd name="connsiteX5765" fmla="*/ 558609 w 891448"/>
              <a:gd name="connsiteY5765" fmla="*/ 295510 h 826530"/>
              <a:gd name="connsiteX5766" fmla="*/ 560679 w 891448"/>
              <a:gd name="connsiteY5766" fmla="*/ 292394 h 826530"/>
              <a:gd name="connsiteX5767" fmla="*/ 562230 w 891448"/>
              <a:gd name="connsiteY5767" fmla="*/ 289441 h 826530"/>
              <a:gd name="connsiteX5768" fmla="*/ 562970 w 891448"/>
              <a:gd name="connsiteY5768" fmla="*/ 288706 h 826530"/>
              <a:gd name="connsiteX5769" fmla="*/ 564521 w 891448"/>
              <a:gd name="connsiteY5769" fmla="*/ 286708 h 826530"/>
              <a:gd name="connsiteX5770" fmla="*/ 565997 w 891448"/>
              <a:gd name="connsiteY5770" fmla="*/ 286708 h 826530"/>
              <a:gd name="connsiteX5771" fmla="*/ 566738 w 891448"/>
              <a:gd name="connsiteY5771" fmla="*/ 286928 h 826530"/>
              <a:gd name="connsiteX5772" fmla="*/ 567624 w 891448"/>
              <a:gd name="connsiteY5772" fmla="*/ 283754 h 826530"/>
              <a:gd name="connsiteX5773" fmla="*/ 568584 w 891448"/>
              <a:gd name="connsiteY5773" fmla="*/ 283901 h 826530"/>
              <a:gd name="connsiteX5774" fmla="*/ 569323 w 891448"/>
              <a:gd name="connsiteY5774" fmla="*/ 285459 h 826530"/>
              <a:gd name="connsiteX5775" fmla="*/ 570356 w 891448"/>
              <a:gd name="connsiteY5775" fmla="*/ 284048 h 826530"/>
              <a:gd name="connsiteX5776" fmla="*/ 569620 w 891448"/>
              <a:gd name="connsiteY5776" fmla="*/ 282725 h 826530"/>
              <a:gd name="connsiteX5777" fmla="*/ 571984 w 891448"/>
              <a:gd name="connsiteY5777" fmla="*/ 279022 h 826530"/>
              <a:gd name="connsiteX5778" fmla="*/ 573609 w 891448"/>
              <a:gd name="connsiteY5778" fmla="*/ 279096 h 826530"/>
              <a:gd name="connsiteX5779" fmla="*/ 573461 w 891448"/>
              <a:gd name="connsiteY5779" fmla="*/ 277259 h 826530"/>
              <a:gd name="connsiteX5780" fmla="*/ 575160 w 891448"/>
              <a:gd name="connsiteY5780" fmla="*/ 274893 h 826530"/>
              <a:gd name="connsiteX5781" fmla="*/ 577305 w 891448"/>
              <a:gd name="connsiteY5781" fmla="*/ 274820 h 826530"/>
              <a:gd name="connsiteX5782" fmla="*/ 578560 w 891448"/>
              <a:gd name="connsiteY5782" fmla="*/ 273041 h 826530"/>
              <a:gd name="connsiteX5783" fmla="*/ 580113 w 891448"/>
              <a:gd name="connsiteY5783" fmla="*/ 273115 h 826530"/>
              <a:gd name="connsiteX5784" fmla="*/ 581369 w 891448"/>
              <a:gd name="connsiteY5784" fmla="*/ 273776 h 826530"/>
              <a:gd name="connsiteX5785" fmla="*/ 580704 w 891448"/>
              <a:gd name="connsiteY5785" fmla="*/ 271939 h 826530"/>
              <a:gd name="connsiteX5786" fmla="*/ 581224 w 891448"/>
              <a:gd name="connsiteY5786" fmla="*/ 270014 h 826530"/>
              <a:gd name="connsiteX5787" fmla="*/ 584845 w 891448"/>
              <a:gd name="connsiteY5787" fmla="*/ 268383 h 826530"/>
              <a:gd name="connsiteX5788" fmla="*/ 588320 w 891448"/>
              <a:gd name="connsiteY5788" fmla="*/ 265356 h 826530"/>
              <a:gd name="connsiteX5789" fmla="*/ 593861 w 891448"/>
              <a:gd name="connsiteY5789" fmla="*/ 263505 h 826530"/>
              <a:gd name="connsiteX5790" fmla="*/ 597556 w 891448"/>
              <a:gd name="connsiteY5790" fmla="*/ 263284 h 826530"/>
              <a:gd name="connsiteX5791" fmla="*/ 599109 w 891448"/>
              <a:gd name="connsiteY5791" fmla="*/ 262697 h 826530"/>
              <a:gd name="connsiteX5792" fmla="*/ 601770 w 891448"/>
              <a:gd name="connsiteY5792" fmla="*/ 263211 h 826530"/>
              <a:gd name="connsiteX5793" fmla="*/ 603323 w 891448"/>
              <a:gd name="connsiteY5793" fmla="*/ 262697 h 826530"/>
              <a:gd name="connsiteX5794" fmla="*/ 604434 w 891448"/>
              <a:gd name="connsiteY5794" fmla="*/ 263137 h 826530"/>
              <a:gd name="connsiteX5795" fmla="*/ 607683 w 891448"/>
              <a:gd name="connsiteY5795" fmla="*/ 263211 h 826530"/>
              <a:gd name="connsiteX5796" fmla="*/ 609827 w 891448"/>
              <a:gd name="connsiteY5796" fmla="*/ 264695 h 826530"/>
              <a:gd name="connsiteX5797" fmla="*/ 614117 w 891448"/>
              <a:gd name="connsiteY5797" fmla="*/ 266767 h 826530"/>
              <a:gd name="connsiteX5798" fmla="*/ 614413 w 891448"/>
              <a:gd name="connsiteY5798" fmla="*/ 268016 h 826530"/>
              <a:gd name="connsiteX5799" fmla="*/ 613896 w 891448"/>
              <a:gd name="connsiteY5799" fmla="*/ 269647 h 826530"/>
              <a:gd name="connsiteX5800" fmla="*/ 611308 w 891448"/>
              <a:gd name="connsiteY5800" fmla="*/ 270749 h 826530"/>
              <a:gd name="connsiteX5801" fmla="*/ 607982 w 891448"/>
              <a:gd name="connsiteY5801" fmla="*/ 272086 h 826530"/>
              <a:gd name="connsiteX5802" fmla="*/ 605989 w 891448"/>
              <a:gd name="connsiteY5802" fmla="*/ 271998 h 826530"/>
              <a:gd name="connsiteX5803" fmla="*/ 605023 w 891448"/>
              <a:gd name="connsiteY5803" fmla="*/ 273556 h 826530"/>
              <a:gd name="connsiteX5804" fmla="*/ 603325 w 891448"/>
              <a:gd name="connsiteY5804" fmla="*/ 275701 h 826530"/>
              <a:gd name="connsiteX5805" fmla="*/ 601106 w 891448"/>
              <a:gd name="connsiteY5805" fmla="*/ 276289 h 826530"/>
              <a:gd name="connsiteX5806" fmla="*/ 597337 w 891448"/>
              <a:gd name="connsiteY5806" fmla="*/ 279919 h 826530"/>
              <a:gd name="connsiteX5807" fmla="*/ 593719 w 891448"/>
              <a:gd name="connsiteY5807" fmla="*/ 284430 h 826530"/>
              <a:gd name="connsiteX5808" fmla="*/ 590689 w 891448"/>
              <a:gd name="connsiteY5808" fmla="*/ 286428 h 826530"/>
              <a:gd name="connsiteX5809" fmla="*/ 589506 w 891448"/>
              <a:gd name="connsiteY5809" fmla="*/ 287016 h 826530"/>
              <a:gd name="connsiteX5810" fmla="*/ 587584 w 891448"/>
              <a:gd name="connsiteY5810" fmla="*/ 290925 h 826530"/>
              <a:gd name="connsiteX5811" fmla="*/ 587287 w 891448"/>
              <a:gd name="connsiteY5811" fmla="*/ 293291 h 826530"/>
              <a:gd name="connsiteX5812" fmla="*/ 588103 w 891448"/>
              <a:gd name="connsiteY5812" fmla="*/ 295289 h 826530"/>
              <a:gd name="connsiteX5813" fmla="*/ 589211 w 891448"/>
              <a:gd name="connsiteY5813" fmla="*/ 296700 h 826530"/>
              <a:gd name="connsiteX5814" fmla="*/ 589211 w 891448"/>
              <a:gd name="connsiteY5814" fmla="*/ 298463 h 826530"/>
              <a:gd name="connsiteX5815" fmla="*/ 587507 w 891448"/>
              <a:gd name="connsiteY5815" fmla="*/ 299345 h 826530"/>
              <a:gd name="connsiteX5816" fmla="*/ 586031 w 891448"/>
              <a:gd name="connsiteY5816" fmla="*/ 301343 h 826530"/>
              <a:gd name="connsiteX5817" fmla="*/ 584183 w 891448"/>
              <a:gd name="connsiteY5817" fmla="*/ 303415 h 826530"/>
              <a:gd name="connsiteX5818" fmla="*/ 584035 w 891448"/>
              <a:gd name="connsiteY5818" fmla="*/ 305487 h 826530"/>
              <a:gd name="connsiteX5819" fmla="*/ 582779 w 891448"/>
              <a:gd name="connsiteY5819" fmla="*/ 308074 h 826530"/>
              <a:gd name="connsiteX5820" fmla="*/ 581746 w 891448"/>
              <a:gd name="connsiteY5820" fmla="*/ 308808 h 826530"/>
              <a:gd name="connsiteX5821" fmla="*/ 581597 w 891448"/>
              <a:gd name="connsiteY5821" fmla="*/ 310366 h 826530"/>
              <a:gd name="connsiteX5822" fmla="*/ 582557 w 891448"/>
              <a:gd name="connsiteY5822" fmla="*/ 312144 h 826530"/>
              <a:gd name="connsiteX5823" fmla="*/ 583002 w 891448"/>
              <a:gd name="connsiteY5823" fmla="*/ 315098 h 826530"/>
              <a:gd name="connsiteX5824" fmla="*/ 583738 w 891448"/>
              <a:gd name="connsiteY5824" fmla="*/ 316420 h 826530"/>
              <a:gd name="connsiteX5825" fmla="*/ 583738 w 891448"/>
              <a:gd name="connsiteY5825" fmla="*/ 319080 h 826530"/>
              <a:gd name="connsiteX5826" fmla="*/ 585512 w 891448"/>
              <a:gd name="connsiteY5826" fmla="*/ 321446 h 826530"/>
              <a:gd name="connsiteX5827" fmla="*/ 585884 w 891448"/>
              <a:gd name="connsiteY5827" fmla="*/ 322489 h 826530"/>
              <a:gd name="connsiteX5828" fmla="*/ 587803 w 891448"/>
              <a:gd name="connsiteY5828" fmla="*/ 323591 h 826530"/>
              <a:gd name="connsiteX5829" fmla="*/ 587803 w 891448"/>
              <a:gd name="connsiteY5829" fmla="*/ 325663 h 826530"/>
              <a:gd name="connsiteX5830" fmla="*/ 586992 w 891448"/>
              <a:gd name="connsiteY5830" fmla="*/ 327515 h 826530"/>
              <a:gd name="connsiteX5831" fmla="*/ 586327 w 891448"/>
              <a:gd name="connsiteY5831" fmla="*/ 325810 h 826530"/>
              <a:gd name="connsiteX5832" fmla="*/ 585290 w 891448"/>
              <a:gd name="connsiteY5832" fmla="*/ 325810 h 826530"/>
              <a:gd name="connsiteX5833" fmla="*/ 585142 w 891448"/>
              <a:gd name="connsiteY5833" fmla="*/ 326780 h 826530"/>
              <a:gd name="connsiteX5834" fmla="*/ 583885 w 891448"/>
              <a:gd name="connsiteY5834" fmla="*/ 326912 h 826530"/>
              <a:gd name="connsiteX5835" fmla="*/ 582557 w 891448"/>
              <a:gd name="connsiteY5835" fmla="*/ 327441 h 826530"/>
              <a:gd name="connsiteX5836" fmla="*/ 581558 w 891448"/>
              <a:gd name="connsiteY5836" fmla="*/ 327838 h 826530"/>
              <a:gd name="connsiteX5837" fmla="*/ 582335 w 891448"/>
              <a:gd name="connsiteY5837" fmla="*/ 328323 h 826530"/>
              <a:gd name="connsiteX5838" fmla="*/ 583593 w 891448"/>
              <a:gd name="connsiteY5838" fmla="*/ 329881 h 826530"/>
              <a:gd name="connsiteX5839" fmla="*/ 585039 w 891448"/>
              <a:gd name="connsiteY5839" fmla="*/ 329704 h 826530"/>
              <a:gd name="connsiteX5840" fmla="*/ 585447 w 891448"/>
              <a:gd name="connsiteY5840" fmla="*/ 329293 h 826530"/>
              <a:gd name="connsiteX5841" fmla="*/ 586113 w 891448"/>
              <a:gd name="connsiteY5841" fmla="*/ 330027 h 826530"/>
              <a:gd name="connsiteX5842" fmla="*/ 584558 w 891448"/>
              <a:gd name="connsiteY5842" fmla="*/ 331556 h 826530"/>
              <a:gd name="connsiteX5843" fmla="*/ 583781 w 891448"/>
              <a:gd name="connsiteY5843" fmla="*/ 334480 h 826530"/>
              <a:gd name="connsiteX5844" fmla="*/ 583743 w 891448"/>
              <a:gd name="connsiteY5844" fmla="*/ 336376 h 826530"/>
              <a:gd name="connsiteX5845" fmla="*/ 583225 w 891448"/>
              <a:gd name="connsiteY5845" fmla="*/ 337522 h 826530"/>
              <a:gd name="connsiteX5846" fmla="*/ 585743 w 891448"/>
              <a:gd name="connsiteY5846" fmla="*/ 335068 h 826530"/>
              <a:gd name="connsiteX5847" fmla="*/ 585743 w 891448"/>
              <a:gd name="connsiteY5847" fmla="*/ 333701 h 826530"/>
              <a:gd name="connsiteX5848" fmla="*/ 587891 w 891448"/>
              <a:gd name="connsiteY5848" fmla="*/ 329925 h 826530"/>
              <a:gd name="connsiteX5849" fmla="*/ 588892 w 891448"/>
              <a:gd name="connsiteY5849" fmla="*/ 328999 h 826530"/>
              <a:gd name="connsiteX5850" fmla="*/ 589449 w 891448"/>
              <a:gd name="connsiteY5850" fmla="*/ 325252 h 826530"/>
              <a:gd name="connsiteX5851" fmla="*/ 590299 w 891448"/>
              <a:gd name="connsiteY5851" fmla="*/ 323988 h 826530"/>
              <a:gd name="connsiteX5852" fmla="*/ 592073 w 891448"/>
              <a:gd name="connsiteY5852" fmla="*/ 322768 h 826530"/>
              <a:gd name="connsiteX5853" fmla="*/ 592073 w 891448"/>
              <a:gd name="connsiteY5853" fmla="*/ 320829 h 826530"/>
              <a:gd name="connsiteX5854" fmla="*/ 591519 w 891448"/>
              <a:gd name="connsiteY5854" fmla="*/ 319580 h 826530"/>
              <a:gd name="connsiteX5855" fmla="*/ 591891 w 891448"/>
              <a:gd name="connsiteY5855" fmla="*/ 318272 h 826530"/>
              <a:gd name="connsiteX5856" fmla="*/ 590593 w 891448"/>
              <a:gd name="connsiteY5856" fmla="*/ 317346 h 826530"/>
              <a:gd name="connsiteX5857" fmla="*/ 589337 w 891448"/>
              <a:gd name="connsiteY5857" fmla="*/ 317082 h 826530"/>
              <a:gd name="connsiteX5858" fmla="*/ 589225 w 891448"/>
              <a:gd name="connsiteY5858" fmla="*/ 314539 h 826530"/>
              <a:gd name="connsiteX5859" fmla="*/ 588817 w 891448"/>
              <a:gd name="connsiteY5859" fmla="*/ 313893 h 826530"/>
              <a:gd name="connsiteX5860" fmla="*/ 588708 w 891448"/>
              <a:gd name="connsiteY5860" fmla="*/ 311336 h 826530"/>
              <a:gd name="connsiteX5861" fmla="*/ 587596 w 891448"/>
              <a:gd name="connsiteY5861" fmla="*/ 309308 h 826530"/>
              <a:gd name="connsiteX5862" fmla="*/ 587338 w 891448"/>
              <a:gd name="connsiteY5862" fmla="*/ 307295 h 826530"/>
              <a:gd name="connsiteX5863" fmla="*/ 588226 w 891448"/>
              <a:gd name="connsiteY5863" fmla="*/ 306781 h 826530"/>
              <a:gd name="connsiteX5864" fmla="*/ 588893 w 891448"/>
              <a:gd name="connsiteY5864" fmla="*/ 308265 h 826530"/>
              <a:gd name="connsiteX5865" fmla="*/ 589817 w 891448"/>
              <a:gd name="connsiteY5865" fmla="*/ 307442 h 826530"/>
              <a:gd name="connsiteX5866" fmla="*/ 591892 w 891448"/>
              <a:gd name="connsiteY5866" fmla="*/ 306810 h 826530"/>
              <a:gd name="connsiteX5867" fmla="*/ 593039 w 891448"/>
              <a:gd name="connsiteY5867" fmla="*/ 305326 h 826530"/>
              <a:gd name="connsiteX5868" fmla="*/ 592593 w 891448"/>
              <a:gd name="connsiteY5868" fmla="*/ 304033 h 826530"/>
              <a:gd name="connsiteX5869" fmla="*/ 593664 w 891448"/>
              <a:gd name="connsiteY5869" fmla="*/ 302328 h 826530"/>
              <a:gd name="connsiteX5870" fmla="*/ 595222 w 891448"/>
              <a:gd name="connsiteY5870" fmla="*/ 302813 h 826530"/>
              <a:gd name="connsiteX5871" fmla="*/ 596480 w 891448"/>
              <a:gd name="connsiteY5871" fmla="*/ 305473 h 826530"/>
              <a:gd name="connsiteX5872" fmla="*/ 595935 w 891448"/>
              <a:gd name="connsiteY5872" fmla="*/ 306663 h 826530"/>
              <a:gd name="connsiteX5873" fmla="*/ 596894 w 891448"/>
              <a:gd name="connsiteY5873" fmla="*/ 307398 h 826530"/>
              <a:gd name="connsiteX5874" fmla="*/ 598224 w 891448"/>
              <a:gd name="connsiteY5874" fmla="*/ 305855 h 826530"/>
              <a:gd name="connsiteX5875" fmla="*/ 598224 w 891448"/>
              <a:gd name="connsiteY5875" fmla="*/ 304003 h 826530"/>
              <a:gd name="connsiteX5876" fmla="*/ 599629 w 891448"/>
              <a:gd name="connsiteY5876" fmla="*/ 302299 h 826530"/>
              <a:gd name="connsiteX5877" fmla="*/ 600963 w 891448"/>
              <a:gd name="connsiteY5877" fmla="*/ 302299 h 826530"/>
              <a:gd name="connsiteX5878" fmla="*/ 600740 w 891448"/>
              <a:gd name="connsiteY5878" fmla="*/ 301197 h 826530"/>
              <a:gd name="connsiteX5879" fmla="*/ 601553 w 891448"/>
              <a:gd name="connsiteY5879" fmla="*/ 300535 h 826530"/>
              <a:gd name="connsiteX5880" fmla="*/ 603401 w 891448"/>
              <a:gd name="connsiteY5880" fmla="*/ 299948 h 826530"/>
              <a:gd name="connsiteX5881" fmla="*/ 602736 w 891448"/>
              <a:gd name="connsiteY5881" fmla="*/ 298831 h 826530"/>
              <a:gd name="connsiteX5882" fmla="*/ 601331 w 891448"/>
              <a:gd name="connsiteY5882" fmla="*/ 298610 h 826530"/>
              <a:gd name="connsiteX5883" fmla="*/ 598004 w 891448"/>
              <a:gd name="connsiteY5883" fmla="*/ 300976 h 826530"/>
              <a:gd name="connsiteX5884" fmla="*/ 596602 w 891448"/>
              <a:gd name="connsiteY5884" fmla="*/ 300903 h 826530"/>
              <a:gd name="connsiteX5885" fmla="*/ 596011 w 891448"/>
              <a:gd name="connsiteY5885" fmla="*/ 298904 h 826530"/>
              <a:gd name="connsiteX5886" fmla="*/ 594903 w 891448"/>
              <a:gd name="connsiteY5886" fmla="*/ 297802 h 826530"/>
              <a:gd name="connsiteX5887" fmla="*/ 595049 w 891448"/>
              <a:gd name="connsiteY5887" fmla="*/ 296612 h 826530"/>
              <a:gd name="connsiteX5888" fmla="*/ 597191 w 891448"/>
              <a:gd name="connsiteY5888" fmla="*/ 295877 h 826530"/>
              <a:gd name="connsiteX5889" fmla="*/ 595935 w 891448"/>
              <a:gd name="connsiteY5889" fmla="*/ 294172 h 826530"/>
              <a:gd name="connsiteX5890" fmla="*/ 596674 w 891448"/>
              <a:gd name="connsiteY5890" fmla="*/ 291366 h 826530"/>
              <a:gd name="connsiteX5891" fmla="*/ 598154 w 891448"/>
              <a:gd name="connsiteY5891" fmla="*/ 288633 h 826530"/>
              <a:gd name="connsiteX5892" fmla="*/ 598376 w 891448"/>
              <a:gd name="connsiteY5892" fmla="*/ 287075 h 826530"/>
              <a:gd name="connsiteX5893" fmla="*/ 599929 w 891448"/>
              <a:gd name="connsiteY5893" fmla="*/ 285532 h 826530"/>
              <a:gd name="connsiteX5894" fmla="*/ 602368 w 891448"/>
              <a:gd name="connsiteY5894" fmla="*/ 285738 h 826530"/>
              <a:gd name="connsiteX5895" fmla="*/ 604064 w 891448"/>
              <a:gd name="connsiteY5895" fmla="*/ 287589 h 826530"/>
              <a:gd name="connsiteX5896" fmla="*/ 604287 w 891448"/>
              <a:gd name="connsiteY5896" fmla="*/ 288927 h 826530"/>
              <a:gd name="connsiteX5897" fmla="*/ 607020 w 891448"/>
              <a:gd name="connsiteY5897" fmla="*/ 290411 h 826530"/>
              <a:gd name="connsiteX5898" fmla="*/ 608277 w 891448"/>
              <a:gd name="connsiteY5898" fmla="*/ 292248 h 826530"/>
              <a:gd name="connsiteX5899" fmla="*/ 610199 w 891448"/>
              <a:gd name="connsiteY5899" fmla="*/ 292394 h 826530"/>
              <a:gd name="connsiteX5900" fmla="*/ 608646 w 891448"/>
              <a:gd name="connsiteY5900" fmla="*/ 291145 h 826530"/>
              <a:gd name="connsiteX5901" fmla="*/ 608277 w 891448"/>
              <a:gd name="connsiteY5901" fmla="*/ 289661 h 826530"/>
              <a:gd name="connsiteX5902" fmla="*/ 605395 w 891448"/>
              <a:gd name="connsiteY5902" fmla="*/ 287736 h 826530"/>
              <a:gd name="connsiteX5903" fmla="*/ 604878 w 891448"/>
              <a:gd name="connsiteY5903" fmla="*/ 285679 h 826530"/>
              <a:gd name="connsiteX5904" fmla="*/ 604361 w 891448"/>
              <a:gd name="connsiteY5904" fmla="*/ 284562 h 826530"/>
              <a:gd name="connsiteX5905" fmla="*/ 602217 w 891448"/>
              <a:gd name="connsiteY5905" fmla="*/ 284562 h 826530"/>
              <a:gd name="connsiteX5906" fmla="*/ 601331 w 891448"/>
              <a:gd name="connsiteY5906" fmla="*/ 283607 h 826530"/>
              <a:gd name="connsiteX5907" fmla="*/ 601996 w 891448"/>
              <a:gd name="connsiteY5907" fmla="*/ 283313 h 826530"/>
              <a:gd name="connsiteX5908" fmla="*/ 605469 w 891448"/>
              <a:gd name="connsiteY5908" fmla="*/ 283093 h 826530"/>
              <a:gd name="connsiteX5909" fmla="*/ 606059 w 891448"/>
              <a:gd name="connsiteY5909" fmla="*/ 282123 h 826530"/>
              <a:gd name="connsiteX5910" fmla="*/ 606948 w 891448"/>
              <a:gd name="connsiteY5910" fmla="*/ 282123 h 826530"/>
              <a:gd name="connsiteX5911" fmla="*/ 610124 w 891448"/>
              <a:gd name="connsiteY5911" fmla="*/ 285605 h 826530"/>
              <a:gd name="connsiteX5912" fmla="*/ 612857 w 891448"/>
              <a:gd name="connsiteY5912" fmla="*/ 287149 h 826530"/>
              <a:gd name="connsiteX5913" fmla="*/ 613820 w 891448"/>
              <a:gd name="connsiteY5913" fmla="*/ 287075 h 826530"/>
              <a:gd name="connsiteX5914" fmla="*/ 611307 w 891448"/>
              <a:gd name="connsiteY5914" fmla="*/ 285605 h 826530"/>
              <a:gd name="connsiteX5915" fmla="*/ 609533 w 891448"/>
              <a:gd name="connsiteY5915" fmla="*/ 282637 h 826530"/>
              <a:gd name="connsiteX5916" fmla="*/ 607169 w 891448"/>
              <a:gd name="connsiteY5916" fmla="*/ 280947 h 826530"/>
              <a:gd name="connsiteX5917" fmla="*/ 607097 w 891448"/>
              <a:gd name="connsiteY5917" fmla="*/ 279684 h 826530"/>
              <a:gd name="connsiteX5918" fmla="*/ 607907 w 891448"/>
              <a:gd name="connsiteY5918" fmla="*/ 277847 h 826530"/>
              <a:gd name="connsiteX5919" fmla="*/ 610866 w 891448"/>
              <a:gd name="connsiteY5919" fmla="*/ 277244 h 826530"/>
              <a:gd name="connsiteX5920" fmla="*/ 611899 w 891448"/>
              <a:gd name="connsiteY5920" fmla="*/ 277685 h 826530"/>
              <a:gd name="connsiteX5921" fmla="*/ 611602 w 891448"/>
              <a:gd name="connsiteY5921" fmla="*/ 279463 h 826530"/>
              <a:gd name="connsiteX5922" fmla="*/ 611899 w 891448"/>
              <a:gd name="connsiteY5922" fmla="*/ 280874 h 826530"/>
              <a:gd name="connsiteX5923" fmla="*/ 612785 w 891448"/>
              <a:gd name="connsiteY5923" fmla="*/ 279992 h 826530"/>
              <a:gd name="connsiteX5924" fmla="*/ 612710 w 891448"/>
              <a:gd name="connsiteY5924" fmla="*/ 278581 h 826530"/>
              <a:gd name="connsiteX5925" fmla="*/ 613896 w 891448"/>
              <a:gd name="connsiteY5925" fmla="*/ 277097 h 826530"/>
              <a:gd name="connsiteX5926" fmla="*/ 616186 w 891448"/>
              <a:gd name="connsiteY5926" fmla="*/ 277097 h 826530"/>
              <a:gd name="connsiteX5927" fmla="*/ 617294 w 891448"/>
              <a:gd name="connsiteY5927" fmla="*/ 279316 h 826530"/>
              <a:gd name="connsiteX5928" fmla="*/ 618180 w 891448"/>
              <a:gd name="connsiteY5928" fmla="*/ 280051 h 826530"/>
              <a:gd name="connsiteX5929" fmla="*/ 618920 w 891448"/>
              <a:gd name="connsiteY5929" fmla="*/ 282637 h 826530"/>
              <a:gd name="connsiteX5930" fmla="*/ 619880 w 891448"/>
              <a:gd name="connsiteY5930" fmla="*/ 281535 h 826530"/>
              <a:gd name="connsiteX5931" fmla="*/ 619880 w 891448"/>
              <a:gd name="connsiteY5931" fmla="*/ 279978 h 826530"/>
              <a:gd name="connsiteX5932" fmla="*/ 617955 w 891448"/>
              <a:gd name="connsiteY5932" fmla="*/ 277685 h 826530"/>
              <a:gd name="connsiteX5933" fmla="*/ 618550 w 891448"/>
              <a:gd name="connsiteY5933" fmla="*/ 276510 h 826530"/>
              <a:gd name="connsiteX5934" fmla="*/ 623646 w 891448"/>
              <a:gd name="connsiteY5934" fmla="*/ 275319 h 826530"/>
              <a:gd name="connsiteX5935" fmla="*/ 626604 w 891448"/>
              <a:gd name="connsiteY5935" fmla="*/ 273997 h 826530"/>
              <a:gd name="connsiteX5936" fmla="*/ 629118 w 891448"/>
              <a:gd name="connsiteY5936" fmla="*/ 273776 h 826530"/>
              <a:gd name="connsiteX5937" fmla="*/ 631408 w 891448"/>
              <a:gd name="connsiteY5937" fmla="*/ 272145 h 826530"/>
              <a:gd name="connsiteX5938" fmla="*/ 634364 w 891448"/>
              <a:gd name="connsiteY5938" fmla="*/ 273189 h 826530"/>
              <a:gd name="connsiteX5939" fmla="*/ 637616 w 891448"/>
              <a:gd name="connsiteY5939" fmla="*/ 273335 h 826530"/>
              <a:gd name="connsiteX5940" fmla="*/ 640726 w 891448"/>
              <a:gd name="connsiteY5940" fmla="*/ 274070 h 826530"/>
              <a:gd name="connsiteX5941" fmla="*/ 640983 w 891448"/>
              <a:gd name="connsiteY5941" fmla="*/ 275290 h 826530"/>
              <a:gd name="connsiteX5942" fmla="*/ 640426 w 891448"/>
              <a:gd name="connsiteY5942" fmla="*/ 276069 h 826530"/>
              <a:gd name="connsiteX5943" fmla="*/ 640017 w 891448"/>
              <a:gd name="connsiteY5943" fmla="*/ 280551 h 826530"/>
              <a:gd name="connsiteX5944" fmla="*/ 639537 w 891448"/>
              <a:gd name="connsiteY5944" fmla="*/ 281741 h 826530"/>
              <a:gd name="connsiteX5945" fmla="*/ 638205 w 891448"/>
              <a:gd name="connsiteY5945" fmla="*/ 283254 h 826530"/>
              <a:gd name="connsiteX5946" fmla="*/ 636837 w 891448"/>
              <a:gd name="connsiteY5946" fmla="*/ 285826 h 826530"/>
              <a:gd name="connsiteX5947" fmla="*/ 637316 w 891448"/>
              <a:gd name="connsiteY5947" fmla="*/ 286899 h 826530"/>
              <a:gd name="connsiteX5948" fmla="*/ 639131 w 891448"/>
              <a:gd name="connsiteY5948" fmla="*/ 287751 h 826530"/>
              <a:gd name="connsiteX5949" fmla="*/ 639909 w 891448"/>
              <a:gd name="connsiteY5949" fmla="*/ 289382 h 826530"/>
              <a:gd name="connsiteX5950" fmla="*/ 639537 w 891448"/>
              <a:gd name="connsiteY5950" fmla="*/ 290455 h 826530"/>
              <a:gd name="connsiteX5951" fmla="*/ 636729 w 891448"/>
              <a:gd name="connsiteY5951" fmla="*/ 293585 h 826530"/>
              <a:gd name="connsiteX5952" fmla="*/ 636211 w 891448"/>
              <a:gd name="connsiteY5952" fmla="*/ 294834 h 826530"/>
              <a:gd name="connsiteX5953" fmla="*/ 635990 w 891448"/>
              <a:gd name="connsiteY5953" fmla="*/ 296832 h 826530"/>
              <a:gd name="connsiteX5954" fmla="*/ 637616 w 891448"/>
              <a:gd name="connsiteY5954" fmla="*/ 298302 h 826530"/>
              <a:gd name="connsiteX5955" fmla="*/ 637543 w 891448"/>
              <a:gd name="connsiteY5955" fmla="*/ 299272 h 826530"/>
              <a:gd name="connsiteX5956" fmla="*/ 636211 w 891448"/>
              <a:gd name="connsiteY5956" fmla="*/ 301417 h 826530"/>
              <a:gd name="connsiteX5957" fmla="*/ 634658 w 891448"/>
              <a:gd name="connsiteY5957" fmla="*/ 301564 h 826530"/>
              <a:gd name="connsiteX5958" fmla="*/ 633256 w 891448"/>
              <a:gd name="connsiteY5958" fmla="*/ 303180 h 826530"/>
              <a:gd name="connsiteX5959" fmla="*/ 631483 w 891448"/>
              <a:gd name="connsiteY5959" fmla="*/ 303695 h 826530"/>
              <a:gd name="connsiteX5960" fmla="*/ 630076 w 891448"/>
              <a:gd name="connsiteY5960" fmla="*/ 305032 h 826530"/>
              <a:gd name="connsiteX5961" fmla="*/ 628823 w 891448"/>
              <a:gd name="connsiteY5961" fmla="*/ 306810 h 826530"/>
              <a:gd name="connsiteX5962" fmla="*/ 627493 w 891448"/>
              <a:gd name="connsiteY5962" fmla="*/ 308353 h 826530"/>
              <a:gd name="connsiteX5963" fmla="*/ 628898 w 891448"/>
              <a:gd name="connsiteY5963" fmla="*/ 308206 h 826530"/>
              <a:gd name="connsiteX5964" fmla="*/ 631042 w 891448"/>
              <a:gd name="connsiteY5964" fmla="*/ 306061 h 826530"/>
              <a:gd name="connsiteX5965" fmla="*/ 633627 w 891448"/>
              <a:gd name="connsiteY5965" fmla="*/ 304062 h 826530"/>
              <a:gd name="connsiteX5966" fmla="*/ 634660 w 891448"/>
              <a:gd name="connsiteY5966" fmla="*/ 304150 h 826530"/>
              <a:gd name="connsiteX5967" fmla="*/ 635547 w 891448"/>
              <a:gd name="connsiteY5967" fmla="*/ 304003 h 826530"/>
              <a:gd name="connsiteX5968" fmla="*/ 634219 w 891448"/>
              <a:gd name="connsiteY5968" fmla="*/ 305473 h 826530"/>
              <a:gd name="connsiteX5969" fmla="*/ 633775 w 891448"/>
              <a:gd name="connsiteY5969" fmla="*/ 306957 h 826530"/>
              <a:gd name="connsiteX5970" fmla="*/ 630893 w 891448"/>
              <a:gd name="connsiteY5970" fmla="*/ 309617 h 826530"/>
              <a:gd name="connsiteX5971" fmla="*/ 628973 w 891448"/>
              <a:gd name="connsiteY5971" fmla="*/ 310572 h 826530"/>
              <a:gd name="connsiteX5972" fmla="*/ 628824 w 891448"/>
              <a:gd name="connsiteY5972" fmla="*/ 311306 h 826530"/>
              <a:gd name="connsiteX5973" fmla="*/ 628973 w 891448"/>
              <a:gd name="connsiteY5973" fmla="*/ 312276 h 826530"/>
              <a:gd name="connsiteX5974" fmla="*/ 628676 w 891448"/>
              <a:gd name="connsiteY5974" fmla="*/ 313305 h 826530"/>
              <a:gd name="connsiteX5975" fmla="*/ 627642 w 891448"/>
              <a:gd name="connsiteY5975" fmla="*/ 312717 h 826530"/>
              <a:gd name="connsiteX5976" fmla="*/ 626310 w 891448"/>
              <a:gd name="connsiteY5976" fmla="*/ 312864 h 826530"/>
              <a:gd name="connsiteX5977" fmla="*/ 626385 w 891448"/>
              <a:gd name="connsiteY5977" fmla="*/ 313966 h 826530"/>
              <a:gd name="connsiteX5978" fmla="*/ 627273 w 891448"/>
              <a:gd name="connsiteY5978" fmla="*/ 314040 h 826530"/>
              <a:gd name="connsiteX5979" fmla="*/ 628084 w 891448"/>
              <a:gd name="connsiteY5979" fmla="*/ 314936 h 826530"/>
              <a:gd name="connsiteX5980" fmla="*/ 627938 w 891448"/>
              <a:gd name="connsiteY5980" fmla="*/ 316479 h 826530"/>
              <a:gd name="connsiteX5981" fmla="*/ 626363 w 891448"/>
              <a:gd name="connsiteY5981" fmla="*/ 317669 h 826530"/>
              <a:gd name="connsiteX5982" fmla="*/ 628028 w 891448"/>
              <a:gd name="connsiteY5982" fmla="*/ 317669 h 826530"/>
              <a:gd name="connsiteX5983" fmla="*/ 628879 w 891448"/>
              <a:gd name="connsiteY5983" fmla="*/ 316479 h 826530"/>
              <a:gd name="connsiteX5984" fmla="*/ 630325 w 891448"/>
              <a:gd name="connsiteY5984" fmla="*/ 315921 h 826530"/>
              <a:gd name="connsiteX5985" fmla="*/ 631622 w 891448"/>
              <a:gd name="connsiteY5985" fmla="*/ 314069 h 826530"/>
              <a:gd name="connsiteX5986" fmla="*/ 631659 w 891448"/>
              <a:gd name="connsiteY5986" fmla="*/ 312629 h 826530"/>
              <a:gd name="connsiteX5987" fmla="*/ 633544 w 891448"/>
              <a:gd name="connsiteY5987" fmla="*/ 311953 h 826530"/>
              <a:gd name="connsiteX5988" fmla="*/ 634288 w 891448"/>
              <a:gd name="connsiteY5988" fmla="*/ 310248 h 826530"/>
              <a:gd name="connsiteX5989" fmla="*/ 634879 w 891448"/>
              <a:gd name="connsiteY5989" fmla="*/ 310763 h 826530"/>
              <a:gd name="connsiteX5990" fmla="*/ 634879 w 891448"/>
              <a:gd name="connsiteY5990" fmla="*/ 313364 h 826530"/>
              <a:gd name="connsiteX5991" fmla="*/ 636025 w 891448"/>
              <a:gd name="connsiteY5991" fmla="*/ 314113 h 826530"/>
              <a:gd name="connsiteX5992" fmla="*/ 636025 w 891448"/>
              <a:gd name="connsiteY5992" fmla="*/ 311806 h 826530"/>
              <a:gd name="connsiteX5993" fmla="*/ 635509 w 891448"/>
              <a:gd name="connsiteY5993" fmla="*/ 309690 h 826530"/>
              <a:gd name="connsiteX5994" fmla="*/ 635915 w 891448"/>
              <a:gd name="connsiteY5994" fmla="*/ 308206 h 826530"/>
              <a:gd name="connsiteX5995" fmla="*/ 636842 w 891448"/>
              <a:gd name="connsiteY5995" fmla="*/ 307574 h 826530"/>
              <a:gd name="connsiteX5996" fmla="*/ 638730 w 891448"/>
              <a:gd name="connsiteY5996" fmla="*/ 308059 h 826530"/>
              <a:gd name="connsiteX5997" fmla="*/ 638470 w 891448"/>
              <a:gd name="connsiteY5997" fmla="*/ 310366 h 826530"/>
              <a:gd name="connsiteX5998" fmla="*/ 639097 w 891448"/>
              <a:gd name="connsiteY5998" fmla="*/ 311453 h 826530"/>
              <a:gd name="connsiteX5999" fmla="*/ 640130 w 891448"/>
              <a:gd name="connsiteY5999" fmla="*/ 310425 h 826530"/>
              <a:gd name="connsiteX6000" fmla="*/ 642276 w 891448"/>
              <a:gd name="connsiteY6000" fmla="*/ 308206 h 826530"/>
              <a:gd name="connsiteX6001" fmla="*/ 642867 w 891448"/>
              <a:gd name="connsiteY6001" fmla="*/ 309984 h 826530"/>
              <a:gd name="connsiteX6002" fmla="*/ 644198 w 891448"/>
              <a:gd name="connsiteY6002" fmla="*/ 311453 h 826530"/>
              <a:gd name="connsiteX6003" fmla="*/ 643607 w 891448"/>
              <a:gd name="connsiteY6003" fmla="*/ 313158 h 826530"/>
              <a:gd name="connsiteX6004" fmla="*/ 641094 w 891448"/>
              <a:gd name="connsiteY6004" fmla="*/ 316626 h 826530"/>
              <a:gd name="connsiteX6005" fmla="*/ 639097 w 891448"/>
              <a:gd name="connsiteY6005" fmla="*/ 318184 h 826530"/>
              <a:gd name="connsiteX6006" fmla="*/ 638135 w 891448"/>
              <a:gd name="connsiteY6006" fmla="*/ 319594 h 826530"/>
              <a:gd name="connsiteX6007" fmla="*/ 640060 w 891448"/>
              <a:gd name="connsiteY6007" fmla="*/ 320035 h 826530"/>
              <a:gd name="connsiteX6008" fmla="*/ 641834 w 891448"/>
              <a:gd name="connsiteY6008" fmla="*/ 320917 h 826530"/>
              <a:gd name="connsiteX6009" fmla="*/ 643161 w 891448"/>
              <a:gd name="connsiteY6009" fmla="*/ 320035 h 826530"/>
              <a:gd name="connsiteX6010" fmla="*/ 642054 w 891448"/>
              <a:gd name="connsiteY6010" fmla="*/ 318698 h 826530"/>
              <a:gd name="connsiteX6011" fmla="*/ 642940 w 891448"/>
              <a:gd name="connsiteY6011" fmla="*/ 316714 h 826530"/>
              <a:gd name="connsiteX6012" fmla="*/ 644565 w 891448"/>
              <a:gd name="connsiteY6012" fmla="*/ 314774 h 826530"/>
              <a:gd name="connsiteX6013" fmla="*/ 645970 w 891448"/>
              <a:gd name="connsiteY6013" fmla="*/ 317375 h 826530"/>
              <a:gd name="connsiteX6014" fmla="*/ 646044 w 891448"/>
              <a:gd name="connsiteY6014" fmla="*/ 319212 h 826530"/>
              <a:gd name="connsiteX6015" fmla="*/ 646561 w 891448"/>
              <a:gd name="connsiteY6015" fmla="*/ 317890 h 826530"/>
              <a:gd name="connsiteX6016" fmla="*/ 646265 w 891448"/>
              <a:gd name="connsiteY6016" fmla="*/ 315377 h 826530"/>
              <a:gd name="connsiteX6017" fmla="*/ 645230 w 891448"/>
              <a:gd name="connsiteY6017" fmla="*/ 313452 h 826530"/>
              <a:gd name="connsiteX6018" fmla="*/ 645155 w 891448"/>
              <a:gd name="connsiteY6018" fmla="*/ 309690 h 826530"/>
              <a:gd name="connsiteX6019" fmla="*/ 645970 w 891448"/>
              <a:gd name="connsiteY6019" fmla="*/ 309249 h 826530"/>
              <a:gd name="connsiteX6020" fmla="*/ 648114 w 891448"/>
              <a:gd name="connsiteY6020" fmla="*/ 310204 h 826530"/>
              <a:gd name="connsiteX6021" fmla="*/ 647669 w 891448"/>
              <a:gd name="connsiteY6021" fmla="*/ 312129 h 826530"/>
              <a:gd name="connsiteX6022" fmla="*/ 647005 w 891448"/>
              <a:gd name="connsiteY6022" fmla="*/ 313672 h 826530"/>
              <a:gd name="connsiteX6023" fmla="*/ 648113 w 891448"/>
              <a:gd name="connsiteY6023" fmla="*/ 313158 h 826530"/>
              <a:gd name="connsiteX6024" fmla="*/ 649738 w 891448"/>
              <a:gd name="connsiteY6024" fmla="*/ 312864 h 826530"/>
              <a:gd name="connsiteX6025" fmla="*/ 653062 w 891448"/>
              <a:gd name="connsiteY6025" fmla="*/ 316038 h 826530"/>
              <a:gd name="connsiteX6026" fmla="*/ 653062 w 891448"/>
              <a:gd name="connsiteY6026" fmla="*/ 317375 h 826530"/>
              <a:gd name="connsiteX6027" fmla="*/ 655353 w 891448"/>
              <a:gd name="connsiteY6027" fmla="*/ 317375 h 826530"/>
              <a:gd name="connsiteX6028" fmla="*/ 656830 w 891448"/>
              <a:gd name="connsiteY6028" fmla="*/ 318257 h 826530"/>
              <a:gd name="connsiteX6029" fmla="*/ 657792 w 891448"/>
              <a:gd name="connsiteY6029" fmla="*/ 318257 h 826530"/>
              <a:gd name="connsiteX6030" fmla="*/ 656830 w 891448"/>
              <a:gd name="connsiteY6030" fmla="*/ 316185 h 826530"/>
              <a:gd name="connsiteX6031" fmla="*/ 655428 w 891448"/>
              <a:gd name="connsiteY6031" fmla="*/ 315891 h 826530"/>
              <a:gd name="connsiteX6032" fmla="*/ 654835 w 891448"/>
              <a:gd name="connsiteY6032" fmla="*/ 314936 h 826530"/>
              <a:gd name="connsiteX6033" fmla="*/ 651141 w 891448"/>
              <a:gd name="connsiteY6033" fmla="*/ 311689 h 826530"/>
              <a:gd name="connsiteX6034" fmla="*/ 649736 w 891448"/>
              <a:gd name="connsiteY6034" fmla="*/ 311248 h 826530"/>
              <a:gd name="connsiteX6035" fmla="*/ 649071 w 891448"/>
              <a:gd name="connsiteY6035" fmla="*/ 310278 h 826530"/>
              <a:gd name="connsiteX6036" fmla="*/ 651141 w 891448"/>
              <a:gd name="connsiteY6036" fmla="*/ 307177 h 826530"/>
              <a:gd name="connsiteX6037" fmla="*/ 653432 w 891448"/>
              <a:gd name="connsiteY6037" fmla="*/ 307104 h 826530"/>
              <a:gd name="connsiteX6038" fmla="*/ 655351 w 891448"/>
              <a:gd name="connsiteY6038" fmla="*/ 305326 h 826530"/>
              <a:gd name="connsiteX6039" fmla="*/ 658381 w 891448"/>
              <a:gd name="connsiteY6039" fmla="*/ 304811 h 826530"/>
              <a:gd name="connsiteX6040" fmla="*/ 660894 w 891448"/>
              <a:gd name="connsiteY6040" fmla="*/ 305032 h 826530"/>
              <a:gd name="connsiteX6041" fmla="*/ 661782 w 891448"/>
              <a:gd name="connsiteY6041" fmla="*/ 305987 h 826530"/>
              <a:gd name="connsiteX6042" fmla="*/ 662741 w 891448"/>
              <a:gd name="connsiteY6042" fmla="*/ 305840 h 826530"/>
              <a:gd name="connsiteX6043" fmla="*/ 665548 w 891448"/>
              <a:gd name="connsiteY6043" fmla="*/ 307177 h 826530"/>
              <a:gd name="connsiteX6044" fmla="*/ 665699 w 891448"/>
              <a:gd name="connsiteY6044" fmla="*/ 308426 h 826530"/>
              <a:gd name="connsiteX6045" fmla="*/ 667322 w 891448"/>
              <a:gd name="connsiteY6045" fmla="*/ 309837 h 826530"/>
              <a:gd name="connsiteX6046" fmla="*/ 668582 w 891448"/>
              <a:gd name="connsiteY6046" fmla="*/ 310351 h 826530"/>
              <a:gd name="connsiteX6047" fmla="*/ 668801 w 891448"/>
              <a:gd name="connsiteY6047" fmla="*/ 311982 h 826530"/>
              <a:gd name="connsiteX6048" fmla="*/ 669837 w 891448"/>
              <a:gd name="connsiteY6048" fmla="*/ 311909 h 826530"/>
              <a:gd name="connsiteX6049" fmla="*/ 670280 w 891448"/>
              <a:gd name="connsiteY6049" fmla="*/ 311086 h 826530"/>
              <a:gd name="connsiteX6050" fmla="*/ 671906 w 891448"/>
              <a:gd name="connsiteY6050" fmla="*/ 311395 h 826530"/>
              <a:gd name="connsiteX6051" fmla="*/ 672647 w 891448"/>
              <a:gd name="connsiteY6051" fmla="*/ 313011 h 826530"/>
              <a:gd name="connsiteX6052" fmla="*/ 674863 w 891448"/>
              <a:gd name="connsiteY6052" fmla="*/ 314054 h 826530"/>
              <a:gd name="connsiteX6053" fmla="*/ 674938 w 891448"/>
              <a:gd name="connsiteY6053" fmla="*/ 315377 h 826530"/>
              <a:gd name="connsiteX6054" fmla="*/ 674789 w 891448"/>
              <a:gd name="connsiteY6054" fmla="*/ 316788 h 826530"/>
              <a:gd name="connsiteX6055" fmla="*/ 675307 w 891448"/>
              <a:gd name="connsiteY6055" fmla="*/ 317816 h 826530"/>
              <a:gd name="connsiteX6056" fmla="*/ 675527 w 891448"/>
              <a:gd name="connsiteY6056" fmla="*/ 319153 h 826530"/>
              <a:gd name="connsiteX6057" fmla="*/ 673753 w 891448"/>
              <a:gd name="connsiteY6057" fmla="*/ 321225 h 826530"/>
              <a:gd name="connsiteX6058" fmla="*/ 672125 w 891448"/>
              <a:gd name="connsiteY6058" fmla="*/ 320917 h 826530"/>
              <a:gd name="connsiteX6059" fmla="*/ 670278 w 891448"/>
              <a:gd name="connsiteY6059" fmla="*/ 320403 h 826530"/>
              <a:gd name="connsiteX6060" fmla="*/ 667396 w 891448"/>
              <a:gd name="connsiteY6060" fmla="*/ 321225 h 826530"/>
              <a:gd name="connsiteX6061" fmla="*/ 664293 w 891448"/>
              <a:gd name="connsiteY6061" fmla="*/ 324105 h 826530"/>
              <a:gd name="connsiteX6062" fmla="*/ 667765 w 891448"/>
              <a:gd name="connsiteY6062" fmla="*/ 321887 h 826530"/>
              <a:gd name="connsiteX6063" fmla="*/ 671092 w 891448"/>
              <a:gd name="connsiteY6063" fmla="*/ 321666 h 826530"/>
              <a:gd name="connsiteX6064" fmla="*/ 671758 w 891448"/>
              <a:gd name="connsiteY6064" fmla="*/ 322695 h 826530"/>
              <a:gd name="connsiteX6065" fmla="*/ 670352 w 891448"/>
              <a:gd name="connsiteY6065" fmla="*/ 324105 h 826530"/>
              <a:gd name="connsiteX6066" fmla="*/ 668137 w 891448"/>
              <a:gd name="connsiteY6066" fmla="*/ 325502 h 826530"/>
              <a:gd name="connsiteX6067" fmla="*/ 665846 w 891448"/>
              <a:gd name="connsiteY6067" fmla="*/ 328837 h 826530"/>
              <a:gd name="connsiteX6068" fmla="*/ 664218 w 891448"/>
              <a:gd name="connsiteY6068" fmla="*/ 330086 h 826530"/>
              <a:gd name="connsiteX6069" fmla="*/ 663111 w 891448"/>
              <a:gd name="connsiteY6069" fmla="*/ 330233 h 826530"/>
              <a:gd name="connsiteX6070" fmla="*/ 662816 w 891448"/>
              <a:gd name="connsiteY6070" fmla="*/ 331791 h 826530"/>
              <a:gd name="connsiteX6071" fmla="*/ 663849 w 891448"/>
              <a:gd name="connsiteY6071" fmla="*/ 331938 h 826530"/>
              <a:gd name="connsiteX6072" fmla="*/ 667545 w 891448"/>
              <a:gd name="connsiteY6072" fmla="*/ 328161 h 826530"/>
              <a:gd name="connsiteX6073" fmla="*/ 669095 w 891448"/>
              <a:gd name="connsiteY6073" fmla="*/ 325722 h 826530"/>
              <a:gd name="connsiteX6074" fmla="*/ 671758 w 891448"/>
              <a:gd name="connsiteY6074" fmla="*/ 324767 h 826530"/>
              <a:gd name="connsiteX6075" fmla="*/ 673899 w 891448"/>
              <a:gd name="connsiteY6075" fmla="*/ 322695 h 826530"/>
              <a:gd name="connsiteX6076" fmla="*/ 675969 w 891448"/>
              <a:gd name="connsiteY6076" fmla="*/ 323356 h 826530"/>
              <a:gd name="connsiteX6077" fmla="*/ 676858 w 891448"/>
              <a:gd name="connsiteY6077" fmla="*/ 324253 h 826530"/>
              <a:gd name="connsiteX6078" fmla="*/ 678260 w 891448"/>
              <a:gd name="connsiteY6078" fmla="*/ 324399 h 826530"/>
              <a:gd name="connsiteX6079" fmla="*/ 678260 w 891448"/>
              <a:gd name="connsiteY6079" fmla="*/ 325884 h 826530"/>
              <a:gd name="connsiteX6080" fmla="*/ 677446 w 891448"/>
              <a:gd name="connsiteY6080" fmla="*/ 327426 h 826530"/>
              <a:gd name="connsiteX6081" fmla="*/ 677596 w 891448"/>
              <a:gd name="connsiteY6081" fmla="*/ 328984 h 826530"/>
              <a:gd name="connsiteX6082" fmla="*/ 675377 w 891448"/>
              <a:gd name="connsiteY6082" fmla="*/ 329719 h 826530"/>
              <a:gd name="connsiteX6083" fmla="*/ 674343 w 891448"/>
              <a:gd name="connsiteY6083" fmla="*/ 331791 h 826530"/>
              <a:gd name="connsiteX6084" fmla="*/ 672200 w 891448"/>
              <a:gd name="connsiteY6084" fmla="*/ 331938 h 826530"/>
              <a:gd name="connsiteX6085" fmla="*/ 671241 w 891448"/>
              <a:gd name="connsiteY6085" fmla="*/ 331203 h 826530"/>
              <a:gd name="connsiteX6086" fmla="*/ 669393 w 891448"/>
              <a:gd name="connsiteY6086" fmla="*/ 331203 h 826530"/>
              <a:gd name="connsiteX6087" fmla="*/ 668360 w 891448"/>
              <a:gd name="connsiteY6087" fmla="*/ 332526 h 826530"/>
              <a:gd name="connsiteX6088" fmla="*/ 670426 w 891448"/>
              <a:gd name="connsiteY6088" fmla="*/ 332526 h 826530"/>
              <a:gd name="connsiteX6089" fmla="*/ 670872 w 891448"/>
              <a:gd name="connsiteY6089" fmla="*/ 333642 h 826530"/>
              <a:gd name="connsiteX6090" fmla="*/ 667322 w 891448"/>
              <a:gd name="connsiteY6090" fmla="*/ 335553 h 826530"/>
              <a:gd name="connsiteX6091" fmla="*/ 668656 w 891448"/>
              <a:gd name="connsiteY6091" fmla="*/ 335846 h 826530"/>
              <a:gd name="connsiteX6092" fmla="*/ 669837 w 891448"/>
              <a:gd name="connsiteY6092" fmla="*/ 334671 h 826530"/>
              <a:gd name="connsiteX6093" fmla="*/ 672056 w 891448"/>
              <a:gd name="connsiteY6093" fmla="*/ 334010 h 826530"/>
              <a:gd name="connsiteX6094" fmla="*/ 673238 w 891448"/>
              <a:gd name="connsiteY6094" fmla="*/ 333334 h 826530"/>
              <a:gd name="connsiteX6095" fmla="*/ 673534 w 891448"/>
              <a:gd name="connsiteY6095" fmla="*/ 334304 h 826530"/>
              <a:gd name="connsiteX6096" fmla="*/ 672720 w 891448"/>
              <a:gd name="connsiteY6096" fmla="*/ 335406 h 826530"/>
              <a:gd name="connsiteX6097" fmla="*/ 670576 w 891448"/>
              <a:gd name="connsiteY6097" fmla="*/ 335846 h 826530"/>
              <a:gd name="connsiteX6098" fmla="*/ 668657 w 891448"/>
              <a:gd name="connsiteY6098" fmla="*/ 337404 h 826530"/>
              <a:gd name="connsiteX6099" fmla="*/ 670137 w 891448"/>
              <a:gd name="connsiteY6099" fmla="*/ 337184 h 826530"/>
              <a:gd name="connsiteX6100" fmla="*/ 670725 w 891448"/>
              <a:gd name="connsiteY6100" fmla="*/ 337625 h 826530"/>
              <a:gd name="connsiteX6101" fmla="*/ 669617 w 891448"/>
              <a:gd name="connsiteY6101" fmla="*/ 339403 h 826530"/>
              <a:gd name="connsiteX6102" fmla="*/ 667474 w 891448"/>
              <a:gd name="connsiteY6102" fmla="*/ 341254 h 826530"/>
              <a:gd name="connsiteX6103" fmla="*/ 665995 w 891448"/>
              <a:gd name="connsiteY6103" fmla="*/ 342503 h 826530"/>
              <a:gd name="connsiteX6104" fmla="*/ 667324 w 891448"/>
              <a:gd name="connsiteY6104" fmla="*/ 342724 h 826530"/>
              <a:gd name="connsiteX6105" fmla="*/ 669693 w 891448"/>
              <a:gd name="connsiteY6105" fmla="*/ 341166 h 826530"/>
              <a:gd name="connsiteX6106" fmla="*/ 671317 w 891448"/>
              <a:gd name="connsiteY6106" fmla="*/ 337992 h 826530"/>
              <a:gd name="connsiteX6107" fmla="*/ 672648 w 891448"/>
              <a:gd name="connsiteY6107" fmla="*/ 336376 h 826530"/>
              <a:gd name="connsiteX6108" fmla="*/ 675752 w 891448"/>
              <a:gd name="connsiteY6108" fmla="*/ 334083 h 826530"/>
              <a:gd name="connsiteX6109" fmla="*/ 676269 w 891448"/>
              <a:gd name="connsiteY6109" fmla="*/ 334818 h 826530"/>
              <a:gd name="connsiteX6110" fmla="*/ 676269 w 891448"/>
              <a:gd name="connsiteY6110" fmla="*/ 335846 h 826530"/>
              <a:gd name="connsiteX6111" fmla="*/ 677971 w 891448"/>
              <a:gd name="connsiteY6111" fmla="*/ 335038 h 826530"/>
              <a:gd name="connsiteX6112" fmla="*/ 678265 w 891448"/>
              <a:gd name="connsiteY6112" fmla="*/ 333628 h 826530"/>
              <a:gd name="connsiteX6113" fmla="*/ 680777 w 891448"/>
              <a:gd name="connsiteY6113" fmla="*/ 332011 h 826530"/>
              <a:gd name="connsiteX6114" fmla="*/ 682109 w 891448"/>
              <a:gd name="connsiteY6114" fmla="*/ 332158 h 826530"/>
              <a:gd name="connsiteX6115" fmla="*/ 681963 w 891448"/>
              <a:gd name="connsiteY6115" fmla="*/ 333407 h 826530"/>
              <a:gd name="connsiteX6116" fmla="*/ 678855 w 891448"/>
              <a:gd name="connsiteY6116" fmla="*/ 336067 h 826530"/>
              <a:gd name="connsiteX6117" fmla="*/ 675383 w 891448"/>
              <a:gd name="connsiteY6117" fmla="*/ 338359 h 826530"/>
              <a:gd name="connsiteX6118" fmla="*/ 673978 w 891448"/>
              <a:gd name="connsiteY6118" fmla="*/ 338741 h 826530"/>
              <a:gd name="connsiteX6119" fmla="*/ 673978 w 891448"/>
              <a:gd name="connsiteY6119" fmla="*/ 339697 h 826530"/>
              <a:gd name="connsiteX6120" fmla="*/ 674866 w 891448"/>
              <a:gd name="connsiteY6120" fmla="*/ 340137 h 826530"/>
              <a:gd name="connsiteX6121" fmla="*/ 673831 w 891448"/>
              <a:gd name="connsiteY6121" fmla="*/ 341915 h 826530"/>
              <a:gd name="connsiteX6122" fmla="*/ 673421 w 891448"/>
              <a:gd name="connsiteY6122" fmla="*/ 343738 h 826530"/>
              <a:gd name="connsiteX6123" fmla="*/ 674050 w 891448"/>
              <a:gd name="connsiteY6123" fmla="*/ 344002 h 826530"/>
              <a:gd name="connsiteX6124" fmla="*/ 675233 w 891448"/>
              <a:gd name="connsiteY6124" fmla="*/ 342327 h 826530"/>
              <a:gd name="connsiteX6125" fmla="*/ 675642 w 891448"/>
              <a:gd name="connsiteY6125" fmla="*/ 340549 h 826530"/>
              <a:gd name="connsiteX6126" fmla="*/ 678419 w 891448"/>
              <a:gd name="connsiteY6126" fmla="*/ 338227 h 826530"/>
              <a:gd name="connsiteX6127" fmla="*/ 680567 w 891448"/>
              <a:gd name="connsiteY6127" fmla="*/ 336846 h 826530"/>
              <a:gd name="connsiteX6128" fmla="*/ 680491 w 891448"/>
              <a:gd name="connsiteY6128" fmla="*/ 338183 h 826530"/>
              <a:gd name="connsiteX6129" fmla="*/ 680751 w 891448"/>
              <a:gd name="connsiteY6129" fmla="*/ 339373 h 826530"/>
              <a:gd name="connsiteX6130" fmla="*/ 679752 w 891448"/>
              <a:gd name="connsiteY6130" fmla="*/ 340666 h 826530"/>
              <a:gd name="connsiteX6131" fmla="*/ 677268 w 891448"/>
              <a:gd name="connsiteY6131" fmla="*/ 343032 h 826530"/>
              <a:gd name="connsiteX6132" fmla="*/ 676974 w 891448"/>
              <a:gd name="connsiteY6132" fmla="*/ 344296 h 826530"/>
              <a:gd name="connsiteX6133" fmla="*/ 675417 w 891448"/>
              <a:gd name="connsiteY6133" fmla="*/ 347044 h 826530"/>
              <a:gd name="connsiteX6134" fmla="*/ 674343 w 891448"/>
              <a:gd name="connsiteY6134" fmla="*/ 347970 h 826530"/>
              <a:gd name="connsiteX6135" fmla="*/ 674454 w 891448"/>
              <a:gd name="connsiteY6135" fmla="*/ 348484 h 826530"/>
              <a:gd name="connsiteX6136" fmla="*/ 676306 w 891448"/>
              <a:gd name="connsiteY6136" fmla="*/ 347970 h 826530"/>
              <a:gd name="connsiteX6137" fmla="*/ 677083 w 891448"/>
              <a:gd name="connsiteY6137" fmla="*/ 346456 h 826530"/>
              <a:gd name="connsiteX6138" fmla="*/ 679600 w 891448"/>
              <a:gd name="connsiteY6138" fmla="*/ 343032 h 826530"/>
              <a:gd name="connsiteX6139" fmla="*/ 681195 w 891448"/>
              <a:gd name="connsiteY6139" fmla="*/ 342342 h 826530"/>
              <a:gd name="connsiteX6140" fmla="*/ 682009 w 891448"/>
              <a:gd name="connsiteY6140" fmla="*/ 343679 h 826530"/>
              <a:gd name="connsiteX6141" fmla="*/ 682529 w 891448"/>
              <a:gd name="connsiteY6141" fmla="*/ 344046 h 826530"/>
              <a:gd name="connsiteX6142" fmla="*/ 682454 w 891448"/>
              <a:gd name="connsiteY6142" fmla="*/ 345075 h 826530"/>
              <a:gd name="connsiteX6143" fmla="*/ 681083 w 891448"/>
              <a:gd name="connsiteY6143" fmla="*/ 345589 h 826530"/>
              <a:gd name="connsiteX6144" fmla="*/ 679268 w 891448"/>
              <a:gd name="connsiteY6144" fmla="*/ 348264 h 826530"/>
              <a:gd name="connsiteX6145" fmla="*/ 678788 w 891448"/>
              <a:gd name="connsiteY6145" fmla="*/ 350820 h 826530"/>
              <a:gd name="connsiteX6146" fmla="*/ 679565 w 891448"/>
              <a:gd name="connsiteY6146" fmla="*/ 351158 h 826530"/>
              <a:gd name="connsiteX6147" fmla="*/ 680306 w 891448"/>
              <a:gd name="connsiteY6147" fmla="*/ 349748 h 826530"/>
              <a:gd name="connsiteX6148" fmla="*/ 680714 w 891448"/>
              <a:gd name="connsiteY6148" fmla="*/ 348161 h 826530"/>
              <a:gd name="connsiteX6149" fmla="*/ 682046 w 891448"/>
              <a:gd name="connsiteY6149" fmla="*/ 346147 h 826530"/>
              <a:gd name="connsiteX6150" fmla="*/ 684154 w 891448"/>
              <a:gd name="connsiteY6150" fmla="*/ 345222 h 826530"/>
              <a:gd name="connsiteX6151" fmla="*/ 684154 w 891448"/>
              <a:gd name="connsiteY6151" fmla="*/ 343223 h 826530"/>
              <a:gd name="connsiteX6152" fmla="*/ 684970 w 891448"/>
              <a:gd name="connsiteY6152" fmla="*/ 341666 h 826530"/>
              <a:gd name="connsiteX6153" fmla="*/ 686525 w 891448"/>
              <a:gd name="connsiteY6153" fmla="*/ 340857 h 826530"/>
              <a:gd name="connsiteX6154" fmla="*/ 686748 w 891448"/>
              <a:gd name="connsiteY6154" fmla="*/ 339373 h 826530"/>
              <a:gd name="connsiteX6155" fmla="*/ 687303 w 891448"/>
              <a:gd name="connsiteY6155" fmla="*/ 338330 h 826530"/>
              <a:gd name="connsiteX6156" fmla="*/ 688226 w 891448"/>
              <a:gd name="connsiteY6156" fmla="*/ 337963 h 826530"/>
              <a:gd name="connsiteX6157" fmla="*/ 689152 w 891448"/>
              <a:gd name="connsiteY6157" fmla="*/ 336508 h 826530"/>
              <a:gd name="connsiteX6158" fmla="*/ 689297 w 891448"/>
              <a:gd name="connsiteY6158" fmla="*/ 335097 h 826530"/>
              <a:gd name="connsiteX6159" fmla="*/ 690113 w 891448"/>
              <a:gd name="connsiteY6159" fmla="*/ 334700 h 826530"/>
              <a:gd name="connsiteX6160" fmla="*/ 691671 w 891448"/>
              <a:gd name="connsiteY6160" fmla="*/ 337845 h 826530"/>
              <a:gd name="connsiteX6161" fmla="*/ 693114 w 891448"/>
              <a:gd name="connsiteY6161" fmla="*/ 338697 h 826530"/>
              <a:gd name="connsiteX6162" fmla="*/ 694890 w 891448"/>
              <a:gd name="connsiteY6162" fmla="*/ 340549 h 826530"/>
              <a:gd name="connsiteX6163" fmla="*/ 695296 w 891448"/>
              <a:gd name="connsiteY6163" fmla="*/ 342371 h 826530"/>
              <a:gd name="connsiteX6164" fmla="*/ 695704 w 891448"/>
              <a:gd name="connsiteY6164" fmla="*/ 344340 h 826530"/>
              <a:gd name="connsiteX6165" fmla="*/ 697594 w 891448"/>
              <a:gd name="connsiteY6165" fmla="*/ 346441 h 826530"/>
              <a:gd name="connsiteX6166" fmla="*/ 697741 w 891448"/>
              <a:gd name="connsiteY6166" fmla="*/ 347338 h 826530"/>
              <a:gd name="connsiteX6167" fmla="*/ 696407 w 891448"/>
              <a:gd name="connsiteY6167" fmla="*/ 348675 h 826530"/>
              <a:gd name="connsiteX6168" fmla="*/ 694448 w 891448"/>
              <a:gd name="connsiteY6168" fmla="*/ 351085 h 826530"/>
              <a:gd name="connsiteX6169" fmla="*/ 693262 w 891448"/>
              <a:gd name="connsiteY6169" fmla="*/ 351114 h 826530"/>
              <a:gd name="connsiteX6170" fmla="*/ 691928 w 891448"/>
              <a:gd name="connsiteY6170" fmla="*/ 350012 h 826530"/>
              <a:gd name="connsiteX6171" fmla="*/ 690186 w 891448"/>
              <a:gd name="connsiteY6171" fmla="*/ 348557 h 826530"/>
              <a:gd name="connsiteX6172" fmla="*/ 689227 w 891448"/>
              <a:gd name="connsiteY6172" fmla="*/ 348675 h 826530"/>
              <a:gd name="connsiteX6173" fmla="*/ 688301 w 891448"/>
              <a:gd name="connsiteY6173" fmla="*/ 349410 h 826530"/>
              <a:gd name="connsiteX6174" fmla="*/ 687079 w 891448"/>
              <a:gd name="connsiteY6174" fmla="*/ 349865 h 826530"/>
              <a:gd name="connsiteX6175" fmla="*/ 686150 w 891448"/>
              <a:gd name="connsiteY6175" fmla="*/ 351746 h 826530"/>
              <a:gd name="connsiteX6176" fmla="*/ 684707 w 891448"/>
              <a:gd name="connsiteY6176" fmla="*/ 352569 h 826530"/>
              <a:gd name="connsiteX6177" fmla="*/ 683508 w 891448"/>
              <a:gd name="connsiteY6177" fmla="*/ 352554 h 826530"/>
              <a:gd name="connsiteX6178" fmla="*/ 682401 w 891448"/>
              <a:gd name="connsiteY6178" fmla="*/ 353877 h 826530"/>
              <a:gd name="connsiteX6179" fmla="*/ 684616 w 891448"/>
              <a:gd name="connsiteY6179" fmla="*/ 353583 h 826530"/>
              <a:gd name="connsiteX6180" fmla="*/ 685650 w 891448"/>
              <a:gd name="connsiteY6180" fmla="*/ 353583 h 826530"/>
              <a:gd name="connsiteX6181" fmla="*/ 686094 w 891448"/>
              <a:gd name="connsiteY6181" fmla="*/ 354773 h 826530"/>
              <a:gd name="connsiteX6182" fmla="*/ 684541 w 891448"/>
              <a:gd name="connsiteY6182" fmla="*/ 356551 h 826530"/>
              <a:gd name="connsiteX6183" fmla="*/ 682842 w 891448"/>
              <a:gd name="connsiteY6183" fmla="*/ 357359 h 826530"/>
              <a:gd name="connsiteX6184" fmla="*/ 681226 w 891448"/>
              <a:gd name="connsiteY6184" fmla="*/ 358197 h 826530"/>
              <a:gd name="connsiteX6185" fmla="*/ 683634 w 891448"/>
              <a:gd name="connsiteY6185" fmla="*/ 358271 h 826530"/>
              <a:gd name="connsiteX6186" fmla="*/ 685300 w 891448"/>
              <a:gd name="connsiteY6186" fmla="*/ 357271 h 826530"/>
              <a:gd name="connsiteX6187" fmla="*/ 687483 w 891448"/>
              <a:gd name="connsiteY6187" fmla="*/ 356948 h 826530"/>
              <a:gd name="connsiteX6188" fmla="*/ 689074 w 891448"/>
              <a:gd name="connsiteY6188" fmla="*/ 357242 h 826530"/>
              <a:gd name="connsiteX6189" fmla="*/ 690852 w 891448"/>
              <a:gd name="connsiteY6189" fmla="*/ 355787 h 826530"/>
              <a:gd name="connsiteX6190" fmla="*/ 692667 w 891448"/>
              <a:gd name="connsiteY6190" fmla="*/ 355861 h 826530"/>
              <a:gd name="connsiteX6191" fmla="*/ 693851 w 891448"/>
              <a:gd name="connsiteY6191" fmla="*/ 356757 h 826530"/>
              <a:gd name="connsiteX6192" fmla="*/ 694035 w 891448"/>
              <a:gd name="connsiteY6192" fmla="*/ 357683 h 826530"/>
              <a:gd name="connsiteX6193" fmla="*/ 693704 w 891448"/>
              <a:gd name="connsiteY6193" fmla="*/ 358388 h 826530"/>
              <a:gd name="connsiteX6194" fmla="*/ 694518 w 891448"/>
              <a:gd name="connsiteY6194" fmla="*/ 357874 h 826530"/>
              <a:gd name="connsiteX6195" fmla="*/ 695036 w 891448"/>
              <a:gd name="connsiteY6195" fmla="*/ 355611 h 826530"/>
              <a:gd name="connsiteX6196" fmla="*/ 694887 w 891448"/>
              <a:gd name="connsiteY6196" fmla="*/ 353892 h 826530"/>
              <a:gd name="connsiteX6197" fmla="*/ 696036 w 891448"/>
              <a:gd name="connsiteY6197" fmla="*/ 352378 h 826530"/>
              <a:gd name="connsiteX6198" fmla="*/ 698959 w 891448"/>
              <a:gd name="connsiteY6198" fmla="*/ 351011 h 826530"/>
              <a:gd name="connsiteX6199" fmla="*/ 699476 w 891448"/>
              <a:gd name="connsiteY6199" fmla="*/ 351526 h 826530"/>
              <a:gd name="connsiteX6200" fmla="*/ 699219 w 891448"/>
              <a:gd name="connsiteY6200" fmla="*/ 352863 h 826530"/>
              <a:gd name="connsiteX6201" fmla="*/ 699811 w 891448"/>
              <a:gd name="connsiteY6201" fmla="*/ 354524 h 826530"/>
              <a:gd name="connsiteX6202" fmla="*/ 698847 w 891448"/>
              <a:gd name="connsiteY6202" fmla="*/ 356302 h 826530"/>
              <a:gd name="connsiteX6203" fmla="*/ 697069 w 891448"/>
              <a:gd name="connsiteY6203" fmla="*/ 358711 h 826530"/>
              <a:gd name="connsiteX6204" fmla="*/ 694999 w 891448"/>
              <a:gd name="connsiteY6204" fmla="*/ 359505 h 826530"/>
              <a:gd name="connsiteX6205" fmla="*/ 693556 w 891448"/>
              <a:gd name="connsiteY6205" fmla="*/ 360798 h 826530"/>
              <a:gd name="connsiteX6206" fmla="*/ 693184 w 891448"/>
              <a:gd name="connsiteY6206" fmla="*/ 361650 h 826530"/>
              <a:gd name="connsiteX6207" fmla="*/ 691336 w 891448"/>
              <a:gd name="connsiteY6207" fmla="*/ 361606 h 826530"/>
              <a:gd name="connsiteX6208" fmla="*/ 690183 w 891448"/>
              <a:gd name="connsiteY6208" fmla="*/ 361092 h 826530"/>
              <a:gd name="connsiteX6209" fmla="*/ 689002 w 891448"/>
              <a:gd name="connsiteY6209" fmla="*/ 361136 h 826530"/>
              <a:gd name="connsiteX6210" fmla="*/ 687965 w 891448"/>
              <a:gd name="connsiteY6210" fmla="*/ 362429 h 826530"/>
              <a:gd name="connsiteX6211" fmla="*/ 687668 w 891448"/>
              <a:gd name="connsiteY6211" fmla="*/ 363796 h 826530"/>
              <a:gd name="connsiteX6212" fmla="*/ 685813 w 891448"/>
              <a:gd name="connsiteY6212" fmla="*/ 365618 h 826530"/>
              <a:gd name="connsiteX6213" fmla="*/ 685556 w 891448"/>
              <a:gd name="connsiteY6213" fmla="*/ 366808 h 826530"/>
              <a:gd name="connsiteX6214" fmla="*/ 685002 w 891448"/>
              <a:gd name="connsiteY6214" fmla="*/ 367984 h 826530"/>
              <a:gd name="connsiteX6215" fmla="*/ 686001 w 891448"/>
              <a:gd name="connsiteY6215" fmla="*/ 367807 h 826530"/>
              <a:gd name="connsiteX6216" fmla="*/ 688333 w 891448"/>
              <a:gd name="connsiteY6216" fmla="*/ 365280 h 826530"/>
              <a:gd name="connsiteX6217" fmla="*/ 689813 w 891448"/>
              <a:gd name="connsiteY6217" fmla="*/ 362723 h 826530"/>
              <a:gd name="connsiteX6218" fmla="*/ 690926 w 891448"/>
              <a:gd name="connsiteY6218" fmla="*/ 362238 h 826530"/>
              <a:gd name="connsiteX6219" fmla="*/ 691443 w 891448"/>
              <a:gd name="connsiteY6219" fmla="*/ 362826 h 826530"/>
              <a:gd name="connsiteX6220" fmla="*/ 692220 w 891448"/>
              <a:gd name="connsiteY6220" fmla="*/ 362899 h 826530"/>
              <a:gd name="connsiteX6221" fmla="*/ 692443 w 891448"/>
              <a:gd name="connsiteY6221" fmla="*/ 363722 h 826530"/>
              <a:gd name="connsiteX6222" fmla="*/ 691515 w 891448"/>
              <a:gd name="connsiteY6222" fmla="*/ 364722 h 826530"/>
              <a:gd name="connsiteX6223" fmla="*/ 690292 w 891448"/>
              <a:gd name="connsiteY6223" fmla="*/ 366985 h 826530"/>
              <a:gd name="connsiteX6224" fmla="*/ 687776 w 891448"/>
              <a:gd name="connsiteY6224" fmla="*/ 369468 h 826530"/>
              <a:gd name="connsiteX6225" fmla="*/ 686220 w 891448"/>
              <a:gd name="connsiteY6225" fmla="*/ 370952 h 826530"/>
              <a:gd name="connsiteX6226" fmla="*/ 686295 w 891448"/>
              <a:gd name="connsiteY6226" fmla="*/ 371555 h 826530"/>
              <a:gd name="connsiteX6227" fmla="*/ 689516 w 891448"/>
              <a:gd name="connsiteY6227" fmla="*/ 369835 h 826530"/>
              <a:gd name="connsiteX6228" fmla="*/ 692886 w 891448"/>
              <a:gd name="connsiteY6228" fmla="*/ 366015 h 826530"/>
              <a:gd name="connsiteX6229" fmla="*/ 694254 w 891448"/>
              <a:gd name="connsiteY6229" fmla="*/ 362870 h 826530"/>
              <a:gd name="connsiteX6230" fmla="*/ 694589 w 891448"/>
              <a:gd name="connsiteY6230" fmla="*/ 361503 h 826530"/>
              <a:gd name="connsiteX6231" fmla="*/ 695401 w 891448"/>
              <a:gd name="connsiteY6231" fmla="*/ 360416 h 826530"/>
              <a:gd name="connsiteX6232" fmla="*/ 696551 w 891448"/>
              <a:gd name="connsiteY6232" fmla="*/ 360460 h 826530"/>
              <a:gd name="connsiteX6233" fmla="*/ 699473 w 891448"/>
              <a:gd name="connsiteY6233" fmla="*/ 358418 h 826530"/>
              <a:gd name="connsiteX6234" fmla="*/ 702102 w 891448"/>
              <a:gd name="connsiteY6234" fmla="*/ 357316 h 826530"/>
              <a:gd name="connsiteX6235" fmla="*/ 703437 w 891448"/>
              <a:gd name="connsiteY6235" fmla="*/ 356904 h 826530"/>
              <a:gd name="connsiteX6236" fmla="*/ 703622 w 891448"/>
              <a:gd name="connsiteY6236" fmla="*/ 357609 h 826530"/>
              <a:gd name="connsiteX6237" fmla="*/ 702881 w 891448"/>
              <a:gd name="connsiteY6237" fmla="*/ 358829 h 826530"/>
              <a:gd name="connsiteX6238" fmla="*/ 700772 w 891448"/>
              <a:gd name="connsiteY6238" fmla="*/ 360974 h 826530"/>
              <a:gd name="connsiteX6239" fmla="*/ 698771 w 891448"/>
              <a:gd name="connsiteY6239" fmla="*/ 360974 h 826530"/>
              <a:gd name="connsiteX6240" fmla="*/ 697590 w 891448"/>
              <a:gd name="connsiteY6240" fmla="*/ 361974 h 826530"/>
              <a:gd name="connsiteX6241" fmla="*/ 697329 w 891448"/>
              <a:gd name="connsiteY6241" fmla="*/ 363693 h 826530"/>
              <a:gd name="connsiteX6242" fmla="*/ 697810 w 891448"/>
              <a:gd name="connsiteY6242" fmla="*/ 364060 h 826530"/>
              <a:gd name="connsiteX6243" fmla="*/ 699141 w 891448"/>
              <a:gd name="connsiteY6243" fmla="*/ 362679 h 826530"/>
              <a:gd name="connsiteX6244" fmla="*/ 701178 w 891448"/>
              <a:gd name="connsiteY6244" fmla="*/ 362459 h 826530"/>
              <a:gd name="connsiteX6245" fmla="*/ 702993 w 891448"/>
              <a:gd name="connsiteY6245" fmla="*/ 360872 h 826530"/>
              <a:gd name="connsiteX6246" fmla="*/ 704476 w 891448"/>
              <a:gd name="connsiteY6246" fmla="*/ 360387 h 826530"/>
              <a:gd name="connsiteX6247" fmla="*/ 705438 w 891448"/>
              <a:gd name="connsiteY6247" fmla="*/ 359564 h 826530"/>
              <a:gd name="connsiteX6248" fmla="*/ 706880 w 891448"/>
              <a:gd name="connsiteY6248" fmla="*/ 358638 h 826530"/>
              <a:gd name="connsiteX6249" fmla="*/ 708290 w 891448"/>
              <a:gd name="connsiteY6249" fmla="*/ 358829 h 826530"/>
              <a:gd name="connsiteX6250" fmla="*/ 709141 w 891448"/>
              <a:gd name="connsiteY6250" fmla="*/ 360680 h 826530"/>
              <a:gd name="connsiteX6251" fmla="*/ 711325 w 891448"/>
              <a:gd name="connsiteY6251" fmla="*/ 363135 h 826530"/>
              <a:gd name="connsiteX6252" fmla="*/ 712471 w 891448"/>
              <a:gd name="connsiteY6252" fmla="*/ 364913 h 826530"/>
              <a:gd name="connsiteX6253" fmla="*/ 714026 w 891448"/>
              <a:gd name="connsiteY6253" fmla="*/ 365677 h 826530"/>
              <a:gd name="connsiteX6254" fmla="*/ 714397 w 891448"/>
              <a:gd name="connsiteY6254" fmla="*/ 366794 h 826530"/>
              <a:gd name="connsiteX6255" fmla="*/ 714137 w 891448"/>
              <a:gd name="connsiteY6255" fmla="*/ 368498 h 826530"/>
              <a:gd name="connsiteX6256" fmla="*/ 712137 w 891448"/>
              <a:gd name="connsiteY6256" fmla="*/ 370394 h 826530"/>
              <a:gd name="connsiteX6257" fmla="*/ 711323 w 891448"/>
              <a:gd name="connsiteY6257" fmla="*/ 369953 h 826530"/>
              <a:gd name="connsiteX6258" fmla="*/ 711510 w 891448"/>
              <a:gd name="connsiteY6258" fmla="*/ 367954 h 826530"/>
              <a:gd name="connsiteX6259" fmla="*/ 710286 w 891448"/>
              <a:gd name="connsiteY6259" fmla="*/ 368278 h 826530"/>
              <a:gd name="connsiteX6260" fmla="*/ 709918 w 891448"/>
              <a:gd name="connsiteY6260" fmla="*/ 369248 h 826530"/>
              <a:gd name="connsiteX6261" fmla="*/ 709029 w 891448"/>
              <a:gd name="connsiteY6261" fmla="*/ 370364 h 826530"/>
              <a:gd name="connsiteX6262" fmla="*/ 707695 w 891448"/>
              <a:gd name="connsiteY6262" fmla="*/ 371584 h 826530"/>
              <a:gd name="connsiteX6263" fmla="*/ 704509 w 891448"/>
              <a:gd name="connsiteY6263" fmla="*/ 371804 h 826530"/>
              <a:gd name="connsiteX6264" fmla="*/ 703063 w 891448"/>
              <a:gd name="connsiteY6264" fmla="*/ 372466 h 826530"/>
              <a:gd name="connsiteX6265" fmla="*/ 700918 w 891448"/>
              <a:gd name="connsiteY6265" fmla="*/ 372363 h 826530"/>
              <a:gd name="connsiteX6266" fmla="*/ 698177 w 891448"/>
              <a:gd name="connsiteY6266" fmla="*/ 374185 h 826530"/>
              <a:gd name="connsiteX6267" fmla="*/ 696474 w 891448"/>
              <a:gd name="connsiteY6267" fmla="*/ 374332 h 826530"/>
              <a:gd name="connsiteX6268" fmla="*/ 693663 w 891448"/>
              <a:gd name="connsiteY6268" fmla="*/ 375919 h 826530"/>
              <a:gd name="connsiteX6269" fmla="*/ 695476 w 891448"/>
              <a:gd name="connsiteY6269" fmla="*/ 375699 h 826530"/>
              <a:gd name="connsiteX6270" fmla="*/ 696439 w 891448"/>
              <a:gd name="connsiteY6270" fmla="*/ 376213 h 826530"/>
              <a:gd name="connsiteX6271" fmla="*/ 695885 w 891448"/>
              <a:gd name="connsiteY6271" fmla="*/ 377550 h 826530"/>
              <a:gd name="connsiteX6272" fmla="*/ 693328 w 891448"/>
              <a:gd name="connsiteY6272" fmla="*/ 378152 h 826530"/>
              <a:gd name="connsiteX6273" fmla="*/ 692588 w 891448"/>
              <a:gd name="connsiteY6273" fmla="*/ 379078 h 826530"/>
              <a:gd name="connsiteX6274" fmla="*/ 695997 w 891448"/>
              <a:gd name="connsiteY6274" fmla="*/ 378593 h 826530"/>
              <a:gd name="connsiteX6275" fmla="*/ 698030 w 891448"/>
              <a:gd name="connsiteY6275" fmla="*/ 376507 h 826530"/>
              <a:gd name="connsiteX6276" fmla="*/ 700993 w 891448"/>
              <a:gd name="connsiteY6276" fmla="*/ 373876 h 826530"/>
              <a:gd name="connsiteX6277" fmla="*/ 703176 w 891448"/>
              <a:gd name="connsiteY6277" fmla="*/ 373729 h 826530"/>
              <a:gd name="connsiteX6278" fmla="*/ 704731 w 891448"/>
              <a:gd name="connsiteY6278" fmla="*/ 374170 h 826530"/>
              <a:gd name="connsiteX6279" fmla="*/ 706139 w 891448"/>
              <a:gd name="connsiteY6279" fmla="*/ 373627 h 826530"/>
              <a:gd name="connsiteX6280" fmla="*/ 707436 w 891448"/>
              <a:gd name="connsiteY6280" fmla="*/ 373582 h 826530"/>
              <a:gd name="connsiteX6281" fmla="*/ 707511 w 891448"/>
              <a:gd name="connsiteY6281" fmla="*/ 374332 h 826530"/>
              <a:gd name="connsiteX6282" fmla="*/ 707325 w 891448"/>
              <a:gd name="connsiteY6282" fmla="*/ 376433 h 826530"/>
              <a:gd name="connsiteX6283" fmla="*/ 705993 w 891448"/>
              <a:gd name="connsiteY6283" fmla="*/ 377403 h 826530"/>
              <a:gd name="connsiteX6284" fmla="*/ 704215 w 891448"/>
              <a:gd name="connsiteY6284" fmla="*/ 378520 h 826530"/>
              <a:gd name="connsiteX6285" fmla="*/ 703103 w 891448"/>
              <a:gd name="connsiteY6285" fmla="*/ 378446 h 826530"/>
              <a:gd name="connsiteX6286" fmla="*/ 701548 w 891448"/>
              <a:gd name="connsiteY6286" fmla="*/ 379152 h 826530"/>
              <a:gd name="connsiteX6287" fmla="*/ 700401 w 891448"/>
              <a:gd name="connsiteY6287" fmla="*/ 380959 h 826530"/>
              <a:gd name="connsiteX6288" fmla="*/ 698771 w 891448"/>
              <a:gd name="connsiteY6288" fmla="*/ 381665 h 826530"/>
              <a:gd name="connsiteX6289" fmla="*/ 697180 w 891448"/>
              <a:gd name="connsiteY6289" fmla="*/ 380812 h 826530"/>
              <a:gd name="connsiteX6290" fmla="*/ 696069 w 891448"/>
              <a:gd name="connsiteY6290" fmla="*/ 381297 h 826530"/>
              <a:gd name="connsiteX6291" fmla="*/ 694332 w 891448"/>
              <a:gd name="connsiteY6291" fmla="*/ 382972 h 826530"/>
              <a:gd name="connsiteX6292" fmla="*/ 695403 w 891448"/>
              <a:gd name="connsiteY6292" fmla="*/ 382737 h 826530"/>
              <a:gd name="connsiteX6293" fmla="*/ 697143 w 891448"/>
              <a:gd name="connsiteY6293" fmla="*/ 382105 h 826530"/>
              <a:gd name="connsiteX6294" fmla="*/ 698552 w 891448"/>
              <a:gd name="connsiteY6294" fmla="*/ 382443 h 826530"/>
              <a:gd name="connsiteX6295" fmla="*/ 699515 w 891448"/>
              <a:gd name="connsiteY6295" fmla="*/ 383046 h 826530"/>
              <a:gd name="connsiteX6296" fmla="*/ 701590 w 891448"/>
              <a:gd name="connsiteY6296" fmla="*/ 381371 h 826530"/>
              <a:gd name="connsiteX6297" fmla="*/ 702883 w 891448"/>
              <a:gd name="connsiteY6297" fmla="*/ 379519 h 826530"/>
              <a:gd name="connsiteX6298" fmla="*/ 704662 w 891448"/>
              <a:gd name="connsiteY6298" fmla="*/ 378931 h 826530"/>
              <a:gd name="connsiteX6299" fmla="*/ 705957 w 891448"/>
              <a:gd name="connsiteY6299" fmla="*/ 379446 h 826530"/>
              <a:gd name="connsiteX6300" fmla="*/ 707770 w 891448"/>
              <a:gd name="connsiteY6300" fmla="*/ 379813 h 826530"/>
              <a:gd name="connsiteX6301" fmla="*/ 709069 w 891448"/>
              <a:gd name="connsiteY6301" fmla="*/ 378255 h 826530"/>
              <a:gd name="connsiteX6302" fmla="*/ 711028 w 891448"/>
              <a:gd name="connsiteY6302" fmla="*/ 377359 h 826530"/>
              <a:gd name="connsiteX6303" fmla="*/ 711735 w 891448"/>
              <a:gd name="connsiteY6303" fmla="*/ 376771 h 826530"/>
              <a:gd name="connsiteX6304" fmla="*/ 711735 w 891448"/>
              <a:gd name="connsiteY6304" fmla="*/ 375581 h 826530"/>
              <a:gd name="connsiteX6305" fmla="*/ 711067 w 891448"/>
              <a:gd name="connsiteY6305" fmla="*/ 374949 h 826530"/>
              <a:gd name="connsiteX6306" fmla="*/ 712214 w 891448"/>
              <a:gd name="connsiteY6306" fmla="*/ 373289 h 826530"/>
              <a:gd name="connsiteX6307" fmla="*/ 712289 w 891448"/>
              <a:gd name="connsiteY6307" fmla="*/ 372216 h 826530"/>
              <a:gd name="connsiteX6308" fmla="*/ 713623 w 891448"/>
              <a:gd name="connsiteY6308" fmla="*/ 371834 h 826530"/>
              <a:gd name="connsiteX6309" fmla="*/ 714067 w 891448"/>
              <a:gd name="connsiteY6309" fmla="*/ 372289 h 826530"/>
              <a:gd name="connsiteX6310" fmla="*/ 714881 w 891448"/>
              <a:gd name="connsiteY6310" fmla="*/ 371995 h 826530"/>
              <a:gd name="connsiteX6311" fmla="*/ 715473 w 891448"/>
              <a:gd name="connsiteY6311" fmla="*/ 374141 h 826530"/>
              <a:gd name="connsiteX6312" fmla="*/ 717324 w 891448"/>
              <a:gd name="connsiteY6312" fmla="*/ 378182 h 826530"/>
              <a:gd name="connsiteX6313" fmla="*/ 717805 w 891448"/>
              <a:gd name="connsiteY6313" fmla="*/ 380665 h 826530"/>
              <a:gd name="connsiteX6314" fmla="*/ 718916 w 891448"/>
              <a:gd name="connsiteY6314" fmla="*/ 382149 h 826530"/>
              <a:gd name="connsiteX6315" fmla="*/ 718544 w 891448"/>
              <a:gd name="connsiteY6315" fmla="*/ 383707 h 826530"/>
              <a:gd name="connsiteX6316" fmla="*/ 717657 w 891448"/>
              <a:gd name="connsiteY6316" fmla="*/ 385118 h 826530"/>
              <a:gd name="connsiteX6317" fmla="*/ 715473 w 891448"/>
              <a:gd name="connsiteY6317" fmla="*/ 385000 h 826530"/>
              <a:gd name="connsiteX6318" fmla="*/ 714139 w 891448"/>
              <a:gd name="connsiteY6318" fmla="*/ 384045 h 826530"/>
              <a:gd name="connsiteX6319" fmla="*/ 711325 w 891448"/>
              <a:gd name="connsiteY6319" fmla="*/ 383825 h 826530"/>
              <a:gd name="connsiteX6320" fmla="*/ 709845 w 891448"/>
              <a:gd name="connsiteY6320" fmla="*/ 384603 h 826530"/>
              <a:gd name="connsiteX6321" fmla="*/ 708253 w 891448"/>
              <a:gd name="connsiteY6321" fmla="*/ 385676 h 826530"/>
              <a:gd name="connsiteX6322" fmla="*/ 707029 w 891448"/>
              <a:gd name="connsiteY6322" fmla="*/ 385706 h 826530"/>
              <a:gd name="connsiteX6323" fmla="*/ 706401 w 891448"/>
              <a:gd name="connsiteY6323" fmla="*/ 385191 h 826530"/>
              <a:gd name="connsiteX6324" fmla="*/ 704809 w 891448"/>
              <a:gd name="connsiteY6324" fmla="*/ 385309 h 826530"/>
              <a:gd name="connsiteX6325" fmla="*/ 703551 w 891448"/>
              <a:gd name="connsiteY6325" fmla="*/ 386484 h 826530"/>
              <a:gd name="connsiteX6326" fmla="*/ 700439 w 891448"/>
              <a:gd name="connsiteY6326" fmla="*/ 386969 h 826530"/>
              <a:gd name="connsiteX6327" fmla="*/ 701811 w 891448"/>
              <a:gd name="connsiteY6327" fmla="*/ 387484 h 826530"/>
              <a:gd name="connsiteX6328" fmla="*/ 705328 w 891448"/>
              <a:gd name="connsiteY6328" fmla="*/ 386969 h 826530"/>
              <a:gd name="connsiteX6329" fmla="*/ 707143 w 891448"/>
              <a:gd name="connsiteY6329" fmla="*/ 387528 h 826530"/>
              <a:gd name="connsiteX6330" fmla="*/ 709882 w 891448"/>
              <a:gd name="connsiteY6330" fmla="*/ 390085 h 826530"/>
              <a:gd name="connsiteX6331" fmla="*/ 711291 w 891448"/>
              <a:gd name="connsiteY6331" fmla="*/ 390863 h 826530"/>
              <a:gd name="connsiteX6332" fmla="*/ 712362 w 891448"/>
              <a:gd name="connsiteY6332" fmla="*/ 390305 h 826530"/>
              <a:gd name="connsiteX6333" fmla="*/ 713511 w 891448"/>
              <a:gd name="connsiteY6333" fmla="*/ 390011 h 826530"/>
              <a:gd name="connsiteX6334" fmla="*/ 714512 w 891448"/>
              <a:gd name="connsiteY6334" fmla="*/ 390672 h 826530"/>
              <a:gd name="connsiteX6335" fmla="*/ 716140 w 891448"/>
              <a:gd name="connsiteY6335" fmla="*/ 391716 h 826530"/>
              <a:gd name="connsiteX6336" fmla="*/ 718178 w 891448"/>
              <a:gd name="connsiteY6336" fmla="*/ 392494 h 826530"/>
              <a:gd name="connsiteX6337" fmla="*/ 718435 w 891448"/>
              <a:gd name="connsiteY6337" fmla="*/ 393979 h 826530"/>
              <a:gd name="connsiteX6338" fmla="*/ 719399 w 891448"/>
              <a:gd name="connsiteY6338" fmla="*/ 395580 h 826530"/>
              <a:gd name="connsiteX6339" fmla="*/ 719470 w 891448"/>
              <a:gd name="connsiteY6339" fmla="*/ 397755 h 826530"/>
              <a:gd name="connsiteX6340" fmla="*/ 718693 w 891448"/>
              <a:gd name="connsiteY6340" fmla="*/ 398431 h 826530"/>
              <a:gd name="connsiteX6341" fmla="*/ 717288 w 891448"/>
              <a:gd name="connsiteY6341" fmla="*/ 398387 h 826530"/>
              <a:gd name="connsiteX6342" fmla="*/ 716324 w 891448"/>
              <a:gd name="connsiteY6342" fmla="*/ 396756 h 826530"/>
              <a:gd name="connsiteX6343" fmla="*/ 715621 w 891448"/>
              <a:gd name="connsiteY6343" fmla="*/ 396903 h 826530"/>
              <a:gd name="connsiteX6344" fmla="*/ 714735 w 891448"/>
              <a:gd name="connsiteY6344" fmla="*/ 397946 h 826530"/>
              <a:gd name="connsiteX6345" fmla="*/ 713808 w 891448"/>
              <a:gd name="connsiteY6345" fmla="*/ 397505 h 826530"/>
              <a:gd name="connsiteX6346" fmla="*/ 713142 w 891448"/>
              <a:gd name="connsiteY6346" fmla="*/ 396433 h 826530"/>
              <a:gd name="connsiteX6347" fmla="*/ 712068 w 891448"/>
              <a:gd name="connsiteY6347" fmla="*/ 396991 h 826530"/>
              <a:gd name="connsiteX6348" fmla="*/ 710812 w 891448"/>
              <a:gd name="connsiteY6348" fmla="*/ 396653 h 826530"/>
              <a:gd name="connsiteX6349" fmla="*/ 708439 w 891448"/>
              <a:gd name="connsiteY6349" fmla="*/ 394023 h 826530"/>
              <a:gd name="connsiteX6350" fmla="*/ 707476 w 891448"/>
              <a:gd name="connsiteY6350" fmla="*/ 393685 h 826530"/>
              <a:gd name="connsiteX6351" fmla="*/ 706143 w 891448"/>
              <a:gd name="connsiteY6351" fmla="*/ 393861 h 826530"/>
              <a:gd name="connsiteX6352" fmla="*/ 704442 w 891448"/>
              <a:gd name="connsiteY6352" fmla="*/ 394052 h 826530"/>
              <a:gd name="connsiteX6353" fmla="*/ 702924 w 891448"/>
              <a:gd name="connsiteY6353" fmla="*/ 393303 h 826530"/>
              <a:gd name="connsiteX6354" fmla="*/ 703517 w 891448"/>
              <a:gd name="connsiteY6354" fmla="*/ 394170 h 826530"/>
              <a:gd name="connsiteX6355" fmla="*/ 705478 w 891448"/>
              <a:gd name="connsiteY6355" fmla="*/ 394787 h 826530"/>
              <a:gd name="connsiteX6356" fmla="*/ 707072 w 891448"/>
              <a:gd name="connsiteY6356" fmla="*/ 395125 h 826530"/>
              <a:gd name="connsiteX6357" fmla="*/ 706552 w 891448"/>
              <a:gd name="connsiteY6357" fmla="*/ 395977 h 826530"/>
              <a:gd name="connsiteX6358" fmla="*/ 704107 w 891448"/>
              <a:gd name="connsiteY6358" fmla="*/ 396198 h 826530"/>
              <a:gd name="connsiteX6359" fmla="*/ 703106 w 891448"/>
              <a:gd name="connsiteY6359" fmla="*/ 396727 h 826530"/>
              <a:gd name="connsiteX6360" fmla="*/ 700886 w 891448"/>
              <a:gd name="connsiteY6360" fmla="*/ 396727 h 826530"/>
              <a:gd name="connsiteX6361" fmla="*/ 699222 w 891448"/>
              <a:gd name="connsiteY6361" fmla="*/ 397755 h 826530"/>
              <a:gd name="connsiteX6362" fmla="*/ 699518 w 891448"/>
              <a:gd name="connsiteY6362" fmla="*/ 399063 h 826530"/>
              <a:gd name="connsiteX6363" fmla="*/ 700480 w 891448"/>
              <a:gd name="connsiteY6363" fmla="*/ 398872 h 826530"/>
              <a:gd name="connsiteX6364" fmla="*/ 700961 w 891448"/>
              <a:gd name="connsiteY6364" fmla="*/ 398020 h 826530"/>
              <a:gd name="connsiteX6365" fmla="*/ 703481 w 891448"/>
              <a:gd name="connsiteY6365" fmla="*/ 398064 h 826530"/>
              <a:gd name="connsiteX6366" fmla="*/ 705035 w 891448"/>
              <a:gd name="connsiteY6366" fmla="*/ 397167 h 826530"/>
              <a:gd name="connsiteX6367" fmla="*/ 706590 w 891448"/>
              <a:gd name="connsiteY6367" fmla="*/ 396903 h 826530"/>
              <a:gd name="connsiteX6368" fmla="*/ 707626 w 891448"/>
              <a:gd name="connsiteY6368" fmla="*/ 398314 h 826530"/>
              <a:gd name="connsiteX6369" fmla="*/ 707664 w 891448"/>
              <a:gd name="connsiteY6369" fmla="*/ 399063 h 826530"/>
              <a:gd name="connsiteX6370" fmla="*/ 708884 w 891448"/>
              <a:gd name="connsiteY6370" fmla="*/ 399621 h 826530"/>
              <a:gd name="connsiteX6371" fmla="*/ 709070 w 891448"/>
              <a:gd name="connsiteY6371" fmla="*/ 400327 h 826530"/>
              <a:gd name="connsiteX6372" fmla="*/ 708590 w 891448"/>
              <a:gd name="connsiteY6372" fmla="*/ 400577 h 826530"/>
              <a:gd name="connsiteX6373" fmla="*/ 706702 w 891448"/>
              <a:gd name="connsiteY6373" fmla="*/ 400577 h 826530"/>
              <a:gd name="connsiteX6374" fmla="*/ 705774 w 891448"/>
              <a:gd name="connsiteY6374" fmla="*/ 401252 h 826530"/>
              <a:gd name="connsiteX6375" fmla="*/ 704924 w 891448"/>
              <a:gd name="connsiteY6375" fmla="*/ 400723 h 826530"/>
              <a:gd name="connsiteX6376" fmla="*/ 704404 w 891448"/>
              <a:gd name="connsiteY6376" fmla="*/ 399945 h 826530"/>
              <a:gd name="connsiteX6377" fmla="*/ 703293 w 891448"/>
              <a:gd name="connsiteY6377" fmla="*/ 400062 h 826530"/>
              <a:gd name="connsiteX6378" fmla="*/ 702772 w 891448"/>
              <a:gd name="connsiteY6378" fmla="*/ 400474 h 826530"/>
              <a:gd name="connsiteX6379" fmla="*/ 704257 w 891448"/>
              <a:gd name="connsiteY6379" fmla="*/ 401576 h 826530"/>
              <a:gd name="connsiteX6380" fmla="*/ 705700 w 891448"/>
              <a:gd name="connsiteY6380" fmla="*/ 402178 h 826530"/>
              <a:gd name="connsiteX6381" fmla="*/ 706477 w 891448"/>
              <a:gd name="connsiteY6381" fmla="*/ 403104 h 826530"/>
              <a:gd name="connsiteX6382" fmla="*/ 706439 w 891448"/>
              <a:gd name="connsiteY6382" fmla="*/ 404324 h 826530"/>
              <a:gd name="connsiteX6383" fmla="*/ 707104 w 891448"/>
              <a:gd name="connsiteY6383" fmla="*/ 405220 h 826530"/>
              <a:gd name="connsiteX6384" fmla="*/ 706049 w 891448"/>
              <a:gd name="connsiteY6384" fmla="*/ 405382 h 826530"/>
              <a:gd name="connsiteX6385" fmla="*/ 702132 w 891448"/>
              <a:gd name="connsiteY6385" fmla="*/ 404280 h 826530"/>
              <a:gd name="connsiteX6386" fmla="*/ 699694 w 891448"/>
              <a:gd name="connsiteY6386" fmla="*/ 404206 h 826530"/>
              <a:gd name="connsiteX6387" fmla="*/ 695923 w 891448"/>
              <a:gd name="connsiteY6387" fmla="*/ 402795 h 826530"/>
              <a:gd name="connsiteX6388" fmla="*/ 694370 w 891448"/>
              <a:gd name="connsiteY6388" fmla="*/ 403016 h 826530"/>
              <a:gd name="connsiteX6389" fmla="*/ 694887 w 891448"/>
              <a:gd name="connsiteY6389" fmla="*/ 403692 h 826530"/>
              <a:gd name="connsiteX6390" fmla="*/ 697103 w 891448"/>
              <a:gd name="connsiteY6390" fmla="*/ 404280 h 826530"/>
              <a:gd name="connsiteX6391" fmla="*/ 702354 w 891448"/>
              <a:gd name="connsiteY6391" fmla="*/ 406866 h 826530"/>
              <a:gd name="connsiteX6392" fmla="*/ 702647 w 891448"/>
              <a:gd name="connsiteY6392" fmla="*/ 407894 h 826530"/>
              <a:gd name="connsiteX6393" fmla="*/ 701758 w 891448"/>
              <a:gd name="connsiteY6393" fmla="*/ 408115 h 826530"/>
              <a:gd name="connsiteX6394" fmla="*/ 698877 w 891448"/>
              <a:gd name="connsiteY6394" fmla="*/ 406352 h 826530"/>
              <a:gd name="connsiteX6395" fmla="*/ 697992 w 891448"/>
              <a:gd name="connsiteY6395" fmla="*/ 406645 h 826530"/>
              <a:gd name="connsiteX6396" fmla="*/ 696587 w 891448"/>
              <a:gd name="connsiteY6396" fmla="*/ 408188 h 826530"/>
              <a:gd name="connsiteX6397" fmla="*/ 697916 w 891448"/>
              <a:gd name="connsiteY6397" fmla="*/ 407968 h 826530"/>
              <a:gd name="connsiteX6398" fmla="*/ 698805 w 891448"/>
              <a:gd name="connsiteY6398" fmla="*/ 408571 h 826530"/>
              <a:gd name="connsiteX6399" fmla="*/ 699910 w 891448"/>
              <a:gd name="connsiteY6399" fmla="*/ 409526 h 826530"/>
              <a:gd name="connsiteX6400" fmla="*/ 700576 w 891448"/>
              <a:gd name="connsiteY6400" fmla="*/ 409158 h 826530"/>
              <a:gd name="connsiteX6401" fmla="*/ 701463 w 891448"/>
              <a:gd name="connsiteY6401" fmla="*/ 409599 h 826530"/>
              <a:gd name="connsiteX6402" fmla="*/ 701611 w 891448"/>
              <a:gd name="connsiteY6402" fmla="*/ 410936 h 826530"/>
              <a:gd name="connsiteX6403" fmla="*/ 702277 w 891448"/>
              <a:gd name="connsiteY6403" fmla="*/ 412038 h 826530"/>
              <a:gd name="connsiteX6404" fmla="*/ 703016 w 891448"/>
              <a:gd name="connsiteY6404" fmla="*/ 411524 h 826530"/>
              <a:gd name="connsiteX6405" fmla="*/ 703238 w 891448"/>
              <a:gd name="connsiteY6405" fmla="*/ 410407 h 826530"/>
              <a:gd name="connsiteX6406" fmla="*/ 704937 w 891448"/>
              <a:gd name="connsiteY6406" fmla="*/ 410407 h 826530"/>
              <a:gd name="connsiteX6407" fmla="*/ 704791 w 891448"/>
              <a:gd name="connsiteY6407" fmla="*/ 411451 h 826530"/>
              <a:gd name="connsiteX6408" fmla="*/ 704126 w 891448"/>
              <a:gd name="connsiteY6408" fmla="*/ 412259 h 826530"/>
              <a:gd name="connsiteX6409" fmla="*/ 704126 w 891448"/>
              <a:gd name="connsiteY6409" fmla="*/ 413067 h 826530"/>
              <a:gd name="connsiteX6410" fmla="*/ 705234 w 891448"/>
              <a:gd name="connsiteY6410" fmla="*/ 412993 h 826530"/>
              <a:gd name="connsiteX6411" fmla="*/ 705307 w 891448"/>
              <a:gd name="connsiteY6411" fmla="*/ 411157 h 826530"/>
              <a:gd name="connsiteX6412" fmla="*/ 706712 w 891448"/>
              <a:gd name="connsiteY6412" fmla="*/ 411157 h 826530"/>
              <a:gd name="connsiteX6413" fmla="*/ 708709 w 891448"/>
              <a:gd name="connsiteY6413" fmla="*/ 412185 h 826530"/>
              <a:gd name="connsiteX6414" fmla="*/ 710556 w 891448"/>
              <a:gd name="connsiteY6414" fmla="*/ 412773 h 826530"/>
              <a:gd name="connsiteX6415" fmla="*/ 712106 w 891448"/>
              <a:gd name="connsiteY6415" fmla="*/ 412700 h 826530"/>
              <a:gd name="connsiteX6416" fmla="*/ 711441 w 891448"/>
              <a:gd name="connsiteY6416" fmla="*/ 414331 h 826530"/>
              <a:gd name="connsiteX6417" fmla="*/ 711148 w 891448"/>
              <a:gd name="connsiteY6417" fmla="*/ 415212 h 826530"/>
              <a:gd name="connsiteX6418" fmla="*/ 709375 w 891448"/>
              <a:gd name="connsiteY6418" fmla="*/ 414625 h 826530"/>
              <a:gd name="connsiteX6419" fmla="*/ 708264 w 891448"/>
              <a:gd name="connsiteY6419" fmla="*/ 413890 h 826530"/>
              <a:gd name="connsiteX6420" fmla="*/ 705971 w 891448"/>
              <a:gd name="connsiteY6420" fmla="*/ 414257 h 826530"/>
              <a:gd name="connsiteX6421" fmla="*/ 702866 w 891448"/>
              <a:gd name="connsiteY6421" fmla="*/ 415727 h 826530"/>
              <a:gd name="connsiteX6422" fmla="*/ 702794 w 891448"/>
              <a:gd name="connsiteY6422" fmla="*/ 417211 h 826530"/>
              <a:gd name="connsiteX6423" fmla="*/ 704126 w 891448"/>
              <a:gd name="connsiteY6423" fmla="*/ 415800 h 826530"/>
              <a:gd name="connsiteX6424" fmla="*/ 706564 w 891448"/>
              <a:gd name="connsiteY6424" fmla="*/ 415800 h 826530"/>
              <a:gd name="connsiteX6425" fmla="*/ 708337 w 891448"/>
              <a:gd name="connsiteY6425" fmla="*/ 416314 h 826530"/>
              <a:gd name="connsiteX6426" fmla="*/ 706712 w 891448"/>
              <a:gd name="connsiteY6426" fmla="*/ 416623 h 826530"/>
              <a:gd name="connsiteX6427" fmla="*/ 706121 w 891448"/>
              <a:gd name="connsiteY6427" fmla="*/ 417872 h 826530"/>
              <a:gd name="connsiteX6428" fmla="*/ 707379 w 891448"/>
              <a:gd name="connsiteY6428" fmla="*/ 417284 h 826530"/>
              <a:gd name="connsiteX6429" fmla="*/ 709889 w 891448"/>
              <a:gd name="connsiteY6429" fmla="*/ 417358 h 826530"/>
              <a:gd name="connsiteX6430" fmla="*/ 710777 w 891448"/>
              <a:gd name="connsiteY6430" fmla="*/ 418240 h 826530"/>
              <a:gd name="connsiteX6431" fmla="*/ 710261 w 891448"/>
              <a:gd name="connsiteY6431" fmla="*/ 418827 h 826530"/>
              <a:gd name="connsiteX6432" fmla="*/ 711959 w 891448"/>
              <a:gd name="connsiteY6432" fmla="*/ 419503 h 826530"/>
              <a:gd name="connsiteX6433" fmla="*/ 712699 w 891448"/>
              <a:gd name="connsiteY6433" fmla="*/ 420752 h 826530"/>
              <a:gd name="connsiteX6434" fmla="*/ 712105 w 891448"/>
              <a:gd name="connsiteY6434" fmla="*/ 421869 h 826530"/>
              <a:gd name="connsiteX6435" fmla="*/ 711147 w 891448"/>
              <a:gd name="connsiteY6435" fmla="*/ 424162 h 826530"/>
              <a:gd name="connsiteX6436" fmla="*/ 711366 w 891448"/>
              <a:gd name="connsiteY6436" fmla="*/ 425411 h 826530"/>
              <a:gd name="connsiteX6437" fmla="*/ 712031 w 891448"/>
              <a:gd name="connsiteY6437" fmla="*/ 424823 h 826530"/>
              <a:gd name="connsiteX6438" fmla="*/ 712253 w 891448"/>
              <a:gd name="connsiteY6438" fmla="*/ 423412 h 826530"/>
              <a:gd name="connsiteX6439" fmla="*/ 713582 w 891448"/>
              <a:gd name="connsiteY6439" fmla="*/ 422001 h 826530"/>
              <a:gd name="connsiteX6440" fmla="*/ 714987 w 891448"/>
              <a:gd name="connsiteY6440" fmla="*/ 421869 h 826530"/>
              <a:gd name="connsiteX6441" fmla="*/ 715285 w 891448"/>
              <a:gd name="connsiteY6441" fmla="*/ 423412 h 826530"/>
              <a:gd name="connsiteX6442" fmla="*/ 714544 w 891448"/>
              <a:gd name="connsiteY6442" fmla="*/ 424529 h 826530"/>
              <a:gd name="connsiteX6443" fmla="*/ 712656 w 891448"/>
              <a:gd name="connsiteY6443" fmla="*/ 427762 h 826530"/>
              <a:gd name="connsiteX6444" fmla="*/ 711842 w 891448"/>
              <a:gd name="connsiteY6444" fmla="*/ 429569 h 826530"/>
              <a:gd name="connsiteX6445" fmla="*/ 711842 w 891448"/>
              <a:gd name="connsiteY6445" fmla="*/ 431024 h 826530"/>
              <a:gd name="connsiteX6446" fmla="*/ 712768 w 891448"/>
              <a:gd name="connsiteY6446" fmla="*/ 430465 h 826530"/>
              <a:gd name="connsiteX6447" fmla="*/ 714174 w 891448"/>
              <a:gd name="connsiteY6447" fmla="*/ 427982 h 826530"/>
              <a:gd name="connsiteX6448" fmla="*/ 714174 w 891448"/>
              <a:gd name="connsiteY6448" fmla="*/ 426836 h 826530"/>
              <a:gd name="connsiteX6449" fmla="*/ 715137 w 891448"/>
              <a:gd name="connsiteY6449" fmla="*/ 425528 h 826530"/>
              <a:gd name="connsiteX6450" fmla="*/ 717025 w 891448"/>
              <a:gd name="connsiteY6450" fmla="*/ 424646 h 826530"/>
              <a:gd name="connsiteX6451" fmla="*/ 716876 w 891448"/>
              <a:gd name="connsiteY6451" fmla="*/ 424132 h 826530"/>
              <a:gd name="connsiteX6452" fmla="*/ 717580 w 891448"/>
              <a:gd name="connsiteY6452" fmla="*/ 422751 h 826530"/>
              <a:gd name="connsiteX6453" fmla="*/ 719023 w 891448"/>
              <a:gd name="connsiteY6453" fmla="*/ 421722 h 826530"/>
              <a:gd name="connsiteX6454" fmla="*/ 719543 w 891448"/>
              <a:gd name="connsiteY6454" fmla="*/ 422163 h 826530"/>
              <a:gd name="connsiteX6455" fmla="*/ 718989 w 891448"/>
              <a:gd name="connsiteY6455" fmla="*/ 423603 h 826530"/>
              <a:gd name="connsiteX6456" fmla="*/ 717136 w 891448"/>
              <a:gd name="connsiteY6456" fmla="*/ 426086 h 826530"/>
              <a:gd name="connsiteX6457" fmla="*/ 716286 w 891448"/>
              <a:gd name="connsiteY6457" fmla="*/ 427541 h 826530"/>
              <a:gd name="connsiteX6458" fmla="*/ 716211 w 891448"/>
              <a:gd name="connsiteY6458" fmla="*/ 429393 h 826530"/>
              <a:gd name="connsiteX6459" fmla="*/ 716434 w 891448"/>
              <a:gd name="connsiteY6459" fmla="*/ 431244 h 826530"/>
              <a:gd name="connsiteX6460" fmla="*/ 717248 w 891448"/>
              <a:gd name="connsiteY6460" fmla="*/ 430656 h 826530"/>
              <a:gd name="connsiteX6461" fmla="*/ 717100 w 891448"/>
              <a:gd name="connsiteY6461" fmla="*/ 429437 h 826530"/>
              <a:gd name="connsiteX6462" fmla="*/ 717323 w 891448"/>
              <a:gd name="connsiteY6462" fmla="*/ 427615 h 826530"/>
              <a:gd name="connsiteX6463" fmla="*/ 718618 w 891448"/>
              <a:gd name="connsiteY6463" fmla="*/ 426498 h 826530"/>
              <a:gd name="connsiteX6464" fmla="*/ 719692 w 891448"/>
              <a:gd name="connsiteY6464" fmla="*/ 425014 h 826530"/>
              <a:gd name="connsiteX6465" fmla="*/ 722061 w 891448"/>
              <a:gd name="connsiteY6465" fmla="*/ 423089 h 826530"/>
              <a:gd name="connsiteX6466" fmla="*/ 723614 w 891448"/>
              <a:gd name="connsiteY6466" fmla="*/ 421825 h 826530"/>
              <a:gd name="connsiteX6467" fmla="*/ 724061 w 891448"/>
              <a:gd name="connsiteY6467" fmla="*/ 422574 h 826530"/>
              <a:gd name="connsiteX6468" fmla="*/ 723946 w 891448"/>
              <a:gd name="connsiteY6468" fmla="*/ 424837 h 826530"/>
              <a:gd name="connsiteX6469" fmla="*/ 723058 w 891448"/>
              <a:gd name="connsiteY6469" fmla="*/ 425719 h 826530"/>
              <a:gd name="connsiteX6470" fmla="*/ 720835 w 891448"/>
              <a:gd name="connsiteY6470" fmla="*/ 426233 h 826530"/>
              <a:gd name="connsiteX6471" fmla="*/ 720541 w 891448"/>
              <a:gd name="connsiteY6471" fmla="*/ 427909 h 826530"/>
              <a:gd name="connsiteX6472" fmla="*/ 719802 w 891448"/>
              <a:gd name="connsiteY6472" fmla="*/ 429510 h 826530"/>
              <a:gd name="connsiteX6473" fmla="*/ 720393 w 891448"/>
              <a:gd name="connsiteY6473" fmla="*/ 429878 h 826530"/>
              <a:gd name="connsiteX6474" fmla="*/ 721022 w 891448"/>
              <a:gd name="connsiteY6474" fmla="*/ 429246 h 826530"/>
              <a:gd name="connsiteX6475" fmla="*/ 721947 w 891448"/>
              <a:gd name="connsiteY6475" fmla="*/ 429907 h 826530"/>
              <a:gd name="connsiteX6476" fmla="*/ 722985 w 891448"/>
              <a:gd name="connsiteY6476" fmla="*/ 429143 h 826530"/>
              <a:gd name="connsiteX6477" fmla="*/ 725320 w 891448"/>
              <a:gd name="connsiteY6477" fmla="*/ 428320 h 826530"/>
              <a:gd name="connsiteX6478" fmla="*/ 725986 w 891448"/>
              <a:gd name="connsiteY6478" fmla="*/ 429437 h 826530"/>
              <a:gd name="connsiteX6479" fmla="*/ 726612 w 891448"/>
              <a:gd name="connsiteY6479" fmla="*/ 431876 h 826530"/>
              <a:gd name="connsiteX6480" fmla="*/ 726463 w 891448"/>
              <a:gd name="connsiteY6480" fmla="*/ 433066 h 826530"/>
              <a:gd name="connsiteX6481" fmla="*/ 724908 w 891448"/>
              <a:gd name="connsiteY6481" fmla="*/ 433772 h 826530"/>
              <a:gd name="connsiteX6482" fmla="*/ 724945 w 891448"/>
              <a:gd name="connsiteY6482" fmla="*/ 434360 h 826530"/>
              <a:gd name="connsiteX6483" fmla="*/ 726132 w 891448"/>
              <a:gd name="connsiteY6483" fmla="*/ 434624 h 826530"/>
              <a:gd name="connsiteX6484" fmla="*/ 727057 w 891448"/>
              <a:gd name="connsiteY6484" fmla="*/ 436255 h 826530"/>
              <a:gd name="connsiteX6485" fmla="*/ 725627 w 891448"/>
              <a:gd name="connsiteY6485" fmla="*/ 436711 h 826530"/>
              <a:gd name="connsiteX6486" fmla="*/ 724371 w 891448"/>
              <a:gd name="connsiteY6486" fmla="*/ 436505 h 826530"/>
              <a:gd name="connsiteX6487" fmla="*/ 725627 w 891448"/>
              <a:gd name="connsiteY6487" fmla="*/ 437313 h 826530"/>
              <a:gd name="connsiteX6488" fmla="*/ 727252 w 891448"/>
              <a:gd name="connsiteY6488" fmla="*/ 438048 h 826530"/>
              <a:gd name="connsiteX6489" fmla="*/ 723335 w 891448"/>
              <a:gd name="connsiteY6489" fmla="*/ 438930 h 826530"/>
              <a:gd name="connsiteX6490" fmla="*/ 721413 w 891448"/>
              <a:gd name="connsiteY6490" fmla="*/ 438783 h 826530"/>
              <a:gd name="connsiteX6491" fmla="*/ 722375 w 891448"/>
              <a:gd name="connsiteY6491" fmla="*/ 439753 h 826530"/>
              <a:gd name="connsiteX6492" fmla="*/ 724294 w 891448"/>
              <a:gd name="connsiteY6492" fmla="*/ 439606 h 826530"/>
              <a:gd name="connsiteX6493" fmla="*/ 726955 w 891448"/>
              <a:gd name="connsiteY6493" fmla="*/ 440193 h 826530"/>
              <a:gd name="connsiteX6494" fmla="*/ 727771 w 891448"/>
              <a:gd name="connsiteY6494" fmla="*/ 439312 h 826530"/>
              <a:gd name="connsiteX6495" fmla="*/ 729615 w 891448"/>
              <a:gd name="connsiteY6495" fmla="*/ 438930 h 826530"/>
              <a:gd name="connsiteX6496" fmla="*/ 730057 w 891448"/>
              <a:gd name="connsiteY6496" fmla="*/ 439076 h 826530"/>
              <a:gd name="connsiteX6497" fmla="*/ 728581 w 891448"/>
              <a:gd name="connsiteY6497" fmla="*/ 441075 h 826530"/>
              <a:gd name="connsiteX6498" fmla="*/ 727771 w 891448"/>
              <a:gd name="connsiteY6498" fmla="*/ 443074 h 826530"/>
              <a:gd name="connsiteX6499" fmla="*/ 729543 w 891448"/>
              <a:gd name="connsiteY6499" fmla="*/ 441295 h 826530"/>
              <a:gd name="connsiteX6500" fmla="*/ 731093 w 891448"/>
              <a:gd name="connsiteY6500" fmla="*/ 440781 h 826530"/>
              <a:gd name="connsiteX6501" fmla="*/ 732276 w 891448"/>
              <a:gd name="connsiteY6501" fmla="*/ 439444 h 826530"/>
              <a:gd name="connsiteX6502" fmla="*/ 734198 w 891448"/>
              <a:gd name="connsiteY6502" fmla="*/ 438048 h 826530"/>
              <a:gd name="connsiteX6503" fmla="*/ 735678 w 891448"/>
              <a:gd name="connsiteY6503" fmla="*/ 438489 h 826530"/>
              <a:gd name="connsiteX6504" fmla="*/ 735306 w 891448"/>
              <a:gd name="connsiteY6504" fmla="*/ 439444 h 826530"/>
              <a:gd name="connsiteX6505" fmla="*/ 734125 w 891448"/>
              <a:gd name="connsiteY6505" fmla="*/ 440781 h 826530"/>
              <a:gd name="connsiteX6506" fmla="*/ 733311 w 891448"/>
              <a:gd name="connsiteY6506" fmla="*/ 440855 h 826530"/>
              <a:gd name="connsiteX6507" fmla="*/ 732423 w 891448"/>
              <a:gd name="connsiteY6507" fmla="*/ 442397 h 826530"/>
              <a:gd name="connsiteX6508" fmla="*/ 731534 w 891448"/>
              <a:gd name="connsiteY6508" fmla="*/ 444396 h 826530"/>
              <a:gd name="connsiteX6509" fmla="*/ 729248 w 891448"/>
              <a:gd name="connsiteY6509" fmla="*/ 445292 h 826530"/>
              <a:gd name="connsiteX6510" fmla="*/ 728284 w 891448"/>
              <a:gd name="connsiteY6510" fmla="*/ 447056 h 826530"/>
              <a:gd name="connsiteX6511" fmla="*/ 728360 w 891448"/>
              <a:gd name="connsiteY6511" fmla="*/ 448319 h 826530"/>
              <a:gd name="connsiteX6512" fmla="*/ 729543 w 891448"/>
              <a:gd name="connsiteY6512" fmla="*/ 448540 h 826530"/>
              <a:gd name="connsiteX6513" fmla="*/ 731023 w 891448"/>
              <a:gd name="connsiteY6513" fmla="*/ 446982 h 826530"/>
              <a:gd name="connsiteX6514" fmla="*/ 731023 w 891448"/>
              <a:gd name="connsiteY6514" fmla="*/ 446174 h 826530"/>
              <a:gd name="connsiteX6515" fmla="*/ 733015 w 891448"/>
              <a:gd name="connsiteY6515" fmla="*/ 443735 h 826530"/>
              <a:gd name="connsiteX6516" fmla="*/ 734792 w 891448"/>
              <a:gd name="connsiteY6516" fmla="*/ 443074 h 826530"/>
              <a:gd name="connsiteX6517" fmla="*/ 734644 w 891448"/>
              <a:gd name="connsiteY6517" fmla="*/ 444469 h 826530"/>
              <a:gd name="connsiteX6518" fmla="*/ 733312 w 891448"/>
              <a:gd name="connsiteY6518" fmla="*/ 446688 h 826530"/>
              <a:gd name="connsiteX6519" fmla="*/ 733089 w 891448"/>
              <a:gd name="connsiteY6519" fmla="*/ 448834 h 826530"/>
              <a:gd name="connsiteX6520" fmla="*/ 732498 w 891448"/>
              <a:gd name="connsiteY6520" fmla="*/ 450171 h 826530"/>
              <a:gd name="connsiteX6521" fmla="*/ 733606 w 891448"/>
              <a:gd name="connsiteY6521" fmla="*/ 449363 h 826530"/>
              <a:gd name="connsiteX6522" fmla="*/ 735011 w 891448"/>
              <a:gd name="connsiteY6522" fmla="*/ 446835 h 826530"/>
              <a:gd name="connsiteX6523" fmla="*/ 735083 w 891448"/>
              <a:gd name="connsiteY6523" fmla="*/ 445586 h 826530"/>
              <a:gd name="connsiteX6524" fmla="*/ 735824 w 891448"/>
              <a:gd name="connsiteY6524" fmla="*/ 445219 h 826530"/>
              <a:gd name="connsiteX6525" fmla="*/ 736416 w 891448"/>
              <a:gd name="connsiteY6525" fmla="*/ 445660 h 826530"/>
              <a:gd name="connsiteX6526" fmla="*/ 736635 w 891448"/>
              <a:gd name="connsiteY6526" fmla="*/ 448466 h 826530"/>
              <a:gd name="connsiteX6527" fmla="*/ 737672 w 891448"/>
              <a:gd name="connsiteY6527" fmla="*/ 449363 h 826530"/>
              <a:gd name="connsiteX6528" fmla="*/ 738338 w 891448"/>
              <a:gd name="connsiteY6528" fmla="*/ 449289 h 826530"/>
              <a:gd name="connsiteX6529" fmla="*/ 738041 w 891448"/>
              <a:gd name="connsiteY6529" fmla="*/ 447144 h 826530"/>
              <a:gd name="connsiteX6530" fmla="*/ 738780 w 891448"/>
              <a:gd name="connsiteY6530" fmla="*/ 445880 h 826530"/>
              <a:gd name="connsiteX6531" fmla="*/ 741293 w 891448"/>
              <a:gd name="connsiteY6531" fmla="*/ 444558 h 826530"/>
              <a:gd name="connsiteX6532" fmla="*/ 741810 w 891448"/>
              <a:gd name="connsiteY6532" fmla="*/ 445219 h 826530"/>
              <a:gd name="connsiteX6533" fmla="*/ 740924 w 891448"/>
              <a:gd name="connsiteY6533" fmla="*/ 446395 h 826530"/>
              <a:gd name="connsiteX6534" fmla="*/ 741512 w 891448"/>
              <a:gd name="connsiteY6534" fmla="*/ 446615 h 826530"/>
              <a:gd name="connsiteX6535" fmla="*/ 743140 w 891448"/>
              <a:gd name="connsiteY6535" fmla="*/ 446556 h 826530"/>
              <a:gd name="connsiteX6536" fmla="*/ 744100 w 891448"/>
              <a:gd name="connsiteY6536" fmla="*/ 447805 h 826530"/>
              <a:gd name="connsiteX6537" fmla="*/ 743363 w 891448"/>
              <a:gd name="connsiteY6537" fmla="*/ 449877 h 826530"/>
              <a:gd name="connsiteX6538" fmla="*/ 745062 w 891448"/>
              <a:gd name="connsiteY6538" fmla="*/ 449657 h 826530"/>
              <a:gd name="connsiteX6539" fmla="*/ 745728 w 891448"/>
              <a:gd name="connsiteY6539" fmla="*/ 450612 h 826530"/>
              <a:gd name="connsiteX6540" fmla="*/ 745873 w 891448"/>
              <a:gd name="connsiteY6540" fmla="*/ 451949 h 826530"/>
              <a:gd name="connsiteX6541" fmla="*/ 747056 w 891448"/>
              <a:gd name="connsiteY6541" fmla="*/ 452978 h 826530"/>
              <a:gd name="connsiteX6542" fmla="*/ 747341 w 891448"/>
              <a:gd name="connsiteY6542" fmla="*/ 454197 h 826530"/>
              <a:gd name="connsiteX6543" fmla="*/ 746826 w 891448"/>
              <a:gd name="connsiteY6543" fmla="*/ 454800 h 826530"/>
              <a:gd name="connsiteX6544" fmla="*/ 746007 w 891448"/>
              <a:gd name="connsiteY6544" fmla="*/ 455461 h 826530"/>
              <a:gd name="connsiteX6545" fmla="*/ 743898 w 891448"/>
              <a:gd name="connsiteY6545" fmla="*/ 455432 h 826530"/>
              <a:gd name="connsiteX6546" fmla="*/ 744010 w 891448"/>
              <a:gd name="connsiteY6546" fmla="*/ 454197 h 826530"/>
              <a:gd name="connsiteX6547" fmla="*/ 743125 w 891448"/>
              <a:gd name="connsiteY6547" fmla="*/ 452875 h 826530"/>
              <a:gd name="connsiteX6548" fmla="*/ 742048 w 891448"/>
              <a:gd name="connsiteY6548" fmla="*/ 452346 h 826530"/>
              <a:gd name="connsiteX6549" fmla="*/ 741416 w 891448"/>
              <a:gd name="connsiteY6549" fmla="*/ 451787 h 826530"/>
              <a:gd name="connsiteX6550" fmla="*/ 740494 w 891448"/>
              <a:gd name="connsiteY6550" fmla="*/ 452566 h 826530"/>
              <a:gd name="connsiteX6551" fmla="*/ 739459 w 891448"/>
              <a:gd name="connsiteY6551" fmla="*/ 453977 h 826530"/>
              <a:gd name="connsiteX6552" fmla="*/ 740752 w 891448"/>
              <a:gd name="connsiteY6552" fmla="*/ 453389 h 826530"/>
              <a:gd name="connsiteX6553" fmla="*/ 741753 w 891448"/>
              <a:gd name="connsiteY6553" fmla="*/ 453639 h 826530"/>
              <a:gd name="connsiteX6554" fmla="*/ 742419 w 891448"/>
              <a:gd name="connsiteY6554" fmla="*/ 454506 h 826530"/>
              <a:gd name="connsiteX6555" fmla="*/ 741753 w 891448"/>
              <a:gd name="connsiteY6555" fmla="*/ 454873 h 826530"/>
              <a:gd name="connsiteX6556" fmla="*/ 742676 w 891448"/>
              <a:gd name="connsiteY6556" fmla="*/ 455388 h 826530"/>
              <a:gd name="connsiteX6557" fmla="*/ 743084 w 891448"/>
              <a:gd name="connsiteY6557" fmla="*/ 456460 h 826530"/>
              <a:gd name="connsiteX6558" fmla="*/ 742231 w 891448"/>
              <a:gd name="connsiteY6558" fmla="*/ 456842 h 826530"/>
              <a:gd name="connsiteX6559" fmla="*/ 740790 w 891448"/>
              <a:gd name="connsiteY6559" fmla="*/ 456460 h 826530"/>
              <a:gd name="connsiteX6560" fmla="*/ 739641 w 891448"/>
              <a:gd name="connsiteY6560" fmla="*/ 457166 h 826530"/>
              <a:gd name="connsiteX6561" fmla="*/ 740307 w 891448"/>
              <a:gd name="connsiteY6561" fmla="*/ 457724 h 826530"/>
              <a:gd name="connsiteX6562" fmla="*/ 742827 w 891448"/>
              <a:gd name="connsiteY6562" fmla="*/ 457798 h 826530"/>
              <a:gd name="connsiteX6563" fmla="*/ 743790 w 891448"/>
              <a:gd name="connsiteY6563" fmla="*/ 457798 h 826530"/>
              <a:gd name="connsiteX6564" fmla="*/ 743941 w 891448"/>
              <a:gd name="connsiteY6564" fmla="*/ 458547 h 826530"/>
              <a:gd name="connsiteX6565" fmla="*/ 742977 w 891448"/>
              <a:gd name="connsiteY6565" fmla="*/ 459723 h 826530"/>
              <a:gd name="connsiteX6566" fmla="*/ 741386 w 891448"/>
              <a:gd name="connsiteY6566" fmla="*/ 459723 h 826530"/>
              <a:gd name="connsiteX6567" fmla="*/ 739976 w 891448"/>
              <a:gd name="connsiteY6567" fmla="*/ 460061 h 826530"/>
              <a:gd name="connsiteX6568" fmla="*/ 738016 w 891448"/>
              <a:gd name="connsiteY6568" fmla="*/ 459767 h 826530"/>
              <a:gd name="connsiteX6569" fmla="*/ 736386 w 891448"/>
              <a:gd name="connsiteY6569" fmla="*/ 459429 h 826530"/>
              <a:gd name="connsiteX6570" fmla="*/ 736830 w 891448"/>
              <a:gd name="connsiteY6570" fmla="*/ 457989 h 826530"/>
              <a:gd name="connsiteX6571" fmla="*/ 736721 w 891448"/>
              <a:gd name="connsiteY6571" fmla="*/ 457092 h 826530"/>
              <a:gd name="connsiteX6572" fmla="*/ 735349 w 891448"/>
              <a:gd name="connsiteY6572" fmla="*/ 456313 h 826530"/>
              <a:gd name="connsiteX6573" fmla="*/ 734795 w 891448"/>
              <a:gd name="connsiteY6573" fmla="*/ 455652 h 826530"/>
              <a:gd name="connsiteX6574" fmla="*/ 733943 w 891448"/>
              <a:gd name="connsiteY6574" fmla="*/ 455917 h 826530"/>
              <a:gd name="connsiteX6575" fmla="*/ 734129 w 891448"/>
              <a:gd name="connsiteY6575" fmla="*/ 456989 h 826530"/>
              <a:gd name="connsiteX6576" fmla="*/ 735018 w 891448"/>
              <a:gd name="connsiteY6576" fmla="*/ 457651 h 826530"/>
              <a:gd name="connsiteX6577" fmla="*/ 735462 w 891448"/>
              <a:gd name="connsiteY6577" fmla="*/ 459208 h 826530"/>
              <a:gd name="connsiteX6578" fmla="*/ 735167 w 891448"/>
              <a:gd name="connsiteY6578" fmla="*/ 460016 h 826530"/>
              <a:gd name="connsiteX6579" fmla="*/ 733796 w 891448"/>
              <a:gd name="connsiteY6579" fmla="*/ 460178 h 826530"/>
              <a:gd name="connsiteX6580" fmla="*/ 732350 w 891448"/>
              <a:gd name="connsiteY6580" fmla="*/ 459208 h 826530"/>
              <a:gd name="connsiteX6581" fmla="*/ 732056 w 891448"/>
              <a:gd name="connsiteY6581" fmla="*/ 458209 h 826530"/>
              <a:gd name="connsiteX6582" fmla="*/ 731759 w 891448"/>
              <a:gd name="connsiteY6582" fmla="*/ 459987 h 826530"/>
              <a:gd name="connsiteX6583" fmla="*/ 732797 w 891448"/>
              <a:gd name="connsiteY6583" fmla="*/ 461104 h 826530"/>
              <a:gd name="connsiteX6584" fmla="*/ 734793 w 891448"/>
              <a:gd name="connsiteY6584" fmla="*/ 461104 h 826530"/>
              <a:gd name="connsiteX6585" fmla="*/ 735831 w 891448"/>
              <a:gd name="connsiteY6585" fmla="*/ 462030 h 826530"/>
              <a:gd name="connsiteX6586" fmla="*/ 736977 w 891448"/>
              <a:gd name="connsiteY6586" fmla="*/ 462397 h 826530"/>
              <a:gd name="connsiteX6587" fmla="*/ 737237 w 891448"/>
              <a:gd name="connsiteY6587" fmla="*/ 463543 h 826530"/>
              <a:gd name="connsiteX6588" fmla="*/ 736645 w 891448"/>
              <a:gd name="connsiteY6588" fmla="*/ 464954 h 826530"/>
              <a:gd name="connsiteX6589" fmla="*/ 733756 w 891448"/>
              <a:gd name="connsiteY6589" fmla="*/ 464851 h 826530"/>
              <a:gd name="connsiteX6590" fmla="*/ 733088 w 891448"/>
              <a:gd name="connsiteY6590" fmla="*/ 463661 h 826530"/>
              <a:gd name="connsiteX6591" fmla="*/ 731276 w 891448"/>
              <a:gd name="connsiteY6591" fmla="*/ 462470 h 826530"/>
              <a:gd name="connsiteX6592" fmla="*/ 730428 w 891448"/>
              <a:gd name="connsiteY6592" fmla="*/ 461574 h 826530"/>
              <a:gd name="connsiteX6593" fmla="*/ 729866 w 891448"/>
              <a:gd name="connsiteY6593" fmla="*/ 461618 h 826530"/>
              <a:gd name="connsiteX6594" fmla="*/ 730351 w 891448"/>
              <a:gd name="connsiteY6594" fmla="*/ 462470 h 826530"/>
              <a:gd name="connsiteX6595" fmla="*/ 732348 w 891448"/>
              <a:gd name="connsiteY6595" fmla="*/ 463955 h 826530"/>
              <a:gd name="connsiteX6596" fmla="*/ 733129 w 891448"/>
              <a:gd name="connsiteY6596" fmla="*/ 465512 h 826530"/>
              <a:gd name="connsiteX6597" fmla="*/ 733088 w 891448"/>
              <a:gd name="connsiteY6597" fmla="*/ 467702 h 826530"/>
              <a:gd name="connsiteX6598" fmla="*/ 732422 w 891448"/>
              <a:gd name="connsiteY6598" fmla="*/ 468848 h 826530"/>
              <a:gd name="connsiteX6599" fmla="*/ 731496 w 891448"/>
              <a:gd name="connsiteY6599" fmla="*/ 468701 h 826530"/>
              <a:gd name="connsiteX6600" fmla="*/ 730979 w 891448"/>
              <a:gd name="connsiteY6600" fmla="*/ 467334 h 826530"/>
              <a:gd name="connsiteX6601" fmla="*/ 729759 w 891448"/>
              <a:gd name="connsiteY6601" fmla="*/ 466335 h 826530"/>
              <a:gd name="connsiteX6602" fmla="*/ 728388 w 891448"/>
              <a:gd name="connsiteY6602" fmla="*/ 465850 h 826530"/>
              <a:gd name="connsiteX6603" fmla="*/ 728685 w 891448"/>
              <a:gd name="connsiteY6603" fmla="*/ 466409 h 826530"/>
              <a:gd name="connsiteX6604" fmla="*/ 729387 w 891448"/>
              <a:gd name="connsiteY6604" fmla="*/ 467026 h 826530"/>
              <a:gd name="connsiteX6605" fmla="*/ 729351 w 891448"/>
              <a:gd name="connsiteY6605" fmla="*/ 468848 h 826530"/>
              <a:gd name="connsiteX6606" fmla="*/ 729276 w 891448"/>
              <a:gd name="connsiteY6606" fmla="*/ 471258 h 826530"/>
              <a:gd name="connsiteX6607" fmla="*/ 728761 w 891448"/>
              <a:gd name="connsiteY6607" fmla="*/ 471669 h 826530"/>
              <a:gd name="connsiteX6608" fmla="*/ 727761 w 891448"/>
              <a:gd name="connsiteY6608" fmla="*/ 471669 h 826530"/>
              <a:gd name="connsiteX6609" fmla="*/ 727132 w 891448"/>
              <a:gd name="connsiteY6609" fmla="*/ 471008 h 826530"/>
              <a:gd name="connsiteX6610" fmla="*/ 727205 w 891448"/>
              <a:gd name="connsiteY6610" fmla="*/ 469142 h 826530"/>
              <a:gd name="connsiteX6611" fmla="*/ 726465 w 891448"/>
              <a:gd name="connsiteY6611" fmla="*/ 469480 h 826530"/>
              <a:gd name="connsiteX6612" fmla="*/ 726168 w 891448"/>
              <a:gd name="connsiteY6612" fmla="*/ 470597 h 826530"/>
              <a:gd name="connsiteX6613" fmla="*/ 724800 w 891448"/>
              <a:gd name="connsiteY6613" fmla="*/ 470890 h 826530"/>
              <a:gd name="connsiteX6614" fmla="*/ 723911 w 891448"/>
              <a:gd name="connsiteY6614" fmla="*/ 470523 h 826530"/>
              <a:gd name="connsiteX6615" fmla="*/ 724168 w 891448"/>
              <a:gd name="connsiteY6615" fmla="*/ 469186 h 826530"/>
              <a:gd name="connsiteX6616" fmla="*/ 723687 w 891448"/>
              <a:gd name="connsiteY6616" fmla="*/ 467731 h 826530"/>
              <a:gd name="connsiteX6617" fmla="*/ 723577 w 891448"/>
              <a:gd name="connsiteY6617" fmla="*/ 466174 h 826530"/>
              <a:gd name="connsiteX6618" fmla="*/ 722945 w 891448"/>
              <a:gd name="connsiteY6618" fmla="*/ 465439 h 826530"/>
              <a:gd name="connsiteX6619" fmla="*/ 722651 w 891448"/>
              <a:gd name="connsiteY6619" fmla="*/ 466556 h 826530"/>
              <a:gd name="connsiteX6620" fmla="*/ 722651 w 891448"/>
              <a:gd name="connsiteY6620" fmla="*/ 469259 h 826530"/>
              <a:gd name="connsiteX6621" fmla="*/ 721762 w 891448"/>
              <a:gd name="connsiteY6621" fmla="*/ 469994 h 826530"/>
              <a:gd name="connsiteX6622" fmla="*/ 720466 w 891448"/>
              <a:gd name="connsiteY6622" fmla="*/ 470068 h 826530"/>
              <a:gd name="connsiteX6623" fmla="*/ 720948 w 891448"/>
              <a:gd name="connsiteY6623" fmla="*/ 470597 h 826530"/>
              <a:gd name="connsiteX6624" fmla="*/ 722022 w 891448"/>
              <a:gd name="connsiteY6624" fmla="*/ 470773 h 826530"/>
              <a:gd name="connsiteX6625" fmla="*/ 722319 w 891448"/>
              <a:gd name="connsiteY6625" fmla="*/ 471596 h 826530"/>
              <a:gd name="connsiteX6626" fmla="*/ 721468 w 891448"/>
              <a:gd name="connsiteY6626" fmla="*/ 472669 h 826530"/>
              <a:gd name="connsiteX6627" fmla="*/ 720283 w 891448"/>
              <a:gd name="connsiteY6627" fmla="*/ 472404 h 826530"/>
              <a:gd name="connsiteX6628" fmla="*/ 719762 w 891448"/>
              <a:gd name="connsiteY6628" fmla="*/ 472081 h 826530"/>
              <a:gd name="connsiteX6629" fmla="*/ 719617 w 891448"/>
              <a:gd name="connsiteY6629" fmla="*/ 472669 h 826530"/>
              <a:gd name="connsiteX6630" fmla="*/ 720729 w 891448"/>
              <a:gd name="connsiteY6630" fmla="*/ 473550 h 826530"/>
              <a:gd name="connsiteX6631" fmla="*/ 721577 w 891448"/>
              <a:gd name="connsiteY6631" fmla="*/ 473550 h 826530"/>
              <a:gd name="connsiteX6632" fmla="*/ 721762 w 891448"/>
              <a:gd name="connsiteY6632" fmla="*/ 474373 h 826530"/>
              <a:gd name="connsiteX6633" fmla="*/ 721577 w 891448"/>
              <a:gd name="connsiteY6633" fmla="*/ 475593 h 826530"/>
              <a:gd name="connsiteX6634" fmla="*/ 720763 w 891448"/>
              <a:gd name="connsiteY6634" fmla="*/ 475887 h 826530"/>
              <a:gd name="connsiteX6635" fmla="*/ 720540 w 891448"/>
              <a:gd name="connsiteY6635" fmla="*/ 476783 h 826530"/>
              <a:gd name="connsiteX6636" fmla="*/ 721172 w 891448"/>
              <a:gd name="connsiteY6636" fmla="*/ 478267 h 826530"/>
              <a:gd name="connsiteX6637" fmla="*/ 721172 w 891448"/>
              <a:gd name="connsiteY6637" fmla="*/ 479384 h 826530"/>
              <a:gd name="connsiteX6638" fmla="*/ 720540 w 891448"/>
              <a:gd name="connsiteY6638" fmla="*/ 479384 h 826530"/>
              <a:gd name="connsiteX6639" fmla="*/ 719729 w 891448"/>
              <a:gd name="connsiteY6639" fmla="*/ 478782 h 826530"/>
              <a:gd name="connsiteX6640" fmla="*/ 719320 w 891448"/>
              <a:gd name="connsiteY6640" fmla="*/ 478973 h 826530"/>
              <a:gd name="connsiteX6641" fmla="*/ 720578 w 891448"/>
              <a:gd name="connsiteY6641" fmla="*/ 480339 h 826530"/>
              <a:gd name="connsiteX6642" fmla="*/ 720800 w 891448"/>
              <a:gd name="connsiteY6642" fmla="*/ 481456 h 826530"/>
              <a:gd name="connsiteX6643" fmla="*/ 720540 w 891448"/>
              <a:gd name="connsiteY6643" fmla="*/ 483014 h 826530"/>
              <a:gd name="connsiteX6644" fmla="*/ 718577 w 891448"/>
              <a:gd name="connsiteY6644" fmla="*/ 483646 h 826530"/>
              <a:gd name="connsiteX6645" fmla="*/ 718097 w 891448"/>
              <a:gd name="connsiteY6645" fmla="*/ 484454 h 826530"/>
              <a:gd name="connsiteX6646" fmla="*/ 717283 w 891448"/>
              <a:gd name="connsiteY6646" fmla="*/ 484130 h 826530"/>
              <a:gd name="connsiteX6647" fmla="*/ 717097 w 891448"/>
              <a:gd name="connsiteY6647" fmla="*/ 483278 h 826530"/>
              <a:gd name="connsiteX6648" fmla="*/ 716688 w 891448"/>
              <a:gd name="connsiteY6648" fmla="*/ 482867 h 826530"/>
              <a:gd name="connsiteX6649" fmla="*/ 716765 w 891448"/>
              <a:gd name="connsiteY6649" fmla="*/ 482044 h 826530"/>
              <a:gd name="connsiteX6650" fmla="*/ 715690 w 891448"/>
              <a:gd name="connsiteY6650" fmla="*/ 481632 h 826530"/>
              <a:gd name="connsiteX6651" fmla="*/ 715469 w 891448"/>
              <a:gd name="connsiteY6651" fmla="*/ 480971 h 826530"/>
              <a:gd name="connsiteX6652" fmla="*/ 716172 w 891448"/>
              <a:gd name="connsiteY6652" fmla="*/ 479928 h 826530"/>
              <a:gd name="connsiteX6653" fmla="*/ 716172 w 891448"/>
              <a:gd name="connsiteY6653" fmla="*/ 479076 h 826530"/>
              <a:gd name="connsiteX6654" fmla="*/ 715577 w 891448"/>
              <a:gd name="connsiteY6654" fmla="*/ 479193 h 826530"/>
              <a:gd name="connsiteX6655" fmla="*/ 714171 w 891448"/>
              <a:gd name="connsiteY6655" fmla="*/ 479781 h 826530"/>
              <a:gd name="connsiteX6656" fmla="*/ 713729 w 891448"/>
              <a:gd name="connsiteY6656" fmla="*/ 480853 h 826530"/>
              <a:gd name="connsiteX6657" fmla="*/ 713063 w 891448"/>
              <a:gd name="connsiteY6657" fmla="*/ 480751 h 826530"/>
              <a:gd name="connsiteX6658" fmla="*/ 712134 w 891448"/>
              <a:gd name="connsiteY6658" fmla="*/ 479604 h 826530"/>
              <a:gd name="connsiteX6659" fmla="*/ 712800 w 891448"/>
              <a:gd name="connsiteY6659" fmla="*/ 478679 h 826530"/>
              <a:gd name="connsiteX6660" fmla="*/ 712098 w 891448"/>
              <a:gd name="connsiteY6660" fmla="*/ 477753 h 826530"/>
              <a:gd name="connsiteX6661" fmla="*/ 712061 w 891448"/>
              <a:gd name="connsiteY6661" fmla="*/ 477077 h 826530"/>
              <a:gd name="connsiteX6662" fmla="*/ 712800 w 891448"/>
              <a:gd name="connsiteY6662" fmla="*/ 476445 h 826530"/>
              <a:gd name="connsiteX6663" fmla="*/ 712875 w 891448"/>
              <a:gd name="connsiteY6663" fmla="*/ 475666 h 826530"/>
              <a:gd name="connsiteX6664" fmla="*/ 713135 w 891448"/>
              <a:gd name="connsiteY6664" fmla="*/ 474740 h 826530"/>
              <a:gd name="connsiteX6665" fmla="*/ 712800 w 891448"/>
              <a:gd name="connsiteY6665" fmla="*/ 474564 h 826530"/>
              <a:gd name="connsiteX6666" fmla="*/ 711766 w 891448"/>
              <a:gd name="connsiteY6666" fmla="*/ 475666 h 826530"/>
              <a:gd name="connsiteX6667" fmla="*/ 710915 w 891448"/>
              <a:gd name="connsiteY6667" fmla="*/ 477606 h 826530"/>
              <a:gd name="connsiteX6668" fmla="*/ 709802 w 891448"/>
              <a:gd name="connsiteY6668" fmla="*/ 478855 h 826530"/>
              <a:gd name="connsiteX6669" fmla="*/ 709469 w 891448"/>
              <a:gd name="connsiteY6669" fmla="*/ 478414 h 826530"/>
              <a:gd name="connsiteX6670" fmla="*/ 709431 w 891448"/>
              <a:gd name="connsiteY6670" fmla="*/ 477224 h 826530"/>
              <a:gd name="connsiteX6671" fmla="*/ 708690 w 891448"/>
              <a:gd name="connsiteY6671" fmla="*/ 475975 h 826530"/>
              <a:gd name="connsiteX6672" fmla="*/ 708323 w 891448"/>
              <a:gd name="connsiteY6672" fmla="*/ 474785 h 826530"/>
              <a:gd name="connsiteX6673" fmla="*/ 708988 w 891448"/>
              <a:gd name="connsiteY6673" fmla="*/ 474006 h 826530"/>
              <a:gd name="connsiteX6674" fmla="*/ 710806 w 891448"/>
              <a:gd name="connsiteY6674" fmla="*/ 473256 h 826530"/>
              <a:gd name="connsiteX6675" fmla="*/ 710840 w 891448"/>
              <a:gd name="connsiteY6675" fmla="*/ 472816 h 826530"/>
              <a:gd name="connsiteX6676" fmla="*/ 711839 w 891448"/>
              <a:gd name="connsiteY6676" fmla="*/ 472448 h 826530"/>
              <a:gd name="connsiteX6677" fmla="*/ 711470 w 891448"/>
              <a:gd name="connsiteY6677" fmla="*/ 471919 h 826530"/>
              <a:gd name="connsiteX6678" fmla="*/ 709987 w 891448"/>
              <a:gd name="connsiteY6678" fmla="*/ 471772 h 826530"/>
              <a:gd name="connsiteX6679" fmla="*/ 708731 w 891448"/>
              <a:gd name="connsiteY6679" fmla="*/ 472110 h 826530"/>
              <a:gd name="connsiteX6680" fmla="*/ 707397 w 891448"/>
              <a:gd name="connsiteY6680" fmla="*/ 471772 h 826530"/>
              <a:gd name="connsiteX6681" fmla="*/ 707063 w 891448"/>
              <a:gd name="connsiteY6681" fmla="*/ 471111 h 826530"/>
              <a:gd name="connsiteX6682" fmla="*/ 707469 w 891448"/>
              <a:gd name="connsiteY6682" fmla="*/ 470215 h 826530"/>
              <a:gd name="connsiteX6683" fmla="*/ 709026 w 891448"/>
              <a:gd name="connsiteY6683" fmla="*/ 469803 h 826530"/>
              <a:gd name="connsiteX6684" fmla="*/ 710358 w 891448"/>
              <a:gd name="connsiteY6684" fmla="*/ 468098 h 826530"/>
              <a:gd name="connsiteX6685" fmla="*/ 709469 w 891448"/>
              <a:gd name="connsiteY6685" fmla="*/ 468363 h 826530"/>
              <a:gd name="connsiteX6686" fmla="*/ 708249 w 891448"/>
              <a:gd name="connsiteY6686" fmla="*/ 468877 h 826530"/>
              <a:gd name="connsiteX6687" fmla="*/ 707397 w 891448"/>
              <a:gd name="connsiteY6687" fmla="*/ 468466 h 826530"/>
              <a:gd name="connsiteX6688" fmla="*/ 707248 w 891448"/>
              <a:gd name="connsiteY6688" fmla="*/ 467511 h 826530"/>
              <a:gd name="connsiteX6689" fmla="*/ 708249 w 891448"/>
              <a:gd name="connsiteY6689" fmla="*/ 467070 h 826530"/>
              <a:gd name="connsiteX6690" fmla="*/ 709617 w 891448"/>
              <a:gd name="connsiteY6690" fmla="*/ 466511 h 826530"/>
              <a:gd name="connsiteX6691" fmla="*/ 710985 w 891448"/>
              <a:gd name="connsiteY6691" fmla="*/ 466100 h 826530"/>
              <a:gd name="connsiteX6692" fmla="*/ 709802 w 891448"/>
              <a:gd name="connsiteY6692" fmla="*/ 465586 h 826530"/>
              <a:gd name="connsiteX6693" fmla="*/ 708323 w 891448"/>
              <a:gd name="connsiteY6693" fmla="*/ 465615 h 826530"/>
              <a:gd name="connsiteX6694" fmla="*/ 707322 w 891448"/>
              <a:gd name="connsiteY6694" fmla="*/ 466291 h 826530"/>
              <a:gd name="connsiteX6695" fmla="*/ 706656 w 891448"/>
              <a:gd name="connsiteY6695" fmla="*/ 465806 h 826530"/>
              <a:gd name="connsiteX6696" fmla="*/ 706805 w 891448"/>
              <a:gd name="connsiteY6696" fmla="*/ 464910 h 826530"/>
              <a:gd name="connsiteX6697" fmla="*/ 708359 w 891448"/>
              <a:gd name="connsiteY6697" fmla="*/ 462735 h 826530"/>
              <a:gd name="connsiteX6698" fmla="*/ 709322 w 891448"/>
              <a:gd name="connsiteY6698" fmla="*/ 462397 h 826530"/>
              <a:gd name="connsiteX6699" fmla="*/ 711397 w 891448"/>
              <a:gd name="connsiteY6699" fmla="*/ 462015 h 826530"/>
              <a:gd name="connsiteX6700" fmla="*/ 712988 w 891448"/>
              <a:gd name="connsiteY6700" fmla="*/ 460648 h 826530"/>
              <a:gd name="connsiteX6701" fmla="*/ 714319 w 891448"/>
              <a:gd name="connsiteY6701" fmla="*/ 459840 h 826530"/>
              <a:gd name="connsiteX6702" fmla="*/ 715097 w 891448"/>
              <a:gd name="connsiteY6702" fmla="*/ 458165 h 826530"/>
              <a:gd name="connsiteX6703" fmla="*/ 716580 w 891448"/>
              <a:gd name="connsiteY6703" fmla="*/ 456534 h 826530"/>
              <a:gd name="connsiteX6704" fmla="*/ 717432 w 891448"/>
              <a:gd name="connsiteY6704" fmla="*/ 456049 h 826530"/>
              <a:gd name="connsiteX6705" fmla="*/ 717245 w 891448"/>
              <a:gd name="connsiteY6705" fmla="*/ 455344 h 826530"/>
              <a:gd name="connsiteX6706" fmla="*/ 716394 w 891448"/>
              <a:gd name="connsiteY6706" fmla="*/ 455490 h 826530"/>
              <a:gd name="connsiteX6707" fmla="*/ 714541 w 891448"/>
              <a:gd name="connsiteY6707" fmla="*/ 456975 h 826530"/>
              <a:gd name="connsiteX6708" fmla="*/ 713505 w 891448"/>
              <a:gd name="connsiteY6708" fmla="*/ 457533 h 826530"/>
              <a:gd name="connsiteX6709" fmla="*/ 712653 w 891448"/>
              <a:gd name="connsiteY6709" fmla="*/ 459017 h 826530"/>
              <a:gd name="connsiteX6710" fmla="*/ 710246 w 891448"/>
              <a:gd name="connsiteY6710" fmla="*/ 460163 h 826530"/>
              <a:gd name="connsiteX6711" fmla="*/ 708990 w 891448"/>
              <a:gd name="connsiteY6711" fmla="*/ 460134 h 826530"/>
              <a:gd name="connsiteX6712" fmla="*/ 706361 w 891448"/>
              <a:gd name="connsiteY6712" fmla="*/ 462015 h 826530"/>
              <a:gd name="connsiteX6713" fmla="*/ 704436 w 891448"/>
              <a:gd name="connsiteY6713" fmla="*/ 462279 h 826530"/>
              <a:gd name="connsiteX6714" fmla="*/ 703138 w 891448"/>
              <a:gd name="connsiteY6714" fmla="*/ 461765 h 826530"/>
              <a:gd name="connsiteX6715" fmla="*/ 703212 w 891448"/>
              <a:gd name="connsiteY6715" fmla="*/ 461016 h 826530"/>
              <a:gd name="connsiteX6716" fmla="*/ 705919 w 891448"/>
              <a:gd name="connsiteY6716" fmla="*/ 458136 h 826530"/>
              <a:gd name="connsiteX6717" fmla="*/ 707989 w 891448"/>
              <a:gd name="connsiteY6717" fmla="*/ 457019 h 826530"/>
              <a:gd name="connsiteX6718" fmla="*/ 708543 w 891448"/>
              <a:gd name="connsiteY6718" fmla="*/ 456049 h 826530"/>
              <a:gd name="connsiteX6719" fmla="*/ 709284 w 891448"/>
              <a:gd name="connsiteY6719" fmla="*/ 455197 h 826530"/>
              <a:gd name="connsiteX6720" fmla="*/ 709138 w 891448"/>
              <a:gd name="connsiteY6720" fmla="*/ 453786 h 826530"/>
              <a:gd name="connsiteX6721" fmla="*/ 707695 w 891448"/>
              <a:gd name="connsiteY6721" fmla="*/ 455946 h 826530"/>
              <a:gd name="connsiteX6722" fmla="*/ 703844 w 891448"/>
              <a:gd name="connsiteY6722" fmla="*/ 458283 h 826530"/>
              <a:gd name="connsiteX6723" fmla="*/ 702584 w 891448"/>
              <a:gd name="connsiteY6723" fmla="*/ 458944 h 826530"/>
              <a:gd name="connsiteX6724" fmla="*/ 701659 w 891448"/>
              <a:gd name="connsiteY6724" fmla="*/ 458606 h 826530"/>
              <a:gd name="connsiteX6725" fmla="*/ 701175 w 891448"/>
              <a:gd name="connsiteY6725" fmla="*/ 457871 h 826530"/>
              <a:gd name="connsiteX6726" fmla="*/ 701435 w 891448"/>
              <a:gd name="connsiteY6726" fmla="*/ 456460 h 826530"/>
              <a:gd name="connsiteX6727" fmla="*/ 700918 w 891448"/>
              <a:gd name="connsiteY6727" fmla="*/ 455799 h 826530"/>
              <a:gd name="connsiteX6728" fmla="*/ 699844 w 891448"/>
              <a:gd name="connsiteY6728" fmla="*/ 456093 h 826530"/>
              <a:gd name="connsiteX6729" fmla="*/ 698881 w 891448"/>
              <a:gd name="connsiteY6729" fmla="*/ 455490 h 826530"/>
              <a:gd name="connsiteX6730" fmla="*/ 699362 w 891448"/>
              <a:gd name="connsiteY6730" fmla="*/ 454756 h 826530"/>
              <a:gd name="connsiteX6731" fmla="*/ 700361 w 891448"/>
              <a:gd name="connsiteY6731" fmla="*/ 454418 h 826530"/>
              <a:gd name="connsiteX6732" fmla="*/ 700361 w 891448"/>
              <a:gd name="connsiteY6732" fmla="*/ 453463 h 826530"/>
              <a:gd name="connsiteX6733" fmla="*/ 699620 w 891448"/>
              <a:gd name="connsiteY6733" fmla="*/ 452904 h 826530"/>
              <a:gd name="connsiteX6734" fmla="*/ 698621 w 891448"/>
              <a:gd name="connsiteY6734" fmla="*/ 452904 h 826530"/>
              <a:gd name="connsiteX6735" fmla="*/ 698435 w 891448"/>
              <a:gd name="connsiteY6735" fmla="*/ 452375 h 826530"/>
              <a:gd name="connsiteX6736" fmla="*/ 698658 w 891448"/>
              <a:gd name="connsiteY6736" fmla="*/ 450450 h 826530"/>
              <a:gd name="connsiteX6737" fmla="*/ 699362 w 891448"/>
              <a:gd name="connsiteY6737" fmla="*/ 450054 h 826530"/>
              <a:gd name="connsiteX6738" fmla="*/ 699398 w 891448"/>
              <a:gd name="connsiteY6738" fmla="*/ 448937 h 826530"/>
              <a:gd name="connsiteX6739" fmla="*/ 698327 w 891448"/>
              <a:gd name="connsiteY6739" fmla="*/ 448334 h 826530"/>
              <a:gd name="connsiteX6740" fmla="*/ 697550 w 891448"/>
              <a:gd name="connsiteY6740" fmla="*/ 447306 h 826530"/>
              <a:gd name="connsiteX6741" fmla="*/ 697140 w 891448"/>
              <a:gd name="connsiteY6741" fmla="*/ 447379 h 826530"/>
              <a:gd name="connsiteX6742" fmla="*/ 697106 w 891448"/>
              <a:gd name="connsiteY6742" fmla="*/ 448746 h 826530"/>
              <a:gd name="connsiteX6743" fmla="*/ 697440 w 891448"/>
              <a:gd name="connsiteY6743" fmla="*/ 449789 h 826530"/>
              <a:gd name="connsiteX6744" fmla="*/ 695845 w 891448"/>
              <a:gd name="connsiteY6744" fmla="*/ 450421 h 826530"/>
              <a:gd name="connsiteX6745" fmla="*/ 694956 w 891448"/>
              <a:gd name="connsiteY6745" fmla="*/ 449598 h 826530"/>
              <a:gd name="connsiteX6746" fmla="*/ 693922 w 891448"/>
              <a:gd name="connsiteY6746" fmla="*/ 448599 h 826530"/>
              <a:gd name="connsiteX6747" fmla="*/ 692182 w 891448"/>
              <a:gd name="connsiteY6747" fmla="*/ 448628 h 826530"/>
              <a:gd name="connsiteX6748" fmla="*/ 694107 w 891448"/>
              <a:gd name="connsiteY6748" fmla="*/ 449789 h 826530"/>
              <a:gd name="connsiteX6749" fmla="*/ 695218 w 891448"/>
              <a:gd name="connsiteY6749" fmla="*/ 451714 h 826530"/>
              <a:gd name="connsiteX6750" fmla="*/ 695478 w 891448"/>
              <a:gd name="connsiteY6750" fmla="*/ 453418 h 826530"/>
              <a:gd name="connsiteX6751" fmla="*/ 694219 w 891448"/>
              <a:gd name="connsiteY6751" fmla="*/ 453125 h 826530"/>
              <a:gd name="connsiteX6752" fmla="*/ 693884 w 891448"/>
              <a:gd name="connsiteY6752" fmla="*/ 453683 h 826530"/>
              <a:gd name="connsiteX6753" fmla="*/ 694144 w 891448"/>
              <a:gd name="connsiteY6753" fmla="*/ 454168 h 826530"/>
              <a:gd name="connsiteX6754" fmla="*/ 692626 w 891448"/>
              <a:gd name="connsiteY6754" fmla="*/ 454418 h 826530"/>
              <a:gd name="connsiteX6755" fmla="*/ 691700 w 891448"/>
              <a:gd name="connsiteY6755" fmla="*/ 453301 h 826530"/>
              <a:gd name="connsiteX6756" fmla="*/ 691221 w 891448"/>
              <a:gd name="connsiteY6756" fmla="*/ 451303 h 826530"/>
              <a:gd name="connsiteX6757" fmla="*/ 690404 w 891448"/>
              <a:gd name="connsiteY6757" fmla="*/ 450715 h 826530"/>
              <a:gd name="connsiteX6758" fmla="*/ 689812 w 891448"/>
              <a:gd name="connsiteY6758" fmla="*/ 451273 h 826530"/>
              <a:gd name="connsiteX6759" fmla="*/ 690886 w 891448"/>
              <a:gd name="connsiteY6759" fmla="*/ 452346 h 826530"/>
              <a:gd name="connsiteX6760" fmla="*/ 691070 w 891448"/>
              <a:gd name="connsiteY6760" fmla="*/ 453683 h 826530"/>
              <a:gd name="connsiteX6761" fmla="*/ 690479 w 891448"/>
              <a:gd name="connsiteY6761" fmla="*/ 455123 h 826530"/>
              <a:gd name="connsiteX6762" fmla="*/ 691735 w 891448"/>
              <a:gd name="connsiteY6762" fmla="*/ 455388 h 826530"/>
              <a:gd name="connsiteX6763" fmla="*/ 692996 w 891448"/>
              <a:gd name="connsiteY6763" fmla="*/ 456945 h 826530"/>
              <a:gd name="connsiteX6764" fmla="*/ 693625 w 891448"/>
              <a:gd name="connsiteY6764" fmla="*/ 458650 h 826530"/>
              <a:gd name="connsiteX6765" fmla="*/ 693477 w 891448"/>
              <a:gd name="connsiteY6765" fmla="*/ 459958 h 826530"/>
              <a:gd name="connsiteX6766" fmla="*/ 694291 w 891448"/>
              <a:gd name="connsiteY6766" fmla="*/ 460207 h 826530"/>
              <a:gd name="connsiteX6767" fmla="*/ 694105 w 891448"/>
              <a:gd name="connsiteY6767" fmla="*/ 461060 h 826530"/>
              <a:gd name="connsiteX6768" fmla="*/ 692995 w 891448"/>
              <a:gd name="connsiteY6768" fmla="*/ 461471 h 826530"/>
              <a:gd name="connsiteX6769" fmla="*/ 690883 w 891448"/>
              <a:gd name="connsiteY6769" fmla="*/ 461207 h 826530"/>
              <a:gd name="connsiteX6770" fmla="*/ 690032 w 891448"/>
              <a:gd name="connsiteY6770" fmla="*/ 460090 h 826530"/>
              <a:gd name="connsiteX6771" fmla="*/ 689477 w 891448"/>
              <a:gd name="connsiteY6771" fmla="*/ 461883 h 826530"/>
              <a:gd name="connsiteX6772" fmla="*/ 688811 w 891448"/>
              <a:gd name="connsiteY6772" fmla="*/ 461883 h 826530"/>
              <a:gd name="connsiteX6773" fmla="*/ 686886 w 891448"/>
              <a:gd name="connsiteY6773" fmla="*/ 459693 h 826530"/>
              <a:gd name="connsiteX6774" fmla="*/ 686588 w 891448"/>
              <a:gd name="connsiteY6774" fmla="*/ 458356 h 826530"/>
              <a:gd name="connsiteX6775" fmla="*/ 687255 w 891448"/>
              <a:gd name="connsiteY6775" fmla="*/ 457166 h 826530"/>
              <a:gd name="connsiteX6776" fmla="*/ 686921 w 891448"/>
              <a:gd name="connsiteY6776" fmla="*/ 455975 h 826530"/>
              <a:gd name="connsiteX6777" fmla="*/ 685293 w 891448"/>
              <a:gd name="connsiteY6777" fmla="*/ 454947 h 826530"/>
              <a:gd name="connsiteX6778" fmla="*/ 683663 w 891448"/>
              <a:gd name="connsiteY6778" fmla="*/ 455020 h 826530"/>
              <a:gd name="connsiteX6779" fmla="*/ 683365 w 891448"/>
              <a:gd name="connsiteY6779" fmla="*/ 453948 h 826530"/>
              <a:gd name="connsiteX6780" fmla="*/ 682591 w 891448"/>
              <a:gd name="connsiteY6780" fmla="*/ 452566 h 826530"/>
              <a:gd name="connsiteX6781" fmla="*/ 681592 w 891448"/>
              <a:gd name="connsiteY6781" fmla="*/ 453316 h 826530"/>
              <a:gd name="connsiteX6782" fmla="*/ 679813 w 891448"/>
              <a:gd name="connsiteY6782" fmla="*/ 453757 h 826530"/>
              <a:gd name="connsiteX6783" fmla="*/ 677520 w 891448"/>
              <a:gd name="connsiteY6783" fmla="*/ 453610 h 826530"/>
              <a:gd name="connsiteX6784" fmla="*/ 678407 w 891448"/>
              <a:gd name="connsiteY6784" fmla="*/ 454653 h 826530"/>
              <a:gd name="connsiteX6785" fmla="*/ 680888 w 891448"/>
              <a:gd name="connsiteY6785" fmla="*/ 454829 h 826530"/>
              <a:gd name="connsiteX6786" fmla="*/ 682444 w 891448"/>
              <a:gd name="connsiteY6786" fmla="*/ 455490 h 826530"/>
              <a:gd name="connsiteX6787" fmla="*/ 684591 w 891448"/>
              <a:gd name="connsiteY6787" fmla="*/ 456166 h 826530"/>
              <a:gd name="connsiteX6788" fmla="*/ 684554 w 891448"/>
              <a:gd name="connsiteY6788" fmla="*/ 458209 h 826530"/>
              <a:gd name="connsiteX6789" fmla="*/ 683442 w 891448"/>
              <a:gd name="connsiteY6789" fmla="*/ 459576 h 826530"/>
              <a:gd name="connsiteX6790" fmla="*/ 683517 w 891448"/>
              <a:gd name="connsiteY6790" fmla="*/ 460766 h 826530"/>
              <a:gd name="connsiteX6791" fmla="*/ 684627 w 891448"/>
              <a:gd name="connsiteY6791" fmla="*/ 460501 h 826530"/>
              <a:gd name="connsiteX6792" fmla="*/ 685256 w 891448"/>
              <a:gd name="connsiteY6792" fmla="*/ 461427 h 826530"/>
              <a:gd name="connsiteX6793" fmla="*/ 684517 w 891448"/>
              <a:gd name="connsiteY6793" fmla="*/ 462515 h 826530"/>
              <a:gd name="connsiteX6794" fmla="*/ 685368 w 891448"/>
              <a:gd name="connsiteY6794" fmla="*/ 462882 h 826530"/>
              <a:gd name="connsiteX6795" fmla="*/ 687036 w 891448"/>
              <a:gd name="connsiteY6795" fmla="*/ 462882 h 826530"/>
              <a:gd name="connsiteX6796" fmla="*/ 687145 w 891448"/>
              <a:gd name="connsiteY6796" fmla="*/ 463808 h 826530"/>
              <a:gd name="connsiteX6797" fmla="*/ 685998 w 891448"/>
              <a:gd name="connsiteY6797" fmla="*/ 465542 h 826530"/>
              <a:gd name="connsiteX6798" fmla="*/ 683331 w 891448"/>
              <a:gd name="connsiteY6798" fmla="*/ 467878 h 826530"/>
              <a:gd name="connsiteX6799" fmla="*/ 681630 w 891448"/>
              <a:gd name="connsiteY6799" fmla="*/ 469245 h 826530"/>
              <a:gd name="connsiteX6800" fmla="*/ 685258 w 891448"/>
              <a:gd name="connsiteY6800" fmla="*/ 468407 h 826530"/>
              <a:gd name="connsiteX6801" fmla="*/ 686369 w 891448"/>
              <a:gd name="connsiteY6801" fmla="*/ 467070 h 826530"/>
              <a:gd name="connsiteX6802" fmla="*/ 686740 w 891448"/>
              <a:gd name="connsiteY6802" fmla="*/ 466218 h 826530"/>
              <a:gd name="connsiteX6803" fmla="*/ 689590 w 891448"/>
              <a:gd name="connsiteY6803" fmla="*/ 466247 h 826530"/>
              <a:gd name="connsiteX6804" fmla="*/ 690442 w 891448"/>
              <a:gd name="connsiteY6804" fmla="*/ 467173 h 826530"/>
              <a:gd name="connsiteX6805" fmla="*/ 690442 w 891448"/>
              <a:gd name="connsiteY6805" fmla="*/ 467849 h 826530"/>
              <a:gd name="connsiteX6806" fmla="*/ 688667 w 891448"/>
              <a:gd name="connsiteY6806" fmla="*/ 468804 h 826530"/>
              <a:gd name="connsiteX6807" fmla="*/ 687778 w 891448"/>
              <a:gd name="connsiteY6807" fmla="*/ 470068 h 826530"/>
              <a:gd name="connsiteX6808" fmla="*/ 688519 w 891448"/>
              <a:gd name="connsiteY6808" fmla="*/ 470626 h 826530"/>
              <a:gd name="connsiteX6809" fmla="*/ 690255 w 891448"/>
              <a:gd name="connsiteY6809" fmla="*/ 470847 h 826530"/>
              <a:gd name="connsiteX6810" fmla="*/ 691366 w 891448"/>
              <a:gd name="connsiteY6810" fmla="*/ 471963 h 826530"/>
              <a:gd name="connsiteX6811" fmla="*/ 690404 w 891448"/>
              <a:gd name="connsiteY6811" fmla="*/ 472595 h 826530"/>
              <a:gd name="connsiteX6812" fmla="*/ 688552 w 891448"/>
              <a:gd name="connsiteY6812" fmla="*/ 472816 h 826530"/>
              <a:gd name="connsiteX6813" fmla="*/ 687998 w 891448"/>
              <a:gd name="connsiteY6813" fmla="*/ 473624 h 826530"/>
              <a:gd name="connsiteX6814" fmla="*/ 688999 w 891448"/>
              <a:gd name="connsiteY6814" fmla="*/ 473962 h 826530"/>
              <a:gd name="connsiteX6815" fmla="*/ 689333 w 891448"/>
              <a:gd name="connsiteY6815" fmla="*/ 475196 h 826530"/>
              <a:gd name="connsiteX6816" fmla="*/ 689070 w 891448"/>
              <a:gd name="connsiteY6816" fmla="*/ 475417 h 826530"/>
              <a:gd name="connsiteX6817" fmla="*/ 689292 w 891448"/>
              <a:gd name="connsiteY6817" fmla="*/ 476078 h 826530"/>
              <a:gd name="connsiteX6818" fmla="*/ 689998 w 891448"/>
              <a:gd name="connsiteY6818" fmla="*/ 476078 h 826530"/>
              <a:gd name="connsiteX6819" fmla="*/ 689701 w 891448"/>
              <a:gd name="connsiteY6819" fmla="*/ 477679 h 826530"/>
              <a:gd name="connsiteX6820" fmla="*/ 690552 w 891448"/>
              <a:gd name="connsiteY6820" fmla="*/ 477856 h 826530"/>
              <a:gd name="connsiteX6821" fmla="*/ 690924 w 891448"/>
              <a:gd name="connsiteY6821" fmla="*/ 479267 h 826530"/>
              <a:gd name="connsiteX6822" fmla="*/ 691144 w 891448"/>
              <a:gd name="connsiteY6822" fmla="*/ 481750 h 826530"/>
              <a:gd name="connsiteX6823" fmla="*/ 691590 w 891448"/>
              <a:gd name="connsiteY6823" fmla="*/ 482088 h 826530"/>
              <a:gd name="connsiteX6824" fmla="*/ 692144 w 891448"/>
              <a:gd name="connsiteY6824" fmla="*/ 480942 h 826530"/>
              <a:gd name="connsiteX6825" fmla="*/ 692330 w 891448"/>
              <a:gd name="connsiteY6825" fmla="*/ 479046 h 826530"/>
              <a:gd name="connsiteX6826" fmla="*/ 693218 w 891448"/>
              <a:gd name="connsiteY6826" fmla="*/ 478488 h 826530"/>
              <a:gd name="connsiteX6827" fmla="*/ 694401 w 891448"/>
              <a:gd name="connsiteY6827" fmla="*/ 479560 h 826530"/>
              <a:gd name="connsiteX6828" fmla="*/ 694664 w 891448"/>
              <a:gd name="connsiteY6828" fmla="*/ 481632 h 826530"/>
              <a:gd name="connsiteX6829" fmla="*/ 695441 w 891448"/>
              <a:gd name="connsiteY6829" fmla="*/ 482573 h 826530"/>
              <a:gd name="connsiteX6830" fmla="*/ 695069 w 891448"/>
              <a:gd name="connsiteY6830" fmla="*/ 483263 h 826530"/>
              <a:gd name="connsiteX6831" fmla="*/ 693553 w 891448"/>
              <a:gd name="connsiteY6831" fmla="*/ 484189 h 826530"/>
              <a:gd name="connsiteX6832" fmla="*/ 693884 w 891448"/>
              <a:gd name="connsiteY6832" fmla="*/ 484939 h 826530"/>
              <a:gd name="connsiteX6833" fmla="*/ 696364 w 891448"/>
              <a:gd name="connsiteY6833" fmla="*/ 484601 h 826530"/>
              <a:gd name="connsiteX6834" fmla="*/ 696922 w 891448"/>
              <a:gd name="connsiteY6834" fmla="*/ 484116 h 826530"/>
              <a:gd name="connsiteX6835" fmla="*/ 697066 w 891448"/>
              <a:gd name="connsiteY6835" fmla="*/ 485424 h 826530"/>
              <a:gd name="connsiteX6836" fmla="*/ 697922 w 891448"/>
              <a:gd name="connsiteY6836" fmla="*/ 484057 h 826530"/>
              <a:gd name="connsiteX6837" fmla="*/ 697995 w 891448"/>
              <a:gd name="connsiteY6837" fmla="*/ 482970 h 826530"/>
              <a:gd name="connsiteX6838" fmla="*/ 699108 w 891448"/>
              <a:gd name="connsiteY6838" fmla="*/ 483131 h 826530"/>
              <a:gd name="connsiteX6839" fmla="*/ 699997 w 891448"/>
              <a:gd name="connsiteY6839" fmla="*/ 484645 h 826530"/>
              <a:gd name="connsiteX6840" fmla="*/ 699587 w 891448"/>
              <a:gd name="connsiteY6840" fmla="*/ 486349 h 826530"/>
              <a:gd name="connsiteX6841" fmla="*/ 698290 w 891448"/>
              <a:gd name="connsiteY6841" fmla="*/ 487642 h 826530"/>
              <a:gd name="connsiteX6842" fmla="*/ 698030 w 891448"/>
              <a:gd name="connsiteY6842" fmla="*/ 488803 h 826530"/>
              <a:gd name="connsiteX6843" fmla="*/ 697622 w 891448"/>
              <a:gd name="connsiteY6843" fmla="*/ 489420 h 826530"/>
              <a:gd name="connsiteX6844" fmla="*/ 698586 w 891448"/>
              <a:gd name="connsiteY6844" fmla="*/ 490317 h 826530"/>
              <a:gd name="connsiteX6845" fmla="*/ 700991 w 891448"/>
              <a:gd name="connsiteY6845" fmla="*/ 490067 h 826530"/>
              <a:gd name="connsiteX6846" fmla="*/ 702211 w 891448"/>
              <a:gd name="connsiteY6846" fmla="*/ 489465 h 826530"/>
              <a:gd name="connsiteX6847" fmla="*/ 703063 w 891448"/>
              <a:gd name="connsiteY6847" fmla="*/ 490243 h 826530"/>
              <a:gd name="connsiteX6848" fmla="*/ 701472 w 891448"/>
              <a:gd name="connsiteY6848" fmla="*/ 491434 h 826530"/>
              <a:gd name="connsiteX6849" fmla="*/ 701066 w 891448"/>
              <a:gd name="connsiteY6849" fmla="*/ 492139 h 826530"/>
              <a:gd name="connsiteX6850" fmla="*/ 698883 w 891448"/>
              <a:gd name="connsiteY6850" fmla="*/ 492506 h 826530"/>
              <a:gd name="connsiteX6851" fmla="*/ 700066 w 891448"/>
              <a:gd name="connsiteY6851" fmla="*/ 493873 h 826530"/>
              <a:gd name="connsiteX6852" fmla="*/ 701251 w 891448"/>
              <a:gd name="connsiteY6852" fmla="*/ 496033 h 826530"/>
              <a:gd name="connsiteX6853" fmla="*/ 700806 w 891448"/>
              <a:gd name="connsiteY6853" fmla="*/ 497517 h 826530"/>
              <a:gd name="connsiteX6854" fmla="*/ 701732 w 891448"/>
              <a:gd name="connsiteY6854" fmla="*/ 497767 h 826530"/>
              <a:gd name="connsiteX6855" fmla="*/ 702126 w 891448"/>
              <a:gd name="connsiteY6855" fmla="*/ 500280 h 826530"/>
              <a:gd name="connsiteX6856" fmla="*/ 704340 w 891448"/>
              <a:gd name="connsiteY6856" fmla="*/ 503748 h 826530"/>
              <a:gd name="connsiteX6857" fmla="*/ 705006 w 891448"/>
              <a:gd name="connsiteY6857" fmla="*/ 504336 h 826530"/>
              <a:gd name="connsiteX6858" fmla="*/ 703679 w 891448"/>
              <a:gd name="connsiteY6858" fmla="*/ 505085 h 826530"/>
              <a:gd name="connsiteX6859" fmla="*/ 703457 w 891448"/>
              <a:gd name="connsiteY6859" fmla="*/ 507892 h 826530"/>
              <a:gd name="connsiteX6860" fmla="*/ 702495 w 891448"/>
              <a:gd name="connsiteY6860" fmla="*/ 509964 h 826530"/>
              <a:gd name="connsiteX6861" fmla="*/ 702937 w 891448"/>
              <a:gd name="connsiteY6861" fmla="*/ 512109 h 826530"/>
              <a:gd name="connsiteX6862" fmla="*/ 702349 w 891448"/>
              <a:gd name="connsiteY6862" fmla="*/ 512844 h 826530"/>
              <a:gd name="connsiteX6863" fmla="*/ 699760 w 891448"/>
              <a:gd name="connsiteY6863" fmla="*/ 509890 h 826530"/>
              <a:gd name="connsiteX6864" fmla="*/ 699169 w 891448"/>
              <a:gd name="connsiteY6864" fmla="*/ 507598 h 826530"/>
              <a:gd name="connsiteX6865" fmla="*/ 699466 w 891448"/>
              <a:gd name="connsiteY6865" fmla="*/ 505526 h 826530"/>
              <a:gd name="connsiteX6866" fmla="*/ 698803 w 891448"/>
              <a:gd name="connsiteY6866" fmla="*/ 502646 h 826530"/>
              <a:gd name="connsiteX6867" fmla="*/ 698580 w 891448"/>
              <a:gd name="connsiteY6867" fmla="*/ 505232 h 826530"/>
              <a:gd name="connsiteX6868" fmla="*/ 698208 w 891448"/>
              <a:gd name="connsiteY6868" fmla="*/ 508112 h 826530"/>
              <a:gd name="connsiteX6869" fmla="*/ 699468 w 891448"/>
              <a:gd name="connsiteY6869" fmla="*/ 511507 h 826530"/>
              <a:gd name="connsiteX6870" fmla="*/ 699246 w 891448"/>
              <a:gd name="connsiteY6870" fmla="*/ 514695 h 826530"/>
              <a:gd name="connsiteX6871" fmla="*/ 698580 w 891448"/>
              <a:gd name="connsiteY6871" fmla="*/ 516312 h 826530"/>
              <a:gd name="connsiteX6872" fmla="*/ 699691 w 891448"/>
              <a:gd name="connsiteY6872" fmla="*/ 518237 h 826530"/>
              <a:gd name="connsiteX6873" fmla="*/ 699096 w 891448"/>
              <a:gd name="connsiteY6873" fmla="*/ 518898 h 826530"/>
              <a:gd name="connsiteX6874" fmla="*/ 697327 w 891448"/>
              <a:gd name="connsiteY6874" fmla="*/ 518531 h 826530"/>
              <a:gd name="connsiteX6875" fmla="*/ 696437 w 891448"/>
              <a:gd name="connsiteY6875" fmla="*/ 517061 h 826530"/>
              <a:gd name="connsiteX6876" fmla="*/ 694803 w 891448"/>
              <a:gd name="connsiteY6876" fmla="*/ 517061 h 826530"/>
              <a:gd name="connsiteX6877" fmla="*/ 695911 w 891448"/>
              <a:gd name="connsiteY6877" fmla="*/ 520823 h 826530"/>
              <a:gd name="connsiteX6878" fmla="*/ 695763 w 891448"/>
              <a:gd name="connsiteY6878" fmla="*/ 523262 h 826530"/>
              <a:gd name="connsiteX6879" fmla="*/ 696354 w 891448"/>
              <a:gd name="connsiteY6879" fmla="*/ 523850 h 826530"/>
              <a:gd name="connsiteX6880" fmla="*/ 696354 w 891448"/>
              <a:gd name="connsiteY6880" fmla="*/ 525187 h 826530"/>
              <a:gd name="connsiteX6881" fmla="*/ 694507 w 891448"/>
              <a:gd name="connsiteY6881" fmla="*/ 524967 h 826530"/>
              <a:gd name="connsiteX6882" fmla="*/ 693399 w 891448"/>
              <a:gd name="connsiteY6882" fmla="*/ 523703 h 826530"/>
              <a:gd name="connsiteX6883" fmla="*/ 692660 w 891448"/>
              <a:gd name="connsiteY6883" fmla="*/ 520529 h 826530"/>
              <a:gd name="connsiteX6884" fmla="*/ 693325 w 891448"/>
              <a:gd name="connsiteY6884" fmla="*/ 519574 h 826530"/>
              <a:gd name="connsiteX6885" fmla="*/ 693325 w 891448"/>
              <a:gd name="connsiteY6885" fmla="*/ 517575 h 826530"/>
              <a:gd name="connsiteX6886" fmla="*/ 692438 w 891448"/>
              <a:gd name="connsiteY6886" fmla="*/ 518678 h 826530"/>
              <a:gd name="connsiteX6887" fmla="*/ 691031 w 891448"/>
              <a:gd name="connsiteY6887" fmla="*/ 518898 h 826530"/>
              <a:gd name="connsiteX6888" fmla="*/ 690219 w 891448"/>
              <a:gd name="connsiteY6888" fmla="*/ 517722 h 826530"/>
              <a:gd name="connsiteX6889" fmla="*/ 690219 w 891448"/>
              <a:gd name="connsiteY6889" fmla="*/ 514769 h 826530"/>
              <a:gd name="connsiteX6890" fmla="*/ 689111 w 891448"/>
              <a:gd name="connsiteY6890" fmla="*/ 515430 h 826530"/>
              <a:gd name="connsiteX6891" fmla="*/ 688962 w 891448"/>
              <a:gd name="connsiteY6891" fmla="*/ 516914 h 826530"/>
              <a:gd name="connsiteX6892" fmla="*/ 688520 w 891448"/>
              <a:gd name="connsiteY6892" fmla="*/ 516238 h 826530"/>
              <a:gd name="connsiteX6893" fmla="*/ 688593 w 891448"/>
              <a:gd name="connsiteY6893" fmla="*/ 514989 h 826530"/>
              <a:gd name="connsiteX6894" fmla="*/ 687928 w 891448"/>
              <a:gd name="connsiteY6894" fmla="*/ 513138 h 826530"/>
              <a:gd name="connsiteX6895" fmla="*/ 686671 w 891448"/>
              <a:gd name="connsiteY6895" fmla="*/ 512844 h 826530"/>
              <a:gd name="connsiteX6896" fmla="*/ 686671 w 891448"/>
              <a:gd name="connsiteY6896" fmla="*/ 513652 h 826530"/>
              <a:gd name="connsiteX6897" fmla="*/ 687412 w 891448"/>
              <a:gd name="connsiteY6897" fmla="*/ 514622 h 826530"/>
              <a:gd name="connsiteX6898" fmla="*/ 686818 w 891448"/>
              <a:gd name="connsiteY6898" fmla="*/ 515797 h 826530"/>
              <a:gd name="connsiteX6899" fmla="*/ 685562 w 891448"/>
              <a:gd name="connsiteY6899" fmla="*/ 514916 h 826530"/>
              <a:gd name="connsiteX6900" fmla="*/ 684600 w 891448"/>
              <a:gd name="connsiteY6900" fmla="*/ 514622 h 826530"/>
              <a:gd name="connsiteX6901" fmla="*/ 684380 w 891448"/>
              <a:gd name="connsiteY6901" fmla="*/ 512991 h 826530"/>
              <a:gd name="connsiteX6902" fmla="*/ 684600 w 891448"/>
              <a:gd name="connsiteY6902" fmla="*/ 511227 h 826530"/>
              <a:gd name="connsiteX6903" fmla="*/ 683492 w 891448"/>
              <a:gd name="connsiteY6903" fmla="*/ 508112 h 826530"/>
              <a:gd name="connsiteX6904" fmla="*/ 683492 w 891448"/>
              <a:gd name="connsiteY6904" fmla="*/ 506863 h 826530"/>
              <a:gd name="connsiteX6905" fmla="*/ 682977 w 891448"/>
              <a:gd name="connsiteY6905" fmla="*/ 508626 h 826530"/>
              <a:gd name="connsiteX6906" fmla="*/ 683123 w 891448"/>
              <a:gd name="connsiteY6906" fmla="*/ 511668 h 826530"/>
              <a:gd name="connsiteX6907" fmla="*/ 683643 w 891448"/>
              <a:gd name="connsiteY6907" fmla="*/ 513579 h 826530"/>
              <a:gd name="connsiteX6908" fmla="*/ 682533 w 891448"/>
              <a:gd name="connsiteY6908" fmla="*/ 514769 h 826530"/>
              <a:gd name="connsiteX6909" fmla="*/ 681129 w 891448"/>
              <a:gd name="connsiteY6909" fmla="*/ 511448 h 826530"/>
              <a:gd name="connsiteX6910" fmla="*/ 679727 w 891448"/>
              <a:gd name="connsiteY6910" fmla="*/ 510037 h 826530"/>
              <a:gd name="connsiteX6911" fmla="*/ 679727 w 891448"/>
              <a:gd name="connsiteY6911" fmla="*/ 509082 h 826530"/>
              <a:gd name="connsiteX6912" fmla="*/ 678322 w 891448"/>
              <a:gd name="connsiteY6912" fmla="*/ 508773 h 826530"/>
              <a:gd name="connsiteX6913" fmla="*/ 677359 w 891448"/>
              <a:gd name="connsiteY6913" fmla="*/ 505599 h 826530"/>
              <a:gd name="connsiteX6914" fmla="*/ 676475 w 891448"/>
              <a:gd name="connsiteY6914" fmla="*/ 504791 h 826530"/>
              <a:gd name="connsiteX6915" fmla="*/ 676475 w 891448"/>
              <a:gd name="connsiteY6915" fmla="*/ 503748 h 826530"/>
              <a:gd name="connsiteX6916" fmla="*/ 675586 w 891448"/>
              <a:gd name="connsiteY6916" fmla="*/ 502278 h 826530"/>
              <a:gd name="connsiteX6917" fmla="*/ 674550 w 891448"/>
              <a:gd name="connsiteY6917" fmla="*/ 502866 h 826530"/>
              <a:gd name="connsiteX6918" fmla="*/ 674404 w 891448"/>
              <a:gd name="connsiteY6918" fmla="*/ 503748 h 826530"/>
              <a:gd name="connsiteX6919" fmla="*/ 675364 w 891448"/>
              <a:gd name="connsiteY6919" fmla="*/ 506114 h 826530"/>
              <a:gd name="connsiteX6920" fmla="*/ 675512 w 891448"/>
              <a:gd name="connsiteY6920" fmla="*/ 507745 h 826530"/>
              <a:gd name="connsiteX6921" fmla="*/ 674625 w 891448"/>
              <a:gd name="connsiteY6921" fmla="*/ 506863 h 826530"/>
              <a:gd name="connsiteX6922" fmla="*/ 674476 w 891448"/>
              <a:gd name="connsiteY6922" fmla="*/ 505526 h 826530"/>
              <a:gd name="connsiteX6923" fmla="*/ 673442 w 891448"/>
              <a:gd name="connsiteY6923" fmla="*/ 504644 h 826530"/>
              <a:gd name="connsiteX6924" fmla="*/ 671152 w 891448"/>
              <a:gd name="connsiteY6924" fmla="*/ 503527 h 826530"/>
              <a:gd name="connsiteX6925" fmla="*/ 669821 w 891448"/>
              <a:gd name="connsiteY6925" fmla="*/ 500956 h 826530"/>
              <a:gd name="connsiteX6926" fmla="*/ 669674 w 891448"/>
              <a:gd name="connsiteY6926" fmla="*/ 499031 h 826530"/>
              <a:gd name="connsiteX6927" fmla="*/ 667677 w 891448"/>
              <a:gd name="connsiteY6927" fmla="*/ 498575 h 826530"/>
              <a:gd name="connsiteX6928" fmla="*/ 666863 w 891448"/>
              <a:gd name="connsiteY6928" fmla="*/ 499912 h 826530"/>
              <a:gd name="connsiteX6929" fmla="*/ 665532 w 891448"/>
              <a:gd name="connsiteY6929" fmla="*/ 499178 h 826530"/>
              <a:gd name="connsiteX6930" fmla="*/ 665311 w 891448"/>
              <a:gd name="connsiteY6930" fmla="*/ 500868 h 826530"/>
              <a:gd name="connsiteX6931" fmla="*/ 665831 w 891448"/>
              <a:gd name="connsiteY6931" fmla="*/ 503380 h 826530"/>
              <a:gd name="connsiteX6932" fmla="*/ 668641 w 891448"/>
              <a:gd name="connsiteY6932" fmla="*/ 505746 h 826530"/>
              <a:gd name="connsiteX6933" fmla="*/ 668715 w 891448"/>
              <a:gd name="connsiteY6933" fmla="*/ 506716 h 826530"/>
              <a:gd name="connsiteX6934" fmla="*/ 668935 w 891448"/>
              <a:gd name="connsiteY6934" fmla="*/ 508112 h 826530"/>
              <a:gd name="connsiteX6935" fmla="*/ 669157 w 891448"/>
              <a:gd name="connsiteY6935" fmla="*/ 510551 h 826530"/>
              <a:gd name="connsiteX6936" fmla="*/ 669971 w 891448"/>
              <a:gd name="connsiteY6936" fmla="*/ 510404 h 826530"/>
              <a:gd name="connsiteX6937" fmla="*/ 672335 w 891448"/>
              <a:gd name="connsiteY6937" fmla="*/ 510845 h 826530"/>
              <a:gd name="connsiteX6938" fmla="*/ 673593 w 891448"/>
              <a:gd name="connsiteY6938" fmla="*/ 512550 h 826530"/>
              <a:gd name="connsiteX6939" fmla="*/ 673073 w 891448"/>
              <a:gd name="connsiteY6939" fmla="*/ 513652 h 826530"/>
              <a:gd name="connsiteX6940" fmla="*/ 673961 w 891448"/>
              <a:gd name="connsiteY6940" fmla="*/ 513505 h 826530"/>
              <a:gd name="connsiteX6941" fmla="*/ 675292 w 891448"/>
              <a:gd name="connsiteY6941" fmla="*/ 513799 h 826530"/>
              <a:gd name="connsiteX6942" fmla="*/ 674181 w 891448"/>
              <a:gd name="connsiteY6942" fmla="*/ 515283 h 826530"/>
              <a:gd name="connsiteX6943" fmla="*/ 676030 w 891448"/>
              <a:gd name="connsiteY6943" fmla="*/ 515357 h 826530"/>
              <a:gd name="connsiteX6944" fmla="*/ 676695 w 891448"/>
              <a:gd name="connsiteY6944" fmla="*/ 516679 h 826530"/>
              <a:gd name="connsiteX6945" fmla="*/ 677728 w 891448"/>
              <a:gd name="connsiteY6945" fmla="*/ 518604 h 826530"/>
              <a:gd name="connsiteX6946" fmla="*/ 677359 w 891448"/>
              <a:gd name="connsiteY6946" fmla="*/ 520309 h 826530"/>
              <a:gd name="connsiteX6947" fmla="*/ 678992 w 891448"/>
              <a:gd name="connsiteY6947" fmla="*/ 520103 h 826530"/>
              <a:gd name="connsiteX6948" fmla="*/ 680063 w 891448"/>
              <a:gd name="connsiteY6948" fmla="*/ 520544 h 826530"/>
              <a:gd name="connsiteX6949" fmla="*/ 680547 w 891448"/>
              <a:gd name="connsiteY6949" fmla="*/ 522836 h 826530"/>
              <a:gd name="connsiteX6950" fmla="*/ 678919 w 891448"/>
              <a:gd name="connsiteY6950" fmla="*/ 524658 h 826530"/>
              <a:gd name="connsiteX6951" fmla="*/ 679990 w 891448"/>
              <a:gd name="connsiteY6951" fmla="*/ 524629 h 826530"/>
              <a:gd name="connsiteX6952" fmla="*/ 680510 w 891448"/>
              <a:gd name="connsiteY6952" fmla="*/ 525922 h 826530"/>
              <a:gd name="connsiteX6953" fmla="*/ 680583 w 891448"/>
              <a:gd name="connsiteY6953" fmla="*/ 526921 h 826530"/>
              <a:gd name="connsiteX6954" fmla="*/ 682287 w 891448"/>
              <a:gd name="connsiteY6954" fmla="*/ 525261 h 826530"/>
              <a:gd name="connsiteX6955" fmla="*/ 682767 w 891448"/>
              <a:gd name="connsiteY6955" fmla="*/ 525746 h 826530"/>
              <a:gd name="connsiteX6956" fmla="*/ 682510 w 891448"/>
              <a:gd name="connsiteY6956" fmla="*/ 527891 h 826530"/>
              <a:gd name="connsiteX6957" fmla="*/ 683102 w 891448"/>
              <a:gd name="connsiteY6957" fmla="*/ 528670 h 826530"/>
              <a:gd name="connsiteX6958" fmla="*/ 683916 w 891448"/>
              <a:gd name="connsiteY6958" fmla="*/ 528185 h 826530"/>
              <a:gd name="connsiteX6959" fmla="*/ 684510 w 891448"/>
              <a:gd name="connsiteY6959" fmla="*/ 529331 h 826530"/>
              <a:gd name="connsiteX6960" fmla="*/ 683953 w 891448"/>
              <a:gd name="connsiteY6960" fmla="*/ 530595 h 826530"/>
              <a:gd name="connsiteX6961" fmla="*/ 682435 w 891448"/>
              <a:gd name="connsiteY6961" fmla="*/ 530183 h 826530"/>
              <a:gd name="connsiteX6962" fmla="*/ 681621 w 891448"/>
              <a:gd name="connsiteY6962" fmla="*/ 531080 h 826530"/>
              <a:gd name="connsiteX6963" fmla="*/ 682397 w 891448"/>
              <a:gd name="connsiteY6963" fmla="*/ 532373 h 826530"/>
              <a:gd name="connsiteX6964" fmla="*/ 683621 w 891448"/>
              <a:gd name="connsiteY6964" fmla="*/ 533784 h 826530"/>
              <a:gd name="connsiteX6965" fmla="*/ 683546 w 891448"/>
              <a:gd name="connsiteY6965" fmla="*/ 534930 h 826530"/>
              <a:gd name="connsiteX6966" fmla="*/ 683105 w 891448"/>
              <a:gd name="connsiteY6966" fmla="*/ 535474 h 826530"/>
              <a:gd name="connsiteX6967" fmla="*/ 683105 w 891448"/>
              <a:gd name="connsiteY6967" fmla="*/ 535474 h 826530"/>
              <a:gd name="connsiteX6968" fmla="*/ 511743 w 891448"/>
              <a:gd name="connsiteY6968" fmla="*/ 484777 h 826530"/>
              <a:gd name="connsiteX6969" fmla="*/ 512641 w 891448"/>
              <a:gd name="connsiteY6969" fmla="*/ 484748 h 826530"/>
              <a:gd name="connsiteX6970" fmla="*/ 513045 w 891448"/>
              <a:gd name="connsiteY6970" fmla="*/ 482999 h 826530"/>
              <a:gd name="connsiteX6971" fmla="*/ 514009 w 891448"/>
              <a:gd name="connsiteY6971" fmla="*/ 482631 h 826530"/>
              <a:gd name="connsiteX6972" fmla="*/ 514711 w 891448"/>
              <a:gd name="connsiteY6972" fmla="*/ 483146 h 826530"/>
              <a:gd name="connsiteX6973" fmla="*/ 516009 w 891448"/>
              <a:gd name="connsiteY6973" fmla="*/ 483895 h 826530"/>
              <a:gd name="connsiteX6974" fmla="*/ 517600 w 891448"/>
              <a:gd name="connsiteY6974" fmla="*/ 483895 h 826530"/>
              <a:gd name="connsiteX6975" fmla="*/ 518378 w 891448"/>
              <a:gd name="connsiteY6975" fmla="*/ 483440 h 826530"/>
              <a:gd name="connsiteX6976" fmla="*/ 519342 w 891448"/>
              <a:gd name="connsiteY6976" fmla="*/ 483484 h 826530"/>
              <a:gd name="connsiteX6977" fmla="*/ 520453 w 891448"/>
              <a:gd name="connsiteY6977" fmla="*/ 484219 h 826530"/>
              <a:gd name="connsiteX6978" fmla="*/ 520747 w 891448"/>
              <a:gd name="connsiteY6978" fmla="*/ 485409 h 826530"/>
              <a:gd name="connsiteX6979" fmla="*/ 519230 w 891448"/>
              <a:gd name="connsiteY6979" fmla="*/ 487407 h 826530"/>
              <a:gd name="connsiteX6980" fmla="*/ 519564 w 891448"/>
              <a:gd name="connsiteY6980" fmla="*/ 489053 h 826530"/>
              <a:gd name="connsiteX6981" fmla="*/ 518378 w 891448"/>
              <a:gd name="connsiteY6981" fmla="*/ 490684 h 826530"/>
              <a:gd name="connsiteX6982" fmla="*/ 518419 w 891448"/>
              <a:gd name="connsiteY6982" fmla="*/ 493418 h 826530"/>
              <a:gd name="connsiteX6983" fmla="*/ 518860 w 891448"/>
              <a:gd name="connsiteY6983" fmla="*/ 494240 h 826530"/>
              <a:gd name="connsiteX6984" fmla="*/ 519971 w 891448"/>
              <a:gd name="connsiteY6984" fmla="*/ 493682 h 826530"/>
              <a:gd name="connsiteX6985" fmla="*/ 520711 w 891448"/>
              <a:gd name="connsiteY6985" fmla="*/ 494240 h 826530"/>
              <a:gd name="connsiteX6986" fmla="*/ 522194 w 891448"/>
              <a:gd name="connsiteY6986" fmla="*/ 494314 h 826530"/>
              <a:gd name="connsiteX6987" fmla="*/ 523303 w 891448"/>
              <a:gd name="connsiteY6987" fmla="*/ 493564 h 826530"/>
              <a:gd name="connsiteX6988" fmla="*/ 524970 w 891448"/>
              <a:gd name="connsiteY6988" fmla="*/ 493609 h 826530"/>
              <a:gd name="connsiteX6989" fmla="*/ 525450 w 891448"/>
              <a:gd name="connsiteY6989" fmla="*/ 492786 h 826530"/>
              <a:gd name="connsiteX6990" fmla="*/ 526930 w 891448"/>
              <a:gd name="connsiteY6990" fmla="*/ 491933 h 826530"/>
              <a:gd name="connsiteX6991" fmla="*/ 528339 w 891448"/>
              <a:gd name="connsiteY6991" fmla="*/ 491977 h 826530"/>
              <a:gd name="connsiteX6992" fmla="*/ 530004 w 891448"/>
              <a:gd name="connsiteY6992" fmla="*/ 490420 h 826530"/>
              <a:gd name="connsiteX6993" fmla="*/ 530558 w 891448"/>
              <a:gd name="connsiteY6993" fmla="*/ 488230 h 826530"/>
              <a:gd name="connsiteX6994" fmla="*/ 531893 w 891448"/>
              <a:gd name="connsiteY6994" fmla="*/ 487040 h 826530"/>
              <a:gd name="connsiteX6995" fmla="*/ 532893 w 891448"/>
              <a:gd name="connsiteY6995" fmla="*/ 485482 h 826530"/>
              <a:gd name="connsiteX6996" fmla="*/ 533781 w 891448"/>
              <a:gd name="connsiteY6996" fmla="*/ 485409 h 826530"/>
              <a:gd name="connsiteX6997" fmla="*/ 534708 w 891448"/>
              <a:gd name="connsiteY6997" fmla="*/ 486335 h 826530"/>
              <a:gd name="connsiteX6998" fmla="*/ 536188 w 891448"/>
              <a:gd name="connsiteY6998" fmla="*/ 485262 h 826530"/>
              <a:gd name="connsiteX6999" fmla="*/ 537189 w 891448"/>
              <a:gd name="connsiteY6999" fmla="*/ 484630 h 826530"/>
              <a:gd name="connsiteX7000" fmla="*/ 538408 w 891448"/>
              <a:gd name="connsiteY7000" fmla="*/ 484821 h 826530"/>
              <a:gd name="connsiteX7001" fmla="*/ 539152 w 891448"/>
              <a:gd name="connsiteY7001" fmla="*/ 482191 h 826530"/>
              <a:gd name="connsiteX7002" fmla="*/ 538965 w 891448"/>
              <a:gd name="connsiteY7002" fmla="*/ 479693 h 826530"/>
              <a:gd name="connsiteX7003" fmla="*/ 540702 w 891448"/>
              <a:gd name="connsiteY7003" fmla="*/ 478517 h 826530"/>
              <a:gd name="connsiteX7004" fmla="*/ 541371 w 891448"/>
              <a:gd name="connsiteY7004" fmla="*/ 477209 h 826530"/>
              <a:gd name="connsiteX7005" fmla="*/ 542631 w 891448"/>
              <a:gd name="connsiteY7005" fmla="*/ 477136 h 826530"/>
              <a:gd name="connsiteX7006" fmla="*/ 543557 w 891448"/>
              <a:gd name="connsiteY7006" fmla="*/ 477988 h 826530"/>
              <a:gd name="connsiteX7007" fmla="*/ 544520 w 891448"/>
              <a:gd name="connsiteY7007" fmla="*/ 476945 h 826530"/>
              <a:gd name="connsiteX7008" fmla="*/ 545666 w 891448"/>
              <a:gd name="connsiteY7008" fmla="*/ 476475 h 826530"/>
              <a:gd name="connsiteX7009" fmla="*/ 546667 w 891448"/>
              <a:gd name="connsiteY7009" fmla="*/ 476989 h 826530"/>
              <a:gd name="connsiteX7010" fmla="*/ 546924 w 891448"/>
              <a:gd name="connsiteY7010" fmla="*/ 478620 h 826530"/>
              <a:gd name="connsiteX7011" fmla="*/ 545629 w 891448"/>
              <a:gd name="connsiteY7011" fmla="*/ 479737 h 826530"/>
              <a:gd name="connsiteX7012" fmla="*/ 544777 w 891448"/>
              <a:gd name="connsiteY7012" fmla="*/ 480839 h 826530"/>
              <a:gd name="connsiteX7013" fmla="*/ 546368 w 891448"/>
              <a:gd name="connsiteY7013" fmla="*/ 481853 h 826530"/>
              <a:gd name="connsiteX7014" fmla="*/ 549257 w 891448"/>
              <a:gd name="connsiteY7014" fmla="*/ 481853 h 826530"/>
              <a:gd name="connsiteX7015" fmla="*/ 550625 w 891448"/>
              <a:gd name="connsiteY7015" fmla="*/ 482367 h 826530"/>
              <a:gd name="connsiteX7016" fmla="*/ 551072 w 891448"/>
              <a:gd name="connsiteY7016" fmla="*/ 483822 h 826530"/>
              <a:gd name="connsiteX7017" fmla="*/ 549849 w 891448"/>
              <a:gd name="connsiteY7017" fmla="*/ 485703 h 826530"/>
              <a:gd name="connsiteX7018" fmla="*/ 548592 w 891448"/>
              <a:gd name="connsiteY7018" fmla="*/ 486070 h 826530"/>
              <a:gd name="connsiteX7019" fmla="*/ 548480 w 891448"/>
              <a:gd name="connsiteY7019" fmla="*/ 488480 h 826530"/>
              <a:gd name="connsiteX7020" fmla="*/ 549741 w 891448"/>
              <a:gd name="connsiteY7020" fmla="*/ 489082 h 826530"/>
              <a:gd name="connsiteX7021" fmla="*/ 550555 w 891448"/>
              <a:gd name="connsiteY7021" fmla="*/ 488524 h 826530"/>
              <a:gd name="connsiteX7022" fmla="*/ 551924 w 891448"/>
              <a:gd name="connsiteY7022" fmla="*/ 488598 h 826530"/>
              <a:gd name="connsiteX7023" fmla="*/ 552553 w 891448"/>
              <a:gd name="connsiteY7023" fmla="*/ 489185 h 826530"/>
              <a:gd name="connsiteX7024" fmla="*/ 553773 w 891448"/>
              <a:gd name="connsiteY7024" fmla="*/ 488936 h 826530"/>
              <a:gd name="connsiteX7025" fmla="*/ 554367 w 891448"/>
              <a:gd name="connsiteY7025" fmla="*/ 490185 h 826530"/>
              <a:gd name="connsiteX7026" fmla="*/ 556181 w 891448"/>
              <a:gd name="connsiteY7026" fmla="*/ 490302 h 826530"/>
              <a:gd name="connsiteX7027" fmla="*/ 557292 w 891448"/>
              <a:gd name="connsiteY7027" fmla="*/ 491346 h 826530"/>
              <a:gd name="connsiteX7028" fmla="*/ 558441 w 891448"/>
              <a:gd name="connsiteY7028" fmla="*/ 491346 h 826530"/>
              <a:gd name="connsiteX7029" fmla="*/ 560922 w 891448"/>
              <a:gd name="connsiteY7029" fmla="*/ 492830 h 826530"/>
              <a:gd name="connsiteX7030" fmla="*/ 561811 w 891448"/>
              <a:gd name="connsiteY7030" fmla="*/ 492271 h 826530"/>
              <a:gd name="connsiteX7031" fmla="*/ 562919 w 891448"/>
              <a:gd name="connsiteY7031" fmla="*/ 489935 h 826530"/>
              <a:gd name="connsiteX7032" fmla="*/ 564068 w 891448"/>
              <a:gd name="connsiteY7032" fmla="*/ 489523 h 826530"/>
              <a:gd name="connsiteX7033" fmla="*/ 565659 w 891448"/>
              <a:gd name="connsiteY7033" fmla="*/ 487863 h 826530"/>
              <a:gd name="connsiteX7034" fmla="*/ 567365 w 891448"/>
              <a:gd name="connsiteY7034" fmla="*/ 487775 h 826530"/>
              <a:gd name="connsiteX7035" fmla="*/ 567770 w 891448"/>
              <a:gd name="connsiteY7035" fmla="*/ 486820 h 826530"/>
              <a:gd name="connsiteX7036" fmla="*/ 566512 w 891448"/>
              <a:gd name="connsiteY7036" fmla="*/ 486217 h 826530"/>
              <a:gd name="connsiteX7037" fmla="*/ 565549 w 891448"/>
              <a:gd name="connsiteY7037" fmla="*/ 484968 h 826530"/>
              <a:gd name="connsiteX7038" fmla="*/ 566769 w 891448"/>
              <a:gd name="connsiteY7038" fmla="*/ 484557 h 826530"/>
              <a:gd name="connsiteX7039" fmla="*/ 567401 w 891448"/>
              <a:gd name="connsiteY7039" fmla="*/ 483366 h 826530"/>
              <a:gd name="connsiteX7040" fmla="*/ 566178 w 891448"/>
              <a:gd name="connsiteY7040" fmla="*/ 482852 h 826530"/>
              <a:gd name="connsiteX7041" fmla="*/ 565401 w 891448"/>
              <a:gd name="connsiteY7041" fmla="*/ 481250 h 826530"/>
              <a:gd name="connsiteX7042" fmla="*/ 564660 w 891448"/>
              <a:gd name="connsiteY7042" fmla="*/ 481588 h 826530"/>
              <a:gd name="connsiteX7043" fmla="*/ 564698 w 891448"/>
              <a:gd name="connsiteY7043" fmla="*/ 482808 h 826530"/>
              <a:gd name="connsiteX7044" fmla="*/ 563921 w 891448"/>
              <a:gd name="connsiteY7044" fmla="*/ 483366 h 826530"/>
              <a:gd name="connsiteX7045" fmla="*/ 563105 w 891448"/>
              <a:gd name="connsiteY7045" fmla="*/ 482852 h 826530"/>
              <a:gd name="connsiteX7046" fmla="*/ 561367 w 891448"/>
              <a:gd name="connsiteY7046" fmla="*/ 482029 h 826530"/>
              <a:gd name="connsiteX7047" fmla="*/ 561254 w 891448"/>
              <a:gd name="connsiteY7047" fmla="*/ 480736 h 826530"/>
              <a:gd name="connsiteX7048" fmla="*/ 560554 w 891448"/>
              <a:gd name="connsiteY7048" fmla="*/ 481074 h 826530"/>
              <a:gd name="connsiteX7049" fmla="*/ 559220 w 891448"/>
              <a:gd name="connsiteY7049" fmla="*/ 482514 h 826530"/>
              <a:gd name="connsiteX7050" fmla="*/ 556071 w 891448"/>
              <a:gd name="connsiteY7050" fmla="*/ 482397 h 826530"/>
              <a:gd name="connsiteX7051" fmla="*/ 554737 w 891448"/>
              <a:gd name="connsiteY7051" fmla="*/ 481294 h 826530"/>
              <a:gd name="connsiteX7052" fmla="*/ 556515 w 891448"/>
              <a:gd name="connsiteY7052" fmla="*/ 480207 h 826530"/>
              <a:gd name="connsiteX7053" fmla="*/ 557846 w 891448"/>
              <a:gd name="connsiteY7053" fmla="*/ 480251 h 826530"/>
              <a:gd name="connsiteX7054" fmla="*/ 559330 w 891448"/>
              <a:gd name="connsiteY7054" fmla="*/ 479134 h 826530"/>
              <a:gd name="connsiteX7055" fmla="*/ 559367 w 891448"/>
              <a:gd name="connsiteY7055" fmla="*/ 477724 h 826530"/>
              <a:gd name="connsiteX7056" fmla="*/ 558735 w 891448"/>
              <a:gd name="connsiteY7056" fmla="*/ 477136 h 826530"/>
              <a:gd name="connsiteX7057" fmla="*/ 558553 w 891448"/>
              <a:gd name="connsiteY7057" fmla="*/ 474946 h 826530"/>
              <a:gd name="connsiteX7058" fmla="*/ 559219 w 891448"/>
              <a:gd name="connsiteY7058" fmla="*/ 473727 h 826530"/>
              <a:gd name="connsiteX7059" fmla="*/ 559219 w 891448"/>
              <a:gd name="connsiteY7059" fmla="*/ 472683 h 826530"/>
              <a:gd name="connsiteX7060" fmla="*/ 558106 w 891448"/>
              <a:gd name="connsiteY7060" fmla="*/ 471684 h 826530"/>
              <a:gd name="connsiteX7061" fmla="*/ 558106 w 891448"/>
              <a:gd name="connsiteY7061" fmla="*/ 470303 h 826530"/>
              <a:gd name="connsiteX7062" fmla="*/ 555419 w 891448"/>
              <a:gd name="connsiteY7062" fmla="*/ 467334 h 826530"/>
              <a:gd name="connsiteX7063" fmla="*/ 552906 w 891448"/>
              <a:gd name="connsiteY7063" fmla="*/ 466291 h 826530"/>
              <a:gd name="connsiteX7064" fmla="*/ 552684 w 891448"/>
              <a:gd name="connsiteY7064" fmla="*/ 465409 h 826530"/>
              <a:gd name="connsiteX7065" fmla="*/ 552018 w 891448"/>
              <a:gd name="connsiteY7065" fmla="*/ 463044 h 826530"/>
              <a:gd name="connsiteX7066" fmla="*/ 550614 w 891448"/>
              <a:gd name="connsiteY7066" fmla="*/ 463044 h 826530"/>
              <a:gd name="connsiteX7067" fmla="*/ 550098 w 891448"/>
              <a:gd name="connsiteY7067" fmla="*/ 461795 h 826530"/>
              <a:gd name="connsiteX7068" fmla="*/ 550467 w 891448"/>
              <a:gd name="connsiteY7068" fmla="*/ 459429 h 826530"/>
              <a:gd name="connsiteX7069" fmla="*/ 549799 w 891448"/>
              <a:gd name="connsiteY7069" fmla="*/ 457945 h 826530"/>
              <a:gd name="connsiteX7070" fmla="*/ 547290 w 891448"/>
              <a:gd name="connsiteY7070" fmla="*/ 457871 h 826530"/>
              <a:gd name="connsiteX7071" fmla="*/ 543966 w 891448"/>
              <a:gd name="connsiteY7071" fmla="*/ 456607 h 826530"/>
              <a:gd name="connsiteX7072" fmla="*/ 543003 w 891448"/>
              <a:gd name="connsiteY7072" fmla="*/ 454624 h 826530"/>
              <a:gd name="connsiteX7073" fmla="*/ 543814 w 891448"/>
              <a:gd name="connsiteY7073" fmla="*/ 453580 h 826530"/>
              <a:gd name="connsiteX7074" fmla="*/ 543889 w 891448"/>
              <a:gd name="connsiteY7074" fmla="*/ 452552 h 826530"/>
              <a:gd name="connsiteX7075" fmla="*/ 542336 w 891448"/>
              <a:gd name="connsiteY7075" fmla="*/ 451361 h 826530"/>
              <a:gd name="connsiteX7076" fmla="*/ 541894 w 891448"/>
              <a:gd name="connsiteY7076" fmla="*/ 449965 h 826530"/>
              <a:gd name="connsiteX7077" fmla="*/ 541225 w 891448"/>
              <a:gd name="connsiteY7077" fmla="*/ 449818 h 826530"/>
              <a:gd name="connsiteX7078" fmla="*/ 539381 w 891448"/>
              <a:gd name="connsiteY7078" fmla="*/ 452037 h 826530"/>
              <a:gd name="connsiteX7079" fmla="*/ 539012 w 891448"/>
              <a:gd name="connsiteY7079" fmla="*/ 453801 h 826530"/>
              <a:gd name="connsiteX7080" fmla="*/ 537901 w 891448"/>
              <a:gd name="connsiteY7080" fmla="*/ 454770 h 826530"/>
              <a:gd name="connsiteX7081" fmla="*/ 537015 w 891448"/>
              <a:gd name="connsiteY7081" fmla="*/ 453948 h 826530"/>
              <a:gd name="connsiteX7082" fmla="*/ 537165 w 891448"/>
              <a:gd name="connsiteY7082" fmla="*/ 451435 h 826530"/>
              <a:gd name="connsiteX7083" fmla="*/ 536276 w 891448"/>
              <a:gd name="connsiteY7083" fmla="*/ 449525 h 826530"/>
              <a:gd name="connsiteX7084" fmla="*/ 536571 w 891448"/>
              <a:gd name="connsiteY7084" fmla="*/ 448334 h 826530"/>
              <a:gd name="connsiteX7085" fmla="*/ 537606 w 891448"/>
              <a:gd name="connsiteY7085" fmla="*/ 448555 h 826530"/>
              <a:gd name="connsiteX7086" fmla="*/ 539011 w 891448"/>
              <a:gd name="connsiteY7086" fmla="*/ 448555 h 826530"/>
              <a:gd name="connsiteX7087" fmla="*/ 538493 w 891448"/>
              <a:gd name="connsiteY7087" fmla="*/ 447232 h 826530"/>
              <a:gd name="connsiteX7088" fmla="*/ 538862 w 891448"/>
              <a:gd name="connsiteY7088" fmla="*/ 445601 h 826530"/>
              <a:gd name="connsiteX7089" fmla="*/ 538342 w 891448"/>
              <a:gd name="connsiteY7089" fmla="*/ 443749 h 826530"/>
              <a:gd name="connsiteX7090" fmla="*/ 536570 w 891448"/>
              <a:gd name="connsiteY7090" fmla="*/ 444190 h 826530"/>
              <a:gd name="connsiteX7091" fmla="*/ 536643 w 891448"/>
              <a:gd name="connsiteY7091" fmla="*/ 442868 h 826530"/>
              <a:gd name="connsiteX7092" fmla="*/ 538123 w 891448"/>
              <a:gd name="connsiteY7092" fmla="*/ 440943 h 826530"/>
              <a:gd name="connsiteX7093" fmla="*/ 537164 w 891448"/>
              <a:gd name="connsiteY7093" fmla="*/ 440502 h 826530"/>
              <a:gd name="connsiteX7094" fmla="*/ 533246 w 891448"/>
              <a:gd name="connsiteY7094" fmla="*/ 442133 h 826530"/>
              <a:gd name="connsiteX7095" fmla="*/ 531249 w 891448"/>
              <a:gd name="connsiteY7095" fmla="*/ 443823 h 826530"/>
              <a:gd name="connsiteX7096" fmla="*/ 529699 w 891448"/>
              <a:gd name="connsiteY7096" fmla="*/ 447746 h 826530"/>
              <a:gd name="connsiteX7097" fmla="*/ 527850 w 891448"/>
              <a:gd name="connsiteY7097" fmla="*/ 450480 h 826530"/>
              <a:gd name="connsiteX7098" fmla="*/ 527777 w 891448"/>
              <a:gd name="connsiteY7098" fmla="*/ 451949 h 826530"/>
              <a:gd name="connsiteX7099" fmla="*/ 526520 w 891448"/>
              <a:gd name="connsiteY7099" fmla="*/ 453654 h 826530"/>
              <a:gd name="connsiteX7100" fmla="*/ 526372 w 891448"/>
              <a:gd name="connsiteY7100" fmla="*/ 454917 h 826530"/>
              <a:gd name="connsiteX7101" fmla="*/ 524376 w 891448"/>
              <a:gd name="connsiteY7101" fmla="*/ 458165 h 826530"/>
              <a:gd name="connsiteX7102" fmla="*/ 525115 w 891448"/>
              <a:gd name="connsiteY7102" fmla="*/ 459561 h 826530"/>
              <a:gd name="connsiteX7103" fmla="*/ 524007 w 891448"/>
              <a:gd name="connsiteY7103" fmla="*/ 460163 h 826530"/>
              <a:gd name="connsiteX7104" fmla="*/ 523490 w 891448"/>
              <a:gd name="connsiteY7104" fmla="*/ 462000 h 826530"/>
              <a:gd name="connsiteX7105" fmla="*/ 523342 w 891448"/>
              <a:gd name="connsiteY7105" fmla="*/ 463631 h 826530"/>
              <a:gd name="connsiteX7106" fmla="*/ 520758 w 891448"/>
              <a:gd name="connsiteY7106" fmla="*/ 465924 h 826530"/>
              <a:gd name="connsiteX7107" fmla="*/ 519869 w 891448"/>
              <a:gd name="connsiteY7107" fmla="*/ 467628 h 826530"/>
              <a:gd name="connsiteX7108" fmla="*/ 519869 w 891448"/>
              <a:gd name="connsiteY7108" fmla="*/ 470435 h 826530"/>
              <a:gd name="connsiteX7109" fmla="*/ 519352 w 891448"/>
              <a:gd name="connsiteY7109" fmla="*/ 471537 h 826530"/>
              <a:gd name="connsiteX7110" fmla="*/ 519429 w 891448"/>
              <a:gd name="connsiteY7110" fmla="*/ 474491 h 826530"/>
              <a:gd name="connsiteX7111" fmla="*/ 518244 w 891448"/>
              <a:gd name="connsiteY7111" fmla="*/ 475754 h 826530"/>
              <a:gd name="connsiteX7112" fmla="*/ 515731 w 891448"/>
              <a:gd name="connsiteY7112" fmla="*/ 475975 h 826530"/>
              <a:gd name="connsiteX7113" fmla="*/ 512404 w 891448"/>
              <a:gd name="connsiteY7113" fmla="*/ 477297 h 826530"/>
              <a:gd name="connsiteX7114" fmla="*/ 512404 w 891448"/>
              <a:gd name="connsiteY7114" fmla="*/ 479149 h 826530"/>
              <a:gd name="connsiteX7115" fmla="*/ 511370 w 891448"/>
              <a:gd name="connsiteY7115" fmla="*/ 482617 h 826530"/>
              <a:gd name="connsiteX7116" fmla="*/ 511743 w 891448"/>
              <a:gd name="connsiteY7116" fmla="*/ 484777 h 826530"/>
              <a:gd name="connsiteX7117" fmla="*/ 511743 w 891448"/>
              <a:gd name="connsiteY7117" fmla="*/ 484777 h 826530"/>
              <a:gd name="connsiteX7118" fmla="*/ 528370 w 891448"/>
              <a:gd name="connsiteY7118" fmla="*/ 514637 h 826530"/>
              <a:gd name="connsiteX7119" fmla="*/ 528814 w 891448"/>
              <a:gd name="connsiteY7119" fmla="*/ 515224 h 826530"/>
              <a:gd name="connsiteX7120" fmla="*/ 529625 w 891448"/>
              <a:gd name="connsiteY7120" fmla="*/ 514857 h 826530"/>
              <a:gd name="connsiteX7121" fmla="*/ 531399 w 891448"/>
              <a:gd name="connsiteY7121" fmla="*/ 512638 h 826530"/>
              <a:gd name="connsiteX7122" fmla="*/ 532729 w 891448"/>
              <a:gd name="connsiteY7122" fmla="*/ 512418 h 826530"/>
              <a:gd name="connsiteX7123" fmla="*/ 533691 w 891448"/>
              <a:gd name="connsiteY7123" fmla="*/ 512712 h 826530"/>
              <a:gd name="connsiteX7124" fmla="*/ 533988 w 891448"/>
              <a:gd name="connsiteY7124" fmla="*/ 513828 h 826530"/>
              <a:gd name="connsiteX7125" fmla="*/ 535463 w 891448"/>
              <a:gd name="connsiteY7125" fmla="*/ 513902 h 826530"/>
              <a:gd name="connsiteX7126" fmla="*/ 538274 w 891448"/>
              <a:gd name="connsiteY7126" fmla="*/ 511536 h 826530"/>
              <a:gd name="connsiteX7127" fmla="*/ 539751 w 891448"/>
              <a:gd name="connsiteY7127" fmla="*/ 511080 h 826530"/>
              <a:gd name="connsiteX7128" fmla="*/ 541525 w 891448"/>
              <a:gd name="connsiteY7128" fmla="*/ 509905 h 826530"/>
              <a:gd name="connsiteX7129" fmla="*/ 543150 w 891448"/>
              <a:gd name="connsiteY7129" fmla="*/ 507466 h 826530"/>
              <a:gd name="connsiteX7130" fmla="*/ 544849 w 891448"/>
              <a:gd name="connsiteY7130" fmla="*/ 507466 h 826530"/>
              <a:gd name="connsiteX7131" fmla="*/ 547216 w 891448"/>
              <a:gd name="connsiteY7131" fmla="*/ 505776 h 826530"/>
              <a:gd name="connsiteX7132" fmla="*/ 547290 w 891448"/>
              <a:gd name="connsiteY7132" fmla="*/ 504365 h 826530"/>
              <a:gd name="connsiteX7133" fmla="*/ 548915 w 891448"/>
              <a:gd name="connsiteY7133" fmla="*/ 502440 h 826530"/>
              <a:gd name="connsiteX7134" fmla="*/ 548179 w 891448"/>
              <a:gd name="connsiteY7134" fmla="*/ 501852 h 826530"/>
              <a:gd name="connsiteX7135" fmla="*/ 546327 w 891448"/>
              <a:gd name="connsiteY7135" fmla="*/ 501926 h 826530"/>
              <a:gd name="connsiteX7136" fmla="*/ 545443 w 891448"/>
              <a:gd name="connsiteY7136" fmla="*/ 501338 h 826530"/>
              <a:gd name="connsiteX7137" fmla="*/ 544038 w 891448"/>
              <a:gd name="connsiteY7137" fmla="*/ 501264 h 826530"/>
              <a:gd name="connsiteX7138" fmla="*/ 542484 w 891448"/>
              <a:gd name="connsiteY7138" fmla="*/ 502073 h 826530"/>
              <a:gd name="connsiteX7139" fmla="*/ 541672 w 891448"/>
              <a:gd name="connsiteY7139" fmla="*/ 501485 h 826530"/>
              <a:gd name="connsiteX7140" fmla="*/ 540637 w 891448"/>
              <a:gd name="connsiteY7140" fmla="*/ 501852 h 826530"/>
              <a:gd name="connsiteX7141" fmla="*/ 539381 w 891448"/>
              <a:gd name="connsiteY7141" fmla="*/ 503336 h 826530"/>
              <a:gd name="connsiteX7142" fmla="*/ 537753 w 891448"/>
              <a:gd name="connsiteY7142" fmla="*/ 502513 h 826530"/>
              <a:gd name="connsiteX7143" fmla="*/ 537165 w 891448"/>
              <a:gd name="connsiteY7143" fmla="*/ 500677 h 826530"/>
              <a:gd name="connsiteX7144" fmla="*/ 536424 w 891448"/>
              <a:gd name="connsiteY7144" fmla="*/ 501117 h 826530"/>
              <a:gd name="connsiteX7145" fmla="*/ 534577 w 891448"/>
              <a:gd name="connsiteY7145" fmla="*/ 501632 h 826530"/>
              <a:gd name="connsiteX7146" fmla="*/ 532433 w 891448"/>
              <a:gd name="connsiteY7146" fmla="*/ 504291 h 826530"/>
              <a:gd name="connsiteX7147" fmla="*/ 532285 w 891448"/>
              <a:gd name="connsiteY7147" fmla="*/ 505247 h 826530"/>
              <a:gd name="connsiteX7148" fmla="*/ 531472 w 891448"/>
              <a:gd name="connsiteY7148" fmla="*/ 506290 h 826530"/>
              <a:gd name="connsiteX7149" fmla="*/ 527850 w 891448"/>
              <a:gd name="connsiteY7149" fmla="*/ 507245 h 826530"/>
              <a:gd name="connsiteX7150" fmla="*/ 527481 w 891448"/>
              <a:gd name="connsiteY7150" fmla="*/ 508509 h 826530"/>
              <a:gd name="connsiteX7151" fmla="*/ 528369 w 891448"/>
              <a:gd name="connsiteY7151" fmla="*/ 509317 h 826530"/>
              <a:gd name="connsiteX7152" fmla="*/ 528959 w 891448"/>
              <a:gd name="connsiteY7152" fmla="*/ 511316 h 826530"/>
              <a:gd name="connsiteX7153" fmla="*/ 528369 w 891448"/>
              <a:gd name="connsiteY7153" fmla="*/ 512785 h 826530"/>
              <a:gd name="connsiteX7154" fmla="*/ 528369 w 891448"/>
              <a:gd name="connsiteY7154" fmla="*/ 514637 h 826530"/>
              <a:gd name="connsiteX7155" fmla="*/ 528370 w 891448"/>
              <a:gd name="connsiteY7155" fmla="*/ 514637 h 826530"/>
              <a:gd name="connsiteX7156" fmla="*/ 693839 w 891448"/>
              <a:gd name="connsiteY7156" fmla="*/ 527979 h 826530"/>
              <a:gd name="connsiteX7157" fmla="*/ 694283 w 891448"/>
              <a:gd name="connsiteY7157" fmla="*/ 528347 h 826530"/>
              <a:gd name="connsiteX7158" fmla="*/ 695878 w 891448"/>
              <a:gd name="connsiteY7158" fmla="*/ 528420 h 826530"/>
              <a:gd name="connsiteX7159" fmla="*/ 697656 w 891448"/>
              <a:gd name="connsiteY7159" fmla="*/ 530095 h 826530"/>
              <a:gd name="connsiteX7160" fmla="*/ 698579 w 891448"/>
              <a:gd name="connsiteY7160" fmla="*/ 529508 h 826530"/>
              <a:gd name="connsiteX7161" fmla="*/ 698912 w 891448"/>
              <a:gd name="connsiteY7161" fmla="*/ 528126 h 826530"/>
              <a:gd name="connsiteX7162" fmla="*/ 699466 w 891448"/>
              <a:gd name="connsiteY7162" fmla="*/ 527347 h 826530"/>
              <a:gd name="connsiteX7163" fmla="*/ 699578 w 891448"/>
              <a:gd name="connsiteY7163" fmla="*/ 526348 h 826530"/>
              <a:gd name="connsiteX7164" fmla="*/ 698467 w 891448"/>
              <a:gd name="connsiteY7164" fmla="*/ 525937 h 826530"/>
              <a:gd name="connsiteX7165" fmla="*/ 697099 w 891448"/>
              <a:gd name="connsiteY7165" fmla="*/ 526569 h 826530"/>
              <a:gd name="connsiteX7166" fmla="*/ 695281 w 891448"/>
              <a:gd name="connsiteY7166" fmla="*/ 527054 h 826530"/>
              <a:gd name="connsiteX7167" fmla="*/ 693839 w 891448"/>
              <a:gd name="connsiteY7167" fmla="*/ 527979 h 826530"/>
              <a:gd name="connsiteX7168" fmla="*/ 693839 w 891448"/>
              <a:gd name="connsiteY7168" fmla="*/ 527979 h 826530"/>
              <a:gd name="connsiteX7169" fmla="*/ 642154 w 891448"/>
              <a:gd name="connsiteY7169" fmla="*/ 514225 h 826530"/>
              <a:gd name="connsiteX7170" fmla="*/ 642596 w 891448"/>
              <a:gd name="connsiteY7170" fmla="*/ 514813 h 826530"/>
              <a:gd name="connsiteX7171" fmla="*/ 644671 w 891448"/>
              <a:gd name="connsiteY7171" fmla="*/ 515445 h 826530"/>
              <a:gd name="connsiteX7172" fmla="*/ 645002 w 891448"/>
              <a:gd name="connsiteY7172" fmla="*/ 516532 h 826530"/>
              <a:gd name="connsiteX7173" fmla="*/ 644856 w 891448"/>
              <a:gd name="connsiteY7173" fmla="*/ 517076 h 826530"/>
              <a:gd name="connsiteX7174" fmla="*/ 645043 w 891448"/>
              <a:gd name="connsiteY7174" fmla="*/ 518413 h 826530"/>
              <a:gd name="connsiteX7175" fmla="*/ 646302 w 891448"/>
              <a:gd name="connsiteY7175" fmla="*/ 519045 h 826530"/>
              <a:gd name="connsiteX7176" fmla="*/ 647078 w 891448"/>
              <a:gd name="connsiteY7176" fmla="*/ 519633 h 826530"/>
              <a:gd name="connsiteX7177" fmla="*/ 648301 w 891448"/>
              <a:gd name="connsiteY7177" fmla="*/ 519530 h 826530"/>
              <a:gd name="connsiteX7178" fmla="*/ 648670 w 891448"/>
              <a:gd name="connsiteY7178" fmla="*/ 518942 h 826530"/>
              <a:gd name="connsiteX7179" fmla="*/ 649041 w 891448"/>
              <a:gd name="connsiteY7179" fmla="*/ 518707 h 826530"/>
              <a:gd name="connsiteX7180" fmla="*/ 648968 w 891448"/>
              <a:gd name="connsiteY7180" fmla="*/ 517487 h 826530"/>
              <a:gd name="connsiteX7181" fmla="*/ 647707 w 891448"/>
              <a:gd name="connsiteY7181" fmla="*/ 516341 h 826530"/>
              <a:gd name="connsiteX7182" fmla="*/ 646376 w 891448"/>
              <a:gd name="connsiteY7182" fmla="*/ 515709 h 826530"/>
              <a:gd name="connsiteX7183" fmla="*/ 645929 w 891448"/>
              <a:gd name="connsiteY7183" fmla="*/ 515224 h 826530"/>
              <a:gd name="connsiteX7184" fmla="*/ 644116 w 891448"/>
              <a:gd name="connsiteY7184" fmla="*/ 514181 h 826530"/>
              <a:gd name="connsiteX7185" fmla="*/ 642746 w 891448"/>
              <a:gd name="connsiteY7185" fmla="*/ 514108 h 826530"/>
              <a:gd name="connsiteX7186" fmla="*/ 642154 w 891448"/>
              <a:gd name="connsiteY7186" fmla="*/ 514225 h 826530"/>
              <a:gd name="connsiteX7187" fmla="*/ 642154 w 891448"/>
              <a:gd name="connsiteY7187" fmla="*/ 514225 h 826530"/>
              <a:gd name="connsiteX7188" fmla="*/ 691803 w 891448"/>
              <a:gd name="connsiteY7188" fmla="*/ 541116 h 826530"/>
              <a:gd name="connsiteX7189" fmla="*/ 689915 w 891448"/>
              <a:gd name="connsiteY7189" fmla="*/ 539662 h 826530"/>
              <a:gd name="connsiteX7190" fmla="*/ 689915 w 891448"/>
              <a:gd name="connsiteY7190" fmla="*/ 538442 h 826530"/>
              <a:gd name="connsiteX7191" fmla="*/ 689062 w 891448"/>
              <a:gd name="connsiteY7191" fmla="*/ 537693 h 826530"/>
              <a:gd name="connsiteX7192" fmla="*/ 689062 w 891448"/>
              <a:gd name="connsiteY7192" fmla="*/ 536737 h 826530"/>
              <a:gd name="connsiteX7193" fmla="*/ 689951 w 891448"/>
              <a:gd name="connsiteY7193" fmla="*/ 535914 h 826530"/>
              <a:gd name="connsiteX7194" fmla="*/ 690877 w 891448"/>
              <a:gd name="connsiteY7194" fmla="*/ 537222 h 826530"/>
              <a:gd name="connsiteX7195" fmla="*/ 691174 w 891448"/>
              <a:gd name="connsiteY7195" fmla="*/ 538148 h 826530"/>
              <a:gd name="connsiteX7196" fmla="*/ 692061 w 891448"/>
              <a:gd name="connsiteY7196" fmla="*/ 539294 h 826530"/>
              <a:gd name="connsiteX7197" fmla="*/ 692248 w 891448"/>
              <a:gd name="connsiteY7197" fmla="*/ 540823 h 826530"/>
              <a:gd name="connsiteX7198" fmla="*/ 691803 w 891448"/>
              <a:gd name="connsiteY7198" fmla="*/ 541116 h 826530"/>
              <a:gd name="connsiteX7199" fmla="*/ 691803 w 891448"/>
              <a:gd name="connsiteY7199" fmla="*/ 541116 h 826530"/>
              <a:gd name="connsiteX7200" fmla="*/ 689878 w 891448"/>
              <a:gd name="connsiteY7200" fmla="*/ 547347 h 826530"/>
              <a:gd name="connsiteX7201" fmla="*/ 689137 w 891448"/>
              <a:gd name="connsiteY7201" fmla="*/ 546597 h 826530"/>
              <a:gd name="connsiteX7202" fmla="*/ 689025 w 891448"/>
              <a:gd name="connsiteY7202" fmla="*/ 545451 h 826530"/>
              <a:gd name="connsiteX7203" fmla="*/ 688063 w 891448"/>
              <a:gd name="connsiteY7203" fmla="*/ 544702 h 826530"/>
              <a:gd name="connsiteX7204" fmla="*/ 686992 w 891448"/>
              <a:gd name="connsiteY7204" fmla="*/ 544481 h 826530"/>
              <a:gd name="connsiteX7205" fmla="*/ 685731 w 891448"/>
              <a:gd name="connsiteY7205" fmla="*/ 542997 h 826530"/>
              <a:gd name="connsiteX7206" fmla="*/ 685731 w 891448"/>
              <a:gd name="connsiteY7206" fmla="*/ 541925 h 826530"/>
              <a:gd name="connsiteX7207" fmla="*/ 686582 w 891448"/>
              <a:gd name="connsiteY7207" fmla="*/ 541734 h 826530"/>
              <a:gd name="connsiteX7208" fmla="*/ 687546 w 891448"/>
              <a:gd name="connsiteY7208" fmla="*/ 541190 h 826530"/>
              <a:gd name="connsiteX7209" fmla="*/ 690583 w 891448"/>
              <a:gd name="connsiteY7209" fmla="*/ 541660 h 826530"/>
              <a:gd name="connsiteX7210" fmla="*/ 692543 w 891448"/>
              <a:gd name="connsiteY7210" fmla="*/ 542821 h 826530"/>
              <a:gd name="connsiteX7211" fmla="*/ 692655 w 891448"/>
              <a:gd name="connsiteY7211" fmla="*/ 543629 h 826530"/>
              <a:gd name="connsiteX7212" fmla="*/ 691691 w 891448"/>
              <a:gd name="connsiteY7212" fmla="*/ 544334 h 826530"/>
              <a:gd name="connsiteX7213" fmla="*/ 691506 w 891448"/>
              <a:gd name="connsiteY7213" fmla="*/ 545481 h 826530"/>
              <a:gd name="connsiteX7214" fmla="*/ 690767 w 891448"/>
              <a:gd name="connsiteY7214" fmla="*/ 546157 h 826530"/>
              <a:gd name="connsiteX7215" fmla="*/ 690323 w 891448"/>
              <a:gd name="connsiteY7215" fmla="*/ 547229 h 826530"/>
              <a:gd name="connsiteX7216" fmla="*/ 689878 w 891448"/>
              <a:gd name="connsiteY7216" fmla="*/ 547347 h 826530"/>
              <a:gd name="connsiteX7217" fmla="*/ 689878 w 891448"/>
              <a:gd name="connsiteY7217" fmla="*/ 547347 h 826530"/>
              <a:gd name="connsiteX7218" fmla="*/ 638856 w 891448"/>
              <a:gd name="connsiteY7218" fmla="*/ 578265 h 826530"/>
              <a:gd name="connsiteX7219" fmla="*/ 638561 w 891448"/>
              <a:gd name="connsiteY7219" fmla="*/ 579264 h 826530"/>
              <a:gd name="connsiteX7220" fmla="*/ 639156 w 891448"/>
              <a:gd name="connsiteY7220" fmla="*/ 578749 h 826530"/>
              <a:gd name="connsiteX7221" fmla="*/ 638856 w 891448"/>
              <a:gd name="connsiteY7221" fmla="*/ 578265 h 826530"/>
              <a:gd name="connsiteX7222" fmla="*/ 638856 w 891448"/>
              <a:gd name="connsiteY7222" fmla="*/ 578265 h 826530"/>
              <a:gd name="connsiteX7223" fmla="*/ 639931 w 891448"/>
              <a:gd name="connsiteY7223" fmla="*/ 578558 h 826530"/>
              <a:gd name="connsiteX7224" fmla="*/ 639450 w 891448"/>
              <a:gd name="connsiteY7224" fmla="*/ 579602 h 826530"/>
              <a:gd name="connsiteX7225" fmla="*/ 639970 w 891448"/>
              <a:gd name="connsiteY7225" fmla="*/ 579572 h 826530"/>
              <a:gd name="connsiteX7226" fmla="*/ 639931 w 891448"/>
              <a:gd name="connsiteY7226" fmla="*/ 578558 h 826530"/>
              <a:gd name="connsiteX7227" fmla="*/ 639931 w 891448"/>
              <a:gd name="connsiteY7227" fmla="*/ 578558 h 826530"/>
              <a:gd name="connsiteX7228" fmla="*/ 641078 w 891448"/>
              <a:gd name="connsiteY7228" fmla="*/ 578265 h 826530"/>
              <a:gd name="connsiteX7229" fmla="*/ 640524 w 891448"/>
              <a:gd name="connsiteY7229" fmla="*/ 579352 h 826530"/>
              <a:gd name="connsiteX7230" fmla="*/ 640933 w 891448"/>
              <a:gd name="connsiteY7230" fmla="*/ 581057 h 826530"/>
              <a:gd name="connsiteX7231" fmla="*/ 640858 w 891448"/>
              <a:gd name="connsiteY7231" fmla="*/ 581909 h 826530"/>
              <a:gd name="connsiteX7232" fmla="*/ 641524 w 891448"/>
              <a:gd name="connsiteY7232" fmla="*/ 581718 h 826530"/>
              <a:gd name="connsiteX7233" fmla="*/ 641747 w 891448"/>
              <a:gd name="connsiteY7233" fmla="*/ 579940 h 826530"/>
              <a:gd name="connsiteX7234" fmla="*/ 641078 w 891448"/>
              <a:gd name="connsiteY7234" fmla="*/ 578265 h 826530"/>
              <a:gd name="connsiteX7235" fmla="*/ 641078 w 891448"/>
              <a:gd name="connsiteY7235" fmla="*/ 578265 h 826530"/>
              <a:gd name="connsiteX7236" fmla="*/ 654634 w 891448"/>
              <a:gd name="connsiteY7236" fmla="*/ 562953 h 826530"/>
              <a:gd name="connsiteX7237" fmla="*/ 654336 w 891448"/>
              <a:gd name="connsiteY7237" fmla="*/ 561733 h 826530"/>
              <a:gd name="connsiteX7238" fmla="*/ 654965 w 891448"/>
              <a:gd name="connsiteY7238" fmla="*/ 560014 h 826530"/>
              <a:gd name="connsiteX7239" fmla="*/ 655816 w 891448"/>
              <a:gd name="connsiteY7239" fmla="*/ 559058 h 826530"/>
              <a:gd name="connsiteX7240" fmla="*/ 655965 w 891448"/>
              <a:gd name="connsiteY7240" fmla="*/ 558133 h 826530"/>
              <a:gd name="connsiteX7241" fmla="*/ 658073 w 891448"/>
              <a:gd name="connsiteY7241" fmla="*/ 556384 h 826530"/>
              <a:gd name="connsiteX7242" fmla="*/ 660405 w 891448"/>
              <a:gd name="connsiteY7242" fmla="*/ 556120 h 826530"/>
              <a:gd name="connsiteX7243" fmla="*/ 660628 w 891448"/>
              <a:gd name="connsiteY7243" fmla="*/ 556869 h 826530"/>
              <a:gd name="connsiteX7244" fmla="*/ 660446 w 891448"/>
              <a:gd name="connsiteY7244" fmla="*/ 557942 h 826530"/>
              <a:gd name="connsiteX7245" fmla="*/ 660962 w 891448"/>
              <a:gd name="connsiteY7245" fmla="*/ 558280 h 826530"/>
              <a:gd name="connsiteX7246" fmla="*/ 660888 w 891448"/>
              <a:gd name="connsiteY7246" fmla="*/ 559205 h 826530"/>
              <a:gd name="connsiteX7247" fmla="*/ 659372 w 891448"/>
              <a:gd name="connsiteY7247" fmla="*/ 560322 h 826530"/>
              <a:gd name="connsiteX7248" fmla="*/ 658628 w 891448"/>
              <a:gd name="connsiteY7248" fmla="*/ 561424 h 826530"/>
              <a:gd name="connsiteX7249" fmla="*/ 657297 w 891448"/>
              <a:gd name="connsiteY7249" fmla="*/ 561468 h 826530"/>
              <a:gd name="connsiteX7250" fmla="*/ 655411 w 891448"/>
              <a:gd name="connsiteY7250" fmla="*/ 562953 h 826530"/>
              <a:gd name="connsiteX7251" fmla="*/ 654634 w 891448"/>
              <a:gd name="connsiteY7251" fmla="*/ 562953 h 826530"/>
              <a:gd name="connsiteX7252" fmla="*/ 654634 w 891448"/>
              <a:gd name="connsiteY7252" fmla="*/ 562953 h 826530"/>
              <a:gd name="connsiteX7253" fmla="*/ 609979 w 891448"/>
              <a:gd name="connsiteY7253" fmla="*/ 512300 h 826530"/>
              <a:gd name="connsiteX7254" fmla="*/ 611573 w 891448"/>
              <a:gd name="connsiteY7254" fmla="*/ 513417 h 826530"/>
              <a:gd name="connsiteX7255" fmla="*/ 612942 w 891448"/>
              <a:gd name="connsiteY7255" fmla="*/ 514857 h 826530"/>
              <a:gd name="connsiteX7256" fmla="*/ 614459 w 891448"/>
              <a:gd name="connsiteY7256" fmla="*/ 515077 h 826530"/>
              <a:gd name="connsiteX7257" fmla="*/ 616496 w 891448"/>
              <a:gd name="connsiteY7257" fmla="*/ 515812 h 826530"/>
              <a:gd name="connsiteX7258" fmla="*/ 615867 w 891448"/>
              <a:gd name="connsiteY7258" fmla="*/ 515004 h 826530"/>
              <a:gd name="connsiteX7259" fmla="*/ 614238 w 891448"/>
              <a:gd name="connsiteY7259" fmla="*/ 514181 h 826530"/>
              <a:gd name="connsiteX7260" fmla="*/ 611942 w 891448"/>
              <a:gd name="connsiteY7260" fmla="*/ 512373 h 826530"/>
              <a:gd name="connsiteX7261" fmla="*/ 610682 w 891448"/>
              <a:gd name="connsiteY7261" fmla="*/ 512109 h 826530"/>
              <a:gd name="connsiteX7262" fmla="*/ 609979 w 891448"/>
              <a:gd name="connsiteY7262" fmla="*/ 512300 h 826530"/>
              <a:gd name="connsiteX7263" fmla="*/ 609979 w 891448"/>
              <a:gd name="connsiteY7263" fmla="*/ 512300 h 826530"/>
              <a:gd name="connsiteX7264" fmla="*/ 594612 w 891448"/>
              <a:gd name="connsiteY7264" fmla="*/ 498458 h 826530"/>
              <a:gd name="connsiteX7265" fmla="*/ 595058 w 891448"/>
              <a:gd name="connsiteY7265" fmla="*/ 498913 h 826530"/>
              <a:gd name="connsiteX7266" fmla="*/ 596243 w 891448"/>
              <a:gd name="connsiteY7266" fmla="*/ 498913 h 826530"/>
              <a:gd name="connsiteX7267" fmla="*/ 596946 w 891448"/>
              <a:gd name="connsiteY7267" fmla="*/ 499545 h 826530"/>
              <a:gd name="connsiteX7268" fmla="*/ 597872 w 891448"/>
              <a:gd name="connsiteY7268" fmla="*/ 499090 h 826530"/>
              <a:gd name="connsiteX7269" fmla="*/ 598057 w 891448"/>
              <a:gd name="connsiteY7269" fmla="*/ 498428 h 826530"/>
              <a:gd name="connsiteX7270" fmla="*/ 598689 w 891448"/>
              <a:gd name="connsiteY7270" fmla="*/ 498237 h 826530"/>
              <a:gd name="connsiteX7271" fmla="*/ 598910 w 891448"/>
              <a:gd name="connsiteY7271" fmla="*/ 497282 h 826530"/>
              <a:gd name="connsiteX7272" fmla="*/ 597800 w 891448"/>
              <a:gd name="connsiteY7272" fmla="*/ 496577 h 826530"/>
              <a:gd name="connsiteX7273" fmla="*/ 598725 w 891448"/>
              <a:gd name="connsiteY7273" fmla="*/ 495901 h 826530"/>
              <a:gd name="connsiteX7274" fmla="*/ 598725 w 891448"/>
              <a:gd name="connsiteY7274" fmla="*/ 495387 h 826530"/>
              <a:gd name="connsiteX7275" fmla="*/ 597022 w 891448"/>
              <a:gd name="connsiteY7275" fmla="*/ 493976 h 826530"/>
              <a:gd name="connsiteX7276" fmla="*/ 595504 w 891448"/>
              <a:gd name="connsiteY7276" fmla="*/ 493829 h 826530"/>
              <a:gd name="connsiteX7277" fmla="*/ 595318 w 891448"/>
              <a:gd name="connsiteY7277" fmla="*/ 493168 h 826530"/>
              <a:gd name="connsiteX7278" fmla="*/ 594802 w 891448"/>
              <a:gd name="connsiteY7278" fmla="*/ 492609 h 826530"/>
              <a:gd name="connsiteX7279" fmla="*/ 593838 w 891448"/>
              <a:gd name="connsiteY7279" fmla="*/ 492727 h 826530"/>
              <a:gd name="connsiteX7280" fmla="*/ 592912 w 891448"/>
              <a:gd name="connsiteY7280" fmla="*/ 492168 h 826530"/>
              <a:gd name="connsiteX7281" fmla="*/ 591544 w 891448"/>
              <a:gd name="connsiteY7281" fmla="*/ 492609 h 826530"/>
              <a:gd name="connsiteX7282" fmla="*/ 591061 w 891448"/>
              <a:gd name="connsiteY7282" fmla="*/ 493124 h 826530"/>
              <a:gd name="connsiteX7283" fmla="*/ 591544 w 891448"/>
              <a:gd name="connsiteY7283" fmla="*/ 494358 h 826530"/>
              <a:gd name="connsiteX7284" fmla="*/ 592135 w 891448"/>
              <a:gd name="connsiteY7284" fmla="*/ 494387 h 826530"/>
              <a:gd name="connsiteX7285" fmla="*/ 592949 w 891448"/>
              <a:gd name="connsiteY7285" fmla="*/ 494872 h 826530"/>
              <a:gd name="connsiteX7286" fmla="*/ 593544 w 891448"/>
              <a:gd name="connsiteY7286" fmla="*/ 495901 h 826530"/>
              <a:gd name="connsiteX7287" fmla="*/ 594467 w 891448"/>
              <a:gd name="connsiteY7287" fmla="*/ 496988 h 826530"/>
              <a:gd name="connsiteX7288" fmla="*/ 594612 w 891448"/>
              <a:gd name="connsiteY7288" fmla="*/ 498458 h 826530"/>
              <a:gd name="connsiteX7289" fmla="*/ 594612 w 891448"/>
              <a:gd name="connsiteY7289" fmla="*/ 498458 h 826530"/>
              <a:gd name="connsiteX7290" fmla="*/ 583987 w 891448"/>
              <a:gd name="connsiteY7290" fmla="*/ 503439 h 826530"/>
              <a:gd name="connsiteX7291" fmla="*/ 585543 w 891448"/>
              <a:gd name="connsiteY7291" fmla="*/ 503175 h 826530"/>
              <a:gd name="connsiteX7292" fmla="*/ 586505 w 891448"/>
              <a:gd name="connsiteY7292" fmla="*/ 502543 h 826530"/>
              <a:gd name="connsiteX7293" fmla="*/ 587616 w 891448"/>
              <a:gd name="connsiteY7293" fmla="*/ 502367 h 826530"/>
              <a:gd name="connsiteX7294" fmla="*/ 588505 w 891448"/>
              <a:gd name="connsiteY7294" fmla="*/ 501720 h 826530"/>
              <a:gd name="connsiteX7295" fmla="*/ 588468 w 891448"/>
              <a:gd name="connsiteY7295" fmla="*/ 500691 h 826530"/>
              <a:gd name="connsiteX7296" fmla="*/ 588654 w 891448"/>
              <a:gd name="connsiteY7296" fmla="*/ 499942 h 826530"/>
              <a:gd name="connsiteX7297" fmla="*/ 588543 w 891448"/>
              <a:gd name="connsiteY7297" fmla="*/ 497311 h 826530"/>
              <a:gd name="connsiteX7298" fmla="*/ 587579 w 891448"/>
              <a:gd name="connsiteY7298" fmla="*/ 496797 h 826530"/>
              <a:gd name="connsiteX7299" fmla="*/ 585471 w 891448"/>
              <a:gd name="connsiteY7299" fmla="*/ 496606 h 826530"/>
              <a:gd name="connsiteX7300" fmla="*/ 584433 w 891448"/>
              <a:gd name="connsiteY7300" fmla="*/ 495651 h 826530"/>
              <a:gd name="connsiteX7301" fmla="*/ 583173 w 891448"/>
              <a:gd name="connsiteY7301" fmla="*/ 494358 h 826530"/>
              <a:gd name="connsiteX7302" fmla="*/ 582507 w 891448"/>
              <a:gd name="connsiteY7302" fmla="*/ 494946 h 826530"/>
              <a:gd name="connsiteX7303" fmla="*/ 580730 w 891448"/>
              <a:gd name="connsiteY7303" fmla="*/ 495049 h 826530"/>
              <a:gd name="connsiteX7304" fmla="*/ 579803 w 891448"/>
              <a:gd name="connsiteY7304" fmla="*/ 494534 h 826530"/>
              <a:gd name="connsiteX7305" fmla="*/ 579436 w 891448"/>
              <a:gd name="connsiteY7305" fmla="*/ 495578 h 826530"/>
              <a:gd name="connsiteX7306" fmla="*/ 579803 w 891448"/>
              <a:gd name="connsiteY7306" fmla="*/ 497311 h 826530"/>
              <a:gd name="connsiteX7307" fmla="*/ 581287 w 891448"/>
              <a:gd name="connsiteY7307" fmla="*/ 498502 h 826530"/>
              <a:gd name="connsiteX7308" fmla="*/ 582138 w 891448"/>
              <a:gd name="connsiteY7308" fmla="*/ 500544 h 826530"/>
              <a:gd name="connsiteX7309" fmla="*/ 582840 w 891448"/>
              <a:gd name="connsiteY7309" fmla="*/ 501176 h 826530"/>
              <a:gd name="connsiteX7310" fmla="*/ 583137 w 891448"/>
              <a:gd name="connsiteY7310" fmla="*/ 502734 h 826530"/>
              <a:gd name="connsiteX7311" fmla="*/ 583987 w 891448"/>
              <a:gd name="connsiteY7311" fmla="*/ 503439 h 826530"/>
              <a:gd name="connsiteX7312" fmla="*/ 583987 w 891448"/>
              <a:gd name="connsiteY7312" fmla="*/ 503439 h 826530"/>
              <a:gd name="connsiteX7313" fmla="*/ 582320 w 891448"/>
              <a:gd name="connsiteY7313" fmla="*/ 512300 h 826530"/>
              <a:gd name="connsiteX7314" fmla="*/ 582619 w 891448"/>
              <a:gd name="connsiteY7314" fmla="*/ 511595 h 826530"/>
              <a:gd name="connsiteX7315" fmla="*/ 580469 w 891448"/>
              <a:gd name="connsiteY7315" fmla="*/ 511110 h 826530"/>
              <a:gd name="connsiteX7316" fmla="*/ 580025 w 891448"/>
              <a:gd name="connsiteY7316" fmla="*/ 511404 h 826530"/>
              <a:gd name="connsiteX7317" fmla="*/ 580545 w 891448"/>
              <a:gd name="connsiteY7317" fmla="*/ 512153 h 826530"/>
              <a:gd name="connsiteX7318" fmla="*/ 582320 w 891448"/>
              <a:gd name="connsiteY7318" fmla="*/ 512300 h 826530"/>
              <a:gd name="connsiteX7319" fmla="*/ 582320 w 891448"/>
              <a:gd name="connsiteY7319" fmla="*/ 512300 h 826530"/>
              <a:gd name="connsiteX7320" fmla="*/ 559476 w 891448"/>
              <a:gd name="connsiteY7320" fmla="*/ 528097 h 826530"/>
              <a:gd name="connsiteX7321" fmla="*/ 560033 w 891448"/>
              <a:gd name="connsiteY7321" fmla="*/ 528126 h 826530"/>
              <a:gd name="connsiteX7322" fmla="*/ 560587 w 891448"/>
              <a:gd name="connsiteY7322" fmla="*/ 527318 h 826530"/>
              <a:gd name="connsiteX7323" fmla="*/ 560847 w 891448"/>
              <a:gd name="connsiteY7323" fmla="*/ 526539 h 826530"/>
              <a:gd name="connsiteX7324" fmla="*/ 561551 w 891448"/>
              <a:gd name="connsiteY7324" fmla="*/ 525569 h 826530"/>
              <a:gd name="connsiteX7325" fmla="*/ 561699 w 891448"/>
              <a:gd name="connsiteY7325" fmla="*/ 524688 h 826530"/>
              <a:gd name="connsiteX7326" fmla="*/ 561219 w 891448"/>
              <a:gd name="connsiteY7326" fmla="*/ 524232 h 826530"/>
              <a:gd name="connsiteX7327" fmla="*/ 561552 w 891448"/>
              <a:gd name="connsiteY7327" fmla="*/ 523351 h 826530"/>
              <a:gd name="connsiteX7328" fmla="*/ 563327 w 891448"/>
              <a:gd name="connsiteY7328" fmla="*/ 521866 h 826530"/>
              <a:gd name="connsiteX7329" fmla="*/ 564512 w 891448"/>
              <a:gd name="connsiteY7329" fmla="*/ 520191 h 826530"/>
              <a:gd name="connsiteX7330" fmla="*/ 565587 w 891448"/>
              <a:gd name="connsiteY7330" fmla="*/ 519941 h 826530"/>
              <a:gd name="connsiteX7331" fmla="*/ 565991 w 891448"/>
              <a:gd name="connsiteY7331" fmla="*/ 519456 h 826530"/>
              <a:gd name="connsiteX7332" fmla="*/ 565920 w 891448"/>
              <a:gd name="connsiteY7332" fmla="*/ 518707 h 826530"/>
              <a:gd name="connsiteX7333" fmla="*/ 565701 w 891448"/>
              <a:gd name="connsiteY7333" fmla="*/ 517531 h 826530"/>
              <a:gd name="connsiteX7334" fmla="*/ 566626 w 891448"/>
              <a:gd name="connsiteY7334" fmla="*/ 516532 h 826530"/>
              <a:gd name="connsiteX7335" fmla="*/ 567477 w 891448"/>
              <a:gd name="connsiteY7335" fmla="*/ 515224 h 826530"/>
              <a:gd name="connsiteX7336" fmla="*/ 567105 w 891448"/>
              <a:gd name="connsiteY7336" fmla="*/ 514152 h 826530"/>
              <a:gd name="connsiteX7337" fmla="*/ 567069 w 891448"/>
              <a:gd name="connsiteY7337" fmla="*/ 512932 h 826530"/>
              <a:gd name="connsiteX7338" fmla="*/ 566437 w 891448"/>
              <a:gd name="connsiteY7338" fmla="*/ 512256 h 826530"/>
              <a:gd name="connsiteX7339" fmla="*/ 565438 w 891448"/>
              <a:gd name="connsiteY7339" fmla="*/ 512712 h 826530"/>
              <a:gd name="connsiteX7340" fmla="*/ 564548 w 891448"/>
              <a:gd name="connsiteY7340" fmla="*/ 512712 h 826530"/>
              <a:gd name="connsiteX7341" fmla="*/ 563549 w 891448"/>
              <a:gd name="connsiteY7341" fmla="*/ 511551 h 826530"/>
              <a:gd name="connsiteX7342" fmla="*/ 562845 w 891448"/>
              <a:gd name="connsiteY7342" fmla="*/ 511257 h 826530"/>
              <a:gd name="connsiteX7343" fmla="*/ 562034 w 891448"/>
              <a:gd name="connsiteY7343" fmla="*/ 512373 h 826530"/>
              <a:gd name="connsiteX7344" fmla="*/ 560108 w 891448"/>
              <a:gd name="connsiteY7344" fmla="*/ 514225 h 826530"/>
              <a:gd name="connsiteX7345" fmla="*/ 559294 w 891448"/>
              <a:gd name="connsiteY7345" fmla="*/ 514416 h 826530"/>
              <a:gd name="connsiteX7346" fmla="*/ 558108 w 891448"/>
              <a:gd name="connsiteY7346" fmla="*/ 515606 h 826530"/>
              <a:gd name="connsiteX7347" fmla="*/ 557739 w 891448"/>
              <a:gd name="connsiteY7347" fmla="*/ 517414 h 826530"/>
              <a:gd name="connsiteX7348" fmla="*/ 558181 w 891448"/>
              <a:gd name="connsiteY7348" fmla="*/ 518898 h 826530"/>
              <a:gd name="connsiteX7349" fmla="*/ 556962 w 891448"/>
              <a:gd name="connsiteY7349" fmla="*/ 519721 h 826530"/>
              <a:gd name="connsiteX7350" fmla="*/ 556444 w 891448"/>
              <a:gd name="connsiteY7350" fmla="*/ 520896 h 826530"/>
              <a:gd name="connsiteX7351" fmla="*/ 556666 w 891448"/>
              <a:gd name="connsiteY7351" fmla="*/ 522674 h 826530"/>
              <a:gd name="connsiteX7352" fmla="*/ 555815 w 891448"/>
              <a:gd name="connsiteY7352" fmla="*/ 523865 h 826530"/>
              <a:gd name="connsiteX7353" fmla="*/ 556369 w 891448"/>
              <a:gd name="connsiteY7353" fmla="*/ 524614 h 826530"/>
              <a:gd name="connsiteX7354" fmla="*/ 557849 w 891448"/>
              <a:gd name="connsiteY7354" fmla="*/ 524864 h 826530"/>
              <a:gd name="connsiteX7355" fmla="*/ 558406 w 891448"/>
              <a:gd name="connsiteY7355" fmla="*/ 526128 h 826530"/>
              <a:gd name="connsiteX7356" fmla="*/ 559110 w 891448"/>
              <a:gd name="connsiteY7356" fmla="*/ 526539 h 826530"/>
              <a:gd name="connsiteX7357" fmla="*/ 559476 w 891448"/>
              <a:gd name="connsiteY7357" fmla="*/ 528097 h 826530"/>
              <a:gd name="connsiteX7358" fmla="*/ 559476 w 891448"/>
              <a:gd name="connsiteY7358" fmla="*/ 528097 h 826530"/>
              <a:gd name="connsiteX7359" fmla="*/ 538892 w 891448"/>
              <a:gd name="connsiteY7359" fmla="*/ 613870 h 826530"/>
              <a:gd name="connsiteX7360" fmla="*/ 539334 w 891448"/>
              <a:gd name="connsiteY7360" fmla="*/ 614795 h 826530"/>
              <a:gd name="connsiteX7361" fmla="*/ 539817 w 891448"/>
              <a:gd name="connsiteY7361" fmla="*/ 614310 h 826530"/>
              <a:gd name="connsiteX7362" fmla="*/ 539521 w 891448"/>
              <a:gd name="connsiteY7362" fmla="*/ 613723 h 826530"/>
              <a:gd name="connsiteX7363" fmla="*/ 538892 w 891448"/>
              <a:gd name="connsiteY7363" fmla="*/ 613870 h 826530"/>
              <a:gd name="connsiteX7364" fmla="*/ 538892 w 891448"/>
              <a:gd name="connsiteY7364" fmla="*/ 613870 h 826530"/>
              <a:gd name="connsiteX7365" fmla="*/ 540151 w 891448"/>
              <a:gd name="connsiteY7365" fmla="*/ 622613 h 826530"/>
              <a:gd name="connsiteX7366" fmla="*/ 541482 w 891448"/>
              <a:gd name="connsiteY7366" fmla="*/ 620908 h 826530"/>
              <a:gd name="connsiteX7367" fmla="*/ 541926 w 891448"/>
              <a:gd name="connsiteY7367" fmla="*/ 619321 h 826530"/>
              <a:gd name="connsiteX7368" fmla="*/ 542520 w 891448"/>
              <a:gd name="connsiteY7368" fmla="*/ 619174 h 826530"/>
              <a:gd name="connsiteX7369" fmla="*/ 542445 w 891448"/>
              <a:gd name="connsiteY7369" fmla="*/ 621584 h 826530"/>
              <a:gd name="connsiteX7370" fmla="*/ 540965 w 891448"/>
              <a:gd name="connsiteY7370" fmla="*/ 622686 h 826530"/>
              <a:gd name="connsiteX7371" fmla="*/ 540151 w 891448"/>
              <a:gd name="connsiteY7371" fmla="*/ 622613 h 826530"/>
              <a:gd name="connsiteX7372" fmla="*/ 540151 w 891448"/>
              <a:gd name="connsiteY7372" fmla="*/ 622613 h 826530"/>
              <a:gd name="connsiteX7373" fmla="*/ 528119 w 891448"/>
              <a:gd name="connsiteY7373" fmla="*/ 619953 h 826530"/>
              <a:gd name="connsiteX7374" fmla="*/ 529042 w 891448"/>
              <a:gd name="connsiteY7374" fmla="*/ 617867 h 826530"/>
              <a:gd name="connsiteX7375" fmla="*/ 530448 w 891448"/>
              <a:gd name="connsiteY7375" fmla="*/ 617837 h 826530"/>
              <a:gd name="connsiteX7376" fmla="*/ 531042 w 891448"/>
              <a:gd name="connsiteY7376" fmla="*/ 617249 h 826530"/>
              <a:gd name="connsiteX7377" fmla="*/ 531746 w 891448"/>
              <a:gd name="connsiteY7377" fmla="*/ 617249 h 826530"/>
              <a:gd name="connsiteX7378" fmla="*/ 533189 w 891448"/>
              <a:gd name="connsiteY7378" fmla="*/ 616353 h 826530"/>
              <a:gd name="connsiteX7379" fmla="*/ 534114 w 891448"/>
              <a:gd name="connsiteY7379" fmla="*/ 615604 h 826530"/>
              <a:gd name="connsiteX7380" fmla="*/ 532892 w 891448"/>
              <a:gd name="connsiteY7380" fmla="*/ 617984 h 826530"/>
              <a:gd name="connsiteX7381" fmla="*/ 530263 w 891448"/>
              <a:gd name="connsiteY7381" fmla="*/ 619762 h 826530"/>
              <a:gd name="connsiteX7382" fmla="*/ 528632 w 891448"/>
              <a:gd name="connsiteY7382" fmla="*/ 620365 h 826530"/>
              <a:gd name="connsiteX7383" fmla="*/ 528119 w 891448"/>
              <a:gd name="connsiteY7383" fmla="*/ 619953 h 826530"/>
              <a:gd name="connsiteX7384" fmla="*/ 528119 w 891448"/>
              <a:gd name="connsiteY7384" fmla="*/ 619953 h 826530"/>
              <a:gd name="connsiteX7385" fmla="*/ 536376 w 891448"/>
              <a:gd name="connsiteY7385" fmla="*/ 623700 h 826530"/>
              <a:gd name="connsiteX7386" fmla="*/ 538745 w 891448"/>
              <a:gd name="connsiteY7386" fmla="*/ 620438 h 826530"/>
              <a:gd name="connsiteX7387" fmla="*/ 539262 w 891448"/>
              <a:gd name="connsiteY7387" fmla="*/ 619101 h 826530"/>
              <a:gd name="connsiteX7388" fmla="*/ 539964 w 891448"/>
              <a:gd name="connsiteY7388" fmla="*/ 618939 h 826530"/>
              <a:gd name="connsiteX7389" fmla="*/ 539819 w 891448"/>
              <a:gd name="connsiteY7389" fmla="*/ 620247 h 826530"/>
              <a:gd name="connsiteX7390" fmla="*/ 537227 w 891448"/>
              <a:gd name="connsiteY7390" fmla="*/ 623318 h 826530"/>
              <a:gd name="connsiteX7391" fmla="*/ 536561 w 891448"/>
              <a:gd name="connsiteY7391" fmla="*/ 624847 h 826530"/>
              <a:gd name="connsiteX7392" fmla="*/ 537707 w 891448"/>
              <a:gd name="connsiteY7392" fmla="*/ 624024 h 826530"/>
              <a:gd name="connsiteX7393" fmla="*/ 540001 w 891448"/>
              <a:gd name="connsiteY7393" fmla="*/ 621217 h 826530"/>
              <a:gd name="connsiteX7394" fmla="*/ 540815 w 891448"/>
              <a:gd name="connsiteY7394" fmla="*/ 620468 h 826530"/>
              <a:gd name="connsiteX7395" fmla="*/ 541150 w 891448"/>
              <a:gd name="connsiteY7395" fmla="*/ 618249 h 826530"/>
              <a:gd name="connsiteX7396" fmla="*/ 540336 w 891448"/>
              <a:gd name="connsiteY7396" fmla="*/ 617308 h 826530"/>
              <a:gd name="connsiteX7397" fmla="*/ 539781 w 891448"/>
              <a:gd name="connsiteY7397" fmla="*/ 617308 h 826530"/>
              <a:gd name="connsiteX7398" fmla="*/ 539781 w 891448"/>
              <a:gd name="connsiteY7398" fmla="*/ 615868 h 826530"/>
              <a:gd name="connsiteX7399" fmla="*/ 538298 w 891448"/>
              <a:gd name="connsiteY7399" fmla="*/ 615089 h 826530"/>
              <a:gd name="connsiteX7400" fmla="*/ 537596 w 891448"/>
              <a:gd name="connsiteY7400" fmla="*/ 616089 h 826530"/>
              <a:gd name="connsiteX7401" fmla="*/ 536708 w 891448"/>
              <a:gd name="connsiteY7401" fmla="*/ 618910 h 826530"/>
              <a:gd name="connsiteX7402" fmla="*/ 535227 w 891448"/>
              <a:gd name="connsiteY7402" fmla="*/ 620365 h 826530"/>
              <a:gd name="connsiteX7403" fmla="*/ 533672 w 891448"/>
              <a:gd name="connsiteY7403" fmla="*/ 621393 h 826530"/>
              <a:gd name="connsiteX7404" fmla="*/ 534044 w 891448"/>
              <a:gd name="connsiteY7404" fmla="*/ 620056 h 826530"/>
              <a:gd name="connsiteX7405" fmla="*/ 535672 w 891448"/>
              <a:gd name="connsiteY7405" fmla="*/ 618572 h 826530"/>
              <a:gd name="connsiteX7406" fmla="*/ 536264 w 891448"/>
              <a:gd name="connsiteY7406" fmla="*/ 616794 h 826530"/>
              <a:gd name="connsiteX7407" fmla="*/ 535892 w 891448"/>
              <a:gd name="connsiteY7407" fmla="*/ 616206 h 826530"/>
              <a:gd name="connsiteX7408" fmla="*/ 534598 w 891448"/>
              <a:gd name="connsiteY7408" fmla="*/ 617161 h 826530"/>
              <a:gd name="connsiteX7409" fmla="*/ 533375 w 891448"/>
              <a:gd name="connsiteY7409" fmla="*/ 619615 h 826530"/>
              <a:gd name="connsiteX7410" fmla="*/ 531115 w 891448"/>
              <a:gd name="connsiteY7410" fmla="*/ 621834 h 826530"/>
              <a:gd name="connsiteX7411" fmla="*/ 530821 w 891448"/>
              <a:gd name="connsiteY7411" fmla="*/ 622922 h 826530"/>
              <a:gd name="connsiteX7412" fmla="*/ 529339 w 891448"/>
              <a:gd name="connsiteY7412" fmla="*/ 624729 h 826530"/>
              <a:gd name="connsiteX7413" fmla="*/ 529822 w 891448"/>
              <a:gd name="connsiteY7413" fmla="*/ 625993 h 826530"/>
              <a:gd name="connsiteX7414" fmla="*/ 530558 w 891448"/>
              <a:gd name="connsiteY7414" fmla="*/ 625816 h 826530"/>
              <a:gd name="connsiteX7415" fmla="*/ 532560 w 891448"/>
              <a:gd name="connsiteY7415" fmla="*/ 623098 h 826530"/>
              <a:gd name="connsiteX7416" fmla="*/ 533597 w 891448"/>
              <a:gd name="connsiteY7416" fmla="*/ 622804 h 826530"/>
              <a:gd name="connsiteX7417" fmla="*/ 533077 w 891448"/>
              <a:gd name="connsiteY7417" fmla="*/ 624097 h 826530"/>
              <a:gd name="connsiteX7418" fmla="*/ 531746 w 891448"/>
              <a:gd name="connsiteY7418" fmla="*/ 626213 h 826530"/>
              <a:gd name="connsiteX7419" fmla="*/ 532411 w 891448"/>
              <a:gd name="connsiteY7419" fmla="*/ 626433 h 826530"/>
              <a:gd name="connsiteX7420" fmla="*/ 533779 w 891448"/>
              <a:gd name="connsiteY7420" fmla="*/ 625581 h 826530"/>
              <a:gd name="connsiteX7421" fmla="*/ 534855 w 891448"/>
              <a:gd name="connsiteY7421" fmla="*/ 625581 h 826530"/>
              <a:gd name="connsiteX7422" fmla="*/ 536376 w 891448"/>
              <a:gd name="connsiteY7422" fmla="*/ 623700 h 826530"/>
              <a:gd name="connsiteX7423" fmla="*/ 536376 w 891448"/>
              <a:gd name="connsiteY7423" fmla="*/ 623700 h 826530"/>
              <a:gd name="connsiteX7424" fmla="*/ 534446 w 891448"/>
              <a:gd name="connsiteY7424" fmla="*/ 623774 h 826530"/>
              <a:gd name="connsiteX7425" fmla="*/ 534745 w 891448"/>
              <a:gd name="connsiteY7425" fmla="*/ 622246 h 826530"/>
              <a:gd name="connsiteX7426" fmla="*/ 537485 w 891448"/>
              <a:gd name="connsiteY7426" fmla="*/ 619468 h 826530"/>
              <a:gd name="connsiteX7427" fmla="*/ 536336 w 891448"/>
              <a:gd name="connsiteY7427" fmla="*/ 621908 h 826530"/>
              <a:gd name="connsiteX7428" fmla="*/ 535114 w 891448"/>
              <a:gd name="connsiteY7428" fmla="*/ 623583 h 826530"/>
              <a:gd name="connsiteX7429" fmla="*/ 534446 w 891448"/>
              <a:gd name="connsiteY7429" fmla="*/ 623774 h 826530"/>
              <a:gd name="connsiteX7430" fmla="*/ 534446 w 891448"/>
              <a:gd name="connsiteY7430" fmla="*/ 623774 h 826530"/>
              <a:gd name="connsiteX7431" fmla="*/ 672737 w 891448"/>
              <a:gd name="connsiteY7431" fmla="*/ 764284 h 826530"/>
              <a:gd name="connsiteX7432" fmla="*/ 671922 w 891448"/>
              <a:gd name="connsiteY7432" fmla="*/ 764181 h 826530"/>
              <a:gd name="connsiteX7433" fmla="*/ 671514 w 891448"/>
              <a:gd name="connsiteY7433" fmla="*/ 763417 h 826530"/>
              <a:gd name="connsiteX7434" fmla="*/ 672234 w 891448"/>
              <a:gd name="connsiteY7434" fmla="*/ 763050 h 826530"/>
              <a:gd name="connsiteX7435" fmla="*/ 672681 w 891448"/>
              <a:gd name="connsiteY7435" fmla="*/ 761830 h 826530"/>
              <a:gd name="connsiteX7436" fmla="*/ 674215 w 891448"/>
              <a:gd name="connsiteY7436" fmla="*/ 760566 h 826530"/>
              <a:gd name="connsiteX7437" fmla="*/ 674290 w 891448"/>
              <a:gd name="connsiteY7437" fmla="*/ 760831 h 826530"/>
              <a:gd name="connsiteX7438" fmla="*/ 674419 w 891448"/>
              <a:gd name="connsiteY7438" fmla="*/ 760302 h 826530"/>
              <a:gd name="connsiteX7439" fmla="*/ 674030 w 891448"/>
              <a:gd name="connsiteY7439" fmla="*/ 760273 h 826530"/>
              <a:gd name="connsiteX7440" fmla="*/ 672253 w 891448"/>
              <a:gd name="connsiteY7440" fmla="*/ 761727 h 826530"/>
              <a:gd name="connsiteX7441" fmla="*/ 671124 w 891448"/>
              <a:gd name="connsiteY7441" fmla="*/ 763402 h 826530"/>
              <a:gd name="connsiteX7442" fmla="*/ 671717 w 891448"/>
              <a:gd name="connsiteY7442" fmla="*/ 764461 h 826530"/>
              <a:gd name="connsiteX7443" fmla="*/ 672365 w 891448"/>
              <a:gd name="connsiteY7443" fmla="*/ 764710 h 826530"/>
              <a:gd name="connsiteX7444" fmla="*/ 672737 w 891448"/>
              <a:gd name="connsiteY7444" fmla="*/ 764284 h 826530"/>
              <a:gd name="connsiteX7445" fmla="*/ 672737 w 891448"/>
              <a:gd name="connsiteY7445" fmla="*/ 764284 h 826530"/>
              <a:gd name="connsiteX7446" fmla="*/ 723332 w 891448"/>
              <a:gd name="connsiteY7446" fmla="*/ 773454 h 826530"/>
              <a:gd name="connsiteX7447" fmla="*/ 722829 w 891448"/>
              <a:gd name="connsiteY7447" fmla="*/ 772278 h 826530"/>
              <a:gd name="connsiteX7448" fmla="*/ 723295 w 891448"/>
              <a:gd name="connsiteY7448" fmla="*/ 770897 h 826530"/>
              <a:gd name="connsiteX7449" fmla="*/ 722961 w 891448"/>
              <a:gd name="connsiteY7449" fmla="*/ 769310 h 826530"/>
              <a:gd name="connsiteX7450" fmla="*/ 722368 w 891448"/>
              <a:gd name="connsiteY7450" fmla="*/ 767958 h 826530"/>
              <a:gd name="connsiteX7451" fmla="*/ 722997 w 891448"/>
              <a:gd name="connsiteY7451" fmla="*/ 767091 h 826530"/>
              <a:gd name="connsiteX7452" fmla="*/ 723701 w 891448"/>
              <a:gd name="connsiteY7452" fmla="*/ 766385 h 826530"/>
              <a:gd name="connsiteX7453" fmla="*/ 723586 w 891448"/>
              <a:gd name="connsiteY7453" fmla="*/ 767105 h 826530"/>
              <a:gd name="connsiteX7454" fmla="*/ 724254 w 891448"/>
              <a:gd name="connsiteY7454" fmla="*/ 767914 h 826530"/>
              <a:gd name="connsiteX7455" fmla="*/ 724162 w 891448"/>
              <a:gd name="connsiteY7455" fmla="*/ 769089 h 826530"/>
              <a:gd name="connsiteX7456" fmla="*/ 723496 w 891448"/>
              <a:gd name="connsiteY7456" fmla="*/ 769721 h 826530"/>
              <a:gd name="connsiteX7457" fmla="*/ 723534 w 891448"/>
              <a:gd name="connsiteY7457" fmla="*/ 770647 h 826530"/>
              <a:gd name="connsiteX7458" fmla="*/ 724125 w 891448"/>
              <a:gd name="connsiteY7458" fmla="*/ 771220 h 826530"/>
              <a:gd name="connsiteX7459" fmla="*/ 724515 w 891448"/>
              <a:gd name="connsiteY7459" fmla="*/ 772058 h 826530"/>
              <a:gd name="connsiteX7460" fmla="*/ 723828 w 891448"/>
              <a:gd name="connsiteY7460" fmla="*/ 773380 h 826530"/>
              <a:gd name="connsiteX7461" fmla="*/ 723332 w 891448"/>
              <a:gd name="connsiteY7461" fmla="*/ 773454 h 826530"/>
              <a:gd name="connsiteX7462" fmla="*/ 723332 w 891448"/>
              <a:gd name="connsiteY7462" fmla="*/ 773454 h 826530"/>
              <a:gd name="connsiteX7463" fmla="*/ 725126 w 891448"/>
              <a:gd name="connsiteY7463" fmla="*/ 774365 h 826530"/>
              <a:gd name="connsiteX7464" fmla="*/ 725383 w 891448"/>
              <a:gd name="connsiteY7464" fmla="*/ 773321 h 826530"/>
              <a:gd name="connsiteX7465" fmla="*/ 726199 w 891448"/>
              <a:gd name="connsiteY7465" fmla="*/ 773072 h 826530"/>
              <a:gd name="connsiteX7466" fmla="*/ 726272 w 891448"/>
              <a:gd name="connsiteY7466" fmla="*/ 774027 h 826530"/>
              <a:gd name="connsiteX7467" fmla="*/ 725604 w 891448"/>
              <a:gd name="connsiteY7467" fmla="*/ 774997 h 826530"/>
              <a:gd name="connsiteX7468" fmla="*/ 725126 w 891448"/>
              <a:gd name="connsiteY7468" fmla="*/ 774365 h 826530"/>
              <a:gd name="connsiteX7469" fmla="*/ 725126 w 891448"/>
              <a:gd name="connsiteY7469" fmla="*/ 774365 h 826530"/>
              <a:gd name="connsiteX7470" fmla="*/ 745068 w 891448"/>
              <a:gd name="connsiteY7470" fmla="*/ 702317 h 826530"/>
              <a:gd name="connsiteX7471" fmla="*/ 745862 w 891448"/>
              <a:gd name="connsiteY7471" fmla="*/ 700436 h 826530"/>
              <a:gd name="connsiteX7472" fmla="*/ 747102 w 891448"/>
              <a:gd name="connsiteY7472" fmla="*/ 699451 h 826530"/>
              <a:gd name="connsiteX7473" fmla="*/ 747068 w 891448"/>
              <a:gd name="connsiteY7473" fmla="*/ 700730 h 826530"/>
              <a:gd name="connsiteX7474" fmla="*/ 746530 w 891448"/>
              <a:gd name="connsiteY7474" fmla="*/ 702082 h 826530"/>
              <a:gd name="connsiteX7475" fmla="*/ 745529 w 891448"/>
              <a:gd name="connsiteY7475" fmla="*/ 702728 h 826530"/>
              <a:gd name="connsiteX7476" fmla="*/ 745068 w 891448"/>
              <a:gd name="connsiteY7476" fmla="*/ 702317 h 826530"/>
              <a:gd name="connsiteX7477" fmla="*/ 745068 w 891448"/>
              <a:gd name="connsiteY7477" fmla="*/ 702317 h 826530"/>
              <a:gd name="connsiteX7478" fmla="*/ 739012 w 891448"/>
              <a:gd name="connsiteY7478" fmla="*/ 717261 h 826530"/>
              <a:gd name="connsiteX7479" fmla="*/ 739049 w 891448"/>
              <a:gd name="connsiteY7479" fmla="*/ 718363 h 826530"/>
              <a:gd name="connsiteX7480" fmla="*/ 739640 w 891448"/>
              <a:gd name="connsiteY7480" fmla="*/ 718672 h 826530"/>
              <a:gd name="connsiteX7481" fmla="*/ 740012 w 891448"/>
              <a:gd name="connsiteY7481" fmla="*/ 718261 h 826530"/>
              <a:gd name="connsiteX7482" fmla="*/ 740676 w 891448"/>
              <a:gd name="connsiteY7482" fmla="*/ 718216 h 826530"/>
              <a:gd name="connsiteX7483" fmla="*/ 740676 w 891448"/>
              <a:gd name="connsiteY7483" fmla="*/ 717144 h 826530"/>
              <a:gd name="connsiteX7484" fmla="*/ 739973 w 891448"/>
              <a:gd name="connsiteY7484" fmla="*/ 716953 h 826530"/>
              <a:gd name="connsiteX7485" fmla="*/ 739012 w 891448"/>
              <a:gd name="connsiteY7485" fmla="*/ 717261 h 826530"/>
              <a:gd name="connsiteX7486" fmla="*/ 739012 w 891448"/>
              <a:gd name="connsiteY7486" fmla="*/ 717261 h 826530"/>
              <a:gd name="connsiteX7487" fmla="*/ 749545 w 891448"/>
              <a:gd name="connsiteY7487" fmla="*/ 734557 h 826530"/>
              <a:gd name="connsiteX7488" fmla="*/ 749119 w 891448"/>
              <a:gd name="connsiteY7488" fmla="*/ 732441 h 826530"/>
              <a:gd name="connsiteX7489" fmla="*/ 749102 w 891448"/>
              <a:gd name="connsiteY7489" fmla="*/ 731897 h 826530"/>
              <a:gd name="connsiteX7490" fmla="*/ 749806 w 891448"/>
              <a:gd name="connsiteY7490" fmla="*/ 732059 h 826530"/>
              <a:gd name="connsiteX7491" fmla="*/ 750230 w 891448"/>
              <a:gd name="connsiteY7491" fmla="*/ 732617 h 826530"/>
              <a:gd name="connsiteX7492" fmla="*/ 750717 w 891448"/>
              <a:gd name="connsiteY7492" fmla="*/ 732264 h 826530"/>
              <a:gd name="connsiteX7493" fmla="*/ 751620 w 891448"/>
              <a:gd name="connsiteY7493" fmla="*/ 732896 h 826530"/>
              <a:gd name="connsiteX7494" fmla="*/ 751786 w 891448"/>
              <a:gd name="connsiteY7494" fmla="*/ 733734 h 826530"/>
              <a:gd name="connsiteX7495" fmla="*/ 750621 w 891448"/>
              <a:gd name="connsiteY7495" fmla="*/ 734660 h 826530"/>
              <a:gd name="connsiteX7496" fmla="*/ 749545 w 891448"/>
              <a:gd name="connsiteY7496" fmla="*/ 734557 h 826530"/>
              <a:gd name="connsiteX7497" fmla="*/ 749545 w 891448"/>
              <a:gd name="connsiteY7497" fmla="*/ 734557 h 826530"/>
              <a:gd name="connsiteX7498" fmla="*/ 744639 w 891448"/>
              <a:gd name="connsiteY7498" fmla="*/ 734087 h 826530"/>
              <a:gd name="connsiteX7499" fmla="*/ 745694 w 891448"/>
              <a:gd name="connsiteY7499" fmla="*/ 734528 h 826530"/>
              <a:gd name="connsiteX7500" fmla="*/ 746380 w 891448"/>
              <a:gd name="connsiteY7500" fmla="*/ 734337 h 826530"/>
              <a:gd name="connsiteX7501" fmla="*/ 746861 w 891448"/>
              <a:gd name="connsiteY7501" fmla="*/ 733235 h 826530"/>
              <a:gd name="connsiteX7502" fmla="*/ 746712 w 891448"/>
              <a:gd name="connsiteY7502" fmla="*/ 732647 h 826530"/>
              <a:gd name="connsiteX7503" fmla="*/ 747100 w 891448"/>
              <a:gd name="connsiteY7503" fmla="*/ 732750 h 826530"/>
              <a:gd name="connsiteX7504" fmla="*/ 747378 w 891448"/>
              <a:gd name="connsiteY7504" fmla="*/ 733866 h 826530"/>
              <a:gd name="connsiteX7505" fmla="*/ 746507 w 891448"/>
              <a:gd name="connsiteY7505" fmla="*/ 735306 h 826530"/>
              <a:gd name="connsiteX7506" fmla="*/ 745009 w 891448"/>
              <a:gd name="connsiteY7506" fmla="*/ 736012 h 826530"/>
              <a:gd name="connsiteX7507" fmla="*/ 744158 w 891448"/>
              <a:gd name="connsiteY7507" fmla="*/ 735424 h 826530"/>
              <a:gd name="connsiteX7508" fmla="*/ 744250 w 891448"/>
              <a:gd name="connsiteY7508" fmla="*/ 734586 h 826530"/>
              <a:gd name="connsiteX7509" fmla="*/ 744639 w 891448"/>
              <a:gd name="connsiteY7509" fmla="*/ 734087 h 826530"/>
              <a:gd name="connsiteX7510" fmla="*/ 744639 w 891448"/>
              <a:gd name="connsiteY7510" fmla="*/ 734087 h 826530"/>
              <a:gd name="connsiteX7511" fmla="*/ 728206 w 891448"/>
              <a:gd name="connsiteY7511" fmla="*/ 760552 h 826530"/>
              <a:gd name="connsiteX7512" fmla="*/ 728732 w 891448"/>
              <a:gd name="connsiteY7512" fmla="*/ 759567 h 826530"/>
              <a:gd name="connsiteX7513" fmla="*/ 729224 w 891448"/>
              <a:gd name="connsiteY7513" fmla="*/ 760258 h 826530"/>
              <a:gd name="connsiteX7514" fmla="*/ 728795 w 891448"/>
              <a:gd name="connsiteY7514" fmla="*/ 760758 h 826530"/>
              <a:gd name="connsiteX7515" fmla="*/ 728206 w 891448"/>
              <a:gd name="connsiteY7515" fmla="*/ 760552 h 826530"/>
              <a:gd name="connsiteX7516" fmla="*/ 728206 w 891448"/>
              <a:gd name="connsiteY7516" fmla="*/ 760552 h 826530"/>
              <a:gd name="connsiteX7517" fmla="*/ 749747 w 891448"/>
              <a:gd name="connsiteY7517" fmla="*/ 754527 h 826530"/>
              <a:gd name="connsiteX7518" fmla="*/ 749747 w 891448"/>
              <a:gd name="connsiteY7518" fmla="*/ 755262 h 826530"/>
              <a:gd name="connsiteX7519" fmla="*/ 750747 w 891448"/>
              <a:gd name="connsiteY7519" fmla="*/ 755717 h 826530"/>
              <a:gd name="connsiteX7520" fmla="*/ 752339 w 891448"/>
              <a:gd name="connsiteY7520" fmla="*/ 755717 h 826530"/>
              <a:gd name="connsiteX7521" fmla="*/ 752599 w 891448"/>
              <a:gd name="connsiteY7521" fmla="*/ 755012 h 826530"/>
              <a:gd name="connsiteX7522" fmla="*/ 750602 w 891448"/>
              <a:gd name="connsiteY7522" fmla="*/ 754409 h 826530"/>
              <a:gd name="connsiteX7523" fmla="*/ 749747 w 891448"/>
              <a:gd name="connsiteY7523" fmla="*/ 754527 h 826530"/>
              <a:gd name="connsiteX7524" fmla="*/ 749747 w 891448"/>
              <a:gd name="connsiteY7524" fmla="*/ 754527 h 826530"/>
              <a:gd name="connsiteX7525" fmla="*/ 726803 w 891448"/>
              <a:gd name="connsiteY7525" fmla="*/ 715439 h 826530"/>
              <a:gd name="connsiteX7526" fmla="*/ 725868 w 891448"/>
              <a:gd name="connsiteY7526" fmla="*/ 716556 h 826530"/>
              <a:gd name="connsiteX7527" fmla="*/ 724053 w 891448"/>
              <a:gd name="connsiteY7527" fmla="*/ 717893 h 826530"/>
              <a:gd name="connsiteX7528" fmla="*/ 722979 w 891448"/>
              <a:gd name="connsiteY7528" fmla="*/ 718481 h 826530"/>
              <a:gd name="connsiteX7529" fmla="*/ 723273 w 891448"/>
              <a:gd name="connsiteY7529" fmla="*/ 718995 h 826530"/>
              <a:gd name="connsiteX7530" fmla="*/ 722757 w 891448"/>
              <a:gd name="connsiteY7530" fmla="*/ 719701 h 826530"/>
              <a:gd name="connsiteX7531" fmla="*/ 721942 w 891448"/>
              <a:gd name="connsiteY7531" fmla="*/ 719892 h 826530"/>
              <a:gd name="connsiteX7532" fmla="*/ 721870 w 891448"/>
              <a:gd name="connsiteY7532" fmla="*/ 720891 h 826530"/>
              <a:gd name="connsiteX7533" fmla="*/ 722720 w 891448"/>
              <a:gd name="connsiteY7533" fmla="*/ 721376 h 826530"/>
              <a:gd name="connsiteX7534" fmla="*/ 721981 w 891448"/>
              <a:gd name="connsiteY7534" fmla="*/ 722037 h 826530"/>
              <a:gd name="connsiteX7535" fmla="*/ 720684 w 891448"/>
              <a:gd name="connsiteY7535" fmla="*/ 722155 h 826530"/>
              <a:gd name="connsiteX7536" fmla="*/ 719724 w 891448"/>
              <a:gd name="connsiteY7536" fmla="*/ 723595 h 826530"/>
              <a:gd name="connsiteX7537" fmla="*/ 719649 w 891448"/>
              <a:gd name="connsiteY7537" fmla="*/ 724374 h 826530"/>
              <a:gd name="connsiteX7538" fmla="*/ 720165 w 891448"/>
              <a:gd name="connsiteY7538" fmla="*/ 724374 h 826530"/>
              <a:gd name="connsiteX7539" fmla="*/ 720760 w 891448"/>
              <a:gd name="connsiteY7539" fmla="*/ 724712 h 826530"/>
              <a:gd name="connsiteX7540" fmla="*/ 719726 w 891448"/>
              <a:gd name="connsiteY7540" fmla="*/ 725314 h 826530"/>
              <a:gd name="connsiteX7541" fmla="*/ 718574 w 891448"/>
              <a:gd name="connsiteY7541" fmla="*/ 725490 h 826530"/>
              <a:gd name="connsiteX7542" fmla="*/ 717429 w 891448"/>
              <a:gd name="connsiteY7542" fmla="*/ 727239 h 826530"/>
              <a:gd name="connsiteX7543" fmla="*/ 717169 w 891448"/>
              <a:gd name="connsiteY7543" fmla="*/ 728312 h 826530"/>
              <a:gd name="connsiteX7544" fmla="*/ 715019 w 891448"/>
              <a:gd name="connsiteY7544" fmla="*/ 731500 h 826530"/>
              <a:gd name="connsiteX7545" fmla="*/ 714985 w 891448"/>
              <a:gd name="connsiteY7545" fmla="*/ 732544 h 826530"/>
              <a:gd name="connsiteX7546" fmla="*/ 715761 w 891448"/>
              <a:gd name="connsiteY7546" fmla="*/ 733352 h 826530"/>
              <a:gd name="connsiteX7547" fmla="*/ 715761 w 891448"/>
              <a:gd name="connsiteY7547" fmla="*/ 734395 h 826530"/>
              <a:gd name="connsiteX7548" fmla="*/ 715095 w 891448"/>
              <a:gd name="connsiteY7548" fmla="*/ 734498 h 826530"/>
              <a:gd name="connsiteX7549" fmla="*/ 714653 w 891448"/>
              <a:gd name="connsiteY7549" fmla="*/ 733940 h 826530"/>
              <a:gd name="connsiteX7550" fmla="*/ 714059 w 891448"/>
              <a:gd name="connsiteY7550" fmla="*/ 734101 h 826530"/>
              <a:gd name="connsiteX7551" fmla="*/ 712206 w 891448"/>
              <a:gd name="connsiteY7551" fmla="*/ 734983 h 826530"/>
              <a:gd name="connsiteX7552" fmla="*/ 711507 w 891448"/>
              <a:gd name="connsiteY7552" fmla="*/ 736320 h 826530"/>
              <a:gd name="connsiteX7553" fmla="*/ 711616 w 891448"/>
              <a:gd name="connsiteY7553" fmla="*/ 737129 h 826530"/>
              <a:gd name="connsiteX7554" fmla="*/ 712687 w 891448"/>
              <a:gd name="connsiteY7554" fmla="*/ 737319 h 826530"/>
              <a:gd name="connsiteX7555" fmla="*/ 713427 w 891448"/>
              <a:gd name="connsiteY7555" fmla="*/ 738025 h 826530"/>
              <a:gd name="connsiteX7556" fmla="*/ 712762 w 891448"/>
              <a:gd name="connsiteY7556" fmla="*/ 738583 h 826530"/>
              <a:gd name="connsiteX7557" fmla="*/ 712538 w 891448"/>
              <a:gd name="connsiteY7557" fmla="*/ 739627 h 826530"/>
              <a:gd name="connsiteX7558" fmla="*/ 711394 w 891448"/>
              <a:gd name="connsiteY7558" fmla="*/ 740508 h 826530"/>
              <a:gd name="connsiteX7559" fmla="*/ 709207 w 891448"/>
              <a:gd name="connsiteY7559" fmla="*/ 739876 h 826530"/>
              <a:gd name="connsiteX7560" fmla="*/ 708728 w 891448"/>
              <a:gd name="connsiteY7560" fmla="*/ 740464 h 826530"/>
              <a:gd name="connsiteX7561" fmla="*/ 708614 w 891448"/>
              <a:gd name="connsiteY7561" fmla="*/ 741405 h 826530"/>
              <a:gd name="connsiteX7562" fmla="*/ 707431 w 891448"/>
              <a:gd name="connsiteY7562" fmla="*/ 742624 h 826530"/>
              <a:gd name="connsiteX7563" fmla="*/ 706393 w 891448"/>
              <a:gd name="connsiteY7563" fmla="*/ 744696 h 826530"/>
              <a:gd name="connsiteX7564" fmla="*/ 705431 w 891448"/>
              <a:gd name="connsiteY7564" fmla="*/ 746078 h 826530"/>
              <a:gd name="connsiteX7565" fmla="*/ 704802 w 891448"/>
              <a:gd name="connsiteY7565" fmla="*/ 746034 h 826530"/>
              <a:gd name="connsiteX7566" fmla="*/ 704690 w 891448"/>
              <a:gd name="connsiteY7566" fmla="*/ 744549 h 826530"/>
              <a:gd name="connsiteX7567" fmla="*/ 704061 w 891448"/>
              <a:gd name="connsiteY7567" fmla="*/ 745960 h 826530"/>
              <a:gd name="connsiteX7568" fmla="*/ 703247 w 891448"/>
              <a:gd name="connsiteY7568" fmla="*/ 744667 h 826530"/>
              <a:gd name="connsiteX7569" fmla="*/ 703507 w 891448"/>
              <a:gd name="connsiteY7569" fmla="*/ 743800 h 826530"/>
              <a:gd name="connsiteX7570" fmla="*/ 704690 w 891448"/>
              <a:gd name="connsiteY7570" fmla="*/ 742948 h 826530"/>
              <a:gd name="connsiteX7571" fmla="*/ 705099 w 891448"/>
              <a:gd name="connsiteY7571" fmla="*/ 741993 h 826530"/>
              <a:gd name="connsiteX7572" fmla="*/ 704618 w 891448"/>
              <a:gd name="connsiteY7572" fmla="*/ 742551 h 826530"/>
              <a:gd name="connsiteX7573" fmla="*/ 703172 w 891448"/>
              <a:gd name="connsiteY7573" fmla="*/ 743579 h 826530"/>
              <a:gd name="connsiteX7574" fmla="*/ 700803 w 891448"/>
              <a:gd name="connsiteY7574" fmla="*/ 744990 h 826530"/>
              <a:gd name="connsiteX7575" fmla="*/ 699804 w 891448"/>
              <a:gd name="connsiteY7575" fmla="*/ 747474 h 826530"/>
              <a:gd name="connsiteX7576" fmla="*/ 700543 w 891448"/>
              <a:gd name="connsiteY7576" fmla="*/ 747444 h 826530"/>
              <a:gd name="connsiteX7577" fmla="*/ 701989 w 891448"/>
              <a:gd name="connsiteY7577" fmla="*/ 747003 h 826530"/>
              <a:gd name="connsiteX7578" fmla="*/ 704838 w 891448"/>
              <a:gd name="connsiteY7578" fmla="*/ 746665 h 826530"/>
              <a:gd name="connsiteX7579" fmla="*/ 707096 w 891448"/>
              <a:gd name="connsiteY7579" fmla="*/ 746592 h 826530"/>
              <a:gd name="connsiteX7580" fmla="*/ 705727 w 891448"/>
              <a:gd name="connsiteY7580" fmla="*/ 747958 h 826530"/>
              <a:gd name="connsiteX7581" fmla="*/ 703839 w 891448"/>
              <a:gd name="connsiteY7581" fmla="*/ 750324 h 826530"/>
              <a:gd name="connsiteX7582" fmla="*/ 702653 w 891448"/>
              <a:gd name="connsiteY7582" fmla="*/ 752264 h 826530"/>
              <a:gd name="connsiteX7583" fmla="*/ 700323 w 891448"/>
              <a:gd name="connsiteY7583" fmla="*/ 753483 h 826530"/>
              <a:gd name="connsiteX7584" fmla="*/ 698393 w 891448"/>
              <a:gd name="connsiteY7584" fmla="*/ 755232 h 826530"/>
              <a:gd name="connsiteX7585" fmla="*/ 697210 w 891448"/>
              <a:gd name="connsiteY7585" fmla="*/ 755306 h 826530"/>
              <a:gd name="connsiteX7586" fmla="*/ 696802 w 891448"/>
              <a:gd name="connsiteY7586" fmla="*/ 756349 h 826530"/>
              <a:gd name="connsiteX7587" fmla="*/ 697247 w 891448"/>
              <a:gd name="connsiteY7587" fmla="*/ 757422 h 826530"/>
              <a:gd name="connsiteX7588" fmla="*/ 696842 w 891448"/>
              <a:gd name="connsiteY7588" fmla="*/ 758906 h 826530"/>
              <a:gd name="connsiteX7589" fmla="*/ 697172 w 891448"/>
              <a:gd name="connsiteY7589" fmla="*/ 759685 h 826530"/>
              <a:gd name="connsiteX7590" fmla="*/ 698285 w 891448"/>
              <a:gd name="connsiteY7590" fmla="*/ 759832 h 826530"/>
              <a:gd name="connsiteX7591" fmla="*/ 700285 w 891448"/>
              <a:gd name="connsiteY7591" fmla="*/ 760463 h 826530"/>
              <a:gd name="connsiteX7592" fmla="*/ 702542 w 891448"/>
              <a:gd name="connsiteY7592" fmla="*/ 760126 h 826530"/>
              <a:gd name="connsiteX7593" fmla="*/ 703948 w 891448"/>
              <a:gd name="connsiteY7593" fmla="*/ 759009 h 826530"/>
              <a:gd name="connsiteX7594" fmla="*/ 705651 w 891448"/>
              <a:gd name="connsiteY7594" fmla="*/ 758788 h 826530"/>
              <a:gd name="connsiteX7595" fmla="*/ 706985 w 891448"/>
              <a:gd name="connsiteY7595" fmla="*/ 757642 h 826530"/>
              <a:gd name="connsiteX7596" fmla="*/ 707357 w 891448"/>
              <a:gd name="connsiteY7596" fmla="*/ 756819 h 826530"/>
              <a:gd name="connsiteX7597" fmla="*/ 707539 w 891448"/>
              <a:gd name="connsiteY7597" fmla="*/ 757451 h 826530"/>
              <a:gd name="connsiteX7598" fmla="*/ 706580 w 891448"/>
              <a:gd name="connsiteY7598" fmla="*/ 758862 h 826530"/>
              <a:gd name="connsiteX7599" fmla="*/ 708687 w 891448"/>
              <a:gd name="connsiteY7599" fmla="*/ 759273 h 826530"/>
              <a:gd name="connsiteX7600" fmla="*/ 710242 w 891448"/>
              <a:gd name="connsiteY7600" fmla="*/ 758685 h 826530"/>
              <a:gd name="connsiteX7601" fmla="*/ 710946 w 891448"/>
              <a:gd name="connsiteY7601" fmla="*/ 759685 h 826530"/>
              <a:gd name="connsiteX7602" fmla="*/ 713613 w 891448"/>
              <a:gd name="connsiteY7602" fmla="*/ 759832 h 826530"/>
              <a:gd name="connsiteX7603" fmla="*/ 715241 w 891448"/>
              <a:gd name="connsiteY7603" fmla="*/ 759376 h 826530"/>
              <a:gd name="connsiteX7604" fmla="*/ 715573 w 891448"/>
              <a:gd name="connsiteY7604" fmla="*/ 760081 h 826530"/>
              <a:gd name="connsiteX7605" fmla="*/ 716314 w 891448"/>
              <a:gd name="connsiteY7605" fmla="*/ 760904 h 826530"/>
              <a:gd name="connsiteX7606" fmla="*/ 718128 w 891448"/>
              <a:gd name="connsiteY7606" fmla="*/ 761007 h 826530"/>
              <a:gd name="connsiteX7607" fmla="*/ 718757 w 891448"/>
              <a:gd name="connsiteY7607" fmla="*/ 760758 h 826530"/>
              <a:gd name="connsiteX7608" fmla="*/ 719126 w 891448"/>
              <a:gd name="connsiteY7608" fmla="*/ 761345 h 826530"/>
              <a:gd name="connsiteX7609" fmla="*/ 720312 w 891448"/>
              <a:gd name="connsiteY7609" fmla="*/ 761316 h 826530"/>
              <a:gd name="connsiteX7610" fmla="*/ 721164 w 891448"/>
              <a:gd name="connsiteY7610" fmla="*/ 760714 h 826530"/>
              <a:gd name="connsiteX7611" fmla="*/ 721126 w 891448"/>
              <a:gd name="connsiteY7611" fmla="*/ 760096 h 826530"/>
              <a:gd name="connsiteX7612" fmla="*/ 722717 w 891448"/>
              <a:gd name="connsiteY7612" fmla="*/ 760170 h 826530"/>
              <a:gd name="connsiteX7613" fmla="*/ 723271 w 891448"/>
              <a:gd name="connsiteY7613" fmla="*/ 760714 h 826530"/>
              <a:gd name="connsiteX7614" fmla="*/ 724124 w 891448"/>
              <a:gd name="connsiteY7614" fmla="*/ 760611 h 826530"/>
              <a:gd name="connsiteX7615" fmla="*/ 724756 w 891448"/>
              <a:gd name="connsiteY7615" fmla="*/ 759861 h 826530"/>
              <a:gd name="connsiteX7616" fmla="*/ 725715 w 891448"/>
              <a:gd name="connsiteY7616" fmla="*/ 759861 h 826530"/>
              <a:gd name="connsiteX7617" fmla="*/ 726679 w 891448"/>
              <a:gd name="connsiteY7617" fmla="*/ 760346 h 826530"/>
              <a:gd name="connsiteX7618" fmla="*/ 727048 w 891448"/>
              <a:gd name="connsiteY7618" fmla="*/ 759464 h 826530"/>
              <a:gd name="connsiteX7619" fmla="*/ 726863 w 891448"/>
              <a:gd name="connsiteY7619" fmla="*/ 758612 h 826530"/>
              <a:gd name="connsiteX7620" fmla="*/ 726974 w 891448"/>
              <a:gd name="connsiteY7620" fmla="*/ 757084 h 826530"/>
              <a:gd name="connsiteX7621" fmla="*/ 727528 w 891448"/>
              <a:gd name="connsiteY7621" fmla="*/ 757686 h 826530"/>
              <a:gd name="connsiteX7622" fmla="*/ 728196 w 891448"/>
              <a:gd name="connsiteY7622" fmla="*/ 756525 h 826530"/>
              <a:gd name="connsiteX7623" fmla="*/ 728898 w 891448"/>
              <a:gd name="connsiteY7623" fmla="*/ 756305 h 826530"/>
              <a:gd name="connsiteX7624" fmla="*/ 728417 w 891448"/>
              <a:gd name="connsiteY7624" fmla="*/ 756790 h 826530"/>
              <a:gd name="connsiteX7625" fmla="*/ 727900 w 891448"/>
              <a:gd name="connsiteY7625" fmla="*/ 758759 h 826530"/>
              <a:gd name="connsiteX7626" fmla="*/ 728269 w 891448"/>
              <a:gd name="connsiteY7626" fmla="*/ 759200 h 826530"/>
              <a:gd name="connsiteX7627" fmla="*/ 728714 w 891448"/>
              <a:gd name="connsiteY7627" fmla="*/ 758201 h 826530"/>
              <a:gd name="connsiteX7628" fmla="*/ 729825 w 891448"/>
              <a:gd name="connsiteY7628" fmla="*/ 757010 h 826530"/>
              <a:gd name="connsiteX7629" fmla="*/ 730269 w 891448"/>
              <a:gd name="connsiteY7629" fmla="*/ 756893 h 826530"/>
              <a:gd name="connsiteX7630" fmla="*/ 730269 w 891448"/>
              <a:gd name="connsiteY7630" fmla="*/ 758127 h 826530"/>
              <a:gd name="connsiteX7631" fmla="*/ 729600 w 891448"/>
              <a:gd name="connsiteY7631" fmla="*/ 759200 h 826530"/>
              <a:gd name="connsiteX7632" fmla="*/ 729675 w 891448"/>
              <a:gd name="connsiteY7632" fmla="*/ 759979 h 826530"/>
              <a:gd name="connsiteX7633" fmla="*/ 730935 w 891448"/>
              <a:gd name="connsiteY7633" fmla="*/ 759670 h 826530"/>
              <a:gd name="connsiteX7634" fmla="*/ 731455 w 891448"/>
              <a:gd name="connsiteY7634" fmla="*/ 759523 h 826530"/>
              <a:gd name="connsiteX7635" fmla="*/ 731343 w 891448"/>
              <a:gd name="connsiteY7635" fmla="*/ 759935 h 826530"/>
              <a:gd name="connsiteX7636" fmla="*/ 729343 w 891448"/>
              <a:gd name="connsiteY7636" fmla="*/ 761198 h 826530"/>
              <a:gd name="connsiteX7637" fmla="*/ 727455 w 891448"/>
              <a:gd name="connsiteY7637" fmla="*/ 761977 h 826530"/>
              <a:gd name="connsiteX7638" fmla="*/ 728009 w 891448"/>
              <a:gd name="connsiteY7638" fmla="*/ 762389 h 826530"/>
              <a:gd name="connsiteX7639" fmla="*/ 728566 w 891448"/>
              <a:gd name="connsiteY7639" fmla="*/ 762051 h 826530"/>
              <a:gd name="connsiteX7640" fmla="*/ 729712 w 891448"/>
              <a:gd name="connsiteY7640" fmla="*/ 761977 h 826530"/>
              <a:gd name="connsiteX7641" fmla="*/ 730081 w 891448"/>
              <a:gd name="connsiteY7641" fmla="*/ 762565 h 826530"/>
              <a:gd name="connsiteX7642" fmla="*/ 731232 w 891448"/>
              <a:gd name="connsiteY7642" fmla="*/ 762609 h 826530"/>
              <a:gd name="connsiteX7643" fmla="*/ 731711 w 891448"/>
              <a:gd name="connsiteY7643" fmla="*/ 763197 h 826530"/>
              <a:gd name="connsiteX7644" fmla="*/ 732451 w 891448"/>
              <a:gd name="connsiteY7644" fmla="*/ 762638 h 826530"/>
              <a:gd name="connsiteX7645" fmla="*/ 733634 w 891448"/>
              <a:gd name="connsiteY7645" fmla="*/ 762344 h 826530"/>
              <a:gd name="connsiteX7646" fmla="*/ 734266 w 891448"/>
              <a:gd name="connsiteY7646" fmla="*/ 760934 h 826530"/>
              <a:gd name="connsiteX7647" fmla="*/ 734043 w 891448"/>
              <a:gd name="connsiteY7647" fmla="*/ 759861 h 826530"/>
              <a:gd name="connsiteX7648" fmla="*/ 734895 w 891448"/>
              <a:gd name="connsiteY7648" fmla="*/ 760420 h 826530"/>
              <a:gd name="connsiteX7649" fmla="*/ 736450 w 891448"/>
              <a:gd name="connsiteY7649" fmla="*/ 760714 h 826530"/>
              <a:gd name="connsiteX7650" fmla="*/ 737264 w 891448"/>
              <a:gd name="connsiteY7650" fmla="*/ 761610 h 826530"/>
              <a:gd name="connsiteX7651" fmla="*/ 738376 w 891448"/>
              <a:gd name="connsiteY7651" fmla="*/ 761345 h 826530"/>
              <a:gd name="connsiteX7652" fmla="*/ 739375 w 891448"/>
              <a:gd name="connsiteY7652" fmla="*/ 760714 h 826530"/>
              <a:gd name="connsiteX7653" fmla="*/ 740743 w 891448"/>
              <a:gd name="connsiteY7653" fmla="*/ 760904 h 826530"/>
              <a:gd name="connsiteX7654" fmla="*/ 739596 w 891448"/>
              <a:gd name="connsiteY7654" fmla="*/ 761639 h 826530"/>
              <a:gd name="connsiteX7655" fmla="*/ 739484 w 891448"/>
              <a:gd name="connsiteY7655" fmla="*/ 762315 h 826530"/>
              <a:gd name="connsiteX7656" fmla="*/ 737744 w 891448"/>
              <a:gd name="connsiteY7656" fmla="*/ 763050 h 826530"/>
              <a:gd name="connsiteX7657" fmla="*/ 736043 w 891448"/>
              <a:gd name="connsiteY7657" fmla="*/ 763256 h 826530"/>
              <a:gd name="connsiteX7658" fmla="*/ 735080 w 891448"/>
              <a:gd name="connsiteY7658" fmla="*/ 764314 h 826530"/>
              <a:gd name="connsiteX7659" fmla="*/ 734965 w 891448"/>
              <a:gd name="connsiteY7659" fmla="*/ 765092 h 826530"/>
              <a:gd name="connsiteX7660" fmla="*/ 734412 w 891448"/>
              <a:gd name="connsiteY7660" fmla="*/ 765342 h 826530"/>
              <a:gd name="connsiteX7661" fmla="*/ 734098 w 891448"/>
              <a:gd name="connsiteY7661" fmla="*/ 766150 h 826530"/>
              <a:gd name="connsiteX7662" fmla="*/ 732855 w 891448"/>
              <a:gd name="connsiteY7662" fmla="*/ 766165 h 826530"/>
              <a:gd name="connsiteX7663" fmla="*/ 732153 w 891448"/>
              <a:gd name="connsiteY7663" fmla="*/ 766430 h 826530"/>
              <a:gd name="connsiteX7664" fmla="*/ 731706 w 891448"/>
              <a:gd name="connsiteY7664" fmla="*/ 767135 h 826530"/>
              <a:gd name="connsiteX7665" fmla="*/ 731004 w 891448"/>
              <a:gd name="connsiteY7665" fmla="*/ 767752 h 826530"/>
              <a:gd name="connsiteX7666" fmla="*/ 729226 w 891448"/>
              <a:gd name="connsiteY7666" fmla="*/ 768208 h 826530"/>
              <a:gd name="connsiteX7667" fmla="*/ 727746 w 891448"/>
              <a:gd name="connsiteY7667" fmla="*/ 769354 h 826530"/>
              <a:gd name="connsiteX7668" fmla="*/ 727486 w 891448"/>
              <a:gd name="connsiteY7668" fmla="*/ 770133 h 826530"/>
              <a:gd name="connsiteX7669" fmla="*/ 727969 w 891448"/>
              <a:gd name="connsiteY7669" fmla="*/ 770735 h 826530"/>
              <a:gd name="connsiteX7670" fmla="*/ 728375 w 891448"/>
              <a:gd name="connsiteY7670" fmla="*/ 771397 h 826530"/>
              <a:gd name="connsiteX7671" fmla="*/ 729669 w 891448"/>
              <a:gd name="connsiteY7671" fmla="*/ 771397 h 826530"/>
              <a:gd name="connsiteX7672" fmla="*/ 730226 w 891448"/>
              <a:gd name="connsiteY7672" fmla="*/ 770618 h 826530"/>
              <a:gd name="connsiteX7673" fmla="*/ 730855 w 891448"/>
              <a:gd name="connsiteY7673" fmla="*/ 769942 h 826530"/>
              <a:gd name="connsiteX7674" fmla="*/ 731631 w 891448"/>
              <a:gd name="connsiteY7674" fmla="*/ 770177 h 826530"/>
              <a:gd name="connsiteX7675" fmla="*/ 731706 w 891448"/>
              <a:gd name="connsiteY7675" fmla="*/ 771029 h 826530"/>
              <a:gd name="connsiteX7676" fmla="*/ 732335 w 891448"/>
              <a:gd name="connsiteY7676" fmla="*/ 771617 h 826530"/>
              <a:gd name="connsiteX7677" fmla="*/ 733815 w 891448"/>
              <a:gd name="connsiteY7677" fmla="*/ 771059 h 826530"/>
              <a:gd name="connsiteX7678" fmla="*/ 734704 w 891448"/>
              <a:gd name="connsiteY7678" fmla="*/ 770103 h 826530"/>
              <a:gd name="connsiteX7679" fmla="*/ 735296 w 891448"/>
              <a:gd name="connsiteY7679" fmla="*/ 768942 h 826530"/>
              <a:gd name="connsiteX7680" fmla="*/ 735740 w 891448"/>
              <a:gd name="connsiteY7680" fmla="*/ 768942 h 826530"/>
              <a:gd name="connsiteX7681" fmla="*/ 736148 w 891448"/>
              <a:gd name="connsiteY7681" fmla="*/ 767840 h 826530"/>
              <a:gd name="connsiteX7682" fmla="*/ 736406 w 891448"/>
              <a:gd name="connsiteY7682" fmla="*/ 766533 h 826530"/>
              <a:gd name="connsiteX7683" fmla="*/ 737146 w 891448"/>
              <a:gd name="connsiteY7683" fmla="*/ 766283 h 826530"/>
              <a:gd name="connsiteX7684" fmla="*/ 738889 w 891448"/>
              <a:gd name="connsiteY7684" fmla="*/ 764314 h 826530"/>
              <a:gd name="connsiteX7685" fmla="*/ 739740 w 891448"/>
              <a:gd name="connsiteY7685" fmla="*/ 763799 h 826530"/>
              <a:gd name="connsiteX7686" fmla="*/ 740592 w 891448"/>
              <a:gd name="connsiteY7686" fmla="*/ 764417 h 826530"/>
              <a:gd name="connsiteX7687" fmla="*/ 741923 w 891448"/>
              <a:gd name="connsiteY7687" fmla="*/ 764314 h 826530"/>
              <a:gd name="connsiteX7688" fmla="*/ 740776 w 891448"/>
              <a:gd name="connsiteY7688" fmla="*/ 765019 h 826530"/>
              <a:gd name="connsiteX7689" fmla="*/ 741847 w 891448"/>
              <a:gd name="connsiteY7689" fmla="*/ 764901 h 826530"/>
              <a:gd name="connsiteX7690" fmla="*/ 742736 w 891448"/>
              <a:gd name="connsiteY7690" fmla="*/ 764284 h 826530"/>
              <a:gd name="connsiteX7691" fmla="*/ 743516 w 891448"/>
              <a:gd name="connsiteY7691" fmla="*/ 761977 h 826530"/>
              <a:gd name="connsiteX7692" fmla="*/ 744476 w 891448"/>
              <a:gd name="connsiteY7692" fmla="*/ 759979 h 826530"/>
              <a:gd name="connsiteX7693" fmla="*/ 744439 w 891448"/>
              <a:gd name="connsiteY7693" fmla="*/ 758039 h 826530"/>
              <a:gd name="connsiteX7694" fmla="*/ 744883 w 891448"/>
              <a:gd name="connsiteY7694" fmla="*/ 757451 h 826530"/>
              <a:gd name="connsiteX7695" fmla="*/ 745477 w 891448"/>
              <a:gd name="connsiteY7695" fmla="*/ 757495 h 826530"/>
              <a:gd name="connsiteX7696" fmla="*/ 746216 w 891448"/>
              <a:gd name="connsiteY7696" fmla="*/ 758201 h 826530"/>
              <a:gd name="connsiteX7697" fmla="*/ 746884 w 891448"/>
              <a:gd name="connsiteY7697" fmla="*/ 758348 h 826530"/>
              <a:gd name="connsiteX7698" fmla="*/ 747625 w 891448"/>
              <a:gd name="connsiteY7698" fmla="*/ 759009 h 826530"/>
              <a:gd name="connsiteX7699" fmla="*/ 747847 w 891448"/>
              <a:gd name="connsiteY7699" fmla="*/ 761007 h 826530"/>
              <a:gd name="connsiteX7700" fmla="*/ 747513 w 891448"/>
              <a:gd name="connsiteY7700" fmla="*/ 762198 h 826530"/>
              <a:gd name="connsiteX7701" fmla="*/ 747216 w 891448"/>
              <a:gd name="connsiteY7701" fmla="*/ 763652 h 826530"/>
              <a:gd name="connsiteX7702" fmla="*/ 747734 w 891448"/>
              <a:gd name="connsiteY7702" fmla="*/ 764607 h 826530"/>
              <a:gd name="connsiteX7703" fmla="*/ 747291 w 891448"/>
              <a:gd name="connsiteY7703" fmla="*/ 765680 h 826530"/>
              <a:gd name="connsiteX7704" fmla="*/ 745773 w 891448"/>
              <a:gd name="connsiteY7704" fmla="*/ 766944 h 826530"/>
              <a:gd name="connsiteX7705" fmla="*/ 744661 w 891448"/>
              <a:gd name="connsiteY7705" fmla="*/ 769868 h 826530"/>
              <a:gd name="connsiteX7706" fmla="*/ 744591 w 891448"/>
              <a:gd name="connsiteY7706" fmla="*/ 771205 h 826530"/>
              <a:gd name="connsiteX7707" fmla="*/ 743995 w 891448"/>
              <a:gd name="connsiteY7707" fmla="*/ 771764 h 826530"/>
              <a:gd name="connsiteX7708" fmla="*/ 744070 w 891448"/>
              <a:gd name="connsiteY7708" fmla="*/ 772954 h 826530"/>
              <a:gd name="connsiteX7709" fmla="*/ 745036 w 891448"/>
              <a:gd name="connsiteY7709" fmla="*/ 773292 h 826530"/>
              <a:gd name="connsiteX7710" fmla="*/ 746516 w 891448"/>
              <a:gd name="connsiteY7710" fmla="*/ 772396 h 826530"/>
              <a:gd name="connsiteX7711" fmla="*/ 747884 w 891448"/>
              <a:gd name="connsiteY7711" fmla="*/ 769765 h 826530"/>
              <a:gd name="connsiteX7712" fmla="*/ 748624 w 891448"/>
              <a:gd name="connsiteY7712" fmla="*/ 769692 h 826530"/>
              <a:gd name="connsiteX7713" fmla="*/ 750033 w 891448"/>
              <a:gd name="connsiteY7713" fmla="*/ 768017 h 826530"/>
              <a:gd name="connsiteX7714" fmla="*/ 750773 w 891448"/>
              <a:gd name="connsiteY7714" fmla="*/ 766944 h 826530"/>
              <a:gd name="connsiteX7715" fmla="*/ 751069 w 891448"/>
              <a:gd name="connsiteY7715" fmla="*/ 767576 h 826530"/>
              <a:gd name="connsiteX7716" fmla="*/ 752698 w 891448"/>
              <a:gd name="connsiteY7716" fmla="*/ 767532 h 826530"/>
              <a:gd name="connsiteX7717" fmla="*/ 752698 w 891448"/>
              <a:gd name="connsiteY7717" fmla="*/ 768252 h 826530"/>
              <a:gd name="connsiteX7718" fmla="*/ 751475 w 891448"/>
              <a:gd name="connsiteY7718" fmla="*/ 768502 h 826530"/>
              <a:gd name="connsiteX7719" fmla="*/ 749735 w 891448"/>
              <a:gd name="connsiteY7719" fmla="*/ 770324 h 826530"/>
              <a:gd name="connsiteX7720" fmla="*/ 749773 w 891448"/>
              <a:gd name="connsiteY7720" fmla="*/ 771543 h 826530"/>
              <a:gd name="connsiteX7721" fmla="*/ 749365 w 891448"/>
              <a:gd name="connsiteY7721" fmla="*/ 772910 h 826530"/>
              <a:gd name="connsiteX7722" fmla="*/ 749809 w 891448"/>
              <a:gd name="connsiteY7722" fmla="*/ 773586 h 826530"/>
              <a:gd name="connsiteX7723" fmla="*/ 750032 w 891448"/>
              <a:gd name="connsiteY7723" fmla="*/ 775393 h 826530"/>
              <a:gd name="connsiteX7724" fmla="*/ 751030 w 891448"/>
              <a:gd name="connsiteY7724" fmla="*/ 776290 h 826530"/>
              <a:gd name="connsiteX7725" fmla="*/ 751324 w 891448"/>
              <a:gd name="connsiteY7725" fmla="*/ 774923 h 826530"/>
              <a:gd name="connsiteX7726" fmla="*/ 752213 w 891448"/>
              <a:gd name="connsiteY7726" fmla="*/ 773953 h 826530"/>
              <a:gd name="connsiteX7727" fmla="*/ 753140 w 891448"/>
              <a:gd name="connsiteY7727" fmla="*/ 773909 h 826530"/>
              <a:gd name="connsiteX7728" fmla="*/ 753991 w 891448"/>
              <a:gd name="connsiteY7728" fmla="*/ 775246 h 826530"/>
              <a:gd name="connsiteX7729" fmla="*/ 754880 w 891448"/>
              <a:gd name="connsiteY7729" fmla="*/ 775555 h 826530"/>
              <a:gd name="connsiteX7730" fmla="*/ 756248 w 891448"/>
              <a:gd name="connsiteY7730" fmla="*/ 774659 h 826530"/>
              <a:gd name="connsiteX7731" fmla="*/ 756248 w 891448"/>
              <a:gd name="connsiteY7731" fmla="*/ 773659 h 826530"/>
              <a:gd name="connsiteX7732" fmla="*/ 756843 w 891448"/>
              <a:gd name="connsiteY7732" fmla="*/ 773542 h 826530"/>
              <a:gd name="connsiteX7733" fmla="*/ 757212 w 891448"/>
              <a:gd name="connsiteY7733" fmla="*/ 772543 h 826530"/>
              <a:gd name="connsiteX7734" fmla="*/ 757175 w 891448"/>
              <a:gd name="connsiteY7734" fmla="*/ 771249 h 826530"/>
              <a:gd name="connsiteX7735" fmla="*/ 757617 w 891448"/>
              <a:gd name="connsiteY7735" fmla="*/ 771102 h 826530"/>
              <a:gd name="connsiteX7736" fmla="*/ 757952 w 891448"/>
              <a:gd name="connsiteY7736" fmla="*/ 770206 h 826530"/>
              <a:gd name="connsiteX7737" fmla="*/ 757432 w 891448"/>
              <a:gd name="connsiteY7737" fmla="*/ 769163 h 826530"/>
              <a:gd name="connsiteX7738" fmla="*/ 757841 w 891448"/>
              <a:gd name="connsiteY7738" fmla="*/ 767532 h 826530"/>
              <a:gd name="connsiteX7739" fmla="*/ 759544 w 891448"/>
              <a:gd name="connsiteY7739" fmla="*/ 765195 h 826530"/>
              <a:gd name="connsiteX7740" fmla="*/ 760578 w 891448"/>
              <a:gd name="connsiteY7740" fmla="*/ 763564 h 826530"/>
              <a:gd name="connsiteX7741" fmla="*/ 760467 w 891448"/>
              <a:gd name="connsiteY7741" fmla="*/ 760596 h 826530"/>
              <a:gd name="connsiteX7742" fmla="*/ 760246 w 891448"/>
              <a:gd name="connsiteY7742" fmla="*/ 759523 h 826530"/>
              <a:gd name="connsiteX7743" fmla="*/ 759692 w 891448"/>
              <a:gd name="connsiteY7743" fmla="*/ 759494 h 826530"/>
              <a:gd name="connsiteX7744" fmla="*/ 759692 w 891448"/>
              <a:gd name="connsiteY7744" fmla="*/ 760228 h 826530"/>
              <a:gd name="connsiteX7745" fmla="*/ 758988 w 891448"/>
              <a:gd name="connsiteY7745" fmla="*/ 761786 h 826530"/>
              <a:gd name="connsiteX7746" fmla="*/ 757582 w 891448"/>
              <a:gd name="connsiteY7746" fmla="*/ 762726 h 826530"/>
              <a:gd name="connsiteX7747" fmla="*/ 756359 w 891448"/>
              <a:gd name="connsiteY7747" fmla="*/ 764122 h 826530"/>
              <a:gd name="connsiteX7748" fmla="*/ 755509 w 891448"/>
              <a:gd name="connsiteY7748" fmla="*/ 764387 h 826530"/>
              <a:gd name="connsiteX7749" fmla="*/ 754880 w 891448"/>
              <a:gd name="connsiteY7749" fmla="*/ 763123 h 826530"/>
              <a:gd name="connsiteX7750" fmla="*/ 755135 w 891448"/>
              <a:gd name="connsiteY7750" fmla="*/ 761683 h 826530"/>
              <a:gd name="connsiteX7751" fmla="*/ 755135 w 891448"/>
              <a:gd name="connsiteY7751" fmla="*/ 760081 h 826530"/>
              <a:gd name="connsiteX7752" fmla="*/ 756878 w 891448"/>
              <a:gd name="connsiteY7752" fmla="*/ 758744 h 826530"/>
              <a:gd name="connsiteX7753" fmla="*/ 757250 w 891448"/>
              <a:gd name="connsiteY7753" fmla="*/ 758039 h 826530"/>
              <a:gd name="connsiteX7754" fmla="*/ 758768 w 891448"/>
              <a:gd name="connsiteY7754" fmla="*/ 756643 h 826530"/>
              <a:gd name="connsiteX7755" fmla="*/ 759285 w 891448"/>
              <a:gd name="connsiteY7755" fmla="*/ 756643 h 826530"/>
              <a:gd name="connsiteX7756" fmla="*/ 760024 w 891448"/>
              <a:gd name="connsiteY7756" fmla="*/ 756232 h 826530"/>
              <a:gd name="connsiteX7757" fmla="*/ 759620 w 891448"/>
              <a:gd name="connsiteY7757" fmla="*/ 755232 h 826530"/>
              <a:gd name="connsiteX7758" fmla="*/ 758731 w 891448"/>
              <a:gd name="connsiteY7758" fmla="*/ 756011 h 826530"/>
              <a:gd name="connsiteX7759" fmla="*/ 758027 w 891448"/>
              <a:gd name="connsiteY7759" fmla="*/ 756158 h 826530"/>
              <a:gd name="connsiteX7760" fmla="*/ 756768 w 891448"/>
              <a:gd name="connsiteY7760" fmla="*/ 756819 h 826530"/>
              <a:gd name="connsiteX7761" fmla="*/ 755620 w 891448"/>
              <a:gd name="connsiteY7761" fmla="*/ 757040 h 826530"/>
              <a:gd name="connsiteX7762" fmla="*/ 754359 w 891448"/>
              <a:gd name="connsiteY7762" fmla="*/ 758186 h 826530"/>
              <a:gd name="connsiteX7763" fmla="*/ 754099 w 891448"/>
              <a:gd name="connsiteY7763" fmla="*/ 759229 h 826530"/>
              <a:gd name="connsiteX7764" fmla="*/ 752063 w 891448"/>
              <a:gd name="connsiteY7764" fmla="*/ 760831 h 826530"/>
              <a:gd name="connsiteX7765" fmla="*/ 751917 w 891448"/>
              <a:gd name="connsiteY7765" fmla="*/ 761566 h 826530"/>
              <a:gd name="connsiteX7766" fmla="*/ 750918 w 891448"/>
              <a:gd name="connsiteY7766" fmla="*/ 762271 h 826530"/>
              <a:gd name="connsiteX7767" fmla="*/ 749509 w 891448"/>
              <a:gd name="connsiteY7767" fmla="*/ 761051 h 826530"/>
              <a:gd name="connsiteX7768" fmla="*/ 749360 w 891448"/>
              <a:gd name="connsiteY7768" fmla="*/ 760008 h 826530"/>
              <a:gd name="connsiteX7769" fmla="*/ 748880 w 891448"/>
              <a:gd name="connsiteY7769" fmla="*/ 758818 h 826530"/>
              <a:gd name="connsiteX7770" fmla="*/ 748731 w 891448"/>
              <a:gd name="connsiteY7770" fmla="*/ 757627 h 826530"/>
              <a:gd name="connsiteX7771" fmla="*/ 749472 w 891448"/>
              <a:gd name="connsiteY7771" fmla="*/ 758744 h 826530"/>
              <a:gd name="connsiteX7772" fmla="*/ 750138 w 891448"/>
              <a:gd name="connsiteY7772" fmla="*/ 758641 h 826530"/>
              <a:gd name="connsiteX7773" fmla="*/ 751321 w 891448"/>
              <a:gd name="connsiteY7773" fmla="*/ 756819 h 826530"/>
              <a:gd name="connsiteX7774" fmla="*/ 750543 w 891448"/>
              <a:gd name="connsiteY7774" fmla="*/ 757010 h 826530"/>
              <a:gd name="connsiteX7775" fmla="*/ 749027 w 891448"/>
              <a:gd name="connsiteY7775" fmla="*/ 756452 h 826530"/>
              <a:gd name="connsiteX7776" fmla="*/ 750027 w 891448"/>
              <a:gd name="connsiteY7776" fmla="*/ 756525 h 826530"/>
              <a:gd name="connsiteX7777" fmla="*/ 751616 w 891448"/>
              <a:gd name="connsiteY7777" fmla="*/ 756379 h 826530"/>
              <a:gd name="connsiteX7778" fmla="*/ 749986 w 891448"/>
              <a:gd name="connsiteY7778" fmla="*/ 756040 h 826530"/>
              <a:gd name="connsiteX7779" fmla="*/ 749175 w 891448"/>
              <a:gd name="connsiteY7779" fmla="*/ 755306 h 826530"/>
              <a:gd name="connsiteX7780" fmla="*/ 749209 w 891448"/>
              <a:gd name="connsiteY7780" fmla="*/ 754189 h 826530"/>
              <a:gd name="connsiteX7781" fmla="*/ 749767 w 891448"/>
              <a:gd name="connsiteY7781" fmla="*/ 753821 h 826530"/>
              <a:gd name="connsiteX7782" fmla="*/ 751507 w 891448"/>
              <a:gd name="connsiteY7782" fmla="*/ 753895 h 826530"/>
              <a:gd name="connsiteX7783" fmla="*/ 752024 w 891448"/>
              <a:gd name="connsiteY7783" fmla="*/ 753483 h 826530"/>
              <a:gd name="connsiteX7784" fmla="*/ 753542 w 891448"/>
              <a:gd name="connsiteY7784" fmla="*/ 752220 h 826530"/>
              <a:gd name="connsiteX7785" fmla="*/ 754208 w 891448"/>
              <a:gd name="connsiteY7785" fmla="*/ 750515 h 826530"/>
              <a:gd name="connsiteX7786" fmla="*/ 755763 w 891448"/>
              <a:gd name="connsiteY7786" fmla="*/ 750515 h 826530"/>
              <a:gd name="connsiteX7787" fmla="*/ 756243 w 891448"/>
              <a:gd name="connsiteY7787" fmla="*/ 751074 h 826530"/>
              <a:gd name="connsiteX7788" fmla="*/ 758096 w 891448"/>
              <a:gd name="connsiteY7788" fmla="*/ 749927 h 826530"/>
              <a:gd name="connsiteX7789" fmla="*/ 758687 w 891448"/>
              <a:gd name="connsiteY7789" fmla="*/ 748620 h 826530"/>
              <a:gd name="connsiteX7790" fmla="*/ 758687 w 891448"/>
              <a:gd name="connsiteY7790" fmla="*/ 747180 h 826530"/>
              <a:gd name="connsiteX7791" fmla="*/ 758171 w 891448"/>
              <a:gd name="connsiteY7791" fmla="*/ 746136 h 826530"/>
              <a:gd name="connsiteX7792" fmla="*/ 756872 w 891448"/>
              <a:gd name="connsiteY7792" fmla="*/ 747547 h 826530"/>
              <a:gd name="connsiteX7793" fmla="*/ 755838 w 891448"/>
              <a:gd name="connsiteY7793" fmla="*/ 748223 h 826530"/>
              <a:gd name="connsiteX7794" fmla="*/ 755541 w 891448"/>
              <a:gd name="connsiteY7794" fmla="*/ 747547 h 826530"/>
              <a:gd name="connsiteX7795" fmla="*/ 754430 w 891448"/>
              <a:gd name="connsiteY7795" fmla="*/ 747371 h 826530"/>
              <a:gd name="connsiteX7796" fmla="*/ 754355 w 891448"/>
              <a:gd name="connsiteY7796" fmla="*/ 748223 h 826530"/>
              <a:gd name="connsiteX7797" fmla="*/ 754171 w 891448"/>
              <a:gd name="connsiteY7797" fmla="*/ 749545 h 826530"/>
              <a:gd name="connsiteX7798" fmla="*/ 753394 w 891448"/>
              <a:gd name="connsiteY7798" fmla="*/ 749957 h 826530"/>
              <a:gd name="connsiteX7799" fmla="*/ 752580 w 891448"/>
              <a:gd name="connsiteY7799" fmla="*/ 749927 h 826530"/>
              <a:gd name="connsiteX7800" fmla="*/ 751282 w 891448"/>
              <a:gd name="connsiteY7800" fmla="*/ 750883 h 826530"/>
              <a:gd name="connsiteX7801" fmla="*/ 750320 w 891448"/>
              <a:gd name="connsiteY7801" fmla="*/ 751471 h 826530"/>
              <a:gd name="connsiteX7802" fmla="*/ 750208 w 891448"/>
              <a:gd name="connsiteY7802" fmla="*/ 752514 h 826530"/>
              <a:gd name="connsiteX7803" fmla="*/ 749506 w 891448"/>
              <a:gd name="connsiteY7803" fmla="*/ 752852 h 826530"/>
              <a:gd name="connsiteX7804" fmla="*/ 749841 w 891448"/>
              <a:gd name="connsiteY7804" fmla="*/ 751999 h 826530"/>
              <a:gd name="connsiteX7805" fmla="*/ 749951 w 891448"/>
              <a:gd name="connsiteY7805" fmla="*/ 750780 h 826530"/>
              <a:gd name="connsiteX7806" fmla="*/ 749283 w 891448"/>
              <a:gd name="connsiteY7806" fmla="*/ 751441 h 826530"/>
              <a:gd name="connsiteX7807" fmla="*/ 748249 w 891448"/>
              <a:gd name="connsiteY7807" fmla="*/ 751294 h 826530"/>
              <a:gd name="connsiteX7808" fmla="*/ 749283 w 891448"/>
              <a:gd name="connsiteY7808" fmla="*/ 750736 h 826530"/>
              <a:gd name="connsiteX7809" fmla="*/ 750283 w 891448"/>
              <a:gd name="connsiteY7809" fmla="*/ 749693 h 826530"/>
              <a:gd name="connsiteX7810" fmla="*/ 750765 w 891448"/>
              <a:gd name="connsiteY7810" fmla="*/ 749105 h 826530"/>
              <a:gd name="connsiteX7811" fmla="*/ 750026 w 891448"/>
              <a:gd name="connsiteY7811" fmla="*/ 748664 h 826530"/>
              <a:gd name="connsiteX7812" fmla="*/ 750874 w 891448"/>
              <a:gd name="connsiteY7812" fmla="*/ 747915 h 826530"/>
              <a:gd name="connsiteX7813" fmla="*/ 751468 w 891448"/>
              <a:gd name="connsiteY7813" fmla="*/ 746474 h 826530"/>
              <a:gd name="connsiteX7814" fmla="*/ 750765 w 891448"/>
              <a:gd name="connsiteY7814" fmla="*/ 746136 h 826530"/>
              <a:gd name="connsiteX7815" fmla="*/ 749985 w 891448"/>
              <a:gd name="connsiteY7815" fmla="*/ 747033 h 826530"/>
              <a:gd name="connsiteX7816" fmla="*/ 750393 w 891448"/>
              <a:gd name="connsiteY7816" fmla="*/ 745960 h 826530"/>
              <a:gd name="connsiteX7817" fmla="*/ 750546 w 891448"/>
              <a:gd name="connsiteY7817" fmla="*/ 744858 h 826530"/>
              <a:gd name="connsiteX7818" fmla="*/ 749897 w 891448"/>
              <a:gd name="connsiteY7818" fmla="*/ 744637 h 826530"/>
              <a:gd name="connsiteX7819" fmla="*/ 748695 w 891448"/>
              <a:gd name="connsiteY7819" fmla="*/ 745063 h 826530"/>
              <a:gd name="connsiteX7820" fmla="*/ 746789 w 891448"/>
              <a:gd name="connsiteY7820" fmla="*/ 744770 h 826530"/>
              <a:gd name="connsiteX7821" fmla="*/ 748656 w 891448"/>
              <a:gd name="connsiteY7821" fmla="*/ 744711 h 826530"/>
              <a:gd name="connsiteX7822" fmla="*/ 749177 w 891448"/>
              <a:gd name="connsiteY7822" fmla="*/ 744226 h 826530"/>
              <a:gd name="connsiteX7823" fmla="*/ 750917 w 891448"/>
              <a:gd name="connsiteY7823" fmla="*/ 743888 h 826530"/>
              <a:gd name="connsiteX7824" fmla="*/ 752248 w 891448"/>
              <a:gd name="connsiteY7824" fmla="*/ 743256 h 826530"/>
              <a:gd name="connsiteX7825" fmla="*/ 752875 w 891448"/>
              <a:gd name="connsiteY7825" fmla="*/ 742507 h 826530"/>
              <a:gd name="connsiteX7826" fmla="*/ 753839 w 891448"/>
              <a:gd name="connsiteY7826" fmla="*/ 742286 h 826530"/>
              <a:gd name="connsiteX7827" fmla="*/ 754840 w 891448"/>
              <a:gd name="connsiteY7827" fmla="*/ 741625 h 826530"/>
              <a:gd name="connsiteX7828" fmla="*/ 754950 w 891448"/>
              <a:gd name="connsiteY7828" fmla="*/ 740317 h 826530"/>
              <a:gd name="connsiteX7829" fmla="*/ 755689 w 891448"/>
              <a:gd name="connsiteY7829" fmla="*/ 739627 h 826530"/>
              <a:gd name="connsiteX7830" fmla="*/ 755913 w 891448"/>
              <a:gd name="connsiteY7830" fmla="*/ 738613 h 826530"/>
              <a:gd name="connsiteX7831" fmla="*/ 754690 w 891448"/>
              <a:gd name="connsiteY7831" fmla="*/ 737907 h 826530"/>
              <a:gd name="connsiteX7832" fmla="*/ 752987 w 891448"/>
              <a:gd name="connsiteY7832" fmla="*/ 736276 h 826530"/>
              <a:gd name="connsiteX7833" fmla="*/ 751319 w 891448"/>
              <a:gd name="connsiteY7833" fmla="*/ 736129 h 826530"/>
              <a:gd name="connsiteX7834" fmla="*/ 749582 w 891448"/>
              <a:gd name="connsiteY7834" fmla="*/ 736541 h 826530"/>
              <a:gd name="connsiteX7835" fmla="*/ 748765 w 891448"/>
              <a:gd name="connsiteY7835" fmla="*/ 736497 h 826530"/>
              <a:gd name="connsiteX7836" fmla="*/ 748692 w 891448"/>
              <a:gd name="connsiteY7836" fmla="*/ 737496 h 826530"/>
              <a:gd name="connsiteX7837" fmla="*/ 747951 w 891448"/>
              <a:gd name="connsiteY7837" fmla="*/ 738951 h 826530"/>
              <a:gd name="connsiteX7838" fmla="*/ 747582 w 891448"/>
              <a:gd name="connsiteY7838" fmla="*/ 740582 h 826530"/>
              <a:gd name="connsiteX7839" fmla="*/ 746471 w 891448"/>
              <a:gd name="connsiteY7839" fmla="*/ 741390 h 826530"/>
              <a:gd name="connsiteX7840" fmla="*/ 747174 w 891448"/>
              <a:gd name="connsiteY7840" fmla="*/ 740508 h 826530"/>
              <a:gd name="connsiteX7841" fmla="*/ 747434 w 891448"/>
              <a:gd name="connsiteY7841" fmla="*/ 738833 h 826530"/>
              <a:gd name="connsiteX7842" fmla="*/ 746987 w 891448"/>
              <a:gd name="connsiteY7842" fmla="*/ 738201 h 826530"/>
              <a:gd name="connsiteX7843" fmla="*/ 747471 w 891448"/>
              <a:gd name="connsiteY7843" fmla="*/ 737202 h 826530"/>
              <a:gd name="connsiteX7844" fmla="*/ 748174 w 891448"/>
              <a:gd name="connsiteY7844" fmla="*/ 735791 h 826530"/>
              <a:gd name="connsiteX7845" fmla="*/ 747543 w 891448"/>
              <a:gd name="connsiteY7845" fmla="*/ 735644 h 826530"/>
              <a:gd name="connsiteX7846" fmla="*/ 746136 w 891448"/>
              <a:gd name="connsiteY7846" fmla="*/ 736732 h 826530"/>
              <a:gd name="connsiteX7847" fmla="*/ 745431 w 891448"/>
              <a:gd name="connsiteY7847" fmla="*/ 737804 h 826530"/>
              <a:gd name="connsiteX7848" fmla="*/ 744320 w 891448"/>
              <a:gd name="connsiteY7848" fmla="*/ 738510 h 826530"/>
              <a:gd name="connsiteX7849" fmla="*/ 743726 w 891448"/>
              <a:gd name="connsiteY7849" fmla="*/ 737907 h 826530"/>
              <a:gd name="connsiteX7850" fmla="*/ 743172 w 891448"/>
              <a:gd name="connsiteY7850" fmla="*/ 738569 h 826530"/>
              <a:gd name="connsiteX7851" fmla="*/ 742098 w 891448"/>
              <a:gd name="connsiteY7851" fmla="*/ 738980 h 826530"/>
              <a:gd name="connsiteX7852" fmla="*/ 741469 w 891448"/>
              <a:gd name="connsiteY7852" fmla="*/ 738319 h 826530"/>
              <a:gd name="connsiteX7853" fmla="*/ 740138 w 891448"/>
              <a:gd name="connsiteY7853" fmla="*/ 739200 h 826530"/>
              <a:gd name="connsiteX7854" fmla="*/ 739841 w 891448"/>
              <a:gd name="connsiteY7854" fmla="*/ 741170 h 826530"/>
              <a:gd name="connsiteX7855" fmla="*/ 738472 w 891448"/>
              <a:gd name="connsiteY7855" fmla="*/ 742139 h 826530"/>
              <a:gd name="connsiteX7856" fmla="*/ 739469 w 891448"/>
              <a:gd name="connsiteY7856" fmla="*/ 741067 h 826530"/>
              <a:gd name="connsiteX7857" fmla="*/ 739878 w 891448"/>
              <a:gd name="connsiteY7857" fmla="*/ 738569 h 826530"/>
              <a:gd name="connsiteX7858" fmla="*/ 740990 w 891448"/>
              <a:gd name="connsiteY7858" fmla="*/ 736688 h 826530"/>
              <a:gd name="connsiteX7859" fmla="*/ 740547 w 891448"/>
              <a:gd name="connsiteY7859" fmla="*/ 736423 h 826530"/>
              <a:gd name="connsiteX7860" fmla="*/ 739436 w 891448"/>
              <a:gd name="connsiteY7860" fmla="*/ 736908 h 826530"/>
              <a:gd name="connsiteX7861" fmla="*/ 738915 w 891448"/>
              <a:gd name="connsiteY7861" fmla="*/ 737907 h 826530"/>
              <a:gd name="connsiteX7862" fmla="*/ 737803 w 891448"/>
              <a:gd name="connsiteY7862" fmla="*/ 739054 h 826530"/>
              <a:gd name="connsiteX7863" fmla="*/ 737436 w 891448"/>
              <a:gd name="connsiteY7863" fmla="*/ 738348 h 826530"/>
              <a:gd name="connsiteX7864" fmla="*/ 738138 w 891448"/>
              <a:gd name="connsiteY7864" fmla="*/ 737643 h 826530"/>
              <a:gd name="connsiteX7865" fmla="*/ 738395 w 891448"/>
              <a:gd name="connsiteY7865" fmla="*/ 736570 h 826530"/>
              <a:gd name="connsiteX7866" fmla="*/ 738213 w 891448"/>
              <a:gd name="connsiteY7866" fmla="*/ 736159 h 826530"/>
              <a:gd name="connsiteX7867" fmla="*/ 736914 w 891448"/>
              <a:gd name="connsiteY7867" fmla="*/ 736423 h 826530"/>
              <a:gd name="connsiteX7868" fmla="*/ 735249 w 891448"/>
              <a:gd name="connsiteY7868" fmla="*/ 737951 h 826530"/>
              <a:gd name="connsiteX7869" fmla="*/ 734547 w 891448"/>
              <a:gd name="connsiteY7869" fmla="*/ 737760 h 826530"/>
              <a:gd name="connsiteX7870" fmla="*/ 733990 w 891448"/>
              <a:gd name="connsiteY7870" fmla="*/ 736173 h 826530"/>
              <a:gd name="connsiteX7871" fmla="*/ 733509 w 891448"/>
              <a:gd name="connsiteY7871" fmla="*/ 735982 h 826530"/>
              <a:gd name="connsiteX7872" fmla="*/ 731991 w 891448"/>
              <a:gd name="connsiteY7872" fmla="*/ 737246 h 826530"/>
              <a:gd name="connsiteX7873" fmla="*/ 731215 w 891448"/>
              <a:gd name="connsiteY7873" fmla="*/ 737099 h 826530"/>
              <a:gd name="connsiteX7874" fmla="*/ 731104 w 891448"/>
              <a:gd name="connsiteY7874" fmla="*/ 736614 h 826530"/>
              <a:gd name="connsiteX7875" fmla="*/ 732770 w 891448"/>
              <a:gd name="connsiteY7875" fmla="*/ 735497 h 826530"/>
              <a:gd name="connsiteX7876" fmla="*/ 733841 w 891448"/>
              <a:gd name="connsiteY7876" fmla="*/ 733837 h 826530"/>
              <a:gd name="connsiteX7877" fmla="*/ 734287 w 891448"/>
              <a:gd name="connsiteY7877" fmla="*/ 732500 h 826530"/>
              <a:gd name="connsiteX7878" fmla="*/ 733618 w 891448"/>
              <a:gd name="connsiteY7878" fmla="*/ 732647 h 826530"/>
              <a:gd name="connsiteX7879" fmla="*/ 732842 w 891448"/>
              <a:gd name="connsiteY7879" fmla="*/ 732720 h 826530"/>
              <a:gd name="connsiteX7880" fmla="*/ 731436 w 891448"/>
              <a:gd name="connsiteY7880" fmla="*/ 733837 h 826530"/>
              <a:gd name="connsiteX7881" fmla="*/ 732175 w 891448"/>
              <a:gd name="connsiteY7881" fmla="*/ 732573 h 826530"/>
              <a:gd name="connsiteX7882" fmla="*/ 733769 w 891448"/>
              <a:gd name="connsiteY7882" fmla="*/ 731236 h 826530"/>
              <a:gd name="connsiteX7883" fmla="*/ 735471 w 891448"/>
              <a:gd name="connsiteY7883" fmla="*/ 731118 h 826530"/>
              <a:gd name="connsiteX7884" fmla="*/ 736248 w 891448"/>
              <a:gd name="connsiteY7884" fmla="*/ 730648 h 826530"/>
              <a:gd name="connsiteX7885" fmla="*/ 737731 w 891448"/>
              <a:gd name="connsiteY7885" fmla="*/ 730310 h 826530"/>
              <a:gd name="connsiteX7886" fmla="*/ 738617 w 891448"/>
              <a:gd name="connsiteY7886" fmla="*/ 729311 h 826530"/>
              <a:gd name="connsiteX7887" fmla="*/ 738655 w 891448"/>
              <a:gd name="connsiteY7887" fmla="*/ 728503 h 826530"/>
              <a:gd name="connsiteX7888" fmla="*/ 738101 w 891448"/>
              <a:gd name="connsiteY7888" fmla="*/ 728782 h 826530"/>
              <a:gd name="connsiteX7889" fmla="*/ 736360 w 891448"/>
              <a:gd name="connsiteY7889" fmla="*/ 729311 h 826530"/>
              <a:gd name="connsiteX7890" fmla="*/ 735323 w 891448"/>
              <a:gd name="connsiteY7890" fmla="*/ 728973 h 826530"/>
              <a:gd name="connsiteX7891" fmla="*/ 733805 w 891448"/>
              <a:gd name="connsiteY7891" fmla="*/ 727783 h 826530"/>
              <a:gd name="connsiteX7892" fmla="*/ 732990 w 891448"/>
              <a:gd name="connsiteY7892" fmla="*/ 727974 h 826530"/>
              <a:gd name="connsiteX7893" fmla="*/ 732176 w 891448"/>
              <a:gd name="connsiteY7893" fmla="*/ 728561 h 826530"/>
              <a:gd name="connsiteX7894" fmla="*/ 732954 w 891448"/>
              <a:gd name="connsiteY7894" fmla="*/ 726828 h 826530"/>
              <a:gd name="connsiteX7895" fmla="*/ 733511 w 891448"/>
              <a:gd name="connsiteY7895" fmla="*/ 726298 h 826530"/>
              <a:gd name="connsiteX7896" fmla="*/ 733399 w 891448"/>
              <a:gd name="connsiteY7896" fmla="*/ 725902 h 826530"/>
              <a:gd name="connsiteX7897" fmla="*/ 732325 w 891448"/>
              <a:gd name="connsiteY7897" fmla="*/ 726152 h 826530"/>
              <a:gd name="connsiteX7898" fmla="*/ 731068 w 891448"/>
              <a:gd name="connsiteY7898" fmla="*/ 727121 h 826530"/>
              <a:gd name="connsiteX7899" fmla="*/ 730253 w 891448"/>
              <a:gd name="connsiteY7899" fmla="*/ 728385 h 826530"/>
              <a:gd name="connsiteX7900" fmla="*/ 728995 w 891448"/>
              <a:gd name="connsiteY7900" fmla="*/ 729708 h 826530"/>
              <a:gd name="connsiteX7901" fmla="*/ 727994 w 891448"/>
              <a:gd name="connsiteY7901" fmla="*/ 730354 h 826530"/>
              <a:gd name="connsiteX7902" fmla="*/ 727625 w 891448"/>
              <a:gd name="connsiteY7902" fmla="*/ 731456 h 826530"/>
              <a:gd name="connsiteX7903" fmla="*/ 726182 w 891448"/>
              <a:gd name="connsiteY7903" fmla="*/ 732382 h 826530"/>
              <a:gd name="connsiteX7904" fmla="*/ 725072 w 891448"/>
              <a:gd name="connsiteY7904" fmla="*/ 733602 h 826530"/>
              <a:gd name="connsiteX7905" fmla="*/ 725033 w 891448"/>
              <a:gd name="connsiteY7905" fmla="*/ 731971 h 826530"/>
              <a:gd name="connsiteX7906" fmla="*/ 725330 w 891448"/>
              <a:gd name="connsiteY7906" fmla="*/ 730648 h 826530"/>
              <a:gd name="connsiteX7907" fmla="*/ 726256 w 891448"/>
              <a:gd name="connsiteY7907" fmla="*/ 729194 h 826530"/>
              <a:gd name="connsiteX7908" fmla="*/ 726331 w 891448"/>
              <a:gd name="connsiteY7908" fmla="*/ 728238 h 826530"/>
              <a:gd name="connsiteX7909" fmla="*/ 727145 w 891448"/>
              <a:gd name="connsiteY7909" fmla="*/ 726534 h 826530"/>
              <a:gd name="connsiteX7910" fmla="*/ 728443 w 891448"/>
              <a:gd name="connsiteY7910" fmla="*/ 725196 h 826530"/>
              <a:gd name="connsiteX7911" fmla="*/ 728553 w 891448"/>
              <a:gd name="connsiteY7911" fmla="*/ 724374 h 826530"/>
              <a:gd name="connsiteX7912" fmla="*/ 729478 w 891448"/>
              <a:gd name="connsiteY7912" fmla="*/ 723492 h 826530"/>
              <a:gd name="connsiteX7913" fmla="*/ 730107 w 891448"/>
              <a:gd name="connsiteY7913" fmla="*/ 722816 h 826530"/>
              <a:gd name="connsiteX7914" fmla="*/ 730996 w 891448"/>
              <a:gd name="connsiteY7914" fmla="*/ 721111 h 826530"/>
              <a:gd name="connsiteX7915" fmla="*/ 732179 w 891448"/>
              <a:gd name="connsiteY7915" fmla="*/ 720288 h 826530"/>
              <a:gd name="connsiteX7916" fmla="*/ 732957 w 891448"/>
              <a:gd name="connsiteY7916" fmla="*/ 719142 h 826530"/>
              <a:gd name="connsiteX7917" fmla="*/ 733956 w 891448"/>
              <a:gd name="connsiteY7917" fmla="*/ 718819 h 826530"/>
              <a:gd name="connsiteX7918" fmla="*/ 734218 w 891448"/>
              <a:gd name="connsiteY7918" fmla="*/ 718143 h 826530"/>
              <a:gd name="connsiteX7919" fmla="*/ 734179 w 891448"/>
              <a:gd name="connsiteY7919" fmla="*/ 717261 h 826530"/>
              <a:gd name="connsiteX7920" fmla="*/ 734808 w 891448"/>
              <a:gd name="connsiteY7920" fmla="*/ 716144 h 826530"/>
              <a:gd name="connsiteX7921" fmla="*/ 735365 w 891448"/>
              <a:gd name="connsiteY7921" fmla="*/ 714925 h 826530"/>
              <a:gd name="connsiteX7922" fmla="*/ 735254 w 891448"/>
              <a:gd name="connsiteY7922" fmla="*/ 716027 h 826530"/>
              <a:gd name="connsiteX7923" fmla="*/ 734996 w 891448"/>
              <a:gd name="connsiteY7923" fmla="*/ 716923 h 826530"/>
              <a:gd name="connsiteX7924" fmla="*/ 735550 w 891448"/>
              <a:gd name="connsiteY7924" fmla="*/ 717776 h 826530"/>
              <a:gd name="connsiteX7925" fmla="*/ 736733 w 891448"/>
              <a:gd name="connsiteY7925" fmla="*/ 715851 h 826530"/>
              <a:gd name="connsiteX7926" fmla="*/ 738622 w 891448"/>
              <a:gd name="connsiteY7926" fmla="*/ 713955 h 826530"/>
              <a:gd name="connsiteX7927" fmla="*/ 739142 w 891448"/>
              <a:gd name="connsiteY7927" fmla="*/ 712882 h 826530"/>
              <a:gd name="connsiteX7928" fmla="*/ 738476 w 891448"/>
              <a:gd name="connsiteY7928" fmla="*/ 711957 h 826530"/>
              <a:gd name="connsiteX7929" fmla="*/ 737774 w 891448"/>
              <a:gd name="connsiteY7929" fmla="*/ 711957 h 826530"/>
              <a:gd name="connsiteX7930" fmla="*/ 736885 w 891448"/>
              <a:gd name="connsiteY7930" fmla="*/ 712662 h 826530"/>
              <a:gd name="connsiteX7931" fmla="*/ 736586 w 891448"/>
              <a:gd name="connsiteY7931" fmla="*/ 711207 h 826530"/>
              <a:gd name="connsiteX7932" fmla="*/ 735959 w 891448"/>
              <a:gd name="connsiteY7932" fmla="*/ 710619 h 826530"/>
              <a:gd name="connsiteX7933" fmla="*/ 736439 w 891448"/>
              <a:gd name="connsiteY7933" fmla="*/ 709693 h 826530"/>
              <a:gd name="connsiteX7934" fmla="*/ 737474 w 891448"/>
              <a:gd name="connsiteY7934" fmla="*/ 709429 h 826530"/>
              <a:gd name="connsiteX7935" fmla="*/ 738957 w 891448"/>
              <a:gd name="connsiteY7935" fmla="*/ 709767 h 826530"/>
              <a:gd name="connsiteX7936" fmla="*/ 740439 w 891448"/>
              <a:gd name="connsiteY7936" fmla="*/ 710619 h 826530"/>
              <a:gd name="connsiteX7937" fmla="*/ 741253 w 891448"/>
              <a:gd name="connsiteY7937" fmla="*/ 710208 h 826530"/>
              <a:gd name="connsiteX7938" fmla="*/ 741956 w 891448"/>
              <a:gd name="connsiteY7938" fmla="*/ 709106 h 826530"/>
              <a:gd name="connsiteX7939" fmla="*/ 742031 w 891448"/>
              <a:gd name="connsiteY7939" fmla="*/ 706534 h 826530"/>
              <a:gd name="connsiteX7940" fmla="*/ 740658 w 891448"/>
              <a:gd name="connsiteY7940" fmla="*/ 706622 h 826530"/>
              <a:gd name="connsiteX7941" fmla="*/ 739512 w 891448"/>
              <a:gd name="connsiteY7941" fmla="*/ 707093 h 826530"/>
              <a:gd name="connsiteX7942" fmla="*/ 739663 w 891448"/>
              <a:gd name="connsiteY7942" fmla="*/ 707798 h 826530"/>
              <a:gd name="connsiteX7943" fmla="*/ 738774 w 891448"/>
              <a:gd name="connsiteY7943" fmla="*/ 707769 h 826530"/>
              <a:gd name="connsiteX7944" fmla="*/ 738886 w 891448"/>
              <a:gd name="connsiteY7944" fmla="*/ 706725 h 826530"/>
              <a:gd name="connsiteX7945" fmla="*/ 738663 w 891448"/>
              <a:gd name="connsiteY7945" fmla="*/ 706020 h 826530"/>
              <a:gd name="connsiteX7946" fmla="*/ 737775 w 891448"/>
              <a:gd name="connsiteY7946" fmla="*/ 706578 h 826530"/>
              <a:gd name="connsiteX7947" fmla="*/ 736776 w 891448"/>
              <a:gd name="connsiteY7947" fmla="*/ 707622 h 826530"/>
              <a:gd name="connsiteX7948" fmla="*/ 735512 w 891448"/>
              <a:gd name="connsiteY7948" fmla="*/ 707622 h 826530"/>
              <a:gd name="connsiteX7949" fmla="*/ 734810 w 891448"/>
              <a:gd name="connsiteY7949" fmla="*/ 708503 h 826530"/>
              <a:gd name="connsiteX7950" fmla="*/ 733587 w 891448"/>
              <a:gd name="connsiteY7950" fmla="*/ 709429 h 826530"/>
              <a:gd name="connsiteX7951" fmla="*/ 731922 w 891448"/>
              <a:gd name="connsiteY7951" fmla="*/ 709356 h 826530"/>
              <a:gd name="connsiteX7952" fmla="*/ 730406 w 891448"/>
              <a:gd name="connsiteY7952" fmla="*/ 710663 h 826530"/>
              <a:gd name="connsiteX7953" fmla="*/ 728588 w 891448"/>
              <a:gd name="connsiteY7953" fmla="*/ 711986 h 826530"/>
              <a:gd name="connsiteX7954" fmla="*/ 728403 w 891448"/>
              <a:gd name="connsiteY7954" fmla="*/ 713543 h 826530"/>
              <a:gd name="connsiteX7955" fmla="*/ 727365 w 891448"/>
              <a:gd name="connsiteY7955" fmla="*/ 713779 h 826530"/>
              <a:gd name="connsiteX7956" fmla="*/ 726476 w 891448"/>
              <a:gd name="connsiteY7956" fmla="*/ 713514 h 826530"/>
              <a:gd name="connsiteX7957" fmla="*/ 726256 w 891448"/>
              <a:gd name="connsiteY7957" fmla="*/ 713852 h 826530"/>
              <a:gd name="connsiteX7958" fmla="*/ 726776 w 891448"/>
              <a:gd name="connsiteY7958" fmla="*/ 714484 h 826530"/>
              <a:gd name="connsiteX7959" fmla="*/ 726803 w 891448"/>
              <a:gd name="connsiteY7959" fmla="*/ 715439 h 826530"/>
              <a:gd name="connsiteX7960" fmla="*/ 726803 w 891448"/>
              <a:gd name="connsiteY7960" fmla="*/ 715439 h 826530"/>
              <a:gd name="connsiteX7961" fmla="*/ 660960 w 891448"/>
              <a:gd name="connsiteY7961" fmla="*/ 734307 h 826530"/>
              <a:gd name="connsiteX7962" fmla="*/ 662036 w 891448"/>
              <a:gd name="connsiteY7962" fmla="*/ 734469 h 826530"/>
              <a:gd name="connsiteX7963" fmla="*/ 665924 w 891448"/>
              <a:gd name="connsiteY7963" fmla="*/ 737363 h 826530"/>
              <a:gd name="connsiteX7964" fmla="*/ 668810 w 891448"/>
              <a:gd name="connsiteY7964" fmla="*/ 737363 h 826530"/>
              <a:gd name="connsiteX7965" fmla="*/ 670848 w 891448"/>
              <a:gd name="connsiteY7965" fmla="*/ 737834 h 826530"/>
              <a:gd name="connsiteX7966" fmla="*/ 672366 w 891448"/>
              <a:gd name="connsiteY7966" fmla="*/ 739024 h 826530"/>
              <a:gd name="connsiteX7967" fmla="*/ 673771 w 891448"/>
              <a:gd name="connsiteY7967" fmla="*/ 739215 h 826530"/>
              <a:gd name="connsiteX7968" fmla="*/ 675659 w 891448"/>
              <a:gd name="connsiteY7968" fmla="*/ 740023 h 826530"/>
              <a:gd name="connsiteX7969" fmla="*/ 678068 w 891448"/>
              <a:gd name="connsiteY7969" fmla="*/ 739215 h 826530"/>
              <a:gd name="connsiteX7970" fmla="*/ 678325 w 891448"/>
              <a:gd name="connsiteY7970" fmla="*/ 738025 h 826530"/>
              <a:gd name="connsiteX7971" fmla="*/ 677179 w 891448"/>
              <a:gd name="connsiteY7971" fmla="*/ 736952 h 826530"/>
              <a:gd name="connsiteX7972" fmla="*/ 676659 w 891448"/>
              <a:gd name="connsiteY7972" fmla="*/ 735982 h 826530"/>
              <a:gd name="connsiteX7973" fmla="*/ 675587 w 891448"/>
              <a:gd name="connsiteY7973" fmla="*/ 735100 h 826530"/>
              <a:gd name="connsiteX7974" fmla="*/ 674215 w 891448"/>
              <a:gd name="connsiteY7974" fmla="*/ 734645 h 826530"/>
              <a:gd name="connsiteX7975" fmla="*/ 672587 w 891448"/>
              <a:gd name="connsiteY7975" fmla="*/ 732720 h 826530"/>
              <a:gd name="connsiteX7976" fmla="*/ 670290 w 891448"/>
              <a:gd name="connsiteY7976" fmla="*/ 731016 h 826530"/>
              <a:gd name="connsiteX7977" fmla="*/ 669401 w 891448"/>
              <a:gd name="connsiteY7977" fmla="*/ 730869 h 826530"/>
              <a:gd name="connsiteX7978" fmla="*/ 667442 w 891448"/>
              <a:gd name="connsiteY7978" fmla="*/ 728708 h 826530"/>
              <a:gd name="connsiteX7979" fmla="*/ 664998 w 891448"/>
              <a:gd name="connsiteY7979" fmla="*/ 727783 h 826530"/>
              <a:gd name="connsiteX7980" fmla="*/ 662294 w 891448"/>
              <a:gd name="connsiteY7980" fmla="*/ 727562 h 826530"/>
              <a:gd name="connsiteX7981" fmla="*/ 657557 w 891448"/>
              <a:gd name="connsiteY7981" fmla="*/ 725931 h 826530"/>
              <a:gd name="connsiteX7982" fmla="*/ 655742 w 891448"/>
              <a:gd name="connsiteY7982" fmla="*/ 725152 h 826530"/>
              <a:gd name="connsiteX7983" fmla="*/ 653705 w 891448"/>
              <a:gd name="connsiteY7983" fmla="*/ 726313 h 826530"/>
              <a:gd name="connsiteX7984" fmla="*/ 654593 w 891448"/>
              <a:gd name="connsiteY7984" fmla="*/ 728091 h 826530"/>
              <a:gd name="connsiteX7985" fmla="*/ 656593 w 891448"/>
              <a:gd name="connsiteY7985" fmla="*/ 729017 h 826530"/>
              <a:gd name="connsiteX7986" fmla="*/ 660002 w 891448"/>
              <a:gd name="connsiteY7986" fmla="*/ 731603 h 826530"/>
              <a:gd name="connsiteX7987" fmla="*/ 660405 w 891448"/>
              <a:gd name="connsiteY7987" fmla="*/ 733470 h 826530"/>
              <a:gd name="connsiteX7988" fmla="*/ 660960 w 891448"/>
              <a:gd name="connsiteY7988" fmla="*/ 734307 h 826530"/>
              <a:gd name="connsiteX7989" fmla="*/ 660960 w 891448"/>
              <a:gd name="connsiteY7989" fmla="*/ 734307 h 826530"/>
              <a:gd name="connsiteX7990" fmla="*/ 661704 w 891448"/>
              <a:gd name="connsiteY7990" fmla="*/ 781110 h 826530"/>
              <a:gd name="connsiteX7991" fmla="*/ 659297 w 891448"/>
              <a:gd name="connsiteY7991" fmla="*/ 780007 h 826530"/>
              <a:gd name="connsiteX7992" fmla="*/ 658740 w 891448"/>
              <a:gd name="connsiteY7992" fmla="*/ 777891 h 826530"/>
              <a:gd name="connsiteX7993" fmla="*/ 654114 w 891448"/>
              <a:gd name="connsiteY7993" fmla="*/ 777333 h 826530"/>
              <a:gd name="connsiteX7994" fmla="*/ 652816 w 891448"/>
              <a:gd name="connsiteY7994" fmla="*/ 776701 h 826530"/>
              <a:gd name="connsiteX7995" fmla="*/ 652631 w 891448"/>
              <a:gd name="connsiteY7995" fmla="*/ 775555 h 826530"/>
              <a:gd name="connsiteX7996" fmla="*/ 651705 w 891448"/>
              <a:gd name="connsiteY7996" fmla="*/ 774512 h 826530"/>
              <a:gd name="connsiteX7997" fmla="*/ 650891 w 891448"/>
              <a:gd name="connsiteY7997" fmla="*/ 774482 h 826530"/>
              <a:gd name="connsiteX7998" fmla="*/ 650151 w 891448"/>
              <a:gd name="connsiteY7998" fmla="*/ 773219 h 826530"/>
              <a:gd name="connsiteX7999" fmla="*/ 648968 w 891448"/>
              <a:gd name="connsiteY7999" fmla="*/ 772807 h 826530"/>
              <a:gd name="connsiteX8000" fmla="*/ 648968 w 891448"/>
              <a:gd name="connsiteY8000" fmla="*/ 771249 h 826530"/>
              <a:gd name="connsiteX8001" fmla="*/ 648039 w 891448"/>
              <a:gd name="connsiteY8001" fmla="*/ 770397 h 826530"/>
              <a:gd name="connsiteX8002" fmla="*/ 646931 w 891448"/>
              <a:gd name="connsiteY8002" fmla="*/ 770618 h 826530"/>
              <a:gd name="connsiteX8003" fmla="*/ 646336 w 891448"/>
              <a:gd name="connsiteY8003" fmla="*/ 769883 h 826530"/>
              <a:gd name="connsiteX8004" fmla="*/ 647150 w 891448"/>
              <a:gd name="connsiteY8004" fmla="*/ 768252 h 826530"/>
              <a:gd name="connsiteX8005" fmla="*/ 650925 w 891448"/>
              <a:gd name="connsiteY8005" fmla="*/ 765577 h 826530"/>
              <a:gd name="connsiteX8006" fmla="*/ 651335 w 891448"/>
              <a:gd name="connsiteY8006" fmla="*/ 767356 h 826530"/>
              <a:gd name="connsiteX8007" fmla="*/ 650038 w 891448"/>
              <a:gd name="connsiteY8007" fmla="*/ 768648 h 826530"/>
              <a:gd name="connsiteX8008" fmla="*/ 650001 w 891448"/>
              <a:gd name="connsiteY8008" fmla="*/ 769398 h 826530"/>
              <a:gd name="connsiteX8009" fmla="*/ 650777 w 891448"/>
              <a:gd name="connsiteY8009" fmla="*/ 770426 h 826530"/>
              <a:gd name="connsiteX8010" fmla="*/ 650815 w 891448"/>
              <a:gd name="connsiteY8010" fmla="*/ 772175 h 826530"/>
              <a:gd name="connsiteX8011" fmla="*/ 652409 w 891448"/>
              <a:gd name="connsiteY8011" fmla="*/ 773072 h 826530"/>
              <a:gd name="connsiteX8012" fmla="*/ 652703 w 891448"/>
              <a:gd name="connsiteY8012" fmla="*/ 771764 h 826530"/>
              <a:gd name="connsiteX8013" fmla="*/ 654221 w 891448"/>
              <a:gd name="connsiteY8013" fmla="*/ 771735 h 826530"/>
              <a:gd name="connsiteX8014" fmla="*/ 656813 w 891448"/>
              <a:gd name="connsiteY8014" fmla="*/ 773777 h 826530"/>
              <a:gd name="connsiteX8015" fmla="*/ 657921 w 891448"/>
              <a:gd name="connsiteY8015" fmla="*/ 773777 h 826530"/>
              <a:gd name="connsiteX8016" fmla="*/ 658885 w 891448"/>
              <a:gd name="connsiteY8016" fmla="*/ 774703 h 826530"/>
              <a:gd name="connsiteX8017" fmla="*/ 661848 w 891448"/>
              <a:gd name="connsiteY8017" fmla="*/ 774629 h 826530"/>
              <a:gd name="connsiteX8018" fmla="*/ 662625 w 891448"/>
              <a:gd name="connsiteY8018" fmla="*/ 773689 h 826530"/>
              <a:gd name="connsiteX8019" fmla="*/ 664403 w 891448"/>
              <a:gd name="connsiteY8019" fmla="*/ 774218 h 826530"/>
              <a:gd name="connsiteX8020" fmla="*/ 667366 w 891448"/>
              <a:gd name="connsiteY8020" fmla="*/ 774321 h 826530"/>
              <a:gd name="connsiteX8021" fmla="*/ 666477 w 891448"/>
              <a:gd name="connsiteY8021" fmla="*/ 774997 h 826530"/>
              <a:gd name="connsiteX8022" fmla="*/ 664256 w 891448"/>
              <a:gd name="connsiteY8022" fmla="*/ 775408 h 826530"/>
              <a:gd name="connsiteX8023" fmla="*/ 663627 w 891448"/>
              <a:gd name="connsiteY8023" fmla="*/ 777289 h 826530"/>
              <a:gd name="connsiteX8024" fmla="*/ 663921 w 891448"/>
              <a:gd name="connsiteY8024" fmla="*/ 778553 h 826530"/>
              <a:gd name="connsiteX8025" fmla="*/ 663182 w 891448"/>
              <a:gd name="connsiteY8025" fmla="*/ 780551 h 826530"/>
              <a:gd name="connsiteX8026" fmla="*/ 661704 w 891448"/>
              <a:gd name="connsiteY8026" fmla="*/ 781110 h 826530"/>
              <a:gd name="connsiteX8027" fmla="*/ 661704 w 891448"/>
              <a:gd name="connsiteY8027" fmla="*/ 781110 h 826530"/>
              <a:gd name="connsiteX8028" fmla="*/ 676550 w 891448"/>
              <a:gd name="connsiteY8028" fmla="*/ 788016 h 826530"/>
              <a:gd name="connsiteX8029" fmla="*/ 675811 w 891448"/>
              <a:gd name="connsiteY8029" fmla="*/ 786561 h 826530"/>
              <a:gd name="connsiteX8030" fmla="*/ 672660 w 891448"/>
              <a:gd name="connsiteY8030" fmla="*/ 785077 h 826530"/>
              <a:gd name="connsiteX8031" fmla="*/ 672441 w 891448"/>
              <a:gd name="connsiteY8031" fmla="*/ 782300 h 826530"/>
              <a:gd name="connsiteX8032" fmla="*/ 671737 w 891448"/>
              <a:gd name="connsiteY8032" fmla="*/ 780963 h 826530"/>
              <a:gd name="connsiteX8033" fmla="*/ 672515 w 891448"/>
              <a:gd name="connsiteY8033" fmla="*/ 779479 h 826530"/>
              <a:gd name="connsiteX8034" fmla="*/ 675367 w 891448"/>
              <a:gd name="connsiteY8034" fmla="*/ 777847 h 826530"/>
              <a:gd name="connsiteX8035" fmla="*/ 677515 w 891448"/>
              <a:gd name="connsiteY8035" fmla="*/ 774659 h 826530"/>
              <a:gd name="connsiteX8036" fmla="*/ 678475 w 891448"/>
              <a:gd name="connsiteY8036" fmla="*/ 773659 h 826530"/>
              <a:gd name="connsiteX8037" fmla="*/ 679474 w 891448"/>
              <a:gd name="connsiteY8037" fmla="*/ 771514 h 826530"/>
              <a:gd name="connsiteX8038" fmla="*/ 681882 w 891448"/>
              <a:gd name="connsiteY8038" fmla="*/ 769618 h 826530"/>
              <a:gd name="connsiteX8039" fmla="*/ 682771 w 891448"/>
              <a:gd name="connsiteY8039" fmla="*/ 768031 h 826530"/>
              <a:gd name="connsiteX8040" fmla="*/ 684289 w 891448"/>
              <a:gd name="connsiteY8040" fmla="*/ 767767 h 826530"/>
              <a:gd name="connsiteX8041" fmla="*/ 684475 w 891448"/>
              <a:gd name="connsiteY8041" fmla="*/ 768619 h 826530"/>
              <a:gd name="connsiteX8042" fmla="*/ 683549 w 891448"/>
              <a:gd name="connsiteY8042" fmla="*/ 770059 h 826530"/>
              <a:gd name="connsiteX8043" fmla="*/ 685327 w 891448"/>
              <a:gd name="connsiteY8043" fmla="*/ 770250 h 826530"/>
              <a:gd name="connsiteX8044" fmla="*/ 685364 w 891448"/>
              <a:gd name="connsiteY8044" fmla="*/ 771587 h 826530"/>
              <a:gd name="connsiteX8045" fmla="*/ 683140 w 891448"/>
              <a:gd name="connsiteY8045" fmla="*/ 775408 h 826530"/>
              <a:gd name="connsiteX8046" fmla="*/ 681772 w 891448"/>
              <a:gd name="connsiteY8046" fmla="*/ 776657 h 826530"/>
              <a:gd name="connsiteX8047" fmla="*/ 683881 w 891448"/>
              <a:gd name="connsiteY8047" fmla="*/ 777406 h 826530"/>
              <a:gd name="connsiteX8048" fmla="*/ 684695 w 891448"/>
              <a:gd name="connsiteY8048" fmla="*/ 778891 h 826530"/>
              <a:gd name="connsiteX8049" fmla="*/ 683735 w 891448"/>
              <a:gd name="connsiteY8049" fmla="*/ 780228 h 826530"/>
              <a:gd name="connsiteX8050" fmla="*/ 684438 w 891448"/>
              <a:gd name="connsiteY8050" fmla="*/ 781080 h 826530"/>
              <a:gd name="connsiteX8051" fmla="*/ 685660 w 891448"/>
              <a:gd name="connsiteY8051" fmla="*/ 780257 h 826530"/>
              <a:gd name="connsiteX8052" fmla="*/ 685694 w 891448"/>
              <a:gd name="connsiteY8052" fmla="*/ 778744 h 826530"/>
              <a:gd name="connsiteX8053" fmla="*/ 686882 w 891448"/>
              <a:gd name="connsiteY8053" fmla="*/ 778406 h 826530"/>
              <a:gd name="connsiteX8054" fmla="*/ 688882 w 891448"/>
              <a:gd name="connsiteY8054" fmla="*/ 779111 h 826530"/>
              <a:gd name="connsiteX8055" fmla="*/ 689286 w 891448"/>
              <a:gd name="connsiteY8055" fmla="*/ 781403 h 826530"/>
              <a:gd name="connsiteX8056" fmla="*/ 689806 w 891448"/>
              <a:gd name="connsiteY8056" fmla="*/ 782256 h 826530"/>
              <a:gd name="connsiteX8057" fmla="*/ 687881 w 891448"/>
              <a:gd name="connsiteY8057" fmla="*/ 782888 h 826530"/>
              <a:gd name="connsiteX8058" fmla="*/ 686845 w 891448"/>
              <a:gd name="connsiteY8058" fmla="*/ 783740 h 826530"/>
              <a:gd name="connsiteX8059" fmla="*/ 683990 w 891448"/>
              <a:gd name="connsiteY8059" fmla="*/ 784122 h 826530"/>
              <a:gd name="connsiteX8060" fmla="*/ 680845 w 891448"/>
              <a:gd name="connsiteY8060" fmla="*/ 786459 h 826530"/>
              <a:gd name="connsiteX8061" fmla="*/ 679030 w 891448"/>
              <a:gd name="connsiteY8061" fmla="*/ 786459 h 826530"/>
              <a:gd name="connsiteX8062" fmla="*/ 678273 w 891448"/>
              <a:gd name="connsiteY8062" fmla="*/ 785371 h 826530"/>
              <a:gd name="connsiteX8063" fmla="*/ 677514 w 891448"/>
              <a:gd name="connsiteY8063" fmla="*/ 785709 h 826530"/>
              <a:gd name="connsiteX8064" fmla="*/ 677124 w 891448"/>
              <a:gd name="connsiteY8064" fmla="*/ 787590 h 826530"/>
              <a:gd name="connsiteX8065" fmla="*/ 676550 w 891448"/>
              <a:gd name="connsiteY8065" fmla="*/ 788016 h 826530"/>
              <a:gd name="connsiteX8066" fmla="*/ 676550 w 891448"/>
              <a:gd name="connsiteY8066" fmla="*/ 788016 h 826530"/>
              <a:gd name="connsiteX8067" fmla="*/ 517677 w 891448"/>
              <a:gd name="connsiteY8067" fmla="*/ 664111 h 826530"/>
              <a:gd name="connsiteX8068" fmla="*/ 517825 w 891448"/>
              <a:gd name="connsiteY8068" fmla="*/ 666271 h 826530"/>
              <a:gd name="connsiteX8069" fmla="*/ 518346 w 891448"/>
              <a:gd name="connsiteY8069" fmla="*/ 666932 h 826530"/>
              <a:gd name="connsiteX8070" fmla="*/ 518825 w 891448"/>
              <a:gd name="connsiteY8070" fmla="*/ 665962 h 826530"/>
              <a:gd name="connsiteX8071" fmla="*/ 518825 w 891448"/>
              <a:gd name="connsiteY8071" fmla="*/ 663596 h 826530"/>
              <a:gd name="connsiteX8072" fmla="*/ 518231 w 891448"/>
              <a:gd name="connsiteY8072" fmla="*/ 663964 h 826530"/>
              <a:gd name="connsiteX8073" fmla="*/ 517677 w 891448"/>
              <a:gd name="connsiteY8073" fmla="*/ 664111 h 826530"/>
              <a:gd name="connsiteX8074" fmla="*/ 517677 w 891448"/>
              <a:gd name="connsiteY8074" fmla="*/ 664111 h 826530"/>
              <a:gd name="connsiteX8075" fmla="*/ 517232 w 891448"/>
              <a:gd name="connsiteY8075" fmla="*/ 687225 h 826530"/>
              <a:gd name="connsiteX8076" fmla="*/ 517934 w 891448"/>
              <a:gd name="connsiteY8076" fmla="*/ 685624 h 826530"/>
              <a:gd name="connsiteX8077" fmla="*/ 519417 w 891448"/>
              <a:gd name="connsiteY8077" fmla="*/ 685286 h 826530"/>
              <a:gd name="connsiteX8078" fmla="*/ 520121 w 891448"/>
              <a:gd name="connsiteY8078" fmla="*/ 684668 h 826530"/>
              <a:gd name="connsiteX8079" fmla="*/ 520636 w 891448"/>
              <a:gd name="connsiteY8079" fmla="*/ 686300 h 826530"/>
              <a:gd name="connsiteX8080" fmla="*/ 518344 w 891448"/>
              <a:gd name="connsiteY8080" fmla="*/ 687563 h 826530"/>
              <a:gd name="connsiteX8081" fmla="*/ 517232 w 891448"/>
              <a:gd name="connsiteY8081" fmla="*/ 687225 h 826530"/>
              <a:gd name="connsiteX8082" fmla="*/ 517232 w 891448"/>
              <a:gd name="connsiteY8082" fmla="*/ 687225 h 826530"/>
              <a:gd name="connsiteX8083" fmla="*/ 498311 w 891448"/>
              <a:gd name="connsiteY8083" fmla="*/ 670900 h 826530"/>
              <a:gd name="connsiteX8084" fmla="*/ 500346 w 891448"/>
              <a:gd name="connsiteY8084" fmla="*/ 668416 h 826530"/>
              <a:gd name="connsiteX8085" fmla="*/ 502012 w 891448"/>
              <a:gd name="connsiteY8085" fmla="*/ 668710 h 826530"/>
              <a:gd name="connsiteX8086" fmla="*/ 502124 w 891448"/>
              <a:gd name="connsiteY8086" fmla="*/ 667270 h 826530"/>
              <a:gd name="connsiteX8087" fmla="*/ 503162 w 891448"/>
              <a:gd name="connsiteY8087" fmla="*/ 666447 h 826530"/>
              <a:gd name="connsiteX8088" fmla="*/ 505159 w 891448"/>
              <a:gd name="connsiteY8088" fmla="*/ 666447 h 826530"/>
              <a:gd name="connsiteX8089" fmla="*/ 505639 w 891448"/>
              <a:gd name="connsiteY8089" fmla="*/ 667299 h 826530"/>
              <a:gd name="connsiteX8090" fmla="*/ 507305 w 891448"/>
              <a:gd name="connsiteY8090" fmla="*/ 667123 h 826530"/>
              <a:gd name="connsiteX8091" fmla="*/ 509677 w 891448"/>
              <a:gd name="connsiteY8091" fmla="*/ 669122 h 826530"/>
              <a:gd name="connsiteX8092" fmla="*/ 510119 w 891448"/>
              <a:gd name="connsiteY8092" fmla="*/ 671267 h 826530"/>
              <a:gd name="connsiteX8093" fmla="*/ 510637 w 891448"/>
              <a:gd name="connsiteY8093" fmla="*/ 672193 h 826530"/>
              <a:gd name="connsiteX8094" fmla="*/ 510194 w 891448"/>
              <a:gd name="connsiteY8094" fmla="*/ 673721 h 826530"/>
              <a:gd name="connsiteX8095" fmla="*/ 505380 w 891448"/>
              <a:gd name="connsiteY8095" fmla="*/ 672751 h 826530"/>
              <a:gd name="connsiteX8096" fmla="*/ 503714 w 891448"/>
              <a:gd name="connsiteY8096" fmla="*/ 671678 h 826530"/>
              <a:gd name="connsiteX8097" fmla="*/ 501899 w 891448"/>
              <a:gd name="connsiteY8097" fmla="*/ 671605 h 826530"/>
              <a:gd name="connsiteX8098" fmla="*/ 501826 w 891448"/>
              <a:gd name="connsiteY8098" fmla="*/ 672869 h 826530"/>
              <a:gd name="connsiteX8099" fmla="*/ 502011 w 891448"/>
              <a:gd name="connsiteY8099" fmla="*/ 673574 h 826530"/>
              <a:gd name="connsiteX8100" fmla="*/ 500899 w 891448"/>
              <a:gd name="connsiteY8100" fmla="*/ 672531 h 826530"/>
              <a:gd name="connsiteX8101" fmla="*/ 500716 w 891448"/>
              <a:gd name="connsiteY8101" fmla="*/ 671576 h 826530"/>
              <a:gd name="connsiteX8102" fmla="*/ 498940 w 891448"/>
              <a:gd name="connsiteY8102" fmla="*/ 671752 h 826530"/>
              <a:gd name="connsiteX8103" fmla="*/ 498311 w 891448"/>
              <a:gd name="connsiteY8103" fmla="*/ 670900 h 826530"/>
              <a:gd name="connsiteX8104" fmla="*/ 498311 w 891448"/>
              <a:gd name="connsiteY8104" fmla="*/ 670900 h 826530"/>
              <a:gd name="connsiteX8105" fmla="*/ 78487 w 891448"/>
              <a:gd name="connsiteY8105" fmla="*/ 679202 h 826530"/>
              <a:gd name="connsiteX8106" fmla="*/ 80706 w 891448"/>
              <a:gd name="connsiteY8106" fmla="*/ 680892 h 826530"/>
              <a:gd name="connsiteX8107" fmla="*/ 82552 w 891448"/>
              <a:gd name="connsiteY8107" fmla="*/ 683552 h 826530"/>
              <a:gd name="connsiteX8108" fmla="*/ 81961 w 891448"/>
              <a:gd name="connsiteY8108" fmla="*/ 684595 h 826530"/>
              <a:gd name="connsiteX8109" fmla="*/ 79004 w 891448"/>
              <a:gd name="connsiteY8109" fmla="*/ 681935 h 826530"/>
              <a:gd name="connsiteX8110" fmla="*/ 78487 w 891448"/>
              <a:gd name="connsiteY8110" fmla="*/ 679202 h 826530"/>
              <a:gd name="connsiteX8111" fmla="*/ 78487 w 891448"/>
              <a:gd name="connsiteY8111" fmla="*/ 679202 h 826530"/>
              <a:gd name="connsiteX8112" fmla="*/ 74821 w 891448"/>
              <a:gd name="connsiteY8112" fmla="*/ 674588 h 826530"/>
              <a:gd name="connsiteX8113" fmla="*/ 74379 w 891448"/>
              <a:gd name="connsiteY8113" fmla="*/ 671620 h 826530"/>
              <a:gd name="connsiteX8114" fmla="*/ 75858 w 891448"/>
              <a:gd name="connsiteY8114" fmla="*/ 671179 h 826530"/>
              <a:gd name="connsiteX8115" fmla="*/ 74821 w 891448"/>
              <a:gd name="connsiteY8115" fmla="*/ 674588 h 826530"/>
              <a:gd name="connsiteX8116" fmla="*/ 74821 w 891448"/>
              <a:gd name="connsiteY8116" fmla="*/ 674588 h 826530"/>
              <a:gd name="connsiteX8117" fmla="*/ 63559 w 891448"/>
              <a:gd name="connsiteY8117" fmla="*/ 664787 h 826530"/>
              <a:gd name="connsiteX8118" fmla="*/ 66439 w 891448"/>
              <a:gd name="connsiteY8118" fmla="*/ 666050 h 826530"/>
              <a:gd name="connsiteX8119" fmla="*/ 66294 w 891448"/>
              <a:gd name="connsiteY8119" fmla="*/ 664493 h 826530"/>
              <a:gd name="connsiteX8120" fmla="*/ 63559 w 891448"/>
              <a:gd name="connsiteY8120" fmla="*/ 664787 h 826530"/>
              <a:gd name="connsiteX8121" fmla="*/ 63559 w 891448"/>
              <a:gd name="connsiteY8121" fmla="*/ 664787 h 826530"/>
              <a:gd name="connsiteX8122" fmla="*/ 46401 w 891448"/>
              <a:gd name="connsiteY8122" fmla="*/ 657263 h 826530"/>
              <a:gd name="connsiteX8123" fmla="*/ 47289 w 891448"/>
              <a:gd name="connsiteY8123" fmla="*/ 660084 h 826530"/>
              <a:gd name="connsiteX8124" fmla="*/ 48178 w 891448"/>
              <a:gd name="connsiteY8124" fmla="*/ 660231 h 826530"/>
              <a:gd name="connsiteX8125" fmla="*/ 49065 w 891448"/>
              <a:gd name="connsiteY8125" fmla="*/ 662744 h 826530"/>
              <a:gd name="connsiteX8126" fmla="*/ 54100 w 891448"/>
              <a:gd name="connsiteY8126" fmla="*/ 663332 h 826530"/>
              <a:gd name="connsiteX8127" fmla="*/ 52025 w 891448"/>
              <a:gd name="connsiteY8127" fmla="*/ 664522 h 826530"/>
              <a:gd name="connsiteX8128" fmla="*/ 49511 w 891448"/>
              <a:gd name="connsiteY8128" fmla="*/ 664375 h 826530"/>
              <a:gd name="connsiteX8129" fmla="*/ 48028 w 891448"/>
              <a:gd name="connsiteY8129" fmla="*/ 666594 h 826530"/>
              <a:gd name="connsiteX8130" fmla="*/ 49214 w 891448"/>
              <a:gd name="connsiteY8130" fmla="*/ 667329 h 826530"/>
              <a:gd name="connsiteX8131" fmla="*/ 48113 w 891448"/>
              <a:gd name="connsiteY8131" fmla="*/ 669812 h 826530"/>
              <a:gd name="connsiteX8132" fmla="*/ 48704 w 891448"/>
              <a:gd name="connsiteY8132" fmla="*/ 670474 h 826530"/>
              <a:gd name="connsiteX8133" fmla="*/ 51071 w 891448"/>
              <a:gd name="connsiteY8133" fmla="*/ 669665 h 826530"/>
              <a:gd name="connsiteX8134" fmla="*/ 51365 w 891448"/>
              <a:gd name="connsiteY8134" fmla="*/ 671590 h 826530"/>
              <a:gd name="connsiteX8135" fmla="*/ 53581 w 891448"/>
              <a:gd name="connsiteY8135" fmla="*/ 671443 h 826530"/>
              <a:gd name="connsiteX8136" fmla="*/ 53656 w 891448"/>
              <a:gd name="connsiteY8136" fmla="*/ 673442 h 826530"/>
              <a:gd name="connsiteX8137" fmla="*/ 55650 w 891448"/>
              <a:gd name="connsiteY8137" fmla="*/ 674838 h 826530"/>
              <a:gd name="connsiteX8138" fmla="*/ 57796 w 891448"/>
              <a:gd name="connsiteY8138" fmla="*/ 673662 h 826530"/>
              <a:gd name="connsiteX8139" fmla="*/ 55058 w 891448"/>
              <a:gd name="connsiteY8139" fmla="*/ 676836 h 826530"/>
              <a:gd name="connsiteX8140" fmla="*/ 56316 w 891448"/>
              <a:gd name="connsiteY8140" fmla="*/ 679349 h 826530"/>
              <a:gd name="connsiteX8141" fmla="*/ 57796 w 891448"/>
              <a:gd name="connsiteY8141" fmla="*/ 678820 h 826530"/>
              <a:gd name="connsiteX8142" fmla="*/ 58015 w 891448"/>
              <a:gd name="connsiteY8142" fmla="*/ 676983 h 826530"/>
              <a:gd name="connsiteX8143" fmla="*/ 60677 w 891448"/>
              <a:gd name="connsiteY8143" fmla="*/ 676248 h 826530"/>
              <a:gd name="connsiteX8144" fmla="*/ 60009 w 891448"/>
              <a:gd name="connsiteY8144" fmla="*/ 678688 h 826530"/>
              <a:gd name="connsiteX8145" fmla="*/ 58310 w 891448"/>
              <a:gd name="connsiteY8145" fmla="*/ 680231 h 826530"/>
              <a:gd name="connsiteX8146" fmla="*/ 58458 w 891448"/>
              <a:gd name="connsiteY8146" fmla="*/ 681935 h 826530"/>
              <a:gd name="connsiteX8147" fmla="*/ 59491 w 891448"/>
              <a:gd name="connsiteY8147" fmla="*/ 681568 h 826530"/>
              <a:gd name="connsiteX8148" fmla="*/ 60084 w 891448"/>
              <a:gd name="connsiteY8148" fmla="*/ 684007 h 826530"/>
              <a:gd name="connsiteX8149" fmla="*/ 63629 w 891448"/>
              <a:gd name="connsiteY8149" fmla="*/ 683625 h 826530"/>
              <a:gd name="connsiteX8150" fmla="*/ 63407 w 891448"/>
              <a:gd name="connsiteY8150" fmla="*/ 685330 h 826530"/>
              <a:gd name="connsiteX8151" fmla="*/ 64739 w 891448"/>
              <a:gd name="connsiteY8151" fmla="*/ 685565 h 826530"/>
              <a:gd name="connsiteX8152" fmla="*/ 65478 w 891448"/>
              <a:gd name="connsiteY8152" fmla="*/ 687475 h 826530"/>
              <a:gd name="connsiteX8153" fmla="*/ 64814 w 891448"/>
              <a:gd name="connsiteY8153" fmla="*/ 689400 h 826530"/>
              <a:gd name="connsiteX8154" fmla="*/ 67105 w 891448"/>
              <a:gd name="connsiteY8154" fmla="*/ 691472 h 826530"/>
              <a:gd name="connsiteX8155" fmla="*/ 68653 w 891448"/>
              <a:gd name="connsiteY8155" fmla="*/ 690061 h 826530"/>
              <a:gd name="connsiteX8156" fmla="*/ 69616 w 891448"/>
              <a:gd name="connsiteY8156" fmla="*/ 691090 h 826530"/>
              <a:gd name="connsiteX8157" fmla="*/ 71465 w 891448"/>
              <a:gd name="connsiteY8157" fmla="*/ 691090 h 826530"/>
              <a:gd name="connsiteX8158" fmla="*/ 68580 w 891448"/>
              <a:gd name="connsiteY8158" fmla="*/ 694132 h 826530"/>
              <a:gd name="connsiteX8159" fmla="*/ 72424 w 891448"/>
              <a:gd name="connsiteY8159" fmla="*/ 698055 h 826530"/>
              <a:gd name="connsiteX8160" fmla="*/ 73754 w 891448"/>
              <a:gd name="connsiteY8160" fmla="*/ 698423 h 826530"/>
              <a:gd name="connsiteX8161" fmla="*/ 74568 w 891448"/>
              <a:gd name="connsiteY8161" fmla="*/ 699892 h 826530"/>
              <a:gd name="connsiteX8162" fmla="*/ 80850 w 891448"/>
              <a:gd name="connsiteY8162" fmla="*/ 703522 h 826530"/>
              <a:gd name="connsiteX8163" fmla="*/ 81886 w 891448"/>
              <a:gd name="connsiteY8163" fmla="*/ 702772 h 826530"/>
              <a:gd name="connsiteX8164" fmla="*/ 83735 w 891448"/>
              <a:gd name="connsiteY8164" fmla="*/ 702993 h 826530"/>
              <a:gd name="connsiteX8165" fmla="*/ 82327 w 891448"/>
              <a:gd name="connsiteY8165" fmla="*/ 697747 h 826530"/>
              <a:gd name="connsiteX8166" fmla="*/ 82696 w 891448"/>
              <a:gd name="connsiteY8166" fmla="*/ 695087 h 826530"/>
              <a:gd name="connsiteX8167" fmla="*/ 81957 w 891448"/>
              <a:gd name="connsiteY8167" fmla="*/ 693471 h 826530"/>
              <a:gd name="connsiteX8168" fmla="*/ 82402 w 891448"/>
              <a:gd name="connsiteY8168" fmla="*/ 689474 h 826530"/>
              <a:gd name="connsiteX8169" fmla="*/ 80703 w 891448"/>
              <a:gd name="connsiteY8169" fmla="*/ 687108 h 826530"/>
              <a:gd name="connsiteX8170" fmla="*/ 76048 w 891448"/>
              <a:gd name="connsiteY8170" fmla="*/ 683934 h 826530"/>
              <a:gd name="connsiteX8171" fmla="*/ 75604 w 891448"/>
              <a:gd name="connsiteY8171" fmla="*/ 678012 h 826530"/>
              <a:gd name="connsiteX8172" fmla="*/ 73165 w 891448"/>
              <a:gd name="connsiteY8172" fmla="*/ 674324 h 826530"/>
              <a:gd name="connsiteX8173" fmla="*/ 73090 w 891448"/>
              <a:gd name="connsiteY8173" fmla="*/ 670782 h 826530"/>
              <a:gd name="connsiteX8174" fmla="*/ 71982 w 891448"/>
              <a:gd name="connsiteY8174" fmla="*/ 669592 h 826530"/>
              <a:gd name="connsiteX8175" fmla="*/ 69841 w 891448"/>
              <a:gd name="connsiteY8175" fmla="*/ 669298 h 826530"/>
              <a:gd name="connsiteX8176" fmla="*/ 66220 w 891448"/>
              <a:gd name="connsiteY8176" fmla="*/ 667373 h 826530"/>
              <a:gd name="connsiteX8177" fmla="*/ 64150 w 891448"/>
              <a:gd name="connsiteY8177" fmla="*/ 667373 h 826530"/>
              <a:gd name="connsiteX8178" fmla="*/ 61856 w 891448"/>
              <a:gd name="connsiteY8178" fmla="*/ 666491 h 826530"/>
              <a:gd name="connsiteX8179" fmla="*/ 60971 w 891448"/>
              <a:gd name="connsiteY8179" fmla="*/ 664713 h 826530"/>
              <a:gd name="connsiteX8180" fmla="*/ 57719 w 891448"/>
              <a:gd name="connsiteY8180" fmla="*/ 662950 h 826530"/>
              <a:gd name="connsiteX8181" fmla="*/ 56242 w 891448"/>
              <a:gd name="connsiteY8181" fmla="*/ 661172 h 826530"/>
              <a:gd name="connsiteX8182" fmla="*/ 55722 w 891448"/>
              <a:gd name="connsiteY8182" fmla="*/ 659247 h 826530"/>
              <a:gd name="connsiteX8183" fmla="*/ 53358 w 891448"/>
              <a:gd name="connsiteY8183" fmla="*/ 659394 h 826530"/>
              <a:gd name="connsiteX8184" fmla="*/ 52101 w 891448"/>
              <a:gd name="connsiteY8184" fmla="*/ 657175 h 826530"/>
              <a:gd name="connsiteX8185" fmla="*/ 50254 w 891448"/>
              <a:gd name="connsiteY8185" fmla="*/ 656734 h 826530"/>
              <a:gd name="connsiteX8186" fmla="*/ 49440 w 891448"/>
              <a:gd name="connsiteY8186" fmla="*/ 657469 h 826530"/>
              <a:gd name="connsiteX8187" fmla="*/ 46401 w 891448"/>
              <a:gd name="connsiteY8187" fmla="*/ 657263 h 826530"/>
              <a:gd name="connsiteX8188" fmla="*/ 46401 w 891448"/>
              <a:gd name="connsiteY8188" fmla="*/ 657263 h 826530"/>
              <a:gd name="connsiteX8189" fmla="*/ 64962 w 891448"/>
              <a:gd name="connsiteY8189" fmla="*/ 661760 h 826530"/>
              <a:gd name="connsiteX8190" fmla="*/ 66294 w 891448"/>
              <a:gd name="connsiteY8190" fmla="*/ 661686 h 826530"/>
              <a:gd name="connsiteX8191" fmla="*/ 66884 w 891448"/>
              <a:gd name="connsiteY8191" fmla="*/ 660863 h 826530"/>
              <a:gd name="connsiteX8192" fmla="*/ 68141 w 891448"/>
              <a:gd name="connsiteY8192" fmla="*/ 661760 h 826530"/>
              <a:gd name="connsiteX8193" fmla="*/ 66587 w 891448"/>
              <a:gd name="connsiteY8193" fmla="*/ 663156 h 826530"/>
              <a:gd name="connsiteX8194" fmla="*/ 64815 w 891448"/>
              <a:gd name="connsiteY8194" fmla="*/ 663317 h 826530"/>
              <a:gd name="connsiteX8195" fmla="*/ 64962 w 891448"/>
              <a:gd name="connsiteY8195" fmla="*/ 661760 h 826530"/>
              <a:gd name="connsiteX8196" fmla="*/ 64962 w 891448"/>
              <a:gd name="connsiteY8196" fmla="*/ 661760 h 826530"/>
              <a:gd name="connsiteX8197" fmla="*/ 63039 w 891448"/>
              <a:gd name="connsiteY8197" fmla="*/ 660128 h 826530"/>
              <a:gd name="connsiteX8198" fmla="*/ 64295 w 891448"/>
              <a:gd name="connsiteY8198" fmla="*/ 658585 h 826530"/>
              <a:gd name="connsiteX8199" fmla="*/ 65109 w 891448"/>
              <a:gd name="connsiteY8199" fmla="*/ 660349 h 826530"/>
              <a:gd name="connsiteX8200" fmla="*/ 63039 w 891448"/>
              <a:gd name="connsiteY8200" fmla="*/ 660128 h 826530"/>
              <a:gd name="connsiteX8201" fmla="*/ 63039 w 891448"/>
              <a:gd name="connsiteY8201" fmla="*/ 660128 h 826530"/>
              <a:gd name="connsiteX8202" fmla="*/ 51324 w 891448"/>
              <a:gd name="connsiteY8202" fmla="*/ 614898 h 826530"/>
              <a:gd name="connsiteX8203" fmla="*/ 51324 w 891448"/>
              <a:gd name="connsiteY8203" fmla="*/ 617499 h 826530"/>
              <a:gd name="connsiteX8204" fmla="*/ 52400 w 891448"/>
              <a:gd name="connsiteY8204" fmla="*/ 616573 h 826530"/>
              <a:gd name="connsiteX8205" fmla="*/ 51324 w 891448"/>
              <a:gd name="connsiteY8205" fmla="*/ 614898 h 826530"/>
              <a:gd name="connsiteX8206" fmla="*/ 51324 w 891448"/>
              <a:gd name="connsiteY8206" fmla="*/ 614898 h 826530"/>
              <a:gd name="connsiteX8207" fmla="*/ 56693 w 891448"/>
              <a:gd name="connsiteY8207" fmla="*/ 636073 h 826530"/>
              <a:gd name="connsiteX8208" fmla="*/ 56582 w 891448"/>
              <a:gd name="connsiteY8208" fmla="*/ 634413 h 826530"/>
              <a:gd name="connsiteX8209" fmla="*/ 57508 w 891448"/>
              <a:gd name="connsiteY8209" fmla="*/ 633810 h 826530"/>
              <a:gd name="connsiteX8210" fmla="*/ 58062 w 891448"/>
              <a:gd name="connsiteY8210" fmla="*/ 634633 h 826530"/>
              <a:gd name="connsiteX8211" fmla="*/ 57322 w 891448"/>
              <a:gd name="connsiteY8211" fmla="*/ 636029 h 826530"/>
              <a:gd name="connsiteX8212" fmla="*/ 56693 w 891448"/>
              <a:gd name="connsiteY8212" fmla="*/ 636073 h 826530"/>
              <a:gd name="connsiteX8213" fmla="*/ 56693 w 891448"/>
              <a:gd name="connsiteY8213" fmla="*/ 636073 h 826530"/>
              <a:gd name="connsiteX8214" fmla="*/ 56242 w 891448"/>
              <a:gd name="connsiteY8214" fmla="*/ 642465 h 826530"/>
              <a:gd name="connsiteX8215" fmla="*/ 54836 w 891448"/>
              <a:gd name="connsiteY8215" fmla="*/ 643950 h 826530"/>
              <a:gd name="connsiteX8216" fmla="*/ 54984 w 891448"/>
              <a:gd name="connsiteY8216" fmla="*/ 645786 h 826530"/>
              <a:gd name="connsiteX8217" fmla="*/ 56095 w 891448"/>
              <a:gd name="connsiteY8217" fmla="*/ 647050 h 826530"/>
              <a:gd name="connsiteX8218" fmla="*/ 56686 w 891448"/>
              <a:gd name="connsiteY8218" fmla="*/ 644244 h 826530"/>
              <a:gd name="connsiteX8219" fmla="*/ 56242 w 891448"/>
              <a:gd name="connsiteY8219" fmla="*/ 642465 h 826530"/>
              <a:gd name="connsiteX8220" fmla="*/ 56242 w 891448"/>
              <a:gd name="connsiteY8220" fmla="*/ 642465 h 826530"/>
              <a:gd name="connsiteX8221" fmla="*/ 57940 w 891448"/>
              <a:gd name="connsiteY8221" fmla="*/ 640100 h 826530"/>
              <a:gd name="connsiteX8222" fmla="*/ 59271 w 891448"/>
              <a:gd name="connsiteY8222" fmla="*/ 637587 h 826530"/>
              <a:gd name="connsiteX8223" fmla="*/ 58460 w 891448"/>
              <a:gd name="connsiteY8223" fmla="*/ 636705 h 826530"/>
              <a:gd name="connsiteX8224" fmla="*/ 56020 w 891448"/>
              <a:gd name="connsiteY8224" fmla="*/ 638101 h 826530"/>
              <a:gd name="connsiteX8225" fmla="*/ 55578 w 891448"/>
              <a:gd name="connsiteY8225" fmla="*/ 640100 h 826530"/>
              <a:gd name="connsiteX8226" fmla="*/ 56463 w 891448"/>
              <a:gd name="connsiteY8226" fmla="*/ 639953 h 826530"/>
              <a:gd name="connsiteX8227" fmla="*/ 57940 w 891448"/>
              <a:gd name="connsiteY8227" fmla="*/ 640100 h 826530"/>
              <a:gd name="connsiteX8228" fmla="*/ 57940 w 891448"/>
              <a:gd name="connsiteY8228" fmla="*/ 640100 h 826530"/>
              <a:gd name="connsiteX8229" fmla="*/ 59863 w 891448"/>
              <a:gd name="connsiteY8229" fmla="*/ 638028 h 826530"/>
              <a:gd name="connsiteX8230" fmla="*/ 62301 w 891448"/>
              <a:gd name="connsiteY8230" fmla="*/ 634560 h 826530"/>
              <a:gd name="connsiteX8231" fmla="*/ 63854 w 891448"/>
              <a:gd name="connsiteY8231" fmla="*/ 634486 h 826530"/>
              <a:gd name="connsiteX8232" fmla="*/ 65334 w 891448"/>
              <a:gd name="connsiteY8232" fmla="*/ 632708 h 826530"/>
              <a:gd name="connsiteX8233" fmla="*/ 68141 w 891448"/>
              <a:gd name="connsiteY8233" fmla="*/ 631753 h 826530"/>
              <a:gd name="connsiteX8234" fmla="*/ 67847 w 891448"/>
              <a:gd name="connsiteY8234" fmla="*/ 632855 h 826530"/>
              <a:gd name="connsiteX8235" fmla="*/ 64817 w 891448"/>
              <a:gd name="connsiteY8235" fmla="*/ 635662 h 826530"/>
              <a:gd name="connsiteX8236" fmla="*/ 63263 w 891448"/>
              <a:gd name="connsiteY8236" fmla="*/ 635882 h 826530"/>
              <a:gd name="connsiteX8237" fmla="*/ 61045 w 891448"/>
              <a:gd name="connsiteY8237" fmla="*/ 637881 h 826530"/>
              <a:gd name="connsiteX8238" fmla="*/ 59863 w 891448"/>
              <a:gd name="connsiteY8238" fmla="*/ 638028 h 826530"/>
              <a:gd name="connsiteX8239" fmla="*/ 59863 w 891448"/>
              <a:gd name="connsiteY8239" fmla="*/ 638028 h 826530"/>
              <a:gd name="connsiteX8240" fmla="*/ 58310 w 891448"/>
              <a:gd name="connsiteY8240" fmla="*/ 627021 h 826530"/>
              <a:gd name="connsiteX8241" fmla="*/ 58310 w 891448"/>
              <a:gd name="connsiteY8241" fmla="*/ 624729 h 826530"/>
              <a:gd name="connsiteX8242" fmla="*/ 59641 w 891448"/>
              <a:gd name="connsiteY8242" fmla="*/ 622877 h 826530"/>
              <a:gd name="connsiteX8243" fmla="*/ 60307 w 891448"/>
              <a:gd name="connsiteY8243" fmla="*/ 624949 h 826530"/>
              <a:gd name="connsiteX8244" fmla="*/ 59199 w 891448"/>
              <a:gd name="connsiteY8244" fmla="*/ 625772 h 826530"/>
              <a:gd name="connsiteX8245" fmla="*/ 59199 w 891448"/>
              <a:gd name="connsiteY8245" fmla="*/ 626433 h 826530"/>
              <a:gd name="connsiteX8246" fmla="*/ 58310 w 891448"/>
              <a:gd name="connsiteY8246" fmla="*/ 627021 h 826530"/>
              <a:gd name="connsiteX8247" fmla="*/ 58310 w 891448"/>
              <a:gd name="connsiteY8247" fmla="*/ 627021 h 826530"/>
              <a:gd name="connsiteX8248" fmla="*/ 54023 w 891448"/>
              <a:gd name="connsiteY8248" fmla="*/ 626433 h 826530"/>
              <a:gd name="connsiteX8249" fmla="*/ 56385 w 891448"/>
              <a:gd name="connsiteY8249" fmla="*/ 627536 h 826530"/>
              <a:gd name="connsiteX8250" fmla="*/ 57200 w 891448"/>
              <a:gd name="connsiteY8250" fmla="*/ 626360 h 826530"/>
              <a:gd name="connsiteX8251" fmla="*/ 56535 w 891448"/>
              <a:gd name="connsiteY8251" fmla="*/ 625170 h 826530"/>
              <a:gd name="connsiteX8252" fmla="*/ 54023 w 891448"/>
              <a:gd name="connsiteY8252" fmla="*/ 626433 h 826530"/>
              <a:gd name="connsiteX8253" fmla="*/ 54023 w 891448"/>
              <a:gd name="connsiteY8253" fmla="*/ 626433 h 826530"/>
              <a:gd name="connsiteX8254" fmla="*/ 51068 w 891448"/>
              <a:gd name="connsiteY8254" fmla="*/ 620291 h 826530"/>
              <a:gd name="connsiteX8255" fmla="*/ 50772 w 891448"/>
              <a:gd name="connsiteY8255" fmla="*/ 624068 h 826530"/>
              <a:gd name="connsiteX8256" fmla="*/ 52028 w 891448"/>
              <a:gd name="connsiteY8256" fmla="*/ 624949 h 826530"/>
              <a:gd name="connsiteX8257" fmla="*/ 52101 w 891448"/>
              <a:gd name="connsiteY8257" fmla="*/ 626433 h 826530"/>
              <a:gd name="connsiteX8258" fmla="*/ 53284 w 891448"/>
              <a:gd name="connsiteY8258" fmla="*/ 624509 h 826530"/>
              <a:gd name="connsiteX8259" fmla="*/ 52470 w 891448"/>
              <a:gd name="connsiteY8259" fmla="*/ 622216 h 826530"/>
              <a:gd name="connsiteX8260" fmla="*/ 51068 w 891448"/>
              <a:gd name="connsiteY8260" fmla="*/ 620291 h 826530"/>
              <a:gd name="connsiteX8261" fmla="*/ 51068 w 891448"/>
              <a:gd name="connsiteY8261" fmla="*/ 620291 h 826530"/>
              <a:gd name="connsiteX8262" fmla="*/ 52695 w 891448"/>
              <a:gd name="connsiteY8262" fmla="*/ 618528 h 826530"/>
              <a:gd name="connsiteX8263" fmla="*/ 54320 w 891448"/>
              <a:gd name="connsiteY8263" fmla="*/ 618822 h 826530"/>
              <a:gd name="connsiteX8264" fmla="*/ 53803 w 891448"/>
              <a:gd name="connsiteY8264" fmla="*/ 620144 h 826530"/>
              <a:gd name="connsiteX8265" fmla="*/ 53877 w 891448"/>
              <a:gd name="connsiteY8265" fmla="*/ 621702 h 826530"/>
              <a:gd name="connsiteX8266" fmla="*/ 55430 w 891448"/>
              <a:gd name="connsiteY8266" fmla="*/ 621996 h 826530"/>
              <a:gd name="connsiteX8267" fmla="*/ 57427 w 891448"/>
              <a:gd name="connsiteY8267" fmla="*/ 619997 h 826530"/>
              <a:gd name="connsiteX8268" fmla="*/ 56386 w 891448"/>
              <a:gd name="connsiteY8268" fmla="*/ 622363 h 826530"/>
              <a:gd name="connsiteX8269" fmla="*/ 56685 w 891448"/>
              <a:gd name="connsiteY8269" fmla="*/ 624288 h 826530"/>
              <a:gd name="connsiteX8270" fmla="*/ 58755 w 891448"/>
              <a:gd name="connsiteY8270" fmla="*/ 622069 h 826530"/>
              <a:gd name="connsiteX8271" fmla="*/ 59124 w 891448"/>
              <a:gd name="connsiteY8271" fmla="*/ 617264 h 826530"/>
              <a:gd name="connsiteX8272" fmla="*/ 56830 w 891448"/>
              <a:gd name="connsiteY8272" fmla="*/ 616015 h 826530"/>
              <a:gd name="connsiteX8273" fmla="*/ 54763 w 891448"/>
              <a:gd name="connsiteY8273" fmla="*/ 616529 h 826530"/>
              <a:gd name="connsiteX8274" fmla="*/ 52695 w 891448"/>
              <a:gd name="connsiteY8274" fmla="*/ 618528 h 826530"/>
              <a:gd name="connsiteX8275" fmla="*/ 52695 w 891448"/>
              <a:gd name="connsiteY8275" fmla="*/ 618528 h 826530"/>
              <a:gd name="connsiteX8276" fmla="*/ 52695 w 891448"/>
              <a:gd name="connsiteY8276" fmla="*/ 613943 h 826530"/>
              <a:gd name="connsiteX8277" fmla="*/ 54100 w 891448"/>
              <a:gd name="connsiteY8277" fmla="*/ 615486 h 826530"/>
              <a:gd name="connsiteX8278" fmla="*/ 54616 w 891448"/>
              <a:gd name="connsiteY8278" fmla="*/ 614310 h 826530"/>
              <a:gd name="connsiteX8279" fmla="*/ 53805 w 891448"/>
              <a:gd name="connsiteY8279" fmla="*/ 613120 h 826530"/>
              <a:gd name="connsiteX8280" fmla="*/ 52695 w 891448"/>
              <a:gd name="connsiteY8280" fmla="*/ 613943 h 826530"/>
              <a:gd name="connsiteX8281" fmla="*/ 52695 w 891448"/>
              <a:gd name="connsiteY8281" fmla="*/ 613943 h 826530"/>
              <a:gd name="connsiteX8282" fmla="*/ 56470 w 891448"/>
              <a:gd name="connsiteY8282" fmla="*/ 610637 h 826530"/>
              <a:gd name="connsiteX8283" fmla="*/ 57284 w 891448"/>
              <a:gd name="connsiteY8283" fmla="*/ 608256 h 826530"/>
              <a:gd name="connsiteX8284" fmla="*/ 59396 w 891448"/>
              <a:gd name="connsiteY8284" fmla="*/ 607081 h 826530"/>
              <a:gd name="connsiteX8285" fmla="*/ 60394 w 891448"/>
              <a:gd name="connsiteY8285" fmla="*/ 607228 h 826530"/>
              <a:gd name="connsiteX8286" fmla="*/ 59728 w 891448"/>
              <a:gd name="connsiteY8286" fmla="*/ 608888 h 826530"/>
              <a:gd name="connsiteX8287" fmla="*/ 57769 w 891448"/>
              <a:gd name="connsiteY8287" fmla="*/ 609638 h 826530"/>
              <a:gd name="connsiteX8288" fmla="*/ 56470 w 891448"/>
              <a:gd name="connsiteY8288" fmla="*/ 610637 h 826530"/>
              <a:gd name="connsiteX8289" fmla="*/ 56470 w 891448"/>
              <a:gd name="connsiteY8289" fmla="*/ 610637 h 826530"/>
              <a:gd name="connsiteX8290" fmla="*/ 44049 w 891448"/>
              <a:gd name="connsiteY8290" fmla="*/ 604700 h 826530"/>
              <a:gd name="connsiteX8291" fmla="*/ 48257 w 891448"/>
              <a:gd name="connsiteY8291" fmla="*/ 609652 h 826530"/>
              <a:gd name="connsiteX8292" fmla="*/ 49811 w 891448"/>
              <a:gd name="connsiteY8292" fmla="*/ 612606 h 826530"/>
              <a:gd name="connsiteX8293" fmla="*/ 48923 w 891448"/>
              <a:gd name="connsiteY8293" fmla="*/ 614310 h 826530"/>
              <a:gd name="connsiteX8294" fmla="*/ 47374 w 891448"/>
              <a:gd name="connsiteY8294" fmla="*/ 613649 h 826530"/>
              <a:gd name="connsiteX8295" fmla="*/ 47374 w 891448"/>
              <a:gd name="connsiteY8295" fmla="*/ 611357 h 826530"/>
              <a:gd name="connsiteX8296" fmla="*/ 44340 w 891448"/>
              <a:gd name="connsiteY8296" fmla="*/ 608021 h 826530"/>
              <a:gd name="connsiteX8297" fmla="*/ 43455 w 891448"/>
              <a:gd name="connsiteY8297" fmla="*/ 606037 h 826530"/>
              <a:gd name="connsiteX8298" fmla="*/ 44049 w 891448"/>
              <a:gd name="connsiteY8298" fmla="*/ 604700 h 826530"/>
              <a:gd name="connsiteX8299" fmla="*/ 44049 w 891448"/>
              <a:gd name="connsiteY8299" fmla="*/ 604700 h 826530"/>
              <a:gd name="connsiteX8300" fmla="*/ 48035 w 891448"/>
              <a:gd name="connsiteY8300" fmla="*/ 602628 h 826530"/>
              <a:gd name="connsiteX8301" fmla="*/ 48257 w 891448"/>
              <a:gd name="connsiteY8301" fmla="*/ 605214 h 826530"/>
              <a:gd name="connsiteX8302" fmla="*/ 49737 w 891448"/>
              <a:gd name="connsiteY8302" fmla="*/ 607654 h 826530"/>
              <a:gd name="connsiteX8303" fmla="*/ 50031 w 891448"/>
              <a:gd name="connsiteY8303" fmla="*/ 610549 h 826530"/>
              <a:gd name="connsiteX8304" fmla="*/ 52101 w 891448"/>
              <a:gd name="connsiteY8304" fmla="*/ 612239 h 826530"/>
              <a:gd name="connsiteX8305" fmla="*/ 52400 w 891448"/>
              <a:gd name="connsiteY8305" fmla="*/ 608991 h 826530"/>
              <a:gd name="connsiteX8306" fmla="*/ 50551 w 891448"/>
              <a:gd name="connsiteY8306" fmla="*/ 604994 h 826530"/>
              <a:gd name="connsiteX8307" fmla="*/ 49589 w 891448"/>
              <a:gd name="connsiteY8307" fmla="*/ 602261 h 826530"/>
              <a:gd name="connsiteX8308" fmla="*/ 48629 w 891448"/>
              <a:gd name="connsiteY8308" fmla="*/ 601967 h 826530"/>
              <a:gd name="connsiteX8309" fmla="*/ 48035 w 891448"/>
              <a:gd name="connsiteY8309" fmla="*/ 602628 h 826530"/>
              <a:gd name="connsiteX8310" fmla="*/ 48035 w 891448"/>
              <a:gd name="connsiteY8310" fmla="*/ 602628 h 826530"/>
              <a:gd name="connsiteX8311" fmla="*/ 44416 w 891448"/>
              <a:gd name="connsiteY8311" fmla="*/ 599821 h 826530"/>
              <a:gd name="connsiteX8312" fmla="*/ 47376 w 891448"/>
              <a:gd name="connsiteY8312" fmla="*/ 599821 h 826530"/>
              <a:gd name="connsiteX8313" fmla="*/ 47446 w 891448"/>
              <a:gd name="connsiteY8313" fmla="*/ 600938 h 826530"/>
              <a:gd name="connsiteX8314" fmla="*/ 48923 w 891448"/>
              <a:gd name="connsiteY8314" fmla="*/ 600938 h 826530"/>
              <a:gd name="connsiteX8315" fmla="*/ 49885 w 891448"/>
              <a:gd name="connsiteY8315" fmla="*/ 598558 h 826530"/>
              <a:gd name="connsiteX8316" fmla="*/ 48112 w 891448"/>
              <a:gd name="connsiteY8316" fmla="*/ 597162 h 826530"/>
              <a:gd name="connsiteX8317" fmla="*/ 45599 w 891448"/>
              <a:gd name="connsiteY8317" fmla="*/ 598279 h 826530"/>
              <a:gd name="connsiteX8318" fmla="*/ 44416 w 891448"/>
              <a:gd name="connsiteY8318" fmla="*/ 599821 h 826530"/>
              <a:gd name="connsiteX8319" fmla="*/ 44416 w 891448"/>
              <a:gd name="connsiteY8319" fmla="*/ 599821 h 826530"/>
              <a:gd name="connsiteX8320" fmla="*/ 22836 w 891448"/>
              <a:gd name="connsiteY8320" fmla="*/ 601085 h 826530"/>
              <a:gd name="connsiteX8321" fmla="*/ 22320 w 891448"/>
              <a:gd name="connsiteY8321" fmla="*/ 597456 h 826530"/>
              <a:gd name="connsiteX8322" fmla="*/ 25497 w 891448"/>
              <a:gd name="connsiteY8322" fmla="*/ 592136 h 826530"/>
              <a:gd name="connsiteX8323" fmla="*/ 28750 w 891448"/>
              <a:gd name="connsiteY8323" fmla="*/ 593106 h 826530"/>
              <a:gd name="connsiteX8324" fmla="*/ 28233 w 891448"/>
              <a:gd name="connsiteY8324" fmla="*/ 595619 h 826530"/>
              <a:gd name="connsiteX8325" fmla="*/ 29414 w 891448"/>
              <a:gd name="connsiteY8325" fmla="*/ 595090 h 826530"/>
              <a:gd name="connsiteX8326" fmla="*/ 30746 w 891448"/>
              <a:gd name="connsiteY8326" fmla="*/ 593914 h 826530"/>
              <a:gd name="connsiteX8327" fmla="*/ 32150 w 891448"/>
              <a:gd name="connsiteY8327" fmla="*/ 594576 h 826530"/>
              <a:gd name="connsiteX8328" fmla="*/ 32225 w 891448"/>
              <a:gd name="connsiteY8328" fmla="*/ 595913 h 826530"/>
              <a:gd name="connsiteX8329" fmla="*/ 32002 w 891448"/>
              <a:gd name="connsiteY8329" fmla="*/ 598279 h 826530"/>
              <a:gd name="connsiteX8330" fmla="*/ 30230 w 891448"/>
              <a:gd name="connsiteY8330" fmla="*/ 599969 h 826530"/>
              <a:gd name="connsiteX8331" fmla="*/ 26383 w 891448"/>
              <a:gd name="connsiteY8331" fmla="*/ 601453 h 826530"/>
              <a:gd name="connsiteX8332" fmla="*/ 27567 w 891448"/>
              <a:gd name="connsiteY8332" fmla="*/ 602408 h 826530"/>
              <a:gd name="connsiteX8333" fmla="*/ 27861 w 891448"/>
              <a:gd name="connsiteY8333" fmla="*/ 603525 h 826530"/>
              <a:gd name="connsiteX8334" fmla="*/ 30155 w 891448"/>
              <a:gd name="connsiteY8334" fmla="*/ 602996 h 826530"/>
              <a:gd name="connsiteX8335" fmla="*/ 31483 w 891448"/>
              <a:gd name="connsiteY8335" fmla="*/ 599821 h 826530"/>
              <a:gd name="connsiteX8336" fmla="*/ 33999 w 891448"/>
              <a:gd name="connsiteY8336" fmla="*/ 596794 h 826530"/>
              <a:gd name="connsiteX8337" fmla="*/ 37175 w 891448"/>
              <a:gd name="connsiteY8337" fmla="*/ 595237 h 826530"/>
              <a:gd name="connsiteX8338" fmla="*/ 38134 w 891448"/>
              <a:gd name="connsiteY8338" fmla="*/ 595457 h 826530"/>
              <a:gd name="connsiteX8339" fmla="*/ 34438 w 891448"/>
              <a:gd name="connsiteY8339" fmla="*/ 599601 h 826530"/>
              <a:gd name="connsiteX8340" fmla="*/ 33627 w 891448"/>
              <a:gd name="connsiteY8340" fmla="*/ 602775 h 826530"/>
              <a:gd name="connsiteX8341" fmla="*/ 31780 w 891448"/>
              <a:gd name="connsiteY8341" fmla="*/ 604994 h 826530"/>
              <a:gd name="connsiteX8342" fmla="*/ 31558 w 891448"/>
              <a:gd name="connsiteY8342" fmla="*/ 608403 h 826530"/>
              <a:gd name="connsiteX8343" fmla="*/ 29264 w 891448"/>
              <a:gd name="connsiteY8343" fmla="*/ 610240 h 826530"/>
              <a:gd name="connsiteX8344" fmla="*/ 27417 w 891448"/>
              <a:gd name="connsiteY8344" fmla="*/ 610240 h 826530"/>
              <a:gd name="connsiteX8345" fmla="*/ 25940 w 891448"/>
              <a:gd name="connsiteY8345" fmla="*/ 611945 h 826530"/>
              <a:gd name="connsiteX8346" fmla="*/ 27639 w 891448"/>
              <a:gd name="connsiteY8346" fmla="*/ 612018 h 826530"/>
              <a:gd name="connsiteX8347" fmla="*/ 28897 w 891448"/>
              <a:gd name="connsiteY8347" fmla="*/ 611283 h 826530"/>
              <a:gd name="connsiteX8348" fmla="*/ 31186 w 891448"/>
              <a:gd name="connsiteY8348" fmla="*/ 611577 h 826530"/>
              <a:gd name="connsiteX8349" fmla="*/ 31408 w 891448"/>
              <a:gd name="connsiteY8349" fmla="*/ 614017 h 826530"/>
              <a:gd name="connsiteX8350" fmla="*/ 28677 w 891448"/>
              <a:gd name="connsiteY8350" fmla="*/ 613943 h 826530"/>
              <a:gd name="connsiteX8351" fmla="*/ 27417 w 891448"/>
              <a:gd name="connsiteY8351" fmla="*/ 616456 h 826530"/>
              <a:gd name="connsiteX8352" fmla="*/ 28082 w 891448"/>
              <a:gd name="connsiteY8352" fmla="*/ 618601 h 826530"/>
              <a:gd name="connsiteX8353" fmla="*/ 27714 w 891448"/>
              <a:gd name="connsiteY8353" fmla="*/ 621481 h 826530"/>
              <a:gd name="connsiteX8354" fmla="*/ 28822 w 891448"/>
              <a:gd name="connsiteY8354" fmla="*/ 624949 h 826530"/>
              <a:gd name="connsiteX8355" fmla="*/ 29413 w 891448"/>
              <a:gd name="connsiteY8355" fmla="*/ 627536 h 826530"/>
              <a:gd name="connsiteX8356" fmla="*/ 30893 w 891448"/>
              <a:gd name="connsiteY8356" fmla="*/ 627462 h 826530"/>
              <a:gd name="connsiteX8357" fmla="*/ 31780 w 891448"/>
              <a:gd name="connsiteY8357" fmla="*/ 628726 h 826530"/>
              <a:gd name="connsiteX8358" fmla="*/ 30672 w 891448"/>
              <a:gd name="connsiteY8358" fmla="*/ 630431 h 826530"/>
              <a:gd name="connsiteX8359" fmla="*/ 28011 w 891448"/>
              <a:gd name="connsiteY8359" fmla="*/ 629828 h 826530"/>
              <a:gd name="connsiteX8360" fmla="*/ 24906 w 891448"/>
              <a:gd name="connsiteY8360" fmla="*/ 623171 h 826530"/>
              <a:gd name="connsiteX8361" fmla="*/ 24611 w 891448"/>
              <a:gd name="connsiteY8361" fmla="*/ 620291 h 826530"/>
              <a:gd name="connsiteX8362" fmla="*/ 25206 w 891448"/>
              <a:gd name="connsiteY8362" fmla="*/ 618895 h 826530"/>
              <a:gd name="connsiteX8363" fmla="*/ 22837 w 891448"/>
              <a:gd name="connsiteY8363" fmla="*/ 618454 h 826530"/>
              <a:gd name="connsiteX8364" fmla="*/ 22249 w 891448"/>
              <a:gd name="connsiteY8364" fmla="*/ 616676 h 826530"/>
              <a:gd name="connsiteX8365" fmla="*/ 23060 w 891448"/>
              <a:gd name="connsiteY8365" fmla="*/ 615192 h 826530"/>
              <a:gd name="connsiteX8366" fmla="*/ 25425 w 891448"/>
              <a:gd name="connsiteY8366" fmla="*/ 615486 h 826530"/>
              <a:gd name="connsiteX8367" fmla="*/ 23578 w 891448"/>
              <a:gd name="connsiteY8367" fmla="*/ 613429 h 826530"/>
              <a:gd name="connsiteX8368" fmla="*/ 22321 w 891448"/>
              <a:gd name="connsiteY8368" fmla="*/ 612914 h 826530"/>
              <a:gd name="connsiteX8369" fmla="*/ 23503 w 891448"/>
              <a:gd name="connsiteY8369" fmla="*/ 610769 h 826530"/>
              <a:gd name="connsiteX8370" fmla="*/ 21949 w 891448"/>
              <a:gd name="connsiteY8370" fmla="*/ 608991 h 826530"/>
              <a:gd name="connsiteX8371" fmla="*/ 22248 w 891448"/>
              <a:gd name="connsiteY8371" fmla="*/ 607889 h 826530"/>
              <a:gd name="connsiteX8372" fmla="*/ 23945 w 891448"/>
              <a:gd name="connsiteY8372" fmla="*/ 608109 h 826530"/>
              <a:gd name="connsiteX8373" fmla="*/ 24907 w 891448"/>
              <a:gd name="connsiteY8373" fmla="*/ 608697 h 826530"/>
              <a:gd name="connsiteX8374" fmla="*/ 24834 w 891448"/>
              <a:gd name="connsiteY8374" fmla="*/ 606919 h 826530"/>
              <a:gd name="connsiteX8375" fmla="*/ 23503 w 891448"/>
              <a:gd name="connsiteY8375" fmla="*/ 605303 h 826530"/>
              <a:gd name="connsiteX8376" fmla="*/ 21801 w 891448"/>
              <a:gd name="connsiteY8376" fmla="*/ 604935 h 826530"/>
              <a:gd name="connsiteX8377" fmla="*/ 21656 w 891448"/>
              <a:gd name="connsiteY8377" fmla="*/ 603084 h 826530"/>
              <a:gd name="connsiteX8378" fmla="*/ 22836 w 891448"/>
              <a:gd name="connsiteY8378" fmla="*/ 601085 h 826530"/>
              <a:gd name="connsiteX8379" fmla="*/ 22836 w 891448"/>
              <a:gd name="connsiteY8379" fmla="*/ 601085 h 826530"/>
              <a:gd name="connsiteX8380" fmla="*/ 47521 w 891448"/>
              <a:gd name="connsiteY8380" fmla="*/ 590432 h 826530"/>
              <a:gd name="connsiteX8381" fmla="*/ 47152 w 891448"/>
              <a:gd name="connsiteY8381" fmla="*/ 588374 h 826530"/>
              <a:gd name="connsiteX8382" fmla="*/ 48703 w 891448"/>
              <a:gd name="connsiteY8382" fmla="*/ 587405 h 826530"/>
              <a:gd name="connsiteX8383" fmla="*/ 48777 w 891448"/>
              <a:gd name="connsiteY8383" fmla="*/ 589329 h 826530"/>
              <a:gd name="connsiteX8384" fmla="*/ 47521 w 891448"/>
              <a:gd name="connsiteY8384" fmla="*/ 590432 h 826530"/>
              <a:gd name="connsiteX8385" fmla="*/ 47521 w 891448"/>
              <a:gd name="connsiteY8385" fmla="*/ 590432 h 826530"/>
              <a:gd name="connsiteX8386" fmla="*/ 256407 w 891448"/>
              <a:gd name="connsiteY8386" fmla="*/ 277670 h 826530"/>
              <a:gd name="connsiteX8387" fmla="*/ 257664 w 891448"/>
              <a:gd name="connsiteY8387" fmla="*/ 278699 h 826530"/>
              <a:gd name="connsiteX8388" fmla="*/ 258589 w 891448"/>
              <a:gd name="connsiteY8388" fmla="*/ 278258 h 826530"/>
              <a:gd name="connsiteX8389" fmla="*/ 258553 w 891448"/>
              <a:gd name="connsiteY8389" fmla="*/ 277332 h 826530"/>
              <a:gd name="connsiteX8390" fmla="*/ 259515 w 891448"/>
              <a:gd name="connsiteY8390" fmla="*/ 276818 h 826530"/>
              <a:gd name="connsiteX8391" fmla="*/ 257258 w 891448"/>
              <a:gd name="connsiteY8391" fmla="*/ 276554 h 826530"/>
              <a:gd name="connsiteX8392" fmla="*/ 256407 w 891448"/>
              <a:gd name="connsiteY8392" fmla="*/ 277670 h 826530"/>
              <a:gd name="connsiteX8393" fmla="*/ 256407 w 891448"/>
              <a:gd name="connsiteY8393" fmla="*/ 277670 h 826530"/>
              <a:gd name="connsiteX8394" fmla="*/ 236782 w 891448"/>
              <a:gd name="connsiteY8394" fmla="*/ 257935 h 826530"/>
              <a:gd name="connsiteX8395" fmla="*/ 238039 w 891448"/>
              <a:gd name="connsiteY8395" fmla="*/ 258641 h 826530"/>
              <a:gd name="connsiteX8396" fmla="*/ 239965 w 891448"/>
              <a:gd name="connsiteY8396" fmla="*/ 257568 h 826530"/>
              <a:gd name="connsiteX8397" fmla="*/ 239929 w 891448"/>
              <a:gd name="connsiteY8397" fmla="*/ 255305 h 826530"/>
              <a:gd name="connsiteX8398" fmla="*/ 237708 w 891448"/>
              <a:gd name="connsiteY8398" fmla="*/ 256525 h 826530"/>
              <a:gd name="connsiteX8399" fmla="*/ 236782 w 891448"/>
              <a:gd name="connsiteY8399" fmla="*/ 257935 h 826530"/>
              <a:gd name="connsiteX8400" fmla="*/ 236782 w 891448"/>
              <a:gd name="connsiteY8400" fmla="*/ 257935 h 826530"/>
              <a:gd name="connsiteX8401" fmla="*/ 164545 w 891448"/>
              <a:gd name="connsiteY8401" fmla="*/ 264137 h 826530"/>
              <a:gd name="connsiteX8402" fmla="*/ 165546 w 891448"/>
              <a:gd name="connsiteY8402" fmla="*/ 264754 h 826530"/>
              <a:gd name="connsiteX8403" fmla="*/ 166658 w 891448"/>
              <a:gd name="connsiteY8403" fmla="*/ 263123 h 826530"/>
              <a:gd name="connsiteX8404" fmla="*/ 165769 w 891448"/>
              <a:gd name="connsiteY8404" fmla="*/ 262829 h 826530"/>
              <a:gd name="connsiteX8405" fmla="*/ 164545 w 891448"/>
              <a:gd name="connsiteY8405" fmla="*/ 264137 h 826530"/>
              <a:gd name="connsiteX8406" fmla="*/ 164545 w 891448"/>
              <a:gd name="connsiteY8406" fmla="*/ 264137 h 826530"/>
              <a:gd name="connsiteX8407" fmla="*/ 164213 w 891448"/>
              <a:gd name="connsiteY8407" fmla="*/ 267649 h 826530"/>
              <a:gd name="connsiteX8408" fmla="*/ 163729 w 891448"/>
              <a:gd name="connsiteY8408" fmla="*/ 266649 h 826530"/>
              <a:gd name="connsiteX8409" fmla="*/ 164770 w 891448"/>
              <a:gd name="connsiteY8409" fmla="*/ 266164 h 826530"/>
              <a:gd name="connsiteX8410" fmla="*/ 165327 w 891448"/>
              <a:gd name="connsiteY8410" fmla="*/ 267164 h 826530"/>
              <a:gd name="connsiteX8411" fmla="*/ 164213 w 891448"/>
              <a:gd name="connsiteY8411" fmla="*/ 267649 h 826530"/>
              <a:gd name="connsiteX8412" fmla="*/ 164213 w 891448"/>
              <a:gd name="connsiteY8412" fmla="*/ 267649 h 826530"/>
              <a:gd name="connsiteX8413" fmla="*/ 160522 w 891448"/>
              <a:gd name="connsiteY8413" fmla="*/ 273909 h 826530"/>
              <a:gd name="connsiteX8414" fmla="*/ 160669 w 891448"/>
              <a:gd name="connsiteY8414" fmla="*/ 277083 h 826530"/>
              <a:gd name="connsiteX8415" fmla="*/ 159484 w 891448"/>
              <a:gd name="connsiteY8415" fmla="*/ 278787 h 826530"/>
              <a:gd name="connsiteX8416" fmla="*/ 159856 w 891448"/>
              <a:gd name="connsiteY8416" fmla="*/ 280639 h 826530"/>
              <a:gd name="connsiteX8417" fmla="*/ 161851 w 891448"/>
              <a:gd name="connsiteY8417" fmla="*/ 280712 h 826530"/>
              <a:gd name="connsiteX8418" fmla="*/ 163253 w 891448"/>
              <a:gd name="connsiteY8418" fmla="*/ 279522 h 826530"/>
              <a:gd name="connsiteX8419" fmla="*/ 165028 w 891448"/>
              <a:gd name="connsiteY8419" fmla="*/ 279375 h 826530"/>
              <a:gd name="connsiteX8420" fmla="*/ 171901 w 891448"/>
              <a:gd name="connsiteY8420" fmla="*/ 273688 h 826530"/>
              <a:gd name="connsiteX8421" fmla="*/ 174931 w 891448"/>
              <a:gd name="connsiteY8421" fmla="*/ 272057 h 826530"/>
              <a:gd name="connsiteX8422" fmla="*/ 176263 w 891448"/>
              <a:gd name="connsiteY8422" fmla="*/ 269544 h 826530"/>
              <a:gd name="connsiteX8423" fmla="*/ 175006 w 891448"/>
              <a:gd name="connsiteY8423" fmla="*/ 270206 h 826530"/>
              <a:gd name="connsiteX8424" fmla="*/ 173895 w 891448"/>
              <a:gd name="connsiteY8424" fmla="*/ 269324 h 826530"/>
              <a:gd name="connsiteX8425" fmla="*/ 173453 w 891448"/>
              <a:gd name="connsiteY8425" fmla="*/ 265782 h 826530"/>
              <a:gd name="connsiteX8426" fmla="*/ 171973 w 891448"/>
              <a:gd name="connsiteY8426" fmla="*/ 266003 h 826530"/>
              <a:gd name="connsiteX8427" fmla="*/ 170717 w 891448"/>
              <a:gd name="connsiteY8427" fmla="*/ 268516 h 826530"/>
              <a:gd name="connsiteX8428" fmla="*/ 168723 w 891448"/>
              <a:gd name="connsiteY8428" fmla="*/ 269324 h 826530"/>
              <a:gd name="connsiteX8429" fmla="*/ 169094 w 891448"/>
              <a:gd name="connsiteY8429" fmla="*/ 270955 h 826530"/>
              <a:gd name="connsiteX8430" fmla="*/ 167466 w 891448"/>
              <a:gd name="connsiteY8430" fmla="*/ 270808 h 826530"/>
              <a:gd name="connsiteX8431" fmla="*/ 166726 w 891448"/>
              <a:gd name="connsiteY8431" fmla="*/ 271469 h 826530"/>
              <a:gd name="connsiteX8432" fmla="*/ 165989 w 891448"/>
              <a:gd name="connsiteY8432" fmla="*/ 273247 h 826530"/>
              <a:gd name="connsiteX8433" fmla="*/ 165030 w 891448"/>
              <a:gd name="connsiteY8433" fmla="*/ 271469 h 826530"/>
              <a:gd name="connsiteX8434" fmla="*/ 165843 w 891448"/>
              <a:gd name="connsiteY8434" fmla="*/ 270441 h 826530"/>
              <a:gd name="connsiteX8435" fmla="*/ 164586 w 891448"/>
              <a:gd name="connsiteY8435" fmla="*/ 269250 h 826530"/>
              <a:gd name="connsiteX8436" fmla="*/ 163330 w 891448"/>
              <a:gd name="connsiteY8436" fmla="*/ 270808 h 826530"/>
              <a:gd name="connsiteX8437" fmla="*/ 162591 w 891448"/>
              <a:gd name="connsiteY8437" fmla="*/ 270367 h 826530"/>
              <a:gd name="connsiteX8438" fmla="*/ 161631 w 891448"/>
              <a:gd name="connsiteY8438" fmla="*/ 272571 h 826530"/>
              <a:gd name="connsiteX8439" fmla="*/ 160522 w 891448"/>
              <a:gd name="connsiteY8439" fmla="*/ 273909 h 826530"/>
              <a:gd name="connsiteX8440" fmla="*/ 160522 w 891448"/>
              <a:gd name="connsiteY8440" fmla="*/ 273909 h 826530"/>
              <a:gd name="connsiteX8441" fmla="*/ 153127 w 891448"/>
              <a:gd name="connsiteY8441" fmla="*/ 280183 h 826530"/>
              <a:gd name="connsiteX8442" fmla="*/ 153796 w 891448"/>
              <a:gd name="connsiteY8442" fmla="*/ 278346 h 826530"/>
              <a:gd name="connsiteX8443" fmla="*/ 153869 w 891448"/>
              <a:gd name="connsiteY8443" fmla="*/ 274202 h 826530"/>
              <a:gd name="connsiteX8444" fmla="*/ 151725 w 891448"/>
              <a:gd name="connsiteY8444" fmla="*/ 276128 h 826530"/>
              <a:gd name="connsiteX8445" fmla="*/ 151357 w 891448"/>
              <a:gd name="connsiteY8445" fmla="*/ 277964 h 826530"/>
              <a:gd name="connsiteX8446" fmla="*/ 150545 w 891448"/>
              <a:gd name="connsiteY8446" fmla="*/ 278640 h 826530"/>
              <a:gd name="connsiteX8447" fmla="*/ 151285 w 891448"/>
              <a:gd name="connsiteY8447" fmla="*/ 279301 h 826530"/>
              <a:gd name="connsiteX8448" fmla="*/ 153127 w 891448"/>
              <a:gd name="connsiteY8448" fmla="*/ 280183 h 826530"/>
              <a:gd name="connsiteX8449" fmla="*/ 153127 w 891448"/>
              <a:gd name="connsiteY8449" fmla="*/ 280183 h 826530"/>
              <a:gd name="connsiteX8450" fmla="*/ 153571 w 891448"/>
              <a:gd name="connsiteY8450" fmla="*/ 281594 h 826530"/>
              <a:gd name="connsiteX8451" fmla="*/ 154902 w 891448"/>
              <a:gd name="connsiteY8451" fmla="*/ 280859 h 826530"/>
              <a:gd name="connsiteX8452" fmla="*/ 155568 w 891448"/>
              <a:gd name="connsiteY8452" fmla="*/ 279522 h 826530"/>
              <a:gd name="connsiteX8453" fmla="*/ 154608 w 891448"/>
              <a:gd name="connsiteY8453" fmla="*/ 277303 h 826530"/>
              <a:gd name="connsiteX8454" fmla="*/ 154755 w 891448"/>
              <a:gd name="connsiteY8454" fmla="*/ 273468 h 826530"/>
              <a:gd name="connsiteX8455" fmla="*/ 155937 w 891448"/>
              <a:gd name="connsiteY8455" fmla="*/ 272204 h 826530"/>
              <a:gd name="connsiteX8456" fmla="*/ 156974 w 891448"/>
              <a:gd name="connsiteY8456" fmla="*/ 272939 h 826530"/>
              <a:gd name="connsiteX8457" fmla="*/ 157268 w 891448"/>
              <a:gd name="connsiteY8457" fmla="*/ 271616 h 826530"/>
              <a:gd name="connsiteX8458" fmla="*/ 158376 w 891448"/>
              <a:gd name="connsiteY8458" fmla="*/ 271102 h 826530"/>
              <a:gd name="connsiteX8459" fmla="*/ 159264 w 891448"/>
              <a:gd name="connsiteY8459" fmla="*/ 273306 h 826530"/>
              <a:gd name="connsiteX8460" fmla="*/ 158970 w 891448"/>
              <a:gd name="connsiteY8460" fmla="*/ 278273 h 826530"/>
              <a:gd name="connsiteX8461" fmla="*/ 157935 w 891448"/>
              <a:gd name="connsiteY8461" fmla="*/ 279816 h 826530"/>
              <a:gd name="connsiteX8462" fmla="*/ 158823 w 891448"/>
              <a:gd name="connsiteY8462" fmla="*/ 281447 h 826530"/>
              <a:gd name="connsiteX8463" fmla="*/ 156088 w 891448"/>
              <a:gd name="connsiteY8463" fmla="*/ 282843 h 826530"/>
              <a:gd name="connsiteX8464" fmla="*/ 153571 w 891448"/>
              <a:gd name="connsiteY8464" fmla="*/ 281594 h 826530"/>
              <a:gd name="connsiteX8465" fmla="*/ 153571 w 891448"/>
              <a:gd name="connsiteY8465" fmla="*/ 281594 h 826530"/>
              <a:gd name="connsiteX8466" fmla="*/ 156751 w 891448"/>
              <a:gd name="connsiteY8466" fmla="*/ 292012 h 826530"/>
              <a:gd name="connsiteX8467" fmla="*/ 157862 w 891448"/>
              <a:gd name="connsiteY8467" fmla="*/ 290234 h 826530"/>
              <a:gd name="connsiteX8468" fmla="*/ 156679 w 891448"/>
              <a:gd name="connsiteY8468" fmla="*/ 286840 h 826530"/>
              <a:gd name="connsiteX8469" fmla="*/ 156679 w 891448"/>
              <a:gd name="connsiteY8469" fmla="*/ 283666 h 826530"/>
              <a:gd name="connsiteX8470" fmla="*/ 154460 w 891448"/>
              <a:gd name="connsiteY8470" fmla="*/ 283666 h 826530"/>
              <a:gd name="connsiteX8471" fmla="*/ 151799 w 891448"/>
              <a:gd name="connsiteY8471" fmla="*/ 281080 h 826530"/>
              <a:gd name="connsiteX8472" fmla="*/ 150617 w 891448"/>
              <a:gd name="connsiteY8472" fmla="*/ 281300 h 826530"/>
              <a:gd name="connsiteX8473" fmla="*/ 150617 w 891448"/>
              <a:gd name="connsiteY8473" fmla="*/ 282696 h 826530"/>
              <a:gd name="connsiteX8474" fmla="*/ 154388 w 891448"/>
              <a:gd name="connsiteY8474" fmla="*/ 285885 h 826530"/>
              <a:gd name="connsiteX8475" fmla="*/ 151725 w 891448"/>
              <a:gd name="connsiteY8475" fmla="*/ 285517 h 826530"/>
              <a:gd name="connsiteX8476" fmla="*/ 151725 w 891448"/>
              <a:gd name="connsiteY8476" fmla="*/ 286693 h 826530"/>
              <a:gd name="connsiteX8477" fmla="*/ 153869 w 891448"/>
              <a:gd name="connsiteY8477" fmla="*/ 288398 h 826530"/>
              <a:gd name="connsiteX8478" fmla="*/ 156751 w 891448"/>
              <a:gd name="connsiteY8478" fmla="*/ 292012 h 826530"/>
              <a:gd name="connsiteX8479" fmla="*/ 156751 w 891448"/>
              <a:gd name="connsiteY8479" fmla="*/ 292012 h 826530"/>
              <a:gd name="connsiteX8480" fmla="*/ 133816 w 891448"/>
              <a:gd name="connsiteY8480" fmla="*/ 254820 h 826530"/>
              <a:gd name="connsiteX8481" fmla="*/ 135333 w 891448"/>
              <a:gd name="connsiteY8481" fmla="*/ 257157 h 826530"/>
              <a:gd name="connsiteX8482" fmla="*/ 136631 w 891448"/>
              <a:gd name="connsiteY8482" fmla="*/ 256745 h 826530"/>
              <a:gd name="connsiteX8483" fmla="*/ 138519 w 891448"/>
              <a:gd name="connsiteY8483" fmla="*/ 257818 h 826530"/>
              <a:gd name="connsiteX8484" fmla="*/ 139258 w 891448"/>
              <a:gd name="connsiteY8484" fmla="*/ 257304 h 826530"/>
              <a:gd name="connsiteX8485" fmla="*/ 137150 w 891448"/>
              <a:gd name="connsiteY8485" fmla="*/ 254453 h 826530"/>
              <a:gd name="connsiteX8486" fmla="*/ 135150 w 891448"/>
              <a:gd name="connsiteY8486" fmla="*/ 253747 h 826530"/>
              <a:gd name="connsiteX8487" fmla="*/ 133816 w 891448"/>
              <a:gd name="connsiteY8487" fmla="*/ 254820 h 826530"/>
              <a:gd name="connsiteX8488" fmla="*/ 133816 w 891448"/>
              <a:gd name="connsiteY8488" fmla="*/ 254820 h 826530"/>
              <a:gd name="connsiteX8489" fmla="*/ 91061 w 891448"/>
              <a:gd name="connsiteY8489" fmla="*/ 693000 h 826530"/>
              <a:gd name="connsiteX8490" fmla="*/ 91050 w 891448"/>
              <a:gd name="connsiteY8490" fmla="*/ 692942 h 826530"/>
              <a:gd name="connsiteX8491" fmla="*/ 89496 w 891448"/>
              <a:gd name="connsiteY8491" fmla="*/ 692648 h 826530"/>
              <a:gd name="connsiteX8492" fmla="*/ 88831 w 891448"/>
              <a:gd name="connsiteY8492" fmla="*/ 689180 h 826530"/>
              <a:gd name="connsiteX8493" fmla="*/ 90756 w 891448"/>
              <a:gd name="connsiteY8493" fmla="*/ 685036 h 826530"/>
              <a:gd name="connsiteX8494" fmla="*/ 91346 w 891448"/>
              <a:gd name="connsiteY8494" fmla="*/ 682450 h 826530"/>
              <a:gd name="connsiteX8495" fmla="*/ 90090 w 891448"/>
              <a:gd name="connsiteY8495" fmla="*/ 683625 h 826530"/>
              <a:gd name="connsiteX8496" fmla="*/ 87726 w 891448"/>
              <a:gd name="connsiteY8496" fmla="*/ 684448 h 826530"/>
              <a:gd name="connsiteX8497" fmla="*/ 85210 w 891448"/>
              <a:gd name="connsiteY8497" fmla="*/ 685844 h 826530"/>
              <a:gd name="connsiteX8498" fmla="*/ 83363 w 891448"/>
              <a:gd name="connsiteY8498" fmla="*/ 683184 h 826530"/>
              <a:gd name="connsiteX8499" fmla="*/ 83438 w 891448"/>
              <a:gd name="connsiteY8499" fmla="*/ 681127 h 826530"/>
              <a:gd name="connsiteX8500" fmla="*/ 84544 w 891448"/>
              <a:gd name="connsiteY8500" fmla="*/ 681348 h 826530"/>
              <a:gd name="connsiteX8501" fmla="*/ 85285 w 891448"/>
              <a:gd name="connsiteY8501" fmla="*/ 683037 h 826530"/>
              <a:gd name="connsiteX8502" fmla="*/ 86244 w 891448"/>
              <a:gd name="connsiteY8502" fmla="*/ 683258 h 826530"/>
              <a:gd name="connsiteX8503" fmla="*/ 86394 w 891448"/>
              <a:gd name="connsiteY8503" fmla="*/ 682082 h 826530"/>
              <a:gd name="connsiteX8504" fmla="*/ 85430 w 891448"/>
              <a:gd name="connsiteY8504" fmla="*/ 680378 h 826530"/>
              <a:gd name="connsiteX8505" fmla="*/ 84915 w 891448"/>
              <a:gd name="connsiteY8505" fmla="*/ 678688 h 826530"/>
              <a:gd name="connsiteX8506" fmla="*/ 83438 w 891448"/>
              <a:gd name="connsiteY8506" fmla="*/ 678688 h 826530"/>
              <a:gd name="connsiteX8507" fmla="*/ 82106 w 891448"/>
              <a:gd name="connsiteY8507" fmla="*/ 679569 h 826530"/>
              <a:gd name="connsiteX8508" fmla="*/ 79965 w 891448"/>
              <a:gd name="connsiteY8508" fmla="*/ 678541 h 826530"/>
              <a:gd name="connsiteX8509" fmla="*/ 78486 w 891448"/>
              <a:gd name="connsiteY8509" fmla="*/ 675866 h 826530"/>
              <a:gd name="connsiteX8510" fmla="*/ 78559 w 891448"/>
              <a:gd name="connsiteY8510" fmla="*/ 674911 h 826530"/>
              <a:gd name="connsiteX8511" fmla="*/ 81147 w 891448"/>
              <a:gd name="connsiteY8511" fmla="*/ 673133 h 826530"/>
              <a:gd name="connsiteX8512" fmla="*/ 82252 w 891448"/>
              <a:gd name="connsiteY8512" fmla="*/ 670694 h 826530"/>
              <a:gd name="connsiteX8513" fmla="*/ 83583 w 891448"/>
              <a:gd name="connsiteY8513" fmla="*/ 669371 h 826530"/>
              <a:gd name="connsiteX8514" fmla="*/ 82993 w 891448"/>
              <a:gd name="connsiteY8514" fmla="*/ 668784 h 826530"/>
              <a:gd name="connsiteX8515" fmla="*/ 81072 w 891448"/>
              <a:gd name="connsiteY8515" fmla="*/ 669371 h 826530"/>
              <a:gd name="connsiteX8516" fmla="*/ 78853 w 891448"/>
              <a:gd name="connsiteY8516" fmla="*/ 669371 h 826530"/>
              <a:gd name="connsiteX8517" fmla="*/ 78336 w 891448"/>
              <a:gd name="connsiteY8517" fmla="*/ 668548 h 826530"/>
              <a:gd name="connsiteX8518" fmla="*/ 79816 w 891448"/>
              <a:gd name="connsiteY8518" fmla="*/ 667006 h 826530"/>
              <a:gd name="connsiteX8519" fmla="*/ 81589 w 891448"/>
              <a:gd name="connsiteY8519" fmla="*/ 664272 h 826530"/>
              <a:gd name="connsiteX8520" fmla="*/ 81660 w 891448"/>
              <a:gd name="connsiteY8520" fmla="*/ 661392 h 826530"/>
              <a:gd name="connsiteX8521" fmla="*/ 82474 w 891448"/>
              <a:gd name="connsiteY8521" fmla="*/ 660349 h 826530"/>
              <a:gd name="connsiteX8522" fmla="*/ 82474 w 891448"/>
              <a:gd name="connsiteY8522" fmla="*/ 659100 h 826530"/>
              <a:gd name="connsiteX8523" fmla="*/ 81217 w 891448"/>
              <a:gd name="connsiteY8523" fmla="*/ 659467 h 826530"/>
              <a:gd name="connsiteX8524" fmla="*/ 80403 w 891448"/>
              <a:gd name="connsiteY8524" fmla="*/ 661157 h 826530"/>
              <a:gd name="connsiteX8525" fmla="*/ 80134 w 891448"/>
              <a:gd name="connsiteY8525" fmla="*/ 664743 h 826530"/>
              <a:gd name="connsiteX8526" fmla="*/ 77874 w 891448"/>
              <a:gd name="connsiteY8526" fmla="*/ 667814 h 826530"/>
              <a:gd name="connsiteX8527" fmla="*/ 76618 w 891448"/>
              <a:gd name="connsiteY8527" fmla="*/ 668034 h 826530"/>
              <a:gd name="connsiteX8528" fmla="*/ 75432 w 891448"/>
              <a:gd name="connsiteY8528" fmla="*/ 667226 h 826530"/>
              <a:gd name="connsiteX8529" fmla="*/ 74320 w 891448"/>
              <a:gd name="connsiteY8529" fmla="*/ 666815 h 826530"/>
              <a:gd name="connsiteX8530" fmla="*/ 74286 w 891448"/>
              <a:gd name="connsiteY8530" fmla="*/ 665771 h 826530"/>
              <a:gd name="connsiteX8531" fmla="*/ 74985 w 891448"/>
              <a:gd name="connsiteY8531" fmla="*/ 664889 h 826530"/>
              <a:gd name="connsiteX8532" fmla="*/ 74985 w 891448"/>
              <a:gd name="connsiteY8532" fmla="*/ 663964 h 826530"/>
              <a:gd name="connsiteX8533" fmla="*/ 73321 w 891448"/>
              <a:gd name="connsiteY8533" fmla="*/ 665036 h 826530"/>
              <a:gd name="connsiteX8534" fmla="*/ 72395 w 891448"/>
              <a:gd name="connsiteY8534" fmla="*/ 666300 h 826530"/>
              <a:gd name="connsiteX8535" fmla="*/ 71766 w 891448"/>
              <a:gd name="connsiteY8535" fmla="*/ 666330 h 826530"/>
              <a:gd name="connsiteX8536" fmla="*/ 71249 w 891448"/>
              <a:gd name="connsiteY8536" fmla="*/ 665183 h 826530"/>
              <a:gd name="connsiteX8537" fmla="*/ 70138 w 891448"/>
              <a:gd name="connsiteY8537" fmla="*/ 665477 h 826530"/>
              <a:gd name="connsiteX8538" fmla="*/ 69062 w 891448"/>
              <a:gd name="connsiteY8538" fmla="*/ 666374 h 826530"/>
              <a:gd name="connsiteX8539" fmla="*/ 67657 w 891448"/>
              <a:gd name="connsiteY8539" fmla="*/ 665580 h 826530"/>
              <a:gd name="connsiteX8540" fmla="*/ 67619 w 891448"/>
              <a:gd name="connsiteY8540" fmla="*/ 664845 h 826530"/>
              <a:gd name="connsiteX8541" fmla="*/ 69062 w 891448"/>
              <a:gd name="connsiteY8541" fmla="*/ 663258 h 826530"/>
              <a:gd name="connsiteX8542" fmla="*/ 70728 w 891448"/>
              <a:gd name="connsiteY8542" fmla="*/ 663141 h 826530"/>
              <a:gd name="connsiteX8543" fmla="*/ 73162 w 891448"/>
              <a:gd name="connsiteY8543" fmla="*/ 662494 h 826530"/>
              <a:gd name="connsiteX8544" fmla="*/ 75823 w 891448"/>
              <a:gd name="connsiteY8544" fmla="*/ 660569 h 826530"/>
              <a:gd name="connsiteX8545" fmla="*/ 76783 w 891448"/>
              <a:gd name="connsiteY8545" fmla="*/ 658644 h 826530"/>
              <a:gd name="connsiteX8546" fmla="*/ 76709 w 891448"/>
              <a:gd name="connsiteY8546" fmla="*/ 656499 h 826530"/>
              <a:gd name="connsiteX8547" fmla="*/ 76415 w 891448"/>
              <a:gd name="connsiteY8547" fmla="*/ 658277 h 826530"/>
              <a:gd name="connsiteX8548" fmla="*/ 74567 w 891448"/>
              <a:gd name="connsiteY8548" fmla="*/ 659526 h 826530"/>
              <a:gd name="connsiteX8549" fmla="*/ 73385 w 891448"/>
              <a:gd name="connsiteY8549" fmla="*/ 661671 h 826530"/>
              <a:gd name="connsiteX8550" fmla="*/ 72276 w 891448"/>
              <a:gd name="connsiteY8550" fmla="*/ 662421 h 826530"/>
              <a:gd name="connsiteX8551" fmla="*/ 69466 w 891448"/>
              <a:gd name="connsiteY8551" fmla="*/ 661451 h 826530"/>
              <a:gd name="connsiteX8552" fmla="*/ 68875 w 891448"/>
              <a:gd name="connsiteY8552" fmla="*/ 659982 h 826530"/>
              <a:gd name="connsiteX8553" fmla="*/ 67103 w 891448"/>
              <a:gd name="connsiteY8553" fmla="*/ 659835 h 826530"/>
              <a:gd name="connsiteX8554" fmla="*/ 67103 w 891448"/>
              <a:gd name="connsiteY8554" fmla="*/ 659100 h 826530"/>
              <a:gd name="connsiteX8555" fmla="*/ 68579 w 891448"/>
              <a:gd name="connsiteY8555" fmla="*/ 658497 h 826530"/>
              <a:gd name="connsiteX8556" fmla="*/ 67769 w 891448"/>
              <a:gd name="connsiteY8556" fmla="*/ 657763 h 826530"/>
              <a:gd name="connsiteX8557" fmla="*/ 65178 w 891448"/>
              <a:gd name="connsiteY8557" fmla="*/ 658277 h 826530"/>
              <a:gd name="connsiteX8558" fmla="*/ 63554 w 891448"/>
              <a:gd name="connsiteY8558" fmla="*/ 657395 h 826530"/>
              <a:gd name="connsiteX8559" fmla="*/ 62148 w 891448"/>
              <a:gd name="connsiteY8559" fmla="*/ 657542 h 826530"/>
              <a:gd name="connsiteX8560" fmla="*/ 61779 w 891448"/>
              <a:gd name="connsiteY8560" fmla="*/ 659100 h 826530"/>
              <a:gd name="connsiteX8561" fmla="*/ 59415 w 891448"/>
              <a:gd name="connsiteY8561" fmla="*/ 657469 h 826530"/>
              <a:gd name="connsiteX8562" fmla="*/ 58455 w 891448"/>
              <a:gd name="connsiteY8562" fmla="*/ 655470 h 826530"/>
              <a:gd name="connsiteX8563" fmla="*/ 59196 w 891448"/>
              <a:gd name="connsiteY8563" fmla="*/ 654735 h 826530"/>
              <a:gd name="connsiteX8564" fmla="*/ 60449 w 891448"/>
              <a:gd name="connsiteY8564" fmla="*/ 655691 h 826530"/>
              <a:gd name="connsiteX8565" fmla="*/ 62817 w 891448"/>
              <a:gd name="connsiteY8565" fmla="*/ 656293 h 826530"/>
              <a:gd name="connsiteX8566" fmla="*/ 65178 w 891448"/>
              <a:gd name="connsiteY8566" fmla="*/ 655838 h 826530"/>
              <a:gd name="connsiteX8567" fmla="*/ 65328 w 891448"/>
              <a:gd name="connsiteY8567" fmla="*/ 654809 h 826530"/>
              <a:gd name="connsiteX8568" fmla="*/ 64220 w 891448"/>
              <a:gd name="connsiteY8568" fmla="*/ 654956 h 826530"/>
              <a:gd name="connsiteX8569" fmla="*/ 61482 w 891448"/>
              <a:gd name="connsiteY8569" fmla="*/ 654883 h 826530"/>
              <a:gd name="connsiteX8570" fmla="*/ 60820 w 891448"/>
              <a:gd name="connsiteY8570" fmla="*/ 654368 h 826530"/>
              <a:gd name="connsiteX8571" fmla="*/ 61192 w 891448"/>
              <a:gd name="connsiteY8571" fmla="*/ 653854 h 826530"/>
              <a:gd name="connsiteX8572" fmla="*/ 62961 w 891448"/>
              <a:gd name="connsiteY8572" fmla="*/ 654295 h 826530"/>
              <a:gd name="connsiteX8573" fmla="*/ 64958 w 891448"/>
              <a:gd name="connsiteY8573" fmla="*/ 653854 h 826530"/>
              <a:gd name="connsiteX8574" fmla="*/ 65253 w 891448"/>
              <a:gd name="connsiteY8574" fmla="*/ 652957 h 826530"/>
              <a:gd name="connsiteX8575" fmla="*/ 62667 w 891448"/>
              <a:gd name="connsiteY8575" fmla="*/ 653031 h 826530"/>
              <a:gd name="connsiteX8576" fmla="*/ 61338 w 891448"/>
              <a:gd name="connsiteY8576" fmla="*/ 652223 h 826530"/>
              <a:gd name="connsiteX8577" fmla="*/ 59120 w 891448"/>
              <a:gd name="connsiteY8577" fmla="*/ 652737 h 826530"/>
              <a:gd name="connsiteX8578" fmla="*/ 57715 w 891448"/>
              <a:gd name="connsiteY8578" fmla="*/ 652737 h 826530"/>
              <a:gd name="connsiteX8579" fmla="*/ 56752 w 891448"/>
              <a:gd name="connsiteY8579" fmla="*/ 651929 h 826530"/>
              <a:gd name="connsiteX8580" fmla="*/ 57198 w 891448"/>
              <a:gd name="connsiteY8580" fmla="*/ 650151 h 826530"/>
              <a:gd name="connsiteX8581" fmla="*/ 59045 w 891448"/>
              <a:gd name="connsiteY8581" fmla="*/ 649710 h 826530"/>
              <a:gd name="connsiteX8582" fmla="*/ 60304 w 891448"/>
              <a:gd name="connsiteY8582" fmla="*/ 650592 h 826530"/>
              <a:gd name="connsiteX8583" fmla="*/ 62297 w 891448"/>
              <a:gd name="connsiteY8583" fmla="*/ 650739 h 826530"/>
              <a:gd name="connsiteX8584" fmla="*/ 63479 w 891448"/>
              <a:gd name="connsiteY8584" fmla="*/ 649636 h 826530"/>
              <a:gd name="connsiteX8585" fmla="*/ 61482 w 891448"/>
              <a:gd name="connsiteY8585" fmla="*/ 649636 h 826530"/>
              <a:gd name="connsiteX8586" fmla="*/ 60006 w 891448"/>
              <a:gd name="connsiteY8586" fmla="*/ 648828 h 826530"/>
              <a:gd name="connsiteX8587" fmla="*/ 57568 w 891448"/>
              <a:gd name="connsiteY8587" fmla="*/ 648755 h 826530"/>
              <a:gd name="connsiteX8588" fmla="*/ 57791 w 891448"/>
              <a:gd name="connsiteY8588" fmla="*/ 648005 h 826530"/>
              <a:gd name="connsiteX8589" fmla="*/ 60673 w 891448"/>
              <a:gd name="connsiteY8589" fmla="*/ 647271 h 826530"/>
              <a:gd name="connsiteX8590" fmla="*/ 61778 w 891448"/>
              <a:gd name="connsiteY8590" fmla="*/ 647785 h 826530"/>
              <a:gd name="connsiteX8591" fmla="*/ 63034 w 891448"/>
              <a:gd name="connsiteY8591" fmla="*/ 647418 h 826530"/>
              <a:gd name="connsiteX8592" fmla="*/ 62667 w 891448"/>
              <a:gd name="connsiteY8592" fmla="*/ 646462 h 826530"/>
              <a:gd name="connsiteX8593" fmla="*/ 62667 w 891448"/>
              <a:gd name="connsiteY8593" fmla="*/ 645419 h 826530"/>
              <a:gd name="connsiteX8594" fmla="*/ 63848 w 891448"/>
              <a:gd name="connsiteY8594" fmla="*/ 644317 h 826530"/>
              <a:gd name="connsiteX8595" fmla="*/ 66433 w 891448"/>
              <a:gd name="connsiteY8595" fmla="*/ 644317 h 826530"/>
              <a:gd name="connsiteX8596" fmla="*/ 68207 w 891448"/>
              <a:gd name="connsiteY8596" fmla="*/ 644684 h 826530"/>
              <a:gd name="connsiteX8597" fmla="*/ 68800 w 891448"/>
              <a:gd name="connsiteY8597" fmla="*/ 644096 h 826530"/>
              <a:gd name="connsiteX8598" fmla="*/ 65622 w 891448"/>
              <a:gd name="connsiteY8598" fmla="*/ 643656 h 826530"/>
              <a:gd name="connsiteX8599" fmla="*/ 64662 w 891448"/>
              <a:gd name="connsiteY8599" fmla="*/ 642612 h 826530"/>
              <a:gd name="connsiteX8600" fmla="*/ 63700 w 891448"/>
              <a:gd name="connsiteY8600" fmla="*/ 642318 h 826530"/>
              <a:gd name="connsiteX8601" fmla="*/ 62667 w 891448"/>
              <a:gd name="connsiteY8601" fmla="*/ 643950 h 826530"/>
              <a:gd name="connsiteX8602" fmla="*/ 60818 w 891448"/>
              <a:gd name="connsiteY8602" fmla="*/ 644831 h 826530"/>
              <a:gd name="connsiteX8603" fmla="*/ 59487 w 891448"/>
              <a:gd name="connsiteY8603" fmla="*/ 645786 h 826530"/>
              <a:gd name="connsiteX8604" fmla="*/ 58823 w 891448"/>
              <a:gd name="connsiteY8604" fmla="*/ 645199 h 826530"/>
              <a:gd name="connsiteX8605" fmla="*/ 58971 w 891448"/>
              <a:gd name="connsiteY8605" fmla="*/ 643714 h 826530"/>
              <a:gd name="connsiteX8606" fmla="*/ 58674 w 891448"/>
              <a:gd name="connsiteY8606" fmla="*/ 642245 h 826530"/>
              <a:gd name="connsiteX8607" fmla="*/ 59413 w 891448"/>
              <a:gd name="connsiteY8607" fmla="*/ 640614 h 826530"/>
              <a:gd name="connsiteX8608" fmla="*/ 62001 w 891448"/>
              <a:gd name="connsiteY8608" fmla="*/ 639365 h 826530"/>
              <a:gd name="connsiteX8609" fmla="*/ 63109 w 891448"/>
              <a:gd name="connsiteY8609" fmla="*/ 637954 h 826530"/>
              <a:gd name="connsiteX8610" fmla="*/ 67839 w 891448"/>
              <a:gd name="connsiteY8610" fmla="*/ 634486 h 826530"/>
              <a:gd name="connsiteX8611" fmla="*/ 69315 w 891448"/>
              <a:gd name="connsiteY8611" fmla="*/ 633752 h 826530"/>
              <a:gd name="connsiteX8612" fmla="*/ 70129 w 891448"/>
              <a:gd name="connsiteY8612" fmla="*/ 635001 h 826530"/>
              <a:gd name="connsiteX8613" fmla="*/ 70202 w 891448"/>
              <a:gd name="connsiteY8613" fmla="*/ 637807 h 826530"/>
              <a:gd name="connsiteX8614" fmla="*/ 71313 w 891448"/>
              <a:gd name="connsiteY8614" fmla="*/ 639438 h 826530"/>
              <a:gd name="connsiteX8615" fmla="*/ 71977 w 891448"/>
              <a:gd name="connsiteY8615" fmla="*/ 638924 h 826530"/>
              <a:gd name="connsiteX8616" fmla="*/ 71313 w 891448"/>
              <a:gd name="connsiteY8616" fmla="*/ 636411 h 826530"/>
              <a:gd name="connsiteX8617" fmla="*/ 71313 w 891448"/>
              <a:gd name="connsiteY8617" fmla="*/ 633443 h 826530"/>
              <a:gd name="connsiteX8618" fmla="*/ 73235 w 891448"/>
              <a:gd name="connsiteY8618" fmla="*/ 632635 h 826530"/>
              <a:gd name="connsiteX8619" fmla="*/ 75525 w 891448"/>
              <a:gd name="connsiteY8619" fmla="*/ 632635 h 826530"/>
              <a:gd name="connsiteX8620" fmla="*/ 73678 w 891448"/>
              <a:gd name="connsiteY8620" fmla="*/ 632047 h 826530"/>
              <a:gd name="connsiteX8621" fmla="*/ 71313 w 891448"/>
              <a:gd name="connsiteY8621" fmla="*/ 632047 h 826530"/>
              <a:gd name="connsiteX8622" fmla="*/ 69911 w 891448"/>
              <a:gd name="connsiteY8622" fmla="*/ 632488 h 826530"/>
              <a:gd name="connsiteX8623" fmla="*/ 68947 w 891448"/>
              <a:gd name="connsiteY8623" fmla="*/ 631312 h 826530"/>
              <a:gd name="connsiteX8624" fmla="*/ 69465 w 891448"/>
              <a:gd name="connsiteY8624" fmla="*/ 629975 h 826530"/>
              <a:gd name="connsiteX8625" fmla="*/ 71532 w 891448"/>
              <a:gd name="connsiteY8625" fmla="*/ 629167 h 826530"/>
              <a:gd name="connsiteX8626" fmla="*/ 73604 w 891448"/>
              <a:gd name="connsiteY8626" fmla="*/ 627683 h 826530"/>
              <a:gd name="connsiteX8627" fmla="*/ 75154 w 891448"/>
              <a:gd name="connsiteY8627" fmla="*/ 625096 h 826530"/>
              <a:gd name="connsiteX8628" fmla="*/ 74637 w 891448"/>
              <a:gd name="connsiteY8628" fmla="*/ 623612 h 826530"/>
              <a:gd name="connsiteX8629" fmla="*/ 73971 w 891448"/>
              <a:gd name="connsiteY8629" fmla="*/ 623994 h 826530"/>
              <a:gd name="connsiteX8630" fmla="*/ 73457 w 891448"/>
              <a:gd name="connsiteY8630" fmla="*/ 625758 h 826530"/>
              <a:gd name="connsiteX8631" fmla="*/ 71756 w 891448"/>
              <a:gd name="connsiteY8631" fmla="*/ 627315 h 826530"/>
              <a:gd name="connsiteX8632" fmla="*/ 69688 w 891448"/>
              <a:gd name="connsiteY8632" fmla="*/ 627462 h 826530"/>
              <a:gd name="connsiteX8633" fmla="*/ 67769 w 891448"/>
              <a:gd name="connsiteY8633" fmla="*/ 630048 h 826530"/>
              <a:gd name="connsiteX8634" fmla="*/ 64884 w 891448"/>
              <a:gd name="connsiteY8634" fmla="*/ 632194 h 826530"/>
              <a:gd name="connsiteX8635" fmla="*/ 62003 w 891448"/>
              <a:gd name="connsiteY8635" fmla="*/ 633223 h 826530"/>
              <a:gd name="connsiteX8636" fmla="*/ 60598 w 891448"/>
              <a:gd name="connsiteY8636" fmla="*/ 631444 h 826530"/>
              <a:gd name="connsiteX8637" fmla="*/ 61040 w 891448"/>
              <a:gd name="connsiteY8637" fmla="*/ 630489 h 826530"/>
              <a:gd name="connsiteX8638" fmla="*/ 62668 w 891448"/>
              <a:gd name="connsiteY8638" fmla="*/ 630048 h 826530"/>
              <a:gd name="connsiteX8639" fmla="*/ 61115 w 891448"/>
              <a:gd name="connsiteY8639" fmla="*/ 629681 h 826530"/>
              <a:gd name="connsiteX8640" fmla="*/ 58233 w 891448"/>
              <a:gd name="connsiteY8640" fmla="*/ 630710 h 826530"/>
              <a:gd name="connsiteX8641" fmla="*/ 57199 w 891448"/>
              <a:gd name="connsiteY8641" fmla="*/ 629754 h 826530"/>
              <a:gd name="connsiteX8642" fmla="*/ 57644 w 891448"/>
              <a:gd name="connsiteY8642" fmla="*/ 628799 h 826530"/>
              <a:gd name="connsiteX8643" fmla="*/ 60154 w 891448"/>
              <a:gd name="connsiteY8643" fmla="*/ 627095 h 826530"/>
              <a:gd name="connsiteX8644" fmla="*/ 61853 w 891448"/>
              <a:gd name="connsiteY8644" fmla="*/ 626272 h 826530"/>
              <a:gd name="connsiteX8645" fmla="*/ 63556 w 891448"/>
              <a:gd name="connsiteY8645" fmla="*/ 626581 h 826530"/>
              <a:gd name="connsiteX8646" fmla="*/ 64222 w 891448"/>
              <a:gd name="connsiteY8646" fmla="*/ 625758 h 826530"/>
              <a:gd name="connsiteX8647" fmla="*/ 64292 w 891448"/>
              <a:gd name="connsiteY8647" fmla="*/ 624802 h 826530"/>
              <a:gd name="connsiteX8648" fmla="*/ 63111 w 891448"/>
              <a:gd name="connsiteY8648" fmla="*/ 623921 h 826530"/>
              <a:gd name="connsiteX8649" fmla="*/ 63479 w 891448"/>
              <a:gd name="connsiteY8649" fmla="*/ 623098 h 826530"/>
              <a:gd name="connsiteX8650" fmla="*/ 64439 w 891448"/>
              <a:gd name="connsiteY8650" fmla="*/ 622216 h 826530"/>
              <a:gd name="connsiteX8651" fmla="*/ 63625 w 891448"/>
              <a:gd name="connsiteY8651" fmla="*/ 621408 h 826530"/>
              <a:gd name="connsiteX8652" fmla="*/ 62001 w 891448"/>
              <a:gd name="connsiteY8652" fmla="*/ 622290 h 826530"/>
              <a:gd name="connsiteX8653" fmla="*/ 61039 w 891448"/>
              <a:gd name="connsiteY8653" fmla="*/ 622290 h 826530"/>
              <a:gd name="connsiteX8654" fmla="*/ 60303 w 891448"/>
              <a:gd name="connsiteY8654" fmla="*/ 620659 h 826530"/>
              <a:gd name="connsiteX8655" fmla="*/ 60004 w 891448"/>
              <a:gd name="connsiteY8655" fmla="*/ 616382 h 826530"/>
              <a:gd name="connsiteX8656" fmla="*/ 59045 w 891448"/>
              <a:gd name="connsiteY8656" fmla="*/ 614972 h 826530"/>
              <a:gd name="connsiteX8657" fmla="*/ 58896 w 891448"/>
              <a:gd name="connsiteY8657" fmla="*/ 613355 h 826530"/>
              <a:gd name="connsiteX8658" fmla="*/ 59637 w 891448"/>
              <a:gd name="connsiteY8658" fmla="*/ 611871 h 826530"/>
              <a:gd name="connsiteX8659" fmla="*/ 62223 w 891448"/>
              <a:gd name="connsiteY8659" fmla="*/ 612092 h 826530"/>
              <a:gd name="connsiteX8660" fmla="*/ 64145 w 891448"/>
              <a:gd name="connsiteY8660" fmla="*/ 612973 h 826530"/>
              <a:gd name="connsiteX8661" fmla="*/ 66658 w 891448"/>
              <a:gd name="connsiteY8661" fmla="*/ 612826 h 826530"/>
              <a:gd name="connsiteX8662" fmla="*/ 68874 w 891448"/>
              <a:gd name="connsiteY8662" fmla="*/ 613943 h 826530"/>
              <a:gd name="connsiteX8663" fmla="*/ 68135 w 891448"/>
              <a:gd name="connsiteY8663" fmla="*/ 612826 h 826530"/>
              <a:gd name="connsiteX8664" fmla="*/ 66507 w 891448"/>
              <a:gd name="connsiteY8664" fmla="*/ 612312 h 826530"/>
              <a:gd name="connsiteX8665" fmla="*/ 64587 w 891448"/>
              <a:gd name="connsiteY8665" fmla="*/ 612312 h 826530"/>
              <a:gd name="connsiteX8666" fmla="*/ 63183 w 891448"/>
              <a:gd name="connsiteY8666" fmla="*/ 610828 h 826530"/>
              <a:gd name="connsiteX8667" fmla="*/ 61481 w 891448"/>
              <a:gd name="connsiteY8667" fmla="*/ 609505 h 826530"/>
              <a:gd name="connsiteX8668" fmla="*/ 61406 w 891448"/>
              <a:gd name="connsiteY8668" fmla="*/ 608550 h 826530"/>
              <a:gd name="connsiteX8669" fmla="*/ 62667 w 891448"/>
              <a:gd name="connsiteY8669" fmla="*/ 606478 h 826530"/>
              <a:gd name="connsiteX8670" fmla="*/ 63775 w 891448"/>
              <a:gd name="connsiteY8670" fmla="*/ 606037 h 826530"/>
              <a:gd name="connsiteX8671" fmla="*/ 64734 w 891448"/>
              <a:gd name="connsiteY8671" fmla="*/ 604186 h 826530"/>
              <a:gd name="connsiteX8672" fmla="*/ 64586 w 891448"/>
              <a:gd name="connsiteY8672" fmla="*/ 602040 h 826530"/>
              <a:gd name="connsiteX8673" fmla="*/ 63773 w 891448"/>
              <a:gd name="connsiteY8673" fmla="*/ 602261 h 826530"/>
              <a:gd name="connsiteX8674" fmla="*/ 61925 w 891448"/>
              <a:gd name="connsiteY8674" fmla="*/ 604480 h 826530"/>
              <a:gd name="connsiteX8675" fmla="*/ 60151 w 891448"/>
              <a:gd name="connsiteY8675" fmla="*/ 605729 h 826530"/>
              <a:gd name="connsiteX8676" fmla="*/ 57048 w 891448"/>
              <a:gd name="connsiteY8676" fmla="*/ 606699 h 826530"/>
              <a:gd name="connsiteX8677" fmla="*/ 55494 w 891448"/>
              <a:gd name="connsiteY8677" fmla="*/ 608330 h 826530"/>
              <a:gd name="connsiteX8678" fmla="*/ 55126 w 891448"/>
              <a:gd name="connsiteY8678" fmla="*/ 609873 h 826530"/>
              <a:gd name="connsiteX8679" fmla="*/ 53944 w 891448"/>
              <a:gd name="connsiteY8679" fmla="*/ 609579 h 826530"/>
              <a:gd name="connsiteX8680" fmla="*/ 52464 w 891448"/>
              <a:gd name="connsiteY8680" fmla="*/ 606625 h 826530"/>
              <a:gd name="connsiteX8681" fmla="*/ 51577 w 891448"/>
              <a:gd name="connsiteY8681" fmla="*/ 603598 h 826530"/>
              <a:gd name="connsiteX8682" fmla="*/ 52021 w 891448"/>
              <a:gd name="connsiteY8682" fmla="*/ 598352 h 826530"/>
              <a:gd name="connsiteX8683" fmla="*/ 52761 w 891448"/>
              <a:gd name="connsiteY8683" fmla="*/ 595016 h 826530"/>
              <a:gd name="connsiteX8684" fmla="*/ 52463 w 891448"/>
              <a:gd name="connsiteY8684" fmla="*/ 593694 h 826530"/>
              <a:gd name="connsiteX8685" fmla="*/ 50689 w 891448"/>
              <a:gd name="connsiteY8685" fmla="*/ 593473 h 826530"/>
              <a:gd name="connsiteX8686" fmla="*/ 50619 w 891448"/>
              <a:gd name="connsiteY8686" fmla="*/ 590593 h 826530"/>
              <a:gd name="connsiteX8687" fmla="*/ 52094 w 891448"/>
              <a:gd name="connsiteY8687" fmla="*/ 589623 h 826530"/>
              <a:gd name="connsiteX8688" fmla="*/ 53057 w 891448"/>
              <a:gd name="connsiteY8688" fmla="*/ 590505 h 826530"/>
              <a:gd name="connsiteX8689" fmla="*/ 54167 w 891448"/>
              <a:gd name="connsiteY8689" fmla="*/ 590961 h 826530"/>
              <a:gd name="connsiteX8690" fmla="*/ 53722 w 891448"/>
              <a:gd name="connsiteY8690" fmla="*/ 588815 h 826530"/>
              <a:gd name="connsiteX8691" fmla="*/ 55715 w 891448"/>
              <a:gd name="connsiteY8691" fmla="*/ 587184 h 826530"/>
              <a:gd name="connsiteX8692" fmla="*/ 56749 w 891448"/>
              <a:gd name="connsiteY8692" fmla="*/ 584451 h 826530"/>
              <a:gd name="connsiteX8693" fmla="*/ 58375 w 891448"/>
              <a:gd name="connsiteY8693" fmla="*/ 584084 h 826530"/>
              <a:gd name="connsiteX8694" fmla="*/ 60593 w 891448"/>
              <a:gd name="connsiteY8694" fmla="*/ 584451 h 826530"/>
              <a:gd name="connsiteX8695" fmla="*/ 61701 w 891448"/>
              <a:gd name="connsiteY8695" fmla="*/ 583496 h 826530"/>
              <a:gd name="connsiteX8696" fmla="*/ 60370 w 891448"/>
              <a:gd name="connsiteY8696" fmla="*/ 583349 h 826530"/>
              <a:gd name="connsiteX8697" fmla="*/ 60148 w 891448"/>
              <a:gd name="connsiteY8697" fmla="*/ 582688 h 826530"/>
              <a:gd name="connsiteX8698" fmla="*/ 62955 w 891448"/>
              <a:gd name="connsiteY8698" fmla="*/ 579499 h 826530"/>
              <a:gd name="connsiteX8699" fmla="*/ 64066 w 891448"/>
              <a:gd name="connsiteY8699" fmla="*/ 577721 h 826530"/>
              <a:gd name="connsiteX8700" fmla="*/ 66875 w 891448"/>
              <a:gd name="connsiteY8700" fmla="*/ 576104 h 826530"/>
              <a:gd name="connsiteX8701" fmla="*/ 67099 w 891448"/>
              <a:gd name="connsiteY8701" fmla="*/ 575135 h 826530"/>
              <a:gd name="connsiteX8702" fmla="*/ 65767 w 891448"/>
              <a:gd name="connsiteY8702" fmla="*/ 574841 h 826530"/>
              <a:gd name="connsiteX8703" fmla="*/ 65396 w 891448"/>
              <a:gd name="connsiteY8703" fmla="*/ 573812 h 826530"/>
              <a:gd name="connsiteX8704" fmla="*/ 62883 w 891448"/>
              <a:gd name="connsiteY8704" fmla="*/ 575884 h 826530"/>
              <a:gd name="connsiteX8705" fmla="*/ 62514 w 891448"/>
              <a:gd name="connsiteY8705" fmla="*/ 578103 h 826530"/>
              <a:gd name="connsiteX8706" fmla="*/ 59117 w 891448"/>
              <a:gd name="connsiteY8706" fmla="*/ 581938 h 826530"/>
              <a:gd name="connsiteX8707" fmla="*/ 58451 w 891448"/>
              <a:gd name="connsiteY8707" fmla="*/ 581938 h 826530"/>
              <a:gd name="connsiteX8708" fmla="*/ 58671 w 891448"/>
              <a:gd name="connsiteY8708" fmla="*/ 580527 h 826530"/>
              <a:gd name="connsiteX8709" fmla="*/ 60815 w 891448"/>
              <a:gd name="connsiteY8709" fmla="*/ 577647 h 826530"/>
              <a:gd name="connsiteX8710" fmla="*/ 61187 w 891448"/>
              <a:gd name="connsiteY8710" fmla="*/ 574326 h 826530"/>
              <a:gd name="connsiteX8711" fmla="*/ 63845 w 891448"/>
              <a:gd name="connsiteY8711" fmla="*/ 569301 h 826530"/>
              <a:gd name="connsiteX8712" fmla="*/ 64808 w 891448"/>
              <a:gd name="connsiteY8712" fmla="*/ 567082 h 826530"/>
              <a:gd name="connsiteX8713" fmla="*/ 64235 w 891448"/>
              <a:gd name="connsiteY8713" fmla="*/ 566788 h 826530"/>
              <a:gd name="connsiteX8714" fmla="*/ 64352 w 891448"/>
              <a:gd name="connsiteY8714" fmla="*/ 566171 h 826530"/>
              <a:gd name="connsiteX8715" fmla="*/ 64352 w 891448"/>
              <a:gd name="connsiteY8715" fmla="*/ 564569 h 826530"/>
              <a:gd name="connsiteX8716" fmla="*/ 65055 w 891448"/>
              <a:gd name="connsiteY8716" fmla="*/ 564231 h 826530"/>
              <a:gd name="connsiteX8717" fmla="*/ 64981 w 891448"/>
              <a:gd name="connsiteY8717" fmla="*/ 563276 h 826530"/>
              <a:gd name="connsiteX8718" fmla="*/ 65425 w 891448"/>
              <a:gd name="connsiteY8718" fmla="*/ 562453 h 826530"/>
              <a:gd name="connsiteX8719" fmla="*/ 64981 w 891448"/>
              <a:gd name="connsiteY8719" fmla="*/ 561351 h 826530"/>
              <a:gd name="connsiteX8720" fmla="*/ 63907 w 891448"/>
              <a:gd name="connsiteY8720" fmla="*/ 560822 h 826530"/>
              <a:gd name="connsiteX8721" fmla="*/ 63795 w 891448"/>
              <a:gd name="connsiteY8721" fmla="*/ 558779 h 826530"/>
              <a:gd name="connsiteX8722" fmla="*/ 62761 w 891448"/>
              <a:gd name="connsiteY8722" fmla="*/ 556781 h 826530"/>
              <a:gd name="connsiteX8723" fmla="*/ 60574 w 891448"/>
              <a:gd name="connsiteY8723" fmla="*/ 555267 h 826530"/>
              <a:gd name="connsiteX8724" fmla="*/ 59243 w 891448"/>
              <a:gd name="connsiteY8724" fmla="*/ 554268 h 826530"/>
              <a:gd name="connsiteX8725" fmla="*/ 58798 w 891448"/>
              <a:gd name="connsiteY8725" fmla="*/ 552887 h 826530"/>
              <a:gd name="connsiteX8726" fmla="*/ 56873 w 891448"/>
              <a:gd name="connsiteY8726" fmla="*/ 550301 h 826530"/>
              <a:gd name="connsiteX8727" fmla="*/ 55464 w 891448"/>
              <a:gd name="connsiteY8727" fmla="*/ 549742 h 826530"/>
              <a:gd name="connsiteX8728" fmla="*/ 53727 w 891448"/>
              <a:gd name="connsiteY8728" fmla="*/ 549698 h 826530"/>
              <a:gd name="connsiteX8729" fmla="*/ 53688 w 891448"/>
              <a:gd name="connsiteY8729" fmla="*/ 548963 h 826530"/>
              <a:gd name="connsiteX8730" fmla="*/ 54354 w 891448"/>
              <a:gd name="connsiteY8730" fmla="*/ 547964 h 826530"/>
              <a:gd name="connsiteX8731" fmla="*/ 54097 w 891448"/>
              <a:gd name="connsiteY8731" fmla="*/ 546480 h 826530"/>
              <a:gd name="connsiteX8732" fmla="*/ 53171 w 891448"/>
              <a:gd name="connsiteY8732" fmla="*/ 545613 h 826530"/>
              <a:gd name="connsiteX8733" fmla="*/ 52726 w 891448"/>
              <a:gd name="connsiteY8733" fmla="*/ 544437 h 826530"/>
              <a:gd name="connsiteX8734" fmla="*/ 53872 w 891448"/>
              <a:gd name="connsiteY8734" fmla="*/ 543438 h 826530"/>
              <a:gd name="connsiteX8735" fmla="*/ 54575 w 891448"/>
              <a:gd name="connsiteY8735" fmla="*/ 543174 h 826530"/>
              <a:gd name="connsiteX8736" fmla="*/ 54317 w 891448"/>
              <a:gd name="connsiteY8736" fmla="*/ 542277 h 826530"/>
              <a:gd name="connsiteX8737" fmla="*/ 53131 w 891448"/>
              <a:gd name="connsiteY8737" fmla="*/ 541498 h 826530"/>
              <a:gd name="connsiteX8738" fmla="*/ 52060 w 891448"/>
              <a:gd name="connsiteY8738" fmla="*/ 541469 h 826530"/>
              <a:gd name="connsiteX8739" fmla="*/ 52060 w 891448"/>
              <a:gd name="connsiteY8739" fmla="*/ 540279 h 826530"/>
              <a:gd name="connsiteX8740" fmla="*/ 53727 w 891448"/>
              <a:gd name="connsiteY8740" fmla="*/ 539133 h 826530"/>
              <a:gd name="connsiteX8741" fmla="*/ 53359 w 891448"/>
              <a:gd name="connsiteY8741" fmla="*/ 531624 h 826530"/>
              <a:gd name="connsiteX8742" fmla="*/ 53434 w 891448"/>
              <a:gd name="connsiteY8742" fmla="*/ 524379 h 826530"/>
              <a:gd name="connsiteX8743" fmla="*/ 54175 w 891448"/>
              <a:gd name="connsiteY8743" fmla="*/ 518472 h 826530"/>
              <a:gd name="connsiteX8744" fmla="*/ 53581 w 891448"/>
              <a:gd name="connsiteY8744" fmla="*/ 516694 h 826530"/>
              <a:gd name="connsiteX8745" fmla="*/ 53358 w 891448"/>
              <a:gd name="connsiteY8745" fmla="*/ 514857 h 826530"/>
              <a:gd name="connsiteX8746" fmla="*/ 54320 w 891448"/>
              <a:gd name="connsiteY8746" fmla="*/ 512932 h 826530"/>
              <a:gd name="connsiteX8747" fmla="*/ 54026 w 891448"/>
              <a:gd name="connsiteY8747" fmla="*/ 511080 h 826530"/>
              <a:gd name="connsiteX8748" fmla="*/ 53067 w 891448"/>
              <a:gd name="connsiteY8748" fmla="*/ 509449 h 826530"/>
              <a:gd name="connsiteX8749" fmla="*/ 52695 w 891448"/>
              <a:gd name="connsiteY8749" fmla="*/ 505761 h 826530"/>
              <a:gd name="connsiteX8750" fmla="*/ 50403 w 891448"/>
              <a:gd name="connsiteY8750" fmla="*/ 503175 h 826530"/>
              <a:gd name="connsiteX8751" fmla="*/ 49664 w 891448"/>
              <a:gd name="connsiteY8751" fmla="*/ 499398 h 826530"/>
              <a:gd name="connsiteX8752" fmla="*/ 50181 w 891448"/>
              <a:gd name="connsiteY8752" fmla="*/ 497635 h 826530"/>
              <a:gd name="connsiteX8753" fmla="*/ 48037 w 891448"/>
              <a:gd name="connsiteY8753" fmla="*/ 491728 h 826530"/>
              <a:gd name="connsiteX8754" fmla="*/ 48482 w 891448"/>
              <a:gd name="connsiteY8754" fmla="*/ 490317 h 826530"/>
              <a:gd name="connsiteX8755" fmla="*/ 50032 w 891448"/>
              <a:gd name="connsiteY8755" fmla="*/ 487584 h 826530"/>
              <a:gd name="connsiteX8756" fmla="*/ 49515 w 891448"/>
              <a:gd name="connsiteY8756" fmla="*/ 486026 h 826530"/>
              <a:gd name="connsiteX8757" fmla="*/ 49440 w 891448"/>
              <a:gd name="connsiteY8757" fmla="*/ 484101 h 826530"/>
              <a:gd name="connsiteX8758" fmla="*/ 47299 w 891448"/>
              <a:gd name="connsiteY8758" fmla="*/ 482411 h 826530"/>
              <a:gd name="connsiteX8759" fmla="*/ 44193 w 891448"/>
              <a:gd name="connsiteY8759" fmla="*/ 482631 h 826530"/>
              <a:gd name="connsiteX8760" fmla="*/ 40645 w 891448"/>
              <a:gd name="connsiteY8760" fmla="*/ 483660 h 826530"/>
              <a:gd name="connsiteX8761" fmla="*/ 39834 w 891448"/>
              <a:gd name="connsiteY8761" fmla="*/ 484175 h 826530"/>
              <a:gd name="connsiteX8762" fmla="*/ 36137 w 891448"/>
              <a:gd name="connsiteY8762" fmla="*/ 485365 h 826530"/>
              <a:gd name="connsiteX8763" fmla="*/ 33846 w 891448"/>
              <a:gd name="connsiteY8763" fmla="*/ 487657 h 826530"/>
              <a:gd name="connsiteX8764" fmla="*/ 30965 w 891448"/>
              <a:gd name="connsiteY8764" fmla="*/ 491948 h 826530"/>
              <a:gd name="connsiteX8765" fmla="*/ 28528 w 891448"/>
              <a:gd name="connsiteY8765" fmla="*/ 493270 h 826530"/>
              <a:gd name="connsiteX8766" fmla="*/ 25126 w 891448"/>
              <a:gd name="connsiteY8766" fmla="*/ 493711 h 826530"/>
              <a:gd name="connsiteX8767" fmla="*/ 21210 w 891448"/>
              <a:gd name="connsiteY8767" fmla="*/ 494373 h 826530"/>
              <a:gd name="connsiteX8768" fmla="*/ 20471 w 891448"/>
              <a:gd name="connsiteY8768" fmla="*/ 494534 h 826530"/>
              <a:gd name="connsiteX8769" fmla="*/ 20546 w 891448"/>
              <a:gd name="connsiteY8769" fmla="*/ 492903 h 826530"/>
              <a:gd name="connsiteX8770" fmla="*/ 22390 w 891448"/>
              <a:gd name="connsiteY8770" fmla="*/ 490170 h 826530"/>
              <a:gd name="connsiteX8771" fmla="*/ 21357 w 891448"/>
              <a:gd name="connsiteY8771" fmla="*/ 487510 h 826530"/>
              <a:gd name="connsiteX8772" fmla="*/ 18402 w 891448"/>
              <a:gd name="connsiteY8772" fmla="*/ 475754 h 826530"/>
              <a:gd name="connsiteX8773" fmla="*/ 16554 w 891448"/>
              <a:gd name="connsiteY8773" fmla="*/ 470435 h 826530"/>
              <a:gd name="connsiteX8774" fmla="*/ 15742 w 891448"/>
              <a:gd name="connsiteY8774" fmla="*/ 467922 h 826530"/>
              <a:gd name="connsiteX8775" fmla="*/ 17886 w 891448"/>
              <a:gd name="connsiteY8775" fmla="*/ 463411 h 826530"/>
              <a:gd name="connsiteX8776" fmla="*/ 12786 w 891448"/>
              <a:gd name="connsiteY8776" fmla="*/ 462750 h 826530"/>
              <a:gd name="connsiteX8777" fmla="*/ 8868 w 891448"/>
              <a:gd name="connsiteY8777" fmla="*/ 464895 h 826530"/>
              <a:gd name="connsiteX8778" fmla="*/ 6724 w 891448"/>
              <a:gd name="connsiteY8778" fmla="*/ 463778 h 826530"/>
              <a:gd name="connsiteX8779" fmla="*/ 0 w 891448"/>
              <a:gd name="connsiteY8779" fmla="*/ 463705 h 826530"/>
              <a:gd name="connsiteX8780" fmla="*/ 118859 w 891448"/>
              <a:gd name="connsiteY8780" fmla="*/ 246856 h 826530"/>
              <a:gd name="connsiteX8781" fmla="*/ 119346 w 891448"/>
              <a:gd name="connsiteY8781" fmla="*/ 248193 h 826530"/>
              <a:gd name="connsiteX8782" fmla="*/ 120536 w 891448"/>
              <a:gd name="connsiteY8782" fmla="*/ 248193 h 826530"/>
              <a:gd name="connsiteX8783" fmla="*/ 126305 w 891448"/>
              <a:gd name="connsiteY8783" fmla="*/ 252396 h 826530"/>
              <a:gd name="connsiteX8784" fmla="*/ 128077 w 891448"/>
              <a:gd name="connsiteY8784" fmla="*/ 252469 h 826530"/>
              <a:gd name="connsiteX8785" fmla="*/ 129924 w 891448"/>
              <a:gd name="connsiteY8785" fmla="*/ 254100 h 826530"/>
              <a:gd name="connsiteX8786" fmla="*/ 130663 w 891448"/>
              <a:gd name="connsiteY8786" fmla="*/ 255570 h 826530"/>
              <a:gd name="connsiteX8787" fmla="*/ 131478 w 891448"/>
              <a:gd name="connsiteY8787" fmla="*/ 255496 h 826530"/>
              <a:gd name="connsiteX8788" fmla="*/ 133473 w 891448"/>
              <a:gd name="connsiteY8788" fmla="*/ 257054 h 826530"/>
              <a:gd name="connsiteX8789" fmla="*/ 133473 w 891448"/>
              <a:gd name="connsiteY8789" fmla="*/ 258832 h 826530"/>
              <a:gd name="connsiteX8790" fmla="*/ 135765 w 891448"/>
              <a:gd name="connsiteY8790" fmla="*/ 261271 h 826530"/>
              <a:gd name="connsiteX8791" fmla="*/ 135323 w 891448"/>
              <a:gd name="connsiteY8791" fmla="*/ 262447 h 826530"/>
              <a:gd name="connsiteX8792" fmla="*/ 135617 w 891448"/>
              <a:gd name="connsiteY8792" fmla="*/ 263108 h 826530"/>
              <a:gd name="connsiteX8793" fmla="*/ 134658 w 891448"/>
              <a:gd name="connsiteY8793" fmla="*/ 265400 h 826530"/>
              <a:gd name="connsiteX8794" fmla="*/ 135472 w 891448"/>
              <a:gd name="connsiteY8794" fmla="*/ 267546 h 826530"/>
              <a:gd name="connsiteX8795" fmla="*/ 136431 w 891448"/>
              <a:gd name="connsiteY8795" fmla="*/ 267987 h 826530"/>
              <a:gd name="connsiteX8796" fmla="*/ 137169 w 891448"/>
              <a:gd name="connsiteY8796" fmla="*/ 267031 h 826530"/>
              <a:gd name="connsiteX8797" fmla="*/ 137761 w 891448"/>
              <a:gd name="connsiteY8797" fmla="*/ 267399 h 826530"/>
              <a:gd name="connsiteX8798" fmla="*/ 137836 w 891448"/>
              <a:gd name="connsiteY8798" fmla="*/ 270573 h 826530"/>
              <a:gd name="connsiteX8799" fmla="*/ 138575 w 891448"/>
              <a:gd name="connsiteY8799" fmla="*/ 273615 h 826530"/>
              <a:gd name="connsiteX8800" fmla="*/ 141975 w 891448"/>
              <a:gd name="connsiteY8800" fmla="*/ 277156 h 826530"/>
              <a:gd name="connsiteX8801" fmla="*/ 143749 w 891448"/>
              <a:gd name="connsiteY8801" fmla="*/ 278552 h 826530"/>
              <a:gd name="connsiteX8802" fmla="*/ 144488 w 891448"/>
              <a:gd name="connsiteY8802" fmla="*/ 277964 h 826530"/>
              <a:gd name="connsiteX8803" fmla="*/ 145818 w 891448"/>
              <a:gd name="connsiteY8803" fmla="*/ 278772 h 826530"/>
              <a:gd name="connsiteX8804" fmla="*/ 146115 w 891448"/>
              <a:gd name="connsiteY8804" fmla="*/ 280477 h 826530"/>
              <a:gd name="connsiteX8805" fmla="*/ 147445 w 891448"/>
              <a:gd name="connsiteY8805" fmla="*/ 281138 h 826530"/>
              <a:gd name="connsiteX8806" fmla="*/ 147962 w 891448"/>
              <a:gd name="connsiteY8806" fmla="*/ 280991 h 826530"/>
              <a:gd name="connsiteX8807" fmla="*/ 150106 w 891448"/>
              <a:gd name="connsiteY8807" fmla="*/ 284107 h 826530"/>
              <a:gd name="connsiteX8808" fmla="*/ 150326 w 891448"/>
              <a:gd name="connsiteY8808" fmla="*/ 286766 h 826530"/>
              <a:gd name="connsiteX8809" fmla="*/ 151512 w 891448"/>
              <a:gd name="connsiteY8809" fmla="*/ 287281 h 826530"/>
              <a:gd name="connsiteX8810" fmla="*/ 152397 w 891448"/>
              <a:gd name="connsiteY8810" fmla="*/ 288897 h 826530"/>
              <a:gd name="connsiteX8811" fmla="*/ 153875 w 891448"/>
              <a:gd name="connsiteY8811" fmla="*/ 288985 h 826530"/>
              <a:gd name="connsiteX8812" fmla="*/ 156169 w 891448"/>
              <a:gd name="connsiteY8812" fmla="*/ 292086 h 826530"/>
              <a:gd name="connsiteX8813" fmla="*/ 156169 w 891448"/>
              <a:gd name="connsiteY8813" fmla="*/ 293408 h 826530"/>
              <a:gd name="connsiteX8814" fmla="*/ 157202 w 891448"/>
              <a:gd name="connsiteY8814" fmla="*/ 293923 h 826530"/>
              <a:gd name="connsiteX8815" fmla="*/ 156830 w 891448"/>
              <a:gd name="connsiteY8815" fmla="*/ 295480 h 826530"/>
              <a:gd name="connsiteX8816" fmla="*/ 154838 w 891448"/>
              <a:gd name="connsiteY8816" fmla="*/ 297846 h 826530"/>
              <a:gd name="connsiteX8817" fmla="*/ 153578 w 891448"/>
              <a:gd name="connsiteY8817" fmla="*/ 299698 h 826530"/>
              <a:gd name="connsiteX8818" fmla="*/ 157868 w 891448"/>
              <a:gd name="connsiteY8818" fmla="*/ 295995 h 826530"/>
              <a:gd name="connsiteX8819" fmla="*/ 159421 w 891448"/>
              <a:gd name="connsiteY8819" fmla="*/ 295186 h 826530"/>
              <a:gd name="connsiteX8820" fmla="*/ 160379 w 891448"/>
              <a:gd name="connsiteY8820" fmla="*/ 295554 h 826530"/>
              <a:gd name="connsiteX8821" fmla="*/ 160899 w 891448"/>
              <a:gd name="connsiteY8821" fmla="*/ 292821 h 826530"/>
              <a:gd name="connsiteX8822" fmla="*/ 160530 w 891448"/>
              <a:gd name="connsiteY8822" fmla="*/ 287134 h 826530"/>
              <a:gd name="connsiteX8823" fmla="*/ 160752 w 891448"/>
              <a:gd name="connsiteY8823" fmla="*/ 283798 h 826530"/>
              <a:gd name="connsiteX8824" fmla="*/ 161860 w 891448"/>
              <a:gd name="connsiteY8824" fmla="*/ 281888 h 826530"/>
              <a:gd name="connsiteX8825" fmla="*/ 165259 w 891448"/>
              <a:gd name="connsiteY8825" fmla="*/ 280771 h 826530"/>
              <a:gd name="connsiteX8826" fmla="*/ 167920 w 891448"/>
              <a:gd name="connsiteY8826" fmla="*/ 279301 h 826530"/>
              <a:gd name="connsiteX8827" fmla="*/ 169549 w 891448"/>
              <a:gd name="connsiteY8827" fmla="*/ 277817 h 826530"/>
              <a:gd name="connsiteX8828" fmla="*/ 171468 w 891448"/>
              <a:gd name="connsiteY8828" fmla="*/ 277303 h 826530"/>
              <a:gd name="connsiteX8829" fmla="*/ 172427 w 891448"/>
              <a:gd name="connsiteY8829" fmla="*/ 275966 h 826530"/>
              <a:gd name="connsiteX8830" fmla="*/ 173832 w 891448"/>
              <a:gd name="connsiteY8830" fmla="*/ 275745 h 826530"/>
              <a:gd name="connsiteX8831" fmla="*/ 175310 w 891448"/>
              <a:gd name="connsiteY8831" fmla="*/ 275011 h 826530"/>
              <a:gd name="connsiteX8832" fmla="*/ 177675 w 891448"/>
              <a:gd name="connsiteY8832" fmla="*/ 275011 h 826530"/>
              <a:gd name="connsiteX8833" fmla="*/ 178192 w 891448"/>
              <a:gd name="connsiteY8833" fmla="*/ 275305 h 826530"/>
              <a:gd name="connsiteX8834" fmla="*/ 180265 w 891448"/>
              <a:gd name="connsiteY8834" fmla="*/ 275305 h 826530"/>
              <a:gd name="connsiteX8835" fmla="*/ 181150 w 891448"/>
              <a:gd name="connsiteY8835" fmla="*/ 276039 h 826530"/>
              <a:gd name="connsiteX8836" fmla="*/ 183738 w 891448"/>
              <a:gd name="connsiteY8836" fmla="*/ 273159 h 826530"/>
              <a:gd name="connsiteX8837" fmla="*/ 184696 w 891448"/>
              <a:gd name="connsiteY8837" fmla="*/ 270940 h 826530"/>
              <a:gd name="connsiteX8838" fmla="*/ 186027 w 891448"/>
              <a:gd name="connsiteY8838" fmla="*/ 270720 h 826530"/>
              <a:gd name="connsiteX8839" fmla="*/ 187801 w 891448"/>
              <a:gd name="connsiteY8839" fmla="*/ 271161 h 826530"/>
              <a:gd name="connsiteX8840" fmla="*/ 188909 w 891448"/>
              <a:gd name="connsiteY8840" fmla="*/ 270426 h 826530"/>
              <a:gd name="connsiteX8841" fmla="*/ 188615 w 891448"/>
              <a:gd name="connsiteY8841" fmla="*/ 269618 h 826530"/>
              <a:gd name="connsiteX8842" fmla="*/ 190092 w 891448"/>
              <a:gd name="connsiteY8842" fmla="*/ 269544 h 826530"/>
              <a:gd name="connsiteX8843" fmla="*/ 191051 w 891448"/>
              <a:gd name="connsiteY8843" fmla="*/ 270646 h 826530"/>
              <a:gd name="connsiteX8844" fmla="*/ 196891 w 891448"/>
              <a:gd name="connsiteY8844" fmla="*/ 270132 h 826530"/>
              <a:gd name="connsiteX8845" fmla="*/ 201695 w 891448"/>
              <a:gd name="connsiteY8845" fmla="*/ 268589 h 826530"/>
              <a:gd name="connsiteX8846" fmla="*/ 203467 w 891448"/>
              <a:gd name="connsiteY8846" fmla="*/ 267399 h 826530"/>
              <a:gd name="connsiteX8847" fmla="*/ 204426 w 891448"/>
              <a:gd name="connsiteY8847" fmla="*/ 267325 h 826530"/>
              <a:gd name="connsiteX8848" fmla="*/ 205464 w 891448"/>
              <a:gd name="connsiteY8848" fmla="*/ 268957 h 826530"/>
              <a:gd name="connsiteX8849" fmla="*/ 206795 w 891448"/>
              <a:gd name="connsiteY8849" fmla="*/ 268207 h 826530"/>
              <a:gd name="connsiteX8850" fmla="*/ 207531 w 891448"/>
              <a:gd name="connsiteY8850" fmla="*/ 266150 h 826530"/>
              <a:gd name="connsiteX8851" fmla="*/ 210932 w 891448"/>
              <a:gd name="connsiteY8851" fmla="*/ 264666 h 826530"/>
              <a:gd name="connsiteX8852" fmla="*/ 213076 w 891448"/>
              <a:gd name="connsiteY8852" fmla="*/ 264666 h 826530"/>
              <a:gd name="connsiteX8853" fmla="*/ 213666 w 891448"/>
              <a:gd name="connsiteY8853" fmla="*/ 265474 h 826530"/>
              <a:gd name="connsiteX8854" fmla="*/ 214704 w 891448"/>
              <a:gd name="connsiteY8854" fmla="*/ 265474 h 826530"/>
              <a:gd name="connsiteX8855" fmla="*/ 215218 w 891448"/>
              <a:gd name="connsiteY8855" fmla="*/ 266591 h 826530"/>
              <a:gd name="connsiteX8856" fmla="*/ 216920 w 891448"/>
              <a:gd name="connsiteY8856" fmla="*/ 266223 h 826530"/>
              <a:gd name="connsiteX8857" fmla="*/ 216992 w 891448"/>
              <a:gd name="connsiteY8857" fmla="*/ 264813 h 826530"/>
              <a:gd name="connsiteX8858" fmla="*/ 217657 w 891448"/>
              <a:gd name="connsiteY8858" fmla="*/ 263784 h 826530"/>
              <a:gd name="connsiteX8859" fmla="*/ 219134 w 891448"/>
              <a:gd name="connsiteY8859" fmla="*/ 264666 h 826530"/>
              <a:gd name="connsiteX8860" fmla="*/ 219134 w 891448"/>
              <a:gd name="connsiteY8860" fmla="*/ 266591 h 826530"/>
              <a:gd name="connsiteX8861" fmla="*/ 220169 w 891448"/>
              <a:gd name="connsiteY8861" fmla="*/ 267546 h 826530"/>
              <a:gd name="connsiteX8862" fmla="*/ 219358 w 891448"/>
              <a:gd name="connsiteY8862" fmla="*/ 268501 h 826530"/>
              <a:gd name="connsiteX8863" fmla="*/ 218395 w 891448"/>
              <a:gd name="connsiteY8863" fmla="*/ 268501 h 826530"/>
              <a:gd name="connsiteX8864" fmla="*/ 217878 w 891448"/>
              <a:gd name="connsiteY8864" fmla="*/ 270426 h 826530"/>
              <a:gd name="connsiteX8865" fmla="*/ 213297 w 891448"/>
              <a:gd name="connsiteY8865" fmla="*/ 271690 h 826530"/>
              <a:gd name="connsiteX8866" fmla="*/ 209305 w 891448"/>
              <a:gd name="connsiteY8866" fmla="*/ 272865 h 826530"/>
              <a:gd name="connsiteX8867" fmla="*/ 207974 w 891448"/>
              <a:gd name="connsiteY8867" fmla="*/ 274643 h 826530"/>
              <a:gd name="connsiteX8868" fmla="*/ 205536 w 891448"/>
              <a:gd name="connsiteY8868" fmla="*/ 275305 h 826530"/>
              <a:gd name="connsiteX8869" fmla="*/ 203912 w 891448"/>
              <a:gd name="connsiteY8869" fmla="*/ 275084 h 826530"/>
              <a:gd name="connsiteX8870" fmla="*/ 202432 w 891448"/>
              <a:gd name="connsiteY8870" fmla="*/ 276186 h 826530"/>
              <a:gd name="connsiteX8871" fmla="*/ 201398 w 891448"/>
              <a:gd name="connsiteY8871" fmla="*/ 276186 h 826530"/>
              <a:gd name="connsiteX8872" fmla="*/ 200659 w 891448"/>
              <a:gd name="connsiteY8872" fmla="*/ 274790 h 826530"/>
              <a:gd name="connsiteX8873" fmla="*/ 197480 w 891448"/>
              <a:gd name="connsiteY8873" fmla="*/ 276274 h 826530"/>
              <a:gd name="connsiteX8874" fmla="*/ 194375 w 891448"/>
              <a:gd name="connsiteY8874" fmla="*/ 276128 h 826530"/>
              <a:gd name="connsiteX8875" fmla="*/ 193787 w 891448"/>
              <a:gd name="connsiteY8875" fmla="*/ 276862 h 826530"/>
              <a:gd name="connsiteX8876" fmla="*/ 190164 w 891448"/>
              <a:gd name="connsiteY8876" fmla="*/ 276568 h 826530"/>
              <a:gd name="connsiteX8877" fmla="*/ 187948 w 891448"/>
              <a:gd name="connsiteY8877" fmla="*/ 277450 h 826530"/>
              <a:gd name="connsiteX8878" fmla="*/ 186397 w 891448"/>
              <a:gd name="connsiteY8878" fmla="*/ 279816 h 826530"/>
              <a:gd name="connsiteX8879" fmla="*/ 181666 w 891448"/>
              <a:gd name="connsiteY8879" fmla="*/ 281888 h 826530"/>
              <a:gd name="connsiteX8880" fmla="*/ 181372 w 891448"/>
              <a:gd name="connsiteY8880" fmla="*/ 280991 h 826530"/>
              <a:gd name="connsiteX8881" fmla="*/ 178930 w 891448"/>
              <a:gd name="connsiteY8881" fmla="*/ 282769 h 826530"/>
              <a:gd name="connsiteX8882" fmla="*/ 178561 w 891448"/>
              <a:gd name="connsiteY8882" fmla="*/ 284254 h 826530"/>
              <a:gd name="connsiteX8883" fmla="*/ 177008 w 891448"/>
              <a:gd name="connsiteY8883" fmla="*/ 284988 h 826530"/>
              <a:gd name="connsiteX8884" fmla="*/ 175975 w 891448"/>
              <a:gd name="connsiteY8884" fmla="*/ 283960 h 826530"/>
              <a:gd name="connsiteX8885" fmla="*/ 174052 w 891448"/>
              <a:gd name="connsiteY8885" fmla="*/ 285576 h 826530"/>
              <a:gd name="connsiteX8886" fmla="*/ 172799 w 891448"/>
              <a:gd name="connsiteY8886" fmla="*/ 287575 h 826530"/>
              <a:gd name="connsiteX8887" fmla="*/ 171393 w 891448"/>
              <a:gd name="connsiteY8887" fmla="*/ 287648 h 826530"/>
              <a:gd name="connsiteX8888" fmla="*/ 170358 w 891448"/>
              <a:gd name="connsiteY8888" fmla="*/ 289353 h 826530"/>
              <a:gd name="connsiteX8889" fmla="*/ 172132 w 891448"/>
              <a:gd name="connsiteY8889" fmla="*/ 291645 h 826530"/>
              <a:gd name="connsiteX8890" fmla="*/ 174129 w 891448"/>
              <a:gd name="connsiteY8890" fmla="*/ 292674 h 826530"/>
              <a:gd name="connsiteX8891" fmla="*/ 172083 w 891448"/>
              <a:gd name="connsiteY8891" fmla="*/ 290308 h 826530"/>
              <a:gd name="connsiteX8892" fmla="*/ 172380 w 891448"/>
              <a:gd name="connsiteY8892" fmla="*/ 289573 h 826530"/>
              <a:gd name="connsiteX8893" fmla="*/ 174302 w 891448"/>
              <a:gd name="connsiteY8893" fmla="*/ 290161 h 826530"/>
              <a:gd name="connsiteX8894" fmla="*/ 175340 w 891448"/>
              <a:gd name="connsiteY8894" fmla="*/ 289426 h 826530"/>
              <a:gd name="connsiteX8895" fmla="*/ 177116 w 891448"/>
              <a:gd name="connsiteY8895" fmla="*/ 290014 h 826530"/>
              <a:gd name="connsiteX8896" fmla="*/ 176377 w 891448"/>
              <a:gd name="connsiteY8896" fmla="*/ 288236 h 826530"/>
              <a:gd name="connsiteX8897" fmla="*/ 178890 w 891448"/>
              <a:gd name="connsiteY8897" fmla="*/ 285576 h 826530"/>
              <a:gd name="connsiteX8898" fmla="*/ 182296 w 891448"/>
              <a:gd name="connsiteY8898" fmla="*/ 284680 h 826530"/>
              <a:gd name="connsiteX8899" fmla="*/ 184221 w 891448"/>
              <a:gd name="connsiteY8899" fmla="*/ 284680 h 826530"/>
              <a:gd name="connsiteX8900" fmla="*/ 189549 w 891448"/>
              <a:gd name="connsiteY8900" fmla="*/ 281271 h 826530"/>
              <a:gd name="connsiteX8901" fmla="*/ 189995 w 891448"/>
              <a:gd name="connsiteY8901" fmla="*/ 279654 h 826530"/>
              <a:gd name="connsiteX8902" fmla="*/ 191624 w 891448"/>
              <a:gd name="connsiteY8902" fmla="*/ 279199 h 826530"/>
              <a:gd name="connsiteX8903" fmla="*/ 192959 w 891448"/>
              <a:gd name="connsiteY8903" fmla="*/ 280683 h 826530"/>
              <a:gd name="connsiteX8904" fmla="*/ 194286 w 891448"/>
              <a:gd name="connsiteY8904" fmla="*/ 279654 h 826530"/>
              <a:gd name="connsiteX8905" fmla="*/ 195768 w 891448"/>
              <a:gd name="connsiteY8905" fmla="*/ 279346 h 826530"/>
              <a:gd name="connsiteX8906" fmla="*/ 196065 w 891448"/>
              <a:gd name="connsiteY8906" fmla="*/ 280242 h 826530"/>
              <a:gd name="connsiteX8907" fmla="*/ 199173 w 891448"/>
              <a:gd name="connsiteY8907" fmla="*/ 278170 h 826530"/>
              <a:gd name="connsiteX8908" fmla="*/ 199914 w 891448"/>
              <a:gd name="connsiteY8908" fmla="*/ 279346 h 826530"/>
              <a:gd name="connsiteX8909" fmla="*/ 197396 w 891448"/>
              <a:gd name="connsiteY8909" fmla="*/ 282608 h 826530"/>
              <a:gd name="connsiteX8910" fmla="*/ 197693 w 891448"/>
              <a:gd name="connsiteY8910" fmla="*/ 284239 h 826530"/>
              <a:gd name="connsiteX8911" fmla="*/ 199914 w 891448"/>
              <a:gd name="connsiteY8911" fmla="*/ 280683 h 826530"/>
              <a:gd name="connsiteX8912" fmla="*/ 203170 w 891448"/>
              <a:gd name="connsiteY8912" fmla="*/ 279948 h 826530"/>
              <a:gd name="connsiteX8913" fmla="*/ 209089 w 891448"/>
              <a:gd name="connsiteY8913" fmla="*/ 275510 h 826530"/>
              <a:gd name="connsiteX8914" fmla="*/ 212198 w 891448"/>
              <a:gd name="connsiteY8914" fmla="*/ 275510 h 826530"/>
              <a:gd name="connsiteX8915" fmla="*/ 214566 w 891448"/>
              <a:gd name="connsiteY8915" fmla="*/ 274026 h 826530"/>
              <a:gd name="connsiteX8916" fmla="*/ 218272 w 891448"/>
              <a:gd name="connsiteY8916" fmla="*/ 273879 h 826530"/>
              <a:gd name="connsiteX8917" fmla="*/ 220045 w 891448"/>
              <a:gd name="connsiteY8917" fmla="*/ 272836 h 826530"/>
              <a:gd name="connsiteX8918" fmla="*/ 221823 w 891448"/>
              <a:gd name="connsiteY8918" fmla="*/ 272836 h 826530"/>
              <a:gd name="connsiteX8919" fmla="*/ 221228 w 891448"/>
              <a:gd name="connsiteY8919" fmla="*/ 274908 h 826530"/>
              <a:gd name="connsiteX8920" fmla="*/ 218564 w 891448"/>
              <a:gd name="connsiteY8920" fmla="*/ 275804 h 826530"/>
              <a:gd name="connsiteX8921" fmla="*/ 218564 w 891448"/>
              <a:gd name="connsiteY8921" fmla="*/ 277435 h 826530"/>
              <a:gd name="connsiteX8922" fmla="*/ 220192 w 891448"/>
              <a:gd name="connsiteY8922" fmla="*/ 278611 h 826530"/>
              <a:gd name="connsiteX8923" fmla="*/ 222709 w 891448"/>
              <a:gd name="connsiteY8923" fmla="*/ 275804 h 826530"/>
              <a:gd name="connsiteX8924" fmla="*/ 227445 w 891448"/>
              <a:gd name="connsiteY8924" fmla="*/ 273585 h 826530"/>
              <a:gd name="connsiteX8925" fmla="*/ 228480 w 891448"/>
              <a:gd name="connsiteY8925" fmla="*/ 273732 h 826530"/>
              <a:gd name="connsiteX8926" fmla="*/ 228333 w 891448"/>
              <a:gd name="connsiteY8926" fmla="*/ 272395 h 826530"/>
              <a:gd name="connsiteX8927" fmla="*/ 230258 w 891448"/>
              <a:gd name="connsiteY8927" fmla="*/ 270911 h 826530"/>
              <a:gd name="connsiteX8928" fmla="*/ 231886 w 891448"/>
              <a:gd name="connsiteY8928" fmla="*/ 271660 h 826530"/>
              <a:gd name="connsiteX8929" fmla="*/ 232035 w 891448"/>
              <a:gd name="connsiteY8929" fmla="*/ 270029 h 826530"/>
              <a:gd name="connsiteX8930" fmla="*/ 232625 w 891448"/>
              <a:gd name="connsiteY8930" fmla="*/ 268839 h 826530"/>
              <a:gd name="connsiteX8931" fmla="*/ 233958 w 891448"/>
              <a:gd name="connsiteY8931" fmla="*/ 270176 h 826530"/>
              <a:gd name="connsiteX8932" fmla="*/ 235586 w 891448"/>
              <a:gd name="connsiteY8932" fmla="*/ 270617 h 826530"/>
              <a:gd name="connsiteX8933" fmla="*/ 236030 w 891448"/>
              <a:gd name="connsiteY8933" fmla="*/ 267516 h 826530"/>
              <a:gd name="connsiteX8934" fmla="*/ 235141 w 891448"/>
              <a:gd name="connsiteY8934" fmla="*/ 265283 h 826530"/>
              <a:gd name="connsiteX8935" fmla="*/ 236177 w 891448"/>
              <a:gd name="connsiteY8935" fmla="*/ 264107 h 826530"/>
              <a:gd name="connsiteX8936" fmla="*/ 234994 w 891448"/>
              <a:gd name="connsiteY8936" fmla="*/ 262770 h 826530"/>
              <a:gd name="connsiteX8937" fmla="*/ 236772 w 891448"/>
              <a:gd name="connsiteY8937" fmla="*/ 260110 h 826530"/>
              <a:gd name="connsiteX8938" fmla="*/ 239732 w 891448"/>
              <a:gd name="connsiteY8938" fmla="*/ 258920 h 826530"/>
              <a:gd name="connsiteX8939" fmla="*/ 239732 w 891448"/>
              <a:gd name="connsiteY8939" fmla="*/ 261580 h 826530"/>
              <a:gd name="connsiteX8940" fmla="*/ 240322 w 891448"/>
              <a:gd name="connsiteY8940" fmla="*/ 269427 h 826530"/>
              <a:gd name="connsiteX8941" fmla="*/ 239140 w 891448"/>
              <a:gd name="connsiteY8941" fmla="*/ 271660 h 826530"/>
              <a:gd name="connsiteX8942" fmla="*/ 239438 w 891448"/>
              <a:gd name="connsiteY8942" fmla="*/ 278023 h 826530"/>
              <a:gd name="connsiteX8943" fmla="*/ 237660 w 891448"/>
              <a:gd name="connsiteY8943" fmla="*/ 281726 h 826530"/>
              <a:gd name="connsiteX8944" fmla="*/ 237511 w 891448"/>
              <a:gd name="connsiteY8944" fmla="*/ 290896 h 826530"/>
              <a:gd name="connsiteX8945" fmla="*/ 238397 w 891448"/>
              <a:gd name="connsiteY8945" fmla="*/ 293408 h 826530"/>
              <a:gd name="connsiteX8946" fmla="*/ 240618 w 891448"/>
              <a:gd name="connsiteY8946" fmla="*/ 294158 h 826530"/>
              <a:gd name="connsiteX8947" fmla="*/ 241949 w 891448"/>
              <a:gd name="connsiteY8947" fmla="*/ 297111 h 826530"/>
              <a:gd name="connsiteX8948" fmla="*/ 245207 w 891448"/>
              <a:gd name="connsiteY8948" fmla="*/ 295348 h 826530"/>
              <a:gd name="connsiteX8949" fmla="*/ 244169 w 891448"/>
              <a:gd name="connsiteY8949" fmla="*/ 293864 h 826530"/>
              <a:gd name="connsiteX8950" fmla="*/ 242247 w 891448"/>
              <a:gd name="connsiteY8950" fmla="*/ 293864 h 826530"/>
              <a:gd name="connsiteX8951" fmla="*/ 241652 w 891448"/>
              <a:gd name="connsiteY8951" fmla="*/ 292527 h 826530"/>
              <a:gd name="connsiteX8952" fmla="*/ 243579 w 891448"/>
              <a:gd name="connsiteY8952" fmla="*/ 291336 h 826530"/>
              <a:gd name="connsiteX8953" fmla="*/ 245502 w 891448"/>
              <a:gd name="connsiteY8953" fmla="*/ 292086 h 826530"/>
              <a:gd name="connsiteX8954" fmla="*/ 246093 w 891448"/>
              <a:gd name="connsiteY8954" fmla="*/ 289867 h 826530"/>
              <a:gd name="connsiteX8955" fmla="*/ 244912 w 891448"/>
              <a:gd name="connsiteY8955" fmla="*/ 289411 h 826530"/>
              <a:gd name="connsiteX8956" fmla="*/ 246979 w 891448"/>
              <a:gd name="connsiteY8956" fmla="*/ 287648 h 826530"/>
              <a:gd name="connsiteX8957" fmla="*/ 249645 w 891448"/>
              <a:gd name="connsiteY8957" fmla="*/ 287795 h 826530"/>
              <a:gd name="connsiteX8958" fmla="*/ 249942 w 891448"/>
              <a:gd name="connsiteY8958" fmla="*/ 289411 h 826530"/>
              <a:gd name="connsiteX8959" fmla="*/ 251570 w 891448"/>
              <a:gd name="connsiteY8959" fmla="*/ 287927 h 826530"/>
              <a:gd name="connsiteX8960" fmla="*/ 249499 w 891448"/>
              <a:gd name="connsiteY8960" fmla="*/ 284092 h 826530"/>
              <a:gd name="connsiteX8961" fmla="*/ 251421 w 891448"/>
              <a:gd name="connsiteY8961" fmla="*/ 284386 h 826530"/>
              <a:gd name="connsiteX8962" fmla="*/ 255273 w 891448"/>
              <a:gd name="connsiteY8962" fmla="*/ 282020 h 826530"/>
              <a:gd name="connsiteX8963" fmla="*/ 255273 w 891448"/>
              <a:gd name="connsiteY8963" fmla="*/ 280389 h 826530"/>
              <a:gd name="connsiteX8964" fmla="*/ 257639 w 891448"/>
              <a:gd name="connsiteY8964" fmla="*/ 279801 h 826530"/>
              <a:gd name="connsiteX8965" fmla="*/ 258081 w 891448"/>
              <a:gd name="connsiteY8965" fmla="*/ 282182 h 826530"/>
              <a:gd name="connsiteX8966" fmla="*/ 258009 w 891448"/>
              <a:gd name="connsiteY8966" fmla="*/ 283651 h 826530"/>
              <a:gd name="connsiteX8967" fmla="*/ 256087 w 891448"/>
              <a:gd name="connsiteY8967" fmla="*/ 285503 h 826530"/>
              <a:gd name="connsiteX8968" fmla="*/ 256344 w 891448"/>
              <a:gd name="connsiteY8968" fmla="*/ 286590 h 826530"/>
              <a:gd name="connsiteX8969" fmla="*/ 254347 w 891448"/>
              <a:gd name="connsiteY8969" fmla="*/ 288265 h 826530"/>
              <a:gd name="connsiteX8970" fmla="*/ 254090 w 891448"/>
              <a:gd name="connsiteY8970" fmla="*/ 289485 h 826530"/>
              <a:gd name="connsiteX8971" fmla="*/ 254867 w 891448"/>
              <a:gd name="connsiteY8971" fmla="*/ 290308 h 826530"/>
              <a:gd name="connsiteX8972" fmla="*/ 256385 w 891448"/>
              <a:gd name="connsiteY8972" fmla="*/ 289852 h 826530"/>
              <a:gd name="connsiteX8973" fmla="*/ 256902 w 891448"/>
              <a:gd name="connsiteY8973" fmla="*/ 290969 h 826530"/>
              <a:gd name="connsiteX8974" fmla="*/ 256419 w 891448"/>
              <a:gd name="connsiteY8974" fmla="*/ 291777 h 826530"/>
              <a:gd name="connsiteX8975" fmla="*/ 254866 w 891448"/>
              <a:gd name="connsiteY8975" fmla="*/ 292527 h 826530"/>
              <a:gd name="connsiteX8976" fmla="*/ 253051 w 891448"/>
              <a:gd name="connsiteY8976" fmla="*/ 294378 h 826530"/>
              <a:gd name="connsiteX8977" fmla="*/ 251828 w 891448"/>
              <a:gd name="connsiteY8977" fmla="*/ 294202 h 826530"/>
              <a:gd name="connsiteX8978" fmla="*/ 251126 w 891448"/>
              <a:gd name="connsiteY8978" fmla="*/ 295186 h 826530"/>
              <a:gd name="connsiteX8979" fmla="*/ 249643 w 891448"/>
              <a:gd name="connsiteY8979" fmla="*/ 297111 h 826530"/>
              <a:gd name="connsiteX8980" fmla="*/ 250829 w 891448"/>
              <a:gd name="connsiteY8980" fmla="*/ 298302 h 826530"/>
              <a:gd name="connsiteX8981" fmla="*/ 253789 w 891448"/>
              <a:gd name="connsiteY8981" fmla="*/ 298742 h 826530"/>
              <a:gd name="connsiteX8982" fmla="*/ 255417 w 891448"/>
              <a:gd name="connsiteY8982" fmla="*/ 299918 h 826530"/>
              <a:gd name="connsiteX8983" fmla="*/ 257342 w 891448"/>
              <a:gd name="connsiteY8983" fmla="*/ 299786 h 826530"/>
              <a:gd name="connsiteX8984" fmla="*/ 259118 w 891448"/>
              <a:gd name="connsiteY8984" fmla="*/ 298155 h 826530"/>
              <a:gd name="connsiteX8985" fmla="*/ 261190 w 891448"/>
              <a:gd name="connsiteY8985" fmla="*/ 297699 h 826530"/>
              <a:gd name="connsiteX8986" fmla="*/ 263264 w 891448"/>
              <a:gd name="connsiteY8986" fmla="*/ 294011 h 826530"/>
              <a:gd name="connsiteX8987" fmla="*/ 265633 w 891448"/>
              <a:gd name="connsiteY8987" fmla="*/ 291630 h 826530"/>
              <a:gd name="connsiteX8988" fmla="*/ 267853 w 891448"/>
              <a:gd name="connsiteY8988" fmla="*/ 290896 h 826530"/>
              <a:gd name="connsiteX8989" fmla="*/ 269184 w 891448"/>
              <a:gd name="connsiteY8989" fmla="*/ 292086 h 826530"/>
              <a:gd name="connsiteX8990" fmla="*/ 271256 w 891448"/>
              <a:gd name="connsiteY8990" fmla="*/ 292380 h 826530"/>
              <a:gd name="connsiteX8991" fmla="*/ 272884 w 891448"/>
              <a:gd name="connsiteY8991" fmla="*/ 293717 h 826530"/>
              <a:gd name="connsiteX8992" fmla="*/ 274664 w 891448"/>
              <a:gd name="connsiteY8992" fmla="*/ 293864 h 826530"/>
              <a:gd name="connsiteX8993" fmla="*/ 277178 w 891448"/>
              <a:gd name="connsiteY8993" fmla="*/ 295789 h 826530"/>
              <a:gd name="connsiteX8994" fmla="*/ 278953 w 891448"/>
              <a:gd name="connsiteY8994" fmla="*/ 295789 h 826530"/>
              <a:gd name="connsiteX8995" fmla="*/ 278953 w 891448"/>
              <a:gd name="connsiteY8995" fmla="*/ 297714 h 826530"/>
              <a:gd name="connsiteX8996" fmla="*/ 280730 w 891448"/>
              <a:gd name="connsiteY8996" fmla="*/ 302593 h 826530"/>
              <a:gd name="connsiteX8997" fmla="*/ 280730 w 891448"/>
              <a:gd name="connsiteY8997" fmla="*/ 305252 h 826530"/>
              <a:gd name="connsiteX8998" fmla="*/ 283097 w 891448"/>
              <a:gd name="connsiteY8998" fmla="*/ 308808 h 826530"/>
              <a:gd name="connsiteX8999" fmla="*/ 291389 w 891448"/>
              <a:gd name="connsiteY8999" fmla="*/ 313996 h 826530"/>
              <a:gd name="connsiteX9000" fmla="*/ 291980 w 891448"/>
              <a:gd name="connsiteY9000" fmla="*/ 315921 h 826530"/>
              <a:gd name="connsiteX9001" fmla="*/ 294809 w 891448"/>
              <a:gd name="connsiteY9001" fmla="*/ 317287 h 826530"/>
              <a:gd name="connsiteX9002" fmla="*/ 297842 w 891448"/>
              <a:gd name="connsiteY9002" fmla="*/ 320535 h 826530"/>
              <a:gd name="connsiteX9003" fmla="*/ 298875 w 891448"/>
              <a:gd name="connsiteY9003" fmla="*/ 320535 h 826530"/>
              <a:gd name="connsiteX9004" fmla="*/ 300942 w 891448"/>
              <a:gd name="connsiteY9004" fmla="*/ 321945 h 826530"/>
              <a:gd name="connsiteX9005" fmla="*/ 301683 w 891448"/>
              <a:gd name="connsiteY9005" fmla="*/ 323709 h 826530"/>
              <a:gd name="connsiteX9006" fmla="*/ 302939 w 891448"/>
              <a:gd name="connsiteY9006" fmla="*/ 324532 h 826530"/>
              <a:gd name="connsiteX9007" fmla="*/ 303974 w 891448"/>
              <a:gd name="connsiteY9007" fmla="*/ 323562 h 826530"/>
              <a:gd name="connsiteX9008" fmla="*/ 304640 w 891448"/>
              <a:gd name="connsiteY9008" fmla="*/ 324825 h 826530"/>
              <a:gd name="connsiteX9009" fmla="*/ 307668 w 891448"/>
              <a:gd name="connsiteY9009" fmla="*/ 326809 h 826530"/>
              <a:gd name="connsiteX9010" fmla="*/ 309368 w 891448"/>
              <a:gd name="connsiteY9010" fmla="*/ 326809 h 826530"/>
              <a:gd name="connsiteX9011" fmla="*/ 309368 w 891448"/>
              <a:gd name="connsiteY9011" fmla="*/ 328808 h 826530"/>
              <a:gd name="connsiteX9012" fmla="*/ 310773 w 891448"/>
              <a:gd name="connsiteY9012" fmla="*/ 330659 h 826530"/>
              <a:gd name="connsiteX9013" fmla="*/ 311512 w 891448"/>
              <a:gd name="connsiteY9013" fmla="*/ 328808 h 826530"/>
              <a:gd name="connsiteX9014" fmla="*/ 310626 w 891448"/>
              <a:gd name="connsiteY9014" fmla="*/ 327559 h 826530"/>
              <a:gd name="connsiteX9015" fmla="*/ 311068 w 891448"/>
              <a:gd name="connsiteY9015" fmla="*/ 326442 h 826530"/>
              <a:gd name="connsiteX9016" fmla="*/ 309224 w 891448"/>
              <a:gd name="connsiteY9016" fmla="*/ 324899 h 826530"/>
              <a:gd name="connsiteX9017" fmla="*/ 309224 w 891448"/>
              <a:gd name="connsiteY9017" fmla="*/ 323782 h 826530"/>
              <a:gd name="connsiteX9018" fmla="*/ 312176 w 891448"/>
              <a:gd name="connsiteY9018" fmla="*/ 325340 h 826530"/>
              <a:gd name="connsiteX9019" fmla="*/ 312842 w 891448"/>
              <a:gd name="connsiteY9019" fmla="*/ 326897 h 826530"/>
              <a:gd name="connsiteX9020" fmla="*/ 313728 w 891448"/>
              <a:gd name="connsiteY9020" fmla="*/ 326824 h 826530"/>
              <a:gd name="connsiteX9021" fmla="*/ 314319 w 891448"/>
              <a:gd name="connsiteY9021" fmla="*/ 325266 h 826530"/>
              <a:gd name="connsiteX9022" fmla="*/ 315133 w 891448"/>
              <a:gd name="connsiteY9022" fmla="*/ 325046 h 826530"/>
              <a:gd name="connsiteX9023" fmla="*/ 317866 w 891448"/>
              <a:gd name="connsiteY9023" fmla="*/ 327706 h 826530"/>
              <a:gd name="connsiteX9024" fmla="*/ 318309 w 891448"/>
              <a:gd name="connsiteY9024" fmla="*/ 329102 h 826530"/>
              <a:gd name="connsiteX9025" fmla="*/ 319640 w 891448"/>
              <a:gd name="connsiteY9025" fmla="*/ 329704 h 826530"/>
              <a:gd name="connsiteX9026" fmla="*/ 320751 w 891448"/>
              <a:gd name="connsiteY9026" fmla="*/ 332290 h 826530"/>
              <a:gd name="connsiteX9027" fmla="*/ 321784 w 891448"/>
              <a:gd name="connsiteY9027" fmla="*/ 334054 h 826530"/>
              <a:gd name="connsiteX9028" fmla="*/ 322006 w 891448"/>
              <a:gd name="connsiteY9028" fmla="*/ 336567 h 826530"/>
              <a:gd name="connsiteX9029" fmla="*/ 322968 w 891448"/>
              <a:gd name="connsiteY9029" fmla="*/ 338932 h 826530"/>
              <a:gd name="connsiteX9030" fmla="*/ 322006 w 891448"/>
              <a:gd name="connsiteY9030" fmla="*/ 340931 h 826530"/>
              <a:gd name="connsiteX9031" fmla="*/ 321784 w 891448"/>
              <a:gd name="connsiteY9031" fmla="*/ 343223 h 826530"/>
              <a:gd name="connsiteX9032" fmla="*/ 319937 w 891448"/>
              <a:gd name="connsiteY9032" fmla="*/ 345295 h 826530"/>
              <a:gd name="connsiteX9033" fmla="*/ 315427 w 891448"/>
              <a:gd name="connsiteY9033" fmla="*/ 343664 h 826530"/>
              <a:gd name="connsiteX9034" fmla="*/ 312917 w 891448"/>
              <a:gd name="connsiteY9034" fmla="*/ 343444 h 826530"/>
              <a:gd name="connsiteX9035" fmla="*/ 312992 w 891448"/>
              <a:gd name="connsiteY9035" fmla="*/ 344252 h 826530"/>
              <a:gd name="connsiteX9036" fmla="*/ 312106 w 891448"/>
              <a:gd name="connsiteY9036" fmla="*/ 344928 h 826530"/>
              <a:gd name="connsiteX9037" fmla="*/ 309518 w 891448"/>
              <a:gd name="connsiteY9037" fmla="*/ 343885 h 826530"/>
              <a:gd name="connsiteX9038" fmla="*/ 307817 w 891448"/>
              <a:gd name="connsiteY9038" fmla="*/ 343811 h 826530"/>
              <a:gd name="connsiteX9039" fmla="*/ 308334 w 891448"/>
              <a:gd name="connsiteY9039" fmla="*/ 345369 h 826530"/>
              <a:gd name="connsiteX9040" fmla="*/ 306634 w 891448"/>
              <a:gd name="connsiteY9040" fmla="*/ 346544 h 826530"/>
              <a:gd name="connsiteX9041" fmla="*/ 306412 w 891448"/>
              <a:gd name="connsiteY9041" fmla="*/ 348690 h 826530"/>
              <a:gd name="connsiteX9042" fmla="*/ 304268 w 891448"/>
              <a:gd name="connsiteY9042" fmla="*/ 348469 h 826530"/>
              <a:gd name="connsiteX9043" fmla="*/ 302421 w 891448"/>
              <a:gd name="connsiteY9043" fmla="*/ 349131 h 826530"/>
              <a:gd name="connsiteX9044" fmla="*/ 303160 w 891448"/>
              <a:gd name="connsiteY9044" fmla="*/ 350174 h 826530"/>
              <a:gd name="connsiteX9045" fmla="*/ 305155 w 891448"/>
              <a:gd name="connsiteY9045" fmla="*/ 351056 h 826530"/>
              <a:gd name="connsiteX9046" fmla="*/ 305746 w 891448"/>
              <a:gd name="connsiteY9046" fmla="*/ 353348 h 826530"/>
              <a:gd name="connsiteX9047" fmla="*/ 307448 w 891448"/>
              <a:gd name="connsiteY9047" fmla="*/ 354759 h 826530"/>
              <a:gd name="connsiteX9048" fmla="*/ 308704 w 891448"/>
              <a:gd name="connsiteY9048" fmla="*/ 353936 h 826530"/>
              <a:gd name="connsiteX9049" fmla="*/ 311068 w 891448"/>
              <a:gd name="connsiteY9049" fmla="*/ 355861 h 826530"/>
              <a:gd name="connsiteX9050" fmla="*/ 311217 w 891448"/>
              <a:gd name="connsiteY9050" fmla="*/ 357639 h 826530"/>
              <a:gd name="connsiteX9051" fmla="*/ 314026 w 891448"/>
              <a:gd name="connsiteY9051" fmla="*/ 357639 h 826530"/>
              <a:gd name="connsiteX9052" fmla="*/ 317202 w 891448"/>
              <a:gd name="connsiteY9052" fmla="*/ 359564 h 826530"/>
              <a:gd name="connsiteX9053" fmla="*/ 320604 w 891448"/>
              <a:gd name="connsiteY9053" fmla="*/ 359784 h 826530"/>
              <a:gd name="connsiteX9054" fmla="*/ 324889 w 891448"/>
              <a:gd name="connsiteY9054" fmla="*/ 361709 h 826530"/>
              <a:gd name="connsiteX9055" fmla="*/ 327476 w 891448"/>
              <a:gd name="connsiteY9055" fmla="*/ 361856 h 826530"/>
              <a:gd name="connsiteX9056" fmla="*/ 327476 w 891448"/>
              <a:gd name="connsiteY9056" fmla="*/ 360739 h 826530"/>
              <a:gd name="connsiteX9057" fmla="*/ 328511 w 891448"/>
              <a:gd name="connsiteY9057" fmla="*/ 360592 h 826530"/>
              <a:gd name="connsiteX9058" fmla="*/ 330358 w 891448"/>
              <a:gd name="connsiteY9058" fmla="*/ 361621 h 826530"/>
              <a:gd name="connsiteX9059" fmla="*/ 330210 w 891448"/>
              <a:gd name="connsiteY9059" fmla="*/ 363252 h 826530"/>
              <a:gd name="connsiteX9060" fmla="*/ 333166 w 891448"/>
              <a:gd name="connsiteY9060" fmla="*/ 360886 h 826530"/>
              <a:gd name="connsiteX9061" fmla="*/ 334201 w 891448"/>
              <a:gd name="connsiteY9061" fmla="*/ 362077 h 826530"/>
              <a:gd name="connsiteX9062" fmla="*/ 335454 w 891448"/>
              <a:gd name="connsiteY9062" fmla="*/ 361929 h 826530"/>
              <a:gd name="connsiteX9063" fmla="*/ 336861 w 891448"/>
              <a:gd name="connsiteY9063" fmla="*/ 360298 h 826530"/>
              <a:gd name="connsiteX9064" fmla="*/ 337748 w 891448"/>
              <a:gd name="connsiteY9064" fmla="*/ 360372 h 826530"/>
              <a:gd name="connsiteX9065" fmla="*/ 337672 w 891448"/>
              <a:gd name="connsiteY9065" fmla="*/ 361342 h 826530"/>
              <a:gd name="connsiteX9066" fmla="*/ 338780 w 891448"/>
              <a:gd name="connsiteY9066" fmla="*/ 361783 h 826530"/>
              <a:gd name="connsiteX9067" fmla="*/ 342032 w 891448"/>
              <a:gd name="connsiteY9067" fmla="*/ 360078 h 826530"/>
              <a:gd name="connsiteX9068" fmla="*/ 347648 w 891448"/>
              <a:gd name="connsiteY9068" fmla="*/ 358006 h 826530"/>
              <a:gd name="connsiteX9069" fmla="*/ 349351 w 891448"/>
              <a:gd name="connsiteY9069" fmla="*/ 357639 h 826530"/>
              <a:gd name="connsiteX9070" fmla="*/ 349276 w 891448"/>
              <a:gd name="connsiteY9070" fmla="*/ 359564 h 826530"/>
              <a:gd name="connsiteX9071" fmla="*/ 348756 w 891448"/>
              <a:gd name="connsiteY9071" fmla="*/ 360592 h 826530"/>
              <a:gd name="connsiteX9072" fmla="*/ 348756 w 891448"/>
              <a:gd name="connsiteY9072" fmla="*/ 361342 h 826530"/>
              <a:gd name="connsiteX9073" fmla="*/ 349720 w 891448"/>
              <a:gd name="connsiteY9073" fmla="*/ 361415 h 826530"/>
              <a:gd name="connsiteX9074" fmla="*/ 349864 w 891448"/>
              <a:gd name="connsiteY9074" fmla="*/ 363546 h 826530"/>
              <a:gd name="connsiteX9075" fmla="*/ 349571 w 891448"/>
              <a:gd name="connsiteY9075" fmla="*/ 365104 h 826530"/>
              <a:gd name="connsiteX9076" fmla="*/ 350086 w 891448"/>
              <a:gd name="connsiteY9076" fmla="*/ 366206 h 826530"/>
              <a:gd name="connsiteX9077" fmla="*/ 350751 w 891448"/>
              <a:gd name="connsiteY9077" fmla="*/ 366661 h 826530"/>
              <a:gd name="connsiteX9078" fmla="*/ 351934 w 891448"/>
              <a:gd name="connsiteY9078" fmla="*/ 365398 h 826530"/>
              <a:gd name="connsiteX9079" fmla="*/ 353191 w 891448"/>
              <a:gd name="connsiteY9079" fmla="*/ 366500 h 826530"/>
              <a:gd name="connsiteX9080" fmla="*/ 352894 w 891448"/>
              <a:gd name="connsiteY9080" fmla="*/ 368278 h 826530"/>
              <a:gd name="connsiteX9081" fmla="*/ 351564 w 891448"/>
              <a:gd name="connsiteY9081" fmla="*/ 371525 h 826530"/>
              <a:gd name="connsiteX9082" fmla="*/ 352006 w 891448"/>
              <a:gd name="connsiteY9082" fmla="*/ 373671 h 826530"/>
              <a:gd name="connsiteX9083" fmla="*/ 352600 w 891448"/>
              <a:gd name="connsiteY9083" fmla="*/ 374111 h 826530"/>
              <a:gd name="connsiteX9084" fmla="*/ 354077 w 891448"/>
              <a:gd name="connsiteY9084" fmla="*/ 372642 h 826530"/>
              <a:gd name="connsiteX9085" fmla="*/ 354374 w 891448"/>
              <a:gd name="connsiteY9085" fmla="*/ 370129 h 826530"/>
              <a:gd name="connsiteX9086" fmla="*/ 355110 w 891448"/>
              <a:gd name="connsiteY9086" fmla="*/ 368866 h 826530"/>
              <a:gd name="connsiteX9087" fmla="*/ 355702 w 891448"/>
              <a:gd name="connsiteY9087" fmla="*/ 368866 h 826530"/>
              <a:gd name="connsiteX9088" fmla="*/ 355480 w 891448"/>
              <a:gd name="connsiteY9088" fmla="*/ 371599 h 826530"/>
              <a:gd name="connsiteX9089" fmla="*/ 354075 w 891448"/>
              <a:gd name="connsiteY9089" fmla="*/ 374934 h 826530"/>
              <a:gd name="connsiteX9090" fmla="*/ 352599 w 891448"/>
              <a:gd name="connsiteY9090" fmla="*/ 377153 h 826530"/>
              <a:gd name="connsiteX9091" fmla="*/ 352450 w 891448"/>
              <a:gd name="connsiteY9091" fmla="*/ 380768 h 826530"/>
              <a:gd name="connsiteX9092" fmla="*/ 353852 w 891448"/>
              <a:gd name="connsiteY9092" fmla="*/ 382987 h 826530"/>
              <a:gd name="connsiteX9093" fmla="*/ 353927 w 891448"/>
              <a:gd name="connsiteY9093" fmla="*/ 386529 h 826530"/>
              <a:gd name="connsiteX9094" fmla="*/ 353188 w 891448"/>
              <a:gd name="connsiteY9094" fmla="*/ 389041 h 826530"/>
              <a:gd name="connsiteX9095" fmla="*/ 355329 w 891448"/>
              <a:gd name="connsiteY9095" fmla="*/ 390599 h 826530"/>
              <a:gd name="connsiteX9096" fmla="*/ 355329 w 891448"/>
              <a:gd name="connsiteY9096" fmla="*/ 391863 h 826530"/>
              <a:gd name="connsiteX9097" fmla="*/ 354441 w 891448"/>
              <a:gd name="connsiteY9097" fmla="*/ 393552 h 826530"/>
              <a:gd name="connsiteX9098" fmla="*/ 355329 w 891448"/>
              <a:gd name="connsiteY9098" fmla="*/ 394581 h 826530"/>
              <a:gd name="connsiteX9099" fmla="*/ 356437 w 891448"/>
              <a:gd name="connsiteY9099" fmla="*/ 397623 h 826530"/>
              <a:gd name="connsiteX9100" fmla="*/ 356810 w 891448"/>
              <a:gd name="connsiteY9100" fmla="*/ 403971 h 826530"/>
              <a:gd name="connsiteX9101" fmla="*/ 356955 w 891448"/>
              <a:gd name="connsiteY9101" fmla="*/ 397623 h 826530"/>
              <a:gd name="connsiteX9102" fmla="*/ 355847 w 891448"/>
              <a:gd name="connsiteY9102" fmla="*/ 392597 h 826530"/>
              <a:gd name="connsiteX9103" fmla="*/ 356435 w 891448"/>
              <a:gd name="connsiteY9103" fmla="*/ 388160 h 826530"/>
              <a:gd name="connsiteX9104" fmla="*/ 358803 w 891448"/>
              <a:gd name="connsiteY9104" fmla="*/ 383869 h 826530"/>
              <a:gd name="connsiteX9105" fmla="*/ 360207 w 891448"/>
              <a:gd name="connsiteY9105" fmla="*/ 383942 h 826530"/>
              <a:gd name="connsiteX9106" fmla="*/ 360207 w 891448"/>
              <a:gd name="connsiteY9106" fmla="*/ 385794 h 826530"/>
              <a:gd name="connsiteX9107" fmla="*/ 359468 w 891448"/>
              <a:gd name="connsiteY9107" fmla="*/ 386088 h 826530"/>
              <a:gd name="connsiteX9108" fmla="*/ 359174 w 891448"/>
              <a:gd name="connsiteY9108" fmla="*/ 387719 h 826530"/>
              <a:gd name="connsiteX9109" fmla="*/ 359908 w 891448"/>
              <a:gd name="connsiteY9109" fmla="*/ 388233 h 826530"/>
              <a:gd name="connsiteX9110" fmla="*/ 361239 w 891448"/>
              <a:gd name="connsiteY9110" fmla="*/ 387337 h 826530"/>
              <a:gd name="connsiteX9111" fmla="*/ 361759 w 891448"/>
              <a:gd name="connsiteY9111" fmla="*/ 388160 h 826530"/>
              <a:gd name="connsiteX9112" fmla="*/ 362645 w 891448"/>
              <a:gd name="connsiteY9112" fmla="*/ 387204 h 826530"/>
              <a:gd name="connsiteX9113" fmla="*/ 362645 w 891448"/>
              <a:gd name="connsiteY9113" fmla="*/ 385118 h 826530"/>
              <a:gd name="connsiteX9114" fmla="*/ 361459 w 891448"/>
              <a:gd name="connsiteY9114" fmla="*/ 383281 h 826530"/>
              <a:gd name="connsiteX9115" fmla="*/ 361389 w 891448"/>
              <a:gd name="connsiteY9115" fmla="*/ 382091 h 826530"/>
              <a:gd name="connsiteX9116" fmla="*/ 363311 w 891448"/>
              <a:gd name="connsiteY9116" fmla="*/ 381576 h 826530"/>
              <a:gd name="connsiteX9117" fmla="*/ 363827 w 891448"/>
              <a:gd name="connsiteY9117" fmla="*/ 380548 h 826530"/>
              <a:gd name="connsiteX9118" fmla="*/ 361980 w 891448"/>
              <a:gd name="connsiteY9118" fmla="*/ 379064 h 826530"/>
              <a:gd name="connsiteX9119" fmla="*/ 362125 w 891448"/>
              <a:gd name="connsiteY9119" fmla="*/ 377668 h 826530"/>
              <a:gd name="connsiteX9120" fmla="*/ 363088 w 891448"/>
              <a:gd name="connsiteY9120" fmla="*/ 373818 h 826530"/>
              <a:gd name="connsiteX9121" fmla="*/ 364861 w 891448"/>
              <a:gd name="connsiteY9121" fmla="*/ 368645 h 826530"/>
              <a:gd name="connsiteX9122" fmla="*/ 364419 w 891448"/>
              <a:gd name="connsiteY9122" fmla="*/ 366940 h 826530"/>
              <a:gd name="connsiteX9123" fmla="*/ 364419 w 891448"/>
              <a:gd name="connsiteY9123" fmla="*/ 365324 h 826530"/>
              <a:gd name="connsiteX9124" fmla="*/ 365750 w 891448"/>
              <a:gd name="connsiteY9124" fmla="*/ 364281 h 826530"/>
              <a:gd name="connsiteX9125" fmla="*/ 368630 w 891448"/>
              <a:gd name="connsiteY9125" fmla="*/ 363987 h 826530"/>
              <a:gd name="connsiteX9126" fmla="*/ 368776 w 891448"/>
              <a:gd name="connsiteY9126" fmla="*/ 363326 h 826530"/>
              <a:gd name="connsiteX9127" fmla="*/ 369665 w 891448"/>
              <a:gd name="connsiteY9127" fmla="*/ 362135 h 826530"/>
              <a:gd name="connsiteX9128" fmla="*/ 371070 w 891448"/>
              <a:gd name="connsiteY9128" fmla="*/ 361915 h 826530"/>
              <a:gd name="connsiteX9129" fmla="*/ 371957 w 891448"/>
              <a:gd name="connsiteY9129" fmla="*/ 362958 h 826530"/>
              <a:gd name="connsiteX9130" fmla="*/ 373434 w 891448"/>
              <a:gd name="connsiteY9130" fmla="*/ 362297 h 826530"/>
              <a:gd name="connsiteX9131" fmla="*/ 374690 w 891448"/>
              <a:gd name="connsiteY9131" fmla="*/ 360592 h 826530"/>
              <a:gd name="connsiteX9132" fmla="*/ 375653 w 891448"/>
              <a:gd name="connsiteY9132" fmla="*/ 360519 h 826530"/>
              <a:gd name="connsiteX9133" fmla="*/ 375653 w 891448"/>
              <a:gd name="connsiteY9133" fmla="*/ 361915 h 826530"/>
              <a:gd name="connsiteX9134" fmla="*/ 376686 w 891448"/>
              <a:gd name="connsiteY9134" fmla="*/ 361401 h 826530"/>
              <a:gd name="connsiteX9135" fmla="*/ 378902 w 891448"/>
              <a:gd name="connsiteY9135" fmla="*/ 361033 h 826530"/>
              <a:gd name="connsiteX9136" fmla="*/ 379938 w 891448"/>
              <a:gd name="connsiteY9136" fmla="*/ 359035 h 826530"/>
              <a:gd name="connsiteX9137" fmla="*/ 381121 w 891448"/>
              <a:gd name="connsiteY9137" fmla="*/ 359035 h 826530"/>
              <a:gd name="connsiteX9138" fmla="*/ 381787 w 891448"/>
              <a:gd name="connsiteY9138" fmla="*/ 360592 h 826530"/>
              <a:gd name="connsiteX9139" fmla="*/ 382743 w 891448"/>
              <a:gd name="connsiteY9139" fmla="*/ 360813 h 826530"/>
              <a:gd name="connsiteX9140" fmla="*/ 383263 w 891448"/>
              <a:gd name="connsiteY9140" fmla="*/ 363399 h 826530"/>
              <a:gd name="connsiteX9141" fmla="*/ 383188 w 891448"/>
              <a:gd name="connsiteY9141" fmla="*/ 360813 h 826530"/>
              <a:gd name="connsiteX9142" fmla="*/ 382523 w 891448"/>
              <a:gd name="connsiteY9142" fmla="*/ 358594 h 826530"/>
              <a:gd name="connsiteX9143" fmla="*/ 384151 w 891448"/>
              <a:gd name="connsiteY9143" fmla="*/ 355493 h 826530"/>
              <a:gd name="connsiteX9144" fmla="*/ 385556 w 891448"/>
              <a:gd name="connsiteY9144" fmla="*/ 355420 h 826530"/>
              <a:gd name="connsiteX9145" fmla="*/ 386515 w 891448"/>
              <a:gd name="connsiteY9145" fmla="*/ 356155 h 826530"/>
              <a:gd name="connsiteX9146" fmla="*/ 388214 w 891448"/>
              <a:gd name="connsiteY9146" fmla="*/ 356081 h 826530"/>
              <a:gd name="connsiteX9147" fmla="*/ 389325 w 891448"/>
              <a:gd name="connsiteY9147" fmla="*/ 355346 h 826530"/>
              <a:gd name="connsiteX9148" fmla="*/ 390581 w 891448"/>
              <a:gd name="connsiteY9148" fmla="*/ 356302 h 826530"/>
              <a:gd name="connsiteX9149" fmla="*/ 392871 w 891448"/>
              <a:gd name="connsiteY9149" fmla="*/ 353789 h 826530"/>
              <a:gd name="connsiteX9150" fmla="*/ 392135 w 891448"/>
              <a:gd name="connsiteY9150" fmla="*/ 352466 h 826530"/>
              <a:gd name="connsiteX9151" fmla="*/ 393466 w 891448"/>
              <a:gd name="connsiteY9151" fmla="*/ 351056 h 826530"/>
              <a:gd name="connsiteX9152" fmla="*/ 391617 w 891448"/>
              <a:gd name="connsiteY9152" fmla="*/ 350909 h 826530"/>
              <a:gd name="connsiteX9153" fmla="*/ 391394 w 891448"/>
              <a:gd name="connsiteY9153" fmla="*/ 350321 h 826530"/>
              <a:gd name="connsiteX9154" fmla="*/ 389844 w 891448"/>
              <a:gd name="connsiteY9154" fmla="*/ 350394 h 826530"/>
              <a:gd name="connsiteX9155" fmla="*/ 385706 w 891448"/>
              <a:gd name="connsiteY9155" fmla="*/ 351864 h 826530"/>
              <a:gd name="connsiteX9156" fmla="*/ 384520 w 891448"/>
              <a:gd name="connsiteY9156" fmla="*/ 351717 h 826530"/>
              <a:gd name="connsiteX9157" fmla="*/ 383929 w 891448"/>
              <a:gd name="connsiteY9157" fmla="*/ 353127 h 826530"/>
              <a:gd name="connsiteX9158" fmla="*/ 382157 w 891448"/>
              <a:gd name="connsiteY9158" fmla="*/ 353274 h 826530"/>
              <a:gd name="connsiteX9159" fmla="*/ 382157 w 891448"/>
              <a:gd name="connsiteY9159" fmla="*/ 354538 h 826530"/>
              <a:gd name="connsiteX9160" fmla="*/ 381712 w 891448"/>
              <a:gd name="connsiteY9160" fmla="*/ 355567 h 826530"/>
              <a:gd name="connsiteX9161" fmla="*/ 380013 w 891448"/>
              <a:gd name="connsiteY9161" fmla="*/ 353495 h 826530"/>
              <a:gd name="connsiteX9162" fmla="*/ 380233 w 891448"/>
              <a:gd name="connsiteY9162" fmla="*/ 351864 h 826530"/>
              <a:gd name="connsiteX9163" fmla="*/ 379050 w 891448"/>
              <a:gd name="connsiteY9163" fmla="*/ 352834 h 826530"/>
              <a:gd name="connsiteX9164" fmla="*/ 378608 w 891448"/>
              <a:gd name="connsiteY9164" fmla="*/ 354597 h 826530"/>
              <a:gd name="connsiteX9165" fmla="*/ 377206 w 891448"/>
              <a:gd name="connsiteY9165" fmla="*/ 355199 h 826530"/>
              <a:gd name="connsiteX9166" fmla="*/ 375281 w 891448"/>
              <a:gd name="connsiteY9166" fmla="*/ 353936 h 826530"/>
              <a:gd name="connsiteX9167" fmla="*/ 373728 w 891448"/>
              <a:gd name="connsiteY9167" fmla="*/ 353936 h 826530"/>
              <a:gd name="connsiteX9168" fmla="*/ 373434 w 891448"/>
              <a:gd name="connsiteY9168" fmla="*/ 352980 h 826530"/>
              <a:gd name="connsiteX9169" fmla="*/ 372104 w 891448"/>
              <a:gd name="connsiteY9169" fmla="*/ 353348 h 826530"/>
              <a:gd name="connsiteX9170" fmla="*/ 371884 w 891448"/>
              <a:gd name="connsiteY9170" fmla="*/ 354538 h 826530"/>
              <a:gd name="connsiteX9171" fmla="*/ 373289 w 891448"/>
              <a:gd name="connsiteY9171" fmla="*/ 355934 h 826530"/>
              <a:gd name="connsiteX9172" fmla="*/ 373289 w 891448"/>
              <a:gd name="connsiteY9172" fmla="*/ 357110 h 826530"/>
              <a:gd name="connsiteX9173" fmla="*/ 371143 w 891448"/>
              <a:gd name="connsiteY9173" fmla="*/ 357786 h 826530"/>
              <a:gd name="connsiteX9174" fmla="*/ 370552 w 891448"/>
              <a:gd name="connsiteY9174" fmla="*/ 356816 h 826530"/>
              <a:gd name="connsiteX9175" fmla="*/ 367816 w 891448"/>
              <a:gd name="connsiteY9175" fmla="*/ 356448 h 826530"/>
              <a:gd name="connsiteX9176" fmla="*/ 367447 w 891448"/>
              <a:gd name="connsiteY9176" fmla="*/ 355420 h 826530"/>
              <a:gd name="connsiteX9177" fmla="*/ 368704 w 891448"/>
              <a:gd name="connsiteY9177" fmla="*/ 354318 h 826530"/>
              <a:gd name="connsiteX9178" fmla="*/ 369298 w 891448"/>
              <a:gd name="connsiteY9178" fmla="*/ 352466 h 826530"/>
              <a:gd name="connsiteX9179" fmla="*/ 368483 w 891448"/>
              <a:gd name="connsiteY9179" fmla="*/ 352393 h 826530"/>
              <a:gd name="connsiteX9180" fmla="*/ 367302 w 891448"/>
              <a:gd name="connsiteY9180" fmla="*/ 353127 h 826530"/>
              <a:gd name="connsiteX9181" fmla="*/ 365752 w 891448"/>
              <a:gd name="connsiteY9181" fmla="*/ 352319 h 826530"/>
              <a:gd name="connsiteX9182" fmla="*/ 366561 w 891448"/>
              <a:gd name="connsiteY9182" fmla="*/ 350688 h 826530"/>
              <a:gd name="connsiteX9183" fmla="*/ 368410 w 891448"/>
              <a:gd name="connsiteY9183" fmla="*/ 349586 h 826530"/>
              <a:gd name="connsiteX9184" fmla="*/ 370996 w 891448"/>
              <a:gd name="connsiteY9184" fmla="*/ 345883 h 826530"/>
              <a:gd name="connsiteX9185" fmla="*/ 372845 w 891448"/>
              <a:gd name="connsiteY9185" fmla="*/ 345883 h 826530"/>
              <a:gd name="connsiteX9186" fmla="*/ 375061 w 891448"/>
              <a:gd name="connsiteY9186" fmla="*/ 346486 h 826530"/>
              <a:gd name="connsiteX9187" fmla="*/ 382524 w 891448"/>
              <a:gd name="connsiteY9187" fmla="*/ 346177 h 826530"/>
              <a:gd name="connsiteX9188" fmla="*/ 387773 w 891448"/>
              <a:gd name="connsiteY9188" fmla="*/ 344560 h 826530"/>
              <a:gd name="connsiteX9189" fmla="*/ 389178 w 891448"/>
              <a:gd name="connsiteY9189" fmla="*/ 344854 h 826530"/>
              <a:gd name="connsiteX9190" fmla="*/ 391764 w 891448"/>
              <a:gd name="connsiteY9190" fmla="*/ 343973 h 826530"/>
              <a:gd name="connsiteX9191" fmla="*/ 392727 w 891448"/>
              <a:gd name="connsiteY9191" fmla="*/ 345442 h 826530"/>
              <a:gd name="connsiteX9192" fmla="*/ 393980 w 891448"/>
              <a:gd name="connsiteY9192" fmla="*/ 346559 h 826530"/>
              <a:gd name="connsiteX9193" fmla="*/ 394943 w 891448"/>
              <a:gd name="connsiteY9193" fmla="*/ 346632 h 826530"/>
              <a:gd name="connsiteX9194" fmla="*/ 395533 w 891448"/>
              <a:gd name="connsiteY9194" fmla="*/ 348264 h 826530"/>
              <a:gd name="connsiteX9195" fmla="*/ 395166 w 891448"/>
              <a:gd name="connsiteY9195" fmla="*/ 352393 h 826530"/>
              <a:gd name="connsiteX9196" fmla="*/ 394646 w 891448"/>
              <a:gd name="connsiteY9196" fmla="*/ 353730 h 826530"/>
              <a:gd name="connsiteX9197" fmla="*/ 395608 w 891448"/>
              <a:gd name="connsiteY9197" fmla="*/ 354318 h 826530"/>
              <a:gd name="connsiteX9198" fmla="*/ 395313 w 891448"/>
              <a:gd name="connsiteY9198" fmla="*/ 355126 h 826530"/>
              <a:gd name="connsiteX9199" fmla="*/ 393689 w 891448"/>
              <a:gd name="connsiteY9199" fmla="*/ 356155 h 826530"/>
              <a:gd name="connsiteX9200" fmla="*/ 393905 w 891448"/>
              <a:gd name="connsiteY9200" fmla="*/ 356904 h 826530"/>
              <a:gd name="connsiteX9201" fmla="*/ 394646 w 891448"/>
              <a:gd name="connsiteY9201" fmla="*/ 357492 h 826530"/>
              <a:gd name="connsiteX9202" fmla="*/ 395166 w 891448"/>
              <a:gd name="connsiteY9202" fmla="*/ 361489 h 826530"/>
              <a:gd name="connsiteX9203" fmla="*/ 396716 w 891448"/>
              <a:gd name="connsiteY9203" fmla="*/ 361562 h 826530"/>
              <a:gd name="connsiteX9204" fmla="*/ 397973 w 891448"/>
              <a:gd name="connsiteY9204" fmla="*/ 362150 h 826530"/>
              <a:gd name="connsiteX9205" fmla="*/ 397973 w 891448"/>
              <a:gd name="connsiteY9205" fmla="*/ 363179 h 826530"/>
              <a:gd name="connsiteX9206" fmla="*/ 396345 w 891448"/>
              <a:gd name="connsiteY9206" fmla="*/ 364369 h 826530"/>
              <a:gd name="connsiteX9207" fmla="*/ 396198 w 891448"/>
              <a:gd name="connsiteY9207" fmla="*/ 365912 h 826530"/>
              <a:gd name="connsiteX9208" fmla="*/ 395386 w 891448"/>
              <a:gd name="connsiteY9208" fmla="*/ 367249 h 826530"/>
              <a:gd name="connsiteX9209" fmla="*/ 397383 w 891448"/>
              <a:gd name="connsiteY9209" fmla="*/ 367176 h 826530"/>
              <a:gd name="connsiteX9210" fmla="*/ 399228 w 891448"/>
              <a:gd name="connsiteY9210" fmla="*/ 367984 h 826530"/>
              <a:gd name="connsiteX9211" fmla="*/ 399596 w 891448"/>
              <a:gd name="connsiteY9211" fmla="*/ 368719 h 826530"/>
              <a:gd name="connsiteX9212" fmla="*/ 400411 w 891448"/>
              <a:gd name="connsiteY9212" fmla="*/ 368498 h 826530"/>
              <a:gd name="connsiteX9213" fmla="*/ 401812 w 891448"/>
              <a:gd name="connsiteY9213" fmla="*/ 370056 h 826530"/>
              <a:gd name="connsiteX9214" fmla="*/ 403956 w 891448"/>
              <a:gd name="connsiteY9214" fmla="*/ 370129 h 826530"/>
              <a:gd name="connsiteX9215" fmla="*/ 405733 w 891448"/>
              <a:gd name="connsiteY9215" fmla="*/ 369086 h 826530"/>
              <a:gd name="connsiteX9216" fmla="*/ 406469 w 891448"/>
              <a:gd name="connsiteY9216" fmla="*/ 369541 h 826530"/>
              <a:gd name="connsiteX9217" fmla="*/ 406324 w 891448"/>
              <a:gd name="connsiteY9217" fmla="*/ 370937 h 826530"/>
              <a:gd name="connsiteX9218" fmla="*/ 406841 w 891448"/>
              <a:gd name="connsiteY9218" fmla="*/ 371525 h 826530"/>
              <a:gd name="connsiteX9219" fmla="*/ 407801 w 891448"/>
              <a:gd name="connsiteY9219" fmla="*/ 371158 h 826530"/>
              <a:gd name="connsiteX9220" fmla="*/ 408835 w 891448"/>
              <a:gd name="connsiteY9220" fmla="*/ 372422 h 826530"/>
              <a:gd name="connsiteX9221" fmla="*/ 408318 w 891448"/>
              <a:gd name="connsiteY9221" fmla="*/ 373377 h 826530"/>
              <a:gd name="connsiteX9222" fmla="*/ 408318 w 891448"/>
              <a:gd name="connsiteY9222" fmla="*/ 374640 h 826530"/>
              <a:gd name="connsiteX9223" fmla="*/ 409204 w 891448"/>
              <a:gd name="connsiteY9223" fmla="*/ 375008 h 826530"/>
              <a:gd name="connsiteX9224" fmla="*/ 409574 w 891448"/>
              <a:gd name="connsiteY9224" fmla="*/ 376257 h 826530"/>
              <a:gd name="connsiteX9225" fmla="*/ 412382 w 891448"/>
              <a:gd name="connsiteY9225" fmla="*/ 378931 h 826530"/>
              <a:gd name="connsiteX9226" fmla="*/ 412382 w 891448"/>
              <a:gd name="connsiteY9226" fmla="*/ 380401 h 826530"/>
              <a:gd name="connsiteX9227" fmla="*/ 414598 w 891448"/>
              <a:gd name="connsiteY9227" fmla="*/ 378843 h 826530"/>
              <a:gd name="connsiteX9228" fmla="*/ 415337 w 891448"/>
              <a:gd name="connsiteY9228" fmla="*/ 379446 h 826530"/>
              <a:gd name="connsiteX9229" fmla="*/ 415631 w 891448"/>
              <a:gd name="connsiteY9229" fmla="*/ 381209 h 826530"/>
              <a:gd name="connsiteX9230" fmla="*/ 416149 w 891448"/>
              <a:gd name="connsiteY9230" fmla="*/ 381429 h 826530"/>
              <a:gd name="connsiteX9231" fmla="*/ 418291 w 891448"/>
              <a:gd name="connsiteY9231" fmla="*/ 383208 h 826530"/>
              <a:gd name="connsiteX9232" fmla="*/ 420585 w 891448"/>
              <a:gd name="connsiteY9232" fmla="*/ 382032 h 826530"/>
              <a:gd name="connsiteX9233" fmla="*/ 423982 w 891448"/>
              <a:gd name="connsiteY9233" fmla="*/ 382179 h 826530"/>
              <a:gd name="connsiteX9234" fmla="*/ 425017 w 891448"/>
              <a:gd name="connsiteY9234" fmla="*/ 380548 h 826530"/>
              <a:gd name="connsiteX9235" fmla="*/ 427750 w 891448"/>
              <a:gd name="connsiteY9235" fmla="*/ 379064 h 826530"/>
              <a:gd name="connsiteX9236" fmla="*/ 428344 w 891448"/>
              <a:gd name="connsiteY9236" fmla="*/ 379064 h 826530"/>
              <a:gd name="connsiteX9237" fmla="*/ 428936 w 891448"/>
              <a:gd name="connsiteY9237" fmla="*/ 380254 h 826530"/>
              <a:gd name="connsiteX9238" fmla="*/ 432925 w 891448"/>
              <a:gd name="connsiteY9238" fmla="*/ 380033 h 826530"/>
              <a:gd name="connsiteX9239" fmla="*/ 436323 w 891448"/>
              <a:gd name="connsiteY9239" fmla="*/ 382693 h 826530"/>
              <a:gd name="connsiteX9240" fmla="*/ 437876 w 891448"/>
              <a:gd name="connsiteY9240" fmla="*/ 383134 h 826530"/>
              <a:gd name="connsiteX9241" fmla="*/ 439429 w 891448"/>
              <a:gd name="connsiteY9241" fmla="*/ 384618 h 826530"/>
              <a:gd name="connsiteX9242" fmla="*/ 440315 w 891448"/>
              <a:gd name="connsiteY9242" fmla="*/ 383869 h 826530"/>
              <a:gd name="connsiteX9243" fmla="*/ 444010 w 891448"/>
              <a:gd name="connsiteY9243" fmla="*/ 383060 h 826530"/>
              <a:gd name="connsiteX9244" fmla="*/ 445341 w 891448"/>
              <a:gd name="connsiteY9244" fmla="*/ 384839 h 826530"/>
              <a:gd name="connsiteX9245" fmla="*/ 446375 w 891448"/>
              <a:gd name="connsiteY9245" fmla="*/ 384177 h 826530"/>
              <a:gd name="connsiteX9246" fmla="*/ 446082 w 891448"/>
              <a:gd name="connsiteY9246" fmla="*/ 381958 h 826530"/>
              <a:gd name="connsiteX9247" fmla="*/ 444528 w 891448"/>
              <a:gd name="connsiteY9247" fmla="*/ 380180 h 826530"/>
              <a:gd name="connsiteX9248" fmla="*/ 443935 w 891448"/>
              <a:gd name="connsiteY9248" fmla="*/ 377374 h 826530"/>
              <a:gd name="connsiteX9249" fmla="*/ 444675 w 891448"/>
              <a:gd name="connsiteY9249" fmla="*/ 376492 h 826530"/>
              <a:gd name="connsiteX9250" fmla="*/ 445857 w 891448"/>
              <a:gd name="connsiteY9250" fmla="*/ 376712 h 826530"/>
              <a:gd name="connsiteX9251" fmla="*/ 446968 w 891448"/>
              <a:gd name="connsiteY9251" fmla="*/ 380033 h 826530"/>
              <a:gd name="connsiteX9252" fmla="*/ 447483 w 891448"/>
              <a:gd name="connsiteY9252" fmla="*/ 382693 h 826530"/>
              <a:gd name="connsiteX9253" fmla="*/ 450290 w 891448"/>
              <a:gd name="connsiteY9253" fmla="*/ 386088 h 826530"/>
              <a:gd name="connsiteX9254" fmla="*/ 451695 w 891448"/>
              <a:gd name="connsiteY9254" fmla="*/ 387204 h 826530"/>
              <a:gd name="connsiteX9255" fmla="*/ 452361 w 891448"/>
              <a:gd name="connsiteY9255" fmla="*/ 389497 h 826530"/>
              <a:gd name="connsiteX9256" fmla="*/ 452509 w 891448"/>
              <a:gd name="connsiteY9256" fmla="*/ 385279 h 826530"/>
              <a:gd name="connsiteX9257" fmla="*/ 451476 w 891448"/>
              <a:gd name="connsiteY9257" fmla="*/ 383869 h 826530"/>
              <a:gd name="connsiteX9258" fmla="*/ 448665 w 891448"/>
              <a:gd name="connsiteY9258" fmla="*/ 382693 h 826530"/>
              <a:gd name="connsiteX9259" fmla="*/ 448001 w 891448"/>
              <a:gd name="connsiteY9259" fmla="*/ 379740 h 826530"/>
              <a:gd name="connsiteX9260" fmla="*/ 446968 w 891448"/>
              <a:gd name="connsiteY9260" fmla="*/ 375669 h 826530"/>
              <a:gd name="connsiteX9261" fmla="*/ 447483 w 891448"/>
              <a:gd name="connsiteY9261" fmla="*/ 374273 h 826530"/>
              <a:gd name="connsiteX9262" fmla="*/ 448298 w 891448"/>
              <a:gd name="connsiteY9262" fmla="*/ 374494 h 826530"/>
              <a:gd name="connsiteX9263" fmla="*/ 448371 w 891448"/>
              <a:gd name="connsiteY9263" fmla="*/ 375816 h 826530"/>
              <a:gd name="connsiteX9264" fmla="*/ 449184 w 891448"/>
              <a:gd name="connsiteY9264" fmla="*/ 376624 h 826530"/>
              <a:gd name="connsiteX9265" fmla="*/ 450292 w 891448"/>
              <a:gd name="connsiteY9265" fmla="*/ 375743 h 826530"/>
              <a:gd name="connsiteX9266" fmla="*/ 450292 w 891448"/>
              <a:gd name="connsiteY9266" fmla="*/ 374347 h 826530"/>
              <a:gd name="connsiteX9267" fmla="*/ 449404 w 891448"/>
              <a:gd name="connsiteY9267" fmla="*/ 372642 h 826530"/>
              <a:gd name="connsiteX9268" fmla="*/ 450073 w 891448"/>
              <a:gd name="connsiteY9268" fmla="*/ 371525 h 826530"/>
              <a:gd name="connsiteX9269" fmla="*/ 449479 w 891448"/>
              <a:gd name="connsiteY9269" fmla="*/ 370423 h 826530"/>
              <a:gd name="connsiteX9270" fmla="*/ 449848 w 891448"/>
              <a:gd name="connsiteY9270" fmla="*/ 369159 h 826530"/>
              <a:gd name="connsiteX9271" fmla="*/ 451401 w 891448"/>
              <a:gd name="connsiteY9271" fmla="*/ 369248 h 826530"/>
              <a:gd name="connsiteX9272" fmla="*/ 452509 w 891448"/>
              <a:gd name="connsiteY9272" fmla="*/ 370790 h 826530"/>
              <a:gd name="connsiteX9273" fmla="*/ 452436 w 891448"/>
              <a:gd name="connsiteY9273" fmla="*/ 372128 h 826530"/>
              <a:gd name="connsiteX9274" fmla="*/ 453323 w 891448"/>
              <a:gd name="connsiteY9274" fmla="*/ 372642 h 826530"/>
              <a:gd name="connsiteX9275" fmla="*/ 453690 w 891448"/>
              <a:gd name="connsiteY9275" fmla="*/ 371834 h 826530"/>
              <a:gd name="connsiteX9276" fmla="*/ 455761 w 891448"/>
              <a:gd name="connsiteY9276" fmla="*/ 370644 h 826530"/>
              <a:gd name="connsiteX9277" fmla="*/ 456502 w 891448"/>
              <a:gd name="connsiteY9277" fmla="*/ 368572 h 826530"/>
              <a:gd name="connsiteX9278" fmla="*/ 458274 w 891448"/>
              <a:gd name="connsiteY9278" fmla="*/ 368572 h 826530"/>
              <a:gd name="connsiteX9279" fmla="*/ 459236 w 891448"/>
              <a:gd name="connsiteY9279" fmla="*/ 370276 h 826530"/>
              <a:gd name="connsiteX9280" fmla="*/ 458573 w 891448"/>
              <a:gd name="connsiteY9280" fmla="*/ 371452 h 826530"/>
              <a:gd name="connsiteX9281" fmla="*/ 458573 w 891448"/>
              <a:gd name="connsiteY9281" fmla="*/ 372642 h 826530"/>
              <a:gd name="connsiteX9282" fmla="*/ 459086 w 891448"/>
              <a:gd name="connsiteY9282" fmla="*/ 371305 h 826530"/>
              <a:gd name="connsiteX9283" fmla="*/ 460121 w 891448"/>
              <a:gd name="connsiteY9283" fmla="*/ 371011 h 826530"/>
              <a:gd name="connsiteX9284" fmla="*/ 461674 w 891448"/>
              <a:gd name="connsiteY9284" fmla="*/ 372348 h 826530"/>
              <a:gd name="connsiteX9285" fmla="*/ 461380 w 891448"/>
              <a:gd name="connsiteY9285" fmla="*/ 374640 h 826530"/>
              <a:gd name="connsiteX9286" fmla="*/ 460714 w 891448"/>
              <a:gd name="connsiteY9286" fmla="*/ 375963 h 826530"/>
              <a:gd name="connsiteX9287" fmla="*/ 461897 w 891448"/>
              <a:gd name="connsiteY9287" fmla="*/ 377374 h 826530"/>
              <a:gd name="connsiteX9288" fmla="*/ 463523 w 891448"/>
              <a:gd name="connsiteY9288" fmla="*/ 376933 h 826530"/>
              <a:gd name="connsiteX9289" fmla="*/ 464851 w 891448"/>
              <a:gd name="connsiteY9289" fmla="*/ 377668 h 826530"/>
              <a:gd name="connsiteX9290" fmla="*/ 464334 w 891448"/>
              <a:gd name="connsiteY9290" fmla="*/ 379299 h 826530"/>
              <a:gd name="connsiteX9291" fmla="*/ 461969 w 891448"/>
              <a:gd name="connsiteY9291" fmla="*/ 380254 h 826530"/>
              <a:gd name="connsiteX9292" fmla="*/ 461601 w 891448"/>
              <a:gd name="connsiteY9292" fmla="*/ 381062 h 826530"/>
              <a:gd name="connsiteX9293" fmla="*/ 463002 w 891448"/>
              <a:gd name="connsiteY9293" fmla="*/ 381650 h 826530"/>
              <a:gd name="connsiteX9294" fmla="*/ 465295 w 891448"/>
              <a:gd name="connsiteY9294" fmla="*/ 380107 h 826530"/>
              <a:gd name="connsiteX9295" fmla="*/ 466553 w 891448"/>
              <a:gd name="connsiteY9295" fmla="*/ 378035 h 826530"/>
              <a:gd name="connsiteX9296" fmla="*/ 469063 w 891448"/>
              <a:gd name="connsiteY9296" fmla="*/ 377374 h 826530"/>
              <a:gd name="connsiteX9297" fmla="*/ 471133 w 891448"/>
              <a:gd name="connsiteY9297" fmla="*/ 377594 h 826530"/>
              <a:gd name="connsiteX9298" fmla="*/ 471060 w 891448"/>
              <a:gd name="connsiteY9298" fmla="*/ 378402 h 826530"/>
              <a:gd name="connsiteX9299" fmla="*/ 469655 w 891448"/>
              <a:gd name="connsiteY9299" fmla="*/ 378843 h 826530"/>
              <a:gd name="connsiteX9300" fmla="*/ 468398 w 891448"/>
              <a:gd name="connsiteY9300" fmla="*/ 379960 h 826530"/>
              <a:gd name="connsiteX9301" fmla="*/ 468176 w 891448"/>
              <a:gd name="connsiteY9301" fmla="*/ 382399 h 826530"/>
              <a:gd name="connsiteX9302" fmla="*/ 465146 w 891448"/>
              <a:gd name="connsiteY9302" fmla="*/ 384251 h 826530"/>
              <a:gd name="connsiteX9303" fmla="*/ 464925 w 891448"/>
              <a:gd name="connsiteY9303" fmla="*/ 385500 h 826530"/>
              <a:gd name="connsiteX9304" fmla="*/ 461968 w 891448"/>
              <a:gd name="connsiteY9304" fmla="*/ 388233 h 826530"/>
              <a:gd name="connsiteX9305" fmla="*/ 461968 w 891448"/>
              <a:gd name="connsiteY9305" fmla="*/ 389570 h 826530"/>
              <a:gd name="connsiteX9306" fmla="*/ 461157 w 891448"/>
              <a:gd name="connsiteY9306" fmla="*/ 390672 h 826530"/>
              <a:gd name="connsiteX9307" fmla="*/ 460713 w 891448"/>
              <a:gd name="connsiteY9307" fmla="*/ 388968 h 826530"/>
              <a:gd name="connsiteX9308" fmla="*/ 459457 w 891448"/>
              <a:gd name="connsiteY9308" fmla="*/ 390819 h 826530"/>
              <a:gd name="connsiteX9309" fmla="*/ 458644 w 891448"/>
              <a:gd name="connsiteY9309" fmla="*/ 394229 h 826530"/>
              <a:gd name="connsiteX9310" fmla="*/ 458863 w 891448"/>
              <a:gd name="connsiteY9310" fmla="*/ 395404 h 826530"/>
              <a:gd name="connsiteX9311" fmla="*/ 460491 w 891448"/>
              <a:gd name="connsiteY9311" fmla="*/ 394596 h 826530"/>
              <a:gd name="connsiteX9312" fmla="*/ 461673 w 891448"/>
              <a:gd name="connsiteY9312" fmla="*/ 394522 h 826530"/>
              <a:gd name="connsiteX9313" fmla="*/ 461599 w 891448"/>
              <a:gd name="connsiteY9313" fmla="*/ 396359 h 826530"/>
              <a:gd name="connsiteX9314" fmla="*/ 459457 w 891448"/>
              <a:gd name="connsiteY9314" fmla="*/ 397843 h 826530"/>
              <a:gd name="connsiteX9315" fmla="*/ 459308 w 891448"/>
              <a:gd name="connsiteY9315" fmla="*/ 399019 h 826530"/>
              <a:gd name="connsiteX9316" fmla="*/ 462044 w 891448"/>
              <a:gd name="connsiteY9316" fmla="*/ 398211 h 826530"/>
              <a:gd name="connsiteX9317" fmla="*/ 463446 w 891448"/>
              <a:gd name="connsiteY9317" fmla="*/ 396873 h 826530"/>
              <a:gd name="connsiteX9318" fmla="*/ 464926 w 891448"/>
              <a:gd name="connsiteY9318" fmla="*/ 397035 h 826530"/>
              <a:gd name="connsiteX9319" fmla="*/ 463598 w 891448"/>
              <a:gd name="connsiteY9319" fmla="*/ 399181 h 826530"/>
              <a:gd name="connsiteX9320" fmla="*/ 462191 w 891448"/>
              <a:gd name="connsiteY9320" fmla="*/ 400209 h 826530"/>
              <a:gd name="connsiteX9321" fmla="*/ 463448 w 891448"/>
              <a:gd name="connsiteY9321" fmla="*/ 400577 h 826530"/>
              <a:gd name="connsiteX9322" fmla="*/ 465076 w 891448"/>
              <a:gd name="connsiteY9322" fmla="*/ 399915 h 826530"/>
              <a:gd name="connsiteX9323" fmla="*/ 464187 w 891448"/>
              <a:gd name="connsiteY9323" fmla="*/ 402502 h 826530"/>
              <a:gd name="connsiteX9324" fmla="*/ 463965 w 891448"/>
              <a:gd name="connsiteY9324" fmla="*/ 404133 h 826530"/>
              <a:gd name="connsiteX9325" fmla="*/ 462560 w 891448"/>
              <a:gd name="connsiteY9325" fmla="*/ 405308 h 826530"/>
              <a:gd name="connsiteX9326" fmla="*/ 460344 w 891448"/>
              <a:gd name="connsiteY9326" fmla="*/ 404427 h 826530"/>
              <a:gd name="connsiteX9327" fmla="*/ 459385 w 891448"/>
              <a:gd name="connsiteY9327" fmla="*/ 402575 h 826530"/>
              <a:gd name="connsiteX9328" fmla="*/ 456945 w 891448"/>
              <a:gd name="connsiteY9328" fmla="*/ 403751 h 826530"/>
              <a:gd name="connsiteX9329" fmla="*/ 456058 w 891448"/>
              <a:gd name="connsiteY9329" fmla="*/ 400944 h 826530"/>
              <a:gd name="connsiteX9330" fmla="*/ 455244 w 891448"/>
              <a:gd name="connsiteY9330" fmla="*/ 401017 h 826530"/>
              <a:gd name="connsiteX9331" fmla="*/ 454579 w 891448"/>
              <a:gd name="connsiteY9331" fmla="*/ 403824 h 826530"/>
              <a:gd name="connsiteX9332" fmla="*/ 455909 w 891448"/>
              <a:gd name="connsiteY9332" fmla="*/ 405823 h 826530"/>
              <a:gd name="connsiteX9333" fmla="*/ 456720 w 891448"/>
              <a:gd name="connsiteY9333" fmla="*/ 408482 h 826530"/>
              <a:gd name="connsiteX9334" fmla="*/ 455981 w 891448"/>
              <a:gd name="connsiteY9334" fmla="*/ 412920 h 826530"/>
              <a:gd name="connsiteX9335" fmla="*/ 457755 w 891448"/>
              <a:gd name="connsiteY9335" fmla="*/ 408850 h 826530"/>
              <a:gd name="connsiteX9336" fmla="*/ 457164 w 891448"/>
              <a:gd name="connsiteY9336" fmla="*/ 405676 h 826530"/>
              <a:gd name="connsiteX9337" fmla="*/ 458421 w 891448"/>
              <a:gd name="connsiteY9337" fmla="*/ 404573 h 826530"/>
              <a:gd name="connsiteX9338" fmla="*/ 459679 w 891448"/>
              <a:gd name="connsiteY9338" fmla="*/ 405823 h 826530"/>
              <a:gd name="connsiteX9339" fmla="*/ 461894 w 891448"/>
              <a:gd name="connsiteY9339" fmla="*/ 405970 h 826530"/>
              <a:gd name="connsiteX9340" fmla="*/ 463596 w 891448"/>
              <a:gd name="connsiteY9340" fmla="*/ 407233 h 826530"/>
              <a:gd name="connsiteX9341" fmla="*/ 464998 w 891448"/>
              <a:gd name="connsiteY9341" fmla="*/ 406043 h 826530"/>
              <a:gd name="connsiteX9342" fmla="*/ 465217 w 891448"/>
              <a:gd name="connsiteY9342" fmla="*/ 403751 h 826530"/>
              <a:gd name="connsiteX9343" fmla="*/ 467881 w 891448"/>
              <a:gd name="connsiteY9343" fmla="*/ 402942 h 826530"/>
              <a:gd name="connsiteX9344" fmla="*/ 469655 w 891448"/>
              <a:gd name="connsiteY9344" fmla="*/ 400944 h 826530"/>
              <a:gd name="connsiteX9345" fmla="*/ 471650 w 891448"/>
              <a:gd name="connsiteY9345" fmla="*/ 400870 h 826530"/>
              <a:gd name="connsiteX9346" fmla="*/ 473055 w 891448"/>
              <a:gd name="connsiteY9346" fmla="*/ 399034 h 826530"/>
              <a:gd name="connsiteX9347" fmla="*/ 471353 w 891448"/>
              <a:gd name="connsiteY9347" fmla="*/ 400209 h 826530"/>
              <a:gd name="connsiteX9348" fmla="*/ 469358 w 891448"/>
              <a:gd name="connsiteY9348" fmla="*/ 399915 h 826530"/>
              <a:gd name="connsiteX9349" fmla="*/ 468398 w 891448"/>
              <a:gd name="connsiteY9349" fmla="*/ 401385 h 826530"/>
              <a:gd name="connsiteX9350" fmla="*/ 467068 w 891448"/>
              <a:gd name="connsiteY9350" fmla="*/ 401987 h 826530"/>
              <a:gd name="connsiteX9351" fmla="*/ 466375 w 891448"/>
              <a:gd name="connsiteY9351" fmla="*/ 402002 h 826530"/>
              <a:gd name="connsiteX9352" fmla="*/ 467334 w 891448"/>
              <a:gd name="connsiteY9352" fmla="*/ 399710 h 826530"/>
              <a:gd name="connsiteX9353" fmla="*/ 468632 w 891448"/>
              <a:gd name="connsiteY9353" fmla="*/ 398666 h 826530"/>
              <a:gd name="connsiteX9354" fmla="*/ 467880 w 891448"/>
              <a:gd name="connsiteY9354" fmla="*/ 397402 h 826530"/>
              <a:gd name="connsiteX9355" fmla="*/ 467955 w 891448"/>
              <a:gd name="connsiteY9355" fmla="*/ 395992 h 826530"/>
              <a:gd name="connsiteX9356" fmla="*/ 469133 w 891448"/>
              <a:gd name="connsiteY9356" fmla="*/ 393038 h 826530"/>
              <a:gd name="connsiteX9357" fmla="*/ 468988 w 891448"/>
              <a:gd name="connsiteY9357" fmla="*/ 391554 h 826530"/>
              <a:gd name="connsiteX9358" fmla="*/ 467955 w 891448"/>
              <a:gd name="connsiteY9358" fmla="*/ 390379 h 826530"/>
              <a:gd name="connsiteX9359" fmla="*/ 468620 w 891448"/>
              <a:gd name="connsiteY9359" fmla="*/ 389497 h 826530"/>
              <a:gd name="connsiteX9360" fmla="*/ 470317 w 891448"/>
              <a:gd name="connsiteY9360" fmla="*/ 386910 h 826530"/>
              <a:gd name="connsiteX9361" fmla="*/ 471058 w 891448"/>
              <a:gd name="connsiteY9361" fmla="*/ 384324 h 826530"/>
              <a:gd name="connsiteX9362" fmla="*/ 473126 w 891448"/>
              <a:gd name="connsiteY9362" fmla="*/ 382620 h 826530"/>
              <a:gd name="connsiteX9363" fmla="*/ 473718 w 891448"/>
              <a:gd name="connsiteY9363" fmla="*/ 383428 h 826530"/>
              <a:gd name="connsiteX9364" fmla="*/ 473201 w 891448"/>
              <a:gd name="connsiteY9364" fmla="*/ 384324 h 826530"/>
              <a:gd name="connsiteX9365" fmla="*/ 474383 w 891448"/>
              <a:gd name="connsiteY9365" fmla="*/ 383957 h 826530"/>
              <a:gd name="connsiteX9366" fmla="*/ 475491 w 891448"/>
              <a:gd name="connsiteY9366" fmla="*/ 382326 h 826530"/>
              <a:gd name="connsiteX9367" fmla="*/ 476007 w 891448"/>
              <a:gd name="connsiteY9367" fmla="*/ 383281 h 826530"/>
              <a:gd name="connsiteX9368" fmla="*/ 476821 w 891448"/>
              <a:gd name="connsiteY9368" fmla="*/ 383354 h 826530"/>
              <a:gd name="connsiteX9369" fmla="*/ 477414 w 891448"/>
              <a:gd name="connsiteY9369" fmla="*/ 384398 h 826530"/>
              <a:gd name="connsiteX9370" fmla="*/ 479258 w 891448"/>
              <a:gd name="connsiteY9370" fmla="*/ 384016 h 826530"/>
              <a:gd name="connsiteX9371" fmla="*/ 480441 w 891448"/>
              <a:gd name="connsiteY9371" fmla="*/ 382326 h 826530"/>
              <a:gd name="connsiteX9372" fmla="*/ 485099 w 891448"/>
              <a:gd name="connsiteY9372" fmla="*/ 380401 h 826530"/>
              <a:gd name="connsiteX9373" fmla="*/ 486058 w 891448"/>
              <a:gd name="connsiteY9373" fmla="*/ 378623 h 826530"/>
              <a:gd name="connsiteX9374" fmla="*/ 485985 w 891448"/>
              <a:gd name="connsiteY9374" fmla="*/ 377594 h 826530"/>
              <a:gd name="connsiteX9375" fmla="*/ 487241 w 891448"/>
              <a:gd name="connsiteY9375" fmla="*/ 377227 h 826530"/>
              <a:gd name="connsiteX9376" fmla="*/ 489159 w 891448"/>
              <a:gd name="connsiteY9376" fmla="*/ 375155 h 826530"/>
              <a:gd name="connsiteX9377" fmla="*/ 492044 w 891448"/>
              <a:gd name="connsiteY9377" fmla="*/ 374861 h 826530"/>
              <a:gd name="connsiteX9378" fmla="*/ 493448 w 891448"/>
              <a:gd name="connsiteY9378" fmla="*/ 373244 h 826530"/>
              <a:gd name="connsiteX9379" fmla="*/ 493300 w 891448"/>
              <a:gd name="connsiteY9379" fmla="*/ 371981 h 826530"/>
              <a:gd name="connsiteX9380" fmla="*/ 493817 w 891448"/>
              <a:gd name="connsiteY9380" fmla="*/ 369321 h 826530"/>
              <a:gd name="connsiteX9381" fmla="*/ 495222 w 891448"/>
              <a:gd name="connsiteY9381" fmla="*/ 366882 h 826530"/>
              <a:gd name="connsiteX9382" fmla="*/ 495591 w 891448"/>
              <a:gd name="connsiteY9382" fmla="*/ 365030 h 826530"/>
              <a:gd name="connsiteX9383" fmla="*/ 494850 w 891448"/>
              <a:gd name="connsiteY9383" fmla="*/ 364075 h 826530"/>
              <a:gd name="connsiteX9384" fmla="*/ 493672 w 891448"/>
              <a:gd name="connsiteY9384" fmla="*/ 364957 h 826530"/>
              <a:gd name="connsiteX9385" fmla="*/ 492044 w 891448"/>
              <a:gd name="connsiteY9385" fmla="*/ 365251 h 826530"/>
              <a:gd name="connsiteX9386" fmla="*/ 492414 w 891448"/>
              <a:gd name="connsiteY9386" fmla="*/ 366073 h 826530"/>
              <a:gd name="connsiteX9387" fmla="*/ 491454 w 891448"/>
              <a:gd name="connsiteY9387" fmla="*/ 367763 h 826530"/>
              <a:gd name="connsiteX9388" fmla="*/ 489532 w 891448"/>
              <a:gd name="connsiteY9388" fmla="*/ 368131 h 826530"/>
              <a:gd name="connsiteX9389" fmla="*/ 488498 w 891448"/>
              <a:gd name="connsiteY9389" fmla="*/ 367323 h 826530"/>
              <a:gd name="connsiteX9390" fmla="*/ 487168 w 891448"/>
              <a:gd name="connsiteY9390" fmla="*/ 367323 h 826530"/>
              <a:gd name="connsiteX9391" fmla="*/ 486724 w 891448"/>
              <a:gd name="connsiteY9391" fmla="*/ 366588 h 826530"/>
              <a:gd name="connsiteX9392" fmla="*/ 488129 w 891448"/>
              <a:gd name="connsiteY9392" fmla="*/ 363913 h 826530"/>
              <a:gd name="connsiteX9393" fmla="*/ 489385 w 891448"/>
              <a:gd name="connsiteY9393" fmla="*/ 363913 h 826530"/>
              <a:gd name="connsiteX9394" fmla="*/ 490568 w 891448"/>
              <a:gd name="connsiteY9394" fmla="*/ 362444 h 826530"/>
              <a:gd name="connsiteX9395" fmla="*/ 493229 w 891448"/>
              <a:gd name="connsiteY9395" fmla="*/ 361254 h 826530"/>
              <a:gd name="connsiteX9396" fmla="*/ 493378 w 891448"/>
              <a:gd name="connsiteY9396" fmla="*/ 359931 h 826530"/>
              <a:gd name="connsiteX9397" fmla="*/ 492270 w 891448"/>
              <a:gd name="connsiteY9397" fmla="*/ 358976 h 826530"/>
              <a:gd name="connsiteX9398" fmla="*/ 494043 w 891448"/>
              <a:gd name="connsiteY9398" fmla="*/ 356757 h 826530"/>
              <a:gd name="connsiteX9399" fmla="*/ 496330 w 891448"/>
              <a:gd name="connsiteY9399" fmla="*/ 356316 h 826530"/>
              <a:gd name="connsiteX9400" fmla="*/ 498624 w 891448"/>
              <a:gd name="connsiteY9400" fmla="*/ 356977 h 826530"/>
              <a:gd name="connsiteX9401" fmla="*/ 496925 w 891448"/>
              <a:gd name="connsiteY9401" fmla="*/ 358080 h 826530"/>
              <a:gd name="connsiteX9402" fmla="*/ 496628 w 891448"/>
              <a:gd name="connsiteY9402" fmla="*/ 360152 h 826530"/>
              <a:gd name="connsiteX9403" fmla="*/ 497294 w 891448"/>
              <a:gd name="connsiteY9403" fmla="*/ 360592 h 826530"/>
              <a:gd name="connsiteX9404" fmla="*/ 499361 w 891448"/>
              <a:gd name="connsiteY9404" fmla="*/ 359564 h 826530"/>
              <a:gd name="connsiteX9405" fmla="*/ 501138 w 891448"/>
              <a:gd name="connsiteY9405" fmla="*/ 355714 h 826530"/>
              <a:gd name="connsiteX9406" fmla="*/ 501212 w 891448"/>
              <a:gd name="connsiteY9406" fmla="*/ 354083 h 826530"/>
              <a:gd name="connsiteX9407" fmla="*/ 499069 w 891448"/>
              <a:gd name="connsiteY9407" fmla="*/ 353568 h 826530"/>
              <a:gd name="connsiteX9408" fmla="*/ 497295 w 891448"/>
              <a:gd name="connsiteY9408" fmla="*/ 353642 h 826530"/>
              <a:gd name="connsiteX9409" fmla="*/ 496039 w 891448"/>
              <a:gd name="connsiteY9409" fmla="*/ 352687 h 826530"/>
              <a:gd name="connsiteX9410" fmla="*/ 493154 w 891448"/>
              <a:gd name="connsiteY9410" fmla="*/ 352025 h 826530"/>
              <a:gd name="connsiteX9411" fmla="*/ 492121 w 891448"/>
              <a:gd name="connsiteY9411" fmla="*/ 349131 h 826530"/>
              <a:gd name="connsiteX9412" fmla="*/ 492564 w 891448"/>
              <a:gd name="connsiteY9412" fmla="*/ 346853 h 826530"/>
              <a:gd name="connsiteX9413" fmla="*/ 491085 w 891448"/>
              <a:gd name="connsiteY9413" fmla="*/ 348984 h 826530"/>
              <a:gd name="connsiteX9414" fmla="*/ 489975 w 891448"/>
              <a:gd name="connsiteY9414" fmla="*/ 348984 h 826530"/>
              <a:gd name="connsiteX9415" fmla="*/ 488941 w 891448"/>
              <a:gd name="connsiteY9415" fmla="*/ 347147 h 826530"/>
              <a:gd name="connsiteX9416" fmla="*/ 487094 w 891448"/>
              <a:gd name="connsiteY9416" fmla="*/ 346030 h 826530"/>
              <a:gd name="connsiteX9417" fmla="*/ 486577 w 891448"/>
              <a:gd name="connsiteY9417" fmla="*/ 343738 h 826530"/>
              <a:gd name="connsiteX9418" fmla="*/ 485688 w 891448"/>
              <a:gd name="connsiteY9418" fmla="*/ 343297 h 826530"/>
              <a:gd name="connsiteX9419" fmla="*/ 484211 w 891448"/>
              <a:gd name="connsiteY9419" fmla="*/ 343517 h 826530"/>
              <a:gd name="connsiteX9420" fmla="*/ 483769 w 891448"/>
              <a:gd name="connsiteY9420" fmla="*/ 341901 h 826530"/>
              <a:gd name="connsiteX9421" fmla="*/ 483103 w 891448"/>
              <a:gd name="connsiteY9421" fmla="*/ 341004 h 826530"/>
              <a:gd name="connsiteX9422" fmla="*/ 484063 w 891448"/>
              <a:gd name="connsiteY9422" fmla="*/ 339315 h 826530"/>
              <a:gd name="connsiteX9423" fmla="*/ 483992 w 891448"/>
              <a:gd name="connsiteY9423" fmla="*/ 337683 h 826530"/>
              <a:gd name="connsiteX9424" fmla="*/ 483177 w 891448"/>
              <a:gd name="connsiteY9424" fmla="*/ 335758 h 826530"/>
              <a:gd name="connsiteX9425" fmla="*/ 483474 w 891448"/>
              <a:gd name="connsiteY9425" fmla="*/ 330806 h 826530"/>
              <a:gd name="connsiteX9426" fmla="*/ 484887 w 891448"/>
              <a:gd name="connsiteY9426" fmla="*/ 329131 h 826530"/>
              <a:gd name="connsiteX9427" fmla="*/ 488293 w 891448"/>
              <a:gd name="connsiteY9427" fmla="*/ 326089 h 826530"/>
              <a:gd name="connsiteX9428" fmla="*/ 490290 w 891448"/>
              <a:gd name="connsiteY9428" fmla="*/ 325311 h 826530"/>
              <a:gd name="connsiteX9429" fmla="*/ 491957 w 891448"/>
              <a:gd name="connsiteY9429" fmla="*/ 325384 h 826530"/>
              <a:gd name="connsiteX9430" fmla="*/ 492143 w 891448"/>
              <a:gd name="connsiteY9430" fmla="*/ 324605 h 826530"/>
              <a:gd name="connsiteX9431" fmla="*/ 493770 w 891448"/>
              <a:gd name="connsiteY9431" fmla="*/ 323312 h 826530"/>
              <a:gd name="connsiteX9432" fmla="*/ 493957 w 891448"/>
              <a:gd name="connsiteY9432" fmla="*/ 322092 h 826530"/>
              <a:gd name="connsiteX9433" fmla="*/ 492846 w 891448"/>
              <a:gd name="connsiteY9433" fmla="*/ 322122 h 826530"/>
              <a:gd name="connsiteX9434" fmla="*/ 491218 w 891448"/>
              <a:gd name="connsiteY9434" fmla="*/ 323165 h 826530"/>
              <a:gd name="connsiteX9435" fmla="*/ 490177 w 891448"/>
              <a:gd name="connsiteY9435" fmla="*/ 322680 h 826530"/>
              <a:gd name="connsiteX9436" fmla="*/ 490196 w 891448"/>
              <a:gd name="connsiteY9436" fmla="*/ 321416 h 826530"/>
              <a:gd name="connsiteX9437" fmla="*/ 489460 w 891448"/>
              <a:gd name="connsiteY9437" fmla="*/ 319286 h 826530"/>
              <a:gd name="connsiteX9438" fmla="*/ 489754 w 891448"/>
              <a:gd name="connsiteY9438" fmla="*/ 317140 h 826530"/>
              <a:gd name="connsiteX9439" fmla="*/ 492342 w 891448"/>
              <a:gd name="connsiteY9439" fmla="*/ 314260 h 826530"/>
              <a:gd name="connsiteX9440" fmla="*/ 493967 w 891448"/>
              <a:gd name="connsiteY9440" fmla="*/ 310631 h 826530"/>
              <a:gd name="connsiteX9441" fmla="*/ 495223 w 891448"/>
              <a:gd name="connsiteY9441" fmla="*/ 310116 h 826530"/>
              <a:gd name="connsiteX9442" fmla="*/ 496628 w 891448"/>
              <a:gd name="connsiteY9442" fmla="*/ 307456 h 826530"/>
              <a:gd name="connsiteX9443" fmla="*/ 497958 w 891448"/>
              <a:gd name="connsiteY9443" fmla="*/ 307383 h 826530"/>
              <a:gd name="connsiteX9444" fmla="*/ 499435 w 891448"/>
              <a:gd name="connsiteY9444" fmla="*/ 305091 h 826530"/>
              <a:gd name="connsiteX9445" fmla="*/ 501874 w 891448"/>
              <a:gd name="connsiteY9445" fmla="*/ 304062 h 826530"/>
              <a:gd name="connsiteX9446" fmla="*/ 503279 w 891448"/>
              <a:gd name="connsiteY9446" fmla="*/ 305238 h 826530"/>
              <a:gd name="connsiteX9447" fmla="*/ 502540 w 891448"/>
              <a:gd name="connsiteY9447" fmla="*/ 307456 h 826530"/>
              <a:gd name="connsiteX9448" fmla="*/ 503648 w 891448"/>
              <a:gd name="connsiteY9448" fmla="*/ 308559 h 826530"/>
              <a:gd name="connsiteX9449" fmla="*/ 503203 w 891448"/>
              <a:gd name="connsiteY9449" fmla="*/ 310043 h 826530"/>
              <a:gd name="connsiteX9450" fmla="*/ 505273 w 891448"/>
              <a:gd name="connsiteY9450" fmla="*/ 308926 h 826530"/>
              <a:gd name="connsiteX9451" fmla="*/ 505570 w 891448"/>
              <a:gd name="connsiteY9451" fmla="*/ 307603 h 826530"/>
              <a:gd name="connsiteX9452" fmla="*/ 507934 w 891448"/>
              <a:gd name="connsiteY9452" fmla="*/ 304047 h 826530"/>
              <a:gd name="connsiteX9453" fmla="*/ 507934 w 891448"/>
              <a:gd name="connsiteY9453" fmla="*/ 303166 h 826530"/>
              <a:gd name="connsiteX9454" fmla="*/ 506311 w 891448"/>
              <a:gd name="connsiteY9454" fmla="*/ 302945 h 826530"/>
              <a:gd name="connsiteX9455" fmla="*/ 504610 w 891448"/>
              <a:gd name="connsiteY9455" fmla="*/ 302211 h 826530"/>
              <a:gd name="connsiteX9456" fmla="*/ 503279 w 891448"/>
              <a:gd name="connsiteY9456" fmla="*/ 300359 h 826530"/>
              <a:gd name="connsiteX9457" fmla="*/ 505053 w 891448"/>
              <a:gd name="connsiteY9457" fmla="*/ 298728 h 826530"/>
              <a:gd name="connsiteX9458" fmla="*/ 507784 w 891448"/>
              <a:gd name="connsiteY9458" fmla="*/ 298728 h 826530"/>
              <a:gd name="connsiteX9459" fmla="*/ 508525 w 891448"/>
              <a:gd name="connsiteY9459" fmla="*/ 297552 h 826530"/>
              <a:gd name="connsiteX9460" fmla="*/ 511335 w 891448"/>
              <a:gd name="connsiteY9460" fmla="*/ 295701 h 826530"/>
              <a:gd name="connsiteX9461" fmla="*/ 511261 w 891448"/>
              <a:gd name="connsiteY9461" fmla="*/ 293996 h 826530"/>
              <a:gd name="connsiteX9462" fmla="*/ 512741 w 891448"/>
              <a:gd name="connsiteY9462" fmla="*/ 293261 h 826530"/>
              <a:gd name="connsiteX9463" fmla="*/ 515027 w 891448"/>
              <a:gd name="connsiteY9463" fmla="*/ 294070 h 826530"/>
              <a:gd name="connsiteX9464" fmla="*/ 518354 w 891448"/>
              <a:gd name="connsiteY9464" fmla="*/ 294819 h 826530"/>
              <a:gd name="connsiteX9465" fmla="*/ 518576 w 891448"/>
              <a:gd name="connsiteY9465" fmla="*/ 296729 h 826530"/>
              <a:gd name="connsiteX9466" fmla="*/ 518134 w 891448"/>
              <a:gd name="connsiteY9466" fmla="*/ 297626 h 826530"/>
              <a:gd name="connsiteX9467" fmla="*/ 519390 w 891448"/>
              <a:gd name="connsiteY9467" fmla="*/ 298140 h 826530"/>
              <a:gd name="connsiteX9468" fmla="*/ 521017 w 891448"/>
              <a:gd name="connsiteY9468" fmla="*/ 299771 h 826530"/>
              <a:gd name="connsiteX9469" fmla="*/ 522570 w 891448"/>
              <a:gd name="connsiteY9469" fmla="*/ 300800 h 826530"/>
              <a:gd name="connsiteX9470" fmla="*/ 521830 w 891448"/>
              <a:gd name="connsiteY9470" fmla="*/ 302798 h 826530"/>
              <a:gd name="connsiteX9471" fmla="*/ 520872 w 891448"/>
              <a:gd name="connsiteY9471" fmla="*/ 303239 h 826530"/>
              <a:gd name="connsiteX9472" fmla="*/ 521240 w 891448"/>
              <a:gd name="connsiteY9472" fmla="*/ 305017 h 826530"/>
              <a:gd name="connsiteX9473" fmla="*/ 520944 w 891448"/>
              <a:gd name="connsiteY9473" fmla="*/ 306575 h 826530"/>
              <a:gd name="connsiteX9474" fmla="*/ 522645 w 891448"/>
              <a:gd name="connsiteY9474" fmla="*/ 308191 h 826530"/>
              <a:gd name="connsiteX9475" fmla="*/ 523236 w 891448"/>
              <a:gd name="connsiteY9475" fmla="*/ 309822 h 826530"/>
              <a:gd name="connsiteX9476" fmla="*/ 522864 w 891448"/>
              <a:gd name="connsiteY9476" fmla="*/ 313364 h 826530"/>
              <a:gd name="connsiteX9477" fmla="*/ 524122 w 891448"/>
              <a:gd name="connsiteY9477" fmla="*/ 314260 h 826530"/>
              <a:gd name="connsiteX9478" fmla="*/ 524122 w 891448"/>
              <a:gd name="connsiteY9478" fmla="*/ 315215 h 826530"/>
              <a:gd name="connsiteX9479" fmla="*/ 522645 w 891448"/>
              <a:gd name="connsiteY9479" fmla="*/ 317214 h 826530"/>
              <a:gd name="connsiteX9480" fmla="*/ 522570 w 891448"/>
              <a:gd name="connsiteY9480" fmla="*/ 318757 h 826530"/>
              <a:gd name="connsiteX9481" fmla="*/ 521017 w 891448"/>
              <a:gd name="connsiteY9481" fmla="*/ 321123 h 826530"/>
              <a:gd name="connsiteX9482" fmla="*/ 520944 w 891448"/>
              <a:gd name="connsiteY9482" fmla="*/ 323709 h 826530"/>
              <a:gd name="connsiteX9483" fmla="*/ 519909 w 891448"/>
              <a:gd name="connsiteY9483" fmla="*/ 324385 h 826530"/>
              <a:gd name="connsiteX9484" fmla="*/ 520872 w 891448"/>
              <a:gd name="connsiteY9484" fmla="*/ 326222 h 826530"/>
              <a:gd name="connsiteX9485" fmla="*/ 520131 w 891448"/>
              <a:gd name="connsiteY9485" fmla="*/ 328220 h 826530"/>
              <a:gd name="connsiteX9486" fmla="*/ 522201 w 891448"/>
              <a:gd name="connsiteY9486" fmla="*/ 330659 h 826530"/>
              <a:gd name="connsiteX9487" fmla="*/ 522201 w 891448"/>
              <a:gd name="connsiteY9487" fmla="*/ 332290 h 826530"/>
              <a:gd name="connsiteX9488" fmla="*/ 521608 w 891448"/>
              <a:gd name="connsiteY9488" fmla="*/ 333025 h 826530"/>
              <a:gd name="connsiteX9489" fmla="*/ 522201 w 891448"/>
              <a:gd name="connsiteY9489" fmla="*/ 334803 h 826530"/>
              <a:gd name="connsiteX9490" fmla="*/ 521608 w 891448"/>
              <a:gd name="connsiteY9490" fmla="*/ 336640 h 826530"/>
              <a:gd name="connsiteX9491" fmla="*/ 521608 w 891448"/>
              <a:gd name="connsiteY9491" fmla="*/ 338051 h 826530"/>
              <a:gd name="connsiteX9492" fmla="*/ 522938 w 891448"/>
              <a:gd name="connsiteY9492" fmla="*/ 338418 h 826530"/>
              <a:gd name="connsiteX9493" fmla="*/ 524269 w 891448"/>
              <a:gd name="connsiteY9493" fmla="*/ 340270 h 826530"/>
              <a:gd name="connsiteX9494" fmla="*/ 524048 w 891448"/>
              <a:gd name="connsiteY9494" fmla="*/ 341959 h 826530"/>
              <a:gd name="connsiteX9495" fmla="*/ 522572 w 891448"/>
              <a:gd name="connsiteY9495" fmla="*/ 343297 h 826530"/>
              <a:gd name="connsiteX9496" fmla="*/ 521317 w 891448"/>
              <a:gd name="connsiteY9496" fmla="*/ 342636 h 826530"/>
              <a:gd name="connsiteX9497" fmla="*/ 519540 w 891448"/>
              <a:gd name="connsiteY9497" fmla="*/ 343003 h 826530"/>
              <a:gd name="connsiteX9498" fmla="*/ 518506 w 891448"/>
              <a:gd name="connsiteY9498" fmla="*/ 341078 h 826530"/>
              <a:gd name="connsiteX9499" fmla="*/ 519171 w 891448"/>
              <a:gd name="connsiteY9499" fmla="*/ 338859 h 826530"/>
              <a:gd name="connsiteX9500" fmla="*/ 516806 w 891448"/>
              <a:gd name="connsiteY9500" fmla="*/ 339902 h 826530"/>
              <a:gd name="connsiteX9501" fmla="*/ 515847 w 891448"/>
              <a:gd name="connsiteY9501" fmla="*/ 342048 h 826530"/>
              <a:gd name="connsiteX9502" fmla="*/ 514074 w 891448"/>
              <a:gd name="connsiteY9502" fmla="*/ 342782 h 826530"/>
              <a:gd name="connsiteX9503" fmla="*/ 514074 w 891448"/>
              <a:gd name="connsiteY9503" fmla="*/ 343664 h 826530"/>
              <a:gd name="connsiteX9504" fmla="*/ 516660 w 891448"/>
              <a:gd name="connsiteY9504" fmla="*/ 343003 h 826530"/>
              <a:gd name="connsiteX9505" fmla="*/ 517988 w 891448"/>
              <a:gd name="connsiteY9505" fmla="*/ 344325 h 826530"/>
              <a:gd name="connsiteX9506" fmla="*/ 517695 w 891448"/>
              <a:gd name="connsiteY9506" fmla="*/ 345369 h 826530"/>
              <a:gd name="connsiteX9507" fmla="*/ 512225 w 891448"/>
              <a:gd name="connsiteY9507" fmla="*/ 349204 h 826530"/>
              <a:gd name="connsiteX9508" fmla="*/ 510820 w 891448"/>
              <a:gd name="connsiteY9508" fmla="*/ 349439 h 826530"/>
              <a:gd name="connsiteX9509" fmla="*/ 510526 w 891448"/>
              <a:gd name="connsiteY9509" fmla="*/ 350541 h 826530"/>
              <a:gd name="connsiteX9510" fmla="*/ 509267 w 891448"/>
              <a:gd name="connsiteY9510" fmla="*/ 351129 h 826530"/>
              <a:gd name="connsiteX9511" fmla="*/ 508753 w 891448"/>
              <a:gd name="connsiteY9511" fmla="*/ 353127 h 826530"/>
              <a:gd name="connsiteX9512" fmla="*/ 509787 w 891448"/>
              <a:gd name="connsiteY9512" fmla="*/ 354230 h 826530"/>
              <a:gd name="connsiteX9513" fmla="*/ 511780 w 891448"/>
              <a:gd name="connsiteY9513" fmla="*/ 353715 h 826530"/>
              <a:gd name="connsiteX9514" fmla="*/ 513036 w 891448"/>
              <a:gd name="connsiteY9514" fmla="*/ 354156 h 826530"/>
              <a:gd name="connsiteX9515" fmla="*/ 513257 w 891448"/>
              <a:gd name="connsiteY9515" fmla="*/ 356081 h 826530"/>
              <a:gd name="connsiteX9516" fmla="*/ 515105 w 891448"/>
              <a:gd name="connsiteY9516" fmla="*/ 357933 h 826530"/>
              <a:gd name="connsiteX9517" fmla="*/ 517693 w 891448"/>
              <a:gd name="connsiteY9517" fmla="*/ 357110 h 826530"/>
              <a:gd name="connsiteX9518" fmla="*/ 518060 w 891448"/>
              <a:gd name="connsiteY9518" fmla="*/ 355567 h 826530"/>
              <a:gd name="connsiteX9519" fmla="*/ 519614 w 891448"/>
              <a:gd name="connsiteY9519" fmla="*/ 355199 h 826530"/>
              <a:gd name="connsiteX9520" fmla="*/ 520279 w 891448"/>
              <a:gd name="connsiteY9520" fmla="*/ 356008 h 826530"/>
              <a:gd name="connsiteX9521" fmla="*/ 519320 w 891448"/>
              <a:gd name="connsiteY9521" fmla="*/ 356816 h 826530"/>
              <a:gd name="connsiteX9522" fmla="*/ 519320 w 891448"/>
              <a:gd name="connsiteY9522" fmla="*/ 357418 h 826530"/>
              <a:gd name="connsiteX9523" fmla="*/ 521093 w 891448"/>
              <a:gd name="connsiteY9523" fmla="*/ 358080 h 826530"/>
              <a:gd name="connsiteX9524" fmla="*/ 522350 w 891448"/>
              <a:gd name="connsiteY9524" fmla="*/ 359402 h 826530"/>
              <a:gd name="connsiteX9525" fmla="*/ 524197 w 891448"/>
              <a:gd name="connsiteY9525" fmla="*/ 358006 h 826530"/>
              <a:gd name="connsiteX9526" fmla="*/ 525602 w 891448"/>
              <a:gd name="connsiteY9526" fmla="*/ 358814 h 826530"/>
              <a:gd name="connsiteX9527" fmla="*/ 524270 w 891448"/>
              <a:gd name="connsiteY9527" fmla="*/ 360298 h 826530"/>
              <a:gd name="connsiteX9528" fmla="*/ 522351 w 891448"/>
              <a:gd name="connsiteY9528" fmla="*/ 360372 h 826530"/>
              <a:gd name="connsiteX9529" fmla="*/ 520281 w 891448"/>
              <a:gd name="connsiteY9529" fmla="*/ 362738 h 826530"/>
              <a:gd name="connsiteX9530" fmla="*/ 519542 w 891448"/>
              <a:gd name="connsiteY9530" fmla="*/ 363399 h 826530"/>
              <a:gd name="connsiteX9531" fmla="*/ 519099 w 891448"/>
              <a:gd name="connsiteY9531" fmla="*/ 360960 h 826530"/>
              <a:gd name="connsiteX9532" fmla="*/ 518137 w 891448"/>
              <a:gd name="connsiteY9532" fmla="*/ 361033 h 826530"/>
              <a:gd name="connsiteX9533" fmla="*/ 517324 w 891448"/>
              <a:gd name="connsiteY9533" fmla="*/ 360592 h 826530"/>
              <a:gd name="connsiteX9534" fmla="*/ 517324 w 891448"/>
              <a:gd name="connsiteY9534" fmla="*/ 361621 h 826530"/>
              <a:gd name="connsiteX9535" fmla="*/ 518432 w 891448"/>
              <a:gd name="connsiteY9535" fmla="*/ 363473 h 826530"/>
              <a:gd name="connsiteX9536" fmla="*/ 518432 w 891448"/>
              <a:gd name="connsiteY9536" fmla="*/ 365030 h 826530"/>
              <a:gd name="connsiteX9537" fmla="*/ 520320 w 891448"/>
              <a:gd name="connsiteY9537" fmla="*/ 368028 h 826530"/>
              <a:gd name="connsiteX9538" fmla="*/ 520025 w 891448"/>
              <a:gd name="connsiteY9538" fmla="*/ 370482 h 826530"/>
              <a:gd name="connsiteX9539" fmla="*/ 520357 w 891448"/>
              <a:gd name="connsiteY9539" fmla="*/ 370923 h 826530"/>
              <a:gd name="connsiteX9540" fmla="*/ 520137 w 891448"/>
              <a:gd name="connsiteY9540" fmla="*/ 372965 h 826530"/>
              <a:gd name="connsiteX9541" fmla="*/ 518728 w 891448"/>
              <a:gd name="connsiteY9541" fmla="*/ 373818 h 826530"/>
              <a:gd name="connsiteX9542" fmla="*/ 518616 w 891448"/>
              <a:gd name="connsiteY9542" fmla="*/ 375772 h 826530"/>
              <a:gd name="connsiteX9543" fmla="*/ 518322 w 891448"/>
              <a:gd name="connsiteY9543" fmla="*/ 377859 h 826530"/>
              <a:gd name="connsiteX9544" fmla="*/ 516359 w 891448"/>
              <a:gd name="connsiteY9544" fmla="*/ 380298 h 826530"/>
              <a:gd name="connsiteX9545" fmla="*/ 516879 w 891448"/>
              <a:gd name="connsiteY9545" fmla="*/ 381415 h 826530"/>
              <a:gd name="connsiteX9546" fmla="*/ 517024 w 891448"/>
              <a:gd name="connsiteY9546" fmla="*/ 383575 h 826530"/>
              <a:gd name="connsiteX9547" fmla="*/ 515768 w 891448"/>
              <a:gd name="connsiteY9547" fmla="*/ 384163 h 826530"/>
              <a:gd name="connsiteX9548" fmla="*/ 515953 w 891448"/>
              <a:gd name="connsiteY9548" fmla="*/ 385529 h 826530"/>
              <a:gd name="connsiteX9549" fmla="*/ 517173 w 891448"/>
              <a:gd name="connsiteY9549" fmla="*/ 385500 h 826530"/>
              <a:gd name="connsiteX9550" fmla="*/ 518803 w 891448"/>
              <a:gd name="connsiteY9550" fmla="*/ 383648 h 826530"/>
              <a:gd name="connsiteX9551" fmla="*/ 519542 w 891448"/>
              <a:gd name="connsiteY9551" fmla="*/ 382252 h 826530"/>
              <a:gd name="connsiteX9552" fmla="*/ 522128 w 891448"/>
              <a:gd name="connsiteY9552" fmla="*/ 380915 h 826530"/>
              <a:gd name="connsiteX9553" fmla="*/ 522573 w 891448"/>
              <a:gd name="connsiteY9553" fmla="*/ 380033 h 826530"/>
              <a:gd name="connsiteX9554" fmla="*/ 522204 w 891448"/>
              <a:gd name="connsiteY9554" fmla="*/ 379431 h 826530"/>
              <a:gd name="connsiteX9555" fmla="*/ 523386 w 891448"/>
              <a:gd name="connsiteY9555" fmla="*/ 378035 h 826530"/>
              <a:gd name="connsiteX9556" fmla="*/ 524569 w 891448"/>
              <a:gd name="connsiteY9556" fmla="*/ 378990 h 826530"/>
              <a:gd name="connsiteX9557" fmla="*/ 525528 w 891448"/>
              <a:gd name="connsiteY9557" fmla="*/ 378035 h 826530"/>
              <a:gd name="connsiteX9558" fmla="*/ 525528 w 891448"/>
              <a:gd name="connsiteY9558" fmla="*/ 374479 h 826530"/>
              <a:gd name="connsiteX9559" fmla="*/ 525974 w 891448"/>
              <a:gd name="connsiteY9559" fmla="*/ 372495 h 826530"/>
              <a:gd name="connsiteX9560" fmla="*/ 528561 w 891448"/>
              <a:gd name="connsiteY9560" fmla="*/ 370350 h 826530"/>
              <a:gd name="connsiteX9561" fmla="*/ 530926 w 891448"/>
              <a:gd name="connsiteY9561" fmla="*/ 366720 h 826530"/>
              <a:gd name="connsiteX9562" fmla="*/ 531662 w 891448"/>
              <a:gd name="connsiteY9562" fmla="*/ 364648 h 826530"/>
              <a:gd name="connsiteX9563" fmla="*/ 532549 w 891448"/>
              <a:gd name="connsiteY9563" fmla="*/ 364501 h 826530"/>
              <a:gd name="connsiteX9564" fmla="*/ 533435 w 891448"/>
              <a:gd name="connsiteY9564" fmla="*/ 365398 h 826530"/>
              <a:gd name="connsiteX9565" fmla="*/ 533807 w 891448"/>
              <a:gd name="connsiteY9565" fmla="*/ 367234 h 826530"/>
              <a:gd name="connsiteX9566" fmla="*/ 535358 w 891448"/>
              <a:gd name="connsiteY9566" fmla="*/ 370717 h 826530"/>
              <a:gd name="connsiteX9567" fmla="*/ 535729 w 891448"/>
              <a:gd name="connsiteY9567" fmla="*/ 373377 h 826530"/>
              <a:gd name="connsiteX9568" fmla="*/ 537573 w 891448"/>
              <a:gd name="connsiteY9568" fmla="*/ 375669 h 826530"/>
              <a:gd name="connsiteX9569" fmla="*/ 537573 w 891448"/>
              <a:gd name="connsiteY9569" fmla="*/ 377888 h 826530"/>
              <a:gd name="connsiteX9570" fmla="*/ 536834 w 891448"/>
              <a:gd name="connsiteY9570" fmla="*/ 379798 h 826530"/>
              <a:gd name="connsiteX9571" fmla="*/ 537500 w 891448"/>
              <a:gd name="connsiteY9571" fmla="*/ 383942 h 826530"/>
              <a:gd name="connsiteX9572" fmla="*/ 536247 w 891448"/>
              <a:gd name="connsiteY9572" fmla="*/ 386014 h 826530"/>
              <a:gd name="connsiteX9573" fmla="*/ 534767 w 891448"/>
              <a:gd name="connsiteY9573" fmla="*/ 386675 h 826530"/>
              <a:gd name="connsiteX9574" fmla="*/ 533585 w 891448"/>
              <a:gd name="connsiteY9574" fmla="*/ 385647 h 826530"/>
              <a:gd name="connsiteX9575" fmla="*/ 532402 w 891448"/>
              <a:gd name="connsiteY9575" fmla="*/ 386675 h 826530"/>
              <a:gd name="connsiteX9576" fmla="*/ 531515 w 891448"/>
              <a:gd name="connsiteY9576" fmla="*/ 388453 h 826530"/>
              <a:gd name="connsiteX9577" fmla="*/ 532032 w 891448"/>
              <a:gd name="connsiteY9577" fmla="*/ 390599 h 826530"/>
              <a:gd name="connsiteX9578" fmla="*/ 530552 w 891448"/>
              <a:gd name="connsiteY9578" fmla="*/ 392436 h 826530"/>
              <a:gd name="connsiteX9579" fmla="*/ 529665 w 891448"/>
              <a:gd name="connsiteY9579" fmla="*/ 394963 h 826530"/>
              <a:gd name="connsiteX9580" fmla="*/ 530329 w 891448"/>
              <a:gd name="connsiteY9580" fmla="*/ 396286 h 826530"/>
              <a:gd name="connsiteX9581" fmla="*/ 530404 w 891448"/>
              <a:gd name="connsiteY9581" fmla="*/ 399680 h 826530"/>
              <a:gd name="connsiteX9582" fmla="*/ 532032 w 891448"/>
              <a:gd name="connsiteY9582" fmla="*/ 406778 h 826530"/>
              <a:gd name="connsiteX9583" fmla="*/ 533585 w 891448"/>
              <a:gd name="connsiteY9583" fmla="*/ 409731 h 826530"/>
              <a:gd name="connsiteX9584" fmla="*/ 532992 w 891448"/>
              <a:gd name="connsiteY9584" fmla="*/ 411730 h 826530"/>
              <a:gd name="connsiteX9585" fmla="*/ 534545 w 891448"/>
              <a:gd name="connsiteY9585" fmla="*/ 413287 h 826530"/>
              <a:gd name="connsiteX9586" fmla="*/ 536025 w 891448"/>
              <a:gd name="connsiteY9586" fmla="*/ 413287 h 826530"/>
              <a:gd name="connsiteX9587" fmla="*/ 535653 w 891448"/>
              <a:gd name="connsiteY9587" fmla="*/ 410775 h 826530"/>
              <a:gd name="connsiteX9588" fmla="*/ 534987 w 891448"/>
              <a:gd name="connsiteY9588" fmla="*/ 410040 h 826530"/>
              <a:gd name="connsiteX9589" fmla="*/ 536464 w 891448"/>
              <a:gd name="connsiteY9589" fmla="*/ 408556 h 826530"/>
              <a:gd name="connsiteX9590" fmla="*/ 537722 w 891448"/>
              <a:gd name="connsiteY9590" fmla="*/ 408409 h 826530"/>
              <a:gd name="connsiteX9591" fmla="*/ 538755 w 891448"/>
              <a:gd name="connsiteY9591" fmla="*/ 410848 h 826530"/>
              <a:gd name="connsiteX9592" fmla="*/ 539789 w 891448"/>
              <a:gd name="connsiteY9592" fmla="*/ 410628 h 826530"/>
              <a:gd name="connsiteX9593" fmla="*/ 540235 w 891448"/>
              <a:gd name="connsiteY9593" fmla="*/ 408335 h 826530"/>
              <a:gd name="connsiteX9594" fmla="*/ 541712 w 891448"/>
              <a:gd name="connsiteY9594" fmla="*/ 406704 h 826530"/>
              <a:gd name="connsiteX9595" fmla="*/ 542005 w 891448"/>
              <a:gd name="connsiteY9595" fmla="*/ 403530 h 826530"/>
              <a:gd name="connsiteX9596" fmla="*/ 543634 w 891448"/>
              <a:gd name="connsiteY9596" fmla="*/ 402795 h 826530"/>
              <a:gd name="connsiteX9597" fmla="*/ 545553 w 891448"/>
              <a:gd name="connsiteY9597" fmla="*/ 400136 h 826530"/>
              <a:gd name="connsiteX9598" fmla="*/ 546293 w 891448"/>
              <a:gd name="connsiteY9598" fmla="*/ 399989 h 826530"/>
              <a:gd name="connsiteX9599" fmla="*/ 547401 w 891448"/>
              <a:gd name="connsiteY9599" fmla="*/ 398211 h 826530"/>
              <a:gd name="connsiteX9600" fmla="*/ 551022 w 891448"/>
              <a:gd name="connsiteY9600" fmla="*/ 395551 h 826530"/>
              <a:gd name="connsiteX9601" fmla="*/ 553461 w 891448"/>
              <a:gd name="connsiteY9601" fmla="*/ 391407 h 826530"/>
              <a:gd name="connsiteX9602" fmla="*/ 555235 w 891448"/>
              <a:gd name="connsiteY9602" fmla="*/ 387058 h 826530"/>
              <a:gd name="connsiteX9603" fmla="*/ 556934 w 891448"/>
              <a:gd name="connsiteY9603" fmla="*/ 383428 h 826530"/>
              <a:gd name="connsiteX9604" fmla="*/ 558856 w 891448"/>
              <a:gd name="connsiteY9604" fmla="*/ 382017 h 826530"/>
              <a:gd name="connsiteX9605" fmla="*/ 560336 w 891448"/>
              <a:gd name="connsiteY9605" fmla="*/ 384163 h 826530"/>
              <a:gd name="connsiteX9606" fmla="*/ 561589 w 891448"/>
              <a:gd name="connsiteY9606" fmla="*/ 382987 h 826530"/>
              <a:gd name="connsiteX9607" fmla="*/ 562697 w 891448"/>
              <a:gd name="connsiteY9607" fmla="*/ 383795 h 826530"/>
              <a:gd name="connsiteX9608" fmla="*/ 564619 w 891448"/>
              <a:gd name="connsiteY9608" fmla="*/ 383501 h 826530"/>
              <a:gd name="connsiteX9609" fmla="*/ 564695 w 891448"/>
              <a:gd name="connsiteY9609" fmla="*/ 382311 h 826530"/>
              <a:gd name="connsiteX9610" fmla="*/ 563585 w 891448"/>
              <a:gd name="connsiteY9610" fmla="*/ 382252 h 826530"/>
              <a:gd name="connsiteX9611" fmla="*/ 561886 w 891448"/>
              <a:gd name="connsiteY9611" fmla="*/ 380548 h 826530"/>
              <a:gd name="connsiteX9612" fmla="*/ 562697 w 891448"/>
              <a:gd name="connsiteY9612" fmla="*/ 379372 h 826530"/>
              <a:gd name="connsiteX9613" fmla="*/ 564839 w 891448"/>
              <a:gd name="connsiteY9613" fmla="*/ 379064 h 826530"/>
              <a:gd name="connsiteX9614" fmla="*/ 565947 w 891448"/>
              <a:gd name="connsiteY9614" fmla="*/ 380033 h 826530"/>
              <a:gd name="connsiteX9615" fmla="*/ 566836 w 891448"/>
              <a:gd name="connsiteY9615" fmla="*/ 379284 h 826530"/>
              <a:gd name="connsiteX9616" fmla="*/ 568312 w 891448"/>
              <a:gd name="connsiteY9616" fmla="*/ 379431 h 826530"/>
              <a:gd name="connsiteX9617" fmla="*/ 569126 w 891448"/>
              <a:gd name="connsiteY9617" fmla="*/ 378843 h 826530"/>
              <a:gd name="connsiteX9618" fmla="*/ 568166 w 891448"/>
              <a:gd name="connsiteY9618" fmla="*/ 376933 h 826530"/>
              <a:gd name="connsiteX9619" fmla="*/ 567279 w 891448"/>
              <a:gd name="connsiteY9619" fmla="*/ 376786 h 826530"/>
              <a:gd name="connsiteX9620" fmla="*/ 566316 w 891448"/>
              <a:gd name="connsiteY9620" fmla="*/ 375008 h 826530"/>
              <a:gd name="connsiteX9621" fmla="*/ 565208 w 891448"/>
              <a:gd name="connsiteY9621" fmla="*/ 374934 h 826530"/>
              <a:gd name="connsiteX9622" fmla="*/ 565358 w 891448"/>
              <a:gd name="connsiteY9622" fmla="*/ 371907 h 826530"/>
              <a:gd name="connsiteX9623" fmla="*/ 566537 w 891448"/>
              <a:gd name="connsiteY9623" fmla="*/ 370570 h 826530"/>
              <a:gd name="connsiteX9624" fmla="*/ 566760 w 891448"/>
              <a:gd name="connsiteY9624" fmla="*/ 368719 h 826530"/>
              <a:gd name="connsiteX9625" fmla="*/ 568165 w 891448"/>
              <a:gd name="connsiteY9625" fmla="*/ 368645 h 826530"/>
              <a:gd name="connsiteX9626" fmla="*/ 567130 w 891448"/>
              <a:gd name="connsiteY9626" fmla="*/ 367029 h 826530"/>
              <a:gd name="connsiteX9627" fmla="*/ 567354 w 891448"/>
              <a:gd name="connsiteY9627" fmla="*/ 365691 h 826530"/>
              <a:gd name="connsiteX9628" fmla="*/ 568831 w 891448"/>
              <a:gd name="connsiteY9628" fmla="*/ 364134 h 826530"/>
              <a:gd name="connsiteX9629" fmla="*/ 568165 w 891448"/>
              <a:gd name="connsiteY9629" fmla="*/ 363399 h 826530"/>
              <a:gd name="connsiteX9630" fmla="*/ 568090 w 891448"/>
              <a:gd name="connsiteY9630" fmla="*/ 362811 h 826530"/>
              <a:gd name="connsiteX9631" fmla="*/ 570015 w 891448"/>
              <a:gd name="connsiteY9631" fmla="*/ 362811 h 826530"/>
              <a:gd name="connsiteX9632" fmla="*/ 570676 w 891448"/>
              <a:gd name="connsiteY9632" fmla="*/ 360960 h 826530"/>
              <a:gd name="connsiteX9633" fmla="*/ 569126 w 891448"/>
              <a:gd name="connsiteY9633" fmla="*/ 360078 h 826530"/>
              <a:gd name="connsiteX9634" fmla="*/ 568610 w 891448"/>
              <a:gd name="connsiteY9634" fmla="*/ 359035 h 826530"/>
              <a:gd name="connsiteX9635" fmla="*/ 570676 w 891448"/>
              <a:gd name="connsiteY9635" fmla="*/ 359343 h 826530"/>
              <a:gd name="connsiteX9636" fmla="*/ 571564 w 891448"/>
              <a:gd name="connsiteY9636" fmla="*/ 360813 h 826530"/>
              <a:gd name="connsiteX9637" fmla="*/ 573117 w 891448"/>
              <a:gd name="connsiteY9637" fmla="*/ 360960 h 826530"/>
              <a:gd name="connsiteX9638" fmla="*/ 574445 w 891448"/>
              <a:gd name="connsiteY9638" fmla="*/ 360078 h 826530"/>
              <a:gd name="connsiteX9639" fmla="*/ 577627 w 891448"/>
              <a:gd name="connsiteY9639" fmla="*/ 360298 h 826530"/>
              <a:gd name="connsiteX9640" fmla="*/ 580435 w 891448"/>
              <a:gd name="connsiteY9640" fmla="*/ 362370 h 826530"/>
              <a:gd name="connsiteX9641" fmla="*/ 580657 w 891448"/>
              <a:gd name="connsiteY9641" fmla="*/ 363399 h 826530"/>
              <a:gd name="connsiteX9642" fmla="*/ 581541 w 891448"/>
              <a:gd name="connsiteY9642" fmla="*/ 364663 h 826530"/>
              <a:gd name="connsiteX9643" fmla="*/ 585386 w 891448"/>
              <a:gd name="connsiteY9643" fmla="*/ 366573 h 826530"/>
              <a:gd name="connsiteX9644" fmla="*/ 587159 w 891448"/>
              <a:gd name="connsiteY9644" fmla="*/ 365398 h 826530"/>
              <a:gd name="connsiteX9645" fmla="*/ 589155 w 891448"/>
              <a:gd name="connsiteY9645" fmla="*/ 366794 h 826530"/>
              <a:gd name="connsiteX9646" fmla="*/ 591668 w 891448"/>
              <a:gd name="connsiteY9646" fmla="*/ 367837 h 826530"/>
              <a:gd name="connsiteX9647" fmla="*/ 591668 w 891448"/>
              <a:gd name="connsiteY9647" fmla="*/ 368939 h 826530"/>
              <a:gd name="connsiteX9648" fmla="*/ 590634 w 891448"/>
              <a:gd name="connsiteY9648" fmla="*/ 369615 h 826530"/>
              <a:gd name="connsiteX9649" fmla="*/ 591816 w 891448"/>
              <a:gd name="connsiteY9649" fmla="*/ 370937 h 826530"/>
              <a:gd name="connsiteX9650" fmla="*/ 590559 w 891448"/>
              <a:gd name="connsiteY9650" fmla="*/ 371599 h 826530"/>
              <a:gd name="connsiteX9651" fmla="*/ 589155 w 891448"/>
              <a:gd name="connsiteY9651" fmla="*/ 370276 h 826530"/>
              <a:gd name="connsiteX9652" fmla="*/ 587753 w 891448"/>
              <a:gd name="connsiteY9652" fmla="*/ 370129 h 826530"/>
              <a:gd name="connsiteX9653" fmla="*/ 587975 w 891448"/>
              <a:gd name="connsiteY9653" fmla="*/ 371231 h 826530"/>
              <a:gd name="connsiteX9654" fmla="*/ 592261 w 891448"/>
              <a:gd name="connsiteY9654" fmla="*/ 373965 h 826530"/>
              <a:gd name="connsiteX9655" fmla="*/ 592482 w 891448"/>
              <a:gd name="connsiteY9655" fmla="*/ 376110 h 826530"/>
              <a:gd name="connsiteX9656" fmla="*/ 590783 w 891448"/>
              <a:gd name="connsiteY9656" fmla="*/ 376771 h 826530"/>
              <a:gd name="connsiteX9657" fmla="*/ 591816 w 891448"/>
              <a:gd name="connsiteY9657" fmla="*/ 377374 h 826530"/>
              <a:gd name="connsiteX9658" fmla="*/ 593590 w 891448"/>
              <a:gd name="connsiteY9658" fmla="*/ 376771 h 826530"/>
              <a:gd name="connsiteX9659" fmla="*/ 596624 w 891448"/>
              <a:gd name="connsiteY9659" fmla="*/ 377491 h 826530"/>
              <a:gd name="connsiteX9660" fmla="*/ 597256 w 891448"/>
              <a:gd name="connsiteY9660" fmla="*/ 378711 h 826530"/>
              <a:gd name="connsiteX9661" fmla="*/ 598402 w 891448"/>
              <a:gd name="connsiteY9661" fmla="*/ 379122 h 826530"/>
              <a:gd name="connsiteX9662" fmla="*/ 598736 w 891448"/>
              <a:gd name="connsiteY9662" fmla="*/ 380004 h 826530"/>
              <a:gd name="connsiteX9663" fmla="*/ 597478 w 891448"/>
              <a:gd name="connsiteY9663" fmla="*/ 382002 h 826530"/>
              <a:gd name="connsiteX9664" fmla="*/ 594292 w 891448"/>
              <a:gd name="connsiteY9664" fmla="*/ 384501 h 826530"/>
              <a:gd name="connsiteX9665" fmla="*/ 592367 w 891448"/>
              <a:gd name="connsiteY9665" fmla="*/ 384868 h 826530"/>
              <a:gd name="connsiteX9666" fmla="*/ 590924 w 891448"/>
              <a:gd name="connsiteY9666" fmla="*/ 385573 h 826530"/>
              <a:gd name="connsiteX9667" fmla="*/ 593698 w 891448"/>
              <a:gd name="connsiteY9667" fmla="*/ 385617 h 826530"/>
              <a:gd name="connsiteX9668" fmla="*/ 594696 w 891448"/>
              <a:gd name="connsiteY9668" fmla="*/ 386235 h 826530"/>
              <a:gd name="connsiteX9669" fmla="*/ 594919 w 891448"/>
              <a:gd name="connsiteY9669" fmla="*/ 387792 h 826530"/>
              <a:gd name="connsiteX9670" fmla="*/ 595659 w 891448"/>
              <a:gd name="connsiteY9670" fmla="*/ 387719 h 826530"/>
              <a:gd name="connsiteX9671" fmla="*/ 596324 w 891448"/>
              <a:gd name="connsiteY9671" fmla="*/ 388307 h 826530"/>
              <a:gd name="connsiteX9672" fmla="*/ 595065 w 891448"/>
              <a:gd name="connsiteY9672" fmla="*/ 390305 h 826530"/>
              <a:gd name="connsiteX9673" fmla="*/ 595804 w 891448"/>
              <a:gd name="connsiteY9673" fmla="*/ 391040 h 826530"/>
              <a:gd name="connsiteX9674" fmla="*/ 593366 w 891448"/>
              <a:gd name="connsiteY9674" fmla="*/ 392671 h 826530"/>
              <a:gd name="connsiteX9675" fmla="*/ 590557 w 891448"/>
              <a:gd name="connsiteY9675" fmla="*/ 393626 h 826530"/>
              <a:gd name="connsiteX9676" fmla="*/ 589080 w 891448"/>
              <a:gd name="connsiteY9676" fmla="*/ 393332 h 826530"/>
              <a:gd name="connsiteX9677" fmla="*/ 588117 w 891448"/>
              <a:gd name="connsiteY9677" fmla="*/ 394596 h 826530"/>
              <a:gd name="connsiteX9678" fmla="*/ 586564 w 891448"/>
              <a:gd name="connsiteY9678" fmla="*/ 394067 h 826530"/>
              <a:gd name="connsiteX9679" fmla="*/ 584939 w 891448"/>
              <a:gd name="connsiteY9679" fmla="*/ 392157 h 826530"/>
              <a:gd name="connsiteX9680" fmla="*/ 583092 w 891448"/>
              <a:gd name="connsiteY9680" fmla="*/ 392083 h 826530"/>
              <a:gd name="connsiteX9681" fmla="*/ 582504 w 891448"/>
              <a:gd name="connsiteY9681" fmla="*/ 391040 h 826530"/>
              <a:gd name="connsiteX9682" fmla="*/ 581246 w 891448"/>
              <a:gd name="connsiteY9682" fmla="*/ 391187 h 826530"/>
              <a:gd name="connsiteX9683" fmla="*/ 581173 w 891448"/>
              <a:gd name="connsiteY9683" fmla="*/ 392818 h 826530"/>
              <a:gd name="connsiteX9684" fmla="*/ 580285 w 891448"/>
              <a:gd name="connsiteY9684" fmla="*/ 393406 h 826530"/>
              <a:gd name="connsiteX9685" fmla="*/ 581984 w 891448"/>
              <a:gd name="connsiteY9685" fmla="*/ 393773 h 826530"/>
              <a:gd name="connsiteX9686" fmla="*/ 583240 w 891448"/>
              <a:gd name="connsiteY9686" fmla="*/ 394816 h 826530"/>
              <a:gd name="connsiteX9687" fmla="*/ 582649 w 891448"/>
              <a:gd name="connsiteY9687" fmla="*/ 396212 h 826530"/>
              <a:gd name="connsiteX9688" fmla="*/ 581465 w 891448"/>
              <a:gd name="connsiteY9688" fmla="*/ 397476 h 826530"/>
              <a:gd name="connsiteX9689" fmla="*/ 583167 w 891448"/>
              <a:gd name="connsiteY9689" fmla="*/ 397623 h 826530"/>
              <a:gd name="connsiteX9690" fmla="*/ 581984 w 891448"/>
              <a:gd name="connsiteY9690" fmla="*/ 399386 h 826530"/>
              <a:gd name="connsiteX9691" fmla="*/ 582132 w 891448"/>
              <a:gd name="connsiteY9691" fmla="*/ 400650 h 826530"/>
              <a:gd name="connsiteX9692" fmla="*/ 582796 w 891448"/>
              <a:gd name="connsiteY9692" fmla="*/ 400797 h 826530"/>
              <a:gd name="connsiteX9693" fmla="*/ 584053 w 891448"/>
              <a:gd name="connsiteY9693" fmla="*/ 399548 h 826530"/>
              <a:gd name="connsiteX9694" fmla="*/ 584718 w 891448"/>
              <a:gd name="connsiteY9694" fmla="*/ 399621 h 826530"/>
              <a:gd name="connsiteX9695" fmla="*/ 584204 w 891448"/>
              <a:gd name="connsiteY9695" fmla="*/ 401091 h 826530"/>
              <a:gd name="connsiteX9696" fmla="*/ 581778 w 891448"/>
              <a:gd name="connsiteY9696" fmla="*/ 402075 h 826530"/>
              <a:gd name="connsiteX9697" fmla="*/ 580852 w 891448"/>
              <a:gd name="connsiteY9697" fmla="*/ 403927 h 826530"/>
              <a:gd name="connsiteX9698" fmla="*/ 581246 w 891448"/>
              <a:gd name="connsiteY9698" fmla="*/ 406116 h 826530"/>
              <a:gd name="connsiteX9699" fmla="*/ 583613 w 891448"/>
              <a:gd name="connsiteY9699" fmla="*/ 407894 h 826530"/>
              <a:gd name="connsiteX9700" fmla="*/ 583242 w 891448"/>
              <a:gd name="connsiteY9700" fmla="*/ 409305 h 826530"/>
              <a:gd name="connsiteX9701" fmla="*/ 585460 w 891448"/>
              <a:gd name="connsiteY9701" fmla="*/ 413655 h 826530"/>
              <a:gd name="connsiteX9702" fmla="*/ 585162 w 891448"/>
              <a:gd name="connsiteY9702" fmla="*/ 416168 h 826530"/>
              <a:gd name="connsiteX9703" fmla="*/ 584423 w 891448"/>
              <a:gd name="connsiteY9703" fmla="*/ 416682 h 826530"/>
              <a:gd name="connsiteX9704" fmla="*/ 584129 w 891448"/>
              <a:gd name="connsiteY9704" fmla="*/ 418166 h 826530"/>
              <a:gd name="connsiteX9705" fmla="*/ 581394 w 891448"/>
              <a:gd name="connsiteY9705" fmla="*/ 420532 h 826530"/>
              <a:gd name="connsiteX9706" fmla="*/ 581910 w 891448"/>
              <a:gd name="connsiteY9706" fmla="*/ 422383 h 826530"/>
              <a:gd name="connsiteX9707" fmla="*/ 580951 w 891448"/>
              <a:gd name="connsiteY9707" fmla="*/ 423706 h 826530"/>
              <a:gd name="connsiteX9708" fmla="*/ 579177 w 891448"/>
              <a:gd name="connsiteY9708" fmla="*/ 422971 h 826530"/>
              <a:gd name="connsiteX9709" fmla="*/ 575999 w 891448"/>
              <a:gd name="connsiteY9709" fmla="*/ 423045 h 826530"/>
              <a:gd name="connsiteX9710" fmla="*/ 574597 w 891448"/>
              <a:gd name="connsiteY9710" fmla="*/ 424000 h 826530"/>
              <a:gd name="connsiteX9711" fmla="*/ 574077 w 891448"/>
              <a:gd name="connsiteY9711" fmla="*/ 426366 h 826530"/>
              <a:gd name="connsiteX9712" fmla="*/ 572084 w 891448"/>
              <a:gd name="connsiteY9712" fmla="*/ 427556 h 826530"/>
              <a:gd name="connsiteX9713" fmla="*/ 571121 w 891448"/>
              <a:gd name="connsiteY9713" fmla="*/ 428878 h 826530"/>
              <a:gd name="connsiteX9714" fmla="*/ 569496 w 891448"/>
              <a:gd name="connsiteY9714" fmla="*/ 428967 h 826530"/>
              <a:gd name="connsiteX9715" fmla="*/ 566615 w 891448"/>
              <a:gd name="connsiteY9715" fmla="*/ 432067 h 826530"/>
              <a:gd name="connsiteX9716" fmla="*/ 565580 w 891448"/>
              <a:gd name="connsiteY9716" fmla="*/ 431700 h 826530"/>
              <a:gd name="connsiteX9717" fmla="*/ 563881 w 891448"/>
              <a:gd name="connsiteY9717" fmla="*/ 431759 h 826530"/>
              <a:gd name="connsiteX9718" fmla="*/ 562847 w 891448"/>
              <a:gd name="connsiteY9718" fmla="*/ 433757 h 826530"/>
              <a:gd name="connsiteX9719" fmla="*/ 557896 w 891448"/>
              <a:gd name="connsiteY9719" fmla="*/ 435168 h 826530"/>
              <a:gd name="connsiteX9720" fmla="*/ 556934 w 891448"/>
              <a:gd name="connsiteY9720" fmla="*/ 434271 h 826530"/>
              <a:gd name="connsiteX9721" fmla="*/ 557673 w 891448"/>
              <a:gd name="connsiteY9721" fmla="*/ 433022 h 826530"/>
              <a:gd name="connsiteX9722" fmla="*/ 557007 w 891448"/>
              <a:gd name="connsiteY9722" fmla="*/ 430583 h 826530"/>
              <a:gd name="connsiteX9723" fmla="*/ 555602 w 891448"/>
              <a:gd name="connsiteY9723" fmla="*/ 429025 h 826530"/>
              <a:gd name="connsiteX9724" fmla="*/ 555602 w 891448"/>
              <a:gd name="connsiteY9724" fmla="*/ 427923 h 826530"/>
              <a:gd name="connsiteX9725" fmla="*/ 556788 w 891448"/>
              <a:gd name="connsiteY9725" fmla="*/ 427483 h 826530"/>
              <a:gd name="connsiteX9726" fmla="*/ 556859 w 891448"/>
              <a:gd name="connsiteY9726" fmla="*/ 425851 h 826530"/>
              <a:gd name="connsiteX9727" fmla="*/ 558487 w 891448"/>
              <a:gd name="connsiteY9727" fmla="*/ 423045 h 826530"/>
              <a:gd name="connsiteX9728" fmla="*/ 556343 w 891448"/>
              <a:gd name="connsiteY9728" fmla="*/ 425117 h 826530"/>
              <a:gd name="connsiteX9729" fmla="*/ 555602 w 891448"/>
              <a:gd name="connsiteY9729" fmla="*/ 425337 h 826530"/>
              <a:gd name="connsiteX9730" fmla="*/ 555381 w 891448"/>
              <a:gd name="connsiteY9730" fmla="*/ 421046 h 826530"/>
              <a:gd name="connsiteX9731" fmla="*/ 554421 w 891448"/>
              <a:gd name="connsiteY9731" fmla="*/ 420679 h 826530"/>
              <a:gd name="connsiteX9732" fmla="*/ 553237 w 891448"/>
              <a:gd name="connsiteY9732" fmla="*/ 418754 h 826530"/>
              <a:gd name="connsiteX9733" fmla="*/ 551317 w 891448"/>
              <a:gd name="connsiteY9733" fmla="*/ 419871 h 826530"/>
              <a:gd name="connsiteX9734" fmla="*/ 550652 w 891448"/>
              <a:gd name="connsiteY9734" fmla="*/ 419209 h 826530"/>
              <a:gd name="connsiteX9735" fmla="*/ 548878 w 891448"/>
              <a:gd name="connsiteY9735" fmla="*/ 419356 h 826530"/>
              <a:gd name="connsiteX9736" fmla="*/ 547030 w 891448"/>
              <a:gd name="connsiteY9736" fmla="*/ 422163 h 826530"/>
              <a:gd name="connsiteX9737" fmla="*/ 547992 w 891448"/>
              <a:gd name="connsiteY9737" fmla="*/ 422383 h 826530"/>
              <a:gd name="connsiteX9738" fmla="*/ 550653 w 891448"/>
              <a:gd name="connsiteY9738" fmla="*/ 420605 h 826530"/>
              <a:gd name="connsiteX9739" fmla="*/ 551688 w 891448"/>
              <a:gd name="connsiteY9739" fmla="*/ 421120 h 826530"/>
              <a:gd name="connsiteX9740" fmla="*/ 551539 w 891448"/>
              <a:gd name="connsiteY9740" fmla="*/ 422898 h 826530"/>
              <a:gd name="connsiteX9741" fmla="*/ 553313 w 891448"/>
              <a:gd name="connsiteY9741" fmla="*/ 423706 h 826530"/>
              <a:gd name="connsiteX9742" fmla="*/ 554569 w 891448"/>
              <a:gd name="connsiteY9742" fmla="*/ 426806 h 826530"/>
              <a:gd name="connsiteX9743" fmla="*/ 554049 w 891448"/>
              <a:gd name="connsiteY9743" fmla="*/ 429775 h 826530"/>
              <a:gd name="connsiteX9744" fmla="*/ 555013 w 891448"/>
              <a:gd name="connsiteY9744" fmla="*/ 430363 h 826530"/>
              <a:gd name="connsiteX9745" fmla="*/ 555454 w 891448"/>
              <a:gd name="connsiteY9745" fmla="*/ 433169 h 826530"/>
              <a:gd name="connsiteX9746" fmla="*/ 554644 w 891448"/>
              <a:gd name="connsiteY9746" fmla="*/ 434433 h 826530"/>
              <a:gd name="connsiteX9747" fmla="*/ 555310 w 891448"/>
              <a:gd name="connsiteY9747" fmla="*/ 435168 h 826530"/>
              <a:gd name="connsiteX9748" fmla="*/ 555160 w 891448"/>
              <a:gd name="connsiteY9748" fmla="*/ 436784 h 826530"/>
              <a:gd name="connsiteX9749" fmla="*/ 554124 w 891448"/>
              <a:gd name="connsiteY9749" fmla="*/ 436858 h 826530"/>
              <a:gd name="connsiteX9750" fmla="*/ 550872 w 891448"/>
              <a:gd name="connsiteY9750" fmla="*/ 434051 h 826530"/>
              <a:gd name="connsiteX9751" fmla="*/ 550575 w 891448"/>
              <a:gd name="connsiteY9751" fmla="*/ 432361 h 826530"/>
              <a:gd name="connsiteX9752" fmla="*/ 549173 w 891448"/>
              <a:gd name="connsiteY9752" fmla="*/ 431832 h 826530"/>
              <a:gd name="connsiteX9753" fmla="*/ 548731 w 891448"/>
              <a:gd name="connsiteY9753" fmla="*/ 430216 h 826530"/>
              <a:gd name="connsiteX9754" fmla="*/ 547545 w 891448"/>
              <a:gd name="connsiteY9754" fmla="*/ 431906 h 826530"/>
              <a:gd name="connsiteX9755" fmla="*/ 549467 w 891448"/>
              <a:gd name="connsiteY9755" fmla="*/ 433684 h 826530"/>
              <a:gd name="connsiteX9756" fmla="*/ 549022 w 891448"/>
              <a:gd name="connsiteY9756" fmla="*/ 435388 h 826530"/>
              <a:gd name="connsiteX9757" fmla="*/ 546658 w 891448"/>
              <a:gd name="connsiteY9757" fmla="*/ 434051 h 826530"/>
              <a:gd name="connsiteX9758" fmla="*/ 545107 w 891448"/>
              <a:gd name="connsiteY9758" fmla="*/ 433684 h 826530"/>
              <a:gd name="connsiteX9759" fmla="*/ 544739 w 891448"/>
              <a:gd name="connsiteY9759" fmla="*/ 432728 h 826530"/>
              <a:gd name="connsiteX9760" fmla="*/ 543334 w 891448"/>
              <a:gd name="connsiteY9760" fmla="*/ 433390 h 826530"/>
              <a:gd name="connsiteX9761" fmla="*/ 543259 w 891448"/>
              <a:gd name="connsiteY9761" fmla="*/ 431994 h 826530"/>
              <a:gd name="connsiteX9762" fmla="*/ 544221 w 891448"/>
              <a:gd name="connsiteY9762" fmla="*/ 429025 h 826530"/>
              <a:gd name="connsiteX9763" fmla="*/ 544664 w 891448"/>
              <a:gd name="connsiteY9763" fmla="*/ 428511 h 826530"/>
              <a:gd name="connsiteX9764" fmla="*/ 543556 w 891448"/>
              <a:gd name="connsiteY9764" fmla="*/ 427997 h 826530"/>
              <a:gd name="connsiteX9765" fmla="*/ 543481 w 891448"/>
              <a:gd name="connsiteY9765" fmla="*/ 427042 h 826530"/>
              <a:gd name="connsiteX9766" fmla="*/ 540526 w 891448"/>
              <a:gd name="connsiteY9766" fmla="*/ 428217 h 826530"/>
              <a:gd name="connsiteX9767" fmla="*/ 538161 w 891448"/>
              <a:gd name="connsiteY9767" fmla="*/ 428217 h 826530"/>
              <a:gd name="connsiteX9768" fmla="*/ 536461 w 891448"/>
              <a:gd name="connsiteY9768" fmla="*/ 426968 h 826530"/>
              <a:gd name="connsiteX9769" fmla="*/ 534762 w 891448"/>
              <a:gd name="connsiteY9769" fmla="*/ 427262 h 826530"/>
              <a:gd name="connsiteX9770" fmla="*/ 532544 w 891448"/>
              <a:gd name="connsiteY9770" fmla="*/ 425778 h 826530"/>
              <a:gd name="connsiteX9771" fmla="*/ 532176 w 891448"/>
              <a:gd name="connsiteY9771" fmla="*/ 427335 h 826530"/>
              <a:gd name="connsiteX9772" fmla="*/ 532767 w 891448"/>
              <a:gd name="connsiteY9772" fmla="*/ 428585 h 826530"/>
              <a:gd name="connsiteX9773" fmla="*/ 531804 w 891448"/>
              <a:gd name="connsiteY9773" fmla="*/ 429261 h 826530"/>
              <a:gd name="connsiteX9774" fmla="*/ 531953 w 891448"/>
              <a:gd name="connsiteY9774" fmla="*/ 431244 h 826530"/>
              <a:gd name="connsiteX9775" fmla="*/ 532915 w 891448"/>
              <a:gd name="connsiteY9775" fmla="*/ 432728 h 826530"/>
              <a:gd name="connsiteX9776" fmla="*/ 535425 w 891448"/>
              <a:gd name="connsiteY9776" fmla="*/ 433169 h 826530"/>
              <a:gd name="connsiteX9777" fmla="*/ 536533 w 891448"/>
              <a:gd name="connsiteY9777" fmla="*/ 435021 h 826530"/>
              <a:gd name="connsiteX9778" fmla="*/ 534909 w 891448"/>
              <a:gd name="connsiteY9778" fmla="*/ 437827 h 826530"/>
              <a:gd name="connsiteX9779" fmla="*/ 533581 w 891448"/>
              <a:gd name="connsiteY9779" fmla="*/ 438268 h 826530"/>
              <a:gd name="connsiteX9780" fmla="*/ 528777 w 891448"/>
              <a:gd name="connsiteY9780" fmla="*/ 441736 h 826530"/>
              <a:gd name="connsiteX9781" fmla="*/ 526707 w 891448"/>
              <a:gd name="connsiteY9781" fmla="*/ 444396 h 826530"/>
              <a:gd name="connsiteX9782" fmla="*/ 524342 w 891448"/>
              <a:gd name="connsiteY9782" fmla="*/ 447364 h 826530"/>
              <a:gd name="connsiteX9783" fmla="*/ 522863 w 891448"/>
              <a:gd name="connsiteY9783" fmla="*/ 446762 h 826530"/>
              <a:gd name="connsiteX9784" fmla="*/ 521314 w 891448"/>
              <a:gd name="connsiteY9784" fmla="*/ 447805 h 826530"/>
              <a:gd name="connsiteX9785" fmla="*/ 520498 w 891448"/>
              <a:gd name="connsiteY9785" fmla="*/ 450245 h 826530"/>
              <a:gd name="connsiteX9786" fmla="*/ 518651 w 891448"/>
              <a:gd name="connsiteY9786" fmla="*/ 450979 h 826530"/>
              <a:gd name="connsiteX9787" fmla="*/ 512221 w 891448"/>
              <a:gd name="connsiteY9787" fmla="*/ 449583 h 826530"/>
              <a:gd name="connsiteX9788" fmla="*/ 510816 w 891448"/>
              <a:gd name="connsiteY9788" fmla="*/ 447585 h 826530"/>
              <a:gd name="connsiteX9789" fmla="*/ 509927 w 891448"/>
              <a:gd name="connsiteY9789" fmla="*/ 445366 h 826530"/>
              <a:gd name="connsiteX9790" fmla="*/ 506751 w 891448"/>
              <a:gd name="connsiteY9790" fmla="*/ 443955 h 826530"/>
              <a:gd name="connsiteX9791" fmla="*/ 506826 w 891448"/>
              <a:gd name="connsiteY9791" fmla="*/ 443000 h 826530"/>
              <a:gd name="connsiteX9792" fmla="*/ 507859 w 891448"/>
              <a:gd name="connsiteY9792" fmla="*/ 442927 h 826530"/>
              <a:gd name="connsiteX9793" fmla="*/ 508673 w 891448"/>
              <a:gd name="connsiteY9793" fmla="*/ 442265 h 826530"/>
              <a:gd name="connsiteX9794" fmla="*/ 507640 w 891448"/>
              <a:gd name="connsiteY9794" fmla="*/ 441148 h 826530"/>
              <a:gd name="connsiteX9795" fmla="*/ 505718 w 891448"/>
              <a:gd name="connsiteY9795" fmla="*/ 440634 h 826530"/>
              <a:gd name="connsiteX9796" fmla="*/ 503573 w 891448"/>
              <a:gd name="connsiteY9796" fmla="*/ 436564 h 826530"/>
              <a:gd name="connsiteX9797" fmla="*/ 501063 w 891448"/>
              <a:gd name="connsiteY9797" fmla="*/ 434565 h 826530"/>
              <a:gd name="connsiteX9798" fmla="*/ 496925 w 891448"/>
              <a:gd name="connsiteY9798" fmla="*/ 434565 h 826530"/>
              <a:gd name="connsiteX9799" fmla="*/ 493967 w 891448"/>
              <a:gd name="connsiteY9799" fmla="*/ 432802 h 826530"/>
              <a:gd name="connsiteX9800" fmla="*/ 489235 w 891448"/>
              <a:gd name="connsiteY9800" fmla="*/ 432508 h 826530"/>
              <a:gd name="connsiteX9801" fmla="*/ 487388 w 891448"/>
              <a:gd name="connsiteY9801" fmla="*/ 431906 h 826530"/>
              <a:gd name="connsiteX9802" fmla="*/ 487318 w 891448"/>
              <a:gd name="connsiteY9802" fmla="*/ 433316 h 826530"/>
              <a:gd name="connsiteX9803" fmla="*/ 488571 w 891448"/>
              <a:gd name="connsiteY9803" fmla="*/ 434727 h 826530"/>
              <a:gd name="connsiteX9804" fmla="*/ 489307 w 891448"/>
              <a:gd name="connsiteY9804" fmla="*/ 433757 h 826530"/>
              <a:gd name="connsiteX9805" fmla="*/ 490565 w 891448"/>
              <a:gd name="connsiteY9805" fmla="*/ 433537 h 826530"/>
              <a:gd name="connsiteX9806" fmla="*/ 495149 w 891448"/>
              <a:gd name="connsiteY9806" fmla="*/ 435168 h 826530"/>
              <a:gd name="connsiteX9807" fmla="*/ 499360 w 891448"/>
              <a:gd name="connsiteY9807" fmla="*/ 435094 h 826530"/>
              <a:gd name="connsiteX9808" fmla="*/ 500691 w 891448"/>
              <a:gd name="connsiteY9808" fmla="*/ 435976 h 826530"/>
              <a:gd name="connsiteX9809" fmla="*/ 500248 w 891448"/>
              <a:gd name="connsiteY9809" fmla="*/ 437166 h 826530"/>
              <a:gd name="connsiteX9810" fmla="*/ 499433 w 891448"/>
              <a:gd name="connsiteY9810" fmla="*/ 437093 h 826530"/>
              <a:gd name="connsiteX9811" fmla="*/ 498769 w 891448"/>
              <a:gd name="connsiteY9811" fmla="*/ 437901 h 826530"/>
              <a:gd name="connsiteX9812" fmla="*/ 499360 w 891448"/>
              <a:gd name="connsiteY9812" fmla="*/ 438489 h 826530"/>
              <a:gd name="connsiteX9813" fmla="*/ 499657 w 891448"/>
              <a:gd name="connsiteY9813" fmla="*/ 441883 h 826530"/>
              <a:gd name="connsiteX9814" fmla="*/ 500544 w 891448"/>
              <a:gd name="connsiteY9814" fmla="*/ 441971 h 826530"/>
              <a:gd name="connsiteX9815" fmla="*/ 502759 w 891448"/>
              <a:gd name="connsiteY9815" fmla="*/ 446321 h 826530"/>
              <a:gd name="connsiteX9816" fmla="*/ 504093 w 891448"/>
              <a:gd name="connsiteY9816" fmla="*/ 449363 h 826530"/>
              <a:gd name="connsiteX9817" fmla="*/ 507859 w 891448"/>
              <a:gd name="connsiteY9817" fmla="*/ 450612 h 826530"/>
              <a:gd name="connsiteX9818" fmla="*/ 511852 w 891448"/>
              <a:gd name="connsiteY9818" fmla="*/ 451347 h 826530"/>
              <a:gd name="connsiteX9819" fmla="*/ 519168 w 891448"/>
              <a:gd name="connsiteY9819" fmla="*/ 453418 h 826530"/>
              <a:gd name="connsiteX9820" fmla="*/ 519462 w 891448"/>
              <a:gd name="connsiteY9820" fmla="*/ 455637 h 826530"/>
              <a:gd name="connsiteX9821" fmla="*/ 518575 w 891448"/>
              <a:gd name="connsiteY9821" fmla="*/ 456372 h 826530"/>
              <a:gd name="connsiteX9822" fmla="*/ 516285 w 891448"/>
              <a:gd name="connsiteY9822" fmla="*/ 458077 h 826530"/>
              <a:gd name="connsiteX9823" fmla="*/ 514437 w 891448"/>
              <a:gd name="connsiteY9823" fmla="*/ 459032 h 826530"/>
              <a:gd name="connsiteX9824" fmla="*/ 511480 w 891448"/>
              <a:gd name="connsiteY9824" fmla="*/ 462955 h 826530"/>
              <a:gd name="connsiteX9825" fmla="*/ 511038 w 891448"/>
              <a:gd name="connsiteY9825" fmla="*/ 462147 h 826530"/>
              <a:gd name="connsiteX9826" fmla="*/ 510152 w 891448"/>
              <a:gd name="connsiteY9826" fmla="*/ 462808 h 826530"/>
              <a:gd name="connsiteX9827" fmla="*/ 509858 w 891448"/>
              <a:gd name="connsiteY9827" fmla="*/ 464057 h 826530"/>
              <a:gd name="connsiteX9828" fmla="*/ 503353 w 891448"/>
              <a:gd name="connsiteY9828" fmla="*/ 470788 h 826530"/>
              <a:gd name="connsiteX9829" fmla="*/ 500694 w 891448"/>
              <a:gd name="connsiteY9829" fmla="*/ 472037 h 826530"/>
              <a:gd name="connsiteX9830" fmla="*/ 498921 w 891448"/>
              <a:gd name="connsiteY9830" fmla="*/ 475152 h 826530"/>
              <a:gd name="connsiteX9831" fmla="*/ 497147 w 891448"/>
              <a:gd name="connsiteY9831" fmla="*/ 475519 h 826530"/>
              <a:gd name="connsiteX9832" fmla="*/ 496187 w 891448"/>
              <a:gd name="connsiteY9832" fmla="*/ 474785 h 826530"/>
              <a:gd name="connsiteX9833" fmla="*/ 495003 w 891448"/>
              <a:gd name="connsiteY9833" fmla="*/ 474785 h 826530"/>
              <a:gd name="connsiteX9834" fmla="*/ 494561 w 891448"/>
              <a:gd name="connsiteY9834" fmla="*/ 475887 h 826530"/>
              <a:gd name="connsiteX9835" fmla="*/ 492045 w 891448"/>
              <a:gd name="connsiteY9835" fmla="*/ 472933 h 826530"/>
              <a:gd name="connsiteX9836" fmla="*/ 490495 w 891448"/>
              <a:gd name="connsiteY9836" fmla="*/ 472272 h 826530"/>
              <a:gd name="connsiteX9837" fmla="*/ 489309 w 891448"/>
              <a:gd name="connsiteY9837" fmla="*/ 473741 h 826530"/>
              <a:gd name="connsiteX9838" fmla="*/ 488795 w 891448"/>
              <a:gd name="connsiteY9838" fmla="*/ 472345 h 826530"/>
              <a:gd name="connsiteX9839" fmla="*/ 487982 w 891448"/>
              <a:gd name="connsiteY9839" fmla="*/ 471963 h 826530"/>
              <a:gd name="connsiteX9840" fmla="*/ 489459 w 891448"/>
              <a:gd name="connsiteY9840" fmla="*/ 469965 h 826530"/>
              <a:gd name="connsiteX9841" fmla="*/ 488793 w 891448"/>
              <a:gd name="connsiteY9841" fmla="*/ 469450 h 826530"/>
              <a:gd name="connsiteX9842" fmla="*/ 488351 w 891448"/>
              <a:gd name="connsiteY9842" fmla="*/ 468422 h 826530"/>
              <a:gd name="connsiteX9843" fmla="*/ 486354 w 891448"/>
              <a:gd name="connsiteY9843" fmla="*/ 469524 h 826530"/>
              <a:gd name="connsiteX9844" fmla="*/ 484803 w 891448"/>
              <a:gd name="connsiteY9844" fmla="*/ 473594 h 826530"/>
              <a:gd name="connsiteX9845" fmla="*/ 484655 w 891448"/>
              <a:gd name="connsiteY9845" fmla="*/ 471743 h 826530"/>
              <a:gd name="connsiteX9846" fmla="*/ 483547 w 891448"/>
              <a:gd name="connsiteY9846" fmla="*/ 468495 h 826530"/>
              <a:gd name="connsiteX9847" fmla="*/ 482661 w 891448"/>
              <a:gd name="connsiteY9847" fmla="*/ 471376 h 826530"/>
              <a:gd name="connsiteX9848" fmla="*/ 483695 w 891448"/>
              <a:gd name="connsiteY9848" fmla="*/ 472639 h 826530"/>
              <a:gd name="connsiteX9849" fmla="*/ 483472 w 891448"/>
              <a:gd name="connsiteY9849" fmla="*/ 476475 h 826530"/>
              <a:gd name="connsiteX9850" fmla="*/ 481034 w 891448"/>
              <a:gd name="connsiteY9850" fmla="*/ 479869 h 826530"/>
              <a:gd name="connsiteX9851" fmla="*/ 479703 w 891448"/>
              <a:gd name="connsiteY9851" fmla="*/ 479502 h 826530"/>
              <a:gd name="connsiteX9852" fmla="*/ 479259 w 891448"/>
              <a:gd name="connsiteY9852" fmla="*/ 478253 h 826530"/>
              <a:gd name="connsiteX9853" fmla="*/ 477782 w 891448"/>
              <a:gd name="connsiteY9853" fmla="*/ 475813 h 826530"/>
              <a:gd name="connsiteX9854" fmla="*/ 477267 w 891448"/>
              <a:gd name="connsiteY9854" fmla="*/ 477650 h 826530"/>
              <a:gd name="connsiteX9855" fmla="*/ 478671 w 891448"/>
              <a:gd name="connsiteY9855" fmla="*/ 478767 h 826530"/>
              <a:gd name="connsiteX9856" fmla="*/ 476598 w 891448"/>
              <a:gd name="connsiteY9856" fmla="*/ 479869 h 826530"/>
              <a:gd name="connsiteX9857" fmla="*/ 476378 w 891448"/>
              <a:gd name="connsiteY9857" fmla="*/ 482088 h 826530"/>
              <a:gd name="connsiteX9858" fmla="*/ 475638 w 891448"/>
              <a:gd name="connsiteY9858" fmla="*/ 481353 h 826530"/>
              <a:gd name="connsiteX9859" fmla="*/ 473422 w 891448"/>
              <a:gd name="connsiteY9859" fmla="*/ 480618 h 826530"/>
              <a:gd name="connsiteX9860" fmla="*/ 473126 w 891448"/>
              <a:gd name="connsiteY9860" fmla="*/ 479134 h 826530"/>
              <a:gd name="connsiteX9861" fmla="*/ 471427 w 891448"/>
              <a:gd name="connsiteY9861" fmla="*/ 478032 h 826530"/>
              <a:gd name="connsiteX9862" fmla="*/ 469430 w 891448"/>
              <a:gd name="connsiteY9862" fmla="*/ 475372 h 826530"/>
              <a:gd name="connsiteX9863" fmla="*/ 465367 w 891448"/>
              <a:gd name="connsiteY9863" fmla="*/ 473888 h 826530"/>
              <a:gd name="connsiteX9864" fmla="*/ 461524 w 891448"/>
              <a:gd name="connsiteY9864" fmla="*/ 471669 h 826530"/>
              <a:gd name="connsiteX9865" fmla="*/ 460265 w 891448"/>
              <a:gd name="connsiteY9865" fmla="*/ 468642 h 826530"/>
              <a:gd name="connsiteX9866" fmla="*/ 458641 w 891448"/>
              <a:gd name="connsiteY9866" fmla="*/ 468055 h 826530"/>
              <a:gd name="connsiteX9867" fmla="*/ 455830 w 891448"/>
              <a:gd name="connsiteY9867" fmla="*/ 465909 h 826530"/>
              <a:gd name="connsiteX9868" fmla="*/ 454870 w 891448"/>
              <a:gd name="connsiteY9868" fmla="*/ 464278 h 826530"/>
              <a:gd name="connsiteX9869" fmla="*/ 454725 w 891448"/>
              <a:gd name="connsiteY9869" fmla="*/ 467320 h 826530"/>
              <a:gd name="connsiteX9870" fmla="*/ 452948 w 891448"/>
              <a:gd name="connsiteY9870" fmla="*/ 466864 h 826530"/>
              <a:gd name="connsiteX9871" fmla="*/ 454056 w 891448"/>
              <a:gd name="connsiteY9871" fmla="*/ 469818 h 826530"/>
              <a:gd name="connsiteX9872" fmla="*/ 455830 w 891448"/>
              <a:gd name="connsiteY9872" fmla="*/ 471376 h 826530"/>
              <a:gd name="connsiteX9873" fmla="*/ 456497 w 891448"/>
              <a:gd name="connsiteY9873" fmla="*/ 470567 h 826530"/>
              <a:gd name="connsiteX9874" fmla="*/ 455683 w 891448"/>
              <a:gd name="connsiteY9874" fmla="*/ 469083 h 826530"/>
              <a:gd name="connsiteX9875" fmla="*/ 456052 w 891448"/>
              <a:gd name="connsiteY9875" fmla="*/ 468201 h 826530"/>
              <a:gd name="connsiteX9876" fmla="*/ 456864 w 891448"/>
              <a:gd name="connsiteY9876" fmla="*/ 468275 h 826530"/>
              <a:gd name="connsiteX9877" fmla="*/ 461005 w 891448"/>
              <a:gd name="connsiteY9877" fmla="*/ 472566 h 826530"/>
              <a:gd name="connsiteX9878" fmla="*/ 464701 w 891448"/>
              <a:gd name="connsiteY9878" fmla="*/ 474858 h 826530"/>
              <a:gd name="connsiteX9879" fmla="*/ 465070 w 891448"/>
              <a:gd name="connsiteY9879" fmla="*/ 475740 h 826530"/>
              <a:gd name="connsiteX9880" fmla="*/ 462628 w 891448"/>
              <a:gd name="connsiteY9880" fmla="*/ 477371 h 826530"/>
              <a:gd name="connsiteX9881" fmla="*/ 460188 w 891448"/>
              <a:gd name="connsiteY9881" fmla="*/ 477738 h 826530"/>
              <a:gd name="connsiteX9882" fmla="*/ 458859 w 891448"/>
              <a:gd name="connsiteY9882" fmla="*/ 477371 h 826530"/>
              <a:gd name="connsiteX9883" fmla="*/ 459304 w 891448"/>
              <a:gd name="connsiteY9883" fmla="*/ 478620 h 826530"/>
              <a:gd name="connsiteX9884" fmla="*/ 459304 w 891448"/>
              <a:gd name="connsiteY9884" fmla="*/ 479281 h 826530"/>
              <a:gd name="connsiteX9885" fmla="*/ 460338 w 891448"/>
              <a:gd name="connsiteY9885" fmla="*/ 478767 h 826530"/>
              <a:gd name="connsiteX9886" fmla="*/ 464328 w 891448"/>
              <a:gd name="connsiteY9886" fmla="*/ 478473 h 826530"/>
              <a:gd name="connsiteX9887" fmla="*/ 466473 w 891448"/>
              <a:gd name="connsiteY9887" fmla="*/ 476328 h 826530"/>
              <a:gd name="connsiteX9888" fmla="*/ 467430 w 891448"/>
              <a:gd name="connsiteY9888" fmla="*/ 476107 h 826530"/>
              <a:gd name="connsiteX9889" fmla="*/ 468689 w 891448"/>
              <a:gd name="connsiteY9889" fmla="*/ 477591 h 826530"/>
              <a:gd name="connsiteX9890" fmla="*/ 469129 w 891448"/>
              <a:gd name="connsiteY9890" fmla="*/ 480178 h 826530"/>
              <a:gd name="connsiteX9891" fmla="*/ 472976 w 891448"/>
              <a:gd name="connsiteY9891" fmla="*/ 484674 h 826530"/>
              <a:gd name="connsiteX9892" fmla="*/ 472607 w 891448"/>
              <a:gd name="connsiteY9892" fmla="*/ 489332 h 826530"/>
              <a:gd name="connsiteX9893" fmla="*/ 469946 w 891448"/>
              <a:gd name="connsiteY9893" fmla="*/ 492139 h 826530"/>
              <a:gd name="connsiteX9894" fmla="*/ 468247 w 891448"/>
              <a:gd name="connsiteY9894" fmla="*/ 492301 h 826530"/>
              <a:gd name="connsiteX9895" fmla="*/ 467064 w 891448"/>
              <a:gd name="connsiteY9895" fmla="*/ 493256 h 826530"/>
              <a:gd name="connsiteX9896" fmla="*/ 464700 w 891448"/>
              <a:gd name="connsiteY9896" fmla="*/ 493109 h 826530"/>
              <a:gd name="connsiteX9897" fmla="*/ 462997 w 891448"/>
              <a:gd name="connsiteY9897" fmla="*/ 491919 h 826530"/>
              <a:gd name="connsiteX9898" fmla="*/ 458416 w 891448"/>
              <a:gd name="connsiteY9898" fmla="*/ 491037 h 826530"/>
              <a:gd name="connsiteX9899" fmla="*/ 455755 w 891448"/>
              <a:gd name="connsiteY9899" fmla="*/ 487569 h 826530"/>
              <a:gd name="connsiteX9900" fmla="*/ 454795 w 891448"/>
              <a:gd name="connsiteY9900" fmla="*/ 484233 h 826530"/>
              <a:gd name="connsiteX9901" fmla="*/ 453319 w 891448"/>
              <a:gd name="connsiteY9901" fmla="*/ 482837 h 826530"/>
              <a:gd name="connsiteX9902" fmla="*/ 452801 w 891448"/>
              <a:gd name="connsiteY9902" fmla="*/ 483646 h 826530"/>
              <a:gd name="connsiteX9903" fmla="*/ 453098 w 891448"/>
              <a:gd name="connsiteY9903" fmla="*/ 484983 h 826530"/>
              <a:gd name="connsiteX9904" fmla="*/ 453023 w 891448"/>
              <a:gd name="connsiteY9904" fmla="*/ 486967 h 826530"/>
              <a:gd name="connsiteX9905" fmla="*/ 454797 w 891448"/>
              <a:gd name="connsiteY9905" fmla="*/ 489185 h 826530"/>
              <a:gd name="connsiteX9906" fmla="*/ 456274 w 891448"/>
              <a:gd name="connsiteY9906" fmla="*/ 493403 h 826530"/>
              <a:gd name="connsiteX9907" fmla="*/ 458344 w 891448"/>
              <a:gd name="connsiteY9907" fmla="*/ 496944 h 826530"/>
              <a:gd name="connsiteX9908" fmla="*/ 457160 w 891448"/>
              <a:gd name="connsiteY9908" fmla="*/ 497988 h 826530"/>
              <a:gd name="connsiteX9909" fmla="*/ 455977 w 891448"/>
              <a:gd name="connsiteY9909" fmla="*/ 497400 h 826530"/>
              <a:gd name="connsiteX9910" fmla="*/ 454055 w 891448"/>
              <a:gd name="connsiteY9910" fmla="*/ 497694 h 826530"/>
              <a:gd name="connsiteX9911" fmla="*/ 453391 w 891448"/>
              <a:gd name="connsiteY9911" fmla="*/ 495034 h 826530"/>
              <a:gd name="connsiteX9912" fmla="*/ 453022 w 891448"/>
              <a:gd name="connsiteY9912" fmla="*/ 496356 h 826530"/>
              <a:gd name="connsiteX9913" fmla="*/ 452211 w 891448"/>
              <a:gd name="connsiteY9913" fmla="*/ 496944 h 826530"/>
              <a:gd name="connsiteX9914" fmla="*/ 452876 w 891448"/>
              <a:gd name="connsiteY9914" fmla="*/ 498208 h 826530"/>
              <a:gd name="connsiteX9915" fmla="*/ 454575 w 891448"/>
              <a:gd name="connsiteY9915" fmla="*/ 498943 h 826530"/>
              <a:gd name="connsiteX9916" fmla="*/ 455163 w 891448"/>
              <a:gd name="connsiteY9916" fmla="*/ 500206 h 826530"/>
              <a:gd name="connsiteX9917" fmla="*/ 451545 w 891448"/>
              <a:gd name="connsiteY9917" fmla="*/ 499310 h 826530"/>
              <a:gd name="connsiteX9918" fmla="*/ 450659 w 891448"/>
              <a:gd name="connsiteY9918" fmla="*/ 498575 h 826530"/>
              <a:gd name="connsiteX9919" fmla="*/ 450511 w 891448"/>
              <a:gd name="connsiteY9919" fmla="*/ 500353 h 826530"/>
              <a:gd name="connsiteX9920" fmla="*/ 451692 w 891448"/>
              <a:gd name="connsiteY9920" fmla="*/ 501382 h 826530"/>
              <a:gd name="connsiteX9921" fmla="*/ 451692 w 891448"/>
              <a:gd name="connsiteY9921" fmla="*/ 502940 h 826530"/>
              <a:gd name="connsiteX9922" fmla="*/ 450139 w 891448"/>
              <a:gd name="connsiteY9922" fmla="*/ 504938 h 826530"/>
              <a:gd name="connsiteX9923" fmla="*/ 449771 w 891448"/>
              <a:gd name="connsiteY9923" fmla="*/ 502572 h 826530"/>
              <a:gd name="connsiteX9924" fmla="*/ 448518 w 891448"/>
              <a:gd name="connsiteY9924" fmla="*/ 502337 h 826530"/>
              <a:gd name="connsiteX9925" fmla="*/ 449179 w 891448"/>
              <a:gd name="connsiteY9925" fmla="*/ 503233 h 826530"/>
              <a:gd name="connsiteX9926" fmla="*/ 448810 w 891448"/>
              <a:gd name="connsiteY9926" fmla="*/ 504791 h 826530"/>
              <a:gd name="connsiteX9927" fmla="*/ 448145 w 891448"/>
              <a:gd name="connsiteY9927" fmla="*/ 504262 h 826530"/>
              <a:gd name="connsiteX9928" fmla="*/ 445635 w 891448"/>
              <a:gd name="connsiteY9928" fmla="*/ 504115 h 826530"/>
              <a:gd name="connsiteX9929" fmla="*/ 444675 w 891448"/>
              <a:gd name="connsiteY9929" fmla="*/ 505379 h 826530"/>
              <a:gd name="connsiteX9930" fmla="*/ 441642 w 891448"/>
              <a:gd name="connsiteY9930" fmla="*/ 506554 h 826530"/>
              <a:gd name="connsiteX9931" fmla="*/ 443268 w 891448"/>
              <a:gd name="connsiteY9931" fmla="*/ 507598 h 826530"/>
              <a:gd name="connsiteX9932" fmla="*/ 443636 w 891448"/>
              <a:gd name="connsiteY9932" fmla="*/ 509067 h 826530"/>
              <a:gd name="connsiteX9933" fmla="*/ 442752 w 891448"/>
              <a:gd name="connsiteY9933" fmla="*/ 509435 h 826530"/>
              <a:gd name="connsiteX9934" fmla="*/ 442380 w 891448"/>
              <a:gd name="connsiteY9934" fmla="*/ 508553 h 826530"/>
              <a:gd name="connsiteX9935" fmla="*/ 440089 w 891448"/>
              <a:gd name="connsiteY9935" fmla="*/ 506848 h 826530"/>
              <a:gd name="connsiteX9936" fmla="*/ 438465 w 891448"/>
              <a:gd name="connsiteY9936" fmla="*/ 506554 h 826530"/>
              <a:gd name="connsiteX9937" fmla="*/ 438317 w 891448"/>
              <a:gd name="connsiteY9937" fmla="*/ 507818 h 826530"/>
              <a:gd name="connsiteX9938" fmla="*/ 437282 w 891448"/>
              <a:gd name="connsiteY9938" fmla="*/ 508406 h 826530"/>
              <a:gd name="connsiteX9939" fmla="*/ 439795 w 891448"/>
              <a:gd name="connsiteY9939" fmla="*/ 510258 h 826530"/>
              <a:gd name="connsiteX9940" fmla="*/ 438909 w 891448"/>
              <a:gd name="connsiteY9940" fmla="*/ 511360 h 826530"/>
              <a:gd name="connsiteX9941" fmla="*/ 438909 w 891448"/>
              <a:gd name="connsiteY9941" fmla="*/ 512476 h 826530"/>
              <a:gd name="connsiteX9942" fmla="*/ 436914 w 891448"/>
              <a:gd name="connsiteY9942" fmla="*/ 512388 h 826530"/>
              <a:gd name="connsiteX9943" fmla="*/ 435288 w 891448"/>
              <a:gd name="connsiteY9943" fmla="*/ 515063 h 826530"/>
              <a:gd name="connsiteX9944" fmla="*/ 432773 w 891448"/>
              <a:gd name="connsiteY9944" fmla="*/ 516385 h 826530"/>
              <a:gd name="connsiteX9945" fmla="*/ 433810 w 891448"/>
              <a:gd name="connsiteY9945" fmla="*/ 517722 h 826530"/>
              <a:gd name="connsiteX9946" fmla="*/ 433291 w 891448"/>
              <a:gd name="connsiteY9946" fmla="*/ 518898 h 826530"/>
              <a:gd name="connsiteX9947" fmla="*/ 431961 w 891448"/>
              <a:gd name="connsiteY9947" fmla="*/ 518898 h 826530"/>
              <a:gd name="connsiteX9948" fmla="*/ 430776 w 891448"/>
              <a:gd name="connsiteY9948" fmla="*/ 520456 h 826530"/>
              <a:gd name="connsiteX9949" fmla="*/ 431147 w 891448"/>
              <a:gd name="connsiteY9949" fmla="*/ 522160 h 826530"/>
              <a:gd name="connsiteX9950" fmla="*/ 429374 w 891448"/>
              <a:gd name="connsiteY9950" fmla="*/ 522895 h 826530"/>
              <a:gd name="connsiteX9951" fmla="*/ 426370 w 891448"/>
              <a:gd name="connsiteY9951" fmla="*/ 526275 h 826530"/>
              <a:gd name="connsiteX9952" fmla="*/ 424147 w 891448"/>
              <a:gd name="connsiteY9952" fmla="*/ 526863 h 826530"/>
              <a:gd name="connsiteX9953" fmla="*/ 424001 w 891448"/>
              <a:gd name="connsiteY9953" fmla="*/ 528641 h 826530"/>
              <a:gd name="connsiteX9954" fmla="*/ 421926 w 891448"/>
              <a:gd name="connsiteY9954" fmla="*/ 530566 h 826530"/>
              <a:gd name="connsiteX9955" fmla="*/ 419708 w 891448"/>
              <a:gd name="connsiteY9955" fmla="*/ 529081 h 826530"/>
              <a:gd name="connsiteX9956" fmla="*/ 419559 w 891448"/>
              <a:gd name="connsiteY9956" fmla="*/ 530257 h 826530"/>
              <a:gd name="connsiteX9957" fmla="*/ 420597 w 891448"/>
              <a:gd name="connsiteY9957" fmla="*/ 532637 h 826530"/>
              <a:gd name="connsiteX9958" fmla="*/ 418672 w 891448"/>
              <a:gd name="connsiteY9958" fmla="*/ 534563 h 826530"/>
              <a:gd name="connsiteX9959" fmla="*/ 417931 w 891448"/>
              <a:gd name="connsiteY9959" fmla="*/ 538251 h 826530"/>
              <a:gd name="connsiteX9960" fmla="*/ 416745 w 891448"/>
              <a:gd name="connsiteY9960" fmla="*/ 540176 h 826530"/>
              <a:gd name="connsiteX9961" fmla="*/ 415856 w 891448"/>
              <a:gd name="connsiteY9961" fmla="*/ 542850 h 826530"/>
              <a:gd name="connsiteX9962" fmla="*/ 414231 w 891448"/>
              <a:gd name="connsiteY9962" fmla="*/ 543732 h 826530"/>
              <a:gd name="connsiteX9963" fmla="*/ 412744 w 891448"/>
              <a:gd name="connsiteY9963" fmla="*/ 547876 h 826530"/>
              <a:gd name="connsiteX9964" fmla="*/ 413555 w 891448"/>
              <a:gd name="connsiteY9964" fmla="*/ 548758 h 826530"/>
              <a:gd name="connsiteX9965" fmla="*/ 413555 w 891448"/>
              <a:gd name="connsiteY9965" fmla="*/ 551711 h 826530"/>
              <a:gd name="connsiteX9966" fmla="*/ 411708 w 891448"/>
              <a:gd name="connsiteY9966" fmla="*/ 554900 h 826530"/>
              <a:gd name="connsiteX9967" fmla="*/ 411042 w 891448"/>
              <a:gd name="connsiteY9967" fmla="*/ 556663 h 826530"/>
              <a:gd name="connsiteX9968" fmla="*/ 409195 w 891448"/>
              <a:gd name="connsiteY9968" fmla="*/ 557266 h 826530"/>
              <a:gd name="connsiteX9969" fmla="*/ 408309 w 891448"/>
              <a:gd name="connsiteY9969" fmla="*/ 558221 h 826530"/>
              <a:gd name="connsiteX9970" fmla="*/ 410453 w 891448"/>
              <a:gd name="connsiteY9970" fmla="*/ 558662 h 826530"/>
              <a:gd name="connsiteX9971" fmla="*/ 410973 w 891448"/>
              <a:gd name="connsiteY9971" fmla="*/ 560219 h 826530"/>
              <a:gd name="connsiteX9972" fmla="*/ 410378 w 891448"/>
              <a:gd name="connsiteY9972" fmla="*/ 562056 h 826530"/>
              <a:gd name="connsiteX9973" fmla="*/ 411412 w 891448"/>
              <a:gd name="connsiteY9973" fmla="*/ 563320 h 826530"/>
              <a:gd name="connsiteX9974" fmla="*/ 411339 w 891448"/>
              <a:gd name="connsiteY9974" fmla="*/ 565980 h 826530"/>
              <a:gd name="connsiteX9975" fmla="*/ 412152 w 891448"/>
              <a:gd name="connsiteY9975" fmla="*/ 566421 h 826530"/>
              <a:gd name="connsiteX9976" fmla="*/ 410231 w 891448"/>
              <a:gd name="connsiteY9976" fmla="*/ 571226 h 826530"/>
              <a:gd name="connsiteX9977" fmla="*/ 407568 w 891448"/>
              <a:gd name="connsiteY9977" fmla="*/ 573812 h 826530"/>
              <a:gd name="connsiteX9978" fmla="*/ 402028 w 891448"/>
              <a:gd name="connsiteY9978" fmla="*/ 575061 h 826530"/>
              <a:gd name="connsiteX9979" fmla="*/ 401214 w 891448"/>
              <a:gd name="connsiteY9979" fmla="*/ 577133 h 826530"/>
              <a:gd name="connsiteX9980" fmla="*/ 403948 w 891448"/>
              <a:gd name="connsiteY9980" fmla="*/ 574841 h 826530"/>
              <a:gd name="connsiteX9981" fmla="*/ 408679 w 891448"/>
              <a:gd name="connsiteY9981" fmla="*/ 574253 h 826530"/>
              <a:gd name="connsiteX9982" fmla="*/ 412227 w 891448"/>
              <a:gd name="connsiteY9982" fmla="*/ 569903 h 826530"/>
              <a:gd name="connsiteX9983" fmla="*/ 414813 w 891448"/>
              <a:gd name="connsiteY9983" fmla="*/ 564789 h 826530"/>
              <a:gd name="connsiteX9984" fmla="*/ 420724 w 891448"/>
              <a:gd name="connsiteY9984" fmla="*/ 564569 h 826530"/>
              <a:gd name="connsiteX9985" fmla="*/ 422498 w 891448"/>
              <a:gd name="connsiteY9985" fmla="*/ 565392 h 826530"/>
              <a:gd name="connsiteX9986" fmla="*/ 422498 w 891448"/>
              <a:gd name="connsiteY9986" fmla="*/ 567317 h 826530"/>
              <a:gd name="connsiteX9987" fmla="*/ 421687 w 891448"/>
              <a:gd name="connsiteY9987" fmla="*/ 569521 h 826530"/>
              <a:gd name="connsiteX9988" fmla="*/ 421687 w 891448"/>
              <a:gd name="connsiteY9988" fmla="*/ 571960 h 826530"/>
              <a:gd name="connsiteX9989" fmla="*/ 422868 w 891448"/>
              <a:gd name="connsiteY9989" fmla="*/ 574694 h 826530"/>
              <a:gd name="connsiteX9990" fmla="*/ 422868 w 891448"/>
              <a:gd name="connsiteY9990" fmla="*/ 578838 h 826530"/>
              <a:gd name="connsiteX9991" fmla="*/ 421315 w 891448"/>
              <a:gd name="connsiteY9991" fmla="*/ 582835 h 826530"/>
              <a:gd name="connsiteX9992" fmla="*/ 422573 w 891448"/>
              <a:gd name="connsiteY9992" fmla="*/ 584598 h 826530"/>
              <a:gd name="connsiteX9993" fmla="*/ 423312 w 891448"/>
              <a:gd name="connsiteY9993" fmla="*/ 588595 h 826530"/>
              <a:gd name="connsiteX9994" fmla="*/ 422498 w 891448"/>
              <a:gd name="connsiteY9994" fmla="*/ 590667 h 826530"/>
              <a:gd name="connsiteX9995" fmla="*/ 416216 w 891448"/>
              <a:gd name="connsiteY9995" fmla="*/ 596648 h 826530"/>
              <a:gd name="connsiteX9996" fmla="*/ 413188 w 891448"/>
              <a:gd name="connsiteY9996" fmla="*/ 597676 h 826530"/>
              <a:gd name="connsiteX9997" fmla="*/ 410972 w 891448"/>
              <a:gd name="connsiteY9997" fmla="*/ 597309 h 826530"/>
              <a:gd name="connsiteX9998" fmla="*/ 413261 w 891448"/>
              <a:gd name="connsiteY9998" fmla="*/ 598279 h 826530"/>
              <a:gd name="connsiteX9999" fmla="*/ 416288 w 891448"/>
              <a:gd name="connsiteY9999" fmla="*/ 598352 h 826530"/>
              <a:gd name="connsiteX10000" fmla="*/ 423605 w 891448"/>
              <a:gd name="connsiteY10000" fmla="*/ 595986 h 826530"/>
              <a:gd name="connsiteX10001" fmla="*/ 430996 w 891448"/>
              <a:gd name="connsiteY10001" fmla="*/ 593547 h 826530"/>
              <a:gd name="connsiteX10002" fmla="*/ 434620 w 891448"/>
              <a:gd name="connsiteY10002" fmla="*/ 593180 h 826530"/>
              <a:gd name="connsiteX10003" fmla="*/ 439275 w 891448"/>
              <a:gd name="connsiteY10003" fmla="*/ 596207 h 826530"/>
              <a:gd name="connsiteX10004" fmla="*/ 442304 w 891448"/>
              <a:gd name="connsiteY10004" fmla="*/ 598940 h 826530"/>
              <a:gd name="connsiteX10005" fmla="*/ 446738 w 891448"/>
              <a:gd name="connsiteY10005" fmla="*/ 600277 h 826530"/>
              <a:gd name="connsiteX10006" fmla="*/ 447920 w 891448"/>
              <a:gd name="connsiteY10006" fmla="*/ 601306 h 826530"/>
              <a:gd name="connsiteX10007" fmla="*/ 449917 w 891448"/>
              <a:gd name="connsiteY10007" fmla="*/ 601820 h 826530"/>
              <a:gd name="connsiteX10008" fmla="*/ 453166 w 891448"/>
              <a:gd name="connsiteY10008" fmla="*/ 605141 h 826530"/>
              <a:gd name="connsiteX10009" fmla="*/ 454721 w 891448"/>
              <a:gd name="connsiteY10009" fmla="*/ 605817 h 826530"/>
              <a:gd name="connsiteX10010" fmla="*/ 456346 w 891448"/>
              <a:gd name="connsiteY10010" fmla="*/ 608844 h 826530"/>
              <a:gd name="connsiteX10011" fmla="*/ 458119 w 891448"/>
              <a:gd name="connsiteY10011" fmla="*/ 609961 h 826530"/>
              <a:gd name="connsiteX10012" fmla="*/ 458119 w 891448"/>
              <a:gd name="connsiteY10012" fmla="*/ 611724 h 826530"/>
              <a:gd name="connsiteX10013" fmla="*/ 459449 w 891448"/>
              <a:gd name="connsiteY10013" fmla="*/ 613208 h 826530"/>
              <a:gd name="connsiteX10014" fmla="*/ 460851 w 891448"/>
              <a:gd name="connsiteY10014" fmla="*/ 616676 h 826530"/>
              <a:gd name="connsiteX10015" fmla="*/ 460781 w 891448"/>
              <a:gd name="connsiteY10015" fmla="*/ 617631 h 826530"/>
              <a:gd name="connsiteX10016" fmla="*/ 462183 w 891448"/>
              <a:gd name="connsiteY10016" fmla="*/ 617044 h 826530"/>
              <a:gd name="connsiteX10017" fmla="*/ 463145 w 891448"/>
              <a:gd name="connsiteY10017" fmla="*/ 618161 h 826530"/>
              <a:gd name="connsiteX10018" fmla="*/ 467358 w 891448"/>
              <a:gd name="connsiteY10018" fmla="*/ 620967 h 826530"/>
              <a:gd name="connsiteX10019" fmla="*/ 468833 w 891448"/>
              <a:gd name="connsiteY10019" fmla="*/ 621334 h 826530"/>
              <a:gd name="connsiteX10020" fmla="*/ 471863 w 891448"/>
              <a:gd name="connsiteY10020" fmla="*/ 623480 h 826530"/>
              <a:gd name="connsiteX10021" fmla="*/ 473417 w 891448"/>
              <a:gd name="connsiteY10021" fmla="*/ 623994 h 826530"/>
              <a:gd name="connsiteX10022" fmla="*/ 476889 w 891448"/>
              <a:gd name="connsiteY10022" fmla="*/ 627095 h 826530"/>
              <a:gd name="connsiteX10023" fmla="*/ 477261 w 891448"/>
              <a:gd name="connsiteY10023" fmla="*/ 628579 h 826530"/>
              <a:gd name="connsiteX10024" fmla="*/ 479845 w 891448"/>
              <a:gd name="connsiteY10024" fmla="*/ 631092 h 826530"/>
              <a:gd name="connsiteX10025" fmla="*/ 479477 w 891448"/>
              <a:gd name="connsiteY10025" fmla="*/ 632047 h 826530"/>
              <a:gd name="connsiteX10026" fmla="*/ 480142 w 891448"/>
              <a:gd name="connsiteY10026" fmla="*/ 632708 h 826530"/>
              <a:gd name="connsiteX10027" fmla="*/ 483391 w 891448"/>
              <a:gd name="connsiteY10027" fmla="*/ 632782 h 826530"/>
              <a:gd name="connsiteX10028" fmla="*/ 484354 w 891448"/>
              <a:gd name="connsiteY10028" fmla="*/ 633164 h 826530"/>
              <a:gd name="connsiteX10029" fmla="*/ 486645 w 891448"/>
              <a:gd name="connsiteY10029" fmla="*/ 632635 h 826530"/>
              <a:gd name="connsiteX10030" fmla="*/ 491006 w 891448"/>
              <a:gd name="connsiteY10030" fmla="*/ 632782 h 826530"/>
              <a:gd name="connsiteX10031" fmla="*/ 492039 w 891448"/>
              <a:gd name="connsiteY10031" fmla="*/ 633752 h 826530"/>
              <a:gd name="connsiteX10032" fmla="*/ 492852 w 891448"/>
              <a:gd name="connsiteY10032" fmla="*/ 633752 h 826530"/>
              <a:gd name="connsiteX10033" fmla="*/ 496032 w 891448"/>
              <a:gd name="connsiteY10033" fmla="*/ 634707 h 826530"/>
              <a:gd name="connsiteX10034" fmla="*/ 499504 w 891448"/>
              <a:gd name="connsiteY10034" fmla="*/ 635368 h 826530"/>
              <a:gd name="connsiteX10035" fmla="*/ 502017 w 891448"/>
              <a:gd name="connsiteY10035" fmla="*/ 634560 h 826530"/>
              <a:gd name="connsiteX10036" fmla="*/ 503494 w 891448"/>
              <a:gd name="connsiteY10036" fmla="*/ 634560 h 826530"/>
              <a:gd name="connsiteX10037" fmla="*/ 503420 w 891448"/>
              <a:gd name="connsiteY10037" fmla="*/ 635309 h 826530"/>
              <a:gd name="connsiteX10038" fmla="*/ 504086 w 891448"/>
              <a:gd name="connsiteY10038" fmla="*/ 634927 h 826530"/>
              <a:gd name="connsiteX10039" fmla="*/ 505119 w 891448"/>
              <a:gd name="connsiteY10039" fmla="*/ 634927 h 826530"/>
              <a:gd name="connsiteX10040" fmla="*/ 505491 w 891448"/>
              <a:gd name="connsiteY10040" fmla="*/ 637969 h 826530"/>
              <a:gd name="connsiteX10041" fmla="*/ 502828 w 891448"/>
              <a:gd name="connsiteY10041" fmla="*/ 642980 h 826530"/>
              <a:gd name="connsiteX10042" fmla="*/ 502682 w 891448"/>
              <a:gd name="connsiteY10042" fmla="*/ 644758 h 826530"/>
              <a:gd name="connsiteX10043" fmla="*/ 501278 w 891448"/>
              <a:gd name="connsiteY10043" fmla="*/ 646683 h 826530"/>
              <a:gd name="connsiteX10044" fmla="*/ 499801 w 891448"/>
              <a:gd name="connsiteY10044" fmla="*/ 649416 h 826530"/>
              <a:gd name="connsiteX10045" fmla="*/ 500170 w 891448"/>
              <a:gd name="connsiteY10045" fmla="*/ 651708 h 826530"/>
              <a:gd name="connsiteX10046" fmla="*/ 500832 w 891448"/>
              <a:gd name="connsiteY10046" fmla="*/ 652296 h 826530"/>
              <a:gd name="connsiteX10047" fmla="*/ 500981 w 891448"/>
              <a:gd name="connsiteY10047" fmla="*/ 656734 h 826530"/>
              <a:gd name="connsiteX10048" fmla="*/ 498320 w 891448"/>
              <a:gd name="connsiteY10048" fmla="*/ 660863 h 826530"/>
              <a:gd name="connsiteX10049" fmla="*/ 498320 w 891448"/>
              <a:gd name="connsiteY10049" fmla="*/ 662641 h 826530"/>
              <a:gd name="connsiteX10050" fmla="*/ 497507 w 891448"/>
              <a:gd name="connsiteY10050" fmla="*/ 665301 h 826530"/>
              <a:gd name="connsiteX10051" fmla="*/ 495510 w 891448"/>
              <a:gd name="connsiteY10051" fmla="*/ 667006 h 826530"/>
              <a:gd name="connsiteX10052" fmla="*/ 494402 w 891448"/>
              <a:gd name="connsiteY10052" fmla="*/ 671076 h 826530"/>
              <a:gd name="connsiteX10053" fmla="*/ 495288 w 891448"/>
              <a:gd name="connsiteY10053" fmla="*/ 672766 h 826530"/>
              <a:gd name="connsiteX10054" fmla="*/ 497359 w 891448"/>
              <a:gd name="connsiteY10054" fmla="*/ 674397 h 826530"/>
              <a:gd name="connsiteX10055" fmla="*/ 497359 w 891448"/>
              <a:gd name="connsiteY10055" fmla="*/ 676910 h 826530"/>
              <a:gd name="connsiteX10056" fmla="*/ 498912 w 891448"/>
              <a:gd name="connsiteY10056" fmla="*/ 677718 h 826530"/>
              <a:gd name="connsiteX10057" fmla="*/ 500093 w 891448"/>
              <a:gd name="connsiteY10057" fmla="*/ 679423 h 826530"/>
              <a:gd name="connsiteX10058" fmla="*/ 499651 w 891448"/>
              <a:gd name="connsiteY10058" fmla="*/ 681127 h 826530"/>
              <a:gd name="connsiteX10059" fmla="*/ 499945 w 891448"/>
              <a:gd name="connsiteY10059" fmla="*/ 682009 h 826530"/>
              <a:gd name="connsiteX10060" fmla="*/ 499799 w 891448"/>
              <a:gd name="connsiteY10060" fmla="*/ 683493 h 826530"/>
              <a:gd name="connsiteX10061" fmla="*/ 501719 w 891448"/>
              <a:gd name="connsiteY10061" fmla="*/ 684228 h 826530"/>
              <a:gd name="connsiteX10062" fmla="*/ 504158 w 891448"/>
              <a:gd name="connsiteY10062" fmla="*/ 685477 h 826530"/>
              <a:gd name="connsiteX10063" fmla="*/ 504675 w 891448"/>
              <a:gd name="connsiteY10063" fmla="*/ 685477 h 826530"/>
              <a:gd name="connsiteX10064" fmla="*/ 504969 w 891448"/>
              <a:gd name="connsiteY10064" fmla="*/ 686887 h 826530"/>
              <a:gd name="connsiteX10065" fmla="*/ 506227 w 891448"/>
              <a:gd name="connsiteY10065" fmla="*/ 688577 h 826530"/>
              <a:gd name="connsiteX10066" fmla="*/ 506596 w 891448"/>
              <a:gd name="connsiteY10066" fmla="*/ 691839 h 826530"/>
              <a:gd name="connsiteX10067" fmla="*/ 507111 w 891448"/>
              <a:gd name="connsiteY10067" fmla="*/ 693162 h 826530"/>
              <a:gd name="connsiteX10068" fmla="*/ 506302 w 891448"/>
              <a:gd name="connsiteY10068" fmla="*/ 696042 h 826530"/>
              <a:gd name="connsiteX10069" fmla="*/ 502383 w 891448"/>
              <a:gd name="connsiteY10069" fmla="*/ 699525 h 826530"/>
              <a:gd name="connsiteX10070" fmla="*/ 505338 w 891448"/>
              <a:gd name="connsiteY10070" fmla="*/ 698055 h 826530"/>
              <a:gd name="connsiteX10071" fmla="*/ 507851 w 891448"/>
              <a:gd name="connsiteY10071" fmla="*/ 696204 h 826530"/>
              <a:gd name="connsiteX10072" fmla="*/ 510587 w 891448"/>
              <a:gd name="connsiteY10072" fmla="*/ 697159 h 826530"/>
              <a:gd name="connsiteX10073" fmla="*/ 512360 w 891448"/>
              <a:gd name="connsiteY10073" fmla="*/ 698864 h 826530"/>
              <a:gd name="connsiteX10074" fmla="*/ 514061 w 891448"/>
              <a:gd name="connsiteY10074" fmla="*/ 699010 h 826530"/>
              <a:gd name="connsiteX10075" fmla="*/ 514651 w 891448"/>
              <a:gd name="connsiteY10075" fmla="*/ 697306 h 826530"/>
              <a:gd name="connsiteX10076" fmla="*/ 514651 w 891448"/>
              <a:gd name="connsiteY10076" fmla="*/ 695528 h 826530"/>
              <a:gd name="connsiteX10077" fmla="*/ 518124 w 891448"/>
              <a:gd name="connsiteY10077" fmla="*/ 691252 h 826530"/>
              <a:gd name="connsiteX10078" fmla="*/ 518935 w 891448"/>
              <a:gd name="connsiteY10078" fmla="*/ 691178 h 826530"/>
              <a:gd name="connsiteX10079" fmla="*/ 518492 w 891448"/>
              <a:gd name="connsiteY10079" fmla="*/ 692868 h 826530"/>
              <a:gd name="connsiteX10080" fmla="*/ 518788 w 891448"/>
              <a:gd name="connsiteY10080" fmla="*/ 693985 h 826530"/>
              <a:gd name="connsiteX10081" fmla="*/ 519969 w 891448"/>
              <a:gd name="connsiteY10081" fmla="*/ 694279 h 826530"/>
              <a:gd name="connsiteX10082" fmla="*/ 520708 w 891448"/>
              <a:gd name="connsiteY10082" fmla="*/ 697894 h 826530"/>
              <a:gd name="connsiteX10083" fmla="*/ 520340 w 891448"/>
              <a:gd name="connsiteY10083" fmla="*/ 700700 h 826530"/>
              <a:gd name="connsiteX10084" fmla="*/ 522705 w 891448"/>
              <a:gd name="connsiteY10084" fmla="*/ 702552 h 826530"/>
              <a:gd name="connsiteX10085" fmla="*/ 526178 w 891448"/>
              <a:gd name="connsiteY10085" fmla="*/ 702919 h 826530"/>
              <a:gd name="connsiteX10086" fmla="*/ 524256 w 891448"/>
              <a:gd name="connsiteY10086" fmla="*/ 702038 h 826530"/>
              <a:gd name="connsiteX10087" fmla="*/ 522260 w 891448"/>
              <a:gd name="connsiteY10087" fmla="*/ 699819 h 826530"/>
              <a:gd name="connsiteX10088" fmla="*/ 521891 w 891448"/>
              <a:gd name="connsiteY10088" fmla="*/ 697379 h 826530"/>
              <a:gd name="connsiteX10089" fmla="*/ 522335 w 891448"/>
              <a:gd name="connsiteY10089" fmla="*/ 694205 h 826530"/>
              <a:gd name="connsiteX10090" fmla="*/ 523368 w 891448"/>
              <a:gd name="connsiteY10090" fmla="*/ 692795 h 826530"/>
              <a:gd name="connsiteX10091" fmla="*/ 522335 w 891448"/>
              <a:gd name="connsiteY10091" fmla="*/ 691546 h 826530"/>
              <a:gd name="connsiteX10092" fmla="*/ 522187 w 891448"/>
              <a:gd name="connsiteY10092" fmla="*/ 689547 h 826530"/>
              <a:gd name="connsiteX10093" fmla="*/ 522998 w 891448"/>
              <a:gd name="connsiteY10093" fmla="*/ 689988 h 826530"/>
              <a:gd name="connsiteX10094" fmla="*/ 524109 w 891448"/>
              <a:gd name="connsiteY10094" fmla="*/ 689621 h 826530"/>
              <a:gd name="connsiteX10095" fmla="*/ 525067 w 891448"/>
              <a:gd name="connsiteY10095" fmla="*/ 686667 h 826530"/>
              <a:gd name="connsiteX10096" fmla="*/ 527506 w 891448"/>
              <a:gd name="connsiteY10096" fmla="*/ 684301 h 826530"/>
              <a:gd name="connsiteX10097" fmla="*/ 526767 w 891448"/>
              <a:gd name="connsiteY10097" fmla="*/ 683493 h 826530"/>
              <a:gd name="connsiteX10098" fmla="*/ 526470 w 891448"/>
              <a:gd name="connsiteY10098" fmla="*/ 680451 h 826530"/>
              <a:gd name="connsiteX10099" fmla="*/ 525287 w 891448"/>
              <a:gd name="connsiteY10099" fmla="*/ 679790 h 826530"/>
              <a:gd name="connsiteX10100" fmla="*/ 525362 w 891448"/>
              <a:gd name="connsiteY10100" fmla="*/ 677645 h 826530"/>
              <a:gd name="connsiteX10101" fmla="*/ 527284 w 891448"/>
              <a:gd name="connsiteY10101" fmla="*/ 675279 h 826530"/>
              <a:gd name="connsiteX10102" fmla="*/ 526470 w 891448"/>
              <a:gd name="connsiteY10102" fmla="*/ 674177 h 826530"/>
              <a:gd name="connsiteX10103" fmla="*/ 526547 w 891448"/>
              <a:gd name="connsiteY10103" fmla="*/ 672986 h 826530"/>
              <a:gd name="connsiteX10104" fmla="*/ 525512 w 891448"/>
              <a:gd name="connsiteY10104" fmla="*/ 672619 h 826530"/>
              <a:gd name="connsiteX10105" fmla="*/ 525218 w 891448"/>
              <a:gd name="connsiteY10105" fmla="*/ 671296 h 826530"/>
              <a:gd name="connsiteX10106" fmla="*/ 526842 w 891448"/>
              <a:gd name="connsiteY10106" fmla="*/ 666271 h 826530"/>
              <a:gd name="connsiteX10107" fmla="*/ 526329 w 891448"/>
              <a:gd name="connsiteY10107" fmla="*/ 664272 h 826530"/>
              <a:gd name="connsiteX10108" fmla="*/ 526842 w 891448"/>
              <a:gd name="connsiteY10108" fmla="*/ 660863 h 826530"/>
              <a:gd name="connsiteX10109" fmla="*/ 527951 w 891448"/>
              <a:gd name="connsiteY10109" fmla="*/ 659761 h 826530"/>
              <a:gd name="connsiteX10110" fmla="*/ 527506 w 891448"/>
              <a:gd name="connsiteY10110" fmla="*/ 657836 h 826530"/>
              <a:gd name="connsiteX10111" fmla="*/ 528469 w 891448"/>
              <a:gd name="connsiteY10111" fmla="*/ 657175 h 826530"/>
              <a:gd name="connsiteX10112" fmla="*/ 527730 w 891448"/>
              <a:gd name="connsiteY10112" fmla="*/ 655485 h 826530"/>
              <a:gd name="connsiteX10113" fmla="*/ 528911 w 891448"/>
              <a:gd name="connsiteY10113" fmla="*/ 654589 h 826530"/>
              <a:gd name="connsiteX10114" fmla="*/ 527803 w 891448"/>
              <a:gd name="connsiteY10114" fmla="*/ 654295 h 826530"/>
              <a:gd name="connsiteX10115" fmla="*/ 527139 w 891448"/>
              <a:gd name="connsiteY10115" fmla="*/ 652957 h 826530"/>
              <a:gd name="connsiteX10116" fmla="*/ 528172 w 891448"/>
              <a:gd name="connsiteY10116" fmla="*/ 652370 h 826530"/>
              <a:gd name="connsiteX10117" fmla="*/ 527361 w 891448"/>
              <a:gd name="connsiteY10117" fmla="*/ 650827 h 826530"/>
              <a:gd name="connsiteX10118" fmla="*/ 527436 w 891448"/>
              <a:gd name="connsiteY10118" fmla="*/ 648975 h 826530"/>
              <a:gd name="connsiteX10119" fmla="*/ 526547 w 891448"/>
              <a:gd name="connsiteY10119" fmla="*/ 647344 h 826530"/>
              <a:gd name="connsiteX10120" fmla="*/ 526328 w 891448"/>
              <a:gd name="connsiteY10120" fmla="*/ 645272 h 826530"/>
              <a:gd name="connsiteX10121" fmla="*/ 525659 w 891448"/>
              <a:gd name="connsiteY10121" fmla="*/ 644170 h 826530"/>
              <a:gd name="connsiteX10122" fmla="*/ 528394 w 891448"/>
              <a:gd name="connsiteY10122" fmla="*/ 642906 h 826530"/>
              <a:gd name="connsiteX10123" fmla="*/ 532460 w 891448"/>
              <a:gd name="connsiteY10123" fmla="*/ 642245 h 826530"/>
              <a:gd name="connsiteX10124" fmla="*/ 534457 w 891448"/>
              <a:gd name="connsiteY10124" fmla="*/ 640687 h 826530"/>
              <a:gd name="connsiteX10125" fmla="*/ 536820 w 891448"/>
              <a:gd name="connsiteY10125" fmla="*/ 640761 h 826530"/>
              <a:gd name="connsiteX10126" fmla="*/ 537931 w 891448"/>
              <a:gd name="connsiteY10126" fmla="*/ 639879 h 826530"/>
              <a:gd name="connsiteX10127" fmla="*/ 541920 w 891448"/>
              <a:gd name="connsiteY10127" fmla="*/ 637881 h 826530"/>
              <a:gd name="connsiteX10128" fmla="*/ 548277 w 891448"/>
              <a:gd name="connsiteY10128" fmla="*/ 635515 h 826530"/>
              <a:gd name="connsiteX10129" fmla="*/ 548349 w 891448"/>
              <a:gd name="connsiteY10129" fmla="*/ 634780 h 826530"/>
              <a:gd name="connsiteX10130" fmla="*/ 549679 w 891448"/>
              <a:gd name="connsiteY10130" fmla="*/ 633531 h 826530"/>
              <a:gd name="connsiteX10131" fmla="*/ 554483 w 891448"/>
              <a:gd name="connsiteY10131" fmla="*/ 631459 h 826530"/>
              <a:gd name="connsiteX10132" fmla="*/ 554779 w 891448"/>
              <a:gd name="connsiteY10132" fmla="*/ 629681 h 826530"/>
              <a:gd name="connsiteX10133" fmla="*/ 557144 w 891448"/>
              <a:gd name="connsiteY10133" fmla="*/ 628579 h 826530"/>
              <a:gd name="connsiteX10134" fmla="*/ 559953 w 891448"/>
              <a:gd name="connsiteY10134" fmla="*/ 624141 h 826530"/>
              <a:gd name="connsiteX10135" fmla="*/ 561210 w 891448"/>
              <a:gd name="connsiteY10135" fmla="*/ 624288 h 826530"/>
              <a:gd name="connsiteX10136" fmla="*/ 562169 w 891448"/>
              <a:gd name="connsiteY10136" fmla="*/ 625258 h 826530"/>
              <a:gd name="connsiteX10137" fmla="*/ 564240 w 891448"/>
              <a:gd name="connsiteY10137" fmla="*/ 625096 h 826530"/>
              <a:gd name="connsiteX10138" fmla="*/ 565793 w 891448"/>
              <a:gd name="connsiteY10138" fmla="*/ 623406 h 826530"/>
              <a:gd name="connsiteX10139" fmla="*/ 563946 w 891448"/>
              <a:gd name="connsiteY10139" fmla="*/ 621041 h 826530"/>
              <a:gd name="connsiteX10140" fmla="*/ 563798 w 891448"/>
              <a:gd name="connsiteY10140" fmla="*/ 618454 h 826530"/>
              <a:gd name="connsiteX10141" fmla="*/ 562541 w 891448"/>
              <a:gd name="connsiteY10141" fmla="*/ 619556 h 826530"/>
              <a:gd name="connsiteX10142" fmla="*/ 562096 w 891448"/>
              <a:gd name="connsiteY10142" fmla="*/ 621628 h 826530"/>
              <a:gd name="connsiteX10143" fmla="*/ 561208 w 891448"/>
              <a:gd name="connsiteY10143" fmla="*/ 621849 h 826530"/>
              <a:gd name="connsiteX10144" fmla="*/ 561948 w 891448"/>
              <a:gd name="connsiteY10144" fmla="*/ 619189 h 826530"/>
              <a:gd name="connsiteX10145" fmla="*/ 563796 w 891448"/>
              <a:gd name="connsiteY10145" fmla="*/ 614237 h 826530"/>
              <a:gd name="connsiteX10146" fmla="*/ 564532 w 891448"/>
              <a:gd name="connsiteY10146" fmla="*/ 613429 h 826530"/>
              <a:gd name="connsiteX10147" fmla="*/ 564532 w 891448"/>
              <a:gd name="connsiteY10147" fmla="*/ 609873 h 826530"/>
              <a:gd name="connsiteX10148" fmla="*/ 564829 w 891448"/>
              <a:gd name="connsiteY10148" fmla="*/ 607360 h 826530"/>
              <a:gd name="connsiteX10149" fmla="*/ 563205 w 891448"/>
              <a:gd name="connsiteY10149" fmla="*/ 604259 h 826530"/>
              <a:gd name="connsiteX10150" fmla="*/ 563499 w 891448"/>
              <a:gd name="connsiteY10150" fmla="*/ 598058 h 826530"/>
              <a:gd name="connsiteX10151" fmla="*/ 562834 w 891448"/>
              <a:gd name="connsiteY10151" fmla="*/ 592577 h 826530"/>
              <a:gd name="connsiteX10152" fmla="*/ 559727 w 891448"/>
              <a:gd name="connsiteY10152" fmla="*/ 587787 h 826530"/>
              <a:gd name="connsiteX10153" fmla="*/ 557511 w 891448"/>
              <a:gd name="connsiteY10153" fmla="*/ 586302 h 826530"/>
              <a:gd name="connsiteX10154" fmla="*/ 556916 w 891448"/>
              <a:gd name="connsiteY10154" fmla="*/ 584142 h 826530"/>
              <a:gd name="connsiteX10155" fmla="*/ 554846 w 891448"/>
              <a:gd name="connsiteY10155" fmla="*/ 583555 h 826530"/>
              <a:gd name="connsiteX10156" fmla="*/ 554250 w 891448"/>
              <a:gd name="connsiteY10156" fmla="*/ 581923 h 826530"/>
              <a:gd name="connsiteX10157" fmla="*/ 555436 w 891448"/>
              <a:gd name="connsiteY10157" fmla="*/ 577927 h 826530"/>
              <a:gd name="connsiteX10158" fmla="*/ 557438 w 891448"/>
              <a:gd name="connsiteY10158" fmla="*/ 577059 h 826530"/>
              <a:gd name="connsiteX10159" fmla="*/ 562832 w 891448"/>
              <a:gd name="connsiteY10159" fmla="*/ 571446 h 826530"/>
              <a:gd name="connsiteX10160" fmla="*/ 564531 w 891448"/>
              <a:gd name="connsiteY10160" fmla="*/ 571226 h 826530"/>
              <a:gd name="connsiteX10161" fmla="*/ 565862 w 891448"/>
              <a:gd name="connsiteY10161" fmla="*/ 569668 h 826530"/>
              <a:gd name="connsiteX10162" fmla="*/ 565789 w 891448"/>
              <a:gd name="connsiteY10162" fmla="*/ 568272 h 826530"/>
              <a:gd name="connsiteX10163" fmla="*/ 565050 w 891448"/>
              <a:gd name="connsiteY10163" fmla="*/ 567817 h 826530"/>
              <a:gd name="connsiteX10164" fmla="*/ 564973 w 891448"/>
              <a:gd name="connsiteY10164" fmla="*/ 567008 h 826530"/>
              <a:gd name="connsiteX10165" fmla="*/ 567117 w 891448"/>
              <a:gd name="connsiteY10165" fmla="*/ 564202 h 826530"/>
              <a:gd name="connsiteX10166" fmla="*/ 568228 w 891448"/>
              <a:gd name="connsiteY10166" fmla="*/ 564202 h 826530"/>
              <a:gd name="connsiteX10167" fmla="*/ 569483 w 891448"/>
              <a:gd name="connsiteY10167" fmla="*/ 566641 h 826530"/>
              <a:gd name="connsiteX10168" fmla="*/ 570814 w 891448"/>
              <a:gd name="connsiteY10168" fmla="*/ 567302 h 826530"/>
              <a:gd name="connsiteX10169" fmla="*/ 570074 w 891448"/>
              <a:gd name="connsiteY10169" fmla="*/ 566200 h 826530"/>
              <a:gd name="connsiteX10170" fmla="*/ 570225 w 891448"/>
              <a:gd name="connsiteY10170" fmla="*/ 563834 h 826530"/>
              <a:gd name="connsiteX10171" fmla="*/ 572441 w 891448"/>
              <a:gd name="connsiteY10171" fmla="*/ 562879 h 826530"/>
              <a:gd name="connsiteX10172" fmla="*/ 574585 w 891448"/>
              <a:gd name="connsiteY10172" fmla="*/ 558956 h 826530"/>
              <a:gd name="connsiteX10173" fmla="*/ 574213 w 891448"/>
              <a:gd name="connsiteY10173" fmla="*/ 557618 h 826530"/>
              <a:gd name="connsiteX10174" fmla="*/ 571406 w 891448"/>
              <a:gd name="connsiteY10174" fmla="*/ 557618 h 826530"/>
              <a:gd name="connsiteX10175" fmla="*/ 571183 w 891448"/>
              <a:gd name="connsiteY10175" fmla="*/ 556737 h 826530"/>
              <a:gd name="connsiteX10176" fmla="*/ 573032 w 891448"/>
              <a:gd name="connsiteY10176" fmla="*/ 554371 h 826530"/>
              <a:gd name="connsiteX10177" fmla="*/ 571924 w 891448"/>
              <a:gd name="connsiteY10177" fmla="*/ 553489 h 826530"/>
              <a:gd name="connsiteX10178" fmla="*/ 571258 w 891448"/>
              <a:gd name="connsiteY10178" fmla="*/ 552005 h 826530"/>
              <a:gd name="connsiteX10179" fmla="*/ 572660 w 891448"/>
              <a:gd name="connsiteY10179" fmla="*/ 550389 h 826530"/>
              <a:gd name="connsiteX10180" fmla="*/ 574657 w 891448"/>
              <a:gd name="connsiteY10180" fmla="*/ 549713 h 826530"/>
              <a:gd name="connsiteX10181" fmla="*/ 572441 w 891448"/>
              <a:gd name="connsiteY10181" fmla="*/ 549345 h 826530"/>
              <a:gd name="connsiteX10182" fmla="*/ 572293 w 891448"/>
              <a:gd name="connsiteY10182" fmla="*/ 548243 h 826530"/>
              <a:gd name="connsiteX10183" fmla="*/ 573180 w 891448"/>
              <a:gd name="connsiteY10183" fmla="*/ 545363 h 826530"/>
              <a:gd name="connsiteX10184" fmla="*/ 574733 w 891448"/>
              <a:gd name="connsiteY10184" fmla="*/ 544393 h 826530"/>
              <a:gd name="connsiteX10185" fmla="*/ 573550 w 891448"/>
              <a:gd name="connsiteY10185" fmla="*/ 544173 h 826530"/>
              <a:gd name="connsiteX10186" fmla="*/ 570152 w 891448"/>
              <a:gd name="connsiteY10186" fmla="*/ 544467 h 826530"/>
              <a:gd name="connsiteX10187" fmla="*/ 569189 w 891448"/>
              <a:gd name="connsiteY10187" fmla="*/ 544026 h 826530"/>
              <a:gd name="connsiteX10188" fmla="*/ 569339 w 891448"/>
              <a:gd name="connsiteY10188" fmla="*/ 542468 h 826530"/>
              <a:gd name="connsiteX10189" fmla="*/ 573699 w 891448"/>
              <a:gd name="connsiteY10189" fmla="*/ 539000 h 826530"/>
              <a:gd name="connsiteX10190" fmla="*/ 576434 w 891448"/>
              <a:gd name="connsiteY10190" fmla="*/ 535092 h 826530"/>
              <a:gd name="connsiteX10191" fmla="*/ 576876 w 891448"/>
              <a:gd name="connsiteY10191" fmla="*/ 532726 h 826530"/>
              <a:gd name="connsiteX10192" fmla="*/ 578207 w 891448"/>
              <a:gd name="connsiteY10192" fmla="*/ 532946 h 826530"/>
              <a:gd name="connsiteX10193" fmla="*/ 579092 w 891448"/>
              <a:gd name="connsiteY10193" fmla="*/ 531829 h 826530"/>
              <a:gd name="connsiteX10194" fmla="*/ 579092 w 891448"/>
              <a:gd name="connsiteY10194" fmla="*/ 529463 h 826530"/>
              <a:gd name="connsiteX10195" fmla="*/ 577984 w 891448"/>
              <a:gd name="connsiteY10195" fmla="*/ 529023 h 826530"/>
              <a:gd name="connsiteX10196" fmla="*/ 577838 w 891448"/>
              <a:gd name="connsiteY10196" fmla="*/ 528141 h 826530"/>
              <a:gd name="connsiteX10197" fmla="*/ 576805 w 891448"/>
              <a:gd name="connsiteY10197" fmla="*/ 527921 h 826530"/>
              <a:gd name="connsiteX10198" fmla="*/ 575546 w 891448"/>
              <a:gd name="connsiteY10198" fmla="*/ 525922 h 826530"/>
              <a:gd name="connsiteX10199" fmla="*/ 575621 w 891448"/>
              <a:gd name="connsiteY10199" fmla="*/ 521999 h 826530"/>
              <a:gd name="connsiteX10200" fmla="*/ 577026 w 891448"/>
              <a:gd name="connsiteY10200" fmla="*/ 518972 h 826530"/>
              <a:gd name="connsiteX10201" fmla="*/ 577098 w 891448"/>
              <a:gd name="connsiteY10201" fmla="*/ 516385 h 826530"/>
              <a:gd name="connsiteX10202" fmla="*/ 578723 w 891448"/>
              <a:gd name="connsiteY10202" fmla="*/ 515503 h 826530"/>
              <a:gd name="connsiteX10203" fmla="*/ 579534 w 891448"/>
              <a:gd name="connsiteY10203" fmla="*/ 516091 h 826530"/>
              <a:gd name="connsiteX10204" fmla="*/ 580717 w 891448"/>
              <a:gd name="connsiteY10204" fmla="*/ 516018 h 826530"/>
              <a:gd name="connsiteX10205" fmla="*/ 580717 w 891448"/>
              <a:gd name="connsiteY10205" fmla="*/ 514754 h 826530"/>
              <a:gd name="connsiteX10206" fmla="*/ 582122 w 891448"/>
              <a:gd name="connsiteY10206" fmla="*/ 513358 h 826530"/>
              <a:gd name="connsiteX10207" fmla="*/ 583378 w 891448"/>
              <a:gd name="connsiteY10207" fmla="*/ 513211 h 826530"/>
              <a:gd name="connsiteX10208" fmla="*/ 584635 w 891448"/>
              <a:gd name="connsiteY10208" fmla="*/ 512697 h 826530"/>
              <a:gd name="connsiteX10209" fmla="*/ 585891 w 891448"/>
              <a:gd name="connsiteY10209" fmla="*/ 513505 h 826530"/>
              <a:gd name="connsiteX10210" fmla="*/ 589291 w 891448"/>
              <a:gd name="connsiteY10210" fmla="*/ 513725 h 826530"/>
              <a:gd name="connsiteX10211" fmla="*/ 592739 w 891448"/>
              <a:gd name="connsiteY10211" fmla="*/ 515606 h 826530"/>
              <a:gd name="connsiteX10212" fmla="*/ 597328 w 891448"/>
              <a:gd name="connsiteY10212" fmla="*/ 518119 h 826530"/>
              <a:gd name="connsiteX10213" fmla="*/ 599842 w 891448"/>
              <a:gd name="connsiteY10213" fmla="*/ 518119 h 826530"/>
              <a:gd name="connsiteX10214" fmla="*/ 599251 w 891448"/>
              <a:gd name="connsiteY10214" fmla="*/ 520044 h 826530"/>
              <a:gd name="connsiteX10215" fmla="*/ 596586 w 891448"/>
              <a:gd name="connsiteY10215" fmla="*/ 521087 h 826530"/>
              <a:gd name="connsiteX10216" fmla="*/ 599992 w 891448"/>
              <a:gd name="connsiteY10216" fmla="*/ 520941 h 826530"/>
              <a:gd name="connsiteX10217" fmla="*/ 602803 w 891448"/>
              <a:gd name="connsiteY10217" fmla="*/ 518854 h 826530"/>
              <a:gd name="connsiteX10218" fmla="*/ 604725 w 891448"/>
              <a:gd name="connsiteY10218" fmla="*/ 519015 h 826530"/>
              <a:gd name="connsiteX10219" fmla="*/ 605763 w 891448"/>
              <a:gd name="connsiteY10219" fmla="*/ 520191 h 826530"/>
              <a:gd name="connsiteX10220" fmla="*/ 607242 w 891448"/>
              <a:gd name="connsiteY10220" fmla="*/ 520191 h 826530"/>
              <a:gd name="connsiteX10221" fmla="*/ 608722 w 891448"/>
              <a:gd name="connsiteY10221" fmla="*/ 522263 h 826530"/>
              <a:gd name="connsiteX10222" fmla="*/ 608722 w 891448"/>
              <a:gd name="connsiteY10222" fmla="*/ 520044 h 826530"/>
              <a:gd name="connsiteX10223" fmla="*/ 611091 w 891448"/>
              <a:gd name="connsiteY10223" fmla="*/ 521087 h 826530"/>
              <a:gd name="connsiteX10224" fmla="*/ 612125 w 891448"/>
              <a:gd name="connsiteY10224" fmla="*/ 519897 h 826530"/>
              <a:gd name="connsiteX10225" fmla="*/ 613755 w 891448"/>
              <a:gd name="connsiteY10225" fmla="*/ 519750 h 826530"/>
              <a:gd name="connsiteX10226" fmla="*/ 616421 w 891448"/>
              <a:gd name="connsiteY10226" fmla="*/ 518119 h 826530"/>
              <a:gd name="connsiteX10227" fmla="*/ 619974 w 891448"/>
              <a:gd name="connsiteY10227" fmla="*/ 520941 h 826530"/>
              <a:gd name="connsiteX10228" fmla="*/ 619974 w 891448"/>
              <a:gd name="connsiteY10228" fmla="*/ 523013 h 826530"/>
              <a:gd name="connsiteX10229" fmla="*/ 622341 w 891448"/>
              <a:gd name="connsiteY10229" fmla="*/ 524938 h 826530"/>
              <a:gd name="connsiteX10230" fmla="*/ 624119 w 891448"/>
              <a:gd name="connsiteY10230" fmla="*/ 524938 h 826530"/>
              <a:gd name="connsiteX10231" fmla="*/ 624119 w 891448"/>
              <a:gd name="connsiteY10231" fmla="*/ 528185 h 826530"/>
              <a:gd name="connsiteX10232" fmla="*/ 622930 w 891448"/>
              <a:gd name="connsiteY10232" fmla="*/ 529816 h 826530"/>
              <a:gd name="connsiteX10233" fmla="*/ 622930 w 891448"/>
              <a:gd name="connsiteY10233" fmla="*/ 531300 h 826530"/>
              <a:gd name="connsiteX10234" fmla="*/ 624262 w 891448"/>
              <a:gd name="connsiteY10234" fmla="*/ 530404 h 826530"/>
              <a:gd name="connsiteX10235" fmla="*/ 626485 w 891448"/>
              <a:gd name="connsiteY10235" fmla="*/ 532476 h 826530"/>
              <a:gd name="connsiteX10236" fmla="*/ 627521 w 891448"/>
              <a:gd name="connsiteY10236" fmla="*/ 534695 h 826530"/>
              <a:gd name="connsiteX10237" fmla="*/ 625893 w 891448"/>
              <a:gd name="connsiteY10237" fmla="*/ 535150 h 826530"/>
              <a:gd name="connsiteX10238" fmla="*/ 627669 w 891448"/>
              <a:gd name="connsiteY10238" fmla="*/ 536473 h 826530"/>
              <a:gd name="connsiteX10239" fmla="*/ 629149 w 891448"/>
              <a:gd name="connsiteY10239" fmla="*/ 535150 h 826530"/>
              <a:gd name="connsiteX10240" fmla="*/ 630926 w 891448"/>
              <a:gd name="connsiteY10240" fmla="*/ 537663 h 826530"/>
              <a:gd name="connsiteX10241" fmla="*/ 630629 w 891448"/>
              <a:gd name="connsiteY10241" fmla="*/ 538839 h 826530"/>
              <a:gd name="connsiteX10242" fmla="*/ 628855 w 891448"/>
              <a:gd name="connsiteY10242" fmla="*/ 537516 h 826530"/>
              <a:gd name="connsiteX10243" fmla="*/ 627966 w 891448"/>
              <a:gd name="connsiteY10243" fmla="*/ 539441 h 826530"/>
              <a:gd name="connsiteX10244" fmla="*/ 626193 w 891448"/>
              <a:gd name="connsiteY10244" fmla="*/ 539441 h 826530"/>
              <a:gd name="connsiteX10245" fmla="*/ 628705 w 891448"/>
              <a:gd name="connsiteY10245" fmla="*/ 541954 h 826530"/>
              <a:gd name="connsiteX10246" fmla="*/ 628705 w 891448"/>
              <a:gd name="connsiteY10246" fmla="*/ 543879 h 826530"/>
              <a:gd name="connsiteX10247" fmla="*/ 630483 w 891448"/>
              <a:gd name="connsiteY10247" fmla="*/ 542248 h 826530"/>
              <a:gd name="connsiteX10248" fmla="*/ 630483 w 891448"/>
              <a:gd name="connsiteY10248" fmla="*/ 543879 h 826530"/>
              <a:gd name="connsiteX10249" fmla="*/ 632112 w 891448"/>
              <a:gd name="connsiteY10249" fmla="*/ 542836 h 826530"/>
              <a:gd name="connsiteX10250" fmla="*/ 635368 w 891448"/>
              <a:gd name="connsiteY10250" fmla="*/ 545657 h 826530"/>
              <a:gd name="connsiteX10251" fmla="*/ 636554 w 891448"/>
              <a:gd name="connsiteY10251" fmla="*/ 545216 h 826530"/>
              <a:gd name="connsiteX10252" fmla="*/ 637293 w 891448"/>
              <a:gd name="connsiteY10252" fmla="*/ 546245 h 826530"/>
              <a:gd name="connsiteX10253" fmla="*/ 639512 w 891448"/>
              <a:gd name="connsiteY10253" fmla="*/ 545216 h 826530"/>
              <a:gd name="connsiteX10254" fmla="*/ 642179 w 891448"/>
              <a:gd name="connsiteY10254" fmla="*/ 546098 h 826530"/>
              <a:gd name="connsiteX10255" fmla="*/ 641732 w 891448"/>
              <a:gd name="connsiteY10255" fmla="*/ 549801 h 826530"/>
              <a:gd name="connsiteX10256" fmla="*/ 642768 w 891448"/>
              <a:gd name="connsiteY10256" fmla="*/ 551432 h 826530"/>
              <a:gd name="connsiteX10257" fmla="*/ 645140 w 891448"/>
              <a:gd name="connsiteY10257" fmla="*/ 549654 h 826530"/>
              <a:gd name="connsiteX10258" fmla="*/ 645585 w 891448"/>
              <a:gd name="connsiteY10258" fmla="*/ 546539 h 826530"/>
              <a:gd name="connsiteX10259" fmla="*/ 647210 w 891448"/>
              <a:gd name="connsiteY10259" fmla="*/ 546392 h 826530"/>
              <a:gd name="connsiteX10260" fmla="*/ 647360 w 891448"/>
              <a:gd name="connsiteY10260" fmla="*/ 549948 h 826530"/>
              <a:gd name="connsiteX10261" fmla="*/ 646768 w 891448"/>
              <a:gd name="connsiteY10261" fmla="*/ 553357 h 826530"/>
              <a:gd name="connsiteX10262" fmla="*/ 644102 w 891448"/>
              <a:gd name="connsiteY10262" fmla="*/ 553945 h 826530"/>
              <a:gd name="connsiteX10263" fmla="*/ 642180 w 891448"/>
              <a:gd name="connsiteY10263" fmla="*/ 556913 h 826530"/>
              <a:gd name="connsiteX10264" fmla="*/ 642623 w 891448"/>
              <a:gd name="connsiteY10264" fmla="*/ 561939 h 826530"/>
              <a:gd name="connsiteX10265" fmla="*/ 641734 w 891448"/>
              <a:gd name="connsiteY10265" fmla="*/ 563717 h 826530"/>
              <a:gd name="connsiteX10266" fmla="*/ 641291 w 891448"/>
              <a:gd name="connsiteY10266" fmla="*/ 561057 h 826530"/>
              <a:gd name="connsiteX10267" fmla="*/ 640402 w 891448"/>
              <a:gd name="connsiteY10267" fmla="*/ 562233 h 826530"/>
              <a:gd name="connsiteX10268" fmla="*/ 639812 w 891448"/>
              <a:gd name="connsiteY10268" fmla="*/ 565348 h 826530"/>
              <a:gd name="connsiteX10269" fmla="*/ 635369 w 891448"/>
              <a:gd name="connsiteY10269" fmla="*/ 564745 h 826530"/>
              <a:gd name="connsiteX10270" fmla="*/ 630041 w 891448"/>
              <a:gd name="connsiteY10270" fmla="*/ 563129 h 826530"/>
              <a:gd name="connsiteX10271" fmla="*/ 634779 w 891448"/>
              <a:gd name="connsiteY10271" fmla="*/ 565642 h 826530"/>
              <a:gd name="connsiteX10272" fmla="*/ 638624 w 891448"/>
              <a:gd name="connsiteY10272" fmla="*/ 566376 h 826530"/>
              <a:gd name="connsiteX10273" fmla="*/ 641393 w 891448"/>
              <a:gd name="connsiteY10273" fmla="*/ 568713 h 826530"/>
              <a:gd name="connsiteX10274" fmla="*/ 641171 w 891448"/>
              <a:gd name="connsiteY10274" fmla="*/ 572254 h 826530"/>
              <a:gd name="connsiteX10275" fmla="*/ 639397 w 891448"/>
              <a:gd name="connsiteY10275" fmla="*/ 574841 h 826530"/>
              <a:gd name="connsiteX10276" fmla="*/ 639102 w 891448"/>
              <a:gd name="connsiteY10276" fmla="*/ 576104 h 826530"/>
              <a:gd name="connsiteX10277" fmla="*/ 636958 w 891448"/>
              <a:gd name="connsiteY10277" fmla="*/ 578838 h 826530"/>
              <a:gd name="connsiteX10278" fmla="*/ 637550 w 891448"/>
              <a:gd name="connsiteY10278" fmla="*/ 579131 h 826530"/>
              <a:gd name="connsiteX10279" fmla="*/ 640101 w 891448"/>
              <a:gd name="connsiteY10279" fmla="*/ 583084 h 826530"/>
              <a:gd name="connsiteX10280" fmla="*/ 641778 w 891448"/>
              <a:gd name="connsiteY10280" fmla="*/ 583628 h 826530"/>
              <a:gd name="connsiteX10281" fmla="*/ 640729 w 891448"/>
              <a:gd name="connsiteY10281" fmla="*/ 584084 h 826530"/>
              <a:gd name="connsiteX10282" fmla="*/ 637178 w 891448"/>
              <a:gd name="connsiteY10282" fmla="*/ 582379 h 826530"/>
              <a:gd name="connsiteX10283" fmla="*/ 639546 w 891448"/>
              <a:gd name="connsiteY10283" fmla="*/ 585935 h 826530"/>
              <a:gd name="connsiteX10284" fmla="*/ 641393 w 891448"/>
              <a:gd name="connsiteY10284" fmla="*/ 587258 h 826530"/>
              <a:gd name="connsiteX10285" fmla="*/ 642058 w 891448"/>
              <a:gd name="connsiteY10285" fmla="*/ 587184 h 826530"/>
              <a:gd name="connsiteX10286" fmla="*/ 641393 w 891448"/>
              <a:gd name="connsiteY10286" fmla="*/ 585039 h 826530"/>
              <a:gd name="connsiteX10287" fmla="*/ 643241 w 891448"/>
              <a:gd name="connsiteY10287" fmla="*/ 584965 h 826530"/>
              <a:gd name="connsiteX10288" fmla="*/ 645309 w 891448"/>
              <a:gd name="connsiteY10288" fmla="*/ 586743 h 826530"/>
              <a:gd name="connsiteX10289" fmla="*/ 646417 w 891448"/>
              <a:gd name="connsiteY10289" fmla="*/ 588815 h 826530"/>
              <a:gd name="connsiteX10290" fmla="*/ 645975 w 891448"/>
              <a:gd name="connsiteY10290" fmla="*/ 591034 h 826530"/>
              <a:gd name="connsiteX10291" fmla="*/ 646122 w 891448"/>
              <a:gd name="connsiteY10291" fmla="*/ 593327 h 826530"/>
              <a:gd name="connsiteX10292" fmla="*/ 643907 w 891448"/>
              <a:gd name="connsiteY10292" fmla="*/ 596794 h 826530"/>
              <a:gd name="connsiteX10293" fmla="*/ 643462 w 891448"/>
              <a:gd name="connsiteY10293" fmla="*/ 599013 h 826530"/>
              <a:gd name="connsiteX10294" fmla="*/ 641982 w 891448"/>
              <a:gd name="connsiteY10294" fmla="*/ 600938 h 826530"/>
              <a:gd name="connsiteX10295" fmla="*/ 644127 w 891448"/>
              <a:gd name="connsiteY10295" fmla="*/ 599821 h 826530"/>
              <a:gd name="connsiteX10296" fmla="*/ 646786 w 891448"/>
              <a:gd name="connsiteY10296" fmla="*/ 594429 h 826530"/>
              <a:gd name="connsiteX10297" fmla="*/ 649447 w 891448"/>
              <a:gd name="connsiteY10297" fmla="*/ 591769 h 826530"/>
              <a:gd name="connsiteX10298" fmla="*/ 650039 w 891448"/>
              <a:gd name="connsiteY10298" fmla="*/ 591989 h 826530"/>
              <a:gd name="connsiteX10299" fmla="*/ 649744 w 891448"/>
              <a:gd name="connsiteY10299" fmla="*/ 593988 h 826530"/>
              <a:gd name="connsiteX10300" fmla="*/ 649964 w 891448"/>
              <a:gd name="connsiteY10300" fmla="*/ 598132 h 826530"/>
              <a:gd name="connsiteX10301" fmla="*/ 649373 w 891448"/>
              <a:gd name="connsiteY10301" fmla="*/ 598940 h 826530"/>
              <a:gd name="connsiteX10302" fmla="*/ 649522 w 891448"/>
              <a:gd name="connsiteY10302" fmla="*/ 600644 h 826530"/>
              <a:gd name="connsiteX10303" fmla="*/ 648711 w 891448"/>
              <a:gd name="connsiteY10303" fmla="*/ 602628 h 826530"/>
              <a:gd name="connsiteX10304" fmla="*/ 651000 w 891448"/>
              <a:gd name="connsiteY10304" fmla="*/ 600042 h 826530"/>
              <a:gd name="connsiteX10305" fmla="*/ 651297 w 891448"/>
              <a:gd name="connsiteY10305" fmla="*/ 597676 h 826530"/>
              <a:gd name="connsiteX10306" fmla="*/ 653513 w 891448"/>
              <a:gd name="connsiteY10306" fmla="*/ 595913 h 826530"/>
              <a:gd name="connsiteX10307" fmla="*/ 655360 w 891448"/>
              <a:gd name="connsiteY10307" fmla="*/ 595692 h 826530"/>
              <a:gd name="connsiteX10308" fmla="*/ 657134 w 891448"/>
              <a:gd name="connsiteY10308" fmla="*/ 594061 h 826530"/>
              <a:gd name="connsiteX10309" fmla="*/ 658613 w 891448"/>
              <a:gd name="connsiteY10309" fmla="*/ 594282 h 826530"/>
              <a:gd name="connsiteX10310" fmla="*/ 658907 w 891448"/>
              <a:gd name="connsiteY10310" fmla="*/ 595237 h 826530"/>
              <a:gd name="connsiteX10311" fmla="*/ 659793 w 891448"/>
              <a:gd name="connsiteY10311" fmla="*/ 594208 h 826530"/>
              <a:gd name="connsiteX10312" fmla="*/ 661642 w 891448"/>
              <a:gd name="connsiteY10312" fmla="*/ 593767 h 826530"/>
              <a:gd name="connsiteX10313" fmla="*/ 661936 w 891448"/>
              <a:gd name="connsiteY10313" fmla="*/ 591842 h 826530"/>
              <a:gd name="connsiteX10314" fmla="*/ 663266 w 891448"/>
              <a:gd name="connsiteY10314" fmla="*/ 589991 h 826530"/>
              <a:gd name="connsiteX10315" fmla="*/ 666002 w 891448"/>
              <a:gd name="connsiteY10315" fmla="*/ 588007 h 826530"/>
              <a:gd name="connsiteX10316" fmla="*/ 667333 w 891448"/>
              <a:gd name="connsiteY10316" fmla="*/ 589329 h 826530"/>
              <a:gd name="connsiteX10317" fmla="*/ 667921 w 891448"/>
              <a:gd name="connsiteY10317" fmla="*/ 592283 h 826530"/>
              <a:gd name="connsiteX10318" fmla="*/ 667554 w 891448"/>
              <a:gd name="connsiteY10318" fmla="*/ 594649 h 826530"/>
              <a:gd name="connsiteX10319" fmla="*/ 668956 w 891448"/>
              <a:gd name="connsiteY10319" fmla="*/ 591475 h 826530"/>
              <a:gd name="connsiteX10320" fmla="*/ 668810 w 891448"/>
              <a:gd name="connsiteY10320" fmla="*/ 588448 h 826530"/>
              <a:gd name="connsiteX10321" fmla="*/ 669695 w 891448"/>
              <a:gd name="connsiteY10321" fmla="*/ 588227 h 826530"/>
              <a:gd name="connsiteX10322" fmla="*/ 669473 w 891448"/>
              <a:gd name="connsiteY10322" fmla="*/ 587258 h 826530"/>
              <a:gd name="connsiteX10323" fmla="*/ 670659 w 891448"/>
              <a:gd name="connsiteY10323" fmla="*/ 585333 h 826530"/>
              <a:gd name="connsiteX10324" fmla="*/ 672357 w 891448"/>
              <a:gd name="connsiteY10324" fmla="*/ 585039 h 826530"/>
              <a:gd name="connsiteX10325" fmla="*/ 672875 w 891448"/>
              <a:gd name="connsiteY10325" fmla="*/ 582379 h 826530"/>
              <a:gd name="connsiteX10326" fmla="*/ 674423 w 891448"/>
              <a:gd name="connsiteY10326" fmla="*/ 581350 h 826530"/>
              <a:gd name="connsiteX10327" fmla="*/ 675684 w 891448"/>
              <a:gd name="connsiteY10327" fmla="*/ 579425 h 826530"/>
              <a:gd name="connsiteX10328" fmla="*/ 676348 w 891448"/>
              <a:gd name="connsiteY10328" fmla="*/ 578103 h 826530"/>
              <a:gd name="connsiteX10329" fmla="*/ 677459 w 891448"/>
              <a:gd name="connsiteY10329" fmla="*/ 578029 h 826530"/>
              <a:gd name="connsiteX10330" fmla="*/ 679158 w 891448"/>
              <a:gd name="connsiteY10330" fmla="*/ 579793 h 826530"/>
              <a:gd name="connsiteX10331" fmla="*/ 679233 w 891448"/>
              <a:gd name="connsiteY10331" fmla="*/ 578544 h 826530"/>
              <a:gd name="connsiteX10332" fmla="*/ 678344 w 891448"/>
              <a:gd name="connsiteY10332" fmla="*/ 576986 h 826530"/>
              <a:gd name="connsiteX10333" fmla="*/ 676642 w 891448"/>
              <a:gd name="connsiteY10333" fmla="*/ 576913 h 826530"/>
              <a:gd name="connsiteX10334" fmla="*/ 676569 w 891448"/>
              <a:gd name="connsiteY10334" fmla="*/ 575664 h 826530"/>
              <a:gd name="connsiteX10335" fmla="*/ 677897 w 891448"/>
              <a:gd name="connsiteY10335" fmla="*/ 572563 h 826530"/>
              <a:gd name="connsiteX10336" fmla="*/ 678935 w 891448"/>
              <a:gd name="connsiteY10336" fmla="*/ 572034 h 826530"/>
              <a:gd name="connsiteX10337" fmla="*/ 680113 w 891448"/>
              <a:gd name="connsiteY10337" fmla="*/ 573298 h 826530"/>
              <a:gd name="connsiteX10338" fmla="*/ 679968 w 891448"/>
              <a:gd name="connsiteY10338" fmla="*/ 571373 h 826530"/>
              <a:gd name="connsiteX10339" fmla="*/ 681224 w 891448"/>
              <a:gd name="connsiteY10339" fmla="*/ 570491 h 826530"/>
              <a:gd name="connsiteX10340" fmla="*/ 681445 w 891448"/>
              <a:gd name="connsiteY10340" fmla="*/ 568933 h 826530"/>
              <a:gd name="connsiteX10341" fmla="*/ 683660 w 891448"/>
              <a:gd name="connsiteY10341" fmla="*/ 566494 h 826530"/>
              <a:gd name="connsiteX10342" fmla="*/ 684623 w 891448"/>
              <a:gd name="connsiteY10342" fmla="*/ 564789 h 826530"/>
              <a:gd name="connsiteX10343" fmla="*/ 684181 w 891448"/>
              <a:gd name="connsiteY10343" fmla="*/ 563394 h 826530"/>
              <a:gd name="connsiteX10344" fmla="*/ 685954 w 891448"/>
              <a:gd name="connsiteY10344" fmla="*/ 561028 h 826530"/>
              <a:gd name="connsiteX10345" fmla="*/ 688020 w 891448"/>
              <a:gd name="connsiteY10345" fmla="*/ 560352 h 826530"/>
              <a:gd name="connsiteX10346" fmla="*/ 688836 w 891448"/>
              <a:gd name="connsiteY10346" fmla="*/ 561175 h 826530"/>
              <a:gd name="connsiteX10347" fmla="*/ 687208 w 891448"/>
              <a:gd name="connsiteY10347" fmla="*/ 562571 h 826530"/>
              <a:gd name="connsiteX10348" fmla="*/ 688984 w 891448"/>
              <a:gd name="connsiteY10348" fmla="*/ 561836 h 826530"/>
              <a:gd name="connsiteX10349" fmla="*/ 689647 w 891448"/>
              <a:gd name="connsiteY10349" fmla="*/ 562732 h 826530"/>
              <a:gd name="connsiteX10350" fmla="*/ 688391 w 891448"/>
              <a:gd name="connsiteY10350" fmla="*/ 563614 h 826530"/>
              <a:gd name="connsiteX10351" fmla="*/ 688169 w 891448"/>
              <a:gd name="connsiteY10351" fmla="*/ 565010 h 826530"/>
              <a:gd name="connsiteX10352" fmla="*/ 689499 w 891448"/>
              <a:gd name="connsiteY10352" fmla="*/ 565906 h 826530"/>
              <a:gd name="connsiteX10353" fmla="*/ 688316 w 891448"/>
              <a:gd name="connsiteY10353" fmla="*/ 567523 h 826530"/>
              <a:gd name="connsiteX10354" fmla="*/ 687208 w 891448"/>
              <a:gd name="connsiteY10354" fmla="*/ 567743 h 826530"/>
              <a:gd name="connsiteX10355" fmla="*/ 687134 w 891448"/>
              <a:gd name="connsiteY10355" fmla="*/ 568199 h 826530"/>
              <a:gd name="connsiteX10356" fmla="*/ 688391 w 891448"/>
              <a:gd name="connsiteY10356" fmla="*/ 568493 h 826530"/>
              <a:gd name="connsiteX10357" fmla="*/ 689647 w 891448"/>
              <a:gd name="connsiteY10357" fmla="*/ 568713 h 826530"/>
              <a:gd name="connsiteX10358" fmla="*/ 689056 w 891448"/>
              <a:gd name="connsiteY10358" fmla="*/ 570403 h 826530"/>
              <a:gd name="connsiteX10359" fmla="*/ 688463 w 891448"/>
              <a:gd name="connsiteY10359" fmla="*/ 571226 h 826530"/>
              <a:gd name="connsiteX10360" fmla="*/ 689942 w 891448"/>
              <a:gd name="connsiteY10360" fmla="*/ 571152 h 826530"/>
              <a:gd name="connsiteX10361" fmla="*/ 690091 w 891448"/>
              <a:gd name="connsiteY10361" fmla="*/ 572916 h 826530"/>
              <a:gd name="connsiteX10362" fmla="*/ 688764 w 891448"/>
              <a:gd name="connsiteY10362" fmla="*/ 573812 h 826530"/>
              <a:gd name="connsiteX10363" fmla="*/ 689206 w 891448"/>
              <a:gd name="connsiteY10363" fmla="*/ 575810 h 826530"/>
              <a:gd name="connsiteX10364" fmla="*/ 691096 w 891448"/>
              <a:gd name="connsiteY10364" fmla="*/ 577559 h 826530"/>
              <a:gd name="connsiteX10365" fmla="*/ 691241 w 891448"/>
              <a:gd name="connsiteY10365" fmla="*/ 580116 h 826530"/>
              <a:gd name="connsiteX10366" fmla="*/ 690463 w 891448"/>
              <a:gd name="connsiteY10366" fmla="*/ 580895 h 826530"/>
              <a:gd name="connsiteX10367" fmla="*/ 689466 w 891448"/>
              <a:gd name="connsiteY10367" fmla="*/ 580043 h 826530"/>
              <a:gd name="connsiteX10368" fmla="*/ 688095 w 891448"/>
              <a:gd name="connsiteY10368" fmla="*/ 580601 h 826530"/>
              <a:gd name="connsiteX10369" fmla="*/ 689466 w 891448"/>
              <a:gd name="connsiteY10369" fmla="*/ 581820 h 826530"/>
              <a:gd name="connsiteX10370" fmla="*/ 689909 w 891448"/>
              <a:gd name="connsiteY10370" fmla="*/ 583040 h 826530"/>
              <a:gd name="connsiteX10371" fmla="*/ 690761 w 891448"/>
              <a:gd name="connsiteY10371" fmla="*/ 583040 h 826530"/>
              <a:gd name="connsiteX10372" fmla="*/ 692056 w 891448"/>
              <a:gd name="connsiteY10372" fmla="*/ 581747 h 826530"/>
              <a:gd name="connsiteX10373" fmla="*/ 692279 w 891448"/>
              <a:gd name="connsiteY10373" fmla="*/ 583158 h 826530"/>
              <a:gd name="connsiteX10374" fmla="*/ 693685 w 891448"/>
              <a:gd name="connsiteY10374" fmla="*/ 584010 h 826530"/>
              <a:gd name="connsiteX10375" fmla="*/ 692169 w 891448"/>
              <a:gd name="connsiteY10375" fmla="*/ 586538 h 826530"/>
              <a:gd name="connsiteX10376" fmla="*/ 690354 w 891448"/>
              <a:gd name="connsiteY10376" fmla="*/ 587081 h 826530"/>
              <a:gd name="connsiteX10377" fmla="*/ 688204 w 891448"/>
              <a:gd name="connsiteY10377" fmla="*/ 586685 h 826530"/>
              <a:gd name="connsiteX10378" fmla="*/ 687171 w 891448"/>
              <a:gd name="connsiteY10378" fmla="*/ 587934 h 826530"/>
              <a:gd name="connsiteX10379" fmla="*/ 688724 w 891448"/>
              <a:gd name="connsiteY10379" fmla="*/ 588859 h 826530"/>
              <a:gd name="connsiteX10380" fmla="*/ 693428 w 891448"/>
              <a:gd name="connsiteY10380" fmla="*/ 587566 h 826530"/>
              <a:gd name="connsiteX10381" fmla="*/ 694981 w 891448"/>
              <a:gd name="connsiteY10381" fmla="*/ 587904 h 826530"/>
              <a:gd name="connsiteX10382" fmla="*/ 694391 w 891448"/>
              <a:gd name="connsiteY10382" fmla="*/ 589726 h 826530"/>
              <a:gd name="connsiteX10383" fmla="*/ 692604 w 891448"/>
              <a:gd name="connsiteY10383" fmla="*/ 591769 h 826530"/>
              <a:gd name="connsiteX10384" fmla="*/ 694080 w 891448"/>
              <a:gd name="connsiteY10384" fmla="*/ 592430 h 826530"/>
              <a:gd name="connsiteX10385" fmla="*/ 695781 w 891448"/>
              <a:gd name="connsiteY10385" fmla="*/ 591401 h 826530"/>
              <a:gd name="connsiteX10386" fmla="*/ 695781 w 891448"/>
              <a:gd name="connsiteY10386" fmla="*/ 593694 h 826530"/>
              <a:gd name="connsiteX10387" fmla="*/ 694080 w 891448"/>
              <a:gd name="connsiteY10387" fmla="*/ 596133 h 826530"/>
              <a:gd name="connsiteX10388" fmla="*/ 690902 w 891448"/>
              <a:gd name="connsiteY10388" fmla="*/ 596133 h 826530"/>
              <a:gd name="connsiteX10389" fmla="*/ 689425 w 891448"/>
              <a:gd name="connsiteY10389" fmla="*/ 595016 h 826530"/>
              <a:gd name="connsiteX10390" fmla="*/ 688614 w 891448"/>
              <a:gd name="connsiteY10390" fmla="*/ 596427 h 826530"/>
              <a:gd name="connsiteX10391" fmla="*/ 689056 w 891448"/>
              <a:gd name="connsiteY10391" fmla="*/ 597823 h 826530"/>
              <a:gd name="connsiteX10392" fmla="*/ 688316 w 891448"/>
              <a:gd name="connsiteY10392" fmla="*/ 599454 h 826530"/>
              <a:gd name="connsiteX10393" fmla="*/ 691125 w 891448"/>
              <a:gd name="connsiteY10393" fmla="*/ 598190 h 826530"/>
              <a:gd name="connsiteX10394" fmla="*/ 694305 w 891448"/>
              <a:gd name="connsiteY10394" fmla="*/ 598279 h 826530"/>
              <a:gd name="connsiteX10395" fmla="*/ 696521 w 891448"/>
              <a:gd name="connsiteY10395" fmla="*/ 597309 h 826530"/>
              <a:gd name="connsiteX10396" fmla="*/ 697112 w 891448"/>
              <a:gd name="connsiteY10396" fmla="*/ 597897 h 826530"/>
              <a:gd name="connsiteX10397" fmla="*/ 695929 w 891448"/>
              <a:gd name="connsiteY10397" fmla="*/ 599234 h 826530"/>
              <a:gd name="connsiteX10398" fmla="*/ 695929 w 891448"/>
              <a:gd name="connsiteY10398" fmla="*/ 600189 h 826530"/>
              <a:gd name="connsiteX10399" fmla="*/ 694155 w 891448"/>
              <a:gd name="connsiteY10399" fmla="*/ 601306 h 826530"/>
              <a:gd name="connsiteX10400" fmla="*/ 692233 w 891448"/>
              <a:gd name="connsiteY10400" fmla="*/ 601306 h 826530"/>
              <a:gd name="connsiteX10401" fmla="*/ 689280 w 891448"/>
              <a:gd name="connsiteY10401" fmla="*/ 604921 h 826530"/>
              <a:gd name="connsiteX10402" fmla="*/ 692532 w 891448"/>
              <a:gd name="connsiteY10402" fmla="*/ 603436 h 826530"/>
              <a:gd name="connsiteX10403" fmla="*/ 694748 w 891448"/>
              <a:gd name="connsiteY10403" fmla="*/ 603436 h 826530"/>
              <a:gd name="connsiteX10404" fmla="*/ 696224 w 891448"/>
              <a:gd name="connsiteY10404" fmla="*/ 602922 h 826530"/>
              <a:gd name="connsiteX10405" fmla="*/ 698073 w 891448"/>
              <a:gd name="connsiteY10405" fmla="*/ 603289 h 826530"/>
              <a:gd name="connsiteX10406" fmla="*/ 698073 w 891448"/>
              <a:gd name="connsiteY10406" fmla="*/ 605141 h 826530"/>
              <a:gd name="connsiteX10407" fmla="*/ 696445 w 891448"/>
              <a:gd name="connsiteY10407" fmla="*/ 605361 h 826530"/>
              <a:gd name="connsiteX10408" fmla="*/ 694304 w 891448"/>
              <a:gd name="connsiteY10408" fmla="*/ 606772 h 826530"/>
              <a:gd name="connsiteX10409" fmla="*/ 693712 w 891448"/>
              <a:gd name="connsiteY10409" fmla="*/ 608771 h 826530"/>
              <a:gd name="connsiteX10410" fmla="*/ 694968 w 891448"/>
              <a:gd name="connsiteY10410" fmla="*/ 607507 h 826530"/>
              <a:gd name="connsiteX10411" fmla="*/ 696887 w 891448"/>
              <a:gd name="connsiteY10411" fmla="*/ 608095 h 826530"/>
              <a:gd name="connsiteX10412" fmla="*/ 697998 w 891448"/>
              <a:gd name="connsiteY10412" fmla="*/ 606846 h 826530"/>
              <a:gd name="connsiteX10413" fmla="*/ 699919 w 891448"/>
              <a:gd name="connsiteY10413" fmla="*/ 608609 h 826530"/>
              <a:gd name="connsiteX10414" fmla="*/ 700881 w 891448"/>
              <a:gd name="connsiteY10414" fmla="*/ 612018 h 826530"/>
              <a:gd name="connsiteX10415" fmla="*/ 698811 w 891448"/>
              <a:gd name="connsiteY10415" fmla="*/ 613723 h 826530"/>
              <a:gd name="connsiteX10416" fmla="*/ 697409 w 891448"/>
              <a:gd name="connsiteY10416" fmla="*/ 613194 h 826530"/>
              <a:gd name="connsiteX10417" fmla="*/ 696371 w 891448"/>
              <a:gd name="connsiteY10417" fmla="*/ 614090 h 826530"/>
              <a:gd name="connsiteX10418" fmla="*/ 694376 w 891448"/>
              <a:gd name="connsiteY10418" fmla="*/ 614090 h 826530"/>
              <a:gd name="connsiteX10419" fmla="*/ 695856 w 891448"/>
              <a:gd name="connsiteY10419" fmla="*/ 615412 h 826530"/>
              <a:gd name="connsiteX10420" fmla="*/ 697257 w 891448"/>
              <a:gd name="connsiteY10420" fmla="*/ 615119 h 826530"/>
              <a:gd name="connsiteX10421" fmla="*/ 698145 w 891448"/>
              <a:gd name="connsiteY10421" fmla="*/ 615706 h 826530"/>
              <a:gd name="connsiteX10422" fmla="*/ 700364 w 891448"/>
              <a:gd name="connsiteY10422" fmla="*/ 615780 h 826530"/>
              <a:gd name="connsiteX10423" fmla="*/ 701251 w 891448"/>
              <a:gd name="connsiteY10423" fmla="*/ 616676 h 826530"/>
              <a:gd name="connsiteX10424" fmla="*/ 700661 w 891448"/>
              <a:gd name="connsiteY10424" fmla="*/ 618293 h 826530"/>
              <a:gd name="connsiteX10425" fmla="*/ 699256 w 891448"/>
              <a:gd name="connsiteY10425" fmla="*/ 619263 h 826530"/>
              <a:gd name="connsiteX10426" fmla="*/ 701103 w 891448"/>
              <a:gd name="connsiteY10426" fmla="*/ 619924 h 826530"/>
              <a:gd name="connsiteX10427" fmla="*/ 702583 w 891448"/>
              <a:gd name="connsiteY10427" fmla="*/ 619630 h 826530"/>
              <a:gd name="connsiteX10428" fmla="*/ 704502 w 891448"/>
              <a:gd name="connsiteY10428" fmla="*/ 621320 h 826530"/>
              <a:gd name="connsiteX10429" fmla="*/ 704058 w 891448"/>
              <a:gd name="connsiteY10429" fmla="*/ 623098 h 826530"/>
              <a:gd name="connsiteX10430" fmla="*/ 702508 w 891448"/>
              <a:gd name="connsiteY10430" fmla="*/ 623921 h 826530"/>
              <a:gd name="connsiteX10431" fmla="*/ 699995 w 891448"/>
              <a:gd name="connsiteY10431" fmla="*/ 625978 h 826530"/>
              <a:gd name="connsiteX10432" fmla="*/ 698442 w 891448"/>
              <a:gd name="connsiteY10432" fmla="*/ 625390 h 826530"/>
              <a:gd name="connsiteX10433" fmla="*/ 697854 w 891448"/>
              <a:gd name="connsiteY10433" fmla="*/ 626272 h 826530"/>
              <a:gd name="connsiteX10434" fmla="*/ 699698 w 891448"/>
              <a:gd name="connsiteY10434" fmla="*/ 627095 h 826530"/>
              <a:gd name="connsiteX10435" fmla="*/ 699844 w 891448"/>
              <a:gd name="connsiteY10435" fmla="*/ 628344 h 826530"/>
              <a:gd name="connsiteX10436" fmla="*/ 697703 w 891448"/>
              <a:gd name="connsiteY10436" fmla="*/ 628564 h 826530"/>
              <a:gd name="connsiteX10437" fmla="*/ 695041 w 891448"/>
              <a:gd name="connsiteY10437" fmla="*/ 627021 h 826530"/>
              <a:gd name="connsiteX10438" fmla="*/ 692161 w 891448"/>
              <a:gd name="connsiteY10438" fmla="*/ 627095 h 826530"/>
              <a:gd name="connsiteX10439" fmla="*/ 694818 w 891448"/>
              <a:gd name="connsiteY10439" fmla="*/ 628564 h 826530"/>
              <a:gd name="connsiteX10440" fmla="*/ 694893 w 891448"/>
              <a:gd name="connsiteY10440" fmla="*/ 630489 h 826530"/>
              <a:gd name="connsiteX10441" fmla="*/ 696964 w 891448"/>
              <a:gd name="connsiteY10441" fmla="*/ 632414 h 826530"/>
              <a:gd name="connsiteX10442" fmla="*/ 697853 w 891448"/>
              <a:gd name="connsiteY10442" fmla="*/ 633590 h 826530"/>
              <a:gd name="connsiteX10443" fmla="*/ 697481 w 891448"/>
              <a:gd name="connsiteY10443" fmla="*/ 634560 h 826530"/>
              <a:gd name="connsiteX10444" fmla="*/ 695262 w 891448"/>
              <a:gd name="connsiteY10444" fmla="*/ 634854 h 826530"/>
              <a:gd name="connsiteX10445" fmla="*/ 694448 w 891448"/>
              <a:gd name="connsiteY10445" fmla="*/ 636029 h 826530"/>
              <a:gd name="connsiteX10446" fmla="*/ 691641 w 891448"/>
              <a:gd name="connsiteY10446" fmla="*/ 635809 h 826530"/>
              <a:gd name="connsiteX10447" fmla="*/ 695262 w 891448"/>
              <a:gd name="connsiteY10447" fmla="*/ 636852 h 826530"/>
              <a:gd name="connsiteX10448" fmla="*/ 696592 w 891448"/>
              <a:gd name="connsiteY10448" fmla="*/ 636543 h 826530"/>
              <a:gd name="connsiteX10449" fmla="*/ 696815 w 891448"/>
              <a:gd name="connsiteY10449" fmla="*/ 635809 h 826530"/>
              <a:gd name="connsiteX10450" fmla="*/ 699622 w 891448"/>
              <a:gd name="connsiteY10450" fmla="*/ 635221 h 826530"/>
              <a:gd name="connsiteX10451" fmla="*/ 700733 w 891448"/>
              <a:gd name="connsiteY10451" fmla="*/ 635441 h 826530"/>
              <a:gd name="connsiteX10452" fmla="*/ 700733 w 891448"/>
              <a:gd name="connsiteY10452" fmla="*/ 636852 h 826530"/>
              <a:gd name="connsiteX10453" fmla="*/ 701547 w 891448"/>
              <a:gd name="connsiteY10453" fmla="*/ 637807 h 826530"/>
              <a:gd name="connsiteX10454" fmla="*/ 700584 w 891448"/>
              <a:gd name="connsiteY10454" fmla="*/ 638689 h 826530"/>
              <a:gd name="connsiteX10455" fmla="*/ 701841 w 891448"/>
              <a:gd name="connsiteY10455" fmla="*/ 638836 h 826530"/>
              <a:gd name="connsiteX10456" fmla="*/ 702212 w 891448"/>
              <a:gd name="connsiteY10456" fmla="*/ 639424 h 826530"/>
              <a:gd name="connsiteX10457" fmla="*/ 701841 w 891448"/>
              <a:gd name="connsiteY10457" fmla="*/ 640981 h 826530"/>
              <a:gd name="connsiteX10458" fmla="*/ 702433 w 891448"/>
              <a:gd name="connsiteY10458" fmla="*/ 641716 h 826530"/>
              <a:gd name="connsiteX10459" fmla="*/ 704355 w 891448"/>
              <a:gd name="connsiteY10459" fmla="*/ 640467 h 826530"/>
              <a:gd name="connsiteX10460" fmla="*/ 705018 w 891448"/>
              <a:gd name="connsiteY10460" fmla="*/ 640834 h 826530"/>
              <a:gd name="connsiteX10461" fmla="*/ 706349 w 891448"/>
              <a:gd name="connsiteY10461" fmla="*/ 641202 h 826530"/>
              <a:gd name="connsiteX10462" fmla="*/ 706201 w 891448"/>
              <a:gd name="connsiteY10462" fmla="*/ 643788 h 826530"/>
              <a:gd name="connsiteX10463" fmla="*/ 705461 w 891448"/>
              <a:gd name="connsiteY10463" fmla="*/ 644978 h 826530"/>
              <a:gd name="connsiteX10464" fmla="*/ 705461 w 891448"/>
              <a:gd name="connsiteY10464" fmla="*/ 645933 h 826530"/>
              <a:gd name="connsiteX10465" fmla="*/ 706424 w 891448"/>
              <a:gd name="connsiteY10465" fmla="*/ 645786 h 826530"/>
              <a:gd name="connsiteX10466" fmla="*/ 708415 w 891448"/>
              <a:gd name="connsiteY10466" fmla="*/ 643053 h 826530"/>
              <a:gd name="connsiteX10467" fmla="*/ 708859 w 891448"/>
              <a:gd name="connsiteY10467" fmla="*/ 643347 h 826530"/>
              <a:gd name="connsiteX10468" fmla="*/ 708565 w 891448"/>
              <a:gd name="connsiteY10468" fmla="*/ 645052 h 826530"/>
              <a:gd name="connsiteX10469" fmla="*/ 709746 w 891448"/>
              <a:gd name="connsiteY10469" fmla="*/ 646374 h 826530"/>
              <a:gd name="connsiteX10470" fmla="*/ 707307 w 891448"/>
              <a:gd name="connsiteY10470" fmla="*/ 647932 h 826530"/>
              <a:gd name="connsiteX10471" fmla="*/ 704207 w 891448"/>
              <a:gd name="connsiteY10471" fmla="*/ 652002 h 826530"/>
              <a:gd name="connsiteX10472" fmla="*/ 702433 w 891448"/>
              <a:gd name="connsiteY10472" fmla="*/ 653398 h 826530"/>
              <a:gd name="connsiteX10473" fmla="*/ 700287 w 891448"/>
              <a:gd name="connsiteY10473" fmla="*/ 652811 h 826530"/>
              <a:gd name="connsiteX10474" fmla="*/ 702282 w 891448"/>
              <a:gd name="connsiteY10474" fmla="*/ 653986 h 826530"/>
              <a:gd name="connsiteX10475" fmla="*/ 704055 w 891448"/>
              <a:gd name="connsiteY10475" fmla="*/ 653472 h 826530"/>
              <a:gd name="connsiteX10476" fmla="*/ 707826 w 891448"/>
              <a:gd name="connsiteY10476" fmla="*/ 649842 h 826530"/>
              <a:gd name="connsiteX10477" fmla="*/ 709303 w 891448"/>
              <a:gd name="connsiteY10477" fmla="*/ 649842 h 826530"/>
              <a:gd name="connsiteX10478" fmla="*/ 709378 w 891448"/>
              <a:gd name="connsiteY10478" fmla="*/ 650959 h 826530"/>
              <a:gd name="connsiteX10479" fmla="*/ 707677 w 891448"/>
              <a:gd name="connsiteY10479" fmla="*/ 652223 h 826530"/>
              <a:gd name="connsiteX10480" fmla="*/ 706718 w 891448"/>
              <a:gd name="connsiteY10480" fmla="*/ 654060 h 826530"/>
              <a:gd name="connsiteX10481" fmla="*/ 707751 w 891448"/>
              <a:gd name="connsiteY10481" fmla="*/ 654427 h 826530"/>
              <a:gd name="connsiteX10482" fmla="*/ 709821 w 891448"/>
              <a:gd name="connsiteY10482" fmla="*/ 652061 h 826530"/>
              <a:gd name="connsiteX10483" fmla="*/ 711595 w 891448"/>
              <a:gd name="connsiteY10483" fmla="*/ 650004 h 826530"/>
              <a:gd name="connsiteX10484" fmla="*/ 713814 w 891448"/>
              <a:gd name="connsiteY10484" fmla="*/ 649622 h 826530"/>
              <a:gd name="connsiteX10485" fmla="*/ 713814 w 891448"/>
              <a:gd name="connsiteY10485" fmla="*/ 650518 h 826530"/>
              <a:gd name="connsiteX10486" fmla="*/ 712261 w 891448"/>
              <a:gd name="connsiteY10486" fmla="*/ 651400 h 826530"/>
              <a:gd name="connsiteX10487" fmla="*/ 711373 w 891448"/>
              <a:gd name="connsiteY10487" fmla="*/ 652282 h 826530"/>
              <a:gd name="connsiteX10488" fmla="*/ 712037 w 891448"/>
              <a:gd name="connsiteY10488" fmla="*/ 652722 h 826530"/>
              <a:gd name="connsiteX10489" fmla="*/ 714771 w 891448"/>
              <a:gd name="connsiteY10489" fmla="*/ 651547 h 826530"/>
              <a:gd name="connsiteX10490" fmla="*/ 715658 w 891448"/>
              <a:gd name="connsiteY10490" fmla="*/ 652355 h 826530"/>
              <a:gd name="connsiteX10491" fmla="*/ 712703 w 891448"/>
              <a:gd name="connsiteY10491" fmla="*/ 654574 h 826530"/>
              <a:gd name="connsiteX10492" fmla="*/ 711450 w 891448"/>
              <a:gd name="connsiteY10492" fmla="*/ 656132 h 826530"/>
              <a:gd name="connsiteX10493" fmla="*/ 712408 w 891448"/>
              <a:gd name="connsiteY10493" fmla="*/ 656352 h 826530"/>
              <a:gd name="connsiteX10494" fmla="*/ 714036 w 891448"/>
              <a:gd name="connsiteY10494" fmla="*/ 655029 h 826530"/>
              <a:gd name="connsiteX10495" fmla="*/ 717877 w 891448"/>
              <a:gd name="connsiteY10495" fmla="*/ 651694 h 826530"/>
              <a:gd name="connsiteX10496" fmla="*/ 718616 w 891448"/>
              <a:gd name="connsiteY10496" fmla="*/ 651988 h 826530"/>
              <a:gd name="connsiteX10497" fmla="*/ 717583 w 891448"/>
              <a:gd name="connsiteY10497" fmla="*/ 652884 h 826530"/>
              <a:gd name="connsiteX10498" fmla="*/ 717360 w 891448"/>
              <a:gd name="connsiteY10498" fmla="*/ 653913 h 826530"/>
              <a:gd name="connsiteX10499" fmla="*/ 720169 w 891448"/>
              <a:gd name="connsiteY10499" fmla="*/ 651988 h 826530"/>
              <a:gd name="connsiteX10500" fmla="*/ 719873 w 891448"/>
              <a:gd name="connsiteY10500" fmla="*/ 653031 h 826530"/>
              <a:gd name="connsiteX10501" fmla="*/ 719799 w 891448"/>
              <a:gd name="connsiteY10501" fmla="*/ 656278 h 826530"/>
              <a:gd name="connsiteX10502" fmla="*/ 718616 w 891448"/>
              <a:gd name="connsiteY10502" fmla="*/ 656646 h 826530"/>
              <a:gd name="connsiteX10503" fmla="*/ 718912 w 891448"/>
              <a:gd name="connsiteY10503" fmla="*/ 657910 h 826530"/>
              <a:gd name="connsiteX10504" fmla="*/ 721127 w 891448"/>
              <a:gd name="connsiteY10504" fmla="*/ 657616 h 826530"/>
              <a:gd name="connsiteX10505" fmla="*/ 723495 w 891448"/>
              <a:gd name="connsiteY10505" fmla="*/ 659012 h 826530"/>
              <a:gd name="connsiteX10506" fmla="*/ 725048 w 891448"/>
              <a:gd name="connsiteY10506" fmla="*/ 657160 h 826530"/>
              <a:gd name="connsiteX10507" fmla="*/ 727928 w 891448"/>
              <a:gd name="connsiteY10507" fmla="*/ 656425 h 826530"/>
              <a:gd name="connsiteX10508" fmla="*/ 729258 w 891448"/>
              <a:gd name="connsiteY10508" fmla="*/ 656940 h 826530"/>
              <a:gd name="connsiteX10509" fmla="*/ 728300 w 891448"/>
              <a:gd name="connsiteY10509" fmla="*/ 658865 h 826530"/>
              <a:gd name="connsiteX10510" fmla="*/ 727039 w 891448"/>
              <a:gd name="connsiteY10510" fmla="*/ 658865 h 826530"/>
              <a:gd name="connsiteX10511" fmla="*/ 726303 w 891448"/>
              <a:gd name="connsiteY10511" fmla="*/ 659673 h 826530"/>
              <a:gd name="connsiteX10512" fmla="*/ 731183 w 891448"/>
              <a:gd name="connsiteY10512" fmla="*/ 661084 h 826530"/>
              <a:gd name="connsiteX10513" fmla="*/ 733102 w 891448"/>
              <a:gd name="connsiteY10513" fmla="*/ 662788 h 826530"/>
              <a:gd name="connsiteX10514" fmla="*/ 729850 w 891448"/>
              <a:gd name="connsiteY10514" fmla="*/ 663229 h 826530"/>
              <a:gd name="connsiteX10515" fmla="*/ 729850 w 891448"/>
              <a:gd name="connsiteY10515" fmla="*/ 663964 h 826530"/>
              <a:gd name="connsiteX10516" fmla="*/ 725861 w 891448"/>
              <a:gd name="connsiteY10516" fmla="*/ 664698 h 826530"/>
              <a:gd name="connsiteX10517" fmla="*/ 725049 w 891448"/>
              <a:gd name="connsiteY10517" fmla="*/ 663964 h 826530"/>
              <a:gd name="connsiteX10518" fmla="*/ 721868 w 891448"/>
              <a:gd name="connsiteY10518" fmla="*/ 665213 h 826530"/>
              <a:gd name="connsiteX10519" fmla="*/ 720169 w 891448"/>
              <a:gd name="connsiteY10519" fmla="*/ 667064 h 826530"/>
              <a:gd name="connsiteX10520" fmla="*/ 716252 w 891448"/>
              <a:gd name="connsiteY10520" fmla="*/ 667211 h 826530"/>
              <a:gd name="connsiteX10521" fmla="*/ 710931 w 891448"/>
              <a:gd name="connsiteY10521" fmla="*/ 668181 h 826530"/>
              <a:gd name="connsiteX10522" fmla="*/ 710634 w 891448"/>
              <a:gd name="connsiteY10522" fmla="*/ 669577 h 826530"/>
              <a:gd name="connsiteX10523" fmla="*/ 714550 w 891448"/>
              <a:gd name="connsiteY10523" fmla="*/ 668695 h 826530"/>
              <a:gd name="connsiteX10524" fmla="*/ 718469 w 891448"/>
              <a:gd name="connsiteY10524" fmla="*/ 667505 h 826530"/>
              <a:gd name="connsiteX10525" fmla="*/ 719799 w 891448"/>
              <a:gd name="connsiteY10525" fmla="*/ 667873 h 826530"/>
              <a:gd name="connsiteX10526" fmla="*/ 720093 w 891448"/>
              <a:gd name="connsiteY10526" fmla="*/ 668769 h 826530"/>
              <a:gd name="connsiteX10527" fmla="*/ 716178 w 891448"/>
              <a:gd name="connsiteY10527" fmla="*/ 669357 h 826530"/>
              <a:gd name="connsiteX10528" fmla="*/ 712408 w 891448"/>
              <a:gd name="connsiteY10528" fmla="*/ 670091 h 826530"/>
              <a:gd name="connsiteX10529" fmla="*/ 709010 w 891448"/>
              <a:gd name="connsiteY10529" fmla="*/ 671869 h 826530"/>
              <a:gd name="connsiteX10530" fmla="*/ 707679 w 891448"/>
              <a:gd name="connsiteY10530" fmla="*/ 673118 h 826530"/>
              <a:gd name="connsiteX10531" fmla="*/ 705315 w 891448"/>
              <a:gd name="connsiteY10531" fmla="*/ 673207 h 826530"/>
              <a:gd name="connsiteX10532" fmla="*/ 705018 w 891448"/>
              <a:gd name="connsiteY10532" fmla="*/ 675044 h 826530"/>
              <a:gd name="connsiteX10533" fmla="*/ 704207 w 891448"/>
              <a:gd name="connsiteY10533" fmla="*/ 676087 h 826530"/>
              <a:gd name="connsiteX10534" fmla="*/ 700583 w 891448"/>
              <a:gd name="connsiteY10534" fmla="*/ 673647 h 826530"/>
              <a:gd name="connsiteX10535" fmla="*/ 698440 w 891448"/>
              <a:gd name="connsiteY10535" fmla="*/ 669945 h 826530"/>
              <a:gd name="connsiteX10536" fmla="*/ 698605 w 891448"/>
              <a:gd name="connsiteY10536" fmla="*/ 671664 h 826530"/>
              <a:gd name="connsiteX10537" fmla="*/ 698014 w 891448"/>
              <a:gd name="connsiteY10537" fmla="*/ 672692 h 826530"/>
              <a:gd name="connsiteX10538" fmla="*/ 699535 w 891448"/>
              <a:gd name="connsiteY10538" fmla="*/ 673368 h 826530"/>
              <a:gd name="connsiteX10539" fmla="*/ 699919 w 891448"/>
              <a:gd name="connsiteY10539" fmla="*/ 674235 h 826530"/>
              <a:gd name="connsiteX10540" fmla="*/ 703986 w 891448"/>
              <a:gd name="connsiteY10540" fmla="*/ 677645 h 826530"/>
              <a:gd name="connsiteX10541" fmla="*/ 703391 w 891448"/>
              <a:gd name="connsiteY10541" fmla="*/ 678894 h 826530"/>
              <a:gd name="connsiteX10542" fmla="*/ 702212 w 891448"/>
              <a:gd name="connsiteY10542" fmla="*/ 678526 h 826530"/>
              <a:gd name="connsiteX10543" fmla="*/ 700881 w 891448"/>
              <a:gd name="connsiteY10543" fmla="*/ 679702 h 826530"/>
              <a:gd name="connsiteX10544" fmla="*/ 701692 w 891448"/>
              <a:gd name="connsiteY10544" fmla="*/ 681259 h 826530"/>
              <a:gd name="connsiteX10545" fmla="*/ 702727 w 891448"/>
              <a:gd name="connsiteY10545" fmla="*/ 681480 h 826530"/>
              <a:gd name="connsiteX10546" fmla="*/ 703466 w 891448"/>
              <a:gd name="connsiteY10546" fmla="*/ 680598 h 826530"/>
              <a:gd name="connsiteX10547" fmla="*/ 704797 w 891448"/>
              <a:gd name="connsiteY10547" fmla="*/ 680672 h 826530"/>
              <a:gd name="connsiteX10548" fmla="*/ 706496 w 891448"/>
              <a:gd name="connsiteY10548" fmla="*/ 677116 h 826530"/>
              <a:gd name="connsiteX10549" fmla="*/ 709526 w 891448"/>
              <a:gd name="connsiteY10549" fmla="*/ 677262 h 826530"/>
              <a:gd name="connsiteX10550" fmla="*/ 711671 w 891448"/>
              <a:gd name="connsiteY10550" fmla="*/ 675426 h 826530"/>
              <a:gd name="connsiteX10551" fmla="*/ 713220 w 891448"/>
              <a:gd name="connsiteY10551" fmla="*/ 675264 h 826530"/>
              <a:gd name="connsiteX10552" fmla="*/ 714037 w 891448"/>
              <a:gd name="connsiteY10552" fmla="*/ 673354 h 826530"/>
              <a:gd name="connsiteX10553" fmla="*/ 716031 w 891448"/>
              <a:gd name="connsiteY10553" fmla="*/ 671135 h 826530"/>
              <a:gd name="connsiteX10554" fmla="*/ 718396 w 891448"/>
              <a:gd name="connsiteY10554" fmla="*/ 670841 h 826530"/>
              <a:gd name="connsiteX10555" fmla="*/ 721648 w 891448"/>
              <a:gd name="connsiteY10555" fmla="*/ 669430 h 826530"/>
              <a:gd name="connsiteX10556" fmla="*/ 724309 w 891448"/>
              <a:gd name="connsiteY10556" fmla="*/ 669724 h 826530"/>
              <a:gd name="connsiteX10557" fmla="*/ 726451 w 891448"/>
              <a:gd name="connsiteY10557" fmla="*/ 669577 h 826530"/>
              <a:gd name="connsiteX10558" fmla="*/ 725562 w 891448"/>
              <a:gd name="connsiteY10558" fmla="*/ 668989 h 826530"/>
              <a:gd name="connsiteX10559" fmla="*/ 723199 w 891448"/>
              <a:gd name="connsiteY10559" fmla="*/ 668989 h 826530"/>
              <a:gd name="connsiteX10560" fmla="*/ 722534 w 891448"/>
              <a:gd name="connsiteY10560" fmla="*/ 668402 h 826530"/>
              <a:gd name="connsiteX10561" fmla="*/ 724011 w 891448"/>
              <a:gd name="connsiteY10561" fmla="*/ 667799 h 826530"/>
              <a:gd name="connsiteX10562" fmla="*/ 728300 w 891448"/>
              <a:gd name="connsiteY10562" fmla="*/ 667285 h 826530"/>
              <a:gd name="connsiteX10563" fmla="*/ 731772 w 891448"/>
              <a:gd name="connsiteY10563" fmla="*/ 668181 h 826530"/>
              <a:gd name="connsiteX10564" fmla="*/ 733249 w 891448"/>
              <a:gd name="connsiteY10564" fmla="*/ 671429 h 826530"/>
              <a:gd name="connsiteX10565" fmla="*/ 732955 w 891448"/>
              <a:gd name="connsiteY10565" fmla="*/ 673280 h 826530"/>
              <a:gd name="connsiteX10566" fmla="*/ 730661 w 891448"/>
              <a:gd name="connsiteY10566" fmla="*/ 675337 h 826530"/>
              <a:gd name="connsiteX10567" fmla="*/ 729553 w 891448"/>
              <a:gd name="connsiteY10567" fmla="*/ 675426 h 826530"/>
              <a:gd name="connsiteX10568" fmla="*/ 728077 w 891448"/>
              <a:gd name="connsiteY10568" fmla="*/ 676968 h 826530"/>
              <a:gd name="connsiteX10569" fmla="*/ 730661 w 891448"/>
              <a:gd name="connsiteY10569" fmla="*/ 677116 h 826530"/>
              <a:gd name="connsiteX10570" fmla="*/ 731402 w 891448"/>
              <a:gd name="connsiteY10570" fmla="*/ 678820 h 826530"/>
              <a:gd name="connsiteX10571" fmla="*/ 732435 w 891448"/>
              <a:gd name="connsiteY10571" fmla="*/ 677865 h 826530"/>
              <a:gd name="connsiteX10572" fmla="*/ 733101 w 891448"/>
              <a:gd name="connsiteY10572" fmla="*/ 676087 h 826530"/>
              <a:gd name="connsiteX10573" fmla="*/ 736056 w 891448"/>
              <a:gd name="connsiteY10573" fmla="*/ 674529 h 826530"/>
              <a:gd name="connsiteX10574" fmla="*/ 738275 w 891448"/>
              <a:gd name="connsiteY10574" fmla="*/ 674603 h 826530"/>
              <a:gd name="connsiteX10575" fmla="*/ 738646 w 891448"/>
              <a:gd name="connsiteY10575" fmla="*/ 675426 h 826530"/>
              <a:gd name="connsiteX10576" fmla="*/ 737906 w 891448"/>
              <a:gd name="connsiteY10576" fmla="*/ 675719 h 826530"/>
              <a:gd name="connsiteX10577" fmla="*/ 737609 w 891448"/>
              <a:gd name="connsiteY10577" fmla="*/ 676968 h 826530"/>
              <a:gd name="connsiteX10578" fmla="*/ 740420 w 891448"/>
              <a:gd name="connsiteY10578" fmla="*/ 677116 h 826530"/>
              <a:gd name="connsiteX10579" fmla="*/ 743005 w 891448"/>
              <a:gd name="connsiteY10579" fmla="*/ 678306 h 826530"/>
              <a:gd name="connsiteX10580" fmla="*/ 743447 w 891448"/>
              <a:gd name="connsiteY10580" fmla="*/ 679481 h 826530"/>
              <a:gd name="connsiteX10581" fmla="*/ 741600 w 891448"/>
              <a:gd name="connsiteY10581" fmla="*/ 678526 h 826530"/>
              <a:gd name="connsiteX10582" fmla="*/ 740636 w 891448"/>
              <a:gd name="connsiteY10582" fmla="*/ 678820 h 826530"/>
              <a:gd name="connsiteX10583" fmla="*/ 741156 w 891448"/>
              <a:gd name="connsiteY10583" fmla="*/ 680657 h 826530"/>
              <a:gd name="connsiteX10584" fmla="*/ 743966 w 891448"/>
              <a:gd name="connsiteY10584" fmla="*/ 681847 h 826530"/>
              <a:gd name="connsiteX10585" fmla="*/ 744483 w 891448"/>
              <a:gd name="connsiteY10585" fmla="*/ 683331 h 826530"/>
              <a:gd name="connsiteX10586" fmla="*/ 742855 w 891448"/>
              <a:gd name="connsiteY10586" fmla="*/ 684654 h 826530"/>
              <a:gd name="connsiteX10587" fmla="*/ 741231 w 891448"/>
              <a:gd name="connsiteY10587" fmla="*/ 684139 h 826530"/>
              <a:gd name="connsiteX10588" fmla="*/ 739603 w 891448"/>
              <a:gd name="connsiteY10588" fmla="*/ 685609 h 826530"/>
              <a:gd name="connsiteX10589" fmla="*/ 742633 w 891448"/>
              <a:gd name="connsiteY10589" fmla="*/ 686579 h 826530"/>
              <a:gd name="connsiteX10590" fmla="*/ 741822 w 891448"/>
              <a:gd name="connsiteY10590" fmla="*/ 688504 h 826530"/>
              <a:gd name="connsiteX10591" fmla="*/ 740492 w 891448"/>
              <a:gd name="connsiteY10591" fmla="*/ 688945 h 826530"/>
              <a:gd name="connsiteX10592" fmla="*/ 739854 w 891448"/>
              <a:gd name="connsiteY10592" fmla="*/ 690723 h 826530"/>
              <a:gd name="connsiteX10593" fmla="*/ 738226 w 891448"/>
              <a:gd name="connsiteY10593" fmla="*/ 691575 h 826530"/>
              <a:gd name="connsiteX10594" fmla="*/ 735781 w 891448"/>
              <a:gd name="connsiteY10594" fmla="*/ 689988 h 826530"/>
              <a:gd name="connsiteX10595" fmla="*/ 736818 w 891448"/>
              <a:gd name="connsiteY10595" fmla="*/ 691619 h 826530"/>
              <a:gd name="connsiteX10596" fmla="*/ 739668 w 891448"/>
              <a:gd name="connsiteY10596" fmla="*/ 692868 h 826530"/>
              <a:gd name="connsiteX10597" fmla="*/ 741334 w 891448"/>
              <a:gd name="connsiteY10597" fmla="*/ 692721 h 826530"/>
              <a:gd name="connsiteX10598" fmla="*/ 742780 w 891448"/>
              <a:gd name="connsiteY10598" fmla="*/ 694352 h 826530"/>
              <a:gd name="connsiteX10599" fmla="*/ 741296 w 891448"/>
              <a:gd name="connsiteY10599" fmla="*/ 694837 h 826530"/>
              <a:gd name="connsiteX10600" fmla="*/ 739447 w 891448"/>
              <a:gd name="connsiteY10600" fmla="*/ 694543 h 826530"/>
              <a:gd name="connsiteX10601" fmla="*/ 738448 w 891448"/>
              <a:gd name="connsiteY10601" fmla="*/ 694617 h 826530"/>
              <a:gd name="connsiteX10602" fmla="*/ 739853 w 891448"/>
              <a:gd name="connsiteY10602" fmla="*/ 695763 h 826530"/>
              <a:gd name="connsiteX10603" fmla="*/ 741524 w 891448"/>
              <a:gd name="connsiteY10603" fmla="*/ 695293 h 826530"/>
              <a:gd name="connsiteX10604" fmla="*/ 742780 w 891448"/>
              <a:gd name="connsiteY10604" fmla="*/ 695969 h 826530"/>
              <a:gd name="connsiteX10605" fmla="*/ 741746 w 891448"/>
              <a:gd name="connsiteY10605" fmla="*/ 697879 h 826530"/>
              <a:gd name="connsiteX10606" fmla="*/ 741452 w 891448"/>
              <a:gd name="connsiteY10606" fmla="*/ 699730 h 826530"/>
              <a:gd name="connsiteX10607" fmla="*/ 739972 w 891448"/>
              <a:gd name="connsiteY10607" fmla="*/ 699804 h 826530"/>
              <a:gd name="connsiteX10608" fmla="*/ 739233 w 891448"/>
              <a:gd name="connsiteY10608" fmla="*/ 701435 h 826530"/>
              <a:gd name="connsiteX10609" fmla="*/ 736426 w 891448"/>
              <a:gd name="connsiteY10609" fmla="*/ 703507 h 826530"/>
              <a:gd name="connsiteX10610" fmla="*/ 734132 w 891448"/>
              <a:gd name="connsiteY10610" fmla="*/ 703654 h 826530"/>
              <a:gd name="connsiteX10611" fmla="*/ 732137 w 891448"/>
              <a:gd name="connsiteY10611" fmla="*/ 705344 h 826530"/>
              <a:gd name="connsiteX10612" fmla="*/ 731252 w 891448"/>
              <a:gd name="connsiteY10612" fmla="*/ 705344 h 826530"/>
              <a:gd name="connsiteX10613" fmla="*/ 729699 w 891448"/>
              <a:gd name="connsiteY10613" fmla="*/ 706975 h 826530"/>
              <a:gd name="connsiteX10614" fmla="*/ 728517 w 891448"/>
              <a:gd name="connsiteY10614" fmla="*/ 707049 h 826530"/>
              <a:gd name="connsiteX10615" fmla="*/ 728074 w 891448"/>
              <a:gd name="connsiteY10615" fmla="*/ 708151 h 826530"/>
              <a:gd name="connsiteX10616" fmla="*/ 726300 w 891448"/>
              <a:gd name="connsiteY10616" fmla="*/ 708444 h 826530"/>
              <a:gd name="connsiteX10617" fmla="*/ 725192 w 891448"/>
              <a:gd name="connsiteY10617" fmla="*/ 707342 h 826530"/>
              <a:gd name="connsiteX10618" fmla="*/ 723715 w 891448"/>
              <a:gd name="connsiteY10618" fmla="*/ 708224 h 826530"/>
              <a:gd name="connsiteX10619" fmla="*/ 722087 w 891448"/>
              <a:gd name="connsiteY10619" fmla="*/ 708004 h 826530"/>
              <a:gd name="connsiteX10620" fmla="*/ 721573 w 891448"/>
              <a:gd name="connsiteY10620" fmla="*/ 707269 h 826530"/>
              <a:gd name="connsiteX10621" fmla="*/ 719502 w 891448"/>
              <a:gd name="connsiteY10621" fmla="*/ 708738 h 826530"/>
              <a:gd name="connsiteX10622" fmla="*/ 717211 w 891448"/>
              <a:gd name="connsiteY10622" fmla="*/ 708444 h 826530"/>
              <a:gd name="connsiteX10623" fmla="*/ 716252 w 891448"/>
              <a:gd name="connsiteY10623" fmla="*/ 706975 h 826530"/>
              <a:gd name="connsiteX10624" fmla="*/ 715586 w 891448"/>
              <a:gd name="connsiteY10624" fmla="*/ 707563 h 826530"/>
              <a:gd name="connsiteX10625" fmla="*/ 715809 w 891448"/>
              <a:gd name="connsiteY10625" fmla="*/ 708827 h 826530"/>
              <a:gd name="connsiteX10626" fmla="*/ 713886 w 891448"/>
              <a:gd name="connsiteY10626" fmla="*/ 709267 h 826530"/>
              <a:gd name="connsiteX10627" fmla="*/ 711818 w 891448"/>
              <a:gd name="connsiteY10627" fmla="*/ 709120 h 826530"/>
              <a:gd name="connsiteX10628" fmla="*/ 711153 w 891448"/>
              <a:gd name="connsiteY10628" fmla="*/ 709929 h 826530"/>
              <a:gd name="connsiteX10629" fmla="*/ 711964 w 891448"/>
              <a:gd name="connsiteY10629" fmla="*/ 710222 h 826530"/>
              <a:gd name="connsiteX10630" fmla="*/ 711682 w 891448"/>
              <a:gd name="connsiteY10630" fmla="*/ 711457 h 826530"/>
              <a:gd name="connsiteX10631" fmla="*/ 710164 w 891448"/>
              <a:gd name="connsiteY10631" fmla="*/ 712868 h 826530"/>
              <a:gd name="connsiteX10632" fmla="*/ 708937 w 891448"/>
              <a:gd name="connsiteY10632" fmla="*/ 712662 h 826530"/>
              <a:gd name="connsiteX10633" fmla="*/ 708862 w 891448"/>
              <a:gd name="connsiteY10633" fmla="*/ 714440 h 826530"/>
              <a:gd name="connsiteX10634" fmla="*/ 707460 w 891448"/>
              <a:gd name="connsiteY10634" fmla="*/ 717320 h 826530"/>
              <a:gd name="connsiteX10635" fmla="*/ 705832 w 891448"/>
              <a:gd name="connsiteY10635" fmla="*/ 717026 h 826530"/>
              <a:gd name="connsiteX10636" fmla="*/ 705244 w 891448"/>
              <a:gd name="connsiteY10636" fmla="*/ 717908 h 826530"/>
              <a:gd name="connsiteX10637" fmla="*/ 703467 w 891448"/>
              <a:gd name="connsiteY10637" fmla="*/ 718878 h 826530"/>
              <a:gd name="connsiteX10638" fmla="*/ 702139 w 891448"/>
              <a:gd name="connsiteY10638" fmla="*/ 720861 h 826530"/>
              <a:gd name="connsiteX10639" fmla="*/ 701326 w 891448"/>
              <a:gd name="connsiteY10639" fmla="*/ 720568 h 826530"/>
              <a:gd name="connsiteX10640" fmla="*/ 700144 w 891448"/>
              <a:gd name="connsiteY10640" fmla="*/ 721317 h 826530"/>
              <a:gd name="connsiteX10641" fmla="*/ 698000 w 891448"/>
              <a:gd name="connsiteY10641" fmla="*/ 721243 h 826530"/>
              <a:gd name="connsiteX10642" fmla="*/ 697557 w 891448"/>
              <a:gd name="connsiteY10642" fmla="*/ 722566 h 826530"/>
              <a:gd name="connsiteX10643" fmla="*/ 695709 w 891448"/>
              <a:gd name="connsiteY10643" fmla="*/ 723374 h 826530"/>
              <a:gd name="connsiteX10644" fmla="*/ 694377 w 891448"/>
              <a:gd name="connsiteY10644" fmla="*/ 722566 h 826530"/>
              <a:gd name="connsiteX10645" fmla="*/ 691127 w 891448"/>
              <a:gd name="connsiteY10645" fmla="*/ 722493 h 826530"/>
              <a:gd name="connsiteX10646" fmla="*/ 690314 w 891448"/>
              <a:gd name="connsiteY10646" fmla="*/ 721831 h 826530"/>
              <a:gd name="connsiteX10647" fmla="*/ 688020 w 891448"/>
              <a:gd name="connsiteY10647" fmla="*/ 722566 h 826530"/>
              <a:gd name="connsiteX10648" fmla="*/ 686912 w 891448"/>
              <a:gd name="connsiteY10648" fmla="*/ 722493 h 826530"/>
              <a:gd name="connsiteX10649" fmla="*/ 682259 w 891448"/>
              <a:gd name="connsiteY10649" fmla="*/ 724124 h 826530"/>
              <a:gd name="connsiteX10650" fmla="*/ 680337 w 891448"/>
              <a:gd name="connsiteY10650" fmla="*/ 723595 h 826530"/>
              <a:gd name="connsiteX10651" fmla="*/ 680779 w 891448"/>
              <a:gd name="connsiteY10651" fmla="*/ 722493 h 826530"/>
              <a:gd name="connsiteX10652" fmla="*/ 679304 w 891448"/>
              <a:gd name="connsiteY10652" fmla="*/ 722125 h 826530"/>
              <a:gd name="connsiteX10653" fmla="*/ 677456 w 891448"/>
              <a:gd name="connsiteY10653" fmla="*/ 722860 h 826530"/>
              <a:gd name="connsiteX10654" fmla="*/ 675903 w 891448"/>
              <a:gd name="connsiteY10654" fmla="*/ 722934 h 826530"/>
              <a:gd name="connsiteX10655" fmla="*/ 672944 w 891448"/>
              <a:gd name="connsiteY10655" fmla="*/ 721611 h 826530"/>
              <a:gd name="connsiteX10656" fmla="*/ 671984 w 891448"/>
              <a:gd name="connsiteY10656" fmla="*/ 721905 h 826530"/>
              <a:gd name="connsiteX10657" fmla="*/ 669620 w 891448"/>
              <a:gd name="connsiteY10657" fmla="*/ 721611 h 826530"/>
              <a:gd name="connsiteX10658" fmla="*/ 667918 w 891448"/>
              <a:gd name="connsiteY10658" fmla="*/ 720347 h 826530"/>
              <a:gd name="connsiteX10659" fmla="*/ 666885 w 891448"/>
              <a:gd name="connsiteY10659" fmla="*/ 720347 h 826530"/>
              <a:gd name="connsiteX10660" fmla="*/ 665480 w 891448"/>
              <a:gd name="connsiteY10660" fmla="*/ 721449 h 826530"/>
              <a:gd name="connsiteX10661" fmla="*/ 662450 w 891448"/>
              <a:gd name="connsiteY10661" fmla="*/ 721155 h 826530"/>
              <a:gd name="connsiteX10662" fmla="*/ 660011 w 891448"/>
              <a:gd name="connsiteY10662" fmla="*/ 719612 h 826530"/>
              <a:gd name="connsiteX10663" fmla="*/ 658384 w 891448"/>
              <a:gd name="connsiteY10663" fmla="*/ 720641 h 826530"/>
              <a:gd name="connsiteX10664" fmla="*/ 656537 w 891448"/>
              <a:gd name="connsiteY10664" fmla="*/ 720715 h 826530"/>
              <a:gd name="connsiteX10665" fmla="*/ 654984 w 891448"/>
              <a:gd name="connsiteY10665" fmla="*/ 719465 h 826530"/>
              <a:gd name="connsiteX10666" fmla="*/ 652693 w 891448"/>
              <a:gd name="connsiteY10666" fmla="*/ 720715 h 826530"/>
              <a:gd name="connsiteX10667" fmla="*/ 651512 w 891448"/>
              <a:gd name="connsiteY10667" fmla="*/ 720347 h 826530"/>
              <a:gd name="connsiteX10668" fmla="*/ 650183 w 891448"/>
              <a:gd name="connsiteY10668" fmla="*/ 720420 h 826530"/>
              <a:gd name="connsiteX10669" fmla="*/ 647078 w 891448"/>
              <a:gd name="connsiteY10669" fmla="*/ 719157 h 826530"/>
              <a:gd name="connsiteX10670" fmla="*/ 642865 w 891448"/>
              <a:gd name="connsiteY10670" fmla="*/ 719833 h 826530"/>
              <a:gd name="connsiteX10671" fmla="*/ 640352 w 891448"/>
              <a:gd name="connsiteY10671" fmla="*/ 719083 h 826530"/>
              <a:gd name="connsiteX10672" fmla="*/ 638505 w 891448"/>
              <a:gd name="connsiteY10672" fmla="*/ 717247 h 826530"/>
              <a:gd name="connsiteX10673" fmla="*/ 636880 w 891448"/>
              <a:gd name="connsiteY10673" fmla="*/ 718055 h 826530"/>
              <a:gd name="connsiteX10674" fmla="*/ 635846 w 891448"/>
              <a:gd name="connsiteY10674" fmla="*/ 719245 h 826530"/>
              <a:gd name="connsiteX10675" fmla="*/ 636805 w 891448"/>
              <a:gd name="connsiteY10675" fmla="*/ 720200 h 826530"/>
              <a:gd name="connsiteX10676" fmla="*/ 635920 w 891448"/>
              <a:gd name="connsiteY10676" fmla="*/ 721082 h 826530"/>
              <a:gd name="connsiteX10677" fmla="*/ 634072 w 891448"/>
              <a:gd name="connsiteY10677" fmla="*/ 721449 h 826530"/>
              <a:gd name="connsiteX10678" fmla="*/ 630376 w 891448"/>
              <a:gd name="connsiteY10678" fmla="*/ 724858 h 826530"/>
              <a:gd name="connsiteX10679" fmla="*/ 628013 w 891448"/>
              <a:gd name="connsiteY10679" fmla="*/ 725960 h 826530"/>
              <a:gd name="connsiteX10680" fmla="*/ 627865 w 891448"/>
              <a:gd name="connsiteY10680" fmla="*/ 727518 h 826530"/>
              <a:gd name="connsiteX10681" fmla="*/ 626977 w 891448"/>
              <a:gd name="connsiteY10681" fmla="*/ 728620 h 826530"/>
              <a:gd name="connsiteX10682" fmla="*/ 626680 w 891448"/>
              <a:gd name="connsiteY10682" fmla="*/ 731133 h 826530"/>
              <a:gd name="connsiteX10683" fmla="*/ 625424 w 891448"/>
              <a:gd name="connsiteY10683" fmla="*/ 732838 h 826530"/>
              <a:gd name="connsiteX10684" fmla="*/ 622321 w 891448"/>
              <a:gd name="connsiteY10684" fmla="*/ 732838 h 826530"/>
              <a:gd name="connsiteX10685" fmla="*/ 620692 w 891448"/>
              <a:gd name="connsiteY10685" fmla="*/ 733646 h 826530"/>
              <a:gd name="connsiteX10686" fmla="*/ 617147 w 891448"/>
              <a:gd name="connsiteY10686" fmla="*/ 733866 h 826530"/>
              <a:gd name="connsiteX10687" fmla="*/ 615521 w 891448"/>
              <a:gd name="connsiteY10687" fmla="*/ 736159 h 826530"/>
              <a:gd name="connsiteX10688" fmla="*/ 614338 w 891448"/>
              <a:gd name="connsiteY10688" fmla="*/ 736453 h 826530"/>
              <a:gd name="connsiteX10689" fmla="*/ 613524 w 891448"/>
              <a:gd name="connsiteY10689" fmla="*/ 735644 h 826530"/>
              <a:gd name="connsiteX10690" fmla="*/ 611826 w 891448"/>
              <a:gd name="connsiteY10690" fmla="*/ 736688 h 826530"/>
              <a:gd name="connsiteX10691" fmla="*/ 611014 w 891448"/>
              <a:gd name="connsiteY10691" fmla="*/ 738745 h 826530"/>
              <a:gd name="connsiteX10692" fmla="*/ 609019 w 891448"/>
              <a:gd name="connsiteY10692" fmla="*/ 739200 h 826530"/>
              <a:gd name="connsiteX10693" fmla="*/ 606874 w 891448"/>
              <a:gd name="connsiteY10693" fmla="*/ 740817 h 826530"/>
              <a:gd name="connsiteX10694" fmla="*/ 606358 w 891448"/>
              <a:gd name="connsiteY10694" fmla="*/ 741860 h 826530"/>
              <a:gd name="connsiteX10695" fmla="*/ 605247 w 891448"/>
              <a:gd name="connsiteY10695" fmla="*/ 742228 h 826530"/>
              <a:gd name="connsiteX10696" fmla="*/ 602809 w 891448"/>
              <a:gd name="connsiteY10696" fmla="*/ 745916 h 826530"/>
              <a:gd name="connsiteX10697" fmla="*/ 598742 w 891448"/>
              <a:gd name="connsiteY10697" fmla="*/ 747988 h 826530"/>
              <a:gd name="connsiteX10698" fmla="*/ 597708 w 891448"/>
              <a:gd name="connsiteY10698" fmla="*/ 751544 h 826530"/>
              <a:gd name="connsiteX10699" fmla="*/ 594974 w 891448"/>
              <a:gd name="connsiteY10699" fmla="*/ 752940 h 826530"/>
              <a:gd name="connsiteX10700" fmla="*/ 592683 w 891448"/>
              <a:gd name="connsiteY10700" fmla="*/ 755306 h 826530"/>
              <a:gd name="connsiteX10701" fmla="*/ 590615 w 891448"/>
              <a:gd name="connsiteY10701" fmla="*/ 755820 h 826530"/>
              <a:gd name="connsiteX10702" fmla="*/ 589876 w 891448"/>
              <a:gd name="connsiteY10702" fmla="*/ 758406 h 826530"/>
              <a:gd name="connsiteX10703" fmla="*/ 588470 w 891448"/>
              <a:gd name="connsiteY10703" fmla="*/ 760552 h 826530"/>
              <a:gd name="connsiteX10704" fmla="*/ 583741 w 891448"/>
              <a:gd name="connsiteY10704" fmla="*/ 763359 h 826530"/>
              <a:gd name="connsiteX10705" fmla="*/ 583443 w 891448"/>
              <a:gd name="connsiteY10705" fmla="*/ 764945 h 826530"/>
              <a:gd name="connsiteX10706" fmla="*/ 578028 w 891448"/>
              <a:gd name="connsiteY10706" fmla="*/ 767267 h 826530"/>
              <a:gd name="connsiteX10707" fmla="*/ 574948 w 891448"/>
              <a:gd name="connsiteY10707" fmla="*/ 768017 h 826530"/>
              <a:gd name="connsiteX10708" fmla="*/ 577412 w 891448"/>
              <a:gd name="connsiteY10708" fmla="*/ 768120 h 826530"/>
              <a:gd name="connsiteX10709" fmla="*/ 582707 w 891448"/>
              <a:gd name="connsiteY10709" fmla="*/ 765798 h 826530"/>
              <a:gd name="connsiteX10710" fmla="*/ 587290 w 891448"/>
              <a:gd name="connsiteY10710" fmla="*/ 763579 h 826530"/>
              <a:gd name="connsiteX10711" fmla="*/ 590765 w 891448"/>
              <a:gd name="connsiteY10711" fmla="*/ 761448 h 826530"/>
              <a:gd name="connsiteX10712" fmla="*/ 593497 w 891448"/>
              <a:gd name="connsiteY10712" fmla="*/ 757965 h 826530"/>
              <a:gd name="connsiteX10713" fmla="*/ 595789 w 891448"/>
              <a:gd name="connsiteY10713" fmla="*/ 755526 h 826530"/>
              <a:gd name="connsiteX10714" fmla="*/ 597490 w 891448"/>
              <a:gd name="connsiteY10714" fmla="*/ 754718 h 826530"/>
              <a:gd name="connsiteX10715" fmla="*/ 602590 w 891448"/>
              <a:gd name="connsiteY10715" fmla="*/ 749986 h 826530"/>
              <a:gd name="connsiteX10716" fmla="*/ 609535 w 891448"/>
              <a:gd name="connsiteY10716" fmla="*/ 745181 h 826530"/>
              <a:gd name="connsiteX10717" fmla="*/ 614118 w 891448"/>
              <a:gd name="connsiteY10717" fmla="*/ 742228 h 826530"/>
              <a:gd name="connsiteX10718" fmla="*/ 617073 w 891448"/>
              <a:gd name="connsiteY10718" fmla="*/ 741860 h 826530"/>
              <a:gd name="connsiteX10719" fmla="*/ 619736 w 891448"/>
              <a:gd name="connsiteY10719" fmla="*/ 740302 h 826530"/>
              <a:gd name="connsiteX10720" fmla="*/ 624982 w 891448"/>
              <a:gd name="connsiteY10720" fmla="*/ 739421 h 826530"/>
              <a:gd name="connsiteX10721" fmla="*/ 631412 w 891448"/>
              <a:gd name="connsiteY10721" fmla="*/ 737202 h 826530"/>
              <a:gd name="connsiteX10722" fmla="*/ 633555 w 891448"/>
              <a:gd name="connsiteY10722" fmla="*/ 737055 h 826530"/>
              <a:gd name="connsiteX10723" fmla="*/ 635550 w 891448"/>
              <a:gd name="connsiteY10723" fmla="*/ 735953 h 826530"/>
              <a:gd name="connsiteX10724" fmla="*/ 642495 w 891448"/>
              <a:gd name="connsiteY10724" fmla="*/ 736100 h 826530"/>
              <a:gd name="connsiteX10725" fmla="*/ 646191 w 891448"/>
              <a:gd name="connsiteY10725" fmla="*/ 737496 h 826530"/>
              <a:gd name="connsiteX10726" fmla="*/ 650258 w 891448"/>
              <a:gd name="connsiteY10726" fmla="*/ 739935 h 826530"/>
              <a:gd name="connsiteX10727" fmla="*/ 650258 w 891448"/>
              <a:gd name="connsiteY10727" fmla="*/ 740890 h 826530"/>
              <a:gd name="connsiteX10728" fmla="*/ 647150 w 891448"/>
              <a:gd name="connsiteY10728" fmla="*/ 740302 h 826530"/>
              <a:gd name="connsiteX10729" fmla="*/ 647374 w 891448"/>
              <a:gd name="connsiteY10729" fmla="*/ 740758 h 826530"/>
              <a:gd name="connsiteX10730" fmla="*/ 647077 w 891448"/>
              <a:gd name="connsiteY10730" fmla="*/ 741419 h 826530"/>
              <a:gd name="connsiteX10731" fmla="*/ 648705 w 891448"/>
              <a:gd name="connsiteY10731" fmla="*/ 741272 h 826530"/>
              <a:gd name="connsiteX10732" fmla="*/ 650921 w 891448"/>
              <a:gd name="connsiteY10732" fmla="*/ 742154 h 826530"/>
              <a:gd name="connsiteX10733" fmla="*/ 651735 w 891448"/>
              <a:gd name="connsiteY10733" fmla="*/ 743418 h 826530"/>
              <a:gd name="connsiteX10734" fmla="*/ 650478 w 891448"/>
              <a:gd name="connsiteY10734" fmla="*/ 743932 h 826530"/>
              <a:gd name="connsiteX10735" fmla="*/ 651435 w 891448"/>
              <a:gd name="connsiteY10735" fmla="*/ 744667 h 826530"/>
              <a:gd name="connsiteX10736" fmla="*/ 649885 w 891448"/>
              <a:gd name="connsiteY10736" fmla="*/ 748208 h 826530"/>
              <a:gd name="connsiteX10737" fmla="*/ 647666 w 891448"/>
              <a:gd name="connsiteY10737" fmla="*/ 748737 h 826530"/>
              <a:gd name="connsiteX10738" fmla="*/ 645598 w 891448"/>
              <a:gd name="connsiteY10738" fmla="*/ 750427 h 826530"/>
              <a:gd name="connsiteX10739" fmla="*/ 643973 w 891448"/>
              <a:gd name="connsiteY10739" fmla="*/ 750574 h 826530"/>
              <a:gd name="connsiteX10740" fmla="*/ 641239 w 891448"/>
              <a:gd name="connsiteY10740" fmla="*/ 752646 h 826530"/>
              <a:gd name="connsiteX10741" fmla="*/ 639020 w 891448"/>
              <a:gd name="connsiteY10741" fmla="*/ 752573 h 826530"/>
              <a:gd name="connsiteX10742" fmla="*/ 637321 w 891448"/>
              <a:gd name="connsiteY10742" fmla="*/ 751162 h 826530"/>
              <a:gd name="connsiteX10743" fmla="*/ 635105 w 891448"/>
              <a:gd name="connsiteY10743" fmla="*/ 750354 h 826530"/>
              <a:gd name="connsiteX10744" fmla="*/ 633622 w 891448"/>
              <a:gd name="connsiteY10744" fmla="*/ 751323 h 826530"/>
              <a:gd name="connsiteX10745" fmla="*/ 631408 w 891448"/>
              <a:gd name="connsiteY10745" fmla="*/ 751764 h 826530"/>
              <a:gd name="connsiteX10746" fmla="*/ 629189 w 891448"/>
              <a:gd name="connsiteY10746" fmla="*/ 751323 h 826530"/>
              <a:gd name="connsiteX10747" fmla="*/ 626454 w 891448"/>
              <a:gd name="connsiteY10747" fmla="*/ 752573 h 826530"/>
              <a:gd name="connsiteX10748" fmla="*/ 629336 w 891448"/>
              <a:gd name="connsiteY10748" fmla="*/ 752205 h 826530"/>
              <a:gd name="connsiteX10749" fmla="*/ 632143 w 891448"/>
              <a:gd name="connsiteY10749" fmla="*/ 752499 h 826530"/>
              <a:gd name="connsiteX10750" fmla="*/ 636135 w 891448"/>
              <a:gd name="connsiteY10750" fmla="*/ 753616 h 826530"/>
              <a:gd name="connsiteX10751" fmla="*/ 636726 w 891448"/>
              <a:gd name="connsiteY10751" fmla="*/ 755526 h 826530"/>
              <a:gd name="connsiteX10752" fmla="*/ 637466 w 891448"/>
              <a:gd name="connsiteY10752" fmla="*/ 756863 h 826530"/>
              <a:gd name="connsiteX10753" fmla="*/ 639756 w 891448"/>
              <a:gd name="connsiteY10753" fmla="*/ 755820 h 826530"/>
              <a:gd name="connsiteX10754" fmla="*/ 641751 w 891448"/>
              <a:gd name="connsiteY10754" fmla="*/ 754424 h 826530"/>
              <a:gd name="connsiteX10755" fmla="*/ 643747 w 891448"/>
              <a:gd name="connsiteY10755" fmla="*/ 754424 h 826530"/>
              <a:gd name="connsiteX10756" fmla="*/ 644340 w 891448"/>
              <a:gd name="connsiteY10756" fmla="*/ 755306 h 826530"/>
              <a:gd name="connsiteX10757" fmla="*/ 645817 w 891448"/>
              <a:gd name="connsiteY10757" fmla="*/ 755159 h 826530"/>
              <a:gd name="connsiteX10758" fmla="*/ 646261 w 891448"/>
              <a:gd name="connsiteY10758" fmla="*/ 756496 h 826530"/>
              <a:gd name="connsiteX10759" fmla="*/ 644339 w 891448"/>
              <a:gd name="connsiteY10759" fmla="*/ 758113 h 826530"/>
              <a:gd name="connsiteX10760" fmla="*/ 641751 w 891448"/>
              <a:gd name="connsiteY10760" fmla="*/ 763285 h 826530"/>
              <a:gd name="connsiteX10761" fmla="*/ 640495 w 891448"/>
              <a:gd name="connsiteY10761" fmla="*/ 763505 h 826530"/>
              <a:gd name="connsiteX10762" fmla="*/ 639167 w 891448"/>
              <a:gd name="connsiteY10762" fmla="*/ 764842 h 826530"/>
              <a:gd name="connsiteX10763" fmla="*/ 643011 w 891448"/>
              <a:gd name="connsiteY10763" fmla="*/ 764916 h 826530"/>
              <a:gd name="connsiteX10764" fmla="*/ 643011 w 891448"/>
              <a:gd name="connsiteY10764" fmla="*/ 765871 h 826530"/>
              <a:gd name="connsiteX10765" fmla="*/ 641828 w 891448"/>
              <a:gd name="connsiteY10765" fmla="*/ 767576 h 826530"/>
              <a:gd name="connsiteX10766" fmla="*/ 643233 w 891448"/>
              <a:gd name="connsiteY10766" fmla="*/ 769134 h 826530"/>
              <a:gd name="connsiteX10767" fmla="*/ 642936 w 891448"/>
              <a:gd name="connsiteY10767" fmla="*/ 770970 h 826530"/>
              <a:gd name="connsiteX10768" fmla="*/ 643158 w 891448"/>
              <a:gd name="connsiteY10768" fmla="*/ 773792 h 826530"/>
              <a:gd name="connsiteX10769" fmla="*/ 644120 w 891448"/>
              <a:gd name="connsiteY10769" fmla="*/ 774526 h 826530"/>
              <a:gd name="connsiteX10770" fmla="*/ 645231 w 891448"/>
              <a:gd name="connsiteY10770" fmla="*/ 777113 h 826530"/>
              <a:gd name="connsiteX10771" fmla="*/ 647297 w 891448"/>
              <a:gd name="connsiteY10771" fmla="*/ 777113 h 826530"/>
              <a:gd name="connsiteX10772" fmla="*/ 648185 w 891448"/>
              <a:gd name="connsiteY10772" fmla="*/ 777921 h 826530"/>
              <a:gd name="connsiteX10773" fmla="*/ 651141 w 891448"/>
              <a:gd name="connsiteY10773" fmla="*/ 778068 h 826530"/>
              <a:gd name="connsiteX10774" fmla="*/ 650624 w 891448"/>
              <a:gd name="connsiteY10774" fmla="*/ 779552 h 826530"/>
              <a:gd name="connsiteX10775" fmla="*/ 648333 w 891448"/>
              <a:gd name="connsiteY10775" fmla="*/ 780287 h 826530"/>
              <a:gd name="connsiteX10776" fmla="*/ 651141 w 891448"/>
              <a:gd name="connsiteY10776" fmla="*/ 782212 h 826530"/>
              <a:gd name="connsiteX10777" fmla="*/ 654317 w 891448"/>
              <a:gd name="connsiteY10777" fmla="*/ 782212 h 826530"/>
              <a:gd name="connsiteX10778" fmla="*/ 656239 w 891448"/>
              <a:gd name="connsiteY10778" fmla="*/ 783093 h 826530"/>
              <a:gd name="connsiteX10779" fmla="*/ 657126 w 891448"/>
              <a:gd name="connsiteY10779" fmla="*/ 782505 h 826530"/>
              <a:gd name="connsiteX10780" fmla="*/ 659934 w 891448"/>
              <a:gd name="connsiteY10780" fmla="*/ 783534 h 826530"/>
              <a:gd name="connsiteX10781" fmla="*/ 660452 w 891448"/>
              <a:gd name="connsiteY10781" fmla="*/ 784651 h 826530"/>
              <a:gd name="connsiteX10782" fmla="*/ 663924 w 891448"/>
              <a:gd name="connsiteY10782" fmla="*/ 785239 h 826530"/>
              <a:gd name="connsiteX10783" fmla="*/ 664590 w 891448"/>
              <a:gd name="connsiteY10783" fmla="*/ 784284 h 826530"/>
              <a:gd name="connsiteX10784" fmla="*/ 667548 w 891448"/>
              <a:gd name="connsiteY10784" fmla="*/ 782212 h 826530"/>
              <a:gd name="connsiteX10785" fmla="*/ 667842 w 891448"/>
              <a:gd name="connsiteY10785" fmla="*/ 783916 h 826530"/>
              <a:gd name="connsiteX10786" fmla="*/ 667326 w 891448"/>
              <a:gd name="connsiteY10786" fmla="*/ 784724 h 826530"/>
              <a:gd name="connsiteX10787" fmla="*/ 669836 w 891448"/>
              <a:gd name="connsiteY10787" fmla="*/ 785092 h 826530"/>
              <a:gd name="connsiteX10788" fmla="*/ 673308 w 891448"/>
              <a:gd name="connsiteY10788" fmla="*/ 786870 h 826530"/>
              <a:gd name="connsiteX10789" fmla="*/ 673383 w 891448"/>
              <a:gd name="connsiteY10789" fmla="*/ 787899 h 826530"/>
              <a:gd name="connsiteX10790" fmla="*/ 671978 w 891448"/>
              <a:gd name="connsiteY10790" fmla="*/ 788266 h 826530"/>
              <a:gd name="connsiteX10791" fmla="*/ 671094 w 891448"/>
              <a:gd name="connsiteY10791" fmla="*/ 788501 h 826530"/>
              <a:gd name="connsiteX10792" fmla="*/ 673013 w 891448"/>
              <a:gd name="connsiteY10792" fmla="*/ 789603 h 826530"/>
              <a:gd name="connsiteX10793" fmla="*/ 675010 w 891448"/>
              <a:gd name="connsiteY10793" fmla="*/ 789456 h 826530"/>
              <a:gd name="connsiteX10794" fmla="*/ 675968 w 891448"/>
              <a:gd name="connsiteY10794" fmla="*/ 790573 h 826530"/>
              <a:gd name="connsiteX10795" fmla="*/ 674343 w 891448"/>
              <a:gd name="connsiteY10795" fmla="*/ 791308 h 826530"/>
              <a:gd name="connsiteX10796" fmla="*/ 673086 w 891448"/>
              <a:gd name="connsiteY10796" fmla="*/ 790779 h 826530"/>
              <a:gd name="connsiteX10797" fmla="*/ 671167 w 891448"/>
              <a:gd name="connsiteY10797" fmla="*/ 791014 h 826530"/>
              <a:gd name="connsiteX10798" fmla="*/ 668212 w 891448"/>
              <a:gd name="connsiteY10798" fmla="*/ 791822 h 826530"/>
              <a:gd name="connsiteX10799" fmla="*/ 663554 w 891448"/>
              <a:gd name="connsiteY10799" fmla="*/ 794408 h 826530"/>
              <a:gd name="connsiteX10800" fmla="*/ 661707 w 891448"/>
              <a:gd name="connsiteY10800" fmla="*/ 794482 h 826530"/>
              <a:gd name="connsiteX10801" fmla="*/ 658162 w 891448"/>
              <a:gd name="connsiteY10801" fmla="*/ 795452 h 826530"/>
              <a:gd name="connsiteX10802" fmla="*/ 654981 w 891448"/>
              <a:gd name="connsiteY10802" fmla="*/ 796186 h 826530"/>
              <a:gd name="connsiteX10803" fmla="*/ 651805 w 891448"/>
              <a:gd name="connsiteY10803" fmla="*/ 797950 h 826530"/>
              <a:gd name="connsiteX10804" fmla="*/ 650180 w 891448"/>
              <a:gd name="connsiteY10804" fmla="*/ 797950 h 826530"/>
              <a:gd name="connsiteX10805" fmla="*/ 650401 w 891448"/>
              <a:gd name="connsiteY10805" fmla="*/ 798920 h 826530"/>
              <a:gd name="connsiteX10806" fmla="*/ 647664 w 891448"/>
              <a:gd name="connsiteY10806" fmla="*/ 798626 h 826530"/>
              <a:gd name="connsiteX10807" fmla="*/ 646777 w 891448"/>
              <a:gd name="connsiteY10807" fmla="*/ 796480 h 826530"/>
              <a:gd name="connsiteX10808" fmla="*/ 645817 w 891448"/>
              <a:gd name="connsiteY10808" fmla="*/ 796333 h 826530"/>
              <a:gd name="connsiteX10809" fmla="*/ 645078 w 891448"/>
              <a:gd name="connsiteY10809" fmla="*/ 797509 h 826530"/>
              <a:gd name="connsiteX10810" fmla="*/ 643897 w 891448"/>
              <a:gd name="connsiteY10810" fmla="*/ 797362 h 826530"/>
              <a:gd name="connsiteX10811" fmla="*/ 642343 w 891448"/>
              <a:gd name="connsiteY10811" fmla="*/ 799728 h 826530"/>
              <a:gd name="connsiteX10812" fmla="*/ 643083 w 891448"/>
              <a:gd name="connsiteY10812" fmla="*/ 800756 h 826530"/>
              <a:gd name="connsiteX10813" fmla="*/ 639978 w 891448"/>
              <a:gd name="connsiteY10813" fmla="*/ 803269 h 826530"/>
              <a:gd name="connsiteX10814" fmla="*/ 637244 w 891448"/>
              <a:gd name="connsiteY10814" fmla="*/ 806899 h 826530"/>
              <a:gd name="connsiteX10815" fmla="*/ 635249 w 891448"/>
              <a:gd name="connsiteY10815" fmla="*/ 807266 h 826530"/>
              <a:gd name="connsiteX10816" fmla="*/ 632958 w 891448"/>
              <a:gd name="connsiteY10816" fmla="*/ 809044 h 826530"/>
              <a:gd name="connsiteX10817" fmla="*/ 631775 w 891448"/>
              <a:gd name="connsiteY10817" fmla="*/ 808897 h 826530"/>
              <a:gd name="connsiteX10818" fmla="*/ 630965 w 891448"/>
              <a:gd name="connsiteY10818" fmla="*/ 809411 h 826530"/>
              <a:gd name="connsiteX10819" fmla="*/ 630742 w 891448"/>
              <a:gd name="connsiteY10819" fmla="*/ 811263 h 826530"/>
              <a:gd name="connsiteX10820" fmla="*/ 629857 w 891448"/>
              <a:gd name="connsiteY10820" fmla="*/ 812071 h 826530"/>
              <a:gd name="connsiteX10821" fmla="*/ 628819 w 891448"/>
              <a:gd name="connsiteY10821" fmla="*/ 811102 h 826530"/>
              <a:gd name="connsiteX10822" fmla="*/ 627714 w 891448"/>
              <a:gd name="connsiteY10822" fmla="*/ 811924 h 826530"/>
              <a:gd name="connsiteX10823" fmla="*/ 626087 w 891448"/>
              <a:gd name="connsiteY10823" fmla="*/ 810734 h 826530"/>
              <a:gd name="connsiteX10824" fmla="*/ 625865 w 891448"/>
              <a:gd name="connsiteY10824" fmla="*/ 808383 h 826530"/>
              <a:gd name="connsiteX10825" fmla="*/ 624827 w 891448"/>
              <a:gd name="connsiteY10825" fmla="*/ 807707 h 826530"/>
              <a:gd name="connsiteX10826" fmla="*/ 623794 w 891448"/>
              <a:gd name="connsiteY10826" fmla="*/ 808383 h 826530"/>
              <a:gd name="connsiteX10827" fmla="*/ 623501 w 891448"/>
              <a:gd name="connsiteY10827" fmla="*/ 806296 h 826530"/>
              <a:gd name="connsiteX10828" fmla="*/ 622835 w 891448"/>
              <a:gd name="connsiteY10828" fmla="*/ 804386 h 826530"/>
              <a:gd name="connsiteX10829" fmla="*/ 622983 w 891448"/>
              <a:gd name="connsiteY10829" fmla="*/ 802020 h 826530"/>
              <a:gd name="connsiteX10830" fmla="*/ 624460 w 891448"/>
              <a:gd name="connsiteY10830" fmla="*/ 798846 h 826530"/>
              <a:gd name="connsiteX10831" fmla="*/ 626973 w 891448"/>
              <a:gd name="connsiteY10831" fmla="*/ 796847 h 826530"/>
              <a:gd name="connsiteX10832" fmla="*/ 627342 w 891448"/>
              <a:gd name="connsiteY10832" fmla="*/ 795217 h 826530"/>
              <a:gd name="connsiteX10833" fmla="*/ 631183 w 891448"/>
              <a:gd name="connsiteY10833" fmla="*/ 793071 h 826530"/>
              <a:gd name="connsiteX10834" fmla="*/ 635544 w 891448"/>
              <a:gd name="connsiteY10834" fmla="*/ 791969 h 826530"/>
              <a:gd name="connsiteX10835" fmla="*/ 638942 w 891448"/>
              <a:gd name="connsiteY10835" fmla="*/ 789603 h 826530"/>
              <a:gd name="connsiteX10836" fmla="*/ 642194 w 891448"/>
              <a:gd name="connsiteY10836" fmla="*/ 788795 h 826530"/>
              <a:gd name="connsiteX10837" fmla="*/ 643525 w 891448"/>
              <a:gd name="connsiteY10837" fmla="*/ 789309 h 826530"/>
              <a:gd name="connsiteX10838" fmla="*/ 643897 w 891448"/>
              <a:gd name="connsiteY10838" fmla="*/ 791161 h 826530"/>
              <a:gd name="connsiteX10839" fmla="*/ 645153 w 891448"/>
              <a:gd name="connsiteY10839" fmla="*/ 792116 h 826530"/>
              <a:gd name="connsiteX10840" fmla="*/ 644930 w 891448"/>
              <a:gd name="connsiteY10840" fmla="*/ 791161 h 826530"/>
              <a:gd name="connsiteX10841" fmla="*/ 645228 w 891448"/>
              <a:gd name="connsiteY10841" fmla="*/ 789970 h 826530"/>
              <a:gd name="connsiteX10842" fmla="*/ 647219 w 891448"/>
              <a:gd name="connsiteY10842" fmla="*/ 789603 h 826530"/>
              <a:gd name="connsiteX10843" fmla="*/ 649955 w 891448"/>
              <a:gd name="connsiteY10843" fmla="*/ 789236 h 826530"/>
              <a:gd name="connsiteX10844" fmla="*/ 652246 w 891448"/>
              <a:gd name="connsiteY10844" fmla="*/ 788134 h 826530"/>
              <a:gd name="connsiteX10845" fmla="*/ 649143 w 891448"/>
              <a:gd name="connsiteY10845" fmla="*/ 788354 h 826530"/>
              <a:gd name="connsiteX10846" fmla="*/ 644856 w 891448"/>
              <a:gd name="connsiteY10846" fmla="*/ 787987 h 826530"/>
              <a:gd name="connsiteX10847" fmla="*/ 643379 w 891448"/>
              <a:gd name="connsiteY10847" fmla="*/ 787017 h 826530"/>
              <a:gd name="connsiteX10848" fmla="*/ 641457 w 891448"/>
              <a:gd name="connsiteY10848" fmla="*/ 787017 h 826530"/>
              <a:gd name="connsiteX10849" fmla="*/ 640128 w 891448"/>
              <a:gd name="connsiteY10849" fmla="*/ 788721 h 826530"/>
              <a:gd name="connsiteX10850" fmla="*/ 637763 w 891448"/>
              <a:gd name="connsiteY10850" fmla="*/ 788060 h 826530"/>
              <a:gd name="connsiteX10851" fmla="*/ 639831 w 891448"/>
              <a:gd name="connsiteY10851" fmla="*/ 785474 h 826530"/>
              <a:gd name="connsiteX10852" fmla="*/ 641825 w 891448"/>
              <a:gd name="connsiteY10852" fmla="*/ 785019 h 826530"/>
              <a:gd name="connsiteX10853" fmla="*/ 643969 w 891448"/>
              <a:gd name="connsiteY10853" fmla="*/ 782814 h 826530"/>
              <a:gd name="connsiteX10854" fmla="*/ 644042 w 891448"/>
              <a:gd name="connsiteY10854" fmla="*/ 781698 h 826530"/>
              <a:gd name="connsiteX10855" fmla="*/ 642712 w 891448"/>
              <a:gd name="connsiteY10855" fmla="*/ 782432 h 826530"/>
              <a:gd name="connsiteX10856" fmla="*/ 642489 w 891448"/>
              <a:gd name="connsiteY10856" fmla="*/ 781257 h 826530"/>
              <a:gd name="connsiteX10857" fmla="*/ 640273 w 891448"/>
              <a:gd name="connsiteY10857" fmla="*/ 784357 h 826530"/>
              <a:gd name="connsiteX10858" fmla="*/ 638574 w 891448"/>
              <a:gd name="connsiteY10858" fmla="*/ 784798 h 826530"/>
              <a:gd name="connsiteX10859" fmla="*/ 636432 w 891448"/>
              <a:gd name="connsiteY10859" fmla="*/ 787017 h 826530"/>
              <a:gd name="connsiteX10860" fmla="*/ 633844 w 891448"/>
              <a:gd name="connsiteY10860" fmla="*/ 787237 h 826530"/>
              <a:gd name="connsiteX10861" fmla="*/ 633105 w 891448"/>
              <a:gd name="connsiteY10861" fmla="*/ 788501 h 826530"/>
              <a:gd name="connsiteX10862" fmla="*/ 628525 w 891448"/>
              <a:gd name="connsiteY10862" fmla="*/ 789677 h 826530"/>
              <a:gd name="connsiteX10863" fmla="*/ 627711 w 891448"/>
              <a:gd name="connsiteY10863" fmla="*/ 789162 h 826530"/>
              <a:gd name="connsiteX10864" fmla="*/ 628153 w 891448"/>
              <a:gd name="connsiteY10864" fmla="*/ 788134 h 826530"/>
              <a:gd name="connsiteX10865" fmla="*/ 627487 w 891448"/>
              <a:gd name="connsiteY10865" fmla="*/ 788060 h 826530"/>
              <a:gd name="connsiteX10866" fmla="*/ 628745 w 891448"/>
              <a:gd name="connsiteY10866" fmla="*/ 785988 h 826530"/>
              <a:gd name="connsiteX10867" fmla="*/ 626971 w 891448"/>
              <a:gd name="connsiteY10867" fmla="*/ 787913 h 826530"/>
              <a:gd name="connsiteX10868" fmla="*/ 625937 w 891448"/>
              <a:gd name="connsiteY10868" fmla="*/ 789823 h 826530"/>
              <a:gd name="connsiteX10869" fmla="*/ 623499 w 891448"/>
              <a:gd name="connsiteY10869" fmla="*/ 790426 h 826530"/>
              <a:gd name="connsiteX10870" fmla="*/ 621946 w 891448"/>
              <a:gd name="connsiteY10870" fmla="*/ 789677 h 826530"/>
              <a:gd name="connsiteX10871" fmla="*/ 620911 w 891448"/>
              <a:gd name="connsiteY10871" fmla="*/ 791014 h 826530"/>
              <a:gd name="connsiteX10872" fmla="*/ 619730 w 891448"/>
              <a:gd name="connsiteY10872" fmla="*/ 790720 h 826530"/>
              <a:gd name="connsiteX10873" fmla="*/ 619286 w 891448"/>
              <a:gd name="connsiteY10873" fmla="*/ 789236 h 826530"/>
              <a:gd name="connsiteX10874" fmla="*/ 616992 w 891448"/>
              <a:gd name="connsiteY10874" fmla="*/ 789530 h 826530"/>
              <a:gd name="connsiteX10875" fmla="*/ 614012 w 891448"/>
              <a:gd name="connsiteY10875" fmla="*/ 788883 h 826530"/>
              <a:gd name="connsiteX10876" fmla="*/ 613901 w 891448"/>
              <a:gd name="connsiteY10876" fmla="*/ 788839 h 826530"/>
              <a:gd name="connsiteX10877" fmla="*/ 613420 w 891448"/>
              <a:gd name="connsiteY10877" fmla="*/ 788163 h 826530"/>
              <a:gd name="connsiteX10878" fmla="*/ 613937 w 891448"/>
              <a:gd name="connsiteY10878" fmla="*/ 787281 h 826530"/>
              <a:gd name="connsiteX10879" fmla="*/ 613717 w 891448"/>
              <a:gd name="connsiteY10879" fmla="*/ 786326 h 826530"/>
              <a:gd name="connsiteX10880" fmla="*/ 613937 w 891448"/>
              <a:gd name="connsiteY10880" fmla="*/ 785283 h 826530"/>
              <a:gd name="connsiteX10881" fmla="*/ 614011 w 891448"/>
              <a:gd name="connsiteY10881" fmla="*/ 783593 h 826530"/>
              <a:gd name="connsiteX10882" fmla="*/ 613126 w 891448"/>
              <a:gd name="connsiteY10882" fmla="*/ 782476 h 826530"/>
              <a:gd name="connsiteX10883" fmla="*/ 612460 w 891448"/>
              <a:gd name="connsiteY10883" fmla="*/ 781301 h 826530"/>
              <a:gd name="connsiteX10884" fmla="*/ 611573 w 891448"/>
              <a:gd name="connsiteY10884" fmla="*/ 781080 h 826530"/>
              <a:gd name="connsiteX10885" fmla="*/ 612090 w 891448"/>
              <a:gd name="connsiteY10885" fmla="*/ 779596 h 826530"/>
              <a:gd name="connsiteX10886" fmla="*/ 614306 w 891448"/>
              <a:gd name="connsiteY10886" fmla="*/ 766665 h 826530"/>
              <a:gd name="connsiteX10887" fmla="*/ 614158 w 891448"/>
              <a:gd name="connsiteY10887" fmla="*/ 763329 h 826530"/>
              <a:gd name="connsiteX10888" fmla="*/ 610168 w 891448"/>
              <a:gd name="connsiteY10888" fmla="*/ 759494 h 826530"/>
              <a:gd name="connsiteX10889" fmla="*/ 609282 w 891448"/>
              <a:gd name="connsiteY10889" fmla="*/ 760302 h 826530"/>
              <a:gd name="connsiteX10890" fmla="*/ 606472 w 891448"/>
              <a:gd name="connsiteY10890" fmla="*/ 759567 h 826530"/>
              <a:gd name="connsiteX10891" fmla="*/ 604331 w 891448"/>
              <a:gd name="connsiteY10891" fmla="*/ 760155 h 826530"/>
              <a:gd name="connsiteX10892" fmla="*/ 602888 w 891448"/>
              <a:gd name="connsiteY10892" fmla="*/ 758788 h 826530"/>
              <a:gd name="connsiteX10893" fmla="*/ 601664 w 891448"/>
              <a:gd name="connsiteY10893" fmla="*/ 757936 h 826530"/>
              <a:gd name="connsiteX10894" fmla="*/ 601035 w 891448"/>
              <a:gd name="connsiteY10894" fmla="*/ 758127 h 826530"/>
              <a:gd name="connsiteX10895" fmla="*/ 599295 w 891448"/>
              <a:gd name="connsiteY10895" fmla="*/ 759832 h 826530"/>
              <a:gd name="connsiteX10896" fmla="*/ 598515 w 891448"/>
              <a:gd name="connsiteY10896" fmla="*/ 761463 h 826530"/>
              <a:gd name="connsiteX10897" fmla="*/ 594853 w 891448"/>
              <a:gd name="connsiteY10897" fmla="*/ 765533 h 826530"/>
              <a:gd name="connsiteX10898" fmla="*/ 593075 w 891448"/>
              <a:gd name="connsiteY10898" fmla="*/ 767840 h 826530"/>
              <a:gd name="connsiteX10899" fmla="*/ 593187 w 891448"/>
              <a:gd name="connsiteY10899" fmla="*/ 769589 h 826530"/>
              <a:gd name="connsiteX10900" fmla="*/ 590592 w 891448"/>
              <a:gd name="connsiteY10900" fmla="*/ 770956 h 826530"/>
              <a:gd name="connsiteX10901" fmla="*/ 590258 w 891448"/>
              <a:gd name="connsiteY10901" fmla="*/ 773248 h 826530"/>
              <a:gd name="connsiteX10902" fmla="*/ 589369 w 891448"/>
              <a:gd name="connsiteY10902" fmla="*/ 775555 h 826530"/>
              <a:gd name="connsiteX10903" fmla="*/ 586742 w 891448"/>
              <a:gd name="connsiteY10903" fmla="*/ 778773 h 826530"/>
              <a:gd name="connsiteX10904" fmla="*/ 585444 w 891448"/>
              <a:gd name="connsiteY10904" fmla="*/ 779229 h 826530"/>
              <a:gd name="connsiteX10905" fmla="*/ 582150 w 891448"/>
              <a:gd name="connsiteY10905" fmla="*/ 782785 h 826530"/>
              <a:gd name="connsiteX10906" fmla="*/ 581596 w 891448"/>
              <a:gd name="connsiteY10906" fmla="*/ 784313 h 826530"/>
              <a:gd name="connsiteX10907" fmla="*/ 580410 w 891448"/>
              <a:gd name="connsiteY10907" fmla="*/ 785121 h 826530"/>
              <a:gd name="connsiteX10908" fmla="*/ 578555 w 891448"/>
              <a:gd name="connsiteY10908" fmla="*/ 784680 h 826530"/>
              <a:gd name="connsiteX10909" fmla="*/ 577262 w 891448"/>
              <a:gd name="connsiteY10909" fmla="*/ 784754 h 826530"/>
              <a:gd name="connsiteX10910" fmla="*/ 576335 w 891448"/>
              <a:gd name="connsiteY10910" fmla="*/ 785459 h 826530"/>
              <a:gd name="connsiteX10911" fmla="*/ 575484 w 891448"/>
              <a:gd name="connsiteY10911" fmla="*/ 785636 h 826530"/>
              <a:gd name="connsiteX10912" fmla="*/ 573187 w 891448"/>
              <a:gd name="connsiteY10912" fmla="*/ 787825 h 826530"/>
              <a:gd name="connsiteX10913" fmla="*/ 543250 w 891448"/>
              <a:gd name="connsiteY10913" fmla="*/ 787311 h 826530"/>
              <a:gd name="connsiteX10914" fmla="*/ 539657 w 891448"/>
              <a:gd name="connsiteY10914" fmla="*/ 787840 h 826530"/>
              <a:gd name="connsiteX10915" fmla="*/ 537922 w 891448"/>
              <a:gd name="connsiteY10915" fmla="*/ 789574 h 826530"/>
              <a:gd name="connsiteX10916" fmla="*/ 535384 w 891448"/>
              <a:gd name="connsiteY10916" fmla="*/ 790646 h 826530"/>
              <a:gd name="connsiteX10917" fmla="*/ 533375 w 891448"/>
              <a:gd name="connsiteY10917" fmla="*/ 792307 h 826530"/>
              <a:gd name="connsiteX10918" fmla="*/ 528792 w 891448"/>
              <a:gd name="connsiteY10918" fmla="*/ 796598 h 826530"/>
              <a:gd name="connsiteX10919" fmla="*/ 525984 w 891448"/>
              <a:gd name="connsiteY10919" fmla="*/ 797112 h 826530"/>
              <a:gd name="connsiteX10920" fmla="*/ 524065 w 891448"/>
              <a:gd name="connsiteY10920" fmla="*/ 798508 h 826530"/>
              <a:gd name="connsiteX10921" fmla="*/ 515492 w 891448"/>
              <a:gd name="connsiteY10921" fmla="*/ 804944 h 826530"/>
              <a:gd name="connsiteX10922" fmla="*/ 496173 w 891448"/>
              <a:gd name="connsiteY10922" fmla="*/ 810558 h 826530"/>
              <a:gd name="connsiteX10923" fmla="*/ 495322 w 891448"/>
              <a:gd name="connsiteY10923" fmla="*/ 815598 h 826530"/>
              <a:gd name="connsiteX10924" fmla="*/ 490862 w 891448"/>
              <a:gd name="connsiteY10924" fmla="*/ 817053 h 826530"/>
              <a:gd name="connsiteX10925" fmla="*/ 455630 w 891448"/>
              <a:gd name="connsiteY10925" fmla="*/ 826531 h 826530"/>
              <a:gd name="connsiteX10926" fmla="*/ 453883 w 891448"/>
              <a:gd name="connsiteY10926" fmla="*/ 823445 h 826530"/>
              <a:gd name="connsiteX10927" fmla="*/ 455884 w 891448"/>
              <a:gd name="connsiteY10927" fmla="*/ 820947 h 826530"/>
              <a:gd name="connsiteX10928" fmla="*/ 459811 w 891448"/>
              <a:gd name="connsiteY10928" fmla="*/ 819051 h 826530"/>
              <a:gd name="connsiteX10929" fmla="*/ 461405 w 891448"/>
              <a:gd name="connsiteY10929" fmla="*/ 816876 h 826530"/>
              <a:gd name="connsiteX10930" fmla="*/ 462534 w 891448"/>
              <a:gd name="connsiteY10930" fmla="*/ 814643 h 826530"/>
              <a:gd name="connsiteX10931" fmla="*/ 463551 w 891448"/>
              <a:gd name="connsiteY10931" fmla="*/ 812160 h 826530"/>
              <a:gd name="connsiteX10932" fmla="*/ 464416 w 891448"/>
              <a:gd name="connsiteY10932" fmla="*/ 798435 h 826530"/>
              <a:gd name="connsiteX10933" fmla="*/ 457736 w 891448"/>
              <a:gd name="connsiteY10933" fmla="*/ 766988 h 826530"/>
              <a:gd name="connsiteX10934" fmla="*/ 451482 w 891448"/>
              <a:gd name="connsiteY10934" fmla="*/ 761992 h 826530"/>
              <a:gd name="connsiteX10935" fmla="*/ 448819 w 891448"/>
              <a:gd name="connsiteY10935" fmla="*/ 758730 h 826530"/>
              <a:gd name="connsiteX10936" fmla="*/ 407862 w 891448"/>
              <a:gd name="connsiteY10936" fmla="*/ 739509 h 826530"/>
              <a:gd name="connsiteX10937" fmla="*/ 406271 w 891448"/>
              <a:gd name="connsiteY10937" fmla="*/ 738392 h 826530"/>
              <a:gd name="connsiteX10938" fmla="*/ 403826 w 891448"/>
              <a:gd name="connsiteY10938" fmla="*/ 737834 h 826530"/>
              <a:gd name="connsiteX10939" fmla="*/ 402751 w 891448"/>
              <a:gd name="connsiteY10939" fmla="*/ 736835 h 826530"/>
              <a:gd name="connsiteX10940" fmla="*/ 397902 w 891448"/>
              <a:gd name="connsiteY10940" fmla="*/ 736541 h 826530"/>
              <a:gd name="connsiteX10941" fmla="*/ 397084 w 891448"/>
              <a:gd name="connsiteY10941" fmla="*/ 734865 h 826530"/>
              <a:gd name="connsiteX10942" fmla="*/ 396014 w 891448"/>
              <a:gd name="connsiteY10942" fmla="*/ 733896 h 826530"/>
              <a:gd name="connsiteX10943" fmla="*/ 394381 w 891448"/>
              <a:gd name="connsiteY10943" fmla="*/ 734939 h 826530"/>
              <a:gd name="connsiteX10944" fmla="*/ 391050 w 891448"/>
              <a:gd name="connsiteY10944" fmla="*/ 735013 h 826530"/>
              <a:gd name="connsiteX10945" fmla="*/ 389495 w 891448"/>
              <a:gd name="connsiteY10945" fmla="*/ 734307 h 826530"/>
              <a:gd name="connsiteX10946" fmla="*/ 388089 w 891448"/>
              <a:gd name="connsiteY10946" fmla="*/ 732750 h 826530"/>
              <a:gd name="connsiteX10947" fmla="*/ 386051 w 891448"/>
              <a:gd name="connsiteY10947" fmla="*/ 732206 h 826530"/>
              <a:gd name="connsiteX10948" fmla="*/ 382536 w 891448"/>
              <a:gd name="connsiteY10948" fmla="*/ 731089 h 826530"/>
              <a:gd name="connsiteX10949" fmla="*/ 381498 w 891448"/>
              <a:gd name="connsiteY10949" fmla="*/ 728782 h 826530"/>
              <a:gd name="connsiteX10950" fmla="*/ 380202 w 891448"/>
              <a:gd name="connsiteY10950" fmla="*/ 728782 h 826530"/>
              <a:gd name="connsiteX10951" fmla="*/ 377795 w 891448"/>
              <a:gd name="connsiteY10951" fmla="*/ 726901 h 826530"/>
              <a:gd name="connsiteX10952" fmla="*/ 375870 w 891448"/>
              <a:gd name="connsiteY10952" fmla="*/ 727077 h 826530"/>
              <a:gd name="connsiteX10953" fmla="*/ 374279 w 891448"/>
              <a:gd name="connsiteY10953" fmla="*/ 726563 h 826530"/>
              <a:gd name="connsiteX10954" fmla="*/ 372353 w 891448"/>
              <a:gd name="connsiteY10954" fmla="*/ 727077 h 826530"/>
              <a:gd name="connsiteX10955" fmla="*/ 371538 w 891448"/>
              <a:gd name="connsiteY10955" fmla="*/ 727298 h 826530"/>
              <a:gd name="connsiteX10956" fmla="*/ 370538 w 891448"/>
              <a:gd name="connsiteY10956" fmla="*/ 725975 h 826530"/>
              <a:gd name="connsiteX10957" fmla="*/ 368392 w 891448"/>
              <a:gd name="connsiteY10957" fmla="*/ 725417 h 826530"/>
              <a:gd name="connsiteX10958" fmla="*/ 368057 w 891448"/>
              <a:gd name="connsiteY10958" fmla="*/ 724888 h 826530"/>
              <a:gd name="connsiteX10959" fmla="*/ 365996 w 891448"/>
              <a:gd name="connsiteY10959" fmla="*/ 724182 h 826530"/>
              <a:gd name="connsiteX10960" fmla="*/ 365590 w 891448"/>
              <a:gd name="connsiteY10960" fmla="*/ 723844 h 826530"/>
              <a:gd name="connsiteX10961" fmla="*/ 364240 w 891448"/>
              <a:gd name="connsiteY10961" fmla="*/ 722404 h 826530"/>
              <a:gd name="connsiteX10962" fmla="*/ 364049 w 891448"/>
              <a:gd name="connsiteY10962" fmla="*/ 721655 h 826530"/>
              <a:gd name="connsiteX10963" fmla="*/ 361758 w 891448"/>
              <a:gd name="connsiteY10963" fmla="*/ 719730 h 826530"/>
              <a:gd name="connsiteX10964" fmla="*/ 359390 w 891448"/>
              <a:gd name="connsiteY10964" fmla="*/ 719803 h 826530"/>
              <a:gd name="connsiteX10965" fmla="*/ 357446 w 891448"/>
              <a:gd name="connsiteY10965" fmla="*/ 719568 h 826530"/>
              <a:gd name="connsiteX10966" fmla="*/ 91061 w 891448"/>
              <a:gd name="connsiteY10966" fmla="*/ 693000 h 82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</a:cxnLst>
            <a:rect l="l" t="t" r="r" b="b"/>
            <a:pathLst>
              <a:path w="891448" h="826530">
                <a:moveTo>
                  <a:pt x="644770" y="145257"/>
                </a:moveTo>
                <a:lnTo>
                  <a:pt x="646101" y="144081"/>
                </a:lnTo>
                <a:lnTo>
                  <a:pt x="647282" y="141862"/>
                </a:lnTo>
                <a:lnTo>
                  <a:pt x="650534" y="138468"/>
                </a:lnTo>
                <a:lnTo>
                  <a:pt x="652011" y="133369"/>
                </a:lnTo>
                <a:lnTo>
                  <a:pt x="653194" y="132634"/>
                </a:lnTo>
                <a:lnTo>
                  <a:pt x="653564" y="134324"/>
                </a:lnTo>
                <a:lnTo>
                  <a:pt x="652605" y="136763"/>
                </a:lnTo>
                <a:lnTo>
                  <a:pt x="652605" y="138012"/>
                </a:lnTo>
                <a:lnTo>
                  <a:pt x="654305" y="138394"/>
                </a:lnTo>
                <a:lnTo>
                  <a:pt x="656449" y="136322"/>
                </a:lnTo>
                <a:lnTo>
                  <a:pt x="658223" y="135073"/>
                </a:lnTo>
                <a:lnTo>
                  <a:pt x="657999" y="133001"/>
                </a:lnTo>
                <a:lnTo>
                  <a:pt x="656004" y="132546"/>
                </a:lnTo>
                <a:lnTo>
                  <a:pt x="656004" y="131958"/>
                </a:lnTo>
                <a:lnTo>
                  <a:pt x="658223" y="131076"/>
                </a:lnTo>
                <a:lnTo>
                  <a:pt x="658223" y="128270"/>
                </a:lnTo>
                <a:lnTo>
                  <a:pt x="657557" y="127153"/>
                </a:lnTo>
                <a:lnTo>
                  <a:pt x="657557" y="125243"/>
                </a:lnTo>
                <a:lnTo>
                  <a:pt x="660143" y="123171"/>
                </a:lnTo>
                <a:lnTo>
                  <a:pt x="661031" y="119762"/>
                </a:lnTo>
                <a:lnTo>
                  <a:pt x="663026" y="119100"/>
                </a:lnTo>
                <a:lnTo>
                  <a:pt x="663989" y="117469"/>
                </a:lnTo>
                <a:lnTo>
                  <a:pt x="663839" y="119321"/>
                </a:lnTo>
                <a:lnTo>
                  <a:pt x="664208" y="120364"/>
                </a:lnTo>
                <a:lnTo>
                  <a:pt x="662806" y="120878"/>
                </a:lnTo>
                <a:lnTo>
                  <a:pt x="661401" y="124199"/>
                </a:lnTo>
                <a:lnTo>
                  <a:pt x="659627" y="126492"/>
                </a:lnTo>
                <a:lnTo>
                  <a:pt x="659259" y="129445"/>
                </a:lnTo>
                <a:lnTo>
                  <a:pt x="660146" y="131223"/>
                </a:lnTo>
                <a:lnTo>
                  <a:pt x="660812" y="133589"/>
                </a:lnTo>
                <a:lnTo>
                  <a:pt x="661920" y="132399"/>
                </a:lnTo>
                <a:lnTo>
                  <a:pt x="663473" y="129078"/>
                </a:lnTo>
                <a:lnTo>
                  <a:pt x="667388" y="125830"/>
                </a:lnTo>
                <a:lnTo>
                  <a:pt x="668647" y="123523"/>
                </a:lnTo>
                <a:lnTo>
                  <a:pt x="668720" y="120937"/>
                </a:lnTo>
                <a:lnTo>
                  <a:pt x="669977" y="118880"/>
                </a:lnTo>
                <a:lnTo>
                  <a:pt x="671307" y="118365"/>
                </a:lnTo>
                <a:lnTo>
                  <a:pt x="671530" y="119615"/>
                </a:lnTo>
                <a:lnTo>
                  <a:pt x="670938" y="120276"/>
                </a:lnTo>
                <a:lnTo>
                  <a:pt x="670938" y="122730"/>
                </a:lnTo>
                <a:lnTo>
                  <a:pt x="672563" y="122054"/>
                </a:lnTo>
                <a:lnTo>
                  <a:pt x="674709" y="119174"/>
                </a:lnTo>
                <a:lnTo>
                  <a:pt x="676628" y="119100"/>
                </a:lnTo>
                <a:lnTo>
                  <a:pt x="679509" y="119468"/>
                </a:lnTo>
                <a:lnTo>
                  <a:pt x="682836" y="118365"/>
                </a:lnTo>
                <a:lnTo>
                  <a:pt x="684626" y="118219"/>
                </a:lnTo>
                <a:lnTo>
                  <a:pt x="686069" y="116764"/>
                </a:lnTo>
                <a:lnTo>
                  <a:pt x="687995" y="116058"/>
                </a:lnTo>
                <a:lnTo>
                  <a:pt x="688848" y="114207"/>
                </a:lnTo>
                <a:lnTo>
                  <a:pt x="688848" y="112914"/>
                </a:lnTo>
                <a:lnTo>
                  <a:pt x="689181" y="111430"/>
                </a:lnTo>
                <a:lnTo>
                  <a:pt x="687850" y="110019"/>
                </a:lnTo>
                <a:lnTo>
                  <a:pt x="688698" y="107462"/>
                </a:lnTo>
                <a:lnTo>
                  <a:pt x="688589" y="102642"/>
                </a:lnTo>
                <a:lnTo>
                  <a:pt x="687809" y="102716"/>
                </a:lnTo>
                <a:lnTo>
                  <a:pt x="686549" y="105640"/>
                </a:lnTo>
                <a:lnTo>
                  <a:pt x="684069" y="108388"/>
                </a:lnTo>
                <a:lnTo>
                  <a:pt x="682961" y="108388"/>
                </a:lnTo>
                <a:lnTo>
                  <a:pt x="682961" y="107051"/>
                </a:lnTo>
                <a:lnTo>
                  <a:pt x="684516" y="105082"/>
                </a:lnTo>
                <a:lnTo>
                  <a:pt x="686586" y="103833"/>
                </a:lnTo>
                <a:lnTo>
                  <a:pt x="686810" y="102260"/>
                </a:lnTo>
                <a:lnTo>
                  <a:pt x="684516" y="100188"/>
                </a:lnTo>
                <a:lnTo>
                  <a:pt x="684107" y="98675"/>
                </a:lnTo>
                <a:lnTo>
                  <a:pt x="683108" y="98528"/>
                </a:lnTo>
                <a:lnTo>
                  <a:pt x="682032" y="99218"/>
                </a:lnTo>
                <a:lnTo>
                  <a:pt x="681627" y="100526"/>
                </a:lnTo>
                <a:lnTo>
                  <a:pt x="680366" y="99600"/>
                </a:lnTo>
                <a:lnTo>
                  <a:pt x="678551" y="99703"/>
                </a:lnTo>
                <a:lnTo>
                  <a:pt x="676851" y="100849"/>
                </a:lnTo>
                <a:lnTo>
                  <a:pt x="675330" y="100555"/>
                </a:lnTo>
                <a:lnTo>
                  <a:pt x="675962" y="99600"/>
                </a:lnTo>
                <a:lnTo>
                  <a:pt x="680777" y="97411"/>
                </a:lnTo>
                <a:lnTo>
                  <a:pt x="682886" y="97044"/>
                </a:lnTo>
                <a:lnTo>
                  <a:pt x="686217" y="93370"/>
                </a:lnTo>
                <a:lnTo>
                  <a:pt x="687293" y="92547"/>
                </a:lnTo>
                <a:lnTo>
                  <a:pt x="689550" y="88506"/>
                </a:lnTo>
                <a:lnTo>
                  <a:pt x="690549" y="85170"/>
                </a:lnTo>
                <a:lnTo>
                  <a:pt x="689844" y="84612"/>
                </a:lnTo>
                <a:lnTo>
                  <a:pt x="688216" y="85053"/>
                </a:lnTo>
                <a:lnTo>
                  <a:pt x="687142" y="85802"/>
                </a:lnTo>
                <a:lnTo>
                  <a:pt x="686364" y="84759"/>
                </a:lnTo>
                <a:lnTo>
                  <a:pt x="687105" y="83583"/>
                </a:lnTo>
                <a:lnTo>
                  <a:pt x="688328" y="82937"/>
                </a:lnTo>
                <a:lnTo>
                  <a:pt x="689771" y="83098"/>
                </a:lnTo>
                <a:lnTo>
                  <a:pt x="690660" y="81717"/>
                </a:lnTo>
                <a:lnTo>
                  <a:pt x="690588" y="79601"/>
                </a:lnTo>
                <a:lnTo>
                  <a:pt x="692510" y="77573"/>
                </a:lnTo>
                <a:lnTo>
                  <a:pt x="692473" y="75193"/>
                </a:lnTo>
                <a:lnTo>
                  <a:pt x="691919" y="74487"/>
                </a:lnTo>
                <a:lnTo>
                  <a:pt x="691995" y="72856"/>
                </a:lnTo>
                <a:lnTo>
                  <a:pt x="690142" y="72298"/>
                </a:lnTo>
                <a:lnTo>
                  <a:pt x="688366" y="73121"/>
                </a:lnTo>
                <a:lnTo>
                  <a:pt x="686142" y="77529"/>
                </a:lnTo>
                <a:lnTo>
                  <a:pt x="685699" y="79763"/>
                </a:lnTo>
                <a:lnTo>
                  <a:pt x="686811" y="81085"/>
                </a:lnTo>
                <a:lnTo>
                  <a:pt x="685405" y="82878"/>
                </a:lnTo>
                <a:lnTo>
                  <a:pt x="684407" y="83642"/>
                </a:lnTo>
                <a:lnTo>
                  <a:pt x="683812" y="83245"/>
                </a:lnTo>
                <a:lnTo>
                  <a:pt x="683887" y="82099"/>
                </a:lnTo>
                <a:lnTo>
                  <a:pt x="683187" y="81203"/>
                </a:lnTo>
                <a:lnTo>
                  <a:pt x="683146" y="79381"/>
                </a:lnTo>
                <a:lnTo>
                  <a:pt x="685073" y="75869"/>
                </a:lnTo>
                <a:lnTo>
                  <a:pt x="684444" y="74002"/>
                </a:lnTo>
                <a:lnTo>
                  <a:pt x="684777" y="72900"/>
                </a:lnTo>
                <a:lnTo>
                  <a:pt x="685628" y="73591"/>
                </a:lnTo>
                <a:lnTo>
                  <a:pt x="686964" y="72812"/>
                </a:lnTo>
                <a:lnTo>
                  <a:pt x="686260" y="70255"/>
                </a:lnTo>
                <a:lnTo>
                  <a:pt x="685036" y="68154"/>
                </a:lnTo>
                <a:lnTo>
                  <a:pt x="683224" y="68154"/>
                </a:lnTo>
                <a:lnTo>
                  <a:pt x="681001" y="68859"/>
                </a:lnTo>
                <a:lnTo>
                  <a:pt x="680002" y="70637"/>
                </a:lnTo>
                <a:lnTo>
                  <a:pt x="679593" y="69491"/>
                </a:lnTo>
                <a:lnTo>
                  <a:pt x="678929" y="68933"/>
                </a:lnTo>
                <a:lnTo>
                  <a:pt x="679223" y="65920"/>
                </a:lnTo>
                <a:lnTo>
                  <a:pt x="678112" y="63187"/>
                </a:lnTo>
                <a:lnTo>
                  <a:pt x="678554" y="58837"/>
                </a:lnTo>
                <a:lnTo>
                  <a:pt x="678409" y="55649"/>
                </a:lnTo>
                <a:lnTo>
                  <a:pt x="679520" y="53239"/>
                </a:lnTo>
                <a:lnTo>
                  <a:pt x="679816" y="49947"/>
                </a:lnTo>
                <a:lnTo>
                  <a:pt x="679586" y="47478"/>
                </a:lnTo>
                <a:lnTo>
                  <a:pt x="681214" y="44231"/>
                </a:lnTo>
                <a:lnTo>
                  <a:pt x="681359" y="41498"/>
                </a:lnTo>
                <a:lnTo>
                  <a:pt x="679586" y="39279"/>
                </a:lnTo>
                <a:lnTo>
                  <a:pt x="679070" y="37133"/>
                </a:lnTo>
                <a:lnTo>
                  <a:pt x="676040" y="34988"/>
                </a:lnTo>
                <a:lnTo>
                  <a:pt x="675446" y="33225"/>
                </a:lnTo>
                <a:lnTo>
                  <a:pt x="672565" y="31887"/>
                </a:lnTo>
                <a:lnTo>
                  <a:pt x="671678" y="32622"/>
                </a:lnTo>
                <a:lnTo>
                  <a:pt x="671678" y="33812"/>
                </a:lnTo>
                <a:lnTo>
                  <a:pt x="670939" y="34180"/>
                </a:lnTo>
                <a:lnTo>
                  <a:pt x="668206" y="31740"/>
                </a:lnTo>
                <a:lnTo>
                  <a:pt x="665987" y="32181"/>
                </a:lnTo>
                <a:lnTo>
                  <a:pt x="665915" y="34327"/>
                </a:lnTo>
                <a:lnTo>
                  <a:pt x="664510" y="37060"/>
                </a:lnTo>
                <a:lnTo>
                  <a:pt x="665767" y="38397"/>
                </a:lnTo>
                <a:lnTo>
                  <a:pt x="667986" y="38324"/>
                </a:lnTo>
                <a:lnTo>
                  <a:pt x="669759" y="37721"/>
                </a:lnTo>
                <a:lnTo>
                  <a:pt x="672197" y="38911"/>
                </a:lnTo>
                <a:lnTo>
                  <a:pt x="672938" y="40543"/>
                </a:lnTo>
                <a:lnTo>
                  <a:pt x="674636" y="40837"/>
                </a:lnTo>
                <a:lnTo>
                  <a:pt x="674562" y="42159"/>
                </a:lnTo>
                <a:lnTo>
                  <a:pt x="671458" y="45201"/>
                </a:lnTo>
                <a:lnTo>
                  <a:pt x="669908" y="45201"/>
                </a:lnTo>
                <a:lnTo>
                  <a:pt x="667914" y="43570"/>
                </a:lnTo>
                <a:lnTo>
                  <a:pt x="666065" y="43790"/>
                </a:lnTo>
                <a:lnTo>
                  <a:pt x="663998" y="43349"/>
                </a:lnTo>
                <a:lnTo>
                  <a:pt x="665034" y="45113"/>
                </a:lnTo>
                <a:lnTo>
                  <a:pt x="666435" y="45348"/>
                </a:lnTo>
                <a:lnTo>
                  <a:pt x="664809" y="46891"/>
                </a:lnTo>
                <a:lnTo>
                  <a:pt x="663183" y="47478"/>
                </a:lnTo>
                <a:lnTo>
                  <a:pt x="660374" y="44525"/>
                </a:lnTo>
                <a:lnTo>
                  <a:pt x="657344" y="46082"/>
                </a:lnTo>
                <a:lnTo>
                  <a:pt x="656384" y="48816"/>
                </a:lnTo>
                <a:lnTo>
                  <a:pt x="654982" y="50065"/>
                </a:lnTo>
                <a:lnTo>
                  <a:pt x="655201" y="51328"/>
                </a:lnTo>
                <a:lnTo>
                  <a:pt x="656903" y="51916"/>
                </a:lnTo>
                <a:lnTo>
                  <a:pt x="657419" y="54282"/>
                </a:lnTo>
                <a:lnTo>
                  <a:pt x="659713" y="55619"/>
                </a:lnTo>
                <a:lnTo>
                  <a:pt x="659713" y="56648"/>
                </a:lnTo>
                <a:lnTo>
                  <a:pt x="658159" y="56501"/>
                </a:lnTo>
                <a:lnTo>
                  <a:pt x="657791" y="58132"/>
                </a:lnTo>
                <a:lnTo>
                  <a:pt x="658899" y="59234"/>
                </a:lnTo>
                <a:lnTo>
                  <a:pt x="658824" y="60645"/>
                </a:lnTo>
                <a:lnTo>
                  <a:pt x="657494" y="60571"/>
                </a:lnTo>
                <a:lnTo>
                  <a:pt x="656017" y="59381"/>
                </a:lnTo>
                <a:lnTo>
                  <a:pt x="654021" y="59087"/>
                </a:lnTo>
                <a:lnTo>
                  <a:pt x="651877" y="57544"/>
                </a:lnTo>
                <a:lnTo>
                  <a:pt x="650471" y="57236"/>
                </a:lnTo>
                <a:lnTo>
                  <a:pt x="648553" y="58279"/>
                </a:lnTo>
                <a:lnTo>
                  <a:pt x="648330" y="60131"/>
                </a:lnTo>
                <a:lnTo>
                  <a:pt x="649438" y="61967"/>
                </a:lnTo>
                <a:lnTo>
                  <a:pt x="648553" y="63672"/>
                </a:lnTo>
                <a:lnTo>
                  <a:pt x="647664" y="63011"/>
                </a:lnTo>
                <a:lnTo>
                  <a:pt x="647664" y="61673"/>
                </a:lnTo>
                <a:lnTo>
                  <a:pt x="646188" y="60645"/>
                </a:lnTo>
                <a:lnTo>
                  <a:pt x="643908" y="59837"/>
                </a:lnTo>
                <a:lnTo>
                  <a:pt x="643131" y="60101"/>
                </a:lnTo>
                <a:lnTo>
                  <a:pt x="641762" y="58470"/>
                </a:lnTo>
                <a:lnTo>
                  <a:pt x="640466" y="58176"/>
                </a:lnTo>
                <a:lnTo>
                  <a:pt x="639873" y="59249"/>
                </a:lnTo>
                <a:lnTo>
                  <a:pt x="640984" y="61835"/>
                </a:lnTo>
                <a:lnTo>
                  <a:pt x="640576" y="64025"/>
                </a:lnTo>
                <a:lnTo>
                  <a:pt x="641465" y="66670"/>
                </a:lnTo>
                <a:lnTo>
                  <a:pt x="643059" y="67845"/>
                </a:lnTo>
                <a:lnTo>
                  <a:pt x="645538" y="68257"/>
                </a:lnTo>
                <a:lnTo>
                  <a:pt x="646390" y="69300"/>
                </a:lnTo>
                <a:lnTo>
                  <a:pt x="645762" y="69594"/>
                </a:lnTo>
                <a:lnTo>
                  <a:pt x="643393" y="69520"/>
                </a:lnTo>
                <a:lnTo>
                  <a:pt x="645908" y="71034"/>
                </a:lnTo>
                <a:lnTo>
                  <a:pt x="646724" y="72665"/>
                </a:lnTo>
                <a:lnTo>
                  <a:pt x="648481" y="73870"/>
                </a:lnTo>
                <a:lnTo>
                  <a:pt x="651215" y="73797"/>
                </a:lnTo>
                <a:lnTo>
                  <a:pt x="652323" y="72459"/>
                </a:lnTo>
                <a:lnTo>
                  <a:pt x="653359" y="72533"/>
                </a:lnTo>
                <a:lnTo>
                  <a:pt x="653581" y="73943"/>
                </a:lnTo>
                <a:lnTo>
                  <a:pt x="651882" y="75193"/>
                </a:lnTo>
                <a:lnTo>
                  <a:pt x="651143" y="78308"/>
                </a:lnTo>
                <a:lnTo>
                  <a:pt x="649961" y="78602"/>
                </a:lnTo>
                <a:lnTo>
                  <a:pt x="647299" y="76383"/>
                </a:lnTo>
                <a:lnTo>
                  <a:pt x="641681" y="75193"/>
                </a:lnTo>
                <a:lnTo>
                  <a:pt x="639762" y="72386"/>
                </a:lnTo>
                <a:lnTo>
                  <a:pt x="638285" y="71798"/>
                </a:lnTo>
                <a:lnTo>
                  <a:pt x="637619" y="70696"/>
                </a:lnTo>
                <a:lnTo>
                  <a:pt x="636880" y="70696"/>
                </a:lnTo>
                <a:lnTo>
                  <a:pt x="635993" y="72915"/>
                </a:lnTo>
                <a:lnTo>
                  <a:pt x="636289" y="73870"/>
                </a:lnTo>
                <a:lnTo>
                  <a:pt x="635327" y="74987"/>
                </a:lnTo>
                <a:lnTo>
                  <a:pt x="636289" y="78087"/>
                </a:lnTo>
                <a:lnTo>
                  <a:pt x="634736" y="79043"/>
                </a:lnTo>
                <a:lnTo>
                  <a:pt x="633480" y="78381"/>
                </a:lnTo>
                <a:lnTo>
                  <a:pt x="633480" y="81114"/>
                </a:lnTo>
                <a:lnTo>
                  <a:pt x="632295" y="81776"/>
                </a:lnTo>
                <a:lnTo>
                  <a:pt x="632372" y="86140"/>
                </a:lnTo>
                <a:lnTo>
                  <a:pt x="633700" y="87316"/>
                </a:lnTo>
                <a:lnTo>
                  <a:pt x="636805" y="87536"/>
                </a:lnTo>
                <a:lnTo>
                  <a:pt x="638577" y="88506"/>
                </a:lnTo>
                <a:lnTo>
                  <a:pt x="640426" y="87903"/>
                </a:lnTo>
                <a:lnTo>
                  <a:pt x="640426" y="88800"/>
                </a:lnTo>
                <a:lnTo>
                  <a:pt x="639020" y="89608"/>
                </a:lnTo>
                <a:lnTo>
                  <a:pt x="636879" y="88873"/>
                </a:lnTo>
                <a:lnTo>
                  <a:pt x="633774" y="88947"/>
                </a:lnTo>
                <a:lnTo>
                  <a:pt x="632741" y="88432"/>
                </a:lnTo>
                <a:lnTo>
                  <a:pt x="630818" y="88579"/>
                </a:lnTo>
                <a:lnTo>
                  <a:pt x="628157" y="92121"/>
                </a:lnTo>
                <a:lnTo>
                  <a:pt x="627860" y="93678"/>
                </a:lnTo>
                <a:lnTo>
                  <a:pt x="628971" y="95074"/>
                </a:lnTo>
                <a:lnTo>
                  <a:pt x="628675" y="96191"/>
                </a:lnTo>
                <a:lnTo>
                  <a:pt x="627493" y="96705"/>
                </a:lnTo>
                <a:lnTo>
                  <a:pt x="627345" y="98322"/>
                </a:lnTo>
                <a:lnTo>
                  <a:pt x="628453" y="99365"/>
                </a:lnTo>
                <a:lnTo>
                  <a:pt x="629783" y="98557"/>
                </a:lnTo>
                <a:lnTo>
                  <a:pt x="632295" y="98704"/>
                </a:lnTo>
                <a:lnTo>
                  <a:pt x="633994" y="96926"/>
                </a:lnTo>
                <a:lnTo>
                  <a:pt x="634957" y="97969"/>
                </a:lnTo>
                <a:lnTo>
                  <a:pt x="634660" y="99659"/>
                </a:lnTo>
                <a:lnTo>
                  <a:pt x="632813" y="99733"/>
                </a:lnTo>
                <a:lnTo>
                  <a:pt x="631705" y="101805"/>
                </a:lnTo>
                <a:lnTo>
                  <a:pt x="632519" y="102760"/>
                </a:lnTo>
                <a:lnTo>
                  <a:pt x="633994" y="102760"/>
                </a:lnTo>
                <a:lnTo>
                  <a:pt x="635697" y="101143"/>
                </a:lnTo>
                <a:lnTo>
                  <a:pt x="636879" y="101217"/>
                </a:lnTo>
                <a:lnTo>
                  <a:pt x="638798" y="99806"/>
                </a:lnTo>
                <a:lnTo>
                  <a:pt x="638873" y="100996"/>
                </a:lnTo>
                <a:lnTo>
                  <a:pt x="637838" y="102099"/>
                </a:lnTo>
                <a:lnTo>
                  <a:pt x="639094" y="102686"/>
                </a:lnTo>
                <a:lnTo>
                  <a:pt x="641976" y="102613"/>
                </a:lnTo>
                <a:lnTo>
                  <a:pt x="642717" y="103803"/>
                </a:lnTo>
                <a:lnTo>
                  <a:pt x="640868" y="103950"/>
                </a:lnTo>
                <a:lnTo>
                  <a:pt x="640868" y="105655"/>
                </a:lnTo>
                <a:lnTo>
                  <a:pt x="642421" y="105875"/>
                </a:lnTo>
                <a:lnTo>
                  <a:pt x="644640" y="105346"/>
                </a:lnTo>
                <a:lnTo>
                  <a:pt x="647005" y="107051"/>
                </a:lnTo>
                <a:lnTo>
                  <a:pt x="651882" y="108226"/>
                </a:lnTo>
                <a:lnTo>
                  <a:pt x="652473" y="109123"/>
                </a:lnTo>
                <a:lnTo>
                  <a:pt x="648260" y="108976"/>
                </a:lnTo>
                <a:lnTo>
                  <a:pt x="646192" y="109196"/>
                </a:lnTo>
                <a:lnTo>
                  <a:pt x="643384" y="107344"/>
                </a:lnTo>
                <a:lnTo>
                  <a:pt x="640871" y="108300"/>
                </a:lnTo>
                <a:lnTo>
                  <a:pt x="640726" y="109490"/>
                </a:lnTo>
                <a:lnTo>
                  <a:pt x="643384" y="110739"/>
                </a:lnTo>
                <a:lnTo>
                  <a:pt x="647448" y="111268"/>
                </a:lnTo>
                <a:lnTo>
                  <a:pt x="651512" y="111268"/>
                </a:lnTo>
                <a:lnTo>
                  <a:pt x="652918" y="112223"/>
                </a:lnTo>
                <a:lnTo>
                  <a:pt x="648483" y="113031"/>
                </a:lnTo>
                <a:lnTo>
                  <a:pt x="647152" y="112370"/>
                </a:lnTo>
                <a:lnTo>
                  <a:pt x="643159" y="111856"/>
                </a:lnTo>
                <a:lnTo>
                  <a:pt x="640427" y="111709"/>
                </a:lnTo>
                <a:lnTo>
                  <a:pt x="639244" y="110225"/>
                </a:lnTo>
                <a:lnTo>
                  <a:pt x="637247" y="109563"/>
                </a:lnTo>
                <a:lnTo>
                  <a:pt x="634441" y="107051"/>
                </a:lnTo>
                <a:lnTo>
                  <a:pt x="633259" y="107932"/>
                </a:lnTo>
                <a:lnTo>
                  <a:pt x="631854" y="109416"/>
                </a:lnTo>
                <a:lnTo>
                  <a:pt x="628749" y="109563"/>
                </a:lnTo>
                <a:lnTo>
                  <a:pt x="627348" y="110754"/>
                </a:lnTo>
                <a:lnTo>
                  <a:pt x="626754" y="114369"/>
                </a:lnTo>
                <a:lnTo>
                  <a:pt x="629046" y="116441"/>
                </a:lnTo>
                <a:lnTo>
                  <a:pt x="628973" y="118733"/>
                </a:lnTo>
                <a:lnTo>
                  <a:pt x="628234" y="119688"/>
                </a:lnTo>
                <a:lnTo>
                  <a:pt x="627051" y="116441"/>
                </a:lnTo>
                <a:lnTo>
                  <a:pt x="625794" y="116294"/>
                </a:lnTo>
                <a:lnTo>
                  <a:pt x="624610" y="120790"/>
                </a:lnTo>
                <a:lnTo>
                  <a:pt x="624907" y="123376"/>
                </a:lnTo>
                <a:lnTo>
                  <a:pt x="626384" y="123832"/>
                </a:lnTo>
                <a:lnTo>
                  <a:pt x="627049" y="123009"/>
                </a:lnTo>
                <a:lnTo>
                  <a:pt x="628232" y="123156"/>
                </a:lnTo>
                <a:lnTo>
                  <a:pt x="629634" y="125448"/>
                </a:lnTo>
                <a:lnTo>
                  <a:pt x="631114" y="125889"/>
                </a:lnTo>
                <a:lnTo>
                  <a:pt x="629489" y="126271"/>
                </a:lnTo>
                <a:lnTo>
                  <a:pt x="628381" y="127079"/>
                </a:lnTo>
                <a:lnTo>
                  <a:pt x="626679" y="125155"/>
                </a:lnTo>
                <a:lnTo>
                  <a:pt x="624018" y="125522"/>
                </a:lnTo>
                <a:lnTo>
                  <a:pt x="623721" y="129151"/>
                </a:lnTo>
                <a:lnTo>
                  <a:pt x="624535" y="130400"/>
                </a:lnTo>
                <a:lnTo>
                  <a:pt x="625865" y="129666"/>
                </a:lnTo>
                <a:lnTo>
                  <a:pt x="624979" y="131062"/>
                </a:lnTo>
                <a:lnTo>
                  <a:pt x="625127" y="135646"/>
                </a:lnTo>
                <a:lnTo>
                  <a:pt x="626384" y="134544"/>
                </a:lnTo>
                <a:lnTo>
                  <a:pt x="627937" y="135059"/>
                </a:lnTo>
                <a:lnTo>
                  <a:pt x="627937" y="138086"/>
                </a:lnTo>
                <a:lnTo>
                  <a:pt x="630670" y="138967"/>
                </a:lnTo>
                <a:lnTo>
                  <a:pt x="634808" y="141862"/>
                </a:lnTo>
                <a:lnTo>
                  <a:pt x="636655" y="141113"/>
                </a:lnTo>
                <a:lnTo>
                  <a:pt x="637469" y="139203"/>
                </a:lnTo>
                <a:lnTo>
                  <a:pt x="637024" y="137425"/>
                </a:lnTo>
                <a:lnTo>
                  <a:pt x="639835" y="137645"/>
                </a:lnTo>
                <a:lnTo>
                  <a:pt x="640351" y="139423"/>
                </a:lnTo>
                <a:lnTo>
                  <a:pt x="639835" y="141186"/>
                </a:lnTo>
                <a:lnTo>
                  <a:pt x="640277" y="143332"/>
                </a:lnTo>
                <a:lnTo>
                  <a:pt x="641092" y="142817"/>
                </a:lnTo>
                <a:lnTo>
                  <a:pt x="642864" y="137939"/>
                </a:lnTo>
                <a:lnTo>
                  <a:pt x="642643" y="133721"/>
                </a:lnTo>
                <a:lnTo>
                  <a:pt x="643457" y="130915"/>
                </a:lnTo>
                <a:lnTo>
                  <a:pt x="645748" y="128622"/>
                </a:lnTo>
                <a:lnTo>
                  <a:pt x="646706" y="126404"/>
                </a:lnTo>
                <a:lnTo>
                  <a:pt x="646706" y="129063"/>
                </a:lnTo>
                <a:lnTo>
                  <a:pt x="644343" y="132987"/>
                </a:lnTo>
                <a:lnTo>
                  <a:pt x="643823" y="135793"/>
                </a:lnTo>
                <a:lnTo>
                  <a:pt x="644415" y="137498"/>
                </a:lnTo>
                <a:lnTo>
                  <a:pt x="643604" y="141275"/>
                </a:lnTo>
                <a:lnTo>
                  <a:pt x="644564" y="143258"/>
                </a:lnTo>
                <a:lnTo>
                  <a:pt x="644267" y="144522"/>
                </a:lnTo>
                <a:lnTo>
                  <a:pt x="644770" y="145257"/>
                </a:lnTo>
                <a:lnTo>
                  <a:pt x="644770" y="145257"/>
                </a:lnTo>
                <a:close/>
                <a:moveTo>
                  <a:pt x="649745" y="54826"/>
                </a:moveTo>
                <a:lnTo>
                  <a:pt x="650393" y="54341"/>
                </a:lnTo>
                <a:lnTo>
                  <a:pt x="651667" y="54341"/>
                </a:lnTo>
                <a:lnTo>
                  <a:pt x="652503" y="54899"/>
                </a:lnTo>
                <a:lnTo>
                  <a:pt x="654132" y="54899"/>
                </a:lnTo>
                <a:lnTo>
                  <a:pt x="654298" y="56633"/>
                </a:lnTo>
                <a:lnTo>
                  <a:pt x="653223" y="56751"/>
                </a:lnTo>
                <a:lnTo>
                  <a:pt x="652334" y="56060"/>
                </a:lnTo>
                <a:lnTo>
                  <a:pt x="650371" y="55708"/>
                </a:lnTo>
                <a:lnTo>
                  <a:pt x="649745" y="54826"/>
                </a:lnTo>
                <a:lnTo>
                  <a:pt x="649745" y="54826"/>
                </a:lnTo>
                <a:close/>
                <a:moveTo>
                  <a:pt x="651188" y="144360"/>
                </a:moveTo>
                <a:lnTo>
                  <a:pt x="651520" y="142538"/>
                </a:lnTo>
                <a:lnTo>
                  <a:pt x="652855" y="141172"/>
                </a:lnTo>
                <a:lnTo>
                  <a:pt x="653038" y="139834"/>
                </a:lnTo>
                <a:lnTo>
                  <a:pt x="654333" y="139203"/>
                </a:lnTo>
                <a:lnTo>
                  <a:pt x="655110" y="139761"/>
                </a:lnTo>
                <a:lnTo>
                  <a:pt x="654333" y="141098"/>
                </a:lnTo>
                <a:lnTo>
                  <a:pt x="654111" y="142244"/>
                </a:lnTo>
                <a:lnTo>
                  <a:pt x="652036" y="144169"/>
                </a:lnTo>
                <a:lnTo>
                  <a:pt x="651188" y="144360"/>
                </a:lnTo>
                <a:lnTo>
                  <a:pt x="651188" y="144360"/>
                </a:lnTo>
                <a:close/>
                <a:moveTo>
                  <a:pt x="672476" y="124816"/>
                </a:moveTo>
                <a:lnTo>
                  <a:pt x="674922" y="121584"/>
                </a:lnTo>
                <a:lnTo>
                  <a:pt x="676253" y="121584"/>
                </a:lnTo>
                <a:lnTo>
                  <a:pt x="678250" y="120364"/>
                </a:lnTo>
                <a:lnTo>
                  <a:pt x="680065" y="121172"/>
                </a:lnTo>
                <a:lnTo>
                  <a:pt x="682140" y="123068"/>
                </a:lnTo>
                <a:lnTo>
                  <a:pt x="681437" y="124405"/>
                </a:lnTo>
                <a:lnTo>
                  <a:pt x="678697" y="124332"/>
                </a:lnTo>
                <a:lnTo>
                  <a:pt x="677105" y="126007"/>
                </a:lnTo>
                <a:lnTo>
                  <a:pt x="674365" y="126330"/>
                </a:lnTo>
                <a:lnTo>
                  <a:pt x="672847" y="125860"/>
                </a:lnTo>
                <a:lnTo>
                  <a:pt x="672476" y="124816"/>
                </a:lnTo>
                <a:lnTo>
                  <a:pt x="672476" y="124816"/>
                </a:lnTo>
                <a:close/>
                <a:moveTo>
                  <a:pt x="826906" y="3997"/>
                </a:moveTo>
                <a:lnTo>
                  <a:pt x="827683" y="2219"/>
                </a:lnTo>
                <a:lnTo>
                  <a:pt x="828906" y="2072"/>
                </a:lnTo>
                <a:lnTo>
                  <a:pt x="829903" y="3850"/>
                </a:lnTo>
                <a:lnTo>
                  <a:pt x="828090" y="4555"/>
                </a:lnTo>
                <a:lnTo>
                  <a:pt x="826906" y="3997"/>
                </a:lnTo>
                <a:lnTo>
                  <a:pt x="826906" y="3997"/>
                </a:lnTo>
                <a:close/>
                <a:moveTo>
                  <a:pt x="752636" y="148842"/>
                </a:moveTo>
                <a:lnTo>
                  <a:pt x="751858" y="149665"/>
                </a:lnTo>
                <a:lnTo>
                  <a:pt x="752784" y="150841"/>
                </a:lnTo>
                <a:lnTo>
                  <a:pt x="754784" y="150914"/>
                </a:lnTo>
                <a:lnTo>
                  <a:pt x="754859" y="149430"/>
                </a:lnTo>
                <a:lnTo>
                  <a:pt x="753562" y="148695"/>
                </a:lnTo>
                <a:cubicBezTo>
                  <a:pt x="753560" y="148695"/>
                  <a:pt x="752671" y="148872"/>
                  <a:pt x="752636" y="148842"/>
                </a:cubicBezTo>
                <a:lnTo>
                  <a:pt x="752636" y="148842"/>
                </a:lnTo>
                <a:close/>
                <a:moveTo>
                  <a:pt x="715792" y="171501"/>
                </a:moveTo>
                <a:lnTo>
                  <a:pt x="716606" y="172750"/>
                </a:lnTo>
                <a:lnTo>
                  <a:pt x="718453" y="172677"/>
                </a:lnTo>
                <a:lnTo>
                  <a:pt x="717420" y="170987"/>
                </a:lnTo>
                <a:lnTo>
                  <a:pt x="715792" y="171501"/>
                </a:lnTo>
                <a:lnTo>
                  <a:pt x="715792" y="171501"/>
                </a:lnTo>
                <a:close/>
                <a:moveTo>
                  <a:pt x="663701" y="170576"/>
                </a:moveTo>
                <a:lnTo>
                  <a:pt x="662778" y="168092"/>
                </a:lnTo>
                <a:lnTo>
                  <a:pt x="662848" y="166858"/>
                </a:lnTo>
                <a:lnTo>
                  <a:pt x="664036" y="166784"/>
                </a:lnTo>
                <a:lnTo>
                  <a:pt x="664960" y="167945"/>
                </a:lnTo>
                <a:lnTo>
                  <a:pt x="664960" y="169753"/>
                </a:lnTo>
                <a:lnTo>
                  <a:pt x="664333" y="170502"/>
                </a:lnTo>
                <a:lnTo>
                  <a:pt x="663701" y="170576"/>
                </a:lnTo>
                <a:lnTo>
                  <a:pt x="663701" y="170576"/>
                </a:lnTo>
                <a:close/>
                <a:moveTo>
                  <a:pt x="649150" y="201420"/>
                </a:moveTo>
                <a:lnTo>
                  <a:pt x="648745" y="200391"/>
                </a:lnTo>
                <a:lnTo>
                  <a:pt x="648781" y="198687"/>
                </a:lnTo>
                <a:lnTo>
                  <a:pt x="648041" y="196130"/>
                </a:lnTo>
                <a:lnTo>
                  <a:pt x="647523" y="195527"/>
                </a:lnTo>
                <a:lnTo>
                  <a:pt x="646858" y="196159"/>
                </a:lnTo>
                <a:lnTo>
                  <a:pt x="646080" y="198569"/>
                </a:lnTo>
                <a:lnTo>
                  <a:pt x="646634" y="201905"/>
                </a:lnTo>
                <a:lnTo>
                  <a:pt x="648004" y="204241"/>
                </a:lnTo>
                <a:lnTo>
                  <a:pt x="647447" y="205725"/>
                </a:lnTo>
                <a:lnTo>
                  <a:pt x="646561" y="205843"/>
                </a:lnTo>
                <a:lnTo>
                  <a:pt x="645078" y="205167"/>
                </a:lnTo>
                <a:lnTo>
                  <a:pt x="641266" y="205035"/>
                </a:lnTo>
                <a:lnTo>
                  <a:pt x="641078" y="203433"/>
                </a:lnTo>
                <a:lnTo>
                  <a:pt x="640156" y="203213"/>
                </a:lnTo>
                <a:lnTo>
                  <a:pt x="637192" y="201243"/>
                </a:lnTo>
                <a:lnTo>
                  <a:pt x="635897" y="201317"/>
                </a:lnTo>
                <a:lnTo>
                  <a:pt x="635491" y="200612"/>
                </a:lnTo>
                <a:lnTo>
                  <a:pt x="634677" y="199980"/>
                </a:lnTo>
                <a:lnTo>
                  <a:pt x="633602" y="199950"/>
                </a:lnTo>
                <a:lnTo>
                  <a:pt x="633383" y="198907"/>
                </a:lnTo>
                <a:lnTo>
                  <a:pt x="634452" y="197276"/>
                </a:lnTo>
                <a:lnTo>
                  <a:pt x="635305" y="197129"/>
                </a:lnTo>
                <a:lnTo>
                  <a:pt x="636306" y="195424"/>
                </a:lnTo>
                <a:lnTo>
                  <a:pt x="636194" y="194014"/>
                </a:lnTo>
                <a:lnTo>
                  <a:pt x="634751" y="191339"/>
                </a:lnTo>
                <a:lnTo>
                  <a:pt x="633973" y="190707"/>
                </a:lnTo>
                <a:lnTo>
                  <a:pt x="634010" y="192236"/>
                </a:lnTo>
                <a:lnTo>
                  <a:pt x="634902" y="193088"/>
                </a:lnTo>
                <a:lnTo>
                  <a:pt x="635048" y="194690"/>
                </a:lnTo>
                <a:lnTo>
                  <a:pt x="634416" y="195792"/>
                </a:lnTo>
                <a:lnTo>
                  <a:pt x="632824" y="195718"/>
                </a:lnTo>
                <a:lnTo>
                  <a:pt x="632234" y="196350"/>
                </a:lnTo>
                <a:lnTo>
                  <a:pt x="632527" y="196717"/>
                </a:lnTo>
                <a:lnTo>
                  <a:pt x="632751" y="198055"/>
                </a:lnTo>
                <a:lnTo>
                  <a:pt x="631568" y="199363"/>
                </a:lnTo>
                <a:lnTo>
                  <a:pt x="630567" y="199172"/>
                </a:lnTo>
                <a:lnTo>
                  <a:pt x="629273" y="197055"/>
                </a:lnTo>
                <a:lnTo>
                  <a:pt x="629309" y="195836"/>
                </a:lnTo>
                <a:lnTo>
                  <a:pt x="628904" y="194572"/>
                </a:lnTo>
                <a:lnTo>
                  <a:pt x="629938" y="192118"/>
                </a:lnTo>
                <a:lnTo>
                  <a:pt x="629603" y="191192"/>
                </a:lnTo>
                <a:lnTo>
                  <a:pt x="629752" y="189899"/>
                </a:lnTo>
                <a:lnTo>
                  <a:pt x="628789" y="190869"/>
                </a:lnTo>
                <a:lnTo>
                  <a:pt x="628272" y="192573"/>
                </a:lnTo>
                <a:lnTo>
                  <a:pt x="627309" y="194234"/>
                </a:lnTo>
                <a:lnTo>
                  <a:pt x="627531" y="195057"/>
                </a:lnTo>
                <a:lnTo>
                  <a:pt x="627271" y="196688"/>
                </a:lnTo>
                <a:lnTo>
                  <a:pt x="625237" y="196541"/>
                </a:lnTo>
                <a:lnTo>
                  <a:pt x="624015" y="195498"/>
                </a:lnTo>
                <a:lnTo>
                  <a:pt x="622869" y="195424"/>
                </a:lnTo>
                <a:lnTo>
                  <a:pt x="622312" y="194499"/>
                </a:lnTo>
                <a:lnTo>
                  <a:pt x="623163" y="192794"/>
                </a:lnTo>
                <a:lnTo>
                  <a:pt x="623423" y="190413"/>
                </a:lnTo>
                <a:lnTo>
                  <a:pt x="624015" y="189679"/>
                </a:lnTo>
                <a:lnTo>
                  <a:pt x="624049" y="187857"/>
                </a:lnTo>
                <a:lnTo>
                  <a:pt x="626162" y="183860"/>
                </a:lnTo>
                <a:lnTo>
                  <a:pt x="624863" y="184668"/>
                </a:lnTo>
                <a:lnTo>
                  <a:pt x="623421" y="185270"/>
                </a:lnTo>
                <a:lnTo>
                  <a:pt x="622495" y="189267"/>
                </a:lnTo>
                <a:lnTo>
                  <a:pt x="622384" y="192030"/>
                </a:lnTo>
                <a:lnTo>
                  <a:pt x="621032" y="193573"/>
                </a:lnTo>
                <a:lnTo>
                  <a:pt x="620329" y="193014"/>
                </a:lnTo>
                <a:lnTo>
                  <a:pt x="621346" y="191178"/>
                </a:lnTo>
                <a:lnTo>
                  <a:pt x="621477" y="190649"/>
                </a:lnTo>
                <a:lnTo>
                  <a:pt x="620869" y="190502"/>
                </a:lnTo>
                <a:lnTo>
                  <a:pt x="619683" y="193205"/>
                </a:lnTo>
                <a:lnTo>
                  <a:pt x="617385" y="193205"/>
                </a:lnTo>
                <a:lnTo>
                  <a:pt x="616831" y="191942"/>
                </a:lnTo>
                <a:lnTo>
                  <a:pt x="616906" y="189458"/>
                </a:lnTo>
                <a:lnTo>
                  <a:pt x="616349" y="188342"/>
                </a:lnTo>
                <a:lnTo>
                  <a:pt x="616718" y="186931"/>
                </a:lnTo>
                <a:lnTo>
                  <a:pt x="618979" y="185491"/>
                </a:lnTo>
                <a:lnTo>
                  <a:pt x="619495" y="184036"/>
                </a:lnTo>
                <a:lnTo>
                  <a:pt x="619313" y="183037"/>
                </a:lnTo>
                <a:lnTo>
                  <a:pt x="619940" y="181406"/>
                </a:lnTo>
                <a:lnTo>
                  <a:pt x="621423" y="179966"/>
                </a:lnTo>
                <a:lnTo>
                  <a:pt x="622867" y="179628"/>
                </a:lnTo>
                <a:lnTo>
                  <a:pt x="623863" y="178849"/>
                </a:lnTo>
                <a:lnTo>
                  <a:pt x="626716" y="178658"/>
                </a:lnTo>
                <a:lnTo>
                  <a:pt x="627753" y="177247"/>
                </a:lnTo>
                <a:lnTo>
                  <a:pt x="629602" y="176586"/>
                </a:lnTo>
                <a:lnTo>
                  <a:pt x="630901" y="176174"/>
                </a:lnTo>
                <a:lnTo>
                  <a:pt x="630935" y="174999"/>
                </a:lnTo>
                <a:lnTo>
                  <a:pt x="631824" y="174132"/>
                </a:lnTo>
                <a:lnTo>
                  <a:pt x="633600" y="174058"/>
                </a:lnTo>
                <a:lnTo>
                  <a:pt x="636267" y="175219"/>
                </a:lnTo>
                <a:lnTo>
                  <a:pt x="639490" y="175366"/>
                </a:lnTo>
                <a:lnTo>
                  <a:pt x="640824" y="174514"/>
                </a:lnTo>
                <a:lnTo>
                  <a:pt x="642379" y="174955"/>
                </a:lnTo>
                <a:lnTo>
                  <a:pt x="643191" y="176924"/>
                </a:lnTo>
                <a:lnTo>
                  <a:pt x="644674" y="176850"/>
                </a:lnTo>
                <a:lnTo>
                  <a:pt x="644858" y="175689"/>
                </a:lnTo>
                <a:lnTo>
                  <a:pt x="646080" y="175542"/>
                </a:lnTo>
                <a:lnTo>
                  <a:pt x="648041" y="177100"/>
                </a:lnTo>
                <a:lnTo>
                  <a:pt x="648894" y="176630"/>
                </a:lnTo>
                <a:lnTo>
                  <a:pt x="650746" y="176806"/>
                </a:lnTo>
                <a:lnTo>
                  <a:pt x="651594" y="175880"/>
                </a:lnTo>
                <a:lnTo>
                  <a:pt x="650780" y="175175"/>
                </a:lnTo>
                <a:lnTo>
                  <a:pt x="649303" y="175513"/>
                </a:lnTo>
                <a:lnTo>
                  <a:pt x="648080" y="174249"/>
                </a:lnTo>
                <a:lnTo>
                  <a:pt x="647043" y="174132"/>
                </a:lnTo>
                <a:lnTo>
                  <a:pt x="647227" y="173397"/>
                </a:lnTo>
                <a:lnTo>
                  <a:pt x="648521" y="172471"/>
                </a:lnTo>
                <a:lnTo>
                  <a:pt x="648670" y="171428"/>
                </a:lnTo>
                <a:lnTo>
                  <a:pt x="647078" y="170796"/>
                </a:lnTo>
                <a:lnTo>
                  <a:pt x="647412" y="170282"/>
                </a:lnTo>
                <a:lnTo>
                  <a:pt x="649412" y="170355"/>
                </a:lnTo>
                <a:lnTo>
                  <a:pt x="649855" y="169768"/>
                </a:lnTo>
                <a:lnTo>
                  <a:pt x="647670" y="168945"/>
                </a:lnTo>
                <a:lnTo>
                  <a:pt x="647190" y="169576"/>
                </a:lnTo>
                <a:lnTo>
                  <a:pt x="645784" y="169768"/>
                </a:lnTo>
                <a:lnTo>
                  <a:pt x="644601" y="168019"/>
                </a:lnTo>
                <a:lnTo>
                  <a:pt x="644969" y="166873"/>
                </a:lnTo>
                <a:lnTo>
                  <a:pt x="646709" y="165506"/>
                </a:lnTo>
                <a:lnTo>
                  <a:pt x="646783" y="164389"/>
                </a:lnTo>
                <a:lnTo>
                  <a:pt x="645894" y="164316"/>
                </a:lnTo>
                <a:lnTo>
                  <a:pt x="645155" y="162831"/>
                </a:lnTo>
                <a:lnTo>
                  <a:pt x="645228" y="159378"/>
                </a:lnTo>
                <a:lnTo>
                  <a:pt x="645784" y="158673"/>
                </a:lnTo>
                <a:lnTo>
                  <a:pt x="645338" y="156895"/>
                </a:lnTo>
                <a:lnTo>
                  <a:pt x="645562" y="155117"/>
                </a:lnTo>
                <a:lnTo>
                  <a:pt x="647134" y="154955"/>
                </a:lnTo>
                <a:lnTo>
                  <a:pt x="648908" y="154367"/>
                </a:lnTo>
                <a:lnTo>
                  <a:pt x="651127" y="154441"/>
                </a:lnTo>
                <a:lnTo>
                  <a:pt x="652531" y="154147"/>
                </a:lnTo>
                <a:lnTo>
                  <a:pt x="654599" y="154882"/>
                </a:lnTo>
                <a:lnTo>
                  <a:pt x="656301" y="154882"/>
                </a:lnTo>
                <a:lnTo>
                  <a:pt x="658293" y="157468"/>
                </a:lnTo>
                <a:lnTo>
                  <a:pt x="659256" y="161524"/>
                </a:lnTo>
                <a:lnTo>
                  <a:pt x="659331" y="167299"/>
                </a:lnTo>
                <a:lnTo>
                  <a:pt x="658516" y="169959"/>
                </a:lnTo>
                <a:lnTo>
                  <a:pt x="659404" y="170840"/>
                </a:lnTo>
                <a:lnTo>
                  <a:pt x="660660" y="170179"/>
                </a:lnTo>
                <a:lnTo>
                  <a:pt x="664356" y="172177"/>
                </a:lnTo>
                <a:lnTo>
                  <a:pt x="665686" y="174617"/>
                </a:lnTo>
                <a:lnTo>
                  <a:pt x="666942" y="174984"/>
                </a:lnTo>
                <a:lnTo>
                  <a:pt x="666942" y="173647"/>
                </a:lnTo>
                <a:lnTo>
                  <a:pt x="671155" y="173573"/>
                </a:lnTo>
                <a:lnTo>
                  <a:pt x="673815" y="176013"/>
                </a:lnTo>
                <a:lnTo>
                  <a:pt x="674778" y="175204"/>
                </a:lnTo>
                <a:lnTo>
                  <a:pt x="673596" y="174014"/>
                </a:lnTo>
                <a:lnTo>
                  <a:pt x="675149" y="172692"/>
                </a:lnTo>
                <a:lnTo>
                  <a:pt x="678178" y="171281"/>
                </a:lnTo>
                <a:lnTo>
                  <a:pt x="680245" y="168327"/>
                </a:lnTo>
                <a:lnTo>
                  <a:pt x="684090" y="165961"/>
                </a:lnTo>
                <a:lnTo>
                  <a:pt x="687487" y="162347"/>
                </a:lnTo>
                <a:lnTo>
                  <a:pt x="687637" y="160422"/>
                </a:lnTo>
                <a:lnTo>
                  <a:pt x="689039" y="159246"/>
                </a:lnTo>
                <a:lnTo>
                  <a:pt x="687562" y="159158"/>
                </a:lnTo>
                <a:lnTo>
                  <a:pt x="686306" y="160422"/>
                </a:lnTo>
                <a:lnTo>
                  <a:pt x="686157" y="162053"/>
                </a:lnTo>
                <a:lnTo>
                  <a:pt x="682846" y="165535"/>
                </a:lnTo>
                <a:lnTo>
                  <a:pt x="680586" y="166873"/>
                </a:lnTo>
                <a:lnTo>
                  <a:pt x="680586" y="167534"/>
                </a:lnTo>
                <a:lnTo>
                  <a:pt x="677549" y="170179"/>
                </a:lnTo>
                <a:lnTo>
                  <a:pt x="674106" y="171472"/>
                </a:lnTo>
                <a:lnTo>
                  <a:pt x="672923" y="170620"/>
                </a:lnTo>
                <a:lnTo>
                  <a:pt x="671774" y="170576"/>
                </a:lnTo>
                <a:lnTo>
                  <a:pt x="671517" y="171178"/>
                </a:lnTo>
                <a:lnTo>
                  <a:pt x="669185" y="171178"/>
                </a:lnTo>
                <a:lnTo>
                  <a:pt x="666481" y="169620"/>
                </a:lnTo>
                <a:lnTo>
                  <a:pt x="666666" y="168386"/>
                </a:lnTo>
                <a:lnTo>
                  <a:pt x="668260" y="167020"/>
                </a:lnTo>
                <a:lnTo>
                  <a:pt x="670149" y="165756"/>
                </a:lnTo>
                <a:lnTo>
                  <a:pt x="670371" y="163904"/>
                </a:lnTo>
                <a:lnTo>
                  <a:pt x="668150" y="165579"/>
                </a:lnTo>
                <a:lnTo>
                  <a:pt x="667335" y="166873"/>
                </a:lnTo>
                <a:lnTo>
                  <a:pt x="665707" y="166799"/>
                </a:lnTo>
                <a:lnTo>
                  <a:pt x="664487" y="164345"/>
                </a:lnTo>
                <a:lnTo>
                  <a:pt x="664487" y="163419"/>
                </a:lnTo>
                <a:lnTo>
                  <a:pt x="665743" y="163243"/>
                </a:lnTo>
                <a:lnTo>
                  <a:pt x="667485" y="162391"/>
                </a:lnTo>
                <a:lnTo>
                  <a:pt x="667706" y="161685"/>
                </a:lnTo>
                <a:lnTo>
                  <a:pt x="665967" y="161612"/>
                </a:lnTo>
                <a:lnTo>
                  <a:pt x="665967" y="160686"/>
                </a:lnTo>
                <a:lnTo>
                  <a:pt x="667003" y="159893"/>
                </a:lnTo>
                <a:lnTo>
                  <a:pt x="668485" y="160495"/>
                </a:lnTo>
                <a:lnTo>
                  <a:pt x="669892" y="160348"/>
                </a:lnTo>
                <a:lnTo>
                  <a:pt x="670112" y="159158"/>
                </a:lnTo>
                <a:lnTo>
                  <a:pt x="668409" y="159158"/>
                </a:lnTo>
                <a:lnTo>
                  <a:pt x="667261" y="158408"/>
                </a:lnTo>
                <a:lnTo>
                  <a:pt x="666484" y="159452"/>
                </a:lnTo>
                <a:lnTo>
                  <a:pt x="664892" y="159334"/>
                </a:lnTo>
                <a:lnTo>
                  <a:pt x="664117" y="157821"/>
                </a:lnTo>
                <a:lnTo>
                  <a:pt x="664782" y="156704"/>
                </a:lnTo>
                <a:lnTo>
                  <a:pt x="666484" y="156307"/>
                </a:lnTo>
                <a:lnTo>
                  <a:pt x="667758" y="155396"/>
                </a:lnTo>
                <a:lnTo>
                  <a:pt x="669828" y="155543"/>
                </a:lnTo>
                <a:lnTo>
                  <a:pt x="671896" y="156351"/>
                </a:lnTo>
                <a:lnTo>
                  <a:pt x="673449" y="155396"/>
                </a:lnTo>
                <a:lnTo>
                  <a:pt x="671160" y="155396"/>
                </a:lnTo>
                <a:lnTo>
                  <a:pt x="670791" y="154279"/>
                </a:lnTo>
                <a:lnTo>
                  <a:pt x="672563" y="152442"/>
                </a:lnTo>
                <a:lnTo>
                  <a:pt x="674043" y="152369"/>
                </a:lnTo>
                <a:lnTo>
                  <a:pt x="674709" y="151473"/>
                </a:lnTo>
                <a:lnTo>
                  <a:pt x="673155" y="151473"/>
                </a:lnTo>
                <a:lnTo>
                  <a:pt x="673080" y="150444"/>
                </a:lnTo>
                <a:lnTo>
                  <a:pt x="674337" y="148519"/>
                </a:lnTo>
                <a:lnTo>
                  <a:pt x="676110" y="148225"/>
                </a:lnTo>
                <a:lnTo>
                  <a:pt x="675299" y="146594"/>
                </a:lnTo>
                <a:lnTo>
                  <a:pt x="677809" y="142832"/>
                </a:lnTo>
                <a:lnTo>
                  <a:pt x="679509" y="141789"/>
                </a:lnTo>
                <a:lnTo>
                  <a:pt x="679953" y="140466"/>
                </a:lnTo>
                <a:lnTo>
                  <a:pt x="678179" y="140760"/>
                </a:lnTo>
                <a:lnTo>
                  <a:pt x="675370" y="144243"/>
                </a:lnTo>
                <a:lnTo>
                  <a:pt x="673154" y="148446"/>
                </a:lnTo>
                <a:lnTo>
                  <a:pt x="670125" y="150885"/>
                </a:lnTo>
                <a:lnTo>
                  <a:pt x="667683" y="153398"/>
                </a:lnTo>
                <a:lnTo>
                  <a:pt x="666058" y="152883"/>
                </a:lnTo>
                <a:lnTo>
                  <a:pt x="663028" y="152957"/>
                </a:lnTo>
                <a:lnTo>
                  <a:pt x="662954" y="151619"/>
                </a:lnTo>
                <a:lnTo>
                  <a:pt x="664505" y="149401"/>
                </a:lnTo>
                <a:lnTo>
                  <a:pt x="666649" y="148446"/>
                </a:lnTo>
                <a:lnTo>
                  <a:pt x="666649" y="146447"/>
                </a:lnTo>
                <a:lnTo>
                  <a:pt x="663621" y="148666"/>
                </a:lnTo>
                <a:lnTo>
                  <a:pt x="660959" y="148372"/>
                </a:lnTo>
                <a:lnTo>
                  <a:pt x="661034" y="149856"/>
                </a:lnTo>
                <a:lnTo>
                  <a:pt x="659335" y="151032"/>
                </a:lnTo>
                <a:lnTo>
                  <a:pt x="656599" y="150811"/>
                </a:lnTo>
                <a:lnTo>
                  <a:pt x="654013" y="148446"/>
                </a:lnTo>
                <a:lnTo>
                  <a:pt x="655341" y="147417"/>
                </a:lnTo>
                <a:lnTo>
                  <a:pt x="657190" y="147197"/>
                </a:lnTo>
                <a:lnTo>
                  <a:pt x="656524" y="146153"/>
                </a:lnTo>
                <a:lnTo>
                  <a:pt x="655339" y="146080"/>
                </a:lnTo>
                <a:lnTo>
                  <a:pt x="655708" y="143876"/>
                </a:lnTo>
                <a:lnTo>
                  <a:pt x="658148" y="141877"/>
                </a:lnTo>
                <a:lnTo>
                  <a:pt x="658444" y="140319"/>
                </a:lnTo>
                <a:lnTo>
                  <a:pt x="660660" y="139438"/>
                </a:lnTo>
                <a:lnTo>
                  <a:pt x="662508" y="138100"/>
                </a:lnTo>
                <a:lnTo>
                  <a:pt x="664578" y="137807"/>
                </a:lnTo>
                <a:lnTo>
                  <a:pt x="664726" y="135367"/>
                </a:lnTo>
                <a:lnTo>
                  <a:pt x="666131" y="132707"/>
                </a:lnTo>
                <a:lnTo>
                  <a:pt x="668938" y="129313"/>
                </a:lnTo>
                <a:lnTo>
                  <a:pt x="670565" y="129901"/>
                </a:lnTo>
                <a:lnTo>
                  <a:pt x="674554" y="129019"/>
                </a:lnTo>
                <a:lnTo>
                  <a:pt x="677511" y="129754"/>
                </a:lnTo>
                <a:lnTo>
                  <a:pt x="679064" y="128857"/>
                </a:lnTo>
                <a:lnTo>
                  <a:pt x="680688" y="128946"/>
                </a:lnTo>
                <a:lnTo>
                  <a:pt x="682758" y="127535"/>
                </a:lnTo>
                <a:lnTo>
                  <a:pt x="684311" y="127315"/>
                </a:lnTo>
                <a:lnTo>
                  <a:pt x="684605" y="128049"/>
                </a:lnTo>
                <a:lnTo>
                  <a:pt x="687120" y="130709"/>
                </a:lnTo>
                <a:lnTo>
                  <a:pt x="688450" y="130783"/>
                </a:lnTo>
                <a:lnTo>
                  <a:pt x="692958" y="133824"/>
                </a:lnTo>
                <a:lnTo>
                  <a:pt x="693698" y="135441"/>
                </a:lnTo>
                <a:lnTo>
                  <a:pt x="694880" y="137145"/>
                </a:lnTo>
                <a:lnTo>
                  <a:pt x="696063" y="137072"/>
                </a:lnTo>
                <a:lnTo>
                  <a:pt x="698799" y="141289"/>
                </a:lnTo>
                <a:lnTo>
                  <a:pt x="698724" y="138321"/>
                </a:lnTo>
                <a:lnTo>
                  <a:pt x="700720" y="138189"/>
                </a:lnTo>
                <a:lnTo>
                  <a:pt x="700351" y="136851"/>
                </a:lnTo>
                <a:lnTo>
                  <a:pt x="697911" y="136631"/>
                </a:lnTo>
                <a:lnTo>
                  <a:pt x="696952" y="136264"/>
                </a:lnTo>
                <a:lnTo>
                  <a:pt x="696878" y="134559"/>
                </a:lnTo>
                <a:lnTo>
                  <a:pt x="698800" y="133898"/>
                </a:lnTo>
                <a:lnTo>
                  <a:pt x="703085" y="133898"/>
                </a:lnTo>
                <a:lnTo>
                  <a:pt x="705081" y="134926"/>
                </a:lnTo>
                <a:lnTo>
                  <a:pt x="705747" y="134045"/>
                </a:lnTo>
                <a:lnTo>
                  <a:pt x="705892" y="131679"/>
                </a:lnTo>
                <a:lnTo>
                  <a:pt x="706930" y="129680"/>
                </a:lnTo>
                <a:lnTo>
                  <a:pt x="706780" y="128270"/>
                </a:lnTo>
                <a:lnTo>
                  <a:pt x="705598" y="128799"/>
                </a:lnTo>
                <a:lnTo>
                  <a:pt x="705301" y="130415"/>
                </a:lnTo>
                <a:lnTo>
                  <a:pt x="703234" y="131826"/>
                </a:lnTo>
                <a:lnTo>
                  <a:pt x="701754" y="133222"/>
                </a:lnTo>
                <a:lnTo>
                  <a:pt x="697911" y="131826"/>
                </a:lnTo>
                <a:lnTo>
                  <a:pt x="694881" y="131752"/>
                </a:lnTo>
                <a:lnTo>
                  <a:pt x="693625" y="130195"/>
                </a:lnTo>
                <a:lnTo>
                  <a:pt x="692072" y="129313"/>
                </a:lnTo>
                <a:lnTo>
                  <a:pt x="689042" y="129680"/>
                </a:lnTo>
                <a:lnTo>
                  <a:pt x="686605" y="125096"/>
                </a:lnTo>
                <a:lnTo>
                  <a:pt x="686532" y="121628"/>
                </a:lnTo>
                <a:lnTo>
                  <a:pt x="687640" y="120599"/>
                </a:lnTo>
                <a:lnTo>
                  <a:pt x="689707" y="121701"/>
                </a:lnTo>
                <a:lnTo>
                  <a:pt x="690151" y="123700"/>
                </a:lnTo>
                <a:lnTo>
                  <a:pt x="691036" y="125096"/>
                </a:lnTo>
                <a:lnTo>
                  <a:pt x="692442" y="122730"/>
                </a:lnTo>
                <a:lnTo>
                  <a:pt x="693106" y="119997"/>
                </a:lnTo>
                <a:lnTo>
                  <a:pt x="691629" y="120364"/>
                </a:lnTo>
                <a:lnTo>
                  <a:pt x="690964" y="119776"/>
                </a:lnTo>
                <a:lnTo>
                  <a:pt x="690815" y="117704"/>
                </a:lnTo>
                <a:lnTo>
                  <a:pt x="692517" y="114457"/>
                </a:lnTo>
                <a:lnTo>
                  <a:pt x="692443" y="111724"/>
                </a:lnTo>
                <a:lnTo>
                  <a:pt x="693845" y="108623"/>
                </a:lnTo>
                <a:lnTo>
                  <a:pt x="693255" y="103142"/>
                </a:lnTo>
                <a:lnTo>
                  <a:pt x="692288" y="100276"/>
                </a:lnTo>
                <a:lnTo>
                  <a:pt x="691178" y="99306"/>
                </a:lnTo>
                <a:lnTo>
                  <a:pt x="690328" y="97191"/>
                </a:lnTo>
                <a:lnTo>
                  <a:pt x="690696" y="95677"/>
                </a:lnTo>
                <a:lnTo>
                  <a:pt x="691919" y="95192"/>
                </a:lnTo>
                <a:lnTo>
                  <a:pt x="692993" y="94678"/>
                </a:lnTo>
                <a:lnTo>
                  <a:pt x="694104" y="95780"/>
                </a:lnTo>
                <a:lnTo>
                  <a:pt x="695695" y="96191"/>
                </a:lnTo>
                <a:lnTo>
                  <a:pt x="696881" y="98454"/>
                </a:lnTo>
                <a:lnTo>
                  <a:pt x="697585" y="98190"/>
                </a:lnTo>
                <a:lnTo>
                  <a:pt x="697548" y="96559"/>
                </a:lnTo>
                <a:lnTo>
                  <a:pt x="696548" y="94149"/>
                </a:lnTo>
                <a:lnTo>
                  <a:pt x="694398" y="93532"/>
                </a:lnTo>
                <a:lnTo>
                  <a:pt x="693140" y="92444"/>
                </a:lnTo>
                <a:lnTo>
                  <a:pt x="693030" y="90593"/>
                </a:lnTo>
                <a:lnTo>
                  <a:pt x="693776" y="88212"/>
                </a:lnTo>
                <a:lnTo>
                  <a:pt x="700130" y="81276"/>
                </a:lnTo>
                <a:lnTo>
                  <a:pt x="703012" y="80600"/>
                </a:lnTo>
                <a:lnTo>
                  <a:pt x="704932" y="81423"/>
                </a:lnTo>
                <a:lnTo>
                  <a:pt x="705672" y="83348"/>
                </a:lnTo>
                <a:lnTo>
                  <a:pt x="708038" y="85185"/>
                </a:lnTo>
                <a:lnTo>
                  <a:pt x="709811" y="85185"/>
                </a:lnTo>
                <a:lnTo>
                  <a:pt x="714243" y="88153"/>
                </a:lnTo>
                <a:lnTo>
                  <a:pt x="714243" y="90357"/>
                </a:lnTo>
                <a:lnTo>
                  <a:pt x="716610" y="93091"/>
                </a:lnTo>
                <a:lnTo>
                  <a:pt x="717718" y="98043"/>
                </a:lnTo>
                <a:lnTo>
                  <a:pt x="717424" y="101672"/>
                </a:lnTo>
                <a:lnTo>
                  <a:pt x="717867" y="105140"/>
                </a:lnTo>
                <a:lnTo>
                  <a:pt x="719344" y="107139"/>
                </a:lnTo>
                <a:lnTo>
                  <a:pt x="720008" y="106110"/>
                </a:lnTo>
                <a:lnTo>
                  <a:pt x="720822" y="105963"/>
                </a:lnTo>
                <a:lnTo>
                  <a:pt x="722747" y="107726"/>
                </a:lnTo>
                <a:lnTo>
                  <a:pt x="723114" y="109578"/>
                </a:lnTo>
                <a:lnTo>
                  <a:pt x="723632" y="108241"/>
                </a:lnTo>
                <a:lnTo>
                  <a:pt x="725033" y="107433"/>
                </a:lnTo>
                <a:lnTo>
                  <a:pt x="727251" y="107653"/>
                </a:lnTo>
                <a:lnTo>
                  <a:pt x="725626" y="106624"/>
                </a:lnTo>
                <a:lnTo>
                  <a:pt x="723113" y="106257"/>
                </a:lnTo>
                <a:lnTo>
                  <a:pt x="721708" y="104405"/>
                </a:lnTo>
                <a:lnTo>
                  <a:pt x="720231" y="103450"/>
                </a:lnTo>
                <a:lnTo>
                  <a:pt x="720156" y="102260"/>
                </a:lnTo>
                <a:lnTo>
                  <a:pt x="722152" y="100115"/>
                </a:lnTo>
                <a:lnTo>
                  <a:pt x="721930" y="98792"/>
                </a:lnTo>
                <a:lnTo>
                  <a:pt x="721708" y="91474"/>
                </a:lnTo>
                <a:lnTo>
                  <a:pt x="721042" y="89476"/>
                </a:lnTo>
                <a:lnTo>
                  <a:pt x="721708" y="87183"/>
                </a:lnTo>
                <a:lnTo>
                  <a:pt x="725552" y="86963"/>
                </a:lnTo>
                <a:lnTo>
                  <a:pt x="726880" y="87859"/>
                </a:lnTo>
                <a:lnTo>
                  <a:pt x="729794" y="88638"/>
                </a:lnTo>
                <a:lnTo>
                  <a:pt x="732683" y="88859"/>
                </a:lnTo>
                <a:lnTo>
                  <a:pt x="735940" y="90049"/>
                </a:lnTo>
                <a:lnTo>
                  <a:pt x="739829" y="89931"/>
                </a:lnTo>
                <a:lnTo>
                  <a:pt x="742975" y="88447"/>
                </a:lnTo>
                <a:lnTo>
                  <a:pt x="744864" y="88741"/>
                </a:lnTo>
                <a:lnTo>
                  <a:pt x="746752" y="90343"/>
                </a:lnTo>
                <a:lnTo>
                  <a:pt x="750789" y="90784"/>
                </a:lnTo>
                <a:lnTo>
                  <a:pt x="752714" y="92047"/>
                </a:lnTo>
                <a:lnTo>
                  <a:pt x="754863" y="91371"/>
                </a:lnTo>
                <a:lnTo>
                  <a:pt x="754822" y="90343"/>
                </a:lnTo>
                <a:lnTo>
                  <a:pt x="753011" y="89108"/>
                </a:lnTo>
                <a:lnTo>
                  <a:pt x="750271" y="89108"/>
                </a:lnTo>
                <a:lnTo>
                  <a:pt x="747122" y="88447"/>
                </a:lnTo>
                <a:lnTo>
                  <a:pt x="746308" y="87301"/>
                </a:lnTo>
                <a:lnTo>
                  <a:pt x="746607" y="86625"/>
                </a:lnTo>
                <a:lnTo>
                  <a:pt x="748161" y="86596"/>
                </a:lnTo>
                <a:lnTo>
                  <a:pt x="751124" y="85420"/>
                </a:lnTo>
                <a:lnTo>
                  <a:pt x="758143" y="84671"/>
                </a:lnTo>
                <a:lnTo>
                  <a:pt x="762875" y="84303"/>
                </a:lnTo>
                <a:lnTo>
                  <a:pt x="766641" y="85641"/>
                </a:lnTo>
                <a:lnTo>
                  <a:pt x="768935" y="87551"/>
                </a:lnTo>
                <a:lnTo>
                  <a:pt x="770631" y="86669"/>
                </a:lnTo>
                <a:lnTo>
                  <a:pt x="773147" y="86155"/>
                </a:lnTo>
                <a:lnTo>
                  <a:pt x="771892" y="84891"/>
                </a:lnTo>
                <a:lnTo>
                  <a:pt x="770781" y="84964"/>
                </a:lnTo>
                <a:lnTo>
                  <a:pt x="769007" y="84083"/>
                </a:lnTo>
                <a:lnTo>
                  <a:pt x="769078" y="82981"/>
                </a:lnTo>
                <a:lnTo>
                  <a:pt x="767085" y="81791"/>
                </a:lnTo>
                <a:lnTo>
                  <a:pt x="764572" y="81717"/>
                </a:lnTo>
                <a:lnTo>
                  <a:pt x="763241" y="80835"/>
                </a:lnTo>
                <a:lnTo>
                  <a:pt x="757921" y="81350"/>
                </a:lnTo>
                <a:lnTo>
                  <a:pt x="757848" y="80541"/>
                </a:lnTo>
                <a:lnTo>
                  <a:pt x="758882" y="79572"/>
                </a:lnTo>
                <a:lnTo>
                  <a:pt x="760136" y="76838"/>
                </a:lnTo>
                <a:lnTo>
                  <a:pt x="762430" y="76544"/>
                </a:lnTo>
                <a:lnTo>
                  <a:pt x="764571" y="74693"/>
                </a:lnTo>
                <a:lnTo>
                  <a:pt x="765604" y="72033"/>
                </a:lnTo>
                <a:lnTo>
                  <a:pt x="771001" y="68786"/>
                </a:lnTo>
                <a:lnTo>
                  <a:pt x="774031" y="68639"/>
                </a:lnTo>
                <a:lnTo>
                  <a:pt x="778908" y="66273"/>
                </a:lnTo>
                <a:lnTo>
                  <a:pt x="778983" y="65024"/>
                </a:lnTo>
                <a:lnTo>
                  <a:pt x="773145" y="67375"/>
                </a:lnTo>
                <a:lnTo>
                  <a:pt x="769301" y="67757"/>
                </a:lnTo>
                <a:lnTo>
                  <a:pt x="763833" y="71813"/>
                </a:lnTo>
                <a:lnTo>
                  <a:pt x="763760" y="73958"/>
                </a:lnTo>
                <a:lnTo>
                  <a:pt x="762722" y="73958"/>
                </a:lnTo>
                <a:lnTo>
                  <a:pt x="761986" y="71886"/>
                </a:lnTo>
                <a:lnTo>
                  <a:pt x="761170" y="71739"/>
                </a:lnTo>
                <a:lnTo>
                  <a:pt x="759841" y="73738"/>
                </a:lnTo>
                <a:lnTo>
                  <a:pt x="757993" y="73958"/>
                </a:lnTo>
                <a:lnTo>
                  <a:pt x="755332" y="77132"/>
                </a:lnTo>
                <a:lnTo>
                  <a:pt x="756443" y="77206"/>
                </a:lnTo>
                <a:lnTo>
                  <a:pt x="756811" y="78161"/>
                </a:lnTo>
                <a:lnTo>
                  <a:pt x="753116" y="80982"/>
                </a:lnTo>
                <a:lnTo>
                  <a:pt x="750972" y="81350"/>
                </a:lnTo>
                <a:lnTo>
                  <a:pt x="743656" y="84303"/>
                </a:lnTo>
                <a:lnTo>
                  <a:pt x="741440" y="84744"/>
                </a:lnTo>
                <a:lnTo>
                  <a:pt x="739518" y="84377"/>
                </a:lnTo>
                <a:lnTo>
                  <a:pt x="733531" y="84524"/>
                </a:lnTo>
                <a:lnTo>
                  <a:pt x="730873" y="81864"/>
                </a:lnTo>
                <a:lnTo>
                  <a:pt x="727991" y="82231"/>
                </a:lnTo>
                <a:lnTo>
                  <a:pt x="726366" y="81937"/>
                </a:lnTo>
                <a:lnTo>
                  <a:pt x="726143" y="80233"/>
                </a:lnTo>
                <a:lnTo>
                  <a:pt x="728879" y="77720"/>
                </a:lnTo>
                <a:lnTo>
                  <a:pt x="731534" y="77647"/>
                </a:lnTo>
                <a:lnTo>
                  <a:pt x="733311" y="76912"/>
                </a:lnTo>
                <a:lnTo>
                  <a:pt x="737007" y="76471"/>
                </a:lnTo>
                <a:lnTo>
                  <a:pt x="738780" y="74693"/>
                </a:lnTo>
                <a:lnTo>
                  <a:pt x="737300" y="74546"/>
                </a:lnTo>
                <a:lnTo>
                  <a:pt x="734791" y="75501"/>
                </a:lnTo>
                <a:lnTo>
                  <a:pt x="732497" y="75207"/>
                </a:lnTo>
                <a:lnTo>
                  <a:pt x="729765" y="76324"/>
                </a:lnTo>
                <a:lnTo>
                  <a:pt x="727842" y="75810"/>
                </a:lnTo>
                <a:lnTo>
                  <a:pt x="727842" y="74105"/>
                </a:lnTo>
                <a:lnTo>
                  <a:pt x="730281" y="72841"/>
                </a:lnTo>
                <a:lnTo>
                  <a:pt x="728507" y="72621"/>
                </a:lnTo>
                <a:lnTo>
                  <a:pt x="725255" y="73517"/>
                </a:lnTo>
                <a:lnTo>
                  <a:pt x="724958" y="76471"/>
                </a:lnTo>
                <a:lnTo>
                  <a:pt x="722003" y="79425"/>
                </a:lnTo>
                <a:lnTo>
                  <a:pt x="718825" y="79572"/>
                </a:lnTo>
                <a:lnTo>
                  <a:pt x="714393" y="78161"/>
                </a:lnTo>
                <a:lnTo>
                  <a:pt x="710477" y="78014"/>
                </a:lnTo>
                <a:lnTo>
                  <a:pt x="708703" y="76030"/>
                </a:lnTo>
                <a:lnTo>
                  <a:pt x="708730" y="74796"/>
                </a:lnTo>
                <a:lnTo>
                  <a:pt x="706320" y="74678"/>
                </a:lnTo>
                <a:lnTo>
                  <a:pt x="704137" y="72915"/>
                </a:lnTo>
                <a:lnTo>
                  <a:pt x="704323" y="71798"/>
                </a:lnTo>
                <a:lnTo>
                  <a:pt x="706026" y="70387"/>
                </a:lnTo>
                <a:lnTo>
                  <a:pt x="707432" y="67904"/>
                </a:lnTo>
                <a:lnTo>
                  <a:pt x="710506" y="66155"/>
                </a:lnTo>
                <a:lnTo>
                  <a:pt x="712355" y="63819"/>
                </a:lnTo>
                <a:lnTo>
                  <a:pt x="715207" y="62232"/>
                </a:lnTo>
                <a:lnTo>
                  <a:pt x="716355" y="60895"/>
                </a:lnTo>
                <a:lnTo>
                  <a:pt x="718466" y="61453"/>
                </a:lnTo>
                <a:lnTo>
                  <a:pt x="722612" y="61747"/>
                </a:lnTo>
                <a:lnTo>
                  <a:pt x="723872" y="61071"/>
                </a:lnTo>
                <a:lnTo>
                  <a:pt x="725872" y="61233"/>
                </a:lnTo>
                <a:lnTo>
                  <a:pt x="729650" y="63378"/>
                </a:lnTo>
                <a:lnTo>
                  <a:pt x="733130" y="63496"/>
                </a:lnTo>
                <a:lnTo>
                  <a:pt x="734943" y="64113"/>
                </a:lnTo>
                <a:lnTo>
                  <a:pt x="738241" y="63672"/>
                </a:lnTo>
                <a:lnTo>
                  <a:pt x="738720" y="63084"/>
                </a:lnTo>
                <a:lnTo>
                  <a:pt x="737202" y="62114"/>
                </a:lnTo>
                <a:lnTo>
                  <a:pt x="733278" y="62379"/>
                </a:lnTo>
                <a:lnTo>
                  <a:pt x="728985" y="61556"/>
                </a:lnTo>
                <a:lnTo>
                  <a:pt x="726393" y="59998"/>
                </a:lnTo>
                <a:lnTo>
                  <a:pt x="723689" y="59925"/>
                </a:lnTo>
                <a:lnTo>
                  <a:pt x="719764" y="60336"/>
                </a:lnTo>
                <a:lnTo>
                  <a:pt x="715398" y="59410"/>
                </a:lnTo>
                <a:lnTo>
                  <a:pt x="714246" y="59337"/>
                </a:lnTo>
                <a:lnTo>
                  <a:pt x="713175" y="60630"/>
                </a:lnTo>
                <a:lnTo>
                  <a:pt x="711063" y="62937"/>
                </a:lnTo>
                <a:lnTo>
                  <a:pt x="707545" y="65112"/>
                </a:lnTo>
                <a:lnTo>
                  <a:pt x="703730" y="66905"/>
                </a:lnTo>
                <a:lnTo>
                  <a:pt x="701363" y="70050"/>
                </a:lnTo>
                <a:lnTo>
                  <a:pt x="700586" y="70417"/>
                </a:lnTo>
                <a:lnTo>
                  <a:pt x="698883" y="69682"/>
                </a:lnTo>
                <a:lnTo>
                  <a:pt x="696142" y="66052"/>
                </a:lnTo>
                <a:lnTo>
                  <a:pt x="694883" y="65715"/>
                </a:lnTo>
                <a:lnTo>
                  <a:pt x="693700" y="64642"/>
                </a:lnTo>
                <a:lnTo>
                  <a:pt x="692886" y="62041"/>
                </a:lnTo>
                <a:lnTo>
                  <a:pt x="692811" y="59117"/>
                </a:lnTo>
                <a:lnTo>
                  <a:pt x="691810" y="57956"/>
                </a:lnTo>
                <a:lnTo>
                  <a:pt x="691553" y="55252"/>
                </a:lnTo>
                <a:lnTo>
                  <a:pt x="692367" y="54400"/>
                </a:lnTo>
                <a:lnTo>
                  <a:pt x="694367" y="54885"/>
                </a:lnTo>
                <a:lnTo>
                  <a:pt x="696439" y="54400"/>
                </a:lnTo>
                <a:lnTo>
                  <a:pt x="697698" y="55325"/>
                </a:lnTo>
                <a:lnTo>
                  <a:pt x="703732" y="55222"/>
                </a:lnTo>
                <a:lnTo>
                  <a:pt x="706808" y="57294"/>
                </a:lnTo>
                <a:lnTo>
                  <a:pt x="708621" y="57324"/>
                </a:lnTo>
                <a:lnTo>
                  <a:pt x="709697" y="58044"/>
                </a:lnTo>
                <a:lnTo>
                  <a:pt x="711582" y="58191"/>
                </a:lnTo>
                <a:lnTo>
                  <a:pt x="714026" y="56927"/>
                </a:lnTo>
                <a:lnTo>
                  <a:pt x="716546" y="57735"/>
                </a:lnTo>
                <a:lnTo>
                  <a:pt x="717136" y="57103"/>
                </a:lnTo>
                <a:lnTo>
                  <a:pt x="719136" y="56589"/>
                </a:lnTo>
                <a:lnTo>
                  <a:pt x="720322" y="55766"/>
                </a:lnTo>
                <a:lnTo>
                  <a:pt x="724471" y="54840"/>
                </a:lnTo>
                <a:lnTo>
                  <a:pt x="728282" y="54179"/>
                </a:lnTo>
                <a:lnTo>
                  <a:pt x="728803" y="53033"/>
                </a:lnTo>
                <a:lnTo>
                  <a:pt x="728654" y="51769"/>
                </a:lnTo>
                <a:lnTo>
                  <a:pt x="727432" y="52181"/>
                </a:lnTo>
                <a:lnTo>
                  <a:pt x="726322" y="52504"/>
                </a:lnTo>
                <a:lnTo>
                  <a:pt x="724913" y="53356"/>
                </a:lnTo>
                <a:lnTo>
                  <a:pt x="722396" y="53959"/>
                </a:lnTo>
                <a:lnTo>
                  <a:pt x="718250" y="53665"/>
                </a:lnTo>
                <a:lnTo>
                  <a:pt x="715101" y="55590"/>
                </a:lnTo>
                <a:lnTo>
                  <a:pt x="713658" y="55840"/>
                </a:lnTo>
                <a:lnTo>
                  <a:pt x="710881" y="55399"/>
                </a:lnTo>
                <a:lnTo>
                  <a:pt x="709845" y="55913"/>
                </a:lnTo>
                <a:lnTo>
                  <a:pt x="708104" y="55884"/>
                </a:lnTo>
                <a:lnTo>
                  <a:pt x="705735" y="53768"/>
                </a:lnTo>
                <a:lnTo>
                  <a:pt x="704292" y="53724"/>
                </a:lnTo>
                <a:lnTo>
                  <a:pt x="703403" y="53136"/>
                </a:lnTo>
                <a:lnTo>
                  <a:pt x="700996" y="53209"/>
                </a:lnTo>
                <a:lnTo>
                  <a:pt x="697738" y="51431"/>
                </a:lnTo>
                <a:lnTo>
                  <a:pt x="695406" y="52475"/>
                </a:lnTo>
                <a:lnTo>
                  <a:pt x="693333" y="51358"/>
                </a:lnTo>
                <a:lnTo>
                  <a:pt x="692740" y="49918"/>
                </a:lnTo>
                <a:lnTo>
                  <a:pt x="693704" y="48919"/>
                </a:lnTo>
                <a:lnTo>
                  <a:pt x="693668" y="46362"/>
                </a:lnTo>
                <a:lnTo>
                  <a:pt x="695144" y="45318"/>
                </a:lnTo>
                <a:lnTo>
                  <a:pt x="696257" y="45348"/>
                </a:lnTo>
                <a:lnTo>
                  <a:pt x="697666" y="47023"/>
                </a:lnTo>
                <a:lnTo>
                  <a:pt x="700736" y="46832"/>
                </a:lnTo>
                <a:lnTo>
                  <a:pt x="701997" y="46288"/>
                </a:lnTo>
                <a:lnTo>
                  <a:pt x="700218" y="44907"/>
                </a:lnTo>
                <a:lnTo>
                  <a:pt x="698515" y="44833"/>
                </a:lnTo>
                <a:lnTo>
                  <a:pt x="697069" y="43055"/>
                </a:lnTo>
                <a:lnTo>
                  <a:pt x="697666" y="42130"/>
                </a:lnTo>
                <a:lnTo>
                  <a:pt x="700514" y="42203"/>
                </a:lnTo>
                <a:lnTo>
                  <a:pt x="703143" y="39940"/>
                </a:lnTo>
                <a:lnTo>
                  <a:pt x="706624" y="39969"/>
                </a:lnTo>
                <a:lnTo>
                  <a:pt x="708104" y="38706"/>
                </a:lnTo>
                <a:lnTo>
                  <a:pt x="710067" y="38632"/>
                </a:lnTo>
                <a:lnTo>
                  <a:pt x="711361" y="39338"/>
                </a:lnTo>
                <a:lnTo>
                  <a:pt x="713067" y="38970"/>
                </a:lnTo>
                <a:lnTo>
                  <a:pt x="713101" y="37751"/>
                </a:lnTo>
                <a:lnTo>
                  <a:pt x="712027" y="36854"/>
                </a:lnTo>
                <a:lnTo>
                  <a:pt x="707698" y="37530"/>
                </a:lnTo>
                <a:lnTo>
                  <a:pt x="704180" y="37824"/>
                </a:lnTo>
                <a:lnTo>
                  <a:pt x="701440" y="38897"/>
                </a:lnTo>
                <a:lnTo>
                  <a:pt x="699515" y="39191"/>
                </a:lnTo>
                <a:lnTo>
                  <a:pt x="698257" y="40528"/>
                </a:lnTo>
                <a:lnTo>
                  <a:pt x="696554" y="40498"/>
                </a:lnTo>
                <a:lnTo>
                  <a:pt x="696590" y="39014"/>
                </a:lnTo>
                <a:lnTo>
                  <a:pt x="696070" y="37001"/>
                </a:lnTo>
                <a:lnTo>
                  <a:pt x="698515" y="36002"/>
                </a:lnTo>
                <a:lnTo>
                  <a:pt x="701478" y="33709"/>
                </a:lnTo>
                <a:lnTo>
                  <a:pt x="704664" y="33489"/>
                </a:lnTo>
                <a:lnTo>
                  <a:pt x="706256" y="32637"/>
                </a:lnTo>
                <a:lnTo>
                  <a:pt x="704070" y="32519"/>
                </a:lnTo>
                <a:lnTo>
                  <a:pt x="703144" y="31549"/>
                </a:lnTo>
                <a:lnTo>
                  <a:pt x="703479" y="28743"/>
                </a:lnTo>
                <a:lnTo>
                  <a:pt x="702551" y="29139"/>
                </a:lnTo>
                <a:lnTo>
                  <a:pt x="702107" y="31153"/>
                </a:lnTo>
                <a:lnTo>
                  <a:pt x="701035" y="31814"/>
                </a:lnTo>
                <a:lnTo>
                  <a:pt x="700440" y="29845"/>
                </a:lnTo>
                <a:lnTo>
                  <a:pt x="699294" y="30036"/>
                </a:lnTo>
                <a:lnTo>
                  <a:pt x="698335" y="31079"/>
                </a:lnTo>
                <a:lnTo>
                  <a:pt x="696260" y="31300"/>
                </a:lnTo>
                <a:lnTo>
                  <a:pt x="696223" y="33004"/>
                </a:lnTo>
                <a:lnTo>
                  <a:pt x="695446" y="34268"/>
                </a:lnTo>
                <a:lnTo>
                  <a:pt x="692817" y="35003"/>
                </a:lnTo>
                <a:lnTo>
                  <a:pt x="692593" y="33107"/>
                </a:lnTo>
                <a:lnTo>
                  <a:pt x="692817" y="30962"/>
                </a:lnTo>
                <a:lnTo>
                  <a:pt x="692003" y="30741"/>
                </a:lnTo>
                <a:lnTo>
                  <a:pt x="691519" y="28919"/>
                </a:lnTo>
                <a:lnTo>
                  <a:pt x="692114" y="28287"/>
                </a:lnTo>
                <a:lnTo>
                  <a:pt x="693594" y="29037"/>
                </a:lnTo>
                <a:lnTo>
                  <a:pt x="693888" y="26656"/>
                </a:lnTo>
                <a:lnTo>
                  <a:pt x="695554" y="25877"/>
                </a:lnTo>
                <a:lnTo>
                  <a:pt x="697926" y="25995"/>
                </a:lnTo>
                <a:lnTo>
                  <a:pt x="698889" y="24070"/>
                </a:lnTo>
                <a:lnTo>
                  <a:pt x="701369" y="22880"/>
                </a:lnTo>
                <a:lnTo>
                  <a:pt x="703034" y="23144"/>
                </a:lnTo>
                <a:lnTo>
                  <a:pt x="706073" y="21513"/>
                </a:lnTo>
                <a:lnTo>
                  <a:pt x="710328" y="21204"/>
                </a:lnTo>
                <a:lnTo>
                  <a:pt x="711329" y="20396"/>
                </a:lnTo>
                <a:lnTo>
                  <a:pt x="712921" y="20984"/>
                </a:lnTo>
                <a:lnTo>
                  <a:pt x="713144" y="22439"/>
                </a:lnTo>
                <a:lnTo>
                  <a:pt x="712403" y="23511"/>
                </a:lnTo>
                <a:lnTo>
                  <a:pt x="712255" y="28331"/>
                </a:lnTo>
                <a:lnTo>
                  <a:pt x="713698" y="27846"/>
                </a:lnTo>
                <a:lnTo>
                  <a:pt x="714696" y="24805"/>
                </a:lnTo>
                <a:lnTo>
                  <a:pt x="716030" y="23614"/>
                </a:lnTo>
                <a:lnTo>
                  <a:pt x="716696" y="24584"/>
                </a:lnTo>
                <a:lnTo>
                  <a:pt x="716030" y="25436"/>
                </a:lnTo>
                <a:lnTo>
                  <a:pt x="716290" y="26921"/>
                </a:lnTo>
                <a:lnTo>
                  <a:pt x="717473" y="26112"/>
                </a:lnTo>
                <a:lnTo>
                  <a:pt x="717473" y="24481"/>
                </a:lnTo>
                <a:lnTo>
                  <a:pt x="718105" y="23511"/>
                </a:lnTo>
                <a:lnTo>
                  <a:pt x="717808" y="22071"/>
                </a:lnTo>
                <a:lnTo>
                  <a:pt x="718214" y="19661"/>
                </a:lnTo>
                <a:lnTo>
                  <a:pt x="719473" y="19397"/>
                </a:lnTo>
                <a:lnTo>
                  <a:pt x="722102" y="17090"/>
                </a:lnTo>
                <a:lnTo>
                  <a:pt x="723102" y="17310"/>
                </a:lnTo>
                <a:lnTo>
                  <a:pt x="723360" y="19103"/>
                </a:lnTo>
                <a:lnTo>
                  <a:pt x="723360" y="21586"/>
                </a:lnTo>
                <a:lnTo>
                  <a:pt x="725174" y="22586"/>
                </a:lnTo>
                <a:lnTo>
                  <a:pt x="725580" y="25187"/>
                </a:lnTo>
                <a:lnTo>
                  <a:pt x="725063" y="26700"/>
                </a:lnTo>
                <a:lnTo>
                  <a:pt x="725767" y="28258"/>
                </a:lnTo>
                <a:lnTo>
                  <a:pt x="725506" y="29816"/>
                </a:lnTo>
                <a:lnTo>
                  <a:pt x="726914" y="30888"/>
                </a:lnTo>
                <a:lnTo>
                  <a:pt x="727728" y="30212"/>
                </a:lnTo>
                <a:lnTo>
                  <a:pt x="726878" y="28772"/>
                </a:lnTo>
                <a:lnTo>
                  <a:pt x="726766" y="26406"/>
                </a:lnTo>
                <a:lnTo>
                  <a:pt x="727990" y="25804"/>
                </a:lnTo>
                <a:lnTo>
                  <a:pt x="730097" y="22512"/>
                </a:lnTo>
                <a:lnTo>
                  <a:pt x="731210" y="22468"/>
                </a:lnTo>
                <a:lnTo>
                  <a:pt x="732986" y="25216"/>
                </a:lnTo>
                <a:lnTo>
                  <a:pt x="733095" y="27773"/>
                </a:lnTo>
                <a:lnTo>
                  <a:pt x="732541" y="29859"/>
                </a:lnTo>
                <a:lnTo>
                  <a:pt x="733581" y="30932"/>
                </a:lnTo>
                <a:lnTo>
                  <a:pt x="734060" y="32343"/>
                </a:lnTo>
                <a:lnTo>
                  <a:pt x="735024" y="31109"/>
                </a:lnTo>
                <a:lnTo>
                  <a:pt x="734913" y="28375"/>
                </a:lnTo>
                <a:lnTo>
                  <a:pt x="736135" y="28155"/>
                </a:lnTo>
                <a:lnTo>
                  <a:pt x="737318" y="27258"/>
                </a:lnTo>
                <a:lnTo>
                  <a:pt x="737801" y="28552"/>
                </a:lnTo>
                <a:lnTo>
                  <a:pt x="737133" y="29301"/>
                </a:lnTo>
                <a:lnTo>
                  <a:pt x="737356" y="31153"/>
                </a:lnTo>
                <a:lnTo>
                  <a:pt x="738282" y="32225"/>
                </a:lnTo>
                <a:lnTo>
                  <a:pt x="739762" y="30256"/>
                </a:lnTo>
                <a:lnTo>
                  <a:pt x="740724" y="30212"/>
                </a:lnTo>
                <a:lnTo>
                  <a:pt x="740429" y="32490"/>
                </a:lnTo>
                <a:lnTo>
                  <a:pt x="741503" y="31300"/>
                </a:lnTo>
                <a:lnTo>
                  <a:pt x="741428" y="28919"/>
                </a:lnTo>
                <a:lnTo>
                  <a:pt x="739691" y="26039"/>
                </a:lnTo>
                <a:lnTo>
                  <a:pt x="738727" y="26068"/>
                </a:lnTo>
                <a:lnTo>
                  <a:pt x="737728" y="24540"/>
                </a:lnTo>
                <a:lnTo>
                  <a:pt x="737653" y="22395"/>
                </a:lnTo>
                <a:lnTo>
                  <a:pt x="736395" y="20910"/>
                </a:lnTo>
                <a:lnTo>
                  <a:pt x="735471" y="19103"/>
                </a:lnTo>
                <a:lnTo>
                  <a:pt x="734432" y="18060"/>
                </a:lnTo>
                <a:lnTo>
                  <a:pt x="734915" y="15753"/>
                </a:lnTo>
                <a:lnTo>
                  <a:pt x="736915" y="15914"/>
                </a:lnTo>
                <a:lnTo>
                  <a:pt x="738358" y="17207"/>
                </a:lnTo>
                <a:lnTo>
                  <a:pt x="740507" y="16531"/>
                </a:lnTo>
                <a:lnTo>
                  <a:pt x="742244" y="17134"/>
                </a:lnTo>
                <a:lnTo>
                  <a:pt x="743062" y="16135"/>
                </a:lnTo>
                <a:lnTo>
                  <a:pt x="743244" y="12417"/>
                </a:lnTo>
                <a:lnTo>
                  <a:pt x="741728" y="10904"/>
                </a:lnTo>
                <a:lnTo>
                  <a:pt x="742394" y="9081"/>
                </a:lnTo>
                <a:lnTo>
                  <a:pt x="744911" y="8420"/>
                </a:lnTo>
                <a:lnTo>
                  <a:pt x="745651" y="8978"/>
                </a:lnTo>
                <a:lnTo>
                  <a:pt x="749316" y="9493"/>
                </a:lnTo>
                <a:lnTo>
                  <a:pt x="750908" y="10595"/>
                </a:lnTo>
                <a:lnTo>
                  <a:pt x="750726" y="12123"/>
                </a:lnTo>
                <a:lnTo>
                  <a:pt x="749283" y="13490"/>
                </a:lnTo>
                <a:lnTo>
                  <a:pt x="749726" y="14606"/>
                </a:lnTo>
                <a:lnTo>
                  <a:pt x="753500" y="15973"/>
                </a:lnTo>
                <a:lnTo>
                  <a:pt x="753612" y="17207"/>
                </a:lnTo>
                <a:lnTo>
                  <a:pt x="753019" y="20029"/>
                </a:lnTo>
                <a:lnTo>
                  <a:pt x="753388" y="24437"/>
                </a:lnTo>
                <a:lnTo>
                  <a:pt x="755055" y="23835"/>
                </a:lnTo>
                <a:lnTo>
                  <a:pt x="756204" y="21425"/>
                </a:lnTo>
                <a:lnTo>
                  <a:pt x="757018" y="21469"/>
                </a:lnTo>
                <a:lnTo>
                  <a:pt x="757129" y="23291"/>
                </a:lnTo>
                <a:lnTo>
                  <a:pt x="757944" y="24437"/>
                </a:lnTo>
                <a:lnTo>
                  <a:pt x="759575" y="23511"/>
                </a:lnTo>
                <a:lnTo>
                  <a:pt x="760464" y="21954"/>
                </a:lnTo>
                <a:lnTo>
                  <a:pt x="762609" y="20984"/>
                </a:lnTo>
                <a:lnTo>
                  <a:pt x="763126" y="19882"/>
                </a:lnTo>
                <a:lnTo>
                  <a:pt x="761870" y="16047"/>
                </a:lnTo>
                <a:lnTo>
                  <a:pt x="763051" y="14577"/>
                </a:lnTo>
                <a:lnTo>
                  <a:pt x="764534" y="14533"/>
                </a:lnTo>
                <a:lnTo>
                  <a:pt x="765423" y="15238"/>
                </a:lnTo>
                <a:lnTo>
                  <a:pt x="768866" y="15606"/>
                </a:lnTo>
                <a:lnTo>
                  <a:pt x="768721" y="14092"/>
                </a:lnTo>
                <a:lnTo>
                  <a:pt x="765497" y="11785"/>
                </a:lnTo>
                <a:lnTo>
                  <a:pt x="764906" y="9155"/>
                </a:lnTo>
                <a:lnTo>
                  <a:pt x="765571" y="8155"/>
                </a:lnTo>
                <a:lnTo>
                  <a:pt x="766128" y="6113"/>
                </a:lnTo>
                <a:lnTo>
                  <a:pt x="767423" y="5966"/>
                </a:lnTo>
                <a:lnTo>
                  <a:pt x="771275" y="8082"/>
                </a:lnTo>
                <a:lnTo>
                  <a:pt x="771720" y="11124"/>
                </a:lnTo>
                <a:lnTo>
                  <a:pt x="772237" y="13240"/>
                </a:lnTo>
                <a:lnTo>
                  <a:pt x="772015" y="15723"/>
                </a:lnTo>
                <a:lnTo>
                  <a:pt x="772975" y="17207"/>
                </a:lnTo>
                <a:lnTo>
                  <a:pt x="773533" y="19911"/>
                </a:lnTo>
                <a:lnTo>
                  <a:pt x="774456" y="21660"/>
                </a:lnTo>
                <a:lnTo>
                  <a:pt x="775345" y="20837"/>
                </a:lnTo>
                <a:lnTo>
                  <a:pt x="775420" y="18471"/>
                </a:lnTo>
                <a:lnTo>
                  <a:pt x="775086" y="16869"/>
                </a:lnTo>
                <a:lnTo>
                  <a:pt x="774826" y="14239"/>
                </a:lnTo>
                <a:lnTo>
                  <a:pt x="773752" y="11271"/>
                </a:lnTo>
                <a:lnTo>
                  <a:pt x="774158" y="7788"/>
                </a:lnTo>
                <a:lnTo>
                  <a:pt x="773898" y="4114"/>
                </a:lnTo>
                <a:lnTo>
                  <a:pt x="774604" y="1925"/>
                </a:lnTo>
                <a:lnTo>
                  <a:pt x="775939" y="2043"/>
                </a:lnTo>
                <a:lnTo>
                  <a:pt x="777897" y="3850"/>
                </a:lnTo>
                <a:lnTo>
                  <a:pt x="779195" y="3821"/>
                </a:lnTo>
                <a:lnTo>
                  <a:pt x="779936" y="4482"/>
                </a:lnTo>
                <a:lnTo>
                  <a:pt x="780047" y="7347"/>
                </a:lnTo>
                <a:lnTo>
                  <a:pt x="781195" y="9449"/>
                </a:lnTo>
                <a:lnTo>
                  <a:pt x="780863" y="11903"/>
                </a:lnTo>
                <a:lnTo>
                  <a:pt x="781230" y="15165"/>
                </a:lnTo>
                <a:lnTo>
                  <a:pt x="782194" y="15576"/>
                </a:lnTo>
                <a:lnTo>
                  <a:pt x="782085" y="13857"/>
                </a:lnTo>
                <a:lnTo>
                  <a:pt x="782825" y="12461"/>
                </a:lnTo>
                <a:lnTo>
                  <a:pt x="783605" y="12344"/>
                </a:lnTo>
                <a:lnTo>
                  <a:pt x="787196" y="16458"/>
                </a:lnTo>
                <a:lnTo>
                  <a:pt x="787564" y="15753"/>
                </a:lnTo>
                <a:lnTo>
                  <a:pt x="789158" y="15312"/>
                </a:lnTo>
                <a:lnTo>
                  <a:pt x="789268" y="14386"/>
                </a:lnTo>
                <a:lnTo>
                  <a:pt x="787825" y="14019"/>
                </a:lnTo>
                <a:lnTo>
                  <a:pt x="786085" y="11785"/>
                </a:lnTo>
                <a:lnTo>
                  <a:pt x="786680" y="11050"/>
                </a:lnTo>
                <a:lnTo>
                  <a:pt x="786899" y="9831"/>
                </a:lnTo>
                <a:lnTo>
                  <a:pt x="784567" y="7862"/>
                </a:lnTo>
                <a:lnTo>
                  <a:pt x="783902" y="6377"/>
                </a:lnTo>
                <a:lnTo>
                  <a:pt x="784497" y="5525"/>
                </a:lnTo>
                <a:lnTo>
                  <a:pt x="786827" y="5334"/>
                </a:lnTo>
                <a:lnTo>
                  <a:pt x="785790" y="4379"/>
                </a:lnTo>
                <a:lnTo>
                  <a:pt x="784200" y="4114"/>
                </a:lnTo>
                <a:lnTo>
                  <a:pt x="782976" y="2513"/>
                </a:lnTo>
                <a:lnTo>
                  <a:pt x="784159" y="1881"/>
                </a:lnTo>
                <a:lnTo>
                  <a:pt x="785937" y="1881"/>
                </a:lnTo>
                <a:lnTo>
                  <a:pt x="788048" y="29"/>
                </a:lnTo>
                <a:lnTo>
                  <a:pt x="792380" y="735"/>
                </a:lnTo>
                <a:lnTo>
                  <a:pt x="793195" y="1807"/>
                </a:lnTo>
                <a:lnTo>
                  <a:pt x="793121" y="3997"/>
                </a:lnTo>
                <a:lnTo>
                  <a:pt x="791972" y="5863"/>
                </a:lnTo>
                <a:lnTo>
                  <a:pt x="792489" y="6818"/>
                </a:lnTo>
                <a:lnTo>
                  <a:pt x="793823" y="6701"/>
                </a:lnTo>
                <a:lnTo>
                  <a:pt x="795266" y="4144"/>
                </a:lnTo>
                <a:lnTo>
                  <a:pt x="796232" y="3409"/>
                </a:lnTo>
                <a:lnTo>
                  <a:pt x="796971" y="4526"/>
                </a:lnTo>
                <a:lnTo>
                  <a:pt x="796045" y="7480"/>
                </a:lnTo>
                <a:lnTo>
                  <a:pt x="797121" y="8155"/>
                </a:lnTo>
                <a:lnTo>
                  <a:pt x="798377" y="7891"/>
                </a:lnTo>
                <a:lnTo>
                  <a:pt x="798786" y="6936"/>
                </a:lnTo>
                <a:lnTo>
                  <a:pt x="801341" y="4526"/>
                </a:lnTo>
                <a:lnTo>
                  <a:pt x="802119" y="5481"/>
                </a:lnTo>
                <a:lnTo>
                  <a:pt x="801859" y="7891"/>
                </a:lnTo>
                <a:lnTo>
                  <a:pt x="800933" y="9566"/>
                </a:lnTo>
                <a:lnTo>
                  <a:pt x="801673" y="12975"/>
                </a:lnTo>
                <a:lnTo>
                  <a:pt x="800524" y="14460"/>
                </a:lnTo>
                <a:lnTo>
                  <a:pt x="801450" y="15356"/>
                </a:lnTo>
                <a:lnTo>
                  <a:pt x="803707" y="14900"/>
                </a:lnTo>
                <a:lnTo>
                  <a:pt x="805041" y="15282"/>
                </a:lnTo>
                <a:lnTo>
                  <a:pt x="805930" y="14460"/>
                </a:lnTo>
                <a:lnTo>
                  <a:pt x="806042" y="11491"/>
                </a:lnTo>
                <a:lnTo>
                  <a:pt x="807225" y="7965"/>
                </a:lnTo>
                <a:lnTo>
                  <a:pt x="805634" y="3483"/>
                </a:lnTo>
                <a:lnTo>
                  <a:pt x="806077" y="735"/>
                </a:lnTo>
                <a:lnTo>
                  <a:pt x="807445" y="0"/>
                </a:lnTo>
                <a:lnTo>
                  <a:pt x="808855" y="999"/>
                </a:lnTo>
                <a:lnTo>
                  <a:pt x="810296" y="1029"/>
                </a:lnTo>
                <a:lnTo>
                  <a:pt x="812223" y="1705"/>
                </a:lnTo>
                <a:lnTo>
                  <a:pt x="814741" y="661"/>
                </a:lnTo>
                <a:lnTo>
                  <a:pt x="817110" y="1293"/>
                </a:lnTo>
                <a:lnTo>
                  <a:pt x="817924" y="2924"/>
                </a:lnTo>
                <a:lnTo>
                  <a:pt x="820553" y="3821"/>
                </a:lnTo>
                <a:lnTo>
                  <a:pt x="822997" y="2998"/>
                </a:lnTo>
                <a:lnTo>
                  <a:pt x="825477" y="4746"/>
                </a:lnTo>
                <a:lnTo>
                  <a:pt x="825995" y="6377"/>
                </a:lnTo>
                <a:lnTo>
                  <a:pt x="826772" y="7406"/>
                </a:lnTo>
                <a:lnTo>
                  <a:pt x="827070" y="9934"/>
                </a:lnTo>
                <a:lnTo>
                  <a:pt x="825995" y="12270"/>
                </a:lnTo>
                <a:lnTo>
                  <a:pt x="826475" y="13416"/>
                </a:lnTo>
                <a:lnTo>
                  <a:pt x="828105" y="13005"/>
                </a:lnTo>
                <a:lnTo>
                  <a:pt x="830325" y="10492"/>
                </a:lnTo>
                <a:lnTo>
                  <a:pt x="833434" y="8229"/>
                </a:lnTo>
                <a:lnTo>
                  <a:pt x="834791" y="6554"/>
                </a:lnTo>
                <a:lnTo>
                  <a:pt x="836783" y="6480"/>
                </a:lnTo>
                <a:lnTo>
                  <a:pt x="839151" y="7876"/>
                </a:lnTo>
                <a:lnTo>
                  <a:pt x="841738" y="7950"/>
                </a:lnTo>
                <a:lnTo>
                  <a:pt x="841440" y="9287"/>
                </a:lnTo>
                <a:lnTo>
                  <a:pt x="839226" y="11506"/>
                </a:lnTo>
                <a:lnTo>
                  <a:pt x="840404" y="13416"/>
                </a:lnTo>
                <a:lnTo>
                  <a:pt x="841368" y="12828"/>
                </a:lnTo>
                <a:lnTo>
                  <a:pt x="841881" y="10977"/>
                </a:lnTo>
                <a:lnTo>
                  <a:pt x="844100" y="9287"/>
                </a:lnTo>
                <a:lnTo>
                  <a:pt x="846095" y="8538"/>
                </a:lnTo>
                <a:lnTo>
                  <a:pt x="849275" y="9948"/>
                </a:lnTo>
                <a:lnTo>
                  <a:pt x="853118" y="10683"/>
                </a:lnTo>
                <a:lnTo>
                  <a:pt x="854371" y="12094"/>
                </a:lnTo>
                <a:lnTo>
                  <a:pt x="853338" y="13196"/>
                </a:lnTo>
                <a:lnTo>
                  <a:pt x="852305" y="13343"/>
                </a:lnTo>
                <a:lnTo>
                  <a:pt x="852893" y="14900"/>
                </a:lnTo>
                <a:lnTo>
                  <a:pt x="851418" y="16149"/>
                </a:lnTo>
                <a:lnTo>
                  <a:pt x="852451" y="17487"/>
                </a:lnTo>
                <a:lnTo>
                  <a:pt x="853707" y="16458"/>
                </a:lnTo>
                <a:lnTo>
                  <a:pt x="855629" y="15562"/>
                </a:lnTo>
                <a:lnTo>
                  <a:pt x="855998" y="17781"/>
                </a:lnTo>
                <a:lnTo>
                  <a:pt x="857254" y="18295"/>
                </a:lnTo>
                <a:lnTo>
                  <a:pt x="858436" y="16605"/>
                </a:lnTo>
                <a:lnTo>
                  <a:pt x="861542" y="16149"/>
                </a:lnTo>
                <a:lnTo>
                  <a:pt x="861691" y="17707"/>
                </a:lnTo>
                <a:lnTo>
                  <a:pt x="860580" y="18956"/>
                </a:lnTo>
                <a:lnTo>
                  <a:pt x="861025" y="20514"/>
                </a:lnTo>
                <a:lnTo>
                  <a:pt x="862431" y="20881"/>
                </a:lnTo>
                <a:lnTo>
                  <a:pt x="863243" y="19926"/>
                </a:lnTo>
                <a:lnTo>
                  <a:pt x="865016" y="18736"/>
                </a:lnTo>
                <a:lnTo>
                  <a:pt x="865904" y="18736"/>
                </a:lnTo>
                <a:lnTo>
                  <a:pt x="866643" y="20367"/>
                </a:lnTo>
                <a:lnTo>
                  <a:pt x="870164" y="22497"/>
                </a:lnTo>
                <a:lnTo>
                  <a:pt x="872164" y="22468"/>
                </a:lnTo>
                <a:lnTo>
                  <a:pt x="872754" y="23423"/>
                </a:lnTo>
                <a:lnTo>
                  <a:pt x="871755" y="24614"/>
                </a:lnTo>
                <a:lnTo>
                  <a:pt x="867907" y="26245"/>
                </a:lnTo>
                <a:lnTo>
                  <a:pt x="865942" y="28772"/>
                </a:lnTo>
                <a:lnTo>
                  <a:pt x="863575" y="29095"/>
                </a:lnTo>
                <a:lnTo>
                  <a:pt x="860722" y="30624"/>
                </a:lnTo>
                <a:lnTo>
                  <a:pt x="859168" y="30697"/>
                </a:lnTo>
                <a:lnTo>
                  <a:pt x="857575" y="29962"/>
                </a:lnTo>
                <a:lnTo>
                  <a:pt x="856651" y="31138"/>
                </a:lnTo>
                <a:lnTo>
                  <a:pt x="853687" y="31990"/>
                </a:lnTo>
                <a:lnTo>
                  <a:pt x="858019" y="31814"/>
                </a:lnTo>
                <a:lnTo>
                  <a:pt x="862017" y="32372"/>
                </a:lnTo>
                <a:lnTo>
                  <a:pt x="863535" y="33225"/>
                </a:lnTo>
                <a:lnTo>
                  <a:pt x="865051" y="33225"/>
                </a:lnTo>
                <a:lnTo>
                  <a:pt x="866203" y="31402"/>
                </a:lnTo>
                <a:lnTo>
                  <a:pt x="867166" y="30668"/>
                </a:lnTo>
                <a:lnTo>
                  <a:pt x="869275" y="30697"/>
                </a:lnTo>
                <a:lnTo>
                  <a:pt x="870386" y="28728"/>
                </a:lnTo>
                <a:lnTo>
                  <a:pt x="873238" y="27258"/>
                </a:lnTo>
                <a:lnTo>
                  <a:pt x="875570" y="27097"/>
                </a:lnTo>
                <a:lnTo>
                  <a:pt x="876050" y="28625"/>
                </a:lnTo>
                <a:lnTo>
                  <a:pt x="875013" y="30844"/>
                </a:lnTo>
                <a:lnTo>
                  <a:pt x="875827" y="31917"/>
                </a:lnTo>
                <a:lnTo>
                  <a:pt x="876791" y="31402"/>
                </a:lnTo>
                <a:lnTo>
                  <a:pt x="877828" y="29184"/>
                </a:lnTo>
                <a:lnTo>
                  <a:pt x="879900" y="27699"/>
                </a:lnTo>
                <a:lnTo>
                  <a:pt x="880714" y="28552"/>
                </a:lnTo>
                <a:lnTo>
                  <a:pt x="879714" y="30330"/>
                </a:lnTo>
                <a:lnTo>
                  <a:pt x="879639" y="31402"/>
                </a:lnTo>
                <a:lnTo>
                  <a:pt x="878640" y="32769"/>
                </a:lnTo>
                <a:lnTo>
                  <a:pt x="879454" y="33768"/>
                </a:lnTo>
                <a:lnTo>
                  <a:pt x="880972" y="33225"/>
                </a:lnTo>
                <a:lnTo>
                  <a:pt x="882046" y="32225"/>
                </a:lnTo>
                <a:lnTo>
                  <a:pt x="882343" y="30433"/>
                </a:lnTo>
                <a:lnTo>
                  <a:pt x="884639" y="29918"/>
                </a:lnTo>
                <a:lnTo>
                  <a:pt x="886340" y="30433"/>
                </a:lnTo>
                <a:lnTo>
                  <a:pt x="885195" y="34709"/>
                </a:lnTo>
                <a:lnTo>
                  <a:pt x="883824" y="35488"/>
                </a:lnTo>
                <a:lnTo>
                  <a:pt x="884750" y="36002"/>
                </a:lnTo>
                <a:lnTo>
                  <a:pt x="885449" y="38191"/>
                </a:lnTo>
                <a:lnTo>
                  <a:pt x="885082" y="40939"/>
                </a:lnTo>
                <a:lnTo>
                  <a:pt x="883379" y="42086"/>
                </a:lnTo>
                <a:lnTo>
                  <a:pt x="882858" y="43599"/>
                </a:lnTo>
                <a:lnTo>
                  <a:pt x="880490" y="46861"/>
                </a:lnTo>
                <a:lnTo>
                  <a:pt x="881304" y="47611"/>
                </a:lnTo>
                <a:lnTo>
                  <a:pt x="882675" y="47052"/>
                </a:lnTo>
                <a:lnTo>
                  <a:pt x="883936" y="45054"/>
                </a:lnTo>
                <a:lnTo>
                  <a:pt x="885784" y="44936"/>
                </a:lnTo>
                <a:lnTo>
                  <a:pt x="886228" y="44451"/>
                </a:lnTo>
                <a:lnTo>
                  <a:pt x="887637" y="44451"/>
                </a:lnTo>
                <a:lnTo>
                  <a:pt x="890154" y="46053"/>
                </a:lnTo>
                <a:lnTo>
                  <a:pt x="891151" y="48389"/>
                </a:lnTo>
                <a:lnTo>
                  <a:pt x="891449" y="51534"/>
                </a:lnTo>
                <a:lnTo>
                  <a:pt x="890672" y="56325"/>
                </a:lnTo>
                <a:lnTo>
                  <a:pt x="888228" y="60880"/>
                </a:lnTo>
                <a:lnTo>
                  <a:pt x="884379" y="62996"/>
                </a:lnTo>
                <a:lnTo>
                  <a:pt x="883452" y="63966"/>
                </a:lnTo>
                <a:lnTo>
                  <a:pt x="881452" y="63481"/>
                </a:lnTo>
                <a:lnTo>
                  <a:pt x="879601" y="64142"/>
                </a:lnTo>
                <a:lnTo>
                  <a:pt x="879637" y="65215"/>
                </a:lnTo>
                <a:lnTo>
                  <a:pt x="878381" y="66332"/>
                </a:lnTo>
                <a:lnTo>
                  <a:pt x="872195" y="69329"/>
                </a:lnTo>
                <a:lnTo>
                  <a:pt x="869901" y="71034"/>
                </a:lnTo>
                <a:lnTo>
                  <a:pt x="867904" y="71490"/>
                </a:lnTo>
                <a:lnTo>
                  <a:pt x="865087" y="72606"/>
                </a:lnTo>
                <a:lnTo>
                  <a:pt x="862126" y="72636"/>
                </a:lnTo>
                <a:lnTo>
                  <a:pt x="860683" y="71225"/>
                </a:lnTo>
                <a:lnTo>
                  <a:pt x="859719" y="73268"/>
                </a:lnTo>
                <a:lnTo>
                  <a:pt x="858645" y="73855"/>
                </a:lnTo>
                <a:lnTo>
                  <a:pt x="856311" y="72151"/>
                </a:lnTo>
                <a:lnTo>
                  <a:pt x="854017" y="71078"/>
                </a:lnTo>
                <a:lnTo>
                  <a:pt x="850833" y="70476"/>
                </a:lnTo>
                <a:lnTo>
                  <a:pt x="850833" y="71930"/>
                </a:lnTo>
                <a:lnTo>
                  <a:pt x="853280" y="72415"/>
                </a:lnTo>
                <a:lnTo>
                  <a:pt x="854611" y="73121"/>
                </a:lnTo>
                <a:lnTo>
                  <a:pt x="853018" y="74002"/>
                </a:lnTo>
                <a:lnTo>
                  <a:pt x="850352" y="73370"/>
                </a:lnTo>
                <a:lnTo>
                  <a:pt x="848945" y="73591"/>
                </a:lnTo>
                <a:lnTo>
                  <a:pt x="847613" y="72562"/>
                </a:lnTo>
                <a:lnTo>
                  <a:pt x="843872" y="72342"/>
                </a:lnTo>
                <a:lnTo>
                  <a:pt x="842726" y="71152"/>
                </a:lnTo>
                <a:lnTo>
                  <a:pt x="841540" y="71813"/>
                </a:lnTo>
                <a:lnTo>
                  <a:pt x="840429" y="71886"/>
                </a:lnTo>
                <a:lnTo>
                  <a:pt x="837358" y="68183"/>
                </a:lnTo>
                <a:lnTo>
                  <a:pt x="835283" y="66038"/>
                </a:lnTo>
                <a:lnTo>
                  <a:pt x="835728" y="68330"/>
                </a:lnTo>
                <a:lnTo>
                  <a:pt x="837913" y="70476"/>
                </a:lnTo>
                <a:lnTo>
                  <a:pt x="838282" y="71739"/>
                </a:lnTo>
                <a:lnTo>
                  <a:pt x="836470" y="71886"/>
                </a:lnTo>
                <a:lnTo>
                  <a:pt x="833581" y="70784"/>
                </a:lnTo>
                <a:lnTo>
                  <a:pt x="834694" y="72489"/>
                </a:lnTo>
                <a:lnTo>
                  <a:pt x="841356" y="73488"/>
                </a:lnTo>
                <a:lnTo>
                  <a:pt x="845356" y="74340"/>
                </a:lnTo>
                <a:lnTo>
                  <a:pt x="846502" y="75531"/>
                </a:lnTo>
                <a:lnTo>
                  <a:pt x="845208" y="76750"/>
                </a:lnTo>
                <a:lnTo>
                  <a:pt x="836138" y="80350"/>
                </a:lnTo>
                <a:lnTo>
                  <a:pt x="830472" y="81276"/>
                </a:lnTo>
                <a:lnTo>
                  <a:pt x="828140" y="81247"/>
                </a:lnTo>
                <a:lnTo>
                  <a:pt x="824994" y="81982"/>
                </a:lnTo>
                <a:lnTo>
                  <a:pt x="822362" y="81570"/>
                </a:lnTo>
                <a:lnTo>
                  <a:pt x="821958" y="80277"/>
                </a:lnTo>
                <a:lnTo>
                  <a:pt x="819995" y="81085"/>
                </a:lnTo>
                <a:lnTo>
                  <a:pt x="818477" y="80644"/>
                </a:lnTo>
                <a:lnTo>
                  <a:pt x="816439" y="81026"/>
                </a:lnTo>
                <a:lnTo>
                  <a:pt x="815403" y="82907"/>
                </a:lnTo>
                <a:lnTo>
                  <a:pt x="817438" y="82716"/>
                </a:lnTo>
                <a:lnTo>
                  <a:pt x="817807" y="84656"/>
                </a:lnTo>
                <a:lnTo>
                  <a:pt x="820696" y="83025"/>
                </a:lnTo>
                <a:lnTo>
                  <a:pt x="826396" y="83054"/>
                </a:lnTo>
                <a:lnTo>
                  <a:pt x="829025" y="83495"/>
                </a:lnTo>
                <a:lnTo>
                  <a:pt x="836651" y="82907"/>
                </a:lnTo>
                <a:lnTo>
                  <a:pt x="841835" y="82055"/>
                </a:lnTo>
                <a:lnTo>
                  <a:pt x="845093" y="78793"/>
                </a:lnTo>
                <a:lnTo>
                  <a:pt x="847314" y="78719"/>
                </a:lnTo>
                <a:lnTo>
                  <a:pt x="848943" y="79307"/>
                </a:lnTo>
                <a:lnTo>
                  <a:pt x="851312" y="78866"/>
                </a:lnTo>
                <a:lnTo>
                  <a:pt x="854593" y="78896"/>
                </a:lnTo>
                <a:lnTo>
                  <a:pt x="853312" y="81761"/>
                </a:lnTo>
                <a:lnTo>
                  <a:pt x="851794" y="84685"/>
                </a:lnTo>
                <a:lnTo>
                  <a:pt x="848277" y="86463"/>
                </a:lnTo>
                <a:lnTo>
                  <a:pt x="847203" y="87316"/>
                </a:lnTo>
                <a:lnTo>
                  <a:pt x="843243" y="88065"/>
                </a:lnTo>
                <a:lnTo>
                  <a:pt x="841688" y="90255"/>
                </a:lnTo>
                <a:lnTo>
                  <a:pt x="840168" y="90475"/>
                </a:lnTo>
                <a:lnTo>
                  <a:pt x="837835" y="92723"/>
                </a:lnTo>
                <a:lnTo>
                  <a:pt x="834691" y="94178"/>
                </a:lnTo>
                <a:lnTo>
                  <a:pt x="832616" y="94369"/>
                </a:lnTo>
                <a:lnTo>
                  <a:pt x="831170" y="94957"/>
                </a:lnTo>
                <a:lnTo>
                  <a:pt x="828950" y="94590"/>
                </a:lnTo>
                <a:lnTo>
                  <a:pt x="826950" y="96412"/>
                </a:lnTo>
                <a:lnTo>
                  <a:pt x="823176" y="97191"/>
                </a:lnTo>
                <a:lnTo>
                  <a:pt x="821953" y="99292"/>
                </a:lnTo>
                <a:lnTo>
                  <a:pt x="817829" y="100027"/>
                </a:lnTo>
                <a:lnTo>
                  <a:pt x="816087" y="101026"/>
                </a:lnTo>
                <a:lnTo>
                  <a:pt x="814584" y="100600"/>
                </a:lnTo>
                <a:lnTo>
                  <a:pt x="812841" y="102187"/>
                </a:lnTo>
                <a:lnTo>
                  <a:pt x="811143" y="102040"/>
                </a:lnTo>
                <a:lnTo>
                  <a:pt x="810399" y="102848"/>
                </a:lnTo>
                <a:lnTo>
                  <a:pt x="810474" y="105126"/>
                </a:lnTo>
                <a:lnTo>
                  <a:pt x="808436" y="106713"/>
                </a:lnTo>
                <a:lnTo>
                  <a:pt x="807213" y="108447"/>
                </a:lnTo>
                <a:lnTo>
                  <a:pt x="802399" y="108535"/>
                </a:lnTo>
                <a:lnTo>
                  <a:pt x="801031" y="109563"/>
                </a:lnTo>
                <a:lnTo>
                  <a:pt x="799476" y="109049"/>
                </a:lnTo>
                <a:lnTo>
                  <a:pt x="799105" y="107859"/>
                </a:lnTo>
                <a:lnTo>
                  <a:pt x="800030" y="106522"/>
                </a:lnTo>
                <a:lnTo>
                  <a:pt x="800030" y="104788"/>
                </a:lnTo>
                <a:lnTo>
                  <a:pt x="798662" y="103642"/>
                </a:lnTo>
                <a:lnTo>
                  <a:pt x="799030" y="106448"/>
                </a:lnTo>
                <a:lnTo>
                  <a:pt x="798032" y="107521"/>
                </a:lnTo>
                <a:lnTo>
                  <a:pt x="797363" y="109049"/>
                </a:lnTo>
                <a:lnTo>
                  <a:pt x="799698" y="110563"/>
                </a:lnTo>
                <a:lnTo>
                  <a:pt x="800179" y="112091"/>
                </a:lnTo>
                <a:lnTo>
                  <a:pt x="798142" y="114236"/>
                </a:lnTo>
                <a:lnTo>
                  <a:pt x="797219" y="114383"/>
                </a:lnTo>
                <a:lnTo>
                  <a:pt x="795108" y="112899"/>
                </a:lnTo>
                <a:lnTo>
                  <a:pt x="793810" y="113722"/>
                </a:lnTo>
                <a:lnTo>
                  <a:pt x="790256" y="112502"/>
                </a:lnTo>
                <a:lnTo>
                  <a:pt x="789106" y="113311"/>
                </a:lnTo>
                <a:lnTo>
                  <a:pt x="787775" y="113457"/>
                </a:lnTo>
                <a:lnTo>
                  <a:pt x="787552" y="111679"/>
                </a:lnTo>
                <a:lnTo>
                  <a:pt x="786699" y="111018"/>
                </a:lnTo>
                <a:lnTo>
                  <a:pt x="785924" y="112826"/>
                </a:lnTo>
                <a:lnTo>
                  <a:pt x="784146" y="112943"/>
                </a:lnTo>
                <a:lnTo>
                  <a:pt x="783743" y="114089"/>
                </a:lnTo>
                <a:lnTo>
                  <a:pt x="787702" y="114912"/>
                </a:lnTo>
                <a:lnTo>
                  <a:pt x="793074" y="115015"/>
                </a:lnTo>
                <a:lnTo>
                  <a:pt x="794294" y="116646"/>
                </a:lnTo>
                <a:lnTo>
                  <a:pt x="793888" y="118395"/>
                </a:lnTo>
                <a:lnTo>
                  <a:pt x="791813" y="119644"/>
                </a:lnTo>
                <a:lnTo>
                  <a:pt x="789184" y="119203"/>
                </a:lnTo>
                <a:lnTo>
                  <a:pt x="786447" y="119835"/>
                </a:lnTo>
                <a:lnTo>
                  <a:pt x="785706" y="120614"/>
                </a:lnTo>
                <a:lnTo>
                  <a:pt x="786670" y="121393"/>
                </a:lnTo>
                <a:lnTo>
                  <a:pt x="787630" y="120834"/>
                </a:lnTo>
                <a:lnTo>
                  <a:pt x="789036" y="121686"/>
                </a:lnTo>
                <a:lnTo>
                  <a:pt x="788779" y="123318"/>
                </a:lnTo>
                <a:lnTo>
                  <a:pt x="785481" y="126506"/>
                </a:lnTo>
                <a:lnTo>
                  <a:pt x="782667" y="126330"/>
                </a:lnTo>
                <a:lnTo>
                  <a:pt x="777558" y="126213"/>
                </a:lnTo>
                <a:lnTo>
                  <a:pt x="776856" y="125169"/>
                </a:lnTo>
                <a:lnTo>
                  <a:pt x="774781" y="124919"/>
                </a:lnTo>
                <a:lnTo>
                  <a:pt x="774115" y="123876"/>
                </a:lnTo>
                <a:lnTo>
                  <a:pt x="773855" y="120511"/>
                </a:lnTo>
                <a:lnTo>
                  <a:pt x="771007" y="119982"/>
                </a:lnTo>
                <a:lnTo>
                  <a:pt x="770118" y="119027"/>
                </a:lnTo>
                <a:lnTo>
                  <a:pt x="770266" y="117161"/>
                </a:lnTo>
                <a:lnTo>
                  <a:pt x="768969" y="116014"/>
                </a:lnTo>
                <a:lnTo>
                  <a:pt x="767786" y="116617"/>
                </a:lnTo>
                <a:lnTo>
                  <a:pt x="766377" y="116088"/>
                </a:lnTo>
                <a:lnTo>
                  <a:pt x="763079" y="116499"/>
                </a:lnTo>
                <a:lnTo>
                  <a:pt x="762897" y="117498"/>
                </a:lnTo>
                <a:lnTo>
                  <a:pt x="764231" y="118248"/>
                </a:lnTo>
                <a:lnTo>
                  <a:pt x="764897" y="117645"/>
                </a:lnTo>
                <a:lnTo>
                  <a:pt x="766563" y="117836"/>
                </a:lnTo>
                <a:lnTo>
                  <a:pt x="771007" y="122245"/>
                </a:lnTo>
                <a:lnTo>
                  <a:pt x="770895" y="127961"/>
                </a:lnTo>
                <a:lnTo>
                  <a:pt x="770155" y="128916"/>
                </a:lnTo>
                <a:lnTo>
                  <a:pt x="767968" y="128666"/>
                </a:lnTo>
                <a:lnTo>
                  <a:pt x="766192" y="126962"/>
                </a:lnTo>
                <a:lnTo>
                  <a:pt x="765009" y="127138"/>
                </a:lnTo>
                <a:lnTo>
                  <a:pt x="764897" y="128769"/>
                </a:lnTo>
                <a:lnTo>
                  <a:pt x="764120" y="129372"/>
                </a:lnTo>
                <a:lnTo>
                  <a:pt x="762195" y="127359"/>
                </a:lnTo>
                <a:lnTo>
                  <a:pt x="760530" y="127506"/>
                </a:lnTo>
                <a:lnTo>
                  <a:pt x="759154" y="129151"/>
                </a:lnTo>
                <a:lnTo>
                  <a:pt x="758196" y="128960"/>
                </a:lnTo>
                <a:lnTo>
                  <a:pt x="757269" y="127741"/>
                </a:lnTo>
                <a:lnTo>
                  <a:pt x="755196" y="127138"/>
                </a:lnTo>
                <a:lnTo>
                  <a:pt x="753861" y="124993"/>
                </a:lnTo>
                <a:lnTo>
                  <a:pt x="752787" y="125727"/>
                </a:lnTo>
                <a:lnTo>
                  <a:pt x="752270" y="123509"/>
                </a:lnTo>
                <a:lnTo>
                  <a:pt x="751159" y="122847"/>
                </a:lnTo>
                <a:lnTo>
                  <a:pt x="748161" y="122539"/>
                </a:lnTo>
                <a:lnTo>
                  <a:pt x="746974" y="120878"/>
                </a:lnTo>
                <a:lnTo>
                  <a:pt x="746233" y="121584"/>
                </a:lnTo>
                <a:lnTo>
                  <a:pt x="746495" y="122994"/>
                </a:lnTo>
                <a:lnTo>
                  <a:pt x="748383" y="124243"/>
                </a:lnTo>
                <a:lnTo>
                  <a:pt x="750899" y="124875"/>
                </a:lnTo>
                <a:lnTo>
                  <a:pt x="753197" y="128696"/>
                </a:lnTo>
                <a:lnTo>
                  <a:pt x="752345" y="129768"/>
                </a:lnTo>
                <a:lnTo>
                  <a:pt x="746830" y="128549"/>
                </a:lnTo>
                <a:lnTo>
                  <a:pt x="745275" y="127256"/>
                </a:lnTo>
                <a:lnTo>
                  <a:pt x="745127" y="125140"/>
                </a:lnTo>
                <a:lnTo>
                  <a:pt x="743793" y="123773"/>
                </a:lnTo>
                <a:lnTo>
                  <a:pt x="743089" y="124772"/>
                </a:lnTo>
                <a:lnTo>
                  <a:pt x="743497" y="125727"/>
                </a:lnTo>
                <a:lnTo>
                  <a:pt x="742868" y="127109"/>
                </a:lnTo>
                <a:lnTo>
                  <a:pt x="741020" y="126580"/>
                </a:lnTo>
                <a:lnTo>
                  <a:pt x="739946" y="125390"/>
                </a:lnTo>
                <a:lnTo>
                  <a:pt x="738131" y="125918"/>
                </a:lnTo>
                <a:lnTo>
                  <a:pt x="738353" y="127212"/>
                </a:lnTo>
                <a:lnTo>
                  <a:pt x="741090" y="128284"/>
                </a:lnTo>
                <a:lnTo>
                  <a:pt x="740981" y="130107"/>
                </a:lnTo>
                <a:lnTo>
                  <a:pt x="742128" y="130107"/>
                </a:lnTo>
                <a:lnTo>
                  <a:pt x="743015" y="129372"/>
                </a:lnTo>
                <a:lnTo>
                  <a:pt x="744536" y="129401"/>
                </a:lnTo>
                <a:lnTo>
                  <a:pt x="746089" y="130885"/>
                </a:lnTo>
                <a:lnTo>
                  <a:pt x="748313" y="131664"/>
                </a:lnTo>
                <a:lnTo>
                  <a:pt x="750126" y="133413"/>
                </a:lnTo>
                <a:lnTo>
                  <a:pt x="751278" y="133413"/>
                </a:lnTo>
                <a:lnTo>
                  <a:pt x="752943" y="132884"/>
                </a:lnTo>
                <a:lnTo>
                  <a:pt x="758646" y="134148"/>
                </a:lnTo>
                <a:lnTo>
                  <a:pt x="759757" y="135338"/>
                </a:lnTo>
                <a:lnTo>
                  <a:pt x="757869" y="136705"/>
                </a:lnTo>
                <a:lnTo>
                  <a:pt x="758496" y="137792"/>
                </a:lnTo>
                <a:lnTo>
                  <a:pt x="758274" y="139643"/>
                </a:lnTo>
                <a:lnTo>
                  <a:pt x="758719" y="141612"/>
                </a:lnTo>
                <a:lnTo>
                  <a:pt x="757348" y="142906"/>
                </a:lnTo>
                <a:lnTo>
                  <a:pt x="756496" y="142685"/>
                </a:lnTo>
                <a:lnTo>
                  <a:pt x="755162" y="141392"/>
                </a:lnTo>
                <a:lnTo>
                  <a:pt x="752387" y="140643"/>
                </a:lnTo>
                <a:lnTo>
                  <a:pt x="749725" y="138571"/>
                </a:lnTo>
                <a:lnTo>
                  <a:pt x="749056" y="137234"/>
                </a:lnTo>
                <a:lnTo>
                  <a:pt x="749390" y="134662"/>
                </a:lnTo>
                <a:lnTo>
                  <a:pt x="748282" y="132884"/>
                </a:lnTo>
                <a:lnTo>
                  <a:pt x="745243" y="132781"/>
                </a:lnTo>
                <a:lnTo>
                  <a:pt x="740688" y="132076"/>
                </a:lnTo>
                <a:lnTo>
                  <a:pt x="738987" y="130856"/>
                </a:lnTo>
                <a:lnTo>
                  <a:pt x="737062" y="131106"/>
                </a:lnTo>
                <a:lnTo>
                  <a:pt x="736729" y="132032"/>
                </a:lnTo>
                <a:lnTo>
                  <a:pt x="739358" y="133075"/>
                </a:lnTo>
                <a:lnTo>
                  <a:pt x="743393" y="133413"/>
                </a:lnTo>
                <a:lnTo>
                  <a:pt x="747650" y="135000"/>
                </a:lnTo>
                <a:lnTo>
                  <a:pt x="747575" y="137160"/>
                </a:lnTo>
                <a:lnTo>
                  <a:pt x="746798" y="137410"/>
                </a:lnTo>
                <a:lnTo>
                  <a:pt x="744615" y="135852"/>
                </a:lnTo>
                <a:lnTo>
                  <a:pt x="740874" y="135779"/>
                </a:lnTo>
                <a:lnTo>
                  <a:pt x="737803" y="136602"/>
                </a:lnTo>
                <a:lnTo>
                  <a:pt x="737837" y="135485"/>
                </a:lnTo>
                <a:lnTo>
                  <a:pt x="736729" y="134295"/>
                </a:lnTo>
                <a:lnTo>
                  <a:pt x="733284" y="133780"/>
                </a:lnTo>
                <a:lnTo>
                  <a:pt x="731655" y="132825"/>
                </a:lnTo>
                <a:lnTo>
                  <a:pt x="732026" y="133927"/>
                </a:lnTo>
                <a:lnTo>
                  <a:pt x="735765" y="135632"/>
                </a:lnTo>
                <a:lnTo>
                  <a:pt x="735284" y="136557"/>
                </a:lnTo>
                <a:lnTo>
                  <a:pt x="735284" y="138012"/>
                </a:lnTo>
                <a:lnTo>
                  <a:pt x="736949" y="138086"/>
                </a:lnTo>
                <a:lnTo>
                  <a:pt x="737430" y="137792"/>
                </a:lnTo>
                <a:lnTo>
                  <a:pt x="738173" y="138306"/>
                </a:lnTo>
                <a:lnTo>
                  <a:pt x="739803" y="137674"/>
                </a:lnTo>
                <a:lnTo>
                  <a:pt x="740283" y="137160"/>
                </a:lnTo>
                <a:lnTo>
                  <a:pt x="741353" y="137674"/>
                </a:lnTo>
                <a:lnTo>
                  <a:pt x="743171" y="137483"/>
                </a:lnTo>
                <a:lnTo>
                  <a:pt x="744651" y="138042"/>
                </a:lnTo>
                <a:lnTo>
                  <a:pt x="747615" y="140789"/>
                </a:lnTo>
                <a:lnTo>
                  <a:pt x="747540" y="141789"/>
                </a:lnTo>
                <a:lnTo>
                  <a:pt x="745021" y="141906"/>
                </a:lnTo>
                <a:lnTo>
                  <a:pt x="742912" y="142861"/>
                </a:lnTo>
                <a:lnTo>
                  <a:pt x="742582" y="143934"/>
                </a:lnTo>
                <a:lnTo>
                  <a:pt x="744504" y="143390"/>
                </a:lnTo>
                <a:lnTo>
                  <a:pt x="746355" y="143420"/>
                </a:lnTo>
                <a:lnTo>
                  <a:pt x="748061" y="143053"/>
                </a:lnTo>
                <a:lnTo>
                  <a:pt x="749950" y="144875"/>
                </a:lnTo>
                <a:lnTo>
                  <a:pt x="751763" y="145977"/>
                </a:lnTo>
                <a:lnTo>
                  <a:pt x="751800" y="147799"/>
                </a:lnTo>
                <a:lnTo>
                  <a:pt x="749394" y="151576"/>
                </a:lnTo>
                <a:lnTo>
                  <a:pt x="748579" y="154735"/>
                </a:lnTo>
                <a:lnTo>
                  <a:pt x="747654" y="154955"/>
                </a:lnTo>
                <a:lnTo>
                  <a:pt x="744802" y="157145"/>
                </a:lnTo>
                <a:lnTo>
                  <a:pt x="743471" y="156395"/>
                </a:lnTo>
                <a:lnTo>
                  <a:pt x="741731" y="156439"/>
                </a:lnTo>
                <a:lnTo>
                  <a:pt x="740213" y="155617"/>
                </a:lnTo>
                <a:lnTo>
                  <a:pt x="739916" y="154588"/>
                </a:lnTo>
                <a:lnTo>
                  <a:pt x="738400" y="153691"/>
                </a:lnTo>
                <a:lnTo>
                  <a:pt x="735993" y="153618"/>
                </a:lnTo>
                <a:lnTo>
                  <a:pt x="736287" y="154588"/>
                </a:lnTo>
                <a:lnTo>
                  <a:pt x="738510" y="155514"/>
                </a:lnTo>
                <a:lnTo>
                  <a:pt x="738805" y="156557"/>
                </a:lnTo>
                <a:lnTo>
                  <a:pt x="740248" y="156924"/>
                </a:lnTo>
                <a:lnTo>
                  <a:pt x="742802" y="158555"/>
                </a:lnTo>
                <a:lnTo>
                  <a:pt x="743174" y="161112"/>
                </a:lnTo>
                <a:lnTo>
                  <a:pt x="742360" y="162303"/>
                </a:lnTo>
                <a:lnTo>
                  <a:pt x="740690" y="162626"/>
                </a:lnTo>
                <a:lnTo>
                  <a:pt x="738472" y="164595"/>
                </a:lnTo>
                <a:lnTo>
                  <a:pt x="737174" y="164889"/>
                </a:lnTo>
                <a:lnTo>
                  <a:pt x="734028" y="162185"/>
                </a:lnTo>
                <a:lnTo>
                  <a:pt x="732213" y="162788"/>
                </a:lnTo>
                <a:lnTo>
                  <a:pt x="731214" y="161671"/>
                </a:lnTo>
                <a:lnTo>
                  <a:pt x="729214" y="161480"/>
                </a:lnTo>
                <a:lnTo>
                  <a:pt x="727919" y="162229"/>
                </a:lnTo>
                <a:lnTo>
                  <a:pt x="728362" y="163596"/>
                </a:lnTo>
                <a:lnTo>
                  <a:pt x="734433" y="166858"/>
                </a:lnTo>
                <a:lnTo>
                  <a:pt x="736766" y="167078"/>
                </a:lnTo>
                <a:lnTo>
                  <a:pt x="736766" y="168342"/>
                </a:lnTo>
                <a:lnTo>
                  <a:pt x="735064" y="169121"/>
                </a:lnTo>
                <a:lnTo>
                  <a:pt x="733398" y="171046"/>
                </a:lnTo>
                <a:lnTo>
                  <a:pt x="731619" y="171457"/>
                </a:lnTo>
                <a:lnTo>
                  <a:pt x="730028" y="169679"/>
                </a:lnTo>
                <a:lnTo>
                  <a:pt x="728475" y="169753"/>
                </a:lnTo>
                <a:lnTo>
                  <a:pt x="726585" y="171193"/>
                </a:lnTo>
                <a:lnTo>
                  <a:pt x="723439" y="171046"/>
                </a:lnTo>
                <a:lnTo>
                  <a:pt x="722144" y="169562"/>
                </a:lnTo>
                <a:lnTo>
                  <a:pt x="717996" y="168592"/>
                </a:lnTo>
                <a:lnTo>
                  <a:pt x="715405" y="169268"/>
                </a:lnTo>
                <a:lnTo>
                  <a:pt x="714885" y="173015"/>
                </a:lnTo>
                <a:lnTo>
                  <a:pt x="712922" y="174867"/>
                </a:lnTo>
                <a:lnTo>
                  <a:pt x="714774" y="174793"/>
                </a:lnTo>
                <a:lnTo>
                  <a:pt x="715405" y="175351"/>
                </a:lnTo>
                <a:lnTo>
                  <a:pt x="715479" y="177394"/>
                </a:lnTo>
                <a:lnTo>
                  <a:pt x="712552" y="178952"/>
                </a:lnTo>
                <a:lnTo>
                  <a:pt x="712441" y="181171"/>
                </a:lnTo>
                <a:lnTo>
                  <a:pt x="710073" y="182434"/>
                </a:lnTo>
                <a:lnTo>
                  <a:pt x="709220" y="181611"/>
                </a:lnTo>
                <a:lnTo>
                  <a:pt x="708666" y="182243"/>
                </a:lnTo>
                <a:lnTo>
                  <a:pt x="708333" y="183654"/>
                </a:lnTo>
                <a:lnTo>
                  <a:pt x="706295" y="184506"/>
                </a:lnTo>
                <a:lnTo>
                  <a:pt x="704888" y="184110"/>
                </a:lnTo>
                <a:lnTo>
                  <a:pt x="705817" y="182949"/>
                </a:lnTo>
                <a:lnTo>
                  <a:pt x="704816" y="182949"/>
                </a:lnTo>
                <a:lnTo>
                  <a:pt x="703631" y="184065"/>
                </a:lnTo>
                <a:lnTo>
                  <a:pt x="702221" y="186887"/>
                </a:lnTo>
                <a:lnTo>
                  <a:pt x="701150" y="187592"/>
                </a:lnTo>
                <a:lnTo>
                  <a:pt x="696410" y="185035"/>
                </a:lnTo>
                <a:lnTo>
                  <a:pt x="693635" y="184991"/>
                </a:lnTo>
                <a:lnTo>
                  <a:pt x="693266" y="185770"/>
                </a:lnTo>
                <a:lnTo>
                  <a:pt x="690746" y="185256"/>
                </a:lnTo>
                <a:lnTo>
                  <a:pt x="686378" y="180024"/>
                </a:lnTo>
                <a:lnTo>
                  <a:pt x="685452" y="175572"/>
                </a:lnTo>
                <a:lnTo>
                  <a:pt x="686599" y="174720"/>
                </a:lnTo>
                <a:lnTo>
                  <a:pt x="686934" y="173059"/>
                </a:lnTo>
                <a:lnTo>
                  <a:pt x="686306" y="171825"/>
                </a:lnTo>
                <a:lnTo>
                  <a:pt x="686488" y="170502"/>
                </a:lnTo>
                <a:lnTo>
                  <a:pt x="684602" y="172750"/>
                </a:lnTo>
                <a:lnTo>
                  <a:pt x="684639" y="174161"/>
                </a:lnTo>
                <a:lnTo>
                  <a:pt x="683788" y="177100"/>
                </a:lnTo>
                <a:lnTo>
                  <a:pt x="682863" y="178687"/>
                </a:lnTo>
                <a:lnTo>
                  <a:pt x="684529" y="180877"/>
                </a:lnTo>
                <a:lnTo>
                  <a:pt x="684194" y="181949"/>
                </a:lnTo>
                <a:lnTo>
                  <a:pt x="683157" y="181685"/>
                </a:lnTo>
                <a:lnTo>
                  <a:pt x="680342" y="182067"/>
                </a:lnTo>
                <a:lnTo>
                  <a:pt x="679900" y="181758"/>
                </a:lnTo>
                <a:lnTo>
                  <a:pt x="677974" y="182067"/>
                </a:lnTo>
                <a:lnTo>
                  <a:pt x="679752" y="183624"/>
                </a:lnTo>
                <a:lnTo>
                  <a:pt x="678714" y="186769"/>
                </a:lnTo>
                <a:lnTo>
                  <a:pt x="680156" y="186769"/>
                </a:lnTo>
                <a:lnTo>
                  <a:pt x="682454" y="184021"/>
                </a:lnTo>
                <a:lnTo>
                  <a:pt x="683564" y="184110"/>
                </a:lnTo>
                <a:lnTo>
                  <a:pt x="684453" y="183242"/>
                </a:lnTo>
                <a:lnTo>
                  <a:pt x="685821" y="182728"/>
                </a:lnTo>
                <a:lnTo>
                  <a:pt x="688154" y="184403"/>
                </a:lnTo>
                <a:lnTo>
                  <a:pt x="689635" y="186696"/>
                </a:lnTo>
                <a:lnTo>
                  <a:pt x="688746" y="188768"/>
                </a:lnTo>
                <a:lnTo>
                  <a:pt x="691078" y="187063"/>
                </a:lnTo>
                <a:lnTo>
                  <a:pt x="694818" y="186108"/>
                </a:lnTo>
                <a:lnTo>
                  <a:pt x="697338" y="187298"/>
                </a:lnTo>
                <a:lnTo>
                  <a:pt x="697744" y="189282"/>
                </a:lnTo>
                <a:lnTo>
                  <a:pt x="696708" y="190516"/>
                </a:lnTo>
                <a:lnTo>
                  <a:pt x="695485" y="193823"/>
                </a:lnTo>
                <a:lnTo>
                  <a:pt x="694338" y="194116"/>
                </a:lnTo>
                <a:lnTo>
                  <a:pt x="693743" y="195483"/>
                </a:lnTo>
                <a:lnTo>
                  <a:pt x="694374" y="196071"/>
                </a:lnTo>
                <a:lnTo>
                  <a:pt x="696226" y="195924"/>
                </a:lnTo>
                <a:lnTo>
                  <a:pt x="695929" y="197335"/>
                </a:lnTo>
                <a:lnTo>
                  <a:pt x="694263" y="199186"/>
                </a:lnTo>
                <a:lnTo>
                  <a:pt x="696188" y="199083"/>
                </a:lnTo>
                <a:lnTo>
                  <a:pt x="697115" y="197717"/>
                </a:lnTo>
                <a:lnTo>
                  <a:pt x="699594" y="196262"/>
                </a:lnTo>
                <a:lnTo>
                  <a:pt x="700963" y="196188"/>
                </a:lnTo>
                <a:lnTo>
                  <a:pt x="701889" y="195703"/>
                </a:lnTo>
                <a:lnTo>
                  <a:pt x="702963" y="196262"/>
                </a:lnTo>
                <a:lnTo>
                  <a:pt x="702483" y="198304"/>
                </a:lnTo>
                <a:lnTo>
                  <a:pt x="703074" y="199642"/>
                </a:lnTo>
                <a:lnTo>
                  <a:pt x="702334" y="203051"/>
                </a:lnTo>
                <a:lnTo>
                  <a:pt x="700111" y="207092"/>
                </a:lnTo>
                <a:lnTo>
                  <a:pt x="698151" y="207121"/>
                </a:lnTo>
                <a:lnTo>
                  <a:pt x="696114" y="208429"/>
                </a:lnTo>
                <a:lnTo>
                  <a:pt x="694892" y="210619"/>
                </a:lnTo>
                <a:lnTo>
                  <a:pt x="692967" y="212059"/>
                </a:lnTo>
                <a:lnTo>
                  <a:pt x="692263" y="211427"/>
                </a:lnTo>
                <a:lnTo>
                  <a:pt x="692967" y="209090"/>
                </a:lnTo>
                <a:lnTo>
                  <a:pt x="693263" y="206651"/>
                </a:lnTo>
                <a:lnTo>
                  <a:pt x="692783" y="206195"/>
                </a:lnTo>
                <a:lnTo>
                  <a:pt x="691340" y="207121"/>
                </a:lnTo>
                <a:lnTo>
                  <a:pt x="689894" y="209869"/>
                </a:lnTo>
                <a:lnTo>
                  <a:pt x="688189" y="210325"/>
                </a:lnTo>
                <a:lnTo>
                  <a:pt x="685378" y="212955"/>
                </a:lnTo>
                <a:lnTo>
                  <a:pt x="684527" y="212353"/>
                </a:lnTo>
                <a:lnTo>
                  <a:pt x="682561" y="212279"/>
                </a:lnTo>
                <a:lnTo>
                  <a:pt x="679377" y="214807"/>
                </a:lnTo>
                <a:lnTo>
                  <a:pt x="678453" y="214292"/>
                </a:lnTo>
                <a:lnTo>
                  <a:pt x="676604" y="215101"/>
                </a:lnTo>
                <a:lnTo>
                  <a:pt x="674641" y="214983"/>
                </a:lnTo>
                <a:lnTo>
                  <a:pt x="673972" y="213543"/>
                </a:lnTo>
                <a:lnTo>
                  <a:pt x="673083" y="212911"/>
                </a:lnTo>
                <a:lnTo>
                  <a:pt x="674861" y="211544"/>
                </a:lnTo>
                <a:lnTo>
                  <a:pt x="676194" y="209649"/>
                </a:lnTo>
                <a:lnTo>
                  <a:pt x="676231" y="208018"/>
                </a:lnTo>
                <a:lnTo>
                  <a:pt x="674119" y="204946"/>
                </a:lnTo>
                <a:lnTo>
                  <a:pt x="672748" y="206284"/>
                </a:lnTo>
                <a:lnTo>
                  <a:pt x="669934" y="205196"/>
                </a:lnTo>
                <a:lnTo>
                  <a:pt x="669562" y="203977"/>
                </a:lnTo>
                <a:lnTo>
                  <a:pt x="670601" y="201523"/>
                </a:lnTo>
                <a:lnTo>
                  <a:pt x="672118" y="201126"/>
                </a:lnTo>
                <a:lnTo>
                  <a:pt x="670895" y="200494"/>
                </a:lnTo>
                <a:lnTo>
                  <a:pt x="669452" y="200127"/>
                </a:lnTo>
                <a:lnTo>
                  <a:pt x="668269" y="197305"/>
                </a:lnTo>
                <a:lnTo>
                  <a:pt x="668897" y="195674"/>
                </a:lnTo>
                <a:lnTo>
                  <a:pt x="668972" y="193823"/>
                </a:lnTo>
                <a:lnTo>
                  <a:pt x="668083" y="192177"/>
                </a:lnTo>
                <a:lnTo>
                  <a:pt x="668083" y="194381"/>
                </a:lnTo>
                <a:lnTo>
                  <a:pt x="666640" y="197629"/>
                </a:lnTo>
                <a:lnTo>
                  <a:pt x="668346" y="200685"/>
                </a:lnTo>
                <a:lnTo>
                  <a:pt x="668565" y="202081"/>
                </a:lnTo>
                <a:lnTo>
                  <a:pt x="667493" y="203198"/>
                </a:lnTo>
                <a:lnTo>
                  <a:pt x="667418" y="205461"/>
                </a:lnTo>
                <a:lnTo>
                  <a:pt x="666084" y="206284"/>
                </a:lnTo>
                <a:lnTo>
                  <a:pt x="664494" y="205578"/>
                </a:lnTo>
                <a:lnTo>
                  <a:pt x="662753" y="206093"/>
                </a:lnTo>
                <a:lnTo>
                  <a:pt x="661310" y="204653"/>
                </a:lnTo>
                <a:lnTo>
                  <a:pt x="661050" y="203345"/>
                </a:lnTo>
                <a:lnTo>
                  <a:pt x="662459" y="199671"/>
                </a:lnTo>
                <a:lnTo>
                  <a:pt x="661752" y="197820"/>
                </a:lnTo>
                <a:lnTo>
                  <a:pt x="662161" y="195968"/>
                </a:lnTo>
                <a:lnTo>
                  <a:pt x="664086" y="193925"/>
                </a:lnTo>
                <a:lnTo>
                  <a:pt x="661977" y="194337"/>
                </a:lnTo>
                <a:lnTo>
                  <a:pt x="660531" y="195968"/>
                </a:lnTo>
                <a:lnTo>
                  <a:pt x="660087" y="198407"/>
                </a:lnTo>
                <a:lnTo>
                  <a:pt x="660868" y="200376"/>
                </a:lnTo>
                <a:lnTo>
                  <a:pt x="659164" y="203492"/>
                </a:lnTo>
                <a:lnTo>
                  <a:pt x="657422" y="204050"/>
                </a:lnTo>
                <a:lnTo>
                  <a:pt x="655573" y="202933"/>
                </a:lnTo>
                <a:lnTo>
                  <a:pt x="655682" y="201199"/>
                </a:lnTo>
                <a:lnTo>
                  <a:pt x="654979" y="200421"/>
                </a:lnTo>
                <a:lnTo>
                  <a:pt x="655128" y="199039"/>
                </a:lnTo>
                <a:lnTo>
                  <a:pt x="655980" y="197408"/>
                </a:lnTo>
                <a:lnTo>
                  <a:pt x="656386" y="196262"/>
                </a:lnTo>
                <a:lnTo>
                  <a:pt x="655830" y="194146"/>
                </a:lnTo>
                <a:lnTo>
                  <a:pt x="655091" y="193970"/>
                </a:lnTo>
                <a:lnTo>
                  <a:pt x="654683" y="194895"/>
                </a:lnTo>
                <a:lnTo>
                  <a:pt x="654349" y="197085"/>
                </a:lnTo>
                <a:lnTo>
                  <a:pt x="653163" y="198187"/>
                </a:lnTo>
                <a:lnTo>
                  <a:pt x="653090" y="199671"/>
                </a:lnTo>
                <a:lnTo>
                  <a:pt x="652496" y="200494"/>
                </a:lnTo>
                <a:lnTo>
                  <a:pt x="650866" y="200597"/>
                </a:lnTo>
                <a:lnTo>
                  <a:pt x="650498" y="201229"/>
                </a:lnTo>
                <a:lnTo>
                  <a:pt x="649150" y="201420"/>
                </a:lnTo>
                <a:lnTo>
                  <a:pt x="649150" y="201420"/>
                </a:lnTo>
                <a:close/>
                <a:moveTo>
                  <a:pt x="704540" y="505849"/>
                </a:moveTo>
                <a:lnTo>
                  <a:pt x="704171" y="509111"/>
                </a:lnTo>
                <a:lnTo>
                  <a:pt x="703614" y="511374"/>
                </a:lnTo>
                <a:lnTo>
                  <a:pt x="704540" y="513005"/>
                </a:lnTo>
                <a:lnTo>
                  <a:pt x="705172" y="512227"/>
                </a:lnTo>
                <a:lnTo>
                  <a:pt x="704874" y="510845"/>
                </a:lnTo>
                <a:lnTo>
                  <a:pt x="705539" y="508509"/>
                </a:lnTo>
                <a:lnTo>
                  <a:pt x="705246" y="506481"/>
                </a:lnTo>
                <a:lnTo>
                  <a:pt x="704540" y="505849"/>
                </a:lnTo>
                <a:lnTo>
                  <a:pt x="704540" y="505849"/>
                </a:lnTo>
                <a:close/>
                <a:moveTo>
                  <a:pt x="702724" y="494828"/>
                </a:moveTo>
                <a:lnTo>
                  <a:pt x="702058" y="493902"/>
                </a:lnTo>
                <a:lnTo>
                  <a:pt x="702872" y="493079"/>
                </a:lnTo>
                <a:lnTo>
                  <a:pt x="703429" y="493638"/>
                </a:lnTo>
                <a:lnTo>
                  <a:pt x="703393" y="494975"/>
                </a:lnTo>
                <a:lnTo>
                  <a:pt x="702724" y="494828"/>
                </a:lnTo>
                <a:lnTo>
                  <a:pt x="702724" y="494828"/>
                </a:lnTo>
                <a:close/>
                <a:moveTo>
                  <a:pt x="699541" y="488377"/>
                </a:moveTo>
                <a:lnTo>
                  <a:pt x="700947" y="486232"/>
                </a:lnTo>
                <a:lnTo>
                  <a:pt x="702502" y="485482"/>
                </a:lnTo>
                <a:lnTo>
                  <a:pt x="702759" y="486643"/>
                </a:lnTo>
                <a:lnTo>
                  <a:pt x="701279" y="487789"/>
                </a:lnTo>
                <a:lnTo>
                  <a:pt x="700539" y="488671"/>
                </a:lnTo>
                <a:lnTo>
                  <a:pt x="699541" y="488377"/>
                </a:lnTo>
                <a:lnTo>
                  <a:pt x="699541" y="488377"/>
                </a:lnTo>
                <a:close/>
                <a:moveTo>
                  <a:pt x="683323" y="335259"/>
                </a:moveTo>
                <a:lnTo>
                  <a:pt x="683178" y="333775"/>
                </a:lnTo>
                <a:lnTo>
                  <a:pt x="683954" y="332966"/>
                </a:lnTo>
                <a:lnTo>
                  <a:pt x="684028" y="334921"/>
                </a:lnTo>
                <a:lnTo>
                  <a:pt x="683323" y="335259"/>
                </a:lnTo>
                <a:lnTo>
                  <a:pt x="683323" y="335259"/>
                </a:lnTo>
                <a:close/>
                <a:moveTo>
                  <a:pt x="686137" y="337037"/>
                </a:moveTo>
                <a:lnTo>
                  <a:pt x="685693" y="335891"/>
                </a:lnTo>
                <a:lnTo>
                  <a:pt x="685693" y="334480"/>
                </a:lnTo>
                <a:lnTo>
                  <a:pt x="686768" y="333819"/>
                </a:lnTo>
                <a:lnTo>
                  <a:pt x="687546" y="335141"/>
                </a:lnTo>
                <a:lnTo>
                  <a:pt x="687028" y="336772"/>
                </a:lnTo>
                <a:lnTo>
                  <a:pt x="686137" y="337037"/>
                </a:lnTo>
                <a:lnTo>
                  <a:pt x="686137" y="337037"/>
                </a:lnTo>
                <a:close/>
                <a:moveTo>
                  <a:pt x="682694" y="342312"/>
                </a:moveTo>
                <a:lnTo>
                  <a:pt x="681954" y="340710"/>
                </a:lnTo>
                <a:lnTo>
                  <a:pt x="682397" y="339785"/>
                </a:lnTo>
                <a:lnTo>
                  <a:pt x="682251" y="337786"/>
                </a:lnTo>
                <a:lnTo>
                  <a:pt x="683214" y="337007"/>
                </a:lnTo>
                <a:lnTo>
                  <a:pt x="683918" y="338418"/>
                </a:lnTo>
                <a:lnTo>
                  <a:pt x="684583" y="338227"/>
                </a:lnTo>
                <a:lnTo>
                  <a:pt x="685657" y="338932"/>
                </a:lnTo>
                <a:lnTo>
                  <a:pt x="684137" y="340079"/>
                </a:lnTo>
                <a:lnTo>
                  <a:pt x="683359" y="341930"/>
                </a:lnTo>
                <a:lnTo>
                  <a:pt x="682694" y="342312"/>
                </a:lnTo>
                <a:lnTo>
                  <a:pt x="682694" y="342312"/>
                </a:lnTo>
                <a:close/>
                <a:moveTo>
                  <a:pt x="713724" y="387924"/>
                </a:moveTo>
                <a:lnTo>
                  <a:pt x="714759" y="386764"/>
                </a:lnTo>
                <a:lnTo>
                  <a:pt x="716350" y="387322"/>
                </a:lnTo>
                <a:lnTo>
                  <a:pt x="715279" y="388439"/>
                </a:lnTo>
                <a:lnTo>
                  <a:pt x="714093" y="388439"/>
                </a:lnTo>
                <a:lnTo>
                  <a:pt x="713724" y="387924"/>
                </a:lnTo>
                <a:lnTo>
                  <a:pt x="713724" y="387924"/>
                </a:lnTo>
                <a:close/>
                <a:moveTo>
                  <a:pt x="709945" y="387293"/>
                </a:moveTo>
                <a:lnTo>
                  <a:pt x="709982" y="385985"/>
                </a:lnTo>
                <a:lnTo>
                  <a:pt x="712056" y="385661"/>
                </a:lnTo>
                <a:lnTo>
                  <a:pt x="712796" y="385059"/>
                </a:lnTo>
                <a:lnTo>
                  <a:pt x="713391" y="385985"/>
                </a:lnTo>
                <a:lnTo>
                  <a:pt x="711796" y="387880"/>
                </a:lnTo>
                <a:lnTo>
                  <a:pt x="710425" y="387998"/>
                </a:lnTo>
                <a:lnTo>
                  <a:pt x="709945" y="387293"/>
                </a:lnTo>
                <a:lnTo>
                  <a:pt x="709945" y="387293"/>
                </a:lnTo>
                <a:close/>
                <a:moveTo>
                  <a:pt x="703913" y="408468"/>
                </a:moveTo>
                <a:lnTo>
                  <a:pt x="705171" y="409349"/>
                </a:lnTo>
                <a:lnTo>
                  <a:pt x="706204" y="408952"/>
                </a:lnTo>
                <a:lnTo>
                  <a:pt x="705318" y="408321"/>
                </a:lnTo>
                <a:lnTo>
                  <a:pt x="703913" y="408468"/>
                </a:lnTo>
                <a:lnTo>
                  <a:pt x="703913" y="408468"/>
                </a:lnTo>
                <a:close/>
                <a:moveTo>
                  <a:pt x="712317" y="417696"/>
                </a:moveTo>
                <a:lnTo>
                  <a:pt x="714239" y="418915"/>
                </a:lnTo>
                <a:lnTo>
                  <a:pt x="714982" y="418372"/>
                </a:lnTo>
                <a:lnTo>
                  <a:pt x="714610" y="417108"/>
                </a:lnTo>
                <a:lnTo>
                  <a:pt x="713500" y="417064"/>
                </a:lnTo>
                <a:cubicBezTo>
                  <a:pt x="713500" y="417064"/>
                  <a:pt x="712242" y="417652"/>
                  <a:pt x="712317" y="417696"/>
                </a:cubicBezTo>
                <a:lnTo>
                  <a:pt x="712317" y="417696"/>
                </a:lnTo>
                <a:close/>
                <a:moveTo>
                  <a:pt x="728200" y="433448"/>
                </a:moveTo>
                <a:lnTo>
                  <a:pt x="727680" y="431039"/>
                </a:lnTo>
                <a:lnTo>
                  <a:pt x="728977" y="429716"/>
                </a:lnTo>
                <a:lnTo>
                  <a:pt x="730200" y="430818"/>
                </a:lnTo>
                <a:lnTo>
                  <a:pt x="730309" y="432934"/>
                </a:lnTo>
                <a:lnTo>
                  <a:pt x="729235" y="433419"/>
                </a:lnTo>
                <a:lnTo>
                  <a:pt x="728200" y="433448"/>
                </a:lnTo>
                <a:lnTo>
                  <a:pt x="728200" y="433448"/>
                </a:lnTo>
                <a:close/>
                <a:moveTo>
                  <a:pt x="736159" y="443132"/>
                </a:moveTo>
                <a:lnTo>
                  <a:pt x="736344" y="441207"/>
                </a:lnTo>
                <a:lnTo>
                  <a:pt x="737824" y="440355"/>
                </a:lnTo>
                <a:lnTo>
                  <a:pt x="738527" y="439797"/>
                </a:lnTo>
                <a:lnTo>
                  <a:pt x="739490" y="440384"/>
                </a:lnTo>
                <a:lnTo>
                  <a:pt x="738382" y="442280"/>
                </a:lnTo>
                <a:lnTo>
                  <a:pt x="736973" y="442721"/>
                </a:lnTo>
                <a:cubicBezTo>
                  <a:pt x="736974" y="442736"/>
                  <a:pt x="736159" y="443250"/>
                  <a:pt x="736159" y="443132"/>
                </a:cubicBezTo>
                <a:lnTo>
                  <a:pt x="736159" y="443132"/>
                </a:lnTo>
                <a:close/>
                <a:moveTo>
                  <a:pt x="679473" y="224152"/>
                </a:moveTo>
                <a:lnTo>
                  <a:pt x="679290" y="221757"/>
                </a:lnTo>
                <a:lnTo>
                  <a:pt x="680325" y="221111"/>
                </a:lnTo>
                <a:lnTo>
                  <a:pt x="681586" y="219303"/>
                </a:lnTo>
                <a:lnTo>
                  <a:pt x="686178" y="216335"/>
                </a:lnTo>
                <a:lnTo>
                  <a:pt x="687991" y="215967"/>
                </a:lnTo>
                <a:lnTo>
                  <a:pt x="686805" y="218039"/>
                </a:lnTo>
                <a:lnTo>
                  <a:pt x="683879" y="220332"/>
                </a:lnTo>
                <a:lnTo>
                  <a:pt x="683252" y="221904"/>
                </a:lnTo>
                <a:lnTo>
                  <a:pt x="684028" y="223124"/>
                </a:lnTo>
                <a:lnTo>
                  <a:pt x="683769" y="224196"/>
                </a:lnTo>
                <a:lnTo>
                  <a:pt x="682732" y="223932"/>
                </a:lnTo>
                <a:lnTo>
                  <a:pt x="681954" y="222639"/>
                </a:lnTo>
                <a:lnTo>
                  <a:pt x="681027" y="223271"/>
                </a:lnTo>
                <a:lnTo>
                  <a:pt x="680362" y="224270"/>
                </a:lnTo>
                <a:lnTo>
                  <a:pt x="679473" y="224152"/>
                </a:lnTo>
                <a:lnTo>
                  <a:pt x="679473" y="224152"/>
                </a:lnTo>
                <a:close/>
                <a:moveTo>
                  <a:pt x="669367" y="214483"/>
                </a:moveTo>
                <a:cubicBezTo>
                  <a:pt x="669326" y="214513"/>
                  <a:pt x="670218" y="215483"/>
                  <a:pt x="670218" y="215483"/>
                </a:cubicBezTo>
                <a:lnTo>
                  <a:pt x="671255" y="215674"/>
                </a:lnTo>
                <a:lnTo>
                  <a:pt x="671958" y="214336"/>
                </a:lnTo>
                <a:lnTo>
                  <a:pt x="671367" y="213558"/>
                </a:lnTo>
                <a:lnTo>
                  <a:pt x="669367" y="214483"/>
                </a:lnTo>
                <a:lnTo>
                  <a:pt x="669367" y="214483"/>
                </a:lnTo>
                <a:close/>
                <a:moveTo>
                  <a:pt x="613980" y="189826"/>
                </a:moveTo>
                <a:lnTo>
                  <a:pt x="611608" y="189003"/>
                </a:lnTo>
                <a:lnTo>
                  <a:pt x="611386" y="187004"/>
                </a:lnTo>
                <a:lnTo>
                  <a:pt x="611680" y="183213"/>
                </a:lnTo>
                <a:lnTo>
                  <a:pt x="610978" y="182214"/>
                </a:lnTo>
                <a:lnTo>
                  <a:pt x="610903" y="179951"/>
                </a:lnTo>
                <a:lnTo>
                  <a:pt x="610569" y="179437"/>
                </a:lnTo>
                <a:lnTo>
                  <a:pt x="612607" y="178584"/>
                </a:lnTo>
                <a:lnTo>
                  <a:pt x="615604" y="179921"/>
                </a:lnTo>
                <a:lnTo>
                  <a:pt x="615937" y="182258"/>
                </a:lnTo>
                <a:lnTo>
                  <a:pt x="614569" y="186299"/>
                </a:lnTo>
                <a:lnTo>
                  <a:pt x="614087" y="187445"/>
                </a:lnTo>
                <a:lnTo>
                  <a:pt x="614681" y="188194"/>
                </a:lnTo>
                <a:lnTo>
                  <a:pt x="615048" y="189782"/>
                </a:lnTo>
                <a:lnTo>
                  <a:pt x="613980" y="189826"/>
                </a:lnTo>
                <a:lnTo>
                  <a:pt x="613980" y="189826"/>
                </a:lnTo>
                <a:close/>
                <a:moveTo>
                  <a:pt x="613457" y="76486"/>
                </a:moveTo>
                <a:lnTo>
                  <a:pt x="615604" y="74267"/>
                </a:lnTo>
                <a:lnTo>
                  <a:pt x="616938" y="71445"/>
                </a:lnTo>
                <a:lnTo>
                  <a:pt x="617122" y="69932"/>
                </a:lnTo>
                <a:lnTo>
                  <a:pt x="619678" y="68007"/>
                </a:lnTo>
                <a:lnTo>
                  <a:pt x="620936" y="65288"/>
                </a:lnTo>
                <a:lnTo>
                  <a:pt x="620381" y="63922"/>
                </a:lnTo>
                <a:lnTo>
                  <a:pt x="617937" y="63775"/>
                </a:lnTo>
                <a:lnTo>
                  <a:pt x="616421" y="63216"/>
                </a:lnTo>
                <a:lnTo>
                  <a:pt x="617310" y="61144"/>
                </a:lnTo>
                <a:lnTo>
                  <a:pt x="616529" y="61247"/>
                </a:lnTo>
                <a:lnTo>
                  <a:pt x="614046" y="63363"/>
                </a:lnTo>
                <a:lnTo>
                  <a:pt x="611013" y="64333"/>
                </a:lnTo>
                <a:lnTo>
                  <a:pt x="610644" y="65935"/>
                </a:lnTo>
                <a:lnTo>
                  <a:pt x="609422" y="67081"/>
                </a:lnTo>
                <a:lnTo>
                  <a:pt x="609455" y="68639"/>
                </a:lnTo>
                <a:lnTo>
                  <a:pt x="611939" y="69418"/>
                </a:lnTo>
                <a:lnTo>
                  <a:pt x="613754" y="68742"/>
                </a:lnTo>
                <a:lnTo>
                  <a:pt x="613754" y="70593"/>
                </a:lnTo>
                <a:lnTo>
                  <a:pt x="611939" y="72342"/>
                </a:lnTo>
                <a:lnTo>
                  <a:pt x="611902" y="73929"/>
                </a:lnTo>
                <a:lnTo>
                  <a:pt x="612828" y="74825"/>
                </a:lnTo>
                <a:lnTo>
                  <a:pt x="613457" y="76486"/>
                </a:lnTo>
                <a:lnTo>
                  <a:pt x="613457" y="76486"/>
                </a:lnTo>
                <a:close/>
                <a:moveTo>
                  <a:pt x="586977" y="137865"/>
                </a:moveTo>
                <a:lnTo>
                  <a:pt x="586905" y="135646"/>
                </a:lnTo>
                <a:lnTo>
                  <a:pt x="588088" y="134104"/>
                </a:lnTo>
                <a:lnTo>
                  <a:pt x="587050" y="132987"/>
                </a:lnTo>
                <a:lnTo>
                  <a:pt x="586905" y="130636"/>
                </a:lnTo>
                <a:lnTo>
                  <a:pt x="585053" y="129519"/>
                </a:lnTo>
                <a:lnTo>
                  <a:pt x="585721" y="128196"/>
                </a:lnTo>
                <a:lnTo>
                  <a:pt x="586385" y="126712"/>
                </a:lnTo>
                <a:lnTo>
                  <a:pt x="588749" y="127006"/>
                </a:lnTo>
                <a:lnTo>
                  <a:pt x="590820" y="128711"/>
                </a:lnTo>
                <a:lnTo>
                  <a:pt x="591634" y="128784"/>
                </a:lnTo>
                <a:lnTo>
                  <a:pt x="591854" y="127079"/>
                </a:lnTo>
                <a:lnTo>
                  <a:pt x="589785" y="123979"/>
                </a:lnTo>
                <a:lnTo>
                  <a:pt x="587788" y="122789"/>
                </a:lnTo>
                <a:lnTo>
                  <a:pt x="587419" y="121686"/>
                </a:lnTo>
                <a:lnTo>
                  <a:pt x="589415" y="121613"/>
                </a:lnTo>
                <a:lnTo>
                  <a:pt x="588233" y="119615"/>
                </a:lnTo>
                <a:lnTo>
                  <a:pt x="589490" y="117690"/>
                </a:lnTo>
                <a:lnTo>
                  <a:pt x="589635" y="114442"/>
                </a:lnTo>
                <a:lnTo>
                  <a:pt x="590746" y="111709"/>
                </a:lnTo>
                <a:lnTo>
                  <a:pt x="592151" y="111856"/>
                </a:lnTo>
                <a:lnTo>
                  <a:pt x="593556" y="110901"/>
                </a:lnTo>
                <a:lnTo>
                  <a:pt x="593776" y="107932"/>
                </a:lnTo>
                <a:lnTo>
                  <a:pt x="595107" y="106536"/>
                </a:lnTo>
                <a:lnTo>
                  <a:pt x="597617" y="104391"/>
                </a:lnTo>
                <a:lnTo>
                  <a:pt x="599611" y="104464"/>
                </a:lnTo>
                <a:lnTo>
                  <a:pt x="602127" y="107638"/>
                </a:lnTo>
                <a:lnTo>
                  <a:pt x="603012" y="109931"/>
                </a:lnTo>
                <a:lnTo>
                  <a:pt x="602793" y="111488"/>
                </a:lnTo>
                <a:lnTo>
                  <a:pt x="603384" y="112811"/>
                </a:lnTo>
                <a:lnTo>
                  <a:pt x="604565" y="113252"/>
                </a:lnTo>
                <a:lnTo>
                  <a:pt x="604713" y="115471"/>
                </a:lnTo>
                <a:lnTo>
                  <a:pt x="605896" y="116073"/>
                </a:lnTo>
                <a:lnTo>
                  <a:pt x="606042" y="117175"/>
                </a:lnTo>
                <a:lnTo>
                  <a:pt x="607004" y="119468"/>
                </a:lnTo>
                <a:lnTo>
                  <a:pt x="609000" y="119688"/>
                </a:lnTo>
                <a:lnTo>
                  <a:pt x="609000" y="120658"/>
                </a:lnTo>
                <a:lnTo>
                  <a:pt x="609886" y="122421"/>
                </a:lnTo>
                <a:lnTo>
                  <a:pt x="610773" y="126345"/>
                </a:lnTo>
                <a:lnTo>
                  <a:pt x="608704" y="127902"/>
                </a:lnTo>
                <a:lnTo>
                  <a:pt x="607519" y="129078"/>
                </a:lnTo>
                <a:lnTo>
                  <a:pt x="605672" y="129005"/>
                </a:lnTo>
                <a:lnTo>
                  <a:pt x="604490" y="129592"/>
                </a:lnTo>
                <a:lnTo>
                  <a:pt x="605378" y="130489"/>
                </a:lnTo>
                <a:lnTo>
                  <a:pt x="606486" y="130562"/>
                </a:lnTo>
                <a:lnTo>
                  <a:pt x="607003" y="133736"/>
                </a:lnTo>
                <a:lnTo>
                  <a:pt x="606634" y="135646"/>
                </a:lnTo>
                <a:lnTo>
                  <a:pt x="603087" y="138012"/>
                </a:lnTo>
                <a:lnTo>
                  <a:pt x="602052" y="139056"/>
                </a:lnTo>
                <a:lnTo>
                  <a:pt x="600797" y="138835"/>
                </a:lnTo>
                <a:lnTo>
                  <a:pt x="600647" y="137204"/>
                </a:lnTo>
                <a:lnTo>
                  <a:pt x="599688" y="136469"/>
                </a:lnTo>
                <a:lnTo>
                  <a:pt x="597321" y="138174"/>
                </a:lnTo>
                <a:lnTo>
                  <a:pt x="595697" y="137425"/>
                </a:lnTo>
                <a:lnTo>
                  <a:pt x="592812" y="138321"/>
                </a:lnTo>
                <a:lnTo>
                  <a:pt x="591337" y="138174"/>
                </a:lnTo>
                <a:lnTo>
                  <a:pt x="591039" y="135882"/>
                </a:lnTo>
                <a:lnTo>
                  <a:pt x="589413" y="135735"/>
                </a:lnTo>
                <a:lnTo>
                  <a:pt x="589045" y="137131"/>
                </a:lnTo>
                <a:lnTo>
                  <a:pt x="586977" y="137865"/>
                </a:lnTo>
                <a:lnTo>
                  <a:pt x="586977" y="137865"/>
                </a:lnTo>
                <a:close/>
                <a:moveTo>
                  <a:pt x="610422" y="134750"/>
                </a:moveTo>
                <a:lnTo>
                  <a:pt x="611348" y="134603"/>
                </a:lnTo>
                <a:lnTo>
                  <a:pt x="611868" y="133046"/>
                </a:lnTo>
                <a:lnTo>
                  <a:pt x="611423" y="129592"/>
                </a:lnTo>
                <a:lnTo>
                  <a:pt x="610311" y="129636"/>
                </a:lnTo>
                <a:lnTo>
                  <a:pt x="609793" y="130738"/>
                </a:lnTo>
                <a:lnTo>
                  <a:pt x="609868" y="133119"/>
                </a:lnTo>
                <a:lnTo>
                  <a:pt x="610422" y="134750"/>
                </a:lnTo>
                <a:lnTo>
                  <a:pt x="610422" y="134750"/>
                </a:lnTo>
                <a:close/>
                <a:moveTo>
                  <a:pt x="618159" y="165829"/>
                </a:moveTo>
                <a:lnTo>
                  <a:pt x="618197" y="167534"/>
                </a:lnTo>
                <a:lnTo>
                  <a:pt x="619605" y="169018"/>
                </a:lnTo>
                <a:lnTo>
                  <a:pt x="621865" y="169047"/>
                </a:lnTo>
                <a:lnTo>
                  <a:pt x="624122" y="168122"/>
                </a:lnTo>
                <a:lnTo>
                  <a:pt x="626194" y="164639"/>
                </a:lnTo>
                <a:lnTo>
                  <a:pt x="626417" y="163419"/>
                </a:lnTo>
                <a:lnTo>
                  <a:pt x="625567" y="162640"/>
                </a:lnTo>
                <a:lnTo>
                  <a:pt x="625861" y="161744"/>
                </a:lnTo>
                <a:lnTo>
                  <a:pt x="624860" y="160231"/>
                </a:lnTo>
                <a:lnTo>
                  <a:pt x="623268" y="160113"/>
                </a:lnTo>
                <a:lnTo>
                  <a:pt x="622232" y="157997"/>
                </a:lnTo>
                <a:lnTo>
                  <a:pt x="620753" y="157968"/>
                </a:lnTo>
                <a:lnTo>
                  <a:pt x="618568" y="159525"/>
                </a:lnTo>
                <a:lnTo>
                  <a:pt x="618307" y="161641"/>
                </a:lnTo>
                <a:lnTo>
                  <a:pt x="617490" y="163684"/>
                </a:lnTo>
                <a:lnTo>
                  <a:pt x="618159" y="165829"/>
                </a:lnTo>
                <a:lnTo>
                  <a:pt x="618159" y="165829"/>
                </a:lnTo>
                <a:close/>
                <a:moveTo>
                  <a:pt x="615457" y="166681"/>
                </a:moveTo>
                <a:lnTo>
                  <a:pt x="615123" y="167872"/>
                </a:lnTo>
                <a:lnTo>
                  <a:pt x="615532" y="169606"/>
                </a:lnTo>
                <a:lnTo>
                  <a:pt x="616678" y="170311"/>
                </a:lnTo>
                <a:lnTo>
                  <a:pt x="617310" y="169576"/>
                </a:lnTo>
                <a:lnTo>
                  <a:pt x="617122" y="168416"/>
                </a:lnTo>
                <a:lnTo>
                  <a:pt x="616269" y="167872"/>
                </a:lnTo>
                <a:lnTo>
                  <a:pt x="615975" y="166461"/>
                </a:lnTo>
                <a:lnTo>
                  <a:pt x="615457" y="166681"/>
                </a:lnTo>
                <a:lnTo>
                  <a:pt x="615457" y="166681"/>
                </a:lnTo>
                <a:close/>
                <a:moveTo>
                  <a:pt x="585275" y="150723"/>
                </a:moveTo>
                <a:lnTo>
                  <a:pt x="584981" y="147696"/>
                </a:lnTo>
                <a:lnTo>
                  <a:pt x="586089" y="144522"/>
                </a:lnTo>
                <a:lnTo>
                  <a:pt x="587643" y="142817"/>
                </a:lnTo>
                <a:lnTo>
                  <a:pt x="589710" y="142891"/>
                </a:lnTo>
                <a:lnTo>
                  <a:pt x="591187" y="142597"/>
                </a:lnTo>
                <a:lnTo>
                  <a:pt x="592740" y="143126"/>
                </a:lnTo>
                <a:lnTo>
                  <a:pt x="594220" y="142817"/>
                </a:lnTo>
                <a:lnTo>
                  <a:pt x="595328" y="143126"/>
                </a:lnTo>
                <a:lnTo>
                  <a:pt x="595547" y="144228"/>
                </a:lnTo>
                <a:lnTo>
                  <a:pt x="597321" y="144448"/>
                </a:lnTo>
                <a:lnTo>
                  <a:pt x="598061" y="143861"/>
                </a:lnTo>
                <a:lnTo>
                  <a:pt x="599611" y="144742"/>
                </a:lnTo>
                <a:lnTo>
                  <a:pt x="601165" y="144963"/>
                </a:lnTo>
                <a:lnTo>
                  <a:pt x="603232" y="147476"/>
                </a:lnTo>
                <a:lnTo>
                  <a:pt x="604712" y="148299"/>
                </a:lnTo>
                <a:lnTo>
                  <a:pt x="603898" y="149107"/>
                </a:lnTo>
                <a:lnTo>
                  <a:pt x="604492" y="150062"/>
                </a:lnTo>
                <a:lnTo>
                  <a:pt x="605896" y="150062"/>
                </a:lnTo>
                <a:lnTo>
                  <a:pt x="607376" y="149254"/>
                </a:lnTo>
                <a:lnTo>
                  <a:pt x="608631" y="150944"/>
                </a:lnTo>
                <a:lnTo>
                  <a:pt x="609887" y="151987"/>
                </a:lnTo>
                <a:lnTo>
                  <a:pt x="609664" y="153251"/>
                </a:lnTo>
                <a:lnTo>
                  <a:pt x="610108" y="154206"/>
                </a:lnTo>
                <a:lnTo>
                  <a:pt x="609222" y="155014"/>
                </a:lnTo>
                <a:lnTo>
                  <a:pt x="607006" y="154426"/>
                </a:lnTo>
                <a:lnTo>
                  <a:pt x="604421" y="156792"/>
                </a:lnTo>
                <a:lnTo>
                  <a:pt x="602646" y="157233"/>
                </a:lnTo>
                <a:lnTo>
                  <a:pt x="600136" y="155602"/>
                </a:lnTo>
                <a:lnTo>
                  <a:pt x="597103" y="155528"/>
                </a:lnTo>
                <a:lnTo>
                  <a:pt x="594296" y="153545"/>
                </a:lnTo>
                <a:lnTo>
                  <a:pt x="592005" y="153545"/>
                </a:lnTo>
                <a:lnTo>
                  <a:pt x="590010" y="152501"/>
                </a:lnTo>
                <a:lnTo>
                  <a:pt x="588680" y="150723"/>
                </a:lnTo>
                <a:lnTo>
                  <a:pt x="586538" y="150944"/>
                </a:lnTo>
                <a:lnTo>
                  <a:pt x="585275" y="150723"/>
                </a:lnTo>
                <a:lnTo>
                  <a:pt x="585275" y="150723"/>
                </a:lnTo>
                <a:close/>
                <a:moveTo>
                  <a:pt x="560384" y="116661"/>
                </a:moveTo>
                <a:lnTo>
                  <a:pt x="560751" y="115823"/>
                </a:lnTo>
                <a:lnTo>
                  <a:pt x="561880" y="115103"/>
                </a:lnTo>
                <a:lnTo>
                  <a:pt x="562435" y="115691"/>
                </a:lnTo>
                <a:lnTo>
                  <a:pt x="561880" y="117175"/>
                </a:lnTo>
                <a:lnTo>
                  <a:pt x="560863" y="117219"/>
                </a:lnTo>
                <a:lnTo>
                  <a:pt x="560384" y="116661"/>
                </a:lnTo>
                <a:lnTo>
                  <a:pt x="560384" y="116661"/>
                </a:lnTo>
                <a:close/>
                <a:moveTo>
                  <a:pt x="561924" y="128490"/>
                </a:moveTo>
                <a:lnTo>
                  <a:pt x="562959" y="131517"/>
                </a:lnTo>
                <a:lnTo>
                  <a:pt x="564066" y="133369"/>
                </a:lnTo>
                <a:lnTo>
                  <a:pt x="565174" y="133295"/>
                </a:lnTo>
                <a:lnTo>
                  <a:pt x="567022" y="133060"/>
                </a:lnTo>
                <a:lnTo>
                  <a:pt x="568056" y="133957"/>
                </a:lnTo>
                <a:lnTo>
                  <a:pt x="569387" y="133957"/>
                </a:lnTo>
                <a:lnTo>
                  <a:pt x="572491" y="131885"/>
                </a:lnTo>
                <a:lnTo>
                  <a:pt x="572491" y="130783"/>
                </a:lnTo>
                <a:lnTo>
                  <a:pt x="574044" y="129739"/>
                </a:lnTo>
                <a:lnTo>
                  <a:pt x="575743" y="127520"/>
                </a:lnTo>
                <a:lnTo>
                  <a:pt x="575891" y="125007"/>
                </a:lnTo>
                <a:lnTo>
                  <a:pt x="576702" y="121834"/>
                </a:lnTo>
                <a:lnTo>
                  <a:pt x="578182" y="119247"/>
                </a:lnTo>
                <a:lnTo>
                  <a:pt x="577145" y="118439"/>
                </a:lnTo>
                <a:lnTo>
                  <a:pt x="577145" y="117322"/>
                </a:lnTo>
                <a:lnTo>
                  <a:pt x="578331" y="116220"/>
                </a:lnTo>
                <a:lnTo>
                  <a:pt x="579660" y="113560"/>
                </a:lnTo>
                <a:lnTo>
                  <a:pt x="581065" y="113340"/>
                </a:lnTo>
                <a:lnTo>
                  <a:pt x="582616" y="111709"/>
                </a:lnTo>
                <a:lnTo>
                  <a:pt x="584983" y="110092"/>
                </a:lnTo>
                <a:lnTo>
                  <a:pt x="585425" y="107271"/>
                </a:lnTo>
                <a:lnTo>
                  <a:pt x="585277" y="105728"/>
                </a:lnTo>
                <a:lnTo>
                  <a:pt x="587050" y="104317"/>
                </a:lnTo>
                <a:lnTo>
                  <a:pt x="587125" y="102995"/>
                </a:lnTo>
                <a:lnTo>
                  <a:pt x="586460" y="101217"/>
                </a:lnTo>
                <a:lnTo>
                  <a:pt x="585942" y="98777"/>
                </a:lnTo>
                <a:lnTo>
                  <a:pt x="584761" y="98851"/>
                </a:lnTo>
                <a:lnTo>
                  <a:pt x="582912" y="98043"/>
                </a:lnTo>
                <a:lnTo>
                  <a:pt x="580768" y="98043"/>
                </a:lnTo>
                <a:lnTo>
                  <a:pt x="580103" y="96926"/>
                </a:lnTo>
                <a:lnTo>
                  <a:pt x="580990" y="95383"/>
                </a:lnTo>
                <a:lnTo>
                  <a:pt x="583945" y="93678"/>
                </a:lnTo>
                <a:lnTo>
                  <a:pt x="584020" y="92562"/>
                </a:lnTo>
                <a:lnTo>
                  <a:pt x="582912" y="91166"/>
                </a:lnTo>
                <a:lnTo>
                  <a:pt x="582912" y="88653"/>
                </a:lnTo>
                <a:lnTo>
                  <a:pt x="583433" y="86948"/>
                </a:lnTo>
                <a:lnTo>
                  <a:pt x="581584" y="84950"/>
                </a:lnTo>
                <a:lnTo>
                  <a:pt x="580179" y="85023"/>
                </a:lnTo>
                <a:lnTo>
                  <a:pt x="577740" y="86654"/>
                </a:lnTo>
                <a:lnTo>
                  <a:pt x="574785" y="87169"/>
                </a:lnTo>
                <a:lnTo>
                  <a:pt x="574416" y="88800"/>
                </a:lnTo>
                <a:lnTo>
                  <a:pt x="572863" y="90416"/>
                </a:lnTo>
                <a:lnTo>
                  <a:pt x="571386" y="90269"/>
                </a:lnTo>
                <a:lnTo>
                  <a:pt x="571014" y="88432"/>
                </a:lnTo>
                <a:lnTo>
                  <a:pt x="573085" y="87242"/>
                </a:lnTo>
                <a:lnTo>
                  <a:pt x="574268" y="85773"/>
                </a:lnTo>
                <a:lnTo>
                  <a:pt x="574268" y="83040"/>
                </a:lnTo>
                <a:lnTo>
                  <a:pt x="575079" y="79483"/>
                </a:lnTo>
                <a:lnTo>
                  <a:pt x="574416" y="77411"/>
                </a:lnTo>
                <a:lnTo>
                  <a:pt x="573160" y="76162"/>
                </a:lnTo>
                <a:lnTo>
                  <a:pt x="572567" y="74458"/>
                </a:lnTo>
                <a:lnTo>
                  <a:pt x="569981" y="72988"/>
                </a:lnTo>
                <a:lnTo>
                  <a:pt x="568207" y="73723"/>
                </a:lnTo>
                <a:lnTo>
                  <a:pt x="565768" y="72988"/>
                </a:lnTo>
                <a:lnTo>
                  <a:pt x="563183" y="75193"/>
                </a:lnTo>
                <a:lnTo>
                  <a:pt x="561781" y="74752"/>
                </a:lnTo>
                <a:lnTo>
                  <a:pt x="561483" y="71725"/>
                </a:lnTo>
                <a:lnTo>
                  <a:pt x="561041" y="70916"/>
                </a:lnTo>
                <a:lnTo>
                  <a:pt x="559342" y="72386"/>
                </a:lnTo>
                <a:lnTo>
                  <a:pt x="558822" y="74017"/>
                </a:lnTo>
                <a:lnTo>
                  <a:pt x="556681" y="75193"/>
                </a:lnTo>
                <a:lnTo>
                  <a:pt x="555940" y="77338"/>
                </a:lnTo>
                <a:lnTo>
                  <a:pt x="553873" y="79998"/>
                </a:lnTo>
                <a:lnTo>
                  <a:pt x="553946" y="81702"/>
                </a:lnTo>
                <a:lnTo>
                  <a:pt x="555571" y="82804"/>
                </a:lnTo>
                <a:lnTo>
                  <a:pt x="556531" y="81996"/>
                </a:lnTo>
                <a:lnTo>
                  <a:pt x="558898" y="81482"/>
                </a:lnTo>
                <a:lnTo>
                  <a:pt x="559489" y="82363"/>
                </a:lnTo>
                <a:lnTo>
                  <a:pt x="557198" y="84582"/>
                </a:lnTo>
                <a:lnTo>
                  <a:pt x="554464" y="85773"/>
                </a:lnTo>
                <a:lnTo>
                  <a:pt x="552616" y="88800"/>
                </a:lnTo>
                <a:lnTo>
                  <a:pt x="552985" y="89608"/>
                </a:lnTo>
                <a:lnTo>
                  <a:pt x="555795" y="88285"/>
                </a:lnTo>
                <a:lnTo>
                  <a:pt x="558602" y="85846"/>
                </a:lnTo>
                <a:lnTo>
                  <a:pt x="559564" y="85846"/>
                </a:lnTo>
                <a:lnTo>
                  <a:pt x="561041" y="85038"/>
                </a:lnTo>
                <a:lnTo>
                  <a:pt x="562222" y="86654"/>
                </a:lnTo>
                <a:lnTo>
                  <a:pt x="561483" y="88873"/>
                </a:lnTo>
                <a:lnTo>
                  <a:pt x="560300" y="88947"/>
                </a:lnTo>
                <a:lnTo>
                  <a:pt x="557862" y="90945"/>
                </a:lnTo>
                <a:lnTo>
                  <a:pt x="557197" y="92709"/>
                </a:lnTo>
                <a:lnTo>
                  <a:pt x="558011" y="93972"/>
                </a:lnTo>
                <a:lnTo>
                  <a:pt x="560744" y="93384"/>
                </a:lnTo>
                <a:lnTo>
                  <a:pt x="562371" y="94340"/>
                </a:lnTo>
                <a:lnTo>
                  <a:pt x="560227" y="95897"/>
                </a:lnTo>
                <a:lnTo>
                  <a:pt x="557345" y="96926"/>
                </a:lnTo>
                <a:lnTo>
                  <a:pt x="555720" y="96412"/>
                </a:lnTo>
                <a:lnTo>
                  <a:pt x="555571" y="97661"/>
                </a:lnTo>
                <a:lnTo>
                  <a:pt x="557715" y="98337"/>
                </a:lnTo>
                <a:lnTo>
                  <a:pt x="557715" y="99659"/>
                </a:lnTo>
                <a:lnTo>
                  <a:pt x="554612" y="102554"/>
                </a:lnTo>
                <a:lnTo>
                  <a:pt x="553724" y="102554"/>
                </a:lnTo>
                <a:lnTo>
                  <a:pt x="552690" y="99806"/>
                </a:lnTo>
                <a:lnTo>
                  <a:pt x="550916" y="98924"/>
                </a:lnTo>
                <a:lnTo>
                  <a:pt x="549291" y="96559"/>
                </a:lnTo>
                <a:lnTo>
                  <a:pt x="545301" y="98484"/>
                </a:lnTo>
                <a:lnTo>
                  <a:pt x="545301" y="99659"/>
                </a:lnTo>
                <a:lnTo>
                  <a:pt x="543232" y="103142"/>
                </a:lnTo>
                <a:lnTo>
                  <a:pt x="544928" y="105728"/>
                </a:lnTo>
                <a:lnTo>
                  <a:pt x="544928" y="107653"/>
                </a:lnTo>
                <a:lnTo>
                  <a:pt x="546481" y="108388"/>
                </a:lnTo>
                <a:lnTo>
                  <a:pt x="547961" y="106904"/>
                </a:lnTo>
                <a:lnTo>
                  <a:pt x="549663" y="106830"/>
                </a:lnTo>
                <a:lnTo>
                  <a:pt x="552838" y="107947"/>
                </a:lnTo>
                <a:lnTo>
                  <a:pt x="556017" y="107874"/>
                </a:lnTo>
                <a:lnTo>
                  <a:pt x="556607" y="108608"/>
                </a:lnTo>
                <a:lnTo>
                  <a:pt x="559789" y="107785"/>
                </a:lnTo>
                <a:lnTo>
                  <a:pt x="559638" y="109343"/>
                </a:lnTo>
                <a:lnTo>
                  <a:pt x="557864" y="109784"/>
                </a:lnTo>
                <a:lnTo>
                  <a:pt x="557198" y="110901"/>
                </a:lnTo>
                <a:lnTo>
                  <a:pt x="557495" y="112973"/>
                </a:lnTo>
                <a:lnTo>
                  <a:pt x="560452" y="112605"/>
                </a:lnTo>
                <a:lnTo>
                  <a:pt x="562594" y="114369"/>
                </a:lnTo>
                <a:lnTo>
                  <a:pt x="563924" y="117631"/>
                </a:lnTo>
                <a:lnTo>
                  <a:pt x="565254" y="117631"/>
                </a:lnTo>
                <a:lnTo>
                  <a:pt x="566143" y="118513"/>
                </a:lnTo>
                <a:lnTo>
                  <a:pt x="565402" y="119835"/>
                </a:lnTo>
                <a:lnTo>
                  <a:pt x="565402" y="122127"/>
                </a:lnTo>
                <a:lnTo>
                  <a:pt x="561924" y="128490"/>
                </a:lnTo>
                <a:lnTo>
                  <a:pt x="561924" y="128490"/>
                </a:lnTo>
                <a:close/>
                <a:moveTo>
                  <a:pt x="551207" y="113413"/>
                </a:moveTo>
                <a:lnTo>
                  <a:pt x="551576" y="111488"/>
                </a:lnTo>
                <a:lnTo>
                  <a:pt x="554161" y="110151"/>
                </a:lnTo>
                <a:lnTo>
                  <a:pt x="555934" y="110225"/>
                </a:lnTo>
                <a:lnTo>
                  <a:pt x="554756" y="111048"/>
                </a:lnTo>
                <a:lnTo>
                  <a:pt x="554384" y="112370"/>
                </a:lnTo>
                <a:lnTo>
                  <a:pt x="552240" y="113707"/>
                </a:lnTo>
                <a:lnTo>
                  <a:pt x="551207" y="113413"/>
                </a:lnTo>
                <a:lnTo>
                  <a:pt x="551207" y="113413"/>
                </a:lnTo>
                <a:close/>
                <a:moveTo>
                  <a:pt x="546921" y="124714"/>
                </a:moveTo>
                <a:lnTo>
                  <a:pt x="547805" y="122730"/>
                </a:lnTo>
                <a:lnTo>
                  <a:pt x="551354" y="122363"/>
                </a:lnTo>
                <a:lnTo>
                  <a:pt x="554092" y="123171"/>
                </a:lnTo>
                <a:lnTo>
                  <a:pt x="557119" y="126786"/>
                </a:lnTo>
                <a:lnTo>
                  <a:pt x="556898" y="128711"/>
                </a:lnTo>
                <a:lnTo>
                  <a:pt x="557192" y="132032"/>
                </a:lnTo>
                <a:lnTo>
                  <a:pt x="555790" y="132325"/>
                </a:lnTo>
                <a:lnTo>
                  <a:pt x="553720" y="131076"/>
                </a:lnTo>
                <a:lnTo>
                  <a:pt x="551873" y="131811"/>
                </a:lnTo>
                <a:lnTo>
                  <a:pt x="550468" y="131811"/>
                </a:lnTo>
                <a:lnTo>
                  <a:pt x="548991" y="129298"/>
                </a:lnTo>
                <a:lnTo>
                  <a:pt x="546627" y="127447"/>
                </a:lnTo>
                <a:lnTo>
                  <a:pt x="546921" y="124714"/>
                </a:lnTo>
                <a:lnTo>
                  <a:pt x="546921" y="124714"/>
                </a:lnTo>
                <a:close/>
                <a:moveTo>
                  <a:pt x="521052" y="142009"/>
                </a:moveTo>
                <a:lnTo>
                  <a:pt x="522529" y="140834"/>
                </a:lnTo>
                <a:lnTo>
                  <a:pt x="525486" y="140834"/>
                </a:lnTo>
                <a:lnTo>
                  <a:pt x="524745" y="142391"/>
                </a:lnTo>
                <a:lnTo>
                  <a:pt x="522384" y="142979"/>
                </a:lnTo>
                <a:lnTo>
                  <a:pt x="521052" y="142009"/>
                </a:lnTo>
                <a:lnTo>
                  <a:pt x="521052" y="142009"/>
                </a:lnTo>
                <a:close/>
                <a:moveTo>
                  <a:pt x="519722" y="139349"/>
                </a:moveTo>
                <a:lnTo>
                  <a:pt x="518393" y="136616"/>
                </a:lnTo>
                <a:lnTo>
                  <a:pt x="519279" y="134765"/>
                </a:lnTo>
                <a:lnTo>
                  <a:pt x="519872" y="132032"/>
                </a:lnTo>
                <a:lnTo>
                  <a:pt x="519946" y="129960"/>
                </a:lnTo>
                <a:lnTo>
                  <a:pt x="522165" y="128270"/>
                </a:lnTo>
                <a:lnTo>
                  <a:pt x="522238" y="126933"/>
                </a:lnTo>
                <a:lnTo>
                  <a:pt x="522829" y="126271"/>
                </a:lnTo>
                <a:lnTo>
                  <a:pt x="522829" y="124934"/>
                </a:lnTo>
                <a:lnTo>
                  <a:pt x="524306" y="122054"/>
                </a:lnTo>
                <a:lnTo>
                  <a:pt x="524306" y="120055"/>
                </a:lnTo>
                <a:lnTo>
                  <a:pt x="525343" y="119100"/>
                </a:lnTo>
                <a:lnTo>
                  <a:pt x="526821" y="120276"/>
                </a:lnTo>
                <a:lnTo>
                  <a:pt x="527190" y="123009"/>
                </a:lnTo>
                <a:lnTo>
                  <a:pt x="527781" y="124273"/>
                </a:lnTo>
                <a:lnTo>
                  <a:pt x="526153" y="128182"/>
                </a:lnTo>
                <a:lnTo>
                  <a:pt x="526451" y="129886"/>
                </a:lnTo>
                <a:lnTo>
                  <a:pt x="525120" y="132105"/>
                </a:lnTo>
                <a:lnTo>
                  <a:pt x="526153" y="133427"/>
                </a:lnTo>
                <a:lnTo>
                  <a:pt x="524603" y="138380"/>
                </a:lnTo>
                <a:lnTo>
                  <a:pt x="522165" y="139717"/>
                </a:lnTo>
                <a:lnTo>
                  <a:pt x="519722" y="139349"/>
                </a:lnTo>
                <a:lnTo>
                  <a:pt x="519722" y="139349"/>
                </a:lnTo>
                <a:close/>
                <a:moveTo>
                  <a:pt x="496371" y="92268"/>
                </a:moveTo>
                <a:lnTo>
                  <a:pt x="494891" y="90431"/>
                </a:lnTo>
                <a:lnTo>
                  <a:pt x="494374" y="88212"/>
                </a:lnTo>
                <a:lnTo>
                  <a:pt x="495409" y="86948"/>
                </a:lnTo>
                <a:lnTo>
                  <a:pt x="494007" y="85773"/>
                </a:lnTo>
                <a:lnTo>
                  <a:pt x="492155" y="86067"/>
                </a:lnTo>
                <a:lnTo>
                  <a:pt x="490902" y="85552"/>
                </a:lnTo>
                <a:lnTo>
                  <a:pt x="489572" y="86140"/>
                </a:lnTo>
                <a:lnTo>
                  <a:pt x="487353" y="85920"/>
                </a:lnTo>
                <a:lnTo>
                  <a:pt x="485434" y="86507"/>
                </a:lnTo>
                <a:lnTo>
                  <a:pt x="485359" y="84744"/>
                </a:lnTo>
                <a:lnTo>
                  <a:pt x="487131" y="82819"/>
                </a:lnTo>
                <a:lnTo>
                  <a:pt x="487575" y="81408"/>
                </a:lnTo>
                <a:lnTo>
                  <a:pt x="489794" y="81261"/>
                </a:lnTo>
                <a:lnTo>
                  <a:pt x="491938" y="81261"/>
                </a:lnTo>
                <a:lnTo>
                  <a:pt x="497848" y="79557"/>
                </a:lnTo>
                <a:lnTo>
                  <a:pt x="499697" y="79939"/>
                </a:lnTo>
                <a:lnTo>
                  <a:pt x="501544" y="81188"/>
                </a:lnTo>
                <a:lnTo>
                  <a:pt x="502727" y="80968"/>
                </a:lnTo>
                <a:lnTo>
                  <a:pt x="505091" y="80894"/>
                </a:lnTo>
                <a:lnTo>
                  <a:pt x="507601" y="79043"/>
                </a:lnTo>
                <a:lnTo>
                  <a:pt x="510928" y="78896"/>
                </a:lnTo>
                <a:lnTo>
                  <a:pt x="511965" y="79190"/>
                </a:lnTo>
                <a:lnTo>
                  <a:pt x="512998" y="78234"/>
                </a:lnTo>
                <a:lnTo>
                  <a:pt x="514476" y="78822"/>
                </a:lnTo>
                <a:lnTo>
                  <a:pt x="514331" y="80233"/>
                </a:lnTo>
                <a:lnTo>
                  <a:pt x="515512" y="82525"/>
                </a:lnTo>
                <a:lnTo>
                  <a:pt x="515512" y="84142"/>
                </a:lnTo>
                <a:lnTo>
                  <a:pt x="513811" y="86801"/>
                </a:lnTo>
                <a:lnTo>
                  <a:pt x="515067" y="89623"/>
                </a:lnTo>
                <a:lnTo>
                  <a:pt x="513518" y="93752"/>
                </a:lnTo>
                <a:lnTo>
                  <a:pt x="511224" y="94942"/>
                </a:lnTo>
                <a:lnTo>
                  <a:pt x="509376" y="96853"/>
                </a:lnTo>
                <a:lnTo>
                  <a:pt x="507677" y="96485"/>
                </a:lnTo>
                <a:lnTo>
                  <a:pt x="505830" y="96559"/>
                </a:lnTo>
                <a:lnTo>
                  <a:pt x="504945" y="95236"/>
                </a:lnTo>
                <a:lnTo>
                  <a:pt x="502873" y="95824"/>
                </a:lnTo>
                <a:lnTo>
                  <a:pt x="500287" y="92944"/>
                </a:lnTo>
                <a:lnTo>
                  <a:pt x="500436" y="90504"/>
                </a:lnTo>
                <a:lnTo>
                  <a:pt x="498882" y="88212"/>
                </a:lnTo>
                <a:lnTo>
                  <a:pt x="497995" y="89167"/>
                </a:lnTo>
                <a:lnTo>
                  <a:pt x="498070" y="90798"/>
                </a:lnTo>
                <a:lnTo>
                  <a:pt x="496371" y="92268"/>
                </a:lnTo>
                <a:lnTo>
                  <a:pt x="496371" y="92268"/>
                </a:lnTo>
                <a:close/>
                <a:moveTo>
                  <a:pt x="467843" y="108241"/>
                </a:moveTo>
                <a:lnTo>
                  <a:pt x="469543" y="106242"/>
                </a:lnTo>
                <a:lnTo>
                  <a:pt x="469690" y="104758"/>
                </a:lnTo>
                <a:lnTo>
                  <a:pt x="471906" y="102554"/>
                </a:lnTo>
                <a:lnTo>
                  <a:pt x="472054" y="100335"/>
                </a:lnTo>
                <a:lnTo>
                  <a:pt x="474347" y="99439"/>
                </a:lnTo>
                <a:lnTo>
                  <a:pt x="476045" y="98116"/>
                </a:lnTo>
                <a:lnTo>
                  <a:pt x="477599" y="98116"/>
                </a:lnTo>
                <a:lnTo>
                  <a:pt x="482476" y="97073"/>
                </a:lnTo>
                <a:lnTo>
                  <a:pt x="483584" y="97896"/>
                </a:lnTo>
                <a:lnTo>
                  <a:pt x="485435" y="97896"/>
                </a:lnTo>
                <a:lnTo>
                  <a:pt x="486912" y="98631"/>
                </a:lnTo>
                <a:lnTo>
                  <a:pt x="489128" y="98631"/>
                </a:lnTo>
                <a:lnTo>
                  <a:pt x="490310" y="98190"/>
                </a:lnTo>
                <a:lnTo>
                  <a:pt x="493416" y="98851"/>
                </a:lnTo>
                <a:lnTo>
                  <a:pt x="493635" y="99586"/>
                </a:lnTo>
                <a:lnTo>
                  <a:pt x="496594" y="99439"/>
                </a:lnTo>
                <a:lnTo>
                  <a:pt x="498884" y="100027"/>
                </a:lnTo>
                <a:lnTo>
                  <a:pt x="499550" y="100849"/>
                </a:lnTo>
                <a:lnTo>
                  <a:pt x="502065" y="101217"/>
                </a:lnTo>
                <a:lnTo>
                  <a:pt x="502578" y="102172"/>
                </a:lnTo>
                <a:lnTo>
                  <a:pt x="500658" y="105566"/>
                </a:lnTo>
                <a:lnTo>
                  <a:pt x="499035" y="105126"/>
                </a:lnTo>
                <a:lnTo>
                  <a:pt x="494080" y="106757"/>
                </a:lnTo>
                <a:lnTo>
                  <a:pt x="492233" y="106904"/>
                </a:lnTo>
                <a:lnTo>
                  <a:pt x="489795" y="109196"/>
                </a:lnTo>
                <a:lnTo>
                  <a:pt x="489795" y="110372"/>
                </a:lnTo>
                <a:lnTo>
                  <a:pt x="492014" y="110533"/>
                </a:lnTo>
                <a:lnTo>
                  <a:pt x="492750" y="110151"/>
                </a:lnTo>
                <a:lnTo>
                  <a:pt x="493122" y="111709"/>
                </a:lnTo>
                <a:lnTo>
                  <a:pt x="490608" y="114736"/>
                </a:lnTo>
                <a:lnTo>
                  <a:pt x="489942" y="116147"/>
                </a:lnTo>
                <a:lnTo>
                  <a:pt x="488170" y="116587"/>
                </a:lnTo>
                <a:lnTo>
                  <a:pt x="488243" y="117690"/>
                </a:lnTo>
                <a:lnTo>
                  <a:pt x="486989" y="119394"/>
                </a:lnTo>
                <a:lnTo>
                  <a:pt x="484917" y="119394"/>
                </a:lnTo>
                <a:lnTo>
                  <a:pt x="482776" y="120423"/>
                </a:lnTo>
                <a:lnTo>
                  <a:pt x="480408" y="120423"/>
                </a:lnTo>
                <a:lnTo>
                  <a:pt x="478413" y="118880"/>
                </a:lnTo>
                <a:lnTo>
                  <a:pt x="477227" y="119468"/>
                </a:lnTo>
                <a:lnTo>
                  <a:pt x="475156" y="119100"/>
                </a:lnTo>
                <a:lnTo>
                  <a:pt x="472942" y="119247"/>
                </a:lnTo>
                <a:lnTo>
                  <a:pt x="472348" y="118439"/>
                </a:lnTo>
                <a:lnTo>
                  <a:pt x="473530" y="117102"/>
                </a:lnTo>
                <a:lnTo>
                  <a:pt x="472051" y="114589"/>
                </a:lnTo>
                <a:lnTo>
                  <a:pt x="470056" y="113193"/>
                </a:lnTo>
                <a:lnTo>
                  <a:pt x="468726" y="112958"/>
                </a:lnTo>
                <a:lnTo>
                  <a:pt x="468354" y="110445"/>
                </a:lnTo>
                <a:lnTo>
                  <a:pt x="467843" y="108241"/>
                </a:lnTo>
                <a:lnTo>
                  <a:pt x="467843" y="108241"/>
                </a:lnTo>
                <a:close/>
                <a:moveTo>
                  <a:pt x="465330" y="100923"/>
                </a:moveTo>
                <a:lnTo>
                  <a:pt x="466735" y="101658"/>
                </a:lnTo>
                <a:lnTo>
                  <a:pt x="469396" y="100849"/>
                </a:lnTo>
                <a:lnTo>
                  <a:pt x="471020" y="98631"/>
                </a:lnTo>
                <a:lnTo>
                  <a:pt x="471095" y="96191"/>
                </a:lnTo>
                <a:lnTo>
                  <a:pt x="471464" y="94795"/>
                </a:lnTo>
                <a:lnTo>
                  <a:pt x="471315" y="93238"/>
                </a:lnTo>
                <a:lnTo>
                  <a:pt x="471981" y="90578"/>
                </a:lnTo>
                <a:lnTo>
                  <a:pt x="470282" y="91166"/>
                </a:lnTo>
                <a:lnTo>
                  <a:pt x="469098" y="91239"/>
                </a:lnTo>
                <a:lnTo>
                  <a:pt x="467470" y="90357"/>
                </a:lnTo>
                <a:lnTo>
                  <a:pt x="466143" y="91533"/>
                </a:lnTo>
                <a:lnTo>
                  <a:pt x="464885" y="91680"/>
                </a:lnTo>
                <a:lnTo>
                  <a:pt x="464149" y="93532"/>
                </a:lnTo>
                <a:lnTo>
                  <a:pt x="464219" y="95897"/>
                </a:lnTo>
                <a:lnTo>
                  <a:pt x="463777" y="97969"/>
                </a:lnTo>
                <a:lnTo>
                  <a:pt x="465330" y="100923"/>
                </a:lnTo>
                <a:lnTo>
                  <a:pt x="465330" y="100923"/>
                </a:lnTo>
                <a:close/>
                <a:moveTo>
                  <a:pt x="638339" y="252205"/>
                </a:moveTo>
                <a:cubicBezTo>
                  <a:pt x="638339" y="252190"/>
                  <a:pt x="640411" y="252866"/>
                  <a:pt x="640411" y="252866"/>
                </a:cubicBezTo>
                <a:lnTo>
                  <a:pt x="642376" y="251940"/>
                </a:lnTo>
                <a:lnTo>
                  <a:pt x="642781" y="254012"/>
                </a:lnTo>
                <a:lnTo>
                  <a:pt x="644670" y="254012"/>
                </a:lnTo>
                <a:lnTo>
                  <a:pt x="645041" y="254864"/>
                </a:lnTo>
                <a:lnTo>
                  <a:pt x="646966" y="254938"/>
                </a:lnTo>
                <a:lnTo>
                  <a:pt x="650521" y="252572"/>
                </a:lnTo>
                <a:lnTo>
                  <a:pt x="652298" y="252381"/>
                </a:lnTo>
                <a:lnTo>
                  <a:pt x="655447" y="253865"/>
                </a:lnTo>
                <a:lnTo>
                  <a:pt x="657257" y="253645"/>
                </a:lnTo>
                <a:lnTo>
                  <a:pt x="658406" y="254277"/>
                </a:lnTo>
                <a:lnTo>
                  <a:pt x="659551" y="253233"/>
                </a:lnTo>
                <a:lnTo>
                  <a:pt x="659476" y="252205"/>
                </a:lnTo>
                <a:lnTo>
                  <a:pt x="660807" y="249618"/>
                </a:lnTo>
                <a:lnTo>
                  <a:pt x="662064" y="249545"/>
                </a:lnTo>
                <a:lnTo>
                  <a:pt x="662137" y="248355"/>
                </a:lnTo>
                <a:lnTo>
                  <a:pt x="661104" y="246136"/>
                </a:lnTo>
                <a:lnTo>
                  <a:pt x="661104" y="243858"/>
                </a:lnTo>
                <a:lnTo>
                  <a:pt x="662283" y="245107"/>
                </a:lnTo>
                <a:lnTo>
                  <a:pt x="662212" y="246356"/>
                </a:lnTo>
                <a:lnTo>
                  <a:pt x="663911" y="248795"/>
                </a:lnTo>
                <a:lnTo>
                  <a:pt x="664798" y="247399"/>
                </a:lnTo>
                <a:lnTo>
                  <a:pt x="666055" y="247620"/>
                </a:lnTo>
                <a:lnTo>
                  <a:pt x="667383" y="247326"/>
                </a:lnTo>
                <a:lnTo>
                  <a:pt x="668347" y="247840"/>
                </a:lnTo>
                <a:lnTo>
                  <a:pt x="668715" y="246738"/>
                </a:lnTo>
                <a:lnTo>
                  <a:pt x="668124" y="244519"/>
                </a:lnTo>
                <a:lnTo>
                  <a:pt x="668347" y="243182"/>
                </a:lnTo>
                <a:lnTo>
                  <a:pt x="667088" y="242227"/>
                </a:lnTo>
                <a:lnTo>
                  <a:pt x="664869" y="242962"/>
                </a:lnTo>
                <a:lnTo>
                  <a:pt x="662505" y="243108"/>
                </a:lnTo>
                <a:lnTo>
                  <a:pt x="661989" y="241419"/>
                </a:lnTo>
                <a:lnTo>
                  <a:pt x="662948" y="240816"/>
                </a:lnTo>
                <a:lnTo>
                  <a:pt x="664203" y="241330"/>
                </a:lnTo>
                <a:lnTo>
                  <a:pt x="666349" y="240596"/>
                </a:lnTo>
                <a:lnTo>
                  <a:pt x="667530" y="238832"/>
                </a:lnTo>
                <a:lnTo>
                  <a:pt x="668641" y="239861"/>
                </a:lnTo>
                <a:lnTo>
                  <a:pt x="669898" y="239641"/>
                </a:lnTo>
                <a:lnTo>
                  <a:pt x="671004" y="237716"/>
                </a:lnTo>
                <a:lnTo>
                  <a:pt x="670710" y="236540"/>
                </a:lnTo>
                <a:lnTo>
                  <a:pt x="671745" y="234542"/>
                </a:lnTo>
                <a:lnTo>
                  <a:pt x="671301" y="233278"/>
                </a:lnTo>
                <a:lnTo>
                  <a:pt x="672484" y="232984"/>
                </a:lnTo>
                <a:lnTo>
                  <a:pt x="672778" y="232029"/>
                </a:lnTo>
                <a:lnTo>
                  <a:pt x="670338" y="231367"/>
                </a:lnTo>
                <a:lnTo>
                  <a:pt x="668419" y="231808"/>
                </a:lnTo>
                <a:lnTo>
                  <a:pt x="669158" y="230177"/>
                </a:lnTo>
                <a:lnTo>
                  <a:pt x="670340" y="229736"/>
                </a:lnTo>
                <a:lnTo>
                  <a:pt x="670491" y="227811"/>
                </a:lnTo>
                <a:lnTo>
                  <a:pt x="668717" y="226636"/>
                </a:lnTo>
                <a:lnTo>
                  <a:pt x="664728" y="226709"/>
                </a:lnTo>
                <a:lnTo>
                  <a:pt x="663914" y="225446"/>
                </a:lnTo>
                <a:lnTo>
                  <a:pt x="664134" y="224270"/>
                </a:lnTo>
                <a:lnTo>
                  <a:pt x="665169" y="223829"/>
                </a:lnTo>
                <a:lnTo>
                  <a:pt x="664503" y="221978"/>
                </a:lnTo>
                <a:lnTo>
                  <a:pt x="661251" y="219318"/>
                </a:lnTo>
                <a:lnTo>
                  <a:pt x="659626" y="219318"/>
                </a:lnTo>
                <a:lnTo>
                  <a:pt x="658073" y="220273"/>
                </a:lnTo>
                <a:lnTo>
                  <a:pt x="655414" y="220273"/>
                </a:lnTo>
                <a:lnTo>
                  <a:pt x="652309" y="221169"/>
                </a:lnTo>
                <a:lnTo>
                  <a:pt x="648837" y="218730"/>
                </a:lnTo>
                <a:lnTo>
                  <a:pt x="648320" y="217173"/>
                </a:lnTo>
                <a:lnTo>
                  <a:pt x="647212" y="216585"/>
                </a:lnTo>
                <a:lnTo>
                  <a:pt x="645363" y="217760"/>
                </a:lnTo>
                <a:lnTo>
                  <a:pt x="643961" y="217613"/>
                </a:lnTo>
                <a:lnTo>
                  <a:pt x="642850" y="218128"/>
                </a:lnTo>
                <a:lnTo>
                  <a:pt x="640560" y="218201"/>
                </a:lnTo>
                <a:lnTo>
                  <a:pt x="639748" y="220126"/>
                </a:lnTo>
                <a:lnTo>
                  <a:pt x="638713" y="218877"/>
                </a:lnTo>
                <a:lnTo>
                  <a:pt x="637087" y="217834"/>
                </a:lnTo>
                <a:lnTo>
                  <a:pt x="635165" y="218568"/>
                </a:lnTo>
                <a:lnTo>
                  <a:pt x="632801" y="218951"/>
                </a:lnTo>
                <a:lnTo>
                  <a:pt x="632874" y="220200"/>
                </a:lnTo>
                <a:lnTo>
                  <a:pt x="632063" y="220934"/>
                </a:lnTo>
                <a:lnTo>
                  <a:pt x="632063" y="219612"/>
                </a:lnTo>
                <a:lnTo>
                  <a:pt x="631176" y="218715"/>
                </a:lnTo>
                <a:lnTo>
                  <a:pt x="629256" y="219318"/>
                </a:lnTo>
                <a:lnTo>
                  <a:pt x="624819" y="218657"/>
                </a:lnTo>
                <a:lnTo>
                  <a:pt x="624231" y="219244"/>
                </a:lnTo>
                <a:lnTo>
                  <a:pt x="625633" y="220640"/>
                </a:lnTo>
                <a:lnTo>
                  <a:pt x="625559" y="222198"/>
                </a:lnTo>
                <a:lnTo>
                  <a:pt x="627183" y="223609"/>
                </a:lnTo>
                <a:lnTo>
                  <a:pt x="625039" y="223153"/>
                </a:lnTo>
                <a:lnTo>
                  <a:pt x="624229" y="221831"/>
                </a:lnTo>
                <a:lnTo>
                  <a:pt x="622823" y="221463"/>
                </a:lnTo>
                <a:lnTo>
                  <a:pt x="620162" y="222125"/>
                </a:lnTo>
                <a:lnTo>
                  <a:pt x="618980" y="221463"/>
                </a:lnTo>
                <a:lnTo>
                  <a:pt x="621121" y="220640"/>
                </a:lnTo>
                <a:lnTo>
                  <a:pt x="621196" y="219097"/>
                </a:lnTo>
                <a:lnTo>
                  <a:pt x="619052" y="216658"/>
                </a:lnTo>
                <a:lnTo>
                  <a:pt x="619274" y="215394"/>
                </a:lnTo>
                <a:lnTo>
                  <a:pt x="618609" y="214292"/>
                </a:lnTo>
                <a:lnTo>
                  <a:pt x="616172" y="215688"/>
                </a:lnTo>
                <a:lnTo>
                  <a:pt x="616615" y="217099"/>
                </a:lnTo>
                <a:lnTo>
                  <a:pt x="616099" y="218275"/>
                </a:lnTo>
                <a:lnTo>
                  <a:pt x="614400" y="217687"/>
                </a:lnTo>
                <a:lnTo>
                  <a:pt x="615136" y="216438"/>
                </a:lnTo>
                <a:lnTo>
                  <a:pt x="614914" y="215174"/>
                </a:lnTo>
                <a:lnTo>
                  <a:pt x="612992" y="214660"/>
                </a:lnTo>
                <a:lnTo>
                  <a:pt x="611809" y="215541"/>
                </a:lnTo>
                <a:lnTo>
                  <a:pt x="610408" y="215541"/>
                </a:lnTo>
                <a:lnTo>
                  <a:pt x="611000" y="213690"/>
                </a:lnTo>
                <a:lnTo>
                  <a:pt x="610776" y="212735"/>
                </a:lnTo>
                <a:lnTo>
                  <a:pt x="610701" y="210516"/>
                </a:lnTo>
                <a:lnTo>
                  <a:pt x="608487" y="211104"/>
                </a:lnTo>
                <a:lnTo>
                  <a:pt x="606415" y="213469"/>
                </a:lnTo>
                <a:lnTo>
                  <a:pt x="606638" y="215909"/>
                </a:lnTo>
                <a:lnTo>
                  <a:pt x="605310" y="215982"/>
                </a:lnTo>
                <a:lnTo>
                  <a:pt x="604496" y="214145"/>
                </a:lnTo>
                <a:lnTo>
                  <a:pt x="605310" y="212514"/>
                </a:lnTo>
                <a:lnTo>
                  <a:pt x="605310" y="211177"/>
                </a:lnTo>
                <a:lnTo>
                  <a:pt x="606491" y="208150"/>
                </a:lnTo>
                <a:lnTo>
                  <a:pt x="605087" y="206681"/>
                </a:lnTo>
                <a:lnTo>
                  <a:pt x="602722" y="207636"/>
                </a:lnTo>
                <a:lnTo>
                  <a:pt x="602722" y="206533"/>
                </a:lnTo>
                <a:lnTo>
                  <a:pt x="604276" y="205858"/>
                </a:lnTo>
                <a:lnTo>
                  <a:pt x="605310" y="203565"/>
                </a:lnTo>
                <a:lnTo>
                  <a:pt x="605087" y="202022"/>
                </a:lnTo>
                <a:lnTo>
                  <a:pt x="603682" y="202610"/>
                </a:lnTo>
                <a:lnTo>
                  <a:pt x="601911" y="202096"/>
                </a:lnTo>
                <a:lnTo>
                  <a:pt x="601171" y="202683"/>
                </a:lnTo>
                <a:lnTo>
                  <a:pt x="599397" y="202757"/>
                </a:lnTo>
                <a:lnTo>
                  <a:pt x="600505" y="201875"/>
                </a:lnTo>
                <a:lnTo>
                  <a:pt x="600211" y="200920"/>
                </a:lnTo>
                <a:lnTo>
                  <a:pt x="598586" y="200920"/>
                </a:lnTo>
                <a:lnTo>
                  <a:pt x="597328" y="202169"/>
                </a:lnTo>
                <a:lnTo>
                  <a:pt x="594893" y="202610"/>
                </a:lnTo>
                <a:lnTo>
                  <a:pt x="594893" y="201581"/>
                </a:lnTo>
                <a:lnTo>
                  <a:pt x="596146" y="200905"/>
                </a:lnTo>
                <a:lnTo>
                  <a:pt x="597106" y="199289"/>
                </a:lnTo>
                <a:lnTo>
                  <a:pt x="597548" y="197731"/>
                </a:lnTo>
                <a:lnTo>
                  <a:pt x="598880" y="197805"/>
                </a:lnTo>
                <a:lnTo>
                  <a:pt x="600581" y="199583"/>
                </a:lnTo>
                <a:lnTo>
                  <a:pt x="603391" y="199583"/>
                </a:lnTo>
                <a:lnTo>
                  <a:pt x="603094" y="198393"/>
                </a:lnTo>
                <a:lnTo>
                  <a:pt x="601320" y="196409"/>
                </a:lnTo>
                <a:lnTo>
                  <a:pt x="599473" y="196174"/>
                </a:lnTo>
                <a:lnTo>
                  <a:pt x="600506" y="195512"/>
                </a:lnTo>
                <a:lnTo>
                  <a:pt x="598068" y="193000"/>
                </a:lnTo>
                <a:lnTo>
                  <a:pt x="596071" y="191898"/>
                </a:lnTo>
                <a:lnTo>
                  <a:pt x="597182" y="191604"/>
                </a:lnTo>
                <a:lnTo>
                  <a:pt x="597403" y="190266"/>
                </a:lnTo>
                <a:lnTo>
                  <a:pt x="598439" y="190266"/>
                </a:lnTo>
                <a:lnTo>
                  <a:pt x="599398" y="192265"/>
                </a:lnTo>
                <a:lnTo>
                  <a:pt x="601394" y="194337"/>
                </a:lnTo>
                <a:lnTo>
                  <a:pt x="603836" y="194998"/>
                </a:lnTo>
                <a:lnTo>
                  <a:pt x="605535" y="196703"/>
                </a:lnTo>
                <a:lnTo>
                  <a:pt x="606568" y="195512"/>
                </a:lnTo>
                <a:lnTo>
                  <a:pt x="607752" y="196923"/>
                </a:lnTo>
                <a:lnTo>
                  <a:pt x="610931" y="197658"/>
                </a:lnTo>
                <a:lnTo>
                  <a:pt x="613075" y="197658"/>
                </a:lnTo>
                <a:lnTo>
                  <a:pt x="613814" y="195953"/>
                </a:lnTo>
                <a:lnTo>
                  <a:pt x="613148" y="193661"/>
                </a:lnTo>
                <a:lnTo>
                  <a:pt x="609010" y="190560"/>
                </a:lnTo>
                <a:lnTo>
                  <a:pt x="607237" y="188635"/>
                </a:lnTo>
                <a:lnTo>
                  <a:pt x="605983" y="188871"/>
                </a:lnTo>
                <a:lnTo>
                  <a:pt x="605538" y="187092"/>
                </a:lnTo>
                <a:lnTo>
                  <a:pt x="603689" y="185241"/>
                </a:lnTo>
                <a:lnTo>
                  <a:pt x="602730" y="185167"/>
                </a:lnTo>
                <a:lnTo>
                  <a:pt x="601842" y="184139"/>
                </a:lnTo>
                <a:lnTo>
                  <a:pt x="602506" y="182949"/>
                </a:lnTo>
                <a:lnTo>
                  <a:pt x="603986" y="183463"/>
                </a:lnTo>
                <a:lnTo>
                  <a:pt x="605391" y="185167"/>
                </a:lnTo>
                <a:lnTo>
                  <a:pt x="606793" y="185167"/>
                </a:lnTo>
                <a:lnTo>
                  <a:pt x="607237" y="186945"/>
                </a:lnTo>
                <a:lnTo>
                  <a:pt x="608419" y="187092"/>
                </a:lnTo>
                <a:lnTo>
                  <a:pt x="609156" y="185682"/>
                </a:lnTo>
                <a:lnTo>
                  <a:pt x="608344" y="182361"/>
                </a:lnTo>
                <a:lnTo>
                  <a:pt x="606054" y="179407"/>
                </a:lnTo>
                <a:lnTo>
                  <a:pt x="604355" y="179481"/>
                </a:lnTo>
                <a:lnTo>
                  <a:pt x="603841" y="179040"/>
                </a:lnTo>
                <a:lnTo>
                  <a:pt x="601767" y="179113"/>
                </a:lnTo>
                <a:lnTo>
                  <a:pt x="599478" y="180509"/>
                </a:lnTo>
                <a:lnTo>
                  <a:pt x="597629" y="180509"/>
                </a:lnTo>
                <a:lnTo>
                  <a:pt x="595857" y="179187"/>
                </a:lnTo>
                <a:lnTo>
                  <a:pt x="594452" y="179481"/>
                </a:lnTo>
                <a:lnTo>
                  <a:pt x="593194" y="177850"/>
                </a:lnTo>
                <a:lnTo>
                  <a:pt x="591127" y="180965"/>
                </a:lnTo>
                <a:lnTo>
                  <a:pt x="588320" y="182434"/>
                </a:lnTo>
                <a:lnTo>
                  <a:pt x="587800" y="183992"/>
                </a:lnTo>
                <a:lnTo>
                  <a:pt x="586325" y="184873"/>
                </a:lnTo>
                <a:lnTo>
                  <a:pt x="586250" y="183463"/>
                </a:lnTo>
                <a:lnTo>
                  <a:pt x="587654" y="181626"/>
                </a:lnTo>
                <a:lnTo>
                  <a:pt x="588761" y="181185"/>
                </a:lnTo>
                <a:lnTo>
                  <a:pt x="592974" y="177188"/>
                </a:lnTo>
                <a:lnTo>
                  <a:pt x="593346" y="175924"/>
                </a:lnTo>
                <a:lnTo>
                  <a:pt x="592383" y="173941"/>
                </a:lnTo>
                <a:lnTo>
                  <a:pt x="592457" y="169429"/>
                </a:lnTo>
                <a:lnTo>
                  <a:pt x="593049" y="168842"/>
                </a:lnTo>
                <a:lnTo>
                  <a:pt x="591572" y="167064"/>
                </a:lnTo>
                <a:lnTo>
                  <a:pt x="590686" y="168092"/>
                </a:lnTo>
                <a:lnTo>
                  <a:pt x="588470" y="167945"/>
                </a:lnTo>
                <a:lnTo>
                  <a:pt x="587432" y="166917"/>
                </a:lnTo>
                <a:lnTo>
                  <a:pt x="587359" y="165065"/>
                </a:lnTo>
                <a:lnTo>
                  <a:pt x="587062" y="163816"/>
                </a:lnTo>
                <a:lnTo>
                  <a:pt x="583735" y="162699"/>
                </a:lnTo>
                <a:lnTo>
                  <a:pt x="582037" y="160848"/>
                </a:lnTo>
                <a:lnTo>
                  <a:pt x="580043" y="160848"/>
                </a:lnTo>
                <a:lnTo>
                  <a:pt x="577824" y="159746"/>
                </a:lnTo>
                <a:lnTo>
                  <a:pt x="576938" y="160701"/>
                </a:lnTo>
                <a:lnTo>
                  <a:pt x="573243" y="161156"/>
                </a:lnTo>
                <a:lnTo>
                  <a:pt x="572798" y="161891"/>
                </a:lnTo>
                <a:lnTo>
                  <a:pt x="571765" y="161965"/>
                </a:lnTo>
                <a:lnTo>
                  <a:pt x="570951" y="163816"/>
                </a:lnTo>
                <a:lnTo>
                  <a:pt x="572282" y="165653"/>
                </a:lnTo>
                <a:lnTo>
                  <a:pt x="573168" y="167578"/>
                </a:lnTo>
                <a:lnTo>
                  <a:pt x="571764" y="167504"/>
                </a:lnTo>
                <a:lnTo>
                  <a:pt x="569473" y="164257"/>
                </a:lnTo>
                <a:lnTo>
                  <a:pt x="569029" y="166402"/>
                </a:lnTo>
                <a:lnTo>
                  <a:pt x="569695" y="168313"/>
                </a:lnTo>
                <a:lnTo>
                  <a:pt x="571765" y="169209"/>
                </a:lnTo>
                <a:lnTo>
                  <a:pt x="573686" y="172677"/>
                </a:lnTo>
                <a:lnTo>
                  <a:pt x="575534" y="172677"/>
                </a:lnTo>
                <a:lnTo>
                  <a:pt x="574351" y="173794"/>
                </a:lnTo>
                <a:lnTo>
                  <a:pt x="572653" y="173720"/>
                </a:lnTo>
                <a:lnTo>
                  <a:pt x="572284" y="175704"/>
                </a:lnTo>
                <a:lnTo>
                  <a:pt x="574797" y="179025"/>
                </a:lnTo>
                <a:lnTo>
                  <a:pt x="576792" y="179848"/>
                </a:lnTo>
                <a:lnTo>
                  <a:pt x="576717" y="181244"/>
                </a:lnTo>
                <a:lnTo>
                  <a:pt x="575978" y="180436"/>
                </a:lnTo>
                <a:lnTo>
                  <a:pt x="572800" y="180215"/>
                </a:lnTo>
                <a:lnTo>
                  <a:pt x="572800" y="181244"/>
                </a:lnTo>
                <a:lnTo>
                  <a:pt x="571692" y="182067"/>
                </a:lnTo>
                <a:lnTo>
                  <a:pt x="571101" y="183610"/>
                </a:lnTo>
                <a:lnTo>
                  <a:pt x="573834" y="182508"/>
                </a:lnTo>
                <a:lnTo>
                  <a:pt x="575164" y="183610"/>
                </a:lnTo>
                <a:lnTo>
                  <a:pt x="578419" y="182434"/>
                </a:lnTo>
                <a:lnTo>
                  <a:pt x="578711" y="183771"/>
                </a:lnTo>
                <a:lnTo>
                  <a:pt x="580930" y="184212"/>
                </a:lnTo>
                <a:lnTo>
                  <a:pt x="581227" y="185535"/>
                </a:lnTo>
                <a:lnTo>
                  <a:pt x="583959" y="187754"/>
                </a:lnTo>
                <a:lnTo>
                  <a:pt x="584996" y="187680"/>
                </a:lnTo>
                <a:lnTo>
                  <a:pt x="585142" y="186358"/>
                </a:lnTo>
                <a:lnTo>
                  <a:pt x="585956" y="187166"/>
                </a:lnTo>
                <a:lnTo>
                  <a:pt x="587878" y="186064"/>
                </a:lnTo>
                <a:lnTo>
                  <a:pt x="589283" y="186358"/>
                </a:lnTo>
                <a:lnTo>
                  <a:pt x="589725" y="187680"/>
                </a:lnTo>
                <a:lnTo>
                  <a:pt x="588911" y="189532"/>
                </a:lnTo>
                <a:lnTo>
                  <a:pt x="588911" y="193147"/>
                </a:lnTo>
                <a:lnTo>
                  <a:pt x="588101" y="195660"/>
                </a:lnTo>
                <a:lnTo>
                  <a:pt x="588101" y="197438"/>
                </a:lnTo>
                <a:lnTo>
                  <a:pt x="589428" y="199436"/>
                </a:lnTo>
                <a:lnTo>
                  <a:pt x="588762" y="201875"/>
                </a:lnTo>
                <a:lnTo>
                  <a:pt x="588762" y="203271"/>
                </a:lnTo>
                <a:lnTo>
                  <a:pt x="587951" y="205637"/>
                </a:lnTo>
                <a:lnTo>
                  <a:pt x="585142" y="207636"/>
                </a:lnTo>
                <a:lnTo>
                  <a:pt x="582629" y="208223"/>
                </a:lnTo>
                <a:lnTo>
                  <a:pt x="582260" y="209928"/>
                </a:lnTo>
                <a:lnTo>
                  <a:pt x="580117" y="212588"/>
                </a:lnTo>
                <a:lnTo>
                  <a:pt x="580192" y="213910"/>
                </a:lnTo>
                <a:lnTo>
                  <a:pt x="578420" y="215101"/>
                </a:lnTo>
                <a:lnTo>
                  <a:pt x="577309" y="216805"/>
                </a:lnTo>
                <a:lnTo>
                  <a:pt x="577456" y="219024"/>
                </a:lnTo>
                <a:lnTo>
                  <a:pt x="578861" y="219465"/>
                </a:lnTo>
                <a:lnTo>
                  <a:pt x="578861" y="220787"/>
                </a:lnTo>
                <a:lnTo>
                  <a:pt x="577014" y="221595"/>
                </a:lnTo>
                <a:lnTo>
                  <a:pt x="576645" y="223080"/>
                </a:lnTo>
                <a:lnTo>
                  <a:pt x="577605" y="224035"/>
                </a:lnTo>
                <a:lnTo>
                  <a:pt x="576128" y="225960"/>
                </a:lnTo>
                <a:lnTo>
                  <a:pt x="575612" y="227811"/>
                </a:lnTo>
                <a:lnTo>
                  <a:pt x="576497" y="229957"/>
                </a:lnTo>
                <a:lnTo>
                  <a:pt x="577753" y="230324"/>
                </a:lnTo>
                <a:lnTo>
                  <a:pt x="577753" y="231647"/>
                </a:lnTo>
                <a:lnTo>
                  <a:pt x="579378" y="233131"/>
                </a:lnTo>
                <a:lnTo>
                  <a:pt x="580486" y="232910"/>
                </a:lnTo>
                <a:lnTo>
                  <a:pt x="580708" y="231059"/>
                </a:lnTo>
                <a:lnTo>
                  <a:pt x="581374" y="230030"/>
                </a:lnTo>
                <a:lnTo>
                  <a:pt x="582336" y="230765"/>
                </a:lnTo>
                <a:lnTo>
                  <a:pt x="583224" y="230692"/>
                </a:lnTo>
                <a:lnTo>
                  <a:pt x="585068" y="228252"/>
                </a:lnTo>
                <a:lnTo>
                  <a:pt x="585735" y="229075"/>
                </a:lnTo>
                <a:lnTo>
                  <a:pt x="584701" y="231720"/>
                </a:lnTo>
                <a:lnTo>
                  <a:pt x="582927" y="232176"/>
                </a:lnTo>
                <a:lnTo>
                  <a:pt x="582630" y="233131"/>
                </a:lnTo>
                <a:lnTo>
                  <a:pt x="583371" y="234086"/>
                </a:lnTo>
                <a:lnTo>
                  <a:pt x="583593" y="235203"/>
                </a:lnTo>
                <a:lnTo>
                  <a:pt x="585512" y="237569"/>
                </a:lnTo>
                <a:lnTo>
                  <a:pt x="587434" y="236981"/>
                </a:lnTo>
                <a:lnTo>
                  <a:pt x="587951" y="237789"/>
                </a:lnTo>
                <a:lnTo>
                  <a:pt x="590464" y="238083"/>
                </a:lnTo>
                <a:lnTo>
                  <a:pt x="591648" y="236966"/>
                </a:lnTo>
                <a:lnTo>
                  <a:pt x="594013" y="236085"/>
                </a:lnTo>
                <a:lnTo>
                  <a:pt x="593864" y="233719"/>
                </a:lnTo>
                <a:lnTo>
                  <a:pt x="595047" y="233645"/>
                </a:lnTo>
                <a:lnTo>
                  <a:pt x="595933" y="232764"/>
                </a:lnTo>
                <a:lnTo>
                  <a:pt x="596302" y="233939"/>
                </a:lnTo>
                <a:lnTo>
                  <a:pt x="595860" y="234600"/>
                </a:lnTo>
                <a:lnTo>
                  <a:pt x="596008" y="236231"/>
                </a:lnTo>
                <a:lnTo>
                  <a:pt x="597041" y="235791"/>
                </a:lnTo>
                <a:lnTo>
                  <a:pt x="598223" y="232837"/>
                </a:lnTo>
                <a:lnTo>
                  <a:pt x="599406" y="232308"/>
                </a:lnTo>
                <a:lnTo>
                  <a:pt x="599996" y="233278"/>
                </a:lnTo>
                <a:lnTo>
                  <a:pt x="599482" y="235497"/>
                </a:lnTo>
                <a:lnTo>
                  <a:pt x="596821" y="238965"/>
                </a:lnTo>
                <a:lnTo>
                  <a:pt x="595637" y="240228"/>
                </a:lnTo>
                <a:lnTo>
                  <a:pt x="595562" y="241771"/>
                </a:lnTo>
                <a:lnTo>
                  <a:pt x="597780" y="242521"/>
                </a:lnTo>
                <a:lnTo>
                  <a:pt x="599482" y="243917"/>
                </a:lnTo>
                <a:lnTo>
                  <a:pt x="601256" y="243770"/>
                </a:lnTo>
                <a:lnTo>
                  <a:pt x="601846" y="244431"/>
                </a:lnTo>
                <a:lnTo>
                  <a:pt x="603990" y="244651"/>
                </a:lnTo>
                <a:lnTo>
                  <a:pt x="604581" y="243182"/>
                </a:lnTo>
                <a:lnTo>
                  <a:pt x="606652" y="243402"/>
                </a:lnTo>
                <a:lnTo>
                  <a:pt x="605989" y="244358"/>
                </a:lnTo>
                <a:lnTo>
                  <a:pt x="606208" y="245401"/>
                </a:lnTo>
                <a:lnTo>
                  <a:pt x="607685" y="245842"/>
                </a:lnTo>
                <a:lnTo>
                  <a:pt x="609089" y="246870"/>
                </a:lnTo>
                <a:lnTo>
                  <a:pt x="610349" y="246062"/>
                </a:lnTo>
                <a:lnTo>
                  <a:pt x="609904" y="244887"/>
                </a:lnTo>
                <a:lnTo>
                  <a:pt x="609829" y="243256"/>
                </a:lnTo>
                <a:lnTo>
                  <a:pt x="611085" y="241477"/>
                </a:lnTo>
                <a:lnTo>
                  <a:pt x="611602" y="242962"/>
                </a:lnTo>
                <a:lnTo>
                  <a:pt x="611085" y="244740"/>
                </a:lnTo>
                <a:lnTo>
                  <a:pt x="611529" y="246870"/>
                </a:lnTo>
                <a:lnTo>
                  <a:pt x="612931" y="246797"/>
                </a:lnTo>
                <a:lnTo>
                  <a:pt x="613451" y="244798"/>
                </a:lnTo>
                <a:lnTo>
                  <a:pt x="614117" y="243696"/>
                </a:lnTo>
                <a:lnTo>
                  <a:pt x="615593" y="243476"/>
                </a:lnTo>
                <a:lnTo>
                  <a:pt x="615520" y="244651"/>
                </a:lnTo>
                <a:lnTo>
                  <a:pt x="614557" y="245474"/>
                </a:lnTo>
                <a:lnTo>
                  <a:pt x="614632" y="247091"/>
                </a:lnTo>
                <a:lnTo>
                  <a:pt x="617291" y="247179"/>
                </a:lnTo>
                <a:lnTo>
                  <a:pt x="618844" y="246062"/>
                </a:lnTo>
                <a:lnTo>
                  <a:pt x="620249" y="242962"/>
                </a:lnTo>
                <a:lnTo>
                  <a:pt x="620545" y="244578"/>
                </a:lnTo>
                <a:lnTo>
                  <a:pt x="619659" y="245842"/>
                </a:lnTo>
                <a:lnTo>
                  <a:pt x="619659" y="247326"/>
                </a:lnTo>
                <a:lnTo>
                  <a:pt x="622024" y="246870"/>
                </a:lnTo>
                <a:lnTo>
                  <a:pt x="622836" y="244064"/>
                </a:lnTo>
                <a:lnTo>
                  <a:pt x="623648" y="242888"/>
                </a:lnTo>
                <a:lnTo>
                  <a:pt x="623132" y="247106"/>
                </a:lnTo>
                <a:lnTo>
                  <a:pt x="623501" y="248501"/>
                </a:lnTo>
                <a:lnTo>
                  <a:pt x="625421" y="248575"/>
                </a:lnTo>
                <a:lnTo>
                  <a:pt x="628232" y="250206"/>
                </a:lnTo>
                <a:lnTo>
                  <a:pt x="630006" y="249545"/>
                </a:lnTo>
                <a:lnTo>
                  <a:pt x="631333" y="249089"/>
                </a:lnTo>
                <a:lnTo>
                  <a:pt x="631853" y="250279"/>
                </a:lnTo>
                <a:lnTo>
                  <a:pt x="634217" y="249618"/>
                </a:lnTo>
                <a:lnTo>
                  <a:pt x="635622" y="248795"/>
                </a:lnTo>
                <a:lnTo>
                  <a:pt x="635622" y="246650"/>
                </a:lnTo>
                <a:lnTo>
                  <a:pt x="637544" y="244887"/>
                </a:lnTo>
                <a:lnTo>
                  <a:pt x="638283" y="243549"/>
                </a:lnTo>
                <a:lnTo>
                  <a:pt x="637321" y="241551"/>
                </a:lnTo>
                <a:lnTo>
                  <a:pt x="638208" y="239861"/>
                </a:lnTo>
                <a:lnTo>
                  <a:pt x="639020" y="240155"/>
                </a:lnTo>
                <a:lnTo>
                  <a:pt x="639169" y="242594"/>
                </a:lnTo>
                <a:lnTo>
                  <a:pt x="640351" y="242815"/>
                </a:lnTo>
                <a:lnTo>
                  <a:pt x="640499" y="243843"/>
                </a:lnTo>
                <a:lnTo>
                  <a:pt x="639020" y="245180"/>
                </a:lnTo>
                <a:lnTo>
                  <a:pt x="637987" y="247914"/>
                </a:lnTo>
                <a:lnTo>
                  <a:pt x="638339" y="252205"/>
                </a:lnTo>
                <a:lnTo>
                  <a:pt x="638339" y="252205"/>
                </a:lnTo>
                <a:close/>
                <a:moveTo>
                  <a:pt x="568102" y="159408"/>
                </a:moveTo>
                <a:lnTo>
                  <a:pt x="569511" y="159040"/>
                </a:lnTo>
                <a:lnTo>
                  <a:pt x="569511" y="158115"/>
                </a:lnTo>
                <a:lnTo>
                  <a:pt x="568213" y="157703"/>
                </a:lnTo>
                <a:lnTo>
                  <a:pt x="567216" y="158599"/>
                </a:lnTo>
                <a:lnTo>
                  <a:pt x="568102" y="159408"/>
                </a:lnTo>
                <a:lnTo>
                  <a:pt x="568102" y="159408"/>
                </a:lnTo>
                <a:close/>
                <a:moveTo>
                  <a:pt x="564327" y="171869"/>
                </a:moveTo>
                <a:lnTo>
                  <a:pt x="565587" y="170429"/>
                </a:lnTo>
                <a:lnTo>
                  <a:pt x="566215" y="169018"/>
                </a:lnTo>
                <a:lnTo>
                  <a:pt x="566327" y="170605"/>
                </a:lnTo>
                <a:lnTo>
                  <a:pt x="565252" y="171648"/>
                </a:lnTo>
                <a:lnTo>
                  <a:pt x="564327" y="171869"/>
                </a:lnTo>
                <a:lnTo>
                  <a:pt x="564327" y="171869"/>
                </a:lnTo>
                <a:close/>
                <a:moveTo>
                  <a:pt x="515123" y="189591"/>
                </a:moveTo>
                <a:lnTo>
                  <a:pt x="514679" y="190516"/>
                </a:lnTo>
                <a:lnTo>
                  <a:pt x="515420" y="191413"/>
                </a:lnTo>
                <a:lnTo>
                  <a:pt x="515865" y="190369"/>
                </a:lnTo>
                <a:lnTo>
                  <a:pt x="515123" y="189591"/>
                </a:lnTo>
                <a:lnTo>
                  <a:pt x="515123" y="189591"/>
                </a:lnTo>
                <a:close/>
                <a:moveTo>
                  <a:pt x="547149" y="158599"/>
                </a:moveTo>
                <a:lnTo>
                  <a:pt x="547112" y="159481"/>
                </a:lnTo>
                <a:lnTo>
                  <a:pt x="548257" y="161186"/>
                </a:lnTo>
                <a:lnTo>
                  <a:pt x="548667" y="162273"/>
                </a:lnTo>
                <a:lnTo>
                  <a:pt x="549666" y="161818"/>
                </a:lnTo>
                <a:lnTo>
                  <a:pt x="549257" y="160010"/>
                </a:lnTo>
                <a:lnTo>
                  <a:pt x="548001" y="158673"/>
                </a:lnTo>
                <a:lnTo>
                  <a:pt x="547149" y="158599"/>
                </a:lnTo>
                <a:lnTo>
                  <a:pt x="547149" y="158599"/>
                </a:lnTo>
                <a:close/>
                <a:moveTo>
                  <a:pt x="531746" y="159305"/>
                </a:moveTo>
                <a:lnTo>
                  <a:pt x="531746" y="160451"/>
                </a:lnTo>
                <a:lnTo>
                  <a:pt x="532633" y="161377"/>
                </a:lnTo>
                <a:lnTo>
                  <a:pt x="534003" y="160451"/>
                </a:lnTo>
                <a:lnTo>
                  <a:pt x="536111" y="160010"/>
                </a:lnTo>
                <a:lnTo>
                  <a:pt x="537557" y="160407"/>
                </a:lnTo>
                <a:lnTo>
                  <a:pt x="540555" y="158629"/>
                </a:lnTo>
                <a:lnTo>
                  <a:pt x="542146" y="158599"/>
                </a:lnTo>
                <a:lnTo>
                  <a:pt x="543961" y="157821"/>
                </a:lnTo>
                <a:lnTo>
                  <a:pt x="543296" y="157145"/>
                </a:lnTo>
                <a:lnTo>
                  <a:pt x="540295" y="156777"/>
                </a:lnTo>
                <a:lnTo>
                  <a:pt x="538041" y="157262"/>
                </a:lnTo>
                <a:cubicBezTo>
                  <a:pt x="538041" y="157262"/>
                  <a:pt x="536558" y="158335"/>
                  <a:pt x="536263" y="158335"/>
                </a:cubicBezTo>
                <a:cubicBezTo>
                  <a:pt x="535964" y="158335"/>
                  <a:pt x="534782" y="158012"/>
                  <a:pt x="534782" y="158012"/>
                </a:cubicBezTo>
                <a:lnTo>
                  <a:pt x="532857" y="158599"/>
                </a:lnTo>
                <a:lnTo>
                  <a:pt x="531746" y="159305"/>
                </a:lnTo>
                <a:lnTo>
                  <a:pt x="531746" y="159305"/>
                </a:lnTo>
                <a:close/>
                <a:moveTo>
                  <a:pt x="515937" y="164757"/>
                </a:moveTo>
                <a:lnTo>
                  <a:pt x="514863" y="163522"/>
                </a:lnTo>
                <a:lnTo>
                  <a:pt x="511974" y="163228"/>
                </a:lnTo>
                <a:lnTo>
                  <a:pt x="509974" y="162640"/>
                </a:lnTo>
                <a:lnTo>
                  <a:pt x="509380" y="159893"/>
                </a:lnTo>
                <a:lnTo>
                  <a:pt x="510975" y="158408"/>
                </a:lnTo>
                <a:lnTo>
                  <a:pt x="511272" y="156968"/>
                </a:lnTo>
                <a:lnTo>
                  <a:pt x="510788" y="155852"/>
                </a:lnTo>
                <a:lnTo>
                  <a:pt x="511086" y="153853"/>
                </a:lnTo>
                <a:lnTo>
                  <a:pt x="512306" y="152927"/>
                </a:lnTo>
                <a:lnTo>
                  <a:pt x="514975" y="152927"/>
                </a:lnTo>
                <a:lnTo>
                  <a:pt x="515789" y="153515"/>
                </a:lnTo>
                <a:lnTo>
                  <a:pt x="516563" y="154029"/>
                </a:lnTo>
                <a:lnTo>
                  <a:pt x="517010" y="154999"/>
                </a:lnTo>
                <a:lnTo>
                  <a:pt x="515752" y="155660"/>
                </a:lnTo>
                <a:lnTo>
                  <a:pt x="515268" y="156777"/>
                </a:lnTo>
                <a:lnTo>
                  <a:pt x="516084" y="157042"/>
                </a:lnTo>
                <a:lnTo>
                  <a:pt x="517972" y="156998"/>
                </a:lnTo>
                <a:lnTo>
                  <a:pt x="517897" y="157924"/>
                </a:lnTo>
                <a:lnTo>
                  <a:pt x="517157" y="159084"/>
                </a:lnTo>
                <a:lnTo>
                  <a:pt x="517897" y="160525"/>
                </a:lnTo>
                <a:lnTo>
                  <a:pt x="517934" y="162567"/>
                </a:lnTo>
                <a:lnTo>
                  <a:pt x="517232" y="164169"/>
                </a:lnTo>
                <a:lnTo>
                  <a:pt x="515937" y="164757"/>
                </a:lnTo>
                <a:lnTo>
                  <a:pt x="515937" y="164757"/>
                </a:lnTo>
                <a:close/>
                <a:moveTo>
                  <a:pt x="513120" y="172207"/>
                </a:moveTo>
                <a:lnTo>
                  <a:pt x="517195" y="172618"/>
                </a:lnTo>
                <a:lnTo>
                  <a:pt x="518601" y="171354"/>
                </a:lnTo>
                <a:lnTo>
                  <a:pt x="520044" y="168460"/>
                </a:lnTo>
                <a:lnTo>
                  <a:pt x="518639" y="166652"/>
                </a:lnTo>
                <a:lnTo>
                  <a:pt x="516898" y="166858"/>
                </a:lnTo>
                <a:lnTo>
                  <a:pt x="514378" y="165785"/>
                </a:lnTo>
                <a:lnTo>
                  <a:pt x="511824" y="165976"/>
                </a:lnTo>
                <a:lnTo>
                  <a:pt x="510012" y="165535"/>
                </a:lnTo>
                <a:lnTo>
                  <a:pt x="508494" y="165388"/>
                </a:lnTo>
                <a:lnTo>
                  <a:pt x="507420" y="166314"/>
                </a:lnTo>
                <a:lnTo>
                  <a:pt x="506161" y="166946"/>
                </a:lnTo>
                <a:lnTo>
                  <a:pt x="505865" y="168460"/>
                </a:lnTo>
                <a:lnTo>
                  <a:pt x="506199" y="169312"/>
                </a:lnTo>
                <a:lnTo>
                  <a:pt x="506976" y="169459"/>
                </a:lnTo>
                <a:lnTo>
                  <a:pt x="507608" y="170649"/>
                </a:lnTo>
                <a:lnTo>
                  <a:pt x="509200" y="170987"/>
                </a:lnTo>
                <a:lnTo>
                  <a:pt x="510790" y="171942"/>
                </a:lnTo>
                <a:lnTo>
                  <a:pt x="513120" y="172207"/>
                </a:lnTo>
                <a:lnTo>
                  <a:pt x="513120" y="172207"/>
                </a:lnTo>
                <a:close/>
                <a:moveTo>
                  <a:pt x="505790" y="175058"/>
                </a:moveTo>
                <a:lnTo>
                  <a:pt x="510491" y="176395"/>
                </a:lnTo>
                <a:lnTo>
                  <a:pt x="512306" y="175542"/>
                </a:lnTo>
                <a:lnTo>
                  <a:pt x="514084" y="175542"/>
                </a:lnTo>
                <a:lnTo>
                  <a:pt x="514861" y="176130"/>
                </a:lnTo>
                <a:lnTo>
                  <a:pt x="516232" y="175469"/>
                </a:lnTo>
                <a:lnTo>
                  <a:pt x="518121" y="175204"/>
                </a:lnTo>
                <a:lnTo>
                  <a:pt x="518157" y="173867"/>
                </a:lnTo>
                <a:lnTo>
                  <a:pt x="516711" y="173500"/>
                </a:lnTo>
                <a:lnTo>
                  <a:pt x="512122" y="173985"/>
                </a:lnTo>
                <a:lnTo>
                  <a:pt x="510197" y="174499"/>
                </a:lnTo>
                <a:lnTo>
                  <a:pt x="509493" y="173647"/>
                </a:lnTo>
                <a:lnTo>
                  <a:pt x="506976" y="173470"/>
                </a:lnTo>
                <a:lnTo>
                  <a:pt x="505385" y="174102"/>
                </a:lnTo>
                <a:lnTo>
                  <a:pt x="505790" y="175058"/>
                </a:lnTo>
                <a:lnTo>
                  <a:pt x="505790" y="175058"/>
                </a:lnTo>
                <a:close/>
                <a:moveTo>
                  <a:pt x="505051" y="180289"/>
                </a:moveTo>
                <a:lnTo>
                  <a:pt x="506458" y="179774"/>
                </a:lnTo>
                <a:lnTo>
                  <a:pt x="508012" y="179701"/>
                </a:lnTo>
                <a:lnTo>
                  <a:pt x="510309" y="178217"/>
                </a:lnTo>
                <a:lnTo>
                  <a:pt x="514529" y="177321"/>
                </a:lnTo>
                <a:lnTo>
                  <a:pt x="515529" y="177585"/>
                </a:lnTo>
                <a:lnTo>
                  <a:pt x="516753" y="177071"/>
                </a:lnTo>
                <a:lnTo>
                  <a:pt x="517972" y="177100"/>
                </a:lnTo>
                <a:lnTo>
                  <a:pt x="518378" y="178246"/>
                </a:lnTo>
                <a:lnTo>
                  <a:pt x="516822" y="179319"/>
                </a:lnTo>
                <a:lnTo>
                  <a:pt x="515267" y="179583"/>
                </a:lnTo>
                <a:lnTo>
                  <a:pt x="512935" y="179804"/>
                </a:lnTo>
                <a:lnTo>
                  <a:pt x="512378" y="180803"/>
                </a:lnTo>
                <a:lnTo>
                  <a:pt x="510158" y="182287"/>
                </a:lnTo>
                <a:lnTo>
                  <a:pt x="508122" y="181141"/>
                </a:lnTo>
                <a:lnTo>
                  <a:pt x="506346" y="181068"/>
                </a:lnTo>
                <a:lnTo>
                  <a:pt x="505495" y="181670"/>
                </a:lnTo>
                <a:lnTo>
                  <a:pt x="504791" y="181185"/>
                </a:lnTo>
                <a:lnTo>
                  <a:pt x="505051" y="180289"/>
                </a:lnTo>
                <a:lnTo>
                  <a:pt x="505051" y="180289"/>
                </a:lnTo>
                <a:close/>
                <a:moveTo>
                  <a:pt x="456807" y="118615"/>
                </a:moveTo>
                <a:lnTo>
                  <a:pt x="455955" y="118057"/>
                </a:lnTo>
                <a:lnTo>
                  <a:pt x="456623" y="116764"/>
                </a:lnTo>
                <a:lnTo>
                  <a:pt x="458992" y="116543"/>
                </a:lnTo>
                <a:lnTo>
                  <a:pt x="458030" y="118057"/>
                </a:lnTo>
                <a:lnTo>
                  <a:pt x="456807" y="118615"/>
                </a:lnTo>
                <a:lnTo>
                  <a:pt x="456807" y="118615"/>
                </a:lnTo>
                <a:close/>
                <a:moveTo>
                  <a:pt x="443072" y="124743"/>
                </a:moveTo>
                <a:lnTo>
                  <a:pt x="444664" y="124376"/>
                </a:lnTo>
                <a:lnTo>
                  <a:pt x="445886" y="123626"/>
                </a:lnTo>
                <a:lnTo>
                  <a:pt x="448774" y="124919"/>
                </a:lnTo>
                <a:lnTo>
                  <a:pt x="450256" y="124625"/>
                </a:lnTo>
                <a:lnTo>
                  <a:pt x="451624" y="125213"/>
                </a:lnTo>
                <a:lnTo>
                  <a:pt x="451921" y="126595"/>
                </a:lnTo>
                <a:lnTo>
                  <a:pt x="452702" y="127623"/>
                </a:lnTo>
                <a:lnTo>
                  <a:pt x="451516" y="129151"/>
                </a:lnTo>
                <a:lnTo>
                  <a:pt x="449664" y="130121"/>
                </a:lnTo>
                <a:lnTo>
                  <a:pt x="448034" y="129342"/>
                </a:lnTo>
                <a:lnTo>
                  <a:pt x="446591" y="129225"/>
                </a:lnTo>
                <a:lnTo>
                  <a:pt x="445851" y="127256"/>
                </a:lnTo>
                <a:lnTo>
                  <a:pt x="444481" y="125742"/>
                </a:lnTo>
                <a:lnTo>
                  <a:pt x="443262" y="125301"/>
                </a:lnTo>
                <a:cubicBezTo>
                  <a:pt x="443257" y="125301"/>
                  <a:pt x="443034" y="124772"/>
                  <a:pt x="443072" y="124743"/>
                </a:cubicBezTo>
                <a:lnTo>
                  <a:pt x="443072" y="124743"/>
                </a:lnTo>
                <a:close/>
                <a:moveTo>
                  <a:pt x="370945" y="128666"/>
                </a:moveTo>
                <a:lnTo>
                  <a:pt x="369096" y="127858"/>
                </a:lnTo>
                <a:lnTo>
                  <a:pt x="368617" y="127035"/>
                </a:lnTo>
                <a:lnTo>
                  <a:pt x="369320" y="126374"/>
                </a:lnTo>
                <a:lnTo>
                  <a:pt x="371390" y="127035"/>
                </a:lnTo>
                <a:lnTo>
                  <a:pt x="371724" y="128182"/>
                </a:lnTo>
                <a:lnTo>
                  <a:pt x="370945" y="128666"/>
                </a:lnTo>
                <a:lnTo>
                  <a:pt x="370945" y="128666"/>
                </a:lnTo>
                <a:close/>
                <a:moveTo>
                  <a:pt x="378610" y="138718"/>
                </a:moveTo>
                <a:lnTo>
                  <a:pt x="380721" y="137057"/>
                </a:lnTo>
                <a:lnTo>
                  <a:pt x="380721" y="137983"/>
                </a:lnTo>
                <a:lnTo>
                  <a:pt x="378610" y="139496"/>
                </a:lnTo>
                <a:cubicBezTo>
                  <a:pt x="378610" y="139496"/>
                  <a:pt x="378610" y="138688"/>
                  <a:pt x="378610" y="138718"/>
                </a:cubicBezTo>
                <a:lnTo>
                  <a:pt x="378610" y="138718"/>
                </a:lnTo>
                <a:close/>
                <a:moveTo>
                  <a:pt x="382336" y="135646"/>
                </a:moveTo>
                <a:lnTo>
                  <a:pt x="383200" y="134868"/>
                </a:lnTo>
                <a:lnTo>
                  <a:pt x="383352" y="132869"/>
                </a:lnTo>
                <a:lnTo>
                  <a:pt x="383869" y="132561"/>
                </a:lnTo>
                <a:lnTo>
                  <a:pt x="384755" y="129857"/>
                </a:lnTo>
                <a:lnTo>
                  <a:pt x="385866" y="129666"/>
                </a:lnTo>
                <a:lnTo>
                  <a:pt x="388201" y="128593"/>
                </a:lnTo>
                <a:lnTo>
                  <a:pt x="389275" y="129078"/>
                </a:lnTo>
                <a:lnTo>
                  <a:pt x="389166" y="130636"/>
                </a:lnTo>
                <a:lnTo>
                  <a:pt x="387312" y="131782"/>
                </a:lnTo>
                <a:lnTo>
                  <a:pt x="386089" y="134236"/>
                </a:lnTo>
                <a:lnTo>
                  <a:pt x="386905" y="135793"/>
                </a:lnTo>
                <a:lnTo>
                  <a:pt x="385607" y="136940"/>
                </a:lnTo>
                <a:lnTo>
                  <a:pt x="384905" y="138644"/>
                </a:lnTo>
                <a:lnTo>
                  <a:pt x="385794" y="139908"/>
                </a:lnTo>
                <a:lnTo>
                  <a:pt x="386794" y="138791"/>
                </a:lnTo>
                <a:lnTo>
                  <a:pt x="388088" y="138982"/>
                </a:lnTo>
                <a:lnTo>
                  <a:pt x="388237" y="140466"/>
                </a:lnTo>
                <a:lnTo>
                  <a:pt x="388940" y="140569"/>
                </a:lnTo>
                <a:lnTo>
                  <a:pt x="392274" y="138571"/>
                </a:lnTo>
                <a:lnTo>
                  <a:pt x="393567" y="136822"/>
                </a:lnTo>
                <a:lnTo>
                  <a:pt x="394828" y="137013"/>
                </a:lnTo>
                <a:lnTo>
                  <a:pt x="396123" y="135162"/>
                </a:lnTo>
                <a:lnTo>
                  <a:pt x="395974" y="132898"/>
                </a:lnTo>
                <a:lnTo>
                  <a:pt x="397160" y="132825"/>
                </a:lnTo>
                <a:lnTo>
                  <a:pt x="398494" y="131150"/>
                </a:lnTo>
                <a:lnTo>
                  <a:pt x="398643" y="128711"/>
                </a:lnTo>
                <a:lnTo>
                  <a:pt x="399529" y="128005"/>
                </a:lnTo>
                <a:lnTo>
                  <a:pt x="400269" y="128593"/>
                </a:lnTo>
                <a:lnTo>
                  <a:pt x="399752" y="130371"/>
                </a:lnTo>
                <a:lnTo>
                  <a:pt x="400121" y="131679"/>
                </a:lnTo>
                <a:lnTo>
                  <a:pt x="399529" y="134089"/>
                </a:lnTo>
                <a:lnTo>
                  <a:pt x="400343" y="136043"/>
                </a:lnTo>
                <a:lnTo>
                  <a:pt x="401232" y="136043"/>
                </a:lnTo>
                <a:lnTo>
                  <a:pt x="403120" y="133898"/>
                </a:lnTo>
                <a:lnTo>
                  <a:pt x="403232" y="131782"/>
                </a:lnTo>
                <a:lnTo>
                  <a:pt x="403752" y="130783"/>
                </a:lnTo>
                <a:lnTo>
                  <a:pt x="405232" y="130342"/>
                </a:lnTo>
                <a:lnTo>
                  <a:pt x="407415" y="127491"/>
                </a:lnTo>
                <a:lnTo>
                  <a:pt x="407862" y="125301"/>
                </a:lnTo>
                <a:lnTo>
                  <a:pt x="407527" y="123288"/>
                </a:lnTo>
                <a:lnTo>
                  <a:pt x="408378" y="121554"/>
                </a:lnTo>
                <a:lnTo>
                  <a:pt x="409601" y="123597"/>
                </a:lnTo>
                <a:lnTo>
                  <a:pt x="413077" y="121334"/>
                </a:lnTo>
                <a:lnTo>
                  <a:pt x="414190" y="118659"/>
                </a:lnTo>
                <a:lnTo>
                  <a:pt x="414376" y="116734"/>
                </a:lnTo>
                <a:lnTo>
                  <a:pt x="416337" y="116426"/>
                </a:lnTo>
                <a:lnTo>
                  <a:pt x="417411" y="115647"/>
                </a:lnTo>
                <a:lnTo>
                  <a:pt x="418742" y="116734"/>
                </a:lnTo>
                <a:lnTo>
                  <a:pt x="420448" y="115059"/>
                </a:lnTo>
                <a:lnTo>
                  <a:pt x="421374" y="115765"/>
                </a:lnTo>
                <a:lnTo>
                  <a:pt x="420448" y="119365"/>
                </a:lnTo>
                <a:lnTo>
                  <a:pt x="417891" y="122113"/>
                </a:lnTo>
                <a:lnTo>
                  <a:pt x="417411" y="124376"/>
                </a:lnTo>
                <a:lnTo>
                  <a:pt x="416115" y="125669"/>
                </a:lnTo>
                <a:lnTo>
                  <a:pt x="415855" y="126668"/>
                </a:lnTo>
                <a:lnTo>
                  <a:pt x="414300" y="127594"/>
                </a:lnTo>
                <a:lnTo>
                  <a:pt x="411598" y="131444"/>
                </a:lnTo>
                <a:lnTo>
                  <a:pt x="411636" y="132707"/>
                </a:lnTo>
                <a:lnTo>
                  <a:pt x="412525" y="134383"/>
                </a:lnTo>
                <a:lnTo>
                  <a:pt x="412152" y="136117"/>
                </a:lnTo>
                <a:lnTo>
                  <a:pt x="413781" y="136602"/>
                </a:lnTo>
                <a:lnTo>
                  <a:pt x="415669" y="137425"/>
                </a:lnTo>
                <a:lnTo>
                  <a:pt x="416744" y="136190"/>
                </a:lnTo>
                <a:lnTo>
                  <a:pt x="418741" y="135191"/>
                </a:lnTo>
                <a:lnTo>
                  <a:pt x="419224" y="133530"/>
                </a:lnTo>
                <a:lnTo>
                  <a:pt x="419002" y="131517"/>
                </a:lnTo>
                <a:lnTo>
                  <a:pt x="420557" y="130268"/>
                </a:lnTo>
                <a:lnTo>
                  <a:pt x="421558" y="128519"/>
                </a:lnTo>
                <a:lnTo>
                  <a:pt x="423146" y="128519"/>
                </a:lnTo>
                <a:lnTo>
                  <a:pt x="424072" y="127888"/>
                </a:lnTo>
                <a:lnTo>
                  <a:pt x="425071" y="128960"/>
                </a:lnTo>
                <a:lnTo>
                  <a:pt x="426998" y="128960"/>
                </a:lnTo>
                <a:lnTo>
                  <a:pt x="428220" y="127770"/>
                </a:lnTo>
                <a:lnTo>
                  <a:pt x="431369" y="127697"/>
                </a:lnTo>
                <a:lnTo>
                  <a:pt x="432587" y="125977"/>
                </a:lnTo>
                <a:lnTo>
                  <a:pt x="433547" y="122495"/>
                </a:lnTo>
                <a:lnTo>
                  <a:pt x="435396" y="119468"/>
                </a:lnTo>
                <a:lnTo>
                  <a:pt x="435469" y="117469"/>
                </a:lnTo>
                <a:lnTo>
                  <a:pt x="435764" y="116661"/>
                </a:lnTo>
                <a:lnTo>
                  <a:pt x="437537" y="119027"/>
                </a:lnTo>
                <a:lnTo>
                  <a:pt x="439090" y="119394"/>
                </a:lnTo>
                <a:lnTo>
                  <a:pt x="439826" y="118513"/>
                </a:lnTo>
                <a:lnTo>
                  <a:pt x="439681" y="117175"/>
                </a:lnTo>
                <a:lnTo>
                  <a:pt x="437761" y="114148"/>
                </a:lnTo>
                <a:lnTo>
                  <a:pt x="437836" y="112811"/>
                </a:lnTo>
                <a:lnTo>
                  <a:pt x="439977" y="110901"/>
                </a:lnTo>
                <a:lnTo>
                  <a:pt x="441973" y="110754"/>
                </a:lnTo>
                <a:lnTo>
                  <a:pt x="444043" y="109637"/>
                </a:lnTo>
                <a:lnTo>
                  <a:pt x="445300" y="110298"/>
                </a:lnTo>
                <a:lnTo>
                  <a:pt x="446627" y="110078"/>
                </a:lnTo>
                <a:lnTo>
                  <a:pt x="448330" y="107859"/>
                </a:lnTo>
                <a:lnTo>
                  <a:pt x="447961" y="106242"/>
                </a:lnTo>
                <a:lnTo>
                  <a:pt x="447589" y="102172"/>
                </a:lnTo>
                <a:lnTo>
                  <a:pt x="448255" y="101143"/>
                </a:lnTo>
                <a:lnTo>
                  <a:pt x="447813" y="100174"/>
                </a:lnTo>
                <a:lnTo>
                  <a:pt x="447367" y="97661"/>
                </a:lnTo>
                <a:lnTo>
                  <a:pt x="446334" y="97146"/>
                </a:lnTo>
                <a:lnTo>
                  <a:pt x="444781" y="97881"/>
                </a:lnTo>
                <a:lnTo>
                  <a:pt x="442415" y="98998"/>
                </a:lnTo>
                <a:lnTo>
                  <a:pt x="442270" y="101658"/>
                </a:lnTo>
                <a:lnTo>
                  <a:pt x="442046" y="103054"/>
                </a:lnTo>
                <a:lnTo>
                  <a:pt x="442415" y="104317"/>
                </a:lnTo>
                <a:lnTo>
                  <a:pt x="440643" y="104685"/>
                </a:lnTo>
                <a:lnTo>
                  <a:pt x="440052" y="102760"/>
                </a:lnTo>
                <a:lnTo>
                  <a:pt x="439457" y="102833"/>
                </a:lnTo>
                <a:lnTo>
                  <a:pt x="439165" y="104097"/>
                </a:lnTo>
                <a:lnTo>
                  <a:pt x="438499" y="104905"/>
                </a:lnTo>
                <a:lnTo>
                  <a:pt x="437462" y="103509"/>
                </a:lnTo>
                <a:lnTo>
                  <a:pt x="437094" y="100541"/>
                </a:lnTo>
                <a:lnTo>
                  <a:pt x="435172" y="98484"/>
                </a:lnTo>
                <a:lnTo>
                  <a:pt x="434138" y="98484"/>
                </a:lnTo>
                <a:lnTo>
                  <a:pt x="433399" y="99365"/>
                </a:lnTo>
                <a:lnTo>
                  <a:pt x="431108" y="99292"/>
                </a:lnTo>
                <a:lnTo>
                  <a:pt x="428965" y="98410"/>
                </a:lnTo>
                <a:lnTo>
                  <a:pt x="427635" y="98704"/>
                </a:lnTo>
                <a:lnTo>
                  <a:pt x="423200" y="98263"/>
                </a:lnTo>
                <a:lnTo>
                  <a:pt x="420910" y="99365"/>
                </a:lnTo>
                <a:lnTo>
                  <a:pt x="420319" y="101364"/>
                </a:lnTo>
                <a:lnTo>
                  <a:pt x="419284" y="102613"/>
                </a:lnTo>
                <a:lnTo>
                  <a:pt x="418472" y="102245"/>
                </a:lnTo>
                <a:lnTo>
                  <a:pt x="417289" y="102245"/>
                </a:lnTo>
                <a:lnTo>
                  <a:pt x="412410" y="106022"/>
                </a:lnTo>
                <a:lnTo>
                  <a:pt x="410933" y="107271"/>
                </a:lnTo>
                <a:lnTo>
                  <a:pt x="409235" y="107418"/>
                </a:lnTo>
                <a:lnTo>
                  <a:pt x="406650" y="109270"/>
                </a:lnTo>
                <a:lnTo>
                  <a:pt x="404876" y="109637"/>
                </a:lnTo>
                <a:lnTo>
                  <a:pt x="403251" y="110974"/>
                </a:lnTo>
                <a:lnTo>
                  <a:pt x="402954" y="112297"/>
                </a:lnTo>
                <a:lnTo>
                  <a:pt x="399555" y="112297"/>
                </a:lnTo>
                <a:lnTo>
                  <a:pt x="398596" y="113031"/>
                </a:lnTo>
                <a:lnTo>
                  <a:pt x="396600" y="112664"/>
                </a:lnTo>
                <a:lnTo>
                  <a:pt x="395563" y="113560"/>
                </a:lnTo>
                <a:lnTo>
                  <a:pt x="394161" y="113560"/>
                </a:lnTo>
                <a:lnTo>
                  <a:pt x="390759" y="116220"/>
                </a:lnTo>
                <a:lnTo>
                  <a:pt x="388543" y="117543"/>
                </a:lnTo>
                <a:lnTo>
                  <a:pt x="386179" y="116734"/>
                </a:lnTo>
                <a:lnTo>
                  <a:pt x="384260" y="117690"/>
                </a:lnTo>
                <a:lnTo>
                  <a:pt x="379528" y="118498"/>
                </a:lnTo>
                <a:lnTo>
                  <a:pt x="377532" y="121613"/>
                </a:lnTo>
                <a:lnTo>
                  <a:pt x="375906" y="121686"/>
                </a:lnTo>
                <a:lnTo>
                  <a:pt x="373170" y="122348"/>
                </a:lnTo>
                <a:lnTo>
                  <a:pt x="372063" y="124493"/>
                </a:lnTo>
                <a:lnTo>
                  <a:pt x="373982" y="124420"/>
                </a:lnTo>
                <a:lnTo>
                  <a:pt x="374793" y="125301"/>
                </a:lnTo>
                <a:lnTo>
                  <a:pt x="373168" y="125522"/>
                </a:lnTo>
                <a:lnTo>
                  <a:pt x="372652" y="126492"/>
                </a:lnTo>
                <a:lnTo>
                  <a:pt x="373906" y="127667"/>
                </a:lnTo>
                <a:lnTo>
                  <a:pt x="373389" y="129005"/>
                </a:lnTo>
                <a:lnTo>
                  <a:pt x="370508" y="130033"/>
                </a:lnTo>
                <a:lnTo>
                  <a:pt x="370508" y="130988"/>
                </a:lnTo>
                <a:lnTo>
                  <a:pt x="372652" y="131664"/>
                </a:lnTo>
                <a:lnTo>
                  <a:pt x="374718" y="131297"/>
                </a:lnTo>
                <a:lnTo>
                  <a:pt x="375535" y="129592"/>
                </a:lnTo>
                <a:lnTo>
                  <a:pt x="377012" y="129078"/>
                </a:lnTo>
                <a:lnTo>
                  <a:pt x="378861" y="130107"/>
                </a:lnTo>
                <a:lnTo>
                  <a:pt x="380338" y="132619"/>
                </a:lnTo>
                <a:lnTo>
                  <a:pt x="380483" y="134765"/>
                </a:lnTo>
                <a:lnTo>
                  <a:pt x="382336" y="135646"/>
                </a:lnTo>
                <a:lnTo>
                  <a:pt x="382336" y="135646"/>
                </a:lnTo>
                <a:close/>
                <a:moveTo>
                  <a:pt x="577802" y="250647"/>
                </a:moveTo>
                <a:lnTo>
                  <a:pt x="578359" y="249883"/>
                </a:lnTo>
                <a:lnTo>
                  <a:pt x="581005" y="250603"/>
                </a:lnTo>
                <a:lnTo>
                  <a:pt x="581339" y="251514"/>
                </a:lnTo>
                <a:lnTo>
                  <a:pt x="580062" y="252307"/>
                </a:lnTo>
                <a:lnTo>
                  <a:pt x="579084" y="252028"/>
                </a:lnTo>
                <a:lnTo>
                  <a:pt x="577802" y="250647"/>
                </a:lnTo>
                <a:lnTo>
                  <a:pt x="577802" y="250647"/>
                </a:lnTo>
                <a:close/>
                <a:moveTo>
                  <a:pt x="555181" y="205769"/>
                </a:moveTo>
                <a:lnTo>
                  <a:pt x="553514" y="204476"/>
                </a:lnTo>
                <a:lnTo>
                  <a:pt x="551960" y="204359"/>
                </a:lnTo>
                <a:lnTo>
                  <a:pt x="551222" y="205461"/>
                </a:lnTo>
                <a:lnTo>
                  <a:pt x="553032" y="205505"/>
                </a:lnTo>
                <a:lnTo>
                  <a:pt x="553738" y="206328"/>
                </a:lnTo>
                <a:lnTo>
                  <a:pt x="553480" y="207136"/>
                </a:lnTo>
                <a:lnTo>
                  <a:pt x="550850" y="207474"/>
                </a:lnTo>
                <a:lnTo>
                  <a:pt x="549963" y="208032"/>
                </a:lnTo>
                <a:lnTo>
                  <a:pt x="550888" y="210002"/>
                </a:lnTo>
                <a:lnTo>
                  <a:pt x="551332" y="210207"/>
                </a:lnTo>
                <a:lnTo>
                  <a:pt x="551257" y="210957"/>
                </a:lnTo>
                <a:lnTo>
                  <a:pt x="549109" y="210207"/>
                </a:lnTo>
                <a:lnTo>
                  <a:pt x="546777" y="210810"/>
                </a:lnTo>
                <a:lnTo>
                  <a:pt x="545224" y="212250"/>
                </a:lnTo>
                <a:lnTo>
                  <a:pt x="544368" y="214219"/>
                </a:lnTo>
                <a:lnTo>
                  <a:pt x="543778" y="214880"/>
                </a:lnTo>
                <a:lnTo>
                  <a:pt x="544146" y="215409"/>
                </a:lnTo>
                <a:lnTo>
                  <a:pt x="545034" y="215585"/>
                </a:lnTo>
                <a:lnTo>
                  <a:pt x="544592" y="216614"/>
                </a:lnTo>
                <a:lnTo>
                  <a:pt x="544443" y="217893"/>
                </a:lnTo>
                <a:lnTo>
                  <a:pt x="544906" y="218010"/>
                </a:lnTo>
                <a:lnTo>
                  <a:pt x="546237" y="216526"/>
                </a:lnTo>
                <a:lnTo>
                  <a:pt x="546700" y="216805"/>
                </a:lnTo>
                <a:lnTo>
                  <a:pt x="545960" y="218906"/>
                </a:lnTo>
                <a:lnTo>
                  <a:pt x="546220" y="219817"/>
                </a:lnTo>
                <a:lnTo>
                  <a:pt x="547666" y="220743"/>
                </a:lnTo>
                <a:lnTo>
                  <a:pt x="548517" y="220302"/>
                </a:lnTo>
                <a:lnTo>
                  <a:pt x="549146" y="220773"/>
                </a:lnTo>
                <a:lnTo>
                  <a:pt x="549367" y="222580"/>
                </a:lnTo>
                <a:lnTo>
                  <a:pt x="550033" y="222477"/>
                </a:lnTo>
                <a:lnTo>
                  <a:pt x="550774" y="221375"/>
                </a:lnTo>
                <a:lnTo>
                  <a:pt x="552052" y="221654"/>
                </a:lnTo>
                <a:lnTo>
                  <a:pt x="551924" y="224299"/>
                </a:lnTo>
                <a:lnTo>
                  <a:pt x="552255" y="225313"/>
                </a:lnTo>
                <a:lnTo>
                  <a:pt x="554180" y="224902"/>
                </a:lnTo>
                <a:lnTo>
                  <a:pt x="554663" y="226900"/>
                </a:lnTo>
                <a:lnTo>
                  <a:pt x="556553" y="226856"/>
                </a:lnTo>
                <a:lnTo>
                  <a:pt x="559034" y="228385"/>
                </a:lnTo>
                <a:lnTo>
                  <a:pt x="560885" y="228311"/>
                </a:lnTo>
                <a:lnTo>
                  <a:pt x="561476" y="228943"/>
                </a:lnTo>
                <a:lnTo>
                  <a:pt x="562067" y="228311"/>
                </a:lnTo>
                <a:lnTo>
                  <a:pt x="561552" y="226900"/>
                </a:lnTo>
                <a:lnTo>
                  <a:pt x="563255" y="226342"/>
                </a:lnTo>
                <a:lnTo>
                  <a:pt x="564290" y="223638"/>
                </a:lnTo>
                <a:lnTo>
                  <a:pt x="563809" y="221522"/>
                </a:lnTo>
                <a:lnTo>
                  <a:pt x="565291" y="218745"/>
                </a:lnTo>
                <a:lnTo>
                  <a:pt x="566031" y="217966"/>
                </a:lnTo>
                <a:lnTo>
                  <a:pt x="567066" y="214513"/>
                </a:lnTo>
                <a:lnTo>
                  <a:pt x="567102" y="212000"/>
                </a:lnTo>
                <a:lnTo>
                  <a:pt x="567880" y="211251"/>
                </a:lnTo>
                <a:lnTo>
                  <a:pt x="567251" y="209252"/>
                </a:lnTo>
                <a:lnTo>
                  <a:pt x="565698" y="207812"/>
                </a:lnTo>
                <a:lnTo>
                  <a:pt x="565659" y="205725"/>
                </a:lnTo>
                <a:lnTo>
                  <a:pt x="564809" y="204697"/>
                </a:lnTo>
                <a:lnTo>
                  <a:pt x="564325" y="203022"/>
                </a:lnTo>
                <a:lnTo>
                  <a:pt x="561623" y="201802"/>
                </a:lnTo>
                <a:lnTo>
                  <a:pt x="559623" y="202610"/>
                </a:lnTo>
                <a:lnTo>
                  <a:pt x="557845" y="202096"/>
                </a:lnTo>
                <a:lnTo>
                  <a:pt x="555364" y="202345"/>
                </a:lnTo>
                <a:lnTo>
                  <a:pt x="554735" y="203315"/>
                </a:lnTo>
                <a:lnTo>
                  <a:pt x="555921" y="204800"/>
                </a:lnTo>
                <a:lnTo>
                  <a:pt x="555996" y="205872"/>
                </a:lnTo>
                <a:lnTo>
                  <a:pt x="555181" y="205769"/>
                </a:lnTo>
                <a:lnTo>
                  <a:pt x="555181" y="205769"/>
                </a:lnTo>
                <a:close/>
                <a:moveTo>
                  <a:pt x="568473" y="189635"/>
                </a:moveTo>
                <a:lnTo>
                  <a:pt x="567176" y="188856"/>
                </a:lnTo>
                <a:lnTo>
                  <a:pt x="567548" y="187960"/>
                </a:lnTo>
                <a:lnTo>
                  <a:pt x="569102" y="187812"/>
                </a:lnTo>
                <a:cubicBezTo>
                  <a:pt x="569102" y="187812"/>
                  <a:pt x="568547" y="189635"/>
                  <a:pt x="568473" y="189635"/>
                </a:cubicBezTo>
                <a:lnTo>
                  <a:pt x="568473" y="189635"/>
                </a:lnTo>
                <a:close/>
                <a:moveTo>
                  <a:pt x="565990" y="200097"/>
                </a:moveTo>
                <a:lnTo>
                  <a:pt x="565623" y="198466"/>
                </a:lnTo>
                <a:lnTo>
                  <a:pt x="564882" y="197908"/>
                </a:lnTo>
                <a:lnTo>
                  <a:pt x="564957" y="196938"/>
                </a:lnTo>
                <a:lnTo>
                  <a:pt x="565768" y="196233"/>
                </a:lnTo>
                <a:lnTo>
                  <a:pt x="565658" y="193970"/>
                </a:lnTo>
                <a:lnTo>
                  <a:pt x="566212" y="193044"/>
                </a:lnTo>
                <a:lnTo>
                  <a:pt x="568989" y="193044"/>
                </a:lnTo>
                <a:lnTo>
                  <a:pt x="567731" y="197467"/>
                </a:lnTo>
                <a:lnTo>
                  <a:pt x="566657" y="199348"/>
                </a:lnTo>
                <a:cubicBezTo>
                  <a:pt x="566659" y="199348"/>
                  <a:pt x="565956" y="200097"/>
                  <a:pt x="565990" y="200097"/>
                </a:cubicBezTo>
                <a:lnTo>
                  <a:pt x="565990" y="200097"/>
                </a:lnTo>
                <a:close/>
                <a:moveTo>
                  <a:pt x="551811" y="195571"/>
                </a:moveTo>
                <a:lnTo>
                  <a:pt x="551125" y="194690"/>
                </a:lnTo>
                <a:lnTo>
                  <a:pt x="551998" y="193646"/>
                </a:lnTo>
                <a:lnTo>
                  <a:pt x="554012" y="193294"/>
                </a:lnTo>
                <a:lnTo>
                  <a:pt x="554311" y="193779"/>
                </a:lnTo>
                <a:lnTo>
                  <a:pt x="553289" y="194425"/>
                </a:lnTo>
                <a:lnTo>
                  <a:pt x="552809" y="195351"/>
                </a:lnTo>
                <a:lnTo>
                  <a:pt x="551811" y="195571"/>
                </a:lnTo>
                <a:lnTo>
                  <a:pt x="551811" y="195571"/>
                </a:lnTo>
                <a:close/>
                <a:moveTo>
                  <a:pt x="548145" y="198143"/>
                </a:moveTo>
                <a:lnTo>
                  <a:pt x="547741" y="197349"/>
                </a:lnTo>
                <a:lnTo>
                  <a:pt x="548979" y="196497"/>
                </a:lnTo>
                <a:lnTo>
                  <a:pt x="549830" y="196438"/>
                </a:lnTo>
                <a:lnTo>
                  <a:pt x="548924" y="197702"/>
                </a:lnTo>
                <a:lnTo>
                  <a:pt x="548145" y="198143"/>
                </a:lnTo>
                <a:lnTo>
                  <a:pt x="548145" y="198143"/>
                </a:lnTo>
                <a:close/>
                <a:moveTo>
                  <a:pt x="550922" y="202669"/>
                </a:moveTo>
                <a:lnTo>
                  <a:pt x="551240" y="201361"/>
                </a:lnTo>
                <a:lnTo>
                  <a:pt x="550665" y="200626"/>
                </a:lnTo>
                <a:lnTo>
                  <a:pt x="550979" y="198951"/>
                </a:lnTo>
                <a:lnTo>
                  <a:pt x="551736" y="198775"/>
                </a:lnTo>
                <a:lnTo>
                  <a:pt x="552719" y="199701"/>
                </a:lnTo>
                <a:lnTo>
                  <a:pt x="553479" y="201141"/>
                </a:lnTo>
                <a:lnTo>
                  <a:pt x="551830" y="202537"/>
                </a:lnTo>
                <a:lnTo>
                  <a:pt x="550922" y="202669"/>
                </a:lnTo>
                <a:lnTo>
                  <a:pt x="550922" y="202669"/>
                </a:lnTo>
                <a:close/>
                <a:moveTo>
                  <a:pt x="546941" y="204564"/>
                </a:moveTo>
                <a:lnTo>
                  <a:pt x="545719" y="203815"/>
                </a:lnTo>
                <a:lnTo>
                  <a:pt x="545350" y="201155"/>
                </a:lnTo>
                <a:lnTo>
                  <a:pt x="546127" y="200553"/>
                </a:lnTo>
                <a:lnTo>
                  <a:pt x="546962" y="199818"/>
                </a:lnTo>
                <a:lnTo>
                  <a:pt x="548221" y="199568"/>
                </a:lnTo>
                <a:lnTo>
                  <a:pt x="549332" y="200303"/>
                </a:lnTo>
                <a:lnTo>
                  <a:pt x="549907" y="200905"/>
                </a:lnTo>
                <a:lnTo>
                  <a:pt x="549407" y="201816"/>
                </a:lnTo>
                <a:lnTo>
                  <a:pt x="549459" y="203095"/>
                </a:lnTo>
                <a:lnTo>
                  <a:pt x="548239" y="203389"/>
                </a:lnTo>
                <a:lnTo>
                  <a:pt x="547666" y="204285"/>
                </a:lnTo>
                <a:lnTo>
                  <a:pt x="546941" y="204564"/>
                </a:lnTo>
                <a:lnTo>
                  <a:pt x="546941" y="204564"/>
                </a:lnTo>
                <a:close/>
                <a:moveTo>
                  <a:pt x="541500" y="205608"/>
                </a:moveTo>
                <a:lnTo>
                  <a:pt x="541334" y="204050"/>
                </a:lnTo>
                <a:lnTo>
                  <a:pt x="542127" y="203624"/>
                </a:lnTo>
                <a:lnTo>
                  <a:pt x="542536" y="204271"/>
                </a:lnTo>
                <a:lnTo>
                  <a:pt x="542127" y="205284"/>
                </a:lnTo>
                <a:lnTo>
                  <a:pt x="541500" y="205608"/>
                </a:lnTo>
                <a:lnTo>
                  <a:pt x="541500" y="205608"/>
                </a:lnTo>
                <a:close/>
                <a:moveTo>
                  <a:pt x="520463" y="208223"/>
                </a:moveTo>
                <a:lnTo>
                  <a:pt x="519430" y="207195"/>
                </a:lnTo>
                <a:lnTo>
                  <a:pt x="517578" y="207342"/>
                </a:lnTo>
                <a:lnTo>
                  <a:pt x="516397" y="206240"/>
                </a:lnTo>
                <a:lnTo>
                  <a:pt x="516397" y="204241"/>
                </a:lnTo>
                <a:lnTo>
                  <a:pt x="516991" y="203418"/>
                </a:lnTo>
                <a:lnTo>
                  <a:pt x="516769" y="202390"/>
                </a:lnTo>
                <a:lnTo>
                  <a:pt x="517653" y="200391"/>
                </a:lnTo>
                <a:lnTo>
                  <a:pt x="518393" y="200626"/>
                </a:lnTo>
                <a:lnTo>
                  <a:pt x="519355" y="201949"/>
                </a:lnTo>
                <a:lnTo>
                  <a:pt x="520243" y="201802"/>
                </a:lnTo>
                <a:lnTo>
                  <a:pt x="519135" y="200318"/>
                </a:lnTo>
                <a:lnTo>
                  <a:pt x="519652" y="199142"/>
                </a:lnTo>
                <a:lnTo>
                  <a:pt x="518172" y="198775"/>
                </a:lnTo>
                <a:lnTo>
                  <a:pt x="517064" y="197731"/>
                </a:lnTo>
                <a:lnTo>
                  <a:pt x="517064" y="196703"/>
                </a:lnTo>
                <a:lnTo>
                  <a:pt x="516770" y="195968"/>
                </a:lnTo>
                <a:lnTo>
                  <a:pt x="517506" y="195894"/>
                </a:lnTo>
                <a:lnTo>
                  <a:pt x="518544" y="196923"/>
                </a:lnTo>
                <a:lnTo>
                  <a:pt x="519135" y="196188"/>
                </a:lnTo>
                <a:lnTo>
                  <a:pt x="518838" y="195219"/>
                </a:lnTo>
                <a:lnTo>
                  <a:pt x="520021" y="194484"/>
                </a:lnTo>
                <a:lnTo>
                  <a:pt x="521574" y="195072"/>
                </a:lnTo>
                <a:lnTo>
                  <a:pt x="524748" y="195821"/>
                </a:lnTo>
                <a:lnTo>
                  <a:pt x="525713" y="195219"/>
                </a:lnTo>
                <a:lnTo>
                  <a:pt x="524603" y="194263"/>
                </a:lnTo>
                <a:lnTo>
                  <a:pt x="522977" y="194190"/>
                </a:lnTo>
                <a:lnTo>
                  <a:pt x="524012" y="193970"/>
                </a:lnTo>
                <a:lnTo>
                  <a:pt x="527117" y="193529"/>
                </a:lnTo>
                <a:lnTo>
                  <a:pt x="529109" y="192412"/>
                </a:lnTo>
                <a:lnTo>
                  <a:pt x="531625" y="192412"/>
                </a:lnTo>
                <a:lnTo>
                  <a:pt x="533841" y="192721"/>
                </a:lnTo>
                <a:lnTo>
                  <a:pt x="535318" y="191677"/>
                </a:lnTo>
                <a:lnTo>
                  <a:pt x="534210" y="190795"/>
                </a:lnTo>
                <a:lnTo>
                  <a:pt x="525932" y="189311"/>
                </a:lnTo>
                <a:lnTo>
                  <a:pt x="523862" y="189385"/>
                </a:lnTo>
                <a:lnTo>
                  <a:pt x="522309" y="188650"/>
                </a:lnTo>
                <a:lnTo>
                  <a:pt x="519574" y="189017"/>
                </a:lnTo>
                <a:lnTo>
                  <a:pt x="517430" y="187915"/>
                </a:lnTo>
                <a:lnTo>
                  <a:pt x="516172" y="188209"/>
                </a:lnTo>
                <a:lnTo>
                  <a:pt x="514842" y="187607"/>
                </a:lnTo>
                <a:lnTo>
                  <a:pt x="512995" y="187607"/>
                </a:lnTo>
                <a:lnTo>
                  <a:pt x="512111" y="188283"/>
                </a:lnTo>
                <a:lnTo>
                  <a:pt x="511076" y="187827"/>
                </a:lnTo>
                <a:lnTo>
                  <a:pt x="509893" y="187989"/>
                </a:lnTo>
                <a:lnTo>
                  <a:pt x="509081" y="187166"/>
                </a:lnTo>
                <a:lnTo>
                  <a:pt x="509081" y="184873"/>
                </a:lnTo>
                <a:lnTo>
                  <a:pt x="510634" y="185167"/>
                </a:lnTo>
                <a:lnTo>
                  <a:pt x="511815" y="184065"/>
                </a:lnTo>
                <a:lnTo>
                  <a:pt x="512997" y="184800"/>
                </a:lnTo>
                <a:lnTo>
                  <a:pt x="514180" y="184359"/>
                </a:lnTo>
                <a:lnTo>
                  <a:pt x="513365" y="183257"/>
                </a:lnTo>
                <a:lnTo>
                  <a:pt x="513959" y="181920"/>
                </a:lnTo>
                <a:lnTo>
                  <a:pt x="515064" y="181038"/>
                </a:lnTo>
                <a:lnTo>
                  <a:pt x="517061" y="180965"/>
                </a:lnTo>
                <a:lnTo>
                  <a:pt x="518024" y="180509"/>
                </a:lnTo>
                <a:lnTo>
                  <a:pt x="518244" y="182287"/>
                </a:lnTo>
                <a:lnTo>
                  <a:pt x="519277" y="182875"/>
                </a:lnTo>
                <a:lnTo>
                  <a:pt x="519352" y="185696"/>
                </a:lnTo>
                <a:lnTo>
                  <a:pt x="520091" y="186137"/>
                </a:lnTo>
                <a:lnTo>
                  <a:pt x="520979" y="185021"/>
                </a:lnTo>
                <a:lnTo>
                  <a:pt x="520685" y="183022"/>
                </a:lnTo>
                <a:lnTo>
                  <a:pt x="519650" y="181626"/>
                </a:lnTo>
                <a:lnTo>
                  <a:pt x="520316" y="179921"/>
                </a:lnTo>
                <a:lnTo>
                  <a:pt x="522457" y="179187"/>
                </a:lnTo>
                <a:lnTo>
                  <a:pt x="522605" y="178070"/>
                </a:lnTo>
                <a:lnTo>
                  <a:pt x="520905" y="177409"/>
                </a:lnTo>
                <a:lnTo>
                  <a:pt x="521498" y="174749"/>
                </a:lnTo>
                <a:lnTo>
                  <a:pt x="523493" y="174014"/>
                </a:lnTo>
                <a:lnTo>
                  <a:pt x="523935" y="172750"/>
                </a:lnTo>
                <a:lnTo>
                  <a:pt x="526006" y="172089"/>
                </a:lnTo>
                <a:lnTo>
                  <a:pt x="524898" y="170693"/>
                </a:lnTo>
                <a:lnTo>
                  <a:pt x="523863" y="170767"/>
                </a:lnTo>
                <a:lnTo>
                  <a:pt x="522829" y="170385"/>
                </a:lnTo>
                <a:lnTo>
                  <a:pt x="523126" y="169209"/>
                </a:lnTo>
                <a:lnTo>
                  <a:pt x="525011" y="167637"/>
                </a:lnTo>
                <a:lnTo>
                  <a:pt x="525490" y="166784"/>
                </a:lnTo>
                <a:lnTo>
                  <a:pt x="527602" y="165903"/>
                </a:lnTo>
                <a:lnTo>
                  <a:pt x="528491" y="166608"/>
                </a:lnTo>
                <a:lnTo>
                  <a:pt x="528788" y="168386"/>
                </a:lnTo>
                <a:lnTo>
                  <a:pt x="529750" y="169341"/>
                </a:lnTo>
                <a:lnTo>
                  <a:pt x="529935" y="170987"/>
                </a:lnTo>
                <a:lnTo>
                  <a:pt x="529415" y="171722"/>
                </a:lnTo>
                <a:lnTo>
                  <a:pt x="529935" y="173206"/>
                </a:lnTo>
                <a:lnTo>
                  <a:pt x="531118" y="174543"/>
                </a:lnTo>
                <a:lnTo>
                  <a:pt x="531713" y="180142"/>
                </a:lnTo>
                <a:lnTo>
                  <a:pt x="531228" y="181964"/>
                </a:lnTo>
                <a:lnTo>
                  <a:pt x="531418" y="182993"/>
                </a:lnTo>
                <a:lnTo>
                  <a:pt x="533193" y="184110"/>
                </a:lnTo>
                <a:lnTo>
                  <a:pt x="535230" y="182581"/>
                </a:lnTo>
                <a:lnTo>
                  <a:pt x="534267" y="181215"/>
                </a:lnTo>
                <a:lnTo>
                  <a:pt x="534824" y="178217"/>
                </a:lnTo>
                <a:lnTo>
                  <a:pt x="536524" y="177835"/>
                </a:lnTo>
                <a:lnTo>
                  <a:pt x="536524" y="176204"/>
                </a:lnTo>
                <a:lnTo>
                  <a:pt x="533341" y="174014"/>
                </a:lnTo>
                <a:lnTo>
                  <a:pt x="533747" y="173089"/>
                </a:lnTo>
                <a:lnTo>
                  <a:pt x="535338" y="173280"/>
                </a:lnTo>
                <a:lnTo>
                  <a:pt x="537156" y="174352"/>
                </a:lnTo>
                <a:lnTo>
                  <a:pt x="536781" y="172839"/>
                </a:lnTo>
                <a:lnTo>
                  <a:pt x="534934" y="170796"/>
                </a:lnTo>
                <a:lnTo>
                  <a:pt x="534376" y="168239"/>
                </a:lnTo>
                <a:lnTo>
                  <a:pt x="534823" y="167122"/>
                </a:lnTo>
                <a:lnTo>
                  <a:pt x="535043" y="164419"/>
                </a:lnTo>
                <a:lnTo>
                  <a:pt x="536226" y="163596"/>
                </a:lnTo>
                <a:lnTo>
                  <a:pt x="537932" y="163375"/>
                </a:lnTo>
                <a:lnTo>
                  <a:pt x="538671" y="162347"/>
                </a:lnTo>
                <a:lnTo>
                  <a:pt x="540448" y="162449"/>
                </a:lnTo>
                <a:cubicBezTo>
                  <a:pt x="540448" y="162449"/>
                  <a:pt x="542411" y="161186"/>
                  <a:pt x="542596" y="161186"/>
                </a:cubicBezTo>
                <a:cubicBezTo>
                  <a:pt x="542781" y="161186"/>
                  <a:pt x="543967" y="161377"/>
                  <a:pt x="543967" y="161377"/>
                </a:cubicBezTo>
                <a:lnTo>
                  <a:pt x="544484" y="162817"/>
                </a:lnTo>
                <a:lnTo>
                  <a:pt x="546039" y="163640"/>
                </a:lnTo>
                <a:lnTo>
                  <a:pt x="547412" y="163155"/>
                </a:lnTo>
                <a:lnTo>
                  <a:pt x="548371" y="164228"/>
                </a:lnTo>
                <a:lnTo>
                  <a:pt x="547780" y="168342"/>
                </a:lnTo>
                <a:lnTo>
                  <a:pt x="546483" y="169900"/>
                </a:lnTo>
                <a:lnTo>
                  <a:pt x="546669" y="171354"/>
                </a:lnTo>
                <a:lnTo>
                  <a:pt x="547744" y="171310"/>
                </a:lnTo>
                <a:lnTo>
                  <a:pt x="548521" y="170238"/>
                </a:lnTo>
                <a:lnTo>
                  <a:pt x="549484" y="170458"/>
                </a:lnTo>
                <a:lnTo>
                  <a:pt x="550518" y="169459"/>
                </a:lnTo>
                <a:lnTo>
                  <a:pt x="550627" y="166417"/>
                </a:lnTo>
                <a:lnTo>
                  <a:pt x="552073" y="165168"/>
                </a:lnTo>
                <a:lnTo>
                  <a:pt x="553627" y="166344"/>
                </a:lnTo>
                <a:lnTo>
                  <a:pt x="555145" y="165903"/>
                </a:lnTo>
                <a:lnTo>
                  <a:pt x="555000" y="164081"/>
                </a:lnTo>
                <a:lnTo>
                  <a:pt x="554555" y="163346"/>
                </a:lnTo>
                <a:lnTo>
                  <a:pt x="555998" y="163419"/>
                </a:lnTo>
                <a:lnTo>
                  <a:pt x="556663" y="164903"/>
                </a:lnTo>
                <a:lnTo>
                  <a:pt x="556330" y="166241"/>
                </a:lnTo>
                <a:lnTo>
                  <a:pt x="556735" y="167093"/>
                </a:lnTo>
                <a:lnTo>
                  <a:pt x="556290" y="168019"/>
                </a:lnTo>
                <a:lnTo>
                  <a:pt x="555219" y="167945"/>
                </a:lnTo>
                <a:lnTo>
                  <a:pt x="556181" y="169723"/>
                </a:lnTo>
                <a:lnTo>
                  <a:pt x="558070" y="170385"/>
                </a:lnTo>
                <a:lnTo>
                  <a:pt x="558887" y="172207"/>
                </a:lnTo>
                <a:lnTo>
                  <a:pt x="558366" y="174176"/>
                </a:lnTo>
                <a:lnTo>
                  <a:pt x="556443" y="175469"/>
                </a:lnTo>
                <a:lnTo>
                  <a:pt x="554702" y="178584"/>
                </a:lnTo>
                <a:lnTo>
                  <a:pt x="554962" y="180818"/>
                </a:lnTo>
                <a:lnTo>
                  <a:pt x="554405" y="182184"/>
                </a:lnTo>
                <a:lnTo>
                  <a:pt x="552591" y="183228"/>
                </a:lnTo>
                <a:lnTo>
                  <a:pt x="550368" y="185741"/>
                </a:lnTo>
                <a:lnTo>
                  <a:pt x="549741" y="186931"/>
                </a:lnTo>
                <a:lnTo>
                  <a:pt x="547777" y="189076"/>
                </a:lnTo>
                <a:lnTo>
                  <a:pt x="547741" y="190164"/>
                </a:lnTo>
                <a:lnTo>
                  <a:pt x="547112" y="191824"/>
                </a:lnTo>
                <a:lnTo>
                  <a:pt x="545703" y="191898"/>
                </a:lnTo>
                <a:lnTo>
                  <a:pt x="544592" y="191633"/>
                </a:lnTo>
                <a:lnTo>
                  <a:pt x="543591" y="192412"/>
                </a:lnTo>
                <a:lnTo>
                  <a:pt x="543666" y="193308"/>
                </a:lnTo>
                <a:lnTo>
                  <a:pt x="546073" y="194601"/>
                </a:lnTo>
                <a:lnTo>
                  <a:pt x="545888" y="195615"/>
                </a:lnTo>
                <a:lnTo>
                  <a:pt x="543444" y="199098"/>
                </a:lnTo>
                <a:lnTo>
                  <a:pt x="542700" y="200185"/>
                </a:lnTo>
                <a:lnTo>
                  <a:pt x="542552" y="198878"/>
                </a:lnTo>
                <a:lnTo>
                  <a:pt x="542552" y="197643"/>
                </a:lnTo>
                <a:lnTo>
                  <a:pt x="541312" y="197144"/>
                </a:lnTo>
                <a:lnTo>
                  <a:pt x="540276" y="197687"/>
                </a:lnTo>
                <a:lnTo>
                  <a:pt x="540127" y="199024"/>
                </a:lnTo>
                <a:lnTo>
                  <a:pt x="538925" y="199744"/>
                </a:lnTo>
                <a:lnTo>
                  <a:pt x="537925" y="201096"/>
                </a:lnTo>
                <a:lnTo>
                  <a:pt x="535925" y="201449"/>
                </a:lnTo>
                <a:lnTo>
                  <a:pt x="535219" y="203242"/>
                </a:lnTo>
                <a:lnTo>
                  <a:pt x="536348" y="203771"/>
                </a:lnTo>
                <a:lnTo>
                  <a:pt x="538105" y="203506"/>
                </a:lnTo>
                <a:lnTo>
                  <a:pt x="537812" y="204638"/>
                </a:lnTo>
                <a:lnTo>
                  <a:pt x="536940" y="205828"/>
                </a:lnTo>
                <a:lnTo>
                  <a:pt x="537014" y="206695"/>
                </a:lnTo>
                <a:lnTo>
                  <a:pt x="536924" y="208547"/>
                </a:lnTo>
                <a:lnTo>
                  <a:pt x="536258" y="209370"/>
                </a:lnTo>
                <a:lnTo>
                  <a:pt x="535109" y="207401"/>
                </a:lnTo>
                <a:lnTo>
                  <a:pt x="534927" y="205431"/>
                </a:lnTo>
                <a:lnTo>
                  <a:pt x="534441" y="204329"/>
                </a:lnTo>
                <a:lnTo>
                  <a:pt x="533738" y="205329"/>
                </a:lnTo>
                <a:lnTo>
                  <a:pt x="533441" y="206960"/>
                </a:lnTo>
                <a:lnTo>
                  <a:pt x="533925" y="208253"/>
                </a:lnTo>
                <a:lnTo>
                  <a:pt x="532482" y="210178"/>
                </a:lnTo>
                <a:lnTo>
                  <a:pt x="527112" y="209884"/>
                </a:lnTo>
                <a:lnTo>
                  <a:pt x="526852" y="208209"/>
                </a:lnTo>
                <a:lnTo>
                  <a:pt x="526184" y="207283"/>
                </a:lnTo>
                <a:lnTo>
                  <a:pt x="524779" y="208811"/>
                </a:lnTo>
                <a:lnTo>
                  <a:pt x="523261" y="208620"/>
                </a:lnTo>
                <a:lnTo>
                  <a:pt x="523004" y="207401"/>
                </a:lnTo>
                <a:lnTo>
                  <a:pt x="524517" y="205549"/>
                </a:lnTo>
                <a:lnTo>
                  <a:pt x="522003" y="206622"/>
                </a:lnTo>
                <a:lnTo>
                  <a:pt x="521262" y="208032"/>
                </a:lnTo>
                <a:lnTo>
                  <a:pt x="520463" y="208223"/>
                </a:lnTo>
                <a:lnTo>
                  <a:pt x="520463" y="208223"/>
                </a:lnTo>
                <a:close/>
                <a:moveTo>
                  <a:pt x="387065" y="152134"/>
                </a:moveTo>
                <a:lnTo>
                  <a:pt x="386177" y="151473"/>
                </a:lnTo>
                <a:lnTo>
                  <a:pt x="387285" y="149180"/>
                </a:lnTo>
                <a:lnTo>
                  <a:pt x="391353" y="145786"/>
                </a:lnTo>
                <a:lnTo>
                  <a:pt x="394159" y="144889"/>
                </a:lnTo>
                <a:lnTo>
                  <a:pt x="395858" y="143493"/>
                </a:lnTo>
                <a:lnTo>
                  <a:pt x="397115" y="143346"/>
                </a:lnTo>
                <a:lnTo>
                  <a:pt x="399849" y="141421"/>
                </a:lnTo>
                <a:lnTo>
                  <a:pt x="402882" y="140907"/>
                </a:lnTo>
                <a:lnTo>
                  <a:pt x="404432" y="140084"/>
                </a:lnTo>
                <a:lnTo>
                  <a:pt x="405467" y="140231"/>
                </a:lnTo>
                <a:lnTo>
                  <a:pt x="408939" y="139349"/>
                </a:lnTo>
                <a:lnTo>
                  <a:pt x="409827" y="139570"/>
                </a:lnTo>
                <a:lnTo>
                  <a:pt x="409236" y="141054"/>
                </a:lnTo>
                <a:lnTo>
                  <a:pt x="406206" y="143346"/>
                </a:lnTo>
                <a:lnTo>
                  <a:pt x="403028" y="145404"/>
                </a:lnTo>
                <a:lnTo>
                  <a:pt x="396968" y="149988"/>
                </a:lnTo>
                <a:lnTo>
                  <a:pt x="394972" y="152501"/>
                </a:lnTo>
                <a:lnTo>
                  <a:pt x="393344" y="153030"/>
                </a:lnTo>
                <a:lnTo>
                  <a:pt x="392165" y="153030"/>
                </a:lnTo>
                <a:lnTo>
                  <a:pt x="391203" y="154353"/>
                </a:lnTo>
                <a:lnTo>
                  <a:pt x="390318" y="154426"/>
                </a:lnTo>
                <a:lnTo>
                  <a:pt x="389504" y="152207"/>
                </a:lnTo>
                <a:lnTo>
                  <a:pt x="388176" y="151840"/>
                </a:lnTo>
                <a:lnTo>
                  <a:pt x="387065" y="152134"/>
                </a:lnTo>
                <a:lnTo>
                  <a:pt x="387065" y="152134"/>
                </a:lnTo>
                <a:close/>
                <a:moveTo>
                  <a:pt x="485985" y="194043"/>
                </a:moveTo>
                <a:lnTo>
                  <a:pt x="485390" y="193161"/>
                </a:lnTo>
                <a:lnTo>
                  <a:pt x="485910" y="192530"/>
                </a:lnTo>
                <a:lnTo>
                  <a:pt x="488019" y="191824"/>
                </a:lnTo>
                <a:lnTo>
                  <a:pt x="488796" y="190296"/>
                </a:lnTo>
                <a:lnTo>
                  <a:pt x="488796" y="189341"/>
                </a:lnTo>
                <a:lnTo>
                  <a:pt x="491830" y="187666"/>
                </a:lnTo>
                <a:lnTo>
                  <a:pt x="492386" y="186931"/>
                </a:lnTo>
                <a:lnTo>
                  <a:pt x="494274" y="186857"/>
                </a:lnTo>
                <a:lnTo>
                  <a:pt x="494311" y="188782"/>
                </a:lnTo>
                <a:lnTo>
                  <a:pt x="494686" y="189929"/>
                </a:lnTo>
                <a:lnTo>
                  <a:pt x="494686" y="192559"/>
                </a:lnTo>
                <a:lnTo>
                  <a:pt x="494165" y="194425"/>
                </a:lnTo>
                <a:lnTo>
                  <a:pt x="492351" y="196012"/>
                </a:lnTo>
                <a:lnTo>
                  <a:pt x="490536" y="195894"/>
                </a:lnTo>
                <a:lnTo>
                  <a:pt x="489573" y="196526"/>
                </a:lnTo>
                <a:lnTo>
                  <a:pt x="487979" y="196526"/>
                </a:lnTo>
                <a:lnTo>
                  <a:pt x="487388" y="195042"/>
                </a:lnTo>
                <a:lnTo>
                  <a:pt x="485985" y="194043"/>
                </a:lnTo>
                <a:lnTo>
                  <a:pt x="485985" y="194043"/>
                </a:lnTo>
                <a:close/>
                <a:moveTo>
                  <a:pt x="406813" y="191178"/>
                </a:moveTo>
                <a:lnTo>
                  <a:pt x="407405" y="188959"/>
                </a:lnTo>
                <a:lnTo>
                  <a:pt x="407108" y="187328"/>
                </a:lnTo>
                <a:lnTo>
                  <a:pt x="407405" y="184065"/>
                </a:lnTo>
                <a:lnTo>
                  <a:pt x="410512" y="183478"/>
                </a:lnTo>
                <a:lnTo>
                  <a:pt x="413621" y="184359"/>
                </a:lnTo>
                <a:lnTo>
                  <a:pt x="415101" y="183331"/>
                </a:lnTo>
                <a:lnTo>
                  <a:pt x="417470" y="183918"/>
                </a:lnTo>
                <a:lnTo>
                  <a:pt x="419395" y="183624"/>
                </a:lnTo>
                <a:lnTo>
                  <a:pt x="422060" y="182140"/>
                </a:lnTo>
                <a:lnTo>
                  <a:pt x="425314" y="182140"/>
                </a:lnTo>
                <a:lnTo>
                  <a:pt x="428423" y="183331"/>
                </a:lnTo>
                <a:lnTo>
                  <a:pt x="430940" y="183331"/>
                </a:lnTo>
                <a:lnTo>
                  <a:pt x="432274" y="183918"/>
                </a:lnTo>
                <a:lnTo>
                  <a:pt x="433903" y="182449"/>
                </a:lnTo>
                <a:lnTo>
                  <a:pt x="438933" y="182287"/>
                </a:lnTo>
                <a:lnTo>
                  <a:pt x="439378" y="180965"/>
                </a:lnTo>
                <a:lnTo>
                  <a:pt x="440561" y="179921"/>
                </a:lnTo>
                <a:lnTo>
                  <a:pt x="439822" y="178893"/>
                </a:lnTo>
                <a:lnTo>
                  <a:pt x="438487" y="180362"/>
                </a:lnTo>
                <a:lnTo>
                  <a:pt x="435676" y="180362"/>
                </a:lnTo>
                <a:lnTo>
                  <a:pt x="435531" y="179187"/>
                </a:lnTo>
                <a:lnTo>
                  <a:pt x="432568" y="180524"/>
                </a:lnTo>
                <a:lnTo>
                  <a:pt x="430054" y="180524"/>
                </a:lnTo>
                <a:lnTo>
                  <a:pt x="430054" y="178893"/>
                </a:lnTo>
                <a:lnTo>
                  <a:pt x="428720" y="177850"/>
                </a:lnTo>
                <a:lnTo>
                  <a:pt x="427237" y="179040"/>
                </a:lnTo>
                <a:lnTo>
                  <a:pt x="425021" y="179334"/>
                </a:lnTo>
                <a:lnTo>
                  <a:pt x="423392" y="179774"/>
                </a:lnTo>
                <a:lnTo>
                  <a:pt x="422357" y="179040"/>
                </a:lnTo>
                <a:lnTo>
                  <a:pt x="420431" y="179481"/>
                </a:lnTo>
                <a:lnTo>
                  <a:pt x="417916" y="178746"/>
                </a:lnTo>
                <a:lnTo>
                  <a:pt x="417916" y="176968"/>
                </a:lnTo>
                <a:lnTo>
                  <a:pt x="420137" y="175337"/>
                </a:lnTo>
                <a:lnTo>
                  <a:pt x="422504" y="173559"/>
                </a:lnTo>
                <a:lnTo>
                  <a:pt x="421173" y="173412"/>
                </a:lnTo>
                <a:lnTo>
                  <a:pt x="418952" y="173852"/>
                </a:lnTo>
                <a:lnTo>
                  <a:pt x="417618" y="175484"/>
                </a:lnTo>
                <a:lnTo>
                  <a:pt x="416585" y="173265"/>
                </a:lnTo>
                <a:lnTo>
                  <a:pt x="415841" y="174146"/>
                </a:lnTo>
                <a:lnTo>
                  <a:pt x="415549" y="176071"/>
                </a:lnTo>
                <a:lnTo>
                  <a:pt x="412143" y="177850"/>
                </a:lnTo>
                <a:lnTo>
                  <a:pt x="411549" y="179187"/>
                </a:lnTo>
                <a:lnTo>
                  <a:pt x="409774" y="179628"/>
                </a:lnTo>
                <a:lnTo>
                  <a:pt x="407407" y="177996"/>
                </a:lnTo>
                <a:lnTo>
                  <a:pt x="407555" y="176365"/>
                </a:lnTo>
                <a:lnTo>
                  <a:pt x="408590" y="174896"/>
                </a:lnTo>
                <a:lnTo>
                  <a:pt x="406814" y="175043"/>
                </a:lnTo>
                <a:lnTo>
                  <a:pt x="405925" y="174308"/>
                </a:lnTo>
                <a:lnTo>
                  <a:pt x="405629" y="176968"/>
                </a:lnTo>
                <a:lnTo>
                  <a:pt x="404297" y="177996"/>
                </a:lnTo>
                <a:lnTo>
                  <a:pt x="402374" y="177115"/>
                </a:lnTo>
                <a:lnTo>
                  <a:pt x="402522" y="174749"/>
                </a:lnTo>
                <a:lnTo>
                  <a:pt x="400302" y="173118"/>
                </a:lnTo>
                <a:lnTo>
                  <a:pt x="400895" y="171487"/>
                </a:lnTo>
                <a:lnTo>
                  <a:pt x="399713" y="171046"/>
                </a:lnTo>
                <a:lnTo>
                  <a:pt x="399414" y="173118"/>
                </a:lnTo>
                <a:lnTo>
                  <a:pt x="398231" y="172971"/>
                </a:lnTo>
                <a:lnTo>
                  <a:pt x="396159" y="170002"/>
                </a:lnTo>
                <a:lnTo>
                  <a:pt x="392606" y="167784"/>
                </a:lnTo>
                <a:lnTo>
                  <a:pt x="392606" y="166902"/>
                </a:lnTo>
                <a:lnTo>
                  <a:pt x="394975" y="166755"/>
                </a:lnTo>
                <a:lnTo>
                  <a:pt x="394975" y="164830"/>
                </a:lnTo>
                <a:lnTo>
                  <a:pt x="394086" y="163493"/>
                </a:lnTo>
                <a:lnTo>
                  <a:pt x="398083" y="160833"/>
                </a:lnTo>
                <a:lnTo>
                  <a:pt x="400303" y="160245"/>
                </a:lnTo>
                <a:lnTo>
                  <a:pt x="401341" y="160833"/>
                </a:lnTo>
                <a:lnTo>
                  <a:pt x="405039" y="160686"/>
                </a:lnTo>
                <a:lnTo>
                  <a:pt x="407560" y="162303"/>
                </a:lnTo>
                <a:lnTo>
                  <a:pt x="410074" y="162611"/>
                </a:lnTo>
                <a:lnTo>
                  <a:pt x="411553" y="161421"/>
                </a:lnTo>
                <a:lnTo>
                  <a:pt x="414071" y="161274"/>
                </a:lnTo>
                <a:lnTo>
                  <a:pt x="416439" y="159643"/>
                </a:lnTo>
                <a:lnTo>
                  <a:pt x="414957" y="158614"/>
                </a:lnTo>
                <a:lnTo>
                  <a:pt x="413922" y="157718"/>
                </a:lnTo>
                <a:lnTo>
                  <a:pt x="411702" y="157718"/>
                </a:lnTo>
                <a:lnTo>
                  <a:pt x="409629" y="158306"/>
                </a:lnTo>
                <a:lnTo>
                  <a:pt x="406225" y="156983"/>
                </a:lnTo>
                <a:lnTo>
                  <a:pt x="404005" y="156983"/>
                </a:lnTo>
                <a:lnTo>
                  <a:pt x="403413" y="156234"/>
                </a:lnTo>
                <a:lnTo>
                  <a:pt x="406372" y="153427"/>
                </a:lnTo>
                <a:lnTo>
                  <a:pt x="408744" y="150606"/>
                </a:lnTo>
                <a:lnTo>
                  <a:pt x="410816" y="150326"/>
                </a:lnTo>
                <a:lnTo>
                  <a:pt x="412147" y="150767"/>
                </a:lnTo>
                <a:lnTo>
                  <a:pt x="415996" y="150018"/>
                </a:lnTo>
                <a:lnTo>
                  <a:pt x="420435" y="150459"/>
                </a:lnTo>
                <a:lnTo>
                  <a:pt x="422952" y="151208"/>
                </a:lnTo>
                <a:lnTo>
                  <a:pt x="423988" y="150753"/>
                </a:lnTo>
                <a:lnTo>
                  <a:pt x="423397" y="149577"/>
                </a:lnTo>
                <a:lnTo>
                  <a:pt x="422212" y="149577"/>
                </a:lnTo>
                <a:lnTo>
                  <a:pt x="420141" y="148534"/>
                </a:lnTo>
                <a:lnTo>
                  <a:pt x="418066" y="148534"/>
                </a:lnTo>
                <a:lnTo>
                  <a:pt x="413924" y="147358"/>
                </a:lnTo>
                <a:lnTo>
                  <a:pt x="412592" y="145580"/>
                </a:lnTo>
                <a:lnTo>
                  <a:pt x="414960" y="143802"/>
                </a:lnTo>
                <a:lnTo>
                  <a:pt x="416146" y="142024"/>
                </a:lnTo>
                <a:lnTo>
                  <a:pt x="417477" y="140995"/>
                </a:lnTo>
                <a:lnTo>
                  <a:pt x="418808" y="140995"/>
                </a:lnTo>
                <a:lnTo>
                  <a:pt x="421177" y="139805"/>
                </a:lnTo>
                <a:lnTo>
                  <a:pt x="422952" y="139805"/>
                </a:lnTo>
                <a:lnTo>
                  <a:pt x="423693" y="140848"/>
                </a:lnTo>
                <a:lnTo>
                  <a:pt x="425469" y="140848"/>
                </a:lnTo>
                <a:lnTo>
                  <a:pt x="427690" y="142773"/>
                </a:lnTo>
                <a:lnTo>
                  <a:pt x="429020" y="143361"/>
                </a:lnTo>
                <a:lnTo>
                  <a:pt x="428132" y="141436"/>
                </a:lnTo>
                <a:lnTo>
                  <a:pt x="425913" y="139805"/>
                </a:lnTo>
                <a:lnTo>
                  <a:pt x="425616" y="138174"/>
                </a:lnTo>
                <a:lnTo>
                  <a:pt x="424727" y="137292"/>
                </a:lnTo>
                <a:lnTo>
                  <a:pt x="425913" y="136102"/>
                </a:lnTo>
                <a:lnTo>
                  <a:pt x="431390" y="134926"/>
                </a:lnTo>
                <a:lnTo>
                  <a:pt x="433165" y="135367"/>
                </a:lnTo>
                <a:lnTo>
                  <a:pt x="436421" y="135220"/>
                </a:lnTo>
                <a:lnTo>
                  <a:pt x="438492" y="136998"/>
                </a:lnTo>
                <a:lnTo>
                  <a:pt x="439381" y="140099"/>
                </a:lnTo>
                <a:lnTo>
                  <a:pt x="437756" y="140995"/>
                </a:lnTo>
                <a:lnTo>
                  <a:pt x="436124" y="143508"/>
                </a:lnTo>
                <a:lnTo>
                  <a:pt x="436718" y="145286"/>
                </a:lnTo>
                <a:lnTo>
                  <a:pt x="440652" y="145036"/>
                </a:lnTo>
                <a:lnTo>
                  <a:pt x="441908" y="144228"/>
                </a:lnTo>
                <a:lnTo>
                  <a:pt x="443163" y="145036"/>
                </a:lnTo>
                <a:lnTo>
                  <a:pt x="444424" y="145036"/>
                </a:lnTo>
                <a:lnTo>
                  <a:pt x="445088" y="146359"/>
                </a:lnTo>
                <a:lnTo>
                  <a:pt x="445382" y="147549"/>
                </a:lnTo>
                <a:lnTo>
                  <a:pt x="446565" y="148725"/>
                </a:lnTo>
                <a:lnTo>
                  <a:pt x="446420" y="150135"/>
                </a:lnTo>
                <a:lnTo>
                  <a:pt x="445162" y="150797"/>
                </a:lnTo>
                <a:lnTo>
                  <a:pt x="444425" y="152207"/>
                </a:lnTo>
                <a:lnTo>
                  <a:pt x="446198" y="154500"/>
                </a:lnTo>
                <a:lnTo>
                  <a:pt x="446492" y="158702"/>
                </a:lnTo>
                <a:lnTo>
                  <a:pt x="445755" y="160113"/>
                </a:lnTo>
                <a:lnTo>
                  <a:pt x="443685" y="159452"/>
                </a:lnTo>
                <a:lnTo>
                  <a:pt x="441836" y="160187"/>
                </a:lnTo>
                <a:lnTo>
                  <a:pt x="442354" y="161436"/>
                </a:lnTo>
                <a:lnTo>
                  <a:pt x="444202" y="161068"/>
                </a:lnTo>
                <a:lnTo>
                  <a:pt x="446492" y="162038"/>
                </a:lnTo>
                <a:lnTo>
                  <a:pt x="447898" y="162038"/>
                </a:lnTo>
                <a:lnTo>
                  <a:pt x="446492" y="166241"/>
                </a:lnTo>
                <a:lnTo>
                  <a:pt x="444938" y="167578"/>
                </a:lnTo>
                <a:lnTo>
                  <a:pt x="444791" y="171266"/>
                </a:lnTo>
                <a:lnTo>
                  <a:pt x="445902" y="171869"/>
                </a:lnTo>
                <a:lnTo>
                  <a:pt x="448189" y="171266"/>
                </a:lnTo>
                <a:lnTo>
                  <a:pt x="449375" y="169870"/>
                </a:lnTo>
                <a:lnTo>
                  <a:pt x="450259" y="170752"/>
                </a:lnTo>
                <a:lnTo>
                  <a:pt x="450703" y="172236"/>
                </a:lnTo>
                <a:lnTo>
                  <a:pt x="452997" y="172530"/>
                </a:lnTo>
                <a:lnTo>
                  <a:pt x="454175" y="172236"/>
                </a:lnTo>
                <a:lnTo>
                  <a:pt x="457871" y="173191"/>
                </a:lnTo>
                <a:lnTo>
                  <a:pt x="459351" y="175484"/>
                </a:lnTo>
                <a:lnTo>
                  <a:pt x="460678" y="175043"/>
                </a:lnTo>
                <a:lnTo>
                  <a:pt x="460384" y="173706"/>
                </a:lnTo>
                <a:lnTo>
                  <a:pt x="459718" y="173118"/>
                </a:lnTo>
                <a:lnTo>
                  <a:pt x="462823" y="171560"/>
                </a:lnTo>
                <a:lnTo>
                  <a:pt x="462009" y="168166"/>
                </a:lnTo>
                <a:lnTo>
                  <a:pt x="460162" y="166094"/>
                </a:lnTo>
                <a:lnTo>
                  <a:pt x="460307" y="164624"/>
                </a:lnTo>
                <a:lnTo>
                  <a:pt x="459129" y="162920"/>
                </a:lnTo>
                <a:lnTo>
                  <a:pt x="460087" y="161891"/>
                </a:lnTo>
                <a:lnTo>
                  <a:pt x="461343" y="161891"/>
                </a:lnTo>
                <a:lnTo>
                  <a:pt x="464300" y="160701"/>
                </a:lnTo>
                <a:lnTo>
                  <a:pt x="466444" y="160921"/>
                </a:lnTo>
                <a:lnTo>
                  <a:pt x="467477" y="158041"/>
                </a:lnTo>
                <a:lnTo>
                  <a:pt x="466150" y="155014"/>
                </a:lnTo>
                <a:lnTo>
                  <a:pt x="465188" y="153971"/>
                </a:lnTo>
                <a:lnTo>
                  <a:pt x="465336" y="151678"/>
                </a:lnTo>
                <a:lnTo>
                  <a:pt x="464376" y="149239"/>
                </a:lnTo>
                <a:lnTo>
                  <a:pt x="466222" y="146653"/>
                </a:lnTo>
                <a:lnTo>
                  <a:pt x="467850" y="145624"/>
                </a:lnTo>
                <a:lnTo>
                  <a:pt x="468885" y="145991"/>
                </a:lnTo>
                <a:lnTo>
                  <a:pt x="470955" y="146065"/>
                </a:lnTo>
                <a:lnTo>
                  <a:pt x="470435" y="144889"/>
                </a:lnTo>
                <a:lnTo>
                  <a:pt x="471323" y="143111"/>
                </a:lnTo>
                <a:lnTo>
                  <a:pt x="473687" y="142303"/>
                </a:lnTo>
                <a:lnTo>
                  <a:pt x="478270" y="138012"/>
                </a:lnTo>
                <a:lnTo>
                  <a:pt x="479600" y="138159"/>
                </a:lnTo>
                <a:lnTo>
                  <a:pt x="482482" y="139555"/>
                </a:lnTo>
                <a:lnTo>
                  <a:pt x="482039" y="140746"/>
                </a:lnTo>
                <a:lnTo>
                  <a:pt x="482851" y="142377"/>
                </a:lnTo>
                <a:lnTo>
                  <a:pt x="482260" y="143626"/>
                </a:lnTo>
                <a:lnTo>
                  <a:pt x="480416" y="143699"/>
                </a:lnTo>
                <a:lnTo>
                  <a:pt x="479230" y="144889"/>
                </a:lnTo>
                <a:lnTo>
                  <a:pt x="479230" y="146506"/>
                </a:lnTo>
                <a:lnTo>
                  <a:pt x="478639" y="148504"/>
                </a:lnTo>
                <a:lnTo>
                  <a:pt x="478639" y="151017"/>
                </a:lnTo>
                <a:lnTo>
                  <a:pt x="479230" y="151752"/>
                </a:lnTo>
                <a:lnTo>
                  <a:pt x="479230" y="156704"/>
                </a:lnTo>
                <a:lnTo>
                  <a:pt x="478270" y="157600"/>
                </a:lnTo>
                <a:lnTo>
                  <a:pt x="477236" y="157600"/>
                </a:lnTo>
                <a:lnTo>
                  <a:pt x="474354" y="160187"/>
                </a:lnTo>
                <a:lnTo>
                  <a:pt x="472730" y="161362"/>
                </a:lnTo>
                <a:lnTo>
                  <a:pt x="472730" y="162097"/>
                </a:lnTo>
                <a:lnTo>
                  <a:pt x="473763" y="162170"/>
                </a:lnTo>
                <a:lnTo>
                  <a:pt x="475537" y="161656"/>
                </a:lnTo>
                <a:lnTo>
                  <a:pt x="478492" y="161803"/>
                </a:lnTo>
                <a:lnTo>
                  <a:pt x="479009" y="162846"/>
                </a:lnTo>
                <a:lnTo>
                  <a:pt x="477533" y="165139"/>
                </a:lnTo>
                <a:lnTo>
                  <a:pt x="474279" y="166975"/>
                </a:lnTo>
                <a:lnTo>
                  <a:pt x="471472" y="169488"/>
                </a:lnTo>
                <a:lnTo>
                  <a:pt x="470807" y="171340"/>
                </a:lnTo>
                <a:lnTo>
                  <a:pt x="471621" y="172368"/>
                </a:lnTo>
                <a:lnTo>
                  <a:pt x="472580" y="170443"/>
                </a:lnTo>
                <a:lnTo>
                  <a:pt x="476128" y="168827"/>
                </a:lnTo>
                <a:lnTo>
                  <a:pt x="477456" y="167490"/>
                </a:lnTo>
                <a:lnTo>
                  <a:pt x="478713" y="166975"/>
                </a:lnTo>
                <a:lnTo>
                  <a:pt x="481449" y="168313"/>
                </a:lnTo>
                <a:lnTo>
                  <a:pt x="481152" y="170899"/>
                </a:lnTo>
                <a:lnTo>
                  <a:pt x="479599" y="173852"/>
                </a:lnTo>
                <a:lnTo>
                  <a:pt x="480041" y="174955"/>
                </a:lnTo>
                <a:lnTo>
                  <a:pt x="481966" y="172883"/>
                </a:lnTo>
                <a:lnTo>
                  <a:pt x="483590" y="173103"/>
                </a:lnTo>
                <a:lnTo>
                  <a:pt x="483961" y="171928"/>
                </a:lnTo>
                <a:lnTo>
                  <a:pt x="483516" y="171413"/>
                </a:lnTo>
                <a:lnTo>
                  <a:pt x="484699" y="169488"/>
                </a:lnTo>
                <a:lnTo>
                  <a:pt x="484996" y="167416"/>
                </a:lnTo>
                <a:lnTo>
                  <a:pt x="488174" y="165124"/>
                </a:lnTo>
                <a:lnTo>
                  <a:pt x="489429" y="165050"/>
                </a:lnTo>
                <a:lnTo>
                  <a:pt x="491945" y="166681"/>
                </a:lnTo>
                <a:lnTo>
                  <a:pt x="493128" y="169929"/>
                </a:lnTo>
                <a:lnTo>
                  <a:pt x="494016" y="171487"/>
                </a:lnTo>
                <a:lnTo>
                  <a:pt x="493423" y="174367"/>
                </a:lnTo>
                <a:lnTo>
                  <a:pt x="490836" y="179172"/>
                </a:lnTo>
                <a:lnTo>
                  <a:pt x="488473" y="181229"/>
                </a:lnTo>
                <a:lnTo>
                  <a:pt x="486551" y="182126"/>
                </a:lnTo>
                <a:lnTo>
                  <a:pt x="485144" y="182273"/>
                </a:lnTo>
                <a:lnTo>
                  <a:pt x="484627" y="183154"/>
                </a:lnTo>
                <a:lnTo>
                  <a:pt x="484924" y="184712"/>
                </a:lnTo>
                <a:lnTo>
                  <a:pt x="482783" y="187666"/>
                </a:lnTo>
                <a:lnTo>
                  <a:pt x="481155" y="187739"/>
                </a:lnTo>
                <a:lnTo>
                  <a:pt x="479233" y="189135"/>
                </a:lnTo>
                <a:lnTo>
                  <a:pt x="479308" y="190840"/>
                </a:lnTo>
                <a:lnTo>
                  <a:pt x="478567" y="191883"/>
                </a:lnTo>
                <a:lnTo>
                  <a:pt x="477402" y="191956"/>
                </a:lnTo>
                <a:lnTo>
                  <a:pt x="476476" y="192515"/>
                </a:lnTo>
                <a:lnTo>
                  <a:pt x="476476" y="193617"/>
                </a:lnTo>
                <a:lnTo>
                  <a:pt x="475516" y="194146"/>
                </a:lnTo>
                <a:lnTo>
                  <a:pt x="474073" y="192912"/>
                </a:lnTo>
                <a:lnTo>
                  <a:pt x="472292" y="193690"/>
                </a:lnTo>
                <a:lnTo>
                  <a:pt x="470849" y="193396"/>
                </a:lnTo>
                <a:lnTo>
                  <a:pt x="467518" y="195072"/>
                </a:lnTo>
                <a:lnTo>
                  <a:pt x="464520" y="195512"/>
                </a:lnTo>
                <a:lnTo>
                  <a:pt x="462077" y="194469"/>
                </a:lnTo>
                <a:lnTo>
                  <a:pt x="461520" y="193103"/>
                </a:lnTo>
                <a:lnTo>
                  <a:pt x="462742" y="191442"/>
                </a:lnTo>
                <a:lnTo>
                  <a:pt x="462557" y="190208"/>
                </a:lnTo>
                <a:lnTo>
                  <a:pt x="461889" y="190061"/>
                </a:lnTo>
                <a:lnTo>
                  <a:pt x="459743" y="191060"/>
                </a:lnTo>
                <a:lnTo>
                  <a:pt x="459296" y="192324"/>
                </a:lnTo>
                <a:lnTo>
                  <a:pt x="457706" y="192912"/>
                </a:lnTo>
                <a:lnTo>
                  <a:pt x="455114" y="192133"/>
                </a:lnTo>
                <a:lnTo>
                  <a:pt x="455114" y="190913"/>
                </a:lnTo>
                <a:lnTo>
                  <a:pt x="455965" y="189840"/>
                </a:lnTo>
                <a:lnTo>
                  <a:pt x="455411" y="188356"/>
                </a:lnTo>
                <a:lnTo>
                  <a:pt x="454077" y="187871"/>
                </a:lnTo>
                <a:lnTo>
                  <a:pt x="453931" y="189106"/>
                </a:lnTo>
                <a:lnTo>
                  <a:pt x="452709" y="189884"/>
                </a:lnTo>
                <a:lnTo>
                  <a:pt x="451226" y="189884"/>
                </a:lnTo>
                <a:lnTo>
                  <a:pt x="447965" y="191324"/>
                </a:lnTo>
                <a:lnTo>
                  <a:pt x="447006" y="192147"/>
                </a:lnTo>
                <a:lnTo>
                  <a:pt x="444856" y="192103"/>
                </a:lnTo>
                <a:lnTo>
                  <a:pt x="444117" y="191398"/>
                </a:lnTo>
                <a:lnTo>
                  <a:pt x="441488" y="191692"/>
                </a:lnTo>
                <a:lnTo>
                  <a:pt x="440230" y="190810"/>
                </a:lnTo>
                <a:lnTo>
                  <a:pt x="439418" y="191986"/>
                </a:lnTo>
                <a:lnTo>
                  <a:pt x="437897" y="191912"/>
                </a:lnTo>
                <a:lnTo>
                  <a:pt x="436454" y="192588"/>
                </a:lnTo>
                <a:lnTo>
                  <a:pt x="436155" y="194219"/>
                </a:lnTo>
                <a:lnTo>
                  <a:pt x="435121" y="195072"/>
                </a:lnTo>
                <a:lnTo>
                  <a:pt x="432715" y="195101"/>
                </a:lnTo>
                <a:lnTo>
                  <a:pt x="432232" y="196188"/>
                </a:lnTo>
                <a:lnTo>
                  <a:pt x="430123" y="196850"/>
                </a:lnTo>
                <a:lnTo>
                  <a:pt x="429457" y="196512"/>
                </a:lnTo>
                <a:lnTo>
                  <a:pt x="427311" y="197452"/>
                </a:lnTo>
                <a:lnTo>
                  <a:pt x="425014" y="197452"/>
                </a:lnTo>
                <a:lnTo>
                  <a:pt x="424310" y="196335"/>
                </a:lnTo>
                <a:lnTo>
                  <a:pt x="421536" y="196365"/>
                </a:lnTo>
                <a:lnTo>
                  <a:pt x="418832" y="197217"/>
                </a:lnTo>
                <a:lnTo>
                  <a:pt x="415797" y="197217"/>
                </a:lnTo>
                <a:lnTo>
                  <a:pt x="412800" y="195703"/>
                </a:lnTo>
                <a:lnTo>
                  <a:pt x="410134" y="195174"/>
                </a:lnTo>
                <a:lnTo>
                  <a:pt x="408833" y="193294"/>
                </a:lnTo>
                <a:lnTo>
                  <a:pt x="406813" y="191178"/>
                </a:lnTo>
                <a:lnTo>
                  <a:pt x="406813" y="191178"/>
                </a:lnTo>
                <a:close/>
                <a:moveTo>
                  <a:pt x="284692" y="255276"/>
                </a:moveTo>
                <a:lnTo>
                  <a:pt x="284692" y="251426"/>
                </a:lnTo>
                <a:lnTo>
                  <a:pt x="286468" y="248164"/>
                </a:lnTo>
                <a:lnTo>
                  <a:pt x="285582" y="245651"/>
                </a:lnTo>
                <a:lnTo>
                  <a:pt x="286321" y="242844"/>
                </a:lnTo>
                <a:lnTo>
                  <a:pt x="286618" y="240478"/>
                </a:lnTo>
                <a:lnTo>
                  <a:pt x="285287" y="239288"/>
                </a:lnTo>
                <a:lnTo>
                  <a:pt x="283657" y="233807"/>
                </a:lnTo>
                <a:lnTo>
                  <a:pt x="286026" y="234542"/>
                </a:lnTo>
                <a:lnTo>
                  <a:pt x="286026" y="232778"/>
                </a:lnTo>
                <a:lnTo>
                  <a:pt x="282476" y="232778"/>
                </a:lnTo>
                <a:lnTo>
                  <a:pt x="279066" y="231588"/>
                </a:lnTo>
                <a:lnTo>
                  <a:pt x="278921" y="229810"/>
                </a:lnTo>
                <a:lnTo>
                  <a:pt x="280546" y="230398"/>
                </a:lnTo>
                <a:lnTo>
                  <a:pt x="282620" y="228781"/>
                </a:lnTo>
                <a:lnTo>
                  <a:pt x="285287" y="227444"/>
                </a:lnTo>
                <a:lnTo>
                  <a:pt x="285583" y="225813"/>
                </a:lnTo>
                <a:lnTo>
                  <a:pt x="286765" y="225813"/>
                </a:lnTo>
                <a:lnTo>
                  <a:pt x="288395" y="223888"/>
                </a:lnTo>
                <a:lnTo>
                  <a:pt x="290171" y="223594"/>
                </a:lnTo>
                <a:lnTo>
                  <a:pt x="291209" y="220640"/>
                </a:lnTo>
                <a:lnTo>
                  <a:pt x="295057" y="219744"/>
                </a:lnTo>
                <a:lnTo>
                  <a:pt x="295350" y="218862"/>
                </a:lnTo>
                <a:lnTo>
                  <a:pt x="296684" y="218260"/>
                </a:lnTo>
                <a:lnTo>
                  <a:pt x="298460" y="215600"/>
                </a:lnTo>
                <a:lnTo>
                  <a:pt x="298757" y="212191"/>
                </a:lnTo>
                <a:lnTo>
                  <a:pt x="299349" y="213381"/>
                </a:lnTo>
                <a:lnTo>
                  <a:pt x="304975" y="214116"/>
                </a:lnTo>
                <a:lnTo>
                  <a:pt x="305123" y="211309"/>
                </a:lnTo>
                <a:lnTo>
                  <a:pt x="303937" y="208341"/>
                </a:lnTo>
                <a:lnTo>
                  <a:pt x="304086" y="206872"/>
                </a:lnTo>
                <a:lnTo>
                  <a:pt x="306156" y="206122"/>
                </a:lnTo>
                <a:lnTo>
                  <a:pt x="310745" y="202713"/>
                </a:lnTo>
                <a:lnTo>
                  <a:pt x="312672" y="199906"/>
                </a:lnTo>
                <a:lnTo>
                  <a:pt x="316817" y="198422"/>
                </a:lnTo>
                <a:lnTo>
                  <a:pt x="317705" y="196497"/>
                </a:lnTo>
                <a:lnTo>
                  <a:pt x="320370" y="193837"/>
                </a:lnTo>
                <a:lnTo>
                  <a:pt x="322737" y="193837"/>
                </a:lnTo>
                <a:lnTo>
                  <a:pt x="324072" y="192206"/>
                </a:lnTo>
                <a:lnTo>
                  <a:pt x="322592" y="190281"/>
                </a:lnTo>
                <a:lnTo>
                  <a:pt x="323183" y="186137"/>
                </a:lnTo>
                <a:lnTo>
                  <a:pt x="323183" y="183331"/>
                </a:lnTo>
                <a:lnTo>
                  <a:pt x="324220" y="181406"/>
                </a:lnTo>
                <a:lnTo>
                  <a:pt x="323331" y="180362"/>
                </a:lnTo>
                <a:lnTo>
                  <a:pt x="324072" y="178746"/>
                </a:lnTo>
                <a:lnTo>
                  <a:pt x="327180" y="177850"/>
                </a:lnTo>
                <a:lnTo>
                  <a:pt x="328808" y="178290"/>
                </a:lnTo>
                <a:lnTo>
                  <a:pt x="335025" y="177850"/>
                </a:lnTo>
                <a:lnTo>
                  <a:pt x="336502" y="178584"/>
                </a:lnTo>
                <a:lnTo>
                  <a:pt x="343314" y="178584"/>
                </a:lnTo>
                <a:lnTo>
                  <a:pt x="348051" y="176659"/>
                </a:lnTo>
                <a:lnTo>
                  <a:pt x="353673" y="178290"/>
                </a:lnTo>
                <a:lnTo>
                  <a:pt x="353082" y="180509"/>
                </a:lnTo>
                <a:lnTo>
                  <a:pt x="354413" y="181552"/>
                </a:lnTo>
                <a:lnTo>
                  <a:pt x="355748" y="183918"/>
                </a:lnTo>
                <a:lnTo>
                  <a:pt x="361076" y="186725"/>
                </a:lnTo>
                <a:lnTo>
                  <a:pt x="361374" y="188209"/>
                </a:lnTo>
                <a:lnTo>
                  <a:pt x="360040" y="189693"/>
                </a:lnTo>
                <a:lnTo>
                  <a:pt x="361665" y="189400"/>
                </a:lnTo>
                <a:lnTo>
                  <a:pt x="363443" y="188503"/>
                </a:lnTo>
                <a:lnTo>
                  <a:pt x="365515" y="189693"/>
                </a:lnTo>
                <a:lnTo>
                  <a:pt x="364775" y="192353"/>
                </a:lnTo>
                <a:lnTo>
                  <a:pt x="361963" y="195322"/>
                </a:lnTo>
                <a:lnTo>
                  <a:pt x="362109" y="196350"/>
                </a:lnTo>
                <a:lnTo>
                  <a:pt x="366109" y="193837"/>
                </a:lnTo>
                <a:lnTo>
                  <a:pt x="366109" y="191471"/>
                </a:lnTo>
                <a:lnTo>
                  <a:pt x="367586" y="190134"/>
                </a:lnTo>
                <a:lnTo>
                  <a:pt x="370398" y="190428"/>
                </a:lnTo>
                <a:lnTo>
                  <a:pt x="373061" y="189546"/>
                </a:lnTo>
                <a:lnTo>
                  <a:pt x="374247" y="189987"/>
                </a:lnTo>
                <a:lnTo>
                  <a:pt x="374837" y="191912"/>
                </a:lnTo>
                <a:lnTo>
                  <a:pt x="378686" y="195909"/>
                </a:lnTo>
                <a:lnTo>
                  <a:pt x="379131" y="200950"/>
                </a:lnTo>
                <a:lnTo>
                  <a:pt x="378245" y="202860"/>
                </a:lnTo>
                <a:lnTo>
                  <a:pt x="379722" y="206269"/>
                </a:lnTo>
                <a:lnTo>
                  <a:pt x="379576" y="209237"/>
                </a:lnTo>
                <a:lnTo>
                  <a:pt x="378836" y="210266"/>
                </a:lnTo>
                <a:lnTo>
                  <a:pt x="379873" y="211603"/>
                </a:lnTo>
                <a:lnTo>
                  <a:pt x="379873" y="213675"/>
                </a:lnTo>
                <a:lnTo>
                  <a:pt x="380319" y="215600"/>
                </a:lnTo>
                <a:lnTo>
                  <a:pt x="378543" y="217966"/>
                </a:lnTo>
                <a:lnTo>
                  <a:pt x="374695" y="218848"/>
                </a:lnTo>
                <a:lnTo>
                  <a:pt x="373212" y="219891"/>
                </a:lnTo>
                <a:lnTo>
                  <a:pt x="368886" y="220420"/>
                </a:lnTo>
                <a:lnTo>
                  <a:pt x="365783" y="220126"/>
                </a:lnTo>
                <a:lnTo>
                  <a:pt x="360166" y="222639"/>
                </a:lnTo>
                <a:lnTo>
                  <a:pt x="356543" y="222933"/>
                </a:lnTo>
                <a:lnTo>
                  <a:pt x="352108" y="225005"/>
                </a:lnTo>
                <a:lnTo>
                  <a:pt x="350336" y="225078"/>
                </a:lnTo>
                <a:lnTo>
                  <a:pt x="348117" y="226562"/>
                </a:lnTo>
                <a:lnTo>
                  <a:pt x="344569" y="226709"/>
                </a:lnTo>
                <a:lnTo>
                  <a:pt x="343165" y="227664"/>
                </a:lnTo>
                <a:lnTo>
                  <a:pt x="342131" y="226562"/>
                </a:lnTo>
                <a:lnTo>
                  <a:pt x="340875" y="227150"/>
                </a:lnTo>
                <a:lnTo>
                  <a:pt x="337403" y="227885"/>
                </a:lnTo>
                <a:lnTo>
                  <a:pt x="336440" y="230545"/>
                </a:lnTo>
                <a:lnTo>
                  <a:pt x="334592" y="232543"/>
                </a:lnTo>
                <a:lnTo>
                  <a:pt x="333413" y="232616"/>
                </a:lnTo>
                <a:lnTo>
                  <a:pt x="332673" y="235497"/>
                </a:lnTo>
                <a:lnTo>
                  <a:pt x="330011" y="236085"/>
                </a:lnTo>
                <a:lnTo>
                  <a:pt x="327720" y="238156"/>
                </a:lnTo>
                <a:lnTo>
                  <a:pt x="324911" y="237936"/>
                </a:lnTo>
                <a:lnTo>
                  <a:pt x="323139" y="235276"/>
                </a:lnTo>
                <a:lnTo>
                  <a:pt x="322031" y="237863"/>
                </a:lnTo>
                <a:lnTo>
                  <a:pt x="321734" y="239935"/>
                </a:lnTo>
                <a:lnTo>
                  <a:pt x="319369" y="240816"/>
                </a:lnTo>
                <a:lnTo>
                  <a:pt x="316783" y="243476"/>
                </a:lnTo>
                <a:lnTo>
                  <a:pt x="316263" y="245034"/>
                </a:lnTo>
                <a:lnTo>
                  <a:pt x="313900" y="247620"/>
                </a:lnTo>
                <a:lnTo>
                  <a:pt x="314267" y="249016"/>
                </a:lnTo>
                <a:lnTo>
                  <a:pt x="311309" y="251822"/>
                </a:lnTo>
                <a:lnTo>
                  <a:pt x="309462" y="253968"/>
                </a:lnTo>
                <a:lnTo>
                  <a:pt x="306435" y="253747"/>
                </a:lnTo>
                <a:lnTo>
                  <a:pt x="303774" y="255085"/>
                </a:lnTo>
                <a:lnTo>
                  <a:pt x="302074" y="255158"/>
                </a:lnTo>
                <a:lnTo>
                  <a:pt x="300892" y="253307"/>
                </a:lnTo>
                <a:lnTo>
                  <a:pt x="302443" y="252058"/>
                </a:lnTo>
                <a:lnTo>
                  <a:pt x="302297" y="249545"/>
                </a:lnTo>
                <a:lnTo>
                  <a:pt x="301186" y="248355"/>
                </a:lnTo>
                <a:lnTo>
                  <a:pt x="299486" y="249912"/>
                </a:lnTo>
                <a:lnTo>
                  <a:pt x="299561" y="250867"/>
                </a:lnTo>
                <a:lnTo>
                  <a:pt x="298305" y="251470"/>
                </a:lnTo>
                <a:lnTo>
                  <a:pt x="295275" y="254203"/>
                </a:lnTo>
                <a:lnTo>
                  <a:pt x="292687" y="254864"/>
                </a:lnTo>
                <a:lnTo>
                  <a:pt x="290860" y="254526"/>
                </a:lnTo>
                <a:lnTo>
                  <a:pt x="288715" y="255129"/>
                </a:lnTo>
                <a:lnTo>
                  <a:pt x="287085" y="256686"/>
                </a:lnTo>
                <a:lnTo>
                  <a:pt x="286085" y="256201"/>
                </a:lnTo>
                <a:lnTo>
                  <a:pt x="284495" y="256231"/>
                </a:lnTo>
                <a:lnTo>
                  <a:pt x="284692" y="255276"/>
                </a:lnTo>
                <a:lnTo>
                  <a:pt x="284692" y="255276"/>
                </a:lnTo>
                <a:close/>
                <a:moveTo>
                  <a:pt x="545666" y="224564"/>
                </a:moveTo>
                <a:lnTo>
                  <a:pt x="546518" y="225019"/>
                </a:lnTo>
                <a:lnTo>
                  <a:pt x="547293" y="226533"/>
                </a:lnTo>
                <a:lnTo>
                  <a:pt x="546741" y="228385"/>
                </a:lnTo>
                <a:lnTo>
                  <a:pt x="546035" y="228914"/>
                </a:lnTo>
                <a:lnTo>
                  <a:pt x="545332" y="227944"/>
                </a:lnTo>
                <a:lnTo>
                  <a:pt x="544742" y="225636"/>
                </a:lnTo>
                <a:lnTo>
                  <a:pt x="545666" y="224564"/>
                </a:lnTo>
                <a:lnTo>
                  <a:pt x="545666" y="224564"/>
                </a:lnTo>
                <a:close/>
                <a:moveTo>
                  <a:pt x="525524" y="224858"/>
                </a:moveTo>
                <a:lnTo>
                  <a:pt x="526821" y="222712"/>
                </a:lnTo>
                <a:lnTo>
                  <a:pt x="529228" y="221757"/>
                </a:lnTo>
                <a:lnTo>
                  <a:pt x="530633" y="222756"/>
                </a:lnTo>
                <a:lnTo>
                  <a:pt x="530004" y="223932"/>
                </a:lnTo>
                <a:lnTo>
                  <a:pt x="528561" y="224005"/>
                </a:lnTo>
                <a:lnTo>
                  <a:pt x="527155" y="225049"/>
                </a:lnTo>
                <a:lnTo>
                  <a:pt x="525524" y="224858"/>
                </a:lnTo>
                <a:lnTo>
                  <a:pt x="525524" y="224858"/>
                </a:lnTo>
                <a:close/>
                <a:moveTo>
                  <a:pt x="506050" y="236143"/>
                </a:moveTo>
                <a:lnTo>
                  <a:pt x="506865" y="237436"/>
                </a:lnTo>
                <a:lnTo>
                  <a:pt x="509421" y="238142"/>
                </a:lnTo>
                <a:lnTo>
                  <a:pt x="512047" y="240111"/>
                </a:lnTo>
                <a:lnTo>
                  <a:pt x="512936" y="239038"/>
                </a:lnTo>
                <a:lnTo>
                  <a:pt x="514825" y="239729"/>
                </a:lnTo>
                <a:lnTo>
                  <a:pt x="517270" y="238480"/>
                </a:lnTo>
                <a:lnTo>
                  <a:pt x="518825" y="239067"/>
                </a:lnTo>
                <a:lnTo>
                  <a:pt x="520269" y="238700"/>
                </a:lnTo>
                <a:lnTo>
                  <a:pt x="521675" y="237143"/>
                </a:lnTo>
                <a:lnTo>
                  <a:pt x="524193" y="237289"/>
                </a:lnTo>
                <a:lnTo>
                  <a:pt x="523969" y="235761"/>
                </a:lnTo>
                <a:lnTo>
                  <a:pt x="521046" y="234027"/>
                </a:lnTo>
                <a:lnTo>
                  <a:pt x="519380" y="234982"/>
                </a:lnTo>
                <a:lnTo>
                  <a:pt x="516974" y="235291"/>
                </a:lnTo>
                <a:lnTo>
                  <a:pt x="515974" y="234733"/>
                </a:lnTo>
                <a:lnTo>
                  <a:pt x="513936" y="235908"/>
                </a:lnTo>
                <a:lnTo>
                  <a:pt x="511199" y="234586"/>
                </a:lnTo>
                <a:lnTo>
                  <a:pt x="509088" y="236099"/>
                </a:lnTo>
                <a:lnTo>
                  <a:pt x="506719" y="235835"/>
                </a:lnTo>
                <a:lnTo>
                  <a:pt x="506050" y="236143"/>
                </a:lnTo>
                <a:lnTo>
                  <a:pt x="506050" y="236143"/>
                </a:lnTo>
                <a:close/>
                <a:moveTo>
                  <a:pt x="494572" y="307677"/>
                </a:moveTo>
                <a:lnTo>
                  <a:pt x="493907" y="306972"/>
                </a:lnTo>
                <a:lnTo>
                  <a:pt x="494424" y="305737"/>
                </a:lnTo>
                <a:lnTo>
                  <a:pt x="495310" y="305414"/>
                </a:lnTo>
                <a:lnTo>
                  <a:pt x="495310" y="307339"/>
                </a:lnTo>
                <a:lnTo>
                  <a:pt x="494572" y="307677"/>
                </a:lnTo>
                <a:lnTo>
                  <a:pt x="494572" y="307677"/>
                </a:lnTo>
                <a:close/>
                <a:moveTo>
                  <a:pt x="482401" y="305634"/>
                </a:moveTo>
                <a:lnTo>
                  <a:pt x="481144" y="304606"/>
                </a:lnTo>
                <a:lnTo>
                  <a:pt x="480999" y="302313"/>
                </a:lnTo>
                <a:lnTo>
                  <a:pt x="480185" y="301417"/>
                </a:lnTo>
                <a:lnTo>
                  <a:pt x="478929" y="302534"/>
                </a:lnTo>
                <a:lnTo>
                  <a:pt x="478483" y="301417"/>
                </a:lnTo>
                <a:lnTo>
                  <a:pt x="479001" y="299433"/>
                </a:lnTo>
                <a:lnTo>
                  <a:pt x="478555" y="297288"/>
                </a:lnTo>
                <a:lnTo>
                  <a:pt x="477151" y="295804"/>
                </a:lnTo>
                <a:lnTo>
                  <a:pt x="478336" y="293511"/>
                </a:lnTo>
                <a:lnTo>
                  <a:pt x="477968" y="290558"/>
                </a:lnTo>
                <a:lnTo>
                  <a:pt x="478632" y="289309"/>
                </a:lnTo>
                <a:lnTo>
                  <a:pt x="477152" y="288559"/>
                </a:lnTo>
                <a:lnTo>
                  <a:pt x="476266" y="286796"/>
                </a:lnTo>
                <a:lnTo>
                  <a:pt x="476266" y="285165"/>
                </a:lnTo>
                <a:lnTo>
                  <a:pt x="474567" y="283019"/>
                </a:lnTo>
                <a:lnTo>
                  <a:pt x="474716" y="279845"/>
                </a:lnTo>
                <a:lnTo>
                  <a:pt x="473386" y="277406"/>
                </a:lnTo>
                <a:lnTo>
                  <a:pt x="472351" y="277406"/>
                </a:lnTo>
                <a:lnTo>
                  <a:pt x="471686" y="276436"/>
                </a:lnTo>
                <a:lnTo>
                  <a:pt x="471837" y="274158"/>
                </a:lnTo>
                <a:lnTo>
                  <a:pt x="470726" y="273556"/>
                </a:lnTo>
                <a:lnTo>
                  <a:pt x="469176" y="274526"/>
                </a:lnTo>
                <a:lnTo>
                  <a:pt x="468359" y="273718"/>
                </a:lnTo>
                <a:lnTo>
                  <a:pt x="466882" y="274011"/>
                </a:lnTo>
                <a:lnTo>
                  <a:pt x="465925" y="273041"/>
                </a:lnTo>
                <a:lnTo>
                  <a:pt x="465774" y="270823"/>
                </a:lnTo>
                <a:lnTo>
                  <a:pt x="467844" y="269720"/>
                </a:lnTo>
                <a:lnTo>
                  <a:pt x="468287" y="266840"/>
                </a:lnTo>
                <a:lnTo>
                  <a:pt x="467252" y="265430"/>
                </a:lnTo>
                <a:lnTo>
                  <a:pt x="467769" y="264254"/>
                </a:lnTo>
                <a:lnTo>
                  <a:pt x="467769" y="260771"/>
                </a:lnTo>
                <a:lnTo>
                  <a:pt x="467030" y="259376"/>
                </a:lnTo>
                <a:lnTo>
                  <a:pt x="469470" y="256260"/>
                </a:lnTo>
                <a:lnTo>
                  <a:pt x="471465" y="255526"/>
                </a:lnTo>
                <a:lnTo>
                  <a:pt x="472279" y="254203"/>
                </a:lnTo>
                <a:lnTo>
                  <a:pt x="473314" y="253909"/>
                </a:lnTo>
                <a:lnTo>
                  <a:pt x="473904" y="254864"/>
                </a:lnTo>
                <a:lnTo>
                  <a:pt x="476933" y="253909"/>
                </a:lnTo>
                <a:lnTo>
                  <a:pt x="478707" y="254423"/>
                </a:lnTo>
                <a:lnTo>
                  <a:pt x="479594" y="255672"/>
                </a:lnTo>
                <a:lnTo>
                  <a:pt x="478783" y="256642"/>
                </a:lnTo>
                <a:lnTo>
                  <a:pt x="477896" y="256936"/>
                </a:lnTo>
                <a:lnTo>
                  <a:pt x="477821" y="257965"/>
                </a:lnTo>
                <a:lnTo>
                  <a:pt x="479524" y="258259"/>
                </a:lnTo>
                <a:lnTo>
                  <a:pt x="479891" y="259449"/>
                </a:lnTo>
                <a:lnTo>
                  <a:pt x="479669" y="261227"/>
                </a:lnTo>
                <a:lnTo>
                  <a:pt x="482179" y="263960"/>
                </a:lnTo>
                <a:lnTo>
                  <a:pt x="482254" y="265724"/>
                </a:lnTo>
                <a:lnTo>
                  <a:pt x="483437" y="267428"/>
                </a:lnTo>
                <a:lnTo>
                  <a:pt x="485359" y="267722"/>
                </a:lnTo>
                <a:lnTo>
                  <a:pt x="486245" y="266987"/>
                </a:lnTo>
                <a:lnTo>
                  <a:pt x="485876" y="265283"/>
                </a:lnTo>
                <a:lnTo>
                  <a:pt x="486987" y="264475"/>
                </a:lnTo>
                <a:lnTo>
                  <a:pt x="488314" y="262256"/>
                </a:lnTo>
                <a:lnTo>
                  <a:pt x="487945" y="260918"/>
                </a:lnTo>
                <a:lnTo>
                  <a:pt x="489350" y="259596"/>
                </a:lnTo>
                <a:lnTo>
                  <a:pt x="489644" y="258112"/>
                </a:lnTo>
                <a:lnTo>
                  <a:pt x="488908" y="256348"/>
                </a:lnTo>
                <a:lnTo>
                  <a:pt x="489644" y="255452"/>
                </a:lnTo>
                <a:lnTo>
                  <a:pt x="491492" y="255011"/>
                </a:lnTo>
                <a:lnTo>
                  <a:pt x="492824" y="255526"/>
                </a:lnTo>
                <a:lnTo>
                  <a:pt x="493783" y="257597"/>
                </a:lnTo>
                <a:lnTo>
                  <a:pt x="495185" y="257597"/>
                </a:lnTo>
                <a:lnTo>
                  <a:pt x="494966" y="256334"/>
                </a:lnTo>
                <a:lnTo>
                  <a:pt x="493489" y="253909"/>
                </a:lnTo>
                <a:lnTo>
                  <a:pt x="493046" y="251984"/>
                </a:lnTo>
                <a:lnTo>
                  <a:pt x="492455" y="251984"/>
                </a:lnTo>
                <a:lnTo>
                  <a:pt x="491492" y="253821"/>
                </a:lnTo>
                <a:lnTo>
                  <a:pt x="489202" y="254056"/>
                </a:lnTo>
                <a:lnTo>
                  <a:pt x="487428" y="251543"/>
                </a:lnTo>
                <a:lnTo>
                  <a:pt x="487428" y="250206"/>
                </a:lnTo>
                <a:lnTo>
                  <a:pt x="485803" y="248134"/>
                </a:lnTo>
                <a:lnTo>
                  <a:pt x="485728" y="245768"/>
                </a:lnTo>
                <a:lnTo>
                  <a:pt x="486989" y="244519"/>
                </a:lnTo>
                <a:lnTo>
                  <a:pt x="488534" y="244740"/>
                </a:lnTo>
                <a:lnTo>
                  <a:pt x="488981" y="243108"/>
                </a:lnTo>
                <a:lnTo>
                  <a:pt x="490534" y="244005"/>
                </a:lnTo>
                <a:lnTo>
                  <a:pt x="491569" y="245768"/>
                </a:lnTo>
                <a:lnTo>
                  <a:pt x="492232" y="249765"/>
                </a:lnTo>
                <a:lnTo>
                  <a:pt x="492677" y="249839"/>
                </a:lnTo>
                <a:lnTo>
                  <a:pt x="493121" y="247693"/>
                </a:lnTo>
                <a:lnTo>
                  <a:pt x="493857" y="246738"/>
                </a:lnTo>
                <a:lnTo>
                  <a:pt x="493785" y="244593"/>
                </a:lnTo>
                <a:lnTo>
                  <a:pt x="492305" y="243770"/>
                </a:lnTo>
                <a:lnTo>
                  <a:pt x="492086" y="241859"/>
                </a:lnTo>
                <a:lnTo>
                  <a:pt x="491641" y="239861"/>
                </a:lnTo>
                <a:lnTo>
                  <a:pt x="492526" y="239347"/>
                </a:lnTo>
                <a:lnTo>
                  <a:pt x="493121" y="237275"/>
                </a:lnTo>
                <a:lnTo>
                  <a:pt x="495040" y="236540"/>
                </a:lnTo>
                <a:lnTo>
                  <a:pt x="495927" y="236981"/>
                </a:lnTo>
                <a:lnTo>
                  <a:pt x="496887" y="236687"/>
                </a:lnTo>
                <a:lnTo>
                  <a:pt x="498367" y="238891"/>
                </a:lnTo>
                <a:lnTo>
                  <a:pt x="500802" y="239494"/>
                </a:lnTo>
                <a:lnTo>
                  <a:pt x="501764" y="237789"/>
                </a:lnTo>
                <a:lnTo>
                  <a:pt x="499769" y="237716"/>
                </a:lnTo>
                <a:lnTo>
                  <a:pt x="498881" y="236760"/>
                </a:lnTo>
                <a:lnTo>
                  <a:pt x="499918" y="235937"/>
                </a:lnTo>
                <a:lnTo>
                  <a:pt x="501467" y="235203"/>
                </a:lnTo>
                <a:lnTo>
                  <a:pt x="504128" y="235497"/>
                </a:lnTo>
                <a:lnTo>
                  <a:pt x="504722" y="236467"/>
                </a:lnTo>
                <a:lnTo>
                  <a:pt x="503835" y="237201"/>
                </a:lnTo>
                <a:lnTo>
                  <a:pt x="503908" y="238450"/>
                </a:lnTo>
                <a:lnTo>
                  <a:pt x="505313" y="239420"/>
                </a:lnTo>
                <a:lnTo>
                  <a:pt x="506719" y="241419"/>
                </a:lnTo>
                <a:lnTo>
                  <a:pt x="508343" y="240816"/>
                </a:lnTo>
                <a:lnTo>
                  <a:pt x="510413" y="241786"/>
                </a:lnTo>
                <a:lnTo>
                  <a:pt x="512853" y="241933"/>
                </a:lnTo>
                <a:lnTo>
                  <a:pt x="513886" y="240963"/>
                </a:lnTo>
                <a:lnTo>
                  <a:pt x="515439" y="241330"/>
                </a:lnTo>
                <a:lnTo>
                  <a:pt x="520318" y="241330"/>
                </a:lnTo>
                <a:lnTo>
                  <a:pt x="521865" y="243035"/>
                </a:lnTo>
                <a:lnTo>
                  <a:pt x="523124" y="242668"/>
                </a:lnTo>
                <a:lnTo>
                  <a:pt x="523493" y="243917"/>
                </a:lnTo>
                <a:lnTo>
                  <a:pt x="523196" y="245034"/>
                </a:lnTo>
                <a:lnTo>
                  <a:pt x="523713" y="246518"/>
                </a:lnTo>
                <a:lnTo>
                  <a:pt x="522751" y="248134"/>
                </a:lnTo>
                <a:lnTo>
                  <a:pt x="520166" y="249692"/>
                </a:lnTo>
                <a:lnTo>
                  <a:pt x="518616" y="249016"/>
                </a:lnTo>
                <a:lnTo>
                  <a:pt x="518247" y="248061"/>
                </a:lnTo>
                <a:lnTo>
                  <a:pt x="517213" y="249104"/>
                </a:lnTo>
                <a:lnTo>
                  <a:pt x="515953" y="249545"/>
                </a:lnTo>
                <a:lnTo>
                  <a:pt x="516398" y="250647"/>
                </a:lnTo>
                <a:lnTo>
                  <a:pt x="518617" y="252058"/>
                </a:lnTo>
                <a:lnTo>
                  <a:pt x="517878" y="253307"/>
                </a:lnTo>
                <a:lnTo>
                  <a:pt x="517506" y="255893"/>
                </a:lnTo>
                <a:lnTo>
                  <a:pt x="516473" y="256422"/>
                </a:lnTo>
                <a:lnTo>
                  <a:pt x="515734" y="255672"/>
                </a:lnTo>
                <a:lnTo>
                  <a:pt x="514255" y="255819"/>
                </a:lnTo>
                <a:lnTo>
                  <a:pt x="512114" y="256334"/>
                </a:lnTo>
                <a:lnTo>
                  <a:pt x="511373" y="257450"/>
                </a:lnTo>
                <a:lnTo>
                  <a:pt x="507455" y="258332"/>
                </a:lnTo>
                <a:lnTo>
                  <a:pt x="505091" y="260257"/>
                </a:lnTo>
                <a:lnTo>
                  <a:pt x="503907" y="260404"/>
                </a:lnTo>
                <a:lnTo>
                  <a:pt x="502281" y="262917"/>
                </a:lnTo>
                <a:lnTo>
                  <a:pt x="502355" y="264092"/>
                </a:lnTo>
                <a:lnTo>
                  <a:pt x="503685" y="263946"/>
                </a:lnTo>
                <a:lnTo>
                  <a:pt x="504205" y="263064"/>
                </a:lnTo>
                <a:lnTo>
                  <a:pt x="507232" y="262403"/>
                </a:lnTo>
                <a:lnTo>
                  <a:pt x="508343" y="261962"/>
                </a:lnTo>
                <a:lnTo>
                  <a:pt x="511448" y="263725"/>
                </a:lnTo>
                <a:lnTo>
                  <a:pt x="512039" y="265870"/>
                </a:lnTo>
                <a:lnTo>
                  <a:pt x="511150" y="266547"/>
                </a:lnTo>
                <a:lnTo>
                  <a:pt x="509820" y="266767"/>
                </a:lnTo>
                <a:lnTo>
                  <a:pt x="511299" y="267428"/>
                </a:lnTo>
                <a:lnTo>
                  <a:pt x="511668" y="269059"/>
                </a:lnTo>
                <a:lnTo>
                  <a:pt x="511448" y="270970"/>
                </a:lnTo>
                <a:lnTo>
                  <a:pt x="509895" y="272013"/>
                </a:lnTo>
                <a:lnTo>
                  <a:pt x="509895" y="274085"/>
                </a:lnTo>
                <a:lnTo>
                  <a:pt x="510485" y="274967"/>
                </a:lnTo>
                <a:lnTo>
                  <a:pt x="511668" y="272674"/>
                </a:lnTo>
                <a:lnTo>
                  <a:pt x="513884" y="271866"/>
                </a:lnTo>
                <a:lnTo>
                  <a:pt x="514623" y="270984"/>
                </a:lnTo>
                <a:lnTo>
                  <a:pt x="515806" y="271058"/>
                </a:lnTo>
                <a:lnTo>
                  <a:pt x="514695" y="272380"/>
                </a:lnTo>
                <a:lnTo>
                  <a:pt x="514919" y="275334"/>
                </a:lnTo>
                <a:lnTo>
                  <a:pt x="513737" y="278449"/>
                </a:lnTo>
                <a:lnTo>
                  <a:pt x="513737" y="280286"/>
                </a:lnTo>
                <a:lnTo>
                  <a:pt x="510335" y="282284"/>
                </a:lnTo>
                <a:lnTo>
                  <a:pt x="508710" y="282358"/>
                </a:lnTo>
                <a:lnTo>
                  <a:pt x="508119" y="283313"/>
                </a:lnTo>
                <a:lnTo>
                  <a:pt x="508782" y="284430"/>
                </a:lnTo>
                <a:lnTo>
                  <a:pt x="507895" y="287163"/>
                </a:lnTo>
                <a:lnTo>
                  <a:pt x="506787" y="287457"/>
                </a:lnTo>
                <a:lnTo>
                  <a:pt x="506272" y="286575"/>
                </a:lnTo>
                <a:lnTo>
                  <a:pt x="504943" y="287310"/>
                </a:lnTo>
                <a:lnTo>
                  <a:pt x="505013" y="288192"/>
                </a:lnTo>
                <a:lnTo>
                  <a:pt x="507599" y="289602"/>
                </a:lnTo>
                <a:lnTo>
                  <a:pt x="507086" y="290631"/>
                </a:lnTo>
                <a:lnTo>
                  <a:pt x="505089" y="290778"/>
                </a:lnTo>
                <a:lnTo>
                  <a:pt x="506272" y="292630"/>
                </a:lnTo>
                <a:lnTo>
                  <a:pt x="504056" y="294554"/>
                </a:lnTo>
                <a:lnTo>
                  <a:pt x="503169" y="293658"/>
                </a:lnTo>
                <a:lnTo>
                  <a:pt x="501911" y="294775"/>
                </a:lnTo>
                <a:lnTo>
                  <a:pt x="499992" y="294701"/>
                </a:lnTo>
                <a:lnTo>
                  <a:pt x="497625" y="295804"/>
                </a:lnTo>
                <a:lnTo>
                  <a:pt x="497550" y="297361"/>
                </a:lnTo>
                <a:lnTo>
                  <a:pt x="494743" y="298243"/>
                </a:lnTo>
                <a:lnTo>
                  <a:pt x="492379" y="296612"/>
                </a:lnTo>
                <a:lnTo>
                  <a:pt x="490383" y="297729"/>
                </a:lnTo>
                <a:lnTo>
                  <a:pt x="489052" y="297288"/>
                </a:lnTo>
                <a:lnTo>
                  <a:pt x="488241" y="293291"/>
                </a:lnTo>
                <a:lnTo>
                  <a:pt x="490014" y="290778"/>
                </a:lnTo>
                <a:lnTo>
                  <a:pt x="490160" y="289309"/>
                </a:lnTo>
                <a:lnTo>
                  <a:pt x="486762" y="292556"/>
                </a:lnTo>
                <a:lnTo>
                  <a:pt x="486467" y="294481"/>
                </a:lnTo>
                <a:lnTo>
                  <a:pt x="487944" y="298316"/>
                </a:lnTo>
                <a:lnTo>
                  <a:pt x="488978" y="299345"/>
                </a:lnTo>
                <a:lnTo>
                  <a:pt x="488462" y="301197"/>
                </a:lnTo>
                <a:lnTo>
                  <a:pt x="486095" y="302681"/>
                </a:lnTo>
                <a:lnTo>
                  <a:pt x="485133" y="304826"/>
                </a:lnTo>
                <a:cubicBezTo>
                  <a:pt x="485136" y="304826"/>
                  <a:pt x="482474" y="305634"/>
                  <a:pt x="482401" y="305634"/>
                </a:cubicBezTo>
                <a:lnTo>
                  <a:pt x="482401" y="305634"/>
                </a:lnTo>
                <a:close/>
                <a:moveTo>
                  <a:pt x="516753" y="257935"/>
                </a:moveTo>
                <a:lnTo>
                  <a:pt x="516603" y="258876"/>
                </a:lnTo>
                <a:lnTo>
                  <a:pt x="517602" y="259052"/>
                </a:lnTo>
                <a:lnTo>
                  <a:pt x="518010" y="258053"/>
                </a:lnTo>
                <a:lnTo>
                  <a:pt x="516753" y="257935"/>
                </a:lnTo>
                <a:lnTo>
                  <a:pt x="516753" y="257935"/>
                </a:lnTo>
                <a:close/>
                <a:moveTo>
                  <a:pt x="515268" y="266282"/>
                </a:moveTo>
                <a:lnTo>
                  <a:pt x="516269" y="265988"/>
                </a:lnTo>
                <a:lnTo>
                  <a:pt x="517933" y="263843"/>
                </a:lnTo>
                <a:lnTo>
                  <a:pt x="518156" y="262432"/>
                </a:lnTo>
                <a:lnTo>
                  <a:pt x="517528" y="261536"/>
                </a:lnTo>
                <a:lnTo>
                  <a:pt x="517042" y="259949"/>
                </a:lnTo>
                <a:lnTo>
                  <a:pt x="515637" y="260536"/>
                </a:lnTo>
                <a:lnTo>
                  <a:pt x="515120" y="262138"/>
                </a:lnTo>
                <a:lnTo>
                  <a:pt x="514044" y="262799"/>
                </a:lnTo>
                <a:lnTo>
                  <a:pt x="514268" y="265136"/>
                </a:lnTo>
                <a:lnTo>
                  <a:pt x="515268" y="266282"/>
                </a:lnTo>
                <a:lnTo>
                  <a:pt x="515268" y="266282"/>
                </a:lnTo>
                <a:close/>
                <a:moveTo>
                  <a:pt x="514046" y="270705"/>
                </a:moveTo>
                <a:lnTo>
                  <a:pt x="514975" y="270000"/>
                </a:lnTo>
                <a:lnTo>
                  <a:pt x="515937" y="267472"/>
                </a:lnTo>
                <a:lnTo>
                  <a:pt x="514421" y="267546"/>
                </a:lnTo>
                <a:lnTo>
                  <a:pt x="512936" y="268809"/>
                </a:lnTo>
                <a:lnTo>
                  <a:pt x="512788" y="270147"/>
                </a:lnTo>
                <a:lnTo>
                  <a:pt x="514046" y="270705"/>
                </a:lnTo>
                <a:lnTo>
                  <a:pt x="514046" y="270705"/>
                </a:lnTo>
                <a:close/>
                <a:moveTo>
                  <a:pt x="435742" y="226827"/>
                </a:moveTo>
                <a:lnTo>
                  <a:pt x="435813" y="228046"/>
                </a:lnTo>
                <a:lnTo>
                  <a:pt x="436408" y="228678"/>
                </a:lnTo>
                <a:lnTo>
                  <a:pt x="437631" y="228164"/>
                </a:lnTo>
                <a:lnTo>
                  <a:pt x="439074" y="228752"/>
                </a:lnTo>
                <a:lnTo>
                  <a:pt x="439776" y="227973"/>
                </a:lnTo>
                <a:lnTo>
                  <a:pt x="438924" y="226783"/>
                </a:lnTo>
                <a:lnTo>
                  <a:pt x="436521" y="226386"/>
                </a:lnTo>
                <a:lnTo>
                  <a:pt x="435742" y="226827"/>
                </a:lnTo>
                <a:lnTo>
                  <a:pt x="435742" y="226827"/>
                </a:lnTo>
                <a:close/>
                <a:moveTo>
                  <a:pt x="448922" y="252425"/>
                </a:moveTo>
                <a:lnTo>
                  <a:pt x="447445" y="250573"/>
                </a:lnTo>
                <a:lnTo>
                  <a:pt x="447225" y="246371"/>
                </a:lnTo>
                <a:lnTo>
                  <a:pt x="446039" y="244299"/>
                </a:lnTo>
                <a:lnTo>
                  <a:pt x="446039" y="242668"/>
                </a:lnTo>
                <a:lnTo>
                  <a:pt x="446412" y="241566"/>
                </a:lnTo>
                <a:lnTo>
                  <a:pt x="445820" y="239200"/>
                </a:lnTo>
                <a:lnTo>
                  <a:pt x="445820" y="236834"/>
                </a:lnTo>
                <a:lnTo>
                  <a:pt x="444195" y="234468"/>
                </a:lnTo>
                <a:lnTo>
                  <a:pt x="442420" y="232910"/>
                </a:lnTo>
                <a:lnTo>
                  <a:pt x="442493" y="231808"/>
                </a:lnTo>
                <a:lnTo>
                  <a:pt x="445673" y="229296"/>
                </a:lnTo>
                <a:lnTo>
                  <a:pt x="447226" y="228708"/>
                </a:lnTo>
                <a:lnTo>
                  <a:pt x="449145" y="226856"/>
                </a:lnTo>
                <a:lnTo>
                  <a:pt x="451882" y="226562"/>
                </a:lnTo>
                <a:lnTo>
                  <a:pt x="453430" y="227811"/>
                </a:lnTo>
                <a:lnTo>
                  <a:pt x="454837" y="227885"/>
                </a:lnTo>
                <a:lnTo>
                  <a:pt x="456610" y="229075"/>
                </a:lnTo>
                <a:lnTo>
                  <a:pt x="457793" y="228708"/>
                </a:lnTo>
                <a:lnTo>
                  <a:pt x="459789" y="229516"/>
                </a:lnTo>
                <a:lnTo>
                  <a:pt x="460970" y="229149"/>
                </a:lnTo>
                <a:lnTo>
                  <a:pt x="462448" y="229222"/>
                </a:lnTo>
                <a:lnTo>
                  <a:pt x="464297" y="231808"/>
                </a:lnTo>
                <a:lnTo>
                  <a:pt x="464222" y="233293"/>
                </a:lnTo>
                <a:lnTo>
                  <a:pt x="463708" y="234174"/>
                </a:lnTo>
                <a:lnTo>
                  <a:pt x="464889" y="236246"/>
                </a:lnTo>
                <a:lnTo>
                  <a:pt x="464889" y="237495"/>
                </a:lnTo>
                <a:lnTo>
                  <a:pt x="464002" y="238303"/>
                </a:lnTo>
                <a:lnTo>
                  <a:pt x="463930" y="239861"/>
                </a:lnTo>
                <a:lnTo>
                  <a:pt x="461562" y="242227"/>
                </a:lnTo>
                <a:lnTo>
                  <a:pt x="460529" y="242227"/>
                </a:lnTo>
                <a:lnTo>
                  <a:pt x="457645" y="244960"/>
                </a:lnTo>
                <a:lnTo>
                  <a:pt x="455059" y="246591"/>
                </a:lnTo>
                <a:lnTo>
                  <a:pt x="452694" y="249471"/>
                </a:lnTo>
                <a:lnTo>
                  <a:pt x="450774" y="249471"/>
                </a:lnTo>
                <a:lnTo>
                  <a:pt x="449516" y="250353"/>
                </a:lnTo>
                <a:lnTo>
                  <a:pt x="449664" y="251837"/>
                </a:lnTo>
                <a:lnTo>
                  <a:pt x="448922" y="252425"/>
                </a:lnTo>
                <a:lnTo>
                  <a:pt x="448922" y="252425"/>
                </a:lnTo>
                <a:close/>
                <a:moveTo>
                  <a:pt x="522567" y="294496"/>
                </a:moveTo>
                <a:lnTo>
                  <a:pt x="519459" y="291836"/>
                </a:lnTo>
                <a:lnTo>
                  <a:pt x="517980" y="292424"/>
                </a:lnTo>
                <a:lnTo>
                  <a:pt x="514428" y="291983"/>
                </a:lnTo>
                <a:lnTo>
                  <a:pt x="515808" y="289823"/>
                </a:lnTo>
                <a:lnTo>
                  <a:pt x="517433" y="289088"/>
                </a:lnTo>
                <a:lnTo>
                  <a:pt x="518616" y="289602"/>
                </a:lnTo>
                <a:lnTo>
                  <a:pt x="519280" y="288927"/>
                </a:lnTo>
                <a:lnTo>
                  <a:pt x="518986" y="288045"/>
                </a:lnTo>
                <a:lnTo>
                  <a:pt x="517213" y="288118"/>
                </a:lnTo>
                <a:lnTo>
                  <a:pt x="516695" y="287383"/>
                </a:lnTo>
                <a:lnTo>
                  <a:pt x="519211" y="283974"/>
                </a:lnTo>
                <a:lnTo>
                  <a:pt x="520319" y="280580"/>
                </a:lnTo>
                <a:lnTo>
                  <a:pt x="520244" y="278728"/>
                </a:lnTo>
                <a:lnTo>
                  <a:pt x="521277" y="278141"/>
                </a:lnTo>
                <a:lnTo>
                  <a:pt x="521277" y="276965"/>
                </a:lnTo>
                <a:lnTo>
                  <a:pt x="519653" y="275701"/>
                </a:lnTo>
                <a:lnTo>
                  <a:pt x="520688" y="274305"/>
                </a:lnTo>
                <a:lnTo>
                  <a:pt x="520763" y="271939"/>
                </a:lnTo>
                <a:lnTo>
                  <a:pt x="522607" y="267796"/>
                </a:lnTo>
                <a:lnTo>
                  <a:pt x="524012" y="266840"/>
                </a:lnTo>
                <a:lnTo>
                  <a:pt x="524012" y="264989"/>
                </a:lnTo>
                <a:lnTo>
                  <a:pt x="525713" y="263725"/>
                </a:lnTo>
                <a:lnTo>
                  <a:pt x="526673" y="261594"/>
                </a:lnTo>
                <a:lnTo>
                  <a:pt x="527339" y="260257"/>
                </a:lnTo>
                <a:lnTo>
                  <a:pt x="527631" y="258038"/>
                </a:lnTo>
                <a:lnTo>
                  <a:pt x="530219" y="255232"/>
                </a:lnTo>
                <a:lnTo>
                  <a:pt x="530812" y="252425"/>
                </a:lnTo>
                <a:lnTo>
                  <a:pt x="532511" y="252131"/>
                </a:lnTo>
                <a:lnTo>
                  <a:pt x="532733" y="250794"/>
                </a:lnTo>
                <a:lnTo>
                  <a:pt x="532217" y="249986"/>
                </a:lnTo>
                <a:lnTo>
                  <a:pt x="533696" y="247473"/>
                </a:lnTo>
                <a:lnTo>
                  <a:pt x="534952" y="247914"/>
                </a:lnTo>
                <a:lnTo>
                  <a:pt x="536577" y="250353"/>
                </a:lnTo>
                <a:lnTo>
                  <a:pt x="537094" y="252278"/>
                </a:lnTo>
                <a:lnTo>
                  <a:pt x="539238" y="252498"/>
                </a:lnTo>
                <a:lnTo>
                  <a:pt x="538870" y="250279"/>
                </a:lnTo>
                <a:lnTo>
                  <a:pt x="537316" y="248516"/>
                </a:lnTo>
                <a:lnTo>
                  <a:pt x="537613" y="247620"/>
                </a:lnTo>
                <a:lnTo>
                  <a:pt x="539090" y="247106"/>
                </a:lnTo>
                <a:lnTo>
                  <a:pt x="537465" y="245107"/>
                </a:lnTo>
                <a:lnTo>
                  <a:pt x="539238" y="242300"/>
                </a:lnTo>
                <a:lnTo>
                  <a:pt x="543747" y="241272"/>
                </a:lnTo>
                <a:lnTo>
                  <a:pt x="546777" y="241345"/>
                </a:lnTo>
                <a:lnTo>
                  <a:pt x="548475" y="240743"/>
                </a:lnTo>
                <a:lnTo>
                  <a:pt x="549438" y="241492"/>
                </a:lnTo>
                <a:lnTo>
                  <a:pt x="551285" y="241272"/>
                </a:lnTo>
                <a:lnTo>
                  <a:pt x="551802" y="242741"/>
                </a:lnTo>
                <a:lnTo>
                  <a:pt x="553209" y="241566"/>
                </a:lnTo>
                <a:lnTo>
                  <a:pt x="555795" y="241639"/>
                </a:lnTo>
                <a:lnTo>
                  <a:pt x="557123" y="243931"/>
                </a:lnTo>
                <a:lnTo>
                  <a:pt x="559119" y="244519"/>
                </a:lnTo>
                <a:lnTo>
                  <a:pt x="559564" y="245034"/>
                </a:lnTo>
                <a:lnTo>
                  <a:pt x="560524" y="245034"/>
                </a:lnTo>
                <a:lnTo>
                  <a:pt x="561632" y="246958"/>
                </a:lnTo>
                <a:lnTo>
                  <a:pt x="561410" y="248575"/>
                </a:lnTo>
                <a:lnTo>
                  <a:pt x="562221" y="249251"/>
                </a:lnTo>
                <a:lnTo>
                  <a:pt x="563626" y="248575"/>
                </a:lnTo>
                <a:lnTo>
                  <a:pt x="566507" y="248869"/>
                </a:lnTo>
                <a:lnTo>
                  <a:pt x="571165" y="249471"/>
                </a:lnTo>
                <a:lnTo>
                  <a:pt x="573897" y="251161"/>
                </a:lnTo>
                <a:lnTo>
                  <a:pt x="573972" y="252792"/>
                </a:lnTo>
                <a:lnTo>
                  <a:pt x="575229" y="253674"/>
                </a:lnTo>
                <a:lnTo>
                  <a:pt x="575746" y="255305"/>
                </a:lnTo>
                <a:lnTo>
                  <a:pt x="574935" y="254791"/>
                </a:lnTo>
                <a:lnTo>
                  <a:pt x="574049" y="254938"/>
                </a:lnTo>
                <a:lnTo>
                  <a:pt x="573086" y="257230"/>
                </a:lnTo>
                <a:lnTo>
                  <a:pt x="570128" y="259963"/>
                </a:lnTo>
                <a:lnTo>
                  <a:pt x="568578" y="262182"/>
                </a:lnTo>
                <a:lnTo>
                  <a:pt x="566804" y="262697"/>
                </a:lnTo>
                <a:lnTo>
                  <a:pt x="566804" y="263505"/>
                </a:lnTo>
                <a:lnTo>
                  <a:pt x="562593" y="266767"/>
                </a:lnTo>
                <a:lnTo>
                  <a:pt x="560450" y="269720"/>
                </a:lnTo>
                <a:lnTo>
                  <a:pt x="558159" y="269720"/>
                </a:lnTo>
                <a:lnTo>
                  <a:pt x="557862" y="270676"/>
                </a:lnTo>
                <a:lnTo>
                  <a:pt x="558602" y="271337"/>
                </a:lnTo>
                <a:lnTo>
                  <a:pt x="557569" y="272821"/>
                </a:lnTo>
                <a:lnTo>
                  <a:pt x="554464" y="275113"/>
                </a:lnTo>
                <a:lnTo>
                  <a:pt x="551948" y="277700"/>
                </a:lnTo>
                <a:lnTo>
                  <a:pt x="548257" y="280139"/>
                </a:lnTo>
                <a:lnTo>
                  <a:pt x="545891" y="281241"/>
                </a:lnTo>
                <a:lnTo>
                  <a:pt x="544672" y="280639"/>
                </a:lnTo>
                <a:lnTo>
                  <a:pt x="544264" y="279713"/>
                </a:lnTo>
                <a:lnTo>
                  <a:pt x="542969" y="279889"/>
                </a:lnTo>
                <a:lnTo>
                  <a:pt x="540266" y="277714"/>
                </a:lnTo>
                <a:lnTo>
                  <a:pt x="539969" y="275966"/>
                </a:lnTo>
                <a:lnTo>
                  <a:pt x="538526" y="275290"/>
                </a:lnTo>
                <a:lnTo>
                  <a:pt x="537083" y="276113"/>
                </a:lnTo>
                <a:lnTo>
                  <a:pt x="535119" y="275598"/>
                </a:lnTo>
                <a:lnTo>
                  <a:pt x="533419" y="275672"/>
                </a:lnTo>
                <a:lnTo>
                  <a:pt x="531973" y="274820"/>
                </a:lnTo>
                <a:lnTo>
                  <a:pt x="530419" y="274776"/>
                </a:lnTo>
                <a:lnTo>
                  <a:pt x="530159" y="276039"/>
                </a:lnTo>
                <a:lnTo>
                  <a:pt x="530973" y="277009"/>
                </a:lnTo>
                <a:lnTo>
                  <a:pt x="534862" y="277185"/>
                </a:lnTo>
                <a:lnTo>
                  <a:pt x="534194" y="278670"/>
                </a:lnTo>
                <a:lnTo>
                  <a:pt x="532787" y="280198"/>
                </a:lnTo>
                <a:lnTo>
                  <a:pt x="533862" y="281271"/>
                </a:lnTo>
                <a:lnTo>
                  <a:pt x="533973" y="283490"/>
                </a:lnTo>
                <a:lnTo>
                  <a:pt x="533009" y="285341"/>
                </a:lnTo>
                <a:lnTo>
                  <a:pt x="531678" y="286237"/>
                </a:lnTo>
                <a:lnTo>
                  <a:pt x="530529" y="287531"/>
                </a:lnTo>
                <a:lnTo>
                  <a:pt x="528495" y="287501"/>
                </a:lnTo>
                <a:lnTo>
                  <a:pt x="527237" y="288530"/>
                </a:lnTo>
                <a:lnTo>
                  <a:pt x="526272" y="290499"/>
                </a:lnTo>
                <a:lnTo>
                  <a:pt x="524754" y="291983"/>
                </a:lnTo>
                <a:lnTo>
                  <a:pt x="523274" y="291880"/>
                </a:lnTo>
                <a:lnTo>
                  <a:pt x="523162" y="293732"/>
                </a:lnTo>
                <a:cubicBezTo>
                  <a:pt x="523155" y="293732"/>
                  <a:pt x="522526" y="294466"/>
                  <a:pt x="522567" y="294496"/>
                </a:cubicBezTo>
                <a:lnTo>
                  <a:pt x="522567" y="294496"/>
                </a:lnTo>
                <a:close/>
                <a:moveTo>
                  <a:pt x="648759" y="303048"/>
                </a:moveTo>
                <a:lnTo>
                  <a:pt x="646026" y="301637"/>
                </a:lnTo>
                <a:lnTo>
                  <a:pt x="643882" y="301050"/>
                </a:lnTo>
                <a:lnTo>
                  <a:pt x="642995" y="298610"/>
                </a:lnTo>
                <a:lnTo>
                  <a:pt x="641738" y="297949"/>
                </a:lnTo>
                <a:lnTo>
                  <a:pt x="640851" y="296024"/>
                </a:lnTo>
                <a:lnTo>
                  <a:pt x="641515" y="293438"/>
                </a:lnTo>
                <a:lnTo>
                  <a:pt x="643587" y="292189"/>
                </a:lnTo>
                <a:lnTo>
                  <a:pt x="643363" y="290631"/>
                </a:lnTo>
                <a:lnTo>
                  <a:pt x="644471" y="289235"/>
                </a:lnTo>
                <a:lnTo>
                  <a:pt x="644102" y="287604"/>
                </a:lnTo>
                <a:lnTo>
                  <a:pt x="642329" y="287310"/>
                </a:lnTo>
                <a:lnTo>
                  <a:pt x="640410" y="285752"/>
                </a:lnTo>
                <a:lnTo>
                  <a:pt x="642329" y="281535"/>
                </a:lnTo>
                <a:lnTo>
                  <a:pt x="643659" y="281770"/>
                </a:lnTo>
                <a:lnTo>
                  <a:pt x="644251" y="280433"/>
                </a:lnTo>
                <a:lnTo>
                  <a:pt x="643882" y="278508"/>
                </a:lnTo>
                <a:lnTo>
                  <a:pt x="645065" y="277039"/>
                </a:lnTo>
                <a:lnTo>
                  <a:pt x="645731" y="274291"/>
                </a:lnTo>
                <a:lnTo>
                  <a:pt x="647504" y="273629"/>
                </a:lnTo>
                <a:lnTo>
                  <a:pt x="648834" y="274893"/>
                </a:lnTo>
                <a:lnTo>
                  <a:pt x="649278" y="276583"/>
                </a:lnTo>
                <a:lnTo>
                  <a:pt x="653193" y="277920"/>
                </a:lnTo>
                <a:lnTo>
                  <a:pt x="654672" y="279463"/>
                </a:lnTo>
                <a:lnTo>
                  <a:pt x="656962" y="280066"/>
                </a:lnTo>
                <a:lnTo>
                  <a:pt x="657776" y="279257"/>
                </a:lnTo>
                <a:lnTo>
                  <a:pt x="661472" y="280506"/>
                </a:lnTo>
                <a:lnTo>
                  <a:pt x="664424" y="280433"/>
                </a:lnTo>
                <a:lnTo>
                  <a:pt x="665683" y="281388"/>
                </a:lnTo>
                <a:lnTo>
                  <a:pt x="666200" y="283240"/>
                </a:lnTo>
                <a:lnTo>
                  <a:pt x="669080" y="285018"/>
                </a:lnTo>
                <a:lnTo>
                  <a:pt x="670044" y="287090"/>
                </a:lnTo>
                <a:lnTo>
                  <a:pt x="669230" y="289309"/>
                </a:lnTo>
                <a:lnTo>
                  <a:pt x="669379" y="290558"/>
                </a:lnTo>
                <a:lnTo>
                  <a:pt x="671077" y="291821"/>
                </a:lnTo>
                <a:lnTo>
                  <a:pt x="670632" y="292923"/>
                </a:lnTo>
                <a:lnTo>
                  <a:pt x="671077" y="294701"/>
                </a:lnTo>
                <a:lnTo>
                  <a:pt x="670929" y="295951"/>
                </a:lnTo>
                <a:lnTo>
                  <a:pt x="671965" y="298243"/>
                </a:lnTo>
                <a:lnTo>
                  <a:pt x="671596" y="299727"/>
                </a:lnTo>
                <a:lnTo>
                  <a:pt x="670634" y="301123"/>
                </a:lnTo>
                <a:lnTo>
                  <a:pt x="673149" y="301858"/>
                </a:lnTo>
                <a:lnTo>
                  <a:pt x="673149" y="302901"/>
                </a:lnTo>
                <a:lnTo>
                  <a:pt x="671892" y="303856"/>
                </a:lnTo>
                <a:lnTo>
                  <a:pt x="671227" y="304973"/>
                </a:lnTo>
                <a:lnTo>
                  <a:pt x="667383" y="304165"/>
                </a:lnTo>
                <a:lnTo>
                  <a:pt x="666795" y="303415"/>
                </a:lnTo>
                <a:lnTo>
                  <a:pt x="663025" y="302534"/>
                </a:lnTo>
                <a:lnTo>
                  <a:pt x="661842" y="301491"/>
                </a:lnTo>
                <a:lnTo>
                  <a:pt x="659181" y="300976"/>
                </a:lnTo>
                <a:lnTo>
                  <a:pt x="658148" y="300976"/>
                </a:lnTo>
                <a:lnTo>
                  <a:pt x="656522" y="299948"/>
                </a:lnTo>
                <a:lnTo>
                  <a:pt x="653641" y="300829"/>
                </a:lnTo>
                <a:lnTo>
                  <a:pt x="651867" y="300976"/>
                </a:lnTo>
                <a:lnTo>
                  <a:pt x="649872" y="302828"/>
                </a:lnTo>
                <a:lnTo>
                  <a:pt x="648759" y="303048"/>
                </a:lnTo>
                <a:lnTo>
                  <a:pt x="648759" y="303048"/>
                </a:lnTo>
                <a:close/>
                <a:moveTo>
                  <a:pt x="637006" y="306296"/>
                </a:moveTo>
                <a:lnTo>
                  <a:pt x="636824" y="304224"/>
                </a:lnTo>
                <a:lnTo>
                  <a:pt x="637563" y="303151"/>
                </a:lnTo>
                <a:lnTo>
                  <a:pt x="638192" y="304033"/>
                </a:lnTo>
                <a:lnTo>
                  <a:pt x="638192" y="305296"/>
                </a:lnTo>
                <a:lnTo>
                  <a:pt x="637006" y="306296"/>
                </a:lnTo>
                <a:lnTo>
                  <a:pt x="637006" y="306296"/>
                </a:lnTo>
                <a:close/>
                <a:moveTo>
                  <a:pt x="640079" y="308118"/>
                </a:moveTo>
                <a:lnTo>
                  <a:pt x="639338" y="306825"/>
                </a:lnTo>
                <a:lnTo>
                  <a:pt x="640154" y="306075"/>
                </a:lnTo>
                <a:lnTo>
                  <a:pt x="640893" y="306193"/>
                </a:lnTo>
                <a:lnTo>
                  <a:pt x="641153" y="307603"/>
                </a:lnTo>
                <a:lnTo>
                  <a:pt x="640079" y="308118"/>
                </a:lnTo>
                <a:lnTo>
                  <a:pt x="640079" y="308118"/>
                </a:lnTo>
                <a:close/>
                <a:moveTo>
                  <a:pt x="645412" y="308118"/>
                </a:moveTo>
                <a:lnTo>
                  <a:pt x="644003" y="307706"/>
                </a:lnTo>
                <a:lnTo>
                  <a:pt x="643781" y="306516"/>
                </a:lnTo>
                <a:lnTo>
                  <a:pt x="644670" y="306340"/>
                </a:lnTo>
                <a:lnTo>
                  <a:pt x="646076" y="307486"/>
                </a:lnTo>
                <a:lnTo>
                  <a:pt x="645412" y="308118"/>
                </a:lnTo>
                <a:lnTo>
                  <a:pt x="645412" y="308118"/>
                </a:lnTo>
                <a:close/>
                <a:moveTo>
                  <a:pt x="518196" y="351585"/>
                </a:moveTo>
                <a:lnTo>
                  <a:pt x="517712" y="350659"/>
                </a:lnTo>
                <a:lnTo>
                  <a:pt x="518453" y="349689"/>
                </a:lnTo>
                <a:lnTo>
                  <a:pt x="519787" y="349689"/>
                </a:lnTo>
                <a:lnTo>
                  <a:pt x="520561" y="350203"/>
                </a:lnTo>
                <a:lnTo>
                  <a:pt x="520081" y="351203"/>
                </a:lnTo>
                <a:lnTo>
                  <a:pt x="519230" y="351247"/>
                </a:lnTo>
                <a:lnTo>
                  <a:pt x="518196" y="351585"/>
                </a:lnTo>
                <a:lnTo>
                  <a:pt x="518196" y="351585"/>
                </a:lnTo>
                <a:close/>
                <a:moveTo>
                  <a:pt x="524301" y="361929"/>
                </a:moveTo>
                <a:lnTo>
                  <a:pt x="524450" y="364413"/>
                </a:lnTo>
                <a:lnTo>
                  <a:pt x="525599" y="363370"/>
                </a:lnTo>
                <a:lnTo>
                  <a:pt x="526116" y="363296"/>
                </a:lnTo>
                <a:lnTo>
                  <a:pt x="526190" y="361665"/>
                </a:lnTo>
                <a:lnTo>
                  <a:pt x="525301" y="361004"/>
                </a:lnTo>
                <a:lnTo>
                  <a:pt x="524301" y="361929"/>
                </a:lnTo>
                <a:lnTo>
                  <a:pt x="524301" y="361929"/>
                </a:lnTo>
                <a:close/>
                <a:moveTo>
                  <a:pt x="522414" y="362003"/>
                </a:moveTo>
                <a:lnTo>
                  <a:pt x="521787" y="363370"/>
                </a:lnTo>
                <a:lnTo>
                  <a:pt x="522676" y="364413"/>
                </a:lnTo>
                <a:lnTo>
                  <a:pt x="522635" y="365383"/>
                </a:lnTo>
                <a:lnTo>
                  <a:pt x="523155" y="365971"/>
                </a:lnTo>
                <a:lnTo>
                  <a:pt x="523675" y="365148"/>
                </a:lnTo>
                <a:lnTo>
                  <a:pt x="523564" y="362415"/>
                </a:lnTo>
                <a:lnTo>
                  <a:pt x="522895" y="361592"/>
                </a:lnTo>
                <a:lnTo>
                  <a:pt x="522414" y="362003"/>
                </a:lnTo>
                <a:lnTo>
                  <a:pt x="522414" y="362003"/>
                </a:lnTo>
                <a:close/>
                <a:moveTo>
                  <a:pt x="561846" y="354950"/>
                </a:moveTo>
                <a:lnTo>
                  <a:pt x="561292" y="354024"/>
                </a:lnTo>
                <a:lnTo>
                  <a:pt x="559812" y="353995"/>
                </a:lnTo>
                <a:lnTo>
                  <a:pt x="558663" y="352804"/>
                </a:lnTo>
                <a:lnTo>
                  <a:pt x="558255" y="353657"/>
                </a:lnTo>
                <a:lnTo>
                  <a:pt x="556997" y="353363"/>
                </a:lnTo>
                <a:lnTo>
                  <a:pt x="556923" y="351570"/>
                </a:lnTo>
                <a:lnTo>
                  <a:pt x="556070" y="350953"/>
                </a:lnTo>
                <a:lnTo>
                  <a:pt x="558145" y="350424"/>
                </a:lnTo>
                <a:lnTo>
                  <a:pt x="558513" y="349792"/>
                </a:lnTo>
                <a:lnTo>
                  <a:pt x="560143" y="349909"/>
                </a:lnTo>
                <a:lnTo>
                  <a:pt x="561251" y="351423"/>
                </a:lnTo>
                <a:lnTo>
                  <a:pt x="563399" y="351805"/>
                </a:lnTo>
                <a:lnTo>
                  <a:pt x="563731" y="353466"/>
                </a:lnTo>
                <a:lnTo>
                  <a:pt x="563103" y="354656"/>
                </a:lnTo>
                <a:cubicBezTo>
                  <a:pt x="563104" y="354656"/>
                  <a:pt x="561770" y="354950"/>
                  <a:pt x="561846" y="354950"/>
                </a:cubicBezTo>
                <a:lnTo>
                  <a:pt x="561846" y="354950"/>
                </a:lnTo>
                <a:close/>
                <a:moveTo>
                  <a:pt x="584245" y="363928"/>
                </a:moveTo>
                <a:lnTo>
                  <a:pt x="582952" y="363855"/>
                </a:lnTo>
                <a:lnTo>
                  <a:pt x="582100" y="361856"/>
                </a:lnTo>
                <a:lnTo>
                  <a:pt x="583283" y="362326"/>
                </a:lnTo>
                <a:lnTo>
                  <a:pt x="584469" y="362326"/>
                </a:lnTo>
                <a:lnTo>
                  <a:pt x="584802" y="363443"/>
                </a:lnTo>
                <a:lnTo>
                  <a:pt x="584245" y="363928"/>
                </a:lnTo>
                <a:lnTo>
                  <a:pt x="584245" y="363928"/>
                </a:lnTo>
                <a:close/>
                <a:moveTo>
                  <a:pt x="586577" y="364178"/>
                </a:moveTo>
                <a:lnTo>
                  <a:pt x="588135" y="364663"/>
                </a:lnTo>
                <a:lnTo>
                  <a:pt x="587506" y="363590"/>
                </a:lnTo>
                <a:lnTo>
                  <a:pt x="586577" y="364178"/>
                </a:lnTo>
                <a:lnTo>
                  <a:pt x="586577" y="364178"/>
                </a:lnTo>
                <a:close/>
                <a:moveTo>
                  <a:pt x="589911" y="365221"/>
                </a:moveTo>
                <a:lnTo>
                  <a:pt x="591169" y="365412"/>
                </a:lnTo>
                <a:lnTo>
                  <a:pt x="591986" y="366191"/>
                </a:lnTo>
                <a:lnTo>
                  <a:pt x="593094" y="366000"/>
                </a:lnTo>
                <a:lnTo>
                  <a:pt x="593058" y="365118"/>
                </a:lnTo>
                <a:lnTo>
                  <a:pt x="591503" y="364266"/>
                </a:lnTo>
                <a:lnTo>
                  <a:pt x="591319" y="363737"/>
                </a:lnTo>
                <a:lnTo>
                  <a:pt x="589725" y="363737"/>
                </a:lnTo>
                <a:lnTo>
                  <a:pt x="589321" y="364707"/>
                </a:lnTo>
                <a:lnTo>
                  <a:pt x="589911" y="365221"/>
                </a:lnTo>
                <a:lnTo>
                  <a:pt x="589911" y="365221"/>
                </a:lnTo>
                <a:close/>
                <a:moveTo>
                  <a:pt x="613568" y="397226"/>
                </a:moveTo>
                <a:lnTo>
                  <a:pt x="613568" y="396198"/>
                </a:lnTo>
                <a:lnTo>
                  <a:pt x="614346" y="395228"/>
                </a:lnTo>
                <a:lnTo>
                  <a:pt x="613831" y="393303"/>
                </a:lnTo>
                <a:lnTo>
                  <a:pt x="614791" y="393670"/>
                </a:lnTo>
                <a:lnTo>
                  <a:pt x="615903" y="394478"/>
                </a:lnTo>
                <a:lnTo>
                  <a:pt x="615423" y="395742"/>
                </a:lnTo>
                <a:lnTo>
                  <a:pt x="615200" y="397109"/>
                </a:lnTo>
                <a:lnTo>
                  <a:pt x="613568" y="397226"/>
                </a:lnTo>
                <a:lnTo>
                  <a:pt x="613568" y="397226"/>
                </a:lnTo>
                <a:close/>
                <a:moveTo>
                  <a:pt x="611682" y="403457"/>
                </a:moveTo>
                <a:lnTo>
                  <a:pt x="610942" y="401047"/>
                </a:lnTo>
                <a:lnTo>
                  <a:pt x="611793" y="399489"/>
                </a:lnTo>
                <a:lnTo>
                  <a:pt x="612387" y="399901"/>
                </a:lnTo>
                <a:lnTo>
                  <a:pt x="614090" y="400048"/>
                </a:lnTo>
                <a:lnTo>
                  <a:pt x="614049" y="401341"/>
                </a:lnTo>
                <a:lnTo>
                  <a:pt x="612535" y="401635"/>
                </a:lnTo>
                <a:lnTo>
                  <a:pt x="612352" y="402972"/>
                </a:lnTo>
                <a:lnTo>
                  <a:pt x="611682" y="403457"/>
                </a:lnTo>
                <a:lnTo>
                  <a:pt x="611682" y="403457"/>
                </a:lnTo>
                <a:close/>
                <a:moveTo>
                  <a:pt x="597447" y="372466"/>
                </a:moveTo>
                <a:lnTo>
                  <a:pt x="596761" y="371569"/>
                </a:lnTo>
                <a:lnTo>
                  <a:pt x="597686" y="371746"/>
                </a:lnTo>
                <a:lnTo>
                  <a:pt x="597447" y="372466"/>
                </a:lnTo>
                <a:lnTo>
                  <a:pt x="597447" y="372466"/>
                </a:lnTo>
                <a:close/>
                <a:moveTo>
                  <a:pt x="594576" y="372789"/>
                </a:moveTo>
                <a:lnTo>
                  <a:pt x="593613" y="371011"/>
                </a:lnTo>
                <a:lnTo>
                  <a:pt x="594687" y="371569"/>
                </a:lnTo>
                <a:lnTo>
                  <a:pt x="594908" y="372304"/>
                </a:lnTo>
                <a:lnTo>
                  <a:pt x="594576" y="372789"/>
                </a:lnTo>
                <a:lnTo>
                  <a:pt x="594576" y="372789"/>
                </a:lnTo>
                <a:close/>
                <a:moveTo>
                  <a:pt x="595169" y="374200"/>
                </a:moveTo>
                <a:lnTo>
                  <a:pt x="595872" y="375125"/>
                </a:lnTo>
                <a:lnTo>
                  <a:pt x="596946" y="374978"/>
                </a:lnTo>
                <a:lnTo>
                  <a:pt x="598243" y="375537"/>
                </a:lnTo>
                <a:lnTo>
                  <a:pt x="598355" y="374391"/>
                </a:lnTo>
                <a:lnTo>
                  <a:pt x="597243" y="373641"/>
                </a:lnTo>
                <a:lnTo>
                  <a:pt x="595648" y="373715"/>
                </a:lnTo>
                <a:lnTo>
                  <a:pt x="595169" y="374200"/>
                </a:lnTo>
                <a:lnTo>
                  <a:pt x="595169" y="374200"/>
                </a:lnTo>
                <a:close/>
                <a:moveTo>
                  <a:pt x="608424" y="368821"/>
                </a:moveTo>
                <a:lnTo>
                  <a:pt x="609905" y="369159"/>
                </a:lnTo>
                <a:lnTo>
                  <a:pt x="610311" y="370188"/>
                </a:lnTo>
                <a:lnTo>
                  <a:pt x="610831" y="370864"/>
                </a:lnTo>
                <a:lnTo>
                  <a:pt x="610571" y="371746"/>
                </a:lnTo>
                <a:lnTo>
                  <a:pt x="611051" y="372716"/>
                </a:lnTo>
                <a:lnTo>
                  <a:pt x="612200" y="372275"/>
                </a:lnTo>
                <a:lnTo>
                  <a:pt x="612349" y="370893"/>
                </a:lnTo>
                <a:lnTo>
                  <a:pt x="613607" y="371422"/>
                </a:lnTo>
                <a:lnTo>
                  <a:pt x="615160" y="371040"/>
                </a:lnTo>
                <a:lnTo>
                  <a:pt x="615903" y="371231"/>
                </a:lnTo>
                <a:lnTo>
                  <a:pt x="617014" y="370115"/>
                </a:lnTo>
                <a:lnTo>
                  <a:pt x="616050" y="368777"/>
                </a:lnTo>
                <a:lnTo>
                  <a:pt x="613499" y="368337"/>
                </a:lnTo>
                <a:lnTo>
                  <a:pt x="612015" y="366926"/>
                </a:lnTo>
                <a:lnTo>
                  <a:pt x="610202" y="366632"/>
                </a:lnTo>
                <a:lnTo>
                  <a:pt x="610015" y="367705"/>
                </a:lnTo>
                <a:cubicBezTo>
                  <a:pt x="610014" y="367705"/>
                  <a:pt x="608386" y="368748"/>
                  <a:pt x="608424" y="368821"/>
                </a:cubicBezTo>
                <a:lnTo>
                  <a:pt x="608424" y="368821"/>
                </a:lnTo>
                <a:close/>
                <a:moveTo>
                  <a:pt x="631527" y="367234"/>
                </a:moveTo>
                <a:lnTo>
                  <a:pt x="631860" y="365897"/>
                </a:lnTo>
                <a:lnTo>
                  <a:pt x="632860" y="365486"/>
                </a:lnTo>
                <a:lnTo>
                  <a:pt x="632344" y="366970"/>
                </a:lnTo>
                <a:lnTo>
                  <a:pt x="631527" y="367234"/>
                </a:lnTo>
                <a:lnTo>
                  <a:pt x="631527" y="367234"/>
                </a:lnTo>
                <a:close/>
                <a:moveTo>
                  <a:pt x="623492" y="376683"/>
                </a:moveTo>
                <a:lnTo>
                  <a:pt x="624750" y="375390"/>
                </a:lnTo>
                <a:lnTo>
                  <a:pt x="625824" y="373568"/>
                </a:lnTo>
                <a:lnTo>
                  <a:pt x="627306" y="373612"/>
                </a:lnTo>
                <a:lnTo>
                  <a:pt x="628157" y="372275"/>
                </a:lnTo>
                <a:lnTo>
                  <a:pt x="628901" y="372157"/>
                </a:lnTo>
                <a:lnTo>
                  <a:pt x="629712" y="373230"/>
                </a:lnTo>
                <a:lnTo>
                  <a:pt x="629567" y="374156"/>
                </a:lnTo>
                <a:lnTo>
                  <a:pt x="627603" y="375052"/>
                </a:lnTo>
                <a:lnTo>
                  <a:pt x="625937" y="376345"/>
                </a:lnTo>
                <a:lnTo>
                  <a:pt x="624494" y="376419"/>
                </a:lnTo>
                <a:lnTo>
                  <a:pt x="623492" y="376683"/>
                </a:lnTo>
                <a:lnTo>
                  <a:pt x="623492" y="376683"/>
                </a:lnTo>
                <a:close/>
                <a:moveTo>
                  <a:pt x="615949" y="389218"/>
                </a:moveTo>
                <a:lnTo>
                  <a:pt x="619789" y="386043"/>
                </a:lnTo>
                <a:lnTo>
                  <a:pt x="620603" y="384633"/>
                </a:lnTo>
                <a:lnTo>
                  <a:pt x="621637" y="384633"/>
                </a:lnTo>
                <a:lnTo>
                  <a:pt x="623336" y="382943"/>
                </a:lnTo>
                <a:lnTo>
                  <a:pt x="625035" y="381532"/>
                </a:lnTo>
                <a:lnTo>
                  <a:pt x="624889" y="379549"/>
                </a:lnTo>
                <a:lnTo>
                  <a:pt x="623930" y="379019"/>
                </a:lnTo>
                <a:lnTo>
                  <a:pt x="622376" y="379387"/>
                </a:lnTo>
                <a:lnTo>
                  <a:pt x="622008" y="381018"/>
                </a:lnTo>
                <a:lnTo>
                  <a:pt x="621048" y="381018"/>
                </a:lnTo>
                <a:lnTo>
                  <a:pt x="619271" y="382943"/>
                </a:lnTo>
                <a:lnTo>
                  <a:pt x="617718" y="383678"/>
                </a:lnTo>
                <a:lnTo>
                  <a:pt x="615060" y="383604"/>
                </a:lnTo>
                <a:lnTo>
                  <a:pt x="613580" y="384412"/>
                </a:lnTo>
                <a:lnTo>
                  <a:pt x="612841" y="386043"/>
                </a:lnTo>
                <a:lnTo>
                  <a:pt x="611364" y="387087"/>
                </a:lnTo>
                <a:lnTo>
                  <a:pt x="611958" y="389365"/>
                </a:lnTo>
                <a:lnTo>
                  <a:pt x="612694" y="388777"/>
                </a:lnTo>
                <a:lnTo>
                  <a:pt x="614619" y="389218"/>
                </a:lnTo>
                <a:lnTo>
                  <a:pt x="615949" y="389218"/>
                </a:lnTo>
                <a:lnTo>
                  <a:pt x="615949" y="389218"/>
                </a:lnTo>
                <a:close/>
                <a:moveTo>
                  <a:pt x="632428" y="387307"/>
                </a:moveTo>
                <a:lnTo>
                  <a:pt x="631909" y="384339"/>
                </a:lnTo>
                <a:lnTo>
                  <a:pt x="632648" y="383531"/>
                </a:lnTo>
                <a:lnTo>
                  <a:pt x="633684" y="381312"/>
                </a:lnTo>
                <a:lnTo>
                  <a:pt x="634792" y="381532"/>
                </a:lnTo>
                <a:lnTo>
                  <a:pt x="637084" y="381753"/>
                </a:lnTo>
                <a:lnTo>
                  <a:pt x="637453" y="384045"/>
                </a:lnTo>
                <a:lnTo>
                  <a:pt x="636566" y="385750"/>
                </a:lnTo>
                <a:lnTo>
                  <a:pt x="635309" y="385897"/>
                </a:lnTo>
                <a:lnTo>
                  <a:pt x="634053" y="387601"/>
                </a:lnTo>
                <a:lnTo>
                  <a:pt x="632428" y="387307"/>
                </a:lnTo>
                <a:lnTo>
                  <a:pt x="632428" y="387307"/>
                </a:lnTo>
                <a:close/>
                <a:moveTo>
                  <a:pt x="645819" y="404044"/>
                </a:moveTo>
                <a:lnTo>
                  <a:pt x="645450" y="401076"/>
                </a:lnTo>
                <a:lnTo>
                  <a:pt x="645819" y="398343"/>
                </a:lnTo>
                <a:lnTo>
                  <a:pt x="644783" y="396741"/>
                </a:lnTo>
                <a:lnTo>
                  <a:pt x="643745" y="397035"/>
                </a:lnTo>
                <a:lnTo>
                  <a:pt x="643597" y="398784"/>
                </a:lnTo>
                <a:lnTo>
                  <a:pt x="642596" y="400856"/>
                </a:lnTo>
                <a:lnTo>
                  <a:pt x="642893" y="402751"/>
                </a:lnTo>
                <a:lnTo>
                  <a:pt x="643634" y="403721"/>
                </a:lnTo>
                <a:lnTo>
                  <a:pt x="643931" y="405161"/>
                </a:lnTo>
                <a:lnTo>
                  <a:pt x="644928" y="404427"/>
                </a:lnTo>
                <a:lnTo>
                  <a:pt x="645819" y="404044"/>
                </a:lnTo>
                <a:lnTo>
                  <a:pt x="645819" y="404044"/>
                </a:lnTo>
                <a:close/>
                <a:moveTo>
                  <a:pt x="647374" y="402575"/>
                </a:moveTo>
                <a:lnTo>
                  <a:pt x="646931" y="400973"/>
                </a:lnTo>
                <a:lnTo>
                  <a:pt x="647484" y="398666"/>
                </a:lnTo>
                <a:lnTo>
                  <a:pt x="648079" y="400635"/>
                </a:lnTo>
                <a:lnTo>
                  <a:pt x="648745" y="401782"/>
                </a:lnTo>
                <a:lnTo>
                  <a:pt x="648113" y="402649"/>
                </a:lnTo>
                <a:lnTo>
                  <a:pt x="647374" y="402575"/>
                </a:lnTo>
                <a:lnTo>
                  <a:pt x="647374" y="402575"/>
                </a:lnTo>
                <a:close/>
                <a:moveTo>
                  <a:pt x="650223" y="406792"/>
                </a:moveTo>
                <a:lnTo>
                  <a:pt x="649520" y="405646"/>
                </a:lnTo>
                <a:lnTo>
                  <a:pt x="650186" y="404309"/>
                </a:lnTo>
                <a:lnTo>
                  <a:pt x="650703" y="404676"/>
                </a:lnTo>
                <a:lnTo>
                  <a:pt x="650815" y="406234"/>
                </a:lnTo>
                <a:lnTo>
                  <a:pt x="650223" y="406792"/>
                </a:lnTo>
                <a:lnTo>
                  <a:pt x="650223" y="406792"/>
                </a:lnTo>
                <a:close/>
                <a:moveTo>
                  <a:pt x="643449" y="410980"/>
                </a:moveTo>
                <a:lnTo>
                  <a:pt x="643080" y="411730"/>
                </a:lnTo>
                <a:lnTo>
                  <a:pt x="643634" y="413581"/>
                </a:lnTo>
                <a:lnTo>
                  <a:pt x="644042" y="416109"/>
                </a:lnTo>
                <a:lnTo>
                  <a:pt x="644893" y="416697"/>
                </a:lnTo>
                <a:lnTo>
                  <a:pt x="646004" y="416212"/>
                </a:lnTo>
                <a:lnTo>
                  <a:pt x="647856" y="416741"/>
                </a:lnTo>
                <a:lnTo>
                  <a:pt x="648856" y="417211"/>
                </a:lnTo>
                <a:lnTo>
                  <a:pt x="650523" y="416888"/>
                </a:lnTo>
                <a:lnTo>
                  <a:pt x="652371" y="417475"/>
                </a:lnTo>
                <a:lnTo>
                  <a:pt x="653075" y="416182"/>
                </a:lnTo>
                <a:lnTo>
                  <a:pt x="652481" y="415021"/>
                </a:lnTo>
                <a:lnTo>
                  <a:pt x="652590" y="412920"/>
                </a:lnTo>
                <a:lnTo>
                  <a:pt x="650556" y="412773"/>
                </a:lnTo>
                <a:lnTo>
                  <a:pt x="649667" y="411318"/>
                </a:lnTo>
                <a:lnTo>
                  <a:pt x="648076" y="411142"/>
                </a:lnTo>
                <a:lnTo>
                  <a:pt x="647372" y="411539"/>
                </a:lnTo>
                <a:lnTo>
                  <a:pt x="647335" y="410466"/>
                </a:lnTo>
                <a:lnTo>
                  <a:pt x="647224" y="409364"/>
                </a:lnTo>
                <a:lnTo>
                  <a:pt x="646483" y="409614"/>
                </a:lnTo>
                <a:lnTo>
                  <a:pt x="645744" y="410833"/>
                </a:lnTo>
                <a:lnTo>
                  <a:pt x="644743" y="411024"/>
                </a:lnTo>
                <a:lnTo>
                  <a:pt x="643449" y="410980"/>
                </a:lnTo>
                <a:lnTo>
                  <a:pt x="643449" y="410980"/>
                </a:lnTo>
                <a:close/>
                <a:moveTo>
                  <a:pt x="589710" y="486188"/>
                </a:moveTo>
                <a:lnTo>
                  <a:pt x="591929" y="486408"/>
                </a:lnTo>
                <a:lnTo>
                  <a:pt x="592668" y="485894"/>
                </a:lnTo>
                <a:lnTo>
                  <a:pt x="591706" y="484924"/>
                </a:lnTo>
                <a:lnTo>
                  <a:pt x="590301" y="485159"/>
                </a:lnTo>
                <a:lnTo>
                  <a:pt x="589710" y="486188"/>
                </a:lnTo>
                <a:lnTo>
                  <a:pt x="589710" y="486188"/>
                </a:lnTo>
                <a:close/>
                <a:moveTo>
                  <a:pt x="559664" y="436343"/>
                </a:moveTo>
                <a:lnTo>
                  <a:pt x="561180" y="437504"/>
                </a:lnTo>
                <a:lnTo>
                  <a:pt x="562215" y="437725"/>
                </a:lnTo>
                <a:lnTo>
                  <a:pt x="562327" y="436990"/>
                </a:lnTo>
                <a:lnTo>
                  <a:pt x="561180" y="436123"/>
                </a:lnTo>
                <a:lnTo>
                  <a:pt x="560221" y="435947"/>
                </a:lnTo>
                <a:lnTo>
                  <a:pt x="559664" y="436343"/>
                </a:lnTo>
                <a:lnTo>
                  <a:pt x="559664" y="436343"/>
                </a:lnTo>
                <a:close/>
                <a:moveTo>
                  <a:pt x="552981" y="447746"/>
                </a:moveTo>
                <a:lnTo>
                  <a:pt x="552981" y="446350"/>
                </a:lnTo>
                <a:lnTo>
                  <a:pt x="551873" y="445160"/>
                </a:lnTo>
                <a:lnTo>
                  <a:pt x="549948" y="444132"/>
                </a:lnTo>
                <a:lnTo>
                  <a:pt x="550245" y="442883"/>
                </a:lnTo>
                <a:lnTo>
                  <a:pt x="549657" y="441031"/>
                </a:lnTo>
                <a:lnTo>
                  <a:pt x="548396" y="439988"/>
                </a:lnTo>
                <a:lnTo>
                  <a:pt x="548546" y="437328"/>
                </a:lnTo>
                <a:lnTo>
                  <a:pt x="549137" y="436593"/>
                </a:lnTo>
                <a:lnTo>
                  <a:pt x="549729" y="438665"/>
                </a:lnTo>
                <a:lnTo>
                  <a:pt x="551576" y="439400"/>
                </a:lnTo>
                <a:lnTo>
                  <a:pt x="552018" y="440737"/>
                </a:lnTo>
                <a:lnTo>
                  <a:pt x="553204" y="441692"/>
                </a:lnTo>
                <a:lnTo>
                  <a:pt x="553204" y="444572"/>
                </a:lnTo>
                <a:lnTo>
                  <a:pt x="555270" y="445616"/>
                </a:lnTo>
                <a:lnTo>
                  <a:pt x="556677" y="445763"/>
                </a:lnTo>
                <a:lnTo>
                  <a:pt x="556378" y="447835"/>
                </a:lnTo>
                <a:lnTo>
                  <a:pt x="554386" y="447379"/>
                </a:lnTo>
                <a:lnTo>
                  <a:pt x="552981" y="447746"/>
                </a:lnTo>
                <a:lnTo>
                  <a:pt x="552981" y="447746"/>
                </a:lnTo>
                <a:close/>
                <a:moveTo>
                  <a:pt x="541081" y="447085"/>
                </a:moveTo>
                <a:lnTo>
                  <a:pt x="541227" y="445248"/>
                </a:lnTo>
                <a:lnTo>
                  <a:pt x="540787" y="444132"/>
                </a:lnTo>
                <a:lnTo>
                  <a:pt x="541156" y="442809"/>
                </a:lnTo>
                <a:lnTo>
                  <a:pt x="541156" y="440002"/>
                </a:lnTo>
                <a:lnTo>
                  <a:pt x="541820" y="438371"/>
                </a:lnTo>
                <a:lnTo>
                  <a:pt x="543078" y="438445"/>
                </a:lnTo>
                <a:lnTo>
                  <a:pt x="543445" y="440149"/>
                </a:lnTo>
                <a:lnTo>
                  <a:pt x="542634" y="440737"/>
                </a:lnTo>
                <a:lnTo>
                  <a:pt x="542780" y="441986"/>
                </a:lnTo>
                <a:lnTo>
                  <a:pt x="543669" y="443397"/>
                </a:lnTo>
                <a:lnTo>
                  <a:pt x="542264" y="446718"/>
                </a:lnTo>
                <a:lnTo>
                  <a:pt x="541081" y="447085"/>
                </a:lnTo>
                <a:lnTo>
                  <a:pt x="541081" y="447085"/>
                </a:lnTo>
                <a:close/>
                <a:moveTo>
                  <a:pt x="540194" y="398534"/>
                </a:moveTo>
                <a:lnTo>
                  <a:pt x="539973" y="400386"/>
                </a:lnTo>
                <a:lnTo>
                  <a:pt x="540564" y="400900"/>
                </a:lnTo>
                <a:lnTo>
                  <a:pt x="542708" y="400900"/>
                </a:lnTo>
                <a:lnTo>
                  <a:pt x="543966" y="399577"/>
                </a:lnTo>
                <a:lnTo>
                  <a:pt x="543669" y="398754"/>
                </a:lnTo>
                <a:lnTo>
                  <a:pt x="541747" y="398461"/>
                </a:lnTo>
                <a:lnTo>
                  <a:pt x="540194" y="398534"/>
                </a:lnTo>
                <a:lnTo>
                  <a:pt x="540194" y="398534"/>
                </a:lnTo>
                <a:close/>
                <a:moveTo>
                  <a:pt x="540639" y="397726"/>
                </a:moveTo>
                <a:lnTo>
                  <a:pt x="541601" y="395948"/>
                </a:lnTo>
                <a:lnTo>
                  <a:pt x="541526" y="393876"/>
                </a:lnTo>
                <a:lnTo>
                  <a:pt x="543816" y="391877"/>
                </a:lnTo>
                <a:lnTo>
                  <a:pt x="545221" y="390628"/>
                </a:lnTo>
                <a:lnTo>
                  <a:pt x="545517" y="391216"/>
                </a:lnTo>
                <a:lnTo>
                  <a:pt x="545517" y="393288"/>
                </a:lnTo>
                <a:lnTo>
                  <a:pt x="545075" y="395360"/>
                </a:lnTo>
                <a:lnTo>
                  <a:pt x="545075" y="397270"/>
                </a:lnTo>
                <a:lnTo>
                  <a:pt x="543372" y="397873"/>
                </a:lnTo>
                <a:lnTo>
                  <a:pt x="540639" y="397726"/>
                </a:lnTo>
                <a:lnTo>
                  <a:pt x="540639" y="397726"/>
                </a:lnTo>
                <a:close/>
                <a:moveTo>
                  <a:pt x="442049" y="377330"/>
                </a:moveTo>
                <a:lnTo>
                  <a:pt x="443232" y="376654"/>
                </a:lnTo>
                <a:lnTo>
                  <a:pt x="443232" y="374890"/>
                </a:lnTo>
                <a:lnTo>
                  <a:pt x="441384" y="374890"/>
                </a:lnTo>
                <a:lnTo>
                  <a:pt x="441459" y="376507"/>
                </a:lnTo>
                <a:lnTo>
                  <a:pt x="442049" y="377330"/>
                </a:lnTo>
                <a:lnTo>
                  <a:pt x="442049" y="377330"/>
                </a:lnTo>
                <a:close/>
                <a:moveTo>
                  <a:pt x="358166" y="353818"/>
                </a:moveTo>
                <a:lnTo>
                  <a:pt x="359129" y="352863"/>
                </a:lnTo>
                <a:lnTo>
                  <a:pt x="360609" y="352863"/>
                </a:lnTo>
                <a:lnTo>
                  <a:pt x="359351" y="353745"/>
                </a:lnTo>
                <a:cubicBezTo>
                  <a:pt x="359351" y="353745"/>
                  <a:pt x="358018" y="353818"/>
                  <a:pt x="358166" y="353818"/>
                </a:cubicBezTo>
                <a:lnTo>
                  <a:pt x="358166" y="353818"/>
                </a:lnTo>
                <a:close/>
                <a:moveTo>
                  <a:pt x="351367" y="356860"/>
                </a:moveTo>
                <a:lnTo>
                  <a:pt x="353586" y="356786"/>
                </a:lnTo>
                <a:lnTo>
                  <a:pt x="353289" y="355964"/>
                </a:lnTo>
                <a:lnTo>
                  <a:pt x="352036" y="355670"/>
                </a:lnTo>
                <a:lnTo>
                  <a:pt x="351367" y="356860"/>
                </a:lnTo>
                <a:lnTo>
                  <a:pt x="351367" y="356860"/>
                </a:lnTo>
                <a:close/>
                <a:moveTo>
                  <a:pt x="354399" y="364163"/>
                </a:moveTo>
                <a:lnTo>
                  <a:pt x="354180" y="362988"/>
                </a:lnTo>
                <a:lnTo>
                  <a:pt x="354619" y="362547"/>
                </a:lnTo>
                <a:lnTo>
                  <a:pt x="355139" y="364237"/>
                </a:lnTo>
                <a:lnTo>
                  <a:pt x="354399" y="364163"/>
                </a:lnTo>
                <a:lnTo>
                  <a:pt x="354399" y="364163"/>
                </a:lnTo>
                <a:close/>
                <a:moveTo>
                  <a:pt x="354474" y="365059"/>
                </a:moveTo>
                <a:lnTo>
                  <a:pt x="353142" y="362473"/>
                </a:lnTo>
                <a:lnTo>
                  <a:pt x="352626" y="363355"/>
                </a:lnTo>
                <a:lnTo>
                  <a:pt x="353366" y="364384"/>
                </a:lnTo>
                <a:lnTo>
                  <a:pt x="354474" y="365059"/>
                </a:lnTo>
                <a:lnTo>
                  <a:pt x="354474" y="365059"/>
                </a:lnTo>
                <a:close/>
                <a:moveTo>
                  <a:pt x="357727" y="369791"/>
                </a:moveTo>
                <a:lnTo>
                  <a:pt x="358537" y="372378"/>
                </a:lnTo>
                <a:lnTo>
                  <a:pt x="359351" y="372671"/>
                </a:lnTo>
                <a:lnTo>
                  <a:pt x="360828" y="370820"/>
                </a:lnTo>
                <a:lnTo>
                  <a:pt x="360237" y="370085"/>
                </a:lnTo>
                <a:lnTo>
                  <a:pt x="361199" y="368968"/>
                </a:lnTo>
                <a:lnTo>
                  <a:pt x="359943" y="368968"/>
                </a:lnTo>
                <a:lnTo>
                  <a:pt x="359277" y="370159"/>
                </a:lnTo>
                <a:lnTo>
                  <a:pt x="358684" y="369409"/>
                </a:lnTo>
                <a:lnTo>
                  <a:pt x="357727" y="369791"/>
                </a:lnTo>
                <a:lnTo>
                  <a:pt x="357727" y="369791"/>
                </a:lnTo>
                <a:close/>
                <a:moveTo>
                  <a:pt x="354917" y="382120"/>
                </a:moveTo>
                <a:lnTo>
                  <a:pt x="354252" y="378872"/>
                </a:lnTo>
                <a:lnTo>
                  <a:pt x="355211" y="377770"/>
                </a:lnTo>
                <a:lnTo>
                  <a:pt x="355360" y="376213"/>
                </a:lnTo>
                <a:lnTo>
                  <a:pt x="356691" y="373920"/>
                </a:lnTo>
                <a:lnTo>
                  <a:pt x="357279" y="375037"/>
                </a:lnTo>
                <a:lnTo>
                  <a:pt x="356836" y="376360"/>
                </a:lnTo>
                <a:lnTo>
                  <a:pt x="357651" y="377241"/>
                </a:lnTo>
                <a:lnTo>
                  <a:pt x="357060" y="378358"/>
                </a:lnTo>
                <a:lnTo>
                  <a:pt x="357651" y="379607"/>
                </a:lnTo>
                <a:lnTo>
                  <a:pt x="356319" y="380357"/>
                </a:lnTo>
                <a:lnTo>
                  <a:pt x="355875" y="381532"/>
                </a:lnTo>
                <a:lnTo>
                  <a:pt x="354917" y="382120"/>
                </a:lnTo>
                <a:lnTo>
                  <a:pt x="354917" y="382120"/>
                </a:lnTo>
                <a:close/>
                <a:moveTo>
                  <a:pt x="431055" y="335406"/>
                </a:moveTo>
                <a:lnTo>
                  <a:pt x="431108" y="334392"/>
                </a:lnTo>
                <a:lnTo>
                  <a:pt x="431792" y="333672"/>
                </a:lnTo>
                <a:lnTo>
                  <a:pt x="432054" y="334539"/>
                </a:lnTo>
                <a:lnTo>
                  <a:pt x="431682" y="335700"/>
                </a:lnTo>
                <a:lnTo>
                  <a:pt x="431055" y="335406"/>
                </a:lnTo>
                <a:lnTo>
                  <a:pt x="431055" y="335406"/>
                </a:lnTo>
                <a:close/>
                <a:moveTo>
                  <a:pt x="456435" y="319903"/>
                </a:moveTo>
                <a:lnTo>
                  <a:pt x="456030" y="317346"/>
                </a:lnTo>
                <a:lnTo>
                  <a:pt x="455364" y="316611"/>
                </a:lnTo>
                <a:lnTo>
                  <a:pt x="455846" y="314157"/>
                </a:lnTo>
                <a:lnTo>
                  <a:pt x="457029" y="313672"/>
                </a:lnTo>
                <a:lnTo>
                  <a:pt x="457734" y="314539"/>
                </a:lnTo>
                <a:lnTo>
                  <a:pt x="457587" y="315494"/>
                </a:lnTo>
                <a:lnTo>
                  <a:pt x="458584" y="316611"/>
                </a:lnTo>
                <a:lnTo>
                  <a:pt x="457546" y="317802"/>
                </a:lnTo>
                <a:lnTo>
                  <a:pt x="457364" y="319829"/>
                </a:lnTo>
                <a:lnTo>
                  <a:pt x="456435" y="319903"/>
                </a:lnTo>
                <a:lnTo>
                  <a:pt x="456435" y="319903"/>
                </a:lnTo>
                <a:close/>
                <a:moveTo>
                  <a:pt x="427964" y="350806"/>
                </a:moveTo>
                <a:lnTo>
                  <a:pt x="428151" y="350012"/>
                </a:lnTo>
                <a:lnTo>
                  <a:pt x="427779" y="348866"/>
                </a:lnTo>
                <a:lnTo>
                  <a:pt x="429040" y="347455"/>
                </a:lnTo>
                <a:lnTo>
                  <a:pt x="429040" y="346603"/>
                </a:lnTo>
                <a:lnTo>
                  <a:pt x="430000" y="345427"/>
                </a:lnTo>
                <a:lnTo>
                  <a:pt x="429888" y="344090"/>
                </a:lnTo>
                <a:lnTo>
                  <a:pt x="428298" y="344046"/>
                </a:lnTo>
                <a:lnTo>
                  <a:pt x="427963" y="342488"/>
                </a:lnTo>
                <a:lnTo>
                  <a:pt x="428595" y="340857"/>
                </a:lnTo>
                <a:lnTo>
                  <a:pt x="430186" y="340564"/>
                </a:lnTo>
                <a:lnTo>
                  <a:pt x="430371" y="338815"/>
                </a:lnTo>
                <a:lnTo>
                  <a:pt x="428298" y="337669"/>
                </a:lnTo>
                <a:lnTo>
                  <a:pt x="427001" y="338110"/>
                </a:lnTo>
                <a:lnTo>
                  <a:pt x="426852" y="339373"/>
                </a:lnTo>
                <a:lnTo>
                  <a:pt x="426112" y="340123"/>
                </a:lnTo>
                <a:lnTo>
                  <a:pt x="424927" y="339417"/>
                </a:lnTo>
                <a:lnTo>
                  <a:pt x="422447" y="339344"/>
                </a:lnTo>
                <a:lnTo>
                  <a:pt x="420041" y="341827"/>
                </a:lnTo>
                <a:lnTo>
                  <a:pt x="418075" y="343120"/>
                </a:lnTo>
                <a:lnTo>
                  <a:pt x="418113" y="342224"/>
                </a:lnTo>
                <a:lnTo>
                  <a:pt x="420295" y="340857"/>
                </a:lnTo>
                <a:lnTo>
                  <a:pt x="421427" y="339403"/>
                </a:lnTo>
                <a:lnTo>
                  <a:pt x="421355" y="337125"/>
                </a:lnTo>
                <a:lnTo>
                  <a:pt x="420541" y="338447"/>
                </a:lnTo>
                <a:lnTo>
                  <a:pt x="419656" y="338007"/>
                </a:lnTo>
                <a:lnTo>
                  <a:pt x="419581" y="336376"/>
                </a:lnTo>
                <a:lnTo>
                  <a:pt x="421280" y="335126"/>
                </a:lnTo>
                <a:lnTo>
                  <a:pt x="419950" y="332614"/>
                </a:lnTo>
                <a:lnTo>
                  <a:pt x="421133" y="331056"/>
                </a:lnTo>
                <a:lnTo>
                  <a:pt x="422535" y="331130"/>
                </a:lnTo>
                <a:lnTo>
                  <a:pt x="422241" y="332246"/>
                </a:lnTo>
                <a:lnTo>
                  <a:pt x="423129" y="335053"/>
                </a:lnTo>
                <a:lnTo>
                  <a:pt x="424458" y="336376"/>
                </a:lnTo>
                <a:lnTo>
                  <a:pt x="425421" y="335935"/>
                </a:lnTo>
                <a:lnTo>
                  <a:pt x="427488" y="335861"/>
                </a:lnTo>
                <a:lnTo>
                  <a:pt x="428448" y="333569"/>
                </a:lnTo>
                <a:lnTo>
                  <a:pt x="427340" y="332614"/>
                </a:lnTo>
                <a:lnTo>
                  <a:pt x="427413" y="331805"/>
                </a:lnTo>
                <a:lnTo>
                  <a:pt x="428820" y="331717"/>
                </a:lnTo>
                <a:lnTo>
                  <a:pt x="429484" y="332467"/>
                </a:lnTo>
                <a:lnTo>
                  <a:pt x="430520" y="332173"/>
                </a:lnTo>
                <a:lnTo>
                  <a:pt x="432148" y="330615"/>
                </a:lnTo>
                <a:lnTo>
                  <a:pt x="432814" y="328470"/>
                </a:lnTo>
                <a:lnTo>
                  <a:pt x="433181" y="330248"/>
                </a:lnTo>
                <a:lnTo>
                  <a:pt x="433920" y="330321"/>
                </a:lnTo>
                <a:lnTo>
                  <a:pt x="435622" y="328764"/>
                </a:lnTo>
                <a:lnTo>
                  <a:pt x="434142" y="332011"/>
                </a:lnTo>
                <a:lnTo>
                  <a:pt x="434292" y="334597"/>
                </a:lnTo>
                <a:lnTo>
                  <a:pt x="435105" y="334157"/>
                </a:lnTo>
                <a:lnTo>
                  <a:pt x="435989" y="334686"/>
                </a:lnTo>
                <a:lnTo>
                  <a:pt x="435105" y="336302"/>
                </a:lnTo>
                <a:lnTo>
                  <a:pt x="436361" y="336302"/>
                </a:lnTo>
                <a:lnTo>
                  <a:pt x="437247" y="334083"/>
                </a:lnTo>
                <a:lnTo>
                  <a:pt x="438282" y="333348"/>
                </a:lnTo>
                <a:lnTo>
                  <a:pt x="439830" y="330321"/>
                </a:lnTo>
                <a:lnTo>
                  <a:pt x="441088" y="329792"/>
                </a:lnTo>
                <a:lnTo>
                  <a:pt x="440646" y="331938"/>
                </a:lnTo>
                <a:lnTo>
                  <a:pt x="439018" y="333863"/>
                </a:lnTo>
                <a:lnTo>
                  <a:pt x="439460" y="337037"/>
                </a:lnTo>
                <a:lnTo>
                  <a:pt x="440937" y="337110"/>
                </a:lnTo>
                <a:lnTo>
                  <a:pt x="442198" y="337933"/>
                </a:lnTo>
                <a:lnTo>
                  <a:pt x="443082" y="336523"/>
                </a:lnTo>
                <a:lnTo>
                  <a:pt x="445375" y="334524"/>
                </a:lnTo>
                <a:lnTo>
                  <a:pt x="446114" y="331570"/>
                </a:lnTo>
                <a:lnTo>
                  <a:pt x="447073" y="329425"/>
                </a:lnTo>
                <a:lnTo>
                  <a:pt x="446559" y="327206"/>
                </a:lnTo>
                <a:lnTo>
                  <a:pt x="447298" y="326324"/>
                </a:lnTo>
                <a:lnTo>
                  <a:pt x="447001" y="325296"/>
                </a:lnTo>
                <a:lnTo>
                  <a:pt x="445820" y="325443"/>
                </a:lnTo>
                <a:lnTo>
                  <a:pt x="444709" y="324914"/>
                </a:lnTo>
                <a:lnTo>
                  <a:pt x="443528" y="325810"/>
                </a:lnTo>
                <a:lnTo>
                  <a:pt x="443528" y="323591"/>
                </a:lnTo>
                <a:lnTo>
                  <a:pt x="444417" y="322989"/>
                </a:lnTo>
                <a:lnTo>
                  <a:pt x="443822" y="321960"/>
                </a:lnTo>
                <a:lnTo>
                  <a:pt x="441902" y="322181"/>
                </a:lnTo>
                <a:lnTo>
                  <a:pt x="441604" y="321299"/>
                </a:lnTo>
                <a:lnTo>
                  <a:pt x="439741" y="319785"/>
                </a:lnTo>
                <a:lnTo>
                  <a:pt x="439703" y="318272"/>
                </a:lnTo>
                <a:lnTo>
                  <a:pt x="438296" y="315156"/>
                </a:lnTo>
                <a:lnTo>
                  <a:pt x="438036" y="312629"/>
                </a:lnTo>
                <a:lnTo>
                  <a:pt x="438999" y="310440"/>
                </a:lnTo>
                <a:lnTo>
                  <a:pt x="438060" y="307471"/>
                </a:lnTo>
                <a:lnTo>
                  <a:pt x="436878" y="309837"/>
                </a:lnTo>
                <a:lnTo>
                  <a:pt x="437025" y="311835"/>
                </a:lnTo>
                <a:lnTo>
                  <a:pt x="435475" y="309690"/>
                </a:lnTo>
                <a:lnTo>
                  <a:pt x="433331" y="308514"/>
                </a:lnTo>
                <a:lnTo>
                  <a:pt x="432740" y="304297"/>
                </a:lnTo>
                <a:lnTo>
                  <a:pt x="431484" y="303562"/>
                </a:lnTo>
                <a:lnTo>
                  <a:pt x="431112" y="300227"/>
                </a:lnTo>
                <a:lnTo>
                  <a:pt x="429710" y="298390"/>
                </a:lnTo>
                <a:lnTo>
                  <a:pt x="429635" y="296391"/>
                </a:lnTo>
                <a:lnTo>
                  <a:pt x="428896" y="295054"/>
                </a:lnTo>
                <a:lnTo>
                  <a:pt x="428896" y="293658"/>
                </a:lnTo>
                <a:lnTo>
                  <a:pt x="430964" y="293438"/>
                </a:lnTo>
                <a:lnTo>
                  <a:pt x="431629" y="291292"/>
                </a:lnTo>
                <a:lnTo>
                  <a:pt x="432961" y="291292"/>
                </a:lnTo>
                <a:lnTo>
                  <a:pt x="433330" y="291880"/>
                </a:lnTo>
                <a:lnTo>
                  <a:pt x="434658" y="290999"/>
                </a:lnTo>
                <a:lnTo>
                  <a:pt x="434733" y="289220"/>
                </a:lnTo>
                <a:lnTo>
                  <a:pt x="436580" y="285223"/>
                </a:lnTo>
                <a:lnTo>
                  <a:pt x="436580" y="282564"/>
                </a:lnTo>
                <a:lnTo>
                  <a:pt x="437022" y="281462"/>
                </a:lnTo>
                <a:lnTo>
                  <a:pt x="435544" y="278141"/>
                </a:lnTo>
                <a:lnTo>
                  <a:pt x="436285" y="275775"/>
                </a:lnTo>
                <a:lnTo>
                  <a:pt x="437538" y="275554"/>
                </a:lnTo>
                <a:lnTo>
                  <a:pt x="437686" y="272601"/>
                </a:lnTo>
                <a:lnTo>
                  <a:pt x="439757" y="269779"/>
                </a:lnTo>
                <a:lnTo>
                  <a:pt x="439979" y="268089"/>
                </a:lnTo>
                <a:lnTo>
                  <a:pt x="441087" y="266752"/>
                </a:lnTo>
                <a:lnTo>
                  <a:pt x="441087" y="262843"/>
                </a:lnTo>
                <a:lnTo>
                  <a:pt x="442343" y="262314"/>
                </a:lnTo>
                <a:lnTo>
                  <a:pt x="442343" y="260404"/>
                </a:lnTo>
                <a:lnTo>
                  <a:pt x="444559" y="257891"/>
                </a:lnTo>
                <a:lnTo>
                  <a:pt x="444340" y="255672"/>
                </a:lnTo>
                <a:lnTo>
                  <a:pt x="444559" y="254262"/>
                </a:lnTo>
                <a:lnTo>
                  <a:pt x="445893" y="253894"/>
                </a:lnTo>
                <a:lnTo>
                  <a:pt x="446037" y="251896"/>
                </a:lnTo>
                <a:lnTo>
                  <a:pt x="445004" y="249750"/>
                </a:lnTo>
                <a:lnTo>
                  <a:pt x="445300" y="248501"/>
                </a:lnTo>
                <a:lnTo>
                  <a:pt x="445300" y="246944"/>
                </a:lnTo>
                <a:lnTo>
                  <a:pt x="443526" y="245989"/>
                </a:lnTo>
                <a:lnTo>
                  <a:pt x="442639" y="243035"/>
                </a:lnTo>
                <a:lnTo>
                  <a:pt x="443304" y="242065"/>
                </a:lnTo>
                <a:lnTo>
                  <a:pt x="441899" y="238597"/>
                </a:lnTo>
                <a:lnTo>
                  <a:pt x="440052" y="238230"/>
                </a:lnTo>
                <a:lnTo>
                  <a:pt x="439238" y="237334"/>
                </a:lnTo>
                <a:lnTo>
                  <a:pt x="438424" y="237480"/>
                </a:lnTo>
                <a:lnTo>
                  <a:pt x="438055" y="240155"/>
                </a:lnTo>
                <a:lnTo>
                  <a:pt x="437096" y="240081"/>
                </a:lnTo>
                <a:lnTo>
                  <a:pt x="434953" y="236158"/>
                </a:lnTo>
                <a:lnTo>
                  <a:pt x="433625" y="235937"/>
                </a:lnTo>
                <a:lnTo>
                  <a:pt x="432220" y="234306"/>
                </a:lnTo>
                <a:lnTo>
                  <a:pt x="430886" y="235041"/>
                </a:lnTo>
                <a:lnTo>
                  <a:pt x="431261" y="237627"/>
                </a:lnTo>
                <a:lnTo>
                  <a:pt x="430520" y="238142"/>
                </a:lnTo>
                <a:lnTo>
                  <a:pt x="429115" y="237774"/>
                </a:lnTo>
                <a:lnTo>
                  <a:pt x="428081" y="240214"/>
                </a:lnTo>
                <a:lnTo>
                  <a:pt x="428081" y="241477"/>
                </a:lnTo>
                <a:lnTo>
                  <a:pt x="426827" y="242212"/>
                </a:lnTo>
                <a:lnTo>
                  <a:pt x="425199" y="247164"/>
                </a:lnTo>
                <a:lnTo>
                  <a:pt x="425199" y="249236"/>
                </a:lnTo>
                <a:lnTo>
                  <a:pt x="424091" y="250867"/>
                </a:lnTo>
                <a:lnTo>
                  <a:pt x="423946" y="253307"/>
                </a:lnTo>
                <a:lnTo>
                  <a:pt x="423280" y="253894"/>
                </a:lnTo>
                <a:lnTo>
                  <a:pt x="423131" y="255584"/>
                </a:lnTo>
                <a:lnTo>
                  <a:pt x="421652" y="256554"/>
                </a:lnTo>
                <a:lnTo>
                  <a:pt x="421430" y="260683"/>
                </a:lnTo>
                <a:lnTo>
                  <a:pt x="419877" y="261727"/>
                </a:lnTo>
                <a:lnTo>
                  <a:pt x="418992" y="261359"/>
                </a:lnTo>
                <a:lnTo>
                  <a:pt x="417587" y="264680"/>
                </a:lnTo>
                <a:lnTo>
                  <a:pt x="418253" y="265856"/>
                </a:lnTo>
                <a:lnTo>
                  <a:pt x="417662" y="267781"/>
                </a:lnTo>
                <a:lnTo>
                  <a:pt x="417439" y="269853"/>
                </a:lnTo>
                <a:lnTo>
                  <a:pt x="415959" y="271778"/>
                </a:lnTo>
                <a:lnTo>
                  <a:pt x="416996" y="273335"/>
                </a:lnTo>
                <a:lnTo>
                  <a:pt x="416700" y="274805"/>
                </a:lnTo>
                <a:lnTo>
                  <a:pt x="414557" y="274805"/>
                </a:lnTo>
                <a:lnTo>
                  <a:pt x="415371" y="275775"/>
                </a:lnTo>
                <a:lnTo>
                  <a:pt x="417143" y="276583"/>
                </a:lnTo>
                <a:lnTo>
                  <a:pt x="417143" y="278361"/>
                </a:lnTo>
                <a:lnTo>
                  <a:pt x="415887" y="277759"/>
                </a:lnTo>
                <a:lnTo>
                  <a:pt x="414559" y="278052"/>
                </a:lnTo>
                <a:lnTo>
                  <a:pt x="412932" y="279169"/>
                </a:lnTo>
                <a:lnTo>
                  <a:pt x="411675" y="278728"/>
                </a:lnTo>
                <a:lnTo>
                  <a:pt x="410788" y="279684"/>
                </a:lnTo>
                <a:lnTo>
                  <a:pt x="410935" y="281682"/>
                </a:lnTo>
                <a:lnTo>
                  <a:pt x="410047" y="282564"/>
                </a:lnTo>
                <a:lnTo>
                  <a:pt x="408645" y="281756"/>
                </a:lnTo>
                <a:lnTo>
                  <a:pt x="408422" y="279684"/>
                </a:lnTo>
                <a:lnTo>
                  <a:pt x="409014" y="278126"/>
                </a:lnTo>
                <a:lnTo>
                  <a:pt x="407906" y="276803"/>
                </a:lnTo>
                <a:lnTo>
                  <a:pt x="407831" y="273762"/>
                </a:lnTo>
                <a:lnTo>
                  <a:pt x="409311" y="270735"/>
                </a:lnTo>
                <a:lnTo>
                  <a:pt x="409680" y="268236"/>
                </a:lnTo>
                <a:lnTo>
                  <a:pt x="411085" y="267046"/>
                </a:lnTo>
                <a:lnTo>
                  <a:pt x="411230" y="265341"/>
                </a:lnTo>
                <a:lnTo>
                  <a:pt x="411750" y="263652"/>
                </a:lnTo>
                <a:lnTo>
                  <a:pt x="412858" y="259361"/>
                </a:lnTo>
                <a:lnTo>
                  <a:pt x="415223" y="258112"/>
                </a:lnTo>
                <a:lnTo>
                  <a:pt x="415445" y="255658"/>
                </a:lnTo>
                <a:lnTo>
                  <a:pt x="414262" y="255893"/>
                </a:lnTo>
                <a:lnTo>
                  <a:pt x="413302" y="255658"/>
                </a:lnTo>
                <a:lnTo>
                  <a:pt x="413451" y="254188"/>
                </a:lnTo>
                <a:lnTo>
                  <a:pt x="414707" y="252778"/>
                </a:lnTo>
                <a:lnTo>
                  <a:pt x="414929" y="248575"/>
                </a:lnTo>
                <a:lnTo>
                  <a:pt x="413821" y="247840"/>
                </a:lnTo>
                <a:lnTo>
                  <a:pt x="412933" y="245474"/>
                </a:lnTo>
                <a:lnTo>
                  <a:pt x="413598" y="244651"/>
                </a:lnTo>
                <a:lnTo>
                  <a:pt x="413746" y="242212"/>
                </a:lnTo>
                <a:lnTo>
                  <a:pt x="412490" y="241992"/>
                </a:lnTo>
                <a:lnTo>
                  <a:pt x="410642" y="239552"/>
                </a:lnTo>
                <a:lnTo>
                  <a:pt x="407761" y="240508"/>
                </a:lnTo>
                <a:lnTo>
                  <a:pt x="407095" y="242653"/>
                </a:lnTo>
                <a:lnTo>
                  <a:pt x="409017" y="244137"/>
                </a:lnTo>
                <a:lnTo>
                  <a:pt x="408942" y="245900"/>
                </a:lnTo>
                <a:lnTo>
                  <a:pt x="409977" y="247164"/>
                </a:lnTo>
                <a:lnTo>
                  <a:pt x="409977" y="248722"/>
                </a:lnTo>
                <a:lnTo>
                  <a:pt x="408647" y="248795"/>
                </a:lnTo>
                <a:lnTo>
                  <a:pt x="407981" y="246870"/>
                </a:lnTo>
                <a:lnTo>
                  <a:pt x="406576" y="246870"/>
                </a:lnTo>
                <a:lnTo>
                  <a:pt x="405837" y="249089"/>
                </a:lnTo>
                <a:lnTo>
                  <a:pt x="406723" y="249677"/>
                </a:lnTo>
                <a:lnTo>
                  <a:pt x="407242" y="251382"/>
                </a:lnTo>
                <a:lnTo>
                  <a:pt x="407981" y="253821"/>
                </a:lnTo>
                <a:lnTo>
                  <a:pt x="406947" y="254556"/>
                </a:lnTo>
                <a:lnTo>
                  <a:pt x="406653" y="253747"/>
                </a:lnTo>
                <a:lnTo>
                  <a:pt x="405767" y="252851"/>
                </a:lnTo>
                <a:lnTo>
                  <a:pt x="405249" y="255217"/>
                </a:lnTo>
                <a:lnTo>
                  <a:pt x="403549" y="253894"/>
                </a:lnTo>
                <a:lnTo>
                  <a:pt x="403549" y="252190"/>
                </a:lnTo>
                <a:lnTo>
                  <a:pt x="402293" y="252410"/>
                </a:lnTo>
                <a:lnTo>
                  <a:pt x="401185" y="254482"/>
                </a:lnTo>
                <a:lnTo>
                  <a:pt x="400374" y="254115"/>
                </a:lnTo>
                <a:lnTo>
                  <a:pt x="400374" y="251969"/>
                </a:lnTo>
                <a:lnTo>
                  <a:pt x="401630" y="250632"/>
                </a:lnTo>
                <a:lnTo>
                  <a:pt x="401038" y="250191"/>
                </a:lnTo>
                <a:lnTo>
                  <a:pt x="398377" y="251220"/>
                </a:lnTo>
                <a:lnTo>
                  <a:pt x="396087" y="253439"/>
                </a:lnTo>
                <a:lnTo>
                  <a:pt x="394681" y="250999"/>
                </a:lnTo>
                <a:lnTo>
                  <a:pt x="393350" y="251161"/>
                </a:lnTo>
                <a:lnTo>
                  <a:pt x="392095" y="252410"/>
                </a:lnTo>
                <a:lnTo>
                  <a:pt x="389804" y="252484"/>
                </a:lnTo>
                <a:lnTo>
                  <a:pt x="389362" y="251367"/>
                </a:lnTo>
                <a:lnTo>
                  <a:pt x="387071" y="251749"/>
                </a:lnTo>
                <a:lnTo>
                  <a:pt x="386108" y="250853"/>
                </a:lnTo>
                <a:lnTo>
                  <a:pt x="387736" y="249383"/>
                </a:lnTo>
                <a:lnTo>
                  <a:pt x="390324" y="249089"/>
                </a:lnTo>
                <a:lnTo>
                  <a:pt x="391580" y="249530"/>
                </a:lnTo>
                <a:lnTo>
                  <a:pt x="393870" y="248942"/>
                </a:lnTo>
                <a:lnTo>
                  <a:pt x="394015" y="247678"/>
                </a:lnTo>
                <a:lnTo>
                  <a:pt x="395347" y="247238"/>
                </a:lnTo>
                <a:lnTo>
                  <a:pt x="396753" y="247678"/>
                </a:lnTo>
                <a:lnTo>
                  <a:pt x="398819" y="245900"/>
                </a:lnTo>
                <a:lnTo>
                  <a:pt x="398819" y="244211"/>
                </a:lnTo>
                <a:lnTo>
                  <a:pt x="399191" y="243035"/>
                </a:lnTo>
                <a:lnTo>
                  <a:pt x="397861" y="241845"/>
                </a:lnTo>
                <a:lnTo>
                  <a:pt x="396159" y="238450"/>
                </a:lnTo>
                <a:lnTo>
                  <a:pt x="393868" y="237701"/>
                </a:lnTo>
                <a:lnTo>
                  <a:pt x="393572" y="236305"/>
                </a:lnTo>
                <a:lnTo>
                  <a:pt x="390468" y="233425"/>
                </a:lnTo>
                <a:lnTo>
                  <a:pt x="390026" y="232308"/>
                </a:lnTo>
                <a:lnTo>
                  <a:pt x="388323" y="232308"/>
                </a:lnTo>
                <a:lnTo>
                  <a:pt x="386107" y="233939"/>
                </a:lnTo>
                <a:lnTo>
                  <a:pt x="384777" y="234086"/>
                </a:lnTo>
                <a:lnTo>
                  <a:pt x="381526" y="237407"/>
                </a:lnTo>
                <a:lnTo>
                  <a:pt x="382340" y="238142"/>
                </a:lnTo>
                <a:lnTo>
                  <a:pt x="382266" y="239479"/>
                </a:lnTo>
                <a:lnTo>
                  <a:pt x="381011" y="239920"/>
                </a:lnTo>
                <a:lnTo>
                  <a:pt x="379606" y="240596"/>
                </a:lnTo>
                <a:lnTo>
                  <a:pt x="379531" y="239699"/>
                </a:lnTo>
                <a:lnTo>
                  <a:pt x="377981" y="239993"/>
                </a:lnTo>
                <a:lnTo>
                  <a:pt x="376501" y="238965"/>
                </a:lnTo>
                <a:lnTo>
                  <a:pt x="374504" y="239112"/>
                </a:lnTo>
                <a:lnTo>
                  <a:pt x="373619" y="239935"/>
                </a:lnTo>
                <a:lnTo>
                  <a:pt x="371552" y="239846"/>
                </a:lnTo>
                <a:lnTo>
                  <a:pt x="370738" y="239112"/>
                </a:lnTo>
                <a:lnTo>
                  <a:pt x="371477" y="238377"/>
                </a:lnTo>
                <a:lnTo>
                  <a:pt x="374433" y="237716"/>
                </a:lnTo>
                <a:lnTo>
                  <a:pt x="375172" y="235937"/>
                </a:lnTo>
                <a:lnTo>
                  <a:pt x="376871" y="235262"/>
                </a:lnTo>
                <a:lnTo>
                  <a:pt x="378129" y="235570"/>
                </a:lnTo>
                <a:lnTo>
                  <a:pt x="379606" y="233572"/>
                </a:lnTo>
                <a:lnTo>
                  <a:pt x="379750" y="231206"/>
                </a:lnTo>
                <a:lnTo>
                  <a:pt x="380567" y="230104"/>
                </a:lnTo>
                <a:lnTo>
                  <a:pt x="382189" y="230104"/>
                </a:lnTo>
                <a:lnTo>
                  <a:pt x="383672" y="227209"/>
                </a:lnTo>
                <a:lnTo>
                  <a:pt x="383448" y="224182"/>
                </a:lnTo>
                <a:lnTo>
                  <a:pt x="383963" y="222551"/>
                </a:lnTo>
                <a:lnTo>
                  <a:pt x="383372" y="220714"/>
                </a:lnTo>
                <a:lnTo>
                  <a:pt x="381675" y="220640"/>
                </a:lnTo>
                <a:lnTo>
                  <a:pt x="378570" y="221595"/>
                </a:lnTo>
                <a:lnTo>
                  <a:pt x="374799" y="222404"/>
                </a:lnTo>
                <a:lnTo>
                  <a:pt x="370885" y="223961"/>
                </a:lnTo>
                <a:lnTo>
                  <a:pt x="363420" y="225137"/>
                </a:lnTo>
                <a:lnTo>
                  <a:pt x="354256" y="228693"/>
                </a:lnTo>
                <a:lnTo>
                  <a:pt x="351890" y="230765"/>
                </a:lnTo>
                <a:lnTo>
                  <a:pt x="346274" y="232087"/>
                </a:lnTo>
                <a:lnTo>
                  <a:pt x="338809" y="235570"/>
                </a:lnTo>
                <a:lnTo>
                  <a:pt x="336223" y="237936"/>
                </a:lnTo>
                <a:lnTo>
                  <a:pt x="336001" y="239479"/>
                </a:lnTo>
                <a:lnTo>
                  <a:pt x="337700" y="239626"/>
                </a:lnTo>
                <a:lnTo>
                  <a:pt x="338734" y="240449"/>
                </a:lnTo>
                <a:lnTo>
                  <a:pt x="336739" y="241918"/>
                </a:lnTo>
                <a:lnTo>
                  <a:pt x="334816" y="241918"/>
                </a:lnTo>
                <a:lnTo>
                  <a:pt x="331565" y="244872"/>
                </a:lnTo>
                <a:lnTo>
                  <a:pt x="328756" y="245034"/>
                </a:lnTo>
                <a:lnTo>
                  <a:pt x="327352" y="246209"/>
                </a:lnTo>
                <a:lnTo>
                  <a:pt x="326836" y="248061"/>
                </a:lnTo>
                <a:lnTo>
                  <a:pt x="324075" y="250103"/>
                </a:lnTo>
                <a:lnTo>
                  <a:pt x="322852" y="251705"/>
                </a:lnTo>
                <a:lnTo>
                  <a:pt x="322740" y="254232"/>
                </a:lnTo>
                <a:lnTo>
                  <a:pt x="324183" y="253483"/>
                </a:lnTo>
                <a:lnTo>
                  <a:pt x="325556" y="254673"/>
                </a:lnTo>
                <a:lnTo>
                  <a:pt x="324779" y="255966"/>
                </a:lnTo>
                <a:lnTo>
                  <a:pt x="325408" y="256481"/>
                </a:lnTo>
                <a:lnTo>
                  <a:pt x="326590" y="256231"/>
                </a:lnTo>
                <a:lnTo>
                  <a:pt x="328366" y="255143"/>
                </a:lnTo>
                <a:lnTo>
                  <a:pt x="330295" y="255335"/>
                </a:lnTo>
                <a:lnTo>
                  <a:pt x="331850" y="256378"/>
                </a:lnTo>
                <a:lnTo>
                  <a:pt x="331218" y="257935"/>
                </a:lnTo>
                <a:lnTo>
                  <a:pt x="328886" y="258891"/>
                </a:lnTo>
                <a:lnTo>
                  <a:pt x="326629" y="257627"/>
                </a:lnTo>
                <a:lnTo>
                  <a:pt x="325111" y="258494"/>
                </a:lnTo>
                <a:lnTo>
                  <a:pt x="325554" y="260345"/>
                </a:lnTo>
                <a:lnTo>
                  <a:pt x="329069" y="262153"/>
                </a:lnTo>
                <a:lnTo>
                  <a:pt x="330252" y="261418"/>
                </a:lnTo>
                <a:lnTo>
                  <a:pt x="330661" y="259905"/>
                </a:lnTo>
                <a:lnTo>
                  <a:pt x="331810" y="259860"/>
                </a:lnTo>
                <a:lnTo>
                  <a:pt x="332515" y="260860"/>
                </a:lnTo>
                <a:lnTo>
                  <a:pt x="331738" y="262314"/>
                </a:lnTo>
                <a:lnTo>
                  <a:pt x="333366" y="262123"/>
                </a:lnTo>
                <a:lnTo>
                  <a:pt x="336736" y="262711"/>
                </a:lnTo>
                <a:lnTo>
                  <a:pt x="339918" y="261829"/>
                </a:lnTo>
                <a:lnTo>
                  <a:pt x="341882" y="261829"/>
                </a:lnTo>
                <a:lnTo>
                  <a:pt x="344771" y="263079"/>
                </a:lnTo>
                <a:lnTo>
                  <a:pt x="346953" y="262638"/>
                </a:lnTo>
                <a:lnTo>
                  <a:pt x="348953" y="263534"/>
                </a:lnTo>
                <a:lnTo>
                  <a:pt x="350099" y="265195"/>
                </a:lnTo>
                <a:lnTo>
                  <a:pt x="351655" y="265386"/>
                </a:lnTo>
                <a:lnTo>
                  <a:pt x="351000" y="266458"/>
                </a:lnTo>
                <a:lnTo>
                  <a:pt x="349520" y="266458"/>
                </a:lnTo>
                <a:lnTo>
                  <a:pt x="346712" y="264607"/>
                </a:lnTo>
                <a:lnTo>
                  <a:pt x="342797" y="264533"/>
                </a:lnTo>
                <a:lnTo>
                  <a:pt x="342057" y="265268"/>
                </a:lnTo>
                <a:lnTo>
                  <a:pt x="344569" y="266164"/>
                </a:lnTo>
                <a:lnTo>
                  <a:pt x="345162" y="267267"/>
                </a:lnTo>
                <a:lnTo>
                  <a:pt x="341835" y="267267"/>
                </a:lnTo>
                <a:lnTo>
                  <a:pt x="340358" y="266018"/>
                </a:lnTo>
                <a:lnTo>
                  <a:pt x="335850" y="266532"/>
                </a:lnTo>
                <a:lnTo>
                  <a:pt x="334667" y="267634"/>
                </a:lnTo>
                <a:lnTo>
                  <a:pt x="333337" y="266826"/>
                </a:lnTo>
                <a:lnTo>
                  <a:pt x="332151" y="266826"/>
                </a:lnTo>
                <a:lnTo>
                  <a:pt x="330598" y="267267"/>
                </a:lnTo>
                <a:lnTo>
                  <a:pt x="329052" y="267120"/>
                </a:lnTo>
                <a:lnTo>
                  <a:pt x="324245" y="267413"/>
                </a:lnTo>
                <a:lnTo>
                  <a:pt x="323431" y="268075"/>
                </a:lnTo>
                <a:lnTo>
                  <a:pt x="319590" y="268824"/>
                </a:lnTo>
                <a:lnTo>
                  <a:pt x="318926" y="270970"/>
                </a:lnTo>
                <a:lnTo>
                  <a:pt x="319481" y="276583"/>
                </a:lnTo>
                <a:lnTo>
                  <a:pt x="319960" y="277700"/>
                </a:lnTo>
                <a:lnTo>
                  <a:pt x="319926" y="279845"/>
                </a:lnTo>
                <a:lnTo>
                  <a:pt x="319149" y="280374"/>
                </a:lnTo>
                <a:lnTo>
                  <a:pt x="319371" y="281814"/>
                </a:lnTo>
                <a:lnTo>
                  <a:pt x="320297" y="282622"/>
                </a:lnTo>
                <a:lnTo>
                  <a:pt x="322039" y="282373"/>
                </a:lnTo>
                <a:lnTo>
                  <a:pt x="323111" y="282329"/>
                </a:lnTo>
                <a:lnTo>
                  <a:pt x="324297" y="283225"/>
                </a:lnTo>
                <a:lnTo>
                  <a:pt x="326110" y="283299"/>
                </a:lnTo>
                <a:lnTo>
                  <a:pt x="326590" y="282446"/>
                </a:lnTo>
                <a:lnTo>
                  <a:pt x="327037" y="282255"/>
                </a:lnTo>
                <a:lnTo>
                  <a:pt x="328330" y="282931"/>
                </a:lnTo>
                <a:lnTo>
                  <a:pt x="329111" y="283622"/>
                </a:lnTo>
                <a:lnTo>
                  <a:pt x="330145" y="283254"/>
                </a:lnTo>
                <a:lnTo>
                  <a:pt x="331294" y="284371"/>
                </a:lnTo>
                <a:lnTo>
                  <a:pt x="331476" y="285517"/>
                </a:lnTo>
                <a:lnTo>
                  <a:pt x="332737" y="285885"/>
                </a:lnTo>
                <a:lnTo>
                  <a:pt x="334365" y="285414"/>
                </a:lnTo>
                <a:lnTo>
                  <a:pt x="335588" y="285488"/>
                </a:lnTo>
                <a:lnTo>
                  <a:pt x="336404" y="286296"/>
                </a:lnTo>
                <a:lnTo>
                  <a:pt x="338624" y="286370"/>
                </a:lnTo>
                <a:lnTo>
                  <a:pt x="340067" y="286120"/>
                </a:lnTo>
                <a:lnTo>
                  <a:pt x="341921" y="286899"/>
                </a:lnTo>
                <a:lnTo>
                  <a:pt x="343586" y="286076"/>
                </a:lnTo>
                <a:lnTo>
                  <a:pt x="344809" y="286590"/>
                </a:lnTo>
                <a:lnTo>
                  <a:pt x="347251" y="286825"/>
                </a:lnTo>
                <a:lnTo>
                  <a:pt x="349323" y="286267"/>
                </a:lnTo>
                <a:lnTo>
                  <a:pt x="350954" y="287001"/>
                </a:lnTo>
                <a:lnTo>
                  <a:pt x="351621" y="288456"/>
                </a:lnTo>
                <a:lnTo>
                  <a:pt x="352844" y="287589"/>
                </a:lnTo>
                <a:lnTo>
                  <a:pt x="353141" y="289309"/>
                </a:lnTo>
                <a:lnTo>
                  <a:pt x="354878" y="290719"/>
                </a:lnTo>
                <a:lnTo>
                  <a:pt x="354953" y="291527"/>
                </a:lnTo>
                <a:lnTo>
                  <a:pt x="355621" y="292424"/>
                </a:lnTo>
                <a:lnTo>
                  <a:pt x="357509" y="292424"/>
                </a:lnTo>
                <a:lnTo>
                  <a:pt x="358732" y="293012"/>
                </a:lnTo>
                <a:lnTo>
                  <a:pt x="359174" y="294378"/>
                </a:lnTo>
                <a:lnTo>
                  <a:pt x="360285" y="294716"/>
                </a:lnTo>
                <a:lnTo>
                  <a:pt x="361468" y="296053"/>
                </a:lnTo>
                <a:lnTo>
                  <a:pt x="361174" y="296759"/>
                </a:lnTo>
                <a:lnTo>
                  <a:pt x="361026" y="298243"/>
                </a:lnTo>
                <a:lnTo>
                  <a:pt x="362841" y="300168"/>
                </a:lnTo>
                <a:lnTo>
                  <a:pt x="365433" y="301843"/>
                </a:lnTo>
                <a:lnTo>
                  <a:pt x="365470" y="302945"/>
                </a:lnTo>
                <a:lnTo>
                  <a:pt x="364949" y="303548"/>
                </a:lnTo>
                <a:lnTo>
                  <a:pt x="365433" y="304664"/>
                </a:lnTo>
                <a:lnTo>
                  <a:pt x="364469" y="304135"/>
                </a:lnTo>
                <a:lnTo>
                  <a:pt x="360914" y="303283"/>
                </a:lnTo>
                <a:lnTo>
                  <a:pt x="357952" y="302431"/>
                </a:lnTo>
                <a:lnTo>
                  <a:pt x="356435" y="302916"/>
                </a:lnTo>
                <a:lnTo>
                  <a:pt x="354919" y="302431"/>
                </a:lnTo>
                <a:lnTo>
                  <a:pt x="354432" y="302842"/>
                </a:lnTo>
                <a:lnTo>
                  <a:pt x="352989" y="302842"/>
                </a:lnTo>
                <a:lnTo>
                  <a:pt x="351546" y="301167"/>
                </a:lnTo>
                <a:lnTo>
                  <a:pt x="350252" y="301094"/>
                </a:lnTo>
                <a:lnTo>
                  <a:pt x="349106" y="299389"/>
                </a:lnTo>
                <a:lnTo>
                  <a:pt x="348177" y="299051"/>
                </a:lnTo>
                <a:lnTo>
                  <a:pt x="346031" y="299345"/>
                </a:lnTo>
                <a:lnTo>
                  <a:pt x="344846" y="299022"/>
                </a:lnTo>
                <a:lnTo>
                  <a:pt x="343920" y="298125"/>
                </a:lnTo>
                <a:lnTo>
                  <a:pt x="341699" y="297273"/>
                </a:lnTo>
                <a:lnTo>
                  <a:pt x="341328" y="295715"/>
                </a:lnTo>
                <a:lnTo>
                  <a:pt x="340550" y="295715"/>
                </a:lnTo>
                <a:lnTo>
                  <a:pt x="339401" y="295231"/>
                </a:lnTo>
                <a:lnTo>
                  <a:pt x="337219" y="295377"/>
                </a:lnTo>
                <a:lnTo>
                  <a:pt x="336257" y="294834"/>
                </a:lnTo>
                <a:lnTo>
                  <a:pt x="331739" y="295010"/>
                </a:lnTo>
                <a:lnTo>
                  <a:pt x="329036" y="294760"/>
                </a:lnTo>
                <a:lnTo>
                  <a:pt x="327039" y="294158"/>
                </a:lnTo>
                <a:lnTo>
                  <a:pt x="319001" y="294040"/>
                </a:lnTo>
                <a:lnTo>
                  <a:pt x="317666" y="294569"/>
                </a:lnTo>
                <a:lnTo>
                  <a:pt x="315299" y="295201"/>
                </a:lnTo>
                <a:lnTo>
                  <a:pt x="314187" y="296759"/>
                </a:lnTo>
                <a:lnTo>
                  <a:pt x="314004" y="299903"/>
                </a:lnTo>
                <a:lnTo>
                  <a:pt x="312226" y="302695"/>
                </a:lnTo>
                <a:lnTo>
                  <a:pt x="312783" y="305811"/>
                </a:lnTo>
                <a:lnTo>
                  <a:pt x="312118" y="307030"/>
                </a:lnTo>
                <a:lnTo>
                  <a:pt x="312597" y="308103"/>
                </a:lnTo>
                <a:lnTo>
                  <a:pt x="314006" y="308691"/>
                </a:lnTo>
                <a:lnTo>
                  <a:pt x="313634" y="309808"/>
                </a:lnTo>
                <a:lnTo>
                  <a:pt x="312854" y="310395"/>
                </a:lnTo>
                <a:lnTo>
                  <a:pt x="314263" y="314627"/>
                </a:lnTo>
                <a:lnTo>
                  <a:pt x="315784" y="315891"/>
                </a:lnTo>
                <a:lnTo>
                  <a:pt x="316226" y="316890"/>
                </a:lnTo>
                <a:lnTo>
                  <a:pt x="319186" y="318595"/>
                </a:lnTo>
                <a:lnTo>
                  <a:pt x="320041" y="319521"/>
                </a:lnTo>
                <a:lnTo>
                  <a:pt x="321706" y="319124"/>
                </a:lnTo>
                <a:lnTo>
                  <a:pt x="322780" y="320300"/>
                </a:lnTo>
                <a:lnTo>
                  <a:pt x="324150" y="320594"/>
                </a:lnTo>
                <a:lnTo>
                  <a:pt x="326261" y="319668"/>
                </a:lnTo>
                <a:lnTo>
                  <a:pt x="327519" y="319741"/>
                </a:lnTo>
                <a:lnTo>
                  <a:pt x="328962" y="321269"/>
                </a:lnTo>
                <a:lnTo>
                  <a:pt x="331185" y="321225"/>
                </a:lnTo>
                <a:lnTo>
                  <a:pt x="332479" y="323533"/>
                </a:lnTo>
                <a:lnTo>
                  <a:pt x="333664" y="323973"/>
                </a:lnTo>
                <a:lnTo>
                  <a:pt x="334108" y="325090"/>
                </a:lnTo>
                <a:lnTo>
                  <a:pt x="331925" y="325795"/>
                </a:lnTo>
                <a:lnTo>
                  <a:pt x="332145" y="326971"/>
                </a:lnTo>
                <a:lnTo>
                  <a:pt x="331185" y="328014"/>
                </a:lnTo>
                <a:lnTo>
                  <a:pt x="331294" y="329014"/>
                </a:lnTo>
                <a:lnTo>
                  <a:pt x="330554" y="330351"/>
                </a:lnTo>
                <a:lnTo>
                  <a:pt x="328073" y="331615"/>
                </a:lnTo>
                <a:lnTo>
                  <a:pt x="327963" y="332614"/>
                </a:lnTo>
                <a:lnTo>
                  <a:pt x="327222" y="333907"/>
                </a:lnTo>
                <a:lnTo>
                  <a:pt x="328777" y="335024"/>
                </a:lnTo>
                <a:lnTo>
                  <a:pt x="328887" y="337478"/>
                </a:lnTo>
                <a:lnTo>
                  <a:pt x="329961" y="339844"/>
                </a:lnTo>
                <a:lnTo>
                  <a:pt x="329776" y="341063"/>
                </a:lnTo>
                <a:lnTo>
                  <a:pt x="327405" y="341622"/>
                </a:lnTo>
                <a:lnTo>
                  <a:pt x="328111" y="342445"/>
                </a:lnTo>
                <a:lnTo>
                  <a:pt x="331476" y="343106"/>
                </a:lnTo>
                <a:lnTo>
                  <a:pt x="332849" y="342709"/>
                </a:lnTo>
                <a:lnTo>
                  <a:pt x="333808" y="342856"/>
                </a:lnTo>
                <a:lnTo>
                  <a:pt x="334476" y="343561"/>
                </a:lnTo>
                <a:lnTo>
                  <a:pt x="335329" y="342400"/>
                </a:lnTo>
                <a:lnTo>
                  <a:pt x="336440" y="342224"/>
                </a:lnTo>
                <a:lnTo>
                  <a:pt x="337293" y="342782"/>
                </a:lnTo>
                <a:lnTo>
                  <a:pt x="339883" y="342782"/>
                </a:lnTo>
                <a:lnTo>
                  <a:pt x="343104" y="344267"/>
                </a:lnTo>
                <a:lnTo>
                  <a:pt x="344324" y="342782"/>
                </a:lnTo>
                <a:lnTo>
                  <a:pt x="346953" y="342885"/>
                </a:lnTo>
                <a:lnTo>
                  <a:pt x="347473" y="343855"/>
                </a:lnTo>
                <a:lnTo>
                  <a:pt x="348030" y="344046"/>
                </a:lnTo>
                <a:lnTo>
                  <a:pt x="348771" y="343517"/>
                </a:lnTo>
                <a:lnTo>
                  <a:pt x="350250" y="343150"/>
                </a:lnTo>
                <a:lnTo>
                  <a:pt x="351176" y="343517"/>
                </a:lnTo>
                <a:lnTo>
                  <a:pt x="351473" y="344737"/>
                </a:lnTo>
                <a:lnTo>
                  <a:pt x="352619" y="344560"/>
                </a:lnTo>
                <a:lnTo>
                  <a:pt x="353360" y="344076"/>
                </a:lnTo>
                <a:lnTo>
                  <a:pt x="354322" y="344663"/>
                </a:lnTo>
                <a:lnTo>
                  <a:pt x="354694" y="346192"/>
                </a:lnTo>
                <a:lnTo>
                  <a:pt x="355693" y="346147"/>
                </a:lnTo>
                <a:lnTo>
                  <a:pt x="356544" y="345266"/>
                </a:lnTo>
                <a:lnTo>
                  <a:pt x="359101" y="345001"/>
                </a:lnTo>
                <a:lnTo>
                  <a:pt x="360250" y="343738"/>
                </a:lnTo>
                <a:lnTo>
                  <a:pt x="361915" y="343179"/>
                </a:lnTo>
                <a:lnTo>
                  <a:pt x="363395" y="343179"/>
                </a:lnTo>
                <a:lnTo>
                  <a:pt x="365470" y="341151"/>
                </a:lnTo>
                <a:lnTo>
                  <a:pt x="367913" y="340064"/>
                </a:lnTo>
                <a:lnTo>
                  <a:pt x="369616" y="339667"/>
                </a:lnTo>
                <a:lnTo>
                  <a:pt x="370098" y="338771"/>
                </a:lnTo>
                <a:lnTo>
                  <a:pt x="371466" y="338815"/>
                </a:lnTo>
                <a:lnTo>
                  <a:pt x="373541" y="339182"/>
                </a:lnTo>
                <a:lnTo>
                  <a:pt x="374911" y="338962"/>
                </a:lnTo>
                <a:lnTo>
                  <a:pt x="376317" y="339697"/>
                </a:lnTo>
                <a:lnTo>
                  <a:pt x="380241" y="339697"/>
                </a:lnTo>
                <a:lnTo>
                  <a:pt x="384274" y="337022"/>
                </a:lnTo>
                <a:lnTo>
                  <a:pt x="384943" y="335803"/>
                </a:lnTo>
                <a:lnTo>
                  <a:pt x="385684" y="335729"/>
                </a:lnTo>
                <a:lnTo>
                  <a:pt x="386351" y="336434"/>
                </a:lnTo>
                <a:lnTo>
                  <a:pt x="386941" y="335317"/>
                </a:lnTo>
                <a:lnTo>
                  <a:pt x="388496" y="334392"/>
                </a:lnTo>
                <a:lnTo>
                  <a:pt x="388421" y="333128"/>
                </a:lnTo>
                <a:lnTo>
                  <a:pt x="389016" y="332349"/>
                </a:lnTo>
                <a:lnTo>
                  <a:pt x="389830" y="332658"/>
                </a:lnTo>
                <a:lnTo>
                  <a:pt x="391053" y="332467"/>
                </a:lnTo>
                <a:lnTo>
                  <a:pt x="391755" y="331424"/>
                </a:lnTo>
                <a:lnTo>
                  <a:pt x="391607" y="330395"/>
                </a:lnTo>
                <a:lnTo>
                  <a:pt x="392462" y="330762"/>
                </a:lnTo>
                <a:lnTo>
                  <a:pt x="393420" y="330571"/>
                </a:lnTo>
                <a:lnTo>
                  <a:pt x="394054" y="331717"/>
                </a:lnTo>
                <a:lnTo>
                  <a:pt x="394054" y="332731"/>
                </a:lnTo>
                <a:lnTo>
                  <a:pt x="394753" y="333731"/>
                </a:lnTo>
                <a:lnTo>
                  <a:pt x="393273" y="334686"/>
                </a:lnTo>
                <a:lnTo>
                  <a:pt x="393273" y="335949"/>
                </a:lnTo>
                <a:lnTo>
                  <a:pt x="392420" y="337243"/>
                </a:lnTo>
                <a:lnTo>
                  <a:pt x="391457" y="337918"/>
                </a:lnTo>
                <a:lnTo>
                  <a:pt x="391572" y="338624"/>
                </a:lnTo>
                <a:lnTo>
                  <a:pt x="392940" y="338888"/>
                </a:lnTo>
                <a:lnTo>
                  <a:pt x="394494" y="340137"/>
                </a:lnTo>
                <a:lnTo>
                  <a:pt x="395085" y="339667"/>
                </a:lnTo>
                <a:lnTo>
                  <a:pt x="396345" y="339506"/>
                </a:lnTo>
                <a:lnTo>
                  <a:pt x="398011" y="340328"/>
                </a:lnTo>
                <a:lnTo>
                  <a:pt x="398605" y="342136"/>
                </a:lnTo>
                <a:lnTo>
                  <a:pt x="399457" y="342959"/>
                </a:lnTo>
                <a:lnTo>
                  <a:pt x="399566" y="342062"/>
                </a:lnTo>
                <a:lnTo>
                  <a:pt x="400161" y="341445"/>
                </a:lnTo>
                <a:lnTo>
                  <a:pt x="401383" y="342033"/>
                </a:lnTo>
                <a:lnTo>
                  <a:pt x="401417" y="343326"/>
                </a:lnTo>
                <a:lnTo>
                  <a:pt x="400161" y="344546"/>
                </a:lnTo>
                <a:lnTo>
                  <a:pt x="398643" y="344546"/>
                </a:lnTo>
                <a:lnTo>
                  <a:pt x="397530" y="345927"/>
                </a:lnTo>
                <a:lnTo>
                  <a:pt x="397790" y="346882"/>
                </a:lnTo>
                <a:lnTo>
                  <a:pt x="398828" y="346882"/>
                </a:lnTo>
                <a:lnTo>
                  <a:pt x="400086" y="347191"/>
                </a:lnTo>
                <a:lnTo>
                  <a:pt x="401676" y="348513"/>
                </a:lnTo>
                <a:lnTo>
                  <a:pt x="402975" y="348117"/>
                </a:lnTo>
                <a:lnTo>
                  <a:pt x="404455" y="346074"/>
                </a:lnTo>
                <a:lnTo>
                  <a:pt x="405083" y="346118"/>
                </a:lnTo>
                <a:lnTo>
                  <a:pt x="404934" y="347779"/>
                </a:lnTo>
                <a:lnTo>
                  <a:pt x="406046" y="349777"/>
                </a:lnTo>
                <a:lnTo>
                  <a:pt x="407269" y="350159"/>
                </a:lnTo>
                <a:lnTo>
                  <a:pt x="408454" y="349380"/>
                </a:lnTo>
                <a:lnTo>
                  <a:pt x="410046" y="349777"/>
                </a:lnTo>
                <a:lnTo>
                  <a:pt x="410900" y="351085"/>
                </a:lnTo>
                <a:lnTo>
                  <a:pt x="412413" y="351085"/>
                </a:lnTo>
                <a:lnTo>
                  <a:pt x="413302" y="352158"/>
                </a:lnTo>
                <a:lnTo>
                  <a:pt x="414008" y="352187"/>
                </a:lnTo>
                <a:lnTo>
                  <a:pt x="413934" y="350556"/>
                </a:lnTo>
                <a:lnTo>
                  <a:pt x="414860" y="350556"/>
                </a:lnTo>
                <a:lnTo>
                  <a:pt x="416266" y="350086"/>
                </a:lnTo>
                <a:lnTo>
                  <a:pt x="417043" y="350718"/>
                </a:lnTo>
                <a:lnTo>
                  <a:pt x="416968" y="352114"/>
                </a:lnTo>
                <a:lnTo>
                  <a:pt x="417672" y="352525"/>
                </a:lnTo>
                <a:lnTo>
                  <a:pt x="419229" y="352084"/>
                </a:lnTo>
                <a:lnTo>
                  <a:pt x="420300" y="350556"/>
                </a:lnTo>
                <a:lnTo>
                  <a:pt x="421077" y="351041"/>
                </a:lnTo>
                <a:lnTo>
                  <a:pt x="421450" y="352305"/>
                </a:lnTo>
                <a:lnTo>
                  <a:pt x="422264" y="352275"/>
                </a:lnTo>
                <a:lnTo>
                  <a:pt x="422930" y="351379"/>
                </a:lnTo>
                <a:lnTo>
                  <a:pt x="423409" y="351158"/>
                </a:lnTo>
                <a:lnTo>
                  <a:pt x="424558" y="349968"/>
                </a:lnTo>
                <a:lnTo>
                  <a:pt x="425890" y="350115"/>
                </a:lnTo>
                <a:lnTo>
                  <a:pt x="426298" y="350820"/>
                </a:lnTo>
                <a:lnTo>
                  <a:pt x="427112" y="351158"/>
                </a:lnTo>
                <a:lnTo>
                  <a:pt x="427964" y="350806"/>
                </a:lnTo>
                <a:lnTo>
                  <a:pt x="427964" y="350806"/>
                </a:lnTo>
                <a:close/>
                <a:moveTo>
                  <a:pt x="619421" y="423074"/>
                </a:moveTo>
                <a:lnTo>
                  <a:pt x="620086" y="420782"/>
                </a:lnTo>
                <a:lnTo>
                  <a:pt x="619493" y="419973"/>
                </a:lnTo>
                <a:lnTo>
                  <a:pt x="619714" y="417681"/>
                </a:lnTo>
                <a:lnTo>
                  <a:pt x="619937" y="415389"/>
                </a:lnTo>
                <a:lnTo>
                  <a:pt x="622598" y="412729"/>
                </a:lnTo>
                <a:lnTo>
                  <a:pt x="623706" y="410437"/>
                </a:lnTo>
                <a:lnTo>
                  <a:pt x="625259" y="409393"/>
                </a:lnTo>
                <a:lnTo>
                  <a:pt x="628216" y="405117"/>
                </a:lnTo>
                <a:lnTo>
                  <a:pt x="630209" y="403853"/>
                </a:lnTo>
                <a:lnTo>
                  <a:pt x="631171" y="403853"/>
                </a:lnTo>
                <a:lnTo>
                  <a:pt x="631984" y="402972"/>
                </a:lnTo>
                <a:lnTo>
                  <a:pt x="633167" y="403560"/>
                </a:lnTo>
                <a:lnTo>
                  <a:pt x="635161" y="402516"/>
                </a:lnTo>
                <a:lnTo>
                  <a:pt x="637305" y="403192"/>
                </a:lnTo>
                <a:lnTo>
                  <a:pt x="638267" y="404515"/>
                </a:lnTo>
                <a:lnTo>
                  <a:pt x="639375" y="404515"/>
                </a:lnTo>
                <a:lnTo>
                  <a:pt x="640780" y="406072"/>
                </a:lnTo>
                <a:lnTo>
                  <a:pt x="641516" y="408071"/>
                </a:lnTo>
                <a:lnTo>
                  <a:pt x="641443" y="409629"/>
                </a:lnTo>
                <a:lnTo>
                  <a:pt x="639669" y="411098"/>
                </a:lnTo>
                <a:lnTo>
                  <a:pt x="638782" y="413096"/>
                </a:lnTo>
                <a:lnTo>
                  <a:pt x="638633" y="415168"/>
                </a:lnTo>
                <a:lnTo>
                  <a:pt x="635975" y="419298"/>
                </a:lnTo>
                <a:lnTo>
                  <a:pt x="635086" y="420855"/>
                </a:lnTo>
                <a:lnTo>
                  <a:pt x="633464" y="421370"/>
                </a:lnTo>
                <a:lnTo>
                  <a:pt x="630951" y="422619"/>
                </a:lnTo>
                <a:lnTo>
                  <a:pt x="630360" y="423294"/>
                </a:lnTo>
                <a:lnTo>
                  <a:pt x="628883" y="423515"/>
                </a:lnTo>
                <a:lnTo>
                  <a:pt x="626664" y="424470"/>
                </a:lnTo>
                <a:lnTo>
                  <a:pt x="625481" y="423662"/>
                </a:lnTo>
                <a:lnTo>
                  <a:pt x="622600" y="424250"/>
                </a:lnTo>
                <a:lnTo>
                  <a:pt x="620976" y="423662"/>
                </a:lnTo>
                <a:lnTo>
                  <a:pt x="619715" y="423735"/>
                </a:lnTo>
                <a:lnTo>
                  <a:pt x="619421" y="423074"/>
                </a:lnTo>
                <a:lnTo>
                  <a:pt x="619421" y="423074"/>
                </a:lnTo>
                <a:close/>
                <a:moveTo>
                  <a:pt x="437554" y="344311"/>
                </a:moveTo>
                <a:lnTo>
                  <a:pt x="437221" y="343341"/>
                </a:lnTo>
                <a:lnTo>
                  <a:pt x="437589" y="342151"/>
                </a:lnTo>
                <a:lnTo>
                  <a:pt x="438959" y="341710"/>
                </a:lnTo>
                <a:lnTo>
                  <a:pt x="437922" y="340299"/>
                </a:lnTo>
                <a:lnTo>
                  <a:pt x="438551" y="339079"/>
                </a:lnTo>
                <a:lnTo>
                  <a:pt x="439515" y="338903"/>
                </a:lnTo>
                <a:lnTo>
                  <a:pt x="439515" y="340226"/>
                </a:lnTo>
                <a:lnTo>
                  <a:pt x="440512" y="341151"/>
                </a:lnTo>
                <a:lnTo>
                  <a:pt x="440512" y="342297"/>
                </a:lnTo>
                <a:lnTo>
                  <a:pt x="439738" y="343532"/>
                </a:lnTo>
                <a:lnTo>
                  <a:pt x="438919" y="343341"/>
                </a:lnTo>
                <a:lnTo>
                  <a:pt x="438254" y="344458"/>
                </a:lnTo>
                <a:lnTo>
                  <a:pt x="437554" y="344311"/>
                </a:lnTo>
                <a:lnTo>
                  <a:pt x="437554" y="344311"/>
                </a:lnTo>
                <a:close/>
                <a:moveTo>
                  <a:pt x="420150" y="360225"/>
                </a:moveTo>
                <a:lnTo>
                  <a:pt x="421741" y="359299"/>
                </a:lnTo>
                <a:lnTo>
                  <a:pt x="422188" y="358109"/>
                </a:lnTo>
                <a:lnTo>
                  <a:pt x="422040" y="356992"/>
                </a:lnTo>
                <a:lnTo>
                  <a:pt x="422375" y="355773"/>
                </a:lnTo>
                <a:lnTo>
                  <a:pt x="422003" y="355405"/>
                </a:lnTo>
                <a:lnTo>
                  <a:pt x="420560" y="356360"/>
                </a:lnTo>
                <a:lnTo>
                  <a:pt x="420263" y="357066"/>
                </a:lnTo>
                <a:lnTo>
                  <a:pt x="418263" y="356963"/>
                </a:lnTo>
                <a:lnTo>
                  <a:pt x="417819" y="357845"/>
                </a:lnTo>
                <a:lnTo>
                  <a:pt x="419189" y="359623"/>
                </a:lnTo>
                <a:lnTo>
                  <a:pt x="420150" y="360225"/>
                </a:lnTo>
                <a:lnTo>
                  <a:pt x="420150" y="360225"/>
                </a:lnTo>
                <a:close/>
                <a:moveTo>
                  <a:pt x="440665" y="356581"/>
                </a:moveTo>
                <a:lnTo>
                  <a:pt x="438740" y="357698"/>
                </a:lnTo>
                <a:lnTo>
                  <a:pt x="438443" y="358888"/>
                </a:lnTo>
                <a:lnTo>
                  <a:pt x="437666" y="359916"/>
                </a:lnTo>
                <a:lnTo>
                  <a:pt x="436443" y="358065"/>
                </a:lnTo>
                <a:lnTo>
                  <a:pt x="436407" y="356919"/>
                </a:lnTo>
                <a:lnTo>
                  <a:pt x="438332" y="354024"/>
                </a:lnTo>
                <a:lnTo>
                  <a:pt x="438220" y="352584"/>
                </a:lnTo>
                <a:lnTo>
                  <a:pt x="439146" y="351467"/>
                </a:lnTo>
                <a:lnTo>
                  <a:pt x="440406" y="351687"/>
                </a:lnTo>
                <a:lnTo>
                  <a:pt x="440443" y="352878"/>
                </a:lnTo>
                <a:lnTo>
                  <a:pt x="441811" y="354553"/>
                </a:lnTo>
                <a:lnTo>
                  <a:pt x="440665" y="356581"/>
                </a:lnTo>
                <a:lnTo>
                  <a:pt x="440665" y="356581"/>
                </a:lnTo>
                <a:close/>
                <a:moveTo>
                  <a:pt x="443072" y="354024"/>
                </a:moveTo>
                <a:lnTo>
                  <a:pt x="442811" y="352731"/>
                </a:lnTo>
                <a:lnTo>
                  <a:pt x="442108" y="351981"/>
                </a:lnTo>
                <a:lnTo>
                  <a:pt x="443517" y="349204"/>
                </a:lnTo>
                <a:lnTo>
                  <a:pt x="444368" y="348910"/>
                </a:lnTo>
                <a:lnTo>
                  <a:pt x="445442" y="350806"/>
                </a:lnTo>
                <a:lnTo>
                  <a:pt x="444408" y="352055"/>
                </a:lnTo>
                <a:lnTo>
                  <a:pt x="444076" y="353686"/>
                </a:lnTo>
                <a:cubicBezTo>
                  <a:pt x="444073" y="353686"/>
                  <a:pt x="443034" y="354068"/>
                  <a:pt x="443072" y="354024"/>
                </a:cubicBezTo>
                <a:lnTo>
                  <a:pt x="443072" y="354024"/>
                </a:lnTo>
                <a:close/>
                <a:moveTo>
                  <a:pt x="480924" y="354568"/>
                </a:moveTo>
                <a:lnTo>
                  <a:pt x="481887" y="351232"/>
                </a:lnTo>
                <a:lnTo>
                  <a:pt x="484028" y="349233"/>
                </a:lnTo>
                <a:lnTo>
                  <a:pt x="486467" y="350056"/>
                </a:lnTo>
                <a:lnTo>
                  <a:pt x="486542" y="351834"/>
                </a:lnTo>
                <a:lnTo>
                  <a:pt x="484546" y="355155"/>
                </a:lnTo>
                <a:lnTo>
                  <a:pt x="483142" y="355817"/>
                </a:lnTo>
                <a:lnTo>
                  <a:pt x="483435" y="354259"/>
                </a:lnTo>
                <a:lnTo>
                  <a:pt x="483287" y="352496"/>
                </a:lnTo>
                <a:lnTo>
                  <a:pt x="482548" y="353524"/>
                </a:lnTo>
                <a:lnTo>
                  <a:pt x="482251" y="354715"/>
                </a:lnTo>
                <a:cubicBezTo>
                  <a:pt x="482252" y="354715"/>
                  <a:pt x="480924" y="354641"/>
                  <a:pt x="480924" y="354568"/>
                </a:cubicBezTo>
                <a:lnTo>
                  <a:pt x="480924" y="354568"/>
                </a:lnTo>
                <a:close/>
                <a:moveTo>
                  <a:pt x="479371" y="352114"/>
                </a:moveTo>
                <a:lnTo>
                  <a:pt x="480258" y="352422"/>
                </a:lnTo>
                <a:lnTo>
                  <a:pt x="481366" y="350203"/>
                </a:lnTo>
                <a:lnTo>
                  <a:pt x="480185" y="347837"/>
                </a:lnTo>
                <a:lnTo>
                  <a:pt x="479297" y="349233"/>
                </a:lnTo>
                <a:lnTo>
                  <a:pt x="479371" y="352114"/>
                </a:lnTo>
                <a:lnTo>
                  <a:pt x="479371" y="352114"/>
                </a:lnTo>
                <a:close/>
                <a:moveTo>
                  <a:pt x="478010" y="369835"/>
                </a:moveTo>
                <a:lnTo>
                  <a:pt x="478929" y="368821"/>
                </a:lnTo>
                <a:lnTo>
                  <a:pt x="481810" y="366896"/>
                </a:lnTo>
                <a:lnTo>
                  <a:pt x="481885" y="365353"/>
                </a:lnTo>
                <a:lnTo>
                  <a:pt x="479521" y="366235"/>
                </a:lnTo>
                <a:lnTo>
                  <a:pt x="478483" y="364678"/>
                </a:lnTo>
                <a:lnTo>
                  <a:pt x="480554" y="360401"/>
                </a:lnTo>
                <a:lnTo>
                  <a:pt x="481144" y="358403"/>
                </a:lnTo>
                <a:lnTo>
                  <a:pt x="478855" y="359725"/>
                </a:lnTo>
                <a:lnTo>
                  <a:pt x="477419" y="362738"/>
                </a:lnTo>
                <a:lnTo>
                  <a:pt x="477268" y="360813"/>
                </a:lnTo>
                <a:lnTo>
                  <a:pt x="478752" y="356081"/>
                </a:lnTo>
                <a:lnTo>
                  <a:pt x="477715" y="349263"/>
                </a:lnTo>
                <a:lnTo>
                  <a:pt x="474904" y="347338"/>
                </a:lnTo>
                <a:lnTo>
                  <a:pt x="474904" y="345266"/>
                </a:lnTo>
                <a:lnTo>
                  <a:pt x="473275" y="345119"/>
                </a:lnTo>
                <a:lnTo>
                  <a:pt x="471647" y="347191"/>
                </a:lnTo>
                <a:lnTo>
                  <a:pt x="471791" y="344825"/>
                </a:lnTo>
                <a:lnTo>
                  <a:pt x="473275" y="343488"/>
                </a:lnTo>
                <a:lnTo>
                  <a:pt x="472386" y="341416"/>
                </a:lnTo>
                <a:lnTo>
                  <a:pt x="472680" y="339799"/>
                </a:lnTo>
                <a:lnTo>
                  <a:pt x="472680" y="337566"/>
                </a:lnTo>
                <a:lnTo>
                  <a:pt x="469721" y="338462"/>
                </a:lnTo>
                <a:lnTo>
                  <a:pt x="466761" y="340975"/>
                </a:lnTo>
                <a:lnTo>
                  <a:pt x="465430" y="344531"/>
                </a:lnTo>
                <a:lnTo>
                  <a:pt x="466171" y="347632"/>
                </a:lnTo>
                <a:lnTo>
                  <a:pt x="464541" y="347044"/>
                </a:lnTo>
                <a:lnTo>
                  <a:pt x="463802" y="344384"/>
                </a:lnTo>
                <a:lnTo>
                  <a:pt x="462914" y="344237"/>
                </a:lnTo>
                <a:lnTo>
                  <a:pt x="462468" y="346603"/>
                </a:lnTo>
                <a:lnTo>
                  <a:pt x="461136" y="346750"/>
                </a:lnTo>
                <a:lnTo>
                  <a:pt x="462171" y="348675"/>
                </a:lnTo>
                <a:lnTo>
                  <a:pt x="460985" y="350453"/>
                </a:lnTo>
                <a:lnTo>
                  <a:pt x="459360" y="350453"/>
                </a:lnTo>
                <a:lnTo>
                  <a:pt x="458174" y="352231"/>
                </a:lnTo>
                <a:lnTo>
                  <a:pt x="454917" y="351937"/>
                </a:lnTo>
                <a:lnTo>
                  <a:pt x="453586" y="352525"/>
                </a:lnTo>
                <a:lnTo>
                  <a:pt x="452252" y="352231"/>
                </a:lnTo>
                <a:lnTo>
                  <a:pt x="447664" y="355038"/>
                </a:lnTo>
                <a:lnTo>
                  <a:pt x="448109" y="357110"/>
                </a:lnTo>
                <a:lnTo>
                  <a:pt x="450180" y="359769"/>
                </a:lnTo>
                <a:lnTo>
                  <a:pt x="451958" y="358741"/>
                </a:lnTo>
                <a:lnTo>
                  <a:pt x="451511" y="357551"/>
                </a:lnTo>
                <a:lnTo>
                  <a:pt x="452105" y="356081"/>
                </a:lnTo>
                <a:lnTo>
                  <a:pt x="454031" y="357698"/>
                </a:lnTo>
                <a:lnTo>
                  <a:pt x="453291" y="360519"/>
                </a:lnTo>
                <a:lnTo>
                  <a:pt x="455510" y="362297"/>
                </a:lnTo>
                <a:lnTo>
                  <a:pt x="456696" y="360225"/>
                </a:lnTo>
                <a:lnTo>
                  <a:pt x="457436" y="361562"/>
                </a:lnTo>
                <a:lnTo>
                  <a:pt x="456696" y="363326"/>
                </a:lnTo>
                <a:lnTo>
                  <a:pt x="459064" y="366000"/>
                </a:lnTo>
                <a:lnTo>
                  <a:pt x="460986" y="366441"/>
                </a:lnTo>
                <a:lnTo>
                  <a:pt x="462027" y="369409"/>
                </a:lnTo>
                <a:lnTo>
                  <a:pt x="463358" y="370879"/>
                </a:lnTo>
                <a:lnTo>
                  <a:pt x="464986" y="368366"/>
                </a:lnTo>
                <a:lnTo>
                  <a:pt x="465132" y="370291"/>
                </a:lnTo>
                <a:lnTo>
                  <a:pt x="467797" y="372510"/>
                </a:lnTo>
                <a:lnTo>
                  <a:pt x="469280" y="372363"/>
                </a:lnTo>
                <a:lnTo>
                  <a:pt x="471204" y="372363"/>
                </a:lnTo>
                <a:lnTo>
                  <a:pt x="473277" y="370291"/>
                </a:lnTo>
                <a:lnTo>
                  <a:pt x="474757" y="369997"/>
                </a:lnTo>
                <a:lnTo>
                  <a:pt x="477125" y="368219"/>
                </a:lnTo>
                <a:lnTo>
                  <a:pt x="478010" y="369835"/>
                </a:lnTo>
                <a:lnTo>
                  <a:pt x="478010" y="369835"/>
                </a:lnTo>
                <a:close/>
                <a:moveTo>
                  <a:pt x="687694" y="355699"/>
                </a:moveTo>
                <a:lnTo>
                  <a:pt x="687582" y="354097"/>
                </a:lnTo>
                <a:lnTo>
                  <a:pt x="686917" y="353069"/>
                </a:lnTo>
                <a:lnTo>
                  <a:pt x="687916" y="351394"/>
                </a:lnTo>
                <a:lnTo>
                  <a:pt x="689694" y="350277"/>
                </a:lnTo>
                <a:lnTo>
                  <a:pt x="691212" y="350732"/>
                </a:lnTo>
                <a:lnTo>
                  <a:pt x="691581" y="352128"/>
                </a:lnTo>
                <a:lnTo>
                  <a:pt x="692915" y="352128"/>
                </a:lnTo>
                <a:lnTo>
                  <a:pt x="693839" y="352980"/>
                </a:lnTo>
                <a:lnTo>
                  <a:pt x="692692" y="354582"/>
                </a:lnTo>
                <a:lnTo>
                  <a:pt x="691025" y="355023"/>
                </a:lnTo>
                <a:lnTo>
                  <a:pt x="690173" y="354465"/>
                </a:lnTo>
                <a:lnTo>
                  <a:pt x="688953" y="355067"/>
                </a:lnTo>
                <a:lnTo>
                  <a:pt x="688288" y="356066"/>
                </a:lnTo>
                <a:cubicBezTo>
                  <a:pt x="688286" y="356066"/>
                  <a:pt x="687582" y="355655"/>
                  <a:pt x="687694" y="355699"/>
                </a:cubicBezTo>
                <a:lnTo>
                  <a:pt x="687694" y="355699"/>
                </a:lnTo>
                <a:close/>
                <a:moveTo>
                  <a:pt x="683105" y="535474"/>
                </a:moveTo>
                <a:lnTo>
                  <a:pt x="681290" y="535474"/>
                </a:lnTo>
                <a:lnTo>
                  <a:pt x="679512" y="534357"/>
                </a:lnTo>
                <a:lnTo>
                  <a:pt x="676366" y="533284"/>
                </a:lnTo>
                <a:lnTo>
                  <a:pt x="674923" y="532182"/>
                </a:lnTo>
                <a:lnTo>
                  <a:pt x="673551" y="531947"/>
                </a:lnTo>
                <a:lnTo>
                  <a:pt x="670737" y="529537"/>
                </a:lnTo>
                <a:lnTo>
                  <a:pt x="670219" y="528347"/>
                </a:lnTo>
                <a:lnTo>
                  <a:pt x="668737" y="527509"/>
                </a:lnTo>
                <a:lnTo>
                  <a:pt x="667554" y="527685"/>
                </a:lnTo>
                <a:lnTo>
                  <a:pt x="666405" y="527201"/>
                </a:lnTo>
                <a:lnTo>
                  <a:pt x="665627" y="527832"/>
                </a:lnTo>
                <a:lnTo>
                  <a:pt x="662556" y="526569"/>
                </a:lnTo>
                <a:lnTo>
                  <a:pt x="662184" y="525466"/>
                </a:lnTo>
                <a:lnTo>
                  <a:pt x="661073" y="524394"/>
                </a:lnTo>
                <a:lnTo>
                  <a:pt x="659666" y="524394"/>
                </a:lnTo>
                <a:lnTo>
                  <a:pt x="657557" y="521969"/>
                </a:lnTo>
                <a:lnTo>
                  <a:pt x="657594" y="520632"/>
                </a:lnTo>
                <a:lnTo>
                  <a:pt x="656631" y="520750"/>
                </a:lnTo>
                <a:lnTo>
                  <a:pt x="655411" y="519897"/>
                </a:lnTo>
                <a:lnTo>
                  <a:pt x="654519" y="518119"/>
                </a:lnTo>
                <a:lnTo>
                  <a:pt x="655373" y="517340"/>
                </a:lnTo>
                <a:lnTo>
                  <a:pt x="656371" y="516664"/>
                </a:lnTo>
                <a:lnTo>
                  <a:pt x="654483" y="515900"/>
                </a:lnTo>
                <a:lnTo>
                  <a:pt x="653854" y="516371"/>
                </a:lnTo>
                <a:lnTo>
                  <a:pt x="653334" y="517120"/>
                </a:lnTo>
                <a:lnTo>
                  <a:pt x="652260" y="516444"/>
                </a:lnTo>
                <a:lnTo>
                  <a:pt x="652298" y="515606"/>
                </a:lnTo>
                <a:lnTo>
                  <a:pt x="650633" y="515606"/>
                </a:lnTo>
                <a:lnTo>
                  <a:pt x="647482" y="513446"/>
                </a:lnTo>
                <a:lnTo>
                  <a:pt x="646188" y="513373"/>
                </a:lnTo>
                <a:lnTo>
                  <a:pt x="645152" y="512403"/>
                </a:lnTo>
                <a:lnTo>
                  <a:pt x="643263" y="510845"/>
                </a:lnTo>
                <a:lnTo>
                  <a:pt x="643412" y="509773"/>
                </a:lnTo>
                <a:lnTo>
                  <a:pt x="642114" y="509596"/>
                </a:lnTo>
                <a:lnTo>
                  <a:pt x="640931" y="508186"/>
                </a:lnTo>
                <a:lnTo>
                  <a:pt x="639671" y="506481"/>
                </a:lnTo>
                <a:lnTo>
                  <a:pt x="639488" y="504071"/>
                </a:lnTo>
                <a:lnTo>
                  <a:pt x="637600" y="503116"/>
                </a:lnTo>
                <a:lnTo>
                  <a:pt x="638266" y="502293"/>
                </a:lnTo>
                <a:lnTo>
                  <a:pt x="640999" y="502440"/>
                </a:lnTo>
                <a:lnTo>
                  <a:pt x="644693" y="499927"/>
                </a:lnTo>
                <a:lnTo>
                  <a:pt x="645434" y="498899"/>
                </a:lnTo>
                <a:lnTo>
                  <a:pt x="642479" y="499266"/>
                </a:lnTo>
                <a:lnTo>
                  <a:pt x="641074" y="497120"/>
                </a:lnTo>
                <a:lnTo>
                  <a:pt x="640408" y="494902"/>
                </a:lnTo>
                <a:lnTo>
                  <a:pt x="640851" y="494093"/>
                </a:lnTo>
                <a:lnTo>
                  <a:pt x="639743" y="494608"/>
                </a:lnTo>
                <a:lnTo>
                  <a:pt x="638780" y="496459"/>
                </a:lnTo>
                <a:lnTo>
                  <a:pt x="638560" y="497929"/>
                </a:lnTo>
                <a:lnTo>
                  <a:pt x="636861" y="496239"/>
                </a:lnTo>
                <a:lnTo>
                  <a:pt x="638042" y="494755"/>
                </a:lnTo>
                <a:lnTo>
                  <a:pt x="638414" y="491654"/>
                </a:lnTo>
                <a:lnTo>
                  <a:pt x="637158" y="493873"/>
                </a:lnTo>
                <a:lnTo>
                  <a:pt x="636270" y="492977"/>
                </a:lnTo>
                <a:lnTo>
                  <a:pt x="636270" y="490772"/>
                </a:lnTo>
                <a:lnTo>
                  <a:pt x="634642" y="491066"/>
                </a:lnTo>
                <a:lnTo>
                  <a:pt x="634200" y="489215"/>
                </a:lnTo>
                <a:lnTo>
                  <a:pt x="634348" y="487437"/>
                </a:lnTo>
                <a:lnTo>
                  <a:pt x="633386" y="484777"/>
                </a:lnTo>
                <a:lnTo>
                  <a:pt x="631835" y="483895"/>
                </a:lnTo>
                <a:lnTo>
                  <a:pt x="631907" y="482338"/>
                </a:lnTo>
                <a:lnTo>
                  <a:pt x="634051" y="480266"/>
                </a:lnTo>
                <a:lnTo>
                  <a:pt x="633534" y="479310"/>
                </a:lnTo>
                <a:lnTo>
                  <a:pt x="630059" y="482264"/>
                </a:lnTo>
                <a:lnTo>
                  <a:pt x="629913" y="484042"/>
                </a:lnTo>
                <a:lnTo>
                  <a:pt x="629323" y="482631"/>
                </a:lnTo>
                <a:lnTo>
                  <a:pt x="630504" y="480266"/>
                </a:lnTo>
                <a:lnTo>
                  <a:pt x="628954" y="479751"/>
                </a:lnTo>
                <a:lnTo>
                  <a:pt x="627991" y="480354"/>
                </a:lnTo>
                <a:lnTo>
                  <a:pt x="627475" y="479825"/>
                </a:lnTo>
                <a:lnTo>
                  <a:pt x="626365" y="483234"/>
                </a:lnTo>
                <a:lnTo>
                  <a:pt x="624664" y="484263"/>
                </a:lnTo>
                <a:lnTo>
                  <a:pt x="624519" y="482117"/>
                </a:lnTo>
                <a:lnTo>
                  <a:pt x="625924" y="480413"/>
                </a:lnTo>
                <a:lnTo>
                  <a:pt x="625775" y="478429"/>
                </a:lnTo>
                <a:lnTo>
                  <a:pt x="626144" y="477165"/>
                </a:lnTo>
                <a:lnTo>
                  <a:pt x="624445" y="477753"/>
                </a:lnTo>
                <a:lnTo>
                  <a:pt x="622891" y="479310"/>
                </a:lnTo>
                <a:lnTo>
                  <a:pt x="621931" y="479384"/>
                </a:lnTo>
                <a:lnTo>
                  <a:pt x="620750" y="481015"/>
                </a:lnTo>
                <a:lnTo>
                  <a:pt x="620084" y="482191"/>
                </a:lnTo>
                <a:lnTo>
                  <a:pt x="617645" y="481676"/>
                </a:lnTo>
                <a:lnTo>
                  <a:pt x="616391" y="480192"/>
                </a:lnTo>
                <a:lnTo>
                  <a:pt x="614912" y="480192"/>
                </a:lnTo>
                <a:lnTo>
                  <a:pt x="612915" y="476871"/>
                </a:lnTo>
                <a:lnTo>
                  <a:pt x="612105" y="476798"/>
                </a:lnTo>
                <a:lnTo>
                  <a:pt x="611513" y="478282"/>
                </a:lnTo>
                <a:lnTo>
                  <a:pt x="611513" y="480266"/>
                </a:lnTo>
                <a:lnTo>
                  <a:pt x="610553" y="481236"/>
                </a:lnTo>
                <a:lnTo>
                  <a:pt x="608928" y="480633"/>
                </a:lnTo>
                <a:lnTo>
                  <a:pt x="607668" y="481162"/>
                </a:lnTo>
                <a:lnTo>
                  <a:pt x="605527" y="481236"/>
                </a:lnTo>
                <a:lnTo>
                  <a:pt x="604787" y="482264"/>
                </a:lnTo>
                <a:lnTo>
                  <a:pt x="602794" y="482117"/>
                </a:lnTo>
                <a:lnTo>
                  <a:pt x="601908" y="483087"/>
                </a:lnTo>
                <a:lnTo>
                  <a:pt x="600060" y="482411"/>
                </a:lnTo>
                <a:lnTo>
                  <a:pt x="597030" y="482191"/>
                </a:lnTo>
                <a:lnTo>
                  <a:pt x="597398" y="480942"/>
                </a:lnTo>
                <a:lnTo>
                  <a:pt x="595331" y="478576"/>
                </a:lnTo>
                <a:lnTo>
                  <a:pt x="594371" y="479237"/>
                </a:lnTo>
                <a:lnTo>
                  <a:pt x="592595" y="477532"/>
                </a:lnTo>
                <a:lnTo>
                  <a:pt x="591266" y="473624"/>
                </a:lnTo>
                <a:lnTo>
                  <a:pt x="592005" y="471331"/>
                </a:lnTo>
                <a:lnTo>
                  <a:pt x="593559" y="470303"/>
                </a:lnTo>
                <a:lnTo>
                  <a:pt x="593559" y="468378"/>
                </a:lnTo>
                <a:lnTo>
                  <a:pt x="595036" y="466820"/>
                </a:lnTo>
                <a:lnTo>
                  <a:pt x="597254" y="466600"/>
                </a:lnTo>
                <a:lnTo>
                  <a:pt x="598436" y="465277"/>
                </a:lnTo>
                <a:lnTo>
                  <a:pt x="600358" y="464895"/>
                </a:lnTo>
                <a:lnTo>
                  <a:pt x="601245" y="465042"/>
                </a:lnTo>
                <a:lnTo>
                  <a:pt x="601539" y="463426"/>
                </a:lnTo>
                <a:lnTo>
                  <a:pt x="600691" y="462118"/>
                </a:lnTo>
                <a:lnTo>
                  <a:pt x="600580" y="460898"/>
                </a:lnTo>
                <a:lnTo>
                  <a:pt x="601043" y="460487"/>
                </a:lnTo>
                <a:lnTo>
                  <a:pt x="602171" y="460795"/>
                </a:lnTo>
                <a:lnTo>
                  <a:pt x="602522" y="459855"/>
                </a:lnTo>
                <a:lnTo>
                  <a:pt x="602301" y="458650"/>
                </a:lnTo>
                <a:lnTo>
                  <a:pt x="602985" y="457856"/>
                </a:lnTo>
                <a:lnTo>
                  <a:pt x="605097" y="461045"/>
                </a:lnTo>
                <a:lnTo>
                  <a:pt x="607206" y="461427"/>
                </a:lnTo>
                <a:lnTo>
                  <a:pt x="609354" y="462970"/>
                </a:lnTo>
                <a:lnTo>
                  <a:pt x="610837" y="464645"/>
                </a:lnTo>
                <a:lnTo>
                  <a:pt x="611911" y="464910"/>
                </a:lnTo>
                <a:lnTo>
                  <a:pt x="614130" y="466012"/>
                </a:lnTo>
                <a:lnTo>
                  <a:pt x="615429" y="464822"/>
                </a:lnTo>
                <a:lnTo>
                  <a:pt x="616945" y="464866"/>
                </a:lnTo>
                <a:lnTo>
                  <a:pt x="617723" y="466012"/>
                </a:lnTo>
                <a:lnTo>
                  <a:pt x="619054" y="466056"/>
                </a:lnTo>
                <a:lnTo>
                  <a:pt x="621348" y="466526"/>
                </a:lnTo>
                <a:lnTo>
                  <a:pt x="622750" y="464969"/>
                </a:lnTo>
                <a:lnTo>
                  <a:pt x="623712" y="463058"/>
                </a:lnTo>
                <a:lnTo>
                  <a:pt x="626297" y="463058"/>
                </a:lnTo>
                <a:lnTo>
                  <a:pt x="626297" y="463867"/>
                </a:lnTo>
                <a:lnTo>
                  <a:pt x="625709" y="464675"/>
                </a:lnTo>
                <a:lnTo>
                  <a:pt x="627114" y="465498"/>
                </a:lnTo>
                <a:lnTo>
                  <a:pt x="629035" y="463867"/>
                </a:lnTo>
                <a:lnTo>
                  <a:pt x="629846" y="462015"/>
                </a:lnTo>
                <a:lnTo>
                  <a:pt x="631768" y="460913"/>
                </a:lnTo>
                <a:lnTo>
                  <a:pt x="632582" y="462015"/>
                </a:lnTo>
                <a:lnTo>
                  <a:pt x="632655" y="464822"/>
                </a:lnTo>
                <a:lnTo>
                  <a:pt x="633249" y="466526"/>
                </a:lnTo>
                <a:lnTo>
                  <a:pt x="633618" y="464454"/>
                </a:lnTo>
                <a:lnTo>
                  <a:pt x="634726" y="463573"/>
                </a:lnTo>
                <a:lnTo>
                  <a:pt x="635688" y="464087"/>
                </a:lnTo>
                <a:lnTo>
                  <a:pt x="636645" y="463205"/>
                </a:lnTo>
                <a:lnTo>
                  <a:pt x="636132" y="458106"/>
                </a:lnTo>
                <a:lnTo>
                  <a:pt x="634429" y="455520"/>
                </a:lnTo>
                <a:lnTo>
                  <a:pt x="634135" y="453742"/>
                </a:lnTo>
                <a:lnTo>
                  <a:pt x="632877" y="451890"/>
                </a:lnTo>
                <a:lnTo>
                  <a:pt x="633471" y="449525"/>
                </a:lnTo>
                <a:lnTo>
                  <a:pt x="634357" y="448643"/>
                </a:lnTo>
                <a:lnTo>
                  <a:pt x="635465" y="448569"/>
                </a:lnTo>
                <a:lnTo>
                  <a:pt x="638423" y="446204"/>
                </a:lnTo>
                <a:lnTo>
                  <a:pt x="641969" y="444058"/>
                </a:lnTo>
                <a:lnTo>
                  <a:pt x="643374" y="443250"/>
                </a:lnTo>
                <a:lnTo>
                  <a:pt x="645886" y="440664"/>
                </a:lnTo>
                <a:lnTo>
                  <a:pt x="646921" y="440664"/>
                </a:lnTo>
                <a:lnTo>
                  <a:pt x="648105" y="441619"/>
                </a:lnTo>
                <a:lnTo>
                  <a:pt x="649582" y="441178"/>
                </a:lnTo>
                <a:lnTo>
                  <a:pt x="650542" y="441031"/>
                </a:lnTo>
                <a:lnTo>
                  <a:pt x="647880" y="439547"/>
                </a:lnTo>
                <a:lnTo>
                  <a:pt x="647807" y="438004"/>
                </a:lnTo>
                <a:lnTo>
                  <a:pt x="651501" y="435035"/>
                </a:lnTo>
                <a:lnTo>
                  <a:pt x="651945" y="433566"/>
                </a:lnTo>
                <a:lnTo>
                  <a:pt x="653053" y="432905"/>
                </a:lnTo>
                <a:lnTo>
                  <a:pt x="656011" y="433566"/>
                </a:lnTo>
                <a:lnTo>
                  <a:pt x="659041" y="432523"/>
                </a:lnTo>
                <a:lnTo>
                  <a:pt x="659410" y="431200"/>
                </a:lnTo>
                <a:lnTo>
                  <a:pt x="658299" y="429275"/>
                </a:lnTo>
                <a:lnTo>
                  <a:pt x="659336" y="427806"/>
                </a:lnTo>
                <a:lnTo>
                  <a:pt x="659779" y="424103"/>
                </a:lnTo>
                <a:lnTo>
                  <a:pt x="659968" y="423412"/>
                </a:lnTo>
                <a:lnTo>
                  <a:pt x="659526" y="422810"/>
                </a:lnTo>
                <a:lnTo>
                  <a:pt x="659526" y="421178"/>
                </a:lnTo>
                <a:lnTo>
                  <a:pt x="660597" y="419253"/>
                </a:lnTo>
                <a:lnTo>
                  <a:pt x="660634" y="417431"/>
                </a:lnTo>
                <a:lnTo>
                  <a:pt x="659191" y="416991"/>
                </a:lnTo>
                <a:lnTo>
                  <a:pt x="659154" y="416138"/>
                </a:lnTo>
                <a:lnTo>
                  <a:pt x="660043" y="413317"/>
                </a:lnTo>
                <a:lnTo>
                  <a:pt x="661450" y="413067"/>
                </a:lnTo>
                <a:lnTo>
                  <a:pt x="661670" y="411583"/>
                </a:lnTo>
                <a:lnTo>
                  <a:pt x="662632" y="409878"/>
                </a:lnTo>
                <a:lnTo>
                  <a:pt x="662484" y="408688"/>
                </a:lnTo>
                <a:lnTo>
                  <a:pt x="661450" y="408864"/>
                </a:lnTo>
                <a:lnTo>
                  <a:pt x="660375" y="410128"/>
                </a:lnTo>
                <a:lnTo>
                  <a:pt x="660339" y="411318"/>
                </a:lnTo>
                <a:lnTo>
                  <a:pt x="659485" y="411612"/>
                </a:lnTo>
                <a:lnTo>
                  <a:pt x="659336" y="410319"/>
                </a:lnTo>
                <a:lnTo>
                  <a:pt x="659485" y="408541"/>
                </a:lnTo>
                <a:lnTo>
                  <a:pt x="658744" y="408056"/>
                </a:lnTo>
                <a:lnTo>
                  <a:pt x="654672" y="407909"/>
                </a:lnTo>
                <a:lnTo>
                  <a:pt x="653376" y="406528"/>
                </a:lnTo>
                <a:lnTo>
                  <a:pt x="653785" y="405676"/>
                </a:lnTo>
                <a:lnTo>
                  <a:pt x="656708" y="404456"/>
                </a:lnTo>
                <a:lnTo>
                  <a:pt x="656339" y="403648"/>
                </a:lnTo>
                <a:lnTo>
                  <a:pt x="654893" y="402795"/>
                </a:lnTo>
                <a:lnTo>
                  <a:pt x="655930" y="400900"/>
                </a:lnTo>
                <a:lnTo>
                  <a:pt x="655930" y="399519"/>
                </a:lnTo>
                <a:lnTo>
                  <a:pt x="653710" y="397902"/>
                </a:lnTo>
                <a:lnTo>
                  <a:pt x="652859" y="398225"/>
                </a:lnTo>
                <a:lnTo>
                  <a:pt x="652709" y="399445"/>
                </a:lnTo>
                <a:lnTo>
                  <a:pt x="653376" y="400709"/>
                </a:lnTo>
                <a:lnTo>
                  <a:pt x="652859" y="401826"/>
                </a:lnTo>
                <a:lnTo>
                  <a:pt x="650487" y="402413"/>
                </a:lnTo>
                <a:lnTo>
                  <a:pt x="649673" y="400606"/>
                </a:lnTo>
                <a:lnTo>
                  <a:pt x="648784" y="400268"/>
                </a:lnTo>
                <a:lnTo>
                  <a:pt x="648451" y="397814"/>
                </a:lnTo>
                <a:lnTo>
                  <a:pt x="650082" y="396256"/>
                </a:lnTo>
                <a:lnTo>
                  <a:pt x="649562" y="394963"/>
                </a:lnTo>
                <a:lnTo>
                  <a:pt x="646896" y="395301"/>
                </a:lnTo>
                <a:lnTo>
                  <a:pt x="647155" y="394669"/>
                </a:lnTo>
                <a:lnTo>
                  <a:pt x="649304" y="393964"/>
                </a:lnTo>
                <a:lnTo>
                  <a:pt x="649450" y="393112"/>
                </a:lnTo>
                <a:lnTo>
                  <a:pt x="648339" y="392671"/>
                </a:lnTo>
                <a:lnTo>
                  <a:pt x="649413" y="391892"/>
                </a:lnTo>
                <a:lnTo>
                  <a:pt x="650637" y="391304"/>
                </a:lnTo>
                <a:lnTo>
                  <a:pt x="650819" y="390217"/>
                </a:lnTo>
                <a:lnTo>
                  <a:pt x="649820" y="389365"/>
                </a:lnTo>
                <a:lnTo>
                  <a:pt x="648042" y="390746"/>
                </a:lnTo>
                <a:lnTo>
                  <a:pt x="646636" y="392965"/>
                </a:lnTo>
                <a:lnTo>
                  <a:pt x="645304" y="393817"/>
                </a:lnTo>
                <a:lnTo>
                  <a:pt x="644602" y="393185"/>
                </a:lnTo>
                <a:lnTo>
                  <a:pt x="644340" y="390893"/>
                </a:lnTo>
                <a:lnTo>
                  <a:pt x="643381" y="391525"/>
                </a:lnTo>
                <a:lnTo>
                  <a:pt x="642382" y="393303"/>
                </a:lnTo>
                <a:lnTo>
                  <a:pt x="640861" y="393332"/>
                </a:lnTo>
                <a:lnTo>
                  <a:pt x="639602" y="394184"/>
                </a:lnTo>
                <a:lnTo>
                  <a:pt x="637750" y="394155"/>
                </a:lnTo>
                <a:lnTo>
                  <a:pt x="636452" y="394669"/>
                </a:lnTo>
                <a:lnTo>
                  <a:pt x="636195" y="395345"/>
                </a:lnTo>
                <a:lnTo>
                  <a:pt x="635120" y="395345"/>
                </a:lnTo>
                <a:lnTo>
                  <a:pt x="634827" y="394258"/>
                </a:lnTo>
                <a:lnTo>
                  <a:pt x="635938" y="392935"/>
                </a:lnTo>
                <a:lnTo>
                  <a:pt x="635752" y="391965"/>
                </a:lnTo>
                <a:lnTo>
                  <a:pt x="634937" y="391481"/>
                </a:lnTo>
                <a:lnTo>
                  <a:pt x="636383" y="389438"/>
                </a:lnTo>
                <a:lnTo>
                  <a:pt x="637306" y="389071"/>
                </a:lnTo>
                <a:lnTo>
                  <a:pt x="638566" y="389702"/>
                </a:lnTo>
                <a:lnTo>
                  <a:pt x="639641" y="390364"/>
                </a:lnTo>
                <a:lnTo>
                  <a:pt x="640677" y="389849"/>
                </a:lnTo>
                <a:lnTo>
                  <a:pt x="641897" y="389702"/>
                </a:lnTo>
                <a:lnTo>
                  <a:pt x="643491" y="388218"/>
                </a:lnTo>
                <a:lnTo>
                  <a:pt x="644085" y="386440"/>
                </a:lnTo>
                <a:lnTo>
                  <a:pt x="643419" y="385250"/>
                </a:lnTo>
                <a:lnTo>
                  <a:pt x="642272" y="384060"/>
                </a:lnTo>
                <a:lnTo>
                  <a:pt x="640308" y="383428"/>
                </a:lnTo>
                <a:lnTo>
                  <a:pt x="639456" y="381988"/>
                </a:lnTo>
                <a:lnTo>
                  <a:pt x="639383" y="380680"/>
                </a:lnTo>
                <a:lnTo>
                  <a:pt x="638751" y="379842"/>
                </a:lnTo>
                <a:lnTo>
                  <a:pt x="638789" y="378461"/>
                </a:lnTo>
                <a:lnTo>
                  <a:pt x="636862" y="378241"/>
                </a:lnTo>
                <a:lnTo>
                  <a:pt x="636566" y="377726"/>
                </a:lnTo>
                <a:lnTo>
                  <a:pt x="635418" y="377050"/>
                </a:lnTo>
                <a:lnTo>
                  <a:pt x="635049" y="375787"/>
                </a:lnTo>
                <a:lnTo>
                  <a:pt x="636566" y="375125"/>
                </a:lnTo>
                <a:lnTo>
                  <a:pt x="637269" y="376080"/>
                </a:lnTo>
                <a:lnTo>
                  <a:pt x="638084" y="375610"/>
                </a:lnTo>
                <a:lnTo>
                  <a:pt x="638382" y="374494"/>
                </a:lnTo>
                <a:lnTo>
                  <a:pt x="640192" y="373524"/>
                </a:lnTo>
                <a:lnTo>
                  <a:pt x="637530" y="373053"/>
                </a:lnTo>
                <a:lnTo>
                  <a:pt x="636454" y="371790"/>
                </a:lnTo>
                <a:lnTo>
                  <a:pt x="635197" y="371746"/>
                </a:lnTo>
                <a:lnTo>
                  <a:pt x="635049" y="371128"/>
                </a:lnTo>
                <a:lnTo>
                  <a:pt x="633384" y="370717"/>
                </a:lnTo>
                <a:lnTo>
                  <a:pt x="632570" y="372451"/>
                </a:lnTo>
                <a:lnTo>
                  <a:pt x="631935" y="372642"/>
                </a:lnTo>
                <a:lnTo>
                  <a:pt x="631935" y="371496"/>
                </a:lnTo>
                <a:lnTo>
                  <a:pt x="633345" y="368263"/>
                </a:lnTo>
                <a:lnTo>
                  <a:pt x="635084" y="365559"/>
                </a:lnTo>
                <a:lnTo>
                  <a:pt x="635233" y="364736"/>
                </a:lnTo>
                <a:lnTo>
                  <a:pt x="636307" y="362077"/>
                </a:lnTo>
                <a:lnTo>
                  <a:pt x="636345" y="360107"/>
                </a:lnTo>
                <a:lnTo>
                  <a:pt x="636971" y="359035"/>
                </a:lnTo>
                <a:lnTo>
                  <a:pt x="636306" y="357918"/>
                </a:lnTo>
                <a:lnTo>
                  <a:pt x="634491" y="358917"/>
                </a:lnTo>
                <a:lnTo>
                  <a:pt x="633383" y="358138"/>
                </a:lnTo>
                <a:lnTo>
                  <a:pt x="632677" y="358550"/>
                </a:lnTo>
                <a:lnTo>
                  <a:pt x="632494" y="359740"/>
                </a:lnTo>
                <a:lnTo>
                  <a:pt x="631418" y="359446"/>
                </a:lnTo>
                <a:lnTo>
                  <a:pt x="628904" y="356772"/>
                </a:lnTo>
                <a:lnTo>
                  <a:pt x="628754" y="355361"/>
                </a:lnTo>
                <a:lnTo>
                  <a:pt x="627828" y="354141"/>
                </a:lnTo>
                <a:lnTo>
                  <a:pt x="626942" y="353686"/>
                </a:lnTo>
                <a:lnTo>
                  <a:pt x="627311" y="351438"/>
                </a:lnTo>
                <a:lnTo>
                  <a:pt x="629199" y="350615"/>
                </a:lnTo>
                <a:lnTo>
                  <a:pt x="629605" y="349645"/>
                </a:lnTo>
                <a:lnTo>
                  <a:pt x="628971" y="348499"/>
                </a:lnTo>
                <a:lnTo>
                  <a:pt x="628826" y="346456"/>
                </a:lnTo>
                <a:lnTo>
                  <a:pt x="627680" y="346721"/>
                </a:lnTo>
                <a:lnTo>
                  <a:pt x="626567" y="347867"/>
                </a:lnTo>
                <a:lnTo>
                  <a:pt x="626495" y="350762"/>
                </a:lnTo>
                <a:lnTo>
                  <a:pt x="625383" y="352466"/>
                </a:lnTo>
                <a:lnTo>
                  <a:pt x="624904" y="350659"/>
                </a:lnTo>
                <a:lnTo>
                  <a:pt x="623903" y="349836"/>
                </a:lnTo>
                <a:lnTo>
                  <a:pt x="623423" y="350277"/>
                </a:lnTo>
                <a:lnTo>
                  <a:pt x="623273" y="351540"/>
                </a:lnTo>
                <a:lnTo>
                  <a:pt x="622313" y="351878"/>
                </a:lnTo>
                <a:lnTo>
                  <a:pt x="621980" y="354024"/>
                </a:lnTo>
                <a:lnTo>
                  <a:pt x="623608" y="356287"/>
                </a:lnTo>
                <a:lnTo>
                  <a:pt x="624754" y="356066"/>
                </a:lnTo>
                <a:lnTo>
                  <a:pt x="626348" y="359740"/>
                </a:lnTo>
                <a:lnTo>
                  <a:pt x="627348" y="360857"/>
                </a:lnTo>
                <a:lnTo>
                  <a:pt x="626719" y="362782"/>
                </a:lnTo>
                <a:lnTo>
                  <a:pt x="626570" y="364413"/>
                </a:lnTo>
                <a:lnTo>
                  <a:pt x="625202" y="366529"/>
                </a:lnTo>
                <a:lnTo>
                  <a:pt x="623833" y="367528"/>
                </a:lnTo>
                <a:lnTo>
                  <a:pt x="619315" y="367455"/>
                </a:lnTo>
                <a:lnTo>
                  <a:pt x="618720" y="366896"/>
                </a:lnTo>
                <a:lnTo>
                  <a:pt x="616944" y="367043"/>
                </a:lnTo>
                <a:lnTo>
                  <a:pt x="614909" y="365736"/>
                </a:lnTo>
                <a:lnTo>
                  <a:pt x="615388" y="364957"/>
                </a:lnTo>
                <a:lnTo>
                  <a:pt x="615388" y="363105"/>
                </a:lnTo>
                <a:lnTo>
                  <a:pt x="612171" y="363149"/>
                </a:lnTo>
                <a:lnTo>
                  <a:pt x="608840" y="361474"/>
                </a:lnTo>
                <a:lnTo>
                  <a:pt x="605984" y="361209"/>
                </a:lnTo>
                <a:lnTo>
                  <a:pt x="607356" y="364883"/>
                </a:lnTo>
                <a:lnTo>
                  <a:pt x="608283" y="367117"/>
                </a:lnTo>
                <a:lnTo>
                  <a:pt x="607874" y="367558"/>
                </a:lnTo>
                <a:lnTo>
                  <a:pt x="606208" y="367484"/>
                </a:lnTo>
                <a:lnTo>
                  <a:pt x="605319" y="365486"/>
                </a:lnTo>
                <a:lnTo>
                  <a:pt x="603616" y="363664"/>
                </a:lnTo>
                <a:lnTo>
                  <a:pt x="602913" y="363370"/>
                </a:lnTo>
                <a:lnTo>
                  <a:pt x="602393" y="361886"/>
                </a:lnTo>
                <a:lnTo>
                  <a:pt x="600433" y="359843"/>
                </a:lnTo>
                <a:lnTo>
                  <a:pt x="598953" y="358036"/>
                </a:lnTo>
                <a:lnTo>
                  <a:pt x="598659" y="356992"/>
                </a:lnTo>
                <a:lnTo>
                  <a:pt x="597257" y="356698"/>
                </a:lnTo>
                <a:lnTo>
                  <a:pt x="595554" y="354553"/>
                </a:lnTo>
                <a:lnTo>
                  <a:pt x="594301" y="354038"/>
                </a:lnTo>
                <a:lnTo>
                  <a:pt x="593710" y="353230"/>
                </a:lnTo>
                <a:lnTo>
                  <a:pt x="592082" y="352334"/>
                </a:lnTo>
                <a:lnTo>
                  <a:pt x="592451" y="353892"/>
                </a:lnTo>
                <a:lnTo>
                  <a:pt x="596368" y="356992"/>
                </a:lnTo>
                <a:lnTo>
                  <a:pt x="597257" y="358550"/>
                </a:lnTo>
                <a:lnTo>
                  <a:pt x="598659" y="360254"/>
                </a:lnTo>
                <a:lnTo>
                  <a:pt x="600212" y="361283"/>
                </a:lnTo>
                <a:lnTo>
                  <a:pt x="600805" y="362767"/>
                </a:lnTo>
                <a:lnTo>
                  <a:pt x="599767" y="364090"/>
                </a:lnTo>
                <a:lnTo>
                  <a:pt x="599028" y="363428"/>
                </a:lnTo>
                <a:lnTo>
                  <a:pt x="597994" y="364457"/>
                </a:lnTo>
                <a:lnTo>
                  <a:pt x="595113" y="362620"/>
                </a:lnTo>
                <a:lnTo>
                  <a:pt x="594002" y="362914"/>
                </a:lnTo>
                <a:lnTo>
                  <a:pt x="593043" y="361357"/>
                </a:lnTo>
                <a:lnTo>
                  <a:pt x="591194" y="360695"/>
                </a:lnTo>
                <a:lnTo>
                  <a:pt x="590455" y="358991"/>
                </a:lnTo>
                <a:lnTo>
                  <a:pt x="587131" y="359431"/>
                </a:lnTo>
                <a:lnTo>
                  <a:pt x="585431" y="360401"/>
                </a:lnTo>
                <a:lnTo>
                  <a:pt x="583951" y="359138"/>
                </a:lnTo>
                <a:lnTo>
                  <a:pt x="581737" y="358697"/>
                </a:lnTo>
                <a:lnTo>
                  <a:pt x="579890" y="358844"/>
                </a:lnTo>
                <a:lnTo>
                  <a:pt x="578852" y="357433"/>
                </a:lnTo>
                <a:lnTo>
                  <a:pt x="576488" y="355890"/>
                </a:lnTo>
                <a:lnTo>
                  <a:pt x="576416" y="354626"/>
                </a:lnTo>
                <a:lnTo>
                  <a:pt x="579298" y="351967"/>
                </a:lnTo>
                <a:lnTo>
                  <a:pt x="580479" y="351379"/>
                </a:lnTo>
                <a:lnTo>
                  <a:pt x="580407" y="350571"/>
                </a:lnTo>
                <a:lnTo>
                  <a:pt x="579077" y="350644"/>
                </a:lnTo>
                <a:lnTo>
                  <a:pt x="577303" y="352496"/>
                </a:lnTo>
                <a:lnTo>
                  <a:pt x="575900" y="354112"/>
                </a:lnTo>
                <a:lnTo>
                  <a:pt x="574867" y="354479"/>
                </a:lnTo>
                <a:lnTo>
                  <a:pt x="573239" y="353157"/>
                </a:lnTo>
                <a:lnTo>
                  <a:pt x="571317" y="352775"/>
                </a:lnTo>
                <a:lnTo>
                  <a:pt x="570506" y="353083"/>
                </a:lnTo>
                <a:lnTo>
                  <a:pt x="572204" y="354259"/>
                </a:lnTo>
                <a:lnTo>
                  <a:pt x="571245" y="354994"/>
                </a:lnTo>
                <a:lnTo>
                  <a:pt x="568584" y="354861"/>
                </a:lnTo>
                <a:lnTo>
                  <a:pt x="566071" y="352716"/>
                </a:lnTo>
                <a:lnTo>
                  <a:pt x="565702" y="349968"/>
                </a:lnTo>
                <a:lnTo>
                  <a:pt x="563928" y="348646"/>
                </a:lnTo>
                <a:lnTo>
                  <a:pt x="564222" y="346941"/>
                </a:lnTo>
                <a:lnTo>
                  <a:pt x="567699" y="345178"/>
                </a:lnTo>
                <a:lnTo>
                  <a:pt x="568509" y="343914"/>
                </a:lnTo>
                <a:lnTo>
                  <a:pt x="567846" y="343473"/>
                </a:lnTo>
                <a:lnTo>
                  <a:pt x="566293" y="344649"/>
                </a:lnTo>
                <a:lnTo>
                  <a:pt x="563853" y="344943"/>
                </a:lnTo>
                <a:lnTo>
                  <a:pt x="562969" y="347088"/>
                </a:lnTo>
                <a:lnTo>
                  <a:pt x="561934" y="347308"/>
                </a:lnTo>
                <a:lnTo>
                  <a:pt x="561563" y="345839"/>
                </a:lnTo>
                <a:lnTo>
                  <a:pt x="562005" y="344208"/>
                </a:lnTo>
                <a:lnTo>
                  <a:pt x="561195" y="343473"/>
                </a:lnTo>
                <a:lnTo>
                  <a:pt x="560190" y="343708"/>
                </a:lnTo>
                <a:lnTo>
                  <a:pt x="559823" y="345016"/>
                </a:lnTo>
                <a:lnTo>
                  <a:pt x="560117" y="346089"/>
                </a:lnTo>
                <a:lnTo>
                  <a:pt x="559599" y="347161"/>
                </a:lnTo>
                <a:lnTo>
                  <a:pt x="558156" y="346721"/>
                </a:lnTo>
                <a:lnTo>
                  <a:pt x="556934" y="345339"/>
                </a:lnTo>
                <a:lnTo>
                  <a:pt x="555267" y="344928"/>
                </a:lnTo>
                <a:lnTo>
                  <a:pt x="553898" y="345339"/>
                </a:lnTo>
                <a:lnTo>
                  <a:pt x="553711" y="346574"/>
                </a:lnTo>
                <a:lnTo>
                  <a:pt x="552637" y="346647"/>
                </a:lnTo>
                <a:lnTo>
                  <a:pt x="551303" y="345016"/>
                </a:lnTo>
                <a:lnTo>
                  <a:pt x="550750" y="343385"/>
                </a:lnTo>
                <a:lnTo>
                  <a:pt x="551344" y="343488"/>
                </a:lnTo>
                <a:lnTo>
                  <a:pt x="552378" y="344237"/>
                </a:lnTo>
                <a:lnTo>
                  <a:pt x="552342" y="343488"/>
                </a:lnTo>
                <a:lnTo>
                  <a:pt x="550417" y="341666"/>
                </a:lnTo>
                <a:lnTo>
                  <a:pt x="548011" y="340255"/>
                </a:lnTo>
                <a:lnTo>
                  <a:pt x="547713" y="338565"/>
                </a:lnTo>
                <a:lnTo>
                  <a:pt x="548046" y="336332"/>
                </a:lnTo>
                <a:lnTo>
                  <a:pt x="547752" y="333848"/>
                </a:lnTo>
                <a:lnTo>
                  <a:pt x="546859" y="330762"/>
                </a:lnTo>
                <a:lnTo>
                  <a:pt x="547450" y="329278"/>
                </a:lnTo>
                <a:lnTo>
                  <a:pt x="548706" y="329278"/>
                </a:lnTo>
                <a:lnTo>
                  <a:pt x="548706" y="328103"/>
                </a:lnTo>
                <a:lnTo>
                  <a:pt x="547967" y="325737"/>
                </a:lnTo>
                <a:lnTo>
                  <a:pt x="548264" y="324914"/>
                </a:lnTo>
                <a:lnTo>
                  <a:pt x="550181" y="325443"/>
                </a:lnTo>
                <a:lnTo>
                  <a:pt x="550922" y="326471"/>
                </a:lnTo>
                <a:lnTo>
                  <a:pt x="554249" y="326692"/>
                </a:lnTo>
                <a:lnTo>
                  <a:pt x="556023" y="328103"/>
                </a:lnTo>
                <a:lnTo>
                  <a:pt x="556613" y="330027"/>
                </a:lnTo>
                <a:lnTo>
                  <a:pt x="560234" y="331424"/>
                </a:lnTo>
                <a:lnTo>
                  <a:pt x="563486" y="331424"/>
                </a:lnTo>
                <a:lnTo>
                  <a:pt x="564449" y="330836"/>
                </a:lnTo>
                <a:lnTo>
                  <a:pt x="567330" y="330762"/>
                </a:lnTo>
                <a:lnTo>
                  <a:pt x="566074" y="329734"/>
                </a:lnTo>
                <a:lnTo>
                  <a:pt x="565777" y="328396"/>
                </a:lnTo>
                <a:lnTo>
                  <a:pt x="563116" y="326780"/>
                </a:lnTo>
                <a:lnTo>
                  <a:pt x="562822" y="324032"/>
                </a:lnTo>
                <a:lnTo>
                  <a:pt x="560161" y="324032"/>
                </a:lnTo>
                <a:lnTo>
                  <a:pt x="557868" y="322636"/>
                </a:lnTo>
                <a:lnTo>
                  <a:pt x="556315" y="322636"/>
                </a:lnTo>
                <a:lnTo>
                  <a:pt x="553951" y="321078"/>
                </a:lnTo>
                <a:lnTo>
                  <a:pt x="551954" y="321005"/>
                </a:lnTo>
                <a:lnTo>
                  <a:pt x="548337" y="319006"/>
                </a:lnTo>
                <a:lnTo>
                  <a:pt x="547373" y="317155"/>
                </a:lnTo>
                <a:lnTo>
                  <a:pt x="548114" y="313907"/>
                </a:lnTo>
                <a:lnTo>
                  <a:pt x="549811" y="312805"/>
                </a:lnTo>
                <a:lnTo>
                  <a:pt x="549667" y="311321"/>
                </a:lnTo>
                <a:lnTo>
                  <a:pt x="550331" y="309029"/>
                </a:lnTo>
                <a:lnTo>
                  <a:pt x="551954" y="309029"/>
                </a:lnTo>
                <a:lnTo>
                  <a:pt x="552991" y="307030"/>
                </a:lnTo>
                <a:lnTo>
                  <a:pt x="552991" y="303415"/>
                </a:lnTo>
                <a:lnTo>
                  <a:pt x="553657" y="301931"/>
                </a:lnTo>
                <a:lnTo>
                  <a:pt x="555134" y="301491"/>
                </a:lnTo>
                <a:lnTo>
                  <a:pt x="555649" y="299712"/>
                </a:lnTo>
                <a:lnTo>
                  <a:pt x="558389" y="298243"/>
                </a:lnTo>
                <a:lnTo>
                  <a:pt x="560012" y="298096"/>
                </a:lnTo>
                <a:lnTo>
                  <a:pt x="560457" y="296685"/>
                </a:lnTo>
                <a:lnTo>
                  <a:pt x="559795" y="296759"/>
                </a:lnTo>
                <a:lnTo>
                  <a:pt x="558831" y="297126"/>
                </a:lnTo>
                <a:lnTo>
                  <a:pt x="558609" y="295510"/>
                </a:lnTo>
                <a:lnTo>
                  <a:pt x="560679" y="292394"/>
                </a:lnTo>
                <a:lnTo>
                  <a:pt x="562230" y="289441"/>
                </a:lnTo>
                <a:lnTo>
                  <a:pt x="562970" y="288706"/>
                </a:lnTo>
                <a:lnTo>
                  <a:pt x="564521" y="286708"/>
                </a:lnTo>
                <a:lnTo>
                  <a:pt x="565997" y="286708"/>
                </a:lnTo>
                <a:lnTo>
                  <a:pt x="566738" y="286928"/>
                </a:lnTo>
                <a:lnTo>
                  <a:pt x="567624" y="283754"/>
                </a:lnTo>
                <a:lnTo>
                  <a:pt x="568584" y="283901"/>
                </a:lnTo>
                <a:lnTo>
                  <a:pt x="569323" y="285459"/>
                </a:lnTo>
                <a:lnTo>
                  <a:pt x="570356" y="284048"/>
                </a:lnTo>
                <a:lnTo>
                  <a:pt x="569620" y="282725"/>
                </a:lnTo>
                <a:lnTo>
                  <a:pt x="571984" y="279022"/>
                </a:lnTo>
                <a:lnTo>
                  <a:pt x="573609" y="279096"/>
                </a:lnTo>
                <a:lnTo>
                  <a:pt x="573461" y="277259"/>
                </a:lnTo>
                <a:lnTo>
                  <a:pt x="575160" y="274893"/>
                </a:lnTo>
                <a:lnTo>
                  <a:pt x="577305" y="274820"/>
                </a:lnTo>
                <a:lnTo>
                  <a:pt x="578560" y="273041"/>
                </a:lnTo>
                <a:lnTo>
                  <a:pt x="580113" y="273115"/>
                </a:lnTo>
                <a:lnTo>
                  <a:pt x="581369" y="273776"/>
                </a:lnTo>
                <a:lnTo>
                  <a:pt x="580704" y="271939"/>
                </a:lnTo>
                <a:lnTo>
                  <a:pt x="581224" y="270014"/>
                </a:lnTo>
                <a:lnTo>
                  <a:pt x="584845" y="268383"/>
                </a:lnTo>
                <a:lnTo>
                  <a:pt x="588320" y="265356"/>
                </a:lnTo>
                <a:lnTo>
                  <a:pt x="593861" y="263505"/>
                </a:lnTo>
                <a:lnTo>
                  <a:pt x="597556" y="263284"/>
                </a:lnTo>
                <a:lnTo>
                  <a:pt x="599109" y="262697"/>
                </a:lnTo>
                <a:lnTo>
                  <a:pt x="601770" y="263211"/>
                </a:lnTo>
                <a:lnTo>
                  <a:pt x="603323" y="262697"/>
                </a:lnTo>
                <a:lnTo>
                  <a:pt x="604434" y="263137"/>
                </a:lnTo>
                <a:lnTo>
                  <a:pt x="607683" y="263211"/>
                </a:lnTo>
                <a:lnTo>
                  <a:pt x="609827" y="264695"/>
                </a:lnTo>
                <a:lnTo>
                  <a:pt x="614117" y="266767"/>
                </a:lnTo>
                <a:lnTo>
                  <a:pt x="614413" y="268016"/>
                </a:lnTo>
                <a:lnTo>
                  <a:pt x="613896" y="269647"/>
                </a:lnTo>
                <a:lnTo>
                  <a:pt x="611308" y="270749"/>
                </a:lnTo>
                <a:lnTo>
                  <a:pt x="607982" y="272086"/>
                </a:lnTo>
                <a:lnTo>
                  <a:pt x="605989" y="271998"/>
                </a:lnTo>
                <a:lnTo>
                  <a:pt x="605023" y="273556"/>
                </a:lnTo>
                <a:lnTo>
                  <a:pt x="603325" y="275701"/>
                </a:lnTo>
                <a:lnTo>
                  <a:pt x="601106" y="276289"/>
                </a:lnTo>
                <a:lnTo>
                  <a:pt x="597337" y="279919"/>
                </a:lnTo>
                <a:lnTo>
                  <a:pt x="593719" y="284430"/>
                </a:lnTo>
                <a:lnTo>
                  <a:pt x="590689" y="286428"/>
                </a:lnTo>
                <a:lnTo>
                  <a:pt x="589506" y="287016"/>
                </a:lnTo>
                <a:lnTo>
                  <a:pt x="587584" y="290925"/>
                </a:lnTo>
                <a:lnTo>
                  <a:pt x="587287" y="293291"/>
                </a:lnTo>
                <a:lnTo>
                  <a:pt x="588103" y="295289"/>
                </a:lnTo>
                <a:lnTo>
                  <a:pt x="589211" y="296700"/>
                </a:lnTo>
                <a:lnTo>
                  <a:pt x="589211" y="298463"/>
                </a:lnTo>
                <a:lnTo>
                  <a:pt x="587507" y="299345"/>
                </a:lnTo>
                <a:lnTo>
                  <a:pt x="586031" y="301343"/>
                </a:lnTo>
                <a:lnTo>
                  <a:pt x="584183" y="303415"/>
                </a:lnTo>
                <a:lnTo>
                  <a:pt x="584035" y="305487"/>
                </a:lnTo>
                <a:lnTo>
                  <a:pt x="582779" y="308074"/>
                </a:lnTo>
                <a:lnTo>
                  <a:pt x="581746" y="308808"/>
                </a:lnTo>
                <a:lnTo>
                  <a:pt x="581597" y="310366"/>
                </a:lnTo>
                <a:lnTo>
                  <a:pt x="582557" y="312144"/>
                </a:lnTo>
                <a:lnTo>
                  <a:pt x="583002" y="315098"/>
                </a:lnTo>
                <a:lnTo>
                  <a:pt x="583738" y="316420"/>
                </a:lnTo>
                <a:lnTo>
                  <a:pt x="583738" y="319080"/>
                </a:lnTo>
                <a:lnTo>
                  <a:pt x="585512" y="321446"/>
                </a:lnTo>
                <a:lnTo>
                  <a:pt x="585884" y="322489"/>
                </a:lnTo>
                <a:lnTo>
                  <a:pt x="587803" y="323591"/>
                </a:lnTo>
                <a:lnTo>
                  <a:pt x="587803" y="325663"/>
                </a:lnTo>
                <a:lnTo>
                  <a:pt x="586992" y="327515"/>
                </a:lnTo>
                <a:lnTo>
                  <a:pt x="586327" y="325810"/>
                </a:lnTo>
                <a:lnTo>
                  <a:pt x="585290" y="325810"/>
                </a:lnTo>
                <a:lnTo>
                  <a:pt x="585142" y="326780"/>
                </a:lnTo>
                <a:lnTo>
                  <a:pt x="583885" y="326912"/>
                </a:lnTo>
                <a:lnTo>
                  <a:pt x="582557" y="327441"/>
                </a:lnTo>
                <a:lnTo>
                  <a:pt x="581558" y="327838"/>
                </a:lnTo>
                <a:lnTo>
                  <a:pt x="582335" y="328323"/>
                </a:lnTo>
                <a:lnTo>
                  <a:pt x="583593" y="329881"/>
                </a:lnTo>
                <a:lnTo>
                  <a:pt x="585039" y="329704"/>
                </a:lnTo>
                <a:lnTo>
                  <a:pt x="585447" y="329293"/>
                </a:lnTo>
                <a:lnTo>
                  <a:pt x="586113" y="330027"/>
                </a:lnTo>
                <a:lnTo>
                  <a:pt x="584558" y="331556"/>
                </a:lnTo>
                <a:lnTo>
                  <a:pt x="583781" y="334480"/>
                </a:lnTo>
                <a:lnTo>
                  <a:pt x="583743" y="336376"/>
                </a:lnTo>
                <a:lnTo>
                  <a:pt x="583225" y="337522"/>
                </a:lnTo>
                <a:lnTo>
                  <a:pt x="585743" y="335068"/>
                </a:lnTo>
                <a:lnTo>
                  <a:pt x="585743" y="333701"/>
                </a:lnTo>
                <a:lnTo>
                  <a:pt x="587891" y="329925"/>
                </a:lnTo>
                <a:lnTo>
                  <a:pt x="588892" y="328999"/>
                </a:lnTo>
                <a:lnTo>
                  <a:pt x="589449" y="325252"/>
                </a:lnTo>
                <a:lnTo>
                  <a:pt x="590299" y="323988"/>
                </a:lnTo>
                <a:lnTo>
                  <a:pt x="592073" y="322768"/>
                </a:lnTo>
                <a:lnTo>
                  <a:pt x="592073" y="320829"/>
                </a:lnTo>
                <a:lnTo>
                  <a:pt x="591519" y="319580"/>
                </a:lnTo>
                <a:lnTo>
                  <a:pt x="591891" y="318272"/>
                </a:lnTo>
                <a:lnTo>
                  <a:pt x="590593" y="317346"/>
                </a:lnTo>
                <a:lnTo>
                  <a:pt x="589337" y="317082"/>
                </a:lnTo>
                <a:lnTo>
                  <a:pt x="589225" y="314539"/>
                </a:lnTo>
                <a:lnTo>
                  <a:pt x="588817" y="313893"/>
                </a:lnTo>
                <a:lnTo>
                  <a:pt x="588708" y="311336"/>
                </a:lnTo>
                <a:lnTo>
                  <a:pt x="587596" y="309308"/>
                </a:lnTo>
                <a:lnTo>
                  <a:pt x="587338" y="307295"/>
                </a:lnTo>
                <a:lnTo>
                  <a:pt x="588226" y="306781"/>
                </a:lnTo>
                <a:lnTo>
                  <a:pt x="588893" y="308265"/>
                </a:lnTo>
                <a:lnTo>
                  <a:pt x="589817" y="307442"/>
                </a:lnTo>
                <a:lnTo>
                  <a:pt x="591892" y="306810"/>
                </a:lnTo>
                <a:lnTo>
                  <a:pt x="593039" y="305326"/>
                </a:lnTo>
                <a:lnTo>
                  <a:pt x="592593" y="304033"/>
                </a:lnTo>
                <a:lnTo>
                  <a:pt x="593664" y="302328"/>
                </a:lnTo>
                <a:lnTo>
                  <a:pt x="595222" y="302813"/>
                </a:lnTo>
                <a:lnTo>
                  <a:pt x="596480" y="305473"/>
                </a:lnTo>
                <a:lnTo>
                  <a:pt x="595935" y="306663"/>
                </a:lnTo>
                <a:lnTo>
                  <a:pt x="596894" y="307398"/>
                </a:lnTo>
                <a:lnTo>
                  <a:pt x="598224" y="305855"/>
                </a:lnTo>
                <a:lnTo>
                  <a:pt x="598224" y="304003"/>
                </a:lnTo>
                <a:lnTo>
                  <a:pt x="599629" y="302299"/>
                </a:lnTo>
                <a:lnTo>
                  <a:pt x="600963" y="302299"/>
                </a:lnTo>
                <a:lnTo>
                  <a:pt x="600740" y="301197"/>
                </a:lnTo>
                <a:lnTo>
                  <a:pt x="601553" y="300535"/>
                </a:lnTo>
                <a:lnTo>
                  <a:pt x="603401" y="299948"/>
                </a:lnTo>
                <a:lnTo>
                  <a:pt x="602736" y="298831"/>
                </a:lnTo>
                <a:lnTo>
                  <a:pt x="601331" y="298610"/>
                </a:lnTo>
                <a:lnTo>
                  <a:pt x="598004" y="300976"/>
                </a:lnTo>
                <a:lnTo>
                  <a:pt x="596602" y="300903"/>
                </a:lnTo>
                <a:lnTo>
                  <a:pt x="596011" y="298904"/>
                </a:lnTo>
                <a:lnTo>
                  <a:pt x="594903" y="297802"/>
                </a:lnTo>
                <a:lnTo>
                  <a:pt x="595049" y="296612"/>
                </a:lnTo>
                <a:lnTo>
                  <a:pt x="597191" y="295877"/>
                </a:lnTo>
                <a:lnTo>
                  <a:pt x="595935" y="294172"/>
                </a:lnTo>
                <a:lnTo>
                  <a:pt x="596674" y="291366"/>
                </a:lnTo>
                <a:lnTo>
                  <a:pt x="598154" y="288633"/>
                </a:lnTo>
                <a:lnTo>
                  <a:pt x="598376" y="287075"/>
                </a:lnTo>
                <a:lnTo>
                  <a:pt x="599929" y="285532"/>
                </a:lnTo>
                <a:lnTo>
                  <a:pt x="602368" y="285738"/>
                </a:lnTo>
                <a:lnTo>
                  <a:pt x="604064" y="287589"/>
                </a:lnTo>
                <a:lnTo>
                  <a:pt x="604287" y="288927"/>
                </a:lnTo>
                <a:lnTo>
                  <a:pt x="607020" y="290411"/>
                </a:lnTo>
                <a:lnTo>
                  <a:pt x="608277" y="292248"/>
                </a:lnTo>
                <a:lnTo>
                  <a:pt x="610199" y="292394"/>
                </a:lnTo>
                <a:lnTo>
                  <a:pt x="608646" y="291145"/>
                </a:lnTo>
                <a:lnTo>
                  <a:pt x="608277" y="289661"/>
                </a:lnTo>
                <a:lnTo>
                  <a:pt x="605395" y="287736"/>
                </a:lnTo>
                <a:lnTo>
                  <a:pt x="604878" y="285679"/>
                </a:lnTo>
                <a:lnTo>
                  <a:pt x="604361" y="284562"/>
                </a:lnTo>
                <a:lnTo>
                  <a:pt x="602217" y="284562"/>
                </a:lnTo>
                <a:lnTo>
                  <a:pt x="601331" y="283607"/>
                </a:lnTo>
                <a:lnTo>
                  <a:pt x="601996" y="283313"/>
                </a:lnTo>
                <a:lnTo>
                  <a:pt x="605469" y="283093"/>
                </a:lnTo>
                <a:lnTo>
                  <a:pt x="606059" y="282123"/>
                </a:lnTo>
                <a:lnTo>
                  <a:pt x="606948" y="282123"/>
                </a:lnTo>
                <a:lnTo>
                  <a:pt x="610124" y="285605"/>
                </a:lnTo>
                <a:lnTo>
                  <a:pt x="612857" y="287149"/>
                </a:lnTo>
                <a:lnTo>
                  <a:pt x="613820" y="287075"/>
                </a:lnTo>
                <a:lnTo>
                  <a:pt x="611307" y="285605"/>
                </a:lnTo>
                <a:lnTo>
                  <a:pt x="609533" y="282637"/>
                </a:lnTo>
                <a:lnTo>
                  <a:pt x="607169" y="280947"/>
                </a:lnTo>
                <a:lnTo>
                  <a:pt x="607097" y="279684"/>
                </a:lnTo>
                <a:lnTo>
                  <a:pt x="607907" y="277847"/>
                </a:lnTo>
                <a:lnTo>
                  <a:pt x="610866" y="277244"/>
                </a:lnTo>
                <a:lnTo>
                  <a:pt x="611899" y="277685"/>
                </a:lnTo>
                <a:lnTo>
                  <a:pt x="611602" y="279463"/>
                </a:lnTo>
                <a:lnTo>
                  <a:pt x="611899" y="280874"/>
                </a:lnTo>
                <a:lnTo>
                  <a:pt x="612785" y="279992"/>
                </a:lnTo>
                <a:lnTo>
                  <a:pt x="612710" y="278581"/>
                </a:lnTo>
                <a:lnTo>
                  <a:pt x="613896" y="277097"/>
                </a:lnTo>
                <a:lnTo>
                  <a:pt x="616186" y="277097"/>
                </a:lnTo>
                <a:lnTo>
                  <a:pt x="617294" y="279316"/>
                </a:lnTo>
                <a:lnTo>
                  <a:pt x="618180" y="280051"/>
                </a:lnTo>
                <a:lnTo>
                  <a:pt x="618920" y="282637"/>
                </a:lnTo>
                <a:lnTo>
                  <a:pt x="619880" y="281535"/>
                </a:lnTo>
                <a:lnTo>
                  <a:pt x="619880" y="279978"/>
                </a:lnTo>
                <a:lnTo>
                  <a:pt x="617955" y="277685"/>
                </a:lnTo>
                <a:lnTo>
                  <a:pt x="618550" y="276510"/>
                </a:lnTo>
                <a:lnTo>
                  <a:pt x="623646" y="275319"/>
                </a:lnTo>
                <a:lnTo>
                  <a:pt x="626604" y="273997"/>
                </a:lnTo>
                <a:lnTo>
                  <a:pt x="629118" y="273776"/>
                </a:lnTo>
                <a:lnTo>
                  <a:pt x="631408" y="272145"/>
                </a:lnTo>
                <a:lnTo>
                  <a:pt x="634364" y="273189"/>
                </a:lnTo>
                <a:lnTo>
                  <a:pt x="637616" y="273335"/>
                </a:lnTo>
                <a:lnTo>
                  <a:pt x="640726" y="274070"/>
                </a:lnTo>
                <a:lnTo>
                  <a:pt x="640983" y="275290"/>
                </a:lnTo>
                <a:lnTo>
                  <a:pt x="640426" y="276069"/>
                </a:lnTo>
                <a:lnTo>
                  <a:pt x="640017" y="280551"/>
                </a:lnTo>
                <a:lnTo>
                  <a:pt x="639537" y="281741"/>
                </a:lnTo>
                <a:lnTo>
                  <a:pt x="638205" y="283254"/>
                </a:lnTo>
                <a:lnTo>
                  <a:pt x="636837" y="285826"/>
                </a:lnTo>
                <a:lnTo>
                  <a:pt x="637316" y="286899"/>
                </a:lnTo>
                <a:lnTo>
                  <a:pt x="639131" y="287751"/>
                </a:lnTo>
                <a:lnTo>
                  <a:pt x="639909" y="289382"/>
                </a:lnTo>
                <a:lnTo>
                  <a:pt x="639537" y="290455"/>
                </a:lnTo>
                <a:lnTo>
                  <a:pt x="636729" y="293585"/>
                </a:lnTo>
                <a:lnTo>
                  <a:pt x="636211" y="294834"/>
                </a:lnTo>
                <a:lnTo>
                  <a:pt x="635990" y="296832"/>
                </a:lnTo>
                <a:lnTo>
                  <a:pt x="637616" y="298302"/>
                </a:lnTo>
                <a:lnTo>
                  <a:pt x="637543" y="299272"/>
                </a:lnTo>
                <a:lnTo>
                  <a:pt x="636211" y="301417"/>
                </a:lnTo>
                <a:lnTo>
                  <a:pt x="634658" y="301564"/>
                </a:lnTo>
                <a:lnTo>
                  <a:pt x="633256" y="303180"/>
                </a:lnTo>
                <a:lnTo>
                  <a:pt x="631483" y="303695"/>
                </a:lnTo>
                <a:lnTo>
                  <a:pt x="630076" y="305032"/>
                </a:lnTo>
                <a:lnTo>
                  <a:pt x="628823" y="306810"/>
                </a:lnTo>
                <a:lnTo>
                  <a:pt x="627493" y="308353"/>
                </a:lnTo>
                <a:lnTo>
                  <a:pt x="628898" y="308206"/>
                </a:lnTo>
                <a:lnTo>
                  <a:pt x="631042" y="306061"/>
                </a:lnTo>
                <a:lnTo>
                  <a:pt x="633627" y="304062"/>
                </a:lnTo>
                <a:lnTo>
                  <a:pt x="634660" y="304150"/>
                </a:lnTo>
                <a:lnTo>
                  <a:pt x="635547" y="304003"/>
                </a:lnTo>
                <a:lnTo>
                  <a:pt x="634219" y="305473"/>
                </a:lnTo>
                <a:lnTo>
                  <a:pt x="633775" y="306957"/>
                </a:lnTo>
                <a:lnTo>
                  <a:pt x="630893" y="309617"/>
                </a:lnTo>
                <a:lnTo>
                  <a:pt x="628973" y="310572"/>
                </a:lnTo>
                <a:lnTo>
                  <a:pt x="628824" y="311306"/>
                </a:lnTo>
                <a:lnTo>
                  <a:pt x="628973" y="312276"/>
                </a:lnTo>
                <a:lnTo>
                  <a:pt x="628676" y="313305"/>
                </a:lnTo>
                <a:lnTo>
                  <a:pt x="627642" y="312717"/>
                </a:lnTo>
                <a:lnTo>
                  <a:pt x="626310" y="312864"/>
                </a:lnTo>
                <a:lnTo>
                  <a:pt x="626385" y="313966"/>
                </a:lnTo>
                <a:lnTo>
                  <a:pt x="627273" y="314040"/>
                </a:lnTo>
                <a:lnTo>
                  <a:pt x="628084" y="314936"/>
                </a:lnTo>
                <a:lnTo>
                  <a:pt x="627938" y="316479"/>
                </a:lnTo>
                <a:lnTo>
                  <a:pt x="626363" y="317669"/>
                </a:lnTo>
                <a:lnTo>
                  <a:pt x="628028" y="317669"/>
                </a:lnTo>
                <a:lnTo>
                  <a:pt x="628879" y="316479"/>
                </a:lnTo>
                <a:lnTo>
                  <a:pt x="630325" y="315921"/>
                </a:lnTo>
                <a:lnTo>
                  <a:pt x="631622" y="314069"/>
                </a:lnTo>
                <a:lnTo>
                  <a:pt x="631659" y="312629"/>
                </a:lnTo>
                <a:lnTo>
                  <a:pt x="633544" y="311953"/>
                </a:lnTo>
                <a:lnTo>
                  <a:pt x="634288" y="310248"/>
                </a:lnTo>
                <a:lnTo>
                  <a:pt x="634879" y="310763"/>
                </a:lnTo>
                <a:lnTo>
                  <a:pt x="634879" y="313364"/>
                </a:lnTo>
                <a:lnTo>
                  <a:pt x="636025" y="314113"/>
                </a:lnTo>
                <a:lnTo>
                  <a:pt x="636025" y="311806"/>
                </a:lnTo>
                <a:lnTo>
                  <a:pt x="635509" y="309690"/>
                </a:lnTo>
                <a:lnTo>
                  <a:pt x="635915" y="308206"/>
                </a:lnTo>
                <a:lnTo>
                  <a:pt x="636842" y="307574"/>
                </a:lnTo>
                <a:lnTo>
                  <a:pt x="638730" y="308059"/>
                </a:lnTo>
                <a:lnTo>
                  <a:pt x="638470" y="310366"/>
                </a:lnTo>
                <a:lnTo>
                  <a:pt x="639097" y="311453"/>
                </a:lnTo>
                <a:lnTo>
                  <a:pt x="640130" y="310425"/>
                </a:lnTo>
                <a:lnTo>
                  <a:pt x="642276" y="308206"/>
                </a:lnTo>
                <a:lnTo>
                  <a:pt x="642867" y="309984"/>
                </a:lnTo>
                <a:lnTo>
                  <a:pt x="644198" y="311453"/>
                </a:lnTo>
                <a:lnTo>
                  <a:pt x="643607" y="313158"/>
                </a:lnTo>
                <a:lnTo>
                  <a:pt x="641094" y="316626"/>
                </a:lnTo>
                <a:lnTo>
                  <a:pt x="639097" y="318184"/>
                </a:lnTo>
                <a:lnTo>
                  <a:pt x="638135" y="319594"/>
                </a:lnTo>
                <a:lnTo>
                  <a:pt x="640060" y="320035"/>
                </a:lnTo>
                <a:lnTo>
                  <a:pt x="641834" y="320917"/>
                </a:lnTo>
                <a:lnTo>
                  <a:pt x="643161" y="320035"/>
                </a:lnTo>
                <a:lnTo>
                  <a:pt x="642054" y="318698"/>
                </a:lnTo>
                <a:lnTo>
                  <a:pt x="642940" y="316714"/>
                </a:lnTo>
                <a:lnTo>
                  <a:pt x="644565" y="314774"/>
                </a:lnTo>
                <a:lnTo>
                  <a:pt x="645970" y="317375"/>
                </a:lnTo>
                <a:lnTo>
                  <a:pt x="646044" y="319212"/>
                </a:lnTo>
                <a:lnTo>
                  <a:pt x="646561" y="317890"/>
                </a:lnTo>
                <a:lnTo>
                  <a:pt x="646265" y="315377"/>
                </a:lnTo>
                <a:lnTo>
                  <a:pt x="645230" y="313452"/>
                </a:lnTo>
                <a:lnTo>
                  <a:pt x="645155" y="309690"/>
                </a:lnTo>
                <a:lnTo>
                  <a:pt x="645970" y="309249"/>
                </a:lnTo>
                <a:lnTo>
                  <a:pt x="648114" y="310204"/>
                </a:lnTo>
                <a:lnTo>
                  <a:pt x="647669" y="312129"/>
                </a:lnTo>
                <a:lnTo>
                  <a:pt x="647005" y="313672"/>
                </a:lnTo>
                <a:lnTo>
                  <a:pt x="648113" y="313158"/>
                </a:lnTo>
                <a:lnTo>
                  <a:pt x="649738" y="312864"/>
                </a:lnTo>
                <a:lnTo>
                  <a:pt x="653062" y="316038"/>
                </a:lnTo>
                <a:lnTo>
                  <a:pt x="653062" y="317375"/>
                </a:lnTo>
                <a:lnTo>
                  <a:pt x="655353" y="317375"/>
                </a:lnTo>
                <a:lnTo>
                  <a:pt x="656830" y="318257"/>
                </a:lnTo>
                <a:lnTo>
                  <a:pt x="657792" y="318257"/>
                </a:lnTo>
                <a:lnTo>
                  <a:pt x="656830" y="316185"/>
                </a:lnTo>
                <a:lnTo>
                  <a:pt x="655428" y="315891"/>
                </a:lnTo>
                <a:lnTo>
                  <a:pt x="654835" y="314936"/>
                </a:lnTo>
                <a:lnTo>
                  <a:pt x="651141" y="311689"/>
                </a:lnTo>
                <a:lnTo>
                  <a:pt x="649736" y="311248"/>
                </a:lnTo>
                <a:lnTo>
                  <a:pt x="649071" y="310278"/>
                </a:lnTo>
                <a:lnTo>
                  <a:pt x="651141" y="307177"/>
                </a:lnTo>
                <a:lnTo>
                  <a:pt x="653432" y="307104"/>
                </a:lnTo>
                <a:lnTo>
                  <a:pt x="655351" y="305326"/>
                </a:lnTo>
                <a:lnTo>
                  <a:pt x="658381" y="304811"/>
                </a:lnTo>
                <a:lnTo>
                  <a:pt x="660894" y="305032"/>
                </a:lnTo>
                <a:lnTo>
                  <a:pt x="661782" y="305987"/>
                </a:lnTo>
                <a:lnTo>
                  <a:pt x="662741" y="305840"/>
                </a:lnTo>
                <a:lnTo>
                  <a:pt x="665548" y="307177"/>
                </a:lnTo>
                <a:lnTo>
                  <a:pt x="665699" y="308426"/>
                </a:lnTo>
                <a:lnTo>
                  <a:pt x="667322" y="309837"/>
                </a:lnTo>
                <a:lnTo>
                  <a:pt x="668582" y="310351"/>
                </a:lnTo>
                <a:lnTo>
                  <a:pt x="668801" y="311982"/>
                </a:lnTo>
                <a:lnTo>
                  <a:pt x="669837" y="311909"/>
                </a:lnTo>
                <a:lnTo>
                  <a:pt x="670280" y="311086"/>
                </a:lnTo>
                <a:lnTo>
                  <a:pt x="671906" y="311395"/>
                </a:lnTo>
                <a:lnTo>
                  <a:pt x="672647" y="313011"/>
                </a:lnTo>
                <a:lnTo>
                  <a:pt x="674863" y="314054"/>
                </a:lnTo>
                <a:lnTo>
                  <a:pt x="674938" y="315377"/>
                </a:lnTo>
                <a:lnTo>
                  <a:pt x="674789" y="316788"/>
                </a:lnTo>
                <a:lnTo>
                  <a:pt x="675307" y="317816"/>
                </a:lnTo>
                <a:lnTo>
                  <a:pt x="675527" y="319153"/>
                </a:lnTo>
                <a:lnTo>
                  <a:pt x="673753" y="321225"/>
                </a:lnTo>
                <a:lnTo>
                  <a:pt x="672125" y="320917"/>
                </a:lnTo>
                <a:lnTo>
                  <a:pt x="670278" y="320403"/>
                </a:lnTo>
                <a:lnTo>
                  <a:pt x="667396" y="321225"/>
                </a:lnTo>
                <a:lnTo>
                  <a:pt x="664293" y="324105"/>
                </a:lnTo>
                <a:lnTo>
                  <a:pt x="667765" y="321887"/>
                </a:lnTo>
                <a:lnTo>
                  <a:pt x="671092" y="321666"/>
                </a:lnTo>
                <a:lnTo>
                  <a:pt x="671758" y="322695"/>
                </a:lnTo>
                <a:lnTo>
                  <a:pt x="670352" y="324105"/>
                </a:lnTo>
                <a:lnTo>
                  <a:pt x="668137" y="325502"/>
                </a:lnTo>
                <a:lnTo>
                  <a:pt x="665846" y="328837"/>
                </a:lnTo>
                <a:lnTo>
                  <a:pt x="664218" y="330086"/>
                </a:lnTo>
                <a:lnTo>
                  <a:pt x="663111" y="330233"/>
                </a:lnTo>
                <a:lnTo>
                  <a:pt x="662816" y="331791"/>
                </a:lnTo>
                <a:lnTo>
                  <a:pt x="663849" y="331938"/>
                </a:lnTo>
                <a:lnTo>
                  <a:pt x="667545" y="328161"/>
                </a:lnTo>
                <a:lnTo>
                  <a:pt x="669095" y="325722"/>
                </a:lnTo>
                <a:lnTo>
                  <a:pt x="671758" y="324767"/>
                </a:lnTo>
                <a:lnTo>
                  <a:pt x="673899" y="322695"/>
                </a:lnTo>
                <a:lnTo>
                  <a:pt x="675969" y="323356"/>
                </a:lnTo>
                <a:lnTo>
                  <a:pt x="676858" y="324253"/>
                </a:lnTo>
                <a:lnTo>
                  <a:pt x="678260" y="324399"/>
                </a:lnTo>
                <a:lnTo>
                  <a:pt x="678260" y="325884"/>
                </a:lnTo>
                <a:lnTo>
                  <a:pt x="677446" y="327426"/>
                </a:lnTo>
                <a:lnTo>
                  <a:pt x="677596" y="328984"/>
                </a:lnTo>
                <a:lnTo>
                  <a:pt x="675377" y="329719"/>
                </a:lnTo>
                <a:lnTo>
                  <a:pt x="674343" y="331791"/>
                </a:lnTo>
                <a:lnTo>
                  <a:pt x="672200" y="331938"/>
                </a:lnTo>
                <a:lnTo>
                  <a:pt x="671241" y="331203"/>
                </a:lnTo>
                <a:lnTo>
                  <a:pt x="669393" y="331203"/>
                </a:lnTo>
                <a:lnTo>
                  <a:pt x="668360" y="332526"/>
                </a:lnTo>
                <a:lnTo>
                  <a:pt x="670426" y="332526"/>
                </a:lnTo>
                <a:lnTo>
                  <a:pt x="670872" y="333642"/>
                </a:lnTo>
                <a:lnTo>
                  <a:pt x="667322" y="335553"/>
                </a:lnTo>
                <a:lnTo>
                  <a:pt x="668656" y="335846"/>
                </a:lnTo>
                <a:lnTo>
                  <a:pt x="669837" y="334671"/>
                </a:lnTo>
                <a:lnTo>
                  <a:pt x="672056" y="334010"/>
                </a:lnTo>
                <a:lnTo>
                  <a:pt x="673238" y="333334"/>
                </a:lnTo>
                <a:lnTo>
                  <a:pt x="673534" y="334304"/>
                </a:lnTo>
                <a:lnTo>
                  <a:pt x="672720" y="335406"/>
                </a:lnTo>
                <a:lnTo>
                  <a:pt x="670576" y="335846"/>
                </a:lnTo>
                <a:lnTo>
                  <a:pt x="668657" y="337404"/>
                </a:lnTo>
                <a:lnTo>
                  <a:pt x="670137" y="337184"/>
                </a:lnTo>
                <a:lnTo>
                  <a:pt x="670725" y="337625"/>
                </a:lnTo>
                <a:lnTo>
                  <a:pt x="669617" y="339403"/>
                </a:lnTo>
                <a:lnTo>
                  <a:pt x="667474" y="341254"/>
                </a:lnTo>
                <a:lnTo>
                  <a:pt x="665995" y="342503"/>
                </a:lnTo>
                <a:lnTo>
                  <a:pt x="667324" y="342724"/>
                </a:lnTo>
                <a:lnTo>
                  <a:pt x="669693" y="341166"/>
                </a:lnTo>
                <a:lnTo>
                  <a:pt x="671317" y="337992"/>
                </a:lnTo>
                <a:lnTo>
                  <a:pt x="672648" y="336376"/>
                </a:lnTo>
                <a:lnTo>
                  <a:pt x="675752" y="334083"/>
                </a:lnTo>
                <a:lnTo>
                  <a:pt x="676269" y="334818"/>
                </a:lnTo>
                <a:lnTo>
                  <a:pt x="676269" y="335846"/>
                </a:lnTo>
                <a:lnTo>
                  <a:pt x="677971" y="335038"/>
                </a:lnTo>
                <a:lnTo>
                  <a:pt x="678265" y="333628"/>
                </a:lnTo>
                <a:lnTo>
                  <a:pt x="680777" y="332011"/>
                </a:lnTo>
                <a:lnTo>
                  <a:pt x="682109" y="332158"/>
                </a:lnTo>
                <a:lnTo>
                  <a:pt x="681963" y="333407"/>
                </a:lnTo>
                <a:lnTo>
                  <a:pt x="678855" y="336067"/>
                </a:lnTo>
                <a:lnTo>
                  <a:pt x="675383" y="338359"/>
                </a:lnTo>
                <a:lnTo>
                  <a:pt x="673978" y="338741"/>
                </a:lnTo>
                <a:lnTo>
                  <a:pt x="673978" y="339697"/>
                </a:lnTo>
                <a:lnTo>
                  <a:pt x="674866" y="340137"/>
                </a:lnTo>
                <a:lnTo>
                  <a:pt x="673831" y="341915"/>
                </a:lnTo>
                <a:lnTo>
                  <a:pt x="673421" y="343738"/>
                </a:lnTo>
                <a:lnTo>
                  <a:pt x="674050" y="344002"/>
                </a:lnTo>
                <a:lnTo>
                  <a:pt x="675233" y="342327"/>
                </a:lnTo>
                <a:lnTo>
                  <a:pt x="675642" y="340549"/>
                </a:lnTo>
                <a:lnTo>
                  <a:pt x="678419" y="338227"/>
                </a:lnTo>
                <a:lnTo>
                  <a:pt x="680567" y="336846"/>
                </a:lnTo>
                <a:lnTo>
                  <a:pt x="680491" y="338183"/>
                </a:lnTo>
                <a:lnTo>
                  <a:pt x="680751" y="339373"/>
                </a:lnTo>
                <a:lnTo>
                  <a:pt x="679752" y="340666"/>
                </a:lnTo>
                <a:lnTo>
                  <a:pt x="677268" y="343032"/>
                </a:lnTo>
                <a:lnTo>
                  <a:pt x="676974" y="344296"/>
                </a:lnTo>
                <a:lnTo>
                  <a:pt x="675417" y="347044"/>
                </a:lnTo>
                <a:lnTo>
                  <a:pt x="674343" y="347970"/>
                </a:lnTo>
                <a:lnTo>
                  <a:pt x="674454" y="348484"/>
                </a:lnTo>
                <a:lnTo>
                  <a:pt x="676306" y="347970"/>
                </a:lnTo>
                <a:lnTo>
                  <a:pt x="677083" y="346456"/>
                </a:lnTo>
                <a:lnTo>
                  <a:pt x="679600" y="343032"/>
                </a:lnTo>
                <a:lnTo>
                  <a:pt x="681195" y="342342"/>
                </a:lnTo>
                <a:lnTo>
                  <a:pt x="682009" y="343679"/>
                </a:lnTo>
                <a:lnTo>
                  <a:pt x="682529" y="344046"/>
                </a:lnTo>
                <a:lnTo>
                  <a:pt x="682454" y="345075"/>
                </a:lnTo>
                <a:lnTo>
                  <a:pt x="681083" y="345589"/>
                </a:lnTo>
                <a:lnTo>
                  <a:pt x="679268" y="348264"/>
                </a:lnTo>
                <a:lnTo>
                  <a:pt x="678788" y="350820"/>
                </a:lnTo>
                <a:lnTo>
                  <a:pt x="679565" y="351158"/>
                </a:lnTo>
                <a:lnTo>
                  <a:pt x="680306" y="349748"/>
                </a:lnTo>
                <a:lnTo>
                  <a:pt x="680714" y="348161"/>
                </a:lnTo>
                <a:lnTo>
                  <a:pt x="682046" y="346147"/>
                </a:lnTo>
                <a:lnTo>
                  <a:pt x="684154" y="345222"/>
                </a:lnTo>
                <a:lnTo>
                  <a:pt x="684154" y="343223"/>
                </a:lnTo>
                <a:lnTo>
                  <a:pt x="684970" y="341666"/>
                </a:lnTo>
                <a:lnTo>
                  <a:pt x="686525" y="340857"/>
                </a:lnTo>
                <a:lnTo>
                  <a:pt x="686748" y="339373"/>
                </a:lnTo>
                <a:lnTo>
                  <a:pt x="687303" y="338330"/>
                </a:lnTo>
                <a:lnTo>
                  <a:pt x="688226" y="337963"/>
                </a:lnTo>
                <a:lnTo>
                  <a:pt x="689152" y="336508"/>
                </a:lnTo>
                <a:lnTo>
                  <a:pt x="689297" y="335097"/>
                </a:lnTo>
                <a:lnTo>
                  <a:pt x="690113" y="334700"/>
                </a:lnTo>
                <a:lnTo>
                  <a:pt x="691671" y="337845"/>
                </a:lnTo>
                <a:lnTo>
                  <a:pt x="693114" y="338697"/>
                </a:lnTo>
                <a:lnTo>
                  <a:pt x="694890" y="340549"/>
                </a:lnTo>
                <a:lnTo>
                  <a:pt x="695296" y="342371"/>
                </a:lnTo>
                <a:lnTo>
                  <a:pt x="695704" y="344340"/>
                </a:lnTo>
                <a:lnTo>
                  <a:pt x="697594" y="346441"/>
                </a:lnTo>
                <a:lnTo>
                  <a:pt x="697741" y="347338"/>
                </a:lnTo>
                <a:lnTo>
                  <a:pt x="696407" y="348675"/>
                </a:lnTo>
                <a:lnTo>
                  <a:pt x="694448" y="351085"/>
                </a:lnTo>
                <a:lnTo>
                  <a:pt x="693262" y="351114"/>
                </a:lnTo>
                <a:lnTo>
                  <a:pt x="691928" y="350012"/>
                </a:lnTo>
                <a:lnTo>
                  <a:pt x="690186" y="348557"/>
                </a:lnTo>
                <a:lnTo>
                  <a:pt x="689227" y="348675"/>
                </a:lnTo>
                <a:lnTo>
                  <a:pt x="688301" y="349410"/>
                </a:lnTo>
                <a:lnTo>
                  <a:pt x="687079" y="349865"/>
                </a:lnTo>
                <a:lnTo>
                  <a:pt x="686150" y="351746"/>
                </a:lnTo>
                <a:lnTo>
                  <a:pt x="684707" y="352569"/>
                </a:lnTo>
                <a:lnTo>
                  <a:pt x="683508" y="352554"/>
                </a:lnTo>
                <a:lnTo>
                  <a:pt x="682401" y="353877"/>
                </a:lnTo>
                <a:lnTo>
                  <a:pt x="684616" y="353583"/>
                </a:lnTo>
                <a:lnTo>
                  <a:pt x="685650" y="353583"/>
                </a:lnTo>
                <a:lnTo>
                  <a:pt x="686094" y="354773"/>
                </a:lnTo>
                <a:lnTo>
                  <a:pt x="684541" y="356551"/>
                </a:lnTo>
                <a:lnTo>
                  <a:pt x="682842" y="357359"/>
                </a:lnTo>
                <a:lnTo>
                  <a:pt x="681226" y="358197"/>
                </a:lnTo>
                <a:lnTo>
                  <a:pt x="683634" y="358271"/>
                </a:lnTo>
                <a:lnTo>
                  <a:pt x="685300" y="357271"/>
                </a:lnTo>
                <a:lnTo>
                  <a:pt x="687483" y="356948"/>
                </a:lnTo>
                <a:lnTo>
                  <a:pt x="689074" y="357242"/>
                </a:lnTo>
                <a:lnTo>
                  <a:pt x="690852" y="355787"/>
                </a:lnTo>
                <a:lnTo>
                  <a:pt x="692667" y="355861"/>
                </a:lnTo>
                <a:lnTo>
                  <a:pt x="693851" y="356757"/>
                </a:lnTo>
                <a:lnTo>
                  <a:pt x="694035" y="357683"/>
                </a:lnTo>
                <a:lnTo>
                  <a:pt x="693704" y="358388"/>
                </a:lnTo>
                <a:lnTo>
                  <a:pt x="694518" y="357874"/>
                </a:lnTo>
                <a:lnTo>
                  <a:pt x="695036" y="355611"/>
                </a:lnTo>
                <a:lnTo>
                  <a:pt x="694887" y="353892"/>
                </a:lnTo>
                <a:lnTo>
                  <a:pt x="696036" y="352378"/>
                </a:lnTo>
                <a:lnTo>
                  <a:pt x="698959" y="351011"/>
                </a:lnTo>
                <a:lnTo>
                  <a:pt x="699476" y="351526"/>
                </a:lnTo>
                <a:lnTo>
                  <a:pt x="699219" y="352863"/>
                </a:lnTo>
                <a:lnTo>
                  <a:pt x="699811" y="354524"/>
                </a:lnTo>
                <a:lnTo>
                  <a:pt x="698847" y="356302"/>
                </a:lnTo>
                <a:lnTo>
                  <a:pt x="697069" y="358711"/>
                </a:lnTo>
                <a:lnTo>
                  <a:pt x="694999" y="359505"/>
                </a:lnTo>
                <a:lnTo>
                  <a:pt x="693556" y="360798"/>
                </a:lnTo>
                <a:lnTo>
                  <a:pt x="693184" y="361650"/>
                </a:lnTo>
                <a:lnTo>
                  <a:pt x="691336" y="361606"/>
                </a:lnTo>
                <a:lnTo>
                  <a:pt x="690183" y="361092"/>
                </a:lnTo>
                <a:lnTo>
                  <a:pt x="689002" y="361136"/>
                </a:lnTo>
                <a:lnTo>
                  <a:pt x="687965" y="362429"/>
                </a:lnTo>
                <a:lnTo>
                  <a:pt x="687668" y="363796"/>
                </a:lnTo>
                <a:lnTo>
                  <a:pt x="685813" y="365618"/>
                </a:lnTo>
                <a:lnTo>
                  <a:pt x="685556" y="366808"/>
                </a:lnTo>
                <a:lnTo>
                  <a:pt x="685002" y="367984"/>
                </a:lnTo>
                <a:lnTo>
                  <a:pt x="686001" y="367807"/>
                </a:lnTo>
                <a:lnTo>
                  <a:pt x="688333" y="365280"/>
                </a:lnTo>
                <a:lnTo>
                  <a:pt x="689813" y="362723"/>
                </a:lnTo>
                <a:lnTo>
                  <a:pt x="690926" y="362238"/>
                </a:lnTo>
                <a:lnTo>
                  <a:pt x="691443" y="362826"/>
                </a:lnTo>
                <a:lnTo>
                  <a:pt x="692220" y="362899"/>
                </a:lnTo>
                <a:lnTo>
                  <a:pt x="692443" y="363722"/>
                </a:lnTo>
                <a:lnTo>
                  <a:pt x="691515" y="364722"/>
                </a:lnTo>
                <a:lnTo>
                  <a:pt x="690292" y="366985"/>
                </a:lnTo>
                <a:lnTo>
                  <a:pt x="687776" y="369468"/>
                </a:lnTo>
                <a:lnTo>
                  <a:pt x="686220" y="370952"/>
                </a:lnTo>
                <a:lnTo>
                  <a:pt x="686295" y="371555"/>
                </a:lnTo>
                <a:lnTo>
                  <a:pt x="689516" y="369835"/>
                </a:lnTo>
                <a:lnTo>
                  <a:pt x="692886" y="366015"/>
                </a:lnTo>
                <a:lnTo>
                  <a:pt x="694254" y="362870"/>
                </a:lnTo>
                <a:lnTo>
                  <a:pt x="694589" y="361503"/>
                </a:lnTo>
                <a:lnTo>
                  <a:pt x="695401" y="360416"/>
                </a:lnTo>
                <a:lnTo>
                  <a:pt x="696551" y="360460"/>
                </a:lnTo>
                <a:lnTo>
                  <a:pt x="699473" y="358418"/>
                </a:lnTo>
                <a:lnTo>
                  <a:pt x="702102" y="357316"/>
                </a:lnTo>
                <a:lnTo>
                  <a:pt x="703437" y="356904"/>
                </a:lnTo>
                <a:lnTo>
                  <a:pt x="703622" y="357609"/>
                </a:lnTo>
                <a:lnTo>
                  <a:pt x="702881" y="358829"/>
                </a:lnTo>
                <a:lnTo>
                  <a:pt x="700772" y="360974"/>
                </a:lnTo>
                <a:lnTo>
                  <a:pt x="698771" y="360974"/>
                </a:lnTo>
                <a:lnTo>
                  <a:pt x="697590" y="361974"/>
                </a:lnTo>
                <a:lnTo>
                  <a:pt x="697329" y="363693"/>
                </a:lnTo>
                <a:lnTo>
                  <a:pt x="697810" y="364060"/>
                </a:lnTo>
                <a:lnTo>
                  <a:pt x="699141" y="362679"/>
                </a:lnTo>
                <a:lnTo>
                  <a:pt x="701178" y="362459"/>
                </a:lnTo>
                <a:lnTo>
                  <a:pt x="702993" y="360872"/>
                </a:lnTo>
                <a:lnTo>
                  <a:pt x="704476" y="360387"/>
                </a:lnTo>
                <a:lnTo>
                  <a:pt x="705438" y="359564"/>
                </a:lnTo>
                <a:lnTo>
                  <a:pt x="706880" y="358638"/>
                </a:lnTo>
                <a:lnTo>
                  <a:pt x="708290" y="358829"/>
                </a:lnTo>
                <a:lnTo>
                  <a:pt x="709141" y="360680"/>
                </a:lnTo>
                <a:lnTo>
                  <a:pt x="711325" y="363135"/>
                </a:lnTo>
                <a:lnTo>
                  <a:pt x="712471" y="364913"/>
                </a:lnTo>
                <a:lnTo>
                  <a:pt x="714026" y="365677"/>
                </a:lnTo>
                <a:lnTo>
                  <a:pt x="714397" y="366794"/>
                </a:lnTo>
                <a:lnTo>
                  <a:pt x="714137" y="368498"/>
                </a:lnTo>
                <a:lnTo>
                  <a:pt x="712137" y="370394"/>
                </a:lnTo>
                <a:lnTo>
                  <a:pt x="711323" y="369953"/>
                </a:lnTo>
                <a:lnTo>
                  <a:pt x="711510" y="367954"/>
                </a:lnTo>
                <a:lnTo>
                  <a:pt x="710286" y="368278"/>
                </a:lnTo>
                <a:lnTo>
                  <a:pt x="709918" y="369248"/>
                </a:lnTo>
                <a:lnTo>
                  <a:pt x="709029" y="370364"/>
                </a:lnTo>
                <a:lnTo>
                  <a:pt x="707695" y="371584"/>
                </a:lnTo>
                <a:lnTo>
                  <a:pt x="704509" y="371804"/>
                </a:lnTo>
                <a:lnTo>
                  <a:pt x="703063" y="372466"/>
                </a:lnTo>
                <a:lnTo>
                  <a:pt x="700918" y="372363"/>
                </a:lnTo>
                <a:lnTo>
                  <a:pt x="698177" y="374185"/>
                </a:lnTo>
                <a:lnTo>
                  <a:pt x="696474" y="374332"/>
                </a:lnTo>
                <a:lnTo>
                  <a:pt x="693663" y="375919"/>
                </a:lnTo>
                <a:lnTo>
                  <a:pt x="695476" y="375699"/>
                </a:lnTo>
                <a:lnTo>
                  <a:pt x="696439" y="376213"/>
                </a:lnTo>
                <a:lnTo>
                  <a:pt x="695885" y="377550"/>
                </a:lnTo>
                <a:lnTo>
                  <a:pt x="693328" y="378152"/>
                </a:lnTo>
                <a:lnTo>
                  <a:pt x="692588" y="379078"/>
                </a:lnTo>
                <a:lnTo>
                  <a:pt x="695997" y="378593"/>
                </a:lnTo>
                <a:lnTo>
                  <a:pt x="698030" y="376507"/>
                </a:lnTo>
                <a:lnTo>
                  <a:pt x="700993" y="373876"/>
                </a:lnTo>
                <a:lnTo>
                  <a:pt x="703176" y="373729"/>
                </a:lnTo>
                <a:lnTo>
                  <a:pt x="704731" y="374170"/>
                </a:lnTo>
                <a:lnTo>
                  <a:pt x="706139" y="373627"/>
                </a:lnTo>
                <a:lnTo>
                  <a:pt x="707436" y="373582"/>
                </a:lnTo>
                <a:lnTo>
                  <a:pt x="707511" y="374332"/>
                </a:lnTo>
                <a:lnTo>
                  <a:pt x="707325" y="376433"/>
                </a:lnTo>
                <a:lnTo>
                  <a:pt x="705993" y="377403"/>
                </a:lnTo>
                <a:lnTo>
                  <a:pt x="704215" y="378520"/>
                </a:lnTo>
                <a:lnTo>
                  <a:pt x="703103" y="378446"/>
                </a:lnTo>
                <a:lnTo>
                  <a:pt x="701548" y="379152"/>
                </a:lnTo>
                <a:lnTo>
                  <a:pt x="700401" y="380959"/>
                </a:lnTo>
                <a:lnTo>
                  <a:pt x="698771" y="381665"/>
                </a:lnTo>
                <a:lnTo>
                  <a:pt x="697180" y="380812"/>
                </a:lnTo>
                <a:lnTo>
                  <a:pt x="696069" y="381297"/>
                </a:lnTo>
                <a:lnTo>
                  <a:pt x="694332" y="382972"/>
                </a:lnTo>
                <a:lnTo>
                  <a:pt x="695403" y="382737"/>
                </a:lnTo>
                <a:lnTo>
                  <a:pt x="697143" y="382105"/>
                </a:lnTo>
                <a:lnTo>
                  <a:pt x="698552" y="382443"/>
                </a:lnTo>
                <a:lnTo>
                  <a:pt x="699515" y="383046"/>
                </a:lnTo>
                <a:lnTo>
                  <a:pt x="701590" y="381371"/>
                </a:lnTo>
                <a:lnTo>
                  <a:pt x="702883" y="379519"/>
                </a:lnTo>
                <a:lnTo>
                  <a:pt x="704662" y="378931"/>
                </a:lnTo>
                <a:lnTo>
                  <a:pt x="705957" y="379446"/>
                </a:lnTo>
                <a:lnTo>
                  <a:pt x="707770" y="379813"/>
                </a:lnTo>
                <a:lnTo>
                  <a:pt x="709069" y="378255"/>
                </a:lnTo>
                <a:lnTo>
                  <a:pt x="711028" y="377359"/>
                </a:lnTo>
                <a:lnTo>
                  <a:pt x="711735" y="376771"/>
                </a:lnTo>
                <a:lnTo>
                  <a:pt x="711735" y="375581"/>
                </a:lnTo>
                <a:lnTo>
                  <a:pt x="711067" y="374949"/>
                </a:lnTo>
                <a:lnTo>
                  <a:pt x="712214" y="373289"/>
                </a:lnTo>
                <a:lnTo>
                  <a:pt x="712289" y="372216"/>
                </a:lnTo>
                <a:lnTo>
                  <a:pt x="713623" y="371834"/>
                </a:lnTo>
                <a:lnTo>
                  <a:pt x="714067" y="372289"/>
                </a:lnTo>
                <a:lnTo>
                  <a:pt x="714881" y="371995"/>
                </a:lnTo>
                <a:lnTo>
                  <a:pt x="715473" y="374141"/>
                </a:lnTo>
                <a:lnTo>
                  <a:pt x="717324" y="378182"/>
                </a:lnTo>
                <a:lnTo>
                  <a:pt x="717805" y="380665"/>
                </a:lnTo>
                <a:lnTo>
                  <a:pt x="718916" y="382149"/>
                </a:lnTo>
                <a:lnTo>
                  <a:pt x="718544" y="383707"/>
                </a:lnTo>
                <a:lnTo>
                  <a:pt x="717657" y="385118"/>
                </a:lnTo>
                <a:lnTo>
                  <a:pt x="715473" y="385000"/>
                </a:lnTo>
                <a:lnTo>
                  <a:pt x="714139" y="384045"/>
                </a:lnTo>
                <a:lnTo>
                  <a:pt x="711325" y="383825"/>
                </a:lnTo>
                <a:lnTo>
                  <a:pt x="709845" y="384603"/>
                </a:lnTo>
                <a:lnTo>
                  <a:pt x="708253" y="385676"/>
                </a:lnTo>
                <a:lnTo>
                  <a:pt x="707029" y="385706"/>
                </a:lnTo>
                <a:lnTo>
                  <a:pt x="706401" y="385191"/>
                </a:lnTo>
                <a:lnTo>
                  <a:pt x="704809" y="385309"/>
                </a:lnTo>
                <a:lnTo>
                  <a:pt x="703551" y="386484"/>
                </a:lnTo>
                <a:lnTo>
                  <a:pt x="700439" y="386969"/>
                </a:lnTo>
                <a:lnTo>
                  <a:pt x="701811" y="387484"/>
                </a:lnTo>
                <a:lnTo>
                  <a:pt x="705328" y="386969"/>
                </a:lnTo>
                <a:lnTo>
                  <a:pt x="707143" y="387528"/>
                </a:lnTo>
                <a:lnTo>
                  <a:pt x="709882" y="390085"/>
                </a:lnTo>
                <a:lnTo>
                  <a:pt x="711291" y="390863"/>
                </a:lnTo>
                <a:lnTo>
                  <a:pt x="712362" y="390305"/>
                </a:lnTo>
                <a:lnTo>
                  <a:pt x="713511" y="390011"/>
                </a:lnTo>
                <a:lnTo>
                  <a:pt x="714512" y="390672"/>
                </a:lnTo>
                <a:lnTo>
                  <a:pt x="716140" y="391716"/>
                </a:lnTo>
                <a:lnTo>
                  <a:pt x="718178" y="392494"/>
                </a:lnTo>
                <a:lnTo>
                  <a:pt x="718435" y="393979"/>
                </a:lnTo>
                <a:lnTo>
                  <a:pt x="719399" y="395580"/>
                </a:lnTo>
                <a:lnTo>
                  <a:pt x="719470" y="397755"/>
                </a:lnTo>
                <a:lnTo>
                  <a:pt x="718693" y="398431"/>
                </a:lnTo>
                <a:lnTo>
                  <a:pt x="717288" y="398387"/>
                </a:lnTo>
                <a:lnTo>
                  <a:pt x="716324" y="396756"/>
                </a:lnTo>
                <a:lnTo>
                  <a:pt x="715621" y="396903"/>
                </a:lnTo>
                <a:lnTo>
                  <a:pt x="714735" y="397946"/>
                </a:lnTo>
                <a:lnTo>
                  <a:pt x="713808" y="397505"/>
                </a:lnTo>
                <a:lnTo>
                  <a:pt x="713142" y="396433"/>
                </a:lnTo>
                <a:lnTo>
                  <a:pt x="712068" y="396991"/>
                </a:lnTo>
                <a:lnTo>
                  <a:pt x="710812" y="396653"/>
                </a:lnTo>
                <a:lnTo>
                  <a:pt x="708439" y="394023"/>
                </a:lnTo>
                <a:lnTo>
                  <a:pt x="707476" y="393685"/>
                </a:lnTo>
                <a:lnTo>
                  <a:pt x="706143" y="393861"/>
                </a:lnTo>
                <a:lnTo>
                  <a:pt x="704442" y="394052"/>
                </a:lnTo>
                <a:lnTo>
                  <a:pt x="702924" y="393303"/>
                </a:lnTo>
                <a:lnTo>
                  <a:pt x="703517" y="394170"/>
                </a:lnTo>
                <a:lnTo>
                  <a:pt x="705478" y="394787"/>
                </a:lnTo>
                <a:lnTo>
                  <a:pt x="707072" y="395125"/>
                </a:lnTo>
                <a:lnTo>
                  <a:pt x="706552" y="395977"/>
                </a:lnTo>
                <a:lnTo>
                  <a:pt x="704107" y="396198"/>
                </a:lnTo>
                <a:lnTo>
                  <a:pt x="703106" y="396727"/>
                </a:lnTo>
                <a:lnTo>
                  <a:pt x="700886" y="396727"/>
                </a:lnTo>
                <a:lnTo>
                  <a:pt x="699222" y="397755"/>
                </a:lnTo>
                <a:lnTo>
                  <a:pt x="699518" y="399063"/>
                </a:lnTo>
                <a:lnTo>
                  <a:pt x="700480" y="398872"/>
                </a:lnTo>
                <a:lnTo>
                  <a:pt x="700961" y="398020"/>
                </a:lnTo>
                <a:lnTo>
                  <a:pt x="703481" y="398064"/>
                </a:lnTo>
                <a:lnTo>
                  <a:pt x="705035" y="397167"/>
                </a:lnTo>
                <a:lnTo>
                  <a:pt x="706590" y="396903"/>
                </a:lnTo>
                <a:lnTo>
                  <a:pt x="707626" y="398314"/>
                </a:lnTo>
                <a:lnTo>
                  <a:pt x="707664" y="399063"/>
                </a:lnTo>
                <a:lnTo>
                  <a:pt x="708884" y="399621"/>
                </a:lnTo>
                <a:lnTo>
                  <a:pt x="709070" y="400327"/>
                </a:lnTo>
                <a:lnTo>
                  <a:pt x="708590" y="400577"/>
                </a:lnTo>
                <a:lnTo>
                  <a:pt x="706702" y="400577"/>
                </a:lnTo>
                <a:lnTo>
                  <a:pt x="705774" y="401252"/>
                </a:lnTo>
                <a:lnTo>
                  <a:pt x="704924" y="400723"/>
                </a:lnTo>
                <a:lnTo>
                  <a:pt x="704404" y="399945"/>
                </a:lnTo>
                <a:lnTo>
                  <a:pt x="703293" y="400062"/>
                </a:lnTo>
                <a:lnTo>
                  <a:pt x="702772" y="400474"/>
                </a:lnTo>
                <a:lnTo>
                  <a:pt x="704257" y="401576"/>
                </a:lnTo>
                <a:lnTo>
                  <a:pt x="705700" y="402178"/>
                </a:lnTo>
                <a:lnTo>
                  <a:pt x="706477" y="403104"/>
                </a:lnTo>
                <a:lnTo>
                  <a:pt x="706439" y="404324"/>
                </a:lnTo>
                <a:lnTo>
                  <a:pt x="707104" y="405220"/>
                </a:lnTo>
                <a:lnTo>
                  <a:pt x="706049" y="405382"/>
                </a:lnTo>
                <a:lnTo>
                  <a:pt x="702132" y="404280"/>
                </a:lnTo>
                <a:lnTo>
                  <a:pt x="699694" y="404206"/>
                </a:lnTo>
                <a:lnTo>
                  <a:pt x="695923" y="402795"/>
                </a:lnTo>
                <a:lnTo>
                  <a:pt x="694370" y="403016"/>
                </a:lnTo>
                <a:lnTo>
                  <a:pt x="694887" y="403692"/>
                </a:lnTo>
                <a:lnTo>
                  <a:pt x="697103" y="404280"/>
                </a:lnTo>
                <a:lnTo>
                  <a:pt x="702354" y="406866"/>
                </a:lnTo>
                <a:lnTo>
                  <a:pt x="702647" y="407894"/>
                </a:lnTo>
                <a:lnTo>
                  <a:pt x="701758" y="408115"/>
                </a:lnTo>
                <a:lnTo>
                  <a:pt x="698877" y="406352"/>
                </a:lnTo>
                <a:lnTo>
                  <a:pt x="697992" y="406645"/>
                </a:lnTo>
                <a:lnTo>
                  <a:pt x="696587" y="408188"/>
                </a:lnTo>
                <a:lnTo>
                  <a:pt x="697916" y="407968"/>
                </a:lnTo>
                <a:lnTo>
                  <a:pt x="698805" y="408571"/>
                </a:lnTo>
                <a:lnTo>
                  <a:pt x="699910" y="409526"/>
                </a:lnTo>
                <a:lnTo>
                  <a:pt x="700576" y="409158"/>
                </a:lnTo>
                <a:lnTo>
                  <a:pt x="701463" y="409599"/>
                </a:lnTo>
                <a:lnTo>
                  <a:pt x="701611" y="410936"/>
                </a:lnTo>
                <a:lnTo>
                  <a:pt x="702277" y="412038"/>
                </a:lnTo>
                <a:lnTo>
                  <a:pt x="703016" y="411524"/>
                </a:lnTo>
                <a:lnTo>
                  <a:pt x="703238" y="410407"/>
                </a:lnTo>
                <a:lnTo>
                  <a:pt x="704937" y="410407"/>
                </a:lnTo>
                <a:lnTo>
                  <a:pt x="704791" y="411451"/>
                </a:lnTo>
                <a:lnTo>
                  <a:pt x="704126" y="412259"/>
                </a:lnTo>
                <a:lnTo>
                  <a:pt x="704126" y="413067"/>
                </a:lnTo>
                <a:lnTo>
                  <a:pt x="705234" y="412993"/>
                </a:lnTo>
                <a:lnTo>
                  <a:pt x="705307" y="411157"/>
                </a:lnTo>
                <a:lnTo>
                  <a:pt x="706712" y="411157"/>
                </a:lnTo>
                <a:lnTo>
                  <a:pt x="708709" y="412185"/>
                </a:lnTo>
                <a:lnTo>
                  <a:pt x="710556" y="412773"/>
                </a:lnTo>
                <a:lnTo>
                  <a:pt x="712106" y="412700"/>
                </a:lnTo>
                <a:lnTo>
                  <a:pt x="711441" y="414331"/>
                </a:lnTo>
                <a:lnTo>
                  <a:pt x="711148" y="415212"/>
                </a:lnTo>
                <a:lnTo>
                  <a:pt x="709375" y="414625"/>
                </a:lnTo>
                <a:lnTo>
                  <a:pt x="708264" y="413890"/>
                </a:lnTo>
                <a:lnTo>
                  <a:pt x="705971" y="414257"/>
                </a:lnTo>
                <a:lnTo>
                  <a:pt x="702866" y="415727"/>
                </a:lnTo>
                <a:lnTo>
                  <a:pt x="702794" y="417211"/>
                </a:lnTo>
                <a:lnTo>
                  <a:pt x="704126" y="415800"/>
                </a:lnTo>
                <a:lnTo>
                  <a:pt x="706564" y="415800"/>
                </a:lnTo>
                <a:lnTo>
                  <a:pt x="708337" y="416314"/>
                </a:lnTo>
                <a:lnTo>
                  <a:pt x="706712" y="416623"/>
                </a:lnTo>
                <a:lnTo>
                  <a:pt x="706121" y="417872"/>
                </a:lnTo>
                <a:lnTo>
                  <a:pt x="707379" y="417284"/>
                </a:lnTo>
                <a:lnTo>
                  <a:pt x="709889" y="417358"/>
                </a:lnTo>
                <a:lnTo>
                  <a:pt x="710777" y="418240"/>
                </a:lnTo>
                <a:lnTo>
                  <a:pt x="710261" y="418827"/>
                </a:lnTo>
                <a:lnTo>
                  <a:pt x="711959" y="419503"/>
                </a:lnTo>
                <a:lnTo>
                  <a:pt x="712699" y="420752"/>
                </a:lnTo>
                <a:lnTo>
                  <a:pt x="712105" y="421869"/>
                </a:lnTo>
                <a:lnTo>
                  <a:pt x="711147" y="424162"/>
                </a:lnTo>
                <a:lnTo>
                  <a:pt x="711366" y="425411"/>
                </a:lnTo>
                <a:lnTo>
                  <a:pt x="712031" y="424823"/>
                </a:lnTo>
                <a:lnTo>
                  <a:pt x="712253" y="423412"/>
                </a:lnTo>
                <a:lnTo>
                  <a:pt x="713582" y="422001"/>
                </a:lnTo>
                <a:lnTo>
                  <a:pt x="714987" y="421869"/>
                </a:lnTo>
                <a:lnTo>
                  <a:pt x="715285" y="423412"/>
                </a:lnTo>
                <a:lnTo>
                  <a:pt x="714544" y="424529"/>
                </a:lnTo>
                <a:lnTo>
                  <a:pt x="712656" y="427762"/>
                </a:lnTo>
                <a:lnTo>
                  <a:pt x="711842" y="429569"/>
                </a:lnTo>
                <a:lnTo>
                  <a:pt x="711842" y="431024"/>
                </a:lnTo>
                <a:lnTo>
                  <a:pt x="712768" y="430465"/>
                </a:lnTo>
                <a:lnTo>
                  <a:pt x="714174" y="427982"/>
                </a:lnTo>
                <a:lnTo>
                  <a:pt x="714174" y="426836"/>
                </a:lnTo>
                <a:lnTo>
                  <a:pt x="715137" y="425528"/>
                </a:lnTo>
                <a:lnTo>
                  <a:pt x="717025" y="424646"/>
                </a:lnTo>
                <a:lnTo>
                  <a:pt x="716876" y="424132"/>
                </a:lnTo>
                <a:lnTo>
                  <a:pt x="717580" y="422751"/>
                </a:lnTo>
                <a:lnTo>
                  <a:pt x="719023" y="421722"/>
                </a:lnTo>
                <a:lnTo>
                  <a:pt x="719543" y="422163"/>
                </a:lnTo>
                <a:lnTo>
                  <a:pt x="718989" y="423603"/>
                </a:lnTo>
                <a:lnTo>
                  <a:pt x="717136" y="426086"/>
                </a:lnTo>
                <a:lnTo>
                  <a:pt x="716286" y="427541"/>
                </a:lnTo>
                <a:lnTo>
                  <a:pt x="716211" y="429393"/>
                </a:lnTo>
                <a:lnTo>
                  <a:pt x="716434" y="431244"/>
                </a:lnTo>
                <a:lnTo>
                  <a:pt x="717248" y="430656"/>
                </a:lnTo>
                <a:lnTo>
                  <a:pt x="717100" y="429437"/>
                </a:lnTo>
                <a:lnTo>
                  <a:pt x="717323" y="427615"/>
                </a:lnTo>
                <a:lnTo>
                  <a:pt x="718618" y="426498"/>
                </a:lnTo>
                <a:lnTo>
                  <a:pt x="719692" y="425014"/>
                </a:lnTo>
                <a:lnTo>
                  <a:pt x="722061" y="423089"/>
                </a:lnTo>
                <a:lnTo>
                  <a:pt x="723614" y="421825"/>
                </a:lnTo>
                <a:lnTo>
                  <a:pt x="724061" y="422574"/>
                </a:lnTo>
                <a:lnTo>
                  <a:pt x="723946" y="424837"/>
                </a:lnTo>
                <a:lnTo>
                  <a:pt x="723058" y="425719"/>
                </a:lnTo>
                <a:lnTo>
                  <a:pt x="720835" y="426233"/>
                </a:lnTo>
                <a:lnTo>
                  <a:pt x="720541" y="427909"/>
                </a:lnTo>
                <a:lnTo>
                  <a:pt x="719802" y="429510"/>
                </a:lnTo>
                <a:lnTo>
                  <a:pt x="720393" y="429878"/>
                </a:lnTo>
                <a:lnTo>
                  <a:pt x="721022" y="429246"/>
                </a:lnTo>
                <a:lnTo>
                  <a:pt x="721947" y="429907"/>
                </a:lnTo>
                <a:lnTo>
                  <a:pt x="722985" y="429143"/>
                </a:lnTo>
                <a:lnTo>
                  <a:pt x="725320" y="428320"/>
                </a:lnTo>
                <a:lnTo>
                  <a:pt x="725986" y="429437"/>
                </a:lnTo>
                <a:lnTo>
                  <a:pt x="726612" y="431876"/>
                </a:lnTo>
                <a:lnTo>
                  <a:pt x="726463" y="433066"/>
                </a:lnTo>
                <a:lnTo>
                  <a:pt x="724908" y="433772"/>
                </a:lnTo>
                <a:lnTo>
                  <a:pt x="724945" y="434360"/>
                </a:lnTo>
                <a:lnTo>
                  <a:pt x="726132" y="434624"/>
                </a:lnTo>
                <a:lnTo>
                  <a:pt x="727057" y="436255"/>
                </a:lnTo>
                <a:lnTo>
                  <a:pt x="725627" y="436711"/>
                </a:lnTo>
                <a:lnTo>
                  <a:pt x="724371" y="436505"/>
                </a:lnTo>
                <a:lnTo>
                  <a:pt x="725627" y="437313"/>
                </a:lnTo>
                <a:lnTo>
                  <a:pt x="727252" y="438048"/>
                </a:lnTo>
                <a:lnTo>
                  <a:pt x="723335" y="438930"/>
                </a:lnTo>
                <a:lnTo>
                  <a:pt x="721413" y="438783"/>
                </a:lnTo>
                <a:lnTo>
                  <a:pt x="722375" y="439753"/>
                </a:lnTo>
                <a:lnTo>
                  <a:pt x="724294" y="439606"/>
                </a:lnTo>
                <a:lnTo>
                  <a:pt x="726955" y="440193"/>
                </a:lnTo>
                <a:lnTo>
                  <a:pt x="727771" y="439312"/>
                </a:lnTo>
                <a:lnTo>
                  <a:pt x="729615" y="438930"/>
                </a:lnTo>
                <a:lnTo>
                  <a:pt x="730057" y="439076"/>
                </a:lnTo>
                <a:lnTo>
                  <a:pt x="728581" y="441075"/>
                </a:lnTo>
                <a:lnTo>
                  <a:pt x="727771" y="443074"/>
                </a:lnTo>
                <a:lnTo>
                  <a:pt x="729543" y="441295"/>
                </a:lnTo>
                <a:lnTo>
                  <a:pt x="731093" y="440781"/>
                </a:lnTo>
                <a:lnTo>
                  <a:pt x="732276" y="439444"/>
                </a:lnTo>
                <a:lnTo>
                  <a:pt x="734198" y="438048"/>
                </a:lnTo>
                <a:lnTo>
                  <a:pt x="735678" y="438489"/>
                </a:lnTo>
                <a:lnTo>
                  <a:pt x="735306" y="439444"/>
                </a:lnTo>
                <a:lnTo>
                  <a:pt x="734125" y="440781"/>
                </a:lnTo>
                <a:lnTo>
                  <a:pt x="733311" y="440855"/>
                </a:lnTo>
                <a:lnTo>
                  <a:pt x="732423" y="442397"/>
                </a:lnTo>
                <a:lnTo>
                  <a:pt x="731534" y="444396"/>
                </a:lnTo>
                <a:lnTo>
                  <a:pt x="729248" y="445292"/>
                </a:lnTo>
                <a:lnTo>
                  <a:pt x="728284" y="447056"/>
                </a:lnTo>
                <a:lnTo>
                  <a:pt x="728360" y="448319"/>
                </a:lnTo>
                <a:lnTo>
                  <a:pt x="729543" y="448540"/>
                </a:lnTo>
                <a:lnTo>
                  <a:pt x="731023" y="446982"/>
                </a:lnTo>
                <a:lnTo>
                  <a:pt x="731023" y="446174"/>
                </a:lnTo>
                <a:lnTo>
                  <a:pt x="733015" y="443735"/>
                </a:lnTo>
                <a:lnTo>
                  <a:pt x="734792" y="443074"/>
                </a:lnTo>
                <a:lnTo>
                  <a:pt x="734644" y="444469"/>
                </a:lnTo>
                <a:lnTo>
                  <a:pt x="733312" y="446688"/>
                </a:lnTo>
                <a:lnTo>
                  <a:pt x="733089" y="448834"/>
                </a:lnTo>
                <a:lnTo>
                  <a:pt x="732498" y="450171"/>
                </a:lnTo>
                <a:lnTo>
                  <a:pt x="733606" y="449363"/>
                </a:lnTo>
                <a:lnTo>
                  <a:pt x="735011" y="446835"/>
                </a:lnTo>
                <a:lnTo>
                  <a:pt x="735083" y="445586"/>
                </a:lnTo>
                <a:lnTo>
                  <a:pt x="735824" y="445219"/>
                </a:lnTo>
                <a:lnTo>
                  <a:pt x="736416" y="445660"/>
                </a:lnTo>
                <a:lnTo>
                  <a:pt x="736635" y="448466"/>
                </a:lnTo>
                <a:lnTo>
                  <a:pt x="737672" y="449363"/>
                </a:lnTo>
                <a:lnTo>
                  <a:pt x="738338" y="449289"/>
                </a:lnTo>
                <a:lnTo>
                  <a:pt x="738041" y="447144"/>
                </a:lnTo>
                <a:lnTo>
                  <a:pt x="738780" y="445880"/>
                </a:lnTo>
                <a:lnTo>
                  <a:pt x="741293" y="444558"/>
                </a:lnTo>
                <a:lnTo>
                  <a:pt x="741810" y="445219"/>
                </a:lnTo>
                <a:lnTo>
                  <a:pt x="740924" y="446395"/>
                </a:lnTo>
                <a:lnTo>
                  <a:pt x="741512" y="446615"/>
                </a:lnTo>
                <a:lnTo>
                  <a:pt x="743140" y="446556"/>
                </a:lnTo>
                <a:lnTo>
                  <a:pt x="744100" y="447805"/>
                </a:lnTo>
                <a:lnTo>
                  <a:pt x="743363" y="449877"/>
                </a:lnTo>
                <a:lnTo>
                  <a:pt x="745062" y="449657"/>
                </a:lnTo>
                <a:lnTo>
                  <a:pt x="745728" y="450612"/>
                </a:lnTo>
                <a:lnTo>
                  <a:pt x="745873" y="451949"/>
                </a:lnTo>
                <a:lnTo>
                  <a:pt x="747056" y="452978"/>
                </a:lnTo>
                <a:lnTo>
                  <a:pt x="747341" y="454197"/>
                </a:lnTo>
                <a:lnTo>
                  <a:pt x="746826" y="454800"/>
                </a:lnTo>
                <a:lnTo>
                  <a:pt x="746007" y="455461"/>
                </a:lnTo>
                <a:lnTo>
                  <a:pt x="743898" y="455432"/>
                </a:lnTo>
                <a:lnTo>
                  <a:pt x="744010" y="454197"/>
                </a:lnTo>
                <a:lnTo>
                  <a:pt x="743125" y="452875"/>
                </a:lnTo>
                <a:lnTo>
                  <a:pt x="742048" y="452346"/>
                </a:lnTo>
                <a:lnTo>
                  <a:pt x="741416" y="451787"/>
                </a:lnTo>
                <a:lnTo>
                  <a:pt x="740494" y="452566"/>
                </a:lnTo>
                <a:lnTo>
                  <a:pt x="739459" y="453977"/>
                </a:lnTo>
                <a:lnTo>
                  <a:pt x="740752" y="453389"/>
                </a:lnTo>
                <a:lnTo>
                  <a:pt x="741753" y="453639"/>
                </a:lnTo>
                <a:lnTo>
                  <a:pt x="742419" y="454506"/>
                </a:lnTo>
                <a:lnTo>
                  <a:pt x="741753" y="454873"/>
                </a:lnTo>
                <a:lnTo>
                  <a:pt x="742676" y="455388"/>
                </a:lnTo>
                <a:lnTo>
                  <a:pt x="743084" y="456460"/>
                </a:lnTo>
                <a:lnTo>
                  <a:pt x="742231" y="456842"/>
                </a:lnTo>
                <a:lnTo>
                  <a:pt x="740790" y="456460"/>
                </a:lnTo>
                <a:lnTo>
                  <a:pt x="739641" y="457166"/>
                </a:lnTo>
                <a:lnTo>
                  <a:pt x="740307" y="457724"/>
                </a:lnTo>
                <a:lnTo>
                  <a:pt x="742827" y="457798"/>
                </a:lnTo>
                <a:lnTo>
                  <a:pt x="743790" y="457798"/>
                </a:lnTo>
                <a:lnTo>
                  <a:pt x="743941" y="458547"/>
                </a:lnTo>
                <a:lnTo>
                  <a:pt x="742977" y="459723"/>
                </a:lnTo>
                <a:lnTo>
                  <a:pt x="741386" y="459723"/>
                </a:lnTo>
                <a:lnTo>
                  <a:pt x="739976" y="460061"/>
                </a:lnTo>
                <a:lnTo>
                  <a:pt x="738016" y="459767"/>
                </a:lnTo>
                <a:lnTo>
                  <a:pt x="736386" y="459429"/>
                </a:lnTo>
                <a:lnTo>
                  <a:pt x="736830" y="457989"/>
                </a:lnTo>
                <a:lnTo>
                  <a:pt x="736721" y="457092"/>
                </a:lnTo>
                <a:lnTo>
                  <a:pt x="735349" y="456313"/>
                </a:lnTo>
                <a:lnTo>
                  <a:pt x="734795" y="455652"/>
                </a:lnTo>
                <a:lnTo>
                  <a:pt x="733943" y="455917"/>
                </a:lnTo>
                <a:lnTo>
                  <a:pt x="734129" y="456989"/>
                </a:lnTo>
                <a:lnTo>
                  <a:pt x="735018" y="457651"/>
                </a:lnTo>
                <a:lnTo>
                  <a:pt x="735462" y="459208"/>
                </a:lnTo>
                <a:lnTo>
                  <a:pt x="735167" y="460016"/>
                </a:lnTo>
                <a:lnTo>
                  <a:pt x="733796" y="460178"/>
                </a:lnTo>
                <a:lnTo>
                  <a:pt x="732350" y="459208"/>
                </a:lnTo>
                <a:lnTo>
                  <a:pt x="732056" y="458209"/>
                </a:lnTo>
                <a:lnTo>
                  <a:pt x="731759" y="459987"/>
                </a:lnTo>
                <a:lnTo>
                  <a:pt x="732797" y="461104"/>
                </a:lnTo>
                <a:lnTo>
                  <a:pt x="734793" y="461104"/>
                </a:lnTo>
                <a:lnTo>
                  <a:pt x="735831" y="462030"/>
                </a:lnTo>
                <a:lnTo>
                  <a:pt x="736977" y="462397"/>
                </a:lnTo>
                <a:lnTo>
                  <a:pt x="737237" y="463543"/>
                </a:lnTo>
                <a:lnTo>
                  <a:pt x="736645" y="464954"/>
                </a:lnTo>
                <a:lnTo>
                  <a:pt x="733756" y="464851"/>
                </a:lnTo>
                <a:lnTo>
                  <a:pt x="733088" y="463661"/>
                </a:lnTo>
                <a:lnTo>
                  <a:pt x="731276" y="462470"/>
                </a:lnTo>
                <a:lnTo>
                  <a:pt x="730428" y="461574"/>
                </a:lnTo>
                <a:lnTo>
                  <a:pt x="729866" y="461618"/>
                </a:lnTo>
                <a:lnTo>
                  <a:pt x="730351" y="462470"/>
                </a:lnTo>
                <a:lnTo>
                  <a:pt x="732348" y="463955"/>
                </a:lnTo>
                <a:lnTo>
                  <a:pt x="733129" y="465512"/>
                </a:lnTo>
                <a:lnTo>
                  <a:pt x="733088" y="467702"/>
                </a:lnTo>
                <a:lnTo>
                  <a:pt x="732422" y="468848"/>
                </a:lnTo>
                <a:lnTo>
                  <a:pt x="731496" y="468701"/>
                </a:lnTo>
                <a:lnTo>
                  <a:pt x="730979" y="467334"/>
                </a:lnTo>
                <a:lnTo>
                  <a:pt x="729759" y="466335"/>
                </a:lnTo>
                <a:lnTo>
                  <a:pt x="728388" y="465850"/>
                </a:lnTo>
                <a:lnTo>
                  <a:pt x="728685" y="466409"/>
                </a:lnTo>
                <a:lnTo>
                  <a:pt x="729387" y="467026"/>
                </a:lnTo>
                <a:lnTo>
                  <a:pt x="729351" y="468848"/>
                </a:lnTo>
                <a:lnTo>
                  <a:pt x="729276" y="471258"/>
                </a:lnTo>
                <a:lnTo>
                  <a:pt x="728761" y="471669"/>
                </a:lnTo>
                <a:lnTo>
                  <a:pt x="727761" y="471669"/>
                </a:lnTo>
                <a:lnTo>
                  <a:pt x="727132" y="471008"/>
                </a:lnTo>
                <a:lnTo>
                  <a:pt x="727205" y="469142"/>
                </a:lnTo>
                <a:lnTo>
                  <a:pt x="726465" y="469480"/>
                </a:lnTo>
                <a:lnTo>
                  <a:pt x="726168" y="470597"/>
                </a:lnTo>
                <a:lnTo>
                  <a:pt x="724800" y="470890"/>
                </a:lnTo>
                <a:lnTo>
                  <a:pt x="723911" y="470523"/>
                </a:lnTo>
                <a:lnTo>
                  <a:pt x="724168" y="469186"/>
                </a:lnTo>
                <a:lnTo>
                  <a:pt x="723687" y="467731"/>
                </a:lnTo>
                <a:lnTo>
                  <a:pt x="723577" y="466174"/>
                </a:lnTo>
                <a:lnTo>
                  <a:pt x="722945" y="465439"/>
                </a:lnTo>
                <a:lnTo>
                  <a:pt x="722651" y="466556"/>
                </a:lnTo>
                <a:lnTo>
                  <a:pt x="722651" y="469259"/>
                </a:lnTo>
                <a:lnTo>
                  <a:pt x="721762" y="469994"/>
                </a:lnTo>
                <a:lnTo>
                  <a:pt x="720466" y="470068"/>
                </a:lnTo>
                <a:lnTo>
                  <a:pt x="720948" y="470597"/>
                </a:lnTo>
                <a:lnTo>
                  <a:pt x="722022" y="470773"/>
                </a:lnTo>
                <a:lnTo>
                  <a:pt x="722319" y="471596"/>
                </a:lnTo>
                <a:lnTo>
                  <a:pt x="721468" y="472669"/>
                </a:lnTo>
                <a:lnTo>
                  <a:pt x="720283" y="472404"/>
                </a:lnTo>
                <a:lnTo>
                  <a:pt x="719762" y="472081"/>
                </a:lnTo>
                <a:lnTo>
                  <a:pt x="719617" y="472669"/>
                </a:lnTo>
                <a:lnTo>
                  <a:pt x="720729" y="473550"/>
                </a:lnTo>
                <a:lnTo>
                  <a:pt x="721577" y="473550"/>
                </a:lnTo>
                <a:lnTo>
                  <a:pt x="721762" y="474373"/>
                </a:lnTo>
                <a:lnTo>
                  <a:pt x="721577" y="475593"/>
                </a:lnTo>
                <a:lnTo>
                  <a:pt x="720763" y="475887"/>
                </a:lnTo>
                <a:lnTo>
                  <a:pt x="720540" y="476783"/>
                </a:lnTo>
                <a:lnTo>
                  <a:pt x="721172" y="478267"/>
                </a:lnTo>
                <a:lnTo>
                  <a:pt x="721172" y="479384"/>
                </a:lnTo>
                <a:lnTo>
                  <a:pt x="720540" y="479384"/>
                </a:lnTo>
                <a:lnTo>
                  <a:pt x="719729" y="478782"/>
                </a:lnTo>
                <a:lnTo>
                  <a:pt x="719320" y="478973"/>
                </a:lnTo>
                <a:lnTo>
                  <a:pt x="720578" y="480339"/>
                </a:lnTo>
                <a:lnTo>
                  <a:pt x="720800" y="481456"/>
                </a:lnTo>
                <a:lnTo>
                  <a:pt x="720540" y="483014"/>
                </a:lnTo>
                <a:lnTo>
                  <a:pt x="718577" y="483646"/>
                </a:lnTo>
                <a:lnTo>
                  <a:pt x="718097" y="484454"/>
                </a:lnTo>
                <a:lnTo>
                  <a:pt x="717283" y="484130"/>
                </a:lnTo>
                <a:lnTo>
                  <a:pt x="717097" y="483278"/>
                </a:lnTo>
                <a:lnTo>
                  <a:pt x="716688" y="482867"/>
                </a:lnTo>
                <a:lnTo>
                  <a:pt x="716765" y="482044"/>
                </a:lnTo>
                <a:lnTo>
                  <a:pt x="715690" y="481632"/>
                </a:lnTo>
                <a:lnTo>
                  <a:pt x="715469" y="480971"/>
                </a:lnTo>
                <a:lnTo>
                  <a:pt x="716172" y="479928"/>
                </a:lnTo>
                <a:lnTo>
                  <a:pt x="716172" y="479076"/>
                </a:lnTo>
                <a:lnTo>
                  <a:pt x="715577" y="479193"/>
                </a:lnTo>
                <a:lnTo>
                  <a:pt x="714171" y="479781"/>
                </a:lnTo>
                <a:lnTo>
                  <a:pt x="713729" y="480853"/>
                </a:lnTo>
                <a:lnTo>
                  <a:pt x="713063" y="480751"/>
                </a:lnTo>
                <a:lnTo>
                  <a:pt x="712134" y="479604"/>
                </a:lnTo>
                <a:lnTo>
                  <a:pt x="712800" y="478679"/>
                </a:lnTo>
                <a:lnTo>
                  <a:pt x="712098" y="477753"/>
                </a:lnTo>
                <a:lnTo>
                  <a:pt x="712061" y="477077"/>
                </a:lnTo>
                <a:lnTo>
                  <a:pt x="712800" y="476445"/>
                </a:lnTo>
                <a:lnTo>
                  <a:pt x="712875" y="475666"/>
                </a:lnTo>
                <a:lnTo>
                  <a:pt x="713135" y="474740"/>
                </a:lnTo>
                <a:lnTo>
                  <a:pt x="712800" y="474564"/>
                </a:lnTo>
                <a:lnTo>
                  <a:pt x="711766" y="475666"/>
                </a:lnTo>
                <a:lnTo>
                  <a:pt x="710915" y="477606"/>
                </a:lnTo>
                <a:lnTo>
                  <a:pt x="709802" y="478855"/>
                </a:lnTo>
                <a:lnTo>
                  <a:pt x="709469" y="478414"/>
                </a:lnTo>
                <a:lnTo>
                  <a:pt x="709431" y="477224"/>
                </a:lnTo>
                <a:lnTo>
                  <a:pt x="708690" y="475975"/>
                </a:lnTo>
                <a:lnTo>
                  <a:pt x="708323" y="474785"/>
                </a:lnTo>
                <a:lnTo>
                  <a:pt x="708988" y="474006"/>
                </a:lnTo>
                <a:lnTo>
                  <a:pt x="710806" y="473256"/>
                </a:lnTo>
                <a:lnTo>
                  <a:pt x="710840" y="472816"/>
                </a:lnTo>
                <a:lnTo>
                  <a:pt x="711839" y="472448"/>
                </a:lnTo>
                <a:lnTo>
                  <a:pt x="711470" y="471919"/>
                </a:lnTo>
                <a:lnTo>
                  <a:pt x="709987" y="471772"/>
                </a:lnTo>
                <a:lnTo>
                  <a:pt x="708731" y="472110"/>
                </a:lnTo>
                <a:lnTo>
                  <a:pt x="707397" y="471772"/>
                </a:lnTo>
                <a:lnTo>
                  <a:pt x="707063" y="471111"/>
                </a:lnTo>
                <a:lnTo>
                  <a:pt x="707469" y="470215"/>
                </a:lnTo>
                <a:lnTo>
                  <a:pt x="709026" y="469803"/>
                </a:lnTo>
                <a:lnTo>
                  <a:pt x="710358" y="468098"/>
                </a:lnTo>
                <a:lnTo>
                  <a:pt x="709469" y="468363"/>
                </a:lnTo>
                <a:lnTo>
                  <a:pt x="708249" y="468877"/>
                </a:lnTo>
                <a:lnTo>
                  <a:pt x="707397" y="468466"/>
                </a:lnTo>
                <a:lnTo>
                  <a:pt x="707248" y="467511"/>
                </a:lnTo>
                <a:lnTo>
                  <a:pt x="708249" y="467070"/>
                </a:lnTo>
                <a:lnTo>
                  <a:pt x="709617" y="466511"/>
                </a:lnTo>
                <a:lnTo>
                  <a:pt x="710985" y="466100"/>
                </a:lnTo>
                <a:lnTo>
                  <a:pt x="709802" y="465586"/>
                </a:lnTo>
                <a:lnTo>
                  <a:pt x="708323" y="465615"/>
                </a:lnTo>
                <a:lnTo>
                  <a:pt x="707322" y="466291"/>
                </a:lnTo>
                <a:lnTo>
                  <a:pt x="706656" y="465806"/>
                </a:lnTo>
                <a:lnTo>
                  <a:pt x="706805" y="464910"/>
                </a:lnTo>
                <a:lnTo>
                  <a:pt x="708359" y="462735"/>
                </a:lnTo>
                <a:lnTo>
                  <a:pt x="709322" y="462397"/>
                </a:lnTo>
                <a:lnTo>
                  <a:pt x="711397" y="462015"/>
                </a:lnTo>
                <a:lnTo>
                  <a:pt x="712988" y="460648"/>
                </a:lnTo>
                <a:lnTo>
                  <a:pt x="714319" y="459840"/>
                </a:lnTo>
                <a:lnTo>
                  <a:pt x="715097" y="458165"/>
                </a:lnTo>
                <a:lnTo>
                  <a:pt x="716580" y="456534"/>
                </a:lnTo>
                <a:lnTo>
                  <a:pt x="717432" y="456049"/>
                </a:lnTo>
                <a:lnTo>
                  <a:pt x="717245" y="455344"/>
                </a:lnTo>
                <a:lnTo>
                  <a:pt x="716394" y="455490"/>
                </a:lnTo>
                <a:lnTo>
                  <a:pt x="714541" y="456975"/>
                </a:lnTo>
                <a:lnTo>
                  <a:pt x="713505" y="457533"/>
                </a:lnTo>
                <a:lnTo>
                  <a:pt x="712653" y="459017"/>
                </a:lnTo>
                <a:lnTo>
                  <a:pt x="710246" y="460163"/>
                </a:lnTo>
                <a:lnTo>
                  <a:pt x="708990" y="460134"/>
                </a:lnTo>
                <a:lnTo>
                  <a:pt x="706361" y="462015"/>
                </a:lnTo>
                <a:lnTo>
                  <a:pt x="704436" y="462279"/>
                </a:lnTo>
                <a:lnTo>
                  <a:pt x="703138" y="461765"/>
                </a:lnTo>
                <a:lnTo>
                  <a:pt x="703212" y="461016"/>
                </a:lnTo>
                <a:lnTo>
                  <a:pt x="705919" y="458136"/>
                </a:lnTo>
                <a:lnTo>
                  <a:pt x="707989" y="457019"/>
                </a:lnTo>
                <a:lnTo>
                  <a:pt x="708543" y="456049"/>
                </a:lnTo>
                <a:lnTo>
                  <a:pt x="709284" y="455197"/>
                </a:lnTo>
                <a:lnTo>
                  <a:pt x="709138" y="453786"/>
                </a:lnTo>
                <a:lnTo>
                  <a:pt x="707695" y="455946"/>
                </a:lnTo>
                <a:lnTo>
                  <a:pt x="703844" y="458283"/>
                </a:lnTo>
                <a:lnTo>
                  <a:pt x="702584" y="458944"/>
                </a:lnTo>
                <a:lnTo>
                  <a:pt x="701659" y="458606"/>
                </a:lnTo>
                <a:lnTo>
                  <a:pt x="701175" y="457871"/>
                </a:lnTo>
                <a:lnTo>
                  <a:pt x="701435" y="456460"/>
                </a:lnTo>
                <a:lnTo>
                  <a:pt x="700918" y="455799"/>
                </a:lnTo>
                <a:lnTo>
                  <a:pt x="699844" y="456093"/>
                </a:lnTo>
                <a:lnTo>
                  <a:pt x="698881" y="455490"/>
                </a:lnTo>
                <a:lnTo>
                  <a:pt x="699362" y="454756"/>
                </a:lnTo>
                <a:lnTo>
                  <a:pt x="700361" y="454418"/>
                </a:lnTo>
                <a:lnTo>
                  <a:pt x="700361" y="453463"/>
                </a:lnTo>
                <a:lnTo>
                  <a:pt x="699620" y="452904"/>
                </a:lnTo>
                <a:lnTo>
                  <a:pt x="698621" y="452904"/>
                </a:lnTo>
                <a:lnTo>
                  <a:pt x="698435" y="452375"/>
                </a:lnTo>
                <a:lnTo>
                  <a:pt x="698658" y="450450"/>
                </a:lnTo>
                <a:lnTo>
                  <a:pt x="699362" y="450054"/>
                </a:lnTo>
                <a:lnTo>
                  <a:pt x="699398" y="448937"/>
                </a:lnTo>
                <a:lnTo>
                  <a:pt x="698327" y="448334"/>
                </a:lnTo>
                <a:lnTo>
                  <a:pt x="697550" y="447306"/>
                </a:lnTo>
                <a:lnTo>
                  <a:pt x="697140" y="447379"/>
                </a:lnTo>
                <a:lnTo>
                  <a:pt x="697106" y="448746"/>
                </a:lnTo>
                <a:lnTo>
                  <a:pt x="697440" y="449789"/>
                </a:lnTo>
                <a:lnTo>
                  <a:pt x="695845" y="450421"/>
                </a:lnTo>
                <a:lnTo>
                  <a:pt x="694956" y="449598"/>
                </a:lnTo>
                <a:lnTo>
                  <a:pt x="693922" y="448599"/>
                </a:lnTo>
                <a:lnTo>
                  <a:pt x="692182" y="448628"/>
                </a:lnTo>
                <a:lnTo>
                  <a:pt x="694107" y="449789"/>
                </a:lnTo>
                <a:lnTo>
                  <a:pt x="695218" y="451714"/>
                </a:lnTo>
                <a:lnTo>
                  <a:pt x="695478" y="453418"/>
                </a:lnTo>
                <a:lnTo>
                  <a:pt x="694219" y="453125"/>
                </a:lnTo>
                <a:lnTo>
                  <a:pt x="693884" y="453683"/>
                </a:lnTo>
                <a:lnTo>
                  <a:pt x="694144" y="454168"/>
                </a:lnTo>
                <a:lnTo>
                  <a:pt x="692626" y="454418"/>
                </a:lnTo>
                <a:lnTo>
                  <a:pt x="691700" y="453301"/>
                </a:lnTo>
                <a:lnTo>
                  <a:pt x="691221" y="451303"/>
                </a:lnTo>
                <a:lnTo>
                  <a:pt x="690404" y="450715"/>
                </a:lnTo>
                <a:lnTo>
                  <a:pt x="689812" y="451273"/>
                </a:lnTo>
                <a:lnTo>
                  <a:pt x="690886" y="452346"/>
                </a:lnTo>
                <a:lnTo>
                  <a:pt x="691070" y="453683"/>
                </a:lnTo>
                <a:lnTo>
                  <a:pt x="690479" y="455123"/>
                </a:lnTo>
                <a:lnTo>
                  <a:pt x="691735" y="455388"/>
                </a:lnTo>
                <a:lnTo>
                  <a:pt x="692996" y="456945"/>
                </a:lnTo>
                <a:lnTo>
                  <a:pt x="693625" y="458650"/>
                </a:lnTo>
                <a:lnTo>
                  <a:pt x="693477" y="459958"/>
                </a:lnTo>
                <a:lnTo>
                  <a:pt x="694291" y="460207"/>
                </a:lnTo>
                <a:lnTo>
                  <a:pt x="694105" y="461060"/>
                </a:lnTo>
                <a:lnTo>
                  <a:pt x="692995" y="461471"/>
                </a:lnTo>
                <a:lnTo>
                  <a:pt x="690883" y="461207"/>
                </a:lnTo>
                <a:lnTo>
                  <a:pt x="690032" y="460090"/>
                </a:lnTo>
                <a:lnTo>
                  <a:pt x="689477" y="461883"/>
                </a:lnTo>
                <a:lnTo>
                  <a:pt x="688811" y="461883"/>
                </a:lnTo>
                <a:lnTo>
                  <a:pt x="686886" y="459693"/>
                </a:lnTo>
                <a:lnTo>
                  <a:pt x="686588" y="458356"/>
                </a:lnTo>
                <a:lnTo>
                  <a:pt x="687255" y="457166"/>
                </a:lnTo>
                <a:lnTo>
                  <a:pt x="686921" y="455975"/>
                </a:lnTo>
                <a:lnTo>
                  <a:pt x="685293" y="454947"/>
                </a:lnTo>
                <a:lnTo>
                  <a:pt x="683663" y="455020"/>
                </a:lnTo>
                <a:lnTo>
                  <a:pt x="683365" y="453948"/>
                </a:lnTo>
                <a:lnTo>
                  <a:pt x="682591" y="452566"/>
                </a:lnTo>
                <a:lnTo>
                  <a:pt x="681592" y="453316"/>
                </a:lnTo>
                <a:lnTo>
                  <a:pt x="679813" y="453757"/>
                </a:lnTo>
                <a:lnTo>
                  <a:pt x="677520" y="453610"/>
                </a:lnTo>
                <a:lnTo>
                  <a:pt x="678407" y="454653"/>
                </a:lnTo>
                <a:lnTo>
                  <a:pt x="680888" y="454829"/>
                </a:lnTo>
                <a:lnTo>
                  <a:pt x="682444" y="455490"/>
                </a:lnTo>
                <a:lnTo>
                  <a:pt x="684591" y="456166"/>
                </a:lnTo>
                <a:lnTo>
                  <a:pt x="684554" y="458209"/>
                </a:lnTo>
                <a:lnTo>
                  <a:pt x="683442" y="459576"/>
                </a:lnTo>
                <a:lnTo>
                  <a:pt x="683517" y="460766"/>
                </a:lnTo>
                <a:lnTo>
                  <a:pt x="684627" y="460501"/>
                </a:lnTo>
                <a:lnTo>
                  <a:pt x="685256" y="461427"/>
                </a:lnTo>
                <a:lnTo>
                  <a:pt x="684517" y="462515"/>
                </a:lnTo>
                <a:lnTo>
                  <a:pt x="685368" y="462882"/>
                </a:lnTo>
                <a:lnTo>
                  <a:pt x="687036" y="462882"/>
                </a:lnTo>
                <a:lnTo>
                  <a:pt x="687145" y="463808"/>
                </a:lnTo>
                <a:lnTo>
                  <a:pt x="685998" y="465542"/>
                </a:lnTo>
                <a:lnTo>
                  <a:pt x="683331" y="467878"/>
                </a:lnTo>
                <a:lnTo>
                  <a:pt x="681630" y="469245"/>
                </a:lnTo>
                <a:lnTo>
                  <a:pt x="685258" y="468407"/>
                </a:lnTo>
                <a:lnTo>
                  <a:pt x="686369" y="467070"/>
                </a:lnTo>
                <a:lnTo>
                  <a:pt x="686740" y="466218"/>
                </a:lnTo>
                <a:lnTo>
                  <a:pt x="689590" y="466247"/>
                </a:lnTo>
                <a:lnTo>
                  <a:pt x="690442" y="467173"/>
                </a:lnTo>
                <a:lnTo>
                  <a:pt x="690442" y="467849"/>
                </a:lnTo>
                <a:lnTo>
                  <a:pt x="688667" y="468804"/>
                </a:lnTo>
                <a:lnTo>
                  <a:pt x="687778" y="470068"/>
                </a:lnTo>
                <a:lnTo>
                  <a:pt x="688519" y="470626"/>
                </a:lnTo>
                <a:lnTo>
                  <a:pt x="690255" y="470847"/>
                </a:lnTo>
                <a:lnTo>
                  <a:pt x="691366" y="471963"/>
                </a:lnTo>
                <a:lnTo>
                  <a:pt x="690404" y="472595"/>
                </a:lnTo>
                <a:lnTo>
                  <a:pt x="688552" y="472816"/>
                </a:lnTo>
                <a:lnTo>
                  <a:pt x="687998" y="473624"/>
                </a:lnTo>
                <a:lnTo>
                  <a:pt x="688999" y="473962"/>
                </a:lnTo>
                <a:lnTo>
                  <a:pt x="689333" y="475196"/>
                </a:lnTo>
                <a:lnTo>
                  <a:pt x="689070" y="475417"/>
                </a:lnTo>
                <a:lnTo>
                  <a:pt x="689292" y="476078"/>
                </a:lnTo>
                <a:lnTo>
                  <a:pt x="689998" y="476078"/>
                </a:lnTo>
                <a:lnTo>
                  <a:pt x="689701" y="477679"/>
                </a:lnTo>
                <a:lnTo>
                  <a:pt x="690552" y="477856"/>
                </a:lnTo>
                <a:lnTo>
                  <a:pt x="690924" y="479267"/>
                </a:lnTo>
                <a:lnTo>
                  <a:pt x="691144" y="481750"/>
                </a:lnTo>
                <a:lnTo>
                  <a:pt x="691590" y="482088"/>
                </a:lnTo>
                <a:lnTo>
                  <a:pt x="692144" y="480942"/>
                </a:lnTo>
                <a:lnTo>
                  <a:pt x="692330" y="479046"/>
                </a:lnTo>
                <a:lnTo>
                  <a:pt x="693218" y="478488"/>
                </a:lnTo>
                <a:lnTo>
                  <a:pt x="694401" y="479560"/>
                </a:lnTo>
                <a:lnTo>
                  <a:pt x="694664" y="481632"/>
                </a:lnTo>
                <a:lnTo>
                  <a:pt x="695441" y="482573"/>
                </a:lnTo>
                <a:lnTo>
                  <a:pt x="695069" y="483263"/>
                </a:lnTo>
                <a:lnTo>
                  <a:pt x="693553" y="484189"/>
                </a:lnTo>
                <a:lnTo>
                  <a:pt x="693884" y="484939"/>
                </a:lnTo>
                <a:lnTo>
                  <a:pt x="696364" y="484601"/>
                </a:lnTo>
                <a:lnTo>
                  <a:pt x="696922" y="484116"/>
                </a:lnTo>
                <a:lnTo>
                  <a:pt x="697066" y="485424"/>
                </a:lnTo>
                <a:lnTo>
                  <a:pt x="697922" y="484057"/>
                </a:lnTo>
                <a:lnTo>
                  <a:pt x="697995" y="482970"/>
                </a:lnTo>
                <a:lnTo>
                  <a:pt x="699108" y="483131"/>
                </a:lnTo>
                <a:lnTo>
                  <a:pt x="699997" y="484645"/>
                </a:lnTo>
                <a:lnTo>
                  <a:pt x="699587" y="486349"/>
                </a:lnTo>
                <a:lnTo>
                  <a:pt x="698290" y="487642"/>
                </a:lnTo>
                <a:lnTo>
                  <a:pt x="698030" y="488803"/>
                </a:lnTo>
                <a:lnTo>
                  <a:pt x="697622" y="489420"/>
                </a:lnTo>
                <a:lnTo>
                  <a:pt x="698586" y="490317"/>
                </a:lnTo>
                <a:lnTo>
                  <a:pt x="700991" y="490067"/>
                </a:lnTo>
                <a:lnTo>
                  <a:pt x="702211" y="489465"/>
                </a:lnTo>
                <a:lnTo>
                  <a:pt x="703063" y="490243"/>
                </a:lnTo>
                <a:lnTo>
                  <a:pt x="701472" y="491434"/>
                </a:lnTo>
                <a:lnTo>
                  <a:pt x="701066" y="492139"/>
                </a:lnTo>
                <a:lnTo>
                  <a:pt x="698883" y="492506"/>
                </a:lnTo>
                <a:lnTo>
                  <a:pt x="700066" y="493873"/>
                </a:lnTo>
                <a:lnTo>
                  <a:pt x="701251" y="496033"/>
                </a:lnTo>
                <a:lnTo>
                  <a:pt x="700806" y="497517"/>
                </a:lnTo>
                <a:lnTo>
                  <a:pt x="701732" y="497767"/>
                </a:lnTo>
                <a:lnTo>
                  <a:pt x="702126" y="500280"/>
                </a:lnTo>
                <a:lnTo>
                  <a:pt x="704340" y="503748"/>
                </a:lnTo>
                <a:lnTo>
                  <a:pt x="705006" y="504336"/>
                </a:lnTo>
                <a:lnTo>
                  <a:pt x="703679" y="505085"/>
                </a:lnTo>
                <a:lnTo>
                  <a:pt x="703457" y="507892"/>
                </a:lnTo>
                <a:lnTo>
                  <a:pt x="702495" y="509964"/>
                </a:lnTo>
                <a:lnTo>
                  <a:pt x="702937" y="512109"/>
                </a:lnTo>
                <a:lnTo>
                  <a:pt x="702349" y="512844"/>
                </a:lnTo>
                <a:lnTo>
                  <a:pt x="699760" y="509890"/>
                </a:lnTo>
                <a:lnTo>
                  <a:pt x="699169" y="507598"/>
                </a:lnTo>
                <a:lnTo>
                  <a:pt x="699466" y="505526"/>
                </a:lnTo>
                <a:lnTo>
                  <a:pt x="698803" y="502646"/>
                </a:lnTo>
                <a:lnTo>
                  <a:pt x="698580" y="505232"/>
                </a:lnTo>
                <a:lnTo>
                  <a:pt x="698208" y="508112"/>
                </a:lnTo>
                <a:lnTo>
                  <a:pt x="699468" y="511507"/>
                </a:lnTo>
                <a:lnTo>
                  <a:pt x="699246" y="514695"/>
                </a:lnTo>
                <a:lnTo>
                  <a:pt x="698580" y="516312"/>
                </a:lnTo>
                <a:lnTo>
                  <a:pt x="699691" y="518237"/>
                </a:lnTo>
                <a:lnTo>
                  <a:pt x="699096" y="518898"/>
                </a:lnTo>
                <a:lnTo>
                  <a:pt x="697327" y="518531"/>
                </a:lnTo>
                <a:lnTo>
                  <a:pt x="696437" y="517061"/>
                </a:lnTo>
                <a:lnTo>
                  <a:pt x="694803" y="517061"/>
                </a:lnTo>
                <a:lnTo>
                  <a:pt x="695911" y="520823"/>
                </a:lnTo>
                <a:lnTo>
                  <a:pt x="695763" y="523262"/>
                </a:lnTo>
                <a:lnTo>
                  <a:pt x="696354" y="523850"/>
                </a:lnTo>
                <a:lnTo>
                  <a:pt x="696354" y="525187"/>
                </a:lnTo>
                <a:lnTo>
                  <a:pt x="694507" y="524967"/>
                </a:lnTo>
                <a:lnTo>
                  <a:pt x="693399" y="523703"/>
                </a:lnTo>
                <a:lnTo>
                  <a:pt x="692660" y="520529"/>
                </a:lnTo>
                <a:lnTo>
                  <a:pt x="693325" y="519574"/>
                </a:lnTo>
                <a:lnTo>
                  <a:pt x="693325" y="517575"/>
                </a:lnTo>
                <a:lnTo>
                  <a:pt x="692438" y="518678"/>
                </a:lnTo>
                <a:lnTo>
                  <a:pt x="691031" y="518898"/>
                </a:lnTo>
                <a:lnTo>
                  <a:pt x="690219" y="517722"/>
                </a:lnTo>
                <a:lnTo>
                  <a:pt x="690219" y="514769"/>
                </a:lnTo>
                <a:lnTo>
                  <a:pt x="689111" y="515430"/>
                </a:lnTo>
                <a:lnTo>
                  <a:pt x="688962" y="516914"/>
                </a:lnTo>
                <a:lnTo>
                  <a:pt x="688520" y="516238"/>
                </a:lnTo>
                <a:lnTo>
                  <a:pt x="688593" y="514989"/>
                </a:lnTo>
                <a:lnTo>
                  <a:pt x="687928" y="513138"/>
                </a:lnTo>
                <a:lnTo>
                  <a:pt x="686671" y="512844"/>
                </a:lnTo>
                <a:lnTo>
                  <a:pt x="686671" y="513652"/>
                </a:lnTo>
                <a:lnTo>
                  <a:pt x="687412" y="514622"/>
                </a:lnTo>
                <a:lnTo>
                  <a:pt x="686818" y="515797"/>
                </a:lnTo>
                <a:lnTo>
                  <a:pt x="685562" y="514916"/>
                </a:lnTo>
                <a:lnTo>
                  <a:pt x="684600" y="514622"/>
                </a:lnTo>
                <a:lnTo>
                  <a:pt x="684380" y="512991"/>
                </a:lnTo>
                <a:lnTo>
                  <a:pt x="684600" y="511227"/>
                </a:lnTo>
                <a:lnTo>
                  <a:pt x="683492" y="508112"/>
                </a:lnTo>
                <a:lnTo>
                  <a:pt x="683492" y="506863"/>
                </a:lnTo>
                <a:lnTo>
                  <a:pt x="682977" y="508626"/>
                </a:lnTo>
                <a:lnTo>
                  <a:pt x="683123" y="511668"/>
                </a:lnTo>
                <a:lnTo>
                  <a:pt x="683643" y="513579"/>
                </a:lnTo>
                <a:lnTo>
                  <a:pt x="682533" y="514769"/>
                </a:lnTo>
                <a:lnTo>
                  <a:pt x="681129" y="511448"/>
                </a:lnTo>
                <a:lnTo>
                  <a:pt x="679727" y="510037"/>
                </a:lnTo>
                <a:lnTo>
                  <a:pt x="679727" y="509082"/>
                </a:lnTo>
                <a:lnTo>
                  <a:pt x="678322" y="508773"/>
                </a:lnTo>
                <a:lnTo>
                  <a:pt x="677359" y="505599"/>
                </a:lnTo>
                <a:lnTo>
                  <a:pt x="676475" y="504791"/>
                </a:lnTo>
                <a:lnTo>
                  <a:pt x="676475" y="503748"/>
                </a:lnTo>
                <a:lnTo>
                  <a:pt x="675586" y="502278"/>
                </a:lnTo>
                <a:lnTo>
                  <a:pt x="674550" y="502866"/>
                </a:lnTo>
                <a:lnTo>
                  <a:pt x="674404" y="503748"/>
                </a:lnTo>
                <a:lnTo>
                  <a:pt x="675364" y="506114"/>
                </a:lnTo>
                <a:lnTo>
                  <a:pt x="675512" y="507745"/>
                </a:lnTo>
                <a:lnTo>
                  <a:pt x="674625" y="506863"/>
                </a:lnTo>
                <a:lnTo>
                  <a:pt x="674476" y="505526"/>
                </a:lnTo>
                <a:lnTo>
                  <a:pt x="673442" y="504644"/>
                </a:lnTo>
                <a:lnTo>
                  <a:pt x="671152" y="503527"/>
                </a:lnTo>
                <a:lnTo>
                  <a:pt x="669821" y="500956"/>
                </a:lnTo>
                <a:lnTo>
                  <a:pt x="669674" y="499031"/>
                </a:lnTo>
                <a:lnTo>
                  <a:pt x="667677" y="498575"/>
                </a:lnTo>
                <a:lnTo>
                  <a:pt x="666863" y="499912"/>
                </a:lnTo>
                <a:lnTo>
                  <a:pt x="665532" y="499178"/>
                </a:lnTo>
                <a:lnTo>
                  <a:pt x="665311" y="500868"/>
                </a:lnTo>
                <a:lnTo>
                  <a:pt x="665831" y="503380"/>
                </a:lnTo>
                <a:lnTo>
                  <a:pt x="668641" y="505746"/>
                </a:lnTo>
                <a:lnTo>
                  <a:pt x="668715" y="506716"/>
                </a:lnTo>
                <a:lnTo>
                  <a:pt x="668935" y="508112"/>
                </a:lnTo>
                <a:lnTo>
                  <a:pt x="669157" y="510551"/>
                </a:lnTo>
                <a:lnTo>
                  <a:pt x="669971" y="510404"/>
                </a:lnTo>
                <a:lnTo>
                  <a:pt x="672335" y="510845"/>
                </a:lnTo>
                <a:lnTo>
                  <a:pt x="673593" y="512550"/>
                </a:lnTo>
                <a:lnTo>
                  <a:pt x="673073" y="513652"/>
                </a:lnTo>
                <a:lnTo>
                  <a:pt x="673961" y="513505"/>
                </a:lnTo>
                <a:lnTo>
                  <a:pt x="675292" y="513799"/>
                </a:lnTo>
                <a:lnTo>
                  <a:pt x="674181" y="515283"/>
                </a:lnTo>
                <a:lnTo>
                  <a:pt x="676030" y="515357"/>
                </a:lnTo>
                <a:lnTo>
                  <a:pt x="676695" y="516679"/>
                </a:lnTo>
                <a:lnTo>
                  <a:pt x="677728" y="518604"/>
                </a:lnTo>
                <a:lnTo>
                  <a:pt x="677359" y="520309"/>
                </a:lnTo>
                <a:lnTo>
                  <a:pt x="678992" y="520103"/>
                </a:lnTo>
                <a:lnTo>
                  <a:pt x="680063" y="520544"/>
                </a:lnTo>
                <a:lnTo>
                  <a:pt x="680547" y="522836"/>
                </a:lnTo>
                <a:lnTo>
                  <a:pt x="678919" y="524658"/>
                </a:lnTo>
                <a:lnTo>
                  <a:pt x="679990" y="524629"/>
                </a:lnTo>
                <a:lnTo>
                  <a:pt x="680510" y="525922"/>
                </a:lnTo>
                <a:lnTo>
                  <a:pt x="680583" y="526921"/>
                </a:lnTo>
                <a:lnTo>
                  <a:pt x="682287" y="525261"/>
                </a:lnTo>
                <a:lnTo>
                  <a:pt x="682767" y="525746"/>
                </a:lnTo>
                <a:lnTo>
                  <a:pt x="682510" y="527891"/>
                </a:lnTo>
                <a:lnTo>
                  <a:pt x="683102" y="528670"/>
                </a:lnTo>
                <a:lnTo>
                  <a:pt x="683916" y="528185"/>
                </a:lnTo>
                <a:lnTo>
                  <a:pt x="684510" y="529331"/>
                </a:lnTo>
                <a:lnTo>
                  <a:pt x="683953" y="530595"/>
                </a:lnTo>
                <a:lnTo>
                  <a:pt x="682435" y="530183"/>
                </a:lnTo>
                <a:lnTo>
                  <a:pt x="681621" y="531080"/>
                </a:lnTo>
                <a:lnTo>
                  <a:pt x="682397" y="532373"/>
                </a:lnTo>
                <a:lnTo>
                  <a:pt x="683621" y="533784"/>
                </a:lnTo>
                <a:lnTo>
                  <a:pt x="683546" y="534930"/>
                </a:lnTo>
                <a:lnTo>
                  <a:pt x="683105" y="535474"/>
                </a:lnTo>
                <a:lnTo>
                  <a:pt x="683105" y="535474"/>
                </a:lnTo>
                <a:close/>
                <a:moveTo>
                  <a:pt x="511743" y="484777"/>
                </a:moveTo>
                <a:cubicBezTo>
                  <a:pt x="511677" y="484821"/>
                  <a:pt x="512641" y="484748"/>
                  <a:pt x="512641" y="484748"/>
                </a:cubicBezTo>
                <a:lnTo>
                  <a:pt x="513045" y="482999"/>
                </a:lnTo>
                <a:lnTo>
                  <a:pt x="514009" y="482631"/>
                </a:lnTo>
                <a:lnTo>
                  <a:pt x="514711" y="483146"/>
                </a:lnTo>
                <a:lnTo>
                  <a:pt x="516009" y="483895"/>
                </a:lnTo>
                <a:lnTo>
                  <a:pt x="517600" y="483895"/>
                </a:lnTo>
                <a:lnTo>
                  <a:pt x="518378" y="483440"/>
                </a:lnTo>
                <a:lnTo>
                  <a:pt x="519342" y="483484"/>
                </a:lnTo>
                <a:lnTo>
                  <a:pt x="520453" y="484219"/>
                </a:lnTo>
                <a:lnTo>
                  <a:pt x="520747" y="485409"/>
                </a:lnTo>
                <a:lnTo>
                  <a:pt x="519230" y="487407"/>
                </a:lnTo>
                <a:lnTo>
                  <a:pt x="519564" y="489053"/>
                </a:lnTo>
                <a:lnTo>
                  <a:pt x="518378" y="490684"/>
                </a:lnTo>
                <a:lnTo>
                  <a:pt x="518419" y="493418"/>
                </a:lnTo>
                <a:lnTo>
                  <a:pt x="518860" y="494240"/>
                </a:lnTo>
                <a:lnTo>
                  <a:pt x="519971" y="493682"/>
                </a:lnTo>
                <a:lnTo>
                  <a:pt x="520711" y="494240"/>
                </a:lnTo>
                <a:lnTo>
                  <a:pt x="522194" y="494314"/>
                </a:lnTo>
                <a:lnTo>
                  <a:pt x="523303" y="493564"/>
                </a:lnTo>
                <a:lnTo>
                  <a:pt x="524970" y="493609"/>
                </a:lnTo>
                <a:lnTo>
                  <a:pt x="525450" y="492786"/>
                </a:lnTo>
                <a:lnTo>
                  <a:pt x="526930" y="491933"/>
                </a:lnTo>
                <a:lnTo>
                  <a:pt x="528339" y="491977"/>
                </a:lnTo>
                <a:lnTo>
                  <a:pt x="530004" y="490420"/>
                </a:lnTo>
                <a:lnTo>
                  <a:pt x="530558" y="488230"/>
                </a:lnTo>
                <a:lnTo>
                  <a:pt x="531893" y="487040"/>
                </a:lnTo>
                <a:lnTo>
                  <a:pt x="532893" y="485482"/>
                </a:lnTo>
                <a:lnTo>
                  <a:pt x="533781" y="485409"/>
                </a:lnTo>
                <a:lnTo>
                  <a:pt x="534708" y="486335"/>
                </a:lnTo>
                <a:lnTo>
                  <a:pt x="536188" y="485262"/>
                </a:lnTo>
                <a:lnTo>
                  <a:pt x="537189" y="484630"/>
                </a:lnTo>
                <a:lnTo>
                  <a:pt x="538408" y="484821"/>
                </a:lnTo>
                <a:lnTo>
                  <a:pt x="539152" y="482191"/>
                </a:lnTo>
                <a:lnTo>
                  <a:pt x="538965" y="479693"/>
                </a:lnTo>
                <a:lnTo>
                  <a:pt x="540702" y="478517"/>
                </a:lnTo>
                <a:lnTo>
                  <a:pt x="541371" y="477209"/>
                </a:lnTo>
                <a:lnTo>
                  <a:pt x="542631" y="477136"/>
                </a:lnTo>
                <a:lnTo>
                  <a:pt x="543557" y="477988"/>
                </a:lnTo>
                <a:lnTo>
                  <a:pt x="544520" y="476945"/>
                </a:lnTo>
                <a:lnTo>
                  <a:pt x="545666" y="476475"/>
                </a:lnTo>
                <a:lnTo>
                  <a:pt x="546667" y="476989"/>
                </a:lnTo>
                <a:lnTo>
                  <a:pt x="546924" y="478620"/>
                </a:lnTo>
                <a:lnTo>
                  <a:pt x="545629" y="479737"/>
                </a:lnTo>
                <a:lnTo>
                  <a:pt x="544777" y="480839"/>
                </a:lnTo>
                <a:lnTo>
                  <a:pt x="546368" y="481853"/>
                </a:lnTo>
                <a:lnTo>
                  <a:pt x="549257" y="481853"/>
                </a:lnTo>
                <a:lnTo>
                  <a:pt x="550625" y="482367"/>
                </a:lnTo>
                <a:lnTo>
                  <a:pt x="551072" y="483822"/>
                </a:lnTo>
                <a:lnTo>
                  <a:pt x="549849" y="485703"/>
                </a:lnTo>
                <a:lnTo>
                  <a:pt x="548592" y="486070"/>
                </a:lnTo>
                <a:lnTo>
                  <a:pt x="548480" y="488480"/>
                </a:lnTo>
                <a:lnTo>
                  <a:pt x="549741" y="489082"/>
                </a:lnTo>
                <a:lnTo>
                  <a:pt x="550555" y="488524"/>
                </a:lnTo>
                <a:lnTo>
                  <a:pt x="551924" y="488598"/>
                </a:lnTo>
                <a:lnTo>
                  <a:pt x="552553" y="489185"/>
                </a:lnTo>
                <a:lnTo>
                  <a:pt x="553773" y="488936"/>
                </a:lnTo>
                <a:lnTo>
                  <a:pt x="554367" y="490185"/>
                </a:lnTo>
                <a:lnTo>
                  <a:pt x="556181" y="490302"/>
                </a:lnTo>
                <a:lnTo>
                  <a:pt x="557292" y="491346"/>
                </a:lnTo>
                <a:lnTo>
                  <a:pt x="558441" y="491346"/>
                </a:lnTo>
                <a:lnTo>
                  <a:pt x="560922" y="492830"/>
                </a:lnTo>
                <a:lnTo>
                  <a:pt x="561811" y="492271"/>
                </a:lnTo>
                <a:lnTo>
                  <a:pt x="562919" y="489935"/>
                </a:lnTo>
                <a:lnTo>
                  <a:pt x="564068" y="489523"/>
                </a:lnTo>
                <a:lnTo>
                  <a:pt x="565659" y="487863"/>
                </a:lnTo>
                <a:lnTo>
                  <a:pt x="567365" y="487775"/>
                </a:lnTo>
                <a:lnTo>
                  <a:pt x="567770" y="486820"/>
                </a:lnTo>
                <a:lnTo>
                  <a:pt x="566512" y="486217"/>
                </a:lnTo>
                <a:lnTo>
                  <a:pt x="565549" y="484968"/>
                </a:lnTo>
                <a:lnTo>
                  <a:pt x="566769" y="484557"/>
                </a:lnTo>
                <a:lnTo>
                  <a:pt x="567401" y="483366"/>
                </a:lnTo>
                <a:lnTo>
                  <a:pt x="566178" y="482852"/>
                </a:lnTo>
                <a:lnTo>
                  <a:pt x="565401" y="481250"/>
                </a:lnTo>
                <a:lnTo>
                  <a:pt x="564660" y="481588"/>
                </a:lnTo>
                <a:lnTo>
                  <a:pt x="564698" y="482808"/>
                </a:lnTo>
                <a:lnTo>
                  <a:pt x="563921" y="483366"/>
                </a:lnTo>
                <a:lnTo>
                  <a:pt x="563105" y="482852"/>
                </a:lnTo>
                <a:lnTo>
                  <a:pt x="561367" y="482029"/>
                </a:lnTo>
                <a:lnTo>
                  <a:pt x="561254" y="480736"/>
                </a:lnTo>
                <a:lnTo>
                  <a:pt x="560554" y="481074"/>
                </a:lnTo>
                <a:lnTo>
                  <a:pt x="559220" y="482514"/>
                </a:lnTo>
                <a:lnTo>
                  <a:pt x="556071" y="482397"/>
                </a:lnTo>
                <a:lnTo>
                  <a:pt x="554737" y="481294"/>
                </a:lnTo>
                <a:lnTo>
                  <a:pt x="556515" y="480207"/>
                </a:lnTo>
                <a:lnTo>
                  <a:pt x="557846" y="480251"/>
                </a:lnTo>
                <a:lnTo>
                  <a:pt x="559330" y="479134"/>
                </a:lnTo>
                <a:lnTo>
                  <a:pt x="559367" y="477724"/>
                </a:lnTo>
                <a:lnTo>
                  <a:pt x="558735" y="477136"/>
                </a:lnTo>
                <a:lnTo>
                  <a:pt x="558553" y="474946"/>
                </a:lnTo>
                <a:lnTo>
                  <a:pt x="559219" y="473727"/>
                </a:lnTo>
                <a:lnTo>
                  <a:pt x="559219" y="472683"/>
                </a:lnTo>
                <a:lnTo>
                  <a:pt x="558106" y="471684"/>
                </a:lnTo>
                <a:lnTo>
                  <a:pt x="558106" y="470303"/>
                </a:lnTo>
                <a:lnTo>
                  <a:pt x="555419" y="467334"/>
                </a:lnTo>
                <a:lnTo>
                  <a:pt x="552906" y="466291"/>
                </a:lnTo>
                <a:lnTo>
                  <a:pt x="552684" y="465409"/>
                </a:lnTo>
                <a:lnTo>
                  <a:pt x="552018" y="463044"/>
                </a:lnTo>
                <a:lnTo>
                  <a:pt x="550614" y="463044"/>
                </a:lnTo>
                <a:lnTo>
                  <a:pt x="550098" y="461795"/>
                </a:lnTo>
                <a:lnTo>
                  <a:pt x="550467" y="459429"/>
                </a:lnTo>
                <a:lnTo>
                  <a:pt x="549799" y="457945"/>
                </a:lnTo>
                <a:lnTo>
                  <a:pt x="547290" y="457871"/>
                </a:lnTo>
                <a:lnTo>
                  <a:pt x="543966" y="456607"/>
                </a:lnTo>
                <a:lnTo>
                  <a:pt x="543003" y="454624"/>
                </a:lnTo>
                <a:lnTo>
                  <a:pt x="543814" y="453580"/>
                </a:lnTo>
                <a:lnTo>
                  <a:pt x="543889" y="452552"/>
                </a:lnTo>
                <a:lnTo>
                  <a:pt x="542336" y="451361"/>
                </a:lnTo>
                <a:lnTo>
                  <a:pt x="541894" y="449965"/>
                </a:lnTo>
                <a:lnTo>
                  <a:pt x="541225" y="449818"/>
                </a:lnTo>
                <a:lnTo>
                  <a:pt x="539381" y="452037"/>
                </a:lnTo>
                <a:lnTo>
                  <a:pt x="539012" y="453801"/>
                </a:lnTo>
                <a:lnTo>
                  <a:pt x="537901" y="454770"/>
                </a:lnTo>
                <a:lnTo>
                  <a:pt x="537015" y="453948"/>
                </a:lnTo>
                <a:lnTo>
                  <a:pt x="537165" y="451435"/>
                </a:lnTo>
                <a:lnTo>
                  <a:pt x="536276" y="449525"/>
                </a:lnTo>
                <a:lnTo>
                  <a:pt x="536571" y="448334"/>
                </a:lnTo>
                <a:lnTo>
                  <a:pt x="537606" y="448555"/>
                </a:lnTo>
                <a:lnTo>
                  <a:pt x="539011" y="448555"/>
                </a:lnTo>
                <a:lnTo>
                  <a:pt x="538493" y="447232"/>
                </a:lnTo>
                <a:lnTo>
                  <a:pt x="538862" y="445601"/>
                </a:lnTo>
                <a:lnTo>
                  <a:pt x="538342" y="443749"/>
                </a:lnTo>
                <a:lnTo>
                  <a:pt x="536570" y="444190"/>
                </a:lnTo>
                <a:lnTo>
                  <a:pt x="536643" y="442868"/>
                </a:lnTo>
                <a:lnTo>
                  <a:pt x="538123" y="440943"/>
                </a:lnTo>
                <a:lnTo>
                  <a:pt x="537164" y="440502"/>
                </a:lnTo>
                <a:lnTo>
                  <a:pt x="533246" y="442133"/>
                </a:lnTo>
                <a:lnTo>
                  <a:pt x="531249" y="443823"/>
                </a:lnTo>
                <a:lnTo>
                  <a:pt x="529699" y="447746"/>
                </a:lnTo>
                <a:lnTo>
                  <a:pt x="527850" y="450480"/>
                </a:lnTo>
                <a:lnTo>
                  <a:pt x="527777" y="451949"/>
                </a:lnTo>
                <a:lnTo>
                  <a:pt x="526520" y="453654"/>
                </a:lnTo>
                <a:lnTo>
                  <a:pt x="526372" y="454917"/>
                </a:lnTo>
                <a:lnTo>
                  <a:pt x="524376" y="458165"/>
                </a:lnTo>
                <a:lnTo>
                  <a:pt x="525115" y="459561"/>
                </a:lnTo>
                <a:lnTo>
                  <a:pt x="524007" y="460163"/>
                </a:lnTo>
                <a:lnTo>
                  <a:pt x="523490" y="462000"/>
                </a:lnTo>
                <a:lnTo>
                  <a:pt x="523342" y="463631"/>
                </a:lnTo>
                <a:lnTo>
                  <a:pt x="520758" y="465924"/>
                </a:lnTo>
                <a:lnTo>
                  <a:pt x="519869" y="467628"/>
                </a:lnTo>
                <a:lnTo>
                  <a:pt x="519869" y="470435"/>
                </a:lnTo>
                <a:lnTo>
                  <a:pt x="519352" y="471537"/>
                </a:lnTo>
                <a:lnTo>
                  <a:pt x="519429" y="474491"/>
                </a:lnTo>
                <a:lnTo>
                  <a:pt x="518244" y="475754"/>
                </a:lnTo>
                <a:lnTo>
                  <a:pt x="515731" y="475975"/>
                </a:lnTo>
                <a:lnTo>
                  <a:pt x="512404" y="477297"/>
                </a:lnTo>
                <a:lnTo>
                  <a:pt x="512404" y="479149"/>
                </a:lnTo>
                <a:lnTo>
                  <a:pt x="511370" y="482617"/>
                </a:lnTo>
                <a:lnTo>
                  <a:pt x="511743" y="484777"/>
                </a:lnTo>
                <a:lnTo>
                  <a:pt x="511743" y="484777"/>
                </a:lnTo>
                <a:close/>
                <a:moveTo>
                  <a:pt x="528370" y="514637"/>
                </a:moveTo>
                <a:cubicBezTo>
                  <a:pt x="528297" y="514710"/>
                  <a:pt x="528814" y="515224"/>
                  <a:pt x="528814" y="515224"/>
                </a:cubicBezTo>
                <a:lnTo>
                  <a:pt x="529625" y="514857"/>
                </a:lnTo>
                <a:lnTo>
                  <a:pt x="531399" y="512638"/>
                </a:lnTo>
                <a:lnTo>
                  <a:pt x="532729" y="512418"/>
                </a:lnTo>
                <a:lnTo>
                  <a:pt x="533691" y="512712"/>
                </a:lnTo>
                <a:lnTo>
                  <a:pt x="533988" y="513828"/>
                </a:lnTo>
                <a:lnTo>
                  <a:pt x="535463" y="513902"/>
                </a:lnTo>
                <a:lnTo>
                  <a:pt x="538274" y="511536"/>
                </a:lnTo>
                <a:lnTo>
                  <a:pt x="539751" y="511080"/>
                </a:lnTo>
                <a:lnTo>
                  <a:pt x="541525" y="509905"/>
                </a:lnTo>
                <a:lnTo>
                  <a:pt x="543150" y="507466"/>
                </a:lnTo>
                <a:lnTo>
                  <a:pt x="544849" y="507466"/>
                </a:lnTo>
                <a:lnTo>
                  <a:pt x="547216" y="505776"/>
                </a:lnTo>
                <a:lnTo>
                  <a:pt x="547290" y="504365"/>
                </a:lnTo>
                <a:lnTo>
                  <a:pt x="548915" y="502440"/>
                </a:lnTo>
                <a:lnTo>
                  <a:pt x="548179" y="501852"/>
                </a:lnTo>
                <a:lnTo>
                  <a:pt x="546327" y="501926"/>
                </a:lnTo>
                <a:lnTo>
                  <a:pt x="545443" y="501338"/>
                </a:lnTo>
                <a:lnTo>
                  <a:pt x="544038" y="501264"/>
                </a:lnTo>
                <a:lnTo>
                  <a:pt x="542484" y="502073"/>
                </a:lnTo>
                <a:lnTo>
                  <a:pt x="541672" y="501485"/>
                </a:lnTo>
                <a:lnTo>
                  <a:pt x="540637" y="501852"/>
                </a:lnTo>
                <a:lnTo>
                  <a:pt x="539381" y="503336"/>
                </a:lnTo>
                <a:lnTo>
                  <a:pt x="537753" y="502513"/>
                </a:lnTo>
                <a:lnTo>
                  <a:pt x="537165" y="500677"/>
                </a:lnTo>
                <a:lnTo>
                  <a:pt x="536424" y="501117"/>
                </a:lnTo>
                <a:lnTo>
                  <a:pt x="534577" y="501632"/>
                </a:lnTo>
                <a:lnTo>
                  <a:pt x="532433" y="504291"/>
                </a:lnTo>
                <a:lnTo>
                  <a:pt x="532285" y="505247"/>
                </a:lnTo>
                <a:lnTo>
                  <a:pt x="531472" y="506290"/>
                </a:lnTo>
                <a:lnTo>
                  <a:pt x="527850" y="507245"/>
                </a:lnTo>
                <a:lnTo>
                  <a:pt x="527481" y="508509"/>
                </a:lnTo>
                <a:lnTo>
                  <a:pt x="528369" y="509317"/>
                </a:lnTo>
                <a:lnTo>
                  <a:pt x="528959" y="511316"/>
                </a:lnTo>
                <a:lnTo>
                  <a:pt x="528369" y="512785"/>
                </a:lnTo>
                <a:lnTo>
                  <a:pt x="528369" y="514637"/>
                </a:lnTo>
                <a:lnTo>
                  <a:pt x="528370" y="514637"/>
                </a:lnTo>
                <a:close/>
                <a:moveTo>
                  <a:pt x="693839" y="527979"/>
                </a:moveTo>
                <a:lnTo>
                  <a:pt x="694283" y="528347"/>
                </a:lnTo>
                <a:lnTo>
                  <a:pt x="695878" y="528420"/>
                </a:lnTo>
                <a:lnTo>
                  <a:pt x="697656" y="530095"/>
                </a:lnTo>
                <a:lnTo>
                  <a:pt x="698579" y="529508"/>
                </a:lnTo>
                <a:lnTo>
                  <a:pt x="698912" y="528126"/>
                </a:lnTo>
                <a:lnTo>
                  <a:pt x="699466" y="527347"/>
                </a:lnTo>
                <a:lnTo>
                  <a:pt x="699578" y="526348"/>
                </a:lnTo>
                <a:lnTo>
                  <a:pt x="698467" y="525937"/>
                </a:lnTo>
                <a:lnTo>
                  <a:pt x="697099" y="526569"/>
                </a:lnTo>
                <a:lnTo>
                  <a:pt x="695281" y="527054"/>
                </a:lnTo>
                <a:lnTo>
                  <a:pt x="693839" y="527979"/>
                </a:lnTo>
                <a:lnTo>
                  <a:pt x="693839" y="527979"/>
                </a:lnTo>
                <a:close/>
                <a:moveTo>
                  <a:pt x="642154" y="514225"/>
                </a:moveTo>
                <a:lnTo>
                  <a:pt x="642596" y="514813"/>
                </a:lnTo>
                <a:lnTo>
                  <a:pt x="644671" y="515445"/>
                </a:lnTo>
                <a:lnTo>
                  <a:pt x="645002" y="516532"/>
                </a:lnTo>
                <a:lnTo>
                  <a:pt x="644856" y="517076"/>
                </a:lnTo>
                <a:lnTo>
                  <a:pt x="645043" y="518413"/>
                </a:lnTo>
                <a:lnTo>
                  <a:pt x="646302" y="519045"/>
                </a:lnTo>
                <a:lnTo>
                  <a:pt x="647078" y="519633"/>
                </a:lnTo>
                <a:lnTo>
                  <a:pt x="648301" y="519530"/>
                </a:lnTo>
                <a:lnTo>
                  <a:pt x="648670" y="518942"/>
                </a:lnTo>
                <a:lnTo>
                  <a:pt x="649041" y="518707"/>
                </a:lnTo>
                <a:lnTo>
                  <a:pt x="648968" y="517487"/>
                </a:lnTo>
                <a:lnTo>
                  <a:pt x="647707" y="516341"/>
                </a:lnTo>
                <a:lnTo>
                  <a:pt x="646376" y="515709"/>
                </a:lnTo>
                <a:lnTo>
                  <a:pt x="645929" y="515224"/>
                </a:lnTo>
                <a:lnTo>
                  <a:pt x="644116" y="514181"/>
                </a:lnTo>
                <a:lnTo>
                  <a:pt x="642746" y="514108"/>
                </a:lnTo>
                <a:lnTo>
                  <a:pt x="642154" y="514225"/>
                </a:lnTo>
                <a:lnTo>
                  <a:pt x="642154" y="514225"/>
                </a:lnTo>
                <a:close/>
                <a:moveTo>
                  <a:pt x="691803" y="541116"/>
                </a:moveTo>
                <a:lnTo>
                  <a:pt x="689915" y="539662"/>
                </a:lnTo>
                <a:lnTo>
                  <a:pt x="689915" y="538442"/>
                </a:lnTo>
                <a:lnTo>
                  <a:pt x="689062" y="537693"/>
                </a:lnTo>
                <a:lnTo>
                  <a:pt x="689062" y="536737"/>
                </a:lnTo>
                <a:lnTo>
                  <a:pt x="689951" y="535914"/>
                </a:lnTo>
                <a:lnTo>
                  <a:pt x="690877" y="537222"/>
                </a:lnTo>
                <a:lnTo>
                  <a:pt x="691174" y="538148"/>
                </a:lnTo>
                <a:lnTo>
                  <a:pt x="692061" y="539294"/>
                </a:lnTo>
                <a:lnTo>
                  <a:pt x="692248" y="540823"/>
                </a:lnTo>
                <a:lnTo>
                  <a:pt x="691803" y="541116"/>
                </a:lnTo>
                <a:lnTo>
                  <a:pt x="691803" y="541116"/>
                </a:lnTo>
                <a:close/>
                <a:moveTo>
                  <a:pt x="689878" y="547347"/>
                </a:moveTo>
                <a:lnTo>
                  <a:pt x="689137" y="546597"/>
                </a:lnTo>
                <a:lnTo>
                  <a:pt x="689025" y="545451"/>
                </a:lnTo>
                <a:lnTo>
                  <a:pt x="688063" y="544702"/>
                </a:lnTo>
                <a:lnTo>
                  <a:pt x="686992" y="544481"/>
                </a:lnTo>
                <a:lnTo>
                  <a:pt x="685731" y="542997"/>
                </a:lnTo>
                <a:lnTo>
                  <a:pt x="685731" y="541925"/>
                </a:lnTo>
                <a:lnTo>
                  <a:pt x="686582" y="541734"/>
                </a:lnTo>
                <a:lnTo>
                  <a:pt x="687546" y="541190"/>
                </a:lnTo>
                <a:lnTo>
                  <a:pt x="690583" y="541660"/>
                </a:lnTo>
                <a:lnTo>
                  <a:pt x="692543" y="542821"/>
                </a:lnTo>
                <a:lnTo>
                  <a:pt x="692655" y="543629"/>
                </a:lnTo>
                <a:lnTo>
                  <a:pt x="691691" y="544334"/>
                </a:lnTo>
                <a:lnTo>
                  <a:pt x="691506" y="545481"/>
                </a:lnTo>
                <a:lnTo>
                  <a:pt x="690767" y="546157"/>
                </a:lnTo>
                <a:lnTo>
                  <a:pt x="690323" y="547229"/>
                </a:lnTo>
                <a:lnTo>
                  <a:pt x="689878" y="547347"/>
                </a:lnTo>
                <a:lnTo>
                  <a:pt x="689878" y="547347"/>
                </a:lnTo>
                <a:close/>
                <a:moveTo>
                  <a:pt x="638856" y="578265"/>
                </a:moveTo>
                <a:lnTo>
                  <a:pt x="638561" y="579264"/>
                </a:lnTo>
                <a:lnTo>
                  <a:pt x="639156" y="578749"/>
                </a:lnTo>
                <a:lnTo>
                  <a:pt x="638856" y="578265"/>
                </a:lnTo>
                <a:lnTo>
                  <a:pt x="638856" y="578265"/>
                </a:lnTo>
                <a:close/>
                <a:moveTo>
                  <a:pt x="639931" y="578558"/>
                </a:moveTo>
                <a:lnTo>
                  <a:pt x="639450" y="579602"/>
                </a:lnTo>
                <a:lnTo>
                  <a:pt x="639970" y="579572"/>
                </a:lnTo>
                <a:lnTo>
                  <a:pt x="639931" y="578558"/>
                </a:lnTo>
                <a:lnTo>
                  <a:pt x="639931" y="578558"/>
                </a:lnTo>
                <a:close/>
                <a:moveTo>
                  <a:pt x="641078" y="578265"/>
                </a:moveTo>
                <a:lnTo>
                  <a:pt x="640524" y="579352"/>
                </a:lnTo>
                <a:lnTo>
                  <a:pt x="640933" y="581057"/>
                </a:lnTo>
                <a:lnTo>
                  <a:pt x="640858" y="581909"/>
                </a:lnTo>
                <a:lnTo>
                  <a:pt x="641524" y="581718"/>
                </a:lnTo>
                <a:lnTo>
                  <a:pt x="641747" y="579940"/>
                </a:lnTo>
                <a:lnTo>
                  <a:pt x="641078" y="578265"/>
                </a:lnTo>
                <a:lnTo>
                  <a:pt x="641078" y="578265"/>
                </a:lnTo>
                <a:close/>
                <a:moveTo>
                  <a:pt x="654634" y="562953"/>
                </a:moveTo>
                <a:lnTo>
                  <a:pt x="654336" y="561733"/>
                </a:lnTo>
                <a:lnTo>
                  <a:pt x="654965" y="560014"/>
                </a:lnTo>
                <a:lnTo>
                  <a:pt x="655816" y="559058"/>
                </a:lnTo>
                <a:lnTo>
                  <a:pt x="655965" y="558133"/>
                </a:lnTo>
                <a:lnTo>
                  <a:pt x="658073" y="556384"/>
                </a:lnTo>
                <a:lnTo>
                  <a:pt x="660405" y="556120"/>
                </a:lnTo>
                <a:lnTo>
                  <a:pt x="660628" y="556869"/>
                </a:lnTo>
                <a:lnTo>
                  <a:pt x="660446" y="557942"/>
                </a:lnTo>
                <a:lnTo>
                  <a:pt x="660962" y="558280"/>
                </a:lnTo>
                <a:lnTo>
                  <a:pt x="660888" y="559205"/>
                </a:lnTo>
                <a:lnTo>
                  <a:pt x="659372" y="560322"/>
                </a:lnTo>
                <a:lnTo>
                  <a:pt x="658628" y="561424"/>
                </a:lnTo>
                <a:lnTo>
                  <a:pt x="657297" y="561468"/>
                </a:lnTo>
                <a:lnTo>
                  <a:pt x="655411" y="562953"/>
                </a:lnTo>
                <a:lnTo>
                  <a:pt x="654634" y="562953"/>
                </a:lnTo>
                <a:lnTo>
                  <a:pt x="654634" y="562953"/>
                </a:lnTo>
                <a:close/>
                <a:moveTo>
                  <a:pt x="609979" y="512300"/>
                </a:moveTo>
                <a:lnTo>
                  <a:pt x="611573" y="513417"/>
                </a:lnTo>
                <a:lnTo>
                  <a:pt x="612942" y="514857"/>
                </a:lnTo>
                <a:lnTo>
                  <a:pt x="614459" y="515077"/>
                </a:lnTo>
                <a:lnTo>
                  <a:pt x="616496" y="515812"/>
                </a:lnTo>
                <a:lnTo>
                  <a:pt x="615867" y="515004"/>
                </a:lnTo>
                <a:lnTo>
                  <a:pt x="614238" y="514181"/>
                </a:lnTo>
                <a:lnTo>
                  <a:pt x="611942" y="512373"/>
                </a:lnTo>
                <a:lnTo>
                  <a:pt x="610682" y="512109"/>
                </a:lnTo>
                <a:lnTo>
                  <a:pt x="609979" y="512300"/>
                </a:lnTo>
                <a:lnTo>
                  <a:pt x="609979" y="512300"/>
                </a:lnTo>
                <a:close/>
                <a:moveTo>
                  <a:pt x="594612" y="498458"/>
                </a:moveTo>
                <a:lnTo>
                  <a:pt x="595058" y="498913"/>
                </a:lnTo>
                <a:lnTo>
                  <a:pt x="596243" y="498913"/>
                </a:lnTo>
                <a:lnTo>
                  <a:pt x="596946" y="499545"/>
                </a:lnTo>
                <a:lnTo>
                  <a:pt x="597872" y="499090"/>
                </a:lnTo>
                <a:lnTo>
                  <a:pt x="598057" y="498428"/>
                </a:lnTo>
                <a:lnTo>
                  <a:pt x="598689" y="498237"/>
                </a:lnTo>
                <a:lnTo>
                  <a:pt x="598910" y="497282"/>
                </a:lnTo>
                <a:lnTo>
                  <a:pt x="597800" y="496577"/>
                </a:lnTo>
                <a:lnTo>
                  <a:pt x="598725" y="495901"/>
                </a:lnTo>
                <a:lnTo>
                  <a:pt x="598725" y="495387"/>
                </a:lnTo>
                <a:lnTo>
                  <a:pt x="597022" y="493976"/>
                </a:lnTo>
                <a:lnTo>
                  <a:pt x="595504" y="493829"/>
                </a:lnTo>
                <a:lnTo>
                  <a:pt x="595318" y="493168"/>
                </a:lnTo>
                <a:lnTo>
                  <a:pt x="594802" y="492609"/>
                </a:lnTo>
                <a:lnTo>
                  <a:pt x="593838" y="492727"/>
                </a:lnTo>
                <a:lnTo>
                  <a:pt x="592912" y="492168"/>
                </a:lnTo>
                <a:lnTo>
                  <a:pt x="591544" y="492609"/>
                </a:lnTo>
                <a:lnTo>
                  <a:pt x="591061" y="493124"/>
                </a:lnTo>
                <a:lnTo>
                  <a:pt x="591544" y="494358"/>
                </a:lnTo>
                <a:lnTo>
                  <a:pt x="592135" y="494387"/>
                </a:lnTo>
                <a:lnTo>
                  <a:pt x="592949" y="494872"/>
                </a:lnTo>
                <a:lnTo>
                  <a:pt x="593544" y="495901"/>
                </a:lnTo>
                <a:lnTo>
                  <a:pt x="594467" y="496988"/>
                </a:lnTo>
                <a:lnTo>
                  <a:pt x="594612" y="498458"/>
                </a:lnTo>
                <a:lnTo>
                  <a:pt x="594612" y="498458"/>
                </a:lnTo>
                <a:close/>
                <a:moveTo>
                  <a:pt x="583987" y="503439"/>
                </a:moveTo>
                <a:lnTo>
                  <a:pt x="585543" y="503175"/>
                </a:lnTo>
                <a:lnTo>
                  <a:pt x="586505" y="502543"/>
                </a:lnTo>
                <a:lnTo>
                  <a:pt x="587616" y="502367"/>
                </a:lnTo>
                <a:lnTo>
                  <a:pt x="588505" y="501720"/>
                </a:lnTo>
                <a:lnTo>
                  <a:pt x="588468" y="500691"/>
                </a:lnTo>
                <a:lnTo>
                  <a:pt x="588654" y="499942"/>
                </a:lnTo>
                <a:lnTo>
                  <a:pt x="588543" y="497311"/>
                </a:lnTo>
                <a:lnTo>
                  <a:pt x="587579" y="496797"/>
                </a:lnTo>
                <a:lnTo>
                  <a:pt x="585471" y="496606"/>
                </a:lnTo>
                <a:lnTo>
                  <a:pt x="584433" y="495651"/>
                </a:lnTo>
                <a:lnTo>
                  <a:pt x="583173" y="494358"/>
                </a:lnTo>
                <a:lnTo>
                  <a:pt x="582507" y="494946"/>
                </a:lnTo>
                <a:lnTo>
                  <a:pt x="580730" y="495049"/>
                </a:lnTo>
                <a:lnTo>
                  <a:pt x="579803" y="494534"/>
                </a:lnTo>
                <a:lnTo>
                  <a:pt x="579436" y="495578"/>
                </a:lnTo>
                <a:lnTo>
                  <a:pt x="579803" y="497311"/>
                </a:lnTo>
                <a:lnTo>
                  <a:pt x="581287" y="498502"/>
                </a:lnTo>
                <a:lnTo>
                  <a:pt x="582138" y="500544"/>
                </a:lnTo>
                <a:lnTo>
                  <a:pt x="582840" y="501176"/>
                </a:lnTo>
                <a:lnTo>
                  <a:pt x="583137" y="502734"/>
                </a:lnTo>
                <a:lnTo>
                  <a:pt x="583987" y="503439"/>
                </a:lnTo>
                <a:lnTo>
                  <a:pt x="583987" y="503439"/>
                </a:lnTo>
                <a:close/>
                <a:moveTo>
                  <a:pt x="582320" y="512300"/>
                </a:moveTo>
                <a:cubicBezTo>
                  <a:pt x="582245" y="512300"/>
                  <a:pt x="582619" y="511595"/>
                  <a:pt x="582619" y="511595"/>
                </a:cubicBezTo>
                <a:lnTo>
                  <a:pt x="580469" y="511110"/>
                </a:lnTo>
                <a:lnTo>
                  <a:pt x="580025" y="511404"/>
                </a:lnTo>
                <a:lnTo>
                  <a:pt x="580545" y="512153"/>
                </a:lnTo>
                <a:lnTo>
                  <a:pt x="582320" y="512300"/>
                </a:lnTo>
                <a:lnTo>
                  <a:pt x="582320" y="512300"/>
                </a:lnTo>
                <a:close/>
                <a:moveTo>
                  <a:pt x="559476" y="528097"/>
                </a:moveTo>
                <a:lnTo>
                  <a:pt x="560033" y="528126"/>
                </a:lnTo>
                <a:lnTo>
                  <a:pt x="560587" y="527318"/>
                </a:lnTo>
                <a:lnTo>
                  <a:pt x="560847" y="526539"/>
                </a:lnTo>
                <a:lnTo>
                  <a:pt x="561551" y="525569"/>
                </a:lnTo>
                <a:lnTo>
                  <a:pt x="561699" y="524688"/>
                </a:lnTo>
                <a:lnTo>
                  <a:pt x="561219" y="524232"/>
                </a:lnTo>
                <a:lnTo>
                  <a:pt x="561552" y="523351"/>
                </a:lnTo>
                <a:lnTo>
                  <a:pt x="563327" y="521866"/>
                </a:lnTo>
                <a:lnTo>
                  <a:pt x="564512" y="520191"/>
                </a:lnTo>
                <a:lnTo>
                  <a:pt x="565587" y="519941"/>
                </a:lnTo>
                <a:lnTo>
                  <a:pt x="565991" y="519456"/>
                </a:lnTo>
                <a:lnTo>
                  <a:pt x="565920" y="518707"/>
                </a:lnTo>
                <a:lnTo>
                  <a:pt x="565701" y="517531"/>
                </a:lnTo>
                <a:lnTo>
                  <a:pt x="566626" y="516532"/>
                </a:lnTo>
                <a:lnTo>
                  <a:pt x="567477" y="515224"/>
                </a:lnTo>
                <a:lnTo>
                  <a:pt x="567105" y="514152"/>
                </a:lnTo>
                <a:lnTo>
                  <a:pt x="567069" y="512932"/>
                </a:lnTo>
                <a:lnTo>
                  <a:pt x="566437" y="512256"/>
                </a:lnTo>
                <a:lnTo>
                  <a:pt x="565438" y="512712"/>
                </a:lnTo>
                <a:lnTo>
                  <a:pt x="564548" y="512712"/>
                </a:lnTo>
                <a:lnTo>
                  <a:pt x="563549" y="511551"/>
                </a:lnTo>
                <a:lnTo>
                  <a:pt x="562845" y="511257"/>
                </a:lnTo>
                <a:lnTo>
                  <a:pt x="562034" y="512373"/>
                </a:lnTo>
                <a:lnTo>
                  <a:pt x="560108" y="514225"/>
                </a:lnTo>
                <a:lnTo>
                  <a:pt x="559294" y="514416"/>
                </a:lnTo>
                <a:lnTo>
                  <a:pt x="558108" y="515606"/>
                </a:lnTo>
                <a:lnTo>
                  <a:pt x="557739" y="517414"/>
                </a:lnTo>
                <a:lnTo>
                  <a:pt x="558181" y="518898"/>
                </a:lnTo>
                <a:lnTo>
                  <a:pt x="556962" y="519721"/>
                </a:lnTo>
                <a:lnTo>
                  <a:pt x="556444" y="520896"/>
                </a:lnTo>
                <a:lnTo>
                  <a:pt x="556666" y="522674"/>
                </a:lnTo>
                <a:lnTo>
                  <a:pt x="555815" y="523865"/>
                </a:lnTo>
                <a:lnTo>
                  <a:pt x="556369" y="524614"/>
                </a:lnTo>
                <a:lnTo>
                  <a:pt x="557849" y="524864"/>
                </a:lnTo>
                <a:lnTo>
                  <a:pt x="558406" y="526128"/>
                </a:lnTo>
                <a:lnTo>
                  <a:pt x="559110" y="526539"/>
                </a:lnTo>
                <a:lnTo>
                  <a:pt x="559476" y="528097"/>
                </a:lnTo>
                <a:lnTo>
                  <a:pt x="559476" y="528097"/>
                </a:lnTo>
                <a:close/>
                <a:moveTo>
                  <a:pt x="538892" y="613870"/>
                </a:moveTo>
                <a:lnTo>
                  <a:pt x="539334" y="614795"/>
                </a:lnTo>
                <a:lnTo>
                  <a:pt x="539817" y="614310"/>
                </a:lnTo>
                <a:lnTo>
                  <a:pt x="539521" y="613723"/>
                </a:lnTo>
                <a:lnTo>
                  <a:pt x="538892" y="613870"/>
                </a:lnTo>
                <a:lnTo>
                  <a:pt x="538892" y="613870"/>
                </a:lnTo>
                <a:close/>
                <a:moveTo>
                  <a:pt x="540151" y="622613"/>
                </a:moveTo>
                <a:lnTo>
                  <a:pt x="541482" y="620908"/>
                </a:lnTo>
                <a:lnTo>
                  <a:pt x="541926" y="619321"/>
                </a:lnTo>
                <a:lnTo>
                  <a:pt x="542520" y="619174"/>
                </a:lnTo>
                <a:lnTo>
                  <a:pt x="542445" y="621584"/>
                </a:lnTo>
                <a:lnTo>
                  <a:pt x="540965" y="622686"/>
                </a:lnTo>
                <a:cubicBezTo>
                  <a:pt x="540965" y="622701"/>
                  <a:pt x="540188" y="622657"/>
                  <a:pt x="540151" y="622613"/>
                </a:cubicBezTo>
                <a:lnTo>
                  <a:pt x="540151" y="622613"/>
                </a:lnTo>
                <a:close/>
                <a:moveTo>
                  <a:pt x="528119" y="619953"/>
                </a:moveTo>
                <a:lnTo>
                  <a:pt x="529042" y="617867"/>
                </a:lnTo>
                <a:lnTo>
                  <a:pt x="530448" y="617837"/>
                </a:lnTo>
                <a:lnTo>
                  <a:pt x="531042" y="617249"/>
                </a:lnTo>
                <a:lnTo>
                  <a:pt x="531746" y="617249"/>
                </a:lnTo>
                <a:lnTo>
                  <a:pt x="533189" y="616353"/>
                </a:lnTo>
                <a:lnTo>
                  <a:pt x="534114" y="615604"/>
                </a:lnTo>
                <a:lnTo>
                  <a:pt x="532892" y="617984"/>
                </a:lnTo>
                <a:lnTo>
                  <a:pt x="530263" y="619762"/>
                </a:lnTo>
                <a:lnTo>
                  <a:pt x="528632" y="620365"/>
                </a:lnTo>
                <a:lnTo>
                  <a:pt x="528119" y="619953"/>
                </a:lnTo>
                <a:lnTo>
                  <a:pt x="528119" y="619953"/>
                </a:lnTo>
                <a:close/>
                <a:moveTo>
                  <a:pt x="536376" y="623700"/>
                </a:moveTo>
                <a:lnTo>
                  <a:pt x="538745" y="620438"/>
                </a:lnTo>
                <a:lnTo>
                  <a:pt x="539262" y="619101"/>
                </a:lnTo>
                <a:lnTo>
                  <a:pt x="539964" y="618939"/>
                </a:lnTo>
                <a:lnTo>
                  <a:pt x="539819" y="620247"/>
                </a:lnTo>
                <a:lnTo>
                  <a:pt x="537227" y="623318"/>
                </a:lnTo>
                <a:lnTo>
                  <a:pt x="536561" y="624847"/>
                </a:lnTo>
                <a:lnTo>
                  <a:pt x="537707" y="624024"/>
                </a:lnTo>
                <a:lnTo>
                  <a:pt x="540001" y="621217"/>
                </a:lnTo>
                <a:lnTo>
                  <a:pt x="540815" y="620468"/>
                </a:lnTo>
                <a:lnTo>
                  <a:pt x="541150" y="618249"/>
                </a:lnTo>
                <a:lnTo>
                  <a:pt x="540336" y="617308"/>
                </a:lnTo>
                <a:lnTo>
                  <a:pt x="539781" y="617308"/>
                </a:lnTo>
                <a:lnTo>
                  <a:pt x="539781" y="615868"/>
                </a:lnTo>
                <a:lnTo>
                  <a:pt x="538298" y="615089"/>
                </a:lnTo>
                <a:lnTo>
                  <a:pt x="537596" y="616089"/>
                </a:lnTo>
                <a:lnTo>
                  <a:pt x="536708" y="618910"/>
                </a:lnTo>
                <a:lnTo>
                  <a:pt x="535227" y="620365"/>
                </a:lnTo>
                <a:lnTo>
                  <a:pt x="533672" y="621393"/>
                </a:lnTo>
                <a:lnTo>
                  <a:pt x="534044" y="620056"/>
                </a:lnTo>
                <a:lnTo>
                  <a:pt x="535672" y="618572"/>
                </a:lnTo>
                <a:lnTo>
                  <a:pt x="536264" y="616794"/>
                </a:lnTo>
                <a:lnTo>
                  <a:pt x="535892" y="616206"/>
                </a:lnTo>
                <a:lnTo>
                  <a:pt x="534598" y="617161"/>
                </a:lnTo>
                <a:lnTo>
                  <a:pt x="533375" y="619615"/>
                </a:lnTo>
                <a:lnTo>
                  <a:pt x="531115" y="621834"/>
                </a:lnTo>
                <a:lnTo>
                  <a:pt x="530821" y="622922"/>
                </a:lnTo>
                <a:lnTo>
                  <a:pt x="529339" y="624729"/>
                </a:lnTo>
                <a:lnTo>
                  <a:pt x="529822" y="625993"/>
                </a:lnTo>
                <a:lnTo>
                  <a:pt x="530558" y="625816"/>
                </a:lnTo>
                <a:lnTo>
                  <a:pt x="532560" y="623098"/>
                </a:lnTo>
                <a:lnTo>
                  <a:pt x="533597" y="622804"/>
                </a:lnTo>
                <a:lnTo>
                  <a:pt x="533077" y="624097"/>
                </a:lnTo>
                <a:lnTo>
                  <a:pt x="531746" y="626213"/>
                </a:lnTo>
                <a:lnTo>
                  <a:pt x="532411" y="626433"/>
                </a:lnTo>
                <a:lnTo>
                  <a:pt x="533779" y="625581"/>
                </a:lnTo>
                <a:lnTo>
                  <a:pt x="534855" y="625581"/>
                </a:lnTo>
                <a:cubicBezTo>
                  <a:pt x="534856" y="625581"/>
                  <a:pt x="536336" y="623627"/>
                  <a:pt x="536376" y="623700"/>
                </a:cubicBezTo>
                <a:lnTo>
                  <a:pt x="536376" y="623700"/>
                </a:lnTo>
                <a:close/>
                <a:moveTo>
                  <a:pt x="534446" y="623774"/>
                </a:moveTo>
                <a:lnTo>
                  <a:pt x="534745" y="622246"/>
                </a:lnTo>
                <a:lnTo>
                  <a:pt x="537485" y="619468"/>
                </a:lnTo>
                <a:lnTo>
                  <a:pt x="536336" y="621908"/>
                </a:lnTo>
                <a:lnTo>
                  <a:pt x="535114" y="623583"/>
                </a:lnTo>
                <a:lnTo>
                  <a:pt x="534446" y="623774"/>
                </a:lnTo>
                <a:lnTo>
                  <a:pt x="534446" y="623774"/>
                </a:lnTo>
                <a:close/>
                <a:moveTo>
                  <a:pt x="672737" y="764284"/>
                </a:moveTo>
                <a:lnTo>
                  <a:pt x="671922" y="764181"/>
                </a:lnTo>
                <a:lnTo>
                  <a:pt x="671514" y="763417"/>
                </a:lnTo>
                <a:lnTo>
                  <a:pt x="672234" y="763050"/>
                </a:lnTo>
                <a:lnTo>
                  <a:pt x="672681" y="761830"/>
                </a:lnTo>
                <a:lnTo>
                  <a:pt x="674215" y="760566"/>
                </a:lnTo>
                <a:lnTo>
                  <a:pt x="674290" y="760831"/>
                </a:lnTo>
                <a:lnTo>
                  <a:pt x="674419" y="760302"/>
                </a:lnTo>
                <a:lnTo>
                  <a:pt x="674030" y="760273"/>
                </a:lnTo>
                <a:lnTo>
                  <a:pt x="672253" y="761727"/>
                </a:lnTo>
                <a:lnTo>
                  <a:pt x="671124" y="763402"/>
                </a:lnTo>
                <a:lnTo>
                  <a:pt x="671717" y="764461"/>
                </a:lnTo>
                <a:lnTo>
                  <a:pt x="672365" y="764710"/>
                </a:lnTo>
                <a:lnTo>
                  <a:pt x="672737" y="764284"/>
                </a:lnTo>
                <a:lnTo>
                  <a:pt x="672737" y="764284"/>
                </a:lnTo>
                <a:close/>
                <a:moveTo>
                  <a:pt x="723332" y="773454"/>
                </a:moveTo>
                <a:lnTo>
                  <a:pt x="722829" y="772278"/>
                </a:lnTo>
                <a:lnTo>
                  <a:pt x="723295" y="770897"/>
                </a:lnTo>
                <a:lnTo>
                  <a:pt x="722961" y="769310"/>
                </a:lnTo>
                <a:lnTo>
                  <a:pt x="722368" y="767958"/>
                </a:lnTo>
                <a:lnTo>
                  <a:pt x="722997" y="767091"/>
                </a:lnTo>
                <a:lnTo>
                  <a:pt x="723701" y="766385"/>
                </a:lnTo>
                <a:lnTo>
                  <a:pt x="723586" y="767105"/>
                </a:lnTo>
                <a:lnTo>
                  <a:pt x="724254" y="767914"/>
                </a:lnTo>
                <a:lnTo>
                  <a:pt x="724162" y="769089"/>
                </a:lnTo>
                <a:lnTo>
                  <a:pt x="723496" y="769721"/>
                </a:lnTo>
                <a:lnTo>
                  <a:pt x="723534" y="770647"/>
                </a:lnTo>
                <a:lnTo>
                  <a:pt x="724125" y="771220"/>
                </a:lnTo>
                <a:lnTo>
                  <a:pt x="724515" y="772058"/>
                </a:lnTo>
                <a:lnTo>
                  <a:pt x="723828" y="773380"/>
                </a:lnTo>
                <a:lnTo>
                  <a:pt x="723332" y="773454"/>
                </a:lnTo>
                <a:lnTo>
                  <a:pt x="723332" y="773454"/>
                </a:lnTo>
                <a:close/>
                <a:moveTo>
                  <a:pt x="725126" y="774365"/>
                </a:moveTo>
                <a:lnTo>
                  <a:pt x="725383" y="773321"/>
                </a:lnTo>
                <a:lnTo>
                  <a:pt x="726199" y="773072"/>
                </a:lnTo>
                <a:lnTo>
                  <a:pt x="726272" y="774027"/>
                </a:lnTo>
                <a:lnTo>
                  <a:pt x="725604" y="774997"/>
                </a:lnTo>
                <a:lnTo>
                  <a:pt x="725126" y="774365"/>
                </a:lnTo>
                <a:lnTo>
                  <a:pt x="725126" y="774365"/>
                </a:lnTo>
                <a:close/>
                <a:moveTo>
                  <a:pt x="745068" y="702317"/>
                </a:moveTo>
                <a:lnTo>
                  <a:pt x="745862" y="700436"/>
                </a:lnTo>
                <a:lnTo>
                  <a:pt x="747102" y="699451"/>
                </a:lnTo>
                <a:lnTo>
                  <a:pt x="747068" y="700730"/>
                </a:lnTo>
                <a:lnTo>
                  <a:pt x="746530" y="702082"/>
                </a:lnTo>
                <a:lnTo>
                  <a:pt x="745529" y="702728"/>
                </a:lnTo>
                <a:cubicBezTo>
                  <a:pt x="745528" y="702728"/>
                  <a:pt x="745028" y="702346"/>
                  <a:pt x="745068" y="702317"/>
                </a:cubicBezTo>
                <a:lnTo>
                  <a:pt x="745068" y="702317"/>
                </a:lnTo>
                <a:close/>
                <a:moveTo>
                  <a:pt x="739012" y="717261"/>
                </a:moveTo>
                <a:lnTo>
                  <a:pt x="739049" y="718363"/>
                </a:lnTo>
                <a:lnTo>
                  <a:pt x="739640" y="718672"/>
                </a:lnTo>
                <a:lnTo>
                  <a:pt x="740012" y="718261"/>
                </a:lnTo>
                <a:lnTo>
                  <a:pt x="740676" y="718216"/>
                </a:lnTo>
                <a:lnTo>
                  <a:pt x="740676" y="717144"/>
                </a:lnTo>
                <a:lnTo>
                  <a:pt x="739973" y="716953"/>
                </a:lnTo>
                <a:lnTo>
                  <a:pt x="739012" y="717261"/>
                </a:lnTo>
                <a:lnTo>
                  <a:pt x="739012" y="717261"/>
                </a:lnTo>
                <a:close/>
                <a:moveTo>
                  <a:pt x="749545" y="734557"/>
                </a:moveTo>
                <a:lnTo>
                  <a:pt x="749119" y="732441"/>
                </a:lnTo>
                <a:lnTo>
                  <a:pt x="749102" y="731897"/>
                </a:lnTo>
                <a:lnTo>
                  <a:pt x="749806" y="732059"/>
                </a:lnTo>
                <a:lnTo>
                  <a:pt x="750230" y="732617"/>
                </a:lnTo>
                <a:lnTo>
                  <a:pt x="750717" y="732264"/>
                </a:lnTo>
                <a:lnTo>
                  <a:pt x="751620" y="732896"/>
                </a:lnTo>
                <a:lnTo>
                  <a:pt x="751786" y="733734"/>
                </a:lnTo>
                <a:lnTo>
                  <a:pt x="750621" y="734660"/>
                </a:lnTo>
                <a:cubicBezTo>
                  <a:pt x="750620" y="734660"/>
                  <a:pt x="749545" y="734513"/>
                  <a:pt x="749545" y="734557"/>
                </a:cubicBezTo>
                <a:lnTo>
                  <a:pt x="749545" y="734557"/>
                </a:lnTo>
                <a:close/>
                <a:moveTo>
                  <a:pt x="744639" y="734087"/>
                </a:moveTo>
                <a:lnTo>
                  <a:pt x="745694" y="734528"/>
                </a:lnTo>
                <a:lnTo>
                  <a:pt x="746380" y="734337"/>
                </a:lnTo>
                <a:lnTo>
                  <a:pt x="746861" y="733235"/>
                </a:lnTo>
                <a:lnTo>
                  <a:pt x="746712" y="732647"/>
                </a:lnTo>
                <a:lnTo>
                  <a:pt x="747100" y="732750"/>
                </a:lnTo>
                <a:lnTo>
                  <a:pt x="747378" y="733866"/>
                </a:lnTo>
                <a:lnTo>
                  <a:pt x="746507" y="735306"/>
                </a:lnTo>
                <a:lnTo>
                  <a:pt x="745009" y="736012"/>
                </a:lnTo>
                <a:lnTo>
                  <a:pt x="744158" y="735424"/>
                </a:lnTo>
                <a:lnTo>
                  <a:pt x="744250" y="734586"/>
                </a:lnTo>
                <a:lnTo>
                  <a:pt x="744639" y="734087"/>
                </a:lnTo>
                <a:lnTo>
                  <a:pt x="744639" y="734087"/>
                </a:lnTo>
                <a:close/>
                <a:moveTo>
                  <a:pt x="728206" y="760552"/>
                </a:moveTo>
                <a:lnTo>
                  <a:pt x="728732" y="759567"/>
                </a:lnTo>
                <a:lnTo>
                  <a:pt x="729224" y="760258"/>
                </a:lnTo>
                <a:lnTo>
                  <a:pt x="728795" y="760758"/>
                </a:lnTo>
                <a:lnTo>
                  <a:pt x="728206" y="760552"/>
                </a:lnTo>
                <a:lnTo>
                  <a:pt x="728206" y="760552"/>
                </a:lnTo>
                <a:close/>
                <a:moveTo>
                  <a:pt x="749747" y="754527"/>
                </a:moveTo>
                <a:lnTo>
                  <a:pt x="749747" y="755262"/>
                </a:lnTo>
                <a:lnTo>
                  <a:pt x="750747" y="755717"/>
                </a:lnTo>
                <a:lnTo>
                  <a:pt x="752339" y="755717"/>
                </a:lnTo>
                <a:lnTo>
                  <a:pt x="752599" y="755012"/>
                </a:lnTo>
                <a:lnTo>
                  <a:pt x="750602" y="754409"/>
                </a:lnTo>
                <a:lnTo>
                  <a:pt x="749747" y="754527"/>
                </a:lnTo>
                <a:lnTo>
                  <a:pt x="749747" y="754527"/>
                </a:lnTo>
                <a:close/>
                <a:moveTo>
                  <a:pt x="726803" y="715439"/>
                </a:moveTo>
                <a:lnTo>
                  <a:pt x="725868" y="716556"/>
                </a:lnTo>
                <a:lnTo>
                  <a:pt x="724053" y="717893"/>
                </a:lnTo>
                <a:lnTo>
                  <a:pt x="722979" y="718481"/>
                </a:lnTo>
                <a:lnTo>
                  <a:pt x="723273" y="718995"/>
                </a:lnTo>
                <a:lnTo>
                  <a:pt x="722757" y="719701"/>
                </a:lnTo>
                <a:lnTo>
                  <a:pt x="721942" y="719892"/>
                </a:lnTo>
                <a:lnTo>
                  <a:pt x="721870" y="720891"/>
                </a:lnTo>
                <a:lnTo>
                  <a:pt x="722720" y="721376"/>
                </a:lnTo>
                <a:lnTo>
                  <a:pt x="721981" y="722037"/>
                </a:lnTo>
                <a:lnTo>
                  <a:pt x="720684" y="722155"/>
                </a:lnTo>
                <a:lnTo>
                  <a:pt x="719724" y="723595"/>
                </a:lnTo>
                <a:lnTo>
                  <a:pt x="719649" y="724374"/>
                </a:lnTo>
                <a:lnTo>
                  <a:pt x="720165" y="724374"/>
                </a:lnTo>
                <a:lnTo>
                  <a:pt x="720760" y="724712"/>
                </a:lnTo>
                <a:lnTo>
                  <a:pt x="719726" y="725314"/>
                </a:lnTo>
                <a:lnTo>
                  <a:pt x="718574" y="725490"/>
                </a:lnTo>
                <a:lnTo>
                  <a:pt x="717429" y="727239"/>
                </a:lnTo>
                <a:lnTo>
                  <a:pt x="717169" y="728312"/>
                </a:lnTo>
                <a:lnTo>
                  <a:pt x="715019" y="731500"/>
                </a:lnTo>
                <a:lnTo>
                  <a:pt x="714985" y="732544"/>
                </a:lnTo>
                <a:lnTo>
                  <a:pt x="715761" y="733352"/>
                </a:lnTo>
                <a:lnTo>
                  <a:pt x="715761" y="734395"/>
                </a:lnTo>
                <a:lnTo>
                  <a:pt x="715095" y="734498"/>
                </a:lnTo>
                <a:lnTo>
                  <a:pt x="714653" y="733940"/>
                </a:lnTo>
                <a:lnTo>
                  <a:pt x="714059" y="734101"/>
                </a:lnTo>
                <a:lnTo>
                  <a:pt x="712206" y="734983"/>
                </a:lnTo>
                <a:lnTo>
                  <a:pt x="711507" y="736320"/>
                </a:lnTo>
                <a:lnTo>
                  <a:pt x="711616" y="737129"/>
                </a:lnTo>
                <a:lnTo>
                  <a:pt x="712687" y="737319"/>
                </a:lnTo>
                <a:lnTo>
                  <a:pt x="713427" y="738025"/>
                </a:lnTo>
                <a:lnTo>
                  <a:pt x="712762" y="738583"/>
                </a:lnTo>
                <a:lnTo>
                  <a:pt x="712538" y="739627"/>
                </a:lnTo>
                <a:lnTo>
                  <a:pt x="711394" y="740508"/>
                </a:lnTo>
                <a:lnTo>
                  <a:pt x="709207" y="739876"/>
                </a:lnTo>
                <a:lnTo>
                  <a:pt x="708728" y="740464"/>
                </a:lnTo>
                <a:lnTo>
                  <a:pt x="708614" y="741405"/>
                </a:lnTo>
                <a:lnTo>
                  <a:pt x="707431" y="742624"/>
                </a:lnTo>
                <a:lnTo>
                  <a:pt x="706393" y="744696"/>
                </a:lnTo>
                <a:lnTo>
                  <a:pt x="705431" y="746078"/>
                </a:lnTo>
                <a:lnTo>
                  <a:pt x="704802" y="746034"/>
                </a:lnTo>
                <a:lnTo>
                  <a:pt x="704690" y="744549"/>
                </a:lnTo>
                <a:lnTo>
                  <a:pt x="704061" y="745960"/>
                </a:lnTo>
                <a:lnTo>
                  <a:pt x="703247" y="744667"/>
                </a:lnTo>
                <a:lnTo>
                  <a:pt x="703507" y="743800"/>
                </a:lnTo>
                <a:lnTo>
                  <a:pt x="704690" y="742948"/>
                </a:lnTo>
                <a:lnTo>
                  <a:pt x="705099" y="741993"/>
                </a:lnTo>
                <a:lnTo>
                  <a:pt x="704618" y="742551"/>
                </a:lnTo>
                <a:lnTo>
                  <a:pt x="703172" y="743579"/>
                </a:lnTo>
                <a:lnTo>
                  <a:pt x="700803" y="744990"/>
                </a:lnTo>
                <a:lnTo>
                  <a:pt x="699804" y="747474"/>
                </a:lnTo>
                <a:lnTo>
                  <a:pt x="700543" y="747444"/>
                </a:lnTo>
                <a:lnTo>
                  <a:pt x="701989" y="747003"/>
                </a:lnTo>
                <a:lnTo>
                  <a:pt x="704838" y="746665"/>
                </a:lnTo>
                <a:lnTo>
                  <a:pt x="707096" y="746592"/>
                </a:lnTo>
                <a:lnTo>
                  <a:pt x="705727" y="747958"/>
                </a:lnTo>
                <a:lnTo>
                  <a:pt x="703839" y="750324"/>
                </a:lnTo>
                <a:lnTo>
                  <a:pt x="702653" y="752264"/>
                </a:lnTo>
                <a:lnTo>
                  <a:pt x="700323" y="753483"/>
                </a:lnTo>
                <a:lnTo>
                  <a:pt x="698393" y="755232"/>
                </a:lnTo>
                <a:lnTo>
                  <a:pt x="697210" y="755306"/>
                </a:lnTo>
                <a:lnTo>
                  <a:pt x="696802" y="756349"/>
                </a:lnTo>
                <a:lnTo>
                  <a:pt x="697247" y="757422"/>
                </a:lnTo>
                <a:lnTo>
                  <a:pt x="696842" y="758906"/>
                </a:lnTo>
                <a:lnTo>
                  <a:pt x="697172" y="759685"/>
                </a:lnTo>
                <a:lnTo>
                  <a:pt x="698285" y="759832"/>
                </a:lnTo>
                <a:lnTo>
                  <a:pt x="700285" y="760463"/>
                </a:lnTo>
                <a:lnTo>
                  <a:pt x="702542" y="760126"/>
                </a:lnTo>
                <a:lnTo>
                  <a:pt x="703948" y="759009"/>
                </a:lnTo>
                <a:lnTo>
                  <a:pt x="705651" y="758788"/>
                </a:lnTo>
                <a:lnTo>
                  <a:pt x="706985" y="757642"/>
                </a:lnTo>
                <a:lnTo>
                  <a:pt x="707357" y="756819"/>
                </a:lnTo>
                <a:lnTo>
                  <a:pt x="707539" y="757451"/>
                </a:lnTo>
                <a:lnTo>
                  <a:pt x="706580" y="758862"/>
                </a:lnTo>
                <a:lnTo>
                  <a:pt x="708687" y="759273"/>
                </a:lnTo>
                <a:lnTo>
                  <a:pt x="710242" y="758685"/>
                </a:lnTo>
                <a:lnTo>
                  <a:pt x="710946" y="759685"/>
                </a:lnTo>
                <a:lnTo>
                  <a:pt x="713613" y="759832"/>
                </a:lnTo>
                <a:lnTo>
                  <a:pt x="715241" y="759376"/>
                </a:lnTo>
                <a:lnTo>
                  <a:pt x="715573" y="760081"/>
                </a:lnTo>
                <a:lnTo>
                  <a:pt x="716314" y="760904"/>
                </a:lnTo>
                <a:lnTo>
                  <a:pt x="718128" y="761007"/>
                </a:lnTo>
                <a:lnTo>
                  <a:pt x="718757" y="760758"/>
                </a:lnTo>
                <a:lnTo>
                  <a:pt x="719126" y="761345"/>
                </a:lnTo>
                <a:lnTo>
                  <a:pt x="720312" y="761316"/>
                </a:lnTo>
                <a:lnTo>
                  <a:pt x="721164" y="760714"/>
                </a:lnTo>
                <a:lnTo>
                  <a:pt x="721126" y="760096"/>
                </a:lnTo>
                <a:lnTo>
                  <a:pt x="722717" y="760170"/>
                </a:lnTo>
                <a:lnTo>
                  <a:pt x="723271" y="760714"/>
                </a:lnTo>
                <a:lnTo>
                  <a:pt x="724124" y="760611"/>
                </a:lnTo>
                <a:lnTo>
                  <a:pt x="724756" y="759861"/>
                </a:lnTo>
                <a:lnTo>
                  <a:pt x="725715" y="759861"/>
                </a:lnTo>
                <a:lnTo>
                  <a:pt x="726679" y="760346"/>
                </a:lnTo>
                <a:lnTo>
                  <a:pt x="727048" y="759464"/>
                </a:lnTo>
                <a:lnTo>
                  <a:pt x="726863" y="758612"/>
                </a:lnTo>
                <a:lnTo>
                  <a:pt x="726974" y="757084"/>
                </a:lnTo>
                <a:lnTo>
                  <a:pt x="727528" y="757686"/>
                </a:lnTo>
                <a:lnTo>
                  <a:pt x="728196" y="756525"/>
                </a:lnTo>
                <a:lnTo>
                  <a:pt x="728898" y="756305"/>
                </a:lnTo>
                <a:lnTo>
                  <a:pt x="728417" y="756790"/>
                </a:lnTo>
                <a:lnTo>
                  <a:pt x="727900" y="758759"/>
                </a:lnTo>
                <a:lnTo>
                  <a:pt x="728269" y="759200"/>
                </a:lnTo>
                <a:lnTo>
                  <a:pt x="728714" y="758201"/>
                </a:lnTo>
                <a:lnTo>
                  <a:pt x="729825" y="757010"/>
                </a:lnTo>
                <a:lnTo>
                  <a:pt x="730269" y="756893"/>
                </a:lnTo>
                <a:lnTo>
                  <a:pt x="730269" y="758127"/>
                </a:lnTo>
                <a:lnTo>
                  <a:pt x="729600" y="759200"/>
                </a:lnTo>
                <a:lnTo>
                  <a:pt x="729675" y="759979"/>
                </a:lnTo>
                <a:lnTo>
                  <a:pt x="730935" y="759670"/>
                </a:lnTo>
                <a:lnTo>
                  <a:pt x="731455" y="759523"/>
                </a:lnTo>
                <a:lnTo>
                  <a:pt x="731343" y="759935"/>
                </a:lnTo>
                <a:lnTo>
                  <a:pt x="729343" y="761198"/>
                </a:lnTo>
                <a:lnTo>
                  <a:pt x="727455" y="761977"/>
                </a:lnTo>
                <a:lnTo>
                  <a:pt x="728009" y="762389"/>
                </a:lnTo>
                <a:lnTo>
                  <a:pt x="728566" y="762051"/>
                </a:lnTo>
                <a:lnTo>
                  <a:pt x="729712" y="761977"/>
                </a:lnTo>
                <a:lnTo>
                  <a:pt x="730081" y="762565"/>
                </a:lnTo>
                <a:lnTo>
                  <a:pt x="731232" y="762609"/>
                </a:lnTo>
                <a:lnTo>
                  <a:pt x="731711" y="763197"/>
                </a:lnTo>
                <a:lnTo>
                  <a:pt x="732451" y="762638"/>
                </a:lnTo>
                <a:lnTo>
                  <a:pt x="733634" y="762344"/>
                </a:lnTo>
                <a:lnTo>
                  <a:pt x="734266" y="760934"/>
                </a:lnTo>
                <a:lnTo>
                  <a:pt x="734043" y="759861"/>
                </a:lnTo>
                <a:lnTo>
                  <a:pt x="734895" y="760420"/>
                </a:lnTo>
                <a:lnTo>
                  <a:pt x="736450" y="760714"/>
                </a:lnTo>
                <a:lnTo>
                  <a:pt x="737264" y="761610"/>
                </a:lnTo>
                <a:lnTo>
                  <a:pt x="738376" y="761345"/>
                </a:lnTo>
                <a:lnTo>
                  <a:pt x="739375" y="760714"/>
                </a:lnTo>
                <a:lnTo>
                  <a:pt x="740743" y="760904"/>
                </a:lnTo>
                <a:lnTo>
                  <a:pt x="739596" y="761639"/>
                </a:lnTo>
                <a:lnTo>
                  <a:pt x="739484" y="762315"/>
                </a:lnTo>
                <a:lnTo>
                  <a:pt x="737744" y="763050"/>
                </a:lnTo>
                <a:lnTo>
                  <a:pt x="736043" y="763256"/>
                </a:lnTo>
                <a:lnTo>
                  <a:pt x="735080" y="764314"/>
                </a:lnTo>
                <a:lnTo>
                  <a:pt x="734965" y="765092"/>
                </a:lnTo>
                <a:lnTo>
                  <a:pt x="734412" y="765342"/>
                </a:lnTo>
                <a:lnTo>
                  <a:pt x="734098" y="766150"/>
                </a:lnTo>
                <a:lnTo>
                  <a:pt x="732855" y="766165"/>
                </a:lnTo>
                <a:lnTo>
                  <a:pt x="732153" y="766430"/>
                </a:lnTo>
                <a:lnTo>
                  <a:pt x="731706" y="767135"/>
                </a:lnTo>
                <a:lnTo>
                  <a:pt x="731004" y="767752"/>
                </a:lnTo>
                <a:lnTo>
                  <a:pt x="729226" y="768208"/>
                </a:lnTo>
                <a:lnTo>
                  <a:pt x="727746" y="769354"/>
                </a:lnTo>
                <a:lnTo>
                  <a:pt x="727486" y="770133"/>
                </a:lnTo>
                <a:lnTo>
                  <a:pt x="727969" y="770735"/>
                </a:lnTo>
                <a:lnTo>
                  <a:pt x="728375" y="771397"/>
                </a:lnTo>
                <a:lnTo>
                  <a:pt x="729669" y="771397"/>
                </a:lnTo>
                <a:lnTo>
                  <a:pt x="730226" y="770618"/>
                </a:lnTo>
                <a:lnTo>
                  <a:pt x="730855" y="769942"/>
                </a:lnTo>
                <a:lnTo>
                  <a:pt x="731631" y="770177"/>
                </a:lnTo>
                <a:lnTo>
                  <a:pt x="731706" y="771029"/>
                </a:lnTo>
                <a:lnTo>
                  <a:pt x="732335" y="771617"/>
                </a:lnTo>
                <a:lnTo>
                  <a:pt x="733815" y="771059"/>
                </a:lnTo>
                <a:lnTo>
                  <a:pt x="734704" y="770103"/>
                </a:lnTo>
                <a:lnTo>
                  <a:pt x="735296" y="768942"/>
                </a:lnTo>
                <a:lnTo>
                  <a:pt x="735740" y="768942"/>
                </a:lnTo>
                <a:lnTo>
                  <a:pt x="736148" y="767840"/>
                </a:lnTo>
                <a:lnTo>
                  <a:pt x="736406" y="766533"/>
                </a:lnTo>
                <a:lnTo>
                  <a:pt x="737146" y="766283"/>
                </a:lnTo>
                <a:lnTo>
                  <a:pt x="738889" y="764314"/>
                </a:lnTo>
                <a:lnTo>
                  <a:pt x="739740" y="763799"/>
                </a:lnTo>
                <a:lnTo>
                  <a:pt x="740592" y="764417"/>
                </a:lnTo>
                <a:lnTo>
                  <a:pt x="741923" y="764314"/>
                </a:lnTo>
                <a:lnTo>
                  <a:pt x="740776" y="765019"/>
                </a:lnTo>
                <a:lnTo>
                  <a:pt x="741847" y="764901"/>
                </a:lnTo>
                <a:lnTo>
                  <a:pt x="742736" y="764284"/>
                </a:lnTo>
                <a:lnTo>
                  <a:pt x="743516" y="761977"/>
                </a:lnTo>
                <a:lnTo>
                  <a:pt x="744476" y="759979"/>
                </a:lnTo>
                <a:lnTo>
                  <a:pt x="744439" y="758039"/>
                </a:lnTo>
                <a:lnTo>
                  <a:pt x="744883" y="757451"/>
                </a:lnTo>
                <a:lnTo>
                  <a:pt x="745477" y="757495"/>
                </a:lnTo>
                <a:lnTo>
                  <a:pt x="746216" y="758201"/>
                </a:lnTo>
                <a:lnTo>
                  <a:pt x="746884" y="758348"/>
                </a:lnTo>
                <a:lnTo>
                  <a:pt x="747625" y="759009"/>
                </a:lnTo>
                <a:lnTo>
                  <a:pt x="747847" y="761007"/>
                </a:lnTo>
                <a:lnTo>
                  <a:pt x="747513" y="762198"/>
                </a:lnTo>
                <a:lnTo>
                  <a:pt x="747216" y="763652"/>
                </a:lnTo>
                <a:lnTo>
                  <a:pt x="747734" y="764607"/>
                </a:lnTo>
                <a:lnTo>
                  <a:pt x="747291" y="765680"/>
                </a:lnTo>
                <a:lnTo>
                  <a:pt x="745773" y="766944"/>
                </a:lnTo>
                <a:lnTo>
                  <a:pt x="744661" y="769868"/>
                </a:lnTo>
                <a:lnTo>
                  <a:pt x="744591" y="771205"/>
                </a:lnTo>
                <a:lnTo>
                  <a:pt x="743995" y="771764"/>
                </a:lnTo>
                <a:lnTo>
                  <a:pt x="744070" y="772954"/>
                </a:lnTo>
                <a:lnTo>
                  <a:pt x="745036" y="773292"/>
                </a:lnTo>
                <a:lnTo>
                  <a:pt x="746516" y="772396"/>
                </a:lnTo>
                <a:lnTo>
                  <a:pt x="747884" y="769765"/>
                </a:lnTo>
                <a:lnTo>
                  <a:pt x="748624" y="769692"/>
                </a:lnTo>
                <a:lnTo>
                  <a:pt x="750033" y="768017"/>
                </a:lnTo>
                <a:lnTo>
                  <a:pt x="750773" y="766944"/>
                </a:lnTo>
                <a:lnTo>
                  <a:pt x="751069" y="767576"/>
                </a:lnTo>
                <a:lnTo>
                  <a:pt x="752698" y="767532"/>
                </a:lnTo>
                <a:lnTo>
                  <a:pt x="752698" y="768252"/>
                </a:lnTo>
                <a:lnTo>
                  <a:pt x="751475" y="768502"/>
                </a:lnTo>
                <a:lnTo>
                  <a:pt x="749735" y="770324"/>
                </a:lnTo>
                <a:lnTo>
                  <a:pt x="749773" y="771543"/>
                </a:lnTo>
                <a:lnTo>
                  <a:pt x="749365" y="772910"/>
                </a:lnTo>
                <a:lnTo>
                  <a:pt x="749809" y="773586"/>
                </a:lnTo>
                <a:lnTo>
                  <a:pt x="750032" y="775393"/>
                </a:lnTo>
                <a:lnTo>
                  <a:pt x="751030" y="776290"/>
                </a:lnTo>
                <a:lnTo>
                  <a:pt x="751324" y="774923"/>
                </a:lnTo>
                <a:lnTo>
                  <a:pt x="752213" y="773953"/>
                </a:lnTo>
                <a:cubicBezTo>
                  <a:pt x="752213" y="773953"/>
                  <a:pt x="752953" y="773909"/>
                  <a:pt x="753140" y="773909"/>
                </a:cubicBezTo>
                <a:cubicBezTo>
                  <a:pt x="753322" y="773909"/>
                  <a:pt x="753991" y="775246"/>
                  <a:pt x="753991" y="775246"/>
                </a:cubicBezTo>
                <a:lnTo>
                  <a:pt x="754880" y="775555"/>
                </a:lnTo>
                <a:lnTo>
                  <a:pt x="756248" y="774659"/>
                </a:lnTo>
                <a:lnTo>
                  <a:pt x="756248" y="773659"/>
                </a:lnTo>
                <a:lnTo>
                  <a:pt x="756843" y="773542"/>
                </a:lnTo>
                <a:lnTo>
                  <a:pt x="757212" y="772543"/>
                </a:lnTo>
                <a:lnTo>
                  <a:pt x="757175" y="771249"/>
                </a:lnTo>
                <a:lnTo>
                  <a:pt x="757617" y="771102"/>
                </a:lnTo>
                <a:lnTo>
                  <a:pt x="757952" y="770206"/>
                </a:lnTo>
                <a:lnTo>
                  <a:pt x="757432" y="769163"/>
                </a:lnTo>
                <a:lnTo>
                  <a:pt x="757841" y="767532"/>
                </a:lnTo>
                <a:lnTo>
                  <a:pt x="759544" y="765195"/>
                </a:lnTo>
                <a:lnTo>
                  <a:pt x="760578" y="763564"/>
                </a:lnTo>
                <a:lnTo>
                  <a:pt x="760467" y="760596"/>
                </a:lnTo>
                <a:lnTo>
                  <a:pt x="760246" y="759523"/>
                </a:lnTo>
                <a:lnTo>
                  <a:pt x="759692" y="759494"/>
                </a:lnTo>
                <a:lnTo>
                  <a:pt x="759692" y="760228"/>
                </a:lnTo>
                <a:lnTo>
                  <a:pt x="758988" y="761786"/>
                </a:lnTo>
                <a:lnTo>
                  <a:pt x="757582" y="762726"/>
                </a:lnTo>
                <a:lnTo>
                  <a:pt x="756359" y="764122"/>
                </a:lnTo>
                <a:lnTo>
                  <a:pt x="755509" y="764387"/>
                </a:lnTo>
                <a:lnTo>
                  <a:pt x="754880" y="763123"/>
                </a:lnTo>
                <a:lnTo>
                  <a:pt x="755135" y="761683"/>
                </a:lnTo>
                <a:lnTo>
                  <a:pt x="755135" y="760081"/>
                </a:lnTo>
                <a:lnTo>
                  <a:pt x="756878" y="758744"/>
                </a:lnTo>
                <a:lnTo>
                  <a:pt x="757250" y="758039"/>
                </a:lnTo>
                <a:lnTo>
                  <a:pt x="758768" y="756643"/>
                </a:lnTo>
                <a:lnTo>
                  <a:pt x="759285" y="756643"/>
                </a:lnTo>
                <a:lnTo>
                  <a:pt x="760024" y="756232"/>
                </a:lnTo>
                <a:lnTo>
                  <a:pt x="759620" y="755232"/>
                </a:lnTo>
                <a:lnTo>
                  <a:pt x="758731" y="756011"/>
                </a:lnTo>
                <a:lnTo>
                  <a:pt x="758027" y="756158"/>
                </a:lnTo>
                <a:lnTo>
                  <a:pt x="756768" y="756819"/>
                </a:lnTo>
                <a:lnTo>
                  <a:pt x="755620" y="757040"/>
                </a:lnTo>
                <a:lnTo>
                  <a:pt x="754359" y="758186"/>
                </a:lnTo>
                <a:lnTo>
                  <a:pt x="754099" y="759229"/>
                </a:lnTo>
                <a:lnTo>
                  <a:pt x="752063" y="760831"/>
                </a:lnTo>
                <a:lnTo>
                  <a:pt x="751917" y="761566"/>
                </a:lnTo>
                <a:lnTo>
                  <a:pt x="750918" y="762271"/>
                </a:lnTo>
                <a:lnTo>
                  <a:pt x="749509" y="761051"/>
                </a:lnTo>
                <a:lnTo>
                  <a:pt x="749360" y="760008"/>
                </a:lnTo>
                <a:lnTo>
                  <a:pt x="748880" y="758818"/>
                </a:lnTo>
                <a:lnTo>
                  <a:pt x="748731" y="757627"/>
                </a:lnTo>
                <a:lnTo>
                  <a:pt x="749472" y="758744"/>
                </a:lnTo>
                <a:lnTo>
                  <a:pt x="750138" y="758641"/>
                </a:lnTo>
                <a:lnTo>
                  <a:pt x="751321" y="756819"/>
                </a:lnTo>
                <a:lnTo>
                  <a:pt x="750543" y="757010"/>
                </a:lnTo>
                <a:lnTo>
                  <a:pt x="749027" y="756452"/>
                </a:lnTo>
                <a:lnTo>
                  <a:pt x="750027" y="756525"/>
                </a:lnTo>
                <a:lnTo>
                  <a:pt x="751616" y="756379"/>
                </a:lnTo>
                <a:lnTo>
                  <a:pt x="749986" y="756040"/>
                </a:lnTo>
                <a:lnTo>
                  <a:pt x="749175" y="755306"/>
                </a:lnTo>
                <a:lnTo>
                  <a:pt x="749209" y="754189"/>
                </a:lnTo>
                <a:lnTo>
                  <a:pt x="749767" y="753821"/>
                </a:lnTo>
                <a:lnTo>
                  <a:pt x="751507" y="753895"/>
                </a:lnTo>
                <a:lnTo>
                  <a:pt x="752024" y="753483"/>
                </a:lnTo>
                <a:lnTo>
                  <a:pt x="753542" y="752220"/>
                </a:lnTo>
                <a:lnTo>
                  <a:pt x="754208" y="750515"/>
                </a:lnTo>
                <a:lnTo>
                  <a:pt x="755763" y="750515"/>
                </a:lnTo>
                <a:lnTo>
                  <a:pt x="756243" y="751074"/>
                </a:lnTo>
                <a:lnTo>
                  <a:pt x="758096" y="749927"/>
                </a:lnTo>
                <a:lnTo>
                  <a:pt x="758687" y="748620"/>
                </a:lnTo>
                <a:lnTo>
                  <a:pt x="758687" y="747180"/>
                </a:lnTo>
                <a:lnTo>
                  <a:pt x="758171" y="746136"/>
                </a:lnTo>
                <a:lnTo>
                  <a:pt x="756872" y="747547"/>
                </a:lnTo>
                <a:lnTo>
                  <a:pt x="755838" y="748223"/>
                </a:lnTo>
                <a:lnTo>
                  <a:pt x="755541" y="747547"/>
                </a:lnTo>
                <a:lnTo>
                  <a:pt x="754430" y="747371"/>
                </a:lnTo>
                <a:lnTo>
                  <a:pt x="754355" y="748223"/>
                </a:lnTo>
                <a:lnTo>
                  <a:pt x="754171" y="749545"/>
                </a:lnTo>
                <a:lnTo>
                  <a:pt x="753394" y="749957"/>
                </a:lnTo>
                <a:lnTo>
                  <a:pt x="752580" y="749927"/>
                </a:lnTo>
                <a:lnTo>
                  <a:pt x="751282" y="750883"/>
                </a:lnTo>
                <a:lnTo>
                  <a:pt x="750320" y="751471"/>
                </a:lnTo>
                <a:lnTo>
                  <a:pt x="750208" y="752514"/>
                </a:lnTo>
                <a:lnTo>
                  <a:pt x="749506" y="752852"/>
                </a:lnTo>
                <a:lnTo>
                  <a:pt x="749841" y="751999"/>
                </a:lnTo>
                <a:lnTo>
                  <a:pt x="749951" y="750780"/>
                </a:lnTo>
                <a:lnTo>
                  <a:pt x="749283" y="751441"/>
                </a:lnTo>
                <a:lnTo>
                  <a:pt x="748249" y="751294"/>
                </a:lnTo>
                <a:lnTo>
                  <a:pt x="749283" y="750736"/>
                </a:lnTo>
                <a:lnTo>
                  <a:pt x="750283" y="749693"/>
                </a:lnTo>
                <a:lnTo>
                  <a:pt x="750765" y="749105"/>
                </a:lnTo>
                <a:lnTo>
                  <a:pt x="750026" y="748664"/>
                </a:lnTo>
                <a:lnTo>
                  <a:pt x="750874" y="747915"/>
                </a:lnTo>
                <a:lnTo>
                  <a:pt x="751468" y="746474"/>
                </a:lnTo>
                <a:lnTo>
                  <a:pt x="750765" y="746136"/>
                </a:lnTo>
                <a:lnTo>
                  <a:pt x="749985" y="747033"/>
                </a:lnTo>
                <a:lnTo>
                  <a:pt x="750393" y="745960"/>
                </a:lnTo>
                <a:lnTo>
                  <a:pt x="750546" y="744858"/>
                </a:lnTo>
                <a:lnTo>
                  <a:pt x="749897" y="744637"/>
                </a:lnTo>
                <a:lnTo>
                  <a:pt x="748695" y="745063"/>
                </a:lnTo>
                <a:lnTo>
                  <a:pt x="746789" y="744770"/>
                </a:lnTo>
                <a:lnTo>
                  <a:pt x="748656" y="744711"/>
                </a:lnTo>
                <a:lnTo>
                  <a:pt x="749177" y="744226"/>
                </a:lnTo>
                <a:lnTo>
                  <a:pt x="750917" y="743888"/>
                </a:lnTo>
                <a:lnTo>
                  <a:pt x="752248" y="743256"/>
                </a:lnTo>
                <a:lnTo>
                  <a:pt x="752875" y="742507"/>
                </a:lnTo>
                <a:lnTo>
                  <a:pt x="753839" y="742286"/>
                </a:lnTo>
                <a:lnTo>
                  <a:pt x="754840" y="741625"/>
                </a:lnTo>
                <a:lnTo>
                  <a:pt x="754950" y="740317"/>
                </a:lnTo>
                <a:lnTo>
                  <a:pt x="755689" y="739627"/>
                </a:lnTo>
                <a:lnTo>
                  <a:pt x="755913" y="738613"/>
                </a:lnTo>
                <a:lnTo>
                  <a:pt x="754690" y="737907"/>
                </a:lnTo>
                <a:lnTo>
                  <a:pt x="752987" y="736276"/>
                </a:lnTo>
                <a:lnTo>
                  <a:pt x="751319" y="736129"/>
                </a:lnTo>
                <a:lnTo>
                  <a:pt x="749582" y="736541"/>
                </a:lnTo>
                <a:lnTo>
                  <a:pt x="748765" y="736497"/>
                </a:lnTo>
                <a:lnTo>
                  <a:pt x="748692" y="737496"/>
                </a:lnTo>
                <a:lnTo>
                  <a:pt x="747951" y="738951"/>
                </a:lnTo>
                <a:lnTo>
                  <a:pt x="747582" y="740582"/>
                </a:lnTo>
                <a:lnTo>
                  <a:pt x="746471" y="741390"/>
                </a:lnTo>
                <a:lnTo>
                  <a:pt x="747174" y="740508"/>
                </a:lnTo>
                <a:lnTo>
                  <a:pt x="747434" y="738833"/>
                </a:lnTo>
                <a:lnTo>
                  <a:pt x="746987" y="738201"/>
                </a:lnTo>
                <a:lnTo>
                  <a:pt x="747471" y="737202"/>
                </a:lnTo>
                <a:lnTo>
                  <a:pt x="748174" y="735791"/>
                </a:lnTo>
                <a:lnTo>
                  <a:pt x="747543" y="735644"/>
                </a:lnTo>
                <a:lnTo>
                  <a:pt x="746136" y="736732"/>
                </a:lnTo>
                <a:lnTo>
                  <a:pt x="745431" y="737804"/>
                </a:lnTo>
                <a:lnTo>
                  <a:pt x="744320" y="738510"/>
                </a:lnTo>
                <a:lnTo>
                  <a:pt x="743726" y="737907"/>
                </a:lnTo>
                <a:lnTo>
                  <a:pt x="743172" y="738569"/>
                </a:lnTo>
                <a:lnTo>
                  <a:pt x="742098" y="738980"/>
                </a:lnTo>
                <a:lnTo>
                  <a:pt x="741469" y="738319"/>
                </a:lnTo>
                <a:lnTo>
                  <a:pt x="740138" y="739200"/>
                </a:lnTo>
                <a:lnTo>
                  <a:pt x="739841" y="741170"/>
                </a:lnTo>
                <a:lnTo>
                  <a:pt x="738472" y="742139"/>
                </a:lnTo>
                <a:lnTo>
                  <a:pt x="739469" y="741067"/>
                </a:lnTo>
                <a:lnTo>
                  <a:pt x="739878" y="738569"/>
                </a:lnTo>
                <a:lnTo>
                  <a:pt x="740990" y="736688"/>
                </a:lnTo>
                <a:lnTo>
                  <a:pt x="740547" y="736423"/>
                </a:lnTo>
                <a:lnTo>
                  <a:pt x="739436" y="736908"/>
                </a:lnTo>
                <a:lnTo>
                  <a:pt x="738915" y="737907"/>
                </a:lnTo>
                <a:lnTo>
                  <a:pt x="737803" y="739054"/>
                </a:lnTo>
                <a:lnTo>
                  <a:pt x="737436" y="738348"/>
                </a:lnTo>
                <a:lnTo>
                  <a:pt x="738138" y="737643"/>
                </a:lnTo>
                <a:lnTo>
                  <a:pt x="738395" y="736570"/>
                </a:lnTo>
                <a:lnTo>
                  <a:pt x="738213" y="736159"/>
                </a:lnTo>
                <a:lnTo>
                  <a:pt x="736914" y="736423"/>
                </a:lnTo>
                <a:lnTo>
                  <a:pt x="735249" y="737951"/>
                </a:lnTo>
                <a:lnTo>
                  <a:pt x="734547" y="737760"/>
                </a:lnTo>
                <a:lnTo>
                  <a:pt x="733990" y="736173"/>
                </a:lnTo>
                <a:lnTo>
                  <a:pt x="733509" y="735982"/>
                </a:lnTo>
                <a:lnTo>
                  <a:pt x="731991" y="737246"/>
                </a:lnTo>
                <a:lnTo>
                  <a:pt x="731215" y="737099"/>
                </a:lnTo>
                <a:lnTo>
                  <a:pt x="731104" y="736614"/>
                </a:lnTo>
                <a:lnTo>
                  <a:pt x="732770" y="735497"/>
                </a:lnTo>
                <a:lnTo>
                  <a:pt x="733841" y="733837"/>
                </a:lnTo>
                <a:lnTo>
                  <a:pt x="734287" y="732500"/>
                </a:lnTo>
                <a:lnTo>
                  <a:pt x="733618" y="732647"/>
                </a:lnTo>
                <a:lnTo>
                  <a:pt x="732842" y="732720"/>
                </a:lnTo>
                <a:lnTo>
                  <a:pt x="731436" y="733837"/>
                </a:lnTo>
                <a:lnTo>
                  <a:pt x="732175" y="732573"/>
                </a:lnTo>
                <a:lnTo>
                  <a:pt x="733769" y="731236"/>
                </a:lnTo>
                <a:lnTo>
                  <a:pt x="735471" y="731118"/>
                </a:lnTo>
                <a:lnTo>
                  <a:pt x="736248" y="730648"/>
                </a:lnTo>
                <a:lnTo>
                  <a:pt x="737731" y="730310"/>
                </a:lnTo>
                <a:lnTo>
                  <a:pt x="738617" y="729311"/>
                </a:lnTo>
                <a:lnTo>
                  <a:pt x="738655" y="728503"/>
                </a:lnTo>
                <a:lnTo>
                  <a:pt x="738101" y="728782"/>
                </a:lnTo>
                <a:lnTo>
                  <a:pt x="736360" y="729311"/>
                </a:lnTo>
                <a:lnTo>
                  <a:pt x="735323" y="728973"/>
                </a:lnTo>
                <a:lnTo>
                  <a:pt x="733805" y="727783"/>
                </a:lnTo>
                <a:lnTo>
                  <a:pt x="732990" y="727974"/>
                </a:lnTo>
                <a:lnTo>
                  <a:pt x="732176" y="728561"/>
                </a:lnTo>
                <a:lnTo>
                  <a:pt x="732954" y="726828"/>
                </a:lnTo>
                <a:lnTo>
                  <a:pt x="733511" y="726298"/>
                </a:lnTo>
                <a:lnTo>
                  <a:pt x="733399" y="725902"/>
                </a:lnTo>
                <a:lnTo>
                  <a:pt x="732325" y="726152"/>
                </a:lnTo>
                <a:lnTo>
                  <a:pt x="731068" y="727121"/>
                </a:lnTo>
                <a:lnTo>
                  <a:pt x="730253" y="728385"/>
                </a:lnTo>
                <a:lnTo>
                  <a:pt x="728995" y="729708"/>
                </a:lnTo>
                <a:lnTo>
                  <a:pt x="727994" y="730354"/>
                </a:lnTo>
                <a:lnTo>
                  <a:pt x="727625" y="731456"/>
                </a:lnTo>
                <a:lnTo>
                  <a:pt x="726182" y="732382"/>
                </a:lnTo>
                <a:lnTo>
                  <a:pt x="725072" y="733602"/>
                </a:lnTo>
                <a:lnTo>
                  <a:pt x="725033" y="731971"/>
                </a:lnTo>
                <a:lnTo>
                  <a:pt x="725330" y="730648"/>
                </a:lnTo>
                <a:lnTo>
                  <a:pt x="726256" y="729194"/>
                </a:lnTo>
                <a:lnTo>
                  <a:pt x="726331" y="728238"/>
                </a:lnTo>
                <a:lnTo>
                  <a:pt x="727145" y="726534"/>
                </a:lnTo>
                <a:lnTo>
                  <a:pt x="728443" y="725196"/>
                </a:lnTo>
                <a:lnTo>
                  <a:pt x="728553" y="724374"/>
                </a:lnTo>
                <a:lnTo>
                  <a:pt x="729478" y="723492"/>
                </a:lnTo>
                <a:lnTo>
                  <a:pt x="730107" y="722816"/>
                </a:lnTo>
                <a:lnTo>
                  <a:pt x="730996" y="721111"/>
                </a:lnTo>
                <a:lnTo>
                  <a:pt x="732179" y="720288"/>
                </a:lnTo>
                <a:lnTo>
                  <a:pt x="732957" y="719142"/>
                </a:lnTo>
                <a:lnTo>
                  <a:pt x="733956" y="718819"/>
                </a:lnTo>
                <a:lnTo>
                  <a:pt x="734218" y="718143"/>
                </a:lnTo>
                <a:lnTo>
                  <a:pt x="734179" y="717261"/>
                </a:lnTo>
                <a:lnTo>
                  <a:pt x="734808" y="716144"/>
                </a:lnTo>
                <a:lnTo>
                  <a:pt x="735365" y="714925"/>
                </a:lnTo>
                <a:lnTo>
                  <a:pt x="735254" y="716027"/>
                </a:lnTo>
                <a:lnTo>
                  <a:pt x="734996" y="716923"/>
                </a:lnTo>
                <a:lnTo>
                  <a:pt x="735550" y="717776"/>
                </a:lnTo>
                <a:lnTo>
                  <a:pt x="736733" y="715851"/>
                </a:lnTo>
                <a:lnTo>
                  <a:pt x="738622" y="713955"/>
                </a:lnTo>
                <a:lnTo>
                  <a:pt x="739142" y="712882"/>
                </a:lnTo>
                <a:lnTo>
                  <a:pt x="738476" y="711957"/>
                </a:lnTo>
                <a:lnTo>
                  <a:pt x="737774" y="711957"/>
                </a:lnTo>
                <a:lnTo>
                  <a:pt x="736885" y="712662"/>
                </a:lnTo>
                <a:lnTo>
                  <a:pt x="736586" y="711207"/>
                </a:lnTo>
                <a:lnTo>
                  <a:pt x="735959" y="710619"/>
                </a:lnTo>
                <a:lnTo>
                  <a:pt x="736439" y="709693"/>
                </a:lnTo>
                <a:lnTo>
                  <a:pt x="737474" y="709429"/>
                </a:lnTo>
                <a:lnTo>
                  <a:pt x="738957" y="709767"/>
                </a:lnTo>
                <a:lnTo>
                  <a:pt x="740439" y="710619"/>
                </a:lnTo>
                <a:lnTo>
                  <a:pt x="741253" y="710208"/>
                </a:lnTo>
                <a:lnTo>
                  <a:pt x="741956" y="709106"/>
                </a:lnTo>
                <a:lnTo>
                  <a:pt x="742031" y="706534"/>
                </a:lnTo>
                <a:lnTo>
                  <a:pt x="740658" y="706622"/>
                </a:lnTo>
                <a:lnTo>
                  <a:pt x="739512" y="707093"/>
                </a:lnTo>
                <a:lnTo>
                  <a:pt x="739663" y="707798"/>
                </a:lnTo>
                <a:lnTo>
                  <a:pt x="738774" y="707769"/>
                </a:lnTo>
                <a:lnTo>
                  <a:pt x="738886" y="706725"/>
                </a:lnTo>
                <a:lnTo>
                  <a:pt x="738663" y="706020"/>
                </a:lnTo>
                <a:lnTo>
                  <a:pt x="737775" y="706578"/>
                </a:lnTo>
                <a:lnTo>
                  <a:pt x="736776" y="707622"/>
                </a:lnTo>
                <a:lnTo>
                  <a:pt x="735512" y="707622"/>
                </a:lnTo>
                <a:lnTo>
                  <a:pt x="734810" y="708503"/>
                </a:lnTo>
                <a:lnTo>
                  <a:pt x="733587" y="709429"/>
                </a:lnTo>
                <a:lnTo>
                  <a:pt x="731922" y="709356"/>
                </a:lnTo>
                <a:lnTo>
                  <a:pt x="730406" y="710663"/>
                </a:lnTo>
                <a:lnTo>
                  <a:pt x="728588" y="711986"/>
                </a:lnTo>
                <a:lnTo>
                  <a:pt x="728403" y="713543"/>
                </a:lnTo>
                <a:lnTo>
                  <a:pt x="727365" y="713779"/>
                </a:lnTo>
                <a:lnTo>
                  <a:pt x="726476" y="713514"/>
                </a:lnTo>
                <a:lnTo>
                  <a:pt x="726256" y="713852"/>
                </a:lnTo>
                <a:lnTo>
                  <a:pt x="726776" y="714484"/>
                </a:lnTo>
                <a:lnTo>
                  <a:pt x="726803" y="715439"/>
                </a:lnTo>
                <a:lnTo>
                  <a:pt x="726803" y="715439"/>
                </a:lnTo>
                <a:close/>
                <a:moveTo>
                  <a:pt x="660960" y="734307"/>
                </a:moveTo>
                <a:lnTo>
                  <a:pt x="662036" y="734469"/>
                </a:lnTo>
                <a:lnTo>
                  <a:pt x="665924" y="737363"/>
                </a:lnTo>
                <a:lnTo>
                  <a:pt x="668810" y="737363"/>
                </a:lnTo>
                <a:lnTo>
                  <a:pt x="670848" y="737834"/>
                </a:lnTo>
                <a:lnTo>
                  <a:pt x="672366" y="739024"/>
                </a:lnTo>
                <a:lnTo>
                  <a:pt x="673771" y="739215"/>
                </a:lnTo>
                <a:lnTo>
                  <a:pt x="675659" y="740023"/>
                </a:lnTo>
                <a:lnTo>
                  <a:pt x="678068" y="739215"/>
                </a:lnTo>
                <a:lnTo>
                  <a:pt x="678325" y="738025"/>
                </a:lnTo>
                <a:lnTo>
                  <a:pt x="677179" y="736952"/>
                </a:lnTo>
                <a:lnTo>
                  <a:pt x="676659" y="735982"/>
                </a:lnTo>
                <a:lnTo>
                  <a:pt x="675587" y="735100"/>
                </a:lnTo>
                <a:lnTo>
                  <a:pt x="674215" y="734645"/>
                </a:lnTo>
                <a:lnTo>
                  <a:pt x="672587" y="732720"/>
                </a:lnTo>
                <a:lnTo>
                  <a:pt x="670290" y="731016"/>
                </a:lnTo>
                <a:lnTo>
                  <a:pt x="669401" y="730869"/>
                </a:lnTo>
                <a:lnTo>
                  <a:pt x="667442" y="728708"/>
                </a:lnTo>
                <a:lnTo>
                  <a:pt x="664998" y="727783"/>
                </a:lnTo>
                <a:lnTo>
                  <a:pt x="662294" y="727562"/>
                </a:lnTo>
                <a:lnTo>
                  <a:pt x="657557" y="725931"/>
                </a:lnTo>
                <a:lnTo>
                  <a:pt x="655742" y="725152"/>
                </a:lnTo>
                <a:lnTo>
                  <a:pt x="653705" y="726313"/>
                </a:lnTo>
                <a:lnTo>
                  <a:pt x="654593" y="728091"/>
                </a:lnTo>
                <a:lnTo>
                  <a:pt x="656593" y="729017"/>
                </a:lnTo>
                <a:lnTo>
                  <a:pt x="660002" y="731603"/>
                </a:lnTo>
                <a:lnTo>
                  <a:pt x="660405" y="733470"/>
                </a:lnTo>
                <a:lnTo>
                  <a:pt x="660960" y="734307"/>
                </a:lnTo>
                <a:lnTo>
                  <a:pt x="660960" y="734307"/>
                </a:lnTo>
                <a:close/>
                <a:moveTo>
                  <a:pt x="661704" y="781110"/>
                </a:moveTo>
                <a:lnTo>
                  <a:pt x="659297" y="780007"/>
                </a:lnTo>
                <a:lnTo>
                  <a:pt x="658740" y="777891"/>
                </a:lnTo>
                <a:lnTo>
                  <a:pt x="654114" y="777333"/>
                </a:lnTo>
                <a:lnTo>
                  <a:pt x="652816" y="776701"/>
                </a:lnTo>
                <a:lnTo>
                  <a:pt x="652631" y="775555"/>
                </a:lnTo>
                <a:lnTo>
                  <a:pt x="651705" y="774512"/>
                </a:lnTo>
                <a:lnTo>
                  <a:pt x="650891" y="774482"/>
                </a:lnTo>
                <a:lnTo>
                  <a:pt x="650151" y="773219"/>
                </a:lnTo>
                <a:lnTo>
                  <a:pt x="648968" y="772807"/>
                </a:lnTo>
                <a:lnTo>
                  <a:pt x="648968" y="771249"/>
                </a:lnTo>
                <a:lnTo>
                  <a:pt x="648039" y="770397"/>
                </a:lnTo>
                <a:lnTo>
                  <a:pt x="646931" y="770618"/>
                </a:lnTo>
                <a:lnTo>
                  <a:pt x="646336" y="769883"/>
                </a:lnTo>
                <a:lnTo>
                  <a:pt x="647150" y="768252"/>
                </a:lnTo>
                <a:lnTo>
                  <a:pt x="650925" y="765577"/>
                </a:lnTo>
                <a:lnTo>
                  <a:pt x="651335" y="767356"/>
                </a:lnTo>
                <a:lnTo>
                  <a:pt x="650038" y="768648"/>
                </a:lnTo>
                <a:lnTo>
                  <a:pt x="650001" y="769398"/>
                </a:lnTo>
                <a:lnTo>
                  <a:pt x="650777" y="770426"/>
                </a:lnTo>
                <a:lnTo>
                  <a:pt x="650815" y="772175"/>
                </a:lnTo>
                <a:lnTo>
                  <a:pt x="652409" y="773072"/>
                </a:lnTo>
                <a:lnTo>
                  <a:pt x="652703" y="771764"/>
                </a:lnTo>
                <a:lnTo>
                  <a:pt x="654221" y="771735"/>
                </a:lnTo>
                <a:lnTo>
                  <a:pt x="656813" y="773777"/>
                </a:lnTo>
                <a:lnTo>
                  <a:pt x="657921" y="773777"/>
                </a:lnTo>
                <a:lnTo>
                  <a:pt x="658885" y="774703"/>
                </a:lnTo>
                <a:lnTo>
                  <a:pt x="661848" y="774629"/>
                </a:lnTo>
                <a:lnTo>
                  <a:pt x="662625" y="773689"/>
                </a:lnTo>
                <a:lnTo>
                  <a:pt x="664403" y="774218"/>
                </a:lnTo>
                <a:lnTo>
                  <a:pt x="667366" y="774321"/>
                </a:lnTo>
                <a:lnTo>
                  <a:pt x="666477" y="774997"/>
                </a:lnTo>
                <a:lnTo>
                  <a:pt x="664256" y="775408"/>
                </a:lnTo>
                <a:lnTo>
                  <a:pt x="663627" y="777289"/>
                </a:lnTo>
                <a:lnTo>
                  <a:pt x="663921" y="778553"/>
                </a:lnTo>
                <a:lnTo>
                  <a:pt x="663182" y="780551"/>
                </a:lnTo>
                <a:lnTo>
                  <a:pt x="661704" y="781110"/>
                </a:lnTo>
                <a:lnTo>
                  <a:pt x="661704" y="781110"/>
                </a:lnTo>
                <a:close/>
                <a:moveTo>
                  <a:pt x="676550" y="788016"/>
                </a:moveTo>
                <a:lnTo>
                  <a:pt x="675811" y="786561"/>
                </a:lnTo>
                <a:lnTo>
                  <a:pt x="672660" y="785077"/>
                </a:lnTo>
                <a:lnTo>
                  <a:pt x="672441" y="782300"/>
                </a:lnTo>
                <a:lnTo>
                  <a:pt x="671737" y="780963"/>
                </a:lnTo>
                <a:lnTo>
                  <a:pt x="672515" y="779479"/>
                </a:lnTo>
                <a:lnTo>
                  <a:pt x="675367" y="777847"/>
                </a:lnTo>
                <a:lnTo>
                  <a:pt x="677515" y="774659"/>
                </a:lnTo>
                <a:lnTo>
                  <a:pt x="678475" y="773659"/>
                </a:lnTo>
                <a:lnTo>
                  <a:pt x="679474" y="771514"/>
                </a:lnTo>
                <a:lnTo>
                  <a:pt x="681882" y="769618"/>
                </a:lnTo>
                <a:lnTo>
                  <a:pt x="682771" y="768031"/>
                </a:lnTo>
                <a:lnTo>
                  <a:pt x="684289" y="767767"/>
                </a:lnTo>
                <a:lnTo>
                  <a:pt x="684475" y="768619"/>
                </a:lnTo>
                <a:lnTo>
                  <a:pt x="683549" y="770059"/>
                </a:lnTo>
                <a:lnTo>
                  <a:pt x="685327" y="770250"/>
                </a:lnTo>
                <a:lnTo>
                  <a:pt x="685364" y="771587"/>
                </a:lnTo>
                <a:lnTo>
                  <a:pt x="683140" y="775408"/>
                </a:lnTo>
                <a:lnTo>
                  <a:pt x="681772" y="776657"/>
                </a:lnTo>
                <a:lnTo>
                  <a:pt x="683881" y="777406"/>
                </a:lnTo>
                <a:lnTo>
                  <a:pt x="684695" y="778891"/>
                </a:lnTo>
                <a:lnTo>
                  <a:pt x="683735" y="780228"/>
                </a:lnTo>
                <a:lnTo>
                  <a:pt x="684438" y="781080"/>
                </a:lnTo>
                <a:lnTo>
                  <a:pt x="685660" y="780257"/>
                </a:lnTo>
                <a:lnTo>
                  <a:pt x="685694" y="778744"/>
                </a:lnTo>
                <a:lnTo>
                  <a:pt x="686882" y="778406"/>
                </a:lnTo>
                <a:lnTo>
                  <a:pt x="688882" y="779111"/>
                </a:lnTo>
                <a:lnTo>
                  <a:pt x="689286" y="781403"/>
                </a:lnTo>
                <a:lnTo>
                  <a:pt x="689806" y="782256"/>
                </a:lnTo>
                <a:lnTo>
                  <a:pt x="687881" y="782888"/>
                </a:lnTo>
                <a:lnTo>
                  <a:pt x="686845" y="783740"/>
                </a:lnTo>
                <a:lnTo>
                  <a:pt x="683990" y="784122"/>
                </a:lnTo>
                <a:lnTo>
                  <a:pt x="680845" y="786459"/>
                </a:lnTo>
                <a:lnTo>
                  <a:pt x="679030" y="786459"/>
                </a:lnTo>
                <a:lnTo>
                  <a:pt x="678273" y="785371"/>
                </a:lnTo>
                <a:lnTo>
                  <a:pt x="677514" y="785709"/>
                </a:lnTo>
                <a:lnTo>
                  <a:pt x="677124" y="787590"/>
                </a:lnTo>
                <a:lnTo>
                  <a:pt x="676550" y="788016"/>
                </a:lnTo>
                <a:lnTo>
                  <a:pt x="676550" y="788016"/>
                </a:lnTo>
                <a:close/>
                <a:moveTo>
                  <a:pt x="517677" y="664111"/>
                </a:moveTo>
                <a:lnTo>
                  <a:pt x="517825" y="666271"/>
                </a:lnTo>
                <a:lnTo>
                  <a:pt x="518346" y="666932"/>
                </a:lnTo>
                <a:lnTo>
                  <a:pt x="518825" y="665962"/>
                </a:lnTo>
                <a:lnTo>
                  <a:pt x="518825" y="663596"/>
                </a:lnTo>
                <a:lnTo>
                  <a:pt x="518231" y="663964"/>
                </a:lnTo>
                <a:lnTo>
                  <a:pt x="517677" y="664111"/>
                </a:lnTo>
                <a:lnTo>
                  <a:pt x="517677" y="664111"/>
                </a:lnTo>
                <a:close/>
                <a:moveTo>
                  <a:pt x="517232" y="687225"/>
                </a:moveTo>
                <a:lnTo>
                  <a:pt x="517934" y="685624"/>
                </a:lnTo>
                <a:lnTo>
                  <a:pt x="519417" y="685286"/>
                </a:lnTo>
                <a:lnTo>
                  <a:pt x="520121" y="684668"/>
                </a:lnTo>
                <a:lnTo>
                  <a:pt x="520636" y="686300"/>
                </a:lnTo>
                <a:lnTo>
                  <a:pt x="518344" y="687563"/>
                </a:lnTo>
                <a:lnTo>
                  <a:pt x="517232" y="687225"/>
                </a:lnTo>
                <a:lnTo>
                  <a:pt x="517232" y="687225"/>
                </a:lnTo>
                <a:close/>
                <a:moveTo>
                  <a:pt x="498311" y="670900"/>
                </a:moveTo>
                <a:lnTo>
                  <a:pt x="500346" y="668416"/>
                </a:lnTo>
                <a:lnTo>
                  <a:pt x="502012" y="668710"/>
                </a:lnTo>
                <a:lnTo>
                  <a:pt x="502124" y="667270"/>
                </a:lnTo>
                <a:lnTo>
                  <a:pt x="503162" y="666447"/>
                </a:lnTo>
                <a:lnTo>
                  <a:pt x="505159" y="666447"/>
                </a:lnTo>
                <a:lnTo>
                  <a:pt x="505639" y="667299"/>
                </a:lnTo>
                <a:lnTo>
                  <a:pt x="507305" y="667123"/>
                </a:lnTo>
                <a:lnTo>
                  <a:pt x="509677" y="669122"/>
                </a:lnTo>
                <a:lnTo>
                  <a:pt x="510119" y="671267"/>
                </a:lnTo>
                <a:lnTo>
                  <a:pt x="510637" y="672193"/>
                </a:lnTo>
                <a:lnTo>
                  <a:pt x="510194" y="673721"/>
                </a:lnTo>
                <a:lnTo>
                  <a:pt x="505380" y="672751"/>
                </a:lnTo>
                <a:lnTo>
                  <a:pt x="503714" y="671678"/>
                </a:lnTo>
                <a:lnTo>
                  <a:pt x="501899" y="671605"/>
                </a:lnTo>
                <a:lnTo>
                  <a:pt x="501826" y="672869"/>
                </a:lnTo>
                <a:lnTo>
                  <a:pt x="502011" y="673574"/>
                </a:lnTo>
                <a:lnTo>
                  <a:pt x="500899" y="672531"/>
                </a:lnTo>
                <a:lnTo>
                  <a:pt x="500716" y="671576"/>
                </a:lnTo>
                <a:lnTo>
                  <a:pt x="498940" y="671752"/>
                </a:lnTo>
                <a:lnTo>
                  <a:pt x="498311" y="670900"/>
                </a:lnTo>
                <a:lnTo>
                  <a:pt x="498311" y="670900"/>
                </a:lnTo>
                <a:close/>
                <a:moveTo>
                  <a:pt x="78487" y="679202"/>
                </a:moveTo>
                <a:lnTo>
                  <a:pt x="80706" y="680892"/>
                </a:lnTo>
                <a:lnTo>
                  <a:pt x="82552" y="683552"/>
                </a:lnTo>
                <a:lnTo>
                  <a:pt x="81961" y="684595"/>
                </a:lnTo>
                <a:lnTo>
                  <a:pt x="79004" y="681935"/>
                </a:lnTo>
                <a:lnTo>
                  <a:pt x="78487" y="679202"/>
                </a:lnTo>
                <a:lnTo>
                  <a:pt x="78487" y="679202"/>
                </a:lnTo>
                <a:close/>
                <a:moveTo>
                  <a:pt x="74821" y="674588"/>
                </a:moveTo>
                <a:lnTo>
                  <a:pt x="74379" y="671620"/>
                </a:lnTo>
                <a:lnTo>
                  <a:pt x="75858" y="671179"/>
                </a:lnTo>
                <a:lnTo>
                  <a:pt x="74821" y="674588"/>
                </a:lnTo>
                <a:lnTo>
                  <a:pt x="74821" y="674588"/>
                </a:lnTo>
                <a:close/>
                <a:moveTo>
                  <a:pt x="63559" y="664787"/>
                </a:moveTo>
                <a:lnTo>
                  <a:pt x="66439" y="666050"/>
                </a:lnTo>
                <a:lnTo>
                  <a:pt x="66294" y="664493"/>
                </a:lnTo>
                <a:lnTo>
                  <a:pt x="63559" y="664787"/>
                </a:lnTo>
                <a:lnTo>
                  <a:pt x="63559" y="664787"/>
                </a:lnTo>
                <a:close/>
                <a:moveTo>
                  <a:pt x="46401" y="657263"/>
                </a:moveTo>
                <a:lnTo>
                  <a:pt x="47289" y="660084"/>
                </a:lnTo>
                <a:lnTo>
                  <a:pt x="48178" y="660231"/>
                </a:lnTo>
                <a:lnTo>
                  <a:pt x="49065" y="662744"/>
                </a:lnTo>
                <a:lnTo>
                  <a:pt x="54100" y="663332"/>
                </a:lnTo>
                <a:lnTo>
                  <a:pt x="52025" y="664522"/>
                </a:lnTo>
                <a:lnTo>
                  <a:pt x="49511" y="664375"/>
                </a:lnTo>
                <a:lnTo>
                  <a:pt x="48028" y="666594"/>
                </a:lnTo>
                <a:lnTo>
                  <a:pt x="49214" y="667329"/>
                </a:lnTo>
                <a:lnTo>
                  <a:pt x="48113" y="669812"/>
                </a:lnTo>
                <a:lnTo>
                  <a:pt x="48704" y="670474"/>
                </a:lnTo>
                <a:lnTo>
                  <a:pt x="51071" y="669665"/>
                </a:lnTo>
                <a:lnTo>
                  <a:pt x="51365" y="671590"/>
                </a:lnTo>
                <a:lnTo>
                  <a:pt x="53581" y="671443"/>
                </a:lnTo>
                <a:lnTo>
                  <a:pt x="53656" y="673442"/>
                </a:lnTo>
                <a:lnTo>
                  <a:pt x="55650" y="674838"/>
                </a:lnTo>
                <a:lnTo>
                  <a:pt x="57796" y="673662"/>
                </a:lnTo>
                <a:lnTo>
                  <a:pt x="55058" y="676836"/>
                </a:lnTo>
                <a:lnTo>
                  <a:pt x="56316" y="679349"/>
                </a:lnTo>
                <a:lnTo>
                  <a:pt x="57796" y="678820"/>
                </a:lnTo>
                <a:lnTo>
                  <a:pt x="58015" y="676983"/>
                </a:lnTo>
                <a:lnTo>
                  <a:pt x="60677" y="676248"/>
                </a:lnTo>
                <a:lnTo>
                  <a:pt x="60009" y="678688"/>
                </a:lnTo>
                <a:lnTo>
                  <a:pt x="58310" y="680231"/>
                </a:lnTo>
                <a:lnTo>
                  <a:pt x="58458" y="681935"/>
                </a:lnTo>
                <a:lnTo>
                  <a:pt x="59491" y="681568"/>
                </a:lnTo>
                <a:lnTo>
                  <a:pt x="60084" y="684007"/>
                </a:lnTo>
                <a:lnTo>
                  <a:pt x="63629" y="683625"/>
                </a:lnTo>
                <a:lnTo>
                  <a:pt x="63407" y="685330"/>
                </a:lnTo>
                <a:lnTo>
                  <a:pt x="64739" y="685565"/>
                </a:lnTo>
                <a:lnTo>
                  <a:pt x="65478" y="687475"/>
                </a:lnTo>
                <a:lnTo>
                  <a:pt x="64814" y="689400"/>
                </a:lnTo>
                <a:lnTo>
                  <a:pt x="67105" y="691472"/>
                </a:lnTo>
                <a:lnTo>
                  <a:pt x="68653" y="690061"/>
                </a:lnTo>
                <a:lnTo>
                  <a:pt x="69616" y="691090"/>
                </a:lnTo>
                <a:lnTo>
                  <a:pt x="71465" y="691090"/>
                </a:lnTo>
                <a:lnTo>
                  <a:pt x="68580" y="694132"/>
                </a:lnTo>
                <a:lnTo>
                  <a:pt x="72424" y="698055"/>
                </a:lnTo>
                <a:lnTo>
                  <a:pt x="73754" y="698423"/>
                </a:lnTo>
                <a:lnTo>
                  <a:pt x="74568" y="699892"/>
                </a:lnTo>
                <a:lnTo>
                  <a:pt x="80850" y="703522"/>
                </a:lnTo>
                <a:lnTo>
                  <a:pt x="81886" y="702772"/>
                </a:lnTo>
                <a:lnTo>
                  <a:pt x="83735" y="702993"/>
                </a:lnTo>
                <a:lnTo>
                  <a:pt x="82327" y="697747"/>
                </a:lnTo>
                <a:lnTo>
                  <a:pt x="82696" y="695087"/>
                </a:lnTo>
                <a:lnTo>
                  <a:pt x="81957" y="693471"/>
                </a:lnTo>
                <a:lnTo>
                  <a:pt x="82402" y="689474"/>
                </a:lnTo>
                <a:lnTo>
                  <a:pt x="80703" y="687108"/>
                </a:lnTo>
                <a:lnTo>
                  <a:pt x="76048" y="683934"/>
                </a:lnTo>
                <a:lnTo>
                  <a:pt x="75604" y="678012"/>
                </a:lnTo>
                <a:lnTo>
                  <a:pt x="73165" y="674324"/>
                </a:lnTo>
                <a:lnTo>
                  <a:pt x="73090" y="670782"/>
                </a:lnTo>
                <a:lnTo>
                  <a:pt x="71982" y="669592"/>
                </a:lnTo>
                <a:lnTo>
                  <a:pt x="69841" y="669298"/>
                </a:lnTo>
                <a:lnTo>
                  <a:pt x="66220" y="667373"/>
                </a:lnTo>
                <a:lnTo>
                  <a:pt x="64150" y="667373"/>
                </a:lnTo>
                <a:lnTo>
                  <a:pt x="61856" y="666491"/>
                </a:lnTo>
                <a:lnTo>
                  <a:pt x="60971" y="664713"/>
                </a:lnTo>
                <a:lnTo>
                  <a:pt x="57719" y="662950"/>
                </a:lnTo>
                <a:lnTo>
                  <a:pt x="56242" y="661172"/>
                </a:lnTo>
                <a:lnTo>
                  <a:pt x="55722" y="659247"/>
                </a:lnTo>
                <a:lnTo>
                  <a:pt x="53358" y="659394"/>
                </a:lnTo>
                <a:lnTo>
                  <a:pt x="52101" y="657175"/>
                </a:lnTo>
                <a:lnTo>
                  <a:pt x="50254" y="656734"/>
                </a:lnTo>
                <a:lnTo>
                  <a:pt x="49440" y="657469"/>
                </a:lnTo>
                <a:lnTo>
                  <a:pt x="46401" y="657263"/>
                </a:lnTo>
                <a:lnTo>
                  <a:pt x="46401" y="657263"/>
                </a:lnTo>
                <a:close/>
                <a:moveTo>
                  <a:pt x="64962" y="661760"/>
                </a:moveTo>
                <a:lnTo>
                  <a:pt x="66294" y="661686"/>
                </a:lnTo>
                <a:lnTo>
                  <a:pt x="66884" y="660863"/>
                </a:lnTo>
                <a:lnTo>
                  <a:pt x="68141" y="661760"/>
                </a:lnTo>
                <a:lnTo>
                  <a:pt x="66587" y="663156"/>
                </a:lnTo>
                <a:lnTo>
                  <a:pt x="64815" y="663317"/>
                </a:lnTo>
                <a:lnTo>
                  <a:pt x="64962" y="661760"/>
                </a:lnTo>
                <a:lnTo>
                  <a:pt x="64962" y="661760"/>
                </a:lnTo>
                <a:close/>
                <a:moveTo>
                  <a:pt x="63039" y="660128"/>
                </a:moveTo>
                <a:lnTo>
                  <a:pt x="64295" y="658585"/>
                </a:lnTo>
                <a:lnTo>
                  <a:pt x="65109" y="660349"/>
                </a:lnTo>
                <a:lnTo>
                  <a:pt x="63039" y="660128"/>
                </a:lnTo>
                <a:lnTo>
                  <a:pt x="63039" y="660128"/>
                </a:lnTo>
                <a:close/>
                <a:moveTo>
                  <a:pt x="51324" y="614898"/>
                </a:moveTo>
                <a:lnTo>
                  <a:pt x="51324" y="617499"/>
                </a:lnTo>
                <a:lnTo>
                  <a:pt x="52400" y="616573"/>
                </a:lnTo>
                <a:lnTo>
                  <a:pt x="51324" y="614898"/>
                </a:lnTo>
                <a:lnTo>
                  <a:pt x="51324" y="614898"/>
                </a:lnTo>
                <a:close/>
                <a:moveTo>
                  <a:pt x="56693" y="636073"/>
                </a:moveTo>
                <a:lnTo>
                  <a:pt x="56582" y="634413"/>
                </a:lnTo>
                <a:lnTo>
                  <a:pt x="57508" y="633810"/>
                </a:lnTo>
                <a:lnTo>
                  <a:pt x="58062" y="634633"/>
                </a:lnTo>
                <a:lnTo>
                  <a:pt x="57322" y="636029"/>
                </a:lnTo>
                <a:lnTo>
                  <a:pt x="56693" y="636073"/>
                </a:lnTo>
                <a:lnTo>
                  <a:pt x="56693" y="636073"/>
                </a:lnTo>
                <a:close/>
                <a:moveTo>
                  <a:pt x="56242" y="642465"/>
                </a:moveTo>
                <a:lnTo>
                  <a:pt x="54836" y="643950"/>
                </a:lnTo>
                <a:lnTo>
                  <a:pt x="54984" y="645786"/>
                </a:lnTo>
                <a:lnTo>
                  <a:pt x="56095" y="647050"/>
                </a:lnTo>
                <a:lnTo>
                  <a:pt x="56686" y="644244"/>
                </a:lnTo>
                <a:lnTo>
                  <a:pt x="56242" y="642465"/>
                </a:lnTo>
                <a:lnTo>
                  <a:pt x="56242" y="642465"/>
                </a:lnTo>
                <a:close/>
                <a:moveTo>
                  <a:pt x="57940" y="640100"/>
                </a:moveTo>
                <a:lnTo>
                  <a:pt x="59271" y="637587"/>
                </a:lnTo>
                <a:lnTo>
                  <a:pt x="58460" y="636705"/>
                </a:lnTo>
                <a:lnTo>
                  <a:pt x="56020" y="638101"/>
                </a:lnTo>
                <a:lnTo>
                  <a:pt x="55578" y="640100"/>
                </a:lnTo>
                <a:lnTo>
                  <a:pt x="56463" y="639953"/>
                </a:lnTo>
                <a:cubicBezTo>
                  <a:pt x="56461" y="639953"/>
                  <a:pt x="57796" y="640100"/>
                  <a:pt x="57940" y="640100"/>
                </a:cubicBezTo>
                <a:lnTo>
                  <a:pt x="57940" y="640100"/>
                </a:lnTo>
                <a:close/>
                <a:moveTo>
                  <a:pt x="59863" y="638028"/>
                </a:moveTo>
                <a:lnTo>
                  <a:pt x="62301" y="634560"/>
                </a:lnTo>
                <a:lnTo>
                  <a:pt x="63854" y="634486"/>
                </a:lnTo>
                <a:lnTo>
                  <a:pt x="65334" y="632708"/>
                </a:lnTo>
                <a:lnTo>
                  <a:pt x="68141" y="631753"/>
                </a:lnTo>
                <a:lnTo>
                  <a:pt x="67847" y="632855"/>
                </a:lnTo>
                <a:lnTo>
                  <a:pt x="64817" y="635662"/>
                </a:lnTo>
                <a:lnTo>
                  <a:pt x="63263" y="635882"/>
                </a:lnTo>
                <a:lnTo>
                  <a:pt x="61045" y="637881"/>
                </a:lnTo>
                <a:lnTo>
                  <a:pt x="59863" y="638028"/>
                </a:lnTo>
                <a:lnTo>
                  <a:pt x="59863" y="638028"/>
                </a:lnTo>
                <a:close/>
                <a:moveTo>
                  <a:pt x="58310" y="627021"/>
                </a:moveTo>
                <a:lnTo>
                  <a:pt x="58310" y="624729"/>
                </a:lnTo>
                <a:lnTo>
                  <a:pt x="59641" y="622877"/>
                </a:lnTo>
                <a:lnTo>
                  <a:pt x="60307" y="624949"/>
                </a:lnTo>
                <a:lnTo>
                  <a:pt x="59199" y="625772"/>
                </a:lnTo>
                <a:lnTo>
                  <a:pt x="59199" y="626433"/>
                </a:lnTo>
                <a:lnTo>
                  <a:pt x="58310" y="627021"/>
                </a:lnTo>
                <a:lnTo>
                  <a:pt x="58310" y="627021"/>
                </a:lnTo>
                <a:close/>
                <a:moveTo>
                  <a:pt x="54023" y="626433"/>
                </a:moveTo>
                <a:lnTo>
                  <a:pt x="56385" y="627536"/>
                </a:lnTo>
                <a:lnTo>
                  <a:pt x="57200" y="626360"/>
                </a:lnTo>
                <a:lnTo>
                  <a:pt x="56535" y="625170"/>
                </a:lnTo>
                <a:lnTo>
                  <a:pt x="54023" y="626433"/>
                </a:lnTo>
                <a:lnTo>
                  <a:pt x="54023" y="626433"/>
                </a:lnTo>
                <a:close/>
                <a:moveTo>
                  <a:pt x="51068" y="620291"/>
                </a:moveTo>
                <a:lnTo>
                  <a:pt x="50772" y="624068"/>
                </a:lnTo>
                <a:lnTo>
                  <a:pt x="52028" y="624949"/>
                </a:lnTo>
                <a:lnTo>
                  <a:pt x="52101" y="626433"/>
                </a:lnTo>
                <a:lnTo>
                  <a:pt x="53284" y="624509"/>
                </a:lnTo>
                <a:lnTo>
                  <a:pt x="52470" y="622216"/>
                </a:lnTo>
                <a:lnTo>
                  <a:pt x="51068" y="620291"/>
                </a:lnTo>
                <a:lnTo>
                  <a:pt x="51068" y="620291"/>
                </a:lnTo>
                <a:close/>
                <a:moveTo>
                  <a:pt x="52695" y="618528"/>
                </a:moveTo>
                <a:lnTo>
                  <a:pt x="54320" y="618822"/>
                </a:lnTo>
                <a:lnTo>
                  <a:pt x="53803" y="620144"/>
                </a:lnTo>
                <a:lnTo>
                  <a:pt x="53877" y="621702"/>
                </a:lnTo>
                <a:lnTo>
                  <a:pt x="55430" y="621996"/>
                </a:lnTo>
                <a:lnTo>
                  <a:pt x="57427" y="619997"/>
                </a:lnTo>
                <a:lnTo>
                  <a:pt x="56386" y="622363"/>
                </a:lnTo>
                <a:lnTo>
                  <a:pt x="56685" y="624288"/>
                </a:lnTo>
                <a:lnTo>
                  <a:pt x="58755" y="622069"/>
                </a:lnTo>
                <a:lnTo>
                  <a:pt x="59124" y="617264"/>
                </a:lnTo>
                <a:lnTo>
                  <a:pt x="56830" y="616015"/>
                </a:lnTo>
                <a:lnTo>
                  <a:pt x="54763" y="616529"/>
                </a:lnTo>
                <a:lnTo>
                  <a:pt x="52695" y="618528"/>
                </a:lnTo>
                <a:lnTo>
                  <a:pt x="52695" y="618528"/>
                </a:lnTo>
                <a:close/>
                <a:moveTo>
                  <a:pt x="52695" y="613943"/>
                </a:moveTo>
                <a:lnTo>
                  <a:pt x="54100" y="615486"/>
                </a:lnTo>
                <a:lnTo>
                  <a:pt x="54616" y="614310"/>
                </a:lnTo>
                <a:lnTo>
                  <a:pt x="53805" y="613120"/>
                </a:lnTo>
                <a:lnTo>
                  <a:pt x="52695" y="613943"/>
                </a:lnTo>
                <a:lnTo>
                  <a:pt x="52695" y="613943"/>
                </a:lnTo>
                <a:close/>
                <a:moveTo>
                  <a:pt x="56470" y="610637"/>
                </a:moveTo>
                <a:lnTo>
                  <a:pt x="57284" y="608256"/>
                </a:lnTo>
                <a:lnTo>
                  <a:pt x="59396" y="607081"/>
                </a:lnTo>
                <a:lnTo>
                  <a:pt x="60394" y="607228"/>
                </a:lnTo>
                <a:lnTo>
                  <a:pt x="59728" y="608888"/>
                </a:lnTo>
                <a:lnTo>
                  <a:pt x="57769" y="609638"/>
                </a:lnTo>
                <a:lnTo>
                  <a:pt x="56470" y="610637"/>
                </a:lnTo>
                <a:lnTo>
                  <a:pt x="56470" y="610637"/>
                </a:lnTo>
                <a:close/>
                <a:moveTo>
                  <a:pt x="44049" y="604700"/>
                </a:moveTo>
                <a:lnTo>
                  <a:pt x="48257" y="609652"/>
                </a:lnTo>
                <a:lnTo>
                  <a:pt x="49811" y="612606"/>
                </a:lnTo>
                <a:lnTo>
                  <a:pt x="48923" y="614310"/>
                </a:lnTo>
                <a:lnTo>
                  <a:pt x="47374" y="613649"/>
                </a:lnTo>
                <a:lnTo>
                  <a:pt x="47374" y="611357"/>
                </a:lnTo>
                <a:lnTo>
                  <a:pt x="44340" y="608021"/>
                </a:lnTo>
                <a:lnTo>
                  <a:pt x="43455" y="606037"/>
                </a:lnTo>
                <a:cubicBezTo>
                  <a:pt x="43455" y="606037"/>
                  <a:pt x="43897" y="604627"/>
                  <a:pt x="44049" y="604700"/>
                </a:cubicBezTo>
                <a:lnTo>
                  <a:pt x="44049" y="604700"/>
                </a:lnTo>
                <a:close/>
                <a:moveTo>
                  <a:pt x="48035" y="602628"/>
                </a:moveTo>
                <a:lnTo>
                  <a:pt x="48257" y="605214"/>
                </a:lnTo>
                <a:lnTo>
                  <a:pt x="49737" y="607654"/>
                </a:lnTo>
                <a:lnTo>
                  <a:pt x="50031" y="610549"/>
                </a:lnTo>
                <a:lnTo>
                  <a:pt x="52101" y="612239"/>
                </a:lnTo>
                <a:lnTo>
                  <a:pt x="52400" y="608991"/>
                </a:lnTo>
                <a:lnTo>
                  <a:pt x="50551" y="604994"/>
                </a:lnTo>
                <a:lnTo>
                  <a:pt x="49589" y="602261"/>
                </a:lnTo>
                <a:lnTo>
                  <a:pt x="48629" y="601967"/>
                </a:lnTo>
                <a:lnTo>
                  <a:pt x="48035" y="602628"/>
                </a:lnTo>
                <a:lnTo>
                  <a:pt x="48035" y="602628"/>
                </a:lnTo>
                <a:close/>
                <a:moveTo>
                  <a:pt x="44416" y="599821"/>
                </a:moveTo>
                <a:lnTo>
                  <a:pt x="47376" y="599821"/>
                </a:lnTo>
                <a:lnTo>
                  <a:pt x="47446" y="600938"/>
                </a:lnTo>
                <a:lnTo>
                  <a:pt x="48923" y="600938"/>
                </a:lnTo>
                <a:lnTo>
                  <a:pt x="49885" y="598558"/>
                </a:lnTo>
                <a:lnTo>
                  <a:pt x="48112" y="597162"/>
                </a:lnTo>
                <a:lnTo>
                  <a:pt x="45599" y="598279"/>
                </a:lnTo>
                <a:lnTo>
                  <a:pt x="44416" y="599821"/>
                </a:lnTo>
                <a:lnTo>
                  <a:pt x="44416" y="599821"/>
                </a:lnTo>
                <a:close/>
                <a:moveTo>
                  <a:pt x="22836" y="601085"/>
                </a:moveTo>
                <a:lnTo>
                  <a:pt x="22320" y="597456"/>
                </a:lnTo>
                <a:lnTo>
                  <a:pt x="25497" y="592136"/>
                </a:lnTo>
                <a:lnTo>
                  <a:pt x="28750" y="593106"/>
                </a:lnTo>
                <a:lnTo>
                  <a:pt x="28233" y="595619"/>
                </a:lnTo>
                <a:lnTo>
                  <a:pt x="29414" y="595090"/>
                </a:lnTo>
                <a:lnTo>
                  <a:pt x="30746" y="593914"/>
                </a:lnTo>
                <a:lnTo>
                  <a:pt x="32150" y="594576"/>
                </a:lnTo>
                <a:lnTo>
                  <a:pt x="32225" y="595913"/>
                </a:lnTo>
                <a:lnTo>
                  <a:pt x="32002" y="598279"/>
                </a:lnTo>
                <a:lnTo>
                  <a:pt x="30230" y="599969"/>
                </a:lnTo>
                <a:lnTo>
                  <a:pt x="26383" y="601453"/>
                </a:lnTo>
                <a:lnTo>
                  <a:pt x="27567" y="602408"/>
                </a:lnTo>
                <a:lnTo>
                  <a:pt x="27861" y="603525"/>
                </a:lnTo>
                <a:lnTo>
                  <a:pt x="30155" y="602996"/>
                </a:lnTo>
                <a:lnTo>
                  <a:pt x="31483" y="599821"/>
                </a:lnTo>
                <a:lnTo>
                  <a:pt x="33999" y="596794"/>
                </a:lnTo>
                <a:lnTo>
                  <a:pt x="37175" y="595237"/>
                </a:lnTo>
                <a:lnTo>
                  <a:pt x="38134" y="595457"/>
                </a:lnTo>
                <a:lnTo>
                  <a:pt x="34438" y="599601"/>
                </a:lnTo>
                <a:lnTo>
                  <a:pt x="33627" y="602775"/>
                </a:lnTo>
                <a:lnTo>
                  <a:pt x="31780" y="604994"/>
                </a:lnTo>
                <a:lnTo>
                  <a:pt x="31558" y="608403"/>
                </a:lnTo>
                <a:lnTo>
                  <a:pt x="29264" y="610240"/>
                </a:lnTo>
                <a:lnTo>
                  <a:pt x="27417" y="610240"/>
                </a:lnTo>
                <a:lnTo>
                  <a:pt x="25940" y="611945"/>
                </a:lnTo>
                <a:lnTo>
                  <a:pt x="27639" y="612018"/>
                </a:lnTo>
                <a:lnTo>
                  <a:pt x="28897" y="611283"/>
                </a:lnTo>
                <a:lnTo>
                  <a:pt x="31186" y="611577"/>
                </a:lnTo>
                <a:lnTo>
                  <a:pt x="31408" y="614017"/>
                </a:lnTo>
                <a:lnTo>
                  <a:pt x="28677" y="613943"/>
                </a:lnTo>
                <a:lnTo>
                  <a:pt x="27417" y="616456"/>
                </a:lnTo>
                <a:lnTo>
                  <a:pt x="28082" y="618601"/>
                </a:lnTo>
                <a:lnTo>
                  <a:pt x="27714" y="621481"/>
                </a:lnTo>
                <a:lnTo>
                  <a:pt x="28822" y="624949"/>
                </a:lnTo>
                <a:lnTo>
                  <a:pt x="29413" y="627536"/>
                </a:lnTo>
                <a:lnTo>
                  <a:pt x="30893" y="627462"/>
                </a:lnTo>
                <a:lnTo>
                  <a:pt x="31780" y="628726"/>
                </a:lnTo>
                <a:lnTo>
                  <a:pt x="30672" y="630431"/>
                </a:lnTo>
                <a:lnTo>
                  <a:pt x="28011" y="629828"/>
                </a:lnTo>
                <a:lnTo>
                  <a:pt x="24906" y="623171"/>
                </a:lnTo>
                <a:lnTo>
                  <a:pt x="24611" y="620291"/>
                </a:lnTo>
                <a:lnTo>
                  <a:pt x="25206" y="618895"/>
                </a:lnTo>
                <a:lnTo>
                  <a:pt x="22837" y="618454"/>
                </a:lnTo>
                <a:lnTo>
                  <a:pt x="22249" y="616676"/>
                </a:lnTo>
                <a:lnTo>
                  <a:pt x="23060" y="615192"/>
                </a:lnTo>
                <a:lnTo>
                  <a:pt x="25425" y="615486"/>
                </a:lnTo>
                <a:lnTo>
                  <a:pt x="23578" y="613429"/>
                </a:lnTo>
                <a:lnTo>
                  <a:pt x="22321" y="612914"/>
                </a:lnTo>
                <a:lnTo>
                  <a:pt x="23503" y="610769"/>
                </a:lnTo>
                <a:lnTo>
                  <a:pt x="21949" y="608991"/>
                </a:lnTo>
                <a:lnTo>
                  <a:pt x="22248" y="607889"/>
                </a:lnTo>
                <a:lnTo>
                  <a:pt x="23945" y="608109"/>
                </a:lnTo>
                <a:lnTo>
                  <a:pt x="24907" y="608697"/>
                </a:lnTo>
                <a:lnTo>
                  <a:pt x="24834" y="606919"/>
                </a:lnTo>
                <a:lnTo>
                  <a:pt x="23503" y="605303"/>
                </a:lnTo>
                <a:lnTo>
                  <a:pt x="21801" y="604935"/>
                </a:lnTo>
                <a:lnTo>
                  <a:pt x="21656" y="603084"/>
                </a:lnTo>
                <a:lnTo>
                  <a:pt x="22836" y="601085"/>
                </a:lnTo>
                <a:lnTo>
                  <a:pt x="22836" y="601085"/>
                </a:lnTo>
                <a:close/>
                <a:moveTo>
                  <a:pt x="47521" y="590432"/>
                </a:moveTo>
                <a:lnTo>
                  <a:pt x="47152" y="588374"/>
                </a:lnTo>
                <a:lnTo>
                  <a:pt x="48703" y="587405"/>
                </a:lnTo>
                <a:lnTo>
                  <a:pt x="48777" y="589329"/>
                </a:lnTo>
                <a:lnTo>
                  <a:pt x="47521" y="590432"/>
                </a:lnTo>
                <a:lnTo>
                  <a:pt x="47521" y="590432"/>
                </a:lnTo>
                <a:close/>
                <a:moveTo>
                  <a:pt x="256407" y="277670"/>
                </a:moveTo>
                <a:lnTo>
                  <a:pt x="257664" y="278699"/>
                </a:lnTo>
                <a:lnTo>
                  <a:pt x="258589" y="278258"/>
                </a:lnTo>
                <a:lnTo>
                  <a:pt x="258553" y="277332"/>
                </a:lnTo>
                <a:lnTo>
                  <a:pt x="259515" y="276818"/>
                </a:lnTo>
                <a:lnTo>
                  <a:pt x="257258" y="276554"/>
                </a:lnTo>
                <a:lnTo>
                  <a:pt x="256407" y="277670"/>
                </a:lnTo>
                <a:lnTo>
                  <a:pt x="256407" y="277670"/>
                </a:lnTo>
                <a:close/>
                <a:moveTo>
                  <a:pt x="236782" y="257935"/>
                </a:moveTo>
                <a:lnTo>
                  <a:pt x="238039" y="258641"/>
                </a:lnTo>
                <a:lnTo>
                  <a:pt x="239965" y="257568"/>
                </a:lnTo>
                <a:lnTo>
                  <a:pt x="239929" y="255305"/>
                </a:lnTo>
                <a:lnTo>
                  <a:pt x="237708" y="256525"/>
                </a:lnTo>
                <a:lnTo>
                  <a:pt x="236782" y="257935"/>
                </a:lnTo>
                <a:lnTo>
                  <a:pt x="236782" y="257935"/>
                </a:lnTo>
                <a:close/>
                <a:moveTo>
                  <a:pt x="164545" y="264137"/>
                </a:moveTo>
                <a:lnTo>
                  <a:pt x="165546" y="264754"/>
                </a:lnTo>
                <a:lnTo>
                  <a:pt x="166658" y="263123"/>
                </a:lnTo>
                <a:lnTo>
                  <a:pt x="165769" y="262829"/>
                </a:lnTo>
                <a:cubicBezTo>
                  <a:pt x="165771" y="262829"/>
                  <a:pt x="164545" y="264166"/>
                  <a:pt x="164545" y="264137"/>
                </a:cubicBezTo>
                <a:lnTo>
                  <a:pt x="164545" y="264137"/>
                </a:lnTo>
                <a:close/>
                <a:moveTo>
                  <a:pt x="164213" y="267649"/>
                </a:moveTo>
                <a:lnTo>
                  <a:pt x="163729" y="266649"/>
                </a:lnTo>
                <a:lnTo>
                  <a:pt x="164770" y="266164"/>
                </a:lnTo>
                <a:lnTo>
                  <a:pt x="165327" y="267164"/>
                </a:lnTo>
                <a:lnTo>
                  <a:pt x="164213" y="267649"/>
                </a:lnTo>
                <a:lnTo>
                  <a:pt x="164213" y="267649"/>
                </a:lnTo>
                <a:close/>
                <a:moveTo>
                  <a:pt x="160522" y="273909"/>
                </a:moveTo>
                <a:lnTo>
                  <a:pt x="160669" y="277083"/>
                </a:lnTo>
                <a:lnTo>
                  <a:pt x="159484" y="278787"/>
                </a:lnTo>
                <a:lnTo>
                  <a:pt x="159856" y="280639"/>
                </a:lnTo>
                <a:lnTo>
                  <a:pt x="161851" y="280712"/>
                </a:lnTo>
                <a:lnTo>
                  <a:pt x="163253" y="279522"/>
                </a:lnTo>
                <a:lnTo>
                  <a:pt x="165028" y="279375"/>
                </a:lnTo>
                <a:lnTo>
                  <a:pt x="171901" y="273688"/>
                </a:lnTo>
                <a:lnTo>
                  <a:pt x="174931" y="272057"/>
                </a:lnTo>
                <a:lnTo>
                  <a:pt x="176263" y="269544"/>
                </a:lnTo>
                <a:lnTo>
                  <a:pt x="175006" y="270206"/>
                </a:lnTo>
                <a:lnTo>
                  <a:pt x="173895" y="269324"/>
                </a:lnTo>
                <a:lnTo>
                  <a:pt x="173453" y="265782"/>
                </a:lnTo>
                <a:lnTo>
                  <a:pt x="171973" y="266003"/>
                </a:lnTo>
                <a:lnTo>
                  <a:pt x="170717" y="268516"/>
                </a:lnTo>
                <a:lnTo>
                  <a:pt x="168723" y="269324"/>
                </a:lnTo>
                <a:lnTo>
                  <a:pt x="169094" y="270955"/>
                </a:lnTo>
                <a:lnTo>
                  <a:pt x="167466" y="270808"/>
                </a:lnTo>
                <a:lnTo>
                  <a:pt x="166726" y="271469"/>
                </a:lnTo>
                <a:lnTo>
                  <a:pt x="165989" y="273247"/>
                </a:lnTo>
                <a:lnTo>
                  <a:pt x="165030" y="271469"/>
                </a:lnTo>
                <a:lnTo>
                  <a:pt x="165843" y="270441"/>
                </a:lnTo>
                <a:lnTo>
                  <a:pt x="164586" y="269250"/>
                </a:lnTo>
                <a:lnTo>
                  <a:pt x="163330" y="270808"/>
                </a:lnTo>
                <a:lnTo>
                  <a:pt x="162591" y="270367"/>
                </a:lnTo>
                <a:lnTo>
                  <a:pt x="161631" y="272571"/>
                </a:lnTo>
                <a:lnTo>
                  <a:pt x="160522" y="273909"/>
                </a:lnTo>
                <a:lnTo>
                  <a:pt x="160522" y="273909"/>
                </a:lnTo>
                <a:close/>
                <a:moveTo>
                  <a:pt x="153127" y="280183"/>
                </a:moveTo>
                <a:lnTo>
                  <a:pt x="153796" y="278346"/>
                </a:lnTo>
                <a:lnTo>
                  <a:pt x="153869" y="274202"/>
                </a:lnTo>
                <a:lnTo>
                  <a:pt x="151725" y="276128"/>
                </a:lnTo>
                <a:lnTo>
                  <a:pt x="151357" y="277964"/>
                </a:lnTo>
                <a:lnTo>
                  <a:pt x="150545" y="278640"/>
                </a:lnTo>
                <a:lnTo>
                  <a:pt x="151285" y="279301"/>
                </a:lnTo>
                <a:cubicBezTo>
                  <a:pt x="151283" y="279301"/>
                  <a:pt x="152908" y="280110"/>
                  <a:pt x="153127" y="280183"/>
                </a:cubicBezTo>
                <a:lnTo>
                  <a:pt x="153127" y="280183"/>
                </a:lnTo>
                <a:close/>
                <a:moveTo>
                  <a:pt x="153571" y="281594"/>
                </a:moveTo>
                <a:lnTo>
                  <a:pt x="154902" y="280859"/>
                </a:lnTo>
                <a:lnTo>
                  <a:pt x="155568" y="279522"/>
                </a:lnTo>
                <a:lnTo>
                  <a:pt x="154608" y="277303"/>
                </a:lnTo>
                <a:lnTo>
                  <a:pt x="154755" y="273468"/>
                </a:lnTo>
                <a:lnTo>
                  <a:pt x="155937" y="272204"/>
                </a:lnTo>
                <a:lnTo>
                  <a:pt x="156974" y="272939"/>
                </a:lnTo>
                <a:lnTo>
                  <a:pt x="157268" y="271616"/>
                </a:lnTo>
                <a:lnTo>
                  <a:pt x="158376" y="271102"/>
                </a:lnTo>
                <a:lnTo>
                  <a:pt x="159264" y="273306"/>
                </a:lnTo>
                <a:lnTo>
                  <a:pt x="158970" y="278273"/>
                </a:lnTo>
                <a:lnTo>
                  <a:pt x="157935" y="279816"/>
                </a:lnTo>
                <a:lnTo>
                  <a:pt x="158823" y="281447"/>
                </a:lnTo>
                <a:lnTo>
                  <a:pt x="156088" y="282843"/>
                </a:lnTo>
                <a:lnTo>
                  <a:pt x="153571" y="281594"/>
                </a:lnTo>
                <a:lnTo>
                  <a:pt x="153571" y="281594"/>
                </a:lnTo>
                <a:close/>
                <a:moveTo>
                  <a:pt x="156751" y="292012"/>
                </a:moveTo>
                <a:lnTo>
                  <a:pt x="157862" y="290234"/>
                </a:lnTo>
                <a:lnTo>
                  <a:pt x="156679" y="286840"/>
                </a:lnTo>
                <a:lnTo>
                  <a:pt x="156679" y="283666"/>
                </a:lnTo>
                <a:lnTo>
                  <a:pt x="154460" y="283666"/>
                </a:lnTo>
                <a:lnTo>
                  <a:pt x="151799" y="281080"/>
                </a:lnTo>
                <a:lnTo>
                  <a:pt x="150617" y="281300"/>
                </a:lnTo>
                <a:lnTo>
                  <a:pt x="150617" y="282696"/>
                </a:lnTo>
                <a:lnTo>
                  <a:pt x="154388" y="285885"/>
                </a:lnTo>
                <a:lnTo>
                  <a:pt x="151725" y="285517"/>
                </a:lnTo>
                <a:lnTo>
                  <a:pt x="151725" y="286693"/>
                </a:lnTo>
                <a:lnTo>
                  <a:pt x="153869" y="288398"/>
                </a:lnTo>
                <a:lnTo>
                  <a:pt x="156751" y="292012"/>
                </a:lnTo>
                <a:lnTo>
                  <a:pt x="156751" y="292012"/>
                </a:lnTo>
                <a:close/>
                <a:moveTo>
                  <a:pt x="133816" y="254820"/>
                </a:moveTo>
                <a:lnTo>
                  <a:pt x="135333" y="257157"/>
                </a:lnTo>
                <a:lnTo>
                  <a:pt x="136631" y="256745"/>
                </a:lnTo>
                <a:lnTo>
                  <a:pt x="138519" y="257818"/>
                </a:lnTo>
                <a:lnTo>
                  <a:pt x="139258" y="257304"/>
                </a:lnTo>
                <a:lnTo>
                  <a:pt x="137150" y="254453"/>
                </a:lnTo>
                <a:lnTo>
                  <a:pt x="135150" y="253747"/>
                </a:lnTo>
                <a:lnTo>
                  <a:pt x="133816" y="254820"/>
                </a:lnTo>
                <a:lnTo>
                  <a:pt x="133816" y="254820"/>
                </a:lnTo>
                <a:close/>
                <a:moveTo>
                  <a:pt x="91061" y="693000"/>
                </a:moveTo>
                <a:lnTo>
                  <a:pt x="91050" y="692942"/>
                </a:lnTo>
                <a:lnTo>
                  <a:pt x="89496" y="692648"/>
                </a:lnTo>
                <a:lnTo>
                  <a:pt x="88831" y="689180"/>
                </a:lnTo>
                <a:lnTo>
                  <a:pt x="90756" y="685036"/>
                </a:lnTo>
                <a:lnTo>
                  <a:pt x="91346" y="682450"/>
                </a:lnTo>
                <a:lnTo>
                  <a:pt x="90090" y="683625"/>
                </a:lnTo>
                <a:lnTo>
                  <a:pt x="87726" y="684448"/>
                </a:lnTo>
                <a:lnTo>
                  <a:pt x="85210" y="685844"/>
                </a:lnTo>
                <a:lnTo>
                  <a:pt x="83363" y="683184"/>
                </a:lnTo>
                <a:lnTo>
                  <a:pt x="83438" y="681127"/>
                </a:lnTo>
                <a:lnTo>
                  <a:pt x="84544" y="681348"/>
                </a:lnTo>
                <a:lnTo>
                  <a:pt x="85285" y="683037"/>
                </a:lnTo>
                <a:lnTo>
                  <a:pt x="86244" y="683258"/>
                </a:lnTo>
                <a:lnTo>
                  <a:pt x="86394" y="682082"/>
                </a:lnTo>
                <a:lnTo>
                  <a:pt x="85430" y="680378"/>
                </a:lnTo>
                <a:lnTo>
                  <a:pt x="84915" y="678688"/>
                </a:lnTo>
                <a:lnTo>
                  <a:pt x="83438" y="678688"/>
                </a:lnTo>
                <a:lnTo>
                  <a:pt x="82106" y="679569"/>
                </a:lnTo>
                <a:lnTo>
                  <a:pt x="79965" y="678541"/>
                </a:lnTo>
                <a:lnTo>
                  <a:pt x="78486" y="675866"/>
                </a:lnTo>
                <a:lnTo>
                  <a:pt x="78559" y="674911"/>
                </a:lnTo>
                <a:lnTo>
                  <a:pt x="81147" y="673133"/>
                </a:lnTo>
                <a:lnTo>
                  <a:pt x="82252" y="670694"/>
                </a:lnTo>
                <a:lnTo>
                  <a:pt x="83583" y="669371"/>
                </a:lnTo>
                <a:lnTo>
                  <a:pt x="82993" y="668784"/>
                </a:lnTo>
                <a:lnTo>
                  <a:pt x="81072" y="669371"/>
                </a:lnTo>
                <a:lnTo>
                  <a:pt x="78853" y="669371"/>
                </a:lnTo>
                <a:lnTo>
                  <a:pt x="78336" y="668548"/>
                </a:lnTo>
                <a:lnTo>
                  <a:pt x="79816" y="667006"/>
                </a:lnTo>
                <a:lnTo>
                  <a:pt x="81589" y="664272"/>
                </a:lnTo>
                <a:lnTo>
                  <a:pt x="81660" y="661392"/>
                </a:lnTo>
                <a:lnTo>
                  <a:pt x="82474" y="660349"/>
                </a:lnTo>
                <a:lnTo>
                  <a:pt x="82474" y="659100"/>
                </a:lnTo>
                <a:lnTo>
                  <a:pt x="81217" y="659467"/>
                </a:lnTo>
                <a:lnTo>
                  <a:pt x="80403" y="661157"/>
                </a:lnTo>
                <a:lnTo>
                  <a:pt x="80134" y="664743"/>
                </a:lnTo>
                <a:lnTo>
                  <a:pt x="77874" y="667814"/>
                </a:lnTo>
                <a:lnTo>
                  <a:pt x="76618" y="668034"/>
                </a:lnTo>
                <a:lnTo>
                  <a:pt x="75432" y="667226"/>
                </a:lnTo>
                <a:lnTo>
                  <a:pt x="74320" y="666815"/>
                </a:lnTo>
                <a:lnTo>
                  <a:pt x="74286" y="665771"/>
                </a:lnTo>
                <a:lnTo>
                  <a:pt x="74985" y="664889"/>
                </a:lnTo>
                <a:lnTo>
                  <a:pt x="74985" y="663964"/>
                </a:lnTo>
                <a:lnTo>
                  <a:pt x="73321" y="665036"/>
                </a:lnTo>
                <a:lnTo>
                  <a:pt x="72395" y="666300"/>
                </a:lnTo>
                <a:lnTo>
                  <a:pt x="71766" y="666330"/>
                </a:lnTo>
                <a:lnTo>
                  <a:pt x="71249" y="665183"/>
                </a:lnTo>
                <a:lnTo>
                  <a:pt x="70138" y="665477"/>
                </a:lnTo>
                <a:lnTo>
                  <a:pt x="69062" y="666374"/>
                </a:lnTo>
                <a:lnTo>
                  <a:pt x="67657" y="665580"/>
                </a:lnTo>
                <a:lnTo>
                  <a:pt x="67619" y="664845"/>
                </a:lnTo>
                <a:lnTo>
                  <a:pt x="69062" y="663258"/>
                </a:lnTo>
                <a:lnTo>
                  <a:pt x="70728" y="663141"/>
                </a:lnTo>
                <a:lnTo>
                  <a:pt x="73162" y="662494"/>
                </a:lnTo>
                <a:lnTo>
                  <a:pt x="75823" y="660569"/>
                </a:lnTo>
                <a:lnTo>
                  <a:pt x="76783" y="658644"/>
                </a:lnTo>
                <a:lnTo>
                  <a:pt x="76709" y="656499"/>
                </a:lnTo>
                <a:lnTo>
                  <a:pt x="76415" y="658277"/>
                </a:lnTo>
                <a:lnTo>
                  <a:pt x="74567" y="659526"/>
                </a:lnTo>
                <a:lnTo>
                  <a:pt x="73385" y="661671"/>
                </a:lnTo>
                <a:lnTo>
                  <a:pt x="72276" y="662421"/>
                </a:lnTo>
                <a:lnTo>
                  <a:pt x="69466" y="661451"/>
                </a:lnTo>
                <a:lnTo>
                  <a:pt x="68875" y="659982"/>
                </a:lnTo>
                <a:lnTo>
                  <a:pt x="67103" y="659835"/>
                </a:lnTo>
                <a:lnTo>
                  <a:pt x="67103" y="659100"/>
                </a:lnTo>
                <a:lnTo>
                  <a:pt x="68579" y="658497"/>
                </a:lnTo>
                <a:lnTo>
                  <a:pt x="67769" y="657763"/>
                </a:lnTo>
                <a:lnTo>
                  <a:pt x="65178" y="658277"/>
                </a:lnTo>
                <a:lnTo>
                  <a:pt x="63554" y="657395"/>
                </a:lnTo>
                <a:lnTo>
                  <a:pt x="62148" y="657542"/>
                </a:lnTo>
                <a:lnTo>
                  <a:pt x="61779" y="659100"/>
                </a:lnTo>
                <a:lnTo>
                  <a:pt x="59415" y="657469"/>
                </a:lnTo>
                <a:lnTo>
                  <a:pt x="58455" y="655470"/>
                </a:lnTo>
                <a:lnTo>
                  <a:pt x="59196" y="654735"/>
                </a:lnTo>
                <a:lnTo>
                  <a:pt x="60449" y="655691"/>
                </a:lnTo>
                <a:lnTo>
                  <a:pt x="62817" y="656293"/>
                </a:lnTo>
                <a:lnTo>
                  <a:pt x="65178" y="655838"/>
                </a:lnTo>
                <a:lnTo>
                  <a:pt x="65328" y="654809"/>
                </a:lnTo>
                <a:lnTo>
                  <a:pt x="64220" y="654956"/>
                </a:lnTo>
                <a:lnTo>
                  <a:pt x="61482" y="654883"/>
                </a:lnTo>
                <a:lnTo>
                  <a:pt x="60820" y="654368"/>
                </a:lnTo>
                <a:lnTo>
                  <a:pt x="61192" y="653854"/>
                </a:lnTo>
                <a:lnTo>
                  <a:pt x="62961" y="654295"/>
                </a:lnTo>
                <a:lnTo>
                  <a:pt x="64958" y="653854"/>
                </a:lnTo>
                <a:lnTo>
                  <a:pt x="65253" y="652957"/>
                </a:lnTo>
                <a:lnTo>
                  <a:pt x="62667" y="653031"/>
                </a:lnTo>
                <a:lnTo>
                  <a:pt x="61338" y="652223"/>
                </a:lnTo>
                <a:lnTo>
                  <a:pt x="59120" y="652737"/>
                </a:lnTo>
                <a:lnTo>
                  <a:pt x="57715" y="652737"/>
                </a:lnTo>
                <a:lnTo>
                  <a:pt x="56752" y="651929"/>
                </a:lnTo>
                <a:lnTo>
                  <a:pt x="57198" y="650151"/>
                </a:lnTo>
                <a:lnTo>
                  <a:pt x="59045" y="649710"/>
                </a:lnTo>
                <a:lnTo>
                  <a:pt x="60304" y="650592"/>
                </a:lnTo>
                <a:lnTo>
                  <a:pt x="62297" y="650739"/>
                </a:lnTo>
                <a:lnTo>
                  <a:pt x="63479" y="649636"/>
                </a:lnTo>
                <a:lnTo>
                  <a:pt x="61482" y="649636"/>
                </a:lnTo>
                <a:lnTo>
                  <a:pt x="60006" y="648828"/>
                </a:lnTo>
                <a:lnTo>
                  <a:pt x="57568" y="648755"/>
                </a:lnTo>
                <a:lnTo>
                  <a:pt x="57791" y="648005"/>
                </a:lnTo>
                <a:lnTo>
                  <a:pt x="60673" y="647271"/>
                </a:lnTo>
                <a:lnTo>
                  <a:pt x="61778" y="647785"/>
                </a:lnTo>
                <a:lnTo>
                  <a:pt x="63034" y="647418"/>
                </a:lnTo>
                <a:lnTo>
                  <a:pt x="62667" y="646462"/>
                </a:lnTo>
                <a:lnTo>
                  <a:pt x="62667" y="645419"/>
                </a:lnTo>
                <a:lnTo>
                  <a:pt x="63848" y="644317"/>
                </a:lnTo>
                <a:lnTo>
                  <a:pt x="66433" y="644317"/>
                </a:lnTo>
                <a:lnTo>
                  <a:pt x="68207" y="644684"/>
                </a:lnTo>
                <a:lnTo>
                  <a:pt x="68800" y="644096"/>
                </a:lnTo>
                <a:lnTo>
                  <a:pt x="65622" y="643656"/>
                </a:lnTo>
                <a:lnTo>
                  <a:pt x="64662" y="642612"/>
                </a:lnTo>
                <a:lnTo>
                  <a:pt x="63700" y="642318"/>
                </a:lnTo>
                <a:lnTo>
                  <a:pt x="62667" y="643950"/>
                </a:lnTo>
                <a:lnTo>
                  <a:pt x="60818" y="644831"/>
                </a:lnTo>
                <a:lnTo>
                  <a:pt x="59487" y="645786"/>
                </a:lnTo>
                <a:lnTo>
                  <a:pt x="58823" y="645199"/>
                </a:lnTo>
                <a:lnTo>
                  <a:pt x="58971" y="643714"/>
                </a:lnTo>
                <a:lnTo>
                  <a:pt x="58674" y="642245"/>
                </a:lnTo>
                <a:lnTo>
                  <a:pt x="59413" y="640614"/>
                </a:lnTo>
                <a:lnTo>
                  <a:pt x="62001" y="639365"/>
                </a:lnTo>
                <a:lnTo>
                  <a:pt x="63109" y="637954"/>
                </a:lnTo>
                <a:lnTo>
                  <a:pt x="67839" y="634486"/>
                </a:lnTo>
                <a:lnTo>
                  <a:pt x="69315" y="633752"/>
                </a:lnTo>
                <a:lnTo>
                  <a:pt x="70129" y="635001"/>
                </a:lnTo>
                <a:lnTo>
                  <a:pt x="70202" y="637807"/>
                </a:lnTo>
                <a:lnTo>
                  <a:pt x="71313" y="639438"/>
                </a:lnTo>
                <a:lnTo>
                  <a:pt x="71977" y="638924"/>
                </a:lnTo>
                <a:lnTo>
                  <a:pt x="71313" y="636411"/>
                </a:lnTo>
                <a:lnTo>
                  <a:pt x="71313" y="633443"/>
                </a:lnTo>
                <a:lnTo>
                  <a:pt x="73235" y="632635"/>
                </a:lnTo>
                <a:lnTo>
                  <a:pt x="75525" y="632635"/>
                </a:lnTo>
                <a:lnTo>
                  <a:pt x="73678" y="632047"/>
                </a:lnTo>
                <a:lnTo>
                  <a:pt x="71313" y="632047"/>
                </a:lnTo>
                <a:lnTo>
                  <a:pt x="69911" y="632488"/>
                </a:lnTo>
                <a:lnTo>
                  <a:pt x="68947" y="631312"/>
                </a:lnTo>
                <a:lnTo>
                  <a:pt x="69465" y="629975"/>
                </a:lnTo>
                <a:lnTo>
                  <a:pt x="71532" y="629167"/>
                </a:lnTo>
                <a:lnTo>
                  <a:pt x="73604" y="627683"/>
                </a:lnTo>
                <a:lnTo>
                  <a:pt x="75154" y="625096"/>
                </a:lnTo>
                <a:lnTo>
                  <a:pt x="74637" y="623612"/>
                </a:lnTo>
                <a:lnTo>
                  <a:pt x="73971" y="623994"/>
                </a:lnTo>
                <a:lnTo>
                  <a:pt x="73457" y="625758"/>
                </a:lnTo>
                <a:lnTo>
                  <a:pt x="71756" y="627315"/>
                </a:lnTo>
                <a:lnTo>
                  <a:pt x="69688" y="627462"/>
                </a:lnTo>
                <a:lnTo>
                  <a:pt x="67769" y="630048"/>
                </a:lnTo>
                <a:lnTo>
                  <a:pt x="64884" y="632194"/>
                </a:lnTo>
                <a:lnTo>
                  <a:pt x="62003" y="633223"/>
                </a:lnTo>
                <a:lnTo>
                  <a:pt x="60598" y="631444"/>
                </a:lnTo>
                <a:lnTo>
                  <a:pt x="61040" y="630489"/>
                </a:lnTo>
                <a:lnTo>
                  <a:pt x="62668" y="630048"/>
                </a:lnTo>
                <a:lnTo>
                  <a:pt x="61115" y="629681"/>
                </a:lnTo>
                <a:lnTo>
                  <a:pt x="58233" y="630710"/>
                </a:lnTo>
                <a:lnTo>
                  <a:pt x="57199" y="629754"/>
                </a:lnTo>
                <a:lnTo>
                  <a:pt x="57644" y="628799"/>
                </a:lnTo>
                <a:lnTo>
                  <a:pt x="60154" y="627095"/>
                </a:lnTo>
                <a:lnTo>
                  <a:pt x="61853" y="626272"/>
                </a:lnTo>
                <a:lnTo>
                  <a:pt x="63556" y="626581"/>
                </a:lnTo>
                <a:lnTo>
                  <a:pt x="64222" y="625758"/>
                </a:lnTo>
                <a:lnTo>
                  <a:pt x="64292" y="624802"/>
                </a:lnTo>
                <a:lnTo>
                  <a:pt x="63111" y="623921"/>
                </a:lnTo>
                <a:lnTo>
                  <a:pt x="63479" y="623098"/>
                </a:lnTo>
                <a:lnTo>
                  <a:pt x="64439" y="622216"/>
                </a:lnTo>
                <a:lnTo>
                  <a:pt x="63625" y="621408"/>
                </a:lnTo>
                <a:lnTo>
                  <a:pt x="62001" y="622290"/>
                </a:lnTo>
                <a:lnTo>
                  <a:pt x="61039" y="622290"/>
                </a:lnTo>
                <a:lnTo>
                  <a:pt x="60303" y="620659"/>
                </a:lnTo>
                <a:lnTo>
                  <a:pt x="60004" y="616382"/>
                </a:lnTo>
                <a:lnTo>
                  <a:pt x="59045" y="614972"/>
                </a:lnTo>
                <a:lnTo>
                  <a:pt x="58896" y="613355"/>
                </a:lnTo>
                <a:lnTo>
                  <a:pt x="59637" y="611871"/>
                </a:lnTo>
                <a:lnTo>
                  <a:pt x="62223" y="612092"/>
                </a:lnTo>
                <a:lnTo>
                  <a:pt x="64145" y="612973"/>
                </a:lnTo>
                <a:lnTo>
                  <a:pt x="66658" y="612826"/>
                </a:lnTo>
                <a:lnTo>
                  <a:pt x="68874" y="613943"/>
                </a:lnTo>
                <a:lnTo>
                  <a:pt x="68135" y="612826"/>
                </a:lnTo>
                <a:lnTo>
                  <a:pt x="66507" y="612312"/>
                </a:lnTo>
                <a:lnTo>
                  <a:pt x="64587" y="612312"/>
                </a:lnTo>
                <a:lnTo>
                  <a:pt x="63183" y="610828"/>
                </a:lnTo>
                <a:lnTo>
                  <a:pt x="61481" y="609505"/>
                </a:lnTo>
                <a:lnTo>
                  <a:pt x="61406" y="608550"/>
                </a:lnTo>
                <a:lnTo>
                  <a:pt x="62667" y="606478"/>
                </a:lnTo>
                <a:lnTo>
                  <a:pt x="63775" y="606037"/>
                </a:lnTo>
                <a:lnTo>
                  <a:pt x="64734" y="604186"/>
                </a:lnTo>
                <a:lnTo>
                  <a:pt x="64586" y="602040"/>
                </a:lnTo>
                <a:lnTo>
                  <a:pt x="63773" y="602261"/>
                </a:lnTo>
                <a:lnTo>
                  <a:pt x="61925" y="604480"/>
                </a:lnTo>
                <a:lnTo>
                  <a:pt x="60151" y="605729"/>
                </a:lnTo>
                <a:lnTo>
                  <a:pt x="57048" y="606699"/>
                </a:lnTo>
                <a:lnTo>
                  <a:pt x="55494" y="608330"/>
                </a:lnTo>
                <a:lnTo>
                  <a:pt x="55126" y="609873"/>
                </a:lnTo>
                <a:lnTo>
                  <a:pt x="53944" y="609579"/>
                </a:lnTo>
                <a:lnTo>
                  <a:pt x="52464" y="606625"/>
                </a:lnTo>
                <a:lnTo>
                  <a:pt x="51577" y="603598"/>
                </a:lnTo>
                <a:lnTo>
                  <a:pt x="52021" y="598352"/>
                </a:lnTo>
                <a:lnTo>
                  <a:pt x="52761" y="595016"/>
                </a:lnTo>
                <a:lnTo>
                  <a:pt x="52463" y="593694"/>
                </a:lnTo>
                <a:lnTo>
                  <a:pt x="50689" y="593473"/>
                </a:lnTo>
                <a:lnTo>
                  <a:pt x="50619" y="590593"/>
                </a:lnTo>
                <a:lnTo>
                  <a:pt x="52094" y="589623"/>
                </a:lnTo>
                <a:lnTo>
                  <a:pt x="53057" y="590505"/>
                </a:lnTo>
                <a:lnTo>
                  <a:pt x="54167" y="590961"/>
                </a:lnTo>
                <a:lnTo>
                  <a:pt x="53722" y="588815"/>
                </a:lnTo>
                <a:lnTo>
                  <a:pt x="55715" y="587184"/>
                </a:lnTo>
                <a:lnTo>
                  <a:pt x="56749" y="584451"/>
                </a:lnTo>
                <a:lnTo>
                  <a:pt x="58375" y="584084"/>
                </a:lnTo>
                <a:lnTo>
                  <a:pt x="60593" y="584451"/>
                </a:lnTo>
                <a:lnTo>
                  <a:pt x="61701" y="583496"/>
                </a:lnTo>
                <a:lnTo>
                  <a:pt x="60370" y="583349"/>
                </a:lnTo>
                <a:lnTo>
                  <a:pt x="60148" y="582688"/>
                </a:lnTo>
                <a:lnTo>
                  <a:pt x="62955" y="579499"/>
                </a:lnTo>
                <a:lnTo>
                  <a:pt x="64066" y="577721"/>
                </a:lnTo>
                <a:lnTo>
                  <a:pt x="66875" y="576104"/>
                </a:lnTo>
                <a:lnTo>
                  <a:pt x="67099" y="575135"/>
                </a:lnTo>
                <a:lnTo>
                  <a:pt x="65767" y="574841"/>
                </a:lnTo>
                <a:lnTo>
                  <a:pt x="65396" y="573812"/>
                </a:lnTo>
                <a:lnTo>
                  <a:pt x="62883" y="575884"/>
                </a:lnTo>
                <a:lnTo>
                  <a:pt x="62514" y="578103"/>
                </a:lnTo>
                <a:lnTo>
                  <a:pt x="59117" y="581938"/>
                </a:lnTo>
                <a:lnTo>
                  <a:pt x="58451" y="581938"/>
                </a:lnTo>
                <a:lnTo>
                  <a:pt x="58671" y="580527"/>
                </a:lnTo>
                <a:lnTo>
                  <a:pt x="60815" y="577647"/>
                </a:lnTo>
                <a:lnTo>
                  <a:pt x="61187" y="574326"/>
                </a:lnTo>
                <a:lnTo>
                  <a:pt x="63845" y="569301"/>
                </a:lnTo>
                <a:lnTo>
                  <a:pt x="64808" y="567082"/>
                </a:lnTo>
                <a:lnTo>
                  <a:pt x="64235" y="566788"/>
                </a:lnTo>
                <a:lnTo>
                  <a:pt x="64352" y="566171"/>
                </a:lnTo>
                <a:lnTo>
                  <a:pt x="64352" y="564569"/>
                </a:lnTo>
                <a:lnTo>
                  <a:pt x="65055" y="564231"/>
                </a:lnTo>
                <a:lnTo>
                  <a:pt x="64981" y="563276"/>
                </a:lnTo>
                <a:lnTo>
                  <a:pt x="65425" y="562453"/>
                </a:lnTo>
                <a:lnTo>
                  <a:pt x="64981" y="561351"/>
                </a:lnTo>
                <a:lnTo>
                  <a:pt x="63907" y="560822"/>
                </a:lnTo>
                <a:lnTo>
                  <a:pt x="63795" y="558779"/>
                </a:lnTo>
                <a:lnTo>
                  <a:pt x="62761" y="556781"/>
                </a:lnTo>
                <a:lnTo>
                  <a:pt x="60574" y="555267"/>
                </a:lnTo>
                <a:lnTo>
                  <a:pt x="59243" y="554268"/>
                </a:lnTo>
                <a:lnTo>
                  <a:pt x="58798" y="552887"/>
                </a:lnTo>
                <a:lnTo>
                  <a:pt x="56873" y="550301"/>
                </a:lnTo>
                <a:lnTo>
                  <a:pt x="55464" y="549742"/>
                </a:lnTo>
                <a:lnTo>
                  <a:pt x="53727" y="549698"/>
                </a:lnTo>
                <a:lnTo>
                  <a:pt x="53688" y="548963"/>
                </a:lnTo>
                <a:lnTo>
                  <a:pt x="54354" y="547964"/>
                </a:lnTo>
                <a:lnTo>
                  <a:pt x="54097" y="546480"/>
                </a:lnTo>
                <a:lnTo>
                  <a:pt x="53171" y="545613"/>
                </a:lnTo>
                <a:lnTo>
                  <a:pt x="52726" y="544437"/>
                </a:lnTo>
                <a:lnTo>
                  <a:pt x="53872" y="543438"/>
                </a:lnTo>
                <a:lnTo>
                  <a:pt x="54575" y="543174"/>
                </a:lnTo>
                <a:lnTo>
                  <a:pt x="54317" y="542277"/>
                </a:lnTo>
                <a:lnTo>
                  <a:pt x="53131" y="541498"/>
                </a:lnTo>
                <a:lnTo>
                  <a:pt x="52060" y="541469"/>
                </a:lnTo>
                <a:lnTo>
                  <a:pt x="52060" y="540279"/>
                </a:lnTo>
                <a:lnTo>
                  <a:pt x="53727" y="539133"/>
                </a:lnTo>
                <a:lnTo>
                  <a:pt x="53359" y="531624"/>
                </a:lnTo>
                <a:lnTo>
                  <a:pt x="53434" y="524379"/>
                </a:lnTo>
                <a:lnTo>
                  <a:pt x="54175" y="518472"/>
                </a:lnTo>
                <a:lnTo>
                  <a:pt x="53581" y="516694"/>
                </a:lnTo>
                <a:lnTo>
                  <a:pt x="53358" y="514857"/>
                </a:lnTo>
                <a:lnTo>
                  <a:pt x="54320" y="512932"/>
                </a:lnTo>
                <a:lnTo>
                  <a:pt x="54026" y="511080"/>
                </a:lnTo>
                <a:lnTo>
                  <a:pt x="53067" y="509449"/>
                </a:lnTo>
                <a:lnTo>
                  <a:pt x="52695" y="505761"/>
                </a:lnTo>
                <a:lnTo>
                  <a:pt x="50403" y="503175"/>
                </a:lnTo>
                <a:lnTo>
                  <a:pt x="49664" y="499398"/>
                </a:lnTo>
                <a:lnTo>
                  <a:pt x="50181" y="497635"/>
                </a:lnTo>
                <a:lnTo>
                  <a:pt x="48037" y="491728"/>
                </a:lnTo>
                <a:lnTo>
                  <a:pt x="48482" y="490317"/>
                </a:lnTo>
                <a:lnTo>
                  <a:pt x="50032" y="487584"/>
                </a:lnTo>
                <a:lnTo>
                  <a:pt x="49515" y="486026"/>
                </a:lnTo>
                <a:lnTo>
                  <a:pt x="49440" y="484101"/>
                </a:lnTo>
                <a:lnTo>
                  <a:pt x="47299" y="482411"/>
                </a:lnTo>
                <a:lnTo>
                  <a:pt x="44193" y="482631"/>
                </a:lnTo>
                <a:lnTo>
                  <a:pt x="40645" y="483660"/>
                </a:lnTo>
                <a:lnTo>
                  <a:pt x="39834" y="484175"/>
                </a:lnTo>
                <a:lnTo>
                  <a:pt x="36137" y="485365"/>
                </a:lnTo>
                <a:lnTo>
                  <a:pt x="33846" y="487657"/>
                </a:lnTo>
                <a:lnTo>
                  <a:pt x="30965" y="491948"/>
                </a:lnTo>
                <a:lnTo>
                  <a:pt x="28528" y="493270"/>
                </a:lnTo>
                <a:lnTo>
                  <a:pt x="25126" y="493711"/>
                </a:lnTo>
                <a:lnTo>
                  <a:pt x="21210" y="494373"/>
                </a:lnTo>
                <a:lnTo>
                  <a:pt x="20471" y="494534"/>
                </a:lnTo>
                <a:lnTo>
                  <a:pt x="20546" y="492903"/>
                </a:lnTo>
                <a:lnTo>
                  <a:pt x="22390" y="490170"/>
                </a:lnTo>
                <a:lnTo>
                  <a:pt x="21357" y="487510"/>
                </a:lnTo>
                <a:lnTo>
                  <a:pt x="18402" y="475754"/>
                </a:lnTo>
                <a:lnTo>
                  <a:pt x="16554" y="470435"/>
                </a:lnTo>
                <a:lnTo>
                  <a:pt x="15742" y="467922"/>
                </a:lnTo>
                <a:lnTo>
                  <a:pt x="17886" y="463411"/>
                </a:lnTo>
                <a:lnTo>
                  <a:pt x="12786" y="462750"/>
                </a:lnTo>
                <a:lnTo>
                  <a:pt x="8868" y="464895"/>
                </a:lnTo>
                <a:lnTo>
                  <a:pt x="6724" y="463778"/>
                </a:lnTo>
                <a:lnTo>
                  <a:pt x="0" y="463705"/>
                </a:lnTo>
                <a:lnTo>
                  <a:pt x="118859" y="246856"/>
                </a:lnTo>
                <a:lnTo>
                  <a:pt x="119346" y="248193"/>
                </a:lnTo>
                <a:lnTo>
                  <a:pt x="120536" y="248193"/>
                </a:lnTo>
                <a:lnTo>
                  <a:pt x="126305" y="252396"/>
                </a:lnTo>
                <a:lnTo>
                  <a:pt x="128077" y="252469"/>
                </a:lnTo>
                <a:lnTo>
                  <a:pt x="129924" y="254100"/>
                </a:lnTo>
                <a:lnTo>
                  <a:pt x="130663" y="255570"/>
                </a:lnTo>
                <a:lnTo>
                  <a:pt x="131478" y="255496"/>
                </a:lnTo>
                <a:lnTo>
                  <a:pt x="133473" y="257054"/>
                </a:lnTo>
                <a:lnTo>
                  <a:pt x="133473" y="258832"/>
                </a:lnTo>
                <a:lnTo>
                  <a:pt x="135765" y="261271"/>
                </a:lnTo>
                <a:lnTo>
                  <a:pt x="135323" y="262447"/>
                </a:lnTo>
                <a:lnTo>
                  <a:pt x="135617" y="263108"/>
                </a:lnTo>
                <a:lnTo>
                  <a:pt x="134658" y="265400"/>
                </a:lnTo>
                <a:lnTo>
                  <a:pt x="135472" y="267546"/>
                </a:lnTo>
                <a:lnTo>
                  <a:pt x="136431" y="267987"/>
                </a:lnTo>
                <a:lnTo>
                  <a:pt x="137169" y="267031"/>
                </a:lnTo>
                <a:lnTo>
                  <a:pt x="137761" y="267399"/>
                </a:lnTo>
                <a:lnTo>
                  <a:pt x="137836" y="270573"/>
                </a:lnTo>
                <a:lnTo>
                  <a:pt x="138575" y="273615"/>
                </a:lnTo>
                <a:lnTo>
                  <a:pt x="141975" y="277156"/>
                </a:lnTo>
                <a:lnTo>
                  <a:pt x="143749" y="278552"/>
                </a:lnTo>
                <a:lnTo>
                  <a:pt x="144488" y="277964"/>
                </a:lnTo>
                <a:lnTo>
                  <a:pt x="145818" y="278772"/>
                </a:lnTo>
                <a:lnTo>
                  <a:pt x="146115" y="280477"/>
                </a:lnTo>
                <a:lnTo>
                  <a:pt x="147445" y="281138"/>
                </a:lnTo>
                <a:lnTo>
                  <a:pt x="147962" y="280991"/>
                </a:lnTo>
                <a:lnTo>
                  <a:pt x="150106" y="284107"/>
                </a:lnTo>
                <a:lnTo>
                  <a:pt x="150326" y="286766"/>
                </a:lnTo>
                <a:lnTo>
                  <a:pt x="151512" y="287281"/>
                </a:lnTo>
                <a:lnTo>
                  <a:pt x="152397" y="288897"/>
                </a:lnTo>
                <a:lnTo>
                  <a:pt x="153875" y="288985"/>
                </a:lnTo>
                <a:lnTo>
                  <a:pt x="156169" y="292086"/>
                </a:lnTo>
                <a:lnTo>
                  <a:pt x="156169" y="293408"/>
                </a:lnTo>
                <a:lnTo>
                  <a:pt x="157202" y="293923"/>
                </a:lnTo>
                <a:lnTo>
                  <a:pt x="156830" y="295480"/>
                </a:lnTo>
                <a:lnTo>
                  <a:pt x="154838" y="297846"/>
                </a:lnTo>
                <a:lnTo>
                  <a:pt x="153578" y="299698"/>
                </a:lnTo>
                <a:lnTo>
                  <a:pt x="157868" y="295995"/>
                </a:lnTo>
                <a:lnTo>
                  <a:pt x="159421" y="295186"/>
                </a:lnTo>
                <a:lnTo>
                  <a:pt x="160379" y="295554"/>
                </a:lnTo>
                <a:lnTo>
                  <a:pt x="160899" y="292821"/>
                </a:lnTo>
                <a:lnTo>
                  <a:pt x="160530" y="287134"/>
                </a:lnTo>
                <a:lnTo>
                  <a:pt x="160752" y="283798"/>
                </a:lnTo>
                <a:lnTo>
                  <a:pt x="161860" y="281888"/>
                </a:lnTo>
                <a:lnTo>
                  <a:pt x="165259" y="280771"/>
                </a:lnTo>
                <a:lnTo>
                  <a:pt x="167920" y="279301"/>
                </a:lnTo>
                <a:lnTo>
                  <a:pt x="169549" y="277817"/>
                </a:lnTo>
                <a:lnTo>
                  <a:pt x="171468" y="277303"/>
                </a:lnTo>
                <a:lnTo>
                  <a:pt x="172427" y="275966"/>
                </a:lnTo>
                <a:lnTo>
                  <a:pt x="173832" y="275745"/>
                </a:lnTo>
                <a:lnTo>
                  <a:pt x="175310" y="275011"/>
                </a:lnTo>
                <a:lnTo>
                  <a:pt x="177675" y="275011"/>
                </a:lnTo>
                <a:lnTo>
                  <a:pt x="178192" y="275305"/>
                </a:lnTo>
                <a:lnTo>
                  <a:pt x="180265" y="275305"/>
                </a:lnTo>
                <a:lnTo>
                  <a:pt x="181150" y="276039"/>
                </a:lnTo>
                <a:lnTo>
                  <a:pt x="183738" y="273159"/>
                </a:lnTo>
                <a:lnTo>
                  <a:pt x="184696" y="270940"/>
                </a:lnTo>
                <a:lnTo>
                  <a:pt x="186027" y="270720"/>
                </a:lnTo>
                <a:lnTo>
                  <a:pt x="187801" y="271161"/>
                </a:lnTo>
                <a:lnTo>
                  <a:pt x="188909" y="270426"/>
                </a:lnTo>
                <a:lnTo>
                  <a:pt x="188615" y="269618"/>
                </a:lnTo>
                <a:lnTo>
                  <a:pt x="190092" y="269544"/>
                </a:lnTo>
                <a:lnTo>
                  <a:pt x="191051" y="270646"/>
                </a:lnTo>
                <a:lnTo>
                  <a:pt x="196891" y="270132"/>
                </a:lnTo>
                <a:lnTo>
                  <a:pt x="201695" y="268589"/>
                </a:lnTo>
                <a:lnTo>
                  <a:pt x="203467" y="267399"/>
                </a:lnTo>
                <a:lnTo>
                  <a:pt x="204426" y="267325"/>
                </a:lnTo>
                <a:lnTo>
                  <a:pt x="205464" y="268957"/>
                </a:lnTo>
                <a:lnTo>
                  <a:pt x="206795" y="268207"/>
                </a:lnTo>
                <a:lnTo>
                  <a:pt x="207531" y="266150"/>
                </a:lnTo>
                <a:lnTo>
                  <a:pt x="210932" y="264666"/>
                </a:lnTo>
                <a:lnTo>
                  <a:pt x="213076" y="264666"/>
                </a:lnTo>
                <a:lnTo>
                  <a:pt x="213666" y="265474"/>
                </a:lnTo>
                <a:lnTo>
                  <a:pt x="214704" y="265474"/>
                </a:lnTo>
                <a:lnTo>
                  <a:pt x="215218" y="266591"/>
                </a:lnTo>
                <a:lnTo>
                  <a:pt x="216920" y="266223"/>
                </a:lnTo>
                <a:lnTo>
                  <a:pt x="216992" y="264813"/>
                </a:lnTo>
                <a:lnTo>
                  <a:pt x="217657" y="263784"/>
                </a:lnTo>
                <a:lnTo>
                  <a:pt x="219134" y="264666"/>
                </a:lnTo>
                <a:lnTo>
                  <a:pt x="219134" y="266591"/>
                </a:lnTo>
                <a:lnTo>
                  <a:pt x="220169" y="267546"/>
                </a:lnTo>
                <a:lnTo>
                  <a:pt x="219358" y="268501"/>
                </a:lnTo>
                <a:lnTo>
                  <a:pt x="218395" y="268501"/>
                </a:lnTo>
                <a:lnTo>
                  <a:pt x="217878" y="270426"/>
                </a:lnTo>
                <a:lnTo>
                  <a:pt x="213297" y="271690"/>
                </a:lnTo>
                <a:lnTo>
                  <a:pt x="209305" y="272865"/>
                </a:lnTo>
                <a:lnTo>
                  <a:pt x="207974" y="274643"/>
                </a:lnTo>
                <a:lnTo>
                  <a:pt x="205536" y="275305"/>
                </a:lnTo>
                <a:lnTo>
                  <a:pt x="203912" y="275084"/>
                </a:lnTo>
                <a:lnTo>
                  <a:pt x="202432" y="276186"/>
                </a:lnTo>
                <a:lnTo>
                  <a:pt x="201398" y="276186"/>
                </a:lnTo>
                <a:lnTo>
                  <a:pt x="200659" y="274790"/>
                </a:lnTo>
                <a:lnTo>
                  <a:pt x="197480" y="276274"/>
                </a:lnTo>
                <a:lnTo>
                  <a:pt x="194375" y="276128"/>
                </a:lnTo>
                <a:lnTo>
                  <a:pt x="193787" y="276862"/>
                </a:lnTo>
                <a:lnTo>
                  <a:pt x="190164" y="276568"/>
                </a:lnTo>
                <a:lnTo>
                  <a:pt x="187948" y="277450"/>
                </a:lnTo>
                <a:lnTo>
                  <a:pt x="186397" y="279816"/>
                </a:lnTo>
                <a:lnTo>
                  <a:pt x="181666" y="281888"/>
                </a:lnTo>
                <a:lnTo>
                  <a:pt x="181372" y="280991"/>
                </a:lnTo>
                <a:lnTo>
                  <a:pt x="178930" y="282769"/>
                </a:lnTo>
                <a:lnTo>
                  <a:pt x="178561" y="284254"/>
                </a:lnTo>
                <a:lnTo>
                  <a:pt x="177008" y="284988"/>
                </a:lnTo>
                <a:lnTo>
                  <a:pt x="175975" y="283960"/>
                </a:lnTo>
                <a:lnTo>
                  <a:pt x="174052" y="285576"/>
                </a:lnTo>
                <a:lnTo>
                  <a:pt x="172799" y="287575"/>
                </a:lnTo>
                <a:lnTo>
                  <a:pt x="171393" y="287648"/>
                </a:lnTo>
                <a:lnTo>
                  <a:pt x="170358" y="289353"/>
                </a:lnTo>
                <a:lnTo>
                  <a:pt x="172132" y="291645"/>
                </a:lnTo>
                <a:lnTo>
                  <a:pt x="174129" y="292674"/>
                </a:lnTo>
                <a:lnTo>
                  <a:pt x="172083" y="290308"/>
                </a:lnTo>
                <a:lnTo>
                  <a:pt x="172380" y="289573"/>
                </a:lnTo>
                <a:lnTo>
                  <a:pt x="174302" y="290161"/>
                </a:lnTo>
                <a:lnTo>
                  <a:pt x="175340" y="289426"/>
                </a:lnTo>
                <a:lnTo>
                  <a:pt x="177116" y="290014"/>
                </a:lnTo>
                <a:lnTo>
                  <a:pt x="176377" y="288236"/>
                </a:lnTo>
                <a:lnTo>
                  <a:pt x="178890" y="285576"/>
                </a:lnTo>
                <a:lnTo>
                  <a:pt x="182296" y="284680"/>
                </a:lnTo>
                <a:lnTo>
                  <a:pt x="184221" y="284680"/>
                </a:lnTo>
                <a:lnTo>
                  <a:pt x="189549" y="281271"/>
                </a:lnTo>
                <a:lnTo>
                  <a:pt x="189995" y="279654"/>
                </a:lnTo>
                <a:lnTo>
                  <a:pt x="191624" y="279199"/>
                </a:lnTo>
                <a:lnTo>
                  <a:pt x="192959" y="280683"/>
                </a:lnTo>
                <a:lnTo>
                  <a:pt x="194286" y="279654"/>
                </a:lnTo>
                <a:lnTo>
                  <a:pt x="195768" y="279346"/>
                </a:lnTo>
                <a:lnTo>
                  <a:pt x="196065" y="280242"/>
                </a:lnTo>
                <a:lnTo>
                  <a:pt x="199173" y="278170"/>
                </a:lnTo>
                <a:lnTo>
                  <a:pt x="199914" y="279346"/>
                </a:lnTo>
                <a:lnTo>
                  <a:pt x="197396" y="282608"/>
                </a:lnTo>
                <a:lnTo>
                  <a:pt x="197693" y="284239"/>
                </a:lnTo>
                <a:lnTo>
                  <a:pt x="199914" y="280683"/>
                </a:lnTo>
                <a:lnTo>
                  <a:pt x="203170" y="279948"/>
                </a:lnTo>
                <a:lnTo>
                  <a:pt x="209089" y="275510"/>
                </a:lnTo>
                <a:lnTo>
                  <a:pt x="212198" y="275510"/>
                </a:lnTo>
                <a:lnTo>
                  <a:pt x="214566" y="274026"/>
                </a:lnTo>
                <a:lnTo>
                  <a:pt x="218272" y="273879"/>
                </a:lnTo>
                <a:lnTo>
                  <a:pt x="220045" y="272836"/>
                </a:lnTo>
                <a:lnTo>
                  <a:pt x="221823" y="272836"/>
                </a:lnTo>
                <a:lnTo>
                  <a:pt x="221228" y="274908"/>
                </a:lnTo>
                <a:lnTo>
                  <a:pt x="218564" y="275804"/>
                </a:lnTo>
                <a:lnTo>
                  <a:pt x="218564" y="277435"/>
                </a:lnTo>
                <a:lnTo>
                  <a:pt x="220192" y="278611"/>
                </a:lnTo>
                <a:lnTo>
                  <a:pt x="222709" y="275804"/>
                </a:lnTo>
                <a:lnTo>
                  <a:pt x="227445" y="273585"/>
                </a:lnTo>
                <a:lnTo>
                  <a:pt x="228480" y="273732"/>
                </a:lnTo>
                <a:lnTo>
                  <a:pt x="228333" y="272395"/>
                </a:lnTo>
                <a:lnTo>
                  <a:pt x="230258" y="270911"/>
                </a:lnTo>
                <a:lnTo>
                  <a:pt x="231886" y="271660"/>
                </a:lnTo>
                <a:lnTo>
                  <a:pt x="232035" y="270029"/>
                </a:lnTo>
                <a:lnTo>
                  <a:pt x="232625" y="268839"/>
                </a:lnTo>
                <a:lnTo>
                  <a:pt x="233958" y="270176"/>
                </a:lnTo>
                <a:lnTo>
                  <a:pt x="235586" y="270617"/>
                </a:lnTo>
                <a:lnTo>
                  <a:pt x="236030" y="267516"/>
                </a:lnTo>
                <a:lnTo>
                  <a:pt x="235141" y="265283"/>
                </a:lnTo>
                <a:lnTo>
                  <a:pt x="236177" y="264107"/>
                </a:lnTo>
                <a:lnTo>
                  <a:pt x="234994" y="262770"/>
                </a:lnTo>
                <a:lnTo>
                  <a:pt x="236772" y="260110"/>
                </a:lnTo>
                <a:lnTo>
                  <a:pt x="239732" y="258920"/>
                </a:lnTo>
                <a:lnTo>
                  <a:pt x="239732" y="261580"/>
                </a:lnTo>
                <a:lnTo>
                  <a:pt x="240322" y="269427"/>
                </a:lnTo>
                <a:lnTo>
                  <a:pt x="239140" y="271660"/>
                </a:lnTo>
                <a:lnTo>
                  <a:pt x="239438" y="278023"/>
                </a:lnTo>
                <a:lnTo>
                  <a:pt x="237660" y="281726"/>
                </a:lnTo>
                <a:lnTo>
                  <a:pt x="237511" y="290896"/>
                </a:lnTo>
                <a:lnTo>
                  <a:pt x="238397" y="293408"/>
                </a:lnTo>
                <a:lnTo>
                  <a:pt x="240618" y="294158"/>
                </a:lnTo>
                <a:lnTo>
                  <a:pt x="241949" y="297111"/>
                </a:lnTo>
                <a:lnTo>
                  <a:pt x="245207" y="295348"/>
                </a:lnTo>
                <a:lnTo>
                  <a:pt x="244169" y="293864"/>
                </a:lnTo>
                <a:lnTo>
                  <a:pt x="242247" y="293864"/>
                </a:lnTo>
                <a:lnTo>
                  <a:pt x="241652" y="292527"/>
                </a:lnTo>
                <a:lnTo>
                  <a:pt x="243579" y="291336"/>
                </a:lnTo>
                <a:lnTo>
                  <a:pt x="245502" y="292086"/>
                </a:lnTo>
                <a:lnTo>
                  <a:pt x="246093" y="289867"/>
                </a:lnTo>
                <a:lnTo>
                  <a:pt x="244912" y="289411"/>
                </a:lnTo>
                <a:lnTo>
                  <a:pt x="246979" y="287648"/>
                </a:lnTo>
                <a:lnTo>
                  <a:pt x="249645" y="287795"/>
                </a:lnTo>
                <a:lnTo>
                  <a:pt x="249942" y="289411"/>
                </a:lnTo>
                <a:lnTo>
                  <a:pt x="251570" y="287927"/>
                </a:lnTo>
                <a:lnTo>
                  <a:pt x="249499" y="284092"/>
                </a:lnTo>
                <a:lnTo>
                  <a:pt x="251421" y="284386"/>
                </a:lnTo>
                <a:lnTo>
                  <a:pt x="255273" y="282020"/>
                </a:lnTo>
                <a:lnTo>
                  <a:pt x="255273" y="280389"/>
                </a:lnTo>
                <a:lnTo>
                  <a:pt x="257639" y="279801"/>
                </a:lnTo>
                <a:lnTo>
                  <a:pt x="258081" y="282182"/>
                </a:lnTo>
                <a:lnTo>
                  <a:pt x="258009" y="283651"/>
                </a:lnTo>
                <a:lnTo>
                  <a:pt x="256087" y="285503"/>
                </a:lnTo>
                <a:lnTo>
                  <a:pt x="256344" y="286590"/>
                </a:lnTo>
                <a:lnTo>
                  <a:pt x="254347" y="288265"/>
                </a:lnTo>
                <a:lnTo>
                  <a:pt x="254090" y="289485"/>
                </a:lnTo>
                <a:lnTo>
                  <a:pt x="254867" y="290308"/>
                </a:lnTo>
                <a:lnTo>
                  <a:pt x="256385" y="289852"/>
                </a:lnTo>
                <a:lnTo>
                  <a:pt x="256902" y="290969"/>
                </a:lnTo>
                <a:lnTo>
                  <a:pt x="256419" y="291777"/>
                </a:lnTo>
                <a:lnTo>
                  <a:pt x="254866" y="292527"/>
                </a:lnTo>
                <a:lnTo>
                  <a:pt x="253051" y="294378"/>
                </a:lnTo>
                <a:lnTo>
                  <a:pt x="251828" y="294202"/>
                </a:lnTo>
                <a:lnTo>
                  <a:pt x="251126" y="295186"/>
                </a:lnTo>
                <a:lnTo>
                  <a:pt x="249643" y="297111"/>
                </a:lnTo>
                <a:lnTo>
                  <a:pt x="250829" y="298302"/>
                </a:lnTo>
                <a:lnTo>
                  <a:pt x="253789" y="298742"/>
                </a:lnTo>
                <a:lnTo>
                  <a:pt x="255417" y="299918"/>
                </a:lnTo>
                <a:lnTo>
                  <a:pt x="257342" y="299786"/>
                </a:lnTo>
                <a:lnTo>
                  <a:pt x="259118" y="298155"/>
                </a:lnTo>
                <a:lnTo>
                  <a:pt x="261190" y="297699"/>
                </a:lnTo>
                <a:lnTo>
                  <a:pt x="263264" y="294011"/>
                </a:lnTo>
                <a:lnTo>
                  <a:pt x="265633" y="291630"/>
                </a:lnTo>
                <a:lnTo>
                  <a:pt x="267853" y="290896"/>
                </a:lnTo>
                <a:lnTo>
                  <a:pt x="269184" y="292086"/>
                </a:lnTo>
                <a:lnTo>
                  <a:pt x="271256" y="292380"/>
                </a:lnTo>
                <a:lnTo>
                  <a:pt x="272884" y="293717"/>
                </a:lnTo>
                <a:lnTo>
                  <a:pt x="274664" y="293864"/>
                </a:lnTo>
                <a:lnTo>
                  <a:pt x="277178" y="295789"/>
                </a:lnTo>
                <a:lnTo>
                  <a:pt x="278953" y="295789"/>
                </a:lnTo>
                <a:lnTo>
                  <a:pt x="278953" y="297714"/>
                </a:lnTo>
                <a:lnTo>
                  <a:pt x="280730" y="302593"/>
                </a:lnTo>
                <a:lnTo>
                  <a:pt x="280730" y="305252"/>
                </a:lnTo>
                <a:lnTo>
                  <a:pt x="283097" y="308808"/>
                </a:lnTo>
                <a:lnTo>
                  <a:pt x="291389" y="313996"/>
                </a:lnTo>
                <a:lnTo>
                  <a:pt x="291980" y="315921"/>
                </a:lnTo>
                <a:lnTo>
                  <a:pt x="294809" y="317287"/>
                </a:lnTo>
                <a:lnTo>
                  <a:pt x="297842" y="320535"/>
                </a:lnTo>
                <a:lnTo>
                  <a:pt x="298875" y="320535"/>
                </a:lnTo>
                <a:lnTo>
                  <a:pt x="300942" y="321945"/>
                </a:lnTo>
                <a:lnTo>
                  <a:pt x="301683" y="323709"/>
                </a:lnTo>
                <a:lnTo>
                  <a:pt x="302939" y="324532"/>
                </a:lnTo>
                <a:lnTo>
                  <a:pt x="303974" y="323562"/>
                </a:lnTo>
                <a:lnTo>
                  <a:pt x="304640" y="324825"/>
                </a:lnTo>
                <a:lnTo>
                  <a:pt x="307668" y="326809"/>
                </a:lnTo>
                <a:lnTo>
                  <a:pt x="309368" y="326809"/>
                </a:lnTo>
                <a:lnTo>
                  <a:pt x="309368" y="328808"/>
                </a:lnTo>
                <a:lnTo>
                  <a:pt x="310773" y="330659"/>
                </a:lnTo>
                <a:lnTo>
                  <a:pt x="311512" y="328808"/>
                </a:lnTo>
                <a:lnTo>
                  <a:pt x="310626" y="327559"/>
                </a:lnTo>
                <a:lnTo>
                  <a:pt x="311068" y="326442"/>
                </a:lnTo>
                <a:lnTo>
                  <a:pt x="309224" y="324899"/>
                </a:lnTo>
                <a:lnTo>
                  <a:pt x="309224" y="323782"/>
                </a:lnTo>
                <a:lnTo>
                  <a:pt x="312176" y="325340"/>
                </a:lnTo>
                <a:lnTo>
                  <a:pt x="312842" y="326897"/>
                </a:lnTo>
                <a:lnTo>
                  <a:pt x="313728" y="326824"/>
                </a:lnTo>
                <a:lnTo>
                  <a:pt x="314319" y="325266"/>
                </a:lnTo>
                <a:lnTo>
                  <a:pt x="315133" y="325046"/>
                </a:lnTo>
                <a:lnTo>
                  <a:pt x="317866" y="327706"/>
                </a:lnTo>
                <a:lnTo>
                  <a:pt x="318309" y="329102"/>
                </a:lnTo>
                <a:lnTo>
                  <a:pt x="319640" y="329704"/>
                </a:lnTo>
                <a:lnTo>
                  <a:pt x="320751" y="332290"/>
                </a:lnTo>
                <a:lnTo>
                  <a:pt x="321784" y="334054"/>
                </a:lnTo>
                <a:lnTo>
                  <a:pt x="322006" y="336567"/>
                </a:lnTo>
                <a:lnTo>
                  <a:pt x="322968" y="338932"/>
                </a:lnTo>
                <a:lnTo>
                  <a:pt x="322006" y="340931"/>
                </a:lnTo>
                <a:lnTo>
                  <a:pt x="321784" y="343223"/>
                </a:lnTo>
                <a:lnTo>
                  <a:pt x="319937" y="345295"/>
                </a:lnTo>
                <a:lnTo>
                  <a:pt x="315427" y="343664"/>
                </a:lnTo>
                <a:lnTo>
                  <a:pt x="312917" y="343444"/>
                </a:lnTo>
                <a:lnTo>
                  <a:pt x="312992" y="344252"/>
                </a:lnTo>
                <a:lnTo>
                  <a:pt x="312106" y="344928"/>
                </a:lnTo>
                <a:lnTo>
                  <a:pt x="309518" y="343885"/>
                </a:lnTo>
                <a:lnTo>
                  <a:pt x="307817" y="343811"/>
                </a:lnTo>
                <a:lnTo>
                  <a:pt x="308334" y="345369"/>
                </a:lnTo>
                <a:lnTo>
                  <a:pt x="306634" y="346544"/>
                </a:lnTo>
                <a:lnTo>
                  <a:pt x="306412" y="348690"/>
                </a:lnTo>
                <a:lnTo>
                  <a:pt x="304268" y="348469"/>
                </a:lnTo>
                <a:lnTo>
                  <a:pt x="302421" y="349131"/>
                </a:lnTo>
                <a:lnTo>
                  <a:pt x="303160" y="350174"/>
                </a:lnTo>
                <a:lnTo>
                  <a:pt x="305155" y="351056"/>
                </a:lnTo>
                <a:lnTo>
                  <a:pt x="305746" y="353348"/>
                </a:lnTo>
                <a:lnTo>
                  <a:pt x="307448" y="354759"/>
                </a:lnTo>
                <a:lnTo>
                  <a:pt x="308704" y="353936"/>
                </a:lnTo>
                <a:lnTo>
                  <a:pt x="311068" y="355861"/>
                </a:lnTo>
                <a:lnTo>
                  <a:pt x="311217" y="357639"/>
                </a:lnTo>
                <a:lnTo>
                  <a:pt x="314026" y="357639"/>
                </a:lnTo>
                <a:lnTo>
                  <a:pt x="317202" y="359564"/>
                </a:lnTo>
                <a:lnTo>
                  <a:pt x="320604" y="359784"/>
                </a:lnTo>
                <a:lnTo>
                  <a:pt x="324889" y="361709"/>
                </a:lnTo>
                <a:lnTo>
                  <a:pt x="327476" y="361856"/>
                </a:lnTo>
                <a:lnTo>
                  <a:pt x="327476" y="360739"/>
                </a:lnTo>
                <a:lnTo>
                  <a:pt x="328511" y="360592"/>
                </a:lnTo>
                <a:lnTo>
                  <a:pt x="330358" y="361621"/>
                </a:lnTo>
                <a:lnTo>
                  <a:pt x="330210" y="363252"/>
                </a:lnTo>
                <a:lnTo>
                  <a:pt x="333166" y="360886"/>
                </a:lnTo>
                <a:lnTo>
                  <a:pt x="334201" y="362077"/>
                </a:lnTo>
                <a:lnTo>
                  <a:pt x="335454" y="361929"/>
                </a:lnTo>
                <a:lnTo>
                  <a:pt x="336861" y="360298"/>
                </a:lnTo>
                <a:lnTo>
                  <a:pt x="337748" y="360372"/>
                </a:lnTo>
                <a:lnTo>
                  <a:pt x="337672" y="361342"/>
                </a:lnTo>
                <a:lnTo>
                  <a:pt x="338780" y="361783"/>
                </a:lnTo>
                <a:lnTo>
                  <a:pt x="342032" y="360078"/>
                </a:lnTo>
                <a:lnTo>
                  <a:pt x="347648" y="358006"/>
                </a:lnTo>
                <a:lnTo>
                  <a:pt x="349351" y="357639"/>
                </a:lnTo>
                <a:lnTo>
                  <a:pt x="349276" y="359564"/>
                </a:lnTo>
                <a:lnTo>
                  <a:pt x="348756" y="360592"/>
                </a:lnTo>
                <a:lnTo>
                  <a:pt x="348756" y="361342"/>
                </a:lnTo>
                <a:lnTo>
                  <a:pt x="349720" y="361415"/>
                </a:lnTo>
                <a:lnTo>
                  <a:pt x="349864" y="363546"/>
                </a:lnTo>
                <a:lnTo>
                  <a:pt x="349571" y="365104"/>
                </a:lnTo>
                <a:lnTo>
                  <a:pt x="350086" y="366206"/>
                </a:lnTo>
                <a:lnTo>
                  <a:pt x="350751" y="366661"/>
                </a:lnTo>
                <a:lnTo>
                  <a:pt x="351934" y="365398"/>
                </a:lnTo>
                <a:lnTo>
                  <a:pt x="353191" y="366500"/>
                </a:lnTo>
                <a:lnTo>
                  <a:pt x="352894" y="368278"/>
                </a:lnTo>
                <a:lnTo>
                  <a:pt x="351564" y="371525"/>
                </a:lnTo>
                <a:lnTo>
                  <a:pt x="352006" y="373671"/>
                </a:lnTo>
                <a:lnTo>
                  <a:pt x="352600" y="374111"/>
                </a:lnTo>
                <a:lnTo>
                  <a:pt x="354077" y="372642"/>
                </a:lnTo>
                <a:lnTo>
                  <a:pt x="354374" y="370129"/>
                </a:lnTo>
                <a:lnTo>
                  <a:pt x="355110" y="368866"/>
                </a:lnTo>
                <a:lnTo>
                  <a:pt x="355702" y="368866"/>
                </a:lnTo>
                <a:lnTo>
                  <a:pt x="355480" y="371599"/>
                </a:lnTo>
                <a:lnTo>
                  <a:pt x="354075" y="374934"/>
                </a:lnTo>
                <a:lnTo>
                  <a:pt x="352599" y="377153"/>
                </a:lnTo>
                <a:lnTo>
                  <a:pt x="352450" y="380768"/>
                </a:lnTo>
                <a:lnTo>
                  <a:pt x="353852" y="382987"/>
                </a:lnTo>
                <a:lnTo>
                  <a:pt x="353927" y="386529"/>
                </a:lnTo>
                <a:lnTo>
                  <a:pt x="353188" y="389041"/>
                </a:lnTo>
                <a:lnTo>
                  <a:pt x="355329" y="390599"/>
                </a:lnTo>
                <a:lnTo>
                  <a:pt x="355329" y="391863"/>
                </a:lnTo>
                <a:lnTo>
                  <a:pt x="354441" y="393552"/>
                </a:lnTo>
                <a:lnTo>
                  <a:pt x="355329" y="394581"/>
                </a:lnTo>
                <a:lnTo>
                  <a:pt x="356437" y="397623"/>
                </a:lnTo>
                <a:lnTo>
                  <a:pt x="356810" y="403971"/>
                </a:lnTo>
                <a:lnTo>
                  <a:pt x="356955" y="397623"/>
                </a:lnTo>
                <a:lnTo>
                  <a:pt x="355847" y="392597"/>
                </a:lnTo>
                <a:lnTo>
                  <a:pt x="356435" y="388160"/>
                </a:lnTo>
                <a:lnTo>
                  <a:pt x="358803" y="383869"/>
                </a:lnTo>
                <a:lnTo>
                  <a:pt x="360207" y="383942"/>
                </a:lnTo>
                <a:lnTo>
                  <a:pt x="360207" y="385794"/>
                </a:lnTo>
                <a:lnTo>
                  <a:pt x="359468" y="386088"/>
                </a:lnTo>
                <a:lnTo>
                  <a:pt x="359174" y="387719"/>
                </a:lnTo>
                <a:lnTo>
                  <a:pt x="359908" y="388233"/>
                </a:lnTo>
                <a:lnTo>
                  <a:pt x="361239" y="387337"/>
                </a:lnTo>
                <a:lnTo>
                  <a:pt x="361759" y="388160"/>
                </a:lnTo>
                <a:lnTo>
                  <a:pt x="362645" y="387204"/>
                </a:lnTo>
                <a:lnTo>
                  <a:pt x="362645" y="385118"/>
                </a:lnTo>
                <a:lnTo>
                  <a:pt x="361459" y="383281"/>
                </a:lnTo>
                <a:lnTo>
                  <a:pt x="361389" y="382091"/>
                </a:lnTo>
                <a:lnTo>
                  <a:pt x="363311" y="381576"/>
                </a:lnTo>
                <a:lnTo>
                  <a:pt x="363827" y="380548"/>
                </a:lnTo>
                <a:lnTo>
                  <a:pt x="361980" y="379064"/>
                </a:lnTo>
                <a:lnTo>
                  <a:pt x="362125" y="377668"/>
                </a:lnTo>
                <a:lnTo>
                  <a:pt x="363088" y="373818"/>
                </a:lnTo>
                <a:lnTo>
                  <a:pt x="364861" y="368645"/>
                </a:lnTo>
                <a:lnTo>
                  <a:pt x="364419" y="366940"/>
                </a:lnTo>
                <a:lnTo>
                  <a:pt x="364419" y="365324"/>
                </a:lnTo>
                <a:lnTo>
                  <a:pt x="365750" y="364281"/>
                </a:lnTo>
                <a:lnTo>
                  <a:pt x="368630" y="363987"/>
                </a:lnTo>
                <a:lnTo>
                  <a:pt x="368776" y="363326"/>
                </a:lnTo>
                <a:lnTo>
                  <a:pt x="369665" y="362135"/>
                </a:lnTo>
                <a:lnTo>
                  <a:pt x="371070" y="361915"/>
                </a:lnTo>
                <a:lnTo>
                  <a:pt x="371957" y="362958"/>
                </a:lnTo>
                <a:lnTo>
                  <a:pt x="373434" y="362297"/>
                </a:lnTo>
                <a:lnTo>
                  <a:pt x="374690" y="360592"/>
                </a:lnTo>
                <a:lnTo>
                  <a:pt x="375653" y="360519"/>
                </a:lnTo>
                <a:lnTo>
                  <a:pt x="375653" y="361915"/>
                </a:lnTo>
                <a:lnTo>
                  <a:pt x="376686" y="361401"/>
                </a:lnTo>
                <a:lnTo>
                  <a:pt x="378902" y="361033"/>
                </a:lnTo>
                <a:lnTo>
                  <a:pt x="379938" y="359035"/>
                </a:lnTo>
                <a:lnTo>
                  <a:pt x="381121" y="359035"/>
                </a:lnTo>
                <a:lnTo>
                  <a:pt x="381787" y="360592"/>
                </a:lnTo>
                <a:lnTo>
                  <a:pt x="382743" y="360813"/>
                </a:lnTo>
                <a:lnTo>
                  <a:pt x="383263" y="363399"/>
                </a:lnTo>
                <a:lnTo>
                  <a:pt x="383188" y="360813"/>
                </a:lnTo>
                <a:lnTo>
                  <a:pt x="382523" y="358594"/>
                </a:lnTo>
                <a:lnTo>
                  <a:pt x="384151" y="355493"/>
                </a:lnTo>
                <a:lnTo>
                  <a:pt x="385556" y="355420"/>
                </a:lnTo>
                <a:lnTo>
                  <a:pt x="386515" y="356155"/>
                </a:lnTo>
                <a:lnTo>
                  <a:pt x="388214" y="356081"/>
                </a:lnTo>
                <a:lnTo>
                  <a:pt x="389325" y="355346"/>
                </a:lnTo>
                <a:lnTo>
                  <a:pt x="390581" y="356302"/>
                </a:lnTo>
                <a:lnTo>
                  <a:pt x="392871" y="353789"/>
                </a:lnTo>
                <a:lnTo>
                  <a:pt x="392135" y="352466"/>
                </a:lnTo>
                <a:lnTo>
                  <a:pt x="393466" y="351056"/>
                </a:lnTo>
                <a:lnTo>
                  <a:pt x="391617" y="350909"/>
                </a:lnTo>
                <a:lnTo>
                  <a:pt x="391394" y="350321"/>
                </a:lnTo>
                <a:lnTo>
                  <a:pt x="389844" y="350394"/>
                </a:lnTo>
                <a:lnTo>
                  <a:pt x="385706" y="351864"/>
                </a:lnTo>
                <a:lnTo>
                  <a:pt x="384520" y="351717"/>
                </a:lnTo>
                <a:lnTo>
                  <a:pt x="383929" y="353127"/>
                </a:lnTo>
                <a:lnTo>
                  <a:pt x="382157" y="353274"/>
                </a:lnTo>
                <a:lnTo>
                  <a:pt x="382157" y="354538"/>
                </a:lnTo>
                <a:lnTo>
                  <a:pt x="381712" y="355567"/>
                </a:lnTo>
                <a:lnTo>
                  <a:pt x="380013" y="353495"/>
                </a:lnTo>
                <a:lnTo>
                  <a:pt x="380233" y="351864"/>
                </a:lnTo>
                <a:lnTo>
                  <a:pt x="379050" y="352834"/>
                </a:lnTo>
                <a:lnTo>
                  <a:pt x="378608" y="354597"/>
                </a:lnTo>
                <a:lnTo>
                  <a:pt x="377206" y="355199"/>
                </a:lnTo>
                <a:lnTo>
                  <a:pt x="375281" y="353936"/>
                </a:lnTo>
                <a:lnTo>
                  <a:pt x="373728" y="353936"/>
                </a:lnTo>
                <a:lnTo>
                  <a:pt x="373434" y="352980"/>
                </a:lnTo>
                <a:lnTo>
                  <a:pt x="372104" y="353348"/>
                </a:lnTo>
                <a:lnTo>
                  <a:pt x="371884" y="354538"/>
                </a:lnTo>
                <a:lnTo>
                  <a:pt x="373289" y="355934"/>
                </a:lnTo>
                <a:lnTo>
                  <a:pt x="373289" y="357110"/>
                </a:lnTo>
                <a:lnTo>
                  <a:pt x="371143" y="357786"/>
                </a:lnTo>
                <a:lnTo>
                  <a:pt x="370552" y="356816"/>
                </a:lnTo>
                <a:lnTo>
                  <a:pt x="367816" y="356448"/>
                </a:lnTo>
                <a:lnTo>
                  <a:pt x="367447" y="355420"/>
                </a:lnTo>
                <a:lnTo>
                  <a:pt x="368704" y="354318"/>
                </a:lnTo>
                <a:lnTo>
                  <a:pt x="369298" y="352466"/>
                </a:lnTo>
                <a:lnTo>
                  <a:pt x="368483" y="352393"/>
                </a:lnTo>
                <a:lnTo>
                  <a:pt x="367302" y="353127"/>
                </a:lnTo>
                <a:lnTo>
                  <a:pt x="365752" y="352319"/>
                </a:lnTo>
                <a:lnTo>
                  <a:pt x="366561" y="350688"/>
                </a:lnTo>
                <a:lnTo>
                  <a:pt x="368410" y="349586"/>
                </a:lnTo>
                <a:lnTo>
                  <a:pt x="370996" y="345883"/>
                </a:lnTo>
                <a:lnTo>
                  <a:pt x="372845" y="345883"/>
                </a:lnTo>
                <a:lnTo>
                  <a:pt x="375061" y="346486"/>
                </a:lnTo>
                <a:lnTo>
                  <a:pt x="382524" y="346177"/>
                </a:lnTo>
                <a:lnTo>
                  <a:pt x="387773" y="344560"/>
                </a:lnTo>
                <a:lnTo>
                  <a:pt x="389178" y="344854"/>
                </a:lnTo>
                <a:lnTo>
                  <a:pt x="391764" y="343973"/>
                </a:lnTo>
                <a:lnTo>
                  <a:pt x="392727" y="345442"/>
                </a:lnTo>
                <a:lnTo>
                  <a:pt x="393980" y="346559"/>
                </a:lnTo>
                <a:lnTo>
                  <a:pt x="394943" y="346632"/>
                </a:lnTo>
                <a:lnTo>
                  <a:pt x="395533" y="348264"/>
                </a:lnTo>
                <a:lnTo>
                  <a:pt x="395166" y="352393"/>
                </a:lnTo>
                <a:lnTo>
                  <a:pt x="394646" y="353730"/>
                </a:lnTo>
                <a:lnTo>
                  <a:pt x="395608" y="354318"/>
                </a:lnTo>
                <a:lnTo>
                  <a:pt x="395313" y="355126"/>
                </a:lnTo>
                <a:lnTo>
                  <a:pt x="393689" y="356155"/>
                </a:lnTo>
                <a:lnTo>
                  <a:pt x="393905" y="356904"/>
                </a:lnTo>
                <a:lnTo>
                  <a:pt x="394646" y="357492"/>
                </a:lnTo>
                <a:lnTo>
                  <a:pt x="395166" y="361489"/>
                </a:lnTo>
                <a:lnTo>
                  <a:pt x="396716" y="361562"/>
                </a:lnTo>
                <a:lnTo>
                  <a:pt x="397973" y="362150"/>
                </a:lnTo>
                <a:lnTo>
                  <a:pt x="397973" y="363179"/>
                </a:lnTo>
                <a:lnTo>
                  <a:pt x="396345" y="364369"/>
                </a:lnTo>
                <a:lnTo>
                  <a:pt x="396198" y="365912"/>
                </a:lnTo>
                <a:lnTo>
                  <a:pt x="395386" y="367249"/>
                </a:lnTo>
                <a:lnTo>
                  <a:pt x="397383" y="367176"/>
                </a:lnTo>
                <a:lnTo>
                  <a:pt x="399228" y="367984"/>
                </a:lnTo>
                <a:lnTo>
                  <a:pt x="399596" y="368719"/>
                </a:lnTo>
                <a:lnTo>
                  <a:pt x="400411" y="368498"/>
                </a:lnTo>
                <a:lnTo>
                  <a:pt x="401812" y="370056"/>
                </a:lnTo>
                <a:lnTo>
                  <a:pt x="403956" y="370129"/>
                </a:lnTo>
                <a:lnTo>
                  <a:pt x="405733" y="369086"/>
                </a:lnTo>
                <a:lnTo>
                  <a:pt x="406469" y="369541"/>
                </a:lnTo>
                <a:lnTo>
                  <a:pt x="406324" y="370937"/>
                </a:lnTo>
                <a:lnTo>
                  <a:pt x="406841" y="371525"/>
                </a:lnTo>
                <a:lnTo>
                  <a:pt x="407801" y="371158"/>
                </a:lnTo>
                <a:lnTo>
                  <a:pt x="408835" y="372422"/>
                </a:lnTo>
                <a:lnTo>
                  <a:pt x="408318" y="373377"/>
                </a:lnTo>
                <a:lnTo>
                  <a:pt x="408318" y="374640"/>
                </a:lnTo>
                <a:lnTo>
                  <a:pt x="409204" y="375008"/>
                </a:lnTo>
                <a:lnTo>
                  <a:pt x="409574" y="376257"/>
                </a:lnTo>
                <a:lnTo>
                  <a:pt x="412382" y="378931"/>
                </a:lnTo>
                <a:lnTo>
                  <a:pt x="412382" y="380401"/>
                </a:lnTo>
                <a:lnTo>
                  <a:pt x="414598" y="378843"/>
                </a:lnTo>
                <a:lnTo>
                  <a:pt x="415337" y="379446"/>
                </a:lnTo>
                <a:lnTo>
                  <a:pt x="415631" y="381209"/>
                </a:lnTo>
                <a:lnTo>
                  <a:pt x="416149" y="381429"/>
                </a:lnTo>
                <a:lnTo>
                  <a:pt x="418291" y="383208"/>
                </a:lnTo>
                <a:lnTo>
                  <a:pt x="420585" y="382032"/>
                </a:lnTo>
                <a:lnTo>
                  <a:pt x="423982" y="382179"/>
                </a:lnTo>
                <a:lnTo>
                  <a:pt x="425017" y="380548"/>
                </a:lnTo>
                <a:lnTo>
                  <a:pt x="427750" y="379064"/>
                </a:lnTo>
                <a:lnTo>
                  <a:pt x="428344" y="379064"/>
                </a:lnTo>
                <a:lnTo>
                  <a:pt x="428936" y="380254"/>
                </a:lnTo>
                <a:lnTo>
                  <a:pt x="432925" y="380033"/>
                </a:lnTo>
                <a:lnTo>
                  <a:pt x="436323" y="382693"/>
                </a:lnTo>
                <a:lnTo>
                  <a:pt x="437876" y="383134"/>
                </a:lnTo>
                <a:lnTo>
                  <a:pt x="439429" y="384618"/>
                </a:lnTo>
                <a:lnTo>
                  <a:pt x="440315" y="383869"/>
                </a:lnTo>
                <a:lnTo>
                  <a:pt x="444010" y="383060"/>
                </a:lnTo>
                <a:lnTo>
                  <a:pt x="445341" y="384839"/>
                </a:lnTo>
                <a:lnTo>
                  <a:pt x="446375" y="384177"/>
                </a:lnTo>
                <a:lnTo>
                  <a:pt x="446082" y="381958"/>
                </a:lnTo>
                <a:lnTo>
                  <a:pt x="444528" y="380180"/>
                </a:lnTo>
                <a:lnTo>
                  <a:pt x="443935" y="377374"/>
                </a:lnTo>
                <a:lnTo>
                  <a:pt x="444675" y="376492"/>
                </a:lnTo>
                <a:lnTo>
                  <a:pt x="445857" y="376712"/>
                </a:lnTo>
                <a:lnTo>
                  <a:pt x="446968" y="380033"/>
                </a:lnTo>
                <a:lnTo>
                  <a:pt x="447483" y="382693"/>
                </a:lnTo>
                <a:lnTo>
                  <a:pt x="450290" y="386088"/>
                </a:lnTo>
                <a:lnTo>
                  <a:pt x="451695" y="387204"/>
                </a:lnTo>
                <a:lnTo>
                  <a:pt x="452361" y="389497"/>
                </a:lnTo>
                <a:lnTo>
                  <a:pt x="452509" y="385279"/>
                </a:lnTo>
                <a:lnTo>
                  <a:pt x="451476" y="383869"/>
                </a:lnTo>
                <a:lnTo>
                  <a:pt x="448665" y="382693"/>
                </a:lnTo>
                <a:lnTo>
                  <a:pt x="448001" y="379740"/>
                </a:lnTo>
                <a:lnTo>
                  <a:pt x="446968" y="375669"/>
                </a:lnTo>
                <a:lnTo>
                  <a:pt x="447483" y="374273"/>
                </a:lnTo>
                <a:lnTo>
                  <a:pt x="448298" y="374494"/>
                </a:lnTo>
                <a:lnTo>
                  <a:pt x="448371" y="375816"/>
                </a:lnTo>
                <a:lnTo>
                  <a:pt x="449184" y="376624"/>
                </a:lnTo>
                <a:lnTo>
                  <a:pt x="450292" y="375743"/>
                </a:lnTo>
                <a:lnTo>
                  <a:pt x="450292" y="374347"/>
                </a:lnTo>
                <a:lnTo>
                  <a:pt x="449404" y="372642"/>
                </a:lnTo>
                <a:lnTo>
                  <a:pt x="450073" y="371525"/>
                </a:lnTo>
                <a:lnTo>
                  <a:pt x="449479" y="370423"/>
                </a:lnTo>
                <a:lnTo>
                  <a:pt x="449848" y="369159"/>
                </a:lnTo>
                <a:lnTo>
                  <a:pt x="451401" y="369248"/>
                </a:lnTo>
                <a:lnTo>
                  <a:pt x="452509" y="370790"/>
                </a:lnTo>
                <a:lnTo>
                  <a:pt x="452436" y="372128"/>
                </a:lnTo>
                <a:lnTo>
                  <a:pt x="453323" y="372642"/>
                </a:lnTo>
                <a:lnTo>
                  <a:pt x="453690" y="371834"/>
                </a:lnTo>
                <a:lnTo>
                  <a:pt x="455761" y="370644"/>
                </a:lnTo>
                <a:lnTo>
                  <a:pt x="456502" y="368572"/>
                </a:lnTo>
                <a:lnTo>
                  <a:pt x="458274" y="368572"/>
                </a:lnTo>
                <a:lnTo>
                  <a:pt x="459236" y="370276"/>
                </a:lnTo>
                <a:lnTo>
                  <a:pt x="458573" y="371452"/>
                </a:lnTo>
                <a:lnTo>
                  <a:pt x="458573" y="372642"/>
                </a:lnTo>
                <a:lnTo>
                  <a:pt x="459086" y="371305"/>
                </a:lnTo>
                <a:lnTo>
                  <a:pt x="460121" y="371011"/>
                </a:lnTo>
                <a:lnTo>
                  <a:pt x="461674" y="372348"/>
                </a:lnTo>
                <a:lnTo>
                  <a:pt x="461380" y="374640"/>
                </a:lnTo>
                <a:lnTo>
                  <a:pt x="460714" y="375963"/>
                </a:lnTo>
                <a:lnTo>
                  <a:pt x="461897" y="377374"/>
                </a:lnTo>
                <a:lnTo>
                  <a:pt x="463523" y="376933"/>
                </a:lnTo>
                <a:lnTo>
                  <a:pt x="464851" y="377668"/>
                </a:lnTo>
                <a:lnTo>
                  <a:pt x="464334" y="379299"/>
                </a:lnTo>
                <a:lnTo>
                  <a:pt x="461969" y="380254"/>
                </a:lnTo>
                <a:lnTo>
                  <a:pt x="461601" y="381062"/>
                </a:lnTo>
                <a:lnTo>
                  <a:pt x="463002" y="381650"/>
                </a:lnTo>
                <a:lnTo>
                  <a:pt x="465295" y="380107"/>
                </a:lnTo>
                <a:lnTo>
                  <a:pt x="466553" y="378035"/>
                </a:lnTo>
                <a:lnTo>
                  <a:pt x="469063" y="377374"/>
                </a:lnTo>
                <a:lnTo>
                  <a:pt x="471133" y="377594"/>
                </a:lnTo>
                <a:lnTo>
                  <a:pt x="471060" y="378402"/>
                </a:lnTo>
                <a:lnTo>
                  <a:pt x="469655" y="378843"/>
                </a:lnTo>
                <a:lnTo>
                  <a:pt x="468398" y="379960"/>
                </a:lnTo>
                <a:lnTo>
                  <a:pt x="468176" y="382399"/>
                </a:lnTo>
                <a:lnTo>
                  <a:pt x="465146" y="384251"/>
                </a:lnTo>
                <a:lnTo>
                  <a:pt x="464925" y="385500"/>
                </a:lnTo>
                <a:lnTo>
                  <a:pt x="461968" y="388233"/>
                </a:lnTo>
                <a:lnTo>
                  <a:pt x="461968" y="389570"/>
                </a:lnTo>
                <a:lnTo>
                  <a:pt x="461157" y="390672"/>
                </a:lnTo>
                <a:lnTo>
                  <a:pt x="460713" y="388968"/>
                </a:lnTo>
                <a:lnTo>
                  <a:pt x="459457" y="390819"/>
                </a:lnTo>
                <a:lnTo>
                  <a:pt x="458644" y="394229"/>
                </a:lnTo>
                <a:lnTo>
                  <a:pt x="458863" y="395404"/>
                </a:lnTo>
                <a:lnTo>
                  <a:pt x="460491" y="394596"/>
                </a:lnTo>
                <a:lnTo>
                  <a:pt x="461673" y="394522"/>
                </a:lnTo>
                <a:lnTo>
                  <a:pt x="461599" y="396359"/>
                </a:lnTo>
                <a:lnTo>
                  <a:pt x="459457" y="397843"/>
                </a:lnTo>
                <a:lnTo>
                  <a:pt x="459308" y="399019"/>
                </a:lnTo>
                <a:lnTo>
                  <a:pt x="462044" y="398211"/>
                </a:lnTo>
                <a:lnTo>
                  <a:pt x="463446" y="396873"/>
                </a:lnTo>
                <a:lnTo>
                  <a:pt x="464926" y="397035"/>
                </a:lnTo>
                <a:lnTo>
                  <a:pt x="463598" y="399181"/>
                </a:lnTo>
                <a:lnTo>
                  <a:pt x="462191" y="400209"/>
                </a:lnTo>
                <a:lnTo>
                  <a:pt x="463448" y="400577"/>
                </a:lnTo>
                <a:lnTo>
                  <a:pt x="465076" y="399915"/>
                </a:lnTo>
                <a:lnTo>
                  <a:pt x="464187" y="402502"/>
                </a:lnTo>
                <a:lnTo>
                  <a:pt x="463965" y="404133"/>
                </a:lnTo>
                <a:lnTo>
                  <a:pt x="462560" y="405308"/>
                </a:lnTo>
                <a:lnTo>
                  <a:pt x="460344" y="404427"/>
                </a:lnTo>
                <a:lnTo>
                  <a:pt x="459385" y="402575"/>
                </a:lnTo>
                <a:lnTo>
                  <a:pt x="456945" y="403751"/>
                </a:lnTo>
                <a:lnTo>
                  <a:pt x="456058" y="400944"/>
                </a:lnTo>
                <a:lnTo>
                  <a:pt x="455244" y="401017"/>
                </a:lnTo>
                <a:lnTo>
                  <a:pt x="454579" y="403824"/>
                </a:lnTo>
                <a:lnTo>
                  <a:pt x="455909" y="405823"/>
                </a:lnTo>
                <a:lnTo>
                  <a:pt x="456720" y="408482"/>
                </a:lnTo>
                <a:lnTo>
                  <a:pt x="455981" y="412920"/>
                </a:lnTo>
                <a:lnTo>
                  <a:pt x="457755" y="408850"/>
                </a:lnTo>
                <a:lnTo>
                  <a:pt x="457164" y="405676"/>
                </a:lnTo>
                <a:lnTo>
                  <a:pt x="458421" y="404573"/>
                </a:lnTo>
                <a:lnTo>
                  <a:pt x="459679" y="405823"/>
                </a:lnTo>
                <a:lnTo>
                  <a:pt x="461894" y="405970"/>
                </a:lnTo>
                <a:lnTo>
                  <a:pt x="463596" y="407233"/>
                </a:lnTo>
                <a:lnTo>
                  <a:pt x="464998" y="406043"/>
                </a:lnTo>
                <a:lnTo>
                  <a:pt x="465217" y="403751"/>
                </a:lnTo>
                <a:lnTo>
                  <a:pt x="467881" y="402942"/>
                </a:lnTo>
                <a:lnTo>
                  <a:pt x="469655" y="400944"/>
                </a:lnTo>
                <a:lnTo>
                  <a:pt x="471650" y="400870"/>
                </a:lnTo>
                <a:lnTo>
                  <a:pt x="473055" y="399034"/>
                </a:lnTo>
                <a:lnTo>
                  <a:pt x="471353" y="400209"/>
                </a:lnTo>
                <a:lnTo>
                  <a:pt x="469358" y="399915"/>
                </a:lnTo>
                <a:lnTo>
                  <a:pt x="468398" y="401385"/>
                </a:lnTo>
                <a:lnTo>
                  <a:pt x="467068" y="401987"/>
                </a:lnTo>
                <a:lnTo>
                  <a:pt x="466375" y="402002"/>
                </a:lnTo>
                <a:lnTo>
                  <a:pt x="467334" y="399710"/>
                </a:lnTo>
                <a:lnTo>
                  <a:pt x="468632" y="398666"/>
                </a:lnTo>
                <a:lnTo>
                  <a:pt x="467880" y="397402"/>
                </a:lnTo>
                <a:lnTo>
                  <a:pt x="467955" y="395992"/>
                </a:lnTo>
                <a:lnTo>
                  <a:pt x="469133" y="393038"/>
                </a:lnTo>
                <a:lnTo>
                  <a:pt x="468988" y="391554"/>
                </a:lnTo>
                <a:lnTo>
                  <a:pt x="467955" y="390379"/>
                </a:lnTo>
                <a:lnTo>
                  <a:pt x="468620" y="389497"/>
                </a:lnTo>
                <a:lnTo>
                  <a:pt x="470317" y="386910"/>
                </a:lnTo>
                <a:lnTo>
                  <a:pt x="471058" y="384324"/>
                </a:lnTo>
                <a:lnTo>
                  <a:pt x="473126" y="382620"/>
                </a:lnTo>
                <a:lnTo>
                  <a:pt x="473718" y="383428"/>
                </a:lnTo>
                <a:lnTo>
                  <a:pt x="473201" y="384324"/>
                </a:lnTo>
                <a:lnTo>
                  <a:pt x="474383" y="383957"/>
                </a:lnTo>
                <a:lnTo>
                  <a:pt x="475491" y="382326"/>
                </a:lnTo>
                <a:lnTo>
                  <a:pt x="476007" y="383281"/>
                </a:lnTo>
                <a:lnTo>
                  <a:pt x="476821" y="383354"/>
                </a:lnTo>
                <a:lnTo>
                  <a:pt x="477414" y="384398"/>
                </a:lnTo>
                <a:lnTo>
                  <a:pt x="479258" y="384016"/>
                </a:lnTo>
                <a:lnTo>
                  <a:pt x="480441" y="382326"/>
                </a:lnTo>
                <a:lnTo>
                  <a:pt x="485099" y="380401"/>
                </a:lnTo>
                <a:lnTo>
                  <a:pt x="486058" y="378623"/>
                </a:lnTo>
                <a:lnTo>
                  <a:pt x="485985" y="377594"/>
                </a:lnTo>
                <a:lnTo>
                  <a:pt x="487241" y="377227"/>
                </a:lnTo>
                <a:lnTo>
                  <a:pt x="489159" y="375155"/>
                </a:lnTo>
                <a:lnTo>
                  <a:pt x="492044" y="374861"/>
                </a:lnTo>
                <a:lnTo>
                  <a:pt x="493448" y="373244"/>
                </a:lnTo>
                <a:lnTo>
                  <a:pt x="493300" y="371981"/>
                </a:lnTo>
                <a:lnTo>
                  <a:pt x="493817" y="369321"/>
                </a:lnTo>
                <a:lnTo>
                  <a:pt x="495222" y="366882"/>
                </a:lnTo>
                <a:lnTo>
                  <a:pt x="495591" y="365030"/>
                </a:lnTo>
                <a:lnTo>
                  <a:pt x="494850" y="364075"/>
                </a:lnTo>
                <a:lnTo>
                  <a:pt x="493672" y="364957"/>
                </a:lnTo>
                <a:lnTo>
                  <a:pt x="492044" y="365251"/>
                </a:lnTo>
                <a:lnTo>
                  <a:pt x="492414" y="366073"/>
                </a:lnTo>
                <a:lnTo>
                  <a:pt x="491454" y="367763"/>
                </a:lnTo>
                <a:lnTo>
                  <a:pt x="489532" y="368131"/>
                </a:lnTo>
                <a:lnTo>
                  <a:pt x="488498" y="367323"/>
                </a:lnTo>
                <a:lnTo>
                  <a:pt x="487168" y="367323"/>
                </a:lnTo>
                <a:lnTo>
                  <a:pt x="486724" y="366588"/>
                </a:lnTo>
                <a:lnTo>
                  <a:pt x="488129" y="363913"/>
                </a:lnTo>
                <a:lnTo>
                  <a:pt x="489385" y="363913"/>
                </a:lnTo>
                <a:lnTo>
                  <a:pt x="490568" y="362444"/>
                </a:lnTo>
                <a:lnTo>
                  <a:pt x="493229" y="361254"/>
                </a:lnTo>
                <a:lnTo>
                  <a:pt x="493378" y="359931"/>
                </a:lnTo>
                <a:lnTo>
                  <a:pt x="492270" y="358976"/>
                </a:lnTo>
                <a:lnTo>
                  <a:pt x="494043" y="356757"/>
                </a:lnTo>
                <a:lnTo>
                  <a:pt x="496330" y="356316"/>
                </a:lnTo>
                <a:lnTo>
                  <a:pt x="498624" y="356977"/>
                </a:lnTo>
                <a:lnTo>
                  <a:pt x="496925" y="358080"/>
                </a:lnTo>
                <a:lnTo>
                  <a:pt x="496628" y="360152"/>
                </a:lnTo>
                <a:lnTo>
                  <a:pt x="497294" y="360592"/>
                </a:lnTo>
                <a:lnTo>
                  <a:pt x="499361" y="359564"/>
                </a:lnTo>
                <a:lnTo>
                  <a:pt x="501138" y="355714"/>
                </a:lnTo>
                <a:lnTo>
                  <a:pt x="501212" y="354083"/>
                </a:lnTo>
                <a:lnTo>
                  <a:pt x="499069" y="353568"/>
                </a:lnTo>
                <a:lnTo>
                  <a:pt x="497295" y="353642"/>
                </a:lnTo>
                <a:lnTo>
                  <a:pt x="496039" y="352687"/>
                </a:lnTo>
                <a:lnTo>
                  <a:pt x="493154" y="352025"/>
                </a:lnTo>
                <a:lnTo>
                  <a:pt x="492121" y="349131"/>
                </a:lnTo>
                <a:lnTo>
                  <a:pt x="492564" y="346853"/>
                </a:lnTo>
                <a:lnTo>
                  <a:pt x="491085" y="348984"/>
                </a:lnTo>
                <a:lnTo>
                  <a:pt x="489975" y="348984"/>
                </a:lnTo>
                <a:lnTo>
                  <a:pt x="488941" y="347147"/>
                </a:lnTo>
                <a:lnTo>
                  <a:pt x="487094" y="346030"/>
                </a:lnTo>
                <a:lnTo>
                  <a:pt x="486577" y="343738"/>
                </a:lnTo>
                <a:lnTo>
                  <a:pt x="485688" y="343297"/>
                </a:lnTo>
                <a:lnTo>
                  <a:pt x="484211" y="343517"/>
                </a:lnTo>
                <a:lnTo>
                  <a:pt x="483769" y="341901"/>
                </a:lnTo>
                <a:lnTo>
                  <a:pt x="483103" y="341004"/>
                </a:lnTo>
                <a:lnTo>
                  <a:pt x="484063" y="339315"/>
                </a:lnTo>
                <a:lnTo>
                  <a:pt x="483992" y="337683"/>
                </a:lnTo>
                <a:lnTo>
                  <a:pt x="483177" y="335758"/>
                </a:lnTo>
                <a:lnTo>
                  <a:pt x="483474" y="330806"/>
                </a:lnTo>
                <a:lnTo>
                  <a:pt x="484887" y="329131"/>
                </a:lnTo>
                <a:lnTo>
                  <a:pt x="488293" y="326089"/>
                </a:lnTo>
                <a:lnTo>
                  <a:pt x="490290" y="325311"/>
                </a:lnTo>
                <a:lnTo>
                  <a:pt x="491957" y="325384"/>
                </a:lnTo>
                <a:lnTo>
                  <a:pt x="492143" y="324605"/>
                </a:lnTo>
                <a:lnTo>
                  <a:pt x="493770" y="323312"/>
                </a:lnTo>
                <a:lnTo>
                  <a:pt x="493957" y="322092"/>
                </a:lnTo>
                <a:lnTo>
                  <a:pt x="492846" y="322122"/>
                </a:lnTo>
                <a:lnTo>
                  <a:pt x="491218" y="323165"/>
                </a:lnTo>
                <a:lnTo>
                  <a:pt x="490177" y="322680"/>
                </a:lnTo>
                <a:lnTo>
                  <a:pt x="490196" y="321416"/>
                </a:lnTo>
                <a:lnTo>
                  <a:pt x="489460" y="319286"/>
                </a:lnTo>
                <a:lnTo>
                  <a:pt x="489754" y="317140"/>
                </a:lnTo>
                <a:lnTo>
                  <a:pt x="492342" y="314260"/>
                </a:lnTo>
                <a:lnTo>
                  <a:pt x="493967" y="310631"/>
                </a:lnTo>
                <a:lnTo>
                  <a:pt x="495223" y="310116"/>
                </a:lnTo>
                <a:lnTo>
                  <a:pt x="496628" y="307456"/>
                </a:lnTo>
                <a:lnTo>
                  <a:pt x="497958" y="307383"/>
                </a:lnTo>
                <a:lnTo>
                  <a:pt x="499435" y="305091"/>
                </a:lnTo>
                <a:lnTo>
                  <a:pt x="501874" y="304062"/>
                </a:lnTo>
                <a:lnTo>
                  <a:pt x="503279" y="305238"/>
                </a:lnTo>
                <a:lnTo>
                  <a:pt x="502540" y="307456"/>
                </a:lnTo>
                <a:lnTo>
                  <a:pt x="503648" y="308559"/>
                </a:lnTo>
                <a:lnTo>
                  <a:pt x="503203" y="310043"/>
                </a:lnTo>
                <a:lnTo>
                  <a:pt x="505273" y="308926"/>
                </a:lnTo>
                <a:lnTo>
                  <a:pt x="505570" y="307603"/>
                </a:lnTo>
                <a:lnTo>
                  <a:pt x="507934" y="304047"/>
                </a:lnTo>
                <a:lnTo>
                  <a:pt x="507934" y="303166"/>
                </a:lnTo>
                <a:lnTo>
                  <a:pt x="506311" y="302945"/>
                </a:lnTo>
                <a:lnTo>
                  <a:pt x="504610" y="302211"/>
                </a:lnTo>
                <a:lnTo>
                  <a:pt x="503279" y="300359"/>
                </a:lnTo>
                <a:lnTo>
                  <a:pt x="505053" y="298728"/>
                </a:lnTo>
                <a:lnTo>
                  <a:pt x="507784" y="298728"/>
                </a:lnTo>
                <a:lnTo>
                  <a:pt x="508525" y="297552"/>
                </a:lnTo>
                <a:lnTo>
                  <a:pt x="511335" y="295701"/>
                </a:lnTo>
                <a:lnTo>
                  <a:pt x="511261" y="293996"/>
                </a:lnTo>
                <a:lnTo>
                  <a:pt x="512741" y="293261"/>
                </a:lnTo>
                <a:lnTo>
                  <a:pt x="515027" y="294070"/>
                </a:lnTo>
                <a:lnTo>
                  <a:pt x="518354" y="294819"/>
                </a:lnTo>
                <a:lnTo>
                  <a:pt x="518576" y="296729"/>
                </a:lnTo>
                <a:lnTo>
                  <a:pt x="518134" y="297626"/>
                </a:lnTo>
                <a:lnTo>
                  <a:pt x="519390" y="298140"/>
                </a:lnTo>
                <a:lnTo>
                  <a:pt x="521017" y="299771"/>
                </a:lnTo>
                <a:lnTo>
                  <a:pt x="522570" y="300800"/>
                </a:lnTo>
                <a:lnTo>
                  <a:pt x="521830" y="302798"/>
                </a:lnTo>
                <a:lnTo>
                  <a:pt x="520872" y="303239"/>
                </a:lnTo>
                <a:lnTo>
                  <a:pt x="521240" y="305017"/>
                </a:lnTo>
                <a:lnTo>
                  <a:pt x="520944" y="306575"/>
                </a:lnTo>
                <a:lnTo>
                  <a:pt x="522645" y="308191"/>
                </a:lnTo>
                <a:lnTo>
                  <a:pt x="523236" y="309822"/>
                </a:lnTo>
                <a:lnTo>
                  <a:pt x="522864" y="313364"/>
                </a:lnTo>
                <a:lnTo>
                  <a:pt x="524122" y="314260"/>
                </a:lnTo>
                <a:lnTo>
                  <a:pt x="524122" y="315215"/>
                </a:lnTo>
                <a:lnTo>
                  <a:pt x="522645" y="317214"/>
                </a:lnTo>
                <a:lnTo>
                  <a:pt x="522570" y="318757"/>
                </a:lnTo>
                <a:lnTo>
                  <a:pt x="521017" y="321123"/>
                </a:lnTo>
                <a:lnTo>
                  <a:pt x="520944" y="323709"/>
                </a:lnTo>
                <a:lnTo>
                  <a:pt x="519909" y="324385"/>
                </a:lnTo>
                <a:lnTo>
                  <a:pt x="520872" y="326222"/>
                </a:lnTo>
                <a:lnTo>
                  <a:pt x="520131" y="328220"/>
                </a:lnTo>
                <a:lnTo>
                  <a:pt x="522201" y="330659"/>
                </a:lnTo>
                <a:lnTo>
                  <a:pt x="522201" y="332290"/>
                </a:lnTo>
                <a:lnTo>
                  <a:pt x="521608" y="333025"/>
                </a:lnTo>
                <a:lnTo>
                  <a:pt x="522201" y="334803"/>
                </a:lnTo>
                <a:lnTo>
                  <a:pt x="521608" y="336640"/>
                </a:lnTo>
                <a:lnTo>
                  <a:pt x="521608" y="338051"/>
                </a:lnTo>
                <a:lnTo>
                  <a:pt x="522938" y="338418"/>
                </a:lnTo>
                <a:lnTo>
                  <a:pt x="524269" y="340270"/>
                </a:lnTo>
                <a:lnTo>
                  <a:pt x="524048" y="341959"/>
                </a:lnTo>
                <a:lnTo>
                  <a:pt x="522572" y="343297"/>
                </a:lnTo>
                <a:lnTo>
                  <a:pt x="521317" y="342636"/>
                </a:lnTo>
                <a:lnTo>
                  <a:pt x="519540" y="343003"/>
                </a:lnTo>
                <a:lnTo>
                  <a:pt x="518506" y="341078"/>
                </a:lnTo>
                <a:lnTo>
                  <a:pt x="519171" y="338859"/>
                </a:lnTo>
                <a:lnTo>
                  <a:pt x="516806" y="339902"/>
                </a:lnTo>
                <a:lnTo>
                  <a:pt x="515847" y="342048"/>
                </a:lnTo>
                <a:lnTo>
                  <a:pt x="514074" y="342782"/>
                </a:lnTo>
                <a:lnTo>
                  <a:pt x="514074" y="343664"/>
                </a:lnTo>
                <a:lnTo>
                  <a:pt x="516660" y="343003"/>
                </a:lnTo>
                <a:lnTo>
                  <a:pt x="517988" y="344325"/>
                </a:lnTo>
                <a:lnTo>
                  <a:pt x="517695" y="345369"/>
                </a:lnTo>
                <a:lnTo>
                  <a:pt x="512225" y="349204"/>
                </a:lnTo>
                <a:lnTo>
                  <a:pt x="510820" y="349439"/>
                </a:lnTo>
                <a:lnTo>
                  <a:pt x="510526" y="350541"/>
                </a:lnTo>
                <a:lnTo>
                  <a:pt x="509267" y="351129"/>
                </a:lnTo>
                <a:lnTo>
                  <a:pt x="508753" y="353127"/>
                </a:lnTo>
                <a:lnTo>
                  <a:pt x="509787" y="354230"/>
                </a:lnTo>
                <a:lnTo>
                  <a:pt x="511780" y="353715"/>
                </a:lnTo>
                <a:lnTo>
                  <a:pt x="513036" y="354156"/>
                </a:lnTo>
                <a:lnTo>
                  <a:pt x="513257" y="356081"/>
                </a:lnTo>
                <a:lnTo>
                  <a:pt x="515105" y="357933"/>
                </a:lnTo>
                <a:lnTo>
                  <a:pt x="517693" y="357110"/>
                </a:lnTo>
                <a:lnTo>
                  <a:pt x="518060" y="355567"/>
                </a:lnTo>
                <a:lnTo>
                  <a:pt x="519614" y="355199"/>
                </a:lnTo>
                <a:lnTo>
                  <a:pt x="520279" y="356008"/>
                </a:lnTo>
                <a:lnTo>
                  <a:pt x="519320" y="356816"/>
                </a:lnTo>
                <a:lnTo>
                  <a:pt x="519320" y="357418"/>
                </a:lnTo>
                <a:lnTo>
                  <a:pt x="521093" y="358080"/>
                </a:lnTo>
                <a:lnTo>
                  <a:pt x="522350" y="359402"/>
                </a:lnTo>
                <a:lnTo>
                  <a:pt x="524197" y="358006"/>
                </a:lnTo>
                <a:lnTo>
                  <a:pt x="525602" y="358814"/>
                </a:lnTo>
                <a:lnTo>
                  <a:pt x="524270" y="360298"/>
                </a:lnTo>
                <a:lnTo>
                  <a:pt x="522351" y="360372"/>
                </a:lnTo>
                <a:lnTo>
                  <a:pt x="520281" y="362738"/>
                </a:lnTo>
                <a:lnTo>
                  <a:pt x="519542" y="363399"/>
                </a:lnTo>
                <a:lnTo>
                  <a:pt x="519099" y="360960"/>
                </a:lnTo>
                <a:lnTo>
                  <a:pt x="518137" y="361033"/>
                </a:lnTo>
                <a:lnTo>
                  <a:pt x="517324" y="360592"/>
                </a:lnTo>
                <a:lnTo>
                  <a:pt x="517324" y="361621"/>
                </a:lnTo>
                <a:lnTo>
                  <a:pt x="518432" y="363473"/>
                </a:lnTo>
                <a:lnTo>
                  <a:pt x="518432" y="365030"/>
                </a:lnTo>
                <a:lnTo>
                  <a:pt x="520320" y="368028"/>
                </a:lnTo>
                <a:lnTo>
                  <a:pt x="520025" y="370482"/>
                </a:lnTo>
                <a:lnTo>
                  <a:pt x="520357" y="370923"/>
                </a:lnTo>
                <a:lnTo>
                  <a:pt x="520137" y="372965"/>
                </a:lnTo>
                <a:lnTo>
                  <a:pt x="518728" y="373818"/>
                </a:lnTo>
                <a:lnTo>
                  <a:pt x="518616" y="375772"/>
                </a:lnTo>
                <a:lnTo>
                  <a:pt x="518322" y="377859"/>
                </a:lnTo>
                <a:lnTo>
                  <a:pt x="516359" y="380298"/>
                </a:lnTo>
                <a:lnTo>
                  <a:pt x="516879" y="381415"/>
                </a:lnTo>
                <a:lnTo>
                  <a:pt x="517024" y="383575"/>
                </a:lnTo>
                <a:lnTo>
                  <a:pt x="515768" y="384163"/>
                </a:lnTo>
                <a:lnTo>
                  <a:pt x="515953" y="385529"/>
                </a:lnTo>
                <a:lnTo>
                  <a:pt x="517173" y="385500"/>
                </a:lnTo>
                <a:lnTo>
                  <a:pt x="518803" y="383648"/>
                </a:lnTo>
                <a:lnTo>
                  <a:pt x="519542" y="382252"/>
                </a:lnTo>
                <a:lnTo>
                  <a:pt x="522128" y="380915"/>
                </a:lnTo>
                <a:lnTo>
                  <a:pt x="522573" y="380033"/>
                </a:lnTo>
                <a:lnTo>
                  <a:pt x="522204" y="379431"/>
                </a:lnTo>
                <a:lnTo>
                  <a:pt x="523386" y="378035"/>
                </a:lnTo>
                <a:lnTo>
                  <a:pt x="524569" y="378990"/>
                </a:lnTo>
                <a:lnTo>
                  <a:pt x="525528" y="378035"/>
                </a:lnTo>
                <a:lnTo>
                  <a:pt x="525528" y="374479"/>
                </a:lnTo>
                <a:lnTo>
                  <a:pt x="525974" y="372495"/>
                </a:lnTo>
                <a:lnTo>
                  <a:pt x="528561" y="370350"/>
                </a:lnTo>
                <a:lnTo>
                  <a:pt x="530926" y="366720"/>
                </a:lnTo>
                <a:lnTo>
                  <a:pt x="531662" y="364648"/>
                </a:lnTo>
                <a:lnTo>
                  <a:pt x="532549" y="364501"/>
                </a:lnTo>
                <a:lnTo>
                  <a:pt x="533435" y="365398"/>
                </a:lnTo>
                <a:lnTo>
                  <a:pt x="533807" y="367234"/>
                </a:lnTo>
                <a:lnTo>
                  <a:pt x="535358" y="370717"/>
                </a:lnTo>
                <a:lnTo>
                  <a:pt x="535729" y="373377"/>
                </a:lnTo>
                <a:lnTo>
                  <a:pt x="537573" y="375669"/>
                </a:lnTo>
                <a:lnTo>
                  <a:pt x="537573" y="377888"/>
                </a:lnTo>
                <a:lnTo>
                  <a:pt x="536834" y="379798"/>
                </a:lnTo>
                <a:lnTo>
                  <a:pt x="537500" y="383942"/>
                </a:lnTo>
                <a:lnTo>
                  <a:pt x="536247" y="386014"/>
                </a:lnTo>
                <a:lnTo>
                  <a:pt x="534767" y="386675"/>
                </a:lnTo>
                <a:lnTo>
                  <a:pt x="533585" y="385647"/>
                </a:lnTo>
                <a:lnTo>
                  <a:pt x="532402" y="386675"/>
                </a:lnTo>
                <a:lnTo>
                  <a:pt x="531515" y="388453"/>
                </a:lnTo>
                <a:lnTo>
                  <a:pt x="532032" y="390599"/>
                </a:lnTo>
                <a:lnTo>
                  <a:pt x="530552" y="392436"/>
                </a:lnTo>
                <a:lnTo>
                  <a:pt x="529665" y="394963"/>
                </a:lnTo>
                <a:lnTo>
                  <a:pt x="530329" y="396286"/>
                </a:lnTo>
                <a:lnTo>
                  <a:pt x="530404" y="399680"/>
                </a:lnTo>
                <a:lnTo>
                  <a:pt x="532032" y="406778"/>
                </a:lnTo>
                <a:lnTo>
                  <a:pt x="533585" y="409731"/>
                </a:lnTo>
                <a:lnTo>
                  <a:pt x="532992" y="411730"/>
                </a:lnTo>
                <a:lnTo>
                  <a:pt x="534545" y="413287"/>
                </a:lnTo>
                <a:lnTo>
                  <a:pt x="536025" y="413287"/>
                </a:lnTo>
                <a:lnTo>
                  <a:pt x="535653" y="410775"/>
                </a:lnTo>
                <a:lnTo>
                  <a:pt x="534987" y="410040"/>
                </a:lnTo>
                <a:lnTo>
                  <a:pt x="536464" y="408556"/>
                </a:lnTo>
                <a:lnTo>
                  <a:pt x="537722" y="408409"/>
                </a:lnTo>
                <a:lnTo>
                  <a:pt x="538755" y="410848"/>
                </a:lnTo>
                <a:lnTo>
                  <a:pt x="539789" y="410628"/>
                </a:lnTo>
                <a:lnTo>
                  <a:pt x="540235" y="408335"/>
                </a:lnTo>
                <a:lnTo>
                  <a:pt x="541712" y="406704"/>
                </a:lnTo>
                <a:lnTo>
                  <a:pt x="542005" y="403530"/>
                </a:lnTo>
                <a:lnTo>
                  <a:pt x="543634" y="402795"/>
                </a:lnTo>
                <a:lnTo>
                  <a:pt x="545553" y="400136"/>
                </a:lnTo>
                <a:lnTo>
                  <a:pt x="546293" y="399989"/>
                </a:lnTo>
                <a:lnTo>
                  <a:pt x="547401" y="398211"/>
                </a:lnTo>
                <a:lnTo>
                  <a:pt x="551022" y="395551"/>
                </a:lnTo>
                <a:lnTo>
                  <a:pt x="553461" y="391407"/>
                </a:lnTo>
                <a:lnTo>
                  <a:pt x="555235" y="387058"/>
                </a:lnTo>
                <a:lnTo>
                  <a:pt x="556934" y="383428"/>
                </a:lnTo>
                <a:lnTo>
                  <a:pt x="558856" y="382017"/>
                </a:lnTo>
                <a:lnTo>
                  <a:pt x="560336" y="384163"/>
                </a:lnTo>
                <a:lnTo>
                  <a:pt x="561589" y="382987"/>
                </a:lnTo>
                <a:lnTo>
                  <a:pt x="562697" y="383795"/>
                </a:lnTo>
                <a:lnTo>
                  <a:pt x="564619" y="383501"/>
                </a:lnTo>
                <a:lnTo>
                  <a:pt x="564695" y="382311"/>
                </a:lnTo>
                <a:lnTo>
                  <a:pt x="563585" y="382252"/>
                </a:lnTo>
                <a:lnTo>
                  <a:pt x="561886" y="380548"/>
                </a:lnTo>
                <a:lnTo>
                  <a:pt x="562697" y="379372"/>
                </a:lnTo>
                <a:lnTo>
                  <a:pt x="564839" y="379064"/>
                </a:lnTo>
                <a:lnTo>
                  <a:pt x="565947" y="380033"/>
                </a:lnTo>
                <a:lnTo>
                  <a:pt x="566836" y="379284"/>
                </a:lnTo>
                <a:lnTo>
                  <a:pt x="568312" y="379431"/>
                </a:lnTo>
                <a:lnTo>
                  <a:pt x="569126" y="378843"/>
                </a:lnTo>
                <a:lnTo>
                  <a:pt x="568166" y="376933"/>
                </a:lnTo>
                <a:lnTo>
                  <a:pt x="567279" y="376786"/>
                </a:lnTo>
                <a:lnTo>
                  <a:pt x="566316" y="375008"/>
                </a:lnTo>
                <a:lnTo>
                  <a:pt x="565208" y="374934"/>
                </a:lnTo>
                <a:lnTo>
                  <a:pt x="565358" y="371907"/>
                </a:lnTo>
                <a:lnTo>
                  <a:pt x="566537" y="370570"/>
                </a:lnTo>
                <a:lnTo>
                  <a:pt x="566760" y="368719"/>
                </a:lnTo>
                <a:lnTo>
                  <a:pt x="568165" y="368645"/>
                </a:lnTo>
                <a:lnTo>
                  <a:pt x="567130" y="367029"/>
                </a:lnTo>
                <a:lnTo>
                  <a:pt x="567354" y="365691"/>
                </a:lnTo>
                <a:lnTo>
                  <a:pt x="568831" y="364134"/>
                </a:lnTo>
                <a:lnTo>
                  <a:pt x="568165" y="363399"/>
                </a:lnTo>
                <a:lnTo>
                  <a:pt x="568090" y="362811"/>
                </a:lnTo>
                <a:lnTo>
                  <a:pt x="570015" y="362811"/>
                </a:lnTo>
                <a:lnTo>
                  <a:pt x="570676" y="360960"/>
                </a:lnTo>
                <a:lnTo>
                  <a:pt x="569126" y="360078"/>
                </a:lnTo>
                <a:lnTo>
                  <a:pt x="568610" y="359035"/>
                </a:lnTo>
                <a:lnTo>
                  <a:pt x="570676" y="359343"/>
                </a:lnTo>
                <a:lnTo>
                  <a:pt x="571564" y="360813"/>
                </a:lnTo>
                <a:lnTo>
                  <a:pt x="573117" y="360960"/>
                </a:lnTo>
                <a:lnTo>
                  <a:pt x="574445" y="360078"/>
                </a:lnTo>
                <a:lnTo>
                  <a:pt x="577627" y="360298"/>
                </a:lnTo>
                <a:lnTo>
                  <a:pt x="580435" y="362370"/>
                </a:lnTo>
                <a:lnTo>
                  <a:pt x="580657" y="363399"/>
                </a:lnTo>
                <a:lnTo>
                  <a:pt x="581541" y="364663"/>
                </a:lnTo>
                <a:lnTo>
                  <a:pt x="585386" y="366573"/>
                </a:lnTo>
                <a:lnTo>
                  <a:pt x="587159" y="365398"/>
                </a:lnTo>
                <a:lnTo>
                  <a:pt x="589155" y="366794"/>
                </a:lnTo>
                <a:lnTo>
                  <a:pt x="591668" y="367837"/>
                </a:lnTo>
                <a:lnTo>
                  <a:pt x="591668" y="368939"/>
                </a:lnTo>
                <a:lnTo>
                  <a:pt x="590634" y="369615"/>
                </a:lnTo>
                <a:lnTo>
                  <a:pt x="591816" y="370937"/>
                </a:lnTo>
                <a:lnTo>
                  <a:pt x="590559" y="371599"/>
                </a:lnTo>
                <a:lnTo>
                  <a:pt x="589155" y="370276"/>
                </a:lnTo>
                <a:lnTo>
                  <a:pt x="587753" y="370129"/>
                </a:lnTo>
                <a:lnTo>
                  <a:pt x="587975" y="371231"/>
                </a:lnTo>
                <a:lnTo>
                  <a:pt x="592261" y="373965"/>
                </a:lnTo>
                <a:lnTo>
                  <a:pt x="592482" y="376110"/>
                </a:lnTo>
                <a:lnTo>
                  <a:pt x="590783" y="376771"/>
                </a:lnTo>
                <a:lnTo>
                  <a:pt x="591816" y="377374"/>
                </a:lnTo>
                <a:lnTo>
                  <a:pt x="593590" y="376771"/>
                </a:lnTo>
                <a:lnTo>
                  <a:pt x="596624" y="377491"/>
                </a:lnTo>
                <a:lnTo>
                  <a:pt x="597256" y="378711"/>
                </a:lnTo>
                <a:lnTo>
                  <a:pt x="598402" y="379122"/>
                </a:lnTo>
                <a:lnTo>
                  <a:pt x="598736" y="380004"/>
                </a:lnTo>
                <a:lnTo>
                  <a:pt x="597478" y="382002"/>
                </a:lnTo>
                <a:lnTo>
                  <a:pt x="594292" y="384501"/>
                </a:lnTo>
                <a:lnTo>
                  <a:pt x="592367" y="384868"/>
                </a:lnTo>
                <a:lnTo>
                  <a:pt x="590924" y="385573"/>
                </a:lnTo>
                <a:lnTo>
                  <a:pt x="593698" y="385617"/>
                </a:lnTo>
                <a:lnTo>
                  <a:pt x="594696" y="386235"/>
                </a:lnTo>
                <a:lnTo>
                  <a:pt x="594919" y="387792"/>
                </a:lnTo>
                <a:lnTo>
                  <a:pt x="595659" y="387719"/>
                </a:lnTo>
                <a:lnTo>
                  <a:pt x="596324" y="388307"/>
                </a:lnTo>
                <a:lnTo>
                  <a:pt x="595065" y="390305"/>
                </a:lnTo>
                <a:lnTo>
                  <a:pt x="595804" y="391040"/>
                </a:lnTo>
                <a:lnTo>
                  <a:pt x="593366" y="392671"/>
                </a:lnTo>
                <a:lnTo>
                  <a:pt x="590557" y="393626"/>
                </a:lnTo>
                <a:lnTo>
                  <a:pt x="589080" y="393332"/>
                </a:lnTo>
                <a:lnTo>
                  <a:pt x="588117" y="394596"/>
                </a:lnTo>
                <a:lnTo>
                  <a:pt x="586564" y="394067"/>
                </a:lnTo>
                <a:lnTo>
                  <a:pt x="584939" y="392157"/>
                </a:lnTo>
                <a:lnTo>
                  <a:pt x="583092" y="392083"/>
                </a:lnTo>
                <a:lnTo>
                  <a:pt x="582504" y="391040"/>
                </a:lnTo>
                <a:lnTo>
                  <a:pt x="581246" y="391187"/>
                </a:lnTo>
                <a:lnTo>
                  <a:pt x="581173" y="392818"/>
                </a:lnTo>
                <a:lnTo>
                  <a:pt x="580285" y="393406"/>
                </a:lnTo>
                <a:lnTo>
                  <a:pt x="581984" y="393773"/>
                </a:lnTo>
                <a:lnTo>
                  <a:pt x="583240" y="394816"/>
                </a:lnTo>
                <a:lnTo>
                  <a:pt x="582649" y="396212"/>
                </a:lnTo>
                <a:lnTo>
                  <a:pt x="581465" y="397476"/>
                </a:lnTo>
                <a:lnTo>
                  <a:pt x="583167" y="397623"/>
                </a:lnTo>
                <a:lnTo>
                  <a:pt x="581984" y="399386"/>
                </a:lnTo>
                <a:lnTo>
                  <a:pt x="582132" y="400650"/>
                </a:lnTo>
                <a:lnTo>
                  <a:pt x="582796" y="400797"/>
                </a:lnTo>
                <a:lnTo>
                  <a:pt x="584053" y="399548"/>
                </a:lnTo>
                <a:lnTo>
                  <a:pt x="584718" y="399621"/>
                </a:lnTo>
                <a:lnTo>
                  <a:pt x="584204" y="401091"/>
                </a:lnTo>
                <a:lnTo>
                  <a:pt x="581778" y="402075"/>
                </a:lnTo>
                <a:lnTo>
                  <a:pt x="580852" y="403927"/>
                </a:lnTo>
                <a:lnTo>
                  <a:pt x="581246" y="406116"/>
                </a:lnTo>
                <a:lnTo>
                  <a:pt x="583613" y="407894"/>
                </a:lnTo>
                <a:lnTo>
                  <a:pt x="583242" y="409305"/>
                </a:lnTo>
                <a:lnTo>
                  <a:pt x="585460" y="413655"/>
                </a:lnTo>
                <a:lnTo>
                  <a:pt x="585162" y="416168"/>
                </a:lnTo>
                <a:lnTo>
                  <a:pt x="584423" y="416682"/>
                </a:lnTo>
                <a:lnTo>
                  <a:pt x="584129" y="418166"/>
                </a:lnTo>
                <a:lnTo>
                  <a:pt x="581394" y="420532"/>
                </a:lnTo>
                <a:lnTo>
                  <a:pt x="581910" y="422383"/>
                </a:lnTo>
                <a:lnTo>
                  <a:pt x="580951" y="423706"/>
                </a:lnTo>
                <a:lnTo>
                  <a:pt x="579177" y="422971"/>
                </a:lnTo>
                <a:lnTo>
                  <a:pt x="575999" y="423045"/>
                </a:lnTo>
                <a:lnTo>
                  <a:pt x="574597" y="424000"/>
                </a:lnTo>
                <a:lnTo>
                  <a:pt x="574077" y="426366"/>
                </a:lnTo>
                <a:lnTo>
                  <a:pt x="572084" y="427556"/>
                </a:lnTo>
                <a:lnTo>
                  <a:pt x="571121" y="428878"/>
                </a:lnTo>
                <a:lnTo>
                  <a:pt x="569496" y="428967"/>
                </a:lnTo>
                <a:lnTo>
                  <a:pt x="566615" y="432067"/>
                </a:lnTo>
                <a:lnTo>
                  <a:pt x="565580" y="431700"/>
                </a:lnTo>
                <a:lnTo>
                  <a:pt x="563881" y="431759"/>
                </a:lnTo>
                <a:lnTo>
                  <a:pt x="562847" y="433757"/>
                </a:lnTo>
                <a:lnTo>
                  <a:pt x="557896" y="435168"/>
                </a:lnTo>
                <a:lnTo>
                  <a:pt x="556934" y="434271"/>
                </a:lnTo>
                <a:lnTo>
                  <a:pt x="557673" y="433022"/>
                </a:lnTo>
                <a:lnTo>
                  <a:pt x="557007" y="430583"/>
                </a:lnTo>
                <a:lnTo>
                  <a:pt x="555602" y="429025"/>
                </a:lnTo>
                <a:lnTo>
                  <a:pt x="555602" y="427923"/>
                </a:lnTo>
                <a:lnTo>
                  <a:pt x="556788" y="427483"/>
                </a:lnTo>
                <a:lnTo>
                  <a:pt x="556859" y="425851"/>
                </a:lnTo>
                <a:lnTo>
                  <a:pt x="558487" y="423045"/>
                </a:lnTo>
                <a:lnTo>
                  <a:pt x="556343" y="425117"/>
                </a:lnTo>
                <a:lnTo>
                  <a:pt x="555602" y="425337"/>
                </a:lnTo>
                <a:lnTo>
                  <a:pt x="555381" y="421046"/>
                </a:lnTo>
                <a:lnTo>
                  <a:pt x="554421" y="420679"/>
                </a:lnTo>
                <a:lnTo>
                  <a:pt x="553237" y="418754"/>
                </a:lnTo>
                <a:lnTo>
                  <a:pt x="551317" y="419871"/>
                </a:lnTo>
                <a:lnTo>
                  <a:pt x="550652" y="419209"/>
                </a:lnTo>
                <a:lnTo>
                  <a:pt x="548878" y="419356"/>
                </a:lnTo>
                <a:lnTo>
                  <a:pt x="547030" y="422163"/>
                </a:lnTo>
                <a:lnTo>
                  <a:pt x="547992" y="422383"/>
                </a:lnTo>
                <a:lnTo>
                  <a:pt x="550653" y="420605"/>
                </a:lnTo>
                <a:lnTo>
                  <a:pt x="551688" y="421120"/>
                </a:lnTo>
                <a:lnTo>
                  <a:pt x="551539" y="422898"/>
                </a:lnTo>
                <a:lnTo>
                  <a:pt x="553313" y="423706"/>
                </a:lnTo>
                <a:lnTo>
                  <a:pt x="554569" y="426806"/>
                </a:lnTo>
                <a:lnTo>
                  <a:pt x="554049" y="429775"/>
                </a:lnTo>
                <a:lnTo>
                  <a:pt x="555013" y="430363"/>
                </a:lnTo>
                <a:lnTo>
                  <a:pt x="555454" y="433169"/>
                </a:lnTo>
                <a:lnTo>
                  <a:pt x="554644" y="434433"/>
                </a:lnTo>
                <a:lnTo>
                  <a:pt x="555310" y="435168"/>
                </a:lnTo>
                <a:lnTo>
                  <a:pt x="555160" y="436784"/>
                </a:lnTo>
                <a:lnTo>
                  <a:pt x="554124" y="436858"/>
                </a:lnTo>
                <a:lnTo>
                  <a:pt x="550872" y="434051"/>
                </a:lnTo>
                <a:lnTo>
                  <a:pt x="550575" y="432361"/>
                </a:lnTo>
                <a:lnTo>
                  <a:pt x="549173" y="431832"/>
                </a:lnTo>
                <a:lnTo>
                  <a:pt x="548731" y="430216"/>
                </a:lnTo>
                <a:lnTo>
                  <a:pt x="547545" y="431906"/>
                </a:lnTo>
                <a:lnTo>
                  <a:pt x="549467" y="433684"/>
                </a:lnTo>
                <a:lnTo>
                  <a:pt x="549022" y="435388"/>
                </a:lnTo>
                <a:lnTo>
                  <a:pt x="546658" y="434051"/>
                </a:lnTo>
                <a:lnTo>
                  <a:pt x="545107" y="433684"/>
                </a:lnTo>
                <a:lnTo>
                  <a:pt x="544739" y="432728"/>
                </a:lnTo>
                <a:lnTo>
                  <a:pt x="543334" y="433390"/>
                </a:lnTo>
                <a:lnTo>
                  <a:pt x="543259" y="431994"/>
                </a:lnTo>
                <a:lnTo>
                  <a:pt x="544221" y="429025"/>
                </a:lnTo>
                <a:lnTo>
                  <a:pt x="544664" y="428511"/>
                </a:lnTo>
                <a:lnTo>
                  <a:pt x="543556" y="427997"/>
                </a:lnTo>
                <a:lnTo>
                  <a:pt x="543481" y="427042"/>
                </a:lnTo>
                <a:lnTo>
                  <a:pt x="540526" y="428217"/>
                </a:lnTo>
                <a:lnTo>
                  <a:pt x="538161" y="428217"/>
                </a:lnTo>
                <a:lnTo>
                  <a:pt x="536461" y="426968"/>
                </a:lnTo>
                <a:lnTo>
                  <a:pt x="534762" y="427262"/>
                </a:lnTo>
                <a:lnTo>
                  <a:pt x="532544" y="425778"/>
                </a:lnTo>
                <a:lnTo>
                  <a:pt x="532176" y="427335"/>
                </a:lnTo>
                <a:lnTo>
                  <a:pt x="532767" y="428585"/>
                </a:lnTo>
                <a:lnTo>
                  <a:pt x="531804" y="429261"/>
                </a:lnTo>
                <a:lnTo>
                  <a:pt x="531953" y="431244"/>
                </a:lnTo>
                <a:lnTo>
                  <a:pt x="532915" y="432728"/>
                </a:lnTo>
                <a:lnTo>
                  <a:pt x="535425" y="433169"/>
                </a:lnTo>
                <a:lnTo>
                  <a:pt x="536533" y="435021"/>
                </a:lnTo>
                <a:lnTo>
                  <a:pt x="534909" y="437827"/>
                </a:lnTo>
                <a:lnTo>
                  <a:pt x="533581" y="438268"/>
                </a:lnTo>
                <a:lnTo>
                  <a:pt x="528777" y="441736"/>
                </a:lnTo>
                <a:lnTo>
                  <a:pt x="526707" y="444396"/>
                </a:lnTo>
                <a:lnTo>
                  <a:pt x="524342" y="447364"/>
                </a:lnTo>
                <a:lnTo>
                  <a:pt x="522863" y="446762"/>
                </a:lnTo>
                <a:lnTo>
                  <a:pt x="521314" y="447805"/>
                </a:lnTo>
                <a:lnTo>
                  <a:pt x="520498" y="450245"/>
                </a:lnTo>
                <a:lnTo>
                  <a:pt x="518651" y="450979"/>
                </a:lnTo>
                <a:lnTo>
                  <a:pt x="512221" y="449583"/>
                </a:lnTo>
                <a:lnTo>
                  <a:pt x="510816" y="447585"/>
                </a:lnTo>
                <a:lnTo>
                  <a:pt x="509927" y="445366"/>
                </a:lnTo>
                <a:lnTo>
                  <a:pt x="506751" y="443955"/>
                </a:lnTo>
                <a:lnTo>
                  <a:pt x="506826" y="443000"/>
                </a:lnTo>
                <a:lnTo>
                  <a:pt x="507859" y="442927"/>
                </a:lnTo>
                <a:lnTo>
                  <a:pt x="508673" y="442265"/>
                </a:lnTo>
                <a:lnTo>
                  <a:pt x="507640" y="441148"/>
                </a:lnTo>
                <a:lnTo>
                  <a:pt x="505718" y="440634"/>
                </a:lnTo>
                <a:lnTo>
                  <a:pt x="503573" y="436564"/>
                </a:lnTo>
                <a:lnTo>
                  <a:pt x="501063" y="434565"/>
                </a:lnTo>
                <a:lnTo>
                  <a:pt x="496925" y="434565"/>
                </a:lnTo>
                <a:lnTo>
                  <a:pt x="493967" y="432802"/>
                </a:lnTo>
                <a:lnTo>
                  <a:pt x="489235" y="432508"/>
                </a:lnTo>
                <a:lnTo>
                  <a:pt x="487388" y="431906"/>
                </a:lnTo>
                <a:lnTo>
                  <a:pt x="487318" y="433316"/>
                </a:lnTo>
                <a:lnTo>
                  <a:pt x="488571" y="434727"/>
                </a:lnTo>
                <a:lnTo>
                  <a:pt x="489307" y="433757"/>
                </a:lnTo>
                <a:lnTo>
                  <a:pt x="490565" y="433537"/>
                </a:lnTo>
                <a:lnTo>
                  <a:pt x="495149" y="435168"/>
                </a:lnTo>
                <a:lnTo>
                  <a:pt x="499360" y="435094"/>
                </a:lnTo>
                <a:lnTo>
                  <a:pt x="500691" y="435976"/>
                </a:lnTo>
                <a:lnTo>
                  <a:pt x="500248" y="437166"/>
                </a:lnTo>
                <a:lnTo>
                  <a:pt x="499433" y="437093"/>
                </a:lnTo>
                <a:lnTo>
                  <a:pt x="498769" y="437901"/>
                </a:lnTo>
                <a:lnTo>
                  <a:pt x="499360" y="438489"/>
                </a:lnTo>
                <a:lnTo>
                  <a:pt x="499657" y="441883"/>
                </a:lnTo>
                <a:lnTo>
                  <a:pt x="500544" y="441971"/>
                </a:lnTo>
                <a:lnTo>
                  <a:pt x="502759" y="446321"/>
                </a:lnTo>
                <a:lnTo>
                  <a:pt x="504093" y="449363"/>
                </a:lnTo>
                <a:lnTo>
                  <a:pt x="507859" y="450612"/>
                </a:lnTo>
                <a:lnTo>
                  <a:pt x="511852" y="451347"/>
                </a:lnTo>
                <a:lnTo>
                  <a:pt x="519168" y="453418"/>
                </a:lnTo>
                <a:lnTo>
                  <a:pt x="519462" y="455637"/>
                </a:lnTo>
                <a:lnTo>
                  <a:pt x="518575" y="456372"/>
                </a:lnTo>
                <a:lnTo>
                  <a:pt x="516285" y="458077"/>
                </a:lnTo>
                <a:lnTo>
                  <a:pt x="514437" y="459032"/>
                </a:lnTo>
                <a:lnTo>
                  <a:pt x="511480" y="462955"/>
                </a:lnTo>
                <a:lnTo>
                  <a:pt x="511038" y="462147"/>
                </a:lnTo>
                <a:lnTo>
                  <a:pt x="510152" y="462808"/>
                </a:lnTo>
                <a:lnTo>
                  <a:pt x="509858" y="464057"/>
                </a:lnTo>
                <a:lnTo>
                  <a:pt x="503353" y="470788"/>
                </a:lnTo>
                <a:lnTo>
                  <a:pt x="500694" y="472037"/>
                </a:lnTo>
                <a:lnTo>
                  <a:pt x="498921" y="475152"/>
                </a:lnTo>
                <a:lnTo>
                  <a:pt x="497147" y="475519"/>
                </a:lnTo>
                <a:lnTo>
                  <a:pt x="496187" y="474785"/>
                </a:lnTo>
                <a:lnTo>
                  <a:pt x="495003" y="474785"/>
                </a:lnTo>
                <a:lnTo>
                  <a:pt x="494561" y="475887"/>
                </a:lnTo>
                <a:lnTo>
                  <a:pt x="492045" y="472933"/>
                </a:lnTo>
                <a:lnTo>
                  <a:pt x="490495" y="472272"/>
                </a:lnTo>
                <a:lnTo>
                  <a:pt x="489309" y="473741"/>
                </a:lnTo>
                <a:lnTo>
                  <a:pt x="488795" y="472345"/>
                </a:lnTo>
                <a:lnTo>
                  <a:pt x="487982" y="471963"/>
                </a:lnTo>
                <a:lnTo>
                  <a:pt x="489459" y="469965"/>
                </a:lnTo>
                <a:lnTo>
                  <a:pt x="488793" y="469450"/>
                </a:lnTo>
                <a:lnTo>
                  <a:pt x="488351" y="468422"/>
                </a:lnTo>
                <a:lnTo>
                  <a:pt x="486354" y="469524"/>
                </a:lnTo>
                <a:lnTo>
                  <a:pt x="484803" y="473594"/>
                </a:lnTo>
                <a:lnTo>
                  <a:pt x="484655" y="471743"/>
                </a:lnTo>
                <a:lnTo>
                  <a:pt x="483547" y="468495"/>
                </a:lnTo>
                <a:lnTo>
                  <a:pt x="482661" y="471376"/>
                </a:lnTo>
                <a:lnTo>
                  <a:pt x="483695" y="472639"/>
                </a:lnTo>
                <a:lnTo>
                  <a:pt x="483472" y="476475"/>
                </a:lnTo>
                <a:lnTo>
                  <a:pt x="481034" y="479869"/>
                </a:lnTo>
                <a:lnTo>
                  <a:pt x="479703" y="479502"/>
                </a:lnTo>
                <a:lnTo>
                  <a:pt x="479259" y="478253"/>
                </a:lnTo>
                <a:lnTo>
                  <a:pt x="477782" y="475813"/>
                </a:lnTo>
                <a:lnTo>
                  <a:pt x="477267" y="477650"/>
                </a:lnTo>
                <a:lnTo>
                  <a:pt x="478671" y="478767"/>
                </a:lnTo>
                <a:lnTo>
                  <a:pt x="476598" y="479869"/>
                </a:lnTo>
                <a:lnTo>
                  <a:pt x="476378" y="482088"/>
                </a:lnTo>
                <a:lnTo>
                  <a:pt x="475638" y="481353"/>
                </a:lnTo>
                <a:lnTo>
                  <a:pt x="473422" y="480618"/>
                </a:lnTo>
                <a:lnTo>
                  <a:pt x="473126" y="479134"/>
                </a:lnTo>
                <a:lnTo>
                  <a:pt x="471427" y="478032"/>
                </a:lnTo>
                <a:lnTo>
                  <a:pt x="469430" y="475372"/>
                </a:lnTo>
                <a:lnTo>
                  <a:pt x="465367" y="473888"/>
                </a:lnTo>
                <a:lnTo>
                  <a:pt x="461524" y="471669"/>
                </a:lnTo>
                <a:lnTo>
                  <a:pt x="460265" y="468642"/>
                </a:lnTo>
                <a:lnTo>
                  <a:pt x="458641" y="468055"/>
                </a:lnTo>
                <a:lnTo>
                  <a:pt x="455830" y="465909"/>
                </a:lnTo>
                <a:lnTo>
                  <a:pt x="454870" y="464278"/>
                </a:lnTo>
                <a:lnTo>
                  <a:pt x="454725" y="467320"/>
                </a:lnTo>
                <a:lnTo>
                  <a:pt x="452948" y="466864"/>
                </a:lnTo>
                <a:lnTo>
                  <a:pt x="454056" y="469818"/>
                </a:lnTo>
                <a:lnTo>
                  <a:pt x="455830" y="471376"/>
                </a:lnTo>
                <a:lnTo>
                  <a:pt x="456497" y="470567"/>
                </a:lnTo>
                <a:lnTo>
                  <a:pt x="455683" y="469083"/>
                </a:lnTo>
                <a:lnTo>
                  <a:pt x="456052" y="468201"/>
                </a:lnTo>
                <a:lnTo>
                  <a:pt x="456864" y="468275"/>
                </a:lnTo>
                <a:lnTo>
                  <a:pt x="461005" y="472566"/>
                </a:lnTo>
                <a:lnTo>
                  <a:pt x="464701" y="474858"/>
                </a:lnTo>
                <a:lnTo>
                  <a:pt x="465070" y="475740"/>
                </a:lnTo>
                <a:lnTo>
                  <a:pt x="462628" y="477371"/>
                </a:lnTo>
                <a:lnTo>
                  <a:pt x="460188" y="477738"/>
                </a:lnTo>
                <a:lnTo>
                  <a:pt x="458859" y="477371"/>
                </a:lnTo>
                <a:lnTo>
                  <a:pt x="459304" y="478620"/>
                </a:lnTo>
                <a:lnTo>
                  <a:pt x="459304" y="479281"/>
                </a:lnTo>
                <a:lnTo>
                  <a:pt x="460338" y="478767"/>
                </a:lnTo>
                <a:lnTo>
                  <a:pt x="464328" y="478473"/>
                </a:lnTo>
                <a:lnTo>
                  <a:pt x="466473" y="476328"/>
                </a:lnTo>
                <a:lnTo>
                  <a:pt x="467430" y="476107"/>
                </a:lnTo>
                <a:lnTo>
                  <a:pt x="468689" y="477591"/>
                </a:lnTo>
                <a:lnTo>
                  <a:pt x="469129" y="480178"/>
                </a:lnTo>
                <a:lnTo>
                  <a:pt x="472976" y="484674"/>
                </a:lnTo>
                <a:lnTo>
                  <a:pt x="472607" y="489332"/>
                </a:lnTo>
                <a:lnTo>
                  <a:pt x="469946" y="492139"/>
                </a:lnTo>
                <a:lnTo>
                  <a:pt x="468247" y="492301"/>
                </a:lnTo>
                <a:lnTo>
                  <a:pt x="467064" y="493256"/>
                </a:lnTo>
                <a:lnTo>
                  <a:pt x="464700" y="493109"/>
                </a:lnTo>
                <a:lnTo>
                  <a:pt x="462997" y="491919"/>
                </a:lnTo>
                <a:lnTo>
                  <a:pt x="458416" y="491037"/>
                </a:lnTo>
                <a:lnTo>
                  <a:pt x="455755" y="487569"/>
                </a:lnTo>
                <a:lnTo>
                  <a:pt x="454795" y="484233"/>
                </a:lnTo>
                <a:lnTo>
                  <a:pt x="453319" y="482837"/>
                </a:lnTo>
                <a:lnTo>
                  <a:pt x="452801" y="483646"/>
                </a:lnTo>
                <a:lnTo>
                  <a:pt x="453098" y="484983"/>
                </a:lnTo>
                <a:lnTo>
                  <a:pt x="453023" y="486967"/>
                </a:lnTo>
                <a:lnTo>
                  <a:pt x="454797" y="489185"/>
                </a:lnTo>
                <a:lnTo>
                  <a:pt x="456274" y="493403"/>
                </a:lnTo>
                <a:lnTo>
                  <a:pt x="458344" y="496944"/>
                </a:lnTo>
                <a:lnTo>
                  <a:pt x="457160" y="497988"/>
                </a:lnTo>
                <a:lnTo>
                  <a:pt x="455977" y="497400"/>
                </a:lnTo>
                <a:lnTo>
                  <a:pt x="454055" y="497694"/>
                </a:lnTo>
                <a:lnTo>
                  <a:pt x="453391" y="495034"/>
                </a:lnTo>
                <a:lnTo>
                  <a:pt x="453022" y="496356"/>
                </a:lnTo>
                <a:lnTo>
                  <a:pt x="452211" y="496944"/>
                </a:lnTo>
                <a:lnTo>
                  <a:pt x="452876" y="498208"/>
                </a:lnTo>
                <a:lnTo>
                  <a:pt x="454575" y="498943"/>
                </a:lnTo>
                <a:lnTo>
                  <a:pt x="455163" y="500206"/>
                </a:lnTo>
                <a:lnTo>
                  <a:pt x="451545" y="499310"/>
                </a:lnTo>
                <a:lnTo>
                  <a:pt x="450659" y="498575"/>
                </a:lnTo>
                <a:lnTo>
                  <a:pt x="450511" y="500353"/>
                </a:lnTo>
                <a:lnTo>
                  <a:pt x="451692" y="501382"/>
                </a:lnTo>
                <a:lnTo>
                  <a:pt x="451692" y="502940"/>
                </a:lnTo>
                <a:lnTo>
                  <a:pt x="450139" y="504938"/>
                </a:lnTo>
                <a:lnTo>
                  <a:pt x="449771" y="502572"/>
                </a:lnTo>
                <a:lnTo>
                  <a:pt x="448518" y="502337"/>
                </a:lnTo>
                <a:lnTo>
                  <a:pt x="449179" y="503233"/>
                </a:lnTo>
                <a:lnTo>
                  <a:pt x="448810" y="504791"/>
                </a:lnTo>
                <a:lnTo>
                  <a:pt x="448145" y="504262"/>
                </a:lnTo>
                <a:lnTo>
                  <a:pt x="445635" y="504115"/>
                </a:lnTo>
                <a:lnTo>
                  <a:pt x="444675" y="505379"/>
                </a:lnTo>
                <a:lnTo>
                  <a:pt x="441642" y="506554"/>
                </a:lnTo>
                <a:lnTo>
                  <a:pt x="443268" y="507598"/>
                </a:lnTo>
                <a:lnTo>
                  <a:pt x="443636" y="509067"/>
                </a:lnTo>
                <a:lnTo>
                  <a:pt x="442752" y="509435"/>
                </a:lnTo>
                <a:lnTo>
                  <a:pt x="442380" y="508553"/>
                </a:lnTo>
                <a:lnTo>
                  <a:pt x="440089" y="506848"/>
                </a:lnTo>
                <a:lnTo>
                  <a:pt x="438465" y="506554"/>
                </a:lnTo>
                <a:lnTo>
                  <a:pt x="438317" y="507818"/>
                </a:lnTo>
                <a:lnTo>
                  <a:pt x="437282" y="508406"/>
                </a:lnTo>
                <a:lnTo>
                  <a:pt x="439795" y="510258"/>
                </a:lnTo>
                <a:lnTo>
                  <a:pt x="438909" y="511360"/>
                </a:lnTo>
                <a:lnTo>
                  <a:pt x="438909" y="512476"/>
                </a:lnTo>
                <a:lnTo>
                  <a:pt x="436914" y="512388"/>
                </a:lnTo>
                <a:lnTo>
                  <a:pt x="435288" y="515063"/>
                </a:lnTo>
                <a:lnTo>
                  <a:pt x="432773" y="516385"/>
                </a:lnTo>
                <a:lnTo>
                  <a:pt x="433810" y="517722"/>
                </a:lnTo>
                <a:lnTo>
                  <a:pt x="433291" y="518898"/>
                </a:lnTo>
                <a:lnTo>
                  <a:pt x="431961" y="518898"/>
                </a:lnTo>
                <a:lnTo>
                  <a:pt x="430776" y="520456"/>
                </a:lnTo>
                <a:lnTo>
                  <a:pt x="431147" y="522160"/>
                </a:lnTo>
                <a:lnTo>
                  <a:pt x="429374" y="522895"/>
                </a:lnTo>
                <a:lnTo>
                  <a:pt x="426370" y="526275"/>
                </a:lnTo>
                <a:lnTo>
                  <a:pt x="424147" y="526863"/>
                </a:lnTo>
                <a:lnTo>
                  <a:pt x="424001" y="528641"/>
                </a:lnTo>
                <a:lnTo>
                  <a:pt x="421926" y="530566"/>
                </a:lnTo>
                <a:lnTo>
                  <a:pt x="419708" y="529081"/>
                </a:lnTo>
                <a:lnTo>
                  <a:pt x="419559" y="530257"/>
                </a:lnTo>
                <a:lnTo>
                  <a:pt x="420597" y="532637"/>
                </a:lnTo>
                <a:lnTo>
                  <a:pt x="418672" y="534563"/>
                </a:lnTo>
                <a:lnTo>
                  <a:pt x="417931" y="538251"/>
                </a:lnTo>
                <a:lnTo>
                  <a:pt x="416745" y="540176"/>
                </a:lnTo>
                <a:lnTo>
                  <a:pt x="415856" y="542850"/>
                </a:lnTo>
                <a:lnTo>
                  <a:pt x="414231" y="543732"/>
                </a:lnTo>
                <a:lnTo>
                  <a:pt x="412744" y="547876"/>
                </a:lnTo>
                <a:lnTo>
                  <a:pt x="413555" y="548758"/>
                </a:lnTo>
                <a:lnTo>
                  <a:pt x="413555" y="551711"/>
                </a:lnTo>
                <a:lnTo>
                  <a:pt x="411708" y="554900"/>
                </a:lnTo>
                <a:lnTo>
                  <a:pt x="411042" y="556663"/>
                </a:lnTo>
                <a:lnTo>
                  <a:pt x="409195" y="557266"/>
                </a:lnTo>
                <a:lnTo>
                  <a:pt x="408309" y="558221"/>
                </a:lnTo>
                <a:lnTo>
                  <a:pt x="410453" y="558662"/>
                </a:lnTo>
                <a:lnTo>
                  <a:pt x="410973" y="560219"/>
                </a:lnTo>
                <a:lnTo>
                  <a:pt x="410378" y="562056"/>
                </a:lnTo>
                <a:lnTo>
                  <a:pt x="411412" y="563320"/>
                </a:lnTo>
                <a:lnTo>
                  <a:pt x="411339" y="565980"/>
                </a:lnTo>
                <a:lnTo>
                  <a:pt x="412152" y="566421"/>
                </a:lnTo>
                <a:lnTo>
                  <a:pt x="410231" y="571226"/>
                </a:lnTo>
                <a:lnTo>
                  <a:pt x="407568" y="573812"/>
                </a:lnTo>
                <a:lnTo>
                  <a:pt x="402028" y="575061"/>
                </a:lnTo>
                <a:lnTo>
                  <a:pt x="401214" y="577133"/>
                </a:lnTo>
                <a:lnTo>
                  <a:pt x="403948" y="574841"/>
                </a:lnTo>
                <a:lnTo>
                  <a:pt x="408679" y="574253"/>
                </a:lnTo>
                <a:lnTo>
                  <a:pt x="412227" y="569903"/>
                </a:lnTo>
                <a:lnTo>
                  <a:pt x="414813" y="564789"/>
                </a:lnTo>
                <a:lnTo>
                  <a:pt x="420724" y="564569"/>
                </a:lnTo>
                <a:lnTo>
                  <a:pt x="422498" y="565392"/>
                </a:lnTo>
                <a:lnTo>
                  <a:pt x="422498" y="567317"/>
                </a:lnTo>
                <a:lnTo>
                  <a:pt x="421687" y="569521"/>
                </a:lnTo>
                <a:lnTo>
                  <a:pt x="421687" y="571960"/>
                </a:lnTo>
                <a:lnTo>
                  <a:pt x="422868" y="574694"/>
                </a:lnTo>
                <a:lnTo>
                  <a:pt x="422868" y="578838"/>
                </a:lnTo>
                <a:lnTo>
                  <a:pt x="421315" y="582835"/>
                </a:lnTo>
                <a:lnTo>
                  <a:pt x="422573" y="584598"/>
                </a:lnTo>
                <a:lnTo>
                  <a:pt x="423312" y="588595"/>
                </a:lnTo>
                <a:lnTo>
                  <a:pt x="422498" y="590667"/>
                </a:lnTo>
                <a:lnTo>
                  <a:pt x="416216" y="596648"/>
                </a:lnTo>
                <a:lnTo>
                  <a:pt x="413188" y="597676"/>
                </a:lnTo>
                <a:lnTo>
                  <a:pt x="410972" y="597309"/>
                </a:lnTo>
                <a:lnTo>
                  <a:pt x="413261" y="598279"/>
                </a:lnTo>
                <a:lnTo>
                  <a:pt x="416288" y="598352"/>
                </a:lnTo>
                <a:lnTo>
                  <a:pt x="423605" y="595986"/>
                </a:lnTo>
                <a:lnTo>
                  <a:pt x="430996" y="593547"/>
                </a:lnTo>
                <a:lnTo>
                  <a:pt x="434620" y="593180"/>
                </a:lnTo>
                <a:lnTo>
                  <a:pt x="439275" y="596207"/>
                </a:lnTo>
                <a:lnTo>
                  <a:pt x="442304" y="598940"/>
                </a:lnTo>
                <a:lnTo>
                  <a:pt x="446738" y="600277"/>
                </a:lnTo>
                <a:lnTo>
                  <a:pt x="447920" y="601306"/>
                </a:lnTo>
                <a:lnTo>
                  <a:pt x="449917" y="601820"/>
                </a:lnTo>
                <a:lnTo>
                  <a:pt x="453166" y="605141"/>
                </a:lnTo>
                <a:lnTo>
                  <a:pt x="454721" y="605817"/>
                </a:lnTo>
                <a:lnTo>
                  <a:pt x="456346" y="608844"/>
                </a:lnTo>
                <a:lnTo>
                  <a:pt x="458119" y="609961"/>
                </a:lnTo>
                <a:lnTo>
                  <a:pt x="458119" y="611724"/>
                </a:lnTo>
                <a:lnTo>
                  <a:pt x="459449" y="613208"/>
                </a:lnTo>
                <a:lnTo>
                  <a:pt x="460851" y="616676"/>
                </a:lnTo>
                <a:lnTo>
                  <a:pt x="460781" y="617631"/>
                </a:lnTo>
                <a:lnTo>
                  <a:pt x="462183" y="617044"/>
                </a:lnTo>
                <a:lnTo>
                  <a:pt x="463145" y="618161"/>
                </a:lnTo>
                <a:lnTo>
                  <a:pt x="467358" y="620967"/>
                </a:lnTo>
                <a:lnTo>
                  <a:pt x="468833" y="621334"/>
                </a:lnTo>
                <a:lnTo>
                  <a:pt x="471863" y="623480"/>
                </a:lnTo>
                <a:lnTo>
                  <a:pt x="473417" y="623994"/>
                </a:lnTo>
                <a:lnTo>
                  <a:pt x="476889" y="627095"/>
                </a:lnTo>
                <a:lnTo>
                  <a:pt x="477261" y="628579"/>
                </a:lnTo>
                <a:lnTo>
                  <a:pt x="479845" y="631092"/>
                </a:lnTo>
                <a:lnTo>
                  <a:pt x="479477" y="632047"/>
                </a:lnTo>
                <a:lnTo>
                  <a:pt x="480142" y="632708"/>
                </a:lnTo>
                <a:lnTo>
                  <a:pt x="483391" y="632782"/>
                </a:lnTo>
                <a:lnTo>
                  <a:pt x="484354" y="633164"/>
                </a:lnTo>
                <a:lnTo>
                  <a:pt x="486645" y="632635"/>
                </a:lnTo>
                <a:lnTo>
                  <a:pt x="491006" y="632782"/>
                </a:lnTo>
                <a:lnTo>
                  <a:pt x="492039" y="633752"/>
                </a:lnTo>
                <a:lnTo>
                  <a:pt x="492852" y="633752"/>
                </a:lnTo>
                <a:lnTo>
                  <a:pt x="496032" y="634707"/>
                </a:lnTo>
                <a:lnTo>
                  <a:pt x="499504" y="635368"/>
                </a:lnTo>
                <a:lnTo>
                  <a:pt x="502017" y="634560"/>
                </a:lnTo>
                <a:lnTo>
                  <a:pt x="503494" y="634560"/>
                </a:lnTo>
                <a:lnTo>
                  <a:pt x="503420" y="635309"/>
                </a:lnTo>
                <a:lnTo>
                  <a:pt x="504086" y="634927"/>
                </a:lnTo>
                <a:lnTo>
                  <a:pt x="505119" y="634927"/>
                </a:lnTo>
                <a:lnTo>
                  <a:pt x="505491" y="637969"/>
                </a:lnTo>
                <a:lnTo>
                  <a:pt x="502828" y="642980"/>
                </a:lnTo>
                <a:lnTo>
                  <a:pt x="502682" y="644758"/>
                </a:lnTo>
                <a:lnTo>
                  <a:pt x="501278" y="646683"/>
                </a:lnTo>
                <a:lnTo>
                  <a:pt x="499801" y="649416"/>
                </a:lnTo>
                <a:lnTo>
                  <a:pt x="500170" y="651708"/>
                </a:lnTo>
                <a:lnTo>
                  <a:pt x="500832" y="652296"/>
                </a:lnTo>
                <a:lnTo>
                  <a:pt x="500981" y="656734"/>
                </a:lnTo>
                <a:lnTo>
                  <a:pt x="498320" y="660863"/>
                </a:lnTo>
                <a:lnTo>
                  <a:pt x="498320" y="662641"/>
                </a:lnTo>
                <a:lnTo>
                  <a:pt x="497507" y="665301"/>
                </a:lnTo>
                <a:lnTo>
                  <a:pt x="495510" y="667006"/>
                </a:lnTo>
                <a:lnTo>
                  <a:pt x="494402" y="671076"/>
                </a:lnTo>
                <a:lnTo>
                  <a:pt x="495288" y="672766"/>
                </a:lnTo>
                <a:lnTo>
                  <a:pt x="497359" y="674397"/>
                </a:lnTo>
                <a:lnTo>
                  <a:pt x="497359" y="676910"/>
                </a:lnTo>
                <a:lnTo>
                  <a:pt x="498912" y="677718"/>
                </a:lnTo>
                <a:lnTo>
                  <a:pt x="500093" y="679423"/>
                </a:lnTo>
                <a:lnTo>
                  <a:pt x="499651" y="681127"/>
                </a:lnTo>
                <a:lnTo>
                  <a:pt x="499945" y="682009"/>
                </a:lnTo>
                <a:lnTo>
                  <a:pt x="499799" y="683493"/>
                </a:lnTo>
                <a:lnTo>
                  <a:pt x="501719" y="684228"/>
                </a:lnTo>
                <a:lnTo>
                  <a:pt x="504158" y="685477"/>
                </a:lnTo>
                <a:lnTo>
                  <a:pt x="504675" y="685477"/>
                </a:lnTo>
                <a:lnTo>
                  <a:pt x="504969" y="686887"/>
                </a:lnTo>
                <a:lnTo>
                  <a:pt x="506227" y="688577"/>
                </a:lnTo>
                <a:lnTo>
                  <a:pt x="506596" y="691839"/>
                </a:lnTo>
                <a:lnTo>
                  <a:pt x="507111" y="693162"/>
                </a:lnTo>
                <a:lnTo>
                  <a:pt x="506302" y="696042"/>
                </a:lnTo>
                <a:lnTo>
                  <a:pt x="502383" y="699525"/>
                </a:lnTo>
                <a:lnTo>
                  <a:pt x="505338" y="698055"/>
                </a:lnTo>
                <a:lnTo>
                  <a:pt x="507851" y="696204"/>
                </a:lnTo>
                <a:lnTo>
                  <a:pt x="510587" y="697159"/>
                </a:lnTo>
                <a:lnTo>
                  <a:pt x="512360" y="698864"/>
                </a:lnTo>
                <a:lnTo>
                  <a:pt x="514061" y="699010"/>
                </a:lnTo>
                <a:lnTo>
                  <a:pt x="514651" y="697306"/>
                </a:lnTo>
                <a:lnTo>
                  <a:pt x="514651" y="695528"/>
                </a:lnTo>
                <a:lnTo>
                  <a:pt x="518124" y="691252"/>
                </a:lnTo>
                <a:lnTo>
                  <a:pt x="518935" y="691178"/>
                </a:lnTo>
                <a:lnTo>
                  <a:pt x="518492" y="692868"/>
                </a:lnTo>
                <a:lnTo>
                  <a:pt x="518788" y="693985"/>
                </a:lnTo>
                <a:lnTo>
                  <a:pt x="519969" y="694279"/>
                </a:lnTo>
                <a:lnTo>
                  <a:pt x="520708" y="697894"/>
                </a:lnTo>
                <a:lnTo>
                  <a:pt x="520340" y="700700"/>
                </a:lnTo>
                <a:lnTo>
                  <a:pt x="522705" y="702552"/>
                </a:lnTo>
                <a:lnTo>
                  <a:pt x="526178" y="702919"/>
                </a:lnTo>
                <a:lnTo>
                  <a:pt x="524256" y="702038"/>
                </a:lnTo>
                <a:lnTo>
                  <a:pt x="522260" y="699819"/>
                </a:lnTo>
                <a:lnTo>
                  <a:pt x="521891" y="697379"/>
                </a:lnTo>
                <a:lnTo>
                  <a:pt x="522335" y="694205"/>
                </a:lnTo>
                <a:lnTo>
                  <a:pt x="523368" y="692795"/>
                </a:lnTo>
                <a:lnTo>
                  <a:pt x="522335" y="691546"/>
                </a:lnTo>
                <a:lnTo>
                  <a:pt x="522187" y="689547"/>
                </a:lnTo>
                <a:lnTo>
                  <a:pt x="522998" y="689988"/>
                </a:lnTo>
                <a:lnTo>
                  <a:pt x="524109" y="689621"/>
                </a:lnTo>
                <a:lnTo>
                  <a:pt x="525067" y="686667"/>
                </a:lnTo>
                <a:lnTo>
                  <a:pt x="527506" y="684301"/>
                </a:lnTo>
                <a:lnTo>
                  <a:pt x="526767" y="683493"/>
                </a:lnTo>
                <a:lnTo>
                  <a:pt x="526470" y="680451"/>
                </a:lnTo>
                <a:lnTo>
                  <a:pt x="525287" y="679790"/>
                </a:lnTo>
                <a:lnTo>
                  <a:pt x="525362" y="677645"/>
                </a:lnTo>
                <a:lnTo>
                  <a:pt x="527284" y="675279"/>
                </a:lnTo>
                <a:lnTo>
                  <a:pt x="526470" y="674177"/>
                </a:lnTo>
                <a:lnTo>
                  <a:pt x="526547" y="672986"/>
                </a:lnTo>
                <a:lnTo>
                  <a:pt x="525512" y="672619"/>
                </a:lnTo>
                <a:lnTo>
                  <a:pt x="525218" y="671296"/>
                </a:lnTo>
                <a:lnTo>
                  <a:pt x="526842" y="666271"/>
                </a:lnTo>
                <a:lnTo>
                  <a:pt x="526329" y="664272"/>
                </a:lnTo>
                <a:lnTo>
                  <a:pt x="526842" y="660863"/>
                </a:lnTo>
                <a:lnTo>
                  <a:pt x="527951" y="659761"/>
                </a:lnTo>
                <a:lnTo>
                  <a:pt x="527506" y="657836"/>
                </a:lnTo>
                <a:lnTo>
                  <a:pt x="528469" y="657175"/>
                </a:lnTo>
                <a:lnTo>
                  <a:pt x="527730" y="655485"/>
                </a:lnTo>
                <a:lnTo>
                  <a:pt x="528911" y="654589"/>
                </a:lnTo>
                <a:lnTo>
                  <a:pt x="527803" y="654295"/>
                </a:lnTo>
                <a:lnTo>
                  <a:pt x="527139" y="652957"/>
                </a:lnTo>
                <a:lnTo>
                  <a:pt x="528172" y="652370"/>
                </a:lnTo>
                <a:lnTo>
                  <a:pt x="527361" y="650827"/>
                </a:lnTo>
                <a:lnTo>
                  <a:pt x="527436" y="648975"/>
                </a:lnTo>
                <a:lnTo>
                  <a:pt x="526547" y="647344"/>
                </a:lnTo>
                <a:lnTo>
                  <a:pt x="526328" y="645272"/>
                </a:lnTo>
                <a:lnTo>
                  <a:pt x="525659" y="644170"/>
                </a:lnTo>
                <a:lnTo>
                  <a:pt x="528394" y="642906"/>
                </a:lnTo>
                <a:lnTo>
                  <a:pt x="532460" y="642245"/>
                </a:lnTo>
                <a:lnTo>
                  <a:pt x="534457" y="640687"/>
                </a:lnTo>
                <a:lnTo>
                  <a:pt x="536820" y="640761"/>
                </a:lnTo>
                <a:lnTo>
                  <a:pt x="537931" y="639879"/>
                </a:lnTo>
                <a:lnTo>
                  <a:pt x="541920" y="637881"/>
                </a:lnTo>
                <a:lnTo>
                  <a:pt x="548277" y="635515"/>
                </a:lnTo>
                <a:lnTo>
                  <a:pt x="548349" y="634780"/>
                </a:lnTo>
                <a:lnTo>
                  <a:pt x="549679" y="633531"/>
                </a:lnTo>
                <a:lnTo>
                  <a:pt x="554483" y="631459"/>
                </a:lnTo>
                <a:lnTo>
                  <a:pt x="554779" y="629681"/>
                </a:lnTo>
                <a:lnTo>
                  <a:pt x="557144" y="628579"/>
                </a:lnTo>
                <a:lnTo>
                  <a:pt x="559953" y="624141"/>
                </a:lnTo>
                <a:lnTo>
                  <a:pt x="561210" y="624288"/>
                </a:lnTo>
                <a:lnTo>
                  <a:pt x="562169" y="625258"/>
                </a:lnTo>
                <a:lnTo>
                  <a:pt x="564240" y="625096"/>
                </a:lnTo>
                <a:lnTo>
                  <a:pt x="565793" y="623406"/>
                </a:lnTo>
                <a:lnTo>
                  <a:pt x="563946" y="621041"/>
                </a:lnTo>
                <a:lnTo>
                  <a:pt x="563798" y="618454"/>
                </a:lnTo>
                <a:lnTo>
                  <a:pt x="562541" y="619556"/>
                </a:lnTo>
                <a:lnTo>
                  <a:pt x="562096" y="621628"/>
                </a:lnTo>
                <a:lnTo>
                  <a:pt x="561208" y="621849"/>
                </a:lnTo>
                <a:lnTo>
                  <a:pt x="561948" y="619189"/>
                </a:lnTo>
                <a:lnTo>
                  <a:pt x="563796" y="614237"/>
                </a:lnTo>
                <a:lnTo>
                  <a:pt x="564532" y="613429"/>
                </a:lnTo>
                <a:lnTo>
                  <a:pt x="564532" y="609873"/>
                </a:lnTo>
                <a:lnTo>
                  <a:pt x="564829" y="607360"/>
                </a:lnTo>
                <a:lnTo>
                  <a:pt x="563205" y="604259"/>
                </a:lnTo>
                <a:lnTo>
                  <a:pt x="563499" y="598058"/>
                </a:lnTo>
                <a:lnTo>
                  <a:pt x="562834" y="592577"/>
                </a:lnTo>
                <a:lnTo>
                  <a:pt x="559727" y="587787"/>
                </a:lnTo>
                <a:lnTo>
                  <a:pt x="557511" y="586302"/>
                </a:lnTo>
                <a:lnTo>
                  <a:pt x="556916" y="584142"/>
                </a:lnTo>
                <a:lnTo>
                  <a:pt x="554846" y="583555"/>
                </a:lnTo>
                <a:lnTo>
                  <a:pt x="554250" y="581923"/>
                </a:lnTo>
                <a:lnTo>
                  <a:pt x="555436" y="577927"/>
                </a:lnTo>
                <a:lnTo>
                  <a:pt x="557438" y="577059"/>
                </a:lnTo>
                <a:lnTo>
                  <a:pt x="562832" y="571446"/>
                </a:lnTo>
                <a:lnTo>
                  <a:pt x="564531" y="571226"/>
                </a:lnTo>
                <a:lnTo>
                  <a:pt x="565862" y="569668"/>
                </a:lnTo>
                <a:lnTo>
                  <a:pt x="565789" y="568272"/>
                </a:lnTo>
                <a:lnTo>
                  <a:pt x="565050" y="567817"/>
                </a:lnTo>
                <a:lnTo>
                  <a:pt x="564973" y="567008"/>
                </a:lnTo>
                <a:lnTo>
                  <a:pt x="567117" y="564202"/>
                </a:lnTo>
                <a:lnTo>
                  <a:pt x="568228" y="564202"/>
                </a:lnTo>
                <a:lnTo>
                  <a:pt x="569483" y="566641"/>
                </a:lnTo>
                <a:lnTo>
                  <a:pt x="570814" y="567302"/>
                </a:lnTo>
                <a:lnTo>
                  <a:pt x="570074" y="566200"/>
                </a:lnTo>
                <a:lnTo>
                  <a:pt x="570225" y="563834"/>
                </a:lnTo>
                <a:lnTo>
                  <a:pt x="572441" y="562879"/>
                </a:lnTo>
                <a:lnTo>
                  <a:pt x="574585" y="558956"/>
                </a:lnTo>
                <a:lnTo>
                  <a:pt x="574213" y="557618"/>
                </a:lnTo>
                <a:lnTo>
                  <a:pt x="571406" y="557618"/>
                </a:lnTo>
                <a:lnTo>
                  <a:pt x="571183" y="556737"/>
                </a:lnTo>
                <a:lnTo>
                  <a:pt x="573032" y="554371"/>
                </a:lnTo>
                <a:lnTo>
                  <a:pt x="571924" y="553489"/>
                </a:lnTo>
                <a:lnTo>
                  <a:pt x="571258" y="552005"/>
                </a:lnTo>
                <a:lnTo>
                  <a:pt x="572660" y="550389"/>
                </a:lnTo>
                <a:lnTo>
                  <a:pt x="574657" y="549713"/>
                </a:lnTo>
                <a:lnTo>
                  <a:pt x="572441" y="549345"/>
                </a:lnTo>
                <a:lnTo>
                  <a:pt x="572293" y="548243"/>
                </a:lnTo>
                <a:lnTo>
                  <a:pt x="573180" y="545363"/>
                </a:lnTo>
                <a:lnTo>
                  <a:pt x="574733" y="544393"/>
                </a:lnTo>
                <a:lnTo>
                  <a:pt x="573550" y="544173"/>
                </a:lnTo>
                <a:lnTo>
                  <a:pt x="570152" y="544467"/>
                </a:lnTo>
                <a:lnTo>
                  <a:pt x="569189" y="544026"/>
                </a:lnTo>
                <a:lnTo>
                  <a:pt x="569339" y="542468"/>
                </a:lnTo>
                <a:lnTo>
                  <a:pt x="573699" y="539000"/>
                </a:lnTo>
                <a:lnTo>
                  <a:pt x="576434" y="535092"/>
                </a:lnTo>
                <a:lnTo>
                  <a:pt x="576876" y="532726"/>
                </a:lnTo>
                <a:lnTo>
                  <a:pt x="578207" y="532946"/>
                </a:lnTo>
                <a:lnTo>
                  <a:pt x="579092" y="531829"/>
                </a:lnTo>
                <a:lnTo>
                  <a:pt x="579092" y="529463"/>
                </a:lnTo>
                <a:lnTo>
                  <a:pt x="577984" y="529023"/>
                </a:lnTo>
                <a:lnTo>
                  <a:pt x="577838" y="528141"/>
                </a:lnTo>
                <a:lnTo>
                  <a:pt x="576805" y="527921"/>
                </a:lnTo>
                <a:lnTo>
                  <a:pt x="575546" y="525922"/>
                </a:lnTo>
                <a:lnTo>
                  <a:pt x="575621" y="521999"/>
                </a:lnTo>
                <a:lnTo>
                  <a:pt x="577026" y="518972"/>
                </a:lnTo>
                <a:lnTo>
                  <a:pt x="577098" y="516385"/>
                </a:lnTo>
                <a:lnTo>
                  <a:pt x="578723" y="515503"/>
                </a:lnTo>
                <a:lnTo>
                  <a:pt x="579534" y="516091"/>
                </a:lnTo>
                <a:lnTo>
                  <a:pt x="580717" y="516018"/>
                </a:lnTo>
                <a:lnTo>
                  <a:pt x="580717" y="514754"/>
                </a:lnTo>
                <a:lnTo>
                  <a:pt x="582122" y="513358"/>
                </a:lnTo>
                <a:lnTo>
                  <a:pt x="583378" y="513211"/>
                </a:lnTo>
                <a:lnTo>
                  <a:pt x="584635" y="512697"/>
                </a:lnTo>
                <a:lnTo>
                  <a:pt x="585891" y="513505"/>
                </a:lnTo>
                <a:lnTo>
                  <a:pt x="589291" y="513725"/>
                </a:lnTo>
                <a:lnTo>
                  <a:pt x="592739" y="515606"/>
                </a:lnTo>
                <a:lnTo>
                  <a:pt x="597328" y="518119"/>
                </a:lnTo>
                <a:lnTo>
                  <a:pt x="599842" y="518119"/>
                </a:lnTo>
                <a:lnTo>
                  <a:pt x="599251" y="520044"/>
                </a:lnTo>
                <a:lnTo>
                  <a:pt x="596586" y="521087"/>
                </a:lnTo>
                <a:lnTo>
                  <a:pt x="599992" y="520941"/>
                </a:lnTo>
                <a:lnTo>
                  <a:pt x="602803" y="518854"/>
                </a:lnTo>
                <a:lnTo>
                  <a:pt x="604725" y="519015"/>
                </a:lnTo>
                <a:lnTo>
                  <a:pt x="605763" y="520191"/>
                </a:lnTo>
                <a:lnTo>
                  <a:pt x="607242" y="520191"/>
                </a:lnTo>
                <a:lnTo>
                  <a:pt x="608722" y="522263"/>
                </a:lnTo>
                <a:lnTo>
                  <a:pt x="608722" y="520044"/>
                </a:lnTo>
                <a:lnTo>
                  <a:pt x="611091" y="521087"/>
                </a:lnTo>
                <a:lnTo>
                  <a:pt x="612125" y="519897"/>
                </a:lnTo>
                <a:lnTo>
                  <a:pt x="613755" y="519750"/>
                </a:lnTo>
                <a:lnTo>
                  <a:pt x="616421" y="518119"/>
                </a:lnTo>
                <a:lnTo>
                  <a:pt x="619974" y="520941"/>
                </a:lnTo>
                <a:lnTo>
                  <a:pt x="619974" y="523013"/>
                </a:lnTo>
                <a:lnTo>
                  <a:pt x="622341" y="524938"/>
                </a:lnTo>
                <a:lnTo>
                  <a:pt x="624119" y="524938"/>
                </a:lnTo>
                <a:lnTo>
                  <a:pt x="624119" y="528185"/>
                </a:lnTo>
                <a:lnTo>
                  <a:pt x="622930" y="529816"/>
                </a:lnTo>
                <a:lnTo>
                  <a:pt x="622930" y="531300"/>
                </a:lnTo>
                <a:lnTo>
                  <a:pt x="624262" y="530404"/>
                </a:lnTo>
                <a:lnTo>
                  <a:pt x="626485" y="532476"/>
                </a:lnTo>
                <a:lnTo>
                  <a:pt x="627521" y="534695"/>
                </a:lnTo>
                <a:lnTo>
                  <a:pt x="625893" y="535150"/>
                </a:lnTo>
                <a:lnTo>
                  <a:pt x="627669" y="536473"/>
                </a:lnTo>
                <a:lnTo>
                  <a:pt x="629149" y="535150"/>
                </a:lnTo>
                <a:lnTo>
                  <a:pt x="630926" y="537663"/>
                </a:lnTo>
                <a:lnTo>
                  <a:pt x="630629" y="538839"/>
                </a:lnTo>
                <a:lnTo>
                  <a:pt x="628855" y="537516"/>
                </a:lnTo>
                <a:lnTo>
                  <a:pt x="627966" y="539441"/>
                </a:lnTo>
                <a:lnTo>
                  <a:pt x="626193" y="539441"/>
                </a:lnTo>
                <a:lnTo>
                  <a:pt x="628705" y="541954"/>
                </a:lnTo>
                <a:lnTo>
                  <a:pt x="628705" y="543879"/>
                </a:lnTo>
                <a:lnTo>
                  <a:pt x="630483" y="542248"/>
                </a:lnTo>
                <a:lnTo>
                  <a:pt x="630483" y="543879"/>
                </a:lnTo>
                <a:lnTo>
                  <a:pt x="632112" y="542836"/>
                </a:lnTo>
                <a:lnTo>
                  <a:pt x="635368" y="545657"/>
                </a:lnTo>
                <a:lnTo>
                  <a:pt x="636554" y="545216"/>
                </a:lnTo>
                <a:lnTo>
                  <a:pt x="637293" y="546245"/>
                </a:lnTo>
                <a:lnTo>
                  <a:pt x="639512" y="545216"/>
                </a:lnTo>
                <a:lnTo>
                  <a:pt x="642179" y="546098"/>
                </a:lnTo>
                <a:lnTo>
                  <a:pt x="641732" y="549801"/>
                </a:lnTo>
                <a:lnTo>
                  <a:pt x="642768" y="551432"/>
                </a:lnTo>
                <a:lnTo>
                  <a:pt x="645140" y="549654"/>
                </a:lnTo>
                <a:lnTo>
                  <a:pt x="645585" y="546539"/>
                </a:lnTo>
                <a:lnTo>
                  <a:pt x="647210" y="546392"/>
                </a:lnTo>
                <a:lnTo>
                  <a:pt x="647360" y="549948"/>
                </a:lnTo>
                <a:lnTo>
                  <a:pt x="646768" y="553357"/>
                </a:lnTo>
                <a:lnTo>
                  <a:pt x="644102" y="553945"/>
                </a:lnTo>
                <a:lnTo>
                  <a:pt x="642180" y="556913"/>
                </a:lnTo>
                <a:lnTo>
                  <a:pt x="642623" y="561939"/>
                </a:lnTo>
                <a:lnTo>
                  <a:pt x="641734" y="563717"/>
                </a:lnTo>
                <a:lnTo>
                  <a:pt x="641291" y="561057"/>
                </a:lnTo>
                <a:lnTo>
                  <a:pt x="640402" y="562233"/>
                </a:lnTo>
                <a:lnTo>
                  <a:pt x="639812" y="565348"/>
                </a:lnTo>
                <a:lnTo>
                  <a:pt x="635369" y="564745"/>
                </a:lnTo>
                <a:lnTo>
                  <a:pt x="630041" y="563129"/>
                </a:lnTo>
                <a:lnTo>
                  <a:pt x="634779" y="565642"/>
                </a:lnTo>
                <a:lnTo>
                  <a:pt x="638624" y="566376"/>
                </a:lnTo>
                <a:lnTo>
                  <a:pt x="641393" y="568713"/>
                </a:lnTo>
                <a:lnTo>
                  <a:pt x="641171" y="572254"/>
                </a:lnTo>
                <a:lnTo>
                  <a:pt x="639397" y="574841"/>
                </a:lnTo>
                <a:lnTo>
                  <a:pt x="639102" y="576104"/>
                </a:lnTo>
                <a:lnTo>
                  <a:pt x="636958" y="578838"/>
                </a:lnTo>
                <a:lnTo>
                  <a:pt x="637550" y="579131"/>
                </a:lnTo>
                <a:lnTo>
                  <a:pt x="640101" y="583084"/>
                </a:lnTo>
                <a:lnTo>
                  <a:pt x="641778" y="583628"/>
                </a:lnTo>
                <a:lnTo>
                  <a:pt x="640729" y="584084"/>
                </a:lnTo>
                <a:lnTo>
                  <a:pt x="637178" y="582379"/>
                </a:lnTo>
                <a:lnTo>
                  <a:pt x="639546" y="585935"/>
                </a:lnTo>
                <a:lnTo>
                  <a:pt x="641393" y="587258"/>
                </a:lnTo>
                <a:lnTo>
                  <a:pt x="642058" y="587184"/>
                </a:lnTo>
                <a:lnTo>
                  <a:pt x="641393" y="585039"/>
                </a:lnTo>
                <a:lnTo>
                  <a:pt x="643241" y="584965"/>
                </a:lnTo>
                <a:lnTo>
                  <a:pt x="645309" y="586743"/>
                </a:lnTo>
                <a:lnTo>
                  <a:pt x="646417" y="588815"/>
                </a:lnTo>
                <a:lnTo>
                  <a:pt x="645975" y="591034"/>
                </a:lnTo>
                <a:lnTo>
                  <a:pt x="646122" y="593327"/>
                </a:lnTo>
                <a:lnTo>
                  <a:pt x="643907" y="596794"/>
                </a:lnTo>
                <a:lnTo>
                  <a:pt x="643462" y="599013"/>
                </a:lnTo>
                <a:lnTo>
                  <a:pt x="641982" y="600938"/>
                </a:lnTo>
                <a:lnTo>
                  <a:pt x="644127" y="599821"/>
                </a:lnTo>
                <a:lnTo>
                  <a:pt x="646786" y="594429"/>
                </a:lnTo>
                <a:lnTo>
                  <a:pt x="649447" y="591769"/>
                </a:lnTo>
                <a:lnTo>
                  <a:pt x="650039" y="591989"/>
                </a:lnTo>
                <a:lnTo>
                  <a:pt x="649744" y="593988"/>
                </a:lnTo>
                <a:lnTo>
                  <a:pt x="649964" y="598132"/>
                </a:lnTo>
                <a:lnTo>
                  <a:pt x="649373" y="598940"/>
                </a:lnTo>
                <a:lnTo>
                  <a:pt x="649522" y="600644"/>
                </a:lnTo>
                <a:lnTo>
                  <a:pt x="648711" y="602628"/>
                </a:lnTo>
                <a:lnTo>
                  <a:pt x="651000" y="600042"/>
                </a:lnTo>
                <a:lnTo>
                  <a:pt x="651297" y="597676"/>
                </a:lnTo>
                <a:lnTo>
                  <a:pt x="653513" y="595913"/>
                </a:lnTo>
                <a:lnTo>
                  <a:pt x="655360" y="595692"/>
                </a:lnTo>
                <a:lnTo>
                  <a:pt x="657134" y="594061"/>
                </a:lnTo>
                <a:lnTo>
                  <a:pt x="658613" y="594282"/>
                </a:lnTo>
                <a:lnTo>
                  <a:pt x="658907" y="595237"/>
                </a:lnTo>
                <a:lnTo>
                  <a:pt x="659793" y="594208"/>
                </a:lnTo>
                <a:lnTo>
                  <a:pt x="661642" y="593767"/>
                </a:lnTo>
                <a:lnTo>
                  <a:pt x="661936" y="591842"/>
                </a:lnTo>
                <a:lnTo>
                  <a:pt x="663266" y="589991"/>
                </a:lnTo>
                <a:lnTo>
                  <a:pt x="666002" y="588007"/>
                </a:lnTo>
                <a:lnTo>
                  <a:pt x="667333" y="589329"/>
                </a:lnTo>
                <a:lnTo>
                  <a:pt x="667921" y="592283"/>
                </a:lnTo>
                <a:lnTo>
                  <a:pt x="667554" y="594649"/>
                </a:lnTo>
                <a:lnTo>
                  <a:pt x="668956" y="591475"/>
                </a:lnTo>
                <a:lnTo>
                  <a:pt x="668810" y="588448"/>
                </a:lnTo>
                <a:lnTo>
                  <a:pt x="669695" y="588227"/>
                </a:lnTo>
                <a:lnTo>
                  <a:pt x="669473" y="587258"/>
                </a:lnTo>
                <a:lnTo>
                  <a:pt x="670659" y="585333"/>
                </a:lnTo>
                <a:lnTo>
                  <a:pt x="672357" y="585039"/>
                </a:lnTo>
                <a:lnTo>
                  <a:pt x="672875" y="582379"/>
                </a:lnTo>
                <a:lnTo>
                  <a:pt x="674423" y="581350"/>
                </a:lnTo>
                <a:lnTo>
                  <a:pt x="675684" y="579425"/>
                </a:lnTo>
                <a:lnTo>
                  <a:pt x="676348" y="578103"/>
                </a:lnTo>
                <a:lnTo>
                  <a:pt x="677459" y="578029"/>
                </a:lnTo>
                <a:lnTo>
                  <a:pt x="679158" y="579793"/>
                </a:lnTo>
                <a:lnTo>
                  <a:pt x="679233" y="578544"/>
                </a:lnTo>
                <a:lnTo>
                  <a:pt x="678344" y="576986"/>
                </a:lnTo>
                <a:lnTo>
                  <a:pt x="676642" y="576913"/>
                </a:lnTo>
                <a:lnTo>
                  <a:pt x="676569" y="575664"/>
                </a:lnTo>
                <a:lnTo>
                  <a:pt x="677897" y="572563"/>
                </a:lnTo>
                <a:lnTo>
                  <a:pt x="678935" y="572034"/>
                </a:lnTo>
                <a:lnTo>
                  <a:pt x="680113" y="573298"/>
                </a:lnTo>
                <a:lnTo>
                  <a:pt x="679968" y="571373"/>
                </a:lnTo>
                <a:lnTo>
                  <a:pt x="681224" y="570491"/>
                </a:lnTo>
                <a:lnTo>
                  <a:pt x="681445" y="568933"/>
                </a:lnTo>
                <a:lnTo>
                  <a:pt x="683660" y="566494"/>
                </a:lnTo>
                <a:lnTo>
                  <a:pt x="684623" y="564789"/>
                </a:lnTo>
                <a:lnTo>
                  <a:pt x="684181" y="563394"/>
                </a:lnTo>
                <a:lnTo>
                  <a:pt x="685954" y="561028"/>
                </a:lnTo>
                <a:lnTo>
                  <a:pt x="688020" y="560352"/>
                </a:lnTo>
                <a:lnTo>
                  <a:pt x="688836" y="561175"/>
                </a:lnTo>
                <a:lnTo>
                  <a:pt x="687208" y="562571"/>
                </a:lnTo>
                <a:lnTo>
                  <a:pt x="688984" y="561836"/>
                </a:lnTo>
                <a:lnTo>
                  <a:pt x="689647" y="562732"/>
                </a:lnTo>
                <a:lnTo>
                  <a:pt x="688391" y="563614"/>
                </a:lnTo>
                <a:lnTo>
                  <a:pt x="688169" y="565010"/>
                </a:lnTo>
                <a:lnTo>
                  <a:pt x="689499" y="565906"/>
                </a:lnTo>
                <a:lnTo>
                  <a:pt x="688316" y="567523"/>
                </a:lnTo>
                <a:lnTo>
                  <a:pt x="687208" y="567743"/>
                </a:lnTo>
                <a:lnTo>
                  <a:pt x="687134" y="568199"/>
                </a:lnTo>
                <a:lnTo>
                  <a:pt x="688391" y="568493"/>
                </a:lnTo>
                <a:lnTo>
                  <a:pt x="689647" y="568713"/>
                </a:lnTo>
                <a:lnTo>
                  <a:pt x="689056" y="570403"/>
                </a:lnTo>
                <a:lnTo>
                  <a:pt x="688463" y="571226"/>
                </a:lnTo>
                <a:lnTo>
                  <a:pt x="689942" y="571152"/>
                </a:lnTo>
                <a:lnTo>
                  <a:pt x="690091" y="572916"/>
                </a:lnTo>
                <a:lnTo>
                  <a:pt x="688764" y="573812"/>
                </a:lnTo>
                <a:lnTo>
                  <a:pt x="689206" y="575810"/>
                </a:lnTo>
                <a:lnTo>
                  <a:pt x="691096" y="577559"/>
                </a:lnTo>
                <a:lnTo>
                  <a:pt x="691241" y="580116"/>
                </a:lnTo>
                <a:lnTo>
                  <a:pt x="690463" y="580895"/>
                </a:lnTo>
                <a:lnTo>
                  <a:pt x="689466" y="580043"/>
                </a:lnTo>
                <a:lnTo>
                  <a:pt x="688095" y="580601"/>
                </a:lnTo>
                <a:lnTo>
                  <a:pt x="689466" y="581820"/>
                </a:lnTo>
                <a:lnTo>
                  <a:pt x="689909" y="583040"/>
                </a:lnTo>
                <a:lnTo>
                  <a:pt x="690761" y="583040"/>
                </a:lnTo>
                <a:lnTo>
                  <a:pt x="692056" y="581747"/>
                </a:lnTo>
                <a:lnTo>
                  <a:pt x="692279" y="583158"/>
                </a:lnTo>
                <a:lnTo>
                  <a:pt x="693685" y="584010"/>
                </a:lnTo>
                <a:lnTo>
                  <a:pt x="692169" y="586538"/>
                </a:lnTo>
                <a:lnTo>
                  <a:pt x="690354" y="587081"/>
                </a:lnTo>
                <a:lnTo>
                  <a:pt x="688204" y="586685"/>
                </a:lnTo>
                <a:lnTo>
                  <a:pt x="687171" y="587934"/>
                </a:lnTo>
                <a:lnTo>
                  <a:pt x="688724" y="588859"/>
                </a:lnTo>
                <a:lnTo>
                  <a:pt x="693428" y="587566"/>
                </a:lnTo>
                <a:lnTo>
                  <a:pt x="694981" y="587904"/>
                </a:lnTo>
                <a:lnTo>
                  <a:pt x="694391" y="589726"/>
                </a:lnTo>
                <a:lnTo>
                  <a:pt x="692604" y="591769"/>
                </a:lnTo>
                <a:lnTo>
                  <a:pt x="694080" y="592430"/>
                </a:lnTo>
                <a:lnTo>
                  <a:pt x="695781" y="591401"/>
                </a:lnTo>
                <a:lnTo>
                  <a:pt x="695781" y="593694"/>
                </a:lnTo>
                <a:lnTo>
                  <a:pt x="694080" y="596133"/>
                </a:lnTo>
                <a:lnTo>
                  <a:pt x="690902" y="596133"/>
                </a:lnTo>
                <a:lnTo>
                  <a:pt x="689425" y="595016"/>
                </a:lnTo>
                <a:lnTo>
                  <a:pt x="688614" y="596427"/>
                </a:lnTo>
                <a:lnTo>
                  <a:pt x="689056" y="597823"/>
                </a:lnTo>
                <a:lnTo>
                  <a:pt x="688316" y="599454"/>
                </a:lnTo>
                <a:lnTo>
                  <a:pt x="691125" y="598190"/>
                </a:lnTo>
                <a:lnTo>
                  <a:pt x="694305" y="598279"/>
                </a:lnTo>
                <a:lnTo>
                  <a:pt x="696521" y="597309"/>
                </a:lnTo>
                <a:lnTo>
                  <a:pt x="697112" y="597897"/>
                </a:lnTo>
                <a:lnTo>
                  <a:pt x="695929" y="599234"/>
                </a:lnTo>
                <a:lnTo>
                  <a:pt x="695929" y="600189"/>
                </a:lnTo>
                <a:lnTo>
                  <a:pt x="694155" y="601306"/>
                </a:lnTo>
                <a:lnTo>
                  <a:pt x="692233" y="601306"/>
                </a:lnTo>
                <a:lnTo>
                  <a:pt x="689280" y="604921"/>
                </a:lnTo>
                <a:lnTo>
                  <a:pt x="692532" y="603436"/>
                </a:lnTo>
                <a:lnTo>
                  <a:pt x="694748" y="603436"/>
                </a:lnTo>
                <a:lnTo>
                  <a:pt x="696224" y="602922"/>
                </a:lnTo>
                <a:lnTo>
                  <a:pt x="698073" y="603289"/>
                </a:lnTo>
                <a:lnTo>
                  <a:pt x="698073" y="605141"/>
                </a:lnTo>
                <a:lnTo>
                  <a:pt x="696445" y="605361"/>
                </a:lnTo>
                <a:lnTo>
                  <a:pt x="694304" y="606772"/>
                </a:lnTo>
                <a:lnTo>
                  <a:pt x="693712" y="608771"/>
                </a:lnTo>
                <a:lnTo>
                  <a:pt x="694968" y="607507"/>
                </a:lnTo>
                <a:lnTo>
                  <a:pt x="696887" y="608095"/>
                </a:lnTo>
                <a:lnTo>
                  <a:pt x="697998" y="606846"/>
                </a:lnTo>
                <a:lnTo>
                  <a:pt x="699919" y="608609"/>
                </a:lnTo>
                <a:lnTo>
                  <a:pt x="700881" y="612018"/>
                </a:lnTo>
                <a:lnTo>
                  <a:pt x="698811" y="613723"/>
                </a:lnTo>
                <a:lnTo>
                  <a:pt x="697409" y="613194"/>
                </a:lnTo>
                <a:lnTo>
                  <a:pt x="696371" y="614090"/>
                </a:lnTo>
                <a:lnTo>
                  <a:pt x="694376" y="614090"/>
                </a:lnTo>
                <a:lnTo>
                  <a:pt x="695856" y="615412"/>
                </a:lnTo>
                <a:lnTo>
                  <a:pt x="697257" y="615119"/>
                </a:lnTo>
                <a:lnTo>
                  <a:pt x="698145" y="615706"/>
                </a:lnTo>
                <a:lnTo>
                  <a:pt x="700364" y="615780"/>
                </a:lnTo>
                <a:lnTo>
                  <a:pt x="701251" y="616676"/>
                </a:lnTo>
                <a:lnTo>
                  <a:pt x="700661" y="618293"/>
                </a:lnTo>
                <a:lnTo>
                  <a:pt x="699256" y="619263"/>
                </a:lnTo>
                <a:lnTo>
                  <a:pt x="701103" y="619924"/>
                </a:lnTo>
                <a:lnTo>
                  <a:pt x="702583" y="619630"/>
                </a:lnTo>
                <a:lnTo>
                  <a:pt x="704502" y="621320"/>
                </a:lnTo>
                <a:lnTo>
                  <a:pt x="704058" y="623098"/>
                </a:lnTo>
                <a:lnTo>
                  <a:pt x="702508" y="623921"/>
                </a:lnTo>
                <a:lnTo>
                  <a:pt x="699995" y="625978"/>
                </a:lnTo>
                <a:lnTo>
                  <a:pt x="698442" y="625390"/>
                </a:lnTo>
                <a:lnTo>
                  <a:pt x="697854" y="626272"/>
                </a:lnTo>
                <a:lnTo>
                  <a:pt x="699698" y="627095"/>
                </a:lnTo>
                <a:lnTo>
                  <a:pt x="699844" y="628344"/>
                </a:lnTo>
                <a:lnTo>
                  <a:pt x="697703" y="628564"/>
                </a:lnTo>
                <a:lnTo>
                  <a:pt x="695041" y="627021"/>
                </a:lnTo>
                <a:lnTo>
                  <a:pt x="692161" y="627095"/>
                </a:lnTo>
                <a:lnTo>
                  <a:pt x="694818" y="628564"/>
                </a:lnTo>
                <a:lnTo>
                  <a:pt x="694893" y="630489"/>
                </a:lnTo>
                <a:lnTo>
                  <a:pt x="696964" y="632414"/>
                </a:lnTo>
                <a:lnTo>
                  <a:pt x="697853" y="633590"/>
                </a:lnTo>
                <a:lnTo>
                  <a:pt x="697481" y="634560"/>
                </a:lnTo>
                <a:lnTo>
                  <a:pt x="695262" y="634854"/>
                </a:lnTo>
                <a:lnTo>
                  <a:pt x="694448" y="636029"/>
                </a:lnTo>
                <a:lnTo>
                  <a:pt x="691641" y="635809"/>
                </a:lnTo>
                <a:lnTo>
                  <a:pt x="695262" y="636852"/>
                </a:lnTo>
                <a:lnTo>
                  <a:pt x="696592" y="636543"/>
                </a:lnTo>
                <a:lnTo>
                  <a:pt x="696815" y="635809"/>
                </a:lnTo>
                <a:lnTo>
                  <a:pt x="699622" y="635221"/>
                </a:lnTo>
                <a:lnTo>
                  <a:pt x="700733" y="635441"/>
                </a:lnTo>
                <a:lnTo>
                  <a:pt x="700733" y="636852"/>
                </a:lnTo>
                <a:lnTo>
                  <a:pt x="701547" y="637807"/>
                </a:lnTo>
                <a:lnTo>
                  <a:pt x="700584" y="638689"/>
                </a:lnTo>
                <a:lnTo>
                  <a:pt x="701841" y="638836"/>
                </a:lnTo>
                <a:lnTo>
                  <a:pt x="702212" y="639424"/>
                </a:lnTo>
                <a:lnTo>
                  <a:pt x="701841" y="640981"/>
                </a:lnTo>
                <a:lnTo>
                  <a:pt x="702433" y="641716"/>
                </a:lnTo>
                <a:lnTo>
                  <a:pt x="704355" y="640467"/>
                </a:lnTo>
                <a:lnTo>
                  <a:pt x="705018" y="640834"/>
                </a:lnTo>
                <a:lnTo>
                  <a:pt x="706349" y="641202"/>
                </a:lnTo>
                <a:lnTo>
                  <a:pt x="706201" y="643788"/>
                </a:lnTo>
                <a:lnTo>
                  <a:pt x="705461" y="644978"/>
                </a:lnTo>
                <a:lnTo>
                  <a:pt x="705461" y="645933"/>
                </a:lnTo>
                <a:lnTo>
                  <a:pt x="706424" y="645786"/>
                </a:lnTo>
                <a:lnTo>
                  <a:pt x="708415" y="643053"/>
                </a:lnTo>
                <a:lnTo>
                  <a:pt x="708859" y="643347"/>
                </a:lnTo>
                <a:lnTo>
                  <a:pt x="708565" y="645052"/>
                </a:lnTo>
                <a:lnTo>
                  <a:pt x="709746" y="646374"/>
                </a:lnTo>
                <a:lnTo>
                  <a:pt x="707307" y="647932"/>
                </a:lnTo>
                <a:lnTo>
                  <a:pt x="704207" y="652002"/>
                </a:lnTo>
                <a:lnTo>
                  <a:pt x="702433" y="653398"/>
                </a:lnTo>
                <a:lnTo>
                  <a:pt x="700287" y="652811"/>
                </a:lnTo>
                <a:lnTo>
                  <a:pt x="702282" y="653986"/>
                </a:lnTo>
                <a:lnTo>
                  <a:pt x="704055" y="653472"/>
                </a:lnTo>
                <a:lnTo>
                  <a:pt x="707826" y="649842"/>
                </a:lnTo>
                <a:lnTo>
                  <a:pt x="709303" y="649842"/>
                </a:lnTo>
                <a:lnTo>
                  <a:pt x="709378" y="650959"/>
                </a:lnTo>
                <a:lnTo>
                  <a:pt x="707677" y="652223"/>
                </a:lnTo>
                <a:lnTo>
                  <a:pt x="706718" y="654060"/>
                </a:lnTo>
                <a:lnTo>
                  <a:pt x="707751" y="654427"/>
                </a:lnTo>
                <a:lnTo>
                  <a:pt x="709821" y="652061"/>
                </a:lnTo>
                <a:lnTo>
                  <a:pt x="711595" y="650004"/>
                </a:lnTo>
                <a:lnTo>
                  <a:pt x="713814" y="649622"/>
                </a:lnTo>
                <a:lnTo>
                  <a:pt x="713814" y="650518"/>
                </a:lnTo>
                <a:lnTo>
                  <a:pt x="712261" y="651400"/>
                </a:lnTo>
                <a:lnTo>
                  <a:pt x="711373" y="652282"/>
                </a:lnTo>
                <a:lnTo>
                  <a:pt x="712037" y="652722"/>
                </a:lnTo>
                <a:lnTo>
                  <a:pt x="714771" y="651547"/>
                </a:lnTo>
                <a:lnTo>
                  <a:pt x="715658" y="652355"/>
                </a:lnTo>
                <a:lnTo>
                  <a:pt x="712703" y="654574"/>
                </a:lnTo>
                <a:lnTo>
                  <a:pt x="711450" y="656132"/>
                </a:lnTo>
                <a:lnTo>
                  <a:pt x="712408" y="656352"/>
                </a:lnTo>
                <a:lnTo>
                  <a:pt x="714036" y="655029"/>
                </a:lnTo>
                <a:lnTo>
                  <a:pt x="717877" y="651694"/>
                </a:lnTo>
                <a:lnTo>
                  <a:pt x="718616" y="651988"/>
                </a:lnTo>
                <a:lnTo>
                  <a:pt x="717583" y="652884"/>
                </a:lnTo>
                <a:lnTo>
                  <a:pt x="717360" y="653913"/>
                </a:lnTo>
                <a:lnTo>
                  <a:pt x="720169" y="651988"/>
                </a:lnTo>
                <a:lnTo>
                  <a:pt x="719873" y="653031"/>
                </a:lnTo>
                <a:lnTo>
                  <a:pt x="719799" y="656278"/>
                </a:lnTo>
                <a:lnTo>
                  <a:pt x="718616" y="656646"/>
                </a:lnTo>
                <a:lnTo>
                  <a:pt x="718912" y="657910"/>
                </a:lnTo>
                <a:lnTo>
                  <a:pt x="721127" y="657616"/>
                </a:lnTo>
                <a:lnTo>
                  <a:pt x="723495" y="659012"/>
                </a:lnTo>
                <a:lnTo>
                  <a:pt x="725048" y="657160"/>
                </a:lnTo>
                <a:lnTo>
                  <a:pt x="727928" y="656425"/>
                </a:lnTo>
                <a:lnTo>
                  <a:pt x="729258" y="656940"/>
                </a:lnTo>
                <a:lnTo>
                  <a:pt x="728300" y="658865"/>
                </a:lnTo>
                <a:lnTo>
                  <a:pt x="727039" y="658865"/>
                </a:lnTo>
                <a:lnTo>
                  <a:pt x="726303" y="659673"/>
                </a:lnTo>
                <a:lnTo>
                  <a:pt x="731183" y="661084"/>
                </a:lnTo>
                <a:lnTo>
                  <a:pt x="733102" y="662788"/>
                </a:lnTo>
                <a:lnTo>
                  <a:pt x="729850" y="663229"/>
                </a:lnTo>
                <a:lnTo>
                  <a:pt x="729850" y="663964"/>
                </a:lnTo>
                <a:lnTo>
                  <a:pt x="725861" y="664698"/>
                </a:lnTo>
                <a:lnTo>
                  <a:pt x="725049" y="663964"/>
                </a:lnTo>
                <a:lnTo>
                  <a:pt x="721868" y="665213"/>
                </a:lnTo>
                <a:lnTo>
                  <a:pt x="720169" y="667064"/>
                </a:lnTo>
                <a:lnTo>
                  <a:pt x="716252" y="667211"/>
                </a:lnTo>
                <a:lnTo>
                  <a:pt x="710931" y="668181"/>
                </a:lnTo>
                <a:lnTo>
                  <a:pt x="710634" y="669577"/>
                </a:lnTo>
                <a:lnTo>
                  <a:pt x="714550" y="668695"/>
                </a:lnTo>
                <a:lnTo>
                  <a:pt x="718469" y="667505"/>
                </a:lnTo>
                <a:lnTo>
                  <a:pt x="719799" y="667873"/>
                </a:lnTo>
                <a:lnTo>
                  <a:pt x="720093" y="668769"/>
                </a:lnTo>
                <a:lnTo>
                  <a:pt x="716178" y="669357"/>
                </a:lnTo>
                <a:lnTo>
                  <a:pt x="712408" y="670091"/>
                </a:lnTo>
                <a:lnTo>
                  <a:pt x="709010" y="671869"/>
                </a:lnTo>
                <a:lnTo>
                  <a:pt x="707679" y="673118"/>
                </a:lnTo>
                <a:lnTo>
                  <a:pt x="705315" y="673207"/>
                </a:lnTo>
                <a:lnTo>
                  <a:pt x="705018" y="675044"/>
                </a:lnTo>
                <a:lnTo>
                  <a:pt x="704207" y="676087"/>
                </a:lnTo>
                <a:lnTo>
                  <a:pt x="700583" y="673647"/>
                </a:lnTo>
                <a:lnTo>
                  <a:pt x="698440" y="669945"/>
                </a:lnTo>
                <a:lnTo>
                  <a:pt x="698605" y="671664"/>
                </a:lnTo>
                <a:lnTo>
                  <a:pt x="698014" y="672692"/>
                </a:lnTo>
                <a:lnTo>
                  <a:pt x="699535" y="673368"/>
                </a:lnTo>
                <a:lnTo>
                  <a:pt x="699919" y="674235"/>
                </a:lnTo>
                <a:lnTo>
                  <a:pt x="703986" y="677645"/>
                </a:lnTo>
                <a:lnTo>
                  <a:pt x="703391" y="678894"/>
                </a:lnTo>
                <a:lnTo>
                  <a:pt x="702212" y="678526"/>
                </a:lnTo>
                <a:lnTo>
                  <a:pt x="700881" y="679702"/>
                </a:lnTo>
                <a:lnTo>
                  <a:pt x="701692" y="681259"/>
                </a:lnTo>
                <a:lnTo>
                  <a:pt x="702727" y="681480"/>
                </a:lnTo>
                <a:lnTo>
                  <a:pt x="703466" y="680598"/>
                </a:lnTo>
                <a:lnTo>
                  <a:pt x="704797" y="680672"/>
                </a:lnTo>
                <a:lnTo>
                  <a:pt x="706496" y="677116"/>
                </a:lnTo>
                <a:lnTo>
                  <a:pt x="709526" y="677262"/>
                </a:lnTo>
                <a:lnTo>
                  <a:pt x="711671" y="675426"/>
                </a:lnTo>
                <a:lnTo>
                  <a:pt x="713220" y="675264"/>
                </a:lnTo>
                <a:lnTo>
                  <a:pt x="714037" y="673354"/>
                </a:lnTo>
                <a:lnTo>
                  <a:pt x="716031" y="671135"/>
                </a:lnTo>
                <a:lnTo>
                  <a:pt x="718396" y="670841"/>
                </a:lnTo>
                <a:lnTo>
                  <a:pt x="721648" y="669430"/>
                </a:lnTo>
                <a:lnTo>
                  <a:pt x="724309" y="669724"/>
                </a:lnTo>
                <a:lnTo>
                  <a:pt x="726451" y="669577"/>
                </a:lnTo>
                <a:lnTo>
                  <a:pt x="725562" y="668989"/>
                </a:lnTo>
                <a:lnTo>
                  <a:pt x="723199" y="668989"/>
                </a:lnTo>
                <a:lnTo>
                  <a:pt x="722534" y="668402"/>
                </a:lnTo>
                <a:lnTo>
                  <a:pt x="724011" y="667799"/>
                </a:lnTo>
                <a:lnTo>
                  <a:pt x="728300" y="667285"/>
                </a:lnTo>
                <a:lnTo>
                  <a:pt x="731772" y="668181"/>
                </a:lnTo>
                <a:lnTo>
                  <a:pt x="733249" y="671429"/>
                </a:lnTo>
                <a:lnTo>
                  <a:pt x="732955" y="673280"/>
                </a:lnTo>
                <a:lnTo>
                  <a:pt x="730661" y="675337"/>
                </a:lnTo>
                <a:lnTo>
                  <a:pt x="729553" y="675426"/>
                </a:lnTo>
                <a:lnTo>
                  <a:pt x="728077" y="676968"/>
                </a:lnTo>
                <a:lnTo>
                  <a:pt x="730661" y="677116"/>
                </a:lnTo>
                <a:lnTo>
                  <a:pt x="731402" y="678820"/>
                </a:lnTo>
                <a:lnTo>
                  <a:pt x="732435" y="677865"/>
                </a:lnTo>
                <a:lnTo>
                  <a:pt x="733101" y="676087"/>
                </a:lnTo>
                <a:lnTo>
                  <a:pt x="736056" y="674529"/>
                </a:lnTo>
                <a:lnTo>
                  <a:pt x="738275" y="674603"/>
                </a:lnTo>
                <a:lnTo>
                  <a:pt x="738646" y="675426"/>
                </a:lnTo>
                <a:lnTo>
                  <a:pt x="737906" y="675719"/>
                </a:lnTo>
                <a:lnTo>
                  <a:pt x="737609" y="676968"/>
                </a:lnTo>
                <a:lnTo>
                  <a:pt x="740420" y="677116"/>
                </a:lnTo>
                <a:lnTo>
                  <a:pt x="743005" y="678306"/>
                </a:lnTo>
                <a:lnTo>
                  <a:pt x="743447" y="679481"/>
                </a:lnTo>
                <a:lnTo>
                  <a:pt x="741600" y="678526"/>
                </a:lnTo>
                <a:lnTo>
                  <a:pt x="740636" y="678820"/>
                </a:lnTo>
                <a:lnTo>
                  <a:pt x="741156" y="680657"/>
                </a:lnTo>
                <a:lnTo>
                  <a:pt x="743966" y="681847"/>
                </a:lnTo>
                <a:lnTo>
                  <a:pt x="744483" y="683331"/>
                </a:lnTo>
                <a:lnTo>
                  <a:pt x="742855" y="684654"/>
                </a:lnTo>
                <a:lnTo>
                  <a:pt x="741231" y="684139"/>
                </a:lnTo>
                <a:lnTo>
                  <a:pt x="739603" y="685609"/>
                </a:lnTo>
                <a:lnTo>
                  <a:pt x="742633" y="686579"/>
                </a:lnTo>
                <a:lnTo>
                  <a:pt x="741822" y="688504"/>
                </a:lnTo>
                <a:lnTo>
                  <a:pt x="740492" y="688945"/>
                </a:lnTo>
                <a:lnTo>
                  <a:pt x="739854" y="690723"/>
                </a:lnTo>
                <a:lnTo>
                  <a:pt x="738226" y="691575"/>
                </a:lnTo>
                <a:lnTo>
                  <a:pt x="735781" y="689988"/>
                </a:lnTo>
                <a:lnTo>
                  <a:pt x="736818" y="691619"/>
                </a:lnTo>
                <a:lnTo>
                  <a:pt x="739668" y="692868"/>
                </a:lnTo>
                <a:lnTo>
                  <a:pt x="741334" y="692721"/>
                </a:lnTo>
                <a:lnTo>
                  <a:pt x="742780" y="694352"/>
                </a:lnTo>
                <a:lnTo>
                  <a:pt x="741296" y="694837"/>
                </a:lnTo>
                <a:lnTo>
                  <a:pt x="739447" y="694543"/>
                </a:lnTo>
                <a:lnTo>
                  <a:pt x="738448" y="694617"/>
                </a:lnTo>
                <a:lnTo>
                  <a:pt x="739853" y="695763"/>
                </a:lnTo>
                <a:lnTo>
                  <a:pt x="741524" y="695293"/>
                </a:lnTo>
                <a:lnTo>
                  <a:pt x="742780" y="695969"/>
                </a:lnTo>
                <a:lnTo>
                  <a:pt x="741746" y="697879"/>
                </a:lnTo>
                <a:lnTo>
                  <a:pt x="741452" y="699730"/>
                </a:lnTo>
                <a:lnTo>
                  <a:pt x="739972" y="699804"/>
                </a:lnTo>
                <a:lnTo>
                  <a:pt x="739233" y="701435"/>
                </a:lnTo>
                <a:lnTo>
                  <a:pt x="736426" y="703507"/>
                </a:lnTo>
                <a:lnTo>
                  <a:pt x="734132" y="703654"/>
                </a:lnTo>
                <a:lnTo>
                  <a:pt x="732137" y="705344"/>
                </a:lnTo>
                <a:lnTo>
                  <a:pt x="731252" y="705344"/>
                </a:lnTo>
                <a:lnTo>
                  <a:pt x="729699" y="706975"/>
                </a:lnTo>
                <a:lnTo>
                  <a:pt x="728517" y="707049"/>
                </a:lnTo>
                <a:lnTo>
                  <a:pt x="728074" y="708151"/>
                </a:lnTo>
                <a:lnTo>
                  <a:pt x="726300" y="708444"/>
                </a:lnTo>
                <a:lnTo>
                  <a:pt x="725192" y="707342"/>
                </a:lnTo>
                <a:lnTo>
                  <a:pt x="723715" y="708224"/>
                </a:lnTo>
                <a:lnTo>
                  <a:pt x="722087" y="708004"/>
                </a:lnTo>
                <a:lnTo>
                  <a:pt x="721573" y="707269"/>
                </a:lnTo>
                <a:lnTo>
                  <a:pt x="719502" y="708738"/>
                </a:lnTo>
                <a:lnTo>
                  <a:pt x="717211" y="708444"/>
                </a:lnTo>
                <a:lnTo>
                  <a:pt x="716252" y="706975"/>
                </a:lnTo>
                <a:lnTo>
                  <a:pt x="715586" y="707563"/>
                </a:lnTo>
                <a:lnTo>
                  <a:pt x="715809" y="708827"/>
                </a:lnTo>
                <a:lnTo>
                  <a:pt x="713886" y="709267"/>
                </a:lnTo>
                <a:lnTo>
                  <a:pt x="711818" y="709120"/>
                </a:lnTo>
                <a:lnTo>
                  <a:pt x="711153" y="709929"/>
                </a:lnTo>
                <a:lnTo>
                  <a:pt x="711964" y="710222"/>
                </a:lnTo>
                <a:lnTo>
                  <a:pt x="711682" y="711457"/>
                </a:lnTo>
                <a:lnTo>
                  <a:pt x="710164" y="712868"/>
                </a:lnTo>
                <a:lnTo>
                  <a:pt x="708937" y="712662"/>
                </a:lnTo>
                <a:lnTo>
                  <a:pt x="708862" y="714440"/>
                </a:lnTo>
                <a:lnTo>
                  <a:pt x="707460" y="717320"/>
                </a:lnTo>
                <a:lnTo>
                  <a:pt x="705832" y="717026"/>
                </a:lnTo>
                <a:lnTo>
                  <a:pt x="705244" y="717908"/>
                </a:lnTo>
                <a:lnTo>
                  <a:pt x="703467" y="718878"/>
                </a:lnTo>
                <a:lnTo>
                  <a:pt x="702139" y="720861"/>
                </a:lnTo>
                <a:lnTo>
                  <a:pt x="701326" y="720568"/>
                </a:lnTo>
                <a:lnTo>
                  <a:pt x="700144" y="721317"/>
                </a:lnTo>
                <a:lnTo>
                  <a:pt x="698000" y="721243"/>
                </a:lnTo>
                <a:lnTo>
                  <a:pt x="697557" y="722566"/>
                </a:lnTo>
                <a:lnTo>
                  <a:pt x="695709" y="723374"/>
                </a:lnTo>
                <a:lnTo>
                  <a:pt x="694377" y="722566"/>
                </a:lnTo>
                <a:lnTo>
                  <a:pt x="691127" y="722493"/>
                </a:lnTo>
                <a:lnTo>
                  <a:pt x="690314" y="721831"/>
                </a:lnTo>
                <a:lnTo>
                  <a:pt x="688020" y="722566"/>
                </a:lnTo>
                <a:lnTo>
                  <a:pt x="686912" y="722493"/>
                </a:lnTo>
                <a:lnTo>
                  <a:pt x="682259" y="724124"/>
                </a:lnTo>
                <a:lnTo>
                  <a:pt x="680337" y="723595"/>
                </a:lnTo>
                <a:lnTo>
                  <a:pt x="680779" y="722493"/>
                </a:lnTo>
                <a:lnTo>
                  <a:pt x="679304" y="722125"/>
                </a:lnTo>
                <a:lnTo>
                  <a:pt x="677456" y="722860"/>
                </a:lnTo>
                <a:lnTo>
                  <a:pt x="675903" y="722934"/>
                </a:lnTo>
                <a:lnTo>
                  <a:pt x="672944" y="721611"/>
                </a:lnTo>
                <a:lnTo>
                  <a:pt x="671984" y="721905"/>
                </a:lnTo>
                <a:lnTo>
                  <a:pt x="669620" y="721611"/>
                </a:lnTo>
                <a:lnTo>
                  <a:pt x="667918" y="720347"/>
                </a:lnTo>
                <a:lnTo>
                  <a:pt x="666885" y="720347"/>
                </a:lnTo>
                <a:lnTo>
                  <a:pt x="665480" y="721449"/>
                </a:lnTo>
                <a:lnTo>
                  <a:pt x="662450" y="721155"/>
                </a:lnTo>
                <a:lnTo>
                  <a:pt x="660011" y="719612"/>
                </a:lnTo>
                <a:lnTo>
                  <a:pt x="658384" y="720641"/>
                </a:lnTo>
                <a:lnTo>
                  <a:pt x="656537" y="720715"/>
                </a:lnTo>
                <a:lnTo>
                  <a:pt x="654984" y="719465"/>
                </a:lnTo>
                <a:lnTo>
                  <a:pt x="652693" y="720715"/>
                </a:lnTo>
                <a:lnTo>
                  <a:pt x="651512" y="720347"/>
                </a:lnTo>
                <a:lnTo>
                  <a:pt x="650183" y="720420"/>
                </a:lnTo>
                <a:lnTo>
                  <a:pt x="647078" y="719157"/>
                </a:lnTo>
                <a:lnTo>
                  <a:pt x="642865" y="719833"/>
                </a:lnTo>
                <a:lnTo>
                  <a:pt x="640352" y="719083"/>
                </a:lnTo>
                <a:lnTo>
                  <a:pt x="638505" y="717247"/>
                </a:lnTo>
                <a:lnTo>
                  <a:pt x="636880" y="718055"/>
                </a:lnTo>
                <a:lnTo>
                  <a:pt x="635846" y="719245"/>
                </a:lnTo>
                <a:lnTo>
                  <a:pt x="636805" y="720200"/>
                </a:lnTo>
                <a:lnTo>
                  <a:pt x="635920" y="721082"/>
                </a:lnTo>
                <a:lnTo>
                  <a:pt x="634072" y="721449"/>
                </a:lnTo>
                <a:lnTo>
                  <a:pt x="630376" y="724858"/>
                </a:lnTo>
                <a:lnTo>
                  <a:pt x="628013" y="725960"/>
                </a:lnTo>
                <a:lnTo>
                  <a:pt x="627865" y="727518"/>
                </a:lnTo>
                <a:lnTo>
                  <a:pt x="626977" y="728620"/>
                </a:lnTo>
                <a:lnTo>
                  <a:pt x="626680" y="731133"/>
                </a:lnTo>
                <a:lnTo>
                  <a:pt x="625424" y="732838"/>
                </a:lnTo>
                <a:lnTo>
                  <a:pt x="622321" y="732838"/>
                </a:lnTo>
                <a:lnTo>
                  <a:pt x="620692" y="733646"/>
                </a:lnTo>
                <a:lnTo>
                  <a:pt x="617147" y="733866"/>
                </a:lnTo>
                <a:lnTo>
                  <a:pt x="615521" y="736159"/>
                </a:lnTo>
                <a:lnTo>
                  <a:pt x="614338" y="736453"/>
                </a:lnTo>
                <a:lnTo>
                  <a:pt x="613524" y="735644"/>
                </a:lnTo>
                <a:lnTo>
                  <a:pt x="611826" y="736688"/>
                </a:lnTo>
                <a:lnTo>
                  <a:pt x="611014" y="738745"/>
                </a:lnTo>
                <a:lnTo>
                  <a:pt x="609019" y="739200"/>
                </a:lnTo>
                <a:lnTo>
                  <a:pt x="606874" y="740817"/>
                </a:lnTo>
                <a:lnTo>
                  <a:pt x="606358" y="741860"/>
                </a:lnTo>
                <a:lnTo>
                  <a:pt x="605247" y="742228"/>
                </a:lnTo>
                <a:lnTo>
                  <a:pt x="602809" y="745916"/>
                </a:lnTo>
                <a:lnTo>
                  <a:pt x="598742" y="747988"/>
                </a:lnTo>
                <a:lnTo>
                  <a:pt x="597708" y="751544"/>
                </a:lnTo>
                <a:lnTo>
                  <a:pt x="594974" y="752940"/>
                </a:lnTo>
                <a:lnTo>
                  <a:pt x="592683" y="755306"/>
                </a:lnTo>
                <a:lnTo>
                  <a:pt x="590615" y="755820"/>
                </a:lnTo>
                <a:lnTo>
                  <a:pt x="589876" y="758406"/>
                </a:lnTo>
                <a:lnTo>
                  <a:pt x="588470" y="760552"/>
                </a:lnTo>
                <a:lnTo>
                  <a:pt x="583741" y="763359"/>
                </a:lnTo>
                <a:lnTo>
                  <a:pt x="583443" y="764945"/>
                </a:lnTo>
                <a:lnTo>
                  <a:pt x="578028" y="767267"/>
                </a:lnTo>
                <a:lnTo>
                  <a:pt x="574948" y="768017"/>
                </a:lnTo>
                <a:lnTo>
                  <a:pt x="577412" y="768120"/>
                </a:lnTo>
                <a:lnTo>
                  <a:pt x="582707" y="765798"/>
                </a:lnTo>
                <a:lnTo>
                  <a:pt x="587290" y="763579"/>
                </a:lnTo>
                <a:lnTo>
                  <a:pt x="590765" y="761448"/>
                </a:lnTo>
                <a:lnTo>
                  <a:pt x="593497" y="757965"/>
                </a:lnTo>
                <a:lnTo>
                  <a:pt x="595789" y="755526"/>
                </a:lnTo>
                <a:lnTo>
                  <a:pt x="597490" y="754718"/>
                </a:lnTo>
                <a:lnTo>
                  <a:pt x="602590" y="749986"/>
                </a:lnTo>
                <a:lnTo>
                  <a:pt x="609535" y="745181"/>
                </a:lnTo>
                <a:lnTo>
                  <a:pt x="614118" y="742228"/>
                </a:lnTo>
                <a:lnTo>
                  <a:pt x="617073" y="741860"/>
                </a:lnTo>
                <a:lnTo>
                  <a:pt x="619736" y="740302"/>
                </a:lnTo>
                <a:lnTo>
                  <a:pt x="624982" y="739421"/>
                </a:lnTo>
                <a:lnTo>
                  <a:pt x="631412" y="737202"/>
                </a:lnTo>
                <a:lnTo>
                  <a:pt x="633555" y="737055"/>
                </a:lnTo>
                <a:lnTo>
                  <a:pt x="635550" y="735953"/>
                </a:lnTo>
                <a:lnTo>
                  <a:pt x="642495" y="736100"/>
                </a:lnTo>
                <a:lnTo>
                  <a:pt x="646191" y="737496"/>
                </a:lnTo>
                <a:lnTo>
                  <a:pt x="650258" y="739935"/>
                </a:lnTo>
                <a:lnTo>
                  <a:pt x="650258" y="740890"/>
                </a:lnTo>
                <a:lnTo>
                  <a:pt x="647150" y="740302"/>
                </a:lnTo>
                <a:lnTo>
                  <a:pt x="647374" y="740758"/>
                </a:lnTo>
                <a:lnTo>
                  <a:pt x="647077" y="741419"/>
                </a:lnTo>
                <a:lnTo>
                  <a:pt x="648705" y="741272"/>
                </a:lnTo>
                <a:lnTo>
                  <a:pt x="650921" y="742154"/>
                </a:lnTo>
                <a:lnTo>
                  <a:pt x="651735" y="743418"/>
                </a:lnTo>
                <a:lnTo>
                  <a:pt x="650478" y="743932"/>
                </a:lnTo>
                <a:lnTo>
                  <a:pt x="651435" y="744667"/>
                </a:lnTo>
                <a:lnTo>
                  <a:pt x="649885" y="748208"/>
                </a:lnTo>
                <a:lnTo>
                  <a:pt x="647666" y="748737"/>
                </a:lnTo>
                <a:lnTo>
                  <a:pt x="645598" y="750427"/>
                </a:lnTo>
                <a:lnTo>
                  <a:pt x="643973" y="750574"/>
                </a:lnTo>
                <a:lnTo>
                  <a:pt x="641239" y="752646"/>
                </a:lnTo>
                <a:lnTo>
                  <a:pt x="639020" y="752573"/>
                </a:lnTo>
                <a:lnTo>
                  <a:pt x="637321" y="751162"/>
                </a:lnTo>
                <a:lnTo>
                  <a:pt x="635105" y="750354"/>
                </a:lnTo>
                <a:lnTo>
                  <a:pt x="633622" y="751323"/>
                </a:lnTo>
                <a:lnTo>
                  <a:pt x="631408" y="751764"/>
                </a:lnTo>
                <a:lnTo>
                  <a:pt x="629189" y="751323"/>
                </a:lnTo>
                <a:lnTo>
                  <a:pt x="626454" y="752573"/>
                </a:lnTo>
                <a:lnTo>
                  <a:pt x="629336" y="752205"/>
                </a:lnTo>
                <a:lnTo>
                  <a:pt x="632143" y="752499"/>
                </a:lnTo>
                <a:lnTo>
                  <a:pt x="636135" y="753616"/>
                </a:lnTo>
                <a:lnTo>
                  <a:pt x="636726" y="755526"/>
                </a:lnTo>
                <a:lnTo>
                  <a:pt x="637466" y="756863"/>
                </a:lnTo>
                <a:lnTo>
                  <a:pt x="639756" y="755820"/>
                </a:lnTo>
                <a:lnTo>
                  <a:pt x="641751" y="754424"/>
                </a:lnTo>
                <a:lnTo>
                  <a:pt x="643747" y="754424"/>
                </a:lnTo>
                <a:lnTo>
                  <a:pt x="644340" y="755306"/>
                </a:lnTo>
                <a:lnTo>
                  <a:pt x="645817" y="755159"/>
                </a:lnTo>
                <a:lnTo>
                  <a:pt x="646261" y="756496"/>
                </a:lnTo>
                <a:lnTo>
                  <a:pt x="644339" y="758113"/>
                </a:lnTo>
                <a:lnTo>
                  <a:pt x="641751" y="763285"/>
                </a:lnTo>
                <a:lnTo>
                  <a:pt x="640495" y="763505"/>
                </a:lnTo>
                <a:lnTo>
                  <a:pt x="639167" y="764842"/>
                </a:lnTo>
                <a:lnTo>
                  <a:pt x="643011" y="764916"/>
                </a:lnTo>
                <a:lnTo>
                  <a:pt x="643011" y="765871"/>
                </a:lnTo>
                <a:lnTo>
                  <a:pt x="641828" y="767576"/>
                </a:lnTo>
                <a:lnTo>
                  <a:pt x="643233" y="769134"/>
                </a:lnTo>
                <a:lnTo>
                  <a:pt x="642936" y="770970"/>
                </a:lnTo>
                <a:lnTo>
                  <a:pt x="643158" y="773792"/>
                </a:lnTo>
                <a:lnTo>
                  <a:pt x="644120" y="774526"/>
                </a:lnTo>
                <a:lnTo>
                  <a:pt x="645231" y="777113"/>
                </a:lnTo>
                <a:lnTo>
                  <a:pt x="647297" y="777113"/>
                </a:lnTo>
                <a:lnTo>
                  <a:pt x="648185" y="777921"/>
                </a:lnTo>
                <a:lnTo>
                  <a:pt x="651141" y="778068"/>
                </a:lnTo>
                <a:lnTo>
                  <a:pt x="650624" y="779552"/>
                </a:lnTo>
                <a:lnTo>
                  <a:pt x="648333" y="780287"/>
                </a:lnTo>
                <a:lnTo>
                  <a:pt x="651141" y="782212"/>
                </a:lnTo>
                <a:lnTo>
                  <a:pt x="654317" y="782212"/>
                </a:lnTo>
                <a:lnTo>
                  <a:pt x="656239" y="783093"/>
                </a:lnTo>
                <a:lnTo>
                  <a:pt x="657126" y="782505"/>
                </a:lnTo>
                <a:lnTo>
                  <a:pt x="659934" y="783534"/>
                </a:lnTo>
                <a:lnTo>
                  <a:pt x="660452" y="784651"/>
                </a:lnTo>
                <a:lnTo>
                  <a:pt x="663924" y="785239"/>
                </a:lnTo>
                <a:lnTo>
                  <a:pt x="664590" y="784284"/>
                </a:lnTo>
                <a:lnTo>
                  <a:pt x="667548" y="782212"/>
                </a:lnTo>
                <a:lnTo>
                  <a:pt x="667842" y="783916"/>
                </a:lnTo>
                <a:lnTo>
                  <a:pt x="667326" y="784724"/>
                </a:lnTo>
                <a:lnTo>
                  <a:pt x="669836" y="785092"/>
                </a:lnTo>
                <a:lnTo>
                  <a:pt x="673308" y="786870"/>
                </a:lnTo>
                <a:lnTo>
                  <a:pt x="673383" y="787899"/>
                </a:lnTo>
                <a:lnTo>
                  <a:pt x="671978" y="788266"/>
                </a:lnTo>
                <a:lnTo>
                  <a:pt x="671094" y="788501"/>
                </a:lnTo>
                <a:lnTo>
                  <a:pt x="673013" y="789603"/>
                </a:lnTo>
                <a:lnTo>
                  <a:pt x="675010" y="789456"/>
                </a:lnTo>
                <a:lnTo>
                  <a:pt x="675968" y="790573"/>
                </a:lnTo>
                <a:lnTo>
                  <a:pt x="674343" y="791308"/>
                </a:lnTo>
                <a:lnTo>
                  <a:pt x="673086" y="790779"/>
                </a:lnTo>
                <a:lnTo>
                  <a:pt x="671167" y="791014"/>
                </a:lnTo>
                <a:lnTo>
                  <a:pt x="668212" y="791822"/>
                </a:lnTo>
                <a:lnTo>
                  <a:pt x="663554" y="794408"/>
                </a:lnTo>
                <a:lnTo>
                  <a:pt x="661707" y="794482"/>
                </a:lnTo>
                <a:lnTo>
                  <a:pt x="658162" y="795452"/>
                </a:lnTo>
                <a:lnTo>
                  <a:pt x="654981" y="796186"/>
                </a:lnTo>
                <a:lnTo>
                  <a:pt x="651805" y="797950"/>
                </a:lnTo>
                <a:lnTo>
                  <a:pt x="650180" y="797950"/>
                </a:lnTo>
                <a:lnTo>
                  <a:pt x="650401" y="798920"/>
                </a:lnTo>
                <a:lnTo>
                  <a:pt x="647664" y="798626"/>
                </a:lnTo>
                <a:lnTo>
                  <a:pt x="646777" y="796480"/>
                </a:lnTo>
                <a:lnTo>
                  <a:pt x="645817" y="796333"/>
                </a:lnTo>
                <a:lnTo>
                  <a:pt x="645078" y="797509"/>
                </a:lnTo>
                <a:lnTo>
                  <a:pt x="643897" y="797362"/>
                </a:lnTo>
                <a:lnTo>
                  <a:pt x="642343" y="799728"/>
                </a:lnTo>
                <a:lnTo>
                  <a:pt x="643083" y="800756"/>
                </a:lnTo>
                <a:lnTo>
                  <a:pt x="639978" y="803269"/>
                </a:lnTo>
                <a:lnTo>
                  <a:pt x="637244" y="806899"/>
                </a:lnTo>
                <a:lnTo>
                  <a:pt x="635249" y="807266"/>
                </a:lnTo>
                <a:lnTo>
                  <a:pt x="632958" y="809044"/>
                </a:lnTo>
                <a:lnTo>
                  <a:pt x="631775" y="808897"/>
                </a:lnTo>
                <a:lnTo>
                  <a:pt x="630965" y="809411"/>
                </a:lnTo>
                <a:lnTo>
                  <a:pt x="630742" y="811263"/>
                </a:lnTo>
                <a:lnTo>
                  <a:pt x="629857" y="812071"/>
                </a:lnTo>
                <a:lnTo>
                  <a:pt x="628819" y="811102"/>
                </a:lnTo>
                <a:lnTo>
                  <a:pt x="627714" y="811924"/>
                </a:lnTo>
                <a:lnTo>
                  <a:pt x="626087" y="810734"/>
                </a:lnTo>
                <a:lnTo>
                  <a:pt x="625865" y="808383"/>
                </a:lnTo>
                <a:lnTo>
                  <a:pt x="624827" y="807707"/>
                </a:lnTo>
                <a:lnTo>
                  <a:pt x="623794" y="808383"/>
                </a:lnTo>
                <a:lnTo>
                  <a:pt x="623501" y="806296"/>
                </a:lnTo>
                <a:lnTo>
                  <a:pt x="622835" y="804386"/>
                </a:lnTo>
                <a:lnTo>
                  <a:pt x="622983" y="802020"/>
                </a:lnTo>
                <a:lnTo>
                  <a:pt x="624460" y="798846"/>
                </a:lnTo>
                <a:lnTo>
                  <a:pt x="626973" y="796847"/>
                </a:lnTo>
                <a:lnTo>
                  <a:pt x="627342" y="795217"/>
                </a:lnTo>
                <a:lnTo>
                  <a:pt x="631183" y="793071"/>
                </a:lnTo>
                <a:lnTo>
                  <a:pt x="635544" y="791969"/>
                </a:lnTo>
                <a:lnTo>
                  <a:pt x="638942" y="789603"/>
                </a:lnTo>
                <a:lnTo>
                  <a:pt x="642194" y="788795"/>
                </a:lnTo>
                <a:lnTo>
                  <a:pt x="643525" y="789309"/>
                </a:lnTo>
                <a:lnTo>
                  <a:pt x="643897" y="791161"/>
                </a:lnTo>
                <a:lnTo>
                  <a:pt x="645153" y="792116"/>
                </a:lnTo>
                <a:lnTo>
                  <a:pt x="644930" y="791161"/>
                </a:lnTo>
                <a:lnTo>
                  <a:pt x="645228" y="789970"/>
                </a:lnTo>
                <a:lnTo>
                  <a:pt x="647219" y="789603"/>
                </a:lnTo>
                <a:lnTo>
                  <a:pt x="649955" y="789236"/>
                </a:lnTo>
                <a:lnTo>
                  <a:pt x="652246" y="788134"/>
                </a:lnTo>
                <a:lnTo>
                  <a:pt x="649143" y="788354"/>
                </a:lnTo>
                <a:lnTo>
                  <a:pt x="644856" y="787987"/>
                </a:lnTo>
                <a:lnTo>
                  <a:pt x="643379" y="787017"/>
                </a:lnTo>
                <a:lnTo>
                  <a:pt x="641457" y="787017"/>
                </a:lnTo>
                <a:lnTo>
                  <a:pt x="640128" y="788721"/>
                </a:lnTo>
                <a:lnTo>
                  <a:pt x="637763" y="788060"/>
                </a:lnTo>
                <a:lnTo>
                  <a:pt x="639831" y="785474"/>
                </a:lnTo>
                <a:lnTo>
                  <a:pt x="641825" y="785019"/>
                </a:lnTo>
                <a:lnTo>
                  <a:pt x="643969" y="782814"/>
                </a:lnTo>
                <a:lnTo>
                  <a:pt x="644042" y="781698"/>
                </a:lnTo>
                <a:lnTo>
                  <a:pt x="642712" y="782432"/>
                </a:lnTo>
                <a:lnTo>
                  <a:pt x="642489" y="781257"/>
                </a:lnTo>
                <a:lnTo>
                  <a:pt x="640273" y="784357"/>
                </a:lnTo>
                <a:lnTo>
                  <a:pt x="638574" y="784798"/>
                </a:lnTo>
                <a:lnTo>
                  <a:pt x="636432" y="787017"/>
                </a:lnTo>
                <a:lnTo>
                  <a:pt x="633844" y="787237"/>
                </a:lnTo>
                <a:lnTo>
                  <a:pt x="633105" y="788501"/>
                </a:lnTo>
                <a:lnTo>
                  <a:pt x="628525" y="789677"/>
                </a:lnTo>
                <a:lnTo>
                  <a:pt x="627711" y="789162"/>
                </a:lnTo>
                <a:lnTo>
                  <a:pt x="628153" y="788134"/>
                </a:lnTo>
                <a:lnTo>
                  <a:pt x="627487" y="788060"/>
                </a:lnTo>
                <a:lnTo>
                  <a:pt x="628745" y="785988"/>
                </a:lnTo>
                <a:lnTo>
                  <a:pt x="626971" y="787913"/>
                </a:lnTo>
                <a:lnTo>
                  <a:pt x="625937" y="789823"/>
                </a:lnTo>
                <a:lnTo>
                  <a:pt x="623499" y="790426"/>
                </a:lnTo>
                <a:lnTo>
                  <a:pt x="621946" y="789677"/>
                </a:lnTo>
                <a:lnTo>
                  <a:pt x="620911" y="791014"/>
                </a:lnTo>
                <a:lnTo>
                  <a:pt x="619730" y="790720"/>
                </a:lnTo>
                <a:lnTo>
                  <a:pt x="619286" y="789236"/>
                </a:lnTo>
                <a:lnTo>
                  <a:pt x="616992" y="789530"/>
                </a:lnTo>
                <a:lnTo>
                  <a:pt x="614012" y="788883"/>
                </a:lnTo>
                <a:lnTo>
                  <a:pt x="613901" y="788839"/>
                </a:lnTo>
                <a:lnTo>
                  <a:pt x="613420" y="788163"/>
                </a:lnTo>
                <a:lnTo>
                  <a:pt x="613937" y="787281"/>
                </a:lnTo>
                <a:lnTo>
                  <a:pt x="613717" y="786326"/>
                </a:lnTo>
                <a:lnTo>
                  <a:pt x="613937" y="785283"/>
                </a:lnTo>
                <a:lnTo>
                  <a:pt x="614011" y="783593"/>
                </a:lnTo>
                <a:lnTo>
                  <a:pt x="613126" y="782476"/>
                </a:lnTo>
                <a:lnTo>
                  <a:pt x="612460" y="781301"/>
                </a:lnTo>
                <a:lnTo>
                  <a:pt x="611573" y="781080"/>
                </a:lnTo>
                <a:lnTo>
                  <a:pt x="612090" y="779596"/>
                </a:lnTo>
                <a:lnTo>
                  <a:pt x="614306" y="766665"/>
                </a:lnTo>
                <a:lnTo>
                  <a:pt x="614158" y="763329"/>
                </a:lnTo>
                <a:lnTo>
                  <a:pt x="610168" y="759494"/>
                </a:lnTo>
                <a:lnTo>
                  <a:pt x="609282" y="760302"/>
                </a:lnTo>
                <a:lnTo>
                  <a:pt x="606472" y="759567"/>
                </a:lnTo>
                <a:lnTo>
                  <a:pt x="604331" y="760155"/>
                </a:lnTo>
                <a:lnTo>
                  <a:pt x="602888" y="758788"/>
                </a:lnTo>
                <a:lnTo>
                  <a:pt x="601664" y="757936"/>
                </a:lnTo>
                <a:lnTo>
                  <a:pt x="601035" y="758127"/>
                </a:lnTo>
                <a:lnTo>
                  <a:pt x="599295" y="759832"/>
                </a:lnTo>
                <a:lnTo>
                  <a:pt x="598515" y="761463"/>
                </a:lnTo>
                <a:lnTo>
                  <a:pt x="594853" y="765533"/>
                </a:lnTo>
                <a:lnTo>
                  <a:pt x="593075" y="767840"/>
                </a:lnTo>
                <a:lnTo>
                  <a:pt x="593187" y="769589"/>
                </a:lnTo>
                <a:lnTo>
                  <a:pt x="590592" y="770956"/>
                </a:lnTo>
                <a:lnTo>
                  <a:pt x="590258" y="773248"/>
                </a:lnTo>
                <a:lnTo>
                  <a:pt x="589369" y="775555"/>
                </a:lnTo>
                <a:lnTo>
                  <a:pt x="586742" y="778773"/>
                </a:lnTo>
                <a:lnTo>
                  <a:pt x="585444" y="779229"/>
                </a:lnTo>
                <a:lnTo>
                  <a:pt x="582150" y="782785"/>
                </a:lnTo>
                <a:lnTo>
                  <a:pt x="581596" y="784313"/>
                </a:lnTo>
                <a:lnTo>
                  <a:pt x="580410" y="785121"/>
                </a:lnTo>
                <a:lnTo>
                  <a:pt x="578555" y="784680"/>
                </a:lnTo>
                <a:lnTo>
                  <a:pt x="577262" y="784754"/>
                </a:lnTo>
                <a:lnTo>
                  <a:pt x="576335" y="785459"/>
                </a:lnTo>
                <a:lnTo>
                  <a:pt x="575484" y="785636"/>
                </a:lnTo>
                <a:lnTo>
                  <a:pt x="573187" y="787825"/>
                </a:lnTo>
                <a:lnTo>
                  <a:pt x="543250" y="787311"/>
                </a:lnTo>
                <a:lnTo>
                  <a:pt x="539657" y="787840"/>
                </a:lnTo>
                <a:lnTo>
                  <a:pt x="537922" y="789574"/>
                </a:lnTo>
                <a:lnTo>
                  <a:pt x="535384" y="790646"/>
                </a:lnTo>
                <a:lnTo>
                  <a:pt x="533375" y="792307"/>
                </a:lnTo>
                <a:lnTo>
                  <a:pt x="528792" y="796598"/>
                </a:lnTo>
                <a:lnTo>
                  <a:pt x="525984" y="797112"/>
                </a:lnTo>
                <a:lnTo>
                  <a:pt x="524065" y="798508"/>
                </a:lnTo>
                <a:lnTo>
                  <a:pt x="515492" y="804944"/>
                </a:lnTo>
                <a:lnTo>
                  <a:pt x="496173" y="810558"/>
                </a:lnTo>
                <a:lnTo>
                  <a:pt x="495322" y="815598"/>
                </a:lnTo>
                <a:lnTo>
                  <a:pt x="490862" y="817053"/>
                </a:lnTo>
                <a:lnTo>
                  <a:pt x="455630" y="826531"/>
                </a:lnTo>
                <a:lnTo>
                  <a:pt x="453883" y="823445"/>
                </a:lnTo>
                <a:lnTo>
                  <a:pt x="455884" y="820947"/>
                </a:lnTo>
                <a:lnTo>
                  <a:pt x="459811" y="819051"/>
                </a:lnTo>
                <a:lnTo>
                  <a:pt x="461405" y="816876"/>
                </a:lnTo>
                <a:lnTo>
                  <a:pt x="462534" y="814643"/>
                </a:lnTo>
                <a:lnTo>
                  <a:pt x="463551" y="812160"/>
                </a:lnTo>
                <a:lnTo>
                  <a:pt x="464416" y="798435"/>
                </a:lnTo>
                <a:lnTo>
                  <a:pt x="457736" y="766988"/>
                </a:lnTo>
                <a:lnTo>
                  <a:pt x="451482" y="761992"/>
                </a:lnTo>
                <a:lnTo>
                  <a:pt x="448819" y="758730"/>
                </a:lnTo>
                <a:lnTo>
                  <a:pt x="407862" y="739509"/>
                </a:lnTo>
                <a:lnTo>
                  <a:pt x="406271" y="738392"/>
                </a:lnTo>
                <a:lnTo>
                  <a:pt x="403826" y="737834"/>
                </a:lnTo>
                <a:lnTo>
                  <a:pt x="402751" y="736835"/>
                </a:lnTo>
                <a:lnTo>
                  <a:pt x="397902" y="736541"/>
                </a:lnTo>
                <a:lnTo>
                  <a:pt x="397084" y="734865"/>
                </a:lnTo>
                <a:lnTo>
                  <a:pt x="396014" y="733896"/>
                </a:lnTo>
                <a:lnTo>
                  <a:pt x="394381" y="734939"/>
                </a:lnTo>
                <a:lnTo>
                  <a:pt x="391050" y="735013"/>
                </a:lnTo>
                <a:lnTo>
                  <a:pt x="389495" y="734307"/>
                </a:lnTo>
                <a:lnTo>
                  <a:pt x="388089" y="732750"/>
                </a:lnTo>
                <a:lnTo>
                  <a:pt x="386051" y="732206"/>
                </a:lnTo>
                <a:lnTo>
                  <a:pt x="382536" y="731089"/>
                </a:lnTo>
                <a:lnTo>
                  <a:pt x="381498" y="728782"/>
                </a:lnTo>
                <a:lnTo>
                  <a:pt x="380202" y="728782"/>
                </a:lnTo>
                <a:lnTo>
                  <a:pt x="377795" y="726901"/>
                </a:lnTo>
                <a:lnTo>
                  <a:pt x="375870" y="727077"/>
                </a:lnTo>
                <a:lnTo>
                  <a:pt x="374279" y="726563"/>
                </a:lnTo>
                <a:lnTo>
                  <a:pt x="372353" y="727077"/>
                </a:lnTo>
                <a:lnTo>
                  <a:pt x="371538" y="727298"/>
                </a:lnTo>
                <a:lnTo>
                  <a:pt x="370538" y="725975"/>
                </a:lnTo>
                <a:lnTo>
                  <a:pt x="368392" y="725417"/>
                </a:lnTo>
                <a:lnTo>
                  <a:pt x="368057" y="724888"/>
                </a:lnTo>
                <a:lnTo>
                  <a:pt x="365996" y="724182"/>
                </a:lnTo>
                <a:lnTo>
                  <a:pt x="365590" y="723844"/>
                </a:lnTo>
                <a:lnTo>
                  <a:pt x="364240" y="722404"/>
                </a:lnTo>
                <a:lnTo>
                  <a:pt x="364049" y="721655"/>
                </a:lnTo>
                <a:lnTo>
                  <a:pt x="361758" y="719730"/>
                </a:lnTo>
                <a:lnTo>
                  <a:pt x="359390" y="719803"/>
                </a:lnTo>
                <a:lnTo>
                  <a:pt x="357446" y="719568"/>
                </a:lnTo>
                <a:lnTo>
                  <a:pt x="91061" y="693000"/>
                </a:lnTo>
                <a:close/>
              </a:path>
            </a:pathLst>
          </a:custGeom>
          <a:solidFill>
            <a:srgbClr val="57D5F2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E1DB11D9-1157-B8F0-6E68-A00721685887}"/>
              </a:ext>
            </a:extLst>
          </p:cNvPr>
          <p:cNvSpPr/>
          <p:nvPr/>
        </p:nvSpPr>
        <p:spPr>
          <a:xfrm>
            <a:off x="2836697" y="3253126"/>
            <a:ext cx="476459" cy="927365"/>
          </a:xfrm>
          <a:custGeom>
            <a:avLst/>
            <a:gdLst>
              <a:gd name="connsiteX0" fmla="*/ 0 w 476459"/>
              <a:gd name="connsiteY0" fmla="*/ 63790 h 927365"/>
              <a:gd name="connsiteX1" fmla="*/ 3982 w 476459"/>
              <a:gd name="connsiteY1" fmla="*/ 60366 h 927365"/>
              <a:gd name="connsiteX2" fmla="*/ 8743 w 476459"/>
              <a:gd name="connsiteY2" fmla="*/ 59543 h 927365"/>
              <a:gd name="connsiteX3" fmla="*/ 11726 w 476459"/>
              <a:gd name="connsiteY3" fmla="*/ 53768 h 927365"/>
              <a:gd name="connsiteX4" fmla="*/ 18045 w 476459"/>
              <a:gd name="connsiteY4" fmla="*/ 48243 h 927365"/>
              <a:gd name="connsiteX5" fmla="*/ 30242 w 476459"/>
              <a:gd name="connsiteY5" fmla="*/ 43393 h 927365"/>
              <a:gd name="connsiteX6" fmla="*/ 37765 w 476459"/>
              <a:gd name="connsiteY6" fmla="*/ 44319 h 927365"/>
              <a:gd name="connsiteX7" fmla="*/ 37016 w 476459"/>
              <a:gd name="connsiteY7" fmla="*/ 53180 h 927365"/>
              <a:gd name="connsiteX8" fmla="*/ 42232 w 476459"/>
              <a:gd name="connsiteY8" fmla="*/ 57280 h 927365"/>
              <a:gd name="connsiteX9" fmla="*/ 50153 w 476459"/>
              <a:gd name="connsiteY9" fmla="*/ 57177 h 927365"/>
              <a:gd name="connsiteX10" fmla="*/ 52151 w 476459"/>
              <a:gd name="connsiteY10" fmla="*/ 46053 h 927365"/>
              <a:gd name="connsiteX11" fmla="*/ 60806 w 476459"/>
              <a:gd name="connsiteY11" fmla="*/ 39720 h 927365"/>
              <a:gd name="connsiteX12" fmla="*/ 72503 w 476459"/>
              <a:gd name="connsiteY12" fmla="*/ 51196 h 927365"/>
              <a:gd name="connsiteX13" fmla="*/ 78528 w 476459"/>
              <a:gd name="connsiteY13" fmla="*/ 43011 h 927365"/>
              <a:gd name="connsiteX14" fmla="*/ 85243 w 476459"/>
              <a:gd name="connsiteY14" fmla="*/ 43438 h 927365"/>
              <a:gd name="connsiteX15" fmla="*/ 87933 w 476459"/>
              <a:gd name="connsiteY15" fmla="*/ 51813 h 927365"/>
              <a:gd name="connsiteX16" fmla="*/ 100849 w 476459"/>
              <a:gd name="connsiteY16" fmla="*/ 45524 h 927365"/>
              <a:gd name="connsiteX17" fmla="*/ 102965 w 476459"/>
              <a:gd name="connsiteY17" fmla="*/ 36986 h 927365"/>
              <a:gd name="connsiteX18" fmla="*/ 117145 w 476459"/>
              <a:gd name="connsiteY18" fmla="*/ 32784 h 927365"/>
              <a:gd name="connsiteX19" fmla="*/ 128402 w 476459"/>
              <a:gd name="connsiteY19" fmla="*/ 39279 h 927365"/>
              <a:gd name="connsiteX20" fmla="*/ 147740 w 476459"/>
              <a:gd name="connsiteY20" fmla="*/ 32887 h 927365"/>
              <a:gd name="connsiteX21" fmla="*/ 146947 w 476459"/>
              <a:gd name="connsiteY21" fmla="*/ 15003 h 927365"/>
              <a:gd name="connsiteX22" fmla="*/ 159422 w 476459"/>
              <a:gd name="connsiteY22" fmla="*/ 7906 h 927365"/>
              <a:gd name="connsiteX23" fmla="*/ 173588 w 476459"/>
              <a:gd name="connsiteY23" fmla="*/ 7906 h 927365"/>
              <a:gd name="connsiteX24" fmla="*/ 181464 w 476459"/>
              <a:gd name="connsiteY24" fmla="*/ 0 h 927365"/>
              <a:gd name="connsiteX25" fmla="*/ 193955 w 476459"/>
              <a:gd name="connsiteY25" fmla="*/ 9963 h 927365"/>
              <a:gd name="connsiteX26" fmla="*/ 193955 w 476459"/>
              <a:gd name="connsiteY26" fmla="*/ 17472 h 927365"/>
              <a:gd name="connsiteX27" fmla="*/ 206871 w 476459"/>
              <a:gd name="connsiteY27" fmla="*/ 19985 h 927365"/>
              <a:gd name="connsiteX28" fmla="*/ 211853 w 476459"/>
              <a:gd name="connsiteY28" fmla="*/ 27494 h 927365"/>
              <a:gd name="connsiteX29" fmla="*/ 238083 w 476459"/>
              <a:gd name="connsiteY29" fmla="*/ 27082 h 927365"/>
              <a:gd name="connsiteX30" fmla="*/ 242682 w 476459"/>
              <a:gd name="connsiteY30" fmla="*/ 32887 h 927365"/>
              <a:gd name="connsiteX31" fmla="*/ 258068 w 476459"/>
              <a:gd name="connsiteY31" fmla="*/ 26642 h 927365"/>
              <a:gd name="connsiteX32" fmla="*/ 268089 w 476459"/>
              <a:gd name="connsiteY32" fmla="*/ 34577 h 927365"/>
              <a:gd name="connsiteX33" fmla="*/ 265973 w 476459"/>
              <a:gd name="connsiteY33" fmla="*/ 45803 h 927365"/>
              <a:gd name="connsiteX34" fmla="*/ 257656 w 476459"/>
              <a:gd name="connsiteY34" fmla="*/ 47067 h 927365"/>
              <a:gd name="connsiteX35" fmla="*/ 251823 w 476459"/>
              <a:gd name="connsiteY35" fmla="*/ 68286 h 927365"/>
              <a:gd name="connsiteX36" fmla="*/ 258479 w 476459"/>
              <a:gd name="connsiteY36" fmla="*/ 70740 h 927365"/>
              <a:gd name="connsiteX37" fmla="*/ 261815 w 476459"/>
              <a:gd name="connsiteY37" fmla="*/ 82863 h 927365"/>
              <a:gd name="connsiteX38" fmla="*/ 285150 w 476459"/>
              <a:gd name="connsiteY38" fmla="*/ 91166 h 927365"/>
              <a:gd name="connsiteX39" fmla="*/ 288456 w 476459"/>
              <a:gd name="connsiteY39" fmla="*/ 99498 h 927365"/>
              <a:gd name="connsiteX40" fmla="*/ 299712 w 476459"/>
              <a:gd name="connsiteY40" fmla="*/ 104479 h 927365"/>
              <a:gd name="connsiteX41" fmla="*/ 311350 w 476459"/>
              <a:gd name="connsiteY41" fmla="*/ 110313 h 927365"/>
              <a:gd name="connsiteX42" fmla="*/ 323209 w 476459"/>
              <a:gd name="connsiteY42" fmla="*/ 106728 h 927365"/>
              <a:gd name="connsiteX43" fmla="*/ 328220 w 476459"/>
              <a:gd name="connsiteY43" fmla="*/ 110710 h 927365"/>
              <a:gd name="connsiteX44" fmla="*/ 335317 w 476459"/>
              <a:gd name="connsiteY44" fmla="*/ 108638 h 927365"/>
              <a:gd name="connsiteX45" fmla="*/ 345559 w 476459"/>
              <a:gd name="connsiteY45" fmla="*/ 114133 h 927365"/>
              <a:gd name="connsiteX46" fmla="*/ 344634 w 476459"/>
              <a:gd name="connsiteY46" fmla="*/ 113928 h 927365"/>
              <a:gd name="connsiteX47" fmla="*/ 346824 w 476459"/>
              <a:gd name="connsiteY47" fmla="*/ 118469 h 927365"/>
              <a:gd name="connsiteX48" fmla="*/ 342915 w 476459"/>
              <a:gd name="connsiteY48" fmla="*/ 125052 h 927365"/>
              <a:gd name="connsiteX49" fmla="*/ 336801 w 476459"/>
              <a:gd name="connsiteY49" fmla="*/ 127667 h 927365"/>
              <a:gd name="connsiteX50" fmla="*/ 331996 w 476459"/>
              <a:gd name="connsiteY50" fmla="*/ 127462 h 927365"/>
              <a:gd name="connsiteX51" fmla="*/ 321975 w 476459"/>
              <a:gd name="connsiteY51" fmla="*/ 133766 h 927365"/>
              <a:gd name="connsiteX52" fmla="*/ 311967 w 476459"/>
              <a:gd name="connsiteY52" fmla="*/ 133119 h 927365"/>
              <a:gd name="connsiteX53" fmla="*/ 301505 w 476459"/>
              <a:gd name="connsiteY53" fmla="*/ 135073 h 927365"/>
              <a:gd name="connsiteX54" fmla="*/ 298449 w 476459"/>
              <a:gd name="connsiteY54" fmla="*/ 140305 h 927365"/>
              <a:gd name="connsiteX55" fmla="*/ 300844 w 476459"/>
              <a:gd name="connsiteY55" fmla="*/ 148578 h 927365"/>
              <a:gd name="connsiteX56" fmla="*/ 295186 w 476459"/>
              <a:gd name="connsiteY56" fmla="*/ 152531 h 927365"/>
              <a:gd name="connsiteX57" fmla="*/ 292996 w 476459"/>
              <a:gd name="connsiteY57" fmla="*/ 156410 h 927365"/>
              <a:gd name="connsiteX58" fmla="*/ 287560 w 476459"/>
              <a:gd name="connsiteY58" fmla="*/ 153162 h 927365"/>
              <a:gd name="connsiteX59" fmla="*/ 278846 w 476459"/>
              <a:gd name="connsiteY59" fmla="*/ 155161 h 927365"/>
              <a:gd name="connsiteX60" fmla="*/ 273380 w 476459"/>
              <a:gd name="connsiteY60" fmla="*/ 160348 h 927365"/>
              <a:gd name="connsiteX61" fmla="*/ 269471 w 476459"/>
              <a:gd name="connsiteY61" fmla="*/ 161862 h 927365"/>
              <a:gd name="connsiteX62" fmla="*/ 265753 w 476459"/>
              <a:gd name="connsiteY62" fmla="*/ 156410 h 927365"/>
              <a:gd name="connsiteX63" fmla="*/ 261844 w 476459"/>
              <a:gd name="connsiteY63" fmla="*/ 155161 h 927365"/>
              <a:gd name="connsiteX64" fmla="*/ 260962 w 476459"/>
              <a:gd name="connsiteY64" fmla="*/ 163170 h 927365"/>
              <a:gd name="connsiteX65" fmla="*/ 256598 w 476459"/>
              <a:gd name="connsiteY65" fmla="*/ 169312 h 927365"/>
              <a:gd name="connsiteX66" fmla="*/ 259640 w 476459"/>
              <a:gd name="connsiteY66" fmla="*/ 172780 h 927365"/>
              <a:gd name="connsiteX67" fmla="*/ 258141 w 476459"/>
              <a:gd name="connsiteY67" fmla="*/ 181494 h 927365"/>
              <a:gd name="connsiteX68" fmla="*/ 258582 w 476459"/>
              <a:gd name="connsiteY68" fmla="*/ 190663 h 927365"/>
              <a:gd name="connsiteX69" fmla="*/ 257039 w 476459"/>
              <a:gd name="connsiteY69" fmla="*/ 192823 h 927365"/>
              <a:gd name="connsiteX70" fmla="*/ 260330 w 476459"/>
              <a:gd name="connsiteY70" fmla="*/ 199568 h 927365"/>
              <a:gd name="connsiteX71" fmla="*/ 257245 w 476459"/>
              <a:gd name="connsiteY71" fmla="*/ 204814 h 927365"/>
              <a:gd name="connsiteX72" fmla="*/ 252910 w 476459"/>
              <a:gd name="connsiteY72" fmla="*/ 206122 h 927365"/>
              <a:gd name="connsiteX73" fmla="*/ 244401 w 476459"/>
              <a:gd name="connsiteY73" fmla="*/ 219612 h 927365"/>
              <a:gd name="connsiteX74" fmla="*/ 236981 w 476459"/>
              <a:gd name="connsiteY74" fmla="*/ 219818 h 927365"/>
              <a:gd name="connsiteX75" fmla="*/ 234145 w 476459"/>
              <a:gd name="connsiteY75" fmla="*/ 215938 h 927365"/>
              <a:gd name="connsiteX76" fmla="*/ 233748 w 476459"/>
              <a:gd name="connsiteY76" fmla="*/ 220714 h 927365"/>
              <a:gd name="connsiteX77" fmla="*/ 228473 w 476459"/>
              <a:gd name="connsiteY77" fmla="*/ 224638 h 927365"/>
              <a:gd name="connsiteX78" fmla="*/ 225240 w 476459"/>
              <a:gd name="connsiteY78" fmla="*/ 234718 h 927365"/>
              <a:gd name="connsiteX79" fmla="*/ 220434 w 476459"/>
              <a:gd name="connsiteY79" fmla="*/ 238642 h 927365"/>
              <a:gd name="connsiteX80" fmla="*/ 219994 w 476459"/>
              <a:gd name="connsiteY80" fmla="*/ 249119 h 927365"/>
              <a:gd name="connsiteX81" fmla="*/ 224358 w 476459"/>
              <a:gd name="connsiteY81" fmla="*/ 250030 h 927365"/>
              <a:gd name="connsiteX82" fmla="*/ 228722 w 476459"/>
              <a:gd name="connsiteY82" fmla="*/ 255702 h 927365"/>
              <a:gd name="connsiteX83" fmla="*/ 223050 w 476459"/>
              <a:gd name="connsiteY83" fmla="*/ 274937 h 927365"/>
              <a:gd name="connsiteX84" fmla="*/ 216497 w 476459"/>
              <a:gd name="connsiteY84" fmla="*/ 284548 h 927365"/>
              <a:gd name="connsiteX85" fmla="*/ 228722 w 476459"/>
              <a:gd name="connsiteY85" fmla="*/ 295025 h 927365"/>
              <a:gd name="connsiteX86" fmla="*/ 227414 w 476459"/>
              <a:gd name="connsiteY86" fmla="*/ 301167 h 927365"/>
              <a:gd name="connsiteX87" fmla="*/ 217804 w 476459"/>
              <a:gd name="connsiteY87" fmla="*/ 303783 h 927365"/>
              <a:gd name="connsiteX88" fmla="*/ 227856 w 476459"/>
              <a:gd name="connsiteY88" fmla="*/ 306825 h 927365"/>
              <a:gd name="connsiteX89" fmla="*/ 244916 w 476459"/>
              <a:gd name="connsiteY89" fmla="*/ 316832 h 927365"/>
              <a:gd name="connsiteX90" fmla="*/ 260198 w 476459"/>
              <a:gd name="connsiteY90" fmla="*/ 331732 h 927365"/>
              <a:gd name="connsiteX91" fmla="*/ 265870 w 476459"/>
              <a:gd name="connsiteY91" fmla="*/ 331335 h 927365"/>
              <a:gd name="connsiteX92" fmla="*/ 273291 w 476459"/>
              <a:gd name="connsiteY92" fmla="*/ 344384 h 927365"/>
              <a:gd name="connsiteX93" fmla="*/ 273291 w 476459"/>
              <a:gd name="connsiteY93" fmla="*/ 350953 h 927365"/>
              <a:gd name="connsiteX94" fmla="*/ 271117 w 476459"/>
              <a:gd name="connsiteY94" fmla="*/ 354891 h 927365"/>
              <a:gd name="connsiteX95" fmla="*/ 275922 w 476459"/>
              <a:gd name="connsiteY95" fmla="*/ 368043 h 927365"/>
              <a:gd name="connsiteX96" fmla="*/ 278126 w 476459"/>
              <a:gd name="connsiteY96" fmla="*/ 375022 h 927365"/>
              <a:gd name="connsiteX97" fmla="*/ 300829 w 476459"/>
              <a:gd name="connsiteY97" fmla="*/ 393361 h 927365"/>
              <a:gd name="connsiteX98" fmla="*/ 313525 w 476459"/>
              <a:gd name="connsiteY98" fmla="*/ 400768 h 927365"/>
              <a:gd name="connsiteX99" fmla="*/ 314804 w 476459"/>
              <a:gd name="connsiteY99" fmla="*/ 404691 h 927365"/>
              <a:gd name="connsiteX100" fmla="*/ 345839 w 476459"/>
              <a:gd name="connsiteY100" fmla="*/ 421752 h 927365"/>
              <a:gd name="connsiteX101" fmla="*/ 373817 w 476459"/>
              <a:gd name="connsiteY101" fmla="*/ 442295 h 927365"/>
              <a:gd name="connsiteX102" fmla="*/ 379930 w 476459"/>
              <a:gd name="connsiteY102" fmla="*/ 453213 h 927365"/>
              <a:gd name="connsiteX103" fmla="*/ 405749 w 476459"/>
              <a:gd name="connsiteY103" fmla="*/ 472463 h 927365"/>
              <a:gd name="connsiteX104" fmla="*/ 414022 w 476459"/>
              <a:gd name="connsiteY104" fmla="*/ 487305 h 927365"/>
              <a:gd name="connsiteX105" fmla="*/ 415785 w 476459"/>
              <a:gd name="connsiteY105" fmla="*/ 496474 h 927365"/>
              <a:gd name="connsiteX106" fmla="*/ 419283 w 476459"/>
              <a:gd name="connsiteY106" fmla="*/ 496474 h 927365"/>
              <a:gd name="connsiteX107" fmla="*/ 418812 w 476459"/>
              <a:gd name="connsiteY107" fmla="*/ 504365 h 927365"/>
              <a:gd name="connsiteX108" fmla="*/ 431920 w 476459"/>
              <a:gd name="connsiteY108" fmla="*/ 517869 h 927365"/>
              <a:gd name="connsiteX109" fmla="*/ 431920 w 476459"/>
              <a:gd name="connsiteY109" fmla="*/ 524012 h 927365"/>
              <a:gd name="connsiteX110" fmla="*/ 435006 w 476459"/>
              <a:gd name="connsiteY110" fmla="*/ 528847 h 927365"/>
              <a:gd name="connsiteX111" fmla="*/ 432391 w 476459"/>
              <a:gd name="connsiteY111" fmla="*/ 533622 h 927365"/>
              <a:gd name="connsiteX112" fmla="*/ 442427 w 476459"/>
              <a:gd name="connsiteY112" fmla="*/ 545907 h 927365"/>
              <a:gd name="connsiteX113" fmla="*/ 445072 w 476459"/>
              <a:gd name="connsiteY113" fmla="*/ 566935 h 927365"/>
              <a:gd name="connsiteX114" fmla="*/ 449436 w 476459"/>
              <a:gd name="connsiteY114" fmla="*/ 570432 h 927365"/>
              <a:gd name="connsiteX115" fmla="*/ 454006 w 476459"/>
              <a:gd name="connsiteY115" fmla="*/ 588948 h 927365"/>
              <a:gd name="connsiteX116" fmla="*/ 457739 w 476459"/>
              <a:gd name="connsiteY116" fmla="*/ 592680 h 927365"/>
              <a:gd name="connsiteX117" fmla="*/ 458150 w 476459"/>
              <a:gd name="connsiteY117" fmla="*/ 602907 h 927365"/>
              <a:gd name="connsiteX118" fmla="*/ 456195 w 476459"/>
              <a:gd name="connsiteY118" fmla="*/ 609447 h 927365"/>
              <a:gd name="connsiteX119" fmla="*/ 459914 w 476459"/>
              <a:gd name="connsiteY119" fmla="*/ 619262 h 927365"/>
              <a:gd name="connsiteX120" fmla="*/ 457298 w 476459"/>
              <a:gd name="connsiteY120" fmla="*/ 623348 h 927365"/>
              <a:gd name="connsiteX121" fmla="*/ 461427 w 476459"/>
              <a:gd name="connsiteY121" fmla="*/ 637998 h 927365"/>
              <a:gd name="connsiteX122" fmla="*/ 461839 w 476459"/>
              <a:gd name="connsiteY122" fmla="*/ 643435 h 927365"/>
              <a:gd name="connsiteX123" fmla="*/ 467114 w 476459"/>
              <a:gd name="connsiteY123" fmla="*/ 645595 h 927365"/>
              <a:gd name="connsiteX124" fmla="*/ 469715 w 476459"/>
              <a:gd name="connsiteY124" fmla="*/ 653898 h 927365"/>
              <a:gd name="connsiteX125" fmla="*/ 476459 w 476459"/>
              <a:gd name="connsiteY125" fmla="*/ 667197 h 927365"/>
              <a:gd name="connsiteX126" fmla="*/ 475152 w 476459"/>
              <a:gd name="connsiteY126" fmla="*/ 675911 h 927365"/>
              <a:gd name="connsiteX127" fmla="*/ 472536 w 476459"/>
              <a:gd name="connsiteY127" fmla="*/ 675705 h 927365"/>
              <a:gd name="connsiteX128" fmla="*/ 472330 w 476459"/>
              <a:gd name="connsiteY128" fmla="*/ 671311 h 927365"/>
              <a:gd name="connsiteX129" fmla="*/ 468627 w 476459"/>
              <a:gd name="connsiteY129" fmla="*/ 666947 h 927365"/>
              <a:gd name="connsiteX130" fmla="*/ 463822 w 476459"/>
              <a:gd name="connsiteY130" fmla="*/ 669768 h 927365"/>
              <a:gd name="connsiteX131" fmla="*/ 464483 w 476459"/>
              <a:gd name="connsiteY131" fmla="*/ 678762 h 927365"/>
              <a:gd name="connsiteX132" fmla="*/ 469935 w 476459"/>
              <a:gd name="connsiteY132" fmla="*/ 684404 h 927365"/>
              <a:gd name="connsiteX133" fmla="*/ 468833 w 476459"/>
              <a:gd name="connsiteY133" fmla="*/ 689606 h 927365"/>
              <a:gd name="connsiteX134" fmla="*/ 462955 w 476459"/>
              <a:gd name="connsiteY134" fmla="*/ 694220 h 927365"/>
              <a:gd name="connsiteX135" fmla="*/ 462515 w 476459"/>
              <a:gd name="connsiteY135" fmla="*/ 700730 h 927365"/>
              <a:gd name="connsiteX136" fmla="*/ 453389 w 476459"/>
              <a:gd name="connsiteY136" fmla="*/ 707710 h 927365"/>
              <a:gd name="connsiteX137" fmla="*/ 461427 w 476459"/>
              <a:gd name="connsiteY137" fmla="*/ 719907 h 927365"/>
              <a:gd name="connsiteX138" fmla="*/ 457034 w 476459"/>
              <a:gd name="connsiteY138" fmla="*/ 730163 h 927365"/>
              <a:gd name="connsiteX139" fmla="*/ 460795 w 476459"/>
              <a:gd name="connsiteY139" fmla="*/ 734969 h 927365"/>
              <a:gd name="connsiteX140" fmla="*/ 453140 w 476459"/>
              <a:gd name="connsiteY140" fmla="*/ 742154 h 927365"/>
              <a:gd name="connsiteX141" fmla="*/ 446820 w 476459"/>
              <a:gd name="connsiteY141" fmla="*/ 744520 h 927365"/>
              <a:gd name="connsiteX142" fmla="*/ 445072 w 476459"/>
              <a:gd name="connsiteY142" fmla="*/ 758671 h 927365"/>
              <a:gd name="connsiteX143" fmla="*/ 438988 w 476459"/>
              <a:gd name="connsiteY143" fmla="*/ 761095 h 927365"/>
              <a:gd name="connsiteX144" fmla="*/ 425910 w 476459"/>
              <a:gd name="connsiteY144" fmla="*/ 774365 h 927365"/>
              <a:gd name="connsiteX145" fmla="*/ 417402 w 476459"/>
              <a:gd name="connsiteY145" fmla="*/ 778964 h 927365"/>
              <a:gd name="connsiteX146" fmla="*/ 405866 w 476459"/>
              <a:gd name="connsiteY146" fmla="*/ 787002 h 927365"/>
              <a:gd name="connsiteX147" fmla="*/ 404559 w 476459"/>
              <a:gd name="connsiteY147" fmla="*/ 796818 h 927365"/>
              <a:gd name="connsiteX148" fmla="*/ 394081 w 476459"/>
              <a:gd name="connsiteY148" fmla="*/ 796818 h 927365"/>
              <a:gd name="connsiteX149" fmla="*/ 387352 w 476459"/>
              <a:gd name="connsiteY149" fmla="*/ 804474 h 927365"/>
              <a:gd name="connsiteX150" fmla="*/ 362282 w 476459"/>
              <a:gd name="connsiteY150" fmla="*/ 819037 h 927365"/>
              <a:gd name="connsiteX151" fmla="*/ 347250 w 476459"/>
              <a:gd name="connsiteY151" fmla="*/ 820579 h 927365"/>
              <a:gd name="connsiteX152" fmla="*/ 340725 w 476459"/>
              <a:gd name="connsiteY152" fmla="*/ 817318 h 927365"/>
              <a:gd name="connsiteX153" fmla="*/ 329807 w 476459"/>
              <a:gd name="connsiteY153" fmla="*/ 820139 h 927365"/>
              <a:gd name="connsiteX154" fmla="*/ 327617 w 476459"/>
              <a:gd name="connsiteY154" fmla="*/ 817935 h 927365"/>
              <a:gd name="connsiteX155" fmla="*/ 329161 w 476459"/>
              <a:gd name="connsiteY155" fmla="*/ 810778 h 927365"/>
              <a:gd name="connsiteX156" fmla="*/ 328734 w 476459"/>
              <a:gd name="connsiteY156" fmla="*/ 803784 h 927365"/>
              <a:gd name="connsiteX157" fmla="*/ 326104 w 476459"/>
              <a:gd name="connsiteY157" fmla="*/ 810558 h 927365"/>
              <a:gd name="connsiteX158" fmla="*/ 324355 w 476459"/>
              <a:gd name="connsiteY158" fmla="*/ 813394 h 927365"/>
              <a:gd name="connsiteX159" fmla="*/ 314554 w 476459"/>
              <a:gd name="connsiteY159" fmla="*/ 810778 h 927365"/>
              <a:gd name="connsiteX160" fmla="*/ 321093 w 476459"/>
              <a:gd name="connsiteY160" fmla="*/ 816010 h 927365"/>
              <a:gd name="connsiteX161" fmla="*/ 320888 w 476459"/>
              <a:gd name="connsiteY161" fmla="*/ 820153 h 927365"/>
              <a:gd name="connsiteX162" fmla="*/ 317890 w 476459"/>
              <a:gd name="connsiteY162" fmla="*/ 822255 h 927365"/>
              <a:gd name="connsiteX163" fmla="*/ 308411 w 476459"/>
              <a:gd name="connsiteY163" fmla="*/ 820742 h 927365"/>
              <a:gd name="connsiteX164" fmla="*/ 324149 w 476459"/>
              <a:gd name="connsiteY164" fmla="*/ 828015 h 927365"/>
              <a:gd name="connsiteX165" fmla="*/ 320652 w 476459"/>
              <a:gd name="connsiteY165" fmla="*/ 833217 h 927365"/>
              <a:gd name="connsiteX166" fmla="*/ 325002 w 476459"/>
              <a:gd name="connsiteY166" fmla="*/ 842401 h 927365"/>
              <a:gd name="connsiteX167" fmla="*/ 316523 w 476459"/>
              <a:gd name="connsiteY167" fmla="*/ 846736 h 927365"/>
              <a:gd name="connsiteX168" fmla="*/ 304017 w 476459"/>
              <a:gd name="connsiteY168" fmla="*/ 837464 h 927365"/>
              <a:gd name="connsiteX169" fmla="*/ 314539 w 476459"/>
              <a:gd name="connsiteY169" fmla="*/ 848896 h 927365"/>
              <a:gd name="connsiteX170" fmla="*/ 313466 w 476459"/>
              <a:gd name="connsiteY170" fmla="*/ 854568 h 927365"/>
              <a:gd name="connsiteX171" fmla="*/ 308661 w 476459"/>
              <a:gd name="connsiteY171" fmla="*/ 860917 h 927365"/>
              <a:gd name="connsiteX172" fmla="*/ 303650 w 476459"/>
              <a:gd name="connsiteY172" fmla="*/ 859168 h 927365"/>
              <a:gd name="connsiteX173" fmla="*/ 299110 w 476459"/>
              <a:gd name="connsiteY173" fmla="*/ 852408 h 927365"/>
              <a:gd name="connsiteX174" fmla="*/ 292585 w 476459"/>
              <a:gd name="connsiteY174" fmla="*/ 853525 h 927365"/>
              <a:gd name="connsiteX175" fmla="*/ 295612 w 476459"/>
              <a:gd name="connsiteY175" fmla="*/ 861989 h 927365"/>
              <a:gd name="connsiteX176" fmla="*/ 295172 w 476459"/>
              <a:gd name="connsiteY176" fmla="*/ 864840 h 927365"/>
              <a:gd name="connsiteX177" fmla="*/ 297567 w 476459"/>
              <a:gd name="connsiteY177" fmla="*/ 868087 h 927365"/>
              <a:gd name="connsiteX178" fmla="*/ 292996 w 476459"/>
              <a:gd name="connsiteY178" fmla="*/ 871350 h 927365"/>
              <a:gd name="connsiteX179" fmla="*/ 289970 w 476459"/>
              <a:gd name="connsiteY179" fmla="*/ 875684 h 927365"/>
              <a:gd name="connsiteX180" fmla="*/ 284048 w 476459"/>
              <a:gd name="connsiteY180" fmla="*/ 876169 h 927365"/>
              <a:gd name="connsiteX181" fmla="*/ 272953 w 476459"/>
              <a:gd name="connsiteY181" fmla="*/ 885986 h 927365"/>
              <a:gd name="connsiteX182" fmla="*/ 268148 w 476459"/>
              <a:gd name="connsiteY182" fmla="*/ 889424 h 927365"/>
              <a:gd name="connsiteX183" fmla="*/ 260522 w 476459"/>
              <a:gd name="connsiteY183" fmla="*/ 888322 h 927365"/>
              <a:gd name="connsiteX184" fmla="*/ 257906 w 476459"/>
              <a:gd name="connsiteY184" fmla="*/ 894699 h 927365"/>
              <a:gd name="connsiteX185" fmla="*/ 256392 w 476459"/>
              <a:gd name="connsiteY185" fmla="*/ 906852 h 927365"/>
              <a:gd name="connsiteX186" fmla="*/ 249192 w 476459"/>
              <a:gd name="connsiteY186" fmla="*/ 913391 h 927365"/>
              <a:gd name="connsiteX187" fmla="*/ 246370 w 476459"/>
              <a:gd name="connsiteY187" fmla="*/ 913185 h 927365"/>
              <a:gd name="connsiteX188" fmla="*/ 247017 w 476459"/>
              <a:gd name="connsiteY188" fmla="*/ 915816 h 927365"/>
              <a:gd name="connsiteX189" fmla="*/ 221507 w 476459"/>
              <a:gd name="connsiteY189" fmla="*/ 927365 h 927365"/>
              <a:gd name="connsiteX190" fmla="*/ 207782 w 476459"/>
              <a:gd name="connsiteY190" fmla="*/ 925367 h 927365"/>
              <a:gd name="connsiteX191" fmla="*/ 216526 w 476459"/>
              <a:gd name="connsiteY191" fmla="*/ 919974 h 927365"/>
              <a:gd name="connsiteX192" fmla="*/ 226974 w 476459"/>
              <a:gd name="connsiteY192" fmla="*/ 915346 h 927365"/>
              <a:gd name="connsiteX193" fmla="*/ 232631 w 476459"/>
              <a:gd name="connsiteY193" fmla="*/ 908851 h 927365"/>
              <a:gd name="connsiteX194" fmla="*/ 226738 w 476459"/>
              <a:gd name="connsiteY194" fmla="*/ 911216 h 927365"/>
              <a:gd name="connsiteX195" fmla="*/ 218701 w 476459"/>
              <a:gd name="connsiteY195" fmla="*/ 906852 h 927365"/>
              <a:gd name="connsiteX196" fmla="*/ 219994 w 476459"/>
              <a:gd name="connsiteY196" fmla="*/ 889218 h 927365"/>
              <a:gd name="connsiteX197" fmla="*/ 221507 w 476459"/>
              <a:gd name="connsiteY197" fmla="*/ 887499 h 927365"/>
              <a:gd name="connsiteX198" fmla="*/ 218039 w 476459"/>
              <a:gd name="connsiteY198" fmla="*/ 886603 h 927365"/>
              <a:gd name="connsiteX199" fmla="*/ 220229 w 476459"/>
              <a:gd name="connsiteY199" fmla="*/ 879006 h 927365"/>
              <a:gd name="connsiteX200" fmla="*/ 219112 w 476459"/>
              <a:gd name="connsiteY200" fmla="*/ 860681 h 927365"/>
              <a:gd name="connsiteX201" fmla="*/ 227620 w 476459"/>
              <a:gd name="connsiteY201" fmla="*/ 846736 h 927365"/>
              <a:gd name="connsiteX202" fmla="*/ 243755 w 476459"/>
              <a:gd name="connsiteY202" fmla="*/ 834099 h 927365"/>
              <a:gd name="connsiteX203" fmla="*/ 248766 w 476459"/>
              <a:gd name="connsiteY203" fmla="*/ 828235 h 927365"/>
              <a:gd name="connsiteX204" fmla="*/ 240492 w 476459"/>
              <a:gd name="connsiteY204" fmla="*/ 831909 h 927365"/>
              <a:gd name="connsiteX205" fmla="*/ 228267 w 476459"/>
              <a:gd name="connsiteY205" fmla="*/ 830160 h 927365"/>
              <a:gd name="connsiteX206" fmla="*/ 219553 w 476459"/>
              <a:gd name="connsiteY206" fmla="*/ 832997 h 927365"/>
              <a:gd name="connsiteX207" fmla="*/ 214116 w 476459"/>
              <a:gd name="connsiteY207" fmla="*/ 829543 h 927365"/>
              <a:gd name="connsiteX208" fmla="*/ 208664 w 476459"/>
              <a:gd name="connsiteY208" fmla="*/ 831689 h 927365"/>
              <a:gd name="connsiteX209" fmla="*/ 197569 w 476459"/>
              <a:gd name="connsiteY209" fmla="*/ 828647 h 927365"/>
              <a:gd name="connsiteX210" fmla="*/ 199289 w 476459"/>
              <a:gd name="connsiteY210" fmla="*/ 825826 h 927365"/>
              <a:gd name="connsiteX211" fmla="*/ 198848 w 476459"/>
              <a:gd name="connsiteY211" fmla="*/ 816215 h 927365"/>
              <a:gd name="connsiteX212" fmla="*/ 196159 w 476459"/>
              <a:gd name="connsiteY212" fmla="*/ 814216 h 927365"/>
              <a:gd name="connsiteX213" fmla="*/ 206871 w 476459"/>
              <a:gd name="connsiteY213" fmla="*/ 801065 h 927365"/>
              <a:gd name="connsiteX214" fmla="*/ 219347 w 476459"/>
              <a:gd name="connsiteY214" fmla="*/ 798964 h 927365"/>
              <a:gd name="connsiteX215" fmla="*/ 226033 w 476459"/>
              <a:gd name="connsiteY215" fmla="*/ 782285 h 927365"/>
              <a:gd name="connsiteX216" fmla="*/ 237671 w 476459"/>
              <a:gd name="connsiteY216" fmla="*/ 781874 h 927365"/>
              <a:gd name="connsiteX217" fmla="*/ 243902 w 476459"/>
              <a:gd name="connsiteY217" fmla="*/ 786062 h 927365"/>
              <a:gd name="connsiteX218" fmla="*/ 270984 w 476459"/>
              <a:gd name="connsiteY218" fmla="*/ 779405 h 927365"/>
              <a:gd name="connsiteX219" fmla="*/ 282211 w 476459"/>
              <a:gd name="connsiteY219" fmla="*/ 786062 h 927365"/>
              <a:gd name="connsiteX220" fmla="*/ 285135 w 476459"/>
              <a:gd name="connsiteY220" fmla="*/ 793968 h 927365"/>
              <a:gd name="connsiteX221" fmla="*/ 303459 w 476459"/>
              <a:gd name="connsiteY221" fmla="*/ 792718 h 927365"/>
              <a:gd name="connsiteX222" fmla="*/ 298066 w 476459"/>
              <a:gd name="connsiteY222" fmla="*/ 780669 h 927365"/>
              <a:gd name="connsiteX223" fmla="*/ 300139 w 476459"/>
              <a:gd name="connsiteY223" fmla="*/ 772733 h 927365"/>
              <a:gd name="connsiteX224" fmla="*/ 289705 w 476459"/>
              <a:gd name="connsiteY224" fmla="*/ 761889 h 927365"/>
              <a:gd name="connsiteX225" fmla="*/ 276818 w 476459"/>
              <a:gd name="connsiteY225" fmla="*/ 758172 h 927365"/>
              <a:gd name="connsiteX226" fmla="*/ 274320 w 476459"/>
              <a:gd name="connsiteY226" fmla="*/ 737775 h 927365"/>
              <a:gd name="connsiteX227" fmla="*/ 285958 w 476459"/>
              <a:gd name="connsiteY227" fmla="*/ 729429 h 927365"/>
              <a:gd name="connsiteX228" fmla="*/ 307207 w 476459"/>
              <a:gd name="connsiteY228" fmla="*/ 730266 h 927365"/>
              <a:gd name="connsiteX229" fmla="*/ 313040 w 476459"/>
              <a:gd name="connsiteY229" fmla="*/ 719039 h 927365"/>
              <a:gd name="connsiteX230" fmla="*/ 329675 w 476459"/>
              <a:gd name="connsiteY230" fmla="*/ 708180 h 927365"/>
              <a:gd name="connsiteX231" fmla="*/ 345501 w 476459"/>
              <a:gd name="connsiteY231" fmla="*/ 703595 h 927365"/>
              <a:gd name="connsiteX232" fmla="*/ 348028 w 476459"/>
              <a:gd name="connsiteY232" fmla="*/ 696101 h 927365"/>
              <a:gd name="connsiteX233" fmla="*/ 357169 w 476459"/>
              <a:gd name="connsiteY233" fmla="*/ 692383 h 927365"/>
              <a:gd name="connsiteX234" fmla="*/ 365500 w 476459"/>
              <a:gd name="connsiteY234" fmla="*/ 675293 h 927365"/>
              <a:gd name="connsiteX235" fmla="*/ 363414 w 476459"/>
              <a:gd name="connsiteY235" fmla="*/ 661965 h 927365"/>
              <a:gd name="connsiteX236" fmla="*/ 367161 w 476459"/>
              <a:gd name="connsiteY236" fmla="*/ 646595 h 927365"/>
              <a:gd name="connsiteX237" fmla="*/ 363002 w 476459"/>
              <a:gd name="connsiteY237" fmla="*/ 635324 h 927365"/>
              <a:gd name="connsiteX238" fmla="*/ 365500 w 476459"/>
              <a:gd name="connsiteY238" fmla="*/ 617441 h 927365"/>
              <a:gd name="connsiteX239" fmla="*/ 355523 w 476459"/>
              <a:gd name="connsiteY239" fmla="*/ 594091 h 927365"/>
              <a:gd name="connsiteX240" fmla="*/ 345075 w 476459"/>
              <a:gd name="connsiteY240" fmla="*/ 588698 h 927365"/>
              <a:gd name="connsiteX241" fmla="*/ 338241 w 476459"/>
              <a:gd name="connsiteY241" fmla="*/ 570873 h 927365"/>
              <a:gd name="connsiteX242" fmla="*/ 340078 w 476459"/>
              <a:gd name="connsiteY242" fmla="*/ 570815 h 927365"/>
              <a:gd name="connsiteX243" fmla="*/ 350923 w 476459"/>
              <a:gd name="connsiteY243" fmla="*/ 564143 h 927365"/>
              <a:gd name="connsiteX244" fmla="*/ 349262 w 476459"/>
              <a:gd name="connsiteY244" fmla="*/ 547053 h 927365"/>
              <a:gd name="connsiteX245" fmla="*/ 345075 w 476459"/>
              <a:gd name="connsiteY245" fmla="*/ 539177 h 927365"/>
              <a:gd name="connsiteX246" fmla="*/ 342577 w 476459"/>
              <a:gd name="connsiteY246" fmla="*/ 524203 h 927365"/>
              <a:gd name="connsiteX247" fmla="*/ 358814 w 476459"/>
              <a:gd name="connsiteY247" fmla="*/ 511271 h 927365"/>
              <a:gd name="connsiteX248" fmla="*/ 358814 w 476459"/>
              <a:gd name="connsiteY248" fmla="*/ 497532 h 927365"/>
              <a:gd name="connsiteX249" fmla="*/ 350071 w 476459"/>
              <a:gd name="connsiteY249" fmla="*/ 496268 h 927365"/>
              <a:gd name="connsiteX250" fmla="*/ 345501 w 476459"/>
              <a:gd name="connsiteY250" fmla="*/ 489626 h 927365"/>
              <a:gd name="connsiteX251" fmla="*/ 347176 w 476459"/>
              <a:gd name="connsiteY251" fmla="*/ 474211 h 927365"/>
              <a:gd name="connsiteX252" fmla="*/ 355523 w 476459"/>
              <a:gd name="connsiteY252" fmla="*/ 465865 h 927365"/>
              <a:gd name="connsiteX253" fmla="*/ 351746 w 476459"/>
              <a:gd name="connsiteY253" fmla="*/ 457151 h 927365"/>
              <a:gd name="connsiteX254" fmla="*/ 340519 w 476459"/>
              <a:gd name="connsiteY254" fmla="*/ 461721 h 927365"/>
              <a:gd name="connsiteX255" fmla="*/ 334685 w 476459"/>
              <a:gd name="connsiteY255" fmla="*/ 460031 h 927365"/>
              <a:gd name="connsiteX256" fmla="*/ 327632 w 476459"/>
              <a:gd name="connsiteY256" fmla="*/ 450494 h 927365"/>
              <a:gd name="connsiteX257" fmla="*/ 314700 w 476459"/>
              <a:gd name="connsiteY257" fmla="*/ 449642 h 927365"/>
              <a:gd name="connsiteX258" fmla="*/ 310101 w 476459"/>
              <a:gd name="connsiteY258" fmla="*/ 443838 h 927365"/>
              <a:gd name="connsiteX259" fmla="*/ 312188 w 476459"/>
              <a:gd name="connsiteY259" fmla="*/ 434242 h 927365"/>
              <a:gd name="connsiteX260" fmla="*/ 303459 w 476459"/>
              <a:gd name="connsiteY260" fmla="*/ 430510 h 927365"/>
              <a:gd name="connsiteX261" fmla="*/ 298449 w 476459"/>
              <a:gd name="connsiteY261" fmla="*/ 432185 h 927365"/>
              <a:gd name="connsiteX262" fmla="*/ 290969 w 476459"/>
              <a:gd name="connsiteY262" fmla="*/ 424264 h 927365"/>
              <a:gd name="connsiteX263" fmla="*/ 289294 w 476459"/>
              <a:gd name="connsiteY263" fmla="*/ 414243 h 927365"/>
              <a:gd name="connsiteX264" fmla="*/ 283063 w 476459"/>
              <a:gd name="connsiteY264" fmla="*/ 403868 h 927365"/>
              <a:gd name="connsiteX265" fmla="*/ 268897 w 476459"/>
              <a:gd name="connsiteY265" fmla="*/ 403868 h 927365"/>
              <a:gd name="connsiteX266" fmla="*/ 261432 w 476459"/>
              <a:gd name="connsiteY266" fmla="*/ 400092 h 927365"/>
              <a:gd name="connsiteX267" fmla="*/ 256422 w 476459"/>
              <a:gd name="connsiteY267" fmla="*/ 386352 h 927365"/>
              <a:gd name="connsiteX268" fmla="*/ 238494 w 476459"/>
              <a:gd name="connsiteY268" fmla="*/ 366367 h 927365"/>
              <a:gd name="connsiteX269" fmla="*/ 239332 w 476459"/>
              <a:gd name="connsiteY269" fmla="*/ 357654 h 927365"/>
              <a:gd name="connsiteX270" fmla="*/ 227679 w 476459"/>
              <a:gd name="connsiteY270" fmla="*/ 340990 h 927365"/>
              <a:gd name="connsiteX271" fmla="*/ 211030 w 476459"/>
              <a:gd name="connsiteY271" fmla="*/ 333481 h 927365"/>
              <a:gd name="connsiteX272" fmla="*/ 196467 w 476459"/>
              <a:gd name="connsiteY272" fmla="*/ 313496 h 927365"/>
              <a:gd name="connsiteX273" fmla="*/ 184800 w 476459"/>
              <a:gd name="connsiteY273" fmla="*/ 312247 h 927365"/>
              <a:gd name="connsiteX274" fmla="*/ 167710 w 476459"/>
              <a:gd name="connsiteY274" fmla="*/ 303107 h 927365"/>
              <a:gd name="connsiteX275" fmla="*/ 149812 w 476459"/>
              <a:gd name="connsiteY275" fmla="*/ 301843 h 927365"/>
              <a:gd name="connsiteX276" fmla="*/ 141480 w 476459"/>
              <a:gd name="connsiteY276" fmla="*/ 286840 h 927365"/>
              <a:gd name="connsiteX277" fmla="*/ 132340 w 476459"/>
              <a:gd name="connsiteY277" fmla="*/ 286840 h 927365"/>
              <a:gd name="connsiteX278" fmla="*/ 129842 w 476459"/>
              <a:gd name="connsiteY278" fmla="*/ 279360 h 927365"/>
              <a:gd name="connsiteX279" fmla="*/ 138174 w 476459"/>
              <a:gd name="connsiteY279" fmla="*/ 270220 h 927365"/>
              <a:gd name="connsiteX280" fmla="*/ 126095 w 476459"/>
              <a:gd name="connsiteY280" fmla="*/ 256481 h 927365"/>
              <a:gd name="connsiteX281" fmla="*/ 124434 w 476459"/>
              <a:gd name="connsiteY281" fmla="*/ 246900 h 927365"/>
              <a:gd name="connsiteX282" fmla="*/ 133192 w 476459"/>
              <a:gd name="connsiteY282" fmla="*/ 246459 h 927365"/>
              <a:gd name="connsiteX283" fmla="*/ 149812 w 476459"/>
              <a:gd name="connsiteY283" fmla="*/ 240655 h 927365"/>
              <a:gd name="connsiteX284" fmla="*/ 160936 w 476459"/>
              <a:gd name="connsiteY284" fmla="*/ 238803 h 927365"/>
              <a:gd name="connsiteX285" fmla="*/ 167181 w 476459"/>
              <a:gd name="connsiteY285" fmla="*/ 232514 h 927365"/>
              <a:gd name="connsiteX286" fmla="*/ 173853 w 476459"/>
              <a:gd name="connsiteY286" fmla="*/ 209958 h 927365"/>
              <a:gd name="connsiteX287" fmla="*/ 182199 w 476459"/>
              <a:gd name="connsiteY287" fmla="*/ 207019 h 927365"/>
              <a:gd name="connsiteX288" fmla="*/ 182199 w 476459"/>
              <a:gd name="connsiteY288" fmla="*/ 199113 h 927365"/>
              <a:gd name="connsiteX289" fmla="*/ 165741 w 476459"/>
              <a:gd name="connsiteY289" fmla="*/ 195116 h 927365"/>
              <a:gd name="connsiteX290" fmla="*/ 166064 w 476459"/>
              <a:gd name="connsiteY290" fmla="*/ 184830 h 927365"/>
              <a:gd name="connsiteX291" fmla="*/ 163963 w 476459"/>
              <a:gd name="connsiteY291" fmla="*/ 173191 h 927365"/>
              <a:gd name="connsiteX292" fmla="*/ 148989 w 476459"/>
              <a:gd name="connsiteY292" fmla="*/ 170326 h 927365"/>
              <a:gd name="connsiteX293" fmla="*/ 140672 w 476459"/>
              <a:gd name="connsiteY293" fmla="*/ 159863 h 927365"/>
              <a:gd name="connsiteX294" fmla="*/ 124434 w 476459"/>
              <a:gd name="connsiteY294" fmla="*/ 159863 h 927365"/>
              <a:gd name="connsiteX295" fmla="*/ 111503 w 476459"/>
              <a:gd name="connsiteY295" fmla="*/ 167798 h 927365"/>
              <a:gd name="connsiteX296" fmla="*/ 97352 w 476459"/>
              <a:gd name="connsiteY296" fmla="*/ 163640 h 927365"/>
              <a:gd name="connsiteX297" fmla="*/ 73209 w 476459"/>
              <a:gd name="connsiteY297" fmla="*/ 163228 h 927365"/>
              <a:gd name="connsiteX298" fmla="*/ 61130 w 476459"/>
              <a:gd name="connsiteY298" fmla="*/ 143611 h 927365"/>
              <a:gd name="connsiteX299" fmla="*/ 41145 w 476459"/>
              <a:gd name="connsiteY299" fmla="*/ 124905 h 927365"/>
              <a:gd name="connsiteX300" fmla="*/ 45744 w 476459"/>
              <a:gd name="connsiteY300" fmla="*/ 115353 h 927365"/>
              <a:gd name="connsiteX301" fmla="*/ 43643 w 476459"/>
              <a:gd name="connsiteY301" fmla="*/ 102863 h 927365"/>
              <a:gd name="connsiteX302" fmla="*/ 33240 w 476459"/>
              <a:gd name="connsiteY302" fmla="*/ 94105 h 927365"/>
              <a:gd name="connsiteX303" fmla="*/ 23673 w 476459"/>
              <a:gd name="connsiteY303" fmla="*/ 79513 h 927365"/>
              <a:gd name="connsiteX304" fmla="*/ 3688 w 476459"/>
              <a:gd name="connsiteY304" fmla="*/ 71181 h 927365"/>
              <a:gd name="connsiteX305" fmla="*/ 0 w 476459"/>
              <a:gd name="connsiteY305" fmla="*/ 63790 h 927365"/>
              <a:gd name="connsiteX306" fmla="*/ 0 w 476459"/>
              <a:gd name="connsiteY306" fmla="*/ 63790 h 927365"/>
              <a:gd name="connsiteX307" fmla="*/ 159628 w 476459"/>
              <a:gd name="connsiteY307" fmla="*/ 818831 h 927365"/>
              <a:gd name="connsiteX308" fmla="*/ 166109 w 476459"/>
              <a:gd name="connsiteY308" fmla="*/ 826590 h 927365"/>
              <a:gd name="connsiteX309" fmla="*/ 163610 w 476459"/>
              <a:gd name="connsiteY309" fmla="*/ 832629 h 927365"/>
              <a:gd name="connsiteX310" fmla="*/ 168415 w 476459"/>
              <a:gd name="connsiteY310" fmla="*/ 842240 h 927365"/>
              <a:gd name="connsiteX311" fmla="*/ 174896 w 476459"/>
              <a:gd name="connsiteY311" fmla="*/ 839080 h 927365"/>
              <a:gd name="connsiteX312" fmla="*/ 177379 w 476459"/>
              <a:gd name="connsiteY312" fmla="*/ 821564 h 927365"/>
              <a:gd name="connsiteX313" fmla="*/ 173632 w 476459"/>
              <a:gd name="connsiteY313" fmla="*/ 820094 h 927365"/>
              <a:gd name="connsiteX314" fmla="*/ 170267 w 476459"/>
              <a:gd name="connsiteY314" fmla="*/ 812189 h 927365"/>
              <a:gd name="connsiteX315" fmla="*/ 159628 w 476459"/>
              <a:gd name="connsiteY315" fmla="*/ 818831 h 92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476459" h="927365">
                <a:moveTo>
                  <a:pt x="0" y="63790"/>
                </a:moveTo>
                <a:lnTo>
                  <a:pt x="3982" y="60366"/>
                </a:lnTo>
                <a:lnTo>
                  <a:pt x="8743" y="59543"/>
                </a:lnTo>
                <a:lnTo>
                  <a:pt x="11726" y="53768"/>
                </a:lnTo>
                <a:lnTo>
                  <a:pt x="18045" y="48243"/>
                </a:lnTo>
                <a:lnTo>
                  <a:pt x="30242" y="43393"/>
                </a:lnTo>
                <a:lnTo>
                  <a:pt x="37765" y="44319"/>
                </a:lnTo>
                <a:lnTo>
                  <a:pt x="37016" y="53180"/>
                </a:lnTo>
                <a:lnTo>
                  <a:pt x="42232" y="57280"/>
                </a:lnTo>
                <a:lnTo>
                  <a:pt x="50153" y="57177"/>
                </a:lnTo>
                <a:lnTo>
                  <a:pt x="52151" y="46053"/>
                </a:lnTo>
                <a:lnTo>
                  <a:pt x="60806" y="39720"/>
                </a:lnTo>
                <a:lnTo>
                  <a:pt x="72503" y="51196"/>
                </a:lnTo>
                <a:lnTo>
                  <a:pt x="78528" y="43011"/>
                </a:lnTo>
                <a:lnTo>
                  <a:pt x="85243" y="43438"/>
                </a:lnTo>
                <a:lnTo>
                  <a:pt x="87933" y="51813"/>
                </a:lnTo>
                <a:lnTo>
                  <a:pt x="100849" y="45524"/>
                </a:lnTo>
                <a:lnTo>
                  <a:pt x="102965" y="36986"/>
                </a:lnTo>
                <a:lnTo>
                  <a:pt x="117145" y="32784"/>
                </a:lnTo>
                <a:lnTo>
                  <a:pt x="128402" y="39279"/>
                </a:lnTo>
                <a:lnTo>
                  <a:pt x="147740" y="32887"/>
                </a:lnTo>
                <a:lnTo>
                  <a:pt x="146947" y="15003"/>
                </a:lnTo>
                <a:lnTo>
                  <a:pt x="159422" y="7906"/>
                </a:lnTo>
                <a:lnTo>
                  <a:pt x="173588" y="7906"/>
                </a:lnTo>
                <a:lnTo>
                  <a:pt x="181464" y="0"/>
                </a:lnTo>
                <a:lnTo>
                  <a:pt x="193955" y="9963"/>
                </a:lnTo>
                <a:lnTo>
                  <a:pt x="193955" y="17472"/>
                </a:lnTo>
                <a:lnTo>
                  <a:pt x="206871" y="19985"/>
                </a:lnTo>
                <a:lnTo>
                  <a:pt x="211853" y="27494"/>
                </a:lnTo>
                <a:lnTo>
                  <a:pt x="238083" y="27082"/>
                </a:lnTo>
                <a:lnTo>
                  <a:pt x="242682" y="32887"/>
                </a:lnTo>
                <a:lnTo>
                  <a:pt x="258068" y="26642"/>
                </a:lnTo>
                <a:lnTo>
                  <a:pt x="268089" y="34577"/>
                </a:lnTo>
                <a:lnTo>
                  <a:pt x="265973" y="45803"/>
                </a:lnTo>
                <a:lnTo>
                  <a:pt x="257656" y="47067"/>
                </a:lnTo>
                <a:lnTo>
                  <a:pt x="251823" y="68286"/>
                </a:lnTo>
                <a:lnTo>
                  <a:pt x="258479" y="70740"/>
                </a:lnTo>
                <a:lnTo>
                  <a:pt x="261815" y="82863"/>
                </a:lnTo>
                <a:lnTo>
                  <a:pt x="285150" y="91166"/>
                </a:lnTo>
                <a:lnTo>
                  <a:pt x="288456" y="99498"/>
                </a:lnTo>
                <a:lnTo>
                  <a:pt x="299712" y="104479"/>
                </a:lnTo>
                <a:lnTo>
                  <a:pt x="311350" y="110313"/>
                </a:lnTo>
                <a:lnTo>
                  <a:pt x="323209" y="106728"/>
                </a:lnTo>
                <a:lnTo>
                  <a:pt x="328220" y="110710"/>
                </a:lnTo>
                <a:lnTo>
                  <a:pt x="335317" y="108638"/>
                </a:lnTo>
                <a:lnTo>
                  <a:pt x="345559" y="114133"/>
                </a:lnTo>
                <a:lnTo>
                  <a:pt x="344634" y="113928"/>
                </a:lnTo>
                <a:lnTo>
                  <a:pt x="346824" y="118469"/>
                </a:lnTo>
                <a:lnTo>
                  <a:pt x="342915" y="125052"/>
                </a:lnTo>
                <a:lnTo>
                  <a:pt x="336801" y="127667"/>
                </a:lnTo>
                <a:lnTo>
                  <a:pt x="331996" y="127462"/>
                </a:lnTo>
                <a:lnTo>
                  <a:pt x="321975" y="133766"/>
                </a:lnTo>
                <a:lnTo>
                  <a:pt x="311967" y="133119"/>
                </a:lnTo>
                <a:lnTo>
                  <a:pt x="301505" y="135073"/>
                </a:lnTo>
                <a:lnTo>
                  <a:pt x="298449" y="140305"/>
                </a:lnTo>
                <a:lnTo>
                  <a:pt x="300844" y="148578"/>
                </a:lnTo>
                <a:lnTo>
                  <a:pt x="295186" y="152531"/>
                </a:lnTo>
                <a:lnTo>
                  <a:pt x="292996" y="156410"/>
                </a:lnTo>
                <a:lnTo>
                  <a:pt x="287560" y="153162"/>
                </a:lnTo>
                <a:lnTo>
                  <a:pt x="278846" y="155161"/>
                </a:lnTo>
                <a:lnTo>
                  <a:pt x="273380" y="160348"/>
                </a:lnTo>
                <a:lnTo>
                  <a:pt x="269471" y="161862"/>
                </a:lnTo>
                <a:lnTo>
                  <a:pt x="265753" y="156410"/>
                </a:lnTo>
                <a:lnTo>
                  <a:pt x="261844" y="155161"/>
                </a:lnTo>
                <a:lnTo>
                  <a:pt x="260962" y="163170"/>
                </a:lnTo>
                <a:lnTo>
                  <a:pt x="256598" y="169312"/>
                </a:lnTo>
                <a:lnTo>
                  <a:pt x="259640" y="172780"/>
                </a:lnTo>
                <a:lnTo>
                  <a:pt x="258141" y="181494"/>
                </a:lnTo>
                <a:lnTo>
                  <a:pt x="258582" y="190663"/>
                </a:lnTo>
                <a:lnTo>
                  <a:pt x="257039" y="192823"/>
                </a:lnTo>
                <a:lnTo>
                  <a:pt x="260330" y="199568"/>
                </a:lnTo>
                <a:lnTo>
                  <a:pt x="257245" y="204814"/>
                </a:lnTo>
                <a:lnTo>
                  <a:pt x="252910" y="206122"/>
                </a:lnTo>
                <a:lnTo>
                  <a:pt x="244401" y="219612"/>
                </a:lnTo>
                <a:lnTo>
                  <a:pt x="236981" y="219818"/>
                </a:lnTo>
                <a:lnTo>
                  <a:pt x="234145" y="215938"/>
                </a:lnTo>
                <a:lnTo>
                  <a:pt x="233748" y="220714"/>
                </a:lnTo>
                <a:lnTo>
                  <a:pt x="228473" y="224638"/>
                </a:lnTo>
                <a:lnTo>
                  <a:pt x="225240" y="234718"/>
                </a:lnTo>
                <a:lnTo>
                  <a:pt x="220434" y="238642"/>
                </a:lnTo>
                <a:lnTo>
                  <a:pt x="219994" y="249119"/>
                </a:lnTo>
                <a:lnTo>
                  <a:pt x="224358" y="250030"/>
                </a:lnTo>
                <a:lnTo>
                  <a:pt x="228722" y="255702"/>
                </a:lnTo>
                <a:lnTo>
                  <a:pt x="223050" y="274937"/>
                </a:lnTo>
                <a:lnTo>
                  <a:pt x="216497" y="284548"/>
                </a:lnTo>
                <a:lnTo>
                  <a:pt x="228722" y="295025"/>
                </a:lnTo>
                <a:lnTo>
                  <a:pt x="227414" y="301167"/>
                </a:lnTo>
                <a:lnTo>
                  <a:pt x="217804" y="303783"/>
                </a:lnTo>
                <a:lnTo>
                  <a:pt x="227856" y="306825"/>
                </a:lnTo>
                <a:lnTo>
                  <a:pt x="244916" y="316832"/>
                </a:lnTo>
                <a:lnTo>
                  <a:pt x="260198" y="331732"/>
                </a:lnTo>
                <a:lnTo>
                  <a:pt x="265870" y="331335"/>
                </a:lnTo>
                <a:lnTo>
                  <a:pt x="273291" y="344384"/>
                </a:lnTo>
                <a:lnTo>
                  <a:pt x="273291" y="350953"/>
                </a:lnTo>
                <a:lnTo>
                  <a:pt x="271117" y="354891"/>
                </a:lnTo>
                <a:lnTo>
                  <a:pt x="275922" y="368043"/>
                </a:lnTo>
                <a:lnTo>
                  <a:pt x="278126" y="375022"/>
                </a:lnTo>
                <a:lnTo>
                  <a:pt x="300829" y="393361"/>
                </a:lnTo>
                <a:lnTo>
                  <a:pt x="313525" y="400768"/>
                </a:lnTo>
                <a:lnTo>
                  <a:pt x="314804" y="404691"/>
                </a:lnTo>
                <a:lnTo>
                  <a:pt x="345839" y="421752"/>
                </a:lnTo>
                <a:lnTo>
                  <a:pt x="373817" y="442295"/>
                </a:lnTo>
                <a:lnTo>
                  <a:pt x="379930" y="453213"/>
                </a:lnTo>
                <a:lnTo>
                  <a:pt x="405749" y="472463"/>
                </a:lnTo>
                <a:lnTo>
                  <a:pt x="414022" y="487305"/>
                </a:lnTo>
                <a:lnTo>
                  <a:pt x="415785" y="496474"/>
                </a:lnTo>
                <a:lnTo>
                  <a:pt x="419283" y="496474"/>
                </a:lnTo>
                <a:lnTo>
                  <a:pt x="418812" y="504365"/>
                </a:lnTo>
                <a:lnTo>
                  <a:pt x="431920" y="517869"/>
                </a:lnTo>
                <a:lnTo>
                  <a:pt x="431920" y="524012"/>
                </a:lnTo>
                <a:lnTo>
                  <a:pt x="435006" y="528847"/>
                </a:lnTo>
                <a:lnTo>
                  <a:pt x="432391" y="533622"/>
                </a:lnTo>
                <a:lnTo>
                  <a:pt x="442427" y="545907"/>
                </a:lnTo>
                <a:lnTo>
                  <a:pt x="445072" y="566935"/>
                </a:lnTo>
                <a:lnTo>
                  <a:pt x="449436" y="570432"/>
                </a:lnTo>
                <a:lnTo>
                  <a:pt x="454006" y="588948"/>
                </a:lnTo>
                <a:lnTo>
                  <a:pt x="457739" y="592680"/>
                </a:lnTo>
                <a:lnTo>
                  <a:pt x="458150" y="602907"/>
                </a:lnTo>
                <a:lnTo>
                  <a:pt x="456195" y="609447"/>
                </a:lnTo>
                <a:lnTo>
                  <a:pt x="459914" y="619262"/>
                </a:lnTo>
                <a:lnTo>
                  <a:pt x="457298" y="623348"/>
                </a:lnTo>
                <a:lnTo>
                  <a:pt x="461427" y="637998"/>
                </a:lnTo>
                <a:lnTo>
                  <a:pt x="461839" y="643435"/>
                </a:lnTo>
                <a:lnTo>
                  <a:pt x="467114" y="645595"/>
                </a:lnTo>
                <a:lnTo>
                  <a:pt x="469715" y="653898"/>
                </a:lnTo>
                <a:lnTo>
                  <a:pt x="476459" y="667197"/>
                </a:lnTo>
                <a:lnTo>
                  <a:pt x="475152" y="675911"/>
                </a:lnTo>
                <a:lnTo>
                  <a:pt x="472536" y="675705"/>
                </a:lnTo>
                <a:lnTo>
                  <a:pt x="472330" y="671311"/>
                </a:lnTo>
                <a:lnTo>
                  <a:pt x="468627" y="666947"/>
                </a:lnTo>
                <a:lnTo>
                  <a:pt x="463822" y="669768"/>
                </a:lnTo>
                <a:lnTo>
                  <a:pt x="464483" y="678762"/>
                </a:lnTo>
                <a:lnTo>
                  <a:pt x="469935" y="684404"/>
                </a:lnTo>
                <a:lnTo>
                  <a:pt x="468833" y="689606"/>
                </a:lnTo>
                <a:lnTo>
                  <a:pt x="462955" y="694220"/>
                </a:lnTo>
                <a:lnTo>
                  <a:pt x="462515" y="700730"/>
                </a:lnTo>
                <a:lnTo>
                  <a:pt x="453389" y="707710"/>
                </a:lnTo>
                <a:lnTo>
                  <a:pt x="461427" y="719907"/>
                </a:lnTo>
                <a:lnTo>
                  <a:pt x="457034" y="730163"/>
                </a:lnTo>
                <a:lnTo>
                  <a:pt x="460795" y="734969"/>
                </a:lnTo>
                <a:lnTo>
                  <a:pt x="453140" y="742154"/>
                </a:lnTo>
                <a:lnTo>
                  <a:pt x="446820" y="744520"/>
                </a:lnTo>
                <a:lnTo>
                  <a:pt x="445072" y="758671"/>
                </a:lnTo>
                <a:lnTo>
                  <a:pt x="438988" y="761095"/>
                </a:lnTo>
                <a:lnTo>
                  <a:pt x="425910" y="774365"/>
                </a:lnTo>
                <a:lnTo>
                  <a:pt x="417402" y="778964"/>
                </a:lnTo>
                <a:lnTo>
                  <a:pt x="405866" y="787002"/>
                </a:lnTo>
                <a:lnTo>
                  <a:pt x="404559" y="796818"/>
                </a:lnTo>
                <a:lnTo>
                  <a:pt x="394081" y="796818"/>
                </a:lnTo>
                <a:lnTo>
                  <a:pt x="387352" y="804474"/>
                </a:lnTo>
                <a:lnTo>
                  <a:pt x="362282" y="819037"/>
                </a:lnTo>
                <a:lnTo>
                  <a:pt x="347250" y="820579"/>
                </a:lnTo>
                <a:lnTo>
                  <a:pt x="340725" y="817318"/>
                </a:lnTo>
                <a:lnTo>
                  <a:pt x="329807" y="820139"/>
                </a:lnTo>
                <a:lnTo>
                  <a:pt x="327617" y="817935"/>
                </a:lnTo>
                <a:lnTo>
                  <a:pt x="329161" y="810778"/>
                </a:lnTo>
                <a:lnTo>
                  <a:pt x="328734" y="803784"/>
                </a:lnTo>
                <a:lnTo>
                  <a:pt x="326104" y="810558"/>
                </a:lnTo>
                <a:lnTo>
                  <a:pt x="324355" y="813394"/>
                </a:lnTo>
                <a:lnTo>
                  <a:pt x="314554" y="810778"/>
                </a:lnTo>
                <a:lnTo>
                  <a:pt x="321093" y="816010"/>
                </a:lnTo>
                <a:lnTo>
                  <a:pt x="320888" y="820153"/>
                </a:lnTo>
                <a:lnTo>
                  <a:pt x="317890" y="822255"/>
                </a:lnTo>
                <a:lnTo>
                  <a:pt x="308411" y="820742"/>
                </a:lnTo>
                <a:lnTo>
                  <a:pt x="324149" y="828015"/>
                </a:lnTo>
                <a:lnTo>
                  <a:pt x="320652" y="833217"/>
                </a:lnTo>
                <a:lnTo>
                  <a:pt x="325002" y="842401"/>
                </a:lnTo>
                <a:lnTo>
                  <a:pt x="316523" y="846736"/>
                </a:lnTo>
                <a:lnTo>
                  <a:pt x="304017" y="837464"/>
                </a:lnTo>
                <a:lnTo>
                  <a:pt x="314539" y="848896"/>
                </a:lnTo>
                <a:lnTo>
                  <a:pt x="313466" y="854568"/>
                </a:lnTo>
                <a:lnTo>
                  <a:pt x="308661" y="860917"/>
                </a:lnTo>
                <a:lnTo>
                  <a:pt x="303650" y="859168"/>
                </a:lnTo>
                <a:lnTo>
                  <a:pt x="299110" y="852408"/>
                </a:lnTo>
                <a:lnTo>
                  <a:pt x="292585" y="853525"/>
                </a:lnTo>
                <a:lnTo>
                  <a:pt x="295612" y="861989"/>
                </a:lnTo>
                <a:lnTo>
                  <a:pt x="295172" y="864840"/>
                </a:lnTo>
                <a:lnTo>
                  <a:pt x="297567" y="868087"/>
                </a:lnTo>
                <a:lnTo>
                  <a:pt x="292996" y="871350"/>
                </a:lnTo>
                <a:lnTo>
                  <a:pt x="289970" y="875684"/>
                </a:lnTo>
                <a:lnTo>
                  <a:pt x="284048" y="876169"/>
                </a:lnTo>
                <a:lnTo>
                  <a:pt x="272953" y="885986"/>
                </a:lnTo>
                <a:lnTo>
                  <a:pt x="268148" y="889424"/>
                </a:lnTo>
                <a:lnTo>
                  <a:pt x="260522" y="888322"/>
                </a:lnTo>
                <a:lnTo>
                  <a:pt x="257906" y="894699"/>
                </a:lnTo>
                <a:lnTo>
                  <a:pt x="256392" y="906852"/>
                </a:lnTo>
                <a:lnTo>
                  <a:pt x="249192" y="913391"/>
                </a:lnTo>
                <a:lnTo>
                  <a:pt x="246370" y="913185"/>
                </a:lnTo>
                <a:lnTo>
                  <a:pt x="247017" y="915816"/>
                </a:lnTo>
                <a:lnTo>
                  <a:pt x="221507" y="927365"/>
                </a:lnTo>
                <a:lnTo>
                  <a:pt x="207782" y="925367"/>
                </a:lnTo>
                <a:lnTo>
                  <a:pt x="216526" y="919974"/>
                </a:lnTo>
                <a:lnTo>
                  <a:pt x="226974" y="915346"/>
                </a:lnTo>
                <a:lnTo>
                  <a:pt x="232631" y="908851"/>
                </a:lnTo>
                <a:lnTo>
                  <a:pt x="226738" y="911216"/>
                </a:lnTo>
                <a:lnTo>
                  <a:pt x="218701" y="906852"/>
                </a:lnTo>
                <a:lnTo>
                  <a:pt x="219994" y="889218"/>
                </a:lnTo>
                <a:lnTo>
                  <a:pt x="221507" y="887499"/>
                </a:lnTo>
                <a:lnTo>
                  <a:pt x="218039" y="886603"/>
                </a:lnTo>
                <a:lnTo>
                  <a:pt x="220229" y="879006"/>
                </a:lnTo>
                <a:lnTo>
                  <a:pt x="219112" y="860681"/>
                </a:lnTo>
                <a:lnTo>
                  <a:pt x="227620" y="846736"/>
                </a:lnTo>
                <a:lnTo>
                  <a:pt x="243755" y="834099"/>
                </a:lnTo>
                <a:lnTo>
                  <a:pt x="248766" y="828235"/>
                </a:lnTo>
                <a:lnTo>
                  <a:pt x="240492" y="831909"/>
                </a:lnTo>
                <a:lnTo>
                  <a:pt x="228267" y="830160"/>
                </a:lnTo>
                <a:lnTo>
                  <a:pt x="219553" y="832997"/>
                </a:lnTo>
                <a:lnTo>
                  <a:pt x="214116" y="829543"/>
                </a:lnTo>
                <a:lnTo>
                  <a:pt x="208664" y="831689"/>
                </a:lnTo>
                <a:lnTo>
                  <a:pt x="197569" y="828647"/>
                </a:lnTo>
                <a:lnTo>
                  <a:pt x="199289" y="825826"/>
                </a:lnTo>
                <a:lnTo>
                  <a:pt x="198848" y="816215"/>
                </a:lnTo>
                <a:lnTo>
                  <a:pt x="196159" y="814216"/>
                </a:lnTo>
                <a:lnTo>
                  <a:pt x="206871" y="801065"/>
                </a:lnTo>
                <a:lnTo>
                  <a:pt x="219347" y="798964"/>
                </a:lnTo>
                <a:lnTo>
                  <a:pt x="226033" y="782285"/>
                </a:lnTo>
                <a:lnTo>
                  <a:pt x="237671" y="781874"/>
                </a:lnTo>
                <a:lnTo>
                  <a:pt x="243902" y="786062"/>
                </a:lnTo>
                <a:lnTo>
                  <a:pt x="270984" y="779405"/>
                </a:lnTo>
                <a:lnTo>
                  <a:pt x="282211" y="786062"/>
                </a:lnTo>
                <a:lnTo>
                  <a:pt x="285135" y="793968"/>
                </a:lnTo>
                <a:lnTo>
                  <a:pt x="303459" y="792718"/>
                </a:lnTo>
                <a:lnTo>
                  <a:pt x="298066" y="780669"/>
                </a:lnTo>
                <a:lnTo>
                  <a:pt x="300139" y="772733"/>
                </a:lnTo>
                <a:lnTo>
                  <a:pt x="289705" y="761889"/>
                </a:lnTo>
                <a:lnTo>
                  <a:pt x="276818" y="758172"/>
                </a:lnTo>
                <a:lnTo>
                  <a:pt x="274320" y="737775"/>
                </a:lnTo>
                <a:lnTo>
                  <a:pt x="285958" y="729429"/>
                </a:lnTo>
                <a:lnTo>
                  <a:pt x="307207" y="730266"/>
                </a:lnTo>
                <a:lnTo>
                  <a:pt x="313040" y="719039"/>
                </a:lnTo>
                <a:lnTo>
                  <a:pt x="329675" y="708180"/>
                </a:lnTo>
                <a:lnTo>
                  <a:pt x="345501" y="703595"/>
                </a:lnTo>
                <a:lnTo>
                  <a:pt x="348028" y="696101"/>
                </a:lnTo>
                <a:lnTo>
                  <a:pt x="357169" y="692383"/>
                </a:lnTo>
                <a:lnTo>
                  <a:pt x="365500" y="675293"/>
                </a:lnTo>
                <a:lnTo>
                  <a:pt x="363414" y="661965"/>
                </a:lnTo>
                <a:lnTo>
                  <a:pt x="367161" y="646595"/>
                </a:lnTo>
                <a:lnTo>
                  <a:pt x="363002" y="635324"/>
                </a:lnTo>
                <a:lnTo>
                  <a:pt x="365500" y="617441"/>
                </a:lnTo>
                <a:lnTo>
                  <a:pt x="355523" y="594091"/>
                </a:lnTo>
                <a:lnTo>
                  <a:pt x="345075" y="588698"/>
                </a:lnTo>
                <a:lnTo>
                  <a:pt x="338241" y="570873"/>
                </a:lnTo>
                <a:lnTo>
                  <a:pt x="340078" y="570815"/>
                </a:lnTo>
                <a:lnTo>
                  <a:pt x="350923" y="564143"/>
                </a:lnTo>
                <a:lnTo>
                  <a:pt x="349262" y="547053"/>
                </a:lnTo>
                <a:lnTo>
                  <a:pt x="345075" y="539177"/>
                </a:lnTo>
                <a:lnTo>
                  <a:pt x="342577" y="524203"/>
                </a:lnTo>
                <a:lnTo>
                  <a:pt x="358814" y="511271"/>
                </a:lnTo>
                <a:lnTo>
                  <a:pt x="358814" y="497532"/>
                </a:lnTo>
                <a:lnTo>
                  <a:pt x="350071" y="496268"/>
                </a:lnTo>
                <a:lnTo>
                  <a:pt x="345501" y="489626"/>
                </a:lnTo>
                <a:lnTo>
                  <a:pt x="347176" y="474211"/>
                </a:lnTo>
                <a:lnTo>
                  <a:pt x="355523" y="465865"/>
                </a:lnTo>
                <a:lnTo>
                  <a:pt x="351746" y="457151"/>
                </a:lnTo>
                <a:lnTo>
                  <a:pt x="340519" y="461721"/>
                </a:lnTo>
                <a:lnTo>
                  <a:pt x="334685" y="460031"/>
                </a:lnTo>
                <a:lnTo>
                  <a:pt x="327632" y="450494"/>
                </a:lnTo>
                <a:lnTo>
                  <a:pt x="314700" y="449642"/>
                </a:lnTo>
                <a:lnTo>
                  <a:pt x="310101" y="443838"/>
                </a:lnTo>
                <a:lnTo>
                  <a:pt x="312188" y="434242"/>
                </a:lnTo>
                <a:lnTo>
                  <a:pt x="303459" y="430510"/>
                </a:lnTo>
                <a:lnTo>
                  <a:pt x="298449" y="432185"/>
                </a:lnTo>
                <a:lnTo>
                  <a:pt x="290969" y="424264"/>
                </a:lnTo>
                <a:lnTo>
                  <a:pt x="289294" y="414243"/>
                </a:lnTo>
                <a:lnTo>
                  <a:pt x="283063" y="403868"/>
                </a:lnTo>
                <a:lnTo>
                  <a:pt x="268897" y="403868"/>
                </a:lnTo>
                <a:lnTo>
                  <a:pt x="261432" y="400092"/>
                </a:lnTo>
                <a:lnTo>
                  <a:pt x="256422" y="386352"/>
                </a:lnTo>
                <a:lnTo>
                  <a:pt x="238494" y="366367"/>
                </a:lnTo>
                <a:lnTo>
                  <a:pt x="239332" y="357654"/>
                </a:lnTo>
                <a:lnTo>
                  <a:pt x="227679" y="340990"/>
                </a:lnTo>
                <a:lnTo>
                  <a:pt x="211030" y="333481"/>
                </a:lnTo>
                <a:lnTo>
                  <a:pt x="196467" y="313496"/>
                </a:lnTo>
                <a:lnTo>
                  <a:pt x="184800" y="312247"/>
                </a:lnTo>
                <a:lnTo>
                  <a:pt x="167710" y="303107"/>
                </a:lnTo>
                <a:lnTo>
                  <a:pt x="149812" y="301843"/>
                </a:lnTo>
                <a:lnTo>
                  <a:pt x="141480" y="286840"/>
                </a:lnTo>
                <a:lnTo>
                  <a:pt x="132340" y="286840"/>
                </a:lnTo>
                <a:lnTo>
                  <a:pt x="129842" y="279360"/>
                </a:lnTo>
                <a:lnTo>
                  <a:pt x="138174" y="270220"/>
                </a:lnTo>
                <a:lnTo>
                  <a:pt x="126095" y="256481"/>
                </a:lnTo>
                <a:lnTo>
                  <a:pt x="124434" y="246900"/>
                </a:lnTo>
                <a:lnTo>
                  <a:pt x="133192" y="246459"/>
                </a:lnTo>
                <a:lnTo>
                  <a:pt x="149812" y="240655"/>
                </a:lnTo>
                <a:lnTo>
                  <a:pt x="160936" y="238803"/>
                </a:lnTo>
                <a:lnTo>
                  <a:pt x="167181" y="232514"/>
                </a:lnTo>
                <a:lnTo>
                  <a:pt x="173853" y="209958"/>
                </a:lnTo>
                <a:lnTo>
                  <a:pt x="182199" y="207019"/>
                </a:lnTo>
                <a:lnTo>
                  <a:pt x="182199" y="199113"/>
                </a:lnTo>
                <a:lnTo>
                  <a:pt x="165741" y="195116"/>
                </a:lnTo>
                <a:lnTo>
                  <a:pt x="166064" y="184830"/>
                </a:lnTo>
                <a:lnTo>
                  <a:pt x="163963" y="173191"/>
                </a:lnTo>
                <a:lnTo>
                  <a:pt x="148989" y="170326"/>
                </a:lnTo>
                <a:lnTo>
                  <a:pt x="140672" y="159863"/>
                </a:lnTo>
                <a:lnTo>
                  <a:pt x="124434" y="159863"/>
                </a:lnTo>
                <a:lnTo>
                  <a:pt x="111503" y="167798"/>
                </a:lnTo>
                <a:lnTo>
                  <a:pt x="97352" y="163640"/>
                </a:lnTo>
                <a:lnTo>
                  <a:pt x="73209" y="163228"/>
                </a:lnTo>
                <a:lnTo>
                  <a:pt x="61130" y="143611"/>
                </a:lnTo>
                <a:lnTo>
                  <a:pt x="41145" y="124905"/>
                </a:lnTo>
                <a:lnTo>
                  <a:pt x="45744" y="115353"/>
                </a:lnTo>
                <a:lnTo>
                  <a:pt x="43643" y="102863"/>
                </a:lnTo>
                <a:lnTo>
                  <a:pt x="33240" y="94105"/>
                </a:lnTo>
                <a:lnTo>
                  <a:pt x="23673" y="79513"/>
                </a:lnTo>
                <a:lnTo>
                  <a:pt x="3688" y="71181"/>
                </a:lnTo>
                <a:lnTo>
                  <a:pt x="0" y="63790"/>
                </a:lnTo>
                <a:lnTo>
                  <a:pt x="0" y="63790"/>
                </a:lnTo>
                <a:close/>
                <a:moveTo>
                  <a:pt x="159628" y="818831"/>
                </a:moveTo>
                <a:lnTo>
                  <a:pt x="166109" y="826590"/>
                </a:lnTo>
                <a:lnTo>
                  <a:pt x="163610" y="832629"/>
                </a:lnTo>
                <a:lnTo>
                  <a:pt x="168415" y="842240"/>
                </a:lnTo>
                <a:lnTo>
                  <a:pt x="174896" y="839080"/>
                </a:lnTo>
                <a:lnTo>
                  <a:pt x="177379" y="821564"/>
                </a:lnTo>
                <a:lnTo>
                  <a:pt x="173632" y="820094"/>
                </a:lnTo>
                <a:lnTo>
                  <a:pt x="170267" y="812189"/>
                </a:lnTo>
                <a:lnTo>
                  <a:pt x="159628" y="818831"/>
                </a:lnTo>
                <a:close/>
              </a:path>
            </a:pathLst>
          </a:custGeom>
          <a:solidFill>
            <a:srgbClr val="00B050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20C989D6-4ECA-0E5F-AB25-7DBC2BE0259E}"/>
              </a:ext>
            </a:extLst>
          </p:cNvPr>
          <p:cNvSpPr/>
          <p:nvPr/>
        </p:nvSpPr>
        <p:spPr>
          <a:xfrm>
            <a:off x="2686719" y="5128906"/>
            <a:ext cx="492520" cy="911201"/>
          </a:xfrm>
          <a:custGeom>
            <a:avLst/>
            <a:gdLst>
              <a:gd name="connsiteX0" fmla="*/ 138703 w 492520"/>
              <a:gd name="connsiteY0" fmla="*/ 0 h 911201"/>
              <a:gd name="connsiteX1" fmla="*/ 145301 w 492520"/>
              <a:gd name="connsiteY1" fmla="*/ 13578 h 911201"/>
              <a:gd name="connsiteX2" fmla="*/ 160716 w 492520"/>
              <a:gd name="connsiteY2" fmla="*/ 9801 h 911201"/>
              <a:gd name="connsiteX3" fmla="*/ 171957 w 492520"/>
              <a:gd name="connsiteY3" fmla="*/ 23115 h 911201"/>
              <a:gd name="connsiteX4" fmla="*/ 174867 w 492520"/>
              <a:gd name="connsiteY4" fmla="*/ 43099 h 911201"/>
              <a:gd name="connsiteX5" fmla="*/ 165727 w 492520"/>
              <a:gd name="connsiteY5" fmla="*/ 49785 h 911201"/>
              <a:gd name="connsiteX6" fmla="*/ 174044 w 492520"/>
              <a:gd name="connsiteY6" fmla="*/ 64348 h 911201"/>
              <a:gd name="connsiteX7" fmla="*/ 183184 w 492520"/>
              <a:gd name="connsiteY7" fmla="*/ 67713 h 911201"/>
              <a:gd name="connsiteX8" fmla="*/ 193176 w 492520"/>
              <a:gd name="connsiteY8" fmla="*/ 59366 h 911201"/>
              <a:gd name="connsiteX9" fmla="*/ 214424 w 492520"/>
              <a:gd name="connsiteY9" fmla="*/ 59793 h 911201"/>
              <a:gd name="connsiteX10" fmla="*/ 214836 w 492520"/>
              <a:gd name="connsiteY10" fmla="*/ 69770 h 911201"/>
              <a:gd name="connsiteX11" fmla="*/ 208179 w 492520"/>
              <a:gd name="connsiteY11" fmla="*/ 83069 h 911201"/>
              <a:gd name="connsiteX12" fmla="*/ 214836 w 492520"/>
              <a:gd name="connsiteY12" fmla="*/ 94354 h 911201"/>
              <a:gd name="connsiteX13" fmla="*/ 214424 w 492520"/>
              <a:gd name="connsiteY13" fmla="*/ 103465 h 911201"/>
              <a:gd name="connsiteX14" fmla="*/ 207753 w 492520"/>
              <a:gd name="connsiteY14" fmla="*/ 112223 h 911201"/>
              <a:gd name="connsiteX15" fmla="*/ 212735 w 492520"/>
              <a:gd name="connsiteY15" fmla="*/ 126403 h 911201"/>
              <a:gd name="connsiteX16" fmla="*/ 212735 w 492520"/>
              <a:gd name="connsiteY16" fmla="*/ 146388 h 911201"/>
              <a:gd name="connsiteX17" fmla="*/ 213734 w 492520"/>
              <a:gd name="connsiteY17" fmla="*/ 176645 h 911201"/>
              <a:gd name="connsiteX18" fmla="*/ 229575 w 492520"/>
              <a:gd name="connsiteY18" fmla="*/ 168298 h 911201"/>
              <a:gd name="connsiteX19" fmla="*/ 243741 w 492520"/>
              <a:gd name="connsiteY19" fmla="*/ 164991 h 911201"/>
              <a:gd name="connsiteX20" fmla="*/ 245401 w 492520"/>
              <a:gd name="connsiteY20" fmla="*/ 153294 h 911201"/>
              <a:gd name="connsiteX21" fmla="*/ 263769 w 492520"/>
              <a:gd name="connsiteY21" fmla="*/ 144948 h 911201"/>
              <a:gd name="connsiteX22" fmla="*/ 282931 w 492520"/>
              <a:gd name="connsiteY22" fmla="*/ 154970 h 911201"/>
              <a:gd name="connsiteX23" fmla="*/ 294628 w 492520"/>
              <a:gd name="connsiteY23" fmla="*/ 154147 h 911201"/>
              <a:gd name="connsiteX24" fmla="*/ 304635 w 492520"/>
              <a:gd name="connsiteY24" fmla="*/ 166681 h 911201"/>
              <a:gd name="connsiteX25" fmla="*/ 328808 w 492520"/>
              <a:gd name="connsiteY25" fmla="*/ 164169 h 911201"/>
              <a:gd name="connsiteX26" fmla="*/ 341328 w 492520"/>
              <a:gd name="connsiteY26" fmla="*/ 138306 h 911201"/>
              <a:gd name="connsiteX27" fmla="*/ 360489 w 492520"/>
              <a:gd name="connsiteY27" fmla="*/ 134162 h 911201"/>
              <a:gd name="connsiteX28" fmla="*/ 386352 w 492520"/>
              <a:gd name="connsiteY28" fmla="*/ 140819 h 911201"/>
              <a:gd name="connsiteX29" fmla="*/ 394684 w 492520"/>
              <a:gd name="connsiteY29" fmla="*/ 157483 h 911201"/>
              <a:gd name="connsiteX30" fmla="*/ 419680 w 492520"/>
              <a:gd name="connsiteY30" fmla="*/ 175542 h 911201"/>
              <a:gd name="connsiteX31" fmla="*/ 433831 w 492520"/>
              <a:gd name="connsiteY31" fmla="*/ 185931 h 911201"/>
              <a:gd name="connsiteX32" fmla="*/ 439665 w 492520"/>
              <a:gd name="connsiteY32" fmla="*/ 198407 h 911201"/>
              <a:gd name="connsiteX33" fmla="*/ 437578 w 492520"/>
              <a:gd name="connsiteY33" fmla="*/ 208429 h 911201"/>
              <a:gd name="connsiteX34" fmla="*/ 433419 w 492520"/>
              <a:gd name="connsiteY34" fmla="*/ 215512 h 911201"/>
              <a:gd name="connsiteX35" fmla="*/ 439665 w 492520"/>
              <a:gd name="connsiteY35" fmla="*/ 229207 h 911201"/>
              <a:gd name="connsiteX36" fmla="*/ 438812 w 492520"/>
              <a:gd name="connsiteY36" fmla="*/ 245474 h 911201"/>
              <a:gd name="connsiteX37" fmla="*/ 435903 w 492520"/>
              <a:gd name="connsiteY37" fmla="*/ 254232 h 911201"/>
              <a:gd name="connsiteX38" fmla="*/ 446307 w 492520"/>
              <a:gd name="connsiteY38" fmla="*/ 261697 h 911201"/>
              <a:gd name="connsiteX39" fmla="*/ 458385 w 492520"/>
              <a:gd name="connsiteY39" fmla="*/ 275040 h 911201"/>
              <a:gd name="connsiteX40" fmla="*/ 469230 w 492520"/>
              <a:gd name="connsiteY40" fmla="*/ 275878 h 911201"/>
              <a:gd name="connsiteX41" fmla="*/ 479223 w 492520"/>
              <a:gd name="connsiteY41" fmla="*/ 280021 h 911201"/>
              <a:gd name="connsiteX42" fmla="*/ 475461 w 492520"/>
              <a:gd name="connsiteY42" fmla="*/ 286267 h 911201"/>
              <a:gd name="connsiteX43" fmla="*/ 490038 w 492520"/>
              <a:gd name="connsiteY43" fmla="*/ 295862 h 911201"/>
              <a:gd name="connsiteX44" fmla="*/ 492521 w 492520"/>
              <a:gd name="connsiteY44" fmla="*/ 303724 h 911201"/>
              <a:gd name="connsiteX45" fmla="*/ 488774 w 492520"/>
              <a:gd name="connsiteY45" fmla="*/ 316626 h 911201"/>
              <a:gd name="connsiteX46" fmla="*/ 489627 w 492520"/>
              <a:gd name="connsiteY46" fmla="*/ 324120 h 911201"/>
              <a:gd name="connsiteX47" fmla="*/ 485438 w 492520"/>
              <a:gd name="connsiteY47" fmla="*/ 334994 h 911201"/>
              <a:gd name="connsiteX48" fmla="*/ 489627 w 492520"/>
              <a:gd name="connsiteY48" fmla="*/ 344105 h 911201"/>
              <a:gd name="connsiteX49" fmla="*/ 488774 w 492520"/>
              <a:gd name="connsiteY49" fmla="*/ 364942 h 911201"/>
              <a:gd name="connsiteX50" fmla="*/ 481280 w 492520"/>
              <a:gd name="connsiteY50" fmla="*/ 373259 h 911201"/>
              <a:gd name="connsiteX51" fmla="*/ 467526 w 492520"/>
              <a:gd name="connsiteY51" fmla="*/ 379945 h 911201"/>
              <a:gd name="connsiteX52" fmla="*/ 457562 w 492520"/>
              <a:gd name="connsiteY52" fmla="*/ 372010 h 911201"/>
              <a:gd name="connsiteX53" fmla="*/ 441296 w 492520"/>
              <a:gd name="connsiteY53" fmla="*/ 374111 h 911201"/>
              <a:gd name="connsiteX54" fmla="*/ 428819 w 492520"/>
              <a:gd name="connsiteY54" fmla="*/ 370746 h 911201"/>
              <a:gd name="connsiteX55" fmla="*/ 416329 w 492520"/>
              <a:gd name="connsiteY55" fmla="*/ 370746 h 911201"/>
              <a:gd name="connsiteX56" fmla="*/ 400121 w 492520"/>
              <a:gd name="connsiteY56" fmla="*/ 376639 h 911201"/>
              <a:gd name="connsiteX57" fmla="*/ 395110 w 492520"/>
              <a:gd name="connsiteY57" fmla="*/ 371599 h 911201"/>
              <a:gd name="connsiteX58" fmla="*/ 378446 w 492520"/>
              <a:gd name="connsiteY58" fmla="*/ 371187 h 911201"/>
              <a:gd name="connsiteX59" fmla="*/ 351393 w 492520"/>
              <a:gd name="connsiteY59" fmla="*/ 379945 h 911201"/>
              <a:gd name="connsiteX60" fmla="*/ 340167 w 492520"/>
              <a:gd name="connsiteY60" fmla="*/ 379945 h 911201"/>
              <a:gd name="connsiteX61" fmla="*/ 328073 w 492520"/>
              <a:gd name="connsiteY61" fmla="*/ 396976 h 911201"/>
              <a:gd name="connsiteX62" fmla="*/ 324326 w 492520"/>
              <a:gd name="connsiteY62" fmla="*/ 414081 h 911201"/>
              <a:gd name="connsiteX63" fmla="*/ 314760 w 492520"/>
              <a:gd name="connsiteY63" fmla="*/ 426983 h 911201"/>
              <a:gd name="connsiteX64" fmla="*/ 313511 w 492520"/>
              <a:gd name="connsiteY64" fmla="*/ 449480 h 911201"/>
              <a:gd name="connsiteX65" fmla="*/ 318507 w 492520"/>
              <a:gd name="connsiteY65" fmla="*/ 472345 h 911201"/>
              <a:gd name="connsiteX66" fmla="*/ 328485 w 492520"/>
              <a:gd name="connsiteY66" fmla="*/ 477767 h 911201"/>
              <a:gd name="connsiteX67" fmla="*/ 333907 w 492520"/>
              <a:gd name="connsiteY67" fmla="*/ 489009 h 911201"/>
              <a:gd name="connsiteX68" fmla="*/ 332673 w 492520"/>
              <a:gd name="connsiteY68" fmla="*/ 510257 h 911201"/>
              <a:gd name="connsiteX69" fmla="*/ 331086 w 492520"/>
              <a:gd name="connsiteY69" fmla="*/ 519133 h 911201"/>
              <a:gd name="connsiteX70" fmla="*/ 326016 w 492520"/>
              <a:gd name="connsiteY70" fmla="*/ 518560 h 911201"/>
              <a:gd name="connsiteX71" fmla="*/ 325355 w 492520"/>
              <a:gd name="connsiteY71" fmla="*/ 526568 h 911201"/>
              <a:gd name="connsiteX72" fmla="*/ 323165 w 492520"/>
              <a:gd name="connsiteY72" fmla="*/ 527480 h 911201"/>
              <a:gd name="connsiteX73" fmla="*/ 321446 w 492520"/>
              <a:gd name="connsiteY73" fmla="*/ 524643 h 911201"/>
              <a:gd name="connsiteX74" fmla="*/ 309440 w 492520"/>
              <a:gd name="connsiteY74" fmla="*/ 514636 h 911201"/>
              <a:gd name="connsiteX75" fmla="*/ 304900 w 492520"/>
              <a:gd name="connsiteY75" fmla="*/ 514416 h 911201"/>
              <a:gd name="connsiteX76" fmla="*/ 305105 w 492520"/>
              <a:gd name="connsiteY76" fmla="*/ 509184 h 911201"/>
              <a:gd name="connsiteX77" fmla="*/ 297920 w 492520"/>
              <a:gd name="connsiteY77" fmla="*/ 505452 h 911201"/>
              <a:gd name="connsiteX78" fmla="*/ 282652 w 492520"/>
              <a:gd name="connsiteY78" fmla="*/ 490655 h 911201"/>
              <a:gd name="connsiteX79" fmla="*/ 274379 w 492520"/>
              <a:gd name="connsiteY79" fmla="*/ 487554 h 911201"/>
              <a:gd name="connsiteX80" fmla="*/ 267840 w 492520"/>
              <a:gd name="connsiteY80" fmla="*/ 493079 h 911201"/>
              <a:gd name="connsiteX81" fmla="*/ 269148 w 492520"/>
              <a:gd name="connsiteY81" fmla="*/ 495651 h 911201"/>
              <a:gd name="connsiteX82" fmla="*/ 268046 w 492520"/>
              <a:gd name="connsiteY82" fmla="*/ 497855 h 911201"/>
              <a:gd name="connsiteX83" fmla="*/ 263035 w 492520"/>
              <a:gd name="connsiteY83" fmla="*/ 494343 h 911201"/>
              <a:gd name="connsiteX84" fmla="*/ 250647 w 492520"/>
              <a:gd name="connsiteY84" fmla="*/ 491272 h 911201"/>
              <a:gd name="connsiteX85" fmla="*/ 239067 w 492520"/>
              <a:gd name="connsiteY85" fmla="*/ 494138 h 911201"/>
              <a:gd name="connsiteX86" fmla="*/ 231000 w 492520"/>
              <a:gd name="connsiteY86" fmla="*/ 491272 h 911201"/>
              <a:gd name="connsiteX87" fmla="*/ 222286 w 492520"/>
              <a:gd name="connsiteY87" fmla="*/ 492183 h 911201"/>
              <a:gd name="connsiteX88" fmla="*/ 225343 w 492520"/>
              <a:gd name="connsiteY88" fmla="*/ 483013 h 911201"/>
              <a:gd name="connsiteX89" fmla="*/ 229046 w 492520"/>
              <a:gd name="connsiteY89" fmla="*/ 479076 h 911201"/>
              <a:gd name="connsiteX90" fmla="*/ 223829 w 492520"/>
              <a:gd name="connsiteY90" fmla="*/ 469935 h 911201"/>
              <a:gd name="connsiteX91" fmla="*/ 224711 w 492520"/>
              <a:gd name="connsiteY91" fmla="*/ 454668 h 911201"/>
              <a:gd name="connsiteX92" fmla="*/ 227944 w 492520"/>
              <a:gd name="connsiteY92" fmla="*/ 451199 h 911201"/>
              <a:gd name="connsiteX93" fmla="*/ 224917 w 492520"/>
              <a:gd name="connsiteY93" fmla="*/ 443558 h 911201"/>
              <a:gd name="connsiteX94" fmla="*/ 214895 w 492520"/>
              <a:gd name="connsiteY94" fmla="*/ 441633 h 911201"/>
              <a:gd name="connsiteX95" fmla="*/ 212941 w 492520"/>
              <a:gd name="connsiteY95" fmla="*/ 440105 h 911201"/>
              <a:gd name="connsiteX96" fmla="*/ 209238 w 492520"/>
              <a:gd name="connsiteY96" fmla="*/ 441193 h 911201"/>
              <a:gd name="connsiteX97" fmla="*/ 205079 w 492520"/>
              <a:gd name="connsiteY97" fmla="*/ 438151 h 911201"/>
              <a:gd name="connsiteX98" fmla="*/ 196144 w 492520"/>
              <a:gd name="connsiteY98" fmla="*/ 442236 h 911201"/>
              <a:gd name="connsiteX99" fmla="*/ 189179 w 492520"/>
              <a:gd name="connsiteY99" fmla="*/ 442941 h 911201"/>
              <a:gd name="connsiteX100" fmla="*/ 185035 w 492520"/>
              <a:gd name="connsiteY100" fmla="*/ 439414 h 911201"/>
              <a:gd name="connsiteX101" fmla="*/ 181318 w 492520"/>
              <a:gd name="connsiteY101" fmla="*/ 444043 h 911201"/>
              <a:gd name="connsiteX102" fmla="*/ 174837 w 492520"/>
              <a:gd name="connsiteY102" fmla="*/ 444087 h 911201"/>
              <a:gd name="connsiteX103" fmla="*/ 171325 w 492520"/>
              <a:gd name="connsiteY103" fmla="*/ 442338 h 911201"/>
              <a:gd name="connsiteX104" fmla="*/ 171325 w 492520"/>
              <a:gd name="connsiteY104" fmla="*/ 444969 h 911201"/>
              <a:gd name="connsiteX105" fmla="*/ 168710 w 492520"/>
              <a:gd name="connsiteY105" fmla="*/ 452845 h 911201"/>
              <a:gd name="connsiteX106" fmla="*/ 178334 w 492520"/>
              <a:gd name="connsiteY106" fmla="*/ 457680 h 911201"/>
              <a:gd name="connsiteX107" fmla="*/ 180084 w 492520"/>
              <a:gd name="connsiteY107" fmla="*/ 468172 h 911201"/>
              <a:gd name="connsiteX108" fmla="*/ 173941 w 492520"/>
              <a:gd name="connsiteY108" fmla="*/ 478179 h 911201"/>
              <a:gd name="connsiteX109" fmla="*/ 174411 w 492520"/>
              <a:gd name="connsiteY109" fmla="*/ 490875 h 911201"/>
              <a:gd name="connsiteX110" fmla="*/ 172192 w 492520"/>
              <a:gd name="connsiteY110" fmla="*/ 497855 h 911201"/>
              <a:gd name="connsiteX111" fmla="*/ 176586 w 492520"/>
              <a:gd name="connsiteY111" fmla="*/ 501352 h 911201"/>
              <a:gd name="connsiteX112" fmla="*/ 174837 w 492520"/>
              <a:gd name="connsiteY112" fmla="*/ 517502 h 911201"/>
              <a:gd name="connsiteX113" fmla="*/ 166549 w 492520"/>
              <a:gd name="connsiteY113" fmla="*/ 528008 h 911201"/>
              <a:gd name="connsiteX114" fmla="*/ 164771 w 492520"/>
              <a:gd name="connsiteY114" fmla="*/ 539809 h 911201"/>
              <a:gd name="connsiteX115" fmla="*/ 156498 w 492520"/>
              <a:gd name="connsiteY115" fmla="*/ 552034 h 911201"/>
              <a:gd name="connsiteX116" fmla="*/ 153442 w 492520"/>
              <a:gd name="connsiteY116" fmla="*/ 595883 h 911201"/>
              <a:gd name="connsiteX117" fmla="*/ 139702 w 492520"/>
              <a:gd name="connsiteY117" fmla="*/ 613561 h 911201"/>
              <a:gd name="connsiteX118" fmla="*/ 139702 w 492520"/>
              <a:gd name="connsiteY118" fmla="*/ 625757 h 911201"/>
              <a:gd name="connsiteX119" fmla="*/ 134250 w 492520"/>
              <a:gd name="connsiteY119" fmla="*/ 637322 h 911201"/>
              <a:gd name="connsiteX120" fmla="*/ 140143 w 492520"/>
              <a:gd name="connsiteY120" fmla="*/ 638395 h 911201"/>
              <a:gd name="connsiteX121" fmla="*/ 141877 w 492520"/>
              <a:gd name="connsiteY121" fmla="*/ 641246 h 911201"/>
              <a:gd name="connsiteX122" fmla="*/ 136470 w 492520"/>
              <a:gd name="connsiteY122" fmla="*/ 648152 h 911201"/>
              <a:gd name="connsiteX123" fmla="*/ 137307 w 492520"/>
              <a:gd name="connsiteY123" fmla="*/ 653398 h 911201"/>
              <a:gd name="connsiteX124" fmla="*/ 140143 w 492520"/>
              <a:gd name="connsiteY124" fmla="*/ 665419 h 911201"/>
              <a:gd name="connsiteX125" fmla="*/ 140143 w 492520"/>
              <a:gd name="connsiteY125" fmla="*/ 673030 h 911201"/>
              <a:gd name="connsiteX126" fmla="*/ 151487 w 492520"/>
              <a:gd name="connsiteY126" fmla="*/ 689591 h 911201"/>
              <a:gd name="connsiteX127" fmla="*/ 145815 w 492520"/>
              <a:gd name="connsiteY127" fmla="*/ 700715 h 911201"/>
              <a:gd name="connsiteX128" fmla="*/ 149298 w 492520"/>
              <a:gd name="connsiteY128" fmla="*/ 705079 h 911201"/>
              <a:gd name="connsiteX129" fmla="*/ 155631 w 492520"/>
              <a:gd name="connsiteY129" fmla="*/ 703287 h 911201"/>
              <a:gd name="connsiteX130" fmla="*/ 157145 w 492520"/>
              <a:gd name="connsiteY130" fmla="*/ 698511 h 911201"/>
              <a:gd name="connsiteX131" fmla="*/ 162817 w 492520"/>
              <a:gd name="connsiteY131" fmla="*/ 692207 h 911201"/>
              <a:gd name="connsiteX132" fmla="*/ 165639 w 492520"/>
              <a:gd name="connsiteY132" fmla="*/ 694161 h 911201"/>
              <a:gd name="connsiteX133" fmla="*/ 174352 w 492520"/>
              <a:gd name="connsiteY133" fmla="*/ 695881 h 911201"/>
              <a:gd name="connsiteX134" fmla="*/ 179393 w 492520"/>
              <a:gd name="connsiteY134" fmla="*/ 700715 h 911201"/>
              <a:gd name="connsiteX135" fmla="*/ 180671 w 492520"/>
              <a:gd name="connsiteY135" fmla="*/ 712691 h 911201"/>
              <a:gd name="connsiteX136" fmla="*/ 185917 w 492520"/>
              <a:gd name="connsiteY136" fmla="*/ 719642 h 911201"/>
              <a:gd name="connsiteX137" fmla="*/ 184800 w 492520"/>
              <a:gd name="connsiteY137" fmla="*/ 732088 h 911201"/>
              <a:gd name="connsiteX138" fmla="*/ 190928 w 492520"/>
              <a:gd name="connsiteY138" fmla="*/ 734233 h 911201"/>
              <a:gd name="connsiteX139" fmla="*/ 196806 w 492520"/>
              <a:gd name="connsiteY139" fmla="*/ 747077 h 911201"/>
              <a:gd name="connsiteX140" fmla="*/ 203124 w 492520"/>
              <a:gd name="connsiteY140" fmla="*/ 746871 h 911201"/>
              <a:gd name="connsiteX141" fmla="*/ 202918 w 492520"/>
              <a:gd name="connsiteY141" fmla="*/ 740582 h 911201"/>
              <a:gd name="connsiteX142" fmla="*/ 203771 w 492520"/>
              <a:gd name="connsiteY142" fmla="*/ 735747 h 911201"/>
              <a:gd name="connsiteX143" fmla="*/ 206621 w 492520"/>
              <a:gd name="connsiteY143" fmla="*/ 744725 h 911201"/>
              <a:gd name="connsiteX144" fmla="*/ 213147 w 492520"/>
              <a:gd name="connsiteY144" fmla="*/ 754321 h 911201"/>
              <a:gd name="connsiteX145" fmla="*/ 213367 w 492520"/>
              <a:gd name="connsiteY145" fmla="*/ 763858 h 911201"/>
              <a:gd name="connsiteX146" fmla="*/ 218818 w 492520"/>
              <a:gd name="connsiteY146" fmla="*/ 766958 h 911201"/>
              <a:gd name="connsiteX147" fmla="*/ 223388 w 492520"/>
              <a:gd name="connsiteY147" fmla="*/ 790676 h 911201"/>
              <a:gd name="connsiteX148" fmla="*/ 221214 w 492520"/>
              <a:gd name="connsiteY148" fmla="*/ 793968 h 911201"/>
              <a:gd name="connsiteX149" fmla="*/ 219259 w 492520"/>
              <a:gd name="connsiteY149" fmla="*/ 798126 h 911201"/>
              <a:gd name="connsiteX150" fmla="*/ 216408 w 492520"/>
              <a:gd name="connsiteY150" fmla="*/ 794188 h 911201"/>
              <a:gd name="connsiteX151" fmla="*/ 207254 w 492520"/>
              <a:gd name="connsiteY151" fmla="*/ 800257 h 911201"/>
              <a:gd name="connsiteX152" fmla="*/ 205740 w 492520"/>
              <a:gd name="connsiteY152" fmla="*/ 808559 h 911201"/>
              <a:gd name="connsiteX153" fmla="*/ 222492 w 492520"/>
              <a:gd name="connsiteY153" fmla="*/ 814892 h 911201"/>
              <a:gd name="connsiteX154" fmla="*/ 224490 w 492520"/>
              <a:gd name="connsiteY154" fmla="*/ 806340 h 911201"/>
              <a:gd name="connsiteX155" fmla="*/ 227944 w 492520"/>
              <a:gd name="connsiteY155" fmla="*/ 808765 h 911201"/>
              <a:gd name="connsiteX156" fmla="*/ 229046 w 492520"/>
              <a:gd name="connsiteY156" fmla="*/ 818992 h 911201"/>
              <a:gd name="connsiteX157" fmla="*/ 236716 w 492520"/>
              <a:gd name="connsiteY157" fmla="*/ 825385 h 911201"/>
              <a:gd name="connsiteX158" fmla="*/ 253190 w 492520"/>
              <a:gd name="connsiteY158" fmla="*/ 841637 h 911201"/>
              <a:gd name="connsiteX159" fmla="*/ 260096 w 492520"/>
              <a:gd name="connsiteY159" fmla="*/ 846957 h 911201"/>
              <a:gd name="connsiteX160" fmla="*/ 264871 w 492520"/>
              <a:gd name="connsiteY160" fmla="*/ 843591 h 911201"/>
              <a:gd name="connsiteX161" fmla="*/ 276568 w 492520"/>
              <a:gd name="connsiteY161" fmla="*/ 844899 h 911201"/>
              <a:gd name="connsiteX162" fmla="*/ 287296 w 492520"/>
              <a:gd name="connsiteY162" fmla="*/ 848984 h 911201"/>
              <a:gd name="connsiteX163" fmla="*/ 294775 w 492520"/>
              <a:gd name="connsiteY163" fmla="*/ 865663 h 911201"/>
              <a:gd name="connsiteX164" fmla="*/ 301079 w 492520"/>
              <a:gd name="connsiteY164" fmla="*/ 873906 h 911201"/>
              <a:gd name="connsiteX165" fmla="*/ 311601 w 492520"/>
              <a:gd name="connsiteY165" fmla="*/ 880666 h 911201"/>
              <a:gd name="connsiteX166" fmla="*/ 312908 w 492520"/>
              <a:gd name="connsiteY166" fmla="*/ 886235 h 911201"/>
              <a:gd name="connsiteX167" fmla="*/ 310189 w 492520"/>
              <a:gd name="connsiteY167" fmla="*/ 889115 h 911201"/>
              <a:gd name="connsiteX168" fmla="*/ 310189 w 492520"/>
              <a:gd name="connsiteY168" fmla="*/ 899548 h 911201"/>
              <a:gd name="connsiteX169" fmla="*/ 302284 w 492520"/>
              <a:gd name="connsiteY169" fmla="*/ 905368 h 911201"/>
              <a:gd name="connsiteX170" fmla="*/ 294349 w 492520"/>
              <a:gd name="connsiteY170" fmla="*/ 898726 h 911201"/>
              <a:gd name="connsiteX171" fmla="*/ 283945 w 492520"/>
              <a:gd name="connsiteY171" fmla="*/ 899974 h 911201"/>
              <a:gd name="connsiteX172" fmla="*/ 271043 w 492520"/>
              <a:gd name="connsiteY172" fmla="*/ 911201 h 911201"/>
              <a:gd name="connsiteX173" fmla="*/ 255628 w 492520"/>
              <a:gd name="connsiteY173" fmla="*/ 907484 h 911201"/>
              <a:gd name="connsiteX174" fmla="*/ 256070 w 492520"/>
              <a:gd name="connsiteY174" fmla="*/ 899123 h 911201"/>
              <a:gd name="connsiteX175" fmla="*/ 262697 w 492520"/>
              <a:gd name="connsiteY175" fmla="*/ 890776 h 911201"/>
              <a:gd name="connsiteX176" fmla="*/ 264372 w 492520"/>
              <a:gd name="connsiteY176" fmla="*/ 874156 h 911201"/>
              <a:gd name="connsiteX177" fmla="*/ 256863 w 492520"/>
              <a:gd name="connsiteY177" fmla="*/ 866662 h 911201"/>
              <a:gd name="connsiteX178" fmla="*/ 244813 w 492520"/>
              <a:gd name="connsiteY178" fmla="*/ 866662 h 911201"/>
              <a:gd name="connsiteX179" fmla="*/ 241904 w 492520"/>
              <a:gd name="connsiteY179" fmla="*/ 860005 h 911201"/>
              <a:gd name="connsiteX180" fmla="*/ 226063 w 492520"/>
              <a:gd name="connsiteY180" fmla="*/ 855377 h 911201"/>
              <a:gd name="connsiteX181" fmla="*/ 215247 w 492520"/>
              <a:gd name="connsiteY181" fmla="*/ 845854 h 911201"/>
              <a:gd name="connsiteX182" fmla="*/ 207753 w 492520"/>
              <a:gd name="connsiteY182" fmla="*/ 855377 h 911201"/>
              <a:gd name="connsiteX183" fmla="*/ 203991 w 492520"/>
              <a:gd name="connsiteY183" fmla="*/ 868660 h 911201"/>
              <a:gd name="connsiteX184" fmla="*/ 199215 w 492520"/>
              <a:gd name="connsiteY184" fmla="*/ 860858 h 911201"/>
              <a:gd name="connsiteX185" fmla="*/ 174352 w 492520"/>
              <a:gd name="connsiteY185" fmla="*/ 842944 h 911201"/>
              <a:gd name="connsiteX186" fmla="*/ 173529 w 492520"/>
              <a:gd name="connsiteY186" fmla="*/ 838301 h 911201"/>
              <a:gd name="connsiteX187" fmla="*/ 178334 w 492520"/>
              <a:gd name="connsiteY187" fmla="*/ 832614 h 911201"/>
              <a:gd name="connsiteX188" fmla="*/ 178746 w 492520"/>
              <a:gd name="connsiteY188" fmla="*/ 826487 h 911201"/>
              <a:gd name="connsiteX189" fmla="*/ 172633 w 492520"/>
              <a:gd name="connsiteY189" fmla="*/ 825575 h 911201"/>
              <a:gd name="connsiteX190" fmla="*/ 168695 w 492520"/>
              <a:gd name="connsiteY190" fmla="*/ 815994 h 911201"/>
              <a:gd name="connsiteX191" fmla="*/ 157351 w 492520"/>
              <a:gd name="connsiteY191" fmla="*/ 814261 h 911201"/>
              <a:gd name="connsiteX192" fmla="*/ 157351 w 492520"/>
              <a:gd name="connsiteY192" fmla="*/ 806399 h 911201"/>
              <a:gd name="connsiteX193" fmla="*/ 144243 w 492520"/>
              <a:gd name="connsiteY193" fmla="*/ 788868 h 911201"/>
              <a:gd name="connsiteX194" fmla="*/ 135955 w 492520"/>
              <a:gd name="connsiteY194" fmla="*/ 788868 h 911201"/>
              <a:gd name="connsiteX195" fmla="*/ 129401 w 492520"/>
              <a:gd name="connsiteY195" fmla="*/ 767958 h 911201"/>
              <a:gd name="connsiteX196" fmla="*/ 118895 w 492520"/>
              <a:gd name="connsiteY196" fmla="*/ 766165 h 911201"/>
              <a:gd name="connsiteX197" fmla="*/ 118895 w 492520"/>
              <a:gd name="connsiteY197" fmla="*/ 757407 h 911201"/>
              <a:gd name="connsiteX198" fmla="*/ 112341 w 492520"/>
              <a:gd name="connsiteY198" fmla="*/ 752631 h 911201"/>
              <a:gd name="connsiteX199" fmla="*/ 112782 w 492520"/>
              <a:gd name="connsiteY199" fmla="*/ 746974 h 911201"/>
              <a:gd name="connsiteX200" fmla="*/ 101863 w 492520"/>
              <a:gd name="connsiteY200" fmla="*/ 752220 h 911201"/>
              <a:gd name="connsiteX201" fmla="*/ 102275 w 492520"/>
              <a:gd name="connsiteY201" fmla="*/ 763138 h 911201"/>
              <a:gd name="connsiteX202" fmla="*/ 94869 w 492520"/>
              <a:gd name="connsiteY202" fmla="*/ 762227 h 911201"/>
              <a:gd name="connsiteX203" fmla="*/ 89608 w 492520"/>
              <a:gd name="connsiteY203" fmla="*/ 754365 h 911201"/>
              <a:gd name="connsiteX204" fmla="*/ 86551 w 492520"/>
              <a:gd name="connsiteY204" fmla="*/ 734704 h 911201"/>
              <a:gd name="connsiteX205" fmla="*/ 89167 w 492520"/>
              <a:gd name="connsiteY205" fmla="*/ 729457 h 911201"/>
              <a:gd name="connsiteX206" fmla="*/ 87448 w 492520"/>
              <a:gd name="connsiteY206" fmla="*/ 712882 h 911201"/>
              <a:gd name="connsiteX207" fmla="*/ 94869 w 492520"/>
              <a:gd name="connsiteY207" fmla="*/ 709370 h 911201"/>
              <a:gd name="connsiteX208" fmla="*/ 94443 w 492520"/>
              <a:gd name="connsiteY208" fmla="*/ 687064 h 911201"/>
              <a:gd name="connsiteX209" fmla="*/ 100556 w 492520"/>
              <a:gd name="connsiteY209" fmla="*/ 688386 h 911201"/>
              <a:gd name="connsiteX210" fmla="*/ 104890 w 492520"/>
              <a:gd name="connsiteY210" fmla="*/ 679628 h 911201"/>
              <a:gd name="connsiteX211" fmla="*/ 98337 w 492520"/>
              <a:gd name="connsiteY211" fmla="*/ 678306 h 911201"/>
              <a:gd name="connsiteX212" fmla="*/ 106668 w 492520"/>
              <a:gd name="connsiteY212" fmla="*/ 666565 h 911201"/>
              <a:gd name="connsiteX213" fmla="*/ 104053 w 492520"/>
              <a:gd name="connsiteY213" fmla="*/ 661745 h 911201"/>
              <a:gd name="connsiteX214" fmla="*/ 111474 w 492520"/>
              <a:gd name="connsiteY214" fmla="*/ 650827 h 911201"/>
              <a:gd name="connsiteX215" fmla="*/ 104890 w 492520"/>
              <a:gd name="connsiteY215" fmla="*/ 649945 h 911201"/>
              <a:gd name="connsiteX216" fmla="*/ 107286 w 492520"/>
              <a:gd name="connsiteY216" fmla="*/ 630886 h 911201"/>
              <a:gd name="connsiteX217" fmla="*/ 110342 w 492520"/>
              <a:gd name="connsiteY217" fmla="*/ 622260 h 911201"/>
              <a:gd name="connsiteX218" fmla="*/ 115736 w 492520"/>
              <a:gd name="connsiteY218" fmla="*/ 613061 h 911201"/>
              <a:gd name="connsiteX219" fmla="*/ 117425 w 492520"/>
              <a:gd name="connsiteY219" fmla="*/ 598543 h 911201"/>
              <a:gd name="connsiteX220" fmla="*/ 129886 w 492520"/>
              <a:gd name="connsiteY220" fmla="*/ 589359 h 911201"/>
              <a:gd name="connsiteX221" fmla="*/ 143626 w 492520"/>
              <a:gd name="connsiteY221" fmla="*/ 552696 h 911201"/>
              <a:gd name="connsiteX222" fmla="*/ 150312 w 492520"/>
              <a:gd name="connsiteY222" fmla="*/ 548552 h 911201"/>
              <a:gd name="connsiteX223" fmla="*/ 151135 w 492520"/>
              <a:gd name="connsiteY223" fmla="*/ 529419 h 911201"/>
              <a:gd name="connsiteX224" fmla="*/ 143626 w 492520"/>
              <a:gd name="connsiteY224" fmla="*/ 516502 h 911201"/>
              <a:gd name="connsiteX225" fmla="*/ 144478 w 492520"/>
              <a:gd name="connsiteY225" fmla="*/ 499824 h 911201"/>
              <a:gd name="connsiteX226" fmla="*/ 139467 w 492520"/>
              <a:gd name="connsiteY226" fmla="*/ 489450 h 911201"/>
              <a:gd name="connsiteX227" fmla="*/ 136984 w 492520"/>
              <a:gd name="connsiteY227" fmla="*/ 472345 h 911201"/>
              <a:gd name="connsiteX228" fmla="*/ 130327 w 492520"/>
              <a:gd name="connsiteY228" fmla="*/ 465277 h 911201"/>
              <a:gd name="connsiteX229" fmla="*/ 131576 w 492520"/>
              <a:gd name="connsiteY229" fmla="*/ 452787 h 911201"/>
              <a:gd name="connsiteX230" fmla="*/ 129063 w 492520"/>
              <a:gd name="connsiteY230" fmla="*/ 441560 h 911201"/>
              <a:gd name="connsiteX231" fmla="*/ 133222 w 492520"/>
              <a:gd name="connsiteY231" fmla="*/ 431964 h 911201"/>
              <a:gd name="connsiteX232" fmla="*/ 125728 w 492520"/>
              <a:gd name="connsiteY232" fmla="*/ 407424 h 911201"/>
              <a:gd name="connsiteX233" fmla="*/ 109931 w 492520"/>
              <a:gd name="connsiteY233" fmla="*/ 391980 h 911201"/>
              <a:gd name="connsiteX234" fmla="*/ 92400 w 492520"/>
              <a:gd name="connsiteY234" fmla="*/ 378241 h 911201"/>
              <a:gd name="connsiteX235" fmla="*/ 77456 w 492520"/>
              <a:gd name="connsiteY235" fmla="*/ 359520 h 911201"/>
              <a:gd name="connsiteX236" fmla="*/ 77015 w 492520"/>
              <a:gd name="connsiteY236" fmla="*/ 349145 h 911201"/>
              <a:gd name="connsiteX237" fmla="*/ 68698 w 492520"/>
              <a:gd name="connsiteY237" fmla="*/ 329161 h 911201"/>
              <a:gd name="connsiteX238" fmla="*/ 80777 w 492520"/>
              <a:gd name="connsiteY238" fmla="*/ 322092 h 911201"/>
              <a:gd name="connsiteX239" fmla="*/ 82437 w 492520"/>
              <a:gd name="connsiteY239" fmla="*/ 313334 h 911201"/>
              <a:gd name="connsiteX240" fmla="*/ 75766 w 492520"/>
              <a:gd name="connsiteY240" fmla="*/ 283739 h 911201"/>
              <a:gd name="connsiteX241" fmla="*/ 80351 w 492520"/>
              <a:gd name="connsiteY241" fmla="*/ 275437 h 911201"/>
              <a:gd name="connsiteX242" fmla="*/ 91195 w 492520"/>
              <a:gd name="connsiteY242" fmla="*/ 269632 h 911201"/>
              <a:gd name="connsiteX243" fmla="*/ 89946 w 492520"/>
              <a:gd name="connsiteY243" fmla="*/ 257920 h 911201"/>
              <a:gd name="connsiteX244" fmla="*/ 77867 w 492520"/>
              <a:gd name="connsiteY244" fmla="*/ 252116 h 911201"/>
              <a:gd name="connsiteX245" fmla="*/ 75766 w 492520"/>
              <a:gd name="connsiteY245" fmla="*/ 239640 h 911201"/>
              <a:gd name="connsiteX246" fmla="*/ 69109 w 492520"/>
              <a:gd name="connsiteY246" fmla="*/ 224637 h 911201"/>
              <a:gd name="connsiteX247" fmla="*/ 59969 w 492520"/>
              <a:gd name="connsiteY247" fmla="*/ 221316 h 911201"/>
              <a:gd name="connsiteX248" fmla="*/ 46215 w 492520"/>
              <a:gd name="connsiteY248" fmla="*/ 191310 h 911201"/>
              <a:gd name="connsiteX249" fmla="*/ 31212 w 492520"/>
              <a:gd name="connsiteY249" fmla="*/ 180935 h 911201"/>
              <a:gd name="connsiteX250" fmla="*/ 27906 w 492520"/>
              <a:gd name="connsiteY250" fmla="*/ 172177 h 911201"/>
              <a:gd name="connsiteX251" fmla="*/ 19559 w 492520"/>
              <a:gd name="connsiteY251" fmla="*/ 164257 h 911201"/>
              <a:gd name="connsiteX252" fmla="*/ 9993 w 492520"/>
              <a:gd name="connsiteY252" fmla="*/ 147637 h 911201"/>
              <a:gd name="connsiteX253" fmla="*/ 1234 w 492520"/>
              <a:gd name="connsiteY253" fmla="*/ 145124 h 911201"/>
              <a:gd name="connsiteX254" fmla="*/ 0 w 492520"/>
              <a:gd name="connsiteY254" fmla="*/ 135926 h 911201"/>
              <a:gd name="connsiteX255" fmla="*/ 14989 w 492520"/>
              <a:gd name="connsiteY255" fmla="*/ 129680 h 911201"/>
              <a:gd name="connsiteX256" fmla="*/ 25818 w 492520"/>
              <a:gd name="connsiteY256" fmla="*/ 121775 h 911201"/>
              <a:gd name="connsiteX257" fmla="*/ 21631 w 492520"/>
              <a:gd name="connsiteY257" fmla="*/ 112223 h 911201"/>
              <a:gd name="connsiteX258" fmla="*/ 21631 w 492520"/>
              <a:gd name="connsiteY258" fmla="*/ 95192 h 911201"/>
              <a:gd name="connsiteX259" fmla="*/ 29992 w 492520"/>
              <a:gd name="connsiteY259" fmla="*/ 87271 h 911201"/>
              <a:gd name="connsiteX260" fmla="*/ 27053 w 492520"/>
              <a:gd name="connsiteY260" fmla="*/ 67287 h 911201"/>
              <a:gd name="connsiteX261" fmla="*/ 36222 w 492520"/>
              <a:gd name="connsiteY261" fmla="*/ 54752 h 911201"/>
              <a:gd name="connsiteX262" fmla="*/ 57853 w 492520"/>
              <a:gd name="connsiteY262" fmla="*/ 63569 h 911201"/>
              <a:gd name="connsiteX263" fmla="*/ 71240 w 492520"/>
              <a:gd name="connsiteY263" fmla="*/ 52695 h 911201"/>
              <a:gd name="connsiteX264" fmla="*/ 83950 w 492520"/>
              <a:gd name="connsiteY264" fmla="*/ 52901 h 911201"/>
              <a:gd name="connsiteX265" fmla="*/ 87698 w 492520"/>
              <a:gd name="connsiteY265" fmla="*/ 46861 h 911201"/>
              <a:gd name="connsiteX266" fmla="*/ 88124 w 492520"/>
              <a:gd name="connsiteY266" fmla="*/ 32460 h 911201"/>
              <a:gd name="connsiteX267" fmla="*/ 95413 w 492520"/>
              <a:gd name="connsiteY267" fmla="*/ 25759 h 911201"/>
              <a:gd name="connsiteX268" fmla="*/ 110033 w 492520"/>
              <a:gd name="connsiteY268" fmla="*/ 27832 h 911201"/>
              <a:gd name="connsiteX269" fmla="*/ 114398 w 492520"/>
              <a:gd name="connsiteY269" fmla="*/ 21586 h 911201"/>
              <a:gd name="connsiteX270" fmla="*/ 108123 w 492520"/>
              <a:gd name="connsiteY270" fmla="*/ 13034 h 911201"/>
              <a:gd name="connsiteX271" fmla="*/ 108329 w 492520"/>
              <a:gd name="connsiteY271" fmla="*/ 6539 h 911201"/>
              <a:gd name="connsiteX272" fmla="*/ 121275 w 492520"/>
              <a:gd name="connsiteY272" fmla="*/ 1939 h 911201"/>
              <a:gd name="connsiteX273" fmla="*/ 138232 w 492520"/>
              <a:gd name="connsiteY273" fmla="*/ 1087 h 911201"/>
              <a:gd name="connsiteX274" fmla="*/ 138703 w 492520"/>
              <a:gd name="connsiteY274" fmla="*/ 0 h 911201"/>
              <a:gd name="connsiteX275" fmla="*/ 138703 w 492520"/>
              <a:gd name="connsiteY275" fmla="*/ 0 h 911201"/>
              <a:gd name="connsiteX276" fmla="*/ 170444 w 492520"/>
              <a:gd name="connsiteY276" fmla="*/ 852041 h 911201"/>
              <a:gd name="connsiteX277" fmla="*/ 174823 w 492520"/>
              <a:gd name="connsiteY277" fmla="*/ 861210 h 911201"/>
              <a:gd name="connsiteX278" fmla="*/ 178981 w 492520"/>
              <a:gd name="connsiteY278" fmla="*/ 859593 h 911201"/>
              <a:gd name="connsiteX279" fmla="*/ 177335 w 492520"/>
              <a:gd name="connsiteY279" fmla="*/ 852452 h 911201"/>
              <a:gd name="connsiteX280" fmla="*/ 173177 w 492520"/>
              <a:gd name="connsiteY280" fmla="*/ 850350 h 911201"/>
              <a:gd name="connsiteX281" fmla="*/ 170444 w 492520"/>
              <a:gd name="connsiteY281" fmla="*/ 852041 h 911201"/>
              <a:gd name="connsiteX282" fmla="*/ 170444 w 492520"/>
              <a:gd name="connsiteY282" fmla="*/ 852041 h 911201"/>
              <a:gd name="connsiteX283" fmla="*/ 134148 w 492520"/>
              <a:gd name="connsiteY283" fmla="*/ 795422 h 911201"/>
              <a:gd name="connsiteX284" fmla="*/ 136234 w 492520"/>
              <a:gd name="connsiteY284" fmla="*/ 807354 h 911201"/>
              <a:gd name="connsiteX285" fmla="*/ 137895 w 492520"/>
              <a:gd name="connsiteY285" fmla="*/ 801050 h 911201"/>
              <a:gd name="connsiteX286" fmla="*/ 137087 w 492520"/>
              <a:gd name="connsiteY286" fmla="*/ 796068 h 911201"/>
              <a:gd name="connsiteX287" fmla="*/ 134148 w 492520"/>
              <a:gd name="connsiteY287" fmla="*/ 795422 h 911201"/>
              <a:gd name="connsiteX288" fmla="*/ 134148 w 492520"/>
              <a:gd name="connsiteY288" fmla="*/ 795422 h 911201"/>
              <a:gd name="connsiteX289" fmla="*/ 93046 w 492520"/>
              <a:gd name="connsiteY289" fmla="*/ 766165 h 911201"/>
              <a:gd name="connsiteX290" fmla="*/ 90563 w 492520"/>
              <a:gd name="connsiteY290" fmla="*/ 773674 h 911201"/>
              <a:gd name="connsiteX291" fmla="*/ 93046 w 492520"/>
              <a:gd name="connsiteY291" fmla="*/ 778494 h 911201"/>
              <a:gd name="connsiteX292" fmla="*/ 92459 w 492520"/>
              <a:gd name="connsiteY292" fmla="*/ 790396 h 911201"/>
              <a:gd name="connsiteX293" fmla="*/ 99953 w 492520"/>
              <a:gd name="connsiteY293" fmla="*/ 780610 h 911201"/>
              <a:gd name="connsiteX294" fmla="*/ 99953 w 492520"/>
              <a:gd name="connsiteY294" fmla="*/ 766606 h 911201"/>
              <a:gd name="connsiteX295" fmla="*/ 93046 w 492520"/>
              <a:gd name="connsiteY295" fmla="*/ 766165 h 911201"/>
              <a:gd name="connsiteX296" fmla="*/ 93046 w 492520"/>
              <a:gd name="connsiteY296" fmla="*/ 766165 h 911201"/>
              <a:gd name="connsiteX297" fmla="*/ 303357 w 492520"/>
              <a:gd name="connsiteY297" fmla="*/ 517869 h 911201"/>
              <a:gd name="connsiteX298" fmla="*/ 304209 w 492520"/>
              <a:gd name="connsiteY298" fmla="*/ 527686 h 911201"/>
              <a:gd name="connsiteX299" fmla="*/ 312350 w 492520"/>
              <a:gd name="connsiteY299" fmla="*/ 534562 h 911201"/>
              <a:gd name="connsiteX300" fmla="*/ 318404 w 492520"/>
              <a:gd name="connsiteY300" fmla="*/ 533313 h 911201"/>
              <a:gd name="connsiteX301" fmla="*/ 303357 w 492520"/>
              <a:gd name="connsiteY301" fmla="*/ 517869 h 911201"/>
              <a:gd name="connsiteX302" fmla="*/ 303357 w 492520"/>
              <a:gd name="connsiteY302" fmla="*/ 517869 h 911201"/>
              <a:gd name="connsiteX303" fmla="*/ 189532 w 492520"/>
              <a:gd name="connsiteY303" fmla="*/ 660334 h 911201"/>
              <a:gd name="connsiteX304" fmla="*/ 179084 w 492520"/>
              <a:gd name="connsiteY304" fmla="*/ 664258 h 911201"/>
              <a:gd name="connsiteX305" fmla="*/ 186578 w 492520"/>
              <a:gd name="connsiteY305" fmla="*/ 666580 h 911201"/>
              <a:gd name="connsiteX306" fmla="*/ 189532 w 492520"/>
              <a:gd name="connsiteY306" fmla="*/ 660334 h 911201"/>
              <a:gd name="connsiteX307" fmla="*/ 189532 w 492520"/>
              <a:gd name="connsiteY307" fmla="*/ 660334 h 911201"/>
              <a:gd name="connsiteX308" fmla="*/ 192235 w 492520"/>
              <a:gd name="connsiteY308" fmla="*/ 672663 h 911201"/>
              <a:gd name="connsiteX309" fmla="*/ 183889 w 492520"/>
              <a:gd name="connsiteY309" fmla="*/ 678055 h 911201"/>
              <a:gd name="connsiteX310" fmla="*/ 184697 w 492520"/>
              <a:gd name="connsiteY310" fmla="*/ 685565 h 911201"/>
              <a:gd name="connsiteX311" fmla="*/ 193073 w 492520"/>
              <a:gd name="connsiteY311" fmla="*/ 692648 h 911201"/>
              <a:gd name="connsiteX312" fmla="*/ 195571 w 492520"/>
              <a:gd name="connsiteY312" fmla="*/ 680994 h 911201"/>
              <a:gd name="connsiteX313" fmla="*/ 192235 w 492520"/>
              <a:gd name="connsiteY313" fmla="*/ 672663 h 91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492520" h="911201">
                <a:moveTo>
                  <a:pt x="138703" y="0"/>
                </a:moveTo>
                <a:lnTo>
                  <a:pt x="145301" y="13578"/>
                </a:lnTo>
                <a:lnTo>
                  <a:pt x="160716" y="9801"/>
                </a:lnTo>
                <a:lnTo>
                  <a:pt x="171957" y="23115"/>
                </a:lnTo>
                <a:lnTo>
                  <a:pt x="174867" y="43099"/>
                </a:lnTo>
                <a:lnTo>
                  <a:pt x="165727" y="49785"/>
                </a:lnTo>
                <a:lnTo>
                  <a:pt x="174044" y="64348"/>
                </a:lnTo>
                <a:lnTo>
                  <a:pt x="183184" y="67713"/>
                </a:lnTo>
                <a:lnTo>
                  <a:pt x="193176" y="59366"/>
                </a:lnTo>
                <a:lnTo>
                  <a:pt x="214424" y="59793"/>
                </a:lnTo>
                <a:lnTo>
                  <a:pt x="214836" y="69770"/>
                </a:lnTo>
                <a:lnTo>
                  <a:pt x="208179" y="83069"/>
                </a:lnTo>
                <a:lnTo>
                  <a:pt x="214836" y="94354"/>
                </a:lnTo>
                <a:lnTo>
                  <a:pt x="214424" y="103465"/>
                </a:lnTo>
                <a:lnTo>
                  <a:pt x="207753" y="112223"/>
                </a:lnTo>
                <a:lnTo>
                  <a:pt x="212735" y="126403"/>
                </a:lnTo>
                <a:lnTo>
                  <a:pt x="212735" y="146388"/>
                </a:lnTo>
                <a:lnTo>
                  <a:pt x="213734" y="176645"/>
                </a:lnTo>
                <a:lnTo>
                  <a:pt x="229575" y="168298"/>
                </a:lnTo>
                <a:lnTo>
                  <a:pt x="243741" y="164991"/>
                </a:lnTo>
                <a:lnTo>
                  <a:pt x="245401" y="153294"/>
                </a:lnTo>
                <a:lnTo>
                  <a:pt x="263769" y="144948"/>
                </a:lnTo>
                <a:lnTo>
                  <a:pt x="282931" y="154970"/>
                </a:lnTo>
                <a:lnTo>
                  <a:pt x="294628" y="154147"/>
                </a:lnTo>
                <a:lnTo>
                  <a:pt x="304635" y="166681"/>
                </a:lnTo>
                <a:lnTo>
                  <a:pt x="328808" y="164169"/>
                </a:lnTo>
                <a:lnTo>
                  <a:pt x="341328" y="138306"/>
                </a:lnTo>
                <a:lnTo>
                  <a:pt x="360489" y="134162"/>
                </a:lnTo>
                <a:lnTo>
                  <a:pt x="386352" y="140819"/>
                </a:lnTo>
                <a:lnTo>
                  <a:pt x="394684" y="157483"/>
                </a:lnTo>
                <a:lnTo>
                  <a:pt x="419680" y="175542"/>
                </a:lnTo>
                <a:lnTo>
                  <a:pt x="433831" y="185931"/>
                </a:lnTo>
                <a:lnTo>
                  <a:pt x="439665" y="198407"/>
                </a:lnTo>
                <a:lnTo>
                  <a:pt x="437578" y="208429"/>
                </a:lnTo>
                <a:lnTo>
                  <a:pt x="433419" y="215512"/>
                </a:lnTo>
                <a:lnTo>
                  <a:pt x="439665" y="229207"/>
                </a:lnTo>
                <a:lnTo>
                  <a:pt x="438812" y="245474"/>
                </a:lnTo>
                <a:lnTo>
                  <a:pt x="435903" y="254232"/>
                </a:lnTo>
                <a:lnTo>
                  <a:pt x="446307" y="261697"/>
                </a:lnTo>
                <a:lnTo>
                  <a:pt x="458385" y="275040"/>
                </a:lnTo>
                <a:lnTo>
                  <a:pt x="469230" y="275878"/>
                </a:lnTo>
                <a:lnTo>
                  <a:pt x="479223" y="280021"/>
                </a:lnTo>
                <a:lnTo>
                  <a:pt x="475461" y="286267"/>
                </a:lnTo>
                <a:lnTo>
                  <a:pt x="490038" y="295862"/>
                </a:lnTo>
                <a:lnTo>
                  <a:pt x="492521" y="303724"/>
                </a:lnTo>
                <a:lnTo>
                  <a:pt x="488774" y="316626"/>
                </a:lnTo>
                <a:lnTo>
                  <a:pt x="489627" y="324120"/>
                </a:lnTo>
                <a:lnTo>
                  <a:pt x="485438" y="334994"/>
                </a:lnTo>
                <a:lnTo>
                  <a:pt x="489627" y="344105"/>
                </a:lnTo>
                <a:lnTo>
                  <a:pt x="488774" y="364942"/>
                </a:lnTo>
                <a:lnTo>
                  <a:pt x="481280" y="373259"/>
                </a:lnTo>
                <a:lnTo>
                  <a:pt x="467526" y="379945"/>
                </a:lnTo>
                <a:lnTo>
                  <a:pt x="457562" y="372010"/>
                </a:lnTo>
                <a:lnTo>
                  <a:pt x="441296" y="374111"/>
                </a:lnTo>
                <a:lnTo>
                  <a:pt x="428819" y="370746"/>
                </a:lnTo>
                <a:lnTo>
                  <a:pt x="416329" y="370746"/>
                </a:lnTo>
                <a:lnTo>
                  <a:pt x="400121" y="376639"/>
                </a:lnTo>
                <a:lnTo>
                  <a:pt x="395110" y="371599"/>
                </a:lnTo>
                <a:lnTo>
                  <a:pt x="378446" y="371187"/>
                </a:lnTo>
                <a:lnTo>
                  <a:pt x="351393" y="379945"/>
                </a:lnTo>
                <a:lnTo>
                  <a:pt x="340167" y="379945"/>
                </a:lnTo>
                <a:lnTo>
                  <a:pt x="328073" y="396976"/>
                </a:lnTo>
                <a:lnTo>
                  <a:pt x="324326" y="414081"/>
                </a:lnTo>
                <a:lnTo>
                  <a:pt x="314760" y="426983"/>
                </a:lnTo>
                <a:lnTo>
                  <a:pt x="313511" y="449480"/>
                </a:lnTo>
                <a:lnTo>
                  <a:pt x="318507" y="472345"/>
                </a:lnTo>
                <a:lnTo>
                  <a:pt x="328485" y="477767"/>
                </a:lnTo>
                <a:lnTo>
                  <a:pt x="333907" y="489009"/>
                </a:lnTo>
                <a:lnTo>
                  <a:pt x="332673" y="510257"/>
                </a:lnTo>
                <a:lnTo>
                  <a:pt x="331086" y="519133"/>
                </a:lnTo>
                <a:lnTo>
                  <a:pt x="326016" y="518560"/>
                </a:lnTo>
                <a:lnTo>
                  <a:pt x="325355" y="526568"/>
                </a:lnTo>
                <a:lnTo>
                  <a:pt x="323165" y="527480"/>
                </a:lnTo>
                <a:lnTo>
                  <a:pt x="321446" y="524643"/>
                </a:lnTo>
                <a:lnTo>
                  <a:pt x="309440" y="514636"/>
                </a:lnTo>
                <a:lnTo>
                  <a:pt x="304900" y="514416"/>
                </a:lnTo>
                <a:lnTo>
                  <a:pt x="305105" y="509184"/>
                </a:lnTo>
                <a:lnTo>
                  <a:pt x="297920" y="505452"/>
                </a:lnTo>
                <a:lnTo>
                  <a:pt x="282652" y="490655"/>
                </a:lnTo>
                <a:lnTo>
                  <a:pt x="274379" y="487554"/>
                </a:lnTo>
                <a:lnTo>
                  <a:pt x="267840" y="493079"/>
                </a:lnTo>
                <a:lnTo>
                  <a:pt x="269148" y="495651"/>
                </a:lnTo>
                <a:lnTo>
                  <a:pt x="268046" y="497855"/>
                </a:lnTo>
                <a:lnTo>
                  <a:pt x="263035" y="494343"/>
                </a:lnTo>
                <a:lnTo>
                  <a:pt x="250647" y="491272"/>
                </a:lnTo>
                <a:lnTo>
                  <a:pt x="239067" y="494138"/>
                </a:lnTo>
                <a:lnTo>
                  <a:pt x="231000" y="491272"/>
                </a:lnTo>
                <a:lnTo>
                  <a:pt x="222286" y="492183"/>
                </a:lnTo>
                <a:lnTo>
                  <a:pt x="225343" y="483013"/>
                </a:lnTo>
                <a:lnTo>
                  <a:pt x="229046" y="479076"/>
                </a:lnTo>
                <a:lnTo>
                  <a:pt x="223829" y="469935"/>
                </a:lnTo>
                <a:lnTo>
                  <a:pt x="224711" y="454668"/>
                </a:lnTo>
                <a:lnTo>
                  <a:pt x="227944" y="451199"/>
                </a:lnTo>
                <a:lnTo>
                  <a:pt x="224917" y="443558"/>
                </a:lnTo>
                <a:lnTo>
                  <a:pt x="214895" y="441633"/>
                </a:lnTo>
                <a:lnTo>
                  <a:pt x="212941" y="440105"/>
                </a:lnTo>
                <a:lnTo>
                  <a:pt x="209238" y="441193"/>
                </a:lnTo>
                <a:lnTo>
                  <a:pt x="205079" y="438151"/>
                </a:lnTo>
                <a:lnTo>
                  <a:pt x="196144" y="442236"/>
                </a:lnTo>
                <a:lnTo>
                  <a:pt x="189179" y="442941"/>
                </a:lnTo>
                <a:lnTo>
                  <a:pt x="185035" y="439414"/>
                </a:lnTo>
                <a:lnTo>
                  <a:pt x="181318" y="444043"/>
                </a:lnTo>
                <a:lnTo>
                  <a:pt x="174837" y="444087"/>
                </a:lnTo>
                <a:lnTo>
                  <a:pt x="171325" y="442338"/>
                </a:lnTo>
                <a:lnTo>
                  <a:pt x="171325" y="444969"/>
                </a:lnTo>
                <a:lnTo>
                  <a:pt x="168710" y="452845"/>
                </a:lnTo>
                <a:lnTo>
                  <a:pt x="178334" y="457680"/>
                </a:lnTo>
                <a:lnTo>
                  <a:pt x="180084" y="468172"/>
                </a:lnTo>
                <a:lnTo>
                  <a:pt x="173941" y="478179"/>
                </a:lnTo>
                <a:lnTo>
                  <a:pt x="174411" y="490875"/>
                </a:lnTo>
                <a:lnTo>
                  <a:pt x="172192" y="497855"/>
                </a:lnTo>
                <a:lnTo>
                  <a:pt x="176586" y="501352"/>
                </a:lnTo>
                <a:lnTo>
                  <a:pt x="174837" y="517502"/>
                </a:lnTo>
                <a:lnTo>
                  <a:pt x="166549" y="528008"/>
                </a:lnTo>
                <a:lnTo>
                  <a:pt x="164771" y="539809"/>
                </a:lnTo>
                <a:lnTo>
                  <a:pt x="156498" y="552034"/>
                </a:lnTo>
                <a:lnTo>
                  <a:pt x="153442" y="595883"/>
                </a:lnTo>
                <a:lnTo>
                  <a:pt x="139702" y="613561"/>
                </a:lnTo>
                <a:lnTo>
                  <a:pt x="139702" y="625757"/>
                </a:lnTo>
                <a:lnTo>
                  <a:pt x="134250" y="637322"/>
                </a:lnTo>
                <a:lnTo>
                  <a:pt x="140143" y="638395"/>
                </a:lnTo>
                <a:lnTo>
                  <a:pt x="141877" y="641246"/>
                </a:lnTo>
                <a:lnTo>
                  <a:pt x="136470" y="648152"/>
                </a:lnTo>
                <a:lnTo>
                  <a:pt x="137307" y="653398"/>
                </a:lnTo>
                <a:lnTo>
                  <a:pt x="140143" y="665419"/>
                </a:lnTo>
                <a:lnTo>
                  <a:pt x="140143" y="673030"/>
                </a:lnTo>
                <a:lnTo>
                  <a:pt x="151487" y="689591"/>
                </a:lnTo>
                <a:lnTo>
                  <a:pt x="145815" y="700715"/>
                </a:lnTo>
                <a:lnTo>
                  <a:pt x="149298" y="705079"/>
                </a:lnTo>
                <a:lnTo>
                  <a:pt x="155631" y="703287"/>
                </a:lnTo>
                <a:lnTo>
                  <a:pt x="157145" y="698511"/>
                </a:lnTo>
                <a:lnTo>
                  <a:pt x="162817" y="692207"/>
                </a:lnTo>
                <a:lnTo>
                  <a:pt x="165639" y="694161"/>
                </a:lnTo>
                <a:lnTo>
                  <a:pt x="174352" y="695881"/>
                </a:lnTo>
                <a:lnTo>
                  <a:pt x="179393" y="700715"/>
                </a:lnTo>
                <a:lnTo>
                  <a:pt x="180671" y="712691"/>
                </a:lnTo>
                <a:lnTo>
                  <a:pt x="185917" y="719642"/>
                </a:lnTo>
                <a:lnTo>
                  <a:pt x="184800" y="732088"/>
                </a:lnTo>
                <a:lnTo>
                  <a:pt x="190928" y="734233"/>
                </a:lnTo>
                <a:lnTo>
                  <a:pt x="196806" y="747077"/>
                </a:lnTo>
                <a:lnTo>
                  <a:pt x="203124" y="746871"/>
                </a:lnTo>
                <a:lnTo>
                  <a:pt x="202918" y="740582"/>
                </a:lnTo>
                <a:lnTo>
                  <a:pt x="203771" y="735747"/>
                </a:lnTo>
                <a:lnTo>
                  <a:pt x="206621" y="744725"/>
                </a:lnTo>
                <a:lnTo>
                  <a:pt x="213147" y="754321"/>
                </a:lnTo>
                <a:lnTo>
                  <a:pt x="213367" y="763858"/>
                </a:lnTo>
                <a:lnTo>
                  <a:pt x="218818" y="766958"/>
                </a:lnTo>
                <a:lnTo>
                  <a:pt x="223388" y="790676"/>
                </a:lnTo>
                <a:lnTo>
                  <a:pt x="221214" y="793968"/>
                </a:lnTo>
                <a:lnTo>
                  <a:pt x="219259" y="798126"/>
                </a:lnTo>
                <a:lnTo>
                  <a:pt x="216408" y="794188"/>
                </a:lnTo>
                <a:lnTo>
                  <a:pt x="207254" y="800257"/>
                </a:lnTo>
                <a:lnTo>
                  <a:pt x="205740" y="808559"/>
                </a:lnTo>
                <a:lnTo>
                  <a:pt x="222492" y="814892"/>
                </a:lnTo>
                <a:lnTo>
                  <a:pt x="224490" y="806340"/>
                </a:lnTo>
                <a:lnTo>
                  <a:pt x="227944" y="808765"/>
                </a:lnTo>
                <a:lnTo>
                  <a:pt x="229046" y="818992"/>
                </a:lnTo>
                <a:lnTo>
                  <a:pt x="236716" y="825385"/>
                </a:lnTo>
                <a:lnTo>
                  <a:pt x="253190" y="841637"/>
                </a:lnTo>
                <a:lnTo>
                  <a:pt x="260096" y="846957"/>
                </a:lnTo>
                <a:lnTo>
                  <a:pt x="264871" y="843591"/>
                </a:lnTo>
                <a:lnTo>
                  <a:pt x="276568" y="844899"/>
                </a:lnTo>
                <a:lnTo>
                  <a:pt x="287296" y="848984"/>
                </a:lnTo>
                <a:lnTo>
                  <a:pt x="294775" y="865663"/>
                </a:lnTo>
                <a:lnTo>
                  <a:pt x="301079" y="873906"/>
                </a:lnTo>
                <a:lnTo>
                  <a:pt x="311601" y="880666"/>
                </a:lnTo>
                <a:lnTo>
                  <a:pt x="312908" y="886235"/>
                </a:lnTo>
                <a:lnTo>
                  <a:pt x="310189" y="889115"/>
                </a:lnTo>
                <a:lnTo>
                  <a:pt x="310189" y="899548"/>
                </a:lnTo>
                <a:lnTo>
                  <a:pt x="302284" y="905368"/>
                </a:lnTo>
                <a:lnTo>
                  <a:pt x="294349" y="898726"/>
                </a:lnTo>
                <a:lnTo>
                  <a:pt x="283945" y="899974"/>
                </a:lnTo>
                <a:lnTo>
                  <a:pt x="271043" y="911201"/>
                </a:lnTo>
                <a:lnTo>
                  <a:pt x="255628" y="907484"/>
                </a:lnTo>
                <a:lnTo>
                  <a:pt x="256070" y="899123"/>
                </a:lnTo>
                <a:lnTo>
                  <a:pt x="262697" y="890776"/>
                </a:lnTo>
                <a:lnTo>
                  <a:pt x="264372" y="874156"/>
                </a:lnTo>
                <a:lnTo>
                  <a:pt x="256863" y="866662"/>
                </a:lnTo>
                <a:lnTo>
                  <a:pt x="244813" y="866662"/>
                </a:lnTo>
                <a:lnTo>
                  <a:pt x="241904" y="860005"/>
                </a:lnTo>
                <a:lnTo>
                  <a:pt x="226063" y="855377"/>
                </a:lnTo>
                <a:lnTo>
                  <a:pt x="215247" y="845854"/>
                </a:lnTo>
                <a:lnTo>
                  <a:pt x="207753" y="855377"/>
                </a:lnTo>
                <a:lnTo>
                  <a:pt x="203991" y="868660"/>
                </a:lnTo>
                <a:lnTo>
                  <a:pt x="199215" y="860858"/>
                </a:lnTo>
                <a:lnTo>
                  <a:pt x="174352" y="842944"/>
                </a:lnTo>
                <a:lnTo>
                  <a:pt x="173529" y="838301"/>
                </a:lnTo>
                <a:lnTo>
                  <a:pt x="178334" y="832614"/>
                </a:lnTo>
                <a:lnTo>
                  <a:pt x="178746" y="826487"/>
                </a:lnTo>
                <a:lnTo>
                  <a:pt x="172633" y="825575"/>
                </a:lnTo>
                <a:lnTo>
                  <a:pt x="168695" y="815994"/>
                </a:lnTo>
                <a:lnTo>
                  <a:pt x="157351" y="814261"/>
                </a:lnTo>
                <a:lnTo>
                  <a:pt x="157351" y="806399"/>
                </a:lnTo>
                <a:lnTo>
                  <a:pt x="144243" y="788868"/>
                </a:lnTo>
                <a:lnTo>
                  <a:pt x="135955" y="788868"/>
                </a:lnTo>
                <a:lnTo>
                  <a:pt x="129401" y="767958"/>
                </a:lnTo>
                <a:lnTo>
                  <a:pt x="118895" y="766165"/>
                </a:lnTo>
                <a:lnTo>
                  <a:pt x="118895" y="757407"/>
                </a:lnTo>
                <a:lnTo>
                  <a:pt x="112341" y="752631"/>
                </a:lnTo>
                <a:lnTo>
                  <a:pt x="112782" y="746974"/>
                </a:lnTo>
                <a:lnTo>
                  <a:pt x="101863" y="752220"/>
                </a:lnTo>
                <a:lnTo>
                  <a:pt x="102275" y="763138"/>
                </a:lnTo>
                <a:lnTo>
                  <a:pt x="94869" y="762227"/>
                </a:lnTo>
                <a:lnTo>
                  <a:pt x="89608" y="754365"/>
                </a:lnTo>
                <a:lnTo>
                  <a:pt x="86551" y="734704"/>
                </a:lnTo>
                <a:lnTo>
                  <a:pt x="89167" y="729457"/>
                </a:lnTo>
                <a:lnTo>
                  <a:pt x="87448" y="712882"/>
                </a:lnTo>
                <a:lnTo>
                  <a:pt x="94869" y="709370"/>
                </a:lnTo>
                <a:lnTo>
                  <a:pt x="94443" y="687064"/>
                </a:lnTo>
                <a:lnTo>
                  <a:pt x="100556" y="688386"/>
                </a:lnTo>
                <a:lnTo>
                  <a:pt x="104890" y="679628"/>
                </a:lnTo>
                <a:lnTo>
                  <a:pt x="98337" y="678306"/>
                </a:lnTo>
                <a:lnTo>
                  <a:pt x="106668" y="666565"/>
                </a:lnTo>
                <a:lnTo>
                  <a:pt x="104053" y="661745"/>
                </a:lnTo>
                <a:lnTo>
                  <a:pt x="111474" y="650827"/>
                </a:lnTo>
                <a:lnTo>
                  <a:pt x="104890" y="649945"/>
                </a:lnTo>
                <a:lnTo>
                  <a:pt x="107286" y="630886"/>
                </a:lnTo>
                <a:lnTo>
                  <a:pt x="110342" y="622260"/>
                </a:lnTo>
                <a:lnTo>
                  <a:pt x="115736" y="613061"/>
                </a:lnTo>
                <a:lnTo>
                  <a:pt x="117425" y="598543"/>
                </a:lnTo>
                <a:lnTo>
                  <a:pt x="129886" y="589359"/>
                </a:lnTo>
                <a:lnTo>
                  <a:pt x="143626" y="552696"/>
                </a:lnTo>
                <a:lnTo>
                  <a:pt x="150312" y="548552"/>
                </a:lnTo>
                <a:lnTo>
                  <a:pt x="151135" y="529419"/>
                </a:lnTo>
                <a:lnTo>
                  <a:pt x="143626" y="516502"/>
                </a:lnTo>
                <a:lnTo>
                  <a:pt x="144478" y="499824"/>
                </a:lnTo>
                <a:lnTo>
                  <a:pt x="139467" y="489450"/>
                </a:lnTo>
                <a:lnTo>
                  <a:pt x="136984" y="472345"/>
                </a:lnTo>
                <a:lnTo>
                  <a:pt x="130327" y="465277"/>
                </a:lnTo>
                <a:lnTo>
                  <a:pt x="131576" y="452787"/>
                </a:lnTo>
                <a:lnTo>
                  <a:pt x="129063" y="441560"/>
                </a:lnTo>
                <a:lnTo>
                  <a:pt x="133222" y="431964"/>
                </a:lnTo>
                <a:lnTo>
                  <a:pt x="125728" y="407424"/>
                </a:lnTo>
                <a:lnTo>
                  <a:pt x="109931" y="391980"/>
                </a:lnTo>
                <a:lnTo>
                  <a:pt x="92400" y="378241"/>
                </a:lnTo>
                <a:lnTo>
                  <a:pt x="77456" y="359520"/>
                </a:lnTo>
                <a:lnTo>
                  <a:pt x="77015" y="349145"/>
                </a:lnTo>
                <a:lnTo>
                  <a:pt x="68698" y="329161"/>
                </a:lnTo>
                <a:lnTo>
                  <a:pt x="80777" y="322092"/>
                </a:lnTo>
                <a:lnTo>
                  <a:pt x="82437" y="313334"/>
                </a:lnTo>
                <a:lnTo>
                  <a:pt x="75766" y="283739"/>
                </a:lnTo>
                <a:lnTo>
                  <a:pt x="80351" y="275437"/>
                </a:lnTo>
                <a:lnTo>
                  <a:pt x="91195" y="269632"/>
                </a:lnTo>
                <a:lnTo>
                  <a:pt x="89946" y="257920"/>
                </a:lnTo>
                <a:lnTo>
                  <a:pt x="77867" y="252116"/>
                </a:lnTo>
                <a:lnTo>
                  <a:pt x="75766" y="239640"/>
                </a:lnTo>
                <a:lnTo>
                  <a:pt x="69109" y="224637"/>
                </a:lnTo>
                <a:lnTo>
                  <a:pt x="59969" y="221316"/>
                </a:lnTo>
                <a:lnTo>
                  <a:pt x="46215" y="191310"/>
                </a:lnTo>
                <a:lnTo>
                  <a:pt x="31212" y="180935"/>
                </a:lnTo>
                <a:lnTo>
                  <a:pt x="27906" y="172177"/>
                </a:lnTo>
                <a:lnTo>
                  <a:pt x="19559" y="164257"/>
                </a:lnTo>
                <a:lnTo>
                  <a:pt x="9993" y="147637"/>
                </a:lnTo>
                <a:lnTo>
                  <a:pt x="1234" y="145124"/>
                </a:lnTo>
                <a:lnTo>
                  <a:pt x="0" y="135926"/>
                </a:lnTo>
                <a:lnTo>
                  <a:pt x="14989" y="129680"/>
                </a:lnTo>
                <a:lnTo>
                  <a:pt x="25818" y="121775"/>
                </a:lnTo>
                <a:lnTo>
                  <a:pt x="21631" y="112223"/>
                </a:lnTo>
                <a:lnTo>
                  <a:pt x="21631" y="95192"/>
                </a:lnTo>
                <a:lnTo>
                  <a:pt x="29992" y="87271"/>
                </a:lnTo>
                <a:lnTo>
                  <a:pt x="27053" y="67287"/>
                </a:lnTo>
                <a:lnTo>
                  <a:pt x="36222" y="54752"/>
                </a:lnTo>
                <a:lnTo>
                  <a:pt x="57853" y="63569"/>
                </a:lnTo>
                <a:lnTo>
                  <a:pt x="71240" y="52695"/>
                </a:lnTo>
                <a:lnTo>
                  <a:pt x="83950" y="52901"/>
                </a:lnTo>
                <a:lnTo>
                  <a:pt x="87698" y="46861"/>
                </a:lnTo>
                <a:lnTo>
                  <a:pt x="88124" y="32460"/>
                </a:lnTo>
                <a:lnTo>
                  <a:pt x="95413" y="25759"/>
                </a:lnTo>
                <a:lnTo>
                  <a:pt x="110033" y="27832"/>
                </a:lnTo>
                <a:lnTo>
                  <a:pt x="114398" y="21586"/>
                </a:lnTo>
                <a:lnTo>
                  <a:pt x="108123" y="13034"/>
                </a:lnTo>
                <a:lnTo>
                  <a:pt x="108329" y="6539"/>
                </a:lnTo>
                <a:lnTo>
                  <a:pt x="121275" y="1939"/>
                </a:lnTo>
                <a:lnTo>
                  <a:pt x="138232" y="1087"/>
                </a:lnTo>
                <a:lnTo>
                  <a:pt x="138703" y="0"/>
                </a:lnTo>
                <a:lnTo>
                  <a:pt x="138703" y="0"/>
                </a:lnTo>
                <a:close/>
                <a:moveTo>
                  <a:pt x="170444" y="852041"/>
                </a:moveTo>
                <a:lnTo>
                  <a:pt x="174823" y="861210"/>
                </a:lnTo>
                <a:lnTo>
                  <a:pt x="178981" y="859593"/>
                </a:lnTo>
                <a:lnTo>
                  <a:pt x="177335" y="852452"/>
                </a:lnTo>
                <a:lnTo>
                  <a:pt x="173177" y="850350"/>
                </a:lnTo>
                <a:lnTo>
                  <a:pt x="170444" y="852041"/>
                </a:lnTo>
                <a:lnTo>
                  <a:pt x="170444" y="852041"/>
                </a:lnTo>
                <a:close/>
                <a:moveTo>
                  <a:pt x="134148" y="795422"/>
                </a:moveTo>
                <a:lnTo>
                  <a:pt x="136234" y="807354"/>
                </a:lnTo>
                <a:lnTo>
                  <a:pt x="137895" y="801050"/>
                </a:lnTo>
                <a:lnTo>
                  <a:pt x="137087" y="796068"/>
                </a:lnTo>
                <a:lnTo>
                  <a:pt x="134148" y="795422"/>
                </a:lnTo>
                <a:lnTo>
                  <a:pt x="134148" y="795422"/>
                </a:lnTo>
                <a:close/>
                <a:moveTo>
                  <a:pt x="93046" y="766165"/>
                </a:moveTo>
                <a:lnTo>
                  <a:pt x="90563" y="773674"/>
                </a:lnTo>
                <a:lnTo>
                  <a:pt x="93046" y="778494"/>
                </a:lnTo>
                <a:lnTo>
                  <a:pt x="92459" y="790396"/>
                </a:lnTo>
                <a:lnTo>
                  <a:pt x="99953" y="780610"/>
                </a:lnTo>
                <a:lnTo>
                  <a:pt x="99953" y="766606"/>
                </a:lnTo>
                <a:cubicBezTo>
                  <a:pt x="99953" y="766606"/>
                  <a:pt x="94105" y="765959"/>
                  <a:pt x="93046" y="766165"/>
                </a:cubicBezTo>
                <a:lnTo>
                  <a:pt x="93046" y="766165"/>
                </a:lnTo>
                <a:close/>
                <a:moveTo>
                  <a:pt x="303357" y="517869"/>
                </a:moveTo>
                <a:lnTo>
                  <a:pt x="304209" y="527686"/>
                </a:lnTo>
                <a:lnTo>
                  <a:pt x="312350" y="534562"/>
                </a:lnTo>
                <a:lnTo>
                  <a:pt x="318404" y="533313"/>
                </a:lnTo>
                <a:lnTo>
                  <a:pt x="303357" y="517869"/>
                </a:lnTo>
                <a:lnTo>
                  <a:pt x="303357" y="517869"/>
                </a:lnTo>
                <a:close/>
                <a:moveTo>
                  <a:pt x="189532" y="660334"/>
                </a:moveTo>
                <a:lnTo>
                  <a:pt x="179084" y="664258"/>
                </a:lnTo>
                <a:lnTo>
                  <a:pt x="186578" y="666580"/>
                </a:lnTo>
                <a:lnTo>
                  <a:pt x="189532" y="660334"/>
                </a:lnTo>
                <a:lnTo>
                  <a:pt x="189532" y="660334"/>
                </a:lnTo>
                <a:close/>
                <a:moveTo>
                  <a:pt x="192235" y="672663"/>
                </a:moveTo>
                <a:lnTo>
                  <a:pt x="183889" y="678055"/>
                </a:lnTo>
                <a:lnTo>
                  <a:pt x="184697" y="685565"/>
                </a:lnTo>
                <a:lnTo>
                  <a:pt x="193073" y="692648"/>
                </a:lnTo>
                <a:lnTo>
                  <a:pt x="195571" y="680994"/>
                </a:lnTo>
                <a:lnTo>
                  <a:pt x="192235" y="672663"/>
                </a:lnTo>
                <a:close/>
              </a:path>
            </a:pathLst>
          </a:custGeom>
          <a:solidFill>
            <a:srgbClr val="932857"/>
          </a:solidFill>
          <a:ln w="1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phic 1" descr="User with solid fill">
            <a:extLst>
              <a:ext uri="{FF2B5EF4-FFF2-40B4-BE49-F238E27FC236}">
                <a16:creationId xmlns:a16="http://schemas.microsoft.com/office/drawing/2014/main" id="{E66B7EF7-043B-3E19-CCB7-DB781BB0C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318" y="931968"/>
            <a:ext cx="302289" cy="302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7B53D-5922-BAB3-7444-F1543F7ED5B7}"/>
              </a:ext>
            </a:extLst>
          </p:cNvPr>
          <p:cNvSpPr txBox="1"/>
          <p:nvPr/>
        </p:nvSpPr>
        <p:spPr>
          <a:xfrm>
            <a:off x="5845225" y="5867221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Recruiter(s)</a:t>
            </a:r>
          </a:p>
        </p:txBody>
      </p:sp>
      <p:pic>
        <p:nvPicPr>
          <p:cNvPr id="1026" name="Graphic 1025" descr="User with solid fill">
            <a:extLst>
              <a:ext uri="{FF2B5EF4-FFF2-40B4-BE49-F238E27FC236}">
                <a16:creationId xmlns:a16="http://schemas.microsoft.com/office/drawing/2014/main" id="{59F934F7-474B-B5DC-EA84-DE724D54C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913" y="2323902"/>
            <a:ext cx="302289" cy="302289"/>
          </a:xfrm>
          <a:prstGeom prst="rect">
            <a:avLst/>
          </a:prstGeom>
        </p:spPr>
      </p:pic>
      <p:pic>
        <p:nvPicPr>
          <p:cNvPr id="1083" name="Graphic 1082" descr="User with solid fill">
            <a:extLst>
              <a:ext uri="{FF2B5EF4-FFF2-40B4-BE49-F238E27FC236}">
                <a16:creationId xmlns:a16="http://schemas.microsoft.com/office/drawing/2014/main" id="{F338FF5D-0EA3-7CDB-7A77-1068CDBC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5049" y="2720354"/>
            <a:ext cx="302289" cy="302289"/>
          </a:xfrm>
          <a:prstGeom prst="rect">
            <a:avLst/>
          </a:prstGeom>
        </p:spPr>
      </p:pic>
      <p:pic>
        <p:nvPicPr>
          <p:cNvPr id="1086" name="Graphic 1085" descr="User with solid fill">
            <a:extLst>
              <a:ext uri="{FF2B5EF4-FFF2-40B4-BE49-F238E27FC236}">
                <a16:creationId xmlns:a16="http://schemas.microsoft.com/office/drawing/2014/main" id="{177080E7-2448-C49E-4815-AE9FF28B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9513" y="5483252"/>
            <a:ext cx="302289" cy="302289"/>
          </a:xfrm>
          <a:prstGeom prst="rect">
            <a:avLst/>
          </a:prstGeom>
        </p:spPr>
      </p:pic>
      <p:pic>
        <p:nvPicPr>
          <p:cNvPr id="1087" name="Graphic 1086" descr="User with solid fill">
            <a:extLst>
              <a:ext uri="{FF2B5EF4-FFF2-40B4-BE49-F238E27FC236}">
                <a16:creationId xmlns:a16="http://schemas.microsoft.com/office/drawing/2014/main" id="{991C8498-01C4-0509-3C0B-0518AB63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721" y="4027969"/>
            <a:ext cx="302289" cy="302289"/>
          </a:xfrm>
          <a:prstGeom prst="rect">
            <a:avLst/>
          </a:prstGeom>
        </p:spPr>
      </p:pic>
      <p:pic>
        <p:nvPicPr>
          <p:cNvPr id="1088" name="Graphic 1087" descr="User with solid fill">
            <a:extLst>
              <a:ext uri="{FF2B5EF4-FFF2-40B4-BE49-F238E27FC236}">
                <a16:creationId xmlns:a16="http://schemas.microsoft.com/office/drawing/2014/main" id="{B089466A-E8CD-9DB8-141E-15B93E4F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202" y="3261169"/>
            <a:ext cx="302289" cy="302289"/>
          </a:xfrm>
          <a:prstGeom prst="rect">
            <a:avLst/>
          </a:prstGeom>
        </p:spPr>
      </p:pic>
      <p:pic>
        <p:nvPicPr>
          <p:cNvPr id="1089" name="Graphic 1088" descr="User with solid fill">
            <a:extLst>
              <a:ext uri="{FF2B5EF4-FFF2-40B4-BE49-F238E27FC236}">
                <a16:creationId xmlns:a16="http://schemas.microsoft.com/office/drawing/2014/main" id="{2BBDDECA-F2F3-8E99-8056-7AA745DF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7362" y="1823388"/>
            <a:ext cx="302289" cy="302289"/>
          </a:xfrm>
          <a:prstGeom prst="rect">
            <a:avLst/>
          </a:prstGeom>
        </p:spPr>
      </p:pic>
      <p:pic>
        <p:nvPicPr>
          <p:cNvPr id="1090" name="Graphic 1089" descr="User with solid fill">
            <a:extLst>
              <a:ext uri="{FF2B5EF4-FFF2-40B4-BE49-F238E27FC236}">
                <a16:creationId xmlns:a16="http://schemas.microsoft.com/office/drawing/2014/main" id="{A13F86B9-AB27-F634-B469-A2E7784F4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7138" y="5793522"/>
            <a:ext cx="302289" cy="302289"/>
          </a:xfrm>
          <a:prstGeom prst="rect">
            <a:avLst/>
          </a:prstGeom>
        </p:spPr>
      </p:pic>
      <p:pic>
        <p:nvPicPr>
          <p:cNvPr id="1091" name="Graphic 1090" descr="User with solid fill">
            <a:extLst>
              <a:ext uri="{FF2B5EF4-FFF2-40B4-BE49-F238E27FC236}">
                <a16:creationId xmlns:a16="http://schemas.microsoft.com/office/drawing/2014/main" id="{0462829D-3D97-E359-7EFD-578DB9262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877" y="2204381"/>
            <a:ext cx="302289" cy="302289"/>
          </a:xfrm>
          <a:prstGeom prst="rect">
            <a:avLst/>
          </a:prstGeom>
        </p:spPr>
      </p:pic>
      <p:pic>
        <p:nvPicPr>
          <p:cNvPr id="1092" name="Graphic 1091" descr="User with solid fill">
            <a:extLst>
              <a:ext uri="{FF2B5EF4-FFF2-40B4-BE49-F238E27FC236}">
                <a16:creationId xmlns:a16="http://schemas.microsoft.com/office/drawing/2014/main" id="{67ADED84-DAF8-1C4E-3AD9-326F5BDEB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0902" y="4637379"/>
            <a:ext cx="302289" cy="302289"/>
          </a:xfrm>
          <a:prstGeom prst="rect">
            <a:avLst/>
          </a:prstGeom>
        </p:spPr>
      </p:pic>
      <p:sp>
        <p:nvSpPr>
          <p:cNvPr id="1093" name="TextBox 1092">
            <a:extLst>
              <a:ext uri="{FF2B5EF4-FFF2-40B4-BE49-F238E27FC236}">
                <a16:creationId xmlns:a16="http://schemas.microsoft.com/office/drawing/2014/main" id="{278E10D5-9ECE-18BC-8116-C1002D8B715A}"/>
              </a:ext>
            </a:extLst>
          </p:cNvPr>
          <p:cNvSpPr txBox="1"/>
          <p:nvPr/>
        </p:nvSpPr>
        <p:spPr>
          <a:xfrm>
            <a:off x="8478869" y="2574126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94" name="Quad Arrow 52">
            <a:extLst>
              <a:ext uri="{FF2B5EF4-FFF2-40B4-BE49-F238E27FC236}">
                <a16:creationId xmlns:a16="http://schemas.microsoft.com/office/drawing/2014/main" id="{1F18AA73-4C10-FFF5-77E3-31827A595F95}"/>
              </a:ext>
            </a:extLst>
          </p:cNvPr>
          <p:cNvSpPr/>
          <p:nvPr/>
        </p:nvSpPr>
        <p:spPr>
          <a:xfrm rot="2681521">
            <a:off x="5232820" y="2329393"/>
            <a:ext cx="1528997" cy="1506054"/>
          </a:xfrm>
          <a:prstGeom prst="quadArrow">
            <a:avLst>
              <a:gd name="adj1" fmla="val 9383"/>
              <a:gd name="adj2" fmla="val 13756"/>
              <a:gd name="adj3" fmla="val 1484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B8F4A40C-8A7E-2E89-2A2A-6E5ACCD3DBD2}"/>
              </a:ext>
            </a:extLst>
          </p:cNvPr>
          <p:cNvSpPr txBox="1"/>
          <p:nvPr/>
        </p:nvSpPr>
        <p:spPr>
          <a:xfrm>
            <a:off x="5294690" y="3716808"/>
            <a:ext cx="140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Lessons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6A4319B1-BAB4-4412-BB56-5B2A9B8F8F57}"/>
              </a:ext>
            </a:extLst>
          </p:cNvPr>
          <p:cNvSpPr txBox="1"/>
          <p:nvPr/>
        </p:nvSpPr>
        <p:spPr>
          <a:xfrm>
            <a:off x="3553033" y="421311"/>
            <a:ext cx="739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Adaptive Market Penetration</a:t>
            </a:r>
          </a:p>
        </p:txBody>
      </p:sp>
      <p:pic>
        <p:nvPicPr>
          <p:cNvPr id="1097" name="Graphic 1096" descr="User with solid fill">
            <a:extLst>
              <a:ext uri="{FF2B5EF4-FFF2-40B4-BE49-F238E27FC236}">
                <a16:creationId xmlns:a16="http://schemas.microsoft.com/office/drawing/2014/main" id="{B2EED1FF-C166-1544-6D2C-005E4EAB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2592" y="2105046"/>
            <a:ext cx="302289" cy="302289"/>
          </a:xfrm>
          <a:prstGeom prst="rect">
            <a:avLst/>
          </a:prstGeom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A8906A53-C59E-9A78-DAC7-6DCA542E654A}"/>
              </a:ext>
            </a:extLst>
          </p:cNvPr>
          <p:cNvSpPr txBox="1"/>
          <p:nvPr/>
        </p:nvSpPr>
        <p:spPr>
          <a:xfrm>
            <a:off x="859872" y="443251"/>
            <a:ext cx="1569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Consumer Markets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07750029-5401-ADC8-B040-415AA047C04A}"/>
              </a:ext>
            </a:extLst>
          </p:cNvPr>
          <p:cNvSpPr txBox="1"/>
          <p:nvPr/>
        </p:nvSpPr>
        <p:spPr>
          <a:xfrm>
            <a:off x="8222933" y="5690249"/>
            <a:ext cx="1592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Producer Countries</a:t>
            </a:r>
          </a:p>
        </p:txBody>
      </p:sp>
    </p:spTree>
    <p:extLst>
      <p:ext uri="{BB962C8B-B14F-4D97-AF65-F5344CB8AC3E}">
        <p14:creationId xmlns:p14="http://schemas.microsoft.com/office/powerpoint/2010/main" val="394725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905C-C2B0-0628-F845-EF55620AC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C33B6-0344-3F8E-D64F-4E1B3C6C530E}"/>
              </a:ext>
            </a:extLst>
          </p:cNvPr>
          <p:cNvSpPr txBox="1"/>
          <p:nvPr/>
        </p:nvSpPr>
        <p:spPr>
          <a:xfrm>
            <a:off x="4205456" y="5954108"/>
            <a:ext cx="9044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User Support</a:t>
            </a:r>
          </a:p>
          <a:p>
            <a:pPr algn="ctr"/>
            <a:r>
              <a:rPr lang="en-US" sz="1050" dirty="0"/>
              <a:t>Concierge(s)</a:t>
            </a:r>
          </a:p>
        </p:txBody>
      </p:sp>
      <p:pic>
        <p:nvPicPr>
          <p:cNvPr id="1090" name="Graphic 1089" descr="User with solid fill">
            <a:extLst>
              <a:ext uri="{FF2B5EF4-FFF2-40B4-BE49-F238E27FC236}">
                <a16:creationId xmlns:a16="http://schemas.microsoft.com/office/drawing/2014/main" id="{5CB04926-9B06-337C-B7C6-E3B62D558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0021" y="6010713"/>
            <a:ext cx="302289" cy="302289"/>
          </a:xfrm>
          <a:prstGeom prst="rect">
            <a:avLst/>
          </a:prstGeom>
        </p:spPr>
      </p:pic>
      <p:sp>
        <p:nvSpPr>
          <p:cNvPr id="1096" name="TextBox 1095">
            <a:extLst>
              <a:ext uri="{FF2B5EF4-FFF2-40B4-BE49-F238E27FC236}">
                <a16:creationId xmlns:a16="http://schemas.microsoft.com/office/drawing/2014/main" id="{B1119F54-02DB-494D-3500-5FEA2440FE49}"/>
              </a:ext>
            </a:extLst>
          </p:cNvPr>
          <p:cNvSpPr txBox="1"/>
          <p:nvPr/>
        </p:nvSpPr>
        <p:spPr>
          <a:xfrm>
            <a:off x="5056876" y="188813"/>
            <a:ext cx="663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Adaptive, International Cooperation</a:t>
            </a:r>
          </a:p>
        </p:txBody>
      </p: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EA0F6CF9-F3E4-A7B2-C595-6242C5CF97FB}"/>
              </a:ext>
            </a:extLst>
          </p:cNvPr>
          <p:cNvGrpSpPr/>
          <p:nvPr/>
        </p:nvGrpSpPr>
        <p:grpSpPr>
          <a:xfrm>
            <a:off x="5818189" y="1039273"/>
            <a:ext cx="2358231" cy="4779455"/>
            <a:chOff x="6435574" y="1079785"/>
            <a:chExt cx="2358231" cy="4779455"/>
          </a:xfrm>
        </p:grpSpPr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59228A5B-2533-D85C-6382-F47DF4A12FA9}"/>
                </a:ext>
              </a:extLst>
            </p:cNvPr>
            <p:cNvSpPr/>
            <p:nvPr/>
          </p:nvSpPr>
          <p:spPr>
            <a:xfrm>
              <a:off x="6435574" y="1079785"/>
              <a:ext cx="2348069" cy="4779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8CDABF-0DDC-E29C-3C65-3F025FC3FB66}"/>
                </a:ext>
              </a:extLst>
            </p:cNvPr>
            <p:cNvSpPr/>
            <p:nvPr/>
          </p:nvSpPr>
          <p:spPr>
            <a:xfrm>
              <a:off x="7509067" y="3482337"/>
              <a:ext cx="387791" cy="1695040"/>
            </a:xfrm>
            <a:custGeom>
              <a:avLst/>
              <a:gdLst>
                <a:gd name="connsiteX0" fmla="*/ 150578 w 175831"/>
                <a:gd name="connsiteY0" fmla="*/ 744153 h 768560"/>
                <a:gd name="connsiteX1" fmla="*/ 149041 w 175831"/>
                <a:gd name="connsiteY1" fmla="*/ 738025 h 768560"/>
                <a:gd name="connsiteX2" fmla="*/ 147198 w 175831"/>
                <a:gd name="connsiteY2" fmla="*/ 738098 h 768560"/>
                <a:gd name="connsiteX3" fmla="*/ 144165 w 175831"/>
                <a:gd name="connsiteY3" fmla="*/ 736115 h 768560"/>
                <a:gd name="connsiteX4" fmla="*/ 138565 w 175831"/>
                <a:gd name="connsiteY4" fmla="*/ 734013 h 768560"/>
                <a:gd name="connsiteX5" fmla="*/ 130403 w 175831"/>
                <a:gd name="connsiteY5" fmla="*/ 731559 h 768560"/>
                <a:gd name="connsiteX6" fmla="*/ 126668 w 175831"/>
                <a:gd name="connsiteY6" fmla="*/ 730266 h 768560"/>
                <a:gd name="connsiteX7" fmla="*/ 126434 w 175831"/>
                <a:gd name="connsiteY7" fmla="*/ 731559 h 768560"/>
                <a:gd name="connsiteX8" fmla="*/ 127485 w 175831"/>
                <a:gd name="connsiteY8" fmla="*/ 732955 h 768560"/>
                <a:gd name="connsiteX9" fmla="*/ 126221 w 175831"/>
                <a:gd name="connsiteY9" fmla="*/ 733969 h 768560"/>
                <a:gd name="connsiteX10" fmla="*/ 124872 w 175831"/>
                <a:gd name="connsiteY10" fmla="*/ 733426 h 768560"/>
                <a:gd name="connsiteX11" fmla="*/ 119385 w 175831"/>
                <a:gd name="connsiteY11" fmla="*/ 731163 h 768560"/>
                <a:gd name="connsiteX12" fmla="*/ 116402 w 175831"/>
                <a:gd name="connsiteY12" fmla="*/ 729575 h 768560"/>
                <a:gd name="connsiteX13" fmla="*/ 115643 w 175831"/>
                <a:gd name="connsiteY13" fmla="*/ 730340 h 768560"/>
                <a:gd name="connsiteX14" fmla="*/ 116874 w 175831"/>
                <a:gd name="connsiteY14" fmla="*/ 731868 h 768560"/>
                <a:gd name="connsiteX15" fmla="*/ 123885 w 175831"/>
                <a:gd name="connsiteY15" fmla="*/ 735189 h 768560"/>
                <a:gd name="connsiteX16" fmla="*/ 124295 w 175831"/>
                <a:gd name="connsiteY16" fmla="*/ 736438 h 768560"/>
                <a:gd name="connsiteX17" fmla="*/ 122246 w 175831"/>
                <a:gd name="connsiteY17" fmla="*/ 736438 h 768560"/>
                <a:gd name="connsiteX18" fmla="*/ 121606 w 175831"/>
                <a:gd name="connsiteY18" fmla="*/ 736717 h 768560"/>
                <a:gd name="connsiteX19" fmla="*/ 121491 w 175831"/>
                <a:gd name="connsiteY19" fmla="*/ 738069 h 768560"/>
                <a:gd name="connsiteX20" fmla="*/ 120260 w 175831"/>
                <a:gd name="connsiteY20" fmla="*/ 738290 h 768560"/>
                <a:gd name="connsiteX21" fmla="*/ 119328 w 175831"/>
                <a:gd name="connsiteY21" fmla="*/ 736438 h 768560"/>
                <a:gd name="connsiteX22" fmla="*/ 115997 w 175831"/>
                <a:gd name="connsiteY22" fmla="*/ 734381 h 768560"/>
                <a:gd name="connsiteX23" fmla="*/ 114946 w 175831"/>
                <a:gd name="connsiteY23" fmla="*/ 735262 h 768560"/>
                <a:gd name="connsiteX24" fmla="*/ 115234 w 175831"/>
                <a:gd name="connsiteY24" fmla="*/ 737349 h 768560"/>
                <a:gd name="connsiteX25" fmla="*/ 113309 w 175831"/>
                <a:gd name="connsiteY25" fmla="*/ 737702 h 768560"/>
                <a:gd name="connsiteX26" fmla="*/ 107935 w 175831"/>
                <a:gd name="connsiteY26" fmla="*/ 738128 h 768560"/>
                <a:gd name="connsiteX27" fmla="*/ 106763 w 175831"/>
                <a:gd name="connsiteY27" fmla="*/ 738833 h 768560"/>
                <a:gd name="connsiteX28" fmla="*/ 107935 w 175831"/>
                <a:gd name="connsiteY28" fmla="*/ 739979 h 768560"/>
                <a:gd name="connsiteX29" fmla="*/ 107465 w 175831"/>
                <a:gd name="connsiteY29" fmla="*/ 740861 h 768560"/>
                <a:gd name="connsiteX30" fmla="*/ 104833 w 175831"/>
                <a:gd name="connsiteY30" fmla="*/ 740332 h 768560"/>
                <a:gd name="connsiteX31" fmla="*/ 101736 w 175831"/>
                <a:gd name="connsiteY31" fmla="*/ 741155 h 768560"/>
                <a:gd name="connsiteX32" fmla="*/ 102265 w 175831"/>
                <a:gd name="connsiteY32" fmla="*/ 742977 h 768560"/>
                <a:gd name="connsiteX33" fmla="*/ 105827 w 175831"/>
                <a:gd name="connsiteY33" fmla="*/ 743609 h 768560"/>
                <a:gd name="connsiteX34" fmla="*/ 108690 w 175831"/>
                <a:gd name="connsiteY34" fmla="*/ 743491 h 768560"/>
                <a:gd name="connsiteX35" fmla="*/ 109565 w 175831"/>
                <a:gd name="connsiteY35" fmla="*/ 741993 h 768560"/>
                <a:gd name="connsiteX36" fmla="*/ 110444 w 175831"/>
                <a:gd name="connsiteY36" fmla="*/ 741346 h 768560"/>
                <a:gd name="connsiteX37" fmla="*/ 112373 w 175831"/>
                <a:gd name="connsiteY37" fmla="*/ 742213 h 768560"/>
                <a:gd name="connsiteX38" fmla="*/ 115471 w 175831"/>
                <a:gd name="connsiteY38" fmla="*/ 744255 h 768560"/>
                <a:gd name="connsiteX39" fmla="*/ 117047 w 175831"/>
                <a:gd name="connsiteY39" fmla="*/ 743565 h 768560"/>
                <a:gd name="connsiteX40" fmla="*/ 117982 w 175831"/>
                <a:gd name="connsiteY40" fmla="*/ 744726 h 768560"/>
                <a:gd name="connsiteX41" fmla="*/ 117982 w 175831"/>
                <a:gd name="connsiteY41" fmla="*/ 746563 h 768560"/>
                <a:gd name="connsiteX42" fmla="*/ 119998 w 175831"/>
                <a:gd name="connsiteY42" fmla="*/ 747768 h 768560"/>
                <a:gd name="connsiteX43" fmla="*/ 117659 w 175831"/>
                <a:gd name="connsiteY43" fmla="*/ 748943 h 768560"/>
                <a:gd name="connsiteX44" fmla="*/ 116258 w 175831"/>
                <a:gd name="connsiteY44" fmla="*/ 751838 h 768560"/>
                <a:gd name="connsiteX45" fmla="*/ 118072 w 175831"/>
                <a:gd name="connsiteY45" fmla="*/ 753925 h 768560"/>
                <a:gd name="connsiteX46" fmla="*/ 120141 w 175831"/>
                <a:gd name="connsiteY46" fmla="*/ 753851 h 768560"/>
                <a:gd name="connsiteX47" fmla="*/ 122041 w 175831"/>
                <a:gd name="connsiteY47" fmla="*/ 754630 h 768560"/>
                <a:gd name="connsiteX48" fmla="*/ 124730 w 175831"/>
                <a:gd name="connsiteY48" fmla="*/ 757334 h 768560"/>
                <a:gd name="connsiteX49" fmla="*/ 126630 w 175831"/>
                <a:gd name="connsiteY49" fmla="*/ 757334 h 768560"/>
                <a:gd name="connsiteX50" fmla="*/ 127007 w 175831"/>
                <a:gd name="connsiteY50" fmla="*/ 756261 h 768560"/>
                <a:gd name="connsiteX51" fmla="*/ 125082 w 175831"/>
                <a:gd name="connsiteY51" fmla="*/ 754821 h 768560"/>
                <a:gd name="connsiteX52" fmla="*/ 121923 w 175831"/>
                <a:gd name="connsiteY52" fmla="*/ 752955 h 768560"/>
                <a:gd name="connsiteX53" fmla="*/ 121491 w 175831"/>
                <a:gd name="connsiteY53" fmla="*/ 751279 h 768560"/>
                <a:gd name="connsiteX54" fmla="*/ 122308 w 175831"/>
                <a:gd name="connsiteY54" fmla="*/ 751103 h 768560"/>
                <a:gd name="connsiteX55" fmla="*/ 124643 w 175831"/>
                <a:gd name="connsiteY55" fmla="*/ 752161 h 768560"/>
                <a:gd name="connsiteX56" fmla="*/ 126514 w 175831"/>
                <a:gd name="connsiteY56" fmla="*/ 750810 h 768560"/>
                <a:gd name="connsiteX57" fmla="*/ 126978 w 175831"/>
                <a:gd name="connsiteY57" fmla="*/ 749413 h 768560"/>
                <a:gd name="connsiteX58" fmla="*/ 124819 w 175831"/>
                <a:gd name="connsiteY58" fmla="*/ 748943 h 768560"/>
                <a:gd name="connsiteX59" fmla="*/ 123056 w 175831"/>
                <a:gd name="connsiteY59" fmla="*/ 747753 h 768560"/>
                <a:gd name="connsiteX60" fmla="*/ 129936 w 175831"/>
                <a:gd name="connsiteY60" fmla="*/ 745078 h 768560"/>
                <a:gd name="connsiteX61" fmla="*/ 132735 w 175831"/>
                <a:gd name="connsiteY61" fmla="*/ 743682 h 768560"/>
                <a:gd name="connsiteX62" fmla="*/ 145564 w 175831"/>
                <a:gd name="connsiteY62" fmla="*/ 746959 h 768560"/>
                <a:gd name="connsiteX63" fmla="*/ 147198 w 175831"/>
                <a:gd name="connsiteY63" fmla="*/ 745887 h 768560"/>
                <a:gd name="connsiteX64" fmla="*/ 146848 w 175831"/>
                <a:gd name="connsiteY64" fmla="*/ 744138 h 768560"/>
                <a:gd name="connsiteX65" fmla="*/ 150578 w 175831"/>
                <a:gd name="connsiteY65" fmla="*/ 744138 h 768560"/>
                <a:gd name="connsiteX66" fmla="*/ 150578 w 175831"/>
                <a:gd name="connsiteY66" fmla="*/ 744153 h 768560"/>
                <a:gd name="connsiteX67" fmla="*/ 148598 w 175831"/>
                <a:gd name="connsiteY67" fmla="*/ 736276 h 768560"/>
                <a:gd name="connsiteX68" fmla="*/ 144920 w 175831"/>
                <a:gd name="connsiteY68" fmla="*/ 735380 h 768560"/>
                <a:gd name="connsiteX69" fmla="*/ 137206 w 175831"/>
                <a:gd name="connsiteY69" fmla="*/ 730222 h 768560"/>
                <a:gd name="connsiteX70" fmla="*/ 131714 w 175831"/>
                <a:gd name="connsiteY70" fmla="*/ 728238 h 768560"/>
                <a:gd name="connsiteX71" fmla="*/ 129026 w 175831"/>
                <a:gd name="connsiteY71" fmla="*/ 728532 h 768560"/>
                <a:gd name="connsiteX72" fmla="*/ 125522 w 175831"/>
                <a:gd name="connsiteY72" fmla="*/ 726372 h 768560"/>
                <a:gd name="connsiteX73" fmla="*/ 122596 w 175831"/>
                <a:gd name="connsiteY73" fmla="*/ 723448 h 768560"/>
                <a:gd name="connsiteX74" fmla="*/ 122121 w 175831"/>
                <a:gd name="connsiteY74" fmla="*/ 721993 h 768560"/>
                <a:gd name="connsiteX75" fmla="*/ 122121 w 175831"/>
                <a:gd name="connsiteY75" fmla="*/ 720597 h 768560"/>
                <a:gd name="connsiteX76" fmla="*/ 127137 w 175831"/>
                <a:gd name="connsiteY76" fmla="*/ 718143 h 768560"/>
                <a:gd name="connsiteX77" fmla="*/ 127716 w 175831"/>
                <a:gd name="connsiteY77" fmla="*/ 716512 h 768560"/>
                <a:gd name="connsiteX78" fmla="*/ 130869 w 175831"/>
                <a:gd name="connsiteY78" fmla="*/ 715586 h 768560"/>
                <a:gd name="connsiteX79" fmla="*/ 133085 w 175831"/>
                <a:gd name="connsiteY79" fmla="*/ 711854 h 768560"/>
                <a:gd name="connsiteX80" fmla="*/ 132154 w 175831"/>
                <a:gd name="connsiteY80" fmla="*/ 709165 h 768560"/>
                <a:gd name="connsiteX81" fmla="*/ 128656 w 175831"/>
                <a:gd name="connsiteY81" fmla="*/ 709047 h 768560"/>
                <a:gd name="connsiteX82" fmla="*/ 123985 w 175831"/>
                <a:gd name="connsiteY82" fmla="*/ 711619 h 768560"/>
                <a:gd name="connsiteX83" fmla="*/ 121653 w 175831"/>
                <a:gd name="connsiteY83" fmla="*/ 714293 h 768560"/>
                <a:gd name="connsiteX84" fmla="*/ 119321 w 175831"/>
                <a:gd name="connsiteY84" fmla="*/ 714411 h 768560"/>
                <a:gd name="connsiteX85" fmla="*/ 116172 w 175831"/>
                <a:gd name="connsiteY85" fmla="*/ 710443 h 768560"/>
                <a:gd name="connsiteX86" fmla="*/ 115935 w 175831"/>
                <a:gd name="connsiteY86" fmla="*/ 706711 h 768560"/>
                <a:gd name="connsiteX87" fmla="*/ 115006 w 175831"/>
                <a:gd name="connsiteY87" fmla="*/ 704727 h 768560"/>
                <a:gd name="connsiteX88" fmla="*/ 117688 w 175831"/>
                <a:gd name="connsiteY88" fmla="*/ 702052 h 768560"/>
                <a:gd name="connsiteX89" fmla="*/ 118155 w 175831"/>
                <a:gd name="connsiteY89" fmla="*/ 699716 h 768560"/>
                <a:gd name="connsiteX90" fmla="*/ 115707 w 175831"/>
                <a:gd name="connsiteY90" fmla="*/ 700069 h 768560"/>
                <a:gd name="connsiteX91" fmla="*/ 113721 w 175831"/>
                <a:gd name="connsiteY91" fmla="*/ 698555 h 768560"/>
                <a:gd name="connsiteX92" fmla="*/ 115707 w 175831"/>
                <a:gd name="connsiteY92" fmla="*/ 695748 h 768560"/>
                <a:gd name="connsiteX93" fmla="*/ 117687 w 175831"/>
                <a:gd name="connsiteY93" fmla="*/ 696336 h 768560"/>
                <a:gd name="connsiteX94" fmla="*/ 120953 w 175831"/>
                <a:gd name="connsiteY94" fmla="*/ 698203 h 768560"/>
                <a:gd name="connsiteX95" fmla="*/ 121770 w 175831"/>
                <a:gd name="connsiteY95" fmla="*/ 696807 h 768560"/>
                <a:gd name="connsiteX96" fmla="*/ 124570 w 175831"/>
                <a:gd name="connsiteY96" fmla="*/ 694117 h 768560"/>
                <a:gd name="connsiteX97" fmla="*/ 125034 w 175831"/>
                <a:gd name="connsiteY97" fmla="*/ 692016 h 768560"/>
                <a:gd name="connsiteX98" fmla="*/ 124332 w 175831"/>
                <a:gd name="connsiteY98" fmla="*/ 689459 h 768560"/>
                <a:gd name="connsiteX99" fmla="*/ 125620 w 175831"/>
                <a:gd name="connsiteY99" fmla="*/ 687005 h 768560"/>
                <a:gd name="connsiteX100" fmla="*/ 127952 w 175831"/>
                <a:gd name="connsiteY100" fmla="*/ 687593 h 768560"/>
                <a:gd name="connsiteX101" fmla="*/ 130403 w 175831"/>
                <a:gd name="connsiteY101" fmla="*/ 689915 h 768560"/>
                <a:gd name="connsiteX102" fmla="*/ 131799 w 175831"/>
                <a:gd name="connsiteY102" fmla="*/ 688754 h 768560"/>
                <a:gd name="connsiteX103" fmla="*/ 136186 w 175831"/>
                <a:gd name="connsiteY103" fmla="*/ 686917 h 768560"/>
                <a:gd name="connsiteX104" fmla="*/ 140810 w 175831"/>
                <a:gd name="connsiteY104" fmla="*/ 705315 h 768560"/>
                <a:gd name="connsiteX105" fmla="*/ 140547 w 175831"/>
                <a:gd name="connsiteY105" fmla="*/ 705903 h 768560"/>
                <a:gd name="connsiteX106" fmla="*/ 141001 w 175831"/>
                <a:gd name="connsiteY106" fmla="*/ 706079 h 768560"/>
                <a:gd name="connsiteX107" fmla="*/ 148598 w 175831"/>
                <a:gd name="connsiteY107" fmla="*/ 736276 h 768560"/>
                <a:gd name="connsiteX108" fmla="*/ 148598 w 175831"/>
                <a:gd name="connsiteY108" fmla="*/ 736276 h 768560"/>
                <a:gd name="connsiteX109" fmla="*/ 135855 w 175831"/>
                <a:gd name="connsiteY109" fmla="*/ 681539 h 768560"/>
                <a:gd name="connsiteX110" fmla="*/ 131404 w 175831"/>
                <a:gd name="connsiteY110" fmla="*/ 677512 h 768560"/>
                <a:gd name="connsiteX111" fmla="*/ 127899 w 175831"/>
                <a:gd name="connsiteY111" fmla="*/ 676983 h 768560"/>
                <a:gd name="connsiteX112" fmla="*/ 126788 w 175831"/>
                <a:gd name="connsiteY112" fmla="*/ 675631 h 768560"/>
                <a:gd name="connsiteX113" fmla="*/ 105863 w 175831"/>
                <a:gd name="connsiteY113" fmla="*/ 675631 h 768560"/>
                <a:gd name="connsiteX114" fmla="*/ 94200 w 175831"/>
                <a:gd name="connsiteY114" fmla="*/ 677615 h 768560"/>
                <a:gd name="connsiteX115" fmla="*/ 91518 w 175831"/>
                <a:gd name="connsiteY115" fmla="*/ 676102 h 768560"/>
                <a:gd name="connsiteX116" fmla="*/ 83702 w 175831"/>
                <a:gd name="connsiteY116" fmla="*/ 675514 h 768560"/>
                <a:gd name="connsiteX117" fmla="*/ 81137 w 175831"/>
                <a:gd name="connsiteY117" fmla="*/ 668740 h 768560"/>
                <a:gd name="connsiteX118" fmla="*/ 79500 w 175831"/>
                <a:gd name="connsiteY118" fmla="*/ 663038 h 768560"/>
                <a:gd name="connsiteX119" fmla="*/ 76002 w 175831"/>
                <a:gd name="connsiteY119" fmla="*/ 659879 h 768560"/>
                <a:gd name="connsiteX120" fmla="*/ 74955 w 175831"/>
                <a:gd name="connsiteY120" fmla="*/ 650547 h 768560"/>
                <a:gd name="connsiteX121" fmla="*/ 74955 w 175831"/>
                <a:gd name="connsiteY121" fmla="*/ 646242 h 768560"/>
                <a:gd name="connsiteX122" fmla="*/ 71569 w 175831"/>
                <a:gd name="connsiteY122" fmla="*/ 646360 h 768560"/>
                <a:gd name="connsiteX123" fmla="*/ 66423 w 175831"/>
                <a:gd name="connsiteY123" fmla="*/ 648887 h 768560"/>
                <a:gd name="connsiteX124" fmla="*/ 63621 w 175831"/>
                <a:gd name="connsiteY124" fmla="*/ 652046 h 768560"/>
                <a:gd name="connsiteX125" fmla="*/ 60288 w 175831"/>
                <a:gd name="connsiteY125" fmla="*/ 651988 h 768560"/>
                <a:gd name="connsiteX126" fmla="*/ 53159 w 175831"/>
                <a:gd name="connsiteY126" fmla="*/ 637763 h 768560"/>
                <a:gd name="connsiteX127" fmla="*/ 52206 w 175831"/>
                <a:gd name="connsiteY127" fmla="*/ 632591 h 768560"/>
                <a:gd name="connsiteX128" fmla="*/ 54307 w 175831"/>
                <a:gd name="connsiteY128" fmla="*/ 618117 h 768560"/>
                <a:gd name="connsiteX129" fmla="*/ 57690 w 175831"/>
                <a:gd name="connsiteY129" fmla="*/ 613223 h 768560"/>
                <a:gd name="connsiteX130" fmla="*/ 63288 w 175831"/>
                <a:gd name="connsiteY130" fmla="*/ 607389 h 768560"/>
                <a:gd name="connsiteX131" fmla="*/ 64918 w 175831"/>
                <a:gd name="connsiteY131" fmla="*/ 599116 h 768560"/>
                <a:gd name="connsiteX132" fmla="*/ 63288 w 175831"/>
                <a:gd name="connsiteY132" fmla="*/ 590579 h 768560"/>
                <a:gd name="connsiteX133" fmla="*/ 61187 w 175831"/>
                <a:gd name="connsiteY133" fmla="*/ 584289 h 768560"/>
                <a:gd name="connsiteX134" fmla="*/ 62471 w 175831"/>
                <a:gd name="connsiteY134" fmla="*/ 576942 h 768560"/>
                <a:gd name="connsiteX135" fmla="*/ 65740 w 175831"/>
                <a:gd name="connsiteY135" fmla="*/ 573210 h 768560"/>
                <a:gd name="connsiteX136" fmla="*/ 62508 w 175831"/>
                <a:gd name="connsiteY136" fmla="*/ 565524 h 768560"/>
                <a:gd name="connsiteX137" fmla="*/ 63037 w 175831"/>
                <a:gd name="connsiteY137" fmla="*/ 561777 h 768560"/>
                <a:gd name="connsiteX138" fmla="*/ 65955 w 175831"/>
                <a:gd name="connsiteY138" fmla="*/ 558809 h 768560"/>
                <a:gd name="connsiteX139" fmla="*/ 64088 w 175831"/>
                <a:gd name="connsiteY139" fmla="*/ 551888 h 768560"/>
                <a:gd name="connsiteX140" fmla="*/ 62861 w 175831"/>
                <a:gd name="connsiteY140" fmla="*/ 542953 h 768560"/>
                <a:gd name="connsiteX141" fmla="*/ 60756 w 175831"/>
                <a:gd name="connsiteY141" fmla="*/ 538677 h 768560"/>
                <a:gd name="connsiteX142" fmla="*/ 61045 w 175831"/>
                <a:gd name="connsiteY142" fmla="*/ 535518 h 768560"/>
                <a:gd name="connsiteX143" fmla="*/ 65197 w 175831"/>
                <a:gd name="connsiteY143" fmla="*/ 531873 h 768560"/>
                <a:gd name="connsiteX144" fmla="*/ 65078 w 175831"/>
                <a:gd name="connsiteY144" fmla="*/ 528185 h 768560"/>
                <a:gd name="connsiteX145" fmla="*/ 61750 w 175831"/>
                <a:gd name="connsiteY145" fmla="*/ 522219 h 768560"/>
                <a:gd name="connsiteX146" fmla="*/ 56373 w 175831"/>
                <a:gd name="connsiteY146" fmla="*/ 518472 h 768560"/>
                <a:gd name="connsiteX147" fmla="*/ 52983 w 175831"/>
                <a:gd name="connsiteY147" fmla="*/ 518472 h 768560"/>
                <a:gd name="connsiteX148" fmla="*/ 51932 w 175831"/>
                <a:gd name="connsiteY148" fmla="*/ 519412 h 768560"/>
                <a:gd name="connsiteX149" fmla="*/ 49943 w 175831"/>
                <a:gd name="connsiteY149" fmla="*/ 517473 h 768560"/>
                <a:gd name="connsiteX150" fmla="*/ 51112 w 175831"/>
                <a:gd name="connsiteY150" fmla="*/ 514739 h 768560"/>
                <a:gd name="connsiteX151" fmla="*/ 58417 w 175831"/>
                <a:gd name="connsiteY151" fmla="*/ 514784 h 768560"/>
                <a:gd name="connsiteX152" fmla="*/ 61984 w 175831"/>
                <a:gd name="connsiteY152" fmla="*/ 510625 h 768560"/>
                <a:gd name="connsiteX153" fmla="*/ 61750 w 175831"/>
                <a:gd name="connsiteY153" fmla="*/ 506702 h 768560"/>
                <a:gd name="connsiteX154" fmla="*/ 59587 w 175831"/>
                <a:gd name="connsiteY154" fmla="*/ 505820 h 768560"/>
                <a:gd name="connsiteX155" fmla="*/ 57133 w 175831"/>
                <a:gd name="connsiteY155" fmla="*/ 507525 h 768560"/>
                <a:gd name="connsiteX156" fmla="*/ 54092 w 175831"/>
                <a:gd name="connsiteY156" fmla="*/ 506951 h 768560"/>
                <a:gd name="connsiteX157" fmla="*/ 52560 w 175831"/>
                <a:gd name="connsiteY157" fmla="*/ 499487 h 768560"/>
                <a:gd name="connsiteX158" fmla="*/ 49527 w 175831"/>
                <a:gd name="connsiteY158" fmla="*/ 492947 h 768560"/>
                <a:gd name="connsiteX159" fmla="*/ 49296 w 175831"/>
                <a:gd name="connsiteY159" fmla="*/ 488289 h 768560"/>
                <a:gd name="connsiteX160" fmla="*/ 49646 w 175831"/>
                <a:gd name="connsiteY160" fmla="*/ 482793 h 768560"/>
                <a:gd name="connsiteX161" fmla="*/ 44510 w 175831"/>
                <a:gd name="connsiteY161" fmla="*/ 481045 h 768560"/>
                <a:gd name="connsiteX162" fmla="*/ 42995 w 175831"/>
                <a:gd name="connsiteY162" fmla="*/ 476269 h 768560"/>
                <a:gd name="connsiteX163" fmla="*/ 42294 w 175831"/>
                <a:gd name="connsiteY163" fmla="*/ 463896 h 768560"/>
                <a:gd name="connsiteX164" fmla="*/ 45796 w 175831"/>
                <a:gd name="connsiteY164" fmla="*/ 461574 h 768560"/>
                <a:gd name="connsiteX165" fmla="*/ 46847 w 175831"/>
                <a:gd name="connsiteY165" fmla="*/ 457386 h 768560"/>
                <a:gd name="connsiteX166" fmla="*/ 45093 w 175831"/>
                <a:gd name="connsiteY166" fmla="*/ 454109 h 768560"/>
                <a:gd name="connsiteX167" fmla="*/ 42061 w 175831"/>
                <a:gd name="connsiteY167" fmla="*/ 452581 h 768560"/>
                <a:gd name="connsiteX168" fmla="*/ 40665 w 175831"/>
                <a:gd name="connsiteY168" fmla="*/ 445013 h 768560"/>
                <a:gd name="connsiteX169" fmla="*/ 40078 w 175831"/>
                <a:gd name="connsiteY169" fmla="*/ 434389 h 768560"/>
                <a:gd name="connsiteX170" fmla="*/ 41129 w 175831"/>
                <a:gd name="connsiteY170" fmla="*/ 422266 h 768560"/>
                <a:gd name="connsiteX171" fmla="*/ 38096 w 175831"/>
                <a:gd name="connsiteY171" fmla="*/ 417255 h 768560"/>
                <a:gd name="connsiteX172" fmla="*/ 37398 w 175831"/>
                <a:gd name="connsiteY172" fmla="*/ 411642 h 768560"/>
                <a:gd name="connsiteX173" fmla="*/ 43346 w 175831"/>
                <a:gd name="connsiteY173" fmla="*/ 403707 h 768560"/>
                <a:gd name="connsiteX174" fmla="*/ 44278 w 175831"/>
                <a:gd name="connsiteY174" fmla="*/ 394846 h 768560"/>
                <a:gd name="connsiteX175" fmla="*/ 48595 w 175831"/>
                <a:gd name="connsiteY175" fmla="*/ 392744 h 768560"/>
                <a:gd name="connsiteX176" fmla="*/ 50927 w 175831"/>
                <a:gd name="connsiteY176" fmla="*/ 389953 h 768560"/>
                <a:gd name="connsiteX177" fmla="*/ 41246 w 175831"/>
                <a:gd name="connsiteY177" fmla="*/ 370938 h 768560"/>
                <a:gd name="connsiteX178" fmla="*/ 42412 w 175831"/>
                <a:gd name="connsiteY178" fmla="*/ 364634 h 768560"/>
                <a:gd name="connsiteX179" fmla="*/ 42412 w 175831"/>
                <a:gd name="connsiteY179" fmla="*/ 359975 h 768560"/>
                <a:gd name="connsiteX180" fmla="*/ 42293 w 175831"/>
                <a:gd name="connsiteY180" fmla="*/ 348778 h 768560"/>
                <a:gd name="connsiteX181" fmla="*/ 45675 w 175831"/>
                <a:gd name="connsiteY181" fmla="*/ 342004 h 768560"/>
                <a:gd name="connsiteX182" fmla="*/ 49527 w 175831"/>
                <a:gd name="connsiteY182" fmla="*/ 338036 h 768560"/>
                <a:gd name="connsiteX183" fmla="*/ 48710 w 175831"/>
                <a:gd name="connsiteY183" fmla="*/ 332202 h 768560"/>
                <a:gd name="connsiteX184" fmla="*/ 45446 w 175831"/>
                <a:gd name="connsiteY184" fmla="*/ 326721 h 768560"/>
                <a:gd name="connsiteX185" fmla="*/ 43229 w 175831"/>
                <a:gd name="connsiteY185" fmla="*/ 324855 h 768560"/>
                <a:gd name="connsiteX186" fmla="*/ 46960 w 175831"/>
                <a:gd name="connsiteY186" fmla="*/ 319374 h 768560"/>
                <a:gd name="connsiteX187" fmla="*/ 46025 w 175831"/>
                <a:gd name="connsiteY187" fmla="*/ 312967 h 768560"/>
                <a:gd name="connsiteX188" fmla="*/ 48708 w 175831"/>
                <a:gd name="connsiteY188" fmla="*/ 306428 h 768560"/>
                <a:gd name="connsiteX189" fmla="*/ 51857 w 175831"/>
                <a:gd name="connsiteY189" fmla="*/ 305385 h 768560"/>
                <a:gd name="connsiteX190" fmla="*/ 52674 w 175831"/>
                <a:gd name="connsiteY190" fmla="*/ 297685 h 768560"/>
                <a:gd name="connsiteX191" fmla="*/ 51278 w 175831"/>
                <a:gd name="connsiteY191" fmla="*/ 285194 h 768560"/>
                <a:gd name="connsiteX192" fmla="*/ 48943 w 175831"/>
                <a:gd name="connsiteY192" fmla="*/ 282975 h 768560"/>
                <a:gd name="connsiteX193" fmla="*/ 46960 w 175831"/>
                <a:gd name="connsiteY193" fmla="*/ 273527 h 768560"/>
                <a:gd name="connsiteX194" fmla="*/ 44394 w 175831"/>
                <a:gd name="connsiteY194" fmla="*/ 268633 h 768560"/>
                <a:gd name="connsiteX195" fmla="*/ 40662 w 175831"/>
                <a:gd name="connsiteY195" fmla="*/ 262682 h 768560"/>
                <a:gd name="connsiteX196" fmla="*/ 40075 w 175831"/>
                <a:gd name="connsiteY196" fmla="*/ 259655 h 768560"/>
                <a:gd name="connsiteX197" fmla="*/ 37160 w 175831"/>
                <a:gd name="connsiteY197" fmla="*/ 255687 h 768560"/>
                <a:gd name="connsiteX198" fmla="*/ 35527 w 175831"/>
                <a:gd name="connsiteY198" fmla="*/ 247752 h 768560"/>
                <a:gd name="connsiteX199" fmla="*/ 36344 w 175831"/>
                <a:gd name="connsiteY199" fmla="*/ 241566 h 768560"/>
                <a:gd name="connsiteX200" fmla="*/ 40892 w 175831"/>
                <a:gd name="connsiteY200" fmla="*/ 239479 h 768560"/>
                <a:gd name="connsiteX201" fmla="*/ 41011 w 175831"/>
                <a:gd name="connsiteY201" fmla="*/ 231426 h 768560"/>
                <a:gd name="connsiteX202" fmla="*/ 43577 w 175831"/>
                <a:gd name="connsiteY202" fmla="*/ 228164 h 768560"/>
                <a:gd name="connsiteX203" fmla="*/ 43808 w 175831"/>
                <a:gd name="connsiteY203" fmla="*/ 221037 h 768560"/>
                <a:gd name="connsiteX204" fmla="*/ 40892 w 175831"/>
                <a:gd name="connsiteY204" fmla="*/ 215674 h 768560"/>
                <a:gd name="connsiteX205" fmla="*/ 40425 w 175831"/>
                <a:gd name="connsiteY205" fmla="*/ 205534 h 768560"/>
                <a:gd name="connsiteX206" fmla="*/ 42642 w 175831"/>
                <a:gd name="connsiteY206" fmla="*/ 203316 h 768560"/>
                <a:gd name="connsiteX207" fmla="*/ 43808 w 175831"/>
                <a:gd name="connsiteY207" fmla="*/ 191295 h 768560"/>
                <a:gd name="connsiteX208" fmla="*/ 46845 w 175831"/>
                <a:gd name="connsiteY208" fmla="*/ 187210 h 768560"/>
                <a:gd name="connsiteX209" fmla="*/ 51159 w 175831"/>
                <a:gd name="connsiteY209" fmla="*/ 176365 h 768560"/>
                <a:gd name="connsiteX210" fmla="*/ 55359 w 175831"/>
                <a:gd name="connsiteY210" fmla="*/ 172045 h 768560"/>
                <a:gd name="connsiteX211" fmla="*/ 58508 w 175831"/>
                <a:gd name="connsiteY211" fmla="*/ 170414 h 768560"/>
                <a:gd name="connsiteX212" fmla="*/ 60955 w 175831"/>
                <a:gd name="connsiteY212" fmla="*/ 167504 h 768560"/>
                <a:gd name="connsiteX213" fmla="*/ 59440 w 175831"/>
                <a:gd name="connsiteY213" fmla="*/ 165874 h 768560"/>
                <a:gd name="connsiteX214" fmla="*/ 59209 w 175831"/>
                <a:gd name="connsiteY214" fmla="*/ 161318 h 768560"/>
                <a:gd name="connsiteX215" fmla="*/ 58039 w 175831"/>
                <a:gd name="connsiteY215" fmla="*/ 158982 h 768560"/>
                <a:gd name="connsiteX216" fmla="*/ 56057 w 175831"/>
                <a:gd name="connsiteY216" fmla="*/ 157351 h 768560"/>
                <a:gd name="connsiteX217" fmla="*/ 56755 w 175831"/>
                <a:gd name="connsiteY217" fmla="*/ 154206 h 768560"/>
                <a:gd name="connsiteX218" fmla="*/ 59678 w 175831"/>
                <a:gd name="connsiteY218" fmla="*/ 151987 h 768560"/>
                <a:gd name="connsiteX219" fmla="*/ 59678 w 175831"/>
                <a:gd name="connsiteY219" fmla="*/ 147902 h 768560"/>
                <a:gd name="connsiteX220" fmla="*/ 56176 w 175831"/>
                <a:gd name="connsiteY220" fmla="*/ 143479 h 768560"/>
                <a:gd name="connsiteX221" fmla="*/ 55242 w 175831"/>
                <a:gd name="connsiteY221" fmla="*/ 137998 h 768560"/>
                <a:gd name="connsiteX222" fmla="*/ 57228 w 175831"/>
                <a:gd name="connsiteY222" fmla="*/ 134486 h 768560"/>
                <a:gd name="connsiteX223" fmla="*/ 56408 w 175831"/>
                <a:gd name="connsiteY223" fmla="*/ 131576 h 768560"/>
                <a:gd name="connsiteX224" fmla="*/ 53026 w 175831"/>
                <a:gd name="connsiteY224" fmla="*/ 128770 h 768560"/>
                <a:gd name="connsiteX225" fmla="*/ 54310 w 175831"/>
                <a:gd name="connsiteY225" fmla="*/ 124581 h 768560"/>
                <a:gd name="connsiteX226" fmla="*/ 73673 w 175831"/>
                <a:gd name="connsiteY226" fmla="*/ 114310 h 768560"/>
                <a:gd name="connsiteX227" fmla="*/ 77873 w 175831"/>
                <a:gd name="connsiteY227" fmla="*/ 96000 h 768560"/>
                <a:gd name="connsiteX228" fmla="*/ 75735 w 175831"/>
                <a:gd name="connsiteY228" fmla="*/ 91607 h 768560"/>
                <a:gd name="connsiteX229" fmla="*/ 73162 w 175831"/>
                <a:gd name="connsiteY229" fmla="*/ 92077 h 768560"/>
                <a:gd name="connsiteX230" fmla="*/ 71995 w 175831"/>
                <a:gd name="connsiteY230" fmla="*/ 94178 h 768560"/>
                <a:gd name="connsiteX231" fmla="*/ 67554 w 175831"/>
                <a:gd name="connsiteY231" fmla="*/ 94178 h 768560"/>
                <a:gd name="connsiteX232" fmla="*/ 55640 w 175831"/>
                <a:gd name="connsiteY232" fmla="*/ 62159 h 768560"/>
                <a:gd name="connsiteX233" fmla="*/ 47697 w 175831"/>
                <a:gd name="connsiteY233" fmla="*/ 54694 h 768560"/>
                <a:gd name="connsiteX234" fmla="*/ 45358 w 175831"/>
                <a:gd name="connsiteY234" fmla="*/ 51417 h 768560"/>
                <a:gd name="connsiteX235" fmla="*/ 49331 w 175831"/>
                <a:gd name="connsiteY235" fmla="*/ 42776 h 768560"/>
                <a:gd name="connsiteX236" fmla="*/ 48162 w 175831"/>
                <a:gd name="connsiteY236" fmla="*/ 39499 h 768560"/>
                <a:gd name="connsiteX237" fmla="*/ 50032 w 175831"/>
                <a:gd name="connsiteY237" fmla="*/ 34826 h 768560"/>
                <a:gd name="connsiteX238" fmla="*/ 49409 w 175831"/>
                <a:gd name="connsiteY238" fmla="*/ 32314 h 768560"/>
                <a:gd name="connsiteX239" fmla="*/ 42058 w 175831"/>
                <a:gd name="connsiteY239" fmla="*/ 26363 h 768560"/>
                <a:gd name="connsiteX240" fmla="*/ 39492 w 175831"/>
                <a:gd name="connsiteY240" fmla="*/ 22747 h 768560"/>
                <a:gd name="connsiteX241" fmla="*/ 38675 w 175831"/>
                <a:gd name="connsiteY241" fmla="*/ 17252 h 768560"/>
                <a:gd name="connsiteX242" fmla="*/ 38092 w 175831"/>
                <a:gd name="connsiteY242" fmla="*/ 15518 h 768560"/>
                <a:gd name="connsiteX243" fmla="*/ 38794 w 175831"/>
                <a:gd name="connsiteY243" fmla="*/ 12358 h 768560"/>
                <a:gd name="connsiteX244" fmla="*/ 38325 w 175831"/>
                <a:gd name="connsiteY244" fmla="*/ 9331 h 768560"/>
                <a:gd name="connsiteX245" fmla="*/ 36576 w 175831"/>
                <a:gd name="connsiteY245" fmla="*/ 7700 h 768560"/>
                <a:gd name="connsiteX246" fmla="*/ 33313 w 175831"/>
                <a:gd name="connsiteY246" fmla="*/ 4776 h 768560"/>
                <a:gd name="connsiteX247" fmla="*/ 32963 w 175831"/>
                <a:gd name="connsiteY247" fmla="*/ 691 h 768560"/>
                <a:gd name="connsiteX248" fmla="*/ 29926 w 175831"/>
                <a:gd name="connsiteY248" fmla="*/ 0 h 768560"/>
                <a:gd name="connsiteX249" fmla="*/ 28292 w 175831"/>
                <a:gd name="connsiteY249" fmla="*/ 2675 h 768560"/>
                <a:gd name="connsiteX250" fmla="*/ 27244 w 175831"/>
                <a:gd name="connsiteY250" fmla="*/ 5481 h 768560"/>
                <a:gd name="connsiteX251" fmla="*/ 30159 w 175831"/>
                <a:gd name="connsiteY251" fmla="*/ 8273 h 768560"/>
                <a:gd name="connsiteX252" fmla="*/ 28994 w 175831"/>
                <a:gd name="connsiteY252" fmla="*/ 10962 h 768560"/>
                <a:gd name="connsiteX253" fmla="*/ 25842 w 175831"/>
                <a:gd name="connsiteY253" fmla="*/ 12946 h 768560"/>
                <a:gd name="connsiteX254" fmla="*/ 23744 w 175831"/>
                <a:gd name="connsiteY254" fmla="*/ 12476 h 768560"/>
                <a:gd name="connsiteX255" fmla="*/ 20242 w 175831"/>
                <a:gd name="connsiteY255" fmla="*/ 14812 h 768560"/>
                <a:gd name="connsiteX256" fmla="*/ 16205 w 175831"/>
                <a:gd name="connsiteY256" fmla="*/ 16752 h 768560"/>
                <a:gd name="connsiteX257" fmla="*/ 17591 w 175831"/>
                <a:gd name="connsiteY257" fmla="*/ 18060 h 768560"/>
                <a:gd name="connsiteX258" fmla="*/ 17939 w 175831"/>
                <a:gd name="connsiteY258" fmla="*/ 22630 h 768560"/>
                <a:gd name="connsiteX259" fmla="*/ 17532 w 175831"/>
                <a:gd name="connsiteY259" fmla="*/ 26024 h 768560"/>
                <a:gd name="connsiteX260" fmla="*/ 18289 w 175831"/>
                <a:gd name="connsiteY260" fmla="*/ 30580 h 768560"/>
                <a:gd name="connsiteX261" fmla="*/ 20877 w 175831"/>
                <a:gd name="connsiteY261" fmla="*/ 42673 h 768560"/>
                <a:gd name="connsiteX262" fmla="*/ 20877 w 175831"/>
                <a:gd name="connsiteY262" fmla="*/ 47214 h 768560"/>
                <a:gd name="connsiteX263" fmla="*/ 19945 w 175831"/>
                <a:gd name="connsiteY263" fmla="*/ 50491 h 768560"/>
                <a:gd name="connsiteX264" fmla="*/ 18196 w 175831"/>
                <a:gd name="connsiteY264" fmla="*/ 52357 h 768560"/>
                <a:gd name="connsiteX265" fmla="*/ 19478 w 175831"/>
                <a:gd name="connsiteY265" fmla="*/ 58529 h 768560"/>
                <a:gd name="connsiteX266" fmla="*/ 21462 w 175831"/>
                <a:gd name="connsiteY266" fmla="*/ 64598 h 768560"/>
                <a:gd name="connsiteX267" fmla="*/ 23558 w 175831"/>
                <a:gd name="connsiteY267" fmla="*/ 69726 h 768560"/>
                <a:gd name="connsiteX268" fmla="*/ 23558 w 175831"/>
                <a:gd name="connsiteY268" fmla="*/ 78132 h 768560"/>
                <a:gd name="connsiteX269" fmla="*/ 22627 w 175831"/>
                <a:gd name="connsiteY269" fmla="*/ 80468 h 768560"/>
                <a:gd name="connsiteX270" fmla="*/ 21927 w 175831"/>
                <a:gd name="connsiteY270" fmla="*/ 81982 h 768560"/>
                <a:gd name="connsiteX271" fmla="*/ 22511 w 175831"/>
                <a:gd name="connsiteY271" fmla="*/ 93414 h 768560"/>
                <a:gd name="connsiteX272" fmla="*/ 22511 w 175831"/>
                <a:gd name="connsiteY272" fmla="*/ 96206 h 768560"/>
                <a:gd name="connsiteX273" fmla="*/ 20179 w 175831"/>
                <a:gd name="connsiteY273" fmla="*/ 97602 h 768560"/>
                <a:gd name="connsiteX274" fmla="*/ 17966 w 175831"/>
                <a:gd name="connsiteY274" fmla="*/ 99130 h 768560"/>
                <a:gd name="connsiteX275" fmla="*/ 18315 w 175831"/>
                <a:gd name="connsiteY275" fmla="*/ 105537 h 768560"/>
                <a:gd name="connsiteX276" fmla="*/ 19359 w 175831"/>
                <a:gd name="connsiteY276" fmla="*/ 107168 h 768560"/>
                <a:gd name="connsiteX277" fmla="*/ 21460 w 175831"/>
                <a:gd name="connsiteY277" fmla="*/ 105655 h 768560"/>
                <a:gd name="connsiteX278" fmla="*/ 22744 w 175831"/>
                <a:gd name="connsiteY278" fmla="*/ 106830 h 768560"/>
                <a:gd name="connsiteX279" fmla="*/ 20761 w 175831"/>
                <a:gd name="connsiteY279" fmla="*/ 108682 h 768560"/>
                <a:gd name="connsiteX280" fmla="*/ 20877 w 175831"/>
                <a:gd name="connsiteY280" fmla="*/ 125595 h 768560"/>
                <a:gd name="connsiteX281" fmla="*/ 23209 w 175831"/>
                <a:gd name="connsiteY281" fmla="*/ 132017 h 768560"/>
                <a:gd name="connsiteX282" fmla="*/ 23676 w 175831"/>
                <a:gd name="connsiteY282" fmla="*/ 137028 h 768560"/>
                <a:gd name="connsiteX283" fmla="*/ 23097 w 175831"/>
                <a:gd name="connsiteY283" fmla="*/ 141231 h 768560"/>
                <a:gd name="connsiteX284" fmla="*/ 20409 w 175831"/>
                <a:gd name="connsiteY284" fmla="*/ 145551 h 768560"/>
                <a:gd name="connsiteX285" fmla="*/ 20409 w 175831"/>
                <a:gd name="connsiteY285" fmla="*/ 149754 h 768560"/>
                <a:gd name="connsiteX286" fmla="*/ 23447 w 175831"/>
                <a:gd name="connsiteY286" fmla="*/ 155235 h 768560"/>
                <a:gd name="connsiteX287" fmla="*/ 22746 w 175831"/>
                <a:gd name="connsiteY287" fmla="*/ 158614 h 768560"/>
                <a:gd name="connsiteX288" fmla="*/ 22396 w 175831"/>
                <a:gd name="connsiteY288" fmla="*/ 166770 h 768560"/>
                <a:gd name="connsiteX289" fmla="*/ 20647 w 175831"/>
                <a:gd name="connsiteY289" fmla="*/ 169812 h 768560"/>
                <a:gd name="connsiteX290" fmla="*/ 20647 w 175831"/>
                <a:gd name="connsiteY290" fmla="*/ 174235 h 768560"/>
                <a:gd name="connsiteX291" fmla="*/ 21462 w 175831"/>
                <a:gd name="connsiteY291" fmla="*/ 176571 h 768560"/>
                <a:gd name="connsiteX292" fmla="*/ 21462 w 175831"/>
                <a:gd name="connsiteY292" fmla="*/ 178555 h 768560"/>
                <a:gd name="connsiteX293" fmla="*/ 18780 w 175831"/>
                <a:gd name="connsiteY293" fmla="*/ 182640 h 768560"/>
                <a:gd name="connsiteX294" fmla="*/ 18549 w 175831"/>
                <a:gd name="connsiteY294" fmla="*/ 186843 h 768560"/>
                <a:gd name="connsiteX295" fmla="*/ 16912 w 175831"/>
                <a:gd name="connsiteY295" fmla="*/ 189517 h 768560"/>
                <a:gd name="connsiteX296" fmla="*/ 17847 w 175831"/>
                <a:gd name="connsiteY296" fmla="*/ 194645 h 768560"/>
                <a:gd name="connsiteX297" fmla="*/ 17263 w 175831"/>
                <a:gd name="connsiteY297" fmla="*/ 196864 h 768560"/>
                <a:gd name="connsiteX298" fmla="*/ 14580 w 175831"/>
                <a:gd name="connsiteY298" fmla="*/ 202933 h 768560"/>
                <a:gd name="connsiteX299" fmla="*/ 14580 w 175831"/>
                <a:gd name="connsiteY299" fmla="*/ 205505 h 768560"/>
                <a:gd name="connsiteX300" fmla="*/ 17494 w 175831"/>
                <a:gd name="connsiteY300" fmla="*/ 210046 h 768560"/>
                <a:gd name="connsiteX301" fmla="*/ 18077 w 175831"/>
                <a:gd name="connsiteY301" fmla="*/ 214719 h 768560"/>
                <a:gd name="connsiteX302" fmla="*/ 19945 w 175831"/>
                <a:gd name="connsiteY302" fmla="*/ 217628 h 768560"/>
                <a:gd name="connsiteX303" fmla="*/ 17613 w 175831"/>
                <a:gd name="connsiteY303" fmla="*/ 219259 h 768560"/>
                <a:gd name="connsiteX304" fmla="*/ 16213 w 175831"/>
                <a:gd name="connsiteY304" fmla="*/ 222874 h 768560"/>
                <a:gd name="connsiteX305" fmla="*/ 18430 w 175831"/>
                <a:gd name="connsiteY305" fmla="*/ 225681 h 768560"/>
                <a:gd name="connsiteX306" fmla="*/ 16095 w 175831"/>
                <a:gd name="connsiteY306" fmla="*/ 228473 h 768560"/>
                <a:gd name="connsiteX307" fmla="*/ 13879 w 175831"/>
                <a:gd name="connsiteY307" fmla="*/ 229413 h 768560"/>
                <a:gd name="connsiteX308" fmla="*/ 13763 w 175831"/>
                <a:gd name="connsiteY308" fmla="*/ 233616 h 768560"/>
                <a:gd name="connsiteX309" fmla="*/ 14464 w 175831"/>
                <a:gd name="connsiteY309" fmla="*/ 237231 h 768560"/>
                <a:gd name="connsiteX310" fmla="*/ 14814 w 175831"/>
                <a:gd name="connsiteY310" fmla="*/ 240610 h 768560"/>
                <a:gd name="connsiteX311" fmla="*/ 18549 w 175831"/>
                <a:gd name="connsiteY311" fmla="*/ 250294 h 768560"/>
                <a:gd name="connsiteX312" fmla="*/ 18549 w 175831"/>
                <a:gd name="connsiteY312" fmla="*/ 255658 h 768560"/>
                <a:gd name="connsiteX313" fmla="*/ 17027 w 175831"/>
                <a:gd name="connsiteY313" fmla="*/ 257407 h 768560"/>
                <a:gd name="connsiteX314" fmla="*/ 17379 w 175831"/>
                <a:gd name="connsiteY314" fmla="*/ 260316 h 768560"/>
                <a:gd name="connsiteX315" fmla="*/ 20762 w 175831"/>
                <a:gd name="connsiteY315" fmla="*/ 265224 h 768560"/>
                <a:gd name="connsiteX316" fmla="*/ 20996 w 175831"/>
                <a:gd name="connsiteY316" fmla="*/ 270940 h 768560"/>
                <a:gd name="connsiteX317" fmla="*/ 19945 w 175831"/>
                <a:gd name="connsiteY317" fmla="*/ 274893 h 768560"/>
                <a:gd name="connsiteX318" fmla="*/ 20060 w 175831"/>
                <a:gd name="connsiteY318" fmla="*/ 276539 h 768560"/>
                <a:gd name="connsiteX319" fmla="*/ 20877 w 175831"/>
                <a:gd name="connsiteY319" fmla="*/ 279331 h 768560"/>
                <a:gd name="connsiteX320" fmla="*/ 20409 w 175831"/>
                <a:gd name="connsiteY320" fmla="*/ 281785 h 768560"/>
                <a:gd name="connsiteX321" fmla="*/ 19595 w 175831"/>
                <a:gd name="connsiteY321" fmla="*/ 284577 h 768560"/>
                <a:gd name="connsiteX322" fmla="*/ 20527 w 175831"/>
                <a:gd name="connsiteY322" fmla="*/ 286208 h 768560"/>
                <a:gd name="connsiteX323" fmla="*/ 24143 w 175831"/>
                <a:gd name="connsiteY323" fmla="*/ 291234 h 768560"/>
                <a:gd name="connsiteX324" fmla="*/ 24611 w 175831"/>
                <a:gd name="connsiteY324" fmla="*/ 294026 h 768560"/>
                <a:gd name="connsiteX325" fmla="*/ 22858 w 175831"/>
                <a:gd name="connsiteY325" fmla="*/ 296832 h 768560"/>
                <a:gd name="connsiteX326" fmla="*/ 20408 w 175831"/>
                <a:gd name="connsiteY326" fmla="*/ 298346 h 768560"/>
                <a:gd name="connsiteX327" fmla="*/ 18195 w 175831"/>
                <a:gd name="connsiteY327" fmla="*/ 302901 h 768560"/>
                <a:gd name="connsiteX328" fmla="*/ 18195 w 175831"/>
                <a:gd name="connsiteY328" fmla="*/ 304297 h 768560"/>
                <a:gd name="connsiteX329" fmla="*/ 19476 w 175831"/>
                <a:gd name="connsiteY329" fmla="*/ 305811 h 768560"/>
                <a:gd name="connsiteX330" fmla="*/ 18314 w 175831"/>
                <a:gd name="connsiteY330" fmla="*/ 309661 h 768560"/>
                <a:gd name="connsiteX331" fmla="*/ 16446 w 175831"/>
                <a:gd name="connsiteY331" fmla="*/ 311762 h 768560"/>
                <a:gd name="connsiteX332" fmla="*/ 16446 w 175831"/>
                <a:gd name="connsiteY332" fmla="*/ 314436 h 768560"/>
                <a:gd name="connsiteX333" fmla="*/ 15979 w 175831"/>
                <a:gd name="connsiteY333" fmla="*/ 319345 h 768560"/>
                <a:gd name="connsiteX334" fmla="*/ 14580 w 175831"/>
                <a:gd name="connsiteY334" fmla="*/ 322019 h 768560"/>
                <a:gd name="connsiteX335" fmla="*/ 14814 w 175831"/>
                <a:gd name="connsiteY335" fmla="*/ 324943 h 768560"/>
                <a:gd name="connsiteX336" fmla="*/ 13997 w 175831"/>
                <a:gd name="connsiteY336" fmla="*/ 326339 h 768560"/>
                <a:gd name="connsiteX337" fmla="*/ 13644 w 175831"/>
                <a:gd name="connsiteY337" fmla="*/ 330307 h 768560"/>
                <a:gd name="connsiteX338" fmla="*/ 11781 w 175831"/>
                <a:gd name="connsiteY338" fmla="*/ 332291 h 768560"/>
                <a:gd name="connsiteX339" fmla="*/ 12014 w 175831"/>
                <a:gd name="connsiteY339" fmla="*/ 334039 h 768560"/>
                <a:gd name="connsiteX340" fmla="*/ 13180 w 175831"/>
                <a:gd name="connsiteY340" fmla="*/ 335905 h 768560"/>
                <a:gd name="connsiteX341" fmla="*/ 11197 w 175831"/>
                <a:gd name="connsiteY341" fmla="*/ 338815 h 768560"/>
                <a:gd name="connsiteX342" fmla="*/ 11078 w 175831"/>
                <a:gd name="connsiteY342" fmla="*/ 343253 h 768560"/>
                <a:gd name="connsiteX343" fmla="*/ 10729 w 175831"/>
                <a:gd name="connsiteY343" fmla="*/ 345942 h 768560"/>
                <a:gd name="connsiteX344" fmla="*/ 8516 w 175831"/>
                <a:gd name="connsiteY344" fmla="*/ 347455 h 768560"/>
                <a:gd name="connsiteX345" fmla="*/ 8516 w 175831"/>
                <a:gd name="connsiteY345" fmla="*/ 350482 h 768560"/>
                <a:gd name="connsiteX346" fmla="*/ 7465 w 175831"/>
                <a:gd name="connsiteY346" fmla="*/ 352466 h 768560"/>
                <a:gd name="connsiteX347" fmla="*/ 7236 w 175831"/>
                <a:gd name="connsiteY347" fmla="*/ 354803 h 768560"/>
                <a:gd name="connsiteX348" fmla="*/ 8279 w 175831"/>
                <a:gd name="connsiteY348" fmla="*/ 357477 h 768560"/>
                <a:gd name="connsiteX349" fmla="*/ 8398 w 175831"/>
                <a:gd name="connsiteY349" fmla="*/ 360739 h 768560"/>
                <a:gd name="connsiteX350" fmla="*/ 6535 w 175831"/>
                <a:gd name="connsiteY350" fmla="*/ 363429 h 768560"/>
                <a:gd name="connsiteX351" fmla="*/ 4667 w 175831"/>
                <a:gd name="connsiteY351" fmla="*/ 363664 h 768560"/>
                <a:gd name="connsiteX352" fmla="*/ 2688 w 175831"/>
                <a:gd name="connsiteY352" fmla="*/ 362150 h 768560"/>
                <a:gd name="connsiteX353" fmla="*/ 348 w 175831"/>
                <a:gd name="connsiteY353" fmla="*/ 362723 h 768560"/>
                <a:gd name="connsiteX354" fmla="*/ 0 w 175831"/>
                <a:gd name="connsiteY354" fmla="*/ 364707 h 768560"/>
                <a:gd name="connsiteX355" fmla="*/ 586 w 175831"/>
                <a:gd name="connsiteY355" fmla="*/ 368204 h 768560"/>
                <a:gd name="connsiteX356" fmla="*/ 702 w 175831"/>
                <a:gd name="connsiteY356" fmla="*/ 373112 h 768560"/>
                <a:gd name="connsiteX357" fmla="*/ 2918 w 175831"/>
                <a:gd name="connsiteY357" fmla="*/ 376375 h 768560"/>
                <a:gd name="connsiteX358" fmla="*/ 6417 w 175831"/>
                <a:gd name="connsiteY358" fmla="*/ 379299 h 768560"/>
                <a:gd name="connsiteX359" fmla="*/ 6884 w 175831"/>
                <a:gd name="connsiteY359" fmla="*/ 382679 h 768560"/>
                <a:gd name="connsiteX360" fmla="*/ 6301 w 175831"/>
                <a:gd name="connsiteY360" fmla="*/ 386999 h 768560"/>
                <a:gd name="connsiteX361" fmla="*/ 11313 w 175831"/>
                <a:gd name="connsiteY361" fmla="*/ 395507 h 768560"/>
                <a:gd name="connsiteX362" fmla="*/ 12130 w 175831"/>
                <a:gd name="connsiteY362" fmla="*/ 397843 h 768560"/>
                <a:gd name="connsiteX363" fmla="*/ 14117 w 175831"/>
                <a:gd name="connsiteY363" fmla="*/ 399710 h 768560"/>
                <a:gd name="connsiteX364" fmla="*/ 14117 w 175831"/>
                <a:gd name="connsiteY364" fmla="*/ 405191 h 768560"/>
                <a:gd name="connsiteX365" fmla="*/ 12717 w 175831"/>
                <a:gd name="connsiteY365" fmla="*/ 412303 h 768560"/>
                <a:gd name="connsiteX366" fmla="*/ 11428 w 175831"/>
                <a:gd name="connsiteY366" fmla="*/ 413346 h 768560"/>
                <a:gd name="connsiteX367" fmla="*/ 12014 w 175831"/>
                <a:gd name="connsiteY367" fmla="*/ 415565 h 768560"/>
                <a:gd name="connsiteX368" fmla="*/ 11428 w 175831"/>
                <a:gd name="connsiteY368" fmla="*/ 417666 h 768560"/>
                <a:gd name="connsiteX369" fmla="*/ 10266 w 175831"/>
                <a:gd name="connsiteY369" fmla="*/ 416961 h 768560"/>
                <a:gd name="connsiteX370" fmla="*/ 8517 w 175831"/>
                <a:gd name="connsiteY370" fmla="*/ 417196 h 768560"/>
                <a:gd name="connsiteX371" fmla="*/ 7466 w 175831"/>
                <a:gd name="connsiteY371" fmla="*/ 420121 h 768560"/>
                <a:gd name="connsiteX372" fmla="*/ 8280 w 175831"/>
                <a:gd name="connsiteY372" fmla="*/ 423148 h 768560"/>
                <a:gd name="connsiteX373" fmla="*/ 10382 w 175831"/>
                <a:gd name="connsiteY373" fmla="*/ 424896 h 768560"/>
                <a:gd name="connsiteX374" fmla="*/ 8636 w 175831"/>
                <a:gd name="connsiteY374" fmla="*/ 431553 h 768560"/>
                <a:gd name="connsiteX375" fmla="*/ 9215 w 175831"/>
                <a:gd name="connsiteY375" fmla="*/ 434463 h 768560"/>
                <a:gd name="connsiteX376" fmla="*/ 7697 w 175831"/>
                <a:gd name="connsiteY376" fmla="*/ 436329 h 768560"/>
                <a:gd name="connsiteX377" fmla="*/ 9450 w 175831"/>
                <a:gd name="connsiteY377" fmla="*/ 437842 h 768560"/>
                <a:gd name="connsiteX378" fmla="*/ 8752 w 175831"/>
                <a:gd name="connsiteY378" fmla="*/ 440061 h 768560"/>
                <a:gd name="connsiteX379" fmla="*/ 8050 w 175831"/>
                <a:gd name="connsiteY379" fmla="*/ 441105 h 768560"/>
                <a:gd name="connsiteX380" fmla="*/ 9097 w 175831"/>
                <a:gd name="connsiteY380" fmla="*/ 442750 h 768560"/>
                <a:gd name="connsiteX381" fmla="*/ 14117 w 175831"/>
                <a:gd name="connsiteY381" fmla="*/ 450553 h 768560"/>
                <a:gd name="connsiteX382" fmla="*/ 15632 w 175831"/>
                <a:gd name="connsiteY382" fmla="*/ 452082 h 768560"/>
                <a:gd name="connsiteX383" fmla="*/ 16797 w 175831"/>
                <a:gd name="connsiteY383" fmla="*/ 454521 h 768560"/>
                <a:gd name="connsiteX384" fmla="*/ 21462 w 175831"/>
                <a:gd name="connsiteY384" fmla="*/ 456505 h 768560"/>
                <a:gd name="connsiteX385" fmla="*/ 26009 w 175831"/>
                <a:gd name="connsiteY385" fmla="*/ 455344 h 768560"/>
                <a:gd name="connsiteX386" fmla="*/ 26248 w 175831"/>
                <a:gd name="connsiteY386" fmla="*/ 450788 h 768560"/>
                <a:gd name="connsiteX387" fmla="*/ 26949 w 175831"/>
                <a:gd name="connsiteY387" fmla="*/ 449863 h 768560"/>
                <a:gd name="connsiteX388" fmla="*/ 29859 w 175831"/>
                <a:gd name="connsiteY388" fmla="*/ 449980 h 768560"/>
                <a:gd name="connsiteX389" fmla="*/ 32311 w 175831"/>
                <a:gd name="connsiteY389" fmla="*/ 452890 h 768560"/>
                <a:gd name="connsiteX390" fmla="*/ 33358 w 175831"/>
                <a:gd name="connsiteY390" fmla="*/ 452199 h 768560"/>
                <a:gd name="connsiteX391" fmla="*/ 35460 w 175831"/>
                <a:gd name="connsiteY391" fmla="*/ 451846 h 768560"/>
                <a:gd name="connsiteX392" fmla="*/ 33830 w 175831"/>
                <a:gd name="connsiteY392" fmla="*/ 454286 h 768560"/>
                <a:gd name="connsiteX393" fmla="*/ 30328 w 175831"/>
                <a:gd name="connsiteY393" fmla="*/ 457445 h 768560"/>
                <a:gd name="connsiteX394" fmla="*/ 30328 w 175831"/>
                <a:gd name="connsiteY394" fmla="*/ 459546 h 768560"/>
                <a:gd name="connsiteX395" fmla="*/ 33009 w 175831"/>
                <a:gd name="connsiteY395" fmla="*/ 460707 h 768560"/>
                <a:gd name="connsiteX396" fmla="*/ 34879 w 175831"/>
                <a:gd name="connsiteY396" fmla="*/ 459546 h 768560"/>
                <a:gd name="connsiteX397" fmla="*/ 35225 w 175831"/>
                <a:gd name="connsiteY397" fmla="*/ 461986 h 768560"/>
                <a:gd name="connsiteX398" fmla="*/ 35577 w 175831"/>
                <a:gd name="connsiteY398" fmla="*/ 467584 h 768560"/>
                <a:gd name="connsiteX399" fmla="*/ 37092 w 175831"/>
                <a:gd name="connsiteY399" fmla="*/ 469450 h 768560"/>
                <a:gd name="connsiteX400" fmla="*/ 36275 w 175831"/>
                <a:gd name="connsiteY400" fmla="*/ 470273 h 768560"/>
                <a:gd name="connsiteX401" fmla="*/ 34760 w 175831"/>
                <a:gd name="connsiteY401" fmla="*/ 468643 h 768560"/>
                <a:gd name="connsiteX402" fmla="*/ 33592 w 175831"/>
                <a:gd name="connsiteY402" fmla="*/ 465953 h 768560"/>
                <a:gd name="connsiteX403" fmla="*/ 31727 w 175831"/>
                <a:gd name="connsiteY403" fmla="*/ 465145 h 768560"/>
                <a:gd name="connsiteX404" fmla="*/ 30793 w 175831"/>
                <a:gd name="connsiteY404" fmla="*/ 466776 h 768560"/>
                <a:gd name="connsiteX405" fmla="*/ 31029 w 175831"/>
                <a:gd name="connsiteY405" fmla="*/ 468407 h 768560"/>
                <a:gd name="connsiteX406" fmla="*/ 34059 w 175831"/>
                <a:gd name="connsiteY406" fmla="*/ 470626 h 768560"/>
                <a:gd name="connsiteX407" fmla="*/ 34643 w 175831"/>
                <a:gd name="connsiteY407" fmla="*/ 472257 h 768560"/>
                <a:gd name="connsiteX408" fmla="*/ 32546 w 175831"/>
                <a:gd name="connsiteY408" fmla="*/ 472948 h 768560"/>
                <a:gd name="connsiteX409" fmla="*/ 31142 w 175831"/>
                <a:gd name="connsiteY409" fmla="*/ 474124 h 768560"/>
                <a:gd name="connsiteX410" fmla="*/ 31380 w 175831"/>
                <a:gd name="connsiteY410" fmla="*/ 478091 h 768560"/>
                <a:gd name="connsiteX411" fmla="*/ 34061 w 175831"/>
                <a:gd name="connsiteY411" fmla="*/ 480648 h 768560"/>
                <a:gd name="connsiteX412" fmla="*/ 31610 w 175831"/>
                <a:gd name="connsiteY412" fmla="*/ 483454 h 768560"/>
                <a:gd name="connsiteX413" fmla="*/ 31380 w 175831"/>
                <a:gd name="connsiteY413" fmla="*/ 485673 h 768560"/>
                <a:gd name="connsiteX414" fmla="*/ 32546 w 175831"/>
                <a:gd name="connsiteY414" fmla="*/ 486599 h 768560"/>
                <a:gd name="connsiteX415" fmla="*/ 29742 w 175831"/>
                <a:gd name="connsiteY415" fmla="*/ 489626 h 768560"/>
                <a:gd name="connsiteX416" fmla="*/ 30214 w 175831"/>
                <a:gd name="connsiteY416" fmla="*/ 491272 h 768560"/>
                <a:gd name="connsiteX417" fmla="*/ 33711 w 175831"/>
                <a:gd name="connsiteY417" fmla="*/ 493476 h 768560"/>
                <a:gd name="connsiteX418" fmla="*/ 32775 w 175831"/>
                <a:gd name="connsiteY418" fmla="*/ 496166 h 768560"/>
                <a:gd name="connsiteX419" fmla="*/ 32192 w 175831"/>
                <a:gd name="connsiteY419" fmla="*/ 500133 h 768560"/>
                <a:gd name="connsiteX420" fmla="*/ 30212 w 175831"/>
                <a:gd name="connsiteY420" fmla="*/ 502587 h 768560"/>
                <a:gd name="connsiteX421" fmla="*/ 30096 w 175831"/>
                <a:gd name="connsiteY421" fmla="*/ 504571 h 768560"/>
                <a:gd name="connsiteX422" fmla="*/ 31726 w 175831"/>
                <a:gd name="connsiteY422" fmla="*/ 506202 h 768560"/>
                <a:gd name="connsiteX423" fmla="*/ 34879 w 175831"/>
                <a:gd name="connsiteY423" fmla="*/ 506319 h 768560"/>
                <a:gd name="connsiteX424" fmla="*/ 36859 w 175831"/>
                <a:gd name="connsiteY424" fmla="*/ 508289 h 768560"/>
                <a:gd name="connsiteX425" fmla="*/ 37211 w 175831"/>
                <a:gd name="connsiteY425" fmla="*/ 510743 h 768560"/>
                <a:gd name="connsiteX426" fmla="*/ 40008 w 175831"/>
                <a:gd name="connsiteY426" fmla="*/ 511213 h 768560"/>
                <a:gd name="connsiteX427" fmla="*/ 41289 w 175831"/>
                <a:gd name="connsiteY427" fmla="*/ 513196 h 768560"/>
                <a:gd name="connsiteX428" fmla="*/ 40939 w 175831"/>
                <a:gd name="connsiteY428" fmla="*/ 518325 h 768560"/>
                <a:gd name="connsiteX429" fmla="*/ 38607 w 175831"/>
                <a:gd name="connsiteY429" fmla="*/ 521822 h 768560"/>
                <a:gd name="connsiteX430" fmla="*/ 34412 w 175831"/>
                <a:gd name="connsiteY430" fmla="*/ 524394 h 768560"/>
                <a:gd name="connsiteX431" fmla="*/ 32544 w 175831"/>
                <a:gd name="connsiteY431" fmla="*/ 524394 h 768560"/>
                <a:gd name="connsiteX432" fmla="*/ 32192 w 175831"/>
                <a:gd name="connsiteY432" fmla="*/ 527538 h 768560"/>
                <a:gd name="connsiteX433" fmla="*/ 33476 w 175831"/>
                <a:gd name="connsiteY433" fmla="*/ 531036 h 768560"/>
                <a:gd name="connsiteX434" fmla="*/ 32311 w 175831"/>
                <a:gd name="connsiteY434" fmla="*/ 532564 h 768560"/>
                <a:gd name="connsiteX435" fmla="*/ 32430 w 175831"/>
                <a:gd name="connsiteY435" fmla="*/ 534533 h 768560"/>
                <a:gd name="connsiteX436" fmla="*/ 33711 w 175831"/>
                <a:gd name="connsiteY436" fmla="*/ 535356 h 768560"/>
                <a:gd name="connsiteX437" fmla="*/ 31379 w 175831"/>
                <a:gd name="connsiteY437" fmla="*/ 538163 h 768560"/>
                <a:gd name="connsiteX438" fmla="*/ 29626 w 175831"/>
                <a:gd name="connsiteY438" fmla="*/ 543174 h 768560"/>
                <a:gd name="connsiteX439" fmla="*/ 29510 w 175831"/>
                <a:gd name="connsiteY439" fmla="*/ 546789 h 768560"/>
                <a:gd name="connsiteX440" fmla="*/ 31258 w 175831"/>
                <a:gd name="connsiteY440" fmla="*/ 547612 h 768560"/>
                <a:gd name="connsiteX441" fmla="*/ 30441 w 175831"/>
                <a:gd name="connsiteY441" fmla="*/ 549478 h 768560"/>
                <a:gd name="connsiteX442" fmla="*/ 30212 w 175831"/>
                <a:gd name="connsiteY442" fmla="*/ 555532 h 768560"/>
                <a:gd name="connsiteX443" fmla="*/ 27995 w 175831"/>
                <a:gd name="connsiteY443" fmla="*/ 556708 h 768560"/>
                <a:gd name="connsiteX444" fmla="*/ 27408 w 175831"/>
                <a:gd name="connsiteY444" fmla="*/ 559852 h 768560"/>
                <a:gd name="connsiteX445" fmla="*/ 26246 w 175831"/>
                <a:gd name="connsiteY445" fmla="*/ 557986 h 768560"/>
                <a:gd name="connsiteX446" fmla="*/ 27408 w 175831"/>
                <a:gd name="connsiteY446" fmla="*/ 556473 h 768560"/>
                <a:gd name="connsiteX447" fmla="*/ 28343 w 175831"/>
                <a:gd name="connsiteY447" fmla="*/ 551329 h 768560"/>
                <a:gd name="connsiteX448" fmla="*/ 27876 w 175831"/>
                <a:gd name="connsiteY448" fmla="*/ 548655 h 768560"/>
                <a:gd name="connsiteX449" fmla="*/ 28459 w 175831"/>
                <a:gd name="connsiteY449" fmla="*/ 547024 h 768560"/>
                <a:gd name="connsiteX450" fmla="*/ 27059 w 175831"/>
                <a:gd name="connsiteY450" fmla="*/ 546554 h 768560"/>
                <a:gd name="connsiteX451" fmla="*/ 22859 w 175831"/>
                <a:gd name="connsiteY451" fmla="*/ 547950 h 768560"/>
                <a:gd name="connsiteX452" fmla="*/ 19826 w 175831"/>
                <a:gd name="connsiteY452" fmla="*/ 550051 h 768560"/>
                <a:gd name="connsiteX453" fmla="*/ 18077 w 175831"/>
                <a:gd name="connsiteY453" fmla="*/ 549801 h 768560"/>
                <a:gd name="connsiteX454" fmla="*/ 18196 w 175831"/>
                <a:gd name="connsiteY454" fmla="*/ 548420 h 768560"/>
                <a:gd name="connsiteX455" fmla="*/ 21110 w 175831"/>
                <a:gd name="connsiteY455" fmla="*/ 547376 h 768560"/>
                <a:gd name="connsiteX456" fmla="*/ 22978 w 175831"/>
                <a:gd name="connsiteY456" fmla="*/ 545966 h 768560"/>
                <a:gd name="connsiteX457" fmla="*/ 22978 w 175831"/>
                <a:gd name="connsiteY457" fmla="*/ 541543 h 768560"/>
                <a:gd name="connsiteX458" fmla="*/ 21808 w 175831"/>
                <a:gd name="connsiteY458" fmla="*/ 540720 h 768560"/>
                <a:gd name="connsiteX459" fmla="*/ 18548 w 175831"/>
                <a:gd name="connsiteY459" fmla="*/ 541895 h 768560"/>
                <a:gd name="connsiteX460" fmla="*/ 12830 w 175831"/>
                <a:gd name="connsiteY460" fmla="*/ 542131 h 768560"/>
                <a:gd name="connsiteX461" fmla="*/ 10965 w 175831"/>
                <a:gd name="connsiteY461" fmla="*/ 541543 h 768560"/>
                <a:gd name="connsiteX462" fmla="*/ 8749 w 175831"/>
                <a:gd name="connsiteY462" fmla="*/ 542131 h 768560"/>
                <a:gd name="connsiteX463" fmla="*/ 8633 w 175831"/>
                <a:gd name="connsiteY463" fmla="*/ 543982 h 768560"/>
                <a:gd name="connsiteX464" fmla="*/ 10263 w 175831"/>
                <a:gd name="connsiteY464" fmla="*/ 547376 h 768560"/>
                <a:gd name="connsiteX465" fmla="*/ 11425 w 175831"/>
                <a:gd name="connsiteY465" fmla="*/ 547494 h 768560"/>
                <a:gd name="connsiteX466" fmla="*/ 12127 w 175831"/>
                <a:gd name="connsiteY466" fmla="*/ 550051 h 768560"/>
                <a:gd name="connsiteX467" fmla="*/ 10145 w 175831"/>
                <a:gd name="connsiteY467" fmla="*/ 550403 h 768560"/>
                <a:gd name="connsiteX468" fmla="*/ 9094 w 175831"/>
                <a:gd name="connsiteY468" fmla="*/ 553431 h 768560"/>
                <a:gd name="connsiteX469" fmla="*/ 6881 w 175831"/>
                <a:gd name="connsiteY469" fmla="*/ 555062 h 768560"/>
                <a:gd name="connsiteX470" fmla="*/ 5712 w 175831"/>
                <a:gd name="connsiteY470" fmla="*/ 557751 h 768560"/>
                <a:gd name="connsiteX471" fmla="*/ 1516 w 175831"/>
                <a:gd name="connsiteY471" fmla="*/ 560087 h 768560"/>
                <a:gd name="connsiteX472" fmla="*/ 1283 w 175831"/>
                <a:gd name="connsiteY472" fmla="*/ 562541 h 768560"/>
                <a:gd name="connsiteX473" fmla="*/ 5712 w 175831"/>
                <a:gd name="connsiteY473" fmla="*/ 567435 h 768560"/>
                <a:gd name="connsiteX474" fmla="*/ 8166 w 175831"/>
                <a:gd name="connsiteY474" fmla="*/ 567787 h 768560"/>
                <a:gd name="connsiteX475" fmla="*/ 9678 w 175831"/>
                <a:gd name="connsiteY475" fmla="*/ 566156 h 768560"/>
                <a:gd name="connsiteX476" fmla="*/ 9449 w 175831"/>
                <a:gd name="connsiteY476" fmla="*/ 564173 h 768560"/>
                <a:gd name="connsiteX477" fmla="*/ 6533 w 175831"/>
                <a:gd name="connsiteY477" fmla="*/ 563350 h 768560"/>
                <a:gd name="connsiteX478" fmla="*/ 6183 w 175831"/>
                <a:gd name="connsiteY478" fmla="*/ 561718 h 768560"/>
                <a:gd name="connsiteX479" fmla="*/ 7696 w 175831"/>
                <a:gd name="connsiteY479" fmla="*/ 558691 h 768560"/>
                <a:gd name="connsiteX480" fmla="*/ 11779 w 175831"/>
                <a:gd name="connsiteY480" fmla="*/ 558338 h 768560"/>
                <a:gd name="connsiteX481" fmla="*/ 12596 w 175831"/>
                <a:gd name="connsiteY481" fmla="*/ 557280 h 768560"/>
                <a:gd name="connsiteX482" fmla="*/ 13294 w 175831"/>
                <a:gd name="connsiteY482" fmla="*/ 561013 h 768560"/>
                <a:gd name="connsiteX483" fmla="*/ 16329 w 175831"/>
                <a:gd name="connsiteY483" fmla="*/ 562997 h 768560"/>
                <a:gd name="connsiteX484" fmla="*/ 19945 w 175831"/>
                <a:gd name="connsiteY484" fmla="*/ 562879 h 768560"/>
                <a:gd name="connsiteX485" fmla="*/ 21460 w 175831"/>
                <a:gd name="connsiteY485" fmla="*/ 561248 h 768560"/>
                <a:gd name="connsiteX486" fmla="*/ 23447 w 175831"/>
                <a:gd name="connsiteY486" fmla="*/ 562071 h 768560"/>
                <a:gd name="connsiteX487" fmla="*/ 24612 w 175831"/>
                <a:gd name="connsiteY487" fmla="*/ 563937 h 768560"/>
                <a:gd name="connsiteX488" fmla="*/ 28807 w 175831"/>
                <a:gd name="connsiteY488" fmla="*/ 566038 h 768560"/>
                <a:gd name="connsiteX489" fmla="*/ 30441 w 175831"/>
                <a:gd name="connsiteY489" fmla="*/ 567905 h 768560"/>
                <a:gd name="connsiteX490" fmla="*/ 28696 w 175831"/>
                <a:gd name="connsiteY490" fmla="*/ 568243 h 768560"/>
                <a:gd name="connsiteX491" fmla="*/ 27876 w 175831"/>
                <a:gd name="connsiteY491" fmla="*/ 569889 h 768560"/>
                <a:gd name="connsiteX492" fmla="*/ 29279 w 175831"/>
                <a:gd name="connsiteY492" fmla="*/ 571755 h 768560"/>
                <a:gd name="connsiteX493" fmla="*/ 27408 w 175831"/>
                <a:gd name="connsiteY493" fmla="*/ 573151 h 768560"/>
                <a:gd name="connsiteX494" fmla="*/ 26008 w 175831"/>
                <a:gd name="connsiteY494" fmla="*/ 575370 h 768560"/>
                <a:gd name="connsiteX495" fmla="*/ 27294 w 175831"/>
                <a:gd name="connsiteY495" fmla="*/ 577236 h 768560"/>
                <a:gd name="connsiteX496" fmla="*/ 30212 w 175831"/>
                <a:gd name="connsiteY496" fmla="*/ 579102 h 768560"/>
                <a:gd name="connsiteX497" fmla="*/ 29740 w 175831"/>
                <a:gd name="connsiteY497" fmla="*/ 580028 h 768560"/>
                <a:gd name="connsiteX498" fmla="*/ 26830 w 175831"/>
                <a:gd name="connsiteY498" fmla="*/ 578750 h 768560"/>
                <a:gd name="connsiteX499" fmla="*/ 25779 w 175831"/>
                <a:gd name="connsiteY499" fmla="*/ 577236 h 768560"/>
                <a:gd name="connsiteX500" fmla="*/ 24030 w 175831"/>
                <a:gd name="connsiteY500" fmla="*/ 577471 h 768560"/>
                <a:gd name="connsiteX501" fmla="*/ 23796 w 175831"/>
                <a:gd name="connsiteY501" fmla="*/ 580028 h 768560"/>
                <a:gd name="connsiteX502" fmla="*/ 26248 w 175831"/>
                <a:gd name="connsiteY502" fmla="*/ 582247 h 768560"/>
                <a:gd name="connsiteX503" fmla="*/ 27295 w 175831"/>
                <a:gd name="connsiteY503" fmla="*/ 584466 h 768560"/>
                <a:gd name="connsiteX504" fmla="*/ 31610 w 175831"/>
                <a:gd name="connsiteY504" fmla="*/ 585156 h 768560"/>
                <a:gd name="connsiteX505" fmla="*/ 35928 w 175831"/>
                <a:gd name="connsiteY505" fmla="*/ 582952 h 768560"/>
                <a:gd name="connsiteX506" fmla="*/ 37677 w 175831"/>
                <a:gd name="connsiteY506" fmla="*/ 584701 h 768560"/>
                <a:gd name="connsiteX507" fmla="*/ 39310 w 175831"/>
                <a:gd name="connsiteY507" fmla="*/ 584583 h 768560"/>
                <a:gd name="connsiteX508" fmla="*/ 41990 w 175831"/>
                <a:gd name="connsiteY508" fmla="*/ 583408 h 768560"/>
                <a:gd name="connsiteX509" fmla="*/ 40820 w 175831"/>
                <a:gd name="connsiteY509" fmla="*/ 585509 h 768560"/>
                <a:gd name="connsiteX510" fmla="*/ 41407 w 175831"/>
                <a:gd name="connsiteY510" fmla="*/ 586685 h 768560"/>
                <a:gd name="connsiteX511" fmla="*/ 40359 w 175831"/>
                <a:gd name="connsiteY511" fmla="*/ 587375 h 768560"/>
                <a:gd name="connsiteX512" fmla="*/ 37440 w 175831"/>
                <a:gd name="connsiteY512" fmla="*/ 587493 h 768560"/>
                <a:gd name="connsiteX513" fmla="*/ 36628 w 175831"/>
                <a:gd name="connsiteY513" fmla="*/ 588654 h 768560"/>
                <a:gd name="connsiteX514" fmla="*/ 34410 w 175831"/>
                <a:gd name="connsiteY514" fmla="*/ 586905 h 768560"/>
                <a:gd name="connsiteX515" fmla="*/ 29508 w 175831"/>
                <a:gd name="connsiteY515" fmla="*/ 588198 h 768560"/>
                <a:gd name="connsiteX516" fmla="*/ 28343 w 175831"/>
                <a:gd name="connsiteY516" fmla="*/ 590520 h 768560"/>
                <a:gd name="connsiteX517" fmla="*/ 28926 w 175831"/>
                <a:gd name="connsiteY517" fmla="*/ 592166 h 768560"/>
                <a:gd name="connsiteX518" fmla="*/ 32075 w 175831"/>
                <a:gd name="connsiteY518" fmla="*/ 594150 h 768560"/>
                <a:gd name="connsiteX519" fmla="*/ 32659 w 175831"/>
                <a:gd name="connsiteY519" fmla="*/ 596824 h 768560"/>
                <a:gd name="connsiteX520" fmla="*/ 35458 w 175831"/>
                <a:gd name="connsiteY520" fmla="*/ 597529 h 768560"/>
                <a:gd name="connsiteX521" fmla="*/ 37790 w 175831"/>
                <a:gd name="connsiteY521" fmla="*/ 596236 h 768560"/>
                <a:gd name="connsiteX522" fmla="*/ 37440 w 175831"/>
                <a:gd name="connsiteY522" fmla="*/ 597999 h 768560"/>
                <a:gd name="connsiteX523" fmla="*/ 34989 w 175831"/>
                <a:gd name="connsiteY523" fmla="*/ 600321 h 768560"/>
                <a:gd name="connsiteX524" fmla="*/ 35104 w 175831"/>
                <a:gd name="connsiteY524" fmla="*/ 601952 h 768560"/>
                <a:gd name="connsiteX525" fmla="*/ 35576 w 175831"/>
                <a:gd name="connsiteY525" fmla="*/ 603363 h 768560"/>
                <a:gd name="connsiteX526" fmla="*/ 34640 w 175831"/>
                <a:gd name="connsiteY526" fmla="*/ 605229 h 768560"/>
                <a:gd name="connsiteX527" fmla="*/ 32887 w 175831"/>
                <a:gd name="connsiteY527" fmla="*/ 605347 h 768560"/>
                <a:gd name="connsiteX528" fmla="*/ 32657 w 175831"/>
                <a:gd name="connsiteY528" fmla="*/ 607434 h 768560"/>
                <a:gd name="connsiteX529" fmla="*/ 34525 w 175831"/>
                <a:gd name="connsiteY529" fmla="*/ 615251 h 768560"/>
                <a:gd name="connsiteX530" fmla="*/ 36274 w 175831"/>
                <a:gd name="connsiteY530" fmla="*/ 617470 h 768560"/>
                <a:gd name="connsiteX531" fmla="*/ 36155 w 175831"/>
                <a:gd name="connsiteY531" fmla="*/ 621085 h 768560"/>
                <a:gd name="connsiteX532" fmla="*/ 38025 w 175831"/>
                <a:gd name="connsiteY532" fmla="*/ 624229 h 768560"/>
                <a:gd name="connsiteX533" fmla="*/ 40591 w 175831"/>
                <a:gd name="connsiteY533" fmla="*/ 625287 h 768560"/>
                <a:gd name="connsiteX534" fmla="*/ 40591 w 175831"/>
                <a:gd name="connsiteY534" fmla="*/ 619924 h 768560"/>
                <a:gd name="connsiteX535" fmla="*/ 42221 w 175831"/>
                <a:gd name="connsiteY535" fmla="*/ 613855 h 768560"/>
                <a:gd name="connsiteX536" fmla="*/ 44438 w 175831"/>
                <a:gd name="connsiteY536" fmla="*/ 612341 h 768560"/>
                <a:gd name="connsiteX537" fmla="*/ 45255 w 175831"/>
                <a:gd name="connsiteY537" fmla="*/ 613738 h 768560"/>
                <a:gd name="connsiteX538" fmla="*/ 43736 w 175831"/>
                <a:gd name="connsiteY538" fmla="*/ 613855 h 768560"/>
                <a:gd name="connsiteX539" fmla="*/ 41868 w 175831"/>
                <a:gd name="connsiteY539" fmla="*/ 620615 h 768560"/>
                <a:gd name="connsiteX540" fmla="*/ 42105 w 175831"/>
                <a:gd name="connsiteY540" fmla="*/ 622363 h 768560"/>
                <a:gd name="connsiteX541" fmla="*/ 44554 w 175831"/>
                <a:gd name="connsiteY541" fmla="*/ 624009 h 768560"/>
                <a:gd name="connsiteX542" fmla="*/ 46653 w 175831"/>
                <a:gd name="connsiteY542" fmla="*/ 623892 h 768560"/>
                <a:gd name="connsiteX543" fmla="*/ 45836 w 175831"/>
                <a:gd name="connsiteY543" fmla="*/ 624700 h 768560"/>
                <a:gd name="connsiteX544" fmla="*/ 42103 w 175831"/>
                <a:gd name="connsiteY544" fmla="*/ 625523 h 768560"/>
                <a:gd name="connsiteX545" fmla="*/ 39304 w 175831"/>
                <a:gd name="connsiteY545" fmla="*/ 628080 h 768560"/>
                <a:gd name="connsiteX546" fmla="*/ 39771 w 175831"/>
                <a:gd name="connsiteY546" fmla="*/ 629725 h 768560"/>
                <a:gd name="connsiteX547" fmla="*/ 39070 w 175831"/>
                <a:gd name="connsiteY547" fmla="*/ 632635 h 768560"/>
                <a:gd name="connsiteX548" fmla="*/ 39070 w 175831"/>
                <a:gd name="connsiteY548" fmla="*/ 635442 h 768560"/>
                <a:gd name="connsiteX549" fmla="*/ 37436 w 175831"/>
                <a:gd name="connsiteY549" fmla="*/ 636602 h 768560"/>
                <a:gd name="connsiteX550" fmla="*/ 36152 w 175831"/>
                <a:gd name="connsiteY550" fmla="*/ 639394 h 768560"/>
                <a:gd name="connsiteX551" fmla="*/ 36385 w 175831"/>
                <a:gd name="connsiteY551" fmla="*/ 641496 h 768560"/>
                <a:gd name="connsiteX552" fmla="*/ 40816 w 175831"/>
                <a:gd name="connsiteY552" fmla="*/ 644758 h 768560"/>
                <a:gd name="connsiteX553" fmla="*/ 47002 w 175831"/>
                <a:gd name="connsiteY553" fmla="*/ 646051 h 768560"/>
                <a:gd name="connsiteX554" fmla="*/ 49453 w 175831"/>
                <a:gd name="connsiteY554" fmla="*/ 647903 h 768560"/>
                <a:gd name="connsiteX555" fmla="*/ 48986 w 175831"/>
                <a:gd name="connsiteY555" fmla="*/ 649431 h 768560"/>
                <a:gd name="connsiteX556" fmla="*/ 47587 w 175831"/>
                <a:gd name="connsiteY556" fmla="*/ 649548 h 768560"/>
                <a:gd name="connsiteX557" fmla="*/ 48522 w 175831"/>
                <a:gd name="connsiteY557" fmla="*/ 652561 h 768560"/>
                <a:gd name="connsiteX558" fmla="*/ 49687 w 175831"/>
                <a:gd name="connsiteY558" fmla="*/ 654206 h 768560"/>
                <a:gd name="connsiteX559" fmla="*/ 52250 w 175831"/>
                <a:gd name="connsiteY559" fmla="*/ 651297 h 768560"/>
                <a:gd name="connsiteX560" fmla="*/ 52135 w 175831"/>
                <a:gd name="connsiteY560" fmla="*/ 653751 h 768560"/>
                <a:gd name="connsiteX561" fmla="*/ 51436 w 175831"/>
                <a:gd name="connsiteY561" fmla="*/ 655735 h 768560"/>
                <a:gd name="connsiteX562" fmla="*/ 48867 w 175831"/>
                <a:gd name="connsiteY562" fmla="*/ 656661 h 768560"/>
                <a:gd name="connsiteX563" fmla="*/ 47004 w 175831"/>
                <a:gd name="connsiteY563" fmla="*/ 659218 h 768560"/>
                <a:gd name="connsiteX564" fmla="*/ 48633 w 175831"/>
                <a:gd name="connsiteY564" fmla="*/ 660261 h 768560"/>
                <a:gd name="connsiteX565" fmla="*/ 50968 w 175831"/>
                <a:gd name="connsiteY565" fmla="*/ 660261 h 768560"/>
                <a:gd name="connsiteX566" fmla="*/ 50968 w 175831"/>
                <a:gd name="connsiteY566" fmla="*/ 662259 h 768560"/>
                <a:gd name="connsiteX567" fmla="*/ 53419 w 175831"/>
                <a:gd name="connsiteY567" fmla="*/ 665169 h 768560"/>
                <a:gd name="connsiteX568" fmla="*/ 54934 w 175831"/>
                <a:gd name="connsiteY568" fmla="*/ 665066 h 768560"/>
                <a:gd name="connsiteX569" fmla="*/ 56742 w 175831"/>
                <a:gd name="connsiteY569" fmla="*/ 663259 h 768560"/>
                <a:gd name="connsiteX570" fmla="*/ 56450 w 175831"/>
                <a:gd name="connsiteY570" fmla="*/ 666359 h 768560"/>
                <a:gd name="connsiteX571" fmla="*/ 57386 w 175831"/>
                <a:gd name="connsiteY571" fmla="*/ 669401 h 768560"/>
                <a:gd name="connsiteX572" fmla="*/ 55863 w 175831"/>
                <a:gd name="connsiteY572" fmla="*/ 669342 h 768560"/>
                <a:gd name="connsiteX573" fmla="*/ 54460 w 175831"/>
                <a:gd name="connsiteY573" fmla="*/ 668284 h 768560"/>
                <a:gd name="connsiteX574" fmla="*/ 52940 w 175831"/>
                <a:gd name="connsiteY574" fmla="*/ 668519 h 768560"/>
                <a:gd name="connsiteX575" fmla="*/ 52242 w 175831"/>
                <a:gd name="connsiteY575" fmla="*/ 670400 h 768560"/>
                <a:gd name="connsiteX576" fmla="*/ 55168 w 175831"/>
                <a:gd name="connsiteY576" fmla="*/ 673927 h 768560"/>
                <a:gd name="connsiteX577" fmla="*/ 56219 w 175831"/>
                <a:gd name="connsiteY577" fmla="*/ 674280 h 768560"/>
                <a:gd name="connsiteX578" fmla="*/ 57265 w 175831"/>
                <a:gd name="connsiteY578" fmla="*/ 677659 h 768560"/>
                <a:gd name="connsiteX579" fmla="*/ 58668 w 175831"/>
                <a:gd name="connsiteY579" fmla="*/ 679526 h 768560"/>
                <a:gd name="connsiteX580" fmla="*/ 61468 w 175831"/>
                <a:gd name="connsiteY580" fmla="*/ 682083 h 768560"/>
                <a:gd name="connsiteX581" fmla="*/ 63681 w 175831"/>
                <a:gd name="connsiteY581" fmla="*/ 681730 h 768560"/>
                <a:gd name="connsiteX582" fmla="*/ 62166 w 175831"/>
                <a:gd name="connsiteY582" fmla="*/ 677424 h 768560"/>
                <a:gd name="connsiteX583" fmla="*/ 62864 w 175831"/>
                <a:gd name="connsiteY583" fmla="*/ 675558 h 768560"/>
                <a:gd name="connsiteX584" fmla="*/ 62047 w 175831"/>
                <a:gd name="connsiteY584" fmla="*/ 673104 h 768560"/>
                <a:gd name="connsiteX585" fmla="*/ 64727 w 175831"/>
                <a:gd name="connsiteY585" fmla="*/ 674970 h 768560"/>
                <a:gd name="connsiteX586" fmla="*/ 65194 w 175831"/>
                <a:gd name="connsiteY586" fmla="*/ 677542 h 768560"/>
                <a:gd name="connsiteX587" fmla="*/ 67062 w 175831"/>
                <a:gd name="connsiteY587" fmla="*/ 680113 h 768560"/>
                <a:gd name="connsiteX588" fmla="*/ 68227 w 175831"/>
                <a:gd name="connsiteY588" fmla="*/ 676954 h 768560"/>
                <a:gd name="connsiteX589" fmla="*/ 70211 w 175831"/>
                <a:gd name="connsiteY589" fmla="*/ 674970 h 768560"/>
                <a:gd name="connsiteX590" fmla="*/ 70096 w 175831"/>
                <a:gd name="connsiteY590" fmla="*/ 672869 h 768560"/>
                <a:gd name="connsiteX591" fmla="*/ 67995 w 175831"/>
                <a:gd name="connsiteY591" fmla="*/ 672178 h 768560"/>
                <a:gd name="connsiteX592" fmla="*/ 64148 w 175831"/>
                <a:gd name="connsiteY592" fmla="*/ 671590 h 768560"/>
                <a:gd name="connsiteX593" fmla="*/ 64148 w 175831"/>
                <a:gd name="connsiteY593" fmla="*/ 670312 h 768560"/>
                <a:gd name="connsiteX594" fmla="*/ 66599 w 175831"/>
                <a:gd name="connsiteY594" fmla="*/ 670312 h 768560"/>
                <a:gd name="connsiteX595" fmla="*/ 71730 w 175831"/>
                <a:gd name="connsiteY595" fmla="*/ 671811 h 768560"/>
                <a:gd name="connsiteX596" fmla="*/ 72548 w 175831"/>
                <a:gd name="connsiteY596" fmla="*/ 672972 h 768560"/>
                <a:gd name="connsiteX597" fmla="*/ 75808 w 175831"/>
                <a:gd name="connsiteY597" fmla="*/ 673104 h 768560"/>
                <a:gd name="connsiteX598" fmla="*/ 74994 w 175831"/>
                <a:gd name="connsiteY598" fmla="*/ 670429 h 768560"/>
                <a:gd name="connsiteX599" fmla="*/ 71845 w 175831"/>
                <a:gd name="connsiteY599" fmla="*/ 668798 h 768560"/>
                <a:gd name="connsiteX600" fmla="*/ 66127 w 175831"/>
                <a:gd name="connsiteY600" fmla="*/ 668446 h 768560"/>
                <a:gd name="connsiteX601" fmla="*/ 65897 w 175831"/>
                <a:gd name="connsiteY601" fmla="*/ 667050 h 768560"/>
                <a:gd name="connsiteX602" fmla="*/ 67645 w 175831"/>
                <a:gd name="connsiteY602" fmla="*/ 666344 h 768560"/>
                <a:gd name="connsiteX603" fmla="*/ 72658 w 175831"/>
                <a:gd name="connsiteY603" fmla="*/ 668210 h 768560"/>
                <a:gd name="connsiteX604" fmla="*/ 77796 w 175831"/>
                <a:gd name="connsiteY604" fmla="*/ 671120 h 768560"/>
                <a:gd name="connsiteX605" fmla="*/ 78606 w 175831"/>
                <a:gd name="connsiteY605" fmla="*/ 674970 h 768560"/>
                <a:gd name="connsiteX606" fmla="*/ 76509 w 175831"/>
                <a:gd name="connsiteY606" fmla="*/ 677307 h 768560"/>
                <a:gd name="connsiteX607" fmla="*/ 76393 w 175831"/>
                <a:gd name="connsiteY607" fmla="*/ 679761 h 768560"/>
                <a:gd name="connsiteX608" fmla="*/ 78494 w 175831"/>
                <a:gd name="connsiteY608" fmla="*/ 684066 h 768560"/>
                <a:gd name="connsiteX609" fmla="*/ 78258 w 175831"/>
                <a:gd name="connsiteY609" fmla="*/ 686403 h 768560"/>
                <a:gd name="connsiteX610" fmla="*/ 75926 w 175831"/>
                <a:gd name="connsiteY610" fmla="*/ 688151 h 768560"/>
                <a:gd name="connsiteX611" fmla="*/ 77096 w 175831"/>
                <a:gd name="connsiteY611" fmla="*/ 684419 h 768560"/>
                <a:gd name="connsiteX612" fmla="*/ 74878 w 175831"/>
                <a:gd name="connsiteY612" fmla="*/ 679173 h 768560"/>
                <a:gd name="connsiteX613" fmla="*/ 72658 w 175831"/>
                <a:gd name="connsiteY613" fmla="*/ 677307 h 768560"/>
                <a:gd name="connsiteX614" fmla="*/ 71376 w 175831"/>
                <a:gd name="connsiteY614" fmla="*/ 679290 h 768560"/>
                <a:gd name="connsiteX615" fmla="*/ 71146 w 175831"/>
                <a:gd name="connsiteY615" fmla="*/ 681862 h 768560"/>
                <a:gd name="connsiteX616" fmla="*/ 72546 w 175831"/>
                <a:gd name="connsiteY616" fmla="*/ 683846 h 768560"/>
                <a:gd name="connsiteX617" fmla="*/ 71262 w 175831"/>
                <a:gd name="connsiteY617" fmla="*/ 686285 h 768560"/>
                <a:gd name="connsiteX618" fmla="*/ 70211 w 175831"/>
                <a:gd name="connsiteY618" fmla="*/ 685007 h 768560"/>
                <a:gd name="connsiteX619" fmla="*/ 69513 w 175831"/>
                <a:gd name="connsiteY619" fmla="*/ 682318 h 768560"/>
                <a:gd name="connsiteX620" fmla="*/ 67764 w 175831"/>
                <a:gd name="connsiteY620" fmla="*/ 682318 h 768560"/>
                <a:gd name="connsiteX621" fmla="*/ 65313 w 175831"/>
                <a:gd name="connsiteY621" fmla="*/ 684066 h 768560"/>
                <a:gd name="connsiteX622" fmla="*/ 61697 w 175831"/>
                <a:gd name="connsiteY622" fmla="*/ 684066 h 768560"/>
                <a:gd name="connsiteX623" fmla="*/ 58667 w 175831"/>
                <a:gd name="connsiteY623" fmla="*/ 685242 h 768560"/>
                <a:gd name="connsiteX624" fmla="*/ 61466 w 175831"/>
                <a:gd name="connsiteY624" fmla="*/ 687343 h 768560"/>
                <a:gd name="connsiteX625" fmla="*/ 61696 w 175831"/>
                <a:gd name="connsiteY625" fmla="*/ 691178 h 768560"/>
                <a:gd name="connsiteX626" fmla="*/ 63049 w 175831"/>
                <a:gd name="connsiteY626" fmla="*/ 693632 h 768560"/>
                <a:gd name="connsiteX627" fmla="*/ 63575 w 175831"/>
                <a:gd name="connsiteY627" fmla="*/ 695557 h 768560"/>
                <a:gd name="connsiteX628" fmla="*/ 62582 w 175831"/>
                <a:gd name="connsiteY628" fmla="*/ 697262 h 768560"/>
                <a:gd name="connsiteX629" fmla="*/ 63103 w 175831"/>
                <a:gd name="connsiteY629" fmla="*/ 698320 h 768560"/>
                <a:gd name="connsiteX630" fmla="*/ 65269 w 175831"/>
                <a:gd name="connsiteY630" fmla="*/ 698731 h 768560"/>
                <a:gd name="connsiteX631" fmla="*/ 66493 w 175831"/>
                <a:gd name="connsiteY631" fmla="*/ 696263 h 768560"/>
                <a:gd name="connsiteX632" fmla="*/ 67958 w 175831"/>
                <a:gd name="connsiteY632" fmla="*/ 697203 h 768560"/>
                <a:gd name="connsiteX633" fmla="*/ 70412 w 175831"/>
                <a:gd name="connsiteY633" fmla="*/ 698026 h 768560"/>
                <a:gd name="connsiteX634" fmla="*/ 70412 w 175831"/>
                <a:gd name="connsiteY634" fmla="*/ 698952 h 768560"/>
                <a:gd name="connsiteX635" fmla="*/ 68132 w 175831"/>
                <a:gd name="connsiteY635" fmla="*/ 699833 h 768560"/>
                <a:gd name="connsiteX636" fmla="*/ 65854 w 175831"/>
                <a:gd name="connsiteY636" fmla="*/ 701817 h 768560"/>
                <a:gd name="connsiteX637" fmla="*/ 66495 w 175831"/>
                <a:gd name="connsiteY637" fmla="*/ 703522 h 768560"/>
                <a:gd name="connsiteX638" fmla="*/ 70352 w 175831"/>
                <a:gd name="connsiteY638" fmla="*/ 703874 h 768560"/>
                <a:gd name="connsiteX639" fmla="*/ 74797 w 175831"/>
                <a:gd name="connsiteY639" fmla="*/ 706372 h 768560"/>
                <a:gd name="connsiteX640" fmla="*/ 76373 w 175831"/>
                <a:gd name="connsiteY640" fmla="*/ 705755 h 768560"/>
                <a:gd name="connsiteX641" fmla="*/ 77714 w 175831"/>
                <a:gd name="connsiteY641" fmla="*/ 703757 h 768560"/>
                <a:gd name="connsiteX642" fmla="*/ 76433 w 175831"/>
                <a:gd name="connsiteY642" fmla="*/ 700480 h 768560"/>
                <a:gd name="connsiteX643" fmla="*/ 77250 w 175831"/>
                <a:gd name="connsiteY643" fmla="*/ 698026 h 768560"/>
                <a:gd name="connsiteX644" fmla="*/ 76314 w 175831"/>
                <a:gd name="connsiteY644" fmla="*/ 695513 h 768560"/>
                <a:gd name="connsiteX645" fmla="*/ 75084 w 175831"/>
                <a:gd name="connsiteY645" fmla="*/ 696204 h 768560"/>
                <a:gd name="connsiteX646" fmla="*/ 72752 w 175831"/>
                <a:gd name="connsiteY646" fmla="*/ 695851 h 768560"/>
                <a:gd name="connsiteX647" fmla="*/ 73569 w 175831"/>
                <a:gd name="connsiteY647" fmla="*/ 694984 h 768560"/>
                <a:gd name="connsiteX648" fmla="*/ 75382 w 175831"/>
                <a:gd name="connsiteY648" fmla="*/ 693691 h 768560"/>
                <a:gd name="connsiteX649" fmla="*/ 75320 w 175831"/>
                <a:gd name="connsiteY649" fmla="*/ 691825 h 768560"/>
                <a:gd name="connsiteX650" fmla="*/ 76725 w 175831"/>
                <a:gd name="connsiteY650" fmla="*/ 691061 h 768560"/>
                <a:gd name="connsiteX651" fmla="*/ 80287 w 175831"/>
                <a:gd name="connsiteY651" fmla="*/ 692266 h 768560"/>
                <a:gd name="connsiteX652" fmla="*/ 81867 w 175831"/>
                <a:gd name="connsiteY652" fmla="*/ 691296 h 768560"/>
                <a:gd name="connsiteX653" fmla="*/ 82450 w 175831"/>
                <a:gd name="connsiteY653" fmla="*/ 692971 h 768560"/>
                <a:gd name="connsiteX654" fmla="*/ 84084 w 175831"/>
                <a:gd name="connsiteY654" fmla="*/ 693691 h 768560"/>
                <a:gd name="connsiteX655" fmla="*/ 84847 w 175831"/>
                <a:gd name="connsiteY655" fmla="*/ 692119 h 768560"/>
                <a:gd name="connsiteX656" fmla="*/ 88003 w 175831"/>
                <a:gd name="connsiteY656" fmla="*/ 691355 h 768560"/>
                <a:gd name="connsiteX657" fmla="*/ 90810 w 175831"/>
                <a:gd name="connsiteY657" fmla="*/ 692266 h 768560"/>
                <a:gd name="connsiteX658" fmla="*/ 93962 w 175831"/>
                <a:gd name="connsiteY658" fmla="*/ 691928 h 768560"/>
                <a:gd name="connsiteX659" fmla="*/ 96708 w 175831"/>
                <a:gd name="connsiteY659" fmla="*/ 692163 h 768560"/>
                <a:gd name="connsiteX660" fmla="*/ 96999 w 175831"/>
                <a:gd name="connsiteY660" fmla="*/ 693324 h 768560"/>
                <a:gd name="connsiteX661" fmla="*/ 95248 w 175831"/>
                <a:gd name="connsiteY661" fmla="*/ 694161 h 768560"/>
                <a:gd name="connsiteX662" fmla="*/ 93845 w 175831"/>
                <a:gd name="connsiteY662" fmla="*/ 696189 h 768560"/>
                <a:gd name="connsiteX663" fmla="*/ 91977 w 175831"/>
                <a:gd name="connsiteY663" fmla="*/ 695748 h 768560"/>
                <a:gd name="connsiteX664" fmla="*/ 89990 w 175831"/>
                <a:gd name="connsiteY664" fmla="*/ 694161 h 768560"/>
                <a:gd name="connsiteX665" fmla="*/ 87884 w 175831"/>
                <a:gd name="connsiteY665" fmla="*/ 694749 h 768560"/>
                <a:gd name="connsiteX666" fmla="*/ 82857 w 175831"/>
                <a:gd name="connsiteY666" fmla="*/ 699187 h 768560"/>
                <a:gd name="connsiteX667" fmla="*/ 81692 w 175831"/>
                <a:gd name="connsiteY667" fmla="*/ 699363 h 768560"/>
                <a:gd name="connsiteX668" fmla="*/ 80234 w 175831"/>
                <a:gd name="connsiteY668" fmla="*/ 699084 h 768560"/>
                <a:gd name="connsiteX669" fmla="*/ 78302 w 175831"/>
                <a:gd name="connsiteY669" fmla="*/ 701186 h 768560"/>
                <a:gd name="connsiteX670" fmla="*/ 78769 w 175831"/>
                <a:gd name="connsiteY670" fmla="*/ 703110 h 768560"/>
                <a:gd name="connsiteX671" fmla="*/ 77714 w 175831"/>
                <a:gd name="connsiteY671" fmla="*/ 705227 h 768560"/>
                <a:gd name="connsiteX672" fmla="*/ 76840 w 175831"/>
                <a:gd name="connsiteY672" fmla="*/ 706446 h 768560"/>
                <a:gd name="connsiteX673" fmla="*/ 76959 w 175831"/>
                <a:gd name="connsiteY673" fmla="*/ 707681 h 768560"/>
                <a:gd name="connsiteX674" fmla="*/ 78300 w 175831"/>
                <a:gd name="connsiteY674" fmla="*/ 708562 h 768560"/>
                <a:gd name="connsiteX675" fmla="*/ 77131 w 175831"/>
                <a:gd name="connsiteY675" fmla="*/ 710017 h 768560"/>
                <a:gd name="connsiteX676" fmla="*/ 77131 w 175831"/>
                <a:gd name="connsiteY676" fmla="*/ 711310 h 768560"/>
                <a:gd name="connsiteX677" fmla="*/ 81867 w 175831"/>
                <a:gd name="connsiteY677" fmla="*/ 712897 h 768560"/>
                <a:gd name="connsiteX678" fmla="*/ 85254 w 175831"/>
                <a:gd name="connsiteY678" fmla="*/ 715880 h 768560"/>
                <a:gd name="connsiteX679" fmla="*/ 86305 w 175831"/>
                <a:gd name="connsiteY679" fmla="*/ 715939 h 768560"/>
                <a:gd name="connsiteX680" fmla="*/ 86953 w 175831"/>
                <a:gd name="connsiteY680" fmla="*/ 714469 h 768560"/>
                <a:gd name="connsiteX681" fmla="*/ 86247 w 175831"/>
                <a:gd name="connsiteY681" fmla="*/ 712015 h 768560"/>
                <a:gd name="connsiteX682" fmla="*/ 88118 w 175831"/>
                <a:gd name="connsiteY682" fmla="*/ 709723 h 768560"/>
                <a:gd name="connsiteX683" fmla="*/ 90219 w 175831"/>
                <a:gd name="connsiteY683" fmla="*/ 709179 h 768560"/>
                <a:gd name="connsiteX684" fmla="*/ 90515 w 175831"/>
                <a:gd name="connsiteY684" fmla="*/ 707916 h 768560"/>
                <a:gd name="connsiteX685" fmla="*/ 88002 w 175831"/>
                <a:gd name="connsiteY685" fmla="*/ 705109 h 768560"/>
                <a:gd name="connsiteX686" fmla="*/ 92266 w 175831"/>
                <a:gd name="connsiteY686" fmla="*/ 704227 h 768560"/>
                <a:gd name="connsiteX687" fmla="*/ 94892 w 175831"/>
                <a:gd name="connsiteY687" fmla="*/ 701891 h 768560"/>
                <a:gd name="connsiteX688" fmla="*/ 97639 w 175831"/>
                <a:gd name="connsiteY688" fmla="*/ 697850 h 768560"/>
                <a:gd name="connsiteX689" fmla="*/ 99628 w 175831"/>
                <a:gd name="connsiteY689" fmla="*/ 696615 h 768560"/>
                <a:gd name="connsiteX690" fmla="*/ 100154 w 175831"/>
                <a:gd name="connsiteY690" fmla="*/ 697438 h 768560"/>
                <a:gd name="connsiteX691" fmla="*/ 102375 w 175831"/>
                <a:gd name="connsiteY691" fmla="*/ 698673 h 768560"/>
                <a:gd name="connsiteX692" fmla="*/ 104188 w 175831"/>
                <a:gd name="connsiteY692" fmla="*/ 698614 h 768560"/>
                <a:gd name="connsiteX693" fmla="*/ 104595 w 175831"/>
                <a:gd name="connsiteY693" fmla="*/ 699422 h 768560"/>
                <a:gd name="connsiteX694" fmla="*/ 102375 w 175831"/>
                <a:gd name="connsiteY694" fmla="*/ 700363 h 768560"/>
                <a:gd name="connsiteX695" fmla="*/ 100795 w 175831"/>
                <a:gd name="connsiteY695" fmla="*/ 702993 h 768560"/>
                <a:gd name="connsiteX696" fmla="*/ 100269 w 175831"/>
                <a:gd name="connsiteY696" fmla="*/ 704932 h 768560"/>
                <a:gd name="connsiteX697" fmla="*/ 97470 w 175831"/>
                <a:gd name="connsiteY697" fmla="*/ 707681 h 768560"/>
                <a:gd name="connsiteX698" fmla="*/ 97470 w 175831"/>
                <a:gd name="connsiteY698" fmla="*/ 711016 h 768560"/>
                <a:gd name="connsiteX699" fmla="*/ 98401 w 175831"/>
                <a:gd name="connsiteY699" fmla="*/ 713176 h 768560"/>
                <a:gd name="connsiteX700" fmla="*/ 96764 w 175831"/>
                <a:gd name="connsiteY700" fmla="*/ 715057 h 768560"/>
                <a:gd name="connsiteX701" fmla="*/ 94196 w 175831"/>
                <a:gd name="connsiteY701" fmla="*/ 716159 h 768560"/>
                <a:gd name="connsiteX702" fmla="*/ 94315 w 175831"/>
                <a:gd name="connsiteY702" fmla="*/ 714808 h 768560"/>
                <a:gd name="connsiteX703" fmla="*/ 95656 w 175831"/>
                <a:gd name="connsiteY703" fmla="*/ 713823 h 768560"/>
                <a:gd name="connsiteX704" fmla="*/ 95714 w 175831"/>
                <a:gd name="connsiteY704" fmla="*/ 709826 h 768560"/>
                <a:gd name="connsiteX705" fmla="*/ 94663 w 175831"/>
                <a:gd name="connsiteY705" fmla="*/ 709179 h 768560"/>
                <a:gd name="connsiteX706" fmla="*/ 93144 w 175831"/>
                <a:gd name="connsiteY706" fmla="*/ 710311 h 768560"/>
                <a:gd name="connsiteX707" fmla="*/ 92672 w 175831"/>
                <a:gd name="connsiteY707" fmla="*/ 712427 h 768560"/>
                <a:gd name="connsiteX708" fmla="*/ 91507 w 175831"/>
                <a:gd name="connsiteY708" fmla="*/ 712001 h 768560"/>
                <a:gd name="connsiteX709" fmla="*/ 89696 w 175831"/>
                <a:gd name="connsiteY709" fmla="*/ 712177 h 768560"/>
                <a:gd name="connsiteX710" fmla="*/ 88465 w 175831"/>
                <a:gd name="connsiteY710" fmla="*/ 713691 h 768560"/>
                <a:gd name="connsiteX711" fmla="*/ 90102 w 175831"/>
                <a:gd name="connsiteY711" fmla="*/ 716409 h 768560"/>
                <a:gd name="connsiteX712" fmla="*/ 95302 w 175831"/>
                <a:gd name="connsiteY712" fmla="*/ 721420 h 768560"/>
                <a:gd name="connsiteX713" fmla="*/ 99919 w 175831"/>
                <a:gd name="connsiteY713" fmla="*/ 722184 h 768560"/>
                <a:gd name="connsiteX714" fmla="*/ 102960 w 175831"/>
                <a:gd name="connsiteY714" fmla="*/ 723874 h 768560"/>
                <a:gd name="connsiteX715" fmla="*/ 104946 w 175831"/>
                <a:gd name="connsiteY715" fmla="*/ 723771 h 768560"/>
                <a:gd name="connsiteX716" fmla="*/ 107048 w 175831"/>
                <a:gd name="connsiteY716" fmla="*/ 724888 h 768560"/>
                <a:gd name="connsiteX717" fmla="*/ 108510 w 175831"/>
                <a:gd name="connsiteY717" fmla="*/ 723360 h 768560"/>
                <a:gd name="connsiteX718" fmla="*/ 110439 w 175831"/>
                <a:gd name="connsiteY718" fmla="*/ 719715 h 768560"/>
                <a:gd name="connsiteX719" fmla="*/ 108805 w 175831"/>
                <a:gd name="connsiteY719" fmla="*/ 714808 h 768560"/>
                <a:gd name="connsiteX720" fmla="*/ 109274 w 175831"/>
                <a:gd name="connsiteY720" fmla="*/ 712427 h 768560"/>
                <a:gd name="connsiteX721" fmla="*/ 109036 w 175831"/>
                <a:gd name="connsiteY721" fmla="*/ 710311 h 768560"/>
                <a:gd name="connsiteX722" fmla="*/ 109562 w 175831"/>
                <a:gd name="connsiteY722" fmla="*/ 706035 h 768560"/>
                <a:gd name="connsiteX723" fmla="*/ 109872 w 175831"/>
                <a:gd name="connsiteY723" fmla="*/ 701215 h 768560"/>
                <a:gd name="connsiteX724" fmla="*/ 109052 w 175831"/>
                <a:gd name="connsiteY724" fmla="*/ 697952 h 768560"/>
                <a:gd name="connsiteX725" fmla="*/ 109524 w 175831"/>
                <a:gd name="connsiteY725" fmla="*/ 695719 h 768560"/>
                <a:gd name="connsiteX726" fmla="*/ 113490 w 175831"/>
                <a:gd name="connsiteY726" fmla="*/ 693397 h 768560"/>
                <a:gd name="connsiteX727" fmla="*/ 117221 w 175831"/>
                <a:gd name="connsiteY727" fmla="*/ 688960 h 768560"/>
                <a:gd name="connsiteX728" fmla="*/ 119434 w 175831"/>
                <a:gd name="connsiteY728" fmla="*/ 688019 h 768560"/>
                <a:gd name="connsiteX729" fmla="*/ 122702 w 175831"/>
                <a:gd name="connsiteY729" fmla="*/ 688019 h 768560"/>
                <a:gd name="connsiteX730" fmla="*/ 123983 w 175831"/>
                <a:gd name="connsiteY730" fmla="*/ 686755 h 768560"/>
                <a:gd name="connsiteX731" fmla="*/ 123638 w 175831"/>
                <a:gd name="connsiteY731" fmla="*/ 682655 h 768560"/>
                <a:gd name="connsiteX732" fmla="*/ 125501 w 175831"/>
                <a:gd name="connsiteY732" fmla="*/ 680907 h 768560"/>
                <a:gd name="connsiteX733" fmla="*/ 129118 w 175831"/>
                <a:gd name="connsiteY733" fmla="*/ 679981 h 768560"/>
                <a:gd name="connsiteX734" fmla="*/ 133317 w 175831"/>
                <a:gd name="connsiteY734" fmla="*/ 682420 h 768560"/>
                <a:gd name="connsiteX735" fmla="*/ 135300 w 175831"/>
                <a:gd name="connsiteY735" fmla="*/ 681260 h 768560"/>
                <a:gd name="connsiteX736" fmla="*/ 135855 w 175831"/>
                <a:gd name="connsiteY736" fmla="*/ 681539 h 768560"/>
                <a:gd name="connsiteX737" fmla="*/ 135855 w 175831"/>
                <a:gd name="connsiteY737" fmla="*/ 681539 h 768560"/>
                <a:gd name="connsiteX738" fmla="*/ 168178 w 175831"/>
                <a:gd name="connsiteY738" fmla="*/ 767561 h 768560"/>
                <a:gd name="connsiteX739" fmla="*/ 169576 w 175831"/>
                <a:gd name="connsiteY739" fmla="*/ 768560 h 768560"/>
                <a:gd name="connsiteX740" fmla="*/ 171801 w 175831"/>
                <a:gd name="connsiteY740" fmla="*/ 766342 h 768560"/>
                <a:gd name="connsiteX741" fmla="*/ 170222 w 175831"/>
                <a:gd name="connsiteY741" fmla="*/ 766342 h 768560"/>
                <a:gd name="connsiteX742" fmla="*/ 168178 w 175831"/>
                <a:gd name="connsiteY742" fmla="*/ 767561 h 768560"/>
                <a:gd name="connsiteX743" fmla="*/ 168178 w 175831"/>
                <a:gd name="connsiteY743" fmla="*/ 767561 h 768560"/>
                <a:gd name="connsiteX744" fmla="*/ 21692 w 175831"/>
                <a:gd name="connsiteY744" fmla="*/ 473771 h 768560"/>
                <a:gd name="connsiteX745" fmla="*/ 18546 w 175831"/>
                <a:gd name="connsiteY745" fmla="*/ 472037 h 768560"/>
                <a:gd name="connsiteX746" fmla="*/ 16675 w 175831"/>
                <a:gd name="connsiteY746" fmla="*/ 472154 h 768560"/>
                <a:gd name="connsiteX747" fmla="*/ 16909 w 175831"/>
                <a:gd name="connsiteY747" fmla="*/ 474021 h 768560"/>
                <a:gd name="connsiteX748" fmla="*/ 20525 w 175831"/>
                <a:gd name="connsiteY748" fmla="*/ 477635 h 768560"/>
                <a:gd name="connsiteX749" fmla="*/ 19127 w 175831"/>
                <a:gd name="connsiteY749" fmla="*/ 479031 h 768560"/>
                <a:gd name="connsiteX750" fmla="*/ 22617 w 175831"/>
                <a:gd name="connsiteY750" fmla="*/ 482308 h 768560"/>
                <a:gd name="connsiteX751" fmla="*/ 21973 w 175831"/>
                <a:gd name="connsiteY751" fmla="*/ 482940 h 768560"/>
                <a:gd name="connsiteX752" fmla="*/ 18759 w 175831"/>
                <a:gd name="connsiteY752" fmla="*/ 481882 h 768560"/>
                <a:gd name="connsiteX753" fmla="*/ 17413 w 175831"/>
                <a:gd name="connsiteY753" fmla="*/ 484233 h 768560"/>
                <a:gd name="connsiteX754" fmla="*/ 17763 w 175831"/>
                <a:gd name="connsiteY754" fmla="*/ 487569 h 768560"/>
                <a:gd name="connsiteX755" fmla="*/ 17708 w 175831"/>
                <a:gd name="connsiteY755" fmla="*/ 488980 h 768560"/>
                <a:gd name="connsiteX756" fmla="*/ 12332 w 175831"/>
                <a:gd name="connsiteY756" fmla="*/ 489509 h 768560"/>
                <a:gd name="connsiteX757" fmla="*/ 8589 w 175831"/>
                <a:gd name="connsiteY757" fmla="*/ 487922 h 768560"/>
                <a:gd name="connsiteX758" fmla="*/ 10226 w 175831"/>
                <a:gd name="connsiteY758" fmla="*/ 484351 h 768560"/>
                <a:gd name="connsiteX759" fmla="*/ 9585 w 175831"/>
                <a:gd name="connsiteY759" fmla="*/ 474462 h 768560"/>
                <a:gd name="connsiteX760" fmla="*/ 8236 w 175831"/>
                <a:gd name="connsiteY760" fmla="*/ 470435 h 768560"/>
                <a:gd name="connsiteX761" fmla="*/ 7305 w 175831"/>
                <a:gd name="connsiteY761" fmla="*/ 469553 h 768560"/>
                <a:gd name="connsiteX762" fmla="*/ 6485 w 175831"/>
                <a:gd name="connsiteY762" fmla="*/ 467555 h 768560"/>
                <a:gd name="connsiteX763" fmla="*/ 7186 w 175831"/>
                <a:gd name="connsiteY763" fmla="*/ 465101 h 768560"/>
                <a:gd name="connsiteX764" fmla="*/ 8999 w 175831"/>
                <a:gd name="connsiteY764" fmla="*/ 463690 h 768560"/>
                <a:gd name="connsiteX765" fmla="*/ 9234 w 175831"/>
                <a:gd name="connsiteY765" fmla="*/ 461178 h 768560"/>
                <a:gd name="connsiteX766" fmla="*/ 8126 w 175831"/>
                <a:gd name="connsiteY766" fmla="*/ 459605 h 768560"/>
                <a:gd name="connsiteX767" fmla="*/ 8238 w 175831"/>
                <a:gd name="connsiteY767" fmla="*/ 457842 h 768560"/>
                <a:gd name="connsiteX768" fmla="*/ 10520 w 175831"/>
                <a:gd name="connsiteY768" fmla="*/ 455682 h 768560"/>
                <a:gd name="connsiteX769" fmla="*/ 14082 w 175831"/>
                <a:gd name="connsiteY769" fmla="*/ 455799 h 768560"/>
                <a:gd name="connsiteX770" fmla="*/ 17065 w 175831"/>
                <a:gd name="connsiteY770" fmla="*/ 457078 h 768560"/>
                <a:gd name="connsiteX771" fmla="*/ 19867 w 175831"/>
                <a:gd name="connsiteY771" fmla="*/ 461119 h 768560"/>
                <a:gd name="connsiteX772" fmla="*/ 19691 w 175831"/>
                <a:gd name="connsiteY772" fmla="*/ 465454 h 768560"/>
                <a:gd name="connsiteX773" fmla="*/ 20396 w 175831"/>
                <a:gd name="connsiteY773" fmla="*/ 466688 h 768560"/>
                <a:gd name="connsiteX774" fmla="*/ 20339 w 175831"/>
                <a:gd name="connsiteY774" fmla="*/ 469847 h 768560"/>
                <a:gd name="connsiteX775" fmla="*/ 16772 w 175831"/>
                <a:gd name="connsiteY775" fmla="*/ 468789 h 768560"/>
                <a:gd name="connsiteX776" fmla="*/ 20630 w 175831"/>
                <a:gd name="connsiteY776" fmla="*/ 471537 h 768560"/>
                <a:gd name="connsiteX777" fmla="*/ 21795 w 175831"/>
                <a:gd name="connsiteY777" fmla="*/ 473066 h 768560"/>
                <a:gd name="connsiteX778" fmla="*/ 21692 w 175831"/>
                <a:gd name="connsiteY778" fmla="*/ 473771 h 768560"/>
                <a:gd name="connsiteX779" fmla="*/ 21692 w 175831"/>
                <a:gd name="connsiteY779" fmla="*/ 473771 h 768560"/>
                <a:gd name="connsiteX780" fmla="*/ 23794 w 175831"/>
                <a:gd name="connsiteY780" fmla="*/ 465850 h 768560"/>
                <a:gd name="connsiteX781" fmla="*/ 26126 w 175831"/>
                <a:gd name="connsiteY781" fmla="*/ 464807 h 768560"/>
                <a:gd name="connsiteX782" fmla="*/ 27758 w 175831"/>
                <a:gd name="connsiteY782" fmla="*/ 466424 h 768560"/>
                <a:gd name="connsiteX783" fmla="*/ 26593 w 175831"/>
                <a:gd name="connsiteY783" fmla="*/ 468172 h 768560"/>
                <a:gd name="connsiteX784" fmla="*/ 23794 w 175831"/>
                <a:gd name="connsiteY784" fmla="*/ 465850 h 768560"/>
                <a:gd name="connsiteX785" fmla="*/ 23794 w 175831"/>
                <a:gd name="connsiteY785" fmla="*/ 465850 h 768560"/>
                <a:gd name="connsiteX786" fmla="*/ 4909 w 175831"/>
                <a:gd name="connsiteY786" fmla="*/ 496298 h 768560"/>
                <a:gd name="connsiteX787" fmla="*/ 6136 w 175831"/>
                <a:gd name="connsiteY787" fmla="*/ 494887 h 768560"/>
                <a:gd name="connsiteX788" fmla="*/ 8590 w 175831"/>
                <a:gd name="connsiteY788" fmla="*/ 494887 h 768560"/>
                <a:gd name="connsiteX789" fmla="*/ 10637 w 175831"/>
                <a:gd name="connsiteY789" fmla="*/ 496415 h 768560"/>
                <a:gd name="connsiteX790" fmla="*/ 6604 w 175831"/>
                <a:gd name="connsiteY790" fmla="*/ 497929 h 768560"/>
                <a:gd name="connsiteX791" fmla="*/ 4909 w 175831"/>
                <a:gd name="connsiteY791" fmla="*/ 496298 h 768560"/>
                <a:gd name="connsiteX792" fmla="*/ 4909 w 175831"/>
                <a:gd name="connsiteY792" fmla="*/ 496298 h 768560"/>
                <a:gd name="connsiteX793" fmla="*/ 27292 w 175831"/>
                <a:gd name="connsiteY793" fmla="*/ 499751 h 768560"/>
                <a:gd name="connsiteX794" fmla="*/ 30152 w 175831"/>
                <a:gd name="connsiteY794" fmla="*/ 497826 h 768560"/>
                <a:gd name="connsiteX795" fmla="*/ 30152 w 175831"/>
                <a:gd name="connsiteY795" fmla="*/ 499986 h 768560"/>
                <a:gd name="connsiteX796" fmla="*/ 28346 w 175831"/>
                <a:gd name="connsiteY796" fmla="*/ 501735 h 768560"/>
                <a:gd name="connsiteX797" fmla="*/ 27292 w 175831"/>
                <a:gd name="connsiteY797" fmla="*/ 499751 h 768560"/>
                <a:gd name="connsiteX798" fmla="*/ 27292 w 175831"/>
                <a:gd name="connsiteY798" fmla="*/ 499751 h 768560"/>
                <a:gd name="connsiteX799" fmla="*/ 22383 w 175831"/>
                <a:gd name="connsiteY799" fmla="*/ 499281 h 768560"/>
                <a:gd name="connsiteX800" fmla="*/ 24777 w 175831"/>
                <a:gd name="connsiteY800" fmla="*/ 499986 h 768560"/>
                <a:gd name="connsiteX801" fmla="*/ 25190 w 175831"/>
                <a:gd name="connsiteY801" fmla="*/ 503204 h 768560"/>
                <a:gd name="connsiteX802" fmla="*/ 23088 w 175831"/>
                <a:gd name="connsiteY802" fmla="*/ 504380 h 768560"/>
                <a:gd name="connsiteX803" fmla="*/ 22850 w 175831"/>
                <a:gd name="connsiteY803" fmla="*/ 502440 h 768560"/>
                <a:gd name="connsiteX804" fmla="*/ 20746 w 175831"/>
                <a:gd name="connsiteY804" fmla="*/ 500691 h 768560"/>
                <a:gd name="connsiteX805" fmla="*/ 22383 w 175831"/>
                <a:gd name="connsiteY805" fmla="*/ 499281 h 768560"/>
                <a:gd name="connsiteX806" fmla="*/ 22383 w 175831"/>
                <a:gd name="connsiteY806" fmla="*/ 499281 h 768560"/>
                <a:gd name="connsiteX807" fmla="*/ 14959 w 175831"/>
                <a:gd name="connsiteY807" fmla="*/ 498575 h 768560"/>
                <a:gd name="connsiteX808" fmla="*/ 15719 w 175831"/>
                <a:gd name="connsiteY808" fmla="*/ 497297 h 768560"/>
                <a:gd name="connsiteX809" fmla="*/ 19986 w 175831"/>
                <a:gd name="connsiteY809" fmla="*/ 498282 h 768560"/>
                <a:gd name="connsiteX810" fmla="*/ 16772 w 175831"/>
                <a:gd name="connsiteY810" fmla="*/ 500339 h 768560"/>
                <a:gd name="connsiteX811" fmla="*/ 14959 w 175831"/>
                <a:gd name="connsiteY811" fmla="*/ 498575 h 768560"/>
                <a:gd name="connsiteX812" fmla="*/ 14959 w 175831"/>
                <a:gd name="connsiteY812" fmla="*/ 498575 h 768560"/>
                <a:gd name="connsiteX813" fmla="*/ 16186 w 175831"/>
                <a:gd name="connsiteY813" fmla="*/ 504556 h 768560"/>
                <a:gd name="connsiteX814" fmla="*/ 16830 w 175831"/>
                <a:gd name="connsiteY814" fmla="*/ 503674 h 768560"/>
                <a:gd name="connsiteX815" fmla="*/ 18235 w 175831"/>
                <a:gd name="connsiteY815" fmla="*/ 504674 h 768560"/>
                <a:gd name="connsiteX816" fmla="*/ 17651 w 175831"/>
                <a:gd name="connsiteY816" fmla="*/ 506364 h 768560"/>
                <a:gd name="connsiteX817" fmla="*/ 16186 w 175831"/>
                <a:gd name="connsiteY817" fmla="*/ 504556 h 768560"/>
                <a:gd name="connsiteX818" fmla="*/ 16186 w 175831"/>
                <a:gd name="connsiteY818" fmla="*/ 504556 h 768560"/>
                <a:gd name="connsiteX819" fmla="*/ 12011 w 175831"/>
                <a:gd name="connsiteY819" fmla="*/ 508583 h 768560"/>
                <a:gd name="connsiteX820" fmla="*/ 13119 w 175831"/>
                <a:gd name="connsiteY820" fmla="*/ 506364 h 768560"/>
                <a:gd name="connsiteX821" fmla="*/ 15516 w 175831"/>
                <a:gd name="connsiteY821" fmla="*/ 506467 h 768560"/>
                <a:gd name="connsiteX822" fmla="*/ 17121 w 175831"/>
                <a:gd name="connsiteY822" fmla="*/ 508186 h 768560"/>
                <a:gd name="connsiteX823" fmla="*/ 16771 w 175831"/>
                <a:gd name="connsiteY823" fmla="*/ 509582 h 768560"/>
                <a:gd name="connsiteX824" fmla="*/ 14255 w 175831"/>
                <a:gd name="connsiteY824" fmla="*/ 510581 h 768560"/>
                <a:gd name="connsiteX825" fmla="*/ 12535 w 175831"/>
                <a:gd name="connsiteY825" fmla="*/ 510140 h 768560"/>
                <a:gd name="connsiteX826" fmla="*/ 12011 w 175831"/>
                <a:gd name="connsiteY826" fmla="*/ 508583 h 768560"/>
                <a:gd name="connsiteX827" fmla="*/ 12011 w 175831"/>
                <a:gd name="connsiteY827" fmla="*/ 508583 h 768560"/>
                <a:gd name="connsiteX828" fmla="*/ 9410 w 175831"/>
                <a:gd name="connsiteY828" fmla="*/ 513975 h 768560"/>
                <a:gd name="connsiteX829" fmla="*/ 11106 w 175831"/>
                <a:gd name="connsiteY829" fmla="*/ 515651 h 768560"/>
                <a:gd name="connsiteX830" fmla="*/ 9058 w 175831"/>
                <a:gd name="connsiteY830" fmla="*/ 517193 h 768560"/>
                <a:gd name="connsiteX831" fmla="*/ 7831 w 175831"/>
                <a:gd name="connsiteY831" fmla="*/ 515959 h 768560"/>
                <a:gd name="connsiteX832" fmla="*/ 9410 w 175831"/>
                <a:gd name="connsiteY832" fmla="*/ 513975 h 768560"/>
                <a:gd name="connsiteX833" fmla="*/ 9410 w 175831"/>
                <a:gd name="connsiteY833" fmla="*/ 513975 h 768560"/>
                <a:gd name="connsiteX834" fmla="*/ 24841 w 175831"/>
                <a:gd name="connsiteY834" fmla="*/ 512976 h 768560"/>
                <a:gd name="connsiteX835" fmla="*/ 25777 w 175831"/>
                <a:gd name="connsiteY835" fmla="*/ 516591 h 768560"/>
                <a:gd name="connsiteX836" fmla="*/ 23445 w 175831"/>
                <a:gd name="connsiteY836" fmla="*/ 516356 h 768560"/>
                <a:gd name="connsiteX837" fmla="*/ 24841 w 175831"/>
                <a:gd name="connsiteY837" fmla="*/ 512976 h 768560"/>
                <a:gd name="connsiteX838" fmla="*/ 24841 w 175831"/>
                <a:gd name="connsiteY838" fmla="*/ 512976 h 768560"/>
                <a:gd name="connsiteX839" fmla="*/ 19241 w 175831"/>
                <a:gd name="connsiteY839" fmla="*/ 511815 h 768560"/>
                <a:gd name="connsiteX840" fmla="*/ 22393 w 175831"/>
                <a:gd name="connsiteY840" fmla="*/ 510640 h 768560"/>
                <a:gd name="connsiteX841" fmla="*/ 22393 w 175831"/>
                <a:gd name="connsiteY841" fmla="*/ 514842 h 768560"/>
                <a:gd name="connsiteX842" fmla="*/ 19241 w 175831"/>
                <a:gd name="connsiteY842" fmla="*/ 511815 h 768560"/>
                <a:gd name="connsiteX843" fmla="*/ 19241 w 175831"/>
                <a:gd name="connsiteY843" fmla="*/ 511815 h 768560"/>
                <a:gd name="connsiteX844" fmla="*/ 12476 w 175831"/>
                <a:gd name="connsiteY844" fmla="*/ 537002 h 768560"/>
                <a:gd name="connsiteX845" fmla="*/ 13876 w 175831"/>
                <a:gd name="connsiteY845" fmla="*/ 536884 h 768560"/>
                <a:gd name="connsiteX846" fmla="*/ 14346 w 175831"/>
                <a:gd name="connsiteY846" fmla="*/ 539691 h 768560"/>
                <a:gd name="connsiteX847" fmla="*/ 12593 w 175831"/>
                <a:gd name="connsiteY847" fmla="*/ 539574 h 768560"/>
                <a:gd name="connsiteX848" fmla="*/ 12476 w 175831"/>
                <a:gd name="connsiteY848" fmla="*/ 537002 h 768560"/>
                <a:gd name="connsiteX849" fmla="*/ 12476 w 175831"/>
                <a:gd name="connsiteY849" fmla="*/ 537002 h 768560"/>
                <a:gd name="connsiteX850" fmla="*/ 12714 w 175831"/>
                <a:gd name="connsiteY850" fmla="*/ 515989 h 768560"/>
                <a:gd name="connsiteX851" fmla="*/ 12944 w 175831"/>
                <a:gd name="connsiteY851" fmla="*/ 513447 h 768560"/>
                <a:gd name="connsiteX852" fmla="*/ 12247 w 175831"/>
                <a:gd name="connsiteY852" fmla="*/ 511448 h 768560"/>
                <a:gd name="connsiteX853" fmla="*/ 15513 w 175831"/>
                <a:gd name="connsiteY853" fmla="*/ 511580 h 768560"/>
                <a:gd name="connsiteX854" fmla="*/ 17143 w 175831"/>
                <a:gd name="connsiteY854" fmla="*/ 514725 h 768560"/>
                <a:gd name="connsiteX855" fmla="*/ 14692 w 175831"/>
                <a:gd name="connsiteY855" fmla="*/ 515195 h 768560"/>
                <a:gd name="connsiteX856" fmla="*/ 12714 w 175831"/>
                <a:gd name="connsiteY856" fmla="*/ 515989 h 768560"/>
                <a:gd name="connsiteX857" fmla="*/ 12714 w 175831"/>
                <a:gd name="connsiteY857" fmla="*/ 515989 h 768560"/>
                <a:gd name="connsiteX858" fmla="*/ 6064 w 175831"/>
                <a:gd name="connsiteY858" fmla="*/ 521381 h 768560"/>
                <a:gd name="connsiteX859" fmla="*/ 1984 w 175831"/>
                <a:gd name="connsiteY859" fmla="*/ 519618 h 768560"/>
                <a:gd name="connsiteX860" fmla="*/ 2332 w 175831"/>
                <a:gd name="connsiteY860" fmla="*/ 517532 h 768560"/>
                <a:gd name="connsiteX861" fmla="*/ 5366 w 175831"/>
                <a:gd name="connsiteY861" fmla="*/ 517532 h 768560"/>
                <a:gd name="connsiteX862" fmla="*/ 7115 w 175831"/>
                <a:gd name="connsiteY862" fmla="*/ 519398 h 768560"/>
                <a:gd name="connsiteX863" fmla="*/ 6064 w 175831"/>
                <a:gd name="connsiteY863" fmla="*/ 521381 h 768560"/>
                <a:gd name="connsiteX864" fmla="*/ 6064 w 175831"/>
                <a:gd name="connsiteY864" fmla="*/ 521381 h 768560"/>
                <a:gd name="connsiteX865" fmla="*/ 17612 w 175831"/>
                <a:gd name="connsiteY865" fmla="*/ 532109 h 768560"/>
                <a:gd name="connsiteX866" fmla="*/ 20293 w 175831"/>
                <a:gd name="connsiteY866" fmla="*/ 531873 h 768560"/>
                <a:gd name="connsiteX867" fmla="*/ 20177 w 175831"/>
                <a:gd name="connsiteY867" fmla="*/ 534901 h 768560"/>
                <a:gd name="connsiteX868" fmla="*/ 17612 w 175831"/>
                <a:gd name="connsiteY868" fmla="*/ 532109 h 768560"/>
                <a:gd name="connsiteX869" fmla="*/ 17612 w 175831"/>
                <a:gd name="connsiteY869" fmla="*/ 532109 h 768560"/>
                <a:gd name="connsiteX870" fmla="*/ 21807 w 175831"/>
                <a:gd name="connsiteY870" fmla="*/ 535959 h 768560"/>
                <a:gd name="connsiteX871" fmla="*/ 25075 w 175831"/>
                <a:gd name="connsiteY871" fmla="*/ 535841 h 768560"/>
                <a:gd name="connsiteX872" fmla="*/ 23326 w 175831"/>
                <a:gd name="connsiteY872" fmla="*/ 537942 h 768560"/>
                <a:gd name="connsiteX873" fmla="*/ 21807 w 175831"/>
                <a:gd name="connsiteY873" fmla="*/ 535959 h 768560"/>
                <a:gd name="connsiteX874" fmla="*/ 21807 w 175831"/>
                <a:gd name="connsiteY874" fmla="*/ 535959 h 768560"/>
                <a:gd name="connsiteX875" fmla="*/ 27644 w 175831"/>
                <a:gd name="connsiteY875" fmla="*/ 507598 h 768560"/>
                <a:gd name="connsiteX876" fmla="*/ 28925 w 175831"/>
                <a:gd name="connsiteY876" fmla="*/ 506790 h 768560"/>
                <a:gd name="connsiteX877" fmla="*/ 31724 w 175831"/>
                <a:gd name="connsiteY877" fmla="*/ 508994 h 768560"/>
                <a:gd name="connsiteX878" fmla="*/ 28458 w 175831"/>
                <a:gd name="connsiteY878" fmla="*/ 509244 h 768560"/>
                <a:gd name="connsiteX879" fmla="*/ 27644 w 175831"/>
                <a:gd name="connsiteY879" fmla="*/ 507598 h 768560"/>
                <a:gd name="connsiteX880" fmla="*/ 27644 w 175831"/>
                <a:gd name="connsiteY880" fmla="*/ 507598 h 768560"/>
                <a:gd name="connsiteX881" fmla="*/ 32887 w 175831"/>
                <a:gd name="connsiteY881" fmla="*/ 510184 h 768560"/>
                <a:gd name="connsiteX882" fmla="*/ 35924 w 175831"/>
                <a:gd name="connsiteY882" fmla="*/ 510743 h 768560"/>
                <a:gd name="connsiteX883" fmla="*/ 36626 w 175831"/>
                <a:gd name="connsiteY883" fmla="*/ 513094 h 768560"/>
                <a:gd name="connsiteX884" fmla="*/ 39188 w 175831"/>
                <a:gd name="connsiteY884" fmla="*/ 515900 h 768560"/>
                <a:gd name="connsiteX885" fmla="*/ 37439 w 175831"/>
                <a:gd name="connsiteY885" fmla="*/ 518443 h 768560"/>
                <a:gd name="connsiteX886" fmla="*/ 36507 w 175831"/>
                <a:gd name="connsiteY886" fmla="*/ 520676 h 768560"/>
                <a:gd name="connsiteX887" fmla="*/ 34409 w 175831"/>
                <a:gd name="connsiteY887" fmla="*/ 521147 h 768560"/>
                <a:gd name="connsiteX888" fmla="*/ 32887 w 175831"/>
                <a:gd name="connsiteY888" fmla="*/ 520324 h 768560"/>
                <a:gd name="connsiteX889" fmla="*/ 31257 w 175831"/>
                <a:gd name="connsiteY889" fmla="*/ 519971 h 768560"/>
                <a:gd name="connsiteX890" fmla="*/ 28925 w 175831"/>
                <a:gd name="connsiteY890" fmla="*/ 522425 h 768560"/>
                <a:gd name="connsiteX891" fmla="*/ 28694 w 175831"/>
                <a:gd name="connsiteY891" fmla="*/ 518795 h 768560"/>
                <a:gd name="connsiteX892" fmla="*/ 28108 w 175831"/>
                <a:gd name="connsiteY892" fmla="*/ 516238 h 768560"/>
                <a:gd name="connsiteX893" fmla="*/ 29623 w 175831"/>
                <a:gd name="connsiteY893" fmla="*/ 511448 h 768560"/>
                <a:gd name="connsiteX894" fmla="*/ 32887 w 175831"/>
                <a:gd name="connsiteY894" fmla="*/ 510184 h 768560"/>
                <a:gd name="connsiteX895" fmla="*/ 32887 w 175831"/>
                <a:gd name="connsiteY895" fmla="*/ 510184 h 768560"/>
                <a:gd name="connsiteX896" fmla="*/ 14812 w 175831"/>
                <a:gd name="connsiteY896" fmla="*/ 519853 h 768560"/>
                <a:gd name="connsiteX897" fmla="*/ 15629 w 175831"/>
                <a:gd name="connsiteY897" fmla="*/ 517296 h 768560"/>
                <a:gd name="connsiteX898" fmla="*/ 22395 w 175831"/>
                <a:gd name="connsiteY898" fmla="*/ 517399 h 768560"/>
                <a:gd name="connsiteX899" fmla="*/ 20877 w 175831"/>
                <a:gd name="connsiteY899" fmla="*/ 519045 h 768560"/>
                <a:gd name="connsiteX900" fmla="*/ 16796 w 175831"/>
                <a:gd name="connsiteY900" fmla="*/ 519853 h 768560"/>
                <a:gd name="connsiteX901" fmla="*/ 16213 w 175831"/>
                <a:gd name="connsiteY901" fmla="*/ 521147 h 768560"/>
                <a:gd name="connsiteX902" fmla="*/ 14812 w 175831"/>
                <a:gd name="connsiteY902" fmla="*/ 519853 h 768560"/>
                <a:gd name="connsiteX903" fmla="*/ 14812 w 175831"/>
                <a:gd name="connsiteY903" fmla="*/ 519853 h 768560"/>
                <a:gd name="connsiteX904" fmla="*/ 18546 w 175831"/>
                <a:gd name="connsiteY904" fmla="*/ 526040 h 768560"/>
                <a:gd name="connsiteX905" fmla="*/ 17024 w 175831"/>
                <a:gd name="connsiteY905" fmla="*/ 524644 h 768560"/>
                <a:gd name="connsiteX906" fmla="*/ 20644 w 175831"/>
                <a:gd name="connsiteY906" fmla="*/ 523468 h 768560"/>
                <a:gd name="connsiteX907" fmla="*/ 22977 w 175831"/>
                <a:gd name="connsiteY907" fmla="*/ 523233 h 768560"/>
                <a:gd name="connsiteX908" fmla="*/ 22743 w 175831"/>
                <a:gd name="connsiteY908" fmla="*/ 525908 h 768560"/>
                <a:gd name="connsiteX909" fmla="*/ 18546 w 175831"/>
                <a:gd name="connsiteY909" fmla="*/ 526040 h 768560"/>
                <a:gd name="connsiteX910" fmla="*/ 18546 w 175831"/>
                <a:gd name="connsiteY910" fmla="*/ 526040 h 768560"/>
                <a:gd name="connsiteX911" fmla="*/ 19825 w 175831"/>
                <a:gd name="connsiteY911" fmla="*/ 528259 h 768560"/>
                <a:gd name="connsiteX912" fmla="*/ 22624 w 175831"/>
                <a:gd name="connsiteY912" fmla="*/ 526613 h 768560"/>
                <a:gd name="connsiteX913" fmla="*/ 26126 w 175831"/>
                <a:gd name="connsiteY913" fmla="*/ 526613 h 768560"/>
                <a:gd name="connsiteX914" fmla="*/ 26478 w 175831"/>
                <a:gd name="connsiteY914" fmla="*/ 531756 h 768560"/>
                <a:gd name="connsiteX915" fmla="*/ 24730 w 175831"/>
                <a:gd name="connsiteY915" fmla="*/ 534210 h 768560"/>
                <a:gd name="connsiteX916" fmla="*/ 22625 w 175831"/>
                <a:gd name="connsiteY916" fmla="*/ 533152 h 768560"/>
                <a:gd name="connsiteX917" fmla="*/ 21575 w 175831"/>
                <a:gd name="connsiteY917" fmla="*/ 529655 h 768560"/>
                <a:gd name="connsiteX918" fmla="*/ 19825 w 175831"/>
                <a:gd name="connsiteY918" fmla="*/ 528259 h 768560"/>
                <a:gd name="connsiteX919" fmla="*/ 19825 w 175831"/>
                <a:gd name="connsiteY919" fmla="*/ 528259 h 768560"/>
                <a:gd name="connsiteX920" fmla="*/ 15277 w 175831"/>
                <a:gd name="connsiteY920" fmla="*/ 536884 h 768560"/>
                <a:gd name="connsiteX921" fmla="*/ 16565 w 175831"/>
                <a:gd name="connsiteY921" fmla="*/ 535018 h 768560"/>
                <a:gd name="connsiteX922" fmla="*/ 17494 w 175831"/>
                <a:gd name="connsiteY922" fmla="*/ 536429 h 768560"/>
                <a:gd name="connsiteX923" fmla="*/ 20293 w 175831"/>
                <a:gd name="connsiteY923" fmla="*/ 537002 h 768560"/>
                <a:gd name="connsiteX924" fmla="*/ 21575 w 175831"/>
                <a:gd name="connsiteY924" fmla="*/ 539574 h 768560"/>
                <a:gd name="connsiteX925" fmla="*/ 18314 w 175831"/>
                <a:gd name="connsiteY925" fmla="*/ 540264 h 768560"/>
                <a:gd name="connsiteX926" fmla="*/ 15277 w 175831"/>
                <a:gd name="connsiteY926" fmla="*/ 536884 h 768560"/>
                <a:gd name="connsiteX927" fmla="*/ 15277 w 175831"/>
                <a:gd name="connsiteY927" fmla="*/ 536884 h 768560"/>
                <a:gd name="connsiteX928" fmla="*/ 23794 w 175831"/>
                <a:gd name="connsiteY928" fmla="*/ 599645 h 768560"/>
                <a:gd name="connsiteX929" fmla="*/ 25776 w 175831"/>
                <a:gd name="connsiteY929" fmla="*/ 597897 h 768560"/>
                <a:gd name="connsiteX930" fmla="*/ 24256 w 175831"/>
                <a:gd name="connsiteY930" fmla="*/ 596603 h 768560"/>
                <a:gd name="connsiteX931" fmla="*/ 23556 w 175831"/>
                <a:gd name="connsiteY931" fmla="*/ 597779 h 768560"/>
                <a:gd name="connsiteX932" fmla="*/ 19710 w 175831"/>
                <a:gd name="connsiteY932" fmla="*/ 591945 h 768560"/>
                <a:gd name="connsiteX933" fmla="*/ 16675 w 175831"/>
                <a:gd name="connsiteY933" fmla="*/ 589374 h 768560"/>
                <a:gd name="connsiteX934" fmla="*/ 17964 w 175831"/>
                <a:gd name="connsiteY934" fmla="*/ 587508 h 768560"/>
                <a:gd name="connsiteX935" fmla="*/ 20761 w 175831"/>
                <a:gd name="connsiteY935" fmla="*/ 587155 h 768560"/>
                <a:gd name="connsiteX936" fmla="*/ 23326 w 175831"/>
                <a:gd name="connsiteY936" fmla="*/ 585641 h 768560"/>
                <a:gd name="connsiteX937" fmla="*/ 23675 w 175831"/>
                <a:gd name="connsiteY937" fmla="*/ 590770 h 768560"/>
                <a:gd name="connsiteX938" fmla="*/ 26709 w 175831"/>
                <a:gd name="connsiteY938" fmla="*/ 592048 h 768560"/>
                <a:gd name="connsiteX939" fmla="*/ 26946 w 175831"/>
                <a:gd name="connsiteY939" fmla="*/ 595545 h 768560"/>
                <a:gd name="connsiteX940" fmla="*/ 29507 w 175831"/>
                <a:gd name="connsiteY940" fmla="*/ 597897 h 768560"/>
                <a:gd name="connsiteX941" fmla="*/ 31136 w 175831"/>
                <a:gd name="connsiteY941" fmla="*/ 603260 h 768560"/>
                <a:gd name="connsiteX942" fmla="*/ 27758 w 175831"/>
                <a:gd name="connsiteY942" fmla="*/ 602907 h 768560"/>
                <a:gd name="connsiteX943" fmla="*/ 24609 w 175831"/>
                <a:gd name="connsiteY943" fmla="*/ 603260 h 768560"/>
                <a:gd name="connsiteX944" fmla="*/ 23794 w 175831"/>
                <a:gd name="connsiteY944" fmla="*/ 599645 h 768560"/>
                <a:gd name="connsiteX945" fmla="*/ 23794 w 175831"/>
                <a:gd name="connsiteY945" fmla="*/ 599645 h 768560"/>
                <a:gd name="connsiteX946" fmla="*/ 11864 w 175831"/>
                <a:gd name="connsiteY946" fmla="*/ 593429 h 768560"/>
                <a:gd name="connsiteX947" fmla="*/ 11983 w 175831"/>
                <a:gd name="connsiteY947" fmla="*/ 591519 h 768560"/>
                <a:gd name="connsiteX948" fmla="*/ 12974 w 175831"/>
                <a:gd name="connsiteY948" fmla="*/ 590402 h 768560"/>
                <a:gd name="connsiteX949" fmla="*/ 15662 w 175831"/>
                <a:gd name="connsiteY949" fmla="*/ 591166 h 768560"/>
                <a:gd name="connsiteX950" fmla="*/ 19869 w 175831"/>
                <a:gd name="connsiteY950" fmla="*/ 597720 h 768560"/>
                <a:gd name="connsiteX951" fmla="*/ 22672 w 175831"/>
                <a:gd name="connsiteY951" fmla="*/ 601864 h 768560"/>
                <a:gd name="connsiteX952" fmla="*/ 22500 w 175831"/>
                <a:gd name="connsiteY952" fmla="*/ 605391 h 768560"/>
                <a:gd name="connsiteX953" fmla="*/ 21450 w 175831"/>
                <a:gd name="connsiteY953" fmla="*/ 607125 h 768560"/>
                <a:gd name="connsiteX954" fmla="*/ 18881 w 175831"/>
                <a:gd name="connsiteY954" fmla="*/ 605567 h 768560"/>
                <a:gd name="connsiteX955" fmla="*/ 17592 w 175831"/>
                <a:gd name="connsiteY955" fmla="*/ 600806 h 768560"/>
                <a:gd name="connsiteX956" fmla="*/ 17941 w 175831"/>
                <a:gd name="connsiteY956" fmla="*/ 599542 h 768560"/>
                <a:gd name="connsiteX957" fmla="*/ 15901 w 175831"/>
                <a:gd name="connsiteY957" fmla="*/ 597897 h 768560"/>
                <a:gd name="connsiteX958" fmla="*/ 12626 w 175831"/>
                <a:gd name="connsiteY958" fmla="*/ 597250 h 768560"/>
                <a:gd name="connsiteX959" fmla="*/ 11864 w 175831"/>
                <a:gd name="connsiteY959" fmla="*/ 593429 h 768560"/>
                <a:gd name="connsiteX960" fmla="*/ 11864 w 175831"/>
                <a:gd name="connsiteY960" fmla="*/ 593429 h 768560"/>
                <a:gd name="connsiteX961" fmla="*/ 12448 w 175831"/>
                <a:gd name="connsiteY961" fmla="*/ 598896 h 768560"/>
                <a:gd name="connsiteX962" fmla="*/ 13675 w 175831"/>
                <a:gd name="connsiteY962" fmla="*/ 599249 h 768560"/>
                <a:gd name="connsiteX963" fmla="*/ 15952 w 175831"/>
                <a:gd name="connsiteY963" fmla="*/ 600233 h 768560"/>
                <a:gd name="connsiteX964" fmla="*/ 17003 w 175831"/>
                <a:gd name="connsiteY964" fmla="*/ 603393 h 768560"/>
                <a:gd name="connsiteX965" fmla="*/ 16424 w 175831"/>
                <a:gd name="connsiteY965" fmla="*/ 605743 h 768560"/>
                <a:gd name="connsiteX966" fmla="*/ 14552 w 175831"/>
                <a:gd name="connsiteY966" fmla="*/ 606038 h 768560"/>
                <a:gd name="connsiteX967" fmla="*/ 14318 w 175831"/>
                <a:gd name="connsiteY967" fmla="*/ 604627 h 768560"/>
                <a:gd name="connsiteX968" fmla="*/ 12565 w 175831"/>
                <a:gd name="connsiteY968" fmla="*/ 603290 h 768560"/>
                <a:gd name="connsiteX969" fmla="*/ 12448 w 175831"/>
                <a:gd name="connsiteY969" fmla="*/ 598896 h 768560"/>
                <a:gd name="connsiteX970" fmla="*/ 12448 w 175831"/>
                <a:gd name="connsiteY970" fmla="*/ 598896 h 768560"/>
                <a:gd name="connsiteX971" fmla="*/ 18464 w 175831"/>
                <a:gd name="connsiteY971" fmla="*/ 618072 h 768560"/>
                <a:gd name="connsiteX972" fmla="*/ 17237 w 175831"/>
                <a:gd name="connsiteY972" fmla="*/ 617323 h 768560"/>
                <a:gd name="connsiteX973" fmla="*/ 17413 w 175831"/>
                <a:gd name="connsiteY973" fmla="*/ 614869 h 768560"/>
                <a:gd name="connsiteX974" fmla="*/ 15719 w 175831"/>
                <a:gd name="connsiteY974" fmla="*/ 609373 h 768560"/>
                <a:gd name="connsiteX975" fmla="*/ 17475 w 175831"/>
                <a:gd name="connsiteY975" fmla="*/ 607727 h 768560"/>
                <a:gd name="connsiteX976" fmla="*/ 18115 w 175831"/>
                <a:gd name="connsiteY976" fmla="*/ 608668 h 768560"/>
                <a:gd name="connsiteX977" fmla="*/ 21858 w 175831"/>
                <a:gd name="connsiteY977" fmla="*/ 610358 h 768560"/>
                <a:gd name="connsiteX978" fmla="*/ 23088 w 175831"/>
                <a:gd name="connsiteY978" fmla="*/ 613003 h 768560"/>
                <a:gd name="connsiteX979" fmla="*/ 21213 w 175831"/>
                <a:gd name="connsiteY979" fmla="*/ 613693 h 768560"/>
                <a:gd name="connsiteX980" fmla="*/ 18464 w 175831"/>
                <a:gd name="connsiteY980" fmla="*/ 618072 h 768560"/>
                <a:gd name="connsiteX981" fmla="*/ 18464 w 175831"/>
                <a:gd name="connsiteY981" fmla="*/ 618072 h 768560"/>
                <a:gd name="connsiteX982" fmla="*/ 22790 w 175831"/>
                <a:gd name="connsiteY982" fmla="*/ 630328 h 768560"/>
                <a:gd name="connsiteX983" fmla="*/ 20746 w 175831"/>
                <a:gd name="connsiteY983" fmla="*/ 631783 h 768560"/>
                <a:gd name="connsiteX984" fmla="*/ 19055 w 175831"/>
                <a:gd name="connsiteY984" fmla="*/ 630034 h 768560"/>
                <a:gd name="connsiteX985" fmla="*/ 19633 w 175831"/>
                <a:gd name="connsiteY985" fmla="*/ 628212 h 768560"/>
                <a:gd name="connsiteX986" fmla="*/ 18114 w 175831"/>
                <a:gd name="connsiteY986" fmla="*/ 626404 h 768560"/>
                <a:gd name="connsiteX987" fmla="*/ 21619 w 175831"/>
                <a:gd name="connsiteY987" fmla="*/ 624464 h 768560"/>
                <a:gd name="connsiteX988" fmla="*/ 23548 w 175831"/>
                <a:gd name="connsiteY988" fmla="*/ 627624 h 768560"/>
                <a:gd name="connsiteX989" fmla="*/ 22790 w 175831"/>
                <a:gd name="connsiteY989" fmla="*/ 630328 h 768560"/>
                <a:gd name="connsiteX990" fmla="*/ 22790 w 175831"/>
                <a:gd name="connsiteY990" fmla="*/ 630328 h 768560"/>
                <a:gd name="connsiteX991" fmla="*/ 30909 w 175831"/>
                <a:gd name="connsiteY991" fmla="*/ 628800 h 768560"/>
                <a:gd name="connsiteX992" fmla="*/ 30095 w 175831"/>
                <a:gd name="connsiteY992" fmla="*/ 632062 h 768560"/>
                <a:gd name="connsiteX993" fmla="*/ 28577 w 175831"/>
                <a:gd name="connsiteY993" fmla="*/ 633120 h 768560"/>
                <a:gd name="connsiteX994" fmla="*/ 25777 w 175831"/>
                <a:gd name="connsiteY994" fmla="*/ 630548 h 768560"/>
                <a:gd name="connsiteX995" fmla="*/ 24730 w 175831"/>
                <a:gd name="connsiteY995" fmla="*/ 626698 h 768560"/>
                <a:gd name="connsiteX996" fmla="*/ 21459 w 175831"/>
                <a:gd name="connsiteY996" fmla="*/ 620291 h 768560"/>
                <a:gd name="connsiteX997" fmla="*/ 24730 w 175831"/>
                <a:gd name="connsiteY997" fmla="*/ 619703 h 768560"/>
                <a:gd name="connsiteX998" fmla="*/ 27057 w 175831"/>
                <a:gd name="connsiteY998" fmla="*/ 617720 h 768560"/>
                <a:gd name="connsiteX999" fmla="*/ 27291 w 175831"/>
                <a:gd name="connsiteY999" fmla="*/ 615501 h 768560"/>
                <a:gd name="connsiteX1000" fmla="*/ 26005 w 175831"/>
                <a:gd name="connsiteY1000" fmla="*/ 617352 h 768560"/>
                <a:gd name="connsiteX1001" fmla="*/ 24609 w 175831"/>
                <a:gd name="connsiteY1001" fmla="*/ 617484 h 768560"/>
                <a:gd name="connsiteX1002" fmla="*/ 24142 w 175831"/>
                <a:gd name="connsiteY1002" fmla="*/ 615736 h 768560"/>
                <a:gd name="connsiteX1003" fmla="*/ 25073 w 175831"/>
                <a:gd name="connsiteY1003" fmla="*/ 612929 h 768560"/>
                <a:gd name="connsiteX1004" fmla="*/ 23206 w 175831"/>
                <a:gd name="connsiteY1004" fmla="*/ 610960 h 768560"/>
                <a:gd name="connsiteX1005" fmla="*/ 23094 w 175831"/>
                <a:gd name="connsiteY1005" fmla="*/ 607331 h 768560"/>
                <a:gd name="connsiteX1006" fmla="*/ 24840 w 175831"/>
                <a:gd name="connsiteY1006" fmla="*/ 605817 h 768560"/>
                <a:gd name="connsiteX1007" fmla="*/ 29388 w 175831"/>
                <a:gd name="connsiteY1007" fmla="*/ 605817 h 768560"/>
                <a:gd name="connsiteX1008" fmla="*/ 31489 w 175831"/>
                <a:gd name="connsiteY1008" fmla="*/ 607331 h 768560"/>
                <a:gd name="connsiteX1009" fmla="*/ 33123 w 175831"/>
                <a:gd name="connsiteY1009" fmla="*/ 614458 h 768560"/>
                <a:gd name="connsiteX1010" fmla="*/ 34986 w 175831"/>
                <a:gd name="connsiteY1010" fmla="*/ 617955 h 768560"/>
                <a:gd name="connsiteX1011" fmla="*/ 35454 w 175831"/>
                <a:gd name="connsiteY1011" fmla="*/ 623906 h 768560"/>
                <a:gd name="connsiteX1012" fmla="*/ 34756 w 175831"/>
                <a:gd name="connsiteY1012" fmla="*/ 625052 h 768560"/>
                <a:gd name="connsiteX1013" fmla="*/ 36506 w 175831"/>
                <a:gd name="connsiteY1013" fmla="*/ 629505 h 768560"/>
                <a:gd name="connsiteX1014" fmla="*/ 36387 w 175831"/>
                <a:gd name="connsiteY1014" fmla="*/ 634398 h 768560"/>
                <a:gd name="connsiteX1015" fmla="*/ 34174 w 175831"/>
                <a:gd name="connsiteY1015" fmla="*/ 636147 h 768560"/>
                <a:gd name="connsiteX1016" fmla="*/ 32425 w 175831"/>
                <a:gd name="connsiteY1016" fmla="*/ 635103 h 768560"/>
                <a:gd name="connsiteX1017" fmla="*/ 31839 w 175831"/>
                <a:gd name="connsiteY1017" fmla="*/ 631591 h 768560"/>
                <a:gd name="connsiteX1018" fmla="*/ 30909 w 175831"/>
                <a:gd name="connsiteY1018" fmla="*/ 628800 h 768560"/>
                <a:gd name="connsiteX1019" fmla="*/ 30909 w 175831"/>
                <a:gd name="connsiteY1019" fmla="*/ 628800 h 768560"/>
                <a:gd name="connsiteX1020" fmla="*/ 28400 w 175831"/>
                <a:gd name="connsiteY1020" fmla="*/ 645302 h 768560"/>
                <a:gd name="connsiteX1021" fmla="*/ 27526 w 175831"/>
                <a:gd name="connsiteY1021" fmla="*/ 642847 h 768560"/>
                <a:gd name="connsiteX1022" fmla="*/ 25601 w 175831"/>
                <a:gd name="connsiteY1022" fmla="*/ 641378 h 768560"/>
                <a:gd name="connsiteX1023" fmla="*/ 26825 w 175831"/>
                <a:gd name="connsiteY1023" fmla="*/ 639747 h 768560"/>
                <a:gd name="connsiteX1024" fmla="*/ 26944 w 175831"/>
                <a:gd name="connsiteY1024" fmla="*/ 637866 h 768560"/>
                <a:gd name="connsiteX1025" fmla="*/ 27704 w 175831"/>
                <a:gd name="connsiteY1025" fmla="*/ 637176 h 768560"/>
                <a:gd name="connsiteX1026" fmla="*/ 29223 w 175831"/>
                <a:gd name="connsiteY1026" fmla="*/ 637925 h 768560"/>
                <a:gd name="connsiteX1027" fmla="*/ 32847 w 175831"/>
                <a:gd name="connsiteY1027" fmla="*/ 638454 h 768560"/>
                <a:gd name="connsiteX1028" fmla="*/ 31501 w 175831"/>
                <a:gd name="connsiteY1028" fmla="*/ 641158 h 768560"/>
                <a:gd name="connsiteX1029" fmla="*/ 31616 w 175831"/>
                <a:gd name="connsiteY1029" fmla="*/ 643906 h 768560"/>
                <a:gd name="connsiteX1030" fmla="*/ 29805 w 175831"/>
                <a:gd name="connsiteY1030" fmla="*/ 645361 h 768560"/>
                <a:gd name="connsiteX1031" fmla="*/ 28400 w 175831"/>
                <a:gd name="connsiteY1031" fmla="*/ 645302 h 768560"/>
                <a:gd name="connsiteX1032" fmla="*/ 28400 w 175831"/>
                <a:gd name="connsiteY1032" fmla="*/ 645302 h 768560"/>
                <a:gd name="connsiteX1033" fmla="*/ 26478 w 175831"/>
                <a:gd name="connsiteY1033" fmla="*/ 650033 h 768560"/>
                <a:gd name="connsiteX1034" fmla="*/ 26478 w 175831"/>
                <a:gd name="connsiteY1034" fmla="*/ 647344 h 768560"/>
                <a:gd name="connsiteX1035" fmla="*/ 30211 w 175831"/>
                <a:gd name="connsiteY1035" fmla="*/ 647344 h 768560"/>
                <a:gd name="connsiteX1036" fmla="*/ 28109 w 175831"/>
                <a:gd name="connsiteY1036" fmla="*/ 648858 h 768560"/>
                <a:gd name="connsiteX1037" fmla="*/ 26478 w 175831"/>
                <a:gd name="connsiteY1037" fmla="*/ 650033 h 768560"/>
                <a:gd name="connsiteX1038" fmla="*/ 26478 w 175831"/>
                <a:gd name="connsiteY1038" fmla="*/ 650033 h 768560"/>
                <a:gd name="connsiteX1039" fmla="*/ 32772 w 175831"/>
                <a:gd name="connsiteY1039" fmla="*/ 648285 h 768560"/>
                <a:gd name="connsiteX1040" fmla="*/ 33708 w 175831"/>
                <a:gd name="connsiteY1040" fmla="*/ 650033 h 768560"/>
                <a:gd name="connsiteX1041" fmla="*/ 33708 w 175831"/>
                <a:gd name="connsiteY1041" fmla="*/ 652825 h 768560"/>
                <a:gd name="connsiteX1042" fmla="*/ 32887 w 175831"/>
                <a:gd name="connsiteY1042" fmla="*/ 653986 h 768560"/>
                <a:gd name="connsiteX1043" fmla="*/ 31959 w 175831"/>
                <a:gd name="connsiteY1043" fmla="*/ 650606 h 768560"/>
                <a:gd name="connsiteX1044" fmla="*/ 32772 w 175831"/>
                <a:gd name="connsiteY1044" fmla="*/ 648285 h 768560"/>
                <a:gd name="connsiteX1045" fmla="*/ 32772 w 175831"/>
                <a:gd name="connsiteY1045" fmla="*/ 648285 h 768560"/>
                <a:gd name="connsiteX1046" fmla="*/ 35179 w 175831"/>
                <a:gd name="connsiteY1046" fmla="*/ 646654 h 768560"/>
                <a:gd name="connsiteX1047" fmla="*/ 35351 w 175831"/>
                <a:gd name="connsiteY1047" fmla="*/ 645478 h 768560"/>
                <a:gd name="connsiteX1048" fmla="*/ 36697 w 175831"/>
                <a:gd name="connsiteY1048" fmla="*/ 645419 h 768560"/>
                <a:gd name="connsiteX1049" fmla="*/ 38860 w 175831"/>
                <a:gd name="connsiteY1049" fmla="*/ 647183 h 768560"/>
                <a:gd name="connsiteX1050" fmla="*/ 40907 w 175831"/>
                <a:gd name="connsiteY1050" fmla="*/ 647300 h 768560"/>
                <a:gd name="connsiteX1051" fmla="*/ 43653 w 175831"/>
                <a:gd name="connsiteY1051" fmla="*/ 651738 h 768560"/>
                <a:gd name="connsiteX1052" fmla="*/ 44766 w 175831"/>
                <a:gd name="connsiteY1052" fmla="*/ 655191 h 768560"/>
                <a:gd name="connsiteX1053" fmla="*/ 40789 w 175831"/>
                <a:gd name="connsiteY1053" fmla="*/ 651635 h 768560"/>
                <a:gd name="connsiteX1054" fmla="*/ 37867 w 175831"/>
                <a:gd name="connsiteY1054" fmla="*/ 650518 h 768560"/>
                <a:gd name="connsiteX1055" fmla="*/ 35179 w 175831"/>
                <a:gd name="connsiteY1055" fmla="*/ 646654 h 768560"/>
                <a:gd name="connsiteX1056" fmla="*/ 35179 w 175831"/>
                <a:gd name="connsiteY1056" fmla="*/ 646654 h 768560"/>
                <a:gd name="connsiteX1057" fmla="*/ 35064 w 175831"/>
                <a:gd name="connsiteY1057" fmla="*/ 652149 h 768560"/>
                <a:gd name="connsiteX1058" fmla="*/ 36640 w 175831"/>
                <a:gd name="connsiteY1058" fmla="*/ 651738 h 768560"/>
                <a:gd name="connsiteX1059" fmla="*/ 40087 w 175831"/>
                <a:gd name="connsiteY1059" fmla="*/ 653604 h 768560"/>
                <a:gd name="connsiteX1060" fmla="*/ 43361 w 175831"/>
                <a:gd name="connsiteY1060" fmla="*/ 658424 h 768560"/>
                <a:gd name="connsiteX1061" fmla="*/ 42077 w 175831"/>
                <a:gd name="connsiteY1061" fmla="*/ 660525 h 768560"/>
                <a:gd name="connsiteX1062" fmla="*/ 39327 w 175831"/>
                <a:gd name="connsiteY1062" fmla="*/ 660408 h 768560"/>
                <a:gd name="connsiteX1063" fmla="*/ 35875 w 175831"/>
                <a:gd name="connsiteY1063" fmla="*/ 656249 h 768560"/>
                <a:gd name="connsiteX1064" fmla="*/ 35064 w 175831"/>
                <a:gd name="connsiteY1064" fmla="*/ 652149 h 768560"/>
                <a:gd name="connsiteX1065" fmla="*/ 35064 w 175831"/>
                <a:gd name="connsiteY1065" fmla="*/ 652149 h 768560"/>
                <a:gd name="connsiteX1066" fmla="*/ 38221 w 175831"/>
                <a:gd name="connsiteY1066" fmla="*/ 668078 h 768560"/>
                <a:gd name="connsiteX1067" fmla="*/ 33718 w 175831"/>
                <a:gd name="connsiteY1067" fmla="*/ 668945 h 768560"/>
                <a:gd name="connsiteX1068" fmla="*/ 32258 w 175831"/>
                <a:gd name="connsiteY1068" fmla="*/ 667902 h 768560"/>
                <a:gd name="connsiteX1069" fmla="*/ 33661 w 175831"/>
                <a:gd name="connsiteY1069" fmla="*/ 666491 h 768560"/>
                <a:gd name="connsiteX1070" fmla="*/ 35238 w 175831"/>
                <a:gd name="connsiteY1070" fmla="*/ 663214 h 768560"/>
                <a:gd name="connsiteX1071" fmla="*/ 33601 w 175831"/>
                <a:gd name="connsiteY1071" fmla="*/ 660525 h 768560"/>
                <a:gd name="connsiteX1072" fmla="*/ 35649 w 175831"/>
                <a:gd name="connsiteY1072" fmla="*/ 659996 h 768560"/>
                <a:gd name="connsiteX1073" fmla="*/ 37870 w 175831"/>
                <a:gd name="connsiteY1073" fmla="*/ 662039 h 768560"/>
                <a:gd name="connsiteX1074" fmla="*/ 39914 w 175831"/>
                <a:gd name="connsiteY1074" fmla="*/ 661877 h 768560"/>
                <a:gd name="connsiteX1075" fmla="*/ 44472 w 175831"/>
                <a:gd name="connsiteY1075" fmla="*/ 664904 h 768560"/>
                <a:gd name="connsiteX1076" fmla="*/ 44357 w 175831"/>
                <a:gd name="connsiteY1076" fmla="*/ 666668 h 768560"/>
                <a:gd name="connsiteX1077" fmla="*/ 41842 w 175831"/>
                <a:gd name="connsiteY1077" fmla="*/ 666785 h 768560"/>
                <a:gd name="connsiteX1078" fmla="*/ 41492 w 175831"/>
                <a:gd name="connsiteY1078" fmla="*/ 667785 h 768560"/>
                <a:gd name="connsiteX1079" fmla="*/ 38221 w 175831"/>
                <a:gd name="connsiteY1079" fmla="*/ 668078 h 768560"/>
                <a:gd name="connsiteX1080" fmla="*/ 38221 w 175831"/>
                <a:gd name="connsiteY1080" fmla="*/ 668078 h 768560"/>
                <a:gd name="connsiteX1081" fmla="*/ 42131 w 175831"/>
                <a:gd name="connsiteY1081" fmla="*/ 681656 h 768560"/>
                <a:gd name="connsiteX1082" fmla="*/ 40206 w 175831"/>
                <a:gd name="connsiteY1082" fmla="*/ 681274 h 768560"/>
                <a:gd name="connsiteX1083" fmla="*/ 38656 w 175831"/>
                <a:gd name="connsiteY1083" fmla="*/ 680216 h 768560"/>
                <a:gd name="connsiteX1084" fmla="*/ 37749 w 175831"/>
                <a:gd name="connsiteY1084" fmla="*/ 677821 h 768560"/>
                <a:gd name="connsiteX1085" fmla="*/ 38626 w 175831"/>
                <a:gd name="connsiteY1085" fmla="*/ 676175 h 768560"/>
                <a:gd name="connsiteX1086" fmla="*/ 39940 w 175831"/>
                <a:gd name="connsiteY1086" fmla="*/ 675014 h 768560"/>
                <a:gd name="connsiteX1087" fmla="*/ 39151 w 175831"/>
                <a:gd name="connsiteY1087" fmla="*/ 674309 h 768560"/>
                <a:gd name="connsiteX1088" fmla="*/ 38507 w 175831"/>
                <a:gd name="connsiteY1088" fmla="*/ 673045 h 768560"/>
                <a:gd name="connsiteX1089" fmla="*/ 41080 w 175831"/>
                <a:gd name="connsiteY1089" fmla="*/ 672751 h 768560"/>
                <a:gd name="connsiteX1090" fmla="*/ 42249 w 175831"/>
                <a:gd name="connsiteY1090" fmla="*/ 674853 h 768560"/>
                <a:gd name="connsiteX1091" fmla="*/ 42130 w 175831"/>
                <a:gd name="connsiteY1091" fmla="*/ 677894 h 768560"/>
                <a:gd name="connsiteX1092" fmla="*/ 40497 w 175831"/>
                <a:gd name="connsiteY1092" fmla="*/ 679129 h 768560"/>
                <a:gd name="connsiteX1093" fmla="*/ 42131 w 175831"/>
                <a:gd name="connsiteY1093" fmla="*/ 681656 h 768560"/>
                <a:gd name="connsiteX1094" fmla="*/ 42131 w 175831"/>
                <a:gd name="connsiteY1094" fmla="*/ 681656 h 768560"/>
                <a:gd name="connsiteX1095" fmla="*/ 42776 w 175831"/>
                <a:gd name="connsiteY1095" fmla="*/ 676322 h 768560"/>
                <a:gd name="connsiteX1096" fmla="*/ 43417 w 175831"/>
                <a:gd name="connsiteY1096" fmla="*/ 674691 h 768560"/>
                <a:gd name="connsiteX1097" fmla="*/ 44413 w 175831"/>
                <a:gd name="connsiteY1097" fmla="*/ 674044 h 768560"/>
                <a:gd name="connsiteX1098" fmla="*/ 45759 w 175831"/>
                <a:gd name="connsiteY1098" fmla="*/ 675499 h 768560"/>
                <a:gd name="connsiteX1099" fmla="*/ 47396 w 175831"/>
                <a:gd name="connsiteY1099" fmla="*/ 677145 h 768560"/>
                <a:gd name="connsiteX1100" fmla="*/ 47450 w 175831"/>
                <a:gd name="connsiteY1100" fmla="*/ 680010 h 768560"/>
                <a:gd name="connsiteX1101" fmla="*/ 45583 w 175831"/>
                <a:gd name="connsiteY1101" fmla="*/ 681304 h 768560"/>
                <a:gd name="connsiteX1102" fmla="*/ 44237 w 175831"/>
                <a:gd name="connsiteY1102" fmla="*/ 680951 h 768560"/>
                <a:gd name="connsiteX1103" fmla="*/ 43941 w 175831"/>
                <a:gd name="connsiteY1103" fmla="*/ 679599 h 768560"/>
                <a:gd name="connsiteX1104" fmla="*/ 43362 w 175831"/>
                <a:gd name="connsiteY1104" fmla="*/ 678717 h 768560"/>
                <a:gd name="connsiteX1105" fmla="*/ 42776 w 175831"/>
                <a:gd name="connsiteY1105" fmla="*/ 676322 h 768560"/>
                <a:gd name="connsiteX1106" fmla="*/ 42776 w 175831"/>
                <a:gd name="connsiteY1106" fmla="*/ 676322 h 768560"/>
                <a:gd name="connsiteX1107" fmla="*/ 48209 w 175831"/>
                <a:gd name="connsiteY1107" fmla="*/ 677850 h 768560"/>
                <a:gd name="connsiteX1108" fmla="*/ 51480 w 175831"/>
                <a:gd name="connsiteY1108" fmla="*/ 679540 h 768560"/>
                <a:gd name="connsiteX1109" fmla="*/ 52181 w 175831"/>
                <a:gd name="connsiteY1109" fmla="*/ 681363 h 768560"/>
                <a:gd name="connsiteX1110" fmla="*/ 51303 w 175831"/>
                <a:gd name="connsiteY1110" fmla="*/ 681480 h 768560"/>
                <a:gd name="connsiteX1111" fmla="*/ 48852 w 175831"/>
                <a:gd name="connsiteY1111" fmla="*/ 679717 h 768560"/>
                <a:gd name="connsiteX1112" fmla="*/ 48209 w 175831"/>
                <a:gd name="connsiteY1112" fmla="*/ 677850 h 768560"/>
                <a:gd name="connsiteX1113" fmla="*/ 48209 w 175831"/>
                <a:gd name="connsiteY1113" fmla="*/ 677850 h 768560"/>
                <a:gd name="connsiteX1114" fmla="*/ 46924 w 175831"/>
                <a:gd name="connsiteY1114" fmla="*/ 688622 h 768560"/>
                <a:gd name="connsiteX1115" fmla="*/ 45406 w 175831"/>
                <a:gd name="connsiteY1115" fmla="*/ 689430 h 768560"/>
                <a:gd name="connsiteX1116" fmla="*/ 44939 w 175831"/>
                <a:gd name="connsiteY1116" fmla="*/ 688328 h 768560"/>
                <a:gd name="connsiteX1117" fmla="*/ 46109 w 175831"/>
                <a:gd name="connsiteY1117" fmla="*/ 687093 h 768560"/>
                <a:gd name="connsiteX1118" fmla="*/ 45990 w 175831"/>
                <a:gd name="connsiteY1118" fmla="*/ 683934 h 768560"/>
                <a:gd name="connsiteX1119" fmla="*/ 47565 w 175831"/>
                <a:gd name="connsiteY1119" fmla="*/ 683405 h 768560"/>
                <a:gd name="connsiteX1120" fmla="*/ 48382 w 175831"/>
                <a:gd name="connsiteY1120" fmla="*/ 684992 h 768560"/>
                <a:gd name="connsiteX1121" fmla="*/ 46924 w 175831"/>
                <a:gd name="connsiteY1121" fmla="*/ 688622 h 768560"/>
                <a:gd name="connsiteX1122" fmla="*/ 46924 w 175831"/>
                <a:gd name="connsiteY1122" fmla="*/ 688622 h 768560"/>
                <a:gd name="connsiteX1123" fmla="*/ 56159 w 175831"/>
                <a:gd name="connsiteY1123" fmla="*/ 680304 h 768560"/>
                <a:gd name="connsiteX1124" fmla="*/ 52301 w 175831"/>
                <a:gd name="connsiteY1124" fmla="*/ 678497 h 768560"/>
                <a:gd name="connsiteX1125" fmla="*/ 50488 w 175831"/>
                <a:gd name="connsiteY1125" fmla="*/ 676440 h 768560"/>
                <a:gd name="connsiteX1126" fmla="*/ 50431 w 175831"/>
                <a:gd name="connsiteY1126" fmla="*/ 671590 h 768560"/>
                <a:gd name="connsiteX1127" fmla="*/ 51777 w 175831"/>
                <a:gd name="connsiteY1127" fmla="*/ 671531 h 768560"/>
                <a:gd name="connsiteX1128" fmla="*/ 53530 w 175831"/>
                <a:gd name="connsiteY1128" fmla="*/ 675382 h 768560"/>
                <a:gd name="connsiteX1129" fmla="*/ 56276 w 175831"/>
                <a:gd name="connsiteY1129" fmla="*/ 678379 h 768560"/>
                <a:gd name="connsiteX1130" fmla="*/ 57150 w 175831"/>
                <a:gd name="connsiteY1130" fmla="*/ 680187 h 768560"/>
                <a:gd name="connsiteX1131" fmla="*/ 56159 w 175831"/>
                <a:gd name="connsiteY1131" fmla="*/ 680304 h 768560"/>
                <a:gd name="connsiteX1132" fmla="*/ 56159 w 175831"/>
                <a:gd name="connsiteY1132" fmla="*/ 680304 h 768560"/>
                <a:gd name="connsiteX1133" fmla="*/ 55634 w 175831"/>
                <a:gd name="connsiteY1133" fmla="*/ 685168 h 768560"/>
                <a:gd name="connsiteX1134" fmla="*/ 53180 w 175831"/>
                <a:gd name="connsiteY1134" fmla="*/ 682700 h 768560"/>
                <a:gd name="connsiteX1135" fmla="*/ 54169 w 175831"/>
                <a:gd name="connsiteY1135" fmla="*/ 681935 h 768560"/>
                <a:gd name="connsiteX1136" fmla="*/ 56335 w 175831"/>
                <a:gd name="connsiteY1136" fmla="*/ 682465 h 768560"/>
                <a:gd name="connsiteX1137" fmla="*/ 56976 w 175831"/>
                <a:gd name="connsiteY1137" fmla="*/ 684992 h 768560"/>
                <a:gd name="connsiteX1138" fmla="*/ 55634 w 175831"/>
                <a:gd name="connsiteY1138" fmla="*/ 685168 h 768560"/>
                <a:gd name="connsiteX1139" fmla="*/ 55634 w 175831"/>
                <a:gd name="connsiteY1139" fmla="*/ 685168 h 768560"/>
                <a:gd name="connsiteX1140" fmla="*/ 57209 w 175831"/>
                <a:gd name="connsiteY1140" fmla="*/ 691369 h 768560"/>
                <a:gd name="connsiteX1141" fmla="*/ 53643 w 175831"/>
                <a:gd name="connsiteY1141" fmla="*/ 687564 h 768560"/>
                <a:gd name="connsiteX1142" fmla="*/ 52478 w 175831"/>
                <a:gd name="connsiteY1142" fmla="*/ 685580 h 768560"/>
                <a:gd name="connsiteX1143" fmla="*/ 53356 w 175831"/>
                <a:gd name="connsiteY1143" fmla="*/ 684463 h 768560"/>
                <a:gd name="connsiteX1144" fmla="*/ 58552 w 175831"/>
                <a:gd name="connsiteY1144" fmla="*/ 688504 h 768560"/>
                <a:gd name="connsiteX1145" fmla="*/ 58436 w 175831"/>
                <a:gd name="connsiteY1145" fmla="*/ 690885 h 768560"/>
                <a:gd name="connsiteX1146" fmla="*/ 57209 w 175831"/>
                <a:gd name="connsiteY1146" fmla="*/ 691369 h 768560"/>
                <a:gd name="connsiteX1147" fmla="*/ 57209 w 175831"/>
                <a:gd name="connsiteY1147" fmla="*/ 691369 h 768560"/>
                <a:gd name="connsiteX1148" fmla="*/ 60773 w 175831"/>
                <a:gd name="connsiteY1148" fmla="*/ 698805 h 768560"/>
                <a:gd name="connsiteX1149" fmla="*/ 59374 w 175831"/>
                <a:gd name="connsiteY1149" fmla="*/ 698041 h 768560"/>
                <a:gd name="connsiteX1150" fmla="*/ 57737 w 175831"/>
                <a:gd name="connsiteY1150" fmla="*/ 696630 h 768560"/>
                <a:gd name="connsiteX1151" fmla="*/ 57211 w 175831"/>
                <a:gd name="connsiteY1151" fmla="*/ 694940 h 768560"/>
                <a:gd name="connsiteX1152" fmla="*/ 54113 w 175831"/>
                <a:gd name="connsiteY1152" fmla="*/ 695117 h 768560"/>
                <a:gd name="connsiteX1153" fmla="*/ 52886 w 175831"/>
                <a:gd name="connsiteY1153" fmla="*/ 694117 h 768560"/>
                <a:gd name="connsiteX1154" fmla="*/ 55340 w 175831"/>
                <a:gd name="connsiteY1154" fmla="*/ 693177 h 768560"/>
                <a:gd name="connsiteX1155" fmla="*/ 57565 w 175831"/>
                <a:gd name="connsiteY1155" fmla="*/ 693647 h 768560"/>
                <a:gd name="connsiteX1156" fmla="*/ 61418 w 175831"/>
                <a:gd name="connsiteY1156" fmla="*/ 693059 h 768560"/>
                <a:gd name="connsiteX1157" fmla="*/ 62411 w 175831"/>
                <a:gd name="connsiteY1157" fmla="*/ 696160 h 768560"/>
                <a:gd name="connsiteX1158" fmla="*/ 60773 w 175831"/>
                <a:gd name="connsiteY1158" fmla="*/ 698805 h 768560"/>
                <a:gd name="connsiteX1159" fmla="*/ 60773 w 175831"/>
                <a:gd name="connsiteY1159" fmla="*/ 698805 h 768560"/>
                <a:gd name="connsiteX1160" fmla="*/ 70474 w 175831"/>
                <a:gd name="connsiteY1160" fmla="*/ 715072 h 768560"/>
                <a:gd name="connsiteX1161" fmla="*/ 66148 w 175831"/>
                <a:gd name="connsiteY1161" fmla="*/ 713426 h 768560"/>
                <a:gd name="connsiteX1162" fmla="*/ 64864 w 175831"/>
                <a:gd name="connsiteY1162" fmla="*/ 714190 h 768560"/>
                <a:gd name="connsiteX1163" fmla="*/ 62410 w 175831"/>
                <a:gd name="connsiteY1163" fmla="*/ 714190 h 768560"/>
                <a:gd name="connsiteX1164" fmla="*/ 60830 w 175831"/>
                <a:gd name="connsiteY1164" fmla="*/ 711854 h 768560"/>
                <a:gd name="connsiteX1165" fmla="*/ 56336 w 175831"/>
                <a:gd name="connsiteY1165" fmla="*/ 709899 h 768560"/>
                <a:gd name="connsiteX1166" fmla="*/ 53004 w 175831"/>
                <a:gd name="connsiteY1166" fmla="*/ 709444 h 768560"/>
                <a:gd name="connsiteX1167" fmla="*/ 50957 w 175831"/>
                <a:gd name="connsiteY1167" fmla="*/ 705535 h 768560"/>
                <a:gd name="connsiteX1168" fmla="*/ 50197 w 175831"/>
                <a:gd name="connsiteY1168" fmla="*/ 702420 h 768560"/>
                <a:gd name="connsiteX1169" fmla="*/ 51074 w 175831"/>
                <a:gd name="connsiteY1169" fmla="*/ 700906 h 768560"/>
                <a:gd name="connsiteX1170" fmla="*/ 52942 w 175831"/>
                <a:gd name="connsiteY1170" fmla="*/ 702141 h 768560"/>
                <a:gd name="connsiteX1171" fmla="*/ 56336 w 175831"/>
                <a:gd name="connsiteY1171" fmla="*/ 706123 h 768560"/>
                <a:gd name="connsiteX1172" fmla="*/ 58554 w 175831"/>
                <a:gd name="connsiteY1172" fmla="*/ 707446 h 768560"/>
                <a:gd name="connsiteX1173" fmla="*/ 61244 w 175831"/>
                <a:gd name="connsiteY1173" fmla="*/ 707578 h 768560"/>
                <a:gd name="connsiteX1174" fmla="*/ 63991 w 175831"/>
                <a:gd name="connsiteY1174" fmla="*/ 708636 h 768560"/>
                <a:gd name="connsiteX1175" fmla="*/ 66559 w 175831"/>
                <a:gd name="connsiteY1175" fmla="*/ 710032 h 768560"/>
                <a:gd name="connsiteX1176" fmla="*/ 70302 w 175831"/>
                <a:gd name="connsiteY1176" fmla="*/ 710032 h 768560"/>
                <a:gd name="connsiteX1177" fmla="*/ 71701 w 175831"/>
                <a:gd name="connsiteY1177" fmla="*/ 711560 h 768560"/>
                <a:gd name="connsiteX1178" fmla="*/ 74858 w 175831"/>
                <a:gd name="connsiteY1178" fmla="*/ 713837 h 768560"/>
                <a:gd name="connsiteX1179" fmla="*/ 76204 w 175831"/>
                <a:gd name="connsiteY1179" fmla="*/ 714014 h 768560"/>
                <a:gd name="connsiteX1180" fmla="*/ 77078 w 175831"/>
                <a:gd name="connsiteY1180" fmla="*/ 715248 h 768560"/>
                <a:gd name="connsiteX1181" fmla="*/ 76556 w 175831"/>
                <a:gd name="connsiteY1181" fmla="*/ 716233 h 768560"/>
                <a:gd name="connsiteX1182" fmla="*/ 73397 w 175831"/>
                <a:gd name="connsiteY1182" fmla="*/ 716233 h 768560"/>
                <a:gd name="connsiteX1183" fmla="*/ 70474 w 175831"/>
                <a:gd name="connsiteY1183" fmla="*/ 715072 h 768560"/>
                <a:gd name="connsiteX1184" fmla="*/ 70474 w 175831"/>
                <a:gd name="connsiteY1184" fmla="*/ 715072 h 768560"/>
                <a:gd name="connsiteX1185" fmla="*/ 60016 w 175831"/>
                <a:gd name="connsiteY1185" fmla="*/ 716424 h 768560"/>
                <a:gd name="connsiteX1186" fmla="*/ 62056 w 175831"/>
                <a:gd name="connsiteY1186" fmla="*/ 718525 h 768560"/>
                <a:gd name="connsiteX1187" fmla="*/ 58613 w 175831"/>
                <a:gd name="connsiteY1187" fmla="*/ 717526 h 768560"/>
                <a:gd name="connsiteX1188" fmla="*/ 60016 w 175831"/>
                <a:gd name="connsiteY1188" fmla="*/ 716424 h 768560"/>
                <a:gd name="connsiteX1189" fmla="*/ 60016 w 175831"/>
                <a:gd name="connsiteY1189" fmla="*/ 716424 h 768560"/>
                <a:gd name="connsiteX1190" fmla="*/ 82334 w 175831"/>
                <a:gd name="connsiteY1190" fmla="*/ 731045 h 768560"/>
                <a:gd name="connsiteX1191" fmla="*/ 83680 w 175831"/>
                <a:gd name="connsiteY1191" fmla="*/ 732044 h 768560"/>
                <a:gd name="connsiteX1192" fmla="*/ 84907 w 175831"/>
                <a:gd name="connsiteY1192" fmla="*/ 730928 h 768560"/>
                <a:gd name="connsiteX1193" fmla="*/ 83213 w 175831"/>
                <a:gd name="connsiteY1193" fmla="*/ 729296 h 768560"/>
                <a:gd name="connsiteX1194" fmla="*/ 81517 w 175831"/>
                <a:gd name="connsiteY1194" fmla="*/ 730516 h 768560"/>
                <a:gd name="connsiteX1195" fmla="*/ 82334 w 175831"/>
                <a:gd name="connsiteY1195" fmla="*/ 731045 h 768560"/>
                <a:gd name="connsiteX1196" fmla="*/ 82334 w 175831"/>
                <a:gd name="connsiteY1196" fmla="*/ 731045 h 768560"/>
                <a:gd name="connsiteX1197" fmla="*/ 90575 w 175831"/>
                <a:gd name="connsiteY1197" fmla="*/ 732456 h 768560"/>
                <a:gd name="connsiteX1198" fmla="*/ 88297 w 175831"/>
                <a:gd name="connsiteY1198" fmla="*/ 733440 h 768560"/>
                <a:gd name="connsiteX1199" fmla="*/ 86308 w 175831"/>
                <a:gd name="connsiteY1199" fmla="*/ 731398 h 768560"/>
                <a:gd name="connsiteX1200" fmla="*/ 85958 w 175831"/>
                <a:gd name="connsiteY1200" fmla="*/ 729237 h 768560"/>
                <a:gd name="connsiteX1201" fmla="*/ 84262 w 175831"/>
                <a:gd name="connsiteY1201" fmla="*/ 728180 h 768560"/>
                <a:gd name="connsiteX1202" fmla="*/ 80700 w 175831"/>
                <a:gd name="connsiteY1202" fmla="*/ 728885 h 768560"/>
                <a:gd name="connsiteX1203" fmla="*/ 78303 w 175831"/>
                <a:gd name="connsiteY1203" fmla="*/ 728473 h 768560"/>
                <a:gd name="connsiteX1204" fmla="*/ 75087 w 175831"/>
                <a:gd name="connsiteY1204" fmla="*/ 724668 h 768560"/>
                <a:gd name="connsiteX1205" fmla="*/ 72107 w 175831"/>
                <a:gd name="connsiteY1205" fmla="*/ 723962 h 768560"/>
                <a:gd name="connsiteX1206" fmla="*/ 70941 w 175831"/>
                <a:gd name="connsiteY1206" fmla="*/ 721097 h 768560"/>
                <a:gd name="connsiteX1207" fmla="*/ 67901 w 175831"/>
                <a:gd name="connsiteY1207" fmla="*/ 719466 h 768560"/>
                <a:gd name="connsiteX1208" fmla="*/ 67672 w 175831"/>
                <a:gd name="connsiteY1208" fmla="*/ 717761 h 768560"/>
                <a:gd name="connsiteX1209" fmla="*/ 68665 w 175831"/>
                <a:gd name="connsiteY1209" fmla="*/ 716468 h 768560"/>
                <a:gd name="connsiteX1210" fmla="*/ 71178 w 175831"/>
                <a:gd name="connsiteY1210" fmla="*/ 716233 h 768560"/>
                <a:gd name="connsiteX1211" fmla="*/ 72811 w 175831"/>
                <a:gd name="connsiteY1211" fmla="*/ 717820 h 768560"/>
                <a:gd name="connsiteX1212" fmla="*/ 74387 w 175831"/>
                <a:gd name="connsiteY1212" fmla="*/ 718584 h 768560"/>
                <a:gd name="connsiteX1213" fmla="*/ 77256 w 175831"/>
                <a:gd name="connsiteY1213" fmla="*/ 717408 h 768560"/>
                <a:gd name="connsiteX1214" fmla="*/ 80703 w 175831"/>
                <a:gd name="connsiteY1214" fmla="*/ 717217 h 768560"/>
                <a:gd name="connsiteX1215" fmla="*/ 85201 w 175831"/>
                <a:gd name="connsiteY1215" fmla="*/ 720435 h 768560"/>
                <a:gd name="connsiteX1216" fmla="*/ 87191 w 175831"/>
                <a:gd name="connsiteY1216" fmla="*/ 721332 h 768560"/>
                <a:gd name="connsiteX1217" fmla="*/ 87946 w 175831"/>
                <a:gd name="connsiteY1217" fmla="*/ 723139 h 768560"/>
                <a:gd name="connsiteX1218" fmla="*/ 91279 w 175831"/>
                <a:gd name="connsiteY1218" fmla="*/ 722096 h 768560"/>
                <a:gd name="connsiteX1219" fmla="*/ 93557 w 175831"/>
                <a:gd name="connsiteY1219" fmla="*/ 723036 h 768560"/>
                <a:gd name="connsiteX1220" fmla="*/ 94669 w 175831"/>
                <a:gd name="connsiteY1220" fmla="*/ 725432 h 768560"/>
                <a:gd name="connsiteX1221" fmla="*/ 92272 w 175831"/>
                <a:gd name="connsiteY1221" fmla="*/ 725255 h 768560"/>
                <a:gd name="connsiteX1222" fmla="*/ 90695 w 175831"/>
                <a:gd name="connsiteY1222" fmla="*/ 725961 h 768560"/>
                <a:gd name="connsiteX1223" fmla="*/ 91980 w 175831"/>
                <a:gd name="connsiteY1223" fmla="*/ 726945 h 768560"/>
                <a:gd name="connsiteX1224" fmla="*/ 92152 w 175831"/>
                <a:gd name="connsiteY1224" fmla="*/ 728591 h 768560"/>
                <a:gd name="connsiteX1225" fmla="*/ 89701 w 175831"/>
                <a:gd name="connsiteY1225" fmla="*/ 730928 h 768560"/>
                <a:gd name="connsiteX1226" fmla="*/ 90575 w 175831"/>
                <a:gd name="connsiteY1226" fmla="*/ 732456 h 768560"/>
                <a:gd name="connsiteX1227" fmla="*/ 90575 w 175831"/>
                <a:gd name="connsiteY1227" fmla="*/ 732456 h 768560"/>
                <a:gd name="connsiteX1228" fmla="*/ 94432 w 175831"/>
                <a:gd name="connsiteY1228" fmla="*/ 731515 h 768560"/>
                <a:gd name="connsiteX1229" fmla="*/ 92562 w 175831"/>
                <a:gd name="connsiteY1229" fmla="*/ 733675 h 768560"/>
                <a:gd name="connsiteX1230" fmla="*/ 92619 w 175831"/>
                <a:gd name="connsiteY1230" fmla="*/ 735791 h 768560"/>
                <a:gd name="connsiteX1231" fmla="*/ 94725 w 175831"/>
                <a:gd name="connsiteY1231" fmla="*/ 735086 h 768560"/>
                <a:gd name="connsiteX1232" fmla="*/ 96243 w 175831"/>
                <a:gd name="connsiteY1232" fmla="*/ 732691 h 768560"/>
                <a:gd name="connsiteX1233" fmla="*/ 96883 w 175831"/>
                <a:gd name="connsiteY1233" fmla="*/ 731750 h 768560"/>
                <a:gd name="connsiteX1234" fmla="*/ 95368 w 175831"/>
                <a:gd name="connsiteY1234" fmla="*/ 731104 h 768560"/>
                <a:gd name="connsiteX1235" fmla="*/ 94432 w 175831"/>
                <a:gd name="connsiteY1235" fmla="*/ 731515 h 768560"/>
                <a:gd name="connsiteX1236" fmla="*/ 94432 w 175831"/>
                <a:gd name="connsiteY1236" fmla="*/ 731515 h 768560"/>
                <a:gd name="connsiteX1237" fmla="*/ 112548 w 175831"/>
                <a:gd name="connsiteY1237" fmla="*/ 728768 h 768560"/>
                <a:gd name="connsiteX1238" fmla="*/ 111316 w 175831"/>
                <a:gd name="connsiteY1238" fmla="*/ 731221 h 768560"/>
                <a:gd name="connsiteX1239" fmla="*/ 112138 w 175831"/>
                <a:gd name="connsiteY1239" fmla="*/ 733044 h 768560"/>
                <a:gd name="connsiteX1240" fmla="*/ 110211 w 175831"/>
                <a:gd name="connsiteY1240" fmla="*/ 734498 h 768560"/>
                <a:gd name="connsiteX1241" fmla="*/ 107581 w 175831"/>
                <a:gd name="connsiteY1241" fmla="*/ 733734 h 768560"/>
                <a:gd name="connsiteX1242" fmla="*/ 106526 w 175831"/>
                <a:gd name="connsiteY1242" fmla="*/ 732162 h 768560"/>
                <a:gd name="connsiteX1243" fmla="*/ 105184 w 175831"/>
                <a:gd name="connsiteY1243" fmla="*/ 733426 h 768560"/>
                <a:gd name="connsiteX1244" fmla="*/ 103314 w 175831"/>
                <a:gd name="connsiteY1244" fmla="*/ 731677 h 768560"/>
                <a:gd name="connsiteX1245" fmla="*/ 100445 w 175831"/>
                <a:gd name="connsiteY1245" fmla="*/ 731280 h 768560"/>
                <a:gd name="connsiteX1246" fmla="*/ 99046 w 175831"/>
                <a:gd name="connsiteY1246" fmla="*/ 732691 h 768560"/>
                <a:gd name="connsiteX1247" fmla="*/ 97584 w 175831"/>
                <a:gd name="connsiteY1247" fmla="*/ 730105 h 768560"/>
                <a:gd name="connsiteX1248" fmla="*/ 95774 w 175831"/>
                <a:gd name="connsiteY1248" fmla="*/ 729061 h 768560"/>
                <a:gd name="connsiteX1249" fmla="*/ 95717 w 175831"/>
                <a:gd name="connsiteY1249" fmla="*/ 727474 h 768560"/>
                <a:gd name="connsiteX1250" fmla="*/ 100100 w 175831"/>
                <a:gd name="connsiteY1250" fmla="*/ 727063 h 768560"/>
                <a:gd name="connsiteX1251" fmla="*/ 101211 w 175831"/>
                <a:gd name="connsiteY1251" fmla="*/ 726078 h 768560"/>
                <a:gd name="connsiteX1252" fmla="*/ 106876 w 175831"/>
                <a:gd name="connsiteY1252" fmla="*/ 727592 h 768560"/>
                <a:gd name="connsiteX1253" fmla="*/ 108279 w 175831"/>
                <a:gd name="connsiteY1253" fmla="*/ 729649 h 768560"/>
                <a:gd name="connsiteX1254" fmla="*/ 109682 w 175831"/>
                <a:gd name="connsiteY1254" fmla="*/ 728238 h 768560"/>
                <a:gd name="connsiteX1255" fmla="*/ 111262 w 175831"/>
                <a:gd name="connsiteY1255" fmla="*/ 727945 h 768560"/>
                <a:gd name="connsiteX1256" fmla="*/ 112548 w 175831"/>
                <a:gd name="connsiteY1256" fmla="*/ 728768 h 768560"/>
                <a:gd name="connsiteX1257" fmla="*/ 112548 w 175831"/>
                <a:gd name="connsiteY1257" fmla="*/ 728768 h 768560"/>
                <a:gd name="connsiteX1258" fmla="*/ 121606 w 175831"/>
                <a:gd name="connsiteY1258" fmla="*/ 727709 h 768560"/>
                <a:gd name="connsiteX1259" fmla="*/ 118098 w 175831"/>
                <a:gd name="connsiteY1259" fmla="*/ 725079 h 768560"/>
                <a:gd name="connsiteX1260" fmla="*/ 120202 w 175831"/>
                <a:gd name="connsiteY1260" fmla="*/ 722978 h 768560"/>
                <a:gd name="connsiteX1261" fmla="*/ 118799 w 175831"/>
                <a:gd name="connsiteY1261" fmla="*/ 721155 h 768560"/>
                <a:gd name="connsiteX1262" fmla="*/ 119152 w 175831"/>
                <a:gd name="connsiteY1262" fmla="*/ 719980 h 768560"/>
                <a:gd name="connsiteX1263" fmla="*/ 117162 w 175831"/>
                <a:gd name="connsiteY1263" fmla="*/ 716879 h 768560"/>
                <a:gd name="connsiteX1264" fmla="*/ 116521 w 175831"/>
                <a:gd name="connsiteY1264" fmla="*/ 713485 h 768560"/>
                <a:gd name="connsiteX1265" fmla="*/ 114592 w 175831"/>
                <a:gd name="connsiteY1265" fmla="*/ 712324 h 768560"/>
                <a:gd name="connsiteX1266" fmla="*/ 114128 w 175831"/>
                <a:gd name="connsiteY1266" fmla="*/ 715528 h 768560"/>
                <a:gd name="connsiteX1267" fmla="*/ 113012 w 175831"/>
                <a:gd name="connsiteY1267" fmla="*/ 718584 h 768560"/>
                <a:gd name="connsiteX1268" fmla="*/ 114474 w 175831"/>
                <a:gd name="connsiteY1268" fmla="*/ 721332 h 768560"/>
                <a:gd name="connsiteX1269" fmla="*/ 113366 w 175831"/>
                <a:gd name="connsiteY1269" fmla="*/ 723242 h 768560"/>
                <a:gd name="connsiteX1270" fmla="*/ 113366 w 175831"/>
                <a:gd name="connsiteY1270" fmla="*/ 725667 h 768560"/>
                <a:gd name="connsiteX1271" fmla="*/ 116230 w 175831"/>
                <a:gd name="connsiteY1271" fmla="*/ 727298 h 768560"/>
                <a:gd name="connsiteX1272" fmla="*/ 119328 w 175831"/>
                <a:gd name="connsiteY1272" fmla="*/ 728121 h 768560"/>
                <a:gd name="connsiteX1273" fmla="*/ 120436 w 175831"/>
                <a:gd name="connsiteY1273" fmla="*/ 729179 h 768560"/>
                <a:gd name="connsiteX1274" fmla="*/ 121606 w 175831"/>
                <a:gd name="connsiteY1274" fmla="*/ 727709 h 768560"/>
                <a:gd name="connsiteX1275" fmla="*/ 121606 w 175831"/>
                <a:gd name="connsiteY1275" fmla="*/ 727709 h 768560"/>
                <a:gd name="connsiteX1276" fmla="*/ 109565 w 175831"/>
                <a:gd name="connsiteY1276" fmla="*/ 751765 h 768560"/>
                <a:gd name="connsiteX1277" fmla="*/ 112195 w 175831"/>
                <a:gd name="connsiteY1277" fmla="*/ 750530 h 768560"/>
                <a:gd name="connsiteX1278" fmla="*/ 113541 w 175831"/>
                <a:gd name="connsiteY1278" fmla="*/ 751647 h 768560"/>
                <a:gd name="connsiteX1279" fmla="*/ 111671 w 175831"/>
                <a:gd name="connsiteY1279" fmla="*/ 753704 h 768560"/>
                <a:gd name="connsiteX1280" fmla="*/ 109565 w 175831"/>
                <a:gd name="connsiteY1280" fmla="*/ 751765 h 768560"/>
                <a:gd name="connsiteX1281" fmla="*/ 109565 w 175831"/>
                <a:gd name="connsiteY1281" fmla="*/ 751765 h 768560"/>
                <a:gd name="connsiteX1282" fmla="*/ 110618 w 175831"/>
                <a:gd name="connsiteY1282" fmla="*/ 748781 h 768560"/>
                <a:gd name="connsiteX1283" fmla="*/ 109563 w 175831"/>
                <a:gd name="connsiteY1283" fmla="*/ 747723 h 768560"/>
                <a:gd name="connsiteX1284" fmla="*/ 110385 w 175831"/>
                <a:gd name="connsiteY1284" fmla="*/ 745798 h 768560"/>
                <a:gd name="connsiteX1285" fmla="*/ 112608 w 175831"/>
                <a:gd name="connsiteY1285" fmla="*/ 746915 h 768560"/>
                <a:gd name="connsiteX1286" fmla="*/ 112432 w 175831"/>
                <a:gd name="connsiteY1286" fmla="*/ 748723 h 768560"/>
                <a:gd name="connsiteX1287" fmla="*/ 110618 w 175831"/>
                <a:gd name="connsiteY1287" fmla="*/ 748781 h 768560"/>
                <a:gd name="connsiteX1288" fmla="*/ 110618 w 175831"/>
                <a:gd name="connsiteY1288" fmla="*/ 748781 h 768560"/>
                <a:gd name="connsiteX1289" fmla="*/ 173845 w 175831"/>
                <a:gd name="connsiteY1289" fmla="*/ 765813 h 768560"/>
                <a:gd name="connsiteX1290" fmla="*/ 172327 w 175831"/>
                <a:gd name="connsiteY1290" fmla="*/ 764108 h 768560"/>
                <a:gd name="connsiteX1291" fmla="*/ 174138 w 175831"/>
                <a:gd name="connsiteY1291" fmla="*/ 761772 h 768560"/>
                <a:gd name="connsiteX1292" fmla="*/ 173263 w 175831"/>
                <a:gd name="connsiteY1292" fmla="*/ 760023 h 768560"/>
                <a:gd name="connsiteX1293" fmla="*/ 175365 w 175831"/>
                <a:gd name="connsiteY1293" fmla="*/ 760787 h 768560"/>
                <a:gd name="connsiteX1294" fmla="*/ 175832 w 175831"/>
                <a:gd name="connsiteY1294" fmla="*/ 763241 h 768560"/>
                <a:gd name="connsiteX1295" fmla="*/ 175717 w 175831"/>
                <a:gd name="connsiteY1295" fmla="*/ 765930 h 768560"/>
                <a:gd name="connsiteX1296" fmla="*/ 173845 w 175831"/>
                <a:gd name="connsiteY1296" fmla="*/ 765813 h 768560"/>
                <a:gd name="connsiteX1297" fmla="*/ 173845 w 175831"/>
                <a:gd name="connsiteY1297" fmla="*/ 765813 h 768560"/>
                <a:gd name="connsiteX1298" fmla="*/ 133786 w 175831"/>
                <a:gd name="connsiteY1298" fmla="*/ 749634 h 768560"/>
                <a:gd name="connsiteX1299" fmla="*/ 136118 w 175831"/>
                <a:gd name="connsiteY1299" fmla="*/ 748473 h 768560"/>
                <a:gd name="connsiteX1300" fmla="*/ 138684 w 175831"/>
                <a:gd name="connsiteY1300" fmla="*/ 748473 h 768560"/>
                <a:gd name="connsiteX1301" fmla="*/ 140313 w 175831"/>
                <a:gd name="connsiteY1301" fmla="*/ 748120 h 768560"/>
                <a:gd name="connsiteX1302" fmla="*/ 144049 w 175831"/>
                <a:gd name="connsiteY1302" fmla="*/ 748708 h 768560"/>
                <a:gd name="connsiteX1303" fmla="*/ 151865 w 175831"/>
                <a:gd name="connsiteY1303" fmla="*/ 746959 h 768560"/>
                <a:gd name="connsiteX1304" fmla="*/ 156060 w 175831"/>
                <a:gd name="connsiteY1304" fmla="*/ 745093 h 768560"/>
                <a:gd name="connsiteX1305" fmla="*/ 161077 w 175831"/>
                <a:gd name="connsiteY1305" fmla="*/ 745563 h 768560"/>
                <a:gd name="connsiteX1306" fmla="*/ 165043 w 175831"/>
                <a:gd name="connsiteY1306" fmla="*/ 745211 h 768560"/>
                <a:gd name="connsiteX1307" fmla="*/ 169707 w 175831"/>
                <a:gd name="connsiteY1307" fmla="*/ 745093 h 768560"/>
                <a:gd name="connsiteX1308" fmla="*/ 172740 w 175831"/>
                <a:gd name="connsiteY1308" fmla="*/ 745901 h 768560"/>
                <a:gd name="connsiteX1309" fmla="*/ 173326 w 175831"/>
                <a:gd name="connsiteY1309" fmla="*/ 748708 h 768560"/>
                <a:gd name="connsiteX1310" fmla="*/ 174956 w 175831"/>
                <a:gd name="connsiteY1310" fmla="*/ 750339 h 768560"/>
                <a:gd name="connsiteX1311" fmla="*/ 173326 w 175831"/>
                <a:gd name="connsiteY1311" fmla="*/ 751970 h 768560"/>
                <a:gd name="connsiteX1312" fmla="*/ 170875 w 175831"/>
                <a:gd name="connsiteY1312" fmla="*/ 753601 h 768560"/>
                <a:gd name="connsiteX1313" fmla="*/ 169356 w 175831"/>
                <a:gd name="connsiteY1313" fmla="*/ 751617 h 768560"/>
                <a:gd name="connsiteX1314" fmla="*/ 167607 w 175831"/>
                <a:gd name="connsiteY1314" fmla="*/ 750810 h 768560"/>
                <a:gd name="connsiteX1315" fmla="*/ 164574 w 175831"/>
                <a:gd name="connsiteY1315" fmla="*/ 752911 h 768560"/>
                <a:gd name="connsiteX1316" fmla="*/ 160846 w 175831"/>
                <a:gd name="connsiteY1316" fmla="*/ 753131 h 768560"/>
                <a:gd name="connsiteX1317" fmla="*/ 159443 w 175831"/>
                <a:gd name="connsiteY1317" fmla="*/ 751162 h 768560"/>
                <a:gd name="connsiteX1318" fmla="*/ 158044 w 175831"/>
                <a:gd name="connsiteY1318" fmla="*/ 748120 h 768560"/>
                <a:gd name="connsiteX1319" fmla="*/ 155593 w 175831"/>
                <a:gd name="connsiteY1319" fmla="*/ 748003 h 768560"/>
                <a:gd name="connsiteX1320" fmla="*/ 153146 w 175831"/>
                <a:gd name="connsiteY1320" fmla="*/ 750574 h 768560"/>
                <a:gd name="connsiteX1321" fmla="*/ 151279 w 175831"/>
                <a:gd name="connsiteY1321" fmla="*/ 750574 h 768560"/>
                <a:gd name="connsiteX1322" fmla="*/ 147436 w 175831"/>
                <a:gd name="connsiteY1322" fmla="*/ 751162 h 768560"/>
                <a:gd name="connsiteX1323" fmla="*/ 150466 w 175831"/>
                <a:gd name="connsiteY1323" fmla="*/ 753484 h 768560"/>
                <a:gd name="connsiteX1324" fmla="*/ 151280 w 175831"/>
                <a:gd name="connsiteY1324" fmla="*/ 753131 h 768560"/>
                <a:gd name="connsiteX1325" fmla="*/ 155130 w 175831"/>
                <a:gd name="connsiteY1325" fmla="*/ 753954 h 768560"/>
                <a:gd name="connsiteX1326" fmla="*/ 156529 w 175831"/>
                <a:gd name="connsiteY1326" fmla="*/ 755115 h 768560"/>
                <a:gd name="connsiteX1327" fmla="*/ 155478 w 175831"/>
                <a:gd name="connsiteY1327" fmla="*/ 756291 h 768560"/>
                <a:gd name="connsiteX1328" fmla="*/ 158159 w 175831"/>
                <a:gd name="connsiteY1328" fmla="*/ 757334 h 768560"/>
                <a:gd name="connsiteX1329" fmla="*/ 161546 w 175831"/>
                <a:gd name="connsiteY1329" fmla="*/ 760258 h 768560"/>
                <a:gd name="connsiteX1330" fmla="*/ 161546 w 175831"/>
                <a:gd name="connsiteY1330" fmla="*/ 763168 h 768560"/>
                <a:gd name="connsiteX1331" fmla="*/ 160260 w 175831"/>
                <a:gd name="connsiteY1331" fmla="*/ 762933 h 768560"/>
                <a:gd name="connsiteX1332" fmla="*/ 156648 w 175831"/>
                <a:gd name="connsiteY1332" fmla="*/ 759670 h 768560"/>
                <a:gd name="connsiteX1333" fmla="*/ 154313 w 175831"/>
                <a:gd name="connsiteY1333" fmla="*/ 759082 h 768560"/>
                <a:gd name="connsiteX1334" fmla="*/ 151866 w 175831"/>
                <a:gd name="connsiteY1334" fmla="*/ 760375 h 768560"/>
                <a:gd name="connsiteX1335" fmla="*/ 149531 w 175831"/>
                <a:gd name="connsiteY1335" fmla="*/ 758730 h 768560"/>
                <a:gd name="connsiteX1336" fmla="*/ 148481 w 175831"/>
                <a:gd name="connsiteY1336" fmla="*/ 755820 h 768560"/>
                <a:gd name="connsiteX1337" fmla="*/ 145102 w 175831"/>
                <a:gd name="connsiteY1337" fmla="*/ 756173 h 768560"/>
                <a:gd name="connsiteX1338" fmla="*/ 144750 w 175831"/>
                <a:gd name="connsiteY1338" fmla="*/ 757687 h 768560"/>
                <a:gd name="connsiteX1339" fmla="*/ 147201 w 175831"/>
                <a:gd name="connsiteY1339" fmla="*/ 759082 h 768560"/>
                <a:gd name="connsiteX1340" fmla="*/ 146851 w 175831"/>
                <a:gd name="connsiteY1340" fmla="*/ 761536 h 768560"/>
                <a:gd name="connsiteX1341" fmla="*/ 145448 w 175831"/>
                <a:gd name="connsiteY1341" fmla="*/ 761654 h 768560"/>
                <a:gd name="connsiteX1342" fmla="*/ 141720 w 175831"/>
                <a:gd name="connsiteY1342" fmla="*/ 759905 h 768560"/>
                <a:gd name="connsiteX1343" fmla="*/ 139618 w 175831"/>
                <a:gd name="connsiteY1343" fmla="*/ 760831 h 768560"/>
                <a:gd name="connsiteX1344" fmla="*/ 138801 w 175831"/>
                <a:gd name="connsiteY1344" fmla="*/ 759200 h 768560"/>
                <a:gd name="connsiteX1345" fmla="*/ 136588 w 175831"/>
                <a:gd name="connsiteY1345" fmla="*/ 758392 h 768560"/>
                <a:gd name="connsiteX1346" fmla="*/ 137636 w 175831"/>
                <a:gd name="connsiteY1346" fmla="*/ 755938 h 768560"/>
                <a:gd name="connsiteX1347" fmla="*/ 135304 w 175831"/>
                <a:gd name="connsiteY1347" fmla="*/ 757921 h 768560"/>
                <a:gd name="connsiteX1348" fmla="*/ 132738 w 175831"/>
                <a:gd name="connsiteY1348" fmla="*/ 756055 h 768560"/>
                <a:gd name="connsiteX1349" fmla="*/ 132853 w 175831"/>
                <a:gd name="connsiteY1349" fmla="*/ 754659 h 768560"/>
                <a:gd name="connsiteX1350" fmla="*/ 135419 w 175831"/>
                <a:gd name="connsiteY1350" fmla="*/ 753366 h 768560"/>
                <a:gd name="connsiteX1351" fmla="*/ 140086 w 175831"/>
                <a:gd name="connsiteY1351" fmla="*/ 751617 h 768560"/>
                <a:gd name="connsiteX1352" fmla="*/ 137516 w 175831"/>
                <a:gd name="connsiteY1352" fmla="*/ 750339 h 768560"/>
                <a:gd name="connsiteX1353" fmla="*/ 135536 w 175831"/>
                <a:gd name="connsiteY1353" fmla="*/ 751279 h 768560"/>
                <a:gd name="connsiteX1354" fmla="*/ 133786 w 175831"/>
                <a:gd name="connsiteY1354" fmla="*/ 749634 h 76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</a:cxnLst>
              <a:rect l="l" t="t" r="r" b="b"/>
              <a:pathLst>
                <a:path w="175831" h="768560">
                  <a:moveTo>
                    <a:pt x="150578" y="744153"/>
                  </a:moveTo>
                  <a:lnTo>
                    <a:pt x="149041" y="738025"/>
                  </a:lnTo>
                  <a:lnTo>
                    <a:pt x="147198" y="738098"/>
                  </a:lnTo>
                  <a:lnTo>
                    <a:pt x="144165" y="736115"/>
                  </a:lnTo>
                  <a:lnTo>
                    <a:pt x="138565" y="734013"/>
                  </a:lnTo>
                  <a:lnTo>
                    <a:pt x="130403" y="731559"/>
                  </a:lnTo>
                  <a:lnTo>
                    <a:pt x="126668" y="730266"/>
                  </a:lnTo>
                  <a:lnTo>
                    <a:pt x="126434" y="731559"/>
                  </a:lnTo>
                  <a:lnTo>
                    <a:pt x="127485" y="732955"/>
                  </a:lnTo>
                  <a:lnTo>
                    <a:pt x="126221" y="733969"/>
                  </a:lnTo>
                  <a:lnTo>
                    <a:pt x="124872" y="733426"/>
                  </a:lnTo>
                  <a:lnTo>
                    <a:pt x="119385" y="731163"/>
                  </a:lnTo>
                  <a:lnTo>
                    <a:pt x="116402" y="729575"/>
                  </a:lnTo>
                  <a:lnTo>
                    <a:pt x="115643" y="730340"/>
                  </a:lnTo>
                  <a:lnTo>
                    <a:pt x="116874" y="731868"/>
                  </a:lnTo>
                  <a:lnTo>
                    <a:pt x="123885" y="735189"/>
                  </a:lnTo>
                  <a:lnTo>
                    <a:pt x="124295" y="736438"/>
                  </a:lnTo>
                  <a:lnTo>
                    <a:pt x="122246" y="736438"/>
                  </a:lnTo>
                  <a:lnTo>
                    <a:pt x="121606" y="736717"/>
                  </a:lnTo>
                  <a:lnTo>
                    <a:pt x="121491" y="738069"/>
                  </a:lnTo>
                  <a:lnTo>
                    <a:pt x="120260" y="738290"/>
                  </a:lnTo>
                  <a:lnTo>
                    <a:pt x="119328" y="736438"/>
                  </a:lnTo>
                  <a:lnTo>
                    <a:pt x="115997" y="734381"/>
                  </a:lnTo>
                  <a:lnTo>
                    <a:pt x="114946" y="735262"/>
                  </a:lnTo>
                  <a:lnTo>
                    <a:pt x="115234" y="737349"/>
                  </a:lnTo>
                  <a:lnTo>
                    <a:pt x="113309" y="737702"/>
                  </a:lnTo>
                  <a:lnTo>
                    <a:pt x="107935" y="738128"/>
                  </a:lnTo>
                  <a:lnTo>
                    <a:pt x="106763" y="738833"/>
                  </a:lnTo>
                  <a:lnTo>
                    <a:pt x="107935" y="739979"/>
                  </a:lnTo>
                  <a:lnTo>
                    <a:pt x="107465" y="740861"/>
                  </a:lnTo>
                  <a:lnTo>
                    <a:pt x="104833" y="740332"/>
                  </a:lnTo>
                  <a:lnTo>
                    <a:pt x="101736" y="741155"/>
                  </a:lnTo>
                  <a:lnTo>
                    <a:pt x="102265" y="742977"/>
                  </a:lnTo>
                  <a:lnTo>
                    <a:pt x="105827" y="743609"/>
                  </a:lnTo>
                  <a:lnTo>
                    <a:pt x="108690" y="743491"/>
                  </a:lnTo>
                  <a:lnTo>
                    <a:pt x="109565" y="741993"/>
                  </a:lnTo>
                  <a:lnTo>
                    <a:pt x="110444" y="741346"/>
                  </a:lnTo>
                  <a:lnTo>
                    <a:pt x="112373" y="742213"/>
                  </a:lnTo>
                  <a:lnTo>
                    <a:pt x="115471" y="744255"/>
                  </a:lnTo>
                  <a:lnTo>
                    <a:pt x="117047" y="743565"/>
                  </a:lnTo>
                  <a:lnTo>
                    <a:pt x="117982" y="744726"/>
                  </a:lnTo>
                  <a:lnTo>
                    <a:pt x="117982" y="746563"/>
                  </a:lnTo>
                  <a:lnTo>
                    <a:pt x="119998" y="747768"/>
                  </a:lnTo>
                  <a:lnTo>
                    <a:pt x="117659" y="748943"/>
                  </a:lnTo>
                  <a:lnTo>
                    <a:pt x="116258" y="751838"/>
                  </a:lnTo>
                  <a:lnTo>
                    <a:pt x="118072" y="753925"/>
                  </a:lnTo>
                  <a:lnTo>
                    <a:pt x="120141" y="753851"/>
                  </a:lnTo>
                  <a:lnTo>
                    <a:pt x="122041" y="754630"/>
                  </a:lnTo>
                  <a:lnTo>
                    <a:pt x="124730" y="757334"/>
                  </a:lnTo>
                  <a:lnTo>
                    <a:pt x="126630" y="757334"/>
                  </a:lnTo>
                  <a:lnTo>
                    <a:pt x="127007" y="756261"/>
                  </a:lnTo>
                  <a:lnTo>
                    <a:pt x="125082" y="754821"/>
                  </a:lnTo>
                  <a:lnTo>
                    <a:pt x="121923" y="752955"/>
                  </a:lnTo>
                  <a:lnTo>
                    <a:pt x="121491" y="751279"/>
                  </a:lnTo>
                  <a:lnTo>
                    <a:pt x="122308" y="751103"/>
                  </a:lnTo>
                  <a:lnTo>
                    <a:pt x="124643" y="752161"/>
                  </a:lnTo>
                  <a:lnTo>
                    <a:pt x="126514" y="750810"/>
                  </a:lnTo>
                  <a:lnTo>
                    <a:pt x="126978" y="749413"/>
                  </a:lnTo>
                  <a:lnTo>
                    <a:pt x="124819" y="748943"/>
                  </a:lnTo>
                  <a:lnTo>
                    <a:pt x="123056" y="747753"/>
                  </a:lnTo>
                  <a:lnTo>
                    <a:pt x="129936" y="745078"/>
                  </a:lnTo>
                  <a:lnTo>
                    <a:pt x="132735" y="743682"/>
                  </a:lnTo>
                  <a:lnTo>
                    <a:pt x="145564" y="746959"/>
                  </a:lnTo>
                  <a:lnTo>
                    <a:pt x="147198" y="745887"/>
                  </a:lnTo>
                  <a:lnTo>
                    <a:pt x="146848" y="744138"/>
                  </a:lnTo>
                  <a:lnTo>
                    <a:pt x="150578" y="744138"/>
                  </a:lnTo>
                  <a:lnTo>
                    <a:pt x="150578" y="744153"/>
                  </a:lnTo>
                  <a:close/>
                  <a:moveTo>
                    <a:pt x="148598" y="736276"/>
                  </a:moveTo>
                  <a:lnTo>
                    <a:pt x="144920" y="735380"/>
                  </a:lnTo>
                  <a:lnTo>
                    <a:pt x="137206" y="730222"/>
                  </a:lnTo>
                  <a:lnTo>
                    <a:pt x="131714" y="728238"/>
                  </a:lnTo>
                  <a:lnTo>
                    <a:pt x="129026" y="728532"/>
                  </a:lnTo>
                  <a:lnTo>
                    <a:pt x="125522" y="726372"/>
                  </a:lnTo>
                  <a:lnTo>
                    <a:pt x="122596" y="723448"/>
                  </a:lnTo>
                  <a:lnTo>
                    <a:pt x="122121" y="721993"/>
                  </a:lnTo>
                  <a:lnTo>
                    <a:pt x="122121" y="720597"/>
                  </a:lnTo>
                  <a:lnTo>
                    <a:pt x="127137" y="718143"/>
                  </a:lnTo>
                  <a:lnTo>
                    <a:pt x="127716" y="716512"/>
                  </a:lnTo>
                  <a:lnTo>
                    <a:pt x="130869" y="715586"/>
                  </a:lnTo>
                  <a:lnTo>
                    <a:pt x="133085" y="711854"/>
                  </a:lnTo>
                  <a:lnTo>
                    <a:pt x="132154" y="709165"/>
                  </a:lnTo>
                  <a:lnTo>
                    <a:pt x="128656" y="709047"/>
                  </a:lnTo>
                  <a:lnTo>
                    <a:pt x="123985" y="711619"/>
                  </a:lnTo>
                  <a:lnTo>
                    <a:pt x="121653" y="714293"/>
                  </a:lnTo>
                  <a:lnTo>
                    <a:pt x="119321" y="714411"/>
                  </a:lnTo>
                  <a:lnTo>
                    <a:pt x="116172" y="710443"/>
                  </a:lnTo>
                  <a:lnTo>
                    <a:pt x="115935" y="706711"/>
                  </a:lnTo>
                  <a:lnTo>
                    <a:pt x="115006" y="704727"/>
                  </a:lnTo>
                  <a:lnTo>
                    <a:pt x="117688" y="702052"/>
                  </a:lnTo>
                  <a:lnTo>
                    <a:pt x="118155" y="699716"/>
                  </a:lnTo>
                  <a:lnTo>
                    <a:pt x="115707" y="700069"/>
                  </a:lnTo>
                  <a:lnTo>
                    <a:pt x="113721" y="698555"/>
                  </a:lnTo>
                  <a:lnTo>
                    <a:pt x="115707" y="695748"/>
                  </a:lnTo>
                  <a:lnTo>
                    <a:pt x="117687" y="696336"/>
                  </a:lnTo>
                  <a:lnTo>
                    <a:pt x="120953" y="698203"/>
                  </a:lnTo>
                  <a:lnTo>
                    <a:pt x="121770" y="696807"/>
                  </a:lnTo>
                  <a:lnTo>
                    <a:pt x="124570" y="694117"/>
                  </a:lnTo>
                  <a:lnTo>
                    <a:pt x="125034" y="692016"/>
                  </a:lnTo>
                  <a:lnTo>
                    <a:pt x="124332" y="689459"/>
                  </a:lnTo>
                  <a:lnTo>
                    <a:pt x="125620" y="687005"/>
                  </a:lnTo>
                  <a:lnTo>
                    <a:pt x="127952" y="687593"/>
                  </a:lnTo>
                  <a:lnTo>
                    <a:pt x="130403" y="689915"/>
                  </a:lnTo>
                  <a:lnTo>
                    <a:pt x="131799" y="688754"/>
                  </a:lnTo>
                  <a:lnTo>
                    <a:pt x="136186" y="686917"/>
                  </a:lnTo>
                  <a:lnTo>
                    <a:pt x="140810" y="705315"/>
                  </a:lnTo>
                  <a:lnTo>
                    <a:pt x="140547" y="705903"/>
                  </a:lnTo>
                  <a:lnTo>
                    <a:pt x="141001" y="706079"/>
                  </a:lnTo>
                  <a:lnTo>
                    <a:pt x="148598" y="736276"/>
                  </a:lnTo>
                  <a:lnTo>
                    <a:pt x="148598" y="736276"/>
                  </a:lnTo>
                  <a:close/>
                  <a:moveTo>
                    <a:pt x="135855" y="681539"/>
                  </a:moveTo>
                  <a:lnTo>
                    <a:pt x="131404" y="677512"/>
                  </a:lnTo>
                  <a:lnTo>
                    <a:pt x="127899" y="676983"/>
                  </a:lnTo>
                  <a:lnTo>
                    <a:pt x="126788" y="675631"/>
                  </a:lnTo>
                  <a:lnTo>
                    <a:pt x="105863" y="675631"/>
                  </a:lnTo>
                  <a:lnTo>
                    <a:pt x="94200" y="677615"/>
                  </a:lnTo>
                  <a:lnTo>
                    <a:pt x="91518" y="676102"/>
                  </a:lnTo>
                  <a:lnTo>
                    <a:pt x="83702" y="675514"/>
                  </a:lnTo>
                  <a:lnTo>
                    <a:pt x="81137" y="668740"/>
                  </a:lnTo>
                  <a:lnTo>
                    <a:pt x="79500" y="663038"/>
                  </a:lnTo>
                  <a:lnTo>
                    <a:pt x="76002" y="659879"/>
                  </a:lnTo>
                  <a:lnTo>
                    <a:pt x="74955" y="650547"/>
                  </a:lnTo>
                  <a:lnTo>
                    <a:pt x="74955" y="646242"/>
                  </a:lnTo>
                  <a:lnTo>
                    <a:pt x="71569" y="646360"/>
                  </a:lnTo>
                  <a:lnTo>
                    <a:pt x="66423" y="648887"/>
                  </a:lnTo>
                  <a:lnTo>
                    <a:pt x="63621" y="652046"/>
                  </a:lnTo>
                  <a:lnTo>
                    <a:pt x="60288" y="651988"/>
                  </a:lnTo>
                  <a:lnTo>
                    <a:pt x="53159" y="637763"/>
                  </a:lnTo>
                  <a:lnTo>
                    <a:pt x="52206" y="632591"/>
                  </a:lnTo>
                  <a:lnTo>
                    <a:pt x="54307" y="618117"/>
                  </a:lnTo>
                  <a:lnTo>
                    <a:pt x="57690" y="613223"/>
                  </a:lnTo>
                  <a:lnTo>
                    <a:pt x="63288" y="607389"/>
                  </a:lnTo>
                  <a:lnTo>
                    <a:pt x="64918" y="599116"/>
                  </a:lnTo>
                  <a:lnTo>
                    <a:pt x="63288" y="590579"/>
                  </a:lnTo>
                  <a:lnTo>
                    <a:pt x="61187" y="584289"/>
                  </a:lnTo>
                  <a:lnTo>
                    <a:pt x="62471" y="576942"/>
                  </a:lnTo>
                  <a:lnTo>
                    <a:pt x="65740" y="573210"/>
                  </a:lnTo>
                  <a:lnTo>
                    <a:pt x="62508" y="565524"/>
                  </a:lnTo>
                  <a:lnTo>
                    <a:pt x="63037" y="561777"/>
                  </a:lnTo>
                  <a:lnTo>
                    <a:pt x="65955" y="558809"/>
                  </a:lnTo>
                  <a:lnTo>
                    <a:pt x="64088" y="551888"/>
                  </a:lnTo>
                  <a:lnTo>
                    <a:pt x="62861" y="542953"/>
                  </a:lnTo>
                  <a:lnTo>
                    <a:pt x="60756" y="538677"/>
                  </a:lnTo>
                  <a:lnTo>
                    <a:pt x="61045" y="535518"/>
                  </a:lnTo>
                  <a:lnTo>
                    <a:pt x="65197" y="531873"/>
                  </a:lnTo>
                  <a:lnTo>
                    <a:pt x="65078" y="528185"/>
                  </a:lnTo>
                  <a:lnTo>
                    <a:pt x="61750" y="522219"/>
                  </a:lnTo>
                  <a:lnTo>
                    <a:pt x="56373" y="518472"/>
                  </a:lnTo>
                  <a:lnTo>
                    <a:pt x="52983" y="518472"/>
                  </a:lnTo>
                  <a:lnTo>
                    <a:pt x="51932" y="519412"/>
                  </a:lnTo>
                  <a:lnTo>
                    <a:pt x="49943" y="517473"/>
                  </a:lnTo>
                  <a:lnTo>
                    <a:pt x="51112" y="514739"/>
                  </a:lnTo>
                  <a:lnTo>
                    <a:pt x="58417" y="514784"/>
                  </a:lnTo>
                  <a:lnTo>
                    <a:pt x="61984" y="510625"/>
                  </a:lnTo>
                  <a:lnTo>
                    <a:pt x="61750" y="506702"/>
                  </a:lnTo>
                  <a:lnTo>
                    <a:pt x="59587" y="505820"/>
                  </a:lnTo>
                  <a:lnTo>
                    <a:pt x="57133" y="507525"/>
                  </a:lnTo>
                  <a:lnTo>
                    <a:pt x="54092" y="506951"/>
                  </a:lnTo>
                  <a:lnTo>
                    <a:pt x="52560" y="499487"/>
                  </a:lnTo>
                  <a:lnTo>
                    <a:pt x="49527" y="492947"/>
                  </a:lnTo>
                  <a:lnTo>
                    <a:pt x="49296" y="488289"/>
                  </a:lnTo>
                  <a:lnTo>
                    <a:pt x="49646" y="482793"/>
                  </a:lnTo>
                  <a:lnTo>
                    <a:pt x="44510" y="481045"/>
                  </a:lnTo>
                  <a:lnTo>
                    <a:pt x="42995" y="476269"/>
                  </a:lnTo>
                  <a:lnTo>
                    <a:pt x="42294" y="463896"/>
                  </a:lnTo>
                  <a:lnTo>
                    <a:pt x="45796" y="461574"/>
                  </a:lnTo>
                  <a:lnTo>
                    <a:pt x="46847" y="457386"/>
                  </a:lnTo>
                  <a:lnTo>
                    <a:pt x="45093" y="454109"/>
                  </a:lnTo>
                  <a:lnTo>
                    <a:pt x="42061" y="452581"/>
                  </a:lnTo>
                  <a:lnTo>
                    <a:pt x="40665" y="445013"/>
                  </a:lnTo>
                  <a:lnTo>
                    <a:pt x="40078" y="434389"/>
                  </a:lnTo>
                  <a:lnTo>
                    <a:pt x="41129" y="422266"/>
                  </a:lnTo>
                  <a:lnTo>
                    <a:pt x="38096" y="417255"/>
                  </a:lnTo>
                  <a:lnTo>
                    <a:pt x="37398" y="411642"/>
                  </a:lnTo>
                  <a:lnTo>
                    <a:pt x="43346" y="403707"/>
                  </a:lnTo>
                  <a:lnTo>
                    <a:pt x="44278" y="394846"/>
                  </a:lnTo>
                  <a:lnTo>
                    <a:pt x="48595" y="392744"/>
                  </a:lnTo>
                  <a:lnTo>
                    <a:pt x="50927" y="389953"/>
                  </a:lnTo>
                  <a:lnTo>
                    <a:pt x="41246" y="370938"/>
                  </a:lnTo>
                  <a:lnTo>
                    <a:pt x="42412" y="364634"/>
                  </a:lnTo>
                  <a:lnTo>
                    <a:pt x="42412" y="359975"/>
                  </a:lnTo>
                  <a:lnTo>
                    <a:pt x="42293" y="348778"/>
                  </a:lnTo>
                  <a:lnTo>
                    <a:pt x="45675" y="342004"/>
                  </a:lnTo>
                  <a:lnTo>
                    <a:pt x="49527" y="338036"/>
                  </a:lnTo>
                  <a:lnTo>
                    <a:pt x="48710" y="332202"/>
                  </a:lnTo>
                  <a:lnTo>
                    <a:pt x="45446" y="326721"/>
                  </a:lnTo>
                  <a:lnTo>
                    <a:pt x="43229" y="324855"/>
                  </a:lnTo>
                  <a:lnTo>
                    <a:pt x="46960" y="319374"/>
                  </a:lnTo>
                  <a:lnTo>
                    <a:pt x="46025" y="312967"/>
                  </a:lnTo>
                  <a:lnTo>
                    <a:pt x="48708" y="306428"/>
                  </a:lnTo>
                  <a:lnTo>
                    <a:pt x="51857" y="305385"/>
                  </a:lnTo>
                  <a:lnTo>
                    <a:pt x="52674" y="297685"/>
                  </a:lnTo>
                  <a:lnTo>
                    <a:pt x="51278" y="285194"/>
                  </a:lnTo>
                  <a:lnTo>
                    <a:pt x="48943" y="282975"/>
                  </a:lnTo>
                  <a:lnTo>
                    <a:pt x="46960" y="273527"/>
                  </a:lnTo>
                  <a:lnTo>
                    <a:pt x="44394" y="268633"/>
                  </a:lnTo>
                  <a:lnTo>
                    <a:pt x="40662" y="262682"/>
                  </a:lnTo>
                  <a:lnTo>
                    <a:pt x="40075" y="259655"/>
                  </a:lnTo>
                  <a:lnTo>
                    <a:pt x="37160" y="255687"/>
                  </a:lnTo>
                  <a:lnTo>
                    <a:pt x="35527" y="247752"/>
                  </a:lnTo>
                  <a:lnTo>
                    <a:pt x="36344" y="241566"/>
                  </a:lnTo>
                  <a:lnTo>
                    <a:pt x="40892" y="239479"/>
                  </a:lnTo>
                  <a:lnTo>
                    <a:pt x="41011" y="231426"/>
                  </a:lnTo>
                  <a:lnTo>
                    <a:pt x="43577" y="228164"/>
                  </a:lnTo>
                  <a:lnTo>
                    <a:pt x="43808" y="221037"/>
                  </a:lnTo>
                  <a:lnTo>
                    <a:pt x="40892" y="215674"/>
                  </a:lnTo>
                  <a:lnTo>
                    <a:pt x="40425" y="205534"/>
                  </a:lnTo>
                  <a:lnTo>
                    <a:pt x="42642" y="203316"/>
                  </a:lnTo>
                  <a:lnTo>
                    <a:pt x="43808" y="191295"/>
                  </a:lnTo>
                  <a:lnTo>
                    <a:pt x="46845" y="187210"/>
                  </a:lnTo>
                  <a:lnTo>
                    <a:pt x="51159" y="176365"/>
                  </a:lnTo>
                  <a:lnTo>
                    <a:pt x="55359" y="172045"/>
                  </a:lnTo>
                  <a:lnTo>
                    <a:pt x="58508" y="170414"/>
                  </a:lnTo>
                  <a:lnTo>
                    <a:pt x="60955" y="167504"/>
                  </a:lnTo>
                  <a:lnTo>
                    <a:pt x="59440" y="165874"/>
                  </a:lnTo>
                  <a:lnTo>
                    <a:pt x="59209" y="161318"/>
                  </a:lnTo>
                  <a:lnTo>
                    <a:pt x="58039" y="158982"/>
                  </a:lnTo>
                  <a:lnTo>
                    <a:pt x="56057" y="157351"/>
                  </a:lnTo>
                  <a:lnTo>
                    <a:pt x="56755" y="154206"/>
                  </a:lnTo>
                  <a:lnTo>
                    <a:pt x="59678" y="151987"/>
                  </a:lnTo>
                  <a:lnTo>
                    <a:pt x="59678" y="147902"/>
                  </a:lnTo>
                  <a:lnTo>
                    <a:pt x="56176" y="143479"/>
                  </a:lnTo>
                  <a:lnTo>
                    <a:pt x="55242" y="137998"/>
                  </a:lnTo>
                  <a:lnTo>
                    <a:pt x="57228" y="134486"/>
                  </a:lnTo>
                  <a:lnTo>
                    <a:pt x="56408" y="131576"/>
                  </a:lnTo>
                  <a:lnTo>
                    <a:pt x="53026" y="128770"/>
                  </a:lnTo>
                  <a:lnTo>
                    <a:pt x="54310" y="124581"/>
                  </a:lnTo>
                  <a:lnTo>
                    <a:pt x="73673" y="114310"/>
                  </a:lnTo>
                  <a:lnTo>
                    <a:pt x="77873" y="96000"/>
                  </a:lnTo>
                  <a:lnTo>
                    <a:pt x="75735" y="91607"/>
                  </a:lnTo>
                  <a:lnTo>
                    <a:pt x="73162" y="92077"/>
                  </a:lnTo>
                  <a:lnTo>
                    <a:pt x="71995" y="94178"/>
                  </a:lnTo>
                  <a:lnTo>
                    <a:pt x="67554" y="94178"/>
                  </a:lnTo>
                  <a:lnTo>
                    <a:pt x="55640" y="62159"/>
                  </a:lnTo>
                  <a:lnTo>
                    <a:pt x="47697" y="54694"/>
                  </a:lnTo>
                  <a:lnTo>
                    <a:pt x="45358" y="51417"/>
                  </a:lnTo>
                  <a:lnTo>
                    <a:pt x="49331" y="42776"/>
                  </a:lnTo>
                  <a:lnTo>
                    <a:pt x="48162" y="39499"/>
                  </a:lnTo>
                  <a:lnTo>
                    <a:pt x="50032" y="34826"/>
                  </a:lnTo>
                  <a:lnTo>
                    <a:pt x="49409" y="32314"/>
                  </a:lnTo>
                  <a:lnTo>
                    <a:pt x="42058" y="26363"/>
                  </a:lnTo>
                  <a:lnTo>
                    <a:pt x="39492" y="22747"/>
                  </a:lnTo>
                  <a:lnTo>
                    <a:pt x="38675" y="17252"/>
                  </a:lnTo>
                  <a:lnTo>
                    <a:pt x="38092" y="15518"/>
                  </a:lnTo>
                  <a:lnTo>
                    <a:pt x="38794" y="12358"/>
                  </a:lnTo>
                  <a:lnTo>
                    <a:pt x="38325" y="9331"/>
                  </a:lnTo>
                  <a:lnTo>
                    <a:pt x="36576" y="7700"/>
                  </a:lnTo>
                  <a:lnTo>
                    <a:pt x="33313" y="4776"/>
                  </a:lnTo>
                  <a:lnTo>
                    <a:pt x="32963" y="691"/>
                  </a:lnTo>
                  <a:lnTo>
                    <a:pt x="29926" y="0"/>
                  </a:lnTo>
                  <a:lnTo>
                    <a:pt x="28292" y="2675"/>
                  </a:lnTo>
                  <a:lnTo>
                    <a:pt x="27244" y="5481"/>
                  </a:lnTo>
                  <a:lnTo>
                    <a:pt x="30159" y="8273"/>
                  </a:lnTo>
                  <a:lnTo>
                    <a:pt x="28994" y="10962"/>
                  </a:lnTo>
                  <a:lnTo>
                    <a:pt x="25842" y="12946"/>
                  </a:lnTo>
                  <a:lnTo>
                    <a:pt x="23744" y="12476"/>
                  </a:lnTo>
                  <a:lnTo>
                    <a:pt x="20242" y="14812"/>
                  </a:lnTo>
                  <a:lnTo>
                    <a:pt x="16205" y="16752"/>
                  </a:lnTo>
                  <a:lnTo>
                    <a:pt x="17591" y="18060"/>
                  </a:lnTo>
                  <a:lnTo>
                    <a:pt x="17939" y="22630"/>
                  </a:lnTo>
                  <a:lnTo>
                    <a:pt x="17532" y="26024"/>
                  </a:lnTo>
                  <a:lnTo>
                    <a:pt x="18289" y="30580"/>
                  </a:lnTo>
                  <a:lnTo>
                    <a:pt x="20877" y="42673"/>
                  </a:lnTo>
                  <a:lnTo>
                    <a:pt x="20877" y="47214"/>
                  </a:lnTo>
                  <a:lnTo>
                    <a:pt x="19945" y="50491"/>
                  </a:lnTo>
                  <a:lnTo>
                    <a:pt x="18196" y="52357"/>
                  </a:lnTo>
                  <a:lnTo>
                    <a:pt x="19478" y="58529"/>
                  </a:lnTo>
                  <a:lnTo>
                    <a:pt x="21462" y="64598"/>
                  </a:lnTo>
                  <a:lnTo>
                    <a:pt x="23558" y="69726"/>
                  </a:lnTo>
                  <a:lnTo>
                    <a:pt x="23558" y="78132"/>
                  </a:lnTo>
                  <a:lnTo>
                    <a:pt x="22627" y="80468"/>
                  </a:lnTo>
                  <a:lnTo>
                    <a:pt x="21927" y="81982"/>
                  </a:lnTo>
                  <a:lnTo>
                    <a:pt x="22511" y="93414"/>
                  </a:lnTo>
                  <a:lnTo>
                    <a:pt x="22511" y="96206"/>
                  </a:lnTo>
                  <a:lnTo>
                    <a:pt x="20179" y="97602"/>
                  </a:lnTo>
                  <a:lnTo>
                    <a:pt x="17966" y="99130"/>
                  </a:lnTo>
                  <a:lnTo>
                    <a:pt x="18315" y="105537"/>
                  </a:lnTo>
                  <a:lnTo>
                    <a:pt x="19359" y="107168"/>
                  </a:lnTo>
                  <a:lnTo>
                    <a:pt x="21460" y="105655"/>
                  </a:lnTo>
                  <a:lnTo>
                    <a:pt x="22744" y="106830"/>
                  </a:lnTo>
                  <a:lnTo>
                    <a:pt x="20761" y="108682"/>
                  </a:lnTo>
                  <a:lnTo>
                    <a:pt x="20877" y="125595"/>
                  </a:lnTo>
                  <a:lnTo>
                    <a:pt x="23209" y="132017"/>
                  </a:lnTo>
                  <a:lnTo>
                    <a:pt x="23676" y="137028"/>
                  </a:lnTo>
                  <a:lnTo>
                    <a:pt x="23097" y="141231"/>
                  </a:lnTo>
                  <a:lnTo>
                    <a:pt x="20409" y="145551"/>
                  </a:lnTo>
                  <a:lnTo>
                    <a:pt x="20409" y="149754"/>
                  </a:lnTo>
                  <a:lnTo>
                    <a:pt x="23447" y="155235"/>
                  </a:lnTo>
                  <a:lnTo>
                    <a:pt x="22746" y="158614"/>
                  </a:lnTo>
                  <a:lnTo>
                    <a:pt x="22396" y="166770"/>
                  </a:lnTo>
                  <a:lnTo>
                    <a:pt x="20647" y="169812"/>
                  </a:lnTo>
                  <a:lnTo>
                    <a:pt x="20647" y="174235"/>
                  </a:lnTo>
                  <a:lnTo>
                    <a:pt x="21462" y="176571"/>
                  </a:lnTo>
                  <a:lnTo>
                    <a:pt x="21462" y="178555"/>
                  </a:lnTo>
                  <a:lnTo>
                    <a:pt x="18780" y="182640"/>
                  </a:lnTo>
                  <a:lnTo>
                    <a:pt x="18549" y="186843"/>
                  </a:lnTo>
                  <a:lnTo>
                    <a:pt x="16912" y="189517"/>
                  </a:lnTo>
                  <a:lnTo>
                    <a:pt x="17847" y="194645"/>
                  </a:lnTo>
                  <a:lnTo>
                    <a:pt x="17263" y="196864"/>
                  </a:lnTo>
                  <a:lnTo>
                    <a:pt x="14580" y="202933"/>
                  </a:lnTo>
                  <a:lnTo>
                    <a:pt x="14580" y="205505"/>
                  </a:lnTo>
                  <a:lnTo>
                    <a:pt x="17494" y="210046"/>
                  </a:lnTo>
                  <a:lnTo>
                    <a:pt x="18077" y="214719"/>
                  </a:lnTo>
                  <a:lnTo>
                    <a:pt x="19945" y="217628"/>
                  </a:lnTo>
                  <a:lnTo>
                    <a:pt x="17613" y="219259"/>
                  </a:lnTo>
                  <a:lnTo>
                    <a:pt x="16213" y="222874"/>
                  </a:lnTo>
                  <a:lnTo>
                    <a:pt x="18430" y="225681"/>
                  </a:lnTo>
                  <a:lnTo>
                    <a:pt x="16095" y="228473"/>
                  </a:lnTo>
                  <a:lnTo>
                    <a:pt x="13879" y="229413"/>
                  </a:lnTo>
                  <a:lnTo>
                    <a:pt x="13763" y="233616"/>
                  </a:lnTo>
                  <a:lnTo>
                    <a:pt x="14464" y="237231"/>
                  </a:lnTo>
                  <a:lnTo>
                    <a:pt x="14814" y="240610"/>
                  </a:lnTo>
                  <a:lnTo>
                    <a:pt x="18549" y="250294"/>
                  </a:lnTo>
                  <a:lnTo>
                    <a:pt x="18549" y="255658"/>
                  </a:lnTo>
                  <a:lnTo>
                    <a:pt x="17027" y="257407"/>
                  </a:lnTo>
                  <a:lnTo>
                    <a:pt x="17379" y="260316"/>
                  </a:lnTo>
                  <a:lnTo>
                    <a:pt x="20762" y="265224"/>
                  </a:lnTo>
                  <a:lnTo>
                    <a:pt x="20996" y="270940"/>
                  </a:lnTo>
                  <a:lnTo>
                    <a:pt x="19945" y="274893"/>
                  </a:lnTo>
                  <a:lnTo>
                    <a:pt x="20060" y="276539"/>
                  </a:lnTo>
                  <a:lnTo>
                    <a:pt x="20877" y="279331"/>
                  </a:lnTo>
                  <a:lnTo>
                    <a:pt x="20409" y="281785"/>
                  </a:lnTo>
                  <a:lnTo>
                    <a:pt x="19595" y="284577"/>
                  </a:lnTo>
                  <a:lnTo>
                    <a:pt x="20527" y="286208"/>
                  </a:lnTo>
                  <a:lnTo>
                    <a:pt x="24143" y="291234"/>
                  </a:lnTo>
                  <a:lnTo>
                    <a:pt x="24611" y="294026"/>
                  </a:lnTo>
                  <a:lnTo>
                    <a:pt x="22858" y="296832"/>
                  </a:lnTo>
                  <a:lnTo>
                    <a:pt x="20408" y="298346"/>
                  </a:lnTo>
                  <a:lnTo>
                    <a:pt x="18195" y="302901"/>
                  </a:lnTo>
                  <a:lnTo>
                    <a:pt x="18195" y="304297"/>
                  </a:lnTo>
                  <a:lnTo>
                    <a:pt x="19476" y="305811"/>
                  </a:lnTo>
                  <a:lnTo>
                    <a:pt x="18314" y="309661"/>
                  </a:lnTo>
                  <a:lnTo>
                    <a:pt x="16446" y="311762"/>
                  </a:lnTo>
                  <a:lnTo>
                    <a:pt x="16446" y="314436"/>
                  </a:lnTo>
                  <a:lnTo>
                    <a:pt x="15979" y="319345"/>
                  </a:lnTo>
                  <a:lnTo>
                    <a:pt x="14580" y="322019"/>
                  </a:lnTo>
                  <a:lnTo>
                    <a:pt x="14814" y="324943"/>
                  </a:lnTo>
                  <a:lnTo>
                    <a:pt x="13997" y="326339"/>
                  </a:lnTo>
                  <a:lnTo>
                    <a:pt x="13644" y="330307"/>
                  </a:lnTo>
                  <a:lnTo>
                    <a:pt x="11781" y="332291"/>
                  </a:lnTo>
                  <a:lnTo>
                    <a:pt x="12014" y="334039"/>
                  </a:lnTo>
                  <a:lnTo>
                    <a:pt x="13180" y="335905"/>
                  </a:lnTo>
                  <a:lnTo>
                    <a:pt x="11197" y="338815"/>
                  </a:lnTo>
                  <a:lnTo>
                    <a:pt x="11078" y="343253"/>
                  </a:lnTo>
                  <a:lnTo>
                    <a:pt x="10729" y="345942"/>
                  </a:lnTo>
                  <a:lnTo>
                    <a:pt x="8516" y="347455"/>
                  </a:lnTo>
                  <a:lnTo>
                    <a:pt x="8516" y="350482"/>
                  </a:lnTo>
                  <a:lnTo>
                    <a:pt x="7465" y="352466"/>
                  </a:lnTo>
                  <a:lnTo>
                    <a:pt x="7236" y="354803"/>
                  </a:lnTo>
                  <a:lnTo>
                    <a:pt x="8279" y="357477"/>
                  </a:lnTo>
                  <a:lnTo>
                    <a:pt x="8398" y="360739"/>
                  </a:lnTo>
                  <a:lnTo>
                    <a:pt x="6535" y="363429"/>
                  </a:lnTo>
                  <a:lnTo>
                    <a:pt x="4667" y="363664"/>
                  </a:lnTo>
                  <a:lnTo>
                    <a:pt x="2688" y="362150"/>
                  </a:lnTo>
                  <a:lnTo>
                    <a:pt x="348" y="362723"/>
                  </a:lnTo>
                  <a:lnTo>
                    <a:pt x="0" y="364707"/>
                  </a:lnTo>
                  <a:lnTo>
                    <a:pt x="586" y="368204"/>
                  </a:lnTo>
                  <a:lnTo>
                    <a:pt x="702" y="373112"/>
                  </a:lnTo>
                  <a:lnTo>
                    <a:pt x="2918" y="376375"/>
                  </a:lnTo>
                  <a:lnTo>
                    <a:pt x="6417" y="379299"/>
                  </a:lnTo>
                  <a:lnTo>
                    <a:pt x="6884" y="382679"/>
                  </a:lnTo>
                  <a:lnTo>
                    <a:pt x="6301" y="386999"/>
                  </a:lnTo>
                  <a:lnTo>
                    <a:pt x="11313" y="395507"/>
                  </a:lnTo>
                  <a:lnTo>
                    <a:pt x="12130" y="397843"/>
                  </a:lnTo>
                  <a:lnTo>
                    <a:pt x="14117" y="399710"/>
                  </a:lnTo>
                  <a:lnTo>
                    <a:pt x="14117" y="405191"/>
                  </a:lnTo>
                  <a:lnTo>
                    <a:pt x="12717" y="412303"/>
                  </a:lnTo>
                  <a:lnTo>
                    <a:pt x="11428" y="413346"/>
                  </a:lnTo>
                  <a:lnTo>
                    <a:pt x="12014" y="415565"/>
                  </a:lnTo>
                  <a:lnTo>
                    <a:pt x="11428" y="417666"/>
                  </a:lnTo>
                  <a:lnTo>
                    <a:pt x="10266" y="416961"/>
                  </a:lnTo>
                  <a:lnTo>
                    <a:pt x="8517" y="417196"/>
                  </a:lnTo>
                  <a:lnTo>
                    <a:pt x="7466" y="420121"/>
                  </a:lnTo>
                  <a:lnTo>
                    <a:pt x="8280" y="423148"/>
                  </a:lnTo>
                  <a:lnTo>
                    <a:pt x="10382" y="424896"/>
                  </a:lnTo>
                  <a:lnTo>
                    <a:pt x="8636" y="431553"/>
                  </a:lnTo>
                  <a:lnTo>
                    <a:pt x="9215" y="434463"/>
                  </a:lnTo>
                  <a:lnTo>
                    <a:pt x="7697" y="436329"/>
                  </a:lnTo>
                  <a:lnTo>
                    <a:pt x="9450" y="437842"/>
                  </a:lnTo>
                  <a:lnTo>
                    <a:pt x="8752" y="440061"/>
                  </a:lnTo>
                  <a:lnTo>
                    <a:pt x="8050" y="441105"/>
                  </a:lnTo>
                  <a:lnTo>
                    <a:pt x="9097" y="442750"/>
                  </a:lnTo>
                  <a:lnTo>
                    <a:pt x="14117" y="450553"/>
                  </a:lnTo>
                  <a:lnTo>
                    <a:pt x="15632" y="452082"/>
                  </a:lnTo>
                  <a:lnTo>
                    <a:pt x="16797" y="454521"/>
                  </a:lnTo>
                  <a:lnTo>
                    <a:pt x="21462" y="456505"/>
                  </a:lnTo>
                  <a:lnTo>
                    <a:pt x="26009" y="455344"/>
                  </a:lnTo>
                  <a:lnTo>
                    <a:pt x="26248" y="450788"/>
                  </a:lnTo>
                  <a:lnTo>
                    <a:pt x="26949" y="449863"/>
                  </a:lnTo>
                  <a:lnTo>
                    <a:pt x="29859" y="449980"/>
                  </a:lnTo>
                  <a:lnTo>
                    <a:pt x="32311" y="452890"/>
                  </a:lnTo>
                  <a:lnTo>
                    <a:pt x="33358" y="452199"/>
                  </a:lnTo>
                  <a:lnTo>
                    <a:pt x="35460" y="451846"/>
                  </a:lnTo>
                  <a:lnTo>
                    <a:pt x="33830" y="454286"/>
                  </a:lnTo>
                  <a:lnTo>
                    <a:pt x="30328" y="457445"/>
                  </a:lnTo>
                  <a:lnTo>
                    <a:pt x="30328" y="459546"/>
                  </a:lnTo>
                  <a:lnTo>
                    <a:pt x="33009" y="460707"/>
                  </a:lnTo>
                  <a:lnTo>
                    <a:pt x="34879" y="459546"/>
                  </a:lnTo>
                  <a:lnTo>
                    <a:pt x="35225" y="461986"/>
                  </a:lnTo>
                  <a:lnTo>
                    <a:pt x="35577" y="467584"/>
                  </a:lnTo>
                  <a:lnTo>
                    <a:pt x="37092" y="469450"/>
                  </a:lnTo>
                  <a:lnTo>
                    <a:pt x="36275" y="470273"/>
                  </a:lnTo>
                  <a:lnTo>
                    <a:pt x="34760" y="468643"/>
                  </a:lnTo>
                  <a:lnTo>
                    <a:pt x="33592" y="465953"/>
                  </a:lnTo>
                  <a:lnTo>
                    <a:pt x="31727" y="465145"/>
                  </a:lnTo>
                  <a:lnTo>
                    <a:pt x="30793" y="466776"/>
                  </a:lnTo>
                  <a:lnTo>
                    <a:pt x="31029" y="468407"/>
                  </a:lnTo>
                  <a:lnTo>
                    <a:pt x="34059" y="470626"/>
                  </a:lnTo>
                  <a:lnTo>
                    <a:pt x="34643" y="472257"/>
                  </a:lnTo>
                  <a:lnTo>
                    <a:pt x="32546" y="472948"/>
                  </a:lnTo>
                  <a:lnTo>
                    <a:pt x="31142" y="474124"/>
                  </a:lnTo>
                  <a:lnTo>
                    <a:pt x="31380" y="478091"/>
                  </a:lnTo>
                  <a:lnTo>
                    <a:pt x="34061" y="480648"/>
                  </a:lnTo>
                  <a:lnTo>
                    <a:pt x="31610" y="483454"/>
                  </a:lnTo>
                  <a:lnTo>
                    <a:pt x="31380" y="485673"/>
                  </a:lnTo>
                  <a:lnTo>
                    <a:pt x="32546" y="486599"/>
                  </a:lnTo>
                  <a:lnTo>
                    <a:pt x="29742" y="489626"/>
                  </a:lnTo>
                  <a:lnTo>
                    <a:pt x="30214" y="491272"/>
                  </a:lnTo>
                  <a:lnTo>
                    <a:pt x="33711" y="493476"/>
                  </a:lnTo>
                  <a:lnTo>
                    <a:pt x="32775" y="496166"/>
                  </a:lnTo>
                  <a:lnTo>
                    <a:pt x="32192" y="500133"/>
                  </a:lnTo>
                  <a:lnTo>
                    <a:pt x="30212" y="502587"/>
                  </a:lnTo>
                  <a:lnTo>
                    <a:pt x="30096" y="504571"/>
                  </a:lnTo>
                  <a:lnTo>
                    <a:pt x="31726" y="506202"/>
                  </a:lnTo>
                  <a:lnTo>
                    <a:pt x="34879" y="506319"/>
                  </a:lnTo>
                  <a:lnTo>
                    <a:pt x="36859" y="508289"/>
                  </a:lnTo>
                  <a:lnTo>
                    <a:pt x="37211" y="510743"/>
                  </a:lnTo>
                  <a:lnTo>
                    <a:pt x="40008" y="511213"/>
                  </a:lnTo>
                  <a:lnTo>
                    <a:pt x="41289" y="513196"/>
                  </a:lnTo>
                  <a:lnTo>
                    <a:pt x="40939" y="518325"/>
                  </a:lnTo>
                  <a:lnTo>
                    <a:pt x="38607" y="521822"/>
                  </a:lnTo>
                  <a:lnTo>
                    <a:pt x="34412" y="524394"/>
                  </a:lnTo>
                  <a:lnTo>
                    <a:pt x="32544" y="524394"/>
                  </a:lnTo>
                  <a:lnTo>
                    <a:pt x="32192" y="527538"/>
                  </a:lnTo>
                  <a:lnTo>
                    <a:pt x="33476" y="531036"/>
                  </a:lnTo>
                  <a:lnTo>
                    <a:pt x="32311" y="532564"/>
                  </a:lnTo>
                  <a:lnTo>
                    <a:pt x="32430" y="534533"/>
                  </a:lnTo>
                  <a:lnTo>
                    <a:pt x="33711" y="535356"/>
                  </a:lnTo>
                  <a:lnTo>
                    <a:pt x="31379" y="538163"/>
                  </a:lnTo>
                  <a:lnTo>
                    <a:pt x="29626" y="543174"/>
                  </a:lnTo>
                  <a:lnTo>
                    <a:pt x="29510" y="546789"/>
                  </a:lnTo>
                  <a:lnTo>
                    <a:pt x="31258" y="547612"/>
                  </a:lnTo>
                  <a:lnTo>
                    <a:pt x="30441" y="549478"/>
                  </a:lnTo>
                  <a:lnTo>
                    <a:pt x="30212" y="555532"/>
                  </a:lnTo>
                  <a:lnTo>
                    <a:pt x="27995" y="556708"/>
                  </a:lnTo>
                  <a:lnTo>
                    <a:pt x="27408" y="559852"/>
                  </a:lnTo>
                  <a:lnTo>
                    <a:pt x="26246" y="557986"/>
                  </a:lnTo>
                  <a:lnTo>
                    <a:pt x="27408" y="556473"/>
                  </a:lnTo>
                  <a:lnTo>
                    <a:pt x="28343" y="551329"/>
                  </a:lnTo>
                  <a:lnTo>
                    <a:pt x="27876" y="548655"/>
                  </a:lnTo>
                  <a:lnTo>
                    <a:pt x="28459" y="547024"/>
                  </a:lnTo>
                  <a:lnTo>
                    <a:pt x="27059" y="546554"/>
                  </a:lnTo>
                  <a:lnTo>
                    <a:pt x="22859" y="547950"/>
                  </a:lnTo>
                  <a:lnTo>
                    <a:pt x="19826" y="550051"/>
                  </a:lnTo>
                  <a:lnTo>
                    <a:pt x="18077" y="549801"/>
                  </a:lnTo>
                  <a:lnTo>
                    <a:pt x="18196" y="548420"/>
                  </a:lnTo>
                  <a:lnTo>
                    <a:pt x="21110" y="547376"/>
                  </a:lnTo>
                  <a:lnTo>
                    <a:pt x="22978" y="545966"/>
                  </a:lnTo>
                  <a:lnTo>
                    <a:pt x="22978" y="541543"/>
                  </a:lnTo>
                  <a:lnTo>
                    <a:pt x="21808" y="540720"/>
                  </a:lnTo>
                  <a:lnTo>
                    <a:pt x="18548" y="541895"/>
                  </a:lnTo>
                  <a:lnTo>
                    <a:pt x="12830" y="542131"/>
                  </a:lnTo>
                  <a:lnTo>
                    <a:pt x="10965" y="541543"/>
                  </a:lnTo>
                  <a:lnTo>
                    <a:pt x="8749" y="542131"/>
                  </a:lnTo>
                  <a:lnTo>
                    <a:pt x="8633" y="543982"/>
                  </a:lnTo>
                  <a:lnTo>
                    <a:pt x="10263" y="547376"/>
                  </a:lnTo>
                  <a:lnTo>
                    <a:pt x="11425" y="547494"/>
                  </a:lnTo>
                  <a:lnTo>
                    <a:pt x="12127" y="550051"/>
                  </a:lnTo>
                  <a:lnTo>
                    <a:pt x="10145" y="550403"/>
                  </a:lnTo>
                  <a:lnTo>
                    <a:pt x="9094" y="553431"/>
                  </a:lnTo>
                  <a:lnTo>
                    <a:pt x="6881" y="555062"/>
                  </a:lnTo>
                  <a:lnTo>
                    <a:pt x="5712" y="557751"/>
                  </a:lnTo>
                  <a:lnTo>
                    <a:pt x="1516" y="560087"/>
                  </a:lnTo>
                  <a:lnTo>
                    <a:pt x="1283" y="562541"/>
                  </a:lnTo>
                  <a:lnTo>
                    <a:pt x="5712" y="567435"/>
                  </a:lnTo>
                  <a:lnTo>
                    <a:pt x="8166" y="567787"/>
                  </a:lnTo>
                  <a:lnTo>
                    <a:pt x="9678" y="566156"/>
                  </a:lnTo>
                  <a:lnTo>
                    <a:pt x="9449" y="564173"/>
                  </a:lnTo>
                  <a:lnTo>
                    <a:pt x="6533" y="563350"/>
                  </a:lnTo>
                  <a:lnTo>
                    <a:pt x="6183" y="561718"/>
                  </a:lnTo>
                  <a:lnTo>
                    <a:pt x="7696" y="558691"/>
                  </a:lnTo>
                  <a:lnTo>
                    <a:pt x="11779" y="558338"/>
                  </a:lnTo>
                  <a:lnTo>
                    <a:pt x="12596" y="557280"/>
                  </a:lnTo>
                  <a:lnTo>
                    <a:pt x="13294" y="561013"/>
                  </a:lnTo>
                  <a:lnTo>
                    <a:pt x="16329" y="562997"/>
                  </a:lnTo>
                  <a:lnTo>
                    <a:pt x="19945" y="562879"/>
                  </a:lnTo>
                  <a:lnTo>
                    <a:pt x="21460" y="561248"/>
                  </a:lnTo>
                  <a:lnTo>
                    <a:pt x="23447" y="562071"/>
                  </a:lnTo>
                  <a:lnTo>
                    <a:pt x="24612" y="563937"/>
                  </a:lnTo>
                  <a:lnTo>
                    <a:pt x="28807" y="566038"/>
                  </a:lnTo>
                  <a:lnTo>
                    <a:pt x="30441" y="567905"/>
                  </a:lnTo>
                  <a:lnTo>
                    <a:pt x="28696" y="568243"/>
                  </a:lnTo>
                  <a:lnTo>
                    <a:pt x="27876" y="569889"/>
                  </a:lnTo>
                  <a:lnTo>
                    <a:pt x="29279" y="571755"/>
                  </a:lnTo>
                  <a:lnTo>
                    <a:pt x="27408" y="573151"/>
                  </a:lnTo>
                  <a:lnTo>
                    <a:pt x="26008" y="575370"/>
                  </a:lnTo>
                  <a:lnTo>
                    <a:pt x="27294" y="577236"/>
                  </a:lnTo>
                  <a:lnTo>
                    <a:pt x="30212" y="579102"/>
                  </a:lnTo>
                  <a:lnTo>
                    <a:pt x="29740" y="580028"/>
                  </a:lnTo>
                  <a:lnTo>
                    <a:pt x="26830" y="578750"/>
                  </a:lnTo>
                  <a:lnTo>
                    <a:pt x="25779" y="577236"/>
                  </a:lnTo>
                  <a:lnTo>
                    <a:pt x="24030" y="577471"/>
                  </a:lnTo>
                  <a:lnTo>
                    <a:pt x="23796" y="580028"/>
                  </a:lnTo>
                  <a:lnTo>
                    <a:pt x="26248" y="582247"/>
                  </a:lnTo>
                  <a:lnTo>
                    <a:pt x="27295" y="584466"/>
                  </a:lnTo>
                  <a:lnTo>
                    <a:pt x="31610" y="585156"/>
                  </a:lnTo>
                  <a:lnTo>
                    <a:pt x="35928" y="582952"/>
                  </a:lnTo>
                  <a:lnTo>
                    <a:pt x="37677" y="584701"/>
                  </a:lnTo>
                  <a:lnTo>
                    <a:pt x="39310" y="584583"/>
                  </a:lnTo>
                  <a:lnTo>
                    <a:pt x="41990" y="583408"/>
                  </a:lnTo>
                  <a:lnTo>
                    <a:pt x="40820" y="585509"/>
                  </a:lnTo>
                  <a:lnTo>
                    <a:pt x="41407" y="586685"/>
                  </a:lnTo>
                  <a:lnTo>
                    <a:pt x="40359" y="587375"/>
                  </a:lnTo>
                  <a:lnTo>
                    <a:pt x="37440" y="587493"/>
                  </a:lnTo>
                  <a:lnTo>
                    <a:pt x="36628" y="588654"/>
                  </a:lnTo>
                  <a:lnTo>
                    <a:pt x="34410" y="586905"/>
                  </a:lnTo>
                  <a:lnTo>
                    <a:pt x="29508" y="588198"/>
                  </a:lnTo>
                  <a:lnTo>
                    <a:pt x="28343" y="590520"/>
                  </a:lnTo>
                  <a:lnTo>
                    <a:pt x="28926" y="592166"/>
                  </a:lnTo>
                  <a:lnTo>
                    <a:pt x="32075" y="594150"/>
                  </a:lnTo>
                  <a:lnTo>
                    <a:pt x="32659" y="596824"/>
                  </a:lnTo>
                  <a:lnTo>
                    <a:pt x="35458" y="597529"/>
                  </a:lnTo>
                  <a:lnTo>
                    <a:pt x="37790" y="596236"/>
                  </a:lnTo>
                  <a:lnTo>
                    <a:pt x="37440" y="597999"/>
                  </a:lnTo>
                  <a:lnTo>
                    <a:pt x="34989" y="600321"/>
                  </a:lnTo>
                  <a:lnTo>
                    <a:pt x="35104" y="601952"/>
                  </a:lnTo>
                  <a:lnTo>
                    <a:pt x="35576" y="603363"/>
                  </a:lnTo>
                  <a:lnTo>
                    <a:pt x="34640" y="605229"/>
                  </a:lnTo>
                  <a:lnTo>
                    <a:pt x="32887" y="605347"/>
                  </a:lnTo>
                  <a:lnTo>
                    <a:pt x="32657" y="607434"/>
                  </a:lnTo>
                  <a:lnTo>
                    <a:pt x="34525" y="615251"/>
                  </a:lnTo>
                  <a:lnTo>
                    <a:pt x="36274" y="617470"/>
                  </a:lnTo>
                  <a:lnTo>
                    <a:pt x="36155" y="621085"/>
                  </a:lnTo>
                  <a:lnTo>
                    <a:pt x="38025" y="624229"/>
                  </a:lnTo>
                  <a:lnTo>
                    <a:pt x="40591" y="625287"/>
                  </a:lnTo>
                  <a:lnTo>
                    <a:pt x="40591" y="619924"/>
                  </a:lnTo>
                  <a:lnTo>
                    <a:pt x="42221" y="613855"/>
                  </a:lnTo>
                  <a:lnTo>
                    <a:pt x="44438" y="612341"/>
                  </a:lnTo>
                  <a:lnTo>
                    <a:pt x="45255" y="613738"/>
                  </a:lnTo>
                  <a:lnTo>
                    <a:pt x="43736" y="613855"/>
                  </a:lnTo>
                  <a:lnTo>
                    <a:pt x="41868" y="620615"/>
                  </a:lnTo>
                  <a:lnTo>
                    <a:pt x="42105" y="622363"/>
                  </a:lnTo>
                  <a:lnTo>
                    <a:pt x="44554" y="624009"/>
                  </a:lnTo>
                  <a:lnTo>
                    <a:pt x="46653" y="623892"/>
                  </a:lnTo>
                  <a:lnTo>
                    <a:pt x="45836" y="624700"/>
                  </a:lnTo>
                  <a:lnTo>
                    <a:pt x="42103" y="625523"/>
                  </a:lnTo>
                  <a:lnTo>
                    <a:pt x="39304" y="628080"/>
                  </a:lnTo>
                  <a:lnTo>
                    <a:pt x="39771" y="629725"/>
                  </a:lnTo>
                  <a:lnTo>
                    <a:pt x="39070" y="632635"/>
                  </a:lnTo>
                  <a:lnTo>
                    <a:pt x="39070" y="635442"/>
                  </a:lnTo>
                  <a:lnTo>
                    <a:pt x="37436" y="636602"/>
                  </a:lnTo>
                  <a:lnTo>
                    <a:pt x="36152" y="639394"/>
                  </a:lnTo>
                  <a:lnTo>
                    <a:pt x="36385" y="641496"/>
                  </a:lnTo>
                  <a:lnTo>
                    <a:pt x="40816" y="644758"/>
                  </a:lnTo>
                  <a:lnTo>
                    <a:pt x="47002" y="646051"/>
                  </a:lnTo>
                  <a:lnTo>
                    <a:pt x="49453" y="647903"/>
                  </a:lnTo>
                  <a:lnTo>
                    <a:pt x="48986" y="649431"/>
                  </a:lnTo>
                  <a:lnTo>
                    <a:pt x="47587" y="649548"/>
                  </a:lnTo>
                  <a:lnTo>
                    <a:pt x="48522" y="652561"/>
                  </a:lnTo>
                  <a:lnTo>
                    <a:pt x="49687" y="654206"/>
                  </a:lnTo>
                  <a:lnTo>
                    <a:pt x="52250" y="651297"/>
                  </a:lnTo>
                  <a:lnTo>
                    <a:pt x="52135" y="653751"/>
                  </a:lnTo>
                  <a:lnTo>
                    <a:pt x="51436" y="655735"/>
                  </a:lnTo>
                  <a:lnTo>
                    <a:pt x="48867" y="656661"/>
                  </a:lnTo>
                  <a:lnTo>
                    <a:pt x="47004" y="659218"/>
                  </a:lnTo>
                  <a:lnTo>
                    <a:pt x="48633" y="660261"/>
                  </a:lnTo>
                  <a:lnTo>
                    <a:pt x="50968" y="660261"/>
                  </a:lnTo>
                  <a:lnTo>
                    <a:pt x="50968" y="662259"/>
                  </a:lnTo>
                  <a:lnTo>
                    <a:pt x="53419" y="665169"/>
                  </a:lnTo>
                  <a:lnTo>
                    <a:pt x="54934" y="665066"/>
                  </a:lnTo>
                  <a:lnTo>
                    <a:pt x="56742" y="663259"/>
                  </a:lnTo>
                  <a:lnTo>
                    <a:pt x="56450" y="666359"/>
                  </a:lnTo>
                  <a:lnTo>
                    <a:pt x="57386" y="669401"/>
                  </a:lnTo>
                  <a:lnTo>
                    <a:pt x="55863" y="669342"/>
                  </a:lnTo>
                  <a:lnTo>
                    <a:pt x="54460" y="668284"/>
                  </a:lnTo>
                  <a:lnTo>
                    <a:pt x="52940" y="668519"/>
                  </a:lnTo>
                  <a:lnTo>
                    <a:pt x="52242" y="670400"/>
                  </a:lnTo>
                  <a:lnTo>
                    <a:pt x="55168" y="673927"/>
                  </a:lnTo>
                  <a:lnTo>
                    <a:pt x="56219" y="674280"/>
                  </a:lnTo>
                  <a:lnTo>
                    <a:pt x="57265" y="677659"/>
                  </a:lnTo>
                  <a:lnTo>
                    <a:pt x="58668" y="679526"/>
                  </a:lnTo>
                  <a:lnTo>
                    <a:pt x="61468" y="682083"/>
                  </a:lnTo>
                  <a:lnTo>
                    <a:pt x="63681" y="681730"/>
                  </a:lnTo>
                  <a:lnTo>
                    <a:pt x="62166" y="677424"/>
                  </a:lnTo>
                  <a:lnTo>
                    <a:pt x="62864" y="675558"/>
                  </a:lnTo>
                  <a:lnTo>
                    <a:pt x="62047" y="673104"/>
                  </a:lnTo>
                  <a:lnTo>
                    <a:pt x="64727" y="674970"/>
                  </a:lnTo>
                  <a:lnTo>
                    <a:pt x="65194" y="677542"/>
                  </a:lnTo>
                  <a:lnTo>
                    <a:pt x="67062" y="680113"/>
                  </a:lnTo>
                  <a:lnTo>
                    <a:pt x="68227" y="676954"/>
                  </a:lnTo>
                  <a:lnTo>
                    <a:pt x="70211" y="674970"/>
                  </a:lnTo>
                  <a:lnTo>
                    <a:pt x="70096" y="672869"/>
                  </a:lnTo>
                  <a:lnTo>
                    <a:pt x="67995" y="672178"/>
                  </a:lnTo>
                  <a:lnTo>
                    <a:pt x="64148" y="671590"/>
                  </a:lnTo>
                  <a:lnTo>
                    <a:pt x="64148" y="670312"/>
                  </a:lnTo>
                  <a:lnTo>
                    <a:pt x="66599" y="670312"/>
                  </a:lnTo>
                  <a:lnTo>
                    <a:pt x="71730" y="671811"/>
                  </a:lnTo>
                  <a:lnTo>
                    <a:pt x="72548" y="672972"/>
                  </a:lnTo>
                  <a:lnTo>
                    <a:pt x="75808" y="673104"/>
                  </a:lnTo>
                  <a:lnTo>
                    <a:pt x="74994" y="670429"/>
                  </a:lnTo>
                  <a:lnTo>
                    <a:pt x="71845" y="668798"/>
                  </a:lnTo>
                  <a:lnTo>
                    <a:pt x="66127" y="668446"/>
                  </a:lnTo>
                  <a:lnTo>
                    <a:pt x="65897" y="667050"/>
                  </a:lnTo>
                  <a:lnTo>
                    <a:pt x="67645" y="666344"/>
                  </a:lnTo>
                  <a:lnTo>
                    <a:pt x="72658" y="668210"/>
                  </a:lnTo>
                  <a:lnTo>
                    <a:pt x="77796" y="671120"/>
                  </a:lnTo>
                  <a:lnTo>
                    <a:pt x="78606" y="674970"/>
                  </a:lnTo>
                  <a:lnTo>
                    <a:pt x="76509" y="677307"/>
                  </a:lnTo>
                  <a:lnTo>
                    <a:pt x="76393" y="679761"/>
                  </a:lnTo>
                  <a:lnTo>
                    <a:pt x="78494" y="684066"/>
                  </a:lnTo>
                  <a:lnTo>
                    <a:pt x="78258" y="686403"/>
                  </a:lnTo>
                  <a:lnTo>
                    <a:pt x="75926" y="688151"/>
                  </a:lnTo>
                  <a:lnTo>
                    <a:pt x="77096" y="684419"/>
                  </a:lnTo>
                  <a:lnTo>
                    <a:pt x="74878" y="679173"/>
                  </a:lnTo>
                  <a:lnTo>
                    <a:pt x="72658" y="677307"/>
                  </a:lnTo>
                  <a:lnTo>
                    <a:pt x="71376" y="679290"/>
                  </a:lnTo>
                  <a:lnTo>
                    <a:pt x="71146" y="681862"/>
                  </a:lnTo>
                  <a:lnTo>
                    <a:pt x="72546" y="683846"/>
                  </a:lnTo>
                  <a:lnTo>
                    <a:pt x="71262" y="686285"/>
                  </a:lnTo>
                  <a:lnTo>
                    <a:pt x="70211" y="685007"/>
                  </a:lnTo>
                  <a:lnTo>
                    <a:pt x="69513" y="682318"/>
                  </a:lnTo>
                  <a:lnTo>
                    <a:pt x="67764" y="682318"/>
                  </a:lnTo>
                  <a:lnTo>
                    <a:pt x="65313" y="684066"/>
                  </a:lnTo>
                  <a:lnTo>
                    <a:pt x="61697" y="684066"/>
                  </a:lnTo>
                  <a:lnTo>
                    <a:pt x="58667" y="685242"/>
                  </a:lnTo>
                  <a:lnTo>
                    <a:pt x="61466" y="687343"/>
                  </a:lnTo>
                  <a:lnTo>
                    <a:pt x="61696" y="691178"/>
                  </a:lnTo>
                  <a:lnTo>
                    <a:pt x="63049" y="693632"/>
                  </a:lnTo>
                  <a:lnTo>
                    <a:pt x="63575" y="695557"/>
                  </a:lnTo>
                  <a:lnTo>
                    <a:pt x="62582" y="697262"/>
                  </a:lnTo>
                  <a:lnTo>
                    <a:pt x="63103" y="698320"/>
                  </a:lnTo>
                  <a:lnTo>
                    <a:pt x="65269" y="698731"/>
                  </a:lnTo>
                  <a:lnTo>
                    <a:pt x="66493" y="696263"/>
                  </a:lnTo>
                  <a:lnTo>
                    <a:pt x="67958" y="697203"/>
                  </a:lnTo>
                  <a:lnTo>
                    <a:pt x="70412" y="698026"/>
                  </a:lnTo>
                  <a:lnTo>
                    <a:pt x="70412" y="698952"/>
                  </a:lnTo>
                  <a:lnTo>
                    <a:pt x="68132" y="699833"/>
                  </a:lnTo>
                  <a:lnTo>
                    <a:pt x="65854" y="701817"/>
                  </a:lnTo>
                  <a:lnTo>
                    <a:pt x="66495" y="703522"/>
                  </a:lnTo>
                  <a:lnTo>
                    <a:pt x="70352" y="703874"/>
                  </a:lnTo>
                  <a:lnTo>
                    <a:pt x="74797" y="706372"/>
                  </a:lnTo>
                  <a:lnTo>
                    <a:pt x="76373" y="705755"/>
                  </a:lnTo>
                  <a:lnTo>
                    <a:pt x="77714" y="703757"/>
                  </a:lnTo>
                  <a:lnTo>
                    <a:pt x="76433" y="700480"/>
                  </a:lnTo>
                  <a:lnTo>
                    <a:pt x="77250" y="698026"/>
                  </a:lnTo>
                  <a:lnTo>
                    <a:pt x="76314" y="695513"/>
                  </a:lnTo>
                  <a:lnTo>
                    <a:pt x="75084" y="696204"/>
                  </a:lnTo>
                  <a:lnTo>
                    <a:pt x="72752" y="695851"/>
                  </a:lnTo>
                  <a:lnTo>
                    <a:pt x="73569" y="694984"/>
                  </a:lnTo>
                  <a:lnTo>
                    <a:pt x="75382" y="693691"/>
                  </a:lnTo>
                  <a:lnTo>
                    <a:pt x="75320" y="691825"/>
                  </a:lnTo>
                  <a:lnTo>
                    <a:pt x="76725" y="691061"/>
                  </a:lnTo>
                  <a:lnTo>
                    <a:pt x="80287" y="692266"/>
                  </a:lnTo>
                  <a:lnTo>
                    <a:pt x="81867" y="691296"/>
                  </a:lnTo>
                  <a:lnTo>
                    <a:pt x="82450" y="692971"/>
                  </a:lnTo>
                  <a:lnTo>
                    <a:pt x="84084" y="693691"/>
                  </a:lnTo>
                  <a:lnTo>
                    <a:pt x="84847" y="692119"/>
                  </a:lnTo>
                  <a:lnTo>
                    <a:pt x="88003" y="691355"/>
                  </a:lnTo>
                  <a:lnTo>
                    <a:pt x="90810" y="692266"/>
                  </a:lnTo>
                  <a:lnTo>
                    <a:pt x="93962" y="691928"/>
                  </a:lnTo>
                  <a:lnTo>
                    <a:pt x="96708" y="692163"/>
                  </a:lnTo>
                  <a:lnTo>
                    <a:pt x="96999" y="693324"/>
                  </a:lnTo>
                  <a:lnTo>
                    <a:pt x="95248" y="694161"/>
                  </a:lnTo>
                  <a:lnTo>
                    <a:pt x="93845" y="696189"/>
                  </a:lnTo>
                  <a:lnTo>
                    <a:pt x="91977" y="695748"/>
                  </a:lnTo>
                  <a:lnTo>
                    <a:pt x="89990" y="694161"/>
                  </a:lnTo>
                  <a:lnTo>
                    <a:pt x="87884" y="694749"/>
                  </a:lnTo>
                  <a:lnTo>
                    <a:pt x="82857" y="699187"/>
                  </a:lnTo>
                  <a:lnTo>
                    <a:pt x="81692" y="699363"/>
                  </a:lnTo>
                  <a:lnTo>
                    <a:pt x="80234" y="699084"/>
                  </a:lnTo>
                  <a:lnTo>
                    <a:pt x="78302" y="701186"/>
                  </a:lnTo>
                  <a:lnTo>
                    <a:pt x="78769" y="703110"/>
                  </a:lnTo>
                  <a:lnTo>
                    <a:pt x="77714" y="705227"/>
                  </a:lnTo>
                  <a:lnTo>
                    <a:pt x="76840" y="706446"/>
                  </a:lnTo>
                  <a:lnTo>
                    <a:pt x="76959" y="707681"/>
                  </a:lnTo>
                  <a:lnTo>
                    <a:pt x="78300" y="708562"/>
                  </a:lnTo>
                  <a:lnTo>
                    <a:pt x="77131" y="710017"/>
                  </a:lnTo>
                  <a:lnTo>
                    <a:pt x="77131" y="711310"/>
                  </a:lnTo>
                  <a:lnTo>
                    <a:pt x="81867" y="712897"/>
                  </a:lnTo>
                  <a:lnTo>
                    <a:pt x="85254" y="715880"/>
                  </a:lnTo>
                  <a:lnTo>
                    <a:pt x="86305" y="715939"/>
                  </a:lnTo>
                  <a:lnTo>
                    <a:pt x="86953" y="714469"/>
                  </a:lnTo>
                  <a:lnTo>
                    <a:pt x="86247" y="712015"/>
                  </a:lnTo>
                  <a:lnTo>
                    <a:pt x="88118" y="709723"/>
                  </a:lnTo>
                  <a:lnTo>
                    <a:pt x="90219" y="709179"/>
                  </a:lnTo>
                  <a:lnTo>
                    <a:pt x="90515" y="707916"/>
                  </a:lnTo>
                  <a:lnTo>
                    <a:pt x="88002" y="705109"/>
                  </a:lnTo>
                  <a:lnTo>
                    <a:pt x="92266" y="704227"/>
                  </a:lnTo>
                  <a:lnTo>
                    <a:pt x="94892" y="701891"/>
                  </a:lnTo>
                  <a:lnTo>
                    <a:pt x="97639" y="697850"/>
                  </a:lnTo>
                  <a:lnTo>
                    <a:pt x="99628" y="696615"/>
                  </a:lnTo>
                  <a:lnTo>
                    <a:pt x="100154" y="697438"/>
                  </a:lnTo>
                  <a:lnTo>
                    <a:pt x="102375" y="698673"/>
                  </a:lnTo>
                  <a:lnTo>
                    <a:pt x="104188" y="698614"/>
                  </a:lnTo>
                  <a:lnTo>
                    <a:pt x="104595" y="699422"/>
                  </a:lnTo>
                  <a:lnTo>
                    <a:pt x="102375" y="700363"/>
                  </a:lnTo>
                  <a:lnTo>
                    <a:pt x="100795" y="702993"/>
                  </a:lnTo>
                  <a:lnTo>
                    <a:pt x="100269" y="704932"/>
                  </a:lnTo>
                  <a:lnTo>
                    <a:pt x="97470" y="707681"/>
                  </a:lnTo>
                  <a:lnTo>
                    <a:pt x="97470" y="711016"/>
                  </a:lnTo>
                  <a:lnTo>
                    <a:pt x="98401" y="713176"/>
                  </a:lnTo>
                  <a:lnTo>
                    <a:pt x="96764" y="715057"/>
                  </a:lnTo>
                  <a:lnTo>
                    <a:pt x="94196" y="716159"/>
                  </a:lnTo>
                  <a:lnTo>
                    <a:pt x="94315" y="714808"/>
                  </a:lnTo>
                  <a:lnTo>
                    <a:pt x="95656" y="713823"/>
                  </a:lnTo>
                  <a:lnTo>
                    <a:pt x="95714" y="709826"/>
                  </a:lnTo>
                  <a:lnTo>
                    <a:pt x="94663" y="709179"/>
                  </a:lnTo>
                  <a:lnTo>
                    <a:pt x="93144" y="710311"/>
                  </a:lnTo>
                  <a:lnTo>
                    <a:pt x="92672" y="712427"/>
                  </a:lnTo>
                  <a:lnTo>
                    <a:pt x="91507" y="712001"/>
                  </a:lnTo>
                  <a:lnTo>
                    <a:pt x="89696" y="712177"/>
                  </a:lnTo>
                  <a:lnTo>
                    <a:pt x="88465" y="713691"/>
                  </a:lnTo>
                  <a:lnTo>
                    <a:pt x="90102" y="716409"/>
                  </a:lnTo>
                  <a:lnTo>
                    <a:pt x="95302" y="721420"/>
                  </a:lnTo>
                  <a:lnTo>
                    <a:pt x="99919" y="722184"/>
                  </a:lnTo>
                  <a:lnTo>
                    <a:pt x="102960" y="723874"/>
                  </a:lnTo>
                  <a:lnTo>
                    <a:pt x="104946" y="723771"/>
                  </a:lnTo>
                  <a:lnTo>
                    <a:pt x="107048" y="724888"/>
                  </a:lnTo>
                  <a:lnTo>
                    <a:pt x="108510" y="723360"/>
                  </a:lnTo>
                  <a:lnTo>
                    <a:pt x="110439" y="719715"/>
                  </a:lnTo>
                  <a:lnTo>
                    <a:pt x="108805" y="714808"/>
                  </a:lnTo>
                  <a:lnTo>
                    <a:pt x="109274" y="712427"/>
                  </a:lnTo>
                  <a:lnTo>
                    <a:pt x="109036" y="710311"/>
                  </a:lnTo>
                  <a:lnTo>
                    <a:pt x="109562" y="706035"/>
                  </a:lnTo>
                  <a:lnTo>
                    <a:pt x="109872" y="701215"/>
                  </a:lnTo>
                  <a:lnTo>
                    <a:pt x="109052" y="697952"/>
                  </a:lnTo>
                  <a:lnTo>
                    <a:pt x="109524" y="695719"/>
                  </a:lnTo>
                  <a:lnTo>
                    <a:pt x="113490" y="693397"/>
                  </a:lnTo>
                  <a:lnTo>
                    <a:pt x="117221" y="688960"/>
                  </a:lnTo>
                  <a:lnTo>
                    <a:pt x="119434" y="688019"/>
                  </a:lnTo>
                  <a:lnTo>
                    <a:pt x="122702" y="688019"/>
                  </a:lnTo>
                  <a:lnTo>
                    <a:pt x="123983" y="686755"/>
                  </a:lnTo>
                  <a:lnTo>
                    <a:pt x="123638" y="682655"/>
                  </a:lnTo>
                  <a:lnTo>
                    <a:pt x="125501" y="680907"/>
                  </a:lnTo>
                  <a:lnTo>
                    <a:pt x="129118" y="679981"/>
                  </a:lnTo>
                  <a:lnTo>
                    <a:pt x="133317" y="682420"/>
                  </a:lnTo>
                  <a:lnTo>
                    <a:pt x="135300" y="681260"/>
                  </a:lnTo>
                  <a:lnTo>
                    <a:pt x="135855" y="681539"/>
                  </a:lnTo>
                  <a:lnTo>
                    <a:pt x="135855" y="681539"/>
                  </a:lnTo>
                  <a:close/>
                  <a:moveTo>
                    <a:pt x="168178" y="767561"/>
                  </a:moveTo>
                  <a:lnTo>
                    <a:pt x="169576" y="768560"/>
                  </a:lnTo>
                  <a:lnTo>
                    <a:pt x="171801" y="766342"/>
                  </a:lnTo>
                  <a:lnTo>
                    <a:pt x="170222" y="766342"/>
                  </a:lnTo>
                  <a:cubicBezTo>
                    <a:pt x="170222" y="766342"/>
                    <a:pt x="168239" y="767752"/>
                    <a:pt x="168178" y="767561"/>
                  </a:cubicBezTo>
                  <a:lnTo>
                    <a:pt x="168178" y="767561"/>
                  </a:lnTo>
                  <a:close/>
                  <a:moveTo>
                    <a:pt x="21692" y="473771"/>
                  </a:moveTo>
                  <a:lnTo>
                    <a:pt x="18546" y="472037"/>
                  </a:lnTo>
                  <a:lnTo>
                    <a:pt x="16675" y="472154"/>
                  </a:lnTo>
                  <a:lnTo>
                    <a:pt x="16909" y="474021"/>
                  </a:lnTo>
                  <a:lnTo>
                    <a:pt x="20525" y="477635"/>
                  </a:lnTo>
                  <a:lnTo>
                    <a:pt x="19127" y="479031"/>
                  </a:lnTo>
                  <a:lnTo>
                    <a:pt x="22617" y="482308"/>
                  </a:lnTo>
                  <a:lnTo>
                    <a:pt x="21973" y="482940"/>
                  </a:lnTo>
                  <a:lnTo>
                    <a:pt x="18759" y="481882"/>
                  </a:lnTo>
                  <a:lnTo>
                    <a:pt x="17413" y="484233"/>
                  </a:lnTo>
                  <a:lnTo>
                    <a:pt x="17763" y="487569"/>
                  </a:lnTo>
                  <a:lnTo>
                    <a:pt x="17708" y="488980"/>
                  </a:lnTo>
                  <a:lnTo>
                    <a:pt x="12332" y="489509"/>
                  </a:lnTo>
                  <a:lnTo>
                    <a:pt x="8589" y="487922"/>
                  </a:lnTo>
                  <a:lnTo>
                    <a:pt x="10226" y="484351"/>
                  </a:lnTo>
                  <a:lnTo>
                    <a:pt x="9585" y="474462"/>
                  </a:lnTo>
                  <a:lnTo>
                    <a:pt x="8236" y="470435"/>
                  </a:lnTo>
                  <a:lnTo>
                    <a:pt x="7305" y="469553"/>
                  </a:lnTo>
                  <a:lnTo>
                    <a:pt x="6485" y="467555"/>
                  </a:lnTo>
                  <a:lnTo>
                    <a:pt x="7186" y="465101"/>
                  </a:lnTo>
                  <a:lnTo>
                    <a:pt x="8999" y="463690"/>
                  </a:lnTo>
                  <a:lnTo>
                    <a:pt x="9234" y="461178"/>
                  </a:lnTo>
                  <a:lnTo>
                    <a:pt x="8126" y="459605"/>
                  </a:lnTo>
                  <a:lnTo>
                    <a:pt x="8238" y="457842"/>
                  </a:lnTo>
                  <a:lnTo>
                    <a:pt x="10520" y="455682"/>
                  </a:lnTo>
                  <a:lnTo>
                    <a:pt x="14082" y="455799"/>
                  </a:lnTo>
                  <a:lnTo>
                    <a:pt x="17065" y="457078"/>
                  </a:lnTo>
                  <a:lnTo>
                    <a:pt x="19867" y="461119"/>
                  </a:lnTo>
                  <a:lnTo>
                    <a:pt x="19691" y="465454"/>
                  </a:lnTo>
                  <a:lnTo>
                    <a:pt x="20396" y="466688"/>
                  </a:lnTo>
                  <a:lnTo>
                    <a:pt x="20339" y="469847"/>
                  </a:lnTo>
                  <a:lnTo>
                    <a:pt x="16772" y="468789"/>
                  </a:lnTo>
                  <a:lnTo>
                    <a:pt x="20630" y="471537"/>
                  </a:lnTo>
                  <a:lnTo>
                    <a:pt x="21795" y="473066"/>
                  </a:lnTo>
                  <a:lnTo>
                    <a:pt x="21692" y="473771"/>
                  </a:lnTo>
                  <a:lnTo>
                    <a:pt x="21692" y="473771"/>
                  </a:lnTo>
                  <a:close/>
                  <a:moveTo>
                    <a:pt x="23794" y="465850"/>
                  </a:moveTo>
                  <a:lnTo>
                    <a:pt x="26126" y="464807"/>
                  </a:lnTo>
                  <a:lnTo>
                    <a:pt x="27758" y="466424"/>
                  </a:lnTo>
                  <a:lnTo>
                    <a:pt x="26593" y="468172"/>
                  </a:lnTo>
                  <a:lnTo>
                    <a:pt x="23794" y="465850"/>
                  </a:lnTo>
                  <a:lnTo>
                    <a:pt x="23794" y="465850"/>
                  </a:lnTo>
                  <a:close/>
                  <a:moveTo>
                    <a:pt x="4909" y="496298"/>
                  </a:moveTo>
                  <a:lnTo>
                    <a:pt x="6136" y="494887"/>
                  </a:lnTo>
                  <a:lnTo>
                    <a:pt x="8590" y="494887"/>
                  </a:lnTo>
                  <a:lnTo>
                    <a:pt x="10637" y="496415"/>
                  </a:lnTo>
                  <a:lnTo>
                    <a:pt x="6604" y="497929"/>
                  </a:lnTo>
                  <a:lnTo>
                    <a:pt x="4909" y="496298"/>
                  </a:lnTo>
                  <a:lnTo>
                    <a:pt x="4909" y="496298"/>
                  </a:lnTo>
                  <a:close/>
                  <a:moveTo>
                    <a:pt x="27292" y="499751"/>
                  </a:moveTo>
                  <a:lnTo>
                    <a:pt x="30152" y="497826"/>
                  </a:lnTo>
                  <a:lnTo>
                    <a:pt x="30152" y="499986"/>
                  </a:lnTo>
                  <a:lnTo>
                    <a:pt x="28346" y="501735"/>
                  </a:lnTo>
                  <a:lnTo>
                    <a:pt x="27292" y="499751"/>
                  </a:lnTo>
                  <a:lnTo>
                    <a:pt x="27292" y="499751"/>
                  </a:lnTo>
                  <a:close/>
                  <a:moveTo>
                    <a:pt x="22383" y="499281"/>
                  </a:moveTo>
                  <a:lnTo>
                    <a:pt x="24777" y="499986"/>
                  </a:lnTo>
                  <a:lnTo>
                    <a:pt x="25190" y="503204"/>
                  </a:lnTo>
                  <a:lnTo>
                    <a:pt x="23088" y="504380"/>
                  </a:lnTo>
                  <a:lnTo>
                    <a:pt x="22850" y="502440"/>
                  </a:lnTo>
                  <a:lnTo>
                    <a:pt x="20746" y="500691"/>
                  </a:lnTo>
                  <a:lnTo>
                    <a:pt x="22383" y="499281"/>
                  </a:lnTo>
                  <a:lnTo>
                    <a:pt x="22383" y="499281"/>
                  </a:lnTo>
                  <a:close/>
                  <a:moveTo>
                    <a:pt x="14959" y="498575"/>
                  </a:moveTo>
                  <a:lnTo>
                    <a:pt x="15719" y="497297"/>
                  </a:lnTo>
                  <a:lnTo>
                    <a:pt x="19986" y="498282"/>
                  </a:lnTo>
                  <a:lnTo>
                    <a:pt x="16772" y="500339"/>
                  </a:lnTo>
                  <a:lnTo>
                    <a:pt x="14959" y="498575"/>
                  </a:lnTo>
                  <a:lnTo>
                    <a:pt x="14959" y="498575"/>
                  </a:lnTo>
                  <a:close/>
                  <a:moveTo>
                    <a:pt x="16186" y="504556"/>
                  </a:moveTo>
                  <a:lnTo>
                    <a:pt x="16830" y="503674"/>
                  </a:lnTo>
                  <a:lnTo>
                    <a:pt x="18235" y="504674"/>
                  </a:lnTo>
                  <a:lnTo>
                    <a:pt x="17651" y="506364"/>
                  </a:lnTo>
                  <a:lnTo>
                    <a:pt x="16186" y="504556"/>
                  </a:lnTo>
                  <a:lnTo>
                    <a:pt x="16186" y="504556"/>
                  </a:lnTo>
                  <a:close/>
                  <a:moveTo>
                    <a:pt x="12011" y="508583"/>
                  </a:moveTo>
                  <a:lnTo>
                    <a:pt x="13119" y="506364"/>
                  </a:lnTo>
                  <a:lnTo>
                    <a:pt x="15516" y="506467"/>
                  </a:lnTo>
                  <a:lnTo>
                    <a:pt x="17121" y="508186"/>
                  </a:lnTo>
                  <a:lnTo>
                    <a:pt x="16771" y="509582"/>
                  </a:lnTo>
                  <a:lnTo>
                    <a:pt x="14255" y="510581"/>
                  </a:lnTo>
                  <a:lnTo>
                    <a:pt x="12535" y="510140"/>
                  </a:lnTo>
                  <a:lnTo>
                    <a:pt x="12011" y="508583"/>
                  </a:lnTo>
                  <a:lnTo>
                    <a:pt x="12011" y="508583"/>
                  </a:lnTo>
                  <a:close/>
                  <a:moveTo>
                    <a:pt x="9410" y="513975"/>
                  </a:moveTo>
                  <a:lnTo>
                    <a:pt x="11106" y="515651"/>
                  </a:lnTo>
                  <a:lnTo>
                    <a:pt x="9058" y="517193"/>
                  </a:lnTo>
                  <a:lnTo>
                    <a:pt x="7831" y="515959"/>
                  </a:lnTo>
                  <a:lnTo>
                    <a:pt x="9410" y="513975"/>
                  </a:lnTo>
                  <a:lnTo>
                    <a:pt x="9410" y="513975"/>
                  </a:lnTo>
                  <a:close/>
                  <a:moveTo>
                    <a:pt x="24841" y="512976"/>
                  </a:moveTo>
                  <a:lnTo>
                    <a:pt x="25777" y="516591"/>
                  </a:lnTo>
                  <a:lnTo>
                    <a:pt x="23445" y="516356"/>
                  </a:lnTo>
                  <a:lnTo>
                    <a:pt x="24841" y="512976"/>
                  </a:lnTo>
                  <a:lnTo>
                    <a:pt x="24841" y="512976"/>
                  </a:lnTo>
                  <a:close/>
                  <a:moveTo>
                    <a:pt x="19241" y="511815"/>
                  </a:moveTo>
                  <a:lnTo>
                    <a:pt x="22393" y="510640"/>
                  </a:lnTo>
                  <a:lnTo>
                    <a:pt x="22393" y="514842"/>
                  </a:lnTo>
                  <a:lnTo>
                    <a:pt x="19241" y="511815"/>
                  </a:lnTo>
                  <a:lnTo>
                    <a:pt x="19241" y="511815"/>
                  </a:lnTo>
                  <a:close/>
                  <a:moveTo>
                    <a:pt x="12476" y="537002"/>
                  </a:moveTo>
                  <a:lnTo>
                    <a:pt x="13876" y="536884"/>
                  </a:lnTo>
                  <a:lnTo>
                    <a:pt x="14346" y="539691"/>
                  </a:lnTo>
                  <a:lnTo>
                    <a:pt x="12593" y="539574"/>
                  </a:lnTo>
                  <a:lnTo>
                    <a:pt x="12476" y="537002"/>
                  </a:lnTo>
                  <a:lnTo>
                    <a:pt x="12476" y="537002"/>
                  </a:lnTo>
                  <a:close/>
                  <a:moveTo>
                    <a:pt x="12714" y="515989"/>
                  </a:moveTo>
                  <a:lnTo>
                    <a:pt x="12944" y="513447"/>
                  </a:lnTo>
                  <a:lnTo>
                    <a:pt x="12247" y="511448"/>
                  </a:lnTo>
                  <a:lnTo>
                    <a:pt x="15513" y="511580"/>
                  </a:lnTo>
                  <a:lnTo>
                    <a:pt x="17143" y="514725"/>
                  </a:lnTo>
                  <a:lnTo>
                    <a:pt x="14692" y="515195"/>
                  </a:lnTo>
                  <a:lnTo>
                    <a:pt x="12714" y="515989"/>
                  </a:lnTo>
                  <a:lnTo>
                    <a:pt x="12714" y="515989"/>
                  </a:lnTo>
                  <a:close/>
                  <a:moveTo>
                    <a:pt x="6064" y="521381"/>
                  </a:moveTo>
                  <a:lnTo>
                    <a:pt x="1984" y="519618"/>
                  </a:lnTo>
                  <a:lnTo>
                    <a:pt x="2332" y="517532"/>
                  </a:lnTo>
                  <a:lnTo>
                    <a:pt x="5366" y="517532"/>
                  </a:lnTo>
                  <a:lnTo>
                    <a:pt x="7115" y="519398"/>
                  </a:lnTo>
                  <a:lnTo>
                    <a:pt x="6064" y="521381"/>
                  </a:lnTo>
                  <a:lnTo>
                    <a:pt x="6064" y="521381"/>
                  </a:lnTo>
                  <a:close/>
                  <a:moveTo>
                    <a:pt x="17612" y="532109"/>
                  </a:moveTo>
                  <a:lnTo>
                    <a:pt x="20293" y="531873"/>
                  </a:lnTo>
                  <a:lnTo>
                    <a:pt x="20177" y="534901"/>
                  </a:lnTo>
                  <a:lnTo>
                    <a:pt x="17612" y="532109"/>
                  </a:lnTo>
                  <a:lnTo>
                    <a:pt x="17612" y="532109"/>
                  </a:lnTo>
                  <a:close/>
                  <a:moveTo>
                    <a:pt x="21807" y="535959"/>
                  </a:moveTo>
                  <a:lnTo>
                    <a:pt x="25075" y="535841"/>
                  </a:lnTo>
                  <a:lnTo>
                    <a:pt x="23326" y="537942"/>
                  </a:lnTo>
                  <a:lnTo>
                    <a:pt x="21807" y="535959"/>
                  </a:lnTo>
                  <a:lnTo>
                    <a:pt x="21807" y="535959"/>
                  </a:lnTo>
                  <a:close/>
                  <a:moveTo>
                    <a:pt x="27644" y="507598"/>
                  </a:moveTo>
                  <a:lnTo>
                    <a:pt x="28925" y="506790"/>
                  </a:lnTo>
                  <a:lnTo>
                    <a:pt x="31724" y="508994"/>
                  </a:lnTo>
                  <a:lnTo>
                    <a:pt x="28458" y="509244"/>
                  </a:lnTo>
                  <a:lnTo>
                    <a:pt x="27644" y="507598"/>
                  </a:lnTo>
                  <a:lnTo>
                    <a:pt x="27644" y="507598"/>
                  </a:lnTo>
                  <a:close/>
                  <a:moveTo>
                    <a:pt x="32887" y="510184"/>
                  </a:moveTo>
                  <a:lnTo>
                    <a:pt x="35924" y="510743"/>
                  </a:lnTo>
                  <a:lnTo>
                    <a:pt x="36626" y="513094"/>
                  </a:lnTo>
                  <a:lnTo>
                    <a:pt x="39188" y="515900"/>
                  </a:lnTo>
                  <a:lnTo>
                    <a:pt x="37439" y="518443"/>
                  </a:lnTo>
                  <a:lnTo>
                    <a:pt x="36507" y="520676"/>
                  </a:lnTo>
                  <a:lnTo>
                    <a:pt x="34409" y="521147"/>
                  </a:lnTo>
                  <a:lnTo>
                    <a:pt x="32887" y="520324"/>
                  </a:lnTo>
                  <a:lnTo>
                    <a:pt x="31257" y="519971"/>
                  </a:lnTo>
                  <a:lnTo>
                    <a:pt x="28925" y="522425"/>
                  </a:lnTo>
                  <a:lnTo>
                    <a:pt x="28694" y="518795"/>
                  </a:lnTo>
                  <a:lnTo>
                    <a:pt x="28108" y="516238"/>
                  </a:lnTo>
                  <a:lnTo>
                    <a:pt x="29623" y="511448"/>
                  </a:lnTo>
                  <a:lnTo>
                    <a:pt x="32887" y="510184"/>
                  </a:lnTo>
                  <a:lnTo>
                    <a:pt x="32887" y="510184"/>
                  </a:lnTo>
                  <a:close/>
                  <a:moveTo>
                    <a:pt x="14812" y="519853"/>
                  </a:moveTo>
                  <a:lnTo>
                    <a:pt x="15629" y="517296"/>
                  </a:lnTo>
                  <a:lnTo>
                    <a:pt x="22395" y="517399"/>
                  </a:lnTo>
                  <a:lnTo>
                    <a:pt x="20877" y="519045"/>
                  </a:lnTo>
                  <a:lnTo>
                    <a:pt x="16796" y="519853"/>
                  </a:lnTo>
                  <a:lnTo>
                    <a:pt x="16213" y="521147"/>
                  </a:lnTo>
                  <a:cubicBezTo>
                    <a:pt x="16211" y="521147"/>
                    <a:pt x="14812" y="519971"/>
                    <a:pt x="14812" y="519853"/>
                  </a:cubicBezTo>
                  <a:lnTo>
                    <a:pt x="14812" y="519853"/>
                  </a:lnTo>
                  <a:close/>
                  <a:moveTo>
                    <a:pt x="18546" y="526040"/>
                  </a:moveTo>
                  <a:lnTo>
                    <a:pt x="17024" y="524644"/>
                  </a:lnTo>
                  <a:lnTo>
                    <a:pt x="20644" y="523468"/>
                  </a:lnTo>
                  <a:lnTo>
                    <a:pt x="22977" y="523233"/>
                  </a:lnTo>
                  <a:lnTo>
                    <a:pt x="22743" y="525908"/>
                  </a:lnTo>
                  <a:lnTo>
                    <a:pt x="18546" y="526040"/>
                  </a:lnTo>
                  <a:lnTo>
                    <a:pt x="18546" y="526040"/>
                  </a:lnTo>
                  <a:close/>
                  <a:moveTo>
                    <a:pt x="19825" y="528259"/>
                  </a:moveTo>
                  <a:lnTo>
                    <a:pt x="22624" y="526613"/>
                  </a:lnTo>
                  <a:lnTo>
                    <a:pt x="26126" y="526613"/>
                  </a:lnTo>
                  <a:lnTo>
                    <a:pt x="26478" y="531756"/>
                  </a:lnTo>
                  <a:lnTo>
                    <a:pt x="24730" y="534210"/>
                  </a:lnTo>
                  <a:lnTo>
                    <a:pt x="22625" y="533152"/>
                  </a:lnTo>
                  <a:lnTo>
                    <a:pt x="21575" y="529655"/>
                  </a:lnTo>
                  <a:lnTo>
                    <a:pt x="19825" y="528259"/>
                  </a:lnTo>
                  <a:lnTo>
                    <a:pt x="19825" y="528259"/>
                  </a:lnTo>
                  <a:close/>
                  <a:moveTo>
                    <a:pt x="15277" y="536884"/>
                  </a:moveTo>
                  <a:lnTo>
                    <a:pt x="16565" y="535018"/>
                  </a:lnTo>
                  <a:lnTo>
                    <a:pt x="17494" y="536429"/>
                  </a:lnTo>
                  <a:lnTo>
                    <a:pt x="20293" y="537002"/>
                  </a:lnTo>
                  <a:lnTo>
                    <a:pt x="21575" y="539574"/>
                  </a:lnTo>
                  <a:lnTo>
                    <a:pt x="18314" y="540264"/>
                  </a:lnTo>
                  <a:lnTo>
                    <a:pt x="15277" y="536884"/>
                  </a:lnTo>
                  <a:lnTo>
                    <a:pt x="15277" y="536884"/>
                  </a:lnTo>
                  <a:close/>
                  <a:moveTo>
                    <a:pt x="23794" y="599645"/>
                  </a:moveTo>
                  <a:lnTo>
                    <a:pt x="25776" y="597897"/>
                  </a:lnTo>
                  <a:lnTo>
                    <a:pt x="24256" y="596603"/>
                  </a:lnTo>
                  <a:lnTo>
                    <a:pt x="23556" y="597779"/>
                  </a:lnTo>
                  <a:lnTo>
                    <a:pt x="19710" y="591945"/>
                  </a:lnTo>
                  <a:lnTo>
                    <a:pt x="16675" y="589374"/>
                  </a:lnTo>
                  <a:lnTo>
                    <a:pt x="17964" y="587508"/>
                  </a:lnTo>
                  <a:lnTo>
                    <a:pt x="20761" y="587155"/>
                  </a:lnTo>
                  <a:lnTo>
                    <a:pt x="23326" y="585641"/>
                  </a:lnTo>
                  <a:lnTo>
                    <a:pt x="23675" y="590770"/>
                  </a:lnTo>
                  <a:lnTo>
                    <a:pt x="26709" y="592048"/>
                  </a:lnTo>
                  <a:lnTo>
                    <a:pt x="26946" y="595545"/>
                  </a:lnTo>
                  <a:lnTo>
                    <a:pt x="29507" y="597897"/>
                  </a:lnTo>
                  <a:lnTo>
                    <a:pt x="31136" y="603260"/>
                  </a:lnTo>
                  <a:lnTo>
                    <a:pt x="27758" y="602907"/>
                  </a:lnTo>
                  <a:lnTo>
                    <a:pt x="24609" y="603260"/>
                  </a:lnTo>
                  <a:lnTo>
                    <a:pt x="23794" y="599645"/>
                  </a:lnTo>
                  <a:lnTo>
                    <a:pt x="23794" y="599645"/>
                  </a:lnTo>
                  <a:close/>
                  <a:moveTo>
                    <a:pt x="11864" y="593429"/>
                  </a:moveTo>
                  <a:lnTo>
                    <a:pt x="11983" y="591519"/>
                  </a:lnTo>
                  <a:lnTo>
                    <a:pt x="12974" y="590402"/>
                  </a:lnTo>
                  <a:lnTo>
                    <a:pt x="15662" y="591166"/>
                  </a:lnTo>
                  <a:lnTo>
                    <a:pt x="19869" y="597720"/>
                  </a:lnTo>
                  <a:lnTo>
                    <a:pt x="22672" y="601864"/>
                  </a:lnTo>
                  <a:lnTo>
                    <a:pt x="22500" y="605391"/>
                  </a:lnTo>
                  <a:lnTo>
                    <a:pt x="21450" y="607125"/>
                  </a:lnTo>
                  <a:lnTo>
                    <a:pt x="18881" y="605567"/>
                  </a:lnTo>
                  <a:lnTo>
                    <a:pt x="17592" y="600806"/>
                  </a:lnTo>
                  <a:lnTo>
                    <a:pt x="17941" y="599542"/>
                  </a:lnTo>
                  <a:lnTo>
                    <a:pt x="15901" y="597897"/>
                  </a:lnTo>
                  <a:lnTo>
                    <a:pt x="12626" y="597250"/>
                  </a:lnTo>
                  <a:lnTo>
                    <a:pt x="11864" y="593429"/>
                  </a:lnTo>
                  <a:lnTo>
                    <a:pt x="11864" y="593429"/>
                  </a:lnTo>
                  <a:close/>
                  <a:moveTo>
                    <a:pt x="12448" y="598896"/>
                  </a:moveTo>
                  <a:lnTo>
                    <a:pt x="13675" y="599249"/>
                  </a:lnTo>
                  <a:lnTo>
                    <a:pt x="15952" y="600233"/>
                  </a:lnTo>
                  <a:lnTo>
                    <a:pt x="17003" y="603393"/>
                  </a:lnTo>
                  <a:lnTo>
                    <a:pt x="16424" y="605743"/>
                  </a:lnTo>
                  <a:lnTo>
                    <a:pt x="14552" y="606038"/>
                  </a:lnTo>
                  <a:lnTo>
                    <a:pt x="14318" y="604627"/>
                  </a:lnTo>
                  <a:lnTo>
                    <a:pt x="12565" y="603290"/>
                  </a:lnTo>
                  <a:lnTo>
                    <a:pt x="12448" y="598896"/>
                  </a:lnTo>
                  <a:lnTo>
                    <a:pt x="12448" y="598896"/>
                  </a:lnTo>
                  <a:close/>
                  <a:moveTo>
                    <a:pt x="18464" y="618072"/>
                  </a:moveTo>
                  <a:lnTo>
                    <a:pt x="17237" y="617323"/>
                  </a:lnTo>
                  <a:lnTo>
                    <a:pt x="17413" y="614869"/>
                  </a:lnTo>
                  <a:lnTo>
                    <a:pt x="15719" y="609373"/>
                  </a:lnTo>
                  <a:lnTo>
                    <a:pt x="17475" y="607727"/>
                  </a:lnTo>
                  <a:lnTo>
                    <a:pt x="18115" y="608668"/>
                  </a:lnTo>
                  <a:lnTo>
                    <a:pt x="21858" y="610358"/>
                  </a:lnTo>
                  <a:lnTo>
                    <a:pt x="23088" y="613003"/>
                  </a:lnTo>
                  <a:lnTo>
                    <a:pt x="21213" y="613693"/>
                  </a:lnTo>
                  <a:lnTo>
                    <a:pt x="18464" y="618072"/>
                  </a:lnTo>
                  <a:lnTo>
                    <a:pt x="18464" y="618072"/>
                  </a:lnTo>
                  <a:close/>
                  <a:moveTo>
                    <a:pt x="22790" y="630328"/>
                  </a:moveTo>
                  <a:lnTo>
                    <a:pt x="20746" y="631783"/>
                  </a:lnTo>
                  <a:lnTo>
                    <a:pt x="19055" y="630034"/>
                  </a:lnTo>
                  <a:lnTo>
                    <a:pt x="19633" y="628212"/>
                  </a:lnTo>
                  <a:lnTo>
                    <a:pt x="18114" y="626404"/>
                  </a:lnTo>
                  <a:lnTo>
                    <a:pt x="21619" y="624464"/>
                  </a:lnTo>
                  <a:lnTo>
                    <a:pt x="23548" y="627624"/>
                  </a:lnTo>
                  <a:lnTo>
                    <a:pt x="22790" y="630328"/>
                  </a:lnTo>
                  <a:lnTo>
                    <a:pt x="22790" y="630328"/>
                  </a:lnTo>
                  <a:close/>
                  <a:moveTo>
                    <a:pt x="30909" y="628800"/>
                  </a:moveTo>
                  <a:lnTo>
                    <a:pt x="30095" y="632062"/>
                  </a:lnTo>
                  <a:lnTo>
                    <a:pt x="28577" y="633120"/>
                  </a:lnTo>
                  <a:lnTo>
                    <a:pt x="25777" y="630548"/>
                  </a:lnTo>
                  <a:lnTo>
                    <a:pt x="24730" y="626698"/>
                  </a:lnTo>
                  <a:lnTo>
                    <a:pt x="21459" y="620291"/>
                  </a:lnTo>
                  <a:lnTo>
                    <a:pt x="24730" y="619703"/>
                  </a:lnTo>
                  <a:lnTo>
                    <a:pt x="27057" y="617720"/>
                  </a:lnTo>
                  <a:lnTo>
                    <a:pt x="27291" y="615501"/>
                  </a:lnTo>
                  <a:lnTo>
                    <a:pt x="26005" y="617352"/>
                  </a:lnTo>
                  <a:lnTo>
                    <a:pt x="24609" y="617484"/>
                  </a:lnTo>
                  <a:lnTo>
                    <a:pt x="24142" y="615736"/>
                  </a:lnTo>
                  <a:lnTo>
                    <a:pt x="25073" y="612929"/>
                  </a:lnTo>
                  <a:lnTo>
                    <a:pt x="23206" y="610960"/>
                  </a:lnTo>
                  <a:lnTo>
                    <a:pt x="23094" y="607331"/>
                  </a:lnTo>
                  <a:lnTo>
                    <a:pt x="24840" y="605817"/>
                  </a:lnTo>
                  <a:lnTo>
                    <a:pt x="29388" y="605817"/>
                  </a:lnTo>
                  <a:lnTo>
                    <a:pt x="31489" y="607331"/>
                  </a:lnTo>
                  <a:lnTo>
                    <a:pt x="33123" y="614458"/>
                  </a:lnTo>
                  <a:lnTo>
                    <a:pt x="34986" y="617955"/>
                  </a:lnTo>
                  <a:lnTo>
                    <a:pt x="35454" y="623906"/>
                  </a:lnTo>
                  <a:lnTo>
                    <a:pt x="34756" y="625052"/>
                  </a:lnTo>
                  <a:lnTo>
                    <a:pt x="36506" y="629505"/>
                  </a:lnTo>
                  <a:lnTo>
                    <a:pt x="36387" y="634398"/>
                  </a:lnTo>
                  <a:lnTo>
                    <a:pt x="34174" y="636147"/>
                  </a:lnTo>
                  <a:lnTo>
                    <a:pt x="32425" y="635103"/>
                  </a:lnTo>
                  <a:lnTo>
                    <a:pt x="31839" y="631591"/>
                  </a:lnTo>
                  <a:lnTo>
                    <a:pt x="30909" y="628800"/>
                  </a:lnTo>
                  <a:lnTo>
                    <a:pt x="30909" y="628800"/>
                  </a:lnTo>
                  <a:close/>
                  <a:moveTo>
                    <a:pt x="28400" y="645302"/>
                  </a:moveTo>
                  <a:lnTo>
                    <a:pt x="27526" y="642847"/>
                  </a:lnTo>
                  <a:lnTo>
                    <a:pt x="25601" y="641378"/>
                  </a:lnTo>
                  <a:lnTo>
                    <a:pt x="26825" y="639747"/>
                  </a:lnTo>
                  <a:lnTo>
                    <a:pt x="26944" y="637866"/>
                  </a:lnTo>
                  <a:lnTo>
                    <a:pt x="27704" y="637176"/>
                  </a:lnTo>
                  <a:lnTo>
                    <a:pt x="29223" y="637925"/>
                  </a:lnTo>
                  <a:lnTo>
                    <a:pt x="32847" y="638454"/>
                  </a:lnTo>
                  <a:lnTo>
                    <a:pt x="31501" y="641158"/>
                  </a:lnTo>
                  <a:lnTo>
                    <a:pt x="31616" y="643906"/>
                  </a:lnTo>
                  <a:lnTo>
                    <a:pt x="29805" y="645361"/>
                  </a:lnTo>
                  <a:lnTo>
                    <a:pt x="28400" y="645302"/>
                  </a:lnTo>
                  <a:lnTo>
                    <a:pt x="28400" y="645302"/>
                  </a:lnTo>
                  <a:close/>
                  <a:moveTo>
                    <a:pt x="26478" y="650033"/>
                  </a:moveTo>
                  <a:lnTo>
                    <a:pt x="26478" y="647344"/>
                  </a:lnTo>
                  <a:lnTo>
                    <a:pt x="30211" y="647344"/>
                  </a:lnTo>
                  <a:lnTo>
                    <a:pt x="28109" y="648858"/>
                  </a:lnTo>
                  <a:lnTo>
                    <a:pt x="26478" y="650033"/>
                  </a:lnTo>
                  <a:lnTo>
                    <a:pt x="26478" y="650033"/>
                  </a:lnTo>
                  <a:close/>
                  <a:moveTo>
                    <a:pt x="32772" y="648285"/>
                  </a:moveTo>
                  <a:lnTo>
                    <a:pt x="33708" y="650033"/>
                  </a:lnTo>
                  <a:lnTo>
                    <a:pt x="33708" y="652825"/>
                  </a:lnTo>
                  <a:lnTo>
                    <a:pt x="32887" y="653986"/>
                  </a:lnTo>
                  <a:lnTo>
                    <a:pt x="31959" y="650606"/>
                  </a:lnTo>
                  <a:lnTo>
                    <a:pt x="32772" y="648285"/>
                  </a:lnTo>
                  <a:lnTo>
                    <a:pt x="32772" y="648285"/>
                  </a:lnTo>
                  <a:close/>
                  <a:moveTo>
                    <a:pt x="35179" y="646654"/>
                  </a:moveTo>
                  <a:lnTo>
                    <a:pt x="35351" y="645478"/>
                  </a:lnTo>
                  <a:lnTo>
                    <a:pt x="36697" y="645419"/>
                  </a:lnTo>
                  <a:lnTo>
                    <a:pt x="38860" y="647183"/>
                  </a:lnTo>
                  <a:lnTo>
                    <a:pt x="40907" y="647300"/>
                  </a:lnTo>
                  <a:lnTo>
                    <a:pt x="43653" y="651738"/>
                  </a:lnTo>
                  <a:lnTo>
                    <a:pt x="44766" y="655191"/>
                  </a:lnTo>
                  <a:lnTo>
                    <a:pt x="40789" y="651635"/>
                  </a:lnTo>
                  <a:lnTo>
                    <a:pt x="37867" y="650518"/>
                  </a:lnTo>
                  <a:lnTo>
                    <a:pt x="35179" y="646654"/>
                  </a:lnTo>
                  <a:lnTo>
                    <a:pt x="35179" y="646654"/>
                  </a:lnTo>
                  <a:close/>
                  <a:moveTo>
                    <a:pt x="35064" y="652149"/>
                  </a:moveTo>
                  <a:lnTo>
                    <a:pt x="36640" y="651738"/>
                  </a:lnTo>
                  <a:lnTo>
                    <a:pt x="40087" y="653604"/>
                  </a:lnTo>
                  <a:lnTo>
                    <a:pt x="43361" y="658424"/>
                  </a:lnTo>
                  <a:lnTo>
                    <a:pt x="42077" y="660525"/>
                  </a:lnTo>
                  <a:lnTo>
                    <a:pt x="39327" y="660408"/>
                  </a:lnTo>
                  <a:lnTo>
                    <a:pt x="35875" y="656249"/>
                  </a:lnTo>
                  <a:lnTo>
                    <a:pt x="35064" y="652149"/>
                  </a:lnTo>
                  <a:lnTo>
                    <a:pt x="35064" y="652149"/>
                  </a:lnTo>
                  <a:close/>
                  <a:moveTo>
                    <a:pt x="38221" y="668078"/>
                  </a:moveTo>
                  <a:lnTo>
                    <a:pt x="33718" y="668945"/>
                  </a:lnTo>
                  <a:lnTo>
                    <a:pt x="32258" y="667902"/>
                  </a:lnTo>
                  <a:lnTo>
                    <a:pt x="33661" y="666491"/>
                  </a:lnTo>
                  <a:lnTo>
                    <a:pt x="35238" y="663214"/>
                  </a:lnTo>
                  <a:lnTo>
                    <a:pt x="33601" y="660525"/>
                  </a:lnTo>
                  <a:lnTo>
                    <a:pt x="35649" y="659996"/>
                  </a:lnTo>
                  <a:lnTo>
                    <a:pt x="37870" y="662039"/>
                  </a:lnTo>
                  <a:lnTo>
                    <a:pt x="39914" y="661877"/>
                  </a:lnTo>
                  <a:lnTo>
                    <a:pt x="44472" y="664904"/>
                  </a:lnTo>
                  <a:lnTo>
                    <a:pt x="44357" y="666668"/>
                  </a:lnTo>
                  <a:lnTo>
                    <a:pt x="41842" y="666785"/>
                  </a:lnTo>
                  <a:lnTo>
                    <a:pt x="41492" y="667785"/>
                  </a:lnTo>
                  <a:lnTo>
                    <a:pt x="38221" y="668078"/>
                  </a:lnTo>
                  <a:lnTo>
                    <a:pt x="38221" y="668078"/>
                  </a:lnTo>
                  <a:close/>
                  <a:moveTo>
                    <a:pt x="42131" y="681656"/>
                  </a:moveTo>
                  <a:lnTo>
                    <a:pt x="40206" y="681274"/>
                  </a:lnTo>
                  <a:lnTo>
                    <a:pt x="38656" y="680216"/>
                  </a:lnTo>
                  <a:lnTo>
                    <a:pt x="37749" y="677821"/>
                  </a:lnTo>
                  <a:lnTo>
                    <a:pt x="38626" y="676175"/>
                  </a:lnTo>
                  <a:lnTo>
                    <a:pt x="39940" y="675014"/>
                  </a:lnTo>
                  <a:lnTo>
                    <a:pt x="39151" y="674309"/>
                  </a:lnTo>
                  <a:lnTo>
                    <a:pt x="38507" y="673045"/>
                  </a:lnTo>
                  <a:lnTo>
                    <a:pt x="41080" y="672751"/>
                  </a:lnTo>
                  <a:lnTo>
                    <a:pt x="42249" y="674853"/>
                  </a:lnTo>
                  <a:lnTo>
                    <a:pt x="42130" y="677894"/>
                  </a:lnTo>
                  <a:lnTo>
                    <a:pt x="40497" y="679129"/>
                  </a:lnTo>
                  <a:lnTo>
                    <a:pt x="42131" y="681656"/>
                  </a:lnTo>
                  <a:lnTo>
                    <a:pt x="42131" y="681656"/>
                  </a:lnTo>
                  <a:close/>
                  <a:moveTo>
                    <a:pt x="42776" y="676322"/>
                  </a:moveTo>
                  <a:lnTo>
                    <a:pt x="43417" y="674691"/>
                  </a:lnTo>
                  <a:lnTo>
                    <a:pt x="44413" y="674044"/>
                  </a:lnTo>
                  <a:lnTo>
                    <a:pt x="45759" y="675499"/>
                  </a:lnTo>
                  <a:lnTo>
                    <a:pt x="47396" y="677145"/>
                  </a:lnTo>
                  <a:lnTo>
                    <a:pt x="47450" y="680010"/>
                  </a:lnTo>
                  <a:lnTo>
                    <a:pt x="45583" y="681304"/>
                  </a:lnTo>
                  <a:lnTo>
                    <a:pt x="44237" y="680951"/>
                  </a:lnTo>
                  <a:lnTo>
                    <a:pt x="43941" y="679599"/>
                  </a:lnTo>
                  <a:lnTo>
                    <a:pt x="43362" y="678717"/>
                  </a:lnTo>
                  <a:lnTo>
                    <a:pt x="42776" y="676322"/>
                  </a:lnTo>
                  <a:lnTo>
                    <a:pt x="42776" y="676322"/>
                  </a:lnTo>
                  <a:close/>
                  <a:moveTo>
                    <a:pt x="48209" y="677850"/>
                  </a:moveTo>
                  <a:lnTo>
                    <a:pt x="51480" y="679540"/>
                  </a:lnTo>
                  <a:lnTo>
                    <a:pt x="52181" y="681363"/>
                  </a:lnTo>
                  <a:lnTo>
                    <a:pt x="51303" y="681480"/>
                  </a:lnTo>
                  <a:lnTo>
                    <a:pt x="48852" y="679717"/>
                  </a:lnTo>
                  <a:lnTo>
                    <a:pt x="48209" y="677850"/>
                  </a:lnTo>
                  <a:lnTo>
                    <a:pt x="48209" y="677850"/>
                  </a:lnTo>
                  <a:close/>
                  <a:moveTo>
                    <a:pt x="46924" y="688622"/>
                  </a:moveTo>
                  <a:lnTo>
                    <a:pt x="45406" y="689430"/>
                  </a:lnTo>
                  <a:lnTo>
                    <a:pt x="44939" y="688328"/>
                  </a:lnTo>
                  <a:lnTo>
                    <a:pt x="46109" y="687093"/>
                  </a:lnTo>
                  <a:lnTo>
                    <a:pt x="45990" y="683934"/>
                  </a:lnTo>
                  <a:lnTo>
                    <a:pt x="47565" y="683405"/>
                  </a:lnTo>
                  <a:lnTo>
                    <a:pt x="48382" y="684992"/>
                  </a:lnTo>
                  <a:lnTo>
                    <a:pt x="46924" y="688622"/>
                  </a:lnTo>
                  <a:lnTo>
                    <a:pt x="46924" y="688622"/>
                  </a:lnTo>
                  <a:close/>
                  <a:moveTo>
                    <a:pt x="56159" y="680304"/>
                  </a:moveTo>
                  <a:lnTo>
                    <a:pt x="52301" y="678497"/>
                  </a:lnTo>
                  <a:lnTo>
                    <a:pt x="50488" y="676440"/>
                  </a:lnTo>
                  <a:lnTo>
                    <a:pt x="50431" y="671590"/>
                  </a:lnTo>
                  <a:lnTo>
                    <a:pt x="51777" y="671531"/>
                  </a:lnTo>
                  <a:lnTo>
                    <a:pt x="53530" y="675382"/>
                  </a:lnTo>
                  <a:lnTo>
                    <a:pt x="56276" y="678379"/>
                  </a:lnTo>
                  <a:lnTo>
                    <a:pt x="57150" y="680187"/>
                  </a:lnTo>
                  <a:lnTo>
                    <a:pt x="56159" y="680304"/>
                  </a:lnTo>
                  <a:lnTo>
                    <a:pt x="56159" y="680304"/>
                  </a:lnTo>
                  <a:close/>
                  <a:moveTo>
                    <a:pt x="55634" y="685168"/>
                  </a:moveTo>
                  <a:lnTo>
                    <a:pt x="53180" y="682700"/>
                  </a:lnTo>
                  <a:lnTo>
                    <a:pt x="54169" y="681935"/>
                  </a:lnTo>
                  <a:lnTo>
                    <a:pt x="56335" y="682465"/>
                  </a:lnTo>
                  <a:lnTo>
                    <a:pt x="56976" y="684992"/>
                  </a:lnTo>
                  <a:lnTo>
                    <a:pt x="55634" y="685168"/>
                  </a:lnTo>
                  <a:lnTo>
                    <a:pt x="55634" y="685168"/>
                  </a:lnTo>
                  <a:close/>
                  <a:moveTo>
                    <a:pt x="57209" y="691369"/>
                  </a:moveTo>
                  <a:lnTo>
                    <a:pt x="53643" y="687564"/>
                  </a:lnTo>
                  <a:lnTo>
                    <a:pt x="52478" y="685580"/>
                  </a:lnTo>
                  <a:lnTo>
                    <a:pt x="53356" y="684463"/>
                  </a:lnTo>
                  <a:lnTo>
                    <a:pt x="58552" y="688504"/>
                  </a:lnTo>
                  <a:lnTo>
                    <a:pt x="58436" y="690885"/>
                  </a:lnTo>
                  <a:lnTo>
                    <a:pt x="57209" y="691369"/>
                  </a:lnTo>
                  <a:lnTo>
                    <a:pt x="57209" y="691369"/>
                  </a:lnTo>
                  <a:close/>
                  <a:moveTo>
                    <a:pt x="60773" y="698805"/>
                  </a:moveTo>
                  <a:lnTo>
                    <a:pt x="59374" y="698041"/>
                  </a:lnTo>
                  <a:lnTo>
                    <a:pt x="57737" y="696630"/>
                  </a:lnTo>
                  <a:lnTo>
                    <a:pt x="57211" y="694940"/>
                  </a:lnTo>
                  <a:lnTo>
                    <a:pt x="54113" y="695117"/>
                  </a:lnTo>
                  <a:lnTo>
                    <a:pt x="52886" y="694117"/>
                  </a:lnTo>
                  <a:lnTo>
                    <a:pt x="55340" y="693177"/>
                  </a:lnTo>
                  <a:lnTo>
                    <a:pt x="57565" y="693647"/>
                  </a:lnTo>
                  <a:lnTo>
                    <a:pt x="61418" y="693059"/>
                  </a:lnTo>
                  <a:lnTo>
                    <a:pt x="62411" y="696160"/>
                  </a:lnTo>
                  <a:lnTo>
                    <a:pt x="60773" y="698805"/>
                  </a:lnTo>
                  <a:lnTo>
                    <a:pt x="60773" y="698805"/>
                  </a:lnTo>
                  <a:close/>
                  <a:moveTo>
                    <a:pt x="70474" y="715072"/>
                  </a:moveTo>
                  <a:lnTo>
                    <a:pt x="66148" y="713426"/>
                  </a:lnTo>
                  <a:lnTo>
                    <a:pt x="64864" y="714190"/>
                  </a:lnTo>
                  <a:lnTo>
                    <a:pt x="62410" y="714190"/>
                  </a:lnTo>
                  <a:lnTo>
                    <a:pt x="60830" y="711854"/>
                  </a:lnTo>
                  <a:lnTo>
                    <a:pt x="56336" y="709899"/>
                  </a:lnTo>
                  <a:lnTo>
                    <a:pt x="53004" y="709444"/>
                  </a:lnTo>
                  <a:lnTo>
                    <a:pt x="50957" y="705535"/>
                  </a:lnTo>
                  <a:lnTo>
                    <a:pt x="50197" y="702420"/>
                  </a:lnTo>
                  <a:lnTo>
                    <a:pt x="51074" y="700906"/>
                  </a:lnTo>
                  <a:lnTo>
                    <a:pt x="52942" y="702141"/>
                  </a:lnTo>
                  <a:lnTo>
                    <a:pt x="56336" y="706123"/>
                  </a:lnTo>
                  <a:lnTo>
                    <a:pt x="58554" y="707446"/>
                  </a:lnTo>
                  <a:lnTo>
                    <a:pt x="61244" y="707578"/>
                  </a:lnTo>
                  <a:lnTo>
                    <a:pt x="63991" y="708636"/>
                  </a:lnTo>
                  <a:lnTo>
                    <a:pt x="66559" y="710032"/>
                  </a:lnTo>
                  <a:lnTo>
                    <a:pt x="70302" y="710032"/>
                  </a:lnTo>
                  <a:lnTo>
                    <a:pt x="71701" y="711560"/>
                  </a:lnTo>
                  <a:lnTo>
                    <a:pt x="74858" y="713837"/>
                  </a:lnTo>
                  <a:lnTo>
                    <a:pt x="76204" y="714014"/>
                  </a:lnTo>
                  <a:lnTo>
                    <a:pt x="77078" y="715248"/>
                  </a:lnTo>
                  <a:lnTo>
                    <a:pt x="76556" y="716233"/>
                  </a:lnTo>
                  <a:lnTo>
                    <a:pt x="73397" y="716233"/>
                  </a:lnTo>
                  <a:lnTo>
                    <a:pt x="70474" y="715072"/>
                  </a:lnTo>
                  <a:lnTo>
                    <a:pt x="70474" y="715072"/>
                  </a:lnTo>
                  <a:close/>
                  <a:moveTo>
                    <a:pt x="60016" y="716424"/>
                  </a:moveTo>
                  <a:cubicBezTo>
                    <a:pt x="59897" y="716541"/>
                    <a:pt x="62056" y="718525"/>
                    <a:pt x="62056" y="718525"/>
                  </a:cubicBezTo>
                  <a:lnTo>
                    <a:pt x="58613" y="717526"/>
                  </a:lnTo>
                  <a:lnTo>
                    <a:pt x="60016" y="716424"/>
                  </a:lnTo>
                  <a:lnTo>
                    <a:pt x="60016" y="716424"/>
                  </a:lnTo>
                  <a:close/>
                  <a:moveTo>
                    <a:pt x="82334" y="731045"/>
                  </a:moveTo>
                  <a:lnTo>
                    <a:pt x="83680" y="732044"/>
                  </a:lnTo>
                  <a:lnTo>
                    <a:pt x="84907" y="730928"/>
                  </a:lnTo>
                  <a:lnTo>
                    <a:pt x="83213" y="729296"/>
                  </a:lnTo>
                  <a:lnTo>
                    <a:pt x="81517" y="730516"/>
                  </a:lnTo>
                  <a:lnTo>
                    <a:pt x="82334" y="731045"/>
                  </a:lnTo>
                  <a:lnTo>
                    <a:pt x="82334" y="731045"/>
                  </a:lnTo>
                  <a:close/>
                  <a:moveTo>
                    <a:pt x="90575" y="732456"/>
                  </a:moveTo>
                  <a:lnTo>
                    <a:pt x="88297" y="733440"/>
                  </a:lnTo>
                  <a:lnTo>
                    <a:pt x="86308" y="731398"/>
                  </a:lnTo>
                  <a:lnTo>
                    <a:pt x="85958" y="729237"/>
                  </a:lnTo>
                  <a:lnTo>
                    <a:pt x="84262" y="728180"/>
                  </a:lnTo>
                  <a:lnTo>
                    <a:pt x="80700" y="728885"/>
                  </a:lnTo>
                  <a:lnTo>
                    <a:pt x="78303" y="728473"/>
                  </a:lnTo>
                  <a:lnTo>
                    <a:pt x="75087" y="724668"/>
                  </a:lnTo>
                  <a:lnTo>
                    <a:pt x="72107" y="723962"/>
                  </a:lnTo>
                  <a:lnTo>
                    <a:pt x="70941" y="721097"/>
                  </a:lnTo>
                  <a:lnTo>
                    <a:pt x="67901" y="719466"/>
                  </a:lnTo>
                  <a:lnTo>
                    <a:pt x="67672" y="717761"/>
                  </a:lnTo>
                  <a:lnTo>
                    <a:pt x="68665" y="716468"/>
                  </a:lnTo>
                  <a:lnTo>
                    <a:pt x="71178" y="716233"/>
                  </a:lnTo>
                  <a:lnTo>
                    <a:pt x="72811" y="717820"/>
                  </a:lnTo>
                  <a:lnTo>
                    <a:pt x="74387" y="718584"/>
                  </a:lnTo>
                  <a:lnTo>
                    <a:pt x="77256" y="717408"/>
                  </a:lnTo>
                  <a:lnTo>
                    <a:pt x="80703" y="717217"/>
                  </a:lnTo>
                  <a:lnTo>
                    <a:pt x="85201" y="720435"/>
                  </a:lnTo>
                  <a:lnTo>
                    <a:pt x="87191" y="721332"/>
                  </a:lnTo>
                  <a:lnTo>
                    <a:pt x="87946" y="723139"/>
                  </a:lnTo>
                  <a:lnTo>
                    <a:pt x="91279" y="722096"/>
                  </a:lnTo>
                  <a:lnTo>
                    <a:pt x="93557" y="723036"/>
                  </a:lnTo>
                  <a:lnTo>
                    <a:pt x="94669" y="725432"/>
                  </a:lnTo>
                  <a:lnTo>
                    <a:pt x="92272" y="725255"/>
                  </a:lnTo>
                  <a:lnTo>
                    <a:pt x="90695" y="725961"/>
                  </a:lnTo>
                  <a:lnTo>
                    <a:pt x="91980" y="726945"/>
                  </a:lnTo>
                  <a:lnTo>
                    <a:pt x="92152" y="728591"/>
                  </a:lnTo>
                  <a:lnTo>
                    <a:pt x="89701" y="730928"/>
                  </a:lnTo>
                  <a:lnTo>
                    <a:pt x="90575" y="732456"/>
                  </a:lnTo>
                  <a:lnTo>
                    <a:pt x="90575" y="732456"/>
                  </a:lnTo>
                  <a:close/>
                  <a:moveTo>
                    <a:pt x="94432" y="731515"/>
                  </a:moveTo>
                  <a:lnTo>
                    <a:pt x="92562" y="733675"/>
                  </a:lnTo>
                  <a:lnTo>
                    <a:pt x="92619" y="735791"/>
                  </a:lnTo>
                  <a:lnTo>
                    <a:pt x="94725" y="735086"/>
                  </a:lnTo>
                  <a:lnTo>
                    <a:pt x="96243" y="732691"/>
                  </a:lnTo>
                  <a:lnTo>
                    <a:pt x="96883" y="731750"/>
                  </a:lnTo>
                  <a:lnTo>
                    <a:pt x="95368" y="731104"/>
                  </a:lnTo>
                  <a:lnTo>
                    <a:pt x="94432" y="731515"/>
                  </a:lnTo>
                  <a:lnTo>
                    <a:pt x="94432" y="731515"/>
                  </a:lnTo>
                  <a:close/>
                  <a:moveTo>
                    <a:pt x="112548" y="728768"/>
                  </a:moveTo>
                  <a:lnTo>
                    <a:pt x="111316" y="731221"/>
                  </a:lnTo>
                  <a:lnTo>
                    <a:pt x="112138" y="733044"/>
                  </a:lnTo>
                  <a:lnTo>
                    <a:pt x="110211" y="734498"/>
                  </a:lnTo>
                  <a:lnTo>
                    <a:pt x="107581" y="733734"/>
                  </a:lnTo>
                  <a:lnTo>
                    <a:pt x="106526" y="732162"/>
                  </a:lnTo>
                  <a:lnTo>
                    <a:pt x="105184" y="733426"/>
                  </a:lnTo>
                  <a:lnTo>
                    <a:pt x="103314" y="731677"/>
                  </a:lnTo>
                  <a:lnTo>
                    <a:pt x="100445" y="731280"/>
                  </a:lnTo>
                  <a:lnTo>
                    <a:pt x="99046" y="732691"/>
                  </a:lnTo>
                  <a:lnTo>
                    <a:pt x="97584" y="730105"/>
                  </a:lnTo>
                  <a:lnTo>
                    <a:pt x="95774" y="729061"/>
                  </a:lnTo>
                  <a:lnTo>
                    <a:pt x="95717" y="727474"/>
                  </a:lnTo>
                  <a:lnTo>
                    <a:pt x="100100" y="727063"/>
                  </a:lnTo>
                  <a:lnTo>
                    <a:pt x="101211" y="726078"/>
                  </a:lnTo>
                  <a:lnTo>
                    <a:pt x="106876" y="727592"/>
                  </a:lnTo>
                  <a:lnTo>
                    <a:pt x="108279" y="729649"/>
                  </a:lnTo>
                  <a:lnTo>
                    <a:pt x="109682" y="728238"/>
                  </a:lnTo>
                  <a:lnTo>
                    <a:pt x="111262" y="727945"/>
                  </a:lnTo>
                  <a:lnTo>
                    <a:pt x="112548" y="728768"/>
                  </a:lnTo>
                  <a:lnTo>
                    <a:pt x="112548" y="728768"/>
                  </a:lnTo>
                  <a:close/>
                  <a:moveTo>
                    <a:pt x="121606" y="727709"/>
                  </a:moveTo>
                  <a:lnTo>
                    <a:pt x="118098" y="725079"/>
                  </a:lnTo>
                  <a:lnTo>
                    <a:pt x="120202" y="722978"/>
                  </a:lnTo>
                  <a:lnTo>
                    <a:pt x="118799" y="721155"/>
                  </a:lnTo>
                  <a:lnTo>
                    <a:pt x="119152" y="719980"/>
                  </a:lnTo>
                  <a:lnTo>
                    <a:pt x="117162" y="716879"/>
                  </a:lnTo>
                  <a:lnTo>
                    <a:pt x="116521" y="713485"/>
                  </a:lnTo>
                  <a:lnTo>
                    <a:pt x="114592" y="712324"/>
                  </a:lnTo>
                  <a:lnTo>
                    <a:pt x="114128" y="715528"/>
                  </a:lnTo>
                  <a:lnTo>
                    <a:pt x="113012" y="718584"/>
                  </a:lnTo>
                  <a:lnTo>
                    <a:pt x="114474" y="721332"/>
                  </a:lnTo>
                  <a:lnTo>
                    <a:pt x="113366" y="723242"/>
                  </a:lnTo>
                  <a:lnTo>
                    <a:pt x="113366" y="725667"/>
                  </a:lnTo>
                  <a:lnTo>
                    <a:pt x="116230" y="727298"/>
                  </a:lnTo>
                  <a:lnTo>
                    <a:pt x="119328" y="728121"/>
                  </a:lnTo>
                  <a:lnTo>
                    <a:pt x="120436" y="729179"/>
                  </a:lnTo>
                  <a:lnTo>
                    <a:pt x="121606" y="727709"/>
                  </a:lnTo>
                  <a:lnTo>
                    <a:pt x="121606" y="727709"/>
                  </a:lnTo>
                  <a:close/>
                  <a:moveTo>
                    <a:pt x="109565" y="751765"/>
                  </a:moveTo>
                  <a:lnTo>
                    <a:pt x="112195" y="750530"/>
                  </a:lnTo>
                  <a:lnTo>
                    <a:pt x="113541" y="751647"/>
                  </a:lnTo>
                  <a:lnTo>
                    <a:pt x="111671" y="753704"/>
                  </a:lnTo>
                  <a:lnTo>
                    <a:pt x="109565" y="751765"/>
                  </a:lnTo>
                  <a:lnTo>
                    <a:pt x="109565" y="751765"/>
                  </a:lnTo>
                  <a:close/>
                  <a:moveTo>
                    <a:pt x="110618" y="748781"/>
                  </a:moveTo>
                  <a:lnTo>
                    <a:pt x="109563" y="747723"/>
                  </a:lnTo>
                  <a:lnTo>
                    <a:pt x="110385" y="745798"/>
                  </a:lnTo>
                  <a:lnTo>
                    <a:pt x="112608" y="746915"/>
                  </a:lnTo>
                  <a:lnTo>
                    <a:pt x="112432" y="748723"/>
                  </a:lnTo>
                  <a:lnTo>
                    <a:pt x="110618" y="748781"/>
                  </a:lnTo>
                  <a:lnTo>
                    <a:pt x="110618" y="748781"/>
                  </a:lnTo>
                  <a:close/>
                  <a:moveTo>
                    <a:pt x="173845" y="765813"/>
                  </a:moveTo>
                  <a:lnTo>
                    <a:pt x="172327" y="764108"/>
                  </a:lnTo>
                  <a:lnTo>
                    <a:pt x="174138" y="761772"/>
                  </a:lnTo>
                  <a:lnTo>
                    <a:pt x="173263" y="760023"/>
                  </a:lnTo>
                  <a:lnTo>
                    <a:pt x="175365" y="760787"/>
                  </a:lnTo>
                  <a:lnTo>
                    <a:pt x="175832" y="763241"/>
                  </a:lnTo>
                  <a:lnTo>
                    <a:pt x="175717" y="765930"/>
                  </a:lnTo>
                  <a:lnTo>
                    <a:pt x="173845" y="765813"/>
                  </a:lnTo>
                  <a:lnTo>
                    <a:pt x="173845" y="765813"/>
                  </a:lnTo>
                  <a:close/>
                  <a:moveTo>
                    <a:pt x="133786" y="749634"/>
                  </a:moveTo>
                  <a:lnTo>
                    <a:pt x="136118" y="748473"/>
                  </a:lnTo>
                  <a:lnTo>
                    <a:pt x="138684" y="748473"/>
                  </a:lnTo>
                  <a:lnTo>
                    <a:pt x="140313" y="748120"/>
                  </a:lnTo>
                  <a:lnTo>
                    <a:pt x="144049" y="748708"/>
                  </a:lnTo>
                  <a:lnTo>
                    <a:pt x="151865" y="746959"/>
                  </a:lnTo>
                  <a:lnTo>
                    <a:pt x="156060" y="745093"/>
                  </a:lnTo>
                  <a:lnTo>
                    <a:pt x="161077" y="745563"/>
                  </a:lnTo>
                  <a:lnTo>
                    <a:pt x="165043" y="745211"/>
                  </a:lnTo>
                  <a:lnTo>
                    <a:pt x="169707" y="745093"/>
                  </a:lnTo>
                  <a:lnTo>
                    <a:pt x="172740" y="745901"/>
                  </a:lnTo>
                  <a:lnTo>
                    <a:pt x="173326" y="748708"/>
                  </a:lnTo>
                  <a:lnTo>
                    <a:pt x="174956" y="750339"/>
                  </a:lnTo>
                  <a:lnTo>
                    <a:pt x="173326" y="751970"/>
                  </a:lnTo>
                  <a:lnTo>
                    <a:pt x="170875" y="753601"/>
                  </a:lnTo>
                  <a:lnTo>
                    <a:pt x="169356" y="751617"/>
                  </a:lnTo>
                  <a:lnTo>
                    <a:pt x="167607" y="750810"/>
                  </a:lnTo>
                  <a:lnTo>
                    <a:pt x="164574" y="752911"/>
                  </a:lnTo>
                  <a:lnTo>
                    <a:pt x="160846" y="753131"/>
                  </a:lnTo>
                  <a:lnTo>
                    <a:pt x="159443" y="751162"/>
                  </a:lnTo>
                  <a:lnTo>
                    <a:pt x="158044" y="748120"/>
                  </a:lnTo>
                  <a:lnTo>
                    <a:pt x="155593" y="748003"/>
                  </a:lnTo>
                  <a:lnTo>
                    <a:pt x="153146" y="750574"/>
                  </a:lnTo>
                  <a:lnTo>
                    <a:pt x="151279" y="750574"/>
                  </a:lnTo>
                  <a:lnTo>
                    <a:pt x="147436" y="751162"/>
                  </a:lnTo>
                  <a:lnTo>
                    <a:pt x="150466" y="753484"/>
                  </a:lnTo>
                  <a:lnTo>
                    <a:pt x="151280" y="753131"/>
                  </a:lnTo>
                  <a:lnTo>
                    <a:pt x="155130" y="753954"/>
                  </a:lnTo>
                  <a:lnTo>
                    <a:pt x="156529" y="755115"/>
                  </a:lnTo>
                  <a:lnTo>
                    <a:pt x="155478" y="756291"/>
                  </a:lnTo>
                  <a:lnTo>
                    <a:pt x="158159" y="757334"/>
                  </a:lnTo>
                  <a:lnTo>
                    <a:pt x="161546" y="760258"/>
                  </a:lnTo>
                  <a:lnTo>
                    <a:pt x="161546" y="763168"/>
                  </a:lnTo>
                  <a:lnTo>
                    <a:pt x="160260" y="762933"/>
                  </a:lnTo>
                  <a:lnTo>
                    <a:pt x="156648" y="759670"/>
                  </a:lnTo>
                  <a:lnTo>
                    <a:pt x="154313" y="759082"/>
                  </a:lnTo>
                  <a:lnTo>
                    <a:pt x="151866" y="760375"/>
                  </a:lnTo>
                  <a:lnTo>
                    <a:pt x="149531" y="758730"/>
                  </a:lnTo>
                  <a:lnTo>
                    <a:pt x="148481" y="755820"/>
                  </a:lnTo>
                  <a:lnTo>
                    <a:pt x="145102" y="756173"/>
                  </a:lnTo>
                  <a:lnTo>
                    <a:pt x="144750" y="757687"/>
                  </a:lnTo>
                  <a:lnTo>
                    <a:pt x="147201" y="759082"/>
                  </a:lnTo>
                  <a:lnTo>
                    <a:pt x="146851" y="761536"/>
                  </a:lnTo>
                  <a:lnTo>
                    <a:pt x="145448" y="761654"/>
                  </a:lnTo>
                  <a:lnTo>
                    <a:pt x="141720" y="759905"/>
                  </a:lnTo>
                  <a:lnTo>
                    <a:pt x="139618" y="760831"/>
                  </a:lnTo>
                  <a:lnTo>
                    <a:pt x="138801" y="759200"/>
                  </a:lnTo>
                  <a:lnTo>
                    <a:pt x="136588" y="758392"/>
                  </a:lnTo>
                  <a:lnTo>
                    <a:pt x="137636" y="755938"/>
                  </a:lnTo>
                  <a:lnTo>
                    <a:pt x="135304" y="757921"/>
                  </a:lnTo>
                  <a:lnTo>
                    <a:pt x="132738" y="756055"/>
                  </a:lnTo>
                  <a:lnTo>
                    <a:pt x="132853" y="754659"/>
                  </a:lnTo>
                  <a:lnTo>
                    <a:pt x="135419" y="753366"/>
                  </a:lnTo>
                  <a:lnTo>
                    <a:pt x="140086" y="751617"/>
                  </a:lnTo>
                  <a:lnTo>
                    <a:pt x="137516" y="750339"/>
                  </a:lnTo>
                  <a:lnTo>
                    <a:pt x="135536" y="751279"/>
                  </a:lnTo>
                  <a:lnTo>
                    <a:pt x="133786" y="749634"/>
                  </a:lnTo>
                  <a:close/>
                </a:path>
              </a:pathLst>
            </a:custGeom>
            <a:solidFill>
              <a:srgbClr val="0070C0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C106AC0E-5CB8-361F-E4DF-4DDB9ABEC3E1}"/>
                </a:ext>
              </a:extLst>
            </p:cNvPr>
            <p:cNvSpPr/>
            <p:nvPr/>
          </p:nvSpPr>
          <p:spPr>
            <a:xfrm>
              <a:off x="6891298" y="1172545"/>
              <a:ext cx="1623333" cy="1244624"/>
            </a:xfrm>
            <a:custGeom>
              <a:avLst/>
              <a:gdLst>
                <a:gd name="connsiteX0" fmla="*/ 644770 w 891448"/>
                <a:gd name="connsiteY0" fmla="*/ 145257 h 826530"/>
                <a:gd name="connsiteX1" fmla="*/ 646101 w 891448"/>
                <a:gd name="connsiteY1" fmla="*/ 144081 h 826530"/>
                <a:gd name="connsiteX2" fmla="*/ 647282 w 891448"/>
                <a:gd name="connsiteY2" fmla="*/ 141862 h 826530"/>
                <a:gd name="connsiteX3" fmla="*/ 650534 w 891448"/>
                <a:gd name="connsiteY3" fmla="*/ 138468 h 826530"/>
                <a:gd name="connsiteX4" fmla="*/ 652011 w 891448"/>
                <a:gd name="connsiteY4" fmla="*/ 133369 h 826530"/>
                <a:gd name="connsiteX5" fmla="*/ 653194 w 891448"/>
                <a:gd name="connsiteY5" fmla="*/ 132634 h 826530"/>
                <a:gd name="connsiteX6" fmla="*/ 653564 w 891448"/>
                <a:gd name="connsiteY6" fmla="*/ 134324 h 826530"/>
                <a:gd name="connsiteX7" fmla="*/ 652605 w 891448"/>
                <a:gd name="connsiteY7" fmla="*/ 136763 h 826530"/>
                <a:gd name="connsiteX8" fmla="*/ 652605 w 891448"/>
                <a:gd name="connsiteY8" fmla="*/ 138012 h 826530"/>
                <a:gd name="connsiteX9" fmla="*/ 654305 w 891448"/>
                <a:gd name="connsiteY9" fmla="*/ 138394 h 826530"/>
                <a:gd name="connsiteX10" fmla="*/ 656449 w 891448"/>
                <a:gd name="connsiteY10" fmla="*/ 136322 h 826530"/>
                <a:gd name="connsiteX11" fmla="*/ 658223 w 891448"/>
                <a:gd name="connsiteY11" fmla="*/ 135073 h 826530"/>
                <a:gd name="connsiteX12" fmla="*/ 657999 w 891448"/>
                <a:gd name="connsiteY12" fmla="*/ 133001 h 826530"/>
                <a:gd name="connsiteX13" fmla="*/ 656004 w 891448"/>
                <a:gd name="connsiteY13" fmla="*/ 132546 h 826530"/>
                <a:gd name="connsiteX14" fmla="*/ 656004 w 891448"/>
                <a:gd name="connsiteY14" fmla="*/ 131958 h 826530"/>
                <a:gd name="connsiteX15" fmla="*/ 658223 w 891448"/>
                <a:gd name="connsiteY15" fmla="*/ 131076 h 826530"/>
                <a:gd name="connsiteX16" fmla="*/ 658223 w 891448"/>
                <a:gd name="connsiteY16" fmla="*/ 128270 h 826530"/>
                <a:gd name="connsiteX17" fmla="*/ 657557 w 891448"/>
                <a:gd name="connsiteY17" fmla="*/ 127153 h 826530"/>
                <a:gd name="connsiteX18" fmla="*/ 657557 w 891448"/>
                <a:gd name="connsiteY18" fmla="*/ 125243 h 826530"/>
                <a:gd name="connsiteX19" fmla="*/ 660143 w 891448"/>
                <a:gd name="connsiteY19" fmla="*/ 123171 h 826530"/>
                <a:gd name="connsiteX20" fmla="*/ 661031 w 891448"/>
                <a:gd name="connsiteY20" fmla="*/ 119762 h 826530"/>
                <a:gd name="connsiteX21" fmla="*/ 663026 w 891448"/>
                <a:gd name="connsiteY21" fmla="*/ 119100 h 826530"/>
                <a:gd name="connsiteX22" fmla="*/ 663989 w 891448"/>
                <a:gd name="connsiteY22" fmla="*/ 117469 h 826530"/>
                <a:gd name="connsiteX23" fmla="*/ 663839 w 891448"/>
                <a:gd name="connsiteY23" fmla="*/ 119321 h 826530"/>
                <a:gd name="connsiteX24" fmla="*/ 664208 w 891448"/>
                <a:gd name="connsiteY24" fmla="*/ 120364 h 826530"/>
                <a:gd name="connsiteX25" fmla="*/ 662806 w 891448"/>
                <a:gd name="connsiteY25" fmla="*/ 120878 h 826530"/>
                <a:gd name="connsiteX26" fmla="*/ 661401 w 891448"/>
                <a:gd name="connsiteY26" fmla="*/ 124199 h 826530"/>
                <a:gd name="connsiteX27" fmla="*/ 659627 w 891448"/>
                <a:gd name="connsiteY27" fmla="*/ 126492 h 826530"/>
                <a:gd name="connsiteX28" fmla="*/ 659259 w 891448"/>
                <a:gd name="connsiteY28" fmla="*/ 129445 h 826530"/>
                <a:gd name="connsiteX29" fmla="*/ 660146 w 891448"/>
                <a:gd name="connsiteY29" fmla="*/ 131223 h 826530"/>
                <a:gd name="connsiteX30" fmla="*/ 660812 w 891448"/>
                <a:gd name="connsiteY30" fmla="*/ 133589 h 826530"/>
                <a:gd name="connsiteX31" fmla="*/ 661920 w 891448"/>
                <a:gd name="connsiteY31" fmla="*/ 132399 h 826530"/>
                <a:gd name="connsiteX32" fmla="*/ 663473 w 891448"/>
                <a:gd name="connsiteY32" fmla="*/ 129078 h 826530"/>
                <a:gd name="connsiteX33" fmla="*/ 667388 w 891448"/>
                <a:gd name="connsiteY33" fmla="*/ 125830 h 826530"/>
                <a:gd name="connsiteX34" fmla="*/ 668647 w 891448"/>
                <a:gd name="connsiteY34" fmla="*/ 123523 h 826530"/>
                <a:gd name="connsiteX35" fmla="*/ 668720 w 891448"/>
                <a:gd name="connsiteY35" fmla="*/ 120937 h 826530"/>
                <a:gd name="connsiteX36" fmla="*/ 669977 w 891448"/>
                <a:gd name="connsiteY36" fmla="*/ 118880 h 826530"/>
                <a:gd name="connsiteX37" fmla="*/ 671307 w 891448"/>
                <a:gd name="connsiteY37" fmla="*/ 118365 h 826530"/>
                <a:gd name="connsiteX38" fmla="*/ 671530 w 891448"/>
                <a:gd name="connsiteY38" fmla="*/ 119615 h 826530"/>
                <a:gd name="connsiteX39" fmla="*/ 670938 w 891448"/>
                <a:gd name="connsiteY39" fmla="*/ 120276 h 826530"/>
                <a:gd name="connsiteX40" fmla="*/ 670938 w 891448"/>
                <a:gd name="connsiteY40" fmla="*/ 122730 h 826530"/>
                <a:gd name="connsiteX41" fmla="*/ 672563 w 891448"/>
                <a:gd name="connsiteY41" fmla="*/ 122054 h 826530"/>
                <a:gd name="connsiteX42" fmla="*/ 674709 w 891448"/>
                <a:gd name="connsiteY42" fmla="*/ 119174 h 826530"/>
                <a:gd name="connsiteX43" fmla="*/ 676628 w 891448"/>
                <a:gd name="connsiteY43" fmla="*/ 119100 h 826530"/>
                <a:gd name="connsiteX44" fmla="*/ 679509 w 891448"/>
                <a:gd name="connsiteY44" fmla="*/ 119468 h 826530"/>
                <a:gd name="connsiteX45" fmla="*/ 682836 w 891448"/>
                <a:gd name="connsiteY45" fmla="*/ 118365 h 826530"/>
                <a:gd name="connsiteX46" fmla="*/ 684626 w 891448"/>
                <a:gd name="connsiteY46" fmla="*/ 118219 h 826530"/>
                <a:gd name="connsiteX47" fmla="*/ 686069 w 891448"/>
                <a:gd name="connsiteY47" fmla="*/ 116764 h 826530"/>
                <a:gd name="connsiteX48" fmla="*/ 687995 w 891448"/>
                <a:gd name="connsiteY48" fmla="*/ 116058 h 826530"/>
                <a:gd name="connsiteX49" fmla="*/ 688848 w 891448"/>
                <a:gd name="connsiteY49" fmla="*/ 114207 h 826530"/>
                <a:gd name="connsiteX50" fmla="*/ 688848 w 891448"/>
                <a:gd name="connsiteY50" fmla="*/ 112914 h 826530"/>
                <a:gd name="connsiteX51" fmla="*/ 689181 w 891448"/>
                <a:gd name="connsiteY51" fmla="*/ 111430 h 826530"/>
                <a:gd name="connsiteX52" fmla="*/ 687850 w 891448"/>
                <a:gd name="connsiteY52" fmla="*/ 110019 h 826530"/>
                <a:gd name="connsiteX53" fmla="*/ 688698 w 891448"/>
                <a:gd name="connsiteY53" fmla="*/ 107462 h 826530"/>
                <a:gd name="connsiteX54" fmla="*/ 688589 w 891448"/>
                <a:gd name="connsiteY54" fmla="*/ 102642 h 826530"/>
                <a:gd name="connsiteX55" fmla="*/ 687809 w 891448"/>
                <a:gd name="connsiteY55" fmla="*/ 102716 h 826530"/>
                <a:gd name="connsiteX56" fmla="*/ 686549 w 891448"/>
                <a:gd name="connsiteY56" fmla="*/ 105640 h 826530"/>
                <a:gd name="connsiteX57" fmla="*/ 684069 w 891448"/>
                <a:gd name="connsiteY57" fmla="*/ 108388 h 826530"/>
                <a:gd name="connsiteX58" fmla="*/ 682961 w 891448"/>
                <a:gd name="connsiteY58" fmla="*/ 108388 h 826530"/>
                <a:gd name="connsiteX59" fmla="*/ 682961 w 891448"/>
                <a:gd name="connsiteY59" fmla="*/ 107051 h 826530"/>
                <a:gd name="connsiteX60" fmla="*/ 684516 w 891448"/>
                <a:gd name="connsiteY60" fmla="*/ 105082 h 826530"/>
                <a:gd name="connsiteX61" fmla="*/ 686586 w 891448"/>
                <a:gd name="connsiteY61" fmla="*/ 103833 h 826530"/>
                <a:gd name="connsiteX62" fmla="*/ 686810 w 891448"/>
                <a:gd name="connsiteY62" fmla="*/ 102260 h 826530"/>
                <a:gd name="connsiteX63" fmla="*/ 684516 w 891448"/>
                <a:gd name="connsiteY63" fmla="*/ 100188 h 826530"/>
                <a:gd name="connsiteX64" fmla="*/ 684107 w 891448"/>
                <a:gd name="connsiteY64" fmla="*/ 98675 h 826530"/>
                <a:gd name="connsiteX65" fmla="*/ 683108 w 891448"/>
                <a:gd name="connsiteY65" fmla="*/ 98528 h 826530"/>
                <a:gd name="connsiteX66" fmla="*/ 682032 w 891448"/>
                <a:gd name="connsiteY66" fmla="*/ 99218 h 826530"/>
                <a:gd name="connsiteX67" fmla="*/ 681627 w 891448"/>
                <a:gd name="connsiteY67" fmla="*/ 100526 h 826530"/>
                <a:gd name="connsiteX68" fmla="*/ 680366 w 891448"/>
                <a:gd name="connsiteY68" fmla="*/ 99600 h 826530"/>
                <a:gd name="connsiteX69" fmla="*/ 678551 w 891448"/>
                <a:gd name="connsiteY69" fmla="*/ 99703 h 826530"/>
                <a:gd name="connsiteX70" fmla="*/ 676851 w 891448"/>
                <a:gd name="connsiteY70" fmla="*/ 100849 h 826530"/>
                <a:gd name="connsiteX71" fmla="*/ 675330 w 891448"/>
                <a:gd name="connsiteY71" fmla="*/ 100555 h 826530"/>
                <a:gd name="connsiteX72" fmla="*/ 675962 w 891448"/>
                <a:gd name="connsiteY72" fmla="*/ 99600 h 826530"/>
                <a:gd name="connsiteX73" fmla="*/ 680777 w 891448"/>
                <a:gd name="connsiteY73" fmla="*/ 97411 h 826530"/>
                <a:gd name="connsiteX74" fmla="*/ 682886 w 891448"/>
                <a:gd name="connsiteY74" fmla="*/ 97044 h 826530"/>
                <a:gd name="connsiteX75" fmla="*/ 686217 w 891448"/>
                <a:gd name="connsiteY75" fmla="*/ 93370 h 826530"/>
                <a:gd name="connsiteX76" fmla="*/ 687293 w 891448"/>
                <a:gd name="connsiteY76" fmla="*/ 92547 h 826530"/>
                <a:gd name="connsiteX77" fmla="*/ 689550 w 891448"/>
                <a:gd name="connsiteY77" fmla="*/ 88506 h 826530"/>
                <a:gd name="connsiteX78" fmla="*/ 690549 w 891448"/>
                <a:gd name="connsiteY78" fmla="*/ 85170 h 826530"/>
                <a:gd name="connsiteX79" fmla="*/ 689844 w 891448"/>
                <a:gd name="connsiteY79" fmla="*/ 84612 h 826530"/>
                <a:gd name="connsiteX80" fmla="*/ 688216 w 891448"/>
                <a:gd name="connsiteY80" fmla="*/ 85053 h 826530"/>
                <a:gd name="connsiteX81" fmla="*/ 687142 w 891448"/>
                <a:gd name="connsiteY81" fmla="*/ 85802 h 826530"/>
                <a:gd name="connsiteX82" fmla="*/ 686364 w 891448"/>
                <a:gd name="connsiteY82" fmla="*/ 84759 h 826530"/>
                <a:gd name="connsiteX83" fmla="*/ 687105 w 891448"/>
                <a:gd name="connsiteY83" fmla="*/ 83583 h 826530"/>
                <a:gd name="connsiteX84" fmla="*/ 688328 w 891448"/>
                <a:gd name="connsiteY84" fmla="*/ 82937 h 826530"/>
                <a:gd name="connsiteX85" fmla="*/ 689771 w 891448"/>
                <a:gd name="connsiteY85" fmla="*/ 83098 h 826530"/>
                <a:gd name="connsiteX86" fmla="*/ 690660 w 891448"/>
                <a:gd name="connsiteY86" fmla="*/ 81717 h 826530"/>
                <a:gd name="connsiteX87" fmla="*/ 690588 w 891448"/>
                <a:gd name="connsiteY87" fmla="*/ 79601 h 826530"/>
                <a:gd name="connsiteX88" fmla="*/ 692510 w 891448"/>
                <a:gd name="connsiteY88" fmla="*/ 77573 h 826530"/>
                <a:gd name="connsiteX89" fmla="*/ 692473 w 891448"/>
                <a:gd name="connsiteY89" fmla="*/ 75193 h 826530"/>
                <a:gd name="connsiteX90" fmla="*/ 691919 w 891448"/>
                <a:gd name="connsiteY90" fmla="*/ 74487 h 826530"/>
                <a:gd name="connsiteX91" fmla="*/ 691995 w 891448"/>
                <a:gd name="connsiteY91" fmla="*/ 72856 h 826530"/>
                <a:gd name="connsiteX92" fmla="*/ 690142 w 891448"/>
                <a:gd name="connsiteY92" fmla="*/ 72298 h 826530"/>
                <a:gd name="connsiteX93" fmla="*/ 688366 w 891448"/>
                <a:gd name="connsiteY93" fmla="*/ 73121 h 826530"/>
                <a:gd name="connsiteX94" fmla="*/ 686142 w 891448"/>
                <a:gd name="connsiteY94" fmla="*/ 77529 h 826530"/>
                <a:gd name="connsiteX95" fmla="*/ 685699 w 891448"/>
                <a:gd name="connsiteY95" fmla="*/ 79763 h 826530"/>
                <a:gd name="connsiteX96" fmla="*/ 686811 w 891448"/>
                <a:gd name="connsiteY96" fmla="*/ 81085 h 826530"/>
                <a:gd name="connsiteX97" fmla="*/ 685405 w 891448"/>
                <a:gd name="connsiteY97" fmla="*/ 82878 h 826530"/>
                <a:gd name="connsiteX98" fmla="*/ 684407 w 891448"/>
                <a:gd name="connsiteY98" fmla="*/ 83642 h 826530"/>
                <a:gd name="connsiteX99" fmla="*/ 683812 w 891448"/>
                <a:gd name="connsiteY99" fmla="*/ 83245 h 826530"/>
                <a:gd name="connsiteX100" fmla="*/ 683887 w 891448"/>
                <a:gd name="connsiteY100" fmla="*/ 82099 h 826530"/>
                <a:gd name="connsiteX101" fmla="*/ 683187 w 891448"/>
                <a:gd name="connsiteY101" fmla="*/ 81203 h 826530"/>
                <a:gd name="connsiteX102" fmla="*/ 683146 w 891448"/>
                <a:gd name="connsiteY102" fmla="*/ 79381 h 826530"/>
                <a:gd name="connsiteX103" fmla="*/ 685073 w 891448"/>
                <a:gd name="connsiteY103" fmla="*/ 75869 h 826530"/>
                <a:gd name="connsiteX104" fmla="*/ 684444 w 891448"/>
                <a:gd name="connsiteY104" fmla="*/ 74002 h 826530"/>
                <a:gd name="connsiteX105" fmla="*/ 684777 w 891448"/>
                <a:gd name="connsiteY105" fmla="*/ 72900 h 826530"/>
                <a:gd name="connsiteX106" fmla="*/ 685628 w 891448"/>
                <a:gd name="connsiteY106" fmla="*/ 73591 h 826530"/>
                <a:gd name="connsiteX107" fmla="*/ 686964 w 891448"/>
                <a:gd name="connsiteY107" fmla="*/ 72812 h 826530"/>
                <a:gd name="connsiteX108" fmla="*/ 686260 w 891448"/>
                <a:gd name="connsiteY108" fmla="*/ 70255 h 826530"/>
                <a:gd name="connsiteX109" fmla="*/ 685036 w 891448"/>
                <a:gd name="connsiteY109" fmla="*/ 68154 h 826530"/>
                <a:gd name="connsiteX110" fmla="*/ 683224 w 891448"/>
                <a:gd name="connsiteY110" fmla="*/ 68154 h 826530"/>
                <a:gd name="connsiteX111" fmla="*/ 681001 w 891448"/>
                <a:gd name="connsiteY111" fmla="*/ 68859 h 826530"/>
                <a:gd name="connsiteX112" fmla="*/ 680002 w 891448"/>
                <a:gd name="connsiteY112" fmla="*/ 70637 h 826530"/>
                <a:gd name="connsiteX113" fmla="*/ 679593 w 891448"/>
                <a:gd name="connsiteY113" fmla="*/ 69491 h 826530"/>
                <a:gd name="connsiteX114" fmla="*/ 678929 w 891448"/>
                <a:gd name="connsiteY114" fmla="*/ 68933 h 826530"/>
                <a:gd name="connsiteX115" fmla="*/ 679223 w 891448"/>
                <a:gd name="connsiteY115" fmla="*/ 65920 h 826530"/>
                <a:gd name="connsiteX116" fmla="*/ 678112 w 891448"/>
                <a:gd name="connsiteY116" fmla="*/ 63187 h 826530"/>
                <a:gd name="connsiteX117" fmla="*/ 678554 w 891448"/>
                <a:gd name="connsiteY117" fmla="*/ 58837 h 826530"/>
                <a:gd name="connsiteX118" fmla="*/ 678409 w 891448"/>
                <a:gd name="connsiteY118" fmla="*/ 55649 h 826530"/>
                <a:gd name="connsiteX119" fmla="*/ 679520 w 891448"/>
                <a:gd name="connsiteY119" fmla="*/ 53239 h 826530"/>
                <a:gd name="connsiteX120" fmla="*/ 679816 w 891448"/>
                <a:gd name="connsiteY120" fmla="*/ 49947 h 826530"/>
                <a:gd name="connsiteX121" fmla="*/ 679586 w 891448"/>
                <a:gd name="connsiteY121" fmla="*/ 47478 h 826530"/>
                <a:gd name="connsiteX122" fmla="*/ 681214 w 891448"/>
                <a:gd name="connsiteY122" fmla="*/ 44231 h 826530"/>
                <a:gd name="connsiteX123" fmla="*/ 681359 w 891448"/>
                <a:gd name="connsiteY123" fmla="*/ 41498 h 826530"/>
                <a:gd name="connsiteX124" fmla="*/ 679586 w 891448"/>
                <a:gd name="connsiteY124" fmla="*/ 39279 h 826530"/>
                <a:gd name="connsiteX125" fmla="*/ 679070 w 891448"/>
                <a:gd name="connsiteY125" fmla="*/ 37133 h 826530"/>
                <a:gd name="connsiteX126" fmla="*/ 676040 w 891448"/>
                <a:gd name="connsiteY126" fmla="*/ 34988 h 826530"/>
                <a:gd name="connsiteX127" fmla="*/ 675446 w 891448"/>
                <a:gd name="connsiteY127" fmla="*/ 33225 h 826530"/>
                <a:gd name="connsiteX128" fmla="*/ 672565 w 891448"/>
                <a:gd name="connsiteY128" fmla="*/ 31887 h 826530"/>
                <a:gd name="connsiteX129" fmla="*/ 671678 w 891448"/>
                <a:gd name="connsiteY129" fmla="*/ 32622 h 826530"/>
                <a:gd name="connsiteX130" fmla="*/ 671678 w 891448"/>
                <a:gd name="connsiteY130" fmla="*/ 33812 h 826530"/>
                <a:gd name="connsiteX131" fmla="*/ 670939 w 891448"/>
                <a:gd name="connsiteY131" fmla="*/ 34180 h 826530"/>
                <a:gd name="connsiteX132" fmla="*/ 668206 w 891448"/>
                <a:gd name="connsiteY132" fmla="*/ 31740 h 826530"/>
                <a:gd name="connsiteX133" fmla="*/ 665987 w 891448"/>
                <a:gd name="connsiteY133" fmla="*/ 32181 h 826530"/>
                <a:gd name="connsiteX134" fmla="*/ 665915 w 891448"/>
                <a:gd name="connsiteY134" fmla="*/ 34327 h 826530"/>
                <a:gd name="connsiteX135" fmla="*/ 664510 w 891448"/>
                <a:gd name="connsiteY135" fmla="*/ 37060 h 826530"/>
                <a:gd name="connsiteX136" fmla="*/ 665767 w 891448"/>
                <a:gd name="connsiteY136" fmla="*/ 38397 h 826530"/>
                <a:gd name="connsiteX137" fmla="*/ 667986 w 891448"/>
                <a:gd name="connsiteY137" fmla="*/ 38324 h 826530"/>
                <a:gd name="connsiteX138" fmla="*/ 669759 w 891448"/>
                <a:gd name="connsiteY138" fmla="*/ 37721 h 826530"/>
                <a:gd name="connsiteX139" fmla="*/ 672197 w 891448"/>
                <a:gd name="connsiteY139" fmla="*/ 38911 h 826530"/>
                <a:gd name="connsiteX140" fmla="*/ 672938 w 891448"/>
                <a:gd name="connsiteY140" fmla="*/ 40543 h 826530"/>
                <a:gd name="connsiteX141" fmla="*/ 674636 w 891448"/>
                <a:gd name="connsiteY141" fmla="*/ 40837 h 826530"/>
                <a:gd name="connsiteX142" fmla="*/ 674562 w 891448"/>
                <a:gd name="connsiteY142" fmla="*/ 42159 h 826530"/>
                <a:gd name="connsiteX143" fmla="*/ 671458 w 891448"/>
                <a:gd name="connsiteY143" fmla="*/ 45201 h 826530"/>
                <a:gd name="connsiteX144" fmla="*/ 669908 w 891448"/>
                <a:gd name="connsiteY144" fmla="*/ 45201 h 826530"/>
                <a:gd name="connsiteX145" fmla="*/ 667914 w 891448"/>
                <a:gd name="connsiteY145" fmla="*/ 43570 h 826530"/>
                <a:gd name="connsiteX146" fmla="*/ 666065 w 891448"/>
                <a:gd name="connsiteY146" fmla="*/ 43790 h 826530"/>
                <a:gd name="connsiteX147" fmla="*/ 663998 w 891448"/>
                <a:gd name="connsiteY147" fmla="*/ 43349 h 826530"/>
                <a:gd name="connsiteX148" fmla="*/ 665034 w 891448"/>
                <a:gd name="connsiteY148" fmla="*/ 45113 h 826530"/>
                <a:gd name="connsiteX149" fmla="*/ 666435 w 891448"/>
                <a:gd name="connsiteY149" fmla="*/ 45348 h 826530"/>
                <a:gd name="connsiteX150" fmla="*/ 664809 w 891448"/>
                <a:gd name="connsiteY150" fmla="*/ 46891 h 826530"/>
                <a:gd name="connsiteX151" fmla="*/ 663183 w 891448"/>
                <a:gd name="connsiteY151" fmla="*/ 47478 h 826530"/>
                <a:gd name="connsiteX152" fmla="*/ 660374 w 891448"/>
                <a:gd name="connsiteY152" fmla="*/ 44525 h 826530"/>
                <a:gd name="connsiteX153" fmla="*/ 657344 w 891448"/>
                <a:gd name="connsiteY153" fmla="*/ 46082 h 826530"/>
                <a:gd name="connsiteX154" fmla="*/ 656384 w 891448"/>
                <a:gd name="connsiteY154" fmla="*/ 48816 h 826530"/>
                <a:gd name="connsiteX155" fmla="*/ 654982 w 891448"/>
                <a:gd name="connsiteY155" fmla="*/ 50065 h 826530"/>
                <a:gd name="connsiteX156" fmla="*/ 655201 w 891448"/>
                <a:gd name="connsiteY156" fmla="*/ 51328 h 826530"/>
                <a:gd name="connsiteX157" fmla="*/ 656903 w 891448"/>
                <a:gd name="connsiteY157" fmla="*/ 51916 h 826530"/>
                <a:gd name="connsiteX158" fmla="*/ 657419 w 891448"/>
                <a:gd name="connsiteY158" fmla="*/ 54282 h 826530"/>
                <a:gd name="connsiteX159" fmla="*/ 659713 w 891448"/>
                <a:gd name="connsiteY159" fmla="*/ 55619 h 826530"/>
                <a:gd name="connsiteX160" fmla="*/ 659713 w 891448"/>
                <a:gd name="connsiteY160" fmla="*/ 56648 h 826530"/>
                <a:gd name="connsiteX161" fmla="*/ 658159 w 891448"/>
                <a:gd name="connsiteY161" fmla="*/ 56501 h 826530"/>
                <a:gd name="connsiteX162" fmla="*/ 657791 w 891448"/>
                <a:gd name="connsiteY162" fmla="*/ 58132 h 826530"/>
                <a:gd name="connsiteX163" fmla="*/ 658899 w 891448"/>
                <a:gd name="connsiteY163" fmla="*/ 59234 h 826530"/>
                <a:gd name="connsiteX164" fmla="*/ 658824 w 891448"/>
                <a:gd name="connsiteY164" fmla="*/ 60645 h 826530"/>
                <a:gd name="connsiteX165" fmla="*/ 657494 w 891448"/>
                <a:gd name="connsiteY165" fmla="*/ 60571 h 826530"/>
                <a:gd name="connsiteX166" fmla="*/ 656017 w 891448"/>
                <a:gd name="connsiteY166" fmla="*/ 59381 h 826530"/>
                <a:gd name="connsiteX167" fmla="*/ 654021 w 891448"/>
                <a:gd name="connsiteY167" fmla="*/ 59087 h 826530"/>
                <a:gd name="connsiteX168" fmla="*/ 651877 w 891448"/>
                <a:gd name="connsiteY168" fmla="*/ 57544 h 826530"/>
                <a:gd name="connsiteX169" fmla="*/ 650471 w 891448"/>
                <a:gd name="connsiteY169" fmla="*/ 57236 h 826530"/>
                <a:gd name="connsiteX170" fmla="*/ 648553 w 891448"/>
                <a:gd name="connsiteY170" fmla="*/ 58279 h 826530"/>
                <a:gd name="connsiteX171" fmla="*/ 648330 w 891448"/>
                <a:gd name="connsiteY171" fmla="*/ 60131 h 826530"/>
                <a:gd name="connsiteX172" fmla="*/ 649438 w 891448"/>
                <a:gd name="connsiteY172" fmla="*/ 61967 h 826530"/>
                <a:gd name="connsiteX173" fmla="*/ 648553 w 891448"/>
                <a:gd name="connsiteY173" fmla="*/ 63672 h 826530"/>
                <a:gd name="connsiteX174" fmla="*/ 647664 w 891448"/>
                <a:gd name="connsiteY174" fmla="*/ 63011 h 826530"/>
                <a:gd name="connsiteX175" fmla="*/ 647664 w 891448"/>
                <a:gd name="connsiteY175" fmla="*/ 61673 h 826530"/>
                <a:gd name="connsiteX176" fmla="*/ 646188 w 891448"/>
                <a:gd name="connsiteY176" fmla="*/ 60645 h 826530"/>
                <a:gd name="connsiteX177" fmla="*/ 643908 w 891448"/>
                <a:gd name="connsiteY177" fmla="*/ 59837 h 826530"/>
                <a:gd name="connsiteX178" fmla="*/ 643131 w 891448"/>
                <a:gd name="connsiteY178" fmla="*/ 60101 h 826530"/>
                <a:gd name="connsiteX179" fmla="*/ 641762 w 891448"/>
                <a:gd name="connsiteY179" fmla="*/ 58470 h 826530"/>
                <a:gd name="connsiteX180" fmla="*/ 640466 w 891448"/>
                <a:gd name="connsiteY180" fmla="*/ 58176 h 826530"/>
                <a:gd name="connsiteX181" fmla="*/ 639873 w 891448"/>
                <a:gd name="connsiteY181" fmla="*/ 59249 h 826530"/>
                <a:gd name="connsiteX182" fmla="*/ 640984 w 891448"/>
                <a:gd name="connsiteY182" fmla="*/ 61835 h 826530"/>
                <a:gd name="connsiteX183" fmla="*/ 640576 w 891448"/>
                <a:gd name="connsiteY183" fmla="*/ 64025 h 826530"/>
                <a:gd name="connsiteX184" fmla="*/ 641465 w 891448"/>
                <a:gd name="connsiteY184" fmla="*/ 66670 h 826530"/>
                <a:gd name="connsiteX185" fmla="*/ 643059 w 891448"/>
                <a:gd name="connsiteY185" fmla="*/ 67845 h 826530"/>
                <a:gd name="connsiteX186" fmla="*/ 645538 w 891448"/>
                <a:gd name="connsiteY186" fmla="*/ 68257 h 826530"/>
                <a:gd name="connsiteX187" fmla="*/ 646390 w 891448"/>
                <a:gd name="connsiteY187" fmla="*/ 69300 h 826530"/>
                <a:gd name="connsiteX188" fmla="*/ 645762 w 891448"/>
                <a:gd name="connsiteY188" fmla="*/ 69594 h 826530"/>
                <a:gd name="connsiteX189" fmla="*/ 643393 w 891448"/>
                <a:gd name="connsiteY189" fmla="*/ 69520 h 826530"/>
                <a:gd name="connsiteX190" fmla="*/ 645908 w 891448"/>
                <a:gd name="connsiteY190" fmla="*/ 71034 h 826530"/>
                <a:gd name="connsiteX191" fmla="*/ 646724 w 891448"/>
                <a:gd name="connsiteY191" fmla="*/ 72665 h 826530"/>
                <a:gd name="connsiteX192" fmla="*/ 648481 w 891448"/>
                <a:gd name="connsiteY192" fmla="*/ 73870 h 826530"/>
                <a:gd name="connsiteX193" fmla="*/ 651215 w 891448"/>
                <a:gd name="connsiteY193" fmla="*/ 73797 h 826530"/>
                <a:gd name="connsiteX194" fmla="*/ 652323 w 891448"/>
                <a:gd name="connsiteY194" fmla="*/ 72459 h 826530"/>
                <a:gd name="connsiteX195" fmla="*/ 653359 w 891448"/>
                <a:gd name="connsiteY195" fmla="*/ 72533 h 826530"/>
                <a:gd name="connsiteX196" fmla="*/ 653581 w 891448"/>
                <a:gd name="connsiteY196" fmla="*/ 73943 h 826530"/>
                <a:gd name="connsiteX197" fmla="*/ 651882 w 891448"/>
                <a:gd name="connsiteY197" fmla="*/ 75193 h 826530"/>
                <a:gd name="connsiteX198" fmla="*/ 651143 w 891448"/>
                <a:gd name="connsiteY198" fmla="*/ 78308 h 826530"/>
                <a:gd name="connsiteX199" fmla="*/ 649961 w 891448"/>
                <a:gd name="connsiteY199" fmla="*/ 78602 h 826530"/>
                <a:gd name="connsiteX200" fmla="*/ 647299 w 891448"/>
                <a:gd name="connsiteY200" fmla="*/ 76383 h 826530"/>
                <a:gd name="connsiteX201" fmla="*/ 641681 w 891448"/>
                <a:gd name="connsiteY201" fmla="*/ 75193 h 826530"/>
                <a:gd name="connsiteX202" fmla="*/ 639762 w 891448"/>
                <a:gd name="connsiteY202" fmla="*/ 72386 h 826530"/>
                <a:gd name="connsiteX203" fmla="*/ 638285 w 891448"/>
                <a:gd name="connsiteY203" fmla="*/ 71798 h 826530"/>
                <a:gd name="connsiteX204" fmla="*/ 637619 w 891448"/>
                <a:gd name="connsiteY204" fmla="*/ 70696 h 826530"/>
                <a:gd name="connsiteX205" fmla="*/ 636880 w 891448"/>
                <a:gd name="connsiteY205" fmla="*/ 70696 h 826530"/>
                <a:gd name="connsiteX206" fmla="*/ 635993 w 891448"/>
                <a:gd name="connsiteY206" fmla="*/ 72915 h 826530"/>
                <a:gd name="connsiteX207" fmla="*/ 636289 w 891448"/>
                <a:gd name="connsiteY207" fmla="*/ 73870 h 826530"/>
                <a:gd name="connsiteX208" fmla="*/ 635327 w 891448"/>
                <a:gd name="connsiteY208" fmla="*/ 74987 h 826530"/>
                <a:gd name="connsiteX209" fmla="*/ 636289 w 891448"/>
                <a:gd name="connsiteY209" fmla="*/ 78087 h 826530"/>
                <a:gd name="connsiteX210" fmla="*/ 634736 w 891448"/>
                <a:gd name="connsiteY210" fmla="*/ 79043 h 826530"/>
                <a:gd name="connsiteX211" fmla="*/ 633480 w 891448"/>
                <a:gd name="connsiteY211" fmla="*/ 78381 h 826530"/>
                <a:gd name="connsiteX212" fmla="*/ 633480 w 891448"/>
                <a:gd name="connsiteY212" fmla="*/ 81114 h 826530"/>
                <a:gd name="connsiteX213" fmla="*/ 632295 w 891448"/>
                <a:gd name="connsiteY213" fmla="*/ 81776 h 826530"/>
                <a:gd name="connsiteX214" fmla="*/ 632372 w 891448"/>
                <a:gd name="connsiteY214" fmla="*/ 86140 h 826530"/>
                <a:gd name="connsiteX215" fmla="*/ 633700 w 891448"/>
                <a:gd name="connsiteY215" fmla="*/ 87316 h 826530"/>
                <a:gd name="connsiteX216" fmla="*/ 636805 w 891448"/>
                <a:gd name="connsiteY216" fmla="*/ 87536 h 826530"/>
                <a:gd name="connsiteX217" fmla="*/ 638577 w 891448"/>
                <a:gd name="connsiteY217" fmla="*/ 88506 h 826530"/>
                <a:gd name="connsiteX218" fmla="*/ 640426 w 891448"/>
                <a:gd name="connsiteY218" fmla="*/ 87903 h 826530"/>
                <a:gd name="connsiteX219" fmla="*/ 640426 w 891448"/>
                <a:gd name="connsiteY219" fmla="*/ 88800 h 826530"/>
                <a:gd name="connsiteX220" fmla="*/ 639020 w 891448"/>
                <a:gd name="connsiteY220" fmla="*/ 89608 h 826530"/>
                <a:gd name="connsiteX221" fmla="*/ 636879 w 891448"/>
                <a:gd name="connsiteY221" fmla="*/ 88873 h 826530"/>
                <a:gd name="connsiteX222" fmla="*/ 633774 w 891448"/>
                <a:gd name="connsiteY222" fmla="*/ 88947 h 826530"/>
                <a:gd name="connsiteX223" fmla="*/ 632741 w 891448"/>
                <a:gd name="connsiteY223" fmla="*/ 88432 h 826530"/>
                <a:gd name="connsiteX224" fmla="*/ 630818 w 891448"/>
                <a:gd name="connsiteY224" fmla="*/ 88579 h 826530"/>
                <a:gd name="connsiteX225" fmla="*/ 628157 w 891448"/>
                <a:gd name="connsiteY225" fmla="*/ 92121 h 826530"/>
                <a:gd name="connsiteX226" fmla="*/ 627860 w 891448"/>
                <a:gd name="connsiteY226" fmla="*/ 93678 h 826530"/>
                <a:gd name="connsiteX227" fmla="*/ 628971 w 891448"/>
                <a:gd name="connsiteY227" fmla="*/ 95074 h 826530"/>
                <a:gd name="connsiteX228" fmla="*/ 628675 w 891448"/>
                <a:gd name="connsiteY228" fmla="*/ 96191 h 826530"/>
                <a:gd name="connsiteX229" fmla="*/ 627493 w 891448"/>
                <a:gd name="connsiteY229" fmla="*/ 96705 h 826530"/>
                <a:gd name="connsiteX230" fmla="*/ 627345 w 891448"/>
                <a:gd name="connsiteY230" fmla="*/ 98322 h 826530"/>
                <a:gd name="connsiteX231" fmla="*/ 628453 w 891448"/>
                <a:gd name="connsiteY231" fmla="*/ 99365 h 826530"/>
                <a:gd name="connsiteX232" fmla="*/ 629783 w 891448"/>
                <a:gd name="connsiteY232" fmla="*/ 98557 h 826530"/>
                <a:gd name="connsiteX233" fmla="*/ 632295 w 891448"/>
                <a:gd name="connsiteY233" fmla="*/ 98704 h 826530"/>
                <a:gd name="connsiteX234" fmla="*/ 633994 w 891448"/>
                <a:gd name="connsiteY234" fmla="*/ 96926 h 826530"/>
                <a:gd name="connsiteX235" fmla="*/ 634957 w 891448"/>
                <a:gd name="connsiteY235" fmla="*/ 97969 h 826530"/>
                <a:gd name="connsiteX236" fmla="*/ 634660 w 891448"/>
                <a:gd name="connsiteY236" fmla="*/ 99659 h 826530"/>
                <a:gd name="connsiteX237" fmla="*/ 632813 w 891448"/>
                <a:gd name="connsiteY237" fmla="*/ 99733 h 826530"/>
                <a:gd name="connsiteX238" fmla="*/ 631705 w 891448"/>
                <a:gd name="connsiteY238" fmla="*/ 101805 h 826530"/>
                <a:gd name="connsiteX239" fmla="*/ 632519 w 891448"/>
                <a:gd name="connsiteY239" fmla="*/ 102760 h 826530"/>
                <a:gd name="connsiteX240" fmla="*/ 633994 w 891448"/>
                <a:gd name="connsiteY240" fmla="*/ 102760 h 826530"/>
                <a:gd name="connsiteX241" fmla="*/ 635697 w 891448"/>
                <a:gd name="connsiteY241" fmla="*/ 101143 h 826530"/>
                <a:gd name="connsiteX242" fmla="*/ 636879 w 891448"/>
                <a:gd name="connsiteY242" fmla="*/ 101217 h 826530"/>
                <a:gd name="connsiteX243" fmla="*/ 638798 w 891448"/>
                <a:gd name="connsiteY243" fmla="*/ 99806 h 826530"/>
                <a:gd name="connsiteX244" fmla="*/ 638873 w 891448"/>
                <a:gd name="connsiteY244" fmla="*/ 100996 h 826530"/>
                <a:gd name="connsiteX245" fmla="*/ 637838 w 891448"/>
                <a:gd name="connsiteY245" fmla="*/ 102099 h 826530"/>
                <a:gd name="connsiteX246" fmla="*/ 639094 w 891448"/>
                <a:gd name="connsiteY246" fmla="*/ 102686 h 826530"/>
                <a:gd name="connsiteX247" fmla="*/ 641976 w 891448"/>
                <a:gd name="connsiteY247" fmla="*/ 102613 h 826530"/>
                <a:gd name="connsiteX248" fmla="*/ 642717 w 891448"/>
                <a:gd name="connsiteY248" fmla="*/ 103803 h 826530"/>
                <a:gd name="connsiteX249" fmla="*/ 640868 w 891448"/>
                <a:gd name="connsiteY249" fmla="*/ 103950 h 826530"/>
                <a:gd name="connsiteX250" fmla="*/ 640868 w 891448"/>
                <a:gd name="connsiteY250" fmla="*/ 105655 h 826530"/>
                <a:gd name="connsiteX251" fmla="*/ 642421 w 891448"/>
                <a:gd name="connsiteY251" fmla="*/ 105875 h 826530"/>
                <a:gd name="connsiteX252" fmla="*/ 644640 w 891448"/>
                <a:gd name="connsiteY252" fmla="*/ 105346 h 826530"/>
                <a:gd name="connsiteX253" fmla="*/ 647005 w 891448"/>
                <a:gd name="connsiteY253" fmla="*/ 107051 h 826530"/>
                <a:gd name="connsiteX254" fmla="*/ 651882 w 891448"/>
                <a:gd name="connsiteY254" fmla="*/ 108226 h 826530"/>
                <a:gd name="connsiteX255" fmla="*/ 652473 w 891448"/>
                <a:gd name="connsiteY255" fmla="*/ 109123 h 826530"/>
                <a:gd name="connsiteX256" fmla="*/ 648260 w 891448"/>
                <a:gd name="connsiteY256" fmla="*/ 108976 h 826530"/>
                <a:gd name="connsiteX257" fmla="*/ 646192 w 891448"/>
                <a:gd name="connsiteY257" fmla="*/ 109196 h 826530"/>
                <a:gd name="connsiteX258" fmla="*/ 643384 w 891448"/>
                <a:gd name="connsiteY258" fmla="*/ 107344 h 826530"/>
                <a:gd name="connsiteX259" fmla="*/ 640871 w 891448"/>
                <a:gd name="connsiteY259" fmla="*/ 108300 h 826530"/>
                <a:gd name="connsiteX260" fmla="*/ 640726 w 891448"/>
                <a:gd name="connsiteY260" fmla="*/ 109490 h 826530"/>
                <a:gd name="connsiteX261" fmla="*/ 643384 w 891448"/>
                <a:gd name="connsiteY261" fmla="*/ 110739 h 826530"/>
                <a:gd name="connsiteX262" fmla="*/ 647448 w 891448"/>
                <a:gd name="connsiteY262" fmla="*/ 111268 h 826530"/>
                <a:gd name="connsiteX263" fmla="*/ 651512 w 891448"/>
                <a:gd name="connsiteY263" fmla="*/ 111268 h 826530"/>
                <a:gd name="connsiteX264" fmla="*/ 652918 w 891448"/>
                <a:gd name="connsiteY264" fmla="*/ 112223 h 826530"/>
                <a:gd name="connsiteX265" fmla="*/ 648483 w 891448"/>
                <a:gd name="connsiteY265" fmla="*/ 113031 h 826530"/>
                <a:gd name="connsiteX266" fmla="*/ 647152 w 891448"/>
                <a:gd name="connsiteY266" fmla="*/ 112370 h 826530"/>
                <a:gd name="connsiteX267" fmla="*/ 643159 w 891448"/>
                <a:gd name="connsiteY267" fmla="*/ 111856 h 826530"/>
                <a:gd name="connsiteX268" fmla="*/ 640427 w 891448"/>
                <a:gd name="connsiteY268" fmla="*/ 111709 h 826530"/>
                <a:gd name="connsiteX269" fmla="*/ 639244 w 891448"/>
                <a:gd name="connsiteY269" fmla="*/ 110225 h 826530"/>
                <a:gd name="connsiteX270" fmla="*/ 637247 w 891448"/>
                <a:gd name="connsiteY270" fmla="*/ 109563 h 826530"/>
                <a:gd name="connsiteX271" fmla="*/ 634441 w 891448"/>
                <a:gd name="connsiteY271" fmla="*/ 107051 h 826530"/>
                <a:gd name="connsiteX272" fmla="*/ 633259 w 891448"/>
                <a:gd name="connsiteY272" fmla="*/ 107932 h 826530"/>
                <a:gd name="connsiteX273" fmla="*/ 631854 w 891448"/>
                <a:gd name="connsiteY273" fmla="*/ 109416 h 826530"/>
                <a:gd name="connsiteX274" fmla="*/ 628749 w 891448"/>
                <a:gd name="connsiteY274" fmla="*/ 109563 h 826530"/>
                <a:gd name="connsiteX275" fmla="*/ 627348 w 891448"/>
                <a:gd name="connsiteY275" fmla="*/ 110754 h 826530"/>
                <a:gd name="connsiteX276" fmla="*/ 626754 w 891448"/>
                <a:gd name="connsiteY276" fmla="*/ 114369 h 826530"/>
                <a:gd name="connsiteX277" fmla="*/ 629046 w 891448"/>
                <a:gd name="connsiteY277" fmla="*/ 116441 h 826530"/>
                <a:gd name="connsiteX278" fmla="*/ 628973 w 891448"/>
                <a:gd name="connsiteY278" fmla="*/ 118733 h 826530"/>
                <a:gd name="connsiteX279" fmla="*/ 628234 w 891448"/>
                <a:gd name="connsiteY279" fmla="*/ 119688 h 826530"/>
                <a:gd name="connsiteX280" fmla="*/ 627051 w 891448"/>
                <a:gd name="connsiteY280" fmla="*/ 116441 h 826530"/>
                <a:gd name="connsiteX281" fmla="*/ 625794 w 891448"/>
                <a:gd name="connsiteY281" fmla="*/ 116294 h 826530"/>
                <a:gd name="connsiteX282" fmla="*/ 624610 w 891448"/>
                <a:gd name="connsiteY282" fmla="*/ 120790 h 826530"/>
                <a:gd name="connsiteX283" fmla="*/ 624907 w 891448"/>
                <a:gd name="connsiteY283" fmla="*/ 123376 h 826530"/>
                <a:gd name="connsiteX284" fmla="*/ 626384 w 891448"/>
                <a:gd name="connsiteY284" fmla="*/ 123832 h 826530"/>
                <a:gd name="connsiteX285" fmla="*/ 627049 w 891448"/>
                <a:gd name="connsiteY285" fmla="*/ 123009 h 826530"/>
                <a:gd name="connsiteX286" fmla="*/ 628232 w 891448"/>
                <a:gd name="connsiteY286" fmla="*/ 123156 h 826530"/>
                <a:gd name="connsiteX287" fmla="*/ 629634 w 891448"/>
                <a:gd name="connsiteY287" fmla="*/ 125448 h 826530"/>
                <a:gd name="connsiteX288" fmla="*/ 631114 w 891448"/>
                <a:gd name="connsiteY288" fmla="*/ 125889 h 826530"/>
                <a:gd name="connsiteX289" fmla="*/ 629489 w 891448"/>
                <a:gd name="connsiteY289" fmla="*/ 126271 h 826530"/>
                <a:gd name="connsiteX290" fmla="*/ 628381 w 891448"/>
                <a:gd name="connsiteY290" fmla="*/ 127079 h 826530"/>
                <a:gd name="connsiteX291" fmla="*/ 626679 w 891448"/>
                <a:gd name="connsiteY291" fmla="*/ 125155 h 826530"/>
                <a:gd name="connsiteX292" fmla="*/ 624018 w 891448"/>
                <a:gd name="connsiteY292" fmla="*/ 125522 h 826530"/>
                <a:gd name="connsiteX293" fmla="*/ 623721 w 891448"/>
                <a:gd name="connsiteY293" fmla="*/ 129151 h 826530"/>
                <a:gd name="connsiteX294" fmla="*/ 624535 w 891448"/>
                <a:gd name="connsiteY294" fmla="*/ 130400 h 826530"/>
                <a:gd name="connsiteX295" fmla="*/ 625865 w 891448"/>
                <a:gd name="connsiteY295" fmla="*/ 129666 h 826530"/>
                <a:gd name="connsiteX296" fmla="*/ 624979 w 891448"/>
                <a:gd name="connsiteY296" fmla="*/ 131062 h 826530"/>
                <a:gd name="connsiteX297" fmla="*/ 625127 w 891448"/>
                <a:gd name="connsiteY297" fmla="*/ 135646 h 826530"/>
                <a:gd name="connsiteX298" fmla="*/ 626384 w 891448"/>
                <a:gd name="connsiteY298" fmla="*/ 134544 h 826530"/>
                <a:gd name="connsiteX299" fmla="*/ 627937 w 891448"/>
                <a:gd name="connsiteY299" fmla="*/ 135059 h 826530"/>
                <a:gd name="connsiteX300" fmla="*/ 627937 w 891448"/>
                <a:gd name="connsiteY300" fmla="*/ 138086 h 826530"/>
                <a:gd name="connsiteX301" fmla="*/ 630670 w 891448"/>
                <a:gd name="connsiteY301" fmla="*/ 138967 h 826530"/>
                <a:gd name="connsiteX302" fmla="*/ 634808 w 891448"/>
                <a:gd name="connsiteY302" fmla="*/ 141862 h 826530"/>
                <a:gd name="connsiteX303" fmla="*/ 636655 w 891448"/>
                <a:gd name="connsiteY303" fmla="*/ 141113 h 826530"/>
                <a:gd name="connsiteX304" fmla="*/ 637469 w 891448"/>
                <a:gd name="connsiteY304" fmla="*/ 139203 h 826530"/>
                <a:gd name="connsiteX305" fmla="*/ 637024 w 891448"/>
                <a:gd name="connsiteY305" fmla="*/ 137425 h 826530"/>
                <a:gd name="connsiteX306" fmla="*/ 639835 w 891448"/>
                <a:gd name="connsiteY306" fmla="*/ 137645 h 826530"/>
                <a:gd name="connsiteX307" fmla="*/ 640351 w 891448"/>
                <a:gd name="connsiteY307" fmla="*/ 139423 h 826530"/>
                <a:gd name="connsiteX308" fmla="*/ 639835 w 891448"/>
                <a:gd name="connsiteY308" fmla="*/ 141186 h 826530"/>
                <a:gd name="connsiteX309" fmla="*/ 640277 w 891448"/>
                <a:gd name="connsiteY309" fmla="*/ 143332 h 826530"/>
                <a:gd name="connsiteX310" fmla="*/ 641092 w 891448"/>
                <a:gd name="connsiteY310" fmla="*/ 142817 h 826530"/>
                <a:gd name="connsiteX311" fmla="*/ 642864 w 891448"/>
                <a:gd name="connsiteY311" fmla="*/ 137939 h 826530"/>
                <a:gd name="connsiteX312" fmla="*/ 642643 w 891448"/>
                <a:gd name="connsiteY312" fmla="*/ 133721 h 826530"/>
                <a:gd name="connsiteX313" fmla="*/ 643457 w 891448"/>
                <a:gd name="connsiteY313" fmla="*/ 130915 h 826530"/>
                <a:gd name="connsiteX314" fmla="*/ 645748 w 891448"/>
                <a:gd name="connsiteY314" fmla="*/ 128622 h 826530"/>
                <a:gd name="connsiteX315" fmla="*/ 646706 w 891448"/>
                <a:gd name="connsiteY315" fmla="*/ 126404 h 826530"/>
                <a:gd name="connsiteX316" fmla="*/ 646706 w 891448"/>
                <a:gd name="connsiteY316" fmla="*/ 129063 h 826530"/>
                <a:gd name="connsiteX317" fmla="*/ 644343 w 891448"/>
                <a:gd name="connsiteY317" fmla="*/ 132987 h 826530"/>
                <a:gd name="connsiteX318" fmla="*/ 643823 w 891448"/>
                <a:gd name="connsiteY318" fmla="*/ 135793 h 826530"/>
                <a:gd name="connsiteX319" fmla="*/ 644415 w 891448"/>
                <a:gd name="connsiteY319" fmla="*/ 137498 h 826530"/>
                <a:gd name="connsiteX320" fmla="*/ 643604 w 891448"/>
                <a:gd name="connsiteY320" fmla="*/ 141275 h 826530"/>
                <a:gd name="connsiteX321" fmla="*/ 644564 w 891448"/>
                <a:gd name="connsiteY321" fmla="*/ 143258 h 826530"/>
                <a:gd name="connsiteX322" fmla="*/ 644267 w 891448"/>
                <a:gd name="connsiteY322" fmla="*/ 144522 h 826530"/>
                <a:gd name="connsiteX323" fmla="*/ 644770 w 891448"/>
                <a:gd name="connsiteY323" fmla="*/ 145257 h 826530"/>
                <a:gd name="connsiteX324" fmla="*/ 644770 w 891448"/>
                <a:gd name="connsiteY324" fmla="*/ 145257 h 826530"/>
                <a:gd name="connsiteX325" fmla="*/ 649745 w 891448"/>
                <a:gd name="connsiteY325" fmla="*/ 54826 h 826530"/>
                <a:gd name="connsiteX326" fmla="*/ 650393 w 891448"/>
                <a:gd name="connsiteY326" fmla="*/ 54341 h 826530"/>
                <a:gd name="connsiteX327" fmla="*/ 651667 w 891448"/>
                <a:gd name="connsiteY327" fmla="*/ 54341 h 826530"/>
                <a:gd name="connsiteX328" fmla="*/ 652503 w 891448"/>
                <a:gd name="connsiteY328" fmla="*/ 54899 h 826530"/>
                <a:gd name="connsiteX329" fmla="*/ 654132 w 891448"/>
                <a:gd name="connsiteY329" fmla="*/ 54899 h 826530"/>
                <a:gd name="connsiteX330" fmla="*/ 654298 w 891448"/>
                <a:gd name="connsiteY330" fmla="*/ 56633 h 826530"/>
                <a:gd name="connsiteX331" fmla="*/ 653223 w 891448"/>
                <a:gd name="connsiteY331" fmla="*/ 56751 h 826530"/>
                <a:gd name="connsiteX332" fmla="*/ 652334 w 891448"/>
                <a:gd name="connsiteY332" fmla="*/ 56060 h 826530"/>
                <a:gd name="connsiteX333" fmla="*/ 650371 w 891448"/>
                <a:gd name="connsiteY333" fmla="*/ 55708 h 826530"/>
                <a:gd name="connsiteX334" fmla="*/ 649745 w 891448"/>
                <a:gd name="connsiteY334" fmla="*/ 54826 h 826530"/>
                <a:gd name="connsiteX335" fmla="*/ 649745 w 891448"/>
                <a:gd name="connsiteY335" fmla="*/ 54826 h 826530"/>
                <a:gd name="connsiteX336" fmla="*/ 651188 w 891448"/>
                <a:gd name="connsiteY336" fmla="*/ 144360 h 826530"/>
                <a:gd name="connsiteX337" fmla="*/ 651520 w 891448"/>
                <a:gd name="connsiteY337" fmla="*/ 142538 h 826530"/>
                <a:gd name="connsiteX338" fmla="*/ 652855 w 891448"/>
                <a:gd name="connsiteY338" fmla="*/ 141172 h 826530"/>
                <a:gd name="connsiteX339" fmla="*/ 653038 w 891448"/>
                <a:gd name="connsiteY339" fmla="*/ 139834 h 826530"/>
                <a:gd name="connsiteX340" fmla="*/ 654333 w 891448"/>
                <a:gd name="connsiteY340" fmla="*/ 139203 h 826530"/>
                <a:gd name="connsiteX341" fmla="*/ 655110 w 891448"/>
                <a:gd name="connsiteY341" fmla="*/ 139761 h 826530"/>
                <a:gd name="connsiteX342" fmla="*/ 654333 w 891448"/>
                <a:gd name="connsiteY342" fmla="*/ 141098 h 826530"/>
                <a:gd name="connsiteX343" fmla="*/ 654111 w 891448"/>
                <a:gd name="connsiteY343" fmla="*/ 142244 h 826530"/>
                <a:gd name="connsiteX344" fmla="*/ 652036 w 891448"/>
                <a:gd name="connsiteY344" fmla="*/ 144169 h 826530"/>
                <a:gd name="connsiteX345" fmla="*/ 651188 w 891448"/>
                <a:gd name="connsiteY345" fmla="*/ 144360 h 826530"/>
                <a:gd name="connsiteX346" fmla="*/ 651188 w 891448"/>
                <a:gd name="connsiteY346" fmla="*/ 144360 h 826530"/>
                <a:gd name="connsiteX347" fmla="*/ 672476 w 891448"/>
                <a:gd name="connsiteY347" fmla="*/ 124816 h 826530"/>
                <a:gd name="connsiteX348" fmla="*/ 674922 w 891448"/>
                <a:gd name="connsiteY348" fmla="*/ 121584 h 826530"/>
                <a:gd name="connsiteX349" fmla="*/ 676253 w 891448"/>
                <a:gd name="connsiteY349" fmla="*/ 121584 h 826530"/>
                <a:gd name="connsiteX350" fmla="*/ 678250 w 891448"/>
                <a:gd name="connsiteY350" fmla="*/ 120364 h 826530"/>
                <a:gd name="connsiteX351" fmla="*/ 680065 w 891448"/>
                <a:gd name="connsiteY351" fmla="*/ 121172 h 826530"/>
                <a:gd name="connsiteX352" fmla="*/ 682140 w 891448"/>
                <a:gd name="connsiteY352" fmla="*/ 123068 h 826530"/>
                <a:gd name="connsiteX353" fmla="*/ 681437 w 891448"/>
                <a:gd name="connsiteY353" fmla="*/ 124405 h 826530"/>
                <a:gd name="connsiteX354" fmla="*/ 678697 w 891448"/>
                <a:gd name="connsiteY354" fmla="*/ 124332 h 826530"/>
                <a:gd name="connsiteX355" fmla="*/ 677105 w 891448"/>
                <a:gd name="connsiteY355" fmla="*/ 126007 h 826530"/>
                <a:gd name="connsiteX356" fmla="*/ 674365 w 891448"/>
                <a:gd name="connsiteY356" fmla="*/ 126330 h 826530"/>
                <a:gd name="connsiteX357" fmla="*/ 672847 w 891448"/>
                <a:gd name="connsiteY357" fmla="*/ 125860 h 826530"/>
                <a:gd name="connsiteX358" fmla="*/ 672476 w 891448"/>
                <a:gd name="connsiteY358" fmla="*/ 124816 h 826530"/>
                <a:gd name="connsiteX359" fmla="*/ 672476 w 891448"/>
                <a:gd name="connsiteY359" fmla="*/ 124816 h 826530"/>
                <a:gd name="connsiteX360" fmla="*/ 826906 w 891448"/>
                <a:gd name="connsiteY360" fmla="*/ 3997 h 826530"/>
                <a:gd name="connsiteX361" fmla="*/ 827683 w 891448"/>
                <a:gd name="connsiteY361" fmla="*/ 2219 h 826530"/>
                <a:gd name="connsiteX362" fmla="*/ 828906 w 891448"/>
                <a:gd name="connsiteY362" fmla="*/ 2072 h 826530"/>
                <a:gd name="connsiteX363" fmla="*/ 829903 w 891448"/>
                <a:gd name="connsiteY363" fmla="*/ 3850 h 826530"/>
                <a:gd name="connsiteX364" fmla="*/ 828090 w 891448"/>
                <a:gd name="connsiteY364" fmla="*/ 4555 h 826530"/>
                <a:gd name="connsiteX365" fmla="*/ 826906 w 891448"/>
                <a:gd name="connsiteY365" fmla="*/ 3997 h 826530"/>
                <a:gd name="connsiteX366" fmla="*/ 826906 w 891448"/>
                <a:gd name="connsiteY366" fmla="*/ 3997 h 826530"/>
                <a:gd name="connsiteX367" fmla="*/ 752636 w 891448"/>
                <a:gd name="connsiteY367" fmla="*/ 148842 h 826530"/>
                <a:gd name="connsiteX368" fmla="*/ 751858 w 891448"/>
                <a:gd name="connsiteY368" fmla="*/ 149665 h 826530"/>
                <a:gd name="connsiteX369" fmla="*/ 752784 w 891448"/>
                <a:gd name="connsiteY369" fmla="*/ 150841 h 826530"/>
                <a:gd name="connsiteX370" fmla="*/ 754784 w 891448"/>
                <a:gd name="connsiteY370" fmla="*/ 150914 h 826530"/>
                <a:gd name="connsiteX371" fmla="*/ 754859 w 891448"/>
                <a:gd name="connsiteY371" fmla="*/ 149430 h 826530"/>
                <a:gd name="connsiteX372" fmla="*/ 753562 w 891448"/>
                <a:gd name="connsiteY372" fmla="*/ 148695 h 826530"/>
                <a:gd name="connsiteX373" fmla="*/ 752636 w 891448"/>
                <a:gd name="connsiteY373" fmla="*/ 148842 h 826530"/>
                <a:gd name="connsiteX374" fmla="*/ 752636 w 891448"/>
                <a:gd name="connsiteY374" fmla="*/ 148842 h 826530"/>
                <a:gd name="connsiteX375" fmla="*/ 715792 w 891448"/>
                <a:gd name="connsiteY375" fmla="*/ 171501 h 826530"/>
                <a:gd name="connsiteX376" fmla="*/ 716606 w 891448"/>
                <a:gd name="connsiteY376" fmla="*/ 172750 h 826530"/>
                <a:gd name="connsiteX377" fmla="*/ 718453 w 891448"/>
                <a:gd name="connsiteY377" fmla="*/ 172677 h 826530"/>
                <a:gd name="connsiteX378" fmla="*/ 717420 w 891448"/>
                <a:gd name="connsiteY378" fmla="*/ 170987 h 826530"/>
                <a:gd name="connsiteX379" fmla="*/ 715792 w 891448"/>
                <a:gd name="connsiteY379" fmla="*/ 171501 h 826530"/>
                <a:gd name="connsiteX380" fmla="*/ 715792 w 891448"/>
                <a:gd name="connsiteY380" fmla="*/ 171501 h 826530"/>
                <a:gd name="connsiteX381" fmla="*/ 663701 w 891448"/>
                <a:gd name="connsiteY381" fmla="*/ 170576 h 826530"/>
                <a:gd name="connsiteX382" fmla="*/ 662778 w 891448"/>
                <a:gd name="connsiteY382" fmla="*/ 168092 h 826530"/>
                <a:gd name="connsiteX383" fmla="*/ 662848 w 891448"/>
                <a:gd name="connsiteY383" fmla="*/ 166858 h 826530"/>
                <a:gd name="connsiteX384" fmla="*/ 664036 w 891448"/>
                <a:gd name="connsiteY384" fmla="*/ 166784 h 826530"/>
                <a:gd name="connsiteX385" fmla="*/ 664960 w 891448"/>
                <a:gd name="connsiteY385" fmla="*/ 167945 h 826530"/>
                <a:gd name="connsiteX386" fmla="*/ 664960 w 891448"/>
                <a:gd name="connsiteY386" fmla="*/ 169753 h 826530"/>
                <a:gd name="connsiteX387" fmla="*/ 664333 w 891448"/>
                <a:gd name="connsiteY387" fmla="*/ 170502 h 826530"/>
                <a:gd name="connsiteX388" fmla="*/ 663701 w 891448"/>
                <a:gd name="connsiteY388" fmla="*/ 170576 h 826530"/>
                <a:gd name="connsiteX389" fmla="*/ 663701 w 891448"/>
                <a:gd name="connsiteY389" fmla="*/ 170576 h 826530"/>
                <a:gd name="connsiteX390" fmla="*/ 649150 w 891448"/>
                <a:gd name="connsiteY390" fmla="*/ 201420 h 826530"/>
                <a:gd name="connsiteX391" fmla="*/ 648745 w 891448"/>
                <a:gd name="connsiteY391" fmla="*/ 200391 h 826530"/>
                <a:gd name="connsiteX392" fmla="*/ 648781 w 891448"/>
                <a:gd name="connsiteY392" fmla="*/ 198687 h 826530"/>
                <a:gd name="connsiteX393" fmla="*/ 648041 w 891448"/>
                <a:gd name="connsiteY393" fmla="*/ 196130 h 826530"/>
                <a:gd name="connsiteX394" fmla="*/ 647523 w 891448"/>
                <a:gd name="connsiteY394" fmla="*/ 195527 h 826530"/>
                <a:gd name="connsiteX395" fmla="*/ 646858 w 891448"/>
                <a:gd name="connsiteY395" fmla="*/ 196159 h 826530"/>
                <a:gd name="connsiteX396" fmla="*/ 646080 w 891448"/>
                <a:gd name="connsiteY396" fmla="*/ 198569 h 826530"/>
                <a:gd name="connsiteX397" fmla="*/ 646634 w 891448"/>
                <a:gd name="connsiteY397" fmla="*/ 201905 h 826530"/>
                <a:gd name="connsiteX398" fmla="*/ 648004 w 891448"/>
                <a:gd name="connsiteY398" fmla="*/ 204241 h 826530"/>
                <a:gd name="connsiteX399" fmla="*/ 647447 w 891448"/>
                <a:gd name="connsiteY399" fmla="*/ 205725 h 826530"/>
                <a:gd name="connsiteX400" fmla="*/ 646561 w 891448"/>
                <a:gd name="connsiteY400" fmla="*/ 205843 h 826530"/>
                <a:gd name="connsiteX401" fmla="*/ 645078 w 891448"/>
                <a:gd name="connsiteY401" fmla="*/ 205167 h 826530"/>
                <a:gd name="connsiteX402" fmla="*/ 641266 w 891448"/>
                <a:gd name="connsiteY402" fmla="*/ 205035 h 826530"/>
                <a:gd name="connsiteX403" fmla="*/ 641078 w 891448"/>
                <a:gd name="connsiteY403" fmla="*/ 203433 h 826530"/>
                <a:gd name="connsiteX404" fmla="*/ 640156 w 891448"/>
                <a:gd name="connsiteY404" fmla="*/ 203213 h 826530"/>
                <a:gd name="connsiteX405" fmla="*/ 637192 w 891448"/>
                <a:gd name="connsiteY405" fmla="*/ 201243 h 826530"/>
                <a:gd name="connsiteX406" fmla="*/ 635897 w 891448"/>
                <a:gd name="connsiteY406" fmla="*/ 201317 h 826530"/>
                <a:gd name="connsiteX407" fmla="*/ 635491 w 891448"/>
                <a:gd name="connsiteY407" fmla="*/ 200612 h 826530"/>
                <a:gd name="connsiteX408" fmla="*/ 634677 w 891448"/>
                <a:gd name="connsiteY408" fmla="*/ 199980 h 826530"/>
                <a:gd name="connsiteX409" fmla="*/ 633602 w 891448"/>
                <a:gd name="connsiteY409" fmla="*/ 199950 h 826530"/>
                <a:gd name="connsiteX410" fmla="*/ 633383 w 891448"/>
                <a:gd name="connsiteY410" fmla="*/ 198907 h 826530"/>
                <a:gd name="connsiteX411" fmla="*/ 634452 w 891448"/>
                <a:gd name="connsiteY411" fmla="*/ 197276 h 826530"/>
                <a:gd name="connsiteX412" fmla="*/ 635305 w 891448"/>
                <a:gd name="connsiteY412" fmla="*/ 197129 h 826530"/>
                <a:gd name="connsiteX413" fmla="*/ 636306 w 891448"/>
                <a:gd name="connsiteY413" fmla="*/ 195424 h 826530"/>
                <a:gd name="connsiteX414" fmla="*/ 636194 w 891448"/>
                <a:gd name="connsiteY414" fmla="*/ 194014 h 826530"/>
                <a:gd name="connsiteX415" fmla="*/ 634751 w 891448"/>
                <a:gd name="connsiteY415" fmla="*/ 191339 h 826530"/>
                <a:gd name="connsiteX416" fmla="*/ 633973 w 891448"/>
                <a:gd name="connsiteY416" fmla="*/ 190707 h 826530"/>
                <a:gd name="connsiteX417" fmla="*/ 634010 w 891448"/>
                <a:gd name="connsiteY417" fmla="*/ 192236 h 826530"/>
                <a:gd name="connsiteX418" fmla="*/ 634902 w 891448"/>
                <a:gd name="connsiteY418" fmla="*/ 193088 h 826530"/>
                <a:gd name="connsiteX419" fmla="*/ 635048 w 891448"/>
                <a:gd name="connsiteY419" fmla="*/ 194690 h 826530"/>
                <a:gd name="connsiteX420" fmla="*/ 634416 w 891448"/>
                <a:gd name="connsiteY420" fmla="*/ 195792 h 826530"/>
                <a:gd name="connsiteX421" fmla="*/ 632824 w 891448"/>
                <a:gd name="connsiteY421" fmla="*/ 195718 h 826530"/>
                <a:gd name="connsiteX422" fmla="*/ 632234 w 891448"/>
                <a:gd name="connsiteY422" fmla="*/ 196350 h 826530"/>
                <a:gd name="connsiteX423" fmla="*/ 632527 w 891448"/>
                <a:gd name="connsiteY423" fmla="*/ 196717 h 826530"/>
                <a:gd name="connsiteX424" fmla="*/ 632751 w 891448"/>
                <a:gd name="connsiteY424" fmla="*/ 198055 h 826530"/>
                <a:gd name="connsiteX425" fmla="*/ 631568 w 891448"/>
                <a:gd name="connsiteY425" fmla="*/ 199363 h 826530"/>
                <a:gd name="connsiteX426" fmla="*/ 630567 w 891448"/>
                <a:gd name="connsiteY426" fmla="*/ 199172 h 826530"/>
                <a:gd name="connsiteX427" fmla="*/ 629273 w 891448"/>
                <a:gd name="connsiteY427" fmla="*/ 197055 h 826530"/>
                <a:gd name="connsiteX428" fmla="*/ 629309 w 891448"/>
                <a:gd name="connsiteY428" fmla="*/ 195836 h 826530"/>
                <a:gd name="connsiteX429" fmla="*/ 628904 w 891448"/>
                <a:gd name="connsiteY429" fmla="*/ 194572 h 826530"/>
                <a:gd name="connsiteX430" fmla="*/ 629938 w 891448"/>
                <a:gd name="connsiteY430" fmla="*/ 192118 h 826530"/>
                <a:gd name="connsiteX431" fmla="*/ 629603 w 891448"/>
                <a:gd name="connsiteY431" fmla="*/ 191192 h 826530"/>
                <a:gd name="connsiteX432" fmla="*/ 629752 w 891448"/>
                <a:gd name="connsiteY432" fmla="*/ 189899 h 826530"/>
                <a:gd name="connsiteX433" fmla="*/ 628789 w 891448"/>
                <a:gd name="connsiteY433" fmla="*/ 190869 h 826530"/>
                <a:gd name="connsiteX434" fmla="*/ 628272 w 891448"/>
                <a:gd name="connsiteY434" fmla="*/ 192573 h 826530"/>
                <a:gd name="connsiteX435" fmla="*/ 627309 w 891448"/>
                <a:gd name="connsiteY435" fmla="*/ 194234 h 826530"/>
                <a:gd name="connsiteX436" fmla="*/ 627531 w 891448"/>
                <a:gd name="connsiteY436" fmla="*/ 195057 h 826530"/>
                <a:gd name="connsiteX437" fmla="*/ 627271 w 891448"/>
                <a:gd name="connsiteY437" fmla="*/ 196688 h 826530"/>
                <a:gd name="connsiteX438" fmla="*/ 625237 w 891448"/>
                <a:gd name="connsiteY438" fmla="*/ 196541 h 826530"/>
                <a:gd name="connsiteX439" fmla="*/ 624015 w 891448"/>
                <a:gd name="connsiteY439" fmla="*/ 195498 h 826530"/>
                <a:gd name="connsiteX440" fmla="*/ 622869 w 891448"/>
                <a:gd name="connsiteY440" fmla="*/ 195424 h 826530"/>
                <a:gd name="connsiteX441" fmla="*/ 622312 w 891448"/>
                <a:gd name="connsiteY441" fmla="*/ 194499 h 826530"/>
                <a:gd name="connsiteX442" fmla="*/ 623163 w 891448"/>
                <a:gd name="connsiteY442" fmla="*/ 192794 h 826530"/>
                <a:gd name="connsiteX443" fmla="*/ 623423 w 891448"/>
                <a:gd name="connsiteY443" fmla="*/ 190413 h 826530"/>
                <a:gd name="connsiteX444" fmla="*/ 624015 w 891448"/>
                <a:gd name="connsiteY444" fmla="*/ 189679 h 826530"/>
                <a:gd name="connsiteX445" fmla="*/ 624049 w 891448"/>
                <a:gd name="connsiteY445" fmla="*/ 187857 h 826530"/>
                <a:gd name="connsiteX446" fmla="*/ 626162 w 891448"/>
                <a:gd name="connsiteY446" fmla="*/ 183860 h 826530"/>
                <a:gd name="connsiteX447" fmla="*/ 624863 w 891448"/>
                <a:gd name="connsiteY447" fmla="*/ 184668 h 826530"/>
                <a:gd name="connsiteX448" fmla="*/ 623421 w 891448"/>
                <a:gd name="connsiteY448" fmla="*/ 185270 h 826530"/>
                <a:gd name="connsiteX449" fmla="*/ 622495 w 891448"/>
                <a:gd name="connsiteY449" fmla="*/ 189267 h 826530"/>
                <a:gd name="connsiteX450" fmla="*/ 622384 w 891448"/>
                <a:gd name="connsiteY450" fmla="*/ 192030 h 826530"/>
                <a:gd name="connsiteX451" fmla="*/ 621032 w 891448"/>
                <a:gd name="connsiteY451" fmla="*/ 193573 h 826530"/>
                <a:gd name="connsiteX452" fmla="*/ 620329 w 891448"/>
                <a:gd name="connsiteY452" fmla="*/ 193014 h 826530"/>
                <a:gd name="connsiteX453" fmla="*/ 621346 w 891448"/>
                <a:gd name="connsiteY453" fmla="*/ 191178 h 826530"/>
                <a:gd name="connsiteX454" fmla="*/ 621477 w 891448"/>
                <a:gd name="connsiteY454" fmla="*/ 190649 h 826530"/>
                <a:gd name="connsiteX455" fmla="*/ 620869 w 891448"/>
                <a:gd name="connsiteY455" fmla="*/ 190502 h 826530"/>
                <a:gd name="connsiteX456" fmla="*/ 619683 w 891448"/>
                <a:gd name="connsiteY456" fmla="*/ 193205 h 826530"/>
                <a:gd name="connsiteX457" fmla="*/ 617385 w 891448"/>
                <a:gd name="connsiteY457" fmla="*/ 193205 h 826530"/>
                <a:gd name="connsiteX458" fmla="*/ 616831 w 891448"/>
                <a:gd name="connsiteY458" fmla="*/ 191942 h 826530"/>
                <a:gd name="connsiteX459" fmla="*/ 616906 w 891448"/>
                <a:gd name="connsiteY459" fmla="*/ 189458 h 826530"/>
                <a:gd name="connsiteX460" fmla="*/ 616349 w 891448"/>
                <a:gd name="connsiteY460" fmla="*/ 188342 h 826530"/>
                <a:gd name="connsiteX461" fmla="*/ 616718 w 891448"/>
                <a:gd name="connsiteY461" fmla="*/ 186931 h 826530"/>
                <a:gd name="connsiteX462" fmla="*/ 618979 w 891448"/>
                <a:gd name="connsiteY462" fmla="*/ 185491 h 826530"/>
                <a:gd name="connsiteX463" fmla="*/ 619495 w 891448"/>
                <a:gd name="connsiteY463" fmla="*/ 184036 h 826530"/>
                <a:gd name="connsiteX464" fmla="*/ 619313 w 891448"/>
                <a:gd name="connsiteY464" fmla="*/ 183037 h 826530"/>
                <a:gd name="connsiteX465" fmla="*/ 619940 w 891448"/>
                <a:gd name="connsiteY465" fmla="*/ 181406 h 826530"/>
                <a:gd name="connsiteX466" fmla="*/ 621423 w 891448"/>
                <a:gd name="connsiteY466" fmla="*/ 179966 h 826530"/>
                <a:gd name="connsiteX467" fmla="*/ 622867 w 891448"/>
                <a:gd name="connsiteY467" fmla="*/ 179628 h 826530"/>
                <a:gd name="connsiteX468" fmla="*/ 623863 w 891448"/>
                <a:gd name="connsiteY468" fmla="*/ 178849 h 826530"/>
                <a:gd name="connsiteX469" fmla="*/ 626716 w 891448"/>
                <a:gd name="connsiteY469" fmla="*/ 178658 h 826530"/>
                <a:gd name="connsiteX470" fmla="*/ 627753 w 891448"/>
                <a:gd name="connsiteY470" fmla="*/ 177247 h 826530"/>
                <a:gd name="connsiteX471" fmla="*/ 629602 w 891448"/>
                <a:gd name="connsiteY471" fmla="*/ 176586 h 826530"/>
                <a:gd name="connsiteX472" fmla="*/ 630901 w 891448"/>
                <a:gd name="connsiteY472" fmla="*/ 176174 h 826530"/>
                <a:gd name="connsiteX473" fmla="*/ 630935 w 891448"/>
                <a:gd name="connsiteY473" fmla="*/ 174999 h 826530"/>
                <a:gd name="connsiteX474" fmla="*/ 631824 w 891448"/>
                <a:gd name="connsiteY474" fmla="*/ 174132 h 826530"/>
                <a:gd name="connsiteX475" fmla="*/ 633600 w 891448"/>
                <a:gd name="connsiteY475" fmla="*/ 174058 h 826530"/>
                <a:gd name="connsiteX476" fmla="*/ 636267 w 891448"/>
                <a:gd name="connsiteY476" fmla="*/ 175219 h 826530"/>
                <a:gd name="connsiteX477" fmla="*/ 639490 w 891448"/>
                <a:gd name="connsiteY477" fmla="*/ 175366 h 826530"/>
                <a:gd name="connsiteX478" fmla="*/ 640824 w 891448"/>
                <a:gd name="connsiteY478" fmla="*/ 174514 h 826530"/>
                <a:gd name="connsiteX479" fmla="*/ 642379 w 891448"/>
                <a:gd name="connsiteY479" fmla="*/ 174955 h 826530"/>
                <a:gd name="connsiteX480" fmla="*/ 643191 w 891448"/>
                <a:gd name="connsiteY480" fmla="*/ 176924 h 826530"/>
                <a:gd name="connsiteX481" fmla="*/ 644674 w 891448"/>
                <a:gd name="connsiteY481" fmla="*/ 176850 h 826530"/>
                <a:gd name="connsiteX482" fmla="*/ 644858 w 891448"/>
                <a:gd name="connsiteY482" fmla="*/ 175689 h 826530"/>
                <a:gd name="connsiteX483" fmla="*/ 646080 w 891448"/>
                <a:gd name="connsiteY483" fmla="*/ 175542 h 826530"/>
                <a:gd name="connsiteX484" fmla="*/ 648041 w 891448"/>
                <a:gd name="connsiteY484" fmla="*/ 177100 h 826530"/>
                <a:gd name="connsiteX485" fmla="*/ 648894 w 891448"/>
                <a:gd name="connsiteY485" fmla="*/ 176630 h 826530"/>
                <a:gd name="connsiteX486" fmla="*/ 650746 w 891448"/>
                <a:gd name="connsiteY486" fmla="*/ 176806 h 826530"/>
                <a:gd name="connsiteX487" fmla="*/ 651594 w 891448"/>
                <a:gd name="connsiteY487" fmla="*/ 175880 h 826530"/>
                <a:gd name="connsiteX488" fmla="*/ 650780 w 891448"/>
                <a:gd name="connsiteY488" fmla="*/ 175175 h 826530"/>
                <a:gd name="connsiteX489" fmla="*/ 649303 w 891448"/>
                <a:gd name="connsiteY489" fmla="*/ 175513 h 826530"/>
                <a:gd name="connsiteX490" fmla="*/ 648080 w 891448"/>
                <a:gd name="connsiteY490" fmla="*/ 174249 h 826530"/>
                <a:gd name="connsiteX491" fmla="*/ 647043 w 891448"/>
                <a:gd name="connsiteY491" fmla="*/ 174132 h 826530"/>
                <a:gd name="connsiteX492" fmla="*/ 647227 w 891448"/>
                <a:gd name="connsiteY492" fmla="*/ 173397 h 826530"/>
                <a:gd name="connsiteX493" fmla="*/ 648521 w 891448"/>
                <a:gd name="connsiteY493" fmla="*/ 172471 h 826530"/>
                <a:gd name="connsiteX494" fmla="*/ 648670 w 891448"/>
                <a:gd name="connsiteY494" fmla="*/ 171428 h 826530"/>
                <a:gd name="connsiteX495" fmla="*/ 647078 w 891448"/>
                <a:gd name="connsiteY495" fmla="*/ 170796 h 826530"/>
                <a:gd name="connsiteX496" fmla="*/ 647412 w 891448"/>
                <a:gd name="connsiteY496" fmla="*/ 170282 h 826530"/>
                <a:gd name="connsiteX497" fmla="*/ 649412 w 891448"/>
                <a:gd name="connsiteY497" fmla="*/ 170355 h 826530"/>
                <a:gd name="connsiteX498" fmla="*/ 649855 w 891448"/>
                <a:gd name="connsiteY498" fmla="*/ 169768 h 826530"/>
                <a:gd name="connsiteX499" fmla="*/ 647670 w 891448"/>
                <a:gd name="connsiteY499" fmla="*/ 168945 h 826530"/>
                <a:gd name="connsiteX500" fmla="*/ 647190 w 891448"/>
                <a:gd name="connsiteY500" fmla="*/ 169576 h 826530"/>
                <a:gd name="connsiteX501" fmla="*/ 645784 w 891448"/>
                <a:gd name="connsiteY501" fmla="*/ 169768 h 826530"/>
                <a:gd name="connsiteX502" fmla="*/ 644601 w 891448"/>
                <a:gd name="connsiteY502" fmla="*/ 168019 h 826530"/>
                <a:gd name="connsiteX503" fmla="*/ 644969 w 891448"/>
                <a:gd name="connsiteY503" fmla="*/ 166873 h 826530"/>
                <a:gd name="connsiteX504" fmla="*/ 646709 w 891448"/>
                <a:gd name="connsiteY504" fmla="*/ 165506 h 826530"/>
                <a:gd name="connsiteX505" fmla="*/ 646783 w 891448"/>
                <a:gd name="connsiteY505" fmla="*/ 164389 h 826530"/>
                <a:gd name="connsiteX506" fmla="*/ 645894 w 891448"/>
                <a:gd name="connsiteY506" fmla="*/ 164316 h 826530"/>
                <a:gd name="connsiteX507" fmla="*/ 645155 w 891448"/>
                <a:gd name="connsiteY507" fmla="*/ 162831 h 826530"/>
                <a:gd name="connsiteX508" fmla="*/ 645228 w 891448"/>
                <a:gd name="connsiteY508" fmla="*/ 159378 h 826530"/>
                <a:gd name="connsiteX509" fmla="*/ 645784 w 891448"/>
                <a:gd name="connsiteY509" fmla="*/ 158673 h 826530"/>
                <a:gd name="connsiteX510" fmla="*/ 645338 w 891448"/>
                <a:gd name="connsiteY510" fmla="*/ 156895 h 826530"/>
                <a:gd name="connsiteX511" fmla="*/ 645562 w 891448"/>
                <a:gd name="connsiteY511" fmla="*/ 155117 h 826530"/>
                <a:gd name="connsiteX512" fmla="*/ 647134 w 891448"/>
                <a:gd name="connsiteY512" fmla="*/ 154955 h 826530"/>
                <a:gd name="connsiteX513" fmla="*/ 648908 w 891448"/>
                <a:gd name="connsiteY513" fmla="*/ 154367 h 826530"/>
                <a:gd name="connsiteX514" fmla="*/ 651127 w 891448"/>
                <a:gd name="connsiteY514" fmla="*/ 154441 h 826530"/>
                <a:gd name="connsiteX515" fmla="*/ 652531 w 891448"/>
                <a:gd name="connsiteY515" fmla="*/ 154147 h 826530"/>
                <a:gd name="connsiteX516" fmla="*/ 654599 w 891448"/>
                <a:gd name="connsiteY516" fmla="*/ 154882 h 826530"/>
                <a:gd name="connsiteX517" fmla="*/ 656301 w 891448"/>
                <a:gd name="connsiteY517" fmla="*/ 154882 h 826530"/>
                <a:gd name="connsiteX518" fmla="*/ 658293 w 891448"/>
                <a:gd name="connsiteY518" fmla="*/ 157468 h 826530"/>
                <a:gd name="connsiteX519" fmla="*/ 659256 w 891448"/>
                <a:gd name="connsiteY519" fmla="*/ 161524 h 826530"/>
                <a:gd name="connsiteX520" fmla="*/ 659331 w 891448"/>
                <a:gd name="connsiteY520" fmla="*/ 167299 h 826530"/>
                <a:gd name="connsiteX521" fmla="*/ 658516 w 891448"/>
                <a:gd name="connsiteY521" fmla="*/ 169959 h 826530"/>
                <a:gd name="connsiteX522" fmla="*/ 659404 w 891448"/>
                <a:gd name="connsiteY522" fmla="*/ 170840 h 826530"/>
                <a:gd name="connsiteX523" fmla="*/ 660660 w 891448"/>
                <a:gd name="connsiteY523" fmla="*/ 170179 h 826530"/>
                <a:gd name="connsiteX524" fmla="*/ 664356 w 891448"/>
                <a:gd name="connsiteY524" fmla="*/ 172177 h 826530"/>
                <a:gd name="connsiteX525" fmla="*/ 665686 w 891448"/>
                <a:gd name="connsiteY525" fmla="*/ 174617 h 826530"/>
                <a:gd name="connsiteX526" fmla="*/ 666942 w 891448"/>
                <a:gd name="connsiteY526" fmla="*/ 174984 h 826530"/>
                <a:gd name="connsiteX527" fmla="*/ 666942 w 891448"/>
                <a:gd name="connsiteY527" fmla="*/ 173647 h 826530"/>
                <a:gd name="connsiteX528" fmla="*/ 671155 w 891448"/>
                <a:gd name="connsiteY528" fmla="*/ 173573 h 826530"/>
                <a:gd name="connsiteX529" fmla="*/ 673815 w 891448"/>
                <a:gd name="connsiteY529" fmla="*/ 176013 h 826530"/>
                <a:gd name="connsiteX530" fmla="*/ 674778 w 891448"/>
                <a:gd name="connsiteY530" fmla="*/ 175204 h 826530"/>
                <a:gd name="connsiteX531" fmla="*/ 673596 w 891448"/>
                <a:gd name="connsiteY531" fmla="*/ 174014 h 826530"/>
                <a:gd name="connsiteX532" fmla="*/ 675149 w 891448"/>
                <a:gd name="connsiteY532" fmla="*/ 172692 h 826530"/>
                <a:gd name="connsiteX533" fmla="*/ 678178 w 891448"/>
                <a:gd name="connsiteY533" fmla="*/ 171281 h 826530"/>
                <a:gd name="connsiteX534" fmla="*/ 680245 w 891448"/>
                <a:gd name="connsiteY534" fmla="*/ 168327 h 826530"/>
                <a:gd name="connsiteX535" fmla="*/ 684090 w 891448"/>
                <a:gd name="connsiteY535" fmla="*/ 165961 h 826530"/>
                <a:gd name="connsiteX536" fmla="*/ 687487 w 891448"/>
                <a:gd name="connsiteY536" fmla="*/ 162347 h 826530"/>
                <a:gd name="connsiteX537" fmla="*/ 687637 w 891448"/>
                <a:gd name="connsiteY537" fmla="*/ 160422 h 826530"/>
                <a:gd name="connsiteX538" fmla="*/ 689039 w 891448"/>
                <a:gd name="connsiteY538" fmla="*/ 159246 h 826530"/>
                <a:gd name="connsiteX539" fmla="*/ 687562 w 891448"/>
                <a:gd name="connsiteY539" fmla="*/ 159158 h 826530"/>
                <a:gd name="connsiteX540" fmla="*/ 686306 w 891448"/>
                <a:gd name="connsiteY540" fmla="*/ 160422 h 826530"/>
                <a:gd name="connsiteX541" fmla="*/ 686157 w 891448"/>
                <a:gd name="connsiteY541" fmla="*/ 162053 h 826530"/>
                <a:gd name="connsiteX542" fmla="*/ 682846 w 891448"/>
                <a:gd name="connsiteY542" fmla="*/ 165535 h 826530"/>
                <a:gd name="connsiteX543" fmla="*/ 680586 w 891448"/>
                <a:gd name="connsiteY543" fmla="*/ 166873 h 826530"/>
                <a:gd name="connsiteX544" fmla="*/ 680586 w 891448"/>
                <a:gd name="connsiteY544" fmla="*/ 167534 h 826530"/>
                <a:gd name="connsiteX545" fmla="*/ 677549 w 891448"/>
                <a:gd name="connsiteY545" fmla="*/ 170179 h 826530"/>
                <a:gd name="connsiteX546" fmla="*/ 674106 w 891448"/>
                <a:gd name="connsiteY546" fmla="*/ 171472 h 826530"/>
                <a:gd name="connsiteX547" fmla="*/ 672923 w 891448"/>
                <a:gd name="connsiteY547" fmla="*/ 170620 h 826530"/>
                <a:gd name="connsiteX548" fmla="*/ 671774 w 891448"/>
                <a:gd name="connsiteY548" fmla="*/ 170576 h 826530"/>
                <a:gd name="connsiteX549" fmla="*/ 671517 w 891448"/>
                <a:gd name="connsiteY549" fmla="*/ 171178 h 826530"/>
                <a:gd name="connsiteX550" fmla="*/ 669185 w 891448"/>
                <a:gd name="connsiteY550" fmla="*/ 171178 h 826530"/>
                <a:gd name="connsiteX551" fmla="*/ 666481 w 891448"/>
                <a:gd name="connsiteY551" fmla="*/ 169620 h 826530"/>
                <a:gd name="connsiteX552" fmla="*/ 666666 w 891448"/>
                <a:gd name="connsiteY552" fmla="*/ 168386 h 826530"/>
                <a:gd name="connsiteX553" fmla="*/ 668260 w 891448"/>
                <a:gd name="connsiteY553" fmla="*/ 167020 h 826530"/>
                <a:gd name="connsiteX554" fmla="*/ 670149 w 891448"/>
                <a:gd name="connsiteY554" fmla="*/ 165756 h 826530"/>
                <a:gd name="connsiteX555" fmla="*/ 670371 w 891448"/>
                <a:gd name="connsiteY555" fmla="*/ 163904 h 826530"/>
                <a:gd name="connsiteX556" fmla="*/ 668150 w 891448"/>
                <a:gd name="connsiteY556" fmla="*/ 165579 h 826530"/>
                <a:gd name="connsiteX557" fmla="*/ 667335 w 891448"/>
                <a:gd name="connsiteY557" fmla="*/ 166873 h 826530"/>
                <a:gd name="connsiteX558" fmla="*/ 665707 w 891448"/>
                <a:gd name="connsiteY558" fmla="*/ 166799 h 826530"/>
                <a:gd name="connsiteX559" fmla="*/ 664487 w 891448"/>
                <a:gd name="connsiteY559" fmla="*/ 164345 h 826530"/>
                <a:gd name="connsiteX560" fmla="*/ 664487 w 891448"/>
                <a:gd name="connsiteY560" fmla="*/ 163419 h 826530"/>
                <a:gd name="connsiteX561" fmla="*/ 665743 w 891448"/>
                <a:gd name="connsiteY561" fmla="*/ 163243 h 826530"/>
                <a:gd name="connsiteX562" fmla="*/ 667485 w 891448"/>
                <a:gd name="connsiteY562" fmla="*/ 162391 h 826530"/>
                <a:gd name="connsiteX563" fmla="*/ 667706 w 891448"/>
                <a:gd name="connsiteY563" fmla="*/ 161685 h 826530"/>
                <a:gd name="connsiteX564" fmla="*/ 665967 w 891448"/>
                <a:gd name="connsiteY564" fmla="*/ 161612 h 826530"/>
                <a:gd name="connsiteX565" fmla="*/ 665967 w 891448"/>
                <a:gd name="connsiteY565" fmla="*/ 160686 h 826530"/>
                <a:gd name="connsiteX566" fmla="*/ 667003 w 891448"/>
                <a:gd name="connsiteY566" fmla="*/ 159893 h 826530"/>
                <a:gd name="connsiteX567" fmla="*/ 668485 w 891448"/>
                <a:gd name="connsiteY567" fmla="*/ 160495 h 826530"/>
                <a:gd name="connsiteX568" fmla="*/ 669892 w 891448"/>
                <a:gd name="connsiteY568" fmla="*/ 160348 h 826530"/>
                <a:gd name="connsiteX569" fmla="*/ 670112 w 891448"/>
                <a:gd name="connsiteY569" fmla="*/ 159158 h 826530"/>
                <a:gd name="connsiteX570" fmla="*/ 668409 w 891448"/>
                <a:gd name="connsiteY570" fmla="*/ 159158 h 826530"/>
                <a:gd name="connsiteX571" fmla="*/ 667261 w 891448"/>
                <a:gd name="connsiteY571" fmla="*/ 158408 h 826530"/>
                <a:gd name="connsiteX572" fmla="*/ 666484 w 891448"/>
                <a:gd name="connsiteY572" fmla="*/ 159452 h 826530"/>
                <a:gd name="connsiteX573" fmla="*/ 664892 w 891448"/>
                <a:gd name="connsiteY573" fmla="*/ 159334 h 826530"/>
                <a:gd name="connsiteX574" fmla="*/ 664117 w 891448"/>
                <a:gd name="connsiteY574" fmla="*/ 157821 h 826530"/>
                <a:gd name="connsiteX575" fmla="*/ 664782 w 891448"/>
                <a:gd name="connsiteY575" fmla="*/ 156704 h 826530"/>
                <a:gd name="connsiteX576" fmla="*/ 666484 w 891448"/>
                <a:gd name="connsiteY576" fmla="*/ 156307 h 826530"/>
                <a:gd name="connsiteX577" fmla="*/ 667758 w 891448"/>
                <a:gd name="connsiteY577" fmla="*/ 155396 h 826530"/>
                <a:gd name="connsiteX578" fmla="*/ 669828 w 891448"/>
                <a:gd name="connsiteY578" fmla="*/ 155543 h 826530"/>
                <a:gd name="connsiteX579" fmla="*/ 671896 w 891448"/>
                <a:gd name="connsiteY579" fmla="*/ 156351 h 826530"/>
                <a:gd name="connsiteX580" fmla="*/ 673449 w 891448"/>
                <a:gd name="connsiteY580" fmla="*/ 155396 h 826530"/>
                <a:gd name="connsiteX581" fmla="*/ 671160 w 891448"/>
                <a:gd name="connsiteY581" fmla="*/ 155396 h 826530"/>
                <a:gd name="connsiteX582" fmla="*/ 670791 w 891448"/>
                <a:gd name="connsiteY582" fmla="*/ 154279 h 826530"/>
                <a:gd name="connsiteX583" fmla="*/ 672563 w 891448"/>
                <a:gd name="connsiteY583" fmla="*/ 152442 h 826530"/>
                <a:gd name="connsiteX584" fmla="*/ 674043 w 891448"/>
                <a:gd name="connsiteY584" fmla="*/ 152369 h 826530"/>
                <a:gd name="connsiteX585" fmla="*/ 674709 w 891448"/>
                <a:gd name="connsiteY585" fmla="*/ 151473 h 826530"/>
                <a:gd name="connsiteX586" fmla="*/ 673155 w 891448"/>
                <a:gd name="connsiteY586" fmla="*/ 151473 h 826530"/>
                <a:gd name="connsiteX587" fmla="*/ 673080 w 891448"/>
                <a:gd name="connsiteY587" fmla="*/ 150444 h 826530"/>
                <a:gd name="connsiteX588" fmla="*/ 674337 w 891448"/>
                <a:gd name="connsiteY588" fmla="*/ 148519 h 826530"/>
                <a:gd name="connsiteX589" fmla="*/ 676110 w 891448"/>
                <a:gd name="connsiteY589" fmla="*/ 148225 h 826530"/>
                <a:gd name="connsiteX590" fmla="*/ 675299 w 891448"/>
                <a:gd name="connsiteY590" fmla="*/ 146594 h 826530"/>
                <a:gd name="connsiteX591" fmla="*/ 677809 w 891448"/>
                <a:gd name="connsiteY591" fmla="*/ 142832 h 826530"/>
                <a:gd name="connsiteX592" fmla="*/ 679509 w 891448"/>
                <a:gd name="connsiteY592" fmla="*/ 141789 h 826530"/>
                <a:gd name="connsiteX593" fmla="*/ 679953 w 891448"/>
                <a:gd name="connsiteY593" fmla="*/ 140466 h 826530"/>
                <a:gd name="connsiteX594" fmla="*/ 678179 w 891448"/>
                <a:gd name="connsiteY594" fmla="*/ 140760 h 826530"/>
                <a:gd name="connsiteX595" fmla="*/ 675370 w 891448"/>
                <a:gd name="connsiteY595" fmla="*/ 144243 h 826530"/>
                <a:gd name="connsiteX596" fmla="*/ 673154 w 891448"/>
                <a:gd name="connsiteY596" fmla="*/ 148446 h 826530"/>
                <a:gd name="connsiteX597" fmla="*/ 670125 w 891448"/>
                <a:gd name="connsiteY597" fmla="*/ 150885 h 826530"/>
                <a:gd name="connsiteX598" fmla="*/ 667683 w 891448"/>
                <a:gd name="connsiteY598" fmla="*/ 153398 h 826530"/>
                <a:gd name="connsiteX599" fmla="*/ 666058 w 891448"/>
                <a:gd name="connsiteY599" fmla="*/ 152883 h 826530"/>
                <a:gd name="connsiteX600" fmla="*/ 663028 w 891448"/>
                <a:gd name="connsiteY600" fmla="*/ 152957 h 826530"/>
                <a:gd name="connsiteX601" fmla="*/ 662954 w 891448"/>
                <a:gd name="connsiteY601" fmla="*/ 151619 h 826530"/>
                <a:gd name="connsiteX602" fmla="*/ 664505 w 891448"/>
                <a:gd name="connsiteY602" fmla="*/ 149401 h 826530"/>
                <a:gd name="connsiteX603" fmla="*/ 666649 w 891448"/>
                <a:gd name="connsiteY603" fmla="*/ 148446 h 826530"/>
                <a:gd name="connsiteX604" fmla="*/ 666649 w 891448"/>
                <a:gd name="connsiteY604" fmla="*/ 146447 h 826530"/>
                <a:gd name="connsiteX605" fmla="*/ 663621 w 891448"/>
                <a:gd name="connsiteY605" fmla="*/ 148666 h 826530"/>
                <a:gd name="connsiteX606" fmla="*/ 660959 w 891448"/>
                <a:gd name="connsiteY606" fmla="*/ 148372 h 826530"/>
                <a:gd name="connsiteX607" fmla="*/ 661034 w 891448"/>
                <a:gd name="connsiteY607" fmla="*/ 149856 h 826530"/>
                <a:gd name="connsiteX608" fmla="*/ 659335 w 891448"/>
                <a:gd name="connsiteY608" fmla="*/ 151032 h 826530"/>
                <a:gd name="connsiteX609" fmla="*/ 656599 w 891448"/>
                <a:gd name="connsiteY609" fmla="*/ 150811 h 826530"/>
                <a:gd name="connsiteX610" fmla="*/ 654013 w 891448"/>
                <a:gd name="connsiteY610" fmla="*/ 148446 h 826530"/>
                <a:gd name="connsiteX611" fmla="*/ 655341 w 891448"/>
                <a:gd name="connsiteY611" fmla="*/ 147417 h 826530"/>
                <a:gd name="connsiteX612" fmla="*/ 657190 w 891448"/>
                <a:gd name="connsiteY612" fmla="*/ 147197 h 826530"/>
                <a:gd name="connsiteX613" fmla="*/ 656524 w 891448"/>
                <a:gd name="connsiteY613" fmla="*/ 146153 h 826530"/>
                <a:gd name="connsiteX614" fmla="*/ 655339 w 891448"/>
                <a:gd name="connsiteY614" fmla="*/ 146080 h 826530"/>
                <a:gd name="connsiteX615" fmla="*/ 655708 w 891448"/>
                <a:gd name="connsiteY615" fmla="*/ 143876 h 826530"/>
                <a:gd name="connsiteX616" fmla="*/ 658148 w 891448"/>
                <a:gd name="connsiteY616" fmla="*/ 141877 h 826530"/>
                <a:gd name="connsiteX617" fmla="*/ 658444 w 891448"/>
                <a:gd name="connsiteY617" fmla="*/ 140319 h 826530"/>
                <a:gd name="connsiteX618" fmla="*/ 660660 w 891448"/>
                <a:gd name="connsiteY618" fmla="*/ 139438 h 826530"/>
                <a:gd name="connsiteX619" fmla="*/ 662508 w 891448"/>
                <a:gd name="connsiteY619" fmla="*/ 138100 h 826530"/>
                <a:gd name="connsiteX620" fmla="*/ 664578 w 891448"/>
                <a:gd name="connsiteY620" fmla="*/ 137807 h 826530"/>
                <a:gd name="connsiteX621" fmla="*/ 664726 w 891448"/>
                <a:gd name="connsiteY621" fmla="*/ 135367 h 826530"/>
                <a:gd name="connsiteX622" fmla="*/ 666131 w 891448"/>
                <a:gd name="connsiteY622" fmla="*/ 132707 h 826530"/>
                <a:gd name="connsiteX623" fmla="*/ 668938 w 891448"/>
                <a:gd name="connsiteY623" fmla="*/ 129313 h 826530"/>
                <a:gd name="connsiteX624" fmla="*/ 670565 w 891448"/>
                <a:gd name="connsiteY624" fmla="*/ 129901 h 826530"/>
                <a:gd name="connsiteX625" fmla="*/ 674554 w 891448"/>
                <a:gd name="connsiteY625" fmla="*/ 129019 h 826530"/>
                <a:gd name="connsiteX626" fmla="*/ 677511 w 891448"/>
                <a:gd name="connsiteY626" fmla="*/ 129754 h 826530"/>
                <a:gd name="connsiteX627" fmla="*/ 679064 w 891448"/>
                <a:gd name="connsiteY627" fmla="*/ 128857 h 826530"/>
                <a:gd name="connsiteX628" fmla="*/ 680688 w 891448"/>
                <a:gd name="connsiteY628" fmla="*/ 128946 h 826530"/>
                <a:gd name="connsiteX629" fmla="*/ 682758 w 891448"/>
                <a:gd name="connsiteY629" fmla="*/ 127535 h 826530"/>
                <a:gd name="connsiteX630" fmla="*/ 684311 w 891448"/>
                <a:gd name="connsiteY630" fmla="*/ 127315 h 826530"/>
                <a:gd name="connsiteX631" fmla="*/ 684605 w 891448"/>
                <a:gd name="connsiteY631" fmla="*/ 128049 h 826530"/>
                <a:gd name="connsiteX632" fmla="*/ 687120 w 891448"/>
                <a:gd name="connsiteY632" fmla="*/ 130709 h 826530"/>
                <a:gd name="connsiteX633" fmla="*/ 688450 w 891448"/>
                <a:gd name="connsiteY633" fmla="*/ 130783 h 826530"/>
                <a:gd name="connsiteX634" fmla="*/ 692958 w 891448"/>
                <a:gd name="connsiteY634" fmla="*/ 133824 h 826530"/>
                <a:gd name="connsiteX635" fmla="*/ 693698 w 891448"/>
                <a:gd name="connsiteY635" fmla="*/ 135441 h 826530"/>
                <a:gd name="connsiteX636" fmla="*/ 694880 w 891448"/>
                <a:gd name="connsiteY636" fmla="*/ 137145 h 826530"/>
                <a:gd name="connsiteX637" fmla="*/ 696063 w 891448"/>
                <a:gd name="connsiteY637" fmla="*/ 137072 h 826530"/>
                <a:gd name="connsiteX638" fmla="*/ 698799 w 891448"/>
                <a:gd name="connsiteY638" fmla="*/ 141289 h 826530"/>
                <a:gd name="connsiteX639" fmla="*/ 698724 w 891448"/>
                <a:gd name="connsiteY639" fmla="*/ 138321 h 826530"/>
                <a:gd name="connsiteX640" fmla="*/ 700720 w 891448"/>
                <a:gd name="connsiteY640" fmla="*/ 138189 h 826530"/>
                <a:gd name="connsiteX641" fmla="*/ 700351 w 891448"/>
                <a:gd name="connsiteY641" fmla="*/ 136851 h 826530"/>
                <a:gd name="connsiteX642" fmla="*/ 697911 w 891448"/>
                <a:gd name="connsiteY642" fmla="*/ 136631 h 826530"/>
                <a:gd name="connsiteX643" fmla="*/ 696952 w 891448"/>
                <a:gd name="connsiteY643" fmla="*/ 136264 h 826530"/>
                <a:gd name="connsiteX644" fmla="*/ 696878 w 891448"/>
                <a:gd name="connsiteY644" fmla="*/ 134559 h 826530"/>
                <a:gd name="connsiteX645" fmla="*/ 698800 w 891448"/>
                <a:gd name="connsiteY645" fmla="*/ 133898 h 826530"/>
                <a:gd name="connsiteX646" fmla="*/ 703085 w 891448"/>
                <a:gd name="connsiteY646" fmla="*/ 133898 h 826530"/>
                <a:gd name="connsiteX647" fmla="*/ 705081 w 891448"/>
                <a:gd name="connsiteY647" fmla="*/ 134926 h 826530"/>
                <a:gd name="connsiteX648" fmla="*/ 705747 w 891448"/>
                <a:gd name="connsiteY648" fmla="*/ 134045 h 826530"/>
                <a:gd name="connsiteX649" fmla="*/ 705892 w 891448"/>
                <a:gd name="connsiteY649" fmla="*/ 131679 h 826530"/>
                <a:gd name="connsiteX650" fmla="*/ 706930 w 891448"/>
                <a:gd name="connsiteY650" fmla="*/ 129680 h 826530"/>
                <a:gd name="connsiteX651" fmla="*/ 706780 w 891448"/>
                <a:gd name="connsiteY651" fmla="*/ 128270 h 826530"/>
                <a:gd name="connsiteX652" fmla="*/ 705598 w 891448"/>
                <a:gd name="connsiteY652" fmla="*/ 128799 h 826530"/>
                <a:gd name="connsiteX653" fmla="*/ 705301 w 891448"/>
                <a:gd name="connsiteY653" fmla="*/ 130415 h 826530"/>
                <a:gd name="connsiteX654" fmla="*/ 703234 w 891448"/>
                <a:gd name="connsiteY654" fmla="*/ 131826 h 826530"/>
                <a:gd name="connsiteX655" fmla="*/ 701754 w 891448"/>
                <a:gd name="connsiteY655" fmla="*/ 133222 h 826530"/>
                <a:gd name="connsiteX656" fmla="*/ 697911 w 891448"/>
                <a:gd name="connsiteY656" fmla="*/ 131826 h 826530"/>
                <a:gd name="connsiteX657" fmla="*/ 694881 w 891448"/>
                <a:gd name="connsiteY657" fmla="*/ 131752 h 826530"/>
                <a:gd name="connsiteX658" fmla="*/ 693625 w 891448"/>
                <a:gd name="connsiteY658" fmla="*/ 130195 h 826530"/>
                <a:gd name="connsiteX659" fmla="*/ 692072 w 891448"/>
                <a:gd name="connsiteY659" fmla="*/ 129313 h 826530"/>
                <a:gd name="connsiteX660" fmla="*/ 689042 w 891448"/>
                <a:gd name="connsiteY660" fmla="*/ 129680 h 826530"/>
                <a:gd name="connsiteX661" fmla="*/ 686605 w 891448"/>
                <a:gd name="connsiteY661" fmla="*/ 125096 h 826530"/>
                <a:gd name="connsiteX662" fmla="*/ 686532 w 891448"/>
                <a:gd name="connsiteY662" fmla="*/ 121628 h 826530"/>
                <a:gd name="connsiteX663" fmla="*/ 687640 w 891448"/>
                <a:gd name="connsiteY663" fmla="*/ 120599 h 826530"/>
                <a:gd name="connsiteX664" fmla="*/ 689707 w 891448"/>
                <a:gd name="connsiteY664" fmla="*/ 121701 h 826530"/>
                <a:gd name="connsiteX665" fmla="*/ 690151 w 891448"/>
                <a:gd name="connsiteY665" fmla="*/ 123700 h 826530"/>
                <a:gd name="connsiteX666" fmla="*/ 691036 w 891448"/>
                <a:gd name="connsiteY666" fmla="*/ 125096 h 826530"/>
                <a:gd name="connsiteX667" fmla="*/ 692442 w 891448"/>
                <a:gd name="connsiteY667" fmla="*/ 122730 h 826530"/>
                <a:gd name="connsiteX668" fmla="*/ 693106 w 891448"/>
                <a:gd name="connsiteY668" fmla="*/ 119997 h 826530"/>
                <a:gd name="connsiteX669" fmla="*/ 691629 w 891448"/>
                <a:gd name="connsiteY669" fmla="*/ 120364 h 826530"/>
                <a:gd name="connsiteX670" fmla="*/ 690964 w 891448"/>
                <a:gd name="connsiteY670" fmla="*/ 119776 h 826530"/>
                <a:gd name="connsiteX671" fmla="*/ 690815 w 891448"/>
                <a:gd name="connsiteY671" fmla="*/ 117704 h 826530"/>
                <a:gd name="connsiteX672" fmla="*/ 692517 w 891448"/>
                <a:gd name="connsiteY672" fmla="*/ 114457 h 826530"/>
                <a:gd name="connsiteX673" fmla="*/ 692443 w 891448"/>
                <a:gd name="connsiteY673" fmla="*/ 111724 h 826530"/>
                <a:gd name="connsiteX674" fmla="*/ 693845 w 891448"/>
                <a:gd name="connsiteY674" fmla="*/ 108623 h 826530"/>
                <a:gd name="connsiteX675" fmla="*/ 693255 w 891448"/>
                <a:gd name="connsiteY675" fmla="*/ 103142 h 826530"/>
                <a:gd name="connsiteX676" fmla="*/ 692288 w 891448"/>
                <a:gd name="connsiteY676" fmla="*/ 100276 h 826530"/>
                <a:gd name="connsiteX677" fmla="*/ 691178 w 891448"/>
                <a:gd name="connsiteY677" fmla="*/ 99306 h 826530"/>
                <a:gd name="connsiteX678" fmla="*/ 690328 w 891448"/>
                <a:gd name="connsiteY678" fmla="*/ 97191 h 826530"/>
                <a:gd name="connsiteX679" fmla="*/ 690696 w 891448"/>
                <a:gd name="connsiteY679" fmla="*/ 95677 h 826530"/>
                <a:gd name="connsiteX680" fmla="*/ 691919 w 891448"/>
                <a:gd name="connsiteY680" fmla="*/ 95192 h 826530"/>
                <a:gd name="connsiteX681" fmla="*/ 692993 w 891448"/>
                <a:gd name="connsiteY681" fmla="*/ 94678 h 826530"/>
                <a:gd name="connsiteX682" fmla="*/ 694104 w 891448"/>
                <a:gd name="connsiteY682" fmla="*/ 95780 h 826530"/>
                <a:gd name="connsiteX683" fmla="*/ 695695 w 891448"/>
                <a:gd name="connsiteY683" fmla="*/ 96191 h 826530"/>
                <a:gd name="connsiteX684" fmla="*/ 696881 w 891448"/>
                <a:gd name="connsiteY684" fmla="*/ 98454 h 826530"/>
                <a:gd name="connsiteX685" fmla="*/ 697585 w 891448"/>
                <a:gd name="connsiteY685" fmla="*/ 98190 h 826530"/>
                <a:gd name="connsiteX686" fmla="*/ 697548 w 891448"/>
                <a:gd name="connsiteY686" fmla="*/ 96559 h 826530"/>
                <a:gd name="connsiteX687" fmla="*/ 696548 w 891448"/>
                <a:gd name="connsiteY687" fmla="*/ 94149 h 826530"/>
                <a:gd name="connsiteX688" fmla="*/ 694398 w 891448"/>
                <a:gd name="connsiteY688" fmla="*/ 93532 h 826530"/>
                <a:gd name="connsiteX689" fmla="*/ 693140 w 891448"/>
                <a:gd name="connsiteY689" fmla="*/ 92444 h 826530"/>
                <a:gd name="connsiteX690" fmla="*/ 693030 w 891448"/>
                <a:gd name="connsiteY690" fmla="*/ 90593 h 826530"/>
                <a:gd name="connsiteX691" fmla="*/ 693776 w 891448"/>
                <a:gd name="connsiteY691" fmla="*/ 88212 h 826530"/>
                <a:gd name="connsiteX692" fmla="*/ 700130 w 891448"/>
                <a:gd name="connsiteY692" fmla="*/ 81276 h 826530"/>
                <a:gd name="connsiteX693" fmla="*/ 703012 w 891448"/>
                <a:gd name="connsiteY693" fmla="*/ 80600 h 826530"/>
                <a:gd name="connsiteX694" fmla="*/ 704932 w 891448"/>
                <a:gd name="connsiteY694" fmla="*/ 81423 h 826530"/>
                <a:gd name="connsiteX695" fmla="*/ 705672 w 891448"/>
                <a:gd name="connsiteY695" fmla="*/ 83348 h 826530"/>
                <a:gd name="connsiteX696" fmla="*/ 708038 w 891448"/>
                <a:gd name="connsiteY696" fmla="*/ 85185 h 826530"/>
                <a:gd name="connsiteX697" fmla="*/ 709811 w 891448"/>
                <a:gd name="connsiteY697" fmla="*/ 85185 h 826530"/>
                <a:gd name="connsiteX698" fmla="*/ 714243 w 891448"/>
                <a:gd name="connsiteY698" fmla="*/ 88153 h 826530"/>
                <a:gd name="connsiteX699" fmla="*/ 714243 w 891448"/>
                <a:gd name="connsiteY699" fmla="*/ 90357 h 826530"/>
                <a:gd name="connsiteX700" fmla="*/ 716610 w 891448"/>
                <a:gd name="connsiteY700" fmla="*/ 93091 h 826530"/>
                <a:gd name="connsiteX701" fmla="*/ 717718 w 891448"/>
                <a:gd name="connsiteY701" fmla="*/ 98043 h 826530"/>
                <a:gd name="connsiteX702" fmla="*/ 717424 w 891448"/>
                <a:gd name="connsiteY702" fmla="*/ 101672 h 826530"/>
                <a:gd name="connsiteX703" fmla="*/ 717867 w 891448"/>
                <a:gd name="connsiteY703" fmla="*/ 105140 h 826530"/>
                <a:gd name="connsiteX704" fmla="*/ 719344 w 891448"/>
                <a:gd name="connsiteY704" fmla="*/ 107139 h 826530"/>
                <a:gd name="connsiteX705" fmla="*/ 720008 w 891448"/>
                <a:gd name="connsiteY705" fmla="*/ 106110 h 826530"/>
                <a:gd name="connsiteX706" fmla="*/ 720822 w 891448"/>
                <a:gd name="connsiteY706" fmla="*/ 105963 h 826530"/>
                <a:gd name="connsiteX707" fmla="*/ 722747 w 891448"/>
                <a:gd name="connsiteY707" fmla="*/ 107726 h 826530"/>
                <a:gd name="connsiteX708" fmla="*/ 723114 w 891448"/>
                <a:gd name="connsiteY708" fmla="*/ 109578 h 826530"/>
                <a:gd name="connsiteX709" fmla="*/ 723632 w 891448"/>
                <a:gd name="connsiteY709" fmla="*/ 108241 h 826530"/>
                <a:gd name="connsiteX710" fmla="*/ 725033 w 891448"/>
                <a:gd name="connsiteY710" fmla="*/ 107433 h 826530"/>
                <a:gd name="connsiteX711" fmla="*/ 727251 w 891448"/>
                <a:gd name="connsiteY711" fmla="*/ 107653 h 826530"/>
                <a:gd name="connsiteX712" fmla="*/ 725626 w 891448"/>
                <a:gd name="connsiteY712" fmla="*/ 106624 h 826530"/>
                <a:gd name="connsiteX713" fmla="*/ 723113 w 891448"/>
                <a:gd name="connsiteY713" fmla="*/ 106257 h 826530"/>
                <a:gd name="connsiteX714" fmla="*/ 721708 w 891448"/>
                <a:gd name="connsiteY714" fmla="*/ 104405 h 826530"/>
                <a:gd name="connsiteX715" fmla="*/ 720231 w 891448"/>
                <a:gd name="connsiteY715" fmla="*/ 103450 h 826530"/>
                <a:gd name="connsiteX716" fmla="*/ 720156 w 891448"/>
                <a:gd name="connsiteY716" fmla="*/ 102260 h 826530"/>
                <a:gd name="connsiteX717" fmla="*/ 722152 w 891448"/>
                <a:gd name="connsiteY717" fmla="*/ 100115 h 826530"/>
                <a:gd name="connsiteX718" fmla="*/ 721930 w 891448"/>
                <a:gd name="connsiteY718" fmla="*/ 98792 h 826530"/>
                <a:gd name="connsiteX719" fmla="*/ 721708 w 891448"/>
                <a:gd name="connsiteY719" fmla="*/ 91474 h 826530"/>
                <a:gd name="connsiteX720" fmla="*/ 721042 w 891448"/>
                <a:gd name="connsiteY720" fmla="*/ 89476 h 826530"/>
                <a:gd name="connsiteX721" fmla="*/ 721708 w 891448"/>
                <a:gd name="connsiteY721" fmla="*/ 87183 h 826530"/>
                <a:gd name="connsiteX722" fmla="*/ 725552 w 891448"/>
                <a:gd name="connsiteY722" fmla="*/ 86963 h 826530"/>
                <a:gd name="connsiteX723" fmla="*/ 726880 w 891448"/>
                <a:gd name="connsiteY723" fmla="*/ 87859 h 826530"/>
                <a:gd name="connsiteX724" fmla="*/ 729794 w 891448"/>
                <a:gd name="connsiteY724" fmla="*/ 88638 h 826530"/>
                <a:gd name="connsiteX725" fmla="*/ 732683 w 891448"/>
                <a:gd name="connsiteY725" fmla="*/ 88859 h 826530"/>
                <a:gd name="connsiteX726" fmla="*/ 735940 w 891448"/>
                <a:gd name="connsiteY726" fmla="*/ 90049 h 826530"/>
                <a:gd name="connsiteX727" fmla="*/ 739829 w 891448"/>
                <a:gd name="connsiteY727" fmla="*/ 89931 h 826530"/>
                <a:gd name="connsiteX728" fmla="*/ 742975 w 891448"/>
                <a:gd name="connsiteY728" fmla="*/ 88447 h 826530"/>
                <a:gd name="connsiteX729" fmla="*/ 744864 w 891448"/>
                <a:gd name="connsiteY729" fmla="*/ 88741 h 826530"/>
                <a:gd name="connsiteX730" fmla="*/ 746752 w 891448"/>
                <a:gd name="connsiteY730" fmla="*/ 90343 h 826530"/>
                <a:gd name="connsiteX731" fmla="*/ 750789 w 891448"/>
                <a:gd name="connsiteY731" fmla="*/ 90784 h 826530"/>
                <a:gd name="connsiteX732" fmla="*/ 752714 w 891448"/>
                <a:gd name="connsiteY732" fmla="*/ 92047 h 826530"/>
                <a:gd name="connsiteX733" fmla="*/ 754863 w 891448"/>
                <a:gd name="connsiteY733" fmla="*/ 91371 h 826530"/>
                <a:gd name="connsiteX734" fmla="*/ 754822 w 891448"/>
                <a:gd name="connsiteY734" fmla="*/ 90343 h 826530"/>
                <a:gd name="connsiteX735" fmla="*/ 753011 w 891448"/>
                <a:gd name="connsiteY735" fmla="*/ 89108 h 826530"/>
                <a:gd name="connsiteX736" fmla="*/ 750271 w 891448"/>
                <a:gd name="connsiteY736" fmla="*/ 89108 h 826530"/>
                <a:gd name="connsiteX737" fmla="*/ 747122 w 891448"/>
                <a:gd name="connsiteY737" fmla="*/ 88447 h 826530"/>
                <a:gd name="connsiteX738" fmla="*/ 746308 w 891448"/>
                <a:gd name="connsiteY738" fmla="*/ 87301 h 826530"/>
                <a:gd name="connsiteX739" fmla="*/ 746607 w 891448"/>
                <a:gd name="connsiteY739" fmla="*/ 86625 h 826530"/>
                <a:gd name="connsiteX740" fmla="*/ 748161 w 891448"/>
                <a:gd name="connsiteY740" fmla="*/ 86596 h 826530"/>
                <a:gd name="connsiteX741" fmla="*/ 751124 w 891448"/>
                <a:gd name="connsiteY741" fmla="*/ 85420 h 826530"/>
                <a:gd name="connsiteX742" fmla="*/ 758143 w 891448"/>
                <a:gd name="connsiteY742" fmla="*/ 84671 h 826530"/>
                <a:gd name="connsiteX743" fmla="*/ 762875 w 891448"/>
                <a:gd name="connsiteY743" fmla="*/ 84303 h 826530"/>
                <a:gd name="connsiteX744" fmla="*/ 766641 w 891448"/>
                <a:gd name="connsiteY744" fmla="*/ 85641 h 826530"/>
                <a:gd name="connsiteX745" fmla="*/ 768935 w 891448"/>
                <a:gd name="connsiteY745" fmla="*/ 87551 h 826530"/>
                <a:gd name="connsiteX746" fmla="*/ 770631 w 891448"/>
                <a:gd name="connsiteY746" fmla="*/ 86669 h 826530"/>
                <a:gd name="connsiteX747" fmla="*/ 773147 w 891448"/>
                <a:gd name="connsiteY747" fmla="*/ 86155 h 826530"/>
                <a:gd name="connsiteX748" fmla="*/ 771892 w 891448"/>
                <a:gd name="connsiteY748" fmla="*/ 84891 h 826530"/>
                <a:gd name="connsiteX749" fmla="*/ 770781 w 891448"/>
                <a:gd name="connsiteY749" fmla="*/ 84964 h 826530"/>
                <a:gd name="connsiteX750" fmla="*/ 769007 w 891448"/>
                <a:gd name="connsiteY750" fmla="*/ 84083 h 826530"/>
                <a:gd name="connsiteX751" fmla="*/ 769078 w 891448"/>
                <a:gd name="connsiteY751" fmla="*/ 82981 h 826530"/>
                <a:gd name="connsiteX752" fmla="*/ 767085 w 891448"/>
                <a:gd name="connsiteY752" fmla="*/ 81791 h 826530"/>
                <a:gd name="connsiteX753" fmla="*/ 764572 w 891448"/>
                <a:gd name="connsiteY753" fmla="*/ 81717 h 826530"/>
                <a:gd name="connsiteX754" fmla="*/ 763241 w 891448"/>
                <a:gd name="connsiteY754" fmla="*/ 80835 h 826530"/>
                <a:gd name="connsiteX755" fmla="*/ 757921 w 891448"/>
                <a:gd name="connsiteY755" fmla="*/ 81350 h 826530"/>
                <a:gd name="connsiteX756" fmla="*/ 757848 w 891448"/>
                <a:gd name="connsiteY756" fmla="*/ 80541 h 826530"/>
                <a:gd name="connsiteX757" fmla="*/ 758882 w 891448"/>
                <a:gd name="connsiteY757" fmla="*/ 79572 h 826530"/>
                <a:gd name="connsiteX758" fmla="*/ 760136 w 891448"/>
                <a:gd name="connsiteY758" fmla="*/ 76838 h 826530"/>
                <a:gd name="connsiteX759" fmla="*/ 762430 w 891448"/>
                <a:gd name="connsiteY759" fmla="*/ 76544 h 826530"/>
                <a:gd name="connsiteX760" fmla="*/ 764571 w 891448"/>
                <a:gd name="connsiteY760" fmla="*/ 74693 h 826530"/>
                <a:gd name="connsiteX761" fmla="*/ 765604 w 891448"/>
                <a:gd name="connsiteY761" fmla="*/ 72033 h 826530"/>
                <a:gd name="connsiteX762" fmla="*/ 771001 w 891448"/>
                <a:gd name="connsiteY762" fmla="*/ 68786 h 826530"/>
                <a:gd name="connsiteX763" fmla="*/ 774031 w 891448"/>
                <a:gd name="connsiteY763" fmla="*/ 68639 h 826530"/>
                <a:gd name="connsiteX764" fmla="*/ 778908 w 891448"/>
                <a:gd name="connsiteY764" fmla="*/ 66273 h 826530"/>
                <a:gd name="connsiteX765" fmla="*/ 778983 w 891448"/>
                <a:gd name="connsiteY765" fmla="*/ 65024 h 826530"/>
                <a:gd name="connsiteX766" fmla="*/ 773145 w 891448"/>
                <a:gd name="connsiteY766" fmla="*/ 67375 h 826530"/>
                <a:gd name="connsiteX767" fmla="*/ 769301 w 891448"/>
                <a:gd name="connsiteY767" fmla="*/ 67757 h 826530"/>
                <a:gd name="connsiteX768" fmla="*/ 763833 w 891448"/>
                <a:gd name="connsiteY768" fmla="*/ 71813 h 826530"/>
                <a:gd name="connsiteX769" fmla="*/ 763760 w 891448"/>
                <a:gd name="connsiteY769" fmla="*/ 73958 h 826530"/>
                <a:gd name="connsiteX770" fmla="*/ 762722 w 891448"/>
                <a:gd name="connsiteY770" fmla="*/ 73958 h 826530"/>
                <a:gd name="connsiteX771" fmla="*/ 761986 w 891448"/>
                <a:gd name="connsiteY771" fmla="*/ 71886 h 826530"/>
                <a:gd name="connsiteX772" fmla="*/ 761170 w 891448"/>
                <a:gd name="connsiteY772" fmla="*/ 71739 h 826530"/>
                <a:gd name="connsiteX773" fmla="*/ 759841 w 891448"/>
                <a:gd name="connsiteY773" fmla="*/ 73738 h 826530"/>
                <a:gd name="connsiteX774" fmla="*/ 757993 w 891448"/>
                <a:gd name="connsiteY774" fmla="*/ 73958 h 826530"/>
                <a:gd name="connsiteX775" fmla="*/ 755332 w 891448"/>
                <a:gd name="connsiteY775" fmla="*/ 77132 h 826530"/>
                <a:gd name="connsiteX776" fmla="*/ 756443 w 891448"/>
                <a:gd name="connsiteY776" fmla="*/ 77206 h 826530"/>
                <a:gd name="connsiteX777" fmla="*/ 756811 w 891448"/>
                <a:gd name="connsiteY777" fmla="*/ 78161 h 826530"/>
                <a:gd name="connsiteX778" fmla="*/ 753116 w 891448"/>
                <a:gd name="connsiteY778" fmla="*/ 80982 h 826530"/>
                <a:gd name="connsiteX779" fmla="*/ 750972 w 891448"/>
                <a:gd name="connsiteY779" fmla="*/ 81350 h 826530"/>
                <a:gd name="connsiteX780" fmla="*/ 743656 w 891448"/>
                <a:gd name="connsiteY780" fmla="*/ 84303 h 826530"/>
                <a:gd name="connsiteX781" fmla="*/ 741440 w 891448"/>
                <a:gd name="connsiteY781" fmla="*/ 84744 h 826530"/>
                <a:gd name="connsiteX782" fmla="*/ 739518 w 891448"/>
                <a:gd name="connsiteY782" fmla="*/ 84377 h 826530"/>
                <a:gd name="connsiteX783" fmla="*/ 733531 w 891448"/>
                <a:gd name="connsiteY783" fmla="*/ 84524 h 826530"/>
                <a:gd name="connsiteX784" fmla="*/ 730873 w 891448"/>
                <a:gd name="connsiteY784" fmla="*/ 81864 h 826530"/>
                <a:gd name="connsiteX785" fmla="*/ 727991 w 891448"/>
                <a:gd name="connsiteY785" fmla="*/ 82231 h 826530"/>
                <a:gd name="connsiteX786" fmla="*/ 726366 w 891448"/>
                <a:gd name="connsiteY786" fmla="*/ 81937 h 826530"/>
                <a:gd name="connsiteX787" fmla="*/ 726143 w 891448"/>
                <a:gd name="connsiteY787" fmla="*/ 80233 h 826530"/>
                <a:gd name="connsiteX788" fmla="*/ 728879 w 891448"/>
                <a:gd name="connsiteY788" fmla="*/ 77720 h 826530"/>
                <a:gd name="connsiteX789" fmla="*/ 731534 w 891448"/>
                <a:gd name="connsiteY789" fmla="*/ 77647 h 826530"/>
                <a:gd name="connsiteX790" fmla="*/ 733311 w 891448"/>
                <a:gd name="connsiteY790" fmla="*/ 76912 h 826530"/>
                <a:gd name="connsiteX791" fmla="*/ 737007 w 891448"/>
                <a:gd name="connsiteY791" fmla="*/ 76471 h 826530"/>
                <a:gd name="connsiteX792" fmla="*/ 738780 w 891448"/>
                <a:gd name="connsiteY792" fmla="*/ 74693 h 826530"/>
                <a:gd name="connsiteX793" fmla="*/ 737300 w 891448"/>
                <a:gd name="connsiteY793" fmla="*/ 74546 h 826530"/>
                <a:gd name="connsiteX794" fmla="*/ 734791 w 891448"/>
                <a:gd name="connsiteY794" fmla="*/ 75501 h 826530"/>
                <a:gd name="connsiteX795" fmla="*/ 732497 w 891448"/>
                <a:gd name="connsiteY795" fmla="*/ 75207 h 826530"/>
                <a:gd name="connsiteX796" fmla="*/ 729765 w 891448"/>
                <a:gd name="connsiteY796" fmla="*/ 76324 h 826530"/>
                <a:gd name="connsiteX797" fmla="*/ 727842 w 891448"/>
                <a:gd name="connsiteY797" fmla="*/ 75810 h 826530"/>
                <a:gd name="connsiteX798" fmla="*/ 727842 w 891448"/>
                <a:gd name="connsiteY798" fmla="*/ 74105 h 826530"/>
                <a:gd name="connsiteX799" fmla="*/ 730281 w 891448"/>
                <a:gd name="connsiteY799" fmla="*/ 72841 h 826530"/>
                <a:gd name="connsiteX800" fmla="*/ 728507 w 891448"/>
                <a:gd name="connsiteY800" fmla="*/ 72621 h 826530"/>
                <a:gd name="connsiteX801" fmla="*/ 725255 w 891448"/>
                <a:gd name="connsiteY801" fmla="*/ 73517 h 826530"/>
                <a:gd name="connsiteX802" fmla="*/ 724958 w 891448"/>
                <a:gd name="connsiteY802" fmla="*/ 76471 h 826530"/>
                <a:gd name="connsiteX803" fmla="*/ 722003 w 891448"/>
                <a:gd name="connsiteY803" fmla="*/ 79425 h 826530"/>
                <a:gd name="connsiteX804" fmla="*/ 718825 w 891448"/>
                <a:gd name="connsiteY804" fmla="*/ 79572 h 826530"/>
                <a:gd name="connsiteX805" fmla="*/ 714393 w 891448"/>
                <a:gd name="connsiteY805" fmla="*/ 78161 h 826530"/>
                <a:gd name="connsiteX806" fmla="*/ 710477 w 891448"/>
                <a:gd name="connsiteY806" fmla="*/ 78014 h 826530"/>
                <a:gd name="connsiteX807" fmla="*/ 708703 w 891448"/>
                <a:gd name="connsiteY807" fmla="*/ 76030 h 826530"/>
                <a:gd name="connsiteX808" fmla="*/ 708730 w 891448"/>
                <a:gd name="connsiteY808" fmla="*/ 74796 h 826530"/>
                <a:gd name="connsiteX809" fmla="*/ 706320 w 891448"/>
                <a:gd name="connsiteY809" fmla="*/ 74678 h 826530"/>
                <a:gd name="connsiteX810" fmla="*/ 704137 w 891448"/>
                <a:gd name="connsiteY810" fmla="*/ 72915 h 826530"/>
                <a:gd name="connsiteX811" fmla="*/ 704323 w 891448"/>
                <a:gd name="connsiteY811" fmla="*/ 71798 h 826530"/>
                <a:gd name="connsiteX812" fmla="*/ 706026 w 891448"/>
                <a:gd name="connsiteY812" fmla="*/ 70387 h 826530"/>
                <a:gd name="connsiteX813" fmla="*/ 707432 w 891448"/>
                <a:gd name="connsiteY813" fmla="*/ 67904 h 826530"/>
                <a:gd name="connsiteX814" fmla="*/ 710506 w 891448"/>
                <a:gd name="connsiteY814" fmla="*/ 66155 h 826530"/>
                <a:gd name="connsiteX815" fmla="*/ 712355 w 891448"/>
                <a:gd name="connsiteY815" fmla="*/ 63819 h 826530"/>
                <a:gd name="connsiteX816" fmla="*/ 715207 w 891448"/>
                <a:gd name="connsiteY816" fmla="*/ 62232 h 826530"/>
                <a:gd name="connsiteX817" fmla="*/ 716355 w 891448"/>
                <a:gd name="connsiteY817" fmla="*/ 60895 h 826530"/>
                <a:gd name="connsiteX818" fmla="*/ 718466 w 891448"/>
                <a:gd name="connsiteY818" fmla="*/ 61453 h 826530"/>
                <a:gd name="connsiteX819" fmla="*/ 722612 w 891448"/>
                <a:gd name="connsiteY819" fmla="*/ 61747 h 826530"/>
                <a:gd name="connsiteX820" fmla="*/ 723872 w 891448"/>
                <a:gd name="connsiteY820" fmla="*/ 61071 h 826530"/>
                <a:gd name="connsiteX821" fmla="*/ 725872 w 891448"/>
                <a:gd name="connsiteY821" fmla="*/ 61233 h 826530"/>
                <a:gd name="connsiteX822" fmla="*/ 729650 w 891448"/>
                <a:gd name="connsiteY822" fmla="*/ 63378 h 826530"/>
                <a:gd name="connsiteX823" fmla="*/ 733130 w 891448"/>
                <a:gd name="connsiteY823" fmla="*/ 63496 h 826530"/>
                <a:gd name="connsiteX824" fmla="*/ 734943 w 891448"/>
                <a:gd name="connsiteY824" fmla="*/ 64113 h 826530"/>
                <a:gd name="connsiteX825" fmla="*/ 738241 w 891448"/>
                <a:gd name="connsiteY825" fmla="*/ 63672 h 826530"/>
                <a:gd name="connsiteX826" fmla="*/ 738720 w 891448"/>
                <a:gd name="connsiteY826" fmla="*/ 63084 h 826530"/>
                <a:gd name="connsiteX827" fmla="*/ 737202 w 891448"/>
                <a:gd name="connsiteY827" fmla="*/ 62114 h 826530"/>
                <a:gd name="connsiteX828" fmla="*/ 733278 w 891448"/>
                <a:gd name="connsiteY828" fmla="*/ 62379 h 826530"/>
                <a:gd name="connsiteX829" fmla="*/ 728985 w 891448"/>
                <a:gd name="connsiteY829" fmla="*/ 61556 h 826530"/>
                <a:gd name="connsiteX830" fmla="*/ 726393 w 891448"/>
                <a:gd name="connsiteY830" fmla="*/ 59998 h 826530"/>
                <a:gd name="connsiteX831" fmla="*/ 723689 w 891448"/>
                <a:gd name="connsiteY831" fmla="*/ 59925 h 826530"/>
                <a:gd name="connsiteX832" fmla="*/ 719764 w 891448"/>
                <a:gd name="connsiteY832" fmla="*/ 60336 h 826530"/>
                <a:gd name="connsiteX833" fmla="*/ 715398 w 891448"/>
                <a:gd name="connsiteY833" fmla="*/ 59410 h 826530"/>
                <a:gd name="connsiteX834" fmla="*/ 714246 w 891448"/>
                <a:gd name="connsiteY834" fmla="*/ 59337 h 826530"/>
                <a:gd name="connsiteX835" fmla="*/ 713175 w 891448"/>
                <a:gd name="connsiteY835" fmla="*/ 60630 h 826530"/>
                <a:gd name="connsiteX836" fmla="*/ 711063 w 891448"/>
                <a:gd name="connsiteY836" fmla="*/ 62937 h 826530"/>
                <a:gd name="connsiteX837" fmla="*/ 707545 w 891448"/>
                <a:gd name="connsiteY837" fmla="*/ 65112 h 826530"/>
                <a:gd name="connsiteX838" fmla="*/ 703730 w 891448"/>
                <a:gd name="connsiteY838" fmla="*/ 66905 h 826530"/>
                <a:gd name="connsiteX839" fmla="*/ 701363 w 891448"/>
                <a:gd name="connsiteY839" fmla="*/ 70050 h 826530"/>
                <a:gd name="connsiteX840" fmla="*/ 700586 w 891448"/>
                <a:gd name="connsiteY840" fmla="*/ 70417 h 826530"/>
                <a:gd name="connsiteX841" fmla="*/ 698883 w 891448"/>
                <a:gd name="connsiteY841" fmla="*/ 69682 h 826530"/>
                <a:gd name="connsiteX842" fmla="*/ 696142 w 891448"/>
                <a:gd name="connsiteY842" fmla="*/ 66052 h 826530"/>
                <a:gd name="connsiteX843" fmla="*/ 694883 w 891448"/>
                <a:gd name="connsiteY843" fmla="*/ 65715 h 826530"/>
                <a:gd name="connsiteX844" fmla="*/ 693700 w 891448"/>
                <a:gd name="connsiteY844" fmla="*/ 64642 h 826530"/>
                <a:gd name="connsiteX845" fmla="*/ 692886 w 891448"/>
                <a:gd name="connsiteY845" fmla="*/ 62041 h 826530"/>
                <a:gd name="connsiteX846" fmla="*/ 692811 w 891448"/>
                <a:gd name="connsiteY846" fmla="*/ 59117 h 826530"/>
                <a:gd name="connsiteX847" fmla="*/ 691810 w 891448"/>
                <a:gd name="connsiteY847" fmla="*/ 57956 h 826530"/>
                <a:gd name="connsiteX848" fmla="*/ 691553 w 891448"/>
                <a:gd name="connsiteY848" fmla="*/ 55252 h 826530"/>
                <a:gd name="connsiteX849" fmla="*/ 692367 w 891448"/>
                <a:gd name="connsiteY849" fmla="*/ 54400 h 826530"/>
                <a:gd name="connsiteX850" fmla="*/ 694367 w 891448"/>
                <a:gd name="connsiteY850" fmla="*/ 54885 h 826530"/>
                <a:gd name="connsiteX851" fmla="*/ 696439 w 891448"/>
                <a:gd name="connsiteY851" fmla="*/ 54400 h 826530"/>
                <a:gd name="connsiteX852" fmla="*/ 697698 w 891448"/>
                <a:gd name="connsiteY852" fmla="*/ 55325 h 826530"/>
                <a:gd name="connsiteX853" fmla="*/ 703732 w 891448"/>
                <a:gd name="connsiteY853" fmla="*/ 55222 h 826530"/>
                <a:gd name="connsiteX854" fmla="*/ 706808 w 891448"/>
                <a:gd name="connsiteY854" fmla="*/ 57294 h 826530"/>
                <a:gd name="connsiteX855" fmla="*/ 708621 w 891448"/>
                <a:gd name="connsiteY855" fmla="*/ 57324 h 826530"/>
                <a:gd name="connsiteX856" fmla="*/ 709697 w 891448"/>
                <a:gd name="connsiteY856" fmla="*/ 58044 h 826530"/>
                <a:gd name="connsiteX857" fmla="*/ 711582 w 891448"/>
                <a:gd name="connsiteY857" fmla="*/ 58191 h 826530"/>
                <a:gd name="connsiteX858" fmla="*/ 714026 w 891448"/>
                <a:gd name="connsiteY858" fmla="*/ 56927 h 826530"/>
                <a:gd name="connsiteX859" fmla="*/ 716546 w 891448"/>
                <a:gd name="connsiteY859" fmla="*/ 57735 h 826530"/>
                <a:gd name="connsiteX860" fmla="*/ 717136 w 891448"/>
                <a:gd name="connsiteY860" fmla="*/ 57103 h 826530"/>
                <a:gd name="connsiteX861" fmla="*/ 719136 w 891448"/>
                <a:gd name="connsiteY861" fmla="*/ 56589 h 826530"/>
                <a:gd name="connsiteX862" fmla="*/ 720322 w 891448"/>
                <a:gd name="connsiteY862" fmla="*/ 55766 h 826530"/>
                <a:gd name="connsiteX863" fmla="*/ 724471 w 891448"/>
                <a:gd name="connsiteY863" fmla="*/ 54840 h 826530"/>
                <a:gd name="connsiteX864" fmla="*/ 728282 w 891448"/>
                <a:gd name="connsiteY864" fmla="*/ 54179 h 826530"/>
                <a:gd name="connsiteX865" fmla="*/ 728803 w 891448"/>
                <a:gd name="connsiteY865" fmla="*/ 53033 h 826530"/>
                <a:gd name="connsiteX866" fmla="*/ 728654 w 891448"/>
                <a:gd name="connsiteY866" fmla="*/ 51769 h 826530"/>
                <a:gd name="connsiteX867" fmla="*/ 727432 w 891448"/>
                <a:gd name="connsiteY867" fmla="*/ 52181 h 826530"/>
                <a:gd name="connsiteX868" fmla="*/ 726322 w 891448"/>
                <a:gd name="connsiteY868" fmla="*/ 52504 h 826530"/>
                <a:gd name="connsiteX869" fmla="*/ 724913 w 891448"/>
                <a:gd name="connsiteY869" fmla="*/ 53356 h 826530"/>
                <a:gd name="connsiteX870" fmla="*/ 722396 w 891448"/>
                <a:gd name="connsiteY870" fmla="*/ 53959 h 826530"/>
                <a:gd name="connsiteX871" fmla="*/ 718250 w 891448"/>
                <a:gd name="connsiteY871" fmla="*/ 53665 h 826530"/>
                <a:gd name="connsiteX872" fmla="*/ 715101 w 891448"/>
                <a:gd name="connsiteY872" fmla="*/ 55590 h 826530"/>
                <a:gd name="connsiteX873" fmla="*/ 713658 w 891448"/>
                <a:gd name="connsiteY873" fmla="*/ 55840 h 826530"/>
                <a:gd name="connsiteX874" fmla="*/ 710881 w 891448"/>
                <a:gd name="connsiteY874" fmla="*/ 55399 h 826530"/>
                <a:gd name="connsiteX875" fmla="*/ 709845 w 891448"/>
                <a:gd name="connsiteY875" fmla="*/ 55913 h 826530"/>
                <a:gd name="connsiteX876" fmla="*/ 708104 w 891448"/>
                <a:gd name="connsiteY876" fmla="*/ 55884 h 826530"/>
                <a:gd name="connsiteX877" fmla="*/ 705735 w 891448"/>
                <a:gd name="connsiteY877" fmla="*/ 53768 h 826530"/>
                <a:gd name="connsiteX878" fmla="*/ 704292 w 891448"/>
                <a:gd name="connsiteY878" fmla="*/ 53724 h 826530"/>
                <a:gd name="connsiteX879" fmla="*/ 703403 w 891448"/>
                <a:gd name="connsiteY879" fmla="*/ 53136 h 826530"/>
                <a:gd name="connsiteX880" fmla="*/ 700996 w 891448"/>
                <a:gd name="connsiteY880" fmla="*/ 53209 h 826530"/>
                <a:gd name="connsiteX881" fmla="*/ 697738 w 891448"/>
                <a:gd name="connsiteY881" fmla="*/ 51431 h 826530"/>
                <a:gd name="connsiteX882" fmla="*/ 695406 w 891448"/>
                <a:gd name="connsiteY882" fmla="*/ 52475 h 826530"/>
                <a:gd name="connsiteX883" fmla="*/ 693333 w 891448"/>
                <a:gd name="connsiteY883" fmla="*/ 51358 h 826530"/>
                <a:gd name="connsiteX884" fmla="*/ 692740 w 891448"/>
                <a:gd name="connsiteY884" fmla="*/ 49918 h 826530"/>
                <a:gd name="connsiteX885" fmla="*/ 693704 w 891448"/>
                <a:gd name="connsiteY885" fmla="*/ 48919 h 826530"/>
                <a:gd name="connsiteX886" fmla="*/ 693668 w 891448"/>
                <a:gd name="connsiteY886" fmla="*/ 46362 h 826530"/>
                <a:gd name="connsiteX887" fmla="*/ 695144 w 891448"/>
                <a:gd name="connsiteY887" fmla="*/ 45318 h 826530"/>
                <a:gd name="connsiteX888" fmla="*/ 696257 w 891448"/>
                <a:gd name="connsiteY888" fmla="*/ 45348 h 826530"/>
                <a:gd name="connsiteX889" fmla="*/ 697666 w 891448"/>
                <a:gd name="connsiteY889" fmla="*/ 47023 h 826530"/>
                <a:gd name="connsiteX890" fmla="*/ 700736 w 891448"/>
                <a:gd name="connsiteY890" fmla="*/ 46832 h 826530"/>
                <a:gd name="connsiteX891" fmla="*/ 701997 w 891448"/>
                <a:gd name="connsiteY891" fmla="*/ 46288 h 826530"/>
                <a:gd name="connsiteX892" fmla="*/ 700218 w 891448"/>
                <a:gd name="connsiteY892" fmla="*/ 44907 h 826530"/>
                <a:gd name="connsiteX893" fmla="*/ 698515 w 891448"/>
                <a:gd name="connsiteY893" fmla="*/ 44833 h 826530"/>
                <a:gd name="connsiteX894" fmla="*/ 697069 w 891448"/>
                <a:gd name="connsiteY894" fmla="*/ 43055 h 826530"/>
                <a:gd name="connsiteX895" fmla="*/ 697666 w 891448"/>
                <a:gd name="connsiteY895" fmla="*/ 42130 h 826530"/>
                <a:gd name="connsiteX896" fmla="*/ 700514 w 891448"/>
                <a:gd name="connsiteY896" fmla="*/ 42203 h 826530"/>
                <a:gd name="connsiteX897" fmla="*/ 703143 w 891448"/>
                <a:gd name="connsiteY897" fmla="*/ 39940 h 826530"/>
                <a:gd name="connsiteX898" fmla="*/ 706624 w 891448"/>
                <a:gd name="connsiteY898" fmla="*/ 39969 h 826530"/>
                <a:gd name="connsiteX899" fmla="*/ 708104 w 891448"/>
                <a:gd name="connsiteY899" fmla="*/ 38706 h 826530"/>
                <a:gd name="connsiteX900" fmla="*/ 710067 w 891448"/>
                <a:gd name="connsiteY900" fmla="*/ 38632 h 826530"/>
                <a:gd name="connsiteX901" fmla="*/ 711361 w 891448"/>
                <a:gd name="connsiteY901" fmla="*/ 39338 h 826530"/>
                <a:gd name="connsiteX902" fmla="*/ 713067 w 891448"/>
                <a:gd name="connsiteY902" fmla="*/ 38970 h 826530"/>
                <a:gd name="connsiteX903" fmla="*/ 713101 w 891448"/>
                <a:gd name="connsiteY903" fmla="*/ 37751 h 826530"/>
                <a:gd name="connsiteX904" fmla="*/ 712027 w 891448"/>
                <a:gd name="connsiteY904" fmla="*/ 36854 h 826530"/>
                <a:gd name="connsiteX905" fmla="*/ 707698 w 891448"/>
                <a:gd name="connsiteY905" fmla="*/ 37530 h 826530"/>
                <a:gd name="connsiteX906" fmla="*/ 704180 w 891448"/>
                <a:gd name="connsiteY906" fmla="*/ 37824 h 826530"/>
                <a:gd name="connsiteX907" fmla="*/ 701440 w 891448"/>
                <a:gd name="connsiteY907" fmla="*/ 38897 h 826530"/>
                <a:gd name="connsiteX908" fmla="*/ 699515 w 891448"/>
                <a:gd name="connsiteY908" fmla="*/ 39191 h 826530"/>
                <a:gd name="connsiteX909" fmla="*/ 698257 w 891448"/>
                <a:gd name="connsiteY909" fmla="*/ 40528 h 826530"/>
                <a:gd name="connsiteX910" fmla="*/ 696554 w 891448"/>
                <a:gd name="connsiteY910" fmla="*/ 40498 h 826530"/>
                <a:gd name="connsiteX911" fmla="*/ 696590 w 891448"/>
                <a:gd name="connsiteY911" fmla="*/ 39014 h 826530"/>
                <a:gd name="connsiteX912" fmla="*/ 696070 w 891448"/>
                <a:gd name="connsiteY912" fmla="*/ 37001 h 826530"/>
                <a:gd name="connsiteX913" fmla="*/ 698515 w 891448"/>
                <a:gd name="connsiteY913" fmla="*/ 36002 h 826530"/>
                <a:gd name="connsiteX914" fmla="*/ 701478 w 891448"/>
                <a:gd name="connsiteY914" fmla="*/ 33709 h 826530"/>
                <a:gd name="connsiteX915" fmla="*/ 704664 w 891448"/>
                <a:gd name="connsiteY915" fmla="*/ 33489 h 826530"/>
                <a:gd name="connsiteX916" fmla="*/ 706256 w 891448"/>
                <a:gd name="connsiteY916" fmla="*/ 32637 h 826530"/>
                <a:gd name="connsiteX917" fmla="*/ 704070 w 891448"/>
                <a:gd name="connsiteY917" fmla="*/ 32519 h 826530"/>
                <a:gd name="connsiteX918" fmla="*/ 703144 w 891448"/>
                <a:gd name="connsiteY918" fmla="*/ 31549 h 826530"/>
                <a:gd name="connsiteX919" fmla="*/ 703479 w 891448"/>
                <a:gd name="connsiteY919" fmla="*/ 28743 h 826530"/>
                <a:gd name="connsiteX920" fmla="*/ 702551 w 891448"/>
                <a:gd name="connsiteY920" fmla="*/ 29139 h 826530"/>
                <a:gd name="connsiteX921" fmla="*/ 702107 w 891448"/>
                <a:gd name="connsiteY921" fmla="*/ 31153 h 826530"/>
                <a:gd name="connsiteX922" fmla="*/ 701035 w 891448"/>
                <a:gd name="connsiteY922" fmla="*/ 31814 h 826530"/>
                <a:gd name="connsiteX923" fmla="*/ 700440 w 891448"/>
                <a:gd name="connsiteY923" fmla="*/ 29845 h 826530"/>
                <a:gd name="connsiteX924" fmla="*/ 699294 w 891448"/>
                <a:gd name="connsiteY924" fmla="*/ 30036 h 826530"/>
                <a:gd name="connsiteX925" fmla="*/ 698335 w 891448"/>
                <a:gd name="connsiteY925" fmla="*/ 31079 h 826530"/>
                <a:gd name="connsiteX926" fmla="*/ 696260 w 891448"/>
                <a:gd name="connsiteY926" fmla="*/ 31300 h 826530"/>
                <a:gd name="connsiteX927" fmla="*/ 696223 w 891448"/>
                <a:gd name="connsiteY927" fmla="*/ 33004 h 826530"/>
                <a:gd name="connsiteX928" fmla="*/ 695446 w 891448"/>
                <a:gd name="connsiteY928" fmla="*/ 34268 h 826530"/>
                <a:gd name="connsiteX929" fmla="*/ 692817 w 891448"/>
                <a:gd name="connsiteY929" fmla="*/ 35003 h 826530"/>
                <a:gd name="connsiteX930" fmla="*/ 692593 w 891448"/>
                <a:gd name="connsiteY930" fmla="*/ 33107 h 826530"/>
                <a:gd name="connsiteX931" fmla="*/ 692817 w 891448"/>
                <a:gd name="connsiteY931" fmla="*/ 30962 h 826530"/>
                <a:gd name="connsiteX932" fmla="*/ 692003 w 891448"/>
                <a:gd name="connsiteY932" fmla="*/ 30741 h 826530"/>
                <a:gd name="connsiteX933" fmla="*/ 691519 w 891448"/>
                <a:gd name="connsiteY933" fmla="*/ 28919 h 826530"/>
                <a:gd name="connsiteX934" fmla="*/ 692114 w 891448"/>
                <a:gd name="connsiteY934" fmla="*/ 28287 h 826530"/>
                <a:gd name="connsiteX935" fmla="*/ 693594 w 891448"/>
                <a:gd name="connsiteY935" fmla="*/ 29037 h 826530"/>
                <a:gd name="connsiteX936" fmla="*/ 693888 w 891448"/>
                <a:gd name="connsiteY936" fmla="*/ 26656 h 826530"/>
                <a:gd name="connsiteX937" fmla="*/ 695554 w 891448"/>
                <a:gd name="connsiteY937" fmla="*/ 25877 h 826530"/>
                <a:gd name="connsiteX938" fmla="*/ 697926 w 891448"/>
                <a:gd name="connsiteY938" fmla="*/ 25995 h 826530"/>
                <a:gd name="connsiteX939" fmla="*/ 698889 w 891448"/>
                <a:gd name="connsiteY939" fmla="*/ 24070 h 826530"/>
                <a:gd name="connsiteX940" fmla="*/ 701369 w 891448"/>
                <a:gd name="connsiteY940" fmla="*/ 22880 h 826530"/>
                <a:gd name="connsiteX941" fmla="*/ 703034 w 891448"/>
                <a:gd name="connsiteY941" fmla="*/ 23144 h 826530"/>
                <a:gd name="connsiteX942" fmla="*/ 706073 w 891448"/>
                <a:gd name="connsiteY942" fmla="*/ 21513 h 826530"/>
                <a:gd name="connsiteX943" fmla="*/ 710328 w 891448"/>
                <a:gd name="connsiteY943" fmla="*/ 21204 h 826530"/>
                <a:gd name="connsiteX944" fmla="*/ 711329 w 891448"/>
                <a:gd name="connsiteY944" fmla="*/ 20396 h 826530"/>
                <a:gd name="connsiteX945" fmla="*/ 712921 w 891448"/>
                <a:gd name="connsiteY945" fmla="*/ 20984 h 826530"/>
                <a:gd name="connsiteX946" fmla="*/ 713144 w 891448"/>
                <a:gd name="connsiteY946" fmla="*/ 22439 h 826530"/>
                <a:gd name="connsiteX947" fmla="*/ 712403 w 891448"/>
                <a:gd name="connsiteY947" fmla="*/ 23511 h 826530"/>
                <a:gd name="connsiteX948" fmla="*/ 712255 w 891448"/>
                <a:gd name="connsiteY948" fmla="*/ 28331 h 826530"/>
                <a:gd name="connsiteX949" fmla="*/ 713698 w 891448"/>
                <a:gd name="connsiteY949" fmla="*/ 27846 h 826530"/>
                <a:gd name="connsiteX950" fmla="*/ 714696 w 891448"/>
                <a:gd name="connsiteY950" fmla="*/ 24805 h 826530"/>
                <a:gd name="connsiteX951" fmla="*/ 716030 w 891448"/>
                <a:gd name="connsiteY951" fmla="*/ 23614 h 826530"/>
                <a:gd name="connsiteX952" fmla="*/ 716696 w 891448"/>
                <a:gd name="connsiteY952" fmla="*/ 24584 h 826530"/>
                <a:gd name="connsiteX953" fmla="*/ 716030 w 891448"/>
                <a:gd name="connsiteY953" fmla="*/ 25436 h 826530"/>
                <a:gd name="connsiteX954" fmla="*/ 716290 w 891448"/>
                <a:gd name="connsiteY954" fmla="*/ 26921 h 826530"/>
                <a:gd name="connsiteX955" fmla="*/ 717473 w 891448"/>
                <a:gd name="connsiteY955" fmla="*/ 26112 h 826530"/>
                <a:gd name="connsiteX956" fmla="*/ 717473 w 891448"/>
                <a:gd name="connsiteY956" fmla="*/ 24481 h 826530"/>
                <a:gd name="connsiteX957" fmla="*/ 718105 w 891448"/>
                <a:gd name="connsiteY957" fmla="*/ 23511 h 826530"/>
                <a:gd name="connsiteX958" fmla="*/ 717808 w 891448"/>
                <a:gd name="connsiteY958" fmla="*/ 22071 h 826530"/>
                <a:gd name="connsiteX959" fmla="*/ 718214 w 891448"/>
                <a:gd name="connsiteY959" fmla="*/ 19661 h 826530"/>
                <a:gd name="connsiteX960" fmla="*/ 719473 w 891448"/>
                <a:gd name="connsiteY960" fmla="*/ 19397 h 826530"/>
                <a:gd name="connsiteX961" fmla="*/ 722102 w 891448"/>
                <a:gd name="connsiteY961" fmla="*/ 17090 h 826530"/>
                <a:gd name="connsiteX962" fmla="*/ 723102 w 891448"/>
                <a:gd name="connsiteY962" fmla="*/ 17310 h 826530"/>
                <a:gd name="connsiteX963" fmla="*/ 723360 w 891448"/>
                <a:gd name="connsiteY963" fmla="*/ 19103 h 826530"/>
                <a:gd name="connsiteX964" fmla="*/ 723360 w 891448"/>
                <a:gd name="connsiteY964" fmla="*/ 21586 h 826530"/>
                <a:gd name="connsiteX965" fmla="*/ 725174 w 891448"/>
                <a:gd name="connsiteY965" fmla="*/ 22586 h 826530"/>
                <a:gd name="connsiteX966" fmla="*/ 725580 w 891448"/>
                <a:gd name="connsiteY966" fmla="*/ 25187 h 826530"/>
                <a:gd name="connsiteX967" fmla="*/ 725063 w 891448"/>
                <a:gd name="connsiteY967" fmla="*/ 26700 h 826530"/>
                <a:gd name="connsiteX968" fmla="*/ 725767 w 891448"/>
                <a:gd name="connsiteY968" fmla="*/ 28258 h 826530"/>
                <a:gd name="connsiteX969" fmla="*/ 725506 w 891448"/>
                <a:gd name="connsiteY969" fmla="*/ 29816 h 826530"/>
                <a:gd name="connsiteX970" fmla="*/ 726914 w 891448"/>
                <a:gd name="connsiteY970" fmla="*/ 30888 h 826530"/>
                <a:gd name="connsiteX971" fmla="*/ 727728 w 891448"/>
                <a:gd name="connsiteY971" fmla="*/ 30212 h 826530"/>
                <a:gd name="connsiteX972" fmla="*/ 726878 w 891448"/>
                <a:gd name="connsiteY972" fmla="*/ 28772 h 826530"/>
                <a:gd name="connsiteX973" fmla="*/ 726766 w 891448"/>
                <a:gd name="connsiteY973" fmla="*/ 26406 h 826530"/>
                <a:gd name="connsiteX974" fmla="*/ 727990 w 891448"/>
                <a:gd name="connsiteY974" fmla="*/ 25804 h 826530"/>
                <a:gd name="connsiteX975" fmla="*/ 730097 w 891448"/>
                <a:gd name="connsiteY975" fmla="*/ 22512 h 826530"/>
                <a:gd name="connsiteX976" fmla="*/ 731210 w 891448"/>
                <a:gd name="connsiteY976" fmla="*/ 22468 h 826530"/>
                <a:gd name="connsiteX977" fmla="*/ 732986 w 891448"/>
                <a:gd name="connsiteY977" fmla="*/ 25216 h 826530"/>
                <a:gd name="connsiteX978" fmla="*/ 733095 w 891448"/>
                <a:gd name="connsiteY978" fmla="*/ 27773 h 826530"/>
                <a:gd name="connsiteX979" fmla="*/ 732541 w 891448"/>
                <a:gd name="connsiteY979" fmla="*/ 29859 h 826530"/>
                <a:gd name="connsiteX980" fmla="*/ 733581 w 891448"/>
                <a:gd name="connsiteY980" fmla="*/ 30932 h 826530"/>
                <a:gd name="connsiteX981" fmla="*/ 734060 w 891448"/>
                <a:gd name="connsiteY981" fmla="*/ 32343 h 826530"/>
                <a:gd name="connsiteX982" fmla="*/ 735024 w 891448"/>
                <a:gd name="connsiteY982" fmla="*/ 31109 h 826530"/>
                <a:gd name="connsiteX983" fmla="*/ 734913 w 891448"/>
                <a:gd name="connsiteY983" fmla="*/ 28375 h 826530"/>
                <a:gd name="connsiteX984" fmla="*/ 736135 w 891448"/>
                <a:gd name="connsiteY984" fmla="*/ 28155 h 826530"/>
                <a:gd name="connsiteX985" fmla="*/ 737318 w 891448"/>
                <a:gd name="connsiteY985" fmla="*/ 27258 h 826530"/>
                <a:gd name="connsiteX986" fmla="*/ 737801 w 891448"/>
                <a:gd name="connsiteY986" fmla="*/ 28552 h 826530"/>
                <a:gd name="connsiteX987" fmla="*/ 737133 w 891448"/>
                <a:gd name="connsiteY987" fmla="*/ 29301 h 826530"/>
                <a:gd name="connsiteX988" fmla="*/ 737356 w 891448"/>
                <a:gd name="connsiteY988" fmla="*/ 31153 h 826530"/>
                <a:gd name="connsiteX989" fmla="*/ 738282 w 891448"/>
                <a:gd name="connsiteY989" fmla="*/ 32225 h 826530"/>
                <a:gd name="connsiteX990" fmla="*/ 739762 w 891448"/>
                <a:gd name="connsiteY990" fmla="*/ 30256 h 826530"/>
                <a:gd name="connsiteX991" fmla="*/ 740724 w 891448"/>
                <a:gd name="connsiteY991" fmla="*/ 30212 h 826530"/>
                <a:gd name="connsiteX992" fmla="*/ 740429 w 891448"/>
                <a:gd name="connsiteY992" fmla="*/ 32490 h 826530"/>
                <a:gd name="connsiteX993" fmla="*/ 741503 w 891448"/>
                <a:gd name="connsiteY993" fmla="*/ 31300 h 826530"/>
                <a:gd name="connsiteX994" fmla="*/ 741428 w 891448"/>
                <a:gd name="connsiteY994" fmla="*/ 28919 h 826530"/>
                <a:gd name="connsiteX995" fmla="*/ 739691 w 891448"/>
                <a:gd name="connsiteY995" fmla="*/ 26039 h 826530"/>
                <a:gd name="connsiteX996" fmla="*/ 738727 w 891448"/>
                <a:gd name="connsiteY996" fmla="*/ 26068 h 826530"/>
                <a:gd name="connsiteX997" fmla="*/ 737728 w 891448"/>
                <a:gd name="connsiteY997" fmla="*/ 24540 h 826530"/>
                <a:gd name="connsiteX998" fmla="*/ 737653 w 891448"/>
                <a:gd name="connsiteY998" fmla="*/ 22395 h 826530"/>
                <a:gd name="connsiteX999" fmla="*/ 736395 w 891448"/>
                <a:gd name="connsiteY999" fmla="*/ 20910 h 826530"/>
                <a:gd name="connsiteX1000" fmla="*/ 735471 w 891448"/>
                <a:gd name="connsiteY1000" fmla="*/ 19103 h 826530"/>
                <a:gd name="connsiteX1001" fmla="*/ 734432 w 891448"/>
                <a:gd name="connsiteY1001" fmla="*/ 18060 h 826530"/>
                <a:gd name="connsiteX1002" fmla="*/ 734915 w 891448"/>
                <a:gd name="connsiteY1002" fmla="*/ 15753 h 826530"/>
                <a:gd name="connsiteX1003" fmla="*/ 736915 w 891448"/>
                <a:gd name="connsiteY1003" fmla="*/ 15914 h 826530"/>
                <a:gd name="connsiteX1004" fmla="*/ 738358 w 891448"/>
                <a:gd name="connsiteY1004" fmla="*/ 17207 h 826530"/>
                <a:gd name="connsiteX1005" fmla="*/ 740507 w 891448"/>
                <a:gd name="connsiteY1005" fmla="*/ 16531 h 826530"/>
                <a:gd name="connsiteX1006" fmla="*/ 742244 w 891448"/>
                <a:gd name="connsiteY1006" fmla="*/ 17134 h 826530"/>
                <a:gd name="connsiteX1007" fmla="*/ 743062 w 891448"/>
                <a:gd name="connsiteY1007" fmla="*/ 16135 h 826530"/>
                <a:gd name="connsiteX1008" fmla="*/ 743244 w 891448"/>
                <a:gd name="connsiteY1008" fmla="*/ 12417 h 826530"/>
                <a:gd name="connsiteX1009" fmla="*/ 741728 w 891448"/>
                <a:gd name="connsiteY1009" fmla="*/ 10904 h 826530"/>
                <a:gd name="connsiteX1010" fmla="*/ 742394 w 891448"/>
                <a:gd name="connsiteY1010" fmla="*/ 9081 h 826530"/>
                <a:gd name="connsiteX1011" fmla="*/ 744911 w 891448"/>
                <a:gd name="connsiteY1011" fmla="*/ 8420 h 826530"/>
                <a:gd name="connsiteX1012" fmla="*/ 745651 w 891448"/>
                <a:gd name="connsiteY1012" fmla="*/ 8978 h 826530"/>
                <a:gd name="connsiteX1013" fmla="*/ 749316 w 891448"/>
                <a:gd name="connsiteY1013" fmla="*/ 9493 h 826530"/>
                <a:gd name="connsiteX1014" fmla="*/ 750908 w 891448"/>
                <a:gd name="connsiteY1014" fmla="*/ 10595 h 826530"/>
                <a:gd name="connsiteX1015" fmla="*/ 750726 w 891448"/>
                <a:gd name="connsiteY1015" fmla="*/ 12123 h 826530"/>
                <a:gd name="connsiteX1016" fmla="*/ 749283 w 891448"/>
                <a:gd name="connsiteY1016" fmla="*/ 13490 h 826530"/>
                <a:gd name="connsiteX1017" fmla="*/ 749726 w 891448"/>
                <a:gd name="connsiteY1017" fmla="*/ 14606 h 826530"/>
                <a:gd name="connsiteX1018" fmla="*/ 753500 w 891448"/>
                <a:gd name="connsiteY1018" fmla="*/ 15973 h 826530"/>
                <a:gd name="connsiteX1019" fmla="*/ 753612 w 891448"/>
                <a:gd name="connsiteY1019" fmla="*/ 17207 h 826530"/>
                <a:gd name="connsiteX1020" fmla="*/ 753019 w 891448"/>
                <a:gd name="connsiteY1020" fmla="*/ 20029 h 826530"/>
                <a:gd name="connsiteX1021" fmla="*/ 753388 w 891448"/>
                <a:gd name="connsiteY1021" fmla="*/ 24437 h 826530"/>
                <a:gd name="connsiteX1022" fmla="*/ 755055 w 891448"/>
                <a:gd name="connsiteY1022" fmla="*/ 23835 h 826530"/>
                <a:gd name="connsiteX1023" fmla="*/ 756204 w 891448"/>
                <a:gd name="connsiteY1023" fmla="*/ 21425 h 826530"/>
                <a:gd name="connsiteX1024" fmla="*/ 757018 w 891448"/>
                <a:gd name="connsiteY1024" fmla="*/ 21469 h 826530"/>
                <a:gd name="connsiteX1025" fmla="*/ 757129 w 891448"/>
                <a:gd name="connsiteY1025" fmla="*/ 23291 h 826530"/>
                <a:gd name="connsiteX1026" fmla="*/ 757944 w 891448"/>
                <a:gd name="connsiteY1026" fmla="*/ 24437 h 826530"/>
                <a:gd name="connsiteX1027" fmla="*/ 759575 w 891448"/>
                <a:gd name="connsiteY1027" fmla="*/ 23511 h 826530"/>
                <a:gd name="connsiteX1028" fmla="*/ 760464 w 891448"/>
                <a:gd name="connsiteY1028" fmla="*/ 21954 h 826530"/>
                <a:gd name="connsiteX1029" fmla="*/ 762609 w 891448"/>
                <a:gd name="connsiteY1029" fmla="*/ 20984 h 826530"/>
                <a:gd name="connsiteX1030" fmla="*/ 763126 w 891448"/>
                <a:gd name="connsiteY1030" fmla="*/ 19882 h 826530"/>
                <a:gd name="connsiteX1031" fmla="*/ 761870 w 891448"/>
                <a:gd name="connsiteY1031" fmla="*/ 16047 h 826530"/>
                <a:gd name="connsiteX1032" fmla="*/ 763051 w 891448"/>
                <a:gd name="connsiteY1032" fmla="*/ 14577 h 826530"/>
                <a:gd name="connsiteX1033" fmla="*/ 764534 w 891448"/>
                <a:gd name="connsiteY1033" fmla="*/ 14533 h 826530"/>
                <a:gd name="connsiteX1034" fmla="*/ 765423 w 891448"/>
                <a:gd name="connsiteY1034" fmla="*/ 15238 h 826530"/>
                <a:gd name="connsiteX1035" fmla="*/ 768866 w 891448"/>
                <a:gd name="connsiteY1035" fmla="*/ 15606 h 826530"/>
                <a:gd name="connsiteX1036" fmla="*/ 768721 w 891448"/>
                <a:gd name="connsiteY1036" fmla="*/ 14092 h 826530"/>
                <a:gd name="connsiteX1037" fmla="*/ 765497 w 891448"/>
                <a:gd name="connsiteY1037" fmla="*/ 11785 h 826530"/>
                <a:gd name="connsiteX1038" fmla="*/ 764906 w 891448"/>
                <a:gd name="connsiteY1038" fmla="*/ 9155 h 826530"/>
                <a:gd name="connsiteX1039" fmla="*/ 765571 w 891448"/>
                <a:gd name="connsiteY1039" fmla="*/ 8155 h 826530"/>
                <a:gd name="connsiteX1040" fmla="*/ 766128 w 891448"/>
                <a:gd name="connsiteY1040" fmla="*/ 6113 h 826530"/>
                <a:gd name="connsiteX1041" fmla="*/ 767423 w 891448"/>
                <a:gd name="connsiteY1041" fmla="*/ 5966 h 826530"/>
                <a:gd name="connsiteX1042" fmla="*/ 771275 w 891448"/>
                <a:gd name="connsiteY1042" fmla="*/ 8082 h 826530"/>
                <a:gd name="connsiteX1043" fmla="*/ 771720 w 891448"/>
                <a:gd name="connsiteY1043" fmla="*/ 11124 h 826530"/>
                <a:gd name="connsiteX1044" fmla="*/ 772237 w 891448"/>
                <a:gd name="connsiteY1044" fmla="*/ 13240 h 826530"/>
                <a:gd name="connsiteX1045" fmla="*/ 772015 w 891448"/>
                <a:gd name="connsiteY1045" fmla="*/ 15723 h 826530"/>
                <a:gd name="connsiteX1046" fmla="*/ 772975 w 891448"/>
                <a:gd name="connsiteY1046" fmla="*/ 17207 h 826530"/>
                <a:gd name="connsiteX1047" fmla="*/ 773533 w 891448"/>
                <a:gd name="connsiteY1047" fmla="*/ 19911 h 826530"/>
                <a:gd name="connsiteX1048" fmla="*/ 774456 w 891448"/>
                <a:gd name="connsiteY1048" fmla="*/ 21660 h 826530"/>
                <a:gd name="connsiteX1049" fmla="*/ 775345 w 891448"/>
                <a:gd name="connsiteY1049" fmla="*/ 20837 h 826530"/>
                <a:gd name="connsiteX1050" fmla="*/ 775420 w 891448"/>
                <a:gd name="connsiteY1050" fmla="*/ 18471 h 826530"/>
                <a:gd name="connsiteX1051" fmla="*/ 775086 w 891448"/>
                <a:gd name="connsiteY1051" fmla="*/ 16869 h 826530"/>
                <a:gd name="connsiteX1052" fmla="*/ 774826 w 891448"/>
                <a:gd name="connsiteY1052" fmla="*/ 14239 h 826530"/>
                <a:gd name="connsiteX1053" fmla="*/ 773752 w 891448"/>
                <a:gd name="connsiteY1053" fmla="*/ 11271 h 826530"/>
                <a:gd name="connsiteX1054" fmla="*/ 774158 w 891448"/>
                <a:gd name="connsiteY1054" fmla="*/ 7788 h 826530"/>
                <a:gd name="connsiteX1055" fmla="*/ 773898 w 891448"/>
                <a:gd name="connsiteY1055" fmla="*/ 4114 h 826530"/>
                <a:gd name="connsiteX1056" fmla="*/ 774604 w 891448"/>
                <a:gd name="connsiteY1056" fmla="*/ 1925 h 826530"/>
                <a:gd name="connsiteX1057" fmla="*/ 775939 w 891448"/>
                <a:gd name="connsiteY1057" fmla="*/ 2043 h 826530"/>
                <a:gd name="connsiteX1058" fmla="*/ 777897 w 891448"/>
                <a:gd name="connsiteY1058" fmla="*/ 3850 h 826530"/>
                <a:gd name="connsiteX1059" fmla="*/ 779195 w 891448"/>
                <a:gd name="connsiteY1059" fmla="*/ 3821 h 826530"/>
                <a:gd name="connsiteX1060" fmla="*/ 779936 w 891448"/>
                <a:gd name="connsiteY1060" fmla="*/ 4482 h 826530"/>
                <a:gd name="connsiteX1061" fmla="*/ 780047 w 891448"/>
                <a:gd name="connsiteY1061" fmla="*/ 7347 h 826530"/>
                <a:gd name="connsiteX1062" fmla="*/ 781195 w 891448"/>
                <a:gd name="connsiteY1062" fmla="*/ 9449 h 826530"/>
                <a:gd name="connsiteX1063" fmla="*/ 780863 w 891448"/>
                <a:gd name="connsiteY1063" fmla="*/ 11903 h 826530"/>
                <a:gd name="connsiteX1064" fmla="*/ 781230 w 891448"/>
                <a:gd name="connsiteY1064" fmla="*/ 15165 h 826530"/>
                <a:gd name="connsiteX1065" fmla="*/ 782194 w 891448"/>
                <a:gd name="connsiteY1065" fmla="*/ 15576 h 826530"/>
                <a:gd name="connsiteX1066" fmla="*/ 782085 w 891448"/>
                <a:gd name="connsiteY1066" fmla="*/ 13857 h 826530"/>
                <a:gd name="connsiteX1067" fmla="*/ 782825 w 891448"/>
                <a:gd name="connsiteY1067" fmla="*/ 12461 h 826530"/>
                <a:gd name="connsiteX1068" fmla="*/ 783605 w 891448"/>
                <a:gd name="connsiteY1068" fmla="*/ 12344 h 826530"/>
                <a:gd name="connsiteX1069" fmla="*/ 787196 w 891448"/>
                <a:gd name="connsiteY1069" fmla="*/ 16458 h 826530"/>
                <a:gd name="connsiteX1070" fmla="*/ 787564 w 891448"/>
                <a:gd name="connsiteY1070" fmla="*/ 15753 h 826530"/>
                <a:gd name="connsiteX1071" fmla="*/ 789158 w 891448"/>
                <a:gd name="connsiteY1071" fmla="*/ 15312 h 826530"/>
                <a:gd name="connsiteX1072" fmla="*/ 789268 w 891448"/>
                <a:gd name="connsiteY1072" fmla="*/ 14386 h 826530"/>
                <a:gd name="connsiteX1073" fmla="*/ 787825 w 891448"/>
                <a:gd name="connsiteY1073" fmla="*/ 14019 h 826530"/>
                <a:gd name="connsiteX1074" fmla="*/ 786085 w 891448"/>
                <a:gd name="connsiteY1074" fmla="*/ 11785 h 826530"/>
                <a:gd name="connsiteX1075" fmla="*/ 786680 w 891448"/>
                <a:gd name="connsiteY1075" fmla="*/ 11050 h 826530"/>
                <a:gd name="connsiteX1076" fmla="*/ 786899 w 891448"/>
                <a:gd name="connsiteY1076" fmla="*/ 9831 h 826530"/>
                <a:gd name="connsiteX1077" fmla="*/ 784567 w 891448"/>
                <a:gd name="connsiteY1077" fmla="*/ 7862 h 826530"/>
                <a:gd name="connsiteX1078" fmla="*/ 783902 w 891448"/>
                <a:gd name="connsiteY1078" fmla="*/ 6377 h 826530"/>
                <a:gd name="connsiteX1079" fmla="*/ 784497 w 891448"/>
                <a:gd name="connsiteY1079" fmla="*/ 5525 h 826530"/>
                <a:gd name="connsiteX1080" fmla="*/ 786827 w 891448"/>
                <a:gd name="connsiteY1080" fmla="*/ 5334 h 826530"/>
                <a:gd name="connsiteX1081" fmla="*/ 785790 w 891448"/>
                <a:gd name="connsiteY1081" fmla="*/ 4379 h 826530"/>
                <a:gd name="connsiteX1082" fmla="*/ 784200 w 891448"/>
                <a:gd name="connsiteY1082" fmla="*/ 4114 h 826530"/>
                <a:gd name="connsiteX1083" fmla="*/ 782976 w 891448"/>
                <a:gd name="connsiteY1083" fmla="*/ 2513 h 826530"/>
                <a:gd name="connsiteX1084" fmla="*/ 784159 w 891448"/>
                <a:gd name="connsiteY1084" fmla="*/ 1881 h 826530"/>
                <a:gd name="connsiteX1085" fmla="*/ 785937 w 891448"/>
                <a:gd name="connsiteY1085" fmla="*/ 1881 h 826530"/>
                <a:gd name="connsiteX1086" fmla="*/ 788048 w 891448"/>
                <a:gd name="connsiteY1086" fmla="*/ 29 h 826530"/>
                <a:gd name="connsiteX1087" fmla="*/ 792380 w 891448"/>
                <a:gd name="connsiteY1087" fmla="*/ 735 h 826530"/>
                <a:gd name="connsiteX1088" fmla="*/ 793195 w 891448"/>
                <a:gd name="connsiteY1088" fmla="*/ 1807 h 826530"/>
                <a:gd name="connsiteX1089" fmla="*/ 793121 w 891448"/>
                <a:gd name="connsiteY1089" fmla="*/ 3997 h 826530"/>
                <a:gd name="connsiteX1090" fmla="*/ 791972 w 891448"/>
                <a:gd name="connsiteY1090" fmla="*/ 5863 h 826530"/>
                <a:gd name="connsiteX1091" fmla="*/ 792489 w 891448"/>
                <a:gd name="connsiteY1091" fmla="*/ 6818 h 826530"/>
                <a:gd name="connsiteX1092" fmla="*/ 793823 w 891448"/>
                <a:gd name="connsiteY1092" fmla="*/ 6701 h 826530"/>
                <a:gd name="connsiteX1093" fmla="*/ 795266 w 891448"/>
                <a:gd name="connsiteY1093" fmla="*/ 4144 h 826530"/>
                <a:gd name="connsiteX1094" fmla="*/ 796232 w 891448"/>
                <a:gd name="connsiteY1094" fmla="*/ 3409 h 826530"/>
                <a:gd name="connsiteX1095" fmla="*/ 796971 w 891448"/>
                <a:gd name="connsiteY1095" fmla="*/ 4526 h 826530"/>
                <a:gd name="connsiteX1096" fmla="*/ 796045 w 891448"/>
                <a:gd name="connsiteY1096" fmla="*/ 7480 h 826530"/>
                <a:gd name="connsiteX1097" fmla="*/ 797121 w 891448"/>
                <a:gd name="connsiteY1097" fmla="*/ 8155 h 826530"/>
                <a:gd name="connsiteX1098" fmla="*/ 798377 w 891448"/>
                <a:gd name="connsiteY1098" fmla="*/ 7891 h 826530"/>
                <a:gd name="connsiteX1099" fmla="*/ 798786 w 891448"/>
                <a:gd name="connsiteY1099" fmla="*/ 6936 h 826530"/>
                <a:gd name="connsiteX1100" fmla="*/ 801341 w 891448"/>
                <a:gd name="connsiteY1100" fmla="*/ 4526 h 826530"/>
                <a:gd name="connsiteX1101" fmla="*/ 802119 w 891448"/>
                <a:gd name="connsiteY1101" fmla="*/ 5481 h 826530"/>
                <a:gd name="connsiteX1102" fmla="*/ 801859 w 891448"/>
                <a:gd name="connsiteY1102" fmla="*/ 7891 h 826530"/>
                <a:gd name="connsiteX1103" fmla="*/ 800933 w 891448"/>
                <a:gd name="connsiteY1103" fmla="*/ 9566 h 826530"/>
                <a:gd name="connsiteX1104" fmla="*/ 801673 w 891448"/>
                <a:gd name="connsiteY1104" fmla="*/ 12975 h 826530"/>
                <a:gd name="connsiteX1105" fmla="*/ 800524 w 891448"/>
                <a:gd name="connsiteY1105" fmla="*/ 14460 h 826530"/>
                <a:gd name="connsiteX1106" fmla="*/ 801450 w 891448"/>
                <a:gd name="connsiteY1106" fmla="*/ 15356 h 826530"/>
                <a:gd name="connsiteX1107" fmla="*/ 803707 w 891448"/>
                <a:gd name="connsiteY1107" fmla="*/ 14900 h 826530"/>
                <a:gd name="connsiteX1108" fmla="*/ 805041 w 891448"/>
                <a:gd name="connsiteY1108" fmla="*/ 15282 h 826530"/>
                <a:gd name="connsiteX1109" fmla="*/ 805930 w 891448"/>
                <a:gd name="connsiteY1109" fmla="*/ 14460 h 826530"/>
                <a:gd name="connsiteX1110" fmla="*/ 806042 w 891448"/>
                <a:gd name="connsiteY1110" fmla="*/ 11491 h 826530"/>
                <a:gd name="connsiteX1111" fmla="*/ 807225 w 891448"/>
                <a:gd name="connsiteY1111" fmla="*/ 7965 h 826530"/>
                <a:gd name="connsiteX1112" fmla="*/ 805634 w 891448"/>
                <a:gd name="connsiteY1112" fmla="*/ 3483 h 826530"/>
                <a:gd name="connsiteX1113" fmla="*/ 806077 w 891448"/>
                <a:gd name="connsiteY1113" fmla="*/ 735 h 826530"/>
                <a:gd name="connsiteX1114" fmla="*/ 807445 w 891448"/>
                <a:gd name="connsiteY1114" fmla="*/ 0 h 826530"/>
                <a:gd name="connsiteX1115" fmla="*/ 808855 w 891448"/>
                <a:gd name="connsiteY1115" fmla="*/ 999 h 826530"/>
                <a:gd name="connsiteX1116" fmla="*/ 810296 w 891448"/>
                <a:gd name="connsiteY1116" fmla="*/ 1029 h 826530"/>
                <a:gd name="connsiteX1117" fmla="*/ 812223 w 891448"/>
                <a:gd name="connsiteY1117" fmla="*/ 1705 h 826530"/>
                <a:gd name="connsiteX1118" fmla="*/ 814741 w 891448"/>
                <a:gd name="connsiteY1118" fmla="*/ 661 h 826530"/>
                <a:gd name="connsiteX1119" fmla="*/ 817110 w 891448"/>
                <a:gd name="connsiteY1119" fmla="*/ 1293 h 826530"/>
                <a:gd name="connsiteX1120" fmla="*/ 817924 w 891448"/>
                <a:gd name="connsiteY1120" fmla="*/ 2924 h 826530"/>
                <a:gd name="connsiteX1121" fmla="*/ 820553 w 891448"/>
                <a:gd name="connsiteY1121" fmla="*/ 3821 h 826530"/>
                <a:gd name="connsiteX1122" fmla="*/ 822997 w 891448"/>
                <a:gd name="connsiteY1122" fmla="*/ 2998 h 826530"/>
                <a:gd name="connsiteX1123" fmla="*/ 825477 w 891448"/>
                <a:gd name="connsiteY1123" fmla="*/ 4746 h 826530"/>
                <a:gd name="connsiteX1124" fmla="*/ 825995 w 891448"/>
                <a:gd name="connsiteY1124" fmla="*/ 6377 h 826530"/>
                <a:gd name="connsiteX1125" fmla="*/ 826772 w 891448"/>
                <a:gd name="connsiteY1125" fmla="*/ 7406 h 826530"/>
                <a:gd name="connsiteX1126" fmla="*/ 827070 w 891448"/>
                <a:gd name="connsiteY1126" fmla="*/ 9934 h 826530"/>
                <a:gd name="connsiteX1127" fmla="*/ 825995 w 891448"/>
                <a:gd name="connsiteY1127" fmla="*/ 12270 h 826530"/>
                <a:gd name="connsiteX1128" fmla="*/ 826475 w 891448"/>
                <a:gd name="connsiteY1128" fmla="*/ 13416 h 826530"/>
                <a:gd name="connsiteX1129" fmla="*/ 828105 w 891448"/>
                <a:gd name="connsiteY1129" fmla="*/ 13005 h 826530"/>
                <a:gd name="connsiteX1130" fmla="*/ 830325 w 891448"/>
                <a:gd name="connsiteY1130" fmla="*/ 10492 h 826530"/>
                <a:gd name="connsiteX1131" fmla="*/ 833434 w 891448"/>
                <a:gd name="connsiteY1131" fmla="*/ 8229 h 826530"/>
                <a:gd name="connsiteX1132" fmla="*/ 834791 w 891448"/>
                <a:gd name="connsiteY1132" fmla="*/ 6554 h 826530"/>
                <a:gd name="connsiteX1133" fmla="*/ 836783 w 891448"/>
                <a:gd name="connsiteY1133" fmla="*/ 6480 h 826530"/>
                <a:gd name="connsiteX1134" fmla="*/ 839151 w 891448"/>
                <a:gd name="connsiteY1134" fmla="*/ 7876 h 826530"/>
                <a:gd name="connsiteX1135" fmla="*/ 841738 w 891448"/>
                <a:gd name="connsiteY1135" fmla="*/ 7950 h 826530"/>
                <a:gd name="connsiteX1136" fmla="*/ 841440 w 891448"/>
                <a:gd name="connsiteY1136" fmla="*/ 9287 h 826530"/>
                <a:gd name="connsiteX1137" fmla="*/ 839226 w 891448"/>
                <a:gd name="connsiteY1137" fmla="*/ 11506 h 826530"/>
                <a:gd name="connsiteX1138" fmla="*/ 840404 w 891448"/>
                <a:gd name="connsiteY1138" fmla="*/ 13416 h 826530"/>
                <a:gd name="connsiteX1139" fmla="*/ 841368 w 891448"/>
                <a:gd name="connsiteY1139" fmla="*/ 12828 h 826530"/>
                <a:gd name="connsiteX1140" fmla="*/ 841881 w 891448"/>
                <a:gd name="connsiteY1140" fmla="*/ 10977 h 826530"/>
                <a:gd name="connsiteX1141" fmla="*/ 844100 w 891448"/>
                <a:gd name="connsiteY1141" fmla="*/ 9287 h 826530"/>
                <a:gd name="connsiteX1142" fmla="*/ 846095 w 891448"/>
                <a:gd name="connsiteY1142" fmla="*/ 8538 h 826530"/>
                <a:gd name="connsiteX1143" fmla="*/ 849275 w 891448"/>
                <a:gd name="connsiteY1143" fmla="*/ 9948 h 826530"/>
                <a:gd name="connsiteX1144" fmla="*/ 853118 w 891448"/>
                <a:gd name="connsiteY1144" fmla="*/ 10683 h 826530"/>
                <a:gd name="connsiteX1145" fmla="*/ 854371 w 891448"/>
                <a:gd name="connsiteY1145" fmla="*/ 12094 h 826530"/>
                <a:gd name="connsiteX1146" fmla="*/ 853338 w 891448"/>
                <a:gd name="connsiteY1146" fmla="*/ 13196 h 826530"/>
                <a:gd name="connsiteX1147" fmla="*/ 852305 w 891448"/>
                <a:gd name="connsiteY1147" fmla="*/ 13343 h 826530"/>
                <a:gd name="connsiteX1148" fmla="*/ 852893 w 891448"/>
                <a:gd name="connsiteY1148" fmla="*/ 14900 h 826530"/>
                <a:gd name="connsiteX1149" fmla="*/ 851418 w 891448"/>
                <a:gd name="connsiteY1149" fmla="*/ 16149 h 826530"/>
                <a:gd name="connsiteX1150" fmla="*/ 852451 w 891448"/>
                <a:gd name="connsiteY1150" fmla="*/ 17487 h 826530"/>
                <a:gd name="connsiteX1151" fmla="*/ 853707 w 891448"/>
                <a:gd name="connsiteY1151" fmla="*/ 16458 h 826530"/>
                <a:gd name="connsiteX1152" fmla="*/ 855629 w 891448"/>
                <a:gd name="connsiteY1152" fmla="*/ 15562 h 826530"/>
                <a:gd name="connsiteX1153" fmla="*/ 855998 w 891448"/>
                <a:gd name="connsiteY1153" fmla="*/ 17781 h 826530"/>
                <a:gd name="connsiteX1154" fmla="*/ 857254 w 891448"/>
                <a:gd name="connsiteY1154" fmla="*/ 18295 h 826530"/>
                <a:gd name="connsiteX1155" fmla="*/ 858436 w 891448"/>
                <a:gd name="connsiteY1155" fmla="*/ 16605 h 826530"/>
                <a:gd name="connsiteX1156" fmla="*/ 861542 w 891448"/>
                <a:gd name="connsiteY1156" fmla="*/ 16149 h 826530"/>
                <a:gd name="connsiteX1157" fmla="*/ 861691 w 891448"/>
                <a:gd name="connsiteY1157" fmla="*/ 17707 h 826530"/>
                <a:gd name="connsiteX1158" fmla="*/ 860580 w 891448"/>
                <a:gd name="connsiteY1158" fmla="*/ 18956 h 826530"/>
                <a:gd name="connsiteX1159" fmla="*/ 861025 w 891448"/>
                <a:gd name="connsiteY1159" fmla="*/ 20514 h 826530"/>
                <a:gd name="connsiteX1160" fmla="*/ 862431 w 891448"/>
                <a:gd name="connsiteY1160" fmla="*/ 20881 h 826530"/>
                <a:gd name="connsiteX1161" fmla="*/ 863243 w 891448"/>
                <a:gd name="connsiteY1161" fmla="*/ 19926 h 826530"/>
                <a:gd name="connsiteX1162" fmla="*/ 865016 w 891448"/>
                <a:gd name="connsiteY1162" fmla="*/ 18736 h 826530"/>
                <a:gd name="connsiteX1163" fmla="*/ 865904 w 891448"/>
                <a:gd name="connsiteY1163" fmla="*/ 18736 h 826530"/>
                <a:gd name="connsiteX1164" fmla="*/ 866643 w 891448"/>
                <a:gd name="connsiteY1164" fmla="*/ 20367 h 826530"/>
                <a:gd name="connsiteX1165" fmla="*/ 870164 w 891448"/>
                <a:gd name="connsiteY1165" fmla="*/ 22497 h 826530"/>
                <a:gd name="connsiteX1166" fmla="*/ 872164 w 891448"/>
                <a:gd name="connsiteY1166" fmla="*/ 22468 h 826530"/>
                <a:gd name="connsiteX1167" fmla="*/ 872754 w 891448"/>
                <a:gd name="connsiteY1167" fmla="*/ 23423 h 826530"/>
                <a:gd name="connsiteX1168" fmla="*/ 871755 w 891448"/>
                <a:gd name="connsiteY1168" fmla="*/ 24614 h 826530"/>
                <a:gd name="connsiteX1169" fmla="*/ 867907 w 891448"/>
                <a:gd name="connsiteY1169" fmla="*/ 26245 h 826530"/>
                <a:gd name="connsiteX1170" fmla="*/ 865942 w 891448"/>
                <a:gd name="connsiteY1170" fmla="*/ 28772 h 826530"/>
                <a:gd name="connsiteX1171" fmla="*/ 863575 w 891448"/>
                <a:gd name="connsiteY1171" fmla="*/ 29095 h 826530"/>
                <a:gd name="connsiteX1172" fmla="*/ 860722 w 891448"/>
                <a:gd name="connsiteY1172" fmla="*/ 30624 h 826530"/>
                <a:gd name="connsiteX1173" fmla="*/ 859168 w 891448"/>
                <a:gd name="connsiteY1173" fmla="*/ 30697 h 826530"/>
                <a:gd name="connsiteX1174" fmla="*/ 857575 w 891448"/>
                <a:gd name="connsiteY1174" fmla="*/ 29962 h 826530"/>
                <a:gd name="connsiteX1175" fmla="*/ 856651 w 891448"/>
                <a:gd name="connsiteY1175" fmla="*/ 31138 h 826530"/>
                <a:gd name="connsiteX1176" fmla="*/ 853687 w 891448"/>
                <a:gd name="connsiteY1176" fmla="*/ 31990 h 826530"/>
                <a:gd name="connsiteX1177" fmla="*/ 858019 w 891448"/>
                <a:gd name="connsiteY1177" fmla="*/ 31814 h 826530"/>
                <a:gd name="connsiteX1178" fmla="*/ 862017 w 891448"/>
                <a:gd name="connsiteY1178" fmla="*/ 32372 h 826530"/>
                <a:gd name="connsiteX1179" fmla="*/ 863535 w 891448"/>
                <a:gd name="connsiteY1179" fmla="*/ 33225 h 826530"/>
                <a:gd name="connsiteX1180" fmla="*/ 865051 w 891448"/>
                <a:gd name="connsiteY1180" fmla="*/ 33225 h 826530"/>
                <a:gd name="connsiteX1181" fmla="*/ 866203 w 891448"/>
                <a:gd name="connsiteY1181" fmla="*/ 31402 h 826530"/>
                <a:gd name="connsiteX1182" fmla="*/ 867166 w 891448"/>
                <a:gd name="connsiteY1182" fmla="*/ 30668 h 826530"/>
                <a:gd name="connsiteX1183" fmla="*/ 869275 w 891448"/>
                <a:gd name="connsiteY1183" fmla="*/ 30697 h 826530"/>
                <a:gd name="connsiteX1184" fmla="*/ 870386 w 891448"/>
                <a:gd name="connsiteY1184" fmla="*/ 28728 h 826530"/>
                <a:gd name="connsiteX1185" fmla="*/ 873238 w 891448"/>
                <a:gd name="connsiteY1185" fmla="*/ 27258 h 826530"/>
                <a:gd name="connsiteX1186" fmla="*/ 875570 w 891448"/>
                <a:gd name="connsiteY1186" fmla="*/ 27097 h 826530"/>
                <a:gd name="connsiteX1187" fmla="*/ 876050 w 891448"/>
                <a:gd name="connsiteY1187" fmla="*/ 28625 h 826530"/>
                <a:gd name="connsiteX1188" fmla="*/ 875013 w 891448"/>
                <a:gd name="connsiteY1188" fmla="*/ 30844 h 826530"/>
                <a:gd name="connsiteX1189" fmla="*/ 875827 w 891448"/>
                <a:gd name="connsiteY1189" fmla="*/ 31917 h 826530"/>
                <a:gd name="connsiteX1190" fmla="*/ 876791 w 891448"/>
                <a:gd name="connsiteY1190" fmla="*/ 31402 h 826530"/>
                <a:gd name="connsiteX1191" fmla="*/ 877828 w 891448"/>
                <a:gd name="connsiteY1191" fmla="*/ 29184 h 826530"/>
                <a:gd name="connsiteX1192" fmla="*/ 879900 w 891448"/>
                <a:gd name="connsiteY1192" fmla="*/ 27699 h 826530"/>
                <a:gd name="connsiteX1193" fmla="*/ 880714 w 891448"/>
                <a:gd name="connsiteY1193" fmla="*/ 28552 h 826530"/>
                <a:gd name="connsiteX1194" fmla="*/ 879714 w 891448"/>
                <a:gd name="connsiteY1194" fmla="*/ 30330 h 826530"/>
                <a:gd name="connsiteX1195" fmla="*/ 879639 w 891448"/>
                <a:gd name="connsiteY1195" fmla="*/ 31402 h 826530"/>
                <a:gd name="connsiteX1196" fmla="*/ 878640 w 891448"/>
                <a:gd name="connsiteY1196" fmla="*/ 32769 h 826530"/>
                <a:gd name="connsiteX1197" fmla="*/ 879454 w 891448"/>
                <a:gd name="connsiteY1197" fmla="*/ 33768 h 826530"/>
                <a:gd name="connsiteX1198" fmla="*/ 880972 w 891448"/>
                <a:gd name="connsiteY1198" fmla="*/ 33225 h 826530"/>
                <a:gd name="connsiteX1199" fmla="*/ 882046 w 891448"/>
                <a:gd name="connsiteY1199" fmla="*/ 32225 h 826530"/>
                <a:gd name="connsiteX1200" fmla="*/ 882343 w 891448"/>
                <a:gd name="connsiteY1200" fmla="*/ 30433 h 826530"/>
                <a:gd name="connsiteX1201" fmla="*/ 884639 w 891448"/>
                <a:gd name="connsiteY1201" fmla="*/ 29918 h 826530"/>
                <a:gd name="connsiteX1202" fmla="*/ 886340 w 891448"/>
                <a:gd name="connsiteY1202" fmla="*/ 30433 h 826530"/>
                <a:gd name="connsiteX1203" fmla="*/ 885195 w 891448"/>
                <a:gd name="connsiteY1203" fmla="*/ 34709 h 826530"/>
                <a:gd name="connsiteX1204" fmla="*/ 883824 w 891448"/>
                <a:gd name="connsiteY1204" fmla="*/ 35488 h 826530"/>
                <a:gd name="connsiteX1205" fmla="*/ 884750 w 891448"/>
                <a:gd name="connsiteY1205" fmla="*/ 36002 h 826530"/>
                <a:gd name="connsiteX1206" fmla="*/ 885449 w 891448"/>
                <a:gd name="connsiteY1206" fmla="*/ 38191 h 826530"/>
                <a:gd name="connsiteX1207" fmla="*/ 885082 w 891448"/>
                <a:gd name="connsiteY1207" fmla="*/ 40939 h 826530"/>
                <a:gd name="connsiteX1208" fmla="*/ 883379 w 891448"/>
                <a:gd name="connsiteY1208" fmla="*/ 42086 h 826530"/>
                <a:gd name="connsiteX1209" fmla="*/ 882858 w 891448"/>
                <a:gd name="connsiteY1209" fmla="*/ 43599 h 826530"/>
                <a:gd name="connsiteX1210" fmla="*/ 880490 w 891448"/>
                <a:gd name="connsiteY1210" fmla="*/ 46861 h 826530"/>
                <a:gd name="connsiteX1211" fmla="*/ 881304 w 891448"/>
                <a:gd name="connsiteY1211" fmla="*/ 47611 h 826530"/>
                <a:gd name="connsiteX1212" fmla="*/ 882675 w 891448"/>
                <a:gd name="connsiteY1212" fmla="*/ 47052 h 826530"/>
                <a:gd name="connsiteX1213" fmla="*/ 883936 w 891448"/>
                <a:gd name="connsiteY1213" fmla="*/ 45054 h 826530"/>
                <a:gd name="connsiteX1214" fmla="*/ 885784 w 891448"/>
                <a:gd name="connsiteY1214" fmla="*/ 44936 h 826530"/>
                <a:gd name="connsiteX1215" fmla="*/ 886228 w 891448"/>
                <a:gd name="connsiteY1215" fmla="*/ 44451 h 826530"/>
                <a:gd name="connsiteX1216" fmla="*/ 887637 w 891448"/>
                <a:gd name="connsiteY1216" fmla="*/ 44451 h 826530"/>
                <a:gd name="connsiteX1217" fmla="*/ 890154 w 891448"/>
                <a:gd name="connsiteY1217" fmla="*/ 46053 h 826530"/>
                <a:gd name="connsiteX1218" fmla="*/ 891151 w 891448"/>
                <a:gd name="connsiteY1218" fmla="*/ 48389 h 826530"/>
                <a:gd name="connsiteX1219" fmla="*/ 891449 w 891448"/>
                <a:gd name="connsiteY1219" fmla="*/ 51534 h 826530"/>
                <a:gd name="connsiteX1220" fmla="*/ 890672 w 891448"/>
                <a:gd name="connsiteY1220" fmla="*/ 56325 h 826530"/>
                <a:gd name="connsiteX1221" fmla="*/ 888228 w 891448"/>
                <a:gd name="connsiteY1221" fmla="*/ 60880 h 826530"/>
                <a:gd name="connsiteX1222" fmla="*/ 884379 w 891448"/>
                <a:gd name="connsiteY1222" fmla="*/ 62996 h 826530"/>
                <a:gd name="connsiteX1223" fmla="*/ 883452 w 891448"/>
                <a:gd name="connsiteY1223" fmla="*/ 63966 h 826530"/>
                <a:gd name="connsiteX1224" fmla="*/ 881452 w 891448"/>
                <a:gd name="connsiteY1224" fmla="*/ 63481 h 826530"/>
                <a:gd name="connsiteX1225" fmla="*/ 879601 w 891448"/>
                <a:gd name="connsiteY1225" fmla="*/ 64142 h 826530"/>
                <a:gd name="connsiteX1226" fmla="*/ 879637 w 891448"/>
                <a:gd name="connsiteY1226" fmla="*/ 65215 h 826530"/>
                <a:gd name="connsiteX1227" fmla="*/ 878381 w 891448"/>
                <a:gd name="connsiteY1227" fmla="*/ 66332 h 826530"/>
                <a:gd name="connsiteX1228" fmla="*/ 872195 w 891448"/>
                <a:gd name="connsiteY1228" fmla="*/ 69329 h 826530"/>
                <a:gd name="connsiteX1229" fmla="*/ 869901 w 891448"/>
                <a:gd name="connsiteY1229" fmla="*/ 71034 h 826530"/>
                <a:gd name="connsiteX1230" fmla="*/ 867904 w 891448"/>
                <a:gd name="connsiteY1230" fmla="*/ 71490 h 826530"/>
                <a:gd name="connsiteX1231" fmla="*/ 865087 w 891448"/>
                <a:gd name="connsiteY1231" fmla="*/ 72606 h 826530"/>
                <a:gd name="connsiteX1232" fmla="*/ 862126 w 891448"/>
                <a:gd name="connsiteY1232" fmla="*/ 72636 h 826530"/>
                <a:gd name="connsiteX1233" fmla="*/ 860683 w 891448"/>
                <a:gd name="connsiteY1233" fmla="*/ 71225 h 826530"/>
                <a:gd name="connsiteX1234" fmla="*/ 859719 w 891448"/>
                <a:gd name="connsiteY1234" fmla="*/ 73268 h 826530"/>
                <a:gd name="connsiteX1235" fmla="*/ 858645 w 891448"/>
                <a:gd name="connsiteY1235" fmla="*/ 73855 h 826530"/>
                <a:gd name="connsiteX1236" fmla="*/ 856311 w 891448"/>
                <a:gd name="connsiteY1236" fmla="*/ 72151 h 826530"/>
                <a:gd name="connsiteX1237" fmla="*/ 854017 w 891448"/>
                <a:gd name="connsiteY1237" fmla="*/ 71078 h 826530"/>
                <a:gd name="connsiteX1238" fmla="*/ 850833 w 891448"/>
                <a:gd name="connsiteY1238" fmla="*/ 70476 h 826530"/>
                <a:gd name="connsiteX1239" fmla="*/ 850833 w 891448"/>
                <a:gd name="connsiteY1239" fmla="*/ 71930 h 826530"/>
                <a:gd name="connsiteX1240" fmla="*/ 853280 w 891448"/>
                <a:gd name="connsiteY1240" fmla="*/ 72415 h 826530"/>
                <a:gd name="connsiteX1241" fmla="*/ 854611 w 891448"/>
                <a:gd name="connsiteY1241" fmla="*/ 73121 h 826530"/>
                <a:gd name="connsiteX1242" fmla="*/ 853018 w 891448"/>
                <a:gd name="connsiteY1242" fmla="*/ 74002 h 826530"/>
                <a:gd name="connsiteX1243" fmla="*/ 850352 w 891448"/>
                <a:gd name="connsiteY1243" fmla="*/ 73370 h 826530"/>
                <a:gd name="connsiteX1244" fmla="*/ 848945 w 891448"/>
                <a:gd name="connsiteY1244" fmla="*/ 73591 h 826530"/>
                <a:gd name="connsiteX1245" fmla="*/ 847613 w 891448"/>
                <a:gd name="connsiteY1245" fmla="*/ 72562 h 826530"/>
                <a:gd name="connsiteX1246" fmla="*/ 843872 w 891448"/>
                <a:gd name="connsiteY1246" fmla="*/ 72342 h 826530"/>
                <a:gd name="connsiteX1247" fmla="*/ 842726 w 891448"/>
                <a:gd name="connsiteY1247" fmla="*/ 71152 h 826530"/>
                <a:gd name="connsiteX1248" fmla="*/ 841540 w 891448"/>
                <a:gd name="connsiteY1248" fmla="*/ 71813 h 826530"/>
                <a:gd name="connsiteX1249" fmla="*/ 840429 w 891448"/>
                <a:gd name="connsiteY1249" fmla="*/ 71886 h 826530"/>
                <a:gd name="connsiteX1250" fmla="*/ 837358 w 891448"/>
                <a:gd name="connsiteY1250" fmla="*/ 68183 h 826530"/>
                <a:gd name="connsiteX1251" fmla="*/ 835283 w 891448"/>
                <a:gd name="connsiteY1251" fmla="*/ 66038 h 826530"/>
                <a:gd name="connsiteX1252" fmla="*/ 835728 w 891448"/>
                <a:gd name="connsiteY1252" fmla="*/ 68330 h 826530"/>
                <a:gd name="connsiteX1253" fmla="*/ 837913 w 891448"/>
                <a:gd name="connsiteY1253" fmla="*/ 70476 h 826530"/>
                <a:gd name="connsiteX1254" fmla="*/ 838282 w 891448"/>
                <a:gd name="connsiteY1254" fmla="*/ 71739 h 826530"/>
                <a:gd name="connsiteX1255" fmla="*/ 836470 w 891448"/>
                <a:gd name="connsiteY1255" fmla="*/ 71886 h 826530"/>
                <a:gd name="connsiteX1256" fmla="*/ 833581 w 891448"/>
                <a:gd name="connsiteY1256" fmla="*/ 70784 h 826530"/>
                <a:gd name="connsiteX1257" fmla="*/ 834694 w 891448"/>
                <a:gd name="connsiteY1257" fmla="*/ 72489 h 826530"/>
                <a:gd name="connsiteX1258" fmla="*/ 841356 w 891448"/>
                <a:gd name="connsiteY1258" fmla="*/ 73488 h 826530"/>
                <a:gd name="connsiteX1259" fmla="*/ 845356 w 891448"/>
                <a:gd name="connsiteY1259" fmla="*/ 74340 h 826530"/>
                <a:gd name="connsiteX1260" fmla="*/ 846502 w 891448"/>
                <a:gd name="connsiteY1260" fmla="*/ 75531 h 826530"/>
                <a:gd name="connsiteX1261" fmla="*/ 845208 w 891448"/>
                <a:gd name="connsiteY1261" fmla="*/ 76750 h 826530"/>
                <a:gd name="connsiteX1262" fmla="*/ 836138 w 891448"/>
                <a:gd name="connsiteY1262" fmla="*/ 80350 h 826530"/>
                <a:gd name="connsiteX1263" fmla="*/ 830472 w 891448"/>
                <a:gd name="connsiteY1263" fmla="*/ 81276 h 826530"/>
                <a:gd name="connsiteX1264" fmla="*/ 828140 w 891448"/>
                <a:gd name="connsiteY1264" fmla="*/ 81247 h 826530"/>
                <a:gd name="connsiteX1265" fmla="*/ 824994 w 891448"/>
                <a:gd name="connsiteY1265" fmla="*/ 81982 h 826530"/>
                <a:gd name="connsiteX1266" fmla="*/ 822362 w 891448"/>
                <a:gd name="connsiteY1266" fmla="*/ 81570 h 826530"/>
                <a:gd name="connsiteX1267" fmla="*/ 821958 w 891448"/>
                <a:gd name="connsiteY1267" fmla="*/ 80277 h 826530"/>
                <a:gd name="connsiteX1268" fmla="*/ 819995 w 891448"/>
                <a:gd name="connsiteY1268" fmla="*/ 81085 h 826530"/>
                <a:gd name="connsiteX1269" fmla="*/ 818477 w 891448"/>
                <a:gd name="connsiteY1269" fmla="*/ 80644 h 826530"/>
                <a:gd name="connsiteX1270" fmla="*/ 816439 w 891448"/>
                <a:gd name="connsiteY1270" fmla="*/ 81026 h 826530"/>
                <a:gd name="connsiteX1271" fmla="*/ 815403 w 891448"/>
                <a:gd name="connsiteY1271" fmla="*/ 82907 h 826530"/>
                <a:gd name="connsiteX1272" fmla="*/ 817438 w 891448"/>
                <a:gd name="connsiteY1272" fmla="*/ 82716 h 826530"/>
                <a:gd name="connsiteX1273" fmla="*/ 817807 w 891448"/>
                <a:gd name="connsiteY1273" fmla="*/ 84656 h 826530"/>
                <a:gd name="connsiteX1274" fmla="*/ 820696 w 891448"/>
                <a:gd name="connsiteY1274" fmla="*/ 83025 h 826530"/>
                <a:gd name="connsiteX1275" fmla="*/ 826396 w 891448"/>
                <a:gd name="connsiteY1275" fmla="*/ 83054 h 826530"/>
                <a:gd name="connsiteX1276" fmla="*/ 829025 w 891448"/>
                <a:gd name="connsiteY1276" fmla="*/ 83495 h 826530"/>
                <a:gd name="connsiteX1277" fmla="*/ 836651 w 891448"/>
                <a:gd name="connsiteY1277" fmla="*/ 82907 h 826530"/>
                <a:gd name="connsiteX1278" fmla="*/ 841835 w 891448"/>
                <a:gd name="connsiteY1278" fmla="*/ 82055 h 826530"/>
                <a:gd name="connsiteX1279" fmla="*/ 845093 w 891448"/>
                <a:gd name="connsiteY1279" fmla="*/ 78793 h 826530"/>
                <a:gd name="connsiteX1280" fmla="*/ 847314 w 891448"/>
                <a:gd name="connsiteY1280" fmla="*/ 78719 h 826530"/>
                <a:gd name="connsiteX1281" fmla="*/ 848943 w 891448"/>
                <a:gd name="connsiteY1281" fmla="*/ 79307 h 826530"/>
                <a:gd name="connsiteX1282" fmla="*/ 851312 w 891448"/>
                <a:gd name="connsiteY1282" fmla="*/ 78866 h 826530"/>
                <a:gd name="connsiteX1283" fmla="*/ 854593 w 891448"/>
                <a:gd name="connsiteY1283" fmla="*/ 78896 h 826530"/>
                <a:gd name="connsiteX1284" fmla="*/ 853312 w 891448"/>
                <a:gd name="connsiteY1284" fmla="*/ 81761 h 826530"/>
                <a:gd name="connsiteX1285" fmla="*/ 851794 w 891448"/>
                <a:gd name="connsiteY1285" fmla="*/ 84685 h 826530"/>
                <a:gd name="connsiteX1286" fmla="*/ 848277 w 891448"/>
                <a:gd name="connsiteY1286" fmla="*/ 86463 h 826530"/>
                <a:gd name="connsiteX1287" fmla="*/ 847203 w 891448"/>
                <a:gd name="connsiteY1287" fmla="*/ 87316 h 826530"/>
                <a:gd name="connsiteX1288" fmla="*/ 843243 w 891448"/>
                <a:gd name="connsiteY1288" fmla="*/ 88065 h 826530"/>
                <a:gd name="connsiteX1289" fmla="*/ 841688 w 891448"/>
                <a:gd name="connsiteY1289" fmla="*/ 90255 h 826530"/>
                <a:gd name="connsiteX1290" fmla="*/ 840168 w 891448"/>
                <a:gd name="connsiteY1290" fmla="*/ 90475 h 826530"/>
                <a:gd name="connsiteX1291" fmla="*/ 837835 w 891448"/>
                <a:gd name="connsiteY1291" fmla="*/ 92723 h 826530"/>
                <a:gd name="connsiteX1292" fmla="*/ 834691 w 891448"/>
                <a:gd name="connsiteY1292" fmla="*/ 94178 h 826530"/>
                <a:gd name="connsiteX1293" fmla="*/ 832616 w 891448"/>
                <a:gd name="connsiteY1293" fmla="*/ 94369 h 826530"/>
                <a:gd name="connsiteX1294" fmla="*/ 831170 w 891448"/>
                <a:gd name="connsiteY1294" fmla="*/ 94957 h 826530"/>
                <a:gd name="connsiteX1295" fmla="*/ 828950 w 891448"/>
                <a:gd name="connsiteY1295" fmla="*/ 94590 h 826530"/>
                <a:gd name="connsiteX1296" fmla="*/ 826950 w 891448"/>
                <a:gd name="connsiteY1296" fmla="*/ 96412 h 826530"/>
                <a:gd name="connsiteX1297" fmla="*/ 823176 w 891448"/>
                <a:gd name="connsiteY1297" fmla="*/ 97191 h 826530"/>
                <a:gd name="connsiteX1298" fmla="*/ 821953 w 891448"/>
                <a:gd name="connsiteY1298" fmla="*/ 99292 h 826530"/>
                <a:gd name="connsiteX1299" fmla="*/ 817829 w 891448"/>
                <a:gd name="connsiteY1299" fmla="*/ 100027 h 826530"/>
                <a:gd name="connsiteX1300" fmla="*/ 816087 w 891448"/>
                <a:gd name="connsiteY1300" fmla="*/ 101026 h 826530"/>
                <a:gd name="connsiteX1301" fmla="*/ 814584 w 891448"/>
                <a:gd name="connsiteY1301" fmla="*/ 100600 h 826530"/>
                <a:gd name="connsiteX1302" fmla="*/ 812841 w 891448"/>
                <a:gd name="connsiteY1302" fmla="*/ 102187 h 826530"/>
                <a:gd name="connsiteX1303" fmla="*/ 811143 w 891448"/>
                <a:gd name="connsiteY1303" fmla="*/ 102040 h 826530"/>
                <a:gd name="connsiteX1304" fmla="*/ 810399 w 891448"/>
                <a:gd name="connsiteY1304" fmla="*/ 102848 h 826530"/>
                <a:gd name="connsiteX1305" fmla="*/ 810474 w 891448"/>
                <a:gd name="connsiteY1305" fmla="*/ 105126 h 826530"/>
                <a:gd name="connsiteX1306" fmla="*/ 808436 w 891448"/>
                <a:gd name="connsiteY1306" fmla="*/ 106713 h 826530"/>
                <a:gd name="connsiteX1307" fmla="*/ 807213 w 891448"/>
                <a:gd name="connsiteY1307" fmla="*/ 108447 h 826530"/>
                <a:gd name="connsiteX1308" fmla="*/ 802399 w 891448"/>
                <a:gd name="connsiteY1308" fmla="*/ 108535 h 826530"/>
                <a:gd name="connsiteX1309" fmla="*/ 801031 w 891448"/>
                <a:gd name="connsiteY1309" fmla="*/ 109563 h 826530"/>
                <a:gd name="connsiteX1310" fmla="*/ 799476 w 891448"/>
                <a:gd name="connsiteY1310" fmla="*/ 109049 h 826530"/>
                <a:gd name="connsiteX1311" fmla="*/ 799105 w 891448"/>
                <a:gd name="connsiteY1311" fmla="*/ 107859 h 826530"/>
                <a:gd name="connsiteX1312" fmla="*/ 800030 w 891448"/>
                <a:gd name="connsiteY1312" fmla="*/ 106522 h 826530"/>
                <a:gd name="connsiteX1313" fmla="*/ 800030 w 891448"/>
                <a:gd name="connsiteY1313" fmla="*/ 104788 h 826530"/>
                <a:gd name="connsiteX1314" fmla="*/ 798662 w 891448"/>
                <a:gd name="connsiteY1314" fmla="*/ 103642 h 826530"/>
                <a:gd name="connsiteX1315" fmla="*/ 799030 w 891448"/>
                <a:gd name="connsiteY1315" fmla="*/ 106448 h 826530"/>
                <a:gd name="connsiteX1316" fmla="*/ 798032 w 891448"/>
                <a:gd name="connsiteY1316" fmla="*/ 107521 h 826530"/>
                <a:gd name="connsiteX1317" fmla="*/ 797363 w 891448"/>
                <a:gd name="connsiteY1317" fmla="*/ 109049 h 826530"/>
                <a:gd name="connsiteX1318" fmla="*/ 799698 w 891448"/>
                <a:gd name="connsiteY1318" fmla="*/ 110563 h 826530"/>
                <a:gd name="connsiteX1319" fmla="*/ 800179 w 891448"/>
                <a:gd name="connsiteY1319" fmla="*/ 112091 h 826530"/>
                <a:gd name="connsiteX1320" fmla="*/ 798142 w 891448"/>
                <a:gd name="connsiteY1320" fmla="*/ 114236 h 826530"/>
                <a:gd name="connsiteX1321" fmla="*/ 797219 w 891448"/>
                <a:gd name="connsiteY1321" fmla="*/ 114383 h 826530"/>
                <a:gd name="connsiteX1322" fmla="*/ 795108 w 891448"/>
                <a:gd name="connsiteY1322" fmla="*/ 112899 h 826530"/>
                <a:gd name="connsiteX1323" fmla="*/ 793810 w 891448"/>
                <a:gd name="connsiteY1323" fmla="*/ 113722 h 826530"/>
                <a:gd name="connsiteX1324" fmla="*/ 790256 w 891448"/>
                <a:gd name="connsiteY1324" fmla="*/ 112502 h 826530"/>
                <a:gd name="connsiteX1325" fmla="*/ 789106 w 891448"/>
                <a:gd name="connsiteY1325" fmla="*/ 113311 h 826530"/>
                <a:gd name="connsiteX1326" fmla="*/ 787775 w 891448"/>
                <a:gd name="connsiteY1326" fmla="*/ 113457 h 826530"/>
                <a:gd name="connsiteX1327" fmla="*/ 787552 w 891448"/>
                <a:gd name="connsiteY1327" fmla="*/ 111679 h 826530"/>
                <a:gd name="connsiteX1328" fmla="*/ 786699 w 891448"/>
                <a:gd name="connsiteY1328" fmla="*/ 111018 h 826530"/>
                <a:gd name="connsiteX1329" fmla="*/ 785924 w 891448"/>
                <a:gd name="connsiteY1329" fmla="*/ 112826 h 826530"/>
                <a:gd name="connsiteX1330" fmla="*/ 784146 w 891448"/>
                <a:gd name="connsiteY1330" fmla="*/ 112943 h 826530"/>
                <a:gd name="connsiteX1331" fmla="*/ 783743 w 891448"/>
                <a:gd name="connsiteY1331" fmla="*/ 114089 h 826530"/>
                <a:gd name="connsiteX1332" fmla="*/ 787702 w 891448"/>
                <a:gd name="connsiteY1332" fmla="*/ 114912 h 826530"/>
                <a:gd name="connsiteX1333" fmla="*/ 793074 w 891448"/>
                <a:gd name="connsiteY1333" fmla="*/ 115015 h 826530"/>
                <a:gd name="connsiteX1334" fmla="*/ 794294 w 891448"/>
                <a:gd name="connsiteY1334" fmla="*/ 116646 h 826530"/>
                <a:gd name="connsiteX1335" fmla="*/ 793888 w 891448"/>
                <a:gd name="connsiteY1335" fmla="*/ 118395 h 826530"/>
                <a:gd name="connsiteX1336" fmla="*/ 791813 w 891448"/>
                <a:gd name="connsiteY1336" fmla="*/ 119644 h 826530"/>
                <a:gd name="connsiteX1337" fmla="*/ 789184 w 891448"/>
                <a:gd name="connsiteY1337" fmla="*/ 119203 h 826530"/>
                <a:gd name="connsiteX1338" fmla="*/ 786447 w 891448"/>
                <a:gd name="connsiteY1338" fmla="*/ 119835 h 826530"/>
                <a:gd name="connsiteX1339" fmla="*/ 785706 w 891448"/>
                <a:gd name="connsiteY1339" fmla="*/ 120614 h 826530"/>
                <a:gd name="connsiteX1340" fmla="*/ 786670 w 891448"/>
                <a:gd name="connsiteY1340" fmla="*/ 121393 h 826530"/>
                <a:gd name="connsiteX1341" fmla="*/ 787630 w 891448"/>
                <a:gd name="connsiteY1341" fmla="*/ 120834 h 826530"/>
                <a:gd name="connsiteX1342" fmla="*/ 789036 w 891448"/>
                <a:gd name="connsiteY1342" fmla="*/ 121686 h 826530"/>
                <a:gd name="connsiteX1343" fmla="*/ 788779 w 891448"/>
                <a:gd name="connsiteY1343" fmla="*/ 123318 h 826530"/>
                <a:gd name="connsiteX1344" fmla="*/ 785481 w 891448"/>
                <a:gd name="connsiteY1344" fmla="*/ 126506 h 826530"/>
                <a:gd name="connsiteX1345" fmla="*/ 782667 w 891448"/>
                <a:gd name="connsiteY1345" fmla="*/ 126330 h 826530"/>
                <a:gd name="connsiteX1346" fmla="*/ 777558 w 891448"/>
                <a:gd name="connsiteY1346" fmla="*/ 126213 h 826530"/>
                <a:gd name="connsiteX1347" fmla="*/ 776856 w 891448"/>
                <a:gd name="connsiteY1347" fmla="*/ 125169 h 826530"/>
                <a:gd name="connsiteX1348" fmla="*/ 774781 w 891448"/>
                <a:gd name="connsiteY1348" fmla="*/ 124919 h 826530"/>
                <a:gd name="connsiteX1349" fmla="*/ 774115 w 891448"/>
                <a:gd name="connsiteY1349" fmla="*/ 123876 h 826530"/>
                <a:gd name="connsiteX1350" fmla="*/ 773855 w 891448"/>
                <a:gd name="connsiteY1350" fmla="*/ 120511 h 826530"/>
                <a:gd name="connsiteX1351" fmla="*/ 771007 w 891448"/>
                <a:gd name="connsiteY1351" fmla="*/ 119982 h 826530"/>
                <a:gd name="connsiteX1352" fmla="*/ 770118 w 891448"/>
                <a:gd name="connsiteY1352" fmla="*/ 119027 h 826530"/>
                <a:gd name="connsiteX1353" fmla="*/ 770266 w 891448"/>
                <a:gd name="connsiteY1353" fmla="*/ 117161 h 826530"/>
                <a:gd name="connsiteX1354" fmla="*/ 768969 w 891448"/>
                <a:gd name="connsiteY1354" fmla="*/ 116014 h 826530"/>
                <a:gd name="connsiteX1355" fmla="*/ 767786 w 891448"/>
                <a:gd name="connsiteY1355" fmla="*/ 116617 h 826530"/>
                <a:gd name="connsiteX1356" fmla="*/ 766377 w 891448"/>
                <a:gd name="connsiteY1356" fmla="*/ 116088 h 826530"/>
                <a:gd name="connsiteX1357" fmla="*/ 763079 w 891448"/>
                <a:gd name="connsiteY1357" fmla="*/ 116499 h 826530"/>
                <a:gd name="connsiteX1358" fmla="*/ 762897 w 891448"/>
                <a:gd name="connsiteY1358" fmla="*/ 117498 h 826530"/>
                <a:gd name="connsiteX1359" fmla="*/ 764231 w 891448"/>
                <a:gd name="connsiteY1359" fmla="*/ 118248 h 826530"/>
                <a:gd name="connsiteX1360" fmla="*/ 764897 w 891448"/>
                <a:gd name="connsiteY1360" fmla="*/ 117645 h 826530"/>
                <a:gd name="connsiteX1361" fmla="*/ 766563 w 891448"/>
                <a:gd name="connsiteY1361" fmla="*/ 117836 h 826530"/>
                <a:gd name="connsiteX1362" fmla="*/ 771007 w 891448"/>
                <a:gd name="connsiteY1362" fmla="*/ 122245 h 826530"/>
                <a:gd name="connsiteX1363" fmla="*/ 770895 w 891448"/>
                <a:gd name="connsiteY1363" fmla="*/ 127961 h 826530"/>
                <a:gd name="connsiteX1364" fmla="*/ 770155 w 891448"/>
                <a:gd name="connsiteY1364" fmla="*/ 128916 h 826530"/>
                <a:gd name="connsiteX1365" fmla="*/ 767968 w 891448"/>
                <a:gd name="connsiteY1365" fmla="*/ 128666 h 826530"/>
                <a:gd name="connsiteX1366" fmla="*/ 766192 w 891448"/>
                <a:gd name="connsiteY1366" fmla="*/ 126962 h 826530"/>
                <a:gd name="connsiteX1367" fmla="*/ 765009 w 891448"/>
                <a:gd name="connsiteY1367" fmla="*/ 127138 h 826530"/>
                <a:gd name="connsiteX1368" fmla="*/ 764897 w 891448"/>
                <a:gd name="connsiteY1368" fmla="*/ 128769 h 826530"/>
                <a:gd name="connsiteX1369" fmla="*/ 764120 w 891448"/>
                <a:gd name="connsiteY1369" fmla="*/ 129372 h 826530"/>
                <a:gd name="connsiteX1370" fmla="*/ 762195 w 891448"/>
                <a:gd name="connsiteY1370" fmla="*/ 127359 h 826530"/>
                <a:gd name="connsiteX1371" fmla="*/ 760530 w 891448"/>
                <a:gd name="connsiteY1371" fmla="*/ 127506 h 826530"/>
                <a:gd name="connsiteX1372" fmla="*/ 759154 w 891448"/>
                <a:gd name="connsiteY1372" fmla="*/ 129151 h 826530"/>
                <a:gd name="connsiteX1373" fmla="*/ 758196 w 891448"/>
                <a:gd name="connsiteY1373" fmla="*/ 128960 h 826530"/>
                <a:gd name="connsiteX1374" fmla="*/ 757269 w 891448"/>
                <a:gd name="connsiteY1374" fmla="*/ 127741 h 826530"/>
                <a:gd name="connsiteX1375" fmla="*/ 755196 w 891448"/>
                <a:gd name="connsiteY1375" fmla="*/ 127138 h 826530"/>
                <a:gd name="connsiteX1376" fmla="*/ 753861 w 891448"/>
                <a:gd name="connsiteY1376" fmla="*/ 124993 h 826530"/>
                <a:gd name="connsiteX1377" fmla="*/ 752787 w 891448"/>
                <a:gd name="connsiteY1377" fmla="*/ 125727 h 826530"/>
                <a:gd name="connsiteX1378" fmla="*/ 752270 w 891448"/>
                <a:gd name="connsiteY1378" fmla="*/ 123509 h 826530"/>
                <a:gd name="connsiteX1379" fmla="*/ 751159 w 891448"/>
                <a:gd name="connsiteY1379" fmla="*/ 122847 h 826530"/>
                <a:gd name="connsiteX1380" fmla="*/ 748161 w 891448"/>
                <a:gd name="connsiteY1380" fmla="*/ 122539 h 826530"/>
                <a:gd name="connsiteX1381" fmla="*/ 746974 w 891448"/>
                <a:gd name="connsiteY1381" fmla="*/ 120878 h 826530"/>
                <a:gd name="connsiteX1382" fmla="*/ 746233 w 891448"/>
                <a:gd name="connsiteY1382" fmla="*/ 121584 h 826530"/>
                <a:gd name="connsiteX1383" fmla="*/ 746495 w 891448"/>
                <a:gd name="connsiteY1383" fmla="*/ 122994 h 826530"/>
                <a:gd name="connsiteX1384" fmla="*/ 748383 w 891448"/>
                <a:gd name="connsiteY1384" fmla="*/ 124243 h 826530"/>
                <a:gd name="connsiteX1385" fmla="*/ 750899 w 891448"/>
                <a:gd name="connsiteY1385" fmla="*/ 124875 h 826530"/>
                <a:gd name="connsiteX1386" fmla="*/ 753197 w 891448"/>
                <a:gd name="connsiteY1386" fmla="*/ 128696 h 826530"/>
                <a:gd name="connsiteX1387" fmla="*/ 752345 w 891448"/>
                <a:gd name="connsiteY1387" fmla="*/ 129768 h 826530"/>
                <a:gd name="connsiteX1388" fmla="*/ 746830 w 891448"/>
                <a:gd name="connsiteY1388" fmla="*/ 128549 h 826530"/>
                <a:gd name="connsiteX1389" fmla="*/ 745275 w 891448"/>
                <a:gd name="connsiteY1389" fmla="*/ 127256 h 826530"/>
                <a:gd name="connsiteX1390" fmla="*/ 745127 w 891448"/>
                <a:gd name="connsiteY1390" fmla="*/ 125140 h 826530"/>
                <a:gd name="connsiteX1391" fmla="*/ 743793 w 891448"/>
                <a:gd name="connsiteY1391" fmla="*/ 123773 h 826530"/>
                <a:gd name="connsiteX1392" fmla="*/ 743089 w 891448"/>
                <a:gd name="connsiteY1392" fmla="*/ 124772 h 826530"/>
                <a:gd name="connsiteX1393" fmla="*/ 743497 w 891448"/>
                <a:gd name="connsiteY1393" fmla="*/ 125727 h 826530"/>
                <a:gd name="connsiteX1394" fmla="*/ 742868 w 891448"/>
                <a:gd name="connsiteY1394" fmla="*/ 127109 h 826530"/>
                <a:gd name="connsiteX1395" fmla="*/ 741020 w 891448"/>
                <a:gd name="connsiteY1395" fmla="*/ 126580 h 826530"/>
                <a:gd name="connsiteX1396" fmla="*/ 739946 w 891448"/>
                <a:gd name="connsiteY1396" fmla="*/ 125390 h 826530"/>
                <a:gd name="connsiteX1397" fmla="*/ 738131 w 891448"/>
                <a:gd name="connsiteY1397" fmla="*/ 125918 h 826530"/>
                <a:gd name="connsiteX1398" fmla="*/ 738353 w 891448"/>
                <a:gd name="connsiteY1398" fmla="*/ 127212 h 826530"/>
                <a:gd name="connsiteX1399" fmla="*/ 741090 w 891448"/>
                <a:gd name="connsiteY1399" fmla="*/ 128284 h 826530"/>
                <a:gd name="connsiteX1400" fmla="*/ 740981 w 891448"/>
                <a:gd name="connsiteY1400" fmla="*/ 130107 h 826530"/>
                <a:gd name="connsiteX1401" fmla="*/ 742128 w 891448"/>
                <a:gd name="connsiteY1401" fmla="*/ 130107 h 826530"/>
                <a:gd name="connsiteX1402" fmla="*/ 743015 w 891448"/>
                <a:gd name="connsiteY1402" fmla="*/ 129372 h 826530"/>
                <a:gd name="connsiteX1403" fmla="*/ 744536 w 891448"/>
                <a:gd name="connsiteY1403" fmla="*/ 129401 h 826530"/>
                <a:gd name="connsiteX1404" fmla="*/ 746089 w 891448"/>
                <a:gd name="connsiteY1404" fmla="*/ 130885 h 826530"/>
                <a:gd name="connsiteX1405" fmla="*/ 748313 w 891448"/>
                <a:gd name="connsiteY1405" fmla="*/ 131664 h 826530"/>
                <a:gd name="connsiteX1406" fmla="*/ 750126 w 891448"/>
                <a:gd name="connsiteY1406" fmla="*/ 133413 h 826530"/>
                <a:gd name="connsiteX1407" fmla="*/ 751278 w 891448"/>
                <a:gd name="connsiteY1407" fmla="*/ 133413 h 826530"/>
                <a:gd name="connsiteX1408" fmla="*/ 752943 w 891448"/>
                <a:gd name="connsiteY1408" fmla="*/ 132884 h 826530"/>
                <a:gd name="connsiteX1409" fmla="*/ 758646 w 891448"/>
                <a:gd name="connsiteY1409" fmla="*/ 134148 h 826530"/>
                <a:gd name="connsiteX1410" fmla="*/ 759757 w 891448"/>
                <a:gd name="connsiteY1410" fmla="*/ 135338 h 826530"/>
                <a:gd name="connsiteX1411" fmla="*/ 757869 w 891448"/>
                <a:gd name="connsiteY1411" fmla="*/ 136705 h 826530"/>
                <a:gd name="connsiteX1412" fmla="*/ 758496 w 891448"/>
                <a:gd name="connsiteY1412" fmla="*/ 137792 h 826530"/>
                <a:gd name="connsiteX1413" fmla="*/ 758274 w 891448"/>
                <a:gd name="connsiteY1413" fmla="*/ 139643 h 826530"/>
                <a:gd name="connsiteX1414" fmla="*/ 758719 w 891448"/>
                <a:gd name="connsiteY1414" fmla="*/ 141612 h 826530"/>
                <a:gd name="connsiteX1415" fmla="*/ 757348 w 891448"/>
                <a:gd name="connsiteY1415" fmla="*/ 142906 h 826530"/>
                <a:gd name="connsiteX1416" fmla="*/ 756496 w 891448"/>
                <a:gd name="connsiteY1416" fmla="*/ 142685 h 826530"/>
                <a:gd name="connsiteX1417" fmla="*/ 755162 w 891448"/>
                <a:gd name="connsiteY1417" fmla="*/ 141392 h 826530"/>
                <a:gd name="connsiteX1418" fmla="*/ 752387 w 891448"/>
                <a:gd name="connsiteY1418" fmla="*/ 140643 h 826530"/>
                <a:gd name="connsiteX1419" fmla="*/ 749725 w 891448"/>
                <a:gd name="connsiteY1419" fmla="*/ 138571 h 826530"/>
                <a:gd name="connsiteX1420" fmla="*/ 749056 w 891448"/>
                <a:gd name="connsiteY1420" fmla="*/ 137234 h 826530"/>
                <a:gd name="connsiteX1421" fmla="*/ 749390 w 891448"/>
                <a:gd name="connsiteY1421" fmla="*/ 134662 h 826530"/>
                <a:gd name="connsiteX1422" fmla="*/ 748282 w 891448"/>
                <a:gd name="connsiteY1422" fmla="*/ 132884 h 826530"/>
                <a:gd name="connsiteX1423" fmla="*/ 745243 w 891448"/>
                <a:gd name="connsiteY1423" fmla="*/ 132781 h 826530"/>
                <a:gd name="connsiteX1424" fmla="*/ 740688 w 891448"/>
                <a:gd name="connsiteY1424" fmla="*/ 132076 h 826530"/>
                <a:gd name="connsiteX1425" fmla="*/ 738987 w 891448"/>
                <a:gd name="connsiteY1425" fmla="*/ 130856 h 826530"/>
                <a:gd name="connsiteX1426" fmla="*/ 737062 w 891448"/>
                <a:gd name="connsiteY1426" fmla="*/ 131106 h 826530"/>
                <a:gd name="connsiteX1427" fmla="*/ 736729 w 891448"/>
                <a:gd name="connsiteY1427" fmla="*/ 132032 h 826530"/>
                <a:gd name="connsiteX1428" fmla="*/ 739358 w 891448"/>
                <a:gd name="connsiteY1428" fmla="*/ 133075 h 826530"/>
                <a:gd name="connsiteX1429" fmla="*/ 743393 w 891448"/>
                <a:gd name="connsiteY1429" fmla="*/ 133413 h 826530"/>
                <a:gd name="connsiteX1430" fmla="*/ 747650 w 891448"/>
                <a:gd name="connsiteY1430" fmla="*/ 135000 h 826530"/>
                <a:gd name="connsiteX1431" fmla="*/ 747575 w 891448"/>
                <a:gd name="connsiteY1431" fmla="*/ 137160 h 826530"/>
                <a:gd name="connsiteX1432" fmla="*/ 746798 w 891448"/>
                <a:gd name="connsiteY1432" fmla="*/ 137410 h 826530"/>
                <a:gd name="connsiteX1433" fmla="*/ 744615 w 891448"/>
                <a:gd name="connsiteY1433" fmla="*/ 135852 h 826530"/>
                <a:gd name="connsiteX1434" fmla="*/ 740874 w 891448"/>
                <a:gd name="connsiteY1434" fmla="*/ 135779 h 826530"/>
                <a:gd name="connsiteX1435" fmla="*/ 737803 w 891448"/>
                <a:gd name="connsiteY1435" fmla="*/ 136602 h 826530"/>
                <a:gd name="connsiteX1436" fmla="*/ 737837 w 891448"/>
                <a:gd name="connsiteY1436" fmla="*/ 135485 h 826530"/>
                <a:gd name="connsiteX1437" fmla="*/ 736729 w 891448"/>
                <a:gd name="connsiteY1437" fmla="*/ 134295 h 826530"/>
                <a:gd name="connsiteX1438" fmla="*/ 733284 w 891448"/>
                <a:gd name="connsiteY1438" fmla="*/ 133780 h 826530"/>
                <a:gd name="connsiteX1439" fmla="*/ 731655 w 891448"/>
                <a:gd name="connsiteY1439" fmla="*/ 132825 h 826530"/>
                <a:gd name="connsiteX1440" fmla="*/ 732026 w 891448"/>
                <a:gd name="connsiteY1440" fmla="*/ 133927 h 826530"/>
                <a:gd name="connsiteX1441" fmla="*/ 735765 w 891448"/>
                <a:gd name="connsiteY1441" fmla="*/ 135632 h 826530"/>
                <a:gd name="connsiteX1442" fmla="*/ 735284 w 891448"/>
                <a:gd name="connsiteY1442" fmla="*/ 136557 h 826530"/>
                <a:gd name="connsiteX1443" fmla="*/ 735284 w 891448"/>
                <a:gd name="connsiteY1443" fmla="*/ 138012 h 826530"/>
                <a:gd name="connsiteX1444" fmla="*/ 736949 w 891448"/>
                <a:gd name="connsiteY1444" fmla="*/ 138086 h 826530"/>
                <a:gd name="connsiteX1445" fmla="*/ 737430 w 891448"/>
                <a:gd name="connsiteY1445" fmla="*/ 137792 h 826530"/>
                <a:gd name="connsiteX1446" fmla="*/ 738173 w 891448"/>
                <a:gd name="connsiteY1446" fmla="*/ 138306 h 826530"/>
                <a:gd name="connsiteX1447" fmla="*/ 739803 w 891448"/>
                <a:gd name="connsiteY1447" fmla="*/ 137674 h 826530"/>
                <a:gd name="connsiteX1448" fmla="*/ 740283 w 891448"/>
                <a:gd name="connsiteY1448" fmla="*/ 137160 h 826530"/>
                <a:gd name="connsiteX1449" fmla="*/ 741353 w 891448"/>
                <a:gd name="connsiteY1449" fmla="*/ 137674 h 826530"/>
                <a:gd name="connsiteX1450" fmla="*/ 743171 w 891448"/>
                <a:gd name="connsiteY1450" fmla="*/ 137483 h 826530"/>
                <a:gd name="connsiteX1451" fmla="*/ 744651 w 891448"/>
                <a:gd name="connsiteY1451" fmla="*/ 138042 h 826530"/>
                <a:gd name="connsiteX1452" fmla="*/ 747615 w 891448"/>
                <a:gd name="connsiteY1452" fmla="*/ 140789 h 826530"/>
                <a:gd name="connsiteX1453" fmla="*/ 747540 w 891448"/>
                <a:gd name="connsiteY1453" fmla="*/ 141789 h 826530"/>
                <a:gd name="connsiteX1454" fmla="*/ 745021 w 891448"/>
                <a:gd name="connsiteY1454" fmla="*/ 141906 h 826530"/>
                <a:gd name="connsiteX1455" fmla="*/ 742912 w 891448"/>
                <a:gd name="connsiteY1455" fmla="*/ 142861 h 826530"/>
                <a:gd name="connsiteX1456" fmla="*/ 742582 w 891448"/>
                <a:gd name="connsiteY1456" fmla="*/ 143934 h 826530"/>
                <a:gd name="connsiteX1457" fmla="*/ 744504 w 891448"/>
                <a:gd name="connsiteY1457" fmla="*/ 143390 h 826530"/>
                <a:gd name="connsiteX1458" fmla="*/ 746355 w 891448"/>
                <a:gd name="connsiteY1458" fmla="*/ 143420 h 826530"/>
                <a:gd name="connsiteX1459" fmla="*/ 748061 w 891448"/>
                <a:gd name="connsiteY1459" fmla="*/ 143053 h 826530"/>
                <a:gd name="connsiteX1460" fmla="*/ 749950 w 891448"/>
                <a:gd name="connsiteY1460" fmla="*/ 144875 h 826530"/>
                <a:gd name="connsiteX1461" fmla="*/ 751763 w 891448"/>
                <a:gd name="connsiteY1461" fmla="*/ 145977 h 826530"/>
                <a:gd name="connsiteX1462" fmla="*/ 751800 w 891448"/>
                <a:gd name="connsiteY1462" fmla="*/ 147799 h 826530"/>
                <a:gd name="connsiteX1463" fmla="*/ 749394 w 891448"/>
                <a:gd name="connsiteY1463" fmla="*/ 151576 h 826530"/>
                <a:gd name="connsiteX1464" fmla="*/ 748579 w 891448"/>
                <a:gd name="connsiteY1464" fmla="*/ 154735 h 826530"/>
                <a:gd name="connsiteX1465" fmla="*/ 747654 w 891448"/>
                <a:gd name="connsiteY1465" fmla="*/ 154955 h 826530"/>
                <a:gd name="connsiteX1466" fmla="*/ 744802 w 891448"/>
                <a:gd name="connsiteY1466" fmla="*/ 157145 h 826530"/>
                <a:gd name="connsiteX1467" fmla="*/ 743471 w 891448"/>
                <a:gd name="connsiteY1467" fmla="*/ 156395 h 826530"/>
                <a:gd name="connsiteX1468" fmla="*/ 741731 w 891448"/>
                <a:gd name="connsiteY1468" fmla="*/ 156439 h 826530"/>
                <a:gd name="connsiteX1469" fmla="*/ 740213 w 891448"/>
                <a:gd name="connsiteY1469" fmla="*/ 155617 h 826530"/>
                <a:gd name="connsiteX1470" fmla="*/ 739916 w 891448"/>
                <a:gd name="connsiteY1470" fmla="*/ 154588 h 826530"/>
                <a:gd name="connsiteX1471" fmla="*/ 738400 w 891448"/>
                <a:gd name="connsiteY1471" fmla="*/ 153691 h 826530"/>
                <a:gd name="connsiteX1472" fmla="*/ 735993 w 891448"/>
                <a:gd name="connsiteY1472" fmla="*/ 153618 h 826530"/>
                <a:gd name="connsiteX1473" fmla="*/ 736287 w 891448"/>
                <a:gd name="connsiteY1473" fmla="*/ 154588 h 826530"/>
                <a:gd name="connsiteX1474" fmla="*/ 738510 w 891448"/>
                <a:gd name="connsiteY1474" fmla="*/ 155514 h 826530"/>
                <a:gd name="connsiteX1475" fmla="*/ 738805 w 891448"/>
                <a:gd name="connsiteY1475" fmla="*/ 156557 h 826530"/>
                <a:gd name="connsiteX1476" fmla="*/ 740248 w 891448"/>
                <a:gd name="connsiteY1476" fmla="*/ 156924 h 826530"/>
                <a:gd name="connsiteX1477" fmla="*/ 742802 w 891448"/>
                <a:gd name="connsiteY1477" fmla="*/ 158555 h 826530"/>
                <a:gd name="connsiteX1478" fmla="*/ 743174 w 891448"/>
                <a:gd name="connsiteY1478" fmla="*/ 161112 h 826530"/>
                <a:gd name="connsiteX1479" fmla="*/ 742360 w 891448"/>
                <a:gd name="connsiteY1479" fmla="*/ 162303 h 826530"/>
                <a:gd name="connsiteX1480" fmla="*/ 740690 w 891448"/>
                <a:gd name="connsiteY1480" fmla="*/ 162626 h 826530"/>
                <a:gd name="connsiteX1481" fmla="*/ 738472 w 891448"/>
                <a:gd name="connsiteY1481" fmla="*/ 164595 h 826530"/>
                <a:gd name="connsiteX1482" fmla="*/ 737174 w 891448"/>
                <a:gd name="connsiteY1482" fmla="*/ 164889 h 826530"/>
                <a:gd name="connsiteX1483" fmla="*/ 734028 w 891448"/>
                <a:gd name="connsiteY1483" fmla="*/ 162185 h 826530"/>
                <a:gd name="connsiteX1484" fmla="*/ 732213 w 891448"/>
                <a:gd name="connsiteY1484" fmla="*/ 162788 h 826530"/>
                <a:gd name="connsiteX1485" fmla="*/ 731214 w 891448"/>
                <a:gd name="connsiteY1485" fmla="*/ 161671 h 826530"/>
                <a:gd name="connsiteX1486" fmla="*/ 729214 w 891448"/>
                <a:gd name="connsiteY1486" fmla="*/ 161480 h 826530"/>
                <a:gd name="connsiteX1487" fmla="*/ 727919 w 891448"/>
                <a:gd name="connsiteY1487" fmla="*/ 162229 h 826530"/>
                <a:gd name="connsiteX1488" fmla="*/ 728362 w 891448"/>
                <a:gd name="connsiteY1488" fmla="*/ 163596 h 826530"/>
                <a:gd name="connsiteX1489" fmla="*/ 734433 w 891448"/>
                <a:gd name="connsiteY1489" fmla="*/ 166858 h 826530"/>
                <a:gd name="connsiteX1490" fmla="*/ 736766 w 891448"/>
                <a:gd name="connsiteY1490" fmla="*/ 167078 h 826530"/>
                <a:gd name="connsiteX1491" fmla="*/ 736766 w 891448"/>
                <a:gd name="connsiteY1491" fmla="*/ 168342 h 826530"/>
                <a:gd name="connsiteX1492" fmla="*/ 735064 w 891448"/>
                <a:gd name="connsiteY1492" fmla="*/ 169121 h 826530"/>
                <a:gd name="connsiteX1493" fmla="*/ 733398 w 891448"/>
                <a:gd name="connsiteY1493" fmla="*/ 171046 h 826530"/>
                <a:gd name="connsiteX1494" fmla="*/ 731619 w 891448"/>
                <a:gd name="connsiteY1494" fmla="*/ 171457 h 826530"/>
                <a:gd name="connsiteX1495" fmla="*/ 730028 w 891448"/>
                <a:gd name="connsiteY1495" fmla="*/ 169679 h 826530"/>
                <a:gd name="connsiteX1496" fmla="*/ 728475 w 891448"/>
                <a:gd name="connsiteY1496" fmla="*/ 169753 h 826530"/>
                <a:gd name="connsiteX1497" fmla="*/ 726585 w 891448"/>
                <a:gd name="connsiteY1497" fmla="*/ 171193 h 826530"/>
                <a:gd name="connsiteX1498" fmla="*/ 723439 w 891448"/>
                <a:gd name="connsiteY1498" fmla="*/ 171046 h 826530"/>
                <a:gd name="connsiteX1499" fmla="*/ 722144 w 891448"/>
                <a:gd name="connsiteY1499" fmla="*/ 169562 h 826530"/>
                <a:gd name="connsiteX1500" fmla="*/ 717996 w 891448"/>
                <a:gd name="connsiteY1500" fmla="*/ 168592 h 826530"/>
                <a:gd name="connsiteX1501" fmla="*/ 715405 w 891448"/>
                <a:gd name="connsiteY1501" fmla="*/ 169268 h 826530"/>
                <a:gd name="connsiteX1502" fmla="*/ 714885 w 891448"/>
                <a:gd name="connsiteY1502" fmla="*/ 173015 h 826530"/>
                <a:gd name="connsiteX1503" fmla="*/ 712922 w 891448"/>
                <a:gd name="connsiteY1503" fmla="*/ 174867 h 826530"/>
                <a:gd name="connsiteX1504" fmla="*/ 714774 w 891448"/>
                <a:gd name="connsiteY1504" fmla="*/ 174793 h 826530"/>
                <a:gd name="connsiteX1505" fmla="*/ 715405 w 891448"/>
                <a:gd name="connsiteY1505" fmla="*/ 175351 h 826530"/>
                <a:gd name="connsiteX1506" fmla="*/ 715479 w 891448"/>
                <a:gd name="connsiteY1506" fmla="*/ 177394 h 826530"/>
                <a:gd name="connsiteX1507" fmla="*/ 712552 w 891448"/>
                <a:gd name="connsiteY1507" fmla="*/ 178952 h 826530"/>
                <a:gd name="connsiteX1508" fmla="*/ 712441 w 891448"/>
                <a:gd name="connsiteY1508" fmla="*/ 181171 h 826530"/>
                <a:gd name="connsiteX1509" fmla="*/ 710073 w 891448"/>
                <a:gd name="connsiteY1509" fmla="*/ 182434 h 826530"/>
                <a:gd name="connsiteX1510" fmla="*/ 709220 w 891448"/>
                <a:gd name="connsiteY1510" fmla="*/ 181611 h 826530"/>
                <a:gd name="connsiteX1511" fmla="*/ 708666 w 891448"/>
                <a:gd name="connsiteY1511" fmla="*/ 182243 h 826530"/>
                <a:gd name="connsiteX1512" fmla="*/ 708333 w 891448"/>
                <a:gd name="connsiteY1512" fmla="*/ 183654 h 826530"/>
                <a:gd name="connsiteX1513" fmla="*/ 706295 w 891448"/>
                <a:gd name="connsiteY1513" fmla="*/ 184506 h 826530"/>
                <a:gd name="connsiteX1514" fmla="*/ 704888 w 891448"/>
                <a:gd name="connsiteY1514" fmla="*/ 184110 h 826530"/>
                <a:gd name="connsiteX1515" fmla="*/ 705817 w 891448"/>
                <a:gd name="connsiteY1515" fmla="*/ 182949 h 826530"/>
                <a:gd name="connsiteX1516" fmla="*/ 704816 w 891448"/>
                <a:gd name="connsiteY1516" fmla="*/ 182949 h 826530"/>
                <a:gd name="connsiteX1517" fmla="*/ 703631 w 891448"/>
                <a:gd name="connsiteY1517" fmla="*/ 184065 h 826530"/>
                <a:gd name="connsiteX1518" fmla="*/ 702221 w 891448"/>
                <a:gd name="connsiteY1518" fmla="*/ 186887 h 826530"/>
                <a:gd name="connsiteX1519" fmla="*/ 701150 w 891448"/>
                <a:gd name="connsiteY1519" fmla="*/ 187592 h 826530"/>
                <a:gd name="connsiteX1520" fmla="*/ 696410 w 891448"/>
                <a:gd name="connsiteY1520" fmla="*/ 185035 h 826530"/>
                <a:gd name="connsiteX1521" fmla="*/ 693635 w 891448"/>
                <a:gd name="connsiteY1521" fmla="*/ 184991 h 826530"/>
                <a:gd name="connsiteX1522" fmla="*/ 693266 w 891448"/>
                <a:gd name="connsiteY1522" fmla="*/ 185770 h 826530"/>
                <a:gd name="connsiteX1523" fmla="*/ 690746 w 891448"/>
                <a:gd name="connsiteY1523" fmla="*/ 185256 h 826530"/>
                <a:gd name="connsiteX1524" fmla="*/ 686378 w 891448"/>
                <a:gd name="connsiteY1524" fmla="*/ 180024 h 826530"/>
                <a:gd name="connsiteX1525" fmla="*/ 685452 w 891448"/>
                <a:gd name="connsiteY1525" fmla="*/ 175572 h 826530"/>
                <a:gd name="connsiteX1526" fmla="*/ 686599 w 891448"/>
                <a:gd name="connsiteY1526" fmla="*/ 174720 h 826530"/>
                <a:gd name="connsiteX1527" fmla="*/ 686934 w 891448"/>
                <a:gd name="connsiteY1527" fmla="*/ 173059 h 826530"/>
                <a:gd name="connsiteX1528" fmla="*/ 686306 w 891448"/>
                <a:gd name="connsiteY1528" fmla="*/ 171825 h 826530"/>
                <a:gd name="connsiteX1529" fmla="*/ 686488 w 891448"/>
                <a:gd name="connsiteY1529" fmla="*/ 170502 h 826530"/>
                <a:gd name="connsiteX1530" fmla="*/ 684602 w 891448"/>
                <a:gd name="connsiteY1530" fmla="*/ 172750 h 826530"/>
                <a:gd name="connsiteX1531" fmla="*/ 684639 w 891448"/>
                <a:gd name="connsiteY1531" fmla="*/ 174161 h 826530"/>
                <a:gd name="connsiteX1532" fmla="*/ 683788 w 891448"/>
                <a:gd name="connsiteY1532" fmla="*/ 177100 h 826530"/>
                <a:gd name="connsiteX1533" fmla="*/ 682863 w 891448"/>
                <a:gd name="connsiteY1533" fmla="*/ 178687 h 826530"/>
                <a:gd name="connsiteX1534" fmla="*/ 684529 w 891448"/>
                <a:gd name="connsiteY1534" fmla="*/ 180877 h 826530"/>
                <a:gd name="connsiteX1535" fmla="*/ 684194 w 891448"/>
                <a:gd name="connsiteY1535" fmla="*/ 181949 h 826530"/>
                <a:gd name="connsiteX1536" fmla="*/ 683157 w 891448"/>
                <a:gd name="connsiteY1536" fmla="*/ 181685 h 826530"/>
                <a:gd name="connsiteX1537" fmla="*/ 680342 w 891448"/>
                <a:gd name="connsiteY1537" fmla="*/ 182067 h 826530"/>
                <a:gd name="connsiteX1538" fmla="*/ 679900 w 891448"/>
                <a:gd name="connsiteY1538" fmla="*/ 181758 h 826530"/>
                <a:gd name="connsiteX1539" fmla="*/ 677974 w 891448"/>
                <a:gd name="connsiteY1539" fmla="*/ 182067 h 826530"/>
                <a:gd name="connsiteX1540" fmla="*/ 679752 w 891448"/>
                <a:gd name="connsiteY1540" fmla="*/ 183624 h 826530"/>
                <a:gd name="connsiteX1541" fmla="*/ 678714 w 891448"/>
                <a:gd name="connsiteY1541" fmla="*/ 186769 h 826530"/>
                <a:gd name="connsiteX1542" fmla="*/ 680156 w 891448"/>
                <a:gd name="connsiteY1542" fmla="*/ 186769 h 826530"/>
                <a:gd name="connsiteX1543" fmla="*/ 682454 w 891448"/>
                <a:gd name="connsiteY1543" fmla="*/ 184021 h 826530"/>
                <a:gd name="connsiteX1544" fmla="*/ 683564 w 891448"/>
                <a:gd name="connsiteY1544" fmla="*/ 184110 h 826530"/>
                <a:gd name="connsiteX1545" fmla="*/ 684453 w 891448"/>
                <a:gd name="connsiteY1545" fmla="*/ 183242 h 826530"/>
                <a:gd name="connsiteX1546" fmla="*/ 685821 w 891448"/>
                <a:gd name="connsiteY1546" fmla="*/ 182728 h 826530"/>
                <a:gd name="connsiteX1547" fmla="*/ 688154 w 891448"/>
                <a:gd name="connsiteY1547" fmla="*/ 184403 h 826530"/>
                <a:gd name="connsiteX1548" fmla="*/ 689635 w 891448"/>
                <a:gd name="connsiteY1548" fmla="*/ 186696 h 826530"/>
                <a:gd name="connsiteX1549" fmla="*/ 688746 w 891448"/>
                <a:gd name="connsiteY1549" fmla="*/ 188768 h 826530"/>
                <a:gd name="connsiteX1550" fmla="*/ 691078 w 891448"/>
                <a:gd name="connsiteY1550" fmla="*/ 187063 h 826530"/>
                <a:gd name="connsiteX1551" fmla="*/ 694818 w 891448"/>
                <a:gd name="connsiteY1551" fmla="*/ 186108 h 826530"/>
                <a:gd name="connsiteX1552" fmla="*/ 697338 w 891448"/>
                <a:gd name="connsiteY1552" fmla="*/ 187298 h 826530"/>
                <a:gd name="connsiteX1553" fmla="*/ 697744 w 891448"/>
                <a:gd name="connsiteY1553" fmla="*/ 189282 h 826530"/>
                <a:gd name="connsiteX1554" fmla="*/ 696708 w 891448"/>
                <a:gd name="connsiteY1554" fmla="*/ 190516 h 826530"/>
                <a:gd name="connsiteX1555" fmla="*/ 695485 w 891448"/>
                <a:gd name="connsiteY1555" fmla="*/ 193823 h 826530"/>
                <a:gd name="connsiteX1556" fmla="*/ 694338 w 891448"/>
                <a:gd name="connsiteY1556" fmla="*/ 194116 h 826530"/>
                <a:gd name="connsiteX1557" fmla="*/ 693743 w 891448"/>
                <a:gd name="connsiteY1557" fmla="*/ 195483 h 826530"/>
                <a:gd name="connsiteX1558" fmla="*/ 694374 w 891448"/>
                <a:gd name="connsiteY1558" fmla="*/ 196071 h 826530"/>
                <a:gd name="connsiteX1559" fmla="*/ 696226 w 891448"/>
                <a:gd name="connsiteY1559" fmla="*/ 195924 h 826530"/>
                <a:gd name="connsiteX1560" fmla="*/ 695929 w 891448"/>
                <a:gd name="connsiteY1560" fmla="*/ 197335 h 826530"/>
                <a:gd name="connsiteX1561" fmla="*/ 694263 w 891448"/>
                <a:gd name="connsiteY1561" fmla="*/ 199186 h 826530"/>
                <a:gd name="connsiteX1562" fmla="*/ 696188 w 891448"/>
                <a:gd name="connsiteY1562" fmla="*/ 199083 h 826530"/>
                <a:gd name="connsiteX1563" fmla="*/ 697115 w 891448"/>
                <a:gd name="connsiteY1563" fmla="*/ 197717 h 826530"/>
                <a:gd name="connsiteX1564" fmla="*/ 699594 w 891448"/>
                <a:gd name="connsiteY1564" fmla="*/ 196262 h 826530"/>
                <a:gd name="connsiteX1565" fmla="*/ 700963 w 891448"/>
                <a:gd name="connsiteY1565" fmla="*/ 196188 h 826530"/>
                <a:gd name="connsiteX1566" fmla="*/ 701889 w 891448"/>
                <a:gd name="connsiteY1566" fmla="*/ 195703 h 826530"/>
                <a:gd name="connsiteX1567" fmla="*/ 702963 w 891448"/>
                <a:gd name="connsiteY1567" fmla="*/ 196262 h 826530"/>
                <a:gd name="connsiteX1568" fmla="*/ 702483 w 891448"/>
                <a:gd name="connsiteY1568" fmla="*/ 198304 h 826530"/>
                <a:gd name="connsiteX1569" fmla="*/ 703074 w 891448"/>
                <a:gd name="connsiteY1569" fmla="*/ 199642 h 826530"/>
                <a:gd name="connsiteX1570" fmla="*/ 702334 w 891448"/>
                <a:gd name="connsiteY1570" fmla="*/ 203051 h 826530"/>
                <a:gd name="connsiteX1571" fmla="*/ 700111 w 891448"/>
                <a:gd name="connsiteY1571" fmla="*/ 207092 h 826530"/>
                <a:gd name="connsiteX1572" fmla="*/ 698151 w 891448"/>
                <a:gd name="connsiteY1572" fmla="*/ 207121 h 826530"/>
                <a:gd name="connsiteX1573" fmla="*/ 696114 w 891448"/>
                <a:gd name="connsiteY1573" fmla="*/ 208429 h 826530"/>
                <a:gd name="connsiteX1574" fmla="*/ 694892 w 891448"/>
                <a:gd name="connsiteY1574" fmla="*/ 210619 h 826530"/>
                <a:gd name="connsiteX1575" fmla="*/ 692967 w 891448"/>
                <a:gd name="connsiteY1575" fmla="*/ 212059 h 826530"/>
                <a:gd name="connsiteX1576" fmla="*/ 692263 w 891448"/>
                <a:gd name="connsiteY1576" fmla="*/ 211427 h 826530"/>
                <a:gd name="connsiteX1577" fmla="*/ 692967 w 891448"/>
                <a:gd name="connsiteY1577" fmla="*/ 209090 h 826530"/>
                <a:gd name="connsiteX1578" fmla="*/ 693263 w 891448"/>
                <a:gd name="connsiteY1578" fmla="*/ 206651 h 826530"/>
                <a:gd name="connsiteX1579" fmla="*/ 692783 w 891448"/>
                <a:gd name="connsiteY1579" fmla="*/ 206195 h 826530"/>
                <a:gd name="connsiteX1580" fmla="*/ 691340 w 891448"/>
                <a:gd name="connsiteY1580" fmla="*/ 207121 h 826530"/>
                <a:gd name="connsiteX1581" fmla="*/ 689894 w 891448"/>
                <a:gd name="connsiteY1581" fmla="*/ 209869 h 826530"/>
                <a:gd name="connsiteX1582" fmla="*/ 688189 w 891448"/>
                <a:gd name="connsiteY1582" fmla="*/ 210325 h 826530"/>
                <a:gd name="connsiteX1583" fmla="*/ 685378 w 891448"/>
                <a:gd name="connsiteY1583" fmla="*/ 212955 h 826530"/>
                <a:gd name="connsiteX1584" fmla="*/ 684527 w 891448"/>
                <a:gd name="connsiteY1584" fmla="*/ 212353 h 826530"/>
                <a:gd name="connsiteX1585" fmla="*/ 682561 w 891448"/>
                <a:gd name="connsiteY1585" fmla="*/ 212279 h 826530"/>
                <a:gd name="connsiteX1586" fmla="*/ 679377 w 891448"/>
                <a:gd name="connsiteY1586" fmla="*/ 214807 h 826530"/>
                <a:gd name="connsiteX1587" fmla="*/ 678453 w 891448"/>
                <a:gd name="connsiteY1587" fmla="*/ 214292 h 826530"/>
                <a:gd name="connsiteX1588" fmla="*/ 676604 w 891448"/>
                <a:gd name="connsiteY1588" fmla="*/ 215101 h 826530"/>
                <a:gd name="connsiteX1589" fmla="*/ 674641 w 891448"/>
                <a:gd name="connsiteY1589" fmla="*/ 214983 h 826530"/>
                <a:gd name="connsiteX1590" fmla="*/ 673972 w 891448"/>
                <a:gd name="connsiteY1590" fmla="*/ 213543 h 826530"/>
                <a:gd name="connsiteX1591" fmla="*/ 673083 w 891448"/>
                <a:gd name="connsiteY1591" fmla="*/ 212911 h 826530"/>
                <a:gd name="connsiteX1592" fmla="*/ 674861 w 891448"/>
                <a:gd name="connsiteY1592" fmla="*/ 211544 h 826530"/>
                <a:gd name="connsiteX1593" fmla="*/ 676194 w 891448"/>
                <a:gd name="connsiteY1593" fmla="*/ 209649 h 826530"/>
                <a:gd name="connsiteX1594" fmla="*/ 676231 w 891448"/>
                <a:gd name="connsiteY1594" fmla="*/ 208018 h 826530"/>
                <a:gd name="connsiteX1595" fmla="*/ 674119 w 891448"/>
                <a:gd name="connsiteY1595" fmla="*/ 204946 h 826530"/>
                <a:gd name="connsiteX1596" fmla="*/ 672748 w 891448"/>
                <a:gd name="connsiteY1596" fmla="*/ 206284 h 826530"/>
                <a:gd name="connsiteX1597" fmla="*/ 669934 w 891448"/>
                <a:gd name="connsiteY1597" fmla="*/ 205196 h 826530"/>
                <a:gd name="connsiteX1598" fmla="*/ 669562 w 891448"/>
                <a:gd name="connsiteY1598" fmla="*/ 203977 h 826530"/>
                <a:gd name="connsiteX1599" fmla="*/ 670601 w 891448"/>
                <a:gd name="connsiteY1599" fmla="*/ 201523 h 826530"/>
                <a:gd name="connsiteX1600" fmla="*/ 672118 w 891448"/>
                <a:gd name="connsiteY1600" fmla="*/ 201126 h 826530"/>
                <a:gd name="connsiteX1601" fmla="*/ 670895 w 891448"/>
                <a:gd name="connsiteY1601" fmla="*/ 200494 h 826530"/>
                <a:gd name="connsiteX1602" fmla="*/ 669452 w 891448"/>
                <a:gd name="connsiteY1602" fmla="*/ 200127 h 826530"/>
                <a:gd name="connsiteX1603" fmla="*/ 668269 w 891448"/>
                <a:gd name="connsiteY1603" fmla="*/ 197305 h 826530"/>
                <a:gd name="connsiteX1604" fmla="*/ 668897 w 891448"/>
                <a:gd name="connsiteY1604" fmla="*/ 195674 h 826530"/>
                <a:gd name="connsiteX1605" fmla="*/ 668972 w 891448"/>
                <a:gd name="connsiteY1605" fmla="*/ 193823 h 826530"/>
                <a:gd name="connsiteX1606" fmla="*/ 668083 w 891448"/>
                <a:gd name="connsiteY1606" fmla="*/ 192177 h 826530"/>
                <a:gd name="connsiteX1607" fmla="*/ 668083 w 891448"/>
                <a:gd name="connsiteY1607" fmla="*/ 194381 h 826530"/>
                <a:gd name="connsiteX1608" fmla="*/ 666640 w 891448"/>
                <a:gd name="connsiteY1608" fmla="*/ 197629 h 826530"/>
                <a:gd name="connsiteX1609" fmla="*/ 668346 w 891448"/>
                <a:gd name="connsiteY1609" fmla="*/ 200685 h 826530"/>
                <a:gd name="connsiteX1610" fmla="*/ 668565 w 891448"/>
                <a:gd name="connsiteY1610" fmla="*/ 202081 h 826530"/>
                <a:gd name="connsiteX1611" fmla="*/ 667493 w 891448"/>
                <a:gd name="connsiteY1611" fmla="*/ 203198 h 826530"/>
                <a:gd name="connsiteX1612" fmla="*/ 667418 w 891448"/>
                <a:gd name="connsiteY1612" fmla="*/ 205461 h 826530"/>
                <a:gd name="connsiteX1613" fmla="*/ 666084 w 891448"/>
                <a:gd name="connsiteY1613" fmla="*/ 206284 h 826530"/>
                <a:gd name="connsiteX1614" fmla="*/ 664494 w 891448"/>
                <a:gd name="connsiteY1614" fmla="*/ 205578 h 826530"/>
                <a:gd name="connsiteX1615" fmla="*/ 662753 w 891448"/>
                <a:gd name="connsiteY1615" fmla="*/ 206093 h 826530"/>
                <a:gd name="connsiteX1616" fmla="*/ 661310 w 891448"/>
                <a:gd name="connsiteY1616" fmla="*/ 204653 h 826530"/>
                <a:gd name="connsiteX1617" fmla="*/ 661050 w 891448"/>
                <a:gd name="connsiteY1617" fmla="*/ 203345 h 826530"/>
                <a:gd name="connsiteX1618" fmla="*/ 662459 w 891448"/>
                <a:gd name="connsiteY1618" fmla="*/ 199671 h 826530"/>
                <a:gd name="connsiteX1619" fmla="*/ 661752 w 891448"/>
                <a:gd name="connsiteY1619" fmla="*/ 197820 h 826530"/>
                <a:gd name="connsiteX1620" fmla="*/ 662161 w 891448"/>
                <a:gd name="connsiteY1620" fmla="*/ 195968 h 826530"/>
                <a:gd name="connsiteX1621" fmla="*/ 664086 w 891448"/>
                <a:gd name="connsiteY1621" fmla="*/ 193925 h 826530"/>
                <a:gd name="connsiteX1622" fmla="*/ 661977 w 891448"/>
                <a:gd name="connsiteY1622" fmla="*/ 194337 h 826530"/>
                <a:gd name="connsiteX1623" fmla="*/ 660531 w 891448"/>
                <a:gd name="connsiteY1623" fmla="*/ 195968 h 826530"/>
                <a:gd name="connsiteX1624" fmla="*/ 660087 w 891448"/>
                <a:gd name="connsiteY1624" fmla="*/ 198407 h 826530"/>
                <a:gd name="connsiteX1625" fmla="*/ 660868 w 891448"/>
                <a:gd name="connsiteY1625" fmla="*/ 200376 h 826530"/>
                <a:gd name="connsiteX1626" fmla="*/ 659164 w 891448"/>
                <a:gd name="connsiteY1626" fmla="*/ 203492 h 826530"/>
                <a:gd name="connsiteX1627" fmla="*/ 657422 w 891448"/>
                <a:gd name="connsiteY1627" fmla="*/ 204050 h 826530"/>
                <a:gd name="connsiteX1628" fmla="*/ 655573 w 891448"/>
                <a:gd name="connsiteY1628" fmla="*/ 202933 h 826530"/>
                <a:gd name="connsiteX1629" fmla="*/ 655682 w 891448"/>
                <a:gd name="connsiteY1629" fmla="*/ 201199 h 826530"/>
                <a:gd name="connsiteX1630" fmla="*/ 654979 w 891448"/>
                <a:gd name="connsiteY1630" fmla="*/ 200421 h 826530"/>
                <a:gd name="connsiteX1631" fmla="*/ 655128 w 891448"/>
                <a:gd name="connsiteY1631" fmla="*/ 199039 h 826530"/>
                <a:gd name="connsiteX1632" fmla="*/ 655980 w 891448"/>
                <a:gd name="connsiteY1632" fmla="*/ 197408 h 826530"/>
                <a:gd name="connsiteX1633" fmla="*/ 656386 w 891448"/>
                <a:gd name="connsiteY1633" fmla="*/ 196262 h 826530"/>
                <a:gd name="connsiteX1634" fmla="*/ 655830 w 891448"/>
                <a:gd name="connsiteY1634" fmla="*/ 194146 h 826530"/>
                <a:gd name="connsiteX1635" fmla="*/ 655091 w 891448"/>
                <a:gd name="connsiteY1635" fmla="*/ 193970 h 826530"/>
                <a:gd name="connsiteX1636" fmla="*/ 654683 w 891448"/>
                <a:gd name="connsiteY1636" fmla="*/ 194895 h 826530"/>
                <a:gd name="connsiteX1637" fmla="*/ 654349 w 891448"/>
                <a:gd name="connsiteY1637" fmla="*/ 197085 h 826530"/>
                <a:gd name="connsiteX1638" fmla="*/ 653163 w 891448"/>
                <a:gd name="connsiteY1638" fmla="*/ 198187 h 826530"/>
                <a:gd name="connsiteX1639" fmla="*/ 653090 w 891448"/>
                <a:gd name="connsiteY1639" fmla="*/ 199671 h 826530"/>
                <a:gd name="connsiteX1640" fmla="*/ 652496 w 891448"/>
                <a:gd name="connsiteY1640" fmla="*/ 200494 h 826530"/>
                <a:gd name="connsiteX1641" fmla="*/ 650866 w 891448"/>
                <a:gd name="connsiteY1641" fmla="*/ 200597 h 826530"/>
                <a:gd name="connsiteX1642" fmla="*/ 650498 w 891448"/>
                <a:gd name="connsiteY1642" fmla="*/ 201229 h 826530"/>
                <a:gd name="connsiteX1643" fmla="*/ 649150 w 891448"/>
                <a:gd name="connsiteY1643" fmla="*/ 201420 h 826530"/>
                <a:gd name="connsiteX1644" fmla="*/ 649150 w 891448"/>
                <a:gd name="connsiteY1644" fmla="*/ 201420 h 826530"/>
                <a:gd name="connsiteX1645" fmla="*/ 704540 w 891448"/>
                <a:gd name="connsiteY1645" fmla="*/ 505849 h 826530"/>
                <a:gd name="connsiteX1646" fmla="*/ 704171 w 891448"/>
                <a:gd name="connsiteY1646" fmla="*/ 509111 h 826530"/>
                <a:gd name="connsiteX1647" fmla="*/ 703614 w 891448"/>
                <a:gd name="connsiteY1647" fmla="*/ 511374 h 826530"/>
                <a:gd name="connsiteX1648" fmla="*/ 704540 w 891448"/>
                <a:gd name="connsiteY1648" fmla="*/ 513005 h 826530"/>
                <a:gd name="connsiteX1649" fmla="*/ 705172 w 891448"/>
                <a:gd name="connsiteY1649" fmla="*/ 512227 h 826530"/>
                <a:gd name="connsiteX1650" fmla="*/ 704874 w 891448"/>
                <a:gd name="connsiteY1650" fmla="*/ 510845 h 826530"/>
                <a:gd name="connsiteX1651" fmla="*/ 705539 w 891448"/>
                <a:gd name="connsiteY1651" fmla="*/ 508509 h 826530"/>
                <a:gd name="connsiteX1652" fmla="*/ 705246 w 891448"/>
                <a:gd name="connsiteY1652" fmla="*/ 506481 h 826530"/>
                <a:gd name="connsiteX1653" fmla="*/ 704540 w 891448"/>
                <a:gd name="connsiteY1653" fmla="*/ 505849 h 826530"/>
                <a:gd name="connsiteX1654" fmla="*/ 704540 w 891448"/>
                <a:gd name="connsiteY1654" fmla="*/ 505849 h 826530"/>
                <a:gd name="connsiteX1655" fmla="*/ 702724 w 891448"/>
                <a:gd name="connsiteY1655" fmla="*/ 494828 h 826530"/>
                <a:gd name="connsiteX1656" fmla="*/ 702058 w 891448"/>
                <a:gd name="connsiteY1656" fmla="*/ 493902 h 826530"/>
                <a:gd name="connsiteX1657" fmla="*/ 702872 w 891448"/>
                <a:gd name="connsiteY1657" fmla="*/ 493079 h 826530"/>
                <a:gd name="connsiteX1658" fmla="*/ 703429 w 891448"/>
                <a:gd name="connsiteY1658" fmla="*/ 493638 h 826530"/>
                <a:gd name="connsiteX1659" fmla="*/ 703393 w 891448"/>
                <a:gd name="connsiteY1659" fmla="*/ 494975 h 826530"/>
                <a:gd name="connsiteX1660" fmla="*/ 702724 w 891448"/>
                <a:gd name="connsiteY1660" fmla="*/ 494828 h 826530"/>
                <a:gd name="connsiteX1661" fmla="*/ 702724 w 891448"/>
                <a:gd name="connsiteY1661" fmla="*/ 494828 h 826530"/>
                <a:gd name="connsiteX1662" fmla="*/ 699541 w 891448"/>
                <a:gd name="connsiteY1662" fmla="*/ 488377 h 826530"/>
                <a:gd name="connsiteX1663" fmla="*/ 700947 w 891448"/>
                <a:gd name="connsiteY1663" fmla="*/ 486232 h 826530"/>
                <a:gd name="connsiteX1664" fmla="*/ 702502 w 891448"/>
                <a:gd name="connsiteY1664" fmla="*/ 485482 h 826530"/>
                <a:gd name="connsiteX1665" fmla="*/ 702759 w 891448"/>
                <a:gd name="connsiteY1665" fmla="*/ 486643 h 826530"/>
                <a:gd name="connsiteX1666" fmla="*/ 701279 w 891448"/>
                <a:gd name="connsiteY1666" fmla="*/ 487789 h 826530"/>
                <a:gd name="connsiteX1667" fmla="*/ 700539 w 891448"/>
                <a:gd name="connsiteY1667" fmla="*/ 488671 h 826530"/>
                <a:gd name="connsiteX1668" fmla="*/ 699541 w 891448"/>
                <a:gd name="connsiteY1668" fmla="*/ 488377 h 826530"/>
                <a:gd name="connsiteX1669" fmla="*/ 699541 w 891448"/>
                <a:gd name="connsiteY1669" fmla="*/ 488377 h 826530"/>
                <a:gd name="connsiteX1670" fmla="*/ 683323 w 891448"/>
                <a:gd name="connsiteY1670" fmla="*/ 335259 h 826530"/>
                <a:gd name="connsiteX1671" fmla="*/ 683178 w 891448"/>
                <a:gd name="connsiteY1671" fmla="*/ 333775 h 826530"/>
                <a:gd name="connsiteX1672" fmla="*/ 683954 w 891448"/>
                <a:gd name="connsiteY1672" fmla="*/ 332966 h 826530"/>
                <a:gd name="connsiteX1673" fmla="*/ 684028 w 891448"/>
                <a:gd name="connsiteY1673" fmla="*/ 334921 h 826530"/>
                <a:gd name="connsiteX1674" fmla="*/ 683323 w 891448"/>
                <a:gd name="connsiteY1674" fmla="*/ 335259 h 826530"/>
                <a:gd name="connsiteX1675" fmla="*/ 683323 w 891448"/>
                <a:gd name="connsiteY1675" fmla="*/ 335259 h 826530"/>
                <a:gd name="connsiteX1676" fmla="*/ 686137 w 891448"/>
                <a:gd name="connsiteY1676" fmla="*/ 337037 h 826530"/>
                <a:gd name="connsiteX1677" fmla="*/ 685693 w 891448"/>
                <a:gd name="connsiteY1677" fmla="*/ 335891 h 826530"/>
                <a:gd name="connsiteX1678" fmla="*/ 685693 w 891448"/>
                <a:gd name="connsiteY1678" fmla="*/ 334480 h 826530"/>
                <a:gd name="connsiteX1679" fmla="*/ 686768 w 891448"/>
                <a:gd name="connsiteY1679" fmla="*/ 333819 h 826530"/>
                <a:gd name="connsiteX1680" fmla="*/ 687546 w 891448"/>
                <a:gd name="connsiteY1680" fmla="*/ 335141 h 826530"/>
                <a:gd name="connsiteX1681" fmla="*/ 687028 w 891448"/>
                <a:gd name="connsiteY1681" fmla="*/ 336772 h 826530"/>
                <a:gd name="connsiteX1682" fmla="*/ 686137 w 891448"/>
                <a:gd name="connsiteY1682" fmla="*/ 337037 h 826530"/>
                <a:gd name="connsiteX1683" fmla="*/ 686137 w 891448"/>
                <a:gd name="connsiteY1683" fmla="*/ 337037 h 826530"/>
                <a:gd name="connsiteX1684" fmla="*/ 682694 w 891448"/>
                <a:gd name="connsiteY1684" fmla="*/ 342312 h 826530"/>
                <a:gd name="connsiteX1685" fmla="*/ 681954 w 891448"/>
                <a:gd name="connsiteY1685" fmla="*/ 340710 h 826530"/>
                <a:gd name="connsiteX1686" fmla="*/ 682397 w 891448"/>
                <a:gd name="connsiteY1686" fmla="*/ 339785 h 826530"/>
                <a:gd name="connsiteX1687" fmla="*/ 682251 w 891448"/>
                <a:gd name="connsiteY1687" fmla="*/ 337786 h 826530"/>
                <a:gd name="connsiteX1688" fmla="*/ 683214 w 891448"/>
                <a:gd name="connsiteY1688" fmla="*/ 337007 h 826530"/>
                <a:gd name="connsiteX1689" fmla="*/ 683918 w 891448"/>
                <a:gd name="connsiteY1689" fmla="*/ 338418 h 826530"/>
                <a:gd name="connsiteX1690" fmla="*/ 684583 w 891448"/>
                <a:gd name="connsiteY1690" fmla="*/ 338227 h 826530"/>
                <a:gd name="connsiteX1691" fmla="*/ 685657 w 891448"/>
                <a:gd name="connsiteY1691" fmla="*/ 338932 h 826530"/>
                <a:gd name="connsiteX1692" fmla="*/ 684137 w 891448"/>
                <a:gd name="connsiteY1692" fmla="*/ 340079 h 826530"/>
                <a:gd name="connsiteX1693" fmla="*/ 683359 w 891448"/>
                <a:gd name="connsiteY1693" fmla="*/ 341930 h 826530"/>
                <a:gd name="connsiteX1694" fmla="*/ 682694 w 891448"/>
                <a:gd name="connsiteY1694" fmla="*/ 342312 h 826530"/>
                <a:gd name="connsiteX1695" fmla="*/ 682694 w 891448"/>
                <a:gd name="connsiteY1695" fmla="*/ 342312 h 826530"/>
                <a:gd name="connsiteX1696" fmla="*/ 713724 w 891448"/>
                <a:gd name="connsiteY1696" fmla="*/ 387924 h 826530"/>
                <a:gd name="connsiteX1697" fmla="*/ 714759 w 891448"/>
                <a:gd name="connsiteY1697" fmla="*/ 386764 h 826530"/>
                <a:gd name="connsiteX1698" fmla="*/ 716350 w 891448"/>
                <a:gd name="connsiteY1698" fmla="*/ 387322 h 826530"/>
                <a:gd name="connsiteX1699" fmla="*/ 715279 w 891448"/>
                <a:gd name="connsiteY1699" fmla="*/ 388439 h 826530"/>
                <a:gd name="connsiteX1700" fmla="*/ 714093 w 891448"/>
                <a:gd name="connsiteY1700" fmla="*/ 388439 h 826530"/>
                <a:gd name="connsiteX1701" fmla="*/ 713724 w 891448"/>
                <a:gd name="connsiteY1701" fmla="*/ 387924 h 826530"/>
                <a:gd name="connsiteX1702" fmla="*/ 713724 w 891448"/>
                <a:gd name="connsiteY1702" fmla="*/ 387924 h 826530"/>
                <a:gd name="connsiteX1703" fmla="*/ 709945 w 891448"/>
                <a:gd name="connsiteY1703" fmla="*/ 387293 h 826530"/>
                <a:gd name="connsiteX1704" fmla="*/ 709982 w 891448"/>
                <a:gd name="connsiteY1704" fmla="*/ 385985 h 826530"/>
                <a:gd name="connsiteX1705" fmla="*/ 712056 w 891448"/>
                <a:gd name="connsiteY1705" fmla="*/ 385661 h 826530"/>
                <a:gd name="connsiteX1706" fmla="*/ 712796 w 891448"/>
                <a:gd name="connsiteY1706" fmla="*/ 385059 h 826530"/>
                <a:gd name="connsiteX1707" fmla="*/ 713391 w 891448"/>
                <a:gd name="connsiteY1707" fmla="*/ 385985 h 826530"/>
                <a:gd name="connsiteX1708" fmla="*/ 711796 w 891448"/>
                <a:gd name="connsiteY1708" fmla="*/ 387880 h 826530"/>
                <a:gd name="connsiteX1709" fmla="*/ 710425 w 891448"/>
                <a:gd name="connsiteY1709" fmla="*/ 387998 h 826530"/>
                <a:gd name="connsiteX1710" fmla="*/ 709945 w 891448"/>
                <a:gd name="connsiteY1710" fmla="*/ 387293 h 826530"/>
                <a:gd name="connsiteX1711" fmla="*/ 709945 w 891448"/>
                <a:gd name="connsiteY1711" fmla="*/ 387293 h 826530"/>
                <a:gd name="connsiteX1712" fmla="*/ 703913 w 891448"/>
                <a:gd name="connsiteY1712" fmla="*/ 408468 h 826530"/>
                <a:gd name="connsiteX1713" fmla="*/ 705171 w 891448"/>
                <a:gd name="connsiteY1713" fmla="*/ 409349 h 826530"/>
                <a:gd name="connsiteX1714" fmla="*/ 706204 w 891448"/>
                <a:gd name="connsiteY1714" fmla="*/ 408952 h 826530"/>
                <a:gd name="connsiteX1715" fmla="*/ 705318 w 891448"/>
                <a:gd name="connsiteY1715" fmla="*/ 408321 h 826530"/>
                <a:gd name="connsiteX1716" fmla="*/ 703913 w 891448"/>
                <a:gd name="connsiteY1716" fmla="*/ 408468 h 826530"/>
                <a:gd name="connsiteX1717" fmla="*/ 703913 w 891448"/>
                <a:gd name="connsiteY1717" fmla="*/ 408468 h 826530"/>
                <a:gd name="connsiteX1718" fmla="*/ 712317 w 891448"/>
                <a:gd name="connsiteY1718" fmla="*/ 417696 h 826530"/>
                <a:gd name="connsiteX1719" fmla="*/ 714239 w 891448"/>
                <a:gd name="connsiteY1719" fmla="*/ 418915 h 826530"/>
                <a:gd name="connsiteX1720" fmla="*/ 714982 w 891448"/>
                <a:gd name="connsiteY1720" fmla="*/ 418372 h 826530"/>
                <a:gd name="connsiteX1721" fmla="*/ 714610 w 891448"/>
                <a:gd name="connsiteY1721" fmla="*/ 417108 h 826530"/>
                <a:gd name="connsiteX1722" fmla="*/ 713500 w 891448"/>
                <a:gd name="connsiteY1722" fmla="*/ 417064 h 826530"/>
                <a:gd name="connsiteX1723" fmla="*/ 712317 w 891448"/>
                <a:gd name="connsiteY1723" fmla="*/ 417696 h 826530"/>
                <a:gd name="connsiteX1724" fmla="*/ 712317 w 891448"/>
                <a:gd name="connsiteY1724" fmla="*/ 417696 h 826530"/>
                <a:gd name="connsiteX1725" fmla="*/ 728200 w 891448"/>
                <a:gd name="connsiteY1725" fmla="*/ 433448 h 826530"/>
                <a:gd name="connsiteX1726" fmla="*/ 727680 w 891448"/>
                <a:gd name="connsiteY1726" fmla="*/ 431039 h 826530"/>
                <a:gd name="connsiteX1727" fmla="*/ 728977 w 891448"/>
                <a:gd name="connsiteY1727" fmla="*/ 429716 h 826530"/>
                <a:gd name="connsiteX1728" fmla="*/ 730200 w 891448"/>
                <a:gd name="connsiteY1728" fmla="*/ 430818 h 826530"/>
                <a:gd name="connsiteX1729" fmla="*/ 730309 w 891448"/>
                <a:gd name="connsiteY1729" fmla="*/ 432934 h 826530"/>
                <a:gd name="connsiteX1730" fmla="*/ 729235 w 891448"/>
                <a:gd name="connsiteY1730" fmla="*/ 433419 h 826530"/>
                <a:gd name="connsiteX1731" fmla="*/ 728200 w 891448"/>
                <a:gd name="connsiteY1731" fmla="*/ 433448 h 826530"/>
                <a:gd name="connsiteX1732" fmla="*/ 728200 w 891448"/>
                <a:gd name="connsiteY1732" fmla="*/ 433448 h 826530"/>
                <a:gd name="connsiteX1733" fmla="*/ 736159 w 891448"/>
                <a:gd name="connsiteY1733" fmla="*/ 443132 h 826530"/>
                <a:gd name="connsiteX1734" fmla="*/ 736344 w 891448"/>
                <a:gd name="connsiteY1734" fmla="*/ 441207 h 826530"/>
                <a:gd name="connsiteX1735" fmla="*/ 737824 w 891448"/>
                <a:gd name="connsiteY1735" fmla="*/ 440355 h 826530"/>
                <a:gd name="connsiteX1736" fmla="*/ 738527 w 891448"/>
                <a:gd name="connsiteY1736" fmla="*/ 439797 h 826530"/>
                <a:gd name="connsiteX1737" fmla="*/ 739490 w 891448"/>
                <a:gd name="connsiteY1737" fmla="*/ 440384 h 826530"/>
                <a:gd name="connsiteX1738" fmla="*/ 738382 w 891448"/>
                <a:gd name="connsiteY1738" fmla="*/ 442280 h 826530"/>
                <a:gd name="connsiteX1739" fmla="*/ 736973 w 891448"/>
                <a:gd name="connsiteY1739" fmla="*/ 442721 h 826530"/>
                <a:gd name="connsiteX1740" fmla="*/ 736159 w 891448"/>
                <a:gd name="connsiteY1740" fmla="*/ 443132 h 826530"/>
                <a:gd name="connsiteX1741" fmla="*/ 736159 w 891448"/>
                <a:gd name="connsiteY1741" fmla="*/ 443132 h 826530"/>
                <a:gd name="connsiteX1742" fmla="*/ 679473 w 891448"/>
                <a:gd name="connsiteY1742" fmla="*/ 224152 h 826530"/>
                <a:gd name="connsiteX1743" fmla="*/ 679290 w 891448"/>
                <a:gd name="connsiteY1743" fmla="*/ 221757 h 826530"/>
                <a:gd name="connsiteX1744" fmla="*/ 680325 w 891448"/>
                <a:gd name="connsiteY1744" fmla="*/ 221111 h 826530"/>
                <a:gd name="connsiteX1745" fmla="*/ 681586 w 891448"/>
                <a:gd name="connsiteY1745" fmla="*/ 219303 h 826530"/>
                <a:gd name="connsiteX1746" fmla="*/ 686178 w 891448"/>
                <a:gd name="connsiteY1746" fmla="*/ 216335 h 826530"/>
                <a:gd name="connsiteX1747" fmla="*/ 687991 w 891448"/>
                <a:gd name="connsiteY1747" fmla="*/ 215967 h 826530"/>
                <a:gd name="connsiteX1748" fmla="*/ 686805 w 891448"/>
                <a:gd name="connsiteY1748" fmla="*/ 218039 h 826530"/>
                <a:gd name="connsiteX1749" fmla="*/ 683879 w 891448"/>
                <a:gd name="connsiteY1749" fmla="*/ 220332 h 826530"/>
                <a:gd name="connsiteX1750" fmla="*/ 683252 w 891448"/>
                <a:gd name="connsiteY1750" fmla="*/ 221904 h 826530"/>
                <a:gd name="connsiteX1751" fmla="*/ 684028 w 891448"/>
                <a:gd name="connsiteY1751" fmla="*/ 223124 h 826530"/>
                <a:gd name="connsiteX1752" fmla="*/ 683769 w 891448"/>
                <a:gd name="connsiteY1752" fmla="*/ 224196 h 826530"/>
                <a:gd name="connsiteX1753" fmla="*/ 682732 w 891448"/>
                <a:gd name="connsiteY1753" fmla="*/ 223932 h 826530"/>
                <a:gd name="connsiteX1754" fmla="*/ 681954 w 891448"/>
                <a:gd name="connsiteY1754" fmla="*/ 222639 h 826530"/>
                <a:gd name="connsiteX1755" fmla="*/ 681027 w 891448"/>
                <a:gd name="connsiteY1755" fmla="*/ 223271 h 826530"/>
                <a:gd name="connsiteX1756" fmla="*/ 680362 w 891448"/>
                <a:gd name="connsiteY1756" fmla="*/ 224270 h 826530"/>
                <a:gd name="connsiteX1757" fmla="*/ 679473 w 891448"/>
                <a:gd name="connsiteY1757" fmla="*/ 224152 h 826530"/>
                <a:gd name="connsiteX1758" fmla="*/ 679473 w 891448"/>
                <a:gd name="connsiteY1758" fmla="*/ 224152 h 826530"/>
                <a:gd name="connsiteX1759" fmla="*/ 669367 w 891448"/>
                <a:gd name="connsiteY1759" fmla="*/ 214483 h 826530"/>
                <a:gd name="connsiteX1760" fmla="*/ 670218 w 891448"/>
                <a:gd name="connsiteY1760" fmla="*/ 215483 h 826530"/>
                <a:gd name="connsiteX1761" fmla="*/ 671255 w 891448"/>
                <a:gd name="connsiteY1761" fmla="*/ 215674 h 826530"/>
                <a:gd name="connsiteX1762" fmla="*/ 671958 w 891448"/>
                <a:gd name="connsiteY1762" fmla="*/ 214336 h 826530"/>
                <a:gd name="connsiteX1763" fmla="*/ 671367 w 891448"/>
                <a:gd name="connsiteY1763" fmla="*/ 213558 h 826530"/>
                <a:gd name="connsiteX1764" fmla="*/ 669367 w 891448"/>
                <a:gd name="connsiteY1764" fmla="*/ 214483 h 826530"/>
                <a:gd name="connsiteX1765" fmla="*/ 669367 w 891448"/>
                <a:gd name="connsiteY1765" fmla="*/ 214483 h 826530"/>
                <a:gd name="connsiteX1766" fmla="*/ 613980 w 891448"/>
                <a:gd name="connsiteY1766" fmla="*/ 189826 h 826530"/>
                <a:gd name="connsiteX1767" fmla="*/ 611608 w 891448"/>
                <a:gd name="connsiteY1767" fmla="*/ 189003 h 826530"/>
                <a:gd name="connsiteX1768" fmla="*/ 611386 w 891448"/>
                <a:gd name="connsiteY1768" fmla="*/ 187004 h 826530"/>
                <a:gd name="connsiteX1769" fmla="*/ 611680 w 891448"/>
                <a:gd name="connsiteY1769" fmla="*/ 183213 h 826530"/>
                <a:gd name="connsiteX1770" fmla="*/ 610978 w 891448"/>
                <a:gd name="connsiteY1770" fmla="*/ 182214 h 826530"/>
                <a:gd name="connsiteX1771" fmla="*/ 610903 w 891448"/>
                <a:gd name="connsiteY1771" fmla="*/ 179951 h 826530"/>
                <a:gd name="connsiteX1772" fmla="*/ 610569 w 891448"/>
                <a:gd name="connsiteY1772" fmla="*/ 179437 h 826530"/>
                <a:gd name="connsiteX1773" fmla="*/ 612607 w 891448"/>
                <a:gd name="connsiteY1773" fmla="*/ 178584 h 826530"/>
                <a:gd name="connsiteX1774" fmla="*/ 615604 w 891448"/>
                <a:gd name="connsiteY1774" fmla="*/ 179921 h 826530"/>
                <a:gd name="connsiteX1775" fmla="*/ 615937 w 891448"/>
                <a:gd name="connsiteY1775" fmla="*/ 182258 h 826530"/>
                <a:gd name="connsiteX1776" fmla="*/ 614569 w 891448"/>
                <a:gd name="connsiteY1776" fmla="*/ 186299 h 826530"/>
                <a:gd name="connsiteX1777" fmla="*/ 614087 w 891448"/>
                <a:gd name="connsiteY1777" fmla="*/ 187445 h 826530"/>
                <a:gd name="connsiteX1778" fmla="*/ 614681 w 891448"/>
                <a:gd name="connsiteY1778" fmla="*/ 188194 h 826530"/>
                <a:gd name="connsiteX1779" fmla="*/ 615048 w 891448"/>
                <a:gd name="connsiteY1779" fmla="*/ 189782 h 826530"/>
                <a:gd name="connsiteX1780" fmla="*/ 613980 w 891448"/>
                <a:gd name="connsiteY1780" fmla="*/ 189826 h 826530"/>
                <a:gd name="connsiteX1781" fmla="*/ 613980 w 891448"/>
                <a:gd name="connsiteY1781" fmla="*/ 189826 h 826530"/>
                <a:gd name="connsiteX1782" fmla="*/ 613457 w 891448"/>
                <a:gd name="connsiteY1782" fmla="*/ 76486 h 826530"/>
                <a:gd name="connsiteX1783" fmla="*/ 615604 w 891448"/>
                <a:gd name="connsiteY1783" fmla="*/ 74267 h 826530"/>
                <a:gd name="connsiteX1784" fmla="*/ 616938 w 891448"/>
                <a:gd name="connsiteY1784" fmla="*/ 71445 h 826530"/>
                <a:gd name="connsiteX1785" fmla="*/ 617122 w 891448"/>
                <a:gd name="connsiteY1785" fmla="*/ 69932 h 826530"/>
                <a:gd name="connsiteX1786" fmla="*/ 619678 w 891448"/>
                <a:gd name="connsiteY1786" fmla="*/ 68007 h 826530"/>
                <a:gd name="connsiteX1787" fmla="*/ 620936 w 891448"/>
                <a:gd name="connsiteY1787" fmla="*/ 65288 h 826530"/>
                <a:gd name="connsiteX1788" fmla="*/ 620381 w 891448"/>
                <a:gd name="connsiteY1788" fmla="*/ 63922 h 826530"/>
                <a:gd name="connsiteX1789" fmla="*/ 617937 w 891448"/>
                <a:gd name="connsiteY1789" fmla="*/ 63775 h 826530"/>
                <a:gd name="connsiteX1790" fmla="*/ 616421 w 891448"/>
                <a:gd name="connsiteY1790" fmla="*/ 63216 h 826530"/>
                <a:gd name="connsiteX1791" fmla="*/ 617310 w 891448"/>
                <a:gd name="connsiteY1791" fmla="*/ 61144 h 826530"/>
                <a:gd name="connsiteX1792" fmla="*/ 616529 w 891448"/>
                <a:gd name="connsiteY1792" fmla="*/ 61247 h 826530"/>
                <a:gd name="connsiteX1793" fmla="*/ 614046 w 891448"/>
                <a:gd name="connsiteY1793" fmla="*/ 63363 h 826530"/>
                <a:gd name="connsiteX1794" fmla="*/ 611013 w 891448"/>
                <a:gd name="connsiteY1794" fmla="*/ 64333 h 826530"/>
                <a:gd name="connsiteX1795" fmla="*/ 610644 w 891448"/>
                <a:gd name="connsiteY1795" fmla="*/ 65935 h 826530"/>
                <a:gd name="connsiteX1796" fmla="*/ 609422 w 891448"/>
                <a:gd name="connsiteY1796" fmla="*/ 67081 h 826530"/>
                <a:gd name="connsiteX1797" fmla="*/ 609455 w 891448"/>
                <a:gd name="connsiteY1797" fmla="*/ 68639 h 826530"/>
                <a:gd name="connsiteX1798" fmla="*/ 611939 w 891448"/>
                <a:gd name="connsiteY1798" fmla="*/ 69418 h 826530"/>
                <a:gd name="connsiteX1799" fmla="*/ 613754 w 891448"/>
                <a:gd name="connsiteY1799" fmla="*/ 68742 h 826530"/>
                <a:gd name="connsiteX1800" fmla="*/ 613754 w 891448"/>
                <a:gd name="connsiteY1800" fmla="*/ 70593 h 826530"/>
                <a:gd name="connsiteX1801" fmla="*/ 611939 w 891448"/>
                <a:gd name="connsiteY1801" fmla="*/ 72342 h 826530"/>
                <a:gd name="connsiteX1802" fmla="*/ 611902 w 891448"/>
                <a:gd name="connsiteY1802" fmla="*/ 73929 h 826530"/>
                <a:gd name="connsiteX1803" fmla="*/ 612828 w 891448"/>
                <a:gd name="connsiteY1803" fmla="*/ 74825 h 826530"/>
                <a:gd name="connsiteX1804" fmla="*/ 613457 w 891448"/>
                <a:gd name="connsiteY1804" fmla="*/ 76486 h 826530"/>
                <a:gd name="connsiteX1805" fmla="*/ 613457 w 891448"/>
                <a:gd name="connsiteY1805" fmla="*/ 76486 h 826530"/>
                <a:gd name="connsiteX1806" fmla="*/ 586977 w 891448"/>
                <a:gd name="connsiteY1806" fmla="*/ 137865 h 826530"/>
                <a:gd name="connsiteX1807" fmla="*/ 586905 w 891448"/>
                <a:gd name="connsiteY1807" fmla="*/ 135646 h 826530"/>
                <a:gd name="connsiteX1808" fmla="*/ 588088 w 891448"/>
                <a:gd name="connsiteY1808" fmla="*/ 134104 h 826530"/>
                <a:gd name="connsiteX1809" fmla="*/ 587050 w 891448"/>
                <a:gd name="connsiteY1809" fmla="*/ 132987 h 826530"/>
                <a:gd name="connsiteX1810" fmla="*/ 586905 w 891448"/>
                <a:gd name="connsiteY1810" fmla="*/ 130636 h 826530"/>
                <a:gd name="connsiteX1811" fmla="*/ 585053 w 891448"/>
                <a:gd name="connsiteY1811" fmla="*/ 129519 h 826530"/>
                <a:gd name="connsiteX1812" fmla="*/ 585721 w 891448"/>
                <a:gd name="connsiteY1812" fmla="*/ 128196 h 826530"/>
                <a:gd name="connsiteX1813" fmla="*/ 586385 w 891448"/>
                <a:gd name="connsiteY1813" fmla="*/ 126712 h 826530"/>
                <a:gd name="connsiteX1814" fmla="*/ 588749 w 891448"/>
                <a:gd name="connsiteY1814" fmla="*/ 127006 h 826530"/>
                <a:gd name="connsiteX1815" fmla="*/ 590820 w 891448"/>
                <a:gd name="connsiteY1815" fmla="*/ 128711 h 826530"/>
                <a:gd name="connsiteX1816" fmla="*/ 591634 w 891448"/>
                <a:gd name="connsiteY1816" fmla="*/ 128784 h 826530"/>
                <a:gd name="connsiteX1817" fmla="*/ 591854 w 891448"/>
                <a:gd name="connsiteY1817" fmla="*/ 127079 h 826530"/>
                <a:gd name="connsiteX1818" fmla="*/ 589785 w 891448"/>
                <a:gd name="connsiteY1818" fmla="*/ 123979 h 826530"/>
                <a:gd name="connsiteX1819" fmla="*/ 587788 w 891448"/>
                <a:gd name="connsiteY1819" fmla="*/ 122789 h 826530"/>
                <a:gd name="connsiteX1820" fmla="*/ 587419 w 891448"/>
                <a:gd name="connsiteY1820" fmla="*/ 121686 h 826530"/>
                <a:gd name="connsiteX1821" fmla="*/ 589415 w 891448"/>
                <a:gd name="connsiteY1821" fmla="*/ 121613 h 826530"/>
                <a:gd name="connsiteX1822" fmla="*/ 588233 w 891448"/>
                <a:gd name="connsiteY1822" fmla="*/ 119615 h 826530"/>
                <a:gd name="connsiteX1823" fmla="*/ 589490 w 891448"/>
                <a:gd name="connsiteY1823" fmla="*/ 117690 h 826530"/>
                <a:gd name="connsiteX1824" fmla="*/ 589635 w 891448"/>
                <a:gd name="connsiteY1824" fmla="*/ 114442 h 826530"/>
                <a:gd name="connsiteX1825" fmla="*/ 590746 w 891448"/>
                <a:gd name="connsiteY1825" fmla="*/ 111709 h 826530"/>
                <a:gd name="connsiteX1826" fmla="*/ 592151 w 891448"/>
                <a:gd name="connsiteY1826" fmla="*/ 111856 h 826530"/>
                <a:gd name="connsiteX1827" fmla="*/ 593556 w 891448"/>
                <a:gd name="connsiteY1827" fmla="*/ 110901 h 826530"/>
                <a:gd name="connsiteX1828" fmla="*/ 593776 w 891448"/>
                <a:gd name="connsiteY1828" fmla="*/ 107932 h 826530"/>
                <a:gd name="connsiteX1829" fmla="*/ 595107 w 891448"/>
                <a:gd name="connsiteY1829" fmla="*/ 106536 h 826530"/>
                <a:gd name="connsiteX1830" fmla="*/ 597617 w 891448"/>
                <a:gd name="connsiteY1830" fmla="*/ 104391 h 826530"/>
                <a:gd name="connsiteX1831" fmla="*/ 599611 w 891448"/>
                <a:gd name="connsiteY1831" fmla="*/ 104464 h 826530"/>
                <a:gd name="connsiteX1832" fmla="*/ 602127 w 891448"/>
                <a:gd name="connsiteY1832" fmla="*/ 107638 h 826530"/>
                <a:gd name="connsiteX1833" fmla="*/ 603012 w 891448"/>
                <a:gd name="connsiteY1833" fmla="*/ 109931 h 826530"/>
                <a:gd name="connsiteX1834" fmla="*/ 602793 w 891448"/>
                <a:gd name="connsiteY1834" fmla="*/ 111488 h 826530"/>
                <a:gd name="connsiteX1835" fmla="*/ 603384 w 891448"/>
                <a:gd name="connsiteY1835" fmla="*/ 112811 h 826530"/>
                <a:gd name="connsiteX1836" fmla="*/ 604565 w 891448"/>
                <a:gd name="connsiteY1836" fmla="*/ 113252 h 826530"/>
                <a:gd name="connsiteX1837" fmla="*/ 604713 w 891448"/>
                <a:gd name="connsiteY1837" fmla="*/ 115471 h 826530"/>
                <a:gd name="connsiteX1838" fmla="*/ 605896 w 891448"/>
                <a:gd name="connsiteY1838" fmla="*/ 116073 h 826530"/>
                <a:gd name="connsiteX1839" fmla="*/ 606042 w 891448"/>
                <a:gd name="connsiteY1839" fmla="*/ 117175 h 826530"/>
                <a:gd name="connsiteX1840" fmla="*/ 607004 w 891448"/>
                <a:gd name="connsiteY1840" fmla="*/ 119468 h 826530"/>
                <a:gd name="connsiteX1841" fmla="*/ 609000 w 891448"/>
                <a:gd name="connsiteY1841" fmla="*/ 119688 h 826530"/>
                <a:gd name="connsiteX1842" fmla="*/ 609000 w 891448"/>
                <a:gd name="connsiteY1842" fmla="*/ 120658 h 826530"/>
                <a:gd name="connsiteX1843" fmla="*/ 609886 w 891448"/>
                <a:gd name="connsiteY1843" fmla="*/ 122421 h 826530"/>
                <a:gd name="connsiteX1844" fmla="*/ 610773 w 891448"/>
                <a:gd name="connsiteY1844" fmla="*/ 126345 h 826530"/>
                <a:gd name="connsiteX1845" fmla="*/ 608704 w 891448"/>
                <a:gd name="connsiteY1845" fmla="*/ 127902 h 826530"/>
                <a:gd name="connsiteX1846" fmla="*/ 607519 w 891448"/>
                <a:gd name="connsiteY1846" fmla="*/ 129078 h 826530"/>
                <a:gd name="connsiteX1847" fmla="*/ 605672 w 891448"/>
                <a:gd name="connsiteY1847" fmla="*/ 129005 h 826530"/>
                <a:gd name="connsiteX1848" fmla="*/ 604490 w 891448"/>
                <a:gd name="connsiteY1848" fmla="*/ 129592 h 826530"/>
                <a:gd name="connsiteX1849" fmla="*/ 605378 w 891448"/>
                <a:gd name="connsiteY1849" fmla="*/ 130489 h 826530"/>
                <a:gd name="connsiteX1850" fmla="*/ 606486 w 891448"/>
                <a:gd name="connsiteY1850" fmla="*/ 130562 h 826530"/>
                <a:gd name="connsiteX1851" fmla="*/ 607003 w 891448"/>
                <a:gd name="connsiteY1851" fmla="*/ 133736 h 826530"/>
                <a:gd name="connsiteX1852" fmla="*/ 606634 w 891448"/>
                <a:gd name="connsiteY1852" fmla="*/ 135646 h 826530"/>
                <a:gd name="connsiteX1853" fmla="*/ 603087 w 891448"/>
                <a:gd name="connsiteY1853" fmla="*/ 138012 h 826530"/>
                <a:gd name="connsiteX1854" fmla="*/ 602052 w 891448"/>
                <a:gd name="connsiteY1854" fmla="*/ 139056 h 826530"/>
                <a:gd name="connsiteX1855" fmla="*/ 600797 w 891448"/>
                <a:gd name="connsiteY1855" fmla="*/ 138835 h 826530"/>
                <a:gd name="connsiteX1856" fmla="*/ 600647 w 891448"/>
                <a:gd name="connsiteY1856" fmla="*/ 137204 h 826530"/>
                <a:gd name="connsiteX1857" fmla="*/ 599688 w 891448"/>
                <a:gd name="connsiteY1857" fmla="*/ 136469 h 826530"/>
                <a:gd name="connsiteX1858" fmla="*/ 597321 w 891448"/>
                <a:gd name="connsiteY1858" fmla="*/ 138174 h 826530"/>
                <a:gd name="connsiteX1859" fmla="*/ 595697 w 891448"/>
                <a:gd name="connsiteY1859" fmla="*/ 137425 h 826530"/>
                <a:gd name="connsiteX1860" fmla="*/ 592812 w 891448"/>
                <a:gd name="connsiteY1860" fmla="*/ 138321 h 826530"/>
                <a:gd name="connsiteX1861" fmla="*/ 591337 w 891448"/>
                <a:gd name="connsiteY1861" fmla="*/ 138174 h 826530"/>
                <a:gd name="connsiteX1862" fmla="*/ 591039 w 891448"/>
                <a:gd name="connsiteY1862" fmla="*/ 135882 h 826530"/>
                <a:gd name="connsiteX1863" fmla="*/ 589413 w 891448"/>
                <a:gd name="connsiteY1863" fmla="*/ 135735 h 826530"/>
                <a:gd name="connsiteX1864" fmla="*/ 589045 w 891448"/>
                <a:gd name="connsiteY1864" fmla="*/ 137131 h 826530"/>
                <a:gd name="connsiteX1865" fmla="*/ 586977 w 891448"/>
                <a:gd name="connsiteY1865" fmla="*/ 137865 h 826530"/>
                <a:gd name="connsiteX1866" fmla="*/ 586977 w 891448"/>
                <a:gd name="connsiteY1866" fmla="*/ 137865 h 826530"/>
                <a:gd name="connsiteX1867" fmla="*/ 610422 w 891448"/>
                <a:gd name="connsiteY1867" fmla="*/ 134750 h 826530"/>
                <a:gd name="connsiteX1868" fmla="*/ 611348 w 891448"/>
                <a:gd name="connsiteY1868" fmla="*/ 134603 h 826530"/>
                <a:gd name="connsiteX1869" fmla="*/ 611868 w 891448"/>
                <a:gd name="connsiteY1869" fmla="*/ 133046 h 826530"/>
                <a:gd name="connsiteX1870" fmla="*/ 611423 w 891448"/>
                <a:gd name="connsiteY1870" fmla="*/ 129592 h 826530"/>
                <a:gd name="connsiteX1871" fmla="*/ 610311 w 891448"/>
                <a:gd name="connsiteY1871" fmla="*/ 129636 h 826530"/>
                <a:gd name="connsiteX1872" fmla="*/ 609793 w 891448"/>
                <a:gd name="connsiteY1872" fmla="*/ 130738 h 826530"/>
                <a:gd name="connsiteX1873" fmla="*/ 609868 w 891448"/>
                <a:gd name="connsiteY1873" fmla="*/ 133119 h 826530"/>
                <a:gd name="connsiteX1874" fmla="*/ 610422 w 891448"/>
                <a:gd name="connsiteY1874" fmla="*/ 134750 h 826530"/>
                <a:gd name="connsiteX1875" fmla="*/ 610422 w 891448"/>
                <a:gd name="connsiteY1875" fmla="*/ 134750 h 826530"/>
                <a:gd name="connsiteX1876" fmla="*/ 618159 w 891448"/>
                <a:gd name="connsiteY1876" fmla="*/ 165829 h 826530"/>
                <a:gd name="connsiteX1877" fmla="*/ 618197 w 891448"/>
                <a:gd name="connsiteY1877" fmla="*/ 167534 h 826530"/>
                <a:gd name="connsiteX1878" fmla="*/ 619605 w 891448"/>
                <a:gd name="connsiteY1878" fmla="*/ 169018 h 826530"/>
                <a:gd name="connsiteX1879" fmla="*/ 621865 w 891448"/>
                <a:gd name="connsiteY1879" fmla="*/ 169047 h 826530"/>
                <a:gd name="connsiteX1880" fmla="*/ 624122 w 891448"/>
                <a:gd name="connsiteY1880" fmla="*/ 168122 h 826530"/>
                <a:gd name="connsiteX1881" fmla="*/ 626194 w 891448"/>
                <a:gd name="connsiteY1881" fmla="*/ 164639 h 826530"/>
                <a:gd name="connsiteX1882" fmla="*/ 626417 w 891448"/>
                <a:gd name="connsiteY1882" fmla="*/ 163419 h 826530"/>
                <a:gd name="connsiteX1883" fmla="*/ 625567 w 891448"/>
                <a:gd name="connsiteY1883" fmla="*/ 162640 h 826530"/>
                <a:gd name="connsiteX1884" fmla="*/ 625861 w 891448"/>
                <a:gd name="connsiteY1884" fmla="*/ 161744 h 826530"/>
                <a:gd name="connsiteX1885" fmla="*/ 624860 w 891448"/>
                <a:gd name="connsiteY1885" fmla="*/ 160231 h 826530"/>
                <a:gd name="connsiteX1886" fmla="*/ 623268 w 891448"/>
                <a:gd name="connsiteY1886" fmla="*/ 160113 h 826530"/>
                <a:gd name="connsiteX1887" fmla="*/ 622232 w 891448"/>
                <a:gd name="connsiteY1887" fmla="*/ 157997 h 826530"/>
                <a:gd name="connsiteX1888" fmla="*/ 620753 w 891448"/>
                <a:gd name="connsiteY1888" fmla="*/ 157968 h 826530"/>
                <a:gd name="connsiteX1889" fmla="*/ 618568 w 891448"/>
                <a:gd name="connsiteY1889" fmla="*/ 159525 h 826530"/>
                <a:gd name="connsiteX1890" fmla="*/ 618307 w 891448"/>
                <a:gd name="connsiteY1890" fmla="*/ 161641 h 826530"/>
                <a:gd name="connsiteX1891" fmla="*/ 617490 w 891448"/>
                <a:gd name="connsiteY1891" fmla="*/ 163684 h 826530"/>
                <a:gd name="connsiteX1892" fmla="*/ 618159 w 891448"/>
                <a:gd name="connsiteY1892" fmla="*/ 165829 h 826530"/>
                <a:gd name="connsiteX1893" fmla="*/ 618159 w 891448"/>
                <a:gd name="connsiteY1893" fmla="*/ 165829 h 826530"/>
                <a:gd name="connsiteX1894" fmla="*/ 615457 w 891448"/>
                <a:gd name="connsiteY1894" fmla="*/ 166681 h 826530"/>
                <a:gd name="connsiteX1895" fmla="*/ 615123 w 891448"/>
                <a:gd name="connsiteY1895" fmla="*/ 167872 h 826530"/>
                <a:gd name="connsiteX1896" fmla="*/ 615532 w 891448"/>
                <a:gd name="connsiteY1896" fmla="*/ 169606 h 826530"/>
                <a:gd name="connsiteX1897" fmla="*/ 616678 w 891448"/>
                <a:gd name="connsiteY1897" fmla="*/ 170311 h 826530"/>
                <a:gd name="connsiteX1898" fmla="*/ 617310 w 891448"/>
                <a:gd name="connsiteY1898" fmla="*/ 169576 h 826530"/>
                <a:gd name="connsiteX1899" fmla="*/ 617122 w 891448"/>
                <a:gd name="connsiteY1899" fmla="*/ 168416 h 826530"/>
                <a:gd name="connsiteX1900" fmla="*/ 616269 w 891448"/>
                <a:gd name="connsiteY1900" fmla="*/ 167872 h 826530"/>
                <a:gd name="connsiteX1901" fmla="*/ 615975 w 891448"/>
                <a:gd name="connsiteY1901" fmla="*/ 166461 h 826530"/>
                <a:gd name="connsiteX1902" fmla="*/ 615457 w 891448"/>
                <a:gd name="connsiteY1902" fmla="*/ 166681 h 826530"/>
                <a:gd name="connsiteX1903" fmla="*/ 615457 w 891448"/>
                <a:gd name="connsiteY1903" fmla="*/ 166681 h 826530"/>
                <a:gd name="connsiteX1904" fmla="*/ 585275 w 891448"/>
                <a:gd name="connsiteY1904" fmla="*/ 150723 h 826530"/>
                <a:gd name="connsiteX1905" fmla="*/ 584981 w 891448"/>
                <a:gd name="connsiteY1905" fmla="*/ 147696 h 826530"/>
                <a:gd name="connsiteX1906" fmla="*/ 586089 w 891448"/>
                <a:gd name="connsiteY1906" fmla="*/ 144522 h 826530"/>
                <a:gd name="connsiteX1907" fmla="*/ 587643 w 891448"/>
                <a:gd name="connsiteY1907" fmla="*/ 142817 h 826530"/>
                <a:gd name="connsiteX1908" fmla="*/ 589710 w 891448"/>
                <a:gd name="connsiteY1908" fmla="*/ 142891 h 826530"/>
                <a:gd name="connsiteX1909" fmla="*/ 591187 w 891448"/>
                <a:gd name="connsiteY1909" fmla="*/ 142597 h 826530"/>
                <a:gd name="connsiteX1910" fmla="*/ 592740 w 891448"/>
                <a:gd name="connsiteY1910" fmla="*/ 143126 h 826530"/>
                <a:gd name="connsiteX1911" fmla="*/ 594220 w 891448"/>
                <a:gd name="connsiteY1911" fmla="*/ 142817 h 826530"/>
                <a:gd name="connsiteX1912" fmla="*/ 595328 w 891448"/>
                <a:gd name="connsiteY1912" fmla="*/ 143126 h 826530"/>
                <a:gd name="connsiteX1913" fmla="*/ 595547 w 891448"/>
                <a:gd name="connsiteY1913" fmla="*/ 144228 h 826530"/>
                <a:gd name="connsiteX1914" fmla="*/ 597321 w 891448"/>
                <a:gd name="connsiteY1914" fmla="*/ 144448 h 826530"/>
                <a:gd name="connsiteX1915" fmla="*/ 598061 w 891448"/>
                <a:gd name="connsiteY1915" fmla="*/ 143861 h 826530"/>
                <a:gd name="connsiteX1916" fmla="*/ 599611 w 891448"/>
                <a:gd name="connsiteY1916" fmla="*/ 144742 h 826530"/>
                <a:gd name="connsiteX1917" fmla="*/ 601165 w 891448"/>
                <a:gd name="connsiteY1917" fmla="*/ 144963 h 826530"/>
                <a:gd name="connsiteX1918" fmla="*/ 603232 w 891448"/>
                <a:gd name="connsiteY1918" fmla="*/ 147476 h 826530"/>
                <a:gd name="connsiteX1919" fmla="*/ 604712 w 891448"/>
                <a:gd name="connsiteY1919" fmla="*/ 148299 h 826530"/>
                <a:gd name="connsiteX1920" fmla="*/ 603898 w 891448"/>
                <a:gd name="connsiteY1920" fmla="*/ 149107 h 826530"/>
                <a:gd name="connsiteX1921" fmla="*/ 604492 w 891448"/>
                <a:gd name="connsiteY1921" fmla="*/ 150062 h 826530"/>
                <a:gd name="connsiteX1922" fmla="*/ 605896 w 891448"/>
                <a:gd name="connsiteY1922" fmla="*/ 150062 h 826530"/>
                <a:gd name="connsiteX1923" fmla="*/ 607376 w 891448"/>
                <a:gd name="connsiteY1923" fmla="*/ 149254 h 826530"/>
                <a:gd name="connsiteX1924" fmla="*/ 608631 w 891448"/>
                <a:gd name="connsiteY1924" fmla="*/ 150944 h 826530"/>
                <a:gd name="connsiteX1925" fmla="*/ 609887 w 891448"/>
                <a:gd name="connsiteY1925" fmla="*/ 151987 h 826530"/>
                <a:gd name="connsiteX1926" fmla="*/ 609664 w 891448"/>
                <a:gd name="connsiteY1926" fmla="*/ 153251 h 826530"/>
                <a:gd name="connsiteX1927" fmla="*/ 610108 w 891448"/>
                <a:gd name="connsiteY1927" fmla="*/ 154206 h 826530"/>
                <a:gd name="connsiteX1928" fmla="*/ 609222 w 891448"/>
                <a:gd name="connsiteY1928" fmla="*/ 155014 h 826530"/>
                <a:gd name="connsiteX1929" fmla="*/ 607006 w 891448"/>
                <a:gd name="connsiteY1929" fmla="*/ 154426 h 826530"/>
                <a:gd name="connsiteX1930" fmla="*/ 604421 w 891448"/>
                <a:gd name="connsiteY1930" fmla="*/ 156792 h 826530"/>
                <a:gd name="connsiteX1931" fmla="*/ 602646 w 891448"/>
                <a:gd name="connsiteY1931" fmla="*/ 157233 h 826530"/>
                <a:gd name="connsiteX1932" fmla="*/ 600136 w 891448"/>
                <a:gd name="connsiteY1932" fmla="*/ 155602 h 826530"/>
                <a:gd name="connsiteX1933" fmla="*/ 597103 w 891448"/>
                <a:gd name="connsiteY1933" fmla="*/ 155528 h 826530"/>
                <a:gd name="connsiteX1934" fmla="*/ 594296 w 891448"/>
                <a:gd name="connsiteY1934" fmla="*/ 153545 h 826530"/>
                <a:gd name="connsiteX1935" fmla="*/ 592005 w 891448"/>
                <a:gd name="connsiteY1935" fmla="*/ 153545 h 826530"/>
                <a:gd name="connsiteX1936" fmla="*/ 590010 w 891448"/>
                <a:gd name="connsiteY1936" fmla="*/ 152501 h 826530"/>
                <a:gd name="connsiteX1937" fmla="*/ 588680 w 891448"/>
                <a:gd name="connsiteY1937" fmla="*/ 150723 h 826530"/>
                <a:gd name="connsiteX1938" fmla="*/ 586538 w 891448"/>
                <a:gd name="connsiteY1938" fmla="*/ 150944 h 826530"/>
                <a:gd name="connsiteX1939" fmla="*/ 585275 w 891448"/>
                <a:gd name="connsiteY1939" fmla="*/ 150723 h 826530"/>
                <a:gd name="connsiteX1940" fmla="*/ 585275 w 891448"/>
                <a:gd name="connsiteY1940" fmla="*/ 150723 h 826530"/>
                <a:gd name="connsiteX1941" fmla="*/ 560384 w 891448"/>
                <a:gd name="connsiteY1941" fmla="*/ 116661 h 826530"/>
                <a:gd name="connsiteX1942" fmla="*/ 560751 w 891448"/>
                <a:gd name="connsiteY1942" fmla="*/ 115823 h 826530"/>
                <a:gd name="connsiteX1943" fmla="*/ 561880 w 891448"/>
                <a:gd name="connsiteY1943" fmla="*/ 115103 h 826530"/>
                <a:gd name="connsiteX1944" fmla="*/ 562435 w 891448"/>
                <a:gd name="connsiteY1944" fmla="*/ 115691 h 826530"/>
                <a:gd name="connsiteX1945" fmla="*/ 561880 w 891448"/>
                <a:gd name="connsiteY1945" fmla="*/ 117175 h 826530"/>
                <a:gd name="connsiteX1946" fmla="*/ 560863 w 891448"/>
                <a:gd name="connsiteY1946" fmla="*/ 117219 h 826530"/>
                <a:gd name="connsiteX1947" fmla="*/ 560384 w 891448"/>
                <a:gd name="connsiteY1947" fmla="*/ 116661 h 826530"/>
                <a:gd name="connsiteX1948" fmla="*/ 560384 w 891448"/>
                <a:gd name="connsiteY1948" fmla="*/ 116661 h 826530"/>
                <a:gd name="connsiteX1949" fmla="*/ 561924 w 891448"/>
                <a:gd name="connsiteY1949" fmla="*/ 128490 h 826530"/>
                <a:gd name="connsiteX1950" fmla="*/ 562959 w 891448"/>
                <a:gd name="connsiteY1950" fmla="*/ 131517 h 826530"/>
                <a:gd name="connsiteX1951" fmla="*/ 564066 w 891448"/>
                <a:gd name="connsiteY1951" fmla="*/ 133369 h 826530"/>
                <a:gd name="connsiteX1952" fmla="*/ 565174 w 891448"/>
                <a:gd name="connsiteY1952" fmla="*/ 133295 h 826530"/>
                <a:gd name="connsiteX1953" fmla="*/ 567022 w 891448"/>
                <a:gd name="connsiteY1953" fmla="*/ 133060 h 826530"/>
                <a:gd name="connsiteX1954" fmla="*/ 568056 w 891448"/>
                <a:gd name="connsiteY1954" fmla="*/ 133957 h 826530"/>
                <a:gd name="connsiteX1955" fmla="*/ 569387 w 891448"/>
                <a:gd name="connsiteY1955" fmla="*/ 133957 h 826530"/>
                <a:gd name="connsiteX1956" fmla="*/ 572491 w 891448"/>
                <a:gd name="connsiteY1956" fmla="*/ 131885 h 826530"/>
                <a:gd name="connsiteX1957" fmla="*/ 572491 w 891448"/>
                <a:gd name="connsiteY1957" fmla="*/ 130783 h 826530"/>
                <a:gd name="connsiteX1958" fmla="*/ 574044 w 891448"/>
                <a:gd name="connsiteY1958" fmla="*/ 129739 h 826530"/>
                <a:gd name="connsiteX1959" fmla="*/ 575743 w 891448"/>
                <a:gd name="connsiteY1959" fmla="*/ 127520 h 826530"/>
                <a:gd name="connsiteX1960" fmla="*/ 575891 w 891448"/>
                <a:gd name="connsiteY1960" fmla="*/ 125007 h 826530"/>
                <a:gd name="connsiteX1961" fmla="*/ 576702 w 891448"/>
                <a:gd name="connsiteY1961" fmla="*/ 121834 h 826530"/>
                <a:gd name="connsiteX1962" fmla="*/ 578182 w 891448"/>
                <a:gd name="connsiteY1962" fmla="*/ 119247 h 826530"/>
                <a:gd name="connsiteX1963" fmla="*/ 577145 w 891448"/>
                <a:gd name="connsiteY1963" fmla="*/ 118439 h 826530"/>
                <a:gd name="connsiteX1964" fmla="*/ 577145 w 891448"/>
                <a:gd name="connsiteY1964" fmla="*/ 117322 h 826530"/>
                <a:gd name="connsiteX1965" fmla="*/ 578331 w 891448"/>
                <a:gd name="connsiteY1965" fmla="*/ 116220 h 826530"/>
                <a:gd name="connsiteX1966" fmla="*/ 579660 w 891448"/>
                <a:gd name="connsiteY1966" fmla="*/ 113560 h 826530"/>
                <a:gd name="connsiteX1967" fmla="*/ 581065 w 891448"/>
                <a:gd name="connsiteY1967" fmla="*/ 113340 h 826530"/>
                <a:gd name="connsiteX1968" fmla="*/ 582616 w 891448"/>
                <a:gd name="connsiteY1968" fmla="*/ 111709 h 826530"/>
                <a:gd name="connsiteX1969" fmla="*/ 584983 w 891448"/>
                <a:gd name="connsiteY1969" fmla="*/ 110092 h 826530"/>
                <a:gd name="connsiteX1970" fmla="*/ 585425 w 891448"/>
                <a:gd name="connsiteY1970" fmla="*/ 107271 h 826530"/>
                <a:gd name="connsiteX1971" fmla="*/ 585277 w 891448"/>
                <a:gd name="connsiteY1971" fmla="*/ 105728 h 826530"/>
                <a:gd name="connsiteX1972" fmla="*/ 587050 w 891448"/>
                <a:gd name="connsiteY1972" fmla="*/ 104317 h 826530"/>
                <a:gd name="connsiteX1973" fmla="*/ 587125 w 891448"/>
                <a:gd name="connsiteY1973" fmla="*/ 102995 h 826530"/>
                <a:gd name="connsiteX1974" fmla="*/ 586460 w 891448"/>
                <a:gd name="connsiteY1974" fmla="*/ 101217 h 826530"/>
                <a:gd name="connsiteX1975" fmla="*/ 585942 w 891448"/>
                <a:gd name="connsiteY1975" fmla="*/ 98777 h 826530"/>
                <a:gd name="connsiteX1976" fmla="*/ 584761 w 891448"/>
                <a:gd name="connsiteY1976" fmla="*/ 98851 h 826530"/>
                <a:gd name="connsiteX1977" fmla="*/ 582912 w 891448"/>
                <a:gd name="connsiteY1977" fmla="*/ 98043 h 826530"/>
                <a:gd name="connsiteX1978" fmla="*/ 580768 w 891448"/>
                <a:gd name="connsiteY1978" fmla="*/ 98043 h 826530"/>
                <a:gd name="connsiteX1979" fmla="*/ 580103 w 891448"/>
                <a:gd name="connsiteY1979" fmla="*/ 96926 h 826530"/>
                <a:gd name="connsiteX1980" fmla="*/ 580990 w 891448"/>
                <a:gd name="connsiteY1980" fmla="*/ 95383 h 826530"/>
                <a:gd name="connsiteX1981" fmla="*/ 583945 w 891448"/>
                <a:gd name="connsiteY1981" fmla="*/ 93678 h 826530"/>
                <a:gd name="connsiteX1982" fmla="*/ 584020 w 891448"/>
                <a:gd name="connsiteY1982" fmla="*/ 92562 h 826530"/>
                <a:gd name="connsiteX1983" fmla="*/ 582912 w 891448"/>
                <a:gd name="connsiteY1983" fmla="*/ 91166 h 826530"/>
                <a:gd name="connsiteX1984" fmla="*/ 582912 w 891448"/>
                <a:gd name="connsiteY1984" fmla="*/ 88653 h 826530"/>
                <a:gd name="connsiteX1985" fmla="*/ 583433 w 891448"/>
                <a:gd name="connsiteY1985" fmla="*/ 86948 h 826530"/>
                <a:gd name="connsiteX1986" fmla="*/ 581584 w 891448"/>
                <a:gd name="connsiteY1986" fmla="*/ 84950 h 826530"/>
                <a:gd name="connsiteX1987" fmla="*/ 580179 w 891448"/>
                <a:gd name="connsiteY1987" fmla="*/ 85023 h 826530"/>
                <a:gd name="connsiteX1988" fmla="*/ 577740 w 891448"/>
                <a:gd name="connsiteY1988" fmla="*/ 86654 h 826530"/>
                <a:gd name="connsiteX1989" fmla="*/ 574785 w 891448"/>
                <a:gd name="connsiteY1989" fmla="*/ 87169 h 826530"/>
                <a:gd name="connsiteX1990" fmla="*/ 574416 w 891448"/>
                <a:gd name="connsiteY1990" fmla="*/ 88800 h 826530"/>
                <a:gd name="connsiteX1991" fmla="*/ 572863 w 891448"/>
                <a:gd name="connsiteY1991" fmla="*/ 90416 h 826530"/>
                <a:gd name="connsiteX1992" fmla="*/ 571386 w 891448"/>
                <a:gd name="connsiteY1992" fmla="*/ 90269 h 826530"/>
                <a:gd name="connsiteX1993" fmla="*/ 571014 w 891448"/>
                <a:gd name="connsiteY1993" fmla="*/ 88432 h 826530"/>
                <a:gd name="connsiteX1994" fmla="*/ 573085 w 891448"/>
                <a:gd name="connsiteY1994" fmla="*/ 87242 h 826530"/>
                <a:gd name="connsiteX1995" fmla="*/ 574268 w 891448"/>
                <a:gd name="connsiteY1995" fmla="*/ 85773 h 826530"/>
                <a:gd name="connsiteX1996" fmla="*/ 574268 w 891448"/>
                <a:gd name="connsiteY1996" fmla="*/ 83040 h 826530"/>
                <a:gd name="connsiteX1997" fmla="*/ 575079 w 891448"/>
                <a:gd name="connsiteY1997" fmla="*/ 79483 h 826530"/>
                <a:gd name="connsiteX1998" fmla="*/ 574416 w 891448"/>
                <a:gd name="connsiteY1998" fmla="*/ 77411 h 826530"/>
                <a:gd name="connsiteX1999" fmla="*/ 573160 w 891448"/>
                <a:gd name="connsiteY1999" fmla="*/ 76162 h 826530"/>
                <a:gd name="connsiteX2000" fmla="*/ 572567 w 891448"/>
                <a:gd name="connsiteY2000" fmla="*/ 74458 h 826530"/>
                <a:gd name="connsiteX2001" fmla="*/ 569981 w 891448"/>
                <a:gd name="connsiteY2001" fmla="*/ 72988 h 826530"/>
                <a:gd name="connsiteX2002" fmla="*/ 568207 w 891448"/>
                <a:gd name="connsiteY2002" fmla="*/ 73723 h 826530"/>
                <a:gd name="connsiteX2003" fmla="*/ 565768 w 891448"/>
                <a:gd name="connsiteY2003" fmla="*/ 72988 h 826530"/>
                <a:gd name="connsiteX2004" fmla="*/ 563183 w 891448"/>
                <a:gd name="connsiteY2004" fmla="*/ 75193 h 826530"/>
                <a:gd name="connsiteX2005" fmla="*/ 561781 w 891448"/>
                <a:gd name="connsiteY2005" fmla="*/ 74752 h 826530"/>
                <a:gd name="connsiteX2006" fmla="*/ 561483 w 891448"/>
                <a:gd name="connsiteY2006" fmla="*/ 71725 h 826530"/>
                <a:gd name="connsiteX2007" fmla="*/ 561041 w 891448"/>
                <a:gd name="connsiteY2007" fmla="*/ 70916 h 826530"/>
                <a:gd name="connsiteX2008" fmla="*/ 559342 w 891448"/>
                <a:gd name="connsiteY2008" fmla="*/ 72386 h 826530"/>
                <a:gd name="connsiteX2009" fmla="*/ 558822 w 891448"/>
                <a:gd name="connsiteY2009" fmla="*/ 74017 h 826530"/>
                <a:gd name="connsiteX2010" fmla="*/ 556681 w 891448"/>
                <a:gd name="connsiteY2010" fmla="*/ 75193 h 826530"/>
                <a:gd name="connsiteX2011" fmla="*/ 555940 w 891448"/>
                <a:gd name="connsiteY2011" fmla="*/ 77338 h 826530"/>
                <a:gd name="connsiteX2012" fmla="*/ 553873 w 891448"/>
                <a:gd name="connsiteY2012" fmla="*/ 79998 h 826530"/>
                <a:gd name="connsiteX2013" fmla="*/ 553946 w 891448"/>
                <a:gd name="connsiteY2013" fmla="*/ 81702 h 826530"/>
                <a:gd name="connsiteX2014" fmla="*/ 555571 w 891448"/>
                <a:gd name="connsiteY2014" fmla="*/ 82804 h 826530"/>
                <a:gd name="connsiteX2015" fmla="*/ 556531 w 891448"/>
                <a:gd name="connsiteY2015" fmla="*/ 81996 h 826530"/>
                <a:gd name="connsiteX2016" fmla="*/ 558898 w 891448"/>
                <a:gd name="connsiteY2016" fmla="*/ 81482 h 826530"/>
                <a:gd name="connsiteX2017" fmla="*/ 559489 w 891448"/>
                <a:gd name="connsiteY2017" fmla="*/ 82363 h 826530"/>
                <a:gd name="connsiteX2018" fmla="*/ 557198 w 891448"/>
                <a:gd name="connsiteY2018" fmla="*/ 84582 h 826530"/>
                <a:gd name="connsiteX2019" fmla="*/ 554464 w 891448"/>
                <a:gd name="connsiteY2019" fmla="*/ 85773 h 826530"/>
                <a:gd name="connsiteX2020" fmla="*/ 552616 w 891448"/>
                <a:gd name="connsiteY2020" fmla="*/ 88800 h 826530"/>
                <a:gd name="connsiteX2021" fmla="*/ 552985 w 891448"/>
                <a:gd name="connsiteY2021" fmla="*/ 89608 h 826530"/>
                <a:gd name="connsiteX2022" fmla="*/ 555795 w 891448"/>
                <a:gd name="connsiteY2022" fmla="*/ 88285 h 826530"/>
                <a:gd name="connsiteX2023" fmla="*/ 558602 w 891448"/>
                <a:gd name="connsiteY2023" fmla="*/ 85846 h 826530"/>
                <a:gd name="connsiteX2024" fmla="*/ 559564 w 891448"/>
                <a:gd name="connsiteY2024" fmla="*/ 85846 h 826530"/>
                <a:gd name="connsiteX2025" fmla="*/ 561041 w 891448"/>
                <a:gd name="connsiteY2025" fmla="*/ 85038 h 826530"/>
                <a:gd name="connsiteX2026" fmla="*/ 562222 w 891448"/>
                <a:gd name="connsiteY2026" fmla="*/ 86654 h 826530"/>
                <a:gd name="connsiteX2027" fmla="*/ 561483 w 891448"/>
                <a:gd name="connsiteY2027" fmla="*/ 88873 h 826530"/>
                <a:gd name="connsiteX2028" fmla="*/ 560300 w 891448"/>
                <a:gd name="connsiteY2028" fmla="*/ 88947 h 826530"/>
                <a:gd name="connsiteX2029" fmla="*/ 557862 w 891448"/>
                <a:gd name="connsiteY2029" fmla="*/ 90945 h 826530"/>
                <a:gd name="connsiteX2030" fmla="*/ 557197 w 891448"/>
                <a:gd name="connsiteY2030" fmla="*/ 92709 h 826530"/>
                <a:gd name="connsiteX2031" fmla="*/ 558011 w 891448"/>
                <a:gd name="connsiteY2031" fmla="*/ 93972 h 826530"/>
                <a:gd name="connsiteX2032" fmla="*/ 560744 w 891448"/>
                <a:gd name="connsiteY2032" fmla="*/ 93384 h 826530"/>
                <a:gd name="connsiteX2033" fmla="*/ 562371 w 891448"/>
                <a:gd name="connsiteY2033" fmla="*/ 94340 h 826530"/>
                <a:gd name="connsiteX2034" fmla="*/ 560227 w 891448"/>
                <a:gd name="connsiteY2034" fmla="*/ 95897 h 826530"/>
                <a:gd name="connsiteX2035" fmla="*/ 557345 w 891448"/>
                <a:gd name="connsiteY2035" fmla="*/ 96926 h 826530"/>
                <a:gd name="connsiteX2036" fmla="*/ 555720 w 891448"/>
                <a:gd name="connsiteY2036" fmla="*/ 96412 h 826530"/>
                <a:gd name="connsiteX2037" fmla="*/ 555571 w 891448"/>
                <a:gd name="connsiteY2037" fmla="*/ 97661 h 826530"/>
                <a:gd name="connsiteX2038" fmla="*/ 557715 w 891448"/>
                <a:gd name="connsiteY2038" fmla="*/ 98337 h 826530"/>
                <a:gd name="connsiteX2039" fmla="*/ 557715 w 891448"/>
                <a:gd name="connsiteY2039" fmla="*/ 99659 h 826530"/>
                <a:gd name="connsiteX2040" fmla="*/ 554612 w 891448"/>
                <a:gd name="connsiteY2040" fmla="*/ 102554 h 826530"/>
                <a:gd name="connsiteX2041" fmla="*/ 553724 w 891448"/>
                <a:gd name="connsiteY2041" fmla="*/ 102554 h 826530"/>
                <a:gd name="connsiteX2042" fmla="*/ 552690 w 891448"/>
                <a:gd name="connsiteY2042" fmla="*/ 99806 h 826530"/>
                <a:gd name="connsiteX2043" fmla="*/ 550916 w 891448"/>
                <a:gd name="connsiteY2043" fmla="*/ 98924 h 826530"/>
                <a:gd name="connsiteX2044" fmla="*/ 549291 w 891448"/>
                <a:gd name="connsiteY2044" fmla="*/ 96559 h 826530"/>
                <a:gd name="connsiteX2045" fmla="*/ 545301 w 891448"/>
                <a:gd name="connsiteY2045" fmla="*/ 98484 h 826530"/>
                <a:gd name="connsiteX2046" fmla="*/ 545301 w 891448"/>
                <a:gd name="connsiteY2046" fmla="*/ 99659 h 826530"/>
                <a:gd name="connsiteX2047" fmla="*/ 543232 w 891448"/>
                <a:gd name="connsiteY2047" fmla="*/ 103142 h 826530"/>
                <a:gd name="connsiteX2048" fmla="*/ 544928 w 891448"/>
                <a:gd name="connsiteY2048" fmla="*/ 105728 h 826530"/>
                <a:gd name="connsiteX2049" fmla="*/ 544928 w 891448"/>
                <a:gd name="connsiteY2049" fmla="*/ 107653 h 826530"/>
                <a:gd name="connsiteX2050" fmla="*/ 546481 w 891448"/>
                <a:gd name="connsiteY2050" fmla="*/ 108388 h 826530"/>
                <a:gd name="connsiteX2051" fmla="*/ 547961 w 891448"/>
                <a:gd name="connsiteY2051" fmla="*/ 106904 h 826530"/>
                <a:gd name="connsiteX2052" fmla="*/ 549663 w 891448"/>
                <a:gd name="connsiteY2052" fmla="*/ 106830 h 826530"/>
                <a:gd name="connsiteX2053" fmla="*/ 552838 w 891448"/>
                <a:gd name="connsiteY2053" fmla="*/ 107947 h 826530"/>
                <a:gd name="connsiteX2054" fmla="*/ 556017 w 891448"/>
                <a:gd name="connsiteY2054" fmla="*/ 107874 h 826530"/>
                <a:gd name="connsiteX2055" fmla="*/ 556607 w 891448"/>
                <a:gd name="connsiteY2055" fmla="*/ 108608 h 826530"/>
                <a:gd name="connsiteX2056" fmla="*/ 559789 w 891448"/>
                <a:gd name="connsiteY2056" fmla="*/ 107785 h 826530"/>
                <a:gd name="connsiteX2057" fmla="*/ 559638 w 891448"/>
                <a:gd name="connsiteY2057" fmla="*/ 109343 h 826530"/>
                <a:gd name="connsiteX2058" fmla="*/ 557864 w 891448"/>
                <a:gd name="connsiteY2058" fmla="*/ 109784 h 826530"/>
                <a:gd name="connsiteX2059" fmla="*/ 557198 w 891448"/>
                <a:gd name="connsiteY2059" fmla="*/ 110901 h 826530"/>
                <a:gd name="connsiteX2060" fmla="*/ 557495 w 891448"/>
                <a:gd name="connsiteY2060" fmla="*/ 112973 h 826530"/>
                <a:gd name="connsiteX2061" fmla="*/ 560452 w 891448"/>
                <a:gd name="connsiteY2061" fmla="*/ 112605 h 826530"/>
                <a:gd name="connsiteX2062" fmla="*/ 562594 w 891448"/>
                <a:gd name="connsiteY2062" fmla="*/ 114369 h 826530"/>
                <a:gd name="connsiteX2063" fmla="*/ 563924 w 891448"/>
                <a:gd name="connsiteY2063" fmla="*/ 117631 h 826530"/>
                <a:gd name="connsiteX2064" fmla="*/ 565254 w 891448"/>
                <a:gd name="connsiteY2064" fmla="*/ 117631 h 826530"/>
                <a:gd name="connsiteX2065" fmla="*/ 566143 w 891448"/>
                <a:gd name="connsiteY2065" fmla="*/ 118513 h 826530"/>
                <a:gd name="connsiteX2066" fmla="*/ 565402 w 891448"/>
                <a:gd name="connsiteY2066" fmla="*/ 119835 h 826530"/>
                <a:gd name="connsiteX2067" fmla="*/ 565402 w 891448"/>
                <a:gd name="connsiteY2067" fmla="*/ 122127 h 826530"/>
                <a:gd name="connsiteX2068" fmla="*/ 561924 w 891448"/>
                <a:gd name="connsiteY2068" fmla="*/ 128490 h 826530"/>
                <a:gd name="connsiteX2069" fmla="*/ 561924 w 891448"/>
                <a:gd name="connsiteY2069" fmla="*/ 128490 h 826530"/>
                <a:gd name="connsiteX2070" fmla="*/ 551207 w 891448"/>
                <a:gd name="connsiteY2070" fmla="*/ 113413 h 826530"/>
                <a:gd name="connsiteX2071" fmla="*/ 551576 w 891448"/>
                <a:gd name="connsiteY2071" fmla="*/ 111488 h 826530"/>
                <a:gd name="connsiteX2072" fmla="*/ 554161 w 891448"/>
                <a:gd name="connsiteY2072" fmla="*/ 110151 h 826530"/>
                <a:gd name="connsiteX2073" fmla="*/ 555934 w 891448"/>
                <a:gd name="connsiteY2073" fmla="*/ 110225 h 826530"/>
                <a:gd name="connsiteX2074" fmla="*/ 554756 w 891448"/>
                <a:gd name="connsiteY2074" fmla="*/ 111048 h 826530"/>
                <a:gd name="connsiteX2075" fmla="*/ 554384 w 891448"/>
                <a:gd name="connsiteY2075" fmla="*/ 112370 h 826530"/>
                <a:gd name="connsiteX2076" fmla="*/ 552240 w 891448"/>
                <a:gd name="connsiteY2076" fmla="*/ 113707 h 826530"/>
                <a:gd name="connsiteX2077" fmla="*/ 551207 w 891448"/>
                <a:gd name="connsiteY2077" fmla="*/ 113413 h 826530"/>
                <a:gd name="connsiteX2078" fmla="*/ 551207 w 891448"/>
                <a:gd name="connsiteY2078" fmla="*/ 113413 h 826530"/>
                <a:gd name="connsiteX2079" fmla="*/ 546921 w 891448"/>
                <a:gd name="connsiteY2079" fmla="*/ 124714 h 826530"/>
                <a:gd name="connsiteX2080" fmla="*/ 547805 w 891448"/>
                <a:gd name="connsiteY2080" fmla="*/ 122730 h 826530"/>
                <a:gd name="connsiteX2081" fmla="*/ 551354 w 891448"/>
                <a:gd name="connsiteY2081" fmla="*/ 122363 h 826530"/>
                <a:gd name="connsiteX2082" fmla="*/ 554092 w 891448"/>
                <a:gd name="connsiteY2082" fmla="*/ 123171 h 826530"/>
                <a:gd name="connsiteX2083" fmla="*/ 557119 w 891448"/>
                <a:gd name="connsiteY2083" fmla="*/ 126786 h 826530"/>
                <a:gd name="connsiteX2084" fmla="*/ 556898 w 891448"/>
                <a:gd name="connsiteY2084" fmla="*/ 128711 h 826530"/>
                <a:gd name="connsiteX2085" fmla="*/ 557192 w 891448"/>
                <a:gd name="connsiteY2085" fmla="*/ 132032 h 826530"/>
                <a:gd name="connsiteX2086" fmla="*/ 555790 w 891448"/>
                <a:gd name="connsiteY2086" fmla="*/ 132325 h 826530"/>
                <a:gd name="connsiteX2087" fmla="*/ 553720 w 891448"/>
                <a:gd name="connsiteY2087" fmla="*/ 131076 h 826530"/>
                <a:gd name="connsiteX2088" fmla="*/ 551873 w 891448"/>
                <a:gd name="connsiteY2088" fmla="*/ 131811 h 826530"/>
                <a:gd name="connsiteX2089" fmla="*/ 550468 w 891448"/>
                <a:gd name="connsiteY2089" fmla="*/ 131811 h 826530"/>
                <a:gd name="connsiteX2090" fmla="*/ 548991 w 891448"/>
                <a:gd name="connsiteY2090" fmla="*/ 129298 h 826530"/>
                <a:gd name="connsiteX2091" fmla="*/ 546627 w 891448"/>
                <a:gd name="connsiteY2091" fmla="*/ 127447 h 826530"/>
                <a:gd name="connsiteX2092" fmla="*/ 546921 w 891448"/>
                <a:gd name="connsiteY2092" fmla="*/ 124714 h 826530"/>
                <a:gd name="connsiteX2093" fmla="*/ 546921 w 891448"/>
                <a:gd name="connsiteY2093" fmla="*/ 124714 h 826530"/>
                <a:gd name="connsiteX2094" fmla="*/ 521052 w 891448"/>
                <a:gd name="connsiteY2094" fmla="*/ 142009 h 826530"/>
                <a:gd name="connsiteX2095" fmla="*/ 522529 w 891448"/>
                <a:gd name="connsiteY2095" fmla="*/ 140834 h 826530"/>
                <a:gd name="connsiteX2096" fmla="*/ 525486 w 891448"/>
                <a:gd name="connsiteY2096" fmla="*/ 140834 h 826530"/>
                <a:gd name="connsiteX2097" fmla="*/ 524745 w 891448"/>
                <a:gd name="connsiteY2097" fmla="*/ 142391 h 826530"/>
                <a:gd name="connsiteX2098" fmla="*/ 522384 w 891448"/>
                <a:gd name="connsiteY2098" fmla="*/ 142979 h 826530"/>
                <a:gd name="connsiteX2099" fmla="*/ 521052 w 891448"/>
                <a:gd name="connsiteY2099" fmla="*/ 142009 h 826530"/>
                <a:gd name="connsiteX2100" fmla="*/ 521052 w 891448"/>
                <a:gd name="connsiteY2100" fmla="*/ 142009 h 826530"/>
                <a:gd name="connsiteX2101" fmla="*/ 519722 w 891448"/>
                <a:gd name="connsiteY2101" fmla="*/ 139349 h 826530"/>
                <a:gd name="connsiteX2102" fmla="*/ 518393 w 891448"/>
                <a:gd name="connsiteY2102" fmla="*/ 136616 h 826530"/>
                <a:gd name="connsiteX2103" fmla="*/ 519279 w 891448"/>
                <a:gd name="connsiteY2103" fmla="*/ 134765 h 826530"/>
                <a:gd name="connsiteX2104" fmla="*/ 519872 w 891448"/>
                <a:gd name="connsiteY2104" fmla="*/ 132032 h 826530"/>
                <a:gd name="connsiteX2105" fmla="*/ 519946 w 891448"/>
                <a:gd name="connsiteY2105" fmla="*/ 129960 h 826530"/>
                <a:gd name="connsiteX2106" fmla="*/ 522165 w 891448"/>
                <a:gd name="connsiteY2106" fmla="*/ 128270 h 826530"/>
                <a:gd name="connsiteX2107" fmla="*/ 522238 w 891448"/>
                <a:gd name="connsiteY2107" fmla="*/ 126933 h 826530"/>
                <a:gd name="connsiteX2108" fmla="*/ 522829 w 891448"/>
                <a:gd name="connsiteY2108" fmla="*/ 126271 h 826530"/>
                <a:gd name="connsiteX2109" fmla="*/ 522829 w 891448"/>
                <a:gd name="connsiteY2109" fmla="*/ 124934 h 826530"/>
                <a:gd name="connsiteX2110" fmla="*/ 524306 w 891448"/>
                <a:gd name="connsiteY2110" fmla="*/ 122054 h 826530"/>
                <a:gd name="connsiteX2111" fmla="*/ 524306 w 891448"/>
                <a:gd name="connsiteY2111" fmla="*/ 120055 h 826530"/>
                <a:gd name="connsiteX2112" fmla="*/ 525343 w 891448"/>
                <a:gd name="connsiteY2112" fmla="*/ 119100 h 826530"/>
                <a:gd name="connsiteX2113" fmla="*/ 526821 w 891448"/>
                <a:gd name="connsiteY2113" fmla="*/ 120276 h 826530"/>
                <a:gd name="connsiteX2114" fmla="*/ 527190 w 891448"/>
                <a:gd name="connsiteY2114" fmla="*/ 123009 h 826530"/>
                <a:gd name="connsiteX2115" fmla="*/ 527781 w 891448"/>
                <a:gd name="connsiteY2115" fmla="*/ 124273 h 826530"/>
                <a:gd name="connsiteX2116" fmla="*/ 526153 w 891448"/>
                <a:gd name="connsiteY2116" fmla="*/ 128182 h 826530"/>
                <a:gd name="connsiteX2117" fmla="*/ 526451 w 891448"/>
                <a:gd name="connsiteY2117" fmla="*/ 129886 h 826530"/>
                <a:gd name="connsiteX2118" fmla="*/ 525120 w 891448"/>
                <a:gd name="connsiteY2118" fmla="*/ 132105 h 826530"/>
                <a:gd name="connsiteX2119" fmla="*/ 526153 w 891448"/>
                <a:gd name="connsiteY2119" fmla="*/ 133427 h 826530"/>
                <a:gd name="connsiteX2120" fmla="*/ 524603 w 891448"/>
                <a:gd name="connsiteY2120" fmla="*/ 138380 h 826530"/>
                <a:gd name="connsiteX2121" fmla="*/ 522165 w 891448"/>
                <a:gd name="connsiteY2121" fmla="*/ 139717 h 826530"/>
                <a:gd name="connsiteX2122" fmla="*/ 519722 w 891448"/>
                <a:gd name="connsiteY2122" fmla="*/ 139349 h 826530"/>
                <a:gd name="connsiteX2123" fmla="*/ 519722 w 891448"/>
                <a:gd name="connsiteY2123" fmla="*/ 139349 h 826530"/>
                <a:gd name="connsiteX2124" fmla="*/ 496371 w 891448"/>
                <a:gd name="connsiteY2124" fmla="*/ 92268 h 826530"/>
                <a:gd name="connsiteX2125" fmla="*/ 494891 w 891448"/>
                <a:gd name="connsiteY2125" fmla="*/ 90431 h 826530"/>
                <a:gd name="connsiteX2126" fmla="*/ 494374 w 891448"/>
                <a:gd name="connsiteY2126" fmla="*/ 88212 h 826530"/>
                <a:gd name="connsiteX2127" fmla="*/ 495409 w 891448"/>
                <a:gd name="connsiteY2127" fmla="*/ 86948 h 826530"/>
                <a:gd name="connsiteX2128" fmla="*/ 494007 w 891448"/>
                <a:gd name="connsiteY2128" fmla="*/ 85773 h 826530"/>
                <a:gd name="connsiteX2129" fmla="*/ 492155 w 891448"/>
                <a:gd name="connsiteY2129" fmla="*/ 86067 h 826530"/>
                <a:gd name="connsiteX2130" fmla="*/ 490902 w 891448"/>
                <a:gd name="connsiteY2130" fmla="*/ 85552 h 826530"/>
                <a:gd name="connsiteX2131" fmla="*/ 489572 w 891448"/>
                <a:gd name="connsiteY2131" fmla="*/ 86140 h 826530"/>
                <a:gd name="connsiteX2132" fmla="*/ 487353 w 891448"/>
                <a:gd name="connsiteY2132" fmla="*/ 85920 h 826530"/>
                <a:gd name="connsiteX2133" fmla="*/ 485434 w 891448"/>
                <a:gd name="connsiteY2133" fmla="*/ 86507 h 826530"/>
                <a:gd name="connsiteX2134" fmla="*/ 485359 w 891448"/>
                <a:gd name="connsiteY2134" fmla="*/ 84744 h 826530"/>
                <a:gd name="connsiteX2135" fmla="*/ 487131 w 891448"/>
                <a:gd name="connsiteY2135" fmla="*/ 82819 h 826530"/>
                <a:gd name="connsiteX2136" fmla="*/ 487575 w 891448"/>
                <a:gd name="connsiteY2136" fmla="*/ 81408 h 826530"/>
                <a:gd name="connsiteX2137" fmla="*/ 489794 w 891448"/>
                <a:gd name="connsiteY2137" fmla="*/ 81261 h 826530"/>
                <a:gd name="connsiteX2138" fmla="*/ 491938 w 891448"/>
                <a:gd name="connsiteY2138" fmla="*/ 81261 h 826530"/>
                <a:gd name="connsiteX2139" fmla="*/ 497848 w 891448"/>
                <a:gd name="connsiteY2139" fmla="*/ 79557 h 826530"/>
                <a:gd name="connsiteX2140" fmla="*/ 499697 w 891448"/>
                <a:gd name="connsiteY2140" fmla="*/ 79939 h 826530"/>
                <a:gd name="connsiteX2141" fmla="*/ 501544 w 891448"/>
                <a:gd name="connsiteY2141" fmla="*/ 81188 h 826530"/>
                <a:gd name="connsiteX2142" fmla="*/ 502727 w 891448"/>
                <a:gd name="connsiteY2142" fmla="*/ 80968 h 826530"/>
                <a:gd name="connsiteX2143" fmla="*/ 505091 w 891448"/>
                <a:gd name="connsiteY2143" fmla="*/ 80894 h 826530"/>
                <a:gd name="connsiteX2144" fmla="*/ 507601 w 891448"/>
                <a:gd name="connsiteY2144" fmla="*/ 79043 h 826530"/>
                <a:gd name="connsiteX2145" fmla="*/ 510928 w 891448"/>
                <a:gd name="connsiteY2145" fmla="*/ 78896 h 826530"/>
                <a:gd name="connsiteX2146" fmla="*/ 511965 w 891448"/>
                <a:gd name="connsiteY2146" fmla="*/ 79190 h 826530"/>
                <a:gd name="connsiteX2147" fmla="*/ 512998 w 891448"/>
                <a:gd name="connsiteY2147" fmla="*/ 78234 h 826530"/>
                <a:gd name="connsiteX2148" fmla="*/ 514476 w 891448"/>
                <a:gd name="connsiteY2148" fmla="*/ 78822 h 826530"/>
                <a:gd name="connsiteX2149" fmla="*/ 514331 w 891448"/>
                <a:gd name="connsiteY2149" fmla="*/ 80233 h 826530"/>
                <a:gd name="connsiteX2150" fmla="*/ 515512 w 891448"/>
                <a:gd name="connsiteY2150" fmla="*/ 82525 h 826530"/>
                <a:gd name="connsiteX2151" fmla="*/ 515512 w 891448"/>
                <a:gd name="connsiteY2151" fmla="*/ 84142 h 826530"/>
                <a:gd name="connsiteX2152" fmla="*/ 513811 w 891448"/>
                <a:gd name="connsiteY2152" fmla="*/ 86801 h 826530"/>
                <a:gd name="connsiteX2153" fmla="*/ 515067 w 891448"/>
                <a:gd name="connsiteY2153" fmla="*/ 89623 h 826530"/>
                <a:gd name="connsiteX2154" fmla="*/ 513518 w 891448"/>
                <a:gd name="connsiteY2154" fmla="*/ 93752 h 826530"/>
                <a:gd name="connsiteX2155" fmla="*/ 511224 w 891448"/>
                <a:gd name="connsiteY2155" fmla="*/ 94942 h 826530"/>
                <a:gd name="connsiteX2156" fmla="*/ 509376 w 891448"/>
                <a:gd name="connsiteY2156" fmla="*/ 96853 h 826530"/>
                <a:gd name="connsiteX2157" fmla="*/ 507677 w 891448"/>
                <a:gd name="connsiteY2157" fmla="*/ 96485 h 826530"/>
                <a:gd name="connsiteX2158" fmla="*/ 505830 w 891448"/>
                <a:gd name="connsiteY2158" fmla="*/ 96559 h 826530"/>
                <a:gd name="connsiteX2159" fmla="*/ 504945 w 891448"/>
                <a:gd name="connsiteY2159" fmla="*/ 95236 h 826530"/>
                <a:gd name="connsiteX2160" fmla="*/ 502873 w 891448"/>
                <a:gd name="connsiteY2160" fmla="*/ 95824 h 826530"/>
                <a:gd name="connsiteX2161" fmla="*/ 500287 w 891448"/>
                <a:gd name="connsiteY2161" fmla="*/ 92944 h 826530"/>
                <a:gd name="connsiteX2162" fmla="*/ 500436 w 891448"/>
                <a:gd name="connsiteY2162" fmla="*/ 90504 h 826530"/>
                <a:gd name="connsiteX2163" fmla="*/ 498882 w 891448"/>
                <a:gd name="connsiteY2163" fmla="*/ 88212 h 826530"/>
                <a:gd name="connsiteX2164" fmla="*/ 497995 w 891448"/>
                <a:gd name="connsiteY2164" fmla="*/ 89167 h 826530"/>
                <a:gd name="connsiteX2165" fmla="*/ 498070 w 891448"/>
                <a:gd name="connsiteY2165" fmla="*/ 90798 h 826530"/>
                <a:gd name="connsiteX2166" fmla="*/ 496371 w 891448"/>
                <a:gd name="connsiteY2166" fmla="*/ 92268 h 826530"/>
                <a:gd name="connsiteX2167" fmla="*/ 496371 w 891448"/>
                <a:gd name="connsiteY2167" fmla="*/ 92268 h 826530"/>
                <a:gd name="connsiteX2168" fmla="*/ 467843 w 891448"/>
                <a:gd name="connsiteY2168" fmla="*/ 108241 h 826530"/>
                <a:gd name="connsiteX2169" fmla="*/ 469543 w 891448"/>
                <a:gd name="connsiteY2169" fmla="*/ 106242 h 826530"/>
                <a:gd name="connsiteX2170" fmla="*/ 469690 w 891448"/>
                <a:gd name="connsiteY2170" fmla="*/ 104758 h 826530"/>
                <a:gd name="connsiteX2171" fmla="*/ 471906 w 891448"/>
                <a:gd name="connsiteY2171" fmla="*/ 102554 h 826530"/>
                <a:gd name="connsiteX2172" fmla="*/ 472054 w 891448"/>
                <a:gd name="connsiteY2172" fmla="*/ 100335 h 826530"/>
                <a:gd name="connsiteX2173" fmla="*/ 474347 w 891448"/>
                <a:gd name="connsiteY2173" fmla="*/ 99439 h 826530"/>
                <a:gd name="connsiteX2174" fmla="*/ 476045 w 891448"/>
                <a:gd name="connsiteY2174" fmla="*/ 98116 h 826530"/>
                <a:gd name="connsiteX2175" fmla="*/ 477599 w 891448"/>
                <a:gd name="connsiteY2175" fmla="*/ 98116 h 826530"/>
                <a:gd name="connsiteX2176" fmla="*/ 482476 w 891448"/>
                <a:gd name="connsiteY2176" fmla="*/ 97073 h 826530"/>
                <a:gd name="connsiteX2177" fmla="*/ 483584 w 891448"/>
                <a:gd name="connsiteY2177" fmla="*/ 97896 h 826530"/>
                <a:gd name="connsiteX2178" fmla="*/ 485435 w 891448"/>
                <a:gd name="connsiteY2178" fmla="*/ 97896 h 826530"/>
                <a:gd name="connsiteX2179" fmla="*/ 486912 w 891448"/>
                <a:gd name="connsiteY2179" fmla="*/ 98631 h 826530"/>
                <a:gd name="connsiteX2180" fmla="*/ 489128 w 891448"/>
                <a:gd name="connsiteY2180" fmla="*/ 98631 h 826530"/>
                <a:gd name="connsiteX2181" fmla="*/ 490310 w 891448"/>
                <a:gd name="connsiteY2181" fmla="*/ 98190 h 826530"/>
                <a:gd name="connsiteX2182" fmla="*/ 493416 w 891448"/>
                <a:gd name="connsiteY2182" fmla="*/ 98851 h 826530"/>
                <a:gd name="connsiteX2183" fmla="*/ 493635 w 891448"/>
                <a:gd name="connsiteY2183" fmla="*/ 99586 h 826530"/>
                <a:gd name="connsiteX2184" fmla="*/ 496594 w 891448"/>
                <a:gd name="connsiteY2184" fmla="*/ 99439 h 826530"/>
                <a:gd name="connsiteX2185" fmla="*/ 498884 w 891448"/>
                <a:gd name="connsiteY2185" fmla="*/ 100027 h 826530"/>
                <a:gd name="connsiteX2186" fmla="*/ 499550 w 891448"/>
                <a:gd name="connsiteY2186" fmla="*/ 100849 h 826530"/>
                <a:gd name="connsiteX2187" fmla="*/ 502065 w 891448"/>
                <a:gd name="connsiteY2187" fmla="*/ 101217 h 826530"/>
                <a:gd name="connsiteX2188" fmla="*/ 502578 w 891448"/>
                <a:gd name="connsiteY2188" fmla="*/ 102172 h 826530"/>
                <a:gd name="connsiteX2189" fmla="*/ 500658 w 891448"/>
                <a:gd name="connsiteY2189" fmla="*/ 105566 h 826530"/>
                <a:gd name="connsiteX2190" fmla="*/ 499035 w 891448"/>
                <a:gd name="connsiteY2190" fmla="*/ 105126 h 826530"/>
                <a:gd name="connsiteX2191" fmla="*/ 494080 w 891448"/>
                <a:gd name="connsiteY2191" fmla="*/ 106757 h 826530"/>
                <a:gd name="connsiteX2192" fmla="*/ 492233 w 891448"/>
                <a:gd name="connsiteY2192" fmla="*/ 106904 h 826530"/>
                <a:gd name="connsiteX2193" fmla="*/ 489795 w 891448"/>
                <a:gd name="connsiteY2193" fmla="*/ 109196 h 826530"/>
                <a:gd name="connsiteX2194" fmla="*/ 489795 w 891448"/>
                <a:gd name="connsiteY2194" fmla="*/ 110372 h 826530"/>
                <a:gd name="connsiteX2195" fmla="*/ 492014 w 891448"/>
                <a:gd name="connsiteY2195" fmla="*/ 110533 h 826530"/>
                <a:gd name="connsiteX2196" fmla="*/ 492750 w 891448"/>
                <a:gd name="connsiteY2196" fmla="*/ 110151 h 826530"/>
                <a:gd name="connsiteX2197" fmla="*/ 493122 w 891448"/>
                <a:gd name="connsiteY2197" fmla="*/ 111709 h 826530"/>
                <a:gd name="connsiteX2198" fmla="*/ 490608 w 891448"/>
                <a:gd name="connsiteY2198" fmla="*/ 114736 h 826530"/>
                <a:gd name="connsiteX2199" fmla="*/ 489942 w 891448"/>
                <a:gd name="connsiteY2199" fmla="*/ 116147 h 826530"/>
                <a:gd name="connsiteX2200" fmla="*/ 488170 w 891448"/>
                <a:gd name="connsiteY2200" fmla="*/ 116587 h 826530"/>
                <a:gd name="connsiteX2201" fmla="*/ 488243 w 891448"/>
                <a:gd name="connsiteY2201" fmla="*/ 117690 h 826530"/>
                <a:gd name="connsiteX2202" fmla="*/ 486989 w 891448"/>
                <a:gd name="connsiteY2202" fmla="*/ 119394 h 826530"/>
                <a:gd name="connsiteX2203" fmla="*/ 484917 w 891448"/>
                <a:gd name="connsiteY2203" fmla="*/ 119394 h 826530"/>
                <a:gd name="connsiteX2204" fmla="*/ 482776 w 891448"/>
                <a:gd name="connsiteY2204" fmla="*/ 120423 h 826530"/>
                <a:gd name="connsiteX2205" fmla="*/ 480408 w 891448"/>
                <a:gd name="connsiteY2205" fmla="*/ 120423 h 826530"/>
                <a:gd name="connsiteX2206" fmla="*/ 478413 w 891448"/>
                <a:gd name="connsiteY2206" fmla="*/ 118880 h 826530"/>
                <a:gd name="connsiteX2207" fmla="*/ 477227 w 891448"/>
                <a:gd name="connsiteY2207" fmla="*/ 119468 h 826530"/>
                <a:gd name="connsiteX2208" fmla="*/ 475156 w 891448"/>
                <a:gd name="connsiteY2208" fmla="*/ 119100 h 826530"/>
                <a:gd name="connsiteX2209" fmla="*/ 472942 w 891448"/>
                <a:gd name="connsiteY2209" fmla="*/ 119247 h 826530"/>
                <a:gd name="connsiteX2210" fmla="*/ 472348 w 891448"/>
                <a:gd name="connsiteY2210" fmla="*/ 118439 h 826530"/>
                <a:gd name="connsiteX2211" fmla="*/ 473530 w 891448"/>
                <a:gd name="connsiteY2211" fmla="*/ 117102 h 826530"/>
                <a:gd name="connsiteX2212" fmla="*/ 472051 w 891448"/>
                <a:gd name="connsiteY2212" fmla="*/ 114589 h 826530"/>
                <a:gd name="connsiteX2213" fmla="*/ 470056 w 891448"/>
                <a:gd name="connsiteY2213" fmla="*/ 113193 h 826530"/>
                <a:gd name="connsiteX2214" fmla="*/ 468726 w 891448"/>
                <a:gd name="connsiteY2214" fmla="*/ 112958 h 826530"/>
                <a:gd name="connsiteX2215" fmla="*/ 468354 w 891448"/>
                <a:gd name="connsiteY2215" fmla="*/ 110445 h 826530"/>
                <a:gd name="connsiteX2216" fmla="*/ 467843 w 891448"/>
                <a:gd name="connsiteY2216" fmla="*/ 108241 h 826530"/>
                <a:gd name="connsiteX2217" fmla="*/ 467843 w 891448"/>
                <a:gd name="connsiteY2217" fmla="*/ 108241 h 826530"/>
                <a:gd name="connsiteX2218" fmla="*/ 465330 w 891448"/>
                <a:gd name="connsiteY2218" fmla="*/ 100923 h 826530"/>
                <a:gd name="connsiteX2219" fmla="*/ 466735 w 891448"/>
                <a:gd name="connsiteY2219" fmla="*/ 101658 h 826530"/>
                <a:gd name="connsiteX2220" fmla="*/ 469396 w 891448"/>
                <a:gd name="connsiteY2220" fmla="*/ 100849 h 826530"/>
                <a:gd name="connsiteX2221" fmla="*/ 471020 w 891448"/>
                <a:gd name="connsiteY2221" fmla="*/ 98631 h 826530"/>
                <a:gd name="connsiteX2222" fmla="*/ 471095 w 891448"/>
                <a:gd name="connsiteY2222" fmla="*/ 96191 h 826530"/>
                <a:gd name="connsiteX2223" fmla="*/ 471464 w 891448"/>
                <a:gd name="connsiteY2223" fmla="*/ 94795 h 826530"/>
                <a:gd name="connsiteX2224" fmla="*/ 471315 w 891448"/>
                <a:gd name="connsiteY2224" fmla="*/ 93238 h 826530"/>
                <a:gd name="connsiteX2225" fmla="*/ 471981 w 891448"/>
                <a:gd name="connsiteY2225" fmla="*/ 90578 h 826530"/>
                <a:gd name="connsiteX2226" fmla="*/ 470282 w 891448"/>
                <a:gd name="connsiteY2226" fmla="*/ 91166 h 826530"/>
                <a:gd name="connsiteX2227" fmla="*/ 469098 w 891448"/>
                <a:gd name="connsiteY2227" fmla="*/ 91239 h 826530"/>
                <a:gd name="connsiteX2228" fmla="*/ 467470 w 891448"/>
                <a:gd name="connsiteY2228" fmla="*/ 90357 h 826530"/>
                <a:gd name="connsiteX2229" fmla="*/ 466143 w 891448"/>
                <a:gd name="connsiteY2229" fmla="*/ 91533 h 826530"/>
                <a:gd name="connsiteX2230" fmla="*/ 464885 w 891448"/>
                <a:gd name="connsiteY2230" fmla="*/ 91680 h 826530"/>
                <a:gd name="connsiteX2231" fmla="*/ 464149 w 891448"/>
                <a:gd name="connsiteY2231" fmla="*/ 93532 h 826530"/>
                <a:gd name="connsiteX2232" fmla="*/ 464219 w 891448"/>
                <a:gd name="connsiteY2232" fmla="*/ 95897 h 826530"/>
                <a:gd name="connsiteX2233" fmla="*/ 463777 w 891448"/>
                <a:gd name="connsiteY2233" fmla="*/ 97969 h 826530"/>
                <a:gd name="connsiteX2234" fmla="*/ 465330 w 891448"/>
                <a:gd name="connsiteY2234" fmla="*/ 100923 h 826530"/>
                <a:gd name="connsiteX2235" fmla="*/ 465330 w 891448"/>
                <a:gd name="connsiteY2235" fmla="*/ 100923 h 826530"/>
                <a:gd name="connsiteX2236" fmla="*/ 638339 w 891448"/>
                <a:gd name="connsiteY2236" fmla="*/ 252205 h 826530"/>
                <a:gd name="connsiteX2237" fmla="*/ 640411 w 891448"/>
                <a:gd name="connsiteY2237" fmla="*/ 252866 h 826530"/>
                <a:gd name="connsiteX2238" fmla="*/ 642376 w 891448"/>
                <a:gd name="connsiteY2238" fmla="*/ 251940 h 826530"/>
                <a:gd name="connsiteX2239" fmla="*/ 642781 w 891448"/>
                <a:gd name="connsiteY2239" fmla="*/ 254012 h 826530"/>
                <a:gd name="connsiteX2240" fmla="*/ 644670 w 891448"/>
                <a:gd name="connsiteY2240" fmla="*/ 254012 h 826530"/>
                <a:gd name="connsiteX2241" fmla="*/ 645041 w 891448"/>
                <a:gd name="connsiteY2241" fmla="*/ 254864 h 826530"/>
                <a:gd name="connsiteX2242" fmla="*/ 646966 w 891448"/>
                <a:gd name="connsiteY2242" fmla="*/ 254938 h 826530"/>
                <a:gd name="connsiteX2243" fmla="*/ 650521 w 891448"/>
                <a:gd name="connsiteY2243" fmla="*/ 252572 h 826530"/>
                <a:gd name="connsiteX2244" fmla="*/ 652298 w 891448"/>
                <a:gd name="connsiteY2244" fmla="*/ 252381 h 826530"/>
                <a:gd name="connsiteX2245" fmla="*/ 655447 w 891448"/>
                <a:gd name="connsiteY2245" fmla="*/ 253865 h 826530"/>
                <a:gd name="connsiteX2246" fmla="*/ 657257 w 891448"/>
                <a:gd name="connsiteY2246" fmla="*/ 253645 h 826530"/>
                <a:gd name="connsiteX2247" fmla="*/ 658406 w 891448"/>
                <a:gd name="connsiteY2247" fmla="*/ 254277 h 826530"/>
                <a:gd name="connsiteX2248" fmla="*/ 659551 w 891448"/>
                <a:gd name="connsiteY2248" fmla="*/ 253233 h 826530"/>
                <a:gd name="connsiteX2249" fmla="*/ 659476 w 891448"/>
                <a:gd name="connsiteY2249" fmla="*/ 252205 h 826530"/>
                <a:gd name="connsiteX2250" fmla="*/ 660807 w 891448"/>
                <a:gd name="connsiteY2250" fmla="*/ 249618 h 826530"/>
                <a:gd name="connsiteX2251" fmla="*/ 662064 w 891448"/>
                <a:gd name="connsiteY2251" fmla="*/ 249545 h 826530"/>
                <a:gd name="connsiteX2252" fmla="*/ 662137 w 891448"/>
                <a:gd name="connsiteY2252" fmla="*/ 248355 h 826530"/>
                <a:gd name="connsiteX2253" fmla="*/ 661104 w 891448"/>
                <a:gd name="connsiteY2253" fmla="*/ 246136 h 826530"/>
                <a:gd name="connsiteX2254" fmla="*/ 661104 w 891448"/>
                <a:gd name="connsiteY2254" fmla="*/ 243858 h 826530"/>
                <a:gd name="connsiteX2255" fmla="*/ 662283 w 891448"/>
                <a:gd name="connsiteY2255" fmla="*/ 245107 h 826530"/>
                <a:gd name="connsiteX2256" fmla="*/ 662212 w 891448"/>
                <a:gd name="connsiteY2256" fmla="*/ 246356 h 826530"/>
                <a:gd name="connsiteX2257" fmla="*/ 663911 w 891448"/>
                <a:gd name="connsiteY2257" fmla="*/ 248795 h 826530"/>
                <a:gd name="connsiteX2258" fmla="*/ 664798 w 891448"/>
                <a:gd name="connsiteY2258" fmla="*/ 247399 h 826530"/>
                <a:gd name="connsiteX2259" fmla="*/ 666055 w 891448"/>
                <a:gd name="connsiteY2259" fmla="*/ 247620 h 826530"/>
                <a:gd name="connsiteX2260" fmla="*/ 667383 w 891448"/>
                <a:gd name="connsiteY2260" fmla="*/ 247326 h 826530"/>
                <a:gd name="connsiteX2261" fmla="*/ 668347 w 891448"/>
                <a:gd name="connsiteY2261" fmla="*/ 247840 h 826530"/>
                <a:gd name="connsiteX2262" fmla="*/ 668715 w 891448"/>
                <a:gd name="connsiteY2262" fmla="*/ 246738 h 826530"/>
                <a:gd name="connsiteX2263" fmla="*/ 668124 w 891448"/>
                <a:gd name="connsiteY2263" fmla="*/ 244519 h 826530"/>
                <a:gd name="connsiteX2264" fmla="*/ 668347 w 891448"/>
                <a:gd name="connsiteY2264" fmla="*/ 243182 h 826530"/>
                <a:gd name="connsiteX2265" fmla="*/ 667088 w 891448"/>
                <a:gd name="connsiteY2265" fmla="*/ 242227 h 826530"/>
                <a:gd name="connsiteX2266" fmla="*/ 664869 w 891448"/>
                <a:gd name="connsiteY2266" fmla="*/ 242962 h 826530"/>
                <a:gd name="connsiteX2267" fmla="*/ 662505 w 891448"/>
                <a:gd name="connsiteY2267" fmla="*/ 243108 h 826530"/>
                <a:gd name="connsiteX2268" fmla="*/ 661989 w 891448"/>
                <a:gd name="connsiteY2268" fmla="*/ 241419 h 826530"/>
                <a:gd name="connsiteX2269" fmla="*/ 662948 w 891448"/>
                <a:gd name="connsiteY2269" fmla="*/ 240816 h 826530"/>
                <a:gd name="connsiteX2270" fmla="*/ 664203 w 891448"/>
                <a:gd name="connsiteY2270" fmla="*/ 241330 h 826530"/>
                <a:gd name="connsiteX2271" fmla="*/ 666349 w 891448"/>
                <a:gd name="connsiteY2271" fmla="*/ 240596 h 826530"/>
                <a:gd name="connsiteX2272" fmla="*/ 667530 w 891448"/>
                <a:gd name="connsiteY2272" fmla="*/ 238832 h 826530"/>
                <a:gd name="connsiteX2273" fmla="*/ 668641 w 891448"/>
                <a:gd name="connsiteY2273" fmla="*/ 239861 h 826530"/>
                <a:gd name="connsiteX2274" fmla="*/ 669898 w 891448"/>
                <a:gd name="connsiteY2274" fmla="*/ 239641 h 826530"/>
                <a:gd name="connsiteX2275" fmla="*/ 671004 w 891448"/>
                <a:gd name="connsiteY2275" fmla="*/ 237716 h 826530"/>
                <a:gd name="connsiteX2276" fmla="*/ 670710 w 891448"/>
                <a:gd name="connsiteY2276" fmla="*/ 236540 h 826530"/>
                <a:gd name="connsiteX2277" fmla="*/ 671745 w 891448"/>
                <a:gd name="connsiteY2277" fmla="*/ 234542 h 826530"/>
                <a:gd name="connsiteX2278" fmla="*/ 671301 w 891448"/>
                <a:gd name="connsiteY2278" fmla="*/ 233278 h 826530"/>
                <a:gd name="connsiteX2279" fmla="*/ 672484 w 891448"/>
                <a:gd name="connsiteY2279" fmla="*/ 232984 h 826530"/>
                <a:gd name="connsiteX2280" fmla="*/ 672778 w 891448"/>
                <a:gd name="connsiteY2280" fmla="*/ 232029 h 826530"/>
                <a:gd name="connsiteX2281" fmla="*/ 670338 w 891448"/>
                <a:gd name="connsiteY2281" fmla="*/ 231367 h 826530"/>
                <a:gd name="connsiteX2282" fmla="*/ 668419 w 891448"/>
                <a:gd name="connsiteY2282" fmla="*/ 231808 h 826530"/>
                <a:gd name="connsiteX2283" fmla="*/ 669158 w 891448"/>
                <a:gd name="connsiteY2283" fmla="*/ 230177 h 826530"/>
                <a:gd name="connsiteX2284" fmla="*/ 670340 w 891448"/>
                <a:gd name="connsiteY2284" fmla="*/ 229736 h 826530"/>
                <a:gd name="connsiteX2285" fmla="*/ 670491 w 891448"/>
                <a:gd name="connsiteY2285" fmla="*/ 227811 h 826530"/>
                <a:gd name="connsiteX2286" fmla="*/ 668717 w 891448"/>
                <a:gd name="connsiteY2286" fmla="*/ 226636 h 826530"/>
                <a:gd name="connsiteX2287" fmla="*/ 664728 w 891448"/>
                <a:gd name="connsiteY2287" fmla="*/ 226709 h 826530"/>
                <a:gd name="connsiteX2288" fmla="*/ 663914 w 891448"/>
                <a:gd name="connsiteY2288" fmla="*/ 225446 h 826530"/>
                <a:gd name="connsiteX2289" fmla="*/ 664134 w 891448"/>
                <a:gd name="connsiteY2289" fmla="*/ 224270 h 826530"/>
                <a:gd name="connsiteX2290" fmla="*/ 665169 w 891448"/>
                <a:gd name="connsiteY2290" fmla="*/ 223829 h 826530"/>
                <a:gd name="connsiteX2291" fmla="*/ 664503 w 891448"/>
                <a:gd name="connsiteY2291" fmla="*/ 221978 h 826530"/>
                <a:gd name="connsiteX2292" fmla="*/ 661251 w 891448"/>
                <a:gd name="connsiteY2292" fmla="*/ 219318 h 826530"/>
                <a:gd name="connsiteX2293" fmla="*/ 659626 w 891448"/>
                <a:gd name="connsiteY2293" fmla="*/ 219318 h 826530"/>
                <a:gd name="connsiteX2294" fmla="*/ 658073 w 891448"/>
                <a:gd name="connsiteY2294" fmla="*/ 220273 h 826530"/>
                <a:gd name="connsiteX2295" fmla="*/ 655414 w 891448"/>
                <a:gd name="connsiteY2295" fmla="*/ 220273 h 826530"/>
                <a:gd name="connsiteX2296" fmla="*/ 652309 w 891448"/>
                <a:gd name="connsiteY2296" fmla="*/ 221169 h 826530"/>
                <a:gd name="connsiteX2297" fmla="*/ 648837 w 891448"/>
                <a:gd name="connsiteY2297" fmla="*/ 218730 h 826530"/>
                <a:gd name="connsiteX2298" fmla="*/ 648320 w 891448"/>
                <a:gd name="connsiteY2298" fmla="*/ 217173 h 826530"/>
                <a:gd name="connsiteX2299" fmla="*/ 647212 w 891448"/>
                <a:gd name="connsiteY2299" fmla="*/ 216585 h 826530"/>
                <a:gd name="connsiteX2300" fmla="*/ 645363 w 891448"/>
                <a:gd name="connsiteY2300" fmla="*/ 217760 h 826530"/>
                <a:gd name="connsiteX2301" fmla="*/ 643961 w 891448"/>
                <a:gd name="connsiteY2301" fmla="*/ 217613 h 826530"/>
                <a:gd name="connsiteX2302" fmla="*/ 642850 w 891448"/>
                <a:gd name="connsiteY2302" fmla="*/ 218128 h 826530"/>
                <a:gd name="connsiteX2303" fmla="*/ 640560 w 891448"/>
                <a:gd name="connsiteY2303" fmla="*/ 218201 h 826530"/>
                <a:gd name="connsiteX2304" fmla="*/ 639748 w 891448"/>
                <a:gd name="connsiteY2304" fmla="*/ 220126 h 826530"/>
                <a:gd name="connsiteX2305" fmla="*/ 638713 w 891448"/>
                <a:gd name="connsiteY2305" fmla="*/ 218877 h 826530"/>
                <a:gd name="connsiteX2306" fmla="*/ 637087 w 891448"/>
                <a:gd name="connsiteY2306" fmla="*/ 217834 h 826530"/>
                <a:gd name="connsiteX2307" fmla="*/ 635165 w 891448"/>
                <a:gd name="connsiteY2307" fmla="*/ 218568 h 826530"/>
                <a:gd name="connsiteX2308" fmla="*/ 632801 w 891448"/>
                <a:gd name="connsiteY2308" fmla="*/ 218951 h 826530"/>
                <a:gd name="connsiteX2309" fmla="*/ 632874 w 891448"/>
                <a:gd name="connsiteY2309" fmla="*/ 220200 h 826530"/>
                <a:gd name="connsiteX2310" fmla="*/ 632063 w 891448"/>
                <a:gd name="connsiteY2310" fmla="*/ 220934 h 826530"/>
                <a:gd name="connsiteX2311" fmla="*/ 632063 w 891448"/>
                <a:gd name="connsiteY2311" fmla="*/ 219612 h 826530"/>
                <a:gd name="connsiteX2312" fmla="*/ 631176 w 891448"/>
                <a:gd name="connsiteY2312" fmla="*/ 218715 h 826530"/>
                <a:gd name="connsiteX2313" fmla="*/ 629256 w 891448"/>
                <a:gd name="connsiteY2313" fmla="*/ 219318 h 826530"/>
                <a:gd name="connsiteX2314" fmla="*/ 624819 w 891448"/>
                <a:gd name="connsiteY2314" fmla="*/ 218657 h 826530"/>
                <a:gd name="connsiteX2315" fmla="*/ 624231 w 891448"/>
                <a:gd name="connsiteY2315" fmla="*/ 219244 h 826530"/>
                <a:gd name="connsiteX2316" fmla="*/ 625633 w 891448"/>
                <a:gd name="connsiteY2316" fmla="*/ 220640 h 826530"/>
                <a:gd name="connsiteX2317" fmla="*/ 625559 w 891448"/>
                <a:gd name="connsiteY2317" fmla="*/ 222198 h 826530"/>
                <a:gd name="connsiteX2318" fmla="*/ 627183 w 891448"/>
                <a:gd name="connsiteY2318" fmla="*/ 223609 h 826530"/>
                <a:gd name="connsiteX2319" fmla="*/ 625039 w 891448"/>
                <a:gd name="connsiteY2319" fmla="*/ 223153 h 826530"/>
                <a:gd name="connsiteX2320" fmla="*/ 624229 w 891448"/>
                <a:gd name="connsiteY2320" fmla="*/ 221831 h 826530"/>
                <a:gd name="connsiteX2321" fmla="*/ 622823 w 891448"/>
                <a:gd name="connsiteY2321" fmla="*/ 221463 h 826530"/>
                <a:gd name="connsiteX2322" fmla="*/ 620162 w 891448"/>
                <a:gd name="connsiteY2322" fmla="*/ 222125 h 826530"/>
                <a:gd name="connsiteX2323" fmla="*/ 618980 w 891448"/>
                <a:gd name="connsiteY2323" fmla="*/ 221463 h 826530"/>
                <a:gd name="connsiteX2324" fmla="*/ 621121 w 891448"/>
                <a:gd name="connsiteY2324" fmla="*/ 220640 h 826530"/>
                <a:gd name="connsiteX2325" fmla="*/ 621196 w 891448"/>
                <a:gd name="connsiteY2325" fmla="*/ 219097 h 826530"/>
                <a:gd name="connsiteX2326" fmla="*/ 619052 w 891448"/>
                <a:gd name="connsiteY2326" fmla="*/ 216658 h 826530"/>
                <a:gd name="connsiteX2327" fmla="*/ 619274 w 891448"/>
                <a:gd name="connsiteY2327" fmla="*/ 215394 h 826530"/>
                <a:gd name="connsiteX2328" fmla="*/ 618609 w 891448"/>
                <a:gd name="connsiteY2328" fmla="*/ 214292 h 826530"/>
                <a:gd name="connsiteX2329" fmla="*/ 616172 w 891448"/>
                <a:gd name="connsiteY2329" fmla="*/ 215688 h 826530"/>
                <a:gd name="connsiteX2330" fmla="*/ 616615 w 891448"/>
                <a:gd name="connsiteY2330" fmla="*/ 217099 h 826530"/>
                <a:gd name="connsiteX2331" fmla="*/ 616099 w 891448"/>
                <a:gd name="connsiteY2331" fmla="*/ 218275 h 826530"/>
                <a:gd name="connsiteX2332" fmla="*/ 614400 w 891448"/>
                <a:gd name="connsiteY2332" fmla="*/ 217687 h 826530"/>
                <a:gd name="connsiteX2333" fmla="*/ 615136 w 891448"/>
                <a:gd name="connsiteY2333" fmla="*/ 216438 h 826530"/>
                <a:gd name="connsiteX2334" fmla="*/ 614914 w 891448"/>
                <a:gd name="connsiteY2334" fmla="*/ 215174 h 826530"/>
                <a:gd name="connsiteX2335" fmla="*/ 612992 w 891448"/>
                <a:gd name="connsiteY2335" fmla="*/ 214660 h 826530"/>
                <a:gd name="connsiteX2336" fmla="*/ 611809 w 891448"/>
                <a:gd name="connsiteY2336" fmla="*/ 215541 h 826530"/>
                <a:gd name="connsiteX2337" fmla="*/ 610408 w 891448"/>
                <a:gd name="connsiteY2337" fmla="*/ 215541 h 826530"/>
                <a:gd name="connsiteX2338" fmla="*/ 611000 w 891448"/>
                <a:gd name="connsiteY2338" fmla="*/ 213690 h 826530"/>
                <a:gd name="connsiteX2339" fmla="*/ 610776 w 891448"/>
                <a:gd name="connsiteY2339" fmla="*/ 212735 h 826530"/>
                <a:gd name="connsiteX2340" fmla="*/ 610701 w 891448"/>
                <a:gd name="connsiteY2340" fmla="*/ 210516 h 826530"/>
                <a:gd name="connsiteX2341" fmla="*/ 608487 w 891448"/>
                <a:gd name="connsiteY2341" fmla="*/ 211104 h 826530"/>
                <a:gd name="connsiteX2342" fmla="*/ 606415 w 891448"/>
                <a:gd name="connsiteY2342" fmla="*/ 213469 h 826530"/>
                <a:gd name="connsiteX2343" fmla="*/ 606638 w 891448"/>
                <a:gd name="connsiteY2343" fmla="*/ 215909 h 826530"/>
                <a:gd name="connsiteX2344" fmla="*/ 605310 w 891448"/>
                <a:gd name="connsiteY2344" fmla="*/ 215982 h 826530"/>
                <a:gd name="connsiteX2345" fmla="*/ 604496 w 891448"/>
                <a:gd name="connsiteY2345" fmla="*/ 214145 h 826530"/>
                <a:gd name="connsiteX2346" fmla="*/ 605310 w 891448"/>
                <a:gd name="connsiteY2346" fmla="*/ 212514 h 826530"/>
                <a:gd name="connsiteX2347" fmla="*/ 605310 w 891448"/>
                <a:gd name="connsiteY2347" fmla="*/ 211177 h 826530"/>
                <a:gd name="connsiteX2348" fmla="*/ 606491 w 891448"/>
                <a:gd name="connsiteY2348" fmla="*/ 208150 h 826530"/>
                <a:gd name="connsiteX2349" fmla="*/ 605087 w 891448"/>
                <a:gd name="connsiteY2349" fmla="*/ 206681 h 826530"/>
                <a:gd name="connsiteX2350" fmla="*/ 602722 w 891448"/>
                <a:gd name="connsiteY2350" fmla="*/ 207636 h 826530"/>
                <a:gd name="connsiteX2351" fmla="*/ 602722 w 891448"/>
                <a:gd name="connsiteY2351" fmla="*/ 206533 h 826530"/>
                <a:gd name="connsiteX2352" fmla="*/ 604276 w 891448"/>
                <a:gd name="connsiteY2352" fmla="*/ 205858 h 826530"/>
                <a:gd name="connsiteX2353" fmla="*/ 605310 w 891448"/>
                <a:gd name="connsiteY2353" fmla="*/ 203565 h 826530"/>
                <a:gd name="connsiteX2354" fmla="*/ 605087 w 891448"/>
                <a:gd name="connsiteY2354" fmla="*/ 202022 h 826530"/>
                <a:gd name="connsiteX2355" fmla="*/ 603682 w 891448"/>
                <a:gd name="connsiteY2355" fmla="*/ 202610 h 826530"/>
                <a:gd name="connsiteX2356" fmla="*/ 601911 w 891448"/>
                <a:gd name="connsiteY2356" fmla="*/ 202096 h 826530"/>
                <a:gd name="connsiteX2357" fmla="*/ 601171 w 891448"/>
                <a:gd name="connsiteY2357" fmla="*/ 202683 h 826530"/>
                <a:gd name="connsiteX2358" fmla="*/ 599397 w 891448"/>
                <a:gd name="connsiteY2358" fmla="*/ 202757 h 826530"/>
                <a:gd name="connsiteX2359" fmla="*/ 600505 w 891448"/>
                <a:gd name="connsiteY2359" fmla="*/ 201875 h 826530"/>
                <a:gd name="connsiteX2360" fmla="*/ 600211 w 891448"/>
                <a:gd name="connsiteY2360" fmla="*/ 200920 h 826530"/>
                <a:gd name="connsiteX2361" fmla="*/ 598586 w 891448"/>
                <a:gd name="connsiteY2361" fmla="*/ 200920 h 826530"/>
                <a:gd name="connsiteX2362" fmla="*/ 597328 w 891448"/>
                <a:gd name="connsiteY2362" fmla="*/ 202169 h 826530"/>
                <a:gd name="connsiteX2363" fmla="*/ 594893 w 891448"/>
                <a:gd name="connsiteY2363" fmla="*/ 202610 h 826530"/>
                <a:gd name="connsiteX2364" fmla="*/ 594893 w 891448"/>
                <a:gd name="connsiteY2364" fmla="*/ 201581 h 826530"/>
                <a:gd name="connsiteX2365" fmla="*/ 596146 w 891448"/>
                <a:gd name="connsiteY2365" fmla="*/ 200905 h 826530"/>
                <a:gd name="connsiteX2366" fmla="*/ 597106 w 891448"/>
                <a:gd name="connsiteY2366" fmla="*/ 199289 h 826530"/>
                <a:gd name="connsiteX2367" fmla="*/ 597548 w 891448"/>
                <a:gd name="connsiteY2367" fmla="*/ 197731 h 826530"/>
                <a:gd name="connsiteX2368" fmla="*/ 598880 w 891448"/>
                <a:gd name="connsiteY2368" fmla="*/ 197805 h 826530"/>
                <a:gd name="connsiteX2369" fmla="*/ 600581 w 891448"/>
                <a:gd name="connsiteY2369" fmla="*/ 199583 h 826530"/>
                <a:gd name="connsiteX2370" fmla="*/ 603391 w 891448"/>
                <a:gd name="connsiteY2370" fmla="*/ 199583 h 826530"/>
                <a:gd name="connsiteX2371" fmla="*/ 603094 w 891448"/>
                <a:gd name="connsiteY2371" fmla="*/ 198393 h 826530"/>
                <a:gd name="connsiteX2372" fmla="*/ 601320 w 891448"/>
                <a:gd name="connsiteY2372" fmla="*/ 196409 h 826530"/>
                <a:gd name="connsiteX2373" fmla="*/ 599473 w 891448"/>
                <a:gd name="connsiteY2373" fmla="*/ 196174 h 826530"/>
                <a:gd name="connsiteX2374" fmla="*/ 600506 w 891448"/>
                <a:gd name="connsiteY2374" fmla="*/ 195512 h 826530"/>
                <a:gd name="connsiteX2375" fmla="*/ 598068 w 891448"/>
                <a:gd name="connsiteY2375" fmla="*/ 193000 h 826530"/>
                <a:gd name="connsiteX2376" fmla="*/ 596071 w 891448"/>
                <a:gd name="connsiteY2376" fmla="*/ 191898 h 826530"/>
                <a:gd name="connsiteX2377" fmla="*/ 597182 w 891448"/>
                <a:gd name="connsiteY2377" fmla="*/ 191604 h 826530"/>
                <a:gd name="connsiteX2378" fmla="*/ 597403 w 891448"/>
                <a:gd name="connsiteY2378" fmla="*/ 190266 h 826530"/>
                <a:gd name="connsiteX2379" fmla="*/ 598439 w 891448"/>
                <a:gd name="connsiteY2379" fmla="*/ 190266 h 826530"/>
                <a:gd name="connsiteX2380" fmla="*/ 599398 w 891448"/>
                <a:gd name="connsiteY2380" fmla="*/ 192265 h 826530"/>
                <a:gd name="connsiteX2381" fmla="*/ 601394 w 891448"/>
                <a:gd name="connsiteY2381" fmla="*/ 194337 h 826530"/>
                <a:gd name="connsiteX2382" fmla="*/ 603836 w 891448"/>
                <a:gd name="connsiteY2382" fmla="*/ 194998 h 826530"/>
                <a:gd name="connsiteX2383" fmla="*/ 605535 w 891448"/>
                <a:gd name="connsiteY2383" fmla="*/ 196703 h 826530"/>
                <a:gd name="connsiteX2384" fmla="*/ 606568 w 891448"/>
                <a:gd name="connsiteY2384" fmla="*/ 195512 h 826530"/>
                <a:gd name="connsiteX2385" fmla="*/ 607752 w 891448"/>
                <a:gd name="connsiteY2385" fmla="*/ 196923 h 826530"/>
                <a:gd name="connsiteX2386" fmla="*/ 610931 w 891448"/>
                <a:gd name="connsiteY2386" fmla="*/ 197658 h 826530"/>
                <a:gd name="connsiteX2387" fmla="*/ 613075 w 891448"/>
                <a:gd name="connsiteY2387" fmla="*/ 197658 h 826530"/>
                <a:gd name="connsiteX2388" fmla="*/ 613814 w 891448"/>
                <a:gd name="connsiteY2388" fmla="*/ 195953 h 826530"/>
                <a:gd name="connsiteX2389" fmla="*/ 613148 w 891448"/>
                <a:gd name="connsiteY2389" fmla="*/ 193661 h 826530"/>
                <a:gd name="connsiteX2390" fmla="*/ 609010 w 891448"/>
                <a:gd name="connsiteY2390" fmla="*/ 190560 h 826530"/>
                <a:gd name="connsiteX2391" fmla="*/ 607237 w 891448"/>
                <a:gd name="connsiteY2391" fmla="*/ 188635 h 826530"/>
                <a:gd name="connsiteX2392" fmla="*/ 605983 w 891448"/>
                <a:gd name="connsiteY2392" fmla="*/ 188871 h 826530"/>
                <a:gd name="connsiteX2393" fmla="*/ 605538 w 891448"/>
                <a:gd name="connsiteY2393" fmla="*/ 187092 h 826530"/>
                <a:gd name="connsiteX2394" fmla="*/ 603689 w 891448"/>
                <a:gd name="connsiteY2394" fmla="*/ 185241 h 826530"/>
                <a:gd name="connsiteX2395" fmla="*/ 602730 w 891448"/>
                <a:gd name="connsiteY2395" fmla="*/ 185167 h 826530"/>
                <a:gd name="connsiteX2396" fmla="*/ 601842 w 891448"/>
                <a:gd name="connsiteY2396" fmla="*/ 184139 h 826530"/>
                <a:gd name="connsiteX2397" fmla="*/ 602506 w 891448"/>
                <a:gd name="connsiteY2397" fmla="*/ 182949 h 826530"/>
                <a:gd name="connsiteX2398" fmla="*/ 603986 w 891448"/>
                <a:gd name="connsiteY2398" fmla="*/ 183463 h 826530"/>
                <a:gd name="connsiteX2399" fmla="*/ 605391 w 891448"/>
                <a:gd name="connsiteY2399" fmla="*/ 185167 h 826530"/>
                <a:gd name="connsiteX2400" fmla="*/ 606793 w 891448"/>
                <a:gd name="connsiteY2400" fmla="*/ 185167 h 826530"/>
                <a:gd name="connsiteX2401" fmla="*/ 607237 w 891448"/>
                <a:gd name="connsiteY2401" fmla="*/ 186945 h 826530"/>
                <a:gd name="connsiteX2402" fmla="*/ 608419 w 891448"/>
                <a:gd name="connsiteY2402" fmla="*/ 187092 h 826530"/>
                <a:gd name="connsiteX2403" fmla="*/ 609156 w 891448"/>
                <a:gd name="connsiteY2403" fmla="*/ 185682 h 826530"/>
                <a:gd name="connsiteX2404" fmla="*/ 608344 w 891448"/>
                <a:gd name="connsiteY2404" fmla="*/ 182361 h 826530"/>
                <a:gd name="connsiteX2405" fmla="*/ 606054 w 891448"/>
                <a:gd name="connsiteY2405" fmla="*/ 179407 h 826530"/>
                <a:gd name="connsiteX2406" fmla="*/ 604355 w 891448"/>
                <a:gd name="connsiteY2406" fmla="*/ 179481 h 826530"/>
                <a:gd name="connsiteX2407" fmla="*/ 603841 w 891448"/>
                <a:gd name="connsiteY2407" fmla="*/ 179040 h 826530"/>
                <a:gd name="connsiteX2408" fmla="*/ 601767 w 891448"/>
                <a:gd name="connsiteY2408" fmla="*/ 179113 h 826530"/>
                <a:gd name="connsiteX2409" fmla="*/ 599478 w 891448"/>
                <a:gd name="connsiteY2409" fmla="*/ 180509 h 826530"/>
                <a:gd name="connsiteX2410" fmla="*/ 597629 w 891448"/>
                <a:gd name="connsiteY2410" fmla="*/ 180509 h 826530"/>
                <a:gd name="connsiteX2411" fmla="*/ 595857 w 891448"/>
                <a:gd name="connsiteY2411" fmla="*/ 179187 h 826530"/>
                <a:gd name="connsiteX2412" fmla="*/ 594452 w 891448"/>
                <a:gd name="connsiteY2412" fmla="*/ 179481 h 826530"/>
                <a:gd name="connsiteX2413" fmla="*/ 593194 w 891448"/>
                <a:gd name="connsiteY2413" fmla="*/ 177850 h 826530"/>
                <a:gd name="connsiteX2414" fmla="*/ 591127 w 891448"/>
                <a:gd name="connsiteY2414" fmla="*/ 180965 h 826530"/>
                <a:gd name="connsiteX2415" fmla="*/ 588320 w 891448"/>
                <a:gd name="connsiteY2415" fmla="*/ 182434 h 826530"/>
                <a:gd name="connsiteX2416" fmla="*/ 587800 w 891448"/>
                <a:gd name="connsiteY2416" fmla="*/ 183992 h 826530"/>
                <a:gd name="connsiteX2417" fmla="*/ 586325 w 891448"/>
                <a:gd name="connsiteY2417" fmla="*/ 184873 h 826530"/>
                <a:gd name="connsiteX2418" fmla="*/ 586250 w 891448"/>
                <a:gd name="connsiteY2418" fmla="*/ 183463 h 826530"/>
                <a:gd name="connsiteX2419" fmla="*/ 587654 w 891448"/>
                <a:gd name="connsiteY2419" fmla="*/ 181626 h 826530"/>
                <a:gd name="connsiteX2420" fmla="*/ 588761 w 891448"/>
                <a:gd name="connsiteY2420" fmla="*/ 181185 h 826530"/>
                <a:gd name="connsiteX2421" fmla="*/ 592974 w 891448"/>
                <a:gd name="connsiteY2421" fmla="*/ 177188 h 826530"/>
                <a:gd name="connsiteX2422" fmla="*/ 593346 w 891448"/>
                <a:gd name="connsiteY2422" fmla="*/ 175924 h 826530"/>
                <a:gd name="connsiteX2423" fmla="*/ 592383 w 891448"/>
                <a:gd name="connsiteY2423" fmla="*/ 173941 h 826530"/>
                <a:gd name="connsiteX2424" fmla="*/ 592457 w 891448"/>
                <a:gd name="connsiteY2424" fmla="*/ 169429 h 826530"/>
                <a:gd name="connsiteX2425" fmla="*/ 593049 w 891448"/>
                <a:gd name="connsiteY2425" fmla="*/ 168842 h 826530"/>
                <a:gd name="connsiteX2426" fmla="*/ 591572 w 891448"/>
                <a:gd name="connsiteY2426" fmla="*/ 167064 h 826530"/>
                <a:gd name="connsiteX2427" fmla="*/ 590686 w 891448"/>
                <a:gd name="connsiteY2427" fmla="*/ 168092 h 826530"/>
                <a:gd name="connsiteX2428" fmla="*/ 588470 w 891448"/>
                <a:gd name="connsiteY2428" fmla="*/ 167945 h 826530"/>
                <a:gd name="connsiteX2429" fmla="*/ 587432 w 891448"/>
                <a:gd name="connsiteY2429" fmla="*/ 166917 h 826530"/>
                <a:gd name="connsiteX2430" fmla="*/ 587359 w 891448"/>
                <a:gd name="connsiteY2430" fmla="*/ 165065 h 826530"/>
                <a:gd name="connsiteX2431" fmla="*/ 587062 w 891448"/>
                <a:gd name="connsiteY2431" fmla="*/ 163816 h 826530"/>
                <a:gd name="connsiteX2432" fmla="*/ 583735 w 891448"/>
                <a:gd name="connsiteY2432" fmla="*/ 162699 h 826530"/>
                <a:gd name="connsiteX2433" fmla="*/ 582037 w 891448"/>
                <a:gd name="connsiteY2433" fmla="*/ 160848 h 826530"/>
                <a:gd name="connsiteX2434" fmla="*/ 580043 w 891448"/>
                <a:gd name="connsiteY2434" fmla="*/ 160848 h 826530"/>
                <a:gd name="connsiteX2435" fmla="*/ 577824 w 891448"/>
                <a:gd name="connsiteY2435" fmla="*/ 159746 h 826530"/>
                <a:gd name="connsiteX2436" fmla="*/ 576938 w 891448"/>
                <a:gd name="connsiteY2436" fmla="*/ 160701 h 826530"/>
                <a:gd name="connsiteX2437" fmla="*/ 573243 w 891448"/>
                <a:gd name="connsiteY2437" fmla="*/ 161156 h 826530"/>
                <a:gd name="connsiteX2438" fmla="*/ 572798 w 891448"/>
                <a:gd name="connsiteY2438" fmla="*/ 161891 h 826530"/>
                <a:gd name="connsiteX2439" fmla="*/ 571765 w 891448"/>
                <a:gd name="connsiteY2439" fmla="*/ 161965 h 826530"/>
                <a:gd name="connsiteX2440" fmla="*/ 570951 w 891448"/>
                <a:gd name="connsiteY2440" fmla="*/ 163816 h 826530"/>
                <a:gd name="connsiteX2441" fmla="*/ 572282 w 891448"/>
                <a:gd name="connsiteY2441" fmla="*/ 165653 h 826530"/>
                <a:gd name="connsiteX2442" fmla="*/ 573168 w 891448"/>
                <a:gd name="connsiteY2442" fmla="*/ 167578 h 826530"/>
                <a:gd name="connsiteX2443" fmla="*/ 571764 w 891448"/>
                <a:gd name="connsiteY2443" fmla="*/ 167504 h 826530"/>
                <a:gd name="connsiteX2444" fmla="*/ 569473 w 891448"/>
                <a:gd name="connsiteY2444" fmla="*/ 164257 h 826530"/>
                <a:gd name="connsiteX2445" fmla="*/ 569029 w 891448"/>
                <a:gd name="connsiteY2445" fmla="*/ 166402 h 826530"/>
                <a:gd name="connsiteX2446" fmla="*/ 569695 w 891448"/>
                <a:gd name="connsiteY2446" fmla="*/ 168313 h 826530"/>
                <a:gd name="connsiteX2447" fmla="*/ 571765 w 891448"/>
                <a:gd name="connsiteY2447" fmla="*/ 169209 h 826530"/>
                <a:gd name="connsiteX2448" fmla="*/ 573686 w 891448"/>
                <a:gd name="connsiteY2448" fmla="*/ 172677 h 826530"/>
                <a:gd name="connsiteX2449" fmla="*/ 575534 w 891448"/>
                <a:gd name="connsiteY2449" fmla="*/ 172677 h 826530"/>
                <a:gd name="connsiteX2450" fmla="*/ 574351 w 891448"/>
                <a:gd name="connsiteY2450" fmla="*/ 173794 h 826530"/>
                <a:gd name="connsiteX2451" fmla="*/ 572653 w 891448"/>
                <a:gd name="connsiteY2451" fmla="*/ 173720 h 826530"/>
                <a:gd name="connsiteX2452" fmla="*/ 572284 w 891448"/>
                <a:gd name="connsiteY2452" fmla="*/ 175704 h 826530"/>
                <a:gd name="connsiteX2453" fmla="*/ 574797 w 891448"/>
                <a:gd name="connsiteY2453" fmla="*/ 179025 h 826530"/>
                <a:gd name="connsiteX2454" fmla="*/ 576792 w 891448"/>
                <a:gd name="connsiteY2454" fmla="*/ 179848 h 826530"/>
                <a:gd name="connsiteX2455" fmla="*/ 576717 w 891448"/>
                <a:gd name="connsiteY2455" fmla="*/ 181244 h 826530"/>
                <a:gd name="connsiteX2456" fmla="*/ 575978 w 891448"/>
                <a:gd name="connsiteY2456" fmla="*/ 180436 h 826530"/>
                <a:gd name="connsiteX2457" fmla="*/ 572800 w 891448"/>
                <a:gd name="connsiteY2457" fmla="*/ 180215 h 826530"/>
                <a:gd name="connsiteX2458" fmla="*/ 572800 w 891448"/>
                <a:gd name="connsiteY2458" fmla="*/ 181244 h 826530"/>
                <a:gd name="connsiteX2459" fmla="*/ 571692 w 891448"/>
                <a:gd name="connsiteY2459" fmla="*/ 182067 h 826530"/>
                <a:gd name="connsiteX2460" fmla="*/ 571101 w 891448"/>
                <a:gd name="connsiteY2460" fmla="*/ 183610 h 826530"/>
                <a:gd name="connsiteX2461" fmla="*/ 573834 w 891448"/>
                <a:gd name="connsiteY2461" fmla="*/ 182508 h 826530"/>
                <a:gd name="connsiteX2462" fmla="*/ 575164 w 891448"/>
                <a:gd name="connsiteY2462" fmla="*/ 183610 h 826530"/>
                <a:gd name="connsiteX2463" fmla="*/ 578419 w 891448"/>
                <a:gd name="connsiteY2463" fmla="*/ 182434 h 826530"/>
                <a:gd name="connsiteX2464" fmla="*/ 578711 w 891448"/>
                <a:gd name="connsiteY2464" fmla="*/ 183771 h 826530"/>
                <a:gd name="connsiteX2465" fmla="*/ 580930 w 891448"/>
                <a:gd name="connsiteY2465" fmla="*/ 184212 h 826530"/>
                <a:gd name="connsiteX2466" fmla="*/ 581227 w 891448"/>
                <a:gd name="connsiteY2466" fmla="*/ 185535 h 826530"/>
                <a:gd name="connsiteX2467" fmla="*/ 583959 w 891448"/>
                <a:gd name="connsiteY2467" fmla="*/ 187754 h 826530"/>
                <a:gd name="connsiteX2468" fmla="*/ 584996 w 891448"/>
                <a:gd name="connsiteY2468" fmla="*/ 187680 h 826530"/>
                <a:gd name="connsiteX2469" fmla="*/ 585142 w 891448"/>
                <a:gd name="connsiteY2469" fmla="*/ 186358 h 826530"/>
                <a:gd name="connsiteX2470" fmla="*/ 585956 w 891448"/>
                <a:gd name="connsiteY2470" fmla="*/ 187166 h 826530"/>
                <a:gd name="connsiteX2471" fmla="*/ 587878 w 891448"/>
                <a:gd name="connsiteY2471" fmla="*/ 186064 h 826530"/>
                <a:gd name="connsiteX2472" fmla="*/ 589283 w 891448"/>
                <a:gd name="connsiteY2472" fmla="*/ 186358 h 826530"/>
                <a:gd name="connsiteX2473" fmla="*/ 589725 w 891448"/>
                <a:gd name="connsiteY2473" fmla="*/ 187680 h 826530"/>
                <a:gd name="connsiteX2474" fmla="*/ 588911 w 891448"/>
                <a:gd name="connsiteY2474" fmla="*/ 189532 h 826530"/>
                <a:gd name="connsiteX2475" fmla="*/ 588911 w 891448"/>
                <a:gd name="connsiteY2475" fmla="*/ 193147 h 826530"/>
                <a:gd name="connsiteX2476" fmla="*/ 588101 w 891448"/>
                <a:gd name="connsiteY2476" fmla="*/ 195660 h 826530"/>
                <a:gd name="connsiteX2477" fmla="*/ 588101 w 891448"/>
                <a:gd name="connsiteY2477" fmla="*/ 197438 h 826530"/>
                <a:gd name="connsiteX2478" fmla="*/ 589428 w 891448"/>
                <a:gd name="connsiteY2478" fmla="*/ 199436 h 826530"/>
                <a:gd name="connsiteX2479" fmla="*/ 588762 w 891448"/>
                <a:gd name="connsiteY2479" fmla="*/ 201875 h 826530"/>
                <a:gd name="connsiteX2480" fmla="*/ 588762 w 891448"/>
                <a:gd name="connsiteY2480" fmla="*/ 203271 h 826530"/>
                <a:gd name="connsiteX2481" fmla="*/ 587951 w 891448"/>
                <a:gd name="connsiteY2481" fmla="*/ 205637 h 826530"/>
                <a:gd name="connsiteX2482" fmla="*/ 585142 w 891448"/>
                <a:gd name="connsiteY2482" fmla="*/ 207636 h 826530"/>
                <a:gd name="connsiteX2483" fmla="*/ 582629 w 891448"/>
                <a:gd name="connsiteY2483" fmla="*/ 208223 h 826530"/>
                <a:gd name="connsiteX2484" fmla="*/ 582260 w 891448"/>
                <a:gd name="connsiteY2484" fmla="*/ 209928 h 826530"/>
                <a:gd name="connsiteX2485" fmla="*/ 580117 w 891448"/>
                <a:gd name="connsiteY2485" fmla="*/ 212588 h 826530"/>
                <a:gd name="connsiteX2486" fmla="*/ 580192 w 891448"/>
                <a:gd name="connsiteY2486" fmla="*/ 213910 h 826530"/>
                <a:gd name="connsiteX2487" fmla="*/ 578420 w 891448"/>
                <a:gd name="connsiteY2487" fmla="*/ 215101 h 826530"/>
                <a:gd name="connsiteX2488" fmla="*/ 577309 w 891448"/>
                <a:gd name="connsiteY2488" fmla="*/ 216805 h 826530"/>
                <a:gd name="connsiteX2489" fmla="*/ 577456 w 891448"/>
                <a:gd name="connsiteY2489" fmla="*/ 219024 h 826530"/>
                <a:gd name="connsiteX2490" fmla="*/ 578861 w 891448"/>
                <a:gd name="connsiteY2490" fmla="*/ 219465 h 826530"/>
                <a:gd name="connsiteX2491" fmla="*/ 578861 w 891448"/>
                <a:gd name="connsiteY2491" fmla="*/ 220787 h 826530"/>
                <a:gd name="connsiteX2492" fmla="*/ 577014 w 891448"/>
                <a:gd name="connsiteY2492" fmla="*/ 221595 h 826530"/>
                <a:gd name="connsiteX2493" fmla="*/ 576645 w 891448"/>
                <a:gd name="connsiteY2493" fmla="*/ 223080 h 826530"/>
                <a:gd name="connsiteX2494" fmla="*/ 577605 w 891448"/>
                <a:gd name="connsiteY2494" fmla="*/ 224035 h 826530"/>
                <a:gd name="connsiteX2495" fmla="*/ 576128 w 891448"/>
                <a:gd name="connsiteY2495" fmla="*/ 225960 h 826530"/>
                <a:gd name="connsiteX2496" fmla="*/ 575612 w 891448"/>
                <a:gd name="connsiteY2496" fmla="*/ 227811 h 826530"/>
                <a:gd name="connsiteX2497" fmla="*/ 576497 w 891448"/>
                <a:gd name="connsiteY2497" fmla="*/ 229957 h 826530"/>
                <a:gd name="connsiteX2498" fmla="*/ 577753 w 891448"/>
                <a:gd name="connsiteY2498" fmla="*/ 230324 h 826530"/>
                <a:gd name="connsiteX2499" fmla="*/ 577753 w 891448"/>
                <a:gd name="connsiteY2499" fmla="*/ 231647 h 826530"/>
                <a:gd name="connsiteX2500" fmla="*/ 579378 w 891448"/>
                <a:gd name="connsiteY2500" fmla="*/ 233131 h 826530"/>
                <a:gd name="connsiteX2501" fmla="*/ 580486 w 891448"/>
                <a:gd name="connsiteY2501" fmla="*/ 232910 h 826530"/>
                <a:gd name="connsiteX2502" fmla="*/ 580708 w 891448"/>
                <a:gd name="connsiteY2502" fmla="*/ 231059 h 826530"/>
                <a:gd name="connsiteX2503" fmla="*/ 581374 w 891448"/>
                <a:gd name="connsiteY2503" fmla="*/ 230030 h 826530"/>
                <a:gd name="connsiteX2504" fmla="*/ 582336 w 891448"/>
                <a:gd name="connsiteY2504" fmla="*/ 230765 h 826530"/>
                <a:gd name="connsiteX2505" fmla="*/ 583224 w 891448"/>
                <a:gd name="connsiteY2505" fmla="*/ 230692 h 826530"/>
                <a:gd name="connsiteX2506" fmla="*/ 585068 w 891448"/>
                <a:gd name="connsiteY2506" fmla="*/ 228252 h 826530"/>
                <a:gd name="connsiteX2507" fmla="*/ 585735 w 891448"/>
                <a:gd name="connsiteY2507" fmla="*/ 229075 h 826530"/>
                <a:gd name="connsiteX2508" fmla="*/ 584701 w 891448"/>
                <a:gd name="connsiteY2508" fmla="*/ 231720 h 826530"/>
                <a:gd name="connsiteX2509" fmla="*/ 582927 w 891448"/>
                <a:gd name="connsiteY2509" fmla="*/ 232176 h 826530"/>
                <a:gd name="connsiteX2510" fmla="*/ 582630 w 891448"/>
                <a:gd name="connsiteY2510" fmla="*/ 233131 h 826530"/>
                <a:gd name="connsiteX2511" fmla="*/ 583371 w 891448"/>
                <a:gd name="connsiteY2511" fmla="*/ 234086 h 826530"/>
                <a:gd name="connsiteX2512" fmla="*/ 583593 w 891448"/>
                <a:gd name="connsiteY2512" fmla="*/ 235203 h 826530"/>
                <a:gd name="connsiteX2513" fmla="*/ 585512 w 891448"/>
                <a:gd name="connsiteY2513" fmla="*/ 237569 h 826530"/>
                <a:gd name="connsiteX2514" fmla="*/ 587434 w 891448"/>
                <a:gd name="connsiteY2514" fmla="*/ 236981 h 826530"/>
                <a:gd name="connsiteX2515" fmla="*/ 587951 w 891448"/>
                <a:gd name="connsiteY2515" fmla="*/ 237789 h 826530"/>
                <a:gd name="connsiteX2516" fmla="*/ 590464 w 891448"/>
                <a:gd name="connsiteY2516" fmla="*/ 238083 h 826530"/>
                <a:gd name="connsiteX2517" fmla="*/ 591648 w 891448"/>
                <a:gd name="connsiteY2517" fmla="*/ 236966 h 826530"/>
                <a:gd name="connsiteX2518" fmla="*/ 594013 w 891448"/>
                <a:gd name="connsiteY2518" fmla="*/ 236085 h 826530"/>
                <a:gd name="connsiteX2519" fmla="*/ 593864 w 891448"/>
                <a:gd name="connsiteY2519" fmla="*/ 233719 h 826530"/>
                <a:gd name="connsiteX2520" fmla="*/ 595047 w 891448"/>
                <a:gd name="connsiteY2520" fmla="*/ 233645 h 826530"/>
                <a:gd name="connsiteX2521" fmla="*/ 595933 w 891448"/>
                <a:gd name="connsiteY2521" fmla="*/ 232764 h 826530"/>
                <a:gd name="connsiteX2522" fmla="*/ 596302 w 891448"/>
                <a:gd name="connsiteY2522" fmla="*/ 233939 h 826530"/>
                <a:gd name="connsiteX2523" fmla="*/ 595860 w 891448"/>
                <a:gd name="connsiteY2523" fmla="*/ 234600 h 826530"/>
                <a:gd name="connsiteX2524" fmla="*/ 596008 w 891448"/>
                <a:gd name="connsiteY2524" fmla="*/ 236231 h 826530"/>
                <a:gd name="connsiteX2525" fmla="*/ 597041 w 891448"/>
                <a:gd name="connsiteY2525" fmla="*/ 235791 h 826530"/>
                <a:gd name="connsiteX2526" fmla="*/ 598223 w 891448"/>
                <a:gd name="connsiteY2526" fmla="*/ 232837 h 826530"/>
                <a:gd name="connsiteX2527" fmla="*/ 599406 w 891448"/>
                <a:gd name="connsiteY2527" fmla="*/ 232308 h 826530"/>
                <a:gd name="connsiteX2528" fmla="*/ 599996 w 891448"/>
                <a:gd name="connsiteY2528" fmla="*/ 233278 h 826530"/>
                <a:gd name="connsiteX2529" fmla="*/ 599482 w 891448"/>
                <a:gd name="connsiteY2529" fmla="*/ 235497 h 826530"/>
                <a:gd name="connsiteX2530" fmla="*/ 596821 w 891448"/>
                <a:gd name="connsiteY2530" fmla="*/ 238965 h 826530"/>
                <a:gd name="connsiteX2531" fmla="*/ 595637 w 891448"/>
                <a:gd name="connsiteY2531" fmla="*/ 240228 h 826530"/>
                <a:gd name="connsiteX2532" fmla="*/ 595562 w 891448"/>
                <a:gd name="connsiteY2532" fmla="*/ 241771 h 826530"/>
                <a:gd name="connsiteX2533" fmla="*/ 597780 w 891448"/>
                <a:gd name="connsiteY2533" fmla="*/ 242521 h 826530"/>
                <a:gd name="connsiteX2534" fmla="*/ 599482 w 891448"/>
                <a:gd name="connsiteY2534" fmla="*/ 243917 h 826530"/>
                <a:gd name="connsiteX2535" fmla="*/ 601256 w 891448"/>
                <a:gd name="connsiteY2535" fmla="*/ 243770 h 826530"/>
                <a:gd name="connsiteX2536" fmla="*/ 601846 w 891448"/>
                <a:gd name="connsiteY2536" fmla="*/ 244431 h 826530"/>
                <a:gd name="connsiteX2537" fmla="*/ 603990 w 891448"/>
                <a:gd name="connsiteY2537" fmla="*/ 244651 h 826530"/>
                <a:gd name="connsiteX2538" fmla="*/ 604581 w 891448"/>
                <a:gd name="connsiteY2538" fmla="*/ 243182 h 826530"/>
                <a:gd name="connsiteX2539" fmla="*/ 606652 w 891448"/>
                <a:gd name="connsiteY2539" fmla="*/ 243402 h 826530"/>
                <a:gd name="connsiteX2540" fmla="*/ 605989 w 891448"/>
                <a:gd name="connsiteY2540" fmla="*/ 244358 h 826530"/>
                <a:gd name="connsiteX2541" fmla="*/ 606208 w 891448"/>
                <a:gd name="connsiteY2541" fmla="*/ 245401 h 826530"/>
                <a:gd name="connsiteX2542" fmla="*/ 607685 w 891448"/>
                <a:gd name="connsiteY2542" fmla="*/ 245842 h 826530"/>
                <a:gd name="connsiteX2543" fmla="*/ 609089 w 891448"/>
                <a:gd name="connsiteY2543" fmla="*/ 246870 h 826530"/>
                <a:gd name="connsiteX2544" fmla="*/ 610349 w 891448"/>
                <a:gd name="connsiteY2544" fmla="*/ 246062 h 826530"/>
                <a:gd name="connsiteX2545" fmla="*/ 609904 w 891448"/>
                <a:gd name="connsiteY2545" fmla="*/ 244887 h 826530"/>
                <a:gd name="connsiteX2546" fmla="*/ 609829 w 891448"/>
                <a:gd name="connsiteY2546" fmla="*/ 243256 h 826530"/>
                <a:gd name="connsiteX2547" fmla="*/ 611085 w 891448"/>
                <a:gd name="connsiteY2547" fmla="*/ 241477 h 826530"/>
                <a:gd name="connsiteX2548" fmla="*/ 611602 w 891448"/>
                <a:gd name="connsiteY2548" fmla="*/ 242962 h 826530"/>
                <a:gd name="connsiteX2549" fmla="*/ 611085 w 891448"/>
                <a:gd name="connsiteY2549" fmla="*/ 244740 h 826530"/>
                <a:gd name="connsiteX2550" fmla="*/ 611529 w 891448"/>
                <a:gd name="connsiteY2550" fmla="*/ 246870 h 826530"/>
                <a:gd name="connsiteX2551" fmla="*/ 612931 w 891448"/>
                <a:gd name="connsiteY2551" fmla="*/ 246797 h 826530"/>
                <a:gd name="connsiteX2552" fmla="*/ 613451 w 891448"/>
                <a:gd name="connsiteY2552" fmla="*/ 244798 h 826530"/>
                <a:gd name="connsiteX2553" fmla="*/ 614117 w 891448"/>
                <a:gd name="connsiteY2553" fmla="*/ 243696 h 826530"/>
                <a:gd name="connsiteX2554" fmla="*/ 615593 w 891448"/>
                <a:gd name="connsiteY2554" fmla="*/ 243476 h 826530"/>
                <a:gd name="connsiteX2555" fmla="*/ 615520 w 891448"/>
                <a:gd name="connsiteY2555" fmla="*/ 244651 h 826530"/>
                <a:gd name="connsiteX2556" fmla="*/ 614557 w 891448"/>
                <a:gd name="connsiteY2556" fmla="*/ 245474 h 826530"/>
                <a:gd name="connsiteX2557" fmla="*/ 614632 w 891448"/>
                <a:gd name="connsiteY2557" fmla="*/ 247091 h 826530"/>
                <a:gd name="connsiteX2558" fmla="*/ 617291 w 891448"/>
                <a:gd name="connsiteY2558" fmla="*/ 247179 h 826530"/>
                <a:gd name="connsiteX2559" fmla="*/ 618844 w 891448"/>
                <a:gd name="connsiteY2559" fmla="*/ 246062 h 826530"/>
                <a:gd name="connsiteX2560" fmla="*/ 620249 w 891448"/>
                <a:gd name="connsiteY2560" fmla="*/ 242962 h 826530"/>
                <a:gd name="connsiteX2561" fmla="*/ 620545 w 891448"/>
                <a:gd name="connsiteY2561" fmla="*/ 244578 h 826530"/>
                <a:gd name="connsiteX2562" fmla="*/ 619659 w 891448"/>
                <a:gd name="connsiteY2562" fmla="*/ 245842 h 826530"/>
                <a:gd name="connsiteX2563" fmla="*/ 619659 w 891448"/>
                <a:gd name="connsiteY2563" fmla="*/ 247326 h 826530"/>
                <a:gd name="connsiteX2564" fmla="*/ 622024 w 891448"/>
                <a:gd name="connsiteY2564" fmla="*/ 246870 h 826530"/>
                <a:gd name="connsiteX2565" fmla="*/ 622836 w 891448"/>
                <a:gd name="connsiteY2565" fmla="*/ 244064 h 826530"/>
                <a:gd name="connsiteX2566" fmla="*/ 623648 w 891448"/>
                <a:gd name="connsiteY2566" fmla="*/ 242888 h 826530"/>
                <a:gd name="connsiteX2567" fmla="*/ 623132 w 891448"/>
                <a:gd name="connsiteY2567" fmla="*/ 247106 h 826530"/>
                <a:gd name="connsiteX2568" fmla="*/ 623501 w 891448"/>
                <a:gd name="connsiteY2568" fmla="*/ 248501 h 826530"/>
                <a:gd name="connsiteX2569" fmla="*/ 625421 w 891448"/>
                <a:gd name="connsiteY2569" fmla="*/ 248575 h 826530"/>
                <a:gd name="connsiteX2570" fmla="*/ 628232 w 891448"/>
                <a:gd name="connsiteY2570" fmla="*/ 250206 h 826530"/>
                <a:gd name="connsiteX2571" fmla="*/ 630006 w 891448"/>
                <a:gd name="connsiteY2571" fmla="*/ 249545 h 826530"/>
                <a:gd name="connsiteX2572" fmla="*/ 631333 w 891448"/>
                <a:gd name="connsiteY2572" fmla="*/ 249089 h 826530"/>
                <a:gd name="connsiteX2573" fmla="*/ 631853 w 891448"/>
                <a:gd name="connsiteY2573" fmla="*/ 250279 h 826530"/>
                <a:gd name="connsiteX2574" fmla="*/ 634217 w 891448"/>
                <a:gd name="connsiteY2574" fmla="*/ 249618 h 826530"/>
                <a:gd name="connsiteX2575" fmla="*/ 635622 w 891448"/>
                <a:gd name="connsiteY2575" fmla="*/ 248795 h 826530"/>
                <a:gd name="connsiteX2576" fmla="*/ 635622 w 891448"/>
                <a:gd name="connsiteY2576" fmla="*/ 246650 h 826530"/>
                <a:gd name="connsiteX2577" fmla="*/ 637544 w 891448"/>
                <a:gd name="connsiteY2577" fmla="*/ 244887 h 826530"/>
                <a:gd name="connsiteX2578" fmla="*/ 638283 w 891448"/>
                <a:gd name="connsiteY2578" fmla="*/ 243549 h 826530"/>
                <a:gd name="connsiteX2579" fmla="*/ 637321 w 891448"/>
                <a:gd name="connsiteY2579" fmla="*/ 241551 h 826530"/>
                <a:gd name="connsiteX2580" fmla="*/ 638208 w 891448"/>
                <a:gd name="connsiteY2580" fmla="*/ 239861 h 826530"/>
                <a:gd name="connsiteX2581" fmla="*/ 639020 w 891448"/>
                <a:gd name="connsiteY2581" fmla="*/ 240155 h 826530"/>
                <a:gd name="connsiteX2582" fmla="*/ 639169 w 891448"/>
                <a:gd name="connsiteY2582" fmla="*/ 242594 h 826530"/>
                <a:gd name="connsiteX2583" fmla="*/ 640351 w 891448"/>
                <a:gd name="connsiteY2583" fmla="*/ 242815 h 826530"/>
                <a:gd name="connsiteX2584" fmla="*/ 640499 w 891448"/>
                <a:gd name="connsiteY2584" fmla="*/ 243843 h 826530"/>
                <a:gd name="connsiteX2585" fmla="*/ 639020 w 891448"/>
                <a:gd name="connsiteY2585" fmla="*/ 245180 h 826530"/>
                <a:gd name="connsiteX2586" fmla="*/ 637987 w 891448"/>
                <a:gd name="connsiteY2586" fmla="*/ 247914 h 826530"/>
                <a:gd name="connsiteX2587" fmla="*/ 638339 w 891448"/>
                <a:gd name="connsiteY2587" fmla="*/ 252205 h 826530"/>
                <a:gd name="connsiteX2588" fmla="*/ 638339 w 891448"/>
                <a:gd name="connsiteY2588" fmla="*/ 252205 h 826530"/>
                <a:gd name="connsiteX2589" fmla="*/ 568102 w 891448"/>
                <a:gd name="connsiteY2589" fmla="*/ 159408 h 826530"/>
                <a:gd name="connsiteX2590" fmla="*/ 569511 w 891448"/>
                <a:gd name="connsiteY2590" fmla="*/ 159040 h 826530"/>
                <a:gd name="connsiteX2591" fmla="*/ 569511 w 891448"/>
                <a:gd name="connsiteY2591" fmla="*/ 158115 h 826530"/>
                <a:gd name="connsiteX2592" fmla="*/ 568213 w 891448"/>
                <a:gd name="connsiteY2592" fmla="*/ 157703 h 826530"/>
                <a:gd name="connsiteX2593" fmla="*/ 567216 w 891448"/>
                <a:gd name="connsiteY2593" fmla="*/ 158599 h 826530"/>
                <a:gd name="connsiteX2594" fmla="*/ 568102 w 891448"/>
                <a:gd name="connsiteY2594" fmla="*/ 159408 h 826530"/>
                <a:gd name="connsiteX2595" fmla="*/ 568102 w 891448"/>
                <a:gd name="connsiteY2595" fmla="*/ 159408 h 826530"/>
                <a:gd name="connsiteX2596" fmla="*/ 564327 w 891448"/>
                <a:gd name="connsiteY2596" fmla="*/ 171869 h 826530"/>
                <a:gd name="connsiteX2597" fmla="*/ 565587 w 891448"/>
                <a:gd name="connsiteY2597" fmla="*/ 170429 h 826530"/>
                <a:gd name="connsiteX2598" fmla="*/ 566215 w 891448"/>
                <a:gd name="connsiteY2598" fmla="*/ 169018 h 826530"/>
                <a:gd name="connsiteX2599" fmla="*/ 566327 w 891448"/>
                <a:gd name="connsiteY2599" fmla="*/ 170605 h 826530"/>
                <a:gd name="connsiteX2600" fmla="*/ 565252 w 891448"/>
                <a:gd name="connsiteY2600" fmla="*/ 171648 h 826530"/>
                <a:gd name="connsiteX2601" fmla="*/ 564327 w 891448"/>
                <a:gd name="connsiteY2601" fmla="*/ 171869 h 826530"/>
                <a:gd name="connsiteX2602" fmla="*/ 564327 w 891448"/>
                <a:gd name="connsiteY2602" fmla="*/ 171869 h 826530"/>
                <a:gd name="connsiteX2603" fmla="*/ 515123 w 891448"/>
                <a:gd name="connsiteY2603" fmla="*/ 189591 h 826530"/>
                <a:gd name="connsiteX2604" fmla="*/ 514679 w 891448"/>
                <a:gd name="connsiteY2604" fmla="*/ 190516 h 826530"/>
                <a:gd name="connsiteX2605" fmla="*/ 515420 w 891448"/>
                <a:gd name="connsiteY2605" fmla="*/ 191413 h 826530"/>
                <a:gd name="connsiteX2606" fmla="*/ 515865 w 891448"/>
                <a:gd name="connsiteY2606" fmla="*/ 190369 h 826530"/>
                <a:gd name="connsiteX2607" fmla="*/ 515123 w 891448"/>
                <a:gd name="connsiteY2607" fmla="*/ 189591 h 826530"/>
                <a:gd name="connsiteX2608" fmla="*/ 515123 w 891448"/>
                <a:gd name="connsiteY2608" fmla="*/ 189591 h 826530"/>
                <a:gd name="connsiteX2609" fmla="*/ 547149 w 891448"/>
                <a:gd name="connsiteY2609" fmla="*/ 158599 h 826530"/>
                <a:gd name="connsiteX2610" fmla="*/ 547112 w 891448"/>
                <a:gd name="connsiteY2610" fmla="*/ 159481 h 826530"/>
                <a:gd name="connsiteX2611" fmla="*/ 548257 w 891448"/>
                <a:gd name="connsiteY2611" fmla="*/ 161186 h 826530"/>
                <a:gd name="connsiteX2612" fmla="*/ 548667 w 891448"/>
                <a:gd name="connsiteY2612" fmla="*/ 162273 h 826530"/>
                <a:gd name="connsiteX2613" fmla="*/ 549666 w 891448"/>
                <a:gd name="connsiteY2613" fmla="*/ 161818 h 826530"/>
                <a:gd name="connsiteX2614" fmla="*/ 549257 w 891448"/>
                <a:gd name="connsiteY2614" fmla="*/ 160010 h 826530"/>
                <a:gd name="connsiteX2615" fmla="*/ 548001 w 891448"/>
                <a:gd name="connsiteY2615" fmla="*/ 158673 h 826530"/>
                <a:gd name="connsiteX2616" fmla="*/ 547149 w 891448"/>
                <a:gd name="connsiteY2616" fmla="*/ 158599 h 826530"/>
                <a:gd name="connsiteX2617" fmla="*/ 547149 w 891448"/>
                <a:gd name="connsiteY2617" fmla="*/ 158599 h 826530"/>
                <a:gd name="connsiteX2618" fmla="*/ 531746 w 891448"/>
                <a:gd name="connsiteY2618" fmla="*/ 159305 h 826530"/>
                <a:gd name="connsiteX2619" fmla="*/ 531746 w 891448"/>
                <a:gd name="connsiteY2619" fmla="*/ 160451 h 826530"/>
                <a:gd name="connsiteX2620" fmla="*/ 532633 w 891448"/>
                <a:gd name="connsiteY2620" fmla="*/ 161377 h 826530"/>
                <a:gd name="connsiteX2621" fmla="*/ 534003 w 891448"/>
                <a:gd name="connsiteY2621" fmla="*/ 160451 h 826530"/>
                <a:gd name="connsiteX2622" fmla="*/ 536111 w 891448"/>
                <a:gd name="connsiteY2622" fmla="*/ 160010 h 826530"/>
                <a:gd name="connsiteX2623" fmla="*/ 537557 w 891448"/>
                <a:gd name="connsiteY2623" fmla="*/ 160407 h 826530"/>
                <a:gd name="connsiteX2624" fmla="*/ 540555 w 891448"/>
                <a:gd name="connsiteY2624" fmla="*/ 158629 h 826530"/>
                <a:gd name="connsiteX2625" fmla="*/ 542146 w 891448"/>
                <a:gd name="connsiteY2625" fmla="*/ 158599 h 826530"/>
                <a:gd name="connsiteX2626" fmla="*/ 543961 w 891448"/>
                <a:gd name="connsiteY2626" fmla="*/ 157821 h 826530"/>
                <a:gd name="connsiteX2627" fmla="*/ 543296 w 891448"/>
                <a:gd name="connsiteY2627" fmla="*/ 157145 h 826530"/>
                <a:gd name="connsiteX2628" fmla="*/ 540295 w 891448"/>
                <a:gd name="connsiteY2628" fmla="*/ 156777 h 826530"/>
                <a:gd name="connsiteX2629" fmla="*/ 538041 w 891448"/>
                <a:gd name="connsiteY2629" fmla="*/ 157262 h 826530"/>
                <a:gd name="connsiteX2630" fmla="*/ 536263 w 891448"/>
                <a:gd name="connsiteY2630" fmla="*/ 158335 h 826530"/>
                <a:gd name="connsiteX2631" fmla="*/ 534782 w 891448"/>
                <a:gd name="connsiteY2631" fmla="*/ 158012 h 826530"/>
                <a:gd name="connsiteX2632" fmla="*/ 532857 w 891448"/>
                <a:gd name="connsiteY2632" fmla="*/ 158599 h 826530"/>
                <a:gd name="connsiteX2633" fmla="*/ 531746 w 891448"/>
                <a:gd name="connsiteY2633" fmla="*/ 159305 h 826530"/>
                <a:gd name="connsiteX2634" fmla="*/ 531746 w 891448"/>
                <a:gd name="connsiteY2634" fmla="*/ 159305 h 826530"/>
                <a:gd name="connsiteX2635" fmla="*/ 515937 w 891448"/>
                <a:gd name="connsiteY2635" fmla="*/ 164757 h 826530"/>
                <a:gd name="connsiteX2636" fmla="*/ 514863 w 891448"/>
                <a:gd name="connsiteY2636" fmla="*/ 163522 h 826530"/>
                <a:gd name="connsiteX2637" fmla="*/ 511974 w 891448"/>
                <a:gd name="connsiteY2637" fmla="*/ 163228 h 826530"/>
                <a:gd name="connsiteX2638" fmla="*/ 509974 w 891448"/>
                <a:gd name="connsiteY2638" fmla="*/ 162640 h 826530"/>
                <a:gd name="connsiteX2639" fmla="*/ 509380 w 891448"/>
                <a:gd name="connsiteY2639" fmla="*/ 159893 h 826530"/>
                <a:gd name="connsiteX2640" fmla="*/ 510975 w 891448"/>
                <a:gd name="connsiteY2640" fmla="*/ 158408 h 826530"/>
                <a:gd name="connsiteX2641" fmla="*/ 511272 w 891448"/>
                <a:gd name="connsiteY2641" fmla="*/ 156968 h 826530"/>
                <a:gd name="connsiteX2642" fmla="*/ 510788 w 891448"/>
                <a:gd name="connsiteY2642" fmla="*/ 155852 h 826530"/>
                <a:gd name="connsiteX2643" fmla="*/ 511086 w 891448"/>
                <a:gd name="connsiteY2643" fmla="*/ 153853 h 826530"/>
                <a:gd name="connsiteX2644" fmla="*/ 512306 w 891448"/>
                <a:gd name="connsiteY2644" fmla="*/ 152927 h 826530"/>
                <a:gd name="connsiteX2645" fmla="*/ 514975 w 891448"/>
                <a:gd name="connsiteY2645" fmla="*/ 152927 h 826530"/>
                <a:gd name="connsiteX2646" fmla="*/ 515789 w 891448"/>
                <a:gd name="connsiteY2646" fmla="*/ 153515 h 826530"/>
                <a:gd name="connsiteX2647" fmla="*/ 516563 w 891448"/>
                <a:gd name="connsiteY2647" fmla="*/ 154029 h 826530"/>
                <a:gd name="connsiteX2648" fmla="*/ 517010 w 891448"/>
                <a:gd name="connsiteY2648" fmla="*/ 154999 h 826530"/>
                <a:gd name="connsiteX2649" fmla="*/ 515752 w 891448"/>
                <a:gd name="connsiteY2649" fmla="*/ 155660 h 826530"/>
                <a:gd name="connsiteX2650" fmla="*/ 515268 w 891448"/>
                <a:gd name="connsiteY2650" fmla="*/ 156777 h 826530"/>
                <a:gd name="connsiteX2651" fmla="*/ 516084 w 891448"/>
                <a:gd name="connsiteY2651" fmla="*/ 157042 h 826530"/>
                <a:gd name="connsiteX2652" fmla="*/ 517972 w 891448"/>
                <a:gd name="connsiteY2652" fmla="*/ 156998 h 826530"/>
                <a:gd name="connsiteX2653" fmla="*/ 517897 w 891448"/>
                <a:gd name="connsiteY2653" fmla="*/ 157924 h 826530"/>
                <a:gd name="connsiteX2654" fmla="*/ 517157 w 891448"/>
                <a:gd name="connsiteY2654" fmla="*/ 159084 h 826530"/>
                <a:gd name="connsiteX2655" fmla="*/ 517897 w 891448"/>
                <a:gd name="connsiteY2655" fmla="*/ 160525 h 826530"/>
                <a:gd name="connsiteX2656" fmla="*/ 517934 w 891448"/>
                <a:gd name="connsiteY2656" fmla="*/ 162567 h 826530"/>
                <a:gd name="connsiteX2657" fmla="*/ 517232 w 891448"/>
                <a:gd name="connsiteY2657" fmla="*/ 164169 h 826530"/>
                <a:gd name="connsiteX2658" fmla="*/ 515937 w 891448"/>
                <a:gd name="connsiteY2658" fmla="*/ 164757 h 826530"/>
                <a:gd name="connsiteX2659" fmla="*/ 515937 w 891448"/>
                <a:gd name="connsiteY2659" fmla="*/ 164757 h 826530"/>
                <a:gd name="connsiteX2660" fmla="*/ 513120 w 891448"/>
                <a:gd name="connsiteY2660" fmla="*/ 172207 h 826530"/>
                <a:gd name="connsiteX2661" fmla="*/ 517195 w 891448"/>
                <a:gd name="connsiteY2661" fmla="*/ 172618 h 826530"/>
                <a:gd name="connsiteX2662" fmla="*/ 518601 w 891448"/>
                <a:gd name="connsiteY2662" fmla="*/ 171354 h 826530"/>
                <a:gd name="connsiteX2663" fmla="*/ 520044 w 891448"/>
                <a:gd name="connsiteY2663" fmla="*/ 168460 h 826530"/>
                <a:gd name="connsiteX2664" fmla="*/ 518639 w 891448"/>
                <a:gd name="connsiteY2664" fmla="*/ 166652 h 826530"/>
                <a:gd name="connsiteX2665" fmla="*/ 516898 w 891448"/>
                <a:gd name="connsiteY2665" fmla="*/ 166858 h 826530"/>
                <a:gd name="connsiteX2666" fmla="*/ 514378 w 891448"/>
                <a:gd name="connsiteY2666" fmla="*/ 165785 h 826530"/>
                <a:gd name="connsiteX2667" fmla="*/ 511824 w 891448"/>
                <a:gd name="connsiteY2667" fmla="*/ 165976 h 826530"/>
                <a:gd name="connsiteX2668" fmla="*/ 510012 w 891448"/>
                <a:gd name="connsiteY2668" fmla="*/ 165535 h 826530"/>
                <a:gd name="connsiteX2669" fmla="*/ 508494 w 891448"/>
                <a:gd name="connsiteY2669" fmla="*/ 165388 h 826530"/>
                <a:gd name="connsiteX2670" fmla="*/ 507420 w 891448"/>
                <a:gd name="connsiteY2670" fmla="*/ 166314 h 826530"/>
                <a:gd name="connsiteX2671" fmla="*/ 506161 w 891448"/>
                <a:gd name="connsiteY2671" fmla="*/ 166946 h 826530"/>
                <a:gd name="connsiteX2672" fmla="*/ 505865 w 891448"/>
                <a:gd name="connsiteY2672" fmla="*/ 168460 h 826530"/>
                <a:gd name="connsiteX2673" fmla="*/ 506199 w 891448"/>
                <a:gd name="connsiteY2673" fmla="*/ 169312 h 826530"/>
                <a:gd name="connsiteX2674" fmla="*/ 506976 w 891448"/>
                <a:gd name="connsiteY2674" fmla="*/ 169459 h 826530"/>
                <a:gd name="connsiteX2675" fmla="*/ 507608 w 891448"/>
                <a:gd name="connsiteY2675" fmla="*/ 170649 h 826530"/>
                <a:gd name="connsiteX2676" fmla="*/ 509200 w 891448"/>
                <a:gd name="connsiteY2676" fmla="*/ 170987 h 826530"/>
                <a:gd name="connsiteX2677" fmla="*/ 510790 w 891448"/>
                <a:gd name="connsiteY2677" fmla="*/ 171942 h 826530"/>
                <a:gd name="connsiteX2678" fmla="*/ 513120 w 891448"/>
                <a:gd name="connsiteY2678" fmla="*/ 172207 h 826530"/>
                <a:gd name="connsiteX2679" fmla="*/ 513120 w 891448"/>
                <a:gd name="connsiteY2679" fmla="*/ 172207 h 826530"/>
                <a:gd name="connsiteX2680" fmla="*/ 505790 w 891448"/>
                <a:gd name="connsiteY2680" fmla="*/ 175058 h 826530"/>
                <a:gd name="connsiteX2681" fmla="*/ 510491 w 891448"/>
                <a:gd name="connsiteY2681" fmla="*/ 176395 h 826530"/>
                <a:gd name="connsiteX2682" fmla="*/ 512306 w 891448"/>
                <a:gd name="connsiteY2682" fmla="*/ 175542 h 826530"/>
                <a:gd name="connsiteX2683" fmla="*/ 514084 w 891448"/>
                <a:gd name="connsiteY2683" fmla="*/ 175542 h 826530"/>
                <a:gd name="connsiteX2684" fmla="*/ 514861 w 891448"/>
                <a:gd name="connsiteY2684" fmla="*/ 176130 h 826530"/>
                <a:gd name="connsiteX2685" fmla="*/ 516232 w 891448"/>
                <a:gd name="connsiteY2685" fmla="*/ 175469 h 826530"/>
                <a:gd name="connsiteX2686" fmla="*/ 518121 w 891448"/>
                <a:gd name="connsiteY2686" fmla="*/ 175204 h 826530"/>
                <a:gd name="connsiteX2687" fmla="*/ 518157 w 891448"/>
                <a:gd name="connsiteY2687" fmla="*/ 173867 h 826530"/>
                <a:gd name="connsiteX2688" fmla="*/ 516711 w 891448"/>
                <a:gd name="connsiteY2688" fmla="*/ 173500 h 826530"/>
                <a:gd name="connsiteX2689" fmla="*/ 512122 w 891448"/>
                <a:gd name="connsiteY2689" fmla="*/ 173985 h 826530"/>
                <a:gd name="connsiteX2690" fmla="*/ 510197 w 891448"/>
                <a:gd name="connsiteY2690" fmla="*/ 174499 h 826530"/>
                <a:gd name="connsiteX2691" fmla="*/ 509493 w 891448"/>
                <a:gd name="connsiteY2691" fmla="*/ 173647 h 826530"/>
                <a:gd name="connsiteX2692" fmla="*/ 506976 w 891448"/>
                <a:gd name="connsiteY2692" fmla="*/ 173470 h 826530"/>
                <a:gd name="connsiteX2693" fmla="*/ 505385 w 891448"/>
                <a:gd name="connsiteY2693" fmla="*/ 174102 h 826530"/>
                <a:gd name="connsiteX2694" fmla="*/ 505790 w 891448"/>
                <a:gd name="connsiteY2694" fmla="*/ 175058 h 826530"/>
                <a:gd name="connsiteX2695" fmla="*/ 505790 w 891448"/>
                <a:gd name="connsiteY2695" fmla="*/ 175058 h 826530"/>
                <a:gd name="connsiteX2696" fmla="*/ 505051 w 891448"/>
                <a:gd name="connsiteY2696" fmla="*/ 180289 h 826530"/>
                <a:gd name="connsiteX2697" fmla="*/ 506458 w 891448"/>
                <a:gd name="connsiteY2697" fmla="*/ 179774 h 826530"/>
                <a:gd name="connsiteX2698" fmla="*/ 508012 w 891448"/>
                <a:gd name="connsiteY2698" fmla="*/ 179701 h 826530"/>
                <a:gd name="connsiteX2699" fmla="*/ 510309 w 891448"/>
                <a:gd name="connsiteY2699" fmla="*/ 178217 h 826530"/>
                <a:gd name="connsiteX2700" fmla="*/ 514529 w 891448"/>
                <a:gd name="connsiteY2700" fmla="*/ 177321 h 826530"/>
                <a:gd name="connsiteX2701" fmla="*/ 515529 w 891448"/>
                <a:gd name="connsiteY2701" fmla="*/ 177585 h 826530"/>
                <a:gd name="connsiteX2702" fmla="*/ 516753 w 891448"/>
                <a:gd name="connsiteY2702" fmla="*/ 177071 h 826530"/>
                <a:gd name="connsiteX2703" fmla="*/ 517972 w 891448"/>
                <a:gd name="connsiteY2703" fmla="*/ 177100 h 826530"/>
                <a:gd name="connsiteX2704" fmla="*/ 518378 w 891448"/>
                <a:gd name="connsiteY2704" fmla="*/ 178246 h 826530"/>
                <a:gd name="connsiteX2705" fmla="*/ 516822 w 891448"/>
                <a:gd name="connsiteY2705" fmla="*/ 179319 h 826530"/>
                <a:gd name="connsiteX2706" fmla="*/ 515267 w 891448"/>
                <a:gd name="connsiteY2706" fmla="*/ 179583 h 826530"/>
                <a:gd name="connsiteX2707" fmla="*/ 512935 w 891448"/>
                <a:gd name="connsiteY2707" fmla="*/ 179804 h 826530"/>
                <a:gd name="connsiteX2708" fmla="*/ 512378 w 891448"/>
                <a:gd name="connsiteY2708" fmla="*/ 180803 h 826530"/>
                <a:gd name="connsiteX2709" fmla="*/ 510158 w 891448"/>
                <a:gd name="connsiteY2709" fmla="*/ 182287 h 826530"/>
                <a:gd name="connsiteX2710" fmla="*/ 508122 w 891448"/>
                <a:gd name="connsiteY2710" fmla="*/ 181141 h 826530"/>
                <a:gd name="connsiteX2711" fmla="*/ 506346 w 891448"/>
                <a:gd name="connsiteY2711" fmla="*/ 181068 h 826530"/>
                <a:gd name="connsiteX2712" fmla="*/ 505495 w 891448"/>
                <a:gd name="connsiteY2712" fmla="*/ 181670 h 826530"/>
                <a:gd name="connsiteX2713" fmla="*/ 504791 w 891448"/>
                <a:gd name="connsiteY2713" fmla="*/ 181185 h 826530"/>
                <a:gd name="connsiteX2714" fmla="*/ 505051 w 891448"/>
                <a:gd name="connsiteY2714" fmla="*/ 180289 h 826530"/>
                <a:gd name="connsiteX2715" fmla="*/ 505051 w 891448"/>
                <a:gd name="connsiteY2715" fmla="*/ 180289 h 826530"/>
                <a:gd name="connsiteX2716" fmla="*/ 456807 w 891448"/>
                <a:gd name="connsiteY2716" fmla="*/ 118615 h 826530"/>
                <a:gd name="connsiteX2717" fmla="*/ 455955 w 891448"/>
                <a:gd name="connsiteY2717" fmla="*/ 118057 h 826530"/>
                <a:gd name="connsiteX2718" fmla="*/ 456623 w 891448"/>
                <a:gd name="connsiteY2718" fmla="*/ 116764 h 826530"/>
                <a:gd name="connsiteX2719" fmla="*/ 458992 w 891448"/>
                <a:gd name="connsiteY2719" fmla="*/ 116543 h 826530"/>
                <a:gd name="connsiteX2720" fmla="*/ 458030 w 891448"/>
                <a:gd name="connsiteY2720" fmla="*/ 118057 h 826530"/>
                <a:gd name="connsiteX2721" fmla="*/ 456807 w 891448"/>
                <a:gd name="connsiteY2721" fmla="*/ 118615 h 826530"/>
                <a:gd name="connsiteX2722" fmla="*/ 456807 w 891448"/>
                <a:gd name="connsiteY2722" fmla="*/ 118615 h 826530"/>
                <a:gd name="connsiteX2723" fmla="*/ 443072 w 891448"/>
                <a:gd name="connsiteY2723" fmla="*/ 124743 h 826530"/>
                <a:gd name="connsiteX2724" fmla="*/ 444664 w 891448"/>
                <a:gd name="connsiteY2724" fmla="*/ 124376 h 826530"/>
                <a:gd name="connsiteX2725" fmla="*/ 445886 w 891448"/>
                <a:gd name="connsiteY2725" fmla="*/ 123626 h 826530"/>
                <a:gd name="connsiteX2726" fmla="*/ 448774 w 891448"/>
                <a:gd name="connsiteY2726" fmla="*/ 124919 h 826530"/>
                <a:gd name="connsiteX2727" fmla="*/ 450256 w 891448"/>
                <a:gd name="connsiteY2727" fmla="*/ 124625 h 826530"/>
                <a:gd name="connsiteX2728" fmla="*/ 451624 w 891448"/>
                <a:gd name="connsiteY2728" fmla="*/ 125213 h 826530"/>
                <a:gd name="connsiteX2729" fmla="*/ 451921 w 891448"/>
                <a:gd name="connsiteY2729" fmla="*/ 126595 h 826530"/>
                <a:gd name="connsiteX2730" fmla="*/ 452702 w 891448"/>
                <a:gd name="connsiteY2730" fmla="*/ 127623 h 826530"/>
                <a:gd name="connsiteX2731" fmla="*/ 451516 w 891448"/>
                <a:gd name="connsiteY2731" fmla="*/ 129151 h 826530"/>
                <a:gd name="connsiteX2732" fmla="*/ 449664 w 891448"/>
                <a:gd name="connsiteY2732" fmla="*/ 130121 h 826530"/>
                <a:gd name="connsiteX2733" fmla="*/ 448034 w 891448"/>
                <a:gd name="connsiteY2733" fmla="*/ 129342 h 826530"/>
                <a:gd name="connsiteX2734" fmla="*/ 446591 w 891448"/>
                <a:gd name="connsiteY2734" fmla="*/ 129225 h 826530"/>
                <a:gd name="connsiteX2735" fmla="*/ 445851 w 891448"/>
                <a:gd name="connsiteY2735" fmla="*/ 127256 h 826530"/>
                <a:gd name="connsiteX2736" fmla="*/ 444481 w 891448"/>
                <a:gd name="connsiteY2736" fmla="*/ 125742 h 826530"/>
                <a:gd name="connsiteX2737" fmla="*/ 443262 w 891448"/>
                <a:gd name="connsiteY2737" fmla="*/ 125301 h 826530"/>
                <a:gd name="connsiteX2738" fmla="*/ 443072 w 891448"/>
                <a:gd name="connsiteY2738" fmla="*/ 124743 h 826530"/>
                <a:gd name="connsiteX2739" fmla="*/ 443072 w 891448"/>
                <a:gd name="connsiteY2739" fmla="*/ 124743 h 826530"/>
                <a:gd name="connsiteX2740" fmla="*/ 370945 w 891448"/>
                <a:gd name="connsiteY2740" fmla="*/ 128666 h 826530"/>
                <a:gd name="connsiteX2741" fmla="*/ 369096 w 891448"/>
                <a:gd name="connsiteY2741" fmla="*/ 127858 h 826530"/>
                <a:gd name="connsiteX2742" fmla="*/ 368617 w 891448"/>
                <a:gd name="connsiteY2742" fmla="*/ 127035 h 826530"/>
                <a:gd name="connsiteX2743" fmla="*/ 369320 w 891448"/>
                <a:gd name="connsiteY2743" fmla="*/ 126374 h 826530"/>
                <a:gd name="connsiteX2744" fmla="*/ 371390 w 891448"/>
                <a:gd name="connsiteY2744" fmla="*/ 127035 h 826530"/>
                <a:gd name="connsiteX2745" fmla="*/ 371724 w 891448"/>
                <a:gd name="connsiteY2745" fmla="*/ 128182 h 826530"/>
                <a:gd name="connsiteX2746" fmla="*/ 370945 w 891448"/>
                <a:gd name="connsiteY2746" fmla="*/ 128666 h 826530"/>
                <a:gd name="connsiteX2747" fmla="*/ 370945 w 891448"/>
                <a:gd name="connsiteY2747" fmla="*/ 128666 h 826530"/>
                <a:gd name="connsiteX2748" fmla="*/ 378610 w 891448"/>
                <a:gd name="connsiteY2748" fmla="*/ 138718 h 826530"/>
                <a:gd name="connsiteX2749" fmla="*/ 380721 w 891448"/>
                <a:gd name="connsiteY2749" fmla="*/ 137057 h 826530"/>
                <a:gd name="connsiteX2750" fmla="*/ 380721 w 891448"/>
                <a:gd name="connsiteY2750" fmla="*/ 137983 h 826530"/>
                <a:gd name="connsiteX2751" fmla="*/ 378610 w 891448"/>
                <a:gd name="connsiteY2751" fmla="*/ 139496 h 826530"/>
                <a:gd name="connsiteX2752" fmla="*/ 378610 w 891448"/>
                <a:gd name="connsiteY2752" fmla="*/ 138718 h 826530"/>
                <a:gd name="connsiteX2753" fmla="*/ 378610 w 891448"/>
                <a:gd name="connsiteY2753" fmla="*/ 138718 h 826530"/>
                <a:gd name="connsiteX2754" fmla="*/ 382336 w 891448"/>
                <a:gd name="connsiteY2754" fmla="*/ 135646 h 826530"/>
                <a:gd name="connsiteX2755" fmla="*/ 383200 w 891448"/>
                <a:gd name="connsiteY2755" fmla="*/ 134868 h 826530"/>
                <a:gd name="connsiteX2756" fmla="*/ 383352 w 891448"/>
                <a:gd name="connsiteY2756" fmla="*/ 132869 h 826530"/>
                <a:gd name="connsiteX2757" fmla="*/ 383869 w 891448"/>
                <a:gd name="connsiteY2757" fmla="*/ 132561 h 826530"/>
                <a:gd name="connsiteX2758" fmla="*/ 384755 w 891448"/>
                <a:gd name="connsiteY2758" fmla="*/ 129857 h 826530"/>
                <a:gd name="connsiteX2759" fmla="*/ 385866 w 891448"/>
                <a:gd name="connsiteY2759" fmla="*/ 129666 h 826530"/>
                <a:gd name="connsiteX2760" fmla="*/ 388201 w 891448"/>
                <a:gd name="connsiteY2760" fmla="*/ 128593 h 826530"/>
                <a:gd name="connsiteX2761" fmla="*/ 389275 w 891448"/>
                <a:gd name="connsiteY2761" fmla="*/ 129078 h 826530"/>
                <a:gd name="connsiteX2762" fmla="*/ 389166 w 891448"/>
                <a:gd name="connsiteY2762" fmla="*/ 130636 h 826530"/>
                <a:gd name="connsiteX2763" fmla="*/ 387312 w 891448"/>
                <a:gd name="connsiteY2763" fmla="*/ 131782 h 826530"/>
                <a:gd name="connsiteX2764" fmla="*/ 386089 w 891448"/>
                <a:gd name="connsiteY2764" fmla="*/ 134236 h 826530"/>
                <a:gd name="connsiteX2765" fmla="*/ 386905 w 891448"/>
                <a:gd name="connsiteY2765" fmla="*/ 135793 h 826530"/>
                <a:gd name="connsiteX2766" fmla="*/ 385607 w 891448"/>
                <a:gd name="connsiteY2766" fmla="*/ 136940 h 826530"/>
                <a:gd name="connsiteX2767" fmla="*/ 384905 w 891448"/>
                <a:gd name="connsiteY2767" fmla="*/ 138644 h 826530"/>
                <a:gd name="connsiteX2768" fmla="*/ 385794 w 891448"/>
                <a:gd name="connsiteY2768" fmla="*/ 139908 h 826530"/>
                <a:gd name="connsiteX2769" fmla="*/ 386794 w 891448"/>
                <a:gd name="connsiteY2769" fmla="*/ 138791 h 826530"/>
                <a:gd name="connsiteX2770" fmla="*/ 388088 w 891448"/>
                <a:gd name="connsiteY2770" fmla="*/ 138982 h 826530"/>
                <a:gd name="connsiteX2771" fmla="*/ 388237 w 891448"/>
                <a:gd name="connsiteY2771" fmla="*/ 140466 h 826530"/>
                <a:gd name="connsiteX2772" fmla="*/ 388940 w 891448"/>
                <a:gd name="connsiteY2772" fmla="*/ 140569 h 826530"/>
                <a:gd name="connsiteX2773" fmla="*/ 392274 w 891448"/>
                <a:gd name="connsiteY2773" fmla="*/ 138571 h 826530"/>
                <a:gd name="connsiteX2774" fmla="*/ 393567 w 891448"/>
                <a:gd name="connsiteY2774" fmla="*/ 136822 h 826530"/>
                <a:gd name="connsiteX2775" fmla="*/ 394828 w 891448"/>
                <a:gd name="connsiteY2775" fmla="*/ 137013 h 826530"/>
                <a:gd name="connsiteX2776" fmla="*/ 396123 w 891448"/>
                <a:gd name="connsiteY2776" fmla="*/ 135162 h 826530"/>
                <a:gd name="connsiteX2777" fmla="*/ 395974 w 891448"/>
                <a:gd name="connsiteY2777" fmla="*/ 132898 h 826530"/>
                <a:gd name="connsiteX2778" fmla="*/ 397160 w 891448"/>
                <a:gd name="connsiteY2778" fmla="*/ 132825 h 826530"/>
                <a:gd name="connsiteX2779" fmla="*/ 398494 w 891448"/>
                <a:gd name="connsiteY2779" fmla="*/ 131150 h 826530"/>
                <a:gd name="connsiteX2780" fmla="*/ 398643 w 891448"/>
                <a:gd name="connsiteY2780" fmla="*/ 128711 h 826530"/>
                <a:gd name="connsiteX2781" fmla="*/ 399529 w 891448"/>
                <a:gd name="connsiteY2781" fmla="*/ 128005 h 826530"/>
                <a:gd name="connsiteX2782" fmla="*/ 400269 w 891448"/>
                <a:gd name="connsiteY2782" fmla="*/ 128593 h 826530"/>
                <a:gd name="connsiteX2783" fmla="*/ 399752 w 891448"/>
                <a:gd name="connsiteY2783" fmla="*/ 130371 h 826530"/>
                <a:gd name="connsiteX2784" fmla="*/ 400121 w 891448"/>
                <a:gd name="connsiteY2784" fmla="*/ 131679 h 826530"/>
                <a:gd name="connsiteX2785" fmla="*/ 399529 w 891448"/>
                <a:gd name="connsiteY2785" fmla="*/ 134089 h 826530"/>
                <a:gd name="connsiteX2786" fmla="*/ 400343 w 891448"/>
                <a:gd name="connsiteY2786" fmla="*/ 136043 h 826530"/>
                <a:gd name="connsiteX2787" fmla="*/ 401232 w 891448"/>
                <a:gd name="connsiteY2787" fmla="*/ 136043 h 826530"/>
                <a:gd name="connsiteX2788" fmla="*/ 403120 w 891448"/>
                <a:gd name="connsiteY2788" fmla="*/ 133898 h 826530"/>
                <a:gd name="connsiteX2789" fmla="*/ 403232 w 891448"/>
                <a:gd name="connsiteY2789" fmla="*/ 131782 h 826530"/>
                <a:gd name="connsiteX2790" fmla="*/ 403752 w 891448"/>
                <a:gd name="connsiteY2790" fmla="*/ 130783 h 826530"/>
                <a:gd name="connsiteX2791" fmla="*/ 405232 w 891448"/>
                <a:gd name="connsiteY2791" fmla="*/ 130342 h 826530"/>
                <a:gd name="connsiteX2792" fmla="*/ 407415 w 891448"/>
                <a:gd name="connsiteY2792" fmla="*/ 127491 h 826530"/>
                <a:gd name="connsiteX2793" fmla="*/ 407862 w 891448"/>
                <a:gd name="connsiteY2793" fmla="*/ 125301 h 826530"/>
                <a:gd name="connsiteX2794" fmla="*/ 407527 w 891448"/>
                <a:gd name="connsiteY2794" fmla="*/ 123288 h 826530"/>
                <a:gd name="connsiteX2795" fmla="*/ 408378 w 891448"/>
                <a:gd name="connsiteY2795" fmla="*/ 121554 h 826530"/>
                <a:gd name="connsiteX2796" fmla="*/ 409601 w 891448"/>
                <a:gd name="connsiteY2796" fmla="*/ 123597 h 826530"/>
                <a:gd name="connsiteX2797" fmla="*/ 413077 w 891448"/>
                <a:gd name="connsiteY2797" fmla="*/ 121334 h 826530"/>
                <a:gd name="connsiteX2798" fmla="*/ 414190 w 891448"/>
                <a:gd name="connsiteY2798" fmla="*/ 118659 h 826530"/>
                <a:gd name="connsiteX2799" fmla="*/ 414376 w 891448"/>
                <a:gd name="connsiteY2799" fmla="*/ 116734 h 826530"/>
                <a:gd name="connsiteX2800" fmla="*/ 416337 w 891448"/>
                <a:gd name="connsiteY2800" fmla="*/ 116426 h 826530"/>
                <a:gd name="connsiteX2801" fmla="*/ 417411 w 891448"/>
                <a:gd name="connsiteY2801" fmla="*/ 115647 h 826530"/>
                <a:gd name="connsiteX2802" fmla="*/ 418742 w 891448"/>
                <a:gd name="connsiteY2802" fmla="*/ 116734 h 826530"/>
                <a:gd name="connsiteX2803" fmla="*/ 420448 w 891448"/>
                <a:gd name="connsiteY2803" fmla="*/ 115059 h 826530"/>
                <a:gd name="connsiteX2804" fmla="*/ 421374 w 891448"/>
                <a:gd name="connsiteY2804" fmla="*/ 115765 h 826530"/>
                <a:gd name="connsiteX2805" fmla="*/ 420448 w 891448"/>
                <a:gd name="connsiteY2805" fmla="*/ 119365 h 826530"/>
                <a:gd name="connsiteX2806" fmla="*/ 417891 w 891448"/>
                <a:gd name="connsiteY2806" fmla="*/ 122113 h 826530"/>
                <a:gd name="connsiteX2807" fmla="*/ 417411 w 891448"/>
                <a:gd name="connsiteY2807" fmla="*/ 124376 h 826530"/>
                <a:gd name="connsiteX2808" fmla="*/ 416115 w 891448"/>
                <a:gd name="connsiteY2808" fmla="*/ 125669 h 826530"/>
                <a:gd name="connsiteX2809" fmla="*/ 415855 w 891448"/>
                <a:gd name="connsiteY2809" fmla="*/ 126668 h 826530"/>
                <a:gd name="connsiteX2810" fmla="*/ 414300 w 891448"/>
                <a:gd name="connsiteY2810" fmla="*/ 127594 h 826530"/>
                <a:gd name="connsiteX2811" fmla="*/ 411598 w 891448"/>
                <a:gd name="connsiteY2811" fmla="*/ 131444 h 826530"/>
                <a:gd name="connsiteX2812" fmla="*/ 411636 w 891448"/>
                <a:gd name="connsiteY2812" fmla="*/ 132707 h 826530"/>
                <a:gd name="connsiteX2813" fmla="*/ 412525 w 891448"/>
                <a:gd name="connsiteY2813" fmla="*/ 134383 h 826530"/>
                <a:gd name="connsiteX2814" fmla="*/ 412152 w 891448"/>
                <a:gd name="connsiteY2814" fmla="*/ 136117 h 826530"/>
                <a:gd name="connsiteX2815" fmla="*/ 413781 w 891448"/>
                <a:gd name="connsiteY2815" fmla="*/ 136602 h 826530"/>
                <a:gd name="connsiteX2816" fmla="*/ 415669 w 891448"/>
                <a:gd name="connsiteY2816" fmla="*/ 137425 h 826530"/>
                <a:gd name="connsiteX2817" fmla="*/ 416744 w 891448"/>
                <a:gd name="connsiteY2817" fmla="*/ 136190 h 826530"/>
                <a:gd name="connsiteX2818" fmla="*/ 418741 w 891448"/>
                <a:gd name="connsiteY2818" fmla="*/ 135191 h 826530"/>
                <a:gd name="connsiteX2819" fmla="*/ 419224 w 891448"/>
                <a:gd name="connsiteY2819" fmla="*/ 133530 h 826530"/>
                <a:gd name="connsiteX2820" fmla="*/ 419002 w 891448"/>
                <a:gd name="connsiteY2820" fmla="*/ 131517 h 826530"/>
                <a:gd name="connsiteX2821" fmla="*/ 420557 w 891448"/>
                <a:gd name="connsiteY2821" fmla="*/ 130268 h 826530"/>
                <a:gd name="connsiteX2822" fmla="*/ 421558 w 891448"/>
                <a:gd name="connsiteY2822" fmla="*/ 128519 h 826530"/>
                <a:gd name="connsiteX2823" fmla="*/ 423146 w 891448"/>
                <a:gd name="connsiteY2823" fmla="*/ 128519 h 826530"/>
                <a:gd name="connsiteX2824" fmla="*/ 424072 w 891448"/>
                <a:gd name="connsiteY2824" fmla="*/ 127888 h 826530"/>
                <a:gd name="connsiteX2825" fmla="*/ 425071 w 891448"/>
                <a:gd name="connsiteY2825" fmla="*/ 128960 h 826530"/>
                <a:gd name="connsiteX2826" fmla="*/ 426998 w 891448"/>
                <a:gd name="connsiteY2826" fmla="*/ 128960 h 826530"/>
                <a:gd name="connsiteX2827" fmla="*/ 428220 w 891448"/>
                <a:gd name="connsiteY2827" fmla="*/ 127770 h 826530"/>
                <a:gd name="connsiteX2828" fmla="*/ 431369 w 891448"/>
                <a:gd name="connsiteY2828" fmla="*/ 127697 h 826530"/>
                <a:gd name="connsiteX2829" fmla="*/ 432587 w 891448"/>
                <a:gd name="connsiteY2829" fmla="*/ 125977 h 826530"/>
                <a:gd name="connsiteX2830" fmla="*/ 433547 w 891448"/>
                <a:gd name="connsiteY2830" fmla="*/ 122495 h 826530"/>
                <a:gd name="connsiteX2831" fmla="*/ 435396 w 891448"/>
                <a:gd name="connsiteY2831" fmla="*/ 119468 h 826530"/>
                <a:gd name="connsiteX2832" fmla="*/ 435469 w 891448"/>
                <a:gd name="connsiteY2832" fmla="*/ 117469 h 826530"/>
                <a:gd name="connsiteX2833" fmla="*/ 435764 w 891448"/>
                <a:gd name="connsiteY2833" fmla="*/ 116661 h 826530"/>
                <a:gd name="connsiteX2834" fmla="*/ 437537 w 891448"/>
                <a:gd name="connsiteY2834" fmla="*/ 119027 h 826530"/>
                <a:gd name="connsiteX2835" fmla="*/ 439090 w 891448"/>
                <a:gd name="connsiteY2835" fmla="*/ 119394 h 826530"/>
                <a:gd name="connsiteX2836" fmla="*/ 439826 w 891448"/>
                <a:gd name="connsiteY2836" fmla="*/ 118513 h 826530"/>
                <a:gd name="connsiteX2837" fmla="*/ 439681 w 891448"/>
                <a:gd name="connsiteY2837" fmla="*/ 117175 h 826530"/>
                <a:gd name="connsiteX2838" fmla="*/ 437761 w 891448"/>
                <a:gd name="connsiteY2838" fmla="*/ 114148 h 826530"/>
                <a:gd name="connsiteX2839" fmla="*/ 437836 w 891448"/>
                <a:gd name="connsiteY2839" fmla="*/ 112811 h 826530"/>
                <a:gd name="connsiteX2840" fmla="*/ 439977 w 891448"/>
                <a:gd name="connsiteY2840" fmla="*/ 110901 h 826530"/>
                <a:gd name="connsiteX2841" fmla="*/ 441973 w 891448"/>
                <a:gd name="connsiteY2841" fmla="*/ 110754 h 826530"/>
                <a:gd name="connsiteX2842" fmla="*/ 444043 w 891448"/>
                <a:gd name="connsiteY2842" fmla="*/ 109637 h 826530"/>
                <a:gd name="connsiteX2843" fmla="*/ 445300 w 891448"/>
                <a:gd name="connsiteY2843" fmla="*/ 110298 h 826530"/>
                <a:gd name="connsiteX2844" fmla="*/ 446627 w 891448"/>
                <a:gd name="connsiteY2844" fmla="*/ 110078 h 826530"/>
                <a:gd name="connsiteX2845" fmla="*/ 448330 w 891448"/>
                <a:gd name="connsiteY2845" fmla="*/ 107859 h 826530"/>
                <a:gd name="connsiteX2846" fmla="*/ 447961 w 891448"/>
                <a:gd name="connsiteY2846" fmla="*/ 106242 h 826530"/>
                <a:gd name="connsiteX2847" fmla="*/ 447589 w 891448"/>
                <a:gd name="connsiteY2847" fmla="*/ 102172 h 826530"/>
                <a:gd name="connsiteX2848" fmla="*/ 448255 w 891448"/>
                <a:gd name="connsiteY2848" fmla="*/ 101143 h 826530"/>
                <a:gd name="connsiteX2849" fmla="*/ 447813 w 891448"/>
                <a:gd name="connsiteY2849" fmla="*/ 100174 h 826530"/>
                <a:gd name="connsiteX2850" fmla="*/ 447367 w 891448"/>
                <a:gd name="connsiteY2850" fmla="*/ 97661 h 826530"/>
                <a:gd name="connsiteX2851" fmla="*/ 446334 w 891448"/>
                <a:gd name="connsiteY2851" fmla="*/ 97146 h 826530"/>
                <a:gd name="connsiteX2852" fmla="*/ 444781 w 891448"/>
                <a:gd name="connsiteY2852" fmla="*/ 97881 h 826530"/>
                <a:gd name="connsiteX2853" fmla="*/ 442415 w 891448"/>
                <a:gd name="connsiteY2853" fmla="*/ 98998 h 826530"/>
                <a:gd name="connsiteX2854" fmla="*/ 442270 w 891448"/>
                <a:gd name="connsiteY2854" fmla="*/ 101658 h 826530"/>
                <a:gd name="connsiteX2855" fmla="*/ 442046 w 891448"/>
                <a:gd name="connsiteY2855" fmla="*/ 103054 h 826530"/>
                <a:gd name="connsiteX2856" fmla="*/ 442415 w 891448"/>
                <a:gd name="connsiteY2856" fmla="*/ 104317 h 826530"/>
                <a:gd name="connsiteX2857" fmla="*/ 440643 w 891448"/>
                <a:gd name="connsiteY2857" fmla="*/ 104685 h 826530"/>
                <a:gd name="connsiteX2858" fmla="*/ 440052 w 891448"/>
                <a:gd name="connsiteY2858" fmla="*/ 102760 h 826530"/>
                <a:gd name="connsiteX2859" fmla="*/ 439457 w 891448"/>
                <a:gd name="connsiteY2859" fmla="*/ 102833 h 826530"/>
                <a:gd name="connsiteX2860" fmla="*/ 439165 w 891448"/>
                <a:gd name="connsiteY2860" fmla="*/ 104097 h 826530"/>
                <a:gd name="connsiteX2861" fmla="*/ 438499 w 891448"/>
                <a:gd name="connsiteY2861" fmla="*/ 104905 h 826530"/>
                <a:gd name="connsiteX2862" fmla="*/ 437462 w 891448"/>
                <a:gd name="connsiteY2862" fmla="*/ 103509 h 826530"/>
                <a:gd name="connsiteX2863" fmla="*/ 437094 w 891448"/>
                <a:gd name="connsiteY2863" fmla="*/ 100541 h 826530"/>
                <a:gd name="connsiteX2864" fmla="*/ 435172 w 891448"/>
                <a:gd name="connsiteY2864" fmla="*/ 98484 h 826530"/>
                <a:gd name="connsiteX2865" fmla="*/ 434138 w 891448"/>
                <a:gd name="connsiteY2865" fmla="*/ 98484 h 826530"/>
                <a:gd name="connsiteX2866" fmla="*/ 433399 w 891448"/>
                <a:gd name="connsiteY2866" fmla="*/ 99365 h 826530"/>
                <a:gd name="connsiteX2867" fmla="*/ 431108 w 891448"/>
                <a:gd name="connsiteY2867" fmla="*/ 99292 h 826530"/>
                <a:gd name="connsiteX2868" fmla="*/ 428965 w 891448"/>
                <a:gd name="connsiteY2868" fmla="*/ 98410 h 826530"/>
                <a:gd name="connsiteX2869" fmla="*/ 427635 w 891448"/>
                <a:gd name="connsiteY2869" fmla="*/ 98704 h 826530"/>
                <a:gd name="connsiteX2870" fmla="*/ 423200 w 891448"/>
                <a:gd name="connsiteY2870" fmla="*/ 98263 h 826530"/>
                <a:gd name="connsiteX2871" fmla="*/ 420910 w 891448"/>
                <a:gd name="connsiteY2871" fmla="*/ 99365 h 826530"/>
                <a:gd name="connsiteX2872" fmla="*/ 420319 w 891448"/>
                <a:gd name="connsiteY2872" fmla="*/ 101364 h 826530"/>
                <a:gd name="connsiteX2873" fmla="*/ 419284 w 891448"/>
                <a:gd name="connsiteY2873" fmla="*/ 102613 h 826530"/>
                <a:gd name="connsiteX2874" fmla="*/ 418472 w 891448"/>
                <a:gd name="connsiteY2874" fmla="*/ 102245 h 826530"/>
                <a:gd name="connsiteX2875" fmla="*/ 417289 w 891448"/>
                <a:gd name="connsiteY2875" fmla="*/ 102245 h 826530"/>
                <a:gd name="connsiteX2876" fmla="*/ 412410 w 891448"/>
                <a:gd name="connsiteY2876" fmla="*/ 106022 h 826530"/>
                <a:gd name="connsiteX2877" fmla="*/ 410933 w 891448"/>
                <a:gd name="connsiteY2877" fmla="*/ 107271 h 826530"/>
                <a:gd name="connsiteX2878" fmla="*/ 409235 w 891448"/>
                <a:gd name="connsiteY2878" fmla="*/ 107418 h 826530"/>
                <a:gd name="connsiteX2879" fmla="*/ 406650 w 891448"/>
                <a:gd name="connsiteY2879" fmla="*/ 109270 h 826530"/>
                <a:gd name="connsiteX2880" fmla="*/ 404876 w 891448"/>
                <a:gd name="connsiteY2880" fmla="*/ 109637 h 826530"/>
                <a:gd name="connsiteX2881" fmla="*/ 403251 w 891448"/>
                <a:gd name="connsiteY2881" fmla="*/ 110974 h 826530"/>
                <a:gd name="connsiteX2882" fmla="*/ 402954 w 891448"/>
                <a:gd name="connsiteY2882" fmla="*/ 112297 h 826530"/>
                <a:gd name="connsiteX2883" fmla="*/ 399555 w 891448"/>
                <a:gd name="connsiteY2883" fmla="*/ 112297 h 826530"/>
                <a:gd name="connsiteX2884" fmla="*/ 398596 w 891448"/>
                <a:gd name="connsiteY2884" fmla="*/ 113031 h 826530"/>
                <a:gd name="connsiteX2885" fmla="*/ 396600 w 891448"/>
                <a:gd name="connsiteY2885" fmla="*/ 112664 h 826530"/>
                <a:gd name="connsiteX2886" fmla="*/ 395563 w 891448"/>
                <a:gd name="connsiteY2886" fmla="*/ 113560 h 826530"/>
                <a:gd name="connsiteX2887" fmla="*/ 394161 w 891448"/>
                <a:gd name="connsiteY2887" fmla="*/ 113560 h 826530"/>
                <a:gd name="connsiteX2888" fmla="*/ 390759 w 891448"/>
                <a:gd name="connsiteY2888" fmla="*/ 116220 h 826530"/>
                <a:gd name="connsiteX2889" fmla="*/ 388543 w 891448"/>
                <a:gd name="connsiteY2889" fmla="*/ 117543 h 826530"/>
                <a:gd name="connsiteX2890" fmla="*/ 386179 w 891448"/>
                <a:gd name="connsiteY2890" fmla="*/ 116734 h 826530"/>
                <a:gd name="connsiteX2891" fmla="*/ 384260 w 891448"/>
                <a:gd name="connsiteY2891" fmla="*/ 117690 h 826530"/>
                <a:gd name="connsiteX2892" fmla="*/ 379528 w 891448"/>
                <a:gd name="connsiteY2892" fmla="*/ 118498 h 826530"/>
                <a:gd name="connsiteX2893" fmla="*/ 377532 w 891448"/>
                <a:gd name="connsiteY2893" fmla="*/ 121613 h 826530"/>
                <a:gd name="connsiteX2894" fmla="*/ 375906 w 891448"/>
                <a:gd name="connsiteY2894" fmla="*/ 121686 h 826530"/>
                <a:gd name="connsiteX2895" fmla="*/ 373170 w 891448"/>
                <a:gd name="connsiteY2895" fmla="*/ 122348 h 826530"/>
                <a:gd name="connsiteX2896" fmla="*/ 372063 w 891448"/>
                <a:gd name="connsiteY2896" fmla="*/ 124493 h 826530"/>
                <a:gd name="connsiteX2897" fmla="*/ 373982 w 891448"/>
                <a:gd name="connsiteY2897" fmla="*/ 124420 h 826530"/>
                <a:gd name="connsiteX2898" fmla="*/ 374793 w 891448"/>
                <a:gd name="connsiteY2898" fmla="*/ 125301 h 826530"/>
                <a:gd name="connsiteX2899" fmla="*/ 373168 w 891448"/>
                <a:gd name="connsiteY2899" fmla="*/ 125522 h 826530"/>
                <a:gd name="connsiteX2900" fmla="*/ 372652 w 891448"/>
                <a:gd name="connsiteY2900" fmla="*/ 126492 h 826530"/>
                <a:gd name="connsiteX2901" fmla="*/ 373906 w 891448"/>
                <a:gd name="connsiteY2901" fmla="*/ 127667 h 826530"/>
                <a:gd name="connsiteX2902" fmla="*/ 373389 w 891448"/>
                <a:gd name="connsiteY2902" fmla="*/ 129005 h 826530"/>
                <a:gd name="connsiteX2903" fmla="*/ 370508 w 891448"/>
                <a:gd name="connsiteY2903" fmla="*/ 130033 h 826530"/>
                <a:gd name="connsiteX2904" fmla="*/ 370508 w 891448"/>
                <a:gd name="connsiteY2904" fmla="*/ 130988 h 826530"/>
                <a:gd name="connsiteX2905" fmla="*/ 372652 w 891448"/>
                <a:gd name="connsiteY2905" fmla="*/ 131664 h 826530"/>
                <a:gd name="connsiteX2906" fmla="*/ 374718 w 891448"/>
                <a:gd name="connsiteY2906" fmla="*/ 131297 h 826530"/>
                <a:gd name="connsiteX2907" fmla="*/ 375535 w 891448"/>
                <a:gd name="connsiteY2907" fmla="*/ 129592 h 826530"/>
                <a:gd name="connsiteX2908" fmla="*/ 377012 w 891448"/>
                <a:gd name="connsiteY2908" fmla="*/ 129078 h 826530"/>
                <a:gd name="connsiteX2909" fmla="*/ 378861 w 891448"/>
                <a:gd name="connsiteY2909" fmla="*/ 130107 h 826530"/>
                <a:gd name="connsiteX2910" fmla="*/ 380338 w 891448"/>
                <a:gd name="connsiteY2910" fmla="*/ 132619 h 826530"/>
                <a:gd name="connsiteX2911" fmla="*/ 380483 w 891448"/>
                <a:gd name="connsiteY2911" fmla="*/ 134765 h 826530"/>
                <a:gd name="connsiteX2912" fmla="*/ 382336 w 891448"/>
                <a:gd name="connsiteY2912" fmla="*/ 135646 h 826530"/>
                <a:gd name="connsiteX2913" fmla="*/ 382336 w 891448"/>
                <a:gd name="connsiteY2913" fmla="*/ 135646 h 826530"/>
                <a:gd name="connsiteX2914" fmla="*/ 577802 w 891448"/>
                <a:gd name="connsiteY2914" fmla="*/ 250647 h 826530"/>
                <a:gd name="connsiteX2915" fmla="*/ 578359 w 891448"/>
                <a:gd name="connsiteY2915" fmla="*/ 249883 h 826530"/>
                <a:gd name="connsiteX2916" fmla="*/ 581005 w 891448"/>
                <a:gd name="connsiteY2916" fmla="*/ 250603 h 826530"/>
                <a:gd name="connsiteX2917" fmla="*/ 581339 w 891448"/>
                <a:gd name="connsiteY2917" fmla="*/ 251514 h 826530"/>
                <a:gd name="connsiteX2918" fmla="*/ 580062 w 891448"/>
                <a:gd name="connsiteY2918" fmla="*/ 252307 h 826530"/>
                <a:gd name="connsiteX2919" fmla="*/ 579084 w 891448"/>
                <a:gd name="connsiteY2919" fmla="*/ 252028 h 826530"/>
                <a:gd name="connsiteX2920" fmla="*/ 577802 w 891448"/>
                <a:gd name="connsiteY2920" fmla="*/ 250647 h 826530"/>
                <a:gd name="connsiteX2921" fmla="*/ 577802 w 891448"/>
                <a:gd name="connsiteY2921" fmla="*/ 250647 h 826530"/>
                <a:gd name="connsiteX2922" fmla="*/ 555181 w 891448"/>
                <a:gd name="connsiteY2922" fmla="*/ 205769 h 826530"/>
                <a:gd name="connsiteX2923" fmla="*/ 553514 w 891448"/>
                <a:gd name="connsiteY2923" fmla="*/ 204476 h 826530"/>
                <a:gd name="connsiteX2924" fmla="*/ 551960 w 891448"/>
                <a:gd name="connsiteY2924" fmla="*/ 204359 h 826530"/>
                <a:gd name="connsiteX2925" fmla="*/ 551222 w 891448"/>
                <a:gd name="connsiteY2925" fmla="*/ 205461 h 826530"/>
                <a:gd name="connsiteX2926" fmla="*/ 553032 w 891448"/>
                <a:gd name="connsiteY2926" fmla="*/ 205505 h 826530"/>
                <a:gd name="connsiteX2927" fmla="*/ 553738 w 891448"/>
                <a:gd name="connsiteY2927" fmla="*/ 206328 h 826530"/>
                <a:gd name="connsiteX2928" fmla="*/ 553480 w 891448"/>
                <a:gd name="connsiteY2928" fmla="*/ 207136 h 826530"/>
                <a:gd name="connsiteX2929" fmla="*/ 550850 w 891448"/>
                <a:gd name="connsiteY2929" fmla="*/ 207474 h 826530"/>
                <a:gd name="connsiteX2930" fmla="*/ 549963 w 891448"/>
                <a:gd name="connsiteY2930" fmla="*/ 208032 h 826530"/>
                <a:gd name="connsiteX2931" fmla="*/ 550888 w 891448"/>
                <a:gd name="connsiteY2931" fmla="*/ 210002 h 826530"/>
                <a:gd name="connsiteX2932" fmla="*/ 551332 w 891448"/>
                <a:gd name="connsiteY2932" fmla="*/ 210207 h 826530"/>
                <a:gd name="connsiteX2933" fmla="*/ 551257 w 891448"/>
                <a:gd name="connsiteY2933" fmla="*/ 210957 h 826530"/>
                <a:gd name="connsiteX2934" fmla="*/ 549109 w 891448"/>
                <a:gd name="connsiteY2934" fmla="*/ 210207 h 826530"/>
                <a:gd name="connsiteX2935" fmla="*/ 546777 w 891448"/>
                <a:gd name="connsiteY2935" fmla="*/ 210810 h 826530"/>
                <a:gd name="connsiteX2936" fmla="*/ 545224 w 891448"/>
                <a:gd name="connsiteY2936" fmla="*/ 212250 h 826530"/>
                <a:gd name="connsiteX2937" fmla="*/ 544368 w 891448"/>
                <a:gd name="connsiteY2937" fmla="*/ 214219 h 826530"/>
                <a:gd name="connsiteX2938" fmla="*/ 543778 w 891448"/>
                <a:gd name="connsiteY2938" fmla="*/ 214880 h 826530"/>
                <a:gd name="connsiteX2939" fmla="*/ 544146 w 891448"/>
                <a:gd name="connsiteY2939" fmla="*/ 215409 h 826530"/>
                <a:gd name="connsiteX2940" fmla="*/ 545034 w 891448"/>
                <a:gd name="connsiteY2940" fmla="*/ 215585 h 826530"/>
                <a:gd name="connsiteX2941" fmla="*/ 544592 w 891448"/>
                <a:gd name="connsiteY2941" fmla="*/ 216614 h 826530"/>
                <a:gd name="connsiteX2942" fmla="*/ 544443 w 891448"/>
                <a:gd name="connsiteY2942" fmla="*/ 217893 h 826530"/>
                <a:gd name="connsiteX2943" fmla="*/ 544906 w 891448"/>
                <a:gd name="connsiteY2943" fmla="*/ 218010 h 826530"/>
                <a:gd name="connsiteX2944" fmla="*/ 546237 w 891448"/>
                <a:gd name="connsiteY2944" fmla="*/ 216526 h 826530"/>
                <a:gd name="connsiteX2945" fmla="*/ 546700 w 891448"/>
                <a:gd name="connsiteY2945" fmla="*/ 216805 h 826530"/>
                <a:gd name="connsiteX2946" fmla="*/ 545960 w 891448"/>
                <a:gd name="connsiteY2946" fmla="*/ 218906 h 826530"/>
                <a:gd name="connsiteX2947" fmla="*/ 546220 w 891448"/>
                <a:gd name="connsiteY2947" fmla="*/ 219817 h 826530"/>
                <a:gd name="connsiteX2948" fmla="*/ 547666 w 891448"/>
                <a:gd name="connsiteY2948" fmla="*/ 220743 h 826530"/>
                <a:gd name="connsiteX2949" fmla="*/ 548517 w 891448"/>
                <a:gd name="connsiteY2949" fmla="*/ 220302 h 826530"/>
                <a:gd name="connsiteX2950" fmla="*/ 549146 w 891448"/>
                <a:gd name="connsiteY2950" fmla="*/ 220773 h 826530"/>
                <a:gd name="connsiteX2951" fmla="*/ 549367 w 891448"/>
                <a:gd name="connsiteY2951" fmla="*/ 222580 h 826530"/>
                <a:gd name="connsiteX2952" fmla="*/ 550033 w 891448"/>
                <a:gd name="connsiteY2952" fmla="*/ 222477 h 826530"/>
                <a:gd name="connsiteX2953" fmla="*/ 550774 w 891448"/>
                <a:gd name="connsiteY2953" fmla="*/ 221375 h 826530"/>
                <a:gd name="connsiteX2954" fmla="*/ 552052 w 891448"/>
                <a:gd name="connsiteY2954" fmla="*/ 221654 h 826530"/>
                <a:gd name="connsiteX2955" fmla="*/ 551924 w 891448"/>
                <a:gd name="connsiteY2955" fmla="*/ 224299 h 826530"/>
                <a:gd name="connsiteX2956" fmla="*/ 552255 w 891448"/>
                <a:gd name="connsiteY2956" fmla="*/ 225313 h 826530"/>
                <a:gd name="connsiteX2957" fmla="*/ 554180 w 891448"/>
                <a:gd name="connsiteY2957" fmla="*/ 224902 h 826530"/>
                <a:gd name="connsiteX2958" fmla="*/ 554663 w 891448"/>
                <a:gd name="connsiteY2958" fmla="*/ 226900 h 826530"/>
                <a:gd name="connsiteX2959" fmla="*/ 556553 w 891448"/>
                <a:gd name="connsiteY2959" fmla="*/ 226856 h 826530"/>
                <a:gd name="connsiteX2960" fmla="*/ 559034 w 891448"/>
                <a:gd name="connsiteY2960" fmla="*/ 228385 h 826530"/>
                <a:gd name="connsiteX2961" fmla="*/ 560885 w 891448"/>
                <a:gd name="connsiteY2961" fmla="*/ 228311 h 826530"/>
                <a:gd name="connsiteX2962" fmla="*/ 561476 w 891448"/>
                <a:gd name="connsiteY2962" fmla="*/ 228943 h 826530"/>
                <a:gd name="connsiteX2963" fmla="*/ 562067 w 891448"/>
                <a:gd name="connsiteY2963" fmla="*/ 228311 h 826530"/>
                <a:gd name="connsiteX2964" fmla="*/ 561552 w 891448"/>
                <a:gd name="connsiteY2964" fmla="*/ 226900 h 826530"/>
                <a:gd name="connsiteX2965" fmla="*/ 563255 w 891448"/>
                <a:gd name="connsiteY2965" fmla="*/ 226342 h 826530"/>
                <a:gd name="connsiteX2966" fmla="*/ 564290 w 891448"/>
                <a:gd name="connsiteY2966" fmla="*/ 223638 h 826530"/>
                <a:gd name="connsiteX2967" fmla="*/ 563809 w 891448"/>
                <a:gd name="connsiteY2967" fmla="*/ 221522 h 826530"/>
                <a:gd name="connsiteX2968" fmla="*/ 565291 w 891448"/>
                <a:gd name="connsiteY2968" fmla="*/ 218745 h 826530"/>
                <a:gd name="connsiteX2969" fmla="*/ 566031 w 891448"/>
                <a:gd name="connsiteY2969" fmla="*/ 217966 h 826530"/>
                <a:gd name="connsiteX2970" fmla="*/ 567066 w 891448"/>
                <a:gd name="connsiteY2970" fmla="*/ 214513 h 826530"/>
                <a:gd name="connsiteX2971" fmla="*/ 567102 w 891448"/>
                <a:gd name="connsiteY2971" fmla="*/ 212000 h 826530"/>
                <a:gd name="connsiteX2972" fmla="*/ 567880 w 891448"/>
                <a:gd name="connsiteY2972" fmla="*/ 211251 h 826530"/>
                <a:gd name="connsiteX2973" fmla="*/ 567251 w 891448"/>
                <a:gd name="connsiteY2973" fmla="*/ 209252 h 826530"/>
                <a:gd name="connsiteX2974" fmla="*/ 565698 w 891448"/>
                <a:gd name="connsiteY2974" fmla="*/ 207812 h 826530"/>
                <a:gd name="connsiteX2975" fmla="*/ 565659 w 891448"/>
                <a:gd name="connsiteY2975" fmla="*/ 205725 h 826530"/>
                <a:gd name="connsiteX2976" fmla="*/ 564809 w 891448"/>
                <a:gd name="connsiteY2976" fmla="*/ 204697 h 826530"/>
                <a:gd name="connsiteX2977" fmla="*/ 564325 w 891448"/>
                <a:gd name="connsiteY2977" fmla="*/ 203022 h 826530"/>
                <a:gd name="connsiteX2978" fmla="*/ 561623 w 891448"/>
                <a:gd name="connsiteY2978" fmla="*/ 201802 h 826530"/>
                <a:gd name="connsiteX2979" fmla="*/ 559623 w 891448"/>
                <a:gd name="connsiteY2979" fmla="*/ 202610 h 826530"/>
                <a:gd name="connsiteX2980" fmla="*/ 557845 w 891448"/>
                <a:gd name="connsiteY2980" fmla="*/ 202096 h 826530"/>
                <a:gd name="connsiteX2981" fmla="*/ 555364 w 891448"/>
                <a:gd name="connsiteY2981" fmla="*/ 202345 h 826530"/>
                <a:gd name="connsiteX2982" fmla="*/ 554735 w 891448"/>
                <a:gd name="connsiteY2982" fmla="*/ 203315 h 826530"/>
                <a:gd name="connsiteX2983" fmla="*/ 555921 w 891448"/>
                <a:gd name="connsiteY2983" fmla="*/ 204800 h 826530"/>
                <a:gd name="connsiteX2984" fmla="*/ 555996 w 891448"/>
                <a:gd name="connsiteY2984" fmla="*/ 205872 h 826530"/>
                <a:gd name="connsiteX2985" fmla="*/ 555181 w 891448"/>
                <a:gd name="connsiteY2985" fmla="*/ 205769 h 826530"/>
                <a:gd name="connsiteX2986" fmla="*/ 555181 w 891448"/>
                <a:gd name="connsiteY2986" fmla="*/ 205769 h 826530"/>
                <a:gd name="connsiteX2987" fmla="*/ 568473 w 891448"/>
                <a:gd name="connsiteY2987" fmla="*/ 189635 h 826530"/>
                <a:gd name="connsiteX2988" fmla="*/ 567176 w 891448"/>
                <a:gd name="connsiteY2988" fmla="*/ 188856 h 826530"/>
                <a:gd name="connsiteX2989" fmla="*/ 567548 w 891448"/>
                <a:gd name="connsiteY2989" fmla="*/ 187960 h 826530"/>
                <a:gd name="connsiteX2990" fmla="*/ 569102 w 891448"/>
                <a:gd name="connsiteY2990" fmla="*/ 187812 h 826530"/>
                <a:gd name="connsiteX2991" fmla="*/ 568473 w 891448"/>
                <a:gd name="connsiteY2991" fmla="*/ 189635 h 826530"/>
                <a:gd name="connsiteX2992" fmla="*/ 568473 w 891448"/>
                <a:gd name="connsiteY2992" fmla="*/ 189635 h 826530"/>
                <a:gd name="connsiteX2993" fmla="*/ 565990 w 891448"/>
                <a:gd name="connsiteY2993" fmla="*/ 200097 h 826530"/>
                <a:gd name="connsiteX2994" fmla="*/ 565623 w 891448"/>
                <a:gd name="connsiteY2994" fmla="*/ 198466 h 826530"/>
                <a:gd name="connsiteX2995" fmla="*/ 564882 w 891448"/>
                <a:gd name="connsiteY2995" fmla="*/ 197908 h 826530"/>
                <a:gd name="connsiteX2996" fmla="*/ 564957 w 891448"/>
                <a:gd name="connsiteY2996" fmla="*/ 196938 h 826530"/>
                <a:gd name="connsiteX2997" fmla="*/ 565768 w 891448"/>
                <a:gd name="connsiteY2997" fmla="*/ 196233 h 826530"/>
                <a:gd name="connsiteX2998" fmla="*/ 565658 w 891448"/>
                <a:gd name="connsiteY2998" fmla="*/ 193970 h 826530"/>
                <a:gd name="connsiteX2999" fmla="*/ 566212 w 891448"/>
                <a:gd name="connsiteY2999" fmla="*/ 193044 h 826530"/>
                <a:gd name="connsiteX3000" fmla="*/ 568989 w 891448"/>
                <a:gd name="connsiteY3000" fmla="*/ 193044 h 826530"/>
                <a:gd name="connsiteX3001" fmla="*/ 567731 w 891448"/>
                <a:gd name="connsiteY3001" fmla="*/ 197467 h 826530"/>
                <a:gd name="connsiteX3002" fmla="*/ 566657 w 891448"/>
                <a:gd name="connsiteY3002" fmla="*/ 199348 h 826530"/>
                <a:gd name="connsiteX3003" fmla="*/ 565990 w 891448"/>
                <a:gd name="connsiteY3003" fmla="*/ 200097 h 826530"/>
                <a:gd name="connsiteX3004" fmla="*/ 565990 w 891448"/>
                <a:gd name="connsiteY3004" fmla="*/ 200097 h 826530"/>
                <a:gd name="connsiteX3005" fmla="*/ 551811 w 891448"/>
                <a:gd name="connsiteY3005" fmla="*/ 195571 h 826530"/>
                <a:gd name="connsiteX3006" fmla="*/ 551125 w 891448"/>
                <a:gd name="connsiteY3006" fmla="*/ 194690 h 826530"/>
                <a:gd name="connsiteX3007" fmla="*/ 551998 w 891448"/>
                <a:gd name="connsiteY3007" fmla="*/ 193646 h 826530"/>
                <a:gd name="connsiteX3008" fmla="*/ 554012 w 891448"/>
                <a:gd name="connsiteY3008" fmla="*/ 193294 h 826530"/>
                <a:gd name="connsiteX3009" fmla="*/ 554311 w 891448"/>
                <a:gd name="connsiteY3009" fmla="*/ 193779 h 826530"/>
                <a:gd name="connsiteX3010" fmla="*/ 553289 w 891448"/>
                <a:gd name="connsiteY3010" fmla="*/ 194425 h 826530"/>
                <a:gd name="connsiteX3011" fmla="*/ 552809 w 891448"/>
                <a:gd name="connsiteY3011" fmla="*/ 195351 h 826530"/>
                <a:gd name="connsiteX3012" fmla="*/ 551811 w 891448"/>
                <a:gd name="connsiteY3012" fmla="*/ 195571 h 826530"/>
                <a:gd name="connsiteX3013" fmla="*/ 551811 w 891448"/>
                <a:gd name="connsiteY3013" fmla="*/ 195571 h 826530"/>
                <a:gd name="connsiteX3014" fmla="*/ 548145 w 891448"/>
                <a:gd name="connsiteY3014" fmla="*/ 198143 h 826530"/>
                <a:gd name="connsiteX3015" fmla="*/ 547741 w 891448"/>
                <a:gd name="connsiteY3015" fmla="*/ 197349 h 826530"/>
                <a:gd name="connsiteX3016" fmla="*/ 548979 w 891448"/>
                <a:gd name="connsiteY3016" fmla="*/ 196497 h 826530"/>
                <a:gd name="connsiteX3017" fmla="*/ 549830 w 891448"/>
                <a:gd name="connsiteY3017" fmla="*/ 196438 h 826530"/>
                <a:gd name="connsiteX3018" fmla="*/ 548924 w 891448"/>
                <a:gd name="connsiteY3018" fmla="*/ 197702 h 826530"/>
                <a:gd name="connsiteX3019" fmla="*/ 548145 w 891448"/>
                <a:gd name="connsiteY3019" fmla="*/ 198143 h 826530"/>
                <a:gd name="connsiteX3020" fmla="*/ 548145 w 891448"/>
                <a:gd name="connsiteY3020" fmla="*/ 198143 h 826530"/>
                <a:gd name="connsiteX3021" fmla="*/ 550922 w 891448"/>
                <a:gd name="connsiteY3021" fmla="*/ 202669 h 826530"/>
                <a:gd name="connsiteX3022" fmla="*/ 551240 w 891448"/>
                <a:gd name="connsiteY3022" fmla="*/ 201361 h 826530"/>
                <a:gd name="connsiteX3023" fmla="*/ 550665 w 891448"/>
                <a:gd name="connsiteY3023" fmla="*/ 200626 h 826530"/>
                <a:gd name="connsiteX3024" fmla="*/ 550979 w 891448"/>
                <a:gd name="connsiteY3024" fmla="*/ 198951 h 826530"/>
                <a:gd name="connsiteX3025" fmla="*/ 551736 w 891448"/>
                <a:gd name="connsiteY3025" fmla="*/ 198775 h 826530"/>
                <a:gd name="connsiteX3026" fmla="*/ 552719 w 891448"/>
                <a:gd name="connsiteY3026" fmla="*/ 199701 h 826530"/>
                <a:gd name="connsiteX3027" fmla="*/ 553479 w 891448"/>
                <a:gd name="connsiteY3027" fmla="*/ 201141 h 826530"/>
                <a:gd name="connsiteX3028" fmla="*/ 551830 w 891448"/>
                <a:gd name="connsiteY3028" fmla="*/ 202537 h 826530"/>
                <a:gd name="connsiteX3029" fmla="*/ 550922 w 891448"/>
                <a:gd name="connsiteY3029" fmla="*/ 202669 h 826530"/>
                <a:gd name="connsiteX3030" fmla="*/ 550922 w 891448"/>
                <a:gd name="connsiteY3030" fmla="*/ 202669 h 826530"/>
                <a:gd name="connsiteX3031" fmla="*/ 546941 w 891448"/>
                <a:gd name="connsiteY3031" fmla="*/ 204564 h 826530"/>
                <a:gd name="connsiteX3032" fmla="*/ 545719 w 891448"/>
                <a:gd name="connsiteY3032" fmla="*/ 203815 h 826530"/>
                <a:gd name="connsiteX3033" fmla="*/ 545350 w 891448"/>
                <a:gd name="connsiteY3033" fmla="*/ 201155 h 826530"/>
                <a:gd name="connsiteX3034" fmla="*/ 546127 w 891448"/>
                <a:gd name="connsiteY3034" fmla="*/ 200553 h 826530"/>
                <a:gd name="connsiteX3035" fmla="*/ 546962 w 891448"/>
                <a:gd name="connsiteY3035" fmla="*/ 199818 h 826530"/>
                <a:gd name="connsiteX3036" fmla="*/ 548221 w 891448"/>
                <a:gd name="connsiteY3036" fmla="*/ 199568 h 826530"/>
                <a:gd name="connsiteX3037" fmla="*/ 549332 w 891448"/>
                <a:gd name="connsiteY3037" fmla="*/ 200303 h 826530"/>
                <a:gd name="connsiteX3038" fmla="*/ 549907 w 891448"/>
                <a:gd name="connsiteY3038" fmla="*/ 200905 h 826530"/>
                <a:gd name="connsiteX3039" fmla="*/ 549407 w 891448"/>
                <a:gd name="connsiteY3039" fmla="*/ 201816 h 826530"/>
                <a:gd name="connsiteX3040" fmla="*/ 549459 w 891448"/>
                <a:gd name="connsiteY3040" fmla="*/ 203095 h 826530"/>
                <a:gd name="connsiteX3041" fmla="*/ 548239 w 891448"/>
                <a:gd name="connsiteY3041" fmla="*/ 203389 h 826530"/>
                <a:gd name="connsiteX3042" fmla="*/ 547666 w 891448"/>
                <a:gd name="connsiteY3042" fmla="*/ 204285 h 826530"/>
                <a:gd name="connsiteX3043" fmla="*/ 546941 w 891448"/>
                <a:gd name="connsiteY3043" fmla="*/ 204564 h 826530"/>
                <a:gd name="connsiteX3044" fmla="*/ 546941 w 891448"/>
                <a:gd name="connsiteY3044" fmla="*/ 204564 h 826530"/>
                <a:gd name="connsiteX3045" fmla="*/ 541500 w 891448"/>
                <a:gd name="connsiteY3045" fmla="*/ 205608 h 826530"/>
                <a:gd name="connsiteX3046" fmla="*/ 541334 w 891448"/>
                <a:gd name="connsiteY3046" fmla="*/ 204050 h 826530"/>
                <a:gd name="connsiteX3047" fmla="*/ 542127 w 891448"/>
                <a:gd name="connsiteY3047" fmla="*/ 203624 h 826530"/>
                <a:gd name="connsiteX3048" fmla="*/ 542536 w 891448"/>
                <a:gd name="connsiteY3048" fmla="*/ 204271 h 826530"/>
                <a:gd name="connsiteX3049" fmla="*/ 542127 w 891448"/>
                <a:gd name="connsiteY3049" fmla="*/ 205284 h 826530"/>
                <a:gd name="connsiteX3050" fmla="*/ 541500 w 891448"/>
                <a:gd name="connsiteY3050" fmla="*/ 205608 h 826530"/>
                <a:gd name="connsiteX3051" fmla="*/ 541500 w 891448"/>
                <a:gd name="connsiteY3051" fmla="*/ 205608 h 826530"/>
                <a:gd name="connsiteX3052" fmla="*/ 520463 w 891448"/>
                <a:gd name="connsiteY3052" fmla="*/ 208223 h 826530"/>
                <a:gd name="connsiteX3053" fmla="*/ 519430 w 891448"/>
                <a:gd name="connsiteY3053" fmla="*/ 207195 h 826530"/>
                <a:gd name="connsiteX3054" fmla="*/ 517578 w 891448"/>
                <a:gd name="connsiteY3054" fmla="*/ 207342 h 826530"/>
                <a:gd name="connsiteX3055" fmla="*/ 516397 w 891448"/>
                <a:gd name="connsiteY3055" fmla="*/ 206240 h 826530"/>
                <a:gd name="connsiteX3056" fmla="*/ 516397 w 891448"/>
                <a:gd name="connsiteY3056" fmla="*/ 204241 h 826530"/>
                <a:gd name="connsiteX3057" fmla="*/ 516991 w 891448"/>
                <a:gd name="connsiteY3057" fmla="*/ 203418 h 826530"/>
                <a:gd name="connsiteX3058" fmla="*/ 516769 w 891448"/>
                <a:gd name="connsiteY3058" fmla="*/ 202390 h 826530"/>
                <a:gd name="connsiteX3059" fmla="*/ 517653 w 891448"/>
                <a:gd name="connsiteY3059" fmla="*/ 200391 h 826530"/>
                <a:gd name="connsiteX3060" fmla="*/ 518393 w 891448"/>
                <a:gd name="connsiteY3060" fmla="*/ 200626 h 826530"/>
                <a:gd name="connsiteX3061" fmla="*/ 519355 w 891448"/>
                <a:gd name="connsiteY3061" fmla="*/ 201949 h 826530"/>
                <a:gd name="connsiteX3062" fmla="*/ 520243 w 891448"/>
                <a:gd name="connsiteY3062" fmla="*/ 201802 h 826530"/>
                <a:gd name="connsiteX3063" fmla="*/ 519135 w 891448"/>
                <a:gd name="connsiteY3063" fmla="*/ 200318 h 826530"/>
                <a:gd name="connsiteX3064" fmla="*/ 519652 w 891448"/>
                <a:gd name="connsiteY3064" fmla="*/ 199142 h 826530"/>
                <a:gd name="connsiteX3065" fmla="*/ 518172 w 891448"/>
                <a:gd name="connsiteY3065" fmla="*/ 198775 h 826530"/>
                <a:gd name="connsiteX3066" fmla="*/ 517064 w 891448"/>
                <a:gd name="connsiteY3066" fmla="*/ 197731 h 826530"/>
                <a:gd name="connsiteX3067" fmla="*/ 517064 w 891448"/>
                <a:gd name="connsiteY3067" fmla="*/ 196703 h 826530"/>
                <a:gd name="connsiteX3068" fmla="*/ 516770 w 891448"/>
                <a:gd name="connsiteY3068" fmla="*/ 195968 h 826530"/>
                <a:gd name="connsiteX3069" fmla="*/ 517506 w 891448"/>
                <a:gd name="connsiteY3069" fmla="*/ 195894 h 826530"/>
                <a:gd name="connsiteX3070" fmla="*/ 518544 w 891448"/>
                <a:gd name="connsiteY3070" fmla="*/ 196923 h 826530"/>
                <a:gd name="connsiteX3071" fmla="*/ 519135 w 891448"/>
                <a:gd name="connsiteY3071" fmla="*/ 196188 h 826530"/>
                <a:gd name="connsiteX3072" fmla="*/ 518838 w 891448"/>
                <a:gd name="connsiteY3072" fmla="*/ 195219 h 826530"/>
                <a:gd name="connsiteX3073" fmla="*/ 520021 w 891448"/>
                <a:gd name="connsiteY3073" fmla="*/ 194484 h 826530"/>
                <a:gd name="connsiteX3074" fmla="*/ 521574 w 891448"/>
                <a:gd name="connsiteY3074" fmla="*/ 195072 h 826530"/>
                <a:gd name="connsiteX3075" fmla="*/ 524748 w 891448"/>
                <a:gd name="connsiteY3075" fmla="*/ 195821 h 826530"/>
                <a:gd name="connsiteX3076" fmla="*/ 525713 w 891448"/>
                <a:gd name="connsiteY3076" fmla="*/ 195219 h 826530"/>
                <a:gd name="connsiteX3077" fmla="*/ 524603 w 891448"/>
                <a:gd name="connsiteY3077" fmla="*/ 194263 h 826530"/>
                <a:gd name="connsiteX3078" fmla="*/ 522977 w 891448"/>
                <a:gd name="connsiteY3078" fmla="*/ 194190 h 826530"/>
                <a:gd name="connsiteX3079" fmla="*/ 524012 w 891448"/>
                <a:gd name="connsiteY3079" fmla="*/ 193970 h 826530"/>
                <a:gd name="connsiteX3080" fmla="*/ 527117 w 891448"/>
                <a:gd name="connsiteY3080" fmla="*/ 193529 h 826530"/>
                <a:gd name="connsiteX3081" fmla="*/ 529109 w 891448"/>
                <a:gd name="connsiteY3081" fmla="*/ 192412 h 826530"/>
                <a:gd name="connsiteX3082" fmla="*/ 531625 w 891448"/>
                <a:gd name="connsiteY3082" fmla="*/ 192412 h 826530"/>
                <a:gd name="connsiteX3083" fmla="*/ 533841 w 891448"/>
                <a:gd name="connsiteY3083" fmla="*/ 192721 h 826530"/>
                <a:gd name="connsiteX3084" fmla="*/ 535318 w 891448"/>
                <a:gd name="connsiteY3084" fmla="*/ 191677 h 826530"/>
                <a:gd name="connsiteX3085" fmla="*/ 534210 w 891448"/>
                <a:gd name="connsiteY3085" fmla="*/ 190795 h 826530"/>
                <a:gd name="connsiteX3086" fmla="*/ 525932 w 891448"/>
                <a:gd name="connsiteY3086" fmla="*/ 189311 h 826530"/>
                <a:gd name="connsiteX3087" fmla="*/ 523862 w 891448"/>
                <a:gd name="connsiteY3087" fmla="*/ 189385 h 826530"/>
                <a:gd name="connsiteX3088" fmla="*/ 522309 w 891448"/>
                <a:gd name="connsiteY3088" fmla="*/ 188650 h 826530"/>
                <a:gd name="connsiteX3089" fmla="*/ 519574 w 891448"/>
                <a:gd name="connsiteY3089" fmla="*/ 189017 h 826530"/>
                <a:gd name="connsiteX3090" fmla="*/ 517430 w 891448"/>
                <a:gd name="connsiteY3090" fmla="*/ 187915 h 826530"/>
                <a:gd name="connsiteX3091" fmla="*/ 516172 w 891448"/>
                <a:gd name="connsiteY3091" fmla="*/ 188209 h 826530"/>
                <a:gd name="connsiteX3092" fmla="*/ 514842 w 891448"/>
                <a:gd name="connsiteY3092" fmla="*/ 187607 h 826530"/>
                <a:gd name="connsiteX3093" fmla="*/ 512995 w 891448"/>
                <a:gd name="connsiteY3093" fmla="*/ 187607 h 826530"/>
                <a:gd name="connsiteX3094" fmla="*/ 512111 w 891448"/>
                <a:gd name="connsiteY3094" fmla="*/ 188283 h 826530"/>
                <a:gd name="connsiteX3095" fmla="*/ 511076 w 891448"/>
                <a:gd name="connsiteY3095" fmla="*/ 187827 h 826530"/>
                <a:gd name="connsiteX3096" fmla="*/ 509893 w 891448"/>
                <a:gd name="connsiteY3096" fmla="*/ 187989 h 826530"/>
                <a:gd name="connsiteX3097" fmla="*/ 509081 w 891448"/>
                <a:gd name="connsiteY3097" fmla="*/ 187166 h 826530"/>
                <a:gd name="connsiteX3098" fmla="*/ 509081 w 891448"/>
                <a:gd name="connsiteY3098" fmla="*/ 184873 h 826530"/>
                <a:gd name="connsiteX3099" fmla="*/ 510634 w 891448"/>
                <a:gd name="connsiteY3099" fmla="*/ 185167 h 826530"/>
                <a:gd name="connsiteX3100" fmla="*/ 511815 w 891448"/>
                <a:gd name="connsiteY3100" fmla="*/ 184065 h 826530"/>
                <a:gd name="connsiteX3101" fmla="*/ 512997 w 891448"/>
                <a:gd name="connsiteY3101" fmla="*/ 184800 h 826530"/>
                <a:gd name="connsiteX3102" fmla="*/ 514180 w 891448"/>
                <a:gd name="connsiteY3102" fmla="*/ 184359 h 826530"/>
                <a:gd name="connsiteX3103" fmla="*/ 513365 w 891448"/>
                <a:gd name="connsiteY3103" fmla="*/ 183257 h 826530"/>
                <a:gd name="connsiteX3104" fmla="*/ 513959 w 891448"/>
                <a:gd name="connsiteY3104" fmla="*/ 181920 h 826530"/>
                <a:gd name="connsiteX3105" fmla="*/ 515064 w 891448"/>
                <a:gd name="connsiteY3105" fmla="*/ 181038 h 826530"/>
                <a:gd name="connsiteX3106" fmla="*/ 517061 w 891448"/>
                <a:gd name="connsiteY3106" fmla="*/ 180965 h 826530"/>
                <a:gd name="connsiteX3107" fmla="*/ 518024 w 891448"/>
                <a:gd name="connsiteY3107" fmla="*/ 180509 h 826530"/>
                <a:gd name="connsiteX3108" fmla="*/ 518244 w 891448"/>
                <a:gd name="connsiteY3108" fmla="*/ 182287 h 826530"/>
                <a:gd name="connsiteX3109" fmla="*/ 519277 w 891448"/>
                <a:gd name="connsiteY3109" fmla="*/ 182875 h 826530"/>
                <a:gd name="connsiteX3110" fmla="*/ 519352 w 891448"/>
                <a:gd name="connsiteY3110" fmla="*/ 185696 h 826530"/>
                <a:gd name="connsiteX3111" fmla="*/ 520091 w 891448"/>
                <a:gd name="connsiteY3111" fmla="*/ 186137 h 826530"/>
                <a:gd name="connsiteX3112" fmla="*/ 520979 w 891448"/>
                <a:gd name="connsiteY3112" fmla="*/ 185021 h 826530"/>
                <a:gd name="connsiteX3113" fmla="*/ 520685 w 891448"/>
                <a:gd name="connsiteY3113" fmla="*/ 183022 h 826530"/>
                <a:gd name="connsiteX3114" fmla="*/ 519650 w 891448"/>
                <a:gd name="connsiteY3114" fmla="*/ 181626 h 826530"/>
                <a:gd name="connsiteX3115" fmla="*/ 520316 w 891448"/>
                <a:gd name="connsiteY3115" fmla="*/ 179921 h 826530"/>
                <a:gd name="connsiteX3116" fmla="*/ 522457 w 891448"/>
                <a:gd name="connsiteY3116" fmla="*/ 179187 h 826530"/>
                <a:gd name="connsiteX3117" fmla="*/ 522605 w 891448"/>
                <a:gd name="connsiteY3117" fmla="*/ 178070 h 826530"/>
                <a:gd name="connsiteX3118" fmla="*/ 520905 w 891448"/>
                <a:gd name="connsiteY3118" fmla="*/ 177409 h 826530"/>
                <a:gd name="connsiteX3119" fmla="*/ 521498 w 891448"/>
                <a:gd name="connsiteY3119" fmla="*/ 174749 h 826530"/>
                <a:gd name="connsiteX3120" fmla="*/ 523493 w 891448"/>
                <a:gd name="connsiteY3120" fmla="*/ 174014 h 826530"/>
                <a:gd name="connsiteX3121" fmla="*/ 523935 w 891448"/>
                <a:gd name="connsiteY3121" fmla="*/ 172750 h 826530"/>
                <a:gd name="connsiteX3122" fmla="*/ 526006 w 891448"/>
                <a:gd name="connsiteY3122" fmla="*/ 172089 h 826530"/>
                <a:gd name="connsiteX3123" fmla="*/ 524898 w 891448"/>
                <a:gd name="connsiteY3123" fmla="*/ 170693 h 826530"/>
                <a:gd name="connsiteX3124" fmla="*/ 523863 w 891448"/>
                <a:gd name="connsiteY3124" fmla="*/ 170767 h 826530"/>
                <a:gd name="connsiteX3125" fmla="*/ 522829 w 891448"/>
                <a:gd name="connsiteY3125" fmla="*/ 170385 h 826530"/>
                <a:gd name="connsiteX3126" fmla="*/ 523126 w 891448"/>
                <a:gd name="connsiteY3126" fmla="*/ 169209 h 826530"/>
                <a:gd name="connsiteX3127" fmla="*/ 525011 w 891448"/>
                <a:gd name="connsiteY3127" fmla="*/ 167637 h 826530"/>
                <a:gd name="connsiteX3128" fmla="*/ 525490 w 891448"/>
                <a:gd name="connsiteY3128" fmla="*/ 166784 h 826530"/>
                <a:gd name="connsiteX3129" fmla="*/ 527602 w 891448"/>
                <a:gd name="connsiteY3129" fmla="*/ 165903 h 826530"/>
                <a:gd name="connsiteX3130" fmla="*/ 528491 w 891448"/>
                <a:gd name="connsiteY3130" fmla="*/ 166608 h 826530"/>
                <a:gd name="connsiteX3131" fmla="*/ 528788 w 891448"/>
                <a:gd name="connsiteY3131" fmla="*/ 168386 h 826530"/>
                <a:gd name="connsiteX3132" fmla="*/ 529750 w 891448"/>
                <a:gd name="connsiteY3132" fmla="*/ 169341 h 826530"/>
                <a:gd name="connsiteX3133" fmla="*/ 529935 w 891448"/>
                <a:gd name="connsiteY3133" fmla="*/ 170987 h 826530"/>
                <a:gd name="connsiteX3134" fmla="*/ 529415 w 891448"/>
                <a:gd name="connsiteY3134" fmla="*/ 171722 h 826530"/>
                <a:gd name="connsiteX3135" fmla="*/ 529935 w 891448"/>
                <a:gd name="connsiteY3135" fmla="*/ 173206 h 826530"/>
                <a:gd name="connsiteX3136" fmla="*/ 531118 w 891448"/>
                <a:gd name="connsiteY3136" fmla="*/ 174543 h 826530"/>
                <a:gd name="connsiteX3137" fmla="*/ 531713 w 891448"/>
                <a:gd name="connsiteY3137" fmla="*/ 180142 h 826530"/>
                <a:gd name="connsiteX3138" fmla="*/ 531228 w 891448"/>
                <a:gd name="connsiteY3138" fmla="*/ 181964 h 826530"/>
                <a:gd name="connsiteX3139" fmla="*/ 531418 w 891448"/>
                <a:gd name="connsiteY3139" fmla="*/ 182993 h 826530"/>
                <a:gd name="connsiteX3140" fmla="*/ 533193 w 891448"/>
                <a:gd name="connsiteY3140" fmla="*/ 184110 h 826530"/>
                <a:gd name="connsiteX3141" fmla="*/ 535230 w 891448"/>
                <a:gd name="connsiteY3141" fmla="*/ 182581 h 826530"/>
                <a:gd name="connsiteX3142" fmla="*/ 534267 w 891448"/>
                <a:gd name="connsiteY3142" fmla="*/ 181215 h 826530"/>
                <a:gd name="connsiteX3143" fmla="*/ 534824 w 891448"/>
                <a:gd name="connsiteY3143" fmla="*/ 178217 h 826530"/>
                <a:gd name="connsiteX3144" fmla="*/ 536524 w 891448"/>
                <a:gd name="connsiteY3144" fmla="*/ 177835 h 826530"/>
                <a:gd name="connsiteX3145" fmla="*/ 536524 w 891448"/>
                <a:gd name="connsiteY3145" fmla="*/ 176204 h 826530"/>
                <a:gd name="connsiteX3146" fmla="*/ 533341 w 891448"/>
                <a:gd name="connsiteY3146" fmla="*/ 174014 h 826530"/>
                <a:gd name="connsiteX3147" fmla="*/ 533747 w 891448"/>
                <a:gd name="connsiteY3147" fmla="*/ 173089 h 826530"/>
                <a:gd name="connsiteX3148" fmla="*/ 535338 w 891448"/>
                <a:gd name="connsiteY3148" fmla="*/ 173280 h 826530"/>
                <a:gd name="connsiteX3149" fmla="*/ 537156 w 891448"/>
                <a:gd name="connsiteY3149" fmla="*/ 174352 h 826530"/>
                <a:gd name="connsiteX3150" fmla="*/ 536781 w 891448"/>
                <a:gd name="connsiteY3150" fmla="*/ 172839 h 826530"/>
                <a:gd name="connsiteX3151" fmla="*/ 534934 w 891448"/>
                <a:gd name="connsiteY3151" fmla="*/ 170796 h 826530"/>
                <a:gd name="connsiteX3152" fmla="*/ 534376 w 891448"/>
                <a:gd name="connsiteY3152" fmla="*/ 168239 h 826530"/>
                <a:gd name="connsiteX3153" fmla="*/ 534823 w 891448"/>
                <a:gd name="connsiteY3153" fmla="*/ 167122 h 826530"/>
                <a:gd name="connsiteX3154" fmla="*/ 535043 w 891448"/>
                <a:gd name="connsiteY3154" fmla="*/ 164419 h 826530"/>
                <a:gd name="connsiteX3155" fmla="*/ 536226 w 891448"/>
                <a:gd name="connsiteY3155" fmla="*/ 163596 h 826530"/>
                <a:gd name="connsiteX3156" fmla="*/ 537932 w 891448"/>
                <a:gd name="connsiteY3156" fmla="*/ 163375 h 826530"/>
                <a:gd name="connsiteX3157" fmla="*/ 538671 w 891448"/>
                <a:gd name="connsiteY3157" fmla="*/ 162347 h 826530"/>
                <a:gd name="connsiteX3158" fmla="*/ 540448 w 891448"/>
                <a:gd name="connsiteY3158" fmla="*/ 162449 h 826530"/>
                <a:gd name="connsiteX3159" fmla="*/ 542596 w 891448"/>
                <a:gd name="connsiteY3159" fmla="*/ 161186 h 826530"/>
                <a:gd name="connsiteX3160" fmla="*/ 543967 w 891448"/>
                <a:gd name="connsiteY3160" fmla="*/ 161377 h 826530"/>
                <a:gd name="connsiteX3161" fmla="*/ 544484 w 891448"/>
                <a:gd name="connsiteY3161" fmla="*/ 162817 h 826530"/>
                <a:gd name="connsiteX3162" fmla="*/ 546039 w 891448"/>
                <a:gd name="connsiteY3162" fmla="*/ 163640 h 826530"/>
                <a:gd name="connsiteX3163" fmla="*/ 547412 w 891448"/>
                <a:gd name="connsiteY3163" fmla="*/ 163155 h 826530"/>
                <a:gd name="connsiteX3164" fmla="*/ 548371 w 891448"/>
                <a:gd name="connsiteY3164" fmla="*/ 164228 h 826530"/>
                <a:gd name="connsiteX3165" fmla="*/ 547780 w 891448"/>
                <a:gd name="connsiteY3165" fmla="*/ 168342 h 826530"/>
                <a:gd name="connsiteX3166" fmla="*/ 546483 w 891448"/>
                <a:gd name="connsiteY3166" fmla="*/ 169900 h 826530"/>
                <a:gd name="connsiteX3167" fmla="*/ 546669 w 891448"/>
                <a:gd name="connsiteY3167" fmla="*/ 171354 h 826530"/>
                <a:gd name="connsiteX3168" fmla="*/ 547744 w 891448"/>
                <a:gd name="connsiteY3168" fmla="*/ 171310 h 826530"/>
                <a:gd name="connsiteX3169" fmla="*/ 548521 w 891448"/>
                <a:gd name="connsiteY3169" fmla="*/ 170238 h 826530"/>
                <a:gd name="connsiteX3170" fmla="*/ 549484 w 891448"/>
                <a:gd name="connsiteY3170" fmla="*/ 170458 h 826530"/>
                <a:gd name="connsiteX3171" fmla="*/ 550518 w 891448"/>
                <a:gd name="connsiteY3171" fmla="*/ 169459 h 826530"/>
                <a:gd name="connsiteX3172" fmla="*/ 550627 w 891448"/>
                <a:gd name="connsiteY3172" fmla="*/ 166417 h 826530"/>
                <a:gd name="connsiteX3173" fmla="*/ 552073 w 891448"/>
                <a:gd name="connsiteY3173" fmla="*/ 165168 h 826530"/>
                <a:gd name="connsiteX3174" fmla="*/ 553627 w 891448"/>
                <a:gd name="connsiteY3174" fmla="*/ 166344 h 826530"/>
                <a:gd name="connsiteX3175" fmla="*/ 555145 w 891448"/>
                <a:gd name="connsiteY3175" fmla="*/ 165903 h 826530"/>
                <a:gd name="connsiteX3176" fmla="*/ 555000 w 891448"/>
                <a:gd name="connsiteY3176" fmla="*/ 164081 h 826530"/>
                <a:gd name="connsiteX3177" fmla="*/ 554555 w 891448"/>
                <a:gd name="connsiteY3177" fmla="*/ 163346 h 826530"/>
                <a:gd name="connsiteX3178" fmla="*/ 555998 w 891448"/>
                <a:gd name="connsiteY3178" fmla="*/ 163419 h 826530"/>
                <a:gd name="connsiteX3179" fmla="*/ 556663 w 891448"/>
                <a:gd name="connsiteY3179" fmla="*/ 164903 h 826530"/>
                <a:gd name="connsiteX3180" fmla="*/ 556330 w 891448"/>
                <a:gd name="connsiteY3180" fmla="*/ 166241 h 826530"/>
                <a:gd name="connsiteX3181" fmla="*/ 556735 w 891448"/>
                <a:gd name="connsiteY3181" fmla="*/ 167093 h 826530"/>
                <a:gd name="connsiteX3182" fmla="*/ 556290 w 891448"/>
                <a:gd name="connsiteY3182" fmla="*/ 168019 h 826530"/>
                <a:gd name="connsiteX3183" fmla="*/ 555219 w 891448"/>
                <a:gd name="connsiteY3183" fmla="*/ 167945 h 826530"/>
                <a:gd name="connsiteX3184" fmla="*/ 556181 w 891448"/>
                <a:gd name="connsiteY3184" fmla="*/ 169723 h 826530"/>
                <a:gd name="connsiteX3185" fmla="*/ 558070 w 891448"/>
                <a:gd name="connsiteY3185" fmla="*/ 170385 h 826530"/>
                <a:gd name="connsiteX3186" fmla="*/ 558887 w 891448"/>
                <a:gd name="connsiteY3186" fmla="*/ 172207 h 826530"/>
                <a:gd name="connsiteX3187" fmla="*/ 558366 w 891448"/>
                <a:gd name="connsiteY3187" fmla="*/ 174176 h 826530"/>
                <a:gd name="connsiteX3188" fmla="*/ 556443 w 891448"/>
                <a:gd name="connsiteY3188" fmla="*/ 175469 h 826530"/>
                <a:gd name="connsiteX3189" fmla="*/ 554702 w 891448"/>
                <a:gd name="connsiteY3189" fmla="*/ 178584 h 826530"/>
                <a:gd name="connsiteX3190" fmla="*/ 554962 w 891448"/>
                <a:gd name="connsiteY3190" fmla="*/ 180818 h 826530"/>
                <a:gd name="connsiteX3191" fmla="*/ 554405 w 891448"/>
                <a:gd name="connsiteY3191" fmla="*/ 182184 h 826530"/>
                <a:gd name="connsiteX3192" fmla="*/ 552591 w 891448"/>
                <a:gd name="connsiteY3192" fmla="*/ 183228 h 826530"/>
                <a:gd name="connsiteX3193" fmla="*/ 550368 w 891448"/>
                <a:gd name="connsiteY3193" fmla="*/ 185741 h 826530"/>
                <a:gd name="connsiteX3194" fmla="*/ 549741 w 891448"/>
                <a:gd name="connsiteY3194" fmla="*/ 186931 h 826530"/>
                <a:gd name="connsiteX3195" fmla="*/ 547777 w 891448"/>
                <a:gd name="connsiteY3195" fmla="*/ 189076 h 826530"/>
                <a:gd name="connsiteX3196" fmla="*/ 547741 w 891448"/>
                <a:gd name="connsiteY3196" fmla="*/ 190164 h 826530"/>
                <a:gd name="connsiteX3197" fmla="*/ 547112 w 891448"/>
                <a:gd name="connsiteY3197" fmla="*/ 191824 h 826530"/>
                <a:gd name="connsiteX3198" fmla="*/ 545703 w 891448"/>
                <a:gd name="connsiteY3198" fmla="*/ 191898 h 826530"/>
                <a:gd name="connsiteX3199" fmla="*/ 544592 w 891448"/>
                <a:gd name="connsiteY3199" fmla="*/ 191633 h 826530"/>
                <a:gd name="connsiteX3200" fmla="*/ 543591 w 891448"/>
                <a:gd name="connsiteY3200" fmla="*/ 192412 h 826530"/>
                <a:gd name="connsiteX3201" fmla="*/ 543666 w 891448"/>
                <a:gd name="connsiteY3201" fmla="*/ 193308 h 826530"/>
                <a:gd name="connsiteX3202" fmla="*/ 546073 w 891448"/>
                <a:gd name="connsiteY3202" fmla="*/ 194601 h 826530"/>
                <a:gd name="connsiteX3203" fmla="*/ 545888 w 891448"/>
                <a:gd name="connsiteY3203" fmla="*/ 195615 h 826530"/>
                <a:gd name="connsiteX3204" fmla="*/ 543444 w 891448"/>
                <a:gd name="connsiteY3204" fmla="*/ 199098 h 826530"/>
                <a:gd name="connsiteX3205" fmla="*/ 542700 w 891448"/>
                <a:gd name="connsiteY3205" fmla="*/ 200185 h 826530"/>
                <a:gd name="connsiteX3206" fmla="*/ 542552 w 891448"/>
                <a:gd name="connsiteY3206" fmla="*/ 198878 h 826530"/>
                <a:gd name="connsiteX3207" fmla="*/ 542552 w 891448"/>
                <a:gd name="connsiteY3207" fmla="*/ 197643 h 826530"/>
                <a:gd name="connsiteX3208" fmla="*/ 541312 w 891448"/>
                <a:gd name="connsiteY3208" fmla="*/ 197144 h 826530"/>
                <a:gd name="connsiteX3209" fmla="*/ 540276 w 891448"/>
                <a:gd name="connsiteY3209" fmla="*/ 197687 h 826530"/>
                <a:gd name="connsiteX3210" fmla="*/ 540127 w 891448"/>
                <a:gd name="connsiteY3210" fmla="*/ 199024 h 826530"/>
                <a:gd name="connsiteX3211" fmla="*/ 538925 w 891448"/>
                <a:gd name="connsiteY3211" fmla="*/ 199744 h 826530"/>
                <a:gd name="connsiteX3212" fmla="*/ 537925 w 891448"/>
                <a:gd name="connsiteY3212" fmla="*/ 201096 h 826530"/>
                <a:gd name="connsiteX3213" fmla="*/ 535925 w 891448"/>
                <a:gd name="connsiteY3213" fmla="*/ 201449 h 826530"/>
                <a:gd name="connsiteX3214" fmla="*/ 535219 w 891448"/>
                <a:gd name="connsiteY3214" fmla="*/ 203242 h 826530"/>
                <a:gd name="connsiteX3215" fmla="*/ 536348 w 891448"/>
                <a:gd name="connsiteY3215" fmla="*/ 203771 h 826530"/>
                <a:gd name="connsiteX3216" fmla="*/ 538105 w 891448"/>
                <a:gd name="connsiteY3216" fmla="*/ 203506 h 826530"/>
                <a:gd name="connsiteX3217" fmla="*/ 537812 w 891448"/>
                <a:gd name="connsiteY3217" fmla="*/ 204638 h 826530"/>
                <a:gd name="connsiteX3218" fmla="*/ 536940 w 891448"/>
                <a:gd name="connsiteY3218" fmla="*/ 205828 h 826530"/>
                <a:gd name="connsiteX3219" fmla="*/ 537014 w 891448"/>
                <a:gd name="connsiteY3219" fmla="*/ 206695 h 826530"/>
                <a:gd name="connsiteX3220" fmla="*/ 536924 w 891448"/>
                <a:gd name="connsiteY3220" fmla="*/ 208547 h 826530"/>
                <a:gd name="connsiteX3221" fmla="*/ 536258 w 891448"/>
                <a:gd name="connsiteY3221" fmla="*/ 209370 h 826530"/>
                <a:gd name="connsiteX3222" fmla="*/ 535109 w 891448"/>
                <a:gd name="connsiteY3222" fmla="*/ 207401 h 826530"/>
                <a:gd name="connsiteX3223" fmla="*/ 534927 w 891448"/>
                <a:gd name="connsiteY3223" fmla="*/ 205431 h 826530"/>
                <a:gd name="connsiteX3224" fmla="*/ 534441 w 891448"/>
                <a:gd name="connsiteY3224" fmla="*/ 204329 h 826530"/>
                <a:gd name="connsiteX3225" fmla="*/ 533738 w 891448"/>
                <a:gd name="connsiteY3225" fmla="*/ 205329 h 826530"/>
                <a:gd name="connsiteX3226" fmla="*/ 533441 w 891448"/>
                <a:gd name="connsiteY3226" fmla="*/ 206960 h 826530"/>
                <a:gd name="connsiteX3227" fmla="*/ 533925 w 891448"/>
                <a:gd name="connsiteY3227" fmla="*/ 208253 h 826530"/>
                <a:gd name="connsiteX3228" fmla="*/ 532482 w 891448"/>
                <a:gd name="connsiteY3228" fmla="*/ 210178 h 826530"/>
                <a:gd name="connsiteX3229" fmla="*/ 527112 w 891448"/>
                <a:gd name="connsiteY3229" fmla="*/ 209884 h 826530"/>
                <a:gd name="connsiteX3230" fmla="*/ 526852 w 891448"/>
                <a:gd name="connsiteY3230" fmla="*/ 208209 h 826530"/>
                <a:gd name="connsiteX3231" fmla="*/ 526184 w 891448"/>
                <a:gd name="connsiteY3231" fmla="*/ 207283 h 826530"/>
                <a:gd name="connsiteX3232" fmla="*/ 524779 w 891448"/>
                <a:gd name="connsiteY3232" fmla="*/ 208811 h 826530"/>
                <a:gd name="connsiteX3233" fmla="*/ 523261 w 891448"/>
                <a:gd name="connsiteY3233" fmla="*/ 208620 h 826530"/>
                <a:gd name="connsiteX3234" fmla="*/ 523004 w 891448"/>
                <a:gd name="connsiteY3234" fmla="*/ 207401 h 826530"/>
                <a:gd name="connsiteX3235" fmla="*/ 524517 w 891448"/>
                <a:gd name="connsiteY3235" fmla="*/ 205549 h 826530"/>
                <a:gd name="connsiteX3236" fmla="*/ 522003 w 891448"/>
                <a:gd name="connsiteY3236" fmla="*/ 206622 h 826530"/>
                <a:gd name="connsiteX3237" fmla="*/ 521262 w 891448"/>
                <a:gd name="connsiteY3237" fmla="*/ 208032 h 826530"/>
                <a:gd name="connsiteX3238" fmla="*/ 520463 w 891448"/>
                <a:gd name="connsiteY3238" fmla="*/ 208223 h 826530"/>
                <a:gd name="connsiteX3239" fmla="*/ 520463 w 891448"/>
                <a:gd name="connsiteY3239" fmla="*/ 208223 h 826530"/>
                <a:gd name="connsiteX3240" fmla="*/ 387065 w 891448"/>
                <a:gd name="connsiteY3240" fmla="*/ 152134 h 826530"/>
                <a:gd name="connsiteX3241" fmla="*/ 386177 w 891448"/>
                <a:gd name="connsiteY3241" fmla="*/ 151473 h 826530"/>
                <a:gd name="connsiteX3242" fmla="*/ 387285 w 891448"/>
                <a:gd name="connsiteY3242" fmla="*/ 149180 h 826530"/>
                <a:gd name="connsiteX3243" fmla="*/ 391353 w 891448"/>
                <a:gd name="connsiteY3243" fmla="*/ 145786 h 826530"/>
                <a:gd name="connsiteX3244" fmla="*/ 394159 w 891448"/>
                <a:gd name="connsiteY3244" fmla="*/ 144889 h 826530"/>
                <a:gd name="connsiteX3245" fmla="*/ 395858 w 891448"/>
                <a:gd name="connsiteY3245" fmla="*/ 143493 h 826530"/>
                <a:gd name="connsiteX3246" fmla="*/ 397115 w 891448"/>
                <a:gd name="connsiteY3246" fmla="*/ 143346 h 826530"/>
                <a:gd name="connsiteX3247" fmla="*/ 399849 w 891448"/>
                <a:gd name="connsiteY3247" fmla="*/ 141421 h 826530"/>
                <a:gd name="connsiteX3248" fmla="*/ 402882 w 891448"/>
                <a:gd name="connsiteY3248" fmla="*/ 140907 h 826530"/>
                <a:gd name="connsiteX3249" fmla="*/ 404432 w 891448"/>
                <a:gd name="connsiteY3249" fmla="*/ 140084 h 826530"/>
                <a:gd name="connsiteX3250" fmla="*/ 405467 w 891448"/>
                <a:gd name="connsiteY3250" fmla="*/ 140231 h 826530"/>
                <a:gd name="connsiteX3251" fmla="*/ 408939 w 891448"/>
                <a:gd name="connsiteY3251" fmla="*/ 139349 h 826530"/>
                <a:gd name="connsiteX3252" fmla="*/ 409827 w 891448"/>
                <a:gd name="connsiteY3252" fmla="*/ 139570 h 826530"/>
                <a:gd name="connsiteX3253" fmla="*/ 409236 w 891448"/>
                <a:gd name="connsiteY3253" fmla="*/ 141054 h 826530"/>
                <a:gd name="connsiteX3254" fmla="*/ 406206 w 891448"/>
                <a:gd name="connsiteY3254" fmla="*/ 143346 h 826530"/>
                <a:gd name="connsiteX3255" fmla="*/ 403028 w 891448"/>
                <a:gd name="connsiteY3255" fmla="*/ 145404 h 826530"/>
                <a:gd name="connsiteX3256" fmla="*/ 396968 w 891448"/>
                <a:gd name="connsiteY3256" fmla="*/ 149988 h 826530"/>
                <a:gd name="connsiteX3257" fmla="*/ 394972 w 891448"/>
                <a:gd name="connsiteY3257" fmla="*/ 152501 h 826530"/>
                <a:gd name="connsiteX3258" fmla="*/ 393344 w 891448"/>
                <a:gd name="connsiteY3258" fmla="*/ 153030 h 826530"/>
                <a:gd name="connsiteX3259" fmla="*/ 392165 w 891448"/>
                <a:gd name="connsiteY3259" fmla="*/ 153030 h 826530"/>
                <a:gd name="connsiteX3260" fmla="*/ 391203 w 891448"/>
                <a:gd name="connsiteY3260" fmla="*/ 154353 h 826530"/>
                <a:gd name="connsiteX3261" fmla="*/ 390318 w 891448"/>
                <a:gd name="connsiteY3261" fmla="*/ 154426 h 826530"/>
                <a:gd name="connsiteX3262" fmla="*/ 389504 w 891448"/>
                <a:gd name="connsiteY3262" fmla="*/ 152207 h 826530"/>
                <a:gd name="connsiteX3263" fmla="*/ 388176 w 891448"/>
                <a:gd name="connsiteY3263" fmla="*/ 151840 h 826530"/>
                <a:gd name="connsiteX3264" fmla="*/ 387065 w 891448"/>
                <a:gd name="connsiteY3264" fmla="*/ 152134 h 826530"/>
                <a:gd name="connsiteX3265" fmla="*/ 387065 w 891448"/>
                <a:gd name="connsiteY3265" fmla="*/ 152134 h 826530"/>
                <a:gd name="connsiteX3266" fmla="*/ 485985 w 891448"/>
                <a:gd name="connsiteY3266" fmla="*/ 194043 h 826530"/>
                <a:gd name="connsiteX3267" fmla="*/ 485390 w 891448"/>
                <a:gd name="connsiteY3267" fmla="*/ 193161 h 826530"/>
                <a:gd name="connsiteX3268" fmla="*/ 485910 w 891448"/>
                <a:gd name="connsiteY3268" fmla="*/ 192530 h 826530"/>
                <a:gd name="connsiteX3269" fmla="*/ 488019 w 891448"/>
                <a:gd name="connsiteY3269" fmla="*/ 191824 h 826530"/>
                <a:gd name="connsiteX3270" fmla="*/ 488796 w 891448"/>
                <a:gd name="connsiteY3270" fmla="*/ 190296 h 826530"/>
                <a:gd name="connsiteX3271" fmla="*/ 488796 w 891448"/>
                <a:gd name="connsiteY3271" fmla="*/ 189341 h 826530"/>
                <a:gd name="connsiteX3272" fmla="*/ 491830 w 891448"/>
                <a:gd name="connsiteY3272" fmla="*/ 187666 h 826530"/>
                <a:gd name="connsiteX3273" fmla="*/ 492386 w 891448"/>
                <a:gd name="connsiteY3273" fmla="*/ 186931 h 826530"/>
                <a:gd name="connsiteX3274" fmla="*/ 494274 w 891448"/>
                <a:gd name="connsiteY3274" fmla="*/ 186857 h 826530"/>
                <a:gd name="connsiteX3275" fmla="*/ 494311 w 891448"/>
                <a:gd name="connsiteY3275" fmla="*/ 188782 h 826530"/>
                <a:gd name="connsiteX3276" fmla="*/ 494686 w 891448"/>
                <a:gd name="connsiteY3276" fmla="*/ 189929 h 826530"/>
                <a:gd name="connsiteX3277" fmla="*/ 494686 w 891448"/>
                <a:gd name="connsiteY3277" fmla="*/ 192559 h 826530"/>
                <a:gd name="connsiteX3278" fmla="*/ 494165 w 891448"/>
                <a:gd name="connsiteY3278" fmla="*/ 194425 h 826530"/>
                <a:gd name="connsiteX3279" fmla="*/ 492351 w 891448"/>
                <a:gd name="connsiteY3279" fmla="*/ 196012 h 826530"/>
                <a:gd name="connsiteX3280" fmla="*/ 490536 w 891448"/>
                <a:gd name="connsiteY3280" fmla="*/ 195894 h 826530"/>
                <a:gd name="connsiteX3281" fmla="*/ 489573 w 891448"/>
                <a:gd name="connsiteY3281" fmla="*/ 196526 h 826530"/>
                <a:gd name="connsiteX3282" fmla="*/ 487979 w 891448"/>
                <a:gd name="connsiteY3282" fmla="*/ 196526 h 826530"/>
                <a:gd name="connsiteX3283" fmla="*/ 487388 w 891448"/>
                <a:gd name="connsiteY3283" fmla="*/ 195042 h 826530"/>
                <a:gd name="connsiteX3284" fmla="*/ 485985 w 891448"/>
                <a:gd name="connsiteY3284" fmla="*/ 194043 h 826530"/>
                <a:gd name="connsiteX3285" fmla="*/ 485985 w 891448"/>
                <a:gd name="connsiteY3285" fmla="*/ 194043 h 826530"/>
                <a:gd name="connsiteX3286" fmla="*/ 406813 w 891448"/>
                <a:gd name="connsiteY3286" fmla="*/ 191178 h 826530"/>
                <a:gd name="connsiteX3287" fmla="*/ 407405 w 891448"/>
                <a:gd name="connsiteY3287" fmla="*/ 188959 h 826530"/>
                <a:gd name="connsiteX3288" fmla="*/ 407108 w 891448"/>
                <a:gd name="connsiteY3288" fmla="*/ 187328 h 826530"/>
                <a:gd name="connsiteX3289" fmla="*/ 407405 w 891448"/>
                <a:gd name="connsiteY3289" fmla="*/ 184065 h 826530"/>
                <a:gd name="connsiteX3290" fmla="*/ 410512 w 891448"/>
                <a:gd name="connsiteY3290" fmla="*/ 183478 h 826530"/>
                <a:gd name="connsiteX3291" fmla="*/ 413621 w 891448"/>
                <a:gd name="connsiteY3291" fmla="*/ 184359 h 826530"/>
                <a:gd name="connsiteX3292" fmla="*/ 415101 w 891448"/>
                <a:gd name="connsiteY3292" fmla="*/ 183331 h 826530"/>
                <a:gd name="connsiteX3293" fmla="*/ 417470 w 891448"/>
                <a:gd name="connsiteY3293" fmla="*/ 183918 h 826530"/>
                <a:gd name="connsiteX3294" fmla="*/ 419395 w 891448"/>
                <a:gd name="connsiteY3294" fmla="*/ 183624 h 826530"/>
                <a:gd name="connsiteX3295" fmla="*/ 422060 w 891448"/>
                <a:gd name="connsiteY3295" fmla="*/ 182140 h 826530"/>
                <a:gd name="connsiteX3296" fmla="*/ 425314 w 891448"/>
                <a:gd name="connsiteY3296" fmla="*/ 182140 h 826530"/>
                <a:gd name="connsiteX3297" fmla="*/ 428423 w 891448"/>
                <a:gd name="connsiteY3297" fmla="*/ 183331 h 826530"/>
                <a:gd name="connsiteX3298" fmla="*/ 430940 w 891448"/>
                <a:gd name="connsiteY3298" fmla="*/ 183331 h 826530"/>
                <a:gd name="connsiteX3299" fmla="*/ 432274 w 891448"/>
                <a:gd name="connsiteY3299" fmla="*/ 183918 h 826530"/>
                <a:gd name="connsiteX3300" fmla="*/ 433903 w 891448"/>
                <a:gd name="connsiteY3300" fmla="*/ 182449 h 826530"/>
                <a:gd name="connsiteX3301" fmla="*/ 438933 w 891448"/>
                <a:gd name="connsiteY3301" fmla="*/ 182287 h 826530"/>
                <a:gd name="connsiteX3302" fmla="*/ 439378 w 891448"/>
                <a:gd name="connsiteY3302" fmla="*/ 180965 h 826530"/>
                <a:gd name="connsiteX3303" fmla="*/ 440561 w 891448"/>
                <a:gd name="connsiteY3303" fmla="*/ 179921 h 826530"/>
                <a:gd name="connsiteX3304" fmla="*/ 439822 w 891448"/>
                <a:gd name="connsiteY3304" fmla="*/ 178893 h 826530"/>
                <a:gd name="connsiteX3305" fmla="*/ 438487 w 891448"/>
                <a:gd name="connsiteY3305" fmla="*/ 180362 h 826530"/>
                <a:gd name="connsiteX3306" fmla="*/ 435676 w 891448"/>
                <a:gd name="connsiteY3306" fmla="*/ 180362 h 826530"/>
                <a:gd name="connsiteX3307" fmla="*/ 435531 w 891448"/>
                <a:gd name="connsiteY3307" fmla="*/ 179187 h 826530"/>
                <a:gd name="connsiteX3308" fmla="*/ 432568 w 891448"/>
                <a:gd name="connsiteY3308" fmla="*/ 180524 h 826530"/>
                <a:gd name="connsiteX3309" fmla="*/ 430054 w 891448"/>
                <a:gd name="connsiteY3309" fmla="*/ 180524 h 826530"/>
                <a:gd name="connsiteX3310" fmla="*/ 430054 w 891448"/>
                <a:gd name="connsiteY3310" fmla="*/ 178893 h 826530"/>
                <a:gd name="connsiteX3311" fmla="*/ 428720 w 891448"/>
                <a:gd name="connsiteY3311" fmla="*/ 177850 h 826530"/>
                <a:gd name="connsiteX3312" fmla="*/ 427237 w 891448"/>
                <a:gd name="connsiteY3312" fmla="*/ 179040 h 826530"/>
                <a:gd name="connsiteX3313" fmla="*/ 425021 w 891448"/>
                <a:gd name="connsiteY3313" fmla="*/ 179334 h 826530"/>
                <a:gd name="connsiteX3314" fmla="*/ 423392 w 891448"/>
                <a:gd name="connsiteY3314" fmla="*/ 179774 h 826530"/>
                <a:gd name="connsiteX3315" fmla="*/ 422357 w 891448"/>
                <a:gd name="connsiteY3315" fmla="*/ 179040 h 826530"/>
                <a:gd name="connsiteX3316" fmla="*/ 420431 w 891448"/>
                <a:gd name="connsiteY3316" fmla="*/ 179481 h 826530"/>
                <a:gd name="connsiteX3317" fmla="*/ 417916 w 891448"/>
                <a:gd name="connsiteY3317" fmla="*/ 178746 h 826530"/>
                <a:gd name="connsiteX3318" fmla="*/ 417916 w 891448"/>
                <a:gd name="connsiteY3318" fmla="*/ 176968 h 826530"/>
                <a:gd name="connsiteX3319" fmla="*/ 420137 w 891448"/>
                <a:gd name="connsiteY3319" fmla="*/ 175337 h 826530"/>
                <a:gd name="connsiteX3320" fmla="*/ 422504 w 891448"/>
                <a:gd name="connsiteY3320" fmla="*/ 173559 h 826530"/>
                <a:gd name="connsiteX3321" fmla="*/ 421173 w 891448"/>
                <a:gd name="connsiteY3321" fmla="*/ 173412 h 826530"/>
                <a:gd name="connsiteX3322" fmla="*/ 418952 w 891448"/>
                <a:gd name="connsiteY3322" fmla="*/ 173852 h 826530"/>
                <a:gd name="connsiteX3323" fmla="*/ 417618 w 891448"/>
                <a:gd name="connsiteY3323" fmla="*/ 175484 h 826530"/>
                <a:gd name="connsiteX3324" fmla="*/ 416585 w 891448"/>
                <a:gd name="connsiteY3324" fmla="*/ 173265 h 826530"/>
                <a:gd name="connsiteX3325" fmla="*/ 415841 w 891448"/>
                <a:gd name="connsiteY3325" fmla="*/ 174146 h 826530"/>
                <a:gd name="connsiteX3326" fmla="*/ 415549 w 891448"/>
                <a:gd name="connsiteY3326" fmla="*/ 176071 h 826530"/>
                <a:gd name="connsiteX3327" fmla="*/ 412143 w 891448"/>
                <a:gd name="connsiteY3327" fmla="*/ 177850 h 826530"/>
                <a:gd name="connsiteX3328" fmla="*/ 411549 w 891448"/>
                <a:gd name="connsiteY3328" fmla="*/ 179187 h 826530"/>
                <a:gd name="connsiteX3329" fmla="*/ 409774 w 891448"/>
                <a:gd name="connsiteY3329" fmla="*/ 179628 h 826530"/>
                <a:gd name="connsiteX3330" fmla="*/ 407407 w 891448"/>
                <a:gd name="connsiteY3330" fmla="*/ 177996 h 826530"/>
                <a:gd name="connsiteX3331" fmla="*/ 407555 w 891448"/>
                <a:gd name="connsiteY3331" fmla="*/ 176365 h 826530"/>
                <a:gd name="connsiteX3332" fmla="*/ 408590 w 891448"/>
                <a:gd name="connsiteY3332" fmla="*/ 174896 h 826530"/>
                <a:gd name="connsiteX3333" fmla="*/ 406814 w 891448"/>
                <a:gd name="connsiteY3333" fmla="*/ 175043 h 826530"/>
                <a:gd name="connsiteX3334" fmla="*/ 405925 w 891448"/>
                <a:gd name="connsiteY3334" fmla="*/ 174308 h 826530"/>
                <a:gd name="connsiteX3335" fmla="*/ 405629 w 891448"/>
                <a:gd name="connsiteY3335" fmla="*/ 176968 h 826530"/>
                <a:gd name="connsiteX3336" fmla="*/ 404297 w 891448"/>
                <a:gd name="connsiteY3336" fmla="*/ 177996 h 826530"/>
                <a:gd name="connsiteX3337" fmla="*/ 402374 w 891448"/>
                <a:gd name="connsiteY3337" fmla="*/ 177115 h 826530"/>
                <a:gd name="connsiteX3338" fmla="*/ 402522 w 891448"/>
                <a:gd name="connsiteY3338" fmla="*/ 174749 h 826530"/>
                <a:gd name="connsiteX3339" fmla="*/ 400302 w 891448"/>
                <a:gd name="connsiteY3339" fmla="*/ 173118 h 826530"/>
                <a:gd name="connsiteX3340" fmla="*/ 400895 w 891448"/>
                <a:gd name="connsiteY3340" fmla="*/ 171487 h 826530"/>
                <a:gd name="connsiteX3341" fmla="*/ 399713 w 891448"/>
                <a:gd name="connsiteY3341" fmla="*/ 171046 h 826530"/>
                <a:gd name="connsiteX3342" fmla="*/ 399414 w 891448"/>
                <a:gd name="connsiteY3342" fmla="*/ 173118 h 826530"/>
                <a:gd name="connsiteX3343" fmla="*/ 398231 w 891448"/>
                <a:gd name="connsiteY3343" fmla="*/ 172971 h 826530"/>
                <a:gd name="connsiteX3344" fmla="*/ 396159 w 891448"/>
                <a:gd name="connsiteY3344" fmla="*/ 170002 h 826530"/>
                <a:gd name="connsiteX3345" fmla="*/ 392606 w 891448"/>
                <a:gd name="connsiteY3345" fmla="*/ 167784 h 826530"/>
                <a:gd name="connsiteX3346" fmla="*/ 392606 w 891448"/>
                <a:gd name="connsiteY3346" fmla="*/ 166902 h 826530"/>
                <a:gd name="connsiteX3347" fmla="*/ 394975 w 891448"/>
                <a:gd name="connsiteY3347" fmla="*/ 166755 h 826530"/>
                <a:gd name="connsiteX3348" fmla="*/ 394975 w 891448"/>
                <a:gd name="connsiteY3348" fmla="*/ 164830 h 826530"/>
                <a:gd name="connsiteX3349" fmla="*/ 394086 w 891448"/>
                <a:gd name="connsiteY3349" fmla="*/ 163493 h 826530"/>
                <a:gd name="connsiteX3350" fmla="*/ 398083 w 891448"/>
                <a:gd name="connsiteY3350" fmla="*/ 160833 h 826530"/>
                <a:gd name="connsiteX3351" fmla="*/ 400303 w 891448"/>
                <a:gd name="connsiteY3351" fmla="*/ 160245 h 826530"/>
                <a:gd name="connsiteX3352" fmla="*/ 401341 w 891448"/>
                <a:gd name="connsiteY3352" fmla="*/ 160833 h 826530"/>
                <a:gd name="connsiteX3353" fmla="*/ 405039 w 891448"/>
                <a:gd name="connsiteY3353" fmla="*/ 160686 h 826530"/>
                <a:gd name="connsiteX3354" fmla="*/ 407560 w 891448"/>
                <a:gd name="connsiteY3354" fmla="*/ 162303 h 826530"/>
                <a:gd name="connsiteX3355" fmla="*/ 410074 w 891448"/>
                <a:gd name="connsiteY3355" fmla="*/ 162611 h 826530"/>
                <a:gd name="connsiteX3356" fmla="*/ 411553 w 891448"/>
                <a:gd name="connsiteY3356" fmla="*/ 161421 h 826530"/>
                <a:gd name="connsiteX3357" fmla="*/ 414071 w 891448"/>
                <a:gd name="connsiteY3357" fmla="*/ 161274 h 826530"/>
                <a:gd name="connsiteX3358" fmla="*/ 416439 w 891448"/>
                <a:gd name="connsiteY3358" fmla="*/ 159643 h 826530"/>
                <a:gd name="connsiteX3359" fmla="*/ 414957 w 891448"/>
                <a:gd name="connsiteY3359" fmla="*/ 158614 h 826530"/>
                <a:gd name="connsiteX3360" fmla="*/ 413922 w 891448"/>
                <a:gd name="connsiteY3360" fmla="*/ 157718 h 826530"/>
                <a:gd name="connsiteX3361" fmla="*/ 411702 w 891448"/>
                <a:gd name="connsiteY3361" fmla="*/ 157718 h 826530"/>
                <a:gd name="connsiteX3362" fmla="*/ 409629 w 891448"/>
                <a:gd name="connsiteY3362" fmla="*/ 158306 h 826530"/>
                <a:gd name="connsiteX3363" fmla="*/ 406225 w 891448"/>
                <a:gd name="connsiteY3363" fmla="*/ 156983 h 826530"/>
                <a:gd name="connsiteX3364" fmla="*/ 404005 w 891448"/>
                <a:gd name="connsiteY3364" fmla="*/ 156983 h 826530"/>
                <a:gd name="connsiteX3365" fmla="*/ 403413 w 891448"/>
                <a:gd name="connsiteY3365" fmla="*/ 156234 h 826530"/>
                <a:gd name="connsiteX3366" fmla="*/ 406372 w 891448"/>
                <a:gd name="connsiteY3366" fmla="*/ 153427 h 826530"/>
                <a:gd name="connsiteX3367" fmla="*/ 408744 w 891448"/>
                <a:gd name="connsiteY3367" fmla="*/ 150606 h 826530"/>
                <a:gd name="connsiteX3368" fmla="*/ 410816 w 891448"/>
                <a:gd name="connsiteY3368" fmla="*/ 150326 h 826530"/>
                <a:gd name="connsiteX3369" fmla="*/ 412147 w 891448"/>
                <a:gd name="connsiteY3369" fmla="*/ 150767 h 826530"/>
                <a:gd name="connsiteX3370" fmla="*/ 415996 w 891448"/>
                <a:gd name="connsiteY3370" fmla="*/ 150018 h 826530"/>
                <a:gd name="connsiteX3371" fmla="*/ 420435 w 891448"/>
                <a:gd name="connsiteY3371" fmla="*/ 150459 h 826530"/>
                <a:gd name="connsiteX3372" fmla="*/ 422952 w 891448"/>
                <a:gd name="connsiteY3372" fmla="*/ 151208 h 826530"/>
                <a:gd name="connsiteX3373" fmla="*/ 423988 w 891448"/>
                <a:gd name="connsiteY3373" fmla="*/ 150753 h 826530"/>
                <a:gd name="connsiteX3374" fmla="*/ 423397 w 891448"/>
                <a:gd name="connsiteY3374" fmla="*/ 149577 h 826530"/>
                <a:gd name="connsiteX3375" fmla="*/ 422212 w 891448"/>
                <a:gd name="connsiteY3375" fmla="*/ 149577 h 826530"/>
                <a:gd name="connsiteX3376" fmla="*/ 420141 w 891448"/>
                <a:gd name="connsiteY3376" fmla="*/ 148534 h 826530"/>
                <a:gd name="connsiteX3377" fmla="*/ 418066 w 891448"/>
                <a:gd name="connsiteY3377" fmla="*/ 148534 h 826530"/>
                <a:gd name="connsiteX3378" fmla="*/ 413924 w 891448"/>
                <a:gd name="connsiteY3378" fmla="*/ 147358 h 826530"/>
                <a:gd name="connsiteX3379" fmla="*/ 412592 w 891448"/>
                <a:gd name="connsiteY3379" fmla="*/ 145580 h 826530"/>
                <a:gd name="connsiteX3380" fmla="*/ 414960 w 891448"/>
                <a:gd name="connsiteY3380" fmla="*/ 143802 h 826530"/>
                <a:gd name="connsiteX3381" fmla="*/ 416146 w 891448"/>
                <a:gd name="connsiteY3381" fmla="*/ 142024 h 826530"/>
                <a:gd name="connsiteX3382" fmla="*/ 417477 w 891448"/>
                <a:gd name="connsiteY3382" fmla="*/ 140995 h 826530"/>
                <a:gd name="connsiteX3383" fmla="*/ 418808 w 891448"/>
                <a:gd name="connsiteY3383" fmla="*/ 140995 h 826530"/>
                <a:gd name="connsiteX3384" fmla="*/ 421177 w 891448"/>
                <a:gd name="connsiteY3384" fmla="*/ 139805 h 826530"/>
                <a:gd name="connsiteX3385" fmla="*/ 422952 w 891448"/>
                <a:gd name="connsiteY3385" fmla="*/ 139805 h 826530"/>
                <a:gd name="connsiteX3386" fmla="*/ 423693 w 891448"/>
                <a:gd name="connsiteY3386" fmla="*/ 140848 h 826530"/>
                <a:gd name="connsiteX3387" fmla="*/ 425469 w 891448"/>
                <a:gd name="connsiteY3387" fmla="*/ 140848 h 826530"/>
                <a:gd name="connsiteX3388" fmla="*/ 427690 w 891448"/>
                <a:gd name="connsiteY3388" fmla="*/ 142773 h 826530"/>
                <a:gd name="connsiteX3389" fmla="*/ 429020 w 891448"/>
                <a:gd name="connsiteY3389" fmla="*/ 143361 h 826530"/>
                <a:gd name="connsiteX3390" fmla="*/ 428132 w 891448"/>
                <a:gd name="connsiteY3390" fmla="*/ 141436 h 826530"/>
                <a:gd name="connsiteX3391" fmla="*/ 425913 w 891448"/>
                <a:gd name="connsiteY3391" fmla="*/ 139805 h 826530"/>
                <a:gd name="connsiteX3392" fmla="*/ 425616 w 891448"/>
                <a:gd name="connsiteY3392" fmla="*/ 138174 h 826530"/>
                <a:gd name="connsiteX3393" fmla="*/ 424727 w 891448"/>
                <a:gd name="connsiteY3393" fmla="*/ 137292 h 826530"/>
                <a:gd name="connsiteX3394" fmla="*/ 425913 w 891448"/>
                <a:gd name="connsiteY3394" fmla="*/ 136102 h 826530"/>
                <a:gd name="connsiteX3395" fmla="*/ 431390 w 891448"/>
                <a:gd name="connsiteY3395" fmla="*/ 134926 h 826530"/>
                <a:gd name="connsiteX3396" fmla="*/ 433165 w 891448"/>
                <a:gd name="connsiteY3396" fmla="*/ 135367 h 826530"/>
                <a:gd name="connsiteX3397" fmla="*/ 436421 w 891448"/>
                <a:gd name="connsiteY3397" fmla="*/ 135220 h 826530"/>
                <a:gd name="connsiteX3398" fmla="*/ 438492 w 891448"/>
                <a:gd name="connsiteY3398" fmla="*/ 136998 h 826530"/>
                <a:gd name="connsiteX3399" fmla="*/ 439381 w 891448"/>
                <a:gd name="connsiteY3399" fmla="*/ 140099 h 826530"/>
                <a:gd name="connsiteX3400" fmla="*/ 437756 w 891448"/>
                <a:gd name="connsiteY3400" fmla="*/ 140995 h 826530"/>
                <a:gd name="connsiteX3401" fmla="*/ 436124 w 891448"/>
                <a:gd name="connsiteY3401" fmla="*/ 143508 h 826530"/>
                <a:gd name="connsiteX3402" fmla="*/ 436718 w 891448"/>
                <a:gd name="connsiteY3402" fmla="*/ 145286 h 826530"/>
                <a:gd name="connsiteX3403" fmla="*/ 440652 w 891448"/>
                <a:gd name="connsiteY3403" fmla="*/ 145036 h 826530"/>
                <a:gd name="connsiteX3404" fmla="*/ 441908 w 891448"/>
                <a:gd name="connsiteY3404" fmla="*/ 144228 h 826530"/>
                <a:gd name="connsiteX3405" fmla="*/ 443163 w 891448"/>
                <a:gd name="connsiteY3405" fmla="*/ 145036 h 826530"/>
                <a:gd name="connsiteX3406" fmla="*/ 444424 w 891448"/>
                <a:gd name="connsiteY3406" fmla="*/ 145036 h 826530"/>
                <a:gd name="connsiteX3407" fmla="*/ 445088 w 891448"/>
                <a:gd name="connsiteY3407" fmla="*/ 146359 h 826530"/>
                <a:gd name="connsiteX3408" fmla="*/ 445382 w 891448"/>
                <a:gd name="connsiteY3408" fmla="*/ 147549 h 826530"/>
                <a:gd name="connsiteX3409" fmla="*/ 446565 w 891448"/>
                <a:gd name="connsiteY3409" fmla="*/ 148725 h 826530"/>
                <a:gd name="connsiteX3410" fmla="*/ 446420 w 891448"/>
                <a:gd name="connsiteY3410" fmla="*/ 150135 h 826530"/>
                <a:gd name="connsiteX3411" fmla="*/ 445162 w 891448"/>
                <a:gd name="connsiteY3411" fmla="*/ 150797 h 826530"/>
                <a:gd name="connsiteX3412" fmla="*/ 444425 w 891448"/>
                <a:gd name="connsiteY3412" fmla="*/ 152207 h 826530"/>
                <a:gd name="connsiteX3413" fmla="*/ 446198 w 891448"/>
                <a:gd name="connsiteY3413" fmla="*/ 154500 h 826530"/>
                <a:gd name="connsiteX3414" fmla="*/ 446492 w 891448"/>
                <a:gd name="connsiteY3414" fmla="*/ 158702 h 826530"/>
                <a:gd name="connsiteX3415" fmla="*/ 445755 w 891448"/>
                <a:gd name="connsiteY3415" fmla="*/ 160113 h 826530"/>
                <a:gd name="connsiteX3416" fmla="*/ 443685 w 891448"/>
                <a:gd name="connsiteY3416" fmla="*/ 159452 h 826530"/>
                <a:gd name="connsiteX3417" fmla="*/ 441836 w 891448"/>
                <a:gd name="connsiteY3417" fmla="*/ 160187 h 826530"/>
                <a:gd name="connsiteX3418" fmla="*/ 442354 w 891448"/>
                <a:gd name="connsiteY3418" fmla="*/ 161436 h 826530"/>
                <a:gd name="connsiteX3419" fmla="*/ 444202 w 891448"/>
                <a:gd name="connsiteY3419" fmla="*/ 161068 h 826530"/>
                <a:gd name="connsiteX3420" fmla="*/ 446492 w 891448"/>
                <a:gd name="connsiteY3420" fmla="*/ 162038 h 826530"/>
                <a:gd name="connsiteX3421" fmla="*/ 447898 w 891448"/>
                <a:gd name="connsiteY3421" fmla="*/ 162038 h 826530"/>
                <a:gd name="connsiteX3422" fmla="*/ 446492 w 891448"/>
                <a:gd name="connsiteY3422" fmla="*/ 166241 h 826530"/>
                <a:gd name="connsiteX3423" fmla="*/ 444938 w 891448"/>
                <a:gd name="connsiteY3423" fmla="*/ 167578 h 826530"/>
                <a:gd name="connsiteX3424" fmla="*/ 444791 w 891448"/>
                <a:gd name="connsiteY3424" fmla="*/ 171266 h 826530"/>
                <a:gd name="connsiteX3425" fmla="*/ 445902 w 891448"/>
                <a:gd name="connsiteY3425" fmla="*/ 171869 h 826530"/>
                <a:gd name="connsiteX3426" fmla="*/ 448189 w 891448"/>
                <a:gd name="connsiteY3426" fmla="*/ 171266 h 826530"/>
                <a:gd name="connsiteX3427" fmla="*/ 449375 w 891448"/>
                <a:gd name="connsiteY3427" fmla="*/ 169870 h 826530"/>
                <a:gd name="connsiteX3428" fmla="*/ 450259 w 891448"/>
                <a:gd name="connsiteY3428" fmla="*/ 170752 h 826530"/>
                <a:gd name="connsiteX3429" fmla="*/ 450703 w 891448"/>
                <a:gd name="connsiteY3429" fmla="*/ 172236 h 826530"/>
                <a:gd name="connsiteX3430" fmla="*/ 452997 w 891448"/>
                <a:gd name="connsiteY3430" fmla="*/ 172530 h 826530"/>
                <a:gd name="connsiteX3431" fmla="*/ 454175 w 891448"/>
                <a:gd name="connsiteY3431" fmla="*/ 172236 h 826530"/>
                <a:gd name="connsiteX3432" fmla="*/ 457871 w 891448"/>
                <a:gd name="connsiteY3432" fmla="*/ 173191 h 826530"/>
                <a:gd name="connsiteX3433" fmla="*/ 459351 w 891448"/>
                <a:gd name="connsiteY3433" fmla="*/ 175484 h 826530"/>
                <a:gd name="connsiteX3434" fmla="*/ 460678 w 891448"/>
                <a:gd name="connsiteY3434" fmla="*/ 175043 h 826530"/>
                <a:gd name="connsiteX3435" fmla="*/ 460384 w 891448"/>
                <a:gd name="connsiteY3435" fmla="*/ 173706 h 826530"/>
                <a:gd name="connsiteX3436" fmla="*/ 459718 w 891448"/>
                <a:gd name="connsiteY3436" fmla="*/ 173118 h 826530"/>
                <a:gd name="connsiteX3437" fmla="*/ 462823 w 891448"/>
                <a:gd name="connsiteY3437" fmla="*/ 171560 h 826530"/>
                <a:gd name="connsiteX3438" fmla="*/ 462009 w 891448"/>
                <a:gd name="connsiteY3438" fmla="*/ 168166 h 826530"/>
                <a:gd name="connsiteX3439" fmla="*/ 460162 w 891448"/>
                <a:gd name="connsiteY3439" fmla="*/ 166094 h 826530"/>
                <a:gd name="connsiteX3440" fmla="*/ 460307 w 891448"/>
                <a:gd name="connsiteY3440" fmla="*/ 164624 h 826530"/>
                <a:gd name="connsiteX3441" fmla="*/ 459129 w 891448"/>
                <a:gd name="connsiteY3441" fmla="*/ 162920 h 826530"/>
                <a:gd name="connsiteX3442" fmla="*/ 460087 w 891448"/>
                <a:gd name="connsiteY3442" fmla="*/ 161891 h 826530"/>
                <a:gd name="connsiteX3443" fmla="*/ 461343 w 891448"/>
                <a:gd name="connsiteY3443" fmla="*/ 161891 h 826530"/>
                <a:gd name="connsiteX3444" fmla="*/ 464300 w 891448"/>
                <a:gd name="connsiteY3444" fmla="*/ 160701 h 826530"/>
                <a:gd name="connsiteX3445" fmla="*/ 466444 w 891448"/>
                <a:gd name="connsiteY3445" fmla="*/ 160921 h 826530"/>
                <a:gd name="connsiteX3446" fmla="*/ 467477 w 891448"/>
                <a:gd name="connsiteY3446" fmla="*/ 158041 h 826530"/>
                <a:gd name="connsiteX3447" fmla="*/ 466150 w 891448"/>
                <a:gd name="connsiteY3447" fmla="*/ 155014 h 826530"/>
                <a:gd name="connsiteX3448" fmla="*/ 465188 w 891448"/>
                <a:gd name="connsiteY3448" fmla="*/ 153971 h 826530"/>
                <a:gd name="connsiteX3449" fmla="*/ 465336 w 891448"/>
                <a:gd name="connsiteY3449" fmla="*/ 151678 h 826530"/>
                <a:gd name="connsiteX3450" fmla="*/ 464376 w 891448"/>
                <a:gd name="connsiteY3450" fmla="*/ 149239 h 826530"/>
                <a:gd name="connsiteX3451" fmla="*/ 466222 w 891448"/>
                <a:gd name="connsiteY3451" fmla="*/ 146653 h 826530"/>
                <a:gd name="connsiteX3452" fmla="*/ 467850 w 891448"/>
                <a:gd name="connsiteY3452" fmla="*/ 145624 h 826530"/>
                <a:gd name="connsiteX3453" fmla="*/ 468885 w 891448"/>
                <a:gd name="connsiteY3453" fmla="*/ 145991 h 826530"/>
                <a:gd name="connsiteX3454" fmla="*/ 470955 w 891448"/>
                <a:gd name="connsiteY3454" fmla="*/ 146065 h 826530"/>
                <a:gd name="connsiteX3455" fmla="*/ 470435 w 891448"/>
                <a:gd name="connsiteY3455" fmla="*/ 144889 h 826530"/>
                <a:gd name="connsiteX3456" fmla="*/ 471323 w 891448"/>
                <a:gd name="connsiteY3456" fmla="*/ 143111 h 826530"/>
                <a:gd name="connsiteX3457" fmla="*/ 473687 w 891448"/>
                <a:gd name="connsiteY3457" fmla="*/ 142303 h 826530"/>
                <a:gd name="connsiteX3458" fmla="*/ 478270 w 891448"/>
                <a:gd name="connsiteY3458" fmla="*/ 138012 h 826530"/>
                <a:gd name="connsiteX3459" fmla="*/ 479600 w 891448"/>
                <a:gd name="connsiteY3459" fmla="*/ 138159 h 826530"/>
                <a:gd name="connsiteX3460" fmla="*/ 482482 w 891448"/>
                <a:gd name="connsiteY3460" fmla="*/ 139555 h 826530"/>
                <a:gd name="connsiteX3461" fmla="*/ 482039 w 891448"/>
                <a:gd name="connsiteY3461" fmla="*/ 140746 h 826530"/>
                <a:gd name="connsiteX3462" fmla="*/ 482851 w 891448"/>
                <a:gd name="connsiteY3462" fmla="*/ 142377 h 826530"/>
                <a:gd name="connsiteX3463" fmla="*/ 482260 w 891448"/>
                <a:gd name="connsiteY3463" fmla="*/ 143626 h 826530"/>
                <a:gd name="connsiteX3464" fmla="*/ 480416 w 891448"/>
                <a:gd name="connsiteY3464" fmla="*/ 143699 h 826530"/>
                <a:gd name="connsiteX3465" fmla="*/ 479230 w 891448"/>
                <a:gd name="connsiteY3465" fmla="*/ 144889 h 826530"/>
                <a:gd name="connsiteX3466" fmla="*/ 479230 w 891448"/>
                <a:gd name="connsiteY3466" fmla="*/ 146506 h 826530"/>
                <a:gd name="connsiteX3467" fmla="*/ 478639 w 891448"/>
                <a:gd name="connsiteY3467" fmla="*/ 148504 h 826530"/>
                <a:gd name="connsiteX3468" fmla="*/ 478639 w 891448"/>
                <a:gd name="connsiteY3468" fmla="*/ 151017 h 826530"/>
                <a:gd name="connsiteX3469" fmla="*/ 479230 w 891448"/>
                <a:gd name="connsiteY3469" fmla="*/ 151752 h 826530"/>
                <a:gd name="connsiteX3470" fmla="*/ 479230 w 891448"/>
                <a:gd name="connsiteY3470" fmla="*/ 156704 h 826530"/>
                <a:gd name="connsiteX3471" fmla="*/ 478270 w 891448"/>
                <a:gd name="connsiteY3471" fmla="*/ 157600 h 826530"/>
                <a:gd name="connsiteX3472" fmla="*/ 477236 w 891448"/>
                <a:gd name="connsiteY3472" fmla="*/ 157600 h 826530"/>
                <a:gd name="connsiteX3473" fmla="*/ 474354 w 891448"/>
                <a:gd name="connsiteY3473" fmla="*/ 160187 h 826530"/>
                <a:gd name="connsiteX3474" fmla="*/ 472730 w 891448"/>
                <a:gd name="connsiteY3474" fmla="*/ 161362 h 826530"/>
                <a:gd name="connsiteX3475" fmla="*/ 472730 w 891448"/>
                <a:gd name="connsiteY3475" fmla="*/ 162097 h 826530"/>
                <a:gd name="connsiteX3476" fmla="*/ 473763 w 891448"/>
                <a:gd name="connsiteY3476" fmla="*/ 162170 h 826530"/>
                <a:gd name="connsiteX3477" fmla="*/ 475537 w 891448"/>
                <a:gd name="connsiteY3477" fmla="*/ 161656 h 826530"/>
                <a:gd name="connsiteX3478" fmla="*/ 478492 w 891448"/>
                <a:gd name="connsiteY3478" fmla="*/ 161803 h 826530"/>
                <a:gd name="connsiteX3479" fmla="*/ 479009 w 891448"/>
                <a:gd name="connsiteY3479" fmla="*/ 162846 h 826530"/>
                <a:gd name="connsiteX3480" fmla="*/ 477533 w 891448"/>
                <a:gd name="connsiteY3480" fmla="*/ 165139 h 826530"/>
                <a:gd name="connsiteX3481" fmla="*/ 474279 w 891448"/>
                <a:gd name="connsiteY3481" fmla="*/ 166975 h 826530"/>
                <a:gd name="connsiteX3482" fmla="*/ 471472 w 891448"/>
                <a:gd name="connsiteY3482" fmla="*/ 169488 h 826530"/>
                <a:gd name="connsiteX3483" fmla="*/ 470807 w 891448"/>
                <a:gd name="connsiteY3483" fmla="*/ 171340 h 826530"/>
                <a:gd name="connsiteX3484" fmla="*/ 471621 w 891448"/>
                <a:gd name="connsiteY3484" fmla="*/ 172368 h 826530"/>
                <a:gd name="connsiteX3485" fmla="*/ 472580 w 891448"/>
                <a:gd name="connsiteY3485" fmla="*/ 170443 h 826530"/>
                <a:gd name="connsiteX3486" fmla="*/ 476128 w 891448"/>
                <a:gd name="connsiteY3486" fmla="*/ 168827 h 826530"/>
                <a:gd name="connsiteX3487" fmla="*/ 477456 w 891448"/>
                <a:gd name="connsiteY3487" fmla="*/ 167490 h 826530"/>
                <a:gd name="connsiteX3488" fmla="*/ 478713 w 891448"/>
                <a:gd name="connsiteY3488" fmla="*/ 166975 h 826530"/>
                <a:gd name="connsiteX3489" fmla="*/ 481449 w 891448"/>
                <a:gd name="connsiteY3489" fmla="*/ 168313 h 826530"/>
                <a:gd name="connsiteX3490" fmla="*/ 481152 w 891448"/>
                <a:gd name="connsiteY3490" fmla="*/ 170899 h 826530"/>
                <a:gd name="connsiteX3491" fmla="*/ 479599 w 891448"/>
                <a:gd name="connsiteY3491" fmla="*/ 173852 h 826530"/>
                <a:gd name="connsiteX3492" fmla="*/ 480041 w 891448"/>
                <a:gd name="connsiteY3492" fmla="*/ 174955 h 826530"/>
                <a:gd name="connsiteX3493" fmla="*/ 481966 w 891448"/>
                <a:gd name="connsiteY3493" fmla="*/ 172883 h 826530"/>
                <a:gd name="connsiteX3494" fmla="*/ 483590 w 891448"/>
                <a:gd name="connsiteY3494" fmla="*/ 173103 h 826530"/>
                <a:gd name="connsiteX3495" fmla="*/ 483961 w 891448"/>
                <a:gd name="connsiteY3495" fmla="*/ 171928 h 826530"/>
                <a:gd name="connsiteX3496" fmla="*/ 483516 w 891448"/>
                <a:gd name="connsiteY3496" fmla="*/ 171413 h 826530"/>
                <a:gd name="connsiteX3497" fmla="*/ 484699 w 891448"/>
                <a:gd name="connsiteY3497" fmla="*/ 169488 h 826530"/>
                <a:gd name="connsiteX3498" fmla="*/ 484996 w 891448"/>
                <a:gd name="connsiteY3498" fmla="*/ 167416 h 826530"/>
                <a:gd name="connsiteX3499" fmla="*/ 488174 w 891448"/>
                <a:gd name="connsiteY3499" fmla="*/ 165124 h 826530"/>
                <a:gd name="connsiteX3500" fmla="*/ 489429 w 891448"/>
                <a:gd name="connsiteY3500" fmla="*/ 165050 h 826530"/>
                <a:gd name="connsiteX3501" fmla="*/ 491945 w 891448"/>
                <a:gd name="connsiteY3501" fmla="*/ 166681 h 826530"/>
                <a:gd name="connsiteX3502" fmla="*/ 493128 w 891448"/>
                <a:gd name="connsiteY3502" fmla="*/ 169929 h 826530"/>
                <a:gd name="connsiteX3503" fmla="*/ 494016 w 891448"/>
                <a:gd name="connsiteY3503" fmla="*/ 171487 h 826530"/>
                <a:gd name="connsiteX3504" fmla="*/ 493423 w 891448"/>
                <a:gd name="connsiteY3504" fmla="*/ 174367 h 826530"/>
                <a:gd name="connsiteX3505" fmla="*/ 490836 w 891448"/>
                <a:gd name="connsiteY3505" fmla="*/ 179172 h 826530"/>
                <a:gd name="connsiteX3506" fmla="*/ 488473 w 891448"/>
                <a:gd name="connsiteY3506" fmla="*/ 181229 h 826530"/>
                <a:gd name="connsiteX3507" fmla="*/ 486551 w 891448"/>
                <a:gd name="connsiteY3507" fmla="*/ 182126 h 826530"/>
                <a:gd name="connsiteX3508" fmla="*/ 485144 w 891448"/>
                <a:gd name="connsiteY3508" fmla="*/ 182273 h 826530"/>
                <a:gd name="connsiteX3509" fmla="*/ 484627 w 891448"/>
                <a:gd name="connsiteY3509" fmla="*/ 183154 h 826530"/>
                <a:gd name="connsiteX3510" fmla="*/ 484924 w 891448"/>
                <a:gd name="connsiteY3510" fmla="*/ 184712 h 826530"/>
                <a:gd name="connsiteX3511" fmla="*/ 482783 w 891448"/>
                <a:gd name="connsiteY3511" fmla="*/ 187666 h 826530"/>
                <a:gd name="connsiteX3512" fmla="*/ 481155 w 891448"/>
                <a:gd name="connsiteY3512" fmla="*/ 187739 h 826530"/>
                <a:gd name="connsiteX3513" fmla="*/ 479233 w 891448"/>
                <a:gd name="connsiteY3513" fmla="*/ 189135 h 826530"/>
                <a:gd name="connsiteX3514" fmla="*/ 479308 w 891448"/>
                <a:gd name="connsiteY3514" fmla="*/ 190840 h 826530"/>
                <a:gd name="connsiteX3515" fmla="*/ 478567 w 891448"/>
                <a:gd name="connsiteY3515" fmla="*/ 191883 h 826530"/>
                <a:gd name="connsiteX3516" fmla="*/ 477402 w 891448"/>
                <a:gd name="connsiteY3516" fmla="*/ 191956 h 826530"/>
                <a:gd name="connsiteX3517" fmla="*/ 476476 w 891448"/>
                <a:gd name="connsiteY3517" fmla="*/ 192515 h 826530"/>
                <a:gd name="connsiteX3518" fmla="*/ 476476 w 891448"/>
                <a:gd name="connsiteY3518" fmla="*/ 193617 h 826530"/>
                <a:gd name="connsiteX3519" fmla="*/ 475516 w 891448"/>
                <a:gd name="connsiteY3519" fmla="*/ 194146 h 826530"/>
                <a:gd name="connsiteX3520" fmla="*/ 474073 w 891448"/>
                <a:gd name="connsiteY3520" fmla="*/ 192912 h 826530"/>
                <a:gd name="connsiteX3521" fmla="*/ 472292 w 891448"/>
                <a:gd name="connsiteY3521" fmla="*/ 193690 h 826530"/>
                <a:gd name="connsiteX3522" fmla="*/ 470849 w 891448"/>
                <a:gd name="connsiteY3522" fmla="*/ 193396 h 826530"/>
                <a:gd name="connsiteX3523" fmla="*/ 467518 w 891448"/>
                <a:gd name="connsiteY3523" fmla="*/ 195072 h 826530"/>
                <a:gd name="connsiteX3524" fmla="*/ 464520 w 891448"/>
                <a:gd name="connsiteY3524" fmla="*/ 195512 h 826530"/>
                <a:gd name="connsiteX3525" fmla="*/ 462077 w 891448"/>
                <a:gd name="connsiteY3525" fmla="*/ 194469 h 826530"/>
                <a:gd name="connsiteX3526" fmla="*/ 461520 w 891448"/>
                <a:gd name="connsiteY3526" fmla="*/ 193103 h 826530"/>
                <a:gd name="connsiteX3527" fmla="*/ 462742 w 891448"/>
                <a:gd name="connsiteY3527" fmla="*/ 191442 h 826530"/>
                <a:gd name="connsiteX3528" fmla="*/ 462557 w 891448"/>
                <a:gd name="connsiteY3528" fmla="*/ 190208 h 826530"/>
                <a:gd name="connsiteX3529" fmla="*/ 461889 w 891448"/>
                <a:gd name="connsiteY3529" fmla="*/ 190061 h 826530"/>
                <a:gd name="connsiteX3530" fmla="*/ 459743 w 891448"/>
                <a:gd name="connsiteY3530" fmla="*/ 191060 h 826530"/>
                <a:gd name="connsiteX3531" fmla="*/ 459296 w 891448"/>
                <a:gd name="connsiteY3531" fmla="*/ 192324 h 826530"/>
                <a:gd name="connsiteX3532" fmla="*/ 457706 w 891448"/>
                <a:gd name="connsiteY3532" fmla="*/ 192912 h 826530"/>
                <a:gd name="connsiteX3533" fmla="*/ 455114 w 891448"/>
                <a:gd name="connsiteY3533" fmla="*/ 192133 h 826530"/>
                <a:gd name="connsiteX3534" fmla="*/ 455114 w 891448"/>
                <a:gd name="connsiteY3534" fmla="*/ 190913 h 826530"/>
                <a:gd name="connsiteX3535" fmla="*/ 455965 w 891448"/>
                <a:gd name="connsiteY3535" fmla="*/ 189840 h 826530"/>
                <a:gd name="connsiteX3536" fmla="*/ 455411 w 891448"/>
                <a:gd name="connsiteY3536" fmla="*/ 188356 h 826530"/>
                <a:gd name="connsiteX3537" fmla="*/ 454077 w 891448"/>
                <a:gd name="connsiteY3537" fmla="*/ 187871 h 826530"/>
                <a:gd name="connsiteX3538" fmla="*/ 453931 w 891448"/>
                <a:gd name="connsiteY3538" fmla="*/ 189106 h 826530"/>
                <a:gd name="connsiteX3539" fmla="*/ 452709 w 891448"/>
                <a:gd name="connsiteY3539" fmla="*/ 189884 h 826530"/>
                <a:gd name="connsiteX3540" fmla="*/ 451226 w 891448"/>
                <a:gd name="connsiteY3540" fmla="*/ 189884 h 826530"/>
                <a:gd name="connsiteX3541" fmla="*/ 447965 w 891448"/>
                <a:gd name="connsiteY3541" fmla="*/ 191324 h 826530"/>
                <a:gd name="connsiteX3542" fmla="*/ 447006 w 891448"/>
                <a:gd name="connsiteY3542" fmla="*/ 192147 h 826530"/>
                <a:gd name="connsiteX3543" fmla="*/ 444856 w 891448"/>
                <a:gd name="connsiteY3543" fmla="*/ 192103 h 826530"/>
                <a:gd name="connsiteX3544" fmla="*/ 444117 w 891448"/>
                <a:gd name="connsiteY3544" fmla="*/ 191398 h 826530"/>
                <a:gd name="connsiteX3545" fmla="*/ 441488 w 891448"/>
                <a:gd name="connsiteY3545" fmla="*/ 191692 h 826530"/>
                <a:gd name="connsiteX3546" fmla="*/ 440230 w 891448"/>
                <a:gd name="connsiteY3546" fmla="*/ 190810 h 826530"/>
                <a:gd name="connsiteX3547" fmla="*/ 439418 w 891448"/>
                <a:gd name="connsiteY3547" fmla="*/ 191986 h 826530"/>
                <a:gd name="connsiteX3548" fmla="*/ 437897 w 891448"/>
                <a:gd name="connsiteY3548" fmla="*/ 191912 h 826530"/>
                <a:gd name="connsiteX3549" fmla="*/ 436454 w 891448"/>
                <a:gd name="connsiteY3549" fmla="*/ 192588 h 826530"/>
                <a:gd name="connsiteX3550" fmla="*/ 436155 w 891448"/>
                <a:gd name="connsiteY3550" fmla="*/ 194219 h 826530"/>
                <a:gd name="connsiteX3551" fmla="*/ 435121 w 891448"/>
                <a:gd name="connsiteY3551" fmla="*/ 195072 h 826530"/>
                <a:gd name="connsiteX3552" fmla="*/ 432715 w 891448"/>
                <a:gd name="connsiteY3552" fmla="*/ 195101 h 826530"/>
                <a:gd name="connsiteX3553" fmla="*/ 432232 w 891448"/>
                <a:gd name="connsiteY3553" fmla="*/ 196188 h 826530"/>
                <a:gd name="connsiteX3554" fmla="*/ 430123 w 891448"/>
                <a:gd name="connsiteY3554" fmla="*/ 196850 h 826530"/>
                <a:gd name="connsiteX3555" fmla="*/ 429457 w 891448"/>
                <a:gd name="connsiteY3555" fmla="*/ 196512 h 826530"/>
                <a:gd name="connsiteX3556" fmla="*/ 427311 w 891448"/>
                <a:gd name="connsiteY3556" fmla="*/ 197452 h 826530"/>
                <a:gd name="connsiteX3557" fmla="*/ 425014 w 891448"/>
                <a:gd name="connsiteY3557" fmla="*/ 197452 h 826530"/>
                <a:gd name="connsiteX3558" fmla="*/ 424310 w 891448"/>
                <a:gd name="connsiteY3558" fmla="*/ 196335 h 826530"/>
                <a:gd name="connsiteX3559" fmla="*/ 421536 w 891448"/>
                <a:gd name="connsiteY3559" fmla="*/ 196365 h 826530"/>
                <a:gd name="connsiteX3560" fmla="*/ 418832 w 891448"/>
                <a:gd name="connsiteY3560" fmla="*/ 197217 h 826530"/>
                <a:gd name="connsiteX3561" fmla="*/ 415797 w 891448"/>
                <a:gd name="connsiteY3561" fmla="*/ 197217 h 826530"/>
                <a:gd name="connsiteX3562" fmla="*/ 412800 w 891448"/>
                <a:gd name="connsiteY3562" fmla="*/ 195703 h 826530"/>
                <a:gd name="connsiteX3563" fmla="*/ 410134 w 891448"/>
                <a:gd name="connsiteY3563" fmla="*/ 195174 h 826530"/>
                <a:gd name="connsiteX3564" fmla="*/ 408833 w 891448"/>
                <a:gd name="connsiteY3564" fmla="*/ 193294 h 826530"/>
                <a:gd name="connsiteX3565" fmla="*/ 406813 w 891448"/>
                <a:gd name="connsiteY3565" fmla="*/ 191178 h 826530"/>
                <a:gd name="connsiteX3566" fmla="*/ 406813 w 891448"/>
                <a:gd name="connsiteY3566" fmla="*/ 191178 h 826530"/>
                <a:gd name="connsiteX3567" fmla="*/ 284692 w 891448"/>
                <a:gd name="connsiteY3567" fmla="*/ 255276 h 826530"/>
                <a:gd name="connsiteX3568" fmla="*/ 284692 w 891448"/>
                <a:gd name="connsiteY3568" fmla="*/ 251426 h 826530"/>
                <a:gd name="connsiteX3569" fmla="*/ 286468 w 891448"/>
                <a:gd name="connsiteY3569" fmla="*/ 248164 h 826530"/>
                <a:gd name="connsiteX3570" fmla="*/ 285582 w 891448"/>
                <a:gd name="connsiteY3570" fmla="*/ 245651 h 826530"/>
                <a:gd name="connsiteX3571" fmla="*/ 286321 w 891448"/>
                <a:gd name="connsiteY3571" fmla="*/ 242844 h 826530"/>
                <a:gd name="connsiteX3572" fmla="*/ 286618 w 891448"/>
                <a:gd name="connsiteY3572" fmla="*/ 240478 h 826530"/>
                <a:gd name="connsiteX3573" fmla="*/ 285287 w 891448"/>
                <a:gd name="connsiteY3573" fmla="*/ 239288 h 826530"/>
                <a:gd name="connsiteX3574" fmla="*/ 283657 w 891448"/>
                <a:gd name="connsiteY3574" fmla="*/ 233807 h 826530"/>
                <a:gd name="connsiteX3575" fmla="*/ 286026 w 891448"/>
                <a:gd name="connsiteY3575" fmla="*/ 234542 h 826530"/>
                <a:gd name="connsiteX3576" fmla="*/ 286026 w 891448"/>
                <a:gd name="connsiteY3576" fmla="*/ 232778 h 826530"/>
                <a:gd name="connsiteX3577" fmla="*/ 282476 w 891448"/>
                <a:gd name="connsiteY3577" fmla="*/ 232778 h 826530"/>
                <a:gd name="connsiteX3578" fmla="*/ 279066 w 891448"/>
                <a:gd name="connsiteY3578" fmla="*/ 231588 h 826530"/>
                <a:gd name="connsiteX3579" fmla="*/ 278921 w 891448"/>
                <a:gd name="connsiteY3579" fmla="*/ 229810 h 826530"/>
                <a:gd name="connsiteX3580" fmla="*/ 280546 w 891448"/>
                <a:gd name="connsiteY3580" fmla="*/ 230398 h 826530"/>
                <a:gd name="connsiteX3581" fmla="*/ 282620 w 891448"/>
                <a:gd name="connsiteY3581" fmla="*/ 228781 h 826530"/>
                <a:gd name="connsiteX3582" fmla="*/ 285287 w 891448"/>
                <a:gd name="connsiteY3582" fmla="*/ 227444 h 826530"/>
                <a:gd name="connsiteX3583" fmla="*/ 285583 w 891448"/>
                <a:gd name="connsiteY3583" fmla="*/ 225813 h 826530"/>
                <a:gd name="connsiteX3584" fmla="*/ 286765 w 891448"/>
                <a:gd name="connsiteY3584" fmla="*/ 225813 h 826530"/>
                <a:gd name="connsiteX3585" fmla="*/ 288395 w 891448"/>
                <a:gd name="connsiteY3585" fmla="*/ 223888 h 826530"/>
                <a:gd name="connsiteX3586" fmla="*/ 290171 w 891448"/>
                <a:gd name="connsiteY3586" fmla="*/ 223594 h 826530"/>
                <a:gd name="connsiteX3587" fmla="*/ 291209 w 891448"/>
                <a:gd name="connsiteY3587" fmla="*/ 220640 h 826530"/>
                <a:gd name="connsiteX3588" fmla="*/ 295057 w 891448"/>
                <a:gd name="connsiteY3588" fmla="*/ 219744 h 826530"/>
                <a:gd name="connsiteX3589" fmla="*/ 295350 w 891448"/>
                <a:gd name="connsiteY3589" fmla="*/ 218862 h 826530"/>
                <a:gd name="connsiteX3590" fmla="*/ 296684 w 891448"/>
                <a:gd name="connsiteY3590" fmla="*/ 218260 h 826530"/>
                <a:gd name="connsiteX3591" fmla="*/ 298460 w 891448"/>
                <a:gd name="connsiteY3591" fmla="*/ 215600 h 826530"/>
                <a:gd name="connsiteX3592" fmla="*/ 298757 w 891448"/>
                <a:gd name="connsiteY3592" fmla="*/ 212191 h 826530"/>
                <a:gd name="connsiteX3593" fmla="*/ 299349 w 891448"/>
                <a:gd name="connsiteY3593" fmla="*/ 213381 h 826530"/>
                <a:gd name="connsiteX3594" fmla="*/ 304975 w 891448"/>
                <a:gd name="connsiteY3594" fmla="*/ 214116 h 826530"/>
                <a:gd name="connsiteX3595" fmla="*/ 305123 w 891448"/>
                <a:gd name="connsiteY3595" fmla="*/ 211309 h 826530"/>
                <a:gd name="connsiteX3596" fmla="*/ 303937 w 891448"/>
                <a:gd name="connsiteY3596" fmla="*/ 208341 h 826530"/>
                <a:gd name="connsiteX3597" fmla="*/ 304086 w 891448"/>
                <a:gd name="connsiteY3597" fmla="*/ 206872 h 826530"/>
                <a:gd name="connsiteX3598" fmla="*/ 306156 w 891448"/>
                <a:gd name="connsiteY3598" fmla="*/ 206122 h 826530"/>
                <a:gd name="connsiteX3599" fmla="*/ 310745 w 891448"/>
                <a:gd name="connsiteY3599" fmla="*/ 202713 h 826530"/>
                <a:gd name="connsiteX3600" fmla="*/ 312672 w 891448"/>
                <a:gd name="connsiteY3600" fmla="*/ 199906 h 826530"/>
                <a:gd name="connsiteX3601" fmla="*/ 316817 w 891448"/>
                <a:gd name="connsiteY3601" fmla="*/ 198422 h 826530"/>
                <a:gd name="connsiteX3602" fmla="*/ 317705 w 891448"/>
                <a:gd name="connsiteY3602" fmla="*/ 196497 h 826530"/>
                <a:gd name="connsiteX3603" fmla="*/ 320370 w 891448"/>
                <a:gd name="connsiteY3603" fmla="*/ 193837 h 826530"/>
                <a:gd name="connsiteX3604" fmla="*/ 322737 w 891448"/>
                <a:gd name="connsiteY3604" fmla="*/ 193837 h 826530"/>
                <a:gd name="connsiteX3605" fmla="*/ 324072 w 891448"/>
                <a:gd name="connsiteY3605" fmla="*/ 192206 h 826530"/>
                <a:gd name="connsiteX3606" fmla="*/ 322592 w 891448"/>
                <a:gd name="connsiteY3606" fmla="*/ 190281 h 826530"/>
                <a:gd name="connsiteX3607" fmla="*/ 323183 w 891448"/>
                <a:gd name="connsiteY3607" fmla="*/ 186137 h 826530"/>
                <a:gd name="connsiteX3608" fmla="*/ 323183 w 891448"/>
                <a:gd name="connsiteY3608" fmla="*/ 183331 h 826530"/>
                <a:gd name="connsiteX3609" fmla="*/ 324220 w 891448"/>
                <a:gd name="connsiteY3609" fmla="*/ 181406 h 826530"/>
                <a:gd name="connsiteX3610" fmla="*/ 323331 w 891448"/>
                <a:gd name="connsiteY3610" fmla="*/ 180362 h 826530"/>
                <a:gd name="connsiteX3611" fmla="*/ 324072 w 891448"/>
                <a:gd name="connsiteY3611" fmla="*/ 178746 h 826530"/>
                <a:gd name="connsiteX3612" fmla="*/ 327180 w 891448"/>
                <a:gd name="connsiteY3612" fmla="*/ 177850 h 826530"/>
                <a:gd name="connsiteX3613" fmla="*/ 328808 w 891448"/>
                <a:gd name="connsiteY3613" fmla="*/ 178290 h 826530"/>
                <a:gd name="connsiteX3614" fmla="*/ 335025 w 891448"/>
                <a:gd name="connsiteY3614" fmla="*/ 177850 h 826530"/>
                <a:gd name="connsiteX3615" fmla="*/ 336502 w 891448"/>
                <a:gd name="connsiteY3615" fmla="*/ 178584 h 826530"/>
                <a:gd name="connsiteX3616" fmla="*/ 343314 w 891448"/>
                <a:gd name="connsiteY3616" fmla="*/ 178584 h 826530"/>
                <a:gd name="connsiteX3617" fmla="*/ 348051 w 891448"/>
                <a:gd name="connsiteY3617" fmla="*/ 176659 h 826530"/>
                <a:gd name="connsiteX3618" fmla="*/ 353673 w 891448"/>
                <a:gd name="connsiteY3618" fmla="*/ 178290 h 826530"/>
                <a:gd name="connsiteX3619" fmla="*/ 353082 w 891448"/>
                <a:gd name="connsiteY3619" fmla="*/ 180509 h 826530"/>
                <a:gd name="connsiteX3620" fmla="*/ 354413 w 891448"/>
                <a:gd name="connsiteY3620" fmla="*/ 181552 h 826530"/>
                <a:gd name="connsiteX3621" fmla="*/ 355748 w 891448"/>
                <a:gd name="connsiteY3621" fmla="*/ 183918 h 826530"/>
                <a:gd name="connsiteX3622" fmla="*/ 361076 w 891448"/>
                <a:gd name="connsiteY3622" fmla="*/ 186725 h 826530"/>
                <a:gd name="connsiteX3623" fmla="*/ 361374 w 891448"/>
                <a:gd name="connsiteY3623" fmla="*/ 188209 h 826530"/>
                <a:gd name="connsiteX3624" fmla="*/ 360040 w 891448"/>
                <a:gd name="connsiteY3624" fmla="*/ 189693 h 826530"/>
                <a:gd name="connsiteX3625" fmla="*/ 361665 w 891448"/>
                <a:gd name="connsiteY3625" fmla="*/ 189400 h 826530"/>
                <a:gd name="connsiteX3626" fmla="*/ 363443 w 891448"/>
                <a:gd name="connsiteY3626" fmla="*/ 188503 h 826530"/>
                <a:gd name="connsiteX3627" fmla="*/ 365515 w 891448"/>
                <a:gd name="connsiteY3627" fmla="*/ 189693 h 826530"/>
                <a:gd name="connsiteX3628" fmla="*/ 364775 w 891448"/>
                <a:gd name="connsiteY3628" fmla="*/ 192353 h 826530"/>
                <a:gd name="connsiteX3629" fmla="*/ 361963 w 891448"/>
                <a:gd name="connsiteY3629" fmla="*/ 195322 h 826530"/>
                <a:gd name="connsiteX3630" fmla="*/ 362109 w 891448"/>
                <a:gd name="connsiteY3630" fmla="*/ 196350 h 826530"/>
                <a:gd name="connsiteX3631" fmla="*/ 366109 w 891448"/>
                <a:gd name="connsiteY3631" fmla="*/ 193837 h 826530"/>
                <a:gd name="connsiteX3632" fmla="*/ 366109 w 891448"/>
                <a:gd name="connsiteY3632" fmla="*/ 191471 h 826530"/>
                <a:gd name="connsiteX3633" fmla="*/ 367586 w 891448"/>
                <a:gd name="connsiteY3633" fmla="*/ 190134 h 826530"/>
                <a:gd name="connsiteX3634" fmla="*/ 370398 w 891448"/>
                <a:gd name="connsiteY3634" fmla="*/ 190428 h 826530"/>
                <a:gd name="connsiteX3635" fmla="*/ 373061 w 891448"/>
                <a:gd name="connsiteY3635" fmla="*/ 189546 h 826530"/>
                <a:gd name="connsiteX3636" fmla="*/ 374247 w 891448"/>
                <a:gd name="connsiteY3636" fmla="*/ 189987 h 826530"/>
                <a:gd name="connsiteX3637" fmla="*/ 374837 w 891448"/>
                <a:gd name="connsiteY3637" fmla="*/ 191912 h 826530"/>
                <a:gd name="connsiteX3638" fmla="*/ 378686 w 891448"/>
                <a:gd name="connsiteY3638" fmla="*/ 195909 h 826530"/>
                <a:gd name="connsiteX3639" fmla="*/ 379131 w 891448"/>
                <a:gd name="connsiteY3639" fmla="*/ 200950 h 826530"/>
                <a:gd name="connsiteX3640" fmla="*/ 378245 w 891448"/>
                <a:gd name="connsiteY3640" fmla="*/ 202860 h 826530"/>
                <a:gd name="connsiteX3641" fmla="*/ 379722 w 891448"/>
                <a:gd name="connsiteY3641" fmla="*/ 206269 h 826530"/>
                <a:gd name="connsiteX3642" fmla="*/ 379576 w 891448"/>
                <a:gd name="connsiteY3642" fmla="*/ 209237 h 826530"/>
                <a:gd name="connsiteX3643" fmla="*/ 378836 w 891448"/>
                <a:gd name="connsiteY3643" fmla="*/ 210266 h 826530"/>
                <a:gd name="connsiteX3644" fmla="*/ 379873 w 891448"/>
                <a:gd name="connsiteY3644" fmla="*/ 211603 h 826530"/>
                <a:gd name="connsiteX3645" fmla="*/ 379873 w 891448"/>
                <a:gd name="connsiteY3645" fmla="*/ 213675 h 826530"/>
                <a:gd name="connsiteX3646" fmla="*/ 380319 w 891448"/>
                <a:gd name="connsiteY3646" fmla="*/ 215600 h 826530"/>
                <a:gd name="connsiteX3647" fmla="*/ 378543 w 891448"/>
                <a:gd name="connsiteY3647" fmla="*/ 217966 h 826530"/>
                <a:gd name="connsiteX3648" fmla="*/ 374695 w 891448"/>
                <a:gd name="connsiteY3648" fmla="*/ 218848 h 826530"/>
                <a:gd name="connsiteX3649" fmla="*/ 373212 w 891448"/>
                <a:gd name="connsiteY3649" fmla="*/ 219891 h 826530"/>
                <a:gd name="connsiteX3650" fmla="*/ 368886 w 891448"/>
                <a:gd name="connsiteY3650" fmla="*/ 220420 h 826530"/>
                <a:gd name="connsiteX3651" fmla="*/ 365783 w 891448"/>
                <a:gd name="connsiteY3651" fmla="*/ 220126 h 826530"/>
                <a:gd name="connsiteX3652" fmla="*/ 360166 w 891448"/>
                <a:gd name="connsiteY3652" fmla="*/ 222639 h 826530"/>
                <a:gd name="connsiteX3653" fmla="*/ 356543 w 891448"/>
                <a:gd name="connsiteY3653" fmla="*/ 222933 h 826530"/>
                <a:gd name="connsiteX3654" fmla="*/ 352108 w 891448"/>
                <a:gd name="connsiteY3654" fmla="*/ 225005 h 826530"/>
                <a:gd name="connsiteX3655" fmla="*/ 350336 w 891448"/>
                <a:gd name="connsiteY3655" fmla="*/ 225078 h 826530"/>
                <a:gd name="connsiteX3656" fmla="*/ 348117 w 891448"/>
                <a:gd name="connsiteY3656" fmla="*/ 226562 h 826530"/>
                <a:gd name="connsiteX3657" fmla="*/ 344569 w 891448"/>
                <a:gd name="connsiteY3657" fmla="*/ 226709 h 826530"/>
                <a:gd name="connsiteX3658" fmla="*/ 343165 w 891448"/>
                <a:gd name="connsiteY3658" fmla="*/ 227664 h 826530"/>
                <a:gd name="connsiteX3659" fmla="*/ 342131 w 891448"/>
                <a:gd name="connsiteY3659" fmla="*/ 226562 h 826530"/>
                <a:gd name="connsiteX3660" fmla="*/ 340875 w 891448"/>
                <a:gd name="connsiteY3660" fmla="*/ 227150 h 826530"/>
                <a:gd name="connsiteX3661" fmla="*/ 337403 w 891448"/>
                <a:gd name="connsiteY3661" fmla="*/ 227885 h 826530"/>
                <a:gd name="connsiteX3662" fmla="*/ 336440 w 891448"/>
                <a:gd name="connsiteY3662" fmla="*/ 230545 h 826530"/>
                <a:gd name="connsiteX3663" fmla="*/ 334592 w 891448"/>
                <a:gd name="connsiteY3663" fmla="*/ 232543 h 826530"/>
                <a:gd name="connsiteX3664" fmla="*/ 333413 w 891448"/>
                <a:gd name="connsiteY3664" fmla="*/ 232616 h 826530"/>
                <a:gd name="connsiteX3665" fmla="*/ 332673 w 891448"/>
                <a:gd name="connsiteY3665" fmla="*/ 235497 h 826530"/>
                <a:gd name="connsiteX3666" fmla="*/ 330011 w 891448"/>
                <a:gd name="connsiteY3666" fmla="*/ 236085 h 826530"/>
                <a:gd name="connsiteX3667" fmla="*/ 327720 w 891448"/>
                <a:gd name="connsiteY3667" fmla="*/ 238156 h 826530"/>
                <a:gd name="connsiteX3668" fmla="*/ 324911 w 891448"/>
                <a:gd name="connsiteY3668" fmla="*/ 237936 h 826530"/>
                <a:gd name="connsiteX3669" fmla="*/ 323139 w 891448"/>
                <a:gd name="connsiteY3669" fmla="*/ 235276 h 826530"/>
                <a:gd name="connsiteX3670" fmla="*/ 322031 w 891448"/>
                <a:gd name="connsiteY3670" fmla="*/ 237863 h 826530"/>
                <a:gd name="connsiteX3671" fmla="*/ 321734 w 891448"/>
                <a:gd name="connsiteY3671" fmla="*/ 239935 h 826530"/>
                <a:gd name="connsiteX3672" fmla="*/ 319369 w 891448"/>
                <a:gd name="connsiteY3672" fmla="*/ 240816 h 826530"/>
                <a:gd name="connsiteX3673" fmla="*/ 316783 w 891448"/>
                <a:gd name="connsiteY3673" fmla="*/ 243476 h 826530"/>
                <a:gd name="connsiteX3674" fmla="*/ 316263 w 891448"/>
                <a:gd name="connsiteY3674" fmla="*/ 245034 h 826530"/>
                <a:gd name="connsiteX3675" fmla="*/ 313900 w 891448"/>
                <a:gd name="connsiteY3675" fmla="*/ 247620 h 826530"/>
                <a:gd name="connsiteX3676" fmla="*/ 314267 w 891448"/>
                <a:gd name="connsiteY3676" fmla="*/ 249016 h 826530"/>
                <a:gd name="connsiteX3677" fmla="*/ 311309 w 891448"/>
                <a:gd name="connsiteY3677" fmla="*/ 251822 h 826530"/>
                <a:gd name="connsiteX3678" fmla="*/ 309462 w 891448"/>
                <a:gd name="connsiteY3678" fmla="*/ 253968 h 826530"/>
                <a:gd name="connsiteX3679" fmla="*/ 306435 w 891448"/>
                <a:gd name="connsiteY3679" fmla="*/ 253747 h 826530"/>
                <a:gd name="connsiteX3680" fmla="*/ 303774 w 891448"/>
                <a:gd name="connsiteY3680" fmla="*/ 255085 h 826530"/>
                <a:gd name="connsiteX3681" fmla="*/ 302074 w 891448"/>
                <a:gd name="connsiteY3681" fmla="*/ 255158 h 826530"/>
                <a:gd name="connsiteX3682" fmla="*/ 300892 w 891448"/>
                <a:gd name="connsiteY3682" fmla="*/ 253307 h 826530"/>
                <a:gd name="connsiteX3683" fmla="*/ 302443 w 891448"/>
                <a:gd name="connsiteY3683" fmla="*/ 252058 h 826530"/>
                <a:gd name="connsiteX3684" fmla="*/ 302297 w 891448"/>
                <a:gd name="connsiteY3684" fmla="*/ 249545 h 826530"/>
                <a:gd name="connsiteX3685" fmla="*/ 301186 w 891448"/>
                <a:gd name="connsiteY3685" fmla="*/ 248355 h 826530"/>
                <a:gd name="connsiteX3686" fmla="*/ 299486 w 891448"/>
                <a:gd name="connsiteY3686" fmla="*/ 249912 h 826530"/>
                <a:gd name="connsiteX3687" fmla="*/ 299561 w 891448"/>
                <a:gd name="connsiteY3687" fmla="*/ 250867 h 826530"/>
                <a:gd name="connsiteX3688" fmla="*/ 298305 w 891448"/>
                <a:gd name="connsiteY3688" fmla="*/ 251470 h 826530"/>
                <a:gd name="connsiteX3689" fmla="*/ 295275 w 891448"/>
                <a:gd name="connsiteY3689" fmla="*/ 254203 h 826530"/>
                <a:gd name="connsiteX3690" fmla="*/ 292687 w 891448"/>
                <a:gd name="connsiteY3690" fmla="*/ 254864 h 826530"/>
                <a:gd name="connsiteX3691" fmla="*/ 290860 w 891448"/>
                <a:gd name="connsiteY3691" fmla="*/ 254526 h 826530"/>
                <a:gd name="connsiteX3692" fmla="*/ 288715 w 891448"/>
                <a:gd name="connsiteY3692" fmla="*/ 255129 h 826530"/>
                <a:gd name="connsiteX3693" fmla="*/ 287085 w 891448"/>
                <a:gd name="connsiteY3693" fmla="*/ 256686 h 826530"/>
                <a:gd name="connsiteX3694" fmla="*/ 286085 w 891448"/>
                <a:gd name="connsiteY3694" fmla="*/ 256201 h 826530"/>
                <a:gd name="connsiteX3695" fmla="*/ 284495 w 891448"/>
                <a:gd name="connsiteY3695" fmla="*/ 256231 h 826530"/>
                <a:gd name="connsiteX3696" fmla="*/ 284692 w 891448"/>
                <a:gd name="connsiteY3696" fmla="*/ 255276 h 826530"/>
                <a:gd name="connsiteX3697" fmla="*/ 284692 w 891448"/>
                <a:gd name="connsiteY3697" fmla="*/ 255276 h 826530"/>
                <a:gd name="connsiteX3698" fmla="*/ 545666 w 891448"/>
                <a:gd name="connsiteY3698" fmla="*/ 224564 h 826530"/>
                <a:gd name="connsiteX3699" fmla="*/ 546518 w 891448"/>
                <a:gd name="connsiteY3699" fmla="*/ 225019 h 826530"/>
                <a:gd name="connsiteX3700" fmla="*/ 547293 w 891448"/>
                <a:gd name="connsiteY3700" fmla="*/ 226533 h 826530"/>
                <a:gd name="connsiteX3701" fmla="*/ 546741 w 891448"/>
                <a:gd name="connsiteY3701" fmla="*/ 228385 h 826530"/>
                <a:gd name="connsiteX3702" fmla="*/ 546035 w 891448"/>
                <a:gd name="connsiteY3702" fmla="*/ 228914 h 826530"/>
                <a:gd name="connsiteX3703" fmla="*/ 545332 w 891448"/>
                <a:gd name="connsiteY3703" fmla="*/ 227944 h 826530"/>
                <a:gd name="connsiteX3704" fmla="*/ 544742 w 891448"/>
                <a:gd name="connsiteY3704" fmla="*/ 225636 h 826530"/>
                <a:gd name="connsiteX3705" fmla="*/ 545666 w 891448"/>
                <a:gd name="connsiteY3705" fmla="*/ 224564 h 826530"/>
                <a:gd name="connsiteX3706" fmla="*/ 545666 w 891448"/>
                <a:gd name="connsiteY3706" fmla="*/ 224564 h 826530"/>
                <a:gd name="connsiteX3707" fmla="*/ 525524 w 891448"/>
                <a:gd name="connsiteY3707" fmla="*/ 224858 h 826530"/>
                <a:gd name="connsiteX3708" fmla="*/ 526821 w 891448"/>
                <a:gd name="connsiteY3708" fmla="*/ 222712 h 826530"/>
                <a:gd name="connsiteX3709" fmla="*/ 529228 w 891448"/>
                <a:gd name="connsiteY3709" fmla="*/ 221757 h 826530"/>
                <a:gd name="connsiteX3710" fmla="*/ 530633 w 891448"/>
                <a:gd name="connsiteY3710" fmla="*/ 222756 h 826530"/>
                <a:gd name="connsiteX3711" fmla="*/ 530004 w 891448"/>
                <a:gd name="connsiteY3711" fmla="*/ 223932 h 826530"/>
                <a:gd name="connsiteX3712" fmla="*/ 528561 w 891448"/>
                <a:gd name="connsiteY3712" fmla="*/ 224005 h 826530"/>
                <a:gd name="connsiteX3713" fmla="*/ 527155 w 891448"/>
                <a:gd name="connsiteY3713" fmla="*/ 225049 h 826530"/>
                <a:gd name="connsiteX3714" fmla="*/ 525524 w 891448"/>
                <a:gd name="connsiteY3714" fmla="*/ 224858 h 826530"/>
                <a:gd name="connsiteX3715" fmla="*/ 525524 w 891448"/>
                <a:gd name="connsiteY3715" fmla="*/ 224858 h 826530"/>
                <a:gd name="connsiteX3716" fmla="*/ 506050 w 891448"/>
                <a:gd name="connsiteY3716" fmla="*/ 236143 h 826530"/>
                <a:gd name="connsiteX3717" fmla="*/ 506865 w 891448"/>
                <a:gd name="connsiteY3717" fmla="*/ 237436 h 826530"/>
                <a:gd name="connsiteX3718" fmla="*/ 509421 w 891448"/>
                <a:gd name="connsiteY3718" fmla="*/ 238142 h 826530"/>
                <a:gd name="connsiteX3719" fmla="*/ 512047 w 891448"/>
                <a:gd name="connsiteY3719" fmla="*/ 240111 h 826530"/>
                <a:gd name="connsiteX3720" fmla="*/ 512936 w 891448"/>
                <a:gd name="connsiteY3720" fmla="*/ 239038 h 826530"/>
                <a:gd name="connsiteX3721" fmla="*/ 514825 w 891448"/>
                <a:gd name="connsiteY3721" fmla="*/ 239729 h 826530"/>
                <a:gd name="connsiteX3722" fmla="*/ 517270 w 891448"/>
                <a:gd name="connsiteY3722" fmla="*/ 238480 h 826530"/>
                <a:gd name="connsiteX3723" fmla="*/ 518825 w 891448"/>
                <a:gd name="connsiteY3723" fmla="*/ 239067 h 826530"/>
                <a:gd name="connsiteX3724" fmla="*/ 520269 w 891448"/>
                <a:gd name="connsiteY3724" fmla="*/ 238700 h 826530"/>
                <a:gd name="connsiteX3725" fmla="*/ 521675 w 891448"/>
                <a:gd name="connsiteY3725" fmla="*/ 237143 h 826530"/>
                <a:gd name="connsiteX3726" fmla="*/ 524193 w 891448"/>
                <a:gd name="connsiteY3726" fmla="*/ 237289 h 826530"/>
                <a:gd name="connsiteX3727" fmla="*/ 523969 w 891448"/>
                <a:gd name="connsiteY3727" fmla="*/ 235761 h 826530"/>
                <a:gd name="connsiteX3728" fmla="*/ 521046 w 891448"/>
                <a:gd name="connsiteY3728" fmla="*/ 234027 h 826530"/>
                <a:gd name="connsiteX3729" fmla="*/ 519380 w 891448"/>
                <a:gd name="connsiteY3729" fmla="*/ 234982 h 826530"/>
                <a:gd name="connsiteX3730" fmla="*/ 516974 w 891448"/>
                <a:gd name="connsiteY3730" fmla="*/ 235291 h 826530"/>
                <a:gd name="connsiteX3731" fmla="*/ 515974 w 891448"/>
                <a:gd name="connsiteY3731" fmla="*/ 234733 h 826530"/>
                <a:gd name="connsiteX3732" fmla="*/ 513936 w 891448"/>
                <a:gd name="connsiteY3732" fmla="*/ 235908 h 826530"/>
                <a:gd name="connsiteX3733" fmla="*/ 511199 w 891448"/>
                <a:gd name="connsiteY3733" fmla="*/ 234586 h 826530"/>
                <a:gd name="connsiteX3734" fmla="*/ 509088 w 891448"/>
                <a:gd name="connsiteY3734" fmla="*/ 236099 h 826530"/>
                <a:gd name="connsiteX3735" fmla="*/ 506719 w 891448"/>
                <a:gd name="connsiteY3735" fmla="*/ 235835 h 826530"/>
                <a:gd name="connsiteX3736" fmla="*/ 506050 w 891448"/>
                <a:gd name="connsiteY3736" fmla="*/ 236143 h 826530"/>
                <a:gd name="connsiteX3737" fmla="*/ 506050 w 891448"/>
                <a:gd name="connsiteY3737" fmla="*/ 236143 h 826530"/>
                <a:gd name="connsiteX3738" fmla="*/ 494572 w 891448"/>
                <a:gd name="connsiteY3738" fmla="*/ 307677 h 826530"/>
                <a:gd name="connsiteX3739" fmla="*/ 493907 w 891448"/>
                <a:gd name="connsiteY3739" fmla="*/ 306972 h 826530"/>
                <a:gd name="connsiteX3740" fmla="*/ 494424 w 891448"/>
                <a:gd name="connsiteY3740" fmla="*/ 305737 h 826530"/>
                <a:gd name="connsiteX3741" fmla="*/ 495310 w 891448"/>
                <a:gd name="connsiteY3741" fmla="*/ 305414 h 826530"/>
                <a:gd name="connsiteX3742" fmla="*/ 495310 w 891448"/>
                <a:gd name="connsiteY3742" fmla="*/ 307339 h 826530"/>
                <a:gd name="connsiteX3743" fmla="*/ 494572 w 891448"/>
                <a:gd name="connsiteY3743" fmla="*/ 307677 h 826530"/>
                <a:gd name="connsiteX3744" fmla="*/ 494572 w 891448"/>
                <a:gd name="connsiteY3744" fmla="*/ 307677 h 826530"/>
                <a:gd name="connsiteX3745" fmla="*/ 482401 w 891448"/>
                <a:gd name="connsiteY3745" fmla="*/ 305634 h 826530"/>
                <a:gd name="connsiteX3746" fmla="*/ 481144 w 891448"/>
                <a:gd name="connsiteY3746" fmla="*/ 304606 h 826530"/>
                <a:gd name="connsiteX3747" fmla="*/ 480999 w 891448"/>
                <a:gd name="connsiteY3747" fmla="*/ 302313 h 826530"/>
                <a:gd name="connsiteX3748" fmla="*/ 480185 w 891448"/>
                <a:gd name="connsiteY3748" fmla="*/ 301417 h 826530"/>
                <a:gd name="connsiteX3749" fmla="*/ 478929 w 891448"/>
                <a:gd name="connsiteY3749" fmla="*/ 302534 h 826530"/>
                <a:gd name="connsiteX3750" fmla="*/ 478483 w 891448"/>
                <a:gd name="connsiteY3750" fmla="*/ 301417 h 826530"/>
                <a:gd name="connsiteX3751" fmla="*/ 479001 w 891448"/>
                <a:gd name="connsiteY3751" fmla="*/ 299433 h 826530"/>
                <a:gd name="connsiteX3752" fmla="*/ 478555 w 891448"/>
                <a:gd name="connsiteY3752" fmla="*/ 297288 h 826530"/>
                <a:gd name="connsiteX3753" fmla="*/ 477151 w 891448"/>
                <a:gd name="connsiteY3753" fmla="*/ 295804 h 826530"/>
                <a:gd name="connsiteX3754" fmla="*/ 478336 w 891448"/>
                <a:gd name="connsiteY3754" fmla="*/ 293511 h 826530"/>
                <a:gd name="connsiteX3755" fmla="*/ 477968 w 891448"/>
                <a:gd name="connsiteY3755" fmla="*/ 290558 h 826530"/>
                <a:gd name="connsiteX3756" fmla="*/ 478632 w 891448"/>
                <a:gd name="connsiteY3756" fmla="*/ 289309 h 826530"/>
                <a:gd name="connsiteX3757" fmla="*/ 477152 w 891448"/>
                <a:gd name="connsiteY3757" fmla="*/ 288559 h 826530"/>
                <a:gd name="connsiteX3758" fmla="*/ 476266 w 891448"/>
                <a:gd name="connsiteY3758" fmla="*/ 286796 h 826530"/>
                <a:gd name="connsiteX3759" fmla="*/ 476266 w 891448"/>
                <a:gd name="connsiteY3759" fmla="*/ 285165 h 826530"/>
                <a:gd name="connsiteX3760" fmla="*/ 474567 w 891448"/>
                <a:gd name="connsiteY3760" fmla="*/ 283019 h 826530"/>
                <a:gd name="connsiteX3761" fmla="*/ 474716 w 891448"/>
                <a:gd name="connsiteY3761" fmla="*/ 279845 h 826530"/>
                <a:gd name="connsiteX3762" fmla="*/ 473386 w 891448"/>
                <a:gd name="connsiteY3762" fmla="*/ 277406 h 826530"/>
                <a:gd name="connsiteX3763" fmla="*/ 472351 w 891448"/>
                <a:gd name="connsiteY3763" fmla="*/ 277406 h 826530"/>
                <a:gd name="connsiteX3764" fmla="*/ 471686 w 891448"/>
                <a:gd name="connsiteY3764" fmla="*/ 276436 h 826530"/>
                <a:gd name="connsiteX3765" fmla="*/ 471837 w 891448"/>
                <a:gd name="connsiteY3765" fmla="*/ 274158 h 826530"/>
                <a:gd name="connsiteX3766" fmla="*/ 470726 w 891448"/>
                <a:gd name="connsiteY3766" fmla="*/ 273556 h 826530"/>
                <a:gd name="connsiteX3767" fmla="*/ 469176 w 891448"/>
                <a:gd name="connsiteY3767" fmla="*/ 274526 h 826530"/>
                <a:gd name="connsiteX3768" fmla="*/ 468359 w 891448"/>
                <a:gd name="connsiteY3768" fmla="*/ 273718 h 826530"/>
                <a:gd name="connsiteX3769" fmla="*/ 466882 w 891448"/>
                <a:gd name="connsiteY3769" fmla="*/ 274011 h 826530"/>
                <a:gd name="connsiteX3770" fmla="*/ 465925 w 891448"/>
                <a:gd name="connsiteY3770" fmla="*/ 273041 h 826530"/>
                <a:gd name="connsiteX3771" fmla="*/ 465774 w 891448"/>
                <a:gd name="connsiteY3771" fmla="*/ 270823 h 826530"/>
                <a:gd name="connsiteX3772" fmla="*/ 467844 w 891448"/>
                <a:gd name="connsiteY3772" fmla="*/ 269720 h 826530"/>
                <a:gd name="connsiteX3773" fmla="*/ 468287 w 891448"/>
                <a:gd name="connsiteY3773" fmla="*/ 266840 h 826530"/>
                <a:gd name="connsiteX3774" fmla="*/ 467252 w 891448"/>
                <a:gd name="connsiteY3774" fmla="*/ 265430 h 826530"/>
                <a:gd name="connsiteX3775" fmla="*/ 467769 w 891448"/>
                <a:gd name="connsiteY3775" fmla="*/ 264254 h 826530"/>
                <a:gd name="connsiteX3776" fmla="*/ 467769 w 891448"/>
                <a:gd name="connsiteY3776" fmla="*/ 260771 h 826530"/>
                <a:gd name="connsiteX3777" fmla="*/ 467030 w 891448"/>
                <a:gd name="connsiteY3777" fmla="*/ 259376 h 826530"/>
                <a:gd name="connsiteX3778" fmla="*/ 469470 w 891448"/>
                <a:gd name="connsiteY3778" fmla="*/ 256260 h 826530"/>
                <a:gd name="connsiteX3779" fmla="*/ 471465 w 891448"/>
                <a:gd name="connsiteY3779" fmla="*/ 255526 h 826530"/>
                <a:gd name="connsiteX3780" fmla="*/ 472279 w 891448"/>
                <a:gd name="connsiteY3780" fmla="*/ 254203 h 826530"/>
                <a:gd name="connsiteX3781" fmla="*/ 473314 w 891448"/>
                <a:gd name="connsiteY3781" fmla="*/ 253909 h 826530"/>
                <a:gd name="connsiteX3782" fmla="*/ 473904 w 891448"/>
                <a:gd name="connsiteY3782" fmla="*/ 254864 h 826530"/>
                <a:gd name="connsiteX3783" fmla="*/ 476933 w 891448"/>
                <a:gd name="connsiteY3783" fmla="*/ 253909 h 826530"/>
                <a:gd name="connsiteX3784" fmla="*/ 478707 w 891448"/>
                <a:gd name="connsiteY3784" fmla="*/ 254423 h 826530"/>
                <a:gd name="connsiteX3785" fmla="*/ 479594 w 891448"/>
                <a:gd name="connsiteY3785" fmla="*/ 255672 h 826530"/>
                <a:gd name="connsiteX3786" fmla="*/ 478783 w 891448"/>
                <a:gd name="connsiteY3786" fmla="*/ 256642 h 826530"/>
                <a:gd name="connsiteX3787" fmla="*/ 477896 w 891448"/>
                <a:gd name="connsiteY3787" fmla="*/ 256936 h 826530"/>
                <a:gd name="connsiteX3788" fmla="*/ 477821 w 891448"/>
                <a:gd name="connsiteY3788" fmla="*/ 257965 h 826530"/>
                <a:gd name="connsiteX3789" fmla="*/ 479524 w 891448"/>
                <a:gd name="connsiteY3789" fmla="*/ 258259 h 826530"/>
                <a:gd name="connsiteX3790" fmla="*/ 479891 w 891448"/>
                <a:gd name="connsiteY3790" fmla="*/ 259449 h 826530"/>
                <a:gd name="connsiteX3791" fmla="*/ 479669 w 891448"/>
                <a:gd name="connsiteY3791" fmla="*/ 261227 h 826530"/>
                <a:gd name="connsiteX3792" fmla="*/ 482179 w 891448"/>
                <a:gd name="connsiteY3792" fmla="*/ 263960 h 826530"/>
                <a:gd name="connsiteX3793" fmla="*/ 482254 w 891448"/>
                <a:gd name="connsiteY3793" fmla="*/ 265724 h 826530"/>
                <a:gd name="connsiteX3794" fmla="*/ 483437 w 891448"/>
                <a:gd name="connsiteY3794" fmla="*/ 267428 h 826530"/>
                <a:gd name="connsiteX3795" fmla="*/ 485359 w 891448"/>
                <a:gd name="connsiteY3795" fmla="*/ 267722 h 826530"/>
                <a:gd name="connsiteX3796" fmla="*/ 486245 w 891448"/>
                <a:gd name="connsiteY3796" fmla="*/ 266987 h 826530"/>
                <a:gd name="connsiteX3797" fmla="*/ 485876 w 891448"/>
                <a:gd name="connsiteY3797" fmla="*/ 265283 h 826530"/>
                <a:gd name="connsiteX3798" fmla="*/ 486987 w 891448"/>
                <a:gd name="connsiteY3798" fmla="*/ 264475 h 826530"/>
                <a:gd name="connsiteX3799" fmla="*/ 488314 w 891448"/>
                <a:gd name="connsiteY3799" fmla="*/ 262256 h 826530"/>
                <a:gd name="connsiteX3800" fmla="*/ 487945 w 891448"/>
                <a:gd name="connsiteY3800" fmla="*/ 260918 h 826530"/>
                <a:gd name="connsiteX3801" fmla="*/ 489350 w 891448"/>
                <a:gd name="connsiteY3801" fmla="*/ 259596 h 826530"/>
                <a:gd name="connsiteX3802" fmla="*/ 489644 w 891448"/>
                <a:gd name="connsiteY3802" fmla="*/ 258112 h 826530"/>
                <a:gd name="connsiteX3803" fmla="*/ 488908 w 891448"/>
                <a:gd name="connsiteY3803" fmla="*/ 256348 h 826530"/>
                <a:gd name="connsiteX3804" fmla="*/ 489644 w 891448"/>
                <a:gd name="connsiteY3804" fmla="*/ 255452 h 826530"/>
                <a:gd name="connsiteX3805" fmla="*/ 491492 w 891448"/>
                <a:gd name="connsiteY3805" fmla="*/ 255011 h 826530"/>
                <a:gd name="connsiteX3806" fmla="*/ 492824 w 891448"/>
                <a:gd name="connsiteY3806" fmla="*/ 255526 h 826530"/>
                <a:gd name="connsiteX3807" fmla="*/ 493783 w 891448"/>
                <a:gd name="connsiteY3807" fmla="*/ 257597 h 826530"/>
                <a:gd name="connsiteX3808" fmla="*/ 495185 w 891448"/>
                <a:gd name="connsiteY3808" fmla="*/ 257597 h 826530"/>
                <a:gd name="connsiteX3809" fmla="*/ 494966 w 891448"/>
                <a:gd name="connsiteY3809" fmla="*/ 256334 h 826530"/>
                <a:gd name="connsiteX3810" fmla="*/ 493489 w 891448"/>
                <a:gd name="connsiteY3810" fmla="*/ 253909 h 826530"/>
                <a:gd name="connsiteX3811" fmla="*/ 493046 w 891448"/>
                <a:gd name="connsiteY3811" fmla="*/ 251984 h 826530"/>
                <a:gd name="connsiteX3812" fmla="*/ 492455 w 891448"/>
                <a:gd name="connsiteY3812" fmla="*/ 251984 h 826530"/>
                <a:gd name="connsiteX3813" fmla="*/ 491492 w 891448"/>
                <a:gd name="connsiteY3813" fmla="*/ 253821 h 826530"/>
                <a:gd name="connsiteX3814" fmla="*/ 489202 w 891448"/>
                <a:gd name="connsiteY3814" fmla="*/ 254056 h 826530"/>
                <a:gd name="connsiteX3815" fmla="*/ 487428 w 891448"/>
                <a:gd name="connsiteY3815" fmla="*/ 251543 h 826530"/>
                <a:gd name="connsiteX3816" fmla="*/ 487428 w 891448"/>
                <a:gd name="connsiteY3816" fmla="*/ 250206 h 826530"/>
                <a:gd name="connsiteX3817" fmla="*/ 485803 w 891448"/>
                <a:gd name="connsiteY3817" fmla="*/ 248134 h 826530"/>
                <a:gd name="connsiteX3818" fmla="*/ 485728 w 891448"/>
                <a:gd name="connsiteY3818" fmla="*/ 245768 h 826530"/>
                <a:gd name="connsiteX3819" fmla="*/ 486989 w 891448"/>
                <a:gd name="connsiteY3819" fmla="*/ 244519 h 826530"/>
                <a:gd name="connsiteX3820" fmla="*/ 488534 w 891448"/>
                <a:gd name="connsiteY3820" fmla="*/ 244740 h 826530"/>
                <a:gd name="connsiteX3821" fmla="*/ 488981 w 891448"/>
                <a:gd name="connsiteY3821" fmla="*/ 243108 h 826530"/>
                <a:gd name="connsiteX3822" fmla="*/ 490534 w 891448"/>
                <a:gd name="connsiteY3822" fmla="*/ 244005 h 826530"/>
                <a:gd name="connsiteX3823" fmla="*/ 491569 w 891448"/>
                <a:gd name="connsiteY3823" fmla="*/ 245768 h 826530"/>
                <a:gd name="connsiteX3824" fmla="*/ 492232 w 891448"/>
                <a:gd name="connsiteY3824" fmla="*/ 249765 h 826530"/>
                <a:gd name="connsiteX3825" fmla="*/ 492677 w 891448"/>
                <a:gd name="connsiteY3825" fmla="*/ 249839 h 826530"/>
                <a:gd name="connsiteX3826" fmla="*/ 493121 w 891448"/>
                <a:gd name="connsiteY3826" fmla="*/ 247693 h 826530"/>
                <a:gd name="connsiteX3827" fmla="*/ 493857 w 891448"/>
                <a:gd name="connsiteY3827" fmla="*/ 246738 h 826530"/>
                <a:gd name="connsiteX3828" fmla="*/ 493785 w 891448"/>
                <a:gd name="connsiteY3828" fmla="*/ 244593 h 826530"/>
                <a:gd name="connsiteX3829" fmla="*/ 492305 w 891448"/>
                <a:gd name="connsiteY3829" fmla="*/ 243770 h 826530"/>
                <a:gd name="connsiteX3830" fmla="*/ 492086 w 891448"/>
                <a:gd name="connsiteY3830" fmla="*/ 241859 h 826530"/>
                <a:gd name="connsiteX3831" fmla="*/ 491641 w 891448"/>
                <a:gd name="connsiteY3831" fmla="*/ 239861 h 826530"/>
                <a:gd name="connsiteX3832" fmla="*/ 492526 w 891448"/>
                <a:gd name="connsiteY3832" fmla="*/ 239347 h 826530"/>
                <a:gd name="connsiteX3833" fmla="*/ 493121 w 891448"/>
                <a:gd name="connsiteY3833" fmla="*/ 237275 h 826530"/>
                <a:gd name="connsiteX3834" fmla="*/ 495040 w 891448"/>
                <a:gd name="connsiteY3834" fmla="*/ 236540 h 826530"/>
                <a:gd name="connsiteX3835" fmla="*/ 495927 w 891448"/>
                <a:gd name="connsiteY3835" fmla="*/ 236981 h 826530"/>
                <a:gd name="connsiteX3836" fmla="*/ 496887 w 891448"/>
                <a:gd name="connsiteY3836" fmla="*/ 236687 h 826530"/>
                <a:gd name="connsiteX3837" fmla="*/ 498367 w 891448"/>
                <a:gd name="connsiteY3837" fmla="*/ 238891 h 826530"/>
                <a:gd name="connsiteX3838" fmla="*/ 500802 w 891448"/>
                <a:gd name="connsiteY3838" fmla="*/ 239494 h 826530"/>
                <a:gd name="connsiteX3839" fmla="*/ 501764 w 891448"/>
                <a:gd name="connsiteY3839" fmla="*/ 237789 h 826530"/>
                <a:gd name="connsiteX3840" fmla="*/ 499769 w 891448"/>
                <a:gd name="connsiteY3840" fmla="*/ 237716 h 826530"/>
                <a:gd name="connsiteX3841" fmla="*/ 498881 w 891448"/>
                <a:gd name="connsiteY3841" fmla="*/ 236760 h 826530"/>
                <a:gd name="connsiteX3842" fmla="*/ 499918 w 891448"/>
                <a:gd name="connsiteY3842" fmla="*/ 235937 h 826530"/>
                <a:gd name="connsiteX3843" fmla="*/ 501467 w 891448"/>
                <a:gd name="connsiteY3843" fmla="*/ 235203 h 826530"/>
                <a:gd name="connsiteX3844" fmla="*/ 504128 w 891448"/>
                <a:gd name="connsiteY3844" fmla="*/ 235497 h 826530"/>
                <a:gd name="connsiteX3845" fmla="*/ 504722 w 891448"/>
                <a:gd name="connsiteY3845" fmla="*/ 236467 h 826530"/>
                <a:gd name="connsiteX3846" fmla="*/ 503835 w 891448"/>
                <a:gd name="connsiteY3846" fmla="*/ 237201 h 826530"/>
                <a:gd name="connsiteX3847" fmla="*/ 503908 w 891448"/>
                <a:gd name="connsiteY3847" fmla="*/ 238450 h 826530"/>
                <a:gd name="connsiteX3848" fmla="*/ 505313 w 891448"/>
                <a:gd name="connsiteY3848" fmla="*/ 239420 h 826530"/>
                <a:gd name="connsiteX3849" fmla="*/ 506719 w 891448"/>
                <a:gd name="connsiteY3849" fmla="*/ 241419 h 826530"/>
                <a:gd name="connsiteX3850" fmla="*/ 508343 w 891448"/>
                <a:gd name="connsiteY3850" fmla="*/ 240816 h 826530"/>
                <a:gd name="connsiteX3851" fmla="*/ 510413 w 891448"/>
                <a:gd name="connsiteY3851" fmla="*/ 241786 h 826530"/>
                <a:gd name="connsiteX3852" fmla="*/ 512853 w 891448"/>
                <a:gd name="connsiteY3852" fmla="*/ 241933 h 826530"/>
                <a:gd name="connsiteX3853" fmla="*/ 513886 w 891448"/>
                <a:gd name="connsiteY3853" fmla="*/ 240963 h 826530"/>
                <a:gd name="connsiteX3854" fmla="*/ 515439 w 891448"/>
                <a:gd name="connsiteY3854" fmla="*/ 241330 h 826530"/>
                <a:gd name="connsiteX3855" fmla="*/ 520318 w 891448"/>
                <a:gd name="connsiteY3855" fmla="*/ 241330 h 826530"/>
                <a:gd name="connsiteX3856" fmla="*/ 521865 w 891448"/>
                <a:gd name="connsiteY3856" fmla="*/ 243035 h 826530"/>
                <a:gd name="connsiteX3857" fmla="*/ 523124 w 891448"/>
                <a:gd name="connsiteY3857" fmla="*/ 242668 h 826530"/>
                <a:gd name="connsiteX3858" fmla="*/ 523493 w 891448"/>
                <a:gd name="connsiteY3858" fmla="*/ 243917 h 826530"/>
                <a:gd name="connsiteX3859" fmla="*/ 523196 w 891448"/>
                <a:gd name="connsiteY3859" fmla="*/ 245034 h 826530"/>
                <a:gd name="connsiteX3860" fmla="*/ 523713 w 891448"/>
                <a:gd name="connsiteY3860" fmla="*/ 246518 h 826530"/>
                <a:gd name="connsiteX3861" fmla="*/ 522751 w 891448"/>
                <a:gd name="connsiteY3861" fmla="*/ 248134 h 826530"/>
                <a:gd name="connsiteX3862" fmla="*/ 520166 w 891448"/>
                <a:gd name="connsiteY3862" fmla="*/ 249692 h 826530"/>
                <a:gd name="connsiteX3863" fmla="*/ 518616 w 891448"/>
                <a:gd name="connsiteY3863" fmla="*/ 249016 h 826530"/>
                <a:gd name="connsiteX3864" fmla="*/ 518247 w 891448"/>
                <a:gd name="connsiteY3864" fmla="*/ 248061 h 826530"/>
                <a:gd name="connsiteX3865" fmla="*/ 517213 w 891448"/>
                <a:gd name="connsiteY3865" fmla="*/ 249104 h 826530"/>
                <a:gd name="connsiteX3866" fmla="*/ 515953 w 891448"/>
                <a:gd name="connsiteY3866" fmla="*/ 249545 h 826530"/>
                <a:gd name="connsiteX3867" fmla="*/ 516398 w 891448"/>
                <a:gd name="connsiteY3867" fmla="*/ 250647 h 826530"/>
                <a:gd name="connsiteX3868" fmla="*/ 518617 w 891448"/>
                <a:gd name="connsiteY3868" fmla="*/ 252058 h 826530"/>
                <a:gd name="connsiteX3869" fmla="*/ 517878 w 891448"/>
                <a:gd name="connsiteY3869" fmla="*/ 253307 h 826530"/>
                <a:gd name="connsiteX3870" fmla="*/ 517506 w 891448"/>
                <a:gd name="connsiteY3870" fmla="*/ 255893 h 826530"/>
                <a:gd name="connsiteX3871" fmla="*/ 516473 w 891448"/>
                <a:gd name="connsiteY3871" fmla="*/ 256422 h 826530"/>
                <a:gd name="connsiteX3872" fmla="*/ 515734 w 891448"/>
                <a:gd name="connsiteY3872" fmla="*/ 255672 h 826530"/>
                <a:gd name="connsiteX3873" fmla="*/ 514255 w 891448"/>
                <a:gd name="connsiteY3873" fmla="*/ 255819 h 826530"/>
                <a:gd name="connsiteX3874" fmla="*/ 512114 w 891448"/>
                <a:gd name="connsiteY3874" fmla="*/ 256334 h 826530"/>
                <a:gd name="connsiteX3875" fmla="*/ 511373 w 891448"/>
                <a:gd name="connsiteY3875" fmla="*/ 257450 h 826530"/>
                <a:gd name="connsiteX3876" fmla="*/ 507455 w 891448"/>
                <a:gd name="connsiteY3876" fmla="*/ 258332 h 826530"/>
                <a:gd name="connsiteX3877" fmla="*/ 505091 w 891448"/>
                <a:gd name="connsiteY3877" fmla="*/ 260257 h 826530"/>
                <a:gd name="connsiteX3878" fmla="*/ 503907 w 891448"/>
                <a:gd name="connsiteY3878" fmla="*/ 260404 h 826530"/>
                <a:gd name="connsiteX3879" fmla="*/ 502281 w 891448"/>
                <a:gd name="connsiteY3879" fmla="*/ 262917 h 826530"/>
                <a:gd name="connsiteX3880" fmla="*/ 502355 w 891448"/>
                <a:gd name="connsiteY3880" fmla="*/ 264092 h 826530"/>
                <a:gd name="connsiteX3881" fmla="*/ 503685 w 891448"/>
                <a:gd name="connsiteY3881" fmla="*/ 263946 h 826530"/>
                <a:gd name="connsiteX3882" fmla="*/ 504205 w 891448"/>
                <a:gd name="connsiteY3882" fmla="*/ 263064 h 826530"/>
                <a:gd name="connsiteX3883" fmla="*/ 507232 w 891448"/>
                <a:gd name="connsiteY3883" fmla="*/ 262403 h 826530"/>
                <a:gd name="connsiteX3884" fmla="*/ 508343 w 891448"/>
                <a:gd name="connsiteY3884" fmla="*/ 261962 h 826530"/>
                <a:gd name="connsiteX3885" fmla="*/ 511448 w 891448"/>
                <a:gd name="connsiteY3885" fmla="*/ 263725 h 826530"/>
                <a:gd name="connsiteX3886" fmla="*/ 512039 w 891448"/>
                <a:gd name="connsiteY3886" fmla="*/ 265870 h 826530"/>
                <a:gd name="connsiteX3887" fmla="*/ 511150 w 891448"/>
                <a:gd name="connsiteY3887" fmla="*/ 266547 h 826530"/>
                <a:gd name="connsiteX3888" fmla="*/ 509820 w 891448"/>
                <a:gd name="connsiteY3888" fmla="*/ 266767 h 826530"/>
                <a:gd name="connsiteX3889" fmla="*/ 511299 w 891448"/>
                <a:gd name="connsiteY3889" fmla="*/ 267428 h 826530"/>
                <a:gd name="connsiteX3890" fmla="*/ 511668 w 891448"/>
                <a:gd name="connsiteY3890" fmla="*/ 269059 h 826530"/>
                <a:gd name="connsiteX3891" fmla="*/ 511448 w 891448"/>
                <a:gd name="connsiteY3891" fmla="*/ 270970 h 826530"/>
                <a:gd name="connsiteX3892" fmla="*/ 509895 w 891448"/>
                <a:gd name="connsiteY3892" fmla="*/ 272013 h 826530"/>
                <a:gd name="connsiteX3893" fmla="*/ 509895 w 891448"/>
                <a:gd name="connsiteY3893" fmla="*/ 274085 h 826530"/>
                <a:gd name="connsiteX3894" fmla="*/ 510485 w 891448"/>
                <a:gd name="connsiteY3894" fmla="*/ 274967 h 826530"/>
                <a:gd name="connsiteX3895" fmla="*/ 511668 w 891448"/>
                <a:gd name="connsiteY3895" fmla="*/ 272674 h 826530"/>
                <a:gd name="connsiteX3896" fmla="*/ 513884 w 891448"/>
                <a:gd name="connsiteY3896" fmla="*/ 271866 h 826530"/>
                <a:gd name="connsiteX3897" fmla="*/ 514623 w 891448"/>
                <a:gd name="connsiteY3897" fmla="*/ 270984 h 826530"/>
                <a:gd name="connsiteX3898" fmla="*/ 515806 w 891448"/>
                <a:gd name="connsiteY3898" fmla="*/ 271058 h 826530"/>
                <a:gd name="connsiteX3899" fmla="*/ 514695 w 891448"/>
                <a:gd name="connsiteY3899" fmla="*/ 272380 h 826530"/>
                <a:gd name="connsiteX3900" fmla="*/ 514919 w 891448"/>
                <a:gd name="connsiteY3900" fmla="*/ 275334 h 826530"/>
                <a:gd name="connsiteX3901" fmla="*/ 513737 w 891448"/>
                <a:gd name="connsiteY3901" fmla="*/ 278449 h 826530"/>
                <a:gd name="connsiteX3902" fmla="*/ 513737 w 891448"/>
                <a:gd name="connsiteY3902" fmla="*/ 280286 h 826530"/>
                <a:gd name="connsiteX3903" fmla="*/ 510335 w 891448"/>
                <a:gd name="connsiteY3903" fmla="*/ 282284 h 826530"/>
                <a:gd name="connsiteX3904" fmla="*/ 508710 w 891448"/>
                <a:gd name="connsiteY3904" fmla="*/ 282358 h 826530"/>
                <a:gd name="connsiteX3905" fmla="*/ 508119 w 891448"/>
                <a:gd name="connsiteY3905" fmla="*/ 283313 h 826530"/>
                <a:gd name="connsiteX3906" fmla="*/ 508782 w 891448"/>
                <a:gd name="connsiteY3906" fmla="*/ 284430 h 826530"/>
                <a:gd name="connsiteX3907" fmla="*/ 507895 w 891448"/>
                <a:gd name="connsiteY3907" fmla="*/ 287163 h 826530"/>
                <a:gd name="connsiteX3908" fmla="*/ 506787 w 891448"/>
                <a:gd name="connsiteY3908" fmla="*/ 287457 h 826530"/>
                <a:gd name="connsiteX3909" fmla="*/ 506272 w 891448"/>
                <a:gd name="connsiteY3909" fmla="*/ 286575 h 826530"/>
                <a:gd name="connsiteX3910" fmla="*/ 504943 w 891448"/>
                <a:gd name="connsiteY3910" fmla="*/ 287310 h 826530"/>
                <a:gd name="connsiteX3911" fmla="*/ 505013 w 891448"/>
                <a:gd name="connsiteY3911" fmla="*/ 288192 h 826530"/>
                <a:gd name="connsiteX3912" fmla="*/ 507599 w 891448"/>
                <a:gd name="connsiteY3912" fmla="*/ 289602 h 826530"/>
                <a:gd name="connsiteX3913" fmla="*/ 507086 w 891448"/>
                <a:gd name="connsiteY3913" fmla="*/ 290631 h 826530"/>
                <a:gd name="connsiteX3914" fmla="*/ 505089 w 891448"/>
                <a:gd name="connsiteY3914" fmla="*/ 290778 h 826530"/>
                <a:gd name="connsiteX3915" fmla="*/ 506272 w 891448"/>
                <a:gd name="connsiteY3915" fmla="*/ 292630 h 826530"/>
                <a:gd name="connsiteX3916" fmla="*/ 504056 w 891448"/>
                <a:gd name="connsiteY3916" fmla="*/ 294554 h 826530"/>
                <a:gd name="connsiteX3917" fmla="*/ 503169 w 891448"/>
                <a:gd name="connsiteY3917" fmla="*/ 293658 h 826530"/>
                <a:gd name="connsiteX3918" fmla="*/ 501911 w 891448"/>
                <a:gd name="connsiteY3918" fmla="*/ 294775 h 826530"/>
                <a:gd name="connsiteX3919" fmla="*/ 499992 w 891448"/>
                <a:gd name="connsiteY3919" fmla="*/ 294701 h 826530"/>
                <a:gd name="connsiteX3920" fmla="*/ 497625 w 891448"/>
                <a:gd name="connsiteY3920" fmla="*/ 295804 h 826530"/>
                <a:gd name="connsiteX3921" fmla="*/ 497550 w 891448"/>
                <a:gd name="connsiteY3921" fmla="*/ 297361 h 826530"/>
                <a:gd name="connsiteX3922" fmla="*/ 494743 w 891448"/>
                <a:gd name="connsiteY3922" fmla="*/ 298243 h 826530"/>
                <a:gd name="connsiteX3923" fmla="*/ 492379 w 891448"/>
                <a:gd name="connsiteY3923" fmla="*/ 296612 h 826530"/>
                <a:gd name="connsiteX3924" fmla="*/ 490383 w 891448"/>
                <a:gd name="connsiteY3924" fmla="*/ 297729 h 826530"/>
                <a:gd name="connsiteX3925" fmla="*/ 489052 w 891448"/>
                <a:gd name="connsiteY3925" fmla="*/ 297288 h 826530"/>
                <a:gd name="connsiteX3926" fmla="*/ 488241 w 891448"/>
                <a:gd name="connsiteY3926" fmla="*/ 293291 h 826530"/>
                <a:gd name="connsiteX3927" fmla="*/ 490014 w 891448"/>
                <a:gd name="connsiteY3927" fmla="*/ 290778 h 826530"/>
                <a:gd name="connsiteX3928" fmla="*/ 490160 w 891448"/>
                <a:gd name="connsiteY3928" fmla="*/ 289309 h 826530"/>
                <a:gd name="connsiteX3929" fmla="*/ 486762 w 891448"/>
                <a:gd name="connsiteY3929" fmla="*/ 292556 h 826530"/>
                <a:gd name="connsiteX3930" fmla="*/ 486467 w 891448"/>
                <a:gd name="connsiteY3930" fmla="*/ 294481 h 826530"/>
                <a:gd name="connsiteX3931" fmla="*/ 487944 w 891448"/>
                <a:gd name="connsiteY3931" fmla="*/ 298316 h 826530"/>
                <a:gd name="connsiteX3932" fmla="*/ 488978 w 891448"/>
                <a:gd name="connsiteY3932" fmla="*/ 299345 h 826530"/>
                <a:gd name="connsiteX3933" fmla="*/ 488462 w 891448"/>
                <a:gd name="connsiteY3933" fmla="*/ 301197 h 826530"/>
                <a:gd name="connsiteX3934" fmla="*/ 486095 w 891448"/>
                <a:gd name="connsiteY3934" fmla="*/ 302681 h 826530"/>
                <a:gd name="connsiteX3935" fmla="*/ 485133 w 891448"/>
                <a:gd name="connsiteY3935" fmla="*/ 304826 h 826530"/>
                <a:gd name="connsiteX3936" fmla="*/ 482401 w 891448"/>
                <a:gd name="connsiteY3936" fmla="*/ 305634 h 826530"/>
                <a:gd name="connsiteX3937" fmla="*/ 482401 w 891448"/>
                <a:gd name="connsiteY3937" fmla="*/ 305634 h 826530"/>
                <a:gd name="connsiteX3938" fmla="*/ 516753 w 891448"/>
                <a:gd name="connsiteY3938" fmla="*/ 257935 h 826530"/>
                <a:gd name="connsiteX3939" fmla="*/ 516603 w 891448"/>
                <a:gd name="connsiteY3939" fmla="*/ 258876 h 826530"/>
                <a:gd name="connsiteX3940" fmla="*/ 517602 w 891448"/>
                <a:gd name="connsiteY3940" fmla="*/ 259052 h 826530"/>
                <a:gd name="connsiteX3941" fmla="*/ 518010 w 891448"/>
                <a:gd name="connsiteY3941" fmla="*/ 258053 h 826530"/>
                <a:gd name="connsiteX3942" fmla="*/ 516753 w 891448"/>
                <a:gd name="connsiteY3942" fmla="*/ 257935 h 826530"/>
                <a:gd name="connsiteX3943" fmla="*/ 516753 w 891448"/>
                <a:gd name="connsiteY3943" fmla="*/ 257935 h 826530"/>
                <a:gd name="connsiteX3944" fmla="*/ 515268 w 891448"/>
                <a:gd name="connsiteY3944" fmla="*/ 266282 h 826530"/>
                <a:gd name="connsiteX3945" fmla="*/ 516269 w 891448"/>
                <a:gd name="connsiteY3945" fmla="*/ 265988 h 826530"/>
                <a:gd name="connsiteX3946" fmla="*/ 517933 w 891448"/>
                <a:gd name="connsiteY3946" fmla="*/ 263843 h 826530"/>
                <a:gd name="connsiteX3947" fmla="*/ 518156 w 891448"/>
                <a:gd name="connsiteY3947" fmla="*/ 262432 h 826530"/>
                <a:gd name="connsiteX3948" fmla="*/ 517528 w 891448"/>
                <a:gd name="connsiteY3948" fmla="*/ 261536 h 826530"/>
                <a:gd name="connsiteX3949" fmla="*/ 517042 w 891448"/>
                <a:gd name="connsiteY3949" fmla="*/ 259949 h 826530"/>
                <a:gd name="connsiteX3950" fmla="*/ 515637 w 891448"/>
                <a:gd name="connsiteY3950" fmla="*/ 260536 h 826530"/>
                <a:gd name="connsiteX3951" fmla="*/ 515120 w 891448"/>
                <a:gd name="connsiteY3951" fmla="*/ 262138 h 826530"/>
                <a:gd name="connsiteX3952" fmla="*/ 514044 w 891448"/>
                <a:gd name="connsiteY3952" fmla="*/ 262799 h 826530"/>
                <a:gd name="connsiteX3953" fmla="*/ 514268 w 891448"/>
                <a:gd name="connsiteY3953" fmla="*/ 265136 h 826530"/>
                <a:gd name="connsiteX3954" fmla="*/ 515268 w 891448"/>
                <a:gd name="connsiteY3954" fmla="*/ 266282 h 826530"/>
                <a:gd name="connsiteX3955" fmla="*/ 515268 w 891448"/>
                <a:gd name="connsiteY3955" fmla="*/ 266282 h 826530"/>
                <a:gd name="connsiteX3956" fmla="*/ 514046 w 891448"/>
                <a:gd name="connsiteY3956" fmla="*/ 270705 h 826530"/>
                <a:gd name="connsiteX3957" fmla="*/ 514975 w 891448"/>
                <a:gd name="connsiteY3957" fmla="*/ 270000 h 826530"/>
                <a:gd name="connsiteX3958" fmla="*/ 515937 w 891448"/>
                <a:gd name="connsiteY3958" fmla="*/ 267472 h 826530"/>
                <a:gd name="connsiteX3959" fmla="*/ 514421 w 891448"/>
                <a:gd name="connsiteY3959" fmla="*/ 267546 h 826530"/>
                <a:gd name="connsiteX3960" fmla="*/ 512936 w 891448"/>
                <a:gd name="connsiteY3960" fmla="*/ 268809 h 826530"/>
                <a:gd name="connsiteX3961" fmla="*/ 512788 w 891448"/>
                <a:gd name="connsiteY3961" fmla="*/ 270147 h 826530"/>
                <a:gd name="connsiteX3962" fmla="*/ 514046 w 891448"/>
                <a:gd name="connsiteY3962" fmla="*/ 270705 h 826530"/>
                <a:gd name="connsiteX3963" fmla="*/ 514046 w 891448"/>
                <a:gd name="connsiteY3963" fmla="*/ 270705 h 826530"/>
                <a:gd name="connsiteX3964" fmla="*/ 435742 w 891448"/>
                <a:gd name="connsiteY3964" fmla="*/ 226827 h 826530"/>
                <a:gd name="connsiteX3965" fmla="*/ 435813 w 891448"/>
                <a:gd name="connsiteY3965" fmla="*/ 228046 h 826530"/>
                <a:gd name="connsiteX3966" fmla="*/ 436408 w 891448"/>
                <a:gd name="connsiteY3966" fmla="*/ 228678 h 826530"/>
                <a:gd name="connsiteX3967" fmla="*/ 437631 w 891448"/>
                <a:gd name="connsiteY3967" fmla="*/ 228164 h 826530"/>
                <a:gd name="connsiteX3968" fmla="*/ 439074 w 891448"/>
                <a:gd name="connsiteY3968" fmla="*/ 228752 h 826530"/>
                <a:gd name="connsiteX3969" fmla="*/ 439776 w 891448"/>
                <a:gd name="connsiteY3969" fmla="*/ 227973 h 826530"/>
                <a:gd name="connsiteX3970" fmla="*/ 438924 w 891448"/>
                <a:gd name="connsiteY3970" fmla="*/ 226783 h 826530"/>
                <a:gd name="connsiteX3971" fmla="*/ 436521 w 891448"/>
                <a:gd name="connsiteY3971" fmla="*/ 226386 h 826530"/>
                <a:gd name="connsiteX3972" fmla="*/ 435742 w 891448"/>
                <a:gd name="connsiteY3972" fmla="*/ 226827 h 826530"/>
                <a:gd name="connsiteX3973" fmla="*/ 435742 w 891448"/>
                <a:gd name="connsiteY3973" fmla="*/ 226827 h 826530"/>
                <a:gd name="connsiteX3974" fmla="*/ 448922 w 891448"/>
                <a:gd name="connsiteY3974" fmla="*/ 252425 h 826530"/>
                <a:gd name="connsiteX3975" fmla="*/ 447445 w 891448"/>
                <a:gd name="connsiteY3975" fmla="*/ 250573 h 826530"/>
                <a:gd name="connsiteX3976" fmla="*/ 447225 w 891448"/>
                <a:gd name="connsiteY3976" fmla="*/ 246371 h 826530"/>
                <a:gd name="connsiteX3977" fmla="*/ 446039 w 891448"/>
                <a:gd name="connsiteY3977" fmla="*/ 244299 h 826530"/>
                <a:gd name="connsiteX3978" fmla="*/ 446039 w 891448"/>
                <a:gd name="connsiteY3978" fmla="*/ 242668 h 826530"/>
                <a:gd name="connsiteX3979" fmla="*/ 446412 w 891448"/>
                <a:gd name="connsiteY3979" fmla="*/ 241566 h 826530"/>
                <a:gd name="connsiteX3980" fmla="*/ 445820 w 891448"/>
                <a:gd name="connsiteY3980" fmla="*/ 239200 h 826530"/>
                <a:gd name="connsiteX3981" fmla="*/ 445820 w 891448"/>
                <a:gd name="connsiteY3981" fmla="*/ 236834 h 826530"/>
                <a:gd name="connsiteX3982" fmla="*/ 444195 w 891448"/>
                <a:gd name="connsiteY3982" fmla="*/ 234468 h 826530"/>
                <a:gd name="connsiteX3983" fmla="*/ 442420 w 891448"/>
                <a:gd name="connsiteY3983" fmla="*/ 232910 h 826530"/>
                <a:gd name="connsiteX3984" fmla="*/ 442493 w 891448"/>
                <a:gd name="connsiteY3984" fmla="*/ 231808 h 826530"/>
                <a:gd name="connsiteX3985" fmla="*/ 445673 w 891448"/>
                <a:gd name="connsiteY3985" fmla="*/ 229296 h 826530"/>
                <a:gd name="connsiteX3986" fmla="*/ 447226 w 891448"/>
                <a:gd name="connsiteY3986" fmla="*/ 228708 h 826530"/>
                <a:gd name="connsiteX3987" fmla="*/ 449145 w 891448"/>
                <a:gd name="connsiteY3987" fmla="*/ 226856 h 826530"/>
                <a:gd name="connsiteX3988" fmla="*/ 451882 w 891448"/>
                <a:gd name="connsiteY3988" fmla="*/ 226562 h 826530"/>
                <a:gd name="connsiteX3989" fmla="*/ 453430 w 891448"/>
                <a:gd name="connsiteY3989" fmla="*/ 227811 h 826530"/>
                <a:gd name="connsiteX3990" fmla="*/ 454837 w 891448"/>
                <a:gd name="connsiteY3990" fmla="*/ 227885 h 826530"/>
                <a:gd name="connsiteX3991" fmla="*/ 456610 w 891448"/>
                <a:gd name="connsiteY3991" fmla="*/ 229075 h 826530"/>
                <a:gd name="connsiteX3992" fmla="*/ 457793 w 891448"/>
                <a:gd name="connsiteY3992" fmla="*/ 228708 h 826530"/>
                <a:gd name="connsiteX3993" fmla="*/ 459789 w 891448"/>
                <a:gd name="connsiteY3993" fmla="*/ 229516 h 826530"/>
                <a:gd name="connsiteX3994" fmla="*/ 460970 w 891448"/>
                <a:gd name="connsiteY3994" fmla="*/ 229149 h 826530"/>
                <a:gd name="connsiteX3995" fmla="*/ 462448 w 891448"/>
                <a:gd name="connsiteY3995" fmla="*/ 229222 h 826530"/>
                <a:gd name="connsiteX3996" fmla="*/ 464297 w 891448"/>
                <a:gd name="connsiteY3996" fmla="*/ 231808 h 826530"/>
                <a:gd name="connsiteX3997" fmla="*/ 464222 w 891448"/>
                <a:gd name="connsiteY3997" fmla="*/ 233293 h 826530"/>
                <a:gd name="connsiteX3998" fmla="*/ 463708 w 891448"/>
                <a:gd name="connsiteY3998" fmla="*/ 234174 h 826530"/>
                <a:gd name="connsiteX3999" fmla="*/ 464889 w 891448"/>
                <a:gd name="connsiteY3999" fmla="*/ 236246 h 826530"/>
                <a:gd name="connsiteX4000" fmla="*/ 464889 w 891448"/>
                <a:gd name="connsiteY4000" fmla="*/ 237495 h 826530"/>
                <a:gd name="connsiteX4001" fmla="*/ 464002 w 891448"/>
                <a:gd name="connsiteY4001" fmla="*/ 238303 h 826530"/>
                <a:gd name="connsiteX4002" fmla="*/ 463930 w 891448"/>
                <a:gd name="connsiteY4002" fmla="*/ 239861 h 826530"/>
                <a:gd name="connsiteX4003" fmla="*/ 461562 w 891448"/>
                <a:gd name="connsiteY4003" fmla="*/ 242227 h 826530"/>
                <a:gd name="connsiteX4004" fmla="*/ 460529 w 891448"/>
                <a:gd name="connsiteY4004" fmla="*/ 242227 h 826530"/>
                <a:gd name="connsiteX4005" fmla="*/ 457645 w 891448"/>
                <a:gd name="connsiteY4005" fmla="*/ 244960 h 826530"/>
                <a:gd name="connsiteX4006" fmla="*/ 455059 w 891448"/>
                <a:gd name="connsiteY4006" fmla="*/ 246591 h 826530"/>
                <a:gd name="connsiteX4007" fmla="*/ 452694 w 891448"/>
                <a:gd name="connsiteY4007" fmla="*/ 249471 h 826530"/>
                <a:gd name="connsiteX4008" fmla="*/ 450774 w 891448"/>
                <a:gd name="connsiteY4008" fmla="*/ 249471 h 826530"/>
                <a:gd name="connsiteX4009" fmla="*/ 449516 w 891448"/>
                <a:gd name="connsiteY4009" fmla="*/ 250353 h 826530"/>
                <a:gd name="connsiteX4010" fmla="*/ 449664 w 891448"/>
                <a:gd name="connsiteY4010" fmla="*/ 251837 h 826530"/>
                <a:gd name="connsiteX4011" fmla="*/ 448922 w 891448"/>
                <a:gd name="connsiteY4011" fmla="*/ 252425 h 826530"/>
                <a:gd name="connsiteX4012" fmla="*/ 448922 w 891448"/>
                <a:gd name="connsiteY4012" fmla="*/ 252425 h 826530"/>
                <a:gd name="connsiteX4013" fmla="*/ 522567 w 891448"/>
                <a:gd name="connsiteY4013" fmla="*/ 294496 h 826530"/>
                <a:gd name="connsiteX4014" fmla="*/ 519459 w 891448"/>
                <a:gd name="connsiteY4014" fmla="*/ 291836 h 826530"/>
                <a:gd name="connsiteX4015" fmla="*/ 517980 w 891448"/>
                <a:gd name="connsiteY4015" fmla="*/ 292424 h 826530"/>
                <a:gd name="connsiteX4016" fmla="*/ 514428 w 891448"/>
                <a:gd name="connsiteY4016" fmla="*/ 291983 h 826530"/>
                <a:gd name="connsiteX4017" fmla="*/ 515808 w 891448"/>
                <a:gd name="connsiteY4017" fmla="*/ 289823 h 826530"/>
                <a:gd name="connsiteX4018" fmla="*/ 517433 w 891448"/>
                <a:gd name="connsiteY4018" fmla="*/ 289088 h 826530"/>
                <a:gd name="connsiteX4019" fmla="*/ 518616 w 891448"/>
                <a:gd name="connsiteY4019" fmla="*/ 289602 h 826530"/>
                <a:gd name="connsiteX4020" fmla="*/ 519280 w 891448"/>
                <a:gd name="connsiteY4020" fmla="*/ 288927 h 826530"/>
                <a:gd name="connsiteX4021" fmla="*/ 518986 w 891448"/>
                <a:gd name="connsiteY4021" fmla="*/ 288045 h 826530"/>
                <a:gd name="connsiteX4022" fmla="*/ 517213 w 891448"/>
                <a:gd name="connsiteY4022" fmla="*/ 288118 h 826530"/>
                <a:gd name="connsiteX4023" fmla="*/ 516695 w 891448"/>
                <a:gd name="connsiteY4023" fmla="*/ 287383 h 826530"/>
                <a:gd name="connsiteX4024" fmla="*/ 519211 w 891448"/>
                <a:gd name="connsiteY4024" fmla="*/ 283974 h 826530"/>
                <a:gd name="connsiteX4025" fmla="*/ 520319 w 891448"/>
                <a:gd name="connsiteY4025" fmla="*/ 280580 h 826530"/>
                <a:gd name="connsiteX4026" fmla="*/ 520244 w 891448"/>
                <a:gd name="connsiteY4026" fmla="*/ 278728 h 826530"/>
                <a:gd name="connsiteX4027" fmla="*/ 521277 w 891448"/>
                <a:gd name="connsiteY4027" fmla="*/ 278141 h 826530"/>
                <a:gd name="connsiteX4028" fmla="*/ 521277 w 891448"/>
                <a:gd name="connsiteY4028" fmla="*/ 276965 h 826530"/>
                <a:gd name="connsiteX4029" fmla="*/ 519653 w 891448"/>
                <a:gd name="connsiteY4029" fmla="*/ 275701 h 826530"/>
                <a:gd name="connsiteX4030" fmla="*/ 520688 w 891448"/>
                <a:gd name="connsiteY4030" fmla="*/ 274305 h 826530"/>
                <a:gd name="connsiteX4031" fmla="*/ 520763 w 891448"/>
                <a:gd name="connsiteY4031" fmla="*/ 271939 h 826530"/>
                <a:gd name="connsiteX4032" fmla="*/ 522607 w 891448"/>
                <a:gd name="connsiteY4032" fmla="*/ 267796 h 826530"/>
                <a:gd name="connsiteX4033" fmla="*/ 524012 w 891448"/>
                <a:gd name="connsiteY4033" fmla="*/ 266840 h 826530"/>
                <a:gd name="connsiteX4034" fmla="*/ 524012 w 891448"/>
                <a:gd name="connsiteY4034" fmla="*/ 264989 h 826530"/>
                <a:gd name="connsiteX4035" fmla="*/ 525713 w 891448"/>
                <a:gd name="connsiteY4035" fmla="*/ 263725 h 826530"/>
                <a:gd name="connsiteX4036" fmla="*/ 526673 w 891448"/>
                <a:gd name="connsiteY4036" fmla="*/ 261594 h 826530"/>
                <a:gd name="connsiteX4037" fmla="*/ 527339 w 891448"/>
                <a:gd name="connsiteY4037" fmla="*/ 260257 h 826530"/>
                <a:gd name="connsiteX4038" fmla="*/ 527631 w 891448"/>
                <a:gd name="connsiteY4038" fmla="*/ 258038 h 826530"/>
                <a:gd name="connsiteX4039" fmla="*/ 530219 w 891448"/>
                <a:gd name="connsiteY4039" fmla="*/ 255232 h 826530"/>
                <a:gd name="connsiteX4040" fmla="*/ 530812 w 891448"/>
                <a:gd name="connsiteY4040" fmla="*/ 252425 h 826530"/>
                <a:gd name="connsiteX4041" fmla="*/ 532511 w 891448"/>
                <a:gd name="connsiteY4041" fmla="*/ 252131 h 826530"/>
                <a:gd name="connsiteX4042" fmla="*/ 532733 w 891448"/>
                <a:gd name="connsiteY4042" fmla="*/ 250794 h 826530"/>
                <a:gd name="connsiteX4043" fmla="*/ 532217 w 891448"/>
                <a:gd name="connsiteY4043" fmla="*/ 249986 h 826530"/>
                <a:gd name="connsiteX4044" fmla="*/ 533696 w 891448"/>
                <a:gd name="connsiteY4044" fmla="*/ 247473 h 826530"/>
                <a:gd name="connsiteX4045" fmla="*/ 534952 w 891448"/>
                <a:gd name="connsiteY4045" fmla="*/ 247914 h 826530"/>
                <a:gd name="connsiteX4046" fmla="*/ 536577 w 891448"/>
                <a:gd name="connsiteY4046" fmla="*/ 250353 h 826530"/>
                <a:gd name="connsiteX4047" fmla="*/ 537094 w 891448"/>
                <a:gd name="connsiteY4047" fmla="*/ 252278 h 826530"/>
                <a:gd name="connsiteX4048" fmla="*/ 539238 w 891448"/>
                <a:gd name="connsiteY4048" fmla="*/ 252498 h 826530"/>
                <a:gd name="connsiteX4049" fmla="*/ 538870 w 891448"/>
                <a:gd name="connsiteY4049" fmla="*/ 250279 h 826530"/>
                <a:gd name="connsiteX4050" fmla="*/ 537316 w 891448"/>
                <a:gd name="connsiteY4050" fmla="*/ 248516 h 826530"/>
                <a:gd name="connsiteX4051" fmla="*/ 537613 w 891448"/>
                <a:gd name="connsiteY4051" fmla="*/ 247620 h 826530"/>
                <a:gd name="connsiteX4052" fmla="*/ 539090 w 891448"/>
                <a:gd name="connsiteY4052" fmla="*/ 247106 h 826530"/>
                <a:gd name="connsiteX4053" fmla="*/ 537465 w 891448"/>
                <a:gd name="connsiteY4053" fmla="*/ 245107 h 826530"/>
                <a:gd name="connsiteX4054" fmla="*/ 539238 w 891448"/>
                <a:gd name="connsiteY4054" fmla="*/ 242300 h 826530"/>
                <a:gd name="connsiteX4055" fmla="*/ 543747 w 891448"/>
                <a:gd name="connsiteY4055" fmla="*/ 241272 h 826530"/>
                <a:gd name="connsiteX4056" fmla="*/ 546777 w 891448"/>
                <a:gd name="connsiteY4056" fmla="*/ 241345 h 826530"/>
                <a:gd name="connsiteX4057" fmla="*/ 548475 w 891448"/>
                <a:gd name="connsiteY4057" fmla="*/ 240743 h 826530"/>
                <a:gd name="connsiteX4058" fmla="*/ 549438 w 891448"/>
                <a:gd name="connsiteY4058" fmla="*/ 241492 h 826530"/>
                <a:gd name="connsiteX4059" fmla="*/ 551285 w 891448"/>
                <a:gd name="connsiteY4059" fmla="*/ 241272 h 826530"/>
                <a:gd name="connsiteX4060" fmla="*/ 551802 w 891448"/>
                <a:gd name="connsiteY4060" fmla="*/ 242741 h 826530"/>
                <a:gd name="connsiteX4061" fmla="*/ 553209 w 891448"/>
                <a:gd name="connsiteY4061" fmla="*/ 241566 h 826530"/>
                <a:gd name="connsiteX4062" fmla="*/ 555795 w 891448"/>
                <a:gd name="connsiteY4062" fmla="*/ 241639 h 826530"/>
                <a:gd name="connsiteX4063" fmla="*/ 557123 w 891448"/>
                <a:gd name="connsiteY4063" fmla="*/ 243931 h 826530"/>
                <a:gd name="connsiteX4064" fmla="*/ 559119 w 891448"/>
                <a:gd name="connsiteY4064" fmla="*/ 244519 h 826530"/>
                <a:gd name="connsiteX4065" fmla="*/ 559564 w 891448"/>
                <a:gd name="connsiteY4065" fmla="*/ 245034 h 826530"/>
                <a:gd name="connsiteX4066" fmla="*/ 560524 w 891448"/>
                <a:gd name="connsiteY4066" fmla="*/ 245034 h 826530"/>
                <a:gd name="connsiteX4067" fmla="*/ 561632 w 891448"/>
                <a:gd name="connsiteY4067" fmla="*/ 246958 h 826530"/>
                <a:gd name="connsiteX4068" fmla="*/ 561410 w 891448"/>
                <a:gd name="connsiteY4068" fmla="*/ 248575 h 826530"/>
                <a:gd name="connsiteX4069" fmla="*/ 562221 w 891448"/>
                <a:gd name="connsiteY4069" fmla="*/ 249251 h 826530"/>
                <a:gd name="connsiteX4070" fmla="*/ 563626 w 891448"/>
                <a:gd name="connsiteY4070" fmla="*/ 248575 h 826530"/>
                <a:gd name="connsiteX4071" fmla="*/ 566507 w 891448"/>
                <a:gd name="connsiteY4071" fmla="*/ 248869 h 826530"/>
                <a:gd name="connsiteX4072" fmla="*/ 571165 w 891448"/>
                <a:gd name="connsiteY4072" fmla="*/ 249471 h 826530"/>
                <a:gd name="connsiteX4073" fmla="*/ 573897 w 891448"/>
                <a:gd name="connsiteY4073" fmla="*/ 251161 h 826530"/>
                <a:gd name="connsiteX4074" fmla="*/ 573972 w 891448"/>
                <a:gd name="connsiteY4074" fmla="*/ 252792 h 826530"/>
                <a:gd name="connsiteX4075" fmla="*/ 575229 w 891448"/>
                <a:gd name="connsiteY4075" fmla="*/ 253674 h 826530"/>
                <a:gd name="connsiteX4076" fmla="*/ 575746 w 891448"/>
                <a:gd name="connsiteY4076" fmla="*/ 255305 h 826530"/>
                <a:gd name="connsiteX4077" fmla="*/ 574935 w 891448"/>
                <a:gd name="connsiteY4077" fmla="*/ 254791 h 826530"/>
                <a:gd name="connsiteX4078" fmla="*/ 574049 w 891448"/>
                <a:gd name="connsiteY4078" fmla="*/ 254938 h 826530"/>
                <a:gd name="connsiteX4079" fmla="*/ 573086 w 891448"/>
                <a:gd name="connsiteY4079" fmla="*/ 257230 h 826530"/>
                <a:gd name="connsiteX4080" fmla="*/ 570128 w 891448"/>
                <a:gd name="connsiteY4080" fmla="*/ 259963 h 826530"/>
                <a:gd name="connsiteX4081" fmla="*/ 568578 w 891448"/>
                <a:gd name="connsiteY4081" fmla="*/ 262182 h 826530"/>
                <a:gd name="connsiteX4082" fmla="*/ 566804 w 891448"/>
                <a:gd name="connsiteY4082" fmla="*/ 262697 h 826530"/>
                <a:gd name="connsiteX4083" fmla="*/ 566804 w 891448"/>
                <a:gd name="connsiteY4083" fmla="*/ 263505 h 826530"/>
                <a:gd name="connsiteX4084" fmla="*/ 562593 w 891448"/>
                <a:gd name="connsiteY4084" fmla="*/ 266767 h 826530"/>
                <a:gd name="connsiteX4085" fmla="*/ 560450 w 891448"/>
                <a:gd name="connsiteY4085" fmla="*/ 269720 h 826530"/>
                <a:gd name="connsiteX4086" fmla="*/ 558159 w 891448"/>
                <a:gd name="connsiteY4086" fmla="*/ 269720 h 826530"/>
                <a:gd name="connsiteX4087" fmla="*/ 557862 w 891448"/>
                <a:gd name="connsiteY4087" fmla="*/ 270676 h 826530"/>
                <a:gd name="connsiteX4088" fmla="*/ 558602 w 891448"/>
                <a:gd name="connsiteY4088" fmla="*/ 271337 h 826530"/>
                <a:gd name="connsiteX4089" fmla="*/ 557569 w 891448"/>
                <a:gd name="connsiteY4089" fmla="*/ 272821 h 826530"/>
                <a:gd name="connsiteX4090" fmla="*/ 554464 w 891448"/>
                <a:gd name="connsiteY4090" fmla="*/ 275113 h 826530"/>
                <a:gd name="connsiteX4091" fmla="*/ 551948 w 891448"/>
                <a:gd name="connsiteY4091" fmla="*/ 277700 h 826530"/>
                <a:gd name="connsiteX4092" fmla="*/ 548257 w 891448"/>
                <a:gd name="connsiteY4092" fmla="*/ 280139 h 826530"/>
                <a:gd name="connsiteX4093" fmla="*/ 545891 w 891448"/>
                <a:gd name="connsiteY4093" fmla="*/ 281241 h 826530"/>
                <a:gd name="connsiteX4094" fmla="*/ 544672 w 891448"/>
                <a:gd name="connsiteY4094" fmla="*/ 280639 h 826530"/>
                <a:gd name="connsiteX4095" fmla="*/ 544264 w 891448"/>
                <a:gd name="connsiteY4095" fmla="*/ 279713 h 826530"/>
                <a:gd name="connsiteX4096" fmla="*/ 542969 w 891448"/>
                <a:gd name="connsiteY4096" fmla="*/ 279889 h 826530"/>
                <a:gd name="connsiteX4097" fmla="*/ 540266 w 891448"/>
                <a:gd name="connsiteY4097" fmla="*/ 277714 h 826530"/>
                <a:gd name="connsiteX4098" fmla="*/ 539969 w 891448"/>
                <a:gd name="connsiteY4098" fmla="*/ 275966 h 826530"/>
                <a:gd name="connsiteX4099" fmla="*/ 538526 w 891448"/>
                <a:gd name="connsiteY4099" fmla="*/ 275290 h 826530"/>
                <a:gd name="connsiteX4100" fmla="*/ 537083 w 891448"/>
                <a:gd name="connsiteY4100" fmla="*/ 276113 h 826530"/>
                <a:gd name="connsiteX4101" fmla="*/ 535119 w 891448"/>
                <a:gd name="connsiteY4101" fmla="*/ 275598 h 826530"/>
                <a:gd name="connsiteX4102" fmla="*/ 533419 w 891448"/>
                <a:gd name="connsiteY4102" fmla="*/ 275672 h 826530"/>
                <a:gd name="connsiteX4103" fmla="*/ 531973 w 891448"/>
                <a:gd name="connsiteY4103" fmla="*/ 274820 h 826530"/>
                <a:gd name="connsiteX4104" fmla="*/ 530419 w 891448"/>
                <a:gd name="connsiteY4104" fmla="*/ 274776 h 826530"/>
                <a:gd name="connsiteX4105" fmla="*/ 530159 w 891448"/>
                <a:gd name="connsiteY4105" fmla="*/ 276039 h 826530"/>
                <a:gd name="connsiteX4106" fmla="*/ 530973 w 891448"/>
                <a:gd name="connsiteY4106" fmla="*/ 277009 h 826530"/>
                <a:gd name="connsiteX4107" fmla="*/ 534862 w 891448"/>
                <a:gd name="connsiteY4107" fmla="*/ 277185 h 826530"/>
                <a:gd name="connsiteX4108" fmla="*/ 534194 w 891448"/>
                <a:gd name="connsiteY4108" fmla="*/ 278670 h 826530"/>
                <a:gd name="connsiteX4109" fmla="*/ 532787 w 891448"/>
                <a:gd name="connsiteY4109" fmla="*/ 280198 h 826530"/>
                <a:gd name="connsiteX4110" fmla="*/ 533862 w 891448"/>
                <a:gd name="connsiteY4110" fmla="*/ 281271 h 826530"/>
                <a:gd name="connsiteX4111" fmla="*/ 533973 w 891448"/>
                <a:gd name="connsiteY4111" fmla="*/ 283490 h 826530"/>
                <a:gd name="connsiteX4112" fmla="*/ 533009 w 891448"/>
                <a:gd name="connsiteY4112" fmla="*/ 285341 h 826530"/>
                <a:gd name="connsiteX4113" fmla="*/ 531678 w 891448"/>
                <a:gd name="connsiteY4113" fmla="*/ 286237 h 826530"/>
                <a:gd name="connsiteX4114" fmla="*/ 530529 w 891448"/>
                <a:gd name="connsiteY4114" fmla="*/ 287531 h 826530"/>
                <a:gd name="connsiteX4115" fmla="*/ 528495 w 891448"/>
                <a:gd name="connsiteY4115" fmla="*/ 287501 h 826530"/>
                <a:gd name="connsiteX4116" fmla="*/ 527237 w 891448"/>
                <a:gd name="connsiteY4116" fmla="*/ 288530 h 826530"/>
                <a:gd name="connsiteX4117" fmla="*/ 526272 w 891448"/>
                <a:gd name="connsiteY4117" fmla="*/ 290499 h 826530"/>
                <a:gd name="connsiteX4118" fmla="*/ 524754 w 891448"/>
                <a:gd name="connsiteY4118" fmla="*/ 291983 h 826530"/>
                <a:gd name="connsiteX4119" fmla="*/ 523274 w 891448"/>
                <a:gd name="connsiteY4119" fmla="*/ 291880 h 826530"/>
                <a:gd name="connsiteX4120" fmla="*/ 523162 w 891448"/>
                <a:gd name="connsiteY4120" fmla="*/ 293732 h 826530"/>
                <a:gd name="connsiteX4121" fmla="*/ 522567 w 891448"/>
                <a:gd name="connsiteY4121" fmla="*/ 294496 h 826530"/>
                <a:gd name="connsiteX4122" fmla="*/ 522567 w 891448"/>
                <a:gd name="connsiteY4122" fmla="*/ 294496 h 826530"/>
                <a:gd name="connsiteX4123" fmla="*/ 648759 w 891448"/>
                <a:gd name="connsiteY4123" fmla="*/ 303048 h 826530"/>
                <a:gd name="connsiteX4124" fmla="*/ 646026 w 891448"/>
                <a:gd name="connsiteY4124" fmla="*/ 301637 h 826530"/>
                <a:gd name="connsiteX4125" fmla="*/ 643882 w 891448"/>
                <a:gd name="connsiteY4125" fmla="*/ 301050 h 826530"/>
                <a:gd name="connsiteX4126" fmla="*/ 642995 w 891448"/>
                <a:gd name="connsiteY4126" fmla="*/ 298610 h 826530"/>
                <a:gd name="connsiteX4127" fmla="*/ 641738 w 891448"/>
                <a:gd name="connsiteY4127" fmla="*/ 297949 h 826530"/>
                <a:gd name="connsiteX4128" fmla="*/ 640851 w 891448"/>
                <a:gd name="connsiteY4128" fmla="*/ 296024 h 826530"/>
                <a:gd name="connsiteX4129" fmla="*/ 641515 w 891448"/>
                <a:gd name="connsiteY4129" fmla="*/ 293438 h 826530"/>
                <a:gd name="connsiteX4130" fmla="*/ 643587 w 891448"/>
                <a:gd name="connsiteY4130" fmla="*/ 292189 h 826530"/>
                <a:gd name="connsiteX4131" fmla="*/ 643363 w 891448"/>
                <a:gd name="connsiteY4131" fmla="*/ 290631 h 826530"/>
                <a:gd name="connsiteX4132" fmla="*/ 644471 w 891448"/>
                <a:gd name="connsiteY4132" fmla="*/ 289235 h 826530"/>
                <a:gd name="connsiteX4133" fmla="*/ 644102 w 891448"/>
                <a:gd name="connsiteY4133" fmla="*/ 287604 h 826530"/>
                <a:gd name="connsiteX4134" fmla="*/ 642329 w 891448"/>
                <a:gd name="connsiteY4134" fmla="*/ 287310 h 826530"/>
                <a:gd name="connsiteX4135" fmla="*/ 640410 w 891448"/>
                <a:gd name="connsiteY4135" fmla="*/ 285752 h 826530"/>
                <a:gd name="connsiteX4136" fmla="*/ 642329 w 891448"/>
                <a:gd name="connsiteY4136" fmla="*/ 281535 h 826530"/>
                <a:gd name="connsiteX4137" fmla="*/ 643659 w 891448"/>
                <a:gd name="connsiteY4137" fmla="*/ 281770 h 826530"/>
                <a:gd name="connsiteX4138" fmla="*/ 644251 w 891448"/>
                <a:gd name="connsiteY4138" fmla="*/ 280433 h 826530"/>
                <a:gd name="connsiteX4139" fmla="*/ 643882 w 891448"/>
                <a:gd name="connsiteY4139" fmla="*/ 278508 h 826530"/>
                <a:gd name="connsiteX4140" fmla="*/ 645065 w 891448"/>
                <a:gd name="connsiteY4140" fmla="*/ 277039 h 826530"/>
                <a:gd name="connsiteX4141" fmla="*/ 645731 w 891448"/>
                <a:gd name="connsiteY4141" fmla="*/ 274291 h 826530"/>
                <a:gd name="connsiteX4142" fmla="*/ 647504 w 891448"/>
                <a:gd name="connsiteY4142" fmla="*/ 273629 h 826530"/>
                <a:gd name="connsiteX4143" fmla="*/ 648834 w 891448"/>
                <a:gd name="connsiteY4143" fmla="*/ 274893 h 826530"/>
                <a:gd name="connsiteX4144" fmla="*/ 649278 w 891448"/>
                <a:gd name="connsiteY4144" fmla="*/ 276583 h 826530"/>
                <a:gd name="connsiteX4145" fmla="*/ 653193 w 891448"/>
                <a:gd name="connsiteY4145" fmla="*/ 277920 h 826530"/>
                <a:gd name="connsiteX4146" fmla="*/ 654672 w 891448"/>
                <a:gd name="connsiteY4146" fmla="*/ 279463 h 826530"/>
                <a:gd name="connsiteX4147" fmla="*/ 656962 w 891448"/>
                <a:gd name="connsiteY4147" fmla="*/ 280066 h 826530"/>
                <a:gd name="connsiteX4148" fmla="*/ 657776 w 891448"/>
                <a:gd name="connsiteY4148" fmla="*/ 279257 h 826530"/>
                <a:gd name="connsiteX4149" fmla="*/ 661472 w 891448"/>
                <a:gd name="connsiteY4149" fmla="*/ 280506 h 826530"/>
                <a:gd name="connsiteX4150" fmla="*/ 664424 w 891448"/>
                <a:gd name="connsiteY4150" fmla="*/ 280433 h 826530"/>
                <a:gd name="connsiteX4151" fmla="*/ 665683 w 891448"/>
                <a:gd name="connsiteY4151" fmla="*/ 281388 h 826530"/>
                <a:gd name="connsiteX4152" fmla="*/ 666200 w 891448"/>
                <a:gd name="connsiteY4152" fmla="*/ 283240 h 826530"/>
                <a:gd name="connsiteX4153" fmla="*/ 669080 w 891448"/>
                <a:gd name="connsiteY4153" fmla="*/ 285018 h 826530"/>
                <a:gd name="connsiteX4154" fmla="*/ 670044 w 891448"/>
                <a:gd name="connsiteY4154" fmla="*/ 287090 h 826530"/>
                <a:gd name="connsiteX4155" fmla="*/ 669230 w 891448"/>
                <a:gd name="connsiteY4155" fmla="*/ 289309 h 826530"/>
                <a:gd name="connsiteX4156" fmla="*/ 669379 w 891448"/>
                <a:gd name="connsiteY4156" fmla="*/ 290558 h 826530"/>
                <a:gd name="connsiteX4157" fmla="*/ 671077 w 891448"/>
                <a:gd name="connsiteY4157" fmla="*/ 291821 h 826530"/>
                <a:gd name="connsiteX4158" fmla="*/ 670632 w 891448"/>
                <a:gd name="connsiteY4158" fmla="*/ 292923 h 826530"/>
                <a:gd name="connsiteX4159" fmla="*/ 671077 w 891448"/>
                <a:gd name="connsiteY4159" fmla="*/ 294701 h 826530"/>
                <a:gd name="connsiteX4160" fmla="*/ 670929 w 891448"/>
                <a:gd name="connsiteY4160" fmla="*/ 295951 h 826530"/>
                <a:gd name="connsiteX4161" fmla="*/ 671965 w 891448"/>
                <a:gd name="connsiteY4161" fmla="*/ 298243 h 826530"/>
                <a:gd name="connsiteX4162" fmla="*/ 671596 w 891448"/>
                <a:gd name="connsiteY4162" fmla="*/ 299727 h 826530"/>
                <a:gd name="connsiteX4163" fmla="*/ 670634 w 891448"/>
                <a:gd name="connsiteY4163" fmla="*/ 301123 h 826530"/>
                <a:gd name="connsiteX4164" fmla="*/ 673149 w 891448"/>
                <a:gd name="connsiteY4164" fmla="*/ 301858 h 826530"/>
                <a:gd name="connsiteX4165" fmla="*/ 673149 w 891448"/>
                <a:gd name="connsiteY4165" fmla="*/ 302901 h 826530"/>
                <a:gd name="connsiteX4166" fmla="*/ 671892 w 891448"/>
                <a:gd name="connsiteY4166" fmla="*/ 303856 h 826530"/>
                <a:gd name="connsiteX4167" fmla="*/ 671227 w 891448"/>
                <a:gd name="connsiteY4167" fmla="*/ 304973 h 826530"/>
                <a:gd name="connsiteX4168" fmla="*/ 667383 w 891448"/>
                <a:gd name="connsiteY4168" fmla="*/ 304165 h 826530"/>
                <a:gd name="connsiteX4169" fmla="*/ 666795 w 891448"/>
                <a:gd name="connsiteY4169" fmla="*/ 303415 h 826530"/>
                <a:gd name="connsiteX4170" fmla="*/ 663025 w 891448"/>
                <a:gd name="connsiteY4170" fmla="*/ 302534 h 826530"/>
                <a:gd name="connsiteX4171" fmla="*/ 661842 w 891448"/>
                <a:gd name="connsiteY4171" fmla="*/ 301491 h 826530"/>
                <a:gd name="connsiteX4172" fmla="*/ 659181 w 891448"/>
                <a:gd name="connsiteY4172" fmla="*/ 300976 h 826530"/>
                <a:gd name="connsiteX4173" fmla="*/ 658148 w 891448"/>
                <a:gd name="connsiteY4173" fmla="*/ 300976 h 826530"/>
                <a:gd name="connsiteX4174" fmla="*/ 656522 w 891448"/>
                <a:gd name="connsiteY4174" fmla="*/ 299948 h 826530"/>
                <a:gd name="connsiteX4175" fmla="*/ 653641 w 891448"/>
                <a:gd name="connsiteY4175" fmla="*/ 300829 h 826530"/>
                <a:gd name="connsiteX4176" fmla="*/ 651867 w 891448"/>
                <a:gd name="connsiteY4176" fmla="*/ 300976 h 826530"/>
                <a:gd name="connsiteX4177" fmla="*/ 649872 w 891448"/>
                <a:gd name="connsiteY4177" fmla="*/ 302828 h 826530"/>
                <a:gd name="connsiteX4178" fmla="*/ 648759 w 891448"/>
                <a:gd name="connsiteY4178" fmla="*/ 303048 h 826530"/>
                <a:gd name="connsiteX4179" fmla="*/ 648759 w 891448"/>
                <a:gd name="connsiteY4179" fmla="*/ 303048 h 826530"/>
                <a:gd name="connsiteX4180" fmla="*/ 637006 w 891448"/>
                <a:gd name="connsiteY4180" fmla="*/ 306296 h 826530"/>
                <a:gd name="connsiteX4181" fmla="*/ 636824 w 891448"/>
                <a:gd name="connsiteY4181" fmla="*/ 304224 h 826530"/>
                <a:gd name="connsiteX4182" fmla="*/ 637563 w 891448"/>
                <a:gd name="connsiteY4182" fmla="*/ 303151 h 826530"/>
                <a:gd name="connsiteX4183" fmla="*/ 638192 w 891448"/>
                <a:gd name="connsiteY4183" fmla="*/ 304033 h 826530"/>
                <a:gd name="connsiteX4184" fmla="*/ 638192 w 891448"/>
                <a:gd name="connsiteY4184" fmla="*/ 305296 h 826530"/>
                <a:gd name="connsiteX4185" fmla="*/ 637006 w 891448"/>
                <a:gd name="connsiteY4185" fmla="*/ 306296 h 826530"/>
                <a:gd name="connsiteX4186" fmla="*/ 637006 w 891448"/>
                <a:gd name="connsiteY4186" fmla="*/ 306296 h 826530"/>
                <a:gd name="connsiteX4187" fmla="*/ 640079 w 891448"/>
                <a:gd name="connsiteY4187" fmla="*/ 308118 h 826530"/>
                <a:gd name="connsiteX4188" fmla="*/ 639338 w 891448"/>
                <a:gd name="connsiteY4188" fmla="*/ 306825 h 826530"/>
                <a:gd name="connsiteX4189" fmla="*/ 640154 w 891448"/>
                <a:gd name="connsiteY4189" fmla="*/ 306075 h 826530"/>
                <a:gd name="connsiteX4190" fmla="*/ 640893 w 891448"/>
                <a:gd name="connsiteY4190" fmla="*/ 306193 h 826530"/>
                <a:gd name="connsiteX4191" fmla="*/ 641153 w 891448"/>
                <a:gd name="connsiteY4191" fmla="*/ 307603 h 826530"/>
                <a:gd name="connsiteX4192" fmla="*/ 640079 w 891448"/>
                <a:gd name="connsiteY4192" fmla="*/ 308118 h 826530"/>
                <a:gd name="connsiteX4193" fmla="*/ 640079 w 891448"/>
                <a:gd name="connsiteY4193" fmla="*/ 308118 h 826530"/>
                <a:gd name="connsiteX4194" fmla="*/ 645412 w 891448"/>
                <a:gd name="connsiteY4194" fmla="*/ 308118 h 826530"/>
                <a:gd name="connsiteX4195" fmla="*/ 644003 w 891448"/>
                <a:gd name="connsiteY4195" fmla="*/ 307706 h 826530"/>
                <a:gd name="connsiteX4196" fmla="*/ 643781 w 891448"/>
                <a:gd name="connsiteY4196" fmla="*/ 306516 h 826530"/>
                <a:gd name="connsiteX4197" fmla="*/ 644670 w 891448"/>
                <a:gd name="connsiteY4197" fmla="*/ 306340 h 826530"/>
                <a:gd name="connsiteX4198" fmla="*/ 646076 w 891448"/>
                <a:gd name="connsiteY4198" fmla="*/ 307486 h 826530"/>
                <a:gd name="connsiteX4199" fmla="*/ 645412 w 891448"/>
                <a:gd name="connsiteY4199" fmla="*/ 308118 h 826530"/>
                <a:gd name="connsiteX4200" fmla="*/ 645412 w 891448"/>
                <a:gd name="connsiteY4200" fmla="*/ 308118 h 826530"/>
                <a:gd name="connsiteX4201" fmla="*/ 518196 w 891448"/>
                <a:gd name="connsiteY4201" fmla="*/ 351585 h 826530"/>
                <a:gd name="connsiteX4202" fmla="*/ 517712 w 891448"/>
                <a:gd name="connsiteY4202" fmla="*/ 350659 h 826530"/>
                <a:gd name="connsiteX4203" fmla="*/ 518453 w 891448"/>
                <a:gd name="connsiteY4203" fmla="*/ 349689 h 826530"/>
                <a:gd name="connsiteX4204" fmla="*/ 519787 w 891448"/>
                <a:gd name="connsiteY4204" fmla="*/ 349689 h 826530"/>
                <a:gd name="connsiteX4205" fmla="*/ 520561 w 891448"/>
                <a:gd name="connsiteY4205" fmla="*/ 350203 h 826530"/>
                <a:gd name="connsiteX4206" fmla="*/ 520081 w 891448"/>
                <a:gd name="connsiteY4206" fmla="*/ 351203 h 826530"/>
                <a:gd name="connsiteX4207" fmla="*/ 519230 w 891448"/>
                <a:gd name="connsiteY4207" fmla="*/ 351247 h 826530"/>
                <a:gd name="connsiteX4208" fmla="*/ 518196 w 891448"/>
                <a:gd name="connsiteY4208" fmla="*/ 351585 h 826530"/>
                <a:gd name="connsiteX4209" fmla="*/ 518196 w 891448"/>
                <a:gd name="connsiteY4209" fmla="*/ 351585 h 826530"/>
                <a:gd name="connsiteX4210" fmla="*/ 524301 w 891448"/>
                <a:gd name="connsiteY4210" fmla="*/ 361929 h 826530"/>
                <a:gd name="connsiteX4211" fmla="*/ 524450 w 891448"/>
                <a:gd name="connsiteY4211" fmla="*/ 364413 h 826530"/>
                <a:gd name="connsiteX4212" fmla="*/ 525599 w 891448"/>
                <a:gd name="connsiteY4212" fmla="*/ 363370 h 826530"/>
                <a:gd name="connsiteX4213" fmla="*/ 526116 w 891448"/>
                <a:gd name="connsiteY4213" fmla="*/ 363296 h 826530"/>
                <a:gd name="connsiteX4214" fmla="*/ 526190 w 891448"/>
                <a:gd name="connsiteY4214" fmla="*/ 361665 h 826530"/>
                <a:gd name="connsiteX4215" fmla="*/ 525301 w 891448"/>
                <a:gd name="connsiteY4215" fmla="*/ 361004 h 826530"/>
                <a:gd name="connsiteX4216" fmla="*/ 524301 w 891448"/>
                <a:gd name="connsiteY4216" fmla="*/ 361929 h 826530"/>
                <a:gd name="connsiteX4217" fmla="*/ 524301 w 891448"/>
                <a:gd name="connsiteY4217" fmla="*/ 361929 h 826530"/>
                <a:gd name="connsiteX4218" fmla="*/ 522414 w 891448"/>
                <a:gd name="connsiteY4218" fmla="*/ 362003 h 826530"/>
                <a:gd name="connsiteX4219" fmla="*/ 521787 w 891448"/>
                <a:gd name="connsiteY4219" fmla="*/ 363370 h 826530"/>
                <a:gd name="connsiteX4220" fmla="*/ 522676 w 891448"/>
                <a:gd name="connsiteY4220" fmla="*/ 364413 h 826530"/>
                <a:gd name="connsiteX4221" fmla="*/ 522635 w 891448"/>
                <a:gd name="connsiteY4221" fmla="*/ 365383 h 826530"/>
                <a:gd name="connsiteX4222" fmla="*/ 523155 w 891448"/>
                <a:gd name="connsiteY4222" fmla="*/ 365971 h 826530"/>
                <a:gd name="connsiteX4223" fmla="*/ 523675 w 891448"/>
                <a:gd name="connsiteY4223" fmla="*/ 365148 h 826530"/>
                <a:gd name="connsiteX4224" fmla="*/ 523564 w 891448"/>
                <a:gd name="connsiteY4224" fmla="*/ 362415 h 826530"/>
                <a:gd name="connsiteX4225" fmla="*/ 522895 w 891448"/>
                <a:gd name="connsiteY4225" fmla="*/ 361592 h 826530"/>
                <a:gd name="connsiteX4226" fmla="*/ 522414 w 891448"/>
                <a:gd name="connsiteY4226" fmla="*/ 362003 h 826530"/>
                <a:gd name="connsiteX4227" fmla="*/ 522414 w 891448"/>
                <a:gd name="connsiteY4227" fmla="*/ 362003 h 826530"/>
                <a:gd name="connsiteX4228" fmla="*/ 561846 w 891448"/>
                <a:gd name="connsiteY4228" fmla="*/ 354950 h 826530"/>
                <a:gd name="connsiteX4229" fmla="*/ 561292 w 891448"/>
                <a:gd name="connsiteY4229" fmla="*/ 354024 h 826530"/>
                <a:gd name="connsiteX4230" fmla="*/ 559812 w 891448"/>
                <a:gd name="connsiteY4230" fmla="*/ 353995 h 826530"/>
                <a:gd name="connsiteX4231" fmla="*/ 558663 w 891448"/>
                <a:gd name="connsiteY4231" fmla="*/ 352804 h 826530"/>
                <a:gd name="connsiteX4232" fmla="*/ 558255 w 891448"/>
                <a:gd name="connsiteY4232" fmla="*/ 353657 h 826530"/>
                <a:gd name="connsiteX4233" fmla="*/ 556997 w 891448"/>
                <a:gd name="connsiteY4233" fmla="*/ 353363 h 826530"/>
                <a:gd name="connsiteX4234" fmla="*/ 556923 w 891448"/>
                <a:gd name="connsiteY4234" fmla="*/ 351570 h 826530"/>
                <a:gd name="connsiteX4235" fmla="*/ 556070 w 891448"/>
                <a:gd name="connsiteY4235" fmla="*/ 350953 h 826530"/>
                <a:gd name="connsiteX4236" fmla="*/ 558145 w 891448"/>
                <a:gd name="connsiteY4236" fmla="*/ 350424 h 826530"/>
                <a:gd name="connsiteX4237" fmla="*/ 558513 w 891448"/>
                <a:gd name="connsiteY4237" fmla="*/ 349792 h 826530"/>
                <a:gd name="connsiteX4238" fmla="*/ 560143 w 891448"/>
                <a:gd name="connsiteY4238" fmla="*/ 349909 h 826530"/>
                <a:gd name="connsiteX4239" fmla="*/ 561251 w 891448"/>
                <a:gd name="connsiteY4239" fmla="*/ 351423 h 826530"/>
                <a:gd name="connsiteX4240" fmla="*/ 563399 w 891448"/>
                <a:gd name="connsiteY4240" fmla="*/ 351805 h 826530"/>
                <a:gd name="connsiteX4241" fmla="*/ 563731 w 891448"/>
                <a:gd name="connsiteY4241" fmla="*/ 353466 h 826530"/>
                <a:gd name="connsiteX4242" fmla="*/ 563103 w 891448"/>
                <a:gd name="connsiteY4242" fmla="*/ 354656 h 826530"/>
                <a:gd name="connsiteX4243" fmla="*/ 561846 w 891448"/>
                <a:gd name="connsiteY4243" fmla="*/ 354950 h 826530"/>
                <a:gd name="connsiteX4244" fmla="*/ 561846 w 891448"/>
                <a:gd name="connsiteY4244" fmla="*/ 354950 h 826530"/>
                <a:gd name="connsiteX4245" fmla="*/ 584245 w 891448"/>
                <a:gd name="connsiteY4245" fmla="*/ 363928 h 826530"/>
                <a:gd name="connsiteX4246" fmla="*/ 582952 w 891448"/>
                <a:gd name="connsiteY4246" fmla="*/ 363855 h 826530"/>
                <a:gd name="connsiteX4247" fmla="*/ 582100 w 891448"/>
                <a:gd name="connsiteY4247" fmla="*/ 361856 h 826530"/>
                <a:gd name="connsiteX4248" fmla="*/ 583283 w 891448"/>
                <a:gd name="connsiteY4248" fmla="*/ 362326 h 826530"/>
                <a:gd name="connsiteX4249" fmla="*/ 584469 w 891448"/>
                <a:gd name="connsiteY4249" fmla="*/ 362326 h 826530"/>
                <a:gd name="connsiteX4250" fmla="*/ 584802 w 891448"/>
                <a:gd name="connsiteY4250" fmla="*/ 363443 h 826530"/>
                <a:gd name="connsiteX4251" fmla="*/ 584245 w 891448"/>
                <a:gd name="connsiteY4251" fmla="*/ 363928 h 826530"/>
                <a:gd name="connsiteX4252" fmla="*/ 584245 w 891448"/>
                <a:gd name="connsiteY4252" fmla="*/ 363928 h 826530"/>
                <a:gd name="connsiteX4253" fmla="*/ 586577 w 891448"/>
                <a:gd name="connsiteY4253" fmla="*/ 364178 h 826530"/>
                <a:gd name="connsiteX4254" fmla="*/ 588135 w 891448"/>
                <a:gd name="connsiteY4254" fmla="*/ 364663 h 826530"/>
                <a:gd name="connsiteX4255" fmla="*/ 587506 w 891448"/>
                <a:gd name="connsiteY4255" fmla="*/ 363590 h 826530"/>
                <a:gd name="connsiteX4256" fmla="*/ 586577 w 891448"/>
                <a:gd name="connsiteY4256" fmla="*/ 364178 h 826530"/>
                <a:gd name="connsiteX4257" fmla="*/ 586577 w 891448"/>
                <a:gd name="connsiteY4257" fmla="*/ 364178 h 826530"/>
                <a:gd name="connsiteX4258" fmla="*/ 589911 w 891448"/>
                <a:gd name="connsiteY4258" fmla="*/ 365221 h 826530"/>
                <a:gd name="connsiteX4259" fmla="*/ 591169 w 891448"/>
                <a:gd name="connsiteY4259" fmla="*/ 365412 h 826530"/>
                <a:gd name="connsiteX4260" fmla="*/ 591986 w 891448"/>
                <a:gd name="connsiteY4260" fmla="*/ 366191 h 826530"/>
                <a:gd name="connsiteX4261" fmla="*/ 593094 w 891448"/>
                <a:gd name="connsiteY4261" fmla="*/ 366000 h 826530"/>
                <a:gd name="connsiteX4262" fmla="*/ 593058 w 891448"/>
                <a:gd name="connsiteY4262" fmla="*/ 365118 h 826530"/>
                <a:gd name="connsiteX4263" fmla="*/ 591503 w 891448"/>
                <a:gd name="connsiteY4263" fmla="*/ 364266 h 826530"/>
                <a:gd name="connsiteX4264" fmla="*/ 591319 w 891448"/>
                <a:gd name="connsiteY4264" fmla="*/ 363737 h 826530"/>
                <a:gd name="connsiteX4265" fmla="*/ 589725 w 891448"/>
                <a:gd name="connsiteY4265" fmla="*/ 363737 h 826530"/>
                <a:gd name="connsiteX4266" fmla="*/ 589321 w 891448"/>
                <a:gd name="connsiteY4266" fmla="*/ 364707 h 826530"/>
                <a:gd name="connsiteX4267" fmla="*/ 589911 w 891448"/>
                <a:gd name="connsiteY4267" fmla="*/ 365221 h 826530"/>
                <a:gd name="connsiteX4268" fmla="*/ 589911 w 891448"/>
                <a:gd name="connsiteY4268" fmla="*/ 365221 h 826530"/>
                <a:gd name="connsiteX4269" fmla="*/ 613568 w 891448"/>
                <a:gd name="connsiteY4269" fmla="*/ 397226 h 826530"/>
                <a:gd name="connsiteX4270" fmla="*/ 613568 w 891448"/>
                <a:gd name="connsiteY4270" fmla="*/ 396198 h 826530"/>
                <a:gd name="connsiteX4271" fmla="*/ 614346 w 891448"/>
                <a:gd name="connsiteY4271" fmla="*/ 395228 h 826530"/>
                <a:gd name="connsiteX4272" fmla="*/ 613831 w 891448"/>
                <a:gd name="connsiteY4272" fmla="*/ 393303 h 826530"/>
                <a:gd name="connsiteX4273" fmla="*/ 614791 w 891448"/>
                <a:gd name="connsiteY4273" fmla="*/ 393670 h 826530"/>
                <a:gd name="connsiteX4274" fmla="*/ 615903 w 891448"/>
                <a:gd name="connsiteY4274" fmla="*/ 394478 h 826530"/>
                <a:gd name="connsiteX4275" fmla="*/ 615423 w 891448"/>
                <a:gd name="connsiteY4275" fmla="*/ 395742 h 826530"/>
                <a:gd name="connsiteX4276" fmla="*/ 615200 w 891448"/>
                <a:gd name="connsiteY4276" fmla="*/ 397109 h 826530"/>
                <a:gd name="connsiteX4277" fmla="*/ 613568 w 891448"/>
                <a:gd name="connsiteY4277" fmla="*/ 397226 h 826530"/>
                <a:gd name="connsiteX4278" fmla="*/ 613568 w 891448"/>
                <a:gd name="connsiteY4278" fmla="*/ 397226 h 826530"/>
                <a:gd name="connsiteX4279" fmla="*/ 611682 w 891448"/>
                <a:gd name="connsiteY4279" fmla="*/ 403457 h 826530"/>
                <a:gd name="connsiteX4280" fmla="*/ 610942 w 891448"/>
                <a:gd name="connsiteY4280" fmla="*/ 401047 h 826530"/>
                <a:gd name="connsiteX4281" fmla="*/ 611793 w 891448"/>
                <a:gd name="connsiteY4281" fmla="*/ 399489 h 826530"/>
                <a:gd name="connsiteX4282" fmla="*/ 612387 w 891448"/>
                <a:gd name="connsiteY4282" fmla="*/ 399901 h 826530"/>
                <a:gd name="connsiteX4283" fmla="*/ 614090 w 891448"/>
                <a:gd name="connsiteY4283" fmla="*/ 400048 h 826530"/>
                <a:gd name="connsiteX4284" fmla="*/ 614049 w 891448"/>
                <a:gd name="connsiteY4284" fmla="*/ 401341 h 826530"/>
                <a:gd name="connsiteX4285" fmla="*/ 612535 w 891448"/>
                <a:gd name="connsiteY4285" fmla="*/ 401635 h 826530"/>
                <a:gd name="connsiteX4286" fmla="*/ 612352 w 891448"/>
                <a:gd name="connsiteY4286" fmla="*/ 402972 h 826530"/>
                <a:gd name="connsiteX4287" fmla="*/ 611682 w 891448"/>
                <a:gd name="connsiteY4287" fmla="*/ 403457 h 826530"/>
                <a:gd name="connsiteX4288" fmla="*/ 611682 w 891448"/>
                <a:gd name="connsiteY4288" fmla="*/ 403457 h 826530"/>
                <a:gd name="connsiteX4289" fmla="*/ 597447 w 891448"/>
                <a:gd name="connsiteY4289" fmla="*/ 372466 h 826530"/>
                <a:gd name="connsiteX4290" fmla="*/ 596761 w 891448"/>
                <a:gd name="connsiteY4290" fmla="*/ 371569 h 826530"/>
                <a:gd name="connsiteX4291" fmla="*/ 597686 w 891448"/>
                <a:gd name="connsiteY4291" fmla="*/ 371746 h 826530"/>
                <a:gd name="connsiteX4292" fmla="*/ 597447 w 891448"/>
                <a:gd name="connsiteY4292" fmla="*/ 372466 h 826530"/>
                <a:gd name="connsiteX4293" fmla="*/ 597447 w 891448"/>
                <a:gd name="connsiteY4293" fmla="*/ 372466 h 826530"/>
                <a:gd name="connsiteX4294" fmla="*/ 594576 w 891448"/>
                <a:gd name="connsiteY4294" fmla="*/ 372789 h 826530"/>
                <a:gd name="connsiteX4295" fmla="*/ 593613 w 891448"/>
                <a:gd name="connsiteY4295" fmla="*/ 371011 h 826530"/>
                <a:gd name="connsiteX4296" fmla="*/ 594687 w 891448"/>
                <a:gd name="connsiteY4296" fmla="*/ 371569 h 826530"/>
                <a:gd name="connsiteX4297" fmla="*/ 594908 w 891448"/>
                <a:gd name="connsiteY4297" fmla="*/ 372304 h 826530"/>
                <a:gd name="connsiteX4298" fmla="*/ 594576 w 891448"/>
                <a:gd name="connsiteY4298" fmla="*/ 372789 h 826530"/>
                <a:gd name="connsiteX4299" fmla="*/ 594576 w 891448"/>
                <a:gd name="connsiteY4299" fmla="*/ 372789 h 826530"/>
                <a:gd name="connsiteX4300" fmla="*/ 595169 w 891448"/>
                <a:gd name="connsiteY4300" fmla="*/ 374200 h 826530"/>
                <a:gd name="connsiteX4301" fmla="*/ 595872 w 891448"/>
                <a:gd name="connsiteY4301" fmla="*/ 375125 h 826530"/>
                <a:gd name="connsiteX4302" fmla="*/ 596946 w 891448"/>
                <a:gd name="connsiteY4302" fmla="*/ 374978 h 826530"/>
                <a:gd name="connsiteX4303" fmla="*/ 598243 w 891448"/>
                <a:gd name="connsiteY4303" fmla="*/ 375537 h 826530"/>
                <a:gd name="connsiteX4304" fmla="*/ 598355 w 891448"/>
                <a:gd name="connsiteY4304" fmla="*/ 374391 h 826530"/>
                <a:gd name="connsiteX4305" fmla="*/ 597243 w 891448"/>
                <a:gd name="connsiteY4305" fmla="*/ 373641 h 826530"/>
                <a:gd name="connsiteX4306" fmla="*/ 595648 w 891448"/>
                <a:gd name="connsiteY4306" fmla="*/ 373715 h 826530"/>
                <a:gd name="connsiteX4307" fmla="*/ 595169 w 891448"/>
                <a:gd name="connsiteY4307" fmla="*/ 374200 h 826530"/>
                <a:gd name="connsiteX4308" fmla="*/ 595169 w 891448"/>
                <a:gd name="connsiteY4308" fmla="*/ 374200 h 826530"/>
                <a:gd name="connsiteX4309" fmla="*/ 608424 w 891448"/>
                <a:gd name="connsiteY4309" fmla="*/ 368821 h 826530"/>
                <a:gd name="connsiteX4310" fmla="*/ 609905 w 891448"/>
                <a:gd name="connsiteY4310" fmla="*/ 369159 h 826530"/>
                <a:gd name="connsiteX4311" fmla="*/ 610311 w 891448"/>
                <a:gd name="connsiteY4311" fmla="*/ 370188 h 826530"/>
                <a:gd name="connsiteX4312" fmla="*/ 610831 w 891448"/>
                <a:gd name="connsiteY4312" fmla="*/ 370864 h 826530"/>
                <a:gd name="connsiteX4313" fmla="*/ 610571 w 891448"/>
                <a:gd name="connsiteY4313" fmla="*/ 371746 h 826530"/>
                <a:gd name="connsiteX4314" fmla="*/ 611051 w 891448"/>
                <a:gd name="connsiteY4314" fmla="*/ 372716 h 826530"/>
                <a:gd name="connsiteX4315" fmla="*/ 612200 w 891448"/>
                <a:gd name="connsiteY4315" fmla="*/ 372275 h 826530"/>
                <a:gd name="connsiteX4316" fmla="*/ 612349 w 891448"/>
                <a:gd name="connsiteY4316" fmla="*/ 370893 h 826530"/>
                <a:gd name="connsiteX4317" fmla="*/ 613607 w 891448"/>
                <a:gd name="connsiteY4317" fmla="*/ 371422 h 826530"/>
                <a:gd name="connsiteX4318" fmla="*/ 615160 w 891448"/>
                <a:gd name="connsiteY4318" fmla="*/ 371040 h 826530"/>
                <a:gd name="connsiteX4319" fmla="*/ 615903 w 891448"/>
                <a:gd name="connsiteY4319" fmla="*/ 371231 h 826530"/>
                <a:gd name="connsiteX4320" fmla="*/ 617014 w 891448"/>
                <a:gd name="connsiteY4320" fmla="*/ 370115 h 826530"/>
                <a:gd name="connsiteX4321" fmla="*/ 616050 w 891448"/>
                <a:gd name="connsiteY4321" fmla="*/ 368777 h 826530"/>
                <a:gd name="connsiteX4322" fmla="*/ 613499 w 891448"/>
                <a:gd name="connsiteY4322" fmla="*/ 368337 h 826530"/>
                <a:gd name="connsiteX4323" fmla="*/ 612015 w 891448"/>
                <a:gd name="connsiteY4323" fmla="*/ 366926 h 826530"/>
                <a:gd name="connsiteX4324" fmla="*/ 610202 w 891448"/>
                <a:gd name="connsiteY4324" fmla="*/ 366632 h 826530"/>
                <a:gd name="connsiteX4325" fmla="*/ 610015 w 891448"/>
                <a:gd name="connsiteY4325" fmla="*/ 367705 h 826530"/>
                <a:gd name="connsiteX4326" fmla="*/ 608424 w 891448"/>
                <a:gd name="connsiteY4326" fmla="*/ 368821 h 826530"/>
                <a:gd name="connsiteX4327" fmla="*/ 608424 w 891448"/>
                <a:gd name="connsiteY4327" fmla="*/ 368821 h 826530"/>
                <a:gd name="connsiteX4328" fmla="*/ 631527 w 891448"/>
                <a:gd name="connsiteY4328" fmla="*/ 367234 h 826530"/>
                <a:gd name="connsiteX4329" fmla="*/ 631860 w 891448"/>
                <a:gd name="connsiteY4329" fmla="*/ 365897 h 826530"/>
                <a:gd name="connsiteX4330" fmla="*/ 632860 w 891448"/>
                <a:gd name="connsiteY4330" fmla="*/ 365486 h 826530"/>
                <a:gd name="connsiteX4331" fmla="*/ 632344 w 891448"/>
                <a:gd name="connsiteY4331" fmla="*/ 366970 h 826530"/>
                <a:gd name="connsiteX4332" fmla="*/ 631527 w 891448"/>
                <a:gd name="connsiteY4332" fmla="*/ 367234 h 826530"/>
                <a:gd name="connsiteX4333" fmla="*/ 631527 w 891448"/>
                <a:gd name="connsiteY4333" fmla="*/ 367234 h 826530"/>
                <a:gd name="connsiteX4334" fmla="*/ 623492 w 891448"/>
                <a:gd name="connsiteY4334" fmla="*/ 376683 h 826530"/>
                <a:gd name="connsiteX4335" fmla="*/ 624750 w 891448"/>
                <a:gd name="connsiteY4335" fmla="*/ 375390 h 826530"/>
                <a:gd name="connsiteX4336" fmla="*/ 625824 w 891448"/>
                <a:gd name="connsiteY4336" fmla="*/ 373568 h 826530"/>
                <a:gd name="connsiteX4337" fmla="*/ 627306 w 891448"/>
                <a:gd name="connsiteY4337" fmla="*/ 373612 h 826530"/>
                <a:gd name="connsiteX4338" fmla="*/ 628157 w 891448"/>
                <a:gd name="connsiteY4338" fmla="*/ 372275 h 826530"/>
                <a:gd name="connsiteX4339" fmla="*/ 628901 w 891448"/>
                <a:gd name="connsiteY4339" fmla="*/ 372157 h 826530"/>
                <a:gd name="connsiteX4340" fmla="*/ 629712 w 891448"/>
                <a:gd name="connsiteY4340" fmla="*/ 373230 h 826530"/>
                <a:gd name="connsiteX4341" fmla="*/ 629567 w 891448"/>
                <a:gd name="connsiteY4341" fmla="*/ 374156 h 826530"/>
                <a:gd name="connsiteX4342" fmla="*/ 627603 w 891448"/>
                <a:gd name="connsiteY4342" fmla="*/ 375052 h 826530"/>
                <a:gd name="connsiteX4343" fmla="*/ 625937 w 891448"/>
                <a:gd name="connsiteY4343" fmla="*/ 376345 h 826530"/>
                <a:gd name="connsiteX4344" fmla="*/ 624494 w 891448"/>
                <a:gd name="connsiteY4344" fmla="*/ 376419 h 826530"/>
                <a:gd name="connsiteX4345" fmla="*/ 623492 w 891448"/>
                <a:gd name="connsiteY4345" fmla="*/ 376683 h 826530"/>
                <a:gd name="connsiteX4346" fmla="*/ 623492 w 891448"/>
                <a:gd name="connsiteY4346" fmla="*/ 376683 h 826530"/>
                <a:gd name="connsiteX4347" fmla="*/ 615949 w 891448"/>
                <a:gd name="connsiteY4347" fmla="*/ 389218 h 826530"/>
                <a:gd name="connsiteX4348" fmla="*/ 619789 w 891448"/>
                <a:gd name="connsiteY4348" fmla="*/ 386043 h 826530"/>
                <a:gd name="connsiteX4349" fmla="*/ 620603 w 891448"/>
                <a:gd name="connsiteY4349" fmla="*/ 384633 h 826530"/>
                <a:gd name="connsiteX4350" fmla="*/ 621637 w 891448"/>
                <a:gd name="connsiteY4350" fmla="*/ 384633 h 826530"/>
                <a:gd name="connsiteX4351" fmla="*/ 623336 w 891448"/>
                <a:gd name="connsiteY4351" fmla="*/ 382943 h 826530"/>
                <a:gd name="connsiteX4352" fmla="*/ 625035 w 891448"/>
                <a:gd name="connsiteY4352" fmla="*/ 381532 h 826530"/>
                <a:gd name="connsiteX4353" fmla="*/ 624889 w 891448"/>
                <a:gd name="connsiteY4353" fmla="*/ 379549 h 826530"/>
                <a:gd name="connsiteX4354" fmla="*/ 623930 w 891448"/>
                <a:gd name="connsiteY4354" fmla="*/ 379019 h 826530"/>
                <a:gd name="connsiteX4355" fmla="*/ 622376 w 891448"/>
                <a:gd name="connsiteY4355" fmla="*/ 379387 h 826530"/>
                <a:gd name="connsiteX4356" fmla="*/ 622008 w 891448"/>
                <a:gd name="connsiteY4356" fmla="*/ 381018 h 826530"/>
                <a:gd name="connsiteX4357" fmla="*/ 621048 w 891448"/>
                <a:gd name="connsiteY4357" fmla="*/ 381018 h 826530"/>
                <a:gd name="connsiteX4358" fmla="*/ 619271 w 891448"/>
                <a:gd name="connsiteY4358" fmla="*/ 382943 h 826530"/>
                <a:gd name="connsiteX4359" fmla="*/ 617718 w 891448"/>
                <a:gd name="connsiteY4359" fmla="*/ 383678 h 826530"/>
                <a:gd name="connsiteX4360" fmla="*/ 615060 w 891448"/>
                <a:gd name="connsiteY4360" fmla="*/ 383604 h 826530"/>
                <a:gd name="connsiteX4361" fmla="*/ 613580 w 891448"/>
                <a:gd name="connsiteY4361" fmla="*/ 384412 h 826530"/>
                <a:gd name="connsiteX4362" fmla="*/ 612841 w 891448"/>
                <a:gd name="connsiteY4362" fmla="*/ 386043 h 826530"/>
                <a:gd name="connsiteX4363" fmla="*/ 611364 w 891448"/>
                <a:gd name="connsiteY4363" fmla="*/ 387087 h 826530"/>
                <a:gd name="connsiteX4364" fmla="*/ 611958 w 891448"/>
                <a:gd name="connsiteY4364" fmla="*/ 389365 h 826530"/>
                <a:gd name="connsiteX4365" fmla="*/ 612694 w 891448"/>
                <a:gd name="connsiteY4365" fmla="*/ 388777 h 826530"/>
                <a:gd name="connsiteX4366" fmla="*/ 614619 w 891448"/>
                <a:gd name="connsiteY4366" fmla="*/ 389218 h 826530"/>
                <a:gd name="connsiteX4367" fmla="*/ 615949 w 891448"/>
                <a:gd name="connsiteY4367" fmla="*/ 389218 h 826530"/>
                <a:gd name="connsiteX4368" fmla="*/ 615949 w 891448"/>
                <a:gd name="connsiteY4368" fmla="*/ 389218 h 826530"/>
                <a:gd name="connsiteX4369" fmla="*/ 632428 w 891448"/>
                <a:gd name="connsiteY4369" fmla="*/ 387307 h 826530"/>
                <a:gd name="connsiteX4370" fmla="*/ 631909 w 891448"/>
                <a:gd name="connsiteY4370" fmla="*/ 384339 h 826530"/>
                <a:gd name="connsiteX4371" fmla="*/ 632648 w 891448"/>
                <a:gd name="connsiteY4371" fmla="*/ 383531 h 826530"/>
                <a:gd name="connsiteX4372" fmla="*/ 633684 w 891448"/>
                <a:gd name="connsiteY4372" fmla="*/ 381312 h 826530"/>
                <a:gd name="connsiteX4373" fmla="*/ 634792 w 891448"/>
                <a:gd name="connsiteY4373" fmla="*/ 381532 h 826530"/>
                <a:gd name="connsiteX4374" fmla="*/ 637084 w 891448"/>
                <a:gd name="connsiteY4374" fmla="*/ 381753 h 826530"/>
                <a:gd name="connsiteX4375" fmla="*/ 637453 w 891448"/>
                <a:gd name="connsiteY4375" fmla="*/ 384045 h 826530"/>
                <a:gd name="connsiteX4376" fmla="*/ 636566 w 891448"/>
                <a:gd name="connsiteY4376" fmla="*/ 385750 h 826530"/>
                <a:gd name="connsiteX4377" fmla="*/ 635309 w 891448"/>
                <a:gd name="connsiteY4377" fmla="*/ 385897 h 826530"/>
                <a:gd name="connsiteX4378" fmla="*/ 634053 w 891448"/>
                <a:gd name="connsiteY4378" fmla="*/ 387601 h 826530"/>
                <a:gd name="connsiteX4379" fmla="*/ 632428 w 891448"/>
                <a:gd name="connsiteY4379" fmla="*/ 387307 h 826530"/>
                <a:gd name="connsiteX4380" fmla="*/ 632428 w 891448"/>
                <a:gd name="connsiteY4380" fmla="*/ 387307 h 826530"/>
                <a:gd name="connsiteX4381" fmla="*/ 645819 w 891448"/>
                <a:gd name="connsiteY4381" fmla="*/ 404044 h 826530"/>
                <a:gd name="connsiteX4382" fmla="*/ 645450 w 891448"/>
                <a:gd name="connsiteY4382" fmla="*/ 401076 h 826530"/>
                <a:gd name="connsiteX4383" fmla="*/ 645819 w 891448"/>
                <a:gd name="connsiteY4383" fmla="*/ 398343 h 826530"/>
                <a:gd name="connsiteX4384" fmla="*/ 644783 w 891448"/>
                <a:gd name="connsiteY4384" fmla="*/ 396741 h 826530"/>
                <a:gd name="connsiteX4385" fmla="*/ 643745 w 891448"/>
                <a:gd name="connsiteY4385" fmla="*/ 397035 h 826530"/>
                <a:gd name="connsiteX4386" fmla="*/ 643597 w 891448"/>
                <a:gd name="connsiteY4386" fmla="*/ 398784 h 826530"/>
                <a:gd name="connsiteX4387" fmla="*/ 642596 w 891448"/>
                <a:gd name="connsiteY4387" fmla="*/ 400856 h 826530"/>
                <a:gd name="connsiteX4388" fmla="*/ 642893 w 891448"/>
                <a:gd name="connsiteY4388" fmla="*/ 402751 h 826530"/>
                <a:gd name="connsiteX4389" fmla="*/ 643634 w 891448"/>
                <a:gd name="connsiteY4389" fmla="*/ 403721 h 826530"/>
                <a:gd name="connsiteX4390" fmla="*/ 643931 w 891448"/>
                <a:gd name="connsiteY4390" fmla="*/ 405161 h 826530"/>
                <a:gd name="connsiteX4391" fmla="*/ 644928 w 891448"/>
                <a:gd name="connsiteY4391" fmla="*/ 404427 h 826530"/>
                <a:gd name="connsiteX4392" fmla="*/ 645819 w 891448"/>
                <a:gd name="connsiteY4392" fmla="*/ 404044 h 826530"/>
                <a:gd name="connsiteX4393" fmla="*/ 645819 w 891448"/>
                <a:gd name="connsiteY4393" fmla="*/ 404044 h 826530"/>
                <a:gd name="connsiteX4394" fmla="*/ 647374 w 891448"/>
                <a:gd name="connsiteY4394" fmla="*/ 402575 h 826530"/>
                <a:gd name="connsiteX4395" fmla="*/ 646931 w 891448"/>
                <a:gd name="connsiteY4395" fmla="*/ 400973 h 826530"/>
                <a:gd name="connsiteX4396" fmla="*/ 647484 w 891448"/>
                <a:gd name="connsiteY4396" fmla="*/ 398666 h 826530"/>
                <a:gd name="connsiteX4397" fmla="*/ 648079 w 891448"/>
                <a:gd name="connsiteY4397" fmla="*/ 400635 h 826530"/>
                <a:gd name="connsiteX4398" fmla="*/ 648745 w 891448"/>
                <a:gd name="connsiteY4398" fmla="*/ 401782 h 826530"/>
                <a:gd name="connsiteX4399" fmla="*/ 648113 w 891448"/>
                <a:gd name="connsiteY4399" fmla="*/ 402649 h 826530"/>
                <a:gd name="connsiteX4400" fmla="*/ 647374 w 891448"/>
                <a:gd name="connsiteY4400" fmla="*/ 402575 h 826530"/>
                <a:gd name="connsiteX4401" fmla="*/ 647374 w 891448"/>
                <a:gd name="connsiteY4401" fmla="*/ 402575 h 826530"/>
                <a:gd name="connsiteX4402" fmla="*/ 650223 w 891448"/>
                <a:gd name="connsiteY4402" fmla="*/ 406792 h 826530"/>
                <a:gd name="connsiteX4403" fmla="*/ 649520 w 891448"/>
                <a:gd name="connsiteY4403" fmla="*/ 405646 h 826530"/>
                <a:gd name="connsiteX4404" fmla="*/ 650186 w 891448"/>
                <a:gd name="connsiteY4404" fmla="*/ 404309 h 826530"/>
                <a:gd name="connsiteX4405" fmla="*/ 650703 w 891448"/>
                <a:gd name="connsiteY4405" fmla="*/ 404676 h 826530"/>
                <a:gd name="connsiteX4406" fmla="*/ 650815 w 891448"/>
                <a:gd name="connsiteY4406" fmla="*/ 406234 h 826530"/>
                <a:gd name="connsiteX4407" fmla="*/ 650223 w 891448"/>
                <a:gd name="connsiteY4407" fmla="*/ 406792 h 826530"/>
                <a:gd name="connsiteX4408" fmla="*/ 650223 w 891448"/>
                <a:gd name="connsiteY4408" fmla="*/ 406792 h 826530"/>
                <a:gd name="connsiteX4409" fmla="*/ 643449 w 891448"/>
                <a:gd name="connsiteY4409" fmla="*/ 410980 h 826530"/>
                <a:gd name="connsiteX4410" fmla="*/ 643080 w 891448"/>
                <a:gd name="connsiteY4410" fmla="*/ 411730 h 826530"/>
                <a:gd name="connsiteX4411" fmla="*/ 643634 w 891448"/>
                <a:gd name="connsiteY4411" fmla="*/ 413581 h 826530"/>
                <a:gd name="connsiteX4412" fmla="*/ 644042 w 891448"/>
                <a:gd name="connsiteY4412" fmla="*/ 416109 h 826530"/>
                <a:gd name="connsiteX4413" fmla="*/ 644893 w 891448"/>
                <a:gd name="connsiteY4413" fmla="*/ 416697 h 826530"/>
                <a:gd name="connsiteX4414" fmla="*/ 646004 w 891448"/>
                <a:gd name="connsiteY4414" fmla="*/ 416212 h 826530"/>
                <a:gd name="connsiteX4415" fmla="*/ 647856 w 891448"/>
                <a:gd name="connsiteY4415" fmla="*/ 416741 h 826530"/>
                <a:gd name="connsiteX4416" fmla="*/ 648856 w 891448"/>
                <a:gd name="connsiteY4416" fmla="*/ 417211 h 826530"/>
                <a:gd name="connsiteX4417" fmla="*/ 650523 w 891448"/>
                <a:gd name="connsiteY4417" fmla="*/ 416888 h 826530"/>
                <a:gd name="connsiteX4418" fmla="*/ 652371 w 891448"/>
                <a:gd name="connsiteY4418" fmla="*/ 417475 h 826530"/>
                <a:gd name="connsiteX4419" fmla="*/ 653075 w 891448"/>
                <a:gd name="connsiteY4419" fmla="*/ 416182 h 826530"/>
                <a:gd name="connsiteX4420" fmla="*/ 652481 w 891448"/>
                <a:gd name="connsiteY4420" fmla="*/ 415021 h 826530"/>
                <a:gd name="connsiteX4421" fmla="*/ 652590 w 891448"/>
                <a:gd name="connsiteY4421" fmla="*/ 412920 h 826530"/>
                <a:gd name="connsiteX4422" fmla="*/ 650556 w 891448"/>
                <a:gd name="connsiteY4422" fmla="*/ 412773 h 826530"/>
                <a:gd name="connsiteX4423" fmla="*/ 649667 w 891448"/>
                <a:gd name="connsiteY4423" fmla="*/ 411318 h 826530"/>
                <a:gd name="connsiteX4424" fmla="*/ 648076 w 891448"/>
                <a:gd name="connsiteY4424" fmla="*/ 411142 h 826530"/>
                <a:gd name="connsiteX4425" fmla="*/ 647372 w 891448"/>
                <a:gd name="connsiteY4425" fmla="*/ 411539 h 826530"/>
                <a:gd name="connsiteX4426" fmla="*/ 647335 w 891448"/>
                <a:gd name="connsiteY4426" fmla="*/ 410466 h 826530"/>
                <a:gd name="connsiteX4427" fmla="*/ 647224 w 891448"/>
                <a:gd name="connsiteY4427" fmla="*/ 409364 h 826530"/>
                <a:gd name="connsiteX4428" fmla="*/ 646483 w 891448"/>
                <a:gd name="connsiteY4428" fmla="*/ 409614 h 826530"/>
                <a:gd name="connsiteX4429" fmla="*/ 645744 w 891448"/>
                <a:gd name="connsiteY4429" fmla="*/ 410833 h 826530"/>
                <a:gd name="connsiteX4430" fmla="*/ 644743 w 891448"/>
                <a:gd name="connsiteY4430" fmla="*/ 411024 h 826530"/>
                <a:gd name="connsiteX4431" fmla="*/ 643449 w 891448"/>
                <a:gd name="connsiteY4431" fmla="*/ 410980 h 826530"/>
                <a:gd name="connsiteX4432" fmla="*/ 643449 w 891448"/>
                <a:gd name="connsiteY4432" fmla="*/ 410980 h 826530"/>
                <a:gd name="connsiteX4433" fmla="*/ 589710 w 891448"/>
                <a:gd name="connsiteY4433" fmla="*/ 486188 h 826530"/>
                <a:gd name="connsiteX4434" fmla="*/ 591929 w 891448"/>
                <a:gd name="connsiteY4434" fmla="*/ 486408 h 826530"/>
                <a:gd name="connsiteX4435" fmla="*/ 592668 w 891448"/>
                <a:gd name="connsiteY4435" fmla="*/ 485894 h 826530"/>
                <a:gd name="connsiteX4436" fmla="*/ 591706 w 891448"/>
                <a:gd name="connsiteY4436" fmla="*/ 484924 h 826530"/>
                <a:gd name="connsiteX4437" fmla="*/ 590301 w 891448"/>
                <a:gd name="connsiteY4437" fmla="*/ 485159 h 826530"/>
                <a:gd name="connsiteX4438" fmla="*/ 589710 w 891448"/>
                <a:gd name="connsiteY4438" fmla="*/ 486188 h 826530"/>
                <a:gd name="connsiteX4439" fmla="*/ 589710 w 891448"/>
                <a:gd name="connsiteY4439" fmla="*/ 486188 h 826530"/>
                <a:gd name="connsiteX4440" fmla="*/ 559664 w 891448"/>
                <a:gd name="connsiteY4440" fmla="*/ 436343 h 826530"/>
                <a:gd name="connsiteX4441" fmla="*/ 561180 w 891448"/>
                <a:gd name="connsiteY4441" fmla="*/ 437504 h 826530"/>
                <a:gd name="connsiteX4442" fmla="*/ 562215 w 891448"/>
                <a:gd name="connsiteY4442" fmla="*/ 437725 h 826530"/>
                <a:gd name="connsiteX4443" fmla="*/ 562327 w 891448"/>
                <a:gd name="connsiteY4443" fmla="*/ 436990 h 826530"/>
                <a:gd name="connsiteX4444" fmla="*/ 561180 w 891448"/>
                <a:gd name="connsiteY4444" fmla="*/ 436123 h 826530"/>
                <a:gd name="connsiteX4445" fmla="*/ 560221 w 891448"/>
                <a:gd name="connsiteY4445" fmla="*/ 435947 h 826530"/>
                <a:gd name="connsiteX4446" fmla="*/ 559664 w 891448"/>
                <a:gd name="connsiteY4446" fmla="*/ 436343 h 826530"/>
                <a:gd name="connsiteX4447" fmla="*/ 559664 w 891448"/>
                <a:gd name="connsiteY4447" fmla="*/ 436343 h 826530"/>
                <a:gd name="connsiteX4448" fmla="*/ 552981 w 891448"/>
                <a:gd name="connsiteY4448" fmla="*/ 447746 h 826530"/>
                <a:gd name="connsiteX4449" fmla="*/ 552981 w 891448"/>
                <a:gd name="connsiteY4449" fmla="*/ 446350 h 826530"/>
                <a:gd name="connsiteX4450" fmla="*/ 551873 w 891448"/>
                <a:gd name="connsiteY4450" fmla="*/ 445160 h 826530"/>
                <a:gd name="connsiteX4451" fmla="*/ 549948 w 891448"/>
                <a:gd name="connsiteY4451" fmla="*/ 444132 h 826530"/>
                <a:gd name="connsiteX4452" fmla="*/ 550245 w 891448"/>
                <a:gd name="connsiteY4452" fmla="*/ 442883 h 826530"/>
                <a:gd name="connsiteX4453" fmla="*/ 549657 w 891448"/>
                <a:gd name="connsiteY4453" fmla="*/ 441031 h 826530"/>
                <a:gd name="connsiteX4454" fmla="*/ 548396 w 891448"/>
                <a:gd name="connsiteY4454" fmla="*/ 439988 h 826530"/>
                <a:gd name="connsiteX4455" fmla="*/ 548546 w 891448"/>
                <a:gd name="connsiteY4455" fmla="*/ 437328 h 826530"/>
                <a:gd name="connsiteX4456" fmla="*/ 549137 w 891448"/>
                <a:gd name="connsiteY4456" fmla="*/ 436593 h 826530"/>
                <a:gd name="connsiteX4457" fmla="*/ 549729 w 891448"/>
                <a:gd name="connsiteY4457" fmla="*/ 438665 h 826530"/>
                <a:gd name="connsiteX4458" fmla="*/ 551576 w 891448"/>
                <a:gd name="connsiteY4458" fmla="*/ 439400 h 826530"/>
                <a:gd name="connsiteX4459" fmla="*/ 552018 w 891448"/>
                <a:gd name="connsiteY4459" fmla="*/ 440737 h 826530"/>
                <a:gd name="connsiteX4460" fmla="*/ 553204 w 891448"/>
                <a:gd name="connsiteY4460" fmla="*/ 441692 h 826530"/>
                <a:gd name="connsiteX4461" fmla="*/ 553204 w 891448"/>
                <a:gd name="connsiteY4461" fmla="*/ 444572 h 826530"/>
                <a:gd name="connsiteX4462" fmla="*/ 555270 w 891448"/>
                <a:gd name="connsiteY4462" fmla="*/ 445616 h 826530"/>
                <a:gd name="connsiteX4463" fmla="*/ 556677 w 891448"/>
                <a:gd name="connsiteY4463" fmla="*/ 445763 h 826530"/>
                <a:gd name="connsiteX4464" fmla="*/ 556378 w 891448"/>
                <a:gd name="connsiteY4464" fmla="*/ 447835 h 826530"/>
                <a:gd name="connsiteX4465" fmla="*/ 554386 w 891448"/>
                <a:gd name="connsiteY4465" fmla="*/ 447379 h 826530"/>
                <a:gd name="connsiteX4466" fmla="*/ 552981 w 891448"/>
                <a:gd name="connsiteY4466" fmla="*/ 447746 h 826530"/>
                <a:gd name="connsiteX4467" fmla="*/ 552981 w 891448"/>
                <a:gd name="connsiteY4467" fmla="*/ 447746 h 826530"/>
                <a:gd name="connsiteX4468" fmla="*/ 541081 w 891448"/>
                <a:gd name="connsiteY4468" fmla="*/ 447085 h 826530"/>
                <a:gd name="connsiteX4469" fmla="*/ 541227 w 891448"/>
                <a:gd name="connsiteY4469" fmla="*/ 445248 h 826530"/>
                <a:gd name="connsiteX4470" fmla="*/ 540787 w 891448"/>
                <a:gd name="connsiteY4470" fmla="*/ 444132 h 826530"/>
                <a:gd name="connsiteX4471" fmla="*/ 541156 w 891448"/>
                <a:gd name="connsiteY4471" fmla="*/ 442809 h 826530"/>
                <a:gd name="connsiteX4472" fmla="*/ 541156 w 891448"/>
                <a:gd name="connsiteY4472" fmla="*/ 440002 h 826530"/>
                <a:gd name="connsiteX4473" fmla="*/ 541820 w 891448"/>
                <a:gd name="connsiteY4473" fmla="*/ 438371 h 826530"/>
                <a:gd name="connsiteX4474" fmla="*/ 543078 w 891448"/>
                <a:gd name="connsiteY4474" fmla="*/ 438445 h 826530"/>
                <a:gd name="connsiteX4475" fmla="*/ 543445 w 891448"/>
                <a:gd name="connsiteY4475" fmla="*/ 440149 h 826530"/>
                <a:gd name="connsiteX4476" fmla="*/ 542634 w 891448"/>
                <a:gd name="connsiteY4476" fmla="*/ 440737 h 826530"/>
                <a:gd name="connsiteX4477" fmla="*/ 542780 w 891448"/>
                <a:gd name="connsiteY4477" fmla="*/ 441986 h 826530"/>
                <a:gd name="connsiteX4478" fmla="*/ 543669 w 891448"/>
                <a:gd name="connsiteY4478" fmla="*/ 443397 h 826530"/>
                <a:gd name="connsiteX4479" fmla="*/ 542264 w 891448"/>
                <a:gd name="connsiteY4479" fmla="*/ 446718 h 826530"/>
                <a:gd name="connsiteX4480" fmla="*/ 541081 w 891448"/>
                <a:gd name="connsiteY4480" fmla="*/ 447085 h 826530"/>
                <a:gd name="connsiteX4481" fmla="*/ 541081 w 891448"/>
                <a:gd name="connsiteY4481" fmla="*/ 447085 h 826530"/>
                <a:gd name="connsiteX4482" fmla="*/ 540194 w 891448"/>
                <a:gd name="connsiteY4482" fmla="*/ 398534 h 826530"/>
                <a:gd name="connsiteX4483" fmla="*/ 539973 w 891448"/>
                <a:gd name="connsiteY4483" fmla="*/ 400386 h 826530"/>
                <a:gd name="connsiteX4484" fmla="*/ 540564 w 891448"/>
                <a:gd name="connsiteY4484" fmla="*/ 400900 h 826530"/>
                <a:gd name="connsiteX4485" fmla="*/ 542708 w 891448"/>
                <a:gd name="connsiteY4485" fmla="*/ 400900 h 826530"/>
                <a:gd name="connsiteX4486" fmla="*/ 543966 w 891448"/>
                <a:gd name="connsiteY4486" fmla="*/ 399577 h 826530"/>
                <a:gd name="connsiteX4487" fmla="*/ 543669 w 891448"/>
                <a:gd name="connsiteY4487" fmla="*/ 398754 h 826530"/>
                <a:gd name="connsiteX4488" fmla="*/ 541747 w 891448"/>
                <a:gd name="connsiteY4488" fmla="*/ 398461 h 826530"/>
                <a:gd name="connsiteX4489" fmla="*/ 540194 w 891448"/>
                <a:gd name="connsiteY4489" fmla="*/ 398534 h 826530"/>
                <a:gd name="connsiteX4490" fmla="*/ 540194 w 891448"/>
                <a:gd name="connsiteY4490" fmla="*/ 398534 h 826530"/>
                <a:gd name="connsiteX4491" fmla="*/ 540639 w 891448"/>
                <a:gd name="connsiteY4491" fmla="*/ 397726 h 826530"/>
                <a:gd name="connsiteX4492" fmla="*/ 541601 w 891448"/>
                <a:gd name="connsiteY4492" fmla="*/ 395948 h 826530"/>
                <a:gd name="connsiteX4493" fmla="*/ 541526 w 891448"/>
                <a:gd name="connsiteY4493" fmla="*/ 393876 h 826530"/>
                <a:gd name="connsiteX4494" fmla="*/ 543816 w 891448"/>
                <a:gd name="connsiteY4494" fmla="*/ 391877 h 826530"/>
                <a:gd name="connsiteX4495" fmla="*/ 545221 w 891448"/>
                <a:gd name="connsiteY4495" fmla="*/ 390628 h 826530"/>
                <a:gd name="connsiteX4496" fmla="*/ 545517 w 891448"/>
                <a:gd name="connsiteY4496" fmla="*/ 391216 h 826530"/>
                <a:gd name="connsiteX4497" fmla="*/ 545517 w 891448"/>
                <a:gd name="connsiteY4497" fmla="*/ 393288 h 826530"/>
                <a:gd name="connsiteX4498" fmla="*/ 545075 w 891448"/>
                <a:gd name="connsiteY4498" fmla="*/ 395360 h 826530"/>
                <a:gd name="connsiteX4499" fmla="*/ 545075 w 891448"/>
                <a:gd name="connsiteY4499" fmla="*/ 397270 h 826530"/>
                <a:gd name="connsiteX4500" fmla="*/ 543372 w 891448"/>
                <a:gd name="connsiteY4500" fmla="*/ 397873 h 826530"/>
                <a:gd name="connsiteX4501" fmla="*/ 540639 w 891448"/>
                <a:gd name="connsiteY4501" fmla="*/ 397726 h 826530"/>
                <a:gd name="connsiteX4502" fmla="*/ 540639 w 891448"/>
                <a:gd name="connsiteY4502" fmla="*/ 397726 h 826530"/>
                <a:gd name="connsiteX4503" fmla="*/ 442049 w 891448"/>
                <a:gd name="connsiteY4503" fmla="*/ 377330 h 826530"/>
                <a:gd name="connsiteX4504" fmla="*/ 443232 w 891448"/>
                <a:gd name="connsiteY4504" fmla="*/ 376654 h 826530"/>
                <a:gd name="connsiteX4505" fmla="*/ 443232 w 891448"/>
                <a:gd name="connsiteY4505" fmla="*/ 374890 h 826530"/>
                <a:gd name="connsiteX4506" fmla="*/ 441384 w 891448"/>
                <a:gd name="connsiteY4506" fmla="*/ 374890 h 826530"/>
                <a:gd name="connsiteX4507" fmla="*/ 441459 w 891448"/>
                <a:gd name="connsiteY4507" fmla="*/ 376507 h 826530"/>
                <a:gd name="connsiteX4508" fmla="*/ 442049 w 891448"/>
                <a:gd name="connsiteY4508" fmla="*/ 377330 h 826530"/>
                <a:gd name="connsiteX4509" fmla="*/ 442049 w 891448"/>
                <a:gd name="connsiteY4509" fmla="*/ 377330 h 826530"/>
                <a:gd name="connsiteX4510" fmla="*/ 358166 w 891448"/>
                <a:gd name="connsiteY4510" fmla="*/ 353818 h 826530"/>
                <a:gd name="connsiteX4511" fmla="*/ 359129 w 891448"/>
                <a:gd name="connsiteY4511" fmla="*/ 352863 h 826530"/>
                <a:gd name="connsiteX4512" fmla="*/ 360609 w 891448"/>
                <a:gd name="connsiteY4512" fmla="*/ 352863 h 826530"/>
                <a:gd name="connsiteX4513" fmla="*/ 359351 w 891448"/>
                <a:gd name="connsiteY4513" fmla="*/ 353745 h 826530"/>
                <a:gd name="connsiteX4514" fmla="*/ 358166 w 891448"/>
                <a:gd name="connsiteY4514" fmla="*/ 353818 h 826530"/>
                <a:gd name="connsiteX4515" fmla="*/ 358166 w 891448"/>
                <a:gd name="connsiteY4515" fmla="*/ 353818 h 826530"/>
                <a:gd name="connsiteX4516" fmla="*/ 351367 w 891448"/>
                <a:gd name="connsiteY4516" fmla="*/ 356860 h 826530"/>
                <a:gd name="connsiteX4517" fmla="*/ 353586 w 891448"/>
                <a:gd name="connsiteY4517" fmla="*/ 356786 h 826530"/>
                <a:gd name="connsiteX4518" fmla="*/ 353289 w 891448"/>
                <a:gd name="connsiteY4518" fmla="*/ 355964 h 826530"/>
                <a:gd name="connsiteX4519" fmla="*/ 352036 w 891448"/>
                <a:gd name="connsiteY4519" fmla="*/ 355670 h 826530"/>
                <a:gd name="connsiteX4520" fmla="*/ 351367 w 891448"/>
                <a:gd name="connsiteY4520" fmla="*/ 356860 h 826530"/>
                <a:gd name="connsiteX4521" fmla="*/ 351367 w 891448"/>
                <a:gd name="connsiteY4521" fmla="*/ 356860 h 826530"/>
                <a:gd name="connsiteX4522" fmla="*/ 354399 w 891448"/>
                <a:gd name="connsiteY4522" fmla="*/ 364163 h 826530"/>
                <a:gd name="connsiteX4523" fmla="*/ 354180 w 891448"/>
                <a:gd name="connsiteY4523" fmla="*/ 362988 h 826530"/>
                <a:gd name="connsiteX4524" fmla="*/ 354619 w 891448"/>
                <a:gd name="connsiteY4524" fmla="*/ 362547 h 826530"/>
                <a:gd name="connsiteX4525" fmla="*/ 355139 w 891448"/>
                <a:gd name="connsiteY4525" fmla="*/ 364237 h 826530"/>
                <a:gd name="connsiteX4526" fmla="*/ 354399 w 891448"/>
                <a:gd name="connsiteY4526" fmla="*/ 364163 h 826530"/>
                <a:gd name="connsiteX4527" fmla="*/ 354399 w 891448"/>
                <a:gd name="connsiteY4527" fmla="*/ 364163 h 826530"/>
                <a:gd name="connsiteX4528" fmla="*/ 354474 w 891448"/>
                <a:gd name="connsiteY4528" fmla="*/ 365059 h 826530"/>
                <a:gd name="connsiteX4529" fmla="*/ 353142 w 891448"/>
                <a:gd name="connsiteY4529" fmla="*/ 362473 h 826530"/>
                <a:gd name="connsiteX4530" fmla="*/ 352626 w 891448"/>
                <a:gd name="connsiteY4530" fmla="*/ 363355 h 826530"/>
                <a:gd name="connsiteX4531" fmla="*/ 353366 w 891448"/>
                <a:gd name="connsiteY4531" fmla="*/ 364384 h 826530"/>
                <a:gd name="connsiteX4532" fmla="*/ 354474 w 891448"/>
                <a:gd name="connsiteY4532" fmla="*/ 365059 h 826530"/>
                <a:gd name="connsiteX4533" fmla="*/ 354474 w 891448"/>
                <a:gd name="connsiteY4533" fmla="*/ 365059 h 826530"/>
                <a:gd name="connsiteX4534" fmla="*/ 357727 w 891448"/>
                <a:gd name="connsiteY4534" fmla="*/ 369791 h 826530"/>
                <a:gd name="connsiteX4535" fmla="*/ 358537 w 891448"/>
                <a:gd name="connsiteY4535" fmla="*/ 372378 h 826530"/>
                <a:gd name="connsiteX4536" fmla="*/ 359351 w 891448"/>
                <a:gd name="connsiteY4536" fmla="*/ 372671 h 826530"/>
                <a:gd name="connsiteX4537" fmla="*/ 360828 w 891448"/>
                <a:gd name="connsiteY4537" fmla="*/ 370820 h 826530"/>
                <a:gd name="connsiteX4538" fmla="*/ 360237 w 891448"/>
                <a:gd name="connsiteY4538" fmla="*/ 370085 h 826530"/>
                <a:gd name="connsiteX4539" fmla="*/ 361199 w 891448"/>
                <a:gd name="connsiteY4539" fmla="*/ 368968 h 826530"/>
                <a:gd name="connsiteX4540" fmla="*/ 359943 w 891448"/>
                <a:gd name="connsiteY4540" fmla="*/ 368968 h 826530"/>
                <a:gd name="connsiteX4541" fmla="*/ 359277 w 891448"/>
                <a:gd name="connsiteY4541" fmla="*/ 370159 h 826530"/>
                <a:gd name="connsiteX4542" fmla="*/ 358684 w 891448"/>
                <a:gd name="connsiteY4542" fmla="*/ 369409 h 826530"/>
                <a:gd name="connsiteX4543" fmla="*/ 357727 w 891448"/>
                <a:gd name="connsiteY4543" fmla="*/ 369791 h 826530"/>
                <a:gd name="connsiteX4544" fmla="*/ 357727 w 891448"/>
                <a:gd name="connsiteY4544" fmla="*/ 369791 h 826530"/>
                <a:gd name="connsiteX4545" fmla="*/ 354917 w 891448"/>
                <a:gd name="connsiteY4545" fmla="*/ 382120 h 826530"/>
                <a:gd name="connsiteX4546" fmla="*/ 354252 w 891448"/>
                <a:gd name="connsiteY4546" fmla="*/ 378872 h 826530"/>
                <a:gd name="connsiteX4547" fmla="*/ 355211 w 891448"/>
                <a:gd name="connsiteY4547" fmla="*/ 377770 h 826530"/>
                <a:gd name="connsiteX4548" fmla="*/ 355360 w 891448"/>
                <a:gd name="connsiteY4548" fmla="*/ 376213 h 826530"/>
                <a:gd name="connsiteX4549" fmla="*/ 356691 w 891448"/>
                <a:gd name="connsiteY4549" fmla="*/ 373920 h 826530"/>
                <a:gd name="connsiteX4550" fmla="*/ 357279 w 891448"/>
                <a:gd name="connsiteY4550" fmla="*/ 375037 h 826530"/>
                <a:gd name="connsiteX4551" fmla="*/ 356836 w 891448"/>
                <a:gd name="connsiteY4551" fmla="*/ 376360 h 826530"/>
                <a:gd name="connsiteX4552" fmla="*/ 357651 w 891448"/>
                <a:gd name="connsiteY4552" fmla="*/ 377241 h 826530"/>
                <a:gd name="connsiteX4553" fmla="*/ 357060 w 891448"/>
                <a:gd name="connsiteY4553" fmla="*/ 378358 h 826530"/>
                <a:gd name="connsiteX4554" fmla="*/ 357651 w 891448"/>
                <a:gd name="connsiteY4554" fmla="*/ 379607 h 826530"/>
                <a:gd name="connsiteX4555" fmla="*/ 356319 w 891448"/>
                <a:gd name="connsiteY4555" fmla="*/ 380357 h 826530"/>
                <a:gd name="connsiteX4556" fmla="*/ 355875 w 891448"/>
                <a:gd name="connsiteY4556" fmla="*/ 381532 h 826530"/>
                <a:gd name="connsiteX4557" fmla="*/ 354917 w 891448"/>
                <a:gd name="connsiteY4557" fmla="*/ 382120 h 826530"/>
                <a:gd name="connsiteX4558" fmla="*/ 354917 w 891448"/>
                <a:gd name="connsiteY4558" fmla="*/ 382120 h 826530"/>
                <a:gd name="connsiteX4559" fmla="*/ 431055 w 891448"/>
                <a:gd name="connsiteY4559" fmla="*/ 335406 h 826530"/>
                <a:gd name="connsiteX4560" fmla="*/ 431108 w 891448"/>
                <a:gd name="connsiteY4560" fmla="*/ 334392 h 826530"/>
                <a:gd name="connsiteX4561" fmla="*/ 431792 w 891448"/>
                <a:gd name="connsiteY4561" fmla="*/ 333672 h 826530"/>
                <a:gd name="connsiteX4562" fmla="*/ 432054 w 891448"/>
                <a:gd name="connsiteY4562" fmla="*/ 334539 h 826530"/>
                <a:gd name="connsiteX4563" fmla="*/ 431682 w 891448"/>
                <a:gd name="connsiteY4563" fmla="*/ 335700 h 826530"/>
                <a:gd name="connsiteX4564" fmla="*/ 431055 w 891448"/>
                <a:gd name="connsiteY4564" fmla="*/ 335406 h 826530"/>
                <a:gd name="connsiteX4565" fmla="*/ 431055 w 891448"/>
                <a:gd name="connsiteY4565" fmla="*/ 335406 h 826530"/>
                <a:gd name="connsiteX4566" fmla="*/ 456435 w 891448"/>
                <a:gd name="connsiteY4566" fmla="*/ 319903 h 826530"/>
                <a:gd name="connsiteX4567" fmla="*/ 456030 w 891448"/>
                <a:gd name="connsiteY4567" fmla="*/ 317346 h 826530"/>
                <a:gd name="connsiteX4568" fmla="*/ 455364 w 891448"/>
                <a:gd name="connsiteY4568" fmla="*/ 316611 h 826530"/>
                <a:gd name="connsiteX4569" fmla="*/ 455846 w 891448"/>
                <a:gd name="connsiteY4569" fmla="*/ 314157 h 826530"/>
                <a:gd name="connsiteX4570" fmla="*/ 457029 w 891448"/>
                <a:gd name="connsiteY4570" fmla="*/ 313672 h 826530"/>
                <a:gd name="connsiteX4571" fmla="*/ 457734 w 891448"/>
                <a:gd name="connsiteY4571" fmla="*/ 314539 h 826530"/>
                <a:gd name="connsiteX4572" fmla="*/ 457587 w 891448"/>
                <a:gd name="connsiteY4572" fmla="*/ 315494 h 826530"/>
                <a:gd name="connsiteX4573" fmla="*/ 458584 w 891448"/>
                <a:gd name="connsiteY4573" fmla="*/ 316611 h 826530"/>
                <a:gd name="connsiteX4574" fmla="*/ 457546 w 891448"/>
                <a:gd name="connsiteY4574" fmla="*/ 317802 h 826530"/>
                <a:gd name="connsiteX4575" fmla="*/ 457364 w 891448"/>
                <a:gd name="connsiteY4575" fmla="*/ 319829 h 826530"/>
                <a:gd name="connsiteX4576" fmla="*/ 456435 w 891448"/>
                <a:gd name="connsiteY4576" fmla="*/ 319903 h 826530"/>
                <a:gd name="connsiteX4577" fmla="*/ 456435 w 891448"/>
                <a:gd name="connsiteY4577" fmla="*/ 319903 h 826530"/>
                <a:gd name="connsiteX4578" fmla="*/ 427964 w 891448"/>
                <a:gd name="connsiteY4578" fmla="*/ 350806 h 826530"/>
                <a:gd name="connsiteX4579" fmla="*/ 428151 w 891448"/>
                <a:gd name="connsiteY4579" fmla="*/ 350012 h 826530"/>
                <a:gd name="connsiteX4580" fmla="*/ 427779 w 891448"/>
                <a:gd name="connsiteY4580" fmla="*/ 348866 h 826530"/>
                <a:gd name="connsiteX4581" fmla="*/ 429040 w 891448"/>
                <a:gd name="connsiteY4581" fmla="*/ 347455 h 826530"/>
                <a:gd name="connsiteX4582" fmla="*/ 429040 w 891448"/>
                <a:gd name="connsiteY4582" fmla="*/ 346603 h 826530"/>
                <a:gd name="connsiteX4583" fmla="*/ 430000 w 891448"/>
                <a:gd name="connsiteY4583" fmla="*/ 345427 h 826530"/>
                <a:gd name="connsiteX4584" fmla="*/ 429888 w 891448"/>
                <a:gd name="connsiteY4584" fmla="*/ 344090 h 826530"/>
                <a:gd name="connsiteX4585" fmla="*/ 428298 w 891448"/>
                <a:gd name="connsiteY4585" fmla="*/ 344046 h 826530"/>
                <a:gd name="connsiteX4586" fmla="*/ 427963 w 891448"/>
                <a:gd name="connsiteY4586" fmla="*/ 342488 h 826530"/>
                <a:gd name="connsiteX4587" fmla="*/ 428595 w 891448"/>
                <a:gd name="connsiteY4587" fmla="*/ 340857 h 826530"/>
                <a:gd name="connsiteX4588" fmla="*/ 430186 w 891448"/>
                <a:gd name="connsiteY4588" fmla="*/ 340564 h 826530"/>
                <a:gd name="connsiteX4589" fmla="*/ 430371 w 891448"/>
                <a:gd name="connsiteY4589" fmla="*/ 338815 h 826530"/>
                <a:gd name="connsiteX4590" fmla="*/ 428298 w 891448"/>
                <a:gd name="connsiteY4590" fmla="*/ 337669 h 826530"/>
                <a:gd name="connsiteX4591" fmla="*/ 427001 w 891448"/>
                <a:gd name="connsiteY4591" fmla="*/ 338110 h 826530"/>
                <a:gd name="connsiteX4592" fmla="*/ 426852 w 891448"/>
                <a:gd name="connsiteY4592" fmla="*/ 339373 h 826530"/>
                <a:gd name="connsiteX4593" fmla="*/ 426112 w 891448"/>
                <a:gd name="connsiteY4593" fmla="*/ 340123 h 826530"/>
                <a:gd name="connsiteX4594" fmla="*/ 424927 w 891448"/>
                <a:gd name="connsiteY4594" fmla="*/ 339417 h 826530"/>
                <a:gd name="connsiteX4595" fmla="*/ 422447 w 891448"/>
                <a:gd name="connsiteY4595" fmla="*/ 339344 h 826530"/>
                <a:gd name="connsiteX4596" fmla="*/ 420041 w 891448"/>
                <a:gd name="connsiteY4596" fmla="*/ 341827 h 826530"/>
                <a:gd name="connsiteX4597" fmla="*/ 418075 w 891448"/>
                <a:gd name="connsiteY4597" fmla="*/ 343120 h 826530"/>
                <a:gd name="connsiteX4598" fmla="*/ 418113 w 891448"/>
                <a:gd name="connsiteY4598" fmla="*/ 342224 h 826530"/>
                <a:gd name="connsiteX4599" fmla="*/ 420295 w 891448"/>
                <a:gd name="connsiteY4599" fmla="*/ 340857 h 826530"/>
                <a:gd name="connsiteX4600" fmla="*/ 421427 w 891448"/>
                <a:gd name="connsiteY4600" fmla="*/ 339403 h 826530"/>
                <a:gd name="connsiteX4601" fmla="*/ 421355 w 891448"/>
                <a:gd name="connsiteY4601" fmla="*/ 337125 h 826530"/>
                <a:gd name="connsiteX4602" fmla="*/ 420541 w 891448"/>
                <a:gd name="connsiteY4602" fmla="*/ 338447 h 826530"/>
                <a:gd name="connsiteX4603" fmla="*/ 419656 w 891448"/>
                <a:gd name="connsiteY4603" fmla="*/ 338007 h 826530"/>
                <a:gd name="connsiteX4604" fmla="*/ 419581 w 891448"/>
                <a:gd name="connsiteY4604" fmla="*/ 336376 h 826530"/>
                <a:gd name="connsiteX4605" fmla="*/ 421280 w 891448"/>
                <a:gd name="connsiteY4605" fmla="*/ 335126 h 826530"/>
                <a:gd name="connsiteX4606" fmla="*/ 419950 w 891448"/>
                <a:gd name="connsiteY4606" fmla="*/ 332614 h 826530"/>
                <a:gd name="connsiteX4607" fmla="*/ 421133 w 891448"/>
                <a:gd name="connsiteY4607" fmla="*/ 331056 h 826530"/>
                <a:gd name="connsiteX4608" fmla="*/ 422535 w 891448"/>
                <a:gd name="connsiteY4608" fmla="*/ 331130 h 826530"/>
                <a:gd name="connsiteX4609" fmla="*/ 422241 w 891448"/>
                <a:gd name="connsiteY4609" fmla="*/ 332246 h 826530"/>
                <a:gd name="connsiteX4610" fmla="*/ 423129 w 891448"/>
                <a:gd name="connsiteY4610" fmla="*/ 335053 h 826530"/>
                <a:gd name="connsiteX4611" fmla="*/ 424458 w 891448"/>
                <a:gd name="connsiteY4611" fmla="*/ 336376 h 826530"/>
                <a:gd name="connsiteX4612" fmla="*/ 425421 w 891448"/>
                <a:gd name="connsiteY4612" fmla="*/ 335935 h 826530"/>
                <a:gd name="connsiteX4613" fmla="*/ 427488 w 891448"/>
                <a:gd name="connsiteY4613" fmla="*/ 335861 h 826530"/>
                <a:gd name="connsiteX4614" fmla="*/ 428448 w 891448"/>
                <a:gd name="connsiteY4614" fmla="*/ 333569 h 826530"/>
                <a:gd name="connsiteX4615" fmla="*/ 427340 w 891448"/>
                <a:gd name="connsiteY4615" fmla="*/ 332614 h 826530"/>
                <a:gd name="connsiteX4616" fmla="*/ 427413 w 891448"/>
                <a:gd name="connsiteY4616" fmla="*/ 331805 h 826530"/>
                <a:gd name="connsiteX4617" fmla="*/ 428820 w 891448"/>
                <a:gd name="connsiteY4617" fmla="*/ 331717 h 826530"/>
                <a:gd name="connsiteX4618" fmla="*/ 429484 w 891448"/>
                <a:gd name="connsiteY4618" fmla="*/ 332467 h 826530"/>
                <a:gd name="connsiteX4619" fmla="*/ 430520 w 891448"/>
                <a:gd name="connsiteY4619" fmla="*/ 332173 h 826530"/>
                <a:gd name="connsiteX4620" fmla="*/ 432148 w 891448"/>
                <a:gd name="connsiteY4620" fmla="*/ 330615 h 826530"/>
                <a:gd name="connsiteX4621" fmla="*/ 432814 w 891448"/>
                <a:gd name="connsiteY4621" fmla="*/ 328470 h 826530"/>
                <a:gd name="connsiteX4622" fmla="*/ 433181 w 891448"/>
                <a:gd name="connsiteY4622" fmla="*/ 330248 h 826530"/>
                <a:gd name="connsiteX4623" fmla="*/ 433920 w 891448"/>
                <a:gd name="connsiteY4623" fmla="*/ 330321 h 826530"/>
                <a:gd name="connsiteX4624" fmla="*/ 435622 w 891448"/>
                <a:gd name="connsiteY4624" fmla="*/ 328764 h 826530"/>
                <a:gd name="connsiteX4625" fmla="*/ 434142 w 891448"/>
                <a:gd name="connsiteY4625" fmla="*/ 332011 h 826530"/>
                <a:gd name="connsiteX4626" fmla="*/ 434292 w 891448"/>
                <a:gd name="connsiteY4626" fmla="*/ 334597 h 826530"/>
                <a:gd name="connsiteX4627" fmla="*/ 435105 w 891448"/>
                <a:gd name="connsiteY4627" fmla="*/ 334157 h 826530"/>
                <a:gd name="connsiteX4628" fmla="*/ 435989 w 891448"/>
                <a:gd name="connsiteY4628" fmla="*/ 334686 h 826530"/>
                <a:gd name="connsiteX4629" fmla="*/ 435105 w 891448"/>
                <a:gd name="connsiteY4629" fmla="*/ 336302 h 826530"/>
                <a:gd name="connsiteX4630" fmla="*/ 436361 w 891448"/>
                <a:gd name="connsiteY4630" fmla="*/ 336302 h 826530"/>
                <a:gd name="connsiteX4631" fmla="*/ 437247 w 891448"/>
                <a:gd name="connsiteY4631" fmla="*/ 334083 h 826530"/>
                <a:gd name="connsiteX4632" fmla="*/ 438282 w 891448"/>
                <a:gd name="connsiteY4632" fmla="*/ 333348 h 826530"/>
                <a:gd name="connsiteX4633" fmla="*/ 439830 w 891448"/>
                <a:gd name="connsiteY4633" fmla="*/ 330321 h 826530"/>
                <a:gd name="connsiteX4634" fmla="*/ 441088 w 891448"/>
                <a:gd name="connsiteY4634" fmla="*/ 329792 h 826530"/>
                <a:gd name="connsiteX4635" fmla="*/ 440646 w 891448"/>
                <a:gd name="connsiteY4635" fmla="*/ 331938 h 826530"/>
                <a:gd name="connsiteX4636" fmla="*/ 439018 w 891448"/>
                <a:gd name="connsiteY4636" fmla="*/ 333863 h 826530"/>
                <a:gd name="connsiteX4637" fmla="*/ 439460 w 891448"/>
                <a:gd name="connsiteY4637" fmla="*/ 337037 h 826530"/>
                <a:gd name="connsiteX4638" fmla="*/ 440937 w 891448"/>
                <a:gd name="connsiteY4638" fmla="*/ 337110 h 826530"/>
                <a:gd name="connsiteX4639" fmla="*/ 442198 w 891448"/>
                <a:gd name="connsiteY4639" fmla="*/ 337933 h 826530"/>
                <a:gd name="connsiteX4640" fmla="*/ 443082 w 891448"/>
                <a:gd name="connsiteY4640" fmla="*/ 336523 h 826530"/>
                <a:gd name="connsiteX4641" fmla="*/ 445375 w 891448"/>
                <a:gd name="connsiteY4641" fmla="*/ 334524 h 826530"/>
                <a:gd name="connsiteX4642" fmla="*/ 446114 w 891448"/>
                <a:gd name="connsiteY4642" fmla="*/ 331570 h 826530"/>
                <a:gd name="connsiteX4643" fmla="*/ 447073 w 891448"/>
                <a:gd name="connsiteY4643" fmla="*/ 329425 h 826530"/>
                <a:gd name="connsiteX4644" fmla="*/ 446559 w 891448"/>
                <a:gd name="connsiteY4644" fmla="*/ 327206 h 826530"/>
                <a:gd name="connsiteX4645" fmla="*/ 447298 w 891448"/>
                <a:gd name="connsiteY4645" fmla="*/ 326324 h 826530"/>
                <a:gd name="connsiteX4646" fmla="*/ 447001 w 891448"/>
                <a:gd name="connsiteY4646" fmla="*/ 325296 h 826530"/>
                <a:gd name="connsiteX4647" fmla="*/ 445820 w 891448"/>
                <a:gd name="connsiteY4647" fmla="*/ 325443 h 826530"/>
                <a:gd name="connsiteX4648" fmla="*/ 444709 w 891448"/>
                <a:gd name="connsiteY4648" fmla="*/ 324914 h 826530"/>
                <a:gd name="connsiteX4649" fmla="*/ 443528 w 891448"/>
                <a:gd name="connsiteY4649" fmla="*/ 325810 h 826530"/>
                <a:gd name="connsiteX4650" fmla="*/ 443528 w 891448"/>
                <a:gd name="connsiteY4650" fmla="*/ 323591 h 826530"/>
                <a:gd name="connsiteX4651" fmla="*/ 444417 w 891448"/>
                <a:gd name="connsiteY4651" fmla="*/ 322989 h 826530"/>
                <a:gd name="connsiteX4652" fmla="*/ 443822 w 891448"/>
                <a:gd name="connsiteY4652" fmla="*/ 321960 h 826530"/>
                <a:gd name="connsiteX4653" fmla="*/ 441902 w 891448"/>
                <a:gd name="connsiteY4653" fmla="*/ 322181 h 826530"/>
                <a:gd name="connsiteX4654" fmla="*/ 441604 w 891448"/>
                <a:gd name="connsiteY4654" fmla="*/ 321299 h 826530"/>
                <a:gd name="connsiteX4655" fmla="*/ 439741 w 891448"/>
                <a:gd name="connsiteY4655" fmla="*/ 319785 h 826530"/>
                <a:gd name="connsiteX4656" fmla="*/ 439703 w 891448"/>
                <a:gd name="connsiteY4656" fmla="*/ 318272 h 826530"/>
                <a:gd name="connsiteX4657" fmla="*/ 438296 w 891448"/>
                <a:gd name="connsiteY4657" fmla="*/ 315156 h 826530"/>
                <a:gd name="connsiteX4658" fmla="*/ 438036 w 891448"/>
                <a:gd name="connsiteY4658" fmla="*/ 312629 h 826530"/>
                <a:gd name="connsiteX4659" fmla="*/ 438999 w 891448"/>
                <a:gd name="connsiteY4659" fmla="*/ 310440 h 826530"/>
                <a:gd name="connsiteX4660" fmla="*/ 438060 w 891448"/>
                <a:gd name="connsiteY4660" fmla="*/ 307471 h 826530"/>
                <a:gd name="connsiteX4661" fmla="*/ 436878 w 891448"/>
                <a:gd name="connsiteY4661" fmla="*/ 309837 h 826530"/>
                <a:gd name="connsiteX4662" fmla="*/ 437025 w 891448"/>
                <a:gd name="connsiteY4662" fmla="*/ 311835 h 826530"/>
                <a:gd name="connsiteX4663" fmla="*/ 435475 w 891448"/>
                <a:gd name="connsiteY4663" fmla="*/ 309690 h 826530"/>
                <a:gd name="connsiteX4664" fmla="*/ 433331 w 891448"/>
                <a:gd name="connsiteY4664" fmla="*/ 308514 h 826530"/>
                <a:gd name="connsiteX4665" fmla="*/ 432740 w 891448"/>
                <a:gd name="connsiteY4665" fmla="*/ 304297 h 826530"/>
                <a:gd name="connsiteX4666" fmla="*/ 431484 w 891448"/>
                <a:gd name="connsiteY4666" fmla="*/ 303562 h 826530"/>
                <a:gd name="connsiteX4667" fmla="*/ 431112 w 891448"/>
                <a:gd name="connsiteY4667" fmla="*/ 300227 h 826530"/>
                <a:gd name="connsiteX4668" fmla="*/ 429710 w 891448"/>
                <a:gd name="connsiteY4668" fmla="*/ 298390 h 826530"/>
                <a:gd name="connsiteX4669" fmla="*/ 429635 w 891448"/>
                <a:gd name="connsiteY4669" fmla="*/ 296391 h 826530"/>
                <a:gd name="connsiteX4670" fmla="*/ 428896 w 891448"/>
                <a:gd name="connsiteY4670" fmla="*/ 295054 h 826530"/>
                <a:gd name="connsiteX4671" fmla="*/ 428896 w 891448"/>
                <a:gd name="connsiteY4671" fmla="*/ 293658 h 826530"/>
                <a:gd name="connsiteX4672" fmla="*/ 430964 w 891448"/>
                <a:gd name="connsiteY4672" fmla="*/ 293438 h 826530"/>
                <a:gd name="connsiteX4673" fmla="*/ 431629 w 891448"/>
                <a:gd name="connsiteY4673" fmla="*/ 291292 h 826530"/>
                <a:gd name="connsiteX4674" fmla="*/ 432961 w 891448"/>
                <a:gd name="connsiteY4674" fmla="*/ 291292 h 826530"/>
                <a:gd name="connsiteX4675" fmla="*/ 433330 w 891448"/>
                <a:gd name="connsiteY4675" fmla="*/ 291880 h 826530"/>
                <a:gd name="connsiteX4676" fmla="*/ 434658 w 891448"/>
                <a:gd name="connsiteY4676" fmla="*/ 290999 h 826530"/>
                <a:gd name="connsiteX4677" fmla="*/ 434733 w 891448"/>
                <a:gd name="connsiteY4677" fmla="*/ 289220 h 826530"/>
                <a:gd name="connsiteX4678" fmla="*/ 436580 w 891448"/>
                <a:gd name="connsiteY4678" fmla="*/ 285223 h 826530"/>
                <a:gd name="connsiteX4679" fmla="*/ 436580 w 891448"/>
                <a:gd name="connsiteY4679" fmla="*/ 282564 h 826530"/>
                <a:gd name="connsiteX4680" fmla="*/ 437022 w 891448"/>
                <a:gd name="connsiteY4680" fmla="*/ 281462 h 826530"/>
                <a:gd name="connsiteX4681" fmla="*/ 435544 w 891448"/>
                <a:gd name="connsiteY4681" fmla="*/ 278141 h 826530"/>
                <a:gd name="connsiteX4682" fmla="*/ 436285 w 891448"/>
                <a:gd name="connsiteY4682" fmla="*/ 275775 h 826530"/>
                <a:gd name="connsiteX4683" fmla="*/ 437538 w 891448"/>
                <a:gd name="connsiteY4683" fmla="*/ 275554 h 826530"/>
                <a:gd name="connsiteX4684" fmla="*/ 437686 w 891448"/>
                <a:gd name="connsiteY4684" fmla="*/ 272601 h 826530"/>
                <a:gd name="connsiteX4685" fmla="*/ 439757 w 891448"/>
                <a:gd name="connsiteY4685" fmla="*/ 269779 h 826530"/>
                <a:gd name="connsiteX4686" fmla="*/ 439979 w 891448"/>
                <a:gd name="connsiteY4686" fmla="*/ 268089 h 826530"/>
                <a:gd name="connsiteX4687" fmla="*/ 441087 w 891448"/>
                <a:gd name="connsiteY4687" fmla="*/ 266752 h 826530"/>
                <a:gd name="connsiteX4688" fmla="*/ 441087 w 891448"/>
                <a:gd name="connsiteY4688" fmla="*/ 262843 h 826530"/>
                <a:gd name="connsiteX4689" fmla="*/ 442343 w 891448"/>
                <a:gd name="connsiteY4689" fmla="*/ 262314 h 826530"/>
                <a:gd name="connsiteX4690" fmla="*/ 442343 w 891448"/>
                <a:gd name="connsiteY4690" fmla="*/ 260404 h 826530"/>
                <a:gd name="connsiteX4691" fmla="*/ 444559 w 891448"/>
                <a:gd name="connsiteY4691" fmla="*/ 257891 h 826530"/>
                <a:gd name="connsiteX4692" fmla="*/ 444340 w 891448"/>
                <a:gd name="connsiteY4692" fmla="*/ 255672 h 826530"/>
                <a:gd name="connsiteX4693" fmla="*/ 444559 w 891448"/>
                <a:gd name="connsiteY4693" fmla="*/ 254262 h 826530"/>
                <a:gd name="connsiteX4694" fmla="*/ 445893 w 891448"/>
                <a:gd name="connsiteY4694" fmla="*/ 253894 h 826530"/>
                <a:gd name="connsiteX4695" fmla="*/ 446037 w 891448"/>
                <a:gd name="connsiteY4695" fmla="*/ 251896 h 826530"/>
                <a:gd name="connsiteX4696" fmla="*/ 445004 w 891448"/>
                <a:gd name="connsiteY4696" fmla="*/ 249750 h 826530"/>
                <a:gd name="connsiteX4697" fmla="*/ 445300 w 891448"/>
                <a:gd name="connsiteY4697" fmla="*/ 248501 h 826530"/>
                <a:gd name="connsiteX4698" fmla="*/ 445300 w 891448"/>
                <a:gd name="connsiteY4698" fmla="*/ 246944 h 826530"/>
                <a:gd name="connsiteX4699" fmla="*/ 443526 w 891448"/>
                <a:gd name="connsiteY4699" fmla="*/ 245989 h 826530"/>
                <a:gd name="connsiteX4700" fmla="*/ 442639 w 891448"/>
                <a:gd name="connsiteY4700" fmla="*/ 243035 h 826530"/>
                <a:gd name="connsiteX4701" fmla="*/ 443304 w 891448"/>
                <a:gd name="connsiteY4701" fmla="*/ 242065 h 826530"/>
                <a:gd name="connsiteX4702" fmla="*/ 441899 w 891448"/>
                <a:gd name="connsiteY4702" fmla="*/ 238597 h 826530"/>
                <a:gd name="connsiteX4703" fmla="*/ 440052 w 891448"/>
                <a:gd name="connsiteY4703" fmla="*/ 238230 h 826530"/>
                <a:gd name="connsiteX4704" fmla="*/ 439238 w 891448"/>
                <a:gd name="connsiteY4704" fmla="*/ 237334 h 826530"/>
                <a:gd name="connsiteX4705" fmla="*/ 438424 w 891448"/>
                <a:gd name="connsiteY4705" fmla="*/ 237480 h 826530"/>
                <a:gd name="connsiteX4706" fmla="*/ 438055 w 891448"/>
                <a:gd name="connsiteY4706" fmla="*/ 240155 h 826530"/>
                <a:gd name="connsiteX4707" fmla="*/ 437096 w 891448"/>
                <a:gd name="connsiteY4707" fmla="*/ 240081 h 826530"/>
                <a:gd name="connsiteX4708" fmla="*/ 434953 w 891448"/>
                <a:gd name="connsiteY4708" fmla="*/ 236158 h 826530"/>
                <a:gd name="connsiteX4709" fmla="*/ 433625 w 891448"/>
                <a:gd name="connsiteY4709" fmla="*/ 235937 h 826530"/>
                <a:gd name="connsiteX4710" fmla="*/ 432220 w 891448"/>
                <a:gd name="connsiteY4710" fmla="*/ 234306 h 826530"/>
                <a:gd name="connsiteX4711" fmla="*/ 430886 w 891448"/>
                <a:gd name="connsiteY4711" fmla="*/ 235041 h 826530"/>
                <a:gd name="connsiteX4712" fmla="*/ 431261 w 891448"/>
                <a:gd name="connsiteY4712" fmla="*/ 237627 h 826530"/>
                <a:gd name="connsiteX4713" fmla="*/ 430520 w 891448"/>
                <a:gd name="connsiteY4713" fmla="*/ 238142 h 826530"/>
                <a:gd name="connsiteX4714" fmla="*/ 429115 w 891448"/>
                <a:gd name="connsiteY4714" fmla="*/ 237774 h 826530"/>
                <a:gd name="connsiteX4715" fmla="*/ 428081 w 891448"/>
                <a:gd name="connsiteY4715" fmla="*/ 240214 h 826530"/>
                <a:gd name="connsiteX4716" fmla="*/ 428081 w 891448"/>
                <a:gd name="connsiteY4716" fmla="*/ 241477 h 826530"/>
                <a:gd name="connsiteX4717" fmla="*/ 426827 w 891448"/>
                <a:gd name="connsiteY4717" fmla="*/ 242212 h 826530"/>
                <a:gd name="connsiteX4718" fmla="*/ 425199 w 891448"/>
                <a:gd name="connsiteY4718" fmla="*/ 247164 h 826530"/>
                <a:gd name="connsiteX4719" fmla="*/ 425199 w 891448"/>
                <a:gd name="connsiteY4719" fmla="*/ 249236 h 826530"/>
                <a:gd name="connsiteX4720" fmla="*/ 424091 w 891448"/>
                <a:gd name="connsiteY4720" fmla="*/ 250867 h 826530"/>
                <a:gd name="connsiteX4721" fmla="*/ 423946 w 891448"/>
                <a:gd name="connsiteY4721" fmla="*/ 253307 h 826530"/>
                <a:gd name="connsiteX4722" fmla="*/ 423280 w 891448"/>
                <a:gd name="connsiteY4722" fmla="*/ 253894 h 826530"/>
                <a:gd name="connsiteX4723" fmla="*/ 423131 w 891448"/>
                <a:gd name="connsiteY4723" fmla="*/ 255584 h 826530"/>
                <a:gd name="connsiteX4724" fmla="*/ 421652 w 891448"/>
                <a:gd name="connsiteY4724" fmla="*/ 256554 h 826530"/>
                <a:gd name="connsiteX4725" fmla="*/ 421430 w 891448"/>
                <a:gd name="connsiteY4725" fmla="*/ 260683 h 826530"/>
                <a:gd name="connsiteX4726" fmla="*/ 419877 w 891448"/>
                <a:gd name="connsiteY4726" fmla="*/ 261727 h 826530"/>
                <a:gd name="connsiteX4727" fmla="*/ 418992 w 891448"/>
                <a:gd name="connsiteY4727" fmla="*/ 261359 h 826530"/>
                <a:gd name="connsiteX4728" fmla="*/ 417587 w 891448"/>
                <a:gd name="connsiteY4728" fmla="*/ 264680 h 826530"/>
                <a:gd name="connsiteX4729" fmla="*/ 418253 w 891448"/>
                <a:gd name="connsiteY4729" fmla="*/ 265856 h 826530"/>
                <a:gd name="connsiteX4730" fmla="*/ 417662 w 891448"/>
                <a:gd name="connsiteY4730" fmla="*/ 267781 h 826530"/>
                <a:gd name="connsiteX4731" fmla="*/ 417439 w 891448"/>
                <a:gd name="connsiteY4731" fmla="*/ 269853 h 826530"/>
                <a:gd name="connsiteX4732" fmla="*/ 415959 w 891448"/>
                <a:gd name="connsiteY4732" fmla="*/ 271778 h 826530"/>
                <a:gd name="connsiteX4733" fmla="*/ 416996 w 891448"/>
                <a:gd name="connsiteY4733" fmla="*/ 273335 h 826530"/>
                <a:gd name="connsiteX4734" fmla="*/ 416700 w 891448"/>
                <a:gd name="connsiteY4734" fmla="*/ 274805 h 826530"/>
                <a:gd name="connsiteX4735" fmla="*/ 414557 w 891448"/>
                <a:gd name="connsiteY4735" fmla="*/ 274805 h 826530"/>
                <a:gd name="connsiteX4736" fmla="*/ 415371 w 891448"/>
                <a:gd name="connsiteY4736" fmla="*/ 275775 h 826530"/>
                <a:gd name="connsiteX4737" fmla="*/ 417143 w 891448"/>
                <a:gd name="connsiteY4737" fmla="*/ 276583 h 826530"/>
                <a:gd name="connsiteX4738" fmla="*/ 417143 w 891448"/>
                <a:gd name="connsiteY4738" fmla="*/ 278361 h 826530"/>
                <a:gd name="connsiteX4739" fmla="*/ 415887 w 891448"/>
                <a:gd name="connsiteY4739" fmla="*/ 277759 h 826530"/>
                <a:gd name="connsiteX4740" fmla="*/ 414559 w 891448"/>
                <a:gd name="connsiteY4740" fmla="*/ 278052 h 826530"/>
                <a:gd name="connsiteX4741" fmla="*/ 412932 w 891448"/>
                <a:gd name="connsiteY4741" fmla="*/ 279169 h 826530"/>
                <a:gd name="connsiteX4742" fmla="*/ 411675 w 891448"/>
                <a:gd name="connsiteY4742" fmla="*/ 278728 h 826530"/>
                <a:gd name="connsiteX4743" fmla="*/ 410788 w 891448"/>
                <a:gd name="connsiteY4743" fmla="*/ 279684 h 826530"/>
                <a:gd name="connsiteX4744" fmla="*/ 410935 w 891448"/>
                <a:gd name="connsiteY4744" fmla="*/ 281682 h 826530"/>
                <a:gd name="connsiteX4745" fmla="*/ 410047 w 891448"/>
                <a:gd name="connsiteY4745" fmla="*/ 282564 h 826530"/>
                <a:gd name="connsiteX4746" fmla="*/ 408645 w 891448"/>
                <a:gd name="connsiteY4746" fmla="*/ 281756 h 826530"/>
                <a:gd name="connsiteX4747" fmla="*/ 408422 w 891448"/>
                <a:gd name="connsiteY4747" fmla="*/ 279684 h 826530"/>
                <a:gd name="connsiteX4748" fmla="*/ 409014 w 891448"/>
                <a:gd name="connsiteY4748" fmla="*/ 278126 h 826530"/>
                <a:gd name="connsiteX4749" fmla="*/ 407906 w 891448"/>
                <a:gd name="connsiteY4749" fmla="*/ 276803 h 826530"/>
                <a:gd name="connsiteX4750" fmla="*/ 407831 w 891448"/>
                <a:gd name="connsiteY4750" fmla="*/ 273762 h 826530"/>
                <a:gd name="connsiteX4751" fmla="*/ 409311 w 891448"/>
                <a:gd name="connsiteY4751" fmla="*/ 270735 h 826530"/>
                <a:gd name="connsiteX4752" fmla="*/ 409680 w 891448"/>
                <a:gd name="connsiteY4752" fmla="*/ 268236 h 826530"/>
                <a:gd name="connsiteX4753" fmla="*/ 411085 w 891448"/>
                <a:gd name="connsiteY4753" fmla="*/ 267046 h 826530"/>
                <a:gd name="connsiteX4754" fmla="*/ 411230 w 891448"/>
                <a:gd name="connsiteY4754" fmla="*/ 265341 h 826530"/>
                <a:gd name="connsiteX4755" fmla="*/ 411750 w 891448"/>
                <a:gd name="connsiteY4755" fmla="*/ 263652 h 826530"/>
                <a:gd name="connsiteX4756" fmla="*/ 412858 w 891448"/>
                <a:gd name="connsiteY4756" fmla="*/ 259361 h 826530"/>
                <a:gd name="connsiteX4757" fmla="*/ 415223 w 891448"/>
                <a:gd name="connsiteY4757" fmla="*/ 258112 h 826530"/>
                <a:gd name="connsiteX4758" fmla="*/ 415445 w 891448"/>
                <a:gd name="connsiteY4758" fmla="*/ 255658 h 826530"/>
                <a:gd name="connsiteX4759" fmla="*/ 414262 w 891448"/>
                <a:gd name="connsiteY4759" fmla="*/ 255893 h 826530"/>
                <a:gd name="connsiteX4760" fmla="*/ 413302 w 891448"/>
                <a:gd name="connsiteY4760" fmla="*/ 255658 h 826530"/>
                <a:gd name="connsiteX4761" fmla="*/ 413451 w 891448"/>
                <a:gd name="connsiteY4761" fmla="*/ 254188 h 826530"/>
                <a:gd name="connsiteX4762" fmla="*/ 414707 w 891448"/>
                <a:gd name="connsiteY4762" fmla="*/ 252778 h 826530"/>
                <a:gd name="connsiteX4763" fmla="*/ 414929 w 891448"/>
                <a:gd name="connsiteY4763" fmla="*/ 248575 h 826530"/>
                <a:gd name="connsiteX4764" fmla="*/ 413821 w 891448"/>
                <a:gd name="connsiteY4764" fmla="*/ 247840 h 826530"/>
                <a:gd name="connsiteX4765" fmla="*/ 412933 w 891448"/>
                <a:gd name="connsiteY4765" fmla="*/ 245474 h 826530"/>
                <a:gd name="connsiteX4766" fmla="*/ 413598 w 891448"/>
                <a:gd name="connsiteY4766" fmla="*/ 244651 h 826530"/>
                <a:gd name="connsiteX4767" fmla="*/ 413746 w 891448"/>
                <a:gd name="connsiteY4767" fmla="*/ 242212 h 826530"/>
                <a:gd name="connsiteX4768" fmla="*/ 412490 w 891448"/>
                <a:gd name="connsiteY4768" fmla="*/ 241992 h 826530"/>
                <a:gd name="connsiteX4769" fmla="*/ 410642 w 891448"/>
                <a:gd name="connsiteY4769" fmla="*/ 239552 h 826530"/>
                <a:gd name="connsiteX4770" fmla="*/ 407761 w 891448"/>
                <a:gd name="connsiteY4770" fmla="*/ 240508 h 826530"/>
                <a:gd name="connsiteX4771" fmla="*/ 407095 w 891448"/>
                <a:gd name="connsiteY4771" fmla="*/ 242653 h 826530"/>
                <a:gd name="connsiteX4772" fmla="*/ 409017 w 891448"/>
                <a:gd name="connsiteY4772" fmla="*/ 244137 h 826530"/>
                <a:gd name="connsiteX4773" fmla="*/ 408942 w 891448"/>
                <a:gd name="connsiteY4773" fmla="*/ 245900 h 826530"/>
                <a:gd name="connsiteX4774" fmla="*/ 409977 w 891448"/>
                <a:gd name="connsiteY4774" fmla="*/ 247164 h 826530"/>
                <a:gd name="connsiteX4775" fmla="*/ 409977 w 891448"/>
                <a:gd name="connsiteY4775" fmla="*/ 248722 h 826530"/>
                <a:gd name="connsiteX4776" fmla="*/ 408647 w 891448"/>
                <a:gd name="connsiteY4776" fmla="*/ 248795 h 826530"/>
                <a:gd name="connsiteX4777" fmla="*/ 407981 w 891448"/>
                <a:gd name="connsiteY4777" fmla="*/ 246870 h 826530"/>
                <a:gd name="connsiteX4778" fmla="*/ 406576 w 891448"/>
                <a:gd name="connsiteY4778" fmla="*/ 246870 h 826530"/>
                <a:gd name="connsiteX4779" fmla="*/ 405837 w 891448"/>
                <a:gd name="connsiteY4779" fmla="*/ 249089 h 826530"/>
                <a:gd name="connsiteX4780" fmla="*/ 406723 w 891448"/>
                <a:gd name="connsiteY4780" fmla="*/ 249677 h 826530"/>
                <a:gd name="connsiteX4781" fmla="*/ 407242 w 891448"/>
                <a:gd name="connsiteY4781" fmla="*/ 251382 h 826530"/>
                <a:gd name="connsiteX4782" fmla="*/ 407981 w 891448"/>
                <a:gd name="connsiteY4782" fmla="*/ 253821 h 826530"/>
                <a:gd name="connsiteX4783" fmla="*/ 406947 w 891448"/>
                <a:gd name="connsiteY4783" fmla="*/ 254556 h 826530"/>
                <a:gd name="connsiteX4784" fmla="*/ 406653 w 891448"/>
                <a:gd name="connsiteY4784" fmla="*/ 253747 h 826530"/>
                <a:gd name="connsiteX4785" fmla="*/ 405767 w 891448"/>
                <a:gd name="connsiteY4785" fmla="*/ 252851 h 826530"/>
                <a:gd name="connsiteX4786" fmla="*/ 405249 w 891448"/>
                <a:gd name="connsiteY4786" fmla="*/ 255217 h 826530"/>
                <a:gd name="connsiteX4787" fmla="*/ 403549 w 891448"/>
                <a:gd name="connsiteY4787" fmla="*/ 253894 h 826530"/>
                <a:gd name="connsiteX4788" fmla="*/ 403549 w 891448"/>
                <a:gd name="connsiteY4788" fmla="*/ 252190 h 826530"/>
                <a:gd name="connsiteX4789" fmla="*/ 402293 w 891448"/>
                <a:gd name="connsiteY4789" fmla="*/ 252410 h 826530"/>
                <a:gd name="connsiteX4790" fmla="*/ 401185 w 891448"/>
                <a:gd name="connsiteY4790" fmla="*/ 254482 h 826530"/>
                <a:gd name="connsiteX4791" fmla="*/ 400374 w 891448"/>
                <a:gd name="connsiteY4791" fmla="*/ 254115 h 826530"/>
                <a:gd name="connsiteX4792" fmla="*/ 400374 w 891448"/>
                <a:gd name="connsiteY4792" fmla="*/ 251969 h 826530"/>
                <a:gd name="connsiteX4793" fmla="*/ 401630 w 891448"/>
                <a:gd name="connsiteY4793" fmla="*/ 250632 h 826530"/>
                <a:gd name="connsiteX4794" fmla="*/ 401038 w 891448"/>
                <a:gd name="connsiteY4794" fmla="*/ 250191 h 826530"/>
                <a:gd name="connsiteX4795" fmla="*/ 398377 w 891448"/>
                <a:gd name="connsiteY4795" fmla="*/ 251220 h 826530"/>
                <a:gd name="connsiteX4796" fmla="*/ 396087 w 891448"/>
                <a:gd name="connsiteY4796" fmla="*/ 253439 h 826530"/>
                <a:gd name="connsiteX4797" fmla="*/ 394681 w 891448"/>
                <a:gd name="connsiteY4797" fmla="*/ 250999 h 826530"/>
                <a:gd name="connsiteX4798" fmla="*/ 393350 w 891448"/>
                <a:gd name="connsiteY4798" fmla="*/ 251161 h 826530"/>
                <a:gd name="connsiteX4799" fmla="*/ 392095 w 891448"/>
                <a:gd name="connsiteY4799" fmla="*/ 252410 h 826530"/>
                <a:gd name="connsiteX4800" fmla="*/ 389804 w 891448"/>
                <a:gd name="connsiteY4800" fmla="*/ 252484 h 826530"/>
                <a:gd name="connsiteX4801" fmla="*/ 389362 w 891448"/>
                <a:gd name="connsiteY4801" fmla="*/ 251367 h 826530"/>
                <a:gd name="connsiteX4802" fmla="*/ 387071 w 891448"/>
                <a:gd name="connsiteY4802" fmla="*/ 251749 h 826530"/>
                <a:gd name="connsiteX4803" fmla="*/ 386108 w 891448"/>
                <a:gd name="connsiteY4803" fmla="*/ 250853 h 826530"/>
                <a:gd name="connsiteX4804" fmla="*/ 387736 w 891448"/>
                <a:gd name="connsiteY4804" fmla="*/ 249383 h 826530"/>
                <a:gd name="connsiteX4805" fmla="*/ 390324 w 891448"/>
                <a:gd name="connsiteY4805" fmla="*/ 249089 h 826530"/>
                <a:gd name="connsiteX4806" fmla="*/ 391580 w 891448"/>
                <a:gd name="connsiteY4806" fmla="*/ 249530 h 826530"/>
                <a:gd name="connsiteX4807" fmla="*/ 393870 w 891448"/>
                <a:gd name="connsiteY4807" fmla="*/ 248942 h 826530"/>
                <a:gd name="connsiteX4808" fmla="*/ 394015 w 891448"/>
                <a:gd name="connsiteY4808" fmla="*/ 247678 h 826530"/>
                <a:gd name="connsiteX4809" fmla="*/ 395347 w 891448"/>
                <a:gd name="connsiteY4809" fmla="*/ 247238 h 826530"/>
                <a:gd name="connsiteX4810" fmla="*/ 396753 w 891448"/>
                <a:gd name="connsiteY4810" fmla="*/ 247678 h 826530"/>
                <a:gd name="connsiteX4811" fmla="*/ 398819 w 891448"/>
                <a:gd name="connsiteY4811" fmla="*/ 245900 h 826530"/>
                <a:gd name="connsiteX4812" fmla="*/ 398819 w 891448"/>
                <a:gd name="connsiteY4812" fmla="*/ 244211 h 826530"/>
                <a:gd name="connsiteX4813" fmla="*/ 399191 w 891448"/>
                <a:gd name="connsiteY4813" fmla="*/ 243035 h 826530"/>
                <a:gd name="connsiteX4814" fmla="*/ 397861 w 891448"/>
                <a:gd name="connsiteY4814" fmla="*/ 241845 h 826530"/>
                <a:gd name="connsiteX4815" fmla="*/ 396159 w 891448"/>
                <a:gd name="connsiteY4815" fmla="*/ 238450 h 826530"/>
                <a:gd name="connsiteX4816" fmla="*/ 393868 w 891448"/>
                <a:gd name="connsiteY4816" fmla="*/ 237701 h 826530"/>
                <a:gd name="connsiteX4817" fmla="*/ 393572 w 891448"/>
                <a:gd name="connsiteY4817" fmla="*/ 236305 h 826530"/>
                <a:gd name="connsiteX4818" fmla="*/ 390468 w 891448"/>
                <a:gd name="connsiteY4818" fmla="*/ 233425 h 826530"/>
                <a:gd name="connsiteX4819" fmla="*/ 390026 w 891448"/>
                <a:gd name="connsiteY4819" fmla="*/ 232308 h 826530"/>
                <a:gd name="connsiteX4820" fmla="*/ 388323 w 891448"/>
                <a:gd name="connsiteY4820" fmla="*/ 232308 h 826530"/>
                <a:gd name="connsiteX4821" fmla="*/ 386107 w 891448"/>
                <a:gd name="connsiteY4821" fmla="*/ 233939 h 826530"/>
                <a:gd name="connsiteX4822" fmla="*/ 384777 w 891448"/>
                <a:gd name="connsiteY4822" fmla="*/ 234086 h 826530"/>
                <a:gd name="connsiteX4823" fmla="*/ 381526 w 891448"/>
                <a:gd name="connsiteY4823" fmla="*/ 237407 h 826530"/>
                <a:gd name="connsiteX4824" fmla="*/ 382340 w 891448"/>
                <a:gd name="connsiteY4824" fmla="*/ 238142 h 826530"/>
                <a:gd name="connsiteX4825" fmla="*/ 382266 w 891448"/>
                <a:gd name="connsiteY4825" fmla="*/ 239479 h 826530"/>
                <a:gd name="connsiteX4826" fmla="*/ 381011 w 891448"/>
                <a:gd name="connsiteY4826" fmla="*/ 239920 h 826530"/>
                <a:gd name="connsiteX4827" fmla="*/ 379606 w 891448"/>
                <a:gd name="connsiteY4827" fmla="*/ 240596 h 826530"/>
                <a:gd name="connsiteX4828" fmla="*/ 379531 w 891448"/>
                <a:gd name="connsiteY4828" fmla="*/ 239699 h 826530"/>
                <a:gd name="connsiteX4829" fmla="*/ 377981 w 891448"/>
                <a:gd name="connsiteY4829" fmla="*/ 239993 h 826530"/>
                <a:gd name="connsiteX4830" fmla="*/ 376501 w 891448"/>
                <a:gd name="connsiteY4830" fmla="*/ 238965 h 826530"/>
                <a:gd name="connsiteX4831" fmla="*/ 374504 w 891448"/>
                <a:gd name="connsiteY4831" fmla="*/ 239112 h 826530"/>
                <a:gd name="connsiteX4832" fmla="*/ 373619 w 891448"/>
                <a:gd name="connsiteY4832" fmla="*/ 239935 h 826530"/>
                <a:gd name="connsiteX4833" fmla="*/ 371552 w 891448"/>
                <a:gd name="connsiteY4833" fmla="*/ 239846 h 826530"/>
                <a:gd name="connsiteX4834" fmla="*/ 370738 w 891448"/>
                <a:gd name="connsiteY4834" fmla="*/ 239112 h 826530"/>
                <a:gd name="connsiteX4835" fmla="*/ 371477 w 891448"/>
                <a:gd name="connsiteY4835" fmla="*/ 238377 h 826530"/>
                <a:gd name="connsiteX4836" fmla="*/ 374433 w 891448"/>
                <a:gd name="connsiteY4836" fmla="*/ 237716 h 826530"/>
                <a:gd name="connsiteX4837" fmla="*/ 375172 w 891448"/>
                <a:gd name="connsiteY4837" fmla="*/ 235937 h 826530"/>
                <a:gd name="connsiteX4838" fmla="*/ 376871 w 891448"/>
                <a:gd name="connsiteY4838" fmla="*/ 235262 h 826530"/>
                <a:gd name="connsiteX4839" fmla="*/ 378129 w 891448"/>
                <a:gd name="connsiteY4839" fmla="*/ 235570 h 826530"/>
                <a:gd name="connsiteX4840" fmla="*/ 379606 w 891448"/>
                <a:gd name="connsiteY4840" fmla="*/ 233572 h 826530"/>
                <a:gd name="connsiteX4841" fmla="*/ 379750 w 891448"/>
                <a:gd name="connsiteY4841" fmla="*/ 231206 h 826530"/>
                <a:gd name="connsiteX4842" fmla="*/ 380567 w 891448"/>
                <a:gd name="connsiteY4842" fmla="*/ 230104 h 826530"/>
                <a:gd name="connsiteX4843" fmla="*/ 382189 w 891448"/>
                <a:gd name="connsiteY4843" fmla="*/ 230104 h 826530"/>
                <a:gd name="connsiteX4844" fmla="*/ 383672 w 891448"/>
                <a:gd name="connsiteY4844" fmla="*/ 227209 h 826530"/>
                <a:gd name="connsiteX4845" fmla="*/ 383448 w 891448"/>
                <a:gd name="connsiteY4845" fmla="*/ 224182 h 826530"/>
                <a:gd name="connsiteX4846" fmla="*/ 383963 w 891448"/>
                <a:gd name="connsiteY4846" fmla="*/ 222551 h 826530"/>
                <a:gd name="connsiteX4847" fmla="*/ 383372 w 891448"/>
                <a:gd name="connsiteY4847" fmla="*/ 220714 h 826530"/>
                <a:gd name="connsiteX4848" fmla="*/ 381675 w 891448"/>
                <a:gd name="connsiteY4848" fmla="*/ 220640 h 826530"/>
                <a:gd name="connsiteX4849" fmla="*/ 378570 w 891448"/>
                <a:gd name="connsiteY4849" fmla="*/ 221595 h 826530"/>
                <a:gd name="connsiteX4850" fmla="*/ 374799 w 891448"/>
                <a:gd name="connsiteY4850" fmla="*/ 222404 h 826530"/>
                <a:gd name="connsiteX4851" fmla="*/ 370885 w 891448"/>
                <a:gd name="connsiteY4851" fmla="*/ 223961 h 826530"/>
                <a:gd name="connsiteX4852" fmla="*/ 363420 w 891448"/>
                <a:gd name="connsiteY4852" fmla="*/ 225137 h 826530"/>
                <a:gd name="connsiteX4853" fmla="*/ 354256 w 891448"/>
                <a:gd name="connsiteY4853" fmla="*/ 228693 h 826530"/>
                <a:gd name="connsiteX4854" fmla="*/ 351890 w 891448"/>
                <a:gd name="connsiteY4854" fmla="*/ 230765 h 826530"/>
                <a:gd name="connsiteX4855" fmla="*/ 346274 w 891448"/>
                <a:gd name="connsiteY4855" fmla="*/ 232087 h 826530"/>
                <a:gd name="connsiteX4856" fmla="*/ 338809 w 891448"/>
                <a:gd name="connsiteY4856" fmla="*/ 235570 h 826530"/>
                <a:gd name="connsiteX4857" fmla="*/ 336223 w 891448"/>
                <a:gd name="connsiteY4857" fmla="*/ 237936 h 826530"/>
                <a:gd name="connsiteX4858" fmla="*/ 336001 w 891448"/>
                <a:gd name="connsiteY4858" fmla="*/ 239479 h 826530"/>
                <a:gd name="connsiteX4859" fmla="*/ 337700 w 891448"/>
                <a:gd name="connsiteY4859" fmla="*/ 239626 h 826530"/>
                <a:gd name="connsiteX4860" fmla="*/ 338734 w 891448"/>
                <a:gd name="connsiteY4860" fmla="*/ 240449 h 826530"/>
                <a:gd name="connsiteX4861" fmla="*/ 336739 w 891448"/>
                <a:gd name="connsiteY4861" fmla="*/ 241918 h 826530"/>
                <a:gd name="connsiteX4862" fmla="*/ 334816 w 891448"/>
                <a:gd name="connsiteY4862" fmla="*/ 241918 h 826530"/>
                <a:gd name="connsiteX4863" fmla="*/ 331565 w 891448"/>
                <a:gd name="connsiteY4863" fmla="*/ 244872 h 826530"/>
                <a:gd name="connsiteX4864" fmla="*/ 328756 w 891448"/>
                <a:gd name="connsiteY4864" fmla="*/ 245034 h 826530"/>
                <a:gd name="connsiteX4865" fmla="*/ 327352 w 891448"/>
                <a:gd name="connsiteY4865" fmla="*/ 246209 h 826530"/>
                <a:gd name="connsiteX4866" fmla="*/ 326836 w 891448"/>
                <a:gd name="connsiteY4866" fmla="*/ 248061 h 826530"/>
                <a:gd name="connsiteX4867" fmla="*/ 324075 w 891448"/>
                <a:gd name="connsiteY4867" fmla="*/ 250103 h 826530"/>
                <a:gd name="connsiteX4868" fmla="*/ 322852 w 891448"/>
                <a:gd name="connsiteY4868" fmla="*/ 251705 h 826530"/>
                <a:gd name="connsiteX4869" fmla="*/ 322740 w 891448"/>
                <a:gd name="connsiteY4869" fmla="*/ 254232 h 826530"/>
                <a:gd name="connsiteX4870" fmla="*/ 324183 w 891448"/>
                <a:gd name="connsiteY4870" fmla="*/ 253483 h 826530"/>
                <a:gd name="connsiteX4871" fmla="*/ 325556 w 891448"/>
                <a:gd name="connsiteY4871" fmla="*/ 254673 h 826530"/>
                <a:gd name="connsiteX4872" fmla="*/ 324779 w 891448"/>
                <a:gd name="connsiteY4872" fmla="*/ 255966 h 826530"/>
                <a:gd name="connsiteX4873" fmla="*/ 325408 w 891448"/>
                <a:gd name="connsiteY4873" fmla="*/ 256481 h 826530"/>
                <a:gd name="connsiteX4874" fmla="*/ 326590 w 891448"/>
                <a:gd name="connsiteY4874" fmla="*/ 256231 h 826530"/>
                <a:gd name="connsiteX4875" fmla="*/ 328366 w 891448"/>
                <a:gd name="connsiteY4875" fmla="*/ 255143 h 826530"/>
                <a:gd name="connsiteX4876" fmla="*/ 330295 w 891448"/>
                <a:gd name="connsiteY4876" fmla="*/ 255335 h 826530"/>
                <a:gd name="connsiteX4877" fmla="*/ 331850 w 891448"/>
                <a:gd name="connsiteY4877" fmla="*/ 256378 h 826530"/>
                <a:gd name="connsiteX4878" fmla="*/ 331218 w 891448"/>
                <a:gd name="connsiteY4878" fmla="*/ 257935 h 826530"/>
                <a:gd name="connsiteX4879" fmla="*/ 328886 w 891448"/>
                <a:gd name="connsiteY4879" fmla="*/ 258891 h 826530"/>
                <a:gd name="connsiteX4880" fmla="*/ 326629 w 891448"/>
                <a:gd name="connsiteY4880" fmla="*/ 257627 h 826530"/>
                <a:gd name="connsiteX4881" fmla="*/ 325111 w 891448"/>
                <a:gd name="connsiteY4881" fmla="*/ 258494 h 826530"/>
                <a:gd name="connsiteX4882" fmla="*/ 325554 w 891448"/>
                <a:gd name="connsiteY4882" fmla="*/ 260345 h 826530"/>
                <a:gd name="connsiteX4883" fmla="*/ 329069 w 891448"/>
                <a:gd name="connsiteY4883" fmla="*/ 262153 h 826530"/>
                <a:gd name="connsiteX4884" fmla="*/ 330252 w 891448"/>
                <a:gd name="connsiteY4884" fmla="*/ 261418 h 826530"/>
                <a:gd name="connsiteX4885" fmla="*/ 330661 w 891448"/>
                <a:gd name="connsiteY4885" fmla="*/ 259905 h 826530"/>
                <a:gd name="connsiteX4886" fmla="*/ 331810 w 891448"/>
                <a:gd name="connsiteY4886" fmla="*/ 259860 h 826530"/>
                <a:gd name="connsiteX4887" fmla="*/ 332515 w 891448"/>
                <a:gd name="connsiteY4887" fmla="*/ 260860 h 826530"/>
                <a:gd name="connsiteX4888" fmla="*/ 331738 w 891448"/>
                <a:gd name="connsiteY4888" fmla="*/ 262314 h 826530"/>
                <a:gd name="connsiteX4889" fmla="*/ 333366 w 891448"/>
                <a:gd name="connsiteY4889" fmla="*/ 262123 h 826530"/>
                <a:gd name="connsiteX4890" fmla="*/ 336736 w 891448"/>
                <a:gd name="connsiteY4890" fmla="*/ 262711 h 826530"/>
                <a:gd name="connsiteX4891" fmla="*/ 339918 w 891448"/>
                <a:gd name="connsiteY4891" fmla="*/ 261829 h 826530"/>
                <a:gd name="connsiteX4892" fmla="*/ 341882 w 891448"/>
                <a:gd name="connsiteY4892" fmla="*/ 261829 h 826530"/>
                <a:gd name="connsiteX4893" fmla="*/ 344771 w 891448"/>
                <a:gd name="connsiteY4893" fmla="*/ 263079 h 826530"/>
                <a:gd name="connsiteX4894" fmla="*/ 346953 w 891448"/>
                <a:gd name="connsiteY4894" fmla="*/ 262638 h 826530"/>
                <a:gd name="connsiteX4895" fmla="*/ 348953 w 891448"/>
                <a:gd name="connsiteY4895" fmla="*/ 263534 h 826530"/>
                <a:gd name="connsiteX4896" fmla="*/ 350099 w 891448"/>
                <a:gd name="connsiteY4896" fmla="*/ 265195 h 826530"/>
                <a:gd name="connsiteX4897" fmla="*/ 351655 w 891448"/>
                <a:gd name="connsiteY4897" fmla="*/ 265386 h 826530"/>
                <a:gd name="connsiteX4898" fmla="*/ 351000 w 891448"/>
                <a:gd name="connsiteY4898" fmla="*/ 266458 h 826530"/>
                <a:gd name="connsiteX4899" fmla="*/ 349520 w 891448"/>
                <a:gd name="connsiteY4899" fmla="*/ 266458 h 826530"/>
                <a:gd name="connsiteX4900" fmla="*/ 346712 w 891448"/>
                <a:gd name="connsiteY4900" fmla="*/ 264607 h 826530"/>
                <a:gd name="connsiteX4901" fmla="*/ 342797 w 891448"/>
                <a:gd name="connsiteY4901" fmla="*/ 264533 h 826530"/>
                <a:gd name="connsiteX4902" fmla="*/ 342057 w 891448"/>
                <a:gd name="connsiteY4902" fmla="*/ 265268 h 826530"/>
                <a:gd name="connsiteX4903" fmla="*/ 344569 w 891448"/>
                <a:gd name="connsiteY4903" fmla="*/ 266164 h 826530"/>
                <a:gd name="connsiteX4904" fmla="*/ 345162 w 891448"/>
                <a:gd name="connsiteY4904" fmla="*/ 267267 h 826530"/>
                <a:gd name="connsiteX4905" fmla="*/ 341835 w 891448"/>
                <a:gd name="connsiteY4905" fmla="*/ 267267 h 826530"/>
                <a:gd name="connsiteX4906" fmla="*/ 340358 w 891448"/>
                <a:gd name="connsiteY4906" fmla="*/ 266018 h 826530"/>
                <a:gd name="connsiteX4907" fmla="*/ 335850 w 891448"/>
                <a:gd name="connsiteY4907" fmla="*/ 266532 h 826530"/>
                <a:gd name="connsiteX4908" fmla="*/ 334667 w 891448"/>
                <a:gd name="connsiteY4908" fmla="*/ 267634 h 826530"/>
                <a:gd name="connsiteX4909" fmla="*/ 333337 w 891448"/>
                <a:gd name="connsiteY4909" fmla="*/ 266826 h 826530"/>
                <a:gd name="connsiteX4910" fmla="*/ 332151 w 891448"/>
                <a:gd name="connsiteY4910" fmla="*/ 266826 h 826530"/>
                <a:gd name="connsiteX4911" fmla="*/ 330598 w 891448"/>
                <a:gd name="connsiteY4911" fmla="*/ 267267 h 826530"/>
                <a:gd name="connsiteX4912" fmla="*/ 329052 w 891448"/>
                <a:gd name="connsiteY4912" fmla="*/ 267120 h 826530"/>
                <a:gd name="connsiteX4913" fmla="*/ 324245 w 891448"/>
                <a:gd name="connsiteY4913" fmla="*/ 267413 h 826530"/>
                <a:gd name="connsiteX4914" fmla="*/ 323431 w 891448"/>
                <a:gd name="connsiteY4914" fmla="*/ 268075 h 826530"/>
                <a:gd name="connsiteX4915" fmla="*/ 319590 w 891448"/>
                <a:gd name="connsiteY4915" fmla="*/ 268824 h 826530"/>
                <a:gd name="connsiteX4916" fmla="*/ 318926 w 891448"/>
                <a:gd name="connsiteY4916" fmla="*/ 270970 h 826530"/>
                <a:gd name="connsiteX4917" fmla="*/ 319481 w 891448"/>
                <a:gd name="connsiteY4917" fmla="*/ 276583 h 826530"/>
                <a:gd name="connsiteX4918" fmla="*/ 319960 w 891448"/>
                <a:gd name="connsiteY4918" fmla="*/ 277700 h 826530"/>
                <a:gd name="connsiteX4919" fmla="*/ 319926 w 891448"/>
                <a:gd name="connsiteY4919" fmla="*/ 279845 h 826530"/>
                <a:gd name="connsiteX4920" fmla="*/ 319149 w 891448"/>
                <a:gd name="connsiteY4920" fmla="*/ 280374 h 826530"/>
                <a:gd name="connsiteX4921" fmla="*/ 319371 w 891448"/>
                <a:gd name="connsiteY4921" fmla="*/ 281814 h 826530"/>
                <a:gd name="connsiteX4922" fmla="*/ 320297 w 891448"/>
                <a:gd name="connsiteY4922" fmla="*/ 282622 h 826530"/>
                <a:gd name="connsiteX4923" fmla="*/ 322039 w 891448"/>
                <a:gd name="connsiteY4923" fmla="*/ 282373 h 826530"/>
                <a:gd name="connsiteX4924" fmla="*/ 323111 w 891448"/>
                <a:gd name="connsiteY4924" fmla="*/ 282329 h 826530"/>
                <a:gd name="connsiteX4925" fmla="*/ 324297 w 891448"/>
                <a:gd name="connsiteY4925" fmla="*/ 283225 h 826530"/>
                <a:gd name="connsiteX4926" fmla="*/ 326110 w 891448"/>
                <a:gd name="connsiteY4926" fmla="*/ 283299 h 826530"/>
                <a:gd name="connsiteX4927" fmla="*/ 326590 w 891448"/>
                <a:gd name="connsiteY4927" fmla="*/ 282446 h 826530"/>
                <a:gd name="connsiteX4928" fmla="*/ 327037 w 891448"/>
                <a:gd name="connsiteY4928" fmla="*/ 282255 h 826530"/>
                <a:gd name="connsiteX4929" fmla="*/ 328330 w 891448"/>
                <a:gd name="connsiteY4929" fmla="*/ 282931 h 826530"/>
                <a:gd name="connsiteX4930" fmla="*/ 329111 w 891448"/>
                <a:gd name="connsiteY4930" fmla="*/ 283622 h 826530"/>
                <a:gd name="connsiteX4931" fmla="*/ 330145 w 891448"/>
                <a:gd name="connsiteY4931" fmla="*/ 283254 h 826530"/>
                <a:gd name="connsiteX4932" fmla="*/ 331294 w 891448"/>
                <a:gd name="connsiteY4932" fmla="*/ 284371 h 826530"/>
                <a:gd name="connsiteX4933" fmla="*/ 331476 w 891448"/>
                <a:gd name="connsiteY4933" fmla="*/ 285517 h 826530"/>
                <a:gd name="connsiteX4934" fmla="*/ 332737 w 891448"/>
                <a:gd name="connsiteY4934" fmla="*/ 285885 h 826530"/>
                <a:gd name="connsiteX4935" fmla="*/ 334365 w 891448"/>
                <a:gd name="connsiteY4935" fmla="*/ 285414 h 826530"/>
                <a:gd name="connsiteX4936" fmla="*/ 335588 w 891448"/>
                <a:gd name="connsiteY4936" fmla="*/ 285488 h 826530"/>
                <a:gd name="connsiteX4937" fmla="*/ 336404 w 891448"/>
                <a:gd name="connsiteY4937" fmla="*/ 286296 h 826530"/>
                <a:gd name="connsiteX4938" fmla="*/ 338624 w 891448"/>
                <a:gd name="connsiteY4938" fmla="*/ 286370 h 826530"/>
                <a:gd name="connsiteX4939" fmla="*/ 340067 w 891448"/>
                <a:gd name="connsiteY4939" fmla="*/ 286120 h 826530"/>
                <a:gd name="connsiteX4940" fmla="*/ 341921 w 891448"/>
                <a:gd name="connsiteY4940" fmla="*/ 286899 h 826530"/>
                <a:gd name="connsiteX4941" fmla="*/ 343586 w 891448"/>
                <a:gd name="connsiteY4941" fmla="*/ 286076 h 826530"/>
                <a:gd name="connsiteX4942" fmla="*/ 344809 w 891448"/>
                <a:gd name="connsiteY4942" fmla="*/ 286590 h 826530"/>
                <a:gd name="connsiteX4943" fmla="*/ 347251 w 891448"/>
                <a:gd name="connsiteY4943" fmla="*/ 286825 h 826530"/>
                <a:gd name="connsiteX4944" fmla="*/ 349323 w 891448"/>
                <a:gd name="connsiteY4944" fmla="*/ 286267 h 826530"/>
                <a:gd name="connsiteX4945" fmla="*/ 350954 w 891448"/>
                <a:gd name="connsiteY4945" fmla="*/ 287001 h 826530"/>
                <a:gd name="connsiteX4946" fmla="*/ 351621 w 891448"/>
                <a:gd name="connsiteY4946" fmla="*/ 288456 h 826530"/>
                <a:gd name="connsiteX4947" fmla="*/ 352844 w 891448"/>
                <a:gd name="connsiteY4947" fmla="*/ 287589 h 826530"/>
                <a:gd name="connsiteX4948" fmla="*/ 353141 w 891448"/>
                <a:gd name="connsiteY4948" fmla="*/ 289309 h 826530"/>
                <a:gd name="connsiteX4949" fmla="*/ 354878 w 891448"/>
                <a:gd name="connsiteY4949" fmla="*/ 290719 h 826530"/>
                <a:gd name="connsiteX4950" fmla="*/ 354953 w 891448"/>
                <a:gd name="connsiteY4950" fmla="*/ 291527 h 826530"/>
                <a:gd name="connsiteX4951" fmla="*/ 355621 w 891448"/>
                <a:gd name="connsiteY4951" fmla="*/ 292424 h 826530"/>
                <a:gd name="connsiteX4952" fmla="*/ 357509 w 891448"/>
                <a:gd name="connsiteY4952" fmla="*/ 292424 h 826530"/>
                <a:gd name="connsiteX4953" fmla="*/ 358732 w 891448"/>
                <a:gd name="connsiteY4953" fmla="*/ 293012 h 826530"/>
                <a:gd name="connsiteX4954" fmla="*/ 359174 w 891448"/>
                <a:gd name="connsiteY4954" fmla="*/ 294378 h 826530"/>
                <a:gd name="connsiteX4955" fmla="*/ 360285 w 891448"/>
                <a:gd name="connsiteY4955" fmla="*/ 294716 h 826530"/>
                <a:gd name="connsiteX4956" fmla="*/ 361468 w 891448"/>
                <a:gd name="connsiteY4956" fmla="*/ 296053 h 826530"/>
                <a:gd name="connsiteX4957" fmla="*/ 361174 w 891448"/>
                <a:gd name="connsiteY4957" fmla="*/ 296759 h 826530"/>
                <a:gd name="connsiteX4958" fmla="*/ 361026 w 891448"/>
                <a:gd name="connsiteY4958" fmla="*/ 298243 h 826530"/>
                <a:gd name="connsiteX4959" fmla="*/ 362841 w 891448"/>
                <a:gd name="connsiteY4959" fmla="*/ 300168 h 826530"/>
                <a:gd name="connsiteX4960" fmla="*/ 365433 w 891448"/>
                <a:gd name="connsiteY4960" fmla="*/ 301843 h 826530"/>
                <a:gd name="connsiteX4961" fmla="*/ 365470 w 891448"/>
                <a:gd name="connsiteY4961" fmla="*/ 302945 h 826530"/>
                <a:gd name="connsiteX4962" fmla="*/ 364949 w 891448"/>
                <a:gd name="connsiteY4962" fmla="*/ 303548 h 826530"/>
                <a:gd name="connsiteX4963" fmla="*/ 365433 w 891448"/>
                <a:gd name="connsiteY4963" fmla="*/ 304664 h 826530"/>
                <a:gd name="connsiteX4964" fmla="*/ 364469 w 891448"/>
                <a:gd name="connsiteY4964" fmla="*/ 304135 h 826530"/>
                <a:gd name="connsiteX4965" fmla="*/ 360914 w 891448"/>
                <a:gd name="connsiteY4965" fmla="*/ 303283 h 826530"/>
                <a:gd name="connsiteX4966" fmla="*/ 357952 w 891448"/>
                <a:gd name="connsiteY4966" fmla="*/ 302431 h 826530"/>
                <a:gd name="connsiteX4967" fmla="*/ 356435 w 891448"/>
                <a:gd name="connsiteY4967" fmla="*/ 302916 h 826530"/>
                <a:gd name="connsiteX4968" fmla="*/ 354919 w 891448"/>
                <a:gd name="connsiteY4968" fmla="*/ 302431 h 826530"/>
                <a:gd name="connsiteX4969" fmla="*/ 354432 w 891448"/>
                <a:gd name="connsiteY4969" fmla="*/ 302842 h 826530"/>
                <a:gd name="connsiteX4970" fmla="*/ 352989 w 891448"/>
                <a:gd name="connsiteY4970" fmla="*/ 302842 h 826530"/>
                <a:gd name="connsiteX4971" fmla="*/ 351546 w 891448"/>
                <a:gd name="connsiteY4971" fmla="*/ 301167 h 826530"/>
                <a:gd name="connsiteX4972" fmla="*/ 350252 w 891448"/>
                <a:gd name="connsiteY4972" fmla="*/ 301094 h 826530"/>
                <a:gd name="connsiteX4973" fmla="*/ 349106 w 891448"/>
                <a:gd name="connsiteY4973" fmla="*/ 299389 h 826530"/>
                <a:gd name="connsiteX4974" fmla="*/ 348177 w 891448"/>
                <a:gd name="connsiteY4974" fmla="*/ 299051 h 826530"/>
                <a:gd name="connsiteX4975" fmla="*/ 346031 w 891448"/>
                <a:gd name="connsiteY4975" fmla="*/ 299345 h 826530"/>
                <a:gd name="connsiteX4976" fmla="*/ 344846 w 891448"/>
                <a:gd name="connsiteY4976" fmla="*/ 299022 h 826530"/>
                <a:gd name="connsiteX4977" fmla="*/ 343920 w 891448"/>
                <a:gd name="connsiteY4977" fmla="*/ 298125 h 826530"/>
                <a:gd name="connsiteX4978" fmla="*/ 341699 w 891448"/>
                <a:gd name="connsiteY4978" fmla="*/ 297273 h 826530"/>
                <a:gd name="connsiteX4979" fmla="*/ 341328 w 891448"/>
                <a:gd name="connsiteY4979" fmla="*/ 295715 h 826530"/>
                <a:gd name="connsiteX4980" fmla="*/ 340550 w 891448"/>
                <a:gd name="connsiteY4980" fmla="*/ 295715 h 826530"/>
                <a:gd name="connsiteX4981" fmla="*/ 339401 w 891448"/>
                <a:gd name="connsiteY4981" fmla="*/ 295231 h 826530"/>
                <a:gd name="connsiteX4982" fmla="*/ 337219 w 891448"/>
                <a:gd name="connsiteY4982" fmla="*/ 295377 h 826530"/>
                <a:gd name="connsiteX4983" fmla="*/ 336257 w 891448"/>
                <a:gd name="connsiteY4983" fmla="*/ 294834 h 826530"/>
                <a:gd name="connsiteX4984" fmla="*/ 331739 w 891448"/>
                <a:gd name="connsiteY4984" fmla="*/ 295010 h 826530"/>
                <a:gd name="connsiteX4985" fmla="*/ 329036 w 891448"/>
                <a:gd name="connsiteY4985" fmla="*/ 294760 h 826530"/>
                <a:gd name="connsiteX4986" fmla="*/ 327039 w 891448"/>
                <a:gd name="connsiteY4986" fmla="*/ 294158 h 826530"/>
                <a:gd name="connsiteX4987" fmla="*/ 319001 w 891448"/>
                <a:gd name="connsiteY4987" fmla="*/ 294040 h 826530"/>
                <a:gd name="connsiteX4988" fmla="*/ 317666 w 891448"/>
                <a:gd name="connsiteY4988" fmla="*/ 294569 h 826530"/>
                <a:gd name="connsiteX4989" fmla="*/ 315299 w 891448"/>
                <a:gd name="connsiteY4989" fmla="*/ 295201 h 826530"/>
                <a:gd name="connsiteX4990" fmla="*/ 314187 w 891448"/>
                <a:gd name="connsiteY4990" fmla="*/ 296759 h 826530"/>
                <a:gd name="connsiteX4991" fmla="*/ 314004 w 891448"/>
                <a:gd name="connsiteY4991" fmla="*/ 299903 h 826530"/>
                <a:gd name="connsiteX4992" fmla="*/ 312226 w 891448"/>
                <a:gd name="connsiteY4992" fmla="*/ 302695 h 826530"/>
                <a:gd name="connsiteX4993" fmla="*/ 312783 w 891448"/>
                <a:gd name="connsiteY4993" fmla="*/ 305811 h 826530"/>
                <a:gd name="connsiteX4994" fmla="*/ 312118 w 891448"/>
                <a:gd name="connsiteY4994" fmla="*/ 307030 h 826530"/>
                <a:gd name="connsiteX4995" fmla="*/ 312597 w 891448"/>
                <a:gd name="connsiteY4995" fmla="*/ 308103 h 826530"/>
                <a:gd name="connsiteX4996" fmla="*/ 314006 w 891448"/>
                <a:gd name="connsiteY4996" fmla="*/ 308691 h 826530"/>
                <a:gd name="connsiteX4997" fmla="*/ 313634 w 891448"/>
                <a:gd name="connsiteY4997" fmla="*/ 309808 h 826530"/>
                <a:gd name="connsiteX4998" fmla="*/ 312854 w 891448"/>
                <a:gd name="connsiteY4998" fmla="*/ 310395 h 826530"/>
                <a:gd name="connsiteX4999" fmla="*/ 314263 w 891448"/>
                <a:gd name="connsiteY4999" fmla="*/ 314627 h 826530"/>
                <a:gd name="connsiteX5000" fmla="*/ 315784 w 891448"/>
                <a:gd name="connsiteY5000" fmla="*/ 315891 h 826530"/>
                <a:gd name="connsiteX5001" fmla="*/ 316226 w 891448"/>
                <a:gd name="connsiteY5001" fmla="*/ 316890 h 826530"/>
                <a:gd name="connsiteX5002" fmla="*/ 319186 w 891448"/>
                <a:gd name="connsiteY5002" fmla="*/ 318595 h 826530"/>
                <a:gd name="connsiteX5003" fmla="*/ 320041 w 891448"/>
                <a:gd name="connsiteY5003" fmla="*/ 319521 h 826530"/>
                <a:gd name="connsiteX5004" fmla="*/ 321706 w 891448"/>
                <a:gd name="connsiteY5004" fmla="*/ 319124 h 826530"/>
                <a:gd name="connsiteX5005" fmla="*/ 322780 w 891448"/>
                <a:gd name="connsiteY5005" fmla="*/ 320300 h 826530"/>
                <a:gd name="connsiteX5006" fmla="*/ 324150 w 891448"/>
                <a:gd name="connsiteY5006" fmla="*/ 320594 h 826530"/>
                <a:gd name="connsiteX5007" fmla="*/ 326261 w 891448"/>
                <a:gd name="connsiteY5007" fmla="*/ 319668 h 826530"/>
                <a:gd name="connsiteX5008" fmla="*/ 327519 w 891448"/>
                <a:gd name="connsiteY5008" fmla="*/ 319741 h 826530"/>
                <a:gd name="connsiteX5009" fmla="*/ 328962 w 891448"/>
                <a:gd name="connsiteY5009" fmla="*/ 321269 h 826530"/>
                <a:gd name="connsiteX5010" fmla="*/ 331185 w 891448"/>
                <a:gd name="connsiteY5010" fmla="*/ 321225 h 826530"/>
                <a:gd name="connsiteX5011" fmla="*/ 332479 w 891448"/>
                <a:gd name="connsiteY5011" fmla="*/ 323533 h 826530"/>
                <a:gd name="connsiteX5012" fmla="*/ 333664 w 891448"/>
                <a:gd name="connsiteY5012" fmla="*/ 323973 h 826530"/>
                <a:gd name="connsiteX5013" fmla="*/ 334108 w 891448"/>
                <a:gd name="connsiteY5013" fmla="*/ 325090 h 826530"/>
                <a:gd name="connsiteX5014" fmla="*/ 331925 w 891448"/>
                <a:gd name="connsiteY5014" fmla="*/ 325795 h 826530"/>
                <a:gd name="connsiteX5015" fmla="*/ 332145 w 891448"/>
                <a:gd name="connsiteY5015" fmla="*/ 326971 h 826530"/>
                <a:gd name="connsiteX5016" fmla="*/ 331185 w 891448"/>
                <a:gd name="connsiteY5016" fmla="*/ 328014 h 826530"/>
                <a:gd name="connsiteX5017" fmla="*/ 331294 w 891448"/>
                <a:gd name="connsiteY5017" fmla="*/ 329014 h 826530"/>
                <a:gd name="connsiteX5018" fmla="*/ 330554 w 891448"/>
                <a:gd name="connsiteY5018" fmla="*/ 330351 h 826530"/>
                <a:gd name="connsiteX5019" fmla="*/ 328073 w 891448"/>
                <a:gd name="connsiteY5019" fmla="*/ 331615 h 826530"/>
                <a:gd name="connsiteX5020" fmla="*/ 327963 w 891448"/>
                <a:gd name="connsiteY5020" fmla="*/ 332614 h 826530"/>
                <a:gd name="connsiteX5021" fmla="*/ 327222 w 891448"/>
                <a:gd name="connsiteY5021" fmla="*/ 333907 h 826530"/>
                <a:gd name="connsiteX5022" fmla="*/ 328777 w 891448"/>
                <a:gd name="connsiteY5022" fmla="*/ 335024 h 826530"/>
                <a:gd name="connsiteX5023" fmla="*/ 328887 w 891448"/>
                <a:gd name="connsiteY5023" fmla="*/ 337478 h 826530"/>
                <a:gd name="connsiteX5024" fmla="*/ 329961 w 891448"/>
                <a:gd name="connsiteY5024" fmla="*/ 339844 h 826530"/>
                <a:gd name="connsiteX5025" fmla="*/ 329776 w 891448"/>
                <a:gd name="connsiteY5025" fmla="*/ 341063 h 826530"/>
                <a:gd name="connsiteX5026" fmla="*/ 327405 w 891448"/>
                <a:gd name="connsiteY5026" fmla="*/ 341622 h 826530"/>
                <a:gd name="connsiteX5027" fmla="*/ 328111 w 891448"/>
                <a:gd name="connsiteY5027" fmla="*/ 342445 h 826530"/>
                <a:gd name="connsiteX5028" fmla="*/ 331476 w 891448"/>
                <a:gd name="connsiteY5028" fmla="*/ 343106 h 826530"/>
                <a:gd name="connsiteX5029" fmla="*/ 332849 w 891448"/>
                <a:gd name="connsiteY5029" fmla="*/ 342709 h 826530"/>
                <a:gd name="connsiteX5030" fmla="*/ 333808 w 891448"/>
                <a:gd name="connsiteY5030" fmla="*/ 342856 h 826530"/>
                <a:gd name="connsiteX5031" fmla="*/ 334476 w 891448"/>
                <a:gd name="connsiteY5031" fmla="*/ 343561 h 826530"/>
                <a:gd name="connsiteX5032" fmla="*/ 335329 w 891448"/>
                <a:gd name="connsiteY5032" fmla="*/ 342400 h 826530"/>
                <a:gd name="connsiteX5033" fmla="*/ 336440 w 891448"/>
                <a:gd name="connsiteY5033" fmla="*/ 342224 h 826530"/>
                <a:gd name="connsiteX5034" fmla="*/ 337293 w 891448"/>
                <a:gd name="connsiteY5034" fmla="*/ 342782 h 826530"/>
                <a:gd name="connsiteX5035" fmla="*/ 339883 w 891448"/>
                <a:gd name="connsiteY5035" fmla="*/ 342782 h 826530"/>
                <a:gd name="connsiteX5036" fmla="*/ 343104 w 891448"/>
                <a:gd name="connsiteY5036" fmla="*/ 344267 h 826530"/>
                <a:gd name="connsiteX5037" fmla="*/ 344324 w 891448"/>
                <a:gd name="connsiteY5037" fmla="*/ 342782 h 826530"/>
                <a:gd name="connsiteX5038" fmla="*/ 346953 w 891448"/>
                <a:gd name="connsiteY5038" fmla="*/ 342885 h 826530"/>
                <a:gd name="connsiteX5039" fmla="*/ 347473 w 891448"/>
                <a:gd name="connsiteY5039" fmla="*/ 343855 h 826530"/>
                <a:gd name="connsiteX5040" fmla="*/ 348030 w 891448"/>
                <a:gd name="connsiteY5040" fmla="*/ 344046 h 826530"/>
                <a:gd name="connsiteX5041" fmla="*/ 348771 w 891448"/>
                <a:gd name="connsiteY5041" fmla="*/ 343517 h 826530"/>
                <a:gd name="connsiteX5042" fmla="*/ 350250 w 891448"/>
                <a:gd name="connsiteY5042" fmla="*/ 343150 h 826530"/>
                <a:gd name="connsiteX5043" fmla="*/ 351176 w 891448"/>
                <a:gd name="connsiteY5043" fmla="*/ 343517 h 826530"/>
                <a:gd name="connsiteX5044" fmla="*/ 351473 w 891448"/>
                <a:gd name="connsiteY5044" fmla="*/ 344737 h 826530"/>
                <a:gd name="connsiteX5045" fmla="*/ 352619 w 891448"/>
                <a:gd name="connsiteY5045" fmla="*/ 344560 h 826530"/>
                <a:gd name="connsiteX5046" fmla="*/ 353360 w 891448"/>
                <a:gd name="connsiteY5046" fmla="*/ 344076 h 826530"/>
                <a:gd name="connsiteX5047" fmla="*/ 354322 w 891448"/>
                <a:gd name="connsiteY5047" fmla="*/ 344663 h 826530"/>
                <a:gd name="connsiteX5048" fmla="*/ 354694 w 891448"/>
                <a:gd name="connsiteY5048" fmla="*/ 346192 h 826530"/>
                <a:gd name="connsiteX5049" fmla="*/ 355693 w 891448"/>
                <a:gd name="connsiteY5049" fmla="*/ 346147 h 826530"/>
                <a:gd name="connsiteX5050" fmla="*/ 356544 w 891448"/>
                <a:gd name="connsiteY5050" fmla="*/ 345266 h 826530"/>
                <a:gd name="connsiteX5051" fmla="*/ 359101 w 891448"/>
                <a:gd name="connsiteY5051" fmla="*/ 345001 h 826530"/>
                <a:gd name="connsiteX5052" fmla="*/ 360250 w 891448"/>
                <a:gd name="connsiteY5052" fmla="*/ 343738 h 826530"/>
                <a:gd name="connsiteX5053" fmla="*/ 361915 w 891448"/>
                <a:gd name="connsiteY5053" fmla="*/ 343179 h 826530"/>
                <a:gd name="connsiteX5054" fmla="*/ 363395 w 891448"/>
                <a:gd name="connsiteY5054" fmla="*/ 343179 h 826530"/>
                <a:gd name="connsiteX5055" fmla="*/ 365470 w 891448"/>
                <a:gd name="connsiteY5055" fmla="*/ 341151 h 826530"/>
                <a:gd name="connsiteX5056" fmla="*/ 367913 w 891448"/>
                <a:gd name="connsiteY5056" fmla="*/ 340064 h 826530"/>
                <a:gd name="connsiteX5057" fmla="*/ 369616 w 891448"/>
                <a:gd name="connsiteY5057" fmla="*/ 339667 h 826530"/>
                <a:gd name="connsiteX5058" fmla="*/ 370098 w 891448"/>
                <a:gd name="connsiteY5058" fmla="*/ 338771 h 826530"/>
                <a:gd name="connsiteX5059" fmla="*/ 371466 w 891448"/>
                <a:gd name="connsiteY5059" fmla="*/ 338815 h 826530"/>
                <a:gd name="connsiteX5060" fmla="*/ 373541 w 891448"/>
                <a:gd name="connsiteY5060" fmla="*/ 339182 h 826530"/>
                <a:gd name="connsiteX5061" fmla="*/ 374911 w 891448"/>
                <a:gd name="connsiteY5061" fmla="*/ 338962 h 826530"/>
                <a:gd name="connsiteX5062" fmla="*/ 376317 w 891448"/>
                <a:gd name="connsiteY5062" fmla="*/ 339697 h 826530"/>
                <a:gd name="connsiteX5063" fmla="*/ 380241 w 891448"/>
                <a:gd name="connsiteY5063" fmla="*/ 339697 h 826530"/>
                <a:gd name="connsiteX5064" fmla="*/ 384274 w 891448"/>
                <a:gd name="connsiteY5064" fmla="*/ 337022 h 826530"/>
                <a:gd name="connsiteX5065" fmla="*/ 384943 w 891448"/>
                <a:gd name="connsiteY5065" fmla="*/ 335803 h 826530"/>
                <a:gd name="connsiteX5066" fmla="*/ 385684 w 891448"/>
                <a:gd name="connsiteY5066" fmla="*/ 335729 h 826530"/>
                <a:gd name="connsiteX5067" fmla="*/ 386351 w 891448"/>
                <a:gd name="connsiteY5067" fmla="*/ 336434 h 826530"/>
                <a:gd name="connsiteX5068" fmla="*/ 386941 w 891448"/>
                <a:gd name="connsiteY5068" fmla="*/ 335317 h 826530"/>
                <a:gd name="connsiteX5069" fmla="*/ 388496 w 891448"/>
                <a:gd name="connsiteY5069" fmla="*/ 334392 h 826530"/>
                <a:gd name="connsiteX5070" fmla="*/ 388421 w 891448"/>
                <a:gd name="connsiteY5070" fmla="*/ 333128 h 826530"/>
                <a:gd name="connsiteX5071" fmla="*/ 389016 w 891448"/>
                <a:gd name="connsiteY5071" fmla="*/ 332349 h 826530"/>
                <a:gd name="connsiteX5072" fmla="*/ 389830 w 891448"/>
                <a:gd name="connsiteY5072" fmla="*/ 332658 h 826530"/>
                <a:gd name="connsiteX5073" fmla="*/ 391053 w 891448"/>
                <a:gd name="connsiteY5073" fmla="*/ 332467 h 826530"/>
                <a:gd name="connsiteX5074" fmla="*/ 391755 w 891448"/>
                <a:gd name="connsiteY5074" fmla="*/ 331424 h 826530"/>
                <a:gd name="connsiteX5075" fmla="*/ 391607 w 891448"/>
                <a:gd name="connsiteY5075" fmla="*/ 330395 h 826530"/>
                <a:gd name="connsiteX5076" fmla="*/ 392462 w 891448"/>
                <a:gd name="connsiteY5076" fmla="*/ 330762 h 826530"/>
                <a:gd name="connsiteX5077" fmla="*/ 393420 w 891448"/>
                <a:gd name="connsiteY5077" fmla="*/ 330571 h 826530"/>
                <a:gd name="connsiteX5078" fmla="*/ 394054 w 891448"/>
                <a:gd name="connsiteY5078" fmla="*/ 331717 h 826530"/>
                <a:gd name="connsiteX5079" fmla="*/ 394054 w 891448"/>
                <a:gd name="connsiteY5079" fmla="*/ 332731 h 826530"/>
                <a:gd name="connsiteX5080" fmla="*/ 394753 w 891448"/>
                <a:gd name="connsiteY5080" fmla="*/ 333731 h 826530"/>
                <a:gd name="connsiteX5081" fmla="*/ 393273 w 891448"/>
                <a:gd name="connsiteY5081" fmla="*/ 334686 h 826530"/>
                <a:gd name="connsiteX5082" fmla="*/ 393273 w 891448"/>
                <a:gd name="connsiteY5082" fmla="*/ 335949 h 826530"/>
                <a:gd name="connsiteX5083" fmla="*/ 392420 w 891448"/>
                <a:gd name="connsiteY5083" fmla="*/ 337243 h 826530"/>
                <a:gd name="connsiteX5084" fmla="*/ 391457 w 891448"/>
                <a:gd name="connsiteY5084" fmla="*/ 337918 h 826530"/>
                <a:gd name="connsiteX5085" fmla="*/ 391572 w 891448"/>
                <a:gd name="connsiteY5085" fmla="*/ 338624 h 826530"/>
                <a:gd name="connsiteX5086" fmla="*/ 392940 w 891448"/>
                <a:gd name="connsiteY5086" fmla="*/ 338888 h 826530"/>
                <a:gd name="connsiteX5087" fmla="*/ 394494 w 891448"/>
                <a:gd name="connsiteY5087" fmla="*/ 340137 h 826530"/>
                <a:gd name="connsiteX5088" fmla="*/ 395085 w 891448"/>
                <a:gd name="connsiteY5088" fmla="*/ 339667 h 826530"/>
                <a:gd name="connsiteX5089" fmla="*/ 396345 w 891448"/>
                <a:gd name="connsiteY5089" fmla="*/ 339506 h 826530"/>
                <a:gd name="connsiteX5090" fmla="*/ 398011 w 891448"/>
                <a:gd name="connsiteY5090" fmla="*/ 340328 h 826530"/>
                <a:gd name="connsiteX5091" fmla="*/ 398605 w 891448"/>
                <a:gd name="connsiteY5091" fmla="*/ 342136 h 826530"/>
                <a:gd name="connsiteX5092" fmla="*/ 399457 w 891448"/>
                <a:gd name="connsiteY5092" fmla="*/ 342959 h 826530"/>
                <a:gd name="connsiteX5093" fmla="*/ 399566 w 891448"/>
                <a:gd name="connsiteY5093" fmla="*/ 342062 h 826530"/>
                <a:gd name="connsiteX5094" fmla="*/ 400161 w 891448"/>
                <a:gd name="connsiteY5094" fmla="*/ 341445 h 826530"/>
                <a:gd name="connsiteX5095" fmla="*/ 401383 w 891448"/>
                <a:gd name="connsiteY5095" fmla="*/ 342033 h 826530"/>
                <a:gd name="connsiteX5096" fmla="*/ 401417 w 891448"/>
                <a:gd name="connsiteY5096" fmla="*/ 343326 h 826530"/>
                <a:gd name="connsiteX5097" fmla="*/ 400161 w 891448"/>
                <a:gd name="connsiteY5097" fmla="*/ 344546 h 826530"/>
                <a:gd name="connsiteX5098" fmla="*/ 398643 w 891448"/>
                <a:gd name="connsiteY5098" fmla="*/ 344546 h 826530"/>
                <a:gd name="connsiteX5099" fmla="*/ 397530 w 891448"/>
                <a:gd name="connsiteY5099" fmla="*/ 345927 h 826530"/>
                <a:gd name="connsiteX5100" fmla="*/ 397790 w 891448"/>
                <a:gd name="connsiteY5100" fmla="*/ 346882 h 826530"/>
                <a:gd name="connsiteX5101" fmla="*/ 398828 w 891448"/>
                <a:gd name="connsiteY5101" fmla="*/ 346882 h 826530"/>
                <a:gd name="connsiteX5102" fmla="*/ 400086 w 891448"/>
                <a:gd name="connsiteY5102" fmla="*/ 347191 h 826530"/>
                <a:gd name="connsiteX5103" fmla="*/ 401676 w 891448"/>
                <a:gd name="connsiteY5103" fmla="*/ 348513 h 826530"/>
                <a:gd name="connsiteX5104" fmla="*/ 402975 w 891448"/>
                <a:gd name="connsiteY5104" fmla="*/ 348117 h 826530"/>
                <a:gd name="connsiteX5105" fmla="*/ 404455 w 891448"/>
                <a:gd name="connsiteY5105" fmla="*/ 346074 h 826530"/>
                <a:gd name="connsiteX5106" fmla="*/ 405083 w 891448"/>
                <a:gd name="connsiteY5106" fmla="*/ 346118 h 826530"/>
                <a:gd name="connsiteX5107" fmla="*/ 404934 w 891448"/>
                <a:gd name="connsiteY5107" fmla="*/ 347779 h 826530"/>
                <a:gd name="connsiteX5108" fmla="*/ 406046 w 891448"/>
                <a:gd name="connsiteY5108" fmla="*/ 349777 h 826530"/>
                <a:gd name="connsiteX5109" fmla="*/ 407269 w 891448"/>
                <a:gd name="connsiteY5109" fmla="*/ 350159 h 826530"/>
                <a:gd name="connsiteX5110" fmla="*/ 408454 w 891448"/>
                <a:gd name="connsiteY5110" fmla="*/ 349380 h 826530"/>
                <a:gd name="connsiteX5111" fmla="*/ 410046 w 891448"/>
                <a:gd name="connsiteY5111" fmla="*/ 349777 h 826530"/>
                <a:gd name="connsiteX5112" fmla="*/ 410900 w 891448"/>
                <a:gd name="connsiteY5112" fmla="*/ 351085 h 826530"/>
                <a:gd name="connsiteX5113" fmla="*/ 412413 w 891448"/>
                <a:gd name="connsiteY5113" fmla="*/ 351085 h 826530"/>
                <a:gd name="connsiteX5114" fmla="*/ 413302 w 891448"/>
                <a:gd name="connsiteY5114" fmla="*/ 352158 h 826530"/>
                <a:gd name="connsiteX5115" fmla="*/ 414008 w 891448"/>
                <a:gd name="connsiteY5115" fmla="*/ 352187 h 826530"/>
                <a:gd name="connsiteX5116" fmla="*/ 413934 w 891448"/>
                <a:gd name="connsiteY5116" fmla="*/ 350556 h 826530"/>
                <a:gd name="connsiteX5117" fmla="*/ 414860 w 891448"/>
                <a:gd name="connsiteY5117" fmla="*/ 350556 h 826530"/>
                <a:gd name="connsiteX5118" fmla="*/ 416266 w 891448"/>
                <a:gd name="connsiteY5118" fmla="*/ 350086 h 826530"/>
                <a:gd name="connsiteX5119" fmla="*/ 417043 w 891448"/>
                <a:gd name="connsiteY5119" fmla="*/ 350718 h 826530"/>
                <a:gd name="connsiteX5120" fmla="*/ 416968 w 891448"/>
                <a:gd name="connsiteY5120" fmla="*/ 352114 h 826530"/>
                <a:gd name="connsiteX5121" fmla="*/ 417672 w 891448"/>
                <a:gd name="connsiteY5121" fmla="*/ 352525 h 826530"/>
                <a:gd name="connsiteX5122" fmla="*/ 419229 w 891448"/>
                <a:gd name="connsiteY5122" fmla="*/ 352084 h 826530"/>
                <a:gd name="connsiteX5123" fmla="*/ 420300 w 891448"/>
                <a:gd name="connsiteY5123" fmla="*/ 350556 h 826530"/>
                <a:gd name="connsiteX5124" fmla="*/ 421077 w 891448"/>
                <a:gd name="connsiteY5124" fmla="*/ 351041 h 826530"/>
                <a:gd name="connsiteX5125" fmla="*/ 421450 w 891448"/>
                <a:gd name="connsiteY5125" fmla="*/ 352305 h 826530"/>
                <a:gd name="connsiteX5126" fmla="*/ 422264 w 891448"/>
                <a:gd name="connsiteY5126" fmla="*/ 352275 h 826530"/>
                <a:gd name="connsiteX5127" fmla="*/ 422930 w 891448"/>
                <a:gd name="connsiteY5127" fmla="*/ 351379 h 826530"/>
                <a:gd name="connsiteX5128" fmla="*/ 423409 w 891448"/>
                <a:gd name="connsiteY5128" fmla="*/ 351158 h 826530"/>
                <a:gd name="connsiteX5129" fmla="*/ 424558 w 891448"/>
                <a:gd name="connsiteY5129" fmla="*/ 349968 h 826530"/>
                <a:gd name="connsiteX5130" fmla="*/ 425890 w 891448"/>
                <a:gd name="connsiteY5130" fmla="*/ 350115 h 826530"/>
                <a:gd name="connsiteX5131" fmla="*/ 426298 w 891448"/>
                <a:gd name="connsiteY5131" fmla="*/ 350820 h 826530"/>
                <a:gd name="connsiteX5132" fmla="*/ 427112 w 891448"/>
                <a:gd name="connsiteY5132" fmla="*/ 351158 h 826530"/>
                <a:gd name="connsiteX5133" fmla="*/ 427964 w 891448"/>
                <a:gd name="connsiteY5133" fmla="*/ 350806 h 826530"/>
                <a:gd name="connsiteX5134" fmla="*/ 427964 w 891448"/>
                <a:gd name="connsiteY5134" fmla="*/ 350806 h 826530"/>
                <a:gd name="connsiteX5135" fmla="*/ 619421 w 891448"/>
                <a:gd name="connsiteY5135" fmla="*/ 423074 h 826530"/>
                <a:gd name="connsiteX5136" fmla="*/ 620086 w 891448"/>
                <a:gd name="connsiteY5136" fmla="*/ 420782 h 826530"/>
                <a:gd name="connsiteX5137" fmla="*/ 619493 w 891448"/>
                <a:gd name="connsiteY5137" fmla="*/ 419973 h 826530"/>
                <a:gd name="connsiteX5138" fmla="*/ 619714 w 891448"/>
                <a:gd name="connsiteY5138" fmla="*/ 417681 h 826530"/>
                <a:gd name="connsiteX5139" fmla="*/ 619937 w 891448"/>
                <a:gd name="connsiteY5139" fmla="*/ 415389 h 826530"/>
                <a:gd name="connsiteX5140" fmla="*/ 622598 w 891448"/>
                <a:gd name="connsiteY5140" fmla="*/ 412729 h 826530"/>
                <a:gd name="connsiteX5141" fmla="*/ 623706 w 891448"/>
                <a:gd name="connsiteY5141" fmla="*/ 410437 h 826530"/>
                <a:gd name="connsiteX5142" fmla="*/ 625259 w 891448"/>
                <a:gd name="connsiteY5142" fmla="*/ 409393 h 826530"/>
                <a:gd name="connsiteX5143" fmla="*/ 628216 w 891448"/>
                <a:gd name="connsiteY5143" fmla="*/ 405117 h 826530"/>
                <a:gd name="connsiteX5144" fmla="*/ 630209 w 891448"/>
                <a:gd name="connsiteY5144" fmla="*/ 403853 h 826530"/>
                <a:gd name="connsiteX5145" fmla="*/ 631171 w 891448"/>
                <a:gd name="connsiteY5145" fmla="*/ 403853 h 826530"/>
                <a:gd name="connsiteX5146" fmla="*/ 631984 w 891448"/>
                <a:gd name="connsiteY5146" fmla="*/ 402972 h 826530"/>
                <a:gd name="connsiteX5147" fmla="*/ 633167 w 891448"/>
                <a:gd name="connsiteY5147" fmla="*/ 403560 h 826530"/>
                <a:gd name="connsiteX5148" fmla="*/ 635161 w 891448"/>
                <a:gd name="connsiteY5148" fmla="*/ 402516 h 826530"/>
                <a:gd name="connsiteX5149" fmla="*/ 637305 w 891448"/>
                <a:gd name="connsiteY5149" fmla="*/ 403192 h 826530"/>
                <a:gd name="connsiteX5150" fmla="*/ 638267 w 891448"/>
                <a:gd name="connsiteY5150" fmla="*/ 404515 h 826530"/>
                <a:gd name="connsiteX5151" fmla="*/ 639375 w 891448"/>
                <a:gd name="connsiteY5151" fmla="*/ 404515 h 826530"/>
                <a:gd name="connsiteX5152" fmla="*/ 640780 w 891448"/>
                <a:gd name="connsiteY5152" fmla="*/ 406072 h 826530"/>
                <a:gd name="connsiteX5153" fmla="*/ 641516 w 891448"/>
                <a:gd name="connsiteY5153" fmla="*/ 408071 h 826530"/>
                <a:gd name="connsiteX5154" fmla="*/ 641443 w 891448"/>
                <a:gd name="connsiteY5154" fmla="*/ 409629 h 826530"/>
                <a:gd name="connsiteX5155" fmla="*/ 639669 w 891448"/>
                <a:gd name="connsiteY5155" fmla="*/ 411098 h 826530"/>
                <a:gd name="connsiteX5156" fmla="*/ 638782 w 891448"/>
                <a:gd name="connsiteY5156" fmla="*/ 413096 h 826530"/>
                <a:gd name="connsiteX5157" fmla="*/ 638633 w 891448"/>
                <a:gd name="connsiteY5157" fmla="*/ 415168 h 826530"/>
                <a:gd name="connsiteX5158" fmla="*/ 635975 w 891448"/>
                <a:gd name="connsiteY5158" fmla="*/ 419298 h 826530"/>
                <a:gd name="connsiteX5159" fmla="*/ 635086 w 891448"/>
                <a:gd name="connsiteY5159" fmla="*/ 420855 h 826530"/>
                <a:gd name="connsiteX5160" fmla="*/ 633464 w 891448"/>
                <a:gd name="connsiteY5160" fmla="*/ 421370 h 826530"/>
                <a:gd name="connsiteX5161" fmla="*/ 630951 w 891448"/>
                <a:gd name="connsiteY5161" fmla="*/ 422619 h 826530"/>
                <a:gd name="connsiteX5162" fmla="*/ 630360 w 891448"/>
                <a:gd name="connsiteY5162" fmla="*/ 423294 h 826530"/>
                <a:gd name="connsiteX5163" fmla="*/ 628883 w 891448"/>
                <a:gd name="connsiteY5163" fmla="*/ 423515 h 826530"/>
                <a:gd name="connsiteX5164" fmla="*/ 626664 w 891448"/>
                <a:gd name="connsiteY5164" fmla="*/ 424470 h 826530"/>
                <a:gd name="connsiteX5165" fmla="*/ 625481 w 891448"/>
                <a:gd name="connsiteY5165" fmla="*/ 423662 h 826530"/>
                <a:gd name="connsiteX5166" fmla="*/ 622600 w 891448"/>
                <a:gd name="connsiteY5166" fmla="*/ 424250 h 826530"/>
                <a:gd name="connsiteX5167" fmla="*/ 620976 w 891448"/>
                <a:gd name="connsiteY5167" fmla="*/ 423662 h 826530"/>
                <a:gd name="connsiteX5168" fmla="*/ 619715 w 891448"/>
                <a:gd name="connsiteY5168" fmla="*/ 423735 h 826530"/>
                <a:gd name="connsiteX5169" fmla="*/ 619421 w 891448"/>
                <a:gd name="connsiteY5169" fmla="*/ 423074 h 826530"/>
                <a:gd name="connsiteX5170" fmla="*/ 619421 w 891448"/>
                <a:gd name="connsiteY5170" fmla="*/ 423074 h 826530"/>
                <a:gd name="connsiteX5171" fmla="*/ 437554 w 891448"/>
                <a:gd name="connsiteY5171" fmla="*/ 344311 h 826530"/>
                <a:gd name="connsiteX5172" fmla="*/ 437221 w 891448"/>
                <a:gd name="connsiteY5172" fmla="*/ 343341 h 826530"/>
                <a:gd name="connsiteX5173" fmla="*/ 437589 w 891448"/>
                <a:gd name="connsiteY5173" fmla="*/ 342151 h 826530"/>
                <a:gd name="connsiteX5174" fmla="*/ 438959 w 891448"/>
                <a:gd name="connsiteY5174" fmla="*/ 341710 h 826530"/>
                <a:gd name="connsiteX5175" fmla="*/ 437922 w 891448"/>
                <a:gd name="connsiteY5175" fmla="*/ 340299 h 826530"/>
                <a:gd name="connsiteX5176" fmla="*/ 438551 w 891448"/>
                <a:gd name="connsiteY5176" fmla="*/ 339079 h 826530"/>
                <a:gd name="connsiteX5177" fmla="*/ 439515 w 891448"/>
                <a:gd name="connsiteY5177" fmla="*/ 338903 h 826530"/>
                <a:gd name="connsiteX5178" fmla="*/ 439515 w 891448"/>
                <a:gd name="connsiteY5178" fmla="*/ 340226 h 826530"/>
                <a:gd name="connsiteX5179" fmla="*/ 440512 w 891448"/>
                <a:gd name="connsiteY5179" fmla="*/ 341151 h 826530"/>
                <a:gd name="connsiteX5180" fmla="*/ 440512 w 891448"/>
                <a:gd name="connsiteY5180" fmla="*/ 342297 h 826530"/>
                <a:gd name="connsiteX5181" fmla="*/ 439738 w 891448"/>
                <a:gd name="connsiteY5181" fmla="*/ 343532 h 826530"/>
                <a:gd name="connsiteX5182" fmla="*/ 438919 w 891448"/>
                <a:gd name="connsiteY5182" fmla="*/ 343341 h 826530"/>
                <a:gd name="connsiteX5183" fmla="*/ 438254 w 891448"/>
                <a:gd name="connsiteY5183" fmla="*/ 344458 h 826530"/>
                <a:gd name="connsiteX5184" fmla="*/ 437554 w 891448"/>
                <a:gd name="connsiteY5184" fmla="*/ 344311 h 826530"/>
                <a:gd name="connsiteX5185" fmla="*/ 437554 w 891448"/>
                <a:gd name="connsiteY5185" fmla="*/ 344311 h 826530"/>
                <a:gd name="connsiteX5186" fmla="*/ 420150 w 891448"/>
                <a:gd name="connsiteY5186" fmla="*/ 360225 h 826530"/>
                <a:gd name="connsiteX5187" fmla="*/ 421741 w 891448"/>
                <a:gd name="connsiteY5187" fmla="*/ 359299 h 826530"/>
                <a:gd name="connsiteX5188" fmla="*/ 422188 w 891448"/>
                <a:gd name="connsiteY5188" fmla="*/ 358109 h 826530"/>
                <a:gd name="connsiteX5189" fmla="*/ 422040 w 891448"/>
                <a:gd name="connsiteY5189" fmla="*/ 356992 h 826530"/>
                <a:gd name="connsiteX5190" fmla="*/ 422375 w 891448"/>
                <a:gd name="connsiteY5190" fmla="*/ 355773 h 826530"/>
                <a:gd name="connsiteX5191" fmla="*/ 422003 w 891448"/>
                <a:gd name="connsiteY5191" fmla="*/ 355405 h 826530"/>
                <a:gd name="connsiteX5192" fmla="*/ 420560 w 891448"/>
                <a:gd name="connsiteY5192" fmla="*/ 356360 h 826530"/>
                <a:gd name="connsiteX5193" fmla="*/ 420263 w 891448"/>
                <a:gd name="connsiteY5193" fmla="*/ 357066 h 826530"/>
                <a:gd name="connsiteX5194" fmla="*/ 418263 w 891448"/>
                <a:gd name="connsiteY5194" fmla="*/ 356963 h 826530"/>
                <a:gd name="connsiteX5195" fmla="*/ 417819 w 891448"/>
                <a:gd name="connsiteY5195" fmla="*/ 357845 h 826530"/>
                <a:gd name="connsiteX5196" fmla="*/ 419189 w 891448"/>
                <a:gd name="connsiteY5196" fmla="*/ 359623 h 826530"/>
                <a:gd name="connsiteX5197" fmla="*/ 420150 w 891448"/>
                <a:gd name="connsiteY5197" fmla="*/ 360225 h 826530"/>
                <a:gd name="connsiteX5198" fmla="*/ 420150 w 891448"/>
                <a:gd name="connsiteY5198" fmla="*/ 360225 h 826530"/>
                <a:gd name="connsiteX5199" fmla="*/ 440665 w 891448"/>
                <a:gd name="connsiteY5199" fmla="*/ 356581 h 826530"/>
                <a:gd name="connsiteX5200" fmla="*/ 438740 w 891448"/>
                <a:gd name="connsiteY5200" fmla="*/ 357698 h 826530"/>
                <a:gd name="connsiteX5201" fmla="*/ 438443 w 891448"/>
                <a:gd name="connsiteY5201" fmla="*/ 358888 h 826530"/>
                <a:gd name="connsiteX5202" fmla="*/ 437666 w 891448"/>
                <a:gd name="connsiteY5202" fmla="*/ 359916 h 826530"/>
                <a:gd name="connsiteX5203" fmla="*/ 436443 w 891448"/>
                <a:gd name="connsiteY5203" fmla="*/ 358065 h 826530"/>
                <a:gd name="connsiteX5204" fmla="*/ 436407 w 891448"/>
                <a:gd name="connsiteY5204" fmla="*/ 356919 h 826530"/>
                <a:gd name="connsiteX5205" fmla="*/ 438332 w 891448"/>
                <a:gd name="connsiteY5205" fmla="*/ 354024 h 826530"/>
                <a:gd name="connsiteX5206" fmla="*/ 438220 w 891448"/>
                <a:gd name="connsiteY5206" fmla="*/ 352584 h 826530"/>
                <a:gd name="connsiteX5207" fmla="*/ 439146 w 891448"/>
                <a:gd name="connsiteY5207" fmla="*/ 351467 h 826530"/>
                <a:gd name="connsiteX5208" fmla="*/ 440406 w 891448"/>
                <a:gd name="connsiteY5208" fmla="*/ 351687 h 826530"/>
                <a:gd name="connsiteX5209" fmla="*/ 440443 w 891448"/>
                <a:gd name="connsiteY5209" fmla="*/ 352878 h 826530"/>
                <a:gd name="connsiteX5210" fmla="*/ 441811 w 891448"/>
                <a:gd name="connsiteY5210" fmla="*/ 354553 h 826530"/>
                <a:gd name="connsiteX5211" fmla="*/ 440665 w 891448"/>
                <a:gd name="connsiteY5211" fmla="*/ 356581 h 826530"/>
                <a:gd name="connsiteX5212" fmla="*/ 440665 w 891448"/>
                <a:gd name="connsiteY5212" fmla="*/ 356581 h 826530"/>
                <a:gd name="connsiteX5213" fmla="*/ 443072 w 891448"/>
                <a:gd name="connsiteY5213" fmla="*/ 354024 h 826530"/>
                <a:gd name="connsiteX5214" fmla="*/ 442811 w 891448"/>
                <a:gd name="connsiteY5214" fmla="*/ 352731 h 826530"/>
                <a:gd name="connsiteX5215" fmla="*/ 442108 w 891448"/>
                <a:gd name="connsiteY5215" fmla="*/ 351981 h 826530"/>
                <a:gd name="connsiteX5216" fmla="*/ 443517 w 891448"/>
                <a:gd name="connsiteY5216" fmla="*/ 349204 h 826530"/>
                <a:gd name="connsiteX5217" fmla="*/ 444368 w 891448"/>
                <a:gd name="connsiteY5217" fmla="*/ 348910 h 826530"/>
                <a:gd name="connsiteX5218" fmla="*/ 445442 w 891448"/>
                <a:gd name="connsiteY5218" fmla="*/ 350806 h 826530"/>
                <a:gd name="connsiteX5219" fmla="*/ 444408 w 891448"/>
                <a:gd name="connsiteY5219" fmla="*/ 352055 h 826530"/>
                <a:gd name="connsiteX5220" fmla="*/ 444076 w 891448"/>
                <a:gd name="connsiteY5220" fmla="*/ 353686 h 826530"/>
                <a:gd name="connsiteX5221" fmla="*/ 443072 w 891448"/>
                <a:gd name="connsiteY5221" fmla="*/ 354024 h 826530"/>
                <a:gd name="connsiteX5222" fmla="*/ 443072 w 891448"/>
                <a:gd name="connsiteY5222" fmla="*/ 354024 h 826530"/>
                <a:gd name="connsiteX5223" fmla="*/ 480924 w 891448"/>
                <a:gd name="connsiteY5223" fmla="*/ 354568 h 826530"/>
                <a:gd name="connsiteX5224" fmla="*/ 481887 w 891448"/>
                <a:gd name="connsiteY5224" fmla="*/ 351232 h 826530"/>
                <a:gd name="connsiteX5225" fmla="*/ 484028 w 891448"/>
                <a:gd name="connsiteY5225" fmla="*/ 349233 h 826530"/>
                <a:gd name="connsiteX5226" fmla="*/ 486467 w 891448"/>
                <a:gd name="connsiteY5226" fmla="*/ 350056 h 826530"/>
                <a:gd name="connsiteX5227" fmla="*/ 486542 w 891448"/>
                <a:gd name="connsiteY5227" fmla="*/ 351834 h 826530"/>
                <a:gd name="connsiteX5228" fmla="*/ 484546 w 891448"/>
                <a:gd name="connsiteY5228" fmla="*/ 355155 h 826530"/>
                <a:gd name="connsiteX5229" fmla="*/ 483142 w 891448"/>
                <a:gd name="connsiteY5229" fmla="*/ 355817 h 826530"/>
                <a:gd name="connsiteX5230" fmla="*/ 483435 w 891448"/>
                <a:gd name="connsiteY5230" fmla="*/ 354259 h 826530"/>
                <a:gd name="connsiteX5231" fmla="*/ 483287 w 891448"/>
                <a:gd name="connsiteY5231" fmla="*/ 352496 h 826530"/>
                <a:gd name="connsiteX5232" fmla="*/ 482548 w 891448"/>
                <a:gd name="connsiteY5232" fmla="*/ 353524 h 826530"/>
                <a:gd name="connsiteX5233" fmla="*/ 482251 w 891448"/>
                <a:gd name="connsiteY5233" fmla="*/ 354715 h 826530"/>
                <a:gd name="connsiteX5234" fmla="*/ 480924 w 891448"/>
                <a:gd name="connsiteY5234" fmla="*/ 354568 h 826530"/>
                <a:gd name="connsiteX5235" fmla="*/ 480924 w 891448"/>
                <a:gd name="connsiteY5235" fmla="*/ 354568 h 826530"/>
                <a:gd name="connsiteX5236" fmla="*/ 479371 w 891448"/>
                <a:gd name="connsiteY5236" fmla="*/ 352114 h 826530"/>
                <a:gd name="connsiteX5237" fmla="*/ 480258 w 891448"/>
                <a:gd name="connsiteY5237" fmla="*/ 352422 h 826530"/>
                <a:gd name="connsiteX5238" fmla="*/ 481366 w 891448"/>
                <a:gd name="connsiteY5238" fmla="*/ 350203 h 826530"/>
                <a:gd name="connsiteX5239" fmla="*/ 480185 w 891448"/>
                <a:gd name="connsiteY5239" fmla="*/ 347837 h 826530"/>
                <a:gd name="connsiteX5240" fmla="*/ 479297 w 891448"/>
                <a:gd name="connsiteY5240" fmla="*/ 349233 h 826530"/>
                <a:gd name="connsiteX5241" fmla="*/ 479371 w 891448"/>
                <a:gd name="connsiteY5241" fmla="*/ 352114 h 826530"/>
                <a:gd name="connsiteX5242" fmla="*/ 479371 w 891448"/>
                <a:gd name="connsiteY5242" fmla="*/ 352114 h 826530"/>
                <a:gd name="connsiteX5243" fmla="*/ 478010 w 891448"/>
                <a:gd name="connsiteY5243" fmla="*/ 369835 h 826530"/>
                <a:gd name="connsiteX5244" fmla="*/ 478929 w 891448"/>
                <a:gd name="connsiteY5244" fmla="*/ 368821 h 826530"/>
                <a:gd name="connsiteX5245" fmla="*/ 481810 w 891448"/>
                <a:gd name="connsiteY5245" fmla="*/ 366896 h 826530"/>
                <a:gd name="connsiteX5246" fmla="*/ 481885 w 891448"/>
                <a:gd name="connsiteY5246" fmla="*/ 365353 h 826530"/>
                <a:gd name="connsiteX5247" fmla="*/ 479521 w 891448"/>
                <a:gd name="connsiteY5247" fmla="*/ 366235 h 826530"/>
                <a:gd name="connsiteX5248" fmla="*/ 478483 w 891448"/>
                <a:gd name="connsiteY5248" fmla="*/ 364678 h 826530"/>
                <a:gd name="connsiteX5249" fmla="*/ 480554 w 891448"/>
                <a:gd name="connsiteY5249" fmla="*/ 360401 h 826530"/>
                <a:gd name="connsiteX5250" fmla="*/ 481144 w 891448"/>
                <a:gd name="connsiteY5250" fmla="*/ 358403 h 826530"/>
                <a:gd name="connsiteX5251" fmla="*/ 478855 w 891448"/>
                <a:gd name="connsiteY5251" fmla="*/ 359725 h 826530"/>
                <a:gd name="connsiteX5252" fmla="*/ 477419 w 891448"/>
                <a:gd name="connsiteY5252" fmla="*/ 362738 h 826530"/>
                <a:gd name="connsiteX5253" fmla="*/ 477268 w 891448"/>
                <a:gd name="connsiteY5253" fmla="*/ 360813 h 826530"/>
                <a:gd name="connsiteX5254" fmla="*/ 478752 w 891448"/>
                <a:gd name="connsiteY5254" fmla="*/ 356081 h 826530"/>
                <a:gd name="connsiteX5255" fmla="*/ 477715 w 891448"/>
                <a:gd name="connsiteY5255" fmla="*/ 349263 h 826530"/>
                <a:gd name="connsiteX5256" fmla="*/ 474904 w 891448"/>
                <a:gd name="connsiteY5256" fmla="*/ 347338 h 826530"/>
                <a:gd name="connsiteX5257" fmla="*/ 474904 w 891448"/>
                <a:gd name="connsiteY5257" fmla="*/ 345266 h 826530"/>
                <a:gd name="connsiteX5258" fmla="*/ 473275 w 891448"/>
                <a:gd name="connsiteY5258" fmla="*/ 345119 h 826530"/>
                <a:gd name="connsiteX5259" fmla="*/ 471647 w 891448"/>
                <a:gd name="connsiteY5259" fmla="*/ 347191 h 826530"/>
                <a:gd name="connsiteX5260" fmla="*/ 471791 w 891448"/>
                <a:gd name="connsiteY5260" fmla="*/ 344825 h 826530"/>
                <a:gd name="connsiteX5261" fmla="*/ 473275 w 891448"/>
                <a:gd name="connsiteY5261" fmla="*/ 343488 h 826530"/>
                <a:gd name="connsiteX5262" fmla="*/ 472386 w 891448"/>
                <a:gd name="connsiteY5262" fmla="*/ 341416 h 826530"/>
                <a:gd name="connsiteX5263" fmla="*/ 472680 w 891448"/>
                <a:gd name="connsiteY5263" fmla="*/ 339799 h 826530"/>
                <a:gd name="connsiteX5264" fmla="*/ 472680 w 891448"/>
                <a:gd name="connsiteY5264" fmla="*/ 337566 h 826530"/>
                <a:gd name="connsiteX5265" fmla="*/ 469721 w 891448"/>
                <a:gd name="connsiteY5265" fmla="*/ 338462 h 826530"/>
                <a:gd name="connsiteX5266" fmla="*/ 466761 w 891448"/>
                <a:gd name="connsiteY5266" fmla="*/ 340975 h 826530"/>
                <a:gd name="connsiteX5267" fmla="*/ 465430 w 891448"/>
                <a:gd name="connsiteY5267" fmla="*/ 344531 h 826530"/>
                <a:gd name="connsiteX5268" fmla="*/ 466171 w 891448"/>
                <a:gd name="connsiteY5268" fmla="*/ 347632 h 826530"/>
                <a:gd name="connsiteX5269" fmla="*/ 464541 w 891448"/>
                <a:gd name="connsiteY5269" fmla="*/ 347044 h 826530"/>
                <a:gd name="connsiteX5270" fmla="*/ 463802 w 891448"/>
                <a:gd name="connsiteY5270" fmla="*/ 344384 h 826530"/>
                <a:gd name="connsiteX5271" fmla="*/ 462914 w 891448"/>
                <a:gd name="connsiteY5271" fmla="*/ 344237 h 826530"/>
                <a:gd name="connsiteX5272" fmla="*/ 462468 w 891448"/>
                <a:gd name="connsiteY5272" fmla="*/ 346603 h 826530"/>
                <a:gd name="connsiteX5273" fmla="*/ 461136 w 891448"/>
                <a:gd name="connsiteY5273" fmla="*/ 346750 h 826530"/>
                <a:gd name="connsiteX5274" fmla="*/ 462171 w 891448"/>
                <a:gd name="connsiteY5274" fmla="*/ 348675 h 826530"/>
                <a:gd name="connsiteX5275" fmla="*/ 460985 w 891448"/>
                <a:gd name="connsiteY5275" fmla="*/ 350453 h 826530"/>
                <a:gd name="connsiteX5276" fmla="*/ 459360 w 891448"/>
                <a:gd name="connsiteY5276" fmla="*/ 350453 h 826530"/>
                <a:gd name="connsiteX5277" fmla="*/ 458174 w 891448"/>
                <a:gd name="connsiteY5277" fmla="*/ 352231 h 826530"/>
                <a:gd name="connsiteX5278" fmla="*/ 454917 w 891448"/>
                <a:gd name="connsiteY5278" fmla="*/ 351937 h 826530"/>
                <a:gd name="connsiteX5279" fmla="*/ 453586 w 891448"/>
                <a:gd name="connsiteY5279" fmla="*/ 352525 h 826530"/>
                <a:gd name="connsiteX5280" fmla="*/ 452252 w 891448"/>
                <a:gd name="connsiteY5280" fmla="*/ 352231 h 826530"/>
                <a:gd name="connsiteX5281" fmla="*/ 447664 w 891448"/>
                <a:gd name="connsiteY5281" fmla="*/ 355038 h 826530"/>
                <a:gd name="connsiteX5282" fmla="*/ 448109 w 891448"/>
                <a:gd name="connsiteY5282" fmla="*/ 357110 h 826530"/>
                <a:gd name="connsiteX5283" fmla="*/ 450180 w 891448"/>
                <a:gd name="connsiteY5283" fmla="*/ 359769 h 826530"/>
                <a:gd name="connsiteX5284" fmla="*/ 451958 w 891448"/>
                <a:gd name="connsiteY5284" fmla="*/ 358741 h 826530"/>
                <a:gd name="connsiteX5285" fmla="*/ 451511 w 891448"/>
                <a:gd name="connsiteY5285" fmla="*/ 357551 h 826530"/>
                <a:gd name="connsiteX5286" fmla="*/ 452105 w 891448"/>
                <a:gd name="connsiteY5286" fmla="*/ 356081 h 826530"/>
                <a:gd name="connsiteX5287" fmla="*/ 454031 w 891448"/>
                <a:gd name="connsiteY5287" fmla="*/ 357698 h 826530"/>
                <a:gd name="connsiteX5288" fmla="*/ 453291 w 891448"/>
                <a:gd name="connsiteY5288" fmla="*/ 360519 h 826530"/>
                <a:gd name="connsiteX5289" fmla="*/ 455510 w 891448"/>
                <a:gd name="connsiteY5289" fmla="*/ 362297 h 826530"/>
                <a:gd name="connsiteX5290" fmla="*/ 456696 w 891448"/>
                <a:gd name="connsiteY5290" fmla="*/ 360225 h 826530"/>
                <a:gd name="connsiteX5291" fmla="*/ 457436 w 891448"/>
                <a:gd name="connsiteY5291" fmla="*/ 361562 h 826530"/>
                <a:gd name="connsiteX5292" fmla="*/ 456696 w 891448"/>
                <a:gd name="connsiteY5292" fmla="*/ 363326 h 826530"/>
                <a:gd name="connsiteX5293" fmla="*/ 459064 w 891448"/>
                <a:gd name="connsiteY5293" fmla="*/ 366000 h 826530"/>
                <a:gd name="connsiteX5294" fmla="*/ 460986 w 891448"/>
                <a:gd name="connsiteY5294" fmla="*/ 366441 h 826530"/>
                <a:gd name="connsiteX5295" fmla="*/ 462027 w 891448"/>
                <a:gd name="connsiteY5295" fmla="*/ 369409 h 826530"/>
                <a:gd name="connsiteX5296" fmla="*/ 463358 w 891448"/>
                <a:gd name="connsiteY5296" fmla="*/ 370879 h 826530"/>
                <a:gd name="connsiteX5297" fmla="*/ 464986 w 891448"/>
                <a:gd name="connsiteY5297" fmla="*/ 368366 h 826530"/>
                <a:gd name="connsiteX5298" fmla="*/ 465132 w 891448"/>
                <a:gd name="connsiteY5298" fmla="*/ 370291 h 826530"/>
                <a:gd name="connsiteX5299" fmla="*/ 467797 w 891448"/>
                <a:gd name="connsiteY5299" fmla="*/ 372510 h 826530"/>
                <a:gd name="connsiteX5300" fmla="*/ 469280 w 891448"/>
                <a:gd name="connsiteY5300" fmla="*/ 372363 h 826530"/>
                <a:gd name="connsiteX5301" fmla="*/ 471204 w 891448"/>
                <a:gd name="connsiteY5301" fmla="*/ 372363 h 826530"/>
                <a:gd name="connsiteX5302" fmla="*/ 473277 w 891448"/>
                <a:gd name="connsiteY5302" fmla="*/ 370291 h 826530"/>
                <a:gd name="connsiteX5303" fmla="*/ 474757 w 891448"/>
                <a:gd name="connsiteY5303" fmla="*/ 369997 h 826530"/>
                <a:gd name="connsiteX5304" fmla="*/ 477125 w 891448"/>
                <a:gd name="connsiteY5304" fmla="*/ 368219 h 826530"/>
                <a:gd name="connsiteX5305" fmla="*/ 478010 w 891448"/>
                <a:gd name="connsiteY5305" fmla="*/ 369835 h 826530"/>
                <a:gd name="connsiteX5306" fmla="*/ 478010 w 891448"/>
                <a:gd name="connsiteY5306" fmla="*/ 369835 h 826530"/>
                <a:gd name="connsiteX5307" fmla="*/ 687694 w 891448"/>
                <a:gd name="connsiteY5307" fmla="*/ 355699 h 826530"/>
                <a:gd name="connsiteX5308" fmla="*/ 687582 w 891448"/>
                <a:gd name="connsiteY5308" fmla="*/ 354097 h 826530"/>
                <a:gd name="connsiteX5309" fmla="*/ 686917 w 891448"/>
                <a:gd name="connsiteY5309" fmla="*/ 353069 h 826530"/>
                <a:gd name="connsiteX5310" fmla="*/ 687916 w 891448"/>
                <a:gd name="connsiteY5310" fmla="*/ 351394 h 826530"/>
                <a:gd name="connsiteX5311" fmla="*/ 689694 w 891448"/>
                <a:gd name="connsiteY5311" fmla="*/ 350277 h 826530"/>
                <a:gd name="connsiteX5312" fmla="*/ 691212 w 891448"/>
                <a:gd name="connsiteY5312" fmla="*/ 350732 h 826530"/>
                <a:gd name="connsiteX5313" fmla="*/ 691581 w 891448"/>
                <a:gd name="connsiteY5313" fmla="*/ 352128 h 826530"/>
                <a:gd name="connsiteX5314" fmla="*/ 692915 w 891448"/>
                <a:gd name="connsiteY5314" fmla="*/ 352128 h 826530"/>
                <a:gd name="connsiteX5315" fmla="*/ 693839 w 891448"/>
                <a:gd name="connsiteY5315" fmla="*/ 352980 h 826530"/>
                <a:gd name="connsiteX5316" fmla="*/ 692692 w 891448"/>
                <a:gd name="connsiteY5316" fmla="*/ 354582 h 826530"/>
                <a:gd name="connsiteX5317" fmla="*/ 691025 w 891448"/>
                <a:gd name="connsiteY5317" fmla="*/ 355023 h 826530"/>
                <a:gd name="connsiteX5318" fmla="*/ 690173 w 891448"/>
                <a:gd name="connsiteY5318" fmla="*/ 354465 h 826530"/>
                <a:gd name="connsiteX5319" fmla="*/ 688953 w 891448"/>
                <a:gd name="connsiteY5319" fmla="*/ 355067 h 826530"/>
                <a:gd name="connsiteX5320" fmla="*/ 688288 w 891448"/>
                <a:gd name="connsiteY5320" fmla="*/ 356066 h 826530"/>
                <a:gd name="connsiteX5321" fmla="*/ 687694 w 891448"/>
                <a:gd name="connsiteY5321" fmla="*/ 355699 h 826530"/>
                <a:gd name="connsiteX5322" fmla="*/ 687694 w 891448"/>
                <a:gd name="connsiteY5322" fmla="*/ 355699 h 826530"/>
                <a:gd name="connsiteX5323" fmla="*/ 683105 w 891448"/>
                <a:gd name="connsiteY5323" fmla="*/ 535474 h 826530"/>
                <a:gd name="connsiteX5324" fmla="*/ 681290 w 891448"/>
                <a:gd name="connsiteY5324" fmla="*/ 535474 h 826530"/>
                <a:gd name="connsiteX5325" fmla="*/ 679512 w 891448"/>
                <a:gd name="connsiteY5325" fmla="*/ 534357 h 826530"/>
                <a:gd name="connsiteX5326" fmla="*/ 676366 w 891448"/>
                <a:gd name="connsiteY5326" fmla="*/ 533284 h 826530"/>
                <a:gd name="connsiteX5327" fmla="*/ 674923 w 891448"/>
                <a:gd name="connsiteY5327" fmla="*/ 532182 h 826530"/>
                <a:gd name="connsiteX5328" fmla="*/ 673551 w 891448"/>
                <a:gd name="connsiteY5328" fmla="*/ 531947 h 826530"/>
                <a:gd name="connsiteX5329" fmla="*/ 670737 w 891448"/>
                <a:gd name="connsiteY5329" fmla="*/ 529537 h 826530"/>
                <a:gd name="connsiteX5330" fmla="*/ 670219 w 891448"/>
                <a:gd name="connsiteY5330" fmla="*/ 528347 h 826530"/>
                <a:gd name="connsiteX5331" fmla="*/ 668737 w 891448"/>
                <a:gd name="connsiteY5331" fmla="*/ 527509 h 826530"/>
                <a:gd name="connsiteX5332" fmla="*/ 667554 w 891448"/>
                <a:gd name="connsiteY5332" fmla="*/ 527685 h 826530"/>
                <a:gd name="connsiteX5333" fmla="*/ 666405 w 891448"/>
                <a:gd name="connsiteY5333" fmla="*/ 527201 h 826530"/>
                <a:gd name="connsiteX5334" fmla="*/ 665627 w 891448"/>
                <a:gd name="connsiteY5334" fmla="*/ 527832 h 826530"/>
                <a:gd name="connsiteX5335" fmla="*/ 662556 w 891448"/>
                <a:gd name="connsiteY5335" fmla="*/ 526569 h 826530"/>
                <a:gd name="connsiteX5336" fmla="*/ 662184 w 891448"/>
                <a:gd name="connsiteY5336" fmla="*/ 525466 h 826530"/>
                <a:gd name="connsiteX5337" fmla="*/ 661073 w 891448"/>
                <a:gd name="connsiteY5337" fmla="*/ 524394 h 826530"/>
                <a:gd name="connsiteX5338" fmla="*/ 659666 w 891448"/>
                <a:gd name="connsiteY5338" fmla="*/ 524394 h 826530"/>
                <a:gd name="connsiteX5339" fmla="*/ 657557 w 891448"/>
                <a:gd name="connsiteY5339" fmla="*/ 521969 h 826530"/>
                <a:gd name="connsiteX5340" fmla="*/ 657594 w 891448"/>
                <a:gd name="connsiteY5340" fmla="*/ 520632 h 826530"/>
                <a:gd name="connsiteX5341" fmla="*/ 656631 w 891448"/>
                <a:gd name="connsiteY5341" fmla="*/ 520750 h 826530"/>
                <a:gd name="connsiteX5342" fmla="*/ 655411 w 891448"/>
                <a:gd name="connsiteY5342" fmla="*/ 519897 h 826530"/>
                <a:gd name="connsiteX5343" fmla="*/ 654519 w 891448"/>
                <a:gd name="connsiteY5343" fmla="*/ 518119 h 826530"/>
                <a:gd name="connsiteX5344" fmla="*/ 655373 w 891448"/>
                <a:gd name="connsiteY5344" fmla="*/ 517340 h 826530"/>
                <a:gd name="connsiteX5345" fmla="*/ 656371 w 891448"/>
                <a:gd name="connsiteY5345" fmla="*/ 516664 h 826530"/>
                <a:gd name="connsiteX5346" fmla="*/ 654483 w 891448"/>
                <a:gd name="connsiteY5346" fmla="*/ 515900 h 826530"/>
                <a:gd name="connsiteX5347" fmla="*/ 653854 w 891448"/>
                <a:gd name="connsiteY5347" fmla="*/ 516371 h 826530"/>
                <a:gd name="connsiteX5348" fmla="*/ 653334 w 891448"/>
                <a:gd name="connsiteY5348" fmla="*/ 517120 h 826530"/>
                <a:gd name="connsiteX5349" fmla="*/ 652260 w 891448"/>
                <a:gd name="connsiteY5349" fmla="*/ 516444 h 826530"/>
                <a:gd name="connsiteX5350" fmla="*/ 652298 w 891448"/>
                <a:gd name="connsiteY5350" fmla="*/ 515606 h 826530"/>
                <a:gd name="connsiteX5351" fmla="*/ 650633 w 891448"/>
                <a:gd name="connsiteY5351" fmla="*/ 515606 h 826530"/>
                <a:gd name="connsiteX5352" fmla="*/ 647482 w 891448"/>
                <a:gd name="connsiteY5352" fmla="*/ 513446 h 826530"/>
                <a:gd name="connsiteX5353" fmla="*/ 646188 w 891448"/>
                <a:gd name="connsiteY5353" fmla="*/ 513373 h 826530"/>
                <a:gd name="connsiteX5354" fmla="*/ 645152 w 891448"/>
                <a:gd name="connsiteY5354" fmla="*/ 512403 h 826530"/>
                <a:gd name="connsiteX5355" fmla="*/ 643263 w 891448"/>
                <a:gd name="connsiteY5355" fmla="*/ 510845 h 826530"/>
                <a:gd name="connsiteX5356" fmla="*/ 643412 w 891448"/>
                <a:gd name="connsiteY5356" fmla="*/ 509773 h 826530"/>
                <a:gd name="connsiteX5357" fmla="*/ 642114 w 891448"/>
                <a:gd name="connsiteY5357" fmla="*/ 509596 h 826530"/>
                <a:gd name="connsiteX5358" fmla="*/ 640931 w 891448"/>
                <a:gd name="connsiteY5358" fmla="*/ 508186 h 826530"/>
                <a:gd name="connsiteX5359" fmla="*/ 639671 w 891448"/>
                <a:gd name="connsiteY5359" fmla="*/ 506481 h 826530"/>
                <a:gd name="connsiteX5360" fmla="*/ 639488 w 891448"/>
                <a:gd name="connsiteY5360" fmla="*/ 504071 h 826530"/>
                <a:gd name="connsiteX5361" fmla="*/ 637600 w 891448"/>
                <a:gd name="connsiteY5361" fmla="*/ 503116 h 826530"/>
                <a:gd name="connsiteX5362" fmla="*/ 638266 w 891448"/>
                <a:gd name="connsiteY5362" fmla="*/ 502293 h 826530"/>
                <a:gd name="connsiteX5363" fmla="*/ 640999 w 891448"/>
                <a:gd name="connsiteY5363" fmla="*/ 502440 h 826530"/>
                <a:gd name="connsiteX5364" fmla="*/ 644693 w 891448"/>
                <a:gd name="connsiteY5364" fmla="*/ 499927 h 826530"/>
                <a:gd name="connsiteX5365" fmla="*/ 645434 w 891448"/>
                <a:gd name="connsiteY5365" fmla="*/ 498899 h 826530"/>
                <a:gd name="connsiteX5366" fmla="*/ 642479 w 891448"/>
                <a:gd name="connsiteY5366" fmla="*/ 499266 h 826530"/>
                <a:gd name="connsiteX5367" fmla="*/ 641074 w 891448"/>
                <a:gd name="connsiteY5367" fmla="*/ 497120 h 826530"/>
                <a:gd name="connsiteX5368" fmla="*/ 640408 w 891448"/>
                <a:gd name="connsiteY5368" fmla="*/ 494902 h 826530"/>
                <a:gd name="connsiteX5369" fmla="*/ 640851 w 891448"/>
                <a:gd name="connsiteY5369" fmla="*/ 494093 h 826530"/>
                <a:gd name="connsiteX5370" fmla="*/ 639743 w 891448"/>
                <a:gd name="connsiteY5370" fmla="*/ 494608 h 826530"/>
                <a:gd name="connsiteX5371" fmla="*/ 638780 w 891448"/>
                <a:gd name="connsiteY5371" fmla="*/ 496459 h 826530"/>
                <a:gd name="connsiteX5372" fmla="*/ 638560 w 891448"/>
                <a:gd name="connsiteY5372" fmla="*/ 497929 h 826530"/>
                <a:gd name="connsiteX5373" fmla="*/ 636861 w 891448"/>
                <a:gd name="connsiteY5373" fmla="*/ 496239 h 826530"/>
                <a:gd name="connsiteX5374" fmla="*/ 638042 w 891448"/>
                <a:gd name="connsiteY5374" fmla="*/ 494755 h 826530"/>
                <a:gd name="connsiteX5375" fmla="*/ 638414 w 891448"/>
                <a:gd name="connsiteY5375" fmla="*/ 491654 h 826530"/>
                <a:gd name="connsiteX5376" fmla="*/ 637158 w 891448"/>
                <a:gd name="connsiteY5376" fmla="*/ 493873 h 826530"/>
                <a:gd name="connsiteX5377" fmla="*/ 636270 w 891448"/>
                <a:gd name="connsiteY5377" fmla="*/ 492977 h 826530"/>
                <a:gd name="connsiteX5378" fmla="*/ 636270 w 891448"/>
                <a:gd name="connsiteY5378" fmla="*/ 490772 h 826530"/>
                <a:gd name="connsiteX5379" fmla="*/ 634642 w 891448"/>
                <a:gd name="connsiteY5379" fmla="*/ 491066 h 826530"/>
                <a:gd name="connsiteX5380" fmla="*/ 634200 w 891448"/>
                <a:gd name="connsiteY5380" fmla="*/ 489215 h 826530"/>
                <a:gd name="connsiteX5381" fmla="*/ 634348 w 891448"/>
                <a:gd name="connsiteY5381" fmla="*/ 487437 h 826530"/>
                <a:gd name="connsiteX5382" fmla="*/ 633386 w 891448"/>
                <a:gd name="connsiteY5382" fmla="*/ 484777 h 826530"/>
                <a:gd name="connsiteX5383" fmla="*/ 631835 w 891448"/>
                <a:gd name="connsiteY5383" fmla="*/ 483895 h 826530"/>
                <a:gd name="connsiteX5384" fmla="*/ 631907 w 891448"/>
                <a:gd name="connsiteY5384" fmla="*/ 482338 h 826530"/>
                <a:gd name="connsiteX5385" fmla="*/ 634051 w 891448"/>
                <a:gd name="connsiteY5385" fmla="*/ 480266 h 826530"/>
                <a:gd name="connsiteX5386" fmla="*/ 633534 w 891448"/>
                <a:gd name="connsiteY5386" fmla="*/ 479310 h 826530"/>
                <a:gd name="connsiteX5387" fmla="*/ 630059 w 891448"/>
                <a:gd name="connsiteY5387" fmla="*/ 482264 h 826530"/>
                <a:gd name="connsiteX5388" fmla="*/ 629913 w 891448"/>
                <a:gd name="connsiteY5388" fmla="*/ 484042 h 826530"/>
                <a:gd name="connsiteX5389" fmla="*/ 629323 w 891448"/>
                <a:gd name="connsiteY5389" fmla="*/ 482631 h 826530"/>
                <a:gd name="connsiteX5390" fmla="*/ 630504 w 891448"/>
                <a:gd name="connsiteY5390" fmla="*/ 480266 h 826530"/>
                <a:gd name="connsiteX5391" fmla="*/ 628954 w 891448"/>
                <a:gd name="connsiteY5391" fmla="*/ 479751 h 826530"/>
                <a:gd name="connsiteX5392" fmla="*/ 627991 w 891448"/>
                <a:gd name="connsiteY5392" fmla="*/ 480354 h 826530"/>
                <a:gd name="connsiteX5393" fmla="*/ 627475 w 891448"/>
                <a:gd name="connsiteY5393" fmla="*/ 479825 h 826530"/>
                <a:gd name="connsiteX5394" fmla="*/ 626365 w 891448"/>
                <a:gd name="connsiteY5394" fmla="*/ 483234 h 826530"/>
                <a:gd name="connsiteX5395" fmla="*/ 624664 w 891448"/>
                <a:gd name="connsiteY5395" fmla="*/ 484263 h 826530"/>
                <a:gd name="connsiteX5396" fmla="*/ 624519 w 891448"/>
                <a:gd name="connsiteY5396" fmla="*/ 482117 h 826530"/>
                <a:gd name="connsiteX5397" fmla="*/ 625924 w 891448"/>
                <a:gd name="connsiteY5397" fmla="*/ 480413 h 826530"/>
                <a:gd name="connsiteX5398" fmla="*/ 625775 w 891448"/>
                <a:gd name="connsiteY5398" fmla="*/ 478429 h 826530"/>
                <a:gd name="connsiteX5399" fmla="*/ 626144 w 891448"/>
                <a:gd name="connsiteY5399" fmla="*/ 477165 h 826530"/>
                <a:gd name="connsiteX5400" fmla="*/ 624445 w 891448"/>
                <a:gd name="connsiteY5400" fmla="*/ 477753 h 826530"/>
                <a:gd name="connsiteX5401" fmla="*/ 622891 w 891448"/>
                <a:gd name="connsiteY5401" fmla="*/ 479310 h 826530"/>
                <a:gd name="connsiteX5402" fmla="*/ 621931 w 891448"/>
                <a:gd name="connsiteY5402" fmla="*/ 479384 h 826530"/>
                <a:gd name="connsiteX5403" fmla="*/ 620750 w 891448"/>
                <a:gd name="connsiteY5403" fmla="*/ 481015 h 826530"/>
                <a:gd name="connsiteX5404" fmla="*/ 620084 w 891448"/>
                <a:gd name="connsiteY5404" fmla="*/ 482191 h 826530"/>
                <a:gd name="connsiteX5405" fmla="*/ 617645 w 891448"/>
                <a:gd name="connsiteY5405" fmla="*/ 481676 h 826530"/>
                <a:gd name="connsiteX5406" fmla="*/ 616391 w 891448"/>
                <a:gd name="connsiteY5406" fmla="*/ 480192 h 826530"/>
                <a:gd name="connsiteX5407" fmla="*/ 614912 w 891448"/>
                <a:gd name="connsiteY5407" fmla="*/ 480192 h 826530"/>
                <a:gd name="connsiteX5408" fmla="*/ 612915 w 891448"/>
                <a:gd name="connsiteY5408" fmla="*/ 476871 h 826530"/>
                <a:gd name="connsiteX5409" fmla="*/ 612105 w 891448"/>
                <a:gd name="connsiteY5409" fmla="*/ 476798 h 826530"/>
                <a:gd name="connsiteX5410" fmla="*/ 611513 w 891448"/>
                <a:gd name="connsiteY5410" fmla="*/ 478282 h 826530"/>
                <a:gd name="connsiteX5411" fmla="*/ 611513 w 891448"/>
                <a:gd name="connsiteY5411" fmla="*/ 480266 h 826530"/>
                <a:gd name="connsiteX5412" fmla="*/ 610553 w 891448"/>
                <a:gd name="connsiteY5412" fmla="*/ 481236 h 826530"/>
                <a:gd name="connsiteX5413" fmla="*/ 608928 w 891448"/>
                <a:gd name="connsiteY5413" fmla="*/ 480633 h 826530"/>
                <a:gd name="connsiteX5414" fmla="*/ 607668 w 891448"/>
                <a:gd name="connsiteY5414" fmla="*/ 481162 h 826530"/>
                <a:gd name="connsiteX5415" fmla="*/ 605527 w 891448"/>
                <a:gd name="connsiteY5415" fmla="*/ 481236 h 826530"/>
                <a:gd name="connsiteX5416" fmla="*/ 604787 w 891448"/>
                <a:gd name="connsiteY5416" fmla="*/ 482264 h 826530"/>
                <a:gd name="connsiteX5417" fmla="*/ 602794 w 891448"/>
                <a:gd name="connsiteY5417" fmla="*/ 482117 h 826530"/>
                <a:gd name="connsiteX5418" fmla="*/ 601908 w 891448"/>
                <a:gd name="connsiteY5418" fmla="*/ 483087 h 826530"/>
                <a:gd name="connsiteX5419" fmla="*/ 600060 w 891448"/>
                <a:gd name="connsiteY5419" fmla="*/ 482411 h 826530"/>
                <a:gd name="connsiteX5420" fmla="*/ 597030 w 891448"/>
                <a:gd name="connsiteY5420" fmla="*/ 482191 h 826530"/>
                <a:gd name="connsiteX5421" fmla="*/ 597398 w 891448"/>
                <a:gd name="connsiteY5421" fmla="*/ 480942 h 826530"/>
                <a:gd name="connsiteX5422" fmla="*/ 595331 w 891448"/>
                <a:gd name="connsiteY5422" fmla="*/ 478576 h 826530"/>
                <a:gd name="connsiteX5423" fmla="*/ 594371 w 891448"/>
                <a:gd name="connsiteY5423" fmla="*/ 479237 h 826530"/>
                <a:gd name="connsiteX5424" fmla="*/ 592595 w 891448"/>
                <a:gd name="connsiteY5424" fmla="*/ 477532 h 826530"/>
                <a:gd name="connsiteX5425" fmla="*/ 591266 w 891448"/>
                <a:gd name="connsiteY5425" fmla="*/ 473624 h 826530"/>
                <a:gd name="connsiteX5426" fmla="*/ 592005 w 891448"/>
                <a:gd name="connsiteY5426" fmla="*/ 471331 h 826530"/>
                <a:gd name="connsiteX5427" fmla="*/ 593559 w 891448"/>
                <a:gd name="connsiteY5427" fmla="*/ 470303 h 826530"/>
                <a:gd name="connsiteX5428" fmla="*/ 593559 w 891448"/>
                <a:gd name="connsiteY5428" fmla="*/ 468378 h 826530"/>
                <a:gd name="connsiteX5429" fmla="*/ 595036 w 891448"/>
                <a:gd name="connsiteY5429" fmla="*/ 466820 h 826530"/>
                <a:gd name="connsiteX5430" fmla="*/ 597254 w 891448"/>
                <a:gd name="connsiteY5430" fmla="*/ 466600 h 826530"/>
                <a:gd name="connsiteX5431" fmla="*/ 598436 w 891448"/>
                <a:gd name="connsiteY5431" fmla="*/ 465277 h 826530"/>
                <a:gd name="connsiteX5432" fmla="*/ 600358 w 891448"/>
                <a:gd name="connsiteY5432" fmla="*/ 464895 h 826530"/>
                <a:gd name="connsiteX5433" fmla="*/ 601245 w 891448"/>
                <a:gd name="connsiteY5433" fmla="*/ 465042 h 826530"/>
                <a:gd name="connsiteX5434" fmla="*/ 601539 w 891448"/>
                <a:gd name="connsiteY5434" fmla="*/ 463426 h 826530"/>
                <a:gd name="connsiteX5435" fmla="*/ 600691 w 891448"/>
                <a:gd name="connsiteY5435" fmla="*/ 462118 h 826530"/>
                <a:gd name="connsiteX5436" fmla="*/ 600580 w 891448"/>
                <a:gd name="connsiteY5436" fmla="*/ 460898 h 826530"/>
                <a:gd name="connsiteX5437" fmla="*/ 601043 w 891448"/>
                <a:gd name="connsiteY5437" fmla="*/ 460487 h 826530"/>
                <a:gd name="connsiteX5438" fmla="*/ 602171 w 891448"/>
                <a:gd name="connsiteY5438" fmla="*/ 460795 h 826530"/>
                <a:gd name="connsiteX5439" fmla="*/ 602522 w 891448"/>
                <a:gd name="connsiteY5439" fmla="*/ 459855 h 826530"/>
                <a:gd name="connsiteX5440" fmla="*/ 602301 w 891448"/>
                <a:gd name="connsiteY5440" fmla="*/ 458650 h 826530"/>
                <a:gd name="connsiteX5441" fmla="*/ 602985 w 891448"/>
                <a:gd name="connsiteY5441" fmla="*/ 457856 h 826530"/>
                <a:gd name="connsiteX5442" fmla="*/ 605097 w 891448"/>
                <a:gd name="connsiteY5442" fmla="*/ 461045 h 826530"/>
                <a:gd name="connsiteX5443" fmla="*/ 607206 w 891448"/>
                <a:gd name="connsiteY5443" fmla="*/ 461427 h 826530"/>
                <a:gd name="connsiteX5444" fmla="*/ 609354 w 891448"/>
                <a:gd name="connsiteY5444" fmla="*/ 462970 h 826530"/>
                <a:gd name="connsiteX5445" fmla="*/ 610837 w 891448"/>
                <a:gd name="connsiteY5445" fmla="*/ 464645 h 826530"/>
                <a:gd name="connsiteX5446" fmla="*/ 611911 w 891448"/>
                <a:gd name="connsiteY5446" fmla="*/ 464910 h 826530"/>
                <a:gd name="connsiteX5447" fmla="*/ 614130 w 891448"/>
                <a:gd name="connsiteY5447" fmla="*/ 466012 h 826530"/>
                <a:gd name="connsiteX5448" fmla="*/ 615429 w 891448"/>
                <a:gd name="connsiteY5448" fmla="*/ 464822 h 826530"/>
                <a:gd name="connsiteX5449" fmla="*/ 616945 w 891448"/>
                <a:gd name="connsiteY5449" fmla="*/ 464866 h 826530"/>
                <a:gd name="connsiteX5450" fmla="*/ 617723 w 891448"/>
                <a:gd name="connsiteY5450" fmla="*/ 466012 h 826530"/>
                <a:gd name="connsiteX5451" fmla="*/ 619054 w 891448"/>
                <a:gd name="connsiteY5451" fmla="*/ 466056 h 826530"/>
                <a:gd name="connsiteX5452" fmla="*/ 621348 w 891448"/>
                <a:gd name="connsiteY5452" fmla="*/ 466526 h 826530"/>
                <a:gd name="connsiteX5453" fmla="*/ 622750 w 891448"/>
                <a:gd name="connsiteY5453" fmla="*/ 464969 h 826530"/>
                <a:gd name="connsiteX5454" fmla="*/ 623712 w 891448"/>
                <a:gd name="connsiteY5454" fmla="*/ 463058 h 826530"/>
                <a:gd name="connsiteX5455" fmla="*/ 626297 w 891448"/>
                <a:gd name="connsiteY5455" fmla="*/ 463058 h 826530"/>
                <a:gd name="connsiteX5456" fmla="*/ 626297 w 891448"/>
                <a:gd name="connsiteY5456" fmla="*/ 463867 h 826530"/>
                <a:gd name="connsiteX5457" fmla="*/ 625709 w 891448"/>
                <a:gd name="connsiteY5457" fmla="*/ 464675 h 826530"/>
                <a:gd name="connsiteX5458" fmla="*/ 627114 w 891448"/>
                <a:gd name="connsiteY5458" fmla="*/ 465498 h 826530"/>
                <a:gd name="connsiteX5459" fmla="*/ 629035 w 891448"/>
                <a:gd name="connsiteY5459" fmla="*/ 463867 h 826530"/>
                <a:gd name="connsiteX5460" fmla="*/ 629846 w 891448"/>
                <a:gd name="connsiteY5460" fmla="*/ 462015 h 826530"/>
                <a:gd name="connsiteX5461" fmla="*/ 631768 w 891448"/>
                <a:gd name="connsiteY5461" fmla="*/ 460913 h 826530"/>
                <a:gd name="connsiteX5462" fmla="*/ 632582 w 891448"/>
                <a:gd name="connsiteY5462" fmla="*/ 462015 h 826530"/>
                <a:gd name="connsiteX5463" fmla="*/ 632655 w 891448"/>
                <a:gd name="connsiteY5463" fmla="*/ 464822 h 826530"/>
                <a:gd name="connsiteX5464" fmla="*/ 633249 w 891448"/>
                <a:gd name="connsiteY5464" fmla="*/ 466526 h 826530"/>
                <a:gd name="connsiteX5465" fmla="*/ 633618 w 891448"/>
                <a:gd name="connsiteY5465" fmla="*/ 464454 h 826530"/>
                <a:gd name="connsiteX5466" fmla="*/ 634726 w 891448"/>
                <a:gd name="connsiteY5466" fmla="*/ 463573 h 826530"/>
                <a:gd name="connsiteX5467" fmla="*/ 635688 w 891448"/>
                <a:gd name="connsiteY5467" fmla="*/ 464087 h 826530"/>
                <a:gd name="connsiteX5468" fmla="*/ 636645 w 891448"/>
                <a:gd name="connsiteY5468" fmla="*/ 463205 h 826530"/>
                <a:gd name="connsiteX5469" fmla="*/ 636132 w 891448"/>
                <a:gd name="connsiteY5469" fmla="*/ 458106 h 826530"/>
                <a:gd name="connsiteX5470" fmla="*/ 634429 w 891448"/>
                <a:gd name="connsiteY5470" fmla="*/ 455520 h 826530"/>
                <a:gd name="connsiteX5471" fmla="*/ 634135 w 891448"/>
                <a:gd name="connsiteY5471" fmla="*/ 453742 h 826530"/>
                <a:gd name="connsiteX5472" fmla="*/ 632877 w 891448"/>
                <a:gd name="connsiteY5472" fmla="*/ 451890 h 826530"/>
                <a:gd name="connsiteX5473" fmla="*/ 633471 w 891448"/>
                <a:gd name="connsiteY5473" fmla="*/ 449525 h 826530"/>
                <a:gd name="connsiteX5474" fmla="*/ 634357 w 891448"/>
                <a:gd name="connsiteY5474" fmla="*/ 448643 h 826530"/>
                <a:gd name="connsiteX5475" fmla="*/ 635465 w 891448"/>
                <a:gd name="connsiteY5475" fmla="*/ 448569 h 826530"/>
                <a:gd name="connsiteX5476" fmla="*/ 638423 w 891448"/>
                <a:gd name="connsiteY5476" fmla="*/ 446204 h 826530"/>
                <a:gd name="connsiteX5477" fmla="*/ 641969 w 891448"/>
                <a:gd name="connsiteY5477" fmla="*/ 444058 h 826530"/>
                <a:gd name="connsiteX5478" fmla="*/ 643374 w 891448"/>
                <a:gd name="connsiteY5478" fmla="*/ 443250 h 826530"/>
                <a:gd name="connsiteX5479" fmla="*/ 645886 w 891448"/>
                <a:gd name="connsiteY5479" fmla="*/ 440664 h 826530"/>
                <a:gd name="connsiteX5480" fmla="*/ 646921 w 891448"/>
                <a:gd name="connsiteY5480" fmla="*/ 440664 h 826530"/>
                <a:gd name="connsiteX5481" fmla="*/ 648105 w 891448"/>
                <a:gd name="connsiteY5481" fmla="*/ 441619 h 826530"/>
                <a:gd name="connsiteX5482" fmla="*/ 649582 w 891448"/>
                <a:gd name="connsiteY5482" fmla="*/ 441178 h 826530"/>
                <a:gd name="connsiteX5483" fmla="*/ 650542 w 891448"/>
                <a:gd name="connsiteY5483" fmla="*/ 441031 h 826530"/>
                <a:gd name="connsiteX5484" fmla="*/ 647880 w 891448"/>
                <a:gd name="connsiteY5484" fmla="*/ 439547 h 826530"/>
                <a:gd name="connsiteX5485" fmla="*/ 647807 w 891448"/>
                <a:gd name="connsiteY5485" fmla="*/ 438004 h 826530"/>
                <a:gd name="connsiteX5486" fmla="*/ 651501 w 891448"/>
                <a:gd name="connsiteY5486" fmla="*/ 435035 h 826530"/>
                <a:gd name="connsiteX5487" fmla="*/ 651945 w 891448"/>
                <a:gd name="connsiteY5487" fmla="*/ 433566 h 826530"/>
                <a:gd name="connsiteX5488" fmla="*/ 653053 w 891448"/>
                <a:gd name="connsiteY5488" fmla="*/ 432905 h 826530"/>
                <a:gd name="connsiteX5489" fmla="*/ 656011 w 891448"/>
                <a:gd name="connsiteY5489" fmla="*/ 433566 h 826530"/>
                <a:gd name="connsiteX5490" fmla="*/ 659041 w 891448"/>
                <a:gd name="connsiteY5490" fmla="*/ 432523 h 826530"/>
                <a:gd name="connsiteX5491" fmla="*/ 659410 w 891448"/>
                <a:gd name="connsiteY5491" fmla="*/ 431200 h 826530"/>
                <a:gd name="connsiteX5492" fmla="*/ 658299 w 891448"/>
                <a:gd name="connsiteY5492" fmla="*/ 429275 h 826530"/>
                <a:gd name="connsiteX5493" fmla="*/ 659336 w 891448"/>
                <a:gd name="connsiteY5493" fmla="*/ 427806 h 826530"/>
                <a:gd name="connsiteX5494" fmla="*/ 659779 w 891448"/>
                <a:gd name="connsiteY5494" fmla="*/ 424103 h 826530"/>
                <a:gd name="connsiteX5495" fmla="*/ 659968 w 891448"/>
                <a:gd name="connsiteY5495" fmla="*/ 423412 h 826530"/>
                <a:gd name="connsiteX5496" fmla="*/ 659526 w 891448"/>
                <a:gd name="connsiteY5496" fmla="*/ 422810 h 826530"/>
                <a:gd name="connsiteX5497" fmla="*/ 659526 w 891448"/>
                <a:gd name="connsiteY5497" fmla="*/ 421178 h 826530"/>
                <a:gd name="connsiteX5498" fmla="*/ 660597 w 891448"/>
                <a:gd name="connsiteY5498" fmla="*/ 419253 h 826530"/>
                <a:gd name="connsiteX5499" fmla="*/ 660634 w 891448"/>
                <a:gd name="connsiteY5499" fmla="*/ 417431 h 826530"/>
                <a:gd name="connsiteX5500" fmla="*/ 659191 w 891448"/>
                <a:gd name="connsiteY5500" fmla="*/ 416991 h 826530"/>
                <a:gd name="connsiteX5501" fmla="*/ 659154 w 891448"/>
                <a:gd name="connsiteY5501" fmla="*/ 416138 h 826530"/>
                <a:gd name="connsiteX5502" fmla="*/ 660043 w 891448"/>
                <a:gd name="connsiteY5502" fmla="*/ 413317 h 826530"/>
                <a:gd name="connsiteX5503" fmla="*/ 661450 w 891448"/>
                <a:gd name="connsiteY5503" fmla="*/ 413067 h 826530"/>
                <a:gd name="connsiteX5504" fmla="*/ 661670 w 891448"/>
                <a:gd name="connsiteY5504" fmla="*/ 411583 h 826530"/>
                <a:gd name="connsiteX5505" fmla="*/ 662632 w 891448"/>
                <a:gd name="connsiteY5505" fmla="*/ 409878 h 826530"/>
                <a:gd name="connsiteX5506" fmla="*/ 662484 w 891448"/>
                <a:gd name="connsiteY5506" fmla="*/ 408688 h 826530"/>
                <a:gd name="connsiteX5507" fmla="*/ 661450 w 891448"/>
                <a:gd name="connsiteY5507" fmla="*/ 408864 h 826530"/>
                <a:gd name="connsiteX5508" fmla="*/ 660375 w 891448"/>
                <a:gd name="connsiteY5508" fmla="*/ 410128 h 826530"/>
                <a:gd name="connsiteX5509" fmla="*/ 660339 w 891448"/>
                <a:gd name="connsiteY5509" fmla="*/ 411318 h 826530"/>
                <a:gd name="connsiteX5510" fmla="*/ 659485 w 891448"/>
                <a:gd name="connsiteY5510" fmla="*/ 411612 h 826530"/>
                <a:gd name="connsiteX5511" fmla="*/ 659336 w 891448"/>
                <a:gd name="connsiteY5511" fmla="*/ 410319 h 826530"/>
                <a:gd name="connsiteX5512" fmla="*/ 659485 w 891448"/>
                <a:gd name="connsiteY5512" fmla="*/ 408541 h 826530"/>
                <a:gd name="connsiteX5513" fmla="*/ 658744 w 891448"/>
                <a:gd name="connsiteY5513" fmla="*/ 408056 h 826530"/>
                <a:gd name="connsiteX5514" fmla="*/ 654672 w 891448"/>
                <a:gd name="connsiteY5514" fmla="*/ 407909 h 826530"/>
                <a:gd name="connsiteX5515" fmla="*/ 653376 w 891448"/>
                <a:gd name="connsiteY5515" fmla="*/ 406528 h 826530"/>
                <a:gd name="connsiteX5516" fmla="*/ 653785 w 891448"/>
                <a:gd name="connsiteY5516" fmla="*/ 405676 h 826530"/>
                <a:gd name="connsiteX5517" fmla="*/ 656708 w 891448"/>
                <a:gd name="connsiteY5517" fmla="*/ 404456 h 826530"/>
                <a:gd name="connsiteX5518" fmla="*/ 656339 w 891448"/>
                <a:gd name="connsiteY5518" fmla="*/ 403648 h 826530"/>
                <a:gd name="connsiteX5519" fmla="*/ 654893 w 891448"/>
                <a:gd name="connsiteY5519" fmla="*/ 402795 h 826530"/>
                <a:gd name="connsiteX5520" fmla="*/ 655930 w 891448"/>
                <a:gd name="connsiteY5520" fmla="*/ 400900 h 826530"/>
                <a:gd name="connsiteX5521" fmla="*/ 655930 w 891448"/>
                <a:gd name="connsiteY5521" fmla="*/ 399519 h 826530"/>
                <a:gd name="connsiteX5522" fmla="*/ 653710 w 891448"/>
                <a:gd name="connsiteY5522" fmla="*/ 397902 h 826530"/>
                <a:gd name="connsiteX5523" fmla="*/ 652859 w 891448"/>
                <a:gd name="connsiteY5523" fmla="*/ 398225 h 826530"/>
                <a:gd name="connsiteX5524" fmla="*/ 652709 w 891448"/>
                <a:gd name="connsiteY5524" fmla="*/ 399445 h 826530"/>
                <a:gd name="connsiteX5525" fmla="*/ 653376 w 891448"/>
                <a:gd name="connsiteY5525" fmla="*/ 400709 h 826530"/>
                <a:gd name="connsiteX5526" fmla="*/ 652859 w 891448"/>
                <a:gd name="connsiteY5526" fmla="*/ 401826 h 826530"/>
                <a:gd name="connsiteX5527" fmla="*/ 650487 w 891448"/>
                <a:gd name="connsiteY5527" fmla="*/ 402413 h 826530"/>
                <a:gd name="connsiteX5528" fmla="*/ 649673 w 891448"/>
                <a:gd name="connsiteY5528" fmla="*/ 400606 h 826530"/>
                <a:gd name="connsiteX5529" fmla="*/ 648784 w 891448"/>
                <a:gd name="connsiteY5529" fmla="*/ 400268 h 826530"/>
                <a:gd name="connsiteX5530" fmla="*/ 648451 w 891448"/>
                <a:gd name="connsiteY5530" fmla="*/ 397814 h 826530"/>
                <a:gd name="connsiteX5531" fmla="*/ 650082 w 891448"/>
                <a:gd name="connsiteY5531" fmla="*/ 396256 h 826530"/>
                <a:gd name="connsiteX5532" fmla="*/ 649562 w 891448"/>
                <a:gd name="connsiteY5532" fmla="*/ 394963 h 826530"/>
                <a:gd name="connsiteX5533" fmla="*/ 646896 w 891448"/>
                <a:gd name="connsiteY5533" fmla="*/ 395301 h 826530"/>
                <a:gd name="connsiteX5534" fmla="*/ 647155 w 891448"/>
                <a:gd name="connsiteY5534" fmla="*/ 394669 h 826530"/>
                <a:gd name="connsiteX5535" fmla="*/ 649304 w 891448"/>
                <a:gd name="connsiteY5535" fmla="*/ 393964 h 826530"/>
                <a:gd name="connsiteX5536" fmla="*/ 649450 w 891448"/>
                <a:gd name="connsiteY5536" fmla="*/ 393112 h 826530"/>
                <a:gd name="connsiteX5537" fmla="*/ 648339 w 891448"/>
                <a:gd name="connsiteY5537" fmla="*/ 392671 h 826530"/>
                <a:gd name="connsiteX5538" fmla="*/ 649413 w 891448"/>
                <a:gd name="connsiteY5538" fmla="*/ 391892 h 826530"/>
                <a:gd name="connsiteX5539" fmla="*/ 650637 w 891448"/>
                <a:gd name="connsiteY5539" fmla="*/ 391304 h 826530"/>
                <a:gd name="connsiteX5540" fmla="*/ 650819 w 891448"/>
                <a:gd name="connsiteY5540" fmla="*/ 390217 h 826530"/>
                <a:gd name="connsiteX5541" fmla="*/ 649820 w 891448"/>
                <a:gd name="connsiteY5541" fmla="*/ 389365 h 826530"/>
                <a:gd name="connsiteX5542" fmla="*/ 648042 w 891448"/>
                <a:gd name="connsiteY5542" fmla="*/ 390746 h 826530"/>
                <a:gd name="connsiteX5543" fmla="*/ 646636 w 891448"/>
                <a:gd name="connsiteY5543" fmla="*/ 392965 h 826530"/>
                <a:gd name="connsiteX5544" fmla="*/ 645304 w 891448"/>
                <a:gd name="connsiteY5544" fmla="*/ 393817 h 826530"/>
                <a:gd name="connsiteX5545" fmla="*/ 644602 w 891448"/>
                <a:gd name="connsiteY5545" fmla="*/ 393185 h 826530"/>
                <a:gd name="connsiteX5546" fmla="*/ 644340 w 891448"/>
                <a:gd name="connsiteY5546" fmla="*/ 390893 h 826530"/>
                <a:gd name="connsiteX5547" fmla="*/ 643381 w 891448"/>
                <a:gd name="connsiteY5547" fmla="*/ 391525 h 826530"/>
                <a:gd name="connsiteX5548" fmla="*/ 642382 w 891448"/>
                <a:gd name="connsiteY5548" fmla="*/ 393303 h 826530"/>
                <a:gd name="connsiteX5549" fmla="*/ 640861 w 891448"/>
                <a:gd name="connsiteY5549" fmla="*/ 393332 h 826530"/>
                <a:gd name="connsiteX5550" fmla="*/ 639602 w 891448"/>
                <a:gd name="connsiteY5550" fmla="*/ 394184 h 826530"/>
                <a:gd name="connsiteX5551" fmla="*/ 637750 w 891448"/>
                <a:gd name="connsiteY5551" fmla="*/ 394155 h 826530"/>
                <a:gd name="connsiteX5552" fmla="*/ 636452 w 891448"/>
                <a:gd name="connsiteY5552" fmla="*/ 394669 h 826530"/>
                <a:gd name="connsiteX5553" fmla="*/ 636195 w 891448"/>
                <a:gd name="connsiteY5553" fmla="*/ 395345 h 826530"/>
                <a:gd name="connsiteX5554" fmla="*/ 635120 w 891448"/>
                <a:gd name="connsiteY5554" fmla="*/ 395345 h 826530"/>
                <a:gd name="connsiteX5555" fmla="*/ 634827 w 891448"/>
                <a:gd name="connsiteY5555" fmla="*/ 394258 h 826530"/>
                <a:gd name="connsiteX5556" fmla="*/ 635938 w 891448"/>
                <a:gd name="connsiteY5556" fmla="*/ 392935 h 826530"/>
                <a:gd name="connsiteX5557" fmla="*/ 635752 w 891448"/>
                <a:gd name="connsiteY5557" fmla="*/ 391965 h 826530"/>
                <a:gd name="connsiteX5558" fmla="*/ 634937 w 891448"/>
                <a:gd name="connsiteY5558" fmla="*/ 391481 h 826530"/>
                <a:gd name="connsiteX5559" fmla="*/ 636383 w 891448"/>
                <a:gd name="connsiteY5559" fmla="*/ 389438 h 826530"/>
                <a:gd name="connsiteX5560" fmla="*/ 637306 w 891448"/>
                <a:gd name="connsiteY5560" fmla="*/ 389071 h 826530"/>
                <a:gd name="connsiteX5561" fmla="*/ 638566 w 891448"/>
                <a:gd name="connsiteY5561" fmla="*/ 389702 h 826530"/>
                <a:gd name="connsiteX5562" fmla="*/ 639641 w 891448"/>
                <a:gd name="connsiteY5562" fmla="*/ 390364 h 826530"/>
                <a:gd name="connsiteX5563" fmla="*/ 640677 w 891448"/>
                <a:gd name="connsiteY5563" fmla="*/ 389849 h 826530"/>
                <a:gd name="connsiteX5564" fmla="*/ 641897 w 891448"/>
                <a:gd name="connsiteY5564" fmla="*/ 389702 h 826530"/>
                <a:gd name="connsiteX5565" fmla="*/ 643491 w 891448"/>
                <a:gd name="connsiteY5565" fmla="*/ 388218 h 826530"/>
                <a:gd name="connsiteX5566" fmla="*/ 644085 w 891448"/>
                <a:gd name="connsiteY5566" fmla="*/ 386440 h 826530"/>
                <a:gd name="connsiteX5567" fmla="*/ 643419 w 891448"/>
                <a:gd name="connsiteY5567" fmla="*/ 385250 h 826530"/>
                <a:gd name="connsiteX5568" fmla="*/ 642272 w 891448"/>
                <a:gd name="connsiteY5568" fmla="*/ 384060 h 826530"/>
                <a:gd name="connsiteX5569" fmla="*/ 640308 w 891448"/>
                <a:gd name="connsiteY5569" fmla="*/ 383428 h 826530"/>
                <a:gd name="connsiteX5570" fmla="*/ 639456 w 891448"/>
                <a:gd name="connsiteY5570" fmla="*/ 381988 h 826530"/>
                <a:gd name="connsiteX5571" fmla="*/ 639383 w 891448"/>
                <a:gd name="connsiteY5571" fmla="*/ 380680 h 826530"/>
                <a:gd name="connsiteX5572" fmla="*/ 638751 w 891448"/>
                <a:gd name="connsiteY5572" fmla="*/ 379842 h 826530"/>
                <a:gd name="connsiteX5573" fmla="*/ 638789 w 891448"/>
                <a:gd name="connsiteY5573" fmla="*/ 378461 h 826530"/>
                <a:gd name="connsiteX5574" fmla="*/ 636862 w 891448"/>
                <a:gd name="connsiteY5574" fmla="*/ 378241 h 826530"/>
                <a:gd name="connsiteX5575" fmla="*/ 636566 w 891448"/>
                <a:gd name="connsiteY5575" fmla="*/ 377726 h 826530"/>
                <a:gd name="connsiteX5576" fmla="*/ 635418 w 891448"/>
                <a:gd name="connsiteY5576" fmla="*/ 377050 h 826530"/>
                <a:gd name="connsiteX5577" fmla="*/ 635049 w 891448"/>
                <a:gd name="connsiteY5577" fmla="*/ 375787 h 826530"/>
                <a:gd name="connsiteX5578" fmla="*/ 636566 w 891448"/>
                <a:gd name="connsiteY5578" fmla="*/ 375125 h 826530"/>
                <a:gd name="connsiteX5579" fmla="*/ 637269 w 891448"/>
                <a:gd name="connsiteY5579" fmla="*/ 376080 h 826530"/>
                <a:gd name="connsiteX5580" fmla="*/ 638084 w 891448"/>
                <a:gd name="connsiteY5580" fmla="*/ 375610 h 826530"/>
                <a:gd name="connsiteX5581" fmla="*/ 638382 w 891448"/>
                <a:gd name="connsiteY5581" fmla="*/ 374494 h 826530"/>
                <a:gd name="connsiteX5582" fmla="*/ 640192 w 891448"/>
                <a:gd name="connsiteY5582" fmla="*/ 373524 h 826530"/>
                <a:gd name="connsiteX5583" fmla="*/ 637530 w 891448"/>
                <a:gd name="connsiteY5583" fmla="*/ 373053 h 826530"/>
                <a:gd name="connsiteX5584" fmla="*/ 636454 w 891448"/>
                <a:gd name="connsiteY5584" fmla="*/ 371790 h 826530"/>
                <a:gd name="connsiteX5585" fmla="*/ 635197 w 891448"/>
                <a:gd name="connsiteY5585" fmla="*/ 371746 h 826530"/>
                <a:gd name="connsiteX5586" fmla="*/ 635049 w 891448"/>
                <a:gd name="connsiteY5586" fmla="*/ 371128 h 826530"/>
                <a:gd name="connsiteX5587" fmla="*/ 633384 w 891448"/>
                <a:gd name="connsiteY5587" fmla="*/ 370717 h 826530"/>
                <a:gd name="connsiteX5588" fmla="*/ 632570 w 891448"/>
                <a:gd name="connsiteY5588" fmla="*/ 372451 h 826530"/>
                <a:gd name="connsiteX5589" fmla="*/ 631935 w 891448"/>
                <a:gd name="connsiteY5589" fmla="*/ 372642 h 826530"/>
                <a:gd name="connsiteX5590" fmla="*/ 631935 w 891448"/>
                <a:gd name="connsiteY5590" fmla="*/ 371496 h 826530"/>
                <a:gd name="connsiteX5591" fmla="*/ 633345 w 891448"/>
                <a:gd name="connsiteY5591" fmla="*/ 368263 h 826530"/>
                <a:gd name="connsiteX5592" fmla="*/ 635084 w 891448"/>
                <a:gd name="connsiteY5592" fmla="*/ 365559 h 826530"/>
                <a:gd name="connsiteX5593" fmla="*/ 635233 w 891448"/>
                <a:gd name="connsiteY5593" fmla="*/ 364736 h 826530"/>
                <a:gd name="connsiteX5594" fmla="*/ 636307 w 891448"/>
                <a:gd name="connsiteY5594" fmla="*/ 362077 h 826530"/>
                <a:gd name="connsiteX5595" fmla="*/ 636345 w 891448"/>
                <a:gd name="connsiteY5595" fmla="*/ 360107 h 826530"/>
                <a:gd name="connsiteX5596" fmla="*/ 636971 w 891448"/>
                <a:gd name="connsiteY5596" fmla="*/ 359035 h 826530"/>
                <a:gd name="connsiteX5597" fmla="*/ 636306 w 891448"/>
                <a:gd name="connsiteY5597" fmla="*/ 357918 h 826530"/>
                <a:gd name="connsiteX5598" fmla="*/ 634491 w 891448"/>
                <a:gd name="connsiteY5598" fmla="*/ 358917 h 826530"/>
                <a:gd name="connsiteX5599" fmla="*/ 633383 w 891448"/>
                <a:gd name="connsiteY5599" fmla="*/ 358138 h 826530"/>
                <a:gd name="connsiteX5600" fmla="*/ 632677 w 891448"/>
                <a:gd name="connsiteY5600" fmla="*/ 358550 h 826530"/>
                <a:gd name="connsiteX5601" fmla="*/ 632494 w 891448"/>
                <a:gd name="connsiteY5601" fmla="*/ 359740 h 826530"/>
                <a:gd name="connsiteX5602" fmla="*/ 631418 w 891448"/>
                <a:gd name="connsiteY5602" fmla="*/ 359446 h 826530"/>
                <a:gd name="connsiteX5603" fmla="*/ 628904 w 891448"/>
                <a:gd name="connsiteY5603" fmla="*/ 356772 h 826530"/>
                <a:gd name="connsiteX5604" fmla="*/ 628754 w 891448"/>
                <a:gd name="connsiteY5604" fmla="*/ 355361 h 826530"/>
                <a:gd name="connsiteX5605" fmla="*/ 627828 w 891448"/>
                <a:gd name="connsiteY5605" fmla="*/ 354141 h 826530"/>
                <a:gd name="connsiteX5606" fmla="*/ 626942 w 891448"/>
                <a:gd name="connsiteY5606" fmla="*/ 353686 h 826530"/>
                <a:gd name="connsiteX5607" fmla="*/ 627311 w 891448"/>
                <a:gd name="connsiteY5607" fmla="*/ 351438 h 826530"/>
                <a:gd name="connsiteX5608" fmla="*/ 629199 w 891448"/>
                <a:gd name="connsiteY5608" fmla="*/ 350615 h 826530"/>
                <a:gd name="connsiteX5609" fmla="*/ 629605 w 891448"/>
                <a:gd name="connsiteY5609" fmla="*/ 349645 h 826530"/>
                <a:gd name="connsiteX5610" fmla="*/ 628971 w 891448"/>
                <a:gd name="connsiteY5610" fmla="*/ 348499 h 826530"/>
                <a:gd name="connsiteX5611" fmla="*/ 628826 w 891448"/>
                <a:gd name="connsiteY5611" fmla="*/ 346456 h 826530"/>
                <a:gd name="connsiteX5612" fmla="*/ 627680 w 891448"/>
                <a:gd name="connsiteY5612" fmla="*/ 346721 h 826530"/>
                <a:gd name="connsiteX5613" fmla="*/ 626567 w 891448"/>
                <a:gd name="connsiteY5613" fmla="*/ 347867 h 826530"/>
                <a:gd name="connsiteX5614" fmla="*/ 626495 w 891448"/>
                <a:gd name="connsiteY5614" fmla="*/ 350762 h 826530"/>
                <a:gd name="connsiteX5615" fmla="*/ 625383 w 891448"/>
                <a:gd name="connsiteY5615" fmla="*/ 352466 h 826530"/>
                <a:gd name="connsiteX5616" fmla="*/ 624904 w 891448"/>
                <a:gd name="connsiteY5616" fmla="*/ 350659 h 826530"/>
                <a:gd name="connsiteX5617" fmla="*/ 623903 w 891448"/>
                <a:gd name="connsiteY5617" fmla="*/ 349836 h 826530"/>
                <a:gd name="connsiteX5618" fmla="*/ 623423 w 891448"/>
                <a:gd name="connsiteY5618" fmla="*/ 350277 h 826530"/>
                <a:gd name="connsiteX5619" fmla="*/ 623273 w 891448"/>
                <a:gd name="connsiteY5619" fmla="*/ 351540 h 826530"/>
                <a:gd name="connsiteX5620" fmla="*/ 622313 w 891448"/>
                <a:gd name="connsiteY5620" fmla="*/ 351878 h 826530"/>
                <a:gd name="connsiteX5621" fmla="*/ 621980 w 891448"/>
                <a:gd name="connsiteY5621" fmla="*/ 354024 h 826530"/>
                <a:gd name="connsiteX5622" fmla="*/ 623608 w 891448"/>
                <a:gd name="connsiteY5622" fmla="*/ 356287 h 826530"/>
                <a:gd name="connsiteX5623" fmla="*/ 624754 w 891448"/>
                <a:gd name="connsiteY5623" fmla="*/ 356066 h 826530"/>
                <a:gd name="connsiteX5624" fmla="*/ 626348 w 891448"/>
                <a:gd name="connsiteY5624" fmla="*/ 359740 h 826530"/>
                <a:gd name="connsiteX5625" fmla="*/ 627348 w 891448"/>
                <a:gd name="connsiteY5625" fmla="*/ 360857 h 826530"/>
                <a:gd name="connsiteX5626" fmla="*/ 626719 w 891448"/>
                <a:gd name="connsiteY5626" fmla="*/ 362782 h 826530"/>
                <a:gd name="connsiteX5627" fmla="*/ 626570 w 891448"/>
                <a:gd name="connsiteY5627" fmla="*/ 364413 h 826530"/>
                <a:gd name="connsiteX5628" fmla="*/ 625202 w 891448"/>
                <a:gd name="connsiteY5628" fmla="*/ 366529 h 826530"/>
                <a:gd name="connsiteX5629" fmla="*/ 623833 w 891448"/>
                <a:gd name="connsiteY5629" fmla="*/ 367528 h 826530"/>
                <a:gd name="connsiteX5630" fmla="*/ 619315 w 891448"/>
                <a:gd name="connsiteY5630" fmla="*/ 367455 h 826530"/>
                <a:gd name="connsiteX5631" fmla="*/ 618720 w 891448"/>
                <a:gd name="connsiteY5631" fmla="*/ 366896 h 826530"/>
                <a:gd name="connsiteX5632" fmla="*/ 616944 w 891448"/>
                <a:gd name="connsiteY5632" fmla="*/ 367043 h 826530"/>
                <a:gd name="connsiteX5633" fmla="*/ 614909 w 891448"/>
                <a:gd name="connsiteY5633" fmla="*/ 365736 h 826530"/>
                <a:gd name="connsiteX5634" fmla="*/ 615388 w 891448"/>
                <a:gd name="connsiteY5634" fmla="*/ 364957 h 826530"/>
                <a:gd name="connsiteX5635" fmla="*/ 615388 w 891448"/>
                <a:gd name="connsiteY5635" fmla="*/ 363105 h 826530"/>
                <a:gd name="connsiteX5636" fmla="*/ 612171 w 891448"/>
                <a:gd name="connsiteY5636" fmla="*/ 363149 h 826530"/>
                <a:gd name="connsiteX5637" fmla="*/ 608840 w 891448"/>
                <a:gd name="connsiteY5637" fmla="*/ 361474 h 826530"/>
                <a:gd name="connsiteX5638" fmla="*/ 605984 w 891448"/>
                <a:gd name="connsiteY5638" fmla="*/ 361209 h 826530"/>
                <a:gd name="connsiteX5639" fmla="*/ 607356 w 891448"/>
                <a:gd name="connsiteY5639" fmla="*/ 364883 h 826530"/>
                <a:gd name="connsiteX5640" fmla="*/ 608283 w 891448"/>
                <a:gd name="connsiteY5640" fmla="*/ 367117 h 826530"/>
                <a:gd name="connsiteX5641" fmla="*/ 607874 w 891448"/>
                <a:gd name="connsiteY5641" fmla="*/ 367558 h 826530"/>
                <a:gd name="connsiteX5642" fmla="*/ 606208 w 891448"/>
                <a:gd name="connsiteY5642" fmla="*/ 367484 h 826530"/>
                <a:gd name="connsiteX5643" fmla="*/ 605319 w 891448"/>
                <a:gd name="connsiteY5643" fmla="*/ 365486 h 826530"/>
                <a:gd name="connsiteX5644" fmla="*/ 603616 w 891448"/>
                <a:gd name="connsiteY5644" fmla="*/ 363664 h 826530"/>
                <a:gd name="connsiteX5645" fmla="*/ 602913 w 891448"/>
                <a:gd name="connsiteY5645" fmla="*/ 363370 h 826530"/>
                <a:gd name="connsiteX5646" fmla="*/ 602393 w 891448"/>
                <a:gd name="connsiteY5646" fmla="*/ 361886 h 826530"/>
                <a:gd name="connsiteX5647" fmla="*/ 600433 w 891448"/>
                <a:gd name="connsiteY5647" fmla="*/ 359843 h 826530"/>
                <a:gd name="connsiteX5648" fmla="*/ 598953 w 891448"/>
                <a:gd name="connsiteY5648" fmla="*/ 358036 h 826530"/>
                <a:gd name="connsiteX5649" fmla="*/ 598659 w 891448"/>
                <a:gd name="connsiteY5649" fmla="*/ 356992 h 826530"/>
                <a:gd name="connsiteX5650" fmla="*/ 597257 w 891448"/>
                <a:gd name="connsiteY5650" fmla="*/ 356698 h 826530"/>
                <a:gd name="connsiteX5651" fmla="*/ 595554 w 891448"/>
                <a:gd name="connsiteY5651" fmla="*/ 354553 h 826530"/>
                <a:gd name="connsiteX5652" fmla="*/ 594301 w 891448"/>
                <a:gd name="connsiteY5652" fmla="*/ 354038 h 826530"/>
                <a:gd name="connsiteX5653" fmla="*/ 593710 w 891448"/>
                <a:gd name="connsiteY5653" fmla="*/ 353230 h 826530"/>
                <a:gd name="connsiteX5654" fmla="*/ 592082 w 891448"/>
                <a:gd name="connsiteY5654" fmla="*/ 352334 h 826530"/>
                <a:gd name="connsiteX5655" fmla="*/ 592451 w 891448"/>
                <a:gd name="connsiteY5655" fmla="*/ 353892 h 826530"/>
                <a:gd name="connsiteX5656" fmla="*/ 596368 w 891448"/>
                <a:gd name="connsiteY5656" fmla="*/ 356992 h 826530"/>
                <a:gd name="connsiteX5657" fmla="*/ 597257 w 891448"/>
                <a:gd name="connsiteY5657" fmla="*/ 358550 h 826530"/>
                <a:gd name="connsiteX5658" fmla="*/ 598659 w 891448"/>
                <a:gd name="connsiteY5658" fmla="*/ 360254 h 826530"/>
                <a:gd name="connsiteX5659" fmla="*/ 600212 w 891448"/>
                <a:gd name="connsiteY5659" fmla="*/ 361283 h 826530"/>
                <a:gd name="connsiteX5660" fmla="*/ 600805 w 891448"/>
                <a:gd name="connsiteY5660" fmla="*/ 362767 h 826530"/>
                <a:gd name="connsiteX5661" fmla="*/ 599767 w 891448"/>
                <a:gd name="connsiteY5661" fmla="*/ 364090 h 826530"/>
                <a:gd name="connsiteX5662" fmla="*/ 599028 w 891448"/>
                <a:gd name="connsiteY5662" fmla="*/ 363428 h 826530"/>
                <a:gd name="connsiteX5663" fmla="*/ 597994 w 891448"/>
                <a:gd name="connsiteY5663" fmla="*/ 364457 h 826530"/>
                <a:gd name="connsiteX5664" fmla="*/ 595113 w 891448"/>
                <a:gd name="connsiteY5664" fmla="*/ 362620 h 826530"/>
                <a:gd name="connsiteX5665" fmla="*/ 594002 w 891448"/>
                <a:gd name="connsiteY5665" fmla="*/ 362914 h 826530"/>
                <a:gd name="connsiteX5666" fmla="*/ 593043 w 891448"/>
                <a:gd name="connsiteY5666" fmla="*/ 361357 h 826530"/>
                <a:gd name="connsiteX5667" fmla="*/ 591194 w 891448"/>
                <a:gd name="connsiteY5667" fmla="*/ 360695 h 826530"/>
                <a:gd name="connsiteX5668" fmla="*/ 590455 w 891448"/>
                <a:gd name="connsiteY5668" fmla="*/ 358991 h 826530"/>
                <a:gd name="connsiteX5669" fmla="*/ 587131 w 891448"/>
                <a:gd name="connsiteY5669" fmla="*/ 359431 h 826530"/>
                <a:gd name="connsiteX5670" fmla="*/ 585431 w 891448"/>
                <a:gd name="connsiteY5670" fmla="*/ 360401 h 826530"/>
                <a:gd name="connsiteX5671" fmla="*/ 583951 w 891448"/>
                <a:gd name="connsiteY5671" fmla="*/ 359138 h 826530"/>
                <a:gd name="connsiteX5672" fmla="*/ 581737 w 891448"/>
                <a:gd name="connsiteY5672" fmla="*/ 358697 h 826530"/>
                <a:gd name="connsiteX5673" fmla="*/ 579890 w 891448"/>
                <a:gd name="connsiteY5673" fmla="*/ 358844 h 826530"/>
                <a:gd name="connsiteX5674" fmla="*/ 578852 w 891448"/>
                <a:gd name="connsiteY5674" fmla="*/ 357433 h 826530"/>
                <a:gd name="connsiteX5675" fmla="*/ 576488 w 891448"/>
                <a:gd name="connsiteY5675" fmla="*/ 355890 h 826530"/>
                <a:gd name="connsiteX5676" fmla="*/ 576416 w 891448"/>
                <a:gd name="connsiteY5676" fmla="*/ 354626 h 826530"/>
                <a:gd name="connsiteX5677" fmla="*/ 579298 w 891448"/>
                <a:gd name="connsiteY5677" fmla="*/ 351967 h 826530"/>
                <a:gd name="connsiteX5678" fmla="*/ 580479 w 891448"/>
                <a:gd name="connsiteY5678" fmla="*/ 351379 h 826530"/>
                <a:gd name="connsiteX5679" fmla="*/ 580407 w 891448"/>
                <a:gd name="connsiteY5679" fmla="*/ 350571 h 826530"/>
                <a:gd name="connsiteX5680" fmla="*/ 579077 w 891448"/>
                <a:gd name="connsiteY5680" fmla="*/ 350644 h 826530"/>
                <a:gd name="connsiteX5681" fmla="*/ 577303 w 891448"/>
                <a:gd name="connsiteY5681" fmla="*/ 352496 h 826530"/>
                <a:gd name="connsiteX5682" fmla="*/ 575900 w 891448"/>
                <a:gd name="connsiteY5682" fmla="*/ 354112 h 826530"/>
                <a:gd name="connsiteX5683" fmla="*/ 574867 w 891448"/>
                <a:gd name="connsiteY5683" fmla="*/ 354479 h 826530"/>
                <a:gd name="connsiteX5684" fmla="*/ 573239 w 891448"/>
                <a:gd name="connsiteY5684" fmla="*/ 353157 h 826530"/>
                <a:gd name="connsiteX5685" fmla="*/ 571317 w 891448"/>
                <a:gd name="connsiteY5685" fmla="*/ 352775 h 826530"/>
                <a:gd name="connsiteX5686" fmla="*/ 570506 w 891448"/>
                <a:gd name="connsiteY5686" fmla="*/ 353083 h 826530"/>
                <a:gd name="connsiteX5687" fmla="*/ 572204 w 891448"/>
                <a:gd name="connsiteY5687" fmla="*/ 354259 h 826530"/>
                <a:gd name="connsiteX5688" fmla="*/ 571245 w 891448"/>
                <a:gd name="connsiteY5688" fmla="*/ 354994 h 826530"/>
                <a:gd name="connsiteX5689" fmla="*/ 568584 w 891448"/>
                <a:gd name="connsiteY5689" fmla="*/ 354861 h 826530"/>
                <a:gd name="connsiteX5690" fmla="*/ 566071 w 891448"/>
                <a:gd name="connsiteY5690" fmla="*/ 352716 h 826530"/>
                <a:gd name="connsiteX5691" fmla="*/ 565702 w 891448"/>
                <a:gd name="connsiteY5691" fmla="*/ 349968 h 826530"/>
                <a:gd name="connsiteX5692" fmla="*/ 563928 w 891448"/>
                <a:gd name="connsiteY5692" fmla="*/ 348646 h 826530"/>
                <a:gd name="connsiteX5693" fmla="*/ 564222 w 891448"/>
                <a:gd name="connsiteY5693" fmla="*/ 346941 h 826530"/>
                <a:gd name="connsiteX5694" fmla="*/ 567699 w 891448"/>
                <a:gd name="connsiteY5694" fmla="*/ 345178 h 826530"/>
                <a:gd name="connsiteX5695" fmla="*/ 568509 w 891448"/>
                <a:gd name="connsiteY5695" fmla="*/ 343914 h 826530"/>
                <a:gd name="connsiteX5696" fmla="*/ 567846 w 891448"/>
                <a:gd name="connsiteY5696" fmla="*/ 343473 h 826530"/>
                <a:gd name="connsiteX5697" fmla="*/ 566293 w 891448"/>
                <a:gd name="connsiteY5697" fmla="*/ 344649 h 826530"/>
                <a:gd name="connsiteX5698" fmla="*/ 563853 w 891448"/>
                <a:gd name="connsiteY5698" fmla="*/ 344943 h 826530"/>
                <a:gd name="connsiteX5699" fmla="*/ 562969 w 891448"/>
                <a:gd name="connsiteY5699" fmla="*/ 347088 h 826530"/>
                <a:gd name="connsiteX5700" fmla="*/ 561934 w 891448"/>
                <a:gd name="connsiteY5700" fmla="*/ 347308 h 826530"/>
                <a:gd name="connsiteX5701" fmla="*/ 561563 w 891448"/>
                <a:gd name="connsiteY5701" fmla="*/ 345839 h 826530"/>
                <a:gd name="connsiteX5702" fmla="*/ 562005 w 891448"/>
                <a:gd name="connsiteY5702" fmla="*/ 344208 h 826530"/>
                <a:gd name="connsiteX5703" fmla="*/ 561195 w 891448"/>
                <a:gd name="connsiteY5703" fmla="*/ 343473 h 826530"/>
                <a:gd name="connsiteX5704" fmla="*/ 560190 w 891448"/>
                <a:gd name="connsiteY5704" fmla="*/ 343708 h 826530"/>
                <a:gd name="connsiteX5705" fmla="*/ 559823 w 891448"/>
                <a:gd name="connsiteY5705" fmla="*/ 345016 h 826530"/>
                <a:gd name="connsiteX5706" fmla="*/ 560117 w 891448"/>
                <a:gd name="connsiteY5706" fmla="*/ 346089 h 826530"/>
                <a:gd name="connsiteX5707" fmla="*/ 559599 w 891448"/>
                <a:gd name="connsiteY5707" fmla="*/ 347161 h 826530"/>
                <a:gd name="connsiteX5708" fmla="*/ 558156 w 891448"/>
                <a:gd name="connsiteY5708" fmla="*/ 346721 h 826530"/>
                <a:gd name="connsiteX5709" fmla="*/ 556934 w 891448"/>
                <a:gd name="connsiteY5709" fmla="*/ 345339 h 826530"/>
                <a:gd name="connsiteX5710" fmla="*/ 555267 w 891448"/>
                <a:gd name="connsiteY5710" fmla="*/ 344928 h 826530"/>
                <a:gd name="connsiteX5711" fmla="*/ 553898 w 891448"/>
                <a:gd name="connsiteY5711" fmla="*/ 345339 h 826530"/>
                <a:gd name="connsiteX5712" fmla="*/ 553711 w 891448"/>
                <a:gd name="connsiteY5712" fmla="*/ 346574 h 826530"/>
                <a:gd name="connsiteX5713" fmla="*/ 552637 w 891448"/>
                <a:gd name="connsiteY5713" fmla="*/ 346647 h 826530"/>
                <a:gd name="connsiteX5714" fmla="*/ 551303 w 891448"/>
                <a:gd name="connsiteY5714" fmla="*/ 345016 h 826530"/>
                <a:gd name="connsiteX5715" fmla="*/ 550750 w 891448"/>
                <a:gd name="connsiteY5715" fmla="*/ 343385 h 826530"/>
                <a:gd name="connsiteX5716" fmla="*/ 551344 w 891448"/>
                <a:gd name="connsiteY5716" fmla="*/ 343488 h 826530"/>
                <a:gd name="connsiteX5717" fmla="*/ 552378 w 891448"/>
                <a:gd name="connsiteY5717" fmla="*/ 344237 h 826530"/>
                <a:gd name="connsiteX5718" fmla="*/ 552342 w 891448"/>
                <a:gd name="connsiteY5718" fmla="*/ 343488 h 826530"/>
                <a:gd name="connsiteX5719" fmla="*/ 550417 w 891448"/>
                <a:gd name="connsiteY5719" fmla="*/ 341666 h 826530"/>
                <a:gd name="connsiteX5720" fmla="*/ 548011 w 891448"/>
                <a:gd name="connsiteY5720" fmla="*/ 340255 h 826530"/>
                <a:gd name="connsiteX5721" fmla="*/ 547713 w 891448"/>
                <a:gd name="connsiteY5721" fmla="*/ 338565 h 826530"/>
                <a:gd name="connsiteX5722" fmla="*/ 548046 w 891448"/>
                <a:gd name="connsiteY5722" fmla="*/ 336332 h 826530"/>
                <a:gd name="connsiteX5723" fmla="*/ 547752 w 891448"/>
                <a:gd name="connsiteY5723" fmla="*/ 333848 h 826530"/>
                <a:gd name="connsiteX5724" fmla="*/ 546859 w 891448"/>
                <a:gd name="connsiteY5724" fmla="*/ 330762 h 826530"/>
                <a:gd name="connsiteX5725" fmla="*/ 547450 w 891448"/>
                <a:gd name="connsiteY5725" fmla="*/ 329278 h 826530"/>
                <a:gd name="connsiteX5726" fmla="*/ 548706 w 891448"/>
                <a:gd name="connsiteY5726" fmla="*/ 329278 h 826530"/>
                <a:gd name="connsiteX5727" fmla="*/ 548706 w 891448"/>
                <a:gd name="connsiteY5727" fmla="*/ 328103 h 826530"/>
                <a:gd name="connsiteX5728" fmla="*/ 547967 w 891448"/>
                <a:gd name="connsiteY5728" fmla="*/ 325737 h 826530"/>
                <a:gd name="connsiteX5729" fmla="*/ 548264 w 891448"/>
                <a:gd name="connsiteY5729" fmla="*/ 324914 h 826530"/>
                <a:gd name="connsiteX5730" fmla="*/ 550181 w 891448"/>
                <a:gd name="connsiteY5730" fmla="*/ 325443 h 826530"/>
                <a:gd name="connsiteX5731" fmla="*/ 550922 w 891448"/>
                <a:gd name="connsiteY5731" fmla="*/ 326471 h 826530"/>
                <a:gd name="connsiteX5732" fmla="*/ 554249 w 891448"/>
                <a:gd name="connsiteY5732" fmla="*/ 326692 h 826530"/>
                <a:gd name="connsiteX5733" fmla="*/ 556023 w 891448"/>
                <a:gd name="connsiteY5733" fmla="*/ 328103 h 826530"/>
                <a:gd name="connsiteX5734" fmla="*/ 556613 w 891448"/>
                <a:gd name="connsiteY5734" fmla="*/ 330027 h 826530"/>
                <a:gd name="connsiteX5735" fmla="*/ 560234 w 891448"/>
                <a:gd name="connsiteY5735" fmla="*/ 331424 h 826530"/>
                <a:gd name="connsiteX5736" fmla="*/ 563486 w 891448"/>
                <a:gd name="connsiteY5736" fmla="*/ 331424 h 826530"/>
                <a:gd name="connsiteX5737" fmla="*/ 564449 w 891448"/>
                <a:gd name="connsiteY5737" fmla="*/ 330836 h 826530"/>
                <a:gd name="connsiteX5738" fmla="*/ 567330 w 891448"/>
                <a:gd name="connsiteY5738" fmla="*/ 330762 h 826530"/>
                <a:gd name="connsiteX5739" fmla="*/ 566074 w 891448"/>
                <a:gd name="connsiteY5739" fmla="*/ 329734 h 826530"/>
                <a:gd name="connsiteX5740" fmla="*/ 565777 w 891448"/>
                <a:gd name="connsiteY5740" fmla="*/ 328396 h 826530"/>
                <a:gd name="connsiteX5741" fmla="*/ 563116 w 891448"/>
                <a:gd name="connsiteY5741" fmla="*/ 326780 h 826530"/>
                <a:gd name="connsiteX5742" fmla="*/ 562822 w 891448"/>
                <a:gd name="connsiteY5742" fmla="*/ 324032 h 826530"/>
                <a:gd name="connsiteX5743" fmla="*/ 560161 w 891448"/>
                <a:gd name="connsiteY5743" fmla="*/ 324032 h 826530"/>
                <a:gd name="connsiteX5744" fmla="*/ 557868 w 891448"/>
                <a:gd name="connsiteY5744" fmla="*/ 322636 h 826530"/>
                <a:gd name="connsiteX5745" fmla="*/ 556315 w 891448"/>
                <a:gd name="connsiteY5745" fmla="*/ 322636 h 826530"/>
                <a:gd name="connsiteX5746" fmla="*/ 553951 w 891448"/>
                <a:gd name="connsiteY5746" fmla="*/ 321078 h 826530"/>
                <a:gd name="connsiteX5747" fmla="*/ 551954 w 891448"/>
                <a:gd name="connsiteY5747" fmla="*/ 321005 h 826530"/>
                <a:gd name="connsiteX5748" fmla="*/ 548337 w 891448"/>
                <a:gd name="connsiteY5748" fmla="*/ 319006 h 826530"/>
                <a:gd name="connsiteX5749" fmla="*/ 547373 w 891448"/>
                <a:gd name="connsiteY5749" fmla="*/ 317155 h 826530"/>
                <a:gd name="connsiteX5750" fmla="*/ 548114 w 891448"/>
                <a:gd name="connsiteY5750" fmla="*/ 313907 h 826530"/>
                <a:gd name="connsiteX5751" fmla="*/ 549811 w 891448"/>
                <a:gd name="connsiteY5751" fmla="*/ 312805 h 826530"/>
                <a:gd name="connsiteX5752" fmla="*/ 549667 w 891448"/>
                <a:gd name="connsiteY5752" fmla="*/ 311321 h 826530"/>
                <a:gd name="connsiteX5753" fmla="*/ 550331 w 891448"/>
                <a:gd name="connsiteY5753" fmla="*/ 309029 h 826530"/>
                <a:gd name="connsiteX5754" fmla="*/ 551954 w 891448"/>
                <a:gd name="connsiteY5754" fmla="*/ 309029 h 826530"/>
                <a:gd name="connsiteX5755" fmla="*/ 552991 w 891448"/>
                <a:gd name="connsiteY5755" fmla="*/ 307030 h 826530"/>
                <a:gd name="connsiteX5756" fmla="*/ 552991 w 891448"/>
                <a:gd name="connsiteY5756" fmla="*/ 303415 h 826530"/>
                <a:gd name="connsiteX5757" fmla="*/ 553657 w 891448"/>
                <a:gd name="connsiteY5757" fmla="*/ 301931 h 826530"/>
                <a:gd name="connsiteX5758" fmla="*/ 555134 w 891448"/>
                <a:gd name="connsiteY5758" fmla="*/ 301491 h 826530"/>
                <a:gd name="connsiteX5759" fmla="*/ 555649 w 891448"/>
                <a:gd name="connsiteY5759" fmla="*/ 299712 h 826530"/>
                <a:gd name="connsiteX5760" fmla="*/ 558389 w 891448"/>
                <a:gd name="connsiteY5760" fmla="*/ 298243 h 826530"/>
                <a:gd name="connsiteX5761" fmla="*/ 560012 w 891448"/>
                <a:gd name="connsiteY5761" fmla="*/ 298096 h 826530"/>
                <a:gd name="connsiteX5762" fmla="*/ 560457 w 891448"/>
                <a:gd name="connsiteY5762" fmla="*/ 296685 h 826530"/>
                <a:gd name="connsiteX5763" fmla="*/ 559795 w 891448"/>
                <a:gd name="connsiteY5763" fmla="*/ 296759 h 826530"/>
                <a:gd name="connsiteX5764" fmla="*/ 558831 w 891448"/>
                <a:gd name="connsiteY5764" fmla="*/ 297126 h 826530"/>
                <a:gd name="connsiteX5765" fmla="*/ 558609 w 891448"/>
                <a:gd name="connsiteY5765" fmla="*/ 295510 h 826530"/>
                <a:gd name="connsiteX5766" fmla="*/ 560679 w 891448"/>
                <a:gd name="connsiteY5766" fmla="*/ 292394 h 826530"/>
                <a:gd name="connsiteX5767" fmla="*/ 562230 w 891448"/>
                <a:gd name="connsiteY5767" fmla="*/ 289441 h 826530"/>
                <a:gd name="connsiteX5768" fmla="*/ 562970 w 891448"/>
                <a:gd name="connsiteY5768" fmla="*/ 288706 h 826530"/>
                <a:gd name="connsiteX5769" fmla="*/ 564521 w 891448"/>
                <a:gd name="connsiteY5769" fmla="*/ 286708 h 826530"/>
                <a:gd name="connsiteX5770" fmla="*/ 565997 w 891448"/>
                <a:gd name="connsiteY5770" fmla="*/ 286708 h 826530"/>
                <a:gd name="connsiteX5771" fmla="*/ 566738 w 891448"/>
                <a:gd name="connsiteY5771" fmla="*/ 286928 h 826530"/>
                <a:gd name="connsiteX5772" fmla="*/ 567624 w 891448"/>
                <a:gd name="connsiteY5772" fmla="*/ 283754 h 826530"/>
                <a:gd name="connsiteX5773" fmla="*/ 568584 w 891448"/>
                <a:gd name="connsiteY5773" fmla="*/ 283901 h 826530"/>
                <a:gd name="connsiteX5774" fmla="*/ 569323 w 891448"/>
                <a:gd name="connsiteY5774" fmla="*/ 285459 h 826530"/>
                <a:gd name="connsiteX5775" fmla="*/ 570356 w 891448"/>
                <a:gd name="connsiteY5775" fmla="*/ 284048 h 826530"/>
                <a:gd name="connsiteX5776" fmla="*/ 569620 w 891448"/>
                <a:gd name="connsiteY5776" fmla="*/ 282725 h 826530"/>
                <a:gd name="connsiteX5777" fmla="*/ 571984 w 891448"/>
                <a:gd name="connsiteY5777" fmla="*/ 279022 h 826530"/>
                <a:gd name="connsiteX5778" fmla="*/ 573609 w 891448"/>
                <a:gd name="connsiteY5778" fmla="*/ 279096 h 826530"/>
                <a:gd name="connsiteX5779" fmla="*/ 573461 w 891448"/>
                <a:gd name="connsiteY5779" fmla="*/ 277259 h 826530"/>
                <a:gd name="connsiteX5780" fmla="*/ 575160 w 891448"/>
                <a:gd name="connsiteY5780" fmla="*/ 274893 h 826530"/>
                <a:gd name="connsiteX5781" fmla="*/ 577305 w 891448"/>
                <a:gd name="connsiteY5781" fmla="*/ 274820 h 826530"/>
                <a:gd name="connsiteX5782" fmla="*/ 578560 w 891448"/>
                <a:gd name="connsiteY5782" fmla="*/ 273041 h 826530"/>
                <a:gd name="connsiteX5783" fmla="*/ 580113 w 891448"/>
                <a:gd name="connsiteY5783" fmla="*/ 273115 h 826530"/>
                <a:gd name="connsiteX5784" fmla="*/ 581369 w 891448"/>
                <a:gd name="connsiteY5784" fmla="*/ 273776 h 826530"/>
                <a:gd name="connsiteX5785" fmla="*/ 580704 w 891448"/>
                <a:gd name="connsiteY5785" fmla="*/ 271939 h 826530"/>
                <a:gd name="connsiteX5786" fmla="*/ 581224 w 891448"/>
                <a:gd name="connsiteY5786" fmla="*/ 270014 h 826530"/>
                <a:gd name="connsiteX5787" fmla="*/ 584845 w 891448"/>
                <a:gd name="connsiteY5787" fmla="*/ 268383 h 826530"/>
                <a:gd name="connsiteX5788" fmla="*/ 588320 w 891448"/>
                <a:gd name="connsiteY5788" fmla="*/ 265356 h 826530"/>
                <a:gd name="connsiteX5789" fmla="*/ 593861 w 891448"/>
                <a:gd name="connsiteY5789" fmla="*/ 263505 h 826530"/>
                <a:gd name="connsiteX5790" fmla="*/ 597556 w 891448"/>
                <a:gd name="connsiteY5790" fmla="*/ 263284 h 826530"/>
                <a:gd name="connsiteX5791" fmla="*/ 599109 w 891448"/>
                <a:gd name="connsiteY5791" fmla="*/ 262697 h 826530"/>
                <a:gd name="connsiteX5792" fmla="*/ 601770 w 891448"/>
                <a:gd name="connsiteY5792" fmla="*/ 263211 h 826530"/>
                <a:gd name="connsiteX5793" fmla="*/ 603323 w 891448"/>
                <a:gd name="connsiteY5793" fmla="*/ 262697 h 826530"/>
                <a:gd name="connsiteX5794" fmla="*/ 604434 w 891448"/>
                <a:gd name="connsiteY5794" fmla="*/ 263137 h 826530"/>
                <a:gd name="connsiteX5795" fmla="*/ 607683 w 891448"/>
                <a:gd name="connsiteY5795" fmla="*/ 263211 h 826530"/>
                <a:gd name="connsiteX5796" fmla="*/ 609827 w 891448"/>
                <a:gd name="connsiteY5796" fmla="*/ 264695 h 826530"/>
                <a:gd name="connsiteX5797" fmla="*/ 614117 w 891448"/>
                <a:gd name="connsiteY5797" fmla="*/ 266767 h 826530"/>
                <a:gd name="connsiteX5798" fmla="*/ 614413 w 891448"/>
                <a:gd name="connsiteY5798" fmla="*/ 268016 h 826530"/>
                <a:gd name="connsiteX5799" fmla="*/ 613896 w 891448"/>
                <a:gd name="connsiteY5799" fmla="*/ 269647 h 826530"/>
                <a:gd name="connsiteX5800" fmla="*/ 611308 w 891448"/>
                <a:gd name="connsiteY5800" fmla="*/ 270749 h 826530"/>
                <a:gd name="connsiteX5801" fmla="*/ 607982 w 891448"/>
                <a:gd name="connsiteY5801" fmla="*/ 272086 h 826530"/>
                <a:gd name="connsiteX5802" fmla="*/ 605989 w 891448"/>
                <a:gd name="connsiteY5802" fmla="*/ 271998 h 826530"/>
                <a:gd name="connsiteX5803" fmla="*/ 605023 w 891448"/>
                <a:gd name="connsiteY5803" fmla="*/ 273556 h 826530"/>
                <a:gd name="connsiteX5804" fmla="*/ 603325 w 891448"/>
                <a:gd name="connsiteY5804" fmla="*/ 275701 h 826530"/>
                <a:gd name="connsiteX5805" fmla="*/ 601106 w 891448"/>
                <a:gd name="connsiteY5805" fmla="*/ 276289 h 826530"/>
                <a:gd name="connsiteX5806" fmla="*/ 597337 w 891448"/>
                <a:gd name="connsiteY5806" fmla="*/ 279919 h 826530"/>
                <a:gd name="connsiteX5807" fmla="*/ 593719 w 891448"/>
                <a:gd name="connsiteY5807" fmla="*/ 284430 h 826530"/>
                <a:gd name="connsiteX5808" fmla="*/ 590689 w 891448"/>
                <a:gd name="connsiteY5808" fmla="*/ 286428 h 826530"/>
                <a:gd name="connsiteX5809" fmla="*/ 589506 w 891448"/>
                <a:gd name="connsiteY5809" fmla="*/ 287016 h 826530"/>
                <a:gd name="connsiteX5810" fmla="*/ 587584 w 891448"/>
                <a:gd name="connsiteY5810" fmla="*/ 290925 h 826530"/>
                <a:gd name="connsiteX5811" fmla="*/ 587287 w 891448"/>
                <a:gd name="connsiteY5811" fmla="*/ 293291 h 826530"/>
                <a:gd name="connsiteX5812" fmla="*/ 588103 w 891448"/>
                <a:gd name="connsiteY5812" fmla="*/ 295289 h 826530"/>
                <a:gd name="connsiteX5813" fmla="*/ 589211 w 891448"/>
                <a:gd name="connsiteY5813" fmla="*/ 296700 h 826530"/>
                <a:gd name="connsiteX5814" fmla="*/ 589211 w 891448"/>
                <a:gd name="connsiteY5814" fmla="*/ 298463 h 826530"/>
                <a:gd name="connsiteX5815" fmla="*/ 587507 w 891448"/>
                <a:gd name="connsiteY5815" fmla="*/ 299345 h 826530"/>
                <a:gd name="connsiteX5816" fmla="*/ 586031 w 891448"/>
                <a:gd name="connsiteY5816" fmla="*/ 301343 h 826530"/>
                <a:gd name="connsiteX5817" fmla="*/ 584183 w 891448"/>
                <a:gd name="connsiteY5817" fmla="*/ 303415 h 826530"/>
                <a:gd name="connsiteX5818" fmla="*/ 584035 w 891448"/>
                <a:gd name="connsiteY5818" fmla="*/ 305487 h 826530"/>
                <a:gd name="connsiteX5819" fmla="*/ 582779 w 891448"/>
                <a:gd name="connsiteY5819" fmla="*/ 308074 h 826530"/>
                <a:gd name="connsiteX5820" fmla="*/ 581746 w 891448"/>
                <a:gd name="connsiteY5820" fmla="*/ 308808 h 826530"/>
                <a:gd name="connsiteX5821" fmla="*/ 581597 w 891448"/>
                <a:gd name="connsiteY5821" fmla="*/ 310366 h 826530"/>
                <a:gd name="connsiteX5822" fmla="*/ 582557 w 891448"/>
                <a:gd name="connsiteY5822" fmla="*/ 312144 h 826530"/>
                <a:gd name="connsiteX5823" fmla="*/ 583002 w 891448"/>
                <a:gd name="connsiteY5823" fmla="*/ 315098 h 826530"/>
                <a:gd name="connsiteX5824" fmla="*/ 583738 w 891448"/>
                <a:gd name="connsiteY5824" fmla="*/ 316420 h 826530"/>
                <a:gd name="connsiteX5825" fmla="*/ 583738 w 891448"/>
                <a:gd name="connsiteY5825" fmla="*/ 319080 h 826530"/>
                <a:gd name="connsiteX5826" fmla="*/ 585512 w 891448"/>
                <a:gd name="connsiteY5826" fmla="*/ 321446 h 826530"/>
                <a:gd name="connsiteX5827" fmla="*/ 585884 w 891448"/>
                <a:gd name="connsiteY5827" fmla="*/ 322489 h 826530"/>
                <a:gd name="connsiteX5828" fmla="*/ 587803 w 891448"/>
                <a:gd name="connsiteY5828" fmla="*/ 323591 h 826530"/>
                <a:gd name="connsiteX5829" fmla="*/ 587803 w 891448"/>
                <a:gd name="connsiteY5829" fmla="*/ 325663 h 826530"/>
                <a:gd name="connsiteX5830" fmla="*/ 586992 w 891448"/>
                <a:gd name="connsiteY5830" fmla="*/ 327515 h 826530"/>
                <a:gd name="connsiteX5831" fmla="*/ 586327 w 891448"/>
                <a:gd name="connsiteY5831" fmla="*/ 325810 h 826530"/>
                <a:gd name="connsiteX5832" fmla="*/ 585290 w 891448"/>
                <a:gd name="connsiteY5832" fmla="*/ 325810 h 826530"/>
                <a:gd name="connsiteX5833" fmla="*/ 585142 w 891448"/>
                <a:gd name="connsiteY5833" fmla="*/ 326780 h 826530"/>
                <a:gd name="connsiteX5834" fmla="*/ 583885 w 891448"/>
                <a:gd name="connsiteY5834" fmla="*/ 326912 h 826530"/>
                <a:gd name="connsiteX5835" fmla="*/ 582557 w 891448"/>
                <a:gd name="connsiteY5835" fmla="*/ 327441 h 826530"/>
                <a:gd name="connsiteX5836" fmla="*/ 581558 w 891448"/>
                <a:gd name="connsiteY5836" fmla="*/ 327838 h 826530"/>
                <a:gd name="connsiteX5837" fmla="*/ 582335 w 891448"/>
                <a:gd name="connsiteY5837" fmla="*/ 328323 h 826530"/>
                <a:gd name="connsiteX5838" fmla="*/ 583593 w 891448"/>
                <a:gd name="connsiteY5838" fmla="*/ 329881 h 826530"/>
                <a:gd name="connsiteX5839" fmla="*/ 585039 w 891448"/>
                <a:gd name="connsiteY5839" fmla="*/ 329704 h 826530"/>
                <a:gd name="connsiteX5840" fmla="*/ 585447 w 891448"/>
                <a:gd name="connsiteY5840" fmla="*/ 329293 h 826530"/>
                <a:gd name="connsiteX5841" fmla="*/ 586113 w 891448"/>
                <a:gd name="connsiteY5841" fmla="*/ 330027 h 826530"/>
                <a:gd name="connsiteX5842" fmla="*/ 584558 w 891448"/>
                <a:gd name="connsiteY5842" fmla="*/ 331556 h 826530"/>
                <a:gd name="connsiteX5843" fmla="*/ 583781 w 891448"/>
                <a:gd name="connsiteY5843" fmla="*/ 334480 h 826530"/>
                <a:gd name="connsiteX5844" fmla="*/ 583743 w 891448"/>
                <a:gd name="connsiteY5844" fmla="*/ 336376 h 826530"/>
                <a:gd name="connsiteX5845" fmla="*/ 583225 w 891448"/>
                <a:gd name="connsiteY5845" fmla="*/ 337522 h 826530"/>
                <a:gd name="connsiteX5846" fmla="*/ 585743 w 891448"/>
                <a:gd name="connsiteY5846" fmla="*/ 335068 h 826530"/>
                <a:gd name="connsiteX5847" fmla="*/ 585743 w 891448"/>
                <a:gd name="connsiteY5847" fmla="*/ 333701 h 826530"/>
                <a:gd name="connsiteX5848" fmla="*/ 587891 w 891448"/>
                <a:gd name="connsiteY5848" fmla="*/ 329925 h 826530"/>
                <a:gd name="connsiteX5849" fmla="*/ 588892 w 891448"/>
                <a:gd name="connsiteY5849" fmla="*/ 328999 h 826530"/>
                <a:gd name="connsiteX5850" fmla="*/ 589449 w 891448"/>
                <a:gd name="connsiteY5850" fmla="*/ 325252 h 826530"/>
                <a:gd name="connsiteX5851" fmla="*/ 590299 w 891448"/>
                <a:gd name="connsiteY5851" fmla="*/ 323988 h 826530"/>
                <a:gd name="connsiteX5852" fmla="*/ 592073 w 891448"/>
                <a:gd name="connsiteY5852" fmla="*/ 322768 h 826530"/>
                <a:gd name="connsiteX5853" fmla="*/ 592073 w 891448"/>
                <a:gd name="connsiteY5853" fmla="*/ 320829 h 826530"/>
                <a:gd name="connsiteX5854" fmla="*/ 591519 w 891448"/>
                <a:gd name="connsiteY5854" fmla="*/ 319580 h 826530"/>
                <a:gd name="connsiteX5855" fmla="*/ 591891 w 891448"/>
                <a:gd name="connsiteY5855" fmla="*/ 318272 h 826530"/>
                <a:gd name="connsiteX5856" fmla="*/ 590593 w 891448"/>
                <a:gd name="connsiteY5856" fmla="*/ 317346 h 826530"/>
                <a:gd name="connsiteX5857" fmla="*/ 589337 w 891448"/>
                <a:gd name="connsiteY5857" fmla="*/ 317082 h 826530"/>
                <a:gd name="connsiteX5858" fmla="*/ 589225 w 891448"/>
                <a:gd name="connsiteY5858" fmla="*/ 314539 h 826530"/>
                <a:gd name="connsiteX5859" fmla="*/ 588817 w 891448"/>
                <a:gd name="connsiteY5859" fmla="*/ 313893 h 826530"/>
                <a:gd name="connsiteX5860" fmla="*/ 588708 w 891448"/>
                <a:gd name="connsiteY5860" fmla="*/ 311336 h 826530"/>
                <a:gd name="connsiteX5861" fmla="*/ 587596 w 891448"/>
                <a:gd name="connsiteY5861" fmla="*/ 309308 h 826530"/>
                <a:gd name="connsiteX5862" fmla="*/ 587338 w 891448"/>
                <a:gd name="connsiteY5862" fmla="*/ 307295 h 826530"/>
                <a:gd name="connsiteX5863" fmla="*/ 588226 w 891448"/>
                <a:gd name="connsiteY5863" fmla="*/ 306781 h 826530"/>
                <a:gd name="connsiteX5864" fmla="*/ 588893 w 891448"/>
                <a:gd name="connsiteY5864" fmla="*/ 308265 h 826530"/>
                <a:gd name="connsiteX5865" fmla="*/ 589817 w 891448"/>
                <a:gd name="connsiteY5865" fmla="*/ 307442 h 826530"/>
                <a:gd name="connsiteX5866" fmla="*/ 591892 w 891448"/>
                <a:gd name="connsiteY5866" fmla="*/ 306810 h 826530"/>
                <a:gd name="connsiteX5867" fmla="*/ 593039 w 891448"/>
                <a:gd name="connsiteY5867" fmla="*/ 305326 h 826530"/>
                <a:gd name="connsiteX5868" fmla="*/ 592593 w 891448"/>
                <a:gd name="connsiteY5868" fmla="*/ 304033 h 826530"/>
                <a:gd name="connsiteX5869" fmla="*/ 593664 w 891448"/>
                <a:gd name="connsiteY5869" fmla="*/ 302328 h 826530"/>
                <a:gd name="connsiteX5870" fmla="*/ 595222 w 891448"/>
                <a:gd name="connsiteY5870" fmla="*/ 302813 h 826530"/>
                <a:gd name="connsiteX5871" fmla="*/ 596480 w 891448"/>
                <a:gd name="connsiteY5871" fmla="*/ 305473 h 826530"/>
                <a:gd name="connsiteX5872" fmla="*/ 595935 w 891448"/>
                <a:gd name="connsiteY5872" fmla="*/ 306663 h 826530"/>
                <a:gd name="connsiteX5873" fmla="*/ 596894 w 891448"/>
                <a:gd name="connsiteY5873" fmla="*/ 307398 h 826530"/>
                <a:gd name="connsiteX5874" fmla="*/ 598224 w 891448"/>
                <a:gd name="connsiteY5874" fmla="*/ 305855 h 826530"/>
                <a:gd name="connsiteX5875" fmla="*/ 598224 w 891448"/>
                <a:gd name="connsiteY5875" fmla="*/ 304003 h 826530"/>
                <a:gd name="connsiteX5876" fmla="*/ 599629 w 891448"/>
                <a:gd name="connsiteY5876" fmla="*/ 302299 h 826530"/>
                <a:gd name="connsiteX5877" fmla="*/ 600963 w 891448"/>
                <a:gd name="connsiteY5877" fmla="*/ 302299 h 826530"/>
                <a:gd name="connsiteX5878" fmla="*/ 600740 w 891448"/>
                <a:gd name="connsiteY5878" fmla="*/ 301197 h 826530"/>
                <a:gd name="connsiteX5879" fmla="*/ 601553 w 891448"/>
                <a:gd name="connsiteY5879" fmla="*/ 300535 h 826530"/>
                <a:gd name="connsiteX5880" fmla="*/ 603401 w 891448"/>
                <a:gd name="connsiteY5880" fmla="*/ 299948 h 826530"/>
                <a:gd name="connsiteX5881" fmla="*/ 602736 w 891448"/>
                <a:gd name="connsiteY5881" fmla="*/ 298831 h 826530"/>
                <a:gd name="connsiteX5882" fmla="*/ 601331 w 891448"/>
                <a:gd name="connsiteY5882" fmla="*/ 298610 h 826530"/>
                <a:gd name="connsiteX5883" fmla="*/ 598004 w 891448"/>
                <a:gd name="connsiteY5883" fmla="*/ 300976 h 826530"/>
                <a:gd name="connsiteX5884" fmla="*/ 596602 w 891448"/>
                <a:gd name="connsiteY5884" fmla="*/ 300903 h 826530"/>
                <a:gd name="connsiteX5885" fmla="*/ 596011 w 891448"/>
                <a:gd name="connsiteY5885" fmla="*/ 298904 h 826530"/>
                <a:gd name="connsiteX5886" fmla="*/ 594903 w 891448"/>
                <a:gd name="connsiteY5886" fmla="*/ 297802 h 826530"/>
                <a:gd name="connsiteX5887" fmla="*/ 595049 w 891448"/>
                <a:gd name="connsiteY5887" fmla="*/ 296612 h 826530"/>
                <a:gd name="connsiteX5888" fmla="*/ 597191 w 891448"/>
                <a:gd name="connsiteY5888" fmla="*/ 295877 h 826530"/>
                <a:gd name="connsiteX5889" fmla="*/ 595935 w 891448"/>
                <a:gd name="connsiteY5889" fmla="*/ 294172 h 826530"/>
                <a:gd name="connsiteX5890" fmla="*/ 596674 w 891448"/>
                <a:gd name="connsiteY5890" fmla="*/ 291366 h 826530"/>
                <a:gd name="connsiteX5891" fmla="*/ 598154 w 891448"/>
                <a:gd name="connsiteY5891" fmla="*/ 288633 h 826530"/>
                <a:gd name="connsiteX5892" fmla="*/ 598376 w 891448"/>
                <a:gd name="connsiteY5892" fmla="*/ 287075 h 826530"/>
                <a:gd name="connsiteX5893" fmla="*/ 599929 w 891448"/>
                <a:gd name="connsiteY5893" fmla="*/ 285532 h 826530"/>
                <a:gd name="connsiteX5894" fmla="*/ 602368 w 891448"/>
                <a:gd name="connsiteY5894" fmla="*/ 285738 h 826530"/>
                <a:gd name="connsiteX5895" fmla="*/ 604064 w 891448"/>
                <a:gd name="connsiteY5895" fmla="*/ 287589 h 826530"/>
                <a:gd name="connsiteX5896" fmla="*/ 604287 w 891448"/>
                <a:gd name="connsiteY5896" fmla="*/ 288927 h 826530"/>
                <a:gd name="connsiteX5897" fmla="*/ 607020 w 891448"/>
                <a:gd name="connsiteY5897" fmla="*/ 290411 h 826530"/>
                <a:gd name="connsiteX5898" fmla="*/ 608277 w 891448"/>
                <a:gd name="connsiteY5898" fmla="*/ 292248 h 826530"/>
                <a:gd name="connsiteX5899" fmla="*/ 610199 w 891448"/>
                <a:gd name="connsiteY5899" fmla="*/ 292394 h 826530"/>
                <a:gd name="connsiteX5900" fmla="*/ 608646 w 891448"/>
                <a:gd name="connsiteY5900" fmla="*/ 291145 h 826530"/>
                <a:gd name="connsiteX5901" fmla="*/ 608277 w 891448"/>
                <a:gd name="connsiteY5901" fmla="*/ 289661 h 826530"/>
                <a:gd name="connsiteX5902" fmla="*/ 605395 w 891448"/>
                <a:gd name="connsiteY5902" fmla="*/ 287736 h 826530"/>
                <a:gd name="connsiteX5903" fmla="*/ 604878 w 891448"/>
                <a:gd name="connsiteY5903" fmla="*/ 285679 h 826530"/>
                <a:gd name="connsiteX5904" fmla="*/ 604361 w 891448"/>
                <a:gd name="connsiteY5904" fmla="*/ 284562 h 826530"/>
                <a:gd name="connsiteX5905" fmla="*/ 602217 w 891448"/>
                <a:gd name="connsiteY5905" fmla="*/ 284562 h 826530"/>
                <a:gd name="connsiteX5906" fmla="*/ 601331 w 891448"/>
                <a:gd name="connsiteY5906" fmla="*/ 283607 h 826530"/>
                <a:gd name="connsiteX5907" fmla="*/ 601996 w 891448"/>
                <a:gd name="connsiteY5907" fmla="*/ 283313 h 826530"/>
                <a:gd name="connsiteX5908" fmla="*/ 605469 w 891448"/>
                <a:gd name="connsiteY5908" fmla="*/ 283093 h 826530"/>
                <a:gd name="connsiteX5909" fmla="*/ 606059 w 891448"/>
                <a:gd name="connsiteY5909" fmla="*/ 282123 h 826530"/>
                <a:gd name="connsiteX5910" fmla="*/ 606948 w 891448"/>
                <a:gd name="connsiteY5910" fmla="*/ 282123 h 826530"/>
                <a:gd name="connsiteX5911" fmla="*/ 610124 w 891448"/>
                <a:gd name="connsiteY5911" fmla="*/ 285605 h 826530"/>
                <a:gd name="connsiteX5912" fmla="*/ 612857 w 891448"/>
                <a:gd name="connsiteY5912" fmla="*/ 287149 h 826530"/>
                <a:gd name="connsiteX5913" fmla="*/ 613820 w 891448"/>
                <a:gd name="connsiteY5913" fmla="*/ 287075 h 826530"/>
                <a:gd name="connsiteX5914" fmla="*/ 611307 w 891448"/>
                <a:gd name="connsiteY5914" fmla="*/ 285605 h 826530"/>
                <a:gd name="connsiteX5915" fmla="*/ 609533 w 891448"/>
                <a:gd name="connsiteY5915" fmla="*/ 282637 h 826530"/>
                <a:gd name="connsiteX5916" fmla="*/ 607169 w 891448"/>
                <a:gd name="connsiteY5916" fmla="*/ 280947 h 826530"/>
                <a:gd name="connsiteX5917" fmla="*/ 607097 w 891448"/>
                <a:gd name="connsiteY5917" fmla="*/ 279684 h 826530"/>
                <a:gd name="connsiteX5918" fmla="*/ 607907 w 891448"/>
                <a:gd name="connsiteY5918" fmla="*/ 277847 h 826530"/>
                <a:gd name="connsiteX5919" fmla="*/ 610866 w 891448"/>
                <a:gd name="connsiteY5919" fmla="*/ 277244 h 826530"/>
                <a:gd name="connsiteX5920" fmla="*/ 611899 w 891448"/>
                <a:gd name="connsiteY5920" fmla="*/ 277685 h 826530"/>
                <a:gd name="connsiteX5921" fmla="*/ 611602 w 891448"/>
                <a:gd name="connsiteY5921" fmla="*/ 279463 h 826530"/>
                <a:gd name="connsiteX5922" fmla="*/ 611899 w 891448"/>
                <a:gd name="connsiteY5922" fmla="*/ 280874 h 826530"/>
                <a:gd name="connsiteX5923" fmla="*/ 612785 w 891448"/>
                <a:gd name="connsiteY5923" fmla="*/ 279992 h 826530"/>
                <a:gd name="connsiteX5924" fmla="*/ 612710 w 891448"/>
                <a:gd name="connsiteY5924" fmla="*/ 278581 h 826530"/>
                <a:gd name="connsiteX5925" fmla="*/ 613896 w 891448"/>
                <a:gd name="connsiteY5925" fmla="*/ 277097 h 826530"/>
                <a:gd name="connsiteX5926" fmla="*/ 616186 w 891448"/>
                <a:gd name="connsiteY5926" fmla="*/ 277097 h 826530"/>
                <a:gd name="connsiteX5927" fmla="*/ 617294 w 891448"/>
                <a:gd name="connsiteY5927" fmla="*/ 279316 h 826530"/>
                <a:gd name="connsiteX5928" fmla="*/ 618180 w 891448"/>
                <a:gd name="connsiteY5928" fmla="*/ 280051 h 826530"/>
                <a:gd name="connsiteX5929" fmla="*/ 618920 w 891448"/>
                <a:gd name="connsiteY5929" fmla="*/ 282637 h 826530"/>
                <a:gd name="connsiteX5930" fmla="*/ 619880 w 891448"/>
                <a:gd name="connsiteY5930" fmla="*/ 281535 h 826530"/>
                <a:gd name="connsiteX5931" fmla="*/ 619880 w 891448"/>
                <a:gd name="connsiteY5931" fmla="*/ 279978 h 826530"/>
                <a:gd name="connsiteX5932" fmla="*/ 617955 w 891448"/>
                <a:gd name="connsiteY5932" fmla="*/ 277685 h 826530"/>
                <a:gd name="connsiteX5933" fmla="*/ 618550 w 891448"/>
                <a:gd name="connsiteY5933" fmla="*/ 276510 h 826530"/>
                <a:gd name="connsiteX5934" fmla="*/ 623646 w 891448"/>
                <a:gd name="connsiteY5934" fmla="*/ 275319 h 826530"/>
                <a:gd name="connsiteX5935" fmla="*/ 626604 w 891448"/>
                <a:gd name="connsiteY5935" fmla="*/ 273997 h 826530"/>
                <a:gd name="connsiteX5936" fmla="*/ 629118 w 891448"/>
                <a:gd name="connsiteY5936" fmla="*/ 273776 h 826530"/>
                <a:gd name="connsiteX5937" fmla="*/ 631408 w 891448"/>
                <a:gd name="connsiteY5937" fmla="*/ 272145 h 826530"/>
                <a:gd name="connsiteX5938" fmla="*/ 634364 w 891448"/>
                <a:gd name="connsiteY5938" fmla="*/ 273189 h 826530"/>
                <a:gd name="connsiteX5939" fmla="*/ 637616 w 891448"/>
                <a:gd name="connsiteY5939" fmla="*/ 273335 h 826530"/>
                <a:gd name="connsiteX5940" fmla="*/ 640726 w 891448"/>
                <a:gd name="connsiteY5940" fmla="*/ 274070 h 826530"/>
                <a:gd name="connsiteX5941" fmla="*/ 640983 w 891448"/>
                <a:gd name="connsiteY5941" fmla="*/ 275290 h 826530"/>
                <a:gd name="connsiteX5942" fmla="*/ 640426 w 891448"/>
                <a:gd name="connsiteY5942" fmla="*/ 276069 h 826530"/>
                <a:gd name="connsiteX5943" fmla="*/ 640017 w 891448"/>
                <a:gd name="connsiteY5943" fmla="*/ 280551 h 826530"/>
                <a:gd name="connsiteX5944" fmla="*/ 639537 w 891448"/>
                <a:gd name="connsiteY5944" fmla="*/ 281741 h 826530"/>
                <a:gd name="connsiteX5945" fmla="*/ 638205 w 891448"/>
                <a:gd name="connsiteY5945" fmla="*/ 283254 h 826530"/>
                <a:gd name="connsiteX5946" fmla="*/ 636837 w 891448"/>
                <a:gd name="connsiteY5946" fmla="*/ 285826 h 826530"/>
                <a:gd name="connsiteX5947" fmla="*/ 637316 w 891448"/>
                <a:gd name="connsiteY5947" fmla="*/ 286899 h 826530"/>
                <a:gd name="connsiteX5948" fmla="*/ 639131 w 891448"/>
                <a:gd name="connsiteY5948" fmla="*/ 287751 h 826530"/>
                <a:gd name="connsiteX5949" fmla="*/ 639909 w 891448"/>
                <a:gd name="connsiteY5949" fmla="*/ 289382 h 826530"/>
                <a:gd name="connsiteX5950" fmla="*/ 639537 w 891448"/>
                <a:gd name="connsiteY5950" fmla="*/ 290455 h 826530"/>
                <a:gd name="connsiteX5951" fmla="*/ 636729 w 891448"/>
                <a:gd name="connsiteY5951" fmla="*/ 293585 h 826530"/>
                <a:gd name="connsiteX5952" fmla="*/ 636211 w 891448"/>
                <a:gd name="connsiteY5952" fmla="*/ 294834 h 826530"/>
                <a:gd name="connsiteX5953" fmla="*/ 635990 w 891448"/>
                <a:gd name="connsiteY5953" fmla="*/ 296832 h 826530"/>
                <a:gd name="connsiteX5954" fmla="*/ 637616 w 891448"/>
                <a:gd name="connsiteY5954" fmla="*/ 298302 h 826530"/>
                <a:gd name="connsiteX5955" fmla="*/ 637543 w 891448"/>
                <a:gd name="connsiteY5955" fmla="*/ 299272 h 826530"/>
                <a:gd name="connsiteX5956" fmla="*/ 636211 w 891448"/>
                <a:gd name="connsiteY5956" fmla="*/ 301417 h 826530"/>
                <a:gd name="connsiteX5957" fmla="*/ 634658 w 891448"/>
                <a:gd name="connsiteY5957" fmla="*/ 301564 h 826530"/>
                <a:gd name="connsiteX5958" fmla="*/ 633256 w 891448"/>
                <a:gd name="connsiteY5958" fmla="*/ 303180 h 826530"/>
                <a:gd name="connsiteX5959" fmla="*/ 631483 w 891448"/>
                <a:gd name="connsiteY5959" fmla="*/ 303695 h 826530"/>
                <a:gd name="connsiteX5960" fmla="*/ 630076 w 891448"/>
                <a:gd name="connsiteY5960" fmla="*/ 305032 h 826530"/>
                <a:gd name="connsiteX5961" fmla="*/ 628823 w 891448"/>
                <a:gd name="connsiteY5961" fmla="*/ 306810 h 826530"/>
                <a:gd name="connsiteX5962" fmla="*/ 627493 w 891448"/>
                <a:gd name="connsiteY5962" fmla="*/ 308353 h 826530"/>
                <a:gd name="connsiteX5963" fmla="*/ 628898 w 891448"/>
                <a:gd name="connsiteY5963" fmla="*/ 308206 h 826530"/>
                <a:gd name="connsiteX5964" fmla="*/ 631042 w 891448"/>
                <a:gd name="connsiteY5964" fmla="*/ 306061 h 826530"/>
                <a:gd name="connsiteX5965" fmla="*/ 633627 w 891448"/>
                <a:gd name="connsiteY5965" fmla="*/ 304062 h 826530"/>
                <a:gd name="connsiteX5966" fmla="*/ 634660 w 891448"/>
                <a:gd name="connsiteY5966" fmla="*/ 304150 h 826530"/>
                <a:gd name="connsiteX5967" fmla="*/ 635547 w 891448"/>
                <a:gd name="connsiteY5967" fmla="*/ 304003 h 826530"/>
                <a:gd name="connsiteX5968" fmla="*/ 634219 w 891448"/>
                <a:gd name="connsiteY5968" fmla="*/ 305473 h 826530"/>
                <a:gd name="connsiteX5969" fmla="*/ 633775 w 891448"/>
                <a:gd name="connsiteY5969" fmla="*/ 306957 h 826530"/>
                <a:gd name="connsiteX5970" fmla="*/ 630893 w 891448"/>
                <a:gd name="connsiteY5970" fmla="*/ 309617 h 826530"/>
                <a:gd name="connsiteX5971" fmla="*/ 628973 w 891448"/>
                <a:gd name="connsiteY5971" fmla="*/ 310572 h 826530"/>
                <a:gd name="connsiteX5972" fmla="*/ 628824 w 891448"/>
                <a:gd name="connsiteY5972" fmla="*/ 311306 h 826530"/>
                <a:gd name="connsiteX5973" fmla="*/ 628973 w 891448"/>
                <a:gd name="connsiteY5973" fmla="*/ 312276 h 826530"/>
                <a:gd name="connsiteX5974" fmla="*/ 628676 w 891448"/>
                <a:gd name="connsiteY5974" fmla="*/ 313305 h 826530"/>
                <a:gd name="connsiteX5975" fmla="*/ 627642 w 891448"/>
                <a:gd name="connsiteY5975" fmla="*/ 312717 h 826530"/>
                <a:gd name="connsiteX5976" fmla="*/ 626310 w 891448"/>
                <a:gd name="connsiteY5976" fmla="*/ 312864 h 826530"/>
                <a:gd name="connsiteX5977" fmla="*/ 626385 w 891448"/>
                <a:gd name="connsiteY5977" fmla="*/ 313966 h 826530"/>
                <a:gd name="connsiteX5978" fmla="*/ 627273 w 891448"/>
                <a:gd name="connsiteY5978" fmla="*/ 314040 h 826530"/>
                <a:gd name="connsiteX5979" fmla="*/ 628084 w 891448"/>
                <a:gd name="connsiteY5979" fmla="*/ 314936 h 826530"/>
                <a:gd name="connsiteX5980" fmla="*/ 627938 w 891448"/>
                <a:gd name="connsiteY5980" fmla="*/ 316479 h 826530"/>
                <a:gd name="connsiteX5981" fmla="*/ 626363 w 891448"/>
                <a:gd name="connsiteY5981" fmla="*/ 317669 h 826530"/>
                <a:gd name="connsiteX5982" fmla="*/ 628028 w 891448"/>
                <a:gd name="connsiteY5982" fmla="*/ 317669 h 826530"/>
                <a:gd name="connsiteX5983" fmla="*/ 628879 w 891448"/>
                <a:gd name="connsiteY5983" fmla="*/ 316479 h 826530"/>
                <a:gd name="connsiteX5984" fmla="*/ 630325 w 891448"/>
                <a:gd name="connsiteY5984" fmla="*/ 315921 h 826530"/>
                <a:gd name="connsiteX5985" fmla="*/ 631622 w 891448"/>
                <a:gd name="connsiteY5985" fmla="*/ 314069 h 826530"/>
                <a:gd name="connsiteX5986" fmla="*/ 631659 w 891448"/>
                <a:gd name="connsiteY5986" fmla="*/ 312629 h 826530"/>
                <a:gd name="connsiteX5987" fmla="*/ 633544 w 891448"/>
                <a:gd name="connsiteY5987" fmla="*/ 311953 h 826530"/>
                <a:gd name="connsiteX5988" fmla="*/ 634288 w 891448"/>
                <a:gd name="connsiteY5988" fmla="*/ 310248 h 826530"/>
                <a:gd name="connsiteX5989" fmla="*/ 634879 w 891448"/>
                <a:gd name="connsiteY5989" fmla="*/ 310763 h 826530"/>
                <a:gd name="connsiteX5990" fmla="*/ 634879 w 891448"/>
                <a:gd name="connsiteY5990" fmla="*/ 313364 h 826530"/>
                <a:gd name="connsiteX5991" fmla="*/ 636025 w 891448"/>
                <a:gd name="connsiteY5991" fmla="*/ 314113 h 826530"/>
                <a:gd name="connsiteX5992" fmla="*/ 636025 w 891448"/>
                <a:gd name="connsiteY5992" fmla="*/ 311806 h 826530"/>
                <a:gd name="connsiteX5993" fmla="*/ 635509 w 891448"/>
                <a:gd name="connsiteY5993" fmla="*/ 309690 h 826530"/>
                <a:gd name="connsiteX5994" fmla="*/ 635915 w 891448"/>
                <a:gd name="connsiteY5994" fmla="*/ 308206 h 826530"/>
                <a:gd name="connsiteX5995" fmla="*/ 636842 w 891448"/>
                <a:gd name="connsiteY5995" fmla="*/ 307574 h 826530"/>
                <a:gd name="connsiteX5996" fmla="*/ 638730 w 891448"/>
                <a:gd name="connsiteY5996" fmla="*/ 308059 h 826530"/>
                <a:gd name="connsiteX5997" fmla="*/ 638470 w 891448"/>
                <a:gd name="connsiteY5997" fmla="*/ 310366 h 826530"/>
                <a:gd name="connsiteX5998" fmla="*/ 639097 w 891448"/>
                <a:gd name="connsiteY5998" fmla="*/ 311453 h 826530"/>
                <a:gd name="connsiteX5999" fmla="*/ 640130 w 891448"/>
                <a:gd name="connsiteY5999" fmla="*/ 310425 h 826530"/>
                <a:gd name="connsiteX6000" fmla="*/ 642276 w 891448"/>
                <a:gd name="connsiteY6000" fmla="*/ 308206 h 826530"/>
                <a:gd name="connsiteX6001" fmla="*/ 642867 w 891448"/>
                <a:gd name="connsiteY6001" fmla="*/ 309984 h 826530"/>
                <a:gd name="connsiteX6002" fmla="*/ 644198 w 891448"/>
                <a:gd name="connsiteY6002" fmla="*/ 311453 h 826530"/>
                <a:gd name="connsiteX6003" fmla="*/ 643607 w 891448"/>
                <a:gd name="connsiteY6003" fmla="*/ 313158 h 826530"/>
                <a:gd name="connsiteX6004" fmla="*/ 641094 w 891448"/>
                <a:gd name="connsiteY6004" fmla="*/ 316626 h 826530"/>
                <a:gd name="connsiteX6005" fmla="*/ 639097 w 891448"/>
                <a:gd name="connsiteY6005" fmla="*/ 318184 h 826530"/>
                <a:gd name="connsiteX6006" fmla="*/ 638135 w 891448"/>
                <a:gd name="connsiteY6006" fmla="*/ 319594 h 826530"/>
                <a:gd name="connsiteX6007" fmla="*/ 640060 w 891448"/>
                <a:gd name="connsiteY6007" fmla="*/ 320035 h 826530"/>
                <a:gd name="connsiteX6008" fmla="*/ 641834 w 891448"/>
                <a:gd name="connsiteY6008" fmla="*/ 320917 h 826530"/>
                <a:gd name="connsiteX6009" fmla="*/ 643161 w 891448"/>
                <a:gd name="connsiteY6009" fmla="*/ 320035 h 826530"/>
                <a:gd name="connsiteX6010" fmla="*/ 642054 w 891448"/>
                <a:gd name="connsiteY6010" fmla="*/ 318698 h 826530"/>
                <a:gd name="connsiteX6011" fmla="*/ 642940 w 891448"/>
                <a:gd name="connsiteY6011" fmla="*/ 316714 h 826530"/>
                <a:gd name="connsiteX6012" fmla="*/ 644565 w 891448"/>
                <a:gd name="connsiteY6012" fmla="*/ 314774 h 826530"/>
                <a:gd name="connsiteX6013" fmla="*/ 645970 w 891448"/>
                <a:gd name="connsiteY6013" fmla="*/ 317375 h 826530"/>
                <a:gd name="connsiteX6014" fmla="*/ 646044 w 891448"/>
                <a:gd name="connsiteY6014" fmla="*/ 319212 h 826530"/>
                <a:gd name="connsiteX6015" fmla="*/ 646561 w 891448"/>
                <a:gd name="connsiteY6015" fmla="*/ 317890 h 826530"/>
                <a:gd name="connsiteX6016" fmla="*/ 646265 w 891448"/>
                <a:gd name="connsiteY6016" fmla="*/ 315377 h 826530"/>
                <a:gd name="connsiteX6017" fmla="*/ 645230 w 891448"/>
                <a:gd name="connsiteY6017" fmla="*/ 313452 h 826530"/>
                <a:gd name="connsiteX6018" fmla="*/ 645155 w 891448"/>
                <a:gd name="connsiteY6018" fmla="*/ 309690 h 826530"/>
                <a:gd name="connsiteX6019" fmla="*/ 645970 w 891448"/>
                <a:gd name="connsiteY6019" fmla="*/ 309249 h 826530"/>
                <a:gd name="connsiteX6020" fmla="*/ 648114 w 891448"/>
                <a:gd name="connsiteY6020" fmla="*/ 310204 h 826530"/>
                <a:gd name="connsiteX6021" fmla="*/ 647669 w 891448"/>
                <a:gd name="connsiteY6021" fmla="*/ 312129 h 826530"/>
                <a:gd name="connsiteX6022" fmla="*/ 647005 w 891448"/>
                <a:gd name="connsiteY6022" fmla="*/ 313672 h 826530"/>
                <a:gd name="connsiteX6023" fmla="*/ 648113 w 891448"/>
                <a:gd name="connsiteY6023" fmla="*/ 313158 h 826530"/>
                <a:gd name="connsiteX6024" fmla="*/ 649738 w 891448"/>
                <a:gd name="connsiteY6024" fmla="*/ 312864 h 826530"/>
                <a:gd name="connsiteX6025" fmla="*/ 653062 w 891448"/>
                <a:gd name="connsiteY6025" fmla="*/ 316038 h 826530"/>
                <a:gd name="connsiteX6026" fmla="*/ 653062 w 891448"/>
                <a:gd name="connsiteY6026" fmla="*/ 317375 h 826530"/>
                <a:gd name="connsiteX6027" fmla="*/ 655353 w 891448"/>
                <a:gd name="connsiteY6027" fmla="*/ 317375 h 826530"/>
                <a:gd name="connsiteX6028" fmla="*/ 656830 w 891448"/>
                <a:gd name="connsiteY6028" fmla="*/ 318257 h 826530"/>
                <a:gd name="connsiteX6029" fmla="*/ 657792 w 891448"/>
                <a:gd name="connsiteY6029" fmla="*/ 318257 h 826530"/>
                <a:gd name="connsiteX6030" fmla="*/ 656830 w 891448"/>
                <a:gd name="connsiteY6030" fmla="*/ 316185 h 826530"/>
                <a:gd name="connsiteX6031" fmla="*/ 655428 w 891448"/>
                <a:gd name="connsiteY6031" fmla="*/ 315891 h 826530"/>
                <a:gd name="connsiteX6032" fmla="*/ 654835 w 891448"/>
                <a:gd name="connsiteY6032" fmla="*/ 314936 h 826530"/>
                <a:gd name="connsiteX6033" fmla="*/ 651141 w 891448"/>
                <a:gd name="connsiteY6033" fmla="*/ 311689 h 826530"/>
                <a:gd name="connsiteX6034" fmla="*/ 649736 w 891448"/>
                <a:gd name="connsiteY6034" fmla="*/ 311248 h 826530"/>
                <a:gd name="connsiteX6035" fmla="*/ 649071 w 891448"/>
                <a:gd name="connsiteY6035" fmla="*/ 310278 h 826530"/>
                <a:gd name="connsiteX6036" fmla="*/ 651141 w 891448"/>
                <a:gd name="connsiteY6036" fmla="*/ 307177 h 826530"/>
                <a:gd name="connsiteX6037" fmla="*/ 653432 w 891448"/>
                <a:gd name="connsiteY6037" fmla="*/ 307104 h 826530"/>
                <a:gd name="connsiteX6038" fmla="*/ 655351 w 891448"/>
                <a:gd name="connsiteY6038" fmla="*/ 305326 h 826530"/>
                <a:gd name="connsiteX6039" fmla="*/ 658381 w 891448"/>
                <a:gd name="connsiteY6039" fmla="*/ 304811 h 826530"/>
                <a:gd name="connsiteX6040" fmla="*/ 660894 w 891448"/>
                <a:gd name="connsiteY6040" fmla="*/ 305032 h 826530"/>
                <a:gd name="connsiteX6041" fmla="*/ 661782 w 891448"/>
                <a:gd name="connsiteY6041" fmla="*/ 305987 h 826530"/>
                <a:gd name="connsiteX6042" fmla="*/ 662741 w 891448"/>
                <a:gd name="connsiteY6042" fmla="*/ 305840 h 826530"/>
                <a:gd name="connsiteX6043" fmla="*/ 665548 w 891448"/>
                <a:gd name="connsiteY6043" fmla="*/ 307177 h 826530"/>
                <a:gd name="connsiteX6044" fmla="*/ 665699 w 891448"/>
                <a:gd name="connsiteY6044" fmla="*/ 308426 h 826530"/>
                <a:gd name="connsiteX6045" fmla="*/ 667322 w 891448"/>
                <a:gd name="connsiteY6045" fmla="*/ 309837 h 826530"/>
                <a:gd name="connsiteX6046" fmla="*/ 668582 w 891448"/>
                <a:gd name="connsiteY6046" fmla="*/ 310351 h 826530"/>
                <a:gd name="connsiteX6047" fmla="*/ 668801 w 891448"/>
                <a:gd name="connsiteY6047" fmla="*/ 311982 h 826530"/>
                <a:gd name="connsiteX6048" fmla="*/ 669837 w 891448"/>
                <a:gd name="connsiteY6048" fmla="*/ 311909 h 826530"/>
                <a:gd name="connsiteX6049" fmla="*/ 670280 w 891448"/>
                <a:gd name="connsiteY6049" fmla="*/ 311086 h 826530"/>
                <a:gd name="connsiteX6050" fmla="*/ 671906 w 891448"/>
                <a:gd name="connsiteY6050" fmla="*/ 311395 h 826530"/>
                <a:gd name="connsiteX6051" fmla="*/ 672647 w 891448"/>
                <a:gd name="connsiteY6051" fmla="*/ 313011 h 826530"/>
                <a:gd name="connsiteX6052" fmla="*/ 674863 w 891448"/>
                <a:gd name="connsiteY6052" fmla="*/ 314054 h 826530"/>
                <a:gd name="connsiteX6053" fmla="*/ 674938 w 891448"/>
                <a:gd name="connsiteY6053" fmla="*/ 315377 h 826530"/>
                <a:gd name="connsiteX6054" fmla="*/ 674789 w 891448"/>
                <a:gd name="connsiteY6054" fmla="*/ 316788 h 826530"/>
                <a:gd name="connsiteX6055" fmla="*/ 675307 w 891448"/>
                <a:gd name="connsiteY6055" fmla="*/ 317816 h 826530"/>
                <a:gd name="connsiteX6056" fmla="*/ 675527 w 891448"/>
                <a:gd name="connsiteY6056" fmla="*/ 319153 h 826530"/>
                <a:gd name="connsiteX6057" fmla="*/ 673753 w 891448"/>
                <a:gd name="connsiteY6057" fmla="*/ 321225 h 826530"/>
                <a:gd name="connsiteX6058" fmla="*/ 672125 w 891448"/>
                <a:gd name="connsiteY6058" fmla="*/ 320917 h 826530"/>
                <a:gd name="connsiteX6059" fmla="*/ 670278 w 891448"/>
                <a:gd name="connsiteY6059" fmla="*/ 320403 h 826530"/>
                <a:gd name="connsiteX6060" fmla="*/ 667396 w 891448"/>
                <a:gd name="connsiteY6060" fmla="*/ 321225 h 826530"/>
                <a:gd name="connsiteX6061" fmla="*/ 664293 w 891448"/>
                <a:gd name="connsiteY6061" fmla="*/ 324105 h 826530"/>
                <a:gd name="connsiteX6062" fmla="*/ 667765 w 891448"/>
                <a:gd name="connsiteY6062" fmla="*/ 321887 h 826530"/>
                <a:gd name="connsiteX6063" fmla="*/ 671092 w 891448"/>
                <a:gd name="connsiteY6063" fmla="*/ 321666 h 826530"/>
                <a:gd name="connsiteX6064" fmla="*/ 671758 w 891448"/>
                <a:gd name="connsiteY6064" fmla="*/ 322695 h 826530"/>
                <a:gd name="connsiteX6065" fmla="*/ 670352 w 891448"/>
                <a:gd name="connsiteY6065" fmla="*/ 324105 h 826530"/>
                <a:gd name="connsiteX6066" fmla="*/ 668137 w 891448"/>
                <a:gd name="connsiteY6066" fmla="*/ 325502 h 826530"/>
                <a:gd name="connsiteX6067" fmla="*/ 665846 w 891448"/>
                <a:gd name="connsiteY6067" fmla="*/ 328837 h 826530"/>
                <a:gd name="connsiteX6068" fmla="*/ 664218 w 891448"/>
                <a:gd name="connsiteY6068" fmla="*/ 330086 h 826530"/>
                <a:gd name="connsiteX6069" fmla="*/ 663111 w 891448"/>
                <a:gd name="connsiteY6069" fmla="*/ 330233 h 826530"/>
                <a:gd name="connsiteX6070" fmla="*/ 662816 w 891448"/>
                <a:gd name="connsiteY6070" fmla="*/ 331791 h 826530"/>
                <a:gd name="connsiteX6071" fmla="*/ 663849 w 891448"/>
                <a:gd name="connsiteY6071" fmla="*/ 331938 h 826530"/>
                <a:gd name="connsiteX6072" fmla="*/ 667545 w 891448"/>
                <a:gd name="connsiteY6072" fmla="*/ 328161 h 826530"/>
                <a:gd name="connsiteX6073" fmla="*/ 669095 w 891448"/>
                <a:gd name="connsiteY6073" fmla="*/ 325722 h 826530"/>
                <a:gd name="connsiteX6074" fmla="*/ 671758 w 891448"/>
                <a:gd name="connsiteY6074" fmla="*/ 324767 h 826530"/>
                <a:gd name="connsiteX6075" fmla="*/ 673899 w 891448"/>
                <a:gd name="connsiteY6075" fmla="*/ 322695 h 826530"/>
                <a:gd name="connsiteX6076" fmla="*/ 675969 w 891448"/>
                <a:gd name="connsiteY6076" fmla="*/ 323356 h 826530"/>
                <a:gd name="connsiteX6077" fmla="*/ 676858 w 891448"/>
                <a:gd name="connsiteY6077" fmla="*/ 324253 h 826530"/>
                <a:gd name="connsiteX6078" fmla="*/ 678260 w 891448"/>
                <a:gd name="connsiteY6078" fmla="*/ 324399 h 826530"/>
                <a:gd name="connsiteX6079" fmla="*/ 678260 w 891448"/>
                <a:gd name="connsiteY6079" fmla="*/ 325884 h 826530"/>
                <a:gd name="connsiteX6080" fmla="*/ 677446 w 891448"/>
                <a:gd name="connsiteY6080" fmla="*/ 327426 h 826530"/>
                <a:gd name="connsiteX6081" fmla="*/ 677596 w 891448"/>
                <a:gd name="connsiteY6081" fmla="*/ 328984 h 826530"/>
                <a:gd name="connsiteX6082" fmla="*/ 675377 w 891448"/>
                <a:gd name="connsiteY6082" fmla="*/ 329719 h 826530"/>
                <a:gd name="connsiteX6083" fmla="*/ 674343 w 891448"/>
                <a:gd name="connsiteY6083" fmla="*/ 331791 h 826530"/>
                <a:gd name="connsiteX6084" fmla="*/ 672200 w 891448"/>
                <a:gd name="connsiteY6084" fmla="*/ 331938 h 826530"/>
                <a:gd name="connsiteX6085" fmla="*/ 671241 w 891448"/>
                <a:gd name="connsiteY6085" fmla="*/ 331203 h 826530"/>
                <a:gd name="connsiteX6086" fmla="*/ 669393 w 891448"/>
                <a:gd name="connsiteY6086" fmla="*/ 331203 h 826530"/>
                <a:gd name="connsiteX6087" fmla="*/ 668360 w 891448"/>
                <a:gd name="connsiteY6087" fmla="*/ 332526 h 826530"/>
                <a:gd name="connsiteX6088" fmla="*/ 670426 w 891448"/>
                <a:gd name="connsiteY6088" fmla="*/ 332526 h 826530"/>
                <a:gd name="connsiteX6089" fmla="*/ 670872 w 891448"/>
                <a:gd name="connsiteY6089" fmla="*/ 333642 h 826530"/>
                <a:gd name="connsiteX6090" fmla="*/ 667322 w 891448"/>
                <a:gd name="connsiteY6090" fmla="*/ 335553 h 826530"/>
                <a:gd name="connsiteX6091" fmla="*/ 668656 w 891448"/>
                <a:gd name="connsiteY6091" fmla="*/ 335846 h 826530"/>
                <a:gd name="connsiteX6092" fmla="*/ 669837 w 891448"/>
                <a:gd name="connsiteY6092" fmla="*/ 334671 h 826530"/>
                <a:gd name="connsiteX6093" fmla="*/ 672056 w 891448"/>
                <a:gd name="connsiteY6093" fmla="*/ 334010 h 826530"/>
                <a:gd name="connsiteX6094" fmla="*/ 673238 w 891448"/>
                <a:gd name="connsiteY6094" fmla="*/ 333334 h 826530"/>
                <a:gd name="connsiteX6095" fmla="*/ 673534 w 891448"/>
                <a:gd name="connsiteY6095" fmla="*/ 334304 h 826530"/>
                <a:gd name="connsiteX6096" fmla="*/ 672720 w 891448"/>
                <a:gd name="connsiteY6096" fmla="*/ 335406 h 826530"/>
                <a:gd name="connsiteX6097" fmla="*/ 670576 w 891448"/>
                <a:gd name="connsiteY6097" fmla="*/ 335846 h 826530"/>
                <a:gd name="connsiteX6098" fmla="*/ 668657 w 891448"/>
                <a:gd name="connsiteY6098" fmla="*/ 337404 h 826530"/>
                <a:gd name="connsiteX6099" fmla="*/ 670137 w 891448"/>
                <a:gd name="connsiteY6099" fmla="*/ 337184 h 826530"/>
                <a:gd name="connsiteX6100" fmla="*/ 670725 w 891448"/>
                <a:gd name="connsiteY6100" fmla="*/ 337625 h 826530"/>
                <a:gd name="connsiteX6101" fmla="*/ 669617 w 891448"/>
                <a:gd name="connsiteY6101" fmla="*/ 339403 h 826530"/>
                <a:gd name="connsiteX6102" fmla="*/ 667474 w 891448"/>
                <a:gd name="connsiteY6102" fmla="*/ 341254 h 826530"/>
                <a:gd name="connsiteX6103" fmla="*/ 665995 w 891448"/>
                <a:gd name="connsiteY6103" fmla="*/ 342503 h 826530"/>
                <a:gd name="connsiteX6104" fmla="*/ 667324 w 891448"/>
                <a:gd name="connsiteY6104" fmla="*/ 342724 h 826530"/>
                <a:gd name="connsiteX6105" fmla="*/ 669693 w 891448"/>
                <a:gd name="connsiteY6105" fmla="*/ 341166 h 826530"/>
                <a:gd name="connsiteX6106" fmla="*/ 671317 w 891448"/>
                <a:gd name="connsiteY6106" fmla="*/ 337992 h 826530"/>
                <a:gd name="connsiteX6107" fmla="*/ 672648 w 891448"/>
                <a:gd name="connsiteY6107" fmla="*/ 336376 h 826530"/>
                <a:gd name="connsiteX6108" fmla="*/ 675752 w 891448"/>
                <a:gd name="connsiteY6108" fmla="*/ 334083 h 826530"/>
                <a:gd name="connsiteX6109" fmla="*/ 676269 w 891448"/>
                <a:gd name="connsiteY6109" fmla="*/ 334818 h 826530"/>
                <a:gd name="connsiteX6110" fmla="*/ 676269 w 891448"/>
                <a:gd name="connsiteY6110" fmla="*/ 335846 h 826530"/>
                <a:gd name="connsiteX6111" fmla="*/ 677971 w 891448"/>
                <a:gd name="connsiteY6111" fmla="*/ 335038 h 826530"/>
                <a:gd name="connsiteX6112" fmla="*/ 678265 w 891448"/>
                <a:gd name="connsiteY6112" fmla="*/ 333628 h 826530"/>
                <a:gd name="connsiteX6113" fmla="*/ 680777 w 891448"/>
                <a:gd name="connsiteY6113" fmla="*/ 332011 h 826530"/>
                <a:gd name="connsiteX6114" fmla="*/ 682109 w 891448"/>
                <a:gd name="connsiteY6114" fmla="*/ 332158 h 826530"/>
                <a:gd name="connsiteX6115" fmla="*/ 681963 w 891448"/>
                <a:gd name="connsiteY6115" fmla="*/ 333407 h 826530"/>
                <a:gd name="connsiteX6116" fmla="*/ 678855 w 891448"/>
                <a:gd name="connsiteY6116" fmla="*/ 336067 h 826530"/>
                <a:gd name="connsiteX6117" fmla="*/ 675383 w 891448"/>
                <a:gd name="connsiteY6117" fmla="*/ 338359 h 826530"/>
                <a:gd name="connsiteX6118" fmla="*/ 673978 w 891448"/>
                <a:gd name="connsiteY6118" fmla="*/ 338741 h 826530"/>
                <a:gd name="connsiteX6119" fmla="*/ 673978 w 891448"/>
                <a:gd name="connsiteY6119" fmla="*/ 339697 h 826530"/>
                <a:gd name="connsiteX6120" fmla="*/ 674866 w 891448"/>
                <a:gd name="connsiteY6120" fmla="*/ 340137 h 826530"/>
                <a:gd name="connsiteX6121" fmla="*/ 673831 w 891448"/>
                <a:gd name="connsiteY6121" fmla="*/ 341915 h 826530"/>
                <a:gd name="connsiteX6122" fmla="*/ 673421 w 891448"/>
                <a:gd name="connsiteY6122" fmla="*/ 343738 h 826530"/>
                <a:gd name="connsiteX6123" fmla="*/ 674050 w 891448"/>
                <a:gd name="connsiteY6123" fmla="*/ 344002 h 826530"/>
                <a:gd name="connsiteX6124" fmla="*/ 675233 w 891448"/>
                <a:gd name="connsiteY6124" fmla="*/ 342327 h 826530"/>
                <a:gd name="connsiteX6125" fmla="*/ 675642 w 891448"/>
                <a:gd name="connsiteY6125" fmla="*/ 340549 h 826530"/>
                <a:gd name="connsiteX6126" fmla="*/ 678419 w 891448"/>
                <a:gd name="connsiteY6126" fmla="*/ 338227 h 826530"/>
                <a:gd name="connsiteX6127" fmla="*/ 680567 w 891448"/>
                <a:gd name="connsiteY6127" fmla="*/ 336846 h 826530"/>
                <a:gd name="connsiteX6128" fmla="*/ 680491 w 891448"/>
                <a:gd name="connsiteY6128" fmla="*/ 338183 h 826530"/>
                <a:gd name="connsiteX6129" fmla="*/ 680751 w 891448"/>
                <a:gd name="connsiteY6129" fmla="*/ 339373 h 826530"/>
                <a:gd name="connsiteX6130" fmla="*/ 679752 w 891448"/>
                <a:gd name="connsiteY6130" fmla="*/ 340666 h 826530"/>
                <a:gd name="connsiteX6131" fmla="*/ 677268 w 891448"/>
                <a:gd name="connsiteY6131" fmla="*/ 343032 h 826530"/>
                <a:gd name="connsiteX6132" fmla="*/ 676974 w 891448"/>
                <a:gd name="connsiteY6132" fmla="*/ 344296 h 826530"/>
                <a:gd name="connsiteX6133" fmla="*/ 675417 w 891448"/>
                <a:gd name="connsiteY6133" fmla="*/ 347044 h 826530"/>
                <a:gd name="connsiteX6134" fmla="*/ 674343 w 891448"/>
                <a:gd name="connsiteY6134" fmla="*/ 347970 h 826530"/>
                <a:gd name="connsiteX6135" fmla="*/ 674454 w 891448"/>
                <a:gd name="connsiteY6135" fmla="*/ 348484 h 826530"/>
                <a:gd name="connsiteX6136" fmla="*/ 676306 w 891448"/>
                <a:gd name="connsiteY6136" fmla="*/ 347970 h 826530"/>
                <a:gd name="connsiteX6137" fmla="*/ 677083 w 891448"/>
                <a:gd name="connsiteY6137" fmla="*/ 346456 h 826530"/>
                <a:gd name="connsiteX6138" fmla="*/ 679600 w 891448"/>
                <a:gd name="connsiteY6138" fmla="*/ 343032 h 826530"/>
                <a:gd name="connsiteX6139" fmla="*/ 681195 w 891448"/>
                <a:gd name="connsiteY6139" fmla="*/ 342342 h 826530"/>
                <a:gd name="connsiteX6140" fmla="*/ 682009 w 891448"/>
                <a:gd name="connsiteY6140" fmla="*/ 343679 h 826530"/>
                <a:gd name="connsiteX6141" fmla="*/ 682529 w 891448"/>
                <a:gd name="connsiteY6141" fmla="*/ 344046 h 826530"/>
                <a:gd name="connsiteX6142" fmla="*/ 682454 w 891448"/>
                <a:gd name="connsiteY6142" fmla="*/ 345075 h 826530"/>
                <a:gd name="connsiteX6143" fmla="*/ 681083 w 891448"/>
                <a:gd name="connsiteY6143" fmla="*/ 345589 h 826530"/>
                <a:gd name="connsiteX6144" fmla="*/ 679268 w 891448"/>
                <a:gd name="connsiteY6144" fmla="*/ 348264 h 826530"/>
                <a:gd name="connsiteX6145" fmla="*/ 678788 w 891448"/>
                <a:gd name="connsiteY6145" fmla="*/ 350820 h 826530"/>
                <a:gd name="connsiteX6146" fmla="*/ 679565 w 891448"/>
                <a:gd name="connsiteY6146" fmla="*/ 351158 h 826530"/>
                <a:gd name="connsiteX6147" fmla="*/ 680306 w 891448"/>
                <a:gd name="connsiteY6147" fmla="*/ 349748 h 826530"/>
                <a:gd name="connsiteX6148" fmla="*/ 680714 w 891448"/>
                <a:gd name="connsiteY6148" fmla="*/ 348161 h 826530"/>
                <a:gd name="connsiteX6149" fmla="*/ 682046 w 891448"/>
                <a:gd name="connsiteY6149" fmla="*/ 346147 h 826530"/>
                <a:gd name="connsiteX6150" fmla="*/ 684154 w 891448"/>
                <a:gd name="connsiteY6150" fmla="*/ 345222 h 826530"/>
                <a:gd name="connsiteX6151" fmla="*/ 684154 w 891448"/>
                <a:gd name="connsiteY6151" fmla="*/ 343223 h 826530"/>
                <a:gd name="connsiteX6152" fmla="*/ 684970 w 891448"/>
                <a:gd name="connsiteY6152" fmla="*/ 341666 h 826530"/>
                <a:gd name="connsiteX6153" fmla="*/ 686525 w 891448"/>
                <a:gd name="connsiteY6153" fmla="*/ 340857 h 826530"/>
                <a:gd name="connsiteX6154" fmla="*/ 686748 w 891448"/>
                <a:gd name="connsiteY6154" fmla="*/ 339373 h 826530"/>
                <a:gd name="connsiteX6155" fmla="*/ 687303 w 891448"/>
                <a:gd name="connsiteY6155" fmla="*/ 338330 h 826530"/>
                <a:gd name="connsiteX6156" fmla="*/ 688226 w 891448"/>
                <a:gd name="connsiteY6156" fmla="*/ 337963 h 826530"/>
                <a:gd name="connsiteX6157" fmla="*/ 689152 w 891448"/>
                <a:gd name="connsiteY6157" fmla="*/ 336508 h 826530"/>
                <a:gd name="connsiteX6158" fmla="*/ 689297 w 891448"/>
                <a:gd name="connsiteY6158" fmla="*/ 335097 h 826530"/>
                <a:gd name="connsiteX6159" fmla="*/ 690113 w 891448"/>
                <a:gd name="connsiteY6159" fmla="*/ 334700 h 826530"/>
                <a:gd name="connsiteX6160" fmla="*/ 691671 w 891448"/>
                <a:gd name="connsiteY6160" fmla="*/ 337845 h 826530"/>
                <a:gd name="connsiteX6161" fmla="*/ 693114 w 891448"/>
                <a:gd name="connsiteY6161" fmla="*/ 338697 h 826530"/>
                <a:gd name="connsiteX6162" fmla="*/ 694890 w 891448"/>
                <a:gd name="connsiteY6162" fmla="*/ 340549 h 826530"/>
                <a:gd name="connsiteX6163" fmla="*/ 695296 w 891448"/>
                <a:gd name="connsiteY6163" fmla="*/ 342371 h 826530"/>
                <a:gd name="connsiteX6164" fmla="*/ 695704 w 891448"/>
                <a:gd name="connsiteY6164" fmla="*/ 344340 h 826530"/>
                <a:gd name="connsiteX6165" fmla="*/ 697594 w 891448"/>
                <a:gd name="connsiteY6165" fmla="*/ 346441 h 826530"/>
                <a:gd name="connsiteX6166" fmla="*/ 697741 w 891448"/>
                <a:gd name="connsiteY6166" fmla="*/ 347338 h 826530"/>
                <a:gd name="connsiteX6167" fmla="*/ 696407 w 891448"/>
                <a:gd name="connsiteY6167" fmla="*/ 348675 h 826530"/>
                <a:gd name="connsiteX6168" fmla="*/ 694448 w 891448"/>
                <a:gd name="connsiteY6168" fmla="*/ 351085 h 826530"/>
                <a:gd name="connsiteX6169" fmla="*/ 693262 w 891448"/>
                <a:gd name="connsiteY6169" fmla="*/ 351114 h 826530"/>
                <a:gd name="connsiteX6170" fmla="*/ 691928 w 891448"/>
                <a:gd name="connsiteY6170" fmla="*/ 350012 h 826530"/>
                <a:gd name="connsiteX6171" fmla="*/ 690186 w 891448"/>
                <a:gd name="connsiteY6171" fmla="*/ 348557 h 826530"/>
                <a:gd name="connsiteX6172" fmla="*/ 689227 w 891448"/>
                <a:gd name="connsiteY6172" fmla="*/ 348675 h 826530"/>
                <a:gd name="connsiteX6173" fmla="*/ 688301 w 891448"/>
                <a:gd name="connsiteY6173" fmla="*/ 349410 h 826530"/>
                <a:gd name="connsiteX6174" fmla="*/ 687079 w 891448"/>
                <a:gd name="connsiteY6174" fmla="*/ 349865 h 826530"/>
                <a:gd name="connsiteX6175" fmla="*/ 686150 w 891448"/>
                <a:gd name="connsiteY6175" fmla="*/ 351746 h 826530"/>
                <a:gd name="connsiteX6176" fmla="*/ 684707 w 891448"/>
                <a:gd name="connsiteY6176" fmla="*/ 352569 h 826530"/>
                <a:gd name="connsiteX6177" fmla="*/ 683508 w 891448"/>
                <a:gd name="connsiteY6177" fmla="*/ 352554 h 826530"/>
                <a:gd name="connsiteX6178" fmla="*/ 682401 w 891448"/>
                <a:gd name="connsiteY6178" fmla="*/ 353877 h 826530"/>
                <a:gd name="connsiteX6179" fmla="*/ 684616 w 891448"/>
                <a:gd name="connsiteY6179" fmla="*/ 353583 h 826530"/>
                <a:gd name="connsiteX6180" fmla="*/ 685650 w 891448"/>
                <a:gd name="connsiteY6180" fmla="*/ 353583 h 826530"/>
                <a:gd name="connsiteX6181" fmla="*/ 686094 w 891448"/>
                <a:gd name="connsiteY6181" fmla="*/ 354773 h 826530"/>
                <a:gd name="connsiteX6182" fmla="*/ 684541 w 891448"/>
                <a:gd name="connsiteY6182" fmla="*/ 356551 h 826530"/>
                <a:gd name="connsiteX6183" fmla="*/ 682842 w 891448"/>
                <a:gd name="connsiteY6183" fmla="*/ 357359 h 826530"/>
                <a:gd name="connsiteX6184" fmla="*/ 681226 w 891448"/>
                <a:gd name="connsiteY6184" fmla="*/ 358197 h 826530"/>
                <a:gd name="connsiteX6185" fmla="*/ 683634 w 891448"/>
                <a:gd name="connsiteY6185" fmla="*/ 358271 h 826530"/>
                <a:gd name="connsiteX6186" fmla="*/ 685300 w 891448"/>
                <a:gd name="connsiteY6186" fmla="*/ 357271 h 826530"/>
                <a:gd name="connsiteX6187" fmla="*/ 687483 w 891448"/>
                <a:gd name="connsiteY6187" fmla="*/ 356948 h 826530"/>
                <a:gd name="connsiteX6188" fmla="*/ 689074 w 891448"/>
                <a:gd name="connsiteY6188" fmla="*/ 357242 h 826530"/>
                <a:gd name="connsiteX6189" fmla="*/ 690852 w 891448"/>
                <a:gd name="connsiteY6189" fmla="*/ 355787 h 826530"/>
                <a:gd name="connsiteX6190" fmla="*/ 692667 w 891448"/>
                <a:gd name="connsiteY6190" fmla="*/ 355861 h 826530"/>
                <a:gd name="connsiteX6191" fmla="*/ 693851 w 891448"/>
                <a:gd name="connsiteY6191" fmla="*/ 356757 h 826530"/>
                <a:gd name="connsiteX6192" fmla="*/ 694035 w 891448"/>
                <a:gd name="connsiteY6192" fmla="*/ 357683 h 826530"/>
                <a:gd name="connsiteX6193" fmla="*/ 693704 w 891448"/>
                <a:gd name="connsiteY6193" fmla="*/ 358388 h 826530"/>
                <a:gd name="connsiteX6194" fmla="*/ 694518 w 891448"/>
                <a:gd name="connsiteY6194" fmla="*/ 357874 h 826530"/>
                <a:gd name="connsiteX6195" fmla="*/ 695036 w 891448"/>
                <a:gd name="connsiteY6195" fmla="*/ 355611 h 826530"/>
                <a:gd name="connsiteX6196" fmla="*/ 694887 w 891448"/>
                <a:gd name="connsiteY6196" fmla="*/ 353892 h 826530"/>
                <a:gd name="connsiteX6197" fmla="*/ 696036 w 891448"/>
                <a:gd name="connsiteY6197" fmla="*/ 352378 h 826530"/>
                <a:gd name="connsiteX6198" fmla="*/ 698959 w 891448"/>
                <a:gd name="connsiteY6198" fmla="*/ 351011 h 826530"/>
                <a:gd name="connsiteX6199" fmla="*/ 699476 w 891448"/>
                <a:gd name="connsiteY6199" fmla="*/ 351526 h 826530"/>
                <a:gd name="connsiteX6200" fmla="*/ 699219 w 891448"/>
                <a:gd name="connsiteY6200" fmla="*/ 352863 h 826530"/>
                <a:gd name="connsiteX6201" fmla="*/ 699811 w 891448"/>
                <a:gd name="connsiteY6201" fmla="*/ 354524 h 826530"/>
                <a:gd name="connsiteX6202" fmla="*/ 698847 w 891448"/>
                <a:gd name="connsiteY6202" fmla="*/ 356302 h 826530"/>
                <a:gd name="connsiteX6203" fmla="*/ 697069 w 891448"/>
                <a:gd name="connsiteY6203" fmla="*/ 358711 h 826530"/>
                <a:gd name="connsiteX6204" fmla="*/ 694999 w 891448"/>
                <a:gd name="connsiteY6204" fmla="*/ 359505 h 826530"/>
                <a:gd name="connsiteX6205" fmla="*/ 693556 w 891448"/>
                <a:gd name="connsiteY6205" fmla="*/ 360798 h 826530"/>
                <a:gd name="connsiteX6206" fmla="*/ 693184 w 891448"/>
                <a:gd name="connsiteY6206" fmla="*/ 361650 h 826530"/>
                <a:gd name="connsiteX6207" fmla="*/ 691336 w 891448"/>
                <a:gd name="connsiteY6207" fmla="*/ 361606 h 826530"/>
                <a:gd name="connsiteX6208" fmla="*/ 690183 w 891448"/>
                <a:gd name="connsiteY6208" fmla="*/ 361092 h 826530"/>
                <a:gd name="connsiteX6209" fmla="*/ 689002 w 891448"/>
                <a:gd name="connsiteY6209" fmla="*/ 361136 h 826530"/>
                <a:gd name="connsiteX6210" fmla="*/ 687965 w 891448"/>
                <a:gd name="connsiteY6210" fmla="*/ 362429 h 826530"/>
                <a:gd name="connsiteX6211" fmla="*/ 687668 w 891448"/>
                <a:gd name="connsiteY6211" fmla="*/ 363796 h 826530"/>
                <a:gd name="connsiteX6212" fmla="*/ 685813 w 891448"/>
                <a:gd name="connsiteY6212" fmla="*/ 365618 h 826530"/>
                <a:gd name="connsiteX6213" fmla="*/ 685556 w 891448"/>
                <a:gd name="connsiteY6213" fmla="*/ 366808 h 826530"/>
                <a:gd name="connsiteX6214" fmla="*/ 685002 w 891448"/>
                <a:gd name="connsiteY6214" fmla="*/ 367984 h 826530"/>
                <a:gd name="connsiteX6215" fmla="*/ 686001 w 891448"/>
                <a:gd name="connsiteY6215" fmla="*/ 367807 h 826530"/>
                <a:gd name="connsiteX6216" fmla="*/ 688333 w 891448"/>
                <a:gd name="connsiteY6216" fmla="*/ 365280 h 826530"/>
                <a:gd name="connsiteX6217" fmla="*/ 689813 w 891448"/>
                <a:gd name="connsiteY6217" fmla="*/ 362723 h 826530"/>
                <a:gd name="connsiteX6218" fmla="*/ 690926 w 891448"/>
                <a:gd name="connsiteY6218" fmla="*/ 362238 h 826530"/>
                <a:gd name="connsiteX6219" fmla="*/ 691443 w 891448"/>
                <a:gd name="connsiteY6219" fmla="*/ 362826 h 826530"/>
                <a:gd name="connsiteX6220" fmla="*/ 692220 w 891448"/>
                <a:gd name="connsiteY6220" fmla="*/ 362899 h 826530"/>
                <a:gd name="connsiteX6221" fmla="*/ 692443 w 891448"/>
                <a:gd name="connsiteY6221" fmla="*/ 363722 h 826530"/>
                <a:gd name="connsiteX6222" fmla="*/ 691515 w 891448"/>
                <a:gd name="connsiteY6222" fmla="*/ 364722 h 826530"/>
                <a:gd name="connsiteX6223" fmla="*/ 690292 w 891448"/>
                <a:gd name="connsiteY6223" fmla="*/ 366985 h 826530"/>
                <a:gd name="connsiteX6224" fmla="*/ 687776 w 891448"/>
                <a:gd name="connsiteY6224" fmla="*/ 369468 h 826530"/>
                <a:gd name="connsiteX6225" fmla="*/ 686220 w 891448"/>
                <a:gd name="connsiteY6225" fmla="*/ 370952 h 826530"/>
                <a:gd name="connsiteX6226" fmla="*/ 686295 w 891448"/>
                <a:gd name="connsiteY6226" fmla="*/ 371555 h 826530"/>
                <a:gd name="connsiteX6227" fmla="*/ 689516 w 891448"/>
                <a:gd name="connsiteY6227" fmla="*/ 369835 h 826530"/>
                <a:gd name="connsiteX6228" fmla="*/ 692886 w 891448"/>
                <a:gd name="connsiteY6228" fmla="*/ 366015 h 826530"/>
                <a:gd name="connsiteX6229" fmla="*/ 694254 w 891448"/>
                <a:gd name="connsiteY6229" fmla="*/ 362870 h 826530"/>
                <a:gd name="connsiteX6230" fmla="*/ 694589 w 891448"/>
                <a:gd name="connsiteY6230" fmla="*/ 361503 h 826530"/>
                <a:gd name="connsiteX6231" fmla="*/ 695401 w 891448"/>
                <a:gd name="connsiteY6231" fmla="*/ 360416 h 826530"/>
                <a:gd name="connsiteX6232" fmla="*/ 696551 w 891448"/>
                <a:gd name="connsiteY6232" fmla="*/ 360460 h 826530"/>
                <a:gd name="connsiteX6233" fmla="*/ 699473 w 891448"/>
                <a:gd name="connsiteY6233" fmla="*/ 358418 h 826530"/>
                <a:gd name="connsiteX6234" fmla="*/ 702102 w 891448"/>
                <a:gd name="connsiteY6234" fmla="*/ 357316 h 826530"/>
                <a:gd name="connsiteX6235" fmla="*/ 703437 w 891448"/>
                <a:gd name="connsiteY6235" fmla="*/ 356904 h 826530"/>
                <a:gd name="connsiteX6236" fmla="*/ 703622 w 891448"/>
                <a:gd name="connsiteY6236" fmla="*/ 357609 h 826530"/>
                <a:gd name="connsiteX6237" fmla="*/ 702881 w 891448"/>
                <a:gd name="connsiteY6237" fmla="*/ 358829 h 826530"/>
                <a:gd name="connsiteX6238" fmla="*/ 700772 w 891448"/>
                <a:gd name="connsiteY6238" fmla="*/ 360974 h 826530"/>
                <a:gd name="connsiteX6239" fmla="*/ 698771 w 891448"/>
                <a:gd name="connsiteY6239" fmla="*/ 360974 h 826530"/>
                <a:gd name="connsiteX6240" fmla="*/ 697590 w 891448"/>
                <a:gd name="connsiteY6240" fmla="*/ 361974 h 826530"/>
                <a:gd name="connsiteX6241" fmla="*/ 697329 w 891448"/>
                <a:gd name="connsiteY6241" fmla="*/ 363693 h 826530"/>
                <a:gd name="connsiteX6242" fmla="*/ 697810 w 891448"/>
                <a:gd name="connsiteY6242" fmla="*/ 364060 h 826530"/>
                <a:gd name="connsiteX6243" fmla="*/ 699141 w 891448"/>
                <a:gd name="connsiteY6243" fmla="*/ 362679 h 826530"/>
                <a:gd name="connsiteX6244" fmla="*/ 701178 w 891448"/>
                <a:gd name="connsiteY6244" fmla="*/ 362459 h 826530"/>
                <a:gd name="connsiteX6245" fmla="*/ 702993 w 891448"/>
                <a:gd name="connsiteY6245" fmla="*/ 360872 h 826530"/>
                <a:gd name="connsiteX6246" fmla="*/ 704476 w 891448"/>
                <a:gd name="connsiteY6246" fmla="*/ 360387 h 826530"/>
                <a:gd name="connsiteX6247" fmla="*/ 705438 w 891448"/>
                <a:gd name="connsiteY6247" fmla="*/ 359564 h 826530"/>
                <a:gd name="connsiteX6248" fmla="*/ 706880 w 891448"/>
                <a:gd name="connsiteY6248" fmla="*/ 358638 h 826530"/>
                <a:gd name="connsiteX6249" fmla="*/ 708290 w 891448"/>
                <a:gd name="connsiteY6249" fmla="*/ 358829 h 826530"/>
                <a:gd name="connsiteX6250" fmla="*/ 709141 w 891448"/>
                <a:gd name="connsiteY6250" fmla="*/ 360680 h 826530"/>
                <a:gd name="connsiteX6251" fmla="*/ 711325 w 891448"/>
                <a:gd name="connsiteY6251" fmla="*/ 363135 h 826530"/>
                <a:gd name="connsiteX6252" fmla="*/ 712471 w 891448"/>
                <a:gd name="connsiteY6252" fmla="*/ 364913 h 826530"/>
                <a:gd name="connsiteX6253" fmla="*/ 714026 w 891448"/>
                <a:gd name="connsiteY6253" fmla="*/ 365677 h 826530"/>
                <a:gd name="connsiteX6254" fmla="*/ 714397 w 891448"/>
                <a:gd name="connsiteY6254" fmla="*/ 366794 h 826530"/>
                <a:gd name="connsiteX6255" fmla="*/ 714137 w 891448"/>
                <a:gd name="connsiteY6255" fmla="*/ 368498 h 826530"/>
                <a:gd name="connsiteX6256" fmla="*/ 712137 w 891448"/>
                <a:gd name="connsiteY6256" fmla="*/ 370394 h 826530"/>
                <a:gd name="connsiteX6257" fmla="*/ 711323 w 891448"/>
                <a:gd name="connsiteY6257" fmla="*/ 369953 h 826530"/>
                <a:gd name="connsiteX6258" fmla="*/ 711510 w 891448"/>
                <a:gd name="connsiteY6258" fmla="*/ 367954 h 826530"/>
                <a:gd name="connsiteX6259" fmla="*/ 710286 w 891448"/>
                <a:gd name="connsiteY6259" fmla="*/ 368278 h 826530"/>
                <a:gd name="connsiteX6260" fmla="*/ 709918 w 891448"/>
                <a:gd name="connsiteY6260" fmla="*/ 369248 h 826530"/>
                <a:gd name="connsiteX6261" fmla="*/ 709029 w 891448"/>
                <a:gd name="connsiteY6261" fmla="*/ 370364 h 826530"/>
                <a:gd name="connsiteX6262" fmla="*/ 707695 w 891448"/>
                <a:gd name="connsiteY6262" fmla="*/ 371584 h 826530"/>
                <a:gd name="connsiteX6263" fmla="*/ 704509 w 891448"/>
                <a:gd name="connsiteY6263" fmla="*/ 371804 h 826530"/>
                <a:gd name="connsiteX6264" fmla="*/ 703063 w 891448"/>
                <a:gd name="connsiteY6264" fmla="*/ 372466 h 826530"/>
                <a:gd name="connsiteX6265" fmla="*/ 700918 w 891448"/>
                <a:gd name="connsiteY6265" fmla="*/ 372363 h 826530"/>
                <a:gd name="connsiteX6266" fmla="*/ 698177 w 891448"/>
                <a:gd name="connsiteY6266" fmla="*/ 374185 h 826530"/>
                <a:gd name="connsiteX6267" fmla="*/ 696474 w 891448"/>
                <a:gd name="connsiteY6267" fmla="*/ 374332 h 826530"/>
                <a:gd name="connsiteX6268" fmla="*/ 693663 w 891448"/>
                <a:gd name="connsiteY6268" fmla="*/ 375919 h 826530"/>
                <a:gd name="connsiteX6269" fmla="*/ 695476 w 891448"/>
                <a:gd name="connsiteY6269" fmla="*/ 375699 h 826530"/>
                <a:gd name="connsiteX6270" fmla="*/ 696439 w 891448"/>
                <a:gd name="connsiteY6270" fmla="*/ 376213 h 826530"/>
                <a:gd name="connsiteX6271" fmla="*/ 695885 w 891448"/>
                <a:gd name="connsiteY6271" fmla="*/ 377550 h 826530"/>
                <a:gd name="connsiteX6272" fmla="*/ 693328 w 891448"/>
                <a:gd name="connsiteY6272" fmla="*/ 378152 h 826530"/>
                <a:gd name="connsiteX6273" fmla="*/ 692588 w 891448"/>
                <a:gd name="connsiteY6273" fmla="*/ 379078 h 826530"/>
                <a:gd name="connsiteX6274" fmla="*/ 695997 w 891448"/>
                <a:gd name="connsiteY6274" fmla="*/ 378593 h 826530"/>
                <a:gd name="connsiteX6275" fmla="*/ 698030 w 891448"/>
                <a:gd name="connsiteY6275" fmla="*/ 376507 h 826530"/>
                <a:gd name="connsiteX6276" fmla="*/ 700993 w 891448"/>
                <a:gd name="connsiteY6276" fmla="*/ 373876 h 826530"/>
                <a:gd name="connsiteX6277" fmla="*/ 703176 w 891448"/>
                <a:gd name="connsiteY6277" fmla="*/ 373729 h 826530"/>
                <a:gd name="connsiteX6278" fmla="*/ 704731 w 891448"/>
                <a:gd name="connsiteY6278" fmla="*/ 374170 h 826530"/>
                <a:gd name="connsiteX6279" fmla="*/ 706139 w 891448"/>
                <a:gd name="connsiteY6279" fmla="*/ 373627 h 826530"/>
                <a:gd name="connsiteX6280" fmla="*/ 707436 w 891448"/>
                <a:gd name="connsiteY6280" fmla="*/ 373582 h 826530"/>
                <a:gd name="connsiteX6281" fmla="*/ 707511 w 891448"/>
                <a:gd name="connsiteY6281" fmla="*/ 374332 h 826530"/>
                <a:gd name="connsiteX6282" fmla="*/ 707325 w 891448"/>
                <a:gd name="connsiteY6282" fmla="*/ 376433 h 826530"/>
                <a:gd name="connsiteX6283" fmla="*/ 705993 w 891448"/>
                <a:gd name="connsiteY6283" fmla="*/ 377403 h 826530"/>
                <a:gd name="connsiteX6284" fmla="*/ 704215 w 891448"/>
                <a:gd name="connsiteY6284" fmla="*/ 378520 h 826530"/>
                <a:gd name="connsiteX6285" fmla="*/ 703103 w 891448"/>
                <a:gd name="connsiteY6285" fmla="*/ 378446 h 826530"/>
                <a:gd name="connsiteX6286" fmla="*/ 701548 w 891448"/>
                <a:gd name="connsiteY6286" fmla="*/ 379152 h 826530"/>
                <a:gd name="connsiteX6287" fmla="*/ 700401 w 891448"/>
                <a:gd name="connsiteY6287" fmla="*/ 380959 h 826530"/>
                <a:gd name="connsiteX6288" fmla="*/ 698771 w 891448"/>
                <a:gd name="connsiteY6288" fmla="*/ 381665 h 826530"/>
                <a:gd name="connsiteX6289" fmla="*/ 697180 w 891448"/>
                <a:gd name="connsiteY6289" fmla="*/ 380812 h 826530"/>
                <a:gd name="connsiteX6290" fmla="*/ 696069 w 891448"/>
                <a:gd name="connsiteY6290" fmla="*/ 381297 h 826530"/>
                <a:gd name="connsiteX6291" fmla="*/ 694332 w 891448"/>
                <a:gd name="connsiteY6291" fmla="*/ 382972 h 826530"/>
                <a:gd name="connsiteX6292" fmla="*/ 695403 w 891448"/>
                <a:gd name="connsiteY6292" fmla="*/ 382737 h 826530"/>
                <a:gd name="connsiteX6293" fmla="*/ 697143 w 891448"/>
                <a:gd name="connsiteY6293" fmla="*/ 382105 h 826530"/>
                <a:gd name="connsiteX6294" fmla="*/ 698552 w 891448"/>
                <a:gd name="connsiteY6294" fmla="*/ 382443 h 826530"/>
                <a:gd name="connsiteX6295" fmla="*/ 699515 w 891448"/>
                <a:gd name="connsiteY6295" fmla="*/ 383046 h 826530"/>
                <a:gd name="connsiteX6296" fmla="*/ 701590 w 891448"/>
                <a:gd name="connsiteY6296" fmla="*/ 381371 h 826530"/>
                <a:gd name="connsiteX6297" fmla="*/ 702883 w 891448"/>
                <a:gd name="connsiteY6297" fmla="*/ 379519 h 826530"/>
                <a:gd name="connsiteX6298" fmla="*/ 704662 w 891448"/>
                <a:gd name="connsiteY6298" fmla="*/ 378931 h 826530"/>
                <a:gd name="connsiteX6299" fmla="*/ 705957 w 891448"/>
                <a:gd name="connsiteY6299" fmla="*/ 379446 h 826530"/>
                <a:gd name="connsiteX6300" fmla="*/ 707770 w 891448"/>
                <a:gd name="connsiteY6300" fmla="*/ 379813 h 826530"/>
                <a:gd name="connsiteX6301" fmla="*/ 709069 w 891448"/>
                <a:gd name="connsiteY6301" fmla="*/ 378255 h 826530"/>
                <a:gd name="connsiteX6302" fmla="*/ 711028 w 891448"/>
                <a:gd name="connsiteY6302" fmla="*/ 377359 h 826530"/>
                <a:gd name="connsiteX6303" fmla="*/ 711735 w 891448"/>
                <a:gd name="connsiteY6303" fmla="*/ 376771 h 826530"/>
                <a:gd name="connsiteX6304" fmla="*/ 711735 w 891448"/>
                <a:gd name="connsiteY6304" fmla="*/ 375581 h 826530"/>
                <a:gd name="connsiteX6305" fmla="*/ 711067 w 891448"/>
                <a:gd name="connsiteY6305" fmla="*/ 374949 h 826530"/>
                <a:gd name="connsiteX6306" fmla="*/ 712214 w 891448"/>
                <a:gd name="connsiteY6306" fmla="*/ 373289 h 826530"/>
                <a:gd name="connsiteX6307" fmla="*/ 712289 w 891448"/>
                <a:gd name="connsiteY6307" fmla="*/ 372216 h 826530"/>
                <a:gd name="connsiteX6308" fmla="*/ 713623 w 891448"/>
                <a:gd name="connsiteY6308" fmla="*/ 371834 h 826530"/>
                <a:gd name="connsiteX6309" fmla="*/ 714067 w 891448"/>
                <a:gd name="connsiteY6309" fmla="*/ 372289 h 826530"/>
                <a:gd name="connsiteX6310" fmla="*/ 714881 w 891448"/>
                <a:gd name="connsiteY6310" fmla="*/ 371995 h 826530"/>
                <a:gd name="connsiteX6311" fmla="*/ 715473 w 891448"/>
                <a:gd name="connsiteY6311" fmla="*/ 374141 h 826530"/>
                <a:gd name="connsiteX6312" fmla="*/ 717324 w 891448"/>
                <a:gd name="connsiteY6312" fmla="*/ 378182 h 826530"/>
                <a:gd name="connsiteX6313" fmla="*/ 717805 w 891448"/>
                <a:gd name="connsiteY6313" fmla="*/ 380665 h 826530"/>
                <a:gd name="connsiteX6314" fmla="*/ 718916 w 891448"/>
                <a:gd name="connsiteY6314" fmla="*/ 382149 h 826530"/>
                <a:gd name="connsiteX6315" fmla="*/ 718544 w 891448"/>
                <a:gd name="connsiteY6315" fmla="*/ 383707 h 826530"/>
                <a:gd name="connsiteX6316" fmla="*/ 717657 w 891448"/>
                <a:gd name="connsiteY6316" fmla="*/ 385118 h 826530"/>
                <a:gd name="connsiteX6317" fmla="*/ 715473 w 891448"/>
                <a:gd name="connsiteY6317" fmla="*/ 385000 h 826530"/>
                <a:gd name="connsiteX6318" fmla="*/ 714139 w 891448"/>
                <a:gd name="connsiteY6318" fmla="*/ 384045 h 826530"/>
                <a:gd name="connsiteX6319" fmla="*/ 711325 w 891448"/>
                <a:gd name="connsiteY6319" fmla="*/ 383825 h 826530"/>
                <a:gd name="connsiteX6320" fmla="*/ 709845 w 891448"/>
                <a:gd name="connsiteY6320" fmla="*/ 384603 h 826530"/>
                <a:gd name="connsiteX6321" fmla="*/ 708253 w 891448"/>
                <a:gd name="connsiteY6321" fmla="*/ 385676 h 826530"/>
                <a:gd name="connsiteX6322" fmla="*/ 707029 w 891448"/>
                <a:gd name="connsiteY6322" fmla="*/ 385706 h 826530"/>
                <a:gd name="connsiteX6323" fmla="*/ 706401 w 891448"/>
                <a:gd name="connsiteY6323" fmla="*/ 385191 h 826530"/>
                <a:gd name="connsiteX6324" fmla="*/ 704809 w 891448"/>
                <a:gd name="connsiteY6324" fmla="*/ 385309 h 826530"/>
                <a:gd name="connsiteX6325" fmla="*/ 703551 w 891448"/>
                <a:gd name="connsiteY6325" fmla="*/ 386484 h 826530"/>
                <a:gd name="connsiteX6326" fmla="*/ 700439 w 891448"/>
                <a:gd name="connsiteY6326" fmla="*/ 386969 h 826530"/>
                <a:gd name="connsiteX6327" fmla="*/ 701811 w 891448"/>
                <a:gd name="connsiteY6327" fmla="*/ 387484 h 826530"/>
                <a:gd name="connsiteX6328" fmla="*/ 705328 w 891448"/>
                <a:gd name="connsiteY6328" fmla="*/ 386969 h 826530"/>
                <a:gd name="connsiteX6329" fmla="*/ 707143 w 891448"/>
                <a:gd name="connsiteY6329" fmla="*/ 387528 h 826530"/>
                <a:gd name="connsiteX6330" fmla="*/ 709882 w 891448"/>
                <a:gd name="connsiteY6330" fmla="*/ 390085 h 826530"/>
                <a:gd name="connsiteX6331" fmla="*/ 711291 w 891448"/>
                <a:gd name="connsiteY6331" fmla="*/ 390863 h 826530"/>
                <a:gd name="connsiteX6332" fmla="*/ 712362 w 891448"/>
                <a:gd name="connsiteY6332" fmla="*/ 390305 h 826530"/>
                <a:gd name="connsiteX6333" fmla="*/ 713511 w 891448"/>
                <a:gd name="connsiteY6333" fmla="*/ 390011 h 826530"/>
                <a:gd name="connsiteX6334" fmla="*/ 714512 w 891448"/>
                <a:gd name="connsiteY6334" fmla="*/ 390672 h 826530"/>
                <a:gd name="connsiteX6335" fmla="*/ 716140 w 891448"/>
                <a:gd name="connsiteY6335" fmla="*/ 391716 h 826530"/>
                <a:gd name="connsiteX6336" fmla="*/ 718178 w 891448"/>
                <a:gd name="connsiteY6336" fmla="*/ 392494 h 826530"/>
                <a:gd name="connsiteX6337" fmla="*/ 718435 w 891448"/>
                <a:gd name="connsiteY6337" fmla="*/ 393979 h 826530"/>
                <a:gd name="connsiteX6338" fmla="*/ 719399 w 891448"/>
                <a:gd name="connsiteY6338" fmla="*/ 395580 h 826530"/>
                <a:gd name="connsiteX6339" fmla="*/ 719470 w 891448"/>
                <a:gd name="connsiteY6339" fmla="*/ 397755 h 826530"/>
                <a:gd name="connsiteX6340" fmla="*/ 718693 w 891448"/>
                <a:gd name="connsiteY6340" fmla="*/ 398431 h 826530"/>
                <a:gd name="connsiteX6341" fmla="*/ 717288 w 891448"/>
                <a:gd name="connsiteY6341" fmla="*/ 398387 h 826530"/>
                <a:gd name="connsiteX6342" fmla="*/ 716324 w 891448"/>
                <a:gd name="connsiteY6342" fmla="*/ 396756 h 826530"/>
                <a:gd name="connsiteX6343" fmla="*/ 715621 w 891448"/>
                <a:gd name="connsiteY6343" fmla="*/ 396903 h 826530"/>
                <a:gd name="connsiteX6344" fmla="*/ 714735 w 891448"/>
                <a:gd name="connsiteY6344" fmla="*/ 397946 h 826530"/>
                <a:gd name="connsiteX6345" fmla="*/ 713808 w 891448"/>
                <a:gd name="connsiteY6345" fmla="*/ 397505 h 826530"/>
                <a:gd name="connsiteX6346" fmla="*/ 713142 w 891448"/>
                <a:gd name="connsiteY6346" fmla="*/ 396433 h 826530"/>
                <a:gd name="connsiteX6347" fmla="*/ 712068 w 891448"/>
                <a:gd name="connsiteY6347" fmla="*/ 396991 h 826530"/>
                <a:gd name="connsiteX6348" fmla="*/ 710812 w 891448"/>
                <a:gd name="connsiteY6348" fmla="*/ 396653 h 826530"/>
                <a:gd name="connsiteX6349" fmla="*/ 708439 w 891448"/>
                <a:gd name="connsiteY6349" fmla="*/ 394023 h 826530"/>
                <a:gd name="connsiteX6350" fmla="*/ 707476 w 891448"/>
                <a:gd name="connsiteY6350" fmla="*/ 393685 h 826530"/>
                <a:gd name="connsiteX6351" fmla="*/ 706143 w 891448"/>
                <a:gd name="connsiteY6351" fmla="*/ 393861 h 826530"/>
                <a:gd name="connsiteX6352" fmla="*/ 704442 w 891448"/>
                <a:gd name="connsiteY6352" fmla="*/ 394052 h 826530"/>
                <a:gd name="connsiteX6353" fmla="*/ 702924 w 891448"/>
                <a:gd name="connsiteY6353" fmla="*/ 393303 h 826530"/>
                <a:gd name="connsiteX6354" fmla="*/ 703517 w 891448"/>
                <a:gd name="connsiteY6354" fmla="*/ 394170 h 826530"/>
                <a:gd name="connsiteX6355" fmla="*/ 705478 w 891448"/>
                <a:gd name="connsiteY6355" fmla="*/ 394787 h 826530"/>
                <a:gd name="connsiteX6356" fmla="*/ 707072 w 891448"/>
                <a:gd name="connsiteY6356" fmla="*/ 395125 h 826530"/>
                <a:gd name="connsiteX6357" fmla="*/ 706552 w 891448"/>
                <a:gd name="connsiteY6357" fmla="*/ 395977 h 826530"/>
                <a:gd name="connsiteX6358" fmla="*/ 704107 w 891448"/>
                <a:gd name="connsiteY6358" fmla="*/ 396198 h 826530"/>
                <a:gd name="connsiteX6359" fmla="*/ 703106 w 891448"/>
                <a:gd name="connsiteY6359" fmla="*/ 396727 h 826530"/>
                <a:gd name="connsiteX6360" fmla="*/ 700886 w 891448"/>
                <a:gd name="connsiteY6360" fmla="*/ 396727 h 826530"/>
                <a:gd name="connsiteX6361" fmla="*/ 699222 w 891448"/>
                <a:gd name="connsiteY6361" fmla="*/ 397755 h 826530"/>
                <a:gd name="connsiteX6362" fmla="*/ 699518 w 891448"/>
                <a:gd name="connsiteY6362" fmla="*/ 399063 h 826530"/>
                <a:gd name="connsiteX6363" fmla="*/ 700480 w 891448"/>
                <a:gd name="connsiteY6363" fmla="*/ 398872 h 826530"/>
                <a:gd name="connsiteX6364" fmla="*/ 700961 w 891448"/>
                <a:gd name="connsiteY6364" fmla="*/ 398020 h 826530"/>
                <a:gd name="connsiteX6365" fmla="*/ 703481 w 891448"/>
                <a:gd name="connsiteY6365" fmla="*/ 398064 h 826530"/>
                <a:gd name="connsiteX6366" fmla="*/ 705035 w 891448"/>
                <a:gd name="connsiteY6366" fmla="*/ 397167 h 826530"/>
                <a:gd name="connsiteX6367" fmla="*/ 706590 w 891448"/>
                <a:gd name="connsiteY6367" fmla="*/ 396903 h 826530"/>
                <a:gd name="connsiteX6368" fmla="*/ 707626 w 891448"/>
                <a:gd name="connsiteY6368" fmla="*/ 398314 h 826530"/>
                <a:gd name="connsiteX6369" fmla="*/ 707664 w 891448"/>
                <a:gd name="connsiteY6369" fmla="*/ 399063 h 826530"/>
                <a:gd name="connsiteX6370" fmla="*/ 708884 w 891448"/>
                <a:gd name="connsiteY6370" fmla="*/ 399621 h 826530"/>
                <a:gd name="connsiteX6371" fmla="*/ 709070 w 891448"/>
                <a:gd name="connsiteY6371" fmla="*/ 400327 h 826530"/>
                <a:gd name="connsiteX6372" fmla="*/ 708590 w 891448"/>
                <a:gd name="connsiteY6372" fmla="*/ 400577 h 826530"/>
                <a:gd name="connsiteX6373" fmla="*/ 706702 w 891448"/>
                <a:gd name="connsiteY6373" fmla="*/ 400577 h 826530"/>
                <a:gd name="connsiteX6374" fmla="*/ 705774 w 891448"/>
                <a:gd name="connsiteY6374" fmla="*/ 401252 h 826530"/>
                <a:gd name="connsiteX6375" fmla="*/ 704924 w 891448"/>
                <a:gd name="connsiteY6375" fmla="*/ 400723 h 826530"/>
                <a:gd name="connsiteX6376" fmla="*/ 704404 w 891448"/>
                <a:gd name="connsiteY6376" fmla="*/ 399945 h 826530"/>
                <a:gd name="connsiteX6377" fmla="*/ 703293 w 891448"/>
                <a:gd name="connsiteY6377" fmla="*/ 400062 h 826530"/>
                <a:gd name="connsiteX6378" fmla="*/ 702772 w 891448"/>
                <a:gd name="connsiteY6378" fmla="*/ 400474 h 826530"/>
                <a:gd name="connsiteX6379" fmla="*/ 704257 w 891448"/>
                <a:gd name="connsiteY6379" fmla="*/ 401576 h 826530"/>
                <a:gd name="connsiteX6380" fmla="*/ 705700 w 891448"/>
                <a:gd name="connsiteY6380" fmla="*/ 402178 h 826530"/>
                <a:gd name="connsiteX6381" fmla="*/ 706477 w 891448"/>
                <a:gd name="connsiteY6381" fmla="*/ 403104 h 826530"/>
                <a:gd name="connsiteX6382" fmla="*/ 706439 w 891448"/>
                <a:gd name="connsiteY6382" fmla="*/ 404324 h 826530"/>
                <a:gd name="connsiteX6383" fmla="*/ 707104 w 891448"/>
                <a:gd name="connsiteY6383" fmla="*/ 405220 h 826530"/>
                <a:gd name="connsiteX6384" fmla="*/ 706049 w 891448"/>
                <a:gd name="connsiteY6384" fmla="*/ 405382 h 826530"/>
                <a:gd name="connsiteX6385" fmla="*/ 702132 w 891448"/>
                <a:gd name="connsiteY6385" fmla="*/ 404280 h 826530"/>
                <a:gd name="connsiteX6386" fmla="*/ 699694 w 891448"/>
                <a:gd name="connsiteY6386" fmla="*/ 404206 h 826530"/>
                <a:gd name="connsiteX6387" fmla="*/ 695923 w 891448"/>
                <a:gd name="connsiteY6387" fmla="*/ 402795 h 826530"/>
                <a:gd name="connsiteX6388" fmla="*/ 694370 w 891448"/>
                <a:gd name="connsiteY6388" fmla="*/ 403016 h 826530"/>
                <a:gd name="connsiteX6389" fmla="*/ 694887 w 891448"/>
                <a:gd name="connsiteY6389" fmla="*/ 403692 h 826530"/>
                <a:gd name="connsiteX6390" fmla="*/ 697103 w 891448"/>
                <a:gd name="connsiteY6390" fmla="*/ 404280 h 826530"/>
                <a:gd name="connsiteX6391" fmla="*/ 702354 w 891448"/>
                <a:gd name="connsiteY6391" fmla="*/ 406866 h 826530"/>
                <a:gd name="connsiteX6392" fmla="*/ 702647 w 891448"/>
                <a:gd name="connsiteY6392" fmla="*/ 407894 h 826530"/>
                <a:gd name="connsiteX6393" fmla="*/ 701758 w 891448"/>
                <a:gd name="connsiteY6393" fmla="*/ 408115 h 826530"/>
                <a:gd name="connsiteX6394" fmla="*/ 698877 w 891448"/>
                <a:gd name="connsiteY6394" fmla="*/ 406352 h 826530"/>
                <a:gd name="connsiteX6395" fmla="*/ 697992 w 891448"/>
                <a:gd name="connsiteY6395" fmla="*/ 406645 h 826530"/>
                <a:gd name="connsiteX6396" fmla="*/ 696587 w 891448"/>
                <a:gd name="connsiteY6396" fmla="*/ 408188 h 826530"/>
                <a:gd name="connsiteX6397" fmla="*/ 697916 w 891448"/>
                <a:gd name="connsiteY6397" fmla="*/ 407968 h 826530"/>
                <a:gd name="connsiteX6398" fmla="*/ 698805 w 891448"/>
                <a:gd name="connsiteY6398" fmla="*/ 408571 h 826530"/>
                <a:gd name="connsiteX6399" fmla="*/ 699910 w 891448"/>
                <a:gd name="connsiteY6399" fmla="*/ 409526 h 826530"/>
                <a:gd name="connsiteX6400" fmla="*/ 700576 w 891448"/>
                <a:gd name="connsiteY6400" fmla="*/ 409158 h 826530"/>
                <a:gd name="connsiteX6401" fmla="*/ 701463 w 891448"/>
                <a:gd name="connsiteY6401" fmla="*/ 409599 h 826530"/>
                <a:gd name="connsiteX6402" fmla="*/ 701611 w 891448"/>
                <a:gd name="connsiteY6402" fmla="*/ 410936 h 826530"/>
                <a:gd name="connsiteX6403" fmla="*/ 702277 w 891448"/>
                <a:gd name="connsiteY6403" fmla="*/ 412038 h 826530"/>
                <a:gd name="connsiteX6404" fmla="*/ 703016 w 891448"/>
                <a:gd name="connsiteY6404" fmla="*/ 411524 h 826530"/>
                <a:gd name="connsiteX6405" fmla="*/ 703238 w 891448"/>
                <a:gd name="connsiteY6405" fmla="*/ 410407 h 826530"/>
                <a:gd name="connsiteX6406" fmla="*/ 704937 w 891448"/>
                <a:gd name="connsiteY6406" fmla="*/ 410407 h 826530"/>
                <a:gd name="connsiteX6407" fmla="*/ 704791 w 891448"/>
                <a:gd name="connsiteY6407" fmla="*/ 411451 h 826530"/>
                <a:gd name="connsiteX6408" fmla="*/ 704126 w 891448"/>
                <a:gd name="connsiteY6408" fmla="*/ 412259 h 826530"/>
                <a:gd name="connsiteX6409" fmla="*/ 704126 w 891448"/>
                <a:gd name="connsiteY6409" fmla="*/ 413067 h 826530"/>
                <a:gd name="connsiteX6410" fmla="*/ 705234 w 891448"/>
                <a:gd name="connsiteY6410" fmla="*/ 412993 h 826530"/>
                <a:gd name="connsiteX6411" fmla="*/ 705307 w 891448"/>
                <a:gd name="connsiteY6411" fmla="*/ 411157 h 826530"/>
                <a:gd name="connsiteX6412" fmla="*/ 706712 w 891448"/>
                <a:gd name="connsiteY6412" fmla="*/ 411157 h 826530"/>
                <a:gd name="connsiteX6413" fmla="*/ 708709 w 891448"/>
                <a:gd name="connsiteY6413" fmla="*/ 412185 h 826530"/>
                <a:gd name="connsiteX6414" fmla="*/ 710556 w 891448"/>
                <a:gd name="connsiteY6414" fmla="*/ 412773 h 826530"/>
                <a:gd name="connsiteX6415" fmla="*/ 712106 w 891448"/>
                <a:gd name="connsiteY6415" fmla="*/ 412700 h 826530"/>
                <a:gd name="connsiteX6416" fmla="*/ 711441 w 891448"/>
                <a:gd name="connsiteY6416" fmla="*/ 414331 h 826530"/>
                <a:gd name="connsiteX6417" fmla="*/ 711148 w 891448"/>
                <a:gd name="connsiteY6417" fmla="*/ 415212 h 826530"/>
                <a:gd name="connsiteX6418" fmla="*/ 709375 w 891448"/>
                <a:gd name="connsiteY6418" fmla="*/ 414625 h 826530"/>
                <a:gd name="connsiteX6419" fmla="*/ 708264 w 891448"/>
                <a:gd name="connsiteY6419" fmla="*/ 413890 h 826530"/>
                <a:gd name="connsiteX6420" fmla="*/ 705971 w 891448"/>
                <a:gd name="connsiteY6420" fmla="*/ 414257 h 826530"/>
                <a:gd name="connsiteX6421" fmla="*/ 702866 w 891448"/>
                <a:gd name="connsiteY6421" fmla="*/ 415727 h 826530"/>
                <a:gd name="connsiteX6422" fmla="*/ 702794 w 891448"/>
                <a:gd name="connsiteY6422" fmla="*/ 417211 h 826530"/>
                <a:gd name="connsiteX6423" fmla="*/ 704126 w 891448"/>
                <a:gd name="connsiteY6423" fmla="*/ 415800 h 826530"/>
                <a:gd name="connsiteX6424" fmla="*/ 706564 w 891448"/>
                <a:gd name="connsiteY6424" fmla="*/ 415800 h 826530"/>
                <a:gd name="connsiteX6425" fmla="*/ 708337 w 891448"/>
                <a:gd name="connsiteY6425" fmla="*/ 416314 h 826530"/>
                <a:gd name="connsiteX6426" fmla="*/ 706712 w 891448"/>
                <a:gd name="connsiteY6426" fmla="*/ 416623 h 826530"/>
                <a:gd name="connsiteX6427" fmla="*/ 706121 w 891448"/>
                <a:gd name="connsiteY6427" fmla="*/ 417872 h 826530"/>
                <a:gd name="connsiteX6428" fmla="*/ 707379 w 891448"/>
                <a:gd name="connsiteY6428" fmla="*/ 417284 h 826530"/>
                <a:gd name="connsiteX6429" fmla="*/ 709889 w 891448"/>
                <a:gd name="connsiteY6429" fmla="*/ 417358 h 826530"/>
                <a:gd name="connsiteX6430" fmla="*/ 710777 w 891448"/>
                <a:gd name="connsiteY6430" fmla="*/ 418240 h 826530"/>
                <a:gd name="connsiteX6431" fmla="*/ 710261 w 891448"/>
                <a:gd name="connsiteY6431" fmla="*/ 418827 h 826530"/>
                <a:gd name="connsiteX6432" fmla="*/ 711959 w 891448"/>
                <a:gd name="connsiteY6432" fmla="*/ 419503 h 826530"/>
                <a:gd name="connsiteX6433" fmla="*/ 712699 w 891448"/>
                <a:gd name="connsiteY6433" fmla="*/ 420752 h 826530"/>
                <a:gd name="connsiteX6434" fmla="*/ 712105 w 891448"/>
                <a:gd name="connsiteY6434" fmla="*/ 421869 h 826530"/>
                <a:gd name="connsiteX6435" fmla="*/ 711147 w 891448"/>
                <a:gd name="connsiteY6435" fmla="*/ 424162 h 826530"/>
                <a:gd name="connsiteX6436" fmla="*/ 711366 w 891448"/>
                <a:gd name="connsiteY6436" fmla="*/ 425411 h 826530"/>
                <a:gd name="connsiteX6437" fmla="*/ 712031 w 891448"/>
                <a:gd name="connsiteY6437" fmla="*/ 424823 h 826530"/>
                <a:gd name="connsiteX6438" fmla="*/ 712253 w 891448"/>
                <a:gd name="connsiteY6438" fmla="*/ 423412 h 826530"/>
                <a:gd name="connsiteX6439" fmla="*/ 713582 w 891448"/>
                <a:gd name="connsiteY6439" fmla="*/ 422001 h 826530"/>
                <a:gd name="connsiteX6440" fmla="*/ 714987 w 891448"/>
                <a:gd name="connsiteY6440" fmla="*/ 421869 h 826530"/>
                <a:gd name="connsiteX6441" fmla="*/ 715285 w 891448"/>
                <a:gd name="connsiteY6441" fmla="*/ 423412 h 826530"/>
                <a:gd name="connsiteX6442" fmla="*/ 714544 w 891448"/>
                <a:gd name="connsiteY6442" fmla="*/ 424529 h 826530"/>
                <a:gd name="connsiteX6443" fmla="*/ 712656 w 891448"/>
                <a:gd name="connsiteY6443" fmla="*/ 427762 h 826530"/>
                <a:gd name="connsiteX6444" fmla="*/ 711842 w 891448"/>
                <a:gd name="connsiteY6444" fmla="*/ 429569 h 826530"/>
                <a:gd name="connsiteX6445" fmla="*/ 711842 w 891448"/>
                <a:gd name="connsiteY6445" fmla="*/ 431024 h 826530"/>
                <a:gd name="connsiteX6446" fmla="*/ 712768 w 891448"/>
                <a:gd name="connsiteY6446" fmla="*/ 430465 h 826530"/>
                <a:gd name="connsiteX6447" fmla="*/ 714174 w 891448"/>
                <a:gd name="connsiteY6447" fmla="*/ 427982 h 826530"/>
                <a:gd name="connsiteX6448" fmla="*/ 714174 w 891448"/>
                <a:gd name="connsiteY6448" fmla="*/ 426836 h 826530"/>
                <a:gd name="connsiteX6449" fmla="*/ 715137 w 891448"/>
                <a:gd name="connsiteY6449" fmla="*/ 425528 h 826530"/>
                <a:gd name="connsiteX6450" fmla="*/ 717025 w 891448"/>
                <a:gd name="connsiteY6450" fmla="*/ 424646 h 826530"/>
                <a:gd name="connsiteX6451" fmla="*/ 716876 w 891448"/>
                <a:gd name="connsiteY6451" fmla="*/ 424132 h 826530"/>
                <a:gd name="connsiteX6452" fmla="*/ 717580 w 891448"/>
                <a:gd name="connsiteY6452" fmla="*/ 422751 h 826530"/>
                <a:gd name="connsiteX6453" fmla="*/ 719023 w 891448"/>
                <a:gd name="connsiteY6453" fmla="*/ 421722 h 826530"/>
                <a:gd name="connsiteX6454" fmla="*/ 719543 w 891448"/>
                <a:gd name="connsiteY6454" fmla="*/ 422163 h 826530"/>
                <a:gd name="connsiteX6455" fmla="*/ 718989 w 891448"/>
                <a:gd name="connsiteY6455" fmla="*/ 423603 h 826530"/>
                <a:gd name="connsiteX6456" fmla="*/ 717136 w 891448"/>
                <a:gd name="connsiteY6456" fmla="*/ 426086 h 826530"/>
                <a:gd name="connsiteX6457" fmla="*/ 716286 w 891448"/>
                <a:gd name="connsiteY6457" fmla="*/ 427541 h 826530"/>
                <a:gd name="connsiteX6458" fmla="*/ 716211 w 891448"/>
                <a:gd name="connsiteY6458" fmla="*/ 429393 h 826530"/>
                <a:gd name="connsiteX6459" fmla="*/ 716434 w 891448"/>
                <a:gd name="connsiteY6459" fmla="*/ 431244 h 826530"/>
                <a:gd name="connsiteX6460" fmla="*/ 717248 w 891448"/>
                <a:gd name="connsiteY6460" fmla="*/ 430656 h 826530"/>
                <a:gd name="connsiteX6461" fmla="*/ 717100 w 891448"/>
                <a:gd name="connsiteY6461" fmla="*/ 429437 h 826530"/>
                <a:gd name="connsiteX6462" fmla="*/ 717323 w 891448"/>
                <a:gd name="connsiteY6462" fmla="*/ 427615 h 826530"/>
                <a:gd name="connsiteX6463" fmla="*/ 718618 w 891448"/>
                <a:gd name="connsiteY6463" fmla="*/ 426498 h 826530"/>
                <a:gd name="connsiteX6464" fmla="*/ 719692 w 891448"/>
                <a:gd name="connsiteY6464" fmla="*/ 425014 h 826530"/>
                <a:gd name="connsiteX6465" fmla="*/ 722061 w 891448"/>
                <a:gd name="connsiteY6465" fmla="*/ 423089 h 826530"/>
                <a:gd name="connsiteX6466" fmla="*/ 723614 w 891448"/>
                <a:gd name="connsiteY6466" fmla="*/ 421825 h 826530"/>
                <a:gd name="connsiteX6467" fmla="*/ 724061 w 891448"/>
                <a:gd name="connsiteY6467" fmla="*/ 422574 h 826530"/>
                <a:gd name="connsiteX6468" fmla="*/ 723946 w 891448"/>
                <a:gd name="connsiteY6468" fmla="*/ 424837 h 826530"/>
                <a:gd name="connsiteX6469" fmla="*/ 723058 w 891448"/>
                <a:gd name="connsiteY6469" fmla="*/ 425719 h 826530"/>
                <a:gd name="connsiteX6470" fmla="*/ 720835 w 891448"/>
                <a:gd name="connsiteY6470" fmla="*/ 426233 h 826530"/>
                <a:gd name="connsiteX6471" fmla="*/ 720541 w 891448"/>
                <a:gd name="connsiteY6471" fmla="*/ 427909 h 826530"/>
                <a:gd name="connsiteX6472" fmla="*/ 719802 w 891448"/>
                <a:gd name="connsiteY6472" fmla="*/ 429510 h 826530"/>
                <a:gd name="connsiteX6473" fmla="*/ 720393 w 891448"/>
                <a:gd name="connsiteY6473" fmla="*/ 429878 h 826530"/>
                <a:gd name="connsiteX6474" fmla="*/ 721022 w 891448"/>
                <a:gd name="connsiteY6474" fmla="*/ 429246 h 826530"/>
                <a:gd name="connsiteX6475" fmla="*/ 721947 w 891448"/>
                <a:gd name="connsiteY6475" fmla="*/ 429907 h 826530"/>
                <a:gd name="connsiteX6476" fmla="*/ 722985 w 891448"/>
                <a:gd name="connsiteY6476" fmla="*/ 429143 h 826530"/>
                <a:gd name="connsiteX6477" fmla="*/ 725320 w 891448"/>
                <a:gd name="connsiteY6477" fmla="*/ 428320 h 826530"/>
                <a:gd name="connsiteX6478" fmla="*/ 725986 w 891448"/>
                <a:gd name="connsiteY6478" fmla="*/ 429437 h 826530"/>
                <a:gd name="connsiteX6479" fmla="*/ 726612 w 891448"/>
                <a:gd name="connsiteY6479" fmla="*/ 431876 h 826530"/>
                <a:gd name="connsiteX6480" fmla="*/ 726463 w 891448"/>
                <a:gd name="connsiteY6480" fmla="*/ 433066 h 826530"/>
                <a:gd name="connsiteX6481" fmla="*/ 724908 w 891448"/>
                <a:gd name="connsiteY6481" fmla="*/ 433772 h 826530"/>
                <a:gd name="connsiteX6482" fmla="*/ 724945 w 891448"/>
                <a:gd name="connsiteY6482" fmla="*/ 434360 h 826530"/>
                <a:gd name="connsiteX6483" fmla="*/ 726132 w 891448"/>
                <a:gd name="connsiteY6483" fmla="*/ 434624 h 826530"/>
                <a:gd name="connsiteX6484" fmla="*/ 727057 w 891448"/>
                <a:gd name="connsiteY6484" fmla="*/ 436255 h 826530"/>
                <a:gd name="connsiteX6485" fmla="*/ 725627 w 891448"/>
                <a:gd name="connsiteY6485" fmla="*/ 436711 h 826530"/>
                <a:gd name="connsiteX6486" fmla="*/ 724371 w 891448"/>
                <a:gd name="connsiteY6486" fmla="*/ 436505 h 826530"/>
                <a:gd name="connsiteX6487" fmla="*/ 725627 w 891448"/>
                <a:gd name="connsiteY6487" fmla="*/ 437313 h 826530"/>
                <a:gd name="connsiteX6488" fmla="*/ 727252 w 891448"/>
                <a:gd name="connsiteY6488" fmla="*/ 438048 h 826530"/>
                <a:gd name="connsiteX6489" fmla="*/ 723335 w 891448"/>
                <a:gd name="connsiteY6489" fmla="*/ 438930 h 826530"/>
                <a:gd name="connsiteX6490" fmla="*/ 721413 w 891448"/>
                <a:gd name="connsiteY6490" fmla="*/ 438783 h 826530"/>
                <a:gd name="connsiteX6491" fmla="*/ 722375 w 891448"/>
                <a:gd name="connsiteY6491" fmla="*/ 439753 h 826530"/>
                <a:gd name="connsiteX6492" fmla="*/ 724294 w 891448"/>
                <a:gd name="connsiteY6492" fmla="*/ 439606 h 826530"/>
                <a:gd name="connsiteX6493" fmla="*/ 726955 w 891448"/>
                <a:gd name="connsiteY6493" fmla="*/ 440193 h 826530"/>
                <a:gd name="connsiteX6494" fmla="*/ 727771 w 891448"/>
                <a:gd name="connsiteY6494" fmla="*/ 439312 h 826530"/>
                <a:gd name="connsiteX6495" fmla="*/ 729615 w 891448"/>
                <a:gd name="connsiteY6495" fmla="*/ 438930 h 826530"/>
                <a:gd name="connsiteX6496" fmla="*/ 730057 w 891448"/>
                <a:gd name="connsiteY6496" fmla="*/ 439076 h 826530"/>
                <a:gd name="connsiteX6497" fmla="*/ 728581 w 891448"/>
                <a:gd name="connsiteY6497" fmla="*/ 441075 h 826530"/>
                <a:gd name="connsiteX6498" fmla="*/ 727771 w 891448"/>
                <a:gd name="connsiteY6498" fmla="*/ 443074 h 826530"/>
                <a:gd name="connsiteX6499" fmla="*/ 729543 w 891448"/>
                <a:gd name="connsiteY6499" fmla="*/ 441295 h 826530"/>
                <a:gd name="connsiteX6500" fmla="*/ 731093 w 891448"/>
                <a:gd name="connsiteY6500" fmla="*/ 440781 h 826530"/>
                <a:gd name="connsiteX6501" fmla="*/ 732276 w 891448"/>
                <a:gd name="connsiteY6501" fmla="*/ 439444 h 826530"/>
                <a:gd name="connsiteX6502" fmla="*/ 734198 w 891448"/>
                <a:gd name="connsiteY6502" fmla="*/ 438048 h 826530"/>
                <a:gd name="connsiteX6503" fmla="*/ 735678 w 891448"/>
                <a:gd name="connsiteY6503" fmla="*/ 438489 h 826530"/>
                <a:gd name="connsiteX6504" fmla="*/ 735306 w 891448"/>
                <a:gd name="connsiteY6504" fmla="*/ 439444 h 826530"/>
                <a:gd name="connsiteX6505" fmla="*/ 734125 w 891448"/>
                <a:gd name="connsiteY6505" fmla="*/ 440781 h 826530"/>
                <a:gd name="connsiteX6506" fmla="*/ 733311 w 891448"/>
                <a:gd name="connsiteY6506" fmla="*/ 440855 h 826530"/>
                <a:gd name="connsiteX6507" fmla="*/ 732423 w 891448"/>
                <a:gd name="connsiteY6507" fmla="*/ 442397 h 826530"/>
                <a:gd name="connsiteX6508" fmla="*/ 731534 w 891448"/>
                <a:gd name="connsiteY6508" fmla="*/ 444396 h 826530"/>
                <a:gd name="connsiteX6509" fmla="*/ 729248 w 891448"/>
                <a:gd name="connsiteY6509" fmla="*/ 445292 h 826530"/>
                <a:gd name="connsiteX6510" fmla="*/ 728284 w 891448"/>
                <a:gd name="connsiteY6510" fmla="*/ 447056 h 826530"/>
                <a:gd name="connsiteX6511" fmla="*/ 728360 w 891448"/>
                <a:gd name="connsiteY6511" fmla="*/ 448319 h 826530"/>
                <a:gd name="connsiteX6512" fmla="*/ 729543 w 891448"/>
                <a:gd name="connsiteY6512" fmla="*/ 448540 h 826530"/>
                <a:gd name="connsiteX6513" fmla="*/ 731023 w 891448"/>
                <a:gd name="connsiteY6513" fmla="*/ 446982 h 826530"/>
                <a:gd name="connsiteX6514" fmla="*/ 731023 w 891448"/>
                <a:gd name="connsiteY6514" fmla="*/ 446174 h 826530"/>
                <a:gd name="connsiteX6515" fmla="*/ 733015 w 891448"/>
                <a:gd name="connsiteY6515" fmla="*/ 443735 h 826530"/>
                <a:gd name="connsiteX6516" fmla="*/ 734792 w 891448"/>
                <a:gd name="connsiteY6516" fmla="*/ 443074 h 826530"/>
                <a:gd name="connsiteX6517" fmla="*/ 734644 w 891448"/>
                <a:gd name="connsiteY6517" fmla="*/ 444469 h 826530"/>
                <a:gd name="connsiteX6518" fmla="*/ 733312 w 891448"/>
                <a:gd name="connsiteY6518" fmla="*/ 446688 h 826530"/>
                <a:gd name="connsiteX6519" fmla="*/ 733089 w 891448"/>
                <a:gd name="connsiteY6519" fmla="*/ 448834 h 826530"/>
                <a:gd name="connsiteX6520" fmla="*/ 732498 w 891448"/>
                <a:gd name="connsiteY6520" fmla="*/ 450171 h 826530"/>
                <a:gd name="connsiteX6521" fmla="*/ 733606 w 891448"/>
                <a:gd name="connsiteY6521" fmla="*/ 449363 h 826530"/>
                <a:gd name="connsiteX6522" fmla="*/ 735011 w 891448"/>
                <a:gd name="connsiteY6522" fmla="*/ 446835 h 826530"/>
                <a:gd name="connsiteX6523" fmla="*/ 735083 w 891448"/>
                <a:gd name="connsiteY6523" fmla="*/ 445586 h 826530"/>
                <a:gd name="connsiteX6524" fmla="*/ 735824 w 891448"/>
                <a:gd name="connsiteY6524" fmla="*/ 445219 h 826530"/>
                <a:gd name="connsiteX6525" fmla="*/ 736416 w 891448"/>
                <a:gd name="connsiteY6525" fmla="*/ 445660 h 826530"/>
                <a:gd name="connsiteX6526" fmla="*/ 736635 w 891448"/>
                <a:gd name="connsiteY6526" fmla="*/ 448466 h 826530"/>
                <a:gd name="connsiteX6527" fmla="*/ 737672 w 891448"/>
                <a:gd name="connsiteY6527" fmla="*/ 449363 h 826530"/>
                <a:gd name="connsiteX6528" fmla="*/ 738338 w 891448"/>
                <a:gd name="connsiteY6528" fmla="*/ 449289 h 826530"/>
                <a:gd name="connsiteX6529" fmla="*/ 738041 w 891448"/>
                <a:gd name="connsiteY6529" fmla="*/ 447144 h 826530"/>
                <a:gd name="connsiteX6530" fmla="*/ 738780 w 891448"/>
                <a:gd name="connsiteY6530" fmla="*/ 445880 h 826530"/>
                <a:gd name="connsiteX6531" fmla="*/ 741293 w 891448"/>
                <a:gd name="connsiteY6531" fmla="*/ 444558 h 826530"/>
                <a:gd name="connsiteX6532" fmla="*/ 741810 w 891448"/>
                <a:gd name="connsiteY6532" fmla="*/ 445219 h 826530"/>
                <a:gd name="connsiteX6533" fmla="*/ 740924 w 891448"/>
                <a:gd name="connsiteY6533" fmla="*/ 446395 h 826530"/>
                <a:gd name="connsiteX6534" fmla="*/ 741512 w 891448"/>
                <a:gd name="connsiteY6534" fmla="*/ 446615 h 826530"/>
                <a:gd name="connsiteX6535" fmla="*/ 743140 w 891448"/>
                <a:gd name="connsiteY6535" fmla="*/ 446556 h 826530"/>
                <a:gd name="connsiteX6536" fmla="*/ 744100 w 891448"/>
                <a:gd name="connsiteY6536" fmla="*/ 447805 h 826530"/>
                <a:gd name="connsiteX6537" fmla="*/ 743363 w 891448"/>
                <a:gd name="connsiteY6537" fmla="*/ 449877 h 826530"/>
                <a:gd name="connsiteX6538" fmla="*/ 745062 w 891448"/>
                <a:gd name="connsiteY6538" fmla="*/ 449657 h 826530"/>
                <a:gd name="connsiteX6539" fmla="*/ 745728 w 891448"/>
                <a:gd name="connsiteY6539" fmla="*/ 450612 h 826530"/>
                <a:gd name="connsiteX6540" fmla="*/ 745873 w 891448"/>
                <a:gd name="connsiteY6540" fmla="*/ 451949 h 826530"/>
                <a:gd name="connsiteX6541" fmla="*/ 747056 w 891448"/>
                <a:gd name="connsiteY6541" fmla="*/ 452978 h 826530"/>
                <a:gd name="connsiteX6542" fmla="*/ 747341 w 891448"/>
                <a:gd name="connsiteY6542" fmla="*/ 454197 h 826530"/>
                <a:gd name="connsiteX6543" fmla="*/ 746826 w 891448"/>
                <a:gd name="connsiteY6543" fmla="*/ 454800 h 826530"/>
                <a:gd name="connsiteX6544" fmla="*/ 746007 w 891448"/>
                <a:gd name="connsiteY6544" fmla="*/ 455461 h 826530"/>
                <a:gd name="connsiteX6545" fmla="*/ 743898 w 891448"/>
                <a:gd name="connsiteY6545" fmla="*/ 455432 h 826530"/>
                <a:gd name="connsiteX6546" fmla="*/ 744010 w 891448"/>
                <a:gd name="connsiteY6546" fmla="*/ 454197 h 826530"/>
                <a:gd name="connsiteX6547" fmla="*/ 743125 w 891448"/>
                <a:gd name="connsiteY6547" fmla="*/ 452875 h 826530"/>
                <a:gd name="connsiteX6548" fmla="*/ 742048 w 891448"/>
                <a:gd name="connsiteY6548" fmla="*/ 452346 h 826530"/>
                <a:gd name="connsiteX6549" fmla="*/ 741416 w 891448"/>
                <a:gd name="connsiteY6549" fmla="*/ 451787 h 826530"/>
                <a:gd name="connsiteX6550" fmla="*/ 740494 w 891448"/>
                <a:gd name="connsiteY6550" fmla="*/ 452566 h 826530"/>
                <a:gd name="connsiteX6551" fmla="*/ 739459 w 891448"/>
                <a:gd name="connsiteY6551" fmla="*/ 453977 h 826530"/>
                <a:gd name="connsiteX6552" fmla="*/ 740752 w 891448"/>
                <a:gd name="connsiteY6552" fmla="*/ 453389 h 826530"/>
                <a:gd name="connsiteX6553" fmla="*/ 741753 w 891448"/>
                <a:gd name="connsiteY6553" fmla="*/ 453639 h 826530"/>
                <a:gd name="connsiteX6554" fmla="*/ 742419 w 891448"/>
                <a:gd name="connsiteY6554" fmla="*/ 454506 h 826530"/>
                <a:gd name="connsiteX6555" fmla="*/ 741753 w 891448"/>
                <a:gd name="connsiteY6555" fmla="*/ 454873 h 826530"/>
                <a:gd name="connsiteX6556" fmla="*/ 742676 w 891448"/>
                <a:gd name="connsiteY6556" fmla="*/ 455388 h 826530"/>
                <a:gd name="connsiteX6557" fmla="*/ 743084 w 891448"/>
                <a:gd name="connsiteY6557" fmla="*/ 456460 h 826530"/>
                <a:gd name="connsiteX6558" fmla="*/ 742231 w 891448"/>
                <a:gd name="connsiteY6558" fmla="*/ 456842 h 826530"/>
                <a:gd name="connsiteX6559" fmla="*/ 740790 w 891448"/>
                <a:gd name="connsiteY6559" fmla="*/ 456460 h 826530"/>
                <a:gd name="connsiteX6560" fmla="*/ 739641 w 891448"/>
                <a:gd name="connsiteY6560" fmla="*/ 457166 h 826530"/>
                <a:gd name="connsiteX6561" fmla="*/ 740307 w 891448"/>
                <a:gd name="connsiteY6561" fmla="*/ 457724 h 826530"/>
                <a:gd name="connsiteX6562" fmla="*/ 742827 w 891448"/>
                <a:gd name="connsiteY6562" fmla="*/ 457798 h 826530"/>
                <a:gd name="connsiteX6563" fmla="*/ 743790 w 891448"/>
                <a:gd name="connsiteY6563" fmla="*/ 457798 h 826530"/>
                <a:gd name="connsiteX6564" fmla="*/ 743941 w 891448"/>
                <a:gd name="connsiteY6564" fmla="*/ 458547 h 826530"/>
                <a:gd name="connsiteX6565" fmla="*/ 742977 w 891448"/>
                <a:gd name="connsiteY6565" fmla="*/ 459723 h 826530"/>
                <a:gd name="connsiteX6566" fmla="*/ 741386 w 891448"/>
                <a:gd name="connsiteY6566" fmla="*/ 459723 h 826530"/>
                <a:gd name="connsiteX6567" fmla="*/ 739976 w 891448"/>
                <a:gd name="connsiteY6567" fmla="*/ 460061 h 826530"/>
                <a:gd name="connsiteX6568" fmla="*/ 738016 w 891448"/>
                <a:gd name="connsiteY6568" fmla="*/ 459767 h 826530"/>
                <a:gd name="connsiteX6569" fmla="*/ 736386 w 891448"/>
                <a:gd name="connsiteY6569" fmla="*/ 459429 h 826530"/>
                <a:gd name="connsiteX6570" fmla="*/ 736830 w 891448"/>
                <a:gd name="connsiteY6570" fmla="*/ 457989 h 826530"/>
                <a:gd name="connsiteX6571" fmla="*/ 736721 w 891448"/>
                <a:gd name="connsiteY6571" fmla="*/ 457092 h 826530"/>
                <a:gd name="connsiteX6572" fmla="*/ 735349 w 891448"/>
                <a:gd name="connsiteY6572" fmla="*/ 456313 h 826530"/>
                <a:gd name="connsiteX6573" fmla="*/ 734795 w 891448"/>
                <a:gd name="connsiteY6573" fmla="*/ 455652 h 826530"/>
                <a:gd name="connsiteX6574" fmla="*/ 733943 w 891448"/>
                <a:gd name="connsiteY6574" fmla="*/ 455917 h 826530"/>
                <a:gd name="connsiteX6575" fmla="*/ 734129 w 891448"/>
                <a:gd name="connsiteY6575" fmla="*/ 456989 h 826530"/>
                <a:gd name="connsiteX6576" fmla="*/ 735018 w 891448"/>
                <a:gd name="connsiteY6576" fmla="*/ 457651 h 826530"/>
                <a:gd name="connsiteX6577" fmla="*/ 735462 w 891448"/>
                <a:gd name="connsiteY6577" fmla="*/ 459208 h 826530"/>
                <a:gd name="connsiteX6578" fmla="*/ 735167 w 891448"/>
                <a:gd name="connsiteY6578" fmla="*/ 460016 h 826530"/>
                <a:gd name="connsiteX6579" fmla="*/ 733796 w 891448"/>
                <a:gd name="connsiteY6579" fmla="*/ 460178 h 826530"/>
                <a:gd name="connsiteX6580" fmla="*/ 732350 w 891448"/>
                <a:gd name="connsiteY6580" fmla="*/ 459208 h 826530"/>
                <a:gd name="connsiteX6581" fmla="*/ 732056 w 891448"/>
                <a:gd name="connsiteY6581" fmla="*/ 458209 h 826530"/>
                <a:gd name="connsiteX6582" fmla="*/ 731759 w 891448"/>
                <a:gd name="connsiteY6582" fmla="*/ 459987 h 826530"/>
                <a:gd name="connsiteX6583" fmla="*/ 732797 w 891448"/>
                <a:gd name="connsiteY6583" fmla="*/ 461104 h 826530"/>
                <a:gd name="connsiteX6584" fmla="*/ 734793 w 891448"/>
                <a:gd name="connsiteY6584" fmla="*/ 461104 h 826530"/>
                <a:gd name="connsiteX6585" fmla="*/ 735831 w 891448"/>
                <a:gd name="connsiteY6585" fmla="*/ 462030 h 826530"/>
                <a:gd name="connsiteX6586" fmla="*/ 736977 w 891448"/>
                <a:gd name="connsiteY6586" fmla="*/ 462397 h 826530"/>
                <a:gd name="connsiteX6587" fmla="*/ 737237 w 891448"/>
                <a:gd name="connsiteY6587" fmla="*/ 463543 h 826530"/>
                <a:gd name="connsiteX6588" fmla="*/ 736645 w 891448"/>
                <a:gd name="connsiteY6588" fmla="*/ 464954 h 826530"/>
                <a:gd name="connsiteX6589" fmla="*/ 733756 w 891448"/>
                <a:gd name="connsiteY6589" fmla="*/ 464851 h 826530"/>
                <a:gd name="connsiteX6590" fmla="*/ 733088 w 891448"/>
                <a:gd name="connsiteY6590" fmla="*/ 463661 h 826530"/>
                <a:gd name="connsiteX6591" fmla="*/ 731276 w 891448"/>
                <a:gd name="connsiteY6591" fmla="*/ 462470 h 826530"/>
                <a:gd name="connsiteX6592" fmla="*/ 730428 w 891448"/>
                <a:gd name="connsiteY6592" fmla="*/ 461574 h 826530"/>
                <a:gd name="connsiteX6593" fmla="*/ 729866 w 891448"/>
                <a:gd name="connsiteY6593" fmla="*/ 461618 h 826530"/>
                <a:gd name="connsiteX6594" fmla="*/ 730351 w 891448"/>
                <a:gd name="connsiteY6594" fmla="*/ 462470 h 826530"/>
                <a:gd name="connsiteX6595" fmla="*/ 732348 w 891448"/>
                <a:gd name="connsiteY6595" fmla="*/ 463955 h 826530"/>
                <a:gd name="connsiteX6596" fmla="*/ 733129 w 891448"/>
                <a:gd name="connsiteY6596" fmla="*/ 465512 h 826530"/>
                <a:gd name="connsiteX6597" fmla="*/ 733088 w 891448"/>
                <a:gd name="connsiteY6597" fmla="*/ 467702 h 826530"/>
                <a:gd name="connsiteX6598" fmla="*/ 732422 w 891448"/>
                <a:gd name="connsiteY6598" fmla="*/ 468848 h 826530"/>
                <a:gd name="connsiteX6599" fmla="*/ 731496 w 891448"/>
                <a:gd name="connsiteY6599" fmla="*/ 468701 h 826530"/>
                <a:gd name="connsiteX6600" fmla="*/ 730979 w 891448"/>
                <a:gd name="connsiteY6600" fmla="*/ 467334 h 826530"/>
                <a:gd name="connsiteX6601" fmla="*/ 729759 w 891448"/>
                <a:gd name="connsiteY6601" fmla="*/ 466335 h 826530"/>
                <a:gd name="connsiteX6602" fmla="*/ 728388 w 891448"/>
                <a:gd name="connsiteY6602" fmla="*/ 465850 h 826530"/>
                <a:gd name="connsiteX6603" fmla="*/ 728685 w 891448"/>
                <a:gd name="connsiteY6603" fmla="*/ 466409 h 826530"/>
                <a:gd name="connsiteX6604" fmla="*/ 729387 w 891448"/>
                <a:gd name="connsiteY6604" fmla="*/ 467026 h 826530"/>
                <a:gd name="connsiteX6605" fmla="*/ 729351 w 891448"/>
                <a:gd name="connsiteY6605" fmla="*/ 468848 h 826530"/>
                <a:gd name="connsiteX6606" fmla="*/ 729276 w 891448"/>
                <a:gd name="connsiteY6606" fmla="*/ 471258 h 826530"/>
                <a:gd name="connsiteX6607" fmla="*/ 728761 w 891448"/>
                <a:gd name="connsiteY6607" fmla="*/ 471669 h 826530"/>
                <a:gd name="connsiteX6608" fmla="*/ 727761 w 891448"/>
                <a:gd name="connsiteY6608" fmla="*/ 471669 h 826530"/>
                <a:gd name="connsiteX6609" fmla="*/ 727132 w 891448"/>
                <a:gd name="connsiteY6609" fmla="*/ 471008 h 826530"/>
                <a:gd name="connsiteX6610" fmla="*/ 727205 w 891448"/>
                <a:gd name="connsiteY6610" fmla="*/ 469142 h 826530"/>
                <a:gd name="connsiteX6611" fmla="*/ 726465 w 891448"/>
                <a:gd name="connsiteY6611" fmla="*/ 469480 h 826530"/>
                <a:gd name="connsiteX6612" fmla="*/ 726168 w 891448"/>
                <a:gd name="connsiteY6612" fmla="*/ 470597 h 826530"/>
                <a:gd name="connsiteX6613" fmla="*/ 724800 w 891448"/>
                <a:gd name="connsiteY6613" fmla="*/ 470890 h 826530"/>
                <a:gd name="connsiteX6614" fmla="*/ 723911 w 891448"/>
                <a:gd name="connsiteY6614" fmla="*/ 470523 h 826530"/>
                <a:gd name="connsiteX6615" fmla="*/ 724168 w 891448"/>
                <a:gd name="connsiteY6615" fmla="*/ 469186 h 826530"/>
                <a:gd name="connsiteX6616" fmla="*/ 723687 w 891448"/>
                <a:gd name="connsiteY6616" fmla="*/ 467731 h 826530"/>
                <a:gd name="connsiteX6617" fmla="*/ 723577 w 891448"/>
                <a:gd name="connsiteY6617" fmla="*/ 466174 h 826530"/>
                <a:gd name="connsiteX6618" fmla="*/ 722945 w 891448"/>
                <a:gd name="connsiteY6618" fmla="*/ 465439 h 826530"/>
                <a:gd name="connsiteX6619" fmla="*/ 722651 w 891448"/>
                <a:gd name="connsiteY6619" fmla="*/ 466556 h 826530"/>
                <a:gd name="connsiteX6620" fmla="*/ 722651 w 891448"/>
                <a:gd name="connsiteY6620" fmla="*/ 469259 h 826530"/>
                <a:gd name="connsiteX6621" fmla="*/ 721762 w 891448"/>
                <a:gd name="connsiteY6621" fmla="*/ 469994 h 826530"/>
                <a:gd name="connsiteX6622" fmla="*/ 720466 w 891448"/>
                <a:gd name="connsiteY6622" fmla="*/ 470068 h 826530"/>
                <a:gd name="connsiteX6623" fmla="*/ 720948 w 891448"/>
                <a:gd name="connsiteY6623" fmla="*/ 470597 h 826530"/>
                <a:gd name="connsiteX6624" fmla="*/ 722022 w 891448"/>
                <a:gd name="connsiteY6624" fmla="*/ 470773 h 826530"/>
                <a:gd name="connsiteX6625" fmla="*/ 722319 w 891448"/>
                <a:gd name="connsiteY6625" fmla="*/ 471596 h 826530"/>
                <a:gd name="connsiteX6626" fmla="*/ 721468 w 891448"/>
                <a:gd name="connsiteY6626" fmla="*/ 472669 h 826530"/>
                <a:gd name="connsiteX6627" fmla="*/ 720283 w 891448"/>
                <a:gd name="connsiteY6627" fmla="*/ 472404 h 826530"/>
                <a:gd name="connsiteX6628" fmla="*/ 719762 w 891448"/>
                <a:gd name="connsiteY6628" fmla="*/ 472081 h 826530"/>
                <a:gd name="connsiteX6629" fmla="*/ 719617 w 891448"/>
                <a:gd name="connsiteY6629" fmla="*/ 472669 h 826530"/>
                <a:gd name="connsiteX6630" fmla="*/ 720729 w 891448"/>
                <a:gd name="connsiteY6630" fmla="*/ 473550 h 826530"/>
                <a:gd name="connsiteX6631" fmla="*/ 721577 w 891448"/>
                <a:gd name="connsiteY6631" fmla="*/ 473550 h 826530"/>
                <a:gd name="connsiteX6632" fmla="*/ 721762 w 891448"/>
                <a:gd name="connsiteY6632" fmla="*/ 474373 h 826530"/>
                <a:gd name="connsiteX6633" fmla="*/ 721577 w 891448"/>
                <a:gd name="connsiteY6633" fmla="*/ 475593 h 826530"/>
                <a:gd name="connsiteX6634" fmla="*/ 720763 w 891448"/>
                <a:gd name="connsiteY6634" fmla="*/ 475887 h 826530"/>
                <a:gd name="connsiteX6635" fmla="*/ 720540 w 891448"/>
                <a:gd name="connsiteY6635" fmla="*/ 476783 h 826530"/>
                <a:gd name="connsiteX6636" fmla="*/ 721172 w 891448"/>
                <a:gd name="connsiteY6636" fmla="*/ 478267 h 826530"/>
                <a:gd name="connsiteX6637" fmla="*/ 721172 w 891448"/>
                <a:gd name="connsiteY6637" fmla="*/ 479384 h 826530"/>
                <a:gd name="connsiteX6638" fmla="*/ 720540 w 891448"/>
                <a:gd name="connsiteY6638" fmla="*/ 479384 h 826530"/>
                <a:gd name="connsiteX6639" fmla="*/ 719729 w 891448"/>
                <a:gd name="connsiteY6639" fmla="*/ 478782 h 826530"/>
                <a:gd name="connsiteX6640" fmla="*/ 719320 w 891448"/>
                <a:gd name="connsiteY6640" fmla="*/ 478973 h 826530"/>
                <a:gd name="connsiteX6641" fmla="*/ 720578 w 891448"/>
                <a:gd name="connsiteY6641" fmla="*/ 480339 h 826530"/>
                <a:gd name="connsiteX6642" fmla="*/ 720800 w 891448"/>
                <a:gd name="connsiteY6642" fmla="*/ 481456 h 826530"/>
                <a:gd name="connsiteX6643" fmla="*/ 720540 w 891448"/>
                <a:gd name="connsiteY6643" fmla="*/ 483014 h 826530"/>
                <a:gd name="connsiteX6644" fmla="*/ 718577 w 891448"/>
                <a:gd name="connsiteY6644" fmla="*/ 483646 h 826530"/>
                <a:gd name="connsiteX6645" fmla="*/ 718097 w 891448"/>
                <a:gd name="connsiteY6645" fmla="*/ 484454 h 826530"/>
                <a:gd name="connsiteX6646" fmla="*/ 717283 w 891448"/>
                <a:gd name="connsiteY6646" fmla="*/ 484130 h 826530"/>
                <a:gd name="connsiteX6647" fmla="*/ 717097 w 891448"/>
                <a:gd name="connsiteY6647" fmla="*/ 483278 h 826530"/>
                <a:gd name="connsiteX6648" fmla="*/ 716688 w 891448"/>
                <a:gd name="connsiteY6648" fmla="*/ 482867 h 826530"/>
                <a:gd name="connsiteX6649" fmla="*/ 716765 w 891448"/>
                <a:gd name="connsiteY6649" fmla="*/ 482044 h 826530"/>
                <a:gd name="connsiteX6650" fmla="*/ 715690 w 891448"/>
                <a:gd name="connsiteY6650" fmla="*/ 481632 h 826530"/>
                <a:gd name="connsiteX6651" fmla="*/ 715469 w 891448"/>
                <a:gd name="connsiteY6651" fmla="*/ 480971 h 826530"/>
                <a:gd name="connsiteX6652" fmla="*/ 716172 w 891448"/>
                <a:gd name="connsiteY6652" fmla="*/ 479928 h 826530"/>
                <a:gd name="connsiteX6653" fmla="*/ 716172 w 891448"/>
                <a:gd name="connsiteY6653" fmla="*/ 479076 h 826530"/>
                <a:gd name="connsiteX6654" fmla="*/ 715577 w 891448"/>
                <a:gd name="connsiteY6654" fmla="*/ 479193 h 826530"/>
                <a:gd name="connsiteX6655" fmla="*/ 714171 w 891448"/>
                <a:gd name="connsiteY6655" fmla="*/ 479781 h 826530"/>
                <a:gd name="connsiteX6656" fmla="*/ 713729 w 891448"/>
                <a:gd name="connsiteY6656" fmla="*/ 480853 h 826530"/>
                <a:gd name="connsiteX6657" fmla="*/ 713063 w 891448"/>
                <a:gd name="connsiteY6657" fmla="*/ 480751 h 826530"/>
                <a:gd name="connsiteX6658" fmla="*/ 712134 w 891448"/>
                <a:gd name="connsiteY6658" fmla="*/ 479604 h 826530"/>
                <a:gd name="connsiteX6659" fmla="*/ 712800 w 891448"/>
                <a:gd name="connsiteY6659" fmla="*/ 478679 h 826530"/>
                <a:gd name="connsiteX6660" fmla="*/ 712098 w 891448"/>
                <a:gd name="connsiteY6660" fmla="*/ 477753 h 826530"/>
                <a:gd name="connsiteX6661" fmla="*/ 712061 w 891448"/>
                <a:gd name="connsiteY6661" fmla="*/ 477077 h 826530"/>
                <a:gd name="connsiteX6662" fmla="*/ 712800 w 891448"/>
                <a:gd name="connsiteY6662" fmla="*/ 476445 h 826530"/>
                <a:gd name="connsiteX6663" fmla="*/ 712875 w 891448"/>
                <a:gd name="connsiteY6663" fmla="*/ 475666 h 826530"/>
                <a:gd name="connsiteX6664" fmla="*/ 713135 w 891448"/>
                <a:gd name="connsiteY6664" fmla="*/ 474740 h 826530"/>
                <a:gd name="connsiteX6665" fmla="*/ 712800 w 891448"/>
                <a:gd name="connsiteY6665" fmla="*/ 474564 h 826530"/>
                <a:gd name="connsiteX6666" fmla="*/ 711766 w 891448"/>
                <a:gd name="connsiteY6666" fmla="*/ 475666 h 826530"/>
                <a:gd name="connsiteX6667" fmla="*/ 710915 w 891448"/>
                <a:gd name="connsiteY6667" fmla="*/ 477606 h 826530"/>
                <a:gd name="connsiteX6668" fmla="*/ 709802 w 891448"/>
                <a:gd name="connsiteY6668" fmla="*/ 478855 h 826530"/>
                <a:gd name="connsiteX6669" fmla="*/ 709469 w 891448"/>
                <a:gd name="connsiteY6669" fmla="*/ 478414 h 826530"/>
                <a:gd name="connsiteX6670" fmla="*/ 709431 w 891448"/>
                <a:gd name="connsiteY6670" fmla="*/ 477224 h 826530"/>
                <a:gd name="connsiteX6671" fmla="*/ 708690 w 891448"/>
                <a:gd name="connsiteY6671" fmla="*/ 475975 h 826530"/>
                <a:gd name="connsiteX6672" fmla="*/ 708323 w 891448"/>
                <a:gd name="connsiteY6672" fmla="*/ 474785 h 826530"/>
                <a:gd name="connsiteX6673" fmla="*/ 708988 w 891448"/>
                <a:gd name="connsiteY6673" fmla="*/ 474006 h 826530"/>
                <a:gd name="connsiteX6674" fmla="*/ 710806 w 891448"/>
                <a:gd name="connsiteY6674" fmla="*/ 473256 h 826530"/>
                <a:gd name="connsiteX6675" fmla="*/ 710840 w 891448"/>
                <a:gd name="connsiteY6675" fmla="*/ 472816 h 826530"/>
                <a:gd name="connsiteX6676" fmla="*/ 711839 w 891448"/>
                <a:gd name="connsiteY6676" fmla="*/ 472448 h 826530"/>
                <a:gd name="connsiteX6677" fmla="*/ 711470 w 891448"/>
                <a:gd name="connsiteY6677" fmla="*/ 471919 h 826530"/>
                <a:gd name="connsiteX6678" fmla="*/ 709987 w 891448"/>
                <a:gd name="connsiteY6678" fmla="*/ 471772 h 826530"/>
                <a:gd name="connsiteX6679" fmla="*/ 708731 w 891448"/>
                <a:gd name="connsiteY6679" fmla="*/ 472110 h 826530"/>
                <a:gd name="connsiteX6680" fmla="*/ 707397 w 891448"/>
                <a:gd name="connsiteY6680" fmla="*/ 471772 h 826530"/>
                <a:gd name="connsiteX6681" fmla="*/ 707063 w 891448"/>
                <a:gd name="connsiteY6681" fmla="*/ 471111 h 826530"/>
                <a:gd name="connsiteX6682" fmla="*/ 707469 w 891448"/>
                <a:gd name="connsiteY6682" fmla="*/ 470215 h 826530"/>
                <a:gd name="connsiteX6683" fmla="*/ 709026 w 891448"/>
                <a:gd name="connsiteY6683" fmla="*/ 469803 h 826530"/>
                <a:gd name="connsiteX6684" fmla="*/ 710358 w 891448"/>
                <a:gd name="connsiteY6684" fmla="*/ 468098 h 826530"/>
                <a:gd name="connsiteX6685" fmla="*/ 709469 w 891448"/>
                <a:gd name="connsiteY6685" fmla="*/ 468363 h 826530"/>
                <a:gd name="connsiteX6686" fmla="*/ 708249 w 891448"/>
                <a:gd name="connsiteY6686" fmla="*/ 468877 h 826530"/>
                <a:gd name="connsiteX6687" fmla="*/ 707397 w 891448"/>
                <a:gd name="connsiteY6687" fmla="*/ 468466 h 826530"/>
                <a:gd name="connsiteX6688" fmla="*/ 707248 w 891448"/>
                <a:gd name="connsiteY6688" fmla="*/ 467511 h 826530"/>
                <a:gd name="connsiteX6689" fmla="*/ 708249 w 891448"/>
                <a:gd name="connsiteY6689" fmla="*/ 467070 h 826530"/>
                <a:gd name="connsiteX6690" fmla="*/ 709617 w 891448"/>
                <a:gd name="connsiteY6690" fmla="*/ 466511 h 826530"/>
                <a:gd name="connsiteX6691" fmla="*/ 710985 w 891448"/>
                <a:gd name="connsiteY6691" fmla="*/ 466100 h 826530"/>
                <a:gd name="connsiteX6692" fmla="*/ 709802 w 891448"/>
                <a:gd name="connsiteY6692" fmla="*/ 465586 h 826530"/>
                <a:gd name="connsiteX6693" fmla="*/ 708323 w 891448"/>
                <a:gd name="connsiteY6693" fmla="*/ 465615 h 826530"/>
                <a:gd name="connsiteX6694" fmla="*/ 707322 w 891448"/>
                <a:gd name="connsiteY6694" fmla="*/ 466291 h 826530"/>
                <a:gd name="connsiteX6695" fmla="*/ 706656 w 891448"/>
                <a:gd name="connsiteY6695" fmla="*/ 465806 h 826530"/>
                <a:gd name="connsiteX6696" fmla="*/ 706805 w 891448"/>
                <a:gd name="connsiteY6696" fmla="*/ 464910 h 826530"/>
                <a:gd name="connsiteX6697" fmla="*/ 708359 w 891448"/>
                <a:gd name="connsiteY6697" fmla="*/ 462735 h 826530"/>
                <a:gd name="connsiteX6698" fmla="*/ 709322 w 891448"/>
                <a:gd name="connsiteY6698" fmla="*/ 462397 h 826530"/>
                <a:gd name="connsiteX6699" fmla="*/ 711397 w 891448"/>
                <a:gd name="connsiteY6699" fmla="*/ 462015 h 826530"/>
                <a:gd name="connsiteX6700" fmla="*/ 712988 w 891448"/>
                <a:gd name="connsiteY6700" fmla="*/ 460648 h 826530"/>
                <a:gd name="connsiteX6701" fmla="*/ 714319 w 891448"/>
                <a:gd name="connsiteY6701" fmla="*/ 459840 h 826530"/>
                <a:gd name="connsiteX6702" fmla="*/ 715097 w 891448"/>
                <a:gd name="connsiteY6702" fmla="*/ 458165 h 826530"/>
                <a:gd name="connsiteX6703" fmla="*/ 716580 w 891448"/>
                <a:gd name="connsiteY6703" fmla="*/ 456534 h 826530"/>
                <a:gd name="connsiteX6704" fmla="*/ 717432 w 891448"/>
                <a:gd name="connsiteY6704" fmla="*/ 456049 h 826530"/>
                <a:gd name="connsiteX6705" fmla="*/ 717245 w 891448"/>
                <a:gd name="connsiteY6705" fmla="*/ 455344 h 826530"/>
                <a:gd name="connsiteX6706" fmla="*/ 716394 w 891448"/>
                <a:gd name="connsiteY6706" fmla="*/ 455490 h 826530"/>
                <a:gd name="connsiteX6707" fmla="*/ 714541 w 891448"/>
                <a:gd name="connsiteY6707" fmla="*/ 456975 h 826530"/>
                <a:gd name="connsiteX6708" fmla="*/ 713505 w 891448"/>
                <a:gd name="connsiteY6708" fmla="*/ 457533 h 826530"/>
                <a:gd name="connsiteX6709" fmla="*/ 712653 w 891448"/>
                <a:gd name="connsiteY6709" fmla="*/ 459017 h 826530"/>
                <a:gd name="connsiteX6710" fmla="*/ 710246 w 891448"/>
                <a:gd name="connsiteY6710" fmla="*/ 460163 h 826530"/>
                <a:gd name="connsiteX6711" fmla="*/ 708990 w 891448"/>
                <a:gd name="connsiteY6711" fmla="*/ 460134 h 826530"/>
                <a:gd name="connsiteX6712" fmla="*/ 706361 w 891448"/>
                <a:gd name="connsiteY6712" fmla="*/ 462015 h 826530"/>
                <a:gd name="connsiteX6713" fmla="*/ 704436 w 891448"/>
                <a:gd name="connsiteY6713" fmla="*/ 462279 h 826530"/>
                <a:gd name="connsiteX6714" fmla="*/ 703138 w 891448"/>
                <a:gd name="connsiteY6714" fmla="*/ 461765 h 826530"/>
                <a:gd name="connsiteX6715" fmla="*/ 703212 w 891448"/>
                <a:gd name="connsiteY6715" fmla="*/ 461016 h 826530"/>
                <a:gd name="connsiteX6716" fmla="*/ 705919 w 891448"/>
                <a:gd name="connsiteY6716" fmla="*/ 458136 h 826530"/>
                <a:gd name="connsiteX6717" fmla="*/ 707989 w 891448"/>
                <a:gd name="connsiteY6717" fmla="*/ 457019 h 826530"/>
                <a:gd name="connsiteX6718" fmla="*/ 708543 w 891448"/>
                <a:gd name="connsiteY6718" fmla="*/ 456049 h 826530"/>
                <a:gd name="connsiteX6719" fmla="*/ 709284 w 891448"/>
                <a:gd name="connsiteY6719" fmla="*/ 455197 h 826530"/>
                <a:gd name="connsiteX6720" fmla="*/ 709138 w 891448"/>
                <a:gd name="connsiteY6720" fmla="*/ 453786 h 826530"/>
                <a:gd name="connsiteX6721" fmla="*/ 707695 w 891448"/>
                <a:gd name="connsiteY6721" fmla="*/ 455946 h 826530"/>
                <a:gd name="connsiteX6722" fmla="*/ 703844 w 891448"/>
                <a:gd name="connsiteY6722" fmla="*/ 458283 h 826530"/>
                <a:gd name="connsiteX6723" fmla="*/ 702584 w 891448"/>
                <a:gd name="connsiteY6723" fmla="*/ 458944 h 826530"/>
                <a:gd name="connsiteX6724" fmla="*/ 701659 w 891448"/>
                <a:gd name="connsiteY6724" fmla="*/ 458606 h 826530"/>
                <a:gd name="connsiteX6725" fmla="*/ 701175 w 891448"/>
                <a:gd name="connsiteY6725" fmla="*/ 457871 h 826530"/>
                <a:gd name="connsiteX6726" fmla="*/ 701435 w 891448"/>
                <a:gd name="connsiteY6726" fmla="*/ 456460 h 826530"/>
                <a:gd name="connsiteX6727" fmla="*/ 700918 w 891448"/>
                <a:gd name="connsiteY6727" fmla="*/ 455799 h 826530"/>
                <a:gd name="connsiteX6728" fmla="*/ 699844 w 891448"/>
                <a:gd name="connsiteY6728" fmla="*/ 456093 h 826530"/>
                <a:gd name="connsiteX6729" fmla="*/ 698881 w 891448"/>
                <a:gd name="connsiteY6729" fmla="*/ 455490 h 826530"/>
                <a:gd name="connsiteX6730" fmla="*/ 699362 w 891448"/>
                <a:gd name="connsiteY6730" fmla="*/ 454756 h 826530"/>
                <a:gd name="connsiteX6731" fmla="*/ 700361 w 891448"/>
                <a:gd name="connsiteY6731" fmla="*/ 454418 h 826530"/>
                <a:gd name="connsiteX6732" fmla="*/ 700361 w 891448"/>
                <a:gd name="connsiteY6732" fmla="*/ 453463 h 826530"/>
                <a:gd name="connsiteX6733" fmla="*/ 699620 w 891448"/>
                <a:gd name="connsiteY6733" fmla="*/ 452904 h 826530"/>
                <a:gd name="connsiteX6734" fmla="*/ 698621 w 891448"/>
                <a:gd name="connsiteY6734" fmla="*/ 452904 h 826530"/>
                <a:gd name="connsiteX6735" fmla="*/ 698435 w 891448"/>
                <a:gd name="connsiteY6735" fmla="*/ 452375 h 826530"/>
                <a:gd name="connsiteX6736" fmla="*/ 698658 w 891448"/>
                <a:gd name="connsiteY6736" fmla="*/ 450450 h 826530"/>
                <a:gd name="connsiteX6737" fmla="*/ 699362 w 891448"/>
                <a:gd name="connsiteY6737" fmla="*/ 450054 h 826530"/>
                <a:gd name="connsiteX6738" fmla="*/ 699398 w 891448"/>
                <a:gd name="connsiteY6738" fmla="*/ 448937 h 826530"/>
                <a:gd name="connsiteX6739" fmla="*/ 698327 w 891448"/>
                <a:gd name="connsiteY6739" fmla="*/ 448334 h 826530"/>
                <a:gd name="connsiteX6740" fmla="*/ 697550 w 891448"/>
                <a:gd name="connsiteY6740" fmla="*/ 447306 h 826530"/>
                <a:gd name="connsiteX6741" fmla="*/ 697140 w 891448"/>
                <a:gd name="connsiteY6741" fmla="*/ 447379 h 826530"/>
                <a:gd name="connsiteX6742" fmla="*/ 697106 w 891448"/>
                <a:gd name="connsiteY6742" fmla="*/ 448746 h 826530"/>
                <a:gd name="connsiteX6743" fmla="*/ 697440 w 891448"/>
                <a:gd name="connsiteY6743" fmla="*/ 449789 h 826530"/>
                <a:gd name="connsiteX6744" fmla="*/ 695845 w 891448"/>
                <a:gd name="connsiteY6744" fmla="*/ 450421 h 826530"/>
                <a:gd name="connsiteX6745" fmla="*/ 694956 w 891448"/>
                <a:gd name="connsiteY6745" fmla="*/ 449598 h 826530"/>
                <a:gd name="connsiteX6746" fmla="*/ 693922 w 891448"/>
                <a:gd name="connsiteY6746" fmla="*/ 448599 h 826530"/>
                <a:gd name="connsiteX6747" fmla="*/ 692182 w 891448"/>
                <a:gd name="connsiteY6747" fmla="*/ 448628 h 826530"/>
                <a:gd name="connsiteX6748" fmla="*/ 694107 w 891448"/>
                <a:gd name="connsiteY6748" fmla="*/ 449789 h 826530"/>
                <a:gd name="connsiteX6749" fmla="*/ 695218 w 891448"/>
                <a:gd name="connsiteY6749" fmla="*/ 451714 h 826530"/>
                <a:gd name="connsiteX6750" fmla="*/ 695478 w 891448"/>
                <a:gd name="connsiteY6750" fmla="*/ 453418 h 826530"/>
                <a:gd name="connsiteX6751" fmla="*/ 694219 w 891448"/>
                <a:gd name="connsiteY6751" fmla="*/ 453125 h 826530"/>
                <a:gd name="connsiteX6752" fmla="*/ 693884 w 891448"/>
                <a:gd name="connsiteY6752" fmla="*/ 453683 h 826530"/>
                <a:gd name="connsiteX6753" fmla="*/ 694144 w 891448"/>
                <a:gd name="connsiteY6753" fmla="*/ 454168 h 826530"/>
                <a:gd name="connsiteX6754" fmla="*/ 692626 w 891448"/>
                <a:gd name="connsiteY6754" fmla="*/ 454418 h 826530"/>
                <a:gd name="connsiteX6755" fmla="*/ 691700 w 891448"/>
                <a:gd name="connsiteY6755" fmla="*/ 453301 h 826530"/>
                <a:gd name="connsiteX6756" fmla="*/ 691221 w 891448"/>
                <a:gd name="connsiteY6756" fmla="*/ 451303 h 826530"/>
                <a:gd name="connsiteX6757" fmla="*/ 690404 w 891448"/>
                <a:gd name="connsiteY6757" fmla="*/ 450715 h 826530"/>
                <a:gd name="connsiteX6758" fmla="*/ 689812 w 891448"/>
                <a:gd name="connsiteY6758" fmla="*/ 451273 h 826530"/>
                <a:gd name="connsiteX6759" fmla="*/ 690886 w 891448"/>
                <a:gd name="connsiteY6759" fmla="*/ 452346 h 826530"/>
                <a:gd name="connsiteX6760" fmla="*/ 691070 w 891448"/>
                <a:gd name="connsiteY6760" fmla="*/ 453683 h 826530"/>
                <a:gd name="connsiteX6761" fmla="*/ 690479 w 891448"/>
                <a:gd name="connsiteY6761" fmla="*/ 455123 h 826530"/>
                <a:gd name="connsiteX6762" fmla="*/ 691735 w 891448"/>
                <a:gd name="connsiteY6762" fmla="*/ 455388 h 826530"/>
                <a:gd name="connsiteX6763" fmla="*/ 692996 w 891448"/>
                <a:gd name="connsiteY6763" fmla="*/ 456945 h 826530"/>
                <a:gd name="connsiteX6764" fmla="*/ 693625 w 891448"/>
                <a:gd name="connsiteY6764" fmla="*/ 458650 h 826530"/>
                <a:gd name="connsiteX6765" fmla="*/ 693477 w 891448"/>
                <a:gd name="connsiteY6765" fmla="*/ 459958 h 826530"/>
                <a:gd name="connsiteX6766" fmla="*/ 694291 w 891448"/>
                <a:gd name="connsiteY6766" fmla="*/ 460207 h 826530"/>
                <a:gd name="connsiteX6767" fmla="*/ 694105 w 891448"/>
                <a:gd name="connsiteY6767" fmla="*/ 461060 h 826530"/>
                <a:gd name="connsiteX6768" fmla="*/ 692995 w 891448"/>
                <a:gd name="connsiteY6768" fmla="*/ 461471 h 826530"/>
                <a:gd name="connsiteX6769" fmla="*/ 690883 w 891448"/>
                <a:gd name="connsiteY6769" fmla="*/ 461207 h 826530"/>
                <a:gd name="connsiteX6770" fmla="*/ 690032 w 891448"/>
                <a:gd name="connsiteY6770" fmla="*/ 460090 h 826530"/>
                <a:gd name="connsiteX6771" fmla="*/ 689477 w 891448"/>
                <a:gd name="connsiteY6771" fmla="*/ 461883 h 826530"/>
                <a:gd name="connsiteX6772" fmla="*/ 688811 w 891448"/>
                <a:gd name="connsiteY6772" fmla="*/ 461883 h 826530"/>
                <a:gd name="connsiteX6773" fmla="*/ 686886 w 891448"/>
                <a:gd name="connsiteY6773" fmla="*/ 459693 h 826530"/>
                <a:gd name="connsiteX6774" fmla="*/ 686588 w 891448"/>
                <a:gd name="connsiteY6774" fmla="*/ 458356 h 826530"/>
                <a:gd name="connsiteX6775" fmla="*/ 687255 w 891448"/>
                <a:gd name="connsiteY6775" fmla="*/ 457166 h 826530"/>
                <a:gd name="connsiteX6776" fmla="*/ 686921 w 891448"/>
                <a:gd name="connsiteY6776" fmla="*/ 455975 h 826530"/>
                <a:gd name="connsiteX6777" fmla="*/ 685293 w 891448"/>
                <a:gd name="connsiteY6777" fmla="*/ 454947 h 826530"/>
                <a:gd name="connsiteX6778" fmla="*/ 683663 w 891448"/>
                <a:gd name="connsiteY6778" fmla="*/ 455020 h 826530"/>
                <a:gd name="connsiteX6779" fmla="*/ 683365 w 891448"/>
                <a:gd name="connsiteY6779" fmla="*/ 453948 h 826530"/>
                <a:gd name="connsiteX6780" fmla="*/ 682591 w 891448"/>
                <a:gd name="connsiteY6780" fmla="*/ 452566 h 826530"/>
                <a:gd name="connsiteX6781" fmla="*/ 681592 w 891448"/>
                <a:gd name="connsiteY6781" fmla="*/ 453316 h 826530"/>
                <a:gd name="connsiteX6782" fmla="*/ 679813 w 891448"/>
                <a:gd name="connsiteY6782" fmla="*/ 453757 h 826530"/>
                <a:gd name="connsiteX6783" fmla="*/ 677520 w 891448"/>
                <a:gd name="connsiteY6783" fmla="*/ 453610 h 826530"/>
                <a:gd name="connsiteX6784" fmla="*/ 678407 w 891448"/>
                <a:gd name="connsiteY6784" fmla="*/ 454653 h 826530"/>
                <a:gd name="connsiteX6785" fmla="*/ 680888 w 891448"/>
                <a:gd name="connsiteY6785" fmla="*/ 454829 h 826530"/>
                <a:gd name="connsiteX6786" fmla="*/ 682444 w 891448"/>
                <a:gd name="connsiteY6786" fmla="*/ 455490 h 826530"/>
                <a:gd name="connsiteX6787" fmla="*/ 684591 w 891448"/>
                <a:gd name="connsiteY6787" fmla="*/ 456166 h 826530"/>
                <a:gd name="connsiteX6788" fmla="*/ 684554 w 891448"/>
                <a:gd name="connsiteY6788" fmla="*/ 458209 h 826530"/>
                <a:gd name="connsiteX6789" fmla="*/ 683442 w 891448"/>
                <a:gd name="connsiteY6789" fmla="*/ 459576 h 826530"/>
                <a:gd name="connsiteX6790" fmla="*/ 683517 w 891448"/>
                <a:gd name="connsiteY6790" fmla="*/ 460766 h 826530"/>
                <a:gd name="connsiteX6791" fmla="*/ 684627 w 891448"/>
                <a:gd name="connsiteY6791" fmla="*/ 460501 h 826530"/>
                <a:gd name="connsiteX6792" fmla="*/ 685256 w 891448"/>
                <a:gd name="connsiteY6792" fmla="*/ 461427 h 826530"/>
                <a:gd name="connsiteX6793" fmla="*/ 684517 w 891448"/>
                <a:gd name="connsiteY6793" fmla="*/ 462515 h 826530"/>
                <a:gd name="connsiteX6794" fmla="*/ 685368 w 891448"/>
                <a:gd name="connsiteY6794" fmla="*/ 462882 h 826530"/>
                <a:gd name="connsiteX6795" fmla="*/ 687036 w 891448"/>
                <a:gd name="connsiteY6795" fmla="*/ 462882 h 826530"/>
                <a:gd name="connsiteX6796" fmla="*/ 687145 w 891448"/>
                <a:gd name="connsiteY6796" fmla="*/ 463808 h 826530"/>
                <a:gd name="connsiteX6797" fmla="*/ 685998 w 891448"/>
                <a:gd name="connsiteY6797" fmla="*/ 465542 h 826530"/>
                <a:gd name="connsiteX6798" fmla="*/ 683331 w 891448"/>
                <a:gd name="connsiteY6798" fmla="*/ 467878 h 826530"/>
                <a:gd name="connsiteX6799" fmla="*/ 681630 w 891448"/>
                <a:gd name="connsiteY6799" fmla="*/ 469245 h 826530"/>
                <a:gd name="connsiteX6800" fmla="*/ 685258 w 891448"/>
                <a:gd name="connsiteY6800" fmla="*/ 468407 h 826530"/>
                <a:gd name="connsiteX6801" fmla="*/ 686369 w 891448"/>
                <a:gd name="connsiteY6801" fmla="*/ 467070 h 826530"/>
                <a:gd name="connsiteX6802" fmla="*/ 686740 w 891448"/>
                <a:gd name="connsiteY6802" fmla="*/ 466218 h 826530"/>
                <a:gd name="connsiteX6803" fmla="*/ 689590 w 891448"/>
                <a:gd name="connsiteY6803" fmla="*/ 466247 h 826530"/>
                <a:gd name="connsiteX6804" fmla="*/ 690442 w 891448"/>
                <a:gd name="connsiteY6804" fmla="*/ 467173 h 826530"/>
                <a:gd name="connsiteX6805" fmla="*/ 690442 w 891448"/>
                <a:gd name="connsiteY6805" fmla="*/ 467849 h 826530"/>
                <a:gd name="connsiteX6806" fmla="*/ 688667 w 891448"/>
                <a:gd name="connsiteY6806" fmla="*/ 468804 h 826530"/>
                <a:gd name="connsiteX6807" fmla="*/ 687778 w 891448"/>
                <a:gd name="connsiteY6807" fmla="*/ 470068 h 826530"/>
                <a:gd name="connsiteX6808" fmla="*/ 688519 w 891448"/>
                <a:gd name="connsiteY6808" fmla="*/ 470626 h 826530"/>
                <a:gd name="connsiteX6809" fmla="*/ 690255 w 891448"/>
                <a:gd name="connsiteY6809" fmla="*/ 470847 h 826530"/>
                <a:gd name="connsiteX6810" fmla="*/ 691366 w 891448"/>
                <a:gd name="connsiteY6810" fmla="*/ 471963 h 826530"/>
                <a:gd name="connsiteX6811" fmla="*/ 690404 w 891448"/>
                <a:gd name="connsiteY6811" fmla="*/ 472595 h 826530"/>
                <a:gd name="connsiteX6812" fmla="*/ 688552 w 891448"/>
                <a:gd name="connsiteY6812" fmla="*/ 472816 h 826530"/>
                <a:gd name="connsiteX6813" fmla="*/ 687998 w 891448"/>
                <a:gd name="connsiteY6813" fmla="*/ 473624 h 826530"/>
                <a:gd name="connsiteX6814" fmla="*/ 688999 w 891448"/>
                <a:gd name="connsiteY6814" fmla="*/ 473962 h 826530"/>
                <a:gd name="connsiteX6815" fmla="*/ 689333 w 891448"/>
                <a:gd name="connsiteY6815" fmla="*/ 475196 h 826530"/>
                <a:gd name="connsiteX6816" fmla="*/ 689070 w 891448"/>
                <a:gd name="connsiteY6816" fmla="*/ 475417 h 826530"/>
                <a:gd name="connsiteX6817" fmla="*/ 689292 w 891448"/>
                <a:gd name="connsiteY6817" fmla="*/ 476078 h 826530"/>
                <a:gd name="connsiteX6818" fmla="*/ 689998 w 891448"/>
                <a:gd name="connsiteY6818" fmla="*/ 476078 h 826530"/>
                <a:gd name="connsiteX6819" fmla="*/ 689701 w 891448"/>
                <a:gd name="connsiteY6819" fmla="*/ 477679 h 826530"/>
                <a:gd name="connsiteX6820" fmla="*/ 690552 w 891448"/>
                <a:gd name="connsiteY6820" fmla="*/ 477856 h 826530"/>
                <a:gd name="connsiteX6821" fmla="*/ 690924 w 891448"/>
                <a:gd name="connsiteY6821" fmla="*/ 479267 h 826530"/>
                <a:gd name="connsiteX6822" fmla="*/ 691144 w 891448"/>
                <a:gd name="connsiteY6822" fmla="*/ 481750 h 826530"/>
                <a:gd name="connsiteX6823" fmla="*/ 691590 w 891448"/>
                <a:gd name="connsiteY6823" fmla="*/ 482088 h 826530"/>
                <a:gd name="connsiteX6824" fmla="*/ 692144 w 891448"/>
                <a:gd name="connsiteY6824" fmla="*/ 480942 h 826530"/>
                <a:gd name="connsiteX6825" fmla="*/ 692330 w 891448"/>
                <a:gd name="connsiteY6825" fmla="*/ 479046 h 826530"/>
                <a:gd name="connsiteX6826" fmla="*/ 693218 w 891448"/>
                <a:gd name="connsiteY6826" fmla="*/ 478488 h 826530"/>
                <a:gd name="connsiteX6827" fmla="*/ 694401 w 891448"/>
                <a:gd name="connsiteY6827" fmla="*/ 479560 h 826530"/>
                <a:gd name="connsiteX6828" fmla="*/ 694664 w 891448"/>
                <a:gd name="connsiteY6828" fmla="*/ 481632 h 826530"/>
                <a:gd name="connsiteX6829" fmla="*/ 695441 w 891448"/>
                <a:gd name="connsiteY6829" fmla="*/ 482573 h 826530"/>
                <a:gd name="connsiteX6830" fmla="*/ 695069 w 891448"/>
                <a:gd name="connsiteY6830" fmla="*/ 483263 h 826530"/>
                <a:gd name="connsiteX6831" fmla="*/ 693553 w 891448"/>
                <a:gd name="connsiteY6831" fmla="*/ 484189 h 826530"/>
                <a:gd name="connsiteX6832" fmla="*/ 693884 w 891448"/>
                <a:gd name="connsiteY6832" fmla="*/ 484939 h 826530"/>
                <a:gd name="connsiteX6833" fmla="*/ 696364 w 891448"/>
                <a:gd name="connsiteY6833" fmla="*/ 484601 h 826530"/>
                <a:gd name="connsiteX6834" fmla="*/ 696922 w 891448"/>
                <a:gd name="connsiteY6834" fmla="*/ 484116 h 826530"/>
                <a:gd name="connsiteX6835" fmla="*/ 697066 w 891448"/>
                <a:gd name="connsiteY6835" fmla="*/ 485424 h 826530"/>
                <a:gd name="connsiteX6836" fmla="*/ 697922 w 891448"/>
                <a:gd name="connsiteY6836" fmla="*/ 484057 h 826530"/>
                <a:gd name="connsiteX6837" fmla="*/ 697995 w 891448"/>
                <a:gd name="connsiteY6837" fmla="*/ 482970 h 826530"/>
                <a:gd name="connsiteX6838" fmla="*/ 699108 w 891448"/>
                <a:gd name="connsiteY6838" fmla="*/ 483131 h 826530"/>
                <a:gd name="connsiteX6839" fmla="*/ 699997 w 891448"/>
                <a:gd name="connsiteY6839" fmla="*/ 484645 h 826530"/>
                <a:gd name="connsiteX6840" fmla="*/ 699587 w 891448"/>
                <a:gd name="connsiteY6840" fmla="*/ 486349 h 826530"/>
                <a:gd name="connsiteX6841" fmla="*/ 698290 w 891448"/>
                <a:gd name="connsiteY6841" fmla="*/ 487642 h 826530"/>
                <a:gd name="connsiteX6842" fmla="*/ 698030 w 891448"/>
                <a:gd name="connsiteY6842" fmla="*/ 488803 h 826530"/>
                <a:gd name="connsiteX6843" fmla="*/ 697622 w 891448"/>
                <a:gd name="connsiteY6843" fmla="*/ 489420 h 826530"/>
                <a:gd name="connsiteX6844" fmla="*/ 698586 w 891448"/>
                <a:gd name="connsiteY6844" fmla="*/ 490317 h 826530"/>
                <a:gd name="connsiteX6845" fmla="*/ 700991 w 891448"/>
                <a:gd name="connsiteY6845" fmla="*/ 490067 h 826530"/>
                <a:gd name="connsiteX6846" fmla="*/ 702211 w 891448"/>
                <a:gd name="connsiteY6846" fmla="*/ 489465 h 826530"/>
                <a:gd name="connsiteX6847" fmla="*/ 703063 w 891448"/>
                <a:gd name="connsiteY6847" fmla="*/ 490243 h 826530"/>
                <a:gd name="connsiteX6848" fmla="*/ 701472 w 891448"/>
                <a:gd name="connsiteY6848" fmla="*/ 491434 h 826530"/>
                <a:gd name="connsiteX6849" fmla="*/ 701066 w 891448"/>
                <a:gd name="connsiteY6849" fmla="*/ 492139 h 826530"/>
                <a:gd name="connsiteX6850" fmla="*/ 698883 w 891448"/>
                <a:gd name="connsiteY6850" fmla="*/ 492506 h 826530"/>
                <a:gd name="connsiteX6851" fmla="*/ 700066 w 891448"/>
                <a:gd name="connsiteY6851" fmla="*/ 493873 h 826530"/>
                <a:gd name="connsiteX6852" fmla="*/ 701251 w 891448"/>
                <a:gd name="connsiteY6852" fmla="*/ 496033 h 826530"/>
                <a:gd name="connsiteX6853" fmla="*/ 700806 w 891448"/>
                <a:gd name="connsiteY6853" fmla="*/ 497517 h 826530"/>
                <a:gd name="connsiteX6854" fmla="*/ 701732 w 891448"/>
                <a:gd name="connsiteY6854" fmla="*/ 497767 h 826530"/>
                <a:gd name="connsiteX6855" fmla="*/ 702126 w 891448"/>
                <a:gd name="connsiteY6855" fmla="*/ 500280 h 826530"/>
                <a:gd name="connsiteX6856" fmla="*/ 704340 w 891448"/>
                <a:gd name="connsiteY6856" fmla="*/ 503748 h 826530"/>
                <a:gd name="connsiteX6857" fmla="*/ 705006 w 891448"/>
                <a:gd name="connsiteY6857" fmla="*/ 504336 h 826530"/>
                <a:gd name="connsiteX6858" fmla="*/ 703679 w 891448"/>
                <a:gd name="connsiteY6858" fmla="*/ 505085 h 826530"/>
                <a:gd name="connsiteX6859" fmla="*/ 703457 w 891448"/>
                <a:gd name="connsiteY6859" fmla="*/ 507892 h 826530"/>
                <a:gd name="connsiteX6860" fmla="*/ 702495 w 891448"/>
                <a:gd name="connsiteY6860" fmla="*/ 509964 h 826530"/>
                <a:gd name="connsiteX6861" fmla="*/ 702937 w 891448"/>
                <a:gd name="connsiteY6861" fmla="*/ 512109 h 826530"/>
                <a:gd name="connsiteX6862" fmla="*/ 702349 w 891448"/>
                <a:gd name="connsiteY6862" fmla="*/ 512844 h 826530"/>
                <a:gd name="connsiteX6863" fmla="*/ 699760 w 891448"/>
                <a:gd name="connsiteY6863" fmla="*/ 509890 h 826530"/>
                <a:gd name="connsiteX6864" fmla="*/ 699169 w 891448"/>
                <a:gd name="connsiteY6864" fmla="*/ 507598 h 826530"/>
                <a:gd name="connsiteX6865" fmla="*/ 699466 w 891448"/>
                <a:gd name="connsiteY6865" fmla="*/ 505526 h 826530"/>
                <a:gd name="connsiteX6866" fmla="*/ 698803 w 891448"/>
                <a:gd name="connsiteY6866" fmla="*/ 502646 h 826530"/>
                <a:gd name="connsiteX6867" fmla="*/ 698580 w 891448"/>
                <a:gd name="connsiteY6867" fmla="*/ 505232 h 826530"/>
                <a:gd name="connsiteX6868" fmla="*/ 698208 w 891448"/>
                <a:gd name="connsiteY6868" fmla="*/ 508112 h 826530"/>
                <a:gd name="connsiteX6869" fmla="*/ 699468 w 891448"/>
                <a:gd name="connsiteY6869" fmla="*/ 511507 h 826530"/>
                <a:gd name="connsiteX6870" fmla="*/ 699246 w 891448"/>
                <a:gd name="connsiteY6870" fmla="*/ 514695 h 826530"/>
                <a:gd name="connsiteX6871" fmla="*/ 698580 w 891448"/>
                <a:gd name="connsiteY6871" fmla="*/ 516312 h 826530"/>
                <a:gd name="connsiteX6872" fmla="*/ 699691 w 891448"/>
                <a:gd name="connsiteY6872" fmla="*/ 518237 h 826530"/>
                <a:gd name="connsiteX6873" fmla="*/ 699096 w 891448"/>
                <a:gd name="connsiteY6873" fmla="*/ 518898 h 826530"/>
                <a:gd name="connsiteX6874" fmla="*/ 697327 w 891448"/>
                <a:gd name="connsiteY6874" fmla="*/ 518531 h 826530"/>
                <a:gd name="connsiteX6875" fmla="*/ 696437 w 891448"/>
                <a:gd name="connsiteY6875" fmla="*/ 517061 h 826530"/>
                <a:gd name="connsiteX6876" fmla="*/ 694803 w 891448"/>
                <a:gd name="connsiteY6876" fmla="*/ 517061 h 826530"/>
                <a:gd name="connsiteX6877" fmla="*/ 695911 w 891448"/>
                <a:gd name="connsiteY6877" fmla="*/ 520823 h 826530"/>
                <a:gd name="connsiteX6878" fmla="*/ 695763 w 891448"/>
                <a:gd name="connsiteY6878" fmla="*/ 523262 h 826530"/>
                <a:gd name="connsiteX6879" fmla="*/ 696354 w 891448"/>
                <a:gd name="connsiteY6879" fmla="*/ 523850 h 826530"/>
                <a:gd name="connsiteX6880" fmla="*/ 696354 w 891448"/>
                <a:gd name="connsiteY6880" fmla="*/ 525187 h 826530"/>
                <a:gd name="connsiteX6881" fmla="*/ 694507 w 891448"/>
                <a:gd name="connsiteY6881" fmla="*/ 524967 h 826530"/>
                <a:gd name="connsiteX6882" fmla="*/ 693399 w 891448"/>
                <a:gd name="connsiteY6882" fmla="*/ 523703 h 826530"/>
                <a:gd name="connsiteX6883" fmla="*/ 692660 w 891448"/>
                <a:gd name="connsiteY6883" fmla="*/ 520529 h 826530"/>
                <a:gd name="connsiteX6884" fmla="*/ 693325 w 891448"/>
                <a:gd name="connsiteY6884" fmla="*/ 519574 h 826530"/>
                <a:gd name="connsiteX6885" fmla="*/ 693325 w 891448"/>
                <a:gd name="connsiteY6885" fmla="*/ 517575 h 826530"/>
                <a:gd name="connsiteX6886" fmla="*/ 692438 w 891448"/>
                <a:gd name="connsiteY6886" fmla="*/ 518678 h 826530"/>
                <a:gd name="connsiteX6887" fmla="*/ 691031 w 891448"/>
                <a:gd name="connsiteY6887" fmla="*/ 518898 h 826530"/>
                <a:gd name="connsiteX6888" fmla="*/ 690219 w 891448"/>
                <a:gd name="connsiteY6888" fmla="*/ 517722 h 826530"/>
                <a:gd name="connsiteX6889" fmla="*/ 690219 w 891448"/>
                <a:gd name="connsiteY6889" fmla="*/ 514769 h 826530"/>
                <a:gd name="connsiteX6890" fmla="*/ 689111 w 891448"/>
                <a:gd name="connsiteY6890" fmla="*/ 515430 h 826530"/>
                <a:gd name="connsiteX6891" fmla="*/ 688962 w 891448"/>
                <a:gd name="connsiteY6891" fmla="*/ 516914 h 826530"/>
                <a:gd name="connsiteX6892" fmla="*/ 688520 w 891448"/>
                <a:gd name="connsiteY6892" fmla="*/ 516238 h 826530"/>
                <a:gd name="connsiteX6893" fmla="*/ 688593 w 891448"/>
                <a:gd name="connsiteY6893" fmla="*/ 514989 h 826530"/>
                <a:gd name="connsiteX6894" fmla="*/ 687928 w 891448"/>
                <a:gd name="connsiteY6894" fmla="*/ 513138 h 826530"/>
                <a:gd name="connsiteX6895" fmla="*/ 686671 w 891448"/>
                <a:gd name="connsiteY6895" fmla="*/ 512844 h 826530"/>
                <a:gd name="connsiteX6896" fmla="*/ 686671 w 891448"/>
                <a:gd name="connsiteY6896" fmla="*/ 513652 h 826530"/>
                <a:gd name="connsiteX6897" fmla="*/ 687412 w 891448"/>
                <a:gd name="connsiteY6897" fmla="*/ 514622 h 826530"/>
                <a:gd name="connsiteX6898" fmla="*/ 686818 w 891448"/>
                <a:gd name="connsiteY6898" fmla="*/ 515797 h 826530"/>
                <a:gd name="connsiteX6899" fmla="*/ 685562 w 891448"/>
                <a:gd name="connsiteY6899" fmla="*/ 514916 h 826530"/>
                <a:gd name="connsiteX6900" fmla="*/ 684600 w 891448"/>
                <a:gd name="connsiteY6900" fmla="*/ 514622 h 826530"/>
                <a:gd name="connsiteX6901" fmla="*/ 684380 w 891448"/>
                <a:gd name="connsiteY6901" fmla="*/ 512991 h 826530"/>
                <a:gd name="connsiteX6902" fmla="*/ 684600 w 891448"/>
                <a:gd name="connsiteY6902" fmla="*/ 511227 h 826530"/>
                <a:gd name="connsiteX6903" fmla="*/ 683492 w 891448"/>
                <a:gd name="connsiteY6903" fmla="*/ 508112 h 826530"/>
                <a:gd name="connsiteX6904" fmla="*/ 683492 w 891448"/>
                <a:gd name="connsiteY6904" fmla="*/ 506863 h 826530"/>
                <a:gd name="connsiteX6905" fmla="*/ 682977 w 891448"/>
                <a:gd name="connsiteY6905" fmla="*/ 508626 h 826530"/>
                <a:gd name="connsiteX6906" fmla="*/ 683123 w 891448"/>
                <a:gd name="connsiteY6906" fmla="*/ 511668 h 826530"/>
                <a:gd name="connsiteX6907" fmla="*/ 683643 w 891448"/>
                <a:gd name="connsiteY6907" fmla="*/ 513579 h 826530"/>
                <a:gd name="connsiteX6908" fmla="*/ 682533 w 891448"/>
                <a:gd name="connsiteY6908" fmla="*/ 514769 h 826530"/>
                <a:gd name="connsiteX6909" fmla="*/ 681129 w 891448"/>
                <a:gd name="connsiteY6909" fmla="*/ 511448 h 826530"/>
                <a:gd name="connsiteX6910" fmla="*/ 679727 w 891448"/>
                <a:gd name="connsiteY6910" fmla="*/ 510037 h 826530"/>
                <a:gd name="connsiteX6911" fmla="*/ 679727 w 891448"/>
                <a:gd name="connsiteY6911" fmla="*/ 509082 h 826530"/>
                <a:gd name="connsiteX6912" fmla="*/ 678322 w 891448"/>
                <a:gd name="connsiteY6912" fmla="*/ 508773 h 826530"/>
                <a:gd name="connsiteX6913" fmla="*/ 677359 w 891448"/>
                <a:gd name="connsiteY6913" fmla="*/ 505599 h 826530"/>
                <a:gd name="connsiteX6914" fmla="*/ 676475 w 891448"/>
                <a:gd name="connsiteY6914" fmla="*/ 504791 h 826530"/>
                <a:gd name="connsiteX6915" fmla="*/ 676475 w 891448"/>
                <a:gd name="connsiteY6915" fmla="*/ 503748 h 826530"/>
                <a:gd name="connsiteX6916" fmla="*/ 675586 w 891448"/>
                <a:gd name="connsiteY6916" fmla="*/ 502278 h 826530"/>
                <a:gd name="connsiteX6917" fmla="*/ 674550 w 891448"/>
                <a:gd name="connsiteY6917" fmla="*/ 502866 h 826530"/>
                <a:gd name="connsiteX6918" fmla="*/ 674404 w 891448"/>
                <a:gd name="connsiteY6918" fmla="*/ 503748 h 826530"/>
                <a:gd name="connsiteX6919" fmla="*/ 675364 w 891448"/>
                <a:gd name="connsiteY6919" fmla="*/ 506114 h 826530"/>
                <a:gd name="connsiteX6920" fmla="*/ 675512 w 891448"/>
                <a:gd name="connsiteY6920" fmla="*/ 507745 h 826530"/>
                <a:gd name="connsiteX6921" fmla="*/ 674625 w 891448"/>
                <a:gd name="connsiteY6921" fmla="*/ 506863 h 826530"/>
                <a:gd name="connsiteX6922" fmla="*/ 674476 w 891448"/>
                <a:gd name="connsiteY6922" fmla="*/ 505526 h 826530"/>
                <a:gd name="connsiteX6923" fmla="*/ 673442 w 891448"/>
                <a:gd name="connsiteY6923" fmla="*/ 504644 h 826530"/>
                <a:gd name="connsiteX6924" fmla="*/ 671152 w 891448"/>
                <a:gd name="connsiteY6924" fmla="*/ 503527 h 826530"/>
                <a:gd name="connsiteX6925" fmla="*/ 669821 w 891448"/>
                <a:gd name="connsiteY6925" fmla="*/ 500956 h 826530"/>
                <a:gd name="connsiteX6926" fmla="*/ 669674 w 891448"/>
                <a:gd name="connsiteY6926" fmla="*/ 499031 h 826530"/>
                <a:gd name="connsiteX6927" fmla="*/ 667677 w 891448"/>
                <a:gd name="connsiteY6927" fmla="*/ 498575 h 826530"/>
                <a:gd name="connsiteX6928" fmla="*/ 666863 w 891448"/>
                <a:gd name="connsiteY6928" fmla="*/ 499912 h 826530"/>
                <a:gd name="connsiteX6929" fmla="*/ 665532 w 891448"/>
                <a:gd name="connsiteY6929" fmla="*/ 499178 h 826530"/>
                <a:gd name="connsiteX6930" fmla="*/ 665311 w 891448"/>
                <a:gd name="connsiteY6930" fmla="*/ 500868 h 826530"/>
                <a:gd name="connsiteX6931" fmla="*/ 665831 w 891448"/>
                <a:gd name="connsiteY6931" fmla="*/ 503380 h 826530"/>
                <a:gd name="connsiteX6932" fmla="*/ 668641 w 891448"/>
                <a:gd name="connsiteY6932" fmla="*/ 505746 h 826530"/>
                <a:gd name="connsiteX6933" fmla="*/ 668715 w 891448"/>
                <a:gd name="connsiteY6933" fmla="*/ 506716 h 826530"/>
                <a:gd name="connsiteX6934" fmla="*/ 668935 w 891448"/>
                <a:gd name="connsiteY6934" fmla="*/ 508112 h 826530"/>
                <a:gd name="connsiteX6935" fmla="*/ 669157 w 891448"/>
                <a:gd name="connsiteY6935" fmla="*/ 510551 h 826530"/>
                <a:gd name="connsiteX6936" fmla="*/ 669971 w 891448"/>
                <a:gd name="connsiteY6936" fmla="*/ 510404 h 826530"/>
                <a:gd name="connsiteX6937" fmla="*/ 672335 w 891448"/>
                <a:gd name="connsiteY6937" fmla="*/ 510845 h 826530"/>
                <a:gd name="connsiteX6938" fmla="*/ 673593 w 891448"/>
                <a:gd name="connsiteY6938" fmla="*/ 512550 h 826530"/>
                <a:gd name="connsiteX6939" fmla="*/ 673073 w 891448"/>
                <a:gd name="connsiteY6939" fmla="*/ 513652 h 826530"/>
                <a:gd name="connsiteX6940" fmla="*/ 673961 w 891448"/>
                <a:gd name="connsiteY6940" fmla="*/ 513505 h 826530"/>
                <a:gd name="connsiteX6941" fmla="*/ 675292 w 891448"/>
                <a:gd name="connsiteY6941" fmla="*/ 513799 h 826530"/>
                <a:gd name="connsiteX6942" fmla="*/ 674181 w 891448"/>
                <a:gd name="connsiteY6942" fmla="*/ 515283 h 826530"/>
                <a:gd name="connsiteX6943" fmla="*/ 676030 w 891448"/>
                <a:gd name="connsiteY6943" fmla="*/ 515357 h 826530"/>
                <a:gd name="connsiteX6944" fmla="*/ 676695 w 891448"/>
                <a:gd name="connsiteY6944" fmla="*/ 516679 h 826530"/>
                <a:gd name="connsiteX6945" fmla="*/ 677728 w 891448"/>
                <a:gd name="connsiteY6945" fmla="*/ 518604 h 826530"/>
                <a:gd name="connsiteX6946" fmla="*/ 677359 w 891448"/>
                <a:gd name="connsiteY6946" fmla="*/ 520309 h 826530"/>
                <a:gd name="connsiteX6947" fmla="*/ 678992 w 891448"/>
                <a:gd name="connsiteY6947" fmla="*/ 520103 h 826530"/>
                <a:gd name="connsiteX6948" fmla="*/ 680063 w 891448"/>
                <a:gd name="connsiteY6948" fmla="*/ 520544 h 826530"/>
                <a:gd name="connsiteX6949" fmla="*/ 680547 w 891448"/>
                <a:gd name="connsiteY6949" fmla="*/ 522836 h 826530"/>
                <a:gd name="connsiteX6950" fmla="*/ 678919 w 891448"/>
                <a:gd name="connsiteY6950" fmla="*/ 524658 h 826530"/>
                <a:gd name="connsiteX6951" fmla="*/ 679990 w 891448"/>
                <a:gd name="connsiteY6951" fmla="*/ 524629 h 826530"/>
                <a:gd name="connsiteX6952" fmla="*/ 680510 w 891448"/>
                <a:gd name="connsiteY6952" fmla="*/ 525922 h 826530"/>
                <a:gd name="connsiteX6953" fmla="*/ 680583 w 891448"/>
                <a:gd name="connsiteY6953" fmla="*/ 526921 h 826530"/>
                <a:gd name="connsiteX6954" fmla="*/ 682287 w 891448"/>
                <a:gd name="connsiteY6954" fmla="*/ 525261 h 826530"/>
                <a:gd name="connsiteX6955" fmla="*/ 682767 w 891448"/>
                <a:gd name="connsiteY6955" fmla="*/ 525746 h 826530"/>
                <a:gd name="connsiteX6956" fmla="*/ 682510 w 891448"/>
                <a:gd name="connsiteY6956" fmla="*/ 527891 h 826530"/>
                <a:gd name="connsiteX6957" fmla="*/ 683102 w 891448"/>
                <a:gd name="connsiteY6957" fmla="*/ 528670 h 826530"/>
                <a:gd name="connsiteX6958" fmla="*/ 683916 w 891448"/>
                <a:gd name="connsiteY6958" fmla="*/ 528185 h 826530"/>
                <a:gd name="connsiteX6959" fmla="*/ 684510 w 891448"/>
                <a:gd name="connsiteY6959" fmla="*/ 529331 h 826530"/>
                <a:gd name="connsiteX6960" fmla="*/ 683953 w 891448"/>
                <a:gd name="connsiteY6960" fmla="*/ 530595 h 826530"/>
                <a:gd name="connsiteX6961" fmla="*/ 682435 w 891448"/>
                <a:gd name="connsiteY6961" fmla="*/ 530183 h 826530"/>
                <a:gd name="connsiteX6962" fmla="*/ 681621 w 891448"/>
                <a:gd name="connsiteY6962" fmla="*/ 531080 h 826530"/>
                <a:gd name="connsiteX6963" fmla="*/ 682397 w 891448"/>
                <a:gd name="connsiteY6963" fmla="*/ 532373 h 826530"/>
                <a:gd name="connsiteX6964" fmla="*/ 683621 w 891448"/>
                <a:gd name="connsiteY6964" fmla="*/ 533784 h 826530"/>
                <a:gd name="connsiteX6965" fmla="*/ 683546 w 891448"/>
                <a:gd name="connsiteY6965" fmla="*/ 534930 h 826530"/>
                <a:gd name="connsiteX6966" fmla="*/ 683105 w 891448"/>
                <a:gd name="connsiteY6966" fmla="*/ 535474 h 826530"/>
                <a:gd name="connsiteX6967" fmla="*/ 683105 w 891448"/>
                <a:gd name="connsiteY6967" fmla="*/ 535474 h 826530"/>
                <a:gd name="connsiteX6968" fmla="*/ 511743 w 891448"/>
                <a:gd name="connsiteY6968" fmla="*/ 484777 h 826530"/>
                <a:gd name="connsiteX6969" fmla="*/ 512641 w 891448"/>
                <a:gd name="connsiteY6969" fmla="*/ 484748 h 826530"/>
                <a:gd name="connsiteX6970" fmla="*/ 513045 w 891448"/>
                <a:gd name="connsiteY6970" fmla="*/ 482999 h 826530"/>
                <a:gd name="connsiteX6971" fmla="*/ 514009 w 891448"/>
                <a:gd name="connsiteY6971" fmla="*/ 482631 h 826530"/>
                <a:gd name="connsiteX6972" fmla="*/ 514711 w 891448"/>
                <a:gd name="connsiteY6972" fmla="*/ 483146 h 826530"/>
                <a:gd name="connsiteX6973" fmla="*/ 516009 w 891448"/>
                <a:gd name="connsiteY6973" fmla="*/ 483895 h 826530"/>
                <a:gd name="connsiteX6974" fmla="*/ 517600 w 891448"/>
                <a:gd name="connsiteY6974" fmla="*/ 483895 h 826530"/>
                <a:gd name="connsiteX6975" fmla="*/ 518378 w 891448"/>
                <a:gd name="connsiteY6975" fmla="*/ 483440 h 826530"/>
                <a:gd name="connsiteX6976" fmla="*/ 519342 w 891448"/>
                <a:gd name="connsiteY6976" fmla="*/ 483484 h 826530"/>
                <a:gd name="connsiteX6977" fmla="*/ 520453 w 891448"/>
                <a:gd name="connsiteY6977" fmla="*/ 484219 h 826530"/>
                <a:gd name="connsiteX6978" fmla="*/ 520747 w 891448"/>
                <a:gd name="connsiteY6978" fmla="*/ 485409 h 826530"/>
                <a:gd name="connsiteX6979" fmla="*/ 519230 w 891448"/>
                <a:gd name="connsiteY6979" fmla="*/ 487407 h 826530"/>
                <a:gd name="connsiteX6980" fmla="*/ 519564 w 891448"/>
                <a:gd name="connsiteY6980" fmla="*/ 489053 h 826530"/>
                <a:gd name="connsiteX6981" fmla="*/ 518378 w 891448"/>
                <a:gd name="connsiteY6981" fmla="*/ 490684 h 826530"/>
                <a:gd name="connsiteX6982" fmla="*/ 518419 w 891448"/>
                <a:gd name="connsiteY6982" fmla="*/ 493418 h 826530"/>
                <a:gd name="connsiteX6983" fmla="*/ 518860 w 891448"/>
                <a:gd name="connsiteY6983" fmla="*/ 494240 h 826530"/>
                <a:gd name="connsiteX6984" fmla="*/ 519971 w 891448"/>
                <a:gd name="connsiteY6984" fmla="*/ 493682 h 826530"/>
                <a:gd name="connsiteX6985" fmla="*/ 520711 w 891448"/>
                <a:gd name="connsiteY6985" fmla="*/ 494240 h 826530"/>
                <a:gd name="connsiteX6986" fmla="*/ 522194 w 891448"/>
                <a:gd name="connsiteY6986" fmla="*/ 494314 h 826530"/>
                <a:gd name="connsiteX6987" fmla="*/ 523303 w 891448"/>
                <a:gd name="connsiteY6987" fmla="*/ 493564 h 826530"/>
                <a:gd name="connsiteX6988" fmla="*/ 524970 w 891448"/>
                <a:gd name="connsiteY6988" fmla="*/ 493609 h 826530"/>
                <a:gd name="connsiteX6989" fmla="*/ 525450 w 891448"/>
                <a:gd name="connsiteY6989" fmla="*/ 492786 h 826530"/>
                <a:gd name="connsiteX6990" fmla="*/ 526930 w 891448"/>
                <a:gd name="connsiteY6990" fmla="*/ 491933 h 826530"/>
                <a:gd name="connsiteX6991" fmla="*/ 528339 w 891448"/>
                <a:gd name="connsiteY6991" fmla="*/ 491977 h 826530"/>
                <a:gd name="connsiteX6992" fmla="*/ 530004 w 891448"/>
                <a:gd name="connsiteY6992" fmla="*/ 490420 h 826530"/>
                <a:gd name="connsiteX6993" fmla="*/ 530558 w 891448"/>
                <a:gd name="connsiteY6993" fmla="*/ 488230 h 826530"/>
                <a:gd name="connsiteX6994" fmla="*/ 531893 w 891448"/>
                <a:gd name="connsiteY6994" fmla="*/ 487040 h 826530"/>
                <a:gd name="connsiteX6995" fmla="*/ 532893 w 891448"/>
                <a:gd name="connsiteY6995" fmla="*/ 485482 h 826530"/>
                <a:gd name="connsiteX6996" fmla="*/ 533781 w 891448"/>
                <a:gd name="connsiteY6996" fmla="*/ 485409 h 826530"/>
                <a:gd name="connsiteX6997" fmla="*/ 534708 w 891448"/>
                <a:gd name="connsiteY6997" fmla="*/ 486335 h 826530"/>
                <a:gd name="connsiteX6998" fmla="*/ 536188 w 891448"/>
                <a:gd name="connsiteY6998" fmla="*/ 485262 h 826530"/>
                <a:gd name="connsiteX6999" fmla="*/ 537189 w 891448"/>
                <a:gd name="connsiteY6999" fmla="*/ 484630 h 826530"/>
                <a:gd name="connsiteX7000" fmla="*/ 538408 w 891448"/>
                <a:gd name="connsiteY7000" fmla="*/ 484821 h 826530"/>
                <a:gd name="connsiteX7001" fmla="*/ 539152 w 891448"/>
                <a:gd name="connsiteY7001" fmla="*/ 482191 h 826530"/>
                <a:gd name="connsiteX7002" fmla="*/ 538965 w 891448"/>
                <a:gd name="connsiteY7002" fmla="*/ 479693 h 826530"/>
                <a:gd name="connsiteX7003" fmla="*/ 540702 w 891448"/>
                <a:gd name="connsiteY7003" fmla="*/ 478517 h 826530"/>
                <a:gd name="connsiteX7004" fmla="*/ 541371 w 891448"/>
                <a:gd name="connsiteY7004" fmla="*/ 477209 h 826530"/>
                <a:gd name="connsiteX7005" fmla="*/ 542631 w 891448"/>
                <a:gd name="connsiteY7005" fmla="*/ 477136 h 826530"/>
                <a:gd name="connsiteX7006" fmla="*/ 543557 w 891448"/>
                <a:gd name="connsiteY7006" fmla="*/ 477988 h 826530"/>
                <a:gd name="connsiteX7007" fmla="*/ 544520 w 891448"/>
                <a:gd name="connsiteY7007" fmla="*/ 476945 h 826530"/>
                <a:gd name="connsiteX7008" fmla="*/ 545666 w 891448"/>
                <a:gd name="connsiteY7008" fmla="*/ 476475 h 826530"/>
                <a:gd name="connsiteX7009" fmla="*/ 546667 w 891448"/>
                <a:gd name="connsiteY7009" fmla="*/ 476989 h 826530"/>
                <a:gd name="connsiteX7010" fmla="*/ 546924 w 891448"/>
                <a:gd name="connsiteY7010" fmla="*/ 478620 h 826530"/>
                <a:gd name="connsiteX7011" fmla="*/ 545629 w 891448"/>
                <a:gd name="connsiteY7011" fmla="*/ 479737 h 826530"/>
                <a:gd name="connsiteX7012" fmla="*/ 544777 w 891448"/>
                <a:gd name="connsiteY7012" fmla="*/ 480839 h 826530"/>
                <a:gd name="connsiteX7013" fmla="*/ 546368 w 891448"/>
                <a:gd name="connsiteY7013" fmla="*/ 481853 h 826530"/>
                <a:gd name="connsiteX7014" fmla="*/ 549257 w 891448"/>
                <a:gd name="connsiteY7014" fmla="*/ 481853 h 826530"/>
                <a:gd name="connsiteX7015" fmla="*/ 550625 w 891448"/>
                <a:gd name="connsiteY7015" fmla="*/ 482367 h 826530"/>
                <a:gd name="connsiteX7016" fmla="*/ 551072 w 891448"/>
                <a:gd name="connsiteY7016" fmla="*/ 483822 h 826530"/>
                <a:gd name="connsiteX7017" fmla="*/ 549849 w 891448"/>
                <a:gd name="connsiteY7017" fmla="*/ 485703 h 826530"/>
                <a:gd name="connsiteX7018" fmla="*/ 548592 w 891448"/>
                <a:gd name="connsiteY7018" fmla="*/ 486070 h 826530"/>
                <a:gd name="connsiteX7019" fmla="*/ 548480 w 891448"/>
                <a:gd name="connsiteY7019" fmla="*/ 488480 h 826530"/>
                <a:gd name="connsiteX7020" fmla="*/ 549741 w 891448"/>
                <a:gd name="connsiteY7020" fmla="*/ 489082 h 826530"/>
                <a:gd name="connsiteX7021" fmla="*/ 550555 w 891448"/>
                <a:gd name="connsiteY7021" fmla="*/ 488524 h 826530"/>
                <a:gd name="connsiteX7022" fmla="*/ 551924 w 891448"/>
                <a:gd name="connsiteY7022" fmla="*/ 488598 h 826530"/>
                <a:gd name="connsiteX7023" fmla="*/ 552553 w 891448"/>
                <a:gd name="connsiteY7023" fmla="*/ 489185 h 826530"/>
                <a:gd name="connsiteX7024" fmla="*/ 553773 w 891448"/>
                <a:gd name="connsiteY7024" fmla="*/ 488936 h 826530"/>
                <a:gd name="connsiteX7025" fmla="*/ 554367 w 891448"/>
                <a:gd name="connsiteY7025" fmla="*/ 490185 h 826530"/>
                <a:gd name="connsiteX7026" fmla="*/ 556181 w 891448"/>
                <a:gd name="connsiteY7026" fmla="*/ 490302 h 826530"/>
                <a:gd name="connsiteX7027" fmla="*/ 557292 w 891448"/>
                <a:gd name="connsiteY7027" fmla="*/ 491346 h 826530"/>
                <a:gd name="connsiteX7028" fmla="*/ 558441 w 891448"/>
                <a:gd name="connsiteY7028" fmla="*/ 491346 h 826530"/>
                <a:gd name="connsiteX7029" fmla="*/ 560922 w 891448"/>
                <a:gd name="connsiteY7029" fmla="*/ 492830 h 826530"/>
                <a:gd name="connsiteX7030" fmla="*/ 561811 w 891448"/>
                <a:gd name="connsiteY7030" fmla="*/ 492271 h 826530"/>
                <a:gd name="connsiteX7031" fmla="*/ 562919 w 891448"/>
                <a:gd name="connsiteY7031" fmla="*/ 489935 h 826530"/>
                <a:gd name="connsiteX7032" fmla="*/ 564068 w 891448"/>
                <a:gd name="connsiteY7032" fmla="*/ 489523 h 826530"/>
                <a:gd name="connsiteX7033" fmla="*/ 565659 w 891448"/>
                <a:gd name="connsiteY7033" fmla="*/ 487863 h 826530"/>
                <a:gd name="connsiteX7034" fmla="*/ 567365 w 891448"/>
                <a:gd name="connsiteY7034" fmla="*/ 487775 h 826530"/>
                <a:gd name="connsiteX7035" fmla="*/ 567770 w 891448"/>
                <a:gd name="connsiteY7035" fmla="*/ 486820 h 826530"/>
                <a:gd name="connsiteX7036" fmla="*/ 566512 w 891448"/>
                <a:gd name="connsiteY7036" fmla="*/ 486217 h 826530"/>
                <a:gd name="connsiteX7037" fmla="*/ 565549 w 891448"/>
                <a:gd name="connsiteY7037" fmla="*/ 484968 h 826530"/>
                <a:gd name="connsiteX7038" fmla="*/ 566769 w 891448"/>
                <a:gd name="connsiteY7038" fmla="*/ 484557 h 826530"/>
                <a:gd name="connsiteX7039" fmla="*/ 567401 w 891448"/>
                <a:gd name="connsiteY7039" fmla="*/ 483366 h 826530"/>
                <a:gd name="connsiteX7040" fmla="*/ 566178 w 891448"/>
                <a:gd name="connsiteY7040" fmla="*/ 482852 h 826530"/>
                <a:gd name="connsiteX7041" fmla="*/ 565401 w 891448"/>
                <a:gd name="connsiteY7041" fmla="*/ 481250 h 826530"/>
                <a:gd name="connsiteX7042" fmla="*/ 564660 w 891448"/>
                <a:gd name="connsiteY7042" fmla="*/ 481588 h 826530"/>
                <a:gd name="connsiteX7043" fmla="*/ 564698 w 891448"/>
                <a:gd name="connsiteY7043" fmla="*/ 482808 h 826530"/>
                <a:gd name="connsiteX7044" fmla="*/ 563921 w 891448"/>
                <a:gd name="connsiteY7044" fmla="*/ 483366 h 826530"/>
                <a:gd name="connsiteX7045" fmla="*/ 563105 w 891448"/>
                <a:gd name="connsiteY7045" fmla="*/ 482852 h 826530"/>
                <a:gd name="connsiteX7046" fmla="*/ 561367 w 891448"/>
                <a:gd name="connsiteY7046" fmla="*/ 482029 h 826530"/>
                <a:gd name="connsiteX7047" fmla="*/ 561254 w 891448"/>
                <a:gd name="connsiteY7047" fmla="*/ 480736 h 826530"/>
                <a:gd name="connsiteX7048" fmla="*/ 560554 w 891448"/>
                <a:gd name="connsiteY7048" fmla="*/ 481074 h 826530"/>
                <a:gd name="connsiteX7049" fmla="*/ 559220 w 891448"/>
                <a:gd name="connsiteY7049" fmla="*/ 482514 h 826530"/>
                <a:gd name="connsiteX7050" fmla="*/ 556071 w 891448"/>
                <a:gd name="connsiteY7050" fmla="*/ 482397 h 826530"/>
                <a:gd name="connsiteX7051" fmla="*/ 554737 w 891448"/>
                <a:gd name="connsiteY7051" fmla="*/ 481294 h 826530"/>
                <a:gd name="connsiteX7052" fmla="*/ 556515 w 891448"/>
                <a:gd name="connsiteY7052" fmla="*/ 480207 h 826530"/>
                <a:gd name="connsiteX7053" fmla="*/ 557846 w 891448"/>
                <a:gd name="connsiteY7053" fmla="*/ 480251 h 826530"/>
                <a:gd name="connsiteX7054" fmla="*/ 559330 w 891448"/>
                <a:gd name="connsiteY7054" fmla="*/ 479134 h 826530"/>
                <a:gd name="connsiteX7055" fmla="*/ 559367 w 891448"/>
                <a:gd name="connsiteY7055" fmla="*/ 477724 h 826530"/>
                <a:gd name="connsiteX7056" fmla="*/ 558735 w 891448"/>
                <a:gd name="connsiteY7056" fmla="*/ 477136 h 826530"/>
                <a:gd name="connsiteX7057" fmla="*/ 558553 w 891448"/>
                <a:gd name="connsiteY7057" fmla="*/ 474946 h 826530"/>
                <a:gd name="connsiteX7058" fmla="*/ 559219 w 891448"/>
                <a:gd name="connsiteY7058" fmla="*/ 473727 h 826530"/>
                <a:gd name="connsiteX7059" fmla="*/ 559219 w 891448"/>
                <a:gd name="connsiteY7059" fmla="*/ 472683 h 826530"/>
                <a:gd name="connsiteX7060" fmla="*/ 558106 w 891448"/>
                <a:gd name="connsiteY7060" fmla="*/ 471684 h 826530"/>
                <a:gd name="connsiteX7061" fmla="*/ 558106 w 891448"/>
                <a:gd name="connsiteY7061" fmla="*/ 470303 h 826530"/>
                <a:gd name="connsiteX7062" fmla="*/ 555419 w 891448"/>
                <a:gd name="connsiteY7062" fmla="*/ 467334 h 826530"/>
                <a:gd name="connsiteX7063" fmla="*/ 552906 w 891448"/>
                <a:gd name="connsiteY7063" fmla="*/ 466291 h 826530"/>
                <a:gd name="connsiteX7064" fmla="*/ 552684 w 891448"/>
                <a:gd name="connsiteY7064" fmla="*/ 465409 h 826530"/>
                <a:gd name="connsiteX7065" fmla="*/ 552018 w 891448"/>
                <a:gd name="connsiteY7065" fmla="*/ 463044 h 826530"/>
                <a:gd name="connsiteX7066" fmla="*/ 550614 w 891448"/>
                <a:gd name="connsiteY7066" fmla="*/ 463044 h 826530"/>
                <a:gd name="connsiteX7067" fmla="*/ 550098 w 891448"/>
                <a:gd name="connsiteY7067" fmla="*/ 461795 h 826530"/>
                <a:gd name="connsiteX7068" fmla="*/ 550467 w 891448"/>
                <a:gd name="connsiteY7068" fmla="*/ 459429 h 826530"/>
                <a:gd name="connsiteX7069" fmla="*/ 549799 w 891448"/>
                <a:gd name="connsiteY7069" fmla="*/ 457945 h 826530"/>
                <a:gd name="connsiteX7070" fmla="*/ 547290 w 891448"/>
                <a:gd name="connsiteY7070" fmla="*/ 457871 h 826530"/>
                <a:gd name="connsiteX7071" fmla="*/ 543966 w 891448"/>
                <a:gd name="connsiteY7071" fmla="*/ 456607 h 826530"/>
                <a:gd name="connsiteX7072" fmla="*/ 543003 w 891448"/>
                <a:gd name="connsiteY7072" fmla="*/ 454624 h 826530"/>
                <a:gd name="connsiteX7073" fmla="*/ 543814 w 891448"/>
                <a:gd name="connsiteY7073" fmla="*/ 453580 h 826530"/>
                <a:gd name="connsiteX7074" fmla="*/ 543889 w 891448"/>
                <a:gd name="connsiteY7074" fmla="*/ 452552 h 826530"/>
                <a:gd name="connsiteX7075" fmla="*/ 542336 w 891448"/>
                <a:gd name="connsiteY7075" fmla="*/ 451361 h 826530"/>
                <a:gd name="connsiteX7076" fmla="*/ 541894 w 891448"/>
                <a:gd name="connsiteY7076" fmla="*/ 449965 h 826530"/>
                <a:gd name="connsiteX7077" fmla="*/ 541225 w 891448"/>
                <a:gd name="connsiteY7077" fmla="*/ 449818 h 826530"/>
                <a:gd name="connsiteX7078" fmla="*/ 539381 w 891448"/>
                <a:gd name="connsiteY7078" fmla="*/ 452037 h 826530"/>
                <a:gd name="connsiteX7079" fmla="*/ 539012 w 891448"/>
                <a:gd name="connsiteY7079" fmla="*/ 453801 h 826530"/>
                <a:gd name="connsiteX7080" fmla="*/ 537901 w 891448"/>
                <a:gd name="connsiteY7080" fmla="*/ 454770 h 826530"/>
                <a:gd name="connsiteX7081" fmla="*/ 537015 w 891448"/>
                <a:gd name="connsiteY7081" fmla="*/ 453948 h 826530"/>
                <a:gd name="connsiteX7082" fmla="*/ 537165 w 891448"/>
                <a:gd name="connsiteY7082" fmla="*/ 451435 h 826530"/>
                <a:gd name="connsiteX7083" fmla="*/ 536276 w 891448"/>
                <a:gd name="connsiteY7083" fmla="*/ 449525 h 826530"/>
                <a:gd name="connsiteX7084" fmla="*/ 536571 w 891448"/>
                <a:gd name="connsiteY7084" fmla="*/ 448334 h 826530"/>
                <a:gd name="connsiteX7085" fmla="*/ 537606 w 891448"/>
                <a:gd name="connsiteY7085" fmla="*/ 448555 h 826530"/>
                <a:gd name="connsiteX7086" fmla="*/ 539011 w 891448"/>
                <a:gd name="connsiteY7086" fmla="*/ 448555 h 826530"/>
                <a:gd name="connsiteX7087" fmla="*/ 538493 w 891448"/>
                <a:gd name="connsiteY7087" fmla="*/ 447232 h 826530"/>
                <a:gd name="connsiteX7088" fmla="*/ 538862 w 891448"/>
                <a:gd name="connsiteY7088" fmla="*/ 445601 h 826530"/>
                <a:gd name="connsiteX7089" fmla="*/ 538342 w 891448"/>
                <a:gd name="connsiteY7089" fmla="*/ 443749 h 826530"/>
                <a:gd name="connsiteX7090" fmla="*/ 536570 w 891448"/>
                <a:gd name="connsiteY7090" fmla="*/ 444190 h 826530"/>
                <a:gd name="connsiteX7091" fmla="*/ 536643 w 891448"/>
                <a:gd name="connsiteY7091" fmla="*/ 442868 h 826530"/>
                <a:gd name="connsiteX7092" fmla="*/ 538123 w 891448"/>
                <a:gd name="connsiteY7092" fmla="*/ 440943 h 826530"/>
                <a:gd name="connsiteX7093" fmla="*/ 537164 w 891448"/>
                <a:gd name="connsiteY7093" fmla="*/ 440502 h 826530"/>
                <a:gd name="connsiteX7094" fmla="*/ 533246 w 891448"/>
                <a:gd name="connsiteY7094" fmla="*/ 442133 h 826530"/>
                <a:gd name="connsiteX7095" fmla="*/ 531249 w 891448"/>
                <a:gd name="connsiteY7095" fmla="*/ 443823 h 826530"/>
                <a:gd name="connsiteX7096" fmla="*/ 529699 w 891448"/>
                <a:gd name="connsiteY7096" fmla="*/ 447746 h 826530"/>
                <a:gd name="connsiteX7097" fmla="*/ 527850 w 891448"/>
                <a:gd name="connsiteY7097" fmla="*/ 450480 h 826530"/>
                <a:gd name="connsiteX7098" fmla="*/ 527777 w 891448"/>
                <a:gd name="connsiteY7098" fmla="*/ 451949 h 826530"/>
                <a:gd name="connsiteX7099" fmla="*/ 526520 w 891448"/>
                <a:gd name="connsiteY7099" fmla="*/ 453654 h 826530"/>
                <a:gd name="connsiteX7100" fmla="*/ 526372 w 891448"/>
                <a:gd name="connsiteY7100" fmla="*/ 454917 h 826530"/>
                <a:gd name="connsiteX7101" fmla="*/ 524376 w 891448"/>
                <a:gd name="connsiteY7101" fmla="*/ 458165 h 826530"/>
                <a:gd name="connsiteX7102" fmla="*/ 525115 w 891448"/>
                <a:gd name="connsiteY7102" fmla="*/ 459561 h 826530"/>
                <a:gd name="connsiteX7103" fmla="*/ 524007 w 891448"/>
                <a:gd name="connsiteY7103" fmla="*/ 460163 h 826530"/>
                <a:gd name="connsiteX7104" fmla="*/ 523490 w 891448"/>
                <a:gd name="connsiteY7104" fmla="*/ 462000 h 826530"/>
                <a:gd name="connsiteX7105" fmla="*/ 523342 w 891448"/>
                <a:gd name="connsiteY7105" fmla="*/ 463631 h 826530"/>
                <a:gd name="connsiteX7106" fmla="*/ 520758 w 891448"/>
                <a:gd name="connsiteY7106" fmla="*/ 465924 h 826530"/>
                <a:gd name="connsiteX7107" fmla="*/ 519869 w 891448"/>
                <a:gd name="connsiteY7107" fmla="*/ 467628 h 826530"/>
                <a:gd name="connsiteX7108" fmla="*/ 519869 w 891448"/>
                <a:gd name="connsiteY7108" fmla="*/ 470435 h 826530"/>
                <a:gd name="connsiteX7109" fmla="*/ 519352 w 891448"/>
                <a:gd name="connsiteY7109" fmla="*/ 471537 h 826530"/>
                <a:gd name="connsiteX7110" fmla="*/ 519429 w 891448"/>
                <a:gd name="connsiteY7110" fmla="*/ 474491 h 826530"/>
                <a:gd name="connsiteX7111" fmla="*/ 518244 w 891448"/>
                <a:gd name="connsiteY7111" fmla="*/ 475754 h 826530"/>
                <a:gd name="connsiteX7112" fmla="*/ 515731 w 891448"/>
                <a:gd name="connsiteY7112" fmla="*/ 475975 h 826530"/>
                <a:gd name="connsiteX7113" fmla="*/ 512404 w 891448"/>
                <a:gd name="connsiteY7113" fmla="*/ 477297 h 826530"/>
                <a:gd name="connsiteX7114" fmla="*/ 512404 w 891448"/>
                <a:gd name="connsiteY7114" fmla="*/ 479149 h 826530"/>
                <a:gd name="connsiteX7115" fmla="*/ 511370 w 891448"/>
                <a:gd name="connsiteY7115" fmla="*/ 482617 h 826530"/>
                <a:gd name="connsiteX7116" fmla="*/ 511743 w 891448"/>
                <a:gd name="connsiteY7116" fmla="*/ 484777 h 826530"/>
                <a:gd name="connsiteX7117" fmla="*/ 511743 w 891448"/>
                <a:gd name="connsiteY7117" fmla="*/ 484777 h 826530"/>
                <a:gd name="connsiteX7118" fmla="*/ 528370 w 891448"/>
                <a:gd name="connsiteY7118" fmla="*/ 514637 h 826530"/>
                <a:gd name="connsiteX7119" fmla="*/ 528814 w 891448"/>
                <a:gd name="connsiteY7119" fmla="*/ 515224 h 826530"/>
                <a:gd name="connsiteX7120" fmla="*/ 529625 w 891448"/>
                <a:gd name="connsiteY7120" fmla="*/ 514857 h 826530"/>
                <a:gd name="connsiteX7121" fmla="*/ 531399 w 891448"/>
                <a:gd name="connsiteY7121" fmla="*/ 512638 h 826530"/>
                <a:gd name="connsiteX7122" fmla="*/ 532729 w 891448"/>
                <a:gd name="connsiteY7122" fmla="*/ 512418 h 826530"/>
                <a:gd name="connsiteX7123" fmla="*/ 533691 w 891448"/>
                <a:gd name="connsiteY7123" fmla="*/ 512712 h 826530"/>
                <a:gd name="connsiteX7124" fmla="*/ 533988 w 891448"/>
                <a:gd name="connsiteY7124" fmla="*/ 513828 h 826530"/>
                <a:gd name="connsiteX7125" fmla="*/ 535463 w 891448"/>
                <a:gd name="connsiteY7125" fmla="*/ 513902 h 826530"/>
                <a:gd name="connsiteX7126" fmla="*/ 538274 w 891448"/>
                <a:gd name="connsiteY7126" fmla="*/ 511536 h 826530"/>
                <a:gd name="connsiteX7127" fmla="*/ 539751 w 891448"/>
                <a:gd name="connsiteY7127" fmla="*/ 511080 h 826530"/>
                <a:gd name="connsiteX7128" fmla="*/ 541525 w 891448"/>
                <a:gd name="connsiteY7128" fmla="*/ 509905 h 826530"/>
                <a:gd name="connsiteX7129" fmla="*/ 543150 w 891448"/>
                <a:gd name="connsiteY7129" fmla="*/ 507466 h 826530"/>
                <a:gd name="connsiteX7130" fmla="*/ 544849 w 891448"/>
                <a:gd name="connsiteY7130" fmla="*/ 507466 h 826530"/>
                <a:gd name="connsiteX7131" fmla="*/ 547216 w 891448"/>
                <a:gd name="connsiteY7131" fmla="*/ 505776 h 826530"/>
                <a:gd name="connsiteX7132" fmla="*/ 547290 w 891448"/>
                <a:gd name="connsiteY7132" fmla="*/ 504365 h 826530"/>
                <a:gd name="connsiteX7133" fmla="*/ 548915 w 891448"/>
                <a:gd name="connsiteY7133" fmla="*/ 502440 h 826530"/>
                <a:gd name="connsiteX7134" fmla="*/ 548179 w 891448"/>
                <a:gd name="connsiteY7134" fmla="*/ 501852 h 826530"/>
                <a:gd name="connsiteX7135" fmla="*/ 546327 w 891448"/>
                <a:gd name="connsiteY7135" fmla="*/ 501926 h 826530"/>
                <a:gd name="connsiteX7136" fmla="*/ 545443 w 891448"/>
                <a:gd name="connsiteY7136" fmla="*/ 501338 h 826530"/>
                <a:gd name="connsiteX7137" fmla="*/ 544038 w 891448"/>
                <a:gd name="connsiteY7137" fmla="*/ 501264 h 826530"/>
                <a:gd name="connsiteX7138" fmla="*/ 542484 w 891448"/>
                <a:gd name="connsiteY7138" fmla="*/ 502073 h 826530"/>
                <a:gd name="connsiteX7139" fmla="*/ 541672 w 891448"/>
                <a:gd name="connsiteY7139" fmla="*/ 501485 h 826530"/>
                <a:gd name="connsiteX7140" fmla="*/ 540637 w 891448"/>
                <a:gd name="connsiteY7140" fmla="*/ 501852 h 826530"/>
                <a:gd name="connsiteX7141" fmla="*/ 539381 w 891448"/>
                <a:gd name="connsiteY7141" fmla="*/ 503336 h 826530"/>
                <a:gd name="connsiteX7142" fmla="*/ 537753 w 891448"/>
                <a:gd name="connsiteY7142" fmla="*/ 502513 h 826530"/>
                <a:gd name="connsiteX7143" fmla="*/ 537165 w 891448"/>
                <a:gd name="connsiteY7143" fmla="*/ 500677 h 826530"/>
                <a:gd name="connsiteX7144" fmla="*/ 536424 w 891448"/>
                <a:gd name="connsiteY7144" fmla="*/ 501117 h 826530"/>
                <a:gd name="connsiteX7145" fmla="*/ 534577 w 891448"/>
                <a:gd name="connsiteY7145" fmla="*/ 501632 h 826530"/>
                <a:gd name="connsiteX7146" fmla="*/ 532433 w 891448"/>
                <a:gd name="connsiteY7146" fmla="*/ 504291 h 826530"/>
                <a:gd name="connsiteX7147" fmla="*/ 532285 w 891448"/>
                <a:gd name="connsiteY7147" fmla="*/ 505247 h 826530"/>
                <a:gd name="connsiteX7148" fmla="*/ 531472 w 891448"/>
                <a:gd name="connsiteY7148" fmla="*/ 506290 h 826530"/>
                <a:gd name="connsiteX7149" fmla="*/ 527850 w 891448"/>
                <a:gd name="connsiteY7149" fmla="*/ 507245 h 826530"/>
                <a:gd name="connsiteX7150" fmla="*/ 527481 w 891448"/>
                <a:gd name="connsiteY7150" fmla="*/ 508509 h 826530"/>
                <a:gd name="connsiteX7151" fmla="*/ 528369 w 891448"/>
                <a:gd name="connsiteY7151" fmla="*/ 509317 h 826530"/>
                <a:gd name="connsiteX7152" fmla="*/ 528959 w 891448"/>
                <a:gd name="connsiteY7152" fmla="*/ 511316 h 826530"/>
                <a:gd name="connsiteX7153" fmla="*/ 528369 w 891448"/>
                <a:gd name="connsiteY7153" fmla="*/ 512785 h 826530"/>
                <a:gd name="connsiteX7154" fmla="*/ 528369 w 891448"/>
                <a:gd name="connsiteY7154" fmla="*/ 514637 h 826530"/>
                <a:gd name="connsiteX7155" fmla="*/ 528370 w 891448"/>
                <a:gd name="connsiteY7155" fmla="*/ 514637 h 826530"/>
                <a:gd name="connsiteX7156" fmla="*/ 693839 w 891448"/>
                <a:gd name="connsiteY7156" fmla="*/ 527979 h 826530"/>
                <a:gd name="connsiteX7157" fmla="*/ 694283 w 891448"/>
                <a:gd name="connsiteY7157" fmla="*/ 528347 h 826530"/>
                <a:gd name="connsiteX7158" fmla="*/ 695878 w 891448"/>
                <a:gd name="connsiteY7158" fmla="*/ 528420 h 826530"/>
                <a:gd name="connsiteX7159" fmla="*/ 697656 w 891448"/>
                <a:gd name="connsiteY7159" fmla="*/ 530095 h 826530"/>
                <a:gd name="connsiteX7160" fmla="*/ 698579 w 891448"/>
                <a:gd name="connsiteY7160" fmla="*/ 529508 h 826530"/>
                <a:gd name="connsiteX7161" fmla="*/ 698912 w 891448"/>
                <a:gd name="connsiteY7161" fmla="*/ 528126 h 826530"/>
                <a:gd name="connsiteX7162" fmla="*/ 699466 w 891448"/>
                <a:gd name="connsiteY7162" fmla="*/ 527347 h 826530"/>
                <a:gd name="connsiteX7163" fmla="*/ 699578 w 891448"/>
                <a:gd name="connsiteY7163" fmla="*/ 526348 h 826530"/>
                <a:gd name="connsiteX7164" fmla="*/ 698467 w 891448"/>
                <a:gd name="connsiteY7164" fmla="*/ 525937 h 826530"/>
                <a:gd name="connsiteX7165" fmla="*/ 697099 w 891448"/>
                <a:gd name="connsiteY7165" fmla="*/ 526569 h 826530"/>
                <a:gd name="connsiteX7166" fmla="*/ 695281 w 891448"/>
                <a:gd name="connsiteY7166" fmla="*/ 527054 h 826530"/>
                <a:gd name="connsiteX7167" fmla="*/ 693839 w 891448"/>
                <a:gd name="connsiteY7167" fmla="*/ 527979 h 826530"/>
                <a:gd name="connsiteX7168" fmla="*/ 693839 w 891448"/>
                <a:gd name="connsiteY7168" fmla="*/ 527979 h 826530"/>
                <a:gd name="connsiteX7169" fmla="*/ 642154 w 891448"/>
                <a:gd name="connsiteY7169" fmla="*/ 514225 h 826530"/>
                <a:gd name="connsiteX7170" fmla="*/ 642596 w 891448"/>
                <a:gd name="connsiteY7170" fmla="*/ 514813 h 826530"/>
                <a:gd name="connsiteX7171" fmla="*/ 644671 w 891448"/>
                <a:gd name="connsiteY7171" fmla="*/ 515445 h 826530"/>
                <a:gd name="connsiteX7172" fmla="*/ 645002 w 891448"/>
                <a:gd name="connsiteY7172" fmla="*/ 516532 h 826530"/>
                <a:gd name="connsiteX7173" fmla="*/ 644856 w 891448"/>
                <a:gd name="connsiteY7173" fmla="*/ 517076 h 826530"/>
                <a:gd name="connsiteX7174" fmla="*/ 645043 w 891448"/>
                <a:gd name="connsiteY7174" fmla="*/ 518413 h 826530"/>
                <a:gd name="connsiteX7175" fmla="*/ 646302 w 891448"/>
                <a:gd name="connsiteY7175" fmla="*/ 519045 h 826530"/>
                <a:gd name="connsiteX7176" fmla="*/ 647078 w 891448"/>
                <a:gd name="connsiteY7176" fmla="*/ 519633 h 826530"/>
                <a:gd name="connsiteX7177" fmla="*/ 648301 w 891448"/>
                <a:gd name="connsiteY7177" fmla="*/ 519530 h 826530"/>
                <a:gd name="connsiteX7178" fmla="*/ 648670 w 891448"/>
                <a:gd name="connsiteY7178" fmla="*/ 518942 h 826530"/>
                <a:gd name="connsiteX7179" fmla="*/ 649041 w 891448"/>
                <a:gd name="connsiteY7179" fmla="*/ 518707 h 826530"/>
                <a:gd name="connsiteX7180" fmla="*/ 648968 w 891448"/>
                <a:gd name="connsiteY7180" fmla="*/ 517487 h 826530"/>
                <a:gd name="connsiteX7181" fmla="*/ 647707 w 891448"/>
                <a:gd name="connsiteY7181" fmla="*/ 516341 h 826530"/>
                <a:gd name="connsiteX7182" fmla="*/ 646376 w 891448"/>
                <a:gd name="connsiteY7182" fmla="*/ 515709 h 826530"/>
                <a:gd name="connsiteX7183" fmla="*/ 645929 w 891448"/>
                <a:gd name="connsiteY7183" fmla="*/ 515224 h 826530"/>
                <a:gd name="connsiteX7184" fmla="*/ 644116 w 891448"/>
                <a:gd name="connsiteY7184" fmla="*/ 514181 h 826530"/>
                <a:gd name="connsiteX7185" fmla="*/ 642746 w 891448"/>
                <a:gd name="connsiteY7185" fmla="*/ 514108 h 826530"/>
                <a:gd name="connsiteX7186" fmla="*/ 642154 w 891448"/>
                <a:gd name="connsiteY7186" fmla="*/ 514225 h 826530"/>
                <a:gd name="connsiteX7187" fmla="*/ 642154 w 891448"/>
                <a:gd name="connsiteY7187" fmla="*/ 514225 h 826530"/>
                <a:gd name="connsiteX7188" fmla="*/ 691803 w 891448"/>
                <a:gd name="connsiteY7188" fmla="*/ 541116 h 826530"/>
                <a:gd name="connsiteX7189" fmla="*/ 689915 w 891448"/>
                <a:gd name="connsiteY7189" fmla="*/ 539662 h 826530"/>
                <a:gd name="connsiteX7190" fmla="*/ 689915 w 891448"/>
                <a:gd name="connsiteY7190" fmla="*/ 538442 h 826530"/>
                <a:gd name="connsiteX7191" fmla="*/ 689062 w 891448"/>
                <a:gd name="connsiteY7191" fmla="*/ 537693 h 826530"/>
                <a:gd name="connsiteX7192" fmla="*/ 689062 w 891448"/>
                <a:gd name="connsiteY7192" fmla="*/ 536737 h 826530"/>
                <a:gd name="connsiteX7193" fmla="*/ 689951 w 891448"/>
                <a:gd name="connsiteY7193" fmla="*/ 535914 h 826530"/>
                <a:gd name="connsiteX7194" fmla="*/ 690877 w 891448"/>
                <a:gd name="connsiteY7194" fmla="*/ 537222 h 826530"/>
                <a:gd name="connsiteX7195" fmla="*/ 691174 w 891448"/>
                <a:gd name="connsiteY7195" fmla="*/ 538148 h 826530"/>
                <a:gd name="connsiteX7196" fmla="*/ 692061 w 891448"/>
                <a:gd name="connsiteY7196" fmla="*/ 539294 h 826530"/>
                <a:gd name="connsiteX7197" fmla="*/ 692248 w 891448"/>
                <a:gd name="connsiteY7197" fmla="*/ 540823 h 826530"/>
                <a:gd name="connsiteX7198" fmla="*/ 691803 w 891448"/>
                <a:gd name="connsiteY7198" fmla="*/ 541116 h 826530"/>
                <a:gd name="connsiteX7199" fmla="*/ 691803 w 891448"/>
                <a:gd name="connsiteY7199" fmla="*/ 541116 h 826530"/>
                <a:gd name="connsiteX7200" fmla="*/ 689878 w 891448"/>
                <a:gd name="connsiteY7200" fmla="*/ 547347 h 826530"/>
                <a:gd name="connsiteX7201" fmla="*/ 689137 w 891448"/>
                <a:gd name="connsiteY7201" fmla="*/ 546597 h 826530"/>
                <a:gd name="connsiteX7202" fmla="*/ 689025 w 891448"/>
                <a:gd name="connsiteY7202" fmla="*/ 545451 h 826530"/>
                <a:gd name="connsiteX7203" fmla="*/ 688063 w 891448"/>
                <a:gd name="connsiteY7203" fmla="*/ 544702 h 826530"/>
                <a:gd name="connsiteX7204" fmla="*/ 686992 w 891448"/>
                <a:gd name="connsiteY7204" fmla="*/ 544481 h 826530"/>
                <a:gd name="connsiteX7205" fmla="*/ 685731 w 891448"/>
                <a:gd name="connsiteY7205" fmla="*/ 542997 h 826530"/>
                <a:gd name="connsiteX7206" fmla="*/ 685731 w 891448"/>
                <a:gd name="connsiteY7206" fmla="*/ 541925 h 826530"/>
                <a:gd name="connsiteX7207" fmla="*/ 686582 w 891448"/>
                <a:gd name="connsiteY7207" fmla="*/ 541734 h 826530"/>
                <a:gd name="connsiteX7208" fmla="*/ 687546 w 891448"/>
                <a:gd name="connsiteY7208" fmla="*/ 541190 h 826530"/>
                <a:gd name="connsiteX7209" fmla="*/ 690583 w 891448"/>
                <a:gd name="connsiteY7209" fmla="*/ 541660 h 826530"/>
                <a:gd name="connsiteX7210" fmla="*/ 692543 w 891448"/>
                <a:gd name="connsiteY7210" fmla="*/ 542821 h 826530"/>
                <a:gd name="connsiteX7211" fmla="*/ 692655 w 891448"/>
                <a:gd name="connsiteY7211" fmla="*/ 543629 h 826530"/>
                <a:gd name="connsiteX7212" fmla="*/ 691691 w 891448"/>
                <a:gd name="connsiteY7212" fmla="*/ 544334 h 826530"/>
                <a:gd name="connsiteX7213" fmla="*/ 691506 w 891448"/>
                <a:gd name="connsiteY7213" fmla="*/ 545481 h 826530"/>
                <a:gd name="connsiteX7214" fmla="*/ 690767 w 891448"/>
                <a:gd name="connsiteY7214" fmla="*/ 546157 h 826530"/>
                <a:gd name="connsiteX7215" fmla="*/ 690323 w 891448"/>
                <a:gd name="connsiteY7215" fmla="*/ 547229 h 826530"/>
                <a:gd name="connsiteX7216" fmla="*/ 689878 w 891448"/>
                <a:gd name="connsiteY7216" fmla="*/ 547347 h 826530"/>
                <a:gd name="connsiteX7217" fmla="*/ 689878 w 891448"/>
                <a:gd name="connsiteY7217" fmla="*/ 547347 h 826530"/>
                <a:gd name="connsiteX7218" fmla="*/ 638856 w 891448"/>
                <a:gd name="connsiteY7218" fmla="*/ 578265 h 826530"/>
                <a:gd name="connsiteX7219" fmla="*/ 638561 w 891448"/>
                <a:gd name="connsiteY7219" fmla="*/ 579264 h 826530"/>
                <a:gd name="connsiteX7220" fmla="*/ 639156 w 891448"/>
                <a:gd name="connsiteY7220" fmla="*/ 578749 h 826530"/>
                <a:gd name="connsiteX7221" fmla="*/ 638856 w 891448"/>
                <a:gd name="connsiteY7221" fmla="*/ 578265 h 826530"/>
                <a:gd name="connsiteX7222" fmla="*/ 638856 w 891448"/>
                <a:gd name="connsiteY7222" fmla="*/ 578265 h 826530"/>
                <a:gd name="connsiteX7223" fmla="*/ 639931 w 891448"/>
                <a:gd name="connsiteY7223" fmla="*/ 578558 h 826530"/>
                <a:gd name="connsiteX7224" fmla="*/ 639450 w 891448"/>
                <a:gd name="connsiteY7224" fmla="*/ 579602 h 826530"/>
                <a:gd name="connsiteX7225" fmla="*/ 639970 w 891448"/>
                <a:gd name="connsiteY7225" fmla="*/ 579572 h 826530"/>
                <a:gd name="connsiteX7226" fmla="*/ 639931 w 891448"/>
                <a:gd name="connsiteY7226" fmla="*/ 578558 h 826530"/>
                <a:gd name="connsiteX7227" fmla="*/ 639931 w 891448"/>
                <a:gd name="connsiteY7227" fmla="*/ 578558 h 826530"/>
                <a:gd name="connsiteX7228" fmla="*/ 641078 w 891448"/>
                <a:gd name="connsiteY7228" fmla="*/ 578265 h 826530"/>
                <a:gd name="connsiteX7229" fmla="*/ 640524 w 891448"/>
                <a:gd name="connsiteY7229" fmla="*/ 579352 h 826530"/>
                <a:gd name="connsiteX7230" fmla="*/ 640933 w 891448"/>
                <a:gd name="connsiteY7230" fmla="*/ 581057 h 826530"/>
                <a:gd name="connsiteX7231" fmla="*/ 640858 w 891448"/>
                <a:gd name="connsiteY7231" fmla="*/ 581909 h 826530"/>
                <a:gd name="connsiteX7232" fmla="*/ 641524 w 891448"/>
                <a:gd name="connsiteY7232" fmla="*/ 581718 h 826530"/>
                <a:gd name="connsiteX7233" fmla="*/ 641747 w 891448"/>
                <a:gd name="connsiteY7233" fmla="*/ 579940 h 826530"/>
                <a:gd name="connsiteX7234" fmla="*/ 641078 w 891448"/>
                <a:gd name="connsiteY7234" fmla="*/ 578265 h 826530"/>
                <a:gd name="connsiteX7235" fmla="*/ 641078 w 891448"/>
                <a:gd name="connsiteY7235" fmla="*/ 578265 h 826530"/>
                <a:gd name="connsiteX7236" fmla="*/ 654634 w 891448"/>
                <a:gd name="connsiteY7236" fmla="*/ 562953 h 826530"/>
                <a:gd name="connsiteX7237" fmla="*/ 654336 w 891448"/>
                <a:gd name="connsiteY7237" fmla="*/ 561733 h 826530"/>
                <a:gd name="connsiteX7238" fmla="*/ 654965 w 891448"/>
                <a:gd name="connsiteY7238" fmla="*/ 560014 h 826530"/>
                <a:gd name="connsiteX7239" fmla="*/ 655816 w 891448"/>
                <a:gd name="connsiteY7239" fmla="*/ 559058 h 826530"/>
                <a:gd name="connsiteX7240" fmla="*/ 655965 w 891448"/>
                <a:gd name="connsiteY7240" fmla="*/ 558133 h 826530"/>
                <a:gd name="connsiteX7241" fmla="*/ 658073 w 891448"/>
                <a:gd name="connsiteY7241" fmla="*/ 556384 h 826530"/>
                <a:gd name="connsiteX7242" fmla="*/ 660405 w 891448"/>
                <a:gd name="connsiteY7242" fmla="*/ 556120 h 826530"/>
                <a:gd name="connsiteX7243" fmla="*/ 660628 w 891448"/>
                <a:gd name="connsiteY7243" fmla="*/ 556869 h 826530"/>
                <a:gd name="connsiteX7244" fmla="*/ 660446 w 891448"/>
                <a:gd name="connsiteY7244" fmla="*/ 557942 h 826530"/>
                <a:gd name="connsiteX7245" fmla="*/ 660962 w 891448"/>
                <a:gd name="connsiteY7245" fmla="*/ 558280 h 826530"/>
                <a:gd name="connsiteX7246" fmla="*/ 660888 w 891448"/>
                <a:gd name="connsiteY7246" fmla="*/ 559205 h 826530"/>
                <a:gd name="connsiteX7247" fmla="*/ 659372 w 891448"/>
                <a:gd name="connsiteY7247" fmla="*/ 560322 h 826530"/>
                <a:gd name="connsiteX7248" fmla="*/ 658628 w 891448"/>
                <a:gd name="connsiteY7248" fmla="*/ 561424 h 826530"/>
                <a:gd name="connsiteX7249" fmla="*/ 657297 w 891448"/>
                <a:gd name="connsiteY7249" fmla="*/ 561468 h 826530"/>
                <a:gd name="connsiteX7250" fmla="*/ 655411 w 891448"/>
                <a:gd name="connsiteY7250" fmla="*/ 562953 h 826530"/>
                <a:gd name="connsiteX7251" fmla="*/ 654634 w 891448"/>
                <a:gd name="connsiteY7251" fmla="*/ 562953 h 826530"/>
                <a:gd name="connsiteX7252" fmla="*/ 654634 w 891448"/>
                <a:gd name="connsiteY7252" fmla="*/ 562953 h 826530"/>
                <a:gd name="connsiteX7253" fmla="*/ 609979 w 891448"/>
                <a:gd name="connsiteY7253" fmla="*/ 512300 h 826530"/>
                <a:gd name="connsiteX7254" fmla="*/ 611573 w 891448"/>
                <a:gd name="connsiteY7254" fmla="*/ 513417 h 826530"/>
                <a:gd name="connsiteX7255" fmla="*/ 612942 w 891448"/>
                <a:gd name="connsiteY7255" fmla="*/ 514857 h 826530"/>
                <a:gd name="connsiteX7256" fmla="*/ 614459 w 891448"/>
                <a:gd name="connsiteY7256" fmla="*/ 515077 h 826530"/>
                <a:gd name="connsiteX7257" fmla="*/ 616496 w 891448"/>
                <a:gd name="connsiteY7257" fmla="*/ 515812 h 826530"/>
                <a:gd name="connsiteX7258" fmla="*/ 615867 w 891448"/>
                <a:gd name="connsiteY7258" fmla="*/ 515004 h 826530"/>
                <a:gd name="connsiteX7259" fmla="*/ 614238 w 891448"/>
                <a:gd name="connsiteY7259" fmla="*/ 514181 h 826530"/>
                <a:gd name="connsiteX7260" fmla="*/ 611942 w 891448"/>
                <a:gd name="connsiteY7260" fmla="*/ 512373 h 826530"/>
                <a:gd name="connsiteX7261" fmla="*/ 610682 w 891448"/>
                <a:gd name="connsiteY7261" fmla="*/ 512109 h 826530"/>
                <a:gd name="connsiteX7262" fmla="*/ 609979 w 891448"/>
                <a:gd name="connsiteY7262" fmla="*/ 512300 h 826530"/>
                <a:gd name="connsiteX7263" fmla="*/ 609979 w 891448"/>
                <a:gd name="connsiteY7263" fmla="*/ 512300 h 826530"/>
                <a:gd name="connsiteX7264" fmla="*/ 594612 w 891448"/>
                <a:gd name="connsiteY7264" fmla="*/ 498458 h 826530"/>
                <a:gd name="connsiteX7265" fmla="*/ 595058 w 891448"/>
                <a:gd name="connsiteY7265" fmla="*/ 498913 h 826530"/>
                <a:gd name="connsiteX7266" fmla="*/ 596243 w 891448"/>
                <a:gd name="connsiteY7266" fmla="*/ 498913 h 826530"/>
                <a:gd name="connsiteX7267" fmla="*/ 596946 w 891448"/>
                <a:gd name="connsiteY7267" fmla="*/ 499545 h 826530"/>
                <a:gd name="connsiteX7268" fmla="*/ 597872 w 891448"/>
                <a:gd name="connsiteY7268" fmla="*/ 499090 h 826530"/>
                <a:gd name="connsiteX7269" fmla="*/ 598057 w 891448"/>
                <a:gd name="connsiteY7269" fmla="*/ 498428 h 826530"/>
                <a:gd name="connsiteX7270" fmla="*/ 598689 w 891448"/>
                <a:gd name="connsiteY7270" fmla="*/ 498237 h 826530"/>
                <a:gd name="connsiteX7271" fmla="*/ 598910 w 891448"/>
                <a:gd name="connsiteY7271" fmla="*/ 497282 h 826530"/>
                <a:gd name="connsiteX7272" fmla="*/ 597800 w 891448"/>
                <a:gd name="connsiteY7272" fmla="*/ 496577 h 826530"/>
                <a:gd name="connsiteX7273" fmla="*/ 598725 w 891448"/>
                <a:gd name="connsiteY7273" fmla="*/ 495901 h 826530"/>
                <a:gd name="connsiteX7274" fmla="*/ 598725 w 891448"/>
                <a:gd name="connsiteY7274" fmla="*/ 495387 h 826530"/>
                <a:gd name="connsiteX7275" fmla="*/ 597022 w 891448"/>
                <a:gd name="connsiteY7275" fmla="*/ 493976 h 826530"/>
                <a:gd name="connsiteX7276" fmla="*/ 595504 w 891448"/>
                <a:gd name="connsiteY7276" fmla="*/ 493829 h 826530"/>
                <a:gd name="connsiteX7277" fmla="*/ 595318 w 891448"/>
                <a:gd name="connsiteY7277" fmla="*/ 493168 h 826530"/>
                <a:gd name="connsiteX7278" fmla="*/ 594802 w 891448"/>
                <a:gd name="connsiteY7278" fmla="*/ 492609 h 826530"/>
                <a:gd name="connsiteX7279" fmla="*/ 593838 w 891448"/>
                <a:gd name="connsiteY7279" fmla="*/ 492727 h 826530"/>
                <a:gd name="connsiteX7280" fmla="*/ 592912 w 891448"/>
                <a:gd name="connsiteY7280" fmla="*/ 492168 h 826530"/>
                <a:gd name="connsiteX7281" fmla="*/ 591544 w 891448"/>
                <a:gd name="connsiteY7281" fmla="*/ 492609 h 826530"/>
                <a:gd name="connsiteX7282" fmla="*/ 591061 w 891448"/>
                <a:gd name="connsiteY7282" fmla="*/ 493124 h 826530"/>
                <a:gd name="connsiteX7283" fmla="*/ 591544 w 891448"/>
                <a:gd name="connsiteY7283" fmla="*/ 494358 h 826530"/>
                <a:gd name="connsiteX7284" fmla="*/ 592135 w 891448"/>
                <a:gd name="connsiteY7284" fmla="*/ 494387 h 826530"/>
                <a:gd name="connsiteX7285" fmla="*/ 592949 w 891448"/>
                <a:gd name="connsiteY7285" fmla="*/ 494872 h 826530"/>
                <a:gd name="connsiteX7286" fmla="*/ 593544 w 891448"/>
                <a:gd name="connsiteY7286" fmla="*/ 495901 h 826530"/>
                <a:gd name="connsiteX7287" fmla="*/ 594467 w 891448"/>
                <a:gd name="connsiteY7287" fmla="*/ 496988 h 826530"/>
                <a:gd name="connsiteX7288" fmla="*/ 594612 w 891448"/>
                <a:gd name="connsiteY7288" fmla="*/ 498458 h 826530"/>
                <a:gd name="connsiteX7289" fmla="*/ 594612 w 891448"/>
                <a:gd name="connsiteY7289" fmla="*/ 498458 h 826530"/>
                <a:gd name="connsiteX7290" fmla="*/ 583987 w 891448"/>
                <a:gd name="connsiteY7290" fmla="*/ 503439 h 826530"/>
                <a:gd name="connsiteX7291" fmla="*/ 585543 w 891448"/>
                <a:gd name="connsiteY7291" fmla="*/ 503175 h 826530"/>
                <a:gd name="connsiteX7292" fmla="*/ 586505 w 891448"/>
                <a:gd name="connsiteY7292" fmla="*/ 502543 h 826530"/>
                <a:gd name="connsiteX7293" fmla="*/ 587616 w 891448"/>
                <a:gd name="connsiteY7293" fmla="*/ 502367 h 826530"/>
                <a:gd name="connsiteX7294" fmla="*/ 588505 w 891448"/>
                <a:gd name="connsiteY7294" fmla="*/ 501720 h 826530"/>
                <a:gd name="connsiteX7295" fmla="*/ 588468 w 891448"/>
                <a:gd name="connsiteY7295" fmla="*/ 500691 h 826530"/>
                <a:gd name="connsiteX7296" fmla="*/ 588654 w 891448"/>
                <a:gd name="connsiteY7296" fmla="*/ 499942 h 826530"/>
                <a:gd name="connsiteX7297" fmla="*/ 588543 w 891448"/>
                <a:gd name="connsiteY7297" fmla="*/ 497311 h 826530"/>
                <a:gd name="connsiteX7298" fmla="*/ 587579 w 891448"/>
                <a:gd name="connsiteY7298" fmla="*/ 496797 h 826530"/>
                <a:gd name="connsiteX7299" fmla="*/ 585471 w 891448"/>
                <a:gd name="connsiteY7299" fmla="*/ 496606 h 826530"/>
                <a:gd name="connsiteX7300" fmla="*/ 584433 w 891448"/>
                <a:gd name="connsiteY7300" fmla="*/ 495651 h 826530"/>
                <a:gd name="connsiteX7301" fmla="*/ 583173 w 891448"/>
                <a:gd name="connsiteY7301" fmla="*/ 494358 h 826530"/>
                <a:gd name="connsiteX7302" fmla="*/ 582507 w 891448"/>
                <a:gd name="connsiteY7302" fmla="*/ 494946 h 826530"/>
                <a:gd name="connsiteX7303" fmla="*/ 580730 w 891448"/>
                <a:gd name="connsiteY7303" fmla="*/ 495049 h 826530"/>
                <a:gd name="connsiteX7304" fmla="*/ 579803 w 891448"/>
                <a:gd name="connsiteY7304" fmla="*/ 494534 h 826530"/>
                <a:gd name="connsiteX7305" fmla="*/ 579436 w 891448"/>
                <a:gd name="connsiteY7305" fmla="*/ 495578 h 826530"/>
                <a:gd name="connsiteX7306" fmla="*/ 579803 w 891448"/>
                <a:gd name="connsiteY7306" fmla="*/ 497311 h 826530"/>
                <a:gd name="connsiteX7307" fmla="*/ 581287 w 891448"/>
                <a:gd name="connsiteY7307" fmla="*/ 498502 h 826530"/>
                <a:gd name="connsiteX7308" fmla="*/ 582138 w 891448"/>
                <a:gd name="connsiteY7308" fmla="*/ 500544 h 826530"/>
                <a:gd name="connsiteX7309" fmla="*/ 582840 w 891448"/>
                <a:gd name="connsiteY7309" fmla="*/ 501176 h 826530"/>
                <a:gd name="connsiteX7310" fmla="*/ 583137 w 891448"/>
                <a:gd name="connsiteY7310" fmla="*/ 502734 h 826530"/>
                <a:gd name="connsiteX7311" fmla="*/ 583987 w 891448"/>
                <a:gd name="connsiteY7311" fmla="*/ 503439 h 826530"/>
                <a:gd name="connsiteX7312" fmla="*/ 583987 w 891448"/>
                <a:gd name="connsiteY7312" fmla="*/ 503439 h 826530"/>
                <a:gd name="connsiteX7313" fmla="*/ 582320 w 891448"/>
                <a:gd name="connsiteY7313" fmla="*/ 512300 h 826530"/>
                <a:gd name="connsiteX7314" fmla="*/ 582619 w 891448"/>
                <a:gd name="connsiteY7314" fmla="*/ 511595 h 826530"/>
                <a:gd name="connsiteX7315" fmla="*/ 580469 w 891448"/>
                <a:gd name="connsiteY7315" fmla="*/ 511110 h 826530"/>
                <a:gd name="connsiteX7316" fmla="*/ 580025 w 891448"/>
                <a:gd name="connsiteY7316" fmla="*/ 511404 h 826530"/>
                <a:gd name="connsiteX7317" fmla="*/ 580545 w 891448"/>
                <a:gd name="connsiteY7317" fmla="*/ 512153 h 826530"/>
                <a:gd name="connsiteX7318" fmla="*/ 582320 w 891448"/>
                <a:gd name="connsiteY7318" fmla="*/ 512300 h 826530"/>
                <a:gd name="connsiteX7319" fmla="*/ 582320 w 891448"/>
                <a:gd name="connsiteY7319" fmla="*/ 512300 h 826530"/>
                <a:gd name="connsiteX7320" fmla="*/ 559476 w 891448"/>
                <a:gd name="connsiteY7320" fmla="*/ 528097 h 826530"/>
                <a:gd name="connsiteX7321" fmla="*/ 560033 w 891448"/>
                <a:gd name="connsiteY7321" fmla="*/ 528126 h 826530"/>
                <a:gd name="connsiteX7322" fmla="*/ 560587 w 891448"/>
                <a:gd name="connsiteY7322" fmla="*/ 527318 h 826530"/>
                <a:gd name="connsiteX7323" fmla="*/ 560847 w 891448"/>
                <a:gd name="connsiteY7323" fmla="*/ 526539 h 826530"/>
                <a:gd name="connsiteX7324" fmla="*/ 561551 w 891448"/>
                <a:gd name="connsiteY7324" fmla="*/ 525569 h 826530"/>
                <a:gd name="connsiteX7325" fmla="*/ 561699 w 891448"/>
                <a:gd name="connsiteY7325" fmla="*/ 524688 h 826530"/>
                <a:gd name="connsiteX7326" fmla="*/ 561219 w 891448"/>
                <a:gd name="connsiteY7326" fmla="*/ 524232 h 826530"/>
                <a:gd name="connsiteX7327" fmla="*/ 561552 w 891448"/>
                <a:gd name="connsiteY7327" fmla="*/ 523351 h 826530"/>
                <a:gd name="connsiteX7328" fmla="*/ 563327 w 891448"/>
                <a:gd name="connsiteY7328" fmla="*/ 521866 h 826530"/>
                <a:gd name="connsiteX7329" fmla="*/ 564512 w 891448"/>
                <a:gd name="connsiteY7329" fmla="*/ 520191 h 826530"/>
                <a:gd name="connsiteX7330" fmla="*/ 565587 w 891448"/>
                <a:gd name="connsiteY7330" fmla="*/ 519941 h 826530"/>
                <a:gd name="connsiteX7331" fmla="*/ 565991 w 891448"/>
                <a:gd name="connsiteY7331" fmla="*/ 519456 h 826530"/>
                <a:gd name="connsiteX7332" fmla="*/ 565920 w 891448"/>
                <a:gd name="connsiteY7332" fmla="*/ 518707 h 826530"/>
                <a:gd name="connsiteX7333" fmla="*/ 565701 w 891448"/>
                <a:gd name="connsiteY7333" fmla="*/ 517531 h 826530"/>
                <a:gd name="connsiteX7334" fmla="*/ 566626 w 891448"/>
                <a:gd name="connsiteY7334" fmla="*/ 516532 h 826530"/>
                <a:gd name="connsiteX7335" fmla="*/ 567477 w 891448"/>
                <a:gd name="connsiteY7335" fmla="*/ 515224 h 826530"/>
                <a:gd name="connsiteX7336" fmla="*/ 567105 w 891448"/>
                <a:gd name="connsiteY7336" fmla="*/ 514152 h 826530"/>
                <a:gd name="connsiteX7337" fmla="*/ 567069 w 891448"/>
                <a:gd name="connsiteY7337" fmla="*/ 512932 h 826530"/>
                <a:gd name="connsiteX7338" fmla="*/ 566437 w 891448"/>
                <a:gd name="connsiteY7338" fmla="*/ 512256 h 826530"/>
                <a:gd name="connsiteX7339" fmla="*/ 565438 w 891448"/>
                <a:gd name="connsiteY7339" fmla="*/ 512712 h 826530"/>
                <a:gd name="connsiteX7340" fmla="*/ 564548 w 891448"/>
                <a:gd name="connsiteY7340" fmla="*/ 512712 h 826530"/>
                <a:gd name="connsiteX7341" fmla="*/ 563549 w 891448"/>
                <a:gd name="connsiteY7341" fmla="*/ 511551 h 826530"/>
                <a:gd name="connsiteX7342" fmla="*/ 562845 w 891448"/>
                <a:gd name="connsiteY7342" fmla="*/ 511257 h 826530"/>
                <a:gd name="connsiteX7343" fmla="*/ 562034 w 891448"/>
                <a:gd name="connsiteY7343" fmla="*/ 512373 h 826530"/>
                <a:gd name="connsiteX7344" fmla="*/ 560108 w 891448"/>
                <a:gd name="connsiteY7344" fmla="*/ 514225 h 826530"/>
                <a:gd name="connsiteX7345" fmla="*/ 559294 w 891448"/>
                <a:gd name="connsiteY7345" fmla="*/ 514416 h 826530"/>
                <a:gd name="connsiteX7346" fmla="*/ 558108 w 891448"/>
                <a:gd name="connsiteY7346" fmla="*/ 515606 h 826530"/>
                <a:gd name="connsiteX7347" fmla="*/ 557739 w 891448"/>
                <a:gd name="connsiteY7347" fmla="*/ 517414 h 826530"/>
                <a:gd name="connsiteX7348" fmla="*/ 558181 w 891448"/>
                <a:gd name="connsiteY7348" fmla="*/ 518898 h 826530"/>
                <a:gd name="connsiteX7349" fmla="*/ 556962 w 891448"/>
                <a:gd name="connsiteY7349" fmla="*/ 519721 h 826530"/>
                <a:gd name="connsiteX7350" fmla="*/ 556444 w 891448"/>
                <a:gd name="connsiteY7350" fmla="*/ 520896 h 826530"/>
                <a:gd name="connsiteX7351" fmla="*/ 556666 w 891448"/>
                <a:gd name="connsiteY7351" fmla="*/ 522674 h 826530"/>
                <a:gd name="connsiteX7352" fmla="*/ 555815 w 891448"/>
                <a:gd name="connsiteY7352" fmla="*/ 523865 h 826530"/>
                <a:gd name="connsiteX7353" fmla="*/ 556369 w 891448"/>
                <a:gd name="connsiteY7353" fmla="*/ 524614 h 826530"/>
                <a:gd name="connsiteX7354" fmla="*/ 557849 w 891448"/>
                <a:gd name="connsiteY7354" fmla="*/ 524864 h 826530"/>
                <a:gd name="connsiteX7355" fmla="*/ 558406 w 891448"/>
                <a:gd name="connsiteY7355" fmla="*/ 526128 h 826530"/>
                <a:gd name="connsiteX7356" fmla="*/ 559110 w 891448"/>
                <a:gd name="connsiteY7356" fmla="*/ 526539 h 826530"/>
                <a:gd name="connsiteX7357" fmla="*/ 559476 w 891448"/>
                <a:gd name="connsiteY7357" fmla="*/ 528097 h 826530"/>
                <a:gd name="connsiteX7358" fmla="*/ 559476 w 891448"/>
                <a:gd name="connsiteY7358" fmla="*/ 528097 h 826530"/>
                <a:gd name="connsiteX7359" fmla="*/ 538892 w 891448"/>
                <a:gd name="connsiteY7359" fmla="*/ 613870 h 826530"/>
                <a:gd name="connsiteX7360" fmla="*/ 539334 w 891448"/>
                <a:gd name="connsiteY7360" fmla="*/ 614795 h 826530"/>
                <a:gd name="connsiteX7361" fmla="*/ 539817 w 891448"/>
                <a:gd name="connsiteY7361" fmla="*/ 614310 h 826530"/>
                <a:gd name="connsiteX7362" fmla="*/ 539521 w 891448"/>
                <a:gd name="connsiteY7362" fmla="*/ 613723 h 826530"/>
                <a:gd name="connsiteX7363" fmla="*/ 538892 w 891448"/>
                <a:gd name="connsiteY7363" fmla="*/ 613870 h 826530"/>
                <a:gd name="connsiteX7364" fmla="*/ 538892 w 891448"/>
                <a:gd name="connsiteY7364" fmla="*/ 613870 h 826530"/>
                <a:gd name="connsiteX7365" fmla="*/ 540151 w 891448"/>
                <a:gd name="connsiteY7365" fmla="*/ 622613 h 826530"/>
                <a:gd name="connsiteX7366" fmla="*/ 541482 w 891448"/>
                <a:gd name="connsiteY7366" fmla="*/ 620908 h 826530"/>
                <a:gd name="connsiteX7367" fmla="*/ 541926 w 891448"/>
                <a:gd name="connsiteY7367" fmla="*/ 619321 h 826530"/>
                <a:gd name="connsiteX7368" fmla="*/ 542520 w 891448"/>
                <a:gd name="connsiteY7368" fmla="*/ 619174 h 826530"/>
                <a:gd name="connsiteX7369" fmla="*/ 542445 w 891448"/>
                <a:gd name="connsiteY7369" fmla="*/ 621584 h 826530"/>
                <a:gd name="connsiteX7370" fmla="*/ 540965 w 891448"/>
                <a:gd name="connsiteY7370" fmla="*/ 622686 h 826530"/>
                <a:gd name="connsiteX7371" fmla="*/ 540151 w 891448"/>
                <a:gd name="connsiteY7371" fmla="*/ 622613 h 826530"/>
                <a:gd name="connsiteX7372" fmla="*/ 540151 w 891448"/>
                <a:gd name="connsiteY7372" fmla="*/ 622613 h 826530"/>
                <a:gd name="connsiteX7373" fmla="*/ 528119 w 891448"/>
                <a:gd name="connsiteY7373" fmla="*/ 619953 h 826530"/>
                <a:gd name="connsiteX7374" fmla="*/ 529042 w 891448"/>
                <a:gd name="connsiteY7374" fmla="*/ 617867 h 826530"/>
                <a:gd name="connsiteX7375" fmla="*/ 530448 w 891448"/>
                <a:gd name="connsiteY7375" fmla="*/ 617837 h 826530"/>
                <a:gd name="connsiteX7376" fmla="*/ 531042 w 891448"/>
                <a:gd name="connsiteY7376" fmla="*/ 617249 h 826530"/>
                <a:gd name="connsiteX7377" fmla="*/ 531746 w 891448"/>
                <a:gd name="connsiteY7377" fmla="*/ 617249 h 826530"/>
                <a:gd name="connsiteX7378" fmla="*/ 533189 w 891448"/>
                <a:gd name="connsiteY7378" fmla="*/ 616353 h 826530"/>
                <a:gd name="connsiteX7379" fmla="*/ 534114 w 891448"/>
                <a:gd name="connsiteY7379" fmla="*/ 615604 h 826530"/>
                <a:gd name="connsiteX7380" fmla="*/ 532892 w 891448"/>
                <a:gd name="connsiteY7380" fmla="*/ 617984 h 826530"/>
                <a:gd name="connsiteX7381" fmla="*/ 530263 w 891448"/>
                <a:gd name="connsiteY7381" fmla="*/ 619762 h 826530"/>
                <a:gd name="connsiteX7382" fmla="*/ 528632 w 891448"/>
                <a:gd name="connsiteY7382" fmla="*/ 620365 h 826530"/>
                <a:gd name="connsiteX7383" fmla="*/ 528119 w 891448"/>
                <a:gd name="connsiteY7383" fmla="*/ 619953 h 826530"/>
                <a:gd name="connsiteX7384" fmla="*/ 528119 w 891448"/>
                <a:gd name="connsiteY7384" fmla="*/ 619953 h 826530"/>
                <a:gd name="connsiteX7385" fmla="*/ 536376 w 891448"/>
                <a:gd name="connsiteY7385" fmla="*/ 623700 h 826530"/>
                <a:gd name="connsiteX7386" fmla="*/ 538745 w 891448"/>
                <a:gd name="connsiteY7386" fmla="*/ 620438 h 826530"/>
                <a:gd name="connsiteX7387" fmla="*/ 539262 w 891448"/>
                <a:gd name="connsiteY7387" fmla="*/ 619101 h 826530"/>
                <a:gd name="connsiteX7388" fmla="*/ 539964 w 891448"/>
                <a:gd name="connsiteY7388" fmla="*/ 618939 h 826530"/>
                <a:gd name="connsiteX7389" fmla="*/ 539819 w 891448"/>
                <a:gd name="connsiteY7389" fmla="*/ 620247 h 826530"/>
                <a:gd name="connsiteX7390" fmla="*/ 537227 w 891448"/>
                <a:gd name="connsiteY7390" fmla="*/ 623318 h 826530"/>
                <a:gd name="connsiteX7391" fmla="*/ 536561 w 891448"/>
                <a:gd name="connsiteY7391" fmla="*/ 624847 h 826530"/>
                <a:gd name="connsiteX7392" fmla="*/ 537707 w 891448"/>
                <a:gd name="connsiteY7392" fmla="*/ 624024 h 826530"/>
                <a:gd name="connsiteX7393" fmla="*/ 540001 w 891448"/>
                <a:gd name="connsiteY7393" fmla="*/ 621217 h 826530"/>
                <a:gd name="connsiteX7394" fmla="*/ 540815 w 891448"/>
                <a:gd name="connsiteY7394" fmla="*/ 620468 h 826530"/>
                <a:gd name="connsiteX7395" fmla="*/ 541150 w 891448"/>
                <a:gd name="connsiteY7395" fmla="*/ 618249 h 826530"/>
                <a:gd name="connsiteX7396" fmla="*/ 540336 w 891448"/>
                <a:gd name="connsiteY7396" fmla="*/ 617308 h 826530"/>
                <a:gd name="connsiteX7397" fmla="*/ 539781 w 891448"/>
                <a:gd name="connsiteY7397" fmla="*/ 617308 h 826530"/>
                <a:gd name="connsiteX7398" fmla="*/ 539781 w 891448"/>
                <a:gd name="connsiteY7398" fmla="*/ 615868 h 826530"/>
                <a:gd name="connsiteX7399" fmla="*/ 538298 w 891448"/>
                <a:gd name="connsiteY7399" fmla="*/ 615089 h 826530"/>
                <a:gd name="connsiteX7400" fmla="*/ 537596 w 891448"/>
                <a:gd name="connsiteY7400" fmla="*/ 616089 h 826530"/>
                <a:gd name="connsiteX7401" fmla="*/ 536708 w 891448"/>
                <a:gd name="connsiteY7401" fmla="*/ 618910 h 826530"/>
                <a:gd name="connsiteX7402" fmla="*/ 535227 w 891448"/>
                <a:gd name="connsiteY7402" fmla="*/ 620365 h 826530"/>
                <a:gd name="connsiteX7403" fmla="*/ 533672 w 891448"/>
                <a:gd name="connsiteY7403" fmla="*/ 621393 h 826530"/>
                <a:gd name="connsiteX7404" fmla="*/ 534044 w 891448"/>
                <a:gd name="connsiteY7404" fmla="*/ 620056 h 826530"/>
                <a:gd name="connsiteX7405" fmla="*/ 535672 w 891448"/>
                <a:gd name="connsiteY7405" fmla="*/ 618572 h 826530"/>
                <a:gd name="connsiteX7406" fmla="*/ 536264 w 891448"/>
                <a:gd name="connsiteY7406" fmla="*/ 616794 h 826530"/>
                <a:gd name="connsiteX7407" fmla="*/ 535892 w 891448"/>
                <a:gd name="connsiteY7407" fmla="*/ 616206 h 826530"/>
                <a:gd name="connsiteX7408" fmla="*/ 534598 w 891448"/>
                <a:gd name="connsiteY7408" fmla="*/ 617161 h 826530"/>
                <a:gd name="connsiteX7409" fmla="*/ 533375 w 891448"/>
                <a:gd name="connsiteY7409" fmla="*/ 619615 h 826530"/>
                <a:gd name="connsiteX7410" fmla="*/ 531115 w 891448"/>
                <a:gd name="connsiteY7410" fmla="*/ 621834 h 826530"/>
                <a:gd name="connsiteX7411" fmla="*/ 530821 w 891448"/>
                <a:gd name="connsiteY7411" fmla="*/ 622922 h 826530"/>
                <a:gd name="connsiteX7412" fmla="*/ 529339 w 891448"/>
                <a:gd name="connsiteY7412" fmla="*/ 624729 h 826530"/>
                <a:gd name="connsiteX7413" fmla="*/ 529822 w 891448"/>
                <a:gd name="connsiteY7413" fmla="*/ 625993 h 826530"/>
                <a:gd name="connsiteX7414" fmla="*/ 530558 w 891448"/>
                <a:gd name="connsiteY7414" fmla="*/ 625816 h 826530"/>
                <a:gd name="connsiteX7415" fmla="*/ 532560 w 891448"/>
                <a:gd name="connsiteY7415" fmla="*/ 623098 h 826530"/>
                <a:gd name="connsiteX7416" fmla="*/ 533597 w 891448"/>
                <a:gd name="connsiteY7416" fmla="*/ 622804 h 826530"/>
                <a:gd name="connsiteX7417" fmla="*/ 533077 w 891448"/>
                <a:gd name="connsiteY7417" fmla="*/ 624097 h 826530"/>
                <a:gd name="connsiteX7418" fmla="*/ 531746 w 891448"/>
                <a:gd name="connsiteY7418" fmla="*/ 626213 h 826530"/>
                <a:gd name="connsiteX7419" fmla="*/ 532411 w 891448"/>
                <a:gd name="connsiteY7419" fmla="*/ 626433 h 826530"/>
                <a:gd name="connsiteX7420" fmla="*/ 533779 w 891448"/>
                <a:gd name="connsiteY7420" fmla="*/ 625581 h 826530"/>
                <a:gd name="connsiteX7421" fmla="*/ 534855 w 891448"/>
                <a:gd name="connsiteY7421" fmla="*/ 625581 h 826530"/>
                <a:gd name="connsiteX7422" fmla="*/ 536376 w 891448"/>
                <a:gd name="connsiteY7422" fmla="*/ 623700 h 826530"/>
                <a:gd name="connsiteX7423" fmla="*/ 536376 w 891448"/>
                <a:gd name="connsiteY7423" fmla="*/ 623700 h 826530"/>
                <a:gd name="connsiteX7424" fmla="*/ 534446 w 891448"/>
                <a:gd name="connsiteY7424" fmla="*/ 623774 h 826530"/>
                <a:gd name="connsiteX7425" fmla="*/ 534745 w 891448"/>
                <a:gd name="connsiteY7425" fmla="*/ 622246 h 826530"/>
                <a:gd name="connsiteX7426" fmla="*/ 537485 w 891448"/>
                <a:gd name="connsiteY7426" fmla="*/ 619468 h 826530"/>
                <a:gd name="connsiteX7427" fmla="*/ 536336 w 891448"/>
                <a:gd name="connsiteY7427" fmla="*/ 621908 h 826530"/>
                <a:gd name="connsiteX7428" fmla="*/ 535114 w 891448"/>
                <a:gd name="connsiteY7428" fmla="*/ 623583 h 826530"/>
                <a:gd name="connsiteX7429" fmla="*/ 534446 w 891448"/>
                <a:gd name="connsiteY7429" fmla="*/ 623774 h 826530"/>
                <a:gd name="connsiteX7430" fmla="*/ 534446 w 891448"/>
                <a:gd name="connsiteY7430" fmla="*/ 623774 h 826530"/>
                <a:gd name="connsiteX7431" fmla="*/ 672737 w 891448"/>
                <a:gd name="connsiteY7431" fmla="*/ 764284 h 826530"/>
                <a:gd name="connsiteX7432" fmla="*/ 671922 w 891448"/>
                <a:gd name="connsiteY7432" fmla="*/ 764181 h 826530"/>
                <a:gd name="connsiteX7433" fmla="*/ 671514 w 891448"/>
                <a:gd name="connsiteY7433" fmla="*/ 763417 h 826530"/>
                <a:gd name="connsiteX7434" fmla="*/ 672234 w 891448"/>
                <a:gd name="connsiteY7434" fmla="*/ 763050 h 826530"/>
                <a:gd name="connsiteX7435" fmla="*/ 672681 w 891448"/>
                <a:gd name="connsiteY7435" fmla="*/ 761830 h 826530"/>
                <a:gd name="connsiteX7436" fmla="*/ 674215 w 891448"/>
                <a:gd name="connsiteY7436" fmla="*/ 760566 h 826530"/>
                <a:gd name="connsiteX7437" fmla="*/ 674290 w 891448"/>
                <a:gd name="connsiteY7437" fmla="*/ 760831 h 826530"/>
                <a:gd name="connsiteX7438" fmla="*/ 674419 w 891448"/>
                <a:gd name="connsiteY7438" fmla="*/ 760302 h 826530"/>
                <a:gd name="connsiteX7439" fmla="*/ 674030 w 891448"/>
                <a:gd name="connsiteY7439" fmla="*/ 760273 h 826530"/>
                <a:gd name="connsiteX7440" fmla="*/ 672253 w 891448"/>
                <a:gd name="connsiteY7440" fmla="*/ 761727 h 826530"/>
                <a:gd name="connsiteX7441" fmla="*/ 671124 w 891448"/>
                <a:gd name="connsiteY7441" fmla="*/ 763402 h 826530"/>
                <a:gd name="connsiteX7442" fmla="*/ 671717 w 891448"/>
                <a:gd name="connsiteY7442" fmla="*/ 764461 h 826530"/>
                <a:gd name="connsiteX7443" fmla="*/ 672365 w 891448"/>
                <a:gd name="connsiteY7443" fmla="*/ 764710 h 826530"/>
                <a:gd name="connsiteX7444" fmla="*/ 672737 w 891448"/>
                <a:gd name="connsiteY7444" fmla="*/ 764284 h 826530"/>
                <a:gd name="connsiteX7445" fmla="*/ 672737 w 891448"/>
                <a:gd name="connsiteY7445" fmla="*/ 764284 h 826530"/>
                <a:gd name="connsiteX7446" fmla="*/ 723332 w 891448"/>
                <a:gd name="connsiteY7446" fmla="*/ 773454 h 826530"/>
                <a:gd name="connsiteX7447" fmla="*/ 722829 w 891448"/>
                <a:gd name="connsiteY7447" fmla="*/ 772278 h 826530"/>
                <a:gd name="connsiteX7448" fmla="*/ 723295 w 891448"/>
                <a:gd name="connsiteY7448" fmla="*/ 770897 h 826530"/>
                <a:gd name="connsiteX7449" fmla="*/ 722961 w 891448"/>
                <a:gd name="connsiteY7449" fmla="*/ 769310 h 826530"/>
                <a:gd name="connsiteX7450" fmla="*/ 722368 w 891448"/>
                <a:gd name="connsiteY7450" fmla="*/ 767958 h 826530"/>
                <a:gd name="connsiteX7451" fmla="*/ 722997 w 891448"/>
                <a:gd name="connsiteY7451" fmla="*/ 767091 h 826530"/>
                <a:gd name="connsiteX7452" fmla="*/ 723701 w 891448"/>
                <a:gd name="connsiteY7452" fmla="*/ 766385 h 826530"/>
                <a:gd name="connsiteX7453" fmla="*/ 723586 w 891448"/>
                <a:gd name="connsiteY7453" fmla="*/ 767105 h 826530"/>
                <a:gd name="connsiteX7454" fmla="*/ 724254 w 891448"/>
                <a:gd name="connsiteY7454" fmla="*/ 767914 h 826530"/>
                <a:gd name="connsiteX7455" fmla="*/ 724162 w 891448"/>
                <a:gd name="connsiteY7455" fmla="*/ 769089 h 826530"/>
                <a:gd name="connsiteX7456" fmla="*/ 723496 w 891448"/>
                <a:gd name="connsiteY7456" fmla="*/ 769721 h 826530"/>
                <a:gd name="connsiteX7457" fmla="*/ 723534 w 891448"/>
                <a:gd name="connsiteY7457" fmla="*/ 770647 h 826530"/>
                <a:gd name="connsiteX7458" fmla="*/ 724125 w 891448"/>
                <a:gd name="connsiteY7458" fmla="*/ 771220 h 826530"/>
                <a:gd name="connsiteX7459" fmla="*/ 724515 w 891448"/>
                <a:gd name="connsiteY7459" fmla="*/ 772058 h 826530"/>
                <a:gd name="connsiteX7460" fmla="*/ 723828 w 891448"/>
                <a:gd name="connsiteY7460" fmla="*/ 773380 h 826530"/>
                <a:gd name="connsiteX7461" fmla="*/ 723332 w 891448"/>
                <a:gd name="connsiteY7461" fmla="*/ 773454 h 826530"/>
                <a:gd name="connsiteX7462" fmla="*/ 723332 w 891448"/>
                <a:gd name="connsiteY7462" fmla="*/ 773454 h 826530"/>
                <a:gd name="connsiteX7463" fmla="*/ 725126 w 891448"/>
                <a:gd name="connsiteY7463" fmla="*/ 774365 h 826530"/>
                <a:gd name="connsiteX7464" fmla="*/ 725383 w 891448"/>
                <a:gd name="connsiteY7464" fmla="*/ 773321 h 826530"/>
                <a:gd name="connsiteX7465" fmla="*/ 726199 w 891448"/>
                <a:gd name="connsiteY7465" fmla="*/ 773072 h 826530"/>
                <a:gd name="connsiteX7466" fmla="*/ 726272 w 891448"/>
                <a:gd name="connsiteY7466" fmla="*/ 774027 h 826530"/>
                <a:gd name="connsiteX7467" fmla="*/ 725604 w 891448"/>
                <a:gd name="connsiteY7467" fmla="*/ 774997 h 826530"/>
                <a:gd name="connsiteX7468" fmla="*/ 725126 w 891448"/>
                <a:gd name="connsiteY7468" fmla="*/ 774365 h 826530"/>
                <a:gd name="connsiteX7469" fmla="*/ 725126 w 891448"/>
                <a:gd name="connsiteY7469" fmla="*/ 774365 h 826530"/>
                <a:gd name="connsiteX7470" fmla="*/ 745068 w 891448"/>
                <a:gd name="connsiteY7470" fmla="*/ 702317 h 826530"/>
                <a:gd name="connsiteX7471" fmla="*/ 745862 w 891448"/>
                <a:gd name="connsiteY7471" fmla="*/ 700436 h 826530"/>
                <a:gd name="connsiteX7472" fmla="*/ 747102 w 891448"/>
                <a:gd name="connsiteY7472" fmla="*/ 699451 h 826530"/>
                <a:gd name="connsiteX7473" fmla="*/ 747068 w 891448"/>
                <a:gd name="connsiteY7473" fmla="*/ 700730 h 826530"/>
                <a:gd name="connsiteX7474" fmla="*/ 746530 w 891448"/>
                <a:gd name="connsiteY7474" fmla="*/ 702082 h 826530"/>
                <a:gd name="connsiteX7475" fmla="*/ 745529 w 891448"/>
                <a:gd name="connsiteY7475" fmla="*/ 702728 h 826530"/>
                <a:gd name="connsiteX7476" fmla="*/ 745068 w 891448"/>
                <a:gd name="connsiteY7476" fmla="*/ 702317 h 826530"/>
                <a:gd name="connsiteX7477" fmla="*/ 745068 w 891448"/>
                <a:gd name="connsiteY7477" fmla="*/ 702317 h 826530"/>
                <a:gd name="connsiteX7478" fmla="*/ 739012 w 891448"/>
                <a:gd name="connsiteY7478" fmla="*/ 717261 h 826530"/>
                <a:gd name="connsiteX7479" fmla="*/ 739049 w 891448"/>
                <a:gd name="connsiteY7479" fmla="*/ 718363 h 826530"/>
                <a:gd name="connsiteX7480" fmla="*/ 739640 w 891448"/>
                <a:gd name="connsiteY7480" fmla="*/ 718672 h 826530"/>
                <a:gd name="connsiteX7481" fmla="*/ 740012 w 891448"/>
                <a:gd name="connsiteY7481" fmla="*/ 718261 h 826530"/>
                <a:gd name="connsiteX7482" fmla="*/ 740676 w 891448"/>
                <a:gd name="connsiteY7482" fmla="*/ 718216 h 826530"/>
                <a:gd name="connsiteX7483" fmla="*/ 740676 w 891448"/>
                <a:gd name="connsiteY7483" fmla="*/ 717144 h 826530"/>
                <a:gd name="connsiteX7484" fmla="*/ 739973 w 891448"/>
                <a:gd name="connsiteY7484" fmla="*/ 716953 h 826530"/>
                <a:gd name="connsiteX7485" fmla="*/ 739012 w 891448"/>
                <a:gd name="connsiteY7485" fmla="*/ 717261 h 826530"/>
                <a:gd name="connsiteX7486" fmla="*/ 739012 w 891448"/>
                <a:gd name="connsiteY7486" fmla="*/ 717261 h 826530"/>
                <a:gd name="connsiteX7487" fmla="*/ 749545 w 891448"/>
                <a:gd name="connsiteY7487" fmla="*/ 734557 h 826530"/>
                <a:gd name="connsiteX7488" fmla="*/ 749119 w 891448"/>
                <a:gd name="connsiteY7488" fmla="*/ 732441 h 826530"/>
                <a:gd name="connsiteX7489" fmla="*/ 749102 w 891448"/>
                <a:gd name="connsiteY7489" fmla="*/ 731897 h 826530"/>
                <a:gd name="connsiteX7490" fmla="*/ 749806 w 891448"/>
                <a:gd name="connsiteY7490" fmla="*/ 732059 h 826530"/>
                <a:gd name="connsiteX7491" fmla="*/ 750230 w 891448"/>
                <a:gd name="connsiteY7491" fmla="*/ 732617 h 826530"/>
                <a:gd name="connsiteX7492" fmla="*/ 750717 w 891448"/>
                <a:gd name="connsiteY7492" fmla="*/ 732264 h 826530"/>
                <a:gd name="connsiteX7493" fmla="*/ 751620 w 891448"/>
                <a:gd name="connsiteY7493" fmla="*/ 732896 h 826530"/>
                <a:gd name="connsiteX7494" fmla="*/ 751786 w 891448"/>
                <a:gd name="connsiteY7494" fmla="*/ 733734 h 826530"/>
                <a:gd name="connsiteX7495" fmla="*/ 750621 w 891448"/>
                <a:gd name="connsiteY7495" fmla="*/ 734660 h 826530"/>
                <a:gd name="connsiteX7496" fmla="*/ 749545 w 891448"/>
                <a:gd name="connsiteY7496" fmla="*/ 734557 h 826530"/>
                <a:gd name="connsiteX7497" fmla="*/ 749545 w 891448"/>
                <a:gd name="connsiteY7497" fmla="*/ 734557 h 826530"/>
                <a:gd name="connsiteX7498" fmla="*/ 744639 w 891448"/>
                <a:gd name="connsiteY7498" fmla="*/ 734087 h 826530"/>
                <a:gd name="connsiteX7499" fmla="*/ 745694 w 891448"/>
                <a:gd name="connsiteY7499" fmla="*/ 734528 h 826530"/>
                <a:gd name="connsiteX7500" fmla="*/ 746380 w 891448"/>
                <a:gd name="connsiteY7500" fmla="*/ 734337 h 826530"/>
                <a:gd name="connsiteX7501" fmla="*/ 746861 w 891448"/>
                <a:gd name="connsiteY7501" fmla="*/ 733235 h 826530"/>
                <a:gd name="connsiteX7502" fmla="*/ 746712 w 891448"/>
                <a:gd name="connsiteY7502" fmla="*/ 732647 h 826530"/>
                <a:gd name="connsiteX7503" fmla="*/ 747100 w 891448"/>
                <a:gd name="connsiteY7503" fmla="*/ 732750 h 826530"/>
                <a:gd name="connsiteX7504" fmla="*/ 747378 w 891448"/>
                <a:gd name="connsiteY7504" fmla="*/ 733866 h 826530"/>
                <a:gd name="connsiteX7505" fmla="*/ 746507 w 891448"/>
                <a:gd name="connsiteY7505" fmla="*/ 735306 h 826530"/>
                <a:gd name="connsiteX7506" fmla="*/ 745009 w 891448"/>
                <a:gd name="connsiteY7506" fmla="*/ 736012 h 826530"/>
                <a:gd name="connsiteX7507" fmla="*/ 744158 w 891448"/>
                <a:gd name="connsiteY7507" fmla="*/ 735424 h 826530"/>
                <a:gd name="connsiteX7508" fmla="*/ 744250 w 891448"/>
                <a:gd name="connsiteY7508" fmla="*/ 734586 h 826530"/>
                <a:gd name="connsiteX7509" fmla="*/ 744639 w 891448"/>
                <a:gd name="connsiteY7509" fmla="*/ 734087 h 826530"/>
                <a:gd name="connsiteX7510" fmla="*/ 744639 w 891448"/>
                <a:gd name="connsiteY7510" fmla="*/ 734087 h 826530"/>
                <a:gd name="connsiteX7511" fmla="*/ 728206 w 891448"/>
                <a:gd name="connsiteY7511" fmla="*/ 760552 h 826530"/>
                <a:gd name="connsiteX7512" fmla="*/ 728732 w 891448"/>
                <a:gd name="connsiteY7512" fmla="*/ 759567 h 826530"/>
                <a:gd name="connsiteX7513" fmla="*/ 729224 w 891448"/>
                <a:gd name="connsiteY7513" fmla="*/ 760258 h 826530"/>
                <a:gd name="connsiteX7514" fmla="*/ 728795 w 891448"/>
                <a:gd name="connsiteY7514" fmla="*/ 760758 h 826530"/>
                <a:gd name="connsiteX7515" fmla="*/ 728206 w 891448"/>
                <a:gd name="connsiteY7515" fmla="*/ 760552 h 826530"/>
                <a:gd name="connsiteX7516" fmla="*/ 728206 w 891448"/>
                <a:gd name="connsiteY7516" fmla="*/ 760552 h 826530"/>
                <a:gd name="connsiteX7517" fmla="*/ 749747 w 891448"/>
                <a:gd name="connsiteY7517" fmla="*/ 754527 h 826530"/>
                <a:gd name="connsiteX7518" fmla="*/ 749747 w 891448"/>
                <a:gd name="connsiteY7518" fmla="*/ 755262 h 826530"/>
                <a:gd name="connsiteX7519" fmla="*/ 750747 w 891448"/>
                <a:gd name="connsiteY7519" fmla="*/ 755717 h 826530"/>
                <a:gd name="connsiteX7520" fmla="*/ 752339 w 891448"/>
                <a:gd name="connsiteY7520" fmla="*/ 755717 h 826530"/>
                <a:gd name="connsiteX7521" fmla="*/ 752599 w 891448"/>
                <a:gd name="connsiteY7521" fmla="*/ 755012 h 826530"/>
                <a:gd name="connsiteX7522" fmla="*/ 750602 w 891448"/>
                <a:gd name="connsiteY7522" fmla="*/ 754409 h 826530"/>
                <a:gd name="connsiteX7523" fmla="*/ 749747 w 891448"/>
                <a:gd name="connsiteY7523" fmla="*/ 754527 h 826530"/>
                <a:gd name="connsiteX7524" fmla="*/ 749747 w 891448"/>
                <a:gd name="connsiteY7524" fmla="*/ 754527 h 826530"/>
                <a:gd name="connsiteX7525" fmla="*/ 726803 w 891448"/>
                <a:gd name="connsiteY7525" fmla="*/ 715439 h 826530"/>
                <a:gd name="connsiteX7526" fmla="*/ 725868 w 891448"/>
                <a:gd name="connsiteY7526" fmla="*/ 716556 h 826530"/>
                <a:gd name="connsiteX7527" fmla="*/ 724053 w 891448"/>
                <a:gd name="connsiteY7527" fmla="*/ 717893 h 826530"/>
                <a:gd name="connsiteX7528" fmla="*/ 722979 w 891448"/>
                <a:gd name="connsiteY7528" fmla="*/ 718481 h 826530"/>
                <a:gd name="connsiteX7529" fmla="*/ 723273 w 891448"/>
                <a:gd name="connsiteY7529" fmla="*/ 718995 h 826530"/>
                <a:gd name="connsiteX7530" fmla="*/ 722757 w 891448"/>
                <a:gd name="connsiteY7530" fmla="*/ 719701 h 826530"/>
                <a:gd name="connsiteX7531" fmla="*/ 721942 w 891448"/>
                <a:gd name="connsiteY7531" fmla="*/ 719892 h 826530"/>
                <a:gd name="connsiteX7532" fmla="*/ 721870 w 891448"/>
                <a:gd name="connsiteY7532" fmla="*/ 720891 h 826530"/>
                <a:gd name="connsiteX7533" fmla="*/ 722720 w 891448"/>
                <a:gd name="connsiteY7533" fmla="*/ 721376 h 826530"/>
                <a:gd name="connsiteX7534" fmla="*/ 721981 w 891448"/>
                <a:gd name="connsiteY7534" fmla="*/ 722037 h 826530"/>
                <a:gd name="connsiteX7535" fmla="*/ 720684 w 891448"/>
                <a:gd name="connsiteY7535" fmla="*/ 722155 h 826530"/>
                <a:gd name="connsiteX7536" fmla="*/ 719724 w 891448"/>
                <a:gd name="connsiteY7536" fmla="*/ 723595 h 826530"/>
                <a:gd name="connsiteX7537" fmla="*/ 719649 w 891448"/>
                <a:gd name="connsiteY7537" fmla="*/ 724374 h 826530"/>
                <a:gd name="connsiteX7538" fmla="*/ 720165 w 891448"/>
                <a:gd name="connsiteY7538" fmla="*/ 724374 h 826530"/>
                <a:gd name="connsiteX7539" fmla="*/ 720760 w 891448"/>
                <a:gd name="connsiteY7539" fmla="*/ 724712 h 826530"/>
                <a:gd name="connsiteX7540" fmla="*/ 719726 w 891448"/>
                <a:gd name="connsiteY7540" fmla="*/ 725314 h 826530"/>
                <a:gd name="connsiteX7541" fmla="*/ 718574 w 891448"/>
                <a:gd name="connsiteY7541" fmla="*/ 725490 h 826530"/>
                <a:gd name="connsiteX7542" fmla="*/ 717429 w 891448"/>
                <a:gd name="connsiteY7542" fmla="*/ 727239 h 826530"/>
                <a:gd name="connsiteX7543" fmla="*/ 717169 w 891448"/>
                <a:gd name="connsiteY7543" fmla="*/ 728312 h 826530"/>
                <a:gd name="connsiteX7544" fmla="*/ 715019 w 891448"/>
                <a:gd name="connsiteY7544" fmla="*/ 731500 h 826530"/>
                <a:gd name="connsiteX7545" fmla="*/ 714985 w 891448"/>
                <a:gd name="connsiteY7545" fmla="*/ 732544 h 826530"/>
                <a:gd name="connsiteX7546" fmla="*/ 715761 w 891448"/>
                <a:gd name="connsiteY7546" fmla="*/ 733352 h 826530"/>
                <a:gd name="connsiteX7547" fmla="*/ 715761 w 891448"/>
                <a:gd name="connsiteY7547" fmla="*/ 734395 h 826530"/>
                <a:gd name="connsiteX7548" fmla="*/ 715095 w 891448"/>
                <a:gd name="connsiteY7548" fmla="*/ 734498 h 826530"/>
                <a:gd name="connsiteX7549" fmla="*/ 714653 w 891448"/>
                <a:gd name="connsiteY7549" fmla="*/ 733940 h 826530"/>
                <a:gd name="connsiteX7550" fmla="*/ 714059 w 891448"/>
                <a:gd name="connsiteY7550" fmla="*/ 734101 h 826530"/>
                <a:gd name="connsiteX7551" fmla="*/ 712206 w 891448"/>
                <a:gd name="connsiteY7551" fmla="*/ 734983 h 826530"/>
                <a:gd name="connsiteX7552" fmla="*/ 711507 w 891448"/>
                <a:gd name="connsiteY7552" fmla="*/ 736320 h 826530"/>
                <a:gd name="connsiteX7553" fmla="*/ 711616 w 891448"/>
                <a:gd name="connsiteY7553" fmla="*/ 737129 h 826530"/>
                <a:gd name="connsiteX7554" fmla="*/ 712687 w 891448"/>
                <a:gd name="connsiteY7554" fmla="*/ 737319 h 826530"/>
                <a:gd name="connsiteX7555" fmla="*/ 713427 w 891448"/>
                <a:gd name="connsiteY7555" fmla="*/ 738025 h 826530"/>
                <a:gd name="connsiteX7556" fmla="*/ 712762 w 891448"/>
                <a:gd name="connsiteY7556" fmla="*/ 738583 h 826530"/>
                <a:gd name="connsiteX7557" fmla="*/ 712538 w 891448"/>
                <a:gd name="connsiteY7557" fmla="*/ 739627 h 826530"/>
                <a:gd name="connsiteX7558" fmla="*/ 711394 w 891448"/>
                <a:gd name="connsiteY7558" fmla="*/ 740508 h 826530"/>
                <a:gd name="connsiteX7559" fmla="*/ 709207 w 891448"/>
                <a:gd name="connsiteY7559" fmla="*/ 739876 h 826530"/>
                <a:gd name="connsiteX7560" fmla="*/ 708728 w 891448"/>
                <a:gd name="connsiteY7560" fmla="*/ 740464 h 826530"/>
                <a:gd name="connsiteX7561" fmla="*/ 708614 w 891448"/>
                <a:gd name="connsiteY7561" fmla="*/ 741405 h 826530"/>
                <a:gd name="connsiteX7562" fmla="*/ 707431 w 891448"/>
                <a:gd name="connsiteY7562" fmla="*/ 742624 h 826530"/>
                <a:gd name="connsiteX7563" fmla="*/ 706393 w 891448"/>
                <a:gd name="connsiteY7563" fmla="*/ 744696 h 826530"/>
                <a:gd name="connsiteX7564" fmla="*/ 705431 w 891448"/>
                <a:gd name="connsiteY7564" fmla="*/ 746078 h 826530"/>
                <a:gd name="connsiteX7565" fmla="*/ 704802 w 891448"/>
                <a:gd name="connsiteY7565" fmla="*/ 746034 h 826530"/>
                <a:gd name="connsiteX7566" fmla="*/ 704690 w 891448"/>
                <a:gd name="connsiteY7566" fmla="*/ 744549 h 826530"/>
                <a:gd name="connsiteX7567" fmla="*/ 704061 w 891448"/>
                <a:gd name="connsiteY7567" fmla="*/ 745960 h 826530"/>
                <a:gd name="connsiteX7568" fmla="*/ 703247 w 891448"/>
                <a:gd name="connsiteY7568" fmla="*/ 744667 h 826530"/>
                <a:gd name="connsiteX7569" fmla="*/ 703507 w 891448"/>
                <a:gd name="connsiteY7569" fmla="*/ 743800 h 826530"/>
                <a:gd name="connsiteX7570" fmla="*/ 704690 w 891448"/>
                <a:gd name="connsiteY7570" fmla="*/ 742948 h 826530"/>
                <a:gd name="connsiteX7571" fmla="*/ 705099 w 891448"/>
                <a:gd name="connsiteY7571" fmla="*/ 741993 h 826530"/>
                <a:gd name="connsiteX7572" fmla="*/ 704618 w 891448"/>
                <a:gd name="connsiteY7572" fmla="*/ 742551 h 826530"/>
                <a:gd name="connsiteX7573" fmla="*/ 703172 w 891448"/>
                <a:gd name="connsiteY7573" fmla="*/ 743579 h 826530"/>
                <a:gd name="connsiteX7574" fmla="*/ 700803 w 891448"/>
                <a:gd name="connsiteY7574" fmla="*/ 744990 h 826530"/>
                <a:gd name="connsiteX7575" fmla="*/ 699804 w 891448"/>
                <a:gd name="connsiteY7575" fmla="*/ 747474 h 826530"/>
                <a:gd name="connsiteX7576" fmla="*/ 700543 w 891448"/>
                <a:gd name="connsiteY7576" fmla="*/ 747444 h 826530"/>
                <a:gd name="connsiteX7577" fmla="*/ 701989 w 891448"/>
                <a:gd name="connsiteY7577" fmla="*/ 747003 h 826530"/>
                <a:gd name="connsiteX7578" fmla="*/ 704838 w 891448"/>
                <a:gd name="connsiteY7578" fmla="*/ 746665 h 826530"/>
                <a:gd name="connsiteX7579" fmla="*/ 707096 w 891448"/>
                <a:gd name="connsiteY7579" fmla="*/ 746592 h 826530"/>
                <a:gd name="connsiteX7580" fmla="*/ 705727 w 891448"/>
                <a:gd name="connsiteY7580" fmla="*/ 747958 h 826530"/>
                <a:gd name="connsiteX7581" fmla="*/ 703839 w 891448"/>
                <a:gd name="connsiteY7581" fmla="*/ 750324 h 826530"/>
                <a:gd name="connsiteX7582" fmla="*/ 702653 w 891448"/>
                <a:gd name="connsiteY7582" fmla="*/ 752264 h 826530"/>
                <a:gd name="connsiteX7583" fmla="*/ 700323 w 891448"/>
                <a:gd name="connsiteY7583" fmla="*/ 753483 h 826530"/>
                <a:gd name="connsiteX7584" fmla="*/ 698393 w 891448"/>
                <a:gd name="connsiteY7584" fmla="*/ 755232 h 826530"/>
                <a:gd name="connsiteX7585" fmla="*/ 697210 w 891448"/>
                <a:gd name="connsiteY7585" fmla="*/ 755306 h 826530"/>
                <a:gd name="connsiteX7586" fmla="*/ 696802 w 891448"/>
                <a:gd name="connsiteY7586" fmla="*/ 756349 h 826530"/>
                <a:gd name="connsiteX7587" fmla="*/ 697247 w 891448"/>
                <a:gd name="connsiteY7587" fmla="*/ 757422 h 826530"/>
                <a:gd name="connsiteX7588" fmla="*/ 696842 w 891448"/>
                <a:gd name="connsiteY7588" fmla="*/ 758906 h 826530"/>
                <a:gd name="connsiteX7589" fmla="*/ 697172 w 891448"/>
                <a:gd name="connsiteY7589" fmla="*/ 759685 h 826530"/>
                <a:gd name="connsiteX7590" fmla="*/ 698285 w 891448"/>
                <a:gd name="connsiteY7590" fmla="*/ 759832 h 826530"/>
                <a:gd name="connsiteX7591" fmla="*/ 700285 w 891448"/>
                <a:gd name="connsiteY7591" fmla="*/ 760463 h 826530"/>
                <a:gd name="connsiteX7592" fmla="*/ 702542 w 891448"/>
                <a:gd name="connsiteY7592" fmla="*/ 760126 h 826530"/>
                <a:gd name="connsiteX7593" fmla="*/ 703948 w 891448"/>
                <a:gd name="connsiteY7593" fmla="*/ 759009 h 826530"/>
                <a:gd name="connsiteX7594" fmla="*/ 705651 w 891448"/>
                <a:gd name="connsiteY7594" fmla="*/ 758788 h 826530"/>
                <a:gd name="connsiteX7595" fmla="*/ 706985 w 891448"/>
                <a:gd name="connsiteY7595" fmla="*/ 757642 h 826530"/>
                <a:gd name="connsiteX7596" fmla="*/ 707357 w 891448"/>
                <a:gd name="connsiteY7596" fmla="*/ 756819 h 826530"/>
                <a:gd name="connsiteX7597" fmla="*/ 707539 w 891448"/>
                <a:gd name="connsiteY7597" fmla="*/ 757451 h 826530"/>
                <a:gd name="connsiteX7598" fmla="*/ 706580 w 891448"/>
                <a:gd name="connsiteY7598" fmla="*/ 758862 h 826530"/>
                <a:gd name="connsiteX7599" fmla="*/ 708687 w 891448"/>
                <a:gd name="connsiteY7599" fmla="*/ 759273 h 826530"/>
                <a:gd name="connsiteX7600" fmla="*/ 710242 w 891448"/>
                <a:gd name="connsiteY7600" fmla="*/ 758685 h 826530"/>
                <a:gd name="connsiteX7601" fmla="*/ 710946 w 891448"/>
                <a:gd name="connsiteY7601" fmla="*/ 759685 h 826530"/>
                <a:gd name="connsiteX7602" fmla="*/ 713613 w 891448"/>
                <a:gd name="connsiteY7602" fmla="*/ 759832 h 826530"/>
                <a:gd name="connsiteX7603" fmla="*/ 715241 w 891448"/>
                <a:gd name="connsiteY7603" fmla="*/ 759376 h 826530"/>
                <a:gd name="connsiteX7604" fmla="*/ 715573 w 891448"/>
                <a:gd name="connsiteY7604" fmla="*/ 760081 h 826530"/>
                <a:gd name="connsiteX7605" fmla="*/ 716314 w 891448"/>
                <a:gd name="connsiteY7605" fmla="*/ 760904 h 826530"/>
                <a:gd name="connsiteX7606" fmla="*/ 718128 w 891448"/>
                <a:gd name="connsiteY7606" fmla="*/ 761007 h 826530"/>
                <a:gd name="connsiteX7607" fmla="*/ 718757 w 891448"/>
                <a:gd name="connsiteY7607" fmla="*/ 760758 h 826530"/>
                <a:gd name="connsiteX7608" fmla="*/ 719126 w 891448"/>
                <a:gd name="connsiteY7608" fmla="*/ 761345 h 826530"/>
                <a:gd name="connsiteX7609" fmla="*/ 720312 w 891448"/>
                <a:gd name="connsiteY7609" fmla="*/ 761316 h 826530"/>
                <a:gd name="connsiteX7610" fmla="*/ 721164 w 891448"/>
                <a:gd name="connsiteY7610" fmla="*/ 760714 h 826530"/>
                <a:gd name="connsiteX7611" fmla="*/ 721126 w 891448"/>
                <a:gd name="connsiteY7611" fmla="*/ 760096 h 826530"/>
                <a:gd name="connsiteX7612" fmla="*/ 722717 w 891448"/>
                <a:gd name="connsiteY7612" fmla="*/ 760170 h 826530"/>
                <a:gd name="connsiteX7613" fmla="*/ 723271 w 891448"/>
                <a:gd name="connsiteY7613" fmla="*/ 760714 h 826530"/>
                <a:gd name="connsiteX7614" fmla="*/ 724124 w 891448"/>
                <a:gd name="connsiteY7614" fmla="*/ 760611 h 826530"/>
                <a:gd name="connsiteX7615" fmla="*/ 724756 w 891448"/>
                <a:gd name="connsiteY7615" fmla="*/ 759861 h 826530"/>
                <a:gd name="connsiteX7616" fmla="*/ 725715 w 891448"/>
                <a:gd name="connsiteY7616" fmla="*/ 759861 h 826530"/>
                <a:gd name="connsiteX7617" fmla="*/ 726679 w 891448"/>
                <a:gd name="connsiteY7617" fmla="*/ 760346 h 826530"/>
                <a:gd name="connsiteX7618" fmla="*/ 727048 w 891448"/>
                <a:gd name="connsiteY7618" fmla="*/ 759464 h 826530"/>
                <a:gd name="connsiteX7619" fmla="*/ 726863 w 891448"/>
                <a:gd name="connsiteY7619" fmla="*/ 758612 h 826530"/>
                <a:gd name="connsiteX7620" fmla="*/ 726974 w 891448"/>
                <a:gd name="connsiteY7620" fmla="*/ 757084 h 826530"/>
                <a:gd name="connsiteX7621" fmla="*/ 727528 w 891448"/>
                <a:gd name="connsiteY7621" fmla="*/ 757686 h 826530"/>
                <a:gd name="connsiteX7622" fmla="*/ 728196 w 891448"/>
                <a:gd name="connsiteY7622" fmla="*/ 756525 h 826530"/>
                <a:gd name="connsiteX7623" fmla="*/ 728898 w 891448"/>
                <a:gd name="connsiteY7623" fmla="*/ 756305 h 826530"/>
                <a:gd name="connsiteX7624" fmla="*/ 728417 w 891448"/>
                <a:gd name="connsiteY7624" fmla="*/ 756790 h 826530"/>
                <a:gd name="connsiteX7625" fmla="*/ 727900 w 891448"/>
                <a:gd name="connsiteY7625" fmla="*/ 758759 h 826530"/>
                <a:gd name="connsiteX7626" fmla="*/ 728269 w 891448"/>
                <a:gd name="connsiteY7626" fmla="*/ 759200 h 826530"/>
                <a:gd name="connsiteX7627" fmla="*/ 728714 w 891448"/>
                <a:gd name="connsiteY7627" fmla="*/ 758201 h 826530"/>
                <a:gd name="connsiteX7628" fmla="*/ 729825 w 891448"/>
                <a:gd name="connsiteY7628" fmla="*/ 757010 h 826530"/>
                <a:gd name="connsiteX7629" fmla="*/ 730269 w 891448"/>
                <a:gd name="connsiteY7629" fmla="*/ 756893 h 826530"/>
                <a:gd name="connsiteX7630" fmla="*/ 730269 w 891448"/>
                <a:gd name="connsiteY7630" fmla="*/ 758127 h 826530"/>
                <a:gd name="connsiteX7631" fmla="*/ 729600 w 891448"/>
                <a:gd name="connsiteY7631" fmla="*/ 759200 h 826530"/>
                <a:gd name="connsiteX7632" fmla="*/ 729675 w 891448"/>
                <a:gd name="connsiteY7632" fmla="*/ 759979 h 826530"/>
                <a:gd name="connsiteX7633" fmla="*/ 730935 w 891448"/>
                <a:gd name="connsiteY7633" fmla="*/ 759670 h 826530"/>
                <a:gd name="connsiteX7634" fmla="*/ 731455 w 891448"/>
                <a:gd name="connsiteY7634" fmla="*/ 759523 h 826530"/>
                <a:gd name="connsiteX7635" fmla="*/ 731343 w 891448"/>
                <a:gd name="connsiteY7635" fmla="*/ 759935 h 826530"/>
                <a:gd name="connsiteX7636" fmla="*/ 729343 w 891448"/>
                <a:gd name="connsiteY7636" fmla="*/ 761198 h 826530"/>
                <a:gd name="connsiteX7637" fmla="*/ 727455 w 891448"/>
                <a:gd name="connsiteY7637" fmla="*/ 761977 h 826530"/>
                <a:gd name="connsiteX7638" fmla="*/ 728009 w 891448"/>
                <a:gd name="connsiteY7638" fmla="*/ 762389 h 826530"/>
                <a:gd name="connsiteX7639" fmla="*/ 728566 w 891448"/>
                <a:gd name="connsiteY7639" fmla="*/ 762051 h 826530"/>
                <a:gd name="connsiteX7640" fmla="*/ 729712 w 891448"/>
                <a:gd name="connsiteY7640" fmla="*/ 761977 h 826530"/>
                <a:gd name="connsiteX7641" fmla="*/ 730081 w 891448"/>
                <a:gd name="connsiteY7641" fmla="*/ 762565 h 826530"/>
                <a:gd name="connsiteX7642" fmla="*/ 731232 w 891448"/>
                <a:gd name="connsiteY7642" fmla="*/ 762609 h 826530"/>
                <a:gd name="connsiteX7643" fmla="*/ 731711 w 891448"/>
                <a:gd name="connsiteY7643" fmla="*/ 763197 h 826530"/>
                <a:gd name="connsiteX7644" fmla="*/ 732451 w 891448"/>
                <a:gd name="connsiteY7644" fmla="*/ 762638 h 826530"/>
                <a:gd name="connsiteX7645" fmla="*/ 733634 w 891448"/>
                <a:gd name="connsiteY7645" fmla="*/ 762344 h 826530"/>
                <a:gd name="connsiteX7646" fmla="*/ 734266 w 891448"/>
                <a:gd name="connsiteY7646" fmla="*/ 760934 h 826530"/>
                <a:gd name="connsiteX7647" fmla="*/ 734043 w 891448"/>
                <a:gd name="connsiteY7647" fmla="*/ 759861 h 826530"/>
                <a:gd name="connsiteX7648" fmla="*/ 734895 w 891448"/>
                <a:gd name="connsiteY7648" fmla="*/ 760420 h 826530"/>
                <a:gd name="connsiteX7649" fmla="*/ 736450 w 891448"/>
                <a:gd name="connsiteY7649" fmla="*/ 760714 h 826530"/>
                <a:gd name="connsiteX7650" fmla="*/ 737264 w 891448"/>
                <a:gd name="connsiteY7650" fmla="*/ 761610 h 826530"/>
                <a:gd name="connsiteX7651" fmla="*/ 738376 w 891448"/>
                <a:gd name="connsiteY7651" fmla="*/ 761345 h 826530"/>
                <a:gd name="connsiteX7652" fmla="*/ 739375 w 891448"/>
                <a:gd name="connsiteY7652" fmla="*/ 760714 h 826530"/>
                <a:gd name="connsiteX7653" fmla="*/ 740743 w 891448"/>
                <a:gd name="connsiteY7653" fmla="*/ 760904 h 826530"/>
                <a:gd name="connsiteX7654" fmla="*/ 739596 w 891448"/>
                <a:gd name="connsiteY7654" fmla="*/ 761639 h 826530"/>
                <a:gd name="connsiteX7655" fmla="*/ 739484 w 891448"/>
                <a:gd name="connsiteY7655" fmla="*/ 762315 h 826530"/>
                <a:gd name="connsiteX7656" fmla="*/ 737744 w 891448"/>
                <a:gd name="connsiteY7656" fmla="*/ 763050 h 826530"/>
                <a:gd name="connsiteX7657" fmla="*/ 736043 w 891448"/>
                <a:gd name="connsiteY7657" fmla="*/ 763256 h 826530"/>
                <a:gd name="connsiteX7658" fmla="*/ 735080 w 891448"/>
                <a:gd name="connsiteY7658" fmla="*/ 764314 h 826530"/>
                <a:gd name="connsiteX7659" fmla="*/ 734965 w 891448"/>
                <a:gd name="connsiteY7659" fmla="*/ 765092 h 826530"/>
                <a:gd name="connsiteX7660" fmla="*/ 734412 w 891448"/>
                <a:gd name="connsiteY7660" fmla="*/ 765342 h 826530"/>
                <a:gd name="connsiteX7661" fmla="*/ 734098 w 891448"/>
                <a:gd name="connsiteY7661" fmla="*/ 766150 h 826530"/>
                <a:gd name="connsiteX7662" fmla="*/ 732855 w 891448"/>
                <a:gd name="connsiteY7662" fmla="*/ 766165 h 826530"/>
                <a:gd name="connsiteX7663" fmla="*/ 732153 w 891448"/>
                <a:gd name="connsiteY7663" fmla="*/ 766430 h 826530"/>
                <a:gd name="connsiteX7664" fmla="*/ 731706 w 891448"/>
                <a:gd name="connsiteY7664" fmla="*/ 767135 h 826530"/>
                <a:gd name="connsiteX7665" fmla="*/ 731004 w 891448"/>
                <a:gd name="connsiteY7665" fmla="*/ 767752 h 826530"/>
                <a:gd name="connsiteX7666" fmla="*/ 729226 w 891448"/>
                <a:gd name="connsiteY7666" fmla="*/ 768208 h 826530"/>
                <a:gd name="connsiteX7667" fmla="*/ 727746 w 891448"/>
                <a:gd name="connsiteY7667" fmla="*/ 769354 h 826530"/>
                <a:gd name="connsiteX7668" fmla="*/ 727486 w 891448"/>
                <a:gd name="connsiteY7668" fmla="*/ 770133 h 826530"/>
                <a:gd name="connsiteX7669" fmla="*/ 727969 w 891448"/>
                <a:gd name="connsiteY7669" fmla="*/ 770735 h 826530"/>
                <a:gd name="connsiteX7670" fmla="*/ 728375 w 891448"/>
                <a:gd name="connsiteY7670" fmla="*/ 771397 h 826530"/>
                <a:gd name="connsiteX7671" fmla="*/ 729669 w 891448"/>
                <a:gd name="connsiteY7671" fmla="*/ 771397 h 826530"/>
                <a:gd name="connsiteX7672" fmla="*/ 730226 w 891448"/>
                <a:gd name="connsiteY7672" fmla="*/ 770618 h 826530"/>
                <a:gd name="connsiteX7673" fmla="*/ 730855 w 891448"/>
                <a:gd name="connsiteY7673" fmla="*/ 769942 h 826530"/>
                <a:gd name="connsiteX7674" fmla="*/ 731631 w 891448"/>
                <a:gd name="connsiteY7674" fmla="*/ 770177 h 826530"/>
                <a:gd name="connsiteX7675" fmla="*/ 731706 w 891448"/>
                <a:gd name="connsiteY7675" fmla="*/ 771029 h 826530"/>
                <a:gd name="connsiteX7676" fmla="*/ 732335 w 891448"/>
                <a:gd name="connsiteY7676" fmla="*/ 771617 h 826530"/>
                <a:gd name="connsiteX7677" fmla="*/ 733815 w 891448"/>
                <a:gd name="connsiteY7677" fmla="*/ 771059 h 826530"/>
                <a:gd name="connsiteX7678" fmla="*/ 734704 w 891448"/>
                <a:gd name="connsiteY7678" fmla="*/ 770103 h 826530"/>
                <a:gd name="connsiteX7679" fmla="*/ 735296 w 891448"/>
                <a:gd name="connsiteY7679" fmla="*/ 768942 h 826530"/>
                <a:gd name="connsiteX7680" fmla="*/ 735740 w 891448"/>
                <a:gd name="connsiteY7680" fmla="*/ 768942 h 826530"/>
                <a:gd name="connsiteX7681" fmla="*/ 736148 w 891448"/>
                <a:gd name="connsiteY7681" fmla="*/ 767840 h 826530"/>
                <a:gd name="connsiteX7682" fmla="*/ 736406 w 891448"/>
                <a:gd name="connsiteY7682" fmla="*/ 766533 h 826530"/>
                <a:gd name="connsiteX7683" fmla="*/ 737146 w 891448"/>
                <a:gd name="connsiteY7683" fmla="*/ 766283 h 826530"/>
                <a:gd name="connsiteX7684" fmla="*/ 738889 w 891448"/>
                <a:gd name="connsiteY7684" fmla="*/ 764314 h 826530"/>
                <a:gd name="connsiteX7685" fmla="*/ 739740 w 891448"/>
                <a:gd name="connsiteY7685" fmla="*/ 763799 h 826530"/>
                <a:gd name="connsiteX7686" fmla="*/ 740592 w 891448"/>
                <a:gd name="connsiteY7686" fmla="*/ 764417 h 826530"/>
                <a:gd name="connsiteX7687" fmla="*/ 741923 w 891448"/>
                <a:gd name="connsiteY7687" fmla="*/ 764314 h 826530"/>
                <a:gd name="connsiteX7688" fmla="*/ 740776 w 891448"/>
                <a:gd name="connsiteY7688" fmla="*/ 765019 h 826530"/>
                <a:gd name="connsiteX7689" fmla="*/ 741847 w 891448"/>
                <a:gd name="connsiteY7689" fmla="*/ 764901 h 826530"/>
                <a:gd name="connsiteX7690" fmla="*/ 742736 w 891448"/>
                <a:gd name="connsiteY7690" fmla="*/ 764284 h 826530"/>
                <a:gd name="connsiteX7691" fmla="*/ 743516 w 891448"/>
                <a:gd name="connsiteY7691" fmla="*/ 761977 h 826530"/>
                <a:gd name="connsiteX7692" fmla="*/ 744476 w 891448"/>
                <a:gd name="connsiteY7692" fmla="*/ 759979 h 826530"/>
                <a:gd name="connsiteX7693" fmla="*/ 744439 w 891448"/>
                <a:gd name="connsiteY7693" fmla="*/ 758039 h 826530"/>
                <a:gd name="connsiteX7694" fmla="*/ 744883 w 891448"/>
                <a:gd name="connsiteY7694" fmla="*/ 757451 h 826530"/>
                <a:gd name="connsiteX7695" fmla="*/ 745477 w 891448"/>
                <a:gd name="connsiteY7695" fmla="*/ 757495 h 826530"/>
                <a:gd name="connsiteX7696" fmla="*/ 746216 w 891448"/>
                <a:gd name="connsiteY7696" fmla="*/ 758201 h 826530"/>
                <a:gd name="connsiteX7697" fmla="*/ 746884 w 891448"/>
                <a:gd name="connsiteY7697" fmla="*/ 758348 h 826530"/>
                <a:gd name="connsiteX7698" fmla="*/ 747625 w 891448"/>
                <a:gd name="connsiteY7698" fmla="*/ 759009 h 826530"/>
                <a:gd name="connsiteX7699" fmla="*/ 747847 w 891448"/>
                <a:gd name="connsiteY7699" fmla="*/ 761007 h 826530"/>
                <a:gd name="connsiteX7700" fmla="*/ 747513 w 891448"/>
                <a:gd name="connsiteY7700" fmla="*/ 762198 h 826530"/>
                <a:gd name="connsiteX7701" fmla="*/ 747216 w 891448"/>
                <a:gd name="connsiteY7701" fmla="*/ 763652 h 826530"/>
                <a:gd name="connsiteX7702" fmla="*/ 747734 w 891448"/>
                <a:gd name="connsiteY7702" fmla="*/ 764607 h 826530"/>
                <a:gd name="connsiteX7703" fmla="*/ 747291 w 891448"/>
                <a:gd name="connsiteY7703" fmla="*/ 765680 h 826530"/>
                <a:gd name="connsiteX7704" fmla="*/ 745773 w 891448"/>
                <a:gd name="connsiteY7704" fmla="*/ 766944 h 826530"/>
                <a:gd name="connsiteX7705" fmla="*/ 744661 w 891448"/>
                <a:gd name="connsiteY7705" fmla="*/ 769868 h 826530"/>
                <a:gd name="connsiteX7706" fmla="*/ 744591 w 891448"/>
                <a:gd name="connsiteY7706" fmla="*/ 771205 h 826530"/>
                <a:gd name="connsiteX7707" fmla="*/ 743995 w 891448"/>
                <a:gd name="connsiteY7707" fmla="*/ 771764 h 826530"/>
                <a:gd name="connsiteX7708" fmla="*/ 744070 w 891448"/>
                <a:gd name="connsiteY7708" fmla="*/ 772954 h 826530"/>
                <a:gd name="connsiteX7709" fmla="*/ 745036 w 891448"/>
                <a:gd name="connsiteY7709" fmla="*/ 773292 h 826530"/>
                <a:gd name="connsiteX7710" fmla="*/ 746516 w 891448"/>
                <a:gd name="connsiteY7710" fmla="*/ 772396 h 826530"/>
                <a:gd name="connsiteX7711" fmla="*/ 747884 w 891448"/>
                <a:gd name="connsiteY7711" fmla="*/ 769765 h 826530"/>
                <a:gd name="connsiteX7712" fmla="*/ 748624 w 891448"/>
                <a:gd name="connsiteY7712" fmla="*/ 769692 h 826530"/>
                <a:gd name="connsiteX7713" fmla="*/ 750033 w 891448"/>
                <a:gd name="connsiteY7713" fmla="*/ 768017 h 826530"/>
                <a:gd name="connsiteX7714" fmla="*/ 750773 w 891448"/>
                <a:gd name="connsiteY7714" fmla="*/ 766944 h 826530"/>
                <a:gd name="connsiteX7715" fmla="*/ 751069 w 891448"/>
                <a:gd name="connsiteY7715" fmla="*/ 767576 h 826530"/>
                <a:gd name="connsiteX7716" fmla="*/ 752698 w 891448"/>
                <a:gd name="connsiteY7716" fmla="*/ 767532 h 826530"/>
                <a:gd name="connsiteX7717" fmla="*/ 752698 w 891448"/>
                <a:gd name="connsiteY7717" fmla="*/ 768252 h 826530"/>
                <a:gd name="connsiteX7718" fmla="*/ 751475 w 891448"/>
                <a:gd name="connsiteY7718" fmla="*/ 768502 h 826530"/>
                <a:gd name="connsiteX7719" fmla="*/ 749735 w 891448"/>
                <a:gd name="connsiteY7719" fmla="*/ 770324 h 826530"/>
                <a:gd name="connsiteX7720" fmla="*/ 749773 w 891448"/>
                <a:gd name="connsiteY7720" fmla="*/ 771543 h 826530"/>
                <a:gd name="connsiteX7721" fmla="*/ 749365 w 891448"/>
                <a:gd name="connsiteY7721" fmla="*/ 772910 h 826530"/>
                <a:gd name="connsiteX7722" fmla="*/ 749809 w 891448"/>
                <a:gd name="connsiteY7722" fmla="*/ 773586 h 826530"/>
                <a:gd name="connsiteX7723" fmla="*/ 750032 w 891448"/>
                <a:gd name="connsiteY7723" fmla="*/ 775393 h 826530"/>
                <a:gd name="connsiteX7724" fmla="*/ 751030 w 891448"/>
                <a:gd name="connsiteY7724" fmla="*/ 776290 h 826530"/>
                <a:gd name="connsiteX7725" fmla="*/ 751324 w 891448"/>
                <a:gd name="connsiteY7725" fmla="*/ 774923 h 826530"/>
                <a:gd name="connsiteX7726" fmla="*/ 752213 w 891448"/>
                <a:gd name="connsiteY7726" fmla="*/ 773953 h 826530"/>
                <a:gd name="connsiteX7727" fmla="*/ 753140 w 891448"/>
                <a:gd name="connsiteY7727" fmla="*/ 773909 h 826530"/>
                <a:gd name="connsiteX7728" fmla="*/ 753991 w 891448"/>
                <a:gd name="connsiteY7728" fmla="*/ 775246 h 826530"/>
                <a:gd name="connsiteX7729" fmla="*/ 754880 w 891448"/>
                <a:gd name="connsiteY7729" fmla="*/ 775555 h 826530"/>
                <a:gd name="connsiteX7730" fmla="*/ 756248 w 891448"/>
                <a:gd name="connsiteY7730" fmla="*/ 774659 h 826530"/>
                <a:gd name="connsiteX7731" fmla="*/ 756248 w 891448"/>
                <a:gd name="connsiteY7731" fmla="*/ 773659 h 826530"/>
                <a:gd name="connsiteX7732" fmla="*/ 756843 w 891448"/>
                <a:gd name="connsiteY7732" fmla="*/ 773542 h 826530"/>
                <a:gd name="connsiteX7733" fmla="*/ 757212 w 891448"/>
                <a:gd name="connsiteY7733" fmla="*/ 772543 h 826530"/>
                <a:gd name="connsiteX7734" fmla="*/ 757175 w 891448"/>
                <a:gd name="connsiteY7734" fmla="*/ 771249 h 826530"/>
                <a:gd name="connsiteX7735" fmla="*/ 757617 w 891448"/>
                <a:gd name="connsiteY7735" fmla="*/ 771102 h 826530"/>
                <a:gd name="connsiteX7736" fmla="*/ 757952 w 891448"/>
                <a:gd name="connsiteY7736" fmla="*/ 770206 h 826530"/>
                <a:gd name="connsiteX7737" fmla="*/ 757432 w 891448"/>
                <a:gd name="connsiteY7737" fmla="*/ 769163 h 826530"/>
                <a:gd name="connsiteX7738" fmla="*/ 757841 w 891448"/>
                <a:gd name="connsiteY7738" fmla="*/ 767532 h 826530"/>
                <a:gd name="connsiteX7739" fmla="*/ 759544 w 891448"/>
                <a:gd name="connsiteY7739" fmla="*/ 765195 h 826530"/>
                <a:gd name="connsiteX7740" fmla="*/ 760578 w 891448"/>
                <a:gd name="connsiteY7740" fmla="*/ 763564 h 826530"/>
                <a:gd name="connsiteX7741" fmla="*/ 760467 w 891448"/>
                <a:gd name="connsiteY7741" fmla="*/ 760596 h 826530"/>
                <a:gd name="connsiteX7742" fmla="*/ 760246 w 891448"/>
                <a:gd name="connsiteY7742" fmla="*/ 759523 h 826530"/>
                <a:gd name="connsiteX7743" fmla="*/ 759692 w 891448"/>
                <a:gd name="connsiteY7743" fmla="*/ 759494 h 826530"/>
                <a:gd name="connsiteX7744" fmla="*/ 759692 w 891448"/>
                <a:gd name="connsiteY7744" fmla="*/ 760228 h 826530"/>
                <a:gd name="connsiteX7745" fmla="*/ 758988 w 891448"/>
                <a:gd name="connsiteY7745" fmla="*/ 761786 h 826530"/>
                <a:gd name="connsiteX7746" fmla="*/ 757582 w 891448"/>
                <a:gd name="connsiteY7746" fmla="*/ 762726 h 826530"/>
                <a:gd name="connsiteX7747" fmla="*/ 756359 w 891448"/>
                <a:gd name="connsiteY7747" fmla="*/ 764122 h 826530"/>
                <a:gd name="connsiteX7748" fmla="*/ 755509 w 891448"/>
                <a:gd name="connsiteY7748" fmla="*/ 764387 h 826530"/>
                <a:gd name="connsiteX7749" fmla="*/ 754880 w 891448"/>
                <a:gd name="connsiteY7749" fmla="*/ 763123 h 826530"/>
                <a:gd name="connsiteX7750" fmla="*/ 755135 w 891448"/>
                <a:gd name="connsiteY7750" fmla="*/ 761683 h 826530"/>
                <a:gd name="connsiteX7751" fmla="*/ 755135 w 891448"/>
                <a:gd name="connsiteY7751" fmla="*/ 760081 h 826530"/>
                <a:gd name="connsiteX7752" fmla="*/ 756878 w 891448"/>
                <a:gd name="connsiteY7752" fmla="*/ 758744 h 826530"/>
                <a:gd name="connsiteX7753" fmla="*/ 757250 w 891448"/>
                <a:gd name="connsiteY7753" fmla="*/ 758039 h 826530"/>
                <a:gd name="connsiteX7754" fmla="*/ 758768 w 891448"/>
                <a:gd name="connsiteY7754" fmla="*/ 756643 h 826530"/>
                <a:gd name="connsiteX7755" fmla="*/ 759285 w 891448"/>
                <a:gd name="connsiteY7755" fmla="*/ 756643 h 826530"/>
                <a:gd name="connsiteX7756" fmla="*/ 760024 w 891448"/>
                <a:gd name="connsiteY7756" fmla="*/ 756232 h 826530"/>
                <a:gd name="connsiteX7757" fmla="*/ 759620 w 891448"/>
                <a:gd name="connsiteY7757" fmla="*/ 755232 h 826530"/>
                <a:gd name="connsiteX7758" fmla="*/ 758731 w 891448"/>
                <a:gd name="connsiteY7758" fmla="*/ 756011 h 826530"/>
                <a:gd name="connsiteX7759" fmla="*/ 758027 w 891448"/>
                <a:gd name="connsiteY7759" fmla="*/ 756158 h 826530"/>
                <a:gd name="connsiteX7760" fmla="*/ 756768 w 891448"/>
                <a:gd name="connsiteY7760" fmla="*/ 756819 h 826530"/>
                <a:gd name="connsiteX7761" fmla="*/ 755620 w 891448"/>
                <a:gd name="connsiteY7761" fmla="*/ 757040 h 826530"/>
                <a:gd name="connsiteX7762" fmla="*/ 754359 w 891448"/>
                <a:gd name="connsiteY7762" fmla="*/ 758186 h 826530"/>
                <a:gd name="connsiteX7763" fmla="*/ 754099 w 891448"/>
                <a:gd name="connsiteY7763" fmla="*/ 759229 h 826530"/>
                <a:gd name="connsiteX7764" fmla="*/ 752063 w 891448"/>
                <a:gd name="connsiteY7764" fmla="*/ 760831 h 826530"/>
                <a:gd name="connsiteX7765" fmla="*/ 751917 w 891448"/>
                <a:gd name="connsiteY7765" fmla="*/ 761566 h 826530"/>
                <a:gd name="connsiteX7766" fmla="*/ 750918 w 891448"/>
                <a:gd name="connsiteY7766" fmla="*/ 762271 h 826530"/>
                <a:gd name="connsiteX7767" fmla="*/ 749509 w 891448"/>
                <a:gd name="connsiteY7767" fmla="*/ 761051 h 826530"/>
                <a:gd name="connsiteX7768" fmla="*/ 749360 w 891448"/>
                <a:gd name="connsiteY7768" fmla="*/ 760008 h 826530"/>
                <a:gd name="connsiteX7769" fmla="*/ 748880 w 891448"/>
                <a:gd name="connsiteY7769" fmla="*/ 758818 h 826530"/>
                <a:gd name="connsiteX7770" fmla="*/ 748731 w 891448"/>
                <a:gd name="connsiteY7770" fmla="*/ 757627 h 826530"/>
                <a:gd name="connsiteX7771" fmla="*/ 749472 w 891448"/>
                <a:gd name="connsiteY7771" fmla="*/ 758744 h 826530"/>
                <a:gd name="connsiteX7772" fmla="*/ 750138 w 891448"/>
                <a:gd name="connsiteY7772" fmla="*/ 758641 h 826530"/>
                <a:gd name="connsiteX7773" fmla="*/ 751321 w 891448"/>
                <a:gd name="connsiteY7773" fmla="*/ 756819 h 826530"/>
                <a:gd name="connsiteX7774" fmla="*/ 750543 w 891448"/>
                <a:gd name="connsiteY7774" fmla="*/ 757010 h 826530"/>
                <a:gd name="connsiteX7775" fmla="*/ 749027 w 891448"/>
                <a:gd name="connsiteY7775" fmla="*/ 756452 h 826530"/>
                <a:gd name="connsiteX7776" fmla="*/ 750027 w 891448"/>
                <a:gd name="connsiteY7776" fmla="*/ 756525 h 826530"/>
                <a:gd name="connsiteX7777" fmla="*/ 751616 w 891448"/>
                <a:gd name="connsiteY7777" fmla="*/ 756379 h 826530"/>
                <a:gd name="connsiteX7778" fmla="*/ 749986 w 891448"/>
                <a:gd name="connsiteY7778" fmla="*/ 756040 h 826530"/>
                <a:gd name="connsiteX7779" fmla="*/ 749175 w 891448"/>
                <a:gd name="connsiteY7779" fmla="*/ 755306 h 826530"/>
                <a:gd name="connsiteX7780" fmla="*/ 749209 w 891448"/>
                <a:gd name="connsiteY7780" fmla="*/ 754189 h 826530"/>
                <a:gd name="connsiteX7781" fmla="*/ 749767 w 891448"/>
                <a:gd name="connsiteY7781" fmla="*/ 753821 h 826530"/>
                <a:gd name="connsiteX7782" fmla="*/ 751507 w 891448"/>
                <a:gd name="connsiteY7782" fmla="*/ 753895 h 826530"/>
                <a:gd name="connsiteX7783" fmla="*/ 752024 w 891448"/>
                <a:gd name="connsiteY7783" fmla="*/ 753483 h 826530"/>
                <a:gd name="connsiteX7784" fmla="*/ 753542 w 891448"/>
                <a:gd name="connsiteY7784" fmla="*/ 752220 h 826530"/>
                <a:gd name="connsiteX7785" fmla="*/ 754208 w 891448"/>
                <a:gd name="connsiteY7785" fmla="*/ 750515 h 826530"/>
                <a:gd name="connsiteX7786" fmla="*/ 755763 w 891448"/>
                <a:gd name="connsiteY7786" fmla="*/ 750515 h 826530"/>
                <a:gd name="connsiteX7787" fmla="*/ 756243 w 891448"/>
                <a:gd name="connsiteY7787" fmla="*/ 751074 h 826530"/>
                <a:gd name="connsiteX7788" fmla="*/ 758096 w 891448"/>
                <a:gd name="connsiteY7788" fmla="*/ 749927 h 826530"/>
                <a:gd name="connsiteX7789" fmla="*/ 758687 w 891448"/>
                <a:gd name="connsiteY7789" fmla="*/ 748620 h 826530"/>
                <a:gd name="connsiteX7790" fmla="*/ 758687 w 891448"/>
                <a:gd name="connsiteY7790" fmla="*/ 747180 h 826530"/>
                <a:gd name="connsiteX7791" fmla="*/ 758171 w 891448"/>
                <a:gd name="connsiteY7791" fmla="*/ 746136 h 826530"/>
                <a:gd name="connsiteX7792" fmla="*/ 756872 w 891448"/>
                <a:gd name="connsiteY7792" fmla="*/ 747547 h 826530"/>
                <a:gd name="connsiteX7793" fmla="*/ 755838 w 891448"/>
                <a:gd name="connsiteY7793" fmla="*/ 748223 h 826530"/>
                <a:gd name="connsiteX7794" fmla="*/ 755541 w 891448"/>
                <a:gd name="connsiteY7794" fmla="*/ 747547 h 826530"/>
                <a:gd name="connsiteX7795" fmla="*/ 754430 w 891448"/>
                <a:gd name="connsiteY7795" fmla="*/ 747371 h 826530"/>
                <a:gd name="connsiteX7796" fmla="*/ 754355 w 891448"/>
                <a:gd name="connsiteY7796" fmla="*/ 748223 h 826530"/>
                <a:gd name="connsiteX7797" fmla="*/ 754171 w 891448"/>
                <a:gd name="connsiteY7797" fmla="*/ 749545 h 826530"/>
                <a:gd name="connsiteX7798" fmla="*/ 753394 w 891448"/>
                <a:gd name="connsiteY7798" fmla="*/ 749957 h 826530"/>
                <a:gd name="connsiteX7799" fmla="*/ 752580 w 891448"/>
                <a:gd name="connsiteY7799" fmla="*/ 749927 h 826530"/>
                <a:gd name="connsiteX7800" fmla="*/ 751282 w 891448"/>
                <a:gd name="connsiteY7800" fmla="*/ 750883 h 826530"/>
                <a:gd name="connsiteX7801" fmla="*/ 750320 w 891448"/>
                <a:gd name="connsiteY7801" fmla="*/ 751471 h 826530"/>
                <a:gd name="connsiteX7802" fmla="*/ 750208 w 891448"/>
                <a:gd name="connsiteY7802" fmla="*/ 752514 h 826530"/>
                <a:gd name="connsiteX7803" fmla="*/ 749506 w 891448"/>
                <a:gd name="connsiteY7803" fmla="*/ 752852 h 826530"/>
                <a:gd name="connsiteX7804" fmla="*/ 749841 w 891448"/>
                <a:gd name="connsiteY7804" fmla="*/ 751999 h 826530"/>
                <a:gd name="connsiteX7805" fmla="*/ 749951 w 891448"/>
                <a:gd name="connsiteY7805" fmla="*/ 750780 h 826530"/>
                <a:gd name="connsiteX7806" fmla="*/ 749283 w 891448"/>
                <a:gd name="connsiteY7806" fmla="*/ 751441 h 826530"/>
                <a:gd name="connsiteX7807" fmla="*/ 748249 w 891448"/>
                <a:gd name="connsiteY7807" fmla="*/ 751294 h 826530"/>
                <a:gd name="connsiteX7808" fmla="*/ 749283 w 891448"/>
                <a:gd name="connsiteY7808" fmla="*/ 750736 h 826530"/>
                <a:gd name="connsiteX7809" fmla="*/ 750283 w 891448"/>
                <a:gd name="connsiteY7809" fmla="*/ 749693 h 826530"/>
                <a:gd name="connsiteX7810" fmla="*/ 750765 w 891448"/>
                <a:gd name="connsiteY7810" fmla="*/ 749105 h 826530"/>
                <a:gd name="connsiteX7811" fmla="*/ 750026 w 891448"/>
                <a:gd name="connsiteY7811" fmla="*/ 748664 h 826530"/>
                <a:gd name="connsiteX7812" fmla="*/ 750874 w 891448"/>
                <a:gd name="connsiteY7812" fmla="*/ 747915 h 826530"/>
                <a:gd name="connsiteX7813" fmla="*/ 751468 w 891448"/>
                <a:gd name="connsiteY7813" fmla="*/ 746474 h 826530"/>
                <a:gd name="connsiteX7814" fmla="*/ 750765 w 891448"/>
                <a:gd name="connsiteY7814" fmla="*/ 746136 h 826530"/>
                <a:gd name="connsiteX7815" fmla="*/ 749985 w 891448"/>
                <a:gd name="connsiteY7815" fmla="*/ 747033 h 826530"/>
                <a:gd name="connsiteX7816" fmla="*/ 750393 w 891448"/>
                <a:gd name="connsiteY7816" fmla="*/ 745960 h 826530"/>
                <a:gd name="connsiteX7817" fmla="*/ 750546 w 891448"/>
                <a:gd name="connsiteY7817" fmla="*/ 744858 h 826530"/>
                <a:gd name="connsiteX7818" fmla="*/ 749897 w 891448"/>
                <a:gd name="connsiteY7818" fmla="*/ 744637 h 826530"/>
                <a:gd name="connsiteX7819" fmla="*/ 748695 w 891448"/>
                <a:gd name="connsiteY7819" fmla="*/ 745063 h 826530"/>
                <a:gd name="connsiteX7820" fmla="*/ 746789 w 891448"/>
                <a:gd name="connsiteY7820" fmla="*/ 744770 h 826530"/>
                <a:gd name="connsiteX7821" fmla="*/ 748656 w 891448"/>
                <a:gd name="connsiteY7821" fmla="*/ 744711 h 826530"/>
                <a:gd name="connsiteX7822" fmla="*/ 749177 w 891448"/>
                <a:gd name="connsiteY7822" fmla="*/ 744226 h 826530"/>
                <a:gd name="connsiteX7823" fmla="*/ 750917 w 891448"/>
                <a:gd name="connsiteY7823" fmla="*/ 743888 h 826530"/>
                <a:gd name="connsiteX7824" fmla="*/ 752248 w 891448"/>
                <a:gd name="connsiteY7824" fmla="*/ 743256 h 826530"/>
                <a:gd name="connsiteX7825" fmla="*/ 752875 w 891448"/>
                <a:gd name="connsiteY7825" fmla="*/ 742507 h 826530"/>
                <a:gd name="connsiteX7826" fmla="*/ 753839 w 891448"/>
                <a:gd name="connsiteY7826" fmla="*/ 742286 h 826530"/>
                <a:gd name="connsiteX7827" fmla="*/ 754840 w 891448"/>
                <a:gd name="connsiteY7827" fmla="*/ 741625 h 826530"/>
                <a:gd name="connsiteX7828" fmla="*/ 754950 w 891448"/>
                <a:gd name="connsiteY7828" fmla="*/ 740317 h 826530"/>
                <a:gd name="connsiteX7829" fmla="*/ 755689 w 891448"/>
                <a:gd name="connsiteY7829" fmla="*/ 739627 h 826530"/>
                <a:gd name="connsiteX7830" fmla="*/ 755913 w 891448"/>
                <a:gd name="connsiteY7830" fmla="*/ 738613 h 826530"/>
                <a:gd name="connsiteX7831" fmla="*/ 754690 w 891448"/>
                <a:gd name="connsiteY7831" fmla="*/ 737907 h 826530"/>
                <a:gd name="connsiteX7832" fmla="*/ 752987 w 891448"/>
                <a:gd name="connsiteY7832" fmla="*/ 736276 h 826530"/>
                <a:gd name="connsiteX7833" fmla="*/ 751319 w 891448"/>
                <a:gd name="connsiteY7833" fmla="*/ 736129 h 826530"/>
                <a:gd name="connsiteX7834" fmla="*/ 749582 w 891448"/>
                <a:gd name="connsiteY7834" fmla="*/ 736541 h 826530"/>
                <a:gd name="connsiteX7835" fmla="*/ 748765 w 891448"/>
                <a:gd name="connsiteY7835" fmla="*/ 736497 h 826530"/>
                <a:gd name="connsiteX7836" fmla="*/ 748692 w 891448"/>
                <a:gd name="connsiteY7836" fmla="*/ 737496 h 826530"/>
                <a:gd name="connsiteX7837" fmla="*/ 747951 w 891448"/>
                <a:gd name="connsiteY7837" fmla="*/ 738951 h 826530"/>
                <a:gd name="connsiteX7838" fmla="*/ 747582 w 891448"/>
                <a:gd name="connsiteY7838" fmla="*/ 740582 h 826530"/>
                <a:gd name="connsiteX7839" fmla="*/ 746471 w 891448"/>
                <a:gd name="connsiteY7839" fmla="*/ 741390 h 826530"/>
                <a:gd name="connsiteX7840" fmla="*/ 747174 w 891448"/>
                <a:gd name="connsiteY7840" fmla="*/ 740508 h 826530"/>
                <a:gd name="connsiteX7841" fmla="*/ 747434 w 891448"/>
                <a:gd name="connsiteY7841" fmla="*/ 738833 h 826530"/>
                <a:gd name="connsiteX7842" fmla="*/ 746987 w 891448"/>
                <a:gd name="connsiteY7842" fmla="*/ 738201 h 826530"/>
                <a:gd name="connsiteX7843" fmla="*/ 747471 w 891448"/>
                <a:gd name="connsiteY7843" fmla="*/ 737202 h 826530"/>
                <a:gd name="connsiteX7844" fmla="*/ 748174 w 891448"/>
                <a:gd name="connsiteY7844" fmla="*/ 735791 h 826530"/>
                <a:gd name="connsiteX7845" fmla="*/ 747543 w 891448"/>
                <a:gd name="connsiteY7845" fmla="*/ 735644 h 826530"/>
                <a:gd name="connsiteX7846" fmla="*/ 746136 w 891448"/>
                <a:gd name="connsiteY7846" fmla="*/ 736732 h 826530"/>
                <a:gd name="connsiteX7847" fmla="*/ 745431 w 891448"/>
                <a:gd name="connsiteY7847" fmla="*/ 737804 h 826530"/>
                <a:gd name="connsiteX7848" fmla="*/ 744320 w 891448"/>
                <a:gd name="connsiteY7848" fmla="*/ 738510 h 826530"/>
                <a:gd name="connsiteX7849" fmla="*/ 743726 w 891448"/>
                <a:gd name="connsiteY7849" fmla="*/ 737907 h 826530"/>
                <a:gd name="connsiteX7850" fmla="*/ 743172 w 891448"/>
                <a:gd name="connsiteY7850" fmla="*/ 738569 h 826530"/>
                <a:gd name="connsiteX7851" fmla="*/ 742098 w 891448"/>
                <a:gd name="connsiteY7851" fmla="*/ 738980 h 826530"/>
                <a:gd name="connsiteX7852" fmla="*/ 741469 w 891448"/>
                <a:gd name="connsiteY7852" fmla="*/ 738319 h 826530"/>
                <a:gd name="connsiteX7853" fmla="*/ 740138 w 891448"/>
                <a:gd name="connsiteY7853" fmla="*/ 739200 h 826530"/>
                <a:gd name="connsiteX7854" fmla="*/ 739841 w 891448"/>
                <a:gd name="connsiteY7854" fmla="*/ 741170 h 826530"/>
                <a:gd name="connsiteX7855" fmla="*/ 738472 w 891448"/>
                <a:gd name="connsiteY7855" fmla="*/ 742139 h 826530"/>
                <a:gd name="connsiteX7856" fmla="*/ 739469 w 891448"/>
                <a:gd name="connsiteY7856" fmla="*/ 741067 h 826530"/>
                <a:gd name="connsiteX7857" fmla="*/ 739878 w 891448"/>
                <a:gd name="connsiteY7857" fmla="*/ 738569 h 826530"/>
                <a:gd name="connsiteX7858" fmla="*/ 740990 w 891448"/>
                <a:gd name="connsiteY7858" fmla="*/ 736688 h 826530"/>
                <a:gd name="connsiteX7859" fmla="*/ 740547 w 891448"/>
                <a:gd name="connsiteY7859" fmla="*/ 736423 h 826530"/>
                <a:gd name="connsiteX7860" fmla="*/ 739436 w 891448"/>
                <a:gd name="connsiteY7860" fmla="*/ 736908 h 826530"/>
                <a:gd name="connsiteX7861" fmla="*/ 738915 w 891448"/>
                <a:gd name="connsiteY7861" fmla="*/ 737907 h 826530"/>
                <a:gd name="connsiteX7862" fmla="*/ 737803 w 891448"/>
                <a:gd name="connsiteY7862" fmla="*/ 739054 h 826530"/>
                <a:gd name="connsiteX7863" fmla="*/ 737436 w 891448"/>
                <a:gd name="connsiteY7863" fmla="*/ 738348 h 826530"/>
                <a:gd name="connsiteX7864" fmla="*/ 738138 w 891448"/>
                <a:gd name="connsiteY7864" fmla="*/ 737643 h 826530"/>
                <a:gd name="connsiteX7865" fmla="*/ 738395 w 891448"/>
                <a:gd name="connsiteY7865" fmla="*/ 736570 h 826530"/>
                <a:gd name="connsiteX7866" fmla="*/ 738213 w 891448"/>
                <a:gd name="connsiteY7866" fmla="*/ 736159 h 826530"/>
                <a:gd name="connsiteX7867" fmla="*/ 736914 w 891448"/>
                <a:gd name="connsiteY7867" fmla="*/ 736423 h 826530"/>
                <a:gd name="connsiteX7868" fmla="*/ 735249 w 891448"/>
                <a:gd name="connsiteY7868" fmla="*/ 737951 h 826530"/>
                <a:gd name="connsiteX7869" fmla="*/ 734547 w 891448"/>
                <a:gd name="connsiteY7869" fmla="*/ 737760 h 826530"/>
                <a:gd name="connsiteX7870" fmla="*/ 733990 w 891448"/>
                <a:gd name="connsiteY7870" fmla="*/ 736173 h 826530"/>
                <a:gd name="connsiteX7871" fmla="*/ 733509 w 891448"/>
                <a:gd name="connsiteY7871" fmla="*/ 735982 h 826530"/>
                <a:gd name="connsiteX7872" fmla="*/ 731991 w 891448"/>
                <a:gd name="connsiteY7872" fmla="*/ 737246 h 826530"/>
                <a:gd name="connsiteX7873" fmla="*/ 731215 w 891448"/>
                <a:gd name="connsiteY7873" fmla="*/ 737099 h 826530"/>
                <a:gd name="connsiteX7874" fmla="*/ 731104 w 891448"/>
                <a:gd name="connsiteY7874" fmla="*/ 736614 h 826530"/>
                <a:gd name="connsiteX7875" fmla="*/ 732770 w 891448"/>
                <a:gd name="connsiteY7875" fmla="*/ 735497 h 826530"/>
                <a:gd name="connsiteX7876" fmla="*/ 733841 w 891448"/>
                <a:gd name="connsiteY7876" fmla="*/ 733837 h 826530"/>
                <a:gd name="connsiteX7877" fmla="*/ 734287 w 891448"/>
                <a:gd name="connsiteY7877" fmla="*/ 732500 h 826530"/>
                <a:gd name="connsiteX7878" fmla="*/ 733618 w 891448"/>
                <a:gd name="connsiteY7878" fmla="*/ 732647 h 826530"/>
                <a:gd name="connsiteX7879" fmla="*/ 732842 w 891448"/>
                <a:gd name="connsiteY7879" fmla="*/ 732720 h 826530"/>
                <a:gd name="connsiteX7880" fmla="*/ 731436 w 891448"/>
                <a:gd name="connsiteY7880" fmla="*/ 733837 h 826530"/>
                <a:gd name="connsiteX7881" fmla="*/ 732175 w 891448"/>
                <a:gd name="connsiteY7881" fmla="*/ 732573 h 826530"/>
                <a:gd name="connsiteX7882" fmla="*/ 733769 w 891448"/>
                <a:gd name="connsiteY7882" fmla="*/ 731236 h 826530"/>
                <a:gd name="connsiteX7883" fmla="*/ 735471 w 891448"/>
                <a:gd name="connsiteY7883" fmla="*/ 731118 h 826530"/>
                <a:gd name="connsiteX7884" fmla="*/ 736248 w 891448"/>
                <a:gd name="connsiteY7884" fmla="*/ 730648 h 826530"/>
                <a:gd name="connsiteX7885" fmla="*/ 737731 w 891448"/>
                <a:gd name="connsiteY7885" fmla="*/ 730310 h 826530"/>
                <a:gd name="connsiteX7886" fmla="*/ 738617 w 891448"/>
                <a:gd name="connsiteY7886" fmla="*/ 729311 h 826530"/>
                <a:gd name="connsiteX7887" fmla="*/ 738655 w 891448"/>
                <a:gd name="connsiteY7887" fmla="*/ 728503 h 826530"/>
                <a:gd name="connsiteX7888" fmla="*/ 738101 w 891448"/>
                <a:gd name="connsiteY7888" fmla="*/ 728782 h 826530"/>
                <a:gd name="connsiteX7889" fmla="*/ 736360 w 891448"/>
                <a:gd name="connsiteY7889" fmla="*/ 729311 h 826530"/>
                <a:gd name="connsiteX7890" fmla="*/ 735323 w 891448"/>
                <a:gd name="connsiteY7890" fmla="*/ 728973 h 826530"/>
                <a:gd name="connsiteX7891" fmla="*/ 733805 w 891448"/>
                <a:gd name="connsiteY7891" fmla="*/ 727783 h 826530"/>
                <a:gd name="connsiteX7892" fmla="*/ 732990 w 891448"/>
                <a:gd name="connsiteY7892" fmla="*/ 727974 h 826530"/>
                <a:gd name="connsiteX7893" fmla="*/ 732176 w 891448"/>
                <a:gd name="connsiteY7893" fmla="*/ 728561 h 826530"/>
                <a:gd name="connsiteX7894" fmla="*/ 732954 w 891448"/>
                <a:gd name="connsiteY7894" fmla="*/ 726828 h 826530"/>
                <a:gd name="connsiteX7895" fmla="*/ 733511 w 891448"/>
                <a:gd name="connsiteY7895" fmla="*/ 726298 h 826530"/>
                <a:gd name="connsiteX7896" fmla="*/ 733399 w 891448"/>
                <a:gd name="connsiteY7896" fmla="*/ 725902 h 826530"/>
                <a:gd name="connsiteX7897" fmla="*/ 732325 w 891448"/>
                <a:gd name="connsiteY7897" fmla="*/ 726152 h 826530"/>
                <a:gd name="connsiteX7898" fmla="*/ 731068 w 891448"/>
                <a:gd name="connsiteY7898" fmla="*/ 727121 h 826530"/>
                <a:gd name="connsiteX7899" fmla="*/ 730253 w 891448"/>
                <a:gd name="connsiteY7899" fmla="*/ 728385 h 826530"/>
                <a:gd name="connsiteX7900" fmla="*/ 728995 w 891448"/>
                <a:gd name="connsiteY7900" fmla="*/ 729708 h 826530"/>
                <a:gd name="connsiteX7901" fmla="*/ 727994 w 891448"/>
                <a:gd name="connsiteY7901" fmla="*/ 730354 h 826530"/>
                <a:gd name="connsiteX7902" fmla="*/ 727625 w 891448"/>
                <a:gd name="connsiteY7902" fmla="*/ 731456 h 826530"/>
                <a:gd name="connsiteX7903" fmla="*/ 726182 w 891448"/>
                <a:gd name="connsiteY7903" fmla="*/ 732382 h 826530"/>
                <a:gd name="connsiteX7904" fmla="*/ 725072 w 891448"/>
                <a:gd name="connsiteY7904" fmla="*/ 733602 h 826530"/>
                <a:gd name="connsiteX7905" fmla="*/ 725033 w 891448"/>
                <a:gd name="connsiteY7905" fmla="*/ 731971 h 826530"/>
                <a:gd name="connsiteX7906" fmla="*/ 725330 w 891448"/>
                <a:gd name="connsiteY7906" fmla="*/ 730648 h 826530"/>
                <a:gd name="connsiteX7907" fmla="*/ 726256 w 891448"/>
                <a:gd name="connsiteY7907" fmla="*/ 729194 h 826530"/>
                <a:gd name="connsiteX7908" fmla="*/ 726331 w 891448"/>
                <a:gd name="connsiteY7908" fmla="*/ 728238 h 826530"/>
                <a:gd name="connsiteX7909" fmla="*/ 727145 w 891448"/>
                <a:gd name="connsiteY7909" fmla="*/ 726534 h 826530"/>
                <a:gd name="connsiteX7910" fmla="*/ 728443 w 891448"/>
                <a:gd name="connsiteY7910" fmla="*/ 725196 h 826530"/>
                <a:gd name="connsiteX7911" fmla="*/ 728553 w 891448"/>
                <a:gd name="connsiteY7911" fmla="*/ 724374 h 826530"/>
                <a:gd name="connsiteX7912" fmla="*/ 729478 w 891448"/>
                <a:gd name="connsiteY7912" fmla="*/ 723492 h 826530"/>
                <a:gd name="connsiteX7913" fmla="*/ 730107 w 891448"/>
                <a:gd name="connsiteY7913" fmla="*/ 722816 h 826530"/>
                <a:gd name="connsiteX7914" fmla="*/ 730996 w 891448"/>
                <a:gd name="connsiteY7914" fmla="*/ 721111 h 826530"/>
                <a:gd name="connsiteX7915" fmla="*/ 732179 w 891448"/>
                <a:gd name="connsiteY7915" fmla="*/ 720288 h 826530"/>
                <a:gd name="connsiteX7916" fmla="*/ 732957 w 891448"/>
                <a:gd name="connsiteY7916" fmla="*/ 719142 h 826530"/>
                <a:gd name="connsiteX7917" fmla="*/ 733956 w 891448"/>
                <a:gd name="connsiteY7917" fmla="*/ 718819 h 826530"/>
                <a:gd name="connsiteX7918" fmla="*/ 734218 w 891448"/>
                <a:gd name="connsiteY7918" fmla="*/ 718143 h 826530"/>
                <a:gd name="connsiteX7919" fmla="*/ 734179 w 891448"/>
                <a:gd name="connsiteY7919" fmla="*/ 717261 h 826530"/>
                <a:gd name="connsiteX7920" fmla="*/ 734808 w 891448"/>
                <a:gd name="connsiteY7920" fmla="*/ 716144 h 826530"/>
                <a:gd name="connsiteX7921" fmla="*/ 735365 w 891448"/>
                <a:gd name="connsiteY7921" fmla="*/ 714925 h 826530"/>
                <a:gd name="connsiteX7922" fmla="*/ 735254 w 891448"/>
                <a:gd name="connsiteY7922" fmla="*/ 716027 h 826530"/>
                <a:gd name="connsiteX7923" fmla="*/ 734996 w 891448"/>
                <a:gd name="connsiteY7923" fmla="*/ 716923 h 826530"/>
                <a:gd name="connsiteX7924" fmla="*/ 735550 w 891448"/>
                <a:gd name="connsiteY7924" fmla="*/ 717776 h 826530"/>
                <a:gd name="connsiteX7925" fmla="*/ 736733 w 891448"/>
                <a:gd name="connsiteY7925" fmla="*/ 715851 h 826530"/>
                <a:gd name="connsiteX7926" fmla="*/ 738622 w 891448"/>
                <a:gd name="connsiteY7926" fmla="*/ 713955 h 826530"/>
                <a:gd name="connsiteX7927" fmla="*/ 739142 w 891448"/>
                <a:gd name="connsiteY7927" fmla="*/ 712882 h 826530"/>
                <a:gd name="connsiteX7928" fmla="*/ 738476 w 891448"/>
                <a:gd name="connsiteY7928" fmla="*/ 711957 h 826530"/>
                <a:gd name="connsiteX7929" fmla="*/ 737774 w 891448"/>
                <a:gd name="connsiteY7929" fmla="*/ 711957 h 826530"/>
                <a:gd name="connsiteX7930" fmla="*/ 736885 w 891448"/>
                <a:gd name="connsiteY7930" fmla="*/ 712662 h 826530"/>
                <a:gd name="connsiteX7931" fmla="*/ 736586 w 891448"/>
                <a:gd name="connsiteY7931" fmla="*/ 711207 h 826530"/>
                <a:gd name="connsiteX7932" fmla="*/ 735959 w 891448"/>
                <a:gd name="connsiteY7932" fmla="*/ 710619 h 826530"/>
                <a:gd name="connsiteX7933" fmla="*/ 736439 w 891448"/>
                <a:gd name="connsiteY7933" fmla="*/ 709693 h 826530"/>
                <a:gd name="connsiteX7934" fmla="*/ 737474 w 891448"/>
                <a:gd name="connsiteY7934" fmla="*/ 709429 h 826530"/>
                <a:gd name="connsiteX7935" fmla="*/ 738957 w 891448"/>
                <a:gd name="connsiteY7935" fmla="*/ 709767 h 826530"/>
                <a:gd name="connsiteX7936" fmla="*/ 740439 w 891448"/>
                <a:gd name="connsiteY7936" fmla="*/ 710619 h 826530"/>
                <a:gd name="connsiteX7937" fmla="*/ 741253 w 891448"/>
                <a:gd name="connsiteY7937" fmla="*/ 710208 h 826530"/>
                <a:gd name="connsiteX7938" fmla="*/ 741956 w 891448"/>
                <a:gd name="connsiteY7938" fmla="*/ 709106 h 826530"/>
                <a:gd name="connsiteX7939" fmla="*/ 742031 w 891448"/>
                <a:gd name="connsiteY7939" fmla="*/ 706534 h 826530"/>
                <a:gd name="connsiteX7940" fmla="*/ 740658 w 891448"/>
                <a:gd name="connsiteY7940" fmla="*/ 706622 h 826530"/>
                <a:gd name="connsiteX7941" fmla="*/ 739512 w 891448"/>
                <a:gd name="connsiteY7941" fmla="*/ 707093 h 826530"/>
                <a:gd name="connsiteX7942" fmla="*/ 739663 w 891448"/>
                <a:gd name="connsiteY7942" fmla="*/ 707798 h 826530"/>
                <a:gd name="connsiteX7943" fmla="*/ 738774 w 891448"/>
                <a:gd name="connsiteY7943" fmla="*/ 707769 h 826530"/>
                <a:gd name="connsiteX7944" fmla="*/ 738886 w 891448"/>
                <a:gd name="connsiteY7944" fmla="*/ 706725 h 826530"/>
                <a:gd name="connsiteX7945" fmla="*/ 738663 w 891448"/>
                <a:gd name="connsiteY7945" fmla="*/ 706020 h 826530"/>
                <a:gd name="connsiteX7946" fmla="*/ 737775 w 891448"/>
                <a:gd name="connsiteY7946" fmla="*/ 706578 h 826530"/>
                <a:gd name="connsiteX7947" fmla="*/ 736776 w 891448"/>
                <a:gd name="connsiteY7947" fmla="*/ 707622 h 826530"/>
                <a:gd name="connsiteX7948" fmla="*/ 735512 w 891448"/>
                <a:gd name="connsiteY7948" fmla="*/ 707622 h 826530"/>
                <a:gd name="connsiteX7949" fmla="*/ 734810 w 891448"/>
                <a:gd name="connsiteY7949" fmla="*/ 708503 h 826530"/>
                <a:gd name="connsiteX7950" fmla="*/ 733587 w 891448"/>
                <a:gd name="connsiteY7950" fmla="*/ 709429 h 826530"/>
                <a:gd name="connsiteX7951" fmla="*/ 731922 w 891448"/>
                <a:gd name="connsiteY7951" fmla="*/ 709356 h 826530"/>
                <a:gd name="connsiteX7952" fmla="*/ 730406 w 891448"/>
                <a:gd name="connsiteY7952" fmla="*/ 710663 h 826530"/>
                <a:gd name="connsiteX7953" fmla="*/ 728588 w 891448"/>
                <a:gd name="connsiteY7953" fmla="*/ 711986 h 826530"/>
                <a:gd name="connsiteX7954" fmla="*/ 728403 w 891448"/>
                <a:gd name="connsiteY7954" fmla="*/ 713543 h 826530"/>
                <a:gd name="connsiteX7955" fmla="*/ 727365 w 891448"/>
                <a:gd name="connsiteY7955" fmla="*/ 713779 h 826530"/>
                <a:gd name="connsiteX7956" fmla="*/ 726476 w 891448"/>
                <a:gd name="connsiteY7956" fmla="*/ 713514 h 826530"/>
                <a:gd name="connsiteX7957" fmla="*/ 726256 w 891448"/>
                <a:gd name="connsiteY7957" fmla="*/ 713852 h 826530"/>
                <a:gd name="connsiteX7958" fmla="*/ 726776 w 891448"/>
                <a:gd name="connsiteY7958" fmla="*/ 714484 h 826530"/>
                <a:gd name="connsiteX7959" fmla="*/ 726803 w 891448"/>
                <a:gd name="connsiteY7959" fmla="*/ 715439 h 826530"/>
                <a:gd name="connsiteX7960" fmla="*/ 726803 w 891448"/>
                <a:gd name="connsiteY7960" fmla="*/ 715439 h 826530"/>
                <a:gd name="connsiteX7961" fmla="*/ 660960 w 891448"/>
                <a:gd name="connsiteY7961" fmla="*/ 734307 h 826530"/>
                <a:gd name="connsiteX7962" fmla="*/ 662036 w 891448"/>
                <a:gd name="connsiteY7962" fmla="*/ 734469 h 826530"/>
                <a:gd name="connsiteX7963" fmla="*/ 665924 w 891448"/>
                <a:gd name="connsiteY7963" fmla="*/ 737363 h 826530"/>
                <a:gd name="connsiteX7964" fmla="*/ 668810 w 891448"/>
                <a:gd name="connsiteY7964" fmla="*/ 737363 h 826530"/>
                <a:gd name="connsiteX7965" fmla="*/ 670848 w 891448"/>
                <a:gd name="connsiteY7965" fmla="*/ 737834 h 826530"/>
                <a:gd name="connsiteX7966" fmla="*/ 672366 w 891448"/>
                <a:gd name="connsiteY7966" fmla="*/ 739024 h 826530"/>
                <a:gd name="connsiteX7967" fmla="*/ 673771 w 891448"/>
                <a:gd name="connsiteY7967" fmla="*/ 739215 h 826530"/>
                <a:gd name="connsiteX7968" fmla="*/ 675659 w 891448"/>
                <a:gd name="connsiteY7968" fmla="*/ 740023 h 826530"/>
                <a:gd name="connsiteX7969" fmla="*/ 678068 w 891448"/>
                <a:gd name="connsiteY7969" fmla="*/ 739215 h 826530"/>
                <a:gd name="connsiteX7970" fmla="*/ 678325 w 891448"/>
                <a:gd name="connsiteY7970" fmla="*/ 738025 h 826530"/>
                <a:gd name="connsiteX7971" fmla="*/ 677179 w 891448"/>
                <a:gd name="connsiteY7971" fmla="*/ 736952 h 826530"/>
                <a:gd name="connsiteX7972" fmla="*/ 676659 w 891448"/>
                <a:gd name="connsiteY7972" fmla="*/ 735982 h 826530"/>
                <a:gd name="connsiteX7973" fmla="*/ 675587 w 891448"/>
                <a:gd name="connsiteY7973" fmla="*/ 735100 h 826530"/>
                <a:gd name="connsiteX7974" fmla="*/ 674215 w 891448"/>
                <a:gd name="connsiteY7974" fmla="*/ 734645 h 826530"/>
                <a:gd name="connsiteX7975" fmla="*/ 672587 w 891448"/>
                <a:gd name="connsiteY7975" fmla="*/ 732720 h 826530"/>
                <a:gd name="connsiteX7976" fmla="*/ 670290 w 891448"/>
                <a:gd name="connsiteY7976" fmla="*/ 731016 h 826530"/>
                <a:gd name="connsiteX7977" fmla="*/ 669401 w 891448"/>
                <a:gd name="connsiteY7977" fmla="*/ 730869 h 826530"/>
                <a:gd name="connsiteX7978" fmla="*/ 667442 w 891448"/>
                <a:gd name="connsiteY7978" fmla="*/ 728708 h 826530"/>
                <a:gd name="connsiteX7979" fmla="*/ 664998 w 891448"/>
                <a:gd name="connsiteY7979" fmla="*/ 727783 h 826530"/>
                <a:gd name="connsiteX7980" fmla="*/ 662294 w 891448"/>
                <a:gd name="connsiteY7980" fmla="*/ 727562 h 826530"/>
                <a:gd name="connsiteX7981" fmla="*/ 657557 w 891448"/>
                <a:gd name="connsiteY7981" fmla="*/ 725931 h 826530"/>
                <a:gd name="connsiteX7982" fmla="*/ 655742 w 891448"/>
                <a:gd name="connsiteY7982" fmla="*/ 725152 h 826530"/>
                <a:gd name="connsiteX7983" fmla="*/ 653705 w 891448"/>
                <a:gd name="connsiteY7983" fmla="*/ 726313 h 826530"/>
                <a:gd name="connsiteX7984" fmla="*/ 654593 w 891448"/>
                <a:gd name="connsiteY7984" fmla="*/ 728091 h 826530"/>
                <a:gd name="connsiteX7985" fmla="*/ 656593 w 891448"/>
                <a:gd name="connsiteY7985" fmla="*/ 729017 h 826530"/>
                <a:gd name="connsiteX7986" fmla="*/ 660002 w 891448"/>
                <a:gd name="connsiteY7986" fmla="*/ 731603 h 826530"/>
                <a:gd name="connsiteX7987" fmla="*/ 660405 w 891448"/>
                <a:gd name="connsiteY7987" fmla="*/ 733470 h 826530"/>
                <a:gd name="connsiteX7988" fmla="*/ 660960 w 891448"/>
                <a:gd name="connsiteY7988" fmla="*/ 734307 h 826530"/>
                <a:gd name="connsiteX7989" fmla="*/ 660960 w 891448"/>
                <a:gd name="connsiteY7989" fmla="*/ 734307 h 826530"/>
                <a:gd name="connsiteX7990" fmla="*/ 661704 w 891448"/>
                <a:gd name="connsiteY7990" fmla="*/ 781110 h 826530"/>
                <a:gd name="connsiteX7991" fmla="*/ 659297 w 891448"/>
                <a:gd name="connsiteY7991" fmla="*/ 780007 h 826530"/>
                <a:gd name="connsiteX7992" fmla="*/ 658740 w 891448"/>
                <a:gd name="connsiteY7992" fmla="*/ 777891 h 826530"/>
                <a:gd name="connsiteX7993" fmla="*/ 654114 w 891448"/>
                <a:gd name="connsiteY7993" fmla="*/ 777333 h 826530"/>
                <a:gd name="connsiteX7994" fmla="*/ 652816 w 891448"/>
                <a:gd name="connsiteY7994" fmla="*/ 776701 h 826530"/>
                <a:gd name="connsiteX7995" fmla="*/ 652631 w 891448"/>
                <a:gd name="connsiteY7995" fmla="*/ 775555 h 826530"/>
                <a:gd name="connsiteX7996" fmla="*/ 651705 w 891448"/>
                <a:gd name="connsiteY7996" fmla="*/ 774512 h 826530"/>
                <a:gd name="connsiteX7997" fmla="*/ 650891 w 891448"/>
                <a:gd name="connsiteY7997" fmla="*/ 774482 h 826530"/>
                <a:gd name="connsiteX7998" fmla="*/ 650151 w 891448"/>
                <a:gd name="connsiteY7998" fmla="*/ 773219 h 826530"/>
                <a:gd name="connsiteX7999" fmla="*/ 648968 w 891448"/>
                <a:gd name="connsiteY7999" fmla="*/ 772807 h 826530"/>
                <a:gd name="connsiteX8000" fmla="*/ 648968 w 891448"/>
                <a:gd name="connsiteY8000" fmla="*/ 771249 h 826530"/>
                <a:gd name="connsiteX8001" fmla="*/ 648039 w 891448"/>
                <a:gd name="connsiteY8001" fmla="*/ 770397 h 826530"/>
                <a:gd name="connsiteX8002" fmla="*/ 646931 w 891448"/>
                <a:gd name="connsiteY8002" fmla="*/ 770618 h 826530"/>
                <a:gd name="connsiteX8003" fmla="*/ 646336 w 891448"/>
                <a:gd name="connsiteY8003" fmla="*/ 769883 h 826530"/>
                <a:gd name="connsiteX8004" fmla="*/ 647150 w 891448"/>
                <a:gd name="connsiteY8004" fmla="*/ 768252 h 826530"/>
                <a:gd name="connsiteX8005" fmla="*/ 650925 w 891448"/>
                <a:gd name="connsiteY8005" fmla="*/ 765577 h 826530"/>
                <a:gd name="connsiteX8006" fmla="*/ 651335 w 891448"/>
                <a:gd name="connsiteY8006" fmla="*/ 767356 h 826530"/>
                <a:gd name="connsiteX8007" fmla="*/ 650038 w 891448"/>
                <a:gd name="connsiteY8007" fmla="*/ 768648 h 826530"/>
                <a:gd name="connsiteX8008" fmla="*/ 650001 w 891448"/>
                <a:gd name="connsiteY8008" fmla="*/ 769398 h 826530"/>
                <a:gd name="connsiteX8009" fmla="*/ 650777 w 891448"/>
                <a:gd name="connsiteY8009" fmla="*/ 770426 h 826530"/>
                <a:gd name="connsiteX8010" fmla="*/ 650815 w 891448"/>
                <a:gd name="connsiteY8010" fmla="*/ 772175 h 826530"/>
                <a:gd name="connsiteX8011" fmla="*/ 652409 w 891448"/>
                <a:gd name="connsiteY8011" fmla="*/ 773072 h 826530"/>
                <a:gd name="connsiteX8012" fmla="*/ 652703 w 891448"/>
                <a:gd name="connsiteY8012" fmla="*/ 771764 h 826530"/>
                <a:gd name="connsiteX8013" fmla="*/ 654221 w 891448"/>
                <a:gd name="connsiteY8013" fmla="*/ 771735 h 826530"/>
                <a:gd name="connsiteX8014" fmla="*/ 656813 w 891448"/>
                <a:gd name="connsiteY8014" fmla="*/ 773777 h 826530"/>
                <a:gd name="connsiteX8015" fmla="*/ 657921 w 891448"/>
                <a:gd name="connsiteY8015" fmla="*/ 773777 h 826530"/>
                <a:gd name="connsiteX8016" fmla="*/ 658885 w 891448"/>
                <a:gd name="connsiteY8016" fmla="*/ 774703 h 826530"/>
                <a:gd name="connsiteX8017" fmla="*/ 661848 w 891448"/>
                <a:gd name="connsiteY8017" fmla="*/ 774629 h 826530"/>
                <a:gd name="connsiteX8018" fmla="*/ 662625 w 891448"/>
                <a:gd name="connsiteY8018" fmla="*/ 773689 h 826530"/>
                <a:gd name="connsiteX8019" fmla="*/ 664403 w 891448"/>
                <a:gd name="connsiteY8019" fmla="*/ 774218 h 826530"/>
                <a:gd name="connsiteX8020" fmla="*/ 667366 w 891448"/>
                <a:gd name="connsiteY8020" fmla="*/ 774321 h 826530"/>
                <a:gd name="connsiteX8021" fmla="*/ 666477 w 891448"/>
                <a:gd name="connsiteY8021" fmla="*/ 774997 h 826530"/>
                <a:gd name="connsiteX8022" fmla="*/ 664256 w 891448"/>
                <a:gd name="connsiteY8022" fmla="*/ 775408 h 826530"/>
                <a:gd name="connsiteX8023" fmla="*/ 663627 w 891448"/>
                <a:gd name="connsiteY8023" fmla="*/ 777289 h 826530"/>
                <a:gd name="connsiteX8024" fmla="*/ 663921 w 891448"/>
                <a:gd name="connsiteY8024" fmla="*/ 778553 h 826530"/>
                <a:gd name="connsiteX8025" fmla="*/ 663182 w 891448"/>
                <a:gd name="connsiteY8025" fmla="*/ 780551 h 826530"/>
                <a:gd name="connsiteX8026" fmla="*/ 661704 w 891448"/>
                <a:gd name="connsiteY8026" fmla="*/ 781110 h 826530"/>
                <a:gd name="connsiteX8027" fmla="*/ 661704 w 891448"/>
                <a:gd name="connsiteY8027" fmla="*/ 781110 h 826530"/>
                <a:gd name="connsiteX8028" fmla="*/ 676550 w 891448"/>
                <a:gd name="connsiteY8028" fmla="*/ 788016 h 826530"/>
                <a:gd name="connsiteX8029" fmla="*/ 675811 w 891448"/>
                <a:gd name="connsiteY8029" fmla="*/ 786561 h 826530"/>
                <a:gd name="connsiteX8030" fmla="*/ 672660 w 891448"/>
                <a:gd name="connsiteY8030" fmla="*/ 785077 h 826530"/>
                <a:gd name="connsiteX8031" fmla="*/ 672441 w 891448"/>
                <a:gd name="connsiteY8031" fmla="*/ 782300 h 826530"/>
                <a:gd name="connsiteX8032" fmla="*/ 671737 w 891448"/>
                <a:gd name="connsiteY8032" fmla="*/ 780963 h 826530"/>
                <a:gd name="connsiteX8033" fmla="*/ 672515 w 891448"/>
                <a:gd name="connsiteY8033" fmla="*/ 779479 h 826530"/>
                <a:gd name="connsiteX8034" fmla="*/ 675367 w 891448"/>
                <a:gd name="connsiteY8034" fmla="*/ 777847 h 826530"/>
                <a:gd name="connsiteX8035" fmla="*/ 677515 w 891448"/>
                <a:gd name="connsiteY8035" fmla="*/ 774659 h 826530"/>
                <a:gd name="connsiteX8036" fmla="*/ 678475 w 891448"/>
                <a:gd name="connsiteY8036" fmla="*/ 773659 h 826530"/>
                <a:gd name="connsiteX8037" fmla="*/ 679474 w 891448"/>
                <a:gd name="connsiteY8037" fmla="*/ 771514 h 826530"/>
                <a:gd name="connsiteX8038" fmla="*/ 681882 w 891448"/>
                <a:gd name="connsiteY8038" fmla="*/ 769618 h 826530"/>
                <a:gd name="connsiteX8039" fmla="*/ 682771 w 891448"/>
                <a:gd name="connsiteY8039" fmla="*/ 768031 h 826530"/>
                <a:gd name="connsiteX8040" fmla="*/ 684289 w 891448"/>
                <a:gd name="connsiteY8040" fmla="*/ 767767 h 826530"/>
                <a:gd name="connsiteX8041" fmla="*/ 684475 w 891448"/>
                <a:gd name="connsiteY8041" fmla="*/ 768619 h 826530"/>
                <a:gd name="connsiteX8042" fmla="*/ 683549 w 891448"/>
                <a:gd name="connsiteY8042" fmla="*/ 770059 h 826530"/>
                <a:gd name="connsiteX8043" fmla="*/ 685327 w 891448"/>
                <a:gd name="connsiteY8043" fmla="*/ 770250 h 826530"/>
                <a:gd name="connsiteX8044" fmla="*/ 685364 w 891448"/>
                <a:gd name="connsiteY8044" fmla="*/ 771587 h 826530"/>
                <a:gd name="connsiteX8045" fmla="*/ 683140 w 891448"/>
                <a:gd name="connsiteY8045" fmla="*/ 775408 h 826530"/>
                <a:gd name="connsiteX8046" fmla="*/ 681772 w 891448"/>
                <a:gd name="connsiteY8046" fmla="*/ 776657 h 826530"/>
                <a:gd name="connsiteX8047" fmla="*/ 683881 w 891448"/>
                <a:gd name="connsiteY8047" fmla="*/ 777406 h 826530"/>
                <a:gd name="connsiteX8048" fmla="*/ 684695 w 891448"/>
                <a:gd name="connsiteY8048" fmla="*/ 778891 h 826530"/>
                <a:gd name="connsiteX8049" fmla="*/ 683735 w 891448"/>
                <a:gd name="connsiteY8049" fmla="*/ 780228 h 826530"/>
                <a:gd name="connsiteX8050" fmla="*/ 684438 w 891448"/>
                <a:gd name="connsiteY8050" fmla="*/ 781080 h 826530"/>
                <a:gd name="connsiteX8051" fmla="*/ 685660 w 891448"/>
                <a:gd name="connsiteY8051" fmla="*/ 780257 h 826530"/>
                <a:gd name="connsiteX8052" fmla="*/ 685694 w 891448"/>
                <a:gd name="connsiteY8052" fmla="*/ 778744 h 826530"/>
                <a:gd name="connsiteX8053" fmla="*/ 686882 w 891448"/>
                <a:gd name="connsiteY8053" fmla="*/ 778406 h 826530"/>
                <a:gd name="connsiteX8054" fmla="*/ 688882 w 891448"/>
                <a:gd name="connsiteY8054" fmla="*/ 779111 h 826530"/>
                <a:gd name="connsiteX8055" fmla="*/ 689286 w 891448"/>
                <a:gd name="connsiteY8055" fmla="*/ 781403 h 826530"/>
                <a:gd name="connsiteX8056" fmla="*/ 689806 w 891448"/>
                <a:gd name="connsiteY8056" fmla="*/ 782256 h 826530"/>
                <a:gd name="connsiteX8057" fmla="*/ 687881 w 891448"/>
                <a:gd name="connsiteY8057" fmla="*/ 782888 h 826530"/>
                <a:gd name="connsiteX8058" fmla="*/ 686845 w 891448"/>
                <a:gd name="connsiteY8058" fmla="*/ 783740 h 826530"/>
                <a:gd name="connsiteX8059" fmla="*/ 683990 w 891448"/>
                <a:gd name="connsiteY8059" fmla="*/ 784122 h 826530"/>
                <a:gd name="connsiteX8060" fmla="*/ 680845 w 891448"/>
                <a:gd name="connsiteY8060" fmla="*/ 786459 h 826530"/>
                <a:gd name="connsiteX8061" fmla="*/ 679030 w 891448"/>
                <a:gd name="connsiteY8061" fmla="*/ 786459 h 826530"/>
                <a:gd name="connsiteX8062" fmla="*/ 678273 w 891448"/>
                <a:gd name="connsiteY8062" fmla="*/ 785371 h 826530"/>
                <a:gd name="connsiteX8063" fmla="*/ 677514 w 891448"/>
                <a:gd name="connsiteY8063" fmla="*/ 785709 h 826530"/>
                <a:gd name="connsiteX8064" fmla="*/ 677124 w 891448"/>
                <a:gd name="connsiteY8064" fmla="*/ 787590 h 826530"/>
                <a:gd name="connsiteX8065" fmla="*/ 676550 w 891448"/>
                <a:gd name="connsiteY8065" fmla="*/ 788016 h 826530"/>
                <a:gd name="connsiteX8066" fmla="*/ 676550 w 891448"/>
                <a:gd name="connsiteY8066" fmla="*/ 788016 h 826530"/>
                <a:gd name="connsiteX8067" fmla="*/ 517677 w 891448"/>
                <a:gd name="connsiteY8067" fmla="*/ 664111 h 826530"/>
                <a:gd name="connsiteX8068" fmla="*/ 517825 w 891448"/>
                <a:gd name="connsiteY8068" fmla="*/ 666271 h 826530"/>
                <a:gd name="connsiteX8069" fmla="*/ 518346 w 891448"/>
                <a:gd name="connsiteY8069" fmla="*/ 666932 h 826530"/>
                <a:gd name="connsiteX8070" fmla="*/ 518825 w 891448"/>
                <a:gd name="connsiteY8070" fmla="*/ 665962 h 826530"/>
                <a:gd name="connsiteX8071" fmla="*/ 518825 w 891448"/>
                <a:gd name="connsiteY8071" fmla="*/ 663596 h 826530"/>
                <a:gd name="connsiteX8072" fmla="*/ 518231 w 891448"/>
                <a:gd name="connsiteY8072" fmla="*/ 663964 h 826530"/>
                <a:gd name="connsiteX8073" fmla="*/ 517677 w 891448"/>
                <a:gd name="connsiteY8073" fmla="*/ 664111 h 826530"/>
                <a:gd name="connsiteX8074" fmla="*/ 517677 w 891448"/>
                <a:gd name="connsiteY8074" fmla="*/ 664111 h 826530"/>
                <a:gd name="connsiteX8075" fmla="*/ 517232 w 891448"/>
                <a:gd name="connsiteY8075" fmla="*/ 687225 h 826530"/>
                <a:gd name="connsiteX8076" fmla="*/ 517934 w 891448"/>
                <a:gd name="connsiteY8076" fmla="*/ 685624 h 826530"/>
                <a:gd name="connsiteX8077" fmla="*/ 519417 w 891448"/>
                <a:gd name="connsiteY8077" fmla="*/ 685286 h 826530"/>
                <a:gd name="connsiteX8078" fmla="*/ 520121 w 891448"/>
                <a:gd name="connsiteY8078" fmla="*/ 684668 h 826530"/>
                <a:gd name="connsiteX8079" fmla="*/ 520636 w 891448"/>
                <a:gd name="connsiteY8079" fmla="*/ 686300 h 826530"/>
                <a:gd name="connsiteX8080" fmla="*/ 518344 w 891448"/>
                <a:gd name="connsiteY8080" fmla="*/ 687563 h 826530"/>
                <a:gd name="connsiteX8081" fmla="*/ 517232 w 891448"/>
                <a:gd name="connsiteY8081" fmla="*/ 687225 h 826530"/>
                <a:gd name="connsiteX8082" fmla="*/ 517232 w 891448"/>
                <a:gd name="connsiteY8082" fmla="*/ 687225 h 826530"/>
                <a:gd name="connsiteX8083" fmla="*/ 498311 w 891448"/>
                <a:gd name="connsiteY8083" fmla="*/ 670900 h 826530"/>
                <a:gd name="connsiteX8084" fmla="*/ 500346 w 891448"/>
                <a:gd name="connsiteY8084" fmla="*/ 668416 h 826530"/>
                <a:gd name="connsiteX8085" fmla="*/ 502012 w 891448"/>
                <a:gd name="connsiteY8085" fmla="*/ 668710 h 826530"/>
                <a:gd name="connsiteX8086" fmla="*/ 502124 w 891448"/>
                <a:gd name="connsiteY8086" fmla="*/ 667270 h 826530"/>
                <a:gd name="connsiteX8087" fmla="*/ 503162 w 891448"/>
                <a:gd name="connsiteY8087" fmla="*/ 666447 h 826530"/>
                <a:gd name="connsiteX8088" fmla="*/ 505159 w 891448"/>
                <a:gd name="connsiteY8088" fmla="*/ 666447 h 826530"/>
                <a:gd name="connsiteX8089" fmla="*/ 505639 w 891448"/>
                <a:gd name="connsiteY8089" fmla="*/ 667299 h 826530"/>
                <a:gd name="connsiteX8090" fmla="*/ 507305 w 891448"/>
                <a:gd name="connsiteY8090" fmla="*/ 667123 h 826530"/>
                <a:gd name="connsiteX8091" fmla="*/ 509677 w 891448"/>
                <a:gd name="connsiteY8091" fmla="*/ 669122 h 826530"/>
                <a:gd name="connsiteX8092" fmla="*/ 510119 w 891448"/>
                <a:gd name="connsiteY8092" fmla="*/ 671267 h 826530"/>
                <a:gd name="connsiteX8093" fmla="*/ 510637 w 891448"/>
                <a:gd name="connsiteY8093" fmla="*/ 672193 h 826530"/>
                <a:gd name="connsiteX8094" fmla="*/ 510194 w 891448"/>
                <a:gd name="connsiteY8094" fmla="*/ 673721 h 826530"/>
                <a:gd name="connsiteX8095" fmla="*/ 505380 w 891448"/>
                <a:gd name="connsiteY8095" fmla="*/ 672751 h 826530"/>
                <a:gd name="connsiteX8096" fmla="*/ 503714 w 891448"/>
                <a:gd name="connsiteY8096" fmla="*/ 671678 h 826530"/>
                <a:gd name="connsiteX8097" fmla="*/ 501899 w 891448"/>
                <a:gd name="connsiteY8097" fmla="*/ 671605 h 826530"/>
                <a:gd name="connsiteX8098" fmla="*/ 501826 w 891448"/>
                <a:gd name="connsiteY8098" fmla="*/ 672869 h 826530"/>
                <a:gd name="connsiteX8099" fmla="*/ 502011 w 891448"/>
                <a:gd name="connsiteY8099" fmla="*/ 673574 h 826530"/>
                <a:gd name="connsiteX8100" fmla="*/ 500899 w 891448"/>
                <a:gd name="connsiteY8100" fmla="*/ 672531 h 826530"/>
                <a:gd name="connsiteX8101" fmla="*/ 500716 w 891448"/>
                <a:gd name="connsiteY8101" fmla="*/ 671576 h 826530"/>
                <a:gd name="connsiteX8102" fmla="*/ 498940 w 891448"/>
                <a:gd name="connsiteY8102" fmla="*/ 671752 h 826530"/>
                <a:gd name="connsiteX8103" fmla="*/ 498311 w 891448"/>
                <a:gd name="connsiteY8103" fmla="*/ 670900 h 826530"/>
                <a:gd name="connsiteX8104" fmla="*/ 498311 w 891448"/>
                <a:gd name="connsiteY8104" fmla="*/ 670900 h 826530"/>
                <a:gd name="connsiteX8105" fmla="*/ 78487 w 891448"/>
                <a:gd name="connsiteY8105" fmla="*/ 679202 h 826530"/>
                <a:gd name="connsiteX8106" fmla="*/ 80706 w 891448"/>
                <a:gd name="connsiteY8106" fmla="*/ 680892 h 826530"/>
                <a:gd name="connsiteX8107" fmla="*/ 82552 w 891448"/>
                <a:gd name="connsiteY8107" fmla="*/ 683552 h 826530"/>
                <a:gd name="connsiteX8108" fmla="*/ 81961 w 891448"/>
                <a:gd name="connsiteY8108" fmla="*/ 684595 h 826530"/>
                <a:gd name="connsiteX8109" fmla="*/ 79004 w 891448"/>
                <a:gd name="connsiteY8109" fmla="*/ 681935 h 826530"/>
                <a:gd name="connsiteX8110" fmla="*/ 78487 w 891448"/>
                <a:gd name="connsiteY8110" fmla="*/ 679202 h 826530"/>
                <a:gd name="connsiteX8111" fmla="*/ 78487 w 891448"/>
                <a:gd name="connsiteY8111" fmla="*/ 679202 h 826530"/>
                <a:gd name="connsiteX8112" fmla="*/ 74821 w 891448"/>
                <a:gd name="connsiteY8112" fmla="*/ 674588 h 826530"/>
                <a:gd name="connsiteX8113" fmla="*/ 74379 w 891448"/>
                <a:gd name="connsiteY8113" fmla="*/ 671620 h 826530"/>
                <a:gd name="connsiteX8114" fmla="*/ 75858 w 891448"/>
                <a:gd name="connsiteY8114" fmla="*/ 671179 h 826530"/>
                <a:gd name="connsiteX8115" fmla="*/ 74821 w 891448"/>
                <a:gd name="connsiteY8115" fmla="*/ 674588 h 826530"/>
                <a:gd name="connsiteX8116" fmla="*/ 74821 w 891448"/>
                <a:gd name="connsiteY8116" fmla="*/ 674588 h 826530"/>
                <a:gd name="connsiteX8117" fmla="*/ 63559 w 891448"/>
                <a:gd name="connsiteY8117" fmla="*/ 664787 h 826530"/>
                <a:gd name="connsiteX8118" fmla="*/ 66439 w 891448"/>
                <a:gd name="connsiteY8118" fmla="*/ 666050 h 826530"/>
                <a:gd name="connsiteX8119" fmla="*/ 66294 w 891448"/>
                <a:gd name="connsiteY8119" fmla="*/ 664493 h 826530"/>
                <a:gd name="connsiteX8120" fmla="*/ 63559 w 891448"/>
                <a:gd name="connsiteY8120" fmla="*/ 664787 h 826530"/>
                <a:gd name="connsiteX8121" fmla="*/ 63559 w 891448"/>
                <a:gd name="connsiteY8121" fmla="*/ 664787 h 826530"/>
                <a:gd name="connsiteX8122" fmla="*/ 46401 w 891448"/>
                <a:gd name="connsiteY8122" fmla="*/ 657263 h 826530"/>
                <a:gd name="connsiteX8123" fmla="*/ 47289 w 891448"/>
                <a:gd name="connsiteY8123" fmla="*/ 660084 h 826530"/>
                <a:gd name="connsiteX8124" fmla="*/ 48178 w 891448"/>
                <a:gd name="connsiteY8124" fmla="*/ 660231 h 826530"/>
                <a:gd name="connsiteX8125" fmla="*/ 49065 w 891448"/>
                <a:gd name="connsiteY8125" fmla="*/ 662744 h 826530"/>
                <a:gd name="connsiteX8126" fmla="*/ 54100 w 891448"/>
                <a:gd name="connsiteY8126" fmla="*/ 663332 h 826530"/>
                <a:gd name="connsiteX8127" fmla="*/ 52025 w 891448"/>
                <a:gd name="connsiteY8127" fmla="*/ 664522 h 826530"/>
                <a:gd name="connsiteX8128" fmla="*/ 49511 w 891448"/>
                <a:gd name="connsiteY8128" fmla="*/ 664375 h 826530"/>
                <a:gd name="connsiteX8129" fmla="*/ 48028 w 891448"/>
                <a:gd name="connsiteY8129" fmla="*/ 666594 h 826530"/>
                <a:gd name="connsiteX8130" fmla="*/ 49214 w 891448"/>
                <a:gd name="connsiteY8130" fmla="*/ 667329 h 826530"/>
                <a:gd name="connsiteX8131" fmla="*/ 48113 w 891448"/>
                <a:gd name="connsiteY8131" fmla="*/ 669812 h 826530"/>
                <a:gd name="connsiteX8132" fmla="*/ 48704 w 891448"/>
                <a:gd name="connsiteY8132" fmla="*/ 670474 h 826530"/>
                <a:gd name="connsiteX8133" fmla="*/ 51071 w 891448"/>
                <a:gd name="connsiteY8133" fmla="*/ 669665 h 826530"/>
                <a:gd name="connsiteX8134" fmla="*/ 51365 w 891448"/>
                <a:gd name="connsiteY8134" fmla="*/ 671590 h 826530"/>
                <a:gd name="connsiteX8135" fmla="*/ 53581 w 891448"/>
                <a:gd name="connsiteY8135" fmla="*/ 671443 h 826530"/>
                <a:gd name="connsiteX8136" fmla="*/ 53656 w 891448"/>
                <a:gd name="connsiteY8136" fmla="*/ 673442 h 826530"/>
                <a:gd name="connsiteX8137" fmla="*/ 55650 w 891448"/>
                <a:gd name="connsiteY8137" fmla="*/ 674838 h 826530"/>
                <a:gd name="connsiteX8138" fmla="*/ 57796 w 891448"/>
                <a:gd name="connsiteY8138" fmla="*/ 673662 h 826530"/>
                <a:gd name="connsiteX8139" fmla="*/ 55058 w 891448"/>
                <a:gd name="connsiteY8139" fmla="*/ 676836 h 826530"/>
                <a:gd name="connsiteX8140" fmla="*/ 56316 w 891448"/>
                <a:gd name="connsiteY8140" fmla="*/ 679349 h 826530"/>
                <a:gd name="connsiteX8141" fmla="*/ 57796 w 891448"/>
                <a:gd name="connsiteY8141" fmla="*/ 678820 h 826530"/>
                <a:gd name="connsiteX8142" fmla="*/ 58015 w 891448"/>
                <a:gd name="connsiteY8142" fmla="*/ 676983 h 826530"/>
                <a:gd name="connsiteX8143" fmla="*/ 60677 w 891448"/>
                <a:gd name="connsiteY8143" fmla="*/ 676248 h 826530"/>
                <a:gd name="connsiteX8144" fmla="*/ 60009 w 891448"/>
                <a:gd name="connsiteY8144" fmla="*/ 678688 h 826530"/>
                <a:gd name="connsiteX8145" fmla="*/ 58310 w 891448"/>
                <a:gd name="connsiteY8145" fmla="*/ 680231 h 826530"/>
                <a:gd name="connsiteX8146" fmla="*/ 58458 w 891448"/>
                <a:gd name="connsiteY8146" fmla="*/ 681935 h 826530"/>
                <a:gd name="connsiteX8147" fmla="*/ 59491 w 891448"/>
                <a:gd name="connsiteY8147" fmla="*/ 681568 h 826530"/>
                <a:gd name="connsiteX8148" fmla="*/ 60084 w 891448"/>
                <a:gd name="connsiteY8148" fmla="*/ 684007 h 826530"/>
                <a:gd name="connsiteX8149" fmla="*/ 63629 w 891448"/>
                <a:gd name="connsiteY8149" fmla="*/ 683625 h 826530"/>
                <a:gd name="connsiteX8150" fmla="*/ 63407 w 891448"/>
                <a:gd name="connsiteY8150" fmla="*/ 685330 h 826530"/>
                <a:gd name="connsiteX8151" fmla="*/ 64739 w 891448"/>
                <a:gd name="connsiteY8151" fmla="*/ 685565 h 826530"/>
                <a:gd name="connsiteX8152" fmla="*/ 65478 w 891448"/>
                <a:gd name="connsiteY8152" fmla="*/ 687475 h 826530"/>
                <a:gd name="connsiteX8153" fmla="*/ 64814 w 891448"/>
                <a:gd name="connsiteY8153" fmla="*/ 689400 h 826530"/>
                <a:gd name="connsiteX8154" fmla="*/ 67105 w 891448"/>
                <a:gd name="connsiteY8154" fmla="*/ 691472 h 826530"/>
                <a:gd name="connsiteX8155" fmla="*/ 68653 w 891448"/>
                <a:gd name="connsiteY8155" fmla="*/ 690061 h 826530"/>
                <a:gd name="connsiteX8156" fmla="*/ 69616 w 891448"/>
                <a:gd name="connsiteY8156" fmla="*/ 691090 h 826530"/>
                <a:gd name="connsiteX8157" fmla="*/ 71465 w 891448"/>
                <a:gd name="connsiteY8157" fmla="*/ 691090 h 826530"/>
                <a:gd name="connsiteX8158" fmla="*/ 68580 w 891448"/>
                <a:gd name="connsiteY8158" fmla="*/ 694132 h 826530"/>
                <a:gd name="connsiteX8159" fmla="*/ 72424 w 891448"/>
                <a:gd name="connsiteY8159" fmla="*/ 698055 h 826530"/>
                <a:gd name="connsiteX8160" fmla="*/ 73754 w 891448"/>
                <a:gd name="connsiteY8160" fmla="*/ 698423 h 826530"/>
                <a:gd name="connsiteX8161" fmla="*/ 74568 w 891448"/>
                <a:gd name="connsiteY8161" fmla="*/ 699892 h 826530"/>
                <a:gd name="connsiteX8162" fmla="*/ 80850 w 891448"/>
                <a:gd name="connsiteY8162" fmla="*/ 703522 h 826530"/>
                <a:gd name="connsiteX8163" fmla="*/ 81886 w 891448"/>
                <a:gd name="connsiteY8163" fmla="*/ 702772 h 826530"/>
                <a:gd name="connsiteX8164" fmla="*/ 83735 w 891448"/>
                <a:gd name="connsiteY8164" fmla="*/ 702993 h 826530"/>
                <a:gd name="connsiteX8165" fmla="*/ 82327 w 891448"/>
                <a:gd name="connsiteY8165" fmla="*/ 697747 h 826530"/>
                <a:gd name="connsiteX8166" fmla="*/ 82696 w 891448"/>
                <a:gd name="connsiteY8166" fmla="*/ 695087 h 826530"/>
                <a:gd name="connsiteX8167" fmla="*/ 81957 w 891448"/>
                <a:gd name="connsiteY8167" fmla="*/ 693471 h 826530"/>
                <a:gd name="connsiteX8168" fmla="*/ 82402 w 891448"/>
                <a:gd name="connsiteY8168" fmla="*/ 689474 h 826530"/>
                <a:gd name="connsiteX8169" fmla="*/ 80703 w 891448"/>
                <a:gd name="connsiteY8169" fmla="*/ 687108 h 826530"/>
                <a:gd name="connsiteX8170" fmla="*/ 76048 w 891448"/>
                <a:gd name="connsiteY8170" fmla="*/ 683934 h 826530"/>
                <a:gd name="connsiteX8171" fmla="*/ 75604 w 891448"/>
                <a:gd name="connsiteY8171" fmla="*/ 678012 h 826530"/>
                <a:gd name="connsiteX8172" fmla="*/ 73165 w 891448"/>
                <a:gd name="connsiteY8172" fmla="*/ 674324 h 826530"/>
                <a:gd name="connsiteX8173" fmla="*/ 73090 w 891448"/>
                <a:gd name="connsiteY8173" fmla="*/ 670782 h 826530"/>
                <a:gd name="connsiteX8174" fmla="*/ 71982 w 891448"/>
                <a:gd name="connsiteY8174" fmla="*/ 669592 h 826530"/>
                <a:gd name="connsiteX8175" fmla="*/ 69841 w 891448"/>
                <a:gd name="connsiteY8175" fmla="*/ 669298 h 826530"/>
                <a:gd name="connsiteX8176" fmla="*/ 66220 w 891448"/>
                <a:gd name="connsiteY8176" fmla="*/ 667373 h 826530"/>
                <a:gd name="connsiteX8177" fmla="*/ 64150 w 891448"/>
                <a:gd name="connsiteY8177" fmla="*/ 667373 h 826530"/>
                <a:gd name="connsiteX8178" fmla="*/ 61856 w 891448"/>
                <a:gd name="connsiteY8178" fmla="*/ 666491 h 826530"/>
                <a:gd name="connsiteX8179" fmla="*/ 60971 w 891448"/>
                <a:gd name="connsiteY8179" fmla="*/ 664713 h 826530"/>
                <a:gd name="connsiteX8180" fmla="*/ 57719 w 891448"/>
                <a:gd name="connsiteY8180" fmla="*/ 662950 h 826530"/>
                <a:gd name="connsiteX8181" fmla="*/ 56242 w 891448"/>
                <a:gd name="connsiteY8181" fmla="*/ 661172 h 826530"/>
                <a:gd name="connsiteX8182" fmla="*/ 55722 w 891448"/>
                <a:gd name="connsiteY8182" fmla="*/ 659247 h 826530"/>
                <a:gd name="connsiteX8183" fmla="*/ 53358 w 891448"/>
                <a:gd name="connsiteY8183" fmla="*/ 659394 h 826530"/>
                <a:gd name="connsiteX8184" fmla="*/ 52101 w 891448"/>
                <a:gd name="connsiteY8184" fmla="*/ 657175 h 826530"/>
                <a:gd name="connsiteX8185" fmla="*/ 50254 w 891448"/>
                <a:gd name="connsiteY8185" fmla="*/ 656734 h 826530"/>
                <a:gd name="connsiteX8186" fmla="*/ 49440 w 891448"/>
                <a:gd name="connsiteY8186" fmla="*/ 657469 h 826530"/>
                <a:gd name="connsiteX8187" fmla="*/ 46401 w 891448"/>
                <a:gd name="connsiteY8187" fmla="*/ 657263 h 826530"/>
                <a:gd name="connsiteX8188" fmla="*/ 46401 w 891448"/>
                <a:gd name="connsiteY8188" fmla="*/ 657263 h 826530"/>
                <a:gd name="connsiteX8189" fmla="*/ 64962 w 891448"/>
                <a:gd name="connsiteY8189" fmla="*/ 661760 h 826530"/>
                <a:gd name="connsiteX8190" fmla="*/ 66294 w 891448"/>
                <a:gd name="connsiteY8190" fmla="*/ 661686 h 826530"/>
                <a:gd name="connsiteX8191" fmla="*/ 66884 w 891448"/>
                <a:gd name="connsiteY8191" fmla="*/ 660863 h 826530"/>
                <a:gd name="connsiteX8192" fmla="*/ 68141 w 891448"/>
                <a:gd name="connsiteY8192" fmla="*/ 661760 h 826530"/>
                <a:gd name="connsiteX8193" fmla="*/ 66587 w 891448"/>
                <a:gd name="connsiteY8193" fmla="*/ 663156 h 826530"/>
                <a:gd name="connsiteX8194" fmla="*/ 64815 w 891448"/>
                <a:gd name="connsiteY8194" fmla="*/ 663317 h 826530"/>
                <a:gd name="connsiteX8195" fmla="*/ 64962 w 891448"/>
                <a:gd name="connsiteY8195" fmla="*/ 661760 h 826530"/>
                <a:gd name="connsiteX8196" fmla="*/ 64962 w 891448"/>
                <a:gd name="connsiteY8196" fmla="*/ 661760 h 826530"/>
                <a:gd name="connsiteX8197" fmla="*/ 63039 w 891448"/>
                <a:gd name="connsiteY8197" fmla="*/ 660128 h 826530"/>
                <a:gd name="connsiteX8198" fmla="*/ 64295 w 891448"/>
                <a:gd name="connsiteY8198" fmla="*/ 658585 h 826530"/>
                <a:gd name="connsiteX8199" fmla="*/ 65109 w 891448"/>
                <a:gd name="connsiteY8199" fmla="*/ 660349 h 826530"/>
                <a:gd name="connsiteX8200" fmla="*/ 63039 w 891448"/>
                <a:gd name="connsiteY8200" fmla="*/ 660128 h 826530"/>
                <a:gd name="connsiteX8201" fmla="*/ 63039 w 891448"/>
                <a:gd name="connsiteY8201" fmla="*/ 660128 h 826530"/>
                <a:gd name="connsiteX8202" fmla="*/ 51324 w 891448"/>
                <a:gd name="connsiteY8202" fmla="*/ 614898 h 826530"/>
                <a:gd name="connsiteX8203" fmla="*/ 51324 w 891448"/>
                <a:gd name="connsiteY8203" fmla="*/ 617499 h 826530"/>
                <a:gd name="connsiteX8204" fmla="*/ 52400 w 891448"/>
                <a:gd name="connsiteY8204" fmla="*/ 616573 h 826530"/>
                <a:gd name="connsiteX8205" fmla="*/ 51324 w 891448"/>
                <a:gd name="connsiteY8205" fmla="*/ 614898 h 826530"/>
                <a:gd name="connsiteX8206" fmla="*/ 51324 w 891448"/>
                <a:gd name="connsiteY8206" fmla="*/ 614898 h 826530"/>
                <a:gd name="connsiteX8207" fmla="*/ 56693 w 891448"/>
                <a:gd name="connsiteY8207" fmla="*/ 636073 h 826530"/>
                <a:gd name="connsiteX8208" fmla="*/ 56582 w 891448"/>
                <a:gd name="connsiteY8208" fmla="*/ 634413 h 826530"/>
                <a:gd name="connsiteX8209" fmla="*/ 57508 w 891448"/>
                <a:gd name="connsiteY8209" fmla="*/ 633810 h 826530"/>
                <a:gd name="connsiteX8210" fmla="*/ 58062 w 891448"/>
                <a:gd name="connsiteY8210" fmla="*/ 634633 h 826530"/>
                <a:gd name="connsiteX8211" fmla="*/ 57322 w 891448"/>
                <a:gd name="connsiteY8211" fmla="*/ 636029 h 826530"/>
                <a:gd name="connsiteX8212" fmla="*/ 56693 w 891448"/>
                <a:gd name="connsiteY8212" fmla="*/ 636073 h 826530"/>
                <a:gd name="connsiteX8213" fmla="*/ 56693 w 891448"/>
                <a:gd name="connsiteY8213" fmla="*/ 636073 h 826530"/>
                <a:gd name="connsiteX8214" fmla="*/ 56242 w 891448"/>
                <a:gd name="connsiteY8214" fmla="*/ 642465 h 826530"/>
                <a:gd name="connsiteX8215" fmla="*/ 54836 w 891448"/>
                <a:gd name="connsiteY8215" fmla="*/ 643950 h 826530"/>
                <a:gd name="connsiteX8216" fmla="*/ 54984 w 891448"/>
                <a:gd name="connsiteY8216" fmla="*/ 645786 h 826530"/>
                <a:gd name="connsiteX8217" fmla="*/ 56095 w 891448"/>
                <a:gd name="connsiteY8217" fmla="*/ 647050 h 826530"/>
                <a:gd name="connsiteX8218" fmla="*/ 56686 w 891448"/>
                <a:gd name="connsiteY8218" fmla="*/ 644244 h 826530"/>
                <a:gd name="connsiteX8219" fmla="*/ 56242 w 891448"/>
                <a:gd name="connsiteY8219" fmla="*/ 642465 h 826530"/>
                <a:gd name="connsiteX8220" fmla="*/ 56242 w 891448"/>
                <a:gd name="connsiteY8220" fmla="*/ 642465 h 826530"/>
                <a:gd name="connsiteX8221" fmla="*/ 57940 w 891448"/>
                <a:gd name="connsiteY8221" fmla="*/ 640100 h 826530"/>
                <a:gd name="connsiteX8222" fmla="*/ 59271 w 891448"/>
                <a:gd name="connsiteY8222" fmla="*/ 637587 h 826530"/>
                <a:gd name="connsiteX8223" fmla="*/ 58460 w 891448"/>
                <a:gd name="connsiteY8223" fmla="*/ 636705 h 826530"/>
                <a:gd name="connsiteX8224" fmla="*/ 56020 w 891448"/>
                <a:gd name="connsiteY8224" fmla="*/ 638101 h 826530"/>
                <a:gd name="connsiteX8225" fmla="*/ 55578 w 891448"/>
                <a:gd name="connsiteY8225" fmla="*/ 640100 h 826530"/>
                <a:gd name="connsiteX8226" fmla="*/ 56463 w 891448"/>
                <a:gd name="connsiteY8226" fmla="*/ 639953 h 826530"/>
                <a:gd name="connsiteX8227" fmla="*/ 57940 w 891448"/>
                <a:gd name="connsiteY8227" fmla="*/ 640100 h 826530"/>
                <a:gd name="connsiteX8228" fmla="*/ 57940 w 891448"/>
                <a:gd name="connsiteY8228" fmla="*/ 640100 h 826530"/>
                <a:gd name="connsiteX8229" fmla="*/ 59863 w 891448"/>
                <a:gd name="connsiteY8229" fmla="*/ 638028 h 826530"/>
                <a:gd name="connsiteX8230" fmla="*/ 62301 w 891448"/>
                <a:gd name="connsiteY8230" fmla="*/ 634560 h 826530"/>
                <a:gd name="connsiteX8231" fmla="*/ 63854 w 891448"/>
                <a:gd name="connsiteY8231" fmla="*/ 634486 h 826530"/>
                <a:gd name="connsiteX8232" fmla="*/ 65334 w 891448"/>
                <a:gd name="connsiteY8232" fmla="*/ 632708 h 826530"/>
                <a:gd name="connsiteX8233" fmla="*/ 68141 w 891448"/>
                <a:gd name="connsiteY8233" fmla="*/ 631753 h 826530"/>
                <a:gd name="connsiteX8234" fmla="*/ 67847 w 891448"/>
                <a:gd name="connsiteY8234" fmla="*/ 632855 h 826530"/>
                <a:gd name="connsiteX8235" fmla="*/ 64817 w 891448"/>
                <a:gd name="connsiteY8235" fmla="*/ 635662 h 826530"/>
                <a:gd name="connsiteX8236" fmla="*/ 63263 w 891448"/>
                <a:gd name="connsiteY8236" fmla="*/ 635882 h 826530"/>
                <a:gd name="connsiteX8237" fmla="*/ 61045 w 891448"/>
                <a:gd name="connsiteY8237" fmla="*/ 637881 h 826530"/>
                <a:gd name="connsiteX8238" fmla="*/ 59863 w 891448"/>
                <a:gd name="connsiteY8238" fmla="*/ 638028 h 826530"/>
                <a:gd name="connsiteX8239" fmla="*/ 59863 w 891448"/>
                <a:gd name="connsiteY8239" fmla="*/ 638028 h 826530"/>
                <a:gd name="connsiteX8240" fmla="*/ 58310 w 891448"/>
                <a:gd name="connsiteY8240" fmla="*/ 627021 h 826530"/>
                <a:gd name="connsiteX8241" fmla="*/ 58310 w 891448"/>
                <a:gd name="connsiteY8241" fmla="*/ 624729 h 826530"/>
                <a:gd name="connsiteX8242" fmla="*/ 59641 w 891448"/>
                <a:gd name="connsiteY8242" fmla="*/ 622877 h 826530"/>
                <a:gd name="connsiteX8243" fmla="*/ 60307 w 891448"/>
                <a:gd name="connsiteY8243" fmla="*/ 624949 h 826530"/>
                <a:gd name="connsiteX8244" fmla="*/ 59199 w 891448"/>
                <a:gd name="connsiteY8244" fmla="*/ 625772 h 826530"/>
                <a:gd name="connsiteX8245" fmla="*/ 59199 w 891448"/>
                <a:gd name="connsiteY8245" fmla="*/ 626433 h 826530"/>
                <a:gd name="connsiteX8246" fmla="*/ 58310 w 891448"/>
                <a:gd name="connsiteY8246" fmla="*/ 627021 h 826530"/>
                <a:gd name="connsiteX8247" fmla="*/ 58310 w 891448"/>
                <a:gd name="connsiteY8247" fmla="*/ 627021 h 826530"/>
                <a:gd name="connsiteX8248" fmla="*/ 54023 w 891448"/>
                <a:gd name="connsiteY8248" fmla="*/ 626433 h 826530"/>
                <a:gd name="connsiteX8249" fmla="*/ 56385 w 891448"/>
                <a:gd name="connsiteY8249" fmla="*/ 627536 h 826530"/>
                <a:gd name="connsiteX8250" fmla="*/ 57200 w 891448"/>
                <a:gd name="connsiteY8250" fmla="*/ 626360 h 826530"/>
                <a:gd name="connsiteX8251" fmla="*/ 56535 w 891448"/>
                <a:gd name="connsiteY8251" fmla="*/ 625170 h 826530"/>
                <a:gd name="connsiteX8252" fmla="*/ 54023 w 891448"/>
                <a:gd name="connsiteY8252" fmla="*/ 626433 h 826530"/>
                <a:gd name="connsiteX8253" fmla="*/ 54023 w 891448"/>
                <a:gd name="connsiteY8253" fmla="*/ 626433 h 826530"/>
                <a:gd name="connsiteX8254" fmla="*/ 51068 w 891448"/>
                <a:gd name="connsiteY8254" fmla="*/ 620291 h 826530"/>
                <a:gd name="connsiteX8255" fmla="*/ 50772 w 891448"/>
                <a:gd name="connsiteY8255" fmla="*/ 624068 h 826530"/>
                <a:gd name="connsiteX8256" fmla="*/ 52028 w 891448"/>
                <a:gd name="connsiteY8256" fmla="*/ 624949 h 826530"/>
                <a:gd name="connsiteX8257" fmla="*/ 52101 w 891448"/>
                <a:gd name="connsiteY8257" fmla="*/ 626433 h 826530"/>
                <a:gd name="connsiteX8258" fmla="*/ 53284 w 891448"/>
                <a:gd name="connsiteY8258" fmla="*/ 624509 h 826530"/>
                <a:gd name="connsiteX8259" fmla="*/ 52470 w 891448"/>
                <a:gd name="connsiteY8259" fmla="*/ 622216 h 826530"/>
                <a:gd name="connsiteX8260" fmla="*/ 51068 w 891448"/>
                <a:gd name="connsiteY8260" fmla="*/ 620291 h 826530"/>
                <a:gd name="connsiteX8261" fmla="*/ 51068 w 891448"/>
                <a:gd name="connsiteY8261" fmla="*/ 620291 h 826530"/>
                <a:gd name="connsiteX8262" fmla="*/ 52695 w 891448"/>
                <a:gd name="connsiteY8262" fmla="*/ 618528 h 826530"/>
                <a:gd name="connsiteX8263" fmla="*/ 54320 w 891448"/>
                <a:gd name="connsiteY8263" fmla="*/ 618822 h 826530"/>
                <a:gd name="connsiteX8264" fmla="*/ 53803 w 891448"/>
                <a:gd name="connsiteY8264" fmla="*/ 620144 h 826530"/>
                <a:gd name="connsiteX8265" fmla="*/ 53877 w 891448"/>
                <a:gd name="connsiteY8265" fmla="*/ 621702 h 826530"/>
                <a:gd name="connsiteX8266" fmla="*/ 55430 w 891448"/>
                <a:gd name="connsiteY8266" fmla="*/ 621996 h 826530"/>
                <a:gd name="connsiteX8267" fmla="*/ 57427 w 891448"/>
                <a:gd name="connsiteY8267" fmla="*/ 619997 h 826530"/>
                <a:gd name="connsiteX8268" fmla="*/ 56386 w 891448"/>
                <a:gd name="connsiteY8268" fmla="*/ 622363 h 826530"/>
                <a:gd name="connsiteX8269" fmla="*/ 56685 w 891448"/>
                <a:gd name="connsiteY8269" fmla="*/ 624288 h 826530"/>
                <a:gd name="connsiteX8270" fmla="*/ 58755 w 891448"/>
                <a:gd name="connsiteY8270" fmla="*/ 622069 h 826530"/>
                <a:gd name="connsiteX8271" fmla="*/ 59124 w 891448"/>
                <a:gd name="connsiteY8271" fmla="*/ 617264 h 826530"/>
                <a:gd name="connsiteX8272" fmla="*/ 56830 w 891448"/>
                <a:gd name="connsiteY8272" fmla="*/ 616015 h 826530"/>
                <a:gd name="connsiteX8273" fmla="*/ 54763 w 891448"/>
                <a:gd name="connsiteY8273" fmla="*/ 616529 h 826530"/>
                <a:gd name="connsiteX8274" fmla="*/ 52695 w 891448"/>
                <a:gd name="connsiteY8274" fmla="*/ 618528 h 826530"/>
                <a:gd name="connsiteX8275" fmla="*/ 52695 w 891448"/>
                <a:gd name="connsiteY8275" fmla="*/ 618528 h 826530"/>
                <a:gd name="connsiteX8276" fmla="*/ 52695 w 891448"/>
                <a:gd name="connsiteY8276" fmla="*/ 613943 h 826530"/>
                <a:gd name="connsiteX8277" fmla="*/ 54100 w 891448"/>
                <a:gd name="connsiteY8277" fmla="*/ 615486 h 826530"/>
                <a:gd name="connsiteX8278" fmla="*/ 54616 w 891448"/>
                <a:gd name="connsiteY8278" fmla="*/ 614310 h 826530"/>
                <a:gd name="connsiteX8279" fmla="*/ 53805 w 891448"/>
                <a:gd name="connsiteY8279" fmla="*/ 613120 h 826530"/>
                <a:gd name="connsiteX8280" fmla="*/ 52695 w 891448"/>
                <a:gd name="connsiteY8280" fmla="*/ 613943 h 826530"/>
                <a:gd name="connsiteX8281" fmla="*/ 52695 w 891448"/>
                <a:gd name="connsiteY8281" fmla="*/ 613943 h 826530"/>
                <a:gd name="connsiteX8282" fmla="*/ 56470 w 891448"/>
                <a:gd name="connsiteY8282" fmla="*/ 610637 h 826530"/>
                <a:gd name="connsiteX8283" fmla="*/ 57284 w 891448"/>
                <a:gd name="connsiteY8283" fmla="*/ 608256 h 826530"/>
                <a:gd name="connsiteX8284" fmla="*/ 59396 w 891448"/>
                <a:gd name="connsiteY8284" fmla="*/ 607081 h 826530"/>
                <a:gd name="connsiteX8285" fmla="*/ 60394 w 891448"/>
                <a:gd name="connsiteY8285" fmla="*/ 607228 h 826530"/>
                <a:gd name="connsiteX8286" fmla="*/ 59728 w 891448"/>
                <a:gd name="connsiteY8286" fmla="*/ 608888 h 826530"/>
                <a:gd name="connsiteX8287" fmla="*/ 57769 w 891448"/>
                <a:gd name="connsiteY8287" fmla="*/ 609638 h 826530"/>
                <a:gd name="connsiteX8288" fmla="*/ 56470 w 891448"/>
                <a:gd name="connsiteY8288" fmla="*/ 610637 h 826530"/>
                <a:gd name="connsiteX8289" fmla="*/ 56470 w 891448"/>
                <a:gd name="connsiteY8289" fmla="*/ 610637 h 826530"/>
                <a:gd name="connsiteX8290" fmla="*/ 44049 w 891448"/>
                <a:gd name="connsiteY8290" fmla="*/ 604700 h 826530"/>
                <a:gd name="connsiteX8291" fmla="*/ 48257 w 891448"/>
                <a:gd name="connsiteY8291" fmla="*/ 609652 h 826530"/>
                <a:gd name="connsiteX8292" fmla="*/ 49811 w 891448"/>
                <a:gd name="connsiteY8292" fmla="*/ 612606 h 826530"/>
                <a:gd name="connsiteX8293" fmla="*/ 48923 w 891448"/>
                <a:gd name="connsiteY8293" fmla="*/ 614310 h 826530"/>
                <a:gd name="connsiteX8294" fmla="*/ 47374 w 891448"/>
                <a:gd name="connsiteY8294" fmla="*/ 613649 h 826530"/>
                <a:gd name="connsiteX8295" fmla="*/ 47374 w 891448"/>
                <a:gd name="connsiteY8295" fmla="*/ 611357 h 826530"/>
                <a:gd name="connsiteX8296" fmla="*/ 44340 w 891448"/>
                <a:gd name="connsiteY8296" fmla="*/ 608021 h 826530"/>
                <a:gd name="connsiteX8297" fmla="*/ 43455 w 891448"/>
                <a:gd name="connsiteY8297" fmla="*/ 606037 h 826530"/>
                <a:gd name="connsiteX8298" fmla="*/ 44049 w 891448"/>
                <a:gd name="connsiteY8298" fmla="*/ 604700 h 826530"/>
                <a:gd name="connsiteX8299" fmla="*/ 44049 w 891448"/>
                <a:gd name="connsiteY8299" fmla="*/ 604700 h 826530"/>
                <a:gd name="connsiteX8300" fmla="*/ 48035 w 891448"/>
                <a:gd name="connsiteY8300" fmla="*/ 602628 h 826530"/>
                <a:gd name="connsiteX8301" fmla="*/ 48257 w 891448"/>
                <a:gd name="connsiteY8301" fmla="*/ 605214 h 826530"/>
                <a:gd name="connsiteX8302" fmla="*/ 49737 w 891448"/>
                <a:gd name="connsiteY8302" fmla="*/ 607654 h 826530"/>
                <a:gd name="connsiteX8303" fmla="*/ 50031 w 891448"/>
                <a:gd name="connsiteY8303" fmla="*/ 610549 h 826530"/>
                <a:gd name="connsiteX8304" fmla="*/ 52101 w 891448"/>
                <a:gd name="connsiteY8304" fmla="*/ 612239 h 826530"/>
                <a:gd name="connsiteX8305" fmla="*/ 52400 w 891448"/>
                <a:gd name="connsiteY8305" fmla="*/ 608991 h 826530"/>
                <a:gd name="connsiteX8306" fmla="*/ 50551 w 891448"/>
                <a:gd name="connsiteY8306" fmla="*/ 604994 h 826530"/>
                <a:gd name="connsiteX8307" fmla="*/ 49589 w 891448"/>
                <a:gd name="connsiteY8307" fmla="*/ 602261 h 826530"/>
                <a:gd name="connsiteX8308" fmla="*/ 48629 w 891448"/>
                <a:gd name="connsiteY8308" fmla="*/ 601967 h 826530"/>
                <a:gd name="connsiteX8309" fmla="*/ 48035 w 891448"/>
                <a:gd name="connsiteY8309" fmla="*/ 602628 h 826530"/>
                <a:gd name="connsiteX8310" fmla="*/ 48035 w 891448"/>
                <a:gd name="connsiteY8310" fmla="*/ 602628 h 826530"/>
                <a:gd name="connsiteX8311" fmla="*/ 44416 w 891448"/>
                <a:gd name="connsiteY8311" fmla="*/ 599821 h 826530"/>
                <a:gd name="connsiteX8312" fmla="*/ 47376 w 891448"/>
                <a:gd name="connsiteY8312" fmla="*/ 599821 h 826530"/>
                <a:gd name="connsiteX8313" fmla="*/ 47446 w 891448"/>
                <a:gd name="connsiteY8313" fmla="*/ 600938 h 826530"/>
                <a:gd name="connsiteX8314" fmla="*/ 48923 w 891448"/>
                <a:gd name="connsiteY8314" fmla="*/ 600938 h 826530"/>
                <a:gd name="connsiteX8315" fmla="*/ 49885 w 891448"/>
                <a:gd name="connsiteY8315" fmla="*/ 598558 h 826530"/>
                <a:gd name="connsiteX8316" fmla="*/ 48112 w 891448"/>
                <a:gd name="connsiteY8316" fmla="*/ 597162 h 826530"/>
                <a:gd name="connsiteX8317" fmla="*/ 45599 w 891448"/>
                <a:gd name="connsiteY8317" fmla="*/ 598279 h 826530"/>
                <a:gd name="connsiteX8318" fmla="*/ 44416 w 891448"/>
                <a:gd name="connsiteY8318" fmla="*/ 599821 h 826530"/>
                <a:gd name="connsiteX8319" fmla="*/ 44416 w 891448"/>
                <a:gd name="connsiteY8319" fmla="*/ 599821 h 826530"/>
                <a:gd name="connsiteX8320" fmla="*/ 22836 w 891448"/>
                <a:gd name="connsiteY8320" fmla="*/ 601085 h 826530"/>
                <a:gd name="connsiteX8321" fmla="*/ 22320 w 891448"/>
                <a:gd name="connsiteY8321" fmla="*/ 597456 h 826530"/>
                <a:gd name="connsiteX8322" fmla="*/ 25497 w 891448"/>
                <a:gd name="connsiteY8322" fmla="*/ 592136 h 826530"/>
                <a:gd name="connsiteX8323" fmla="*/ 28750 w 891448"/>
                <a:gd name="connsiteY8323" fmla="*/ 593106 h 826530"/>
                <a:gd name="connsiteX8324" fmla="*/ 28233 w 891448"/>
                <a:gd name="connsiteY8324" fmla="*/ 595619 h 826530"/>
                <a:gd name="connsiteX8325" fmla="*/ 29414 w 891448"/>
                <a:gd name="connsiteY8325" fmla="*/ 595090 h 826530"/>
                <a:gd name="connsiteX8326" fmla="*/ 30746 w 891448"/>
                <a:gd name="connsiteY8326" fmla="*/ 593914 h 826530"/>
                <a:gd name="connsiteX8327" fmla="*/ 32150 w 891448"/>
                <a:gd name="connsiteY8327" fmla="*/ 594576 h 826530"/>
                <a:gd name="connsiteX8328" fmla="*/ 32225 w 891448"/>
                <a:gd name="connsiteY8328" fmla="*/ 595913 h 826530"/>
                <a:gd name="connsiteX8329" fmla="*/ 32002 w 891448"/>
                <a:gd name="connsiteY8329" fmla="*/ 598279 h 826530"/>
                <a:gd name="connsiteX8330" fmla="*/ 30230 w 891448"/>
                <a:gd name="connsiteY8330" fmla="*/ 599969 h 826530"/>
                <a:gd name="connsiteX8331" fmla="*/ 26383 w 891448"/>
                <a:gd name="connsiteY8331" fmla="*/ 601453 h 826530"/>
                <a:gd name="connsiteX8332" fmla="*/ 27567 w 891448"/>
                <a:gd name="connsiteY8332" fmla="*/ 602408 h 826530"/>
                <a:gd name="connsiteX8333" fmla="*/ 27861 w 891448"/>
                <a:gd name="connsiteY8333" fmla="*/ 603525 h 826530"/>
                <a:gd name="connsiteX8334" fmla="*/ 30155 w 891448"/>
                <a:gd name="connsiteY8334" fmla="*/ 602996 h 826530"/>
                <a:gd name="connsiteX8335" fmla="*/ 31483 w 891448"/>
                <a:gd name="connsiteY8335" fmla="*/ 599821 h 826530"/>
                <a:gd name="connsiteX8336" fmla="*/ 33999 w 891448"/>
                <a:gd name="connsiteY8336" fmla="*/ 596794 h 826530"/>
                <a:gd name="connsiteX8337" fmla="*/ 37175 w 891448"/>
                <a:gd name="connsiteY8337" fmla="*/ 595237 h 826530"/>
                <a:gd name="connsiteX8338" fmla="*/ 38134 w 891448"/>
                <a:gd name="connsiteY8338" fmla="*/ 595457 h 826530"/>
                <a:gd name="connsiteX8339" fmla="*/ 34438 w 891448"/>
                <a:gd name="connsiteY8339" fmla="*/ 599601 h 826530"/>
                <a:gd name="connsiteX8340" fmla="*/ 33627 w 891448"/>
                <a:gd name="connsiteY8340" fmla="*/ 602775 h 826530"/>
                <a:gd name="connsiteX8341" fmla="*/ 31780 w 891448"/>
                <a:gd name="connsiteY8341" fmla="*/ 604994 h 826530"/>
                <a:gd name="connsiteX8342" fmla="*/ 31558 w 891448"/>
                <a:gd name="connsiteY8342" fmla="*/ 608403 h 826530"/>
                <a:gd name="connsiteX8343" fmla="*/ 29264 w 891448"/>
                <a:gd name="connsiteY8343" fmla="*/ 610240 h 826530"/>
                <a:gd name="connsiteX8344" fmla="*/ 27417 w 891448"/>
                <a:gd name="connsiteY8344" fmla="*/ 610240 h 826530"/>
                <a:gd name="connsiteX8345" fmla="*/ 25940 w 891448"/>
                <a:gd name="connsiteY8345" fmla="*/ 611945 h 826530"/>
                <a:gd name="connsiteX8346" fmla="*/ 27639 w 891448"/>
                <a:gd name="connsiteY8346" fmla="*/ 612018 h 826530"/>
                <a:gd name="connsiteX8347" fmla="*/ 28897 w 891448"/>
                <a:gd name="connsiteY8347" fmla="*/ 611283 h 826530"/>
                <a:gd name="connsiteX8348" fmla="*/ 31186 w 891448"/>
                <a:gd name="connsiteY8348" fmla="*/ 611577 h 826530"/>
                <a:gd name="connsiteX8349" fmla="*/ 31408 w 891448"/>
                <a:gd name="connsiteY8349" fmla="*/ 614017 h 826530"/>
                <a:gd name="connsiteX8350" fmla="*/ 28677 w 891448"/>
                <a:gd name="connsiteY8350" fmla="*/ 613943 h 826530"/>
                <a:gd name="connsiteX8351" fmla="*/ 27417 w 891448"/>
                <a:gd name="connsiteY8351" fmla="*/ 616456 h 826530"/>
                <a:gd name="connsiteX8352" fmla="*/ 28082 w 891448"/>
                <a:gd name="connsiteY8352" fmla="*/ 618601 h 826530"/>
                <a:gd name="connsiteX8353" fmla="*/ 27714 w 891448"/>
                <a:gd name="connsiteY8353" fmla="*/ 621481 h 826530"/>
                <a:gd name="connsiteX8354" fmla="*/ 28822 w 891448"/>
                <a:gd name="connsiteY8354" fmla="*/ 624949 h 826530"/>
                <a:gd name="connsiteX8355" fmla="*/ 29413 w 891448"/>
                <a:gd name="connsiteY8355" fmla="*/ 627536 h 826530"/>
                <a:gd name="connsiteX8356" fmla="*/ 30893 w 891448"/>
                <a:gd name="connsiteY8356" fmla="*/ 627462 h 826530"/>
                <a:gd name="connsiteX8357" fmla="*/ 31780 w 891448"/>
                <a:gd name="connsiteY8357" fmla="*/ 628726 h 826530"/>
                <a:gd name="connsiteX8358" fmla="*/ 30672 w 891448"/>
                <a:gd name="connsiteY8358" fmla="*/ 630431 h 826530"/>
                <a:gd name="connsiteX8359" fmla="*/ 28011 w 891448"/>
                <a:gd name="connsiteY8359" fmla="*/ 629828 h 826530"/>
                <a:gd name="connsiteX8360" fmla="*/ 24906 w 891448"/>
                <a:gd name="connsiteY8360" fmla="*/ 623171 h 826530"/>
                <a:gd name="connsiteX8361" fmla="*/ 24611 w 891448"/>
                <a:gd name="connsiteY8361" fmla="*/ 620291 h 826530"/>
                <a:gd name="connsiteX8362" fmla="*/ 25206 w 891448"/>
                <a:gd name="connsiteY8362" fmla="*/ 618895 h 826530"/>
                <a:gd name="connsiteX8363" fmla="*/ 22837 w 891448"/>
                <a:gd name="connsiteY8363" fmla="*/ 618454 h 826530"/>
                <a:gd name="connsiteX8364" fmla="*/ 22249 w 891448"/>
                <a:gd name="connsiteY8364" fmla="*/ 616676 h 826530"/>
                <a:gd name="connsiteX8365" fmla="*/ 23060 w 891448"/>
                <a:gd name="connsiteY8365" fmla="*/ 615192 h 826530"/>
                <a:gd name="connsiteX8366" fmla="*/ 25425 w 891448"/>
                <a:gd name="connsiteY8366" fmla="*/ 615486 h 826530"/>
                <a:gd name="connsiteX8367" fmla="*/ 23578 w 891448"/>
                <a:gd name="connsiteY8367" fmla="*/ 613429 h 826530"/>
                <a:gd name="connsiteX8368" fmla="*/ 22321 w 891448"/>
                <a:gd name="connsiteY8368" fmla="*/ 612914 h 826530"/>
                <a:gd name="connsiteX8369" fmla="*/ 23503 w 891448"/>
                <a:gd name="connsiteY8369" fmla="*/ 610769 h 826530"/>
                <a:gd name="connsiteX8370" fmla="*/ 21949 w 891448"/>
                <a:gd name="connsiteY8370" fmla="*/ 608991 h 826530"/>
                <a:gd name="connsiteX8371" fmla="*/ 22248 w 891448"/>
                <a:gd name="connsiteY8371" fmla="*/ 607889 h 826530"/>
                <a:gd name="connsiteX8372" fmla="*/ 23945 w 891448"/>
                <a:gd name="connsiteY8372" fmla="*/ 608109 h 826530"/>
                <a:gd name="connsiteX8373" fmla="*/ 24907 w 891448"/>
                <a:gd name="connsiteY8373" fmla="*/ 608697 h 826530"/>
                <a:gd name="connsiteX8374" fmla="*/ 24834 w 891448"/>
                <a:gd name="connsiteY8374" fmla="*/ 606919 h 826530"/>
                <a:gd name="connsiteX8375" fmla="*/ 23503 w 891448"/>
                <a:gd name="connsiteY8375" fmla="*/ 605303 h 826530"/>
                <a:gd name="connsiteX8376" fmla="*/ 21801 w 891448"/>
                <a:gd name="connsiteY8376" fmla="*/ 604935 h 826530"/>
                <a:gd name="connsiteX8377" fmla="*/ 21656 w 891448"/>
                <a:gd name="connsiteY8377" fmla="*/ 603084 h 826530"/>
                <a:gd name="connsiteX8378" fmla="*/ 22836 w 891448"/>
                <a:gd name="connsiteY8378" fmla="*/ 601085 h 826530"/>
                <a:gd name="connsiteX8379" fmla="*/ 22836 w 891448"/>
                <a:gd name="connsiteY8379" fmla="*/ 601085 h 826530"/>
                <a:gd name="connsiteX8380" fmla="*/ 47521 w 891448"/>
                <a:gd name="connsiteY8380" fmla="*/ 590432 h 826530"/>
                <a:gd name="connsiteX8381" fmla="*/ 47152 w 891448"/>
                <a:gd name="connsiteY8381" fmla="*/ 588374 h 826530"/>
                <a:gd name="connsiteX8382" fmla="*/ 48703 w 891448"/>
                <a:gd name="connsiteY8382" fmla="*/ 587405 h 826530"/>
                <a:gd name="connsiteX8383" fmla="*/ 48777 w 891448"/>
                <a:gd name="connsiteY8383" fmla="*/ 589329 h 826530"/>
                <a:gd name="connsiteX8384" fmla="*/ 47521 w 891448"/>
                <a:gd name="connsiteY8384" fmla="*/ 590432 h 826530"/>
                <a:gd name="connsiteX8385" fmla="*/ 47521 w 891448"/>
                <a:gd name="connsiteY8385" fmla="*/ 590432 h 826530"/>
                <a:gd name="connsiteX8386" fmla="*/ 256407 w 891448"/>
                <a:gd name="connsiteY8386" fmla="*/ 277670 h 826530"/>
                <a:gd name="connsiteX8387" fmla="*/ 257664 w 891448"/>
                <a:gd name="connsiteY8387" fmla="*/ 278699 h 826530"/>
                <a:gd name="connsiteX8388" fmla="*/ 258589 w 891448"/>
                <a:gd name="connsiteY8388" fmla="*/ 278258 h 826530"/>
                <a:gd name="connsiteX8389" fmla="*/ 258553 w 891448"/>
                <a:gd name="connsiteY8389" fmla="*/ 277332 h 826530"/>
                <a:gd name="connsiteX8390" fmla="*/ 259515 w 891448"/>
                <a:gd name="connsiteY8390" fmla="*/ 276818 h 826530"/>
                <a:gd name="connsiteX8391" fmla="*/ 257258 w 891448"/>
                <a:gd name="connsiteY8391" fmla="*/ 276554 h 826530"/>
                <a:gd name="connsiteX8392" fmla="*/ 256407 w 891448"/>
                <a:gd name="connsiteY8392" fmla="*/ 277670 h 826530"/>
                <a:gd name="connsiteX8393" fmla="*/ 256407 w 891448"/>
                <a:gd name="connsiteY8393" fmla="*/ 277670 h 826530"/>
                <a:gd name="connsiteX8394" fmla="*/ 236782 w 891448"/>
                <a:gd name="connsiteY8394" fmla="*/ 257935 h 826530"/>
                <a:gd name="connsiteX8395" fmla="*/ 238039 w 891448"/>
                <a:gd name="connsiteY8395" fmla="*/ 258641 h 826530"/>
                <a:gd name="connsiteX8396" fmla="*/ 239965 w 891448"/>
                <a:gd name="connsiteY8396" fmla="*/ 257568 h 826530"/>
                <a:gd name="connsiteX8397" fmla="*/ 239929 w 891448"/>
                <a:gd name="connsiteY8397" fmla="*/ 255305 h 826530"/>
                <a:gd name="connsiteX8398" fmla="*/ 237708 w 891448"/>
                <a:gd name="connsiteY8398" fmla="*/ 256525 h 826530"/>
                <a:gd name="connsiteX8399" fmla="*/ 236782 w 891448"/>
                <a:gd name="connsiteY8399" fmla="*/ 257935 h 826530"/>
                <a:gd name="connsiteX8400" fmla="*/ 236782 w 891448"/>
                <a:gd name="connsiteY8400" fmla="*/ 257935 h 826530"/>
                <a:gd name="connsiteX8401" fmla="*/ 164545 w 891448"/>
                <a:gd name="connsiteY8401" fmla="*/ 264137 h 826530"/>
                <a:gd name="connsiteX8402" fmla="*/ 165546 w 891448"/>
                <a:gd name="connsiteY8402" fmla="*/ 264754 h 826530"/>
                <a:gd name="connsiteX8403" fmla="*/ 166658 w 891448"/>
                <a:gd name="connsiteY8403" fmla="*/ 263123 h 826530"/>
                <a:gd name="connsiteX8404" fmla="*/ 165769 w 891448"/>
                <a:gd name="connsiteY8404" fmla="*/ 262829 h 826530"/>
                <a:gd name="connsiteX8405" fmla="*/ 164545 w 891448"/>
                <a:gd name="connsiteY8405" fmla="*/ 264137 h 826530"/>
                <a:gd name="connsiteX8406" fmla="*/ 164545 w 891448"/>
                <a:gd name="connsiteY8406" fmla="*/ 264137 h 826530"/>
                <a:gd name="connsiteX8407" fmla="*/ 164213 w 891448"/>
                <a:gd name="connsiteY8407" fmla="*/ 267649 h 826530"/>
                <a:gd name="connsiteX8408" fmla="*/ 163729 w 891448"/>
                <a:gd name="connsiteY8408" fmla="*/ 266649 h 826530"/>
                <a:gd name="connsiteX8409" fmla="*/ 164770 w 891448"/>
                <a:gd name="connsiteY8409" fmla="*/ 266164 h 826530"/>
                <a:gd name="connsiteX8410" fmla="*/ 165327 w 891448"/>
                <a:gd name="connsiteY8410" fmla="*/ 267164 h 826530"/>
                <a:gd name="connsiteX8411" fmla="*/ 164213 w 891448"/>
                <a:gd name="connsiteY8411" fmla="*/ 267649 h 826530"/>
                <a:gd name="connsiteX8412" fmla="*/ 164213 w 891448"/>
                <a:gd name="connsiteY8412" fmla="*/ 267649 h 826530"/>
                <a:gd name="connsiteX8413" fmla="*/ 160522 w 891448"/>
                <a:gd name="connsiteY8413" fmla="*/ 273909 h 826530"/>
                <a:gd name="connsiteX8414" fmla="*/ 160669 w 891448"/>
                <a:gd name="connsiteY8414" fmla="*/ 277083 h 826530"/>
                <a:gd name="connsiteX8415" fmla="*/ 159484 w 891448"/>
                <a:gd name="connsiteY8415" fmla="*/ 278787 h 826530"/>
                <a:gd name="connsiteX8416" fmla="*/ 159856 w 891448"/>
                <a:gd name="connsiteY8416" fmla="*/ 280639 h 826530"/>
                <a:gd name="connsiteX8417" fmla="*/ 161851 w 891448"/>
                <a:gd name="connsiteY8417" fmla="*/ 280712 h 826530"/>
                <a:gd name="connsiteX8418" fmla="*/ 163253 w 891448"/>
                <a:gd name="connsiteY8418" fmla="*/ 279522 h 826530"/>
                <a:gd name="connsiteX8419" fmla="*/ 165028 w 891448"/>
                <a:gd name="connsiteY8419" fmla="*/ 279375 h 826530"/>
                <a:gd name="connsiteX8420" fmla="*/ 171901 w 891448"/>
                <a:gd name="connsiteY8420" fmla="*/ 273688 h 826530"/>
                <a:gd name="connsiteX8421" fmla="*/ 174931 w 891448"/>
                <a:gd name="connsiteY8421" fmla="*/ 272057 h 826530"/>
                <a:gd name="connsiteX8422" fmla="*/ 176263 w 891448"/>
                <a:gd name="connsiteY8422" fmla="*/ 269544 h 826530"/>
                <a:gd name="connsiteX8423" fmla="*/ 175006 w 891448"/>
                <a:gd name="connsiteY8423" fmla="*/ 270206 h 826530"/>
                <a:gd name="connsiteX8424" fmla="*/ 173895 w 891448"/>
                <a:gd name="connsiteY8424" fmla="*/ 269324 h 826530"/>
                <a:gd name="connsiteX8425" fmla="*/ 173453 w 891448"/>
                <a:gd name="connsiteY8425" fmla="*/ 265782 h 826530"/>
                <a:gd name="connsiteX8426" fmla="*/ 171973 w 891448"/>
                <a:gd name="connsiteY8426" fmla="*/ 266003 h 826530"/>
                <a:gd name="connsiteX8427" fmla="*/ 170717 w 891448"/>
                <a:gd name="connsiteY8427" fmla="*/ 268516 h 826530"/>
                <a:gd name="connsiteX8428" fmla="*/ 168723 w 891448"/>
                <a:gd name="connsiteY8428" fmla="*/ 269324 h 826530"/>
                <a:gd name="connsiteX8429" fmla="*/ 169094 w 891448"/>
                <a:gd name="connsiteY8429" fmla="*/ 270955 h 826530"/>
                <a:gd name="connsiteX8430" fmla="*/ 167466 w 891448"/>
                <a:gd name="connsiteY8430" fmla="*/ 270808 h 826530"/>
                <a:gd name="connsiteX8431" fmla="*/ 166726 w 891448"/>
                <a:gd name="connsiteY8431" fmla="*/ 271469 h 826530"/>
                <a:gd name="connsiteX8432" fmla="*/ 165989 w 891448"/>
                <a:gd name="connsiteY8432" fmla="*/ 273247 h 826530"/>
                <a:gd name="connsiteX8433" fmla="*/ 165030 w 891448"/>
                <a:gd name="connsiteY8433" fmla="*/ 271469 h 826530"/>
                <a:gd name="connsiteX8434" fmla="*/ 165843 w 891448"/>
                <a:gd name="connsiteY8434" fmla="*/ 270441 h 826530"/>
                <a:gd name="connsiteX8435" fmla="*/ 164586 w 891448"/>
                <a:gd name="connsiteY8435" fmla="*/ 269250 h 826530"/>
                <a:gd name="connsiteX8436" fmla="*/ 163330 w 891448"/>
                <a:gd name="connsiteY8436" fmla="*/ 270808 h 826530"/>
                <a:gd name="connsiteX8437" fmla="*/ 162591 w 891448"/>
                <a:gd name="connsiteY8437" fmla="*/ 270367 h 826530"/>
                <a:gd name="connsiteX8438" fmla="*/ 161631 w 891448"/>
                <a:gd name="connsiteY8438" fmla="*/ 272571 h 826530"/>
                <a:gd name="connsiteX8439" fmla="*/ 160522 w 891448"/>
                <a:gd name="connsiteY8439" fmla="*/ 273909 h 826530"/>
                <a:gd name="connsiteX8440" fmla="*/ 160522 w 891448"/>
                <a:gd name="connsiteY8440" fmla="*/ 273909 h 826530"/>
                <a:gd name="connsiteX8441" fmla="*/ 153127 w 891448"/>
                <a:gd name="connsiteY8441" fmla="*/ 280183 h 826530"/>
                <a:gd name="connsiteX8442" fmla="*/ 153796 w 891448"/>
                <a:gd name="connsiteY8442" fmla="*/ 278346 h 826530"/>
                <a:gd name="connsiteX8443" fmla="*/ 153869 w 891448"/>
                <a:gd name="connsiteY8443" fmla="*/ 274202 h 826530"/>
                <a:gd name="connsiteX8444" fmla="*/ 151725 w 891448"/>
                <a:gd name="connsiteY8444" fmla="*/ 276128 h 826530"/>
                <a:gd name="connsiteX8445" fmla="*/ 151357 w 891448"/>
                <a:gd name="connsiteY8445" fmla="*/ 277964 h 826530"/>
                <a:gd name="connsiteX8446" fmla="*/ 150545 w 891448"/>
                <a:gd name="connsiteY8446" fmla="*/ 278640 h 826530"/>
                <a:gd name="connsiteX8447" fmla="*/ 151285 w 891448"/>
                <a:gd name="connsiteY8447" fmla="*/ 279301 h 826530"/>
                <a:gd name="connsiteX8448" fmla="*/ 153127 w 891448"/>
                <a:gd name="connsiteY8448" fmla="*/ 280183 h 826530"/>
                <a:gd name="connsiteX8449" fmla="*/ 153127 w 891448"/>
                <a:gd name="connsiteY8449" fmla="*/ 280183 h 826530"/>
                <a:gd name="connsiteX8450" fmla="*/ 153571 w 891448"/>
                <a:gd name="connsiteY8450" fmla="*/ 281594 h 826530"/>
                <a:gd name="connsiteX8451" fmla="*/ 154902 w 891448"/>
                <a:gd name="connsiteY8451" fmla="*/ 280859 h 826530"/>
                <a:gd name="connsiteX8452" fmla="*/ 155568 w 891448"/>
                <a:gd name="connsiteY8452" fmla="*/ 279522 h 826530"/>
                <a:gd name="connsiteX8453" fmla="*/ 154608 w 891448"/>
                <a:gd name="connsiteY8453" fmla="*/ 277303 h 826530"/>
                <a:gd name="connsiteX8454" fmla="*/ 154755 w 891448"/>
                <a:gd name="connsiteY8454" fmla="*/ 273468 h 826530"/>
                <a:gd name="connsiteX8455" fmla="*/ 155937 w 891448"/>
                <a:gd name="connsiteY8455" fmla="*/ 272204 h 826530"/>
                <a:gd name="connsiteX8456" fmla="*/ 156974 w 891448"/>
                <a:gd name="connsiteY8456" fmla="*/ 272939 h 826530"/>
                <a:gd name="connsiteX8457" fmla="*/ 157268 w 891448"/>
                <a:gd name="connsiteY8457" fmla="*/ 271616 h 826530"/>
                <a:gd name="connsiteX8458" fmla="*/ 158376 w 891448"/>
                <a:gd name="connsiteY8458" fmla="*/ 271102 h 826530"/>
                <a:gd name="connsiteX8459" fmla="*/ 159264 w 891448"/>
                <a:gd name="connsiteY8459" fmla="*/ 273306 h 826530"/>
                <a:gd name="connsiteX8460" fmla="*/ 158970 w 891448"/>
                <a:gd name="connsiteY8460" fmla="*/ 278273 h 826530"/>
                <a:gd name="connsiteX8461" fmla="*/ 157935 w 891448"/>
                <a:gd name="connsiteY8461" fmla="*/ 279816 h 826530"/>
                <a:gd name="connsiteX8462" fmla="*/ 158823 w 891448"/>
                <a:gd name="connsiteY8462" fmla="*/ 281447 h 826530"/>
                <a:gd name="connsiteX8463" fmla="*/ 156088 w 891448"/>
                <a:gd name="connsiteY8463" fmla="*/ 282843 h 826530"/>
                <a:gd name="connsiteX8464" fmla="*/ 153571 w 891448"/>
                <a:gd name="connsiteY8464" fmla="*/ 281594 h 826530"/>
                <a:gd name="connsiteX8465" fmla="*/ 153571 w 891448"/>
                <a:gd name="connsiteY8465" fmla="*/ 281594 h 826530"/>
                <a:gd name="connsiteX8466" fmla="*/ 156751 w 891448"/>
                <a:gd name="connsiteY8466" fmla="*/ 292012 h 826530"/>
                <a:gd name="connsiteX8467" fmla="*/ 157862 w 891448"/>
                <a:gd name="connsiteY8467" fmla="*/ 290234 h 826530"/>
                <a:gd name="connsiteX8468" fmla="*/ 156679 w 891448"/>
                <a:gd name="connsiteY8468" fmla="*/ 286840 h 826530"/>
                <a:gd name="connsiteX8469" fmla="*/ 156679 w 891448"/>
                <a:gd name="connsiteY8469" fmla="*/ 283666 h 826530"/>
                <a:gd name="connsiteX8470" fmla="*/ 154460 w 891448"/>
                <a:gd name="connsiteY8470" fmla="*/ 283666 h 826530"/>
                <a:gd name="connsiteX8471" fmla="*/ 151799 w 891448"/>
                <a:gd name="connsiteY8471" fmla="*/ 281080 h 826530"/>
                <a:gd name="connsiteX8472" fmla="*/ 150617 w 891448"/>
                <a:gd name="connsiteY8472" fmla="*/ 281300 h 826530"/>
                <a:gd name="connsiteX8473" fmla="*/ 150617 w 891448"/>
                <a:gd name="connsiteY8473" fmla="*/ 282696 h 826530"/>
                <a:gd name="connsiteX8474" fmla="*/ 154388 w 891448"/>
                <a:gd name="connsiteY8474" fmla="*/ 285885 h 826530"/>
                <a:gd name="connsiteX8475" fmla="*/ 151725 w 891448"/>
                <a:gd name="connsiteY8475" fmla="*/ 285517 h 826530"/>
                <a:gd name="connsiteX8476" fmla="*/ 151725 w 891448"/>
                <a:gd name="connsiteY8476" fmla="*/ 286693 h 826530"/>
                <a:gd name="connsiteX8477" fmla="*/ 153869 w 891448"/>
                <a:gd name="connsiteY8477" fmla="*/ 288398 h 826530"/>
                <a:gd name="connsiteX8478" fmla="*/ 156751 w 891448"/>
                <a:gd name="connsiteY8478" fmla="*/ 292012 h 826530"/>
                <a:gd name="connsiteX8479" fmla="*/ 156751 w 891448"/>
                <a:gd name="connsiteY8479" fmla="*/ 292012 h 826530"/>
                <a:gd name="connsiteX8480" fmla="*/ 133816 w 891448"/>
                <a:gd name="connsiteY8480" fmla="*/ 254820 h 826530"/>
                <a:gd name="connsiteX8481" fmla="*/ 135333 w 891448"/>
                <a:gd name="connsiteY8481" fmla="*/ 257157 h 826530"/>
                <a:gd name="connsiteX8482" fmla="*/ 136631 w 891448"/>
                <a:gd name="connsiteY8482" fmla="*/ 256745 h 826530"/>
                <a:gd name="connsiteX8483" fmla="*/ 138519 w 891448"/>
                <a:gd name="connsiteY8483" fmla="*/ 257818 h 826530"/>
                <a:gd name="connsiteX8484" fmla="*/ 139258 w 891448"/>
                <a:gd name="connsiteY8484" fmla="*/ 257304 h 826530"/>
                <a:gd name="connsiteX8485" fmla="*/ 137150 w 891448"/>
                <a:gd name="connsiteY8485" fmla="*/ 254453 h 826530"/>
                <a:gd name="connsiteX8486" fmla="*/ 135150 w 891448"/>
                <a:gd name="connsiteY8486" fmla="*/ 253747 h 826530"/>
                <a:gd name="connsiteX8487" fmla="*/ 133816 w 891448"/>
                <a:gd name="connsiteY8487" fmla="*/ 254820 h 826530"/>
                <a:gd name="connsiteX8488" fmla="*/ 133816 w 891448"/>
                <a:gd name="connsiteY8488" fmla="*/ 254820 h 826530"/>
                <a:gd name="connsiteX8489" fmla="*/ 91061 w 891448"/>
                <a:gd name="connsiteY8489" fmla="*/ 693000 h 826530"/>
                <a:gd name="connsiteX8490" fmla="*/ 91050 w 891448"/>
                <a:gd name="connsiteY8490" fmla="*/ 692942 h 826530"/>
                <a:gd name="connsiteX8491" fmla="*/ 89496 w 891448"/>
                <a:gd name="connsiteY8491" fmla="*/ 692648 h 826530"/>
                <a:gd name="connsiteX8492" fmla="*/ 88831 w 891448"/>
                <a:gd name="connsiteY8492" fmla="*/ 689180 h 826530"/>
                <a:gd name="connsiteX8493" fmla="*/ 90756 w 891448"/>
                <a:gd name="connsiteY8493" fmla="*/ 685036 h 826530"/>
                <a:gd name="connsiteX8494" fmla="*/ 91346 w 891448"/>
                <a:gd name="connsiteY8494" fmla="*/ 682450 h 826530"/>
                <a:gd name="connsiteX8495" fmla="*/ 90090 w 891448"/>
                <a:gd name="connsiteY8495" fmla="*/ 683625 h 826530"/>
                <a:gd name="connsiteX8496" fmla="*/ 87726 w 891448"/>
                <a:gd name="connsiteY8496" fmla="*/ 684448 h 826530"/>
                <a:gd name="connsiteX8497" fmla="*/ 85210 w 891448"/>
                <a:gd name="connsiteY8497" fmla="*/ 685844 h 826530"/>
                <a:gd name="connsiteX8498" fmla="*/ 83363 w 891448"/>
                <a:gd name="connsiteY8498" fmla="*/ 683184 h 826530"/>
                <a:gd name="connsiteX8499" fmla="*/ 83438 w 891448"/>
                <a:gd name="connsiteY8499" fmla="*/ 681127 h 826530"/>
                <a:gd name="connsiteX8500" fmla="*/ 84544 w 891448"/>
                <a:gd name="connsiteY8500" fmla="*/ 681348 h 826530"/>
                <a:gd name="connsiteX8501" fmla="*/ 85285 w 891448"/>
                <a:gd name="connsiteY8501" fmla="*/ 683037 h 826530"/>
                <a:gd name="connsiteX8502" fmla="*/ 86244 w 891448"/>
                <a:gd name="connsiteY8502" fmla="*/ 683258 h 826530"/>
                <a:gd name="connsiteX8503" fmla="*/ 86394 w 891448"/>
                <a:gd name="connsiteY8503" fmla="*/ 682082 h 826530"/>
                <a:gd name="connsiteX8504" fmla="*/ 85430 w 891448"/>
                <a:gd name="connsiteY8504" fmla="*/ 680378 h 826530"/>
                <a:gd name="connsiteX8505" fmla="*/ 84915 w 891448"/>
                <a:gd name="connsiteY8505" fmla="*/ 678688 h 826530"/>
                <a:gd name="connsiteX8506" fmla="*/ 83438 w 891448"/>
                <a:gd name="connsiteY8506" fmla="*/ 678688 h 826530"/>
                <a:gd name="connsiteX8507" fmla="*/ 82106 w 891448"/>
                <a:gd name="connsiteY8507" fmla="*/ 679569 h 826530"/>
                <a:gd name="connsiteX8508" fmla="*/ 79965 w 891448"/>
                <a:gd name="connsiteY8508" fmla="*/ 678541 h 826530"/>
                <a:gd name="connsiteX8509" fmla="*/ 78486 w 891448"/>
                <a:gd name="connsiteY8509" fmla="*/ 675866 h 826530"/>
                <a:gd name="connsiteX8510" fmla="*/ 78559 w 891448"/>
                <a:gd name="connsiteY8510" fmla="*/ 674911 h 826530"/>
                <a:gd name="connsiteX8511" fmla="*/ 81147 w 891448"/>
                <a:gd name="connsiteY8511" fmla="*/ 673133 h 826530"/>
                <a:gd name="connsiteX8512" fmla="*/ 82252 w 891448"/>
                <a:gd name="connsiteY8512" fmla="*/ 670694 h 826530"/>
                <a:gd name="connsiteX8513" fmla="*/ 83583 w 891448"/>
                <a:gd name="connsiteY8513" fmla="*/ 669371 h 826530"/>
                <a:gd name="connsiteX8514" fmla="*/ 82993 w 891448"/>
                <a:gd name="connsiteY8514" fmla="*/ 668784 h 826530"/>
                <a:gd name="connsiteX8515" fmla="*/ 81072 w 891448"/>
                <a:gd name="connsiteY8515" fmla="*/ 669371 h 826530"/>
                <a:gd name="connsiteX8516" fmla="*/ 78853 w 891448"/>
                <a:gd name="connsiteY8516" fmla="*/ 669371 h 826530"/>
                <a:gd name="connsiteX8517" fmla="*/ 78336 w 891448"/>
                <a:gd name="connsiteY8517" fmla="*/ 668548 h 826530"/>
                <a:gd name="connsiteX8518" fmla="*/ 79816 w 891448"/>
                <a:gd name="connsiteY8518" fmla="*/ 667006 h 826530"/>
                <a:gd name="connsiteX8519" fmla="*/ 81589 w 891448"/>
                <a:gd name="connsiteY8519" fmla="*/ 664272 h 826530"/>
                <a:gd name="connsiteX8520" fmla="*/ 81660 w 891448"/>
                <a:gd name="connsiteY8520" fmla="*/ 661392 h 826530"/>
                <a:gd name="connsiteX8521" fmla="*/ 82474 w 891448"/>
                <a:gd name="connsiteY8521" fmla="*/ 660349 h 826530"/>
                <a:gd name="connsiteX8522" fmla="*/ 82474 w 891448"/>
                <a:gd name="connsiteY8522" fmla="*/ 659100 h 826530"/>
                <a:gd name="connsiteX8523" fmla="*/ 81217 w 891448"/>
                <a:gd name="connsiteY8523" fmla="*/ 659467 h 826530"/>
                <a:gd name="connsiteX8524" fmla="*/ 80403 w 891448"/>
                <a:gd name="connsiteY8524" fmla="*/ 661157 h 826530"/>
                <a:gd name="connsiteX8525" fmla="*/ 80134 w 891448"/>
                <a:gd name="connsiteY8525" fmla="*/ 664743 h 826530"/>
                <a:gd name="connsiteX8526" fmla="*/ 77874 w 891448"/>
                <a:gd name="connsiteY8526" fmla="*/ 667814 h 826530"/>
                <a:gd name="connsiteX8527" fmla="*/ 76618 w 891448"/>
                <a:gd name="connsiteY8527" fmla="*/ 668034 h 826530"/>
                <a:gd name="connsiteX8528" fmla="*/ 75432 w 891448"/>
                <a:gd name="connsiteY8528" fmla="*/ 667226 h 826530"/>
                <a:gd name="connsiteX8529" fmla="*/ 74320 w 891448"/>
                <a:gd name="connsiteY8529" fmla="*/ 666815 h 826530"/>
                <a:gd name="connsiteX8530" fmla="*/ 74286 w 891448"/>
                <a:gd name="connsiteY8530" fmla="*/ 665771 h 826530"/>
                <a:gd name="connsiteX8531" fmla="*/ 74985 w 891448"/>
                <a:gd name="connsiteY8531" fmla="*/ 664889 h 826530"/>
                <a:gd name="connsiteX8532" fmla="*/ 74985 w 891448"/>
                <a:gd name="connsiteY8532" fmla="*/ 663964 h 826530"/>
                <a:gd name="connsiteX8533" fmla="*/ 73321 w 891448"/>
                <a:gd name="connsiteY8533" fmla="*/ 665036 h 826530"/>
                <a:gd name="connsiteX8534" fmla="*/ 72395 w 891448"/>
                <a:gd name="connsiteY8534" fmla="*/ 666300 h 826530"/>
                <a:gd name="connsiteX8535" fmla="*/ 71766 w 891448"/>
                <a:gd name="connsiteY8535" fmla="*/ 666330 h 826530"/>
                <a:gd name="connsiteX8536" fmla="*/ 71249 w 891448"/>
                <a:gd name="connsiteY8536" fmla="*/ 665183 h 826530"/>
                <a:gd name="connsiteX8537" fmla="*/ 70138 w 891448"/>
                <a:gd name="connsiteY8537" fmla="*/ 665477 h 826530"/>
                <a:gd name="connsiteX8538" fmla="*/ 69062 w 891448"/>
                <a:gd name="connsiteY8538" fmla="*/ 666374 h 826530"/>
                <a:gd name="connsiteX8539" fmla="*/ 67657 w 891448"/>
                <a:gd name="connsiteY8539" fmla="*/ 665580 h 826530"/>
                <a:gd name="connsiteX8540" fmla="*/ 67619 w 891448"/>
                <a:gd name="connsiteY8540" fmla="*/ 664845 h 826530"/>
                <a:gd name="connsiteX8541" fmla="*/ 69062 w 891448"/>
                <a:gd name="connsiteY8541" fmla="*/ 663258 h 826530"/>
                <a:gd name="connsiteX8542" fmla="*/ 70728 w 891448"/>
                <a:gd name="connsiteY8542" fmla="*/ 663141 h 826530"/>
                <a:gd name="connsiteX8543" fmla="*/ 73162 w 891448"/>
                <a:gd name="connsiteY8543" fmla="*/ 662494 h 826530"/>
                <a:gd name="connsiteX8544" fmla="*/ 75823 w 891448"/>
                <a:gd name="connsiteY8544" fmla="*/ 660569 h 826530"/>
                <a:gd name="connsiteX8545" fmla="*/ 76783 w 891448"/>
                <a:gd name="connsiteY8545" fmla="*/ 658644 h 826530"/>
                <a:gd name="connsiteX8546" fmla="*/ 76709 w 891448"/>
                <a:gd name="connsiteY8546" fmla="*/ 656499 h 826530"/>
                <a:gd name="connsiteX8547" fmla="*/ 76415 w 891448"/>
                <a:gd name="connsiteY8547" fmla="*/ 658277 h 826530"/>
                <a:gd name="connsiteX8548" fmla="*/ 74567 w 891448"/>
                <a:gd name="connsiteY8548" fmla="*/ 659526 h 826530"/>
                <a:gd name="connsiteX8549" fmla="*/ 73385 w 891448"/>
                <a:gd name="connsiteY8549" fmla="*/ 661671 h 826530"/>
                <a:gd name="connsiteX8550" fmla="*/ 72276 w 891448"/>
                <a:gd name="connsiteY8550" fmla="*/ 662421 h 826530"/>
                <a:gd name="connsiteX8551" fmla="*/ 69466 w 891448"/>
                <a:gd name="connsiteY8551" fmla="*/ 661451 h 826530"/>
                <a:gd name="connsiteX8552" fmla="*/ 68875 w 891448"/>
                <a:gd name="connsiteY8552" fmla="*/ 659982 h 826530"/>
                <a:gd name="connsiteX8553" fmla="*/ 67103 w 891448"/>
                <a:gd name="connsiteY8553" fmla="*/ 659835 h 826530"/>
                <a:gd name="connsiteX8554" fmla="*/ 67103 w 891448"/>
                <a:gd name="connsiteY8554" fmla="*/ 659100 h 826530"/>
                <a:gd name="connsiteX8555" fmla="*/ 68579 w 891448"/>
                <a:gd name="connsiteY8555" fmla="*/ 658497 h 826530"/>
                <a:gd name="connsiteX8556" fmla="*/ 67769 w 891448"/>
                <a:gd name="connsiteY8556" fmla="*/ 657763 h 826530"/>
                <a:gd name="connsiteX8557" fmla="*/ 65178 w 891448"/>
                <a:gd name="connsiteY8557" fmla="*/ 658277 h 826530"/>
                <a:gd name="connsiteX8558" fmla="*/ 63554 w 891448"/>
                <a:gd name="connsiteY8558" fmla="*/ 657395 h 826530"/>
                <a:gd name="connsiteX8559" fmla="*/ 62148 w 891448"/>
                <a:gd name="connsiteY8559" fmla="*/ 657542 h 826530"/>
                <a:gd name="connsiteX8560" fmla="*/ 61779 w 891448"/>
                <a:gd name="connsiteY8560" fmla="*/ 659100 h 826530"/>
                <a:gd name="connsiteX8561" fmla="*/ 59415 w 891448"/>
                <a:gd name="connsiteY8561" fmla="*/ 657469 h 826530"/>
                <a:gd name="connsiteX8562" fmla="*/ 58455 w 891448"/>
                <a:gd name="connsiteY8562" fmla="*/ 655470 h 826530"/>
                <a:gd name="connsiteX8563" fmla="*/ 59196 w 891448"/>
                <a:gd name="connsiteY8563" fmla="*/ 654735 h 826530"/>
                <a:gd name="connsiteX8564" fmla="*/ 60449 w 891448"/>
                <a:gd name="connsiteY8564" fmla="*/ 655691 h 826530"/>
                <a:gd name="connsiteX8565" fmla="*/ 62817 w 891448"/>
                <a:gd name="connsiteY8565" fmla="*/ 656293 h 826530"/>
                <a:gd name="connsiteX8566" fmla="*/ 65178 w 891448"/>
                <a:gd name="connsiteY8566" fmla="*/ 655838 h 826530"/>
                <a:gd name="connsiteX8567" fmla="*/ 65328 w 891448"/>
                <a:gd name="connsiteY8567" fmla="*/ 654809 h 826530"/>
                <a:gd name="connsiteX8568" fmla="*/ 64220 w 891448"/>
                <a:gd name="connsiteY8568" fmla="*/ 654956 h 826530"/>
                <a:gd name="connsiteX8569" fmla="*/ 61482 w 891448"/>
                <a:gd name="connsiteY8569" fmla="*/ 654883 h 826530"/>
                <a:gd name="connsiteX8570" fmla="*/ 60820 w 891448"/>
                <a:gd name="connsiteY8570" fmla="*/ 654368 h 826530"/>
                <a:gd name="connsiteX8571" fmla="*/ 61192 w 891448"/>
                <a:gd name="connsiteY8571" fmla="*/ 653854 h 826530"/>
                <a:gd name="connsiteX8572" fmla="*/ 62961 w 891448"/>
                <a:gd name="connsiteY8572" fmla="*/ 654295 h 826530"/>
                <a:gd name="connsiteX8573" fmla="*/ 64958 w 891448"/>
                <a:gd name="connsiteY8573" fmla="*/ 653854 h 826530"/>
                <a:gd name="connsiteX8574" fmla="*/ 65253 w 891448"/>
                <a:gd name="connsiteY8574" fmla="*/ 652957 h 826530"/>
                <a:gd name="connsiteX8575" fmla="*/ 62667 w 891448"/>
                <a:gd name="connsiteY8575" fmla="*/ 653031 h 826530"/>
                <a:gd name="connsiteX8576" fmla="*/ 61338 w 891448"/>
                <a:gd name="connsiteY8576" fmla="*/ 652223 h 826530"/>
                <a:gd name="connsiteX8577" fmla="*/ 59120 w 891448"/>
                <a:gd name="connsiteY8577" fmla="*/ 652737 h 826530"/>
                <a:gd name="connsiteX8578" fmla="*/ 57715 w 891448"/>
                <a:gd name="connsiteY8578" fmla="*/ 652737 h 826530"/>
                <a:gd name="connsiteX8579" fmla="*/ 56752 w 891448"/>
                <a:gd name="connsiteY8579" fmla="*/ 651929 h 826530"/>
                <a:gd name="connsiteX8580" fmla="*/ 57198 w 891448"/>
                <a:gd name="connsiteY8580" fmla="*/ 650151 h 826530"/>
                <a:gd name="connsiteX8581" fmla="*/ 59045 w 891448"/>
                <a:gd name="connsiteY8581" fmla="*/ 649710 h 826530"/>
                <a:gd name="connsiteX8582" fmla="*/ 60304 w 891448"/>
                <a:gd name="connsiteY8582" fmla="*/ 650592 h 826530"/>
                <a:gd name="connsiteX8583" fmla="*/ 62297 w 891448"/>
                <a:gd name="connsiteY8583" fmla="*/ 650739 h 826530"/>
                <a:gd name="connsiteX8584" fmla="*/ 63479 w 891448"/>
                <a:gd name="connsiteY8584" fmla="*/ 649636 h 826530"/>
                <a:gd name="connsiteX8585" fmla="*/ 61482 w 891448"/>
                <a:gd name="connsiteY8585" fmla="*/ 649636 h 826530"/>
                <a:gd name="connsiteX8586" fmla="*/ 60006 w 891448"/>
                <a:gd name="connsiteY8586" fmla="*/ 648828 h 826530"/>
                <a:gd name="connsiteX8587" fmla="*/ 57568 w 891448"/>
                <a:gd name="connsiteY8587" fmla="*/ 648755 h 826530"/>
                <a:gd name="connsiteX8588" fmla="*/ 57791 w 891448"/>
                <a:gd name="connsiteY8588" fmla="*/ 648005 h 826530"/>
                <a:gd name="connsiteX8589" fmla="*/ 60673 w 891448"/>
                <a:gd name="connsiteY8589" fmla="*/ 647271 h 826530"/>
                <a:gd name="connsiteX8590" fmla="*/ 61778 w 891448"/>
                <a:gd name="connsiteY8590" fmla="*/ 647785 h 826530"/>
                <a:gd name="connsiteX8591" fmla="*/ 63034 w 891448"/>
                <a:gd name="connsiteY8591" fmla="*/ 647418 h 826530"/>
                <a:gd name="connsiteX8592" fmla="*/ 62667 w 891448"/>
                <a:gd name="connsiteY8592" fmla="*/ 646462 h 826530"/>
                <a:gd name="connsiteX8593" fmla="*/ 62667 w 891448"/>
                <a:gd name="connsiteY8593" fmla="*/ 645419 h 826530"/>
                <a:gd name="connsiteX8594" fmla="*/ 63848 w 891448"/>
                <a:gd name="connsiteY8594" fmla="*/ 644317 h 826530"/>
                <a:gd name="connsiteX8595" fmla="*/ 66433 w 891448"/>
                <a:gd name="connsiteY8595" fmla="*/ 644317 h 826530"/>
                <a:gd name="connsiteX8596" fmla="*/ 68207 w 891448"/>
                <a:gd name="connsiteY8596" fmla="*/ 644684 h 826530"/>
                <a:gd name="connsiteX8597" fmla="*/ 68800 w 891448"/>
                <a:gd name="connsiteY8597" fmla="*/ 644096 h 826530"/>
                <a:gd name="connsiteX8598" fmla="*/ 65622 w 891448"/>
                <a:gd name="connsiteY8598" fmla="*/ 643656 h 826530"/>
                <a:gd name="connsiteX8599" fmla="*/ 64662 w 891448"/>
                <a:gd name="connsiteY8599" fmla="*/ 642612 h 826530"/>
                <a:gd name="connsiteX8600" fmla="*/ 63700 w 891448"/>
                <a:gd name="connsiteY8600" fmla="*/ 642318 h 826530"/>
                <a:gd name="connsiteX8601" fmla="*/ 62667 w 891448"/>
                <a:gd name="connsiteY8601" fmla="*/ 643950 h 826530"/>
                <a:gd name="connsiteX8602" fmla="*/ 60818 w 891448"/>
                <a:gd name="connsiteY8602" fmla="*/ 644831 h 826530"/>
                <a:gd name="connsiteX8603" fmla="*/ 59487 w 891448"/>
                <a:gd name="connsiteY8603" fmla="*/ 645786 h 826530"/>
                <a:gd name="connsiteX8604" fmla="*/ 58823 w 891448"/>
                <a:gd name="connsiteY8604" fmla="*/ 645199 h 826530"/>
                <a:gd name="connsiteX8605" fmla="*/ 58971 w 891448"/>
                <a:gd name="connsiteY8605" fmla="*/ 643714 h 826530"/>
                <a:gd name="connsiteX8606" fmla="*/ 58674 w 891448"/>
                <a:gd name="connsiteY8606" fmla="*/ 642245 h 826530"/>
                <a:gd name="connsiteX8607" fmla="*/ 59413 w 891448"/>
                <a:gd name="connsiteY8607" fmla="*/ 640614 h 826530"/>
                <a:gd name="connsiteX8608" fmla="*/ 62001 w 891448"/>
                <a:gd name="connsiteY8608" fmla="*/ 639365 h 826530"/>
                <a:gd name="connsiteX8609" fmla="*/ 63109 w 891448"/>
                <a:gd name="connsiteY8609" fmla="*/ 637954 h 826530"/>
                <a:gd name="connsiteX8610" fmla="*/ 67839 w 891448"/>
                <a:gd name="connsiteY8610" fmla="*/ 634486 h 826530"/>
                <a:gd name="connsiteX8611" fmla="*/ 69315 w 891448"/>
                <a:gd name="connsiteY8611" fmla="*/ 633752 h 826530"/>
                <a:gd name="connsiteX8612" fmla="*/ 70129 w 891448"/>
                <a:gd name="connsiteY8612" fmla="*/ 635001 h 826530"/>
                <a:gd name="connsiteX8613" fmla="*/ 70202 w 891448"/>
                <a:gd name="connsiteY8613" fmla="*/ 637807 h 826530"/>
                <a:gd name="connsiteX8614" fmla="*/ 71313 w 891448"/>
                <a:gd name="connsiteY8614" fmla="*/ 639438 h 826530"/>
                <a:gd name="connsiteX8615" fmla="*/ 71977 w 891448"/>
                <a:gd name="connsiteY8615" fmla="*/ 638924 h 826530"/>
                <a:gd name="connsiteX8616" fmla="*/ 71313 w 891448"/>
                <a:gd name="connsiteY8616" fmla="*/ 636411 h 826530"/>
                <a:gd name="connsiteX8617" fmla="*/ 71313 w 891448"/>
                <a:gd name="connsiteY8617" fmla="*/ 633443 h 826530"/>
                <a:gd name="connsiteX8618" fmla="*/ 73235 w 891448"/>
                <a:gd name="connsiteY8618" fmla="*/ 632635 h 826530"/>
                <a:gd name="connsiteX8619" fmla="*/ 75525 w 891448"/>
                <a:gd name="connsiteY8619" fmla="*/ 632635 h 826530"/>
                <a:gd name="connsiteX8620" fmla="*/ 73678 w 891448"/>
                <a:gd name="connsiteY8620" fmla="*/ 632047 h 826530"/>
                <a:gd name="connsiteX8621" fmla="*/ 71313 w 891448"/>
                <a:gd name="connsiteY8621" fmla="*/ 632047 h 826530"/>
                <a:gd name="connsiteX8622" fmla="*/ 69911 w 891448"/>
                <a:gd name="connsiteY8622" fmla="*/ 632488 h 826530"/>
                <a:gd name="connsiteX8623" fmla="*/ 68947 w 891448"/>
                <a:gd name="connsiteY8623" fmla="*/ 631312 h 826530"/>
                <a:gd name="connsiteX8624" fmla="*/ 69465 w 891448"/>
                <a:gd name="connsiteY8624" fmla="*/ 629975 h 826530"/>
                <a:gd name="connsiteX8625" fmla="*/ 71532 w 891448"/>
                <a:gd name="connsiteY8625" fmla="*/ 629167 h 826530"/>
                <a:gd name="connsiteX8626" fmla="*/ 73604 w 891448"/>
                <a:gd name="connsiteY8626" fmla="*/ 627683 h 826530"/>
                <a:gd name="connsiteX8627" fmla="*/ 75154 w 891448"/>
                <a:gd name="connsiteY8627" fmla="*/ 625096 h 826530"/>
                <a:gd name="connsiteX8628" fmla="*/ 74637 w 891448"/>
                <a:gd name="connsiteY8628" fmla="*/ 623612 h 826530"/>
                <a:gd name="connsiteX8629" fmla="*/ 73971 w 891448"/>
                <a:gd name="connsiteY8629" fmla="*/ 623994 h 826530"/>
                <a:gd name="connsiteX8630" fmla="*/ 73457 w 891448"/>
                <a:gd name="connsiteY8630" fmla="*/ 625758 h 826530"/>
                <a:gd name="connsiteX8631" fmla="*/ 71756 w 891448"/>
                <a:gd name="connsiteY8631" fmla="*/ 627315 h 826530"/>
                <a:gd name="connsiteX8632" fmla="*/ 69688 w 891448"/>
                <a:gd name="connsiteY8632" fmla="*/ 627462 h 826530"/>
                <a:gd name="connsiteX8633" fmla="*/ 67769 w 891448"/>
                <a:gd name="connsiteY8633" fmla="*/ 630048 h 826530"/>
                <a:gd name="connsiteX8634" fmla="*/ 64884 w 891448"/>
                <a:gd name="connsiteY8634" fmla="*/ 632194 h 826530"/>
                <a:gd name="connsiteX8635" fmla="*/ 62003 w 891448"/>
                <a:gd name="connsiteY8635" fmla="*/ 633223 h 826530"/>
                <a:gd name="connsiteX8636" fmla="*/ 60598 w 891448"/>
                <a:gd name="connsiteY8636" fmla="*/ 631444 h 826530"/>
                <a:gd name="connsiteX8637" fmla="*/ 61040 w 891448"/>
                <a:gd name="connsiteY8637" fmla="*/ 630489 h 826530"/>
                <a:gd name="connsiteX8638" fmla="*/ 62668 w 891448"/>
                <a:gd name="connsiteY8638" fmla="*/ 630048 h 826530"/>
                <a:gd name="connsiteX8639" fmla="*/ 61115 w 891448"/>
                <a:gd name="connsiteY8639" fmla="*/ 629681 h 826530"/>
                <a:gd name="connsiteX8640" fmla="*/ 58233 w 891448"/>
                <a:gd name="connsiteY8640" fmla="*/ 630710 h 826530"/>
                <a:gd name="connsiteX8641" fmla="*/ 57199 w 891448"/>
                <a:gd name="connsiteY8641" fmla="*/ 629754 h 826530"/>
                <a:gd name="connsiteX8642" fmla="*/ 57644 w 891448"/>
                <a:gd name="connsiteY8642" fmla="*/ 628799 h 826530"/>
                <a:gd name="connsiteX8643" fmla="*/ 60154 w 891448"/>
                <a:gd name="connsiteY8643" fmla="*/ 627095 h 826530"/>
                <a:gd name="connsiteX8644" fmla="*/ 61853 w 891448"/>
                <a:gd name="connsiteY8644" fmla="*/ 626272 h 826530"/>
                <a:gd name="connsiteX8645" fmla="*/ 63556 w 891448"/>
                <a:gd name="connsiteY8645" fmla="*/ 626581 h 826530"/>
                <a:gd name="connsiteX8646" fmla="*/ 64222 w 891448"/>
                <a:gd name="connsiteY8646" fmla="*/ 625758 h 826530"/>
                <a:gd name="connsiteX8647" fmla="*/ 64292 w 891448"/>
                <a:gd name="connsiteY8647" fmla="*/ 624802 h 826530"/>
                <a:gd name="connsiteX8648" fmla="*/ 63111 w 891448"/>
                <a:gd name="connsiteY8648" fmla="*/ 623921 h 826530"/>
                <a:gd name="connsiteX8649" fmla="*/ 63479 w 891448"/>
                <a:gd name="connsiteY8649" fmla="*/ 623098 h 826530"/>
                <a:gd name="connsiteX8650" fmla="*/ 64439 w 891448"/>
                <a:gd name="connsiteY8650" fmla="*/ 622216 h 826530"/>
                <a:gd name="connsiteX8651" fmla="*/ 63625 w 891448"/>
                <a:gd name="connsiteY8651" fmla="*/ 621408 h 826530"/>
                <a:gd name="connsiteX8652" fmla="*/ 62001 w 891448"/>
                <a:gd name="connsiteY8652" fmla="*/ 622290 h 826530"/>
                <a:gd name="connsiteX8653" fmla="*/ 61039 w 891448"/>
                <a:gd name="connsiteY8653" fmla="*/ 622290 h 826530"/>
                <a:gd name="connsiteX8654" fmla="*/ 60303 w 891448"/>
                <a:gd name="connsiteY8654" fmla="*/ 620659 h 826530"/>
                <a:gd name="connsiteX8655" fmla="*/ 60004 w 891448"/>
                <a:gd name="connsiteY8655" fmla="*/ 616382 h 826530"/>
                <a:gd name="connsiteX8656" fmla="*/ 59045 w 891448"/>
                <a:gd name="connsiteY8656" fmla="*/ 614972 h 826530"/>
                <a:gd name="connsiteX8657" fmla="*/ 58896 w 891448"/>
                <a:gd name="connsiteY8657" fmla="*/ 613355 h 826530"/>
                <a:gd name="connsiteX8658" fmla="*/ 59637 w 891448"/>
                <a:gd name="connsiteY8658" fmla="*/ 611871 h 826530"/>
                <a:gd name="connsiteX8659" fmla="*/ 62223 w 891448"/>
                <a:gd name="connsiteY8659" fmla="*/ 612092 h 826530"/>
                <a:gd name="connsiteX8660" fmla="*/ 64145 w 891448"/>
                <a:gd name="connsiteY8660" fmla="*/ 612973 h 826530"/>
                <a:gd name="connsiteX8661" fmla="*/ 66658 w 891448"/>
                <a:gd name="connsiteY8661" fmla="*/ 612826 h 826530"/>
                <a:gd name="connsiteX8662" fmla="*/ 68874 w 891448"/>
                <a:gd name="connsiteY8662" fmla="*/ 613943 h 826530"/>
                <a:gd name="connsiteX8663" fmla="*/ 68135 w 891448"/>
                <a:gd name="connsiteY8663" fmla="*/ 612826 h 826530"/>
                <a:gd name="connsiteX8664" fmla="*/ 66507 w 891448"/>
                <a:gd name="connsiteY8664" fmla="*/ 612312 h 826530"/>
                <a:gd name="connsiteX8665" fmla="*/ 64587 w 891448"/>
                <a:gd name="connsiteY8665" fmla="*/ 612312 h 826530"/>
                <a:gd name="connsiteX8666" fmla="*/ 63183 w 891448"/>
                <a:gd name="connsiteY8666" fmla="*/ 610828 h 826530"/>
                <a:gd name="connsiteX8667" fmla="*/ 61481 w 891448"/>
                <a:gd name="connsiteY8667" fmla="*/ 609505 h 826530"/>
                <a:gd name="connsiteX8668" fmla="*/ 61406 w 891448"/>
                <a:gd name="connsiteY8668" fmla="*/ 608550 h 826530"/>
                <a:gd name="connsiteX8669" fmla="*/ 62667 w 891448"/>
                <a:gd name="connsiteY8669" fmla="*/ 606478 h 826530"/>
                <a:gd name="connsiteX8670" fmla="*/ 63775 w 891448"/>
                <a:gd name="connsiteY8670" fmla="*/ 606037 h 826530"/>
                <a:gd name="connsiteX8671" fmla="*/ 64734 w 891448"/>
                <a:gd name="connsiteY8671" fmla="*/ 604186 h 826530"/>
                <a:gd name="connsiteX8672" fmla="*/ 64586 w 891448"/>
                <a:gd name="connsiteY8672" fmla="*/ 602040 h 826530"/>
                <a:gd name="connsiteX8673" fmla="*/ 63773 w 891448"/>
                <a:gd name="connsiteY8673" fmla="*/ 602261 h 826530"/>
                <a:gd name="connsiteX8674" fmla="*/ 61925 w 891448"/>
                <a:gd name="connsiteY8674" fmla="*/ 604480 h 826530"/>
                <a:gd name="connsiteX8675" fmla="*/ 60151 w 891448"/>
                <a:gd name="connsiteY8675" fmla="*/ 605729 h 826530"/>
                <a:gd name="connsiteX8676" fmla="*/ 57048 w 891448"/>
                <a:gd name="connsiteY8676" fmla="*/ 606699 h 826530"/>
                <a:gd name="connsiteX8677" fmla="*/ 55494 w 891448"/>
                <a:gd name="connsiteY8677" fmla="*/ 608330 h 826530"/>
                <a:gd name="connsiteX8678" fmla="*/ 55126 w 891448"/>
                <a:gd name="connsiteY8678" fmla="*/ 609873 h 826530"/>
                <a:gd name="connsiteX8679" fmla="*/ 53944 w 891448"/>
                <a:gd name="connsiteY8679" fmla="*/ 609579 h 826530"/>
                <a:gd name="connsiteX8680" fmla="*/ 52464 w 891448"/>
                <a:gd name="connsiteY8680" fmla="*/ 606625 h 826530"/>
                <a:gd name="connsiteX8681" fmla="*/ 51577 w 891448"/>
                <a:gd name="connsiteY8681" fmla="*/ 603598 h 826530"/>
                <a:gd name="connsiteX8682" fmla="*/ 52021 w 891448"/>
                <a:gd name="connsiteY8682" fmla="*/ 598352 h 826530"/>
                <a:gd name="connsiteX8683" fmla="*/ 52761 w 891448"/>
                <a:gd name="connsiteY8683" fmla="*/ 595016 h 826530"/>
                <a:gd name="connsiteX8684" fmla="*/ 52463 w 891448"/>
                <a:gd name="connsiteY8684" fmla="*/ 593694 h 826530"/>
                <a:gd name="connsiteX8685" fmla="*/ 50689 w 891448"/>
                <a:gd name="connsiteY8685" fmla="*/ 593473 h 826530"/>
                <a:gd name="connsiteX8686" fmla="*/ 50619 w 891448"/>
                <a:gd name="connsiteY8686" fmla="*/ 590593 h 826530"/>
                <a:gd name="connsiteX8687" fmla="*/ 52094 w 891448"/>
                <a:gd name="connsiteY8687" fmla="*/ 589623 h 826530"/>
                <a:gd name="connsiteX8688" fmla="*/ 53057 w 891448"/>
                <a:gd name="connsiteY8688" fmla="*/ 590505 h 826530"/>
                <a:gd name="connsiteX8689" fmla="*/ 54167 w 891448"/>
                <a:gd name="connsiteY8689" fmla="*/ 590961 h 826530"/>
                <a:gd name="connsiteX8690" fmla="*/ 53722 w 891448"/>
                <a:gd name="connsiteY8690" fmla="*/ 588815 h 826530"/>
                <a:gd name="connsiteX8691" fmla="*/ 55715 w 891448"/>
                <a:gd name="connsiteY8691" fmla="*/ 587184 h 826530"/>
                <a:gd name="connsiteX8692" fmla="*/ 56749 w 891448"/>
                <a:gd name="connsiteY8692" fmla="*/ 584451 h 826530"/>
                <a:gd name="connsiteX8693" fmla="*/ 58375 w 891448"/>
                <a:gd name="connsiteY8693" fmla="*/ 584084 h 826530"/>
                <a:gd name="connsiteX8694" fmla="*/ 60593 w 891448"/>
                <a:gd name="connsiteY8694" fmla="*/ 584451 h 826530"/>
                <a:gd name="connsiteX8695" fmla="*/ 61701 w 891448"/>
                <a:gd name="connsiteY8695" fmla="*/ 583496 h 826530"/>
                <a:gd name="connsiteX8696" fmla="*/ 60370 w 891448"/>
                <a:gd name="connsiteY8696" fmla="*/ 583349 h 826530"/>
                <a:gd name="connsiteX8697" fmla="*/ 60148 w 891448"/>
                <a:gd name="connsiteY8697" fmla="*/ 582688 h 826530"/>
                <a:gd name="connsiteX8698" fmla="*/ 62955 w 891448"/>
                <a:gd name="connsiteY8698" fmla="*/ 579499 h 826530"/>
                <a:gd name="connsiteX8699" fmla="*/ 64066 w 891448"/>
                <a:gd name="connsiteY8699" fmla="*/ 577721 h 826530"/>
                <a:gd name="connsiteX8700" fmla="*/ 66875 w 891448"/>
                <a:gd name="connsiteY8700" fmla="*/ 576104 h 826530"/>
                <a:gd name="connsiteX8701" fmla="*/ 67099 w 891448"/>
                <a:gd name="connsiteY8701" fmla="*/ 575135 h 826530"/>
                <a:gd name="connsiteX8702" fmla="*/ 65767 w 891448"/>
                <a:gd name="connsiteY8702" fmla="*/ 574841 h 826530"/>
                <a:gd name="connsiteX8703" fmla="*/ 65396 w 891448"/>
                <a:gd name="connsiteY8703" fmla="*/ 573812 h 826530"/>
                <a:gd name="connsiteX8704" fmla="*/ 62883 w 891448"/>
                <a:gd name="connsiteY8704" fmla="*/ 575884 h 826530"/>
                <a:gd name="connsiteX8705" fmla="*/ 62514 w 891448"/>
                <a:gd name="connsiteY8705" fmla="*/ 578103 h 826530"/>
                <a:gd name="connsiteX8706" fmla="*/ 59117 w 891448"/>
                <a:gd name="connsiteY8706" fmla="*/ 581938 h 826530"/>
                <a:gd name="connsiteX8707" fmla="*/ 58451 w 891448"/>
                <a:gd name="connsiteY8707" fmla="*/ 581938 h 826530"/>
                <a:gd name="connsiteX8708" fmla="*/ 58671 w 891448"/>
                <a:gd name="connsiteY8708" fmla="*/ 580527 h 826530"/>
                <a:gd name="connsiteX8709" fmla="*/ 60815 w 891448"/>
                <a:gd name="connsiteY8709" fmla="*/ 577647 h 826530"/>
                <a:gd name="connsiteX8710" fmla="*/ 61187 w 891448"/>
                <a:gd name="connsiteY8710" fmla="*/ 574326 h 826530"/>
                <a:gd name="connsiteX8711" fmla="*/ 63845 w 891448"/>
                <a:gd name="connsiteY8711" fmla="*/ 569301 h 826530"/>
                <a:gd name="connsiteX8712" fmla="*/ 64808 w 891448"/>
                <a:gd name="connsiteY8712" fmla="*/ 567082 h 826530"/>
                <a:gd name="connsiteX8713" fmla="*/ 64235 w 891448"/>
                <a:gd name="connsiteY8713" fmla="*/ 566788 h 826530"/>
                <a:gd name="connsiteX8714" fmla="*/ 64352 w 891448"/>
                <a:gd name="connsiteY8714" fmla="*/ 566171 h 826530"/>
                <a:gd name="connsiteX8715" fmla="*/ 64352 w 891448"/>
                <a:gd name="connsiteY8715" fmla="*/ 564569 h 826530"/>
                <a:gd name="connsiteX8716" fmla="*/ 65055 w 891448"/>
                <a:gd name="connsiteY8716" fmla="*/ 564231 h 826530"/>
                <a:gd name="connsiteX8717" fmla="*/ 64981 w 891448"/>
                <a:gd name="connsiteY8717" fmla="*/ 563276 h 826530"/>
                <a:gd name="connsiteX8718" fmla="*/ 65425 w 891448"/>
                <a:gd name="connsiteY8718" fmla="*/ 562453 h 826530"/>
                <a:gd name="connsiteX8719" fmla="*/ 64981 w 891448"/>
                <a:gd name="connsiteY8719" fmla="*/ 561351 h 826530"/>
                <a:gd name="connsiteX8720" fmla="*/ 63907 w 891448"/>
                <a:gd name="connsiteY8720" fmla="*/ 560822 h 826530"/>
                <a:gd name="connsiteX8721" fmla="*/ 63795 w 891448"/>
                <a:gd name="connsiteY8721" fmla="*/ 558779 h 826530"/>
                <a:gd name="connsiteX8722" fmla="*/ 62761 w 891448"/>
                <a:gd name="connsiteY8722" fmla="*/ 556781 h 826530"/>
                <a:gd name="connsiteX8723" fmla="*/ 60574 w 891448"/>
                <a:gd name="connsiteY8723" fmla="*/ 555267 h 826530"/>
                <a:gd name="connsiteX8724" fmla="*/ 59243 w 891448"/>
                <a:gd name="connsiteY8724" fmla="*/ 554268 h 826530"/>
                <a:gd name="connsiteX8725" fmla="*/ 58798 w 891448"/>
                <a:gd name="connsiteY8725" fmla="*/ 552887 h 826530"/>
                <a:gd name="connsiteX8726" fmla="*/ 56873 w 891448"/>
                <a:gd name="connsiteY8726" fmla="*/ 550301 h 826530"/>
                <a:gd name="connsiteX8727" fmla="*/ 55464 w 891448"/>
                <a:gd name="connsiteY8727" fmla="*/ 549742 h 826530"/>
                <a:gd name="connsiteX8728" fmla="*/ 53727 w 891448"/>
                <a:gd name="connsiteY8728" fmla="*/ 549698 h 826530"/>
                <a:gd name="connsiteX8729" fmla="*/ 53688 w 891448"/>
                <a:gd name="connsiteY8729" fmla="*/ 548963 h 826530"/>
                <a:gd name="connsiteX8730" fmla="*/ 54354 w 891448"/>
                <a:gd name="connsiteY8730" fmla="*/ 547964 h 826530"/>
                <a:gd name="connsiteX8731" fmla="*/ 54097 w 891448"/>
                <a:gd name="connsiteY8731" fmla="*/ 546480 h 826530"/>
                <a:gd name="connsiteX8732" fmla="*/ 53171 w 891448"/>
                <a:gd name="connsiteY8732" fmla="*/ 545613 h 826530"/>
                <a:gd name="connsiteX8733" fmla="*/ 52726 w 891448"/>
                <a:gd name="connsiteY8733" fmla="*/ 544437 h 826530"/>
                <a:gd name="connsiteX8734" fmla="*/ 53872 w 891448"/>
                <a:gd name="connsiteY8734" fmla="*/ 543438 h 826530"/>
                <a:gd name="connsiteX8735" fmla="*/ 54575 w 891448"/>
                <a:gd name="connsiteY8735" fmla="*/ 543174 h 826530"/>
                <a:gd name="connsiteX8736" fmla="*/ 54317 w 891448"/>
                <a:gd name="connsiteY8736" fmla="*/ 542277 h 826530"/>
                <a:gd name="connsiteX8737" fmla="*/ 53131 w 891448"/>
                <a:gd name="connsiteY8737" fmla="*/ 541498 h 826530"/>
                <a:gd name="connsiteX8738" fmla="*/ 52060 w 891448"/>
                <a:gd name="connsiteY8738" fmla="*/ 541469 h 826530"/>
                <a:gd name="connsiteX8739" fmla="*/ 52060 w 891448"/>
                <a:gd name="connsiteY8739" fmla="*/ 540279 h 826530"/>
                <a:gd name="connsiteX8740" fmla="*/ 53727 w 891448"/>
                <a:gd name="connsiteY8740" fmla="*/ 539133 h 826530"/>
                <a:gd name="connsiteX8741" fmla="*/ 53359 w 891448"/>
                <a:gd name="connsiteY8741" fmla="*/ 531624 h 826530"/>
                <a:gd name="connsiteX8742" fmla="*/ 53434 w 891448"/>
                <a:gd name="connsiteY8742" fmla="*/ 524379 h 826530"/>
                <a:gd name="connsiteX8743" fmla="*/ 54175 w 891448"/>
                <a:gd name="connsiteY8743" fmla="*/ 518472 h 826530"/>
                <a:gd name="connsiteX8744" fmla="*/ 53581 w 891448"/>
                <a:gd name="connsiteY8744" fmla="*/ 516694 h 826530"/>
                <a:gd name="connsiteX8745" fmla="*/ 53358 w 891448"/>
                <a:gd name="connsiteY8745" fmla="*/ 514857 h 826530"/>
                <a:gd name="connsiteX8746" fmla="*/ 54320 w 891448"/>
                <a:gd name="connsiteY8746" fmla="*/ 512932 h 826530"/>
                <a:gd name="connsiteX8747" fmla="*/ 54026 w 891448"/>
                <a:gd name="connsiteY8747" fmla="*/ 511080 h 826530"/>
                <a:gd name="connsiteX8748" fmla="*/ 53067 w 891448"/>
                <a:gd name="connsiteY8748" fmla="*/ 509449 h 826530"/>
                <a:gd name="connsiteX8749" fmla="*/ 52695 w 891448"/>
                <a:gd name="connsiteY8749" fmla="*/ 505761 h 826530"/>
                <a:gd name="connsiteX8750" fmla="*/ 50403 w 891448"/>
                <a:gd name="connsiteY8750" fmla="*/ 503175 h 826530"/>
                <a:gd name="connsiteX8751" fmla="*/ 49664 w 891448"/>
                <a:gd name="connsiteY8751" fmla="*/ 499398 h 826530"/>
                <a:gd name="connsiteX8752" fmla="*/ 50181 w 891448"/>
                <a:gd name="connsiteY8752" fmla="*/ 497635 h 826530"/>
                <a:gd name="connsiteX8753" fmla="*/ 48037 w 891448"/>
                <a:gd name="connsiteY8753" fmla="*/ 491728 h 826530"/>
                <a:gd name="connsiteX8754" fmla="*/ 48482 w 891448"/>
                <a:gd name="connsiteY8754" fmla="*/ 490317 h 826530"/>
                <a:gd name="connsiteX8755" fmla="*/ 50032 w 891448"/>
                <a:gd name="connsiteY8755" fmla="*/ 487584 h 826530"/>
                <a:gd name="connsiteX8756" fmla="*/ 49515 w 891448"/>
                <a:gd name="connsiteY8756" fmla="*/ 486026 h 826530"/>
                <a:gd name="connsiteX8757" fmla="*/ 49440 w 891448"/>
                <a:gd name="connsiteY8757" fmla="*/ 484101 h 826530"/>
                <a:gd name="connsiteX8758" fmla="*/ 47299 w 891448"/>
                <a:gd name="connsiteY8758" fmla="*/ 482411 h 826530"/>
                <a:gd name="connsiteX8759" fmla="*/ 44193 w 891448"/>
                <a:gd name="connsiteY8759" fmla="*/ 482631 h 826530"/>
                <a:gd name="connsiteX8760" fmla="*/ 40645 w 891448"/>
                <a:gd name="connsiteY8760" fmla="*/ 483660 h 826530"/>
                <a:gd name="connsiteX8761" fmla="*/ 39834 w 891448"/>
                <a:gd name="connsiteY8761" fmla="*/ 484175 h 826530"/>
                <a:gd name="connsiteX8762" fmla="*/ 36137 w 891448"/>
                <a:gd name="connsiteY8762" fmla="*/ 485365 h 826530"/>
                <a:gd name="connsiteX8763" fmla="*/ 33846 w 891448"/>
                <a:gd name="connsiteY8763" fmla="*/ 487657 h 826530"/>
                <a:gd name="connsiteX8764" fmla="*/ 30965 w 891448"/>
                <a:gd name="connsiteY8764" fmla="*/ 491948 h 826530"/>
                <a:gd name="connsiteX8765" fmla="*/ 28528 w 891448"/>
                <a:gd name="connsiteY8765" fmla="*/ 493270 h 826530"/>
                <a:gd name="connsiteX8766" fmla="*/ 25126 w 891448"/>
                <a:gd name="connsiteY8766" fmla="*/ 493711 h 826530"/>
                <a:gd name="connsiteX8767" fmla="*/ 21210 w 891448"/>
                <a:gd name="connsiteY8767" fmla="*/ 494373 h 826530"/>
                <a:gd name="connsiteX8768" fmla="*/ 20471 w 891448"/>
                <a:gd name="connsiteY8768" fmla="*/ 494534 h 826530"/>
                <a:gd name="connsiteX8769" fmla="*/ 20546 w 891448"/>
                <a:gd name="connsiteY8769" fmla="*/ 492903 h 826530"/>
                <a:gd name="connsiteX8770" fmla="*/ 22390 w 891448"/>
                <a:gd name="connsiteY8770" fmla="*/ 490170 h 826530"/>
                <a:gd name="connsiteX8771" fmla="*/ 21357 w 891448"/>
                <a:gd name="connsiteY8771" fmla="*/ 487510 h 826530"/>
                <a:gd name="connsiteX8772" fmla="*/ 18402 w 891448"/>
                <a:gd name="connsiteY8772" fmla="*/ 475754 h 826530"/>
                <a:gd name="connsiteX8773" fmla="*/ 16554 w 891448"/>
                <a:gd name="connsiteY8773" fmla="*/ 470435 h 826530"/>
                <a:gd name="connsiteX8774" fmla="*/ 15742 w 891448"/>
                <a:gd name="connsiteY8774" fmla="*/ 467922 h 826530"/>
                <a:gd name="connsiteX8775" fmla="*/ 17886 w 891448"/>
                <a:gd name="connsiteY8775" fmla="*/ 463411 h 826530"/>
                <a:gd name="connsiteX8776" fmla="*/ 12786 w 891448"/>
                <a:gd name="connsiteY8776" fmla="*/ 462750 h 826530"/>
                <a:gd name="connsiteX8777" fmla="*/ 8868 w 891448"/>
                <a:gd name="connsiteY8777" fmla="*/ 464895 h 826530"/>
                <a:gd name="connsiteX8778" fmla="*/ 6724 w 891448"/>
                <a:gd name="connsiteY8778" fmla="*/ 463778 h 826530"/>
                <a:gd name="connsiteX8779" fmla="*/ 0 w 891448"/>
                <a:gd name="connsiteY8779" fmla="*/ 463705 h 826530"/>
                <a:gd name="connsiteX8780" fmla="*/ 118859 w 891448"/>
                <a:gd name="connsiteY8780" fmla="*/ 246856 h 826530"/>
                <a:gd name="connsiteX8781" fmla="*/ 119346 w 891448"/>
                <a:gd name="connsiteY8781" fmla="*/ 248193 h 826530"/>
                <a:gd name="connsiteX8782" fmla="*/ 120536 w 891448"/>
                <a:gd name="connsiteY8782" fmla="*/ 248193 h 826530"/>
                <a:gd name="connsiteX8783" fmla="*/ 126305 w 891448"/>
                <a:gd name="connsiteY8783" fmla="*/ 252396 h 826530"/>
                <a:gd name="connsiteX8784" fmla="*/ 128077 w 891448"/>
                <a:gd name="connsiteY8784" fmla="*/ 252469 h 826530"/>
                <a:gd name="connsiteX8785" fmla="*/ 129924 w 891448"/>
                <a:gd name="connsiteY8785" fmla="*/ 254100 h 826530"/>
                <a:gd name="connsiteX8786" fmla="*/ 130663 w 891448"/>
                <a:gd name="connsiteY8786" fmla="*/ 255570 h 826530"/>
                <a:gd name="connsiteX8787" fmla="*/ 131478 w 891448"/>
                <a:gd name="connsiteY8787" fmla="*/ 255496 h 826530"/>
                <a:gd name="connsiteX8788" fmla="*/ 133473 w 891448"/>
                <a:gd name="connsiteY8788" fmla="*/ 257054 h 826530"/>
                <a:gd name="connsiteX8789" fmla="*/ 133473 w 891448"/>
                <a:gd name="connsiteY8789" fmla="*/ 258832 h 826530"/>
                <a:gd name="connsiteX8790" fmla="*/ 135765 w 891448"/>
                <a:gd name="connsiteY8790" fmla="*/ 261271 h 826530"/>
                <a:gd name="connsiteX8791" fmla="*/ 135323 w 891448"/>
                <a:gd name="connsiteY8791" fmla="*/ 262447 h 826530"/>
                <a:gd name="connsiteX8792" fmla="*/ 135617 w 891448"/>
                <a:gd name="connsiteY8792" fmla="*/ 263108 h 826530"/>
                <a:gd name="connsiteX8793" fmla="*/ 134658 w 891448"/>
                <a:gd name="connsiteY8793" fmla="*/ 265400 h 826530"/>
                <a:gd name="connsiteX8794" fmla="*/ 135472 w 891448"/>
                <a:gd name="connsiteY8794" fmla="*/ 267546 h 826530"/>
                <a:gd name="connsiteX8795" fmla="*/ 136431 w 891448"/>
                <a:gd name="connsiteY8795" fmla="*/ 267987 h 826530"/>
                <a:gd name="connsiteX8796" fmla="*/ 137169 w 891448"/>
                <a:gd name="connsiteY8796" fmla="*/ 267031 h 826530"/>
                <a:gd name="connsiteX8797" fmla="*/ 137761 w 891448"/>
                <a:gd name="connsiteY8797" fmla="*/ 267399 h 826530"/>
                <a:gd name="connsiteX8798" fmla="*/ 137836 w 891448"/>
                <a:gd name="connsiteY8798" fmla="*/ 270573 h 826530"/>
                <a:gd name="connsiteX8799" fmla="*/ 138575 w 891448"/>
                <a:gd name="connsiteY8799" fmla="*/ 273615 h 826530"/>
                <a:gd name="connsiteX8800" fmla="*/ 141975 w 891448"/>
                <a:gd name="connsiteY8800" fmla="*/ 277156 h 826530"/>
                <a:gd name="connsiteX8801" fmla="*/ 143749 w 891448"/>
                <a:gd name="connsiteY8801" fmla="*/ 278552 h 826530"/>
                <a:gd name="connsiteX8802" fmla="*/ 144488 w 891448"/>
                <a:gd name="connsiteY8802" fmla="*/ 277964 h 826530"/>
                <a:gd name="connsiteX8803" fmla="*/ 145818 w 891448"/>
                <a:gd name="connsiteY8803" fmla="*/ 278772 h 826530"/>
                <a:gd name="connsiteX8804" fmla="*/ 146115 w 891448"/>
                <a:gd name="connsiteY8804" fmla="*/ 280477 h 826530"/>
                <a:gd name="connsiteX8805" fmla="*/ 147445 w 891448"/>
                <a:gd name="connsiteY8805" fmla="*/ 281138 h 826530"/>
                <a:gd name="connsiteX8806" fmla="*/ 147962 w 891448"/>
                <a:gd name="connsiteY8806" fmla="*/ 280991 h 826530"/>
                <a:gd name="connsiteX8807" fmla="*/ 150106 w 891448"/>
                <a:gd name="connsiteY8807" fmla="*/ 284107 h 826530"/>
                <a:gd name="connsiteX8808" fmla="*/ 150326 w 891448"/>
                <a:gd name="connsiteY8808" fmla="*/ 286766 h 826530"/>
                <a:gd name="connsiteX8809" fmla="*/ 151512 w 891448"/>
                <a:gd name="connsiteY8809" fmla="*/ 287281 h 826530"/>
                <a:gd name="connsiteX8810" fmla="*/ 152397 w 891448"/>
                <a:gd name="connsiteY8810" fmla="*/ 288897 h 826530"/>
                <a:gd name="connsiteX8811" fmla="*/ 153875 w 891448"/>
                <a:gd name="connsiteY8811" fmla="*/ 288985 h 826530"/>
                <a:gd name="connsiteX8812" fmla="*/ 156169 w 891448"/>
                <a:gd name="connsiteY8812" fmla="*/ 292086 h 826530"/>
                <a:gd name="connsiteX8813" fmla="*/ 156169 w 891448"/>
                <a:gd name="connsiteY8813" fmla="*/ 293408 h 826530"/>
                <a:gd name="connsiteX8814" fmla="*/ 157202 w 891448"/>
                <a:gd name="connsiteY8814" fmla="*/ 293923 h 826530"/>
                <a:gd name="connsiteX8815" fmla="*/ 156830 w 891448"/>
                <a:gd name="connsiteY8815" fmla="*/ 295480 h 826530"/>
                <a:gd name="connsiteX8816" fmla="*/ 154838 w 891448"/>
                <a:gd name="connsiteY8816" fmla="*/ 297846 h 826530"/>
                <a:gd name="connsiteX8817" fmla="*/ 153578 w 891448"/>
                <a:gd name="connsiteY8817" fmla="*/ 299698 h 826530"/>
                <a:gd name="connsiteX8818" fmla="*/ 157868 w 891448"/>
                <a:gd name="connsiteY8818" fmla="*/ 295995 h 826530"/>
                <a:gd name="connsiteX8819" fmla="*/ 159421 w 891448"/>
                <a:gd name="connsiteY8819" fmla="*/ 295186 h 826530"/>
                <a:gd name="connsiteX8820" fmla="*/ 160379 w 891448"/>
                <a:gd name="connsiteY8820" fmla="*/ 295554 h 826530"/>
                <a:gd name="connsiteX8821" fmla="*/ 160899 w 891448"/>
                <a:gd name="connsiteY8821" fmla="*/ 292821 h 826530"/>
                <a:gd name="connsiteX8822" fmla="*/ 160530 w 891448"/>
                <a:gd name="connsiteY8822" fmla="*/ 287134 h 826530"/>
                <a:gd name="connsiteX8823" fmla="*/ 160752 w 891448"/>
                <a:gd name="connsiteY8823" fmla="*/ 283798 h 826530"/>
                <a:gd name="connsiteX8824" fmla="*/ 161860 w 891448"/>
                <a:gd name="connsiteY8824" fmla="*/ 281888 h 826530"/>
                <a:gd name="connsiteX8825" fmla="*/ 165259 w 891448"/>
                <a:gd name="connsiteY8825" fmla="*/ 280771 h 826530"/>
                <a:gd name="connsiteX8826" fmla="*/ 167920 w 891448"/>
                <a:gd name="connsiteY8826" fmla="*/ 279301 h 826530"/>
                <a:gd name="connsiteX8827" fmla="*/ 169549 w 891448"/>
                <a:gd name="connsiteY8827" fmla="*/ 277817 h 826530"/>
                <a:gd name="connsiteX8828" fmla="*/ 171468 w 891448"/>
                <a:gd name="connsiteY8828" fmla="*/ 277303 h 826530"/>
                <a:gd name="connsiteX8829" fmla="*/ 172427 w 891448"/>
                <a:gd name="connsiteY8829" fmla="*/ 275966 h 826530"/>
                <a:gd name="connsiteX8830" fmla="*/ 173832 w 891448"/>
                <a:gd name="connsiteY8830" fmla="*/ 275745 h 826530"/>
                <a:gd name="connsiteX8831" fmla="*/ 175310 w 891448"/>
                <a:gd name="connsiteY8831" fmla="*/ 275011 h 826530"/>
                <a:gd name="connsiteX8832" fmla="*/ 177675 w 891448"/>
                <a:gd name="connsiteY8832" fmla="*/ 275011 h 826530"/>
                <a:gd name="connsiteX8833" fmla="*/ 178192 w 891448"/>
                <a:gd name="connsiteY8833" fmla="*/ 275305 h 826530"/>
                <a:gd name="connsiteX8834" fmla="*/ 180265 w 891448"/>
                <a:gd name="connsiteY8834" fmla="*/ 275305 h 826530"/>
                <a:gd name="connsiteX8835" fmla="*/ 181150 w 891448"/>
                <a:gd name="connsiteY8835" fmla="*/ 276039 h 826530"/>
                <a:gd name="connsiteX8836" fmla="*/ 183738 w 891448"/>
                <a:gd name="connsiteY8836" fmla="*/ 273159 h 826530"/>
                <a:gd name="connsiteX8837" fmla="*/ 184696 w 891448"/>
                <a:gd name="connsiteY8837" fmla="*/ 270940 h 826530"/>
                <a:gd name="connsiteX8838" fmla="*/ 186027 w 891448"/>
                <a:gd name="connsiteY8838" fmla="*/ 270720 h 826530"/>
                <a:gd name="connsiteX8839" fmla="*/ 187801 w 891448"/>
                <a:gd name="connsiteY8839" fmla="*/ 271161 h 826530"/>
                <a:gd name="connsiteX8840" fmla="*/ 188909 w 891448"/>
                <a:gd name="connsiteY8840" fmla="*/ 270426 h 826530"/>
                <a:gd name="connsiteX8841" fmla="*/ 188615 w 891448"/>
                <a:gd name="connsiteY8841" fmla="*/ 269618 h 826530"/>
                <a:gd name="connsiteX8842" fmla="*/ 190092 w 891448"/>
                <a:gd name="connsiteY8842" fmla="*/ 269544 h 826530"/>
                <a:gd name="connsiteX8843" fmla="*/ 191051 w 891448"/>
                <a:gd name="connsiteY8843" fmla="*/ 270646 h 826530"/>
                <a:gd name="connsiteX8844" fmla="*/ 196891 w 891448"/>
                <a:gd name="connsiteY8844" fmla="*/ 270132 h 826530"/>
                <a:gd name="connsiteX8845" fmla="*/ 201695 w 891448"/>
                <a:gd name="connsiteY8845" fmla="*/ 268589 h 826530"/>
                <a:gd name="connsiteX8846" fmla="*/ 203467 w 891448"/>
                <a:gd name="connsiteY8846" fmla="*/ 267399 h 826530"/>
                <a:gd name="connsiteX8847" fmla="*/ 204426 w 891448"/>
                <a:gd name="connsiteY8847" fmla="*/ 267325 h 826530"/>
                <a:gd name="connsiteX8848" fmla="*/ 205464 w 891448"/>
                <a:gd name="connsiteY8848" fmla="*/ 268957 h 826530"/>
                <a:gd name="connsiteX8849" fmla="*/ 206795 w 891448"/>
                <a:gd name="connsiteY8849" fmla="*/ 268207 h 826530"/>
                <a:gd name="connsiteX8850" fmla="*/ 207531 w 891448"/>
                <a:gd name="connsiteY8850" fmla="*/ 266150 h 826530"/>
                <a:gd name="connsiteX8851" fmla="*/ 210932 w 891448"/>
                <a:gd name="connsiteY8851" fmla="*/ 264666 h 826530"/>
                <a:gd name="connsiteX8852" fmla="*/ 213076 w 891448"/>
                <a:gd name="connsiteY8852" fmla="*/ 264666 h 826530"/>
                <a:gd name="connsiteX8853" fmla="*/ 213666 w 891448"/>
                <a:gd name="connsiteY8853" fmla="*/ 265474 h 826530"/>
                <a:gd name="connsiteX8854" fmla="*/ 214704 w 891448"/>
                <a:gd name="connsiteY8854" fmla="*/ 265474 h 826530"/>
                <a:gd name="connsiteX8855" fmla="*/ 215218 w 891448"/>
                <a:gd name="connsiteY8855" fmla="*/ 266591 h 826530"/>
                <a:gd name="connsiteX8856" fmla="*/ 216920 w 891448"/>
                <a:gd name="connsiteY8856" fmla="*/ 266223 h 826530"/>
                <a:gd name="connsiteX8857" fmla="*/ 216992 w 891448"/>
                <a:gd name="connsiteY8857" fmla="*/ 264813 h 826530"/>
                <a:gd name="connsiteX8858" fmla="*/ 217657 w 891448"/>
                <a:gd name="connsiteY8858" fmla="*/ 263784 h 826530"/>
                <a:gd name="connsiteX8859" fmla="*/ 219134 w 891448"/>
                <a:gd name="connsiteY8859" fmla="*/ 264666 h 826530"/>
                <a:gd name="connsiteX8860" fmla="*/ 219134 w 891448"/>
                <a:gd name="connsiteY8860" fmla="*/ 266591 h 826530"/>
                <a:gd name="connsiteX8861" fmla="*/ 220169 w 891448"/>
                <a:gd name="connsiteY8861" fmla="*/ 267546 h 826530"/>
                <a:gd name="connsiteX8862" fmla="*/ 219358 w 891448"/>
                <a:gd name="connsiteY8862" fmla="*/ 268501 h 826530"/>
                <a:gd name="connsiteX8863" fmla="*/ 218395 w 891448"/>
                <a:gd name="connsiteY8863" fmla="*/ 268501 h 826530"/>
                <a:gd name="connsiteX8864" fmla="*/ 217878 w 891448"/>
                <a:gd name="connsiteY8864" fmla="*/ 270426 h 826530"/>
                <a:gd name="connsiteX8865" fmla="*/ 213297 w 891448"/>
                <a:gd name="connsiteY8865" fmla="*/ 271690 h 826530"/>
                <a:gd name="connsiteX8866" fmla="*/ 209305 w 891448"/>
                <a:gd name="connsiteY8866" fmla="*/ 272865 h 826530"/>
                <a:gd name="connsiteX8867" fmla="*/ 207974 w 891448"/>
                <a:gd name="connsiteY8867" fmla="*/ 274643 h 826530"/>
                <a:gd name="connsiteX8868" fmla="*/ 205536 w 891448"/>
                <a:gd name="connsiteY8868" fmla="*/ 275305 h 826530"/>
                <a:gd name="connsiteX8869" fmla="*/ 203912 w 891448"/>
                <a:gd name="connsiteY8869" fmla="*/ 275084 h 826530"/>
                <a:gd name="connsiteX8870" fmla="*/ 202432 w 891448"/>
                <a:gd name="connsiteY8870" fmla="*/ 276186 h 826530"/>
                <a:gd name="connsiteX8871" fmla="*/ 201398 w 891448"/>
                <a:gd name="connsiteY8871" fmla="*/ 276186 h 826530"/>
                <a:gd name="connsiteX8872" fmla="*/ 200659 w 891448"/>
                <a:gd name="connsiteY8872" fmla="*/ 274790 h 826530"/>
                <a:gd name="connsiteX8873" fmla="*/ 197480 w 891448"/>
                <a:gd name="connsiteY8873" fmla="*/ 276274 h 826530"/>
                <a:gd name="connsiteX8874" fmla="*/ 194375 w 891448"/>
                <a:gd name="connsiteY8874" fmla="*/ 276128 h 826530"/>
                <a:gd name="connsiteX8875" fmla="*/ 193787 w 891448"/>
                <a:gd name="connsiteY8875" fmla="*/ 276862 h 826530"/>
                <a:gd name="connsiteX8876" fmla="*/ 190164 w 891448"/>
                <a:gd name="connsiteY8876" fmla="*/ 276568 h 826530"/>
                <a:gd name="connsiteX8877" fmla="*/ 187948 w 891448"/>
                <a:gd name="connsiteY8877" fmla="*/ 277450 h 826530"/>
                <a:gd name="connsiteX8878" fmla="*/ 186397 w 891448"/>
                <a:gd name="connsiteY8878" fmla="*/ 279816 h 826530"/>
                <a:gd name="connsiteX8879" fmla="*/ 181666 w 891448"/>
                <a:gd name="connsiteY8879" fmla="*/ 281888 h 826530"/>
                <a:gd name="connsiteX8880" fmla="*/ 181372 w 891448"/>
                <a:gd name="connsiteY8880" fmla="*/ 280991 h 826530"/>
                <a:gd name="connsiteX8881" fmla="*/ 178930 w 891448"/>
                <a:gd name="connsiteY8881" fmla="*/ 282769 h 826530"/>
                <a:gd name="connsiteX8882" fmla="*/ 178561 w 891448"/>
                <a:gd name="connsiteY8882" fmla="*/ 284254 h 826530"/>
                <a:gd name="connsiteX8883" fmla="*/ 177008 w 891448"/>
                <a:gd name="connsiteY8883" fmla="*/ 284988 h 826530"/>
                <a:gd name="connsiteX8884" fmla="*/ 175975 w 891448"/>
                <a:gd name="connsiteY8884" fmla="*/ 283960 h 826530"/>
                <a:gd name="connsiteX8885" fmla="*/ 174052 w 891448"/>
                <a:gd name="connsiteY8885" fmla="*/ 285576 h 826530"/>
                <a:gd name="connsiteX8886" fmla="*/ 172799 w 891448"/>
                <a:gd name="connsiteY8886" fmla="*/ 287575 h 826530"/>
                <a:gd name="connsiteX8887" fmla="*/ 171393 w 891448"/>
                <a:gd name="connsiteY8887" fmla="*/ 287648 h 826530"/>
                <a:gd name="connsiteX8888" fmla="*/ 170358 w 891448"/>
                <a:gd name="connsiteY8888" fmla="*/ 289353 h 826530"/>
                <a:gd name="connsiteX8889" fmla="*/ 172132 w 891448"/>
                <a:gd name="connsiteY8889" fmla="*/ 291645 h 826530"/>
                <a:gd name="connsiteX8890" fmla="*/ 174129 w 891448"/>
                <a:gd name="connsiteY8890" fmla="*/ 292674 h 826530"/>
                <a:gd name="connsiteX8891" fmla="*/ 172083 w 891448"/>
                <a:gd name="connsiteY8891" fmla="*/ 290308 h 826530"/>
                <a:gd name="connsiteX8892" fmla="*/ 172380 w 891448"/>
                <a:gd name="connsiteY8892" fmla="*/ 289573 h 826530"/>
                <a:gd name="connsiteX8893" fmla="*/ 174302 w 891448"/>
                <a:gd name="connsiteY8893" fmla="*/ 290161 h 826530"/>
                <a:gd name="connsiteX8894" fmla="*/ 175340 w 891448"/>
                <a:gd name="connsiteY8894" fmla="*/ 289426 h 826530"/>
                <a:gd name="connsiteX8895" fmla="*/ 177116 w 891448"/>
                <a:gd name="connsiteY8895" fmla="*/ 290014 h 826530"/>
                <a:gd name="connsiteX8896" fmla="*/ 176377 w 891448"/>
                <a:gd name="connsiteY8896" fmla="*/ 288236 h 826530"/>
                <a:gd name="connsiteX8897" fmla="*/ 178890 w 891448"/>
                <a:gd name="connsiteY8897" fmla="*/ 285576 h 826530"/>
                <a:gd name="connsiteX8898" fmla="*/ 182296 w 891448"/>
                <a:gd name="connsiteY8898" fmla="*/ 284680 h 826530"/>
                <a:gd name="connsiteX8899" fmla="*/ 184221 w 891448"/>
                <a:gd name="connsiteY8899" fmla="*/ 284680 h 826530"/>
                <a:gd name="connsiteX8900" fmla="*/ 189549 w 891448"/>
                <a:gd name="connsiteY8900" fmla="*/ 281271 h 826530"/>
                <a:gd name="connsiteX8901" fmla="*/ 189995 w 891448"/>
                <a:gd name="connsiteY8901" fmla="*/ 279654 h 826530"/>
                <a:gd name="connsiteX8902" fmla="*/ 191624 w 891448"/>
                <a:gd name="connsiteY8902" fmla="*/ 279199 h 826530"/>
                <a:gd name="connsiteX8903" fmla="*/ 192959 w 891448"/>
                <a:gd name="connsiteY8903" fmla="*/ 280683 h 826530"/>
                <a:gd name="connsiteX8904" fmla="*/ 194286 w 891448"/>
                <a:gd name="connsiteY8904" fmla="*/ 279654 h 826530"/>
                <a:gd name="connsiteX8905" fmla="*/ 195768 w 891448"/>
                <a:gd name="connsiteY8905" fmla="*/ 279346 h 826530"/>
                <a:gd name="connsiteX8906" fmla="*/ 196065 w 891448"/>
                <a:gd name="connsiteY8906" fmla="*/ 280242 h 826530"/>
                <a:gd name="connsiteX8907" fmla="*/ 199173 w 891448"/>
                <a:gd name="connsiteY8907" fmla="*/ 278170 h 826530"/>
                <a:gd name="connsiteX8908" fmla="*/ 199914 w 891448"/>
                <a:gd name="connsiteY8908" fmla="*/ 279346 h 826530"/>
                <a:gd name="connsiteX8909" fmla="*/ 197396 w 891448"/>
                <a:gd name="connsiteY8909" fmla="*/ 282608 h 826530"/>
                <a:gd name="connsiteX8910" fmla="*/ 197693 w 891448"/>
                <a:gd name="connsiteY8910" fmla="*/ 284239 h 826530"/>
                <a:gd name="connsiteX8911" fmla="*/ 199914 w 891448"/>
                <a:gd name="connsiteY8911" fmla="*/ 280683 h 826530"/>
                <a:gd name="connsiteX8912" fmla="*/ 203170 w 891448"/>
                <a:gd name="connsiteY8912" fmla="*/ 279948 h 826530"/>
                <a:gd name="connsiteX8913" fmla="*/ 209089 w 891448"/>
                <a:gd name="connsiteY8913" fmla="*/ 275510 h 826530"/>
                <a:gd name="connsiteX8914" fmla="*/ 212198 w 891448"/>
                <a:gd name="connsiteY8914" fmla="*/ 275510 h 826530"/>
                <a:gd name="connsiteX8915" fmla="*/ 214566 w 891448"/>
                <a:gd name="connsiteY8915" fmla="*/ 274026 h 826530"/>
                <a:gd name="connsiteX8916" fmla="*/ 218272 w 891448"/>
                <a:gd name="connsiteY8916" fmla="*/ 273879 h 826530"/>
                <a:gd name="connsiteX8917" fmla="*/ 220045 w 891448"/>
                <a:gd name="connsiteY8917" fmla="*/ 272836 h 826530"/>
                <a:gd name="connsiteX8918" fmla="*/ 221823 w 891448"/>
                <a:gd name="connsiteY8918" fmla="*/ 272836 h 826530"/>
                <a:gd name="connsiteX8919" fmla="*/ 221228 w 891448"/>
                <a:gd name="connsiteY8919" fmla="*/ 274908 h 826530"/>
                <a:gd name="connsiteX8920" fmla="*/ 218564 w 891448"/>
                <a:gd name="connsiteY8920" fmla="*/ 275804 h 826530"/>
                <a:gd name="connsiteX8921" fmla="*/ 218564 w 891448"/>
                <a:gd name="connsiteY8921" fmla="*/ 277435 h 826530"/>
                <a:gd name="connsiteX8922" fmla="*/ 220192 w 891448"/>
                <a:gd name="connsiteY8922" fmla="*/ 278611 h 826530"/>
                <a:gd name="connsiteX8923" fmla="*/ 222709 w 891448"/>
                <a:gd name="connsiteY8923" fmla="*/ 275804 h 826530"/>
                <a:gd name="connsiteX8924" fmla="*/ 227445 w 891448"/>
                <a:gd name="connsiteY8924" fmla="*/ 273585 h 826530"/>
                <a:gd name="connsiteX8925" fmla="*/ 228480 w 891448"/>
                <a:gd name="connsiteY8925" fmla="*/ 273732 h 826530"/>
                <a:gd name="connsiteX8926" fmla="*/ 228333 w 891448"/>
                <a:gd name="connsiteY8926" fmla="*/ 272395 h 826530"/>
                <a:gd name="connsiteX8927" fmla="*/ 230258 w 891448"/>
                <a:gd name="connsiteY8927" fmla="*/ 270911 h 826530"/>
                <a:gd name="connsiteX8928" fmla="*/ 231886 w 891448"/>
                <a:gd name="connsiteY8928" fmla="*/ 271660 h 826530"/>
                <a:gd name="connsiteX8929" fmla="*/ 232035 w 891448"/>
                <a:gd name="connsiteY8929" fmla="*/ 270029 h 826530"/>
                <a:gd name="connsiteX8930" fmla="*/ 232625 w 891448"/>
                <a:gd name="connsiteY8930" fmla="*/ 268839 h 826530"/>
                <a:gd name="connsiteX8931" fmla="*/ 233958 w 891448"/>
                <a:gd name="connsiteY8931" fmla="*/ 270176 h 826530"/>
                <a:gd name="connsiteX8932" fmla="*/ 235586 w 891448"/>
                <a:gd name="connsiteY8932" fmla="*/ 270617 h 826530"/>
                <a:gd name="connsiteX8933" fmla="*/ 236030 w 891448"/>
                <a:gd name="connsiteY8933" fmla="*/ 267516 h 826530"/>
                <a:gd name="connsiteX8934" fmla="*/ 235141 w 891448"/>
                <a:gd name="connsiteY8934" fmla="*/ 265283 h 826530"/>
                <a:gd name="connsiteX8935" fmla="*/ 236177 w 891448"/>
                <a:gd name="connsiteY8935" fmla="*/ 264107 h 826530"/>
                <a:gd name="connsiteX8936" fmla="*/ 234994 w 891448"/>
                <a:gd name="connsiteY8936" fmla="*/ 262770 h 826530"/>
                <a:gd name="connsiteX8937" fmla="*/ 236772 w 891448"/>
                <a:gd name="connsiteY8937" fmla="*/ 260110 h 826530"/>
                <a:gd name="connsiteX8938" fmla="*/ 239732 w 891448"/>
                <a:gd name="connsiteY8938" fmla="*/ 258920 h 826530"/>
                <a:gd name="connsiteX8939" fmla="*/ 239732 w 891448"/>
                <a:gd name="connsiteY8939" fmla="*/ 261580 h 826530"/>
                <a:gd name="connsiteX8940" fmla="*/ 240322 w 891448"/>
                <a:gd name="connsiteY8940" fmla="*/ 269427 h 826530"/>
                <a:gd name="connsiteX8941" fmla="*/ 239140 w 891448"/>
                <a:gd name="connsiteY8941" fmla="*/ 271660 h 826530"/>
                <a:gd name="connsiteX8942" fmla="*/ 239438 w 891448"/>
                <a:gd name="connsiteY8942" fmla="*/ 278023 h 826530"/>
                <a:gd name="connsiteX8943" fmla="*/ 237660 w 891448"/>
                <a:gd name="connsiteY8943" fmla="*/ 281726 h 826530"/>
                <a:gd name="connsiteX8944" fmla="*/ 237511 w 891448"/>
                <a:gd name="connsiteY8944" fmla="*/ 290896 h 826530"/>
                <a:gd name="connsiteX8945" fmla="*/ 238397 w 891448"/>
                <a:gd name="connsiteY8945" fmla="*/ 293408 h 826530"/>
                <a:gd name="connsiteX8946" fmla="*/ 240618 w 891448"/>
                <a:gd name="connsiteY8946" fmla="*/ 294158 h 826530"/>
                <a:gd name="connsiteX8947" fmla="*/ 241949 w 891448"/>
                <a:gd name="connsiteY8947" fmla="*/ 297111 h 826530"/>
                <a:gd name="connsiteX8948" fmla="*/ 245207 w 891448"/>
                <a:gd name="connsiteY8948" fmla="*/ 295348 h 826530"/>
                <a:gd name="connsiteX8949" fmla="*/ 244169 w 891448"/>
                <a:gd name="connsiteY8949" fmla="*/ 293864 h 826530"/>
                <a:gd name="connsiteX8950" fmla="*/ 242247 w 891448"/>
                <a:gd name="connsiteY8950" fmla="*/ 293864 h 826530"/>
                <a:gd name="connsiteX8951" fmla="*/ 241652 w 891448"/>
                <a:gd name="connsiteY8951" fmla="*/ 292527 h 826530"/>
                <a:gd name="connsiteX8952" fmla="*/ 243579 w 891448"/>
                <a:gd name="connsiteY8952" fmla="*/ 291336 h 826530"/>
                <a:gd name="connsiteX8953" fmla="*/ 245502 w 891448"/>
                <a:gd name="connsiteY8953" fmla="*/ 292086 h 826530"/>
                <a:gd name="connsiteX8954" fmla="*/ 246093 w 891448"/>
                <a:gd name="connsiteY8954" fmla="*/ 289867 h 826530"/>
                <a:gd name="connsiteX8955" fmla="*/ 244912 w 891448"/>
                <a:gd name="connsiteY8955" fmla="*/ 289411 h 826530"/>
                <a:gd name="connsiteX8956" fmla="*/ 246979 w 891448"/>
                <a:gd name="connsiteY8956" fmla="*/ 287648 h 826530"/>
                <a:gd name="connsiteX8957" fmla="*/ 249645 w 891448"/>
                <a:gd name="connsiteY8957" fmla="*/ 287795 h 826530"/>
                <a:gd name="connsiteX8958" fmla="*/ 249942 w 891448"/>
                <a:gd name="connsiteY8958" fmla="*/ 289411 h 826530"/>
                <a:gd name="connsiteX8959" fmla="*/ 251570 w 891448"/>
                <a:gd name="connsiteY8959" fmla="*/ 287927 h 826530"/>
                <a:gd name="connsiteX8960" fmla="*/ 249499 w 891448"/>
                <a:gd name="connsiteY8960" fmla="*/ 284092 h 826530"/>
                <a:gd name="connsiteX8961" fmla="*/ 251421 w 891448"/>
                <a:gd name="connsiteY8961" fmla="*/ 284386 h 826530"/>
                <a:gd name="connsiteX8962" fmla="*/ 255273 w 891448"/>
                <a:gd name="connsiteY8962" fmla="*/ 282020 h 826530"/>
                <a:gd name="connsiteX8963" fmla="*/ 255273 w 891448"/>
                <a:gd name="connsiteY8963" fmla="*/ 280389 h 826530"/>
                <a:gd name="connsiteX8964" fmla="*/ 257639 w 891448"/>
                <a:gd name="connsiteY8964" fmla="*/ 279801 h 826530"/>
                <a:gd name="connsiteX8965" fmla="*/ 258081 w 891448"/>
                <a:gd name="connsiteY8965" fmla="*/ 282182 h 826530"/>
                <a:gd name="connsiteX8966" fmla="*/ 258009 w 891448"/>
                <a:gd name="connsiteY8966" fmla="*/ 283651 h 826530"/>
                <a:gd name="connsiteX8967" fmla="*/ 256087 w 891448"/>
                <a:gd name="connsiteY8967" fmla="*/ 285503 h 826530"/>
                <a:gd name="connsiteX8968" fmla="*/ 256344 w 891448"/>
                <a:gd name="connsiteY8968" fmla="*/ 286590 h 826530"/>
                <a:gd name="connsiteX8969" fmla="*/ 254347 w 891448"/>
                <a:gd name="connsiteY8969" fmla="*/ 288265 h 826530"/>
                <a:gd name="connsiteX8970" fmla="*/ 254090 w 891448"/>
                <a:gd name="connsiteY8970" fmla="*/ 289485 h 826530"/>
                <a:gd name="connsiteX8971" fmla="*/ 254867 w 891448"/>
                <a:gd name="connsiteY8971" fmla="*/ 290308 h 826530"/>
                <a:gd name="connsiteX8972" fmla="*/ 256385 w 891448"/>
                <a:gd name="connsiteY8972" fmla="*/ 289852 h 826530"/>
                <a:gd name="connsiteX8973" fmla="*/ 256902 w 891448"/>
                <a:gd name="connsiteY8973" fmla="*/ 290969 h 826530"/>
                <a:gd name="connsiteX8974" fmla="*/ 256419 w 891448"/>
                <a:gd name="connsiteY8974" fmla="*/ 291777 h 826530"/>
                <a:gd name="connsiteX8975" fmla="*/ 254866 w 891448"/>
                <a:gd name="connsiteY8975" fmla="*/ 292527 h 826530"/>
                <a:gd name="connsiteX8976" fmla="*/ 253051 w 891448"/>
                <a:gd name="connsiteY8976" fmla="*/ 294378 h 826530"/>
                <a:gd name="connsiteX8977" fmla="*/ 251828 w 891448"/>
                <a:gd name="connsiteY8977" fmla="*/ 294202 h 826530"/>
                <a:gd name="connsiteX8978" fmla="*/ 251126 w 891448"/>
                <a:gd name="connsiteY8978" fmla="*/ 295186 h 826530"/>
                <a:gd name="connsiteX8979" fmla="*/ 249643 w 891448"/>
                <a:gd name="connsiteY8979" fmla="*/ 297111 h 826530"/>
                <a:gd name="connsiteX8980" fmla="*/ 250829 w 891448"/>
                <a:gd name="connsiteY8980" fmla="*/ 298302 h 826530"/>
                <a:gd name="connsiteX8981" fmla="*/ 253789 w 891448"/>
                <a:gd name="connsiteY8981" fmla="*/ 298742 h 826530"/>
                <a:gd name="connsiteX8982" fmla="*/ 255417 w 891448"/>
                <a:gd name="connsiteY8982" fmla="*/ 299918 h 826530"/>
                <a:gd name="connsiteX8983" fmla="*/ 257342 w 891448"/>
                <a:gd name="connsiteY8983" fmla="*/ 299786 h 826530"/>
                <a:gd name="connsiteX8984" fmla="*/ 259118 w 891448"/>
                <a:gd name="connsiteY8984" fmla="*/ 298155 h 826530"/>
                <a:gd name="connsiteX8985" fmla="*/ 261190 w 891448"/>
                <a:gd name="connsiteY8985" fmla="*/ 297699 h 826530"/>
                <a:gd name="connsiteX8986" fmla="*/ 263264 w 891448"/>
                <a:gd name="connsiteY8986" fmla="*/ 294011 h 826530"/>
                <a:gd name="connsiteX8987" fmla="*/ 265633 w 891448"/>
                <a:gd name="connsiteY8987" fmla="*/ 291630 h 826530"/>
                <a:gd name="connsiteX8988" fmla="*/ 267853 w 891448"/>
                <a:gd name="connsiteY8988" fmla="*/ 290896 h 826530"/>
                <a:gd name="connsiteX8989" fmla="*/ 269184 w 891448"/>
                <a:gd name="connsiteY8989" fmla="*/ 292086 h 826530"/>
                <a:gd name="connsiteX8990" fmla="*/ 271256 w 891448"/>
                <a:gd name="connsiteY8990" fmla="*/ 292380 h 826530"/>
                <a:gd name="connsiteX8991" fmla="*/ 272884 w 891448"/>
                <a:gd name="connsiteY8991" fmla="*/ 293717 h 826530"/>
                <a:gd name="connsiteX8992" fmla="*/ 274664 w 891448"/>
                <a:gd name="connsiteY8992" fmla="*/ 293864 h 826530"/>
                <a:gd name="connsiteX8993" fmla="*/ 277178 w 891448"/>
                <a:gd name="connsiteY8993" fmla="*/ 295789 h 826530"/>
                <a:gd name="connsiteX8994" fmla="*/ 278953 w 891448"/>
                <a:gd name="connsiteY8994" fmla="*/ 295789 h 826530"/>
                <a:gd name="connsiteX8995" fmla="*/ 278953 w 891448"/>
                <a:gd name="connsiteY8995" fmla="*/ 297714 h 826530"/>
                <a:gd name="connsiteX8996" fmla="*/ 280730 w 891448"/>
                <a:gd name="connsiteY8996" fmla="*/ 302593 h 826530"/>
                <a:gd name="connsiteX8997" fmla="*/ 280730 w 891448"/>
                <a:gd name="connsiteY8997" fmla="*/ 305252 h 826530"/>
                <a:gd name="connsiteX8998" fmla="*/ 283097 w 891448"/>
                <a:gd name="connsiteY8998" fmla="*/ 308808 h 826530"/>
                <a:gd name="connsiteX8999" fmla="*/ 291389 w 891448"/>
                <a:gd name="connsiteY8999" fmla="*/ 313996 h 826530"/>
                <a:gd name="connsiteX9000" fmla="*/ 291980 w 891448"/>
                <a:gd name="connsiteY9000" fmla="*/ 315921 h 826530"/>
                <a:gd name="connsiteX9001" fmla="*/ 294809 w 891448"/>
                <a:gd name="connsiteY9001" fmla="*/ 317287 h 826530"/>
                <a:gd name="connsiteX9002" fmla="*/ 297842 w 891448"/>
                <a:gd name="connsiteY9002" fmla="*/ 320535 h 826530"/>
                <a:gd name="connsiteX9003" fmla="*/ 298875 w 891448"/>
                <a:gd name="connsiteY9003" fmla="*/ 320535 h 826530"/>
                <a:gd name="connsiteX9004" fmla="*/ 300942 w 891448"/>
                <a:gd name="connsiteY9004" fmla="*/ 321945 h 826530"/>
                <a:gd name="connsiteX9005" fmla="*/ 301683 w 891448"/>
                <a:gd name="connsiteY9005" fmla="*/ 323709 h 826530"/>
                <a:gd name="connsiteX9006" fmla="*/ 302939 w 891448"/>
                <a:gd name="connsiteY9006" fmla="*/ 324532 h 826530"/>
                <a:gd name="connsiteX9007" fmla="*/ 303974 w 891448"/>
                <a:gd name="connsiteY9007" fmla="*/ 323562 h 826530"/>
                <a:gd name="connsiteX9008" fmla="*/ 304640 w 891448"/>
                <a:gd name="connsiteY9008" fmla="*/ 324825 h 826530"/>
                <a:gd name="connsiteX9009" fmla="*/ 307668 w 891448"/>
                <a:gd name="connsiteY9009" fmla="*/ 326809 h 826530"/>
                <a:gd name="connsiteX9010" fmla="*/ 309368 w 891448"/>
                <a:gd name="connsiteY9010" fmla="*/ 326809 h 826530"/>
                <a:gd name="connsiteX9011" fmla="*/ 309368 w 891448"/>
                <a:gd name="connsiteY9011" fmla="*/ 328808 h 826530"/>
                <a:gd name="connsiteX9012" fmla="*/ 310773 w 891448"/>
                <a:gd name="connsiteY9012" fmla="*/ 330659 h 826530"/>
                <a:gd name="connsiteX9013" fmla="*/ 311512 w 891448"/>
                <a:gd name="connsiteY9013" fmla="*/ 328808 h 826530"/>
                <a:gd name="connsiteX9014" fmla="*/ 310626 w 891448"/>
                <a:gd name="connsiteY9014" fmla="*/ 327559 h 826530"/>
                <a:gd name="connsiteX9015" fmla="*/ 311068 w 891448"/>
                <a:gd name="connsiteY9015" fmla="*/ 326442 h 826530"/>
                <a:gd name="connsiteX9016" fmla="*/ 309224 w 891448"/>
                <a:gd name="connsiteY9016" fmla="*/ 324899 h 826530"/>
                <a:gd name="connsiteX9017" fmla="*/ 309224 w 891448"/>
                <a:gd name="connsiteY9017" fmla="*/ 323782 h 826530"/>
                <a:gd name="connsiteX9018" fmla="*/ 312176 w 891448"/>
                <a:gd name="connsiteY9018" fmla="*/ 325340 h 826530"/>
                <a:gd name="connsiteX9019" fmla="*/ 312842 w 891448"/>
                <a:gd name="connsiteY9019" fmla="*/ 326897 h 826530"/>
                <a:gd name="connsiteX9020" fmla="*/ 313728 w 891448"/>
                <a:gd name="connsiteY9020" fmla="*/ 326824 h 826530"/>
                <a:gd name="connsiteX9021" fmla="*/ 314319 w 891448"/>
                <a:gd name="connsiteY9021" fmla="*/ 325266 h 826530"/>
                <a:gd name="connsiteX9022" fmla="*/ 315133 w 891448"/>
                <a:gd name="connsiteY9022" fmla="*/ 325046 h 826530"/>
                <a:gd name="connsiteX9023" fmla="*/ 317866 w 891448"/>
                <a:gd name="connsiteY9023" fmla="*/ 327706 h 826530"/>
                <a:gd name="connsiteX9024" fmla="*/ 318309 w 891448"/>
                <a:gd name="connsiteY9024" fmla="*/ 329102 h 826530"/>
                <a:gd name="connsiteX9025" fmla="*/ 319640 w 891448"/>
                <a:gd name="connsiteY9025" fmla="*/ 329704 h 826530"/>
                <a:gd name="connsiteX9026" fmla="*/ 320751 w 891448"/>
                <a:gd name="connsiteY9026" fmla="*/ 332290 h 826530"/>
                <a:gd name="connsiteX9027" fmla="*/ 321784 w 891448"/>
                <a:gd name="connsiteY9027" fmla="*/ 334054 h 826530"/>
                <a:gd name="connsiteX9028" fmla="*/ 322006 w 891448"/>
                <a:gd name="connsiteY9028" fmla="*/ 336567 h 826530"/>
                <a:gd name="connsiteX9029" fmla="*/ 322968 w 891448"/>
                <a:gd name="connsiteY9029" fmla="*/ 338932 h 826530"/>
                <a:gd name="connsiteX9030" fmla="*/ 322006 w 891448"/>
                <a:gd name="connsiteY9030" fmla="*/ 340931 h 826530"/>
                <a:gd name="connsiteX9031" fmla="*/ 321784 w 891448"/>
                <a:gd name="connsiteY9031" fmla="*/ 343223 h 826530"/>
                <a:gd name="connsiteX9032" fmla="*/ 319937 w 891448"/>
                <a:gd name="connsiteY9032" fmla="*/ 345295 h 826530"/>
                <a:gd name="connsiteX9033" fmla="*/ 315427 w 891448"/>
                <a:gd name="connsiteY9033" fmla="*/ 343664 h 826530"/>
                <a:gd name="connsiteX9034" fmla="*/ 312917 w 891448"/>
                <a:gd name="connsiteY9034" fmla="*/ 343444 h 826530"/>
                <a:gd name="connsiteX9035" fmla="*/ 312992 w 891448"/>
                <a:gd name="connsiteY9035" fmla="*/ 344252 h 826530"/>
                <a:gd name="connsiteX9036" fmla="*/ 312106 w 891448"/>
                <a:gd name="connsiteY9036" fmla="*/ 344928 h 826530"/>
                <a:gd name="connsiteX9037" fmla="*/ 309518 w 891448"/>
                <a:gd name="connsiteY9037" fmla="*/ 343885 h 826530"/>
                <a:gd name="connsiteX9038" fmla="*/ 307817 w 891448"/>
                <a:gd name="connsiteY9038" fmla="*/ 343811 h 826530"/>
                <a:gd name="connsiteX9039" fmla="*/ 308334 w 891448"/>
                <a:gd name="connsiteY9039" fmla="*/ 345369 h 826530"/>
                <a:gd name="connsiteX9040" fmla="*/ 306634 w 891448"/>
                <a:gd name="connsiteY9040" fmla="*/ 346544 h 826530"/>
                <a:gd name="connsiteX9041" fmla="*/ 306412 w 891448"/>
                <a:gd name="connsiteY9041" fmla="*/ 348690 h 826530"/>
                <a:gd name="connsiteX9042" fmla="*/ 304268 w 891448"/>
                <a:gd name="connsiteY9042" fmla="*/ 348469 h 826530"/>
                <a:gd name="connsiteX9043" fmla="*/ 302421 w 891448"/>
                <a:gd name="connsiteY9043" fmla="*/ 349131 h 826530"/>
                <a:gd name="connsiteX9044" fmla="*/ 303160 w 891448"/>
                <a:gd name="connsiteY9044" fmla="*/ 350174 h 826530"/>
                <a:gd name="connsiteX9045" fmla="*/ 305155 w 891448"/>
                <a:gd name="connsiteY9045" fmla="*/ 351056 h 826530"/>
                <a:gd name="connsiteX9046" fmla="*/ 305746 w 891448"/>
                <a:gd name="connsiteY9046" fmla="*/ 353348 h 826530"/>
                <a:gd name="connsiteX9047" fmla="*/ 307448 w 891448"/>
                <a:gd name="connsiteY9047" fmla="*/ 354759 h 826530"/>
                <a:gd name="connsiteX9048" fmla="*/ 308704 w 891448"/>
                <a:gd name="connsiteY9048" fmla="*/ 353936 h 826530"/>
                <a:gd name="connsiteX9049" fmla="*/ 311068 w 891448"/>
                <a:gd name="connsiteY9049" fmla="*/ 355861 h 826530"/>
                <a:gd name="connsiteX9050" fmla="*/ 311217 w 891448"/>
                <a:gd name="connsiteY9050" fmla="*/ 357639 h 826530"/>
                <a:gd name="connsiteX9051" fmla="*/ 314026 w 891448"/>
                <a:gd name="connsiteY9051" fmla="*/ 357639 h 826530"/>
                <a:gd name="connsiteX9052" fmla="*/ 317202 w 891448"/>
                <a:gd name="connsiteY9052" fmla="*/ 359564 h 826530"/>
                <a:gd name="connsiteX9053" fmla="*/ 320604 w 891448"/>
                <a:gd name="connsiteY9053" fmla="*/ 359784 h 826530"/>
                <a:gd name="connsiteX9054" fmla="*/ 324889 w 891448"/>
                <a:gd name="connsiteY9054" fmla="*/ 361709 h 826530"/>
                <a:gd name="connsiteX9055" fmla="*/ 327476 w 891448"/>
                <a:gd name="connsiteY9055" fmla="*/ 361856 h 826530"/>
                <a:gd name="connsiteX9056" fmla="*/ 327476 w 891448"/>
                <a:gd name="connsiteY9056" fmla="*/ 360739 h 826530"/>
                <a:gd name="connsiteX9057" fmla="*/ 328511 w 891448"/>
                <a:gd name="connsiteY9057" fmla="*/ 360592 h 826530"/>
                <a:gd name="connsiteX9058" fmla="*/ 330358 w 891448"/>
                <a:gd name="connsiteY9058" fmla="*/ 361621 h 826530"/>
                <a:gd name="connsiteX9059" fmla="*/ 330210 w 891448"/>
                <a:gd name="connsiteY9059" fmla="*/ 363252 h 826530"/>
                <a:gd name="connsiteX9060" fmla="*/ 333166 w 891448"/>
                <a:gd name="connsiteY9060" fmla="*/ 360886 h 826530"/>
                <a:gd name="connsiteX9061" fmla="*/ 334201 w 891448"/>
                <a:gd name="connsiteY9061" fmla="*/ 362077 h 826530"/>
                <a:gd name="connsiteX9062" fmla="*/ 335454 w 891448"/>
                <a:gd name="connsiteY9062" fmla="*/ 361929 h 826530"/>
                <a:gd name="connsiteX9063" fmla="*/ 336861 w 891448"/>
                <a:gd name="connsiteY9063" fmla="*/ 360298 h 826530"/>
                <a:gd name="connsiteX9064" fmla="*/ 337748 w 891448"/>
                <a:gd name="connsiteY9064" fmla="*/ 360372 h 826530"/>
                <a:gd name="connsiteX9065" fmla="*/ 337672 w 891448"/>
                <a:gd name="connsiteY9065" fmla="*/ 361342 h 826530"/>
                <a:gd name="connsiteX9066" fmla="*/ 338780 w 891448"/>
                <a:gd name="connsiteY9066" fmla="*/ 361783 h 826530"/>
                <a:gd name="connsiteX9067" fmla="*/ 342032 w 891448"/>
                <a:gd name="connsiteY9067" fmla="*/ 360078 h 826530"/>
                <a:gd name="connsiteX9068" fmla="*/ 347648 w 891448"/>
                <a:gd name="connsiteY9068" fmla="*/ 358006 h 826530"/>
                <a:gd name="connsiteX9069" fmla="*/ 349351 w 891448"/>
                <a:gd name="connsiteY9069" fmla="*/ 357639 h 826530"/>
                <a:gd name="connsiteX9070" fmla="*/ 349276 w 891448"/>
                <a:gd name="connsiteY9070" fmla="*/ 359564 h 826530"/>
                <a:gd name="connsiteX9071" fmla="*/ 348756 w 891448"/>
                <a:gd name="connsiteY9071" fmla="*/ 360592 h 826530"/>
                <a:gd name="connsiteX9072" fmla="*/ 348756 w 891448"/>
                <a:gd name="connsiteY9072" fmla="*/ 361342 h 826530"/>
                <a:gd name="connsiteX9073" fmla="*/ 349720 w 891448"/>
                <a:gd name="connsiteY9073" fmla="*/ 361415 h 826530"/>
                <a:gd name="connsiteX9074" fmla="*/ 349864 w 891448"/>
                <a:gd name="connsiteY9074" fmla="*/ 363546 h 826530"/>
                <a:gd name="connsiteX9075" fmla="*/ 349571 w 891448"/>
                <a:gd name="connsiteY9075" fmla="*/ 365104 h 826530"/>
                <a:gd name="connsiteX9076" fmla="*/ 350086 w 891448"/>
                <a:gd name="connsiteY9076" fmla="*/ 366206 h 826530"/>
                <a:gd name="connsiteX9077" fmla="*/ 350751 w 891448"/>
                <a:gd name="connsiteY9077" fmla="*/ 366661 h 826530"/>
                <a:gd name="connsiteX9078" fmla="*/ 351934 w 891448"/>
                <a:gd name="connsiteY9078" fmla="*/ 365398 h 826530"/>
                <a:gd name="connsiteX9079" fmla="*/ 353191 w 891448"/>
                <a:gd name="connsiteY9079" fmla="*/ 366500 h 826530"/>
                <a:gd name="connsiteX9080" fmla="*/ 352894 w 891448"/>
                <a:gd name="connsiteY9080" fmla="*/ 368278 h 826530"/>
                <a:gd name="connsiteX9081" fmla="*/ 351564 w 891448"/>
                <a:gd name="connsiteY9081" fmla="*/ 371525 h 826530"/>
                <a:gd name="connsiteX9082" fmla="*/ 352006 w 891448"/>
                <a:gd name="connsiteY9082" fmla="*/ 373671 h 826530"/>
                <a:gd name="connsiteX9083" fmla="*/ 352600 w 891448"/>
                <a:gd name="connsiteY9083" fmla="*/ 374111 h 826530"/>
                <a:gd name="connsiteX9084" fmla="*/ 354077 w 891448"/>
                <a:gd name="connsiteY9084" fmla="*/ 372642 h 826530"/>
                <a:gd name="connsiteX9085" fmla="*/ 354374 w 891448"/>
                <a:gd name="connsiteY9085" fmla="*/ 370129 h 826530"/>
                <a:gd name="connsiteX9086" fmla="*/ 355110 w 891448"/>
                <a:gd name="connsiteY9086" fmla="*/ 368866 h 826530"/>
                <a:gd name="connsiteX9087" fmla="*/ 355702 w 891448"/>
                <a:gd name="connsiteY9087" fmla="*/ 368866 h 826530"/>
                <a:gd name="connsiteX9088" fmla="*/ 355480 w 891448"/>
                <a:gd name="connsiteY9088" fmla="*/ 371599 h 826530"/>
                <a:gd name="connsiteX9089" fmla="*/ 354075 w 891448"/>
                <a:gd name="connsiteY9089" fmla="*/ 374934 h 826530"/>
                <a:gd name="connsiteX9090" fmla="*/ 352599 w 891448"/>
                <a:gd name="connsiteY9090" fmla="*/ 377153 h 826530"/>
                <a:gd name="connsiteX9091" fmla="*/ 352450 w 891448"/>
                <a:gd name="connsiteY9091" fmla="*/ 380768 h 826530"/>
                <a:gd name="connsiteX9092" fmla="*/ 353852 w 891448"/>
                <a:gd name="connsiteY9092" fmla="*/ 382987 h 826530"/>
                <a:gd name="connsiteX9093" fmla="*/ 353927 w 891448"/>
                <a:gd name="connsiteY9093" fmla="*/ 386529 h 826530"/>
                <a:gd name="connsiteX9094" fmla="*/ 353188 w 891448"/>
                <a:gd name="connsiteY9094" fmla="*/ 389041 h 826530"/>
                <a:gd name="connsiteX9095" fmla="*/ 355329 w 891448"/>
                <a:gd name="connsiteY9095" fmla="*/ 390599 h 826530"/>
                <a:gd name="connsiteX9096" fmla="*/ 355329 w 891448"/>
                <a:gd name="connsiteY9096" fmla="*/ 391863 h 826530"/>
                <a:gd name="connsiteX9097" fmla="*/ 354441 w 891448"/>
                <a:gd name="connsiteY9097" fmla="*/ 393552 h 826530"/>
                <a:gd name="connsiteX9098" fmla="*/ 355329 w 891448"/>
                <a:gd name="connsiteY9098" fmla="*/ 394581 h 826530"/>
                <a:gd name="connsiteX9099" fmla="*/ 356437 w 891448"/>
                <a:gd name="connsiteY9099" fmla="*/ 397623 h 826530"/>
                <a:gd name="connsiteX9100" fmla="*/ 356810 w 891448"/>
                <a:gd name="connsiteY9100" fmla="*/ 403971 h 826530"/>
                <a:gd name="connsiteX9101" fmla="*/ 356955 w 891448"/>
                <a:gd name="connsiteY9101" fmla="*/ 397623 h 826530"/>
                <a:gd name="connsiteX9102" fmla="*/ 355847 w 891448"/>
                <a:gd name="connsiteY9102" fmla="*/ 392597 h 826530"/>
                <a:gd name="connsiteX9103" fmla="*/ 356435 w 891448"/>
                <a:gd name="connsiteY9103" fmla="*/ 388160 h 826530"/>
                <a:gd name="connsiteX9104" fmla="*/ 358803 w 891448"/>
                <a:gd name="connsiteY9104" fmla="*/ 383869 h 826530"/>
                <a:gd name="connsiteX9105" fmla="*/ 360207 w 891448"/>
                <a:gd name="connsiteY9105" fmla="*/ 383942 h 826530"/>
                <a:gd name="connsiteX9106" fmla="*/ 360207 w 891448"/>
                <a:gd name="connsiteY9106" fmla="*/ 385794 h 826530"/>
                <a:gd name="connsiteX9107" fmla="*/ 359468 w 891448"/>
                <a:gd name="connsiteY9107" fmla="*/ 386088 h 826530"/>
                <a:gd name="connsiteX9108" fmla="*/ 359174 w 891448"/>
                <a:gd name="connsiteY9108" fmla="*/ 387719 h 826530"/>
                <a:gd name="connsiteX9109" fmla="*/ 359908 w 891448"/>
                <a:gd name="connsiteY9109" fmla="*/ 388233 h 826530"/>
                <a:gd name="connsiteX9110" fmla="*/ 361239 w 891448"/>
                <a:gd name="connsiteY9110" fmla="*/ 387337 h 826530"/>
                <a:gd name="connsiteX9111" fmla="*/ 361759 w 891448"/>
                <a:gd name="connsiteY9111" fmla="*/ 388160 h 826530"/>
                <a:gd name="connsiteX9112" fmla="*/ 362645 w 891448"/>
                <a:gd name="connsiteY9112" fmla="*/ 387204 h 826530"/>
                <a:gd name="connsiteX9113" fmla="*/ 362645 w 891448"/>
                <a:gd name="connsiteY9113" fmla="*/ 385118 h 826530"/>
                <a:gd name="connsiteX9114" fmla="*/ 361459 w 891448"/>
                <a:gd name="connsiteY9114" fmla="*/ 383281 h 826530"/>
                <a:gd name="connsiteX9115" fmla="*/ 361389 w 891448"/>
                <a:gd name="connsiteY9115" fmla="*/ 382091 h 826530"/>
                <a:gd name="connsiteX9116" fmla="*/ 363311 w 891448"/>
                <a:gd name="connsiteY9116" fmla="*/ 381576 h 826530"/>
                <a:gd name="connsiteX9117" fmla="*/ 363827 w 891448"/>
                <a:gd name="connsiteY9117" fmla="*/ 380548 h 826530"/>
                <a:gd name="connsiteX9118" fmla="*/ 361980 w 891448"/>
                <a:gd name="connsiteY9118" fmla="*/ 379064 h 826530"/>
                <a:gd name="connsiteX9119" fmla="*/ 362125 w 891448"/>
                <a:gd name="connsiteY9119" fmla="*/ 377668 h 826530"/>
                <a:gd name="connsiteX9120" fmla="*/ 363088 w 891448"/>
                <a:gd name="connsiteY9120" fmla="*/ 373818 h 826530"/>
                <a:gd name="connsiteX9121" fmla="*/ 364861 w 891448"/>
                <a:gd name="connsiteY9121" fmla="*/ 368645 h 826530"/>
                <a:gd name="connsiteX9122" fmla="*/ 364419 w 891448"/>
                <a:gd name="connsiteY9122" fmla="*/ 366940 h 826530"/>
                <a:gd name="connsiteX9123" fmla="*/ 364419 w 891448"/>
                <a:gd name="connsiteY9123" fmla="*/ 365324 h 826530"/>
                <a:gd name="connsiteX9124" fmla="*/ 365750 w 891448"/>
                <a:gd name="connsiteY9124" fmla="*/ 364281 h 826530"/>
                <a:gd name="connsiteX9125" fmla="*/ 368630 w 891448"/>
                <a:gd name="connsiteY9125" fmla="*/ 363987 h 826530"/>
                <a:gd name="connsiteX9126" fmla="*/ 368776 w 891448"/>
                <a:gd name="connsiteY9126" fmla="*/ 363326 h 826530"/>
                <a:gd name="connsiteX9127" fmla="*/ 369665 w 891448"/>
                <a:gd name="connsiteY9127" fmla="*/ 362135 h 826530"/>
                <a:gd name="connsiteX9128" fmla="*/ 371070 w 891448"/>
                <a:gd name="connsiteY9128" fmla="*/ 361915 h 826530"/>
                <a:gd name="connsiteX9129" fmla="*/ 371957 w 891448"/>
                <a:gd name="connsiteY9129" fmla="*/ 362958 h 826530"/>
                <a:gd name="connsiteX9130" fmla="*/ 373434 w 891448"/>
                <a:gd name="connsiteY9130" fmla="*/ 362297 h 826530"/>
                <a:gd name="connsiteX9131" fmla="*/ 374690 w 891448"/>
                <a:gd name="connsiteY9131" fmla="*/ 360592 h 826530"/>
                <a:gd name="connsiteX9132" fmla="*/ 375653 w 891448"/>
                <a:gd name="connsiteY9132" fmla="*/ 360519 h 826530"/>
                <a:gd name="connsiteX9133" fmla="*/ 375653 w 891448"/>
                <a:gd name="connsiteY9133" fmla="*/ 361915 h 826530"/>
                <a:gd name="connsiteX9134" fmla="*/ 376686 w 891448"/>
                <a:gd name="connsiteY9134" fmla="*/ 361401 h 826530"/>
                <a:gd name="connsiteX9135" fmla="*/ 378902 w 891448"/>
                <a:gd name="connsiteY9135" fmla="*/ 361033 h 826530"/>
                <a:gd name="connsiteX9136" fmla="*/ 379938 w 891448"/>
                <a:gd name="connsiteY9136" fmla="*/ 359035 h 826530"/>
                <a:gd name="connsiteX9137" fmla="*/ 381121 w 891448"/>
                <a:gd name="connsiteY9137" fmla="*/ 359035 h 826530"/>
                <a:gd name="connsiteX9138" fmla="*/ 381787 w 891448"/>
                <a:gd name="connsiteY9138" fmla="*/ 360592 h 826530"/>
                <a:gd name="connsiteX9139" fmla="*/ 382743 w 891448"/>
                <a:gd name="connsiteY9139" fmla="*/ 360813 h 826530"/>
                <a:gd name="connsiteX9140" fmla="*/ 383263 w 891448"/>
                <a:gd name="connsiteY9140" fmla="*/ 363399 h 826530"/>
                <a:gd name="connsiteX9141" fmla="*/ 383188 w 891448"/>
                <a:gd name="connsiteY9141" fmla="*/ 360813 h 826530"/>
                <a:gd name="connsiteX9142" fmla="*/ 382523 w 891448"/>
                <a:gd name="connsiteY9142" fmla="*/ 358594 h 826530"/>
                <a:gd name="connsiteX9143" fmla="*/ 384151 w 891448"/>
                <a:gd name="connsiteY9143" fmla="*/ 355493 h 826530"/>
                <a:gd name="connsiteX9144" fmla="*/ 385556 w 891448"/>
                <a:gd name="connsiteY9144" fmla="*/ 355420 h 826530"/>
                <a:gd name="connsiteX9145" fmla="*/ 386515 w 891448"/>
                <a:gd name="connsiteY9145" fmla="*/ 356155 h 826530"/>
                <a:gd name="connsiteX9146" fmla="*/ 388214 w 891448"/>
                <a:gd name="connsiteY9146" fmla="*/ 356081 h 826530"/>
                <a:gd name="connsiteX9147" fmla="*/ 389325 w 891448"/>
                <a:gd name="connsiteY9147" fmla="*/ 355346 h 826530"/>
                <a:gd name="connsiteX9148" fmla="*/ 390581 w 891448"/>
                <a:gd name="connsiteY9148" fmla="*/ 356302 h 826530"/>
                <a:gd name="connsiteX9149" fmla="*/ 392871 w 891448"/>
                <a:gd name="connsiteY9149" fmla="*/ 353789 h 826530"/>
                <a:gd name="connsiteX9150" fmla="*/ 392135 w 891448"/>
                <a:gd name="connsiteY9150" fmla="*/ 352466 h 826530"/>
                <a:gd name="connsiteX9151" fmla="*/ 393466 w 891448"/>
                <a:gd name="connsiteY9151" fmla="*/ 351056 h 826530"/>
                <a:gd name="connsiteX9152" fmla="*/ 391617 w 891448"/>
                <a:gd name="connsiteY9152" fmla="*/ 350909 h 826530"/>
                <a:gd name="connsiteX9153" fmla="*/ 391394 w 891448"/>
                <a:gd name="connsiteY9153" fmla="*/ 350321 h 826530"/>
                <a:gd name="connsiteX9154" fmla="*/ 389844 w 891448"/>
                <a:gd name="connsiteY9154" fmla="*/ 350394 h 826530"/>
                <a:gd name="connsiteX9155" fmla="*/ 385706 w 891448"/>
                <a:gd name="connsiteY9155" fmla="*/ 351864 h 826530"/>
                <a:gd name="connsiteX9156" fmla="*/ 384520 w 891448"/>
                <a:gd name="connsiteY9156" fmla="*/ 351717 h 826530"/>
                <a:gd name="connsiteX9157" fmla="*/ 383929 w 891448"/>
                <a:gd name="connsiteY9157" fmla="*/ 353127 h 826530"/>
                <a:gd name="connsiteX9158" fmla="*/ 382157 w 891448"/>
                <a:gd name="connsiteY9158" fmla="*/ 353274 h 826530"/>
                <a:gd name="connsiteX9159" fmla="*/ 382157 w 891448"/>
                <a:gd name="connsiteY9159" fmla="*/ 354538 h 826530"/>
                <a:gd name="connsiteX9160" fmla="*/ 381712 w 891448"/>
                <a:gd name="connsiteY9160" fmla="*/ 355567 h 826530"/>
                <a:gd name="connsiteX9161" fmla="*/ 380013 w 891448"/>
                <a:gd name="connsiteY9161" fmla="*/ 353495 h 826530"/>
                <a:gd name="connsiteX9162" fmla="*/ 380233 w 891448"/>
                <a:gd name="connsiteY9162" fmla="*/ 351864 h 826530"/>
                <a:gd name="connsiteX9163" fmla="*/ 379050 w 891448"/>
                <a:gd name="connsiteY9163" fmla="*/ 352834 h 826530"/>
                <a:gd name="connsiteX9164" fmla="*/ 378608 w 891448"/>
                <a:gd name="connsiteY9164" fmla="*/ 354597 h 826530"/>
                <a:gd name="connsiteX9165" fmla="*/ 377206 w 891448"/>
                <a:gd name="connsiteY9165" fmla="*/ 355199 h 826530"/>
                <a:gd name="connsiteX9166" fmla="*/ 375281 w 891448"/>
                <a:gd name="connsiteY9166" fmla="*/ 353936 h 826530"/>
                <a:gd name="connsiteX9167" fmla="*/ 373728 w 891448"/>
                <a:gd name="connsiteY9167" fmla="*/ 353936 h 826530"/>
                <a:gd name="connsiteX9168" fmla="*/ 373434 w 891448"/>
                <a:gd name="connsiteY9168" fmla="*/ 352980 h 826530"/>
                <a:gd name="connsiteX9169" fmla="*/ 372104 w 891448"/>
                <a:gd name="connsiteY9169" fmla="*/ 353348 h 826530"/>
                <a:gd name="connsiteX9170" fmla="*/ 371884 w 891448"/>
                <a:gd name="connsiteY9170" fmla="*/ 354538 h 826530"/>
                <a:gd name="connsiteX9171" fmla="*/ 373289 w 891448"/>
                <a:gd name="connsiteY9171" fmla="*/ 355934 h 826530"/>
                <a:gd name="connsiteX9172" fmla="*/ 373289 w 891448"/>
                <a:gd name="connsiteY9172" fmla="*/ 357110 h 826530"/>
                <a:gd name="connsiteX9173" fmla="*/ 371143 w 891448"/>
                <a:gd name="connsiteY9173" fmla="*/ 357786 h 826530"/>
                <a:gd name="connsiteX9174" fmla="*/ 370552 w 891448"/>
                <a:gd name="connsiteY9174" fmla="*/ 356816 h 826530"/>
                <a:gd name="connsiteX9175" fmla="*/ 367816 w 891448"/>
                <a:gd name="connsiteY9175" fmla="*/ 356448 h 826530"/>
                <a:gd name="connsiteX9176" fmla="*/ 367447 w 891448"/>
                <a:gd name="connsiteY9176" fmla="*/ 355420 h 826530"/>
                <a:gd name="connsiteX9177" fmla="*/ 368704 w 891448"/>
                <a:gd name="connsiteY9177" fmla="*/ 354318 h 826530"/>
                <a:gd name="connsiteX9178" fmla="*/ 369298 w 891448"/>
                <a:gd name="connsiteY9178" fmla="*/ 352466 h 826530"/>
                <a:gd name="connsiteX9179" fmla="*/ 368483 w 891448"/>
                <a:gd name="connsiteY9179" fmla="*/ 352393 h 826530"/>
                <a:gd name="connsiteX9180" fmla="*/ 367302 w 891448"/>
                <a:gd name="connsiteY9180" fmla="*/ 353127 h 826530"/>
                <a:gd name="connsiteX9181" fmla="*/ 365752 w 891448"/>
                <a:gd name="connsiteY9181" fmla="*/ 352319 h 826530"/>
                <a:gd name="connsiteX9182" fmla="*/ 366561 w 891448"/>
                <a:gd name="connsiteY9182" fmla="*/ 350688 h 826530"/>
                <a:gd name="connsiteX9183" fmla="*/ 368410 w 891448"/>
                <a:gd name="connsiteY9183" fmla="*/ 349586 h 826530"/>
                <a:gd name="connsiteX9184" fmla="*/ 370996 w 891448"/>
                <a:gd name="connsiteY9184" fmla="*/ 345883 h 826530"/>
                <a:gd name="connsiteX9185" fmla="*/ 372845 w 891448"/>
                <a:gd name="connsiteY9185" fmla="*/ 345883 h 826530"/>
                <a:gd name="connsiteX9186" fmla="*/ 375061 w 891448"/>
                <a:gd name="connsiteY9186" fmla="*/ 346486 h 826530"/>
                <a:gd name="connsiteX9187" fmla="*/ 382524 w 891448"/>
                <a:gd name="connsiteY9187" fmla="*/ 346177 h 826530"/>
                <a:gd name="connsiteX9188" fmla="*/ 387773 w 891448"/>
                <a:gd name="connsiteY9188" fmla="*/ 344560 h 826530"/>
                <a:gd name="connsiteX9189" fmla="*/ 389178 w 891448"/>
                <a:gd name="connsiteY9189" fmla="*/ 344854 h 826530"/>
                <a:gd name="connsiteX9190" fmla="*/ 391764 w 891448"/>
                <a:gd name="connsiteY9190" fmla="*/ 343973 h 826530"/>
                <a:gd name="connsiteX9191" fmla="*/ 392727 w 891448"/>
                <a:gd name="connsiteY9191" fmla="*/ 345442 h 826530"/>
                <a:gd name="connsiteX9192" fmla="*/ 393980 w 891448"/>
                <a:gd name="connsiteY9192" fmla="*/ 346559 h 826530"/>
                <a:gd name="connsiteX9193" fmla="*/ 394943 w 891448"/>
                <a:gd name="connsiteY9193" fmla="*/ 346632 h 826530"/>
                <a:gd name="connsiteX9194" fmla="*/ 395533 w 891448"/>
                <a:gd name="connsiteY9194" fmla="*/ 348264 h 826530"/>
                <a:gd name="connsiteX9195" fmla="*/ 395166 w 891448"/>
                <a:gd name="connsiteY9195" fmla="*/ 352393 h 826530"/>
                <a:gd name="connsiteX9196" fmla="*/ 394646 w 891448"/>
                <a:gd name="connsiteY9196" fmla="*/ 353730 h 826530"/>
                <a:gd name="connsiteX9197" fmla="*/ 395608 w 891448"/>
                <a:gd name="connsiteY9197" fmla="*/ 354318 h 826530"/>
                <a:gd name="connsiteX9198" fmla="*/ 395313 w 891448"/>
                <a:gd name="connsiteY9198" fmla="*/ 355126 h 826530"/>
                <a:gd name="connsiteX9199" fmla="*/ 393689 w 891448"/>
                <a:gd name="connsiteY9199" fmla="*/ 356155 h 826530"/>
                <a:gd name="connsiteX9200" fmla="*/ 393905 w 891448"/>
                <a:gd name="connsiteY9200" fmla="*/ 356904 h 826530"/>
                <a:gd name="connsiteX9201" fmla="*/ 394646 w 891448"/>
                <a:gd name="connsiteY9201" fmla="*/ 357492 h 826530"/>
                <a:gd name="connsiteX9202" fmla="*/ 395166 w 891448"/>
                <a:gd name="connsiteY9202" fmla="*/ 361489 h 826530"/>
                <a:gd name="connsiteX9203" fmla="*/ 396716 w 891448"/>
                <a:gd name="connsiteY9203" fmla="*/ 361562 h 826530"/>
                <a:gd name="connsiteX9204" fmla="*/ 397973 w 891448"/>
                <a:gd name="connsiteY9204" fmla="*/ 362150 h 826530"/>
                <a:gd name="connsiteX9205" fmla="*/ 397973 w 891448"/>
                <a:gd name="connsiteY9205" fmla="*/ 363179 h 826530"/>
                <a:gd name="connsiteX9206" fmla="*/ 396345 w 891448"/>
                <a:gd name="connsiteY9206" fmla="*/ 364369 h 826530"/>
                <a:gd name="connsiteX9207" fmla="*/ 396198 w 891448"/>
                <a:gd name="connsiteY9207" fmla="*/ 365912 h 826530"/>
                <a:gd name="connsiteX9208" fmla="*/ 395386 w 891448"/>
                <a:gd name="connsiteY9208" fmla="*/ 367249 h 826530"/>
                <a:gd name="connsiteX9209" fmla="*/ 397383 w 891448"/>
                <a:gd name="connsiteY9209" fmla="*/ 367176 h 826530"/>
                <a:gd name="connsiteX9210" fmla="*/ 399228 w 891448"/>
                <a:gd name="connsiteY9210" fmla="*/ 367984 h 826530"/>
                <a:gd name="connsiteX9211" fmla="*/ 399596 w 891448"/>
                <a:gd name="connsiteY9211" fmla="*/ 368719 h 826530"/>
                <a:gd name="connsiteX9212" fmla="*/ 400411 w 891448"/>
                <a:gd name="connsiteY9212" fmla="*/ 368498 h 826530"/>
                <a:gd name="connsiteX9213" fmla="*/ 401812 w 891448"/>
                <a:gd name="connsiteY9213" fmla="*/ 370056 h 826530"/>
                <a:gd name="connsiteX9214" fmla="*/ 403956 w 891448"/>
                <a:gd name="connsiteY9214" fmla="*/ 370129 h 826530"/>
                <a:gd name="connsiteX9215" fmla="*/ 405733 w 891448"/>
                <a:gd name="connsiteY9215" fmla="*/ 369086 h 826530"/>
                <a:gd name="connsiteX9216" fmla="*/ 406469 w 891448"/>
                <a:gd name="connsiteY9216" fmla="*/ 369541 h 826530"/>
                <a:gd name="connsiteX9217" fmla="*/ 406324 w 891448"/>
                <a:gd name="connsiteY9217" fmla="*/ 370937 h 826530"/>
                <a:gd name="connsiteX9218" fmla="*/ 406841 w 891448"/>
                <a:gd name="connsiteY9218" fmla="*/ 371525 h 826530"/>
                <a:gd name="connsiteX9219" fmla="*/ 407801 w 891448"/>
                <a:gd name="connsiteY9219" fmla="*/ 371158 h 826530"/>
                <a:gd name="connsiteX9220" fmla="*/ 408835 w 891448"/>
                <a:gd name="connsiteY9220" fmla="*/ 372422 h 826530"/>
                <a:gd name="connsiteX9221" fmla="*/ 408318 w 891448"/>
                <a:gd name="connsiteY9221" fmla="*/ 373377 h 826530"/>
                <a:gd name="connsiteX9222" fmla="*/ 408318 w 891448"/>
                <a:gd name="connsiteY9222" fmla="*/ 374640 h 826530"/>
                <a:gd name="connsiteX9223" fmla="*/ 409204 w 891448"/>
                <a:gd name="connsiteY9223" fmla="*/ 375008 h 826530"/>
                <a:gd name="connsiteX9224" fmla="*/ 409574 w 891448"/>
                <a:gd name="connsiteY9224" fmla="*/ 376257 h 826530"/>
                <a:gd name="connsiteX9225" fmla="*/ 412382 w 891448"/>
                <a:gd name="connsiteY9225" fmla="*/ 378931 h 826530"/>
                <a:gd name="connsiteX9226" fmla="*/ 412382 w 891448"/>
                <a:gd name="connsiteY9226" fmla="*/ 380401 h 826530"/>
                <a:gd name="connsiteX9227" fmla="*/ 414598 w 891448"/>
                <a:gd name="connsiteY9227" fmla="*/ 378843 h 826530"/>
                <a:gd name="connsiteX9228" fmla="*/ 415337 w 891448"/>
                <a:gd name="connsiteY9228" fmla="*/ 379446 h 826530"/>
                <a:gd name="connsiteX9229" fmla="*/ 415631 w 891448"/>
                <a:gd name="connsiteY9229" fmla="*/ 381209 h 826530"/>
                <a:gd name="connsiteX9230" fmla="*/ 416149 w 891448"/>
                <a:gd name="connsiteY9230" fmla="*/ 381429 h 826530"/>
                <a:gd name="connsiteX9231" fmla="*/ 418291 w 891448"/>
                <a:gd name="connsiteY9231" fmla="*/ 383208 h 826530"/>
                <a:gd name="connsiteX9232" fmla="*/ 420585 w 891448"/>
                <a:gd name="connsiteY9232" fmla="*/ 382032 h 826530"/>
                <a:gd name="connsiteX9233" fmla="*/ 423982 w 891448"/>
                <a:gd name="connsiteY9233" fmla="*/ 382179 h 826530"/>
                <a:gd name="connsiteX9234" fmla="*/ 425017 w 891448"/>
                <a:gd name="connsiteY9234" fmla="*/ 380548 h 826530"/>
                <a:gd name="connsiteX9235" fmla="*/ 427750 w 891448"/>
                <a:gd name="connsiteY9235" fmla="*/ 379064 h 826530"/>
                <a:gd name="connsiteX9236" fmla="*/ 428344 w 891448"/>
                <a:gd name="connsiteY9236" fmla="*/ 379064 h 826530"/>
                <a:gd name="connsiteX9237" fmla="*/ 428936 w 891448"/>
                <a:gd name="connsiteY9237" fmla="*/ 380254 h 826530"/>
                <a:gd name="connsiteX9238" fmla="*/ 432925 w 891448"/>
                <a:gd name="connsiteY9238" fmla="*/ 380033 h 826530"/>
                <a:gd name="connsiteX9239" fmla="*/ 436323 w 891448"/>
                <a:gd name="connsiteY9239" fmla="*/ 382693 h 826530"/>
                <a:gd name="connsiteX9240" fmla="*/ 437876 w 891448"/>
                <a:gd name="connsiteY9240" fmla="*/ 383134 h 826530"/>
                <a:gd name="connsiteX9241" fmla="*/ 439429 w 891448"/>
                <a:gd name="connsiteY9241" fmla="*/ 384618 h 826530"/>
                <a:gd name="connsiteX9242" fmla="*/ 440315 w 891448"/>
                <a:gd name="connsiteY9242" fmla="*/ 383869 h 826530"/>
                <a:gd name="connsiteX9243" fmla="*/ 444010 w 891448"/>
                <a:gd name="connsiteY9243" fmla="*/ 383060 h 826530"/>
                <a:gd name="connsiteX9244" fmla="*/ 445341 w 891448"/>
                <a:gd name="connsiteY9244" fmla="*/ 384839 h 826530"/>
                <a:gd name="connsiteX9245" fmla="*/ 446375 w 891448"/>
                <a:gd name="connsiteY9245" fmla="*/ 384177 h 826530"/>
                <a:gd name="connsiteX9246" fmla="*/ 446082 w 891448"/>
                <a:gd name="connsiteY9246" fmla="*/ 381958 h 826530"/>
                <a:gd name="connsiteX9247" fmla="*/ 444528 w 891448"/>
                <a:gd name="connsiteY9247" fmla="*/ 380180 h 826530"/>
                <a:gd name="connsiteX9248" fmla="*/ 443935 w 891448"/>
                <a:gd name="connsiteY9248" fmla="*/ 377374 h 826530"/>
                <a:gd name="connsiteX9249" fmla="*/ 444675 w 891448"/>
                <a:gd name="connsiteY9249" fmla="*/ 376492 h 826530"/>
                <a:gd name="connsiteX9250" fmla="*/ 445857 w 891448"/>
                <a:gd name="connsiteY9250" fmla="*/ 376712 h 826530"/>
                <a:gd name="connsiteX9251" fmla="*/ 446968 w 891448"/>
                <a:gd name="connsiteY9251" fmla="*/ 380033 h 826530"/>
                <a:gd name="connsiteX9252" fmla="*/ 447483 w 891448"/>
                <a:gd name="connsiteY9252" fmla="*/ 382693 h 826530"/>
                <a:gd name="connsiteX9253" fmla="*/ 450290 w 891448"/>
                <a:gd name="connsiteY9253" fmla="*/ 386088 h 826530"/>
                <a:gd name="connsiteX9254" fmla="*/ 451695 w 891448"/>
                <a:gd name="connsiteY9254" fmla="*/ 387204 h 826530"/>
                <a:gd name="connsiteX9255" fmla="*/ 452361 w 891448"/>
                <a:gd name="connsiteY9255" fmla="*/ 389497 h 826530"/>
                <a:gd name="connsiteX9256" fmla="*/ 452509 w 891448"/>
                <a:gd name="connsiteY9256" fmla="*/ 385279 h 826530"/>
                <a:gd name="connsiteX9257" fmla="*/ 451476 w 891448"/>
                <a:gd name="connsiteY9257" fmla="*/ 383869 h 826530"/>
                <a:gd name="connsiteX9258" fmla="*/ 448665 w 891448"/>
                <a:gd name="connsiteY9258" fmla="*/ 382693 h 826530"/>
                <a:gd name="connsiteX9259" fmla="*/ 448001 w 891448"/>
                <a:gd name="connsiteY9259" fmla="*/ 379740 h 826530"/>
                <a:gd name="connsiteX9260" fmla="*/ 446968 w 891448"/>
                <a:gd name="connsiteY9260" fmla="*/ 375669 h 826530"/>
                <a:gd name="connsiteX9261" fmla="*/ 447483 w 891448"/>
                <a:gd name="connsiteY9261" fmla="*/ 374273 h 826530"/>
                <a:gd name="connsiteX9262" fmla="*/ 448298 w 891448"/>
                <a:gd name="connsiteY9262" fmla="*/ 374494 h 826530"/>
                <a:gd name="connsiteX9263" fmla="*/ 448371 w 891448"/>
                <a:gd name="connsiteY9263" fmla="*/ 375816 h 826530"/>
                <a:gd name="connsiteX9264" fmla="*/ 449184 w 891448"/>
                <a:gd name="connsiteY9264" fmla="*/ 376624 h 826530"/>
                <a:gd name="connsiteX9265" fmla="*/ 450292 w 891448"/>
                <a:gd name="connsiteY9265" fmla="*/ 375743 h 826530"/>
                <a:gd name="connsiteX9266" fmla="*/ 450292 w 891448"/>
                <a:gd name="connsiteY9266" fmla="*/ 374347 h 826530"/>
                <a:gd name="connsiteX9267" fmla="*/ 449404 w 891448"/>
                <a:gd name="connsiteY9267" fmla="*/ 372642 h 826530"/>
                <a:gd name="connsiteX9268" fmla="*/ 450073 w 891448"/>
                <a:gd name="connsiteY9268" fmla="*/ 371525 h 826530"/>
                <a:gd name="connsiteX9269" fmla="*/ 449479 w 891448"/>
                <a:gd name="connsiteY9269" fmla="*/ 370423 h 826530"/>
                <a:gd name="connsiteX9270" fmla="*/ 449848 w 891448"/>
                <a:gd name="connsiteY9270" fmla="*/ 369159 h 826530"/>
                <a:gd name="connsiteX9271" fmla="*/ 451401 w 891448"/>
                <a:gd name="connsiteY9271" fmla="*/ 369248 h 826530"/>
                <a:gd name="connsiteX9272" fmla="*/ 452509 w 891448"/>
                <a:gd name="connsiteY9272" fmla="*/ 370790 h 826530"/>
                <a:gd name="connsiteX9273" fmla="*/ 452436 w 891448"/>
                <a:gd name="connsiteY9273" fmla="*/ 372128 h 826530"/>
                <a:gd name="connsiteX9274" fmla="*/ 453323 w 891448"/>
                <a:gd name="connsiteY9274" fmla="*/ 372642 h 826530"/>
                <a:gd name="connsiteX9275" fmla="*/ 453690 w 891448"/>
                <a:gd name="connsiteY9275" fmla="*/ 371834 h 826530"/>
                <a:gd name="connsiteX9276" fmla="*/ 455761 w 891448"/>
                <a:gd name="connsiteY9276" fmla="*/ 370644 h 826530"/>
                <a:gd name="connsiteX9277" fmla="*/ 456502 w 891448"/>
                <a:gd name="connsiteY9277" fmla="*/ 368572 h 826530"/>
                <a:gd name="connsiteX9278" fmla="*/ 458274 w 891448"/>
                <a:gd name="connsiteY9278" fmla="*/ 368572 h 826530"/>
                <a:gd name="connsiteX9279" fmla="*/ 459236 w 891448"/>
                <a:gd name="connsiteY9279" fmla="*/ 370276 h 826530"/>
                <a:gd name="connsiteX9280" fmla="*/ 458573 w 891448"/>
                <a:gd name="connsiteY9280" fmla="*/ 371452 h 826530"/>
                <a:gd name="connsiteX9281" fmla="*/ 458573 w 891448"/>
                <a:gd name="connsiteY9281" fmla="*/ 372642 h 826530"/>
                <a:gd name="connsiteX9282" fmla="*/ 459086 w 891448"/>
                <a:gd name="connsiteY9282" fmla="*/ 371305 h 826530"/>
                <a:gd name="connsiteX9283" fmla="*/ 460121 w 891448"/>
                <a:gd name="connsiteY9283" fmla="*/ 371011 h 826530"/>
                <a:gd name="connsiteX9284" fmla="*/ 461674 w 891448"/>
                <a:gd name="connsiteY9284" fmla="*/ 372348 h 826530"/>
                <a:gd name="connsiteX9285" fmla="*/ 461380 w 891448"/>
                <a:gd name="connsiteY9285" fmla="*/ 374640 h 826530"/>
                <a:gd name="connsiteX9286" fmla="*/ 460714 w 891448"/>
                <a:gd name="connsiteY9286" fmla="*/ 375963 h 826530"/>
                <a:gd name="connsiteX9287" fmla="*/ 461897 w 891448"/>
                <a:gd name="connsiteY9287" fmla="*/ 377374 h 826530"/>
                <a:gd name="connsiteX9288" fmla="*/ 463523 w 891448"/>
                <a:gd name="connsiteY9288" fmla="*/ 376933 h 826530"/>
                <a:gd name="connsiteX9289" fmla="*/ 464851 w 891448"/>
                <a:gd name="connsiteY9289" fmla="*/ 377668 h 826530"/>
                <a:gd name="connsiteX9290" fmla="*/ 464334 w 891448"/>
                <a:gd name="connsiteY9290" fmla="*/ 379299 h 826530"/>
                <a:gd name="connsiteX9291" fmla="*/ 461969 w 891448"/>
                <a:gd name="connsiteY9291" fmla="*/ 380254 h 826530"/>
                <a:gd name="connsiteX9292" fmla="*/ 461601 w 891448"/>
                <a:gd name="connsiteY9292" fmla="*/ 381062 h 826530"/>
                <a:gd name="connsiteX9293" fmla="*/ 463002 w 891448"/>
                <a:gd name="connsiteY9293" fmla="*/ 381650 h 826530"/>
                <a:gd name="connsiteX9294" fmla="*/ 465295 w 891448"/>
                <a:gd name="connsiteY9294" fmla="*/ 380107 h 826530"/>
                <a:gd name="connsiteX9295" fmla="*/ 466553 w 891448"/>
                <a:gd name="connsiteY9295" fmla="*/ 378035 h 826530"/>
                <a:gd name="connsiteX9296" fmla="*/ 469063 w 891448"/>
                <a:gd name="connsiteY9296" fmla="*/ 377374 h 826530"/>
                <a:gd name="connsiteX9297" fmla="*/ 471133 w 891448"/>
                <a:gd name="connsiteY9297" fmla="*/ 377594 h 826530"/>
                <a:gd name="connsiteX9298" fmla="*/ 471060 w 891448"/>
                <a:gd name="connsiteY9298" fmla="*/ 378402 h 826530"/>
                <a:gd name="connsiteX9299" fmla="*/ 469655 w 891448"/>
                <a:gd name="connsiteY9299" fmla="*/ 378843 h 826530"/>
                <a:gd name="connsiteX9300" fmla="*/ 468398 w 891448"/>
                <a:gd name="connsiteY9300" fmla="*/ 379960 h 826530"/>
                <a:gd name="connsiteX9301" fmla="*/ 468176 w 891448"/>
                <a:gd name="connsiteY9301" fmla="*/ 382399 h 826530"/>
                <a:gd name="connsiteX9302" fmla="*/ 465146 w 891448"/>
                <a:gd name="connsiteY9302" fmla="*/ 384251 h 826530"/>
                <a:gd name="connsiteX9303" fmla="*/ 464925 w 891448"/>
                <a:gd name="connsiteY9303" fmla="*/ 385500 h 826530"/>
                <a:gd name="connsiteX9304" fmla="*/ 461968 w 891448"/>
                <a:gd name="connsiteY9304" fmla="*/ 388233 h 826530"/>
                <a:gd name="connsiteX9305" fmla="*/ 461968 w 891448"/>
                <a:gd name="connsiteY9305" fmla="*/ 389570 h 826530"/>
                <a:gd name="connsiteX9306" fmla="*/ 461157 w 891448"/>
                <a:gd name="connsiteY9306" fmla="*/ 390672 h 826530"/>
                <a:gd name="connsiteX9307" fmla="*/ 460713 w 891448"/>
                <a:gd name="connsiteY9307" fmla="*/ 388968 h 826530"/>
                <a:gd name="connsiteX9308" fmla="*/ 459457 w 891448"/>
                <a:gd name="connsiteY9308" fmla="*/ 390819 h 826530"/>
                <a:gd name="connsiteX9309" fmla="*/ 458644 w 891448"/>
                <a:gd name="connsiteY9309" fmla="*/ 394229 h 826530"/>
                <a:gd name="connsiteX9310" fmla="*/ 458863 w 891448"/>
                <a:gd name="connsiteY9310" fmla="*/ 395404 h 826530"/>
                <a:gd name="connsiteX9311" fmla="*/ 460491 w 891448"/>
                <a:gd name="connsiteY9311" fmla="*/ 394596 h 826530"/>
                <a:gd name="connsiteX9312" fmla="*/ 461673 w 891448"/>
                <a:gd name="connsiteY9312" fmla="*/ 394522 h 826530"/>
                <a:gd name="connsiteX9313" fmla="*/ 461599 w 891448"/>
                <a:gd name="connsiteY9313" fmla="*/ 396359 h 826530"/>
                <a:gd name="connsiteX9314" fmla="*/ 459457 w 891448"/>
                <a:gd name="connsiteY9314" fmla="*/ 397843 h 826530"/>
                <a:gd name="connsiteX9315" fmla="*/ 459308 w 891448"/>
                <a:gd name="connsiteY9315" fmla="*/ 399019 h 826530"/>
                <a:gd name="connsiteX9316" fmla="*/ 462044 w 891448"/>
                <a:gd name="connsiteY9316" fmla="*/ 398211 h 826530"/>
                <a:gd name="connsiteX9317" fmla="*/ 463446 w 891448"/>
                <a:gd name="connsiteY9317" fmla="*/ 396873 h 826530"/>
                <a:gd name="connsiteX9318" fmla="*/ 464926 w 891448"/>
                <a:gd name="connsiteY9318" fmla="*/ 397035 h 826530"/>
                <a:gd name="connsiteX9319" fmla="*/ 463598 w 891448"/>
                <a:gd name="connsiteY9319" fmla="*/ 399181 h 826530"/>
                <a:gd name="connsiteX9320" fmla="*/ 462191 w 891448"/>
                <a:gd name="connsiteY9320" fmla="*/ 400209 h 826530"/>
                <a:gd name="connsiteX9321" fmla="*/ 463448 w 891448"/>
                <a:gd name="connsiteY9321" fmla="*/ 400577 h 826530"/>
                <a:gd name="connsiteX9322" fmla="*/ 465076 w 891448"/>
                <a:gd name="connsiteY9322" fmla="*/ 399915 h 826530"/>
                <a:gd name="connsiteX9323" fmla="*/ 464187 w 891448"/>
                <a:gd name="connsiteY9323" fmla="*/ 402502 h 826530"/>
                <a:gd name="connsiteX9324" fmla="*/ 463965 w 891448"/>
                <a:gd name="connsiteY9324" fmla="*/ 404133 h 826530"/>
                <a:gd name="connsiteX9325" fmla="*/ 462560 w 891448"/>
                <a:gd name="connsiteY9325" fmla="*/ 405308 h 826530"/>
                <a:gd name="connsiteX9326" fmla="*/ 460344 w 891448"/>
                <a:gd name="connsiteY9326" fmla="*/ 404427 h 826530"/>
                <a:gd name="connsiteX9327" fmla="*/ 459385 w 891448"/>
                <a:gd name="connsiteY9327" fmla="*/ 402575 h 826530"/>
                <a:gd name="connsiteX9328" fmla="*/ 456945 w 891448"/>
                <a:gd name="connsiteY9328" fmla="*/ 403751 h 826530"/>
                <a:gd name="connsiteX9329" fmla="*/ 456058 w 891448"/>
                <a:gd name="connsiteY9329" fmla="*/ 400944 h 826530"/>
                <a:gd name="connsiteX9330" fmla="*/ 455244 w 891448"/>
                <a:gd name="connsiteY9330" fmla="*/ 401017 h 826530"/>
                <a:gd name="connsiteX9331" fmla="*/ 454579 w 891448"/>
                <a:gd name="connsiteY9331" fmla="*/ 403824 h 826530"/>
                <a:gd name="connsiteX9332" fmla="*/ 455909 w 891448"/>
                <a:gd name="connsiteY9332" fmla="*/ 405823 h 826530"/>
                <a:gd name="connsiteX9333" fmla="*/ 456720 w 891448"/>
                <a:gd name="connsiteY9333" fmla="*/ 408482 h 826530"/>
                <a:gd name="connsiteX9334" fmla="*/ 455981 w 891448"/>
                <a:gd name="connsiteY9334" fmla="*/ 412920 h 826530"/>
                <a:gd name="connsiteX9335" fmla="*/ 457755 w 891448"/>
                <a:gd name="connsiteY9335" fmla="*/ 408850 h 826530"/>
                <a:gd name="connsiteX9336" fmla="*/ 457164 w 891448"/>
                <a:gd name="connsiteY9336" fmla="*/ 405676 h 826530"/>
                <a:gd name="connsiteX9337" fmla="*/ 458421 w 891448"/>
                <a:gd name="connsiteY9337" fmla="*/ 404573 h 826530"/>
                <a:gd name="connsiteX9338" fmla="*/ 459679 w 891448"/>
                <a:gd name="connsiteY9338" fmla="*/ 405823 h 826530"/>
                <a:gd name="connsiteX9339" fmla="*/ 461894 w 891448"/>
                <a:gd name="connsiteY9339" fmla="*/ 405970 h 826530"/>
                <a:gd name="connsiteX9340" fmla="*/ 463596 w 891448"/>
                <a:gd name="connsiteY9340" fmla="*/ 407233 h 826530"/>
                <a:gd name="connsiteX9341" fmla="*/ 464998 w 891448"/>
                <a:gd name="connsiteY9341" fmla="*/ 406043 h 826530"/>
                <a:gd name="connsiteX9342" fmla="*/ 465217 w 891448"/>
                <a:gd name="connsiteY9342" fmla="*/ 403751 h 826530"/>
                <a:gd name="connsiteX9343" fmla="*/ 467881 w 891448"/>
                <a:gd name="connsiteY9343" fmla="*/ 402942 h 826530"/>
                <a:gd name="connsiteX9344" fmla="*/ 469655 w 891448"/>
                <a:gd name="connsiteY9344" fmla="*/ 400944 h 826530"/>
                <a:gd name="connsiteX9345" fmla="*/ 471650 w 891448"/>
                <a:gd name="connsiteY9345" fmla="*/ 400870 h 826530"/>
                <a:gd name="connsiteX9346" fmla="*/ 473055 w 891448"/>
                <a:gd name="connsiteY9346" fmla="*/ 399034 h 826530"/>
                <a:gd name="connsiteX9347" fmla="*/ 471353 w 891448"/>
                <a:gd name="connsiteY9347" fmla="*/ 400209 h 826530"/>
                <a:gd name="connsiteX9348" fmla="*/ 469358 w 891448"/>
                <a:gd name="connsiteY9348" fmla="*/ 399915 h 826530"/>
                <a:gd name="connsiteX9349" fmla="*/ 468398 w 891448"/>
                <a:gd name="connsiteY9349" fmla="*/ 401385 h 826530"/>
                <a:gd name="connsiteX9350" fmla="*/ 467068 w 891448"/>
                <a:gd name="connsiteY9350" fmla="*/ 401987 h 826530"/>
                <a:gd name="connsiteX9351" fmla="*/ 466375 w 891448"/>
                <a:gd name="connsiteY9351" fmla="*/ 402002 h 826530"/>
                <a:gd name="connsiteX9352" fmla="*/ 467334 w 891448"/>
                <a:gd name="connsiteY9352" fmla="*/ 399710 h 826530"/>
                <a:gd name="connsiteX9353" fmla="*/ 468632 w 891448"/>
                <a:gd name="connsiteY9353" fmla="*/ 398666 h 826530"/>
                <a:gd name="connsiteX9354" fmla="*/ 467880 w 891448"/>
                <a:gd name="connsiteY9354" fmla="*/ 397402 h 826530"/>
                <a:gd name="connsiteX9355" fmla="*/ 467955 w 891448"/>
                <a:gd name="connsiteY9355" fmla="*/ 395992 h 826530"/>
                <a:gd name="connsiteX9356" fmla="*/ 469133 w 891448"/>
                <a:gd name="connsiteY9356" fmla="*/ 393038 h 826530"/>
                <a:gd name="connsiteX9357" fmla="*/ 468988 w 891448"/>
                <a:gd name="connsiteY9357" fmla="*/ 391554 h 826530"/>
                <a:gd name="connsiteX9358" fmla="*/ 467955 w 891448"/>
                <a:gd name="connsiteY9358" fmla="*/ 390379 h 826530"/>
                <a:gd name="connsiteX9359" fmla="*/ 468620 w 891448"/>
                <a:gd name="connsiteY9359" fmla="*/ 389497 h 826530"/>
                <a:gd name="connsiteX9360" fmla="*/ 470317 w 891448"/>
                <a:gd name="connsiteY9360" fmla="*/ 386910 h 826530"/>
                <a:gd name="connsiteX9361" fmla="*/ 471058 w 891448"/>
                <a:gd name="connsiteY9361" fmla="*/ 384324 h 826530"/>
                <a:gd name="connsiteX9362" fmla="*/ 473126 w 891448"/>
                <a:gd name="connsiteY9362" fmla="*/ 382620 h 826530"/>
                <a:gd name="connsiteX9363" fmla="*/ 473718 w 891448"/>
                <a:gd name="connsiteY9363" fmla="*/ 383428 h 826530"/>
                <a:gd name="connsiteX9364" fmla="*/ 473201 w 891448"/>
                <a:gd name="connsiteY9364" fmla="*/ 384324 h 826530"/>
                <a:gd name="connsiteX9365" fmla="*/ 474383 w 891448"/>
                <a:gd name="connsiteY9365" fmla="*/ 383957 h 826530"/>
                <a:gd name="connsiteX9366" fmla="*/ 475491 w 891448"/>
                <a:gd name="connsiteY9366" fmla="*/ 382326 h 826530"/>
                <a:gd name="connsiteX9367" fmla="*/ 476007 w 891448"/>
                <a:gd name="connsiteY9367" fmla="*/ 383281 h 826530"/>
                <a:gd name="connsiteX9368" fmla="*/ 476821 w 891448"/>
                <a:gd name="connsiteY9368" fmla="*/ 383354 h 826530"/>
                <a:gd name="connsiteX9369" fmla="*/ 477414 w 891448"/>
                <a:gd name="connsiteY9369" fmla="*/ 384398 h 826530"/>
                <a:gd name="connsiteX9370" fmla="*/ 479258 w 891448"/>
                <a:gd name="connsiteY9370" fmla="*/ 384016 h 826530"/>
                <a:gd name="connsiteX9371" fmla="*/ 480441 w 891448"/>
                <a:gd name="connsiteY9371" fmla="*/ 382326 h 826530"/>
                <a:gd name="connsiteX9372" fmla="*/ 485099 w 891448"/>
                <a:gd name="connsiteY9372" fmla="*/ 380401 h 826530"/>
                <a:gd name="connsiteX9373" fmla="*/ 486058 w 891448"/>
                <a:gd name="connsiteY9373" fmla="*/ 378623 h 826530"/>
                <a:gd name="connsiteX9374" fmla="*/ 485985 w 891448"/>
                <a:gd name="connsiteY9374" fmla="*/ 377594 h 826530"/>
                <a:gd name="connsiteX9375" fmla="*/ 487241 w 891448"/>
                <a:gd name="connsiteY9375" fmla="*/ 377227 h 826530"/>
                <a:gd name="connsiteX9376" fmla="*/ 489159 w 891448"/>
                <a:gd name="connsiteY9376" fmla="*/ 375155 h 826530"/>
                <a:gd name="connsiteX9377" fmla="*/ 492044 w 891448"/>
                <a:gd name="connsiteY9377" fmla="*/ 374861 h 826530"/>
                <a:gd name="connsiteX9378" fmla="*/ 493448 w 891448"/>
                <a:gd name="connsiteY9378" fmla="*/ 373244 h 826530"/>
                <a:gd name="connsiteX9379" fmla="*/ 493300 w 891448"/>
                <a:gd name="connsiteY9379" fmla="*/ 371981 h 826530"/>
                <a:gd name="connsiteX9380" fmla="*/ 493817 w 891448"/>
                <a:gd name="connsiteY9380" fmla="*/ 369321 h 826530"/>
                <a:gd name="connsiteX9381" fmla="*/ 495222 w 891448"/>
                <a:gd name="connsiteY9381" fmla="*/ 366882 h 826530"/>
                <a:gd name="connsiteX9382" fmla="*/ 495591 w 891448"/>
                <a:gd name="connsiteY9382" fmla="*/ 365030 h 826530"/>
                <a:gd name="connsiteX9383" fmla="*/ 494850 w 891448"/>
                <a:gd name="connsiteY9383" fmla="*/ 364075 h 826530"/>
                <a:gd name="connsiteX9384" fmla="*/ 493672 w 891448"/>
                <a:gd name="connsiteY9384" fmla="*/ 364957 h 826530"/>
                <a:gd name="connsiteX9385" fmla="*/ 492044 w 891448"/>
                <a:gd name="connsiteY9385" fmla="*/ 365251 h 826530"/>
                <a:gd name="connsiteX9386" fmla="*/ 492414 w 891448"/>
                <a:gd name="connsiteY9386" fmla="*/ 366073 h 826530"/>
                <a:gd name="connsiteX9387" fmla="*/ 491454 w 891448"/>
                <a:gd name="connsiteY9387" fmla="*/ 367763 h 826530"/>
                <a:gd name="connsiteX9388" fmla="*/ 489532 w 891448"/>
                <a:gd name="connsiteY9388" fmla="*/ 368131 h 826530"/>
                <a:gd name="connsiteX9389" fmla="*/ 488498 w 891448"/>
                <a:gd name="connsiteY9389" fmla="*/ 367323 h 826530"/>
                <a:gd name="connsiteX9390" fmla="*/ 487168 w 891448"/>
                <a:gd name="connsiteY9390" fmla="*/ 367323 h 826530"/>
                <a:gd name="connsiteX9391" fmla="*/ 486724 w 891448"/>
                <a:gd name="connsiteY9391" fmla="*/ 366588 h 826530"/>
                <a:gd name="connsiteX9392" fmla="*/ 488129 w 891448"/>
                <a:gd name="connsiteY9392" fmla="*/ 363913 h 826530"/>
                <a:gd name="connsiteX9393" fmla="*/ 489385 w 891448"/>
                <a:gd name="connsiteY9393" fmla="*/ 363913 h 826530"/>
                <a:gd name="connsiteX9394" fmla="*/ 490568 w 891448"/>
                <a:gd name="connsiteY9394" fmla="*/ 362444 h 826530"/>
                <a:gd name="connsiteX9395" fmla="*/ 493229 w 891448"/>
                <a:gd name="connsiteY9395" fmla="*/ 361254 h 826530"/>
                <a:gd name="connsiteX9396" fmla="*/ 493378 w 891448"/>
                <a:gd name="connsiteY9396" fmla="*/ 359931 h 826530"/>
                <a:gd name="connsiteX9397" fmla="*/ 492270 w 891448"/>
                <a:gd name="connsiteY9397" fmla="*/ 358976 h 826530"/>
                <a:gd name="connsiteX9398" fmla="*/ 494043 w 891448"/>
                <a:gd name="connsiteY9398" fmla="*/ 356757 h 826530"/>
                <a:gd name="connsiteX9399" fmla="*/ 496330 w 891448"/>
                <a:gd name="connsiteY9399" fmla="*/ 356316 h 826530"/>
                <a:gd name="connsiteX9400" fmla="*/ 498624 w 891448"/>
                <a:gd name="connsiteY9400" fmla="*/ 356977 h 826530"/>
                <a:gd name="connsiteX9401" fmla="*/ 496925 w 891448"/>
                <a:gd name="connsiteY9401" fmla="*/ 358080 h 826530"/>
                <a:gd name="connsiteX9402" fmla="*/ 496628 w 891448"/>
                <a:gd name="connsiteY9402" fmla="*/ 360152 h 826530"/>
                <a:gd name="connsiteX9403" fmla="*/ 497294 w 891448"/>
                <a:gd name="connsiteY9403" fmla="*/ 360592 h 826530"/>
                <a:gd name="connsiteX9404" fmla="*/ 499361 w 891448"/>
                <a:gd name="connsiteY9404" fmla="*/ 359564 h 826530"/>
                <a:gd name="connsiteX9405" fmla="*/ 501138 w 891448"/>
                <a:gd name="connsiteY9405" fmla="*/ 355714 h 826530"/>
                <a:gd name="connsiteX9406" fmla="*/ 501212 w 891448"/>
                <a:gd name="connsiteY9406" fmla="*/ 354083 h 826530"/>
                <a:gd name="connsiteX9407" fmla="*/ 499069 w 891448"/>
                <a:gd name="connsiteY9407" fmla="*/ 353568 h 826530"/>
                <a:gd name="connsiteX9408" fmla="*/ 497295 w 891448"/>
                <a:gd name="connsiteY9408" fmla="*/ 353642 h 826530"/>
                <a:gd name="connsiteX9409" fmla="*/ 496039 w 891448"/>
                <a:gd name="connsiteY9409" fmla="*/ 352687 h 826530"/>
                <a:gd name="connsiteX9410" fmla="*/ 493154 w 891448"/>
                <a:gd name="connsiteY9410" fmla="*/ 352025 h 826530"/>
                <a:gd name="connsiteX9411" fmla="*/ 492121 w 891448"/>
                <a:gd name="connsiteY9411" fmla="*/ 349131 h 826530"/>
                <a:gd name="connsiteX9412" fmla="*/ 492564 w 891448"/>
                <a:gd name="connsiteY9412" fmla="*/ 346853 h 826530"/>
                <a:gd name="connsiteX9413" fmla="*/ 491085 w 891448"/>
                <a:gd name="connsiteY9413" fmla="*/ 348984 h 826530"/>
                <a:gd name="connsiteX9414" fmla="*/ 489975 w 891448"/>
                <a:gd name="connsiteY9414" fmla="*/ 348984 h 826530"/>
                <a:gd name="connsiteX9415" fmla="*/ 488941 w 891448"/>
                <a:gd name="connsiteY9415" fmla="*/ 347147 h 826530"/>
                <a:gd name="connsiteX9416" fmla="*/ 487094 w 891448"/>
                <a:gd name="connsiteY9416" fmla="*/ 346030 h 826530"/>
                <a:gd name="connsiteX9417" fmla="*/ 486577 w 891448"/>
                <a:gd name="connsiteY9417" fmla="*/ 343738 h 826530"/>
                <a:gd name="connsiteX9418" fmla="*/ 485688 w 891448"/>
                <a:gd name="connsiteY9418" fmla="*/ 343297 h 826530"/>
                <a:gd name="connsiteX9419" fmla="*/ 484211 w 891448"/>
                <a:gd name="connsiteY9419" fmla="*/ 343517 h 826530"/>
                <a:gd name="connsiteX9420" fmla="*/ 483769 w 891448"/>
                <a:gd name="connsiteY9420" fmla="*/ 341901 h 826530"/>
                <a:gd name="connsiteX9421" fmla="*/ 483103 w 891448"/>
                <a:gd name="connsiteY9421" fmla="*/ 341004 h 826530"/>
                <a:gd name="connsiteX9422" fmla="*/ 484063 w 891448"/>
                <a:gd name="connsiteY9422" fmla="*/ 339315 h 826530"/>
                <a:gd name="connsiteX9423" fmla="*/ 483992 w 891448"/>
                <a:gd name="connsiteY9423" fmla="*/ 337683 h 826530"/>
                <a:gd name="connsiteX9424" fmla="*/ 483177 w 891448"/>
                <a:gd name="connsiteY9424" fmla="*/ 335758 h 826530"/>
                <a:gd name="connsiteX9425" fmla="*/ 483474 w 891448"/>
                <a:gd name="connsiteY9425" fmla="*/ 330806 h 826530"/>
                <a:gd name="connsiteX9426" fmla="*/ 484887 w 891448"/>
                <a:gd name="connsiteY9426" fmla="*/ 329131 h 826530"/>
                <a:gd name="connsiteX9427" fmla="*/ 488293 w 891448"/>
                <a:gd name="connsiteY9427" fmla="*/ 326089 h 826530"/>
                <a:gd name="connsiteX9428" fmla="*/ 490290 w 891448"/>
                <a:gd name="connsiteY9428" fmla="*/ 325311 h 826530"/>
                <a:gd name="connsiteX9429" fmla="*/ 491957 w 891448"/>
                <a:gd name="connsiteY9429" fmla="*/ 325384 h 826530"/>
                <a:gd name="connsiteX9430" fmla="*/ 492143 w 891448"/>
                <a:gd name="connsiteY9430" fmla="*/ 324605 h 826530"/>
                <a:gd name="connsiteX9431" fmla="*/ 493770 w 891448"/>
                <a:gd name="connsiteY9431" fmla="*/ 323312 h 826530"/>
                <a:gd name="connsiteX9432" fmla="*/ 493957 w 891448"/>
                <a:gd name="connsiteY9432" fmla="*/ 322092 h 826530"/>
                <a:gd name="connsiteX9433" fmla="*/ 492846 w 891448"/>
                <a:gd name="connsiteY9433" fmla="*/ 322122 h 826530"/>
                <a:gd name="connsiteX9434" fmla="*/ 491218 w 891448"/>
                <a:gd name="connsiteY9434" fmla="*/ 323165 h 826530"/>
                <a:gd name="connsiteX9435" fmla="*/ 490177 w 891448"/>
                <a:gd name="connsiteY9435" fmla="*/ 322680 h 826530"/>
                <a:gd name="connsiteX9436" fmla="*/ 490196 w 891448"/>
                <a:gd name="connsiteY9436" fmla="*/ 321416 h 826530"/>
                <a:gd name="connsiteX9437" fmla="*/ 489460 w 891448"/>
                <a:gd name="connsiteY9437" fmla="*/ 319286 h 826530"/>
                <a:gd name="connsiteX9438" fmla="*/ 489754 w 891448"/>
                <a:gd name="connsiteY9438" fmla="*/ 317140 h 826530"/>
                <a:gd name="connsiteX9439" fmla="*/ 492342 w 891448"/>
                <a:gd name="connsiteY9439" fmla="*/ 314260 h 826530"/>
                <a:gd name="connsiteX9440" fmla="*/ 493967 w 891448"/>
                <a:gd name="connsiteY9440" fmla="*/ 310631 h 826530"/>
                <a:gd name="connsiteX9441" fmla="*/ 495223 w 891448"/>
                <a:gd name="connsiteY9441" fmla="*/ 310116 h 826530"/>
                <a:gd name="connsiteX9442" fmla="*/ 496628 w 891448"/>
                <a:gd name="connsiteY9442" fmla="*/ 307456 h 826530"/>
                <a:gd name="connsiteX9443" fmla="*/ 497958 w 891448"/>
                <a:gd name="connsiteY9443" fmla="*/ 307383 h 826530"/>
                <a:gd name="connsiteX9444" fmla="*/ 499435 w 891448"/>
                <a:gd name="connsiteY9444" fmla="*/ 305091 h 826530"/>
                <a:gd name="connsiteX9445" fmla="*/ 501874 w 891448"/>
                <a:gd name="connsiteY9445" fmla="*/ 304062 h 826530"/>
                <a:gd name="connsiteX9446" fmla="*/ 503279 w 891448"/>
                <a:gd name="connsiteY9446" fmla="*/ 305238 h 826530"/>
                <a:gd name="connsiteX9447" fmla="*/ 502540 w 891448"/>
                <a:gd name="connsiteY9447" fmla="*/ 307456 h 826530"/>
                <a:gd name="connsiteX9448" fmla="*/ 503648 w 891448"/>
                <a:gd name="connsiteY9448" fmla="*/ 308559 h 826530"/>
                <a:gd name="connsiteX9449" fmla="*/ 503203 w 891448"/>
                <a:gd name="connsiteY9449" fmla="*/ 310043 h 826530"/>
                <a:gd name="connsiteX9450" fmla="*/ 505273 w 891448"/>
                <a:gd name="connsiteY9450" fmla="*/ 308926 h 826530"/>
                <a:gd name="connsiteX9451" fmla="*/ 505570 w 891448"/>
                <a:gd name="connsiteY9451" fmla="*/ 307603 h 826530"/>
                <a:gd name="connsiteX9452" fmla="*/ 507934 w 891448"/>
                <a:gd name="connsiteY9452" fmla="*/ 304047 h 826530"/>
                <a:gd name="connsiteX9453" fmla="*/ 507934 w 891448"/>
                <a:gd name="connsiteY9453" fmla="*/ 303166 h 826530"/>
                <a:gd name="connsiteX9454" fmla="*/ 506311 w 891448"/>
                <a:gd name="connsiteY9454" fmla="*/ 302945 h 826530"/>
                <a:gd name="connsiteX9455" fmla="*/ 504610 w 891448"/>
                <a:gd name="connsiteY9455" fmla="*/ 302211 h 826530"/>
                <a:gd name="connsiteX9456" fmla="*/ 503279 w 891448"/>
                <a:gd name="connsiteY9456" fmla="*/ 300359 h 826530"/>
                <a:gd name="connsiteX9457" fmla="*/ 505053 w 891448"/>
                <a:gd name="connsiteY9457" fmla="*/ 298728 h 826530"/>
                <a:gd name="connsiteX9458" fmla="*/ 507784 w 891448"/>
                <a:gd name="connsiteY9458" fmla="*/ 298728 h 826530"/>
                <a:gd name="connsiteX9459" fmla="*/ 508525 w 891448"/>
                <a:gd name="connsiteY9459" fmla="*/ 297552 h 826530"/>
                <a:gd name="connsiteX9460" fmla="*/ 511335 w 891448"/>
                <a:gd name="connsiteY9460" fmla="*/ 295701 h 826530"/>
                <a:gd name="connsiteX9461" fmla="*/ 511261 w 891448"/>
                <a:gd name="connsiteY9461" fmla="*/ 293996 h 826530"/>
                <a:gd name="connsiteX9462" fmla="*/ 512741 w 891448"/>
                <a:gd name="connsiteY9462" fmla="*/ 293261 h 826530"/>
                <a:gd name="connsiteX9463" fmla="*/ 515027 w 891448"/>
                <a:gd name="connsiteY9463" fmla="*/ 294070 h 826530"/>
                <a:gd name="connsiteX9464" fmla="*/ 518354 w 891448"/>
                <a:gd name="connsiteY9464" fmla="*/ 294819 h 826530"/>
                <a:gd name="connsiteX9465" fmla="*/ 518576 w 891448"/>
                <a:gd name="connsiteY9465" fmla="*/ 296729 h 826530"/>
                <a:gd name="connsiteX9466" fmla="*/ 518134 w 891448"/>
                <a:gd name="connsiteY9466" fmla="*/ 297626 h 826530"/>
                <a:gd name="connsiteX9467" fmla="*/ 519390 w 891448"/>
                <a:gd name="connsiteY9467" fmla="*/ 298140 h 826530"/>
                <a:gd name="connsiteX9468" fmla="*/ 521017 w 891448"/>
                <a:gd name="connsiteY9468" fmla="*/ 299771 h 826530"/>
                <a:gd name="connsiteX9469" fmla="*/ 522570 w 891448"/>
                <a:gd name="connsiteY9469" fmla="*/ 300800 h 826530"/>
                <a:gd name="connsiteX9470" fmla="*/ 521830 w 891448"/>
                <a:gd name="connsiteY9470" fmla="*/ 302798 h 826530"/>
                <a:gd name="connsiteX9471" fmla="*/ 520872 w 891448"/>
                <a:gd name="connsiteY9471" fmla="*/ 303239 h 826530"/>
                <a:gd name="connsiteX9472" fmla="*/ 521240 w 891448"/>
                <a:gd name="connsiteY9472" fmla="*/ 305017 h 826530"/>
                <a:gd name="connsiteX9473" fmla="*/ 520944 w 891448"/>
                <a:gd name="connsiteY9473" fmla="*/ 306575 h 826530"/>
                <a:gd name="connsiteX9474" fmla="*/ 522645 w 891448"/>
                <a:gd name="connsiteY9474" fmla="*/ 308191 h 826530"/>
                <a:gd name="connsiteX9475" fmla="*/ 523236 w 891448"/>
                <a:gd name="connsiteY9475" fmla="*/ 309822 h 826530"/>
                <a:gd name="connsiteX9476" fmla="*/ 522864 w 891448"/>
                <a:gd name="connsiteY9476" fmla="*/ 313364 h 826530"/>
                <a:gd name="connsiteX9477" fmla="*/ 524122 w 891448"/>
                <a:gd name="connsiteY9477" fmla="*/ 314260 h 826530"/>
                <a:gd name="connsiteX9478" fmla="*/ 524122 w 891448"/>
                <a:gd name="connsiteY9478" fmla="*/ 315215 h 826530"/>
                <a:gd name="connsiteX9479" fmla="*/ 522645 w 891448"/>
                <a:gd name="connsiteY9479" fmla="*/ 317214 h 826530"/>
                <a:gd name="connsiteX9480" fmla="*/ 522570 w 891448"/>
                <a:gd name="connsiteY9480" fmla="*/ 318757 h 826530"/>
                <a:gd name="connsiteX9481" fmla="*/ 521017 w 891448"/>
                <a:gd name="connsiteY9481" fmla="*/ 321123 h 826530"/>
                <a:gd name="connsiteX9482" fmla="*/ 520944 w 891448"/>
                <a:gd name="connsiteY9482" fmla="*/ 323709 h 826530"/>
                <a:gd name="connsiteX9483" fmla="*/ 519909 w 891448"/>
                <a:gd name="connsiteY9483" fmla="*/ 324385 h 826530"/>
                <a:gd name="connsiteX9484" fmla="*/ 520872 w 891448"/>
                <a:gd name="connsiteY9484" fmla="*/ 326222 h 826530"/>
                <a:gd name="connsiteX9485" fmla="*/ 520131 w 891448"/>
                <a:gd name="connsiteY9485" fmla="*/ 328220 h 826530"/>
                <a:gd name="connsiteX9486" fmla="*/ 522201 w 891448"/>
                <a:gd name="connsiteY9486" fmla="*/ 330659 h 826530"/>
                <a:gd name="connsiteX9487" fmla="*/ 522201 w 891448"/>
                <a:gd name="connsiteY9487" fmla="*/ 332290 h 826530"/>
                <a:gd name="connsiteX9488" fmla="*/ 521608 w 891448"/>
                <a:gd name="connsiteY9488" fmla="*/ 333025 h 826530"/>
                <a:gd name="connsiteX9489" fmla="*/ 522201 w 891448"/>
                <a:gd name="connsiteY9489" fmla="*/ 334803 h 826530"/>
                <a:gd name="connsiteX9490" fmla="*/ 521608 w 891448"/>
                <a:gd name="connsiteY9490" fmla="*/ 336640 h 826530"/>
                <a:gd name="connsiteX9491" fmla="*/ 521608 w 891448"/>
                <a:gd name="connsiteY9491" fmla="*/ 338051 h 826530"/>
                <a:gd name="connsiteX9492" fmla="*/ 522938 w 891448"/>
                <a:gd name="connsiteY9492" fmla="*/ 338418 h 826530"/>
                <a:gd name="connsiteX9493" fmla="*/ 524269 w 891448"/>
                <a:gd name="connsiteY9493" fmla="*/ 340270 h 826530"/>
                <a:gd name="connsiteX9494" fmla="*/ 524048 w 891448"/>
                <a:gd name="connsiteY9494" fmla="*/ 341959 h 826530"/>
                <a:gd name="connsiteX9495" fmla="*/ 522572 w 891448"/>
                <a:gd name="connsiteY9495" fmla="*/ 343297 h 826530"/>
                <a:gd name="connsiteX9496" fmla="*/ 521317 w 891448"/>
                <a:gd name="connsiteY9496" fmla="*/ 342636 h 826530"/>
                <a:gd name="connsiteX9497" fmla="*/ 519540 w 891448"/>
                <a:gd name="connsiteY9497" fmla="*/ 343003 h 826530"/>
                <a:gd name="connsiteX9498" fmla="*/ 518506 w 891448"/>
                <a:gd name="connsiteY9498" fmla="*/ 341078 h 826530"/>
                <a:gd name="connsiteX9499" fmla="*/ 519171 w 891448"/>
                <a:gd name="connsiteY9499" fmla="*/ 338859 h 826530"/>
                <a:gd name="connsiteX9500" fmla="*/ 516806 w 891448"/>
                <a:gd name="connsiteY9500" fmla="*/ 339902 h 826530"/>
                <a:gd name="connsiteX9501" fmla="*/ 515847 w 891448"/>
                <a:gd name="connsiteY9501" fmla="*/ 342048 h 826530"/>
                <a:gd name="connsiteX9502" fmla="*/ 514074 w 891448"/>
                <a:gd name="connsiteY9502" fmla="*/ 342782 h 826530"/>
                <a:gd name="connsiteX9503" fmla="*/ 514074 w 891448"/>
                <a:gd name="connsiteY9503" fmla="*/ 343664 h 826530"/>
                <a:gd name="connsiteX9504" fmla="*/ 516660 w 891448"/>
                <a:gd name="connsiteY9504" fmla="*/ 343003 h 826530"/>
                <a:gd name="connsiteX9505" fmla="*/ 517988 w 891448"/>
                <a:gd name="connsiteY9505" fmla="*/ 344325 h 826530"/>
                <a:gd name="connsiteX9506" fmla="*/ 517695 w 891448"/>
                <a:gd name="connsiteY9506" fmla="*/ 345369 h 826530"/>
                <a:gd name="connsiteX9507" fmla="*/ 512225 w 891448"/>
                <a:gd name="connsiteY9507" fmla="*/ 349204 h 826530"/>
                <a:gd name="connsiteX9508" fmla="*/ 510820 w 891448"/>
                <a:gd name="connsiteY9508" fmla="*/ 349439 h 826530"/>
                <a:gd name="connsiteX9509" fmla="*/ 510526 w 891448"/>
                <a:gd name="connsiteY9509" fmla="*/ 350541 h 826530"/>
                <a:gd name="connsiteX9510" fmla="*/ 509267 w 891448"/>
                <a:gd name="connsiteY9510" fmla="*/ 351129 h 826530"/>
                <a:gd name="connsiteX9511" fmla="*/ 508753 w 891448"/>
                <a:gd name="connsiteY9511" fmla="*/ 353127 h 826530"/>
                <a:gd name="connsiteX9512" fmla="*/ 509787 w 891448"/>
                <a:gd name="connsiteY9512" fmla="*/ 354230 h 826530"/>
                <a:gd name="connsiteX9513" fmla="*/ 511780 w 891448"/>
                <a:gd name="connsiteY9513" fmla="*/ 353715 h 826530"/>
                <a:gd name="connsiteX9514" fmla="*/ 513036 w 891448"/>
                <a:gd name="connsiteY9514" fmla="*/ 354156 h 826530"/>
                <a:gd name="connsiteX9515" fmla="*/ 513257 w 891448"/>
                <a:gd name="connsiteY9515" fmla="*/ 356081 h 826530"/>
                <a:gd name="connsiteX9516" fmla="*/ 515105 w 891448"/>
                <a:gd name="connsiteY9516" fmla="*/ 357933 h 826530"/>
                <a:gd name="connsiteX9517" fmla="*/ 517693 w 891448"/>
                <a:gd name="connsiteY9517" fmla="*/ 357110 h 826530"/>
                <a:gd name="connsiteX9518" fmla="*/ 518060 w 891448"/>
                <a:gd name="connsiteY9518" fmla="*/ 355567 h 826530"/>
                <a:gd name="connsiteX9519" fmla="*/ 519614 w 891448"/>
                <a:gd name="connsiteY9519" fmla="*/ 355199 h 826530"/>
                <a:gd name="connsiteX9520" fmla="*/ 520279 w 891448"/>
                <a:gd name="connsiteY9520" fmla="*/ 356008 h 826530"/>
                <a:gd name="connsiteX9521" fmla="*/ 519320 w 891448"/>
                <a:gd name="connsiteY9521" fmla="*/ 356816 h 826530"/>
                <a:gd name="connsiteX9522" fmla="*/ 519320 w 891448"/>
                <a:gd name="connsiteY9522" fmla="*/ 357418 h 826530"/>
                <a:gd name="connsiteX9523" fmla="*/ 521093 w 891448"/>
                <a:gd name="connsiteY9523" fmla="*/ 358080 h 826530"/>
                <a:gd name="connsiteX9524" fmla="*/ 522350 w 891448"/>
                <a:gd name="connsiteY9524" fmla="*/ 359402 h 826530"/>
                <a:gd name="connsiteX9525" fmla="*/ 524197 w 891448"/>
                <a:gd name="connsiteY9525" fmla="*/ 358006 h 826530"/>
                <a:gd name="connsiteX9526" fmla="*/ 525602 w 891448"/>
                <a:gd name="connsiteY9526" fmla="*/ 358814 h 826530"/>
                <a:gd name="connsiteX9527" fmla="*/ 524270 w 891448"/>
                <a:gd name="connsiteY9527" fmla="*/ 360298 h 826530"/>
                <a:gd name="connsiteX9528" fmla="*/ 522351 w 891448"/>
                <a:gd name="connsiteY9528" fmla="*/ 360372 h 826530"/>
                <a:gd name="connsiteX9529" fmla="*/ 520281 w 891448"/>
                <a:gd name="connsiteY9529" fmla="*/ 362738 h 826530"/>
                <a:gd name="connsiteX9530" fmla="*/ 519542 w 891448"/>
                <a:gd name="connsiteY9530" fmla="*/ 363399 h 826530"/>
                <a:gd name="connsiteX9531" fmla="*/ 519099 w 891448"/>
                <a:gd name="connsiteY9531" fmla="*/ 360960 h 826530"/>
                <a:gd name="connsiteX9532" fmla="*/ 518137 w 891448"/>
                <a:gd name="connsiteY9532" fmla="*/ 361033 h 826530"/>
                <a:gd name="connsiteX9533" fmla="*/ 517324 w 891448"/>
                <a:gd name="connsiteY9533" fmla="*/ 360592 h 826530"/>
                <a:gd name="connsiteX9534" fmla="*/ 517324 w 891448"/>
                <a:gd name="connsiteY9534" fmla="*/ 361621 h 826530"/>
                <a:gd name="connsiteX9535" fmla="*/ 518432 w 891448"/>
                <a:gd name="connsiteY9535" fmla="*/ 363473 h 826530"/>
                <a:gd name="connsiteX9536" fmla="*/ 518432 w 891448"/>
                <a:gd name="connsiteY9536" fmla="*/ 365030 h 826530"/>
                <a:gd name="connsiteX9537" fmla="*/ 520320 w 891448"/>
                <a:gd name="connsiteY9537" fmla="*/ 368028 h 826530"/>
                <a:gd name="connsiteX9538" fmla="*/ 520025 w 891448"/>
                <a:gd name="connsiteY9538" fmla="*/ 370482 h 826530"/>
                <a:gd name="connsiteX9539" fmla="*/ 520357 w 891448"/>
                <a:gd name="connsiteY9539" fmla="*/ 370923 h 826530"/>
                <a:gd name="connsiteX9540" fmla="*/ 520137 w 891448"/>
                <a:gd name="connsiteY9540" fmla="*/ 372965 h 826530"/>
                <a:gd name="connsiteX9541" fmla="*/ 518728 w 891448"/>
                <a:gd name="connsiteY9541" fmla="*/ 373818 h 826530"/>
                <a:gd name="connsiteX9542" fmla="*/ 518616 w 891448"/>
                <a:gd name="connsiteY9542" fmla="*/ 375772 h 826530"/>
                <a:gd name="connsiteX9543" fmla="*/ 518322 w 891448"/>
                <a:gd name="connsiteY9543" fmla="*/ 377859 h 826530"/>
                <a:gd name="connsiteX9544" fmla="*/ 516359 w 891448"/>
                <a:gd name="connsiteY9544" fmla="*/ 380298 h 826530"/>
                <a:gd name="connsiteX9545" fmla="*/ 516879 w 891448"/>
                <a:gd name="connsiteY9545" fmla="*/ 381415 h 826530"/>
                <a:gd name="connsiteX9546" fmla="*/ 517024 w 891448"/>
                <a:gd name="connsiteY9546" fmla="*/ 383575 h 826530"/>
                <a:gd name="connsiteX9547" fmla="*/ 515768 w 891448"/>
                <a:gd name="connsiteY9547" fmla="*/ 384163 h 826530"/>
                <a:gd name="connsiteX9548" fmla="*/ 515953 w 891448"/>
                <a:gd name="connsiteY9548" fmla="*/ 385529 h 826530"/>
                <a:gd name="connsiteX9549" fmla="*/ 517173 w 891448"/>
                <a:gd name="connsiteY9549" fmla="*/ 385500 h 826530"/>
                <a:gd name="connsiteX9550" fmla="*/ 518803 w 891448"/>
                <a:gd name="connsiteY9550" fmla="*/ 383648 h 826530"/>
                <a:gd name="connsiteX9551" fmla="*/ 519542 w 891448"/>
                <a:gd name="connsiteY9551" fmla="*/ 382252 h 826530"/>
                <a:gd name="connsiteX9552" fmla="*/ 522128 w 891448"/>
                <a:gd name="connsiteY9552" fmla="*/ 380915 h 826530"/>
                <a:gd name="connsiteX9553" fmla="*/ 522573 w 891448"/>
                <a:gd name="connsiteY9553" fmla="*/ 380033 h 826530"/>
                <a:gd name="connsiteX9554" fmla="*/ 522204 w 891448"/>
                <a:gd name="connsiteY9554" fmla="*/ 379431 h 826530"/>
                <a:gd name="connsiteX9555" fmla="*/ 523386 w 891448"/>
                <a:gd name="connsiteY9555" fmla="*/ 378035 h 826530"/>
                <a:gd name="connsiteX9556" fmla="*/ 524569 w 891448"/>
                <a:gd name="connsiteY9556" fmla="*/ 378990 h 826530"/>
                <a:gd name="connsiteX9557" fmla="*/ 525528 w 891448"/>
                <a:gd name="connsiteY9557" fmla="*/ 378035 h 826530"/>
                <a:gd name="connsiteX9558" fmla="*/ 525528 w 891448"/>
                <a:gd name="connsiteY9558" fmla="*/ 374479 h 826530"/>
                <a:gd name="connsiteX9559" fmla="*/ 525974 w 891448"/>
                <a:gd name="connsiteY9559" fmla="*/ 372495 h 826530"/>
                <a:gd name="connsiteX9560" fmla="*/ 528561 w 891448"/>
                <a:gd name="connsiteY9560" fmla="*/ 370350 h 826530"/>
                <a:gd name="connsiteX9561" fmla="*/ 530926 w 891448"/>
                <a:gd name="connsiteY9561" fmla="*/ 366720 h 826530"/>
                <a:gd name="connsiteX9562" fmla="*/ 531662 w 891448"/>
                <a:gd name="connsiteY9562" fmla="*/ 364648 h 826530"/>
                <a:gd name="connsiteX9563" fmla="*/ 532549 w 891448"/>
                <a:gd name="connsiteY9563" fmla="*/ 364501 h 826530"/>
                <a:gd name="connsiteX9564" fmla="*/ 533435 w 891448"/>
                <a:gd name="connsiteY9564" fmla="*/ 365398 h 826530"/>
                <a:gd name="connsiteX9565" fmla="*/ 533807 w 891448"/>
                <a:gd name="connsiteY9565" fmla="*/ 367234 h 826530"/>
                <a:gd name="connsiteX9566" fmla="*/ 535358 w 891448"/>
                <a:gd name="connsiteY9566" fmla="*/ 370717 h 826530"/>
                <a:gd name="connsiteX9567" fmla="*/ 535729 w 891448"/>
                <a:gd name="connsiteY9567" fmla="*/ 373377 h 826530"/>
                <a:gd name="connsiteX9568" fmla="*/ 537573 w 891448"/>
                <a:gd name="connsiteY9568" fmla="*/ 375669 h 826530"/>
                <a:gd name="connsiteX9569" fmla="*/ 537573 w 891448"/>
                <a:gd name="connsiteY9569" fmla="*/ 377888 h 826530"/>
                <a:gd name="connsiteX9570" fmla="*/ 536834 w 891448"/>
                <a:gd name="connsiteY9570" fmla="*/ 379798 h 826530"/>
                <a:gd name="connsiteX9571" fmla="*/ 537500 w 891448"/>
                <a:gd name="connsiteY9571" fmla="*/ 383942 h 826530"/>
                <a:gd name="connsiteX9572" fmla="*/ 536247 w 891448"/>
                <a:gd name="connsiteY9572" fmla="*/ 386014 h 826530"/>
                <a:gd name="connsiteX9573" fmla="*/ 534767 w 891448"/>
                <a:gd name="connsiteY9573" fmla="*/ 386675 h 826530"/>
                <a:gd name="connsiteX9574" fmla="*/ 533585 w 891448"/>
                <a:gd name="connsiteY9574" fmla="*/ 385647 h 826530"/>
                <a:gd name="connsiteX9575" fmla="*/ 532402 w 891448"/>
                <a:gd name="connsiteY9575" fmla="*/ 386675 h 826530"/>
                <a:gd name="connsiteX9576" fmla="*/ 531515 w 891448"/>
                <a:gd name="connsiteY9576" fmla="*/ 388453 h 826530"/>
                <a:gd name="connsiteX9577" fmla="*/ 532032 w 891448"/>
                <a:gd name="connsiteY9577" fmla="*/ 390599 h 826530"/>
                <a:gd name="connsiteX9578" fmla="*/ 530552 w 891448"/>
                <a:gd name="connsiteY9578" fmla="*/ 392436 h 826530"/>
                <a:gd name="connsiteX9579" fmla="*/ 529665 w 891448"/>
                <a:gd name="connsiteY9579" fmla="*/ 394963 h 826530"/>
                <a:gd name="connsiteX9580" fmla="*/ 530329 w 891448"/>
                <a:gd name="connsiteY9580" fmla="*/ 396286 h 826530"/>
                <a:gd name="connsiteX9581" fmla="*/ 530404 w 891448"/>
                <a:gd name="connsiteY9581" fmla="*/ 399680 h 826530"/>
                <a:gd name="connsiteX9582" fmla="*/ 532032 w 891448"/>
                <a:gd name="connsiteY9582" fmla="*/ 406778 h 826530"/>
                <a:gd name="connsiteX9583" fmla="*/ 533585 w 891448"/>
                <a:gd name="connsiteY9583" fmla="*/ 409731 h 826530"/>
                <a:gd name="connsiteX9584" fmla="*/ 532992 w 891448"/>
                <a:gd name="connsiteY9584" fmla="*/ 411730 h 826530"/>
                <a:gd name="connsiteX9585" fmla="*/ 534545 w 891448"/>
                <a:gd name="connsiteY9585" fmla="*/ 413287 h 826530"/>
                <a:gd name="connsiteX9586" fmla="*/ 536025 w 891448"/>
                <a:gd name="connsiteY9586" fmla="*/ 413287 h 826530"/>
                <a:gd name="connsiteX9587" fmla="*/ 535653 w 891448"/>
                <a:gd name="connsiteY9587" fmla="*/ 410775 h 826530"/>
                <a:gd name="connsiteX9588" fmla="*/ 534987 w 891448"/>
                <a:gd name="connsiteY9588" fmla="*/ 410040 h 826530"/>
                <a:gd name="connsiteX9589" fmla="*/ 536464 w 891448"/>
                <a:gd name="connsiteY9589" fmla="*/ 408556 h 826530"/>
                <a:gd name="connsiteX9590" fmla="*/ 537722 w 891448"/>
                <a:gd name="connsiteY9590" fmla="*/ 408409 h 826530"/>
                <a:gd name="connsiteX9591" fmla="*/ 538755 w 891448"/>
                <a:gd name="connsiteY9591" fmla="*/ 410848 h 826530"/>
                <a:gd name="connsiteX9592" fmla="*/ 539789 w 891448"/>
                <a:gd name="connsiteY9592" fmla="*/ 410628 h 826530"/>
                <a:gd name="connsiteX9593" fmla="*/ 540235 w 891448"/>
                <a:gd name="connsiteY9593" fmla="*/ 408335 h 826530"/>
                <a:gd name="connsiteX9594" fmla="*/ 541712 w 891448"/>
                <a:gd name="connsiteY9594" fmla="*/ 406704 h 826530"/>
                <a:gd name="connsiteX9595" fmla="*/ 542005 w 891448"/>
                <a:gd name="connsiteY9595" fmla="*/ 403530 h 826530"/>
                <a:gd name="connsiteX9596" fmla="*/ 543634 w 891448"/>
                <a:gd name="connsiteY9596" fmla="*/ 402795 h 826530"/>
                <a:gd name="connsiteX9597" fmla="*/ 545553 w 891448"/>
                <a:gd name="connsiteY9597" fmla="*/ 400136 h 826530"/>
                <a:gd name="connsiteX9598" fmla="*/ 546293 w 891448"/>
                <a:gd name="connsiteY9598" fmla="*/ 399989 h 826530"/>
                <a:gd name="connsiteX9599" fmla="*/ 547401 w 891448"/>
                <a:gd name="connsiteY9599" fmla="*/ 398211 h 826530"/>
                <a:gd name="connsiteX9600" fmla="*/ 551022 w 891448"/>
                <a:gd name="connsiteY9600" fmla="*/ 395551 h 826530"/>
                <a:gd name="connsiteX9601" fmla="*/ 553461 w 891448"/>
                <a:gd name="connsiteY9601" fmla="*/ 391407 h 826530"/>
                <a:gd name="connsiteX9602" fmla="*/ 555235 w 891448"/>
                <a:gd name="connsiteY9602" fmla="*/ 387058 h 826530"/>
                <a:gd name="connsiteX9603" fmla="*/ 556934 w 891448"/>
                <a:gd name="connsiteY9603" fmla="*/ 383428 h 826530"/>
                <a:gd name="connsiteX9604" fmla="*/ 558856 w 891448"/>
                <a:gd name="connsiteY9604" fmla="*/ 382017 h 826530"/>
                <a:gd name="connsiteX9605" fmla="*/ 560336 w 891448"/>
                <a:gd name="connsiteY9605" fmla="*/ 384163 h 826530"/>
                <a:gd name="connsiteX9606" fmla="*/ 561589 w 891448"/>
                <a:gd name="connsiteY9606" fmla="*/ 382987 h 826530"/>
                <a:gd name="connsiteX9607" fmla="*/ 562697 w 891448"/>
                <a:gd name="connsiteY9607" fmla="*/ 383795 h 826530"/>
                <a:gd name="connsiteX9608" fmla="*/ 564619 w 891448"/>
                <a:gd name="connsiteY9608" fmla="*/ 383501 h 826530"/>
                <a:gd name="connsiteX9609" fmla="*/ 564695 w 891448"/>
                <a:gd name="connsiteY9609" fmla="*/ 382311 h 826530"/>
                <a:gd name="connsiteX9610" fmla="*/ 563585 w 891448"/>
                <a:gd name="connsiteY9610" fmla="*/ 382252 h 826530"/>
                <a:gd name="connsiteX9611" fmla="*/ 561886 w 891448"/>
                <a:gd name="connsiteY9611" fmla="*/ 380548 h 826530"/>
                <a:gd name="connsiteX9612" fmla="*/ 562697 w 891448"/>
                <a:gd name="connsiteY9612" fmla="*/ 379372 h 826530"/>
                <a:gd name="connsiteX9613" fmla="*/ 564839 w 891448"/>
                <a:gd name="connsiteY9613" fmla="*/ 379064 h 826530"/>
                <a:gd name="connsiteX9614" fmla="*/ 565947 w 891448"/>
                <a:gd name="connsiteY9614" fmla="*/ 380033 h 826530"/>
                <a:gd name="connsiteX9615" fmla="*/ 566836 w 891448"/>
                <a:gd name="connsiteY9615" fmla="*/ 379284 h 826530"/>
                <a:gd name="connsiteX9616" fmla="*/ 568312 w 891448"/>
                <a:gd name="connsiteY9616" fmla="*/ 379431 h 826530"/>
                <a:gd name="connsiteX9617" fmla="*/ 569126 w 891448"/>
                <a:gd name="connsiteY9617" fmla="*/ 378843 h 826530"/>
                <a:gd name="connsiteX9618" fmla="*/ 568166 w 891448"/>
                <a:gd name="connsiteY9618" fmla="*/ 376933 h 826530"/>
                <a:gd name="connsiteX9619" fmla="*/ 567279 w 891448"/>
                <a:gd name="connsiteY9619" fmla="*/ 376786 h 826530"/>
                <a:gd name="connsiteX9620" fmla="*/ 566316 w 891448"/>
                <a:gd name="connsiteY9620" fmla="*/ 375008 h 826530"/>
                <a:gd name="connsiteX9621" fmla="*/ 565208 w 891448"/>
                <a:gd name="connsiteY9621" fmla="*/ 374934 h 826530"/>
                <a:gd name="connsiteX9622" fmla="*/ 565358 w 891448"/>
                <a:gd name="connsiteY9622" fmla="*/ 371907 h 826530"/>
                <a:gd name="connsiteX9623" fmla="*/ 566537 w 891448"/>
                <a:gd name="connsiteY9623" fmla="*/ 370570 h 826530"/>
                <a:gd name="connsiteX9624" fmla="*/ 566760 w 891448"/>
                <a:gd name="connsiteY9624" fmla="*/ 368719 h 826530"/>
                <a:gd name="connsiteX9625" fmla="*/ 568165 w 891448"/>
                <a:gd name="connsiteY9625" fmla="*/ 368645 h 826530"/>
                <a:gd name="connsiteX9626" fmla="*/ 567130 w 891448"/>
                <a:gd name="connsiteY9626" fmla="*/ 367029 h 826530"/>
                <a:gd name="connsiteX9627" fmla="*/ 567354 w 891448"/>
                <a:gd name="connsiteY9627" fmla="*/ 365691 h 826530"/>
                <a:gd name="connsiteX9628" fmla="*/ 568831 w 891448"/>
                <a:gd name="connsiteY9628" fmla="*/ 364134 h 826530"/>
                <a:gd name="connsiteX9629" fmla="*/ 568165 w 891448"/>
                <a:gd name="connsiteY9629" fmla="*/ 363399 h 826530"/>
                <a:gd name="connsiteX9630" fmla="*/ 568090 w 891448"/>
                <a:gd name="connsiteY9630" fmla="*/ 362811 h 826530"/>
                <a:gd name="connsiteX9631" fmla="*/ 570015 w 891448"/>
                <a:gd name="connsiteY9631" fmla="*/ 362811 h 826530"/>
                <a:gd name="connsiteX9632" fmla="*/ 570676 w 891448"/>
                <a:gd name="connsiteY9632" fmla="*/ 360960 h 826530"/>
                <a:gd name="connsiteX9633" fmla="*/ 569126 w 891448"/>
                <a:gd name="connsiteY9633" fmla="*/ 360078 h 826530"/>
                <a:gd name="connsiteX9634" fmla="*/ 568610 w 891448"/>
                <a:gd name="connsiteY9634" fmla="*/ 359035 h 826530"/>
                <a:gd name="connsiteX9635" fmla="*/ 570676 w 891448"/>
                <a:gd name="connsiteY9635" fmla="*/ 359343 h 826530"/>
                <a:gd name="connsiteX9636" fmla="*/ 571564 w 891448"/>
                <a:gd name="connsiteY9636" fmla="*/ 360813 h 826530"/>
                <a:gd name="connsiteX9637" fmla="*/ 573117 w 891448"/>
                <a:gd name="connsiteY9637" fmla="*/ 360960 h 826530"/>
                <a:gd name="connsiteX9638" fmla="*/ 574445 w 891448"/>
                <a:gd name="connsiteY9638" fmla="*/ 360078 h 826530"/>
                <a:gd name="connsiteX9639" fmla="*/ 577627 w 891448"/>
                <a:gd name="connsiteY9639" fmla="*/ 360298 h 826530"/>
                <a:gd name="connsiteX9640" fmla="*/ 580435 w 891448"/>
                <a:gd name="connsiteY9640" fmla="*/ 362370 h 826530"/>
                <a:gd name="connsiteX9641" fmla="*/ 580657 w 891448"/>
                <a:gd name="connsiteY9641" fmla="*/ 363399 h 826530"/>
                <a:gd name="connsiteX9642" fmla="*/ 581541 w 891448"/>
                <a:gd name="connsiteY9642" fmla="*/ 364663 h 826530"/>
                <a:gd name="connsiteX9643" fmla="*/ 585386 w 891448"/>
                <a:gd name="connsiteY9643" fmla="*/ 366573 h 826530"/>
                <a:gd name="connsiteX9644" fmla="*/ 587159 w 891448"/>
                <a:gd name="connsiteY9644" fmla="*/ 365398 h 826530"/>
                <a:gd name="connsiteX9645" fmla="*/ 589155 w 891448"/>
                <a:gd name="connsiteY9645" fmla="*/ 366794 h 826530"/>
                <a:gd name="connsiteX9646" fmla="*/ 591668 w 891448"/>
                <a:gd name="connsiteY9646" fmla="*/ 367837 h 826530"/>
                <a:gd name="connsiteX9647" fmla="*/ 591668 w 891448"/>
                <a:gd name="connsiteY9647" fmla="*/ 368939 h 826530"/>
                <a:gd name="connsiteX9648" fmla="*/ 590634 w 891448"/>
                <a:gd name="connsiteY9648" fmla="*/ 369615 h 826530"/>
                <a:gd name="connsiteX9649" fmla="*/ 591816 w 891448"/>
                <a:gd name="connsiteY9649" fmla="*/ 370937 h 826530"/>
                <a:gd name="connsiteX9650" fmla="*/ 590559 w 891448"/>
                <a:gd name="connsiteY9650" fmla="*/ 371599 h 826530"/>
                <a:gd name="connsiteX9651" fmla="*/ 589155 w 891448"/>
                <a:gd name="connsiteY9651" fmla="*/ 370276 h 826530"/>
                <a:gd name="connsiteX9652" fmla="*/ 587753 w 891448"/>
                <a:gd name="connsiteY9652" fmla="*/ 370129 h 826530"/>
                <a:gd name="connsiteX9653" fmla="*/ 587975 w 891448"/>
                <a:gd name="connsiteY9653" fmla="*/ 371231 h 826530"/>
                <a:gd name="connsiteX9654" fmla="*/ 592261 w 891448"/>
                <a:gd name="connsiteY9654" fmla="*/ 373965 h 826530"/>
                <a:gd name="connsiteX9655" fmla="*/ 592482 w 891448"/>
                <a:gd name="connsiteY9655" fmla="*/ 376110 h 826530"/>
                <a:gd name="connsiteX9656" fmla="*/ 590783 w 891448"/>
                <a:gd name="connsiteY9656" fmla="*/ 376771 h 826530"/>
                <a:gd name="connsiteX9657" fmla="*/ 591816 w 891448"/>
                <a:gd name="connsiteY9657" fmla="*/ 377374 h 826530"/>
                <a:gd name="connsiteX9658" fmla="*/ 593590 w 891448"/>
                <a:gd name="connsiteY9658" fmla="*/ 376771 h 826530"/>
                <a:gd name="connsiteX9659" fmla="*/ 596624 w 891448"/>
                <a:gd name="connsiteY9659" fmla="*/ 377491 h 826530"/>
                <a:gd name="connsiteX9660" fmla="*/ 597256 w 891448"/>
                <a:gd name="connsiteY9660" fmla="*/ 378711 h 826530"/>
                <a:gd name="connsiteX9661" fmla="*/ 598402 w 891448"/>
                <a:gd name="connsiteY9661" fmla="*/ 379122 h 826530"/>
                <a:gd name="connsiteX9662" fmla="*/ 598736 w 891448"/>
                <a:gd name="connsiteY9662" fmla="*/ 380004 h 826530"/>
                <a:gd name="connsiteX9663" fmla="*/ 597478 w 891448"/>
                <a:gd name="connsiteY9663" fmla="*/ 382002 h 826530"/>
                <a:gd name="connsiteX9664" fmla="*/ 594292 w 891448"/>
                <a:gd name="connsiteY9664" fmla="*/ 384501 h 826530"/>
                <a:gd name="connsiteX9665" fmla="*/ 592367 w 891448"/>
                <a:gd name="connsiteY9665" fmla="*/ 384868 h 826530"/>
                <a:gd name="connsiteX9666" fmla="*/ 590924 w 891448"/>
                <a:gd name="connsiteY9666" fmla="*/ 385573 h 826530"/>
                <a:gd name="connsiteX9667" fmla="*/ 593698 w 891448"/>
                <a:gd name="connsiteY9667" fmla="*/ 385617 h 826530"/>
                <a:gd name="connsiteX9668" fmla="*/ 594696 w 891448"/>
                <a:gd name="connsiteY9668" fmla="*/ 386235 h 826530"/>
                <a:gd name="connsiteX9669" fmla="*/ 594919 w 891448"/>
                <a:gd name="connsiteY9669" fmla="*/ 387792 h 826530"/>
                <a:gd name="connsiteX9670" fmla="*/ 595659 w 891448"/>
                <a:gd name="connsiteY9670" fmla="*/ 387719 h 826530"/>
                <a:gd name="connsiteX9671" fmla="*/ 596324 w 891448"/>
                <a:gd name="connsiteY9671" fmla="*/ 388307 h 826530"/>
                <a:gd name="connsiteX9672" fmla="*/ 595065 w 891448"/>
                <a:gd name="connsiteY9672" fmla="*/ 390305 h 826530"/>
                <a:gd name="connsiteX9673" fmla="*/ 595804 w 891448"/>
                <a:gd name="connsiteY9673" fmla="*/ 391040 h 826530"/>
                <a:gd name="connsiteX9674" fmla="*/ 593366 w 891448"/>
                <a:gd name="connsiteY9674" fmla="*/ 392671 h 826530"/>
                <a:gd name="connsiteX9675" fmla="*/ 590557 w 891448"/>
                <a:gd name="connsiteY9675" fmla="*/ 393626 h 826530"/>
                <a:gd name="connsiteX9676" fmla="*/ 589080 w 891448"/>
                <a:gd name="connsiteY9676" fmla="*/ 393332 h 826530"/>
                <a:gd name="connsiteX9677" fmla="*/ 588117 w 891448"/>
                <a:gd name="connsiteY9677" fmla="*/ 394596 h 826530"/>
                <a:gd name="connsiteX9678" fmla="*/ 586564 w 891448"/>
                <a:gd name="connsiteY9678" fmla="*/ 394067 h 826530"/>
                <a:gd name="connsiteX9679" fmla="*/ 584939 w 891448"/>
                <a:gd name="connsiteY9679" fmla="*/ 392157 h 826530"/>
                <a:gd name="connsiteX9680" fmla="*/ 583092 w 891448"/>
                <a:gd name="connsiteY9680" fmla="*/ 392083 h 826530"/>
                <a:gd name="connsiteX9681" fmla="*/ 582504 w 891448"/>
                <a:gd name="connsiteY9681" fmla="*/ 391040 h 826530"/>
                <a:gd name="connsiteX9682" fmla="*/ 581246 w 891448"/>
                <a:gd name="connsiteY9682" fmla="*/ 391187 h 826530"/>
                <a:gd name="connsiteX9683" fmla="*/ 581173 w 891448"/>
                <a:gd name="connsiteY9683" fmla="*/ 392818 h 826530"/>
                <a:gd name="connsiteX9684" fmla="*/ 580285 w 891448"/>
                <a:gd name="connsiteY9684" fmla="*/ 393406 h 826530"/>
                <a:gd name="connsiteX9685" fmla="*/ 581984 w 891448"/>
                <a:gd name="connsiteY9685" fmla="*/ 393773 h 826530"/>
                <a:gd name="connsiteX9686" fmla="*/ 583240 w 891448"/>
                <a:gd name="connsiteY9686" fmla="*/ 394816 h 826530"/>
                <a:gd name="connsiteX9687" fmla="*/ 582649 w 891448"/>
                <a:gd name="connsiteY9687" fmla="*/ 396212 h 826530"/>
                <a:gd name="connsiteX9688" fmla="*/ 581465 w 891448"/>
                <a:gd name="connsiteY9688" fmla="*/ 397476 h 826530"/>
                <a:gd name="connsiteX9689" fmla="*/ 583167 w 891448"/>
                <a:gd name="connsiteY9689" fmla="*/ 397623 h 826530"/>
                <a:gd name="connsiteX9690" fmla="*/ 581984 w 891448"/>
                <a:gd name="connsiteY9690" fmla="*/ 399386 h 826530"/>
                <a:gd name="connsiteX9691" fmla="*/ 582132 w 891448"/>
                <a:gd name="connsiteY9691" fmla="*/ 400650 h 826530"/>
                <a:gd name="connsiteX9692" fmla="*/ 582796 w 891448"/>
                <a:gd name="connsiteY9692" fmla="*/ 400797 h 826530"/>
                <a:gd name="connsiteX9693" fmla="*/ 584053 w 891448"/>
                <a:gd name="connsiteY9693" fmla="*/ 399548 h 826530"/>
                <a:gd name="connsiteX9694" fmla="*/ 584718 w 891448"/>
                <a:gd name="connsiteY9694" fmla="*/ 399621 h 826530"/>
                <a:gd name="connsiteX9695" fmla="*/ 584204 w 891448"/>
                <a:gd name="connsiteY9695" fmla="*/ 401091 h 826530"/>
                <a:gd name="connsiteX9696" fmla="*/ 581778 w 891448"/>
                <a:gd name="connsiteY9696" fmla="*/ 402075 h 826530"/>
                <a:gd name="connsiteX9697" fmla="*/ 580852 w 891448"/>
                <a:gd name="connsiteY9697" fmla="*/ 403927 h 826530"/>
                <a:gd name="connsiteX9698" fmla="*/ 581246 w 891448"/>
                <a:gd name="connsiteY9698" fmla="*/ 406116 h 826530"/>
                <a:gd name="connsiteX9699" fmla="*/ 583613 w 891448"/>
                <a:gd name="connsiteY9699" fmla="*/ 407894 h 826530"/>
                <a:gd name="connsiteX9700" fmla="*/ 583242 w 891448"/>
                <a:gd name="connsiteY9700" fmla="*/ 409305 h 826530"/>
                <a:gd name="connsiteX9701" fmla="*/ 585460 w 891448"/>
                <a:gd name="connsiteY9701" fmla="*/ 413655 h 826530"/>
                <a:gd name="connsiteX9702" fmla="*/ 585162 w 891448"/>
                <a:gd name="connsiteY9702" fmla="*/ 416168 h 826530"/>
                <a:gd name="connsiteX9703" fmla="*/ 584423 w 891448"/>
                <a:gd name="connsiteY9703" fmla="*/ 416682 h 826530"/>
                <a:gd name="connsiteX9704" fmla="*/ 584129 w 891448"/>
                <a:gd name="connsiteY9704" fmla="*/ 418166 h 826530"/>
                <a:gd name="connsiteX9705" fmla="*/ 581394 w 891448"/>
                <a:gd name="connsiteY9705" fmla="*/ 420532 h 826530"/>
                <a:gd name="connsiteX9706" fmla="*/ 581910 w 891448"/>
                <a:gd name="connsiteY9706" fmla="*/ 422383 h 826530"/>
                <a:gd name="connsiteX9707" fmla="*/ 580951 w 891448"/>
                <a:gd name="connsiteY9707" fmla="*/ 423706 h 826530"/>
                <a:gd name="connsiteX9708" fmla="*/ 579177 w 891448"/>
                <a:gd name="connsiteY9708" fmla="*/ 422971 h 826530"/>
                <a:gd name="connsiteX9709" fmla="*/ 575999 w 891448"/>
                <a:gd name="connsiteY9709" fmla="*/ 423045 h 826530"/>
                <a:gd name="connsiteX9710" fmla="*/ 574597 w 891448"/>
                <a:gd name="connsiteY9710" fmla="*/ 424000 h 826530"/>
                <a:gd name="connsiteX9711" fmla="*/ 574077 w 891448"/>
                <a:gd name="connsiteY9711" fmla="*/ 426366 h 826530"/>
                <a:gd name="connsiteX9712" fmla="*/ 572084 w 891448"/>
                <a:gd name="connsiteY9712" fmla="*/ 427556 h 826530"/>
                <a:gd name="connsiteX9713" fmla="*/ 571121 w 891448"/>
                <a:gd name="connsiteY9713" fmla="*/ 428878 h 826530"/>
                <a:gd name="connsiteX9714" fmla="*/ 569496 w 891448"/>
                <a:gd name="connsiteY9714" fmla="*/ 428967 h 826530"/>
                <a:gd name="connsiteX9715" fmla="*/ 566615 w 891448"/>
                <a:gd name="connsiteY9715" fmla="*/ 432067 h 826530"/>
                <a:gd name="connsiteX9716" fmla="*/ 565580 w 891448"/>
                <a:gd name="connsiteY9716" fmla="*/ 431700 h 826530"/>
                <a:gd name="connsiteX9717" fmla="*/ 563881 w 891448"/>
                <a:gd name="connsiteY9717" fmla="*/ 431759 h 826530"/>
                <a:gd name="connsiteX9718" fmla="*/ 562847 w 891448"/>
                <a:gd name="connsiteY9718" fmla="*/ 433757 h 826530"/>
                <a:gd name="connsiteX9719" fmla="*/ 557896 w 891448"/>
                <a:gd name="connsiteY9719" fmla="*/ 435168 h 826530"/>
                <a:gd name="connsiteX9720" fmla="*/ 556934 w 891448"/>
                <a:gd name="connsiteY9720" fmla="*/ 434271 h 826530"/>
                <a:gd name="connsiteX9721" fmla="*/ 557673 w 891448"/>
                <a:gd name="connsiteY9721" fmla="*/ 433022 h 826530"/>
                <a:gd name="connsiteX9722" fmla="*/ 557007 w 891448"/>
                <a:gd name="connsiteY9722" fmla="*/ 430583 h 826530"/>
                <a:gd name="connsiteX9723" fmla="*/ 555602 w 891448"/>
                <a:gd name="connsiteY9723" fmla="*/ 429025 h 826530"/>
                <a:gd name="connsiteX9724" fmla="*/ 555602 w 891448"/>
                <a:gd name="connsiteY9724" fmla="*/ 427923 h 826530"/>
                <a:gd name="connsiteX9725" fmla="*/ 556788 w 891448"/>
                <a:gd name="connsiteY9725" fmla="*/ 427483 h 826530"/>
                <a:gd name="connsiteX9726" fmla="*/ 556859 w 891448"/>
                <a:gd name="connsiteY9726" fmla="*/ 425851 h 826530"/>
                <a:gd name="connsiteX9727" fmla="*/ 558487 w 891448"/>
                <a:gd name="connsiteY9727" fmla="*/ 423045 h 826530"/>
                <a:gd name="connsiteX9728" fmla="*/ 556343 w 891448"/>
                <a:gd name="connsiteY9728" fmla="*/ 425117 h 826530"/>
                <a:gd name="connsiteX9729" fmla="*/ 555602 w 891448"/>
                <a:gd name="connsiteY9729" fmla="*/ 425337 h 826530"/>
                <a:gd name="connsiteX9730" fmla="*/ 555381 w 891448"/>
                <a:gd name="connsiteY9730" fmla="*/ 421046 h 826530"/>
                <a:gd name="connsiteX9731" fmla="*/ 554421 w 891448"/>
                <a:gd name="connsiteY9731" fmla="*/ 420679 h 826530"/>
                <a:gd name="connsiteX9732" fmla="*/ 553237 w 891448"/>
                <a:gd name="connsiteY9732" fmla="*/ 418754 h 826530"/>
                <a:gd name="connsiteX9733" fmla="*/ 551317 w 891448"/>
                <a:gd name="connsiteY9733" fmla="*/ 419871 h 826530"/>
                <a:gd name="connsiteX9734" fmla="*/ 550652 w 891448"/>
                <a:gd name="connsiteY9734" fmla="*/ 419209 h 826530"/>
                <a:gd name="connsiteX9735" fmla="*/ 548878 w 891448"/>
                <a:gd name="connsiteY9735" fmla="*/ 419356 h 826530"/>
                <a:gd name="connsiteX9736" fmla="*/ 547030 w 891448"/>
                <a:gd name="connsiteY9736" fmla="*/ 422163 h 826530"/>
                <a:gd name="connsiteX9737" fmla="*/ 547992 w 891448"/>
                <a:gd name="connsiteY9737" fmla="*/ 422383 h 826530"/>
                <a:gd name="connsiteX9738" fmla="*/ 550653 w 891448"/>
                <a:gd name="connsiteY9738" fmla="*/ 420605 h 826530"/>
                <a:gd name="connsiteX9739" fmla="*/ 551688 w 891448"/>
                <a:gd name="connsiteY9739" fmla="*/ 421120 h 826530"/>
                <a:gd name="connsiteX9740" fmla="*/ 551539 w 891448"/>
                <a:gd name="connsiteY9740" fmla="*/ 422898 h 826530"/>
                <a:gd name="connsiteX9741" fmla="*/ 553313 w 891448"/>
                <a:gd name="connsiteY9741" fmla="*/ 423706 h 826530"/>
                <a:gd name="connsiteX9742" fmla="*/ 554569 w 891448"/>
                <a:gd name="connsiteY9742" fmla="*/ 426806 h 826530"/>
                <a:gd name="connsiteX9743" fmla="*/ 554049 w 891448"/>
                <a:gd name="connsiteY9743" fmla="*/ 429775 h 826530"/>
                <a:gd name="connsiteX9744" fmla="*/ 555013 w 891448"/>
                <a:gd name="connsiteY9744" fmla="*/ 430363 h 826530"/>
                <a:gd name="connsiteX9745" fmla="*/ 555454 w 891448"/>
                <a:gd name="connsiteY9745" fmla="*/ 433169 h 826530"/>
                <a:gd name="connsiteX9746" fmla="*/ 554644 w 891448"/>
                <a:gd name="connsiteY9746" fmla="*/ 434433 h 826530"/>
                <a:gd name="connsiteX9747" fmla="*/ 555310 w 891448"/>
                <a:gd name="connsiteY9747" fmla="*/ 435168 h 826530"/>
                <a:gd name="connsiteX9748" fmla="*/ 555160 w 891448"/>
                <a:gd name="connsiteY9748" fmla="*/ 436784 h 826530"/>
                <a:gd name="connsiteX9749" fmla="*/ 554124 w 891448"/>
                <a:gd name="connsiteY9749" fmla="*/ 436858 h 826530"/>
                <a:gd name="connsiteX9750" fmla="*/ 550872 w 891448"/>
                <a:gd name="connsiteY9750" fmla="*/ 434051 h 826530"/>
                <a:gd name="connsiteX9751" fmla="*/ 550575 w 891448"/>
                <a:gd name="connsiteY9751" fmla="*/ 432361 h 826530"/>
                <a:gd name="connsiteX9752" fmla="*/ 549173 w 891448"/>
                <a:gd name="connsiteY9752" fmla="*/ 431832 h 826530"/>
                <a:gd name="connsiteX9753" fmla="*/ 548731 w 891448"/>
                <a:gd name="connsiteY9753" fmla="*/ 430216 h 826530"/>
                <a:gd name="connsiteX9754" fmla="*/ 547545 w 891448"/>
                <a:gd name="connsiteY9754" fmla="*/ 431906 h 826530"/>
                <a:gd name="connsiteX9755" fmla="*/ 549467 w 891448"/>
                <a:gd name="connsiteY9755" fmla="*/ 433684 h 826530"/>
                <a:gd name="connsiteX9756" fmla="*/ 549022 w 891448"/>
                <a:gd name="connsiteY9756" fmla="*/ 435388 h 826530"/>
                <a:gd name="connsiteX9757" fmla="*/ 546658 w 891448"/>
                <a:gd name="connsiteY9757" fmla="*/ 434051 h 826530"/>
                <a:gd name="connsiteX9758" fmla="*/ 545107 w 891448"/>
                <a:gd name="connsiteY9758" fmla="*/ 433684 h 826530"/>
                <a:gd name="connsiteX9759" fmla="*/ 544739 w 891448"/>
                <a:gd name="connsiteY9759" fmla="*/ 432728 h 826530"/>
                <a:gd name="connsiteX9760" fmla="*/ 543334 w 891448"/>
                <a:gd name="connsiteY9760" fmla="*/ 433390 h 826530"/>
                <a:gd name="connsiteX9761" fmla="*/ 543259 w 891448"/>
                <a:gd name="connsiteY9761" fmla="*/ 431994 h 826530"/>
                <a:gd name="connsiteX9762" fmla="*/ 544221 w 891448"/>
                <a:gd name="connsiteY9762" fmla="*/ 429025 h 826530"/>
                <a:gd name="connsiteX9763" fmla="*/ 544664 w 891448"/>
                <a:gd name="connsiteY9763" fmla="*/ 428511 h 826530"/>
                <a:gd name="connsiteX9764" fmla="*/ 543556 w 891448"/>
                <a:gd name="connsiteY9764" fmla="*/ 427997 h 826530"/>
                <a:gd name="connsiteX9765" fmla="*/ 543481 w 891448"/>
                <a:gd name="connsiteY9765" fmla="*/ 427042 h 826530"/>
                <a:gd name="connsiteX9766" fmla="*/ 540526 w 891448"/>
                <a:gd name="connsiteY9766" fmla="*/ 428217 h 826530"/>
                <a:gd name="connsiteX9767" fmla="*/ 538161 w 891448"/>
                <a:gd name="connsiteY9767" fmla="*/ 428217 h 826530"/>
                <a:gd name="connsiteX9768" fmla="*/ 536461 w 891448"/>
                <a:gd name="connsiteY9768" fmla="*/ 426968 h 826530"/>
                <a:gd name="connsiteX9769" fmla="*/ 534762 w 891448"/>
                <a:gd name="connsiteY9769" fmla="*/ 427262 h 826530"/>
                <a:gd name="connsiteX9770" fmla="*/ 532544 w 891448"/>
                <a:gd name="connsiteY9770" fmla="*/ 425778 h 826530"/>
                <a:gd name="connsiteX9771" fmla="*/ 532176 w 891448"/>
                <a:gd name="connsiteY9771" fmla="*/ 427335 h 826530"/>
                <a:gd name="connsiteX9772" fmla="*/ 532767 w 891448"/>
                <a:gd name="connsiteY9772" fmla="*/ 428585 h 826530"/>
                <a:gd name="connsiteX9773" fmla="*/ 531804 w 891448"/>
                <a:gd name="connsiteY9773" fmla="*/ 429261 h 826530"/>
                <a:gd name="connsiteX9774" fmla="*/ 531953 w 891448"/>
                <a:gd name="connsiteY9774" fmla="*/ 431244 h 826530"/>
                <a:gd name="connsiteX9775" fmla="*/ 532915 w 891448"/>
                <a:gd name="connsiteY9775" fmla="*/ 432728 h 826530"/>
                <a:gd name="connsiteX9776" fmla="*/ 535425 w 891448"/>
                <a:gd name="connsiteY9776" fmla="*/ 433169 h 826530"/>
                <a:gd name="connsiteX9777" fmla="*/ 536533 w 891448"/>
                <a:gd name="connsiteY9777" fmla="*/ 435021 h 826530"/>
                <a:gd name="connsiteX9778" fmla="*/ 534909 w 891448"/>
                <a:gd name="connsiteY9778" fmla="*/ 437827 h 826530"/>
                <a:gd name="connsiteX9779" fmla="*/ 533581 w 891448"/>
                <a:gd name="connsiteY9779" fmla="*/ 438268 h 826530"/>
                <a:gd name="connsiteX9780" fmla="*/ 528777 w 891448"/>
                <a:gd name="connsiteY9780" fmla="*/ 441736 h 826530"/>
                <a:gd name="connsiteX9781" fmla="*/ 526707 w 891448"/>
                <a:gd name="connsiteY9781" fmla="*/ 444396 h 826530"/>
                <a:gd name="connsiteX9782" fmla="*/ 524342 w 891448"/>
                <a:gd name="connsiteY9782" fmla="*/ 447364 h 826530"/>
                <a:gd name="connsiteX9783" fmla="*/ 522863 w 891448"/>
                <a:gd name="connsiteY9783" fmla="*/ 446762 h 826530"/>
                <a:gd name="connsiteX9784" fmla="*/ 521314 w 891448"/>
                <a:gd name="connsiteY9784" fmla="*/ 447805 h 826530"/>
                <a:gd name="connsiteX9785" fmla="*/ 520498 w 891448"/>
                <a:gd name="connsiteY9785" fmla="*/ 450245 h 826530"/>
                <a:gd name="connsiteX9786" fmla="*/ 518651 w 891448"/>
                <a:gd name="connsiteY9786" fmla="*/ 450979 h 826530"/>
                <a:gd name="connsiteX9787" fmla="*/ 512221 w 891448"/>
                <a:gd name="connsiteY9787" fmla="*/ 449583 h 826530"/>
                <a:gd name="connsiteX9788" fmla="*/ 510816 w 891448"/>
                <a:gd name="connsiteY9788" fmla="*/ 447585 h 826530"/>
                <a:gd name="connsiteX9789" fmla="*/ 509927 w 891448"/>
                <a:gd name="connsiteY9789" fmla="*/ 445366 h 826530"/>
                <a:gd name="connsiteX9790" fmla="*/ 506751 w 891448"/>
                <a:gd name="connsiteY9790" fmla="*/ 443955 h 826530"/>
                <a:gd name="connsiteX9791" fmla="*/ 506826 w 891448"/>
                <a:gd name="connsiteY9791" fmla="*/ 443000 h 826530"/>
                <a:gd name="connsiteX9792" fmla="*/ 507859 w 891448"/>
                <a:gd name="connsiteY9792" fmla="*/ 442927 h 826530"/>
                <a:gd name="connsiteX9793" fmla="*/ 508673 w 891448"/>
                <a:gd name="connsiteY9793" fmla="*/ 442265 h 826530"/>
                <a:gd name="connsiteX9794" fmla="*/ 507640 w 891448"/>
                <a:gd name="connsiteY9794" fmla="*/ 441148 h 826530"/>
                <a:gd name="connsiteX9795" fmla="*/ 505718 w 891448"/>
                <a:gd name="connsiteY9795" fmla="*/ 440634 h 826530"/>
                <a:gd name="connsiteX9796" fmla="*/ 503573 w 891448"/>
                <a:gd name="connsiteY9796" fmla="*/ 436564 h 826530"/>
                <a:gd name="connsiteX9797" fmla="*/ 501063 w 891448"/>
                <a:gd name="connsiteY9797" fmla="*/ 434565 h 826530"/>
                <a:gd name="connsiteX9798" fmla="*/ 496925 w 891448"/>
                <a:gd name="connsiteY9798" fmla="*/ 434565 h 826530"/>
                <a:gd name="connsiteX9799" fmla="*/ 493967 w 891448"/>
                <a:gd name="connsiteY9799" fmla="*/ 432802 h 826530"/>
                <a:gd name="connsiteX9800" fmla="*/ 489235 w 891448"/>
                <a:gd name="connsiteY9800" fmla="*/ 432508 h 826530"/>
                <a:gd name="connsiteX9801" fmla="*/ 487388 w 891448"/>
                <a:gd name="connsiteY9801" fmla="*/ 431906 h 826530"/>
                <a:gd name="connsiteX9802" fmla="*/ 487318 w 891448"/>
                <a:gd name="connsiteY9802" fmla="*/ 433316 h 826530"/>
                <a:gd name="connsiteX9803" fmla="*/ 488571 w 891448"/>
                <a:gd name="connsiteY9803" fmla="*/ 434727 h 826530"/>
                <a:gd name="connsiteX9804" fmla="*/ 489307 w 891448"/>
                <a:gd name="connsiteY9804" fmla="*/ 433757 h 826530"/>
                <a:gd name="connsiteX9805" fmla="*/ 490565 w 891448"/>
                <a:gd name="connsiteY9805" fmla="*/ 433537 h 826530"/>
                <a:gd name="connsiteX9806" fmla="*/ 495149 w 891448"/>
                <a:gd name="connsiteY9806" fmla="*/ 435168 h 826530"/>
                <a:gd name="connsiteX9807" fmla="*/ 499360 w 891448"/>
                <a:gd name="connsiteY9807" fmla="*/ 435094 h 826530"/>
                <a:gd name="connsiteX9808" fmla="*/ 500691 w 891448"/>
                <a:gd name="connsiteY9808" fmla="*/ 435976 h 826530"/>
                <a:gd name="connsiteX9809" fmla="*/ 500248 w 891448"/>
                <a:gd name="connsiteY9809" fmla="*/ 437166 h 826530"/>
                <a:gd name="connsiteX9810" fmla="*/ 499433 w 891448"/>
                <a:gd name="connsiteY9810" fmla="*/ 437093 h 826530"/>
                <a:gd name="connsiteX9811" fmla="*/ 498769 w 891448"/>
                <a:gd name="connsiteY9811" fmla="*/ 437901 h 826530"/>
                <a:gd name="connsiteX9812" fmla="*/ 499360 w 891448"/>
                <a:gd name="connsiteY9812" fmla="*/ 438489 h 826530"/>
                <a:gd name="connsiteX9813" fmla="*/ 499657 w 891448"/>
                <a:gd name="connsiteY9813" fmla="*/ 441883 h 826530"/>
                <a:gd name="connsiteX9814" fmla="*/ 500544 w 891448"/>
                <a:gd name="connsiteY9814" fmla="*/ 441971 h 826530"/>
                <a:gd name="connsiteX9815" fmla="*/ 502759 w 891448"/>
                <a:gd name="connsiteY9815" fmla="*/ 446321 h 826530"/>
                <a:gd name="connsiteX9816" fmla="*/ 504093 w 891448"/>
                <a:gd name="connsiteY9816" fmla="*/ 449363 h 826530"/>
                <a:gd name="connsiteX9817" fmla="*/ 507859 w 891448"/>
                <a:gd name="connsiteY9817" fmla="*/ 450612 h 826530"/>
                <a:gd name="connsiteX9818" fmla="*/ 511852 w 891448"/>
                <a:gd name="connsiteY9818" fmla="*/ 451347 h 826530"/>
                <a:gd name="connsiteX9819" fmla="*/ 519168 w 891448"/>
                <a:gd name="connsiteY9819" fmla="*/ 453418 h 826530"/>
                <a:gd name="connsiteX9820" fmla="*/ 519462 w 891448"/>
                <a:gd name="connsiteY9820" fmla="*/ 455637 h 826530"/>
                <a:gd name="connsiteX9821" fmla="*/ 518575 w 891448"/>
                <a:gd name="connsiteY9821" fmla="*/ 456372 h 826530"/>
                <a:gd name="connsiteX9822" fmla="*/ 516285 w 891448"/>
                <a:gd name="connsiteY9822" fmla="*/ 458077 h 826530"/>
                <a:gd name="connsiteX9823" fmla="*/ 514437 w 891448"/>
                <a:gd name="connsiteY9823" fmla="*/ 459032 h 826530"/>
                <a:gd name="connsiteX9824" fmla="*/ 511480 w 891448"/>
                <a:gd name="connsiteY9824" fmla="*/ 462955 h 826530"/>
                <a:gd name="connsiteX9825" fmla="*/ 511038 w 891448"/>
                <a:gd name="connsiteY9825" fmla="*/ 462147 h 826530"/>
                <a:gd name="connsiteX9826" fmla="*/ 510152 w 891448"/>
                <a:gd name="connsiteY9826" fmla="*/ 462808 h 826530"/>
                <a:gd name="connsiteX9827" fmla="*/ 509858 w 891448"/>
                <a:gd name="connsiteY9827" fmla="*/ 464057 h 826530"/>
                <a:gd name="connsiteX9828" fmla="*/ 503353 w 891448"/>
                <a:gd name="connsiteY9828" fmla="*/ 470788 h 826530"/>
                <a:gd name="connsiteX9829" fmla="*/ 500694 w 891448"/>
                <a:gd name="connsiteY9829" fmla="*/ 472037 h 826530"/>
                <a:gd name="connsiteX9830" fmla="*/ 498921 w 891448"/>
                <a:gd name="connsiteY9830" fmla="*/ 475152 h 826530"/>
                <a:gd name="connsiteX9831" fmla="*/ 497147 w 891448"/>
                <a:gd name="connsiteY9831" fmla="*/ 475519 h 826530"/>
                <a:gd name="connsiteX9832" fmla="*/ 496187 w 891448"/>
                <a:gd name="connsiteY9832" fmla="*/ 474785 h 826530"/>
                <a:gd name="connsiteX9833" fmla="*/ 495003 w 891448"/>
                <a:gd name="connsiteY9833" fmla="*/ 474785 h 826530"/>
                <a:gd name="connsiteX9834" fmla="*/ 494561 w 891448"/>
                <a:gd name="connsiteY9834" fmla="*/ 475887 h 826530"/>
                <a:gd name="connsiteX9835" fmla="*/ 492045 w 891448"/>
                <a:gd name="connsiteY9835" fmla="*/ 472933 h 826530"/>
                <a:gd name="connsiteX9836" fmla="*/ 490495 w 891448"/>
                <a:gd name="connsiteY9836" fmla="*/ 472272 h 826530"/>
                <a:gd name="connsiteX9837" fmla="*/ 489309 w 891448"/>
                <a:gd name="connsiteY9837" fmla="*/ 473741 h 826530"/>
                <a:gd name="connsiteX9838" fmla="*/ 488795 w 891448"/>
                <a:gd name="connsiteY9838" fmla="*/ 472345 h 826530"/>
                <a:gd name="connsiteX9839" fmla="*/ 487982 w 891448"/>
                <a:gd name="connsiteY9839" fmla="*/ 471963 h 826530"/>
                <a:gd name="connsiteX9840" fmla="*/ 489459 w 891448"/>
                <a:gd name="connsiteY9840" fmla="*/ 469965 h 826530"/>
                <a:gd name="connsiteX9841" fmla="*/ 488793 w 891448"/>
                <a:gd name="connsiteY9841" fmla="*/ 469450 h 826530"/>
                <a:gd name="connsiteX9842" fmla="*/ 488351 w 891448"/>
                <a:gd name="connsiteY9842" fmla="*/ 468422 h 826530"/>
                <a:gd name="connsiteX9843" fmla="*/ 486354 w 891448"/>
                <a:gd name="connsiteY9843" fmla="*/ 469524 h 826530"/>
                <a:gd name="connsiteX9844" fmla="*/ 484803 w 891448"/>
                <a:gd name="connsiteY9844" fmla="*/ 473594 h 826530"/>
                <a:gd name="connsiteX9845" fmla="*/ 484655 w 891448"/>
                <a:gd name="connsiteY9845" fmla="*/ 471743 h 826530"/>
                <a:gd name="connsiteX9846" fmla="*/ 483547 w 891448"/>
                <a:gd name="connsiteY9846" fmla="*/ 468495 h 826530"/>
                <a:gd name="connsiteX9847" fmla="*/ 482661 w 891448"/>
                <a:gd name="connsiteY9847" fmla="*/ 471376 h 826530"/>
                <a:gd name="connsiteX9848" fmla="*/ 483695 w 891448"/>
                <a:gd name="connsiteY9848" fmla="*/ 472639 h 826530"/>
                <a:gd name="connsiteX9849" fmla="*/ 483472 w 891448"/>
                <a:gd name="connsiteY9849" fmla="*/ 476475 h 826530"/>
                <a:gd name="connsiteX9850" fmla="*/ 481034 w 891448"/>
                <a:gd name="connsiteY9850" fmla="*/ 479869 h 826530"/>
                <a:gd name="connsiteX9851" fmla="*/ 479703 w 891448"/>
                <a:gd name="connsiteY9851" fmla="*/ 479502 h 826530"/>
                <a:gd name="connsiteX9852" fmla="*/ 479259 w 891448"/>
                <a:gd name="connsiteY9852" fmla="*/ 478253 h 826530"/>
                <a:gd name="connsiteX9853" fmla="*/ 477782 w 891448"/>
                <a:gd name="connsiteY9853" fmla="*/ 475813 h 826530"/>
                <a:gd name="connsiteX9854" fmla="*/ 477267 w 891448"/>
                <a:gd name="connsiteY9854" fmla="*/ 477650 h 826530"/>
                <a:gd name="connsiteX9855" fmla="*/ 478671 w 891448"/>
                <a:gd name="connsiteY9855" fmla="*/ 478767 h 826530"/>
                <a:gd name="connsiteX9856" fmla="*/ 476598 w 891448"/>
                <a:gd name="connsiteY9856" fmla="*/ 479869 h 826530"/>
                <a:gd name="connsiteX9857" fmla="*/ 476378 w 891448"/>
                <a:gd name="connsiteY9857" fmla="*/ 482088 h 826530"/>
                <a:gd name="connsiteX9858" fmla="*/ 475638 w 891448"/>
                <a:gd name="connsiteY9858" fmla="*/ 481353 h 826530"/>
                <a:gd name="connsiteX9859" fmla="*/ 473422 w 891448"/>
                <a:gd name="connsiteY9859" fmla="*/ 480618 h 826530"/>
                <a:gd name="connsiteX9860" fmla="*/ 473126 w 891448"/>
                <a:gd name="connsiteY9860" fmla="*/ 479134 h 826530"/>
                <a:gd name="connsiteX9861" fmla="*/ 471427 w 891448"/>
                <a:gd name="connsiteY9861" fmla="*/ 478032 h 826530"/>
                <a:gd name="connsiteX9862" fmla="*/ 469430 w 891448"/>
                <a:gd name="connsiteY9862" fmla="*/ 475372 h 826530"/>
                <a:gd name="connsiteX9863" fmla="*/ 465367 w 891448"/>
                <a:gd name="connsiteY9863" fmla="*/ 473888 h 826530"/>
                <a:gd name="connsiteX9864" fmla="*/ 461524 w 891448"/>
                <a:gd name="connsiteY9864" fmla="*/ 471669 h 826530"/>
                <a:gd name="connsiteX9865" fmla="*/ 460265 w 891448"/>
                <a:gd name="connsiteY9865" fmla="*/ 468642 h 826530"/>
                <a:gd name="connsiteX9866" fmla="*/ 458641 w 891448"/>
                <a:gd name="connsiteY9866" fmla="*/ 468055 h 826530"/>
                <a:gd name="connsiteX9867" fmla="*/ 455830 w 891448"/>
                <a:gd name="connsiteY9867" fmla="*/ 465909 h 826530"/>
                <a:gd name="connsiteX9868" fmla="*/ 454870 w 891448"/>
                <a:gd name="connsiteY9868" fmla="*/ 464278 h 826530"/>
                <a:gd name="connsiteX9869" fmla="*/ 454725 w 891448"/>
                <a:gd name="connsiteY9869" fmla="*/ 467320 h 826530"/>
                <a:gd name="connsiteX9870" fmla="*/ 452948 w 891448"/>
                <a:gd name="connsiteY9870" fmla="*/ 466864 h 826530"/>
                <a:gd name="connsiteX9871" fmla="*/ 454056 w 891448"/>
                <a:gd name="connsiteY9871" fmla="*/ 469818 h 826530"/>
                <a:gd name="connsiteX9872" fmla="*/ 455830 w 891448"/>
                <a:gd name="connsiteY9872" fmla="*/ 471376 h 826530"/>
                <a:gd name="connsiteX9873" fmla="*/ 456497 w 891448"/>
                <a:gd name="connsiteY9873" fmla="*/ 470567 h 826530"/>
                <a:gd name="connsiteX9874" fmla="*/ 455683 w 891448"/>
                <a:gd name="connsiteY9874" fmla="*/ 469083 h 826530"/>
                <a:gd name="connsiteX9875" fmla="*/ 456052 w 891448"/>
                <a:gd name="connsiteY9875" fmla="*/ 468201 h 826530"/>
                <a:gd name="connsiteX9876" fmla="*/ 456864 w 891448"/>
                <a:gd name="connsiteY9876" fmla="*/ 468275 h 826530"/>
                <a:gd name="connsiteX9877" fmla="*/ 461005 w 891448"/>
                <a:gd name="connsiteY9877" fmla="*/ 472566 h 826530"/>
                <a:gd name="connsiteX9878" fmla="*/ 464701 w 891448"/>
                <a:gd name="connsiteY9878" fmla="*/ 474858 h 826530"/>
                <a:gd name="connsiteX9879" fmla="*/ 465070 w 891448"/>
                <a:gd name="connsiteY9879" fmla="*/ 475740 h 826530"/>
                <a:gd name="connsiteX9880" fmla="*/ 462628 w 891448"/>
                <a:gd name="connsiteY9880" fmla="*/ 477371 h 826530"/>
                <a:gd name="connsiteX9881" fmla="*/ 460188 w 891448"/>
                <a:gd name="connsiteY9881" fmla="*/ 477738 h 826530"/>
                <a:gd name="connsiteX9882" fmla="*/ 458859 w 891448"/>
                <a:gd name="connsiteY9882" fmla="*/ 477371 h 826530"/>
                <a:gd name="connsiteX9883" fmla="*/ 459304 w 891448"/>
                <a:gd name="connsiteY9883" fmla="*/ 478620 h 826530"/>
                <a:gd name="connsiteX9884" fmla="*/ 459304 w 891448"/>
                <a:gd name="connsiteY9884" fmla="*/ 479281 h 826530"/>
                <a:gd name="connsiteX9885" fmla="*/ 460338 w 891448"/>
                <a:gd name="connsiteY9885" fmla="*/ 478767 h 826530"/>
                <a:gd name="connsiteX9886" fmla="*/ 464328 w 891448"/>
                <a:gd name="connsiteY9886" fmla="*/ 478473 h 826530"/>
                <a:gd name="connsiteX9887" fmla="*/ 466473 w 891448"/>
                <a:gd name="connsiteY9887" fmla="*/ 476328 h 826530"/>
                <a:gd name="connsiteX9888" fmla="*/ 467430 w 891448"/>
                <a:gd name="connsiteY9888" fmla="*/ 476107 h 826530"/>
                <a:gd name="connsiteX9889" fmla="*/ 468689 w 891448"/>
                <a:gd name="connsiteY9889" fmla="*/ 477591 h 826530"/>
                <a:gd name="connsiteX9890" fmla="*/ 469129 w 891448"/>
                <a:gd name="connsiteY9890" fmla="*/ 480178 h 826530"/>
                <a:gd name="connsiteX9891" fmla="*/ 472976 w 891448"/>
                <a:gd name="connsiteY9891" fmla="*/ 484674 h 826530"/>
                <a:gd name="connsiteX9892" fmla="*/ 472607 w 891448"/>
                <a:gd name="connsiteY9892" fmla="*/ 489332 h 826530"/>
                <a:gd name="connsiteX9893" fmla="*/ 469946 w 891448"/>
                <a:gd name="connsiteY9893" fmla="*/ 492139 h 826530"/>
                <a:gd name="connsiteX9894" fmla="*/ 468247 w 891448"/>
                <a:gd name="connsiteY9894" fmla="*/ 492301 h 826530"/>
                <a:gd name="connsiteX9895" fmla="*/ 467064 w 891448"/>
                <a:gd name="connsiteY9895" fmla="*/ 493256 h 826530"/>
                <a:gd name="connsiteX9896" fmla="*/ 464700 w 891448"/>
                <a:gd name="connsiteY9896" fmla="*/ 493109 h 826530"/>
                <a:gd name="connsiteX9897" fmla="*/ 462997 w 891448"/>
                <a:gd name="connsiteY9897" fmla="*/ 491919 h 826530"/>
                <a:gd name="connsiteX9898" fmla="*/ 458416 w 891448"/>
                <a:gd name="connsiteY9898" fmla="*/ 491037 h 826530"/>
                <a:gd name="connsiteX9899" fmla="*/ 455755 w 891448"/>
                <a:gd name="connsiteY9899" fmla="*/ 487569 h 826530"/>
                <a:gd name="connsiteX9900" fmla="*/ 454795 w 891448"/>
                <a:gd name="connsiteY9900" fmla="*/ 484233 h 826530"/>
                <a:gd name="connsiteX9901" fmla="*/ 453319 w 891448"/>
                <a:gd name="connsiteY9901" fmla="*/ 482837 h 826530"/>
                <a:gd name="connsiteX9902" fmla="*/ 452801 w 891448"/>
                <a:gd name="connsiteY9902" fmla="*/ 483646 h 826530"/>
                <a:gd name="connsiteX9903" fmla="*/ 453098 w 891448"/>
                <a:gd name="connsiteY9903" fmla="*/ 484983 h 826530"/>
                <a:gd name="connsiteX9904" fmla="*/ 453023 w 891448"/>
                <a:gd name="connsiteY9904" fmla="*/ 486967 h 826530"/>
                <a:gd name="connsiteX9905" fmla="*/ 454797 w 891448"/>
                <a:gd name="connsiteY9905" fmla="*/ 489185 h 826530"/>
                <a:gd name="connsiteX9906" fmla="*/ 456274 w 891448"/>
                <a:gd name="connsiteY9906" fmla="*/ 493403 h 826530"/>
                <a:gd name="connsiteX9907" fmla="*/ 458344 w 891448"/>
                <a:gd name="connsiteY9907" fmla="*/ 496944 h 826530"/>
                <a:gd name="connsiteX9908" fmla="*/ 457160 w 891448"/>
                <a:gd name="connsiteY9908" fmla="*/ 497988 h 826530"/>
                <a:gd name="connsiteX9909" fmla="*/ 455977 w 891448"/>
                <a:gd name="connsiteY9909" fmla="*/ 497400 h 826530"/>
                <a:gd name="connsiteX9910" fmla="*/ 454055 w 891448"/>
                <a:gd name="connsiteY9910" fmla="*/ 497694 h 826530"/>
                <a:gd name="connsiteX9911" fmla="*/ 453391 w 891448"/>
                <a:gd name="connsiteY9911" fmla="*/ 495034 h 826530"/>
                <a:gd name="connsiteX9912" fmla="*/ 453022 w 891448"/>
                <a:gd name="connsiteY9912" fmla="*/ 496356 h 826530"/>
                <a:gd name="connsiteX9913" fmla="*/ 452211 w 891448"/>
                <a:gd name="connsiteY9913" fmla="*/ 496944 h 826530"/>
                <a:gd name="connsiteX9914" fmla="*/ 452876 w 891448"/>
                <a:gd name="connsiteY9914" fmla="*/ 498208 h 826530"/>
                <a:gd name="connsiteX9915" fmla="*/ 454575 w 891448"/>
                <a:gd name="connsiteY9915" fmla="*/ 498943 h 826530"/>
                <a:gd name="connsiteX9916" fmla="*/ 455163 w 891448"/>
                <a:gd name="connsiteY9916" fmla="*/ 500206 h 826530"/>
                <a:gd name="connsiteX9917" fmla="*/ 451545 w 891448"/>
                <a:gd name="connsiteY9917" fmla="*/ 499310 h 826530"/>
                <a:gd name="connsiteX9918" fmla="*/ 450659 w 891448"/>
                <a:gd name="connsiteY9918" fmla="*/ 498575 h 826530"/>
                <a:gd name="connsiteX9919" fmla="*/ 450511 w 891448"/>
                <a:gd name="connsiteY9919" fmla="*/ 500353 h 826530"/>
                <a:gd name="connsiteX9920" fmla="*/ 451692 w 891448"/>
                <a:gd name="connsiteY9920" fmla="*/ 501382 h 826530"/>
                <a:gd name="connsiteX9921" fmla="*/ 451692 w 891448"/>
                <a:gd name="connsiteY9921" fmla="*/ 502940 h 826530"/>
                <a:gd name="connsiteX9922" fmla="*/ 450139 w 891448"/>
                <a:gd name="connsiteY9922" fmla="*/ 504938 h 826530"/>
                <a:gd name="connsiteX9923" fmla="*/ 449771 w 891448"/>
                <a:gd name="connsiteY9923" fmla="*/ 502572 h 826530"/>
                <a:gd name="connsiteX9924" fmla="*/ 448518 w 891448"/>
                <a:gd name="connsiteY9924" fmla="*/ 502337 h 826530"/>
                <a:gd name="connsiteX9925" fmla="*/ 449179 w 891448"/>
                <a:gd name="connsiteY9925" fmla="*/ 503233 h 826530"/>
                <a:gd name="connsiteX9926" fmla="*/ 448810 w 891448"/>
                <a:gd name="connsiteY9926" fmla="*/ 504791 h 826530"/>
                <a:gd name="connsiteX9927" fmla="*/ 448145 w 891448"/>
                <a:gd name="connsiteY9927" fmla="*/ 504262 h 826530"/>
                <a:gd name="connsiteX9928" fmla="*/ 445635 w 891448"/>
                <a:gd name="connsiteY9928" fmla="*/ 504115 h 826530"/>
                <a:gd name="connsiteX9929" fmla="*/ 444675 w 891448"/>
                <a:gd name="connsiteY9929" fmla="*/ 505379 h 826530"/>
                <a:gd name="connsiteX9930" fmla="*/ 441642 w 891448"/>
                <a:gd name="connsiteY9930" fmla="*/ 506554 h 826530"/>
                <a:gd name="connsiteX9931" fmla="*/ 443268 w 891448"/>
                <a:gd name="connsiteY9931" fmla="*/ 507598 h 826530"/>
                <a:gd name="connsiteX9932" fmla="*/ 443636 w 891448"/>
                <a:gd name="connsiteY9932" fmla="*/ 509067 h 826530"/>
                <a:gd name="connsiteX9933" fmla="*/ 442752 w 891448"/>
                <a:gd name="connsiteY9933" fmla="*/ 509435 h 826530"/>
                <a:gd name="connsiteX9934" fmla="*/ 442380 w 891448"/>
                <a:gd name="connsiteY9934" fmla="*/ 508553 h 826530"/>
                <a:gd name="connsiteX9935" fmla="*/ 440089 w 891448"/>
                <a:gd name="connsiteY9935" fmla="*/ 506848 h 826530"/>
                <a:gd name="connsiteX9936" fmla="*/ 438465 w 891448"/>
                <a:gd name="connsiteY9936" fmla="*/ 506554 h 826530"/>
                <a:gd name="connsiteX9937" fmla="*/ 438317 w 891448"/>
                <a:gd name="connsiteY9937" fmla="*/ 507818 h 826530"/>
                <a:gd name="connsiteX9938" fmla="*/ 437282 w 891448"/>
                <a:gd name="connsiteY9938" fmla="*/ 508406 h 826530"/>
                <a:gd name="connsiteX9939" fmla="*/ 439795 w 891448"/>
                <a:gd name="connsiteY9939" fmla="*/ 510258 h 826530"/>
                <a:gd name="connsiteX9940" fmla="*/ 438909 w 891448"/>
                <a:gd name="connsiteY9940" fmla="*/ 511360 h 826530"/>
                <a:gd name="connsiteX9941" fmla="*/ 438909 w 891448"/>
                <a:gd name="connsiteY9941" fmla="*/ 512476 h 826530"/>
                <a:gd name="connsiteX9942" fmla="*/ 436914 w 891448"/>
                <a:gd name="connsiteY9942" fmla="*/ 512388 h 826530"/>
                <a:gd name="connsiteX9943" fmla="*/ 435288 w 891448"/>
                <a:gd name="connsiteY9943" fmla="*/ 515063 h 826530"/>
                <a:gd name="connsiteX9944" fmla="*/ 432773 w 891448"/>
                <a:gd name="connsiteY9944" fmla="*/ 516385 h 826530"/>
                <a:gd name="connsiteX9945" fmla="*/ 433810 w 891448"/>
                <a:gd name="connsiteY9945" fmla="*/ 517722 h 826530"/>
                <a:gd name="connsiteX9946" fmla="*/ 433291 w 891448"/>
                <a:gd name="connsiteY9946" fmla="*/ 518898 h 826530"/>
                <a:gd name="connsiteX9947" fmla="*/ 431961 w 891448"/>
                <a:gd name="connsiteY9947" fmla="*/ 518898 h 826530"/>
                <a:gd name="connsiteX9948" fmla="*/ 430776 w 891448"/>
                <a:gd name="connsiteY9948" fmla="*/ 520456 h 826530"/>
                <a:gd name="connsiteX9949" fmla="*/ 431147 w 891448"/>
                <a:gd name="connsiteY9949" fmla="*/ 522160 h 826530"/>
                <a:gd name="connsiteX9950" fmla="*/ 429374 w 891448"/>
                <a:gd name="connsiteY9950" fmla="*/ 522895 h 826530"/>
                <a:gd name="connsiteX9951" fmla="*/ 426370 w 891448"/>
                <a:gd name="connsiteY9951" fmla="*/ 526275 h 826530"/>
                <a:gd name="connsiteX9952" fmla="*/ 424147 w 891448"/>
                <a:gd name="connsiteY9952" fmla="*/ 526863 h 826530"/>
                <a:gd name="connsiteX9953" fmla="*/ 424001 w 891448"/>
                <a:gd name="connsiteY9953" fmla="*/ 528641 h 826530"/>
                <a:gd name="connsiteX9954" fmla="*/ 421926 w 891448"/>
                <a:gd name="connsiteY9954" fmla="*/ 530566 h 826530"/>
                <a:gd name="connsiteX9955" fmla="*/ 419708 w 891448"/>
                <a:gd name="connsiteY9955" fmla="*/ 529081 h 826530"/>
                <a:gd name="connsiteX9956" fmla="*/ 419559 w 891448"/>
                <a:gd name="connsiteY9956" fmla="*/ 530257 h 826530"/>
                <a:gd name="connsiteX9957" fmla="*/ 420597 w 891448"/>
                <a:gd name="connsiteY9957" fmla="*/ 532637 h 826530"/>
                <a:gd name="connsiteX9958" fmla="*/ 418672 w 891448"/>
                <a:gd name="connsiteY9958" fmla="*/ 534563 h 826530"/>
                <a:gd name="connsiteX9959" fmla="*/ 417931 w 891448"/>
                <a:gd name="connsiteY9959" fmla="*/ 538251 h 826530"/>
                <a:gd name="connsiteX9960" fmla="*/ 416745 w 891448"/>
                <a:gd name="connsiteY9960" fmla="*/ 540176 h 826530"/>
                <a:gd name="connsiteX9961" fmla="*/ 415856 w 891448"/>
                <a:gd name="connsiteY9961" fmla="*/ 542850 h 826530"/>
                <a:gd name="connsiteX9962" fmla="*/ 414231 w 891448"/>
                <a:gd name="connsiteY9962" fmla="*/ 543732 h 826530"/>
                <a:gd name="connsiteX9963" fmla="*/ 412744 w 891448"/>
                <a:gd name="connsiteY9963" fmla="*/ 547876 h 826530"/>
                <a:gd name="connsiteX9964" fmla="*/ 413555 w 891448"/>
                <a:gd name="connsiteY9964" fmla="*/ 548758 h 826530"/>
                <a:gd name="connsiteX9965" fmla="*/ 413555 w 891448"/>
                <a:gd name="connsiteY9965" fmla="*/ 551711 h 826530"/>
                <a:gd name="connsiteX9966" fmla="*/ 411708 w 891448"/>
                <a:gd name="connsiteY9966" fmla="*/ 554900 h 826530"/>
                <a:gd name="connsiteX9967" fmla="*/ 411042 w 891448"/>
                <a:gd name="connsiteY9967" fmla="*/ 556663 h 826530"/>
                <a:gd name="connsiteX9968" fmla="*/ 409195 w 891448"/>
                <a:gd name="connsiteY9968" fmla="*/ 557266 h 826530"/>
                <a:gd name="connsiteX9969" fmla="*/ 408309 w 891448"/>
                <a:gd name="connsiteY9969" fmla="*/ 558221 h 826530"/>
                <a:gd name="connsiteX9970" fmla="*/ 410453 w 891448"/>
                <a:gd name="connsiteY9970" fmla="*/ 558662 h 826530"/>
                <a:gd name="connsiteX9971" fmla="*/ 410973 w 891448"/>
                <a:gd name="connsiteY9971" fmla="*/ 560219 h 826530"/>
                <a:gd name="connsiteX9972" fmla="*/ 410378 w 891448"/>
                <a:gd name="connsiteY9972" fmla="*/ 562056 h 826530"/>
                <a:gd name="connsiteX9973" fmla="*/ 411412 w 891448"/>
                <a:gd name="connsiteY9973" fmla="*/ 563320 h 826530"/>
                <a:gd name="connsiteX9974" fmla="*/ 411339 w 891448"/>
                <a:gd name="connsiteY9974" fmla="*/ 565980 h 826530"/>
                <a:gd name="connsiteX9975" fmla="*/ 412152 w 891448"/>
                <a:gd name="connsiteY9975" fmla="*/ 566421 h 826530"/>
                <a:gd name="connsiteX9976" fmla="*/ 410231 w 891448"/>
                <a:gd name="connsiteY9976" fmla="*/ 571226 h 826530"/>
                <a:gd name="connsiteX9977" fmla="*/ 407568 w 891448"/>
                <a:gd name="connsiteY9977" fmla="*/ 573812 h 826530"/>
                <a:gd name="connsiteX9978" fmla="*/ 402028 w 891448"/>
                <a:gd name="connsiteY9978" fmla="*/ 575061 h 826530"/>
                <a:gd name="connsiteX9979" fmla="*/ 401214 w 891448"/>
                <a:gd name="connsiteY9979" fmla="*/ 577133 h 826530"/>
                <a:gd name="connsiteX9980" fmla="*/ 403948 w 891448"/>
                <a:gd name="connsiteY9980" fmla="*/ 574841 h 826530"/>
                <a:gd name="connsiteX9981" fmla="*/ 408679 w 891448"/>
                <a:gd name="connsiteY9981" fmla="*/ 574253 h 826530"/>
                <a:gd name="connsiteX9982" fmla="*/ 412227 w 891448"/>
                <a:gd name="connsiteY9982" fmla="*/ 569903 h 826530"/>
                <a:gd name="connsiteX9983" fmla="*/ 414813 w 891448"/>
                <a:gd name="connsiteY9983" fmla="*/ 564789 h 826530"/>
                <a:gd name="connsiteX9984" fmla="*/ 420724 w 891448"/>
                <a:gd name="connsiteY9984" fmla="*/ 564569 h 826530"/>
                <a:gd name="connsiteX9985" fmla="*/ 422498 w 891448"/>
                <a:gd name="connsiteY9985" fmla="*/ 565392 h 826530"/>
                <a:gd name="connsiteX9986" fmla="*/ 422498 w 891448"/>
                <a:gd name="connsiteY9986" fmla="*/ 567317 h 826530"/>
                <a:gd name="connsiteX9987" fmla="*/ 421687 w 891448"/>
                <a:gd name="connsiteY9987" fmla="*/ 569521 h 826530"/>
                <a:gd name="connsiteX9988" fmla="*/ 421687 w 891448"/>
                <a:gd name="connsiteY9988" fmla="*/ 571960 h 826530"/>
                <a:gd name="connsiteX9989" fmla="*/ 422868 w 891448"/>
                <a:gd name="connsiteY9989" fmla="*/ 574694 h 826530"/>
                <a:gd name="connsiteX9990" fmla="*/ 422868 w 891448"/>
                <a:gd name="connsiteY9990" fmla="*/ 578838 h 826530"/>
                <a:gd name="connsiteX9991" fmla="*/ 421315 w 891448"/>
                <a:gd name="connsiteY9991" fmla="*/ 582835 h 826530"/>
                <a:gd name="connsiteX9992" fmla="*/ 422573 w 891448"/>
                <a:gd name="connsiteY9992" fmla="*/ 584598 h 826530"/>
                <a:gd name="connsiteX9993" fmla="*/ 423312 w 891448"/>
                <a:gd name="connsiteY9993" fmla="*/ 588595 h 826530"/>
                <a:gd name="connsiteX9994" fmla="*/ 422498 w 891448"/>
                <a:gd name="connsiteY9994" fmla="*/ 590667 h 826530"/>
                <a:gd name="connsiteX9995" fmla="*/ 416216 w 891448"/>
                <a:gd name="connsiteY9995" fmla="*/ 596648 h 826530"/>
                <a:gd name="connsiteX9996" fmla="*/ 413188 w 891448"/>
                <a:gd name="connsiteY9996" fmla="*/ 597676 h 826530"/>
                <a:gd name="connsiteX9997" fmla="*/ 410972 w 891448"/>
                <a:gd name="connsiteY9997" fmla="*/ 597309 h 826530"/>
                <a:gd name="connsiteX9998" fmla="*/ 413261 w 891448"/>
                <a:gd name="connsiteY9998" fmla="*/ 598279 h 826530"/>
                <a:gd name="connsiteX9999" fmla="*/ 416288 w 891448"/>
                <a:gd name="connsiteY9999" fmla="*/ 598352 h 826530"/>
                <a:gd name="connsiteX10000" fmla="*/ 423605 w 891448"/>
                <a:gd name="connsiteY10000" fmla="*/ 595986 h 826530"/>
                <a:gd name="connsiteX10001" fmla="*/ 430996 w 891448"/>
                <a:gd name="connsiteY10001" fmla="*/ 593547 h 826530"/>
                <a:gd name="connsiteX10002" fmla="*/ 434620 w 891448"/>
                <a:gd name="connsiteY10002" fmla="*/ 593180 h 826530"/>
                <a:gd name="connsiteX10003" fmla="*/ 439275 w 891448"/>
                <a:gd name="connsiteY10003" fmla="*/ 596207 h 826530"/>
                <a:gd name="connsiteX10004" fmla="*/ 442304 w 891448"/>
                <a:gd name="connsiteY10004" fmla="*/ 598940 h 826530"/>
                <a:gd name="connsiteX10005" fmla="*/ 446738 w 891448"/>
                <a:gd name="connsiteY10005" fmla="*/ 600277 h 826530"/>
                <a:gd name="connsiteX10006" fmla="*/ 447920 w 891448"/>
                <a:gd name="connsiteY10006" fmla="*/ 601306 h 826530"/>
                <a:gd name="connsiteX10007" fmla="*/ 449917 w 891448"/>
                <a:gd name="connsiteY10007" fmla="*/ 601820 h 826530"/>
                <a:gd name="connsiteX10008" fmla="*/ 453166 w 891448"/>
                <a:gd name="connsiteY10008" fmla="*/ 605141 h 826530"/>
                <a:gd name="connsiteX10009" fmla="*/ 454721 w 891448"/>
                <a:gd name="connsiteY10009" fmla="*/ 605817 h 826530"/>
                <a:gd name="connsiteX10010" fmla="*/ 456346 w 891448"/>
                <a:gd name="connsiteY10010" fmla="*/ 608844 h 826530"/>
                <a:gd name="connsiteX10011" fmla="*/ 458119 w 891448"/>
                <a:gd name="connsiteY10011" fmla="*/ 609961 h 826530"/>
                <a:gd name="connsiteX10012" fmla="*/ 458119 w 891448"/>
                <a:gd name="connsiteY10012" fmla="*/ 611724 h 826530"/>
                <a:gd name="connsiteX10013" fmla="*/ 459449 w 891448"/>
                <a:gd name="connsiteY10013" fmla="*/ 613208 h 826530"/>
                <a:gd name="connsiteX10014" fmla="*/ 460851 w 891448"/>
                <a:gd name="connsiteY10014" fmla="*/ 616676 h 826530"/>
                <a:gd name="connsiteX10015" fmla="*/ 460781 w 891448"/>
                <a:gd name="connsiteY10015" fmla="*/ 617631 h 826530"/>
                <a:gd name="connsiteX10016" fmla="*/ 462183 w 891448"/>
                <a:gd name="connsiteY10016" fmla="*/ 617044 h 826530"/>
                <a:gd name="connsiteX10017" fmla="*/ 463145 w 891448"/>
                <a:gd name="connsiteY10017" fmla="*/ 618161 h 826530"/>
                <a:gd name="connsiteX10018" fmla="*/ 467358 w 891448"/>
                <a:gd name="connsiteY10018" fmla="*/ 620967 h 826530"/>
                <a:gd name="connsiteX10019" fmla="*/ 468833 w 891448"/>
                <a:gd name="connsiteY10019" fmla="*/ 621334 h 826530"/>
                <a:gd name="connsiteX10020" fmla="*/ 471863 w 891448"/>
                <a:gd name="connsiteY10020" fmla="*/ 623480 h 826530"/>
                <a:gd name="connsiteX10021" fmla="*/ 473417 w 891448"/>
                <a:gd name="connsiteY10021" fmla="*/ 623994 h 826530"/>
                <a:gd name="connsiteX10022" fmla="*/ 476889 w 891448"/>
                <a:gd name="connsiteY10022" fmla="*/ 627095 h 826530"/>
                <a:gd name="connsiteX10023" fmla="*/ 477261 w 891448"/>
                <a:gd name="connsiteY10023" fmla="*/ 628579 h 826530"/>
                <a:gd name="connsiteX10024" fmla="*/ 479845 w 891448"/>
                <a:gd name="connsiteY10024" fmla="*/ 631092 h 826530"/>
                <a:gd name="connsiteX10025" fmla="*/ 479477 w 891448"/>
                <a:gd name="connsiteY10025" fmla="*/ 632047 h 826530"/>
                <a:gd name="connsiteX10026" fmla="*/ 480142 w 891448"/>
                <a:gd name="connsiteY10026" fmla="*/ 632708 h 826530"/>
                <a:gd name="connsiteX10027" fmla="*/ 483391 w 891448"/>
                <a:gd name="connsiteY10027" fmla="*/ 632782 h 826530"/>
                <a:gd name="connsiteX10028" fmla="*/ 484354 w 891448"/>
                <a:gd name="connsiteY10028" fmla="*/ 633164 h 826530"/>
                <a:gd name="connsiteX10029" fmla="*/ 486645 w 891448"/>
                <a:gd name="connsiteY10029" fmla="*/ 632635 h 826530"/>
                <a:gd name="connsiteX10030" fmla="*/ 491006 w 891448"/>
                <a:gd name="connsiteY10030" fmla="*/ 632782 h 826530"/>
                <a:gd name="connsiteX10031" fmla="*/ 492039 w 891448"/>
                <a:gd name="connsiteY10031" fmla="*/ 633752 h 826530"/>
                <a:gd name="connsiteX10032" fmla="*/ 492852 w 891448"/>
                <a:gd name="connsiteY10032" fmla="*/ 633752 h 826530"/>
                <a:gd name="connsiteX10033" fmla="*/ 496032 w 891448"/>
                <a:gd name="connsiteY10033" fmla="*/ 634707 h 826530"/>
                <a:gd name="connsiteX10034" fmla="*/ 499504 w 891448"/>
                <a:gd name="connsiteY10034" fmla="*/ 635368 h 826530"/>
                <a:gd name="connsiteX10035" fmla="*/ 502017 w 891448"/>
                <a:gd name="connsiteY10035" fmla="*/ 634560 h 826530"/>
                <a:gd name="connsiteX10036" fmla="*/ 503494 w 891448"/>
                <a:gd name="connsiteY10036" fmla="*/ 634560 h 826530"/>
                <a:gd name="connsiteX10037" fmla="*/ 503420 w 891448"/>
                <a:gd name="connsiteY10037" fmla="*/ 635309 h 826530"/>
                <a:gd name="connsiteX10038" fmla="*/ 504086 w 891448"/>
                <a:gd name="connsiteY10038" fmla="*/ 634927 h 826530"/>
                <a:gd name="connsiteX10039" fmla="*/ 505119 w 891448"/>
                <a:gd name="connsiteY10039" fmla="*/ 634927 h 826530"/>
                <a:gd name="connsiteX10040" fmla="*/ 505491 w 891448"/>
                <a:gd name="connsiteY10040" fmla="*/ 637969 h 826530"/>
                <a:gd name="connsiteX10041" fmla="*/ 502828 w 891448"/>
                <a:gd name="connsiteY10041" fmla="*/ 642980 h 826530"/>
                <a:gd name="connsiteX10042" fmla="*/ 502682 w 891448"/>
                <a:gd name="connsiteY10042" fmla="*/ 644758 h 826530"/>
                <a:gd name="connsiteX10043" fmla="*/ 501278 w 891448"/>
                <a:gd name="connsiteY10043" fmla="*/ 646683 h 826530"/>
                <a:gd name="connsiteX10044" fmla="*/ 499801 w 891448"/>
                <a:gd name="connsiteY10044" fmla="*/ 649416 h 826530"/>
                <a:gd name="connsiteX10045" fmla="*/ 500170 w 891448"/>
                <a:gd name="connsiteY10045" fmla="*/ 651708 h 826530"/>
                <a:gd name="connsiteX10046" fmla="*/ 500832 w 891448"/>
                <a:gd name="connsiteY10046" fmla="*/ 652296 h 826530"/>
                <a:gd name="connsiteX10047" fmla="*/ 500981 w 891448"/>
                <a:gd name="connsiteY10047" fmla="*/ 656734 h 826530"/>
                <a:gd name="connsiteX10048" fmla="*/ 498320 w 891448"/>
                <a:gd name="connsiteY10048" fmla="*/ 660863 h 826530"/>
                <a:gd name="connsiteX10049" fmla="*/ 498320 w 891448"/>
                <a:gd name="connsiteY10049" fmla="*/ 662641 h 826530"/>
                <a:gd name="connsiteX10050" fmla="*/ 497507 w 891448"/>
                <a:gd name="connsiteY10050" fmla="*/ 665301 h 826530"/>
                <a:gd name="connsiteX10051" fmla="*/ 495510 w 891448"/>
                <a:gd name="connsiteY10051" fmla="*/ 667006 h 826530"/>
                <a:gd name="connsiteX10052" fmla="*/ 494402 w 891448"/>
                <a:gd name="connsiteY10052" fmla="*/ 671076 h 826530"/>
                <a:gd name="connsiteX10053" fmla="*/ 495288 w 891448"/>
                <a:gd name="connsiteY10053" fmla="*/ 672766 h 826530"/>
                <a:gd name="connsiteX10054" fmla="*/ 497359 w 891448"/>
                <a:gd name="connsiteY10054" fmla="*/ 674397 h 826530"/>
                <a:gd name="connsiteX10055" fmla="*/ 497359 w 891448"/>
                <a:gd name="connsiteY10055" fmla="*/ 676910 h 826530"/>
                <a:gd name="connsiteX10056" fmla="*/ 498912 w 891448"/>
                <a:gd name="connsiteY10056" fmla="*/ 677718 h 826530"/>
                <a:gd name="connsiteX10057" fmla="*/ 500093 w 891448"/>
                <a:gd name="connsiteY10057" fmla="*/ 679423 h 826530"/>
                <a:gd name="connsiteX10058" fmla="*/ 499651 w 891448"/>
                <a:gd name="connsiteY10058" fmla="*/ 681127 h 826530"/>
                <a:gd name="connsiteX10059" fmla="*/ 499945 w 891448"/>
                <a:gd name="connsiteY10059" fmla="*/ 682009 h 826530"/>
                <a:gd name="connsiteX10060" fmla="*/ 499799 w 891448"/>
                <a:gd name="connsiteY10060" fmla="*/ 683493 h 826530"/>
                <a:gd name="connsiteX10061" fmla="*/ 501719 w 891448"/>
                <a:gd name="connsiteY10061" fmla="*/ 684228 h 826530"/>
                <a:gd name="connsiteX10062" fmla="*/ 504158 w 891448"/>
                <a:gd name="connsiteY10062" fmla="*/ 685477 h 826530"/>
                <a:gd name="connsiteX10063" fmla="*/ 504675 w 891448"/>
                <a:gd name="connsiteY10063" fmla="*/ 685477 h 826530"/>
                <a:gd name="connsiteX10064" fmla="*/ 504969 w 891448"/>
                <a:gd name="connsiteY10064" fmla="*/ 686887 h 826530"/>
                <a:gd name="connsiteX10065" fmla="*/ 506227 w 891448"/>
                <a:gd name="connsiteY10065" fmla="*/ 688577 h 826530"/>
                <a:gd name="connsiteX10066" fmla="*/ 506596 w 891448"/>
                <a:gd name="connsiteY10066" fmla="*/ 691839 h 826530"/>
                <a:gd name="connsiteX10067" fmla="*/ 507111 w 891448"/>
                <a:gd name="connsiteY10067" fmla="*/ 693162 h 826530"/>
                <a:gd name="connsiteX10068" fmla="*/ 506302 w 891448"/>
                <a:gd name="connsiteY10068" fmla="*/ 696042 h 826530"/>
                <a:gd name="connsiteX10069" fmla="*/ 502383 w 891448"/>
                <a:gd name="connsiteY10069" fmla="*/ 699525 h 826530"/>
                <a:gd name="connsiteX10070" fmla="*/ 505338 w 891448"/>
                <a:gd name="connsiteY10070" fmla="*/ 698055 h 826530"/>
                <a:gd name="connsiteX10071" fmla="*/ 507851 w 891448"/>
                <a:gd name="connsiteY10071" fmla="*/ 696204 h 826530"/>
                <a:gd name="connsiteX10072" fmla="*/ 510587 w 891448"/>
                <a:gd name="connsiteY10072" fmla="*/ 697159 h 826530"/>
                <a:gd name="connsiteX10073" fmla="*/ 512360 w 891448"/>
                <a:gd name="connsiteY10073" fmla="*/ 698864 h 826530"/>
                <a:gd name="connsiteX10074" fmla="*/ 514061 w 891448"/>
                <a:gd name="connsiteY10074" fmla="*/ 699010 h 826530"/>
                <a:gd name="connsiteX10075" fmla="*/ 514651 w 891448"/>
                <a:gd name="connsiteY10075" fmla="*/ 697306 h 826530"/>
                <a:gd name="connsiteX10076" fmla="*/ 514651 w 891448"/>
                <a:gd name="connsiteY10076" fmla="*/ 695528 h 826530"/>
                <a:gd name="connsiteX10077" fmla="*/ 518124 w 891448"/>
                <a:gd name="connsiteY10077" fmla="*/ 691252 h 826530"/>
                <a:gd name="connsiteX10078" fmla="*/ 518935 w 891448"/>
                <a:gd name="connsiteY10078" fmla="*/ 691178 h 826530"/>
                <a:gd name="connsiteX10079" fmla="*/ 518492 w 891448"/>
                <a:gd name="connsiteY10079" fmla="*/ 692868 h 826530"/>
                <a:gd name="connsiteX10080" fmla="*/ 518788 w 891448"/>
                <a:gd name="connsiteY10080" fmla="*/ 693985 h 826530"/>
                <a:gd name="connsiteX10081" fmla="*/ 519969 w 891448"/>
                <a:gd name="connsiteY10081" fmla="*/ 694279 h 826530"/>
                <a:gd name="connsiteX10082" fmla="*/ 520708 w 891448"/>
                <a:gd name="connsiteY10082" fmla="*/ 697894 h 826530"/>
                <a:gd name="connsiteX10083" fmla="*/ 520340 w 891448"/>
                <a:gd name="connsiteY10083" fmla="*/ 700700 h 826530"/>
                <a:gd name="connsiteX10084" fmla="*/ 522705 w 891448"/>
                <a:gd name="connsiteY10084" fmla="*/ 702552 h 826530"/>
                <a:gd name="connsiteX10085" fmla="*/ 526178 w 891448"/>
                <a:gd name="connsiteY10085" fmla="*/ 702919 h 826530"/>
                <a:gd name="connsiteX10086" fmla="*/ 524256 w 891448"/>
                <a:gd name="connsiteY10086" fmla="*/ 702038 h 826530"/>
                <a:gd name="connsiteX10087" fmla="*/ 522260 w 891448"/>
                <a:gd name="connsiteY10087" fmla="*/ 699819 h 826530"/>
                <a:gd name="connsiteX10088" fmla="*/ 521891 w 891448"/>
                <a:gd name="connsiteY10088" fmla="*/ 697379 h 826530"/>
                <a:gd name="connsiteX10089" fmla="*/ 522335 w 891448"/>
                <a:gd name="connsiteY10089" fmla="*/ 694205 h 826530"/>
                <a:gd name="connsiteX10090" fmla="*/ 523368 w 891448"/>
                <a:gd name="connsiteY10090" fmla="*/ 692795 h 826530"/>
                <a:gd name="connsiteX10091" fmla="*/ 522335 w 891448"/>
                <a:gd name="connsiteY10091" fmla="*/ 691546 h 826530"/>
                <a:gd name="connsiteX10092" fmla="*/ 522187 w 891448"/>
                <a:gd name="connsiteY10092" fmla="*/ 689547 h 826530"/>
                <a:gd name="connsiteX10093" fmla="*/ 522998 w 891448"/>
                <a:gd name="connsiteY10093" fmla="*/ 689988 h 826530"/>
                <a:gd name="connsiteX10094" fmla="*/ 524109 w 891448"/>
                <a:gd name="connsiteY10094" fmla="*/ 689621 h 826530"/>
                <a:gd name="connsiteX10095" fmla="*/ 525067 w 891448"/>
                <a:gd name="connsiteY10095" fmla="*/ 686667 h 826530"/>
                <a:gd name="connsiteX10096" fmla="*/ 527506 w 891448"/>
                <a:gd name="connsiteY10096" fmla="*/ 684301 h 826530"/>
                <a:gd name="connsiteX10097" fmla="*/ 526767 w 891448"/>
                <a:gd name="connsiteY10097" fmla="*/ 683493 h 826530"/>
                <a:gd name="connsiteX10098" fmla="*/ 526470 w 891448"/>
                <a:gd name="connsiteY10098" fmla="*/ 680451 h 826530"/>
                <a:gd name="connsiteX10099" fmla="*/ 525287 w 891448"/>
                <a:gd name="connsiteY10099" fmla="*/ 679790 h 826530"/>
                <a:gd name="connsiteX10100" fmla="*/ 525362 w 891448"/>
                <a:gd name="connsiteY10100" fmla="*/ 677645 h 826530"/>
                <a:gd name="connsiteX10101" fmla="*/ 527284 w 891448"/>
                <a:gd name="connsiteY10101" fmla="*/ 675279 h 826530"/>
                <a:gd name="connsiteX10102" fmla="*/ 526470 w 891448"/>
                <a:gd name="connsiteY10102" fmla="*/ 674177 h 826530"/>
                <a:gd name="connsiteX10103" fmla="*/ 526547 w 891448"/>
                <a:gd name="connsiteY10103" fmla="*/ 672986 h 826530"/>
                <a:gd name="connsiteX10104" fmla="*/ 525512 w 891448"/>
                <a:gd name="connsiteY10104" fmla="*/ 672619 h 826530"/>
                <a:gd name="connsiteX10105" fmla="*/ 525218 w 891448"/>
                <a:gd name="connsiteY10105" fmla="*/ 671296 h 826530"/>
                <a:gd name="connsiteX10106" fmla="*/ 526842 w 891448"/>
                <a:gd name="connsiteY10106" fmla="*/ 666271 h 826530"/>
                <a:gd name="connsiteX10107" fmla="*/ 526329 w 891448"/>
                <a:gd name="connsiteY10107" fmla="*/ 664272 h 826530"/>
                <a:gd name="connsiteX10108" fmla="*/ 526842 w 891448"/>
                <a:gd name="connsiteY10108" fmla="*/ 660863 h 826530"/>
                <a:gd name="connsiteX10109" fmla="*/ 527951 w 891448"/>
                <a:gd name="connsiteY10109" fmla="*/ 659761 h 826530"/>
                <a:gd name="connsiteX10110" fmla="*/ 527506 w 891448"/>
                <a:gd name="connsiteY10110" fmla="*/ 657836 h 826530"/>
                <a:gd name="connsiteX10111" fmla="*/ 528469 w 891448"/>
                <a:gd name="connsiteY10111" fmla="*/ 657175 h 826530"/>
                <a:gd name="connsiteX10112" fmla="*/ 527730 w 891448"/>
                <a:gd name="connsiteY10112" fmla="*/ 655485 h 826530"/>
                <a:gd name="connsiteX10113" fmla="*/ 528911 w 891448"/>
                <a:gd name="connsiteY10113" fmla="*/ 654589 h 826530"/>
                <a:gd name="connsiteX10114" fmla="*/ 527803 w 891448"/>
                <a:gd name="connsiteY10114" fmla="*/ 654295 h 826530"/>
                <a:gd name="connsiteX10115" fmla="*/ 527139 w 891448"/>
                <a:gd name="connsiteY10115" fmla="*/ 652957 h 826530"/>
                <a:gd name="connsiteX10116" fmla="*/ 528172 w 891448"/>
                <a:gd name="connsiteY10116" fmla="*/ 652370 h 826530"/>
                <a:gd name="connsiteX10117" fmla="*/ 527361 w 891448"/>
                <a:gd name="connsiteY10117" fmla="*/ 650827 h 826530"/>
                <a:gd name="connsiteX10118" fmla="*/ 527436 w 891448"/>
                <a:gd name="connsiteY10118" fmla="*/ 648975 h 826530"/>
                <a:gd name="connsiteX10119" fmla="*/ 526547 w 891448"/>
                <a:gd name="connsiteY10119" fmla="*/ 647344 h 826530"/>
                <a:gd name="connsiteX10120" fmla="*/ 526328 w 891448"/>
                <a:gd name="connsiteY10120" fmla="*/ 645272 h 826530"/>
                <a:gd name="connsiteX10121" fmla="*/ 525659 w 891448"/>
                <a:gd name="connsiteY10121" fmla="*/ 644170 h 826530"/>
                <a:gd name="connsiteX10122" fmla="*/ 528394 w 891448"/>
                <a:gd name="connsiteY10122" fmla="*/ 642906 h 826530"/>
                <a:gd name="connsiteX10123" fmla="*/ 532460 w 891448"/>
                <a:gd name="connsiteY10123" fmla="*/ 642245 h 826530"/>
                <a:gd name="connsiteX10124" fmla="*/ 534457 w 891448"/>
                <a:gd name="connsiteY10124" fmla="*/ 640687 h 826530"/>
                <a:gd name="connsiteX10125" fmla="*/ 536820 w 891448"/>
                <a:gd name="connsiteY10125" fmla="*/ 640761 h 826530"/>
                <a:gd name="connsiteX10126" fmla="*/ 537931 w 891448"/>
                <a:gd name="connsiteY10126" fmla="*/ 639879 h 826530"/>
                <a:gd name="connsiteX10127" fmla="*/ 541920 w 891448"/>
                <a:gd name="connsiteY10127" fmla="*/ 637881 h 826530"/>
                <a:gd name="connsiteX10128" fmla="*/ 548277 w 891448"/>
                <a:gd name="connsiteY10128" fmla="*/ 635515 h 826530"/>
                <a:gd name="connsiteX10129" fmla="*/ 548349 w 891448"/>
                <a:gd name="connsiteY10129" fmla="*/ 634780 h 826530"/>
                <a:gd name="connsiteX10130" fmla="*/ 549679 w 891448"/>
                <a:gd name="connsiteY10130" fmla="*/ 633531 h 826530"/>
                <a:gd name="connsiteX10131" fmla="*/ 554483 w 891448"/>
                <a:gd name="connsiteY10131" fmla="*/ 631459 h 826530"/>
                <a:gd name="connsiteX10132" fmla="*/ 554779 w 891448"/>
                <a:gd name="connsiteY10132" fmla="*/ 629681 h 826530"/>
                <a:gd name="connsiteX10133" fmla="*/ 557144 w 891448"/>
                <a:gd name="connsiteY10133" fmla="*/ 628579 h 826530"/>
                <a:gd name="connsiteX10134" fmla="*/ 559953 w 891448"/>
                <a:gd name="connsiteY10134" fmla="*/ 624141 h 826530"/>
                <a:gd name="connsiteX10135" fmla="*/ 561210 w 891448"/>
                <a:gd name="connsiteY10135" fmla="*/ 624288 h 826530"/>
                <a:gd name="connsiteX10136" fmla="*/ 562169 w 891448"/>
                <a:gd name="connsiteY10136" fmla="*/ 625258 h 826530"/>
                <a:gd name="connsiteX10137" fmla="*/ 564240 w 891448"/>
                <a:gd name="connsiteY10137" fmla="*/ 625096 h 826530"/>
                <a:gd name="connsiteX10138" fmla="*/ 565793 w 891448"/>
                <a:gd name="connsiteY10138" fmla="*/ 623406 h 826530"/>
                <a:gd name="connsiteX10139" fmla="*/ 563946 w 891448"/>
                <a:gd name="connsiteY10139" fmla="*/ 621041 h 826530"/>
                <a:gd name="connsiteX10140" fmla="*/ 563798 w 891448"/>
                <a:gd name="connsiteY10140" fmla="*/ 618454 h 826530"/>
                <a:gd name="connsiteX10141" fmla="*/ 562541 w 891448"/>
                <a:gd name="connsiteY10141" fmla="*/ 619556 h 826530"/>
                <a:gd name="connsiteX10142" fmla="*/ 562096 w 891448"/>
                <a:gd name="connsiteY10142" fmla="*/ 621628 h 826530"/>
                <a:gd name="connsiteX10143" fmla="*/ 561208 w 891448"/>
                <a:gd name="connsiteY10143" fmla="*/ 621849 h 826530"/>
                <a:gd name="connsiteX10144" fmla="*/ 561948 w 891448"/>
                <a:gd name="connsiteY10144" fmla="*/ 619189 h 826530"/>
                <a:gd name="connsiteX10145" fmla="*/ 563796 w 891448"/>
                <a:gd name="connsiteY10145" fmla="*/ 614237 h 826530"/>
                <a:gd name="connsiteX10146" fmla="*/ 564532 w 891448"/>
                <a:gd name="connsiteY10146" fmla="*/ 613429 h 826530"/>
                <a:gd name="connsiteX10147" fmla="*/ 564532 w 891448"/>
                <a:gd name="connsiteY10147" fmla="*/ 609873 h 826530"/>
                <a:gd name="connsiteX10148" fmla="*/ 564829 w 891448"/>
                <a:gd name="connsiteY10148" fmla="*/ 607360 h 826530"/>
                <a:gd name="connsiteX10149" fmla="*/ 563205 w 891448"/>
                <a:gd name="connsiteY10149" fmla="*/ 604259 h 826530"/>
                <a:gd name="connsiteX10150" fmla="*/ 563499 w 891448"/>
                <a:gd name="connsiteY10150" fmla="*/ 598058 h 826530"/>
                <a:gd name="connsiteX10151" fmla="*/ 562834 w 891448"/>
                <a:gd name="connsiteY10151" fmla="*/ 592577 h 826530"/>
                <a:gd name="connsiteX10152" fmla="*/ 559727 w 891448"/>
                <a:gd name="connsiteY10152" fmla="*/ 587787 h 826530"/>
                <a:gd name="connsiteX10153" fmla="*/ 557511 w 891448"/>
                <a:gd name="connsiteY10153" fmla="*/ 586302 h 826530"/>
                <a:gd name="connsiteX10154" fmla="*/ 556916 w 891448"/>
                <a:gd name="connsiteY10154" fmla="*/ 584142 h 826530"/>
                <a:gd name="connsiteX10155" fmla="*/ 554846 w 891448"/>
                <a:gd name="connsiteY10155" fmla="*/ 583555 h 826530"/>
                <a:gd name="connsiteX10156" fmla="*/ 554250 w 891448"/>
                <a:gd name="connsiteY10156" fmla="*/ 581923 h 826530"/>
                <a:gd name="connsiteX10157" fmla="*/ 555436 w 891448"/>
                <a:gd name="connsiteY10157" fmla="*/ 577927 h 826530"/>
                <a:gd name="connsiteX10158" fmla="*/ 557438 w 891448"/>
                <a:gd name="connsiteY10158" fmla="*/ 577059 h 826530"/>
                <a:gd name="connsiteX10159" fmla="*/ 562832 w 891448"/>
                <a:gd name="connsiteY10159" fmla="*/ 571446 h 826530"/>
                <a:gd name="connsiteX10160" fmla="*/ 564531 w 891448"/>
                <a:gd name="connsiteY10160" fmla="*/ 571226 h 826530"/>
                <a:gd name="connsiteX10161" fmla="*/ 565862 w 891448"/>
                <a:gd name="connsiteY10161" fmla="*/ 569668 h 826530"/>
                <a:gd name="connsiteX10162" fmla="*/ 565789 w 891448"/>
                <a:gd name="connsiteY10162" fmla="*/ 568272 h 826530"/>
                <a:gd name="connsiteX10163" fmla="*/ 565050 w 891448"/>
                <a:gd name="connsiteY10163" fmla="*/ 567817 h 826530"/>
                <a:gd name="connsiteX10164" fmla="*/ 564973 w 891448"/>
                <a:gd name="connsiteY10164" fmla="*/ 567008 h 826530"/>
                <a:gd name="connsiteX10165" fmla="*/ 567117 w 891448"/>
                <a:gd name="connsiteY10165" fmla="*/ 564202 h 826530"/>
                <a:gd name="connsiteX10166" fmla="*/ 568228 w 891448"/>
                <a:gd name="connsiteY10166" fmla="*/ 564202 h 826530"/>
                <a:gd name="connsiteX10167" fmla="*/ 569483 w 891448"/>
                <a:gd name="connsiteY10167" fmla="*/ 566641 h 826530"/>
                <a:gd name="connsiteX10168" fmla="*/ 570814 w 891448"/>
                <a:gd name="connsiteY10168" fmla="*/ 567302 h 826530"/>
                <a:gd name="connsiteX10169" fmla="*/ 570074 w 891448"/>
                <a:gd name="connsiteY10169" fmla="*/ 566200 h 826530"/>
                <a:gd name="connsiteX10170" fmla="*/ 570225 w 891448"/>
                <a:gd name="connsiteY10170" fmla="*/ 563834 h 826530"/>
                <a:gd name="connsiteX10171" fmla="*/ 572441 w 891448"/>
                <a:gd name="connsiteY10171" fmla="*/ 562879 h 826530"/>
                <a:gd name="connsiteX10172" fmla="*/ 574585 w 891448"/>
                <a:gd name="connsiteY10172" fmla="*/ 558956 h 826530"/>
                <a:gd name="connsiteX10173" fmla="*/ 574213 w 891448"/>
                <a:gd name="connsiteY10173" fmla="*/ 557618 h 826530"/>
                <a:gd name="connsiteX10174" fmla="*/ 571406 w 891448"/>
                <a:gd name="connsiteY10174" fmla="*/ 557618 h 826530"/>
                <a:gd name="connsiteX10175" fmla="*/ 571183 w 891448"/>
                <a:gd name="connsiteY10175" fmla="*/ 556737 h 826530"/>
                <a:gd name="connsiteX10176" fmla="*/ 573032 w 891448"/>
                <a:gd name="connsiteY10176" fmla="*/ 554371 h 826530"/>
                <a:gd name="connsiteX10177" fmla="*/ 571924 w 891448"/>
                <a:gd name="connsiteY10177" fmla="*/ 553489 h 826530"/>
                <a:gd name="connsiteX10178" fmla="*/ 571258 w 891448"/>
                <a:gd name="connsiteY10178" fmla="*/ 552005 h 826530"/>
                <a:gd name="connsiteX10179" fmla="*/ 572660 w 891448"/>
                <a:gd name="connsiteY10179" fmla="*/ 550389 h 826530"/>
                <a:gd name="connsiteX10180" fmla="*/ 574657 w 891448"/>
                <a:gd name="connsiteY10180" fmla="*/ 549713 h 826530"/>
                <a:gd name="connsiteX10181" fmla="*/ 572441 w 891448"/>
                <a:gd name="connsiteY10181" fmla="*/ 549345 h 826530"/>
                <a:gd name="connsiteX10182" fmla="*/ 572293 w 891448"/>
                <a:gd name="connsiteY10182" fmla="*/ 548243 h 826530"/>
                <a:gd name="connsiteX10183" fmla="*/ 573180 w 891448"/>
                <a:gd name="connsiteY10183" fmla="*/ 545363 h 826530"/>
                <a:gd name="connsiteX10184" fmla="*/ 574733 w 891448"/>
                <a:gd name="connsiteY10184" fmla="*/ 544393 h 826530"/>
                <a:gd name="connsiteX10185" fmla="*/ 573550 w 891448"/>
                <a:gd name="connsiteY10185" fmla="*/ 544173 h 826530"/>
                <a:gd name="connsiteX10186" fmla="*/ 570152 w 891448"/>
                <a:gd name="connsiteY10186" fmla="*/ 544467 h 826530"/>
                <a:gd name="connsiteX10187" fmla="*/ 569189 w 891448"/>
                <a:gd name="connsiteY10187" fmla="*/ 544026 h 826530"/>
                <a:gd name="connsiteX10188" fmla="*/ 569339 w 891448"/>
                <a:gd name="connsiteY10188" fmla="*/ 542468 h 826530"/>
                <a:gd name="connsiteX10189" fmla="*/ 573699 w 891448"/>
                <a:gd name="connsiteY10189" fmla="*/ 539000 h 826530"/>
                <a:gd name="connsiteX10190" fmla="*/ 576434 w 891448"/>
                <a:gd name="connsiteY10190" fmla="*/ 535092 h 826530"/>
                <a:gd name="connsiteX10191" fmla="*/ 576876 w 891448"/>
                <a:gd name="connsiteY10191" fmla="*/ 532726 h 826530"/>
                <a:gd name="connsiteX10192" fmla="*/ 578207 w 891448"/>
                <a:gd name="connsiteY10192" fmla="*/ 532946 h 826530"/>
                <a:gd name="connsiteX10193" fmla="*/ 579092 w 891448"/>
                <a:gd name="connsiteY10193" fmla="*/ 531829 h 826530"/>
                <a:gd name="connsiteX10194" fmla="*/ 579092 w 891448"/>
                <a:gd name="connsiteY10194" fmla="*/ 529463 h 826530"/>
                <a:gd name="connsiteX10195" fmla="*/ 577984 w 891448"/>
                <a:gd name="connsiteY10195" fmla="*/ 529023 h 826530"/>
                <a:gd name="connsiteX10196" fmla="*/ 577838 w 891448"/>
                <a:gd name="connsiteY10196" fmla="*/ 528141 h 826530"/>
                <a:gd name="connsiteX10197" fmla="*/ 576805 w 891448"/>
                <a:gd name="connsiteY10197" fmla="*/ 527921 h 826530"/>
                <a:gd name="connsiteX10198" fmla="*/ 575546 w 891448"/>
                <a:gd name="connsiteY10198" fmla="*/ 525922 h 826530"/>
                <a:gd name="connsiteX10199" fmla="*/ 575621 w 891448"/>
                <a:gd name="connsiteY10199" fmla="*/ 521999 h 826530"/>
                <a:gd name="connsiteX10200" fmla="*/ 577026 w 891448"/>
                <a:gd name="connsiteY10200" fmla="*/ 518972 h 826530"/>
                <a:gd name="connsiteX10201" fmla="*/ 577098 w 891448"/>
                <a:gd name="connsiteY10201" fmla="*/ 516385 h 826530"/>
                <a:gd name="connsiteX10202" fmla="*/ 578723 w 891448"/>
                <a:gd name="connsiteY10202" fmla="*/ 515503 h 826530"/>
                <a:gd name="connsiteX10203" fmla="*/ 579534 w 891448"/>
                <a:gd name="connsiteY10203" fmla="*/ 516091 h 826530"/>
                <a:gd name="connsiteX10204" fmla="*/ 580717 w 891448"/>
                <a:gd name="connsiteY10204" fmla="*/ 516018 h 826530"/>
                <a:gd name="connsiteX10205" fmla="*/ 580717 w 891448"/>
                <a:gd name="connsiteY10205" fmla="*/ 514754 h 826530"/>
                <a:gd name="connsiteX10206" fmla="*/ 582122 w 891448"/>
                <a:gd name="connsiteY10206" fmla="*/ 513358 h 826530"/>
                <a:gd name="connsiteX10207" fmla="*/ 583378 w 891448"/>
                <a:gd name="connsiteY10207" fmla="*/ 513211 h 826530"/>
                <a:gd name="connsiteX10208" fmla="*/ 584635 w 891448"/>
                <a:gd name="connsiteY10208" fmla="*/ 512697 h 826530"/>
                <a:gd name="connsiteX10209" fmla="*/ 585891 w 891448"/>
                <a:gd name="connsiteY10209" fmla="*/ 513505 h 826530"/>
                <a:gd name="connsiteX10210" fmla="*/ 589291 w 891448"/>
                <a:gd name="connsiteY10210" fmla="*/ 513725 h 826530"/>
                <a:gd name="connsiteX10211" fmla="*/ 592739 w 891448"/>
                <a:gd name="connsiteY10211" fmla="*/ 515606 h 826530"/>
                <a:gd name="connsiteX10212" fmla="*/ 597328 w 891448"/>
                <a:gd name="connsiteY10212" fmla="*/ 518119 h 826530"/>
                <a:gd name="connsiteX10213" fmla="*/ 599842 w 891448"/>
                <a:gd name="connsiteY10213" fmla="*/ 518119 h 826530"/>
                <a:gd name="connsiteX10214" fmla="*/ 599251 w 891448"/>
                <a:gd name="connsiteY10214" fmla="*/ 520044 h 826530"/>
                <a:gd name="connsiteX10215" fmla="*/ 596586 w 891448"/>
                <a:gd name="connsiteY10215" fmla="*/ 521087 h 826530"/>
                <a:gd name="connsiteX10216" fmla="*/ 599992 w 891448"/>
                <a:gd name="connsiteY10216" fmla="*/ 520941 h 826530"/>
                <a:gd name="connsiteX10217" fmla="*/ 602803 w 891448"/>
                <a:gd name="connsiteY10217" fmla="*/ 518854 h 826530"/>
                <a:gd name="connsiteX10218" fmla="*/ 604725 w 891448"/>
                <a:gd name="connsiteY10218" fmla="*/ 519015 h 826530"/>
                <a:gd name="connsiteX10219" fmla="*/ 605763 w 891448"/>
                <a:gd name="connsiteY10219" fmla="*/ 520191 h 826530"/>
                <a:gd name="connsiteX10220" fmla="*/ 607242 w 891448"/>
                <a:gd name="connsiteY10220" fmla="*/ 520191 h 826530"/>
                <a:gd name="connsiteX10221" fmla="*/ 608722 w 891448"/>
                <a:gd name="connsiteY10221" fmla="*/ 522263 h 826530"/>
                <a:gd name="connsiteX10222" fmla="*/ 608722 w 891448"/>
                <a:gd name="connsiteY10222" fmla="*/ 520044 h 826530"/>
                <a:gd name="connsiteX10223" fmla="*/ 611091 w 891448"/>
                <a:gd name="connsiteY10223" fmla="*/ 521087 h 826530"/>
                <a:gd name="connsiteX10224" fmla="*/ 612125 w 891448"/>
                <a:gd name="connsiteY10224" fmla="*/ 519897 h 826530"/>
                <a:gd name="connsiteX10225" fmla="*/ 613755 w 891448"/>
                <a:gd name="connsiteY10225" fmla="*/ 519750 h 826530"/>
                <a:gd name="connsiteX10226" fmla="*/ 616421 w 891448"/>
                <a:gd name="connsiteY10226" fmla="*/ 518119 h 826530"/>
                <a:gd name="connsiteX10227" fmla="*/ 619974 w 891448"/>
                <a:gd name="connsiteY10227" fmla="*/ 520941 h 826530"/>
                <a:gd name="connsiteX10228" fmla="*/ 619974 w 891448"/>
                <a:gd name="connsiteY10228" fmla="*/ 523013 h 826530"/>
                <a:gd name="connsiteX10229" fmla="*/ 622341 w 891448"/>
                <a:gd name="connsiteY10229" fmla="*/ 524938 h 826530"/>
                <a:gd name="connsiteX10230" fmla="*/ 624119 w 891448"/>
                <a:gd name="connsiteY10230" fmla="*/ 524938 h 826530"/>
                <a:gd name="connsiteX10231" fmla="*/ 624119 w 891448"/>
                <a:gd name="connsiteY10231" fmla="*/ 528185 h 826530"/>
                <a:gd name="connsiteX10232" fmla="*/ 622930 w 891448"/>
                <a:gd name="connsiteY10232" fmla="*/ 529816 h 826530"/>
                <a:gd name="connsiteX10233" fmla="*/ 622930 w 891448"/>
                <a:gd name="connsiteY10233" fmla="*/ 531300 h 826530"/>
                <a:gd name="connsiteX10234" fmla="*/ 624262 w 891448"/>
                <a:gd name="connsiteY10234" fmla="*/ 530404 h 826530"/>
                <a:gd name="connsiteX10235" fmla="*/ 626485 w 891448"/>
                <a:gd name="connsiteY10235" fmla="*/ 532476 h 826530"/>
                <a:gd name="connsiteX10236" fmla="*/ 627521 w 891448"/>
                <a:gd name="connsiteY10236" fmla="*/ 534695 h 826530"/>
                <a:gd name="connsiteX10237" fmla="*/ 625893 w 891448"/>
                <a:gd name="connsiteY10237" fmla="*/ 535150 h 826530"/>
                <a:gd name="connsiteX10238" fmla="*/ 627669 w 891448"/>
                <a:gd name="connsiteY10238" fmla="*/ 536473 h 826530"/>
                <a:gd name="connsiteX10239" fmla="*/ 629149 w 891448"/>
                <a:gd name="connsiteY10239" fmla="*/ 535150 h 826530"/>
                <a:gd name="connsiteX10240" fmla="*/ 630926 w 891448"/>
                <a:gd name="connsiteY10240" fmla="*/ 537663 h 826530"/>
                <a:gd name="connsiteX10241" fmla="*/ 630629 w 891448"/>
                <a:gd name="connsiteY10241" fmla="*/ 538839 h 826530"/>
                <a:gd name="connsiteX10242" fmla="*/ 628855 w 891448"/>
                <a:gd name="connsiteY10242" fmla="*/ 537516 h 826530"/>
                <a:gd name="connsiteX10243" fmla="*/ 627966 w 891448"/>
                <a:gd name="connsiteY10243" fmla="*/ 539441 h 826530"/>
                <a:gd name="connsiteX10244" fmla="*/ 626193 w 891448"/>
                <a:gd name="connsiteY10244" fmla="*/ 539441 h 826530"/>
                <a:gd name="connsiteX10245" fmla="*/ 628705 w 891448"/>
                <a:gd name="connsiteY10245" fmla="*/ 541954 h 826530"/>
                <a:gd name="connsiteX10246" fmla="*/ 628705 w 891448"/>
                <a:gd name="connsiteY10246" fmla="*/ 543879 h 826530"/>
                <a:gd name="connsiteX10247" fmla="*/ 630483 w 891448"/>
                <a:gd name="connsiteY10247" fmla="*/ 542248 h 826530"/>
                <a:gd name="connsiteX10248" fmla="*/ 630483 w 891448"/>
                <a:gd name="connsiteY10248" fmla="*/ 543879 h 826530"/>
                <a:gd name="connsiteX10249" fmla="*/ 632112 w 891448"/>
                <a:gd name="connsiteY10249" fmla="*/ 542836 h 826530"/>
                <a:gd name="connsiteX10250" fmla="*/ 635368 w 891448"/>
                <a:gd name="connsiteY10250" fmla="*/ 545657 h 826530"/>
                <a:gd name="connsiteX10251" fmla="*/ 636554 w 891448"/>
                <a:gd name="connsiteY10251" fmla="*/ 545216 h 826530"/>
                <a:gd name="connsiteX10252" fmla="*/ 637293 w 891448"/>
                <a:gd name="connsiteY10252" fmla="*/ 546245 h 826530"/>
                <a:gd name="connsiteX10253" fmla="*/ 639512 w 891448"/>
                <a:gd name="connsiteY10253" fmla="*/ 545216 h 826530"/>
                <a:gd name="connsiteX10254" fmla="*/ 642179 w 891448"/>
                <a:gd name="connsiteY10254" fmla="*/ 546098 h 826530"/>
                <a:gd name="connsiteX10255" fmla="*/ 641732 w 891448"/>
                <a:gd name="connsiteY10255" fmla="*/ 549801 h 826530"/>
                <a:gd name="connsiteX10256" fmla="*/ 642768 w 891448"/>
                <a:gd name="connsiteY10256" fmla="*/ 551432 h 826530"/>
                <a:gd name="connsiteX10257" fmla="*/ 645140 w 891448"/>
                <a:gd name="connsiteY10257" fmla="*/ 549654 h 826530"/>
                <a:gd name="connsiteX10258" fmla="*/ 645585 w 891448"/>
                <a:gd name="connsiteY10258" fmla="*/ 546539 h 826530"/>
                <a:gd name="connsiteX10259" fmla="*/ 647210 w 891448"/>
                <a:gd name="connsiteY10259" fmla="*/ 546392 h 826530"/>
                <a:gd name="connsiteX10260" fmla="*/ 647360 w 891448"/>
                <a:gd name="connsiteY10260" fmla="*/ 549948 h 826530"/>
                <a:gd name="connsiteX10261" fmla="*/ 646768 w 891448"/>
                <a:gd name="connsiteY10261" fmla="*/ 553357 h 826530"/>
                <a:gd name="connsiteX10262" fmla="*/ 644102 w 891448"/>
                <a:gd name="connsiteY10262" fmla="*/ 553945 h 826530"/>
                <a:gd name="connsiteX10263" fmla="*/ 642180 w 891448"/>
                <a:gd name="connsiteY10263" fmla="*/ 556913 h 826530"/>
                <a:gd name="connsiteX10264" fmla="*/ 642623 w 891448"/>
                <a:gd name="connsiteY10264" fmla="*/ 561939 h 826530"/>
                <a:gd name="connsiteX10265" fmla="*/ 641734 w 891448"/>
                <a:gd name="connsiteY10265" fmla="*/ 563717 h 826530"/>
                <a:gd name="connsiteX10266" fmla="*/ 641291 w 891448"/>
                <a:gd name="connsiteY10266" fmla="*/ 561057 h 826530"/>
                <a:gd name="connsiteX10267" fmla="*/ 640402 w 891448"/>
                <a:gd name="connsiteY10267" fmla="*/ 562233 h 826530"/>
                <a:gd name="connsiteX10268" fmla="*/ 639812 w 891448"/>
                <a:gd name="connsiteY10268" fmla="*/ 565348 h 826530"/>
                <a:gd name="connsiteX10269" fmla="*/ 635369 w 891448"/>
                <a:gd name="connsiteY10269" fmla="*/ 564745 h 826530"/>
                <a:gd name="connsiteX10270" fmla="*/ 630041 w 891448"/>
                <a:gd name="connsiteY10270" fmla="*/ 563129 h 826530"/>
                <a:gd name="connsiteX10271" fmla="*/ 634779 w 891448"/>
                <a:gd name="connsiteY10271" fmla="*/ 565642 h 826530"/>
                <a:gd name="connsiteX10272" fmla="*/ 638624 w 891448"/>
                <a:gd name="connsiteY10272" fmla="*/ 566376 h 826530"/>
                <a:gd name="connsiteX10273" fmla="*/ 641393 w 891448"/>
                <a:gd name="connsiteY10273" fmla="*/ 568713 h 826530"/>
                <a:gd name="connsiteX10274" fmla="*/ 641171 w 891448"/>
                <a:gd name="connsiteY10274" fmla="*/ 572254 h 826530"/>
                <a:gd name="connsiteX10275" fmla="*/ 639397 w 891448"/>
                <a:gd name="connsiteY10275" fmla="*/ 574841 h 826530"/>
                <a:gd name="connsiteX10276" fmla="*/ 639102 w 891448"/>
                <a:gd name="connsiteY10276" fmla="*/ 576104 h 826530"/>
                <a:gd name="connsiteX10277" fmla="*/ 636958 w 891448"/>
                <a:gd name="connsiteY10277" fmla="*/ 578838 h 826530"/>
                <a:gd name="connsiteX10278" fmla="*/ 637550 w 891448"/>
                <a:gd name="connsiteY10278" fmla="*/ 579131 h 826530"/>
                <a:gd name="connsiteX10279" fmla="*/ 640101 w 891448"/>
                <a:gd name="connsiteY10279" fmla="*/ 583084 h 826530"/>
                <a:gd name="connsiteX10280" fmla="*/ 641778 w 891448"/>
                <a:gd name="connsiteY10280" fmla="*/ 583628 h 826530"/>
                <a:gd name="connsiteX10281" fmla="*/ 640729 w 891448"/>
                <a:gd name="connsiteY10281" fmla="*/ 584084 h 826530"/>
                <a:gd name="connsiteX10282" fmla="*/ 637178 w 891448"/>
                <a:gd name="connsiteY10282" fmla="*/ 582379 h 826530"/>
                <a:gd name="connsiteX10283" fmla="*/ 639546 w 891448"/>
                <a:gd name="connsiteY10283" fmla="*/ 585935 h 826530"/>
                <a:gd name="connsiteX10284" fmla="*/ 641393 w 891448"/>
                <a:gd name="connsiteY10284" fmla="*/ 587258 h 826530"/>
                <a:gd name="connsiteX10285" fmla="*/ 642058 w 891448"/>
                <a:gd name="connsiteY10285" fmla="*/ 587184 h 826530"/>
                <a:gd name="connsiteX10286" fmla="*/ 641393 w 891448"/>
                <a:gd name="connsiteY10286" fmla="*/ 585039 h 826530"/>
                <a:gd name="connsiteX10287" fmla="*/ 643241 w 891448"/>
                <a:gd name="connsiteY10287" fmla="*/ 584965 h 826530"/>
                <a:gd name="connsiteX10288" fmla="*/ 645309 w 891448"/>
                <a:gd name="connsiteY10288" fmla="*/ 586743 h 826530"/>
                <a:gd name="connsiteX10289" fmla="*/ 646417 w 891448"/>
                <a:gd name="connsiteY10289" fmla="*/ 588815 h 826530"/>
                <a:gd name="connsiteX10290" fmla="*/ 645975 w 891448"/>
                <a:gd name="connsiteY10290" fmla="*/ 591034 h 826530"/>
                <a:gd name="connsiteX10291" fmla="*/ 646122 w 891448"/>
                <a:gd name="connsiteY10291" fmla="*/ 593327 h 826530"/>
                <a:gd name="connsiteX10292" fmla="*/ 643907 w 891448"/>
                <a:gd name="connsiteY10292" fmla="*/ 596794 h 826530"/>
                <a:gd name="connsiteX10293" fmla="*/ 643462 w 891448"/>
                <a:gd name="connsiteY10293" fmla="*/ 599013 h 826530"/>
                <a:gd name="connsiteX10294" fmla="*/ 641982 w 891448"/>
                <a:gd name="connsiteY10294" fmla="*/ 600938 h 826530"/>
                <a:gd name="connsiteX10295" fmla="*/ 644127 w 891448"/>
                <a:gd name="connsiteY10295" fmla="*/ 599821 h 826530"/>
                <a:gd name="connsiteX10296" fmla="*/ 646786 w 891448"/>
                <a:gd name="connsiteY10296" fmla="*/ 594429 h 826530"/>
                <a:gd name="connsiteX10297" fmla="*/ 649447 w 891448"/>
                <a:gd name="connsiteY10297" fmla="*/ 591769 h 826530"/>
                <a:gd name="connsiteX10298" fmla="*/ 650039 w 891448"/>
                <a:gd name="connsiteY10298" fmla="*/ 591989 h 826530"/>
                <a:gd name="connsiteX10299" fmla="*/ 649744 w 891448"/>
                <a:gd name="connsiteY10299" fmla="*/ 593988 h 826530"/>
                <a:gd name="connsiteX10300" fmla="*/ 649964 w 891448"/>
                <a:gd name="connsiteY10300" fmla="*/ 598132 h 826530"/>
                <a:gd name="connsiteX10301" fmla="*/ 649373 w 891448"/>
                <a:gd name="connsiteY10301" fmla="*/ 598940 h 826530"/>
                <a:gd name="connsiteX10302" fmla="*/ 649522 w 891448"/>
                <a:gd name="connsiteY10302" fmla="*/ 600644 h 826530"/>
                <a:gd name="connsiteX10303" fmla="*/ 648711 w 891448"/>
                <a:gd name="connsiteY10303" fmla="*/ 602628 h 826530"/>
                <a:gd name="connsiteX10304" fmla="*/ 651000 w 891448"/>
                <a:gd name="connsiteY10304" fmla="*/ 600042 h 826530"/>
                <a:gd name="connsiteX10305" fmla="*/ 651297 w 891448"/>
                <a:gd name="connsiteY10305" fmla="*/ 597676 h 826530"/>
                <a:gd name="connsiteX10306" fmla="*/ 653513 w 891448"/>
                <a:gd name="connsiteY10306" fmla="*/ 595913 h 826530"/>
                <a:gd name="connsiteX10307" fmla="*/ 655360 w 891448"/>
                <a:gd name="connsiteY10307" fmla="*/ 595692 h 826530"/>
                <a:gd name="connsiteX10308" fmla="*/ 657134 w 891448"/>
                <a:gd name="connsiteY10308" fmla="*/ 594061 h 826530"/>
                <a:gd name="connsiteX10309" fmla="*/ 658613 w 891448"/>
                <a:gd name="connsiteY10309" fmla="*/ 594282 h 826530"/>
                <a:gd name="connsiteX10310" fmla="*/ 658907 w 891448"/>
                <a:gd name="connsiteY10310" fmla="*/ 595237 h 826530"/>
                <a:gd name="connsiteX10311" fmla="*/ 659793 w 891448"/>
                <a:gd name="connsiteY10311" fmla="*/ 594208 h 826530"/>
                <a:gd name="connsiteX10312" fmla="*/ 661642 w 891448"/>
                <a:gd name="connsiteY10312" fmla="*/ 593767 h 826530"/>
                <a:gd name="connsiteX10313" fmla="*/ 661936 w 891448"/>
                <a:gd name="connsiteY10313" fmla="*/ 591842 h 826530"/>
                <a:gd name="connsiteX10314" fmla="*/ 663266 w 891448"/>
                <a:gd name="connsiteY10314" fmla="*/ 589991 h 826530"/>
                <a:gd name="connsiteX10315" fmla="*/ 666002 w 891448"/>
                <a:gd name="connsiteY10315" fmla="*/ 588007 h 826530"/>
                <a:gd name="connsiteX10316" fmla="*/ 667333 w 891448"/>
                <a:gd name="connsiteY10316" fmla="*/ 589329 h 826530"/>
                <a:gd name="connsiteX10317" fmla="*/ 667921 w 891448"/>
                <a:gd name="connsiteY10317" fmla="*/ 592283 h 826530"/>
                <a:gd name="connsiteX10318" fmla="*/ 667554 w 891448"/>
                <a:gd name="connsiteY10318" fmla="*/ 594649 h 826530"/>
                <a:gd name="connsiteX10319" fmla="*/ 668956 w 891448"/>
                <a:gd name="connsiteY10319" fmla="*/ 591475 h 826530"/>
                <a:gd name="connsiteX10320" fmla="*/ 668810 w 891448"/>
                <a:gd name="connsiteY10320" fmla="*/ 588448 h 826530"/>
                <a:gd name="connsiteX10321" fmla="*/ 669695 w 891448"/>
                <a:gd name="connsiteY10321" fmla="*/ 588227 h 826530"/>
                <a:gd name="connsiteX10322" fmla="*/ 669473 w 891448"/>
                <a:gd name="connsiteY10322" fmla="*/ 587258 h 826530"/>
                <a:gd name="connsiteX10323" fmla="*/ 670659 w 891448"/>
                <a:gd name="connsiteY10323" fmla="*/ 585333 h 826530"/>
                <a:gd name="connsiteX10324" fmla="*/ 672357 w 891448"/>
                <a:gd name="connsiteY10324" fmla="*/ 585039 h 826530"/>
                <a:gd name="connsiteX10325" fmla="*/ 672875 w 891448"/>
                <a:gd name="connsiteY10325" fmla="*/ 582379 h 826530"/>
                <a:gd name="connsiteX10326" fmla="*/ 674423 w 891448"/>
                <a:gd name="connsiteY10326" fmla="*/ 581350 h 826530"/>
                <a:gd name="connsiteX10327" fmla="*/ 675684 w 891448"/>
                <a:gd name="connsiteY10327" fmla="*/ 579425 h 826530"/>
                <a:gd name="connsiteX10328" fmla="*/ 676348 w 891448"/>
                <a:gd name="connsiteY10328" fmla="*/ 578103 h 826530"/>
                <a:gd name="connsiteX10329" fmla="*/ 677459 w 891448"/>
                <a:gd name="connsiteY10329" fmla="*/ 578029 h 826530"/>
                <a:gd name="connsiteX10330" fmla="*/ 679158 w 891448"/>
                <a:gd name="connsiteY10330" fmla="*/ 579793 h 826530"/>
                <a:gd name="connsiteX10331" fmla="*/ 679233 w 891448"/>
                <a:gd name="connsiteY10331" fmla="*/ 578544 h 826530"/>
                <a:gd name="connsiteX10332" fmla="*/ 678344 w 891448"/>
                <a:gd name="connsiteY10332" fmla="*/ 576986 h 826530"/>
                <a:gd name="connsiteX10333" fmla="*/ 676642 w 891448"/>
                <a:gd name="connsiteY10333" fmla="*/ 576913 h 826530"/>
                <a:gd name="connsiteX10334" fmla="*/ 676569 w 891448"/>
                <a:gd name="connsiteY10334" fmla="*/ 575664 h 826530"/>
                <a:gd name="connsiteX10335" fmla="*/ 677897 w 891448"/>
                <a:gd name="connsiteY10335" fmla="*/ 572563 h 826530"/>
                <a:gd name="connsiteX10336" fmla="*/ 678935 w 891448"/>
                <a:gd name="connsiteY10336" fmla="*/ 572034 h 826530"/>
                <a:gd name="connsiteX10337" fmla="*/ 680113 w 891448"/>
                <a:gd name="connsiteY10337" fmla="*/ 573298 h 826530"/>
                <a:gd name="connsiteX10338" fmla="*/ 679968 w 891448"/>
                <a:gd name="connsiteY10338" fmla="*/ 571373 h 826530"/>
                <a:gd name="connsiteX10339" fmla="*/ 681224 w 891448"/>
                <a:gd name="connsiteY10339" fmla="*/ 570491 h 826530"/>
                <a:gd name="connsiteX10340" fmla="*/ 681445 w 891448"/>
                <a:gd name="connsiteY10340" fmla="*/ 568933 h 826530"/>
                <a:gd name="connsiteX10341" fmla="*/ 683660 w 891448"/>
                <a:gd name="connsiteY10341" fmla="*/ 566494 h 826530"/>
                <a:gd name="connsiteX10342" fmla="*/ 684623 w 891448"/>
                <a:gd name="connsiteY10342" fmla="*/ 564789 h 826530"/>
                <a:gd name="connsiteX10343" fmla="*/ 684181 w 891448"/>
                <a:gd name="connsiteY10343" fmla="*/ 563394 h 826530"/>
                <a:gd name="connsiteX10344" fmla="*/ 685954 w 891448"/>
                <a:gd name="connsiteY10344" fmla="*/ 561028 h 826530"/>
                <a:gd name="connsiteX10345" fmla="*/ 688020 w 891448"/>
                <a:gd name="connsiteY10345" fmla="*/ 560352 h 826530"/>
                <a:gd name="connsiteX10346" fmla="*/ 688836 w 891448"/>
                <a:gd name="connsiteY10346" fmla="*/ 561175 h 826530"/>
                <a:gd name="connsiteX10347" fmla="*/ 687208 w 891448"/>
                <a:gd name="connsiteY10347" fmla="*/ 562571 h 826530"/>
                <a:gd name="connsiteX10348" fmla="*/ 688984 w 891448"/>
                <a:gd name="connsiteY10348" fmla="*/ 561836 h 826530"/>
                <a:gd name="connsiteX10349" fmla="*/ 689647 w 891448"/>
                <a:gd name="connsiteY10349" fmla="*/ 562732 h 826530"/>
                <a:gd name="connsiteX10350" fmla="*/ 688391 w 891448"/>
                <a:gd name="connsiteY10350" fmla="*/ 563614 h 826530"/>
                <a:gd name="connsiteX10351" fmla="*/ 688169 w 891448"/>
                <a:gd name="connsiteY10351" fmla="*/ 565010 h 826530"/>
                <a:gd name="connsiteX10352" fmla="*/ 689499 w 891448"/>
                <a:gd name="connsiteY10352" fmla="*/ 565906 h 826530"/>
                <a:gd name="connsiteX10353" fmla="*/ 688316 w 891448"/>
                <a:gd name="connsiteY10353" fmla="*/ 567523 h 826530"/>
                <a:gd name="connsiteX10354" fmla="*/ 687208 w 891448"/>
                <a:gd name="connsiteY10354" fmla="*/ 567743 h 826530"/>
                <a:gd name="connsiteX10355" fmla="*/ 687134 w 891448"/>
                <a:gd name="connsiteY10355" fmla="*/ 568199 h 826530"/>
                <a:gd name="connsiteX10356" fmla="*/ 688391 w 891448"/>
                <a:gd name="connsiteY10356" fmla="*/ 568493 h 826530"/>
                <a:gd name="connsiteX10357" fmla="*/ 689647 w 891448"/>
                <a:gd name="connsiteY10357" fmla="*/ 568713 h 826530"/>
                <a:gd name="connsiteX10358" fmla="*/ 689056 w 891448"/>
                <a:gd name="connsiteY10358" fmla="*/ 570403 h 826530"/>
                <a:gd name="connsiteX10359" fmla="*/ 688463 w 891448"/>
                <a:gd name="connsiteY10359" fmla="*/ 571226 h 826530"/>
                <a:gd name="connsiteX10360" fmla="*/ 689942 w 891448"/>
                <a:gd name="connsiteY10360" fmla="*/ 571152 h 826530"/>
                <a:gd name="connsiteX10361" fmla="*/ 690091 w 891448"/>
                <a:gd name="connsiteY10361" fmla="*/ 572916 h 826530"/>
                <a:gd name="connsiteX10362" fmla="*/ 688764 w 891448"/>
                <a:gd name="connsiteY10362" fmla="*/ 573812 h 826530"/>
                <a:gd name="connsiteX10363" fmla="*/ 689206 w 891448"/>
                <a:gd name="connsiteY10363" fmla="*/ 575810 h 826530"/>
                <a:gd name="connsiteX10364" fmla="*/ 691096 w 891448"/>
                <a:gd name="connsiteY10364" fmla="*/ 577559 h 826530"/>
                <a:gd name="connsiteX10365" fmla="*/ 691241 w 891448"/>
                <a:gd name="connsiteY10365" fmla="*/ 580116 h 826530"/>
                <a:gd name="connsiteX10366" fmla="*/ 690463 w 891448"/>
                <a:gd name="connsiteY10366" fmla="*/ 580895 h 826530"/>
                <a:gd name="connsiteX10367" fmla="*/ 689466 w 891448"/>
                <a:gd name="connsiteY10367" fmla="*/ 580043 h 826530"/>
                <a:gd name="connsiteX10368" fmla="*/ 688095 w 891448"/>
                <a:gd name="connsiteY10368" fmla="*/ 580601 h 826530"/>
                <a:gd name="connsiteX10369" fmla="*/ 689466 w 891448"/>
                <a:gd name="connsiteY10369" fmla="*/ 581820 h 826530"/>
                <a:gd name="connsiteX10370" fmla="*/ 689909 w 891448"/>
                <a:gd name="connsiteY10370" fmla="*/ 583040 h 826530"/>
                <a:gd name="connsiteX10371" fmla="*/ 690761 w 891448"/>
                <a:gd name="connsiteY10371" fmla="*/ 583040 h 826530"/>
                <a:gd name="connsiteX10372" fmla="*/ 692056 w 891448"/>
                <a:gd name="connsiteY10372" fmla="*/ 581747 h 826530"/>
                <a:gd name="connsiteX10373" fmla="*/ 692279 w 891448"/>
                <a:gd name="connsiteY10373" fmla="*/ 583158 h 826530"/>
                <a:gd name="connsiteX10374" fmla="*/ 693685 w 891448"/>
                <a:gd name="connsiteY10374" fmla="*/ 584010 h 826530"/>
                <a:gd name="connsiteX10375" fmla="*/ 692169 w 891448"/>
                <a:gd name="connsiteY10375" fmla="*/ 586538 h 826530"/>
                <a:gd name="connsiteX10376" fmla="*/ 690354 w 891448"/>
                <a:gd name="connsiteY10376" fmla="*/ 587081 h 826530"/>
                <a:gd name="connsiteX10377" fmla="*/ 688204 w 891448"/>
                <a:gd name="connsiteY10377" fmla="*/ 586685 h 826530"/>
                <a:gd name="connsiteX10378" fmla="*/ 687171 w 891448"/>
                <a:gd name="connsiteY10378" fmla="*/ 587934 h 826530"/>
                <a:gd name="connsiteX10379" fmla="*/ 688724 w 891448"/>
                <a:gd name="connsiteY10379" fmla="*/ 588859 h 826530"/>
                <a:gd name="connsiteX10380" fmla="*/ 693428 w 891448"/>
                <a:gd name="connsiteY10380" fmla="*/ 587566 h 826530"/>
                <a:gd name="connsiteX10381" fmla="*/ 694981 w 891448"/>
                <a:gd name="connsiteY10381" fmla="*/ 587904 h 826530"/>
                <a:gd name="connsiteX10382" fmla="*/ 694391 w 891448"/>
                <a:gd name="connsiteY10382" fmla="*/ 589726 h 826530"/>
                <a:gd name="connsiteX10383" fmla="*/ 692604 w 891448"/>
                <a:gd name="connsiteY10383" fmla="*/ 591769 h 826530"/>
                <a:gd name="connsiteX10384" fmla="*/ 694080 w 891448"/>
                <a:gd name="connsiteY10384" fmla="*/ 592430 h 826530"/>
                <a:gd name="connsiteX10385" fmla="*/ 695781 w 891448"/>
                <a:gd name="connsiteY10385" fmla="*/ 591401 h 826530"/>
                <a:gd name="connsiteX10386" fmla="*/ 695781 w 891448"/>
                <a:gd name="connsiteY10386" fmla="*/ 593694 h 826530"/>
                <a:gd name="connsiteX10387" fmla="*/ 694080 w 891448"/>
                <a:gd name="connsiteY10387" fmla="*/ 596133 h 826530"/>
                <a:gd name="connsiteX10388" fmla="*/ 690902 w 891448"/>
                <a:gd name="connsiteY10388" fmla="*/ 596133 h 826530"/>
                <a:gd name="connsiteX10389" fmla="*/ 689425 w 891448"/>
                <a:gd name="connsiteY10389" fmla="*/ 595016 h 826530"/>
                <a:gd name="connsiteX10390" fmla="*/ 688614 w 891448"/>
                <a:gd name="connsiteY10390" fmla="*/ 596427 h 826530"/>
                <a:gd name="connsiteX10391" fmla="*/ 689056 w 891448"/>
                <a:gd name="connsiteY10391" fmla="*/ 597823 h 826530"/>
                <a:gd name="connsiteX10392" fmla="*/ 688316 w 891448"/>
                <a:gd name="connsiteY10392" fmla="*/ 599454 h 826530"/>
                <a:gd name="connsiteX10393" fmla="*/ 691125 w 891448"/>
                <a:gd name="connsiteY10393" fmla="*/ 598190 h 826530"/>
                <a:gd name="connsiteX10394" fmla="*/ 694305 w 891448"/>
                <a:gd name="connsiteY10394" fmla="*/ 598279 h 826530"/>
                <a:gd name="connsiteX10395" fmla="*/ 696521 w 891448"/>
                <a:gd name="connsiteY10395" fmla="*/ 597309 h 826530"/>
                <a:gd name="connsiteX10396" fmla="*/ 697112 w 891448"/>
                <a:gd name="connsiteY10396" fmla="*/ 597897 h 826530"/>
                <a:gd name="connsiteX10397" fmla="*/ 695929 w 891448"/>
                <a:gd name="connsiteY10397" fmla="*/ 599234 h 826530"/>
                <a:gd name="connsiteX10398" fmla="*/ 695929 w 891448"/>
                <a:gd name="connsiteY10398" fmla="*/ 600189 h 826530"/>
                <a:gd name="connsiteX10399" fmla="*/ 694155 w 891448"/>
                <a:gd name="connsiteY10399" fmla="*/ 601306 h 826530"/>
                <a:gd name="connsiteX10400" fmla="*/ 692233 w 891448"/>
                <a:gd name="connsiteY10400" fmla="*/ 601306 h 826530"/>
                <a:gd name="connsiteX10401" fmla="*/ 689280 w 891448"/>
                <a:gd name="connsiteY10401" fmla="*/ 604921 h 826530"/>
                <a:gd name="connsiteX10402" fmla="*/ 692532 w 891448"/>
                <a:gd name="connsiteY10402" fmla="*/ 603436 h 826530"/>
                <a:gd name="connsiteX10403" fmla="*/ 694748 w 891448"/>
                <a:gd name="connsiteY10403" fmla="*/ 603436 h 826530"/>
                <a:gd name="connsiteX10404" fmla="*/ 696224 w 891448"/>
                <a:gd name="connsiteY10404" fmla="*/ 602922 h 826530"/>
                <a:gd name="connsiteX10405" fmla="*/ 698073 w 891448"/>
                <a:gd name="connsiteY10405" fmla="*/ 603289 h 826530"/>
                <a:gd name="connsiteX10406" fmla="*/ 698073 w 891448"/>
                <a:gd name="connsiteY10406" fmla="*/ 605141 h 826530"/>
                <a:gd name="connsiteX10407" fmla="*/ 696445 w 891448"/>
                <a:gd name="connsiteY10407" fmla="*/ 605361 h 826530"/>
                <a:gd name="connsiteX10408" fmla="*/ 694304 w 891448"/>
                <a:gd name="connsiteY10408" fmla="*/ 606772 h 826530"/>
                <a:gd name="connsiteX10409" fmla="*/ 693712 w 891448"/>
                <a:gd name="connsiteY10409" fmla="*/ 608771 h 826530"/>
                <a:gd name="connsiteX10410" fmla="*/ 694968 w 891448"/>
                <a:gd name="connsiteY10410" fmla="*/ 607507 h 826530"/>
                <a:gd name="connsiteX10411" fmla="*/ 696887 w 891448"/>
                <a:gd name="connsiteY10411" fmla="*/ 608095 h 826530"/>
                <a:gd name="connsiteX10412" fmla="*/ 697998 w 891448"/>
                <a:gd name="connsiteY10412" fmla="*/ 606846 h 826530"/>
                <a:gd name="connsiteX10413" fmla="*/ 699919 w 891448"/>
                <a:gd name="connsiteY10413" fmla="*/ 608609 h 826530"/>
                <a:gd name="connsiteX10414" fmla="*/ 700881 w 891448"/>
                <a:gd name="connsiteY10414" fmla="*/ 612018 h 826530"/>
                <a:gd name="connsiteX10415" fmla="*/ 698811 w 891448"/>
                <a:gd name="connsiteY10415" fmla="*/ 613723 h 826530"/>
                <a:gd name="connsiteX10416" fmla="*/ 697409 w 891448"/>
                <a:gd name="connsiteY10416" fmla="*/ 613194 h 826530"/>
                <a:gd name="connsiteX10417" fmla="*/ 696371 w 891448"/>
                <a:gd name="connsiteY10417" fmla="*/ 614090 h 826530"/>
                <a:gd name="connsiteX10418" fmla="*/ 694376 w 891448"/>
                <a:gd name="connsiteY10418" fmla="*/ 614090 h 826530"/>
                <a:gd name="connsiteX10419" fmla="*/ 695856 w 891448"/>
                <a:gd name="connsiteY10419" fmla="*/ 615412 h 826530"/>
                <a:gd name="connsiteX10420" fmla="*/ 697257 w 891448"/>
                <a:gd name="connsiteY10420" fmla="*/ 615119 h 826530"/>
                <a:gd name="connsiteX10421" fmla="*/ 698145 w 891448"/>
                <a:gd name="connsiteY10421" fmla="*/ 615706 h 826530"/>
                <a:gd name="connsiteX10422" fmla="*/ 700364 w 891448"/>
                <a:gd name="connsiteY10422" fmla="*/ 615780 h 826530"/>
                <a:gd name="connsiteX10423" fmla="*/ 701251 w 891448"/>
                <a:gd name="connsiteY10423" fmla="*/ 616676 h 826530"/>
                <a:gd name="connsiteX10424" fmla="*/ 700661 w 891448"/>
                <a:gd name="connsiteY10424" fmla="*/ 618293 h 826530"/>
                <a:gd name="connsiteX10425" fmla="*/ 699256 w 891448"/>
                <a:gd name="connsiteY10425" fmla="*/ 619263 h 826530"/>
                <a:gd name="connsiteX10426" fmla="*/ 701103 w 891448"/>
                <a:gd name="connsiteY10426" fmla="*/ 619924 h 826530"/>
                <a:gd name="connsiteX10427" fmla="*/ 702583 w 891448"/>
                <a:gd name="connsiteY10427" fmla="*/ 619630 h 826530"/>
                <a:gd name="connsiteX10428" fmla="*/ 704502 w 891448"/>
                <a:gd name="connsiteY10428" fmla="*/ 621320 h 826530"/>
                <a:gd name="connsiteX10429" fmla="*/ 704058 w 891448"/>
                <a:gd name="connsiteY10429" fmla="*/ 623098 h 826530"/>
                <a:gd name="connsiteX10430" fmla="*/ 702508 w 891448"/>
                <a:gd name="connsiteY10430" fmla="*/ 623921 h 826530"/>
                <a:gd name="connsiteX10431" fmla="*/ 699995 w 891448"/>
                <a:gd name="connsiteY10431" fmla="*/ 625978 h 826530"/>
                <a:gd name="connsiteX10432" fmla="*/ 698442 w 891448"/>
                <a:gd name="connsiteY10432" fmla="*/ 625390 h 826530"/>
                <a:gd name="connsiteX10433" fmla="*/ 697854 w 891448"/>
                <a:gd name="connsiteY10433" fmla="*/ 626272 h 826530"/>
                <a:gd name="connsiteX10434" fmla="*/ 699698 w 891448"/>
                <a:gd name="connsiteY10434" fmla="*/ 627095 h 826530"/>
                <a:gd name="connsiteX10435" fmla="*/ 699844 w 891448"/>
                <a:gd name="connsiteY10435" fmla="*/ 628344 h 826530"/>
                <a:gd name="connsiteX10436" fmla="*/ 697703 w 891448"/>
                <a:gd name="connsiteY10436" fmla="*/ 628564 h 826530"/>
                <a:gd name="connsiteX10437" fmla="*/ 695041 w 891448"/>
                <a:gd name="connsiteY10437" fmla="*/ 627021 h 826530"/>
                <a:gd name="connsiteX10438" fmla="*/ 692161 w 891448"/>
                <a:gd name="connsiteY10438" fmla="*/ 627095 h 826530"/>
                <a:gd name="connsiteX10439" fmla="*/ 694818 w 891448"/>
                <a:gd name="connsiteY10439" fmla="*/ 628564 h 826530"/>
                <a:gd name="connsiteX10440" fmla="*/ 694893 w 891448"/>
                <a:gd name="connsiteY10440" fmla="*/ 630489 h 826530"/>
                <a:gd name="connsiteX10441" fmla="*/ 696964 w 891448"/>
                <a:gd name="connsiteY10441" fmla="*/ 632414 h 826530"/>
                <a:gd name="connsiteX10442" fmla="*/ 697853 w 891448"/>
                <a:gd name="connsiteY10442" fmla="*/ 633590 h 826530"/>
                <a:gd name="connsiteX10443" fmla="*/ 697481 w 891448"/>
                <a:gd name="connsiteY10443" fmla="*/ 634560 h 826530"/>
                <a:gd name="connsiteX10444" fmla="*/ 695262 w 891448"/>
                <a:gd name="connsiteY10444" fmla="*/ 634854 h 826530"/>
                <a:gd name="connsiteX10445" fmla="*/ 694448 w 891448"/>
                <a:gd name="connsiteY10445" fmla="*/ 636029 h 826530"/>
                <a:gd name="connsiteX10446" fmla="*/ 691641 w 891448"/>
                <a:gd name="connsiteY10446" fmla="*/ 635809 h 826530"/>
                <a:gd name="connsiteX10447" fmla="*/ 695262 w 891448"/>
                <a:gd name="connsiteY10447" fmla="*/ 636852 h 826530"/>
                <a:gd name="connsiteX10448" fmla="*/ 696592 w 891448"/>
                <a:gd name="connsiteY10448" fmla="*/ 636543 h 826530"/>
                <a:gd name="connsiteX10449" fmla="*/ 696815 w 891448"/>
                <a:gd name="connsiteY10449" fmla="*/ 635809 h 826530"/>
                <a:gd name="connsiteX10450" fmla="*/ 699622 w 891448"/>
                <a:gd name="connsiteY10450" fmla="*/ 635221 h 826530"/>
                <a:gd name="connsiteX10451" fmla="*/ 700733 w 891448"/>
                <a:gd name="connsiteY10451" fmla="*/ 635441 h 826530"/>
                <a:gd name="connsiteX10452" fmla="*/ 700733 w 891448"/>
                <a:gd name="connsiteY10452" fmla="*/ 636852 h 826530"/>
                <a:gd name="connsiteX10453" fmla="*/ 701547 w 891448"/>
                <a:gd name="connsiteY10453" fmla="*/ 637807 h 826530"/>
                <a:gd name="connsiteX10454" fmla="*/ 700584 w 891448"/>
                <a:gd name="connsiteY10454" fmla="*/ 638689 h 826530"/>
                <a:gd name="connsiteX10455" fmla="*/ 701841 w 891448"/>
                <a:gd name="connsiteY10455" fmla="*/ 638836 h 826530"/>
                <a:gd name="connsiteX10456" fmla="*/ 702212 w 891448"/>
                <a:gd name="connsiteY10456" fmla="*/ 639424 h 826530"/>
                <a:gd name="connsiteX10457" fmla="*/ 701841 w 891448"/>
                <a:gd name="connsiteY10457" fmla="*/ 640981 h 826530"/>
                <a:gd name="connsiteX10458" fmla="*/ 702433 w 891448"/>
                <a:gd name="connsiteY10458" fmla="*/ 641716 h 826530"/>
                <a:gd name="connsiteX10459" fmla="*/ 704355 w 891448"/>
                <a:gd name="connsiteY10459" fmla="*/ 640467 h 826530"/>
                <a:gd name="connsiteX10460" fmla="*/ 705018 w 891448"/>
                <a:gd name="connsiteY10460" fmla="*/ 640834 h 826530"/>
                <a:gd name="connsiteX10461" fmla="*/ 706349 w 891448"/>
                <a:gd name="connsiteY10461" fmla="*/ 641202 h 826530"/>
                <a:gd name="connsiteX10462" fmla="*/ 706201 w 891448"/>
                <a:gd name="connsiteY10462" fmla="*/ 643788 h 826530"/>
                <a:gd name="connsiteX10463" fmla="*/ 705461 w 891448"/>
                <a:gd name="connsiteY10463" fmla="*/ 644978 h 826530"/>
                <a:gd name="connsiteX10464" fmla="*/ 705461 w 891448"/>
                <a:gd name="connsiteY10464" fmla="*/ 645933 h 826530"/>
                <a:gd name="connsiteX10465" fmla="*/ 706424 w 891448"/>
                <a:gd name="connsiteY10465" fmla="*/ 645786 h 826530"/>
                <a:gd name="connsiteX10466" fmla="*/ 708415 w 891448"/>
                <a:gd name="connsiteY10466" fmla="*/ 643053 h 826530"/>
                <a:gd name="connsiteX10467" fmla="*/ 708859 w 891448"/>
                <a:gd name="connsiteY10467" fmla="*/ 643347 h 826530"/>
                <a:gd name="connsiteX10468" fmla="*/ 708565 w 891448"/>
                <a:gd name="connsiteY10468" fmla="*/ 645052 h 826530"/>
                <a:gd name="connsiteX10469" fmla="*/ 709746 w 891448"/>
                <a:gd name="connsiteY10469" fmla="*/ 646374 h 826530"/>
                <a:gd name="connsiteX10470" fmla="*/ 707307 w 891448"/>
                <a:gd name="connsiteY10470" fmla="*/ 647932 h 826530"/>
                <a:gd name="connsiteX10471" fmla="*/ 704207 w 891448"/>
                <a:gd name="connsiteY10471" fmla="*/ 652002 h 826530"/>
                <a:gd name="connsiteX10472" fmla="*/ 702433 w 891448"/>
                <a:gd name="connsiteY10472" fmla="*/ 653398 h 826530"/>
                <a:gd name="connsiteX10473" fmla="*/ 700287 w 891448"/>
                <a:gd name="connsiteY10473" fmla="*/ 652811 h 826530"/>
                <a:gd name="connsiteX10474" fmla="*/ 702282 w 891448"/>
                <a:gd name="connsiteY10474" fmla="*/ 653986 h 826530"/>
                <a:gd name="connsiteX10475" fmla="*/ 704055 w 891448"/>
                <a:gd name="connsiteY10475" fmla="*/ 653472 h 826530"/>
                <a:gd name="connsiteX10476" fmla="*/ 707826 w 891448"/>
                <a:gd name="connsiteY10476" fmla="*/ 649842 h 826530"/>
                <a:gd name="connsiteX10477" fmla="*/ 709303 w 891448"/>
                <a:gd name="connsiteY10477" fmla="*/ 649842 h 826530"/>
                <a:gd name="connsiteX10478" fmla="*/ 709378 w 891448"/>
                <a:gd name="connsiteY10478" fmla="*/ 650959 h 826530"/>
                <a:gd name="connsiteX10479" fmla="*/ 707677 w 891448"/>
                <a:gd name="connsiteY10479" fmla="*/ 652223 h 826530"/>
                <a:gd name="connsiteX10480" fmla="*/ 706718 w 891448"/>
                <a:gd name="connsiteY10480" fmla="*/ 654060 h 826530"/>
                <a:gd name="connsiteX10481" fmla="*/ 707751 w 891448"/>
                <a:gd name="connsiteY10481" fmla="*/ 654427 h 826530"/>
                <a:gd name="connsiteX10482" fmla="*/ 709821 w 891448"/>
                <a:gd name="connsiteY10482" fmla="*/ 652061 h 826530"/>
                <a:gd name="connsiteX10483" fmla="*/ 711595 w 891448"/>
                <a:gd name="connsiteY10483" fmla="*/ 650004 h 826530"/>
                <a:gd name="connsiteX10484" fmla="*/ 713814 w 891448"/>
                <a:gd name="connsiteY10484" fmla="*/ 649622 h 826530"/>
                <a:gd name="connsiteX10485" fmla="*/ 713814 w 891448"/>
                <a:gd name="connsiteY10485" fmla="*/ 650518 h 826530"/>
                <a:gd name="connsiteX10486" fmla="*/ 712261 w 891448"/>
                <a:gd name="connsiteY10486" fmla="*/ 651400 h 826530"/>
                <a:gd name="connsiteX10487" fmla="*/ 711373 w 891448"/>
                <a:gd name="connsiteY10487" fmla="*/ 652282 h 826530"/>
                <a:gd name="connsiteX10488" fmla="*/ 712037 w 891448"/>
                <a:gd name="connsiteY10488" fmla="*/ 652722 h 826530"/>
                <a:gd name="connsiteX10489" fmla="*/ 714771 w 891448"/>
                <a:gd name="connsiteY10489" fmla="*/ 651547 h 826530"/>
                <a:gd name="connsiteX10490" fmla="*/ 715658 w 891448"/>
                <a:gd name="connsiteY10490" fmla="*/ 652355 h 826530"/>
                <a:gd name="connsiteX10491" fmla="*/ 712703 w 891448"/>
                <a:gd name="connsiteY10491" fmla="*/ 654574 h 826530"/>
                <a:gd name="connsiteX10492" fmla="*/ 711450 w 891448"/>
                <a:gd name="connsiteY10492" fmla="*/ 656132 h 826530"/>
                <a:gd name="connsiteX10493" fmla="*/ 712408 w 891448"/>
                <a:gd name="connsiteY10493" fmla="*/ 656352 h 826530"/>
                <a:gd name="connsiteX10494" fmla="*/ 714036 w 891448"/>
                <a:gd name="connsiteY10494" fmla="*/ 655029 h 826530"/>
                <a:gd name="connsiteX10495" fmla="*/ 717877 w 891448"/>
                <a:gd name="connsiteY10495" fmla="*/ 651694 h 826530"/>
                <a:gd name="connsiteX10496" fmla="*/ 718616 w 891448"/>
                <a:gd name="connsiteY10496" fmla="*/ 651988 h 826530"/>
                <a:gd name="connsiteX10497" fmla="*/ 717583 w 891448"/>
                <a:gd name="connsiteY10497" fmla="*/ 652884 h 826530"/>
                <a:gd name="connsiteX10498" fmla="*/ 717360 w 891448"/>
                <a:gd name="connsiteY10498" fmla="*/ 653913 h 826530"/>
                <a:gd name="connsiteX10499" fmla="*/ 720169 w 891448"/>
                <a:gd name="connsiteY10499" fmla="*/ 651988 h 826530"/>
                <a:gd name="connsiteX10500" fmla="*/ 719873 w 891448"/>
                <a:gd name="connsiteY10500" fmla="*/ 653031 h 826530"/>
                <a:gd name="connsiteX10501" fmla="*/ 719799 w 891448"/>
                <a:gd name="connsiteY10501" fmla="*/ 656278 h 826530"/>
                <a:gd name="connsiteX10502" fmla="*/ 718616 w 891448"/>
                <a:gd name="connsiteY10502" fmla="*/ 656646 h 826530"/>
                <a:gd name="connsiteX10503" fmla="*/ 718912 w 891448"/>
                <a:gd name="connsiteY10503" fmla="*/ 657910 h 826530"/>
                <a:gd name="connsiteX10504" fmla="*/ 721127 w 891448"/>
                <a:gd name="connsiteY10504" fmla="*/ 657616 h 826530"/>
                <a:gd name="connsiteX10505" fmla="*/ 723495 w 891448"/>
                <a:gd name="connsiteY10505" fmla="*/ 659012 h 826530"/>
                <a:gd name="connsiteX10506" fmla="*/ 725048 w 891448"/>
                <a:gd name="connsiteY10506" fmla="*/ 657160 h 826530"/>
                <a:gd name="connsiteX10507" fmla="*/ 727928 w 891448"/>
                <a:gd name="connsiteY10507" fmla="*/ 656425 h 826530"/>
                <a:gd name="connsiteX10508" fmla="*/ 729258 w 891448"/>
                <a:gd name="connsiteY10508" fmla="*/ 656940 h 826530"/>
                <a:gd name="connsiteX10509" fmla="*/ 728300 w 891448"/>
                <a:gd name="connsiteY10509" fmla="*/ 658865 h 826530"/>
                <a:gd name="connsiteX10510" fmla="*/ 727039 w 891448"/>
                <a:gd name="connsiteY10510" fmla="*/ 658865 h 826530"/>
                <a:gd name="connsiteX10511" fmla="*/ 726303 w 891448"/>
                <a:gd name="connsiteY10511" fmla="*/ 659673 h 826530"/>
                <a:gd name="connsiteX10512" fmla="*/ 731183 w 891448"/>
                <a:gd name="connsiteY10512" fmla="*/ 661084 h 826530"/>
                <a:gd name="connsiteX10513" fmla="*/ 733102 w 891448"/>
                <a:gd name="connsiteY10513" fmla="*/ 662788 h 826530"/>
                <a:gd name="connsiteX10514" fmla="*/ 729850 w 891448"/>
                <a:gd name="connsiteY10514" fmla="*/ 663229 h 826530"/>
                <a:gd name="connsiteX10515" fmla="*/ 729850 w 891448"/>
                <a:gd name="connsiteY10515" fmla="*/ 663964 h 826530"/>
                <a:gd name="connsiteX10516" fmla="*/ 725861 w 891448"/>
                <a:gd name="connsiteY10516" fmla="*/ 664698 h 826530"/>
                <a:gd name="connsiteX10517" fmla="*/ 725049 w 891448"/>
                <a:gd name="connsiteY10517" fmla="*/ 663964 h 826530"/>
                <a:gd name="connsiteX10518" fmla="*/ 721868 w 891448"/>
                <a:gd name="connsiteY10518" fmla="*/ 665213 h 826530"/>
                <a:gd name="connsiteX10519" fmla="*/ 720169 w 891448"/>
                <a:gd name="connsiteY10519" fmla="*/ 667064 h 826530"/>
                <a:gd name="connsiteX10520" fmla="*/ 716252 w 891448"/>
                <a:gd name="connsiteY10520" fmla="*/ 667211 h 826530"/>
                <a:gd name="connsiteX10521" fmla="*/ 710931 w 891448"/>
                <a:gd name="connsiteY10521" fmla="*/ 668181 h 826530"/>
                <a:gd name="connsiteX10522" fmla="*/ 710634 w 891448"/>
                <a:gd name="connsiteY10522" fmla="*/ 669577 h 826530"/>
                <a:gd name="connsiteX10523" fmla="*/ 714550 w 891448"/>
                <a:gd name="connsiteY10523" fmla="*/ 668695 h 826530"/>
                <a:gd name="connsiteX10524" fmla="*/ 718469 w 891448"/>
                <a:gd name="connsiteY10524" fmla="*/ 667505 h 826530"/>
                <a:gd name="connsiteX10525" fmla="*/ 719799 w 891448"/>
                <a:gd name="connsiteY10525" fmla="*/ 667873 h 826530"/>
                <a:gd name="connsiteX10526" fmla="*/ 720093 w 891448"/>
                <a:gd name="connsiteY10526" fmla="*/ 668769 h 826530"/>
                <a:gd name="connsiteX10527" fmla="*/ 716178 w 891448"/>
                <a:gd name="connsiteY10527" fmla="*/ 669357 h 826530"/>
                <a:gd name="connsiteX10528" fmla="*/ 712408 w 891448"/>
                <a:gd name="connsiteY10528" fmla="*/ 670091 h 826530"/>
                <a:gd name="connsiteX10529" fmla="*/ 709010 w 891448"/>
                <a:gd name="connsiteY10529" fmla="*/ 671869 h 826530"/>
                <a:gd name="connsiteX10530" fmla="*/ 707679 w 891448"/>
                <a:gd name="connsiteY10530" fmla="*/ 673118 h 826530"/>
                <a:gd name="connsiteX10531" fmla="*/ 705315 w 891448"/>
                <a:gd name="connsiteY10531" fmla="*/ 673207 h 826530"/>
                <a:gd name="connsiteX10532" fmla="*/ 705018 w 891448"/>
                <a:gd name="connsiteY10532" fmla="*/ 675044 h 826530"/>
                <a:gd name="connsiteX10533" fmla="*/ 704207 w 891448"/>
                <a:gd name="connsiteY10533" fmla="*/ 676087 h 826530"/>
                <a:gd name="connsiteX10534" fmla="*/ 700583 w 891448"/>
                <a:gd name="connsiteY10534" fmla="*/ 673647 h 826530"/>
                <a:gd name="connsiteX10535" fmla="*/ 698440 w 891448"/>
                <a:gd name="connsiteY10535" fmla="*/ 669945 h 826530"/>
                <a:gd name="connsiteX10536" fmla="*/ 698605 w 891448"/>
                <a:gd name="connsiteY10536" fmla="*/ 671664 h 826530"/>
                <a:gd name="connsiteX10537" fmla="*/ 698014 w 891448"/>
                <a:gd name="connsiteY10537" fmla="*/ 672692 h 826530"/>
                <a:gd name="connsiteX10538" fmla="*/ 699535 w 891448"/>
                <a:gd name="connsiteY10538" fmla="*/ 673368 h 826530"/>
                <a:gd name="connsiteX10539" fmla="*/ 699919 w 891448"/>
                <a:gd name="connsiteY10539" fmla="*/ 674235 h 826530"/>
                <a:gd name="connsiteX10540" fmla="*/ 703986 w 891448"/>
                <a:gd name="connsiteY10540" fmla="*/ 677645 h 826530"/>
                <a:gd name="connsiteX10541" fmla="*/ 703391 w 891448"/>
                <a:gd name="connsiteY10541" fmla="*/ 678894 h 826530"/>
                <a:gd name="connsiteX10542" fmla="*/ 702212 w 891448"/>
                <a:gd name="connsiteY10542" fmla="*/ 678526 h 826530"/>
                <a:gd name="connsiteX10543" fmla="*/ 700881 w 891448"/>
                <a:gd name="connsiteY10543" fmla="*/ 679702 h 826530"/>
                <a:gd name="connsiteX10544" fmla="*/ 701692 w 891448"/>
                <a:gd name="connsiteY10544" fmla="*/ 681259 h 826530"/>
                <a:gd name="connsiteX10545" fmla="*/ 702727 w 891448"/>
                <a:gd name="connsiteY10545" fmla="*/ 681480 h 826530"/>
                <a:gd name="connsiteX10546" fmla="*/ 703466 w 891448"/>
                <a:gd name="connsiteY10546" fmla="*/ 680598 h 826530"/>
                <a:gd name="connsiteX10547" fmla="*/ 704797 w 891448"/>
                <a:gd name="connsiteY10547" fmla="*/ 680672 h 826530"/>
                <a:gd name="connsiteX10548" fmla="*/ 706496 w 891448"/>
                <a:gd name="connsiteY10548" fmla="*/ 677116 h 826530"/>
                <a:gd name="connsiteX10549" fmla="*/ 709526 w 891448"/>
                <a:gd name="connsiteY10549" fmla="*/ 677262 h 826530"/>
                <a:gd name="connsiteX10550" fmla="*/ 711671 w 891448"/>
                <a:gd name="connsiteY10550" fmla="*/ 675426 h 826530"/>
                <a:gd name="connsiteX10551" fmla="*/ 713220 w 891448"/>
                <a:gd name="connsiteY10551" fmla="*/ 675264 h 826530"/>
                <a:gd name="connsiteX10552" fmla="*/ 714037 w 891448"/>
                <a:gd name="connsiteY10552" fmla="*/ 673354 h 826530"/>
                <a:gd name="connsiteX10553" fmla="*/ 716031 w 891448"/>
                <a:gd name="connsiteY10553" fmla="*/ 671135 h 826530"/>
                <a:gd name="connsiteX10554" fmla="*/ 718396 w 891448"/>
                <a:gd name="connsiteY10554" fmla="*/ 670841 h 826530"/>
                <a:gd name="connsiteX10555" fmla="*/ 721648 w 891448"/>
                <a:gd name="connsiteY10555" fmla="*/ 669430 h 826530"/>
                <a:gd name="connsiteX10556" fmla="*/ 724309 w 891448"/>
                <a:gd name="connsiteY10556" fmla="*/ 669724 h 826530"/>
                <a:gd name="connsiteX10557" fmla="*/ 726451 w 891448"/>
                <a:gd name="connsiteY10557" fmla="*/ 669577 h 826530"/>
                <a:gd name="connsiteX10558" fmla="*/ 725562 w 891448"/>
                <a:gd name="connsiteY10558" fmla="*/ 668989 h 826530"/>
                <a:gd name="connsiteX10559" fmla="*/ 723199 w 891448"/>
                <a:gd name="connsiteY10559" fmla="*/ 668989 h 826530"/>
                <a:gd name="connsiteX10560" fmla="*/ 722534 w 891448"/>
                <a:gd name="connsiteY10560" fmla="*/ 668402 h 826530"/>
                <a:gd name="connsiteX10561" fmla="*/ 724011 w 891448"/>
                <a:gd name="connsiteY10561" fmla="*/ 667799 h 826530"/>
                <a:gd name="connsiteX10562" fmla="*/ 728300 w 891448"/>
                <a:gd name="connsiteY10562" fmla="*/ 667285 h 826530"/>
                <a:gd name="connsiteX10563" fmla="*/ 731772 w 891448"/>
                <a:gd name="connsiteY10563" fmla="*/ 668181 h 826530"/>
                <a:gd name="connsiteX10564" fmla="*/ 733249 w 891448"/>
                <a:gd name="connsiteY10564" fmla="*/ 671429 h 826530"/>
                <a:gd name="connsiteX10565" fmla="*/ 732955 w 891448"/>
                <a:gd name="connsiteY10565" fmla="*/ 673280 h 826530"/>
                <a:gd name="connsiteX10566" fmla="*/ 730661 w 891448"/>
                <a:gd name="connsiteY10566" fmla="*/ 675337 h 826530"/>
                <a:gd name="connsiteX10567" fmla="*/ 729553 w 891448"/>
                <a:gd name="connsiteY10567" fmla="*/ 675426 h 826530"/>
                <a:gd name="connsiteX10568" fmla="*/ 728077 w 891448"/>
                <a:gd name="connsiteY10568" fmla="*/ 676968 h 826530"/>
                <a:gd name="connsiteX10569" fmla="*/ 730661 w 891448"/>
                <a:gd name="connsiteY10569" fmla="*/ 677116 h 826530"/>
                <a:gd name="connsiteX10570" fmla="*/ 731402 w 891448"/>
                <a:gd name="connsiteY10570" fmla="*/ 678820 h 826530"/>
                <a:gd name="connsiteX10571" fmla="*/ 732435 w 891448"/>
                <a:gd name="connsiteY10571" fmla="*/ 677865 h 826530"/>
                <a:gd name="connsiteX10572" fmla="*/ 733101 w 891448"/>
                <a:gd name="connsiteY10572" fmla="*/ 676087 h 826530"/>
                <a:gd name="connsiteX10573" fmla="*/ 736056 w 891448"/>
                <a:gd name="connsiteY10573" fmla="*/ 674529 h 826530"/>
                <a:gd name="connsiteX10574" fmla="*/ 738275 w 891448"/>
                <a:gd name="connsiteY10574" fmla="*/ 674603 h 826530"/>
                <a:gd name="connsiteX10575" fmla="*/ 738646 w 891448"/>
                <a:gd name="connsiteY10575" fmla="*/ 675426 h 826530"/>
                <a:gd name="connsiteX10576" fmla="*/ 737906 w 891448"/>
                <a:gd name="connsiteY10576" fmla="*/ 675719 h 826530"/>
                <a:gd name="connsiteX10577" fmla="*/ 737609 w 891448"/>
                <a:gd name="connsiteY10577" fmla="*/ 676968 h 826530"/>
                <a:gd name="connsiteX10578" fmla="*/ 740420 w 891448"/>
                <a:gd name="connsiteY10578" fmla="*/ 677116 h 826530"/>
                <a:gd name="connsiteX10579" fmla="*/ 743005 w 891448"/>
                <a:gd name="connsiteY10579" fmla="*/ 678306 h 826530"/>
                <a:gd name="connsiteX10580" fmla="*/ 743447 w 891448"/>
                <a:gd name="connsiteY10580" fmla="*/ 679481 h 826530"/>
                <a:gd name="connsiteX10581" fmla="*/ 741600 w 891448"/>
                <a:gd name="connsiteY10581" fmla="*/ 678526 h 826530"/>
                <a:gd name="connsiteX10582" fmla="*/ 740636 w 891448"/>
                <a:gd name="connsiteY10582" fmla="*/ 678820 h 826530"/>
                <a:gd name="connsiteX10583" fmla="*/ 741156 w 891448"/>
                <a:gd name="connsiteY10583" fmla="*/ 680657 h 826530"/>
                <a:gd name="connsiteX10584" fmla="*/ 743966 w 891448"/>
                <a:gd name="connsiteY10584" fmla="*/ 681847 h 826530"/>
                <a:gd name="connsiteX10585" fmla="*/ 744483 w 891448"/>
                <a:gd name="connsiteY10585" fmla="*/ 683331 h 826530"/>
                <a:gd name="connsiteX10586" fmla="*/ 742855 w 891448"/>
                <a:gd name="connsiteY10586" fmla="*/ 684654 h 826530"/>
                <a:gd name="connsiteX10587" fmla="*/ 741231 w 891448"/>
                <a:gd name="connsiteY10587" fmla="*/ 684139 h 826530"/>
                <a:gd name="connsiteX10588" fmla="*/ 739603 w 891448"/>
                <a:gd name="connsiteY10588" fmla="*/ 685609 h 826530"/>
                <a:gd name="connsiteX10589" fmla="*/ 742633 w 891448"/>
                <a:gd name="connsiteY10589" fmla="*/ 686579 h 826530"/>
                <a:gd name="connsiteX10590" fmla="*/ 741822 w 891448"/>
                <a:gd name="connsiteY10590" fmla="*/ 688504 h 826530"/>
                <a:gd name="connsiteX10591" fmla="*/ 740492 w 891448"/>
                <a:gd name="connsiteY10591" fmla="*/ 688945 h 826530"/>
                <a:gd name="connsiteX10592" fmla="*/ 739854 w 891448"/>
                <a:gd name="connsiteY10592" fmla="*/ 690723 h 826530"/>
                <a:gd name="connsiteX10593" fmla="*/ 738226 w 891448"/>
                <a:gd name="connsiteY10593" fmla="*/ 691575 h 826530"/>
                <a:gd name="connsiteX10594" fmla="*/ 735781 w 891448"/>
                <a:gd name="connsiteY10594" fmla="*/ 689988 h 826530"/>
                <a:gd name="connsiteX10595" fmla="*/ 736818 w 891448"/>
                <a:gd name="connsiteY10595" fmla="*/ 691619 h 826530"/>
                <a:gd name="connsiteX10596" fmla="*/ 739668 w 891448"/>
                <a:gd name="connsiteY10596" fmla="*/ 692868 h 826530"/>
                <a:gd name="connsiteX10597" fmla="*/ 741334 w 891448"/>
                <a:gd name="connsiteY10597" fmla="*/ 692721 h 826530"/>
                <a:gd name="connsiteX10598" fmla="*/ 742780 w 891448"/>
                <a:gd name="connsiteY10598" fmla="*/ 694352 h 826530"/>
                <a:gd name="connsiteX10599" fmla="*/ 741296 w 891448"/>
                <a:gd name="connsiteY10599" fmla="*/ 694837 h 826530"/>
                <a:gd name="connsiteX10600" fmla="*/ 739447 w 891448"/>
                <a:gd name="connsiteY10600" fmla="*/ 694543 h 826530"/>
                <a:gd name="connsiteX10601" fmla="*/ 738448 w 891448"/>
                <a:gd name="connsiteY10601" fmla="*/ 694617 h 826530"/>
                <a:gd name="connsiteX10602" fmla="*/ 739853 w 891448"/>
                <a:gd name="connsiteY10602" fmla="*/ 695763 h 826530"/>
                <a:gd name="connsiteX10603" fmla="*/ 741524 w 891448"/>
                <a:gd name="connsiteY10603" fmla="*/ 695293 h 826530"/>
                <a:gd name="connsiteX10604" fmla="*/ 742780 w 891448"/>
                <a:gd name="connsiteY10604" fmla="*/ 695969 h 826530"/>
                <a:gd name="connsiteX10605" fmla="*/ 741746 w 891448"/>
                <a:gd name="connsiteY10605" fmla="*/ 697879 h 826530"/>
                <a:gd name="connsiteX10606" fmla="*/ 741452 w 891448"/>
                <a:gd name="connsiteY10606" fmla="*/ 699730 h 826530"/>
                <a:gd name="connsiteX10607" fmla="*/ 739972 w 891448"/>
                <a:gd name="connsiteY10607" fmla="*/ 699804 h 826530"/>
                <a:gd name="connsiteX10608" fmla="*/ 739233 w 891448"/>
                <a:gd name="connsiteY10608" fmla="*/ 701435 h 826530"/>
                <a:gd name="connsiteX10609" fmla="*/ 736426 w 891448"/>
                <a:gd name="connsiteY10609" fmla="*/ 703507 h 826530"/>
                <a:gd name="connsiteX10610" fmla="*/ 734132 w 891448"/>
                <a:gd name="connsiteY10610" fmla="*/ 703654 h 826530"/>
                <a:gd name="connsiteX10611" fmla="*/ 732137 w 891448"/>
                <a:gd name="connsiteY10611" fmla="*/ 705344 h 826530"/>
                <a:gd name="connsiteX10612" fmla="*/ 731252 w 891448"/>
                <a:gd name="connsiteY10612" fmla="*/ 705344 h 826530"/>
                <a:gd name="connsiteX10613" fmla="*/ 729699 w 891448"/>
                <a:gd name="connsiteY10613" fmla="*/ 706975 h 826530"/>
                <a:gd name="connsiteX10614" fmla="*/ 728517 w 891448"/>
                <a:gd name="connsiteY10614" fmla="*/ 707049 h 826530"/>
                <a:gd name="connsiteX10615" fmla="*/ 728074 w 891448"/>
                <a:gd name="connsiteY10615" fmla="*/ 708151 h 826530"/>
                <a:gd name="connsiteX10616" fmla="*/ 726300 w 891448"/>
                <a:gd name="connsiteY10616" fmla="*/ 708444 h 826530"/>
                <a:gd name="connsiteX10617" fmla="*/ 725192 w 891448"/>
                <a:gd name="connsiteY10617" fmla="*/ 707342 h 826530"/>
                <a:gd name="connsiteX10618" fmla="*/ 723715 w 891448"/>
                <a:gd name="connsiteY10618" fmla="*/ 708224 h 826530"/>
                <a:gd name="connsiteX10619" fmla="*/ 722087 w 891448"/>
                <a:gd name="connsiteY10619" fmla="*/ 708004 h 826530"/>
                <a:gd name="connsiteX10620" fmla="*/ 721573 w 891448"/>
                <a:gd name="connsiteY10620" fmla="*/ 707269 h 826530"/>
                <a:gd name="connsiteX10621" fmla="*/ 719502 w 891448"/>
                <a:gd name="connsiteY10621" fmla="*/ 708738 h 826530"/>
                <a:gd name="connsiteX10622" fmla="*/ 717211 w 891448"/>
                <a:gd name="connsiteY10622" fmla="*/ 708444 h 826530"/>
                <a:gd name="connsiteX10623" fmla="*/ 716252 w 891448"/>
                <a:gd name="connsiteY10623" fmla="*/ 706975 h 826530"/>
                <a:gd name="connsiteX10624" fmla="*/ 715586 w 891448"/>
                <a:gd name="connsiteY10624" fmla="*/ 707563 h 826530"/>
                <a:gd name="connsiteX10625" fmla="*/ 715809 w 891448"/>
                <a:gd name="connsiteY10625" fmla="*/ 708827 h 826530"/>
                <a:gd name="connsiteX10626" fmla="*/ 713886 w 891448"/>
                <a:gd name="connsiteY10626" fmla="*/ 709267 h 826530"/>
                <a:gd name="connsiteX10627" fmla="*/ 711818 w 891448"/>
                <a:gd name="connsiteY10627" fmla="*/ 709120 h 826530"/>
                <a:gd name="connsiteX10628" fmla="*/ 711153 w 891448"/>
                <a:gd name="connsiteY10628" fmla="*/ 709929 h 826530"/>
                <a:gd name="connsiteX10629" fmla="*/ 711964 w 891448"/>
                <a:gd name="connsiteY10629" fmla="*/ 710222 h 826530"/>
                <a:gd name="connsiteX10630" fmla="*/ 711682 w 891448"/>
                <a:gd name="connsiteY10630" fmla="*/ 711457 h 826530"/>
                <a:gd name="connsiteX10631" fmla="*/ 710164 w 891448"/>
                <a:gd name="connsiteY10631" fmla="*/ 712868 h 826530"/>
                <a:gd name="connsiteX10632" fmla="*/ 708937 w 891448"/>
                <a:gd name="connsiteY10632" fmla="*/ 712662 h 826530"/>
                <a:gd name="connsiteX10633" fmla="*/ 708862 w 891448"/>
                <a:gd name="connsiteY10633" fmla="*/ 714440 h 826530"/>
                <a:gd name="connsiteX10634" fmla="*/ 707460 w 891448"/>
                <a:gd name="connsiteY10634" fmla="*/ 717320 h 826530"/>
                <a:gd name="connsiteX10635" fmla="*/ 705832 w 891448"/>
                <a:gd name="connsiteY10635" fmla="*/ 717026 h 826530"/>
                <a:gd name="connsiteX10636" fmla="*/ 705244 w 891448"/>
                <a:gd name="connsiteY10636" fmla="*/ 717908 h 826530"/>
                <a:gd name="connsiteX10637" fmla="*/ 703467 w 891448"/>
                <a:gd name="connsiteY10637" fmla="*/ 718878 h 826530"/>
                <a:gd name="connsiteX10638" fmla="*/ 702139 w 891448"/>
                <a:gd name="connsiteY10638" fmla="*/ 720861 h 826530"/>
                <a:gd name="connsiteX10639" fmla="*/ 701326 w 891448"/>
                <a:gd name="connsiteY10639" fmla="*/ 720568 h 826530"/>
                <a:gd name="connsiteX10640" fmla="*/ 700144 w 891448"/>
                <a:gd name="connsiteY10640" fmla="*/ 721317 h 826530"/>
                <a:gd name="connsiteX10641" fmla="*/ 698000 w 891448"/>
                <a:gd name="connsiteY10641" fmla="*/ 721243 h 826530"/>
                <a:gd name="connsiteX10642" fmla="*/ 697557 w 891448"/>
                <a:gd name="connsiteY10642" fmla="*/ 722566 h 826530"/>
                <a:gd name="connsiteX10643" fmla="*/ 695709 w 891448"/>
                <a:gd name="connsiteY10643" fmla="*/ 723374 h 826530"/>
                <a:gd name="connsiteX10644" fmla="*/ 694377 w 891448"/>
                <a:gd name="connsiteY10644" fmla="*/ 722566 h 826530"/>
                <a:gd name="connsiteX10645" fmla="*/ 691127 w 891448"/>
                <a:gd name="connsiteY10645" fmla="*/ 722493 h 826530"/>
                <a:gd name="connsiteX10646" fmla="*/ 690314 w 891448"/>
                <a:gd name="connsiteY10646" fmla="*/ 721831 h 826530"/>
                <a:gd name="connsiteX10647" fmla="*/ 688020 w 891448"/>
                <a:gd name="connsiteY10647" fmla="*/ 722566 h 826530"/>
                <a:gd name="connsiteX10648" fmla="*/ 686912 w 891448"/>
                <a:gd name="connsiteY10648" fmla="*/ 722493 h 826530"/>
                <a:gd name="connsiteX10649" fmla="*/ 682259 w 891448"/>
                <a:gd name="connsiteY10649" fmla="*/ 724124 h 826530"/>
                <a:gd name="connsiteX10650" fmla="*/ 680337 w 891448"/>
                <a:gd name="connsiteY10650" fmla="*/ 723595 h 826530"/>
                <a:gd name="connsiteX10651" fmla="*/ 680779 w 891448"/>
                <a:gd name="connsiteY10651" fmla="*/ 722493 h 826530"/>
                <a:gd name="connsiteX10652" fmla="*/ 679304 w 891448"/>
                <a:gd name="connsiteY10652" fmla="*/ 722125 h 826530"/>
                <a:gd name="connsiteX10653" fmla="*/ 677456 w 891448"/>
                <a:gd name="connsiteY10653" fmla="*/ 722860 h 826530"/>
                <a:gd name="connsiteX10654" fmla="*/ 675903 w 891448"/>
                <a:gd name="connsiteY10654" fmla="*/ 722934 h 826530"/>
                <a:gd name="connsiteX10655" fmla="*/ 672944 w 891448"/>
                <a:gd name="connsiteY10655" fmla="*/ 721611 h 826530"/>
                <a:gd name="connsiteX10656" fmla="*/ 671984 w 891448"/>
                <a:gd name="connsiteY10656" fmla="*/ 721905 h 826530"/>
                <a:gd name="connsiteX10657" fmla="*/ 669620 w 891448"/>
                <a:gd name="connsiteY10657" fmla="*/ 721611 h 826530"/>
                <a:gd name="connsiteX10658" fmla="*/ 667918 w 891448"/>
                <a:gd name="connsiteY10658" fmla="*/ 720347 h 826530"/>
                <a:gd name="connsiteX10659" fmla="*/ 666885 w 891448"/>
                <a:gd name="connsiteY10659" fmla="*/ 720347 h 826530"/>
                <a:gd name="connsiteX10660" fmla="*/ 665480 w 891448"/>
                <a:gd name="connsiteY10660" fmla="*/ 721449 h 826530"/>
                <a:gd name="connsiteX10661" fmla="*/ 662450 w 891448"/>
                <a:gd name="connsiteY10661" fmla="*/ 721155 h 826530"/>
                <a:gd name="connsiteX10662" fmla="*/ 660011 w 891448"/>
                <a:gd name="connsiteY10662" fmla="*/ 719612 h 826530"/>
                <a:gd name="connsiteX10663" fmla="*/ 658384 w 891448"/>
                <a:gd name="connsiteY10663" fmla="*/ 720641 h 826530"/>
                <a:gd name="connsiteX10664" fmla="*/ 656537 w 891448"/>
                <a:gd name="connsiteY10664" fmla="*/ 720715 h 826530"/>
                <a:gd name="connsiteX10665" fmla="*/ 654984 w 891448"/>
                <a:gd name="connsiteY10665" fmla="*/ 719465 h 826530"/>
                <a:gd name="connsiteX10666" fmla="*/ 652693 w 891448"/>
                <a:gd name="connsiteY10666" fmla="*/ 720715 h 826530"/>
                <a:gd name="connsiteX10667" fmla="*/ 651512 w 891448"/>
                <a:gd name="connsiteY10667" fmla="*/ 720347 h 826530"/>
                <a:gd name="connsiteX10668" fmla="*/ 650183 w 891448"/>
                <a:gd name="connsiteY10668" fmla="*/ 720420 h 826530"/>
                <a:gd name="connsiteX10669" fmla="*/ 647078 w 891448"/>
                <a:gd name="connsiteY10669" fmla="*/ 719157 h 826530"/>
                <a:gd name="connsiteX10670" fmla="*/ 642865 w 891448"/>
                <a:gd name="connsiteY10670" fmla="*/ 719833 h 826530"/>
                <a:gd name="connsiteX10671" fmla="*/ 640352 w 891448"/>
                <a:gd name="connsiteY10671" fmla="*/ 719083 h 826530"/>
                <a:gd name="connsiteX10672" fmla="*/ 638505 w 891448"/>
                <a:gd name="connsiteY10672" fmla="*/ 717247 h 826530"/>
                <a:gd name="connsiteX10673" fmla="*/ 636880 w 891448"/>
                <a:gd name="connsiteY10673" fmla="*/ 718055 h 826530"/>
                <a:gd name="connsiteX10674" fmla="*/ 635846 w 891448"/>
                <a:gd name="connsiteY10674" fmla="*/ 719245 h 826530"/>
                <a:gd name="connsiteX10675" fmla="*/ 636805 w 891448"/>
                <a:gd name="connsiteY10675" fmla="*/ 720200 h 826530"/>
                <a:gd name="connsiteX10676" fmla="*/ 635920 w 891448"/>
                <a:gd name="connsiteY10676" fmla="*/ 721082 h 826530"/>
                <a:gd name="connsiteX10677" fmla="*/ 634072 w 891448"/>
                <a:gd name="connsiteY10677" fmla="*/ 721449 h 826530"/>
                <a:gd name="connsiteX10678" fmla="*/ 630376 w 891448"/>
                <a:gd name="connsiteY10678" fmla="*/ 724858 h 826530"/>
                <a:gd name="connsiteX10679" fmla="*/ 628013 w 891448"/>
                <a:gd name="connsiteY10679" fmla="*/ 725960 h 826530"/>
                <a:gd name="connsiteX10680" fmla="*/ 627865 w 891448"/>
                <a:gd name="connsiteY10680" fmla="*/ 727518 h 826530"/>
                <a:gd name="connsiteX10681" fmla="*/ 626977 w 891448"/>
                <a:gd name="connsiteY10681" fmla="*/ 728620 h 826530"/>
                <a:gd name="connsiteX10682" fmla="*/ 626680 w 891448"/>
                <a:gd name="connsiteY10682" fmla="*/ 731133 h 826530"/>
                <a:gd name="connsiteX10683" fmla="*/ 625424 w 891448"/>
                <a:gd name="connsiteY10683" fmla="*/ 732838 h 826530"/>
                <a:gd name="connsiteX10684" fmla="*/ 622321 w 891448"/>
                <a:gd name="connsiteY10684" fmla="*/ 732838 h 826530"/>
                <a:gd name="connsiteX10685" fmla="*/ 620692 w 891448"/>
                <a:gd name="connsiteY10685" fmla="*/ 733646 h 826530"/>
                <a:gd name="connsiteX10686" fmla="*/ 617147 w 891448"/>
                <a:gd name="connsiteY10686" fmla="*/ 733866 h 826530"/>
                <a:gd name="connsiteX10687" fmla="*/ 615521 w 891448"/>
                <a:gd name="connsiteY10687" fmla="*/ 736159 h 826530"/>
                <a:gd name="connsiteX10688" fmla="*/ 614338 w 891448"/>
                <a:gd name="connsiteY10688" fmla="*/ 736453 h 826530"/>
                <a:gd name="connsiteX10689" fmla="*/ 613524 w 891448"/>
                <a:gd name="connsiteY10689" fmla="*/ 735644 h 826530"/>
                <a:gd name="connsiteX10690" fmla="*/ 611826 w 891448"/>
                <a:gd name="connsiteY10690" fmla="*/ 736688 h 826530"/>
                <a:gd name="connsiteX10691" fmla="*/ 611014 w 891448"/>
                <a:gd name="connsiteY10691" fmla="*/ 738745 h 826530"/>
                <a:gd name="connsiteX10692" fmla="*/ 609019 w 891448"/>
                <a:gd name="connsiteY10692" fmla="*/ 739200 h 826530"/>
                <a:gd name="connsiteX10693" fmla="*/ 606874 w 891448"/>
                <a:gd name="connsiteY10693" fmla="*/ 740817 h 826530"/>
                <a:gd name="connsiteX10694" fmla="*/ 606358 w 891448"/>
                <a:gd name="connsiteY10694" fmla="*/ 741860 h 826530"/>
                <a:gd name="connsiteX10695" fmla="*/ 605247 w 891448"/>
                <a:gd name="connsiteY10695" fmla="*/ 742228 h 826530"/>
                <a:gd name="connsiteX10696" fmla="*/ 602809 w 891448"/>
                <a:gd name="connsiteY10696" fmla="*/ 745916 h 826530"/>
                <a:gd name="connsiteX10697" fmla="*/ 598742 w 891448"/>
                <a:gd name="connsiteY10697" fmla="*/ 747988 h 826530"/>
                <a:gd name="connsiteX10698" fmla="*/ 597708 w 891448"/>
                <a:gd name="connsiteY10698" fmla="*/ 751544 h 826530"/>
                <a:gd name="connsiteX10699" fmla="*/ 594974 w 891448"/>
                <a:gd name="connsiteY10699" fmla="*/ 752940 h 826530"/>
                <a:gd name="connsiteX10700" fmla="*/ 592683 w 891448"/>
                <a:gd name="connsiteY10700" fmla="*/ 755306 h 826530"/>
                <a:gd name="connsiteX10701" fmla="*/ 590615 w 891448"/>
                <a:gd name="connsiteY10701" fmla="*/ 755820 h 826530"/>
                <a:gd name="connsiteX10702" fmla="*/ 589876 w 891448"/>
                <a:gd name="connsiteY10702" fmla="*/ 758406 h 826530"/>
                <a:gd name="connsiteX10703" fmla="*/ 588470 w 891448"/>
                <a:gd name="connsiteY10703" fmla="*/ 760552 h 826530"/>
                <a:gd name="connsiteX10704" fmla="*/ 583741 w 891448"/>
                <a:gd name="connsiteY10704" fmla="*/ 763359 h 826530"/>
                <a:gd name="connsiteX10705" fmla="*/ 583443 w 891448"/>
                <a:gd name="connsiteY10705" fmla="*/ 764945 h 826530"/>
                <a:gd name="connsiteX10706" fmla="*/ 578028 w 891448"/>
                <a:gd name="connsiteY10706" fmla="*/ 767267 h 826530"/>
                <a:gd name="connsiteX10707" fmla="*/ 574948 w 891448"/>
                <a:gd name="connsiteY10707" fmla="*/ 768017 h 826530"/>
                <a:gd name="connsiteX10708" fmla="*/ 577412 w 891448"/>
                <a:gd name="connsiteY10708" fmla="*/ 768120 h 826530"/>
                <a:gd name="connsiteX10709" fmla="*/ 582707 w 891448"/>
                <a:gd name="connsiteY10709" fmla="*/ 765798 h 826530"/>
                <a:gd name="connsiteX10710" fmla="*/ 587290 w 891448"/>
                <a:gd name="connsiteY10710" fmla="*/ 763579 h 826530"/>
                <a:gd name="connsiteX10711" fmla="*/ 590765 w 891448"/>
                <a:gd name="connsiteY10711" fmla="*/ 761448 h 826530"/>
                <a:gd name="connsiteX10712" fmla="*/ 593497 w 891448"/>
                <a:gd name="connsiteY10712" fmla="*/ 757965 h 826530"/>
                <a:gd name="connsiteX10713" fmla="*/ 595789 w 891448"/>
                <a:gd name="connsiteY10713" fmla="*/ 755526 h 826530"/>
                <a:gd name="connsiteX10714" fmla="*/ 597490 w 891448"/>
                <a:gd name="connsiteY10714" fmla="*/ 754718 h 826530"/>
                <a:gd name="connsiteX10715" fmla="*/ 602590 w 891448"/>
                <a:gd name="connsiteY10715" fmla="*/ 749986 h 826530"/>
                <a:gd name="connsiteX10716" fmla="*/ 609535 w 891448"/>
                <a:gd name="connsiteY10716" fmla="*/ 745181 h 826530"/>
                <a:gd name="connsiteX10717" fmla="*/ 614118 w 891448"/>
                <a:gd name="connsiteY10717" fmla="*/ 742228 h 826530"/>
                <a:gd name="connsiteX10718" fmla="*/ 617073 w 891448"/>
                <a:gd name="connsiteY10718" fmla="*/ 741860 h 826530"/>
                <a:gd name="connsiteX10719" fmla="*/ 619736 w 891448"/>
                <a:gd name="connsiteY10719" fmla="*/ 740302 h 826530"/>
                <a:gd name="connsiteX10720" fmla="*/ 624982 w 891448"/>
                <a:gd name="connsiteY10720" fmla="*/ 739421 h 826530"/>
                <a:gd name="connsiteX10721" fmla="*/ 631412 w 891448"/>
                <a:gd name="connsiteY10721" fmla="*/ 737202 h 826530"/>
                <a:gd name="connsiteX10722" fmla="*/ 633555 w 891448"/>
                <a:gd name="connsiteY10722" fmla="*/ 737055 h 826530"/>
                <a:gd name="connsiteX10723" fmla="*/ 635550 w 891448"/>
                <a:gd name="connsiteY10723" fmla="*/ 735953 h 826530"/>
                <a:gd name="connsiteX10724" fmla="*/ 642495 w 891448"/>
                <a:gd name="connsiteY10724" fmla="*/ 736100 h 826530"/>
                <a:gd name="connsiteX10725" fmla="*/ 646191 w 891448"/>
                <a:gd name="connsiteY10725" fmla="*/ 737496 h 826530"/>
                <a:gd name="connsiteX10726" fmla="*/ 650258 w 891448"/>
                <a:gd name="connsiteY10726" fmla="*/ 739935 h 826530"/>
                <a:gd name="connsiteX10727" fmla="*/ 650258 w 891448"/>
                <a:gd name="connsiteY10727" fmla="*/ 740890 h 826530"/>
                <a:gd name="connsiteX10728" fmla="*/ 647150 w 891448"/>
                <a:gd name="connsiteY10728" fmla="*/ 740302 h 826530"/>
                <a:gd name="connsiteX10729" fmla="*/ 647374 w 891448"/>
                <a:gd name="connsiteY10729" fmla="*/ 740758 h 826530"/>
                <a:gd name="connsiteX10730" fmla="*/ 647077 w 891448"/>
                <a:gd name="connsiteY10730" fmla="*/ 741419 h 826530"/>
                <a:gd name="connsiteX10731" fmla="*/ 648705 w 891448"/>
                <a:gd name="connsiteY10731" fmla="*/ 741272 h 826530"/>
                <a:gd name="connsiteX10732" fmla="*/ 650921 w 891448"/>
                <a:gd name="connsiteY10732" fmla="*/ 742154 h 826530"/>
                <a:gd name="connsiteX10733" fmla="*/ 651735 w 891448"/>
                <a:gd name="connsiteY10733" fmla="*/ 743418 h 826530"/>
                <a:gd name="connsiteX10734" fmla="*/ 650478 w 891448"/>
                <a:gd name="connsiteY10734" fmla="*/ 743932 h 826530"/>
                <a:gd name="connsiteX10735" fmla="*/ 651435 w 891448"/>
                <a:gd name="connsiteY10735" fmla="*/ 744667 h 826530"/>
                <a:gd name="connsiteX10736" fmla="*/ 649885 w 891448"/>
                <a:gd name="connsiteY10736" fmla="*/ 748208 h 826530"/>
                <a:gd name="connsiteX10737" fmla="*/ 647666 w 891448"/>
                <a:gd name="connsiteY10737" fmla="*/ 748737 h 826530"/>
                <a:gd name="connsiteX10738" fmla="*/ 645598 w 891448"/>
                <a:gd name="connsiteY10738" fmla="*/ 750427 h 826530"/>
                <a:gd name="connsiteX10739" fmla="*/ 643973 w 891448"/>
                <a:gd name="connsiteY10739" fmla="*/ 750574 h 826530"/>
                <a:gd name="connsiteX10740" fmla="*/ 641239 w 891448"/>
                <a:gd name="connsiteY10740" fmla="*/ 752646 h 826530"/>
                <a:gd name="connsiteX10741" fmla="*/ 639020 w 891448"/>
                <a:gd name="connsiteY10741" fmla="*/ 752573 h 826530"/>
                <a:gd name="connsiteX10742" fmla="*/ 637321 w 891448"/>
                <a:gd name="connsiteY10742" fmla="*/ 751162 h 826530"/>
                <a:gd name="connsiteX10743" fmla="*/ 635105 w 891448"/>
                <a:gd name="connsiteY10743" fmla="*/ 750354 h 826530"/>
                <a:gd name="connsiteX10744" fmla="*/ 633622 w 891448"/>
                <a:gd name="connsiteY10744" fmla="*/ 751323 h 826530"/>
                <a:gd name="connsiteX10745" fmla="*/ 631408 w 891448"/>
                <a:gd name="connsiteY10745" fmla="*/ 751764 h 826530"/>
                <a:gd name="connsiteX10746" fmla="*/ 629189 w 891448"/>
                <a:gd name="connsiteY10746" fmla="*/ 751323 h 826530"/>
                <a:gd name="connsiteX10747" fmla="*/ 626454 w 891448"/>
                <a:gd name="connsiteY10747" fmla="*/ 752573 h 826530"/>
                <a:gd name="connsiteX10748" fmla="*/ 629336 w 891448"/>
                <a:gd name="connsiteY10748" fmla="*/ 752205 h 826530"/>
                <a:gd name="connsiteX10749" fmla="*/ 632143 w 891448"/>
                <a:gd name="connsiteY10749" fmla="*/ 752499 h 826530"/>
                <a:gd name="connsiteX10750" fmla="*/ 636135 w 891448"/>
                <a:gd name="connsiteY10750" fmla="*/ 753616 h 826530"/>
                <a:gd name="connsiteX10751" fmla="*/ 636726 w 891448"/>
                <a:gd name="connsiteY10751" fmla="*/ 755526 h 826530"/>
                <a:gd name="connsiteX10752" fmla="*/ 637466 w 891448"/>
                <a:gd name="connsiteY10752" fmla="*/ 756863 h 826530"/>
                <a:gd name="connsiteX10753" fmla="*/ 639756 w 891448"/>
                <a:gd name="connsiteY10753" fmla="*/ 755820 h 826530"/>
                <a:gd name="connsiteX10754" fmla="*/ 641751 w 891448"/>
                <a:gd name="connsiteY10754" fmla="*/ 754424 h 826530"/>
                <a:gd name="connsiteX10755" fmla="*/ 643747 w 891448"/>
                <a:gd name="connsiteY10755" fmla="*/ 754424 h 826530"/>
                <a:gd name="connsiteX10756" fmla="*/ 644340 w 891448"/>
                <a:gd name="connsiteY10756" fmla="*/ 755306 h 826530"/>
                <a:gd name="connsiteX10757" fmla="*/ 645817 w 891448"/>
                <a:gd name="connsiteY10757" fmla="*/ 755159 h 826530"/>
                <a:gd name="connsiteX10758" fmla="*/ 646261 w 891448"/>
                <a:gd name="connsiteY10758" fmla="*/ 756496 h 826530"/>
                <a:gd name="connsiteX10759" fmla="*/ 644339 w 891448"/>
                <a:gd name="connsiteY10759" fmla="*/ 758113 h 826530"/>
                <a:gd name="connsiteX10760" fmla="*/ 641751 w 891448"/>
                <a:gd name="connsiteY10760" fmla="*/ 763285 h 826530"/>
                <a:gd name="connsiteX10761" fmla="*/ 640495 w 891448"/>
                <a:gd name="connsiteY10761" fmla="*/ 763505 h 826530"/>
                <a:gd name="connsiteX10762" fmla="*/ 639167 w 891448"/>
                <a:gd name="connsiteY10762" fmla="*/ 764842 h 826530"/>
                <a:gd name="connsiteX10763" fmla="*/ 643011 w 891448"/>
                <a:gd name="connsiteY10763" fmla="*/ 764916 h 826530"/>
                <a:gd name="connsiteX10764" fmla="*/ 643011 w 891448"/>
                <a:gd name="connsiteY10764" fmla="*/ 765871 h 826530"/>
                <a:gd name="connsiteX10765" fmla="*/ 641828 w 891448"/>
                <a:gd name="connsiteY10765" fmla="*/ 767576 h 826530"/>
                <a:gd name="connsiteX10766" fmla="*/ 643233 w 891448"/>
                <a:gd name="connsiteY10766" fmla="*/ 769134 h 826530"/>
                <a:gd name="connsiteX10767" fmla="*/ 642936 w 891448"/>
                <a:gd name="connsiteY10767" fmla="*/ 770970 h 826530"/>
                <a:gd name="connsiteX10768" fmla="*/ 643158 w 891448"/>
                <a:gd name="connsiteY10768" fmla="*/ 773792 h 826530"/>
                <a:gd name="connsiteX10769" fmla="*/ 644120 w 891448"/>
                <a:gd name="connsiteY10769" fmla="*/ 774526 h 826530"/>
                <a:gd name="connsiteX10770" fmla="*/ 645231 w 891448"/>
                <a:gd name="connsiteY10770" fmla="*/ 777113 h 826530"/>
                <a:gd name="connsiteX10771" fmla="*/ 647297 w 891448"/>
                <a:gd name="connsiteY10771" fmla="*/ 777113 h 826530"/>
                <a:gd name="connsiteX10772" fmla="*/ 648185 w 891448"/>
                <a:gd name="connsiteY10772" fmla="*/ 777921 h 826530"/>
                <a:gd name="connsiteX10773" fmla="*/ 651141 w 891448"/>
                <a:gd name="connsiteY10773" fmla="*/ 778068 h 826530"/>
                <a:gd name="connsiteX10774" fmla="*/ 650624 w 891448"/>
                <a:gd name="connsiteY10774" fmla="*/ 779552 h 826530"/>
                <a:gd name="connsiteX10775" fmla="*/ 648333 w 891448"/>
                <a:gd name="connsiteY10775" fmla="*/ 780287 h 826530"/>
                <a:gd name="connsiteX10776" fmla="*/ 651141 w 891448"/>
                <a:gd name="connsiteY10776" fmla="*/ 782212 h 826530"/>
                <a:gd name="connsiteX10777" fmla="*/ 654317 w 891448"/>
                <a:gd name="connsiteY10777" fmla="*/ 782212 h 826530"/>
                <a:gd name="connsiteX10778" fmla="*/ 656239 w 891448"/>
                <a:gd name="connsiteY10778" fmla="*/ 783093 h 826530"/>
                <a:gd name="connsiteX10779" fmla="*/ 657126 w 891448"/>
                <a:gd name="connsiteY10779" fmla="*/ 782505 h 826530"/>
                <a:gd name="connsiteX10780" fmla="*/ 659934 w 891448"/>
                <a:gd name="connsiteY10780" fmla="*/ 783534 h 826530"/>
                <a:gd name="connsiteX10781" fmla="*/ 660452 w 891448"/>
                <a:gd name="connsiteY10781" fmla="*/ 784651 h 826530"/>
                <a:gd name="connsiteX10782" fmla="*/ 663924 w 891448"/>
                <a:gd name="connsiteY10782" fmla="*/ 785239 h 826530"/>
                <a:gd name="connsiteX10783" fmla="*/ 664590 w 891448"/>
                <a:gd name="connsiteY10783" fmla="*/ 784284 h 826530"/>
                <a:gd name="connsiteX10784" fmla="*/ 667548 w 891448"/>
                <a:gd name="connsiteY10784" fmla="*/ 782212 h 826530"/>
                <a:gd name="connsiteX10785" fmla="*/ 667842 w 891448"/>
                <a:gd name="connsiteY10785" fmla="*/ 783916 h 826530"/>
                <a:gd name="connsiteX10786" fmla="*/ 667326 w 891448"/>
                <a:gd name="connsiteY10786" fmla="*/ 784724 h 826530"/>
                <a:gd name="connsiteX10787" fmla="*/ 669836 w 891448"/>
                <a:gd name="connsiteY10787" fmla="*/ 785092 h 826530"/>
                <a:gd name="connsiteX10788" fmla="*/ 673308 w 891448"/>
                <a:gd name="connsiteY10788" fmla="*/ 786870 h 826530"/>
                <a:gd name="connsiteX10789" fmla="*/ 673383 w 891448"/>
                <a:gd name="connsiteY10789" fmla="*/ 787899 h 826530"/>
                <a:gd name="connsiteX10790" fmla="*/ 671978 w 891448"/>
                <a:gd name="connsiteY10790" fmla="*/ 788266 h 826530"/>
                <a:gd name="connsiteX10791" fmla="*/ 671094 w 891448"/>
                <a:gd name="connsiteY10791" fmla="*/ 788501 h 826530"/>
                <a:gd name="connsiteX10792" fmla="*/ 673013 w 891448"/>
                <a:gd name="connsiteY10792" fmla="*/ 789603 h 826530"/>
                <a:gd name="connsiteX10793" fmla="*/ 675010 w 891448"/>
                <a:gd name="connsiteY10793" fmla="*/ 789456 h 826530"/>
                <a:gd name="connsiteX10794" fmla="*/ 675968 w 891448"/>
                <a:gd name="connsiteY10794" fmla="*/ 790573 h 826530"/>
                <a:gd name="connsiteX10795" fmla="*/ 674343 w 891448"/>
                <a:gd name="connsiteY10795" fmla="*/ 791308 h 826530"/>
                <a:gd name="connsiteX10796" fmla="*/ 673086 w 891448"/>
                <a:gd name="connsiteY10796" fmla="*/ 790779 h 826530"/>
                <a:gd name="connsiteX10797" fmla="*/ 671167 w 891448"/>
                <a:gd name="connsiteY10797" fmla="*/ 791014 h 826530"/>
                <a:gd name="connsiteX10798" fmla="*/ 668212 w 891448"/>
                <a:gd name="connsiteY10798" fmla="*/ 791822 h 826530"/>
                <a:gd name="connsiteX10799" fmla="*/ 663554 w 891448"/>
                <a:gd name="connsiteY10799" fmla="*/ 794408 h 826530"/>
                <a:gd name="connsiteX10800" fmla="*/ 661707 w 891448"/>
                <a:gd name="connsiteY10800" fmla="*/ 794482 h 826530"/>
                <a:gd name="connsiteX10801" fmla="*/ 658162 w 891448"/>
                <a:gd name="connsiteY10801" fmla="*/ 795452 h 826530"/>
                <a:gd name="connsiteX10802" fmla="*/ 654981 w 891448"/>
                <a:gd name="connsiteY10802" fmla="*/ 796186 h 826530"/>
                <a:gd name="connsiteX10803" fmla="*/ 651805 w 891448"/>
                <a:gd name="connsiteY10803" fmla="*/ 797950 h 826530"/>
                <a:gd name="connsiteX10804" fmla="*/ 650180 w 891448"/>
                <a:gd name="connsiteY10804" fmla="*/ 797950 h 826530"/>
                <a:gd name="connsiteX10805" fmla="*/ 650401 w 891448"/>
                <a:gd name="connsiteY10805" fmla="*/ 798920 h 826530"/>
                <a:gd name="connsiteX10806" fmla="*/ 647664 w 891448"/>
                <a:gd name="connsiteY10806" fmla="*/ 798626 h 826530"/>
                <a:gd name="connsiteX10807" fmla="*/ 646777 w 891448"/>
                <a:gd name="connsiteY10807" fmla="*/ 796480 h 826530"/>
                <a:gd name="connsiteX10808" fmla="*/ 645817 w 891448"/>
                <a:gd name="connsiteY10808" fmla="*/ 796333 h 826530"/>
                <a:gd name="connsiteX10809" fmla="*/ 645078 w 891448"/>
                <a:gd name="connsiteY10809" fmla="*/ 797509 h 826530"/>
                <a:gd name="connsiteX10810" fmla="*/ 643897 w 891448"/>
                <a:gd name="connsiteY10810" fmla="*/ 797362 h 826530"/>
                <a:gd name="connsiteX10811" fmla="*/ 642343 w 891448"/>
                <a:gd name="connsiteY10811" fmla="*/ 799728 h 826530"/>
                <a:gd name="connsiteX10812" fmla="*/ 643083 w 891448"/>
                <a:gd name="connsiteY10812" fmla="*/ 800756 h 826530"/>
                <a:gd name="connsiteX10813" fmla="*/ 639978 w 891448"/>
                <a:gd name="connsiteY10813" fmla="*/ 803269 h 826530"/>
                <a:gd name="connsiteX10814" fmla="*/ 637244 w 891448"/>
                <a:gd name="connsiteY10814" fmla="*/ 806899 h 826530"/>
                <a:gd name="connsiteX10815" fmla="*/ 635249 w 891448"/>
                <a:gd name="connsiteY10815" fmla="*/ 807266 h 826530"/>
                <a:gd name="connsiteX10816" fmla="*/ 632958 w 891448"/>
                <a:gd name="connsiteY10816" fmla="*/ 809044 h 826530"/>
                <a:gd name="connsiteX10817" fmla="*/ 631775 w 891448"/>
                <a:gd name="connsiteY10817" fmla="*/ 808897 h 826530"/>
                <a:gd name="connsiteX10818" fmla="*/ 630965 w 891448"/>
                <a:gd name="connsiteY10818" fmla="*/ 809411 h 826530"/>
                <a:gd name="connsiteX10819" fmla="*/ 630742 w 891448"/>
                <a:gd name="connsiteY10819" fmla="*/ 811263 h 826530"/>
                <a:gd name="connsiteX10820" fmla="*/ 629857 w 891448"/>
                <a:gd name="connsiteY10820" fmla="*/ 812071 h 826530"/>
                <a:gd name="connsiteX10821" fmla="*/ 628819 w 891448"/>
                <a:gd name="connsiteY10821" fmla="*/ 811102 h 826530"/>
                <a:gd name="connsiteX10822" fmla="*/ 627714 w 891448"/>
                <a:gd name="connsiteY10822" fmla="*/ 811924 h 826530"/>
                <a:gd name="connsiteX10823" fmla="*/ 626087 w 891448"/>
                <a:gd name="connsiteY10823" fmla="*/ 810734 h 826530"/>
                <a:gd name="connsiteX10824" fmla="*/ 625865 w 891448"/>
                <a:gd name="connsiteY10824" fmla="*/ 808383 h 826530"/>
                <a:gd name="connsiteX10825" fmla="*/ 624827 w 891448"/>
                <a:gd name="connsiteY10825" fmla="*/ 807707 h 826530"/>
                <a:gd name="connsiteX10826" fmla="*/ 623794 w 891448"/>
                <a:gd name="connsiteY10826" fmla="*/ 808383 h 826530"/>
                <a:gd name="connsiteX10827" fmla="*/ 623501 w 891448"/>
                <a:gd name="connsiteY10827" fmla="*/ 806296 h 826530"/>
                <a:gd name="connsiteX10828" fmla="*/ 622835 w 891448"/>
                <a:gd name="connsiteY10828" fmla="*/ 804386 h 826530"/>
                <a:gd name="connsiteX10829" fmla="*/ 622983 w 891448"/>
                <a:gd name="connsiteY10829" fmla="*/ 802020 h 826530"/>
                <a:gd name="connsiteX10830" fmla="*/ 624460 w 891448"/>
                <a:gd name="connsiteY10830" fmla="*/ 798846 h 826530"/>
                <a:gd name="connsiteX10831" fmla="*/ 626973 w 891448"/>
                <a:gd name="connsiteY10831" fmla="*/ 796847 h 826530"/>
                <a:gd name="connsiteX10832" fmla="*/ 627342 w 891448"/>
                <a:gd name="connsiteY10832" fmla="*/ 795217 h 826530"/>
                <a:gd name="connsiteX10833" fmla="*/ 631183 w 891448"/>
                <a:gd name="connsiteY10833" fmla="*/ 793071 h 826530"/>
                <a:gd name="connsiteX10834" fmla="*/ 635544 w 891448"/>
                <a:gd name="connsiteY10834" fmla="*/ 791969 h 826530"/>
                <a:gd name="connsiteX10835" fmla="*/ 638942 w 891448"/>
                <a:gd name="connsiteY10835" fmla="*/ 789603 h 826530"/>
                <a:gd name="connsiteX10836" fmla="*/ 642194 w 891448"/>
                <a:gd name="connsiteY10836" fmla="*/ 788795 h 826530"/>
                <a:gd name="connsiteX10837" fmla="*/ 643525 w 891448"/>
                <a:gd name="connsiteY10837" fmla="*/ 789309 h 826530"/>
                <a:gd name="connsiteX10838" fmla="*/ 643897 w 891448"/>
                <a:gd name="connsiteY10838" fmla="*/ 791161 h 826530"/>
                <a:gd name="connsiteX10839" fmla="*/ 645153 w 891448"/>
                <a:gd name="connsiteY10839" fmla="*/ 792116 h 826530"/>
                <a:gd name="connsiteX10840" fmla="*/ 644930 w 891448"/>
                <a:gd name="connsiteY10840" fmla="*/ 791161 h 826530"/>
                <a:gd name="connsiteX10841" fmla="*/ 645228 w 891448"/>
                <a:gd name="connsiteY10841" fmla="*/ 789970 h 826530"/>
                <a:gd name="connsiteX10842" fmla="*/ 647219 w 891448"/>
                <a:gd name="connsiteY10842" fmla="*/ 789603 h 826530"/>
                <a:gd name="connsiteX10843" fmla="*/ 649955 w 891448"/>
                <a:gd name="connsiteY10843" fmla="*/ 789236 h 826530"/>
                <a:gd name="connsiteX10844" fmla="*/ 652246 w 891448"/>
                <a:gd name="connsiteY10844" fmla="*/ 788134 h 826530"/>
                <a:gd name="connsiteX10845" fmla="*/ 649143 w 891448"/>
                <a:gd name="connsiteY10845" fmla="*/ 788354 h 826530"/>
                <a:gd name="connsiteX10846" fmla="*/ 644856 w 891448"/>
                <a:gd name="connsiteY10846" fmla="*/ 787987 h 826530"/>
                <a:gd name="connsiteX10847" fmla="*/ 643379 w 891448"/>
                <a:gd name="connsiteY10847" fmla="*/ 787017 h 826530"/>
                <a:gd name="connsiteX10848" fmla="*/ 641457 w 891448"/>
                <a:gd name="connsiteY10848" fmla="*/ 787017 h 826530"/>
                <a:gd name="connsiteX10849" fmla="*/ 640128 w 891448"/>
                <a:gd name="connsiteY10849" fmla="*/ 788721 h 826530"/>
                <a:gd name="connsiteX10850" fmla="*/ 637763 w 891448"/>
                <a:gd name="connsiteY10850" fmla="*/ 788060 h 826530"/>
                <a:gd name="connsiteX10851" fmla="*/ 639831 w 891448"/>
                <a:gd name="connsiteY10851" fmla="*/ 785474 h 826530"/>
                <a:gd name="connsiteX10852" fmla="*/ 641825 w 891448"/>
                <a:gd name="connsiteY10852" fmla="*/ 785019 h 826530"/>
                <a:gd name="connsiteX10853" fmla="*/ 643969 w 891448"/>
                <a:gd name="connsiteY10853" fmla="*/ 782814 h 826530"/>
                <a:gd name="connsiteX10854" fmla="*/ 644042 w 891448"/>
                <a:gd name="connsiteY10854" fmla="*/ 781698 h 826530"/>
                <a:gd name="connsiteX10855" fmla="*/ 642712 w 891448"/>
                <a:gd name="connsiteY10855" fmla="*/ 782432 h 826530"/>
                <a:gd name="connsiteX10856" fmla="*/ 642489 w 891448"/>
                <a:gd name="connsiteY10856" fmla="*/ 781257 h 826530"/>
                <a:gd name="connsiteX10857" fmla="*/ 640273 w 891448"/>
                <a:gd name="connsiteY10857" fmla="*/ 784357 h 826530"/>
                <a:gd name="connsiteX10858" fmla="*/ 638574 w 891448"/>
                <a:gd name="connsiteY10858" fmla="*/ 784798 h 826530"/>
                <a:gd name="connsiteX10859" fmla="*/ 636432 w 891448"/>
                <a:gd name="connsiteY10859" fmla="*/ 787017 h 826530"/>
                <a:gd name="connsiteX10860" fmla="*/ 633844 w 891448"/>
                <a:gd name="connsiteY10860" fmla="*/ 787237 h 826530"/>
                <a:gd name="connsiteX10861" fmla="*/ 633105 w 891448"/>
                <a:gd name="connsiteY10861" fmla="*/ 788501 h 826530"/>
                <a:gd name="connsiteX10862" fmla="*/ 628525 w 891448"/>
                <a:gd name="connsiteY10862" fmla="*/ 789677 h 826530"/>
                <a:gd name="connsiteX10863" fmla="*/ 627711 w 891448"/>
                <a:gd name="connsiteY10863" fmla="*/ 789162 h 826530"/>
                <a:gd name="connsiteX10864" fmla="*/ 628153 w 891448"/>
                <a:gd name="connsiteY10864" fmla="*/ 788134 h 826530"/>
                <a:gd name="connsiteX10865" fmla="*/ 627487 w 891448"/>
                <a:gd name="connsiteY10865" fmla="*/ 788060 h 826530"/>
                <a:gd name="connsiteX10866" fmla="*/ 628745 w 891448"/>
                <a:gd name="connsiteY10866" fmla="*/ 785988 h 826530"/>
                <a:gd name="connsiteX10867" fmla="*/ 626971 w 891448"/>
                <a:gd name="connsiteY10867" fmla="*/ 787913 h 826530"/>
                <a:gd name="connsiteX10868" fmla="*/ 625937 w 891448"/>
                <a:gd name="connsiteY10868" fmla="*/ 789823 h 826530"/>
                <a:gd name="connsiteX10869" fmla="*/ 623499 w 891448"/>
                <a:gd name="connsiteY10869" fmla="*/ 790426 h 826530"/>
                <a:gd name="connsiteX10870" fmla="*/ 621946 w 891448"/>
                <a:gd name="connsiteY10870" fmla="*/ 789677 h 826530"/>
                <a:gd name="connsiteX10871" fmla="*/ 620911 w 891448"/>
                <a:gd name="connsiteY10871" fmla="*/ 791014 h 826530"/>
                <a:gd name="connsiteX10872" fmla="*/ 619730 w 891448"/>
                <a:gd name="connsiteY10872" fmla="*/ 790720 h 826530"/>
                <a:gd name="connsiteX10873" fmla="*/ 619286 w 891448"/>
                <a:gd name="connsiteY10873" fmla="*/ 789236 h 826530"/>
                <a:gd name="connsiteX10874" fmla="*/ 616992 w 891448"/>
                <a:gd name="connsiteY10874" fmla="*/ 789530 h 826530"/>
                <a:gd name="connsiteX10875" fmla="*/ 614012 w 891448"/>
                <a:gd name="connsiteY10875" fmla="*/ 788883 h 826530"/>
                <a:gd name="connsiteX10876" fmla="*/ 613901 w 891448"/>
                <a:gd name="connsiteY10876" fmla="*/ 788839 h 826530"/>
                <a:gd name="connsiteX10877" fmla="*/ 613420 w 891448"/>
                <a:gd name="connsiteY10877" fmla="*/ 788163 h 826530"/>
                <a:gd name="connsiteX10878" fmla="*/ 613937 w 891448"/>
                <a:gd name="connsiteY10878" fmla="*/ 787281 h 826530"/>
                <a:gd name="connsiteX10879" fmla="*/ 613717 w 891448"/>
                <a:gd name="connsiteY10879" fmla="*/ 786326 h 826530"/>
                <a:gd name="connsiteX10880" fmla="*/ 613937 w 891448"/>
                <a:gd name="connsiteY10880" fmla="*/ 785283 h 826530"/>
                <a:gd name="connsiteX10881" fmla="*/ 614011 w 891448"/>
                <a:gd name="connsiteY10881" fmla="*/ 783593 h 826530"/>
                <a:gd name="connsiteX10882" fmla="*/ 613126 w 891448"/>
                <a:gd name="connsiteY10882" fmla="*/ 782476 h 826530"/>
                <a:gd name="connsiteX10883" fmla="*/ 612460 w 891448"/>
                <a:gd name="connsiteY10883" fmla="*/ 781301 h 826530"/>
                <a:gd name="connsiteX10884" fmla="*/ 611573 w 891448"/>
                <a:gd name="connsiteY10884" fmla="*/ 781080 h 826530"/>
                <a:gd name="connsiteX10885" fmla="*/ 612090 w 891448"/>
                <a:gd name="connsiteY10885" fmla="*/ 779596 h 826530"/>
                <a:gd name="connsiteX10886" fmla="*/ 614306 w 891448"/>
                <a:gd name="connsiteY10886" fmla="*/ 766665 h 826530"/>
                <a:gd name="connsiteX10887" fmla="*/ 614158 w 891448"/>
                <a:gd name="connsiteY10887" fmla="*/ 763329 h 826530"/>
                <a:gd name="connsiteX10888" fmla="*/ 610168 w 891448"/>
                <a:gd name="connsiteY10888" fmla="*/ 759494 h 826530"/>
                <a:gd name="connsiteX10889" fmla="*/ 609282 w 891448"/>
                <a:gd name="connsiteY10889" fmla="*/ 760302 h 826530"/>
                <a:gd name="connsiteX10890" fmla="*/ 606472 w 891448"/>
                <a:gd name="connsiteY10890" fmla="*/ 759567 h 826530"/>
                <a:gd name="connsiteX10891" fmla="*/ 604331 w 891448"/>
                <a:gd name="connsiteY10891" fmla="*/ 760155 h 826530"/>
                <a:gd name="connsiteX10892" fmla="*/ 602888 w 891448"/>
                <a:gd name="connsiteY10892" fmla="*/ 758788 h 826530"/>
                <a:gd name="connsiteX10893" fmla="*/ 601664 w 891448"/>
                <a:gd name="connsiteY10893" fmla="*/ 757936 h 826530"/>
                <a:gd name="connsiteX10894" fmla="*/ 601035 w 891448"/>
                <a:gd name="connsiteY10894" fmla="*/ 758127 h 826530"/>
                <a:gd name="connsiteX10895" fmla="*/ 599295 w 891448"/>
                <a:gd name="connsiteY10895" fmla="*/ 759832 h 826530"/>
                <a:gd name="connsiteX10896" fmla="*/ 598515 w 891448"/>
                <a:gd name="connsiteY10896" fmla="*/ 761463 h 826530"/>
                <a:gd name="connsiteX10897" fmla="*/ 594853 w 891448"/>
                <a:gd name="connsiteY10897" fmla="*/ 765533 h 826530"/>
                <a:gd name="connsiteX10898" fmla="*/ 593075 w 891448"/>
                <a:gd name="connsiteY10898" fmla="*/ 767840 h 826530"/>
                <a:gd name="connsiteX10899" fmla="*/ 593187 w 891448"/>
                <a:gd name="connsiteY10899" fmla="*/ 769589 h 826530"/>
                <a:gd name="connsiteX10900" fmla="*/ 590592 w 891448"/>
                <a:gd name="connsiteY10900" fmla="*/ 770956 h 826530"/>
                <a:gd name="connsiteX10901" fmla="*/ 590258 w 891448"/>
                <a:gd name="connsiteY10901" fmla="*/ 773248 h 826530"/>
                <a:gd name="connsiteX10902" fmla="*/ 589369 w 891448"/>
                <a:gd name="connsiteY10902" fmla="*/ 775555 h 826530"/>
                <a:gd name="connsiteX10903" fmla="*/ 586742 w 891448"/>
                <a:gd name="connsiteY10903" fmla="*/ 778773 h 826530"/>
                <a:gd name="connsiteX10904" fmla="*/ 585444 w 891448"/>
                <a:gd name="connsiteY10904" fmla="*/ 779229 h 826530"/>
                <a:gd name="connsiteX10905" fmla="*/ 582150 w 891448"/>
                <a:gd name="connsiteY10905" fmla="*/ 782785 h 826530"/>
                <a:gd name="connsiteX10906" fmla="*/ 581596 w 891448"/>
                <a:gd name="connsiteY10906" fmla="*/ 784313 h 826530"/>
                <a:gd name="connsiteX10907" fmla="*/ 580410 w 891448"/>
                <a:gd name="connsiteY10907" fmla="*/ 785121 h 826530"/>
                <a:gd name="connsiteX10908" fmla="*/ 578555 w 891448"/>
                <a:gd name="connsiteY10908" fmla="*/ 784680 h 826530"/>
                <a:gd name="connsiteX10909" fmla="*/ 577262 w 891448"/>
                <a:gd name="connsiteY10909" fmla="*/ 784754 h 826530"/>
                <a:gd name="connsiteX10910" fmla="*/ 576335 w 891448"/>
                <a:gd name="connsiteY10910" fmla="*/ 785459 h 826530"/>
                <a:gd name="connsiteX10911" fmla="*/ 575484 w 891448"/>
                <a:gd name="connsiteY10911" fmla="*/ 785636 h 826530"/>
                <a:gd name="connsiteX10912" fmla="*/ 573187 w 891448"/>
                <a:gd name="connsiteY10912" fmla="*/ 787825 h 826530"/>
                <a:gd name="connsiteX10913" fmla="*/ 543250 w 891448"/>
                <a:gd name="connsiteY10913" fmla="*/ 787311 h 826530"/>
                <a:gd name="connsiteX10914" fmla="*/ 539657 w 891448"/>
                <a:gd name="connsiteY10914" fmla="*/ 787840 h 826530"/>
                <a:gd name="connsiteX10915" fmla="*/ 537922 w 891448"/>
                <a:gd name="connsiteY10915" fmla="*/ 789574 h 826530"/>
                <a:gd name="connsiteX10916" fmla="*/ 535384 w 891448"/>
                <a:gd name="connsiteY10916" fmla="*/ 790646 h 826530"/>
                <a:gd name="connsiteX10917" fmla="*/ 533375 w 891448"/>
                <a:gd name="connsiteY10917" fmla="*/ 792307 h 826530"/>
                <a:gd name="connsiteX10918" fmla="*/ 528792 w 891448"/>
                <a:gd name="connsiteY10918" fmla="*/ 796598 h 826530"/>
                <a:gd name="connsiteX10919" fmla="*/ 525984 w 891448"/>
                <a:gd name="connsiteY10919" fmla="*/ 797112 h 826530"/>
                <a:gd name="connsiteX10920" fmla="*/ 524065 w 891448"/>
                <a:gd name="connsiteY10920" fmla="*/ 798508 h 826530"/>
                <a:gd name="connsiteX10921" fmla="*/ 515492 w 891448"/>
                <a:gd name="connsiteY10921" fmla="*/ 804944 h 826530"/>
                <a:gd name="connsiteX10922" fmla="*/ 496173 w 891448"/>
                <a:gd name="connsiteY10922" fmla="*/ 810558 h 826530"/>
                <a:gd name="connsiteX10923" fmla="*/ 495322 w 891448"/>
                <a:gd name="connsiteY10923" fmla="*/ 815598 h 826530"/>
                <a:gd name="connsiteX10924" fmla="*/ 490862 w 891448"/>
                <a:gd name="connsiteY10924" fmla="*/ 817053 h 826530"/>
                <a:gd name="connsiteX10925" fmla="*/ 455630 w 891448"/>
                <a:gd name="connsiteY10925" fmla="*/ 826531 h 826530"/>
                <a:gd name="connsiteX10926" fmla="*/ 453883 w 891448"/>
                <a:gd name="connsiteY10926" fmla="*/ 823445 h 826530"/>
                <a:gd name="connsiteX10927" fmla="*/ 455884 w 891448"/>
                <a:gd name="connsiteY10927" fmla="*/ 820947 h 826530"/>
                <a:gd name="connsiteX10928" fmla="*/ 459811 w 891448"/>
                <a:gd name="connsiteY10928" fmla="*/ 819051 h 826530"/>
                <a:gd name="connsiteX10929" fmla="*/ 461405 w 891448"/>
                <a:gd name="connsiteY10929" fmla="*/ 816876 h 826530"/>
                <a:gd name="connsiteX10930" fmla="*/ 462534 w 891448"/>
                <a:gd name="connsiteY10930" fmla="*/ 814643 h 826530"/>
                <a:gd name="connsiteX10931" fmla="*/ 463551 w 891448"/>
                <a:gd name="connsiteY10931" fmla="*/ 812160 h 826530"/>
                <a:gd name="connsiteX10932" fmla="*/ 464416 w 891448"/>
                <a:gd name="connsiteY10932" fmla="*/ 798435 h 826530"/>
                <a:gd name="connsiteX10933" fmla="*/ 457736 w 891448"/>
                <a:gd name="connsiteY10933" fmla="*/ 766988 h 826530"/>
                <a:gd name="connsiteX10934" fmla="*/ 451482 w 891448"/>
                <a:gd name="connsiteY10934" fmla="*/ 761992 h 826530"/>
                <a:gd name="connsiteX10935" fmla="*/ 448819 w 891448"/>
                <a:gd name="connsiteY10935" fmla="*/ 758730 h 826530"/>
                <a:gd name="connsiteX10936" fmla="*/ 407862 w 891448"/>
                <a:gd name="connsiteY10936" fmla="*/ 739509 h 826530"/>
                <a:gd name="connsiteX10937" fmla="*/ 406271 w 891448"/>
                <a:gd name="connsiteY10937" fmla="*/ 738392 h 826530"/>
                <a:gd name="connsiteX10938" fmla="*/ 403826 w 891448"/>
                <a:gd name="connsiteY10938" fmla="*/ 737834 h 826530"/>
                <a:gd name="connsiteX10939" fmla="*/ 402751 w 891448"/>
                <a:gd name="connsiteY10939" fmla="*/ 736835 h 826530"/>
                <a:gd name="connsiteX10940" fmla="*/ 397902 w 891448"/>
                <a:gd name="connsiteY10940" fmla="*/ 736541 h 826530"/>
                <a:gd name="connsiteX10941" fmla="*/ 397084 w 891448"/>
                <a:gd name="connsiteY10941" fmla="*/ 734865 h 826530"/>
                <a:gd name="connsiteX10942" fmla="*/ 396014 w 891448"/>
                <a:gd name="connsiteY10942" fmla="*/ 733896 h 826530"/>
                <a:gd name="connsiteX10943" fmla="*/ 394381 w 891448"/>
                <a:gd name="connsiteY10943" fmla="*/ 734939 h 826530"/>
                <a:gd name="connsiteX10944" fmla="*/ 391050 w 891448"/>
                <a:gd name="connsiteY10944" fmla="*/ 735013 h 826530"/>
                <a:gd name="connsiteX10945" fmla="*/ 389495 w 891448"/>
                <a:gd name="connsiteY10945" fmla="*/ 734307 h 826530"/>
                <a:gd name="connsiteX10946" fmla="*/ 388089 w 891448"/>
                <a:gd name="connsiteY10946" fmla="*/ 732750 h 826530"/>
                <a:gd name="connsiteX10947" fmla="*/ 386051 w 891448"/>
                <a:gd name="connsiteY10947" fmla="*/ 732206 h 826530"/>
                <a:gd name="connsiteX10948" fmla="*/ 382536 w 891448"/>
                <a:gd name="connsiteY10948" fmla="*/ 731089 h 826530"/>
                <a:gd name="connsiteX10949" fmla="*/ 381498 w 891448"/>
                <a:gd name="connsiteY10949" fmla="*/ 728782 h 826530"/>
                <a:gd name="connsiteX10950" fmla="*/ 380202 w 891448"/>
                <a:gd name="connsiteY10950" fmla="*/ 728782 h 826530"/>
                <a:gd name="connsiteX10951" fmla="*/ 377795 w 891448"/>
                <a:gd name="connsiteY10951" fmla="*/ 726901 h 826530"/>
                <a:gd name="connsiteX10952" fmla="*/ 375870 w 891448"/>
                <a:gd name="connsiteY10952" fmla="*/ 727077 h 826530"/>
                <a:gd name="connsiteX10953" fmla="*/ 374279 w 891448"/>
                <a:gd name="connsiteY10953" fmla="*/ 726563 h 826530"/>
                <a:gd name="connsiteX10954" fmla="*/ 372353 w 891448"/>
                <a:gd name="connsiteY10954" fmla="*/ 727077 h 826530"/>
                <a:gd name="connsiteX10955" fmla="*/ 371538 w 891448"/>
                <a:gd name="connsiteY10955" fmla="*/ 727298 h 826530"/>
                <a:gd name="connsiteX10956" fmla="*/ 370538 w 891448"/>
                <a:gd name="connsiteY10956" fmla="*/ 725975 h 826530"/>
                <a:gd name="connsiteX10957" fmla="*/ 368392 w 891448"/>
                <a:gd name="connsiteY10957" fmla="*/ 725417 h 826530"/>
                <a:gd name="connsiteX10958" fmla="*/ 368057 w 891448"/>
                <a:gd name="connsiteY10958" fmla="*/ 724888 h 826530"/>
                <a:gd name="connsiteX10959" fmla="*/ 365996 w 891448"/>
                <a:gd name="connsiteY10959" fmla="*/ 724182 h 826530"/>
                <a:gd name="connsiteX10960" fmla="*/ 365590 w 891448"/>
                <a:gd name="connsiteY10960" fmla="*/ 723844 h 826530"/>
                <a:gd name="connsiteX10961" fmla="*/ 364240 w 891448"/>
                <a:gd name="connsiteY10961" fmla="*/ 722404 h 826530"/>
                <a:gd name="connsiteX10962" fmla="*/ 364049 w 891448"/>
                <a:gd name="connsiteY10962" fmla="*/ 721655 h 826530"/>
                <a:gd name="connsiteX10963" fmla="*/ 361758 w 891448"/>
                <a:gd name="connsiteY10963" fmla="*/ 719730 h 826530"/>
                <a:gd name="connsiteX10964" fmla="*/ 359390 w 891448"/>
                <a:gd name="connsiteY10964" fmla="*/ 719803 h 826530"/>
                <a:gd name="connsiteX10965" fmla="*/ 357446 w 891448"/>
                <a:gd name="connsiteY10965" fmla="*/ 719568 h 826530"/>
                <a:gd name="connsiteX10966" fmla="*/ 91061 w 891448"/>
                <a:gd name="connsiteY10966" fmla="*/ 693000 h 82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</a:cxnLst>
              <a:rect l="l" t="t" r="r" b="b"/>
              <a:pathLst>
                <a:path w="891448" h="826530">
                  <a:moveTo>
                    <a:pt x="644770" y="145257"/>
                  </a:moveTo>
                  <a:lnTo>
                    <a:pt x="646101" y="144081"/>
                  </a:lnTo>
                  <a:lnTo>
                    <a:pt x="647282" y="141862"/>
                  </a:lnTo>
                  <a:lnTo>
                    <a:pt x="650534" y="138468"/>
                  </a:lnTo>
                  <a:lnTo>
                    <a:pt x="652011" y="133369"/>
                  </a:lnTo>
                  <a:lnTo>
                    <a:pt x="653194" y="132634"/>
                  </a:lnTo>
                  <a:lnTo>
                    <a:pt x="653564" y="134324"/>
                  </a:lnTo>
                  <a:lnTo>
                    <a:pt x="652605" y="136763"/>
                  </a:lnTo>
                  <a:lnTo>
                    <a:pt x="652605" y="138012"/>
                  </a:lnTo>
                  <a:lnTo>
                    <a:pt x="654305" y="138394"/>
                  </a:lnTo>
                  <a:lnTo>
                    <a:pt x="656449" y="136322"/>
                  </a:lnTo>
                  <a:lnTo>
                    <a:pt x="658223" y="135073"/>
                  </a:lnTo>
                  <a:lnTo>
                    <a:pt x="657999" y="133001"/>
                  </a:lnTo>
                  <a:lnTo>
                    <a:pt x="656004" y="132546"/>
                  </a:lnTo>
                  <a:lnTo>
                    <a:pt x="656004" y="131958"/>
                  </a:lnTo>
                  <a:lnTo>
                    <a:pt x="658223" y="131076"/>
                  </a:lnTo>
                  <a:lnTo>
                    <a:pt x="658223" y="128270"/>
                  </a:lnTo>
                  <a:lnTo>
                    <a:pt x="657557" y="127153"/>
                  </a:lnTo>
                  <a:lnTo>
                    <a:pt x="657557" y="125243"/>
                  </a:lnTo>
                  <a:lnTo>
                    <a:pt x="660143" y="123171"/>
                  </a:lnTo>
                  <a:lnTo>
                    <a:pt x="661031" y="119762"/>
                  </a:lnTo>
                  <a:lnTo>
                    <a:pt x="663026" y="119100"/>
                  </a:lnTo>
                  <a:lnTo>
                    <a:pt x="663989" y="117469"/>
                  </a:lnTo>
                  <a:lnTo>
                    <a:pt x="663839" y="119321"/>
                  </a:lnTo>
                  <a:lnTo>
                    <a:pt x="664208" y="120364"/>
                  </a:lnTo>
                  <a:lnTo>
                    <a:pt x="662806" y="120878"/>
                  </a:lnTo>
                  <a:lnTo>
                    <a:pt x="661401" y="124199"/>
                  </a:lnTo>
                  <a:lnTo>
                    <a:pt x="659627" y="126492"/>
                  </a:lnTo>
                  <a:lnTo>
                    <a:pt x="659259" y="129445"/>
                  </a:lnTo>
                  <a:lnTo>
                    <a:pt x="660146" y="131223"/>
                  </a:lnTo>
                  <a:lnTo>
                    <a:pt x="660812" y="133589"/>
                  </a:lnTo>
                  <a:lnTo>
                    <a:pt x="661920" y="132399"/>
                  </a:lnTo>
                  <a:lnTo>
                    <a:pt x="663473" y="129078"/>
                  </a:lnTo>
                  <a:lnTo>
                    <a:pt x="667388" y="125830"/>
                  </a:lnTo>
                  <a:lnTo>
                    <a:pt x="668647" y="123523"/>
                  </a:lnTo>
                  <a:lnTo>
                    <a:pt x="668720" y="120937"/>
                  </a:lnTo>
                  <a:lnTo>
                    <a:pt x="669977" y="118880"/>
                  </a:lnTo>
                  <a:lnTo>
                    <a:pt x="671307" y="118365"/>
                  </a:lnTo>
                  <a:lnTo>
                    <a:pt x="671530" y="119615"/>
                  </a:lnTo>
                  <a:lnTo>
                    <a:pt x="670938" y="120276"/>
                  </a:lnTo>
                  <a:lnTo>
                    <a:pt x="670938" y="122730"/>
                  </a:lnTo>
                  <a:lnTo>
                    <a:pt x="672563" y="122054"/>
                  </a:lnTo>
                  <a:lnTo>
                    <a:pt x="674709" y="119174"/>
                  </a:lnTo>
                  <a:lnTo>
                    <a:pt x="676628" y="119100"/>
                  </a:lnTo>
                  <a:lnTo>
                    <a:pt x="679509" y="119468"/>
                  </a:lnTo>
                  <a:lnTo>
                    <a:pt x="682836" y="118365"/>
                  </a:lnTo>
                  <a:lnTo>
                    <a:pt x="684626" y="118219"/>
                  </a:lnTo>
                  <a:lnTo>
                    <a:pt x="686069" y="116764"/>
                  </a:lnTo>
                  <a:lnTo>
                    <a:pt x="687995" y="116058"/>
                  </a:lnTo>
                  <a:lnTo>
                    <a:pt x="688848" y="114207"/>
                  </a:lnTo>
                  <a:lnTo>
                    <a:pt x="688848" y="112914"/>
                  </a:lnTo>
                  <a:lnTo>
                    <a:pt x="689181" y="111430"/>
                  </a:lnTo>
                  <a:lnTo>
                    <a:pt x="687850" y="110019"/>
                  </a:lnTo>
                  <a:lnTo>
                    <a:pt x="688698" y="107462"/>
                  </a:lnTo>
                  <a:lnTo>
                    <a:pt x="688589" y="102642"/>
                  </a:lnTo>
                  <a:lnTo>
                    <a:pt x="687809" y="102716"/>
                  </a:lnTo>
                  <a:lnTo>
                    <a:pt x="686549" y="105640"/>
                  </a:lnTo>
                  <a:lnTo>
                    <a:pt x="684069" y="108388"/>
                  </a:lnTo>
                  <a:lnTo>
                    <a:pt x="682961" y="108388"/>
                  </a:lnTo>
                  <a:lnTo>
                    <a:pt x="682961" y="107051"/>
                  </a:lnTo>
                  <a:lnTo>
                    <a:pt x="684516" y="105082"/>
                  </a:lnTo>
                  <a:lnTo>
                    <a:pt x="686586" y="103833"/>
                  </a:lnTo>
                  <a:lnTo>
                    <a:pt x="686810" y="102260"/>
                  </a:lnTo>
                  <a:lnTo>
                    <a:pt x="684516" y="100188"/>
                  </a:lnTo>
                  <a:lnTo>
                    <a:pt x="684107" y="98675"/>
                  </a:lnTo>
                  <a:lnTo>
                    <a:pt x="683108" y="98528"/>
                  </a:lnTo>
                  <a:lnTo>
                    <a:pt x="682032" y="99218"/>
                  </a:lnTo>
                  <a:lnTo>
                    <a:pt x="681627" y="100526"/>
                  </a:lnTo>
                  <a:lnTo>
                    <a:pt x="680366" y="99600"/>
                  </a:lnTo>
                  <a:lnTo>
                    <a:pt x="678551" y="99703"/>
                  </a:lnTo>
                  <a:lnTo>
                    <a:pt x="676851" y="100849"/>
                  </a:lnTo>
                  <a:lnTo>
                    <a:pt x="675330" y="100555"/>
                  </a:lnTo>
                  <a:lnTo>
                    <a:pt x="675962" y="99600"/>
                  </a:lnTo>
                  <a:lnTo>
                    <a:pt x="680777" y="97411"/>
                  </a:lnTo>
                  <a:lnTo>
                    <a:pt x="682886" y="97044"/>
                  </a:lnTo>
                  <a:lnTo>
                    <a:pt x="686217" y="93370"/>
                  </a:lnTo>
                  <a:lnTo>
                    <a:pt x="687293" y="92547"/>
                  </a:lnTo>
                  <a:lnTo>
                    <a:pt x="689550" y="88506"/>
                  </a:lnTo>
                  <a:lnTo>
                    <a:pt x="690549" y="85170"/>
                  </a:lnTo>
                  <a:lnTo>
                    <a:pt x="689844" y="84612"/>
                  </a:lnTo>
                  <a:lnTo>
                    <a:pt x="688216" y="85053"/>
                  </a:lnTo>
                  <a:lnTo>
                    <a:pt x="687142" y="85802"/>
                  </a:lnTo>
                  <a:lnTo>
                    <a:pt x="686364" y="84759"/>
                  </a:lnTo>
                  <a:lnTo>
                    <a:pt x="687105" y="83583"/>
                  </a:lnTo>
                  <a:lnTo>
                    <a:pt x="688328" y="82937"/>
                  </a:lnTo>
                  <a:lnTo>
                    <a:pt x="689771" y="83098"/>
                  </a:lnTo>
                  <a:lnTo>
                    <a:pt x="690660" y="81717"/>
                  </a:lnTo>
                  <a:lnTo>
                    <a:pt x="690588" y="79601"/>
                  </a:lnTo>
                  <a:lnTo>
                    <a:pt x="692510" y="77573"/>
                  </a:lnTo>
                  <a:lnTo>
                    <a:pt x="692473" y="75193"/>
                  </a:lnTo>
                  <a:lnTo>
                    <a:pt x="691919" y="74487"/>
                  </a:lnTo>
                  <a:lnTo>
                    <a:pt x="691995" y="72856"/>
                  </a:lnTo>
                  <a:lnTo>
                    <a:pt x="690142" y="72298"/>
                  </a:lnTo>
                  <a:lnTo>
                    <a:pt x="688366" y="73121"/>
                  </a:lnTo>
                  <a:lnTo>
                    <a:pt x="686142" y="77529"/>
                  </a:lnTo>
                  <a:lnTo>
                    <a:pt x="685699" y="79763"/>
                  </a:lnTo>
                  <a:lnTo>
                    <a:pt x="686811" y="81085"/>
                  </a:lnTo>
                  <a:lnTo>
                    <a:pt x="685405" y="82878"/>
                  </a:lnTo>
                  <a:lnTo>
                    <a:pt x="684407" y="83642"/>
                  </a:lnTo>
                  <a:lnTo>
                    <a:pt x="683812" y="83245"/>
                  </a:lnTo>
                  <a:lnTo>
                    <a:pt x="683887" y="82099"/>
                  </a:lnTo>
                  <a:lnTo>
                    <a:pt x="683187" y="81203"/>
                  </a:lnTo>
                  <a:lnTo>
                    <a:pt x="683146" y="79381"/>
                  </a:lnTo>
                  <a:lnTo>
                    <a:pt x="685073" y="75869"/>
                  </a:lnTo>
                  <a:lnTo>
                    <a:pt x="684444" y="74002"/>
                  </a:lnTo>
                  <a:lnTo>
                    <a:pt x="684777" y="72900"/>
                  </a:lnTo>
                  <a:lnTo>
                    <a:pt x="685628" y="73591"/>
                  </a:lnTo>
                  <a:lnTo>
                    <a:pt x="686964" y="72812"/>
                  </a:lnTo>
                  <a:lnTo>
                    <a:pt x="686260" y="70255"/>
                  </a:lnTo>
                  <a:lnTo>
                    <a:pt x="685036" y="68154"/>
                  </a:lnTo>
                  <a:lnTo>
                    <a:pt x="683224" y="68154"/>
                  </a:lnTo>
                  <a:lnTo>
                    <a:pt x="681001" y="68859"/>
                  </a:lnTo>
                  <a:lnTo>
                    <a:pt x="680002" y="70637"/>
                  </a:lnTo>
                  <a:lnTo>
                    <a:pt x="679593" y="69491"/>
                  </a:lnTo>
                  <a:lnTo>
                    <a:pt x="678929" y="68933"/>
                  </a:lnTo>
                  <a:lnTo>
                    <a:pt x="679223" y="65920"/>
                  </a:lnTo>
                  <a:lnTo>
                    <a:pt x="678112" y="63187"/>
                  </a:lnTo>
                  <a:lnTo>
                    <a:pt x="678554" y="58837"/>
                  </a:lnTo>
                  <a:lnTo>
                    <a:pt x="678409" y="55649"/>
                  </a:lnTo>
                  <a:lnTo>
                    <a:pt x="679520" y="53239"/>
                  </a:lnTo>
                  <a:lnTo>
                    <a:pt x="679816" y="49947"/>
                  </a:lnTo>
                  <a:lnTo>
                    <a:pt x="679586" y="47478"/>
                  </a:lnTo>
                  <a:lnTo>
                    <a:pt x="681214" y="44231"/>
                  </a:lnTo>
                  <a:lnTo>
                    <a:pt x="681359" y="41498"/>
                  </a:lnTo>
                  <a:lnTo>
                    <a:pt x="679586" y="39279"/>
                  </a:lnTo>
                  <a:lnTo>
                    <a:pt x="679070" y="37133"/>
                  </a:lnTo>
                  <a:lnTo>
                    <a:pt x="676040" y="34988"/>
                  </a:lnTo>
                  <a:lnTo>
                    <a:pt x="675446" y="33225"/>
                  </a:lnTo>
                  <a:lnTo>
                    <a:pt x="672565" y="31887"/>
                  </a:lnTo>
                  <a:lnTo>
                    <a:pt x="671678" y="32622"/>
                  </a:lnTo>
                  <a:lnTo>
                    <a:pt x="671678" y="33812"/>
                  </a:lnTo>
                  <a:lnTo>
                    <a:pt x="670939" y="34180"/>
                  </a:lnTo>
                  <a:lnTo>
                    <a:pt x="668206" y="31740"/>
                  </a:lnTo>
                  <a:lnTo>
                    <a:pt x="665987" y="32181"/>
                  </a:lnTo>
                  <a:lnTo>
                    <a:pt x="665915" y="34327"/>
                  </a:lnTo>
                  <a:lnTo>
                    <a:pt x="664510" y="37060"/>
                  </a:lnTo>
                  <a:lnTo>
                    <a:pt x="665767" y="38397"/>
                  </a:lnTo>
                  <a:lnTo>
                    <a:pt x="667986" y="38324"/>
                  </a:lnTo>
                  <a:lnTo>
                    <a:pt x="669759" y="37721"/>
                  </a:lnTo>
                  <a:lnTo>
                    <a:pt x="672197" y="38911"/>
                  </a:lnTo>
                  <a:lnTo>
                    <a:pt x="672938" y="40543"/>
                  </a:lnTo>
                  <a:lnTo>
                    <a:pt x="674636" y="40837"/>
                  </a:lnTo>
                  <a:lnTo>
                    <a:pt x="674562" y="42159"/>
                  </a:lnTo>
                  <a:lnTo>
                    <a:pt x="671458" y="45201"/>
                  </a:lnTo>
                  <a:lnTo>
                    <a:pt x="669908" y="45201"/>
                  </a:lnTo>
                  <a:lnTo>
                    <a:pt x="667914" y="43570"/>
                  </a:lnTo>
                  <a:lnTo>
                    <a:pt x="666065" y="43790"/>
                  </a:lnTo>
                  <a:lnTo>
                    <a:pt x="663998" y="43349"/>
                  </a:lnTo>
                  <a:lnTo>
                    <a:pt x="665034" y="45113"/>
                  </a:lnTo>
                  <a:lnTo>
                    <a:pt x="666435" y="45348"/>
                  </a:lnTo>
                  <a:lnTo>
                    <a:pt x="664809" y="46891"/>
                  </a:lnTo>
                  <a:lnTo>
                    <a:pt x="663183" y="47478"/>
                  </a:lnTo>
                  <a:lnTo>
                    <a:pt x="660374" y="44525"/>
                  </a:lnTo>
                  <a:lnTo>
                    <a:pt x="657344" y="46082"/>
                  </a:lnTo>
                  <a:lnTo>
                    <a:pt x="656384" y="48816"/>
                  </a:lnTo>
                  <a:lnTo>
                    <a:pt x="654982" y="50065"/>
                  </a:lnTo>
                  <a:lnTo>
                    <a:pt x="655201" y="51328"/>
                  </a:lnTo>
                  <a:lnTo>
                    <a:pt x="656903" y="51916"/>
                  </a:lnTo>
                  <a:lnTo>
                    <a:pt x="657419" y="54282"/>
                  </a:lnTo>
                  <a:lnTo>
                    <a:pt x="659713" y="55619"/>
                  </a:lnTo>
                  <a:lnTo>
                    <a:pt x="659713" y="56648"/>
                  </a:lnTo>
                  <a:lnTo>
                    <a:pt x="658159" y="56501"/>
                  </a:lnTo>
                  <a:lnTo>
                    <a:pt x="657791" y="58132"/>
                  </a:lnTo>
                  <a:lnTo>
                    <a:pt x="658899" y="59234"/>
                  </a:lnTo>
                  <a:lnTo>
                    <a:pt x="658824" y="60645"/>
                  </a:lnTo>
                  <a:lnTo>
                    <a:pt x="657494" y="60571"/>
                  </a:lnTo>
                  <a:lnTo>
                    <a:pt x="656017" y="59381"/>
                  </a:lnTo>
                  <a:lnTo>
                    <a:pt x="654021" y="59087"/>
                  </a:lnTo>
                  <a:lnTo>
                    <a:pt x="651877" y="57544"/>
                  </a:lnTo>
                  <a:lnTo>
                    <a:pt x="650471" y="57236"/>
                  </a:lnTo>
                  <a:lnTo>
                    <a:pt x="648553" y="58279"/>
                  </a:lnTo>
                  <a:lnTo>
                    <a:pt x="648330" y="60131"/>
                  </a:lnTo>
                  <a:lnTo>
                    <a:pt x="649438" y="61967"/>
                  </a:lnTo>
                  <a:lnTo>
                    <a:pt x="648553" y="63672"/>
                  </a:lnTo>
                  <a:lnTo>
                    <a:pt x="647664" y="63011"/>
                  </a:lnTo>
                  <a:lnTo>
                    <a:pt x="647664" y="61673"/>
                  </a:lnTo>
                  <a:lnTo>
                    <a:pt x="646188" y="60645"/>
                  </a:lnTo>
                  <a:lnTo>
                    <a:pt x="643908" y="59837"/>
                  </a:lnTo>
                  <a:lnTo>
                    <a:pt x="643131" y="60101"/>
                  </a:lnTo>
                  <a:lnTo>
                    <a:pt x="641762" y="58470"/>
                  </a:lnTo>
                  <a:lnTo>
                    <a:pt x="640466" y="58176"/>
                  </a:lnTo>
                  <a:lnTo>
                    <a:pt x="639873" y="59249"/>
                  </a:lnTo>
                  <a:lnTo>
                    <a:pt x="640984" y="61835"/>
                  </a:lnTo>
                  <a:lnTo>
                    <a:pt x="640576" y="64025"/>
                  </a:lnTo>
                  <a:lnTo>
                    <a:pt x="641465" y="66670"/>
                  </a:lnTo>
                  <a:lnTo>
                    <a:pt x="643059" y="67845"/>
                  </a:lnTo>
                  <a:lnTo>
                    <a:pt x="645538" y="68257"/>
                  </a:lnTo>
                  <a:lnTo>
                    <a:pt x="646390" y="69300"/>
                  </a:lnTo>
                  <a:lnTo>
                    <a:pt x="645762" y="69594"/>
                  </a:lnTo>
                  <a:lnTo>
                    <a:pt x="643393" y="69520"/>
                  </a:lnTo>
                  <a:lnTo>
                    <a:pt x="645908" y="71034"/>
                  </a:lnTo>
                  <a:lnTo>
                    <a:pt x="646724" y="72665"/>
                  </a:lnTo>
                  <a:lnTo>
                    <a:pt x="648481" y="73870"/>
                  </a:lnTo>
                  <a:lnTo>
                    <a:pt x="651215" y="73797"/>
                  </a:lnTo>
                  <a:lnTo>
                    <a:pt x="652323" y="72459"/>
                  </a:lnTo>
                  <a:lnTo>
                    <a:pt x="653359" y="72533"/>
                  </a:lnTo>
                  <a:lnTo>
                    <a:pt x="653581" y="73943"/>
                  </a:lnTo>
                  <a:lnTo>
                    <a:pt x="651882" y="75193"/>
                  </a:lnTo>
                  <a:lnTo>
                    <a:pt x="651143" y="78308"/>
                  </a:lnTo>
                  <a:lnTo>
                    <a:pt x="649961" y="78602"/>
                  </a:lnTo>
                  <a:lnTo>
                    <a:pt x="647299" y="76383"/>
                  </a:lnTo>
                  <a:lnTo>
                    <a:pt x="641681" y="75193"/>
                  </a:lnTo>
                  <a:lnTo>
                    <a:pt x="639762" y="72386"/>
                  </a:lnTo>
                  <a:lnTo>
                    <a:pt x="638285" y="71798"/>
                  </a:lnTo>
                  <a:lnTo>
                    <a:pt x="637619" y="70696"/>
                  </a:lnTo>
                  <a:lnTo>
                    <a:pt x="636880" y="70696"/>
                  </a:lnTo>
                  <a:lnTo>
                    <a:pt x="635993" y="72915"/>
                  </a:lnTo>
                  <a:lnTo>
                    <a:pt x="636289" y="73870"/>
                  </a:lnTo>
                  <a:lnTo>
                    <a:pt x="635327" y="74987"/>
                  </a:lnTo>
                  <a:lnTo>
                    <a:pt x="636289" y="78087"/>
                  </a:lnTo>
                  <a:lnTo>
                    <a:pt x="634736" y="79043"/>
                  </a:lnTo>
                  <a:lnTo>
                    <a:pt x="633480" y="78381"/>
                  </a:lnTo>
                  <a:lnTo>
                    <a:pt x="633480" y="81114"/>
                  </a:lnTo>
                  <a:lnTo>
                    <a:pt x="632295" y="81776"/>
                  </a:lnTo>
                  <a:lnTo>
                    <a:pt x="632372" y="86140"/>
                  </a:lnTo>
                  <a:lnTo>
                    <a:pt x="633700" y="87316"/>
                  </a:lnTo>
                  <a:lnTo>
                    <a:pt x="636805" y="87536"/>
                  </a:lnTo>
                  <a:lnTo>
                    <a:pt x="638577" y="88506"/>
                  </a:lnTo>
                  <a:lnTo>
                    <a:pt x="640426" y="87903"/>
                  </a:lnTo>
                  <a:lnTo>
                    <a:pt x="640426" y="88800"/>
                  </a:lnTo>
                  <a:lnTo>
                    <a:pt x="639020" y="89608"/>
                  </a:lnTo>
                  <a:lnTo>
                    <a:pt x="636879" y="88873"/>
                  </a:lnTo>
                  <a:lnTo>
                    <a:pt x="633774" y="88947"/>
                  </a:lnTo>
                  <a:lnTo>
                    <a:pt x="632741" y="88432"/>
                  </a:lnTo>
                  <a:lnTo>
                    <a:pt x="630818" y="88579"/>
                  </a:lnTo>
                  <a:lnTo>
                    <a:pt x="628157" y="92121"/>
                  </a:lnTo>
                  <a:lnTo>
                    <a:pt x="627860" y="93678"/>
                  </a:lnTo>
                  <a:lnTo>
                    <a:pt x="628971" y="95074"/>
                  </a:lnTo>
                  <a:lnTo>
                    <a:pt x="628675" y="96191"/>
                  </a:lnTo>
                  <a:lnTo>
                    <a:pt x="627493" y="96705"/>
                  </a:lnTo>
                  <a:lnTo>
                    <a:pt x="627345" y="98322"/>
                  </a:lnTo>
                  <a:lnTo>
                    <a:pt x="628453" y="99365"/>
                  </a:lnTo>
                  <a:lnTo>
                    <a:pt x="629783" y="98557"/>
                  </a:lnTo>
                  <a:lnTo>
                    <a:pt x="632295" y="98704"/>
                  </a:lnTo>
                  <a:lnTo>
                    <a:pt x="633994" y="96926"/>
                  </a:lnTo>
                  <a:lnTo>
                    <a:pt x="634957" y="97969"/>
                  </a:lnTo>
                  <a:lnTo>
                    <a:pt x="634660" y="99659"/>
                  </a:lnTo>
                  <a:lnTo>
                    <a:pt x="632813" y="99733"/>
                  </a:lnTo>
                  <a:lnTo>
                    <a:pt x="631705" y="101805"/>
                  </a:lnTo>
                  <a:lnTo>
                    <a:pt x="632519" y="102760"/>
                  </a:lnTo>
                  <a:lnTo>
                    <a:pt x="633994" y="102760"/>
                  </a:lnTo>
                  <a:lnTo>
                    <a:pt x="635697" y="101143"/>
                  </a:lnTo>
                  <a:lnTo>
                    <a:pt x="636879" y="101217"/>
                  </a:lnTo>
                  <a:lnTo>
                    <a:pt x="638798" y="99806"/>
                  </a:lnTo>
                  <a:lnTo>
                    <a:pt x="638873" y="100996"/>
                  </a:lnTo>
                  <a:lnTo>
                    <a:pt x="637838" y="102099"/>
                  </a:lnTo>
                  <a:lnTo>
                    <a:pt x="639094" y="102686"/>
                  </a:lnTo>
                  <a:lnTo>
                    <a:pt x="641976" y="102613"/>
                  </a:lnTo>
                  <a:lnTo>
                    <a:pt x="642717" y="103803"/>
                  </a:lnTo>
                  <a:lnTo>
                    <a:pt x="640868" y="103950"/>
                  </a:lnTo>
                  <a:lnTo>
                    <a:pt x="640868" y="105655"/>
                  </a:lnTo>
                  <a:lnTo>
                    <a:pt x="642421" y="105875"/>
                  </a:lnTo>
                  <a:lnTo>
                    <a:pt x="644640" y="105346"/>
                  </a:lnTo>
                  <a:lnTo>
                    <a:pt x="647005" y="107051"/>
                  </a:lnTo>
                  <a:lnTo>
                    <a:pt x="651882" y="108226"/>
                  </a:lnTo>
                  <a:lnTo>
                    <a:pt x="652473" y="109123"/>
                  </a:lnTo>
                  <a:lnTo>
                    <a:pt x="648260" y="108976"/>
                  </a:lnTo>
                  <a:lnTo>
                    <a:pt x="646192" y="109196"/>
                  </a:lnTo>
                  <a:lnTo>
                    <a:pt x="643384" y="107344"/>
                  </a:lnTo>
                  <a:lnTo>
                    <a:pt x="640871" y="108300"/>
                  </a:lnTo>
                  <a:lnTo>
                    <a:pt x="640726" y="109490"/>
                  </a:lnTo>
                  <a:lnTo>
                    <a:pt x="643384" y="110739"/>
                  </a:lnTo>
                  <a:lnTo>
                    <a:pt x="647448" y="111268"/>
                  </a:lnTo>
                  <a:lnTo>
                    <a:pt x="651512" y="111268"/>
                  </a:lnTo>
                  <a:lnTo>
                    <a:pt x="652918" y="112223"/>
                  </a:lnTo>
                  <a:lnTo>
                    <a:pt x="648483" y="113031"/>
                  </a:lnTo>
                  <a:lnTo>
                    <a:pt x="647152" y="112370"/>
                  </a:lnTo>
                  <a:lnTo>
                    <a:pt x="643159" y="111856"/>
                  </a:lnTo>
                  <a:lnTo>
                    <a:pt x="640427" y="111709"/>
                  </a:lnTo>
                  <a:lnTo>
                    <a:pt x="639244" y="110225"/>
                  </a:lnTo>
                  <a:lnTo>
                    <a:pt x="637247" y="109563"/>
                  </a:lnTo>
                  <a:lnTo>
                    <a:pt x="634441" y="107051"/>
                  </a:lnTo>
                  <a:lnTo>
                    <a:pt x="633259" y="107932"/>
                  </a:lnTo>
                  <a:lnTo>
                    <a:pt x="631854" y="109416"/>
                  </a:lnTo>
                  <a:lnTo>
                    <a:pt x="628749" y="109563"/>
                  </a:lnTo>
                  <a:lnTo>
                    <a:pt x="627348" y="110754"/>
                  </a:lnTo>
                  <a:lnTo>
                    <a:pt x="626754" y="114369"/>
                  </a:lnTo>
                  <a:lnTo>
                    <a:pt x="629046" y="116441"/>
                  </a:lnTo>
                  <a:lnTo>
                    <a:pt x="628973" y="118733"/>
                  </a:lnTo>
                  <a:lnTo>
                    <a:pt x="628234" y="119688"/>
                  </a:lnTo>
                  <a:lnTo>
                    <a:pt x="627051" y="116441"/>
                  </a:lnTo>
                  <a:lnTo>
                    <a:pt x="625794" y="116294"/>
                  </a:lnTo>
                  <a:lnTo>
                    <a:pt x="624610" y="120790"/>
                  </a:lnTo>
                  <a:lnTo>
                    <a:pt x="624907" y="123376"/>
                  </a:lnTo>
                  <a:lnTo>
                    <a:pt x="626384" y="123832"/>
                  </a:lnTo>
                  <a:lnTo>
                    <a:pt x="627049" y="123009"/>
                  </a:lnTo>
                  <a:lnTo>
                    <a:pt x="628232" y="123156"/>
                  </a:lnTo>
                  <a:lnTo>
                    <a:pt x="629634" y="125448"/>
                  </a:lnTo>
                  <a:lnTo>
                    <a:pt x="631114" y="125889"/>
                  </a:lnTo>
                  <a:lnTo>
                    <a:pt x="629489" y="126271"/>
                  </a:lnTo>
                  <a:lnTo>
                    <a:pt x="628381" y="127079"/>
                  </a:lnTo>
                  <a:lnTo>
                    <a:pt x="626679" y="125155"/>
                  </a:lnTo>
                  <a:lnTo>
                    <a:pt x="624018" y="125522"/>
                  </a:lnTo>
                  <a:lnTo>
                    <a:pt x="623721" y="129151"/>
                  </a:lnTo>
                  <a:lnTo>
                    <a:pt x="624535" y="130400"/>
                  </a:lnTo>
                  <a:lnTo>
                    <a:pt x="625865" y="129666"/>
                  </a:lnTo>
                  <a:lnTo>
                    <a:pt x="624979" y="131062"/>
                  </a:lnTo>
                  <a:lnTo>
                    <a:pt x="625127" y="135646"/>
                  </a:lnTo>
                  <a:lnTo>
                    <a:pt x="626384" y="134544"/>
                  </a:lnTo>
                  <a:lnTo>
                    <a:pt x="627937" y="135059"/>
                  </a:lnTo>
                  <a:lnTo>
                    <a:pt x="627937" y="138086"/>
                  </a:lnTo>
                  <a:lnTo>
                    <a:pt x="630670" y="138967"/>
                  </a:lnTo>
                  <a:lnTo>
                    <a:pt x="634808" y="141862"/>
                  </a:lnTo>
                  <a:lnTo>
                    <a:pt x="636655" y="141113"/>
                  </a:lnTo>
                  <a:lnTo>
                    <a:pt x="637469" y="139203"/>
                  </a:lnTo>
                  <a:lnTo>
                    <a:pt x="637024" y="137425"/>
                  </a:lnTo>
                  <a:lnTo>
                    <a:pt x="639835" y="137645"/>
                  </a:lnTo>
                  <a:lnTo>
                    <a:pt x="640351" y="139423"/>
                  </a:lnTo>
                  <a:lnTo>
                    <a:pt x="639835" y="141186"/>
                  </a:lnTo>
                  <a:lnTo>
                    <a:pt x="640277" y="143332"/>
                  </a:lnTo>
                  <a:lnTo>
                    <a:pt x="641092" y="142817"/>
                  </a:lnTo>
                  <a:lnTo>
                    <a:pt x="642864" y="137939"/>
                  </a:lnTo>
                  <a:lnTo>
                    <a:pt x="642643" y="133721"/>
                  </a:lnTo>
                  <a:lnTo>
                    <a:pt x="643457" y="130915"/>
                  </a:lnTo>
                  <a:lnTo>
                    <a:pt x="645748" y="128622"/>
                  </a:lnTo>
                  <a:lnTo>
                    <a:pt x="646706" y="126404"/>
                  </a:lnTo>
                  <a:lnTo>
                    <a:pt x="646706" y="129063"/>
                  </a:lnTo>
                  <a:lnTo>
                    <a:pt x="644343" y="132987"/>
                  </a:lnTo>
                  <a:lnTo>
                    <a:pt x="643823" y="135793"/>
                  </a:lnTo>
                  <a:lnTo>
                    <a:pt x="644415" y="137498"/>
                  </a:lnTo>
                  <a:lnTo>
                    <a:pt x="643604" y="141275"/>
                  </a:lnTo>
                  <a:lnTo>
                    <a:pt x="644564" y="143258"/>
                  </a:lnTo>
                  <a:lnTo>
                    <a:pt x="644267" y="144522"/>
                  </a:lnTo>
                  <a:lnTo>
                    <a:pt x="644770" y="145257"/>
                  </a:lnTo>
                  <a:lnTo>
                    <a:pt x="644770" y="145257"/>
                  </a:lnTo>
                  <a:close/>
                  <a:moveTo>
                    <a:pt x="649745" y="54826"/>
                  </a:moveTo>
                  <a:lnTo>
                    <a:pt x="650393" y="54341"/>
                  </a:lnTo>
                  <a:lnTo>
                    <a:pt x="651667" y="54341"/>
                  </a:lnTo>
                  <a:lnTo>
                    <a:pt x="652503" y="54899"/>
                  </a:lnTo>
                  <a:lnTo>
                    <a:pt x="654132" y="54899"/>
                  </a:lnTo>
                  <a:lnTo>
                    <a:pt x="654298" y="56633"/>
                  </a:lnTo>
                  <a:lnTo>
                    <a:pt x="653223" y="56751"/>
                  </a:lnTo>
                  <a:lnTo>
                    <a:pt x="652334" y="56060"/>
                  </a:lnTo>
                  <a:lnTo>
                    <a:pt x="650371" y="55708"/>
                  </a:lnTo>
                  <a:lnTo>
                    <a:pt x="649745" y="54826"/>
                  </a:lnTo>
                  <a:lnTo>
                    <a:pt x="649745" y="54826"/>
                  </a:lnTo>
                  <a:close/>
                  <a:moveTo>
                    <a:pt x="651188" y="144360"/>
                  </a:moveTo>
                  <a:lnTo>
                    <a:pt x="651520" y="142538"/>
                  </a:lnTo>
                  <a:lnTo>
                    <a:pt x="652855" y="141172"/>
                  </a:lnTo>
                  <a:lnTo>
                    <a:pt x="653038" y="139834"/>
                  </a:lnTo>
                  <a:lnTo>
                    <a:pt x="654333" y="139203"/>
                  </a:lnTo>
                  <a:lnTo>
                    <a:pt x="655110" y="139761"/>
                  </a:lnTo>
                  <a:lnTo>
                    <a:pt x="654333" y="141098"/>
                  </a:lnTo>
                  <a:lnTo>
                    <a:pt x="654111" y="142244"/>
                  </a:lnTo>
                  <a:lnTo>
                    <a:pt x="652036" y="144169"/>
                  </a:lnTo>
                  <a:lnTo>
                    <a:pt x="651188" y="144360"/>
                  </a:lnTo>
                  <a:lnTo>
                    <a:pt x="651188" y="144360"/>
                  </a:lnTo>
                  <a:close/>
                  <a:moveTo>
                    <a:pt x="672476" y="124816"/>
                  </a:moveTo>
                  <a:lnTo>
                    <a:pt x="674922" y="121584"/>
                  </a:lnTo>
                  <a:lnTo>
                    <a:pt x="676253" y="121584"/>
                  </a:lnTo>
                  <a:lnTo>
                    <a:pt x="678250" y="120364"/>
                  </a:lnTo>
                  <a:lnTo>
                    <a:pt x="680065" y="121172"/>
                  </a:lnTo>
                  <a:lnTo>
                    <a:pt x="682140" y="123068"/>
                  </a:lnTo>
                  <a:lnTo>
                    <a:pt x="681437" y="124405"/>
                  </a:lnTo>
                  <a:lnTo>
                    <a:pt x="678697" y="124332"/>
                  </a:lnTo>
                  <a:lnTo>
                    <a:pt x="677105" y="126007"/>
                  </a:lnTo>
                  <a:lnTo>
                    <a:pt x="674365" y="126330"/>
                  </a:lnTo>
                  <a:lnTo>
                    <a:pt x="672847" y="125860"/>
                  </a:lnTo>
                  <a:lnTo>
                    <a:pt x="672476" y="124816"/>
                  </a:lnTo>
                  <a:lnTo>
                    <a:pt x="672476" y="124816"/>
                  </a:lnTo>
                  <a:close/>
                  <a:moveTo>
                    <a:pt x="826906" y="3997"/>
                  </a:moveTo>
                  <a:lnTo>
                    <a:pt x="827683" y="2219"/>
                  </a:lnTo>
                  <a:lnTo>
                    <a:pt x="828906" y="2072"/>
                  </a:lnTo>
                  <a:lnTo>
                    <a:pt x="829903" y="3850"/>
                  </a:lnTo>
                  <a:lnTo>
                    <a:pt x="828090" y="4555"/>
                  </a:lnTo>
                  <a:lnTo>
                    <a:pt x="826906" y="3997"/>
                  </a:lnTo>
                  <a:lnTo>
                    <a:pt x="826906" y="3997"/>
                  </a:lnTo>
                  <a:close/>
                  <a:moveTo>
                    <a:pt x="752636" y="148842"/>
                  </a:moveTo>
                  <a:lnTo>
                    <a:pt x="751858" y="149665"/>
                  </a:lnTo>
                  <a:lnTo>
                    <a:pt x="752784" y="150841"/>
                  </a:lnTo>
                  <a:lnTo>
                    <a:pt x="754784" y="150914"/>
                  </a:lnTo>
                  <a:lnTo>
                    <a:pt x="754859" y="149430"/>
                  </a:lnTo>
                  <a:lnTo>
                    <a:pt x="753562" y="148695"/>
                  </a:lnTo>
                  <a:cubicBezTo>
                    <a:pt x="753560" y="148695"/>
                    <a:pt x="752671" y="148872"/>
                    <a:pt x="752636" y="148842"/>
                  </a:cubicBezTo>
                  <a:lnTo>
                    <a:pt x="752636" y="148842"/>
                  </a:lnTo>
                  <a:close/>
                  <a:moveTo>
                    <a:pt x="715792" y="171501"/>
                  </a:moveTo>
                  <a:lnTo>
                    <a:pt x="716606" y="172750"/>
                  </a:lnTo>
                  <a:lnTo>
                    <a:pt x="718453" y="172677"/>
                  </a:lnTo>
                  <a:lnTo>
                    <a:pt x="717420" y="170987"/>
                  </a:lnTo>
                  <a:lnTo>
                    <a:pt x="715792" y="171501"/>
                  </a:lnTo>
                  <a:lnTo>
                    <a:pt x="715792" y="171501"/>
                  </a:lnTo>
                  <a:close/>
                  <a:moveTo>
                    <a:pt x="663701" y="170576"/>
                  </a:moveTo>
                  <a:lnTo>
                    <a:pt x="662778" y="168092"/>
                  </a:lnTo>
                  <a:lnTo>
                    <a:pt x="662848" y="166858"/>
                  </a:lnTo>
                  <a:lnTo>
                    <a:pt x="664036" y="166784"/>
                  </a:lnTo>
                  <a:lnTo>
                    <a:pt x="664960" y="167945"/>
                  </a:lnTo>
                  <a:lnTo>
                    <a:pt x="664960" y="169753"/>
                  </a:lnTo>
                  <a:lnTo>
                    <a:pt x="664333" y="170502"/>
                  </a:lnTo>
                  <a:lnTo>
                    <a:pt x="663701" y="170576"/>
                  </a:lnTo>
                  <a:lnTo>
                    <a:pt x="663701" y="170576"/>
                  </a:lnTo>
                  <a:close/>
                  <a:moveTo>
                    <a:pt x="649150" y="201420"/>
                  </a:moveTo>
                  <a:lnTo>
                    <a:pt x="648745" y="200391"/>
                  </a:lnTo>
                  <a:lnTo>
                    <a:pt x="648781" y="198687"/>
                  </a:lnTo>
                  <a:lnTo>
                    <a:pt x="648041" y="196130"/>
                  </a:lnTo>
                  <a:lnTo>
                    <a:pt x="647523" y="195527"/>
                  </a:lnTo>
                  <a:lnTo>
                    <a:pt x="646858" y="196159"/>
                  </a:lnTo>
                  <a:lnTo>
                    <a:pt x="646080" y="198569"/>
                  </a:lnTo>
                  <a:lnTo>
                    <a:pt x="646634" y="201905"/>
                  </a:lnTo>
                  <a:lnTo>
                    <a:pt x="648004" y="204241"/>
                  </a:lnTo>
                  <a:lnTo>
                    <a:pt x="647447" y="205725"/>
                  </a:lnTo>
                  <a:lnTo>
                    <a:pt x="646561" y="205843"/>
                  </a:lnTo>
                  <a:lnTo>
                    <a:pt x="645078" y="205167"/>
                  </a:lnTo>
                  <a:lnTo>
                    <a:pt x="641266" y="205035"/>
                  </a:lnTo>
                  <a:lnTo>
                    <a:pt x="641078" y="203433"/>
                  </a:lnTo>
                  <a:lnTo>
                    <a:pt x="640156" y="203213"/>
                  </a:lnTo>
                  <a:lnTo>
                    <a:pt x="637192" y="201243"/>
                  </a:lnTo>
                  <a:lnTo>
                    <a:pt x="635897" y="201317"/>
                  </a:lnTo>
                  <a:lnTo>
                    <a:pt x="635491" y="200612"/>
                  </a:lnTo>
                  <a:lnTo>
                    <a:pt x="634677" y="199980"/>
                  </a:lnTo>
                  <a:lnTo>
                    <a:pt x="633602" y="199950"/>
                  </a:lnTo>
                  <a:lnTo>
                    <a:pt x="633383" y="198907"/>
                  </a:lnTo>
                  <a:lnTo>
                    <a:pt x="634452" y="197276"/>
                  </a:lnTo>
                  <a:lnTo>
                    <a:pt x="635305" y="197129"/>
                  </a:lnTo>
                  <a:lnTo>
                    <a:pt x="636306" y="195424"/>
                  </a:lnTo>
                  <a:lnTo>
                    <a:pt x="636194" y="194014"/>
                  </a:lnTo>
                  <a:lnTo>
                    <a:pt x="634751" y="191339"/>
                  </a:lnTo>
                  <a:lnTo>
                    <a:pt x="633973" y="190707"/>
                  </a:lnTo>
                  <a:lnTo>
                    <a:pt x="634010" y="192236"/>
                  </a:lnTo>
                  <a:lnTo>
                    <a:pt x="634902" y="193088"/>
                  </a:lnTo>
                  <a:lnTo>
                    <a:pt x="635048" y="194690"/>
                  </a:lnTo>
                  <a:lnTo>
                    <a:pt x="634416" y="195792"/>
                  </a:lnTo>
                  <a:lnTo>
                    <a:pt x="632824" y="195718"/>
                  </a:lnTo>
                  <a:lnTo>
                    <a:pt x="632234" y="196350"/>
                  </a:lnTo>
                  <a:lnTo>
                    <a:pt x="632527" y="196717"/>
                  </a:lnTo>
                  <a:lnTo>
                    <a:pt x="632751" y="198055"/>
                  </a:lnTo>
                  <a:lnTo>
                    <a:pt x="631568" y="199363"/>
                  </a:lnTo>
                  <a:lnTo>
                    <a:pt x="630567" y="199172"/>
                  </a:lnTo>
                  <a:lnTo>
                    <a:pt x="629273" y="197055"/>
                  </a:lnTo>
                  <a:lnTo>
                    <a:pt x="629309" y="195836"/>
                  </a:lnTo>
                  <a:lnTo>
                    <a:pt x="628904" y="194572"/>
                  </a:lnTo>
                  <a:lnTo>
                    <a:pt x="629938" y="192118"/>
                  </a:lnTo>
                  <a:lnTo>
                    <a:pt x="629603" y="191192"/>
                  </a:lnTo>
                  <a:lnTo>
                    <a:pt x="629752" y="189899"/>
                  </a:lnTo>
                  <a:lnTo>
                    <a:pt x="628789" y="190869"/>
                  </a:lnTo>
                  <a:lnTo>
                    <a:pt x="628272" y="192573"/>
                  </a:lnTo>
                  <a:lnTo>
                    <a:pt x="627309" y="194234"/>
                  </a:lnTo>
                  <a:lnTo>
                    <a:pt x="627531" y="195057"/>
                  </a:lnTo>
                  <a:lnTo>
                    <a:pt x="627271" y="196688"/>
                  </a:lnTo>
                  <a:lnTo>
                    <a:pt x="625237" y="196541"/>
                  </a:lnTo>
                  <a:lnTo>
                    <a:pt x="624015" y="195498"/>
                  </a:lnTo>
                  <a:lnTo>
                    <a:pt x="622869" y="195424"/>
                  </a:lnTo>
                  <a:lnTo>
                    <a:pt x="622312" y="194499"/>
                  </a:lnTo>
                  <a:lnTo>
                    <a:pt x="623163" y="192794"/>
                  </a:lnTo>
                  <a:lnTo>
                    <a:pt x="623423" y="190413"/>
                  </a:lnTo>
                  <a:lnTo>
                    <a:pt x="624015" y="189679"/>
                  </a:lnTo>
                  <a:lnTo>
                    <a:pt x="624049" y="187857"/>
                  </a:lnTo>
                  <a:lnTo>
                    <a:pt x="626162" y="183860"/>
                  </a:lnTo>
                  <a:lnTo>
                    <a:pt x="624863" y="184668"/>
                  </a:lnTo>
                  <a:lnTo>
                    <a:pt x="623421" y="185270"/>
                  </a:lnTo>
                  <a:lnTo>
                    <a:pt x="622495" y="189267"/>
                  </a:lnTo>
                  <a:lnTo>
                    <a:pt x="622384" y="192030"/>
                  </a:lnTo>
                  <a:lnTo>
                    <a:pt x="621032" y="193573"/>
                  </a:lnTo>
                  <a:lnTo>
                    <a:pt x="620329" y="193014"/>
                  </a:lnTo>
                  <a:lnTo>
                    <a:pt x="621346" y="191178"/>
                  </a:lnTo>
                  <a:lnTo>
                    <a:pt x="621477" y="190649"/>
                  </a:lnTo>
                  <a:lnTo>
                    <a:pt x="620869" y="190502"/>
                  </a:lnTo>
                  <a:lnTo>
                    <a:pt x="619683" y="193205"/>
                  </a:lnTo>
                  <a:lnTo>
                    <a:pt x="617385" y="193205"/>
                  </a:lnTo>
                  <a:lnTo>
                    <a:pt x="616831" y="191942"/>
                  </a:lnTo>
                  <a:lnTo>
                    <a:pt x="616906" y="189458"/>
                  </a:lnTo>
                  <a:lnTo>
                    <a:pt x="616349" y="188342"/>
                  </a:lnTo>
                  <a:lnTo>
                    <a:pt x="616718" y="186931"/>
                  </a:lnTo>
                  <a:lnTo>
                    <a:pt x="618979" y="185491"/>
                  </a:lnTo>
                  <a:lnTo>
                    <a:pt x="619495" y="184036"/>
                  </a:lnTo>
                  <a:lnTo>
                    <a:pt x="619313" y="183037"/>
                  </a:lnTo>
                  <a:lnTo>
                    <a:pt x="619940" y="181406"/>
                  </a:lnTo>
                  <a:lnTo>
                    <a:pt x="621423" y="179966"/>
                  </a:lnTo>
                  <a:lnTo>
                    <a:pt x="622867" y="179628"/>
                  </a:lnTo>
                  <a:lnTo>
                    <a:pt x="623863" y="178849"/>
                  </a:lnTo>
                  <a:lnTo>
                    <a:pt x="626716" y="178658"/>
                  </a:lnTo>
                  <a:lnTo>
                    <a:pt x="627753" y="177247"/>
                  </a:lnTo>
                  <a:lnTo>
                    <a:pt x="629602" y="176586"/>
                  </a:lnTo>
                  <a:lnTo>
                    <a:pt x="630901" y="176174"/>
                  </a:lnTo>
                  <a:lnTo>
                    <a:pt x="630935" y="174999"/>
                  </a:lnTo>
                  <a:lnTo>
                    <a:pt x="631824" y="174132"/>
                  </a:lnTo>
                  <a:lnTo>
                    <a:pt x="633600" y="174058"/>
                  </a:lnTo>
                  <a:lnTo>
                    <a:pt x="636267" y="175219"/>
                  </a:lnTo>
                  <a:lnTo>
                    <a:pt x="639490" y="175366"/>
                  </a:lnTo>
                  <a:lnTo>
                    <a:pt x="640824" y="174514"/>
                  </a:lnTo>
                  <a:lnTo>
                    <a:pt x="642379" y="174955"/>
                  </a:lnTo>
                  <a:lnTo>
                    <a:pt x="643191" y="176924"/>
                  </a:lnTo>
                  <a:lnTo>
                    <a:pt x="644674" y="176850"/>
                  </a:lnTo>
                  <a:lnTo>
                    <a:pt x="644858" y="175689"/>
                  </a:lnTo>
                  <a:lnTo>
                    <a:pt x="646080" y="175542"/>
                  </a:lnTo>
                  <a:lnTo>
                    <a:pt x="648041" y="177100"/>
                  </a:lnTo>
                  <a:lnTo>
                    <a:pt x="648894" y="176630"/>
                  </a:lnTo>
                  <a:lnTo>
                    <a:pt x="650746" y="176806"/>
                  </a:lnTo>
                  <a:lnTo>
                    <a:pt x="651594" y="175880"/>
                  </a:lnTo>
                  <a:lnTo>
                    <a:pt x="650780" y="175175"/>
                  </a:lnTo>
                  <a:lnTo>
                    <a:pt x="649303" y="175513"/>
                  </a:lnTo>
                  <a:lnTo>
                    <a:pt x="648080" y="174249"/>
                  </a:lnTo>
                  <a:lnTo>
                    <a:pt x="647043" y="174132"/>
                  </a:lnTo>
                  <a:lnTo>
                    <a:pt x="647227" y="173397"/>
                  </a:lnTo>
                  <a:lnTo>
                    <a:pt x="648521" y="172471"/>
                  </a:lnTo>
                  <a:lnTo>
                    <a:pt x="648670" y="171428"/>
                  </a:lnTo>
                  <a:lnTo>
                    <a:pt x="647078" y="170796"/>
                  </a:lnTo>
                  <a:lnTo>
                    <a:pt x="647412" y="170282"/>
                  </a:lnTo>
                  <a:lnTo>
                    <a:pt x="649412" y="170355"/>
                  </a:lnTo>
                  <a:lnTo>
                    <a:pt x="649855" y="169768"/>
                  </a:lnTo>
                  <a:lnTo>
                    <a:pt x="647670" y="168945"/>
                  </a:lnTo>
                  <a:lnTo>
                    <a:pt x="647190" y="169576"/>
                  </a:lnTo>
                  <a:lnTo>
                    <a:pt x="645784" y="169768"/>
                  </a:lnTo>
                  <a:lnTo>
                    <a:pt x="644601" y="168019"/>
                  </a:lnTo>
                  <a:lnTo>
                    <a:pt x="644969" y="166873"/>
                  </a:lnTo>
                  <a:lnTo>
                    <a:pt x="646709" y="165506"/>
                  </a:lnTo>
                  <a:lnTo>
                    <a:pt x="646783" y="164389"/>
                  </a:lnTo>
                  <a:lnTo>
                    <a:pt x="645894" y="164316"/>
                  </a:lnTo>
                  <a:lnTo>
                    <a:pt x="645155" y="162831"/>
                  </a:lnTo>
                  <a:lnTo>
                    <a:pt x="645228" y="159378"/>
                  </a:lnTo>
                  <a:lnTo>
                    <a:pt x="645784" y="158673"/>
                  </a:lnTo>
                  <a:lnTo>
                    <a:pt x="645338" y="156895"/>
                  </a:lnTo>
                  <a:lnTo>
                    <a:pt x="645562" y="155117"/>
                  </a:lnTo>
                  <a:lnTo>
                    <a:pt x="647134" y="154955"/>
                  </a:lnTo>
                  <a:lnTo>
                    <a:pt x="648908" y="154367"/>
                  </a:lnTo>
                  <a:lnTo>
                    <a:pt x="651127" y="154441"/>
                  </a:lnTo>
                  <a:lnTo>
                    <a:pt x="652531" y="154147"/>
                  </a:lnTo>
                  <a:lnTo>
                    <a:pt x="654599" y="154882"/>
                  </a:lnTo>
                  <a:lnTo>
                    <a:pt x="656301" y="154882"/>
                  </a:lnTo>
                  <a:lnTo>
                    <a:pt x="658293" y="157468"/>
                  </a:lnTo>
                  <a:lnTo>
                    <a:pt x="659256" y="161524"/>
                  </a:lnTo>
                  <a:lnTo>
                    <a:pt x="659331" y="167299"/>
                  </a:lnTo>
                  <a:lnTo>
                    <a:pt x="658516" y="169959"/>
                  </a:lnTo>
                  <a:lnTo>
                    <a:pt x="659404" y="170840"/>
                  </a:lnTo>
                  <a:lnTo>
                    <a:pt x="660660" y="170179"/>
                  </a:lnTo>
                  <a:lnTo>
                    <a:pt x="664356" y="172177"/>
                  </a:lnTo>
                  <a:lnTo>
                    <a:pt x="665686" y="174617"/>
                  </a:lnTo>
                  <a:lnTo>
                    <a:pt x="666942" y="174984"/>
                  </a:lnTo>
                  <a:lnTo>
                    <a:pt x="666942" y="173647"/>
                  </a:lnTo>
                  <a:lnTo>
                    <a:pt x="671155" y="173573"/>
                  </a:lnTo>
                  <a:lnTo>
                    <a:pt x="673815" y="176013"/>
                  </a:lnTo>
                  <a:lnTo>
                    <a:pt x="674778" y="175204"/>
                  </a:lnTo>
                  <a:lnTo>
                    <a:pt x="673596" y="174014"/>
                  </a:lnTo>
                  <a:lnTo>
                    <a:pt x="675149" y="172692"/>
                  </a:lnTo>
                  <a:lnTo>
                    <a:pt x="678178" y="171281"/>
                  </a:lnTo>
                  <a:lnTo>
                    <a:pt x="680245" y="168327"/>
                  </a:lnTo>
                  <a:lnTo>
                    <a:pt x="684090" y="165961"/>
                  </a:lnTo>
                  <a:lnTo>
                    <a:pt x="687487" y="162347"/>
                  </a:lnTo>
                  <a:lnTo>
                    <a:pt x="687637" y="160422"/>
                  </a:lnTo>
                  <a:lnTo>
                    <a:pt x="689039" y="159246"/>
                  </a:lnTo>
                  <a:lnTo>
                    <a:pt x="687562" y="159158"/>
                  </a:lnTo>
                  <a:lnTo>
                    <a:pt x="686306" y="160422"/>
                  </a:lnTo>
                  <a:lnTo>
                    <a:pt x="686157" y="162053"/>
                  </a:lnTo>
                  <a:lnTo>
                    <a:pt x="682846" y="165535"/>
                  </a:lnTo>
                  <a:lnTo>
                    <a:pt x="680586" y="166873"/>
                  </a:lnTo>
                  <a:lnTo>
                    <a:pt x="680586" y="167534"/>
                  </a:lnTo>
                  <a:lnTo>
                    <a:pt x="677549" y="170179"/>
                  </a:lnTo>
                  <a:lnTo>
                    <a:pt x="674106" y="171472"/>
                  </a:lnTo>
                  <a:lnTo>
                    <a:pt x="672923" y="170620"/>
                  </a:lnTo>
                  <a:lnTo>
                    <a:pt x="671774" y="170576"/>
                  </a:lnTo>
                  <a:lnTo>
                    <a:pt x="671517" y="171178"/>
                  </a:lnTo>
                  <a:lnTo>
                    <a:pt x="669185" y="171178"/>
                  </a:lnTo>
                  <a:lnTo>
                    <a:pt x="666481" y="169620"/>
                  </a:lnTo>
                  <a:lnTo>
                    <a:pt x="666666" y="168386"/>
                  </a:lnTo>
                  <a:lnTo>
                    <a:pt x="668260" y="167020"/>
                  </a:lnTo>
                  <a:lnTo>
                    <a:pt x="670149" y="165756"/>
                  </a:lnTo>
                  <a:lnTo>
                    <a:pt x="670371" y="163904"/>
                  </a:lnTo>
                  <a:lnTo>
                    <a:pt x="668150" y="165579"/>
                  </a:lnTo>
                  <a:lnTo>
                    <a:pt x="667335" y="166873"/>
                  </a:lnTo>
                  <a:lnTo>
                    <a:pt x="665707" y="166799"/>
                  </a:lnTo>
                  <a:lnTo>
                    <a:pt x="664487" y="164345"/>
                  </a:lnTo>
                  <a:lnTo>
                    <a:pt x="664487" y="163419"/>
                  </a:lnTo>
                  <a:lnTo>
                    <a:pt x="665743" y="163243"/>
                  </a:lnTo>
                  <a:lnTo>
                    <a:pt x="667485" y="162391"/>
                  </a:lnTo>
                  <a:lnTo>
                    <a:pt x="667706" y="161685"/>
                  </a:lnTo>
                  <a:lnTo>
                    <a:pt x="665967" y="161612"/>
                  </a:lnTo>
                  <a:lnTo>
                    <a:pt x="665967" y="160686"/>
                  </a:lnTo>
                  <a:lnTo>
                    <a:pt x="667003" y="159893"/>
                  </a:lnTo>
                  <a:lnTo>
                    <a:pt x="668485" y="160495"/>
                  </a:lnTo>
                  <a:lnTo>
                    <a:pt x="669892" y="160348"/>
                  </a:lnTo>
                  <a:lnTo>
                    <a:pt x="670112" y="159158"/>
                  </a:lnTo>
                  <a:lnTo>
                    <a:pt x="668409" y="159158"/>
                  </a:lnTo>
                  <a:lnTo>
                    <a:pt x="667261" y="158408"/>
                  </a:lnTo>
                  <a:lnTo>
                    <a:pt x="666484" y="159452"/>
                  </a:lnTo>
                  <a:lnTo>
                    <a:pt x="664892" y="159334"/>
                  </a:lnTo>
                  <a:lnTo>
                    <a:pt x="664117" y="157821"/>
                  </a:lnTo>
                  <a:lnTo>
                    <a:pt x="664782" y="156704"/>
                  </a:lnTo>
                  <a:lnTo>
                    <a:pt x="666484" y="156307"/>
                  </a:lnTo>
                  <a:lnTo>
                    <a:pt x="667758" y="155396"/>
                  </a:lnTo>
                  <a:lnTo>
                    <a:pt x="669828" y="155543"/>
                  </a:lnTo>
                  <a:lnTo>
                    <a:pt x="671896" y="156351"/>
                  </a:lnTo>
                  <a:lnTo>
                    <a:pt x="673449" y="155396"/>
                  </a:lnTo>
                  <a:lnTo>
                    <a:pt x="671160" y="155396"/>
                  </a:lnTo>
                  <a:lnTo>
                    <a:pt x="670791" y="154279"/>
                  </a:lnTo>
                  <a:lnTo>
                    <a:pt x="672563" y="152442"/>
                  </a:lnTo>
                  <a:lnTo>
                    <a:pt x="674043" y="152369"/>
                  </a:lnTo>
                  <a:lnTo>
                    <a:pt x="674709" y="151473"/>
                  </a:lnTo>
                  <a:lnTo>
                    <a:pt x="673155" y="151473"/>
                  </a:lnTo>
                  <a:lnTo>
                    <a:pt x="673080" y="150444"/>
                  </a:lnTo>
                  <a:lnTo>
                    <a:pt x="674337" y="148519"/>
                  </a:lnTo>
                  <a:lnTo>
                    <a:pt x="676110" y="148225"/>
                  </a:lnTo>
                  <a:lnTo>
                    <a:pt x="675299" y="146594"/>
                  </a:lnTo>
                  <a:lnTo>
                    <a:pt x="677809" y="142832"/>
                  </a:lnTo>
                  <a:lnTo>
                    <a:pt x="679509" y="141789"/>
                  </a:lnTo>
                  <a:lnTo>
                    <a:pt x="679953" y="140466"/>
                  </a:lnTo>
                  <a:lnTo>
                    <a:pt x="678179" y="140760"/>
                  </a:lnTo>
                  <a:lnTo>
                    <a:pt x="675370" y="144243"/>
                  </a:lnTo>
                  <a:lnTo>
                    <a:pt x="673154" y="148446"/>
                  </a:lnTo>
                  <a:lnTo>
                    <a:pt x="670125" y="150885"/>
                  </a:lnTo>
                  <a:lnTo>
                    <a:pt x="667683" y="153398"/>
                  </a:lnTo>
                  <a:lnTo>
                    <a:pt x="666058" y="152883"/>
                  </a:lnTo>
                  <a:lnTo>
                    <a:pt x="663028" y="152957"/>
                  </a:lnTo>
                  <a:lnTo>
                    <a:pt x="662954" y="151619"/>
                  </a:lnTo>
                  <a:lnTo>
                    <a:pt x="664505" y="149401"/>
                  </a:lnTo>
                  <a:lnTo>
                    <a:pt x="666649" y="148446"/>
                  </a:lnTo>
                  <a:lnTo>
                    <a:pt x="666649" y="146447"/>
                  </a:lnTo>
                  <a:lnTo>
                    <a:pt x="663621" y="148666"/>
                  </a:lnTo>
                  <a:lnTo>
                    <a:pt x="660959" y="148372"/>
                  </a:lnTo>
                  <a:lnTo>
                    <a:pt x="661034" y="149856"/>
                  </a:lnTo>
                  <a:lnTo>
                    <a:pt x="659335" y="151032"/>
                  </a:lnTo>
                  <a:lnTo>
                    <a:pt x="656599" y="150811"/>
                  </a:lnTo>
                  <a:lnTo>
                    <a:pt x="654013" y="148446"/>
                  </a:lnTo>
                  <a:lnTo>
                    <a:pt x="655341" y="147417"/>
                  </a:lnTo>
                  <a:lnTo>
                    <a:pt x="657190" y="147197"/>
                  </a:lnTo>
                  <a:lnTo>
                    <a:pt x="656524" y="146153"/>
                  </a:lnTo>
                  <a:lnTo>
                    <a:pt x="655339" y="146080"/>
                  </a:lnTo>
                  <a:lnTo>
                    <a:pt x="655708" y="143876"/>
                  </a:lnTo>
                  <a:lnTo>
                    <a:pt x="658148" y="141877"/>
                  </a:lnTo>
                  <a:lnTo>
                    <a:pt x="658444" y="140319"/>
                  </a:lnTo>
                  <a:lnTo>
                    <a:pt x="660660" y="139438"/>
                  </a:lnTo>
                  <a:lnTo>
                    <a:pt x="662508" y="138100"/>
                  </a:lnTo>
                  <a:lnTo>
                    <a:pt x="664578" y="137807"/>
                  </a:lnTo>
                  <a:lnTo>
                    <a:pt x="664726" y="135367"/>
                  </a:lnTo>
                  <a:lnTo>
                    <a:pt x="666131" y="132707"/>
                  </a:lnTo>
                  <a:lnTo>
                    <a:pt x="668938" y="129313"/>
                  </a:lnTo>
                  <a:lnTo>
                    <a:pt x="670565" y="129901"/>
                  </a:lnTo>
                  <a:lnTo>
                    <a:pt x="674554" y="129019"/>
                  </a:lnTo>
                  <a:lnTo>
                    <a:pt x="677511" y="129754"/>
                  </a:lnTo>
                  <a:lnTo>
                    <a:pt x="679064" y="128857"/>
                  </a:lnTo>
                  <a:lnTo>
                    <a:pt x="680688" y="128946"/>
                  </a:lnTo>
                  <a:lnTo>
                    <a:pt x="682758" y="127535"/>
                  </a:lnTo>
                  <a:lnTo>
                    <a:pt x="684311" y="127315"/>
                  </a:lnTo>
                  <a:lnTo>
                    <a:pt x="684605" y="128049"/>
                  </a:lnTo>
                  <a:lnTo>
                    <a:pt x="687120" y="130709"/>
                  </a:lnTo>
                  <a:lnTo>
                    <a:pt x="688450" y="130783"/>
                  </a:lnTo>
                  <a:lnTo>
                    <a:pt x="692958" y="133824"/>
                  </a:lnTo>
                  <a:lnTo>
                    <a:pt x="693698" y="135441"/>
                  </a:lnTo>
                  <a:lnTo>
                    <a:pt x="694880" y="137145"/>
                  </a:lnTo>
                  <a:lnTo>
                    <a:pt x="696063" y="137072"/>
                  </a:lnTo>
                  <a:lnTo>
                    <a:pt x="698799" y="141289"/>
                  </a:lnTo>
                  <a:lnTo>
                    <a:pt x="698724" y="138321"/>
                  </a:lnTo>
                  <a:lnTo>
                    <a:pt x="700720" y="138189"/>
                  </a:lnTo>
                  <a:lnTo>
                    <a:pt x="700351" y="136851"/>
                  </a:lnTo>
                  <a:lnTo>
                    <a:pt x="697911" y="136631"/>
                  </a:lnTo>
                  <a:lnTo>
                    <a:pt x="696952" y="136264"/>
                  </a:lnTo>
                  <a:lnTo>
                    <a:pt x="696878" y="134559"/>
                  </a:lnTo>
                  <a:lnTo>
                    <a:pt x="698800" y="133898"/>
                  </a:lnTo>
                  <a:lnTo>
                    <a:pt x="703085" y="133898"/>
                  </a:lnTo>
                  <a:lnTo>
                    <a:pt x="705081" y="134926"/>
                  </a:lnTo>
                  <a:lnTo>
                    <a:pt x="705747" y="134045"/>
                  </a:lnTo>
                  <a:lnTo>
                    <a:pt x="705892" y="131679"/>
                  </a:lnTo>
                  <a:lnTo>
                    <a:pt x="706930" y="129680"/>
                  </a:lnTo>
                  <a:lnTo>
                    <a:pt x="706780" y="128270"/>
                  </a:lnTo>
                  <a:lnTo>
                    <a:pt x="705598" y="128799"/>
                  </a:lnTo>
                  <a:lnTo>
                    <a:pt x="705301" y="130415"/>
                  </a:lnTo>
                  <a:lnTo>
                    <a:pt x="703234" y="131826"/>
                  </a:lnTo>
                  <a:lnTo>
                    <a:pt x="701754" y="133222"/>
                  </a:lnTo>
                  <a:lnTo>
                    <a:pt x="697911" y="131826"/>
                  </a:lnTo>
                  <a:lnTo>
                    <a:pt x="694881" y="131752"/>
                  </a:lnTo>
                  <a:lnTo>
                    <a:pt x="693625" y="130195"/>
                  </a:lnTo>
                  <a:lnTo>
                    <a:pt x="692072" y="129313"/>
                  </a:lnTo>
                  <a:lnTo>
                    <a:pt x="689042" y="129680"/>
                  </a:lnTo>
                  <a:lnTo>
                    <a:pt x="686605" y="125096"/>
                  </a:lnTo>
                  <a:lnTo>
                    <a:pt x="686532" y="121628"/>
                  </a:lnTo>
                  <a:lnTo>
                    <a:pt x="687640" y="120599"/>
                  </a:lnTo>
                  <a:lnTo>
                    <a:pt x="689707" y="121701"/>
                  </a:lnTo>
                  <a:lnTo>
                    <a:pt x="690151" y="123700"/>
                  </a:lnTo>
                  <a:lnTo>
                    <a:pt x="691036" y="125096"/>
                  </a:lnTo>
                  <a:lnTo>
                    <a:pt x="692442" y="122730"/>
                  </a:lnTo>
                  <a:lnTo>
                    <a:pt x="693106" y="119997"/>
                  </a:lnTo>
                  <a:lnTo>
                    <a:pt x="691629" y="120364"/>
                  </a:lnTo>
                  <a:lnTo>
                    <a:pt x="690964" y="119776"/>
                  </a:lnTo>
                  <a:lnTo>
                    <a:pt x="690815" y="117704"/>
                  </a:lnTo>
                  <a:lnTo>
                    <a:pt x="692517" y="114457"/>
                  </a:lnTo>
                  <a:lnTo>
                    <a:pt x="692443" y="111724"/>
                  </a:lnTo>
                  <a:lnTo>
                    <a:pt x="693845" y="108623"/>
                  </a:lnTo>
                  <a:lnTo>
                    <a:pt x="693255" y="103142"/>
                  </a:lnTo>
                  <a:lnTo>
                    <a:pt x="692288" y="100276"/>
                  </a:lnTo>
                  <a:lnTo>
                    <a:pt x="691178" y="99306"/>
                  </a:lnTo>
                  <a:lnTo>
                    <a:pt x="690328" y="97191"/>
                  </a:lnTo>
                  <a:lnTo>
                    <a:pt x="690696" y="95677"/>
                  </a:lnTo>
                  <a:lnTo>
                    <a:pt x="691919" y="95192"/>
                  </a:lnTo>
                  <a:lnTo>
                    <a:pt x="692993" y="94678"/>
                  </a:lnTo>
                  <a:lnTo>
                    <a:pt x="694104" y="95780"/>
                  </a:lnTo>
                  <a:lnTo>
                    <a:pt x="695695" y="96191"/>
                  </a:lnTo>
                  <a:lnTo>
                    <a:pt x="696881" y="98454"/>
                  </a:lnTo>
                  <a:lnTo>
                    <a:pt x="697585" y="98190"/>
                  </a:lnTo>
                  <a:lnTo>
                    <a:pt x="697548" y="96559"/>
                  </a:lnTo>
                  <a:lnTo>
                    <a:pt x="696548" y="94149"/>
                  </a:lnTo>
                  <a:lnTo>
                    <a:pt x="694398" y="93532"/>
                  </a:lnTo>
                  <a:lnTo>
                    <a:pt x="693140" y="92444"/>
                  </a:lnTo>
                  <a:lnTo>
                    <a:pt x="693030" y="90593"/>
                  </a:lnTo>
                  <a:lnTo>
                    <a:pt x="693776" y="88212"/>
                  </a:lnTo>
                  <a:lnTo>
                    <a:pt x="700130" y="81276"/>
                  </a:lnTo>
                  <a:lnTo>
                    <a:pt x="703012" y="80600"/>
                  </a:lnTo>
                  <a:lnTo>
                    <a:pt x="704932" y="81423"/>
                  </a:lnTo>
                  <a:lnTo>
                    <a:pt x="705672" y="83348"/>
                  </a:lnTo>
                  <a:lnTo>
                    <a:pt x="708038" y="85185"/>
                  </a:lnTo>
                  <a:lnTo>
                    <a:pt x="709811" y="85185"/>
                  </a:lnTo>
                  <a:lnTo>
                    <a:pt x="714243" y="88153"/>
                  </a:lnTo>
                  <a:lnTo>
                    <a:pt x="714243" y="90357"/>
                  </a:lnTo>
                  <a:lnTo>
                    <a:pt x="716610" y="93091"/>
                  </a:lnTo>
                  <a:lnTo>
                    <a:pt x="717718" y="98043"/>
                  </a:lnTo>
                  <a:lnTo>
                    <a:pt x="717424" y="101672"/>
                  </a:lnTo>
                  <a:lnTo>
                    <a:pt x="717867" y="105140"/>
                  </a:lnTo>
                  <a:lnTo>
                    <a:pt x="719344" y="107139"/>
                  </a:lnTo>
                  <a:lnTo>
                    <a:pt x="720008" y="106110"/>
                  </a:lnTo>
                  <a:lnTo>
                    <a:pt x="720822" y="105963"/>
                  </a:lnTo>
                  <a:lnTo>
                    <a:pt x="722747" y="107726"/>
                  </a:lnTo>
                  <a:lnTo>
                    <a:pt x="723114" y="109578"/>
                  </a:lnTo>
                  <a:lnTo>
                    <a:pt x="723632" y="108241"/>
                  </a:lnTo>
                  <a:lnTo>
                    <a:pt x="725033" y="107433"/>
                  </a:lnTo>
                  <a:lnTo>
                    <a:pt x="727251" y="107653"/>
                  </a:lnTo>
                  <a:lnTo>
                    <a:pt x="725626" y="106624"/>
                  </a:lnTo>
                  <a:lnTo>
                    <a:pt x="723113" y="106257"/>
                  </a:lnTo>
                  <a:lnTo>
                    <a:pt x="721708" y="104405"/>
                  </a:lnTo>
                  <a:lnTo>
                    <a:pt x="720231" y="103450"/>
                  </a:lnTo>
                  <a:lnTo>
                    <a:pt x="720156" y="102260"/>
                  </a:lnTo>
                  <a:lnTo>
                    <a:pt x="722152" y="100115"/>
                  </a:lnTo>
                  <a:lnTo>
                    <a:pt x="721930" y="98792"/>
                  </a:lnTo>
                  <a:lnTo>
                    <a:pt x="721708" y="91474"/>
                  </a:lnTo>
                  <a:lnTo>
                    <a:pt x="721042" y="89476"/>
                  </a:lnTo>
                  <a:lnTo>
                    <a:pt x="721708" y="87183"/>
                  </a:lnTo>
                  <a:lnTo>
                    <a:pt x="725552" y="86963"/>
                  </a:lnTo>
                  <a:lnTo>
                    <a:pt x="726880" y="87859"/>
                  </a:lnTo>
                  <a:lnTo>
                    <a:pt x="729794" y="88638"/>
                  </a:lnTo>
                  <a:lnTo>
                    <a:pt x="732683" y="88859"/>
                  </a:lnTo>
                  <a:lnTo>
                    <a:pt x="735940" y="90049"/>
                  </a:lnTo>
                  <a:lnTo>
                    <a:pt x="739829" y="89931"/>
                  </a:lnTo>
                  <a:lnTo>
                    <a:pt x="742975" y="88447"/>
                  </a:lnTo>
                  <a:lnTo>
                    <a:pt x="744864" y="88741"/>
                  </a:lnTo>
                  <a:lnTo>
                    <a:pt x="746752" y="90343"/>
                  </a:lnTo>
                  <a:lnTo>
                    <a:pt x="750789" y="90784"/>
                  </a:lnTo>
                  <a:lnTo>
                    <a:pt x="752714" y="92047"/>
                  </a:lnTo>
                  <a:lnTo>
                    <a:pt x="754863" y="91371"/>
                  </a:lnTo>
                  <a:lnTo>
                    <a:pt x="754822" y="90343"/>
                  </a:lnTo>
                  <a:lnTo>
                    <a:pt x="753011" y="89108"/>
                  </a:lnTo>
                  <a:lnTo>
                    <a:pt x="750271" y="89108"/>
                  </a:lnTo>
                  <a:lnTo>
                    <a:pt x="747122" y="88447"/>
                  </a:lnTo>
                  <a:lnTo>
                    <a:pt x="746308" y="87301"/>
                  </a:lnTo>
                  <a:lnTo>
                    <a:pt x="746607" y="86625"/>
                  </a:lnTo>
                  <a:lnTo>
                    <a:pt x="748161" y="86596"/>
                  </a:lnTo>
                  <a:lnTo>
                    <a:pt x="751124" y="85420"/>
                  </a:lnTo>
                  <a:lnTo>
                    <a:pt x="758143" y="84671"/>
                  </a:lnTo>
                  <a:lnTo>
                    <a:pt x="762875" y="84303"/>
                  </a:lnTo>
                  <a:lnTo>
                    <a:pt x="766641" y="85641"/>
                  </a:lnTo>
                  <a:lnTo>
                    <a:pt x="768935" y="87551"/>
                  </a:lnTo>
                  <a:lnTo>
                    <a:pt x="770631" y="86669"/>
                  </a:lnTo>
                  <a:lnTo>
                    <a:pt x="773147" y="86155"/>
                  </a:lnTo>
                  <a:lnTo>
                    <a:pt x="771892" y="84891"/>
                  </a:lnTo>
                  <a:lnTo>
                    <a:pt x="770781" y="84964"/>
                  </a:lnTo>
                  <a:lnTo>
                    <a:pt x="769007" y="84083"/>
                  </a:lnTo>
                  <a:lnTo>
                    <a:pt x="769078" y="82981"/>
                  </a:lnTo>
                  <a:lnTo>
                    <a:pt x="767085" y="81791"/>
                  </a:lnTo>
                  <a:lnTo>
                    <a:pt x="764572" y="81717"/>
                  </a:lnTo>
                  <a:lnTo>
                    <a:pt x="763241" y="80835"/>
                  </a:lnTo>
                  <a:lnTo>
                    <a:pt x="757921" y="81350"/>
                  </a:lnTo>
                  <a:lnTo>
                    <a:pt x="757848" y="80541"/>
                  </a:lnTo>
                  <a:lnTo>
                    <a:pt x="758882" y="79572"/>
                  </a:lnTo>
                  <a:lnTo>
                    <a:pt x="760136" y="76838"/>
                  </a:lnTo>
                  <a:lnTo>
                    <a:pt x="762430" y="76544"/>
                  </a:lnTo>
                  <a:lnTo>
                    <a:pt x="764571" y="74693"/>
                  </a:lnTo>
                  <a:lnTo>
                    <a:pt x="765604" y="72033"/>
                  </a:lnTo>
                  <a:lnTo>
                    <a:pt x="771001" y="68786"/>
                  </a:lnTo>
                  <a:lnTo>
                    <a:pt x="774031" y="68639"/>
                  </a:lnTo>
                  <a:lnTo>
                    <a:pt x="778908" y="66273"/>
                  </a:lnTo>
                  <a:lnTo>
                    <a:pt x="778983" y="65024"/>
                  </a:lnTo>
                  <a:lnTo>
                    <a:pt x="773145" y="67375"/>
                  </a:lnTo>
                  <a:lnTo>
                    <a:pt x="769301" y="67757"/>
                  </a:lnTo>
                  <a:lnTo>
                    <a:pt x="763833" y="71813"/>
                  </a:lnTo>
                  <a:lnTo>
                    <a:pt x="763760" y="73958"/>
                  </a:lnTo>
                  <a:lnTo>
                    <a:pt x="762722" y="73958"/>
                  </a:lnTo>
                  <a:lnTo>
                    <a:pt x="761986" y="71886"/>
                  </a:lnTo>
                  <a:lnTo>
                    <a:pt x="761170" y="71739"/>
                  </a:lnTo>
                  <a:lnTo>
                    <a:pt x="759841" y="73738"/>
                  </a:lnTo>
                  <a:lnTo>
                    <a:pt x="757993" y="73958"/>
                  </a:lnTo>
                  <a:lnTo>
                    <a:pt x="755332" y="77132"/>
                  </a:lnTo>
                  <a:lnTo>
                    <a:pt x="756443" y="77206"/>
                  </a:lnTo>
                  <a:lnTo>
                    <a:pt x="756811" y="78161"/>
                  </a:lnTo>
                  <a:lnTo>
                    <a:pt x="753116" y="80982"/>
                  </a:lnTo>
                  <a:lnTo>
                    <a:pt x="750972" y="81350"/>
                  </a:lnTo>
                  <a:lnTo>
                    <a:pt x="743656" y="84303"/>
                  </a:lnTo>
                  <a:lnTo>
                    <a:pt x="741440" y="84744"/>
                  </a:lnTo>
                  <a:lnTo>
                    <a:pt x="739518" y="84377"/>
                  </a:lnTo>
                  <a:lnTo>
                    <a:pt x="733531" y="84524"/>
                  </a:lnTo>
                  <a:lnTo>
                    <a:pt x="730873" y="81864"/>
                  </a:lnTo>
                  <a:lnTo>
                    <a:pt x="727991" y="82231"/>
                  </a:lnTo>
                  <a:lnTo>
                    <a:pt x="726366" y="81937"/>
                  </a:lnTo>
                  <a:lnTo>
                    <a:pt x="726143" y="80233"/>
                  </a:lnTo>
                  <a:lnTo>
                    <a:pt x="728879" y="77720"/>
                  </a:lnTo>
                  <a:lnTo>
                    <a:pt x="731534" y="77647"/>
                  </a:lnTo>
                  <a:lnTo>
                    <a:pt x="733311" y="76912"/>
                  </a:lnTo>
                  <a:lnTo>
                    <a:pt x="737007" y="76471"/>
                  </a:lnTo>
                  <a:lnTo>
                    <a:pt x="738780" y="74693"/>
                  </a:lnTo>
                  <a:lnTo>
                    <a:pt x="737300" y="74546"/>
                  </a:lnTo>
                  <a:lnTo>
                    <a:pt x="734791" y="75501"/>
                  </a:lnTo>
                  <a:lnTo>
                    <a:pt x="732497" y="75207"/>
                  </a:lnTo>
                  <a:lnTo>
                    <a:pt x="729765" y="76324"/>
                  </a:lnTo>
                  <a:lnTo>
                    <a:pt x="727842" y="75810"/>
                  </a:lnTo>
                  <a:lnTo>
                    <a:pt x="727842" y="74105"/>
                  </a:lnTo>
                  <a:lnTo>
                    <a:pt x="730281" y="72841"/>
                  </a:lnTo>
                  <a:lnTo>
                    <a:pt x="728507" y="72621"/>
                  </a:lnTo>
                  <a:lnTo>
                    <a:pt x="725255" y="73517"/>
                  </a:lnTo>
                  <a:lnTo>
                    <a:pt x="724958" y="76471"/>
                  </a:lnTo>
                  <a:lnTo>
                    <a:pt x="722003" y="79425"/>
                  </a:lnTo>
                  <a:lnTo>
                    <a:pt x="718825" y="79572"/>
                  </a:lnTo>
                  <a:lnTo>
                    <a:pt x="714393" y="78161"/>
                  </a:lnTo>
                  <a:lnTo>
                    <a:pt x="710477" y="78014"/>
                  </a:lnTo>
                  <a:lnTo>
                    <a:pt x="708703" y="76030"/>
                  </a:lnTo>
                  <a:lnTo>
                    <a:pt x="708730" y="74796"/>
                  </a:lnTo>
                  <a:lnTo>
                    <a:pt x="706320" y="74678"/>
                  </a:lnTo>
                  <a:lnTo>
                    <a:pt x="704137" y="72915"/>
                  </a:lnTo>
                  <a:lnTo>
                    <a:pt x="704323" y="71798"/>
                  </a:lnTo>
                  <a:lnTo>
                    <a:pt x="706026" y="70387"/>
                  </a:lnTo>
                  <a:lnTo>
                    <a:pt x="707432" y="67904"/>
                  </a:lnTo>
                  <a:lnTo>
                    <a:pt x="710506" y="66155"/>
                  </a:lnTo>
                  <a:lnTo>
                    <a:pt x="712355" y="63819"/>
                  </a:lnTo>
                  <a:lnTo>
                    <a:pt x="715207" y="62232"/>
                  </a:lnTo>
                  <a:lnTo>
                    <a:pt x="716355" y="60895"/>
                  </a:lnTo>
                  <a:lnTo>
                    <a:pt x="718466" y="61453"/>
                  </a:lnTo>
                  <a:lnTo>
                    <a:pt x="722612" y="61747"/>
                  </a:lnTo>
                  <a:lnTo>
                    <a:pt x="723872" y="61071"/>
                  </a:lnTo>
                  <a:lnTo>
                    <a:pt x="725872" y="61233"/>
                  </a:lnTo>
                  <a:lnTo>
                    <a:pt x="729650" y="63378"/>
                  </a:lnTo>
                  <a:lnTo>
                    <a:pt x="733130" y="63496"/>
                  </a:lnTo>
                  <a:lnTo>
                    <a:pt x="734943" y="64113"/>
                  </a:lnTo>
                  <a:lnTo>
                    <a:pt x="738241" y="63672"/>
                  </a:lnTo>
                  <a:lnTo>
                    <a:pt x="738720" y="63084"/>
                  </a:lnTo>
                  <a:lnTo>
                    <a:pt x="737202" y="62114"/>
                  </a:lnTo>
                  <a:lnTo>
                    <a:pt x="733278" y="62379"/>
                  </a:lnTo>
                  <a:lnTo>
                    <a:pt x="728985" y="61556"/>
                  </a:lnTo>
                  <a:lnTo>
                    <a:pt x="726393" y="59998"/>
                  </a:lnTo>
                  <a:lnTo>
                    <a:pt x="723689" y="59925"/>
                  </a:lnTo>
                  <a:lnTo>
                    <a:pt x="719764" y="60336"/>
                  </a:lnTo>
                  <a:lnTo>
                    <a:pt x="715398" y="59410"/>
                  </a:lnTo>
                  <a:lnTo>
                    <a:pt x="714246" y="59337"/>
                  </a:lnTo>
                  <a:lnTo>
                    <a:pt x="713175" y="60630"/>
                  </a:lnTo>
                  <a:lnTo>
                    <a:pt x="711063" y="62937"/>
                  </a:lnTo>
                  <a:lnTo>
                    <a:pt x="707545" y="65112"/>
                  </a:lnTo>
                  <a:lnTo>
                    <a:pt x="703730" y="66905"/>
                  </a:lnTo>
                  <a:lnTo>
                    <a:pt x="701363" y="70050"/>
                  </a:lnTo>
                  <a:lnTo>
                    <a:pt x="700586" y="70417"/>
                  </a:lnTo>
                  <a:lnTo>
                    <a:pt x="698883" y="69682"/>
                  </a:lnTo>
                  <a:lnTo>
                    <a:pt x="696142" y="66052"/>
                  </a:lnTo>
                  <a:lnTo>
                    <a:pt x="694883" y="65715"/>
                  </a:lnTo>
                  <a:lnTo>
                    <a:pt x="693700" y="64642"/>
                  </a:lnTo>
                  <a:lnTo>
                    <a:pt x="692886" y="62041"/>
                  </a:lnTo>
                  <a:lnTo>
                    <a:pt x="692811" y="59117"/>
                  </a:lnTo>
                  <a:lnTo>
                    <a:pt x="691810" y="57956"/>
                  </a:lnTo>
                  <a:lnTo>
                    <a:pt x="691553" y="55252"/>
                  </a:lnTo>
                  <a:lnTo>
                    <a:pt x="692367" y="54400"/>
                  </a:lnTo>
                  <a:lnTo>
                    <a:pt x="694367" y="54885"/>
                  </a:lnTo>
                  <a:lnTo>
                    <a:pt x="696439" y="54400"/>
                  </a:lnTo>
                  <a:lnTo>
                    <a:pt x="697698" y="55325"/>
                  </a:lnTo>
                  <a:lnTo>
                    <a:pt x="703732" y="55222"/>
                  </a:lnTo>
                  <a:lnTo>
                    <a:pt x="706808" y="57294"/>
                  </a:lnTo>
                  <a:lnTo>
                    <a:pt x="708621" y="57324"/>
                  </a:lnTo>
                  <a:lnTo>
                    <a:pt x="709697" y="58044"/>
                  </a:lnTo>
                  <a:lnTo>
                    <a:pt x="711582" y="58191"/>
                  </a:lnTo>
                  <a:lnTo>
                    <a:pt x="714026" y="56927"/>
                  </a:lnTo>
                  <a:lnTo>
                    <a:pt x="716546" y="57735"/>
                  </a:lnTo>
                  <a:lnTo>
                    <a:pt x="717136" y="57103"/>
                  </a:lnTo>
                  <a:lnTo>
                    <a:pt x="719136" y="56589"/>
                  </a:lnTo>
                  <a:lnTo>
                    <a:pt x="720322" y="55766"/>
                  </a:lnTo>
                  <a:lnTo>
                    <a:pt x="724471" y="54840"/>
                  </a:lnTo>
                  <a:lnTo>
                    <a:pt x="728282" y="54179"/>
                  </a:lnTo>
                  <a:lnTo>
                    <a:pt x="728803" y="53033"/>
                  </a:lnTo>
                  <a:lnTo>
                    <a:pt x="728654" y="51769"/>
                  </a:lnTo>
                  <a:lnTo>
                    <a:pt x="727432" y="52181"/>
                  </a:lnTo>
                  <a:lnTo>
                    <a:pt x="726322" y="52504"/>
                  </a:lnTo>
                  <a:lnTo>
                    <a:pt x="724913" y="53356"/>
                  </a:lnTo>
                  <a:lnTo>
                    <a:pt x="722396" y="53959"/>
                  </a:lnTo>
                  <a:lnTo>
                    <a:pt x="718250" y="53665"/>
                  </a:lnTo>
                  <a:lnTo>
                    <a:pt x="715101" y="55590"/>
                  </a:lnTo>
                  <a:lnTo>
                    <a:pt x="713658" y="55840"/>
                  </a:lnTo>
                  <a:lnTo>
                    <a:pt x="710881" y="55399"/>
                  </a:lnTo>
                  <a:lnTo>
                    <a:pt x="709845" y="55913"/>
                  </a:lnTo>
                  <a:lnTo>
                    <a:pt x="708104" y="55884"/>
                  </a:lnTo>
                  <a:lnTo>
                    <a:pt x="705735" y="53768"/>
                  </a:lnTo>
                  <a:lnTo>
                    <a:pt x="704292" y="53724"/>
                  </a:lnTo>
                  <a:lnTo>
                    <a:pt x="703403" y="53136"/>
                  </a:lnTo>
                  <a:lnTo>
                    <a:pt x="700996" y="53209"/>
                  </a:lnTo>
                  <a:lnTo>
                    <a:pt x="697738" y="51431"/>
                  </a:lnTo>
                  <a:lnTo>
                    <a:pt x="695406" y="52475"/>
                  </a:lnTo>
                  <a:lnTo>
                    <a:pt x="693333" y="51358"/>
                  </a:lnTo>
                  <a:lnTo>
                    <a:pt x="692740" y="49918"/>
                  </a:lnTo>
                  <a:lnTo>
                    <a:pt x="693704" y="48919"/>
                  </a:lnTo>
                  <a:lnTo>
                    <a:pt x="693668" y="46362"/>
                  </a:lnTo>
                  <a:lnTo>
                    <a:pt x="695144" y="45318"/>
                  </a:lnTo>
                  <a:lnTo>
                    <a:pt x="696257" y="45348"/>
                  </a:lnTo>
                  <a:lnTo>
                    <a:pt x="697666" y="47023"/>
                  </a:lnTo>
                  <a:lnTo>
                    <a:pt x="700736" y="46832"/>
                  </a:lnTo>
                  <a:lnTo>
                    <a:pt x="701997" y="46288"/>
                  </a:lnTo>
                  <a:lnTo>
                    <a:pt x="700218" y="44907"/>
                  </a:lnTo>
                  <a:lnTo>
                    <a:pt x="698515" y="44833"/>
                  </a:lnTo>
                  <a:lnTo>
                    <a:pt x="697069" y="43055"/>
                  </a:lnTo>
                  <a:lnTo>
                    <a:pt x="697666" y="42130"/>
                  </a:lnTo>
                  <a:lnTo>
                    <a:pt x="700514" y="42203"/>
                  </a:lnTo>
                  <a:lnTo>
                    <a:pt x="703143" y="39940"/>
                  </a:lnTo>
                  <a:lnTo>
                    <a:pt x="706624" y="39969"/>
                  </a:lnTo>
                  <a:lnTo>
                    <a:pt x="708104" y="38706"/>
                  </a:lnTo>
                  <a:lnTo>
                    <a:pt x="710067" y="38632"/>
                  </a:lnTo>
                  <a:lnTo>
                    <a:pt x="711361" y="39338"/>
                  </a:lnTo>
                  <a:lnTo>
                    <a:pt x="713067" y="38970"/>
                  </a:lnTo>
                  <a:lnTo>
                    <a:pt x="713101" y="37751"/>
                  </a:lnTo>
                  <a:lnTo>
                    <a:pt x="712027" y="36854"/>
                  </a:lnTo>
                  <a:lnTo>
                    <a:pt x="707698" y="37530"/>
                  </a:lnTo>
                  <a:lnTo>
                    <a:pt x="704180" y="37824"/>
                  </a:lnTo>
                  <a:lnTo>
                    <a:pt x="701440" y="38897"/>
                  </a:lnTo>
                  <a:lnTo>
                    <a:pt x="699515" y="39191"/>
                  </a:lnTo>
                  <a:lnTo>
                    <a:pt x="698257" y="40528"/>
                  </a:lnTo>
                  <a:lnTo>
                    <a:pt x="696554" y="40498"/>
                  </a:lnTo>
                  <a:lnTo>
                    <a:pt x="696590" y="39014"/>
                  </a:lnTo>
                  <a:lnTo>
                    <a:pt x="696070" y="37001"/>
                  </a:lnTo>
                  <a:lnTo>
                    <a:pt x="698515" y="36002"/>
                  </a:lnTo>
                  <a:lnTo>
                    <a:pt x="701478" y="33709"/>
                  </a:lnTo>
                  <a:lnTo>
                    <a:pt x="704664" y="33489"/>
                  </a:lnTo>
                  <a:lnTo>
                    <a:pt x="706256" y="32637"/>
                  </a:lnTo>
                  <a:lnTo>
                    <a:pt x="704070" y="32519"/>
                  </a:lnTo>
                  <a:lnTo>
                    <a:pt x="703144" y="31549"/>
                  </a:lnTo>
                  <a:lnTo>
                    <a:pt x="703479" y="28743"/>
                  </a:lnTo>
                  <a:lnTo>
                    <a:pt x="702551" y="29139"/>
                  </a:lnTo>
                  <a:lnTo>
                    <a:pt x="702107" y="31153"/>
                  </a:lnTo>
                  <a:lnTo>
                    <a:pt x="701035" y="31814"/>
                  </a:lnTo>
                  <a:lnTo>
                    <a:pt x="700440" y="29845"/>
                  </a:lnTo>
                  <a:lnTo>
                    <a:pt x="699294" y="30036"/>
                  </a:lnTo>
                  <a:lnTo>
                    <a:pt x="698335" y="31079"/>
                  </a:lnTo>
                  <a:lnTo>
                    <a:pt x="696260" y="31300"/>
                  </a:lnTo>
                  <a:lnTo>
                    <a:pt x="696223" y="33004"/>
                  </a:lnTo>
                  <a:lnTo>
                    <a:pt x="695446" y="34268"/>
                  </a:lnTo>
                  <a:lnTo>
                    <a:pt x="692817" y="35003"/>
                  </a:lnTo>
                  <a:lnTo>
                    <a:pt x="692593" y="33107"/>
                  </a:lnTo>
                  <a:lnTo>
                    <a:pt x="692817" y="30962"/>
                  </a:lnTo>
                  <a:lnTo>
                    <a:pt x="692003" y="30741"/>
                  </a:lnTo>
                  <a:lnTo>
                    <a:pt x="691519" y="28919"/>
                  </a:lnTo>
                  <a:lnTo>
                    <a:pt x="692114" y="28287"/>
                  </a:lnTo>
                  <a:lnTo>
                    <a:pt x="693594" y="29037"/>
                  </a:lnTo>
                  <a:lnTo>
                    <a:pt x="693888" y="26656"/>
                  </a:lnTo>
                  <a:lnTo>
                    <a:pt x="695554" y="25877"/>
                  </a:lnTo>
                  <a:lnTo>
                    <a:pt x="697926" y="25995"/>
                  </a:lnTo>
                  <a:lnTo>
                    <a:pt x="698889" y="24070"/>
                  </a:lnTo>
                  <a:lnTo>
                    <a:pt x="701369" y="22880"/>
                  </a:lnTo>
                  <a:lnTo>
                    <a:pt x="703034" y="23144"/>
                  </a:lnTo>
                  <a:lnTo>
                    <a:pt x="706073" y="21513"/>
                  </a:lnTo>
                  <a:lnTo>
                    <a:pt x="710328" y="21204"/>
                  </a:lnTo>
                  <a:lnTo>
                    <a:pt x="711329" y="20396"/>
                  </a:lnTo>
                  <a:lnTo>
                    <a:pt x="712921" y="20984"/>
                  </a:lnTo>
                  <a:lnTo>
                    <a:pt x="713144" y="22439"/>
                  </a:lnTo>
                  <a:lnTo>
                    <a:pt x="712403" y="23511"/>
                  </a:lnTo>
                  <a:lnTo>
                    <a:pt x="712255" y="28331"/>
                  </a:lnTo>
                  <a:lnTo>
                    <a:pt x="713698" y="27846"/>
                  </a:lnTo>
                  <a:lnTo>
                    <a:pt x="714696" y="24805"/>
                  </a:lnTo>
                  <a:lnTo>
                    <a:pt x="716030" y="23614"/>
                  </a:lnTo>
                  <a:lnTo>
                    <a:pt x="716696" y="24584"/>
                  </a:lnTo>
                  <a:lnTo>
                    <a:pt x="716030" y="25436"/>
                  </a:lnTo>
                  <a:lnTo>
                    <a:pt x="716290" y="26921"/>
                  </a:lnTo>
                  <a:lnTo>
                    <a:pt x="717473" y="26112"/>
                  </a:lnTo>
                  <a:lnTo>
                    <a:pt x="717473" y="24481"/>
                  </a:lnTo>
                  <a:lnTo>
                    <a:pt x="718105" y="23511"/>
                  </a:lnTo>
                  <a:lnTo>
                    <a:pt x="717808" y="22071"/>
                  </a:lnTo>
                  <a:lnTo>
                    <a:pt x="718214" y="19661"/>
                  </a:lnTo>
                  <a:lnTo>
                    <a:pt x="719473" y="19397"/>
                  </a:lnTo>
                  <a:lnTo>
                    <a:pt x="722102" y="17090"/>
                  </a:lnTo>
                  <a:lnTo>
                    <a:pt x="723102" y="17310"/>
                  </a:lnTo>
                  <a:lnTo>
                    <a:pt x="723360" y="19103"/>
                  </a:lnTo>
                  <a:lnTo>
                    <a:pt x="723360" y="21586"/>
                  </a:lnTo>
                  <a:lnTo>
                    <a:pt x="725174" y="22586"/>
                  </a:lnTo>
                  <a:lnTo>
                    <a:pt x="725580" y="25187"/>
                  </a:lnTo>
                  <a:lnTo>
                    <a:pt x="725063" y="26700"/>
                  </a:lnTo>
                  <a:lnTo>
                    <a:pt x="725767" y="28258"/>
                  </a:lnTo>
                  <a:lnTo>
                    <a:pt x="725506" y="29816"/>
                  </a:lnTo>
                  <a:lnTo>
                    <a:pt x="726914" y="30888"/>
                  </a:lnTo>
                  <a:lnTo>
                    <a:pt x="727728" y="30212"/>
                  </a:lnTo>
                  <a:lnTo>
                    <a:pt x="726878" y="28772"/>
                  </a:lnTo>
                  <a:lnTo>
                    <a:pt x="726766" y="26406"/>
                  </a:lnTo>
                  <a:lnTo>
                    <a:pt x="727990" y="25804"/>
                  </a:lnTo>
                  <a:lnTo>
                    <a:pt x="730097" y="22512"/>
                  </a:lnTo>
                  <a:lnTo>
                    <a:pt x="731210" y="22468"/>
                  </a:lnTo>
                  <a:lnTo>
                    <a:pt x="732986" y="25216"/>
                  </a:lnTo>
                  <a:lnTo>
                    <a:pt x="733095" y="27773"/>
                  </a:lnTo>
                  <a:lnTo>
                    <a:pt x="732541" y="29859"/>
                  </a:lnTo>
                  <a:lnTo>
                    <a:pt x="733581" y="30932"/>
                  </a:lnTo>
                  <a:lnTo>
                    <a:pt x="734060" y="32343"/>
                  </a:lnTo>
                  <a:lnTo>
                    <a:pt x="735024" y="31109"/>
                  </a:lnTo>
                  <a:lnTo>
                    <a:pt x="734913" y="28375"/>
                  </a:lnTo>
                  <a:lnTo>
                    <a:pt x="736135" y="28155"/>
                  </a:lnTo>
                  <a:lnTo>
                    <a:pt x="737318" y="27258"/>
                  </a:lnTo>
                  <a:lnTo>
                    <a:pt x="737801" y="28552"/>
                  </a:lnTo>
                  <a:lnTo>
                    <a:pt x="737133" y="29301"/>
                  </a:lnTo>
                  <a:lnTo>
                    <a:pt x="737356" y="31153"/>
                  </a:lnTo>
                  <a:lnTo>
                    <a:pt x="738282" y="32225"/>
                  </a:lnTo>
                  <a:lnTo>
                    <a:pt x="739762" y="30256"/>
                  </a:lnTo>
                  <a:lnTo>
                    <a:pt x="740724" y="30212"/>
                  </a:lnTo>
                  <a:lnTo>
                    <a:pt x="740429" y="32490"/>
                  </a:lnTo>
                  <a:lnTo>
                    <a:pt x="741503" y="31300"/>
                  </a:lnTo>
                  <a:lnTo>
                    <a:pt x="741428" y="28919"/>
                  </a:lnTo>
                  <a:lnTo>
                    <a:pt x="739691" y="26039"/>
                  </a:lnTo>
                  <a:lnTo>
                    <a:pt x="738727" y="26068"/>
                  </a:lnTo>
                  <a:lnTo>
                    <a:pt x="737728" y="24540"/>
                  </a:lnTo>
                  <a:lnTo>
                    <a:pt x="737653" y="22395"/>
                  </a:lnTo>
                  <a:lnTo>
                    <a:pt x="736395" y="20910"/>
                  </a:lnTo>
                  <a:lnTo>
                    <a:pt x="735471" y="19103"/>
                  </a:lnTo>
                  <a:lnTo>
                    <a:pt x="734432" y="18060"/>
                  </a:lnTo>
                  <a:lnTo>
                    <a:pt x="734915" y="15753"/>
                  </a:lnTo>
                  <a:lnTo>
                    <a:pt x="736915" y="15914"/>
                  </a:lnTo>
                  <a:lnTo>
                    <a:pt x="738358" y="17207"/>
                  </a:lnTo>
                  <a:lnTo>
                    <a:pt x="740507" y="16531"/>
                  </a:lnTo>
                  <a:lnTo>
                    <a:pt x="742244" y="17134"/>
                  </a:lnTo>
                  <a:lnTo>
                    <a:pt x="743062" y="16135"/>
                  </a:lnTo>
                  <a:lnTo>
                    <a:pt x="743244" y="12417"/>
                  </a:lnTo>
                  <a:lnTo>
                    <a:pt x="741728" y="10904"/>
                  </a:lnTo>
                  <a:lnTo>
                    <a:pt x="742394" y="9081"/>
                  </a:lnTo>
                  <a:lnTo>
                    <a:pt x="744911" y="8420"/>
                  </a:lnTo>
                  <a:lnTo>
                    <a:pt x="745651" y="8978"/>
                  </a:lnTo>
                  <a:lnTo>
                    <a:pt x="749316" y="9493"/>
                  </a:lnTo>
                  <a:lnTo>
                    <a:pt x="750908" y="10595"/>
                  </a:lnTo>
                  <a:lnTo>
                    <a:pt x="750726" y="12123"/>
                  </a:lnTo>
                  <a:lnTo>
                    <a:pt x="749283" y="13490"/>
                  </a:lnTo>
                  <a:lnTo>
                    <a:pt x="749726" y="14606"/>
                  </a:lnTo>
                  <a:lnTo>
                    <a:pt x="753500" y="15973"/>
                  </a:lnTo>
                  <a:lnTo>
                    <a:pt x="753612" y="17207"/>
                  </a:lnTo>
                  <a:lnTo>
                    <a:pt x="753019" y="20029"/>
                  </a:lnTo>
                  <a:lnTo>
                    <a:pt x="753388" y="24437"/>
                  </a:lnTo>
                  <a:lnTo>
                    <a:pt x="755055" y="23835"/>
                  </a:lnTo>
                  <a:lnTo>
                    <a:pt x="756204" y="21425"/>
                  </a:lnTo>
                  <a:lnTo>
                    <a:pt x="757018" y="21469"/>
                  </a:lnTo>
                  <a:lnTo>
                    <a:pt x="757129" y="23291"/>
                  </a:lnTo>
                  <a:lnTo>
                    <a:pt x="757944" y="24437"/>
                  </a:lnTo>
                  <a:lnTo>
                    <a:pt x="759575" y="23511"/>
                  </a:lnTo>
                  <a:lnTo>
                    <a:pt x="760464" y="21954"/>
                  </a:lnTo>
                  <a:lnTo>
                    <a:pt x="762609" y="20984"/>
                  </a:lnTo>
                  <a:lnTo>
                    <a:pt x="763126" y="19882"/>
                  </a:lnTo>
                  <a:lnTo>
                    <a:pt x="761870" y="16047"/>
                  </a:lnTo>
                  <a:lnTo>
                    <a:pt x="763051" y="14577"/>
                  </a:lnTo>
                  <a:lnTo>
                    <a:pt x="764534" y="14533"/>
                  </a:lnTo>
                  <a:lnTo>
                    <a:pt x="765423" y="15238"/>
                  </a:lnTo>
                  <a:lnTo>
                    <a:pt x="768866" y="15606"/>
                  </a:lnTo>
                  <a:lnTo>
                    <a:pt x="768721" y="14092"/>
                  </a:lnTo>
                  <a:lnTo>
                    <a:pt x="765497" y="11785"/>
                  </a:lnTo>
                  <a:lnTo>
                    <a:pt x="764906" y="9155"/>
                  </a:lnTo>
                  <a:lnTo>
                    <a:pt x="765571" y="8155"/>
                  </a:lnTo>
                  <a:lnTo>
                    <a:pt x="766128" y="6113"/>
                  </a:lnTo>
                  <a:lnTo>
                    <a:pt x="767423" y="5966"/>
                  </a:lnTo>
                  <a:lnTo>
                    <a:pt x="771275" y="8082"/>
                  </a:lnTo>
                  <a:lnTo>
                    <a:pt x="771720" y="11124"/>
                  </a:lnTo>
                  <a:lnTo>
                    <a:pt x="772237" y="13240"/>
                  </a:lnTo>
                  <a:lnTo>
                    <a:pt x="772015" y="15723"/>
                  </a:lnTo>
                  <a:lnTo>
                    <a:pt x="772975" y="17207"/>
                  </a:lnTo>
                  <a:lnTo>
                    <a:pt x="773533" y="19911"/>
                  </a:lnTo>
                  <a:lnTo>
                    <a:pt x="774456" y="21660"/>
                  </a:lnTo>
                  <a:lnTo>
                    <a:pt x="775345" y="20837"/>
                  </a:lnTo>
                  <a:lnTo>
                    <a:pt x="775420" y="18471"/>
                  </a:lnTo>
                  <a:lnTo>
                    <a:pt x="775086" y="16869"/>
                  </a:lnTo>
                  <a:lnTo>
                    <a:pt x="774826" y="14239"/>
                  </a:lnTo>
                  <a:lnTo>
                    <a:pt x="773752" y="11271"/>
                  </a:lnTo>
                  <a:lnTo>
                    <a:pt x="774158" y="7788"/>
                  </a:lnTo>
                  <a:lnTo>
                    <a:pt x="773898" y="4114"/>
                  </a:lnTo>
                  <a:lnTo>
                    <a:pt x="774604" y="1925"/>
                  </a:lnTo>
                  <a:lnTo>
                    <a:pt x="775939" y="2043"/>
                  </a:lnTo>
                  <a:lnTo>
                    <a:pt x="777897" y="3850"/>
                  </a:lnTo>
                  <a:lnTo>
                    <a:pt x="779195" y="3821"/>
                  </a:lnTo>
                  <a:lnTo>
                    <a:pt x="779936" y="4482"/>
                  </a:lnTo>
                  <a:lnTo>
                    <a:pt x="780047" y="7347"/>
                  </a:lnTo>
                  <a:lnTo>
                    <a:pt x="781195" y="9449"/>
                  </a:lnTo>
                  <a:lnTo>
                    <a:pt x="780863" y="11903"/>
                  </a:lnTo>
                  <a:lnTo>
                    <a:pt x="781230" y="15165"/>
                  </a:lnTo>
                  <a:lnTo>
                    <a:pt x="782194" y="15576"/>
                  </a:lnTo>
                  <a:lnTo>
                    <a:pt x="782085" y="13857"/>
                  </a:lnTo>
                  <a:lnTo>
                    <a:pt x="782825" y="12461"/>
                  </a:lnTo>
                  <a:lnTo>
                    <a:pt x="783605" y="12344"/>
                  </a:lnTo>
                  <a:lnTo>
                    <a:pt x="787196" y="16458"/>
                  </a:lnTo>
                  <a:lnTo>
                    <a:pt x="787564" y="15753"/>
                  </a:lnTo>
                  <a:lnTo>
                    <a:pt x="789158" y="15312"/>
                  </a:lnTo>
                  <a:lnTo>
                    <a:pt x="789268" y="14386"/>
                  </a:lnTo>
                  <a:lnTo>
                    <a:pt x="787825" y="14019"/>
                  </a:lnTo>
                  <a:lnTo>
                    <a:pt x="786085" y="11785"/>
                  </a:lnTo>
                  <a:lnTo>
                    <a:pt x="786680" y="11050"/>
                  </a:lnTo>
                  <a:lnTo>
                    <a:pt x="786899" y="9831"/>
                  </a:lnTo>
                  <a:lnTo>
                    <a:pt x="784567" y="7862"/>
                  </a:lnTo>
                  <a:lnTo>
                    <a:pt x="783902" y="6377"/>
                  </a:lnTo>
                  <a:lnTo>
                    <a:pt x="784497" y="5525"/>
                  </a:lnTo>
                  <a:lnTo>
                    <a:pt x="786827" y="5334"/>
                  </a:lnTo>
                  <a:lnTo>
                    <a:pt x="785790" y="4379"/>
                  </a:lnTo>
                  <a:lnTo>
                    <a:pt x="784200" y="4114"/>
                  </a:lnTo>
                  <a:lnTo>
                    <a:pt x="782976" y="2513"/>
                  </a:lnTo>
                  <a:lnTo>
                    <a:pt x="784159" y="1881"/>
                  </a:lnTo>
                  <a:lnTo>
                    <a:pt x="785937" y="1881"/>
                  </a:lnTo>
                  <a:lnTo>
                    <a:pt x="788048" y="29"/>
                  </a:lnTo>
                  <a:lnTo>
                    <a:pt x="792380" y="735"/>
                  </a:lnTo>
                  <a:lnTo>
                    <a:pt x="793195" y="1807"/>
                  </a:lnTo>
                  <a:lnTo>
                    <a:pt x="793121" y="3997"/>
                  </a:lnTo>
                  <a:lnTo>
                    <a:pt x="791972" y="5863"/>
                  </a:lnTo>
                  <a:lnTo>
                    <a:pt x="792489" y="6818"/>
                  </a:lnTo>
                  <a:lnTo>
                    <a:pt x="793823" y="6701"/>
                  </a:lnTo>
                  <a:lnTo>
                    <a:pt x="795266" y="4144"/>
                  </a:lnTo>
                  <a:lnTo>
                    <a:pt x="796232" y="3409"/>
                  </a:lnTo>
                  <a:lnTo>
                    <a:pt x="796971" y="4526"/>
                  </a:lnTo>
                  <a:lnTo>
                    <a:pt x="796045" y="7480"/>
                  </a:lnTo>
                  <a:lnTo>
                    <a:pt x="797121" y="8155"/>
                  </a:lnTo>
                  <a:lnTo>
                    <a:pt x="798377" y="7891"/>
                  </a:lnTo>
                  <a:lnTo>
                    <a:pt x="798786" y="6936"/>
                  </a:lnTo>
                  <a:lnTo>
                    <a:pt x="801341" y="4526"/>
                  </a:lnTo>
                  <a:lnTo>
                    <a:pt x="802119" y="5481"/>
                  </a:lnTo>
                  <a:lnTo>
                    <a:pt x="801859" y="7891"/>
                  </a:lnTo>
                  <a:lnTo>
                    <a:pt x="800933" y="9566"/>
                  </a:lnTo>
                  <a:lnTo>
                    <a:pt x="801673" y="12975"/>
                  </a:lnTo>
                  <a:lnTo>
                    <a:pt x="800524" y="14460"/>
                  </a:lnTo>
                  <a:lnTo>
                    <a:pt x="801450" y="15356"/>
                  </a:lnTo>
                  <a:lnTo>
                    <a:pt x="803707" y="14900"/>
                  </a:lnTo>
                  <a:lnTo>
                    <a:pt x="805041" y="15282"/>
                  </a:lnTo>
                  <a:lnTo>
                    <a:pt x="805930" y="14460"/>
                  </a:lnTo>
                  <a:lnTo>
                    <a:pt x="806042" y="11491"/>
                  </a:lnTo>
                  <a:lnTo>
                    <a:pt x="807225" y="7965"/>
                  </a:lnTo>
                  <a:lnTo>
                    <a:pt x="805634" y="3483"/>
                  </a:lnTo>
                  <a:lnTo>
                    <a:pt x="806077" y="735"/>
                  </a:lnTo>
                  <a:lnTo>
                    <a:pt x="807445" y="0"/>
                  </a:lnTo>
                  <a:lnTo>
                    <a:pt x="808855" y="999"/>
                  </a:lnTo>
                  <a:lnTo>
                    <a:pt x="810296" y="1029"/>
                  </a:lnTo>
                  <a:lnTo>
                    <a:pt x="812223" y="1705"/>
                  </a:lnTo>
                  <a:lnTo>
                    <a:pt x="814741" y="661"/>
                  </a:lnTo>
                  <a:lnTo>
                    <a:pt x="817110" y="1293"/>
                  </a:lnTo>
                  <a:lnTo>
                    <a:pt x="817924" y="2924"/>
                  </a:lnTo>
                  <a:lnTo>
                    <a:pt x="820553" y="3821"/>
                  </a:lnTo>
                  <a:lnTo>
                    <a:pt x="822997" y="2998"/>
                  </a:lnTo>
                  <a:lnTo>
                    <a:pt x="825477" y="4746"/>
                  </a:lnTo>
                  <a:lnTo>
                    <a:pt x="825995" y="6377"/>
                  </a:lnTo>
                  <a:lnTo>
                    <a:pt x="826772" y="7406"/>
                  </a:lnTo>
                  <a:lnTo>
                    <a:pt x="827070" y="9934"/>
                  </a:lnTo>
                  <a:lnTo>
                    <a:pt x="825995" y="12270"/>
                  </a:lnTo>
                  <a:lnTo>
                    <a:pt x="826475" y="13416"/>
                  </a:lnTo>
                  <a:lnTo>
                    <a:pt x="828105" y="13005"/>
                  </a:lnTo>
                  <a:lnTo>
                    <a:pt x="830325" y="10492"/>
                  </a:lnTo>
                  <a:lnTo>
                    <a:pt x="833434" y="8229"/>
                  </a:lnTo>
                  <a:lnTo>
                    <a:pt x="834791" y="6554"/>
                  </a:lnTo>
                  <a:lnTo>
                    <a:pt x="836783" y="6480"/>
                  </a:lnTo>
                  <a:lnTo>
                    <a:pt x="839151" y="7876"/>
                  </a:lnTo>
                  <a:lnTo>
                    <a:pt x="841738" y="7950"/>
                  </a:lnTo>
                  <a:lnTo>
                    <a:pt x="841440" y="9287"/>
                  </a:lnTo>
                  <a:lnTo>
                    <a:pt x="839226" y="11506"/>
                  </a:lnTo>
                  <a:lnTo>
                    <a:pt x="840404" y="13416"/>
                  </a:lnTo>
                  <a:lnTo>
                    <a:pt x="841368" y="12828"/>
                  </a:lnTo>
                  <a:lnTo>
                    <a:pt x="841881" y="10977"/>
                  </a:lnTo>
                  <a:lnTo>
                    <a:pt x="844100" y="9287"/>
                  </a:lnTo>
                  <a:lnTo>
                    <a:pt x="846095" y="8538"/>
                  </a:lnTo>
                  <a:lnTo>
                    <a:pt x="849275" y="9948"/>
                  </a:lnTo>
                  <a:lnTo>
                    <a:pt x="853118" y="10683"/>
                  </a:lnTo>
                  <a:lnTo>
                    <a:pt x="854371" y="12094"/>
                  </a:lnTo>
                  <a:lnTo>
                    <a:pt x="853338" y="13196"/>
                  </a:lnTo>
                  <a:lnTo>
                    <a:pt x="852305" y="13343"/>
                  </a:lnTo>
                  <a:lnTo>
                    <a:pt x="852893" y="14900"/>
                  </a:lnTo>
                  <a:lnTo>
                    <a:pt x="851418" y="16149"/>
                  </a:lnTo>
                  <a:lnTo>
                    <a:pt x="852451" y="17487"/>
                  </a:lnTo>
                  <a:lnTo>
                    <a:pt x="853707" y="16458"/>
                  </a:lnTo>
                  <a:lnTo>
                    <a:pt x="855629" y="15562"/>
                  </a:lnTo>
                  <a:lnTo>
                    <a:pt x="855998" y="17781"/>
                  </a:lnTo>
                  <a:lnTo>
                    <a:pt x="857254" y="18295"/>
                  </a:lnTo>
                  <a:lnTo>
                    <a:pt x="858436" y="16605"/>
                  </a:lnTo>
                  <a:lnTo>
                    <a:pt x="861542" y="16149"/>
                  </a:lnTo>
                  <a:lnTo>
                    <a:pt x="861691" y="17707"/>
                  </a:lnTo>
                  <a:lnTo>
                    <a:pt x="860580" y="18956"/>
                  </a:lnTo>
                  <a:lnTo>
                    <a:pt x="861025" y="20514"/>
                  </a:lnTo>
                  <a:lnTo>
                    <a:pt x="862431" y="20881"/>
                  </a:lnTo>
                  <a:lnTo>
                    <a:pt x="863243" y="19926"/>
                  </a:lnTo>
                  <a:lnTo>
                    <a:pt x="865016" y="18736"/>
                  </a:lnTo>
                  <a:lnTo>
                    <a:pt x="865904" y="18736"/>
                  </a:lnTo>
                  <a:lnTo>
                    <a:pt x="866643" y="20367"/>
                  </a:lnTo>
                  <a:lnTo>
                    <a:pt x="870164" y="22497"/>
                  </a:lnTo>
                  <a:lnTo>
                    <a:pt x="872164" y="22468"/>
                  </a:lnTo>
                  <a:lnTo>
                    <a:pt x="872754" y="23423"/>
                  </a:lnTo>
                  <a:lnTo>
                    <a:pt x="871755" y="24614"/>
                  </a:lnTo>
                  <a:lnTo>
                    <a:pt x="867907" y="26245"/>
                  </a:lnTo>
                  <a:lnTo>
                    <a:pt x="865942" y="28772"/>
                  </a:lnTo>
                  <a:lnTo>
                    <a:pt x="863575" y="29095"/>
                  </a:lnTo>
                  <a:lnTo>
                    <a:pt x="860722" y="30624"/>
                  </a:lnTo>
                  <a:lnTo>
                    <a:pt x="859168" y="30697"/>
                  </a:lnTo>
                  <a:lnTo>
                    <a:pt x="857575" y="29962"/>
                  </a:lnTo>
                  <a:lnTo>
                    <a:pt x="856651" y="31138"/>
                  </a:lnTo>
                  <a:lnTo>
                    <a:pt x="853687" y="31990"/>
                  </a:lnTo>
                  <a:lnTo>
                    <a:pt x="858019" y="31814"/>
                  </a:lnTo>
                  <a:lnTo>
                    <a:pt x="862017" y="32372"/>
                  </a:lnTo>
                  <a:lnTo>
                    <a:pt x="863535" y="33225"/>
                  </a:lnTo>
                  <a:lnTo>
                    <a:pt x="865051" y="33225"/>
                  </a:lnTo>
                  <a:lnTo>
                    <a:pt x="866203" y="31402"/>
                  </a:lnTo>
                  <a:lnTo>
                    <a:pt x="867166" y="30668"/>
                  </a:lnTo>
                  <a:lnTo>
                    <a:pt x="869275" y="30697"/>
                  </a:lnTo>
                  <a:lnTo>
                    <a:pt x="870386" y="28728"/>
                  </a:lnTo>
                  <a:lnTo>
                    <a:pt x="873238" y="27258"/>
                  </a:lnTo>
                  <a:lnTo>
                    <a:pt x="875570" y="27097"/>
                  </a:lnTo>
                  <a:lnTo>
                    <a:pt x="876050" y="28625"/>
                  </a:lnTo>
                  <a:lnTo>
                    <a:pt x="875013" y="30844"/>
                  </a:lnTo>
                  <a:lnTo>
                    <a:pt x="875827" y="31917"/>
                  </a:lnTo>
                  <a:lnTo>
                    <a:pt x="876791" y="31402"/>
                  </a:lnTo>
                  <a:lnTo>
                    <a:pt x="877828" y="29184"/>
                  </a:lnTo>
                  <a:lnTo>
                    <a:pt x="879900" y="27699"/>
                  </a:lnTo>
                  <a:lnTo>
                    <a:pt x="880714" y="28552"/>
                  </a:lnTo>
                  <a:lnTo>
                    <a:pt x="879714" y="30330"/>
                  </a:lnTo>
                  <a:lnTo>
                    <a:pt x="879639" y="31402"/>
                  </a:lnTo>
                  <a:lnTo>
                    <a:pt x="878640" y="32769"/>
                  </a:lnTo>
                  <a:lnTo>
                    <a:pt x="879454" y="33768"/>
                  </a:lnTo>
                  <a:lnTo>
                    <a:pt x="880972" y="33225"/>
                  </a:lnTo>
                  <a:lnTo>
                    <a:pt x="882046" y="32225"/>
                  </a:lnTo>
                  <a:lnTo>
                    <a:pt x="882343" y="30433"/>
                  </a:lnTo>
                  <a:lnTo>
                    <a:pt x="884639" y="29918"/>
                  </a:lnTo>
                  <a:lnTo>
                    <a:pt x="886340" y="30433"/>
                  </a:lnTo>
                  <a:lnTo>
                    <a:pt x="885195" y="34709"/>
                  </a:lnTo>
                  <a:lnTo>
                    <a:pt x="883824" y="35488"/>
                  </a:lnTo>
                  <a:lnTo>
                    <a:pt x="884750" y="36002"/>
                  </a:lnTo>
                  <a:lnTo>
                    <a:pt x="885449" y="38191"/>
                  </a:lnTo>
                  <a:lnTo>
                    <a:pt x="885082" y="40939"/>
                  </a:lnTo>
                  <a:lnTo>
                    <a:pt x="883379" y="42086"/>
                  </a:lnTo>
                  <a:lnTo>
                    <a:pt x="882858" y="43599"/>
                  </a:lnTo>
                  <a:lnTo>
                    <a:pt x="880490" y="46861"/>
                  </a:lnTo>
                  <a:lnTo>
                    <a:pt x="881304" y="47611"/>
                  </a:lnTo>
                  <a:lnTo>
                    <a:pt x="882675" y="47052"/>
                  </a:lnTo>
                  <a:lnTo>
                    <a:pt x="883936" y="45054"/>
                  </a:lnTo>
                  <a:lnTo>
                    <a:pt x="885784" y="44936"/>
                  </a:lnTo>
                  <a:lnTo>
                    <a:pt x="886228" y="44451"/>
                  </a:lnTo>
                  <a:lnTo>
                    <a:pt x="887637" y="44451"/>
                  </a:lnTo>
                  <a:lnTo>
                    <a:pt x="890154" y="46053"/>
                  </a:lnTo>
                  <a:lnTo>
                    <a:pt x="891151" y="48389"/>
                  </a:lnTo>
                  <a:lnTo>
                    <a:pt x="891449" y="51534"/>
                  </a:lnTo>
                  <a:lnTo>
                    <a:pt x="890672" y="56325"/>
                  </a:lnTo>
                  <a:lnTo>
                    <a:pt x="888228" y="60880"/>
                  </a:lnTo>
                  <a:lnTo>
                    <a:pt x="884379" y="62996"/>
                  </a:lnTo>
                  <a:lnTo>
                    <a:pt x="883452" y="63966"/>
                  </a:lnTo>
                  <a:lnTo>
                    <a:pt x="881452" y="63481"/>
                  </a:lnTo>
                  <a:lnTo>
                    <a:pt x="879601" y="64142"/>
                  </a:lnTo>
                  <a:lnTo>
                    <a:pt x="879637" y="65215"/>
                  </a:lnTo>
                  <a:lnTo>
                    <a:pt x="878381" y="66332"/>
                  </a:lnTo>
                  <a:lnTo>
                    <a:pt x="872195" y="69329"/>
                  </a:lnTo>
                  <a:lnTo>
                    <a:pt x="869901" y="71034"/>
                  </a:lnTo>
                  <a:lnTo>
                    <a:pt x="867904" y="71490"/>
                  </a:lnTo>
                  <a:lnTo>
                    <a:pt x="865087" y="72606"/>
                  </a:lnTo>
                  <a:lnTo>
                    <a:pt x="862126" y="72636"/>
                  </a:lnTo>
                  <a:lnTo>
                    <a:pt x="860683" y="71225"/>
                  </a:lnTo>
                  <a:lnTo>
                    <a:pt x="859719" y="73268"/>
                  </a:lnTo>
                  <a:lnTo>
                    <a:pt x="858645" y="73855"/>
                  </a:lnTo>
                  <a:lnTo>
                    <a:pt x="856311" y="72151"/>
                  </a:lnTo>
                  <a:lnTo>
                    <a:pt x="854017" y="71078"/>
                  </a:lnTo>
                  <a:lnTo>
                    <a:pt x="850833" y="70476"/>
                  </a:lnTo>
                  <a:lnTo>
                    <a:pt x="850833" y="71930"/>
                  </a:lnTo>
                  <a:lnTo>
                    <a:pt x="853280" y="72415"/>
                  </a:lnTo>
                  <a:lnTo>
                    <a:pt x="854611" y="73121"/>
                  </a:lnTo>
                  <a:lnTo>
                    <a:pt x="853018" y="74002"/>
                  </a:lnTo>
                  <a:lnTo>
                    <a:pt x="850352" y="73370"/>
                  </a:lnTo>
                  <a:lnTo>
                    <a:pt x="848945" y="73591"/>
                  </a:lnTo>
                  <a:lnTo>
                    <a:pt x="847613" y="72562"/>
                  </a:lnTo>
                  <a:lnTo>
                    <a:pt x="843872" y="72342"/>
                  </a:lnTo>
                  <a:lnTo>
                    <a:pt x="842726" y="71152"/>
                  </a:lnTo>
                  <a:lnTo>
                    <a:pt x="841540" y="71813"/>
                  </a:lnTo>
                  <a:lnTo>
                    <a:pt x="840429" y="71886"/>
                  </a:lnTo>
                  <a:lnTo>
                    <a:pt x="837358" y="68183"/>
                  </a:lnTo>
                  <a:lnTo>
                    <a:pt x="835283" y="66038"/>
                  </a:lnTo>
                  <a:lnTo>
                    <a:pt x="835728" y="68330"/>
                  </a:lnTo>
                  <a:lnTo>
                    <a:pt x="837913" y="70476"/>
                  </a:lnTo>
                  <a:lnTo>
                    <a:pt x="838282" y="71739"/>
                  </a:lnTo>
                  <a:lnTo>
                    <a:pt x="836470" y="71886"/>
                  </a:lnTo>
                  <a:lnTo>
                    <a:pt x="833581" y="70784"/>
                  </a:lnTo>
                  <a:lnTo>
                    <a:pt x="834694" y="72489"/>
                  </a:lnTo>
                  <a:lnTo>
                    <a:pt x="841356" y="73488"/>
                  </a:lnTo>
                  <a:lnTo>
                    <a:pt x="845356" y="74340"/>
                  </a:lnTo>
                  <a:lnTo>
                    <a:pt x="846502" y="75531"/>
                  </a:lnTo>
                  <a:lnTo>
                    <a:pt x="845208" y="76750"/>
                  </a:lnTo>
                  <a:lnTo>
                    <a:pt x="836138" y="80350"/>
                  </a:lnTo>
                  <a:lnTo>
                    <a:pt x="830472" y="81276"/>
                  </a:lnTo>
                  <a:lnTo>
                    <a:pt x="828140" y="81247"/>
                  </a:lnTo>
                  <a:lnTo>
                    <a:pt x="824994" y="81982"/>
                  </a:lnTo>
                  <a:lnTo>
                    <a:pt x="822362" y="81570"/>
                  </a:lnTo>
                  <a:lnTo>
                    <a:pt x="821958" y="80277"/>
                  </a:lnTo>
                  <a:lnTo>
                    <a:pt x="819995" y="81085"/>
                  </a:lnTo>
                  <a:lnTo>
                    <a:pt x="818477" y="80644"/>
                  </a:lnTo>
                  <a:lnTo>
                    <a:pt x="816439" y="81026"/>
                  </a:lnTo>
                  <a:lnTo>
                    <a:pt x="815403" y="82907"/>
                  </a:lnTo>
                  <a:lnTo>
                    <a:pt x="817438" y="82716"/>
                  </a:lnTo>
                  <a:lnTo>
                    <a:pt x="817807" y="84656"/>
                  </a:lnTo>
                  <a:lnTo>
                    <a:pt x="820696" y="83025"/>
                  </a:lnTo>
                  <a:lnTo>
                    <a:pt x="826396" y="83054"/>
                  </a:lnTo>
                  <a:lnTo>
                    <a:pt x="829025" y="83495"/>
                  </a:lnTo>
                  <a:lnTo>
                    <a:pt x="836651" y="82907"/>
                  </a:lnTo>
                  <a:lnTo>
                    <a:pt x="841835" y="82055"/>
                  </a:lnTo>
                  <a:lnTo>
                    <a:pt x="845093" y="78793"/>
                  </a:lnTo>
                  <a:lnTo>
                    <a:pt x="847314" y="78719"/>
                  </a:lnTo>
                  <a:lnTo>
                    <a:pt x="848943" y="79307"/>
                  </a:lnTo>
                  <a:lnTo>
                    <a:pt x="851312" y="78866"/>
                  </a:lnTo>
                  <a:lnTo>
                    <a:pt x="854593" y="78896"/>
                  </a:lnTo>
                  <a:lnTo>
                    <a:pt x="853312" y="81761"/>
                  </a:lnTo>
                  <a:lnTo>
                    <a:pt x="851794" y="84685"/>
                  </a:lnTo>
                  <a:lnTo>
                    <a:pt x="848277" y="86463"/>
                  </a:lnTo>
                  <a:lnTo>
                    <a:pt x="847203" y="87316"/>
                  </a:lnTo>
                  <a:lnTo>
                    <a:pt x="843243" y="88065"/>
                  </a:lnTo>
                  <a:lnTo>
                    <a:pt x="841688" y="90255"/>
                  </a:lnTo>
                  <a:lnTo>
                    <a:pt x="840168" y="90475"/>
                  </a:lnTo>
                  <a:lnTo>
                    <a:pt x="837835" y="92723"/>
                  </a:lnTo>
                  <a:lnTo>
                    <a:pt x="834691" y="94178"/>
                  </a:lnTo>
                  <a:lnTo>
                    <a:pt x="832616" y="94369"/>
                  </a:lnTo>
                  <a:lnTo>
                    <a:pt x="831170" y="94957"/>
                  </a:lnTo>
                  <a:lnTo>
                    <a:pt x="828950" y="94590"/>
                  </a:lnTo>
                  <a:lnTo>
                    <a:pt x="826950" y="96412"/>
                  </a:lnTo>
                  <a:lnTo>
                    <a:pt x="823176" y="97191"/>
                  </a:lnTo>
                  <a:lnTo>
                    <a:pt x="821953" y="99292"/>
                  </a:lnTo>
                  <a:lnTo>
                    <a:pt x="817829" y="100027"/>
                  </a:lnTo>
                  <a:lnTo>
                    <a:pt x="816087" y="101026"/>
                  </a:lnTo>
                  <a:lnTo>
                    <a:pt x="814584" y="100600"/>
                  </a:lnTo>
                  <a:lnTo>
                    <a:pt x="812841" y="102187"/>
                  </a:lnTo>
                  <a:lnTo>
                    <a:pt x="811143" y="102040"/>
                  </a:lnTo>
                  <a:lnTo>
                    <a:pt x="810399" y="102848"/>
                  </a:lnTo>
                  <a:lnTo>
                    <a:pt x="810474" y="105126"/>
                  </a:lnTo>
                  <a:lnTo>
                    <a:pt x="808436" y="106713"/>
                  </a:lnTo>
                  <a:lnTo>
                    <a:pt x="807213" y="108447"/>
                  </a:lnTo>
                  <a:lnTo>
                    <a:pt x="802399" y="108535"/>
                  </a:lnTo>
                  <a:lnTo>
                    <a:pt x="801031" y="109563"/>
                  </a:lnTo>
                  <a:lnTo>
                    <a:pt x="799476" y="109049"/>
                  </a:lnTo>
                  <a:lnTo>
                    <a:pt x="799105" y="107859"/>
                  </a:lnTo>
                  <a:lnTo>
                    <a:pt x="800030" y="106522"/>
                  </a:lnTo>
                  <a:lnTo>
                    <a:pt x="800030" y="104788"/>
                  </a:lnTo>
                  <a:lnTo>
                    <a:pt x="798662" y="103642"/>
                  </a:lnTo>
                  <a:lnTo>
                    <a:pt x="799030" y="106448"/>
                  </a:lnTo>
                  <a:lnTo>
                    <a:pt x="798032" y="107521"/>
                  </a:lnTo>
                  <a:lnTo>
                    <a:pt x="797363" y="109049"/>
                  </a:lnTo>
                  <a:lnTo>
                    <a:pt x="799698" y="110563"/>
                  </a:lnTo>
                  <a:lnTo>
                    <a:pt x="800179" y="112091"/>
                  </a:lnTo>
                  <a:lnTo>
                    <a:pt x="798142" y="114236"/>
                  </a:lnTo>
                  <a:lnTo>
                    <a:pt x="797219" y="114383"/>
                  </a:lnTo>
                  <a:lnTo>
                    <a:pt x="795108" y="112899"/>
                  </a:lnTo>
                  <a:lnTo>
                    <a:pt x="793810" y="113722"/>
                  </a:lnTo>
                  <a:lnTo>
                    <a:pt x="790256" y="112502"/>
                  </a:lnTo>
                  <a:lnTo>
                    <a:pt x="789106" y="113311"/>
                  </a:lnTo>
                  <a:lnTo>
                    <a:pt x="787775" y="113457"/>
                  </a:lnTo>
                  <a:lnTo>
                    <a:pt x="787552" y="111679"/>
                  </a:lnTo>
                  <a:lnTo>
                    <a:pt x="786699" y="111018"/>
                  </a:lnTo>
                  <a:lnTo>
                    <a:pt x="785924" y="112826"/>
                  </a:lnTo>
                  <a:lnTo>
                    <a:pt x="784146" y="112943"/>
                  </a:lnTo>
                  <a:lnTo>
                    <a:pt x="783743" y="114089"/>
                  </a:lnTo>
                  <a:lnTo>
                    <a:pt x="787702" y="114912"/>
                  </a:lnTo>
                  <a:lnTo>
                    <a:pt x="793074" y="115015"/>
                  </a:lnTo>
                  <a:lnTo>
                    <a:pt x="794294" y="116646"/>
                  </a:lnTo>
                  <a:lnTo>
                    <a:pt x="793888" y="118395"/>
                  </a:lnTo>
                  <a:lnTo>
                    <a:pt x="791813" y="119644"/>
                  </a:lnTo>
                  <a:lnTo>
                    <a:pt x="789184" y="119203"/>
                  </a:lnTo>
                  <a:lnTo>
                    <a:pt x="786447" y="119835"/>
                  </a:lnTo>
                  <a:lnTo>
                    <a:pt x="785706" y="120614"/>
                  </a:lnTo>
                  <a:lnTo>
                    <a:pt x="786670" y="121393"/>
                  </a:lnTo>
                  <a:lnTo>
                    <a:pt x="787630" y="120834"/>
                  </a:lnTo>
                  <a:lnTo>
                    <a:pt x="789036" y="121686"/>
                  </a:lnTo>
                  <a:lnTo>
                    <a:pt x="788779" y="123318"/>
                  </a:lnTo>
                  <a:lnTo>
                    <a:pt x="785481" y="126506"/>
                  </a:lnTo>
                  <a:lnTo>
                    <a:pt x="782667" y="126330"/>
                  </a:lnTo>
                  <a:lnTo>
                    <a:pt x="777558" y="126213"/>
                  </a:lnTo>
                  <a:lnTo>
                    <a:pt x="776856" y="125169"/>
                  </a:lnTo>
                  <a:lnTo>
                    <a:pt x="774781" y="124919"/>
                  </a:lnTo>
                  <a:lnTo>
                    <a:pt x="774115" y="123876"/>
                  </a:lnTo>
                  <a:lnTo>
                    <a:pt x="773855" y="120511"/>
                  </a:lnTo>
                  <a:lnTo>
                    <a:pt x="771007" y="119982"/>
                  </a:lnTo>
                  <a:lnTo>
                    <a:pt x="770118" y="119027"/>
                  </a:lnTo>
                  <a:lnTo>
                    <a:pt x="770266" y="117161"/>
                  </a:lnTo>
                  <a:lnTo>
                    <a:pt x="768969" y="116014"/>
                  </a:lnTo>
                  <a:lnTo>
                    <a:pt x="767786" y="116617"/>
                  </a:lnTo>
                  <a:lnTo>
                    <a:pt x="766377" y="116088"/>
                  </a:lnTo>
                  <a:lnTo>
                    <a:pt x="763079" y="116499"/>
                  </a:lnTo>
                  <a:lnTo>
                    <a:pt x="762897" y="117498"/>
                  </a:lnTo>
                  <a:lnTo>
                    <a:pt x="764231" y="118248"/>
                  </a:lnTo>
                  <a:lnTo>
                    <a:pt x="764897" y="117645"/>
                  </a:lnTo>
                  <a:lnTo>
                    <a:pt x="766563" y="117836"/>
                  </a:lnTo>
                  <a:lnTo>
                    <a:pt x="771007" y="122245"/>
                  </a:lnTo>
                  <a:lnTo>
                    <a:pt x="770895" y="127961"/>
                  </a:lnTo>
                  <a:lnTo>
                    <a:pt x="770155" y="128916"/>
                  </a:lnTo>
                  <a:lnTo>
                    <a:pt x="767968" y="128666"/>
                  </a:lnTo>
                  <a:lnTo>
                    <a:pt x="766192" y="126962"/>
                  </a:lnTo>
                  <a:lnTo>
                    <a:pt x="765009" y="127138"/>
                  </a:lnTo>
                  <a:lnTo>
                    <a:pt x="764897" y="128769"/>
                  </a:lnTo>
                  <a:lnTo>
                    <a:pt x="764120" y="129372"/>
                  </a:lnTo>
                  <a:lnTo>
                    <a:pt x="762195" y="127359"/>
                  </a:lnTo>
                  <a:lnTo>
                    <a:pt x="760530" y="127506"/>
                  </a:lnTo>
                  <a:lnTo>
                    <a:pt x="759154" y="129151"/>
                  </a:lnTo>
                  <a:lnTo>
                    <a:pt x="758196" y="128960"/>
                  </a:lnTo>
                  <a:lnTo>
                    <a:pt x="757269" y="127741"/>
                  </a:lnTo>
                  <a:lnTo>
                    <a:pt x="755196" y="127138"/>
                  </a:lnTo>
                  <a:lnTo>
                    <a:pt x="753861" y="124993"/>
                  </a:lnTo>
                  <a:lnTo>
                    <a:pt x="752787" y="125727"/>
                  </a:lnTo>
                  <a:lnTo>
                    <a:pt x="752270" y="123509"/>
                  </a:lnTo>
                  <a:lnTo>
                    <a:pt x="751159" y="122847"/>
                  </a:lnTo>
                  <a:lnTo>
                    <a:pt x="748161" y="122539"/>
                  </a:lnTo>
                  <a:lnTo>
                    <a:pt x="746974" y="120878"/>
                  </a:lnTo>
                  <a:lnTo>
                    <a:pt x="746233" y="121584"/>
                  </a:lnTo>
                  <a:lnTo>
                    <a:pt x="746495" y="122994"/>
                  </a:lnTo>
                  <a:lnTo>
                    <a:pt x="748383" y="124243"/>
                  </a:lnTo>
                  <a:lnTo>
                    <a:pt x="750899" y="124875"/>
                  </a:lnTo>
                  <a:lnTo>
                    <a:pt x="753197" y="128696"/>
                  </a:lnTo>
                  <a:lnTo>
                    <a:pt x="752345" y="129768"/>
                  </a:lnTo>
                  <a:lnTo>
                    <a:pt x="746830" y="128549"/>
                  </a:lnTo>
                  <a:lnTo>
                    <a:pt x="745275" y="127256"/>
                  </a:lnTo>
                  <a:lnTo>
                    <a:pt x="745127" y="125140"/>
                  </a:lnTo>
                  <a:lnTo>
                    <a:pt x="743793" y="123773"/>
                  </a:lnTo>
                  <a:lnTo>
                    <a:pt x="743089" y="124772"/>
                  </a:lnTo>
                  <a:lnTo>
                    <a:pt x="743497" y="125727"/>
                  </a:lnTo>
                  <a:lnTo>
                    <a:pt x="742868" y="127109"/>
                  </a:lnTo>
                  <a:lnTo>
                    <a:pt x="741020" y="126580"/>
                  </a:lnTo>
                  <a:lnTo>
                    <a:pt x="739946" y="125390"/>
                  </a:lnTo>
                  <a:lnTo>
                    <a:pt x="738131" y="125918"/>
                  </a:lnTo>
                  <a:lnTo>
                    <a:pt x="738353" y="127212"/>
                  </a:lnTo>
                  <a:lnTo>
                    <a:pt x="741090" y="128284"/>
                  </a:lnTo>
                  <a:lnTo>
                    <a:pt x="740981" y="130107"/>
                  </a:lnTo>
                  <a:lnTo>
                    <a:pt x="742128" y="130107"/>
                  </a:lnTo>
                  <a:lnTo>
                    <a:pt x="743015" y="129372"/>
                  </a:lnTo>
                  <a:lnTo>
                    <a:pt x="744536" y="129401"/>
                  </a:lnTo>
                  <a:lnTo>
                    <a:pt x="746089" y="130885"/>
                  </a:lnTo>
                  <a:lnTo>
                    <a:pt x="748313" y="131664"/>
                  </a:lnTo>
                  <a:lnTo>
                    <a:pt x="750126" y="133413"/>
                  </a:lnTo>
                  <a:lnTo>
                    <a:pt x="751278" y="133413"/>
                  </a:lnTo>
                  <a:lnTo>
                    <a:pt x="752943" y="132884"/>
                  </a:lnTo>
                  <a:lnTo>
                    <a:pt x="758646" y="134148"/>
                  </a:lnTo>
                  <a:lnTo>
                    <a:pt x="759757" y="135338"/>
                  </a:lnTo>
                  <a:lnTo>
                    <a:pt x="757869" y="136705"/>
                  </a:lnTo>
                  <a:lnTo>
                    <a:pt x="758496" y="137792"/>
                  </a:lnTo>
                  <a:lnTo>
                    <a:pt x="758274" y="139643"/>
                  </a:lnTo>
                  <a:lnTo>
                    <a:pt x="758719" y="141612"/>
                  </a:lnTo>
                  <a:lnTo>
                    <a:pt x="757348" y="142906"/>
                  </a:lnTo>
                  <a:lnTo>
                    <a:pt x="756496" y="142685"/>
                  </a:lnTo>
                  <a:lnTo>
                    <a:pt x="755162" y="141392"/>
                  </a:lnTo>
                  <a:lnTo>
                    <a:pt x="752387" y="140643"/>
                  </a:lnTo>
                  <a:lnTo>
                    <a:pt x="749725" y="138571"/>
                  </a:lnTo>
                  <a:lnTo>
                    <a:pt x="749056" y="137234"/>
                  </a:lnTo>
                  <a:lnTo>
                    <a:pt x="749390" y="134662"/>
                  </a:lnTo>
                  <a:lnTo>
                    <a:pt x="748282" y="132884"/>
                  </a:lnTo>
                  <a:lnTo>
                    <a:pt x="745243" y="132781"/>
                  </a:lnTo>
                  <a:lnTo>
                    <a:pt x="740688" y="132076"/>
                  </a:lnTo>
                  <a:lnTo>
                    <a:pt x="738987" y="130856"/>
                  </a:lnTo>
                  <a:lnTo>
                    <a:pt x="737062" y="131106"/>
                  </a:lnTo>
                  <a:lnTo>
                    <a:pt x="736729" y="132032"/>
                  </a:lnTo>
                  <a:lnTo>
                    <a:pt x="739358" y="133075"/>
                  </a:lnTo>
                  <a:lnTo>
                    <a:pt x="743393" y="133413"/>
                  </a:lnTo>
                  <a:lnTo>
                    <a:pt x="747650" y="135000"/>
                  </a:lnTo>
                  <a:lnTo>
                    <a:pt x="747575" y="137160"/>
                  </a:lnTo>
                  <a:lnTo>
                    <a:pt x="746798" y="137410"/>
                  </a:lnTo>
                  <a:lnTo>
                    <a:pt x="744615" y="135852"/>
                  </a:lnTo>
                  <a:lnTo>
                    <a:pt x="740874" y="135779"/>
                  </a:lnTo>
                  <a:lnTo>
                    <a:pt x="737803" y="136602"/>
                  </a:lnTo>
                  <a:lnTo>
                    <a:pt x="737837" y="135485"/>
                  </a:lnTo>
                  <a:lnTo>
                    <a:pt x="736729" y="134295"/>
                  </a:lnTo>
                  <a:lnTo>
                    <a:pt x="733284" y="133780"/>
                  </a:lnTo>
                  <a:lnTo>
                    <a:pt x="731655" y="132825"/>
                  </a:lnTo>
                  <a:lnTo>
                    <a:pt x="732026" y="133927"/>
                  </a:lnTo>
                  <a:lnTo>
                    <a:pt x="735765" y="135632"/>
                  </a:lnTo>
                  <a:lnTo>
                    <a:pt x="735284" y="136557"/>
                  </a:lnTo>
                  <a:lnTo>
                    <a:pt x="735284" y="138012"/>
                  </a:lnTo>
                  <a:lnTo>
                    <a:pt x="736949" y="138086"/>
                  </a:lnTo>
                  <a:lnTo>
                    <a:pt x="737430" y="137792"/>
                  </a:lnTo>
                  <a:lnTo>
                    <a:pt x="738173" y="138306"/>
                  </a:lnTo>
                  <a:lnTo>
                    <a:pt x="739803" y="137674"/>
                  </a:lnTo>
                  <a:lnTo>
                    <a:pt x="740283" y="137160"/>
                  </a:lnTo>
                  <a:lnTo>
                    <a:pt x="741353" y="137674"/>
                  </a:lnTo>
                  <a:lnTo>
                    <a:pt x="743171" y="137483"/>
                  </a:lnTo>
                  <a:lnTo>
                    <a:pt x="744651" y="138042"/>
                  </a:lnTo>
                  <a:lnTo>
                    <a:pt x="747615" y="140789"/>
                  </a:lnTo>
                  <a:lnTo>
                    <a:pt x="747540" y="141789"/>
                  </a:lnTo>
                  <a:lnTo>
                    <a:pt x="745021" y="141906"/>
                  </a:lnTo>
                  <a:lnTo>
                    <a:pt x="742912" y="142861"/>
                  </a:lnTo>
                  <a:lnTo>
                    <a:pt x="742582" y="143934"/>
                  </a:lnTo>
                  <a:lnTo>
                    <a:pt x="744504" y="143390"/>
                  </a:lnTo>
                  <a:lnTo>
                    <a:pt x="746355" y="143420"/>
                  </a:lnTo>
                  <a:lnTo>
                    <a:pt x="748061" y="143053"/>
                  </a:lnTo>
                  <a:lnTo>
                    <a:pt x="749950" y="144875"/>
                  </a:lnTo>
                  <a:lnTo>
                    <a:pt x="751763" y="145977"/>
                  </a:lnTo>
                  <a:lnTo>
                    <a:pt x="751800" y="147799"/>
                  </a:lnTo>
                  <a:lnTo>
                    <a:pt x="749394" y="151576"/>
                  </a:lnTo>
                  <a:lnTo>
                    <a:pt x="748579" y="154735"/>
                  </a:lnTo>
                  <a:lnTo>
                    <a:pt x="747654" y="154955"/>
                  </a:lnTo>
                  <a:lnTo>
                    <a:pt x="744802" y="157145"/>
                  </a:lnTo>
                  <a:lnTo>
                    <a:pt x="743471" y="156395"/>
                  </a:lnTo>
                  <a:lnTo>
                    <a:pt x="741731" y="156439"/>
                  </a:lnTo>
                  <a:lnTo>
                    <a:pt x="740213" y="155617"/>
                  </a:lnTo>
                  <a:lnTo>
                    <a:pt x="739916" y="154588"/>
                  </a:lnTo>
                  <a:lnTo>
                    <a:pt x="738400" y="153691"/>
                  </a:lnTo>
                  <a:lnTo>
                    <a:pt x="735993" y="153618"/>
                  </a:lnTo>
                  <a:lnTo>
                    <a:pt x="736287" y="154588"/>
                  </a:lnTo>
                  <a:lnTo>
                    <a:pt x="738510" y="155514"/>
                  </a:lnTo>
                  <a:lnTo>
                    <a:pt x="738805" y="156557"/>
                  </a:lnTo>
                  <a:lnTo>
                    <a:pt x="740248" y="156924"/>
                  </a:lnTo>
                  <a:lnTo>
                    <a:pt x="742802" y="158555"/>
                  </a:lnTo>
                  <a:lnTo>
                    <a:pt x="743174" y="161112"/>
                  </a:lnTo>
                  <a:lnTo>
                    <a:pt x="742360" y="162303"/>
                  </a:lnTo>
                  <a:lnTo>
                    <a:pt x="740690" y="162626"/>
                  </a:lnTo>
                  <a:lnTo>
                    <a:pt x="738472" y="164595"/>
                  </a:lnTo>
                  <a:lnTo>
                    <a:pt x="737174" y="164889"/>
                  </a:lnTo>
                  <a:lnTo>
                    <a:pt x="734028" y="162185"/>
                  </a:lnTo>
                  <a:lnTo>
                    <a:pt x="732213" y="162788"/>
                  </a:lnTo>
                  <a:lnTo>
                    <a:pt x="731214" y="161671"/>
                  </a:lnTo>
                  <a:lnTo>
                    <a:pt x="729214" y="161480"/>
                  </a:lnTo>
                  <a:lnTo>
                    <a:pt x="727919" y="162229"/>
                  </a:lnTo>
                  <a:lnTo>
                    <a:pt x="728362" y="163596"/>
                  </a:lnTo>
                  <a:lnTo>
                    <a:pt x="734433" y="166858"/>
                  </a:lnTo>
                  <a:lnTo>
                    <a:pt x="736766" y="167078"/>
                  </a:lnTo>
                  <a:lnTo>
                    <a:pt x="736766" y="168342"/>
                  </a:lnTo>
                  <a:lnTo>
                    <a:pt x="735064" y="169121"/>
                  </a:lnTo>
                  <a:lnTo>
                    <a:pt x="733398" y="171046"/>
                  </a:lnTo>
                  <a:lnTo>
                    <a:pt x="731619" y="171457"/>
                  </a:lnTo>
                  <a:lnTo>
                    <a:pt x="730028" y="169679"/>
                  </a:lnTo>
                  <a:lnTo>
                    <a:pt x="728475" y="169753"/>
                  </a:lnTo>
                  <a:lnTo>
                    <a:pt x="726585" y="171193"/>
                  </a:lnTo>
                  <a:lnTo>
                    <a:pt x="723439" y="171046"/>
                  </a:lnTo>
                  <a:lnTo>
                    <a:pt x="722144" y="169562"/>
                  </a:lnTo>
                  <a:lnTo>
                    <a:pt x="717996" y="168592"/>
                  </a:lnTo>
                  <a:lnTo>
                    <a:pt x="715405" y="169268"/>
                  </a:lnTo>
                  <a:lnTo>
                    <a:pt x="714885" y="173015"/>
                  </a:lnTo>
                  <a:lnTo>
                    <a:pt x="712922" y="174867"/>
                  </a:lnTo>
                  <a:lnTo>
                    <a:pt x="714774" y="174793"/>
                  </a:lnTo>
                  <a:lnTo>
                    <a:pt x="715405" y="175351"/>
                  </a:lnTo>
                  <a:lnTo>
                    <a:pt x="715479" y="177394"/>
                  </a:lnTo>
                  <a:lnTo>
                    <a:pt x="712552" y="178952"/>
                  </a:lnTo>
                  <a:lnTo>
                    <a:pt x="712441" y="181171"/>
                  </a:lnTo>
                  <a:lnTo>
                    <a:pt x="710073" y="182434"/>
                  </a:lnTo>
                  <a:lnTo>
                    <a:pt x="709220" y="181611"/>
                  </a:lnTo>
                  <a:lnTo>
                    <a:pt x="708666" y="182243"/>
                  </a:lnTo>
                  <a:lnTo>
                    <a:pt x="708333" y="183654"/>
                  </a:lnTo>
                  <a:lnTo>
                    <a:pt x="706295" y="184506"/>
                  </a:lnTo>
                  <a:lnTo>
                    <a:pt x="704888" y="184110"/>
                  </a:lnTo>
                  <a:lnTo>
                    <a:pt x="705817" y="182949"/>
                  </a:lnTo>
                  <a:lnTo>
                    <a:pt x="704816" y="182949"/>
                  </a:lnTo>
                  <a:lnTo>
                    <a:pt x="703631" y="184065"/>
                  </a:lnTo>
                  <a:lnTo>
                    <a:pt x="702221" y="186887"/>
                  </a:lnTo>
                  <a:lnTo>
                    <a:pt x="701150" y="187592"/>
                  </a:lnTo>
                  <a:lnTo>
                    <a:pt x="696410" y="185035"/>
                  </a:lnTo>
                  <a:lnTo>
                    <a:pt x="693635" y="184991"/>
                  </a:lnTo>
                  <a:lnTo>
                    <a:pt x="693266" y="185770"/>
                  </a:lnTo>
                  <a:lnTo>
                    <a:pt x="690746" y="185256"/>
                  </a:lnTo>
                  <a:lnTo>
                    <a:pt x="686378" y="180024"/>
                  </a:lnTo>
                  <a:lnTo>
                    <a:pt x="685452" y="175572"/>
                  </a:lnTo>
                  <a:lnTo>
                    <a:pt x="686599" y="174720"/>
                  </a:lnTo>
                  <a:lnTo>
                    <a:pt x="686934" y="173059"/>
                  </a:lnTo>
                  <a:lnTo>
                    <a:pt x="686306" y="171825"/>
                  </a:lnTo>
                  <a:lnTo>
                    <a:pt x="686488" y="170502"/>
                  </a:lnTo>
                  <a:lnTo>
                    <a:pt x="684602" y="172750"/>
                  </a:lnTo>
                  <a:lnTo>
                    <a:pt x="684639" y="174161"/>
                  </a:lnTo>
                  <a:lnTo>
                    <a:pt x="683788" y="177100"/>
                  </a:lnTo>
                  <a:lnTo>
                    <a:pt x="682863" y="178687"/>
                  </a:lnTo>
                  <a:lnTo>
                    <a:pt x="684529" y="180877"/>
                  </a:lnTo>
                  <a:lnTo>
                    <a:pt x="684194" y="181949"/>
                  </a:lnTo>
                  <a:lnTo>
                    <a:pt x="683157" y="181685"/>
                  </a:lnTo>
                  <a:lnTo>
                    <a:pt x="680342" y="182067"/>
                  </a:lnTo>
                  <a:lnTo>
                    <a:pt x="679900" y="181758"/>
                  </a:lnTo>
                  <a:lnTo>
                    <a:pt x="677974" y="182067"/>
                  </a:lnTo>
                  <a:lnTo>
                    <a:pt x="679752" y="183624"/>
                  </a:lnTo>
                  <a:lnTo>
                    <a:pt x="678714" y="186769"/>
                  </a:lnTo>
                  <a:lnTo>
                    <a:pt x="680156" y="186769"/>
                  </a:lnTo>
                  <a:lnTo>
                    <a:pt x="682454" y="184021"/>
                  </a:lnTo>
                  <a:lnTo>
                    <a:pt x="683564" y="184110"/>
                  </a:lnTo>
                  <a:lnTo>
                    <a:pt x="684453" y="183242"/>
                  </a:lnTo>
                  <a:lnTo>
                    <a:pt x="685821" y="182728"/>
                  </a:lnTo>
                  <a:lnTo>
                    <a:pt x="688154" y="184403"/>
                  </a:lnTo>
                  <a:lnTo>
                    <a:pt x="689635" y="186696"/>
                  </a:lnTo>
                  <a:lnTo>
                    <a:pt x="688746" y="188768"/>
                  </a:lnTo>
                  <a:lnTo>
                    <a:pt x="691078" y="187063"/>
                  </a:lnTo>
                  <a:lnTo>
                    <a:pt x="694818" y="186108"/>
                  </a:lnTo>
                  <a:lnTo>
                    <a:pt x="697338" y="187298"/>
                  </a:lnTo>
                  <a:lnTo>
                    <a:pt x="697744" y="189282"/>
                  </a:lnTo>
                  <a:lnTo>
                    <a:pt x="696708" y="190516"/>
                  </a:lnTo>
                  <a:lnTo>
                    <a:pt x="695485" y="193823"/>
                  </a:lnTo>
                  <a:lnTo>
                    <a:pt x="694338" y="194116"/>
                  </a:lnTo>
                  <a:lnTo>
                    <a:pt x="693743" y="195483"/>
                  </a:lnTo>
                  <a:lnTo>
                    <a:pt x="694374" y="196071"/>
                  </a:lnTo>
                  <a:lnTo>
                    <a:pt x="696226" y="195924"/>
                  </a:lnTo>
                  <a:lnTo>
                    <a:pt x="695929" y="197335"/>
                  </a:lnTo>
                  <a:lnTo>
                    <a:pt x="694263" y="199186"/>
                  </a:lnTo>
                  <a:lnTo>
                    <a:pt x="696188" y="199083"/>
                  </a:lnTo>
                  <a:lnTo>
                    <a:pt x="697115" y="197717"/>
                  </a:lnTo>
                  <a:lnTo>
                    <a:pt x="699594" y="196262"/>
                  </a:lnTo>
                  <a:lnTo>
                    <a:pt x="700963" y="196188"/>
                  </a:lnTo>
                  <a:lnTo>
                    <a:pt x="701889" y="195703"/>
                  </a:lnTo>
                  <a:lnTo>
                    <a:pt x="702963" y="196262"/>
                  </a:lnTo>
                  <a:lnTo>
                    <a:pt x="702483" y="198304"/>
                  </a:lnTo>
                  <a:lnTo>
                    <a:pt x="703074" y="199642"/>
                  </a:lnTo>
                  <a:lnTo>
                    <a:pt x="702334" y="203051"/>
                  </a:lnTo>
                  <a:lnTo>
                    <a:pt x="700111" y="207092"/>
                  </a:lnTo>
                  <a:lnTo>
                    <a:pt x="698151" y="207121"/>
                  </a:lnTo>
                  <a:lnTo>
                    <a:pt x="696114" y="208429"/>
                  </a:lnTo>
                  <a:lnTo>
                    <a:pt x="694892" y="210619"/>
                  </a:lnTo>
                  <a:lnTo>
                    <a:pt x="692967" y="212059"/>
                  </a:lnTo>
                  <a:lnTo>
                    <a:pt x="692263" y="211427"/>
                  </a:lnTo>
                  <a:lnTo>
                    <a:pt x="692967" y="209090"/>
                  </a:lnTo>
                  <a:lnTo>
                    <a:pt x="693263" y="206651"/>
                  </a:lnTo>
                  <a:lnTo>
                    <a:pt x="692783" y="206195"/>
                  </a:lnTo>
                  <a:lnTo>
                    <a:pt x="691340" y="207121"/>
                  </a:lnTo>
                  <a:lnTo>
                    <a:pt x="689894" y="209869"/>
                  </a:lnTo>
                  <a:lnTo>
                    <a:pt x="688189" y="210325"/>
                  </a:lnTo>
                  <a:lnTo>
                    <a:pt x="685378" y="212955"/>
                  </a:lnTo>
                  <a:lnTo>
                    <a:pt x="684527" y="212353"/>
                  </a:lnTo>
                  <a:lnTo>
                    <a:pt x="682561" y="212279"/>
                  </a:lnTo>
                  <a:lnTo>
                    <a:pt x="679377" y="214807"/>
                  </a:lnTo>
                  <a:lnTo>
                    <a:pt x="678453" y="214292"/>
                  </a:lnTo>
                  <a:lnTo>
                    <a:pt x="676604" y="215101"/>
                  </a:lnTo>
                  <a:lnTo>
                    <a:pt x="674641" y="214983"/>
                  </a:lnTo>
                  <a:lnTo>
                    <a:pt x="673972" y="213543"/>
                  </a:lnTo>
                  <a:lnTo>
                    <a:pt x="673083" y="212911"/>
                  </a:lnTo>
                  <a:lnTo>
                    <a:pt x="674861" y="211544"/>
                  </a:lnTo>
                  <a:lnTo>
                    <a:pt x="676194" y="209649"/>
                  </a:lnTo>
                  <a:lnTo>
                    <a:pt x="676231" y="208018"/>
                  </a:lnTo>
                  <a:lnTo>
                    <a:pt x="674119" y="204946"/>
                  </a:lnTo>
                  <a:lnTo>
                    <a:pt x="672748" y="206284"/>
                  </a:lnTo>
                  <a:lnTo>
                    <a:pt x="669934" y="205196"/>
                  </a:lnTo>
                  <a:lnTo>
                    <a:pt x="669562" y="203977"/>
                  </a:lnTo>
                  <a:lnTo>
                    <a:pt x="670601" y="201523"/>
                  </a:lnTo>
                  <a:lnTo>
                    <a:pt x="672118" y="201126"/>
                  </a:lnTo>
                  <a:lnTo>
                    <a:pt x="670895" y="200494"/>
                  </a:lnTo>
                  <a:lnTo>
                    <a:pt x="669452" y="200127"/>
                  </a:lnTo>
                  <a:lnTo>
                    <a:pt x="668269" y="197305"/>
                  </a:lnTo>
                  <a:lnTo>
                    <a:pt x="668897" y="195674"/>
                  </a:lnTo>
                  <a:lnTo>
                    <a:pt x="668972" y="193823"/>
                  </a:lnTo>
                  <a:lnTo>
                    <a:pt x="668083" y="192177"/>
                  </a:lnTo>
                  <a:lnTo>
                    <a:pt x="668083" y="194381"/>
                  </a:lnTo>
                  <a:lnTo>
                    <a:pt x="666640" y="197629"/>
                  </a:lnTo>
                  <a:lnTo>
                    <a:pt x="668346" y="200685"/>
                  </a:lnTo>
                  <a:lnTo>
                    <a:pt x="668565" y="202081"/>
                  </a:lnTo>
                  <a:lnTo>
                    <a:pt x="667493" y="203198"/>
                  </a:lnTo>
                  <a:lnTo>
                    <a:pt x="667418" y="205461"/>
                  </a:lnTo>
                  <a:lnTo>
                    <a:pt x="666084" y="206284"/>
                  </a:lnTo>
                  <a:lnTo>
                    <a:pt x="664494" y="205578"/>
                  </a:lnTo>
                  <a:lnTo>
                    <a:pt x="662753" y="206093"/>
                  </a:lnTo>
                  <a:lnTo>
                    <a:pt x="661310" y="204653"/>
                  </a:lnTo>
                  <a:lnTo>
                    <a:pt x="661050" y="203345"/>
                  </a:lnTo>
                  <a:lnTo>
                    <a:pt x="662459" y="199671"/>
                  </a:lnTo>
                  <a:lnTo>
                    <a:pt x="661752" y="197820"/>
                  </a:lnTo>
                  <a:lnTo>
                    <a:pt x="662161" y="195968"/>
                  </a:lnTo>
                  <a:lnTo>
                    <a:pt x="664086" y="193925"/>
                  </a:lnTo>
                  <a:lnTo>
                    <a:pt x="661977" y="194337"/>
                  </a:lnTo>
                  <a:lnTo>
                    <a:pt x="660531" y="195968"/>
                  </a:lnTo>
                  <a:lnTo>
                    <a:pt x="660087" y="198407"/>
                  </a:lnTo>
                  <a:lnTo>
                    <a:pt x="660868" y="200376"/>
                  </a:lnTo>
                  <a:lnTo>
                    <a:pt x="659164" y="203492"/>
                  </a:lnTo>
                  <a:lnTo>
                    <a:pt x="657422" y="204050"/>
                  </a:lnTo>
                  <a:lnTo>
                    <a:pt x="655573" y="202933"/>
                  </a:lnTo>
                  <a:lnTo>
                    <a:pt x="655682" y="201199"/>
                  </a:lnTo>
                  <a:lnTo>
                    <a:pt x="654979" y="200421"/>
                  </a:lnTo>
                  <a:lnTo>
                    <a:pt x="655128" y="199039"/>
                  </a:lnTo>
                  <a:lnTo>
                    <a:pt x="655980" y="197408"/>
                  </a:lnTo>
                  <a:lnTo>
                    <a:pt x="656386" y="196262"/>
                  </a:lnTo>
                  <a:lnTo>
                    <a:pt x="655830" y="194146"/>
                  </a:lnTo>
                  <a:lnTo>
                    <a:pt x="655091" y="193970"/>
                  </a:lnTo>
                  <a:lnTo>
                    <a:pt x="654683" y="194895"/>
                  </a:lnTo>
                  <a:lnTo>
                    <a:pt x="654349" y="197085"/>
                  </a:lnTo>
                  <a:lnTo>
                    <a:pt x="653163" y="198187"/>
                  </a:lnTo>
                  <a:lnTo>
                    <a:pt x="653090" y="199671"/>
                  </a:lnTo>
                  <a:lnTo>
                    <a:pt x="652496" y="200494"/>
                  </a:lnTo>
                  <a:lnTo>
                    <a:pt x="650866" y="200597"/>
                  </a:lnTo>
                  <a:lnTo>
                    <a:pt x="650498" y="201229"/>
                  </a:lnTo>
                  <a:lnTo>
                    <a:pt x="649150" y="201420"/>
                  </a:lnTo>
                  <a:lnTo>
                    <a:pt x="649150" y="201420"/>
                  </a:lnTo>
                  <a:close/>
                  <a:moveTo>
                    <a:pt x="704540" y="505849"/>
                  </a:moveTo>
                  <a:lnTo>
                    <a:pt x="704171" y="509111"/>
                  </a:lnTo>
                  <a:lnTo>
                    <a:pt x="703614" y="511374"/>
                  </a:lnTo>
                  <a:lnTo>
                    <a:pt x="704540" y="513005"/>
                  </a:lnTo>
                  <a:lnTo>
                    <a:pt x="705172" y="512227"/>
                  </a:lnTo>
                  <a:lnTo>
                    <a:pt x="704874" y="510845"/>
                  </a:lnTo>
                  <a:lnTo>
                    <a:pt x="705539" y="508509"/>
                  </a:lnTo>
                  <a:lnTo>
                    <a:pt x="705246" y="506481"/>
                  </a:lnTo>
                  <a:lnTo>
                    <a:pt x="704540" y="505849"/>
                  </a:lnTo>
                  <a:lnTo>
                    <a:pt x="704540" y="505849"/>
                  </a:lnTo>
                  <a:close/>
                  <a:moveTo>
                    <a:pt x="702724" y="494828"/>
                  </a:moveTo>
                  <a:lnTo>
                    <a:pt x="702058" y="493902"/>
                  </a:lnTo>
                  <a:lnTo>
                    <a:pt x="702872" y="493079"/>
                  </a:lnTo>
                  <a:lnTo>
                    <a:pt x="703429" y="493638"/>
                  </a:lnTo>
                  <a:lnTo>
                    <a:pt x="703393" y="494975"/>
                  </a:lnTo>
                  <a:lnTo>
                    <a:pt x="702724" y="494828"/>
                  </a:lnTo>
                  <a:lnTo>
                    <a:pt x="702724" y="494828"/>
                  </a:lnTo>
                  <a:close/>
                  <a:moveTo>
                    <a:pt x="699541" y="488377"/>
                  </a:moveTo>
                  <a:lnTo>
                    <a:pt x="700947" y="486232"/>
                  </a:lnTo>
                  <a:lnTo>
                    <a:pt x="702502" y="485482"/>
                  </a:lnTo>
                  <a:lnTo>
                    <a:pt x="702759" y="486643"/>
                  </a:lnTo>
                  <a:lnTo>
                    <a:pt x="701279" y="487789"/>
                  </a:lnTo>
                  <a:lnTo>
                    <a:pt x="700539" y="488671"/>
                  </a:lnTo>
                  <a:lnTo>
                    <a:pt x="699541" y="488377"/>
                  </a:lnTo>
                  <a:lnTo>
                    <a:pt x="699541" y="488377"/>
                  </a:lnTo>
                  <a:close/>
                  <a:moveTo>
                    <a:pt x="683323" y="335259"/>
                  </a:moveTo>
                  <a:lnTo>
                    <a:pt x="683178" y="333775"/>
                  </a:lnTo>
                  <a:lnTo>
                    <a:pt x="683954" y="332966"/>
                  </a:lnTo>
                  <a:lnTo>
                    <a:pt x="684028" y="334921"/>
                  </a:lnTo>
                  <a:lnTo>
                    <a:pt x="683323" y="335259"/>
                  </a:lnTo>
                  <a:lnTo>
                    <a:pt x="683323" y="335259"/>
                  </a:lnTo>
                  <a:close/>
                  <a:moveTo>
                    <a:pt x="686137" y="337037"/>
                  </a:moveTo>
                  <a:lnTo>
                    <a:pt x="685693" y="335891"/>
                  </a:lnTo>
                  <a:lnTo>
                    <a:pt x="685693" y="334480"/>
                  </a:lnTo>
                  <a:lnTo>
                    <a:pt x="686768" y="333819"/>
                  </a:lnTo>
                  <a:lnTo>
                    <a:pt x="687546" y="335141"/>
                  </a:lnTo>
                  <a:lnTo>
                    <a:pt x="687028" y="336772"/>
                  </a:lnTo>
                  <a:lnTo>
                    <a:pt x="686137" y="337037"/>
                  </a:lnTo>
                  <a:lnTo>
                    <a:pt x="686137" y="337037"/>
                  </a:lnTo>
                  <a:close/>
                  <a:moveTo>
                    <a:pt x="682694" y="342312"/>
                  </a:moveTo>
                  <a:lnTo>
                    <a:pt x="681954" y="340710"/>
                  </a:lnTo>
                  <a:lnTo>
                    <a:pt x="682397" y="339785"/>
                  </a:lnTo>
                  <a:lnTo>
                    <a:pt x="682251" y="337786"/>
                  </a:lnTo>
                  <a:lnTo>
                    <a:pt x="683214" y="337007"/>
                  </a:lnTo>
                  <a:lnTo>
                    <a:pt x="683918" y="338418"/>
                  </a:lnTo>
                  <a:lnTo>
                    <a:pt x="684583" y="338227"/>
                  </a:lnTo>
                  <a:lnTo>
                    <a:pt x="685657" y="338932"/>
                  </a:lnTo>
                  <a:lnTo>
                    <a:pt x="684137" y="340079"/>
                  </a:lnTo>
                  <a:lnTo>
                    <a:pt x="683359" y="341930"/>
                  </a:lnTo>
                  <a:lnTo>
                    <a:pt x="682694" y="342312"/>
                  </a:lnTo>
                  <a:lnTo>
                    <a:pt x="682694" y="342312"/>
                  </a:lnTo>
                  <a:close/>
                  <a:moveTo>
                    <a:pt x="713724" y="387924"/>
                  </a:moveTo>
                  <a:lnTo>
                    <a:pt x="714759" y="386764"/>
                  </a:lnTo>
                  <a:lnTo>
                    <a:pt x="716350" y="387322"/>
                  </a:lnTo>
                  <a:lnTo>
                    <a:pt x="715279" y="388439"/>
                  </a:lnTo>
                  <a:lnTo>
                    <a:pt x="714093" y="388439"/>
                  </a:lnTo>
                  <a:lnTo>
                    <a:pt x="713724" y="387924"/>
                  </a:lnTo>
                  <a:lnTo>
                    <a:pt x="713724" y="387924"/>
                  </a:lnTo>
                  <a:close/>
                  <a:moveTo>
                    <a:pt x="709945" y="387293"/>
                  </a:moveTo>
                  <a:lnTo>
                    <a:pt x="709982" y="385985"/>
                  </a:lnTo>
                  <a:lnTo>
                    <a:pt x="712056" y="385661"/>
                  </a:lnTo>
                  <a:lnTo>
                    <a:pt x="712796" y="385059"/>
                  </a:lnTo>
                  <a:lnTo>
                    <a:pt x="713391" y="385985"/>
                  </a:lnTo>
                  <a:lnTo>
                    <a:pt x="711796" y="387880"/>
                  </a:lnTo>
                  <a:lnTo>
                    <a:pt x="710425" y="387998"/>
                  </a:lnTo>
                  <a:lnTo>
                    <a:pt x="709945" y="387293"/>
                  </a:lnTo>
                  <a:lnTo>
                    <a:pt x="709945" y="387293"/>
                  </a:lnTo>
                  <a:close/>
                  <a:moveTo>
                    <a:pt x="703913" y="408468"/>
                  </a:moveTo>
                  <a:lnTo>
                    <a:pt x="705171" y="409349"/>
                  </a:lnTo>
                  <a:lnTo>
                    <a:pt x="706204" y="408952"/>
                  </a:lnTo>
                  <a:lnTo>
                    <a:pt x="705318" y="408321"/>
                  </a:lnTo>
                  <a:lnTo>
                    <a:pt x="703913" y="408468"/>
                  </a:lnTo>
                  <a:lnTo>
                    <a:pt x="703913" y="408468"/>
                  </a:lnTo>
                  <a:close/>
                  <a:moveTo>
                    <a:pt x="712317" y="417696"/>
                  </a:moveTo>
                  <a:lnTo>
                    <a:pt x="714239" y="418915"/>
                  </a:lnTo>
                  <a:lnTo>
                    <a:pt x="714982" y="418372"/>
                  </a:lnTo>
                  <a:lnTo>
                    <a:pt x="714610" y="417108"/>
                  </a:lnTo>
                  <a:lnTo>
                    <a:pt x="713500" y="417064"/>
                  </a:lnTo>
                  <a:cubicBezTo>
                    <a:pt x="713500" y="417064"/>
                    <a:pt x="712242" y="417652"/>
                    <a:pt x="712317" y="417696"/>
                  </a:cubicBezTo>
                  <a:lnTo>
                    <a:pt x="712317" y="417696"/>
                  </a:lnTo>
                  <a:close/>
                  <a:moveTo>
                    <a:pt x="728200" y="433448"/>
                  </a:moveTo>
                  <a:lnTo>
                    <a:pt x="727680" y="431039"/>
                  </a:lnTo>
                  <a:lnTo>
                    <a:pt x="728977" y="429716"/>
                  </a:lnTo>
                  <a:lnTo>
                    <a:pt x="730200" y="430818"/>
                  </a:lnTo>
                  <a:lnTo>
                    <a:pt x="730309" y="432934"/>
                  </a:lnTo>
                  <a:lnTo>
                    <a:pt x="729235" y="433419"/>
                  </a:lnTo>
                  <a:lnTo>
                    <a:pt x="728200" y="433448"/>
                  </a:lnTo>
                  <a:lnTo>
                    <a:pt x="728200" y="433448"/>
                  </a:lnTo>
                  <a:close/>
                  <a:moveTo>
                    <a:pt x="736159" y="443132"/>
                  </a:moveTo>
                  <a:lnTo>
                    <a:pt x="736344" y="441207"/>
                  </a:lnTo>
                  <a:lnTo>
                    <a:pt x="737824" y="440355"/>
                  </a:lnTo>
                  <a:lnTo>
                    <a:pt x="738527" y="439797"/>
                  </a:lnTo>
                  <a:lnTo>
                    <a:pt x="739490" y="440384"/>
                  </a:lnTo>
                  <a:lnTo>
                    <a:pt x="738382" y="442280"/>
                  </a:lnTo>
                  <a:lnTo>
                    <a:pt x="736973" y="442721"/>
                  </a:lnTo>
                  <a:cubicBezTo>
                    <a:pt x="736974" y="442736"/>
                    <a:pt x="736159" y="443250"/>
                    <a:pt x="736159" y="443132"/>
                  </a:cubicBezTo>
                  <a:lnTo>
                    <a:pt x="736159" y="443132"/>
                  </a:lnTo>
                  <a:close/>
                  <a:moveTo>
                    <a:pt x="679473" y="224152"/>
                  </a:moveTo>
                  <a:lnTo>
                    <a:pt x="679290" y="221757"/>
                  </a:lnTo>
                  <a:lnTo>
                    <a:pt x="680325" y="221111"/>
                  </a:lnTo>
                  <a:lnTo>
                    <a:pt x="681586" y="219303"/>
                  </a:lnTo>
                  <a:lnTo>
                    <a:pt x="686178" y="216335"/>
                  </a:lnTo>
                  <a:lnTo>
                    <a:pt x="687991" y="215967"/>
                  </a:lnTo>
                  <a:lnTo>
                    <a:pt x="686805" y="218039"/>
                  </a:lnTo>
                  <a:lnTo>
                    <a:pt x="683879" y="220332"/>
                  </a:lnTo>
                  <a:lnTo>
                    <a:pt x="683252" y="221904"/>
                  </a:lnTo>
                  <a:lnTo>
                    <a:pt x="684028" y="223124"/>
                  </a:lnTo>
                  <a:lnTo>
                    <a:pt x="683769" y="224196"/>
                  </a:lnTo>
                  <a:lnTo>
                    <a:pt x="682732" y="223932"/>
                  </a:lnTo>
                  <a:lnTo>
                    <a:pt x="681954" y="222639"/>
                  </a:lnTo>
                  <a:lnTo>
                    <a:pt x="681027" y="223271"/>
                  </a:lnTo>
                  <a:lnTo>
                    <a:pt x="680362" y="224270"/>
                  </a:lnTo>
                  <a:lnTo>
                    <a:pt x="679473" y="224152"/>
                  </a:lnTo>
                  <a:lnTo>
                    <a:pt x="679473" y="224152"/>
                  </a:lnTo>
                  <a:close/>
                  <a:moveTo>
                    <a:pt x="669367" y="214483"/>
                  </a:moveTo>
                  <a:cubicBezTo>
                    <a:pt x="669326" y="214513"/>
                    <a:pt x="670218" y="215483"/>
                    <a:pt x="670218" y="215483"/>
                  </a:cubicBezTo>
                  <a:lnTo>
                    <a:pt x="671255" y="215674"/>
                  </a:lnTo>
                  <a:lnTo>
                    <a:pt x="671958" y="214336"/>
                  </a:lnTo>
                  <a:lnTo>
                    <a:pt x="671367" y="213558"/>
                  </a:lnTo>
                  <a:lnTo>
                    <a:pt x="669367" y="214483"/>
                  </a:lnTo>
                  <a:lnTo>
                    <a:pt x="669367" y="214483"/>
                  </a:lnTo>
                  <a:close/>
                  <a:moveTo>
                    <a:pt x="613980" y="189826"/>
                  </a:moveTo>
                  <a:lnTo>
                    <a:pt x="611608" y="189003"/>
                  </a:lnTo>
                  <a:lnTo>
                    <a:pt x="611386" y="187004"/>
                  </a:lnTo>
                  <a:lnTo>
                    <a:pt x="611680" y="183213"/>
                  </a:lnTo>
                  <a:lnTo>
                    <a:pt x="610978" y="182214"/>
                  </a:lnTo>
                  <a:lnTo>
                    <a:pt x="610903" y="179951"/>
                  </a:lnTo>
                  <a:lnTo>
                    <a:pt x="610569" y="179437"/>
                  </a:lnTo>
                  <a:lnTo>
                    <a:pt x="612607" y="178584"/>
                  </a:lnTo>
                  <a:lnTo>
                    <a:pt x="615604" y="179921"/>
                  </a:lnTo>
                  <a:lnTo>
                    <a:pt x="615937" y="182258"/>
                  </a:lnTo>
                  <a:lnTo>
                    <a:pt x="614569" y="186299"/>
                  </a:lnTo>
                  <a:lnTo>
                    <a:pt x="614087" y="187445"/>
                  </a:lnTo>
                  <a:lnTo>
                    <a:pt x="614681" y="188194"/>
                  </a:lnTo>
                  <a:lnTo>
                    <a:pt x="615048" y="189782"/>
                  </a:lnTo>
                  <a:lnTo>
                    <a:pt x="613980" y="189826"/>
                  </a:lnTo>
                  <a:lnTo>
                    <a:pt x="613980" y="189826"/>
                  </a:lnTo>
                  <a:close/>
                  <a:moveTo>
                    <a:pt x="613457" y="76486"/>
                  </a:moveTo>
                  <a:lnTo>
                    <a:pt x="615604" y="74267"/>
                  </a:lnTo>
                  <a:lnTo>
                    <a:pt x="616938" y="71445"/>
                  </a:lnTo>
                  <a:lnTo>
                    <a:pt x="617122" y="69932"/>
                  </a:lnTo>
                  <a:lnTo>
                    <a:pt x="619678" y="68007"/>
                  </a:lnTo>
                  <a:lnTo>
                    <a:pt x="620936" y="65288"/>
                  </a:lnTo>
                  <a:lnTo>
                    <a:pt x="620381" y="63922"/>
                  </a:lnTo>
                  <a:lnTo>
                    <a:pt x="617937" y="63775"/>
                  </a:lnTo>
                  <a:lnTo>
                    <a:pt x="616421" y="63216"/>
                  </a:lnTo>
                  <a:lnTo>
                    <a:pt x="617310" y="61144"/>
                  </a:lnTo>
                  <a:lnTo>
                    <a:pt x="616529" y="61247"/>
                  </a:lnTo>
                  <a:lnTo>
                    <a:pt x="614046" y="63363"/>
                  </a:lnTo>
                  <a:lnTo>
                    <a:pt x="611013" y="64333"/>
                  </a:lnTo>
                  <a:lnTo>
                    <a:pt x="610644" y="65935"/>
                  </a:lnTo>
                  <a:lnTo>
                    <a:pt x="609422" y="67081"/>
                  </a:lnTo>
                  <a:lnTo>
                    <a:pt x="609455" y="68639"/>
                  </a:lnTo>
                  <a:lnTo>
                    <a:pt x="611939" y="69418"/>
                  </a:lnTo>
                  <a:lnTo>
                    <a:pt x="613754" y="68742"/>
                  </a:lnTo>
                  <a:lnTo>
                    <a:pt x="613754" y="70593"/>
                  </a:lnTo>
                  <a:lnTo>
                    <a:pt x="611939" y="72342"/>
                  </a:lnTo>
                  <a:lnTo>
                    <a:pt x="611902" y="73929"/>
                  </a:lnTo>
                  <a:lnTo>
                    <a:pt x="612828" y="74825"/>
                  </a:lnTo>
                  <a:lnTo>
                    <a:pt x="613457" y="76486"/>
                  </a:lnTo>
                  <a:lnTo>
                    <a:pt x="613457" y="76486"/>
                  </a:lnTo>
                  <a:close/>
                  <a:moveTo>
                    <a:pt x="586977" y="137865"/>
                  </a:moveTo>
                  <a:lnTo>
                    <a:pt x="586905" y="135646"/>
                  </a:lnTo>
                  <a:lnTo>
                    <a:pt x="588088" y="134104"/>
                  </a:lnTo>
                  <a:lnTo>
                    <a:pt x="587050" y="132987"/>
                  </a:lnTo>
                  <a:lnTo>
                    <a:pt x="586905" y="130636"/>
                  </a:lnTo>
                  <a:lnTo>
                    <a:pt x="585053" y="129519"/>
                  </a:lnTo>
                  <a:lnTo>
                    <a:pt x="585721" y="128196"/>
                  </a:lnTo>
                  <a:lnTo>
                    <a:pt x="586385" y="126712"/>
                  </a:lnTo>
                  <a:lnTo>
                    <a:pt x="588749" y="127006"/>
                  </a:lnTo>
                  <a:lnTo>
                    <a:pt x="590820" y="128711"/>
                  </a:lnTo>
                  <a:lnTo>
                    <a:pt x="591634" y="128784"/>
                  </a:lnTo>
                  <a:lnTo>
                    <a:pt x="591854" y="127079"/>
                  </a:lnTo>
                  <a:lnTo>
                    <a:pt x="589785" y="123979"/>
                  </a:lnTo>
                  <a:lnTo>
                    <a:pt x="587788" y="122789"/>
                  </a:lnTo>
                  <a:lnTo>
                    <a:pt x="587419" y="121686"/>
                  </a:lnTo>
                  <a:lnTo>
                    <a:pt x="589415" y="121613"/>
                  </a:lnTo>
                  <a:lnTo>
                    <a:pt x="588233" y="119615"/>
                  </a:lnTo>
                  <a:lnTo>
                    <a:pt x="589490" y="117690"/>
                  </a:lnTo>
                  <a:lnTo>
                    <a:pt x="589635" y="114442"/>
                  </a:lnTo>
                  <a:lnTo>
                    <a:pt x="590746" y="111709"/>
                  </a:lnTo>
                  <a:lnTo>
                    <a:pt x="592151" y="111856"/>
                  </a:lnTo>
                  <a:lnTo>
                    <a:pt x="593556" y="110901"/>
                  </a:lnTo>
                  <a:lnTo>
                    <a:pt x="593776" y="107932"/>
                  </a:lnTo>
                  <a:lnTo>
                    <a:pt x="595107" y="106536"/>
                  </a:lnTo>
                  <a:lnTo>
                    <a:pt x="597617" y="104391"/>
                  </a:lnTo>
                  <a:lnTo>
                    <a:pt x="599611" y="104464"/>
                  </a:lnTo>
                  <a:lnTo>
                    <a:pt x="602127" y="107638"/>
                  </a:lnTo>
                  <a:lnTo>
                    <a:pt x="603012" y="109931"/>
                  </a:lnTo>
                  <a:lnTo>
                    <a:pt x="602793" y="111488"/>
                  </a:lnTo>
                  <a:lnTo>
                    <a:pt x="603384" y="112811"/>
                  </a:lnTo>
                  <a:lnTo>
                    <a:pt x="604565" y="113252"/>
                  </a:lnTo>
                  <a:lnTo>
                    <a:pt x="604713" y="115471"/>
                  </a:lnTo>
                  <a:lnTo>
                    <a:pt x="605896" y="116073"/>
                  </a:lnTo>
                  <a:lnTo>
                    <a:pt x="606042" y="117175"/>
                  </a:lnTo>
                  <a:lnTo>
                    <a:pt x="607004" y="119468"/>
                  </a:lnTo>
                  <a:lnTo>
                    <a:pt x="609000" y="119688"/>
                  </a:lnTo>
                  <a:lnTo>
                    <a:pt x="609000" y="120658"/>
                  </a:lnTo>
                  <a:lnTo>
                    <a:pt x="609886" y="122421"/>
                  </a:lnTo>
                  <a:lnTo>
                    <a:pt x="610773" y="126345"/>
                  </a:lnTo>
                  <a:lnTo>
                    <a:pt x="608704" y="127902"/>
                  </a:lnTo>
                  <a:lnTo>
                    <a:pt x="607519" y="129078"/>
                  </a:lnTo>
                  <a:lnTo>
                    <a:pt x="605672" y="129005"/>
                  </a:lnTo>
                  <a:lnTo>
                    <a:pt x="604490" y="129592"/>
                  </a:lnTo>
                  <a:lnTo>
                    <a:pt x="605378" y="130489"/>
                  </a:lnTo>
                  <a:lnTo>
                    <a:pt x="606486" y="130562"/>
                  </a:lnTo>
                  <a:lnTo>
                    <a:pt x="607003" y="133736"/>
                  </a:lnTo>
                  <a:lnTo>
                    <a:pt x="606634" y="135646"/>
                  </a:lnTo>
                  <a:lnTo>
                    <a:pt x="603087" y="138012"/>
                  </a:lnTo>
                  <a:lnTo>
                    <a:pt x="602052" y="139056"/>
                  </a:lnTo>
                  <a:lnTo>
                    <a:pt x="600797" y="138835"/>
                  </a:lnTo>
                  <a:lnTo>
                    <a:pt x="600647" y="137204"/>
                  </a:lnTo>
                  <a:lnTo>
                    <a:pt x="599688" y="136469"/>
                  </a:lnTo>
                  <a:lnTo>
                    <a:pt x="597321" y="138174"/>
                  </a:lnTo>
                  <a:lnTo>
                    <a:pt x="595697" y="137425"/>
                  </a:lnTo>
                  <a:lnTo>
                    <a:pt x="592812" y="138321"/>
                  </a:lnTo>
                  <a:lnTo>
                    <a:pt x="591337" y="138174"/>
                  </a:lnTo>
                  <a:lnTo>
                    <a:pt x="591039" y="135882"/>
                  </a:lnTo>
                  <a:lnTo>
                    <a:pt x="589413" y="135735"/>
                  </a:lnTo>
                  <a:lnTo>
                    <a:pt x="589045" y="137131"/>
                  </a:lnTo>
                  <a:lnTo>
                    <a:pt x="586977" y="137865"/>
                  </a:lnTo>
                  <a:lnTo>
                    <a:pt x="586977" y="137865"/>
                  </a:lnTo>
                  <a:close/>
                  <a:moveTo>
                    <a:pt x="610422" y="134750"/>
                  </a:moveTo>
                  <a:lnTo>
                    <a:pt x="611348" y="134603"/>
                  </a:lnTo>
                  <a:lnTo>
                    <a:pt x="611868" y="133046"/>
                  </a:lnTo>
                  <a:lnTo>
                    <a:pt x="611423" y="129592"/>
                  </a:lnTo>
                  <a:lnTo>
                    <a:pt x="610311" y="129636"/>
                  </a:lnTo>
                  <a:lnTo>
                    <a:pt x="609793" y="130738"/>
                  </a:lnTo>
                  <a:lnTo>
                    <a:pt x="609868" y="133119"/>
                  </a:lnTo>
                  <a:lnTo>
                    <a:pt x="610422" y="134750"/>
                  </a:lnTo>
                  <a:lnTo>
                    <a:pt x="610422" y="134750"/>
                  </a:lnTo>
                  <a:close/>
                  <a:moveTo>
                    <a:pt x="618159" y="165829"/>
                  </a:moveTo>
                  <a:lnTo>
                    <a:pt x="618197" y="167534"/>
                  </a:lnTo>
                  <a:lnTo>
                    <a:pt x="619605" y="169018"/>
                  </a:lnTo>
                  <a:lnTo>
                    <a:pt x="621865" y="169047"/>
                  </a:lnTo>
                  <a:lnTo>
                    <a:pt x="624122" y="168122"/>
                  </a:lnTo>
                  <a:lnTo>
                    <a:pt x="626194" y="164639"/>
                  </a:lnTo>
                  <a:lnTo>
                    <a:pt x="626417" y="163419"/>
                  </a:lnTo>
                  <a:lnTo>
                    <a:pt x="625567" y="162640"/>
                  </a:lnTo>
                  <a:lnTo>
                    <a:pt x="625861" y="161744"/>
                  </a:lnTo>
                  <a:lnTo>
                    <a:pt x="624860" y="160231"/>
                  </a:lnTo>
                  <a:lnTo>
                    <a:pt x="623268" y="160113"/>
                  </a:lnTo>
                  <a:lnTo>
                    <a:pt x="622232" y="157997"/>
                  </a:lnTo>
                  <a:lnTo>
                    <a:pt x="620753" y="157968"/>
                  </a:lnTo>
                  <a:lnTo>
                    <a:pt x="618568" y="159525"/>
                  </a:lnTo>
                  <a:lnTo>
                    <a:pt x="618307" y="161641"/>
                  </a:lnTo>
                  <a:lnTo>
                    <a:pt x="617490" y="163684"/>
                  </a:lnTo>
                  <a:lnTo>
                    <a:pt x="618159" y="165829"/>
                  </a:lnTo>
                  <a:lnTo>
                    <a:pt x="618159" y="165829"/>
                  </a:lnTo>
                  <a:close/>
                  <a:moveTo>
                    <a:pt x="615457" y="166681"/>
                  </a:moveTo>
                  <a:lnTo>
                    <a:pt x="615123" y="167872"/>
                  </a:lnTo>
                  <a:lnTo>
                    <a:pt x="615532" y="169606"/>
                  </a:lnTo>
                  <a:lnTo>
                    <a:pt x="616678" y="170311"/>
                  </a:lnTo>
                  <a:lnTo>
                    <a:pt x="617310" y="169576"/>
                  </a:lnTo>
                  <a:lnTo>
                    <a:pt x="617122" y="168416"/>
                  </a:lnTo>
                  <a:lnTo>
                    <a:pt x="616269" y="167872"/>
                  </a:lnTo>
                  <a:lnTo>
                    <a:pt x="615975" y="166461"/>
                  </a:lnTo>
                  <a:lnTo>
                    <a:pt x="615457" y="166681"/>
                  </a:lnTo>
                  <a:lnTo>
                    <a:pt x="615457" y="166681"/>
                  </a:lnTo>
                  <a:close/>
                  <a:moveTo>
                    <a:pt x="585275" y="150723"/>
                  </a:moveTo>
                  <a:lnTo>
                    <a:pt x="584981" y="147696"/>
                  </a:lnTo>
                  <a:lnTo>
                    <a:pt x="586089" y="144522"/>
                  </a:lnTo>
                  <a:lnTo>
                    <a:pt x="587643" y="142817"/>
                  </a:lnTo>
                  <a:lnTo>
                    <a:pt x="589710" y="142891"/>
                  </a:lnTo>
                  <a:lnTo>
                    <a:pt x="591187" y="142597"/>
                  </a:lnTo>
                  <a:lnTo>
                    <a:pt x="592740" y="143126"/>
                  </a:lnTo>
                  <a:lnTo>
                    <a:pt x="594220" y="142817"/>
                  </a:lnTo>
                  <a:lnTo>
                    <a:pt x="595328" y="143126"/>
                  </a:lnTo>
                  <a:lnTo>
                    <a:pt x="595547" y="144228"/>
                  </a:lnTo>
                  <a:lnTo>
                    <a:pt x="597321" y="144448"/>
                  </a:lnTo>
                  <a:lnTo>
                    <a:pt x="598061" y="143861"/>
                  </a:lnTo>
                  <a:lnTo>
                    <a:pt x="599611" y="144742"/>
                  </a:lnTo>
                  <a:lnTo>
                    <a:pt x="601165" y="144963"/>
                  </a:lnTo>
                  <a:lnTo>
                    <a:pt x="603232" y="147476"/>
                  </a:lnTo>
                  <a:lnTo>
                    <a:pt x="604712" y="148299"/>
                  </a:lnTo>
                  <a:lnTo>
                    <a:pt x="603898" y="149107"/>
                  </a:lnTo>
                  <a:lnTo>
                    <a:pt x="604492" y="150062"/>
                  </a:lnTo>
                  <a:lnTo>
                    <a:pt x="605896" y="150062"/>
                  </a:lnTo>
                  <a:lnTo>
                    <a:pt x="607376" y="149254"/>
                  </a:lnTo>
                  <a:lnTo>
                    <a:pt x="608631" y="150944"/>
                  </a:lnTo>
                  <a:lnTo>
                    <a:pt x="609887" y="151987"/>
                  </a:lnTo>
                  <a:lnTo>
                    <a:pt x="609664" y="153251"/>
                  </a:lnTo>
                  <a:lnTo>
                    <a:pt x="610108" y="154206"/>
                  </a:lnTo>
                  <a:lnTo>
                    <a:pt x="609222" y="155014"/>
                  </a:lnTo>
                  <a:lnTo>
                    <a:pt x="607006" y="154426"/>
                  </a:lnTo>
                  <a:lnTo>
                    <a:pt x="604421" y="156792"/>
                  </a:lnTo>
                  <a:lnTo>
                    <a:pt x="602646" y="157233"/>
                  </a:lnTo>
                  <a:lnTo>
                    <a:pt x="600136" y="155602"/>
                  </a:lnTo>
                  <a:lnTo>
                    <a:pt x="597103" y="155528"/>
                  </a:lnTo>
                  <a:lnTo>
                    <a:pt x="594296" y="153545"/>
                  </a:lnTo>
                  <a:lnTo>
                    <a:pt x="592005" y="153545"/>
                  </a:lnTo>
                  <a:lnTo>
                    <a:pt x="590010" y="152501"/>
                  </a:lnTo>
                  <a:lnTo>
                    <a:pt x="588680" y="150723"/>
                  </a:lnTo>
                  <a:lnTo>
                    <a:pt x="586538" y="150944"/>
                  </a:lnTo>
                  <a:lnTo>
                    <a:pt x="585275" y="150723"/>
                  </a:lnTo>
                  <a:lnTo>
                    <a:pt x="585275" y="150723"/>
                  </a:lnTo>
                  <a:close/>
                  <a:moveTo>
                    <a:pt x="560384" y="116661"/>
                  </a:moveTo>
                  <a:lnTo>
                    <a:pt x="560751" y="115823"/>
                  </a:lnTo>
                  <a:lnTo>
                    <a:pt x="561880" y="115103"/>
                  </a:lnTo>
                  <a:lnTo>
                    <a:pt x="562435" y="115691"/>
                  </a:lnTo>
                  <a:lnTo>
                    <a:pt x="561880" y="117175"/>
                  </a:lnTo>
                  <a:lnTo>
                    <a:pt x="560863" y="117219"/>
                  </a:lnTo>
                  <a:lnTo>
                    <a:pt x="560384" y="116661"/>
                  </a:lnTo>
                  <a:lnTo>
                    <a:pt x="560384" y="116661"/>
                  </a:lnTo>
                  <a:close/>
                  <a:moveTo>
                    <a:pt x="561924" y="128490"/>
                  </a:moveTo>
                  <a:lnTo>
                    <a:pt x="562959" y="131517"/>
                  </a:lnTo>
                  <a:lnTo>
                    <a:pt x="564066" y="133369"/>
                  </a:lnTo>
                  <a:lnTo>
                    <a:pt x="565174" y="133295"/>
                  </a:lnTo>
                  <a:lnTo>
                    <a:pt x="567022" y="133060"/>
                  </a:lnTo>
                  <a:lnTo>
                    <a:pt x="568056" y="133957"/>
                  </a:lnTo>
                  <a:lnTo>
                    <a:pt x="569387" y="133957"/>
                  </a:lnTo>
                  <a:lnTo>
                    <a:pt x="572491" y="131885"/>
                  </a:lnTo>
                  <a:lnTo>
                    <a:pt x="572491" y="130783"/>
                  </a:lnTo>
                  <a:lnTo>
                    <a:pt x="574044" y="129739"/>
                  </a:lnTo>
                  <a:lnTo>
                    <a:pt x="575743" y="127520"/>
                  </a:lnTo>
                  <a:lnTo>
                    <a:pt x="575891" y="125007"/>
                  </a:lnTo>
                  <a:lnTo>
                    <a:pt x="576702" y="121834"/>
                  </a:lnTo>
                  <a:lnTo>
                    <a:pt x="578182" y="119247"/>
                  </a:lnTo>
                  <a:lnTo>
                    <a:pt x="577145" y="118439"/>
                  </a:lnTo>
                  <a:lnTo>
                    <a:pt x="577145" y="117322"/>
                  </a:lnTo>
                  <a:lnTo>
                    <a:pt x="578331" y="116220"/>
                  </a:lnTo>
                  <a:lnTo>
                    <a:pt x="579660" y="113560"/>
                  </a:lnTo>
                  <a:lnTo>
                    <a:pt x="581065" y="113340"/>
                  </a:lnTo>
                  <a:lnTo>
                    <a:pt x="582616" y="111709"/>
                  </a:lnTo>
                  <a:lnTo>
                    <a:pt x="584983" y="110092"/>
                  </a:lnTo>
                  <a:lnTo>
                    <a:pt x="585425" y="107271"/>
                  </a:lnTo>
                  <a:lnTo>
                    <a:pt x="585277" y="105728"/>
                  </a:lnTo>
                  <a:lnTo>
                    <a:pt x="587050" y="104317"/>
                  </a:lnTo>
                  <a:lnTo>
                    <a:pt x="587125" y="102995"/>
                  </a:lnTo>
                  <a:lnTo>
                    <a:pt x="586460" y="101217"/>
                  </a:lnTo>
                  <a:lnTo>
                    <a:pt x="585942" y="98777"/>
                  </a:lnTo>
                  <a:lnTo>
                    <a:pt x="584761" y="98851"/>
                  </a:lnTo>
                  <a:lnTo>
                    <a:pt x="582912" y="98043"/>
                  </a:lnTo>
                  <a:lnTo>
                    <a:pt x="580768" y="98043"/>
                  </a:lnTo>
                  <a:lnTo>
                    <a:pt x="580103" y="96926"/>
                  </a:lnTo>
                  <a:lnTo>
                    <a:pt x="580990" y="95383"/>
                  </a:lnTo>
                  <a:lnTo>
                    <a:pt x="583945" y="93678"/>
                  </a:lnTo>
                  <a:lnTo>
                    <a:pt x="584020" y="92562"/>
                  </a:lnTo>
                  <a:lnTo>
                    <a:pt x="582912" y="91166"/>
                  </a:lnTo>
                  <a:lnTo>
                    <a:pt x="582912" y="88653"/>
                  </a:lnTo>
                  <a:lnTo>
                    <a:pt x="583433" y="86948"/>
                  </a:lnTo>
                  <a:lnTo>
                    <a:pt x="581584" y="84950"/>
                  </a:lnTo>
                  <a:lnTo>
                    <a:pt x="580179" y="85023"/>
                  </a:lnTo>
                  <a:lnTo>
                    <a:pt x="577740" y="86654"/>
                  </a:lnTo>
                  <a:lnTo>
                    <a:pt x="574785" y="87169"/>
                  </a:lnTo>
                  <a:lnTo>
                    <a:pt x="574416" y="88800"/>
                  </a:lnTo>
                  <a:lnTo>
                    <a:pt x="572863" y="90416"/>
                  </a:lnTo>
                  <a:lnTo>
                    <a:pt x="571386" y="90269"/>
                  </a:lnTo>
                  <a:lnTo>
                    <a:pt x="571014" y="88432"/>
                  </a:lnTo>
                  <a:lnTo>
                    <a:pt x="573085" y="87242"/>
                  </a:lnTo>
                  <a:lnTo>
                    <a:pt x="574268" y="85773"/>
                  </a:lnTo>
                  <a:lnTo>
                    <a:pt x="574268" y="83040"/>
                  </a:lnTo>
                  <a:lnTo>
                    <a:pt x="575079" y="79483"/>
                  </a:lnTo>
                  <a:lnTo>
                    <a:pt x="574416" y="77411"/>
                  </a:lnTo>
                  <a:lnTo>
                    <a:pt x="573160" y="76162"/>
                  </a:lnTo>
                  <a:lnTo>
                    <a:pt x="572567" y="74458"/>
                  </a:lnTo>
                  <a:lnTo>
                    <a:pt x="569981" y="72988"/>
                  </a:lnTo>
                  <a:lnTo>
                    <a:pt x="568207" y="73723"/>
                  </a:lnTo>
                  <a:lnTo>
                    <a:pt x="565768" y="72988"/>
                  </a:lnTo>
                  <a:lnTo>
                    <a:pt x="563183" y="75193"/>
                  </a:lnTo>
                  <a:lnTo>
                    <a:pt x="561781" y="74752"/>
                  </a:lnTo>
                  <a:lnTo>
                    <a:pt x="561483" y="71725"/>
                  </a:lnTo>
                  <a:lnTo>
                    <a:pt x="561041" y="70916"/>
                  </a:lnTo>
                  <a:lnTo>
                    <a:pt x="559342" y="72386"/>
                  </a:lnTo>
                  <a:lnTo>
                    <a:pt x="558822" y="74017"/>
                  </a:lnTo>
                  <a:lnTo>
                    <a:pt x="556681" y="75193"/>
                  </a:lnTo>
                  <a:lnTo>
                    <a:pt x="555940" y="77338"/>
                  </a:lnTo>
                  <a:lnTo>
                    <a:pt x="553873" y="79998"/>
                  </a:lnTo>
                  <a:lnTo>
                    <a:pt x="553946" y="81702"/>
                  </a:lnTo>
                  <a:lnTo>
                    <a:pt x="555571" y="82804"/>
                  </a:lnTo>
                  <a:lnTo>
                    <a:pt x="556531" y="81996"/>
                  </a:lnTo>
                  <a:lnTo>
                    <a:pt x="558898" y="81482"/>
                  </a:lnTo>
                  <a:lnTo>
                    <a:pt x="559489" y="82363"/>
                  </a:lnTo>
                  <a:lnTo>
                    <a:pt x="557198" y="84582"/>
                  </a:lnTo>
                  <a:lnTo>
                    <a:pt x="554464" y="85773"/>
                  </a:lnTo>
                  <a:lnTo>
                    <a:pt x="552616" y="88800"/>
                  </a:lnTo>
                  <a:lnTo>
                    <a:pt x="552985" y="89608"/>
                  </a:lnTo>
                  <a:lnTo>
                    <a:pt x="555795" y="88285"/>
                  </a:lnTo>
                  <a:lnTo>
                    <a:pt x="558602" y="85846"/>
                  </a:lnTo>
                  <a:lnTo>
                    <a:pt x="559564" y="85846"/>
                  </a:lnTo>
                  <a:lnTo>
                    <a:pt x="561041" y="85038"/>
                  </a:lnTo>
                  <a:lnTo>
                    <a:pt x="562222" y="86654"/>
                  </a:lnTo>
                  <a:lnTo>
                    <a:pt x="561483" y="88873"/>
                  </a:lnTo>
                  <a:lnTo>
                    <a:pt x="560300" y="88947"/>
                  </a:lnTo>
                  <a:lnTo>
                    <a:pt x="557862" y="90945"/>
                  </a:lnTo>
                  <a:lnTo>
                    <a:pt x="557197" y="92709"/>
                  </a:lnTo>
                  <a:lnTo>
                    <a:pt x="558011" y="93972"/>
                  </a:lnTo>
                  <a:lnTo>
                    <a:pt x="560744" y="93384"/>
                  </a:lnTo>
                  <a:lnTo>
                    <a:pt x="562371" y="94340"/>
                  </a:lnTo>
                  <a:lnTo>
                    <a:pt x="560227" y="95897"/>
                  </a:lnTo>
                  <a:lnTo>
                    <a:pt x="557345" y="96926"/>
                  </a:lnTo>
                  <a:lnTo>
                    <a:pt x="555720" y="96412"/>
                  </a:lnTo>
                  <a:lnTo>
                    <a:pt x="555571" y="97661"/>
                  </a:lnTo>
                  <a:lnTo>
                    <a:pt x="557715" y="98337"/>
                  </a:lnTo>
                  <a:lnTo>
                    <a:pt x="557715" y="99659"/>
                  </a:lnTo>
                  <a:lnTo>
                    <a:pt x="554612" y="102554"/>
                  </a:lnTo>
                  <a:lnTo>
                    <a:pt x="553724" y="102554"/>
                  </a:lnTo>
                  <a:lnTo>
                    <a:pt x="552690" y="99806"/>
                  </a:lnTo>
                  <a:lnTo>
                    <a:pt x="550916" y="98924"/>
                  </a:lnTo>
                  <a:lnTo>
                    <a:pt x="549291" y="96559"/>
                  </a:lnTo>
                  <a:lnTo>
                    <a:pt x="545301" y="98484"/>
                  </a:lnTo>
                  <a:lnTo>
                    <a:pt x="545301" y="99659"/>
                  </a:lnTo>
                  <a:lnTo>
                    <a:pt x="543232" y="103142"/>
                  </a:lnTo>
                  <a:lnTo>
                    <a:pt x="544928" y="105728"/>
                  </a:lnTo>
                  <a:lnTo>
                    <a:pt x="544928" y="107653"/>
                  </a:lnTo>
                  <a:lnTo>
                    <a:pt x="546481" y="108388"/>
                  </a:lnTo>
                  <a:lnTo>
                    <a:pt x="547961" y="106904"/>
                  </a:lnTo>
                  <a:lnTo>
                    <a:pt x="549663" y="106830"/>
                  </a:lnTo>
                  <a:lnTo>
                    <a:pt x="552838" y="107947"/>
                  </a:lnTo>
                  <a:lnTo>
                    <a:pt x="556017" y="107874"/>
                  </a:lnTo>
                  <a:lnTo>
                    <a:pt x="556607" y="108608"/>
                  </a:lnTo>
                  <a:lnTo>
                    <a:pt x="559789" y="107785"/>
                  </a:lnTo>
                  <a:lnTo>
                    <a:pt x="559638" y="109343"/>
                  </a:lnTo>
                  <a:lnTo>
                    <a:pt x="557864" y="109784"/>
                  </a:lnTo>
                  <a:lnTo>
                    <a:pt x="557198" y="110901"/>
                  </a:lnTo>
                  <a:lnTo>
                    <a:pt x="557495" y="112973"/>
                  </a:lnTo>
                  <a:lnTo>
                    <a:pt x="560452" y="112605"/>
                  </a:lnTo>
                  <a:lnTo>
                    <a:pt x="562594" y="114369"/>
                  </a:lnTo>
                  <a:lnTo>
                    <a:pt x="563924" y="117631"/>
                  </a:lnTo>
                  <a:lnTo>
                    <a:pt x="565254" y="117631"/>
                  </a:lnTo>
                  <a:lnTo>
                    <a:pt x="566143" y="118513"/>
                  </a:lnTo>
                  <a:lnTo>
                    <a:pt x="565402" y="119835"/>
                  </a:lnTo>
                  <a:lnTo>
                    <a:pt x="565402" y="122127"/>
                  </a:lnTo>
                  <a:lnTo>
                    <a:pt x="561924" y="128490"/>
                  </a:lnTo>
                  <a:lnTo>
                    <a:pt x="561924" y="128490"/>
                  </a:lnTo>
                  <a:close/>
                  <a:moveTo>
                    <a:pt x="551207" y="113413"/>
                  </a:moveTo>
                  <a:lnTo>
                    <a:pt x="551576" y="111488"/>
                  </a:lnTo>
                  <a:lnTo>
                    <a:pt x="554161" y="110151"/>
                  </a:lnTo>
                  <a:lnTo>
                    <a:pt x="555934" y="110225"/>
                  </a:lnTo>
                  <a:lnTo>
                    <a:pt x="554756" y="111048"/>
                  </a:lnTo>
                  <a:lnTo>
                    <a:pt x="554384" y="112370"/>
                  </a:lnTo>
                  <a:lnTo>
                    <a:pt x="552240" y="113707"/>
                  </a:lnTo>
                  <a:lnTo>
                    <a:pt x="551207" y="113413"/>
                  </a:lnTo>
                  <a:lnTo>
                    <a:pt x="551207" y="113413"/>
                  </a:lnTo>
                  <a:close/>
                  <a:moveTo>
                    <a:pt x="546921" y="124714"/>
                  </a:moveTo>
                  <a:lnTo>
                    <a:pt x="547805" y="122730"/>
                  </a:lnTo>
                  <a:lnTo>
                    <a:pt x="551354" y="122363"/>
                  </a:lnTo>
                  <a:lnTo>
                    <a:pt x="554092" y="123171"/>
                  </a:lnTo>
                  <a:lnTo>
                    <a:pt x="557119" y="126786"/>
                  </a:lnTo>
                  <a:lnTo>
                    <a:pt x="556898" y="128711"/>
                  </a:lnTo>
                  <a:lnTo>
                    <a:pt x="557192" y="132032"/>
                  </a:lnTo>
                  <a:lnTo>
                    <a:pt x="555790" y="132325"/>
                  </a:lnTo>
                  <a:lnTo>
                    <a:pt x="553720" y="131076"/>
                  </a:lnTo>
                  <a:lnTo>
                    <a:pt x="551873" y="131811"/>
                  </a:lnTo>
                  <a:lnTo>
                    <a:pt x="550468" y="131811"/>
                  </a:lnTo>
                  <a:lnTo>
                    <a:pt x="548991" y="129298"/>
                  </a:lnTo>
                  <a:lnTo>
                    <a:pt x="546627" y="127447"/>
                  </a:lnTo>
                  <a:lnTo>
                    <a:pt x="546921" y="124714"/>
                  </a:lnTo>
                  <a:lnTo>
                    <a:pt x="546921" y="124714"/>
                  </a:lnTo>
                  <a:close/>
                  <a:moveTo>
                    <a:pt x="521052" y="142009"/>
                  </a:moveTo>
                  <a:lnTo>
                    <a:pt x="522529" y="140834"/>
                  </a:lnTo>
                  <a:lnTo>
                    <a:pt x="525486" y="140834"/>
                  </a:lnTo>
                  <a:lnTo>
                    <a:pt x="524745" y="142391"/>
                  </a:lnTo>
                  <a:lnTo>
                    <a:pt x="522384" y="142979"/>
                  </a:lnTo>
                  <a:lnTo>
                    <a:pt x="521052" y="142009"/>
                  </a:lnTo>
                  <a:lnTo>
                    <a:pt x="521052" y="142009"/>
                  </a:lnTo>
                  <a:close/>
                  <a:moveTo>
                    <a:pt x="519722" y="139349"/>
                  </a:moveTo>
                  <a:lnTo>
                    <a:pt x="518393" y="136616"/>
                  </a:lnTo>
                  <a:lnTo>
                    <a:pt x="519279" y="134765"/>
                  </a:lnTo>
                  <a:lnTo>
                    <a:pt x="519872" y="132032"/>
                  </a:lnTo>
                  <a:lnTo>
                    <a:pt x="519946" y="129960"/>
                  </a:lnTo>
                  <a:lnTo>
                    <a:pt x="522165" y="128270"/>
                  </a:lnTo>
                  <a:lnTo>
                    <a:pt x="522238" y="126933"/>
                  </a:lnTo>
                  <a:lnTo>
                    <a:pt x="522829" y="126271"/>
                  </a:lnTo>
                  <a:lnTo>
                    <a:pt x="522829" y="124934"/>
                  </a:lnTo>
                  <a:lnTo>
                    <a:pt x="524306" y="122054"/>
                  </a:lnTo>
                  <a:lnTo>
                    <a:pt x="524306" y="120055"/>
                  </a:lnTo>
                  <a:lnTo>
                    <a:pt x="525343" y="119100"/>
                  </a:lnTo>
                  <a:lnTo>
                    <a:pt x="526821" y="120276"/>
                  </a:lnTo>
                  <a:lnTo>
                    <a:pt x="527190" y="123009"/>
                  </a:lnTo>
                  <a:lnTo>
                    <a:pt x="527781" y="124273"/>
                  </a:lnTo>
                  <a:lnTo>
                    <a:pt x="526153" y="128182"/>
                  </a:lnTo>
                  <a:lnTo>
                    <a:pt x="526451" y="129886"/>
                  </a:lnTo>
                  <a:lnTo>
                    <a:pt x="525120" y="132105"/>
                  </a:lnTo>
                  <a:lnTo>
                    <a:pt x="526153" y="133427"/>
                  </a:lnTo>
                  <a:lnTo>
                    <a:pt x="524603" y="138380"/>
                  </a:lnTo>
                  <a:lnTo>
                    <a:pt x="522165" y="139717"/>
                  </a:lnTo>
                  <a:lnTo>
                    <a:pt x="519722" y="139349"/>
                  </a:lnTo>
                  <a:lnTo>
                    <a:pt x="519722" y="139349"/>
                  </a:lnTo>
                  <a:close/>
                  <a:moveTo>
                    <a:pt x="496371" y="92268"/>
                  </a:moveTo>
                  <a:lnTo>
                    <a:pt x="494891" y="90431"/>
                  </a:lnTo>
                  <a:lnTo>
                    <a:pt x="494374" y="88212"/>
                  </a:lnTo>
                  <a:lnTo>
                    <a:pt x="495409" y="86948"/>
                  </a:lnTo>
                  <a:lnTo>
                    <a:pt x="494007" y="85773"/>
                  </a:lnTo>
                  <a:lnTo>
                    <a:pt x="492155" y="86067"/>
                  </a:lnTo>
                  <a:lnTo>
                    <a:pt x="490902" y="85552"/>
                  </a:lnTo>
                  <a:lnTo>
                    <a:pt x="489572" y="86140"/>
                  </a:lnTo>
                  <a:lnTo>
                    <a:pt x="487353" y="85920"/>
                  </a:lnTo>
                  <a:lnTo>
                    <a:pt x="485434" y="86507"/>
                  </a:lnTo>
                  <a:lnTo>
                    <a:pt x="485359" y="84744"/>
                  </a:lnTo>
                  <a:lnTo>
                    <a:pt x="487131" y="82819"/>
                  </a:lnTo>
                  <a:lnTo>
                    <a:pt x="487575" y="81408"/>
                  </a:lnTo>
                  <a:lnTo>
                    <a:pt x="489794" y="81261"/>
                  </a:lnTo>
                  <a:lnTo>
                    <a:pt x="491938" y="81261"/>
                  </a:lnTo>
                  <a:lnTo>
                    <a:pt x="497848" y="79557"/>
                  </a:lnTo>
                  <a:lnTo>
                    <a:pt x="499697" y="79939"/>
                  </a:lnTo>
                  <a:lnTo>
                    <a:pt x="501544" y="81188"/>
                  </a:lnTo>
                  <a:lnTo>
                    <a:pt x="502727" y="80968"/>
                  </a:lnTo>
                  <a:lnTo>
                    <a:pt x="505091" y="80894"/>
                  </a:lnTo>
                  <a:lnTo>
                    <a:pt x="507601" y="79043"/>
                  </a:lnTo>
                  <a:lnTo>
                    <a:pt x="510928" y="78896"/>
                  </a:lnTo>
                  <a:lnTo>
                    <a:pt x="511965" y="79190"/>
                  </a:lnTo>
                  <a:lnTo>
                    <a:pt x="512998" y="78234"/>
                  </a:lnTo>
                  <a:lnTo>
                    <a:pt x="514476" y="78822"/>
                  </a:lnTo>
                  <a:lnTo>
                    <a:pt x="514331" y="80233"/>
                  </a:lnTo>
                  <a:lnTo>
                    <a:pt x="515512" y="82525"/>
                  </a:lnTo>
                  <a:lnTo>
                    <a:pt x="515512" y="84142"/>
                  </a:lnTo>
                  <a:lnTo>
                    <a:pt x="513811" y="86801"/>
                  </a:lnTo>
                  <a:lnTo>
                    <a:pt x="515067" y="89623"/>
                  </a:lnTo>
                  <a:lnTo>
                    <a:pt x="513518" y="93752"/>
                  </a:lnTo>
                  <a:lnTo>
                    <a:pt x="511224" y="94942"/>
                  </a:lnTo>
                  <a:lnTo>
                    <a:pt x="509376" y="96853"/>
                  </a:lnTo>
                  <a:lnTo>
                    <a:pt x="507677" y="96485"/>
                  </a:lnTo>
                  <a:lnTo>
                    <a:pt x="505830" y="96559"/>
                  </a:lnTo>
                  <a:lnTo>
                    <a:pt x="504945" y="95236"/>
                  </a:lnTo>
                  <a:lnTo>
                    <a:pt x="502873" y="95824"/>
                  </a:lnTo>
                  <a:lnTo>
                    <a:pt x="500287" y="92944"/>
                  </a:lnTo>
                  <a:lnTo>
                    <a:pt x="500436" y="90504"/>
                  </a:lnTo>
                  <a:lnTo>
                    <a:pt x="498882" y="88212"/>
                  </a:lnTo>
                  <a:lnTo>
                    <a:pt x="497995" y="89167"/>
                  </a:lnTo>
                  <a:lnTo>
                    <a:pt x="498070" y="90798"/>
                  </a:lnTo>
                  <a:lnTo>
                    <a:pt x="496371" y="92268"/>
                  </a:lnTo>
                  <a:lnTo>
                    <a:pt x="496371" y="92268"/>
                  </a:lnTo>
                  <a:close/>
                  <a:moveTo>
                    <a:pt x="467843" y="108241"/>
                  </a:moveTo>
                  <a:lnTo>
                    <a:pt x="469543" y="106242"/>
                  </a:lnTo>
                  <a:lnTo>
                    <a:pt x="469690" y="104758"/>
                  </a:lnTo>
                  <a:lnTo>
                    <a:pt x="471906" y="102554"/>
                  </a:lnTo>
                  <a:lnTo>
                    <a:pt x="472054" y="100335"/>
                  </a:lnTo>
                  <a:lnTo>
                    <a:pt x="474347" y="99439"/>
                  </a:lnTo>
                  <a:lnTo>
                    <a:pt x="476045" y="98116"/>
                  </a:lnTo>
                  <a:lnTo>
                    <a:pt x="477599" y="98116"/>
                  </a:lnTo>
                  <a:lnTo>
                    <a:pt x="482476" y="97073"/>
                  </a:lnTo>
                  <a:lnTo>
                    <a:pt x="483584" y="97896"/>
                  </a:lnTo>
                  <a:lnTo>
                    <a:pt x="485435" y="97896"/>
                  </a:lnTo>
                  <a:lnTo>
                    <a:pt x="486912" y="98631"/>
                  </a:lnTo>
                  <a:lnTo>
                    <a:pt x="489128" y="98631"/>
                  </a:lnTo>
                  <a:lnTo>
                    <a:pt x="490310" y="98190"/>
                  </a:lnTo>
                  <a:lnTo>
                    <a:pt x="493416" y="98851"/>
                  </a:lnTo>
                  <a:lnTo>
                    <a:pt x="493635" y="99586"/>
                  </a:lnTo>
                  <a:lnTo>
                    <a:pt x="496594" y="99439"/>
                  </a:lnTo>
                  <a:lnTo>
                    <a:pt x="498884" y="100027"/>
                  </a:lnTo>
                  <a:lnTo>
                    <a:pt x="499550" y="100849"/>
                  </a:lnTo>
                  <a:lnTo>
                    <a:pt x="502065" y="101217"/>
                  </a:lnTo>
                  <a:lnTo>
                    <a:pt x="502578" y="102172"/>
                  </a:lnTo>
                  <a:lnTo>
                    <a:pt x="500658" y="105566"/>
                  </a:lnTo>
                  <a:lnTo>
                    <a:pt x="499035" y="105126"/>
                  </a:lnTo>
                  <a:lnTo>
                    <a:pt x="494080" y="106757"/>
                  </a:lnTo>
                  <a:lnTo>
                    <a:pt x="492233" y="106904"/>
                  </a:lnTo>
                  <a:lnTo>
                    <a:pt x="489795" y="109196"/>
                  </a:lnTo>
                  <a:lnTo>
                    <a:pt x="489795" y="110372"/>
                  </a:lnTo>
                  <a:lnTo>
                    <a:pt x="492014" y="110533"/>
                  </a:lnTo>
                  <a:lnTo>
                    <a:pt x="492750" y="110151"/>
                  </a:lnTo>
                  <a:lnTo>
                    <a:pt x="493122" y="111709"/>
                  </a:lnTo>
                  <a:lnTo>
                    <a:pt x="490608" y="114736"/>
                  </a:lnTo>
                  <a:lnTo>
                    <a:pt x="489942" y="116147"/>
                  </a:lnTo>
                  <a:lnTo>
                    <a:pt x="488170" y="116587"/>
                  </a:lnTo>
                  <a:lnTo>
                    <a:pt x="488243" y="117690"/>
                  </a:lnTo>
                  <a:lnTo>
                    <a:pt x="486989" y="119394"/>
                  </a:lnTo>
                  <a:lnTo>
                    <a:pt x="484917" y="119394"/>
                  </a:lnTo>
                  <a:lnTo>
                    <a:pt x="482776" y="120423"/>
                  </a:lnTo>
                  <a:lnTo>
                    <a:pt x="480408" y="120423"/>
                  </a:lnTo>
                  <a:lnTo>
                    <a:pt x="478413" y="118880"/>
                  </a:lnTo>
                  <a:lnTo>
                    <a:pt x="477227" y="119468"/>
                  </a:lnTo>
                  <a:lnTo>
                    <a:pt x="475156" y="119100"/>
                  </a:lnTo>
                  <a:lnTo>
                    <a:pt x="472942" y="119247"/>
                  </a:lnTo>
                  <a:lnTo>
                    <a:pt x="472348" y="118439"/>
                  </a:lnTo>
                  <a:lnTo>
                    <a:pt x="473530" y="117102"/>
                  </a:lnTo>
                  <a:lnTo>
                    <a:pt x="472051" y="114589"/>
                  </a:lnTo>
                  <a:lnTo>
                    <a:pt x="470056" y="113193"/>
                  </a:lnTo>
                  <a:lnTo>
                    <a:pt x="468726" y="112958"/>
                  </a:lnTo>
                  <a:lnTo>
                    <a:pt x="468354" y="110445"/>
                  </a:lnTo>
                  <a:lnTo>
                    <a:pt x="467843" y="108241"/>
                  </a:lnTo>
                  <a:lnTo>
                    <a:pt x="467843" y="108241"/>
                  </a:lnTo>
                  <a:close/>
                  <a:moveTo>
                    <a:pt x="465330" y="100923"/>
                  </a:moveTo>
                  <a:lnTo>
                    <a:pt x="466735" y="101658"/>
                  </a:lnTo>
                  <a:lnTo>
                    <a:pt x="469396" y="100849"/>
                  </a:lnTo>
                  <a:lnTo>
                    <a:pt x="471020" y="98631"/>
                  </a:lnTo>
                  <a:lnTo>
                    <a:pt x="471095" y="96191"/>
                  </a:lnTo>
                  <a:lnTo>
                    <a:pt x="471464" y="94795"/>
                  </a:lnTo>
                  <a:lnTo>
                    <a:pt x="471315" y="93238"/>
                  </a:lnTo>
                  <a:lnTo>
                    <a:pt x="471981" y="90578"/>
                  </a:lnTo>
                  <a:lnTo>
                    <a:pt x="470282" y="91166"/>
                  </a:lnTo>
                  <a:lnTo>
                    <a:pt x="469098" y="91239"/>
                  </a:lnTo>
                  <a:lnTo>
                    <a:pt x="467470" y="90357"/>
                  </a:lnTo>
                  <a:lnTo>
                    <a:pt x="466143" y="91533"/>
                  </a:lnTo>
                  <a:lnTo>
                    <a:pt x="464885" y="91680"/>
                  </a:lnTo>
                  <a:lnTo>
                    <a:pt x="464149" y="93532"/>
                  </a:lnTo>
                  <a:lnTo>
                    <a:pt x="464219" y="95897"/>
                  </a:lnTo>
                  <a:lnTo>
                    <a:pt x="463777" y="97969"/>
                  </a:lnTo>
                  <a:lnTo>
                    <a:pt x="465330" y="100923"/>
                  </a:lnTo>
                  <a:lnTo>
                    <a:pt x="465330" y="100923"/>
                  </a:lnTo>
                  <a:close/>
                  <a:moveTo>
                    <a:pt x="638339" y="252205"/>
                  </a:moveTo>
                  <a:cubicBezTo>
                    <a:pt x="638339" y="252190"/>
                    <a:pt x="640411" y="252866"/>
                    <a:pt x="640411" y="252866"/>
                  </a:cubicBezTo>
                  <a:lnTo>
                    <a:pt x="642376" y="251940"/>
                  </a:lnTo>
                  <a:lnTo>
                    <a:pt x="642781" y="254012"/>
                  </a:lnTo>
                  <a:lnTo>
                    <a:pt x="644670" y="254012"/>
                  </a:lnTo>
                  <a:lnTo>
                    <a:pt x="645041" y="254864"/>
                  </a:lnTo>
                  <a:lnTo>
                    <a:pt x="646966" y="254938"/>
                  </a:lnTo>
                  <a:lnTo>
                    <a:pt x="650521" y="252572"/>
                  </a:lnTo>
                  <a:lnTo>
                    <a:pt x="652298" y="252381"/>
                  </a:lnTo>
                  <a:lnTo>
                    <a:pt x="655447" y="253865"/>
                  </a:lnTo>
                  <a:lnTo>
                    <a:pt x="657257" y="253645"/>
                  </a:lnTo>
                  <a:lnTo>
                    <a:pt x="658406" y="254277"/>
                  </a:lnTo>
                  <a:lnTo>
                    <a:pt x="659551" y="253233"/>
                  </a:lnTo>
                  <a:lnTo>
                    <a:pt x="659476" y="252205"/>
                  </a:lnTo>
                  <a:lnTo>
                    <a:pt x="660807" y="249618"/>
                  </a:lnTo>
                  <a:lnTo>
                    <a:pt x="662064" y="249545"/>
                  </a:lnTo>
                  <a:lnTo>
                    <a:pt x="662137" y="248355"/>
                  </a:lnTo>
                  <a:lnTo>
                    <a:pt x="661104" y="246136"/>
                  </a:lnTo>
                  <a:lnTo>
                    <a:pt x="661104" y="243858"/>
                  </a:lnTo>
                  <a:lnTo>
                    <a:pt x="662283" y="245107"/>
                  </a:lnTo>
                  <a:lnTo>
                    <a:pt x="662212" y="246356"/>
                  </a:lnTo>
                  <a:lnTo>
                    <a:pt x="663911" y="248795"/>
                  </a:lnTo>
                  <a:lnTo>
                    <a:pt x="664798" y="247399"/>
                  </a:lnTo>
                  <a:lnTo>
                    <a:pt x="666055" y="247620"/>
                  </a:lnTo>
                  <a:lnTo>
                    <a:pt x="667383" y="247326"/>
                  </a:lnTo>
                  <a:lnTo>
                    <a:pt x="668347" y="247840"/>
                  </a:lnTo>
                  <a:lnTo>
                    <a:pt x="668715" y="246738"/>
                  </a:lnTo>
                  <a:lnTo>
                    <a:pt x="668124" y="244519"/>
                  </a:lnTo>
                  <a:lnTo>
                    <a:pt x="668347" y="243182"/>
                  </a:lnTo>
                  <a:lnTo>
                    <a:pt x="667088" y="242227"/>
                  </a:lnTo>
                  <a:lnTo>
                    <a:pt x="664869" y="242962"/>
                  </a:lnTo>
                  <a:lnTo>
                    <a:pt x="662505" y="243108"/>
                  </a:lnTo>
                  <a:lnTo>
                    <a:pt x="661989" y="241419"/>
                  </a:lnTo>
                  <a:lnTo>
                    <a:pt x="662948" y="240816"/>
                  </a:lnTo>
                  <a:lnTo>
                    <a:pt x="664203" y="241330"/>
                  </a:lnTo>
                  <a:lnTo>
                    <a:pt x="666349" y="240596"/>
                  </a:lnTo>
                  <a:lnTo>
                    <a:pt x="667530" y="238832"/>
                  </a:lnTo>
                  <a:lnTo>
                    <a:pt x="668641" y="239861"/>
                  </a:lnTo>
                  <a:lnTo>
                    <a:pt x="669898" y="239641"/>
                  </a:lnTo>
                  <a:lnTo>
                    <a:pt x="671004" y="237716"/>
                  </a:lnTo>
                  <a:lnTo>
                    <a:pt x="670710" y="236540"/>
                  </a:lnTo>
                  <a:lnTo>
                    <a:pt x="671745" y="234542"/>
                  </a:lnTo>
                  <a:lnTo>
                    <a:pt x="671301" y="233278"/>
                  </a:lnTo>
                  <a:lnTo>
                    <a:pt x="672484" y="232984"/>
                  </a:lnTo>
                  <a:lnTo>
                    <a:pt x="672778" y="232029"/>
                  </a:lnTo>
                  <a:lnTo>
                    <a:pt x="670338" y="231367"/>
                  </a:lnTo>
                  <a:lnTo>
                    <a:pt x="668419" y="231808"/>
                  </a:lnTo>
                  <a:lnTo>
                    <a:pt x="669158" y="230177"/>
                  </a:lnTo>
                  <a:lnTo>
                    <a:pt x="670340" y="229736"/>
                  </a:lnTo>
                  <a:lnTo>
                    <a:pt x="670491" y="227811"/>
                  </a:lnTo>
                  <a:lnTo>
                    <a:pt x="668717" y="226636"/>
                  </a:lnTo>
                  <a:lnTo>
                    <a:pt x="664728" y="226709"/>
                  </a:lnTo>
                  <a:lnTo>
                    <a:pt x="663914" y="225446"/>
                  </a:lnTo>
                  <a:lnTo>
                    <a:pt x="664134" y="224270"/>
                  </a:lnTo>
                  <a:lnTo>
                    <a:pt x="665169" y="223829"/>
                  </a:lnTo>
                  <a:lnTo>
                    <a:pt x="664503" y="221978"/>
                  </a:lnTo>
                  <a:lnTo>
                    <a:pt x="661251" y="219318"/>
                  </a:lnTo>
                  <a:lnTo>
                    <a:pt x="659626" y="219318"/>
                  </a:lnTo>
                  <a:lnTo>
                    <a:pt x="658073" y="220273"/>
                  </a:lnTo>
                  <a:lnTo>
                    <a:pt x="655414" y="220273"/>
                  </a:lnTo>
                  <a:lnTo>
                    <a:pt x="652309" y="221169"/>
                  </a:lnTo>
                  <a:lnTo>
                    <a:pt x="648837" y="218730"/>
                  </a:lnTo>
                  <a:lnTo>
                    <a:pt x="648320" y="217173"/>
                  </a:lnTo>
                  <a:lnTo>
                    <a:pt x="647212" y="216585"/>
                  </a:lnTo>
                  <a:lnTo>
                    <a:pt x="645363" y="217760"/>
                  </a:lnTo>
                  <a:lnTo>
                    <a:pt x="643961" y="217613"/>
                  </a:lnTo>
                  <a:lnTo>
                    <a:pt x="642850" y="218128"/>
                  </a:lnTo>
                  <a:lnTo>
                    <a:pt x="640560" y="218201"/>
                  </a:lnTo>
                  <a:lnTo>
                    <a:pt x="639748" y="220126"/>
                  </a:lnTo>
                  <a:lnTo>
                    <a:pt x="638713" y="218877"/>
                  </a:lnTo>
                  <a:lnTo>
                    <a:pt x="637087" y="217834"/>
                  </a:lnTo>
                  <a:lnTo>
                    <a:pt x="635165" y="218568"/>
                  </a:lnTo>
                  <a:lnTo>
                    <a:pt x="632801" y="218951"/>
                  </a:lnTo>
                  <a:lnTo>
                    <a:pt x="632874" y="220200"/>
                  </a:lnTo>
                  <a:lnTo>
                    <a:pt x="632063" y="220934"/>
                  </a:lnTo>
                  <a:lnTo>
                    <a:pt x="632063" y="219612"/>
                  </a:lnTo>
                  <a:lnTo>
                    <a:pt x="631176" y="218715"/>
                  </a:lnTo>
                  <a:lnTo>
                    <a:pt x="629256" y="219318"/>
                  </a:lnTo>
                  <a:lnTo>
                    <a:pt x="624819" y="218657"/>
                  </a:lnTo>
                  <a:lnTo>
                    <a:pt x="624231" y="219244"/>
                  </a:lnTo>
                  <a:lnTo>
                    <a:pt x="625633" y="220640"/>
                  </a:lnTo>
                  <a:lnTo>
                    <a:pt x="625559" y="222198"/>
                  </a:lnTo>
                  <a:lnTo>
                    <a:pt x="627183" y="223609"/>
                  </a:lnTo>
                  <a:lnTo>
                    <a:pt x="625039" y="223153"/>
                  </a:lnTo>
                  <a:lnTo>
                    <a:pt x="624229" y="221831"/>
                  </a:lnTo>
                  <a:lnTo>
                    <a:pt x="622823" y="221463"/>
                  </a:lnTo>
                  <a:lnTo>
                    <a:pt x="620162" y="222125"/>
                  </a:lnTo>
                  <a:lnTo>
                    <a:pt x="618980" y="221463"/>
                  </a:lnTo>
                  <a:lnTo>
                    <a:pt x="621121" y="220640"/>
                  </a:lnTo>
                  <a:lnTo>
                    <a:pt x="621196" y="219097"/>
                  </a:lnTo>
                  <a:lnTo>
                    <a:pt x="619052" y="216658"/>
                  </a:lnTo>
                  <a:lnTo>
                    <a:pt x="619274" y="215394"/>
                  </a:lnTo>
                  <a:lnTo>
                    <a:pt x="618609" y="214292"/>
                  </a:lnTo>
                  <a:lnTo>
                    <a:pt x="616172" y="215688"/>
                  </a:lnTo>
                  <a:lnTo>
                    <a:pt x="616615" y="217099"/>
                  </a:lnTo>
                  <a:lnTo>
                    <a:pt x="616099" y="218275"/>
                  </a:lnTo>
                  <a:lnTo>
                    <a:pt x="614400" y="217687"/>
                  </a:lnTo>
                  <a:lnTo>
                    <a:pt x="615136" y="216438"/>
                  </a:lnTo>
                  <a:lnTo>
                    <a:pt x="614914" y="215174"/>
                  </a:lnTo>
                  <a:lnTo>
                    <a:pt x="612992" y="214660"/>
                  </a:lnTo>
                  <a:lnTo>
                    <a:pt x="611809" y="215541"/>
                  </a:lnTo>
                  <a:lnTo>
                    <a:pt x="610408" y="215541"/>
                  </a:lnTo>
                  <a:lnTo>
                    <a:pt x="611000" y="213690"/>
                  </a:lnTo>
                  <a:lnTo>
                    <a:pt x="610776" y="212735"/>
                  </a:lnTo>
                  <a:lnTo>
                    <a:pt x="610701" y="210516"/>
                  </a:lnTo>
                  <a:lnTo>
                    <a:pt x="608487" y="211104"/>
                  </a:lnTo>
                  <a:lnTo>
                    <a:pt x="606415" y="213469"/>
                  </a:lnTo>
                  <a:lnTo>
                    <a:pt x="606638" y="215909"/>
                  </a:lnTo>
                  <a:lnTo>
                    <a:pt x="605310" y="215982"/>
                  </a:lnTo>
                  <a:lnTo>
                    <a:pt x="604496" y="214145"/>
                  </a:lnTo>
                  <a:lnTo>
                    <a:pt x="605310" y="212514"/>
                  </a:lnTo>
                  <a:lnTo>
                    <a:pt x="605310" y="211177"/>
                  </a:lnTo>
                  <a:lnTo>
                    <a:pt x="606491" y="208150"/>
                  </a:lnTo>
                  <a:lnTo>
                    <a:pt x="605087" y="206681"/>
                  </a:lnTo>
                  <a:lnTo>
                    <a:pt x="602722" y="207636"/>
                  </a:lnTo>
                  <a:lnTo>
                    <a:pt x="602722" y="206533"/>
                  </a:lnTo>
                  <a:lnTo>
                    <a:pt x="604276" y="205858"/>
                  </a:lnTo>
                  <a:lnTo>
                    <a:pt x="605310" y="203565"/>
                  </a:lnTo>
                  <a:lnTo>
                    <a:pt x="605087" y="202022"/>
                  </a:lnTo>
                  <a:lnTo>
                    <a:pt x="603682" y="202610"/>
                  </a:lnTo>
                  <a:lnTo>
                    <a:pt x="601911" y="202096"/>
                  </a:lnTo>
                  <a:lnTo>
                    <a:pt x="601171" y="202683"/>
                  </a:lnTo>
                  <a:lnTo>
                    <a:pt x="599397" y="202757"/>
                  </a:lnTo>
                  <a:lnTo>
                    <a:pt x="600505" y="201875"/>
                  </a:lnTo>
                  <a:lnTo>
                    <a:pt x="600211" y="200920"/>
                  </a:lnTo>
                  <a:lnTo>
                    <a:pt x="598586" y="200920"/>
                  </a:lnTo>
                  <a:lnTo>
                    <a:pt x="597328" y="202169"/>
                  </a:lnTo>
                  <a:lnTo>
                    <a:pt x="594893" y="202610"/>
                  </a:lnTo>
                  <a:lnTo>
                    <a:pt x="594893" y="201581"/>
                  </a:lnTo>
                  <a:lnTo>
                    <a:pt x="596146" y="200905"/>
                  </a:lnTo>
                  <a:lnTo>
                    <a:pt x="597106" y="199289"/>
                  </a:lnTo>
                  <a:lnTo>
                    <a:pt x="597548" y="197731"/>
                  </a:lnTo>
                  <a:lnTo>
                    <a:pt x="598880" y="197805"/>
                  </a:lnTo>
                  <a:lnTo>
                    <a:pt x="600581" y="199583"/>
                  </a:lnTo>
                  <a:lnTo>
                    <a:pt x="603391" y="199583"/>
                  </a:lnTo>
                  <a:lnTo>
                    <a:pt x="603094" y="198393"/>
                  </a:lnTo>
                  <a:lnTo>
                    <a:pt x="601320" y="196409"/>
                  </a:lnTo>
                  <a:lnTo>
                    <a:pt x="599473" y="196174"/>
                  </a:lnTo>
                  <a:lnTo>
                    <a:pt x="600506" y="195512"/>
                  </a:lnTo>
                  <a:lnTo>
                    <a:pt x="598068" y="193000"/>
                  </a:lnTo>
                  <a:lnTo>
                    <a:pt x="596071" y="191898"/>
                  </a:lnTo>
                  <a:lnTo>
                    <a:pt x="597182" y="191604"/>
                  </a:lnTo>
                  <a:lnTo>
                    <a:pt x="597403" y="190266"/>
                  </a:lnTo>
                  <a:lnTo>
                    <a:pt x="598439" y="190266"/>
                  </a:lnTo>
                  <a:lnTo>
                    <a:pt x="599398" y="192265"/>
                  </a:lnTo>
                  <a:lnTo>
                    <a:pt x="601394" y="194337"/>
                  </a:lnTo>
                  <a:lnTo>
                    <a:pt x="603836" y="194998"/>
                  </a:lnTo>
                  <a:lnTo>
                    <a:pt x="605535" y="196703"/>
                  </a:lnTo>
                  <a:lnTo>
                    <a:pt x="606568" y="195512"/>
                  </a:lnTo>
                  <a:lnTo>
                    <a:pt x="607752" y="196923"/>
                  </a:lnTo>
                  <a:lnTo>
                    <a:pt x="610931" y="197658"/>
                  </a:lnTo>
                  <a:lnTo>
                    <a:pt x="613075" y="197658"/>
                  </a:lnTo>
                  <a:lnTo>
                    <a:pt x="613814" y="195953"/>
                  </a:lnTo>
                  <a:lnTo>
                    <a:pt x="613148" y="193661"/>
                  </a:lnTo>
                  <a:lnTo>
                    <a:pt x="609010" y="190560"/>
                  </a:lnTo>
                  <a:lnTo>
                    <a:pt x="607237" y="188635"/>
                  </a:lnTo>
                  <a:lnTo>
                    <a:pt x="605983" y="188871"/>
                  </a:lnTo>
                  <a:lnTo>
                    <a:pt x="605538" y="187092"/>
                  </a:lnTo>
                  <a:lnTo>
                    <a:pt x="603689" y="185241"/>
                  </a:lnTo>
                  <a:lnTo>
                    <a:pt x="602730" y="185167"/>
                  </a:lnTo>
                  <a:lnTo>
                    <a:pt x="601842" y="184139"/>
                  </a:lnTo>
                  <a:lnTo>
                    <a:pt x="602506" y="182949"/>
                  </a:lnTo>
                  <a:lnTo>
                    <a:pt x="603986" y="183463"/>
                  </a:lnTo>
                  <a:lnTo>
                    <a:pt x="605391" y="185167"/>
                  </a:lnTo>
                  <a:lnTo>
                    <a:pt x="606793" y="185167"/>
                  </a:lnTo>
                  <a:lnTo>
                    <a:pt x="607237" y="186945"/>
                  </a:lnTo>
                  <a:lnTo>
                    <a:pt x="608419" y="187092"/>
                  </a:lnTo>
                  <a:lnTo>
                    <a:pt x="609156" y="185682"/>
                  </a:lnTo>
                  <a:lnTo>
                    <a:pt x="608344" y="182361"/>
                  </a:lnTo>
                  <a:lnTo>
                    <a:pt x="606054" y="179407"/>
                  </a:lnTo>
                  <a:lnTo>
                    <a:pt x="604355" y="179481"/>
                  </a:lnTo>
                  <a:lnTo>
                    <a:pt x="603841" y="179040"/>
                  </a:lnTo>
                  <a:lnTo>
                    <a:pt x="601767" y="179113"/>
                  </a:lnTo>
                  <a:lnTo>
                    <a:pt x="599478" y="180509"/>
                  </a:lnTo>
                  <a:lnTo>
                    <a:pt x="597629" y="180509"/>
                  </a:lnTo>
                  <a:lnTo>
                    <a:pt x="595857" y="179187"/>
                  </a:lnTo>
                  <a:lnTo>
                    <a:pt x="594452" y="179481"/>
                  </a:lnTo>
                  <a:lnTo>
                    <a:pt x="593194" y="177850"/>
                  </a:lnTo>
                  <a:lnTo>
                    <a:pt x="591127" y="180965"/>
                  </a:lnTo>
                  <a:lnTo>
                    <a:pt x="588320" y="182434"/>
                  </a:lnTo>
                  <a:lnTo>
                    <a:pt x="587800" y="183992"/>
                  </a:lnTo>
                  <a:lnTo>
                    <a:pt x="586325" y="184873"/>
                  </a:lnTo>
                  <a:lnTo>
                    <a:pt x="586250" y="183463"/>
                  </a:lnTo>
                  <a:lnTo>
                    <a:pt x="587654" y="181626"/>
                  </a:lnTo>
                  <a:lnTo>
                    <a:pt x="588761" y="181185"/>
                  </a:lnTo>
                  <a:lnTo>
                    <a:pt x="592974" y="177188"/>
                  </a:lnTo>
                  <a:lnTo>
                    <a:pt x="593346" y="175924"/>
                  </a:lnTo>
                  <a:lnTo>
                    <a:pt x="592383" y="173941"/>
                  </a:lnTo>
                  <a:lnTo>
                    <a:pt x="592457" y="169429"/>
                  </a:lnTo>
                  <a:lnTo>
                    <a:pt x="593049" y="168842"/>
                  </a:lnTo>
                  <a:lnTo>
                    <a:pt x="591572" y="167064"/>
                  </a:lnTo>
                  <a:lnTo>
                    <a:pt x="590686" y="168092"/>
                  </a:lnTo>
                  <a:lnTo>
                    <a:pt x="588470" y="167945"/>
                  </a:lnTo>
                  <a:lnTo>
                    <a:pt x="587432" y="166917"/>
                  </a:lnTo>
                  <a:lnTo>
                    <a:pt x="587359" y="165065"/>
                  </a:lnTo>
                  <a:lnTo>
                    <a:pt x="587062" y="163816"/>
                  </a:lnTo>
                  <a:lnTo>
                    <a:pt x="583735" y="162699"/>
                  </a:lnTo>
                  <a:lnTo>
                    <a:pt x="582037" y="160848"/>
                  </a:lnTo>
                  <a:lnTo>
                    <a:pt x="580043" y="160848"/>
                  </a:lnTo>
                  <a:lnTo>
                    <a:pt x="577824" y="159746"/>
                  </a:lnTo>
                  <a:lnTo>
                    <a:pt x="576938" y="160701"/>
                  </a:lnTo>
                  <a:lnTo>
                    <a:pt x="573243" y="161156"/>
                  </a:lnTo>
                  <a:lnTo>
                    <a:pt x="572798" y="161891"/>
                  </a:lnTo>
                  <a:lnTo>
                    <a:pt x="571765" y="161965"/>
                  </a:lnTo>
                  <a:lnTo>
                    <a:pt x="570951" y="163816"/>
                  </a:lnTo>
                  <a:lnTo>
                    <a:pt x="572282" y="165653"/>
                  </a:lnTo>
                  <a:lnTo>
                    <a:pt x="573168" y="167578"/>
                  </a:lnTo>
                  <a:lnTo>
                    <a:pt x="571764" y="167504"/>
                  </a:lnTo>
                  <a:lnTo>
                    <a:pt x="569473" y="164257"/>
                  </a:lnTo>
                  <a:lnTo>
                    <a:pt x="569029" y="166402"/>
                  </a:lnTo>
                  <a:lnTo>
                    <a:pt x="569695" y="168313"/>
                  </a:lnTo>
                  <a:lnTo>
                    <a:pt x="571765" y="169209"/>
                  </a:lnTo>
                  <a:lnTo>
                    <a:pt x="573686" y="172677"/>
                  </a:lnTo>
                  <a:lnTo>
                    <a:pt x="575534" y="172677"/>
                  </a:lnTo>
                  <a:lnTo>
                    <a:pt x="574351" y="173794"/>
                  </a:lnTo>
                  <a:lnTo>
                    <a:pt x="572653" y="173720"/>
                  </a:lnTo>
                  <a:lnTo>
                    <a:pt x="572284" y="175704"/>
                  </a:lnTo>
                  <a:lnTo>
                    <a:pt x="574797" y="179025"/>
                  </a:lnTo>
                  <a:lnTo>
                    <a:pt x="576792" y="179848"/>
                  </a:lnTo>
                  <a:lnTo>
                    <a:pt x="576717" y="181244"/>
                  </a:lnTo>
                  <a:lnTo>
                    <a:pt x="575978" y="180436"/>
                  </a:lnTo>
                  <a:lnTo>
                    <a:pt x="572800" y="180215"/>
                  </a:lnTo>
                  <a:lnTo>
                    <a:pt x="572800" y="181244"/>
                  </a:lnTo>
                  <a:lnTo>
                    <a:pt x="571692" y="182067"/>
                  </a:lnTo>
                  <a:lnTo>
                    <a:pt x="571101" y="183610"/>
                  </a:lnTo>
                  <a:lnTo>
                    <a:pt x="573834" y="182508"/>
                  </a:lnTo>
                  <a:lnTo>
                    <a:pt x="575164" y="183610"/>
                  </a:lnTo>
                  <a:lnTo>
                    <a:pt x="578419" y="182434"/>
                  </a:lnTo>
                  <a:lnTo>
                    <a:pt x="578711" y="183771"/>
                  </a:lnTo>
                  <a:lnTo>
                    <a:pt x="580930" y="184212"/>
                  </a:lnTo>
                  <a:lnTo>
                    <a:pt x="581227" y="185535"/>
                  </a:lnTo>
                  <a:lnTo>
                    <a:pt x="583959" y="187754"/>
                  </a:lnTo>
                  <a:lnTo>
                    <a:pt x="584996" y="187680"/>
                  </a:lnTo>
                  <a:lnTo>
                    <a:pt x="585142" y="186358"/>
                  </a:lnTo>
                  <a:lnTo>
                    <a:pt x="585956" y="187166"/>
                  </a:lnTo>
                  <a:lnTo>
                    <a:pt x="587878" y="186064"/>
                  </a:lnTo>
                  <a:lnTo>
                    <a:pt x="589283" y="186358"/>
                  </a:lnTo>
                  <a:lnTo>
                    <a:pt x="589725" y="187680"/>
                  </a:lnTo>
                  <a:lnTo>
                    <a:pt x="588911" y="189532"/>
                  </a:lnTo>
                  <a:lnTo>
                    <a:pt x="588911" y="193147"/>
                  </a:lnTo>
                  <a:lnTo>
                    <a:pt x="588101" y="195660"/>
                  </a:lnTo>
                  <a:lnTo>
                    <a:pt x="588101" y="197438"/>
                  </a:lnTo>
                  <a:lnTo>
                    <a:pt x="589428" y="199436"/>
                  </a:lnTo>
                  <a:lnTo>
                    <a:pt x="588762" y="201875"/>
                  </a:lnTo>
                  <a:lnTo>
                    <a:pt x="588762" y="203271"/>
                  </a:lnTo>
                  <a:lnTo>
                    <a:pt x="587951" y="205637"/>
                  </a:lnTo>
                  <a:lnTo>
                    <a:pt x="585142" y="207636"/>
                  </a:lnTo>
                  <a:lnTo>
                    <a:pt x="582629" y="208223"/>
                  </a:lnTo>
                  <a:lnTo>
                    <a:pt x="582260" y="209928"/>
                  </a:lnTo>
                  <a:lnTo>
                    <a:pt x="580117" y="212588"/>
                  </a:lnTo>
                  <a:lnTo>
                    <a:pt x="580192" y="213910"/>
                  </a:lnTo>
                  <a:lnTo>
                    <a:pt x="578420" y="215101"/>
                  </a:lnTo>
                  <a:lnTo>
                    <a:pt x="577309" y="216805"/>
                  </a:lnTo>
                  <a:lnTo>
                    <a:pt x="577456" y="219024"/>
                  </a:lnTo>
                  <a:lnTo>
                    <a:pt x="578861" y="219465"/>
                  </a:lnTo>
                  <a:lnTo>
                    <a:pt x="578861" y="220787"/>
                  </a:lnTo>
                  <a:lnTo>
                    <a:pt x="577014" y="221595"/>
                  </a:lnTo>
                  <a:lnTo>
                    <a:pt x="576645" y="223080"/>
                  </a:lnTo>
                  <a:lnTo>
                    <a:pt x="577605" y="224035"/>
                  </a:lnTo>
                  <a:lnTo>
                    <a:pt x="576128" y="225960"/>
                  </a:lnTo>
                  <a:lnTo>
                    <a:pt x="575612" y="227811"/>
                  </a:lnTo>
                  <a:lnTo>
                    <a:pt x="576497" y="229957"/>
                  </a:lnTo>
                  <a:lnTo>
                    <a:pt x="577753" y="230324"/>
                  </a:lnTo>
                  <a:lnTo>
                    <a:pt x="577753" y="231647"/>
                  </a:lnTo>
                  <a:lnTo>
                    <a:pt x="579378" y="233131"/>
                  </a:lnTo>
                  <a:lnTo>
                    <a:pt x="580486" y="232910"/>
                  </a:lnTo>
                  <a:lnTo>
                    <a:pt x="580708" y="231059"/>
                  </a:lnTo>
                  <a:lnTo>
                    <a:pt x="581374" y="230030"/>
                  </a:lnTo>
                  <a:lnTo>
                    <a:pt x="582336" y="230765"/>
                  </a:lnTo>
                  <a:lnTo>
                    <a:pt x="583224" y="230692"/>
                  </a:lnTo>
                  <a:lnTo>
                    <a:pt x="585068" y="228252"/>
                  </a:lnTo>
                  <a:lnTo>
                    <a:pt x="585735" y="229075"/>
                  </a:lnTo>
                  <a:lnTo>
                    <a:pt x="584701" y="231720"/>
                  </a:lnTo>
                  <a:lnTo>
                    <a:pt x="582927" y="232176"/>
                  </a:lnTo>
                  <a:lnTo>
                    <a:pt x="582630" y="233131"/>
                  </a:lnTo>
                  <a:lnTo>
                    <a:pt x="583371" y="234086"/>
                  </a:lnTo>
                  <a:lnTo>
                    <a:pt x="583593" y="235203"/>
                  </a:lnTo>
                  <a:lnTo>
                    <a:pt x="585512" y="237569"/>
                  </a:lnTo>
                  <a:lnTo>
                    <a:pt x="587434" y="236981"/>
                  </a:lnTo>
                  <a:lnTo>
                    <a:pt x="587951" y="237789"/>
                  </a:lnTo>
                  <a:lnTo>
                    <a:pt x="590464" y="238083"/>
                  </a:lnTo>
                  <a:lnTo>
                    <a:pt x="591648" y="236966"/>
                  </a:lnTo>
                  <a:lnTo>
                    <a:pt x="594013" y="236085"/>
                  </a:lnTo>
                  <a:lnTo>
                    <a:pt x="593864" y="233719"/>
                  </a:lnTo>
                  <a:lnTo>
                    <a:pt x="595047" y="233645"/>
                  </a:lnTo>
                  <a:lnTo>
                    <a:pt x="595933" y="232764"/>
                  </a:lnTo>
                  <a:lnTo>
                    <a:pt x="596302" y="233939"/>
                  </a:lnTo>
                  <a:lnTo>
                    <a:pt x="595860" y="234600"/>
                  </a:lnTo>
                  <a:lnTo>
                    <a:pt x="596008" y="236231"/>
                  </a:lnTo>
                  <a:lnTo>
                    <a:pt x="597041" y="235791"/>
                  </a:lnTo>
                  <a:lnTo>
                    <a:pt x="598223" y="232837"/>
                  </a:lnTo>
                  <a:lnTo>
                    <a:pt x="599406" y="232308"/>
                  </a:lnTo>
                  <a:lnTo>
                    <a:pt x="599996" y="233278"/>
                  </a:lnTo>
                  <a:lnTo>
                    <a:pt x="599482" y="235497"/>
                  </a:lnTo>
                  <a:lnTo>
                    <a:pt x="596821" y="238965"/>
                  </a:lnTo>
                  <a:lnTo>
                    <a:pt x="595637" y="240228"/>
                  </a:lnTo>
                  <a:lnTo>
                    <a:pt x="595562" y="241771"/>
                  </a:lnTo>
                  <a:lnTo>
                    <a:pt x="597780" y="242521"/>
                  </a:lnTo>
                  <a:lnTo>
                    <a:pt x="599482" y="243917"/>
                  </a:lnTo>
                  <a:lnTo>
                    <a:pt x="601256" y="243770"/>
                  </a:lnTo>
                  <a:lnTo>
                    <a:pt x="601846" y="244431"/>
                  </a:lnTo>
                  <a:lnTo>
                    <a:pt x="603990" y="244651"/>
                  </a:lnTo>
                  <a:lnTo>
                    <a:pt x="604581" y="243182"/>
                  </a:lnTo>
                  <a:lnTo>
                    <a:pt x="606652" y="243402"/>
                  </a:lnTo>
                  <a:lnTo>
                    <a:pt x="605989" y="244358"/>
                  </a:lnTo>
                  <a:lnTo>
                    <a:pt x="606208" y="245401"/>
                  </a:lnTo>
                  <a:lnTo>
                    <a:pt x="607685" y="245842"/>
                  </a:lnTo>
                  <a:lnTo>
                    <a:pt x="609089" y="246870"/>
                  </a:lnTo>
                  <a:lnTo>
                    <a:pt x="610349" y="246062"/>
                  </a:lnTo>
                  <a:lnTo>
                    <a:pt x="609904" y="244887"/>
                  </a:lnTo>
                  <a:lnTo>
                    <a:pt x="609829" y="243256"/>
                  </a:lnTo>
                  <a:lnTo>
                    <a:pt x="611085" y="241477"/>
                  </a:lnTo>
                  <a:lnTo>
                    <a:pt x="611602" y="242962"/>
                  </a:lnTo>
                  <a:lnTo>
                    <a:pt x="611085" y="244740"/>
                  </a:lnTo>
                  <a:lnTo>
                    <a:pt x="611529" y="246870"/>
                  </a:lnTo>
                  <a:lnTo>
                    <a:pt x="612931" y="246797"/>
                  </a:lnTo>
                  <a:lnTo>
                    <a:pt x="613451" y="244798"/>
                  </a:lnTo>
                  <a:lnTo>
                    <a:pt x="614117" y="243696"/>
                  </a:lnTo>
                  <a:lnTo>
                    <a:pt x="615593" y="243476"/>
                  </a:lnTo>
                  <a:lnTo>
                    <a:pt x="615520" y="244651"/>
                  </a:lnTo>
                  <a:lnTo>
                    <a:pt x="614557" y="245474"/>
                  </a:lnTo>
                  <a:lnTo>
                    <a:pt x="614632" y="247091"/>
                  </a:lnTo>
                  <a:lnTo>
                    <a:pt x="617291" y="247179"/>
                  </a:lnTo>
                  <a:lnTo>
                    <a:pt x="618844" y="246062"/>
                  </a:lnTo>
                  <a:lnTo>
                    <a:pt x="620249" y="242962"/>
                  </a:lnTo>
                  <a:lnTo>
                    <a:pt x="620545" y="244578"/>
                  </a:lnTo>
                  <a:lnTo>
                    <a:pt x="619659" y="245842"/>
                  </a:lnTo>
                  <a:lnTo>
                    <a:pt x="619659" y="247326"/>
                  </a:lnTo>
                  <a:lnTo>
                    <a:pt x="622024" y="246870"/>
                  </a:lnTo>
                  <a:lnTo>
                    <a:pt x="622836" y="244064"/>
                  </a:lnTo>
                  <a:lnTo>
                    <a:pt x="623648" y="242888"/>
                  </a:lnTo>
                  <a:lnTo>
                    <a:pt x="623132" y="247106"/>
                  </a:lnTo>
                  <a:lnTo>
                    <a:pt x="623501" y="248501"/>
                  </a:lnTo>
                  <a:lnTo>
                    <a:pt x="625421" y="248575"/>
                  </a:lnTo>
                  <a:lnTo>
                    <a:pt x="628232" y="250206"/>
                  </a:lnTo>
                  <a:lnTo>
                    <a:pt x="630006" y="249545"/>
                  </a:lnTo>
                  <a:lnTo>
                    <a:pt x="631333" y="249089"/>
                  </a:lnTo>
                  <a:lnTo>
                    <a:pt x="631853" y="250279"/>
                  </a:lnTo>
                  <a:lnTo>
                    <a:pt x="634217" y="249618"/>
                  </a:lnTo>
                  <a:lnTo>
                    <a:pt x="635622" y="248795"/>
                  </a:lnTo>
                  <a:lnTo>
                    <a:pt x="635622" y="246650"/>
                  </a:lnTo>
                  <a:lnTo>
                    <a:pt x="637544" y="244887"/>
                  </a:lnTo>
                  <a:lnTo>
                    <a:pt x="638283" y="243549"/>
                  </a:lnTo>
                  <a:lnTo>
                    <a:pt x="637321" y="241551"/>
                  </a:lnTo>
                  <a:lnTo>
                    <a:pt x="638208" y="239861"/>
                  </a:lnTo>
                  <a:lnTo>
                    <a:pt x="639020" y="240155"/>
                  </a:lnTo>
                  <a:lnTo>
                    <a:pt x="639169" y="242594"/>
                  </a:lnTo>
                  <a:lnTo>
                    <a:pt x="640351" y="242815"/>
                  </a:lnTo>
                  <a:lnTo>
                    <a:pt x="640499" y="243843"/>
                  </a:lnTo>
                  <a:lnTo>
                    <a:pt x="639020" y="245180"/>
                  </a:lnTo>
                  <a:lnTo>
                    <a:pt x="637987" y="247914"/>
                  </a:lnTo>
                  <a:lnTo>
                    <a:pt x="638339" y="252205"/>
                  </a:lnTo>
                  <a:lnTo>
                    <a:pt x="638339" y="252205"/>
                  </a:lnTo>
                  <a:close/>
                  <a:moveTo>
                    <a:pt x="568102" y="159408"/>
                  </a:moveTo>
                  <a:lnTo>
                    <a:pt x="569511" y="159040"/>
                  </a:lnTo>
                  <a:lnTo>
                    <a:pt x="569511" y="158115"/>
                  </a:lnTo>
                  <a:lnTo>
                    <a:pt x="568213" y="157703"/>
                  </a:lnTo>
                  <a:lnTo>
                    <a:pt x="567216" y="158599"/>
                  </a:lnTo>
                  <a:lnTo>
                    <a:pt x="568102" y="159408"/>
                  </a:lnTo>
                  <a:lnTo>
                    <a:pt x="568102" y="159408"/>
                  </a:lnTo>
                  <a:close/>
                  <a:moveTo>
                    <a:pt x="564327" y="171869"/>
                  </a:moveTo>
                  <a:lnTo>
                    <a:pt x="565587" y="170429"/>
                  </a:lnTo>
                  <a:lnTo>
                    <a:pt x="566215" y="169018"/>
                  </a:lnTo>
                  <a:lnTo>
                    <a:pt x="566327" y="170605"/>
                  </a:lnTo>
                  <a:lnTo>
                    <a:pt x="565252" y="171648"/>
                  </a:lnTo>
                  <a:lnTo>
                    <a:pt x="564327" y="171869"/>
                  </a:lnTo>
                  <a:lnTo>
                    <a:pt x="564327" y="171869"/>
                  </a:lnTo>
                  <a:close/>
                  <a:moveTo>
                    <a:pt x="515123" y="189591"/>
                  </a:moveTo>
                  <a:lnTo>
                    <a:pt x="514679" y="190516"/>
                  </a:lnTo>
                  <a:lnTo>
                    <a:pt x="515420" y="191413"/>
                  </a:lnTo>
                  <a:lnTo>
                    <a:pt x="515865" y="190369"/>
                  </a:lnTo>
                  <a:lnTo>
                    <a:pt x="515123" y="189591"/>
                  </a:lnTo>
                  <a:lnTo>
                    <a:pt x="515123" y="189591"/>
                  </a:lnTo>
                  <a:close/>
                  <a:moveTo>
                    <a:pt x="547149" y="158599"/>
                  </a:moveTo>
                  <a:lnTo>
                    <a:pt x="547112" y="159481"/>
                  </a:lnTo>
                  <a:lnTo>
                    <a:pt x="548257" y="161186"/>
                  </a:lnTo>
                  <a:lnTo>
                    <a:pt x="548667" y="162273"/>
                  </a:lnTo>
                  <a:lnTo>
                    <a:pt x="549666" y="161818"/>
                  </a:lnTo>
                  <a:lnTo>
                    <a:pt x="549257" y="160010"/>
                  </a:lnTo>
                  <a:lnTo>
                    <a:pt x="548001" y="158673"/>
                  </a:lnTo>
                  <a:lnTo>
                    <a:pt x="547149" y="158599"/>
                  </a:lnTo>
                  <a:lnTo>
                    <a:pt x="547149" y="158599"/>
                  </a:lnTo>
                  <a:close/>
                  <a:moveTo>
                    <a:pt x="531746" y="159305"/>
                  </a:moveTo>
                  <a:lnTo>
                    <a:pt x="531746" y="160451"/>
                  </a:lnTo>
                  <a:lnTo>
                    <a:pt x="532633" y="161377"/>
                  </a:lnTo>
                  <a:lnTo>
                    <a:pt x="534003" y="160451"/>
                  </a:lnTo>
                  <a:lnTo>
                    <a:pt x="536111" y="160010"/>
                  </a:lnTo>
                  <a:lnTo>
                    <a:pt x="537557" y="160407"/>
                  </a:lnTo>
                  <a:lnTo>
                    <a:pt x="540555" y="158629"/>
                  </a:lnTo>
                  <a:lnTo>
                    <a:pt x="542146" y="158599"/>
                  </a:lnTo>
                  <a:lnTo>
                    <a:pt x="543961" y="157821"/>
                  </a:lnTo>
                  <a:lnTo>
                    <a:pt x="543296" y="157145"/>
                  </a:lnTo>
                  <a:lnTo>
                    <a:pt x="540295" y="156777"/>
                  </a:lnTo>
                  <a:lnTo>
                    <a:pt x="538041" y="157262"/>
                  </a:lnTo>
                  <a:cubicBezTo>
                    <a:pt x="538041" y="157262"/>
                    <a:pt x="536558" y="158335"/>
                    <a:pt x="536263" y="158335"/>
                  </a:cubicBezTo>
                  <a:cubicBezTo>
                    <a:pt x="535964" y="158335"/>
                    <a:pt x="534782" y="158012"/>
                    <a:pt x="534782" y="158012"/>
                  </a:cubicBezTo>
                  <a:lnTo>
                    <a:pt x="532857" y="158599"/>
                  </a:lnTo>
                  <a:lnTo>
                    <a:pt x="531746" y="159305"/>
                  </a:lnTo>
                  <a:lnTo>
                    <a:pt x="531746" y="159305"/>
                  </a:lnTo>
                  <a:close/>
                  <a:moveTo>
                    <a:pt x="515937" y="164757"/>
                  </a:moveTo>
                  <a:lnTo>
                    <a:pt x="514863" y="163522"/>
                  </a:lnTo>
                  <a:lnTo>
                    <a:pt x="511974" y="163228"/>
                  </a:lnTo>
                  <a:lnTo>
                    <a:pt x="509974" y="162640"/>
                  </a:lnTo>
                  <a:lnTo>
                    <a:pt x="509380" y="159893"/>
                  </a:lnTo>
                  <a:lnTo>
                    <a:pt x="510975" y="158408"/>
                  </a:lnTo>
                  <a:lnTo>
                    <a:pt x="511272" y="156968"/>
                  </a:lnTo>
                  <a:lnTo>
                    <a:pt x="510788" y="155852"/>
                  </a:lnTo>
                  <a:lnTo>
                    <a:pt x="511086" y="153853"/>
                  </a:lnTo>
                  <a:lnTo>
                    <a:pt x="512306" y="152927"/>
                  </a:lnTo>
                  <a:lnTo>
                    <a:pt x="514975" y="152927"/>
                  </a:lnTo>
                  <a:lnTo>
                    <a:pt x="515789" y="153515"/>
                  </a:lnTo>
                  <a:lnTo>
                    <a:pt x="516563" y="154029"/>
                  </a:lnTo>
                  <a:lnTo>
                    <a:pt x="517010" y="154999"/>
                  </a:lnTo>
                  <a:lnTo>
                    <a:pt x="515752" y="155660"/>
                  </a:lnTo>
                  <a:lnTo>
                    <a:pt x="515268" y="156777"/>
                  </a:lnTo>
                  <a:lnTo>
                    <a:pt x="516084" y="157042"/>
                  </a:lnTo>
                  <a:lnTo>
                    <a:pt x="517972" y="156998"/>
                  </a:lnTo>
                  <a:lnTo>
                    <a:pt x="517897" y="157924"/>
                  </a:lnTo>
                  <a:lnTo>
                    <a:pt x="517157" y="159084"/>
                  </a:lnTo>
                  <a:lnTo>
                    <a:pt x="517897" y="160525"/>
                  </a:lnTo>
                  <a:lnTo>
                    <a:pt x="517934" y="162567"/>
                  </a:lnTo>
                  <a:lnTo>
                    <a:pt x="517232" y="164169"/>
                  </a:lnTo>
                  <a:lnTo>
                    <a:pt x="515937" y="164757"/>
                  </a:lnTo>
                  <a:lnTo>
                    <a:pt x="515937" y="164757"/>
                  </a:lnTo>
                  <a:close/>
                  <a:moveTo>
                    <a:pt x="513120" y="172207"/>
                  </a:moveTo>
                  <a:lnTo>
                    <a:pt x="517195" y="172618"/>
                  </a:lnTo>
                  <a:lnTo>
                    <a:pt x="518601" y="171354"/>
                  </a:lnTo>
                  <a:lnTo>
                    <a:pt x="520044" y="168460"/>
                  </a:lnTo>
                  <a:lnTo>
                    <a:pt x="518639" y="166652"/>
                  </a:lnTo>
                  <a:lnTo>
                    <a:pt x="516898" y="166858"/>
                  </a:lnTo>
                  <a:lnTo>
                    <a:pt x="514378" y="165785"/>
                  </a:lnTo>
                  <a:lnTo>
                    <a:pt x="511824" y="165976"/>
                  </a:lnTo>
                  <a:lnTo>
                    <a:pt x="510012" y="165535"/>
                  </a:lnTo>
                  <a:lnTo>
                    <a:pt x="508494" y="165388"/>
                  </a:lnTo>
                  <a:lnTo>
                    <a:pt x="507420" y="166314"/>
                  </a:lnTo>
                  <a:lnTo>
                    <a:pt x="506161" y="166946"/>
                  </a:lnTo>
                  <a:lnTo>
                    <a:pt x="505865" y="168460"/>
                  </a:lnTo>
                  <a:lnTo>
                    <a:pt x="506199" y="169312"/>
                  </a:lnTo>
                  <a:lnTo>
                    <a:pt x="506976" y="169459"/>
                  </a:lnTo>
                  <a:lnTo>
                    <a:pt x="507608" y="170649"/>
                  </a:lnTo>
                  <a:lnTo>
                    <a:pt x="509200" y="170987"/>
                  </a:lnTo>
                  <a:lnTo>
                    <a:pt x="510790" y="171942"/>
                  </a:lnTo>
                  <a:lnTo>
                    <a:pt x="513120" y="172207"/>
                  </a:lnTo>
                  <a:lnTo>
                    <a:pt x="513120" y="172207"/>
                  </a:lnTo>
                  <a:close/>
                  <a:moveTo>
                    <a:pt x="505790" y="175058"/>
                  </a:moveTo>
                  <a:lnTo>
                    <a:pt x="510491" y="176395"/>
                  </a:lnTo>
                  <a:lnTo>
                    <a:pt x="512306" y="175542"/>
                  </a:lnTo>
                  <a:lnTo>
                    <a:pt x="514084" y="175542"/>
                  </a:lnTo>
                  <a:lnTo>
                    <a:pt x="514861" y="176130"/>
                  </a:lnTo>
                  <a:lnTo>
                    <a:pt x="516232" y="175469"/>
                  </a:lnTo>
                  <a:lnTo>
                    <a:pt x="518121" y="175204"/>
                  </a:lnTo>
                  <a:lnTo>
                    <a:pt x="518157" y="173867"/>
                  </a:lnTo>
                  <a:lnTo>
                    <a:pt x="516711" y="173500"/>
                  </a:lnTo>
                  <a:lnTo>
                    <a:pt x="512122" y="173985"/>
                  </a:lnTo>
                  <a:lnTo>
                    <a:pt x="510197" y="174499"/>
                  </a:lnTo>
                  <a:lnTo>
                    <a:pt x="509493" y="173647"/>
                  </a:lnTo>
                  <a:lnTo>
                    <a:pt x="506976" y="173470"/>
                  </a:lnTo>
                  <a:lnTo>
                    <a:pt x="505385" y="174102"/>
                  </a:lnTo>
                  <a:lnTo>
                    <a:pt x="505790" y="175058"/>
                  </a:lnTo>
                  <a:lnTo>
                    <a:pt x="505790" y="175058"/>
                  </a:lnTo>
                  <a:close/>
                  <a:moveTo>
                    <a:pt x="505051" y="180289"/>
                  </a:moveTo>
                  <a:lnTo>
                    <a:pt x="506458" y="179774"/>
                  </a:lnTo>
                  <a:lnTo>
                    <a:pt x="508012" y="179701"/>
                  </a:lnTo>
                  <a:lnTo>
                    <a:pt x="510309" y="178217"/>
                  </a:lnTo>
                  <a:lnTo>
                    <a:pt x="514529" y="177321"/>
                  </a:lnTo>
                  <a:lnTo>
                    <a:pt x="515529" y="177585"/>
                  </a:lnTo>
                  <a:lnTo>
                    <a:pt x="516753" y="177071"/>
                  </a:lnTo>
                  <a:lnTo>
                    <a:pt x="517972" y="177100"/>
                  </a:lnTo>
                  <a:lnTo>
                    <a:pt x="518378" y="178246"/>
                  </a:lnTo>
                  <a:lnTo>
                    <a:pt x="516822" y="179319"/>
                  </a:lnTo>
                  <a:lnTo>
                    <a:pt x="515267" y="179583"/>
                  </a:lnTo>
                  <a:lnTo>
                    <a:pt x="512935" y="179804"/>
                  </a:lnTo>
                  <a:lnTo>
                    <a:pt x="512378" y="180803"/>
                  </a:lnTo>
                  <a:lnTo>
                    <a:pt x="510158" y="182287"/>
                  </a:lnTo>
                  <a:lnTo>
                    <a:pt x="508122" y="181141"/>
                  </a:lnTo>
                  <a:lnTo>
                    <a:pt x="506346" y="181068"/>
                  </a:lnTo>
                  <a:lnTo>
                    <a:pt x="505495" y="181670"/>
                  </a:lnTo>
                  <a:lnTo>
                    <a:pt x="504791" y="181185"/>
                  </a:lnTo>
                  <a:lnTo>
                    <a:pt x="505051" y="180289"/>
                  </a:lnTo>
                  <a:lnTo>
                    <a:pt x="505051" y="180289"/>
                  </a:lnTo>
                  <a:close/>
                  <a:moveTo>
                    <a:pt x="456807" y="118615"/>
                  </a:moveTo>
                  <a:lnTo>
                    <a:pt x="455955" y="118057"/>
                  </a:lnTo>
                  <a:lnTo>
                    <a:pt x="456623" y="116764"/>
                  </a:lnTo>
                  <a:lnTo>
                    <a:pt x="458992" y="116543"/>
                  </a:lnTo>
                  <a:lnTo>
                    <a:pt x="458030" y="118057"/>
                  </a:lnTo>
                  <a:lnTo>
                    <a:pt x="456807" y="118615"/>
                  </a:lnTo>
                  <a:lnTo>
                    <a:pt x="456807" y="118615"/>
                  </a:lnTo>
                  <a:close/>
                  <a:moveTo>
                    <a:pt x="443072" y="124743"/>
                  </a:moveTo>
                  <a:lnTo>
                    <a:pt x="444664" y="124376"/>
                  </a:lnTo>
                  <a:lnTo>
                    <a:pt x="445886" y="123626"/>
                  </a:lnTo>
                  <a:lnTo>
                    <a:pt x="448774" y="124919"/>
                  </a:lnTo>
                  <a:lnTo>
                    <a:pt x="450256" y="124625"/>
                  </a:lnTo>
                  <a:lnTo>
                    <a:pt x="451624" y="125213"/>
                  </a:lnTo>
                  <a:lnTo>
                    <a:pt x="451921" y="126595"/>
                  </a:lnTo>
                  <a:lnTo>
                    <a:pt x="452702" y="127623"/>
                  </a:lnTo>
                  <a:lnTo>
                    <a:pt x="451516" y="129151"/>
                  </a:lnTo>
                  <a:lnTo>
                    <a:pt x="449664" y="130121"/>
                  </a:lnTo>
                  <a:lnTo>
                    <a:pt x="448034" y="129342"/>
                  </a:lnTo>
                  <a:lnTo>
                    <a:pt x="446591" y="129225"/>
                  </a:lnTo>
                  <a:lnTo>
                    <a:pt x="445851" y="127256"/>
                  </a:lnTo>
                  <a:lnTo>
                    <a:pt x="444481" y="125742"/>
                  </a:lnTo>
                  <a:lnTo>
                    <a:pt x="443262" y="125301"/>
                  </a:lnTo>
                  <a:cubicBezTo>
                    <a:pt x="443257" y="125301"/>
                    <a:pt x="443034" y="124772"/>
                    <a:pt x="443072" y="124743"/>
                  </a:cubicBezTo>
                  <a:lnTo>
                    <a:pt x="443072" y="124743"/>
                  </a:lnTo>
                  <a:close/>
                  <a:moveTo>
                    <a:pt x="370945" y="128666"/>
                  </a:moveTo>
                  <a:lnTo>
                    <a:pt x="369096" y="127858"/>
                  </a:lnTo>
                  <a:lnTo>
                    <a:pt x="368617" y="127035"/>
                  </a:lnTo>
                  <a:lnTo>
                    <a:pt x="369320" y="126374"/>
                  </a:lnTo>
                  <a:lnTo>
                    <a:pt x="371390" y="127035"/>
                  </a:lnTo>
                  <a:lnTo>
                    <a:pt x="371724" y="128182"/>
                  </a:lnTo>
                  <a:lnTo>
                    <a:pt x="370945" y="128666"/>
                  </a:lnTo>
                  <a:lnTo>
                    <a:pt x="370945" y="128666"/>
                  </a:lnTo>
                  <a:close/>
                  <a:moveTo>
                    <a:pt x="378610" y="138718"/>
                  </a:moveTo>
                  <a:lnTo>
                    <a:pt x="380721" y="137057"/>
                  </a:lnTo>
                  <a:lnTo>
                    <a:pt x="380721" y="137983"/>
                  </a:lnTo>
                  <a:lnTo>
                    <a:pt x="378610" y="139496"/>
                  </a:lnTo>
                  <a:cubicBezTo>
                    <a:pt x="378610" y="139496"/>
                    <a:pt x="378610" y="138688"/>
                    <a:pt x="378610" y="138718"/>
                  </a:cubicBezTo>
                  <a:lnTo>
                    <a:pt x="378610" y="138718"/>
                  </a:lnTo>
                  <a:close/>
                  <a:moveTo>
                    <a:pt x="382336" y="135646"/>
                  </a:moveTo>
                  <a:lnTo>
                    <a:pt x="383200" y="134868"/>
                  </a:lnTo>
                  <a:lnTo>
                    <a:pt x="383352" y="132869"/>
                  </a:lnTo>
                  <a:lnTo>
                    <a:pt x="383869" y="132561"/>
                  </a:lnTo>
                  <a:lnTo>
                    <a:pt x="384755" y="129857"/>
                  </a:lnTo>
                  <a:lnTo>
                    <a:pt x="385866" y="129666"/>
                  </a:lnTo>
                  <a:lnTo>
                    <a:pt x="388201" y="128593"/>
                  </a:lnTo>
                  <a:lnTo>
                    <a:pt x="389275" y="129078"/>
                  </a:lnTo>
                  <a:lnTo>
                    <a:pt x="389166" y="130636"/>
                  </a:lnTo>
                  <a:lnTo>
                    <a:pt x="387312" y="131782"/>
                  </a:lnTo>
                  <a:lnTo>
                    <a:pt x="386089" y="134236"/>
                  </a:lnTo>
                  <a:lnTo>
                    <a:pt x="386905" y="135793"/>
                  </a:lnTo>
                  <a:lnTo>
                    <a:pt x="385607" y="136940"/>
                  </a:lnTo>
                  <a:lnTo>
                    <a:pt x="384905" y="138644"/>
                  </a:lnTo>
                  <a:lnTo>
                    <a:pt x="385794" y="139908"/>
                  </a:lnTo>
                  <a:lnTo>
                    <a:pt x="386794" y="138791"/>
                  </a:lnTo>
                  <a:lnTo>
                    <a:pt x="388088" y="138982"/>
                  </a:lnTo>
                  <a:lnTo>
                    <a:pt x="388237" y="140466"/>
                  </a:lnTo>
                  <a:lnTo>
                    <a:pt x="388940" y="140569"/>
                  </a:lnTo>
                  <a:lnTo>
                    <a:pt x="392274" y="138571"/>
                  </a:lnTo>
                  <a:lnTo>
                    <a:pt x="393567" y="136822"/>
                  </a:lnTo>
                  <a:lnTo>
                    <a:pt x="394828" y="137013"/>
                  </a:lnTo>
                  <a:lnTo>
                    <a:pt x="396123" y="135162"/>
                  </a:lnTo>
                  <a:lnTo>
                    <a:pt x="395974" y="132898"/>
                  </a:lnTo>
                  <a:lnTo>
                    <a:pt x="397160" y="132825"/>
                  </a:lnTo>
                  <a:lnTo>
                    <a:pt x="398494" y="131150"/>
                  </a:lnTo>
                  <a:lnTo>
                    <a:pt x="398643" y="128711"/>
                  </a:lnTo>
                  <a:lnTo>
                    <a:pt x="399529" y="128005"/>
                  </a:lnTo>
                  <a:lnTo>
                    <a:pt x="400269" y="128593"/>
                  </a:lnTo>
                  <a:lnTo>
                    <a:pt x="399752" y="130371"/>
                  </a:lnTo>
                  <a:lnTo>
                    <a:pt x="400121" y="131679"/>
                  </a:lnTo>
                  <a:lnTo>
                    <a:pt x="399529" y="134089"/>
                  </a:lnTo>
                  <a:lnTo>
                    <a:pt x="400343" y="136043"/>
                  </a:lnTo>
                  <a:lnTo>
                    <a:pt x="401232" y="136043"/>
                  </a:lnTo>
                  <a:lnTo>
                    <a:pt x="403120" y="133898"/>
                  </a:lnTo>
                  <a:lnTo>
                    <a:pt x="403232" y="131782"/>
                  </a:lnTo>
                  <a:lnTo>
                    <a:pt x="403752" y="130783"/>
                  </a:lnTo>
                  <a:lnTo>
                    <a:pt x="405232" y="130342"/>
                  </a:lnTo>
                  <a:lnTo>
                    <a:pt x="407415" y="127491"/>
                  </a:lnTo>
                  <a:lnTo>
                    <a:pt x="407862" y="125301"/>
                  </a:lnTo>
                  <a:lnTo>
                    <a:pt x="407527" y="123288"/>
                  </a:lnTo>
                  <a:lnTo>
                    <a:pt x="408378" y="121554"/>
                  </a:lnTo>
                  <a:lnTo>
                    <a:pt x="409601" y="123597"/>
                  </a:lnTo>
                  <a:lnTo>
                    <a:pt x="413077" y="121334"/>
                  </a:lnTo>
                  <a:lnTo>
                    <a:pt x="414190" y="118659"/>
                  </a:lnTo>
                  <a:lnTo>
                    <a:pt x="414376" y="116734"/>
                  </a:lnTo>
                  <a:lnTo>
                    <a:pt x="416337" y="116426"/>
                  </a:lnTo>
                  <a:lnTo>
                    <a:pt x="417411" y="115647"/>
                  </a:lnTo>
                  <a:lnTo>
                    <a:pt x="418742" y="116734"/>
                  </a:lnTo>
                  <a:lnTo>
                    <a:pt x="420448" y="115059"/>
                  </a:lnTo>
                  <a:lnTo>
                    <a:pt x="421374" y="115765"/>
                  </a:lnTo>
                  <a:lnTo>
                    <a:pt x="420448" y="119365"/>
                  </a:lnTo>
                  <a:lnTo>
                    <a:pt x="417891" y="122113"/>
                  </a:lnTo>
                  <a:lnTo>
                    <a:pt x="417411" y="124376"/>
                  </a:lnTo>
                  <a:lnTo>
                    <a:pt x="416115" y="125669"/>
                  </a:lnTo>
                  <a:lnTo>
                    <a:pt x="415855" y="126668"/>
                  </a:lnTo>
                  <a:lnTo>
                    <a:pt x="414300" y="127594"/>
                  </a:lnTo>
                  <a:lnTo>
                    <a:pt x="411598" y="131444"/>
                  </a:lnTo>
                  <a:lnTo>
                    <a:pt x="411636" y="132707"/>
                  </a:lnTo>
                  <a:lnTo>
                    <a:pt x="412525" y="134383"/>
                  </a:lnTo>
                  <a:lnTo>
                    <a:pt x="412152" y="136117"/>
                  </a:lnTo>
                  <a:lnTo>
                    <a:pt x="413781" y="136602"/>
                  </a:lnTo>
                  <a:lnTo>
                    <a:pt x="415669" y="137425"/>
                  </a:lnTo>
                  <a:lnTo>
                    <a:pt x="416744" y="136190"/>
                  </a:lnTo>
                  <a:lnTo>
                    <a:pt x="418741" y="135191"/>
                  </a:lnTo>
                  <a:lnTo>
                    <a:pt x="419224" y="133530"/>
                  </a:lnTo>
                  <a:lnTo>
                    <a:pt x="419002" y="131517"/>
                  </a:lnTo>
                  <a:lnTo>
                    <a:pt x="420557" y="130268"/>
                  </a:lnTo>
                  <a:lnTo>
                    <a:pt x="421558" y="128519"/>
                  </a:lnTo>
                  <a:lnTo>
                    <a:pt x="423146" y="128519"/>
                  </a:lnTo>
                  <a:lnTo>
                    <a:pt x="424072" y="127888"/>
                  </a:lnTo>
                  <a:lnTo>
                    <a:pt x="425071" y="128960"/>
                  </a:lnTo>
                  <a:lnTo>
                    <a:pt x="426998" y="128960"/>
                  </a:lnTo>
                  <a:lnTo>
                    <a:pt x="428220" y="127770"/>
                  </a:lnTo>
                  <a:lnTo>
                    <a:pt x="431369" y="127697"/>
                  </a:lnTo>
                  <a:lnTo>
                    <a:pt x="432587" y="125977"/>
                  </a:lnTo>
                  <a:lnTo>
                    <a:pt x="433547" y="122495"/>
                  </a:lnTo>
                  <a:lnTo>
                    <a:pt x="435396" y="119468"/>
                  </a:lnTo>
                  <a:lnTo>
                    <a:pt x="435469" y="117469"/>
                  </a:lnTo>
                  <a:lnTo>
                    <a:pt x="435764" y="116661"/>
                  </a:lnTo>
                  <a:lnTo>
                    <a:pt x="437537" y="119027"/>
                  </a:lnTo>
                  <a:lnTo>
                    <a:pt x="439090" y="119394"/>
                  </a:lnTo>
                  <a:lnTo>
                    <a:pt x="439826" y="118513"/>
                  </a:lnTo>
                  <a:lnTo>
                    <a:pt x="439681" y="117175"/>
                  </a:lnTo>
                  <a:lnTo>
                    <a:pt x="437761" y="114148"/>
                  </a:lnTo>
                  <a:lnTo>
                    <a:pt x="437836" y="112811"/>
                  </a:lnTo>
                  <a:lnTo>
                    <a:pt x="439977" y="110901"/>
                  </a:lnTo>
                  <a:lnTo>
                    <a:pt x="441973" y="110754"/>
                  </a:lnTo>
                  <a:lnTo>
                    <a:pt x="444043" y="109637"/>
                  </a:lnTo>
                  <a:lnTo>
                    <a:pt x="445300" y="110298"/>
                  </a:lnTo>
                  <a:lnTo>
                    <a:pt x="446627" y="110078"/>
                  </a:lnTo>
                  <a:lnTo>
                    <a:pt x="448330" y="107859"/>
                  </a:lnTo>
                  <a:lnTo>
                    <a:pt x="447961" y="106242"/>
                  </a:lnTo>
                  <a:lnTo>
                    <a:pt x="447589" y="102172"/>
                  </a:lnTo>
                  <a:lnTo>
                    <a:pt x="448255" y="101143"/>
                  </a:lnTo>
                  <a:lnTo>
                    <a:pt x="447813" y="100174"/>
                  </a:lnTo>
                  <a:lnTo>
                    <a:pt x="447367" y="97661"/>
                  </a:lnTo>
                  <a:lnTo>
                    <a:pt x="446334" y="97146"/>
                  </a:lnTo>
                  <a:lnTo>
                    <a:pt x="444781" y="97881"/>
                  </a:lnTo>
                  <a:lnTo>
                    <a:pt x="442415" y="98998"/>
                  </a:lnTo>
                  <a:lnTo>
                    <a:pt x="442270" y="101658"/>
                  </a:lnTo>
                  <a:lnTo>
                    <a:pt x="442046" y="103054"/>
                  </a:lnTo>
                  <a:lnTo>
                    <a:pt x="442415" y="104317"/>
                  </a:lnTo>
                  <a:lnTo>
                    <a:pt x="440643" y="104685"/>
                  </a:lnTo>
                  <a:lnTo>
                    <a:pt x="440052" y="102760"/>
                  </a:lnTo>
                  <a:lnTo>
                    <a:pt x="439457" y="102833"/>
                  </a:lnTo>
                  <a:lnTo>
                    <a:pt x="439165" y="104097"/>
                  </a:lnTo>
                  <a:lnTo>
                    <a:pt x="438499" y="104905"/>
                  </a:lnTo>
                  <a:lnTo>
                    <a:pt x="437462" y="103509"/>
                  </a:lnTo>
                  <a:lnTo>
                    <a:pt x="437094" y="100541"/>
                  </a:lnTo>
                  <a:lnTo>
                    <a:pt x="435172" y="98484"/>
                  </a:lnTo>
                  <a:lnTo>
                    <a:pt x="434138" y="98484"/>
                  </a:lnTo>
                  <a:lnTo>
                    <a:pt x="433399" y="99365"/>
                  </a:lnTo>
                  <a:lnTo>
                    <a:pt x="431108" y="99292"/>
                  </a:lnTo>
                  <a:lnTo>
                    <a:pt x="428965" y="98410"/>
                  </a:lnTo>
                  <a:lnTo>
                    <a:pt x="427635" y="98704"/>
                  </a:lnTo>
                  <a:lnTo>
                    <a:pt x="423200" y="98263"/>
                  </a:lnTo>
                  <a:lnTo>
                    <a:pt x="420910" y="99365"/>
                  </a:lnTo>
                  <a:lnTo>
                    <a:pt x="420319" y="101364"/>
                  </a:lnTo>
                  <a:lnTo>
                    <a:pt x="419284" y="102613"/>
                  </a:lnTo>
                  <a:lnTo>
                    <a:pt x="418472" y="102245"/>
                  </a:lnTo>
                  <a:lnTo>
                    <a:pt x="417289" y="102245"/>
                  </a:lnTo>
                  <a:lnTo>
                    <a:pt x="412410" y="106022"/>
                  </a:lnTo>
                  <a:lnTo>
                    <a:pt x="410933" y="107271"/>
                  </a:lnTo>
                  <a:lnTo>
                    <a:pt x="409235" y="107418"/>
                  </a:lnTo>
                  <a:lnTo>
                    <a:pt x="406650" y="109270"/>
                  </a:lnTo>
                  <a:lnTo>
                    <a:pt x="404876" y="109637"/>
                  </a:lnTo>
                  <a:lnTo>
                    <a:pt x="403251" y="110974"/>
                  </a:lnTo>
                  <a:lnTo>
                    <a:pt x="402954" y="112297"/>
                  </a:lnTo>
                  <a:lnTo>
                    <a:pt x="399555" y="112297"/>
                  </a:lnTo>
                  <a:lnTo>
                    <a:pt x="398596" y="113031"/>
                  </a:lnTo>
                  <a:lnTo>
                    <a:pt x="396600" y="112664"/>
                  </a:lnTo>
                  <a:lnTo>
                    <a:pt x="395563" y="113560"/>
                  </a:lnTo>
                  <a:lnTo>
                    <a:pt x="394161" y="113560"/>
                  </a:lnTo>
                  <a:lnTo>
                    <a:pt x="390759" y="116220"/>
                  </a:lnTo>
                  <a:lnTo>
                    <a:pt x="388543" y="117543"/>
                  </a:lnTo>
                  <a:lnTo>
                    <a:pt x="386179" y="116734"/>
                  </a:lnTo>
                  <a:lnTo>
                    <a:pt x="384260" y="117690"/>
                  </a:lnTo>
                  <a:lnTo>
                    <a:pt x="379528" y="118498"/>
                  </a:lnTo>
                  <a:lnTo>
                    <a:pt x="377532" y="121613"/>
                  </a:lnTo>
                  <a:lnTo>
                    <a:pt x="375906" y="121686"/>
                  </a:lnTo>
                  <a:lnTo>
                    <a:pt x="373170" y="122348"/>
                  </a:lnTo>
                  <a:lnTo>
                    <a:pt x="372063" y="124493"/>
                  </a:lnTo>
                  <a:lnTo>
                    <a:pt x="373982" y="124420"/>
                  </a:lnTo>
                  <a:lnTo>
                    <a:pt x="374793" y="125301"/>
                  </a:lnTo>
                  <a:lnTo>
                    <a:pt x="373168" y="125522"/>
                  </a:lnTo>
                  <a:lnTo>
                    <a:pt x="372652" y="126492"/>
                  </a:lnTo>
                  <a:lnTo>
                    <a:pt x="373906" y="127667"/>
                  </a:lnTo>
                  <a:lnTo>
                    <a:pt x="373389" y="129005"/>
                  </a:lnTo>
                  <a:lnTo>
                    <a:pt x="370508" y="130033"/>
                  </a:lnTo>
                  <a:lnTo>
                    <a:pt x="370508" y="130988"/>
                  </a:lnTo>
                  <a:lnTo>
                    <a:pt x="372652" y="131664"/>
                  </a:lnTo>
                  <a:lnTo>
                    <a:pt x="374718" y="131297"/>
                  </a:lnTo>
                  <a:lnTo>
                    <a:pt x="375535" y="129592"/>
                  </a:lnTo>
                  <a:lnTo>
                    <a:pt x="377012" y="129078"/>
                  </a:lnTo>
                  <a:lnTo>
                    <a:pt x="378861" y="130107"/>
                  </a:lnTo>
                  <a:lnTo>
                    <a:pt x="380338" y="132619"/>
                  </a:lnTo>
                  <a:lnTo>
                    <a:pt x="380483" y="134765"/>
                  </a:lnTo>
                  <a:lnTo>
                    <a:pt x="382336" y="135646"/>
                  </a:lnTo>
                  <a:lnTo>
                    <a:pt x="382336" y="135646"/>
                  </a:lnTo>
                  <a:close/>
                  <a:moveTo>
                    <a:pt x="577802" y="250647"/>
                  </a:moveTo>
                  <a:lnTo>
                    <a:pt x="578359" y="249883"/>
                  </a:lnTo>
                  <a:lnTo>
                    <a:pt x="581005" y="250603"/>
                  </a:lnTo>
                  <a:lnTo>
                    <a:pt x="581339" y="251514"/>
                  </a:lnTo>
                  <a:lnTo>
                    <a:pt x="580062" y="252307"/>
                  </a:lnTo>
                  <a:lnTo>
                    <a:pt x="579084" y="252028"/>
                  </a:lnTo>
                  <a:lnTo>
                    <a:pt x="577802" y="250647"/>
                  </a:lnTo>
                  <a:lnTo>
                    <a:pt x="577802" y="250647"/>
                  </a:lnTo>
                  <a:close/>
                  <a:moveTo>
                    <a:pt x="555181" y="205769"/>
                  </a:moveTo>
                  <a:lnTo>
                    <a:pt x="553514" y="204476"/>
                  </a:lnTo>
                  <a:lnTo>
                    <a:pt x="551960" y="204359"/>
                  </a:lnTo>
                  <a:lnTo>
                    <a:pt x="551222" y="205461"/>
                  </a:lnTo>
                  <a:lnTo>
                    <a:pt x="553032" y="205505"/>
                  </a:lnTo>
                  <a:lnTo>
                    <a:pt x="553738" y="206328"/>
                  </a:lnTo>
                  <a:lnTo>
                    <a:pt x="553480" y="207136"/>
                  </a:lnTo>
                  <a:lnTo>
                    <a:pt x="550850" y="207474"/>
                  </a:lnTo>
                  <a:lnTo>
                    <a:pt x="549963" y="208032"/>
                  </a:lnTo>
                  <a:lnTo>
                    <a:pt x="550888" y="210002"/>
                  </a:lnTo>
                  <a:lnTo>
                    <a:pt x="551332" y="210207"/>
                  </a:lnTo>
                  <a:lnTo>
                    <a:pt x="551257" y="210957"/>
                  </a:lnTo>
                  <a:lnTo>
                    <a:pt x="549109" y="210207"/>
                  </a:lnTo>
                  <a:lnTo>
                    <a:pt x="546777" y="210810"/>
                  </a:lnTo>
                  <a:lnTo>
                    <a:pt x="545224" y="212250"/>
                  </a:lnTo>
                  <a:lnTo>
                    <a:pt x="544368" y="214219"/>
                  </a:lnTo>
                  <a:lnTo>
                    <a:pt x="543778" y="214880"/>
                  </a:lnTo>
                  <a:lnTo>
                    <a:pt x="544146" y="215409"/>
                  </a:lnTo>
                  <a:lnTo>
                    <a:pt x="545034" y="215585"/>
                  </a:lnTo>
                  <a:lnTo>
                    <a:pt x="544592" y="216614"/>
                  </a:lnTo>
                  <a:lnTo>
                    <a:pt x="544443" y="217893"/>
                  </a:lnTo>
                  <a:lnTo>
                    <a:pt x="544906" y="218010"/>
                  </a:lnTo>
                  <a:lnTo>
                    <a:pt x="546237" y="216526"/>
                  </a:lnTo>
                  <a:lnTo>
                    <a:pt x="546700" y="216805"/>
                  </a:lnTo>
                  <a:lnTo>
                    <a:pt x="545960" y="218906"/>
                  </a:lnTo>
                  <a:lnTo>
                    <a:pt x="546220" y="219817"/>
                  </a:lnTo>
                  <a:lnTo>
                    <a:pt x="547666" y="220743"/>
                  </a:lnTo>
                  <a:lnTo>
                    <a:pt x="548517" y="220302"/>
                  </a:lnTo>
                  <a:lnTo>
                    <a:pt x="549146" y="220773"/>
                  </a:lnTo>
                  <a:lnTo>
                    <a:pt x="549367" y="222580"/>
                  </a:lnTo>
                  <a:lnTo>
                    <a:pt x="550033" y="222477"/>
                  </a:lnTo>
                  <a:lnTo>
                    <a:pt x="550774" y="221375"/>
                  </a:lnTo>
                  <a:lnTo>
                    <a:pt x="552052" y="221654"/>
                  </a:lnTo>
                  <a:lnTo>
                    <a:pt x="551924" y="224299"/>
                  </a:lnTo>
                  <a:lnTo>
                    <a:pt x="552255" y="225313"/>
                  </a:lnTo>
                  <a:lnTo>
                    <a:pt x="554180" y="224902"/>
                  </a:lnTo>
                  <a:lnTo>
                    <a:pt x="554663" y="226900"/>
                  </a:lnTo>
                  <a:lnTo>
                    <a:pt x="556553" y="226856"/>
                  </a:lnTo>
                  <a:lnTo>
                    <a:pt x="559034" y="228385"/>
                  </a:lnTo>
                  <a:lnTo>
                    <a:pt x="560885" y="228311"/>
                  </a:lnTo>
                  <a:lnTo>
                    <a:pt x="561476" y="228943"/>
                  </a:lnTo>
                  <a:lnTo>
                    <a:pt x="562067" y="228311"/>
                  </a:lnTo>
                  <a:lnTo>
                    <a:pt x="561552" y="226900"/>
                  </a:lnTo>
                  <a:lnTo>
                    <a:pt x="563255" y="226342"/>
                  </a:lnTo>
                  <a:lnTo>
                    <a:pt x="564290" y="223638"/>
                  </a:lnTo>
                  <a:lnTo>
                    <a:pt x="563809" y="221522"/>
                  </a:lnTo>
                  <a:lnTo>
                    <a:pt x="565291" y="218745"/>
                  </a:lnTo>
                  <a:lnTo>
                    <a:pt x="566031" y="217966"/>
                  </a:lnTo>
                  <a:lnTo>
                    <a:pt x="567066" y="214513"/>
                  </a:lnTo>
                  <a:lnTo>
                    <a:pt x="567102" y="212000"/>
                  </a:lnTo>
                  <a:lnTo>
                    <a:pt x="567880" y="211251"/>
                  </a:lnTo>
                  <a:lnTo>
                    <a:pt x="567251" y="209252"/>
                  </a:lnTo>
                  <a:lnTo>
                    <a:pt x="565698" y="207812"/>
                  </a:lnTo>
                  <a:lnTo>
                    <a:pt x="565659" y="205725"/>
                  </a:lnTo>
                  <a:lnTo>
                    <a:pt x="564809" y="204697"/>
                  </a:lnTo>
                  <a:lnTo>
                    <a:pt x="564325" y="203022"/>
                  </a:lnTo>
                  <a:lnTo>
                    <a:pt x="561623" y="201802"/>
                  </a:lnTo>
                  <a:lnTo>
                    <a:pt x="559623" y="202610"/>
                  </a:lnTo>
                  <a:lnTo>
                    <a:pt x="557845" y="202096"/>
                  </a:lnTo>
                  <a:lnTo>
                    <a:pt x="555364" y="202345"/>
                  </a:lnTo>
                  <a:lnTo>
                    <a:pt x="554735" y="203315"/>
                  </a:lnTo>
                  <a:lnTo>
                    <a:pt x="555921" y="204800"/>
                  </a:lnTo>
                  <a:lnTo>
                    <a:pt x="555996" y="205872"/>
                  </a:lnTo>
                  <a:lnTo>
                    <a:pt x="555181" y="205769"/>
                  </a:lnTo>
                  <a:lnTo>
                    <a:pt x="555181" y="205769"/>
                  </a:lnTo>
                  <a:close/>
                  <a:moveTo>
                    <a:pt x="568473" y="189635"/>
                  </a:moveTo>
                  <a:lnTo>
                    <a:pt x="567176" y="188856"/>
                  </a:lnTo>
                  <a:lnTo>
                    <a:pt x="567548" y="187960"/>
                  </a:lnTo>
                  <a:lnTo>
                    <a:pt x="569102" y="187812"/>
                  </a:lnTo>
                  <a:cubicBezTo>
                    <a:pt x="569102" y="187812"/>
                    <a:pt x="568547" y="189635"/>
                    <a:pt x="568473" y="189635"/>
                  </a:cubicBezTo>
                  <a:lnTo>
                    <a:pt x="568473" y="189635"/>
                  </a:lnTo>
                  <a:close/>
                  <a:moveTo>
                    <a:pt x="565990" y="200097"/>
                  </a:moveTo>
                  <a:lnTo>
                    <a:pt x="565623" y="198466"/>
                  </a:lnTo>
                  <a:lnTo>
                    <a:pt x="564882" y="197908"/>
                  </a:lnTo>
                  <a:lnTo>
                    <a:pt x="564957" y="196938"/>
                  </a:lnTo>
                  <a:lnTo>
                    <a:pt x="565768" y="196233"/>
                  </a:lnTo>
                  <a:lnTo>
                    <a:pt x="565658" y="193970"/>
                  </a:lnTo>
                  <a:lnTo>
                    <a:pt x="566212" y="193044"/>
                  </a:lnTo>
                  <a:lnTo>
                    <a:pt x="568989" y="193044"/>
                  </a:lnTo>
                  <a:lnTo>
                    <a:pt x="567731" y="197467"/>
                  </a:lnTo>
                  <a:lnTo>
                    <a:pt x="566657" y="199348"/>
                  </a:lnTo>
                  <a:cubicBezTo>
                    <a:pt x="566659" y="199348"/>
                    <a:pt x="565956" y="200097"/>
                    <a:pt x="565990" y="200097"/>
                  </a:cubicBezTo>
                  <a:lnTo>
                    <a:pt x="565990" y="200097"/>
                  </a:lnTo>
                  <a:close/>
                  <a:moveTo>
                    <a:pt x="551811" y="195571"/>
                  </a:moveTo>
                  <a:lnTo>
                    <a:pt x="551125" y="194690"/>
                  </a:lnTo>
                  <a:lnTo>
                    <a:pt x="551998" y="193646"/>
                  </a:lnTo>
                  <a:lnTo>
                    <a:pt x="554012" y="193294"/>
                  </a:lnTo>
                  <a:lnTo>
                    <a:pt x="554311" y="193779"/>
                  </a:lnTo>
                  <a:lnTo>
                    <a:pt x="553289" y="194425"/>
                  </a:lnTo>
                  <a:lnTo>
                    <a:pt x="552809" y="195351"/>
                  </a:lnTo>
                  <a:lnTo>
                    <a:pt x="551811" y="195571"/>
                  </a:lnTo>
                  <a:lnTo>
                    <a:pt x="551811" y="195571"/>
                  </a:lnTo>
                  <a:close/>
                  <a:moveTo>
                    <a:pt x="548145" y="198143"/>
                  </a:moveTo>
                  <a:lnTo>
                    <a:pt x="547741" y="197349"/>
                  </a:lnTo>
                  <a:lnTo>
                    <a:pt x="548979" y="196497"/>
                  </a:lnTo>
                  <a:lnTo>
                    <a:pt x="549830" y="196438"/>
                  </a:lnTo>
                  <a:lnTo>
                    <a:pt x="548924" y="197702"/>
                  </a:lnTo>
                  <a:lnTo>
                    <a:pt x="548145" y="198143"/>
                  </a:lnTo>
                  <a:lnTo>
                    <a:pt x="548145" y="198143"/>
                  </a:lnTo>
                  <a:close/>
                  <a:moveTo>
                    <a:pt x="550922" y="202669"/>
                  </a:moveTo>
                  <a:lnTo>
                    <a:pt x="551240" y="201361"/>
                  </a:lnTo>
                  <a:lnTo>
                    <a:pt x="550665" y="200626"/>
                  </a:lnTo>
                  <a:lnTo>
                    <a:pt x="550979" y="198951"/>
                  </a:lnTo>
                  <a:lnTo>
                    <a:pt x="551736" y="198775"/>
                  </a:lnTo>
                  <a:lnTo>
                    <a:pt x="552719" y="199701"/>
                  </a:lnTo>
                  <a:lnTo>
                    <a:pt x="553479" y="201141"/>
                  </a:lnTo>
                  <a:lnTo>
                    <a:pt x="551830" y="202537"/>
                  </a:lnTo>
                  <a:lnTo>
                    <a:pt x="550922" y="202669"/>
                  </a:lnTo>
                  <a:lnTo>
                    <a:pt x="550922" y="202669"/>
                  </a:lnTo>
                  <a:close/>
                  <a:moveTo>
                    <a:pt x="546941" y="204564"/>
                  </a:moveTo>
                  <a:lnTo>
                    <a:pt x="545719" y="203815"/>
                  </a:lnTo>
                  <a:lnTo>
                    <a:pt x="545350" y="201155"/>
                  </a:lnTo>
                  <a:lnTo>
                    <a:pt x="546127" y="200553"/>
                  </a:lnTo>
                  <a:lnTo>
                    <a:pt x="546962" y="199818"/>
                  </a:lnTo>
                  <a:lnTo>
                    <a:pt x="548221" y="199568"/>
                  </a:lnTo>
                  <a:lnTo>
                    <a:pt x="549332" y="200303"/>
                  </a:lnTo>
                  <a:lnTo>
                    <a:pt x="549907" y="200905"/>
                  </a:lnTo>
                  <a:lnTo>
                    <a:pt x="549407" y="201816"/>
                  </a:lnTo>
                  <a:lnTo>
                    <a:pt x="549459" y="203095"/>
                  </a:lnTo>
                  <a:lnTo>
                    <a:pt x="548239" y="203389"/>
                  </a:lnTo>
                  <a:lnTo>
                    <a:pt x="547666" y="204285"/>
                  </a:lnTo>
                  <a:lnTo>
                    <a:pt x="546941" y="204564"/>
                  </a:lnTo>
                  <a:lnTo>
                    <a:pt x="546941" y="204564"/>
                  </a:lnTo>
                  <a:close/>
                  <a:moveTo>
                    <a:pt x="541500" y="205608"/>
                  </a:moveTo>
                  <a:lnTo>
                    <a:pt x="541334" y="204050"/>
                  </a:lnTo>
                  <a:lnTo>
                    <a:pt x="542127" y="203624"/>
                  </a:lnTo>
                  <a:lnTo>
                    <a:pt x="542536" y="204271"/>
                  </a:lnTo>
                  <a:lnTo>
                    <a:pt x="542127" y="205284"/>
                  </a:lnTo>
                  <a:lnTo>
                    <a:pt x="541500" y="205608"/>
                  </a:lnTo>
                  <a:lnTo>
                    <a:pt x="541500" y="205608"/>
                  </a:lnTo>
                  <a:close/>
                  <a:moveTo>
                    <a:pt x="520463" y="208223"/>
                  </a:moveTo>
                  <a:lnTo>
                    <a:pt x="519430" y="207195"/>
                  </a:lnTo>
                  <a:lnTo>
                    <a:pt x="517578" y="207342"/>
                  </a:lnTo>
                  <a:lnTo>
                    <a:pt x="516397" y="206240"/>
                  </a:lnTo>
                  <a:lnTo>
                    <a:pt x="516397" y="204241"/>
                  </a:lnTo>
                  <a:lnTo>
                    <a:pt x="516991" y="203418"/>
                  </a:lnTo>
                  <a:lnTo>
                    <a:pt x="516769" y="202390"/>
                  </a:lnTo>
                  <a:lnTo>
                    <a:pt x="517653" y="200391"/>
                  </a:lnTo>
                  <a:lnTo>
                    <a:pt x="518393" y="200626"/>
                  </a:lnTo>
                  <a:lnTo>
                    <a:pt x="519355" y="201949"/>
                  </a:lnTo>
                  <a:lnTo>
                    <a:pt x="520243" y="201802"/>
                  </a:lnTo>
                  <a:lnTo>
                    <a:pt x="519135" y="200318"/>
                  </a:lnTo>
                  <a:lnTo>
                    <a:pt x="519652" y="199142"/>
                  </a:lnTo>
                  <a:lnTo>
                    <a:pt x="518172" y="198775"/>
                  </a:lnTo>
                  <a:lnTo>
                    <a:pt x="517064" y="197731"/>
                  </a:lnTo>
                  <a:lnTo>
                    <a:pt x="517064" y="196703"/>
                  </a:lnTo>
                  <a:lnTo>
                    <a:pt x="516770" y="195968"/>
                  </a:lnTo>
                  <a:lnTo>
                    <a:pt x="517506" y="195894"/>
                  </a:lnTo>
                  <a:lnTo>
                    <a:pt x="518544" y="196923"/>
                  </a:lnTo>
                  <a:lnTo>
                    <a:pt x="519135" y="196188"/>
                  </a:lnTo>
                  <a:lnTo>
                    <a:pt x="518838" y="195219"/>
                  </a:lnTo>
                  <a:lnTo>
                    <a:pt x="520021" y="194484"/>
                  </a:lnTo>
                  <a:lnTo>
                    <a:pt x="521574" y="195072"/>
                  </a:lnTo>
                  <a:lnTo>
                    <a:pt x="524748" y="195821"/>
                  </a:lnTo>
                  <a:lnTo>
                    <a:pt x="525713" y="195219"/>
                  </a:lnTo>
                  <a:lnTo>
                    <a:pt x="524603" y="194263"/>
                  </a:lnTo>
                  <a:lnTo>
                    <a:pt x="522977" y="194190"/>
                  </a:lnTo>
                  <a:lnTo>
                    <a:pt x="524012" y="193970"/>
                  </a:lnTo>
                  <a:lnTo>
                    <a:pt x="527117" y="193529"/>
                  </a:lnTo>
                  <a:lnTo>
                    <a:pt x="529109" y="192412"/>
                  </a:lnTo>
                  <a:lnTo>
                    <a:pt x="531625" y="192412"/>
                  </a:lnTo>
                  <a:lnTo>
                    <a:pt x="533841" y="192721"/>
                  </a:lnTo>
                  <a:lnTo>
                    <a:pt x="535318" y="191677"/>
                  </a:lnTo>
                  <a:lnTo>
                    <a:pt x="534210" y="190795"/>
                  </a:lnTo>
                  <a:lnTo>
                    <a:pt x="525932" y="189311"/>
                  </a:lnTo>
                  <a:lnTo>
                    <a:pt x="523862" y="189385"/>
                  </a:lnTo>
                  <a:lnTo>
                    <a:pt x="522309" y="188650"/>
                  </a:lnTo>
                  <a:lnTo>
                    <a:pt x="519574" y="189017"/>
                  </a:lnTo>
                  <a:lnTo>
                    <a:pt x="517430" y="187915"/>
                  </a:lnTo>
                  <a:lnTo>
                    <a:pt x="516172" y="188209"/>
                  </a:lnTo>
                  <a:lnTo>
                    <a:pt x="514842" y="187607"/>
                  </a:lnTo>
                  <a:lnTo>
                    <a:pt x="512995" y="187607"/>
                  </a:lnTo>
                  <a:lnTo>
                    <a:pt x="512111" y="188283"/>
                  </a:lnTo>
                  <a:lnTo>
                    <a:pt x="511076" y="187827"/>
                  </a:lnTo>
                  <a:lnTo>
                    <a:pt x="509893" y="187989"/>
                  </a:lnTo>
                  <a:lnTo>
                    <a:pt x="509081" y="187166"/>
                  </a:lnTo>
                  <a:lnTo>
                    <a:pt x="509081" y="184873"/>
                  </a:lnTo>
                  <a:lnTo>
                    <a:pt x="510634" y="185167"/>
                  </a:lnTo>
                  <a:lnTo>
                    <a:pt x="511815" y="184065"/>
                  </a:lnTo>
                  <a:lnTo>
                    <a:pt x="512997" y="184800"/>
                  </a:lnTo>
                  <a:lnTo>
                    <a:pt x="514180" y="184359"/>
                  </a:lnTo>
                  <a:lnTo>
                    <a:pt x="513365" y="183257"/>
                  </a:lnTo>
                  <a:lnTo>
                    <a:pt x="513959" y="181920"/>
                  </a:lnTo>
                  <a:lnTo>
                    <a:pt x="515064" y="181038"/>
                  </a:lnTo>
                  <a:lnTo>
                    <a:pt x="517061" y="180965"/>
                  </a:lnTo>
                  <a:lnTo>
                    <a:pt x="518024" y="180509"/>
                  </a:lnTo>
                  <a:lnTo>
                    <a:pt x="518244" y="182287"/>
                  </a:lnTo>
                  <a:lnTo>
                    <a:pt x="519277" y="182875"/>
                  </a:lnTo>
                  <a:lnTo>
                    <a:pt x="519352" y="185696"/>
                  </a:lnTo>
                  <a:lnTo>
                    <a:pt x="520091" y="186137"/>
                  </a:lnTo>
                  <a:lnTo>
                    <a:pt x="520979" y="185021"/>
                  </a:lnTo>
                  <a:lnTo>
                    <a:pt x="520685" y="183022"/>
                  </a:lnTo>
                  <a:lnTo>
                    <a:pt x="519650" y="181626"/>
                  </a:lnTo>
                  <a:lnTo>
                    <a:pt x="520316" y="179921"/>
                  </a:lnTo>
                  <a:lnTo>
                    <a:pt x="522457" y="179187"/>
                  </a:lnTo>
                  <a:lnTo>
                    <a:pt x="522605" y="178070"/>
                  </a:lnTo>
                  <a:lnTo>
                    <a:pt x="520905" y="177409"/>
                  </a:lnTo>
                  <a:lnTo>
                    <a:pt x="521498" y="174749"/>
                  </a:lnTo>
                  <a:lnTo>
                    <a:pt x="523493" y="174014"/>
                  </a:lnTo>
                  <a:lnTo>
                    <a:pt x="523935" y="172750"/>
                  </a:lnTo>
                  <a:lnTo>
                    <a:pt x="526006" y="172089"/>
                  </a:lnTo>
                  <a:lnTo>
                    <a:pt x="524898" y="170693"/>
                  </a:lnTo>
                  <a:lnTo>
                    <a:pt x="523863" y="170767"/>
                  </a:lnTo>
                  <a:lnTo>
                    <a:pt x="522829" y="170385"/>
                  </a:lnTo>
                  <a:lnTo>
                    <a:pt x="523126" y="169209"/>
                  </a:lnTo>
                  <a:lnTo>
                    <a:pt x="525011" y="167637"/>
                  </a:lnTo>
                  <a:lnTo>
                    <a:pt x="525490" y="166784"/>
                  </a:lnTo>
                  <a:lnTo>
                    <a:pt x="527602" y="165903"/>
                  </a:lnTo>
                  <a:lnTo>
                    <a:pt x="528491" y="166608"/>
                  </a:lnTo>
                  <a:lnTo>
                    <a:pt x="528788" y="168386"/>
                  </a:lnTo>
                  <a:lnTo>
                    <a:pt x="529750" y="169341"/>
                  </a:lnTo>
                  <a:lnTo>
                    <a:pt x="529935" y="170987"/>
                  </a:lnTo>
                  <a:lnTo>
                    <a:pt x="529415" y="171722"/>
                  </a:lnTo>
                  <a:lnTo>
                    <a:pt x="529935" y="173206"/>
                  </a:lnTo>
                  <a:lnTo>
                    <a:pt x="531118" y="174543"/>
                  </a:lnTo>
                  <a:lnTo>
                    <a:pt x="531713" y="180142"/>
                  </a:lnTo>
                  <a:lnTo>
                    <a:pt x="531228" y="181964"/>
                  </a:lnTo>
                  <a:lnTo>
                    <a:pt x="531418" y="182993"/>
                  </a:lnTo>
                  <a:lnTo>
                    <a:pt x="533193" y="184110"/>
                  </a:lnTo>
                  <a:lnTo>
                    <a:pt x="535230" y="182581"/>
                  </a:lnTo>
                  <a:lnTo>
                    <a:pt x="534267" y="181215"/>
                  </a:lnTo>
                  <a:lnTo>
                    <a:pt x="534824" y="178217"/>
                  </a:lnTo>
                  <a:lnTo>
                    <a:pt x="536524" y="177835"/>
                  </a:lnTo>
                  <a:lnTo>
                    <a:pt x="536524" y="176204"/>
                  </a:lnTo>
                  <a:lnTo>
                    <a:pt x="533341" y="174014"/>
                  </a:lnTo>
                  <a:lnTo>
                    <a:pt x="533747" y="173089"/>
                  </a:lnTo>
                  <a:lnTo>
                    <a:pt x="535338" y="173280"/>
                  </a:lnTo>
                  <a:lnTo>
                    <a:pt x="537156" y="174352"/>
                  </a:lnTo>
                  <a:lnTo>
                    <a:pt x="536781" y="172839"/>
                  </a:lnTo>
                  <a:lnTo>
                    <a:pt x="534934" y="170796"/>
                  </a:lnTo>
                  <a:lnTo>
                    <a:pt x="534376" y="168239"/>
                  </a:lnTo>
                  <a:lnTo>
                    <a:pt x="534823" y="167122"/>
                  </a:lnTo>
                  <a:lnTo>
                    <a:pt x="535043" y="164419"/>
                  </a:lnTo>
                  <a:lnTo>
                    <a:pt x="536226" y="163596"/>
                  </a:lnTo>
                  <a:lnTo>
                    <a:pt x="537932" y="163375"/>
                  </a:lnTo>
                  <a:lnTo>
                    <a:pt x="538671" y="162347"/>
                  </a:lnTo>
                  <a:lnTo>
                    <a:pt x="540448" y="162449"/>
                  </a:lnTo>
                  <a:cubicBezTo>
                    <a:pt x="540448" y="162449"/>
                    <a:pt x="542411" y="161186"/>
                    <a:pt x="542596" y="161186"/>
                  </a:cubicBezTo>
                  <a:cubicBezTo>
                    <a:pt x="542781" y="161186"/>
                    <a:pt x="543967" y="161377"/>
                    <a:pt x="543967" y="161377"/>
                  </a:cubicBezTo>
                  <a:lnTo>
                    <a:pt x="544484" y="162817"/>
                  </a:lnTo>
                  <a:lnTo>
                    <a:pt x="546039" y="163640"/>
                  </a:lnTo>
                  <a:lnTo>
                    <a:pt x="547412" y="163155"/>
                  </a:lnTo>
                  <a:lnTo>
                    <a:pt x="548371" y="164228"/>
                  </a:lnTo>
                  <a:lnTo>
                    <a:pt x="547780" y="168342"/>
                  </a:lnTo>
                  <a:lnTo>
                    <a:pt x="546483" y="169900"/>
                  </a:lnTo>
                  <a:lnTo>
                    <a:pt x="546669" y="171354"/>
                  </a:lnTo>
                  <a:lnTo>
                    <a:pt x="547744" y="171310"/>
                  </a:lnTo>
                  <a:lnTo>
                    <a:pt x="548521" y="170238"/>
                  </a:lnTo>
                  <a:lnTo>
                    <a:pt x="549484" y="170458"/>
                  </a:lnTo>
                  <a:lnTo>
                    <a:pt x="550518" y="169459"/>
                  </a:lnTo>
                  <a:lnTo>
                    <a:pt x="550627" y="166417"/>
                  </a:lnTo>
                  <a:lnTo>
                    <a:pt x="552073" y="165168"/>
                  </a:lnTo>
                  <a:lnTo>
                    <a:pt x="553627" y="166344"/>
                  </a:lnTo>
                  <a:lnTo>
                    <a:pt x="555145" y="165903"/>
                  </a:lnTo>
                  <a:lnTo>
                    <a:pt x="555000" y="164081"/>
                  </a:lnTo>
                  <a:lnTo>
                    <a:pt x="554555" y="163346"/>
                  </a:lnTo>
                  <a:lnTo>
                    <a:pt x="555998" y="163419"/>
                  </a:lnTo>
                  <a:lnTo>
                    <a:pt x="556663" y="164903"/>
                  </a:lnTo>
                  <a:lnTo>
                    <a:pt x="556330" y="166241"/>
                  </a:lnTo>
                  <a:lnTo>
                    <a:pt x="556735" y="167093"/>
                  </a:lnTo>
                  <a:lnTo>
                    <a:pt x="556290" y="168019"/>
                  </a:lnTo>
                  <a:lnTo>
                    <a:pt x="555219" y="167945"/>
                  </a:lnTo>
                  <a:lnTo>
                    <a:pt x="556181" y="169723"/>
                  </a:lnTo>
                  <a:lnTo>
                    <a:pt x="558070" y="170385"/>
                  </a:lnTo>
                  <a:lnTo>
                    <a:pt x="558887" y="172207"/>
                  </a:lnTo>
                  <a:lnTo>
                    <a:pt x="558366" y="174176"/>
                  </a:lnTo>
                  <a:lnTo>
                    <a:pt x="556443" y="175469"/>
                  </a:lnTo>
                  <a:lnTo>
                    <a:pt x="554702" y="178584"/>
                  </a:lnTo>
                  <a:lnTo>
                    <a:pt x="554962" y="180818"/>
                  </a:lnTo>
                  <a:lnTo>
                    <a:pt x="554405" y="182184"/>
                  </a:lnTo>
                  <a:lnTo>
                    <a:pt x="552591" y="183228"/>
                  </a:lnTo>
                  <a:lnTo>
                    <a:pt x="550368" y="185741"/>
                  </a:lnTo>
                  <a:lnTo>
                    <a:pt x="549741" y="186931"/>
                  </a:lnTo>
                  <a:lnTo>
                    <a:pt x="547777" y="189076"/>
                  </a:lnTo>
                  <a:lnTo>
                    <a:pt x="547741" y="190164"/>
                  </a:lnTo>
                  <a:lnTo>
                    <a:pt x="547112" y="191824"/>
                  </a:lnTo>
                  <a:lnTo>
                    <a:pt x="545703" y="191898"/>
                  </a:lnTo>
                  <a:lnTo>
                    <a:pt x="544592" y="191633"/>
                  </a:lnTo>
                  <a:lnTo>
                    <a:pt x="543591" y="192412"/>
                  </a:lnTo>
                  <a:lnTo>
                    <a:pt x="543666" y="193308"/>
                  </a:lnTo>
                  <a:lnTo>
                    <a:pt x="546073" y="194601"/>
                  </a:lnTo>
                  <a:lnTo>
                    <a:pt x="545888" y="195615"/>
                  </a:lnTo>
                  <a:lnTo>
                    <a:pt x="543444" y="199098"/>
                  </a:lnTo>
                  <a:lnTo>
                    <a:pt x="542700" y="200185"/>
                  </a:lnTo>
                  <a:lnTo>
                    <a:pt x="542552" y="198878"/>
                  </a:lnTo>
                  <a:lnTo>
                    <a:pt x="542552" y="197643"/>
                  </a:lnTo>
                  <a:lnTo>
                    <a:pt x="541312" y="197144"/>
                  </a:lnTo>
                  <a:lnTo>
                    <a:pt x="540276" y="197687"/>
                  </a:lnTo>
                  <a:lnTo>
                    <a:pt x="540127" y="199024"/>
                  </a:lnTo>
                  <a:lnTo>
                    <a:pt x="538925" y="199744"/>
                  </a:lnTo>
                  <a:lnTo>
                    <a:pt x="537925" y="201096"/>
                  </a:lnTo>
                  <a:lnTo>
                    <a:pt x="535925" y="201449"/>
                  </a:lnTo>
                  <a:lnTo>
                    <a:pt x="535219" y="203242"/>
                  </a:lnTo>
                  <a:lnTo>
                    <a:pt x="536348" y="203771"/>
                  </a:lnTo>
                  <a:lnTo>
                    <a:pt x="538105" y="203506"/>
                  </a:lnTo>
                  <a:lnTo>
                    <a:pt x="537812" y="204638"/>
                  </a:lnTo>
                  <a:lnTo>
                    <a:pt x="536940" y="205828"/>
                  </a:lnTo>
                  <a:lnTo>
                    <a:pt x="537014" y="206695"/>
                  </a:lnTo>
                  <a:lnTo>
                    <a:pt x="536924" y="208547"/>
                  </a:lnTo>
                  <a:lnTo>
                    <a:pt x="536258" y="209370"/>
                  </a:lnTo>
                  <a:lnTo>
                    <a:pt x="535109" y="207401"/>
                  </a:lnTo>
                  <a:lnTo>
                    <a:pt x="534927" y="205431"/>
                  </a:lnTo>
                  <a:lnTo>
                    <a:pt x="534441" y="204329"/>
                  </a:lnTo>
                  <a:lnTo>
                    <a:pt x="533738" y="205329"/>
                  </a:lnTo>
                  <a:lnTo>
                    <a:pt x="533441" y="206960"/>
                  </a:lnTo>
                  <a:lnTo>
                    <a:pt x="533925" y="208253"/>
                  </a:lnTo>
                  <a:lnTo>
                    <a:pt x="532482" y="210178"/>
                  </a:lnTo>
                  <a:lnTo>
                    <a:pt x="527112" y="209884"/>
                  </a:lnTo>
                  <a:lnTo>
                    <a:pt x="526852" y="208209"/>
                  </a:lnTo>
                  <a:lnTo>
                    <a:pt x="526184" y="207283"/>
                  </a:lnTo>
                  <a:lnTo>
                    <a:pt x="524779" y="208811"/>
                  </a:lnTo>
                  <a:lnTo>
                    <a:pt x="523261" y="208620"/>
                  </a:lnTo>
                  <a:lnTo>
                    <a:pt x="523004" y="207401"/>
                  </a:lnTo>
                  <a:lnTo>
                    <a:pt x="524517" y="205549"/>
                  </a:lnTo>
                  <a:lnTo>
                    <a:pt x="522003" y="206622"/>
                  </a:lnTo>
                  <a:lnTo>
                    <a:pt x="521262" y="208032"/>
                  </a:lnTo>
                  <a:lnTo>
                    <a:pt x="520463" y="208223"/>
                  </a:lnTo>
                  <a:lnTo>
                    <a:pt x="520463" y="208223"/>
                  </a:lnTo>
                  <a:close/>
                  <a:moveTo>
                    <a:pt x="387065" y="152134"/>
                  </a:moveTo>
                  <a:lnTo>
                    <a:pt x="386177" y="151473"/>
                  </a:lnTo>
                  <a:lnTo>
                    <a:pt x="387285" y="149180"/>
                  </a:lnTo>
                  <a:lnTo>
                    <a:pt x="391353" y="145786"/>
                  </a:lnTo>
                  <a:lnTo>
                    <a:pt x="394159" y="144889"/>
                  </a:lnTo>
                  <a:lnTo>
                    <a:pt x="395858" y="143493"/>
                  </a:lnTo>
                  <a:lnTo>
                    <a:pt x="397115" y="143346"/>
                  </a:lnTo>
                  <a:lnTo>
                    <a:pt x="399849" y="141421"/>
                  </a:lnTo>
                  <a:lnTo>
                    <a:pt x="402882" y="140907"/>
                  </a:lnTo>
                  <a:lnTo>
                    <a:pt x="404432" y="140084"/>
                  </a:lnTo>
                  <a:lnTo>
                    <a:pt x="405467" y="140231"/>
                  </a:lnTo>
                  <a:lnTo>
                    <a:pt x="408939" y="139349"/>
                  </a:lnTo>
                  <a:lnTo>
                    <a:pt x="409827" y="139570"/>
                  </a:lnTo>
                  <a:lnTo>
                    <a:pt x="409236" y="141054"/>
                  </a:lnTo>
                  <a:lnTo>
                    <a:pt x="406206" y="143346"/>
                  </a:lnTo>
                  <a:lnTo>
                    <a:pt x="403028" y="145404"/>
                  </a:lnTo>
                  <a:lnTo>
                    <a:pt x="396968" y="149988"/>
                  </a:lnTo>
                  <a:lnTo>
                    <a:pt x="394972" y="152501"/>
                  </a:lnTo>
                  <a:lnTo>
                    <a:pt x="393344" y="153030"/>
                  </a:lnTo>
                  <a:lnTo>
                    <a:pt x="392165" y="153030"/>
                  </a:lnTo>
                  <a:lnTo>
                    <a:pt x="391203" y="154353"/>
                  </a:lnTo>
                  <a:lnTo>
                    <a:pt x="390318" y="154426"/>
                  </a:lnTo>
                  <a:lnTo>
                    <a:pt x="389504" y="152207"/>
                  </a:lnTo>
                  <a:lnTo>
                    <a:pt x="388176" y="151840"/>
                  </a:lnTo>
                  <a:lnTo>
                    <a:pt x="387065" y="152134"/>
                  </a:lnTo>
                  <a:lnTo>
                    <a:pt x="387065" y="152134"/>
                  </a:lnTo>
                  <a:close/>
                  <a:moveTo>
                    <a:pt x="485985" y="194043"/>
                  </a:moveTo>
                  <a:lnTo>
                    <a:pt x="485390" y="193161"/>
                  </a:lnTo>
                  <a:lnTo>
                    <a:pt x="485910" y="192530"/>
                  </a:lnTo>
                  <a:lnTo>
                    <a:pt x="488019" y="191824"/>
                  </a:lnTo>
                  <a:lnTo>
                    <a:pt x="488796" y="190296"/>
                  </a:lnTo>
                  <a:lnTo>
                    <a:pt x="488796" y="189341"/>
                  </a:lnTo>
                  <a:lnTo>
                    <a:pt x="491830" y="187666"/>
                  </a:lnTo>
                  <a:lnTo>
                    <a:pt x="492386" y="186931"/>
                  </a:lnTo>
                  <a:lnTo>
                    <a:pt x="494274" y="186857"/>
                  </a:lnTo>
                  <a:lnTo>
                    <a:pt x="494311" y="188782"/>
                  </a:lnTo>
                  <a:lnTo>
                    <a:pt x="494686" y="189929"/>
                  </a:lnTo>
                  <a:lnTo>
                    <a:pt x="494686" y="192559"/>
                  </a:lnTo>
                  <a:lnTo>
                    <a:pt x="494165" y="194425"/>
                  </a:lnTo>
                  <a:lnTo>
                    <a:pt x="492351" y="196012"/>
                  </a:lnTo>
                  <a:lnTo>
                    <a:pt x="490536" y="195894"/>
                  </a:lnTo>
                  <a:lnTo>
                    <a:pt x="489573" y="196526"/>
                  </a:lnTo>
                  <a:lnTo>
                    <a:pt x="487979" y="196526"/>
                  </a:lnTo>
                  <a:lnTo>
                    <a:pt x="487388" y="195042"/>
                  </a:lnTo>
                  <a:lnTo>
                    <a:pt x="485985" y="194043"/>
                  </a:lnTo>
                  <a:lnTo>
                    <a:pt x="485985" y="194043"/>
                  </a:lnTo>
                  <a:close/>
                  <a:moveTo>
                    <a:pt x="406813" y="191178"/>
                  </a:moveTo>
                  <a:lnTo>
                    <a:pt x="407405" y="188959"/>
                  </a:lnTo>
                  <a:lnTo>
                    <a:pt x="407108" y="187328"/>
                  </a:lnTo>
                  <a:lnTo>
                    <a:pt x="407405" y="184065"/>
                  </a:lnTo>
                  <a:lnTo>
                    <a:pt x="410512" y="183478"/>
                  </a:lnTo>
                  <a:lnTo>
                    <a:pt x="413621" y="184359"/>
                  </a:lnTo>
                  <a:lnTo>
                    <a:pt x="415101" y="183331"/>
                  </a:lnTo>
                  <a:lnTo>
                    <a:pt x="417470" y="183918"/>
                  </a:lnTo>
                  <a:lnTo>
                    <a:pt x="419395" y="183624"/>
                  </a:lnTo>
                  <a:lnTo>
                    <a:pt x="422060" y="182140"/>
                  </a:lnTo>
                  <a:lnTo>
                    <a:pt x="425314" y="182140"/>
                  </a:lnTo>
                  <a:lnTo>
                    <a:pt x="428423" y="183331"/>
                  </a:lnTo>
                  <a:lnTo>
                    <a:pt x="430940" y="183331"/>
                  </a:lnTo>
                  <a:lnTo>
                    <a:pt x="432274" y="183918"/>
                  </a:lnTo>
                  <a:lnTo>
                    <a:pt x="433903" y="182449"/>
                  </a:lnTo>
                  <a:lnTo>
                    <a:pt x="438933" y="182287"/>
                  </a:lnTo>
                  <a:lnTo>
                    <a:pt x="439378" y="180965"/>
                  </a:lnTo>
                  <a:lnTo>
                    <a:pt x="440561" y="179921"/>
                  </a:lnTo>
                  <a:lnTo>
                    <a:pt x="439822" y="178893"/>
                  </a:lnTo>
                  <a:lnTo>
                    <a:pt x="438487" y="180362"/>
                  </a:lnTo>
                  <a:lnTo>
                    <a:pt x="435676" y="180362"/>
                  </a:lnTo>
                  <a:lnTo>
                    <a:pt x="435531" y="179187"/>
                  </a:lnTo>
                  <a:lnTo>
                    <a:pt x="432568" y="180524"/>
                  </a:lnTo>
                  <a:lnTo>
                    <a:pt x="430054" y="180524"/>
                  </a:lnTo>
                  <a:lnTo>
                    <a:pt x="430054" y="178893"/>
                  </a:lnTo>
                  <a:lnTo>
                    <a:pt x="428720" y="177850"/>
                  </a:lnTo>
                  <a:lnTo>
                    <a:pt x="427237" y="179040"/>
                  </a:lnTo>
                  <a:lnTo>
                    <a:pt x="425021" y="179334"/>
                  </a:lnTo>
                  <a:lnTo>
                    <a:pt x="423392" y="179774"/>
                  </a:lnTo>
                  <a:lnTo>
                    <a:pt x="422357" y="179040"/>
                  </a:lnTo>
                  <a:lnTo>
                    <a:pt x="420431" y="179481"/>
                  </a:lnTo>
                  <a:lnTo>
                    <a:pt x="417916" y="178746"/>
                  </a:lnTo>
                  <a:lnTo>
                    <a:pt x="417916" y="176968"/>
                  </a:lnTo>
                  <a:lnTo>
                    <a:pt x="420137" y="175337"/>
                  </a:lnTo>
                  <a:lnTo>
                    <a:pt x="422504" y="173559"/>
                  </a:lnTo>
                  <a:lnTo>
                    <a:pt x="421173" y="173412"/>
                  </a:lnTo>
                  <a:lnTo>
                    <a:pt x="418952" y="173852"/>
                  </a:lnTo>
                  <a:lnTo>
                    <a:pt x="417618" y="175484"/>
                  </a:lnTo>
                  <a:lnTo>
                    <a:pt x="416585" y="173265"/>
                  </a:lnTo>
                  <a:lnTo>
                    <a:pt x="415841" y="174146"/>
                  </a:lnTo>
                  <a:lnTo>
                    <a:pt x="415549" y="176071"/>
                  </a:lnTo>
                  <a:lnTo>
                    <a:pt x="412143" y="177850"/>
                  </a:lnTo>
                  <a:lnTo>
                    <a:pt x="411549" y="179187"/>
                  </a:lnTo>
                  <a:lnTo>
                    <a:pt x="409774" y="179628"/>
                  </a:lnTo>
                  <a:lnTo>
                    <a:pt x="407407" y="177996"/>
                  </a:lnTo>
                  <a:lnTo>
                    <a:pt x="407555" y="176365"/>
                  </a:lnTo>
                  <a:lnTo>
                    <a:pt x="408590" y="174896"/>
                  </a:lnTo>
                  <a:lnTo>
                    <a:pt x="406814" y="175043"/>
                  </a:lnTo>
                  <a:lnTo>
                    <a:pt x="405925" y="174308"/>
                  </a:lnTo>
                  <a:lnTo>
                    <a:pt x="405629" y="176968"/>
                  </a:lnTo>
                  <a:lnTo>
                    <a:pt x="404297" y="177996"/>
                  </a:lnTo>
                  <a:lnTo>
                    <a:pt x="402374" y="177115"/>
                  </a:lnTo>
                  <a:lnTo>
                    <a:pt x="402522" y="174749"/>
                  </a:lnTo>
                  <a:lnTo>
                    <a:pt x="400302" y="173118"/>
                  </a:lnTo>
                  <a:lnTo>
                    <a:pt x="400895" y="171487"/>
                  </a:lnTo>
                  <a:lnTo>
                    <a:pt x="399713" y="171046"/>
                  </a:lnTo>
                  <a:lnTo>
                    <a:pt x="399414" y="173118"/>
                  </a:lnTo>
                  <a:lnTo>
                    <a:pt x="398231" y="172971"/>
                  </a:lnTo>
                  <a:lnTo>
                    <a:pt x="396159" y="170002"/>
                  </a:lnTo>
                  <a:lnTo>
                    <a:pt x="392606" y="167784"/>
                  </a:lnTo>
                  <a:lnTo>
                    <a:pt x="392606" y="166902"/>
                  </a:lnTo>
                  <a:lnTo>
                    <a:pt x="394975" y="166755"/>
                  </a:lnTo>
                  <a:lnTo>
                    <a:pt x="394975" y="164830"/>
                  </a:lnTo>
                  <a:lnTo>
                    <a:pt x="394086" y="163493"/>
                  </a:lnTo>
                  <a:lnTo>
                    <a:pt x="398083" y="160833"/>
                  </a:lnTo>
                  <a:lnTo>
                    <a:pt x="400303" y="160245"/>
                  </a:lnTo>
                  <a:lnTo>
                    <a:pt x="401341" y="160833"/>
                  </a:lnTo>
                  <a:lnTo>
                    <a:pt x="405039" y="160686"/>
                  </a:lnTo>
                  <a:lnTo>
                    <a:pt x="407560" y="162303"/>
                  </a:lnTo>
                  <a:lnTo>
                    <a:pt x="410074" y="162611"/>
                  </a:lnTo>
                  <a:lnTo>
                    <a:pt x="411553" y="161421"/>
                  </a:lnTo>
                  <a:lnTo>
                    <a:pt x="414071" y="161274"/>
                  </a:lnTo>
                  <a:lnTo>
                    <a:pt x="416439" y="159643"/>
                  </a:lnTo>
                  <a:lnTo>
                    <a:pt x="414957" y="158614"/>
                  </a:lnTo>
                  <a:lnTo>
                    <a:pt x="413922" y="157718"/>
                  </a:lnTo>
                  <a:lnTo>
                    <a:pt x="411702" y="157718"/>
                  </a:lnTo>
                  <a:lnTo>
                    <a:pt x="409629" y="158306"/>
                  </a:lnTo>
                  <a:lnTo>
                    <a:pt x="406225" y="156983"/>
                  </a:lnTo>
                  <a:lnTo>
                    <a:pt x="404005" y="156983"/>
                  </a:lnTo>
                  <a:lnTo>
                    <a:pt x="403413" y="156234"/>
                  </a:lnTo>
                  <a:lnTo>
                    <a:pt x="406372" y="153427"/>
                  </a:lnTo>
                  <a:lnTo>
                    <a:pt x="408744" y="150606"/>
                  </a:lnTo>
                  <a:lnTo>
                    <a:pt x="410816" y="150326"/>
                  </a:lnTo>
                  <a:lnTo>
                    <a:pt x="412147" y="150767"/>
                  </a:lnTo>
                  <a:lnTo>
                    <a:pt x="415996" y="150018"/>
                  </a:lnTo>
                  <a:lnTo>
                    <a:pt x="420435" y="150459"/>
                  </a:lnTo>
                  <a:lnTo>
                    <a:pt x="422952" y="151208"/>
                  </a:lnTo>
                  <a:lnTo>
                    <a:pt x="423988" y="150753"/>
                  </a:lnTo>
                  <a:lnTo>
                    <a:pt x="423397" y="149577"/>
                  </a:lnTo>
                  <a:lnTo>
                    <a:pt x="422212" y="149577"/>
                  </a:lnTo>
                  <a:lnTo>
                    <a:pt x="420141" y="148534"/>
                  </a:lnTo>
                  <a:lnTo>
                    <a:pt x="418066" y="148534"/>
                  </a:lnTo>
                  <a:lnTo>
                    <a:pt x="413924" y="147358"/>
                  </a:lnTo>
                  <a:lnTo>
                    <a:pt x="412592" y="145580"/>
                  </a:lnTo>
                  <a:lnTo>
                    <a:pt x="414960" y="143802"/>
                  </a:lnTo>
                  <a:lnTo>
                    <a:pt x="416146" y="142024"/>
                  </a:lnTo>
                  <a:lnTo>
                    <a:pt x="417477" y="140995"/>
                  </a:lnTo>
                  <a:lnTo>
                    <a:pt x="418808" y="140995"/>
                  </a:lnTo>
                  <a:lnTo>
                    <a:pt x="421177" y="139805"/>
                  </a:lnTo>
                  <a:lnTo>
                    <a:pt x="422952" y="139805"/>
                  </a:lnTo>
                  <a:lnTo>
                    <a:pt x="423693" y="140848"/>
                  </a:lnTo>
                  <a:lnTo>
                    <a:pt x="425469" y="140848"/>
                  </a:lnTo>
                  <a:lnTo>
                    <a:pt x="427690" y="142773"/>
                  </a:lnTo>
                  <a:lnTo>
                    <a:pt x="429020" y="143361"/>
                  </a:lnTo>
                  <a:lnTo>
                    <a:pt x="428132" y="141436"/>
                  </a:lnTo>
                  <a:lnTo>
                    <a:pt x="425913" y="139805"/>
                  </a:lnTo>
                  <a:lnTo>
                    <a:pt x="425616" y="138174"/>
                  </a:lnTo>
                  <a:lnTo>
                    <a:pt x="424727" y="137292"/>
                  </a:lnTo>
                  <a:lnTo>
                    <a:pt x="425913" y="136102"/>
                  </a:lnTo>
                  <a:lnTo>
                    <a:pt x="431390" y="134926"/>
                  </a:lnTo>
                  <a:lnTo>
                    <a:pt x="433165" y="135367"/>
                  </a:lnTo>
                  <a:lnTo>
                    <a:pt x="436421" y="135220"/>
                  </a:lnTo>
                  <a:lnTo>
                    <a:pt x="438492" y="136998"/>
                  </a:lnTo>
                  <a:lnTo>
                    <a:pt x="439381" y="140099"/>
                  </a:lnTo>
                  <a:lnTo>
                    <a:pt x="437756" y="140995"/>
                  </a:lnTo>
                  <a:lnTo>
                    <a:pt x="436124" y="143508"/>
                  </a:lnTo>
                  <a:lnTo>
                    <a:pt x="436718" y="145286"/>
                  </a:lnTo>
                  <a:lnTo>
                    <a:pt x="440652" y="145036"/>
                  </a:lnTo>
                  <a:lnTo>
                    <a:pt x="441908" y="144228"/>
                  </a:lnTo>
                  <a:lnTo>
                    <a:pt x="443163" y="145036"/>
                  </a:lnTo>
                  <a:lnTo>
                    <a:pt x="444424" y="145036"/>
                  </a:lnTo>
                  <a:lnTo>
                    <a:pt x="445088" y="146359"/>
                  </a:lnTo>
                  <a:lnTo>
                    <a:pt x="445382" y="147549"/>
                  </a:lnTo>
                  <a:lnTo>
                    <a:pt x="446565" y="148725"/>
                  </a:lnTo>
                  <a:lnTo>
                    <a:pt x="446420" y="150135"/>
                  </a:lnTo>
                  <a:lnTo>
                    <a:pt x="445162" y="150797"/>
                  </a:lnTo>
                  <a:lnTo>
                    <a:pt x="444425" y="152207"/>
                  </a:lnTo>
                  <a:lnTo>
                    <a:pt x="446198" y="154500"/>
                  </a:lnTo>
                  <a:lnTo>
                    <a:pt x="446492" y="158702"/>
                  </a:lnTo>
                  <a:lnTo>
                    <a:pt x="445755" y="160113"/>
                  </a:lnTo>
                  <a:lnTo>
                    <a:pt x="443685" y="159452"/>
                  </a:lnTo>
                  <a:lnTo>
                    <a:pt x="441836" y="160187"/>
                  </a:lnTo>
                  <a:lnTo>
                    <a:pt x="442354" y="161436"/>
                  </a:lnTo>
                  <a:lnTo>
                    <a:pt x="444202" y="161068"/>
                  </a:lnTo>
                  <a:lnTo>
                    <a:pt x="446492" y="162038"/>
                  </a:lnTo>
                  <a:lnTo>
                    <a:pt x="447898" y="162038"/>
                  </a:lnTo>
                  <a:lnTo>
                    <a:pt x="446492" y="166241"/>
                  </a:lnTo>
                  <a:lnTo>
                    <a:pt x="444938" y="167578"/>
                  </a:lnTo>
                  <a:lnTo>
                    <a:pt x="444791" y="171266"/>
                  </a:lnTo>
                  <a:lnTo>
                    <a:pt x="445902" y="171869"/>
                  </a:lnTo>
                  <a:lnTo>
                    <a:pt x="448189" y="171266"/>
                  </a:lnTo>
                  <a:lnTo>
                    <a:pt x="449375" y="169870"/>
                  </a:lnTo>
                  <a:lnTo>
                    <a:pt x="450259" y="170752"/>
                  </a:lnTo>
                  <a:lnTo>
                    <a:pt x="450703" y="172236"/>
                  </a:lnTo>
                  <a:lnTo>
                    <a:pt x="452997" y="172530"/>
                  </a:lnTo>
                  <a:lnTo>
                    <a:pt x="454175" y="172236"/>
                  </a:lnTo>
                  <a:lnTo>
                    <a:pt x="457871" y="173191"/>
                  </a:lnTo>
                  <a:lnTo>
                    <a:pt x="459351" y="175484"/>
                  </a:lnTo>
                  <a:lnTo>
                    <a:pt x="460678" y="175043"/>
                  </a:lnTo>
                  <a:lnTo>
                    <a:pt x="460384" y="173706"/>
                  </a:lnTo>
                  <a:lnTo>
                    <a:pt x="459718" y="173118"/>
                  </a:lnTo>
                  <a:lnTo>
                    <a:pt x="462823" y="171560"/>
                  </a:lnTo>
                  <a:lnTo>
                    <a:pt x="462009" y="168166"/>
                  </a:lnTo>
                  <a:lnTo>
                    <a:pt x="460162" y="166094"/>
                  </a:lnTo>
                  <a:lnTo>
                    <a:pt x="460307" y="164624"/>
                  </a:lnTo>
                  <a:lnTo>
                    <a:pt x="459129" y="162920"/>
                  </a:lnTo>
                  <a:lnTo>
                    <a:pt x="460087" y="161891"/>
                  </a:lnTo>
                  <a:lnTo>
                    <a:pt x="461343" y="161891"/>
                  </a:lnTo>
                  <a:lnTo>
                    <a:pt x="464300" y="160701"/>
                  </a:lnTo>
                  <a:lnTo>
                    <a:pt x="466444" y="160921"/>
                  </a:lnTo>
                  <a:lnTo>
                    <a:pt x="467477" y="158041"/>
                  </a:lnTo>
                  <a:lnTo>
                    <a:pt x="466150" y="155014"/>
                  </a:lnTo>
                  <a:lnTo>
                    <a:pt x="465188" y="153971"/>
                  </a:lnTo>
                  <a:lnTo>
                    <a:pt x="465336" y="151678"/>
                  </a:lnTo>
                  <a:lnTo>
                    <a:pt x="464376" y="149239"/>
                  </a:lnTo>
                  <a:lnTo>
                    <a:pt x="466222" y="146653"/>
                  </a:lnTo>
                  <a:lnTo>
                    <a:pt x="467850" y="145624"/>
                  </a:lnTo>
                  <a:lnTo>
                    <a:pt x="468885" y="145991"/>
                  </a:lnTo>
                  <a:lnTo>
                    <a:pt x="470955" y="146065"/>
                  </a:lnTo>
                  <a:lnTo>
                    <a:pt x="470435" y="144889"/>
                  </a:lnTo>
                  <a:lnTo>
                    <a:pt x="471323" y="143111"/>
                  </a:lnTo>
                  <a:lnTo>
                    <a:pt x="473687" y="142303"/>
                  </a:lnTo>
                  <a:lnTo>
                    <a:pt x="478270" y="138012"/>
                  </a:lnTo>
                  <a:lnTo>
                    <a:pt x="479600" y="138159"/>
                  </a:lnTo>
                  <a:lnTo>
                    <a:pt x="482482" y="139555"/>
                  </a:lnTo>
                  <a:lnTo>
                    <a:pt x="482039" y="140746"/>
                  </a:lnTo>
                  <a:lnTo>
                    <a:pt x="482851" y="142377"/>
                  </a:lnTo>
                  <a:lnTo>
                    <a:pt x="482260" y="143626"/>
                  </a:lnTo>
                  <a:lnTo>
                    <a:pt x="480416" y="143699"/>
                  </a:lnTo>
                  <a:lnTo>
                    <a:pt x="479230" y="144889"/>
                  </a:lnTo>
                  <a:lnTo>
                    <a:pt x="479230" y="146506"/>
                  </a:lnTo>
                  <a:lnTo>
                    <a:pt x="478639" y="148504"/>
                  </a:lnTo>
                  <a:lnTo>
                    <a:pt x="478639" y="151017"/>
                  </a:lnTo>
                  <a:lnTo>
                    <a:pt x="479230" y="151752"/>
                  </a:lnTo>
                  <a:lnTo>
                    <a:pt x="479230" y="156704"/>
                  </a:lnTo>
                  <a:lnTo>
                    <a:pt x="478270" y="157600"/>
                  </a:lnTo>
                  <a:lnTo>
                    <a:pt x="477236" y="157600"/>
                  </a:lnTo>
                  <a:lnTo>
                    <a:pt x="474354" y="160187"/>
                  </a:lnTo>
                  <a:lnTo>
                    <a:pt x="472730" y="161362"/>
                  </a:lnTo>
                  <a:lnTo>
                    <a:pt x="472730" y="162097"/>
                  </a:lnTo>
                  <a:lnTo>
                    <a:pt x="473763" y="162170"/>
                  </a:lnTo>
                  <a:lnTo>
                    <a:pt x="475537" y="161656"/>
                  </a:lnTo>
                  <a:lnTo>
                    <a:pt x="478492" y="161803"/>
                  </a:lnTo>
                  <a:lnTo>
                    <a:pt x="479009" y="162846"/>
                  </a:lnTo>
                  <a:lnTo>
                    <a:pt x="477533" y="165139"/>
                  </a:lnTo>
                  <a:lnTo>
                    <a:pt x="474279" y="166975"/>
                  </a:lnTo>
                  <a:lnTo>
                    <a:pt x="471472" y="169488"/>
                  </a:lnTo>
                  <a:lnTo>
                    <a:pt x="470807" y="171340"/>
                  </a:lnTo>
                  <a:lnTo>
                    <a:pt x="471621" y="172368"/>
                  </a:lnTo>
                  <a:lnTo>
                    <a:pt x="472580" y="170443"/>
                  </a:lnTo>
                  <a:lnTo>
                    <a:pt x="476128" y="168827"/>
                  </a:lnTo>
                  <a:lnTo>
                    <a:pt x="477456" y="167490"/>
                  </a:lnTo>
                  <a:lnTo>
                    <a:pt x="478713" y="166975"/>
                  </a:lnTo>
                  <a:lnTo>
                    <a:pt x="481449" y="168313"/>
                  </a:lnTo>
                  <a:lnTo>
                    <a:pt x="481152" y="170899"/>
                  </a:lnTo>
                  <a:lnTo>
                    <a:pt x="479599" y="173852"/>
                  </a:lnTo>
                  <a:lnTo>
                    <a:pt x="480041" y="174955"/>
                  </a:lnTo>
                  <a:lnTo>
                    <a:pt x="481966" y="172883"/>
                  </a:lnTo>
                  <a:lnTo>
                    <a:pt x="483590" y="173103"/>
                  </a:lnTo>
                  <a:lnTo>
                    <a:pt x="483961" y="171928"/>
                  </a:lnTo>
                  <a:lnTo>
                    <a:pt x="483516" y="171413"/>
                  </a:lnTo>
                  <a:lnTo>
                    <a:pt x="484699" y="169488"/>
                  </a:lnTo>
                  <a:lnTo>
                    <a:pt x="484996" y="167416"/>
                  </a:lnTo>
                  <a:lnTo>
                    <a:pt x="488174" y="165124"/>
                  </a:lnTo>
                  <a:lnTo>
                    <a:pt x="489429" y="165050"/>
                  </a:lnTo>
                  <a:lnTo>
                    <a:pt x="491945" y="166681"/>
                  </a:lnTo>
                  <a:lnTo>
                    <a:pt x="493128" y="169929"/>
                  </a:lnTo>
                  <a:lnTo>
                    <a:pt x="494016" y="171487"/>
                  </a:lnTo>
                  <a:lnTo>
                    <a:pt x="493423" y="174367"/>
                  </a:lnTo>
                  <a:lnTo>
                    <a:pt x="490836" y="179172"/>
                  </a:lnTo>
                  <a:lnTo>
                    <a:pt x="488473" y="181229"/>
                  </a:lnTo>
                  <a:lnTo>
                    <a:pt x="486551" y="182126"/>
                  </a:lnTo>
                  <a:lnTo>
                    <a:pt x="485144" y="182273"/>
                  </a:lnTo>
                  <a:lnTo>
                    <a:pt x="484627" y="183154"/>
                  </a:lnTo>
                  <a:lnTo>
                    <a:pt x="484924" y="184712"/>
                  </a:lnTo>
                  <a:lnTo>
                    <a:pt x="482783" y="187666"/>
                  </a:lnTo>
                  <a:lnTo>
                    <a:pt x="481155" y="187739"/>
                  </a:lnTo>
                  <a:lnTo>
                    <a:pt x="479233" y="189135"/>
                  </a:lnTo>
                  <a:lnTo>
                    <a:pt x="479308" y="190840"/>
                  </a:lnTo>
                  <a:lnTo>
                    <a:pt x="478567" y="191883"/>
                  </a:lnTo>
                  <a:lnTo>
                    <a:pt x="477402" y="191956"/>
                  </a:lnTo>
                  <a:lnTo>
                    <a:pt x="476476" y="192515"/>
                  </a:lnTo>
                  <a:lnTo>
                    <a:pt x="476476" y="193617"/>
                  </a:lnTo>
                  <a:lnTo>
                    <a:pt x="475516" y="194146"/>
                  </a:lnTo>
                  <a:lnTo>
                    <a:pt x="474073" y="192912"/>
                  </a:lnTo>
                  <a:lnTo>
                    <a:pt x="472292" y="193690"/>
                  </a:lnTo>
                  <a:lnTo>
                    <a:pt x="470849" y="193396"/>
                  </a:lnTo>
                  <a:lnTo>
                    <a:pt x="467518" y="195072"/>
                  </a:lnTo>
                  <a:lnTo>
                    <a:pt x="464520" y="195512"/>
                  </a:lnTo>
                  <a:lnTo>
                    <a:pt x="462077" y="194469"/>
                  </a:lnTo>
                  <a:lnTo>
                    <a:pt x="461520" y="193103"/>
                  </a:lnTo>
                  <a:lnTo>
                    <a:pt x="462742" y="191442"/>
                  </a:lnTo>
                  <a:lnTo>
                    <a:pt x="462557" y="190208"/>
                  </a:lnTo>
                  <a:lnTo>
                    <a:pt x="461889" y="190061"/>
                  </a:lnTo>
                  <a:lnTo>
                    <a:pt x="459743" y="191060"/>
                  </a:lnTo>
                  <a:lnTo>
                    <a:pt x="459296" y="192324"/>
                  </a:lnTo>
                  <a:lnTo>
                    <a:pt x="457706" y="192912"/>
                  </a:lnTo>
                  <a:lnTo>
                    <a:pt x="455114" y="192133"/>
                  </a:lnTo>
                  <a:lnTo>
                    <a:pt x="455114" y="190913"/>
                  </a:lnTo>
                  <a:lnTo>
                    <a:pt x="455965" y="189840"/>
                  </a:lnTo>
                  <a:lnTo>
                    <a:pt x="455411" y="188356"/>
                  </a:lnTo>
                  <a:lnTo>
                    <a:pt x="454077" y="187871"/>
                  </a:lnTo>
                  <a:lnTo>
                    <a:pt x="453931" y="189106"/>
                  </a:lnTo>
                  <a:lnTo>
                    <a:pt x="452709" y="189884"/>
                  </a:lnTo>
                  <a:lnTo>
                    <a:pt x="451226" y="189884"/>
                  </a:lnTo>
                  <a:lnTo>
                    <a:pt x="447965" y="191324"/>
                  </a:lnTo>
                  <a:lnTo>
                    <a:pt x="447006" y="192147"/>
                  </a:lnTo>
                  <a:lnTo>
                    <a:pt x="444856" y="192103"/>
                  </a:lnTo>
                  <a:lnTo>
                    <a:pt x="444117" y="191398"/>
                  </a:lnTo>
                  <a:lnTo>
                    <a:pt x="441488" y="191692"/>
                  </a:lnTo>
                  <a:lnTo>
                    <a:pt x="440230" y="190810"/>
                  </a:lnTo>
                  <a:lnTo>
                    <a:pt x="439418" y="191986"/>
                  </a:lnTo>
                  <a:lnTo>
                    <a:pt x="437897" y="191912"/>
                  </a:lnTo>
                  <a:lnTo>
                    <a:pt x="436454" y="192588"/>
                  </a:lnTo>
                  <a:lnTo>
                    <a:pt x="436155" y="194219"/>
                  </a:lnTo>
                  <a:lnTo>
                    <a:pt x="435121" y="195072"/>
                  </a:lnTo>
                  <a:lnTo>
                    <a:pt x="432715" y="195101"/>
                  </a:lnTo>
                  <a:lnTo>
                    <a:pt x="432232" y="196188"/>
                  </a:lnTo>
                  <a:lnTo>
                    <a:pt x="430123" y="196850"/>
                  </a:lnTo>
                  <a:lnTo>
                    <a:pt x="429457" y="196512"/>
                  </a:lnTo>
                  <a:lnTo>
                    <a:pt x="427311" y="197452"/>
                  </a:lnTo>
                  <a:lnTo>
                    <a:pt x="425014" y="197452"/>
                  </a:lnTo>
                  <a:lnTo>
                    <a:pt x="424310" y="196335"/>
                  </a:lnTo>
                  <a:lnTo>
                    <a:pt x="421536" y="196365"/>
                  </a:lnTo>
                  <a:lnTo>
                    <a:pt x="418832" y="197217"/>
                  </a:lnTo>
                  <a:lnTo>
                    <a:pt x="415797" y="197217"/>
                  </a:lnTo>
                  <a:lnTo>
                    <a:pt x="412800" y="195703"/>
                  </a:lnTo>
                  <a:lnTo>
                    <a:pt x="410134" y="195174"/>
                  </a:lnTo>
                  <a:lnTo>
                    <a:pt x="408833" y="193294"/>
                  </a:lnTo>
                  <a:lnTo>
                    <a:pt x="406813" y="191178"/>
                  </a:lnTo>
                  <a:lnTo>
                    <a:pt x="406813" y="191178"/>
                  </a:lnTo>
                  <a:close/>
                  <a:moveTo>
                    <a:pt x="284692" y="255276"/>
                  </a:moveTo>
                  <a:lnTo>
                    <a:pt x="284692" y="251426"/>
                  </a:lnTo>
                  <a:lnTo>
                    <a:pt x="286468" y="248164"/>
                  </a:lnTo>
                  <a:lnTo>
                    <a:pt x="285582" y="245651"/>
                  </a:lnTo>
                  <a:lnTo>
                    <a:pt x="286321" y="242844"/>
                  </a:lnTo>
                  <a:lnTo>
                    <a:pt x="286618" y="240478"/>
                  </a:lnTo>
                  <a:lnTo>
                    <a:pt x="285287" y="239288"/>
                  </a:lnTo>
                  <a:lnTo>
                    <a:pt x="283657" y="233807"/>
                  </a:lnTo>
                  <a:lnTo>
                    <a:pt x="286026" y="234542"/>
                  </a:lnTo>
                  <a:lnTo>
                    <a:pt x="286026" y="232778"/>
                  </a:lnTo>
                  <a:lnTo>
                    <a:pt x="282476" y="232778"/>
                  </a:lnTo>
                  <a:lnTo>
                    <a:pt x="279066" y="231588"/>
                  </a:lnTo>
                  <a:lnTo>
                    <a:pt x="278921" y="229810"/>
                  </a:lnTo>
                  <a:lnTo>
                    <a:pt x="280546" y="230398"/>
                  </a:lnTo>
                  <a:lnTo>
                    <a:pt x="282620" y="228781"/>
                  </a:lnTo>
                  <a:lnTo>
                    <a:pt x="285287" y="227444"/>
                  </a:lnTo>
                  <a:lnTo>
                    <a:pt x="285583" y="225813"/>
                  </a:lnTo>
                  <a:lnTo>
                    <a:pt x="286765" y="225813"/>
                  </a:lnTo>
                  <a:lnTo>
                    <a:pt x="288395" y="223888"/>
                  </a:lnTo>
                  <a:lnTo>
                    <a:pt x="290171" y="223594"/>
                  </a:lnTo>
                  <a:lnTo>
                    <a:pt x="291209" y="220640"/>
                  </a:lnTo>
                  <a:lnTo>
                    <a:pt x="295057" y="219744"/>
                  </a:lnTo>
                  <a:lnTo>
                    <a:pt x="295350" y="218862"/>
                  </a:lnTo>
                  <a:lnTo>
                    <a:pt x="296684" y="218260"/>
                  </a:lnTo>
                  <a:lnTo>
                    <a:pt x="298460" y="215600"/>
                  </a:lnTo>
                  <a:lnTo>
                    <a:pt x="298757" y="212191"/>
                  </a:lnTo>
                  <a:lnTo>
                    <a:pt x="299349" y="213381"/>
                  </a:lnTo>
                  <a:lnTo>
                    <a:pt x="304975" y="214116"/>
                  </a:lnTo>
                  <a:lnTo>
                    <a:pt x="305123" y="211309"/>
                  </a:lnTo>
                  <a:lnTo>
                    <a:pt x="303937" y="208341"/>
                  </a:lnTo>
                  <a:lnTo>
                    <a:pt x="304086" y="206872"/>
                  </a:lnTo>
                  <a:lnTo>
                    <a:pt x="306156" y="206122"/>
                  </a:lnTo>
                  <a:lnTo>
                    <a:pt x="310745" y="202713"/>
                  </a:lnTo>
                  <a:lnTo>
                    <a:pt x="312672" y="199906"/>
                  </a:lnTo>
                  <a:lnTo>
                    <a:pt x="316817" y="198422"/>
                  </a:lnTo>
                  <a:lnTo>
                    <a:pt x="317705" y="196497"/>
                  </a:lnTo>
                  <a:lnTo>
                    <a:pt x="320370" y="193837"/>
                  </a:lnTo>
                  <a:lnTo>
                    <a:pt x="322737" y="193837"/>
                  </a:lnTo>
                  <a:lnTo>
                    <a:pt x="324072" y="192206"/>
                  </a:lnTo>
                  <a:lnTo>
                    <a:pt x="322592" y="190281"/>
                  </a:lnTo>
                  <a:lnTo>
                    <a:pt x="323183" y="186137"/>
                  </a:lnTo>
                  <a:lnTo>
                    <a:pt x="323183" y="183331"/>
                  </a:lnTo>
                  <a:lnTo>
                    <a:pt x="324220" y="181406"/>
                  </a:lnTo>
                  <a:lnTo>
                    <a:pt x="323331" y="180362"/>
                  </a:lnTo>
                  <a:lnTo>
                    <a:pt x="324072" y="178746"/>
                  </a:lnTo>
                  <a:lnTo>
                    <a:pt x="327180" y="177850"/>
                  </a:lnTo>
                  <a:lnTo>
                    <a:pt x="328808" y="178290"/>
                  </a:lnTo>
                  <a:lnTo>
                    <a:pt x="335025" y="177850"/>
                  </a:lnTo>
                  <a:lnTo>
                    <a:pt x="336502" y="178584"/>
                  </a:lnTo>
                  <a:lnTo>
                    <a:pt x="343314" y="178584"/>
                  </a:lnTo>
                  <a:lnTo>
                    <a:pt x="348051" y="176659"/>
                  </a:lnTo>
                  <a:lnTo>
                    <a:pt x="353673" y="178290"/>
                  </a:lnTo>
                  <a:lnTo>
                    <a:pt x="353082" y="180509"/>
                  </a:lnTo>
                  <a:lnTo>
                    <a:pt x="354413" y="181552"/>
                  </a:lnTo>
                  <a:lnTo>
                    <a:pt x="355748" y="183918"/>
                  </a:lnTo>
                  <a:lnTo>
                    <a:pt x="361076" y="186725"/>
                  </a:lnTo>
                  <a:lnTo>
                    <a:pt x="361374" y="188209"/>
                  </a:lnTo>
                  <a:lnTo>
                    <a:pt x="360040" y="189693"/>
                  </a:lnTo>
                  <a:lnTo>
                    <a:pt x="361665" y="189400"/>
                  </a:lnTo>
                  <a:lnTo>
                    <a:pt x="363443" y="188503"/>
                  </a:lnTo>
                  <a:lnTo>
                    <a:pt x="365515" y="189693"/>
                  </a:lnTo>
                  <a:lnTo>
                    <a:pt x="364775" y="192353"/>
                  </a:lnTo>
                  <a:lnTo>
                    <a:pt x="361963" y="195322"/>
                  </a:lnTo>
                  <a:lnTo>
                    <a:pt x="362109" y="196350"/>
                  </a:lnTo>
                  <a:lnTo>
                    <a:pt x="366109" y="193837"/>
                  </a:lnTo>
                  <a:lnTo>
                    <a:pt x="366109" y="191471"/>
                  </a:lnTo>
                  <a:lnTo>
                    <a:pt x="367586" y="190134"/>
                  </a:lnTo>
                  <a:lnTo>
                    <a:pt x="370398" y="190428"/>
                  </a:lnTo>
                  <a:lnTo>
                    <a:pt x="373061" y="189546"/>
                  </a:lnTo>
                  <a:lnTo>
                    <a:pt x="374247" y="189987"/>
                  </a:lnTo>
                  <a:lnTo>
                    <a:pt x="374837" y="191912"/>
                  </a:lnTo>
                  <a:lnTo>
                    <a:pt x="378686" y="195909"/>
                  </a:lnTo>
                  <a:lnTo>
                    <a:pt x="379131" y="200950"/>
                  </a:lnTo>
                  <a:lnTo>
                    <a:pt x="378245" y="202860"/>
                  </a:lnTo>
                  <a:lnTo>
                    <a:pt x="379722" y="206269"/>
                  </a:lnTo>
                  <a:lnTo>
                    <a:pt x="379576" y="209237"/>
                  </a:lnTo>
                  <a:lnTo>
                    <a:pt x="378836" y="210266"/>
                  </a:lnTo>
                  <a:lnTo>
                    <a:pt x="379873" y="211603"/>
                  </a:lnTo>
                  <a:lnTo>
                    <a:pt x="379873" y="213675"/>
                  </a:lnTo>
                  <a:lnTo>
                    <a:pt x="380319" y="215600"/>
                  </a:lnTo>
                  <a:lnTo>
                    <a:pt x="378543" y="217966"/>
                  </a:lnTo>
                  <a:lnTo>
                    <a:pt x="374695" y="218848"/>
                  </a:lnTo>
                  <a:lnTo>
                    <a:pt x="373212" y="219891"/>
                  </a:lnTo>
                  <a:lnTo>
                    <a:pt x="368886" y="220420"/>
                  </a:lnTo>
                  <a:lnTo>
                    <a:pt x="365783" y="220126"/>
                  </a:lnTo>
                  <a:lnTo>
                    <a:pt x="360166" y="222639"/>
                  </a:lnTo>
                  <a:lnTo>
                    <a:pt x="356543" y="222933"/>
                  </a:lnTo>
                  <a:lnTo>
                    <a:pt x="352108" y="225005"/>
                  </a:lnTo>
                  <a:lnTo>
                    <a:pt x="350336" y="225078"/>
                  </a:lnTo>
                  <a:lnTo>
                    <a:pt x="348117" y="226562"/>
                  </a:lnTo>
                  <a:lnTo>
                    <a:pt x="344569" y="226709"/>
                  </a:lnTo>
                  <a:lnTo>
                    <a:pt x="343165" y="227664"/>
                  </a:lnTo>
                  <a:lnTo>
                    <a:pt x="342131" y="226562"/>
                  </a:lnTo>
                  <a:lnTo>
                    <a:pt x="340875" y="227150"/>
                  </a:lnTo>
                  <a:lnTo>
                    <a:pt x="337403" y="227885"/>
                  </a:lnTo>
                  <a:lnTo>
                    <a:pt x="336440" y="230545"/>
                  </a:lnTo>
                  <a:lnTo>
                    <a:pt x="334592" y="232543"/>
                  </a:lnTo>
                  <a:lnTo>
                    <a:pt x="333413" y="232616"/>
                  </a:lnTo>
                  <a:lnTo>
                    <a:pt x="332673" y="235497"/>
                  </a:lnTo>
                  <a:lnTo>
                    <a:pt x="330011" y="236085"/>
                  </a:lnTo>
                  <a:lnTo>
                    <a:pt x="327720" y="238156"/>
                  </a:lnTo>
                  <a:lnTo>
                    <a:pt x="324911" y="237936"/>
                  </a:lnTo>
                  <a:lnTo>
                    <a:pt x="323139" y="235276"/>
                  </a:lnTo>
                  <a:lnTo>
                    <a:pt x="322031" y="237863"/>
                  </a:lnTo>
                  <a:lnTo>
                    <a:pt x="321734" y="239935"/>
                  </a:lnTo>
                  <a:lnTo>
                    <a:pt x="319369" y="240816"/>
                  </a:lnTo>
                  <a:lnTo>
                    <a:pt x="316783" y="243476"/>
                  </a:lnTo>
                  <a:lnTo>
                    <a:pt x="316263" y="245034"/>
                  </a:lnTo>
                  <a:lnTo>
                    <a:pt x="313900" y="247620"/>
                  </a:lnTo>
                  <a:lnTo>
                    <a:pt x="314267" y="249016"/>
                  </a:lnTo>
                  <a:lnTo>
                    <a:pt x="311309" y="251822"/>
                  </a:lnTo>
                  <a:lnTo>
                    <a:pt x="309462" y="253968"/>
                  </a:lnTo>
                  <a:lnTo>
                    <a:pt x="306435" y="253747"/>
                  </a:lnTo>
                  <a:lnTo>
                    <a:pt x="303774" y="255085"/>
                  </a:lnTo>
                  <a:lnTo>
                    <a:pt x="302074" y="255158"/>
                  </a:lnTo>
                  <a:lnTo>
                    <a:pt x="300892" y="253307"/>
                  </a:lnTo>
                  <a:lnTo>
                    <a:pt x="302443" y="252058"/>
                  </a:lnTo>
                  <a:lnTo>
                    <a:pt x="302297" y="249545"/>
                  </a:lnTo>
                  <a:lnTo>
                    <a:pt x="301186" y="248355"/>
                  </a:lnTo>
                  <a:lnTo>
                    <a:pt x="299486" y="249912"/>
                  </a:lnTo>
                  <a:lnTo>
                    <a:pt x="299561" y="250867"/>
                  </a:lnTo>
                  <a:lnTo>
                    <a:pt x="298305" y="251470"/>
                  </a:lnTo>
                  <a:lnTo>
                    <a:pt x="295275" y="254203"/>
                  </a:lnTo>
                  <a:lnTo>
                    <a:pt x="292687" y="254864"/>
                  </a:lnTo>
                  <a:lnTo>
                    <a:pt x="290860" y="254526"/>
                  </a:lnTo>
                  <a:lnTo>
                    <a:pt x="288715" y="255129"/>
                  </a:lnTo>
                  <a:lnTo>
                    <a:pt x="287085" y="256686"/>
                  </a:lnTo>
                  <a:lnTo>
                    <a:pt x="286085" y="256201"/>
                  </a:lnTo>
                  <a:lnTo>
                    <a:pt x="284495" y="256231"/>
                  </a:lnTo>
                  <a:lnTo>
                    <a:pt x="284692" y="255276"/>
                  </a:lnTo>
                  <a:lnTo>
                    <a:pt x="284692" y="255276"/>
                  </a:lnTo>
                  <a:close/>
                  <a:moveTo>
                    <a:pt x="545666" y="224564"/>
                  </a:moveTo>
                  <a:lnTo>
                    <a:pt x="546518" y="225019"/>
                  </a:lnTo>
                  <a:lnTo>
                    <a:pt x="547293" y="226533"/>
                  </a:lnTo>
                  <a:lnTo>
                    <a:pt x="546741" y="228385"/>
                  </a:lnTo>
                  <a:lnTo>
                    <a:pt x="546035" y="228914"/>
                  </a:lnTo>
                  <a:lnTo>
                    <a:pt x="545332" y="227944"/>
                  </a:lnTo>
                  <a:lnTo>
                    <a:pt x="544742" y="225636"/>
                  </a:lnTo>
                  <a:lnTo>
                    <a:pt x="545666" y="224564"/>
                  </a:lnTo>
                  <a:lnTo>
                    <a:pt x="545666" y="224564"/>
                  </a:lnTo>
                  <a:close/>
                  <a:moveTo>
                    <a:pt x="525524" y="224858"/>
                  </a:moveTo>
                  <a:lnTo>
                    <a:pt x="526821" y="222712"/>
                  </a:lnTo>
                  <a:lnTo>
                    <a:pt x="529228" y="221757"/>
                  </a:lnTo>
                  <a:lnTo>
                    <a:pt x="530633" y="222756"/>
                  </a:lnTo>
                  <a:lnTo>
                    <a:pt x="530004" y="223932"/>
                  </a:lnTo>
                  <a:lnTo>
                    <a:pt x="528561" y="224005"/>
                  </a:lnTo>
                  <a:lnTo>
                    <a:pt x="527155" y="225049"/>
                  </a:lnTo>
                  <a:lnTo>
                    <a:pt x="525524" y="224858"/>
                  </a:lnTo>
                  <a:lnTo>
                    <a:pt x="525524" y="224858"/>
                  </a:lnTo>
                  <a:close/>
                  <a:moveTo>
                    <a:pt x="506050" y="236143"/>
                  </a:moveTo>
                  <a:lnTo>
                    <a:pt x="506865" y="237436"/>
                  </a:lnTo>
                  <a:lnTo>
                    <a:pt x="509421" y="238142"/>
                  </a:lnTo>
                  <a:lnTo>
                    <a:pt x="512047" y="240111"/>
                  </a:lnTo>
                  <a:lnTo>
                    <a:pt x="512936" y="239038"/>
                  </a:lnTo>
                  <a:lnTo>
                    <a:pt x="514825" y="239729"/>
                  </a:lnTo>
                  <a:lnTo>
                    <a:pt x="517270" y="238480"/>
                  </a:lnTo>
                  <a:lnTo>
                    <a:pt x="518825" y="239067"/>
                  </a:lnTo>
                  <a:lnTo>
                    <a:pt x="520269" y="238700"/>
                  </a:lnTo>
                  <a:lnTo>
                    <a:pt x="521675" y="237143"/>
                  </a:lnTo>
                  <a:lnTo>
                    <a:pt x="524193" y="237289"/>
                  </a:lnTo>
                  <a:lnTo>
                    <a:pt x="523969" y="235761"/>
                  </a:lnTo>
                  <a:lnTo>
                    <a:pt x="521046" y="234027"/>
                  </a:lnTo>
                  <a:lnTo>
                    <a:pt x="519380" y="234982"/>
                  </a:lnTo>
                  <a:lnTo>
                    <a:pt x="516974" y="235291"/>
                  </a:lnTo>
                  <a:lnTo>
                    <a:pt x="515974" y="234733"/>
                  </a:lnTo>
                  <a:lnTo>
                    <a:pt x="513936" y="235908"/>
                  </a:lnTo>
                  <a:lnTo>
                    <a:pt x="511199" y="234586"/>
                  </a:lnTo>
                  <a:lnTo>
                    <a:pt x="509088" y="236099"/>
                  </a:lnTo>
                  <a:lnTo>
                    <a:pt x="506719" y="235835"/>
                  </a:lnTo>
                  <a:lnTo>
                    <a:pt x="506050" y="236143"/>
                  </a:lnTo>
                  <a:lnTo>
                    <a:pt x="506050" y="236143"/>
                  </a:lnTo>
                  <a:close/>
                  <a:moveTo>
                    <a:pt x="494572" y="307677"/>
                  </a:moveTo>
                  <a:lnTo>
                    <a:pt x="493907" y="306972"/>
                  </a:lnTo>
                  <a:lnTo>
                    <a:pt x="494424" y="305737"/>
                  </a:lnTo>
                  <a:lnTo>
                    <a:pt x="495310" y="305414"/>
                  </a:lnTo>
                  <a:lnTo>
                    <a:pt x="495310" y="307339"/>
                  </a:lnTo>
                  <a:lnTo>
                    <a:pt x="494572" y="307677"/>
                  </a:lnTo>
                  <a:lnTo>
                    <a:pt x="494572" y="307677"/>
                  </a:lnTo>
                  <a:close/>
                  <a:moveTo>
                    <a:pt x="482401" y="305634"/>
                  </a:moveTo>
                  <a:lnTo>
                    <a:pt x="481144" y="304606"/>
                  </a:lnTo>
                  <a:lnTo>
                    <a:pt x="480999" y="302313"/>
                  </a:lnTo>
                  <a:lnTo>
                    <a:pt x="480185" y="301417"/>
                  </a:lnTo>
                  <a:lnTo>
                    <a:pt x="478929" y="302534"/>
                  </a:lnTo>
                  <a:lnTo>
                    <a:pt x="478483" y="301417"/>
                  </a:lnTo>
                  <a:lnTo>
                    <a:pt x="479001" y="299433"/>
                  </a:lnTo>
                  <a:lnTo>
                    <a:pt x="478555" y="297288"/>
                  </a:lnTo>
                  <a:lnTo>
                    <a:pt x="477151" y="295804"/>
                  </a:lnTo>
                  <a:lnTo>
                    <a:pt x="478336" y="293511"/>
                  </a:lnTo>
                  <a:lnTo>
                    <a:pt x="477968" y="290558"/>
                  </a:lnTo>
                  <a:lnTo>
                    <a:pt x="478632" y="289309"/>
                  </a:lnTo>
                  <a:lnTo>
                    <a:pt x="477152" y="288559"/>
                  </a:lnTo>
                  <a:lnTo>
                    <a:pt x="476266" y="286796"/>
                  </a:lnTo>
                  <a:lnTo>
                    <a:pt x="476266" y="285165"/>
                  </a:lnTo>
                  <a:lnTo>
                    <a:pt x="474567" y="283019"/>
                  </a:lnTo>
                  <a:lnTo>
                    <a:pt x="474716" y="279845"/>
                  </a:lnTo>
                  <a:lnTo>
                    <a:pt x="473386" y="277406"/>
                  </a:lnTo>
                  <a:lnTo>
                    <a:pt x="472351" y="277406"/>
                  </a:lnTo>
                  <a:lnTo>
                    <a:pt x="471686" y="276436"/>
                  </a:lnTo>
                  <a:lnTo>
                    <a:pt x="471837" y="274158"/>
                  </a:lnTo>
                  <a:lnTo>
                    <a:pt x="470726" y="273556"/>
                  </a:lnTo>
                  <a:lnTo>
                    <a:pt x="469176" y="274526"/>
                  </a:lnTo>
                  <a:lnTo>
                    <a:pt x="468359" y="273718"/>
                  </a:lnTo>
                  <a:lnTo>
                    <a:pt x="466882" y="274011"/>
                  </a:lnTo>
                  <a:lnTo>
                    <a:pt x="465925" y="273041"/>
                  </a:lnTo>
                  <a:lnTo>
                    <a:pt x="465774" y="270823"/>
                  </a:lnTo>
                  <a:lnTo>
                    <a:pt x="467844" y="269720"/>
                  </a:lnTo>
                  <a:lnTo>
                    <a:pt x="468287" y="266840"/>
                  </a:lnTo>
                  <a:lnTo>
                    <a:pt x="467252" y="265430"/>
                  </a:lnTo>
                  <a:lnTo>
                    <a:pt x="467769" y="264254"/>
                  </a:lnTo>
                  <a:lnTo>
                    <a:pt x="467769" y="260771"/>
                  </a:lnTo>
                  <a:lnTo>
                    <a:pt x="467030" y="259376"/>
                  </a:lnTo>
                  <a:lnTo>
                    <a:pt x="469470" y="256260"/>
                  </a:lnTo>
                  <a:lnTo>
                    <a:pt x="471465" y="255526"/>
                  </a:lnTo>
                  <a:lnTo>
                    <a:pt x="472279" y="254203"/>
                  </a:lnTo>
                  <a:lnTo>
                    <a:pt x="473314" y="253909"/>
                  </a:lnTo>
                  <a:lnTo>
                    <a:pt x="473904" y="254864"/>
                  </a:lnTo>
                  <a:lnTo>
                    <a:pt x="476933" y="253909"/>
                  </a:lnTo>
                  <a:lnTo>
                    <a:pt x="478707" y="254423"/>
                  </a:lnTo>
                  <a:lnTo>
                    <a:pt x="479594" y="255672"/>
                  </a:lnTo>
                  <a:lnTo>
                    <a:pt x="478783" y="256642"/>
                  </a:lnTo>
                  <a:lnTo>
                    <a:pt x="477896" y="256936"/>
                  </a:lnTo>
                  <a:lnTo>
                    <a:pt x="477821" y="257965"/>
                  </a:lnTo>
                  <a:lnTo>
                    <a:pt x="479524" y="258259"/>
                  </a:lnTo>
                  <a:lnTo>
                    <a:pt x="479891" y="259449"/>
                  </a:lnTo>
                  <a:lnTo>
                    <a:pt x="479669" y="261227"/>
                  </a:lnTo>
                  <a:lnTo>
                    <a:pt x="482179" y="263960"/>
                  </a:lnTo>
                  <a:lnTo>
                    <a:pt x="482254" y="265724"/>
                  </a:lnTo>
                  <a:lnTo>
                    <a:pt x="483437" y="267428"/>
                  </a:lnTo>
                  <a:lnTo>
                    <a:pt x="485359" y="267722"/>
                  </a:lnTo>
                  <a:lnTo>
                    <a:pt x="486245" y="266987"/>
                  </a:lnTo>
                  <a:lnTo>
                    <a:pt x="485876" y="265283"/>
                  </a:lnTo>
                  <a:lnTo>
                    <a:pt x="486987" y="264475"/>
                  </a:lnTo>
                  <a:lnTo>
                    <a:pt x="488314" y="262256"/>
                  </a:lnTo>
                  <a:lnTo>
                    <a:pt x="487945" y="260918"/>
                  </a:lnTo>
                  <a:lnTo>
                    <a:pt x="489350" y="259596"/>
                  </a:lnTo>
                  <a:lnTo>
                    <a:pt x="489644" y="258112"/>
                  </a:lnTo>
                  <a:lnTo>
                    <a:pt x="488908" y="256348"/>
                  </a:lnTo>
                  <a:lnTo>
                    <a:pt x="489644" y="255452"/>
                  </a:lnTo>
                  <a:lnTo>
                    <a:pt x="491492" y="255011"/>
                  </a:lnTo>
                  <a:lnTo>
                    <a:pt x="492824" y="255526"/>
                  </a:lnTo>
                  <a:lnTo>
                    <a:pt x="493783" y="257597"/>
                  </a:lnTo>
                  <a:lnTo>
                    <a:pt x="495185" y="257597"/>
                  </a:lnTo>
                  <a:lnTo>
                    <a:pt x="494966" y="256334"/>
                  </a:lnTo>
                  <a:lnTo>
                    <a:pt x="493489" y="253909"/>
                  </a:lnTo>
                  <a:lnTo>
                    <a:pt x="493046" y="251984"/>
                  </a:lnTo>
                  <a:lnTo>
                    <a:pt x="492455" y="251984"/>
                  </a:lnTo>
                  <a:lnTo>
                    <a:pt x="491492" y="253821"/>
                  </a:lnTo>
                  <a:lnTo>
                    <a:pt x="489202" y="254056"/>
                  </a:lnTo>
                  <a:lnTo>
                    <a:pt x="487428" y="251543"/>
                  </a:lnTo>
                  <a:lnTo>
                    <a:pt x="487428" y="250206"/>
                  </a:lnTo>
                  <a:lnTo>
                    <a:pt x="485803" y="248134"/>
                  </a:lnTo>
                  <a:lnTo>
                    <a:pt x="485728" y="245768"/>
                  </a:lnTo>
                  <a:lnTo>
                    <a:pt x="486989" y="244519"/>
                  </a:lnTo>
                  <a:lnTo>
                    <a:pt x="488534" y="244740"/>
                  </a:lnTo>
                  <a:lnTo>
                    <a:pt x="488981" y="243108"/>
                  </a:lnTo>
                  <a:lnTo>
                    <a:pt x="490534" y="244005"/>
                  </a:lnTo>
                  <a:lnTo>
                    <a:pt x="491569" y="245768"/>
                  </a:lnTo>
                  <a:lnTo>
                    <a:pt x="492232" y="249765"/>
                  </a:lnTo>
                  <a:lnTo>
                    <a:pt x="492677" y="249839"/>
                  </a:lnTo>
                  <a:lnTo>
                    <a:pt x="493121" y="247693"/>
                  </a:lnTo>
                  <a:lnTo>
                    <a:pt x="493857" y="246738"/>
                  </a:lnTo>
                  <a:lnTo>
                    <a:pt x="493785" y="244593"/>
                  </a:lnTo>
                  <a:lnTo>
                    <a:pt x="492305" y="243770"/>
                  </a:lnTo>
                  <a:lnTo>
                    <a:pt x="492086" y="241859"/>
                  </a:lnTo>
                  <a:lnTo>
                    <a:pt x="491641" y="239861"/>
                  </a:lnTo>
                  <a:lnTo>
                    <a:pt x="492526" y="239347"/>
                  </a:lnTo>
                  <a:lnTo>
                    <a:pt x="493121" y="237275"/>
                  </a:lnTo>
                  <a:lnTo>
                    <a:pt x="495040" y="236540"/>
                  </a:lnTo>
                  <a:lnTo>
                    <a:pt x="495927" y="236981"/>
                  </a:lnTo>
                  <a:lnTo>
                    <a:pt x="496887" y="236687"/>
                  </a:lnTo>
                  <a:lnTo>
                    <a:pt x="498367" y="238891"/>
                  </a:lnTo>
                  <a:lnTo>
                    <a:pt x="500802" y="239494"/>
                  </a:lnTo>
                  <a:lnTo>
                    <a:pt x="501764" y="237789"/>
                  </a:lnTo>
                  <a:lnTo>
                    <a:pt x="499769" y="237716"/>
                  </a:lnTo>
                  <a:lnTo>
                    <a:pt x="498881" y="236760"/>
                  </a:lnTo>
                  <a:lnTo>
                    <a:pt x="499918" y="235937"/>
                  </a:lnTo>
                  <a:lnTo>
                    <a:pt x="501467" y="235203"/>
                  </a:lnTo>
                  <a:lnTo>
                    <a:pt x="504128" y="235497"/>
                  </a:lnTo>
                  <a:lnTo>
                    <a:pt x="504722" y="236467"/>
                  </a:lnTo>
                  <a:lnTo>
                    <a:pt x="503835" y="237201"/>
                  </a:lnTo>
                  <a:lnTo>
                    <a:pt x="503908" y="238450"/>
                  </a:lnTo>
                  <a:lnTo>
                    <a:pt x="505313" y="239420"/>
                  </a:lnTo>
                  <a:lnTo>
                    <a:pt x="506719" y="241419"/>
                  </a:lnTo>
                  <a:lnTo>
                    <a:pt x="508343" y="240816"/>
                  </a:lnTo>
                  <a:lnTo>
                    <a:pt x="510413" y="241786"/>
                  </a:lnTo>
                  <a:lnTo>
                    <a:pt x="512853" y="241933"/>
                  </a:lnTo>
                  <a:lnTo>
                    <a:pt x="513886" y="240963"/>
                  </a:lnTo>
                  <a:lnTo>
                    <a:pt x="515439" y="241330"/>
                  </a:lnTo>
                  <a:lnTo>
                    <a:pt x="520318" y="241330"/>
                  </a:lnTo>
                  <a:lnTo>
                    <a:pt x="521865" y="243035"/>
                  </a:lnTo>
                  <a:lnTo>
                    <a:pt x="523124" y="242668"/>
                  </a:lnTo>
                  <a:lnTo>
                    <a:pt x="523493" y="243917"/>
                  </a:lnTo>
                  <a:lnTo>
                    <a:pt x="523196" y="245034"/>
                  </a:lnTo>
                  <a:lnTo>
                    <a:pt x="523713" y="246518"/>
                  </a:lnTo>
                  <a:lnTo>
                    <a:pt x="522751" y="248134"/>
                  </a:lnTo>
                  <a:lnTo>
                    <a:pt x="520166" y="249692"/>
                  </a:lnTo>
                  <a:lnTo>
                    <a:pt x="518616" y="249016"/>
                  </a:lnTo>
                  <a:lnTo>
                    <a:pt x="518247" y="248061"/>
                  </a:lnTo>
                  <a:lnTo>
                    <a:pt x="517213" y="249104"/>
                  </a:lnTo>
                  <a:lnTo>
                    <a:pt x="515953" y="249545"/>
                  </a:lnTo>
                  <a:lnTo>
                    <a:pt x="516398" y="250647"/>
                  </a:lnTo>
                  <a:lnTo>
                    <a:pt x="518617" y="252058"/>
                  </a:lnTo>
                  <a:lnTo>
                    <a:pt x="517878" y="253307"/>
                  </a:lnTo>
                  <a:lnTo>
                    <a:pt x="517506" y="255893"/>
                  </a:lnTo>
                  <a:lnTo>
                    <a:pt x="516473" y="256422"/>
                  </a:lnTo>
                  <a:lnTo>
                    <a:pt x="515734" y="255672"/>
                  </a:lnTo>
                  <a:lnTo>
                    <a:pt x="514255" y="255819"/>
                  </a:lnTo>
                  <a:lnTo>
                    <a:pt x="512114" y="256334"/>
                  </a:lnTo>
                  <a:lnTo>
                    <a:pt x="511373" y="257450"/>
                  </a:lnTo>
                  <a:lnTo>
                    <a:pt x="507455" y="258332"/>
                  </a:lnTo>
                  <a:lnTo>
                    <a:pt x="505091" y="260257"/>
                  </a:lnTo>
                  <a:lnTo>
                    <a:pt x="503907" y="260404"/>
                  </a:lnTo>
                  <a:lnTo>
                    <a:pt x="502281" y="262917"/>
                  </a:lnTo>
                  <a:lnTo>
                    <a:pt x="502355" y="264092"/>
                  </a:lnTo>
                  <a:lnTo>
                    <a:pt x="503685" y="263946"/>
                  </a:lnTo>
                  <a:lnTo>
                    <a:pt x="504205" y="263064"/>
                  </a:lnTo>
                  <a:lnTo>
                    <a:pt x="507232" y="262403"/>
                  </a:lnTo>
                  <a:lnTo>
                    <a:pt x="508343" y="261962"/>
                  </a:lnTo>
                  <a:lnTo>
                    <a:pt x="511448" y="263725"/>
                  </a:lnTo>
                  <a:lnTo>
                    <a:pt x="512039" y="265870"/>
                  </a:lnTo>
                  <a:lnTo>
                    <a:pt x="511150" y="266547"/>
                  </a:lnTo>
                  <a:lnTo>
                    <a:pt x="509820" y="266767"/>
                  </a:lnTo>
                  <a:lnTo>
                    <a:pt x="511299" y="267428"/>
                  </a:lnTo>
                  <a:lnTo>
                    <a:pt x="511668" y="269059"/>
                  </a:lnTo>
                  <a:lnTo>
                    <a:pt x="511448" y="270970"/>
                  </a:lnTo>
                  <a:lnTo>
                    <a:pt x="509895" y="272013"/>
                  </a:lnTo>
                  <a:lnTo>
                    <a:pt x="509895" y="274085"/>
                  </a:lnTo>
                  <a:lnTo>
                    <a:pt x="510485" y="274967"/>
                  </a:lnTo>
                  <a:lnTo>
                    <a:pt x="511668" y="272674"/>
                  </a:lnTo>
                  <a:lnTo>
                    <a:pt x="513884" y="271866"/>
                  </a:lnTo>
                  <a:lnTo>
                    <a:pt x="514623" y="270984"/>
                  </a:lnTo>
                  <a:lnTo>
                    <a:pt x="515806" y="271058"/>
                  </a:lnTo>
                  <a:lnTo>
                    <a:pt x="514695" y="272380"/>
                  </a:lnTo>
                  <a:lnTo>
                    <a:pt x="514919" y="275334"/>
                  </a:lnTo>
                  <a:lnTo>
                    <a:pt x="513737" y="278449"/>
                  </a:lnTo>
                  <a:lnTo>
                    <a:pt x="513737" y="280286"/>
                  </a:lnTo>
                  <a:lnTo>
                    <a:pt x="510335" y="282284"/>
                  </a:lnTo>
                  <a:lnTo>
                    <a:pt x="508710" y="282358"/>
                  </a:lnTo>
                  <a:lnTo>
                    <a:pt x="508119" y="283313"/>
                  </a:lnTo>
                  <a:lnTo>
                    <a:pt x="508782" y="284430"/>
                  </a:lnTo>
                  <a:lnTo>
                    <a:pt x="507895" y="287163"/>
                  </a:lnTo>
                  <a:lnTo>
                    <a:pt x="506787" y="287457"/>
                  </a:lnTo>
                  <a:lnTo>
                    <a:pt x="506272" y="286575"/>
                  </a:lnTo>
                  <a:lnTo>
                    <a:pt x="504943" y="287310"/>
                  </a:lnTo>
                  <a:lnTo>
                    <a:pt x="505013" y="288192"/>
                  </a:lnTo>
                  <a:lnTo>
                    <a:pt x="507599" y="289602"/>
                  </a:lnTo>
                  <a:lnTo>
                    <a:pt x="507086" y="290631"/>
                  </a:lnTo>
                  <a:lnTo>
                    <a:pt x="505089" y="290778"/>
                  </a:lnTo>
                  <a:lnTo>
                    <a:pt x="506272" y="292630"/>
                  </a:lnTo>
                  <a:lnTo>
                    <a:pt x="504056" y="294554"/>
                  </a:lnTo>
                  <a:lnTo>
                    <a:pt x="503169" y="293658"/>
                  </a:lnTo>
                  <a:lnTo>
                    <a:pt x="501911" y="294775"/>
                  </a:lnTo>
                  <a:lnTo>
                    <a:pt x="499992" y="294701"/>
                  </a:lnTo>
                  <a:lnTo>
                    <a:pt x="497625" y="295804"/>
                  </a:lnTo>
                  <a:lnTo>
                    <a:pt x="497550" y="297361"/>
                  </a:lnTo>
                  <a:lnTo>
                    <a:pt x="494743" y="298243"/>
                  </a:lnTo>
                  <a:lnTo>
                    <a:pt x="492379" y="296612"/>
                  </a:lnTo>
                  <a:lnTo>
                    <a:pt x="490383" y="297729"/>
                  </a:lnTo>
                  <a:lnTo>
                    <a:pt x="489052" y="297288"/>
                  </a:lnTo>
                  <a:lnTo>
                    <a:pt x="488241" y="293291"/>
                  </a:lnTo>
                  <a:lnTo>
                    <a:pt x="490014" y="290778"/>
                  </a:lnTo>
                  <a:lnTo>
                    <a:pt x="490160" y="289309"/>
                  </a:lnTo>
                  <a:lnTo>
                    <a:pt x="486762" y="292556"/>
                  </a:lnTo>
                  <a:lnTo>
                    <a:pt x="486467" y="294481"/>
                  </a:lnTo>
                  <a:lnTo>
                    <a:pt x="487944" y="298316"/>
                  </a:lnTo>
                  <a:lnTo>
                    <a:pt x="488978" y="299345"/>
                  </a:lnTo>
                  <a:lnTo>
                    <a:pt x="488462" y="301197"/>
                  </a:lnTo>
                  <a:lnTo>
                    <a:pt x="486095" y="302681"/>
                  </a:lnTo>
                  <a:lnTo>
                    <a:pt x="485133" y="304826"/>
                  </a:lnTo>
                  <a:cubicBezTo>
                    <a:pt x="485136" y="304826"/>
                    <a:pt x="482474" y="305634"/>
                    <a:pt x="482401" y="305634"/>
                  </a:cubicBezTo>
                  <a:lnTo>
                    <a:pt x="482401" y="305634"/>
                  </a:lnTo>
                  <a:close/>
                  <a:moveTo>
                    <a:pt x="516753" y="257935"/>
                  </a:moveTo>
                  <a:lnTo>
                    <a:pt x="516603" y="258876"/>
                  </a:lnTo>
                  <a:lnTo>
                    <a:pt x="517602" y="259052"/>
                  </a:lnTo>
                  <a:lnTo>
                    <a:pt x="518010" y="258053"/>
                  </a:lnTo>
                  <a:lnTo>
                    <a:pt x="516753" y="257935"/>
                  </a:lnTo>
                  <a:lnTo>
                    <a:pt x="516753" y="257935"/>
                  </a:lnTo>
                  <a:close/>
                  <a:moveTo>
                    <a:pt x="515268" y="266282"/>
                  </a:moveTo>
                  <a:lnTo>
                    <a:pt x="516269" y="265988"/>
                  </a:lnTo>
                  <a:lnTo>
                    <a:pt x="517933" y="263843"/>
                  </a:lnTo>
                  <a:lnTo>
                    <a:pt x="518156" y="262432"/>
                  </a:lnTo>
                  <a:lnTo>
                    <a:pt x="517528" y="261536"/>
                  </a:lnTo>
                  <a:lnTo>
                    <a:pt x="517042" y="259949"/>
                  </a:lnTo>
                  <a:lnTo>
                    <a:pt x="515637" y="260536"/>
                  </a:lnTo>
                  <a:lnTo>
                    <a:pt x="515120" y="262138"/>
                  </a:lnTo>
                  <a:lnTo>
                    <a:pt x="514044" y="262799"/>
                  </a:lnTo>
                  <a:lnTo>
                    <a:pt x="514268" y="265136"/>
                  </a:lnTo>
                  <a:lnTo>
                    <a:pt x="515268" y="266282"/>
                  </a:lnTo>
                  <a:lnTo>
                    <a:pt x="515268" y="266282"/>
                  </a:lnTo>
                  <a:close/>
                  <a:moveTo>
                    <a:pt x="514046" y="270705"/>
                  </a:moveTo>
                  <a:lnTo>
                    <a:pt x="514975" y="270000"/>
                  </a:lnTo>
                  <a:lnTo>
                    <a:pt x="515937" y="267472"/>
                  </a:lnTo>
                  <a:lnTo>
                    <a:pt x="514421" y="267546"/>
                  </a:lnTo>
                  <a:lnTo>
                    <a:pt x="512936" y="268809"/>
                  </a:lnTo>
                  <a:lnTo>
                    <a:pt x="512788" y="270147"/>
                  </a:lnTo>
                  <a:lnTo>
                    <a:pt x="514046" y="270705"/>
                  </a:lnTo>
                  <a:lnTo>
                    <a:pt x="514046" y="270705"/>
                  </a:lnTo>
                  <a:close/>
                  <a:moveTo>
                    <a:pt x="435742" y="226827"/>
                  </a:moveTo>
                  <a:lnTo>
                    <a:pt x="435813" y="228046"/>
                  </a:lnTo>
                  <a:lnTo>
                    <a:pt x="436408" y="228678"/>
                  </a:lnTo>
                  <a:lnTo>
                    <a:pt x="437631" y="228164"/>
                  </a:lnTo>
                  <a:lnTo>
                    <a:pt x="439074" y="228752"/>
                  </a:lnTo>
                  <a:lnTo>
                    <a:pt x="439776" y="227973"/>
                  </a:lnTo>
                  <a:lnTo>
                    <a:pt x="438924" y="226783"/>
                  </a:lnTo>
                  <a:lnTo>
                    <a:pt x="436521" y="226386"/>
                  </a:lnTo>
                  <a:lnTo>
                    <a:pt x="435742" y="226827"/>
                  </a:lnTo>
                  <a:lnTo>
                    <a:pt x="435742" y="226827"/>
                  </a:lnTo>
                  <a:close/>
                  <a:moveTo>
                    <a:pt x="448922" y="252425"/>
                  </a:moveTo>
                  <a:lnTo>
                    <a:pt x="447445" y="250573"/>
                  </a:lnTo>
                  <a:lnTo>
                    <a:pt x="447225" y="246371"/>
                  </a:lnTo>
                  <a:lnTo>
                    <a:pt x="446039" y="244299"/>
                  </a:lnTo>
                  <a:lnTo>
                    <a:pt x="446039" y="242668"/>
                  </a:lnTo>
                  <a:lnTo>
                    <a:pt x="446412" y="241566"/>
                  </a:lnTo>
                  <a:lnTo>
                    <a:pt x="445820" y="239200"/>
                  </a:lnTo>
                  <a:lnTo>
                    <a:pt x="445820" y="236834"/>
                  </a:lnTo>
                  <a:lnTo>
                    <a:pt x="444195" y="234468"/>
                  </a:lnTo>
                  <a:lnTo>
                    <a:pt x="442420" y="232910"/>
                  </a:lnTo>
                  <a:lnTo>
                    <a:pt x="442493" y="231808"/>
                  </a:lnTo>
                  <a:lnTo>
                    <a:pt x="445673" y="229296"/>
                  </a:lnTo>
                  <a:lnTo>
                    <a:pt x="447226" y="228708"/>
                  </a:lnTo>
                  <a:lnTo>
                    <a:pt x="449145" y="226856"/>
                  </a:lnTo>
                  <a:lnTo>
                    <a:pt x="451882" y="226562"/>
                  </a:lnTo>
                  <a:lnTo>
                    <a:pt x="453430" y="227811"/>
                  </a:lnTo>
                  <a:lnTo>
                    <a:pt x="454837" y="227885"/>
                  </a:lnTo>
                  <a:lnTo>
                    <a:pt x="456610" y="229075"/>
                  </a:lnTo>
                  <a:lnTo>
                    <a:pt x="457793" y="228708"/>
                  </a:lnTo>
                  <a:lnTo>
                    <a:pt x="459789" y="229516"/>
                  </a:lnTo>
                  <a:lnTo>
                    <a:pt x="460970" y="229149"/>
                  </a:lnTo>
                  <a:lnTo>
                    <a:pt x="462448" y="229222"/>
                  </a:lnTo>
                  <a:lnTo>
                    <a:pt x="464297" y="231808"/>
                  </a:lnTo>
                  <a:lnTo>
                    <a:pt x="464222" y="233293"/>
                  </a:lnTo>
                  <a:lnTo>
                    <a:pt x="463708" y="234174"/>
                  </a:lnTo>
                  <a:lnTo>
                    <a:pt x="464889" y="236246"/>
                  </a:lnTo>
                  <a:lnTo>
                    <a:pt x="464889" y="237495"/>
                  </a:lnTo>
                  <a:lnTo>
                    <a:pt x="464002" y="238303"/>
                  </a:lnTo>
                  <a:lnTo>
                    <a:pt x="463930" y="239861"/>
                  </a:lnTo>
                  <a:lnTo>
                    <a:pt x="461562" y="242227"/>
                  </a:lnTo>
                  <a:lnTo>
                    <a:pt x="460529" y="242227"/>
                  </a:lnTo>
                  <a:lnTo>
                    <a:pt x="457645" y="244960"/>
                  </a:lnTo>
                  <a:lnTo>
                    <a:pt x="455059" y="246591"/>
                  </a:lnTo>
                  <a:lnTo>
                    <a:pt x="452694" y="249471"/>
                  </a:lnTo>
                  <a:lnTo>
                    <a:pt x="450774" y="249471"/>
                  </a:lnTo>
                  <a:lnTo>
                    <a:pt x="449516" y="250353"/>
                  </a:lnTo>
                  <a:lnTo>
                    <a:pt x="449664" y="251837"/>
                  </a:lnTo>
                  <a:lnTo>
                    <a:pt x="448922" y="252425"/>
                  </a:lnTo>
                  <a:lnTo>
                    <a:pt x="448922" y="252425"/>
                  </a:lnTo>
                  <a:close/>
                  <a:moveTo>
                    <a:pt x="522567" y="294496"/>
                  </a:moveTo>
                  <a:lnTo>
                    <a:pt x="519459" y="291836"/>
                  </a:lnTo>
                  <a:lnTo>
                    <a:pt x="517980" y="292424"/>
                  </a:lnTo>
                  <a:lnTo>
                    <a:pt x="514428" y="291983"/>
                  </a:lnTo>
                  <a:lnTo>
                    <a:pt x="515808" y="289823"/>
                  </a:lnTo>
                  <a:lnTo>
                    <a:pt x="517433" y="289088"/>
                  </a:lnTo>
                  <a:lnTo>
                    <a:pt x="518616" y="289602"/>
                  </a:lnTo>
                  <a:lnTo>
                    <a:pt x="519280" y="288927"/>
                  </a:lnTo>
                  <a:lnTo>
                    <a:pt x="518986" y="288045"/>
                  </a:lnTo>
                  <a:lnTo>
                    <a:pt x="517213" y="288118"/>
                  </a:lnTo>
                  <a:lnTo>
                    <a:pt x="516695" y="287383"/>
                  </a:lnTo>
                  <a:lnTo>
                    <a:pt x="519211" y="283974"/>
                  </a:lnTo>
                  <a:lnTo>
                    <a:pt x="520319" y="280580"/>
                  </a:lnTo>
                  <a:lnTo>
                    <a:pt x="520244" y="278728"/>
                  </a:lnTo>
                  <a:lnTo>
                    <a:pt x="521277" y="278141"/>
                  </a:lnTo>
                  <a:lnTo>
                    <a:pt x="521277" y="276965"/>
                  </a:lnTo>
                  <a:lnTo>
                    <a:pt x="519653" y="275701"/>
                  </a:lnTo>
                  <a:lnTo>
                    <a:pt x="520688" y="274305"/>
                  </a:lnTo>
                  <a:lnTo>
                    <a:pt x="520763" y="271939"/>
                  </a:lnTo>
                  <a:lnTo>
                    <a:pt x="522607" y="267796"/>
                  </a:lnTo>
                  <a:lnTo>
                    <a:pt x="524012" y="266840"/>
                  </a:lnTo>
                  <a:lnTo>
                    <a:pt x="524012" y="264989"/>
                  </a:lnTo>
                  <a:lnTo>
                    <a:pt x="525713" y="263725"/>
                  </a:lnTo>
                  <a:lnTo>
                    <a:pt x="526673" y="261594"/>
                  </a:lnTo>
                  <a:lnTo>
                    <a:pt x="527339" y="260257"/>
                  </a:lnTo>
                  <a:lnTo>
                    <a:pt x="527631" y="258038"/>
                  </a:lnTo>
                  <a:lnTo>
                    <a:pt x="530219" y="255232"/>
                  </a:lnTo>
                  <a:lnTo>
                    <a:pt x="530812" y="252425"/>
                  </a:lnTo>
                  <a:lnTo>
                    <a:pt x="532511" y="252131"/>
                  </a:lnTo>
                  <a:lnTo>
                    <a:pt x="532733" y="250794"/>
                  </a:lnTo>
                  <a:lnTo>
                    <a:pt x="532217" y="249986"/>
                  </a:lnTo>
                  <a:lnTo>
                    <a:pt x="533696" y="247473"/>
                  </a:lnTo>
                  <a:lnTo>
                    <a:pt x="534952" y="247914"/>
                  </a:lnTo>
                  <a:lnTo>
                    <a:pt x="536577" y="250353"/>
                  </a:lnTo>
                  <a:lnTo>
                    <a:pt x="537094" y="252278"/>
                  </a:lnTo>
                  <a:lnTo>
                    <a:pt x="539238" y="252498"/>
                  </a:lnTo>
                  <a:lnTo>
                    <a:pt x="538870" y="250279"/>
                  </a:lnTo>
                  <a:lnTo>
                    <a:pt x="537316" y="248516"/>
                  </a:lnTo>
                  <a:lnTo>
                    <a:pt x="537613" y="247620"/>
                  </a:lnTo>
                  <a:lnTo>
                    <a:pt x="539090" y="247106"/>
                  </a:lnTo>
                  <a:lnTo>
                    <a:pt x="537465" y="245107"/>
                  </a:lnTo>
                  <a:lnTo>
                    <a:pt x="539238" y="242300"/>
                  </a:lnTo>
                  <a:lnTo>
                    <a:pt x="543747" y="241272"/>
                  </a:lnTo>
                  <a:lnTo>
                    <a:pt x="546777" y="241345"/>
                  </a:lnTo>
                  <a:lnTo>
                    <a:pt x="548475" y="240743"/>
                  </a:lnTo>
                  <a:lnTo>
                    <a:pt x="549438" y="241492"/>
                  </a:lnTo>
                  <a:lnTo>
                    <a:pt x="551285" y="241272"/>
                  </a:lnTo>
                  <a:lnTo>
                    <a:pt x="551802" y="242741"/>
                  </a:lnTo>
                  <a:lnTo>
                    <a:pt x="553209" y="241566"/>
                  </a:lnTo>
                  <a:lnTo>
                    <a:pt x="555795" y="241639"/>
                  </a:lnTo>
                  <a:lnTo>
                    <a:pt x="557123" y="243931"/>
                  </a:lnTo>
                  <a:lnTo>
                    <a:pt x="559119" y="244519"/>
                  </a:lnTo>
                  <a:lnTo>
                    <a:pt x="559564" y="245034"/>
                  </a:lnTo>
                  <a:lnTo>
                    <a:pt x="560524" y="245034"/>
                  </a:lnTo>
                  <a:lnTo>
                    <a:pt x="561632" y="246958"/>
                  </a:lnTo>
                  <a:lnTo>
                    <a:pt x="561410" y="248575"/>
                  </a:lnTo>
                  <a:lnTo>
                    <a:pt x="562221" y="249251"/>
                  </a:lnTo>
                  <a:lnTo>
                    <a:pt x="563626" y="248575"/>
                  </a:lnTo>
                  <a:lnTo>
                    <a:pt x="566507" y="248869"/>
                  </a:lnTo>
                  <a:lnTo>
                    <a:pt x="571165" y="249471"/>
                  </a:lnTo>
                  <a:lnTo>
                    <a:pt x="573897" y="251161"/>
                  </a:lnTo>
                  <a:lnTo>
                    <a:pt x="573972" y="252792"/>
                  </a:lnTo>
                  <a:lnTo>
                    <a:pt x="575229" y="253674"/>
                  </a:lnTo>
                  <a:lnTo>
                    <a:pt x="575746" y="255305"/>
                  </a:lnTo>
                  <a:lnTo>
                    <a:pt x="574935" y="254791"/>
                  </a:lnTo>
                  <a:lnTo>
                    <a:pt x="574049" y="254938"/>
                  </a:lnTo>
                  <a:lnTo>
                    <a:pt x="573086" y="257230"/>
                  </a:lnTo>
                  <a:lnTo>
                    <a:pt x="570128" y="259963"/>
                  </a:lnTo>
                  <a:lnTo>
                    <a:pt x="568578" y="262182"/>
                  </a:lnTo>
                  <a:lnTo>
                    <a:pt x="566804" y="262697"/>
                  </a:lnTo>
                  <a:lnTo>
                    <a:pt x="566804" y="263505"/>
                  </a:lnTo>
                  <a:lnTo>
                    <a:pt x="562593" y="266767"/>
                  </a:lnTo>
                  <a:lnTo>
                    <a:pt x="560450" y="269720"/>
                  </a:lnTo>
                  <a:lnTo>
                    <a:pt x="558159" y="269720"/>
                  </a:lnTo>
                  <a:lnTo>
                    <a:pt x="557862" y="270676"/>
                  </a:lnTo>
                  <a:lnTo>
                    <a:pt x="558602" y="271337"/>
                  </a:lnTo>
                  <a:lnTo>
                    <a:pt x="557569" y="272821"/>
                  </a:lnTo>
                  <a:lnTo>
                    <a:pt x="554464" y="275113"/>
                  </a:lnTo>
                  <a:lnTo>
                    <a:pt x="551948" y="277700"/>
                  </a:lnTo>
                  <a:lnTo>
                    <a:pt x="548257" y="280139"/>
                  </a:lnTo>
                  <a:lnTo>
                    <a:pt x="545891" y="281241"/>
                  </a:lnTo>
                  <a:lnTo>
                    <a:pt x="544672" y="280639"/>
                  </a:lnTo>
                  <a:lnTo>
                    <a:pt x="544264" y="279713"/>
                  </a:lnTo>
                  <a:lnTo>
                    <a:pt x="542969" y="279889"/>
                  </a:lnTo>
                  <a:lnTo>
                    <a:pt x="540266" y="277714"/>
                  </a:lnTo>
                  <a:lnTo>
                    <a:pt x="539969" y="275966"/>
                  </a:lnTo>
                  <a:lnTo>
                    <a:pt x="538526" y="275290"/>
                  </a:lnTo>
                  <a:lnTo>
                    <a:pt x="537083" y="276113"/>
                  </a:lnTo>
                  <a:lnTo>
                    <a:pt x="535119" y="275598"/>
                  </a:lnTo>
                  <a:lnTo>
                    <a:pt x="533419" y="275672"/>
                  </a:lnTo>
                  <a:lnTo>
                    <a:pt x="531973" y="274820"/>
                  </a:lnTo>
                  <a:lnTo>
                    <a:pt x="530419" y="274776"/>
                  </a:lnTo>
                  <a:lnTo>
                    <a:pt x="530159" y="276039"/>
                  </a:lnTo>
                  <a:lnTo>
                    <a:pt x="530973" y="277009"/>
                  </a:lnTo>
                  <a:lnTo>
                    <a:pt x="534862" y="277185"/>
                  </a:lnTo>
                  <a:lnTo>
                    <a:pt x="534194" y="278670"/>
                  </a:lnTo>
                  <a:lnTo>
                    <a:pt x="532787" y="280198"/>
                  </a:lnTo>
                  <a:lnTo>
                    <a:pt x="533862" y="281271"/>
                  </a:lnTo>
                  <a:lnTo>
                    <a:pt x="533973" y="283490"/>
                  </a:lnTo>
                  <a:lnTo>
                    <a:pt x="533009" y="285341"/>
                  </a:lnTo>
                  <a:lnTo>
                    <a:pt x="531678" y="286237"/>
                  </a:lnTo>
                  <a:lnTo>
                    <a:pt x="530529" y="287531"/>
                  </a:lnTo>
                  <a:lnTo>
                    <a:pt x="528495" y="287501"/>
                  </a:lnTo>
                  <a:lnTo>
                    <a:pt x="527237" y="288530"/>
                  </a:lnTo>
                  <a:lnTo>
                    <a:pt x="526272" y="290499"/>
                  </a:lnTo>
                  <a:lnTo>
                    <a:pt x="524754" y="291983"/>
                  </a:lnTo>
                  <a:lnTo>
                    <a:pt x="523274" y="291880"/>
                  </a:lnTo>
                  <a:lnTo>
                    <a:pt x="523162" y="293732"/>
                  </a:lnTo>
                  <a:cubicBezTo>
                    <a:pt x="523155" y="293732"/>
                    <a:pt x="522526" y="294466"/>
                    <a:pt x="522567" y="294496"/>
                  </a:cubicBezTo>
                  <a:lnTo>
                    <a:pt x="522567" y="294496"/>
                  </a:lnTo>
                  <a:close/>
                  <a:moveTo>
                    <a:pt x="648759" y="303048"/>
                  </a:moveTo>
                  <a:lnTo>
                    <a:pt x="646026" y="301637"/>
                  </a:lnTo>
                  <a:lnTo>
                    <a:pt x="643882" y="301050"/>
                  </a:lnTo>
                  <a:lnTo>
                    <a:pt x="642995" y="298610"/>
                  </a:lnTo>
                  <a:lnTo>
                    <a:pt x="641738" y="297949"/>
                  </a:lnTo>
                  <a:lnTo>
                    <a:pt x="640851" y="296024"/>
                  </a:lnTo>
                  <a:lnTo>
                    <a:pt x="641515" y="293438"/>
                  </a:lnTo>
                  <a:lnTo>
                    <a:pt x="643587" y="292189"/>
                  </a:lnTo>
                  <a:lnTo>
                    <a:pt x="643363" y="290631"/>
                  </a:lnTo>
                  <a:lnTo>
                    <a:pt x="644471" y="289235"/>
                  </a:lnTo>
                  <a:lnTo>
                    <a:pt x="644102" y="287604"/>
                  </a:lnTo>
                  <a:lnTo>
                    <a:pt x="642329" y="287310"/>
                  </a:lnTo>
                  <a:lnTo>
                    <a:pt x="640410" y="285752"/>
                  </a:lnTo>
                  <a:lnTo>
                    <a:pt x="642329" y="281535"/>
                  </a:lnTo>
                  <a:lnTo>
                    <a:pt x="643659" y="281770"/>
                  </a:lnTo>
                  <a:lnTo>
                    <a:pt x="644251" y="280433"/>
                  </a:lnTo>
                  <a:lnTo>
                    <a:pt x="643882" y="278508"/>
                  </a:lnTo>
                  <a:lnTo>
                    <a:pt x="645065" y="277039"/>
                  </a:lnTo>
                  <a:lnTo>
                    <a:pt x="645731" y="274291"/>
                  </a:lnTo>
                  <a:lnTo>
                    <a:pt x="647504" y="273629"/>
                  </a:lnTo>
                  <a:lnTo>
                    <a:pt x="648834" y="274893"/>
                  </a:lnTo>
                  <a:lnTo>
                    <a:pt x="649278" y="276583"/>
                  </a:lnTo>
                  <a:lnTo>
                    <a:pt x="653193" y="277920"/>
                  </a:lnTo>
                  <a:lnTo>
                    <a:pt x="654672" y="279463"/>
                  </a:lnTo>
                  <a:lnTo>
                    <a:pt x="656962" y="280066"/>
                  </a:lnTo>
                  <a:lnTo>
                    <a:pt x="657776" y="279257"/>
                  </a:lnTo>
                  <a:lnTo>
                    <a:pt x="661472" y="280506"/>
                  </a:lnTo>
                  <a:lnTo>
                    <a:pt x="664424" y="280433"/>
                  </a:lnTo>
                  <a:lnTo>
                    <a:pt x="665683" y="281388"/>
                  </a:lnTo>
                  <a:lnTo>
                    <a:pt x="666200" y="283240"/>
                  </a:lnTo>
                  <a:lnTo>
                    <a:pt x="669080" y="285018"/>
                  </a:lnTo>
                  <a:lnTo>
                    <a:pt x="670044" y="287090"/>
                  </a:lnTo>
                  <a:lnTo>
                    <a:pt x="669230" y="289309"/>
                  </a:lnTo>
                  <a:lnTo>
                    <a:pt x="669379" y="290558"/>
                  </a:lnTo>
                  <a:lnTo>
                    <a:pt x="671077" y="291821"/>
                  </a:lnTo>
                  <a:lnTo>
                    <a:pt x="670632" y="292923"/>
                  </a:lnTo>
                  <a:lnTo>
                    <a:pt x="671077" y="294701"/>
                  </a:lnTo>
                  <a:lnTo>
                    <a:pt x="670929" y="295951"/>
                  </a:lnTo>
                  <a:lnTo>
                    <a:pt x="671965" y="298243"/>
                  </a:lnTo>
                  <a:lnTo>
                    <a:pt x="671596" y="299727"/>
                  </a:lnTo>
                  <a:lnTo>
                    <a:pt x="670634" y="301123"/>
                  </a:lnTo>
                  <a:lnTo>
                    <a:pt x="673149" y="301858"/>
                  </a:lnTo>
                  <a:lnTo>
                    <a:pt x="673149" y="302901"/>
                  </a:lnTo>
                  <a:lnTo>
                    <a:pt x="671892" y="303856"/>
                  </a:lnTo>
                  <a:lnTo>
                    <a:pt x="671227" y="304973"/>
                  </a:lnTo>
                  <a:lnTo>
                    <a:pt x="667383" y="304165"/>
                  </a:lnTo>
                  <a:lnTo>
                    <a:pt x="666795" y="303415"/>
                  </a:lnTo>
                  <a:lnTo>
                    <a:pt x="663025" y="302534"/>
                  </a:lnTo>
                  <a:lnTo>
                    <a:pt x="661842" y="301491"/>
                  </a:lnTo>
                  <a:lnTo>
                    <a:pt x="659181" y="300976"/>
                  </a:lnTo>
                  <a:lnTo>
                    <a:pt x="658148" y="300976"/>
                  </a:lnTo>
                  <a:lnTo>
                    <a:pt x="656522" y="299948"/>
                  </a:lnTo>
                  <a:lnTo>
                    <a:pt x="653641" y="300829"/>
                  </a:lnTo>
                  <a:lnTo>
                    <a:pt x="651867" y="300976"/>
                  </a:lnTo>
                  <a:lnTo>
                    <a:pt x="649872" y="302828"/>
                  </a:lnTo>
                  <a:lnTo>
                    <a:pt x="648759" y="303048"/>
                  </a:lnTo>
                  <a:lnTo>
                    <a:pt x="648759" y="303048"/>
                  </a:lnTo>
                  <a:close/>
                  <a:moveTo>
                    <a:pt x="637006" y="306296"/>
                  </a:moveTo>
                  <a:lnTo>
                    <a:pt x="636824" y="304224"/>
                  </a:lnTo>
                  <a:lnTo>
                    <a:pt x="637563" y="303151"/>
                  </a:lnTo>
                  <a:lnTo>
                    <a:pt x="638192" y="304033"/>
                  </a:lnTo>
                  <a:lnTo>
                    <a:pt x="638192" y="305296"/>
                  </a:lnTo>
                  <a:lnTo>
                    <a:pt x="637006" y="306296"/>
                  </a:lnTo>
                  <a:lnTo>
                    <a:pt x="637006" y="306296"/>
                  </a:lnTo>
                  <a:close/>
                  <a:moveTo>
                    <a:pt x="640079" y="308118"/>
                  </a:moveTo>
                  <a:lnTo>
                    <a:pt x="639338" y="306825"/>
                  </a:lnTo>
                  <a:lnTo>
                    <a:pt x="640154" y="306075"/>
                  </a:lnTo>
                  <a:lnTo>
                    <a:pt x="640893" y="306193"/>
                  </a:lnTo>
                  <a:lnTo>
                    <a:pt x="641153" y="307603"/>
                  </a:lnTo>
                  <a:lnTo>
                    <a:pt x="640079" y="308118"/>
                  </a:lnTo>
                  <a:lnTo>
                    <a:pt x="640079" y="308118"/>
                  </a:lnTo>
                  <a:close/>
                  <a:moveTo>
                    <a:pt x="645412" y="308118"/>
                  </a:moveTo>
                  <a:lnTo>
                    <a:pt x="644003" y="307706"/>
                  </a:lnTo>
                  <a:lnTo>
                    <a:pt x="643781" y="306516"/>
                  </a:lnTo>
                  <a:lnTo>
                    <a:pt x="644670" y="306340"/>
                  </a:lnTo>
                  <a:lnTo>
                    <a:pt x="646076" y="307486"/>
                  </a:lnTo>
                  <a:lnTo>
                    <a:pt x="645412" y="308118"/>
                  </a:lnTo>
                  <a:lnTo>
                    <a:pt x="645412" y="308118"/>
                  </a:lnTo>
                  <a:close/>
                  <a:moveTo>
                    <a:pt x="518196" y="351585"/>
                  </a:moveTo>
                  <a:lnTo>
                    <a:pt x="517712" y="350659"/>
                  </a:lnTo>
                  <a:lnTo>
                    <a:pt x="518453" y="349689"/>
                  </a:lnTo>
                  <a:lnTo>
                    <a:pt x="519787" y="349689"/>
                  </a:lnTo>
                  <a:lnTo>
                    <a:pt x="520561" y="350203"/>
                  </a:lnTo>
                  <a:lnTo>
                    <a:pt x="520081" y="351203"/>
                  </a:lnTo>
                  <a:lnTo>
                    <a:pt x="519230" y="351247"/>
                  </a:lnTo>
                  <a:lnTo>
                    <a:pt x="518196" y="351585"/>
                  </a:lnTo>
                  <a:lnTo>
                    <a:pt x="518196" y="351585"/>
                  </a:lnTo>
                  <a:close/>
                  <a:moveTo>
                    <a:pt x="524301" y="361929"/>
                  </a:moveTo>
                  <a:lnTo>
                    <a:pt x="524450" y="364413"/>
                  </a:lnTo>
                  <a:lnTo>
                    <a:pt x="525599" y="363370"/>
                  </a:lnTo>
                  <a:lnTo>
                    <a:pt x="526116" y="363296"/>
                  </a:lnTo>
                  <a:lnTo>
                    <a:pt x="526190" y="361665"/>
                  </a:lnTo>
                  <a:lnTo>
                    <a:pt x="525301" y="361004"/>
                  </a:lnTo>
                  <a:lnTo>
                    <a:pt x="524301" y="361929"/>
                  </a:lnTo>
                  <a:lnTo>
                    <a:pt x="524301" y="361929"/>
                  </a:lnTo>
                  <a:close/>
                  <a:moveTo>
                    <a:pt x="522414" y="362003"/>
                  </a:moveTo>
                  <a:lnTo>
                    <a:pt x="521787" y="363370"/>
                  </a:lnTo>
                  <a:lnTo>
                    <a:pt x="522676" y="364413"/>
                  </a:lnTo>
                  <a:lnTo>
                    <a:pt x="522635" y="365383"/>
                  </a:lnTo>
                  <a:lnTo>
                    <a:pt x="523155" y="365971"/>
                  </a:lnTo>
                  <a:lnTo>
                    <a:pt x="523675" y="365148"/>
                  </a:lnTo>
                  <a:lnTo>
                    <a:pt x="523564" y="362415"/>
                  </a:lnTo>
                  <a:lnTo>
                    <a:pt x="522895" y="361592"/>
                  </a:lnTo>
                  <a:lnTo>
                    <a:pt x="522414" y="362003"/>
                  </a:lnTo>
                  <a:lnTo>
                    <a:pt x="522414" y="362003"/>
                  </a:lnTo>
                  <a:close/>
                  <a:moveTo>
                    <a:pt x="561846" y="354950"/>
                  </a:moveTo>
                  <a:lnTo>
                    <a:pt x="561292" y="354024"/>
                  </a:lnTo>
                  <a:lnTo>
                    <a:pt x="559812" y="353995"/>
                  </a:lnTo>
                  <a:lnTo>
                    <a:pt x="558663" y="352804"/>
                  </a:lnTo>
                  <a:lnTo>
                    <a:pt x="558255" y="353657"/>
                  </a:lnTo>
                  <a:lnTo>
                    <a:pt x="556997" y="353363"/>
                  </a:lnTo>
                  <a:lnTo>
                    <a:pt x="556923" y="351570"/>
                  </a:lnTo>
                  <a:lnTo>
                    <a:pt x="556070" y="350953"/>
                  </a:lnTo>
                  <a:lnTo>
                    <a:pt x="558145" y="350424"/>
                  </a:lnTo>
                  <a:lnTo>
                    <a:pt x="558513" y="349792"/>
                  </a:lnTo>
                  <a:lnTo>
                    <a:pt x="560143" y="349909"/>
                  </a:lnTo>
                  <a:lnTo>
                    <a:pt x="561251" y="351423"/>
                  </a:lnTo>
                  <a:lnTo>
                    <a:pt x="563399" y="351805"/>
                  </a:lnTo>
                  <a:lnTo>
                    <a:pt x="563731" y="353466"/>
                  </a:lnTo>
                  <a:lnTo>
                    <a:pt x="563103" y="354656"/>
                  </a:lnTo>
                  <a:cubicBezTo>
                    <a:pt x="563104" y="354656"/>
                    <a:pt x="561770" y="354950"/>
                    <a:pt x="561846" y="354950"/>
                  </a:cubicBezTo>
                  <a:lnTo>
                    <a:pt x="561846" y="354950"/>
                  </a:lnTo>
                  <a:close/>
                  <a:moveTo>
                    <a:pt x="584245" y="363928"/>
                  </a:moveTo>
                  <a:lnTo>
                    <a:pt x="582952" y="363855"/>
                  </a:lnTo>
                  <a:lnTo>
                    <a:pt x="582100" y="361856"/>
                  </a:lnTo>
                  <a:lnTo>
                    <a:pt x="583283" y="362326"/>
                  </a:lnTo>
                  <a:lnTo>
                    <a:pt x="584469" y="362326"/>
                  </a:lnTo>
                  <a:lnTo>
                    <a:pt x="584802" y="363443"/>
                  </a:lnTo>
                  <a:lnTo>
                    <a:pt x="584245" y="363928"/>
                  </a:lnTo>
                  <a:lnTo>
                    <a:pt x="584245" y="363928"/>
                  </a:lnTo>
                  <a:close/>
                  <a:moveTo>
                    <a:pt x="586577" y="364178"/>
                  </a:moveTo>
                  <a:lnTo>
                    <a:pt x="588135" y="364663"/>
                  </a:lnTo>
                  <a:lnTo>
                    <a:pt x="587506" y="363590"/>
                  </a:lnTo>
                  <a:lnTo>
                    <a:pt x="586577" y="364178"/>
                  </a:lnTo>
                  <a:lnTo>
                    <a:pt x="586577" y="364178"/>
                  </a:lnTo>
                  <a:close/>
                  <a:moveTo>
                    <a:pt x="589911" y="365221"/>
                  </a:moveTo>
                  <a:lnTo>
                    <a:pt x="591169" y="365412"/>
                  </a:lnTo>
                  <a:lnTo>
                    <a:pt x="591986" y="366191"/>
                  </a:lnTo>
                  <a:lnTo>
                    <a:pt x="593094" y="366000"/>
                  </a:lnTo>
                  <a:lnTo>
                    <a:pt x="593058" y="365118"/>
                  </a:lnTo>
                  <a:lnTo>
                    <a:pt x="591503" y="364266"/>
                  </a:lnTo>
                  <a:lnTo>
                    <a:pt x="591319" y="363737"/>
                  </a:lnTo>
                  <a:lnTo>
                    <a:pt x="589725" y="363737"/>
                  </a:lnTo>
                  <a:lnTo>
                    <a:pt x="589321" y="364707"/>
                  </a:lnTo>
                  <a:lnTo>
                    <a:pt x="589911" y="365221"/>
                  </a:lnTo>
                  <a:lnTo>
                    <a:pt x="589911" y="365221"/>
                  </a:lnTo>
                  <a:close/>
                  <a:moveTo>
                    <a:pt x="613568" y="397226"/>
                  </a:moveTo>
                  <a:lnTo>
                    <a:pt x="613568" y="396198"/>
                  </a:lnTo>
                  <a:lnTo>
                    <a:pt x="614346" y="395228"/>
                  </a:lnTo>
                  <a:lnTo>
                    <a:pt x="613831" y="393303"/>
                  </a:lnTo>
                  <a:lnTo>
                    <a:pt x="614791" y="393670"/>
                  </a:lnTo>
                  <a:lnTo>
                    <a:pt x="615903" y="394478"/>
                  </a:lnTo>
                  <a:lnTo>
                    <a:pt x="615423" y="395742"/>
                  </a:lnTo>
                  <a:lnTo>
                    <a:pt x="615200" y="397109"/>
                  </a:lnTo>
                  <a:lnTo>
                    <a:pt x="613568" y="397226"/>
                  </a:lnTo>
                  <a:lnTo>
                    <a:pt x="613568" y="397226"/>
                  </a:lnTo>
                  <a:close/>
                  <a:moveTo>
                    <a:pt x="611682" y="403457"/>
                  </a:moveTo>
                  <a:lnTo>
                    <a:pt x="610942" y="401047"/>
                  </a:lnTo>
                  <a:lnTo>
                    <a:pt x="611793" y="399489"/>
                  </a:lnTo>
                  <a:lnTo>
                    <a:pt x="612387" y="399901"/>
                  </a:lnTo>
                  <a:lnTo>
                    <a:pt x="614090" y="400048"/>
                  </a:lnTo>
                  <a:lnTo>
                    <a:pt x="614049" y="401341"/>
                  </a:lnTo>
                  <a:lnTo>
                    <a:pt x="612535" y="401635"/>
                  </a:lnTo>
                  <a:lnTo>
                    <a:pt x="612352" y="402972"/>
                  </a:lnTo>
                  <a:lnTo>
                    <a:pt x="611682" y="403457"/>
                  </a:lnTo>
                  <a:lnTo>
                    <a:pt x="611682" y="403457"/>
                  </a:lnTo>
                  <a:close/>
                  <a:moveTo>
                    <a:pt x="597447" y="372466"/>
                  </a:moveTo>
                  <a:lnTo>
                    <a:pt x="596761" y="371569"/>
                  </a:lnTo>
                  <a:lnTo>
                    <a:pt x="597686" y="371746"/>
                  </a:lnTo>
                  <a:lnTo>
                    <a:pt x="597447" y="372466"/>
                  </a:lnTo>
                  <a:lnTo>
                    <a:pt x="597447" y="372466"/>
                  </a:lnTo>
                  <a:close/>
                  <a:moveTo>
                    <a:pt x="594576" y="372789"/>
                  </a:moveTo>
                  <a:lnTo>
                    <a:pt x="593613" y="371011"/>
                  </a:lnTo>
                  <a:lnTo>
                    <a:pt x="594687" y="371569"/>
                  </a:lnTo>
                  <a:lnTo>
                    <a:pt x="594908" y="372304"/>
                  </a:lnTo>
                  <a:lnTo>
                    <a:pt x="594576" y="372789"/>
                  </a:lnTo>
                  <a:lnTo>
                    <a:pt x="594576" y="372789"/>
                  </a:lnTo>
                  <a:close/>
                  <a:moveTo>
                    <a:pt x="595169" y="374200"/>
                  </a:moveTo>
                  <a:lnTo>
                    <a:pt x="595872" y="375125"/>
                  </a:lnTo>
                  <a:lnTo>
                    <a:pt x="596946" y="374978"/>
                  </a:lnTo>
                  <a:lnTo>
                    <a:pt x="598243" y="375537"/>
                  </a:lnTo>
                  <a:lnTo>
                    <a:pt x="598355" y="374391"/>
                  </a:lnTo>
                  <a:lnTo>
                    <a:pt x="597243" y="373641"/>
                  </a:lnTo>
                  <a:lnTo>
                    <a:pt x="595648" y="373715"/>
                  </a:lnTo>
                  <a:lnTo>
                    <a:pt x="595169" y="374200"/>
                  </a:lnTo>
                  <a:lnTo>
                    <a:pt x="595169" y="374200"/>
                  </a:lnTo>
                  <a:close/>
                  <a:moveTo>
                    <a:pt x="608424" y="368821"/>
                  </a:moveTo>
                  <a:lnTo>
                    <a:pt x="609905" y="369159"/>
                  </a:lnTo>
                  <a:lnTo>
                    <a:pt x="610311" y="370188"/>
                  </a:lnTo>
                  <a:lnTo>
                    <a:pt x="610831" y="370864"/>
                  </a:lnTo>
                  <a:lnTo>
                    <a:pt x="610571" y="371746"/>
                  </a:lnTo>
                  <a:lnTo>
                    <a:pt x="611051" y="372716"/>
                  </a:lnTo>
                  <a:lnTo>
                    <a:pt x="612200" y="372275"/>
                  </a:lnTo>
                  <a:lnTo>
                    <a:pt x="612349" y="370893"/>
                  </a:lnTo>
                  <a:lnTo>
                    <a:pt x="613607" y="371422"/>
                  </a:lnTo>
                  <a:lnTo>
                    <a:pt x="615160" y="371040"/>
                  </a:lnTo>
                  <a:lnTo>
                    <a:pt x="615903" y="371231"/>
                  </a:lnTo>
                  <a:lnTo>
                    <a:pt x="617014" y="370115"/>
                  </a:lnTo>
                  <a:lnTo>
                    <a:pt x="616050" y="368777"/>
                  </a:lnTo>
                  <a:lnTo>
                    <a:pt x="613499" y="368337"/>
                  </a:lnTo>
                  <a:lnTo>
                    <a:pt x="612015" y="366926"/>
                  </a:lnTo>
                  <a:lnTo>
                    <a:pt x="610202" y="366632"/>
                  </a:lnTo>
                  <a:lnTo>
                    <a:pt x="610015" y="367705"/>
                  </a:lnTo>
                  <a:cubicBezTo>
                    <a:pt x="610014" y="367705"/>
                    <a:pt x="608386" y="368748"/>
                    <a:pt x="608424" y="368821"/>
                  </a:cubicBezTo>
                  <a:lnTo>
                    <a:pt x="608424" y="368821"/>
                  </a:lnTo>
                  <a:close/>
                  <a:moveTo>
                    <a:pt x="631527" y="367234"/>
                  </a:moveTo>
                  <a:lnTo>
                    <a:pt x="631860" y="365897"/>
                  </a:lnTo>
                  <a:lnTo>
                    <a:pt x="632860" y="365486"/>
                  </a:lnTo>
                  <a:lnTo>
                    <a:pt x="632344" y="366970"/>
                  </a:lnTo>
                  <a:lnTo>
                    <a:pt x="631527" y="367234"/>
                  </a:lnTo>
                  <a:lnTo>
                    <a:pt x="631527" y="367234"/>
                  </a:lnTo>
                  <a:close/>
                  <a:moveTo>
                    <a:pt x="623492" y="376683"/>
                  </a:moveTo>
                  <a:lnTo>
                    <a:pt x="624750" y="375390"/>
                  </a:lnTo>
                  <a:lnTo>
                    <a:pt x="625824" y="373568"/>
                  </a:lnTo>
                  <a:lnTo>
                    <a:pt x="627306" y="373612"/>
                  </a:lnTo>
                  <a:lnTo>
                    <a:pt x="628157" y="372275"/>
                  </a:lnTo>
                  <a:lnTo>
                    <a:pt x="628901" y="372157"/>
                  </a:lnTo>
                  <a:lnTo>
                    <a:pt x="629712" y="373230"/>
                  </a:lnTo>
                  <a:lnTo>
                    <a:pt x="629567" y="374156"/>
                  </a:lnTo>
                  <a:lnTo>
                    <a:pt x="627603" y="375052"/>
                  </a:lnTo>
                  <a:lnTo>
                    <a:pt x="625937" y="376345"/>
                  </a:lnTo>
                  <a:lnTo>
                    <a:pt x="624494" y="376419"/>
                  </a:lnTo>
                  <a:lnTo>
                    <a:pt x="623492" y="376683"/>
                  </a:lnTo>
                  <a:lnTo>
                    <a:pt x="623492" y="376683"/>
                  </a:lnTo>
                  <a:close/>
                  <a:moveTo>
                    <a:pt x="615949" y="389218"/>
                  </a:moveTo>
                  <a:lnTo>
                    <a:pt x="619789" y="386043"/>
                  </a:lnTo>
                  <a:lnTo>
                    <a:pt x="620603" y="384633"/>
                  </a:lnTo>
                  <a:lnTo>
                    <a:pt x="621637" y="384633"/>
                  </a:lnTo>
                  <a:lnTo>
                    <a:pt x="623336" y="382943"/>
                  </a:lnTo>
                  <a:lnTo>
                    <a:pt x="625035" y="381532"/>
                  </a:lnTo>
                  <a:lnTo>
                    <a:pt x="624889" y="379549"/>
                  </a:lnTo>
                  <a:lnTo>
                    <a:pt x="623930" y="379019"/>
                  </a:lnTo>
                  <a:lnTo>
                    <a:pt x="622376" y="379387"/>
                  </a:lnTo>
                  <a:lnTo>
                    <a:pt x="622008" y="381018"/>
                  </a:lnTo>
                  <a:lnTo>
                    <a:pt x="621048" y="381018"/>
                  </a:lnTo>
                  <a:lnTo>
                    <a:pt x="619271" y="382943"/>
                  </a:lnTo>
                  <a:lnTo>
                    <a:pt x="617718" y="383678"/>
                  </a:lnTo>
                  <a:lnTo>
                    <a:pt x="615060" y="383604"/>
                  </a:lnTo>
                  <a:lnTo>
                    <a:pt x="613580" y="384412"/>
                  </a:lnTo>
                  <a:lnTo>
                    <a:pt x="612841" y="386043"/>
                  </a:lnTo>
                  <a:lnTo>
                    <a:pt x="611364" y="387087"/>
                  </a:lnTo>
                  <a:lnTo>
                    <a:pt x="611958" y="389365"/>
                  </a:lnTo>
                  <a:lnTo>
                    <a:pt x="612694" y="388777"/>
                  </a:lnTo>
                  <a:lnTo>
                    <a:pt x="614619" y="389218"/>
                  </a:lnTo>
                  <a:lnTo>
                    <a:pt x="615949" y="389218"/>
                  </a:lnTo>
                  <a:lnTo>
                    <a:pt x="615949" y="389218"/>
                  </a:lnTo>
                  <a:close/>
                  <a:moveTo>
                    <a:pt x="632428" y="387307"/>
                  </a:moveTo>
                  <a:lnTo>
                    <a:pt x="631909" y="384339"/>
                  </a:lnTo>
                  <a:lnTo>
                    <a:pt x="632648" y="383531"/>
                  </a:lnTo>
                  <a:lnTo>
                    <a:pt x="633684" y="381312"/>
                  </a:lnTo>
                  <a:lnTo>
                    <a:pt x="634792" y="381532"/>
                  </a:lnTo>
                  <a:lnTo>
                    <a:pt x="637084" y="381753"/>
                  </a:lnTo>
                  <a:lnTo>
                    <a:pt x="637453" y="384045"/>
                  </a:lnTo>
                  <a:lnTo>
                    <a:pt x="636566" y="385750"/>
                  </a:lnTo>
                  <a:lnTo>
                    <a:pt x="635309" y="385897"/>
                  </a:lnTo>
                  <a:lnTo>
                    <a:pt x="634053" y="387601"/>
                  </a:lnTo>
                  <a:lnTo>
                    <a:pt x="632428" y="387307"/>
                  </a:lnTo>
                  <a:lnTo>
                    <a:pt x="632428" y="387307"/>
                  </a:lnTo>
                  <a:close/>
                  <a:moveTo>
                    <a:pt x="645819" y="404044"/>
                  </a:moveTo>
                  <a:lnTo>
                    <a:pt x="645450" y="401076"/>
                  </a:lnTo>
                  <a:lnTo>
                    <a:pt x="645819" y="398343"/>
                  </a:lnTo>
                  <a:lnTo>
                    <a:pt x="644783" y="396741"/>
                  </a:lnTo>
                  <a:lnTo>
                    <a:pt x="643745" y="397035"/>
                  </a:lnTo>
                  <a:lnTo>
                    <a:pt x="643597" y="398784"/>
                  </a:lnTo>
                  <a:lnTo>
                    <a:pt x="642596" y="400856"/>
                  </a:lnTo>
                  <a:lnTo>
                    <a:pt x="642893" y="402751"/>
                  </a:lnTo>
                  <a:lnTo>
                    <a:pt x="643634" y="403721"/>
                  </a:lnTo>
                  <a:lnTo>
                    <a:pt x="643931" y="405161"/>
                  </a:lnTo>
                  <a:lnTo>
                    <a:pt x="644928" y="404427"/>
                  </a:lnTo>
                  <a:lnTo>
                    <a:pt x="645819" y="404044"/>
                  </a:lnTo>
                  <a:lnTo>
                    <a:pt x="645819" y="404044"/>
                  </a:lnTo>
                  <a:close/>
                  <a:moveTo>
                    <a:pt x="647374" y="402575"/>
                  </a:moveTo>
                  <a:lnTo>
                    <a:pt x="646931" y="400973"/>
                  </a:lnTo>
                  <a:lnTo>
                    <a:pt x="647484" y="398666"/>
                  </a:lnTo>
                  <a:lnTo>
                    <a:pt x="648079" y="400635"/>
                  </a:lnTo>
                  <a:lnTo>
                    <a:pt x="648745" y="401782"/>
                  </a:lnTo>
                  <a:lnTo>
                    <a:pt x="648113" y="402649"/>
                  </a:lnTo>
                  <a:lnTo>
                    <a:pt x="647374" y="402575"/>
                  </a:lnTo>
                  <a:lnTo>
                    <a:pt x="647374" y="402575"/>
                  </a:lnTo>
                  <a:close/>
                  <a:moveTo>
                    <a:pt x="650223" y="406792"/>
                  </a:moveTo>
                  <a:lnTo>
                    <a:pt x="649520" y="405646"/>
                  </a:lnTo>
                  <a:lnTo>
                    <a:pt x="650186" y="404309"/>
                  </a:lnTo>
                  <a:lnTo>
                    <a:pt x="650703" y="404676"/>
                  </a:lnTo>
                  <a:lnTo>
                    <a:pt x="650815" y="406234"/>
                  </a:lnTo>
                  <a:lnTo>
                    <a:pt x="650223" y="406792"/>
                  </a:lnTo>
                  <a:lnTo>
                    <a:pt x="650223" y="406792"/>
                  </a:lnTo>
                  <a:close/>
                  <a:moveTo>
                    <a:pt x="643449" y="410980"/>
                  </a:moveTo>
                  <a:lnTo>
                    <a:pt x="643080" y="411730"/>
                  </a:lnTo>
                  <a:lnTo>
                    <a:pt x="643634" y="413581"/>
                  </a:lnTo>
                  <a:lnTo>
                    <a:pt x="644042" y="416109"/>
                  </a:lnTo>
                  <a:lnTo>
                    <a:pt x="644893" y="416697"/>
                  </a:lnTo>
                  <a:lnTo>
                    <a:pt x="646004" y="416212"/>
                  </a:lnTo>
                  <a:lnTo>
                    <a:pt x="647856" y="416741"/>
                  </a:lnTo>
                  <a:lnTo>
                    <a:pt x="648856" y="417211"/>
                  </a:lnTo>
                  <a:lnTo>
                    <a:pt x="650523" y="416888"/>
                  </a:lnTo>
                  <a:lnTo>
                    <a:pt x="652371" y="417475"/>
                  </a:lnTo>
                  <a:lnTo>
                    <a:pt x="653075" y="416182"/>
                  </a:lnTo>
                  <a:lnTo>
                    <a:pt x="652481" y="415021"/>
                  </a:lnTo>
                  <a:lnTo>
                    <a:pt x="652590" y="412920"/>
                  </a:lnTo>
                  <a:lnTo>
                    <a:pt x="650556" y="412773"/>
                  </a:lnTo>
                  <a:lnTo>
                    <a:pt x="649667" y="411318"/>
                  </a:lnTo>
                  <a:lnTo>
                    <a:pt x="648076" y="411142"/>
                  </a:lnTo>
                  <a:lnTo>
                    <a:pt x="647372" y="411539"/>
                  </a:lnTo>
                  <a:lnTo>
                    <a:pt x="647335" y="410466"/>
                  </a:lnTo>
                  <a:lnTo>
                    <a:pt x="647224" y="409364"/>
                  </a:lnTo>
                  <a:lnTo>
                    <a:pt x="646483" y="409614"/>
                  </a:lnTo>
                  <a:lnTo>
                    <a:pt x="645744" y="410833"/>
                  </a:lnTo>
                  <a:lnTo>
                    <a:pt x="644743" y="411024"/>
                  </a:lnTo>
                  <a:lnTo>
                    <a:pt x="643449" y="410980"/>
                  </a:lnTo>
                  <a:lnTo>
                    <a:pt x="643449" y="410980"/>
                  </a:lnTo>
                  <a:close/>
                  <a:moveTo>
                    <a:pt x="589710" y="486188"/>
                  </a:moveTo>
                  <a:lnTo>
                    <a:pt x="591929" y="486408"/>
                  </a:lnTo>
                  <a:lnTo>
                    <a:pt x="592668" y="485894"/>
                  </a:lnTo>
                  <a:lnTo>
                    <a:pt x="591706" y="484924"/>
                  </a:lnTo>
                  <a:lnTo>
                    <a:pt x="590301" y="485159"/>
                  </a:lnTo>
                  <a:lnTo>
                    <a:pt x="589710" y="486188"/>
                  </a:lnTo>
                  <a:lnTo>
                    <a:pt x="589710" y="486188"/>
                  </a:lnTo>
                  <a:close/>
                  <a:moveTo>
                    <a:pt x="559664" y="436343"/>
                  </a:moveTo>
                  <a:lnTo>
                    <a:pt x="561180" y="437504"/>
                  </a:lnTo>
                  <a:lnTo>
                    <a:pt x="562215" y="437725"/>
                  </a:lnTo>
                  <a:lnTo>
                    <a:pt x="562327" y="436990"/>
                  </a:lnTo>
                  <a:lnTo>
                    <a:pt x="561180" y="436123"/>
                  </a:lnTo>
                  <a:lnTo>
                    <a:pt x="560221" y="435947"/>
                  </a:lnTo>
                  <a:lnTo>
                    <a:pt x="559664" y="436343"/>
                  </a:lnTo>
                  <a:lnTo>
                    <a:pt x="559664" y="436343"/>
                  </a:lnTo>
                  <a:close/>
                  <a:moveTo>
                    <a:pt x="552981" y="447746"/>
                  </a:moveTo>
                  <a:lnTo>
                    <a:pt x="552981" y="446350"/>
                  </a:lnTo>
                  <a:lnTo>
                    <a:pt x="551873" y="445160"/>
                  </a:lnTo>
                  <a:lnTo>
                    <a:pt x="549948" y="444132"/>
                  </a:lnTo>
                  <a:lnTo>
                    <a:pt x="550245" y="442883"/>
                  </a:lnTo>
                  <a:lnTo>
                    <a:pt x="549657" y="441031"/>
                  </a:lnTo>
                  <a:lnTo>
                    <a:pt x="548396" y="439988"/>
                  </a:lnTo>
                  <a:lnTo>
                    <a:pt x="548546" y="437328"/>
                  </a:lnTo>
                  <a:lnTo>
                    <a:pt x="549137" y="436593"/>
                  </a:lnTo>
                  <a:lnTo>
                    <a:pt x="549729" y="438665"/>
                  </a:lnTo>
                  <a:lnTo>
                    <a:pt x="551576" y="439400"/>
                  </a:lnTo>
                  <a:lnTo>
                    <a:pt x="552018" y="440737"/>
                  </a:lnTo>
                  <a:lnTo>
                    <a:pt x="553204" y="441692"/>
                  </a:lnTo>
                  <a:lnTo>
                    <a:pt x="553204" y="444572"/>
                  </a:lnTo>
                  <a:lnTo>
                    <a:pt x="555270" y="445616"/>
                  </a:lnTo>
                  <a:lnTo>
                    <a:pt x="556677" y="445763"/>
                  </a:lnTo>
                  <a:lnTo>
                    <a:pt x="556378" y="447835"/>
                  </a:lnTo>
                  <a:lnTo>
                    <a:pt x="554386" y="447379"/>
                  </a:lnTo>
                  <a:lnTo>
                    <a:pt x="552981" y="447746"/>
                  </a:lnTo>
                  <a:lnTo>
                    <a:pt x="552981" y="447746"/>
                  </a:lnTo>
                  <a:close/>
                  <a:moveTo>
                    <a:pt x="541081" y="447085"/>
                  </a:moveTo>
                  <a:lnTo>
                    <a:pt x="541227" y="445248"/>
                  </a:lnTo>
                  <a:lnTo>
                    <a:pt x="540787" y="444132"/>
                  </a:lnTo>
                  <a:lnTo>
                    <a:pt x="541156" y="442809"/>
                  </a:lnTo>
                  <a:lnTo>
                    <a:pt x="541156" y="440002"/>
                  </a:lnTo>
                  <a:lnTo>
                    <a:pt x="541820" y="438371"/>
                  </a:lnTo>
                  <a:lnTo>
                    <a:pt x="543078" y="438445"/>
                  </a:lnTo>
                  <a:lnTo>
                    <a:pt x="543445" y="440149"/>
                  </a:lnTo>
                  <a:lnTo>
                    <a:pt x="542634" y="440737"/>
                  </a:lnTo>
                  <a:lnTo>
                    <a:pt x="542780" y="441986"/>
                  </a:lnTo>
                  <a:lnTo>
                    <a:pt x="543669" y="443397"/>
                  </a:lnTo>
                  <a:lnTo>
                    <a:pt x="542264" y="446718"/>
                  </a:lnTo>
                  <a:lnTo>
                    <a:pt x="541081" y="447085"/>
                  </a:lnTo>
                  <a:lnTo>
                    <a:pt x="541081" y="447085"/>
                  </a:lnTo>
                  <a:close/>
                  <a:moveTo>
                    <a:pt x="540194" y="398534"/>
                  </a:moveTo>
                  <a:lnTo>
                    <a:pt x="539973" y="400386"/>
                  </a:lnTo>
                  <a:lnTo>
                    <a:pt x="540564" y="400900"/>
                  </a:lnTo>
                  <a:lnTo>
                    <a:pt x="542708" y="400900"/>
                  </a:lnTo>
                  <a:lnTo>
                    <a:pt x="543966" y="399577"/>
                  </a:lnTo>
                  <a:lnTo>
                    <a:pt x="543669" y="398754"/>
                  </a:lnTo>
                  <a:lnTo>
                    <a:pt x="541747" y="398461"/>
                  </a:lnTo>
                  <a:lnTo>
                    <a:pt x="540194" y="398534"/>
                  </a:lnTo>
                  <a:lnTo>
                    <a:pt x="540194" y="398534"/>
                  </a:lnTo>
                  <a:close/>
                  <a:moveTo>
                    <a:pt x="540639" y="397726"/>
                  </a:moveTo>
                  <a:lnTo>
                    <a:pt x="541601" y="395948"/>
                  </a:lnTo>
                  <a:lnTo>
                    <a:pt x="541526" y="393876"/>
                  </a:lnTo>
                  <a:lnTo>
                    <a:pt x="543816" y="391877"/>
                  </a:lnTo>
                  <a:lnTo>
                    <a:pt x="545221" y="390628"/>
                  </a:lnTo>
                  <a:lnTo>
                    <a:pt x="545517" y="391216"/>
                  </a:lnTo>
                  <a:lnTo>
                    <a:pt x="545517" y="393288"/>
                  </a:lnTo>
                  <a:lnTo>
                    <a:pt x="545075" y="395360"/>
                  </a:lnTo>
                  <a:lnTo>
                    <a:pt x="545075" y="397270"/>
                  </a:lnTo>
                  <a:lnTo>
                    <a:pt x="543372" y="397873"/>
                  </a:lnTo>
                  <a:lnTo>
                    <a:pt x="540639" y="397726"/>
                  </a:lnTo>
                  <a:lnTo>
                    <a:pt x="540639" y="397726"/>
                  </a:lnTo>
                  <a:close/>
                  <a:moveTo>
                    <a:pt x="442049" y="377330"/>
                  </a:moveTo>
                  <a:lnTo>
                    <a:pt x="443232" y="376654"/>
                  </a:lnTo>
                  <a:lnTo>
                    <a:pt x="443232" y="374890"/>
                  </a:lnTo>
                  <a:lnTo>
                    <a:pt x="441384" y="374890"/>
                  </a:lnTo>
                  <a:lnTo>
                    <a:pt x="441459" y="376507"/>
                  </a:lnTo>
                  <a:lnTo>
                    <a:pt x="442049" y="377330"/>
                  </a:lnTo>
                  <a:lnTo>
                    <a:pt x="442049" y="377330"/>
                  </a:lnTo>
                  <a:close/>
                  <a:moveTo>
                    <a:pt x="358166" y="353818"/>
                  </a:moveTo>
                  <a:lnTo>
                    <a:pt x="359129" y="352863"/>
                  </a:lnTo>
                  <a:lnTo>
                    <a:pt x="360609" y="352863"/>
                  </a:lnTo>
                  <a:lnTo>
                    <a:pt x="359351" y="353745"/>
                  </a:lnTo>
                  <a:cubicBezTo>
                    <a:pt x="359351" y="353745"/>
                    <a:pt x="358018" y="353818"/>
                    <a:pt x="358166" y="353818"/>
                  </a:cubicBezTo>
                  <a:lnTo>
                    <a:pt x="358166" y="353818"/>
                  </a:lnTo>
                  <a:close/>
                  <a:moveTo>
                    <a:pt x="351367" y="356860"/>
                  </a:moveTo>
                  <a:lnTo>
                    <a:pt x="353586" y="356786"/>
                  </a:lnTo>
                  <a:lnTo>
                    <a:pt x="353289" y="355964"/>
                  </a:lnTo>
                  <a:lnTo>
                    <a:pt x="352036" y="355670"/>
                  </a:lnTo>
                  <a:lnTo>
                    <a:pt x="351367" y="356860"/>
                  </a:lnTo>
                  <a:lnTo>
                    <a:pt x="351367" y="356860"/>
                  </a:lnTo>
                  <a:close/>
                  <a:moveTo>
                    <a:pt x="354399" y="364163"/>
                  </a:moveTo>
                  <a:lnTo>
                    <a:pt x="354180" y="362988"/>
                  </a:lnTo>
                  <a:lnTo>
                    <a:pt x="354619" y="362547"/>
                  </a:lnTo>
                  <a:lnTo>
                    <a:pt x="355139" y="364237"/>
                  </a:lnTo>
                  <a:lnTo>
                    <a:pt x="354399" y="364163"/>
                  </a:lnTo>
                  <a:lnTo>
                    <a:pt x="354399" y="364163"/>
                  </a:lnTo>
                  <a:close/>
                  <a:moveTo>
                    <a:pt x="354474" y="365059"/>
                  </a:moveTo>
                  <a:lnTo>
                    <a:pt x="353142" y="362473"/>
                  </a:lnTo>
                  <a:lnTo>
                    <a:pt x="352626" y="363355"/>
                  </a:lnTo>
                  <a:lnTo>
                    <a:pt x="353366" y="364384"/>
                  </a:lnTo>
                  <a:lnTo>
                    <a:pt x="354474" y="365059"/>
                  </a:lnTo>
                  <a:lnTo>
                    <a:pt x="354474" y="365059"/>
                  </a:lnTo>
                  <a:close/>
                  <a:moveTo>
                    <a:pt x="357727" y="369791"/>
                  </a:moveTo>
                  <a:lnTo>
                    <a:pt x="358537" y="372378"/>
                  </a:lnTo>
                  <a:lnTo>
                    <a:pt x="359351" y="372671"/>
                  </a:lnTo>
                  <a:lnTo>
                    <a:pt x="360828" y="370820"/>
                  </a:lnTo>
                  <a:lnTo>
                    <a:pt x="360237" y="370085"/>
                  </a:lnTo>
                  <a:lnTo>
                    <a:pt x="361199" y="368968"/>
                  </a:lnTo>
                  <a:lnTo>
                    <a:pt x="359943" y="368968"/>
                  </a:lnTo>
                  <a:lnTo>
                    <a:pt x="359277" y="370159"/>
                  </a:lnTo>
                  <a:lnTo>
                    <a:pt x="358684" y="369409"/>
                  </a:lnTo>
                  <a:lnTo>
                    <a:pt x="357727" y="369791"/>
                  </a:lnTo>
                  <a:lnTo>
                    <a:pt x="357727" y="369791"/>
                  </a:lnTo>
                  <a:close/>
                  <a:moveTo>
                    <a:pt x="354917" y="382120"/>
                  </a:moveTo>
                  <a:lnTo>
                    <a:pt x="354252" y="378872"/>
                  </a:lnTo>
                  <a:lnTo>
                    <a:pt x="355211" y="377770"/>
                  </a:lnTo>
                  <a:lnTo>
                    <a:pt x="355360" y="376213"/>
                  </a:lnTo>
                  <a:lnTo>
                    <a:pt x="356691" y="373920"/>
                  </a:lnTo>
                  <a:lnTo>
                    <a:pt x="357279" y="375037"/>
                  </a:lnTo>
                  <a:lnTo>
                    <a:pt x="356836" y="376360"/>
                  </a:lnTo>
                  <a:lnTo>
                    <a:pt x="357651" y="377241"/>
                  </a:lnTo>
                  <a:lnTo>
                    <a:pt x="357060" y="378358"/>
                  </a:lnTo>
                  <a:lnTo>
                    <a:pt x="357651" y="379607"/>
                  </a:lnTo>
                  <a:lnTo>
                    <a:pt x="356319" y="380357"/>
                  </a:lnTo>
                  <a:lnTo>
                    <a:pt x="355875" y="381532"/>
                  </a:lnTo>
                  <a:lnTo>
                    <a:pt x="354917" y="382120"/>
                  </a:lnTo>
                  <a:lnTo>
                    <a:pt x="354917" y="382120"/>
                  </a:lnTo>
                  <a:close/>
                  <a:moveTo>
                    <a:pt x="431055" y="335406"/>
                  </a:moveTo>
                  <a:lnTo>
                    <a:pt x="431108" y="334392"/>
                  </a:lnTo>
                  <a:lnTo>
                    <a:pt x="431792" y="333672"/>
                  </a:lnTo>
                  <a:lnTo>
                    <a:pt x="432054" y="334539"/>
                  </a:lnTo>
                  <a:lnTo>
                    <a:pt x="431682" y="335700"/>
                  </a:lnTo>
                  <a:lnTo>
                    <a:pt x="431055" y="335406"/>
                  </a:lnTo>
                  <a:lnTo>
                    <a:pt x="431055" y="335406"/>
                  </a:lnTo>
                  <a:close/>
                  <a:moveTo>
                    <a:pt x="456435" y="319903"/>
                  </a:moveTo>
                  <a:lnTo>
                    <a:pt x="456030" y="317346"/>
                  </a:lnTo>
                  <a:lnTo>
                    <a:pt x="455364" y="316611"/>
                  </a:lnTo>
                  <a:lnTo>
                    <a:pt x="455846" y="314157"/>
                  </a:lnTo>
                  <a:lnTo>
                    <a:pt x="457029" y="313672"/>
                  </a:lnTo>
                  <a:lnTo>
                    <a:pt x="457734" y="314539"/>
                  </a:lnTo>
                  <a:lnTo>
                    <a:pt x="457587" y="315494"/>
                  </a:lnTo>
                  <a:lnTo>
                    <a:pt x="458584" y="316611"/>
                  </a:lnTo>
                  <a:lnTo>
                    <a:pt x="457546" y="317802"/>
                  </a:lnTo>
                  <a:lnTo>
                    <a:pt x="457364" y="319829"/>
                  </a:lnTo>
                  <a:lnTo>
                    <a:pt x="456435" y="319903"/>
                  </a:lnTo>
                  <a:lnTo>
                    <a:pt x="456435" y="319903"/>
                  </a:lnTo>
                  <a:close/>
                  <a:moveTo>
                    <a:pt x="427964" y="350806"/>
                  </a:moveTo>
                  <a:lnTo>
                    <a:pt x="428151" y="350012"/>
                  </a:lnTo>
                  <a:lnTo>
                    <a:pt x="427779" y="348866"/>
                  </a:lnTo>
                  <a:lnTo>
                    <a:pt x="429040" y="347455"/>
                  </a:lnTo>
                  <a:lnTo>
                    <a:pt x="429040" y="346603"/>
                  </a:lnTo>
                  <a:lnTo>
                    <a:pt x="430000" y="345427"/>
                  </a:lnTo>
                  <a:lnTo>
                    <a:pt x="429888" y="344090"/>
                  </a:lnTo>
                  <a:lnTo>
                    <a:pt x="428298" y="344046"/>
                  </a:lnTo>
                  <a:lnTo>
                    <a:pt x="427963" y="342488"/>
                  </a:lnTo>
                  <a:lnTo>
                    <a:pt x="428595" y="340857"/>
                  </a:lnTo>
                  <a:lnTo>
                    <a:pt x="430186" y="340564"/>
                  </a:lnTo>
                  <a:lnTo>
                    <a:pt x="430371" y="338815"/>
                  </a:lnTo>
                  <a:lnTo>
                    <a:pt x="428298" y="337669"/>
                  </a:lnTo>
                  <a:lnTo>
                    <a:pt x="427001" y="338110"/>
                  </a:lnTo>
                  <a:lnTo>
                    <a:pt x="426852" y="339373"/>
                  </a:lnTo>
                  <a:lnTo>
                    <a:pt x="426112" y="340123"/>
                  </a:lnTo>
                  <a:lnTo>
                    <a:pt x="424927" y="339417"/>
                  </a:lnTo>
                  <a:lnTo>
                    <a:pt x="422447" y="339344"/>
                  </a:lnTo>
                  <a:lnTo>
                    <a:pt x="420041" y="341827"/>
                  </a:lnTo>
                  <a:lnTo>
                    <a:pt x="418075" y="343120"/>
                  </a:lnTo>
                  <a:lnTo>
                    <a:pt x="418113" y="342224"/>
                  </a:lnTo>
                  <a:lnTo>
                    <a:pt x="420295" y="340857"/>
                  </a:lnTo>
                  <a:lnTo>
                    <a:pt x="421427" y="339403"/>
                  </a:lnTo>
                  <a:lnTo>
                    <a:pt x="421355" y="337125"/>
                  </a:lnTo>
                  <a:lnTo>
                    <a:pt x="420541" y="338447"/>
                  </a:lnTo>
                  <a:lnTo>
                    <a:pt x="419656" y="338007"/>
                  </a:lnTo>
                  <a:lnTo>
                    <a:pt x="419581" y="336376"/>
                  </a:lnTo>
                  <a:lnTo>
                    <a:pt x="421280" y="335126"/>
                  </a:lnTo>
                  <a:lnTo>
                    <a:pt x="419950" y="332614"/>
                  </a:lnTo>
                  <a:lnTo>
                    <a:pt x="421133" y="331056"/>
                  </a:lnTo>
                  <a:lnTo>
                    <a:pt x="422535" y="331130"/>
                  </a:lnTo>
                  <a:lnTo>
                    <a:pt x="422241" y="332246"/>
                  </a:lnTo>
                  <a:lnTo>
                    <a:pt x="423129" y="335053"/>
                  </a:lnTo>
                  <a:lnTo>
                    <a:pt x="424458" y="336376"/>
                  </a:lnTo>
                  <a:lnTo>
                    <a:pt x="425421" y="335935"/>
                  </a:lnTo>
                  <a:lnTo>
                    <a:pt x="427488" y="335861"/>
                  </a:lnTo>
                  <a:lnTo>
                    <a:pt x="428448" y="333569"/>
                  </a:lnTo>
                  <a:lnTo>
                    <a:pt x="427340" y="332614"/>
                  </a:lnTo>
                  <a:lnTo>
                    <a:pt x="427413" y="331805"/>
                  </a:lnTo>
                  <a:lnTo>
                    <a:pt x="428820" y="331717"/>
                  </a:lnTo>
                  <a:lnTo>
                    <a:pt x="429484" y="332467"/>
                  </a:lnTo>
                  <a:lnTo>
                    <a:pt x="430520" y="332173"/>
                  </a:lnTo>
                  <a:lnTo>
                    <a:pt x="432148" y="330615"/>
                  </a:lnTo>
                  <a:lnTo>
                    <a:pt x="432814" y="328470"/>
                  </a:lnTo>
                  <a:lnTo>
                    <a:pt x="433181" y="330248"/>
                  </a:lnTo>
                  <a:lnTo>
                    <a:pt x="433920" y="330321"/>
                  </a:lnTo>
                  <a:lnTo>
                    <a:pt x="435622" y="328764"/>
                  </a:lnTo>
                  <a:lnTo>
                    <a:pt x="434142" y="332011"/>
                  </a:lnTo>
                  <a:lnTo>
                    <a:pt x="434292" y="334597"/>
                  </a:lnTo>
                  <a:lnTo>
                    <a:pt x="435105" y="334157"/>
                  </a:lnTo>
                  <a:lnTo>
                    <a:pt x="435989" y="334686"/>
                  </a:lnTo>
                  <a:lnTo>
                    <a:pt x="435105" y="336302"/>
                  </a:lnTo>
                  <a:lnTo>
                    <a:pt x="436361" y="336302"/>
                  </a:lnTo>
                  <a:lnTo>
                    <a:pt x="437247" y="334083"/>
                  </a:lnTo>
                  <a:lnTo>
                    <a:pt x="438282" y="333348"/>
                  </a:lnTo>
                  <a:lnTo>
                    <a:pt x="439830" y="330321"/>
                  </a:lnTo>
                  <a:lnTo>
                    <a:pt x="441088" y="329792"/>
                  </a:lnTo>
                  <a:lnTo>
                    <a:pt x="440646" y="331938"/>
                  </a:lnTo>
                  <a:lnTo>
                    <a:pt x="439018" y="333863"/>
                  </a:lnTo>
                  <a:lnTo>
                    <a:pt x="439460" y="337037"/>
                  </a:lnTo>
                  <a:lnTo>
                    <a:pt x="440937" y="337110"/>
                  </a:lnTo>
                  <a:lnTo>
                    <a:pt x="442198" y="337933"/>
                  </a:lnTo>
                  <a:lnTo>
                    <a:pt x="443082" y="336523"/>
                  </a:lnTo>
                  <a:lnTo>
                    <a:pt x="445375" y="334524"/>
                  </a:lnTo>
                  <a:lnTo>
                    <a:pt x="446114" y="331570"/>
                  </a:lnTo>
                  <a:lnTo>
                    <a:pt x="447073" y="329425"/>
                  </a:lnTo>
                  <a:lnTo>
                    <a:pt x="446559" y="327206"/>
                  </a:lnTo>
                  <a:lnTo>
                    <a:pt x="447298" y="326324"/>
                  </a:lnTo>
                  <a:lnTo>
                    <a:pt x="447001" y="325296"/>
                  </a:lnTo>
                  <a:lnTo>
                    <a:pt x="445820" y="325443"/>
                  </a:lnTo>
                  <a:lnTo>
                    <a:pt x="444709" y="324914"/>
                  </a:lnTo>
                  <a:lnTo>
                    <a:pt x="443528" y="325810"/>
                  </a:lnTo>
                  <a:lnTo>
                    <a:pt x="443528" y="323591"/>
                  </a:lnTo>
                  <a:lnTo>
                    <a:pt x="444417" y="322989"/>
                  </a:lnTo>
                  <a:lnTo>
                    <a:pt x="443822" y="321960"/>
                  </a:lnTo>
                  <a:lnTo>
                    <a:pt x="441902" y="322181"/>
                  </a:lnTo>
                  <a:lnTo>
                    <a:pt x="441604" y="321299"/>
                  </a:lnTo>
                  <a:lnTo>
                    <a:pt x="439741" y="319785"/>
                  </a:lnTo>
                  <a:lnTo>
                    <a:pt x="439703" y="318272"/>
                  </a:lnTo>
                  <a:lnTo>
                    <a:pt x="438296" y="315156"/>
                  </a:lnTo>
                  <a:lnTo>
                    <a:pt x="438036" y="312629"/>
                  </a:lnTo>
                  <a:lnTo>
                    <a:pt x="438999" y="310440"/>
                  </a:lnTo>
                  <a:lnTo>
                    <a:pt x="438060" y="307471"/>
                  </a:lnTo>
                  <a:lnTo>
                    <a:pt x="436878" y="309837"/>
                  </a:lnTo>
                  <a:lnTo>
                    <a:pt x="437025" y="311835"/>
                  </a:lnTo>
                  <a:lnTo>
                    <a:pt x="435475" y="309690"/>
                  </a:lnTo>
                  <a:lnTo>
                    <a:pt x="433331" y="308514"/>
                  </a:lnTo>
                  <a:lnTo>
                    <a:pt x="432740" y="304297"/>
                  </a:lnTo>
                  <a:lnTo>
                    <a:pt x="431484" y="303562"/>
                  </a:lnTo>
                  <a:lnTo>
                    <a:pt x="431112" y="300227"/>
                  </a:lnTo>
                  <a:lnTo>
                    <a:pt x="429710" y="298390"/>
                  </a:lnTo>
                  <a:lnTo>
                    <a:pt x="429635" y="296391"/>
                  </a:lnTo>
                  <a:lnTo>
                    <a:pt x="428896" y="295054"/>
                  </a:lnTo>
                  <a:lnTo>
                    <a:pt x="428896" y="293658"/>
                  </a:lnTo>
                  <a:lnTo>
                    <a:pt x="430964" y="293438"/>
                  </a:lnTo>
                  <a:lnTo>
                    <a:pt x="431629" y="291292"/>
                  </a:lnTo>
                  <a:lnTo>
                    <a:pt x="432961" y="291292"/>
                  </a:lnTo>
                  <a:lnTo>
                    <a:pt x="433330" y="291880"/>
                  </a:lnTo>
                  <a:lnTo>
                    <a:pt x="434658" y="290999"/>
                  </a:lnTo>
                  <a:lnTo>
                    <a:pt x="434733" y="289220"/>
                  </a:lnTo>
                  <a:lnTo>
                    <a:pt x="436580" y="285223"/>
                  </a:lnTo>
                  <a:lnTo>
                    <a:pt x="436580" y="282564"/>
                  </a:lnTo>
                  <a:lnTo>
                    <a:pt x="437022" y="281462"/>
                  </a:lnTo>
                  <a:lnTo>
                    <a:pt x="435544" y="278141"/>
                  </a:lnTo>
                  <a:lnTo>
                    <a:pt x="436285" y="275775"/>
                  </a:lnTo>
                  <a:lnTo>
                    <a:pt x="437538" y="275554"/>
                  </a:lnTo>
                  <a:lnTo>
                    <a:pt x="437686" y="272601"/>
                  </a:lnTo>
                  <a:lnTo>
                    <a:pt x="439757" y="269779"/>
                  </a:lnTo>
                  <a:lnTo>
                    <a:pt x="439979" y="268089"/>
                  </a:lnTo>
                  <a:lnTo>
                    <a:pt x="441087" y="266752"/>
                  </a:lnTo>
                  <a:lnTo>
                    <a:pt x="441087" y="262843"/>
                  </a:lnTo>
                  <a:lnTo>
                    <a:pt x="442343" y="262314"/>
                  </a:lnTo>
                  <a:lnTo>
                    <a:pt x="442343" y="260404"/>
                  </a:lnTo>
                  <a:lnTo>
                    <a:pt x="444559" y="257891"/>
                  </a:lnTo>
                  <a:lnTo>
                    <a:pt x="444340" y="255672"/>
                  </a:lnTo>
                  <a:lnTo>
                    <a:pt x="444559" y="254262"/>
                  </a:lnTo>
                  <a:lnTo>
                    <a:pt x="445893" y="253894"/>
                  </a:lnTo>
                  <a:lnTo>
                    <a:pt x="446037" y="251896"/>
                  </a:lnTo>
                  <a:lnTo>
                    <a:pt x="445004" y="249750"/>
                  </a:lnTo>
                  <a:lnTo>
                    <a:pt x="445300" y="248501"/>
                  </a:lnTo>
                  <a:lnTo>
                    <a:pt x="445300" y="246944"/>
                  </a:lnTo>
                  <a:lnTo>
                    <a:pt x="443526" y="245989"/>
                  </a:lnTo>
                  <a:lnTo>
                    <a:pt x="442639" y="243035"/>
                  </a:lnTo>
                  <a:lnTo>
                    <a:pt x="443304" y="242065"/>
                  </a:lnTo>
                  <a:lnTo>
                    <a:pt x="441899" y="238597"/>
                  </a:lnTo>
                  <a:lnTo>
                    <a:pt x="440052" y="238230"/>
                  </a:lnTo>
                  <a:lnTo>
                    <a:pt x="439238" y="237334"/>
                  </a:lnTo>
                  <a:lnTo>
                    <a:pt x="438424" y="237480"/>
                  </a:lnTo>
                  <a:lnTo>
                    <a:pt x="438055" y="240155"/>
                  </a:lnTo>
                  <a:lnTo>
                    <a:pt x="437096" y="240081"/>
                  </a:lnTo>
                  <a:lnTo>
                    <a:pt x="434953" y="236158"/>
                  </a:lnTo>
                  <a:lnTo>
                    <a:pt x="433625" y="235937"/>
                  </a:lnTo>
                  <a:lnTo>
                    <a:pt x="432220" y="234306"/>
                  </a:lnTo>
                  <a:lnTo>
                    <a:pt x="430886" y="235041"/>
                  </a:lnTo>
                  <a:lnTo>
                    <a:pt x="431261" y="237627"/>
                  </a:lnTo>
                  <a:lnTo>
                    <a:pt x="430520" y="238142"/>
                  </a:lnTo>
                  <a:lnTo>
                    <a:pt x="429115" y="237774"/>
                  </a:lnTo>
                  <a:lnTo>
                    <a:pt x="428081" y="240214"/>
                  </a:lnTo>
                  <a:lnTo>
                    <a:pt x="428081" y="241477"/>
                  </a:lnTo>
                  <a:lnTo>
                    <a:pt x="426827" y="242212"/>
                  </a:lnTo>
                  <a:lnTo>
                    <a:pt x="425199" y="247164"/>
                  </a:lnTo>
                  <a:lnTo>
                    <a:pt x="425199" y="249236"/>
                  </a:lnTo>
                  <a:lnTo>
                    <a:pt x="424091" y="250867"/>
                  </a:lnTo>
                  <a:lnTo>
                    <a:pt x="423946" y="253307"/>
                  </a:lnTo>
                  <a:lnTo>
                    <a:pt x="423280" y="253894"/>
                  </a:lnTo>
                  <a:lnTo>
                    <a:pt x="423131" y="255584"/>
                  </a:lnTo>
                  <a:lnTo>
                    <a:pt x="421652" y="256554"/>
                  </a:lnTo>
                  <a:lnTo>
                    <a:pt x="421430" y="260683"/>
                  </a:lnTo>
                  <a:lnTo>
                    <a:pt x="419877" y="261727"/>
                  </a:lnTo>
                  <a:lnTo>
                    <a:pt x="418992" y="261359"/>
                  </a:lnTo>
                  <a:lnTo>
                    <a:pt x="417587" y="264680"/>
                  </a:lnTo>
                  <a:lnTo>
                    <a:pt x="418253" y="265856"/>
                  </a:lnTo>
                  <a:lnTo>
                    <a:pt x="417662" y="267781"/>
                  </a:lnTo>
                  <a:lnTo>
                    <a:pt x="417439" y="269853"/>
                  </a:lnTo>
                  <a:lnTo>
                    <a:pt x="415959" y="271778"/>
                  </a:lnTo>
                  <a:lnTo>
                    <a:pt x="416996" y="273335"/>
                  </a:lnTo>
                  <a:lnTo>
                    <a:pt x="416700" y="274805"/>
                  </a:lnTo>
                  <a:lnTo>
                    <a:pt x="414557" y="274805"/>
                  </a:lnTo>
                  <a:lnTo>
                    <a:pt x="415371" y="275775"/>
                  </a:lnTo>
                  <a:lnTo>
                    <a:pt x="417143" y="276583"/>
                  </a:lnTo>
                  <a:lnTo>
                    <a:pt x="417143" y="278361"/>
                  </a:lnTo>
                  <a:lnTo>
                    <a:pt x="415887" y="277759"/>
                  </a:lnTo>
                  <a:lnTo>
                    <a:pt x="414559" y="278052"/>
                  </a:lnTo>
                  <a:lnTo>
                    <a:pt x="412932" y="279169"/>
                  </a:lnTo>
                  <a:lnTo>
                    <a:pt x="411675" y="278728"/>
                  </a:lnTo>
                  <a:lnTo>
                    <a:pt x="410788" y="279684"/>
                  </a:lnTo>
                  <a:lnTo>
                    <a:pt x="410935" y="281682"/>
                  </a:lnTo>
                  <a:lnTo>
                    <a:pt x="410047" y="282564"/>
                  </a:lnTo>
                  <a:lnTo>
                    <a:pt x="408645" y="281756"/>
                  </a:lnTo>
                  <a:lnTo>
                    <a:pt x="408422" y="279684"/>
                  </a:lnTo>
                  <a:lnTo>
                    <a:pt x="409014" y="278126"/>
                  </a:lnTo>
                  <a:lnTo>
                    <a:pt x="407906" y="276803"/>
                  </a:lnTo>
                  <a:lnTo>
                    <a:pt x="407831" y="273762"/>
                  </a:lnTo>
                  <a:lnTo>
                    <a:pt x="409311" y="270735"/>
                  </a:lnTo>
                  <a:lnTo>
                    <a:pt x="409680" y="268236"/>
                  </a:lnTo>
                  <a:lnTo>
                    <a:pt x="411085" y="267046"/>
                  </a:lnTo>
                  <a:lnTo>
                    <a:pt x="411230" y="265341"/>
                  </a:lnTo>
                  <a:lnTo>
                    <a:pt x="411750" y="263652"/>
                  </a:lnTo>
                  <a:lnTo>
                    <a:pt x="412858" y="259361"/>
                  </a:lnTo>
                  <a:lnTo>
                    <a:pt x="415223" y="258112"/>
                  </a:lnTo>
                  <a:lnTo>
                    <a:pt x="415445" y="255658"/>
                  </a:lnTo>
                  <a:lnTo>
                    <a:pt x="414262" y="255893"/>
                  </a:lnTo>
                  <a:lnTo>
                    <a:pt x="413302" y="255658"/>
                  </a:lnTo>
                  <a:lnTo>
                    <a:pt x="413451" y="254188"/>
                  </a:lnTo>
                  <a:lnTo>
                    <a:pt x="414707" y="252778"/>
                  </a:lnTo>
                  <a:lnTo>
                    <a:pt x="414929" y="248575"/>
                  </a:lnTo>
                  <a:lnTo>
                    <a:pt x="413821" y="247840"/>
                  </a:lnTo>
                  <a:lnTo>
                    <a:pt x="412933" y="245474"/>
                  </a:lnTo>
                  <a:lnTo>
                    <a:pt x="413598" y="244651"/>
                  </a:lnTo>
                  <a:lnTo>
                    <a:pt x="413746" y="242212"/>
                  </a:lnTo>
                  <a:lnTo>
                    <a:pt x="412490" y="241992"/>
                  </a:lnTo>
                  <a:lnTo>
                    <a:pt x="410642" y="239552"/>
                  </a:lnTo>
                  <a:lnTo>
                    <a:pt x="407761" y="240508"/>
                  </a:lnTo>
                  <a:lnTo>
                    <a:pt x="407095" y="242653"/>
                  </a:lnTo>
                  <a:lnTo>
                    <a:pt x="409017" y="244137"/>
                  </a:lnTo>
                  <a:lnTo>
                    <a:pt x="408942" y="245900"/>
                  </a:lnTo>
                  <a:lnTo>
                    <a:pt x="409977" y="247164"/>
                  </a:lnTo>
                  <a:lnTo>
                    <a:pt x="409977" y="248722"/>
                  </a:lnTo>
                  <a:lnTo>
                    <a:pt x="408647" y="248795"/>
                  </a:lnTo>
                  <a:lnTo>
                    <a:pt x="407981" y="246870"/>
                  </a:lnTo>
                  <a:lnTo>
                    <a:pt x="406576" y="246870"/>
                  </a:lnTo>
                  <a:lnTo>
                    <a:pt x="405837" y="249089"/>
                  </a:lnTo>
                  <a:lnTo>
                    <a:pt x="406723" y="249677"/>
                  </a:lnTo>
                  <a:lnTo>
                    <a:pt x="407242" y="251382"/>
                  </a:lnTo>
                  <a:lnTo>
                    <a:pt x="407981" y="253821"/>
                  </a:lnTo>
                  <a:lnTo>
                    <a:pt x="406947" y="254556"/>
                  </a:lnTo>
                  <a:lnTo>
                    <a:pt x="406653" y="253747"/>
                  </a:lnTo>
                  <a:lnTo>
                    <a:pt x="405767" y="252851"/>
                  </a:lnTo>
                  <a:lnTo>
                    <a:pt x="405249" y="255217"/>
                  </a:lnTo>
                  <a:lnTo>
                    <a:pt x="403549" y="253894"/>
                  </a:lnTo>
                  <a:lnTo>
                    <a:pt x="403549" y="252190"/>
                  </a:lnTo>
                  <a:lnTo>
                    <a:pt x="402293" y="252410"/>
                  </a:lnTo>
                  <a:lnTo>
                    <a:pt x="401185" y="254482"/>
                  </a:lnTo>
                  <a:lnTo>
                    <a:pt x="400374" y="254115"/>
                  </a:lnTo>
                  <a:lnTo>
                    <a:pt x="400374" y="251969"/>
                  </a:lnTo>
                  <a:lnTo>
                    <a:pt x="401630" y="250632"/>
                  </a:lnTo>
                  <a:lnTo>
                    <a:pt x="401038" y="250191"/>
                  </a:lnTo>
                  <a:lnTo>
                    <a:pt x="398377" y="251220"/>
                  </a:lnTo>
                  <a:lnTo>
                    <a:pt x="396087" y="253439"/>
                  </a:lnTo>
                  <a:lnTo>
                    <a:pt x="394681" y="250999"/>
                  </a:lnTo>
                  <a:lnTo>
                    <a:pt x="393350" y="251161"/>
                  </a:lnTo>
                  <a:lnTo>
                    <a:pt x="392095" y="252410"/>
                  </a:lnTo>
                  <a:lnTo>
                    <a:pt x="389804" y="252484"/>
                  </a:lnTo>
                  <a:lnTo>
                    <a:pt x="389362" y="251367"/>
                  </a:lnTo>
                  <a:lnTo>
                    <a:pt x="387071" y="251749"/>
                  </a:lnTo>
                  <a:lnTo>
                    <a:pt x="386108" y="250853"/>
                  </a:lnTo>
                  <a:lnTo>
                    <a:pt x="387736" y="249383"/>
                  </a:lnTo>
                  <a:lnTo>
                    <a:pt x="390324" y="249089"/>
                  </a:lnTo>
                  <a:lnTo>
                    <a:pt x="391580" y="249530"/>
                  </a:lnTo>
                  <a:lnTo>
                    <a:pt x="393870" y="248942"/>
                  </a:lnTo>
                  <a:lnTo>
                    <a:pt x="394015" y="247678"/>
                  </a:lnTo>
                  <a:lnTo>
                    <a:pt x="395347" y="247238"/>
                  </a:lnTo>
                  <a:lnTo>
                    <a:pt x="396753" y="247678"/>
                  </a:lnTo>
                  <a:lnTo>
                    <a:pt x="398819" y="245900"/>
                  </a:lnTo>
                  <a:lnTo>
                    <a:pt x="398819" y="244211"/>
                  </a:lnTo>
                  <a:lnTo>
                    <a:pt x="399191" y="243035"/>
                  </a:lnTo>
                  <a:lnTo>
                    <a:pt x="397861" y="241845"/>
                  </a:lnTo>
                  <a:lnTo>
                    <a:pt x="396159" y="238450"/>
                  </a:lnTo>
                  <a:lnTo>
                    <a:pt x="393868" y="237701"/>
                  </a:lnTo>
                  <a:lnTo>
                    <a:pt x="393572" y="236305"/>
                  </a:lnTo>
                  <a:lnTo>
                    <a:pt x="390468" y="233425"/>
                  </a:lnTo>
                  <a:lnTo>
                    <a:pt x="390026" y="232308"/>
                  </a:lnTo>
                  <a:lnTo>
                    <a:pt x="388323" y="232308"/>
                  </a:lnTo>
                  <a:lnTo>
                    <a:pt x="386107" y="233939"/>
                  </a:lnTo>
                  <a:lnTo>
                    <a:pt x="384777" y="234086"/>
                  </a:lnTo>
                  <a:lnTo>
                    <a:pt x="381526" y="237407"/>
                  </a:lnTo>
                  <a:lnTo>
                    <a:pt x="382340" y="238142"/>
                  </a:lnTo>
                  <a:lnTo>
                    <a:pt x="382266" y="239479"/>
                  </a:lnTo>
                  <a:lnTo>
                    <a:pt x="381011" y="239920"/>
                  </a:lnTo>
                  <a:lnTo>
                    <a:pt x="379606" y="240596"/>
                  </a:lnTo>
                  <a:lnTo>
                    <a:pt x="379531" y="239699"/>
                  </a:lnTo>
                  <a:lnTo>
                    <a:pt x="377981" y="239993"/>
                  </a:lnTo>
                  <a:lnTo>
                    <a:pt x="376501" y="238965"/>
                  </a:lnTo>
                  <a:lnTo>
                    <a:pt x="374504" y="239112"/>
                  </a:lnTo>
                  <a:lnTo>
                    <a:pt x="373619" y="239935"/>
                  </a:lnTo>
                  <a:lnTo>
                    <a:pt x="371552" y="239846"/>
                  </a:lnTo>
                  <a:lnTo>
                    <a:pt x="370738" y="239112"/>
                  </a:lnTo>
                  <a:lnTo>
                    <a:pt x="371477" y="238377"/>
                  </a:lnTo>
                  <a:lnTo>
                    <a:pt x="374433" y="237716"/>
                  </a:lnTo>
                  <a:lnTo>
                    <a:pt x="375172" y="235937"/>
                  </a:lnTo>
                  <a:lnTo>
                    <a:pt x="376871" y="235262"/>
                  </a:lnTo>
                  <a:lnTo>
                    <a:pt x="378129" y="235570"/>
                  </a:lnTo>
                  <a:lnTo>
                    <a:pt x="379606" y="233572"/>
                  </a:lnTo>
                  <a:lnTo>
                    <a:pt x="379750" y="231206"/>
                  </a:lnTo>
                  <a:lnTo>
                    <a:pt x="380567" y="230104"/>
                  </a:lnTo>
                  <a:lnTo>
                    <a:pt x="382189" y="230104"/>
                  </a:lnTo>
                  <a:lnTo>
                    <a:pt x="383672" y="227209"/>
                  </a:lnTo>
                  <a:lnTo>
                    <a:pt x="383448" y="224182"/>
                  </a:lnTo>
                  <a:lnTo>
                    <a:pt x="383963" y="222551"/>
                  </a:lnTo>
                  <a:lnTo>
                    <a:pt x="383372" y="220714"/>
                  </a:lnTo>
                  <a:lnTo>
                    <a:pt x="381675" y="220640"/>
                  </a:lnTo>
                  <a:lnTo>
                    <a:pt x="378570" y="221595"/>
                  </a:lnTo>
                  <a:lnTo>
                    <a:pt x="374799" y="222404"/>
                  </a:lnTo>
                  <a:lnTo>
                    <a:pt x="370885" y="223961"/>
                  </a:lnTo>
                  <a:lnTo>
                    <a:pt x="363420" y="225137"/>
                  </a:lnTo>
                  <a:lnTo>
                    <a:pt x="354256" y="228693"/>
                  </a:lnTo>
                  <a:lnTo>
                    <a:pt x="351890" y="230765"/>
                  </a:lnTo>
                  <a:lnTo>
                    <a:pt x="346274" y="232087"/>
                  </a:lnTo>
                  <a:lnTo>
                    <a:pt x="338809" y="235570"/>
                  </a:lnTo>
                  <a:lnTo>
                    <a:pt x="336223" y="237936"/>
                  </a:lnTo>
                  <a:lnTo>
                    <a:pt x="336001" y="239479"/>
                  </a:lnTo>
                  <a:lnTo>
                    <a:pt x="337700" y="239626"/>
                  </a:lnTo>
                  <a:lnTo>
                    <a:pt x="338734" y="240449"/>
                  </a:lnTo>
                  <a:lnTo>
                    <a:pt x="336739" y="241918"/>
                  </a:lnTo>
                  <a:lnTo>
                    <a:pt x="334816" y="241918"/>
                  </a:lnTo>
                  <a:lnTo>
                    <a:pt x="331565" y="244872"/>
                  </a:lnTo>
                  <a:lnTo>
                    <a:pt x="328756" y="245034"/>
                  </a:lnTo>
                  <a:lnTo>
                    <a:pt x="327352" y="246209"/>
                  </a:lnTo>
                  <a:lnTo>
                    <a:pt x="326836" y="248061"/>
                  </a:lnTo>
                  <a:lnTo>
                    <a:pt x="324075" y="250103"/>
                  </a:lnTo>
                  <a:lnTo>
                    <a:pt x="322852" y="251705"/>
                  </a:lnTo>
                  <a:lnTo>
                    <a:pt x="322740" y="254232"/>
                  </a:lnTo>
                  <a:lnTo>
                    <a:pt x="324183" y="253483"/>
                  </a:lnTo>
                  <a:lnTo>
                    <a:pt x="325556" y="254673"/>
                  </a:lnTo>
                  <a:lnTo>
                    <a:pt x="324779" y="255966"/>
                  </a:lnTo>
                  <a:lnTo>
                    <a:pt x="325408" y="256481"/>
                  </a:lnTo>
                  <a:lnTo>
                    <a:pt x="326590" y="256231"/>
                  </a:lnTo>
                  <a:lnTo>
                    <a:pt x="328366" y="255143"/>
                  </a:lnTo>
                  <a:lnTo>
                    <a:pt x="330295" y="255335"/>
                  </a:lnTo>
                  <a:lnTo>
                    <a:pt x="331850" y="256378"/>
                  </a:lnTo>
                  <a:lnTo>
                    <a:pt x="331218" y="257935"/>
                  </a:lnTo>
                  <a:lnTo>
                    <a:pt x="328886" y="258891"/>
                  </a:lnTo>
                  <a:lnTo>
                    <a:pt x="326629" y="257627"/>
                  </a:lnTo>
                  <a:lnTo>
                    <a:pt x="325111" y="258494"/>
                  </a:lnTo>
                  <a:lnTo>
                    <a:pt x="325554" y="260345"/>
                  </a:lnTo>
                  <a:lnTo>
                    <a:pt x="329069" y="262153"/>
                  </a:lnTo>
                  <a:lnTo>
                    <a:pt x="330252" y="261418"/>
                  </a:lnTo>
                  <a:lnTo>
                    <a:pt x="330661" y="259905"/>
                  </a:lnTo>
                  <a:lnTo>
                    <a:pt x="331810" y="259860"/>
                  </a:lnTo>
                  <a:lnTo>
                    <a:pt x="332515" y="260860"/>
                  </a:lnTo>
                  <a:lnTo>
                    <a:pt x="331738" y="262314"/>
                  </a:lnTo>
                  <a:lnTo>
                    <a:pt x="333366" y="262123"/>
                  </a:lnTo>
                  <a:lnTo>
                    <a:pt x="336736" y="262711"/>
                  </a:lnTo>
                  <a:lnTo>
                    <a:pt x="339918" y="261829"/>
                  </a:lnTo>
                  <a:lnTo>
                    <a:pt x="341882" y="261829"/>
                  </a:lnTo>
                  <a:lnTo>
                    <a:pt x="344771" y="263079"/>
                  </a:lnTo>
                  <a:lnTo>
                    <a:pt x="346953" y="262638"/>
                  </a:lnTo>
                  <a:lnTo>
                    <a:pt x="348953" y="263534"/>
                  </a:lnTo>
                  <a:lnTo>
                    <a:pt x="350099" y="265195"/>
                  </a:lnTo>
                  <a:lnTo>
                    <a:pt x="351655" y="265386"/>
                  </a:lnTo>
                  <a:lnTo>
                    <a:pt x="351000" y="266458"/>
                  </a:lnTo>
                  <a:lnTo>
                    <a:pt x="349520" y="266458"/>
                  </a:lnTo>
                  <a:lnTo>
                    <a:pt x="346712" y="264607"/>
                  </a:lnTo>
                  <a:lnTo>
                    <a:pt x="342797" y="264533"/>
                  </a:lnTo>
                  <a:lnTo>
                    <a:pt x="342057" y="265268"/>
                  </a:lnTo>
                  <a:lnTo>
                    <a:pt x="344569" y="266164"/>
                  </a:lnTo>
                  <a:lnTo>
                    <a:pt x="345162" y="267267"/>
                  </a:lnTo>
                  <a:lnTo>
                    <a:pt x="341835" y="267267"/>
                  </a:lnTo>
                  <a:lnTo>
                    <a:pt x="340358" y="266018"/>
                  </a:lnTo>
                  <a:lnTo>
                    <a:pt x="335850" y="266532"/>
                  </a:lnTo>
                  <a:lnTo>
                    <a:pt x="334667" y="267634"/>
                  </a:lnTo>
                  <a:lnTo>
                    <a:pt x="333337" y="266826"/>
                  </a:lnTo>
                  <a:lnTo>
                    <a:pt x="332151" y="266826"/>
                  </a:lnTo>
                  <a:lnTo>
                    <a:pt x="330598" y="267267"/>
                  </a:lnTo>
                  <a:lnTo>
                    <a:pt x="329052" y="267120"/>
                  </a:lnTo>
                  <a:lnTo>
                    <a:pt x="324245" y="267413"/>
                  </a:lnTo>
                  <a:lnTo>
                    <a:pt x="323431" y="268075"/>
                  </a:lnTo>
                  <a:lnTo>
                    <a:pt x="319590" y="268824"/>
                  </a:lnTo>
                  <a:lnTo>
                    <a:pt x="318926" y="270970"/>
                  </a:lnTo>
                  <a:lnTo>
                    <a:pt x="319481" y="276583"/>
                  </a:lnTo>
                  <a:lnTo>
                    <a:pt x="319960" y="277700"/>
                  </a:lnTo>
                  <a:lnTo>
                    <a:pt x="319926" y="279845"/>
                  </a:lnTo>
                  <a:lnTo>
                    <a:pt x="319149" y="280374"/>
                  </a:lnTo>
                  <a:lnTo>
                    <a:pt x="319371" y="281814"/>
                  </a:lnTo>
                  <a:lnTo>
                    <a:pt x="320297" y="282622"/>
                  </a:lnTo>
                  <a:lnTo>
                    <a:pt x="322039" y="282373"/>
                  </a:lnTo>
                  <a:lnTo>
                    <a:pt x="323111" y="282329"/>
                  </a:lnTo>
                  <a:lnTo>
                    <a:pt x="324297" y="283225"/>
                  </a:lnTo>
                  <a:lnTo>
                    <a:pt x="326110" y="283299"/>
                  </a:lnTo>
                  <a:lnTo>
                    <a:pt x="326590" y="282446"/>
                  </a:lnTo>
                  <a:lnTo>
                    <a:pt x="327037" y="282255"/>
                  </a:lnTo>
                  <a:lnTo>
                    <a:pt x="328330" y="282931"/>
                  </a:lnTo>
                  <a:lnTo>
                    <a:pt x="329111" y="283622"/>
                  </a:lnTo>
                  <a:lnTo>
                    <a:pt x="330145" y="283254"/>
                  </a:lnTo>
                  <a:lnTo>
                    <a:pt x="331294" y="284371"/>
                  </a:lnTo>
                  <a:lnTo>
                    <a:pt x="331476" y="285517"/>
                  </a:lnTo>
                  <a:lnTo>
                    <a:pt x="332737" y="285885"/>
                  </a:lnTo>
                  <a:lnTo>
                    <a:pt x="334365" y="285414"/>
                  </a:lnTo>
                  <a:lnTo>
                    <a:pt x="335588" y="285488"/>
                  </a:lnTo>
                  <a:lnTo>
                    <a:pt x="336404" y="286296"/>
                  </a:lnTo>
                  <a:lnTo>
                    <a:pt x="338624" y="286370"/>
                  </a:lnTo>
                  <a:lnTo>
                    <a:pt x="340067" y="286120"/>
                  </a:lnTo>
                  <a:lnTo>
                    <a:pt x="341921" y="286899"/>
                  </a:lnTo>
                  <a:lnTo>
                    <a:pt x="343586" y="286076"/>
                  </a:lnTo>
                  <a:lnTo>
                    <a:pt x="344809" y="286590"/>
                  </a:lnTo>
                  <a:lnTo>
                    <a:pt x="347251" y="286825"/>
                  </a:lnTo>
                  <a:lnTo>
                    <a:pt x="349323" y="286267"/>
                  </a:lnTo>
                  <a:lnTo>
                    <a:pt x="350954" y="287001"/>
                  </a:lnTo>
                  <a:lnTo>
                    <a:pt x="351621" y="288456"/>
                  </a:lnTo>
                  <a:lnTo>
                    <a:pt x="352844" y="287589"/>
                  </a:lnTo>
                  <a:lnTo>
                    <a:pt x="353141" y="289309"/>
                  </a:lnTo>
                  <a:lnTo>
                    <a:pt x="354878" y="290719"/>
                  </a:lnTo>
                  <a:lnTo>
                    <a:pt x="354953" y="291527"/>
                  </a:lnTo>
                  <a:lnTo>
                    <a:pt x="355621" y="292424"/>
                  </a:lnTo>
                  <a:lnTo>
                    <a:pt x="357509" y="292424"/>
                  </a:lnTo>
                  <a:lnTo>
                    <a:pt x="358732" y="293012"/>
                  </a:lnTo>
                  <a:lnTo>
                    <a:pt x="359174" y="294378"/>
                  </a:lnTo>
                  <a:lnTo>
                    <a:pt x="360285" y="294716"/>
                  </a:lnTo>
                  <a:lnTo>
                    <a:pt x="361468" y="296053"/>
                  </a:lnTo>
                  <a:lnTo>
                    <a:pt x="361174" y="296759"/>
                  </a:lnTo>
                  <a:lnTo>
                    <a:pt x="361026" y="298243"/>
                  </a:lnTo>
                  <a:lnTo>
                    <a:pt x="362841" y="300168"/>
                  </a:lnTo>
                  <a:lnTo>
                    <a:pt x="365433" y="301843"/>
                  </a:lnTo>
                  <a:lnTo>
                    <a:pt x="365470" y="302945"/>
                  </a:lnTo>
                  <a:lnTo>
                    <a:pt x="364949" y="303548"/>
                  </a:lnTo>
                  <a:lnTo>
                    <a:pt x="365433" y="304664"/>
                  </a:lnTo>
                  <a:lnTo>
                    <a:pt x="364469" y="304135"/>
                  </a:lnTo>
                  <a:lnTo>
                    <a:pt x="360914" y="303283"/>
                  </a:lnTo>
                  <a:lnTo>
                    <a:pt x="357952" y="302431"/>
                  </a:lnTo>
                  <a:lnTo>
                    <a:pt x="356435" y="302916"/>
                  </a:lnTo>
                  <a:lnTo>
                    <a:pt x="354919" y="302431"/>
                  </a:lnTo>
                  <a:lnTo>
                    <a:pt x="354432" y="302842"/>
                  </a:lnTo>
                  <a:lnTo>
                    <a:pt x="352989" y="302842"/>
                  </a:lnTo>
                  <a:lnTo>
                    <a:pt x="351546" y="301167"/>
                  </a:lnTo>
                  <a:lnTo>
                    <a:pt x="350252" y="301094"/>
                  </a:lnTo>
                  <a:lnTo>
                    <a:pt x="349106" y="299389"/>
                  </a:lnTo>
                  <a:lnTo>
                    <a:pt x="348177" y="299051"/>
                  </a:lnTo>
                  <a:lnTo>
                    <a:pt x="346031" y="299345"/>
                  </a:lnTo>
                  <a:lnTo>
                    <a:pt x="344846" y="299022"/>
                  </a:lnTo>
                  <a:lnTo>
                    <a:pt x="343920" y="298125"/>
                  </a:lnTo>
                  <a:lnTo>
                    <a:pt x="341699" y="297273"/>
                  </a:lnTo>
                  <a:lnTo>
                    <a:pt x="341328" y="295715"/>
                  </a:lnTo>
                  <a:lnTo>
                    <a:pt x="340550" y="295715"/>
                  </a:lnTo>
                  <a:lnTo>
                    <a:pt x="339401" y="295231"/>
                  </a:lnTo>
                  <a:lnTo>
                    <a:pt x="337219" y="295377"/>
                  </a:lnTo>
                  <a:lnTo>
                    <a:pt x="336257" y="294834"/>
                  </a:lnTo>
                  <a:lnTo>
                    <a:pt x="331739" y="295010"/>
                  </a:lnTo>
                  <a:lnTo>
                    <a:pt x="329036" y="294760"/>
                  </a:lnTo>
                  <a:lnTo>
                    <a:pt x="327039" y="294158"/>
                  </a:lnTo>
                  <a:lnTo>
                    <a:pt x="319001" y="294040"/>
                  </a:lnTo>
                  <a:lnTo>
                    <a:pt x="317666" y="294569"/>
                  </a:lnTo>
                  <a:lnTo>
                    <a:pt x="315299" y="295201"/>
                  </a:lnTo>
                  <a:lnTo>
                    <a:pt x="314187" y="296759"/>
                  </a:lnTo>
                  <a:lnTo>
                    <a:pt x="314004" y="299903"/>
                  </a:lnTo>
                  <a:lnTo>
                    <a:pt x="312226" y="302695"/>
                  </a:lnTo>
                  <a:lnTo>
                    <a:pt x="312783" y="305811"/>
                  </a:lnTo>
                  <a:lnTo>
                    <a:pt x="312118" y="307030"/>
                  </a:lnTo>
                  <a:lnTo>
                    <a:pt x="312597" y="308103"/>
                  </a:lnTo>
                  <a:lnTo>
                    <a:pt x="314006" y="308691"/>
                  </a:lnTo>
                  <a:lnTo>
                    <a:pt x="313634" y="309808"/>
                  </a:lnTo>
                  <a:lnTo>
                    <a:pt x="312854" y="310395"/>
                  </a:lnTo>
                  <a:lnTo>
                    <a:pt x="314263" y="314627"/>
                  </a:lnTo>
                  <a:lnTo>
                    <a:pt x="315784" y="315891"/>
                  </a:lnTo>
                  <a:lnTo>
                    <a:pt x="316226" y="316890"/>
                  </a:lnTo>
                  <a:lnTo>
                    <a:pt x="319186" y="318595"/>
                  </a:lnTo>
                  <a:lnTo>
                    <a:pt x="320041" y="319521"/>
                  </a:lnTo>
                  <a:lnTo>
                    <a:pt x="321706" y="319124"/>
                  </a:lnTo>
                  <a:lnTo>
                    <a:pt x="322780" y="320300"/>
                  </a:lnTo>
                  <a:lnTo>
                    <a:pt x="324150" y="320594"/>
                  </a:lnTo>
                  <a:lnTo>
                    <a:pt x="326261" y="319668"/>
                  </a:lnTo>
                  <a:lnTo>
                    <a:pt x="327519" y="319741"/>
                  </a:lnTo>
                  <a:lnTo>
                    <a:pt x="328962" y="321269"/>
                  </a:lnTo>
                  <a:lnTo>
                    <a:pt x="331185" y="321225"/>
                  </a:lnTo>
                  <a:lnTo>
                    <a:pt x="332479" y="323533"/>
                  </a:lnTo>
                  <a:lnTo>
                    <a:pt x="333664" y="323973"/>
                  </a:lnTo>
                  <a:lnTo>
                    <a:pt x="334108" y="325090"/>
                  </a:lnTo>
                  <a:lnTo>
                    <a:pt x="331925" y="325795"/>
                  </a:lnTo>
                  <a:lnTo>
                    <a:pt x="332145" y="326971"/>
                  </a:lnTo>
                  <a:lnTo>
                    <a:pt x="331185" y="328014"/>
                  </a:lnTo>
                  <a:lnTo>
                    <a:pt x="331294" y="329014"/>
                  </a:lnTo>
                  <a:lnTo>
                    <a:pt x="330554" y="330351"/>
                  </a:lnTo>
                  <a:lnTo>
                    <a:pt x="328073" y="331615"/>
                  </a:lnTo>
                  <a:lnTo>
                    <a:pt x="327963" y="332614"/>
                  </a:lnTo>
                  <a:lnTo>
                    <a:pt x="327222" y="333907"/>
                  </a:lnTo>
                  <a:lnTo>
                    <a:pt x="328777" y="335024"/>
                  </a:lnTo>
                  <a:lnTo>
                    <a:pt x="328887" y="337478"/>
                  </a:lnTo>
                  <a:lnTo>
                    <a:pt x="329961" y="339844"/>
                  </a:lnTo>
                  <a:lnTo>
                    <a:pt x="329776" y="341063"/>
                  </a:lnTo>
                  <a:lnTo>
                    <a:pt x="327405" y="341622"/>
                  </a:lnTo>
                  <a:lnTo>
                    <a:pt x="328111" y="342445"/>
                  </a:lnTo>
                  <a:lnTo>
                    <a:pt x="331476" y="343106"/>
                  </a:lnTo>
                  <a:lnTo>
                    <a:pt x="332849" y="342709"/>
                  </a:lnTo>
                  <a:lnTo>
                    <a:pt x="333808" y="342856"/>
                  </a:lnTo>
                  <a:lnTo>
                    <a:pt x="334476" y="343561"/>
                  </a:lnTo>
                  <a:lnTo>
                    <a:pt x="335329" y="342400"/>
                  </a:lnTo>
                  <a:lnTo>
                    <a:pt x="336440" y="342224"/>
                  </a:lnTo>
                  <a:lnTo>
                    <a:pt x="337293" y="342782"/>
                  </a:lnTo>
                  <a:lnTo>
                    <a:pt x="339883" y="342782"/>
                  </a:lnTo>
                  <a:lnTo>
                    <a:pt x="343104" y="344267"/>
                  </a:lnTo>
                  <a:lnTo>
                    <a:pt x="344324" y="342782"/>
                  </a:lnTo>
                  <a:lnTo>
                    <a:pt x="346953" y="342885"/>
                  </a:lnTo>
                  <a:lnTo>
                    <a:pt x="347473" y="343855"/>
                  </a:lnTo>
                  <a:lnTo>
                    <a:pt x="348030" y="344046"/>
                  </a:lnTo>
                  <a:lnTo>
                    <a:pt x="348771" y="343517"/>
                  </a:lnTo>
                  <a:lnTo>
                    <a:pt x="350250" y="343150"/>
                  </a:lnTo>
                  <a:lnTo>
                    <a:pt x="351176" y="343517"/>
                  </a:lnTo>
                  <a:lnTo>
                    <a:pt x="351473" y="344737"/>
                  </a:lnTo>
                  <a:lnTo>
                    <a:pt x="352619" y="344560"/>
                  </a:lnTo>
                  <a:lnTo>
                    <a:pt x="353360" y="344076"/>
                  </a:lnTo>
                  <a:lnTo>
                    <a:pt x="354322" y="344663"/>
                  </a:lnTo>
                  <a:lnTo>
                    <a:pt x="354694" y="346192"/>
                  </a:lnTo>
                  <a:lnTo>
                    <a:pt x="355693" y="346147"/>
                  </a:lnTo>
                  <a:lnTo>
                    <a:pt x="356544" y="345266"/>
                  </a:lnTo>
                  <a:lnTo>
                    <a:pt x="359101" y="345001"/>
                  </a:lnTo>
                  <a:lnTo>
                    <a:pt x="360250" y="343738"/>
                  </a:lnTo>
                  <a:lnTo>
                    <a:pt x="361915" y="343179"/>
                  </a:lnTo>
                  <a:lnTo>
                    <a:pt x="363395" y="343179"/>
                  </a:lnTo>
                  <a:lnTo>
                    <a:pt x="365470" y="341151"/>
                  </a:lnTo>
                  <a:lnTo>
                    <a:pt x="367913" y="340064"/>
                  </a:lnTo>
                  <a:lnTo>
                    <a:pt x="369616" y="339667"/>
                  </a:lnTo>
                  <a:lnTo>
                    <a:pt x="370098" y="338771"/>
                  </a:lnTo>
                  <a:lnTo>
                    <a:pt x="371466" y="338815"/>
                  </a:lnTo>
                  <a:lnTo>
                    <a:pt x="373541" y="339182"/>
                  </a:lnTo>
                  <a:lnTo>
                    <a:pt x="374911" y="338962"/>
                  </a:lnTo>
                  <a:lnTo>
                    <a:pt x="376317" y="339697"/>
                  </a:lnTo>
                  <a:lnTo>
                    <a:pt x="380241" y="339697"/>
                  </a:lnTo>
                  <a:lnTo>
                    <a:pt x="384274" y="337022"/>
                  </a:lnTo>
                  <a:lnTo>
                    <a:pt x="384943" y="335803"/>
                  </a:lnTo>
                  <a:lnTo>
                    <a:pt x="385684" y="335729"/>
                  </a:lnTo>
                  <a:lnTo>
                    <a:pt x="386351" y="336434"/>
                  </a:lnTo>
                  <a:lnTo>
                    <a:pt x="386941" y="335317"/>
                  </a:lnTo>
                  <a:lnTo>
                    <a:pt x="388496" y="334392"/>
                  </a:lnTo>
                  <a:lnTo>
                    <a:pt x="388421" y="333128"/>
                  </a:lnTo>
                  <a:lnTo>
                    <a:pt x="389016" y="332349"/>
                  </a:lnTo>
                  <a:lnTo>
                    <a:pt x="389830" y="332658"/>
                  </a:lnTo>
                  <a:lnTo>
                    <a:pt x="391053" y="332467"/>
                  </a:lnTo>
                  <a:lnTo>
                    <a:pt x="391755" y="331424"/>
                  </a:lnTo>
                  <a:lnTo>
                    <a:pt x="391607" y="330395"/>
                  </a:lnTo>
                  <a:lnTo>
                    <a:pt x="392462" y="330762"/>
                  </a:lnTo>
                  <a:lnTo>
                    <a:pt x="393420" y="330571"/>
                  </a:lnTo>
                  <a:lnTo>
                    <a:pt x="394054" y="331717"/>
                  </a:lnTo>
                  <a:lnTo>
                    <a:pt x="394054" y="332731"/>
                  </a:lnTo>
                  <a:lnTo>
                    <a:pt x="394753" y="333731"/>
                  </a:lnTo>
                  <a:lnTo>
                    <a:pt x="393273" y="334686"/>
                  </a:lnTo>
                  <a:lnTo>
                    <a:pt x="393273" y="335949"/>
                  </a:lnTo>
                  <a:lnTo>
                    <a:pt x="392420" y="337243"/>
                  </a:lnTo>
                  <a:lnTo>
                    <a:pt x="391457" y="337918"/>
                  </a:lnTo>
                  <a:lnTo>
                    <a:pt x="391572" y="338624"/>
                  </a:lnTo>
                  <a:lnTo>
                    <a:pt x="392940" y="338888"/>
                  </a:lnTo>
                  <a:lnTo>
                    <a:pt x="394494" y="340137"/>
                  </a:lnTo>
                  <a:lnTo>
                    <a:pt x="395085" y="339667"/>
                  </a:lnTo>
                  <a:lnTo>
                    <a:pt x="396345" y="339506"/>
                  </a:lnTo>
                  <a:lnTo>
                    <a:pt x="398011" y="340328"/>
                  </a:lnTo>
                  <a:lnTo>
                    <a:pt x="398605" y="342136"/>
                  </a:lnTo>
                  <a:lnTo>
                    <a:pt x="399457" y="342959"/>
                  </a:lnTo>
                  <a:lnTo>
                    <a:pt x="399566" y="342062"/>
                  </a:lnTo>
                  <a:lnTo>
                    <a:pt x="400161" y="341445"/>
                  </a:lnTo>
                  <a:lnTo>
                    <a:pt x="401383" y="342033"/>
                  </a:lnTo>
                  <a:lnTo>
                    <a:pt x="401417" y="343326"/>
                  </a:lnTo>
                  <a:lnTo>
                    <a:pt x="400161" y="344546"/>
                  </a:lnTo>
                  <a:lnTo>
                    <a:pt x="398643" y="344546"/>
                  </a:lnTo>
                  <a:lnTo>
                    <a:pt x="397530" y="345927"/>
                  </a:lnTo>
                  <a:lnTo>
                    <a:pt x="397790" y="346882"/>
                  </a:lnTo>
                  <a:lnTo>
                    <a:pt x="398828" y="346882"/>
                  </a:lnTo>
                  <a:lnTo>
                    <a:pt x="400086" y="347191"/>
                  </a:lnTo>
                  <a:lnTo>
                    <a:pt x="401676" y="348513"/>
                  </a:lnTo>
                  <a:lnTo>
                    <a:pt x="402975" y="348117"/>
                  </a:lnTo>
                  <a:lnTo>
                    <a:pt x="404455" y="346074"/>
                  </a:lnTo>
                  <a:lnTo>
                    <a:pt x="405083" y="346118"/>
                  </a:lnTo>
                  <a:lnTo>
                    <a:pt x="404934" y="347779"/>
                  </a:lnTo>
                  <a:lnTo>
                    <a:pt x="406046" y="349777"/>
                  </a:lnTo>
                  <a:lnTo>
                    <a:pt x="407269" y="350159"/>
                  </a:lnTo>
                  <a:lnTo>
                    <a:pt x="408454" y="349380"/>
                  </a:lnTo>
                  <a:lnTo>
                    <a:pt x="410046" y="349777"/>
                  </a:lnTo>
                  <a:lnTo>
                    <a:pt x="410900" y="351085"/>
                  </a:lnTo>
                  <a:lnTo>
                    <a:pt x="412413" y="351085"/>
                  </a:lnTo>
                  <a:lnTo>
                    <a:pt x="413302" y="352158"/>
                  </a:lnTo>
                  <a:lnTo>
                    <a:pt x="414008" y="352187"/>
                  </a:lnTo>
                  <a:lnTo>
                    <a:pt x="413934" y="350556"/>
                  </a:lnTo>
                  <a:lnTo>
                    <a:pt x="414860" y="350556"/>
                  </a:lnTo>
                  <a:lnTo>
                    <a:pt x="416266" y="350086"/>
                  </a:lnTo>
                  <a:lnTo>
                    <a:pt x="417043" y="350718"/>
                  </a:lnTo>
                  <a:lnTo>
                    <a:pt x="416968" y="352114"/>
                  </a:lnTo>
                  <a:lnTo>
                    <a:pt x="417672" y="352525"/>
                  </a:lnTo>
                  <a:lnTo>
                    <a:pt x="419229" y="352084"/>
                  </a:lnTo>
                  <a:lnTo>
                    <a:pt x="420300" y="350556"/>
                  </a:lnTo>
                  <a:lnTo>
                    <a:pt x="421077" y="351041"/>
                  </a:lnTo>
                  <a:lnTo>
                    <a:pt x="421450" y="352305"/>
                  </a:lnTo>
                  <a:lnTo>
                    <a:pt x="422264" y="352275"/>
                  </a:lnTo>
                  <a:lnTo>
                    <a:pt x="422930" y="351379"/>
                  </a:lnTo>
                  <a:lnTo>
                    <a:pt x="423409" y="351158"/>
                  </a:lnTo>
                  <a:lnTo>
                    <a:pt x="424558" y="349968"/>
                  </a:lnTo>
                  <a:lnTo>
                    <a:pt x="425890" y="350115"/>
                  </a:lnTo>
                  <a:lnTo>
                    <a:pt x="426298" y="350820"/>
                  </a:lnTo>
                  <a:lnTo>
                    <a:pt x="427112" y="351158"/>
                  </a:lnTo>
                  <a:lnTo>
                    <a:pt x="427964" y="350806"/>
                  </a:lnTo>
                  <a:lnTo>
                    <a:pt x="427964" y="350806"/>
                  </a:lnTo>
                  <a:close/>
                  <a:moveTo>
                    <a:pt x="619421" y="423074"/>
                  </a:moveTo>
                  <a:lnTo>
                    <a:pt x="620086" y="420782"/>
                  </a:lnTo>
                  <a:lnTo>
                    <a:pt x="619493" y="419973"/>
                  </a:lnTo>
                  <a:lnTo>
                    <a:pt x="619714" y="417681"/>
                  </a:lnTo>
                  <a:lnTo>
                    <a:pt x="619937" y="415389"/>
                  </a:lnTo>
                  <a:lnTo>
                    <a:pt x="622598" y="412729"/>
                  </a:lnTo>
                  <a:lnTo>
                    <a:pt x="623706" y="410437"/>
                  </a:lnTo>
                  <a:lnTo>
                    <a:pt x="625259" y="409393"/>
                  </a:lnTo>
                  <a:lnTo>
                    <a:pt x="628216" y="405117"/>
                  </a:lnTo>
                  <a:lnTo>
                    <a:pt x="630209" y="403853"/>
                  </a:lnTo>
                  <a:lnTo>
                    <a:pt x="631171" y="403853"/>
                  </a:lnTo>
                  <a:lnTo>
                    <a:pt x="631984" y="402972"/>
                  </a:lnTo>
                  <a:lnTo>
                    <a:pt x="633167" y="403560"/>
                  </a:lnTo>
                  <a:lnTo>
                    <a:pt x="635161" y="402516"/>
                  </a:lnTo>
                  <a:lnTo>
                    <a:pt x="637305" y="403192"/>
                  </a:lnTo>
                  <a:lnTo>
                    <a:pt x="638267" y="404515"/>
                  </a:lnTo>
                  <a:lnTo>
                    <a:pt x="639375" y="404515"/>
                  </a:lnTo>
                  <a:lnTo>
                    <a:pt x="640780" y="406072"/>
                  </a:lnTo>
                  <a:lnTo>
                    <a:pt x="641516" y="408071"/>
                  </a:lnTo>
                  <a:lnTo>
                    <a:pt x="641443" y="409629"/>
                  </a:lnTo>
                  <a:lnTo>
                    <a:pt x="639669" y="411098"/>
                  </a:lnTo>
                  <a:lnTo>
                    <a:pt x="638782" y="413096"/>
                  </a:lnTo>
                  <a:lnTo>
                    <a:pt x="638633" y="415168"/>
                  </a:lnTo>
                  <a:lnTo>
                    <a:pt x="635975" y="419298"/>
                  </a:lnTo>
                  <a:lnTo>
                    <a:pt x="635086" y="420855"/>
                  </a:lnTo>
                  <a:lnTo>
                    <a:pt x="633464" y="421370"/>
                  </a:lnTo>
                  <a:lnTo>
                    <a:pt x="630951" y="422619"/>
                  </a:lnTo>
                  <a:lnTo>
                    <a:pt x="630360" y="423294"/>
                  </a:lnTo>
                  <a:lnTo>
                    <a:pt x="628883" y="423515"/>
                  </a:lnTo>
                  <a:lnTo>
                    <a:pt x="626664" y="424470"/>
                  </a:lnTo>
                  <a:lnTo>
                    <a:pt x="625481" y="423662"/>
                  </a:lnTo>
                  <a:lnTo>
                    <a:pt x="622600" y="424250"/>
                  </a:lnTo>
                  <a:lnTo>
                    <a:pt x="620976" y="423662"/>
                  </a:lnTo>
                  <a:lnTo>
                    <a:pt x="619715" y="423735"/>
                  </a:lnTo>
                  <a:lnTo>
                    <a:pt x="619421" y="423074"/>
                  </a:lnTo>
                  <a:lnTo>
                    <a:pt x="619421" y="423074"/>
                  </a:lnTo>
                  <a:close/>
                  <a:moveTo>
                    <a:pt x="437554" y="344311"/>
                  </a:moveTo>
                  <a:lnTo>
                    <a:pt x="437221" y="343341"/>
                  </a:lnTo>
                  <a:lnTo>
                    <a:pt x="437589" y="342151"/>
                  </a:lnTo>
                  <a:lnTo>
                    <a:pt x="438959" y="341710"/>
                  </a:lnTo>
                  <a:lnTo>
                    <a:pt x="437922" y="340299"/>
                  </a:lnTo>
                  <a:lnTo>
                    <a:pt x="438551" y="339079"/>
                  </a:lnTo>
                  <a:lnTo>
                    <a:pt x="439515" y="338903"/>
                  </a:lnTo>
                  <a:lnTo>
                    <a:pt x="439515" y="340226"/>
                  </a:lnTo>
                  <a:lnTo>
                    <a:pt x="440512" y="341151"/>
                  </a:lnTo>
                  <a:lnTo>
                    <a:pt x="440512" y="342297"/>
                  </a:lnTo>
                  <a:lnTo>
                    <a:pt x="439738" y="343532"/>
                  </a:lnTo>
                  <a:lnTo>
                    <a:pt x="438919" y="343341"/>
                  </a:lnTo>
                  <a:lnTo>
                    <a:pt x="438254" y="344458"/>
                  </a:lnTo>
                  <a:lnTo>
                    <a:pt x="437554" y="344311"/>
                  </a:lnTo>
                  <a:lnTo>
                    <a:pt x="437554" y="344311"/>
                  </a:lnTo>
                  <a:close/>
                  <a:moveTo>
                    <a:pt x="420150" y="360225"/>
                  </a:moveTo>
                  <a:lnTo>
                    <a:pt x="421741" y="359299"/>
                  </a:lnTo>
                  <a:lnTo>
                    <a:pt x="422188" y="358109"/>
                  </a:lnTo>
                  <a:lnTo>
                    <a:pt x="422040" y="356992"/>
                  </a:lnTo>
                  <a:lnTo>
                    <a:pt x="422375" y="355773"/>
                  </a:lnTo>
                  <a:lnTo>
                    <a:pt x="422003" y="355405"/>
                  </a:lnTo>
                  <a:lnTo>
                    <a:pt x="420560" y="356360"/>
                  </a:lnTo>
                  <a:lnTo>
                    <a:pt x="420263" y="357066"/>
                  </a:lnTo>
                  <a:lnTo>
                    <a:pt x="418263" y="356963"/>
                  </a:lnTo>
                  <a:lnTo>
                    <a:pt x="417819" y="357845"/>
                  </a:lnTo>
                  <a:lnTo>
                    <a:pt x="419189" y="359623"/>
                  </a:lnTo>
                  <a:lnTo>
                    <a:pt x="420150" y="360225"/>
                  </a:lnTo>
                  <a:lnTo>
                    <a:pt x="420150" y="360225"/>
                  </a:lnTo>
                  <a:close/>
                  <a:moveTo>
                    <a:pt x="440665" y="356581"/>
                  </a:moveTo>
                  <a:lnTo>
                    <a:pt x="438740" y="357698"/>
                  </a:lnTo>
                  <a:lnTo>
                    <a:pt x="438443" y="358888"/>
                  </a:lnTo>
                  <a:lnTo>
                    <a:pt x="437666" y="359916"/>
                  </a:lnTo>
                  <a:lnTo>
                    <a:pt x="436443" y="358065"/>
                  </a:lnTo>
                  <a:lnTo>
                    <a:pt x="436407" y="356919"/>
                  </a:lnTo>
                  <a:lnTo>
                    <a:pt x="438332" y="354024"/>
                  </a:lnTo>
                  <a:lnTo>
                    <a:pt x="438220" y="352584"/>
                  </a:lnTo>
                  <a:lnTo>
                    <a:pt x="439146" y="351467"/>
                  </a:lnTo>
                  <a:lnTo>
                    <a:pt x="440406" y="351687"/>
                  </a:lnTo>
                  <a:lnTo>
                    <a:pt x="440443" y="352878"/>
                  </a:lnTo>
                  <a:lnTo>
                    <a:pt x="441811" y="354553"/>
                  </a:lnTo>
                  <a:lnTo>
                    <a:pt x="440665" y="356581"/>
                  </a:lnTo>
                  <a:lnTo>
                    <a:pt x="440665" y="356581"/>
                  </a:lnTo>
                  <a:close/>
                  <a:moveTo>
                    <a:pt x="443072" y="354024"/>
                  </a:moveTo>
                  <a:lnTo>
                    <a:pt x="442811" y="352731"/>
                  </a:lnTo>
                  <a:lnTo>
                    <a:pt x="442108" y="351981"/>
                  </a:lnTo>
                  <a:lnTo>
                    <a:pt x="443517" y="349204"/>
                  </a:lnTo>
                  <a:lnTo>
                    <a:pt x="444368" y="348910"/>
                  </a:lnTo>
                  <a:lnTo>
                    <a:pt x="445442" y="350806"/>
                  </a:lnTo>
                  <a:lnTo>
                    <a:pt x="444408" y="352055"/>
                  </a:lnTo>
                  <a:lnTo>
                    <a:pt x="444076" y="353686"/>
                  </a:lnTo>
                  <a:cubicBezTo>
                    <a:pt x="444073" y="353686"/>
                    <a:pt x="443034" y="354068"/>
                    <a:pt x="443072" y="354024"/>
                  </a:cubicBezTo>
                  <a:lnTo>
                    <a:pt x="443072" y="354024"/>
                  </a:lnTo>
                  <a:close/>
                  <a:moveTo>
                    <a:pt x="480924" y="354568"/>
                  </a:moveTo>
                  <a:lnTo>
                    <a:pt x="481887" y="351232"/>
                  </a:lnTo>
                  <a:lnTo>
                    <a:pt x="484028" y="349233"/>
                  </a:lnTo>
                  <a:lnTo>
                    <a:pt x="486467" y="350056"/>
                  </a:lnTo>
                  <a:lnTo>
                    <a:pt x="486542" y="351834"/>
                  </a:lnTo>
                  <a:lnTo>
                    <a:pt x="484546" y="355155"/>
                  </a:lnTo>
                  <a:lnTo>
                    <a:pt x="483142" y="355817"/>
                  </a:lnTo>
                  <a:lnTo>
                    <a:pt x="483435" y="354259"/>
                  </a:lnTo>
                  <a:lnTo>
                    <a:pt x="483287" y="352496"/>
                  </a:lnTo>
                  <a:lnTo>
                    <a:pt x="482548" y="353524"/>
                  </a:lnTo>
                  <a:lnTo>
                    <a:pt x="482251" y="354715"/>
                  </a:lnTo>
                  <a:cubicBezTo>
                    <a:pt x="482252" y="354715"/>
                    <a:pt x="480924" y="354641"/>
                    <a:pt x="480924" y="354568"/>
                  </a:cubicBezTo>
                  <a:lnTo>
                    <a:pt x="480924" y="354568"/>
                  </a:lnTo>
                  <a:close/>
                  <a:moveTo>
                    <a:pt x="479371" y="352114"/>
                  </a:moveTo>
                  <a:lnTo>
                    <a:pt x="480258" y="352422"/>
                  </a:lnTo>
                  <a:lnTo>
                    <a:pt x="481366" y="350203"/>
                  </a:lnTo>
                  <a:lnTo>
                    <a:pt x="480185" y="347837"/>
                  </a:lnTo>
                  <a:lnTo>
                    <a:pt x="479297" y="349233"/>
                  </a:lnTo>
                  <a:lnTo>
                    <a:pt x="479371" y="352114"/>
                  </a:lnTo>
                  <a:lnTo>
                    <a:pt x="479371" y="352114"/>
                  </a:lnTo>
                  <a:close/>
                  <a:moveTo>
                    <a:pt x="478010" y="369835"/>
                  </a:moveTo>
                  <a:lnTo>
                    <a:pt x="478929" y="368821"/>
                  </a:lnTo>
                  <a:lnTo>
                    <a:pt x="481810" y="366896"/>
                  </a:lnTo>
                  <a:lnTo>
                    <a:pt x="481885" y="365353"/>
                  </a:lnTo>
                  <a:lnTo>
                    <a:pt x="479521" y="366235"/>
                  </a:lnTo>
                  <a:lnTo>
                    <a:pt x="478483" y="364678"/>
                  </a:lnTo>
                  <a:lnTo>
                    <a:pt x="480554" y="360401"/>
                  </a:lnTo>
                  <a:lnTo>
                    <a:pt x="481144" y="358403"/>
                  </a:lnTo>
                  <a:lnTo>
                    <a:pt x="478855" y="359725"/>
                  </a:lnTo>
                  <a:lnTo>
                    <a:pt x="477419" y="362738"/>
                  </a:lnTo>
                  <a:lnTo>
                    <a:pt x="477268" y="360813"/>
                  </a:lnTo>
                  <a:lnTo>
                    <a:pt x="478752" y="356081"/>
                  </a:lnTo>
                  <a:lnTo>
                    <a:pt x="477715" y="349263"/>
                  </a:lnTo>
                  <a:lnTo>
                    <a:pt x="474904" y="347338"/>
                  </a:lnTo>
                  <a:lnTo>
                    <a:pt x="474904" y="345266"/>
                  </a:lnTo>
                  <a:lnTo>
                    <a:pt x="473275" y="345119"/>
                  </a:lnTo>
                  <a:lnTo>
                    <a:pt x="471647" y="347191"/>
                  </a:lnTo>
                  <a:lnTo>
                    <a:pt x="471791" y="344825"/>
                  </a:lnTo>
                  <a:lnTo>
                    <a:pt x="473275" y="343488"/>
                  </a:lnTo>
                  <a:lnTo>
                    <a:pt x="472386" y="341416"/>
                  </a:lnTo>
                  <a:lnTo>
                    <a:pt x="472680" y="339799"/>
                  </a:lnTo>
                  <a:lnTo>
                    <a:pt x="472680" y="337566"/>
                  </a:lnTo>
                  <a:lnTo>
                    <a:pt x="469721" y="338462"/>
                  </a:lnTo>
                  <a:lnTo>
                    <a:pt x="466761" y="340975"/>
                  </a:lnTo>
                  <a:lnTo>
                    <a:pt x="465430" y="344531"/>
                  </a:lnTo>
                  <a:lnTo>
                    <a:pt x="466171" y="347632"/>
                  </a:lnTo>
                  <a:lnTo>
                    <a:pt x="464541" y="347044"/>
                  </a:lnTo>
                  <a:lnTo>
                    <a:pt x="463802" y="344384"/>
                  </a:lnTo>
                  <a:lnTo>
                    <a:pt x="462914" y="344237"/>
                  </a:lnTo>
                  <a:lnTo>
                    <a:pt x="462468" y="346603"/>
                  </a:lnTo>
                  <a:lnTo>
                    <a:pt x="461136" y="346750"/>
                  </a:lnTo>
                  <a:lnTo>
                    <a:pt x="462171" y="348675"/>
                  </a:lnTo>
                  <a:lnTo>
                    <a:pt x="460985" y="350453"/>
                  </a:lnTo>
                  <a:lnTo>
                    <a:pt x="459360" y="350453"/>
                  </a:lnTo>
                  <a:lnTo>
                    <a:pt x="458174" y="352231"/>
                  </a:lnTo>
                  <a:lnTo>
                    <a:pt x="454917" y="351937"/>
                  </a:lnTo>
                  <a:lnTo>
                    <a:pt x="453586" y="352525"/>
                  </a:lnTo>
                  <a:lnTo>
                    <a:pt x="452252" y="352231"/>
                  </a:lnTo>
                  <a:lnTo>
                    <a:pt x="447664" y="355038"/>
                  </a:lnTo>
                  <a:lnTo>
                    <a:pt x="448109" y="357110"/>
                  </a:lnTo>
                  <a:lnTo>
                    <a:pt x="450180" y="359769"/>
                  </a:lnTo>
                  <a:lnTo>
                    <a:pt x="451958" y="358741"/>
                  </a:lnTo>
                  <a:lnTo>
                    <a:pt x="451511" y="357551"/>
                  </a:lnTo>
                  <a:lnTo>
                    <a:pt x="452105" y="356081"/>
                  </a:lnTo>
                  <a:lnTo>
                    <a:pt x="454031" y="357698"/>
                  </a:lnTo>
                  <a:lnTo>
                    <a:pt x="453291" y="360519"/>
                  </a:lnTo>
                  <a:lnTo>
                    <a:pt x="455510" y="362297"/>
                  </a:lnTo>
                  <a:lnTo>
                    <a:pt x="456696" y="360225"/>
                  </a:lnTo>
                  <a:lnTo>
                    <a:pt x="457436" y="361562"/>
                  </a:lnTo>
                  <a:lnTo>
                    <a:pt x="456696" y="363326"/>
                  </a:lnTo>
                  <a:lnTo>
                    <a:pt x="459064" y="366000"/>
                  </a:lnTo>
                  <a:lnTo>
                    <a:pt x="460986" y="366441"/>
                  </a:lnTo>
                  <a:lnTo>
                    <a:pt x="462027" y="369409"/>
                  </a:lnTo>
                  <a:lnTo>
                    <a:pt x="463358" y="370879"/>
                  </a:lnTo>
                  <a:lnTo>
                    <a:pt x="464986" y="368366"/>
                  </a:lnTo>
                  <a:lnTo>
                    <a:pt x="465132" y="370291"/>
                  </a:lnTo>
                  <a:lnTo>
                    <a:pt x="467797" y="372510"/>
                  </a:lnTo>
                  <a:lnTo>
                    <a:pt x="469280" y="372363"/>
                  </a:lnTo>
                  <a:lnTo>
                    <a:pt x="471204" y="372363"/>
                  </a:lnTo>
                  <a:lnTo>
                    <a:pt x="473277" y="370291"/>
                  </a:lnTo>
                  <a:lnTo>
                    <a:pt x="474757" y="369997"/>
                  </a:lnTo>
                  <a:lnTo>
                    <a:pt x="477125" y="368219"/>
                  </a:lnTo>
                  <a:lnTo>
                    <a:pt x="478010" y="369835"/>
                  </a:lnTo>
                  <a:lnTo>
                    <a:pt x="478010" y="369835"/>
                  </a:lnTo>
                  <a:close/>
                  <a:moveTo>
                    <a:pt x="687694" y="355699"/>
                  </a:moveTo>
                  <a:lnTo>
                    <a:pt x="687582" y="354097"/>
                  </a:lnTo>
                  <a:lnTo>
                    <a:pt x="686917" y="353069"/>
                  </a:lnTo>
                  <a:lnTo>
                    <a:pt x="687916" y="351394"/>
                  </a:lnTo>
                  <a:lnTo>
                    <a:pt x="689694" y="350277"/>
                  </a:lnTo>
                  <a:lnTo>
                    <a:pt x="691212" y="350732"/>
                  </a:lnTo>
                  <a:lnTo>
                    <a:pt x="691581" y="352128"/>
                  </a:lnTo>
                  <a:lnTo>
                    <a:pt x="692915" y="352128"/>
                  </a:lnTo>
                  <a:lnTo>
                    <a:pt x="693839" y="352980"/>
                  </a:lnTo>
                  <a:lnTo>
                    <a:pt x="692692" y="354582"/>
                  </a:lnTo>
                  <a:lnTo>
                    <a:pt x="691025" y="355023"/>
                  </a:lnTo>
                  <a:lnTo>
                    <a:pt x="690173" y="354465"/>
                  </a:lnTo>
                  <a:lnTo>
                    <a:pt x="688953" y="355067"/>
                  </a:lnTo>
                  <a:lnTo>
                    <a:pt x="688288" y="356066"/>
                  </a:lnTo>
                  <a:cubicBezTo>
                    <a:pt x="688286" y="356066"/>
                    <a:pt x="687582" y="355655"/>
                    <a:pt x="687694" y="355699"/>
                  </a:cubicBezTo>
                  <a:lnTo>
                    <a:pt x="687694" y="355699"/>
                  </a:lnTo>
                  <a:close/>
                  <a:moveTo>
                    <a:pt x="683105" y="535474"/>
                  </a:moveTo>
                  <a:lnTo>
                    <a:pt x="681290" y="535474"/>
                  </a:lnTo>
                  <a:lnTo>
                    <a:pt x="679512" y="534357"/>
                  </a:lnTo>
                  <a:lnTo>
                    <a:pt x="676366" y="533284"/>
                  </a:lnTo>
                  <a:lnTo>
                    <a:pt x="674923" y="532182"/>
                  </a:lnTo>
                  <a:lnTo>
                    <a:pt x="673551" y="531947"/>
                  </a:lnTo>
                  <a:lnTo>
                    <a:pt x="670737" y="529537"/>
                  </a:lnTo>
                  <a:lnTo>
                    <a:pt x="670219" y="528347"/>
                  </a:lnTo>
                  <a:lnTo>
                    <a:pt x="668737" y="527509"/>
                  </a:lnTo>
                  <a:lnTo>
                    <a:pt x="667554" y="527685"/>
                  </a:lnTo>
                  <a:lnTo>
                    <a:pt x="666405" y="527201"/>
                  </a:lnTo>
                  <a:lnTo>
                    <a:pt x="665627" y="527832"/>
                  </a:lnTo>
                  <a:lnTo>
                    <a:pt x="662556" y="526569"/>
                  </a:lnTo>
                  <a:lnTo>
                    <a:pt x="662184" y="525466"/>
                  </a:lnTo>
                  <a:lnTo>
                    <a:pt x="661073" y="524394"/>
                  </a:lnTo>
                  <a:lnTo>
                    <a:pt x="659666" y="524394"/>
                  </a:lnTo>
                  <a:lnTo>
                    <a:pt x="657557" y="521969"/>
                  </a:lnTo>
                  <a:lnTo>
                    <a:pt x="657594" y="520632"/>
                  </a:lnTo>
                  <a:lnTo>
                    <a:pt x="656631" y="520750"/>
                  </a:lnTo>
                  <a:lnTo>
                    <a:pt x="655411" y="519897"/>
                  </a:lnTo>
                  <a:lnTo>
                    <a:pt x="654519" y="518119"/>
                  </a:lnTo>
                  <a:lnTo>
                    <a:pt x="655373" y="517340"/>
                  </a:lnTo>
                  <a:lnTo>
                    <a:pt x="656371" y="516664"/>
                  </a:lnTo>
                  <a:lnTo>
                    <a:pt x="654483" y="515900"/>
                  </a:lnTo>
                  <a:lnTo>
                    <a:pt x="653854" y="516371"/>
                  </a:lnTo>
                  <a:lnTo>
                    <a:pt x="653334" y="517120"/>
                  </a:lnTo>
                  <a:lnTo>
                    <a:pt x="652260" y="516444"/>
                  </a:lnTo>
                  <a:lnTo>
                    <a:pt x="652298" y="515606"/>
                  </a:lnTo>
                  <a:lnTo>
                    <a:pt x="650633" y="515606"/>
                  </a:lnTo>
                  <a:lnTo>
                    <a:pt x="647482" y="513446"/>
                  </a:lnTo>
                  <a:lnTo>
                    <a:pt x="646188" y="513373"/>
                  </a:lnTo>
                  <a:lnTo>
                    <a:pt x="645152" y="512403"/>
                  </a:lnTo>
                  <a:lnTo>
                    <a:pt x="643263" y="510845"/>
                  </a:lnTo>
                  <a:lnTo>
                    <a:pt x="643412" y="509773"/>
                  </a:lnTo>
                  <a:lnTo>
                    <a:pt x="642114" y="509596"/>
                  </a:lnTo>
                  <a:lnTo>
                    <a:pt x="640931" y="508186"/>
                  </a:lnTo>
                  <a:lnTo>
                    <a:pt x="639671" y="506481"/>
                  </a:lnTo>
                  <a:lnTo>
                    <a:pt x="639488" y="504071"/>
                  </a:lnTo>
                  <a:lnTo>
                    <a:pt x="637600" y="503116"/>
                  </a:lnTo>
                  <a:lnTo>
                    <a:pt x="638266" y="502293"/>
                  </a:lnTo>
                  <a:lnTo>
                    <a:pt x="640999" y="502440"/>
                  </a:lnTo>
                  <a:lnTo>
                    <a:pt x="644693" y="499927"/>
                  </a:lnTo>
                  <a:lnTo>
                    <a:pt x="645434" y="498899"/>
                  </a:lnTo>
                  <a:lnTo>
                    <a:pt x="642479" y="499266"/>
                  </a:lnTo>
                  <a:lnTo>
                    <a:pt x="641074" y="497120"/>
                  </a:lnTo>
                  <a:lnTo>
                    <a:pt x="640408" y="494902"/>
                  </a:lnTo>
                  <a:lnTo>
                    <a:pt x="640851" y="494093"/>
                  </a:lnTo>
                  <a:lnTo>
                    <a:pt x="639743" y="494608"/>
                  </a:lnTo>
                  <a:lnTo>
                    <a:pt x="638780" y="496459"/>
                  </a:lnTo>
                  <a:lnTo>
                    <a:pt x="638560" y="497929"/>
                  </a:lnTo>
                  <a:lnTo>
                    <a:pt x="636861" y="496239"/>
                  </a:lnTo>
                  <a:lnTo>
                    <a:pt x="638042" y="494755"/>
                  </a:lnTo>
                  <a:lnTo>
                    <a:pt x="638414" y="491654"/>
                  </a:lnTo>
                  <a:lnTo>
                    <a:pt x="637158" y="493873"/>
                  </a:lnTo>
                  <a:lnTo>
                    <a:pt x="636270" y="492977"/>
                  </a:lnTo>
                  <a:lnTo>
                    <a:pt x="636270" y="490772"/>
                  </a:lnTo>
                  <a:lnTo>
                    <a:pt x="634642" y="491066"/>
                  </a:lnTo>
                  <a:lnTo>
                    <a:pt x="634200" y="489215"/>
                  </a:lnTo>
                  <a:lnTo>
                    <a:pt x="634348" y="487437"/>
                  </a:lnTo>
                  <a:lnTo>
                    <a:pt x="633386" y="484777"/>
                  </a:lnTo>
                  <a:lnTo>
                    <a:pt x="631835" y="483895"/>
                  </a:lnTo>
                  <a:lnTo>
                    <a:pt x="631907" y="482338"/>
                  </a:lnTo>
                  <a:lnTo>
                    <a:pt x="634051" y="480266"/>
                  </a:lnTo>
                  <a:lnTo>
                    <a:pt x="633534" y="479310"/>
                  </a:lnTo>
                  <a:lnTo>
                    <a:pt x="630059" y="482264"/>
                  </a:lnTo>
                  <a:lnTo>
                    <a:pt x="629913" y="484042"/>
                  </a:lnTo>
                  <a:lnTo>
                    <a:pt x="629323" y="482631"/>
                  </a:lnTo>
                  <a:lnTo>
                    <a:pt x="630504" y="480266"/>
                  </a:lnTo>
                  <a:lnTo>
                    <a:pt x="628954" y="479751"/>
                  </a:lnTo>
                  <a:lnTo>
                    <a:pt x="627991" y="480354"/>
                  </a:lnTo>
                  <a:lnTo>
                    <a:pt x="627475" y="479825"/>
                  </a:lnTo>
                  <a:lnTo>
                    <a:pt x="626365" y="483234"/>
                  </a:lnTo>
                  <a:lnTo>
                    <a:pt x="624664" y="484263"/>
                  </a:lnTo>
                  <a:lnTo>
                    <a:pt x="624519" y="482117"/>
                  </a:lnTo>
                  <a:lnTo>
                    <a:pt x="625924" y="480413"/>
                  </a:lnTo>
                  <a:lnTo>
                    <a:pt x="625775" y="478429"/>
                  </a:lnTo>
                  <a:lnTo>
                    <a:pt x="626144" y="477165"/>
                  </a:lnTo>
                  <a:lnTo>
                    <a:pt x="624445" y="477753"/>
                  </a:lnTo>
                  <a:lnTo>
                    <a:pt x="622891" y="479310"/>
                  </a:lnTo>
                  <a:lnTo>
                    <a:pt x="621931" y="479384"/>
                  </a:lnTo>
                  <a:lnTo>
                    <a:pt x="620750" y="481015"/>
                  </a:lnTo>
                  <a:lnTo>
                    <a:pt x="620084" y="482191"/>
                  </a:lnTo>
                  <a:lnTo>
                    <a:pt x="617645" y="481676"/>
                  </a:lnTo>
                  <a:lnTo>
                    <a:pt x="616391" y="480192"/>
                  </a:lnTo>
                  <a:lnTo>
                    <a:pt x="614912" y="480192"/>
                  </a:lnTo>
                  <a:lnTo>
                    <a:pt x="612915" y="476871"/>
                  </a:lnTo>
                  <a:lnTo>
                    <a:pt x="612105" y="476798"/>
                  </a:lnTo>
                  <a:lnTo>
                    <a:pt x="611513" y="478282"/>
                  </a:lnTo>
                  <a:lnTo>
                    <a:pt x="611513" y="480266"/>
                  </a:lnTo>
                  <a:lnTo>
                    <a:pt x="610553" y="481236"/>
                  </a:lnTo>
                  <a:lnTo>
                    <a:pt x="608928" y="480633"/>
                  </a:lnTo>
                  <a:lnTo>
                    <a:pt x="607668" y="481162"/>
                  </a:lnTo>
                  <a:lnTo>
                    <a:pt x="605527" y="481236"/>
                  </a:lnTo>
                  <a:lnTo>
                    <a:pt x="604787" y="482264"/>
                  </a:lnTo>
                  <a:lnTo>
                    <a:pt x="602794" y="482117"/>
                  </a:lnTo>
                  <a:lnTo>
                    <a:pt x="601908" y="483087"/>
                  </a:lnTo>
                  <a:lnTo>
                    <a:pt x="600060" y="482411"/>
                  </a:lnTo>
                  <a:lnTo>
                    <a:pt x="597030" y="482191"/>
                  </a:lnTo>
                  <a:lnTo>
                    <a:pt x="597398" y="480942"/>
                  </a:lnTo>
                  <a:lnTo>
                    <a:pt x="595331" y="478576"/>
                  </a:lnTo>
                  <a:lnTo>
                    <a:pt x="594371" y="479237"/>
                  </a:lnTo>
                  <a:lnTo>
                    <a:pt x="592595" y="477532"/>
                  </a:lnTo>
                  <a:lnTo>
                    <a:pt x="591266" y="473624"/>
                  </a:lnTo>
                  <a:lnTo>
                    <a:pt x="592005" y="471331"/>
                  </a:lnTo>
                  <a:lnTo>
                    <a:pt x="593559" y="470303"/>
                  </a:lnTo>
                  <a:lnTo>
                    <a:pt x="593559" y="468378"/>
                  </a:lnTo>
                  <a:lnTo>
                    <a:pt x="595036" y="466820"/>
                  </a:lnTo>
                  <a:lnTo>
                    <a:pt x="597254" y="466600"/>
                  </a:lnTo>
                  <a:lnTo>
                    <a:pt x="598436" y="465277"/>
                  </a:lnTo>
                  <a:lnTo>
                    <a:pt x="600358" y="464895"/>
                  </a:lnTo>
                  <a:lnTo>
                    <a:pt x="601245" y="465042"/>
                  </a:lnTo>
                  <a:lnTo>
                    <a:pt x="601539" y="463426"/>
                  </a:lnTo>
                  <a:lnTo>
                    <a:pt x="600691" y="462118"/>
                  </a:lnTo>
                  <a:lnTo>
                    <a:pt x="600580" y="460898"/>
                  </a:lnTo>
                  <a:lnTo>
                    <a:pt x="601043" y="460487"/>
                  </a:lnTo>
                  <a:lnTo>
                    <a:pt x="602171" y="460795"/>
                  </a:lnTo>
                  <a:lnTo>
                    <a:pt x="602522" y="459855"/>
                  </a:lnTo>
                  <a:lnTo>
                    <a:pt x="602301" y="458650"/>
                  </a:lnTo>
                  <a:lnTo>
                    <a:pt x="602985" y="457856"/>
                  </a:lnTo>
                  <a:lnTo>
                    <a:pt x="605097" y="461045"/>
                  </a:lnTo>
                  <a:lnTo>
                    <a:pt x="607206" y="461427"/>
                  </a:lnTo>
                  <a:lnTo>
                    <a:pt x="609354" y="462970"/>
                  </a:lnTo>
                  <a:lnTo>
                    <a:pt x="610837" y="464645"/>
                  </a:lnTo>
                  <a:lnTo>
                    <a:pt x="611911" y="464910"/>
                  </a:lnTo>
                  <a:lnTo>
                    <a:pt x="614130" y="466012"/>
                  </a:lnTo>
                  <a:lnTo>
                    <a:pt x="615429" y="464822"/>
                  </a:lnTo>
                  <a:lnTo>
                    <a:pt x="616945" y="464866"/>
                  </a:lnTo>
                  <a:lnTo>
                    <a:pt x="617723" y="466012"/>
                  </a:lnTo>
                  <a:lnTo>
                    <a:pt x="619054" y="466056"/>
                  </a:lnTo>
                  <a:lnTo>
                    <a:pt x="621348" y="466526"/>
                  </a:lnTo>
                  <a:lnTo>
                    <a:pt x="622750" y="464969"/>
                  </a:lnTo>
                  <a:lnTo>
                    <a:pt x="623712" y="463058"/>
                  </a:lnTo>
                  <a:lnTo>
                    <a:pt x="626297" y="463058"/>
                  </a:lnTo>
                  <a:lnTo>
                    <a:pt x="626297" y="463867"/>
                  </a:lnTo>
                  <a:lnTo>
                    <a:pt x="625709" y="464675"/>
                  </a:lnTo>
                  <a:lnTo>
                    <a:pt x="627114" y="465498"/>
                  </a:lnTo>
                  <a:lnTo>
                    <a:pt x="629035" y="463867"/>
                  </a:lnTo>
                  <a:lnTo>
                    <a:pt x="629846" y="462015"/>
                  </a:lnTo>
                  <a:lnTo>
                    <a:pt x="631768" y="460913"/>
                  </a:lnTo>
                  <a:lnTo>
                    <a:pt x="632582" y="462015"/>
                  </a:lnTo>
                  <a:lnTo>
                    <a:pt x="632655" y="464822"/>
                  </a:lnTo>
                  <a:lnTo>
                    <a:pt x="633249" y="466526"/>
                  </a:lnTo>
                  <a:lnTo>
                    <a:pt x="633618" y="464454"/>
                  </a:lnTo>
                  <a:lnTo>
                    <a:pt x="634726" y="463573"/>
                  </a:lnTo>
                  <a:lnTo>
                    <a:pt x="635688" y="464087"/>
                  </a:lnTo>
                  <a:lnTo>
                    <a:pt x="636645" y="463205"/>
                  </a:lnTo>
                  <a:lnTo>
                    <a:pt x="636132" y="458106"/>
                  </a:lnTo>
                  <a:lnTo>
                    <a:pt x="634429" y="455520"/>
                  </a:lnTo>
                  <a:lnTo>
                    <a:pt x="634135" y="453742"/>
                  </a:lnTo>
                  <a:lnTo>
                    <a:pt x="632877" y="451890"/>
                  </a:lnTo>
                  <a:lnTo>
                    <a:pt x="633471" y="449525"/>
                  </a:lnTo>
                  <a:lnTo>
                    <a:pt x="634357" y="448643"/>
                  </a:lnTo>
                  <a:lnTo>
                    <a:pt x="635465" y="448569"/>
                  </a:lnTo>
                  <a:lnTo>
                    <a:pt x="638423" y="446204"/>
                  </a:lnTo>
                  <a:lnTo>
                    <a:pt x="641969" y="444058"/>
                  </a:lnTo>
                  <a:lnTo>
                    <a:pt x="643374" y="443250"/>
                  </a:lnTo>
                  <a:lnTo>
                    <a:pt x="645886" y="440664"/>
                  </a:lnTo>
                  <a:lnTo>
                    <a:pt x="646921" y="440664"/>
                  </a:lnTo>
                  <a:lnTo>
                    <a:pt x="648105" y="441619"/>
                  </a:lnTo>
                  <a:lnTo>
                    <a:pt x="649582" y="441178"/>
                  </a:lnTo>
                  <a:lnTo>
                    <a:pt x="650542" y="441031"/>
                  </a:lnTo>
                  <a:lnTo>
                    <a:pt x="647880" y="439547"/>
                  </a:lnTo>
                  <a:lnTo>
                    <a:pt x="647807" y="438004"/>
                  </a:lnTo>
                  <a:lnTo>
                    <a:pt x="651501" y="435035"/>
                  </a:lnTo>
                  <a:lnTo>
                    <a:pt x="651945" y="433566"/>
                  </a:lnTo>
                  <a:lnTo>
                    <a:pt x="653053" y="432905"/>
                  </a:lnTo>
                  <a:lnTo>
                    <a:pt x="656011" y="433566"/>
                  </a:lnTo>
                  <a:lnTo>
                    <a:pt x="659041" y="432523"/>
                  </a:lnTo>
                  <a:lnTo>
                    <a:pt x="659410" y="431200"/>
                  </a:lnTo>
                  <a:lnTo>
                    <a:pt x="658299" y="429275"/>
                  </a:lnTo>
                  <a:lnTo>
                    <a:pt x="659336" y="427806"/>
                  </a:lnTo>
                  <a:lnTo>
                    <a:pt x="659779" y="424103"/>
                  </a:lnTo>
                  <a:lnTo>
                    <a:pt x="659968" y="423412"/>
                  </a:lnTo>
                  <a:lnTo>
                    <a:pt x="659526" y="422810"/>
                  </a:lnTo>
                  <a:lnTo>
                    <a:pt x="659526" y="421178"/>
                  </a:lnTo>
                  <a:lnTo>
                    <a:pt x="660597" y="419253"/>
                  </a:lnTo>
                  <a:lnTo>
                    <a:pt x="660634" y="417431"/>
                  </a:lnTo>
                  <a:lnTo>
                    <a:pt x="659191" y="416991"/>
                  </a:lnTo>
                  <a:lnTo>
                    <a:pt x="659154" y="416138"/>
                  </a:lnTo>
                  <a:lnTo>
                    <a:pt x="660043" y="413317"/>
                  </a:lnTo>
                  <a:lnTo>
                    <a:pt x="661450" y="413067"/>
                  </a:lnTo>
                  <a:lnTo>
                    <a:pt x="661670" y="411583"/>
                  </a:lnTo>
                  <a:lnTo>
                    <a:pt x="662632" y="409878"/>
                  </a:lnTo>
                  <a:lnTo>
                    <a:pt x="662484" y="408688"/>
                  </a:lnTo>
                  <a:lnTo>
                    <a:pt x="661450" y="408864"/>
                  </a:lnTo>
                  <a:lnTo>
                    <a:pt x="660375" y="410128"/>
                  </a:lnTo>
                  <a:lnTo>
                    <a:pt x="660339" y="411318"/>
                  </a:lnTo>
                  <a:lnTo>
                    <a:pt x="659485" y="411612"/>
                  </a:lnTo>
                  <a:lnTo>
                    <a:pt x="659336" y="410319"/>
                  </a:lnTo>
                  <a:lnTo>
                    <a:pt x="659485" y="408541"/>
                  </a:lnTo>
                  <a:lnTo>
                    <a:pt x="658744" y="408056"/>
                  </a:lnTo>
                  <a:lnTo>
                    <a:pt x="654672" y="407909"/>
                  </a:lnTo>
                  <a:lnTo>
                    <a:pt x="653376" y="406528"/>
                  </a:lnTo>
                  <a:lnTo>
                    <a:pt x="653785" y="405676"/>
                  </a:lnTo>
                  <a:lnTo>
                    <a:pt x="656708" y="404456"/>
                  </a:lnTo>
                  <a:lnTo>
                    <a:pt x="656339" y="403648"/>
                  </a:lnTo>
                  <a:lnTo>
                    <a:pt x="654893" y="402795"/>
                  </a:lnTo>
                  <a:lnTo>
                    <a:pt x="655930" y="400900"/>
                  </a:lnTo>
                  <a:lnTo>
                    <a:pt x="655930" y="399519"/>
                  </a:lnTo>
                  <a:lnTo>
                    <a:pt x="653710" y="397902"/>
                  </a:lnTo>
                  <a:lnTo>
                    <a:pt x="652859" y="398225"/>
                  </a:lnTo>
                  <a:lnTo>
                    <a:pt x="652709" y="399445"/>
                  </a:lnTo>
                  <a:lnTo>
                    <a:pt x="653376" y="400709"/>
                  </a:lnTo>
                  <a:lnTo>
                    <a:pt x="652859" y="401826"/>
                  </a:lnTo>
                  <a:lnTo>
                    <a:pt x="650487" y="402413"/>
                  </a:lnTo>
                  <a:lnTo>
                    <a:pt x="649673" y="400606"/>
                  </a:lnTo>
                  <a:lnTo>
                    <a:pt x="648784" y="400268"/>
                  </a:lnTo>
                  <a:lnTo>
                    <a:pt x="648451" y="397814"/>
                  </a:lnTo>
                  <a:lnTo>
                    <a:pt x="650082" y="396256"/>
                  </a:lnTo>
                  <a:lnTo>
                    <a:pt x="649562" y="394963"/>
                  </a:lnTo>
                  <a:lnTo>
                    <a:pt x="646896" y="395301"/>
                  </a:lnTo>
                  <a:lnTo>
                    <a:pt x="647155" y="394669"/>
                  </a:lnTo>
                  <a:lnTo>
                    <a:pt x="649304" y="393964"/>
                  </a:lnTo>
                  <a:lnTo>
                    <a:pt x="649450" y="393112"/>
                  </a:lnTo>
                  <a:lnTo>
                    <a:pt x="648339" y="392671"/>
                  </a:lnTo>
                  <a:lnTo>
                    <a:pt x="649413" y="391892"/>
                  </a:lnTo>
                  <a:lnTo>
                    <a:pt x="650637" y="391304"/>
                  </a:lnTo>
                  <a:lnTo>
                    <a:pt x="650819" y="390217"/>
                  </a:lnTo>
                  <a:lnTo>
                    <a:pt x="649820" y="389365"/>
                  </a:lnTo>
                  <a:lnTo>
                    <a:pt x="648042" y="390746"/>
                  </a:lnTo>
                  <a:lnTo>
                    <a:pt x="646636" y="392965"/>
                  </a:lnTo>
                  <a:lnTo>
                    <a:pt x="645304" y="393817"/>
                  </a:lnTo>
                  <a:lnTo>
                    <a:pt x="644602" y="393185"/>
                  </a:lnTo>
                  <a:lnTo>
                    <a:pt x="644340" y="390893"/>
                  </a:lnTo>
                  <a:lnTo>
                    <a:pt x="643381" y="391525"/>
                  </a:lnTo>
                  <a:lnTo>
                    <a:pt x="642382" y="393303"/>
                  </a:lnTo>
                  <a:lnTo>
                    <a:pt x="640861" y="393332"/>
                  </a:lnTo>
                  <a:lnTo>
                    <a:pt x="639602" y="394184"/>
                  </a:lnTo>
                  <a:lnTo>
                    <a:pt x="637750" y="394155"/>
                  </a:lnTo>
                  <a:lnTo>
                    <a:pt x="636452" y="394669"/>
                  </a:lnTo>
                  <a:lnTo>
                    <a:pt x="636195" y="395345"/>
                  </a:lnTo>
                  <a:lnTo>
                    <a:pt x="635120" y="395345"/>
                  </a:lnTo>
                  <a:lnTo>
                    <a:pt x="634827" y="394258"/>
                  </a:lnTo>
                  <a:lnTo>
                    <a:pt x="635938" y="392935"/>
                  </a:lnTo>
                  <a:lnTo>
                    <a:pt x="635752" y="391965"/>
                  </a:lnTo>
                  <a:lnTo>
                    <a:pt x="634937" y="391481"/>
                  </a:lnTo>
                  <a:lnTo>
                    <a:pt x="636383" y="389438"/>
                  </a:lnTo>
                  <a:lnTo>
                    <a:pt x="637306" y="389071"/>
                  </a:lnTo>
                  <a:lnTo>
                    <a:pt x="638566" y="389702"/>
                  </a:lnTo>
                  <a:lnTo>
                    <a:pt x="639641" y="390364"/>
                  </a:lnTo>
                  <a:lnTo>
                    <a:pt x="640677" y="389849"/>
                  </a:lnTo>
                  <a:lnTo>
                    <a:pt x="641897" y="389702"/>
                  </a:lnTo>
                  <a:lnTo>
                    <a:pt x="643491" y="388218"/>
                  </a:lnTo>
                  <a:lnTo>
                    <a:pt x="644085" y="386440"/>
                  </a:lnTo>
                  <a:lnTo>
                    <a:pt x="643419" y="385250"/>
                  </a:lnTo>
                  <a:lnTo>
                    <a:pt x="642272" y="384060"/>
                  </a:lnTo>
                  <a:lnTo>
                    <a:pt x="640308" y="383428"/>
                  </a:lnTo>
                  <a:lnTo>
                    <a:pt x="639456" y="381988"/>
                  </a:lnTo>
                  <a:lnTo>
                    <a:pt x="639383" y="380680"/>
                  </a:lnTo>
                  <a:lnTo>
                    <a:pt x="638751" y="379842"/>
                  </a:lnTo>
                  <a:lnTo>
                    <a:pt x="638789" y="378461"/>
                  </a:lnTo>
                  <a:lnTo>
                    <a:pt x="636862" y="378241"/>
                  </a:lnTo>
                  <a:lnTo>
                    <a:pt x="636566" y="377726"/>
                  </a:lnTo>
                  <a:lnTo>
                    <a:pt x="635418" y="377050"/>
                  </a:lnTo>
                  <a:lnTo>
                    <a:pt x="635049" y="375787"/>
                  </a:lnTo>
                  <a:lnTo>
                    <a:pt x="636566" y="375125"/>
                  </a:lnTo>
                  <a:lnTo>
                    <a:pt x="637269" y="376080"/>
                  </a:lnTo>
                  <a:lnTo>
                    <a:pt x="638084" y="375610"/>
                  </a:lnTo>
                  <a:lnTo>
                    <a:pt x="638382" y="374494"/>
                  </a:lnTo>
                  <a:lnTo>
                    <a:pt x="640192" y="373524"/>
                  </a:lnTo>
                  <a:lnTo>
                    <a:pt x="637530" y="373053"/>
                  </a:lnTo>
                  <a:lnTo>
                    <a:pt x="636454" y="371790"/>
                  </a:lnTo>
                  <a:lnTo>
                    <a:pt x="635197" y="371746"/>
                  </a:lnTo>
                  <a:lnTo>
                    <a:pt x="635049" y="371128"/>
                  </a:lnTo>
                  <a:lnTo>
                    <a:pt x="633384" y="370717"/>
                  </a:lnTo>
                  <a:lnTo>
                    <a:pt x="632570" y="372451"/>
                  </a:lnTo>
                  <a:lnTo>
                    <a:pt x="631935" y="372642"/>
                  </a:lnTo>
                  <a:lnTo>
                    <a:pt x="631935" y="371496"/>
                  </a:lnTo>
                  <a:lnTo>
                    <a:pt x="633345" y="368263"/>
                  </a:lnTo>
                  <a:lnTo>
                    <a:pt x="635084" y="365559"/>
                  </a:lnTo>
                  <a:lnTo>
                    <a:pt x="635233" y="364736"/>
                  </a:lnTo>
                  <a:lnTo>
                    <a:pt x="636307" y="362077"/>
                  </a:lnTo>
                  <a:lnTo>
                    <a:pt x="636345" y="360107"/>
                  </a:lnTo>
                  <a:lnTo>
                    <a:pt x="636971" y="359035"/>
                  </a:lnTo>
                  <a:lnTo>
                    <a:pt x="636306" y="357918"/>
                  </a:lnTo>
                  <a:lnTo>
                    <a:pt x="634491" y="358917"/>
                  </a:lnTo>
                  <a:lnTo>
                    <a:pt x="633383" y="358138"/>
                  </a:lnTo>
                  <a:lnTo>
                    <a:pt x="632677" y="358550"/>
                  </a:lnTo>
                  <a:lnTo>
                    <a:pt x="632494" y="359740"/>
                  </a:lnTo>
                  <a:lnTo>
                    <a:pt x="631418" y="359446"/>
                  </a:lnTo>
                  <a:lnTo>
                    <a:pt x="628904" y="356772"/>
                  </a:lnTo>
                  <a:lnTo>
                    <a:pt x="628754" y="355361"/>
                  </a:lnTo>
                  <a:lnTo>
                    <a:pt x="627828" y="354141"/>
                  </a:lnTo>
                  <a:lnTo>
                    <a:pt x="626942" y="353686"/>
                  </a:lnTo>
                  <a:lnTo>
                    <a:pt x="627311" y="351438"/>
                  </a:lnTo>
                  <a:lnTo>
                    <a:pt x="629199" y="350615"/>
                  </a:lnTo>
                  <a:lnTo>
                    <a:pt x="629605" y="349645"/>
                  </a:lnTo>
                  <a:lnTo>
                    <a:pt x="628971" y="348499"/>
                  </a:lnTo>
                  <a:lnTo>
                    <a:pt x="628826" y="346456"/>
                  </a:lnTo>
                  <a:lnTo>
                    <a:pt x="627680" y="346721"/>
                  </a:lnTo>
                  <a:lnTo>
                    <a:pt x="626567" y="347867"/>
                  </a:lnTo>
                  <a:lnTo>
                    <a:pt x="626495" y="350762"/>
                  </a:lnTo>
                  <a:lnTo>
                    <a:pt x="625383" y="352466"/>
                  </a:lnTo>
                  <a:lnTo>
                    <a:pt x="624904" y="350659"/>
                  </a:lnTo>
                  <a:lnTo>
                    <a:pt x="623903" y="349836"/>
                  </a:lnTo>
                  <a:lnTo>
                    <a:pt x="623423" y="350277"/>
                  </a:lnTo>
                  <a:lnTo>
                    <a:pt x="623273" y="351540"/>
                  </a:lnTo>
                  <a:lnTo>
                    <a:pt x="622313" y="351878"/>
                  </a:lnTo>
                  <a:lnTo>
                    <a:pt x="621980" y="354024"/>
                  </a:lnTo>
                  <a:lnTo>
                    <a:pt x="623608" y="356287"/>
                  </a:lnTo>
                  <a:lnTo>
                    <a:pt x="624754" y="356066"/>
                  </a:lnTo>
                  <a:lnTo>
                    <a:pt x="626348" y="359740"/>
                  </a:lnTo>
                  <a:lnTo>
                    <a:pt x="627348" y="360857"/>
                  </a:lnTo>
                  <a:lnTo>
                    <a:pt x="626719" y="362782"/>
                  </a:lnTo>
                  <a:lnTo>
                    <a:pt x="626570" y="364413"/>
                  </a:lnTo>
                  <a:lnTo>
                    <a:pt x="625202" y="366529"/>
                  </a:lnTo>
                  <a:lnTo>
                    <a:pt x="623833" y="367528"/>
                  </a:lnTo>
                  <a:lnTo>
                    <a:pt x="619315" y="367455"/>
                  </a:lnTo>
                  <a:lnTo>
                    <a:pt x="618720" y="366896"/>
                  </a:lnTo>
                  <a:lnTo>
                    <a:pt x="616944" y="367043"/>
                  </a:lnTo>
                  <a:lnTo>
                    <a:pt x="614909" y="365736"/>
                  </a:lnTo>
                  <a:lnTo>
                    <a:pt x="615388" y="364957"/>
                  </a:lnTo>
                  <a:lnTo>
                    <a:pt x="615388" y="363105"/>
                  </a:lnTo>
                  <a:lnTo>
                    <a:pt x="612171" y="363149"/>
                  </a:lnTo>
                  <a:lnTo>
                    <a:pt x="608840" y="361474"/>
                  </a:lnTo>
                  <a:lnTo>
                    <a:pt x="605984" y="361209"/>
                  </a:lnTo>
                  <a:lnTo>
                    <a:pt x="607356" y="364883"/>
                  </a:lnTo>
                  <a:lnTo>
                    <a:pt x="608283" y="367117"/>
                  </a:lnTo>
                  <a:lnTo>
                    <a:pt x="607874" y="367558"/>
                  </a:lnTo>
                  <a:lnTo>
                    <a:pt x="606208" y="367484"/>
                  </a:lnTo>
                  <a:lnTo>
                    <a:pt x="605319" y="365486"/>
                  </a:lnTo>
                  <a:lnTo>
                    <a:pt x="603616" y="363664"/>
                  </a:lnTo>
                  <a:lnTo>
                    <a:pt x="602913" y="363370"/>
                  </a:lnTo>
                  <a:lnTo>
                    <a:pt x="602393" y="361886"/>
                  </a:lnTo>
                  <a:lnTo>
                    <a:pt x="600433" y="359843"/>
                  </a:lnTo>
                  <a:lnTo>
                    <a:pt x="598953" y="358036"/>
                  </a:lnTo>
                  <a:lnTo>
                    <a:pt x="598659" y="356992"/>
                  </a:lnTo>
                  <a:lnTo>
                    <a:pt x="597257" y="356698"/>
                  </a:lnTo>
                  <a:lnTo>
                    <a:pt x="595554" y="354553"/>
                  </a:lnTo>
                  <a:lnTo>
                    <a:pt x="594301" y="354038"/>
                  </a:lnTo>
                  <a:lnTo>
                    <a:pt x="593710" y="353230"/>
                  </a:lnTo>
                  <a:lnTo>
                    <a:pt x="592082" y="352334"/>
                  </a:lnTo>
                  <a:lnTo>
                    <a:pt x="592451" y="353892"/>
                  </a:lnTo>
                  <a:lnTo>
                    <a:pt x="596368" y="356992"/>
                  </a:lnTo>
                  <a:lnTo>
                    <a:pt x="597257" y="358550"/>
                  </a:lnTo>
                  <a:lnTo>
                    <a:pt x="598659" y="360254"/>
                  </a:lnTo>
                  <a:lnTo>
                    <a:pt x="600212" y="361283"/>
                  </a:lnTo>
                  <a:lnTo>
                    <a:pt x="600805" y="362767"/>
                  </a:lnTo>
                  <a:lnTo>
                    <a:pt x="599767" y="364090"/>
                  </a:lnTo>
                  <a:lnTo>
                    <a:pt x="599028" y="363428"/>
                  </a:lnTo>
                  <a:lnTo>
                    <a:pt x="597994" y="364457"/>
                  </a:lnTo>
                  <a:lnTo>
                    <a:pt x="595113" y="362620"/>
                  </a:lnTo>
                  <a:lnTo>
                    <a:pt x="594002" y="362914"/>
                  </a:lnTo>
                  <a:lnTo>
                    <a:pt x="593043" y="361357"/>
                  </a:lnTo>
                  <a:lnTo>
                    <a:pt x="591194" y="360695"/>
                  </a:lnTo>
                  <a:lnTo>
                    <a:pt x="590455" y="358991"/>
                  </a:lnTo>
                  <a:lnTo>
                    <a:pt x="587131" y="359431"/>
                  </a:lnTo>
                  <a:lnTo>
                    <a:pt x="585431" y="360401"/>
                  </a:lnTo>
                  <a:lnTo>
                    <a:pt x="583951" y="359138"/>
                  </a:lnTo>
                  <a:lnTo>
                    <a:pt x="581737" y="358697"/>
                  </a:lnTo>
                  <a:lnTo>
                    <a:pt x="579890" y="358844"/>
                  </a:lnTo>
                  <a:lnTo>
                    <a:pt x="578852" y="357433"/>
                  </a:lnTo>
                  <a:lnTo>
                    <a:pt x="576488" y="355890"/>
                  </a:lnTo>
                  <a:lnTo>
                    <a:pt x="576416" y="354626"/>
                  </a:lnTo>
                  <a:lnTo>
                    <a:pt x="579298" y="351967"/>
                  </a:lnTo>
                  <a:lnTo>
                    <a:pt x="580479" y="351379"/>
                  </a:lnTo>
                  <a:lnTo>
                    <a:pt x="580407" y="350571"/>
                  </a:lnTo>
                  <a:lnTo>
                    <a:pt x="579077" y="350644"/>
                  </a:lnTo>
                  <a:lnTo>
                    <a:pt x="577303" y="352496"/>
                  </a:lnTo>
                  <a:lnTo>
                    <a:pt x="575900" y="354112"/>
                  </a:lnTo>
                  <a:lnTo>
                    <a:pt x="574867" y="354479"/>
                  </a:lnTo>
                  <a:lnTo>
                    <a:pt x="573239" y="353157"/>
                  </a:lnTo>
                  <a:lnTo>
                    <a:pt x="571317" y="352775"/>
                  </a:lnTo>
                  <a:lnTo>
                    <a:pt x="570506" y="353083"/>
                  </a:lnTo>
                  <a:lnTo>
                    <a:pt x="572204" y="354259"/>
                  </a:lnTo>
                  <a:lnTo>
                    <a:pt x="571245" y="354994"/>
                  </a:lnTo>
                  <a:lnTo>
                    <a:pt x="568584" y="354861"/>
                  </a:lnTo>
                  <a:lnTo>
                    <a:pt x="566071" y="352716"/>
                  </a:lnTo>
                  <a:lnTo>
                    <a:pt x="565702" y="349968"/>
                  </a:lnTo>
                  <a:lnTo>
                    <a:pt x="563928" y="348646"/>
                  </a:lnTo>
                  <a:lnTo>
                    <a:pt x="564222" y="346941"/>
                  </a:lnTo>
                  <a:lnTo>
                    <a:pt x="567699" y="345178"/>
                  </a:lnTo>
                  <a:lnTo>
                    <a:pt x="568509" y="343914"/>
                  </a:lnTo>
                  <a:lnTo>
                    <a:pt x="567846" y="343473"/>
                  </a:lnTo>
                  <a:lnTo>
                    <a:pt x="566293" y="344649"/>
                  </a:lnTo>
                  <a:lnTo>
                    <a:pt x="563853" y="344943"/>
                  </a:lnTo>
                  <a:lnTo>
                    <a:pt x="562969" y="347088"/>
                  </a:lnTo>
                  <a:lnTo>
                    <a:pt x="561934" y="347308"/>
                  </a:lnTo>
                  <a:lnTo>
                    <a:pt x="561563" y="345839"/>
                  </a:lnTo>
                  <a:lnTo>
                    <a:pt x="562005" y="344208"/>
                  </a:lnTo>
                  <a:lnTo>
                    <a:pt x="561195" y="343473"/>
                  </a:lnTo>
                  <a:lnTo>
                    <a:pt x="560190" y="343708"/>
                  </a:lnTo>
                  <a:lnTo>
                    <a:pt x="559823" y="345016"/>
                  </a:lnTo>
                  <a:lnTo>
                    <a:pt x="560117" y="346089"/>
                  </a:lnTo>
                  <a:lnTo>
                    <a:pt x="559599" y="347161"/>
                  </a:lnTo>
                  <a:lnTo>
                    <a:pt x="558156" y="346721"/>
                  </a:lnTo>
                  <a:lnTo>
                    <a:pt x="556934" y="345339"/>
                  </a:lnTo>
                  <a:lnTo>
                    <a:pt x="555267" y="344928"/>
                  </a:lnTo>
                  <a:lnTo>
                    <a:pt x="553898" y="345339"/>
                  </a:lnTo>
                  <a:lnTo>
                    <a:pt x="553711" y="346574"/>
                  </a:lnTo>
                  <a:lnTo>
                    <a:pt x="552637" y="346647"/>
                  </a:lnTo>
                  <a:lnTo>
                    <a:pt x="551303" y="345016"/>
                  </a:lnTo>
                  <a:lnTo>
                    <a:pt x="550750" y="343385"/>
                  </a:lnTo>
                  <a:lnTo>
                    <a:pt x="551344" y="343488"/>
                  </a:lnTo>
                  <a:lnTo>
                    <a:pt x="552378" y="344237"/>
                  </a:lnTo>
                  <a:lnTo>
                    <a:pt x="552342" y="343488"/>
                  </a:lnTo>
                  <a:lnTo>
                    <a:pt x="550417" y="341666"/>
                  </a:lnTo>
                  <a:lnTo>
                    <a:pt x="548011" y="340255"/>
                  </a:lnTo>
                  <a:lnTo>
                    <a:pt x="547713" y="338565"/>
                  </a:lnTo>
                  <a:lnTo>
                    <a:pt x="548046" y="336332"/>
                  </a:lnTo>
                  <a:lnTo>
                    <a:pt x="547752" y="333848"/>
                  </a:lnTo>
                  <a:lnTo>
                    <a:pt x="546859" y="330762"/>
                  </a:lnTo>
                  <a:lnTo>
                    <a:pt x="547450" y="329278"/>
                  </a:lnTo>
                  <a:lnTo>
                    <a:pt x="548706" y="329278"/>
                  </a:lnTo>
                  <a:lnTo>
                    <a:pt x="548706" y="328103"/>
                  </a:lnTo>
                  <a:lnTo>
                    <a:pt x="547967" y="325737"/>
                  </a:lnTo>
                  <a:lnTo>
                    <a:pt x="548264" y="324914"/>
                  </a:lnTo>
                  <a:lnTo>
                    <a:pt x="550181" y="325443"/>
                  </a:lnTo>
                  <a:lnTo>
                    <a:pt x="550922" y="326471"/>
                  </a:lnTo>
                  <a:lnTo>
                    <a:pt x="554249" y="326692"/>
                  </a:lnTo>
                  <a:lnTo>
                    <a:pt x="556023" y="328103"/>
                  </a:lnTo>
                  <a:lnTo>
                    <a:pt x="556613" y="330027"/>
                  </a:lnTo>
                  <a:lnTo>
                    <a:pt x="560234" y="331424"/>
                  </a:lnTo>
                  <a:lnTo>
                    <a:pt x="563486" y="331424"/>
                  </a:lnTo>
                  <a:lnTo>
                    <a:pt x="564449" y="330836"/>
                  </a:lnTo>
                  <a:lnTo>
                    <a:pt x="567330" y="330762"/>
                  </a:lnTo>
                  <a:lnTo>
                    <a:pt x="566074" y="329734"/>
                  </a:lnTo>
                  <a:lnTo>
                    <a:pt x="565777" y="328396"/>
                  </a:lnTo>
                  <a:lnTo>
                    <a:pt x="563116" y="326780"/>
                  </a:lnTo>
                  <a:lnTo>
                    <a:pt x="562822" y="324032"/>
                  </a:lnTo>
                  <a:lnTo>
                    <a:pt x="560161" y="324032"/>
                  </a:lnTo>
                  <a:lnTo>
                    <a:pt x="557868" y="322636"/>
                  </a:lnTo>
                  <a:lnTo>
                    <a:pt x="556315" y="322636"/>
                  </a:lnTo>
                  <a:lnTo>
                    <a:pt x="553951" y="321078"/>
                  </a:lnTo>
                  <a:lnTo>
                    <a:pt x="551954" y="321005"/>
                  </a:lnTo>
                  <a:lnTo>
                    <a:pt x="548337" y="319006"/>
                  </a:lnTo>
                  <a:lnTo>
                    <a:pt x="547373" y="317155"/>
                  </a:lnTo>
                  <a:lnTo>
                    <a:pt x="548114" y="313907"/>
                  </a:lnTo>
                  <a:lnTo>
                    <a:pt x="549811" y="312805"/>
                  </a:lnTo>
                  <a:lnTo>
                    <a:pt x="549667" y="311321"/>
                  </a:lnTo>
                  <a:lnTo>
                    <a:pt x="550331" y="309029"/>
                  </a:lnTo>
                  <a:lnTo>
                    <a:pt x="551954" y="309029"/>
                  </a:lnTo>
                  <a:lnTo>
                    <a:pt x="552991" y="307030"/>
                  </a:lnTo>
                  <a:lnTo>
                    <a:pt x="552991" y="303415"/>
                  </a:lnTo>
                  <a:lnTo>
                    <a:pt x="553657" y="301931"/>
                  </a:lnTo>
                  <a:lnTo>
                    <a:pt x="555134" y="301491"/>
                  </a:lnTo>
                  <a:lnTo>
                    <a:pt x="555649" y="299712"/>
                  </a:lnTo>
                  <a:lnTo>
                    <a:pt x="558389" y="298243"/>
                  </a:lnTo>
                  <a:lnTo>
                    <a:pt x="560012" y="298096"/>
                  </a:lnTo>
                  <a:lnTo>
                    <a:pt x="560457" y="296685"/>
                  </a:lnTo>
                  <a:lnTo>
                    <a:pt x="559795" y="296759"/>
                  </a:lnTo>
                  <a:lnTo>
                    <a:pt x="558831" y="297126"/>
                  </a:lnTo>
                  <a:lnTo>
                    <a:pt x="558609" y="295510"/>
                  </a:lnTo>
                  <a:lnTo>
                    <a:pt x="560679" y="292394"/>
                  </a:lnTo>
                  <a:lnTo>
                    <a:pt x="562230" y="289441"/>
                  </a:lnTo>
                  <a:lnTo>
                    <a:pt x="562970" y="288706"/>
                  </a:lnTo>
                  <a:lnTo>
                    <a:pt x="564521" y="286708"/>
                  </a:lnTo>
                  <a:lnTo>
                    <a:pt x="565997" y="286708"/>
                  </a:lnTo>
                  <a:lnTo>
                    <a:pt x="566738" y="286928"/>
                  </a:lnTo>
                  <a:lnTo>
                    <a:pt x="567624" y="283754"/>
                  </a:lnTo>
                  <a:lnTo>
                    <a:pt x="568584" y="283901"/>
                  </a:lnTo>
                  <a:lnTo>
                    <a:pt x="569323" y="285459"/>
                  </a:lnTo>
                  <a:lnTo>
                    <a:pt x="570356" y="284048"/>
                  </a:lnTo>
                  <a:lnTo>
                    <a:pt x="569620" y="282725"/>
                  </a:lnTo>
                  <a:lnTo>
                    <a:pt x="571984" y="279022"/>
                  </a:lnTo>
                  <a:lnTo>
                    <a:pt x="573609" y="279096"/>
                  </a:lnTo>
                  <a:lnTo>
                    <a:pt x="573461" y="277259"/>
                  </a:lnTo>
                  <a:lnTo>
                    <a:pt x="575160" y="274893"/>
                  </a:lnTo>
                  <a:lnTo>
                    <a:pt x="577305" y="274820"/>
                  </a:lnTo>
                  <a:lnTo>
                    <a:pt x="578560" y="273041"/>
                  </a:lnTo>
                  <a:lnTo>
                    <a:pt x="580113" y="273115"/>
                  </a:lnTo>
                  <a:lnTo>
                    <a:pt x="581369" y="273776"/>
                  </a:lnTo>
                  <a:lnTo>
                    <a:pt x="580704" y="271939"/>
                  </a:lnTo>
                  <a:lnTo>
                    <a:pt x="581224" y="270014"/>
                  </a:lnTo>
                  <a:lnTo>
                    <a:pt x="584845" y="268383"/>
                  </a:lnTo>
                  <a:lnTo>
                    <a:pt x="588320" y="265356"/>
                  </a:lnTo>
                  <a:lnTo>
                    <a:pt x="593861" y="263505"/>
                  </a:lnTo>
                  <a:lnTo>
                    <a:pt x="597556" y="263284"/>
                  </a:lnTo>
                  <a:lnTo>
                    <a:pt x="599109" y="262697"/>
                  </a:lnTo>
                  <a:lnTo>
                    <a:pt x="601770" y="263211"/>
                  </a:lnTo>
                  <a:lnTo>
                    <a:pt x="603323" y="262697"/>
                  </a:lnTo>
                  <a:lnTo>
                    <a:pt x="604434" y="263137"/>
                  </a:lnTo>
                  <a:lnTo>
                    <a:pt x="607683" y="263211"/>
                  </a:lnTo>
                  <a:lnTo>
                    <a:pt x="609827" y="264695"/>
                  </a:lnTo>
                  <a:lnTo>
                    <a:pt x="614117" y="266767"/>
                  </a:lnTo>
                  <a:lnTo>
                    <a:pt x="614413" y="268016"/>
                  </a:lnTo>
                  <a:lnTo>
                    <a:pt x="613896" y="269647"/>
                  </a:lnTo>
                  <a:lnTo>
                    <a:pt x="611308" y="270749"/>
                  </a:lnTo>
                  <a:lnTo>
                    <a:pt x="607982" y="272086"/>
                  </a:lnTo>
                  <a:lnTo>
                    <a:pt x="605989" y="271998"/>
                  </a:lnTo>
                  <a:lnTo>
                    <a:pt x="605023" y="273556"/>
                  </a:lnTo>
                  <a:lnTo>
                    <a:pt x="603325" y="275701"/>
                  </a:lnTo>
                  <a:lnTo>
                    <a:pt x="601106" y="276289"/>
                  </a:lnTo>
                  <a:lnTo>
                    <a:pt x="597337" y="279919"/>
                  </a:lnTo>
                  <a:lnTo>
                    <a:pt x="593719" y="284430"/>
                  </a:lnTo>
                  <a:lnTo>
                    <a:pt x="590689" y="286428"/>
                  </a:lnTo>
                  <a:lnTo>
                    <a:pt x="589506" y="287016"/>
                  </a:lnTo>
                  <a:lnTo>
                    <a:pt x="587584" y="290925"/>
                  </a:lnTo>
                  <a:lnTo>
                    <a:pt x="587287" y="293291"/>
                  </a:lnTo>
                  <a:lnTo>
                    <a:pt x="588103" y="295289"/>
                  </a:lnTo>
                  <a:lnTo>
                    <a:pt x="589211" y="296700"/>
                  </a:lnTo>
                  <a:lnTo>
                    <a:pt x="589211" y="298463"/>
                  </a:lnTo>
                  <a:lnTo>
                    <a:pt x="587507" y="299345"/>
                  </a:lnTo>
                  <a:lnTo>
                    <a:pt x="586031" y="301343"/>
                  </a:lnTo>
                  <a:lnTo>
                    <a:pt x="584183" y="303415"/>
                  </a:lnTo>
                  <a:lnTo>
                    <a:pt x="584035" y="305487"/>
                  </a:lnTo>
                  <a:lnTo>
                    <a:pt x="582779" y="308074"/>
                  </a:lnTo>
                  <a:lnTo>
                    <a:pt x="581746" y="308808"/>
                  </a:lnTo>
                  <a:lnTo>
                    <a:pt x="581597" y="310366"/>
                  </a:lnTo>
                  <a:lnTo>
                    <a:pt x="582557" y="312144"/>
                  </a:lnTo>
                  <a:lnTo>
                    <a:pt x="583002" y="315098"/>
                  </a:lnTo>
                  <a:lnTo>
                    <a:pt x="583738" y="316420"/>
                  </a:lnTo>
                  <a:lnTo>
                    <a:pt x="583738" y="319080"/>
                  </a:lnTo>
                  <a:lnTo>
                    <a:pt x="585512" y="321446"/>
                  </a:lnTo>
                  <a:lnTo>
                    <a:pt x="585884" y="322489"/>
                  </a:lnTo>
                  <a:lnTo>
                    <a:pt x="587803" y="323591"/>
                  </a:lnTo>
                  <a:lnTo>
                    <a:pt x="587803" y="325663"/>
                  </a:lnTo>
                  <a:lnTo>
                    <a:pt x="586992" y="327515"/>
                  </a:lnTo>
                  <a:lnTo>
                    <a:pt x="586327" y="325810"/>
                  </a:lnTo>
                  <a:lnTo>
                    <a:pt x="585290" y="325810"/>
                  </a:lnTo>
                  <a:lnTo>
                    <a:pt x="585142" y="326780"/>
                  </a:lnTo>
                  <a:lnTo>
                    <a:pt x="583885" y="326912"/>
                  </a:lnTo>
                  <a:lnTo>
                    <a:pt x="582557" y="327441"/>
                  </a:lnTo>
                  <a:lnTo>
                    <a:pt x="581558" y="327838"/>
                  </a:lnTo>
                  <a:lnTo>
                    <a:pt x="582335" y="328323"/>
                  </a:lnTo>
                  <a:lnTo>
                    <a:pt x="583593" y="329881"/>
                  </a:lnTo>
                  <a:lnTo>
                    <a:pt x="585039" y="329704"/>
                  </a:lnTo>
                  <a:lnTo>
                    <a:pt x="585447" y="329293"/>
                  </a:lnTo>
                  <a:lnTo>
                    <a:pt x="586113" y="330027"/>
                  </a:lnTo>
                  <a:lnTo>
                    <a:pt x="584558" y="331556"/>
                  </a:lnTo>
                  <a:lnTo>
                    <a:pt x="583781" y="334480"/>
                  </a:lnTo>
                  <a:lnTo>
                    <a:pt x="583743" y="336376"/>
                  </a:lnTo>
                  <a:lnTo>
                    <a:pt x="583225" y="337522"/>
                  </a:lnTo>
                  <a:lnTo>
                    <a:pt x="585743" y="335068"/>
                  </a:lnTo>
                  <a:lnTo>
                    <a:pt x="585743" y="333701"/>
                  </a:lnTo>
                  <a:lnTo>
                    <a:pt x="587891" y="329925"/>
                  </a:lnTo>
                  <a:lnTo>
                    <a:pt x="588892" y="328999"/>
                  </a:lnTo>
                  <a:lnTo>
                    <a:pt x="589449" y="325252"/>
                  </a:lnTo>
                  <a:lnTo>
                    <a:pt x="590299" y="323988"/>
                  </a:lnTo>
                  <a:lnTo>
                    <a:pt x="592073" y="322768"/>
                  </a:lnTo>
                  <a:lnTo>
                    <a:pt x="592073" y="320829"/>
                  </a:lnTo>
                  <a:lnTo>
                    <a:pt x="591519" y="319580"/>
                  </a:lnTo>
                  <a:lnTo>
                    <a:pt x="591891" y="318272"/>
                  </a:lnTo>
                  <a:lnTo>
                    <a:pt x="590593" y="317346"/>
                  </a:lnTo>
                  <a:lnTo>
                    <a:pt x="589337" y="317082"/>
                  </a:lnTo>
                  <a:lnTo>
                    <a:pt x="589225" y="314539"/>
                  </a:lnTo>
                  <a:lnTo>
                    <a:pt x="588817" y="313893"/>
                  </a:lnTo>
                  <a:lnTo>
                    <a:pt x="588708" y="311336"/>
                  </a:lnTo>
                  <a:lnTo>
                    <a:pt x="587596" y="309308"/>
                  </a:lnTo>
                  <a:lnTo>
                    <a:pt x="587338" y="307295"/>
                  </a:lnTo>
                  <a:lnTo>
                    <a:pt x="588226" y="306781"/>
                  </a:lnTo>
                  <a:lnTo>
                    <a:pt x="588893" y="308265"/>
                  </a:lnTo>
                  <a:lnTo>
                    <a:pt x="589817" y="307442"/>
                  </a:lnTo>
                  <a:lnTo>
                    <a:pt x="591892" y="306810"/>
                  </a:lnTo>
                  <a:lnTo>
                    <a:pt x="593039" y="305326"/>
                  </a:lnTo>
                  <a:lnTo>
                    <a:pt x="592593" y="304033"/>
                  </a:lnTo>
                  <a:lnTo>
                    <a:pt x="593664" y="302328"/>
                  </a:lnTo>
                  <a:lnTo>
                    <a:pt x="595222" y="302813"/>
                  </a:lnTo>
                  <a:lnTo>
                    <a:pt x="596480" y="305473"/>
                  </a:lnTo>
                  <a:lnTo>
                    <a:pt x="595935" y="306663"/>
                  </a:lnTo>
                  <a:lnTo>
                    <a:pt x="596894" y="307398"/>
                  </a:lnTo>
                  <a:lnTo>
                    <a:pt x="598224" y="305855"/>
                  </a:lnTo>
                  <a:lnTo>
                    <a:pt x="598224" y="304003"/>
                  </a:lnTo>
                  <a:lnTo>
                    <a:pt x="599629" y="302299"/>
                  </a:lnTo>
                  <a:lnTo>
                    <a:pt x="600963" y="302299"/>
                  </a:lnTo>
                  <a:lnTo>
                    <a:pt x="600740" y="301197"/>
                  </a:lnTo>
                  <a:lnTo>
                    <a:pt x="601553" y="300535"/>
                  </a:lnTo>
                  <a:lnTo>
                    <a:pt x="603401" y="299948"/>
                  </a:lnTo>
                  <a:lnTo>
                    <a:pt x="602736" y="298831"/>
                  </a:lnTo>
                  <a:lnTo>
                    <a:pt x="601331" y="298610"/>
                  </a:lnTo>
                  <a:lnTo>
                    <a:pt x="598004" y="300976"/>
                  </a:lnTo>
                  <a:lnTo>
                    <a:pt x="596602" y="300903"/>
                  </a:lnTo>
                  <a:lnTo>
                    <a:pt x="596011" y="298904"/>
                  </a:lnTo>
                  <a:lnTo>
                    <a:pt x="594903" y="297802"/>
                  </a:lnTo>
                  <a:lnTo>
                    <a:pt x="595049" y="296612"/>
                  </a:lnTo>
                  <a:lnTo>
                    <a:pt x="597191" y="295877"/>
                  </a:lnTo>
                  <a:lnTo>
                    <a:pt x="595935" y="294172"/>
                  </a:lnTo>
                  <a:lnTo>
                    <a:pt x="596674" y="291366"/>
                  </a:lnTo>
                  <a:lnTo>
                    <a:pt x="598154" y="288633"/>
                  </a:lnTo>
                  <a:lnTo>
                    <a:pt x="598376" y="287075"/>
                  </a:lnTo>
                  <a:lnTo>
                    <a:pt x="599929" y="285532"/>
                  </a:lnTo>
                  <a:lnTo>
                    <a:pt x="602368" y="285738"/>
                  </a:lnTo>
                  <a:lnTo>
                    <a:pt x="604064" y="287589"/>
                  </a:lnTo>
                  <a:lnTo>
                    <a:pt x="604287" y="288927"/>
                  </a:lnTo>
                  <a:lnTo>
                    <a:pt x="607020" y="290411"/>
                  </a:lnTo>
                  <a:lnTo>
                    <a:pt x="608277" y="292248"/>
                  </a:lnTo>
                  <a:lnTo>
                    <a:pt x="610199" y="292394"/>
                  </a:lnTo>
                  <a:lnTo>
                    <a:pt x="608646" y="291145"/>
                  </a:lnTo>
                  <a:lnTo>
                    <a:pt x="608277" y="289661"/>
                  </a:lnTo>
                  <a:lnTo>
                    <a:pt x="605395" y="287736"/>
                  </a:lnTo>
                  <a:lnTo>
                    <a:pt x="604878" y="285679"/>
                  </a:lnTo>
                  <a:lnTo>
                    <a:pt x="604361" y="284562"/>
                  </a:lnTo>
                  <a:lnTo>
                    <a:pt x="602217" y="284562"/>
                  </a:lnTo>
                  <a:lnTo>
                    <a:pt x="601331" y="283607"/>
                  </a:lnTo>
                  <a:lnTo>
                    <a:pt x="601996" y="283313"/>
                  </a:lnTo>
                  <a:lnTo>
                    <a:pt x="605469" y="283093"/>
                  </a:lnTo>
                  <a:lnTo>
                    <a:pt x="606059" y="282123"/>
                  </a:lnTo>
                  <a:lnTo>
                    <a:pt x="606948" y="282123"/>
                  </a:lnTo>
                  <a:lnTo>
                    <a:pt x="610124" y="285605"/>
                  </a:lnTo>
                  <a:lnTo>
                    <a:pt x="612857" y="287149"/>
                  </a:lnTo>
                  <a:lnTo>
                    <a:pt x="613820" y="287075"/>
                  </a:lnTo>
                  <a:lnTo>
                    <a:pt x="611307" y="285605"/>
                  </a:lnTo>
                  <a:lnTo>
                    <a:pt x="609533" y="282637"/>
                  </a:lnTo>
                  <a:lnTo>
                    <a:pt x="607169" y="280947"/>
                  </a:lnTo>
                  <a:lnTo>
                    <a:pt x="607097" y="279684"/>
                  </a:lnTo>
                  <a:lnTo>
                    <a:pt x="607907" y="277847"/>
                  </a:lnTo>
                  <a:lnTo>
                    <a:pt x="610866" y="277244"/>
                  </a:lnTo>
                  <a:lnTo>
                    <a:pt x="611899" y="277685"/>
                  </a:lnTo>
                  <a:lnTo>
                    <a:pt x="611602" y="279463"/>
                  </a:lnTo>
                  <a:lnTo>
                    <a:pt x="611899" y="280874"/>
                  </a:lnTo>
                  <a:lnTo>
                    <a:pt x="612785" y="279992"/>
                  </a:lnTo>
                  <a:lnTo>
                    <a:pt x="612710" y="278581"/>
                  </a:lnTo>
                  <a:lnTo>
                    <a:pt x="613896" y="277097"/>
                  </a:lnTo>
                  <a:lnTo>
                    <a:pt x="616186" y="277097"/>
                  </a:lnTo>
                  <a:lnTo>
                    <a:pt x="617294" y="279316"/>
                  </a:lnTo>
                  <a:lnTo>
                    <a:pt x="618180" y="280051"/>
                  </a:lnTo>
                  <a:lnTo>
                    <a:pt x="618920" y="282637"/>
                  </a:lnTo>
                  <a:lnTo>
                    <a:pt x="619880" y="281535"/>
                  </a:lnTo>
                  <a:lnTo>
                    <a:pt x="619880" y="279978"/>
                  </a:lnTo>
                  <a:lnTo>
                    <a:pt x="617955" y="277685"/>
                  </a:lnTo>
                  <a:lnTo>
                    <a:pt x="618550" y="276510"/>
                  </a:lnTo>
                  <a:lnTo>
                    <a:pt x="623646" y="275319"/>
                  </a:lnTo>
                  <a:lnTo>
                    <a:pt x="626604" y="273997"/>
                  </a:lnTo>
                  <a:lnTo>
                    <a:pt x="629118" y="273776"/>
                  </a:lnTo>
                  <a:lnTo>
                    <a:pt x="631408" y="272145"/>
                  </a:lnTo>
                  <a:lnTo>
                    <a:pt x="634364" y="273189"/>
                  </a:lnTo>
                  <a:lnTo>
                    <a:pt x="637616" y="273335"/>
                  </a:lnTo>
                  <a:lnTo>
                    <a:pt x="640726" y="274070"/>
                  </a:lnTo>
                  <a:lnTo>
                    <a:pt x="640983" y="275290"/>
                  </a:lnTo>
                  <a:lnTo>
                    <a:pt x="640426" y="276069"/>
                  </a:lnTo>
                  <a:lnTo>
                    <a:pt x="640017" y="280551"/>
                  </a:lnTo>
                  <a:lnTo>
                    <a:pt x="639537" y="281741"/>
                  </a:lnTo>
                  <a:lnTo>
                    <a:pt x="638205" y="283254"/>
                  </a:lnTo>
                  <a:lnTo>
                    <a:pt x="636837" y="285826"/>
                  </a:lnTo>
                  <a:lnTo>
                    <a:pt x="637316" y="286899"/>
                  </a:lnTo>
                  <a:lnTo>
                    <a:pt x="639131" y="287751"/>
                  </a:lnTo>
                  <a:lnTo>
                    <a:pt x="639909" y="289382"/>
                  </a:lnTo>
                  <a:lnTo>
                    <a:pt x="639537" y="290455"/>
                  </a:lnTo>
                  <a:lnTo>
                    <a:pt x="636729" y="293585"/>
                  </a:lnTo>
                  <a:lnTo>
                    <a:pt x="636211" y="294834"/>
                  </a:lnTo>
                  <a:lnTo>
                    <a:pt x="635990" y="296832"/>
                  </a:lnTo>
                  <a:lnTo>
                    <a:pt x="637616" y="298302"/>
                  </a:lnTo>
                  <a:lnTo>
                    <a:pt x="637543" y="299272"/>
                  </a:lnTo>
                  <a:lnTo>
                    <a:pt x="636211" y="301417"/>
                  </a:lnTo>
                  <a:lnTo>
                    <a:pt x="634658" y="301564"/>
                  </a:lnTo>
                  <a:lnTo>
                    <a:pt x="633256" y="303180"/>
                  </a:lnTo>
                  <a:lnTo>
                    <a:pt x="631483" y="303695"/>
                  </a:lnTo>
                  <a:lnTo>
                    <a:pt x="630076" y="305032"/>
                  </a:lnTo>
                  <a:lnTo>
                    <a:pt x="628823" y="306810"/>
                  </a:lnTo>
                  <a:lnTo>
                    <a:pt x="627493" y="308353"/>
                  </a:lnTo>
                  <a:lnTo>
                    <a:pt x="628898" y="308206"/>
                  </a:lnTo>
                  <a:lnTo>
                    <a:pt x="631042" y="306061"/>
                  </a:lnTo>
                  <a:lnTo>
                    <a:pt x="633627" y="304062"/>
                  </a:lnTo>
                  <a:lnTo>
                    <a:pt x="634660" y="304150"/>
                  </a:lnTo>
                  <a:lnTo>
                    <a:pt x="635547" y="304003"/>
                  </a:lnTo>
                  <a:lnTo>
                    <a:pt x="634219" y="305473"/>
                  </a:lnTo>
                  <a:lnTo>
                    <a:pt x="633775" y="306957"/>
                  </a:lnTo>
                  <a:lnTo>
                    <a:pt x="630893" y="309617"/>
                  </a:lnTo>
                  <a:lnTo>
                    <a:pt x="628973" y="310572"/>
                  </a:lnTo>
                  <a:lnTo>
                    <a:pt x="628824" y="311306"/>
                  </a:lnTo>
                  <a:lnTo>
                    <a:pt x="628973" y="312276"/>
                  </a:lnTo>
                  <a:lnTo>
                    <a:pt x="628676" y="313305"/>
                  </a:lnTo>
                  <a:lnTo>
                    <a:pt x="627642" y="312717"/>
                  </a:lnTo>
                  <a:lnTo>
                    <a:pt x="626310" y="312864"/>
                  </a:lnTo>
                  <a:lnTo>
                    <a:pt x="626385" y="313966"/>
                  </a:lnTo>
                  <a:lnTo>
                    <a:pt x="627273" y="314040"/>
                  </a:lnTo>
                  <a:lnTo>
                    <a:pt x="628084" y="314936"/>
                  </a:lnTo>
                  <a:lnTo>
                    <a:pt x="627938" y="316479"/>
                  </a:lnTo>
                  <a:lnTo>
                    <a:pt x="626363" y="317669"/>
                  </a:lnTo>
                  <a:lnTo>
                    <a:pt x="628028" y="317669"/>
                  </a:lnTo>
                  <a:lnTo>
                    <a:pt x="628879" y="316479"/>
                  </a:lnTo>
                  <a:lnTo>
                    <a:pt x="630325" y="315921"/>
                  </a:lnTo>
                  <a:lnTo>
                    <a:pt x="631622" y="314069"/>
                  </a:lnTo>
                  <a:lnTo>
                    <a:pt x="631659" y="312629"/>
                  </a:lnTo>
                  <a:lnTo>
                    <a:pt x="633544" y="311953"/>
                  </a:lnTo>
                  <a:lnTo>
                    <a:pt x="634288" y="310248"/>
                  </a:lnTo>
                  <a:lnTo>
                    <a:pt x="634879" y="310763"/>
                  </a:lnTo>
                  <a:lnTo>
                    <a:pt x="634879" y="313364"/>
                  </a:lnTo>
                  <a:lnTo>
                    <a:pt x="636025" y="314113"/>
                  </a:lnTo>
                  <a:lnTo>
                    <a:pt x="636025" y="311806"/>
                  </a:lnTo>
                  <a:lnTo>
                    <a:pt x="635509" y="309690"/>
                  </a:lnTo>
                  <a:lnTo>
                    <a:pt x="635915" y="308206"/>
                  </a:lnTo>
                  <a:lnTo>
                    <a:pt x="636842" y="307574"/>
                  </a:lnTo>
                  <a:lnTo>
                    <a:pt x="638730" y="308059"/>
                  </a:lnTo>
                  <a:lnTo>
                    <a:pt x="638470" y="310366"/>
                  </a:lnTo>
                  <a:lnTo>
                    <a:pt x="639097" y="311453"/>
                  </a:lnTo>
                  <a:lnTo>
                    <a:pt x="640130" y="310425"/>
                  </a:lnTo>
                  <a:lnTo>
                    <a:pt x="642276" y="308206"/>
                  </a:lnTo>
                  <a:lnTo>
                    <a:pt x="642867" y="309984"/>
                  </a:lnTo>
                  <a:lnTo>
                    <a:pt x="644198" y="311453"/>
                  </a:lnTo>
                  <a:lnTo>
                    <a:pt x="643607" y="313158"/>
                  </a:lnTo>
                  <a:lnTo>
                    <a:pt x="641094" y="316626"/>
                  </a:lnTo>
                  <a:lnTo>
                    <a:pt x="639097" y="318184"/>
                  </a:lnTo>
                  <a:lnTo>
                    <a:pt x="638135" y="319594"/>
                  </a:lnTo>
                  <a:lnTo>
                    <a:pt x="640060" y="320035"/>
                  </a:lnTo>
                  <a:lnTo>
                    <a:pt x="641834" y="320917"/>
                  </a:lnTo>
                  <a:lnTo>
                    <a:pt x="643161" y="320035"/>
                  </a:lnTo>
                  <a:lnTo>
                    <a:pt x="642054" y="318698"/>
                  </a:lnTo>
                  <a:lnTo>
                    <a:pt x="642940" y="316714"/>
                  </a:lnTo>
                  <a:lnTo>
                    <a:pt x="644565" y="314774"/>
                  </a:lnTo>
                  <a:lnTo>
                    <a:pt x="645970" y="317375"/>
                  </a:lnTo>
                  <a:lnTo>
                    <a:pt x="646044" y="319212"/>
                  </a:lnTo>
                  <a:lnTo>
                    <a:pt x="646561" y="317890"/>
                  </a:lnTo>
                  <a:lnTo>
                    <a:pt x="646265" y="315377"/>
                  </a:lnTo>
                  <a:lnTo>
                    <a:pt x="645230" y="313452"/>
                  </a:lnTo>
                  <a:lnTo>
                    <a:pt x="645155" y="309690"/>
                  </a:lnTo>
                  <a:lnTo>
                    <a:pt x="645970" y="309249"/>
                  </a:lnTo>
                  <a:lnTo>
                    <a:pt x="648114" y="310204"/>
                  </a:lnTo>
                  <a:lnTo>
                    <a:pt x="647669" y="312129"/>
                  </a:lnTo>
                  <a:lnTo>
                    <a:pt x="647005" y="313672"/>
                  </a:lnTo>
                  <a:lnTo>
                    <a:pt x="648113" y="313158"/>
                  </a:lnTo>
                  <a:lnTo>
                    <a:pt x="649738" y="312864"/>
                  </a:lnTo>
                  <a:lnTo>
                    <a:pt x="653062" y="316038"/>
                  </a:lnTo>
                  <a:lnTo>
                    <a:pt x="653062" y="317375"/>
                  </a:lnTo>
                  <a:lnTo>
                    <a:pt x="655353" y="317375"/>
                  </a:lnTo>
                  <a:lnTo>
                    <a:pt x="656830" y="318257"/>
                  </a:lnTo>
                  <a:lnTo>
                    <a:pt x="657792" y="318257"/>
                  </a:lnTo>
                  <a:lnTo>
                    <a:pt x="656830" y="316185"/>
                  </a:lnTo>
                  <a:lnTo>
                    <a:pt x="655428" y="315891"/>
                  </a:lnTo>
                  <a:lnTo>
                    <a:pt x="654835" y="314936"/>
                  </a:lnTo>
                  <a:lnTo>
                    <a:pt x="651141" y="311689"/>
                  </a:lnTo>
                  <a:lnTo>
                    <a:pt x="649736" y="311248"/>
                  </a:lnTo>
                  <a:lnTo>
                    <a:pt x="649071" y="310278"/>
                  </a:lnTo>
                  <a:lnTo>
                    <a:pt x="651141" y="307177"/>
                  </a:lnTo>
                  <a:lnTo>
                    <a:pt x="653432" y="307104"/>
                  </a:lnTo>
                  <a:lnTo>
                    <a:pt x="655351" y="305326"/>
                  </a:lnTo>
                  <a:lnTo>
                    <a:pt x="658381" y="304811"/>
                  </a:lnTo>
                  <a:lnTo>
                    <a:pt x="660894" y="305032"/>
                  </a:lnTo>
                  <a:lnTo>
                    <a:pt x="661782" y="305987"/>
                  </a:lnTo>
                  <a:lnTo>
                    <a:pt x="662741" y="305840"/>
                  </a:lnTo>
                  <a:lnTo>
                    <a:pt x="665548" y="307177"/>
                  </a:lnTo>
                  <a:lnTo>
                    <a:pt x="665699" y="308426"/>
                  </a:lnTo>
                  <a:lnTo>
                    <a:pt x="667322" y="309837"/>
                  </a:lnTo>
                  <a:lnTo>
                    <a:pt x="668582" y="310351"/>
                  </a:lnTo>
                  <a:lnTo>
                    <a:pt x="668801" y="311982"/>
                  </a:lnTo>
                  <a:lnTo>
                    <a:pt x="669837" y="311909"/>
                  </a:lnTo>
                  <a:lnTo>
                    <a:pt x="670280" y="311086"/>
                  </a:lnTo>
                  <a:lnTo>
                    <a:pt x="671906" y="311395"/>
                  </a:lnTo>
                  <a:lnTo>
                    <a:pt x="672647" y="313011"/>
                  </a:lnTo>
                  <a:lnTo>
                    <a:pt x="674863" y="314054"/>
                  </a:lnTo>
                  <a:lnTo>
                    <a:pt x="674938" y="315377"/>
                  </a:lnTo>
                  <a:lnTo>
                    <a:pt x="674789" y="316788"/>
                  </a:lnTo>
                  <a:lnTo>
                    <a:pt x="675307" y="317816"/>
                  </a:lnTo>
                  <a:lnTo>
                    <a:pt x="675527" y="319153"/>
                  </a:lnTo>
                  <a:lnTo>
                    <a:pt x="673753" y="321225"/>
                  </a:lnTo>
                  <a:lnTo>
                    <a:pt x="672125" y="320917"/>
                  </a:lnTo>
                  <a:lnTo>
                    <a:pt x="670278" y="320403"/>
                  </a:lnTo>
                  <a:lnTo>
                    <a:pt x="667396" y="321225"/>
                  </a:lnTo>
                  <a:lnTo>
                    <a:pt x="664293" y="324105"/>
                  </a:lnTo>
                  <a:lnTo>
                    <a:pt x="667765" y="321887"/>
                  </a:lnTo>
                  <a:lnTo>
                    <a:pt x="671092" y="321666"/>
                  </a:lnTo>
                  <a:lnTo>
                    <a:pt x="671758" y="322695"/>
                  </a:lnTo>
                  <a:lnTo>
                    <a:pt x="670352" y="324105"/>
                  </a:lnTo>
                  <a:lnTo>
                    <a:pt x="668137" y="325502"/>
                  </a:lnTo>
                  <a:lnTo>
                    <a:pt x="665846" y="328837"/>
                  </a:lnTo>
                  <a:lnTo>
                    <a:pt x="664218" y="330086"/>
                  </a:lnTo>
                  <a:lnTo>
                    <a:pt x="663111" y="330233"/>
                  </a:lnTo>
                  <a:lnTo>
                    <a:pt x="662816" y="331791"/>
                  </a:lnTo>
                  <a:lnTo>
                    <a:pt x="663849" y="331938"/>
                  </a:lnTo>
                  <a:lnTo>
                    <a:pt x="667545" y="328161"/>
                  </a:lnTo>
                  <a:lnTo>
                    <a:pt x="669095" y="325722"/>
                  </a:lnTo>
                  <a:lnTo>
                    <a:pt x="671758" y="324767"/>
                  </a:lnTo>
                  <a:lnTo>
                    <a:pt x="673899" y="322695"/>
                  </a:lnTo>
                  <a:lnTo>
                    <a:pt x="675969" y="323356"/>
                  </a:lnTo>
                  <a:lnTo>
                    <a:pt x="676858" y="324253"/>
                  </a:lnTo>
                  <a:lnTo>
                    <a:pt x="678260" y="324399"/>
                  </a:lnTo>
                  <a:lnTo>
                    <a:pt x="678260" y="325884"/>
                  </a:lnTo>
                  <a:lnTo>
                    <a:pt x="677446" y="327426"/>
                  </a:lnTo>
                  <a:lnTo>
                    <a:pt x="677596" y="328984"/>
                  </a:lnTo>
                  <a:lnTo>
                    <a:pt x="675377" y="329719"/>
                  </a:lnTo>
                  <a:lnTo>
                    <a:pt x="674343" y="331791"/>
                  </a:lnTo>
                  <a:lnTo>
                    <a:pt x="672200" y="331938"/>
                  </a:lnTo>
                  <a:lnTo>
                    <a:pt x="671241" y="331203"/>
                  </a:lnTo>
                  <a:lnTo>
                    <a:pt x="669393" y="331203"/>
                  </a:lnTo>
                  <a:lnTo>
                    <a:pt x="668360" y="332526"/>
                  </a:lnTo>
                  <a:lnTo>
                    <a:pt x="670426" y="332526"/>
                  </a:lnTo>
                  <a:lnTo>
                    <a:pt x="670872" y="333642"/>
                  </a:lnTo>
                  <a:lnTo>
                    <a:pt x="667322" y="335553"/>
                  </a:lnTo>
                  <a:lnTo>
                    <a:pt x="668656" y="335846"/>
                  </a:lnTo>
                  <a:lnTo>
                    <a:pt x="669837" y="334671"/>
                  </a:lnTo>
                  <a:lnTo>
                    <a:pt x="672056" y="334010"/>
                  </a:lnTo>
                  <a:lnTo>
                    <a:pt x="673238" y="333334"/>
                  </a:lnTo>
                  <a:lnTo>
                    <a:pt x="673534" y="334304"/>
                  </a:lnTo>
                  <a:lnTo>
                    <a:pt x="672720" y="335406"/>
                  </a:lnTo>
                  <a:lnTo>
                    <a:pt x="670576" y="335846"/>
                  </a:lnTo>
                  <a:lnTo>
                    <a:pt x="668657" y="337404"/>
                  </a:lnTo>
                  <a:lnTo>
                    <a:pt x="670137" y="337184"/>
                  </a:lnTo>
                  <a:lnTo>
                    <a:pt x="670725" y="337625"/>
                  </a:lnTo>
                  <a:lnTo>
                    <a:pt x="669617" y="339403"/>
                  </a:lnTo>
                  <a:lnTo>
                    <a:pt x="667474" y="341254"/>
                  </a:lnTo>
                  <a:lnTo>
                    <a:pt x="665995" y="342503"/>
                  </a:lnTo>
                  <a:lnTo>
                    <a:pt x="667324" y="342724"/>
                  </a:lnTo>
                  <a:lnTo>
                    <a:pt x="669693" y="341166"/>
                  </a:lnTo>
                  <a:lnTo>
                    <a:pt x="671317" y="337992"/>
                  </a:lnTo>
                  <a:lnTo>
                    <a:pt x="672648" y="336376"/>
                  </a:lnTo>
                  <a:lnTo>
                    <a:pt x="675752" y="334083"/>
                  </a:lnTo>
                  <a:lnTo>
                    <a:pt x="676269" y="334818"/>
                  </a:lnTo>
                  <a:lnTo>
                    <a:pt x="676269" y="335846"/>
                  </a:lnTo>
                  <a:lnTo>
                    <a:pt x="677971" y="335038"/>
                  </a:lnTo>
                  <a:lnTo>
                    <a:pt x="678265" y="333628"/>
                  </a:lnTo>
                  <a:lnTo>
                    <a:pt x="680777" y="332011"/>
                  </a:lnTo>
                  <a:lnTo>
                    <a:pt x="682109" y="332158"/>
                  </a:lnTo>
                  <a:lnTo>
                    <a:pt x="681963" y="333407"/>
                  </a:lnTo>
                  <a:lnTo>
                    <a:pt x="678855" y="336067"/>
                  </a:lnTo>
                  <a:lnTo>
                    <a:pt x="675383" y="338359"/>
                  </a:lnTo>
                  <a:lnTo>
                    <a:pt x="673978" y="338741"/>
                  </a:lnTo>
                  <a:lnTo>
                    <a:pt x="673978" y="339697"/>
                  </a:lnTo>
                  <a:lnTo>
                    <a:pt x="674866" y="340137"/>
                  </a:lnTo>
                  <a:lnTo>
                    <a:pt x="673831" y="341915"/>
                  </a:lnTo>
                  <a:lnTo>
                    <a:pt x="673421" y="343738"/>
                  </a:lnTo>
                  <a:lnTo>
                    <a:pt x="674050" y="344002"/>
                  </a:lnTo>
                  <a:lnTo>
                    <a:pt x="675233" y="342327"/>
                  </a:lnTo>
                  <a:lnTo>
                    <a:pt x="675642" y="340549"/>
                  </a:lnTo>
                  <a:lnTo>
                    <a:pt x="678419" y="338227"/>
                  </a:lnTo>
                  <a:lnTo>
                    <a:pt x="680567" y="336846"/>
                  </a:lnTo>
                  <a:lnTo>
                    <a:pt x="680491" y="338183"/>
                  </a:lnTo>
                  <a:lnTo>
                    <a:pt x="680751" y="339373"/>
                  </a:lnTo>
                  <a:lnTo>
                    <a:pt x="679752" y="340666"/>
                  </a:lnTo>
                  <a:lnTo>
                    <a:pt x="677268" y="343032"/>
                  </a:lnTo>
                  <a:lnTo>
                    <a:pt x="676974" y="344296"/>
                  </a:lnTo>
                  <a:lnTo>
                    <a:pt x="675417" y="347044"/>
                  </a:lnTo>
                  <a:lnTo>
                    <a:pt x="674343" y="347970"/>
                  </a:lnTo>
                  <a:lnTo>
                    <a:pt x="674454" y="348484"/>
                  </a:lnTo>
                  <a:lnTo>
                    <a:pt x="676306" y="347970"/>
                  </a:lnTo>
                  <a:lnTo>
                    <a:pt x="677083" y="346456"/>
                  </a:lnTo>
                  <a:lnTo>
                    <a:pt x="679600" y="343032"/>
                  </a:lnTo>
                  <a:lnTo>
                    <a:pt x="681195" y="342342"/>
                  </a:lnTo>
                  <a:lnTo>
                    <a:pt x="682009" y="343679"/>
                  </a:lnTo>
                  <a:lnTo>
                    <a:pt x="682529" y="344046"/>
                  </a:lnTo>
                  <a:lnTo>
                    <a:pt x="682454" y="345075"/>
                  </a:lnTo>
                  <a:lnTo>
                    <a:pt x="681083" y="345589"/>
                  </a:lnTo>
                  <a:lnTo>
                    <a:pt x="679268" y="348264"/>
                  </a:lnTo>
                  <a:lnTo>
                    <a:pt x="678788" y="350820"/>
                  </a:lnTo>
                  <a:lnTo>
                    <a:pt x="679565" y="351158"/>
                  </a:lnTo>
                  <a:lnTo>
                    <a:pt x="680306" y="349748"/>
                  </a:lnTo>
                  <a:lnTo>
                    <a:pt x="680714" y="348161"/>
                  </a:lnTo>
                  <a:lnTo>
                    <a:pt x="682046" y="346147"/>
                  </a:lnTo>
                  <a:lnTo>
                    <a:pt x="684154" y="345222"/>
                  </a:lnTo>
                  <a:lnTo>
                    <a:pt x="684154" y="343223"/>
                  </a:lnTo>
                  <a:lnTo>
                    <a:pt x="684970" y="341666"/>
                  </a:lnTo>
                  <a:lnTo>
                    <a:pt x="686525" y="340857"/>
                  </a:lnTo>
                  <a:lnTo>
                    <a:pt x="686748" y="339373"/>
                  </a:lnTo>
                  <a:lnTo>
                    <a:pt x="687303" y="338330"/>
                  </a:lnTo>
                  <a:lnTo>
                    <a:pt x="688226" y="337963"/>
                  </a:lnTo>
                  <a:lnTo>
                    <a:pt x="689152" y="336508"/>
                  </a:lnTo>
                  <a:lnTo>
                    <a:pt x="689297" y="335097"/>
                  </a:lnTo>
                  <a:lnTo>
                    <a:pt x="690113" y="334700"/>
                  </a:lnTo>
                  <a:lnTo>
                    <a:pt x="691671" y="337845"/>
                  </a:lnTo>
                  <a:lnTo>
                    <a:pt x="693114" y="338697"/>
                  </a:lnTo>
                  <a:lnTo>
                    <a:pt x="694890" y="340549"/>
                  </a:lnTo>
                  <a:lnTo>
                    <a:pt x="695296" y="342371"/>
                  </a:lnTo>
                  <a:lnTo>
                    <a:pt x="695704" y="344340"/>
                  </a:lnTo>
                  <a:lnTo>
                    <a:pt x="697594" y="346441"/>
                  </a:lnTo>
                  <a:lnTo>
                    <a:pt x="697741" y="347338"/>
                  </a:lnTo>
                  <a:lnTo>
                    <a:pt x="696407" y="348675"/>
                  </a:lnTo>
                  <a:lnTo>
                    <a:pt x="694448" y="351085"/>
                  </a:lnTo>
                  <a:lnTo>
                    <a:pt x="693262" y="351114"/>
                  </a:lnTo>
                  <a:lnTo>
                    <a:pt x="691928" y="350012"/>
                  </a:lnTo>
                  <a:lnTo>
                    <a:pt x="690186" y="348557"/>
                  </a:lnTo>
                  <a:lnTo>
                    <a:pt x="689227" y="348675"/>
                  </a:lnTo>
                  <a:lnTo>
                    <a:pt x="688301" y="349410"/>
                  </a:lnTo>
                  <a:lnTo>
                    <a:pt x="687079" y="349865"/>
                  </a:lnTo>
                  <a:lnTo>
                    <a:pt x="686150" y="351746"/>
                  </a:lnTo>
                  <a:lnTo>
                    <a:pt x="684707" y="352569"/>
                  </a:lnTo>
                  <a:lnTo>
                    <a:pt x="683508" y="352554"/>
                  </a:lnTo>
                  <a:lnTo>
                    <a:pt x="682401" y="353877"/>
                  </a:lnTo>
                  <a:lnTo>
                    <a:pt x="684616" y="353583"/>
                  </a:lnTo>
                  <a:lnTo>
                    <a:pt x="685650" y="353583"/>
                  </a:lnTo>
                  <a:lnTo>
                    <a:pt x="686094" y="354773"/>
                  </a:lnTo>
                  <a:lnTo>
                    <a:pt x="684541" y="356551"/>
                  </a:lnTo>
                  <a:lnTo>
                    <a:pt x="682842" y="357359"/>
                  </a:lnTo>
                  <a:lnTo>
                    <a:pt x="681226" y="358197"/>
                  </a:lnTo>
                  <a:lnTo>
                    <a:pt x="683634" y="358271"/>
                  </a:lnTo>
                  <a:lnTo>
                    <a:pt x="685300" y="357271"/>
                  </a:lnTo>
                  <a:lnTo>
                    <a:pt x="687483" y="356948"/>
                  </a:lnTo>
                  <a:lnTo>
                    <a:pt x="689074" y="357242"/>
                  </a:lnTo>
                  <a:lnTo>
                    <a:pt x="690852" y="355787"/>
                  </a:lnTo>
                  <a:lnTo>
                    <a:pt x="692667" y="355861"/>
                  </a:lnTo>
                  <a:lnTo>
                    <a:pt x="693851" y="356757"/>
                  </a:lnTo>
                  <a:lnTo>
                    <a:pt x="694035" y="357683"/>
                  </a:lnTo>
                  <a:lnTo>
                    <a:pt x="693704" y="358388"/>
                  </a:lnTo>
                  <a:lnTo>
                    <a:pt x="694518" y="357874"/>
                  </a:lnTo>
                  <a:lnTo>
                    <a:pt x="695036" y="355611"/>
                  </a:lnTo>
                  <a:lnTo>
                    <a:pt x="694887" y="353892"/>
                  </a:lnTo>
                  <a:lnTo>
                    <a:pt x="696036" y="352378"/>
                  </a:lnTo>
                  <a:lnTo>
                    <a:pt x="698959" y="351011"/>
                  </a:lnTo>
                  <a:lnTo>
                    <a:pt x="699476" y="351526"/>
                  </a:lnTo>
                  <a:lnTo>
                    <a:pt x="699219" y="352863"/>
                  </a:lnTo>
                  <a:lnTo>
                    <a:pt x="699811" y="354524"/>
                  </a:lnTo>
                  <a:lnTo>
                    <a:pt x="698847" y="356302"/>
                  </a:lnTo>
                  <a:lnTo>
                    <a:pt x="697069" y="358711"/>
                  </a:lnTo>
                  <a:lnTo>
                    <a:pt x="694999" y="359505"/>
                  </a:lnTo>
                  <a:lnTo>
                    <a:pt x="693556" y="360798"/>
                  </a:lnTo>
                  <a:lnTo>
                    <a:pt x="693184" y="361650"/>
                  </a:lnTo>
                  <a:lnTo>
                    <a:pt x="691336" y="361606"/>
                  </a:lnTo>
                  <a:lnTo>
                    <a:pt x="690183" y="361092"/>
                  </a:lnTo>
                  <a:lnTo>
                    <a:pt x="689002" y="361136"/>
                  </a:lnTo>
                  <a:lnTo>
                    <a:pt x="687965" y="362429"/>
                  </a:lnTo>
                  <a:lnTo>
                    <a:pt x="687668" y="363796"/>
                  </a:lnTo>
                  <a:lnTo>
                    <a:pt x="685813" y="365618"/>
                  </a:lnTo>
                  <a:lnTo>
                    <a:pt x="685556" y="366808"/>
                  </a:lnTo>
                  <a:lnTo>
                    <a:pt x="685002" y="367984"/>
                  </a:lnTo>
                  <a:lnTo>
                    <a:pt x="686001" y="367807"/>
                  </a:lnTo>
                  <a:lnTo>
                    <a:pt x="688333" y="365280"/>
                  </a:lnTo>
                  <a:lnTo>
                    <a:pt x="689813" y="362723"/>
                  </a:lnTo>
                  <a:lnTo>
                    <a:pt x="690926" y="362238"/>
                  </a:lnTo>
                  <a:lnTo>
                    <a:pt x="691443" y="362826"/>
                  </a:lnTo>
                  <a:lnTo>
                    <a:pt x="692220" y="362899"/>
                  </a:lnTo>
                  <a:lnTo>
                    <a:pt x="692443" y="363722"/>
                  </a:lnTo>
                  <a:lnTo>
                    <a:pt x="691515" y="364722"/>
                  </a:lnTo>
                  <a:lnTo>
                    <a:pt x="690292" y="366985"/>
                  </a:lnTo>
                  <a:lnTo>
                    <a:pt x="687776" y="369468"/>
                  </a:lnTo>
                  <a:lnTo>
                    <a:pt x="686220" y="370952"/>
                  </a:lnTo>
                  <a:lnTo>
                    <a:pt x="686295" y="371555"/>
                  </a:lnTo>
                  <a:lnTo>
                    <a:pt x="689516" y="369835"/>
                  </a:lnTo>
                  <a:lnTo>
                    <a:pt x="692886" y="366015"/>
                  </a:lnTo>
                  <a:lnTo>
                    <a:pt x="694254" y="362870"/>
                  </a:lnTo>
                  <a:lnTo>
                    <a:pt x="694589" y="361503"/>
                  </a:lnTo>
                  <a:lnTo>
                    <a:pt x="695401" y="360416"/>
                  </a:lnTo>
                  <a:lnTo>
                    <a:pt x="696551" y="360460"/>
                  </a:lnTo>
                  <a:lnTo>
                    <a:pt x="699473" y="358418"/>
                  </a:lnTo>
                  <a:lnTo>
                    <a:pt x="702102" y="357316"/>
                  </a:lnTo>
                  <a:lnTo>
                    <a:pt x="703437" y="356904"/>
                  </a:lnTo>
                  <a:lnTo>
                    <a:pt x="703622" y="357609"/>
                  </a:lnTo>
                  <a:lnTo>
                    <a:pt x="702881" y="358829"/>
                  </a:lnTo>
                  <a:lnTo>
                    <a:pt x="700772" y="360974"/>
                  </a:lnTo>
                  <a:lnTo>
                    <a:pt x="698771" y="360974"/>
                  </a:lnTo>
                  <a:lnTo>
                    <a:pt x="697590" y="361974"/>
                  </a:lnTo>
                  <a:lnTo>
                    <a:pt x="697329" y="363693"/>
                  </a:lnTo>
                  <a:lnTo>
                    <a:pt x="697810" y="364060"/>
                  </a:lnTo>
                  <a:lnTo>
                    <a:pt x="699141" y="362679"/>
                  </a:lnTo>
                  <a:lnTo>
                    <a:pt x="701178" y="362459"/>
                  </a:lnTo>
                  <a:lnTo>
                    <a:pt x="702993" y="360872"/>
                  </a:lnTo>
                  <a:lnTo>
                    <a:pt x="704476" y="360387"/>
                  </a:lnTo>
                  <a:lnTo>
                    <a:pt x="705438" y="359564"/>
                  </a:lnTo>
                  <a:lnTo>
                    <a:pt x="706880" y="358638"/>
                  </a:lnTo>
                  <a:lnTo>
                    <a:pt x="708290" y="358829"/>
                  </a:lnTo>
                  <a:lnTo>
                    <a:pt x="709141" y="360680"/>
                  </a:lnTo>
                  <a:lnTo>
                    <a:pt x="711325" y="363135"/>
                  </a:lnTo>
                  <a:lnTo>
                    <a:pt x="712471" y="364913"/>
                  </a:lnTo>
                  <a:lnTo>
                    <a:pt x="714026" y="365677"/>
                  </a:lnTo>
                  <a:lnTo>
                    <a:pt x="714397" y="366794"/>
                  </a:lnTo>
                  <a:lnTo>
                    <a:pt x="714137" y="368498"/>
                  </a:lnTo>
                  <a:lnTo>
                    <a:pt x="712137" y="370394"/>
                  </a:lnTo>
                  <a:lnTo>
                    <a:pt x="711323" y="369953"/>
                  </a:lnTo>
                  <a:lnTo>
                    <a:pt x="711510" y="367954"/>
                  </a:lnTo>
                  <a:lnTo>
                    <a:pt x="710286" y="368278"/>
                  </a:lnTo>
                  <a:lnTo>
                    <a:pt x="709918" y="369248"/>
                  </a:lnTo>
                  <a:lnTo>
                    <a:pt x="709029" y="370364"/>
                  </a:lnTo>
                  <a:lnTo>
                    <a:pt x="707695" y="371584"/>
                  </a:lnTo>
                  <a:lnTo>
                    <a:pt x="704509" y="371804"/>
                  </a:lnTo>
                  <a:lnTo>
                    <a:pt x="703063" y="372466"/>
                  </a:lnTo>
                  <a:lnTo>
                    <a:pt x="700918" y="372363"/>
                  </a:lnTo>
                  <a:lnTo>
                    <a:pt x="698177" y="374185"/>
                  </a:lnTo>
                  <a:lnTo>
                    <a:pt x="696474" y="374332"/>
                  </a:lnTo>
                  <a:lnTo>
                    <a:pt x="693663" y="375919"/>
                  </a:lnTo>
                  <a:lnTo>
                    <a:pt x="695476" y="375699"/>
                  </a:lnTo>
                  <a:lnTo>
                    <a:pt x="696439" y="376213"/>
                  </a:lnTo>
                  <a:lnTo>
                    <a:pt x="695885" y="377550"/>
                  </a:lnTo>
                  <a:lnTo>
                    <a:pt x="693328" y="378152"/>
                  </a:lnTo>
                  <a:lnTo>
                    <a:pt x="692588" y="379078"/>
                  </a:lnTo>
                  <a:lnTo>
                    <a:pt x="695997" y="378593"/>
                  </a:lnTo>
                  <a:lnTo>
                    <a:pt x="698030" y="376507"/>
                  </a:lnTo>
                  <a:lnTo>
                    <a:pt x="700993" y="373876"/>
                  </a:lnTo>
                  <a:lnTo>
                    <a:pt x="703176" y="373729"/>
                  </a:lnTo>
                  <a:lnTo>
                    <a:pt x="704731" y="374170"/>
                  </a:lnTo>
                  <a:lnTo>
                    <a:pt x="706139" y="373627"/>
                  </a:lnTo>
                  <a:lnTo>
                    <a:pt x="707436" y="373582"/>
                  </a:lnTo>
                  <a:lnTo>
                    <a:pt x="707511" y="374332"/>
                  </a:lnTo>
                  <a:lnTo>
                    <a:pt x="707325" y="376433"/>
                  </a:lnTo>
                  <a:lnTo>
                    <a:pt x="705993" y="377403"/>
                  </a:lnTo>
                  <a:lnTo>
                    <a:pt x="704215" y="378520"/>
                  </a:lnTo>
                  <a:lnTo>
                    <a:pt x="703103" y="378446"/>
                  </a:lnTo>
                  <a:lnTo>
                    <a:pt x="701548" y="379152"/>
                  </a:lnTo>
                  <a:lnTo>
                    <a:pt x="700401" y="380959"/>
                  </a:lnTo>
                  <a:lnTo>
                    <a:pt x="698771" y="381665"/>
                  </a:lnTo>
                  <a:lnTo>
                    <a:pt x="697180" y="380812"/>
                  </a:lnTo>
                  <a:lnTo>
                    <a:pt x="696069" y="381297"/>
                  </a:lnTo>
                  <a:lnTo>
                    <a:pt x="694332" y="382972"/>
                  </a:lnTo>
                  <a:lnTo>
                    <a:pt x="695403" y="382737"/>
                  </a:lnTo>
                  <a:lnTo>
                    <a:pt x="697143" y="382105"/>
                  </a:lnTo>
                  <a:lnTo>
                    <a:pt x="698552" y="382443"/>
                  </a:lnTo>
                  <a:lnTo>
                    <a:pt x="699515" y="383046"/>
                  </a:lnTo>
                  <a:lnTo>
                    <a:pt x="701590" y="381371"/>
                  </a:lnTo>
                  <a:lnTo>
                    <a:pt x="702883" y="379519"/>
                  </a:lnTo>
                  <a:lnTo>
                    <a:pt x="704662" y="378931"/>
                  </a:lnTo>
                  <a:lnTo>
                    <a:pt x="705957" y="379446"/>
                  </a:lnTo>
                  <a:lnTo>
                    <a:pt x="707770" y="379813"/>
                  </a:lnTo>
                  <a:lnTo>
                    <a:pt x="709069" y="378255"/>
                  </a:lnTo>
                  <a:lnTo>
                    <a:pt x="711028" y="377359"/>
                  </a:lnTo>
                  <a:lnTo>
                    <a:pt x="711735" y="376771"/>
                  </a:lnTo>
                  <a:lnTo>
                    <a:pt x="711735" y="375581"/>
                  </a:lnTo>
                  <a:lnTo>
                    <a:pt x="711067" y="374949"/>
                  </a:lnTo>
                  <a:lnTo>
                    <a:pt x="712214" y="373289"/>
                  </a:lnTo>
                  <a:lnTo>
                    <a:pt x="712289" y="372216"/>
                  </a:lnTo>
                  <a:lnTo>
                    <a:pt x="713623" y="371834"/>
                  </a:lnTo>
                  <a:lnTo>
                    <a:pt x="714067" y="372289"/>
                  </a:lnTo>
                  <a:lnTo>
                    <a:pt x="714881" y="371995"/>
                  </a:lnTo>
                  <a:lnTo>
                    <a:pt x="715473" y="374141"/>
                  </a:lnTo>
                  <a:lnTo>
                    <a:pt x="717324" y="378182"/>
                  </a:lnTo>
                  <a:lnTo>
                    <a:pt x="717805" y="380665"/>
                  </a:lnTo>
                  <a:lnTo>
                    <a:pt x="718916" y="382149"/>
                  </a:lnTo>
                  <a:lnTo>
                    <a:pt x="718544" y="383707"/>
                  </a:lnTo>
                  <a:lnTo>
                    <a:pt x="717657" y="385118"/>
                  </a:lnTo>
                  <a:lnTo>
                    <a:pt x="715473" y="385000"/>
                  </a:lnTo>
                  <a:lnTo>
                    <a:pt x="714139" y="384045"/>
                  </a:lnTo>
                  <a:lnTo>
                    <a:pt x="711325" y="383825"/>
                  </a:lnTo>
                  <a:lnTo>
                    <a:pt x="709845" y="384603"/>
                  </a:lnTo>
                  <a:lnTo>
                    <a:pt x="708253" y="385676"/>
                  </a:lnTo>
                  <a:lnTo>
                    <a:pt x="707029" y="385706"/>
                  </a:lnTo>
                  <a:lnTo>
                    <a:pt x="706401" y="385191"/>
                  </a:lnTo>
                  <a:lnTo>
                    <a:pt x="704809" y="385309"/>
                  </a:lnTo>
                  <a:lnTo>
                    <a:pt x="703551" y="386484"/>
                  </a:lnTo>
                  <a:lnTo>
                    <a:pt x="700439" y="386969"/>
                  </a:lnTo>
                  <a:lnTo>
                    <a:pt x="701811" y="387484"/>
                  </a:lnTo>
                  <a:lnTo>
                    <a:pt x="705328" y="386969"/>
                  </a:lnTo>
                  <a:lnTo>
                    <a:pt x="707143" y="387528"/>
                  </a:lnTo>
                  <a:lnTo>
                    <a:pt x="709882" y="390085"/>
                  </a:lnTo>
                  <a:lnTo>
                    <a:pt x="711291" y="390863"/>
                  </a:lnTo>
                  <a:lnTo>
                    <a:pt x="712362" y="390305"/>
                  </a:lnTo>
                  <a:lnTo>
                    <a:pt x="713511" y="390011"/>
                  </a:lnTo>
                  <a:lnTo>
                    <a:pt x="714512" y="390672"/>
                  </a:lnTo>
                  <a:lnTo>
                    <a:pt x="716140" y="391716"/>
                  </a:lnTo>
                  <a:lnTo>
                    <a:pt x="718178" y="392494"/>
                  </a:lnTo>
                  <a:lnTo>
                    <a:pt x="718435" y="393979"/>
                  </a:lnTo>
                  <a:lnTo>
                    <a:pt x="719399" y="395580"/>
                  </a:lnTo>
                  <a:lnTo>
                    <a:pt x="719470" y="397755"/>
                  </a:lnTo>
                  <a:lnTo>
                    <a:pt x="718693" y="398431"/>
                  </a:lnTo>
                  <a:lnTo>
                    <a:pt x="717288" y="398387"/>
                  </a:lnTo>
                  <a:lnTo>
                    <a:pt x="716324" y="396756"/>
                  </a:lnTo>
                  <a:lnTo>
                    <a:pt x="715621" y="396903"/>
                  </a:lnTo>
                  <a:lnTo>
                    <a:pt x="714735" y="397946"/>
                  </a:lnTo>
                  <a:lnTo>
                    <a:pt x="713808" y="397505"/>
                  </a:lnTo>
                  <a:lnTo>
                    <a:pt x="713142" y="396433"/>
                  </a:lnTo>
                  <a:lnTo>
                    <a:pt x="712068" y="396991"/>
                  </a:lnTo>
                  <a:lnTo>
                    <a:pt x="710812" y="396653"/>
                  </a:lnTo>
                  <a:lnTo>
                    <a:pt x="708439" y="394023"/>
                  </a:lnTo>
                  <a:lnTo>
                    <a:pt x="707476" y="393685"/>
                  </a:lnTo>
                  <a:lnTo>
                    <a:pt x="706143" y="393861"/>
                  </a:lnTo>
                  <a:lnTo>
                    <a:pt x="704442" y="394052"/>
                  </a:lnTo>
                  <a:lnTo>
                    <a:pt x="702924" y="393303"/>
                  </a:lnTo>
                  <a:lnTo>
                    <a:pt x="703517" y="394170"/>
                  </a:lnTo>
                  <a:lnTo>
                    <a:pt x="705478" y="394787"/>
                  </a:lnTo>
                  <a:lnTo>
                    <a:pt x="707072" y="395125"/>
                  </a:lnTo>
                  <a:lnTo>
                    <a:pt x="706552" y="395977"/>
                  </a:lnTo>
                  <a:lnTo>
                    <a:pt x="704107" y="396198"/>
                  </a:lnTo>
                  <a:lnTo>
                    <a:pt x="703106" y="396727"/>
                  </a:lnTo>
                  <a:lnTo>
                    <a:pt x="700886" y="396727"/>
                  </a:lnTo>
                  <a:lnTo>
                    <a:pt x="699222" y="397755"/>
                  </a:lnTo>
                  <a:lnTo>
                    <a:pt x="699518" y="399063"/>
                  </a:lnTo>
                  <a:lnTo>
                    <a:pt x="700480" y="398872"/>
                  </a:lnTo>
                  <a:lnTo>
                    <a:pt x="700961" y="398020"/>
                  </a:lnTo>
                  <a:lnTo>
                    <a:pt x="703481" y="398064"/>
                  </a:lnTo>
                  <a:lnTo>
                    <a:pt x="705035" y="397167"/>
                  </a:lnTo>
                  <a:lnTo>
                    <a:pt x="706590" y="396903"/>
                  </a:lnTo>
                  <a:lnTo>
                    <a:pt x="707626" y="398314"/>
                  </a:lnTo>
                  <a:lnTo>
                    <a:pt x="707664" y="399063"/>
                  </a:lnTo>
                  <a:lnTo>
                    <a:pt x="708884" y="399621"/>
                  </a:lnTo>
                  <a:lnTo>
                    <a:pt x="709070" y="400327"/>
                  </a:lnTo>
                  <a:lnTo>
                    <a:pt x="708590" y="400577"/>
                  </a:lnTo>
                  <a:lnTo>
                    <a:pt x="706702" y="400577"/>
                  </a:lnTo>
                  <a:lnTo>
                    <a:pt x="705774" y="401252"/>
                  </a:lnTo>
                  <a:lnTo>
                    <a:pt x="704924" y="400723"/>
                  </a:lnTo>
                  <a:lnTo>
                    <a:pt x="704404" y="399945"/>
                  </a:lnTo>
                  <a:lnTo>
                    <a:pt x="703293" y="400062"/>
                  </a:lnTo>
                  <a:lnTo>
                    <a:pt x="702772" y="400474"/>
                  </a:lnTo>
                  <a:lnTo>
                    <a:pt x="704257" y="401576"/>
                  </a:lnTo>
                  <a:lnTo>
                    <a:pt x="705700" y="402178"/>
                  </a:lnTo>
                  <a:lnTo>
                    <a:pt x="706477" y="403104"/>
                  </a:lnTo>
                  <a:lnTo>
                    <a:pt x="706439" y="404324"/>
                  </a:lnTo>
                  <a:lnTo>
                    <a:pt x="707104" y="405220"/>
                  </a:lnTo>
                  <a:lnTo>
                    <a:pt x="706049" y="405382"/>
                  </a:lnTo>
                  <a:lnTo>
                    <a:pt x="702132" y="404280"/>
                  </a:lnTo>
                  <a:lnTo>
                    <a:pt x="699694" y="404206"/>
                  </a:lnTo>
                  <a:lnTo>
                    <a:pt x="695923" y="402795"/>
                  </a:lnTo>
                  <a:lnTo>
                    <a:pt x="694370" y="403016"/>
                  </a:lnTo>
                  <a:lnTo>
                    <a:pt x="694887" y="403692"/>
                  </a:lnTo>
                  <a:lnTo>
                    <a:pt x="697103" y="404280"/>
                  </a:lnTo>
                  <a:lnTo>
                    <a:pt x="702354" y="406866"/>
                  </a:lnTo>
                  <a:lnTo>
                    <a:pt x="702647" y="407894"/>
                  </a:lnTo>
                  <a:lnTo>
                    <a:pt x="701758" y="408115"/>
                  </a:lnTo>
                  <a:lnTo>
                    <a:pt x="698877" y="406352"/>
                  </a:lnTo>
                  <a:lnTo>
                    <a:pt x="697992" y="406645"/>
                  </a:lnTo>
                  <a:lnTo>
                    <a:pt x="696587" y="408188"/>
                  </a:lnTo>
                  <a:lnTo>
                    <a:pt x="697916" y="407968"/>
                  </a:lnTo>
                  <a:lnTo>
                    <a:pt x="698805" y="408571"/>
                  </a:lnTo>
                  <a:lnTo>
                    <a:pt x="699910" y="409526"/>
                  </a:lnTo>
                  <a:lnTo>
                    <a:pt x="700576" y="409158"/>
                  </a:lnTo>
                  <a:lnTo>
                    <a:pt x="701463" y="409599"/>
                  </a:lnTo>
                  <a:lnTo>
                    <a:pt x="701611" y="410936"/>
                  </a:lnTo>
                  <a:lnTo>
                    <a:pt x="702277" y="412038"/>
                  </a:lnTo>
                  <a:lnTo>
                    <a:pt x="703016" y="411524"/>
                  </a:lnTo>
                  <a:lnTo>
                    <a:pt x="703238" y="410407"/>
                  </a:lnTo>
                  <a:lnTo>
                    <a:pt x="704937" y="410407"/>
                  </a:lnTo>
                  <a:lnTo>
                    <a:pt x="704791" y="411451"/>
                  </a:lnTo>
                  <a:lnTo>
                    <a:pt x="704126" y="412259"/>
                  </a:lnTo>
                  <a:lnTo>
                    <a:pt x="704126" y="413067"/>
                  </a:lnTo>
                  <a:lnTo>
                    <a:pt x="705234" y="412993"/>
                  </a:lnTo>
                  <a:lnTo>
                    <a:pt x="705307" y="411157"/>
                  </a:lnTo>
                  <a:lnTo>
                    <a:pt x="706712" y="411157"/>
                  </a:lnTo>
                  <a:lnTo>
                    <a:pt x="708709" y="412185"/>
                  </a:lnTo>
                  <a:lnTo>
                    <a:pt x="710556" y="412773"/>
                  </a:lnTo>
                  <a:lnTo>
                    <a:pt x="712106" y="412700"/>
                  </a:lnTo>
                  <a:lnTo>
                    <a:pt x="711441" y="414331"/>
                  </a:lnTo>
                  <a:lnTo>
                    <a:pt x="711148" y="415212"/>
                  </a:lnTo>
                  <a:lnTo>
                    <a:pt x="709375" y="414625"/>
                  </a:lnTo>
                  <a:lnTo>
                    <a:pt x="708264" y="413890"/>
                  </a:lnTo>
                  <a:lnTo>
                    <a:pt x="705971" y="414257"/>
                  </a:lnTo>
                  <a:lnTo>
                    <a:pt x="702866" y="415727"/>
                  </a:lnTo>
                  <a:lnTo>
                    <a:pt x="702794" y="417211"/>
                  </a:lnTo>
                  <a:lnTo>
                    <a:pt x="704126" y="415800"/>
                  </a:lnTo>
                  <a:lnTo>
                    <a:pt x="706564" y="415800"/>
                  </a:lnTo>
                  <a:lnTo>
                    <a:pt x="708337" y="416314"/>
                  </a:lnTo>
                  <a:lnTo>
                    <a:pt x="706712" y="416623"/>
                  </a:lnTo>
                  <a:lnTo>
                    <a:pt x="706121" y="417872"/>
                  </a:lnTo>
                  <a:lnTo>
                    <a:pt x="707379" y="417284"/>
                  </a:lnTo>
                  <a:lnTo>
                    <a:pt x="709889" y="417358"/>
                  </a:lnTo>
                  <a:lnTo>
                    <a:pt x="710777" y="418240"/>
                  </a:lnTo>
                  <a:lnTo>
                    <a:pt x="710261" y="418827"/>
                  </a:lnTo>
                  <a:lnTo>
                    <a:pt x="711959" y="419503"/>
                  </a:lnTo>
                  <a:lnTo>
                    <a:pt x="712699" y="420752"/>
                  </a:lnTo>
                  <a:lnTo>
                    <a:pt x="712105" y="421869"/>
                  </a:lnTo>
                  <a:lnTo>
                    <a:pt x="711147" y="424162"/>
                  </a:lnTo>
                  <a:lnTo>
                    <a:pt x="711366" y="425411"/>
                  </a:lnTo>
                  <a:lnTo>
                    <a:pt x="712031" y="424823"/>
                  </a:lnTo>
                  <a:lnTo>
                    <a:pt x="712253" y="423412"/>
                  </a:lnTo>
                  <a:lnTo>
                    <a:pt x="713582" y="422001"/>
                  </a:lnTo>
                  <a:lnTo>
                    <a:pt x="714987" y="421869"/>
                  </a:lnTo>
                  <a:lnTo>
                    <a:pt x="715285" y="423412"/>
                  </a:lnTo>
                  <a:lnTo>
                    <a:pt x="714544" y="424529"/>
                  </a:lnTo>
                  <a:lnTo>
                    <a:pt x="712656" y="427762"/>
                  </a:lnTo>
                  <a:lnTo>
                    <a:pt x="711842" y="429569"/>
                  </a:lnTo>
                  <a:lnTo>
                    <a:pt x="711842" y="431024"/>
                  </a:lnTo>
                  <a:lnTo>
                    <a:pt x="712768" y="430465"/>
                  </a:lnTo>
                  <a:lnTo>
                    <a:pt x="714174" y="427982"/>
                  </a:lnTo>
                  <a:lnTo>
                    <a:pt x="714174" y="426836"/>
                  </a:lnTo>
                  <a:lnTo>
                    <a:pt x="715137" y="425528"/>
                  </a:lnTo>
                  <a:lnTo>
                    <a:pt x="717025" y="424646"/>
                  </a:lnTo>
                  <a:lnTo>
                    <a:pt x="716876" y="424132"/>
                  </a:lnTo>
                  <a:lnTo>
                    <a:pt x="717580" y="422751"/>
                  </a:lnTo>
                  <a:lnTo>
                    <a:pt x="719023" y="421722"/>
                  </a:lnTo>
                  <a:lnTo>
                    <a:pt x="719543" y="422163"/>
                  </a:lnTo>
                  <a:lnTo>
                    <a:pt x="718989" y="423603"/>
                  </a:lnTo>
                  <a:lnTo>
                    <a:pt x="717136" y="426086"/>
                  </a:lnTo>
                  <a:lnTo>
                    <a:pt x="716286" y="427541"/>
                  </a:lnTo>
                  <a:lnTo>
                    <a:pt x="716211" y="429393"/>
                  </a:lnTo>
                  <a:lnTo>
                    <a:pt x="716434" y="431244"/>
                  </a:lnTo>
                  <a:lnTo>
                    <a:pt x="717248" y="430656"/>
                  </a:lnTo>
                  <a:lnTo>
                    <a:pt x="717100" y="429437"/>
                  </a:lnTo>
                  <a:lnTo>
                    <a:pt x="717323" y="427615"/>
                  </a:lnTo>
                  <a:lnTo>
                    <a:pt x="718618" y="426498"/>
                  </a:lnTo>
                  <a:lnTo>
                    <a:pt x="719692" y="425014"/>
                  </a:lnTo>
                  <a:lnTo>
                    <a:pt x="722061" y="423089"/>
                  </a:lnTo>
                  <a:lnTo>
                    <a:pt x="723614" y="421825"/>
                  </a:lnTo>
                  <a:lnTo>
                    <a:pt x="724061" y="422574"/>
                  </a:lnTo>
                  <a:lnTo>
                    <a:pt x="723946" y="424837"/>
                  </a:lnTo>
                  <a:lnTo>
                    <a:pt x="723058" y="425719"/>
                  </a:lnTo>
                  <a:lnTo>
                    <a:pt x="720835" y="426233"/>
                  </a:lnTo>
                  <a:lnTo>
                    <a:pt x="720541" y="427909"/>
                  </a:lnTo>
                  <a:lnTo>
                    <a:pt x="719802" y="429510"/>
                  </a:lnTo>
                  <a:lnTo>
                    <a:pt x="720393" y="429878"/>
                  </a:lnTo>
                  <a:lnTo>
                    <a:pt x="721022" y="429246"/>
                  </a:lnTo>
                  <a:lnTo>
                    <a:pt x="721947" y="429907"/>
                  </a:lnTo>
                  <a:lnTo>
                    <a:pt x="722985" y="429143"/>
                  </a:lnTo>
                  <a:lnTo>
                    <a:pt x="725320" y="428320"/>
                  </a:lnTo>
                  <a:lnTo>
                    <a:pt x="725986" y="429437"/>
                  </a:lnTo>
                  <a:lnTo>
                    <a:pt x="726612" y="431876"/>
                  </a:lnTo>
                  <a:lnTo>
                    <a:pt x="726463" y="433066"/>
                  </a:lnTo>
                  <a:lnTo>
                    <a:pt x="724908" y="433772"/>
                  </a:lnTo>
                  <a:lnTo>
                    <a:pt x="724945" y="434360"/>
                  </a:lnTo>
                  <a:lnTo>
                    <a:pt x="726132" y="434624"/>
                  </a:lnTo>
                  <a:lnTo>
                    <a:pt x="727057" y="436255"/>
                  </a:lnTo>
                  <a:lnTo>
                    <a:pt x="725627" y="436711"/>
                  </a:lnTo>
                  <a:lnTo>
                    <a:pt x="724371" y="436505"/>
                  </a:lnTo>
                  <a:lnTo>
                    <a:pt x="725627" y="437313"/>
                  </a:lnTo>
                  <a:lnTo>
                    <a:pt x="727252" y="438048"/>
                  </a:lnTo>
                  <a:lnTo>
                    <a:pt x="723335" y="438930"/>
                  </a:lnTo>
                  <a:lnTo>
                    <a:pt x="721413" y="438783"/>
                  </a:lnTo>
                  <a:lnTo>
                    <a:pt x="722375" y="439753"/>
                  </a:lnTo>
                  <a:lnTo>
                    <a:pt x="724294" y="439606"/>
                  </a:lnTo>
                  <a:lnTo>
                    <a:pt x="726955" y="440193"/>
                  </a:lnTo>
                  <a:lnTo>
                    <a:pt x="727771" y="439312"/>
                  </a:lnTo>
                  <a:lnTo>
                    <a:pt x="729615" y="438930"/>
                  </a:lnTo>
                  <a:lnTo>
                    <a:pt x="730057" y="439076"/>
                  </a:lnTo>
                  <a:lnTo>
                    <a:pt x="728581" y="441075"/>
                  </a:lnTo>
                  <a:lnTo>
                    <a:pt x="727771" y="443074"/>
                  </a:lnTo>
                  <a:lnTo>
                    <a:pt x="729543" y="441295"/>
                  </a:lnTo>
                  <a:lnTo>
                    <a:pt x="731093" y="440781"/>
                  </a:lnTo>
                  <a:lnTo>
                    <a:pt x="732276" y="439444"/>
                  </a:lnTo>
                  <a:lnTo>
                    <a:pt x="734198" y="438048"/>
                  </a:lnTo>
                  <a:lnTo>
                    <a:pt x="735678" y="438489"/>
                  </a:lnTo>
                  <a:lnTo>
                    <a:pt x="735306" y="439444"/>
                  </a:lnTo>
                  <a:lnTo>
                    <a:pt x="734125" y="440781"/>
                  </a:lnTo>
                  <a:lnTo>
                    <a:pt x="733311" y="440855"/>
                  </a:lnTo>
                  <a:lnTo>
                    <a:pt x="732423" y="442397"/>
                  </a:lnTo>
                  <a:lnTo>
                    <a:pt x="731534" y="444396"/>
                  </a:lnTo>
                  <a:lnTo>
                    <a:pt x="729248" y="445292"/>
                  </a:lnTo>
                  <a:lnTo>
                    <a:pt x="728284" y="447056"/>
                  </a:lnTo>
                  <a:lnTo>
                    <a:pt x="728360" y="448319"/>
                  </a:lnTo>
                  <a:lnTo>
                    <a:pt x="729543" y="448540"/>
                  </a:lnTo>
                  <a:lnTo>
                    <a:pt x="731023" y="446982"/>
                  </a:lnTo>
                  <a:lnTo>
                    <a:pt x="731023" y="446174"/>
                  </a:lnTo>
                  <a:lnTo>
                    <a:pt x="733015" y="443735"/>
                  </a:lnTo>
                  <a:lnTo>
                    <a:pt x="734792" y="443074"/>
                  </a:lnTo>
                  <a:lnTo>
                    <a:pt x="734644" y="444469"/>
                  </a:lnTo>
                  <a:lnTo>
                    <a:pt x="733312" y="446688"/>
                  </a:lnTo>
                  <a:lnTo>
                    <a:pt x="733089" y="448834"/>
                  </a:lnTo>
                  <a:lnTo>
                    <a:pt x="732498" y="450171"/>
                  </a:lnTo>
                  <a:lnTo>
                    <a:pt x="733606" y="449363"/>
                  </a:lnTo>
                  <a:lnTo>
                    <a:pt x="735011" y="446835"/>
                  </a:lnTo>
                  <a:lnTo>
                    <a:pt x="735083" y="445586"/>
                  </a:lnTo>
                  <a:lnTo>
                    <a:pt x="735824" y="445219"/>
                  </a:lnTo>
                  <a:lnTo>
                    <a:pt x="736416" y="445660"/>
                  </a:lnTo>
                  <a:lnTo>
                    <a:pt x="736635" y="448466"/>
                  </a:lnTo>
                  <a:lnTo>
                    <a:pt x="737672" y="449363"/>
                  </a:lnTo>
                  <a:lnTo>
                    <a:pt x="738338" y="449289"/>
                  </a:lnTo>
                  <a:lnTo>
                    <a:pt x="738041" y="447144"/>
                  </a:lnTo>
                  <a:lnTo>
                    <a:pt x="738780" y="445880"/>
                  </a:lnTo>
                  <a:lnTo>
                    <a:pt x="741293" y="444558"/>
                  </a:lnTo>
                  <a:lnTo>
                    <a:pt x="741810" y="445219"/>
                  </a:lnTo>
                  <a:lnTo>
                    <a:pt x="740924" y="446395"/>
                  </a:lnTo>
                  <a:lnTo>
                    <a:pt x="741512" y="446615"/>
                  </a:lnTo>
                  <a:lnTo>
                    <a:pt x="743140" y="446556"/>
                  </a:lnTo>
                  <a:lnTo>
                    <a:pt x="744100" y="447805"/>
                  </a:lnTo>
                  <a:lnTo>
                    <a:pt x="743363" y="449877"/>
                  </a:lnTo>
                  <a:lnTo>
                    <a:pt x="745062" y="449657"/>
                  </a:lnTo>
                  <a:lnTo>
                    <a:pt x="745728" y="450612"/>
                  </a:lnTo>
                  <a:lnTo>
                    <a:pt x="745873" y="451949"/>
                  </a:lnTo>
                  <a:lnTo>
                    <a:pt x="747056" y="452978"/>
                  </a:lnTo>
                  <a:lnTo>
                    <a:pt x="747341" y="454197"/>
                  </a:lnTo>
                  <a:lnTo>
                    <a:pt x="746826" y="454800"/>
                  </a:lnTo>
                  <a:lnTo>
                    <a:pt x="746007" y="455461"/>
                  </a:lnTo>
                  <a:lnTo>
                    <a:pt x="743898" y="455432"/>
                  </a:lnTo>
                  <a:lnTo>
                    <a:pt x="744010" y="454197"/>
                  </a:lnTo>
                  <a:lnTo>
                    <a:pt x="743125" y="452875"/>
                  </a:lnTo>
                  <a:lnTo>
                    <a:pt x="742048" y="452346"/>
                  </a:lnTo>
                  <a:lnTo>
                    <a:pt x="741416" y="451787"/>
                  </a:lnTo>
                  <a:lnTo>
                    <a:pt x="740494" y="452566"/>
                  </a:lnTo>
                  <a:lnTo>
                    <a:pt x="739459" y="453977"/>
                  </a:lnTo>
                  <a:lnTo>
                    <a:pt x="740752" y="453389"/>
                  </a:lnTo>
                  <a:lnTo>
                    <a:pt x="741753" y="453639"/>
                  </a:lnTo>
                  <a:lnTo>
                    <a:pt x="742419" y="454506"/>
                  </a:lnTo>
                  <a:lnTo>
                    <a:pt x="741753" y="454873"/>
                  </a:lnTo>
                  <a:lnTo>
                    <a:pt x="742676" y="455388"/>
                  </a:lnTo>
                  <a:lnTo>
                    <a:pt x="743084" y="456460"/>
                  </a:lnTo>
                  <a:lnTo>
                    <a:pt x="742231" y="456842"/>
                  </a:lnTo>
                  <a:lnTo>
                    <a:pt x="740790" y="456460"/>
                  </a:lnTo>
                  <a:lnTo>
                    <a:pt x="739641" y="457166"/>
                  </a:lnTo>
                  <a:lnTo>
                    <a:pt x="740307" y="457724"/>
                  </a:lnTo>
                  <a:lnTo>
                    <a:pt x="742827" y="457798"/>
                  </a:lnTo>
                  <a:lnTo>
                    <a:pt x="743790" y="457798"/>
                  </a:lnTo>
                  <a:lnTo>
                    <a:pt x="743941" y="458547"/>
                  </a:lnTo>
                  <a:lnTo>
                    <a:pt x="742977" y="459723"/>
                  </a:lnTo>
                  <a:lnTo>
                    <a:pt x="741386" y="459723"/>
                  </a:lnTo>
                  <a:lnTo>
                    <a:pt x="739976" y="460061"/>
                  </a:lnTo>
                  <a:lnTo>
                    <a:pt x="738016" y="459767"/>
                  </a:lnTo>
                  <a:lnTo>
                    <a:pt x="736386" y="459429"/>
                  </a:lnTo>
                  <a:lnTo>
                    <a:pt x="736830" y="457989"/>
                  </a:lnTo>
                  <a:lnTo>
                    <a:pt x="736721" y="457092"/>
                  </a:lnTo>
                  <a:lnTo>
                    <a:pt x="735349" y="456313"/>
                  </a:lnTo>
                  <a:lnTo>
                    <a:pt x="734795" y="455652"/>
                  </a:lnTo>
                  <a:lnTo>
                    <a:pt x="733943" y="455917"/>
                  </a:lnTo>
                  <a:lnTo>
                    <a:pt x="734129" y="456989"/>
                  </a:lnTo>
                  <a:lnTo>
                    <a:pt x="735018" y="457651"/>
                  </a:lnTo>
                  <a:lnTo>
                    <a:pt x="735462" y="459208"/>
                  </a:lnTo>
                  <a:lnTo>
                    <a:pt x="735167" y="460016"/>
                  </a:lnTo>
                  <a:lnTo>
                    <a:pt x="733796" y="460178"/>
                  </a:lnTo>
                  <a:lnTo>
                    <a:pt x="732350" y="459208"/>
                  </a:lnTo>
                  <a:lnTo>
                    <a:pt x="732056" y="458209"/>
                  </a:lnTo>
                  <a:lnTo>
                    <a:pt x="731759" y="459987"/>
                  </a:lnTo>
                  <a:lnTo>
                    <a:pt x="732797" y="461104"/>
                  </a:lnTo>
                  <a:lnTo>
                    <a:pt x="734793" y="461104"/>
                  </a:lnTo>
                  <a:lnTo>
                    <a:pt x="735831" y="462030"/>
                  </a:lnTo>
                  <a:lnTo>
                    <a:pt x="736977" y="462397"/>
                  </a:lnTo>
                  <a:lnTo>
                    <a:pt x="737237" y="463543"/>
                  </a:lnTo>
                  <a:lnTo>
                    <a:pt x="736645" y="464954"/>
                  </a:lnTo>
                  <a:lnTo>
                    <a:pt x="733756" y="464851"/>
                  </a:lnTo>
                  <a:lnTo>
                    <a:pt x="733088" y="463661"/>
                  </a:lnTo>
                  <a:lnTo>
                    <a:pt x="731276" y="462470"/>
                  </a:lnTo>
                  <a:lnTo>
                    <a:pt x="730428" y="461574"/>
                  </a:lnTo>
                  <a:lnTo>
                    <a:pt x="729866" y="461618"/>
                  </a:lnTo>
                  <a:lnTo>
                    <a:pt x="730351" y="462470"/>
                  </a:lnTo>
                  <a:lnTo>
                    <a:pt x="732348" y="463955"/>
                  </a:lnTo>
                  <a:lnTo>
                    <a:pt x="733129" y="465512"/>
                  </a:lnTo>
                  <a:lnTo>
                    <a:pt x="733088" y="467702"/>
                  </a:lnTo>
                  <a:lnTo>
                    <a:pt x="732422" y="468848"/>
                  </a:lnTo>
                  <a:lnTo>
                    <a:pt x="731496" y="468701"/>
                  </a:lnTo>
                  <a:lnTo>
                    <a:pt x="730979" y="467334"/>
                  </a:lnTo>
                  <a:lnTo>
                    <a:pt x="729759" y="466335"/>
                  </a:lnTo>
                  <a:lnTo>
                    <a:pt x="728388" y="465850"/>
                  </a:lnTo>
                  <a:lnTo>
                    <a:pt x="728685" y="466409"/>
                  </a:lnTo>
                  <a:lnTo>
                    <a:pt x="729387" y="467026"/>
                  </a:lnTo>
                  <a:lnTo>
                    <a:pt x="729351" y="468848"/>
                  </a:lnTo>
                  <a:lnTo>
                    <a:pt x="729276" y="471258"/>
                  </a:lnTo>
                  <a:lnTo>
                    <a:pt x="728761" y="471669"/>
                  </a:lnTo>
                  <a:lnTo>
                    <a:pt x="727761" y="471669"/>
                  </a:lnTo>
                  <a:lnTo>
                    <a:pt x="727132" y="471008"/>
                  </a:lnTo>
                  <a:lnTo>
                    <a:pt x="727205" y="469142"/>
                  </a:lnTo>
                  <a:lnTo>
                    <a:pt x="726465" y="469480"/>
                  </a:lnTo>
                  <a:lnTo>
                    <a:pt x="726168" y="470597"/>
                  </a:lnTo>
                  <a:lnTo>
                    <a:pt x="724800" y="470890"/>
                  </a:lnTo>
                  <a:lnTo>
                    <a:pt x="723911" y="470523"/>
                  </a:lnTo>
                  <a:lnTo>
                    <a:pt x="724168" y="469186"/>
                  </a:lnTo>
                  <a:lnTo>
                    <a:pt x="723687" y="467731"/>
                  </a:lnTo>
                  <a:lnTo>
                    <a:pt x="723577" y="466174"/>
                  </a:lnTo>
                  <a:lnTo>
                    <a:pt x="722945" y="465439"/>
                  </a:lnTo>
                  <a:lnTo>
                    <a:pt x="722651" y="466556"/>
                  </a:lnTo>
                  <a:lnTo>
                    <a:pt x="722651" y="469259"/>
                  </a:lnTo>
                  <a:lnTo>
                    <a:pt x="721762" y="469994"/>
                  </a:lnTo>
                  <a:lnTo>
                    <a:pt x="720466" y="470068"/>
                  </a:lnTo>
                  <a:lnTo>
                    <a:pt x="720948" y="470597"/>
                  </a:lnTo>
                  <a:lnTo>
                    <a:pt x="722022" y="470773"/>
                  </a:lnTo>
                  <a:lnTo>
                    <a:pt x="722319" y="471596"/>
                  </a:lnTo>
                  <a:lnTo>
                    <a:pt x="721468" y="472669"/>
                  </a:lnTo>
                  <a:lnTo>
                    <a:pt x="720283" y="472404"/>
                  </a:lnTo>
                  <a:lnTo>
                    <a:pt x="719762" y="472081"/>
                  </a:lnTo>
                  <a:lnTo>
                    <a:pt x="719617" y="472669"/>
                  </a:lnTo>
                  <a:lnTo>
                    <a:pt x="720729" y="473550"/>
                  </a:lnTo>
                  <a:lnTo>
                    <a:pt x="721577" y="473550"/>
                  </a:lnTo>
                  <a:lnTo>
                    <a:pt x="721762" y="474373"/>
                  </a:lnTo>
                  <a:lnTo>
                    <a:pt x="721577" y="475593"/>
                  </a:lnTo>
                  <a:lnTo>
                    <a:pt x="720763" y="475887"/>
                  </a:lnTo>
                  <a:lnTo>
                    <a:pt x="720540" y="476783"/>
                  </a:lnTo>
                  <a:lnTo>
                    <a:pt x="721172" y="478267"/>
                  </a:lnTo>
                  <a:lnTo>
                    <a:pt x="721172" y="479384"/>
                  </a:lnTo>
                  <a:lnTo>
                    <a:pt x="720540" y="479384"/>
                  </a:lnTo>
                  <a:lnTo>
                    <a:pt x="719729" y="478782"/>
                  </a:lnTo>
                  <a:lnTo>
                    <a:pt x="719320" y="478973"/>
                  </a:lnTo>
                  <a:lnTo>
                    <a:pt x="720578" y="480339"/>
                  </a:lnTo>
                  <a:lnTo>
                    <a:pt x="720800" y="481456"/>
                  </a:lnTo>
                  <a:lnTo>
                    <a:pt x="720540" y="483014"/>
                  </a:lnTo>
                  <a:lnTo>
                    <a:pt x="718577" y="483646"/>
                  </a:lnTo>
                  <a:lnTo>
                    <a:pt x="718097" y="484454"/>
                  </a:lnTo>
                  <a:lnTo>
                    <a:pt x="717283" y="484130"/>
                  </a:lnTo>
                  <a:lnTo>
                    <a:pt x="717097" y="483278"/>
                  </a:lnTo>
                  <a:lnTo>
                    <a:pt x="716688" y="482867"/>
                  </a:lnTo>
                  <a:lnTo>
                    <a:pt x="716765" y="482044"/>
                  </a:lnTo>
                  <a:lnTo>
                    <a:pt x="715690" y="481632"/>
                  </a:lnTo>
                  <a:lnTo>
                    <a:pt x="715469" y="480971"/>
                  </a:lnTo>
                  <a:lnTo>
                    <a:pt x="716172" y="479928"/>
                  </a:lnTo>
                  <a:lnTo>
                    <a:pt x="716172" y="479076"/>
                  </a:lnTo>
                  <a:lnTo>
                    <a:pt x="715577" y="479193"/>
                  </a:lnTo>
                  <a:lnTo>
                    <a:pt x="714171" y="479781"/>
                  </a:lnTo>
                  <a:lnTo>
                    <a:pt x="713729" y="480853"/>
                  </a:lnTo>
                  <a:lnTo>
                    <a:pt x="713063" y="480751"/>
                  </a:lnTo>
                  <a:lnTo>
                    <a:pt x="712134" y="479604"/>
                  </a:lnTo>
                  <a:lnTo>
                    <a:pt x="712800" y="478679"/>
                  </a:lnTo>
                  <a:lnTo>
                    <a:pt x="712098" y="477753"/>
                  </a:lnTo>
                  <a:lnTo>
                    <a:pt x="712061" y="477077"/>
                  </a:lnTo>
                  <a:lnTo>
                    <a:pt x="712800" y="476445"/>
                  </a:lnTo>
                  <a:lnTo>
                    <a:pt x="712875" y="475666"/>
                  </a:lnTo>
                  <a:lnTo>
                    <a:pt x="713135" y="474740"/>
                  </a:lnTo>
                  <a:lnTo>
                    <a:pt x="712800" y="474564"/>
                  </a:lnTo>
                  <a:lnTo>
                    <a:pt x="711766" y="475666"/>
                  </a:lnTo>
                  <a:lnTo>
                    <a:pt x="710915" y="477606"/>
                  </a:lnTo>
                  <a:lnTo>
                    <a:pt x="709802" y="478855"/>
                  </a:lnTo>
                  <a:lnTo>
                    <a:pt x="709469" y="478414"/>
                  </a:lnTo>
                  <a:lnTo>
                    <a:pt x="709431" y="477224"/>
                  </a:lnTo>
                  <a:lnTo>
                    <a:pt x="708690" y="475975"/>
                  </a:lnTo>
                  <a:lnTo>
                    <a:pt x="708323" y="474785"/>
                  </a:lnTo>
                  <a:lnTo>
                    <a:pt x="708988" y="474006"/>
                  </a:lnTo>
                  <a:lnTo>
                    <a:pt x="710806" y="473256"/>
                  </a:lnTo>
                  <a:lnTo>
                    <a:pt x="710840" y="472816"/>
                  </a:lnTo>
                  <a:lnTo>
                    <a:pt x="711839" y="472448"/>
                  </a:lnTo>
                  <a:lnTo>
                    <a:pt x="711470" y="471919"/>
                  </a:lnTo>
                  <a:lnTo>
                    <a:pt x="709987" y="471772"/>
                  </a:lnTo>
                  <a:lnTo>
                    <a:pt x="708731" y="472110"/>
                  </a:lnTo>
                  <a:lnTo>
                    <a:pt x="707397" y="471772"/>
                  </a:lnTo>
                  <a:lnTo>
                    <a:pt x="707063" y="471111"/>
                  </a:lnTo>
                  <a:lnTo>
                    <a:pt x="707469" y="470215"/>
                  </a:lnTo>
                  <a:lnTo>
                    <a:pt x="709026" y="469803"/>
                  </a:lnTo>
                  <a:lnTo>
                    <a:pt x="710358" y="468098"/>
                  </a:lnTo>
                  <a:lnTo>
                    <a:pt x="709469" y="468363"/>
                  </a:lnTo>
                  <a:lnTo>
                    <a:pt x="708249" y="468877"/>
                  </a:lnTo>
                  <a:lnTo>
                    <a:pt x="707397" y="468466"/>
                  </a:lnTo>
                  <a:lnTo>
                    <a:pt x="707248" y="467511"/>
                  </a:lnTo>
                  <a:lnTo>
                    <a:pt x="708249" y="467070"/>
                  </a:lnTo>
                  <a:lnTo>
                    <a:pt x="709617" y="466511"/>
                  </a:lnTo>
                  <a:lnTo>
                    <a:pt x="710985" y="466100"/>
                  </a:lnTo>
                  <a:lnTo>
                    <a:pt x="709802" y="465586"/>
                  </a:lnTo>
                  <a:lnTo>
                    <a:pt x="708323" y="465615"/>
                  </a:lnTo>
                  <a:lnTo>
                    <a:pt x="707322" y="466291"/>
                  </a:lnTo>
                  <a:lnTo>
                    <a:pt x="706656" y="465806"/>
                  </a:lnTo>
                  <a:lnTo>
                    <a:pt x="706805" y="464910"/>
                  </a:lnTo>
                  <a:lnTo>
                    <a:pt x="708359" y="462735"/>
                  </a:lnTo>
                  <a:lnTo>
                    <a:pt x="709322" y="462397"/>
                  </a:lnTo>
                  <a:lnTo>
                    <a:pt x="711397" y="462015"/>
                  </a:lnTo>
                  <a:lnTo>
                    <a:pt x="712988" y="460648"/>
                  </a:lnTo>
                  <a:lnTo>
                    <a:pt x="714319" y="459840"/>
                  </a:lnTo>
                  <a:lnTo>
                    <a:pt x="715097" y="458165"/>
                  </a:lnTo>
                  <a:lnTo>
                    <a:pt x="716580" y="456534"/>
                  </a:lnTo>
                  <a:lnTo>
                    <a:pt x="717432" y="456049"/>
                  </a:lnTo>
                  <a:lnTo>
                    <a:pt x="717245" y="455344"/>
                  </a:lnTo>
                  <a:lnTo>
                    <a:pt x="716394" y="455490"/>
                  </a:lnTo>
                  <a:lnTo>
                    <a:pt x="714541" y="456975"/>
                  </a:lnTo>
                  <a:lnTo>
                    <a:pt x="713505" y="457533"/>
                  </a:lnTo>
                  <a:lnTo>
                    <a:pt x="712653" y="459017"/>
                  </a:lnTo>
                  <a:lnTo>
                    <a:pt x="710246" y="460163"/>
                  </a:lnTo>
                  <a:lnTo>
                    <a:pt x="708990" y="460134"/>
                  </a:lnTo>
                  <a:lnTo>
                    <a:pt x="706361" y="462015"/>
                  </a:lnTo>
                  <a:lnTo>
                    <a:pt x="704436" y="462279"/>
                  </a:lnTo>
                  <a:lnTo>
                    <a:pt x="703138" y="461765"/>
                  </a:lnTo>
                  <a:lnTo>
                    <a:pt x="703212" y="461016"/>
                  </a:lnTo>
                  <a:lnTo>
                    <a:pt x="705919" y="458136"/>
                  </a:lnTo>
                  <a:lnTo>
                    <a:pt x="707989" y="457019"/>
                  </a:lnTo>
                  <a:lnTo>
                    <a:pt x="708543" y="456049"/>
                  </a:lnTo>
                  <a:lnTo>
                    <a:pt x="709284" y="455197"/>
                  </a:lnTo>
                  <a:lnTo>
                    <a:pt x="709138" y="453786"/>
                  </a:lnTo>
                  <a:lnTo>
                    <a:pt x="707695" y="455946"/>
                  </a:lnTo>
                  <a:lnTo>
                    <a:pt x="703844" y="458283"/>
                  </a:lnTo>
                  <a:lnTo>
                    <a:pt x="702584" y="458944"/>
                  </a:lnTo>
                  <a:lnTo>
                    <a:pt x="701659" y="458606"/>
                  </a:lnTo>
                  <a:lnTo>
                    <a:pt x="701175" y="457871"/>
                  </a:lnTo>
                  <a:lnTo>
                    <a:pt x="701435" y="456460"/>
                  </a:lnTo>
                  <a:lnTo>
                    <a:pt x="700918" y="455799"/>
                  </a:lnTo>
                  <a:lnTo>
                    <a:pt x="699844" y="456093"/>
                  </a:lnTo>
                  <a:lnTo>
                    <a:pt x="698881" y="455490"/>
                  </a:lnTo>
                  <a:lnTo>
                    <a:pt x="699362" y="454756"/>
                  </a:lnTo>
                  <a:lnTo>
                    <a:pt x="700361" y="454418"/>
                  </a:lnTo>
                  <a:lnTo>
                    <a:pt x="700361" y="453463"/>
                  </a:lnTo>
                  <a:lnTo>
                    <a:pt x="699620" y="452904"/>
                  </a:lnTo>
                  <a:lnTo>
                    <a:pt x="698621" y="452904"/>
                  </a:lnTo>
                  <a:lnTo>
                    <a:pt x="698435" y="452375"/>
                  </a:lnTo>
                  <a:lnTo>
                    <a:pt x="698658" y="450450"/>
                  </a:lnTo>
                  <a:lnTo>
                    <a:pt x="699362" y="450054"/>
                  </a:lnTo>
                  <a:lnTo>
                    <a:pt x="699398" y="448937"/>
                  </a:lnTo>
                  <a:lnTo>
                    <a:pt x="698327" y="448334"/>
                  </a:lnTo>
                  <a:lnTo>
                    <a:pt x="697550" y="447306"/>
                  </a:lnTo>
                  <a:lnTo>
                    <a:pt x="697140" y="447379"/>
                  </a:lnTo>
                  <a:lnTo>
                    <a:pt x="697106" y="448746"/>
                  </a:lnTo>
                  <a:lnTo>
                    <a:pt x="697440" y="449789"/>
                  </a:lnTo>
                  <a:lnTo>
                    <a:pt x="695845" y="450421"/>
                  </a:lnTo>
                  <a:lnTo>
                    <a:pt x="694956" y="449598"/>
                  </a:lnTo>
                  <a:lnTo>
                    <a:pt x="693922" y="448599"/>
                  </a:lnTo>
                  <a:lnTo>
                    <a:pt x="692182" y="448628"/>
                  </a:lnTo>
                  <a:lnTo>
                    <a:pt x="694107" y="449789"/>
                  </a:lnTo>
                  <a:lnTo>
                    <a:pt x="695218" y="451714"/>
                  </a:lnTo>
                  <a:lnTo>
                    <a:pt x="695478" y="453418"/>
                  </a:lnTo>
                  <a:lnTo>
                    <a:pt x="694219" y="453125"/>
                  </a:lnTo>
                  <a:lnTo>
                    <a:pt x="693884" y="453683"/>
                  </a:lnTo>
                  <a:lnTo>
                    <a:pt x="694144" y="454168"/>
                  </a:lnTo>
                  <a:lnTo>
                    <a:pt x="692626" y="454418"/>
                  </a:lnTo>
                  <a:lnTo>
                    <a:pt x="691700" y="453301"/>
                  </a:lnTo>
                  <a:lnTo>
                    <a:pt x="691221" y="451303"/>
                  </a:lnTo>
                  <a:lnTo>
                    <a:pt x="690404" y="450715"/>
                  </a:lnTo>
                  <a:lnTo>
                    <a:pt x="689812" y="451273"/>
                  </a:lnTo>
                  <a:lnTo>
                    <a:pt x="690886" y="452346"/>
                  </a:lnTo>
                  <a:lnTo>
                    <a:pt x="691070" y="453683"/>
                  </a:lnTo>
                  <a:lnTo>
                    <a:pt x="690479" y="455123"/>
                  </a:lnTo>
                  <a:lnTo>
                    <a:pt x="691735" y="455388"/>
                  </a:lnTo>
                  <a:lnTo>
                    <a:pt x="692996" y="456945"/>
                  </a:lnTo>
                  <a:lnTo>
                    <a:pt x="693625" y="458650"/>
                  </a:lnTo>
                  <a:lnTo>
                    <a:pt x="693477" y="459958"/>
                  </a:lnTo>
                  <a:lnTo>
                    <a:pt x="694291" y="460207"/>
                  </a:lnTo>
                  <a:lnTo>
                    <a:pt x="694105" y="461060"/>
                  </a:lnTo>
                  <a:lnTo>
                    <a:pt x="692995" y="461471"/>
                  </a:lnTo>
                  <a:lnTo>
                    <a:pt x="690883" y="461207"/>
                  </a:lnTo>
                  <a:lnTo>
                    <a:pt x="690032" y="460090"/>
                  </a:lnTo>
                  <a:lnTo>
                    <a:pt x="689477" y="461883"/>
                  </a:lnTo>
                  <a:lnTo>
                    <a:pt x="688811" y="461883"/>
                  </a:lnTo>
                  <a:lnTo>
                    <a:pt x="686886" y="459693"/>
                  </a:lnTo>
                  <a:lnTo>
                    <a:pt x="686588" y="458356"/>
                  </a:lnTo>
                  <a:lnTo>
                    <a:pt x="687255" y="457166"/>
                  </a:lnTo>
                  <a:lnTo>
                    <a:pt x="686921" y="455975"/>
                  </a:lnTo>
                  <a:lnTo>
                    <a:pt x="685293" y="454947"/>
                  </a:lnTo>
                  <a:lnTo>
                    <a:pt x="683663" y="455020"/>
                  </a:lnTo>
                  <a:lnTo>
                    <a:pt x="683365" y="453948"/>
                  </a:lnTo>
                  <a:lnTo>
                    <a:pt x="682591" y="452566"/>
                  </a:lnTo>
                  <a:lnTo>
                    <a:pt x="681592" y="453316"/>
                  </a:lnTo>
                  <a:lnTo>
                    <a:pt x="679813" y="453757"/>
                  </a:lnTo>
                  <a:lnTo>
                    <a:pt x="677520" y="453610"/>
                  </a:lnTo>
                  <a:lnTo>
                    <a:pt x="678407" y="454653"/>
                  </a:lnTo>
                  <a:lnTo>
                    <a:pt x="680888" y="454829"/>
                  </a:lnTo>
                  <a:lnTo>
                    <a:pt x="682444" y="455490"/>
                  </a:lnTo>
                  <a:lnTo>
                    <a:pt x="684591" y="456166"/>
                  </a:lnTo>
                  <a:lnTo>
                    <a:pt x="684554" y="458209"/>
                  </a:lnTo>
                  <a:lnTo>
                    <a:pt x="683442" y="459576"/>
                  </a:lnTo>
                  <a:lnTo>
                    <a:pt x="683517" y="460766"/>
                  </a:lnTo>
                  <a:lnTo>
                    <a:pt x="684627" y="460501"/>
                  </a:lnTo>
                  <a:lnTo>
                    <a:pt x="685256" y="461427"/>
                  </a:lnTo>
                  <a:lnTo>
                    <a:pt x="684517" y="462515"/>
                  </a:lnTo>
                  <a:lnTo>
                    <a:pt x="685368" y="462882"/>
                  </a:lnTo>
                  <a:lnTo>
                    <a:pt x="687036" y="462882"/>
                  </a:lnTo>
                  <a:lnTo>
                    <a:pt x="687145" y="463808"/>
                  </a:lnTo>
                  <a:lnTo>
                    <a:pt x="685998" y="465542"/>
                  </a:lnTo>
                  <a:lnTo>
                    <a:pt x="683331" y="467878"/>
                  </a:lnTo>
                  <a:lnTo>
                    <a:pt x="681630" y="469245"/>
                  </a:lnTo>
                  <a:lnTo>
                    <a:pt x="685258" y="468407"/>
                  </a:lnTo>
                  <a:lnTo>
                    <a:pt x="686369" y="467070"/>
                  </a:lnTo>
                  <a:lnTo>
                    <a:pt x="686740" y="466218"/>
                  </a:lnTo>
                  <a:lnTo>
                    <a:pt x="689590" y="466247"/>
                  </a:lnTo>
                  <a:lnTo>
                    <a:pt x="690442" y="467173"/>
                  </a:lnTo>
                  <a:lnTo>
                    <a:pt x="690442" y="467849"/>
                  </a:lnTo>
                  <a:lnTo>
                    <a:pt x="688667" y="468804"/>
                  </a:lnTo>
                  <a:lnTo>
                    <a:pt x="687778" y="470068"/>
                  </a:lnTo>
                  <a:lnTo>
                    <a:pt x="688519" y="470626"/>
                  </a:lnTo>
                  <a:lnTo>
                    <a:pt x="690255" y="470847"/>
                  </a:lnTo>
                  <a:lnTo>
                    <a:pt x="691366" y="471963"/>
                  </a:lnTo>
                  <a:lnTo>
                    <a:pt x="690404" y="472595"/>
                  </a:lnTo>
                  <a:lnTo>
                    <a:pt x="688552" y="472816"/>
                  </a:lnTo>
                  <a:lnTo>
                    <a:pt x="687998" y="473624"/>
                  </a:lnTo>
                  <a:lnTo>
                    <a:pt x="688999" y="473962"/>
                  </a:lnTo>
                  <a:lnTo>
                    <a:pt x="689333" y="475196"/>
                  </a:lnTo>
                  <a:lnTo>
                    <a:pt x="689070" y="475417"/>
                  </a:lnTo>
                  <a:lnTo>
                    <a:pt x="689292" y="476078"/>
                  </a:lnTo>
                  <a:lnTo>
                    <a:pt x="689998" y="476078"/>
                  </a:lnTo>
                  <a:lnTo>
                    <a:pt x="689701" y="477679"/>
                  </a:lnTo>
                  <a:lnTo>
                    <a:pt x="690552" y="477856"/>
                  </a:lnTo>
                  <a:lnTo>
                    <a:pt x="690924" y="479267"/>
                  </a:lnTo>
                  <a:lnTo>
                    <a:pt x="691144" y="481750"/>
                  </a:lnTo>
                  <a:lnTo>
                    <a:pt x="691590" y="482088"/>
                  </a:lnTo>
                  <a:lnTo>
                    <a:pt x="692144" y="480942"/>
                  </a:lnTo>
                  <a:lnTo>
                    <a:pt x="692330" y="479046"/>
                  </a:lnTo>
                  <a:lnTo>
                    <a:pt x="693218" y="478488"/>
                  </a:lnTo>
                  <a:lnTo>
                    <a:pt x="694401" y="479560"/>
                  </a:lnTo>
                  <a:lnTo>
                    <a:pt x="694664" y="481632"/>
                  </a:lnTo>
                  <a:lnTo>
                    <a:pt x="695441" y="482573"/>
                  </a:lnTo>
                  <a:lnTo>
                    <a:pt x="695069" y="483263"/>
                  </a:lnTo>
                  <a:lnTo>
                    <a:pt x="693553" y="484189"/>
                  </a:lnTo>
                  <a:lnTo>
                    <a:pt x="693884" y="484939"/>
                  </a:lnTo>
                  <a:lnTo>
                    <a:pt x="696364" y="484601"/>
                  </a:lnTo>
                  <a:lnTo>
                    <a:pt x="696922" y="484116"/>
                  </a:lnTo>
                  <a:lnTo>
                    <a:pt x="697066" y="485424"/>
                  </a:lnTo>
                  <a:lnTo>
                    <a:pt x="697922" y="484057"/>
                  </a:lnTo>
                  <a:lnTo>
                    <a:pt x="697995" y="482970"/>
                  </a:lnTo>
                  <a:lnTo>
                    <a:pt x="699108" y="483131"/>
                  </a:lnTo>
                  <a:lnTo>
                    <a:pt x="699997" y="484645"/>
                  </a:lnTo>
                  <a:lnTo>
                    <a:pt x="699587" y="486349"/>
                  </a:lnTo>
                  <a:lnTo>
                    <a:pt x="698290" y="487642"/>
                  </a:lnTo>
                  <a:lnTo>
                    <a:pt x="698030" y="488803"/>
                  </a:lnTo>
                  <a:lnTo>
                    <a:pt x="697622" y="489420"/>
                  </a:lnTo>
                  <a:lnTo>
                    <a:pt x="698586" y="490317"/>
                  </a:lnTo>
                  <a:lnTo>
                    <a:pt x="700991" y="490067"/>
                  </a:lnTo>
                  <a:lnTo>
                    <a:pt x="702211" y="489465"/>
                  </a:lnTo>
                  <a:lnTo>
                    <a:pt x="703063" y="490243"/>
                  </a:lnTo>
                  <a:lnTo>
                    <a:pt x="701472" y="491434"/>
                  </a:lnTo>
                  <a:lnTo>
                    <a:pt x="701066" y="492139"/>
                  </a:lnTo>
                  <a:lnTo>
                    <a:pt x="698883" y="492506"/>
                  </a:lnTo>
                  <a:lnTo>
                    <a:pt x="700066" y="493873"/>
                  </a:lnTo>
                  <a:lnTo>
                    <a:pt x="701251" y="496033"/>
                  </a:lnTo>
                  <a:lnTo>
                    <a:pt x="700806" y="497517"/>
                  </a:lnTo>
                  <a:lnTo>
                    <a:pt x="701732" y="497767"/>
                  </a:lnTo>
                  <a:lnTo>
                    <a:pt x="702126" y="500280"/>
                  </a:lnTo>
                  <a:lnTo>
                    <a:pt x="704340" y="503748"/>
                  </a:lnTo>
                  <a:lnTo>
                    <a:pt x="705006" y="504336"/>
                  </a:lnTo>
                  <a:lnTo>
                    <a:pt x="703679" y="505085"/>
                  </a:lnTo>
                  <a:lnTo>
                    <a:pt x="703457" y="507892"/>
                  </a:lnTo>
                  <a:lnTo>
                    <a:pt x="702495" y="509964"/>
                  </a:lnTo>
                  <a:lnTo>
                    <a:pt x="702937" y="512109"/>
                  </a:lnTo>
                  <a:lnTo>
                    <a:pt x="702349" y="512844"/>
                  </a:lnTo>
                  <a:lnTo>
                    <a:pt x="699760" y="509890"/>
                  </a:lnTo>
                  <a:lnTo>
                    <a:pt x="699169" y="507598"/>
                  </a:lnTo>
                  <a:lnTo>
                    <a:pt x="699466" y="505526"/>
                  </a:lnTo>
                  <a:lnTo>
                    <a:pt x="698803" y="502646"/>
                  </a:lnTo>
                  <a:lnTo>
                    <a:pt x="698580" y="505232"/>
                  </a:lnTo>
                  <a:lnTo>
                    <a:pt x="698208" y="508112"/>
                  </a:lnTo>
                  <a:lnTo>
                    <a:pt x="699468" y="511507"/>
                  </a:lnTo>
                  <a:lnTo>
                    <a:pt x="699246" y="514695"/>
                  </a:lnTo>
                  <a:lnTo>
                    <a:pt x="698580" y="516312"/>
                  </a:lnTo>
                  <a:lnTo>
                    <a:pt x="699691" y="518237"/>
                  </a:lnTo>
                  <a:lnTo>
                    <a:pt x="699096" y="518898"/>
                  </a:lnTo>
                  <a:lnTo>
                    <a:pt x="697327" y="518531"/>
                  </a:lnTo>
                  <a:lnTo>
                    <a:pt x="696437" y="517061"/>
                  </a:lnTo>
                  <a:lnTo>
                    <a:pt x="694803" y="517061"/>
                  </a:lnTo>
                  <a:lnTo>
                    <a:pt x="695911" y="520823"/>
                  </a:lnTo>
                  <a:lnTo>
                    <a:pt x="695763" y="523262"/>
                  </a:lnTo>
                  <a:lnTo>
                    <a:pt x="696354" y="523850"/>
                  </a:lnTo>
                  <a:lnTo>
                    <a:pt x="696354" y="525187"/>
                  </a:lnTo>
                  <a:lnTo>
                    <a:pt x="694507" y="524967"/>
                  </a:lnTo>
                  <a:lnTo>
                    <a:pt x="693399" y="523703"/>
                  </a:lnTo>
                  <a:lnTo>
                    <a:pt x="692660" y="520529"/>
                  </a:lnTo>
                  <a:lnTo>
                    <a:pt x="693325" y="519574"/>
                  </a:lnTo>
                  <a:lnTo>
                    <a:pt x="693325" y="517575"/>
                  </a:lnTo>
                  <a:lnTo>
                    <a:pt x="692438" y="518678"/>
                  </a:lnTo>
                  <a:lnTo>
                    <a:pt x="691031" y="518898"/>
                  </a:lnTo>
                  <a:lnTo>
                    <a:pt x="690219" y="517722"/>
                  </a:lnTo>
                  <a:lnTo>
                    <a:pt x="690219" y="514769"/>
                  </a:lnTo>
                  <a:lnTo>
                    <a:pt x="689111" y="515430"/>
                  </a:lnTo>
                  <a:lnTo>
                    <a:pt x="688962" y="516914"/>
                  </a:lnTo>
                  <a:lnTo>
                    <a:pt x="688520" y="516238"/>
                  </a:lnTo>
                  <a:lnTo>
                    <a:pt x="688593" y="514989"/>
                  </a:lnTo>
                  <a:lnTo>
                    <a:pt x="687928" y="513138"/>
                  </a:lnTo>
                  <a:lnTo>
                    <a:pt x="686671" y="512844"/>
                  </a:lnTo>
                  <a:lnTo>
                    <a:pt x="686671" y="513652"/>
                  </a:lnTo>
                  <a:lnTo>
                    <a:pt x="687412" y="514622"/>
                  </a:lnTo>
                  <a:lnTo>
                    <a:pt x="686818" y="515797"/>
                  </a:lnTo>
                  <a:lnTo>
                    <a:pt x="685562" y="514916"/>
                  </a:lnTo>
                  <a:lnTo>
                    <a:pt x="684600" y="514622"/>
                  </a:lnTo>
                  <a:lnTo>
                    <a:pt x="684380" y="512991"/>
                  </a:lnTo>
                  <a:lnTo>
                    <a:pt x="684600" y="511227"/>
                  </a:lnTo>
                  <a:lnTo>
                    <a:pt x="683492" y="508112"/>
                  </a:lnTo>
                  <a:lnTo>
                    <a:pt x="683492" y="506863"/>
                  </a:lnTo>
                  <a:lnTo>
                    <a:pt x="682977" y="508626"/>
                  </a:lnTo>
                  <a:lnTo>
                    <a:pt x="683123" y="511668"/>
                  </a:lnTo>
                  <a:lnTo>
                    <a:pt x="683643" y="513579"/>
                  </a:lnTo>
                  <a:lnTo>
                    <a:pt x="682533" y="514769"/>
                  </a:lnTo>
                  <a:lnTo>
                    <a:pt x="681129" y="511448"/>
                  </a:lnTo>
                  <a:lnTo>
                    <a:pt x="679727" y="510037"/>
                  </a:lnTo>
                  <a:lnTo>
                    <a:pt x="679727" y="509082"/>
                  </a:lnTo>
                  <a:lnTo>
                    <a:pt x="678322" y="508773"/>
                  </a:lnTo>
                  <a:lnTo>
                    <a:pt x="677359" y="505599"/>
                  </a:lnTo>
                  <a:lnTo>
                    <a:pt x="676475" y="504791"/>
                  </a:lnTo>
                  <a:lnTo>
                    <a:pt x="676475" y="503748"/>
                  </a:lnTo>
                  <a:lnTo>
                    <a:pt x="675586" y="502278"/>
                  </a:lnTo>
                  <a:lnTo>
                    <a:pt x="674550" y="502866"/>
                  </a:lnTo>
                  <a:lnTo>
                    <a:pt x="674404" y="503748"/>
                  </a:lnTo>
                  <a:lnTo>
                    <a:pt x="675364" y="506114"/>
                  </a:lnTo>
                  <a:lnTo>
                    <a:pt x="675512" y="507745"/>
                  </a:lnTo>
                  <a:lnTo>
                    <a:pt x="674625" y="506863"/>
                  </a:lnTo>
                  <a:lnTo>
                    <a:pt x="674476" y="505526"/>
                  </a:lnTo>
                  <a:lnTo>
                    <a:pt x="673442" y="504644"/>
                  </a:lnTo>
                  <a:lnTo>
                    <a:pt x="671152" y="503527"/>
                  </a:lnTo>
                  <a:lnTo>
                    <a:pt x="669821" y="500956"/>
                  </a:lnTo>
                  <a:lnTo>
                    <a:pt x="669674" y="499031"/>
                  </a:lnTo>
                  <a:lnTo>
                    <a:pt x="667677" y="498575"/>
                  </a:lnTo>
                  <a:lnTo>
                    <a:pt x="666863" y="499912"/>
                  </a:lnTo>
                  <a:lnTo>
                    <a:pt x="665532" y="499178"/>
                  </a:lnTo>
                  <a:lnTo>
                    <a:pt x="665311" y="500868"/>
                  </a:lnTo>
                  <a:lnTo>
                    <a:pt x="665831" y="503380"/>
                  </a:lnTo>
                  <a:lnTo>
                    <a:pt x="668641" y="505746"/>
                  </a:lnTo>
                  <a:lnTo>
                    <a:pt x="668715" y="506716"/>
                  </a:lnTo>
                  <a:lnTo>
                    <a:pt x="668935" y="508112"/>
                  </a:lnTo>
                  <a:lnTo>
                    <a:pt x="669157" y="510551"/>
                  </a:lnTo>
                  <a:lnTo>
                    <a:pt x="669971" y="510404"/>
                  </a:lnTo>
                  <a:lnTo>
                    <a:pt x="672335" y="510845"/>
                  </a:lnTo>
                  <a:lnTo>
                    <a:pt x="673593" y="512550"/>
                  </a:lnTo>
                  <a:lnTo>
                    <a:pt x="673073" y="513652"/>
                  </a:lnTo>
                  <a:lnTo>
                    <a:pt x="673961" y="513505"/>
                  </a:lnTo>
                  <a:lnTo>
                    <a:pt x="675292" y="513799"/>
                  </a:lnTo>
                  <a:lnTo>
                    <a:pt x="674181" y="515283"/>
                  </a:lnTo>
                  <a:lnTo>
                    <a:pt x="676030" y="515357"/>
                  </a:lnTo>
                  <a:lnTo>
                    <a:pt x="676695" y="516679"/>
                  </a:lnTo>
                  <a:lnTo>
                    <a:pt x="677728" y="518604"/>
                  </a:lnTo>
                  <a:lnTo>
                    <a:pt x="677359" y="520309"/>
                  </a:lnTo>
                  <a:lnTo>
                    <a:pt x="678992" y="520103"/>
                  </a:lnTo>
                  <a:lnTo>
                    <a:pt x="680063" y="520544"/>
                  </a:lnTo>
                  <a:lnTo>
                    <a:pt x="680547" y="522836"/>
                  </a:lnTo>
                  <a:lnTo>
                    <a:pt x="678919" y="524658"/>
                  </a:lnTo>
                  <a:lnTo>
                    <a:pt x="679990" y="524629"/>
                  </a:lnTo>
                  <a:lnTo>
                    <a:pt x="680510" y="525922"/>
                  </a:lnTo>
                  <a:lnTo>
                    <a:pt x="680583" y="526921"/>
                  </a:lnTo>
                  <a:lnTo>
                    <a:pt x="682287" y="525261"/>
                  </a:lnTo>
                  <a:lnTo>
                    <a:pt x="682767" y="525746"/>
                  </a:lnTo>
                  <a:lnTo>
                    <a:pt x="682510" y="527891"/>
                  </a:lnTo>
                  <a:lnTo>
                    <a:pt x="683102" y="528670"/>
                  </a:lnTo>
                  <a:lnTo>
                    <a:pt x="683916" y="528185"/>
                  </a:lnTo>
                  <a:lnTo>
                    <a:pt x="684510" y="529331"/>
                  </a:lnTo>
                  <a:lnTo>
                    <a:pt x="683953" y="530595"/>
                  </a:lnTo>
                  <a:lnTo>
                    <a:pt x="682435" y="530183"/>
                  </a:lnTo>
                  <a:lnTo>
                    <a:pt x="681621" y="531080"/>
                  </a:lnTo>
                  <a:lnTo>
                    <a:pt x="682397" y="532373"/>
                  </a:lnTo>
                  <a:lnTo>
                    <a:pt x="683621" y="533784"/>
                  </a:lnTo>
                  <a:lnTo>
                    <a:pt x="683546" y="534930"/>
                  </a:lnTo>
                  <a:lnTo>
                    <a:pt x="683105" y="535474"/>
                  </a:lnTo>
                  <a:lnTo>
                    <a:pt x="683105" y="535474"/>
                  </a:lnTo>
                  <a:close/>
                  <a:moveTo>
                    <a:pt x="511743" y="484777"/>
                  </a:moveTo>
                  <a:cubicBezTo>
                    <a:pt x="511677" y="484821"/>
                    <a:pt x="512641" y="484748"/>
                    <a:pt x="512641" y="484748"/>
                  </a:cubicBezTo>
                  <a:lnTo>
                    <a:pt x="513045" y="482999"/>
                  </a:lnTo>
                  <a:lnTo>
                    <a:pt x="514009" y="482631"/>
                  </a:lnTo>
                  <a:lnTo>
                    <a:pt x="514711" y="483146"/>
                  </a:lnTo>
                  <a:lnTo>
                    <a:pt x="516009" y="483895"/>
                  </a:lnTo>
                  <a:lnTo>
                    <a:pt x="517600" y="483895"/>
                  </a:lnTo>
                  <a:lnTo>
                    <a:pt x="518378" y="483440"/>
                  </a:lnTo>
                  <a:lnTo>
                    <a:pt x="519342" y="483484"/>
                  </a:lnTo>
                  <a:lnTo>
                    <a:pt x="520453" y="484219"/>
                  </a:lnTo>
                  <a:lnTo>
                    <a:pt x="520747" y="485409"/>
                  </a:lnTo>
                  <a:lnTo>
                    <a:pt x="519230" y="487407"/>
                  </a:lnTo>
                  <a:lnTo>
                    <a:pt x="519564" y="489053"/>
                  </a:lnTo>
                  <a:lnTo>
                    <a:pt x="518378" y="490684"/>
                  </a:lnTo>
                  <a:lnTo>
                    <a:pt x="518419" y="493418"/>
                  </a:lnTo>
                  <a:lnTo>
                    <a:pt x="518860" y="494240"/>
                  </a:lnTo>
                  <a:lnTo>
                    <a:pt x="519971" y="493682"/>
                  </a:lnTo>
                  <a:lnTo>
                    <a:pt x="520711" y="494240"/>
                  </a:lnTo>
                  <a:lnTo>
                    <a:pt x="522194" y="494314"/>
                  </a:lnTo>
                  <a:lnTo>
                    <a:pt x="523303" y="493564"/>
                  </a:lnTo>
                  <a:lnTo>
                    <a:pt x="524970" y="493609"/>
                  </a:lnTo>
                  <a:lnTo>
                    <a:pt x="525450" y="492786"/>
                  </a:lnTo>
                  <a:lnTo>
                    <a:pt x="526930" y="491933"/>
                  </a:lnTo>
                  <a:lnTo>
                    <a:pt x="528339" y="491977"/>
                  </a:lnTo>
                  <a:lnTo>
                    <a:pt x="530004" y="490420"/>
                  </a:lnTo>
                  <a:lnTo>
                    <a:pt x="530558" y="488230"/>
                  </a:lnTo>
                  <a:lnTo>
                    <a:pt x="531893" y="487040"/>
                  </a:lnTo>
                  <a:lnTo>
                    <a:pt x="532893" y="485482"/>
                  </a:lnTo>
                  <a:lnTo>
                    <a:pt x="533781" y="485409"/>
                  </a:lnTo>
                  <a:lnTo>
                    <a:pt x="534708" y="486335"/>
                  </a:lnTo>
                  <a:lnTo>
                    <a:pt x="536188" y="485262"/>
                  </a:lnTo>
                  <a:lnTo>
                    <a:pt x="537189" y="484630"/>
                  </a:lnTo>
                  <a:lnTo>
                    <a:pt x="538408" y="484821"/>
                  </a:lnTo>
                  <a:lnTo>
                    <a:pt x="539152" y="482191"/>
                  </a:lnTo>
                  <a:lnTo>
                    <a:pt x="538965" y="479693"/>
                  </a:lnTo>
                  <a:lnTo>
                    <a:pt x="540702" y="478517"/>
                  </a:lnTo>
                  <a:lnTo>
                    <a:pt x="541371" y="477209"/>
                  </a:lnTo>
                  <a:lnTo>
                    <a:pt x="542631" y="477136"/>
                  </a:lnTo>
                  <a:lnTo>
                    <a:pt x="543557" y="477988"/>
                  </a:lnTo>
                  <a:lnTo>
                    <a:pt x="544520" y="476945"/>
                  </a:lnTo>
                  <a:lnTo>
                    <a:pt x="545666" y="476475"/>
                  </a:lnTo>
                  <a:lnTo>
                    <a:pt x="546667" y="476989"/>
                  </a:lnTo>
                  <a:lnTo>
                    <a:pt x="546924" y="478620"/>
                  </a:lnTo>
                  <a:lnTo>
                    <a:pt x="545629" y="479737"/>
                  </a:lnTo>
                  <a:lnTo>
                    <a:pt x="544777" y="480839"/>
                  </a:lnTo>
                  <a:lnTo>
                    <a:pt x="546368" y="481853"/>
                  </a:lnTo>
                  <a:lnTo>
                    <a:pt x="549257" y="481853"/>
                  </a:lnTo>
                  <a:lnTo>
                    <a:pt x="550625" y="482367"/>
                  </a:lnTo>
                  <a:lnTo>
                    <a:pt x="551072" y="483822"/>
                  </a:lnTo>
                  <a:lnTo>
                    <a:pt x="549849" y="485703"/>
                  </a:lnTo>
                  <a:lnTo>
                    <a:pt x="548592" y="486070"/>
                  </a:lnTo>
                  <a:lnTo>
                    <a:pt x="548480" y="488480"/>
                  </a:lnTo>
                  <a:lnTo>
                    <a:pt x="549741" y="489082"/>
                  </a:lnTo>
                  <a:lnTo>
                    <a:pt x="550555" y="488524"/>
                  </a:lnTo>
                  <a:lnTo>
                    <a:pt x="551924" y="488598"/>
                  </a:lnTo>
                  <a:lnTo>
                    <a:pt x="552553" y="489185"/>
                  </a:lnTo>
                  <a:lnTo>
                    <a:pt x="553773" y="488936"/>
                  </a:lnTo>
                  <a:lnTo>
                    <a:pt x="554367" y="490185"/>
                  </a:lnTo>
                  <a:lnTo>
                    <a:pt x="556181" y="490302"/>
                  </a:lnTo>
                  <a:lnTo>
                    <a:pt x="557292" y="491346"/>
                  </a:lnTo>
                  <a:lnTo>
                    <a:pt x="558441" y="491346"/>
                  </a:lnTo>
                  <a:lnTo>
                    <a:pt x="560922" y="492830"/>
                  </a:lnTo>
                  <a:lnTo>
                    <a:pt x="561811" y="492271"/>
                  </a:lnTo>
                  <a:lnTo>
                    <a:pt x="562919" y="489935"/>
                  </a:lnTo>
                  <a:lnTo>
                    <a:pt x="564068" y="489523"/>
                  </a:lnTo>
                  <a:lnTo>
                    <a:pt x="565659" y="487863"/>
                  </a:lnTo>
                  <a:lnTo>
                    <a:pt x="567365" y="487775"/>
                  </a:lnTo>
                  <a:lnTo>
                    <a:pt x="567770" y="486820"/>
                  </a:lnTo>
                  <a:lnTo>
                    <a:pt x="566512" y="486217"/>
                  </a:lnTo>
                  <a:lnTo>
                    <a:pt x="565549" y="484968"/>
                  </a:lnTo>
                  <a:lnTo>
                    <a:pt x="566769" y="484557"/>
                  </a:lnTo>
                  <a:lnTo>
                    <a:pt x="567401" y="483366"/>
                  </a:lnTo>
                  <a:lnTo>
                    <a:pt x="566178" y="482852"/>
                  </a:lnTo>
                  <a:lnTo>
                    <a:pt x="565401" y="481250"/>
                  </a:lnTo>
                  <a:lnTo>
                    <a:pt x="564660" y="481588"/>
                  </a:lnTo>
                  <a:lnTo>
                    <a:pt x="564698" y="482808"/>
                  </a:lnTo>
                  <a:lnTo>
                    <a:pt x="563921" y="483366"/>
                  </a:lnTo>
                  <a:lnTo>
                    <a:pt x="563105" y="482852"/>
                  </a:lnTo>
                  <a:lnTo>
                    <a:pt x="561367" y="482029"/>
                  </a:lnTo>
                  <a:lnTo>
                    <a:pt x="561254" y="480736"/>
                  </a:lnTo>
                  <a:lnTo>
                    <a:pt x="560554" y="481074"/>
                  </a:lnTo>
                  <a:lnTo>
                    <a:pt x="559220" y="482514"/>
                  </a:lnTo>
                  <a:lnTo>
                    <a:pt x="556071" y="482397"/>
                  </a:lnTo>
                  <a:lnTo>
                    <a:pt x="554737" y="481294"/>
                  </a:lnTo>
                  <a:lnTo>
                    <a:pt x="556515" y="480207"/>
                  </a:lnTo>
                  <a:lnTo>
                    <a:pt x="557846" y="480251"/>
                  </a:lnTo>
                  <a:lnTo>
                    <a:pt x="559330" y="479134"/>
                  </a:lnTo>
                  <a:lnTo>
                    <a:pt x="559367" y="477724"/>
                  </a:lnTo>
                  <a:lnTo>
                    <a:pt x="558735" y="477136"/>
                  </a:lnTo>
                  <a:lnTo>
                    <a:pt x="558553" y="474946"/>
                  </a:lnTo>
                  <a:lnTo>
                    <a:pt x="559219" y="473727"/>
                  </a:lnTo>
                  <a:lnTo>
                    <a:pt x="559219" y="472683"/>
                  </a:lnTo>
                  <a:lnTo>
                    <a:pt x="558106" y="471684"/>
                  </a:lnTo>
                  <a:lnTo>
                    <a:pt x="558106" y="470303"/>
                  </a:lnTo>
                  <a:lnTo>
                    <a:pt x="555419" y="467334"/>
                  </a:lnTo>
                  <a:lnTo>
                    <a:pt x="552906" y="466291"/>
                  </a:lnTo>
                  <a:lnTo>
                    <a:pt x="552684" y="465409"/>
                  </a:lnTo>
                  <a:lnTo>
                    <a:pt x="552018" y="463044"/>
                  </a:lnTo>
                  <a:lnTo>
                    <a:pt x="550614" y="463044"/>
                  </a:lnTo>
                  <a:lnTo>
                    <a:pt x="550098" y="461795"/>
                  </a:lnTo>
                  <a:lnTo>
                    <a:pt x="550467" y="459429"/>
                  </a:lnTo>
                  <a:lnTo>
                    <a:pt x="549799" y="457945"/>
                  </a:lnTo>
                  <a:lnTo>
                    <a:pt x="547290" y="457871"/>
                  </a:lnTo>
                  <a:lnTo>
                    <a:pt x="543966" y="456607"/>
                  </a:lnTo>
                  <a:lnTo>
                    <a:pt x="543003" y="454624"/>
                  </a:lnTo>
                  <a:lnTo>
                    <a:pt x="543814" y="453580"/>
                  </a:lnTo>
                  <a:lnTo>
                    <a:pt x="543889" y="452552"/>
                  </a:lnTo>
                  <a:lnTo>
                    <a:pt x="542336" y="451361"/>
                  </a:lnTo>
                  <a:lnTo>
                    <a:pt x="541894" y="449965"/>
                  </a:lnTo>
                  <a:lnTo>
                    <a:pt x="541225" y="449818"/>
                  </a:lnTo>
                  <a:lnTo>
                    <a:pt x="539381" y="452037"/>
                  </a:lnTo>
                  <a:lnTo>
                    <a:pt x="539012" y="453801"/>
                  </a:lnTo>
                  <a:lnTo>
                    <a:pt x="537901" y="454770"/>
                  </a:lnTo>
                  <a:lnTo>
                    <a:pt x="537015" y="453948"/>
                  </a:lnTo>
                  <a:lnTo>
                    <a:pt x="537165" y="451435"/>
                  </a:lnTo>
                  <a:lnTo>
                    <a:pt x="536276" y="449525"/>
                  </a:lnTo>
                  <a:lnTo>
                    <a:pt x="536571" y="448334"/>
                  </a:lnTo>
                  <a:lnTo>
                    <a:pt x="537606" y="448555"/>
                  </a:lnTo>
                  <a:lnTo>
                    <a:pt x="539011" y="448555"/>
                  </a:lnTo>
                  <a:lnTo>
                    <a:pt x="538493" y="447232"/>
                  </a:lnTo>
                  <a:lnTo>
                    <a:pt x="538862" y="445601"/>
                  </a:lnTo>
                  <a:lnTo>
                    <a:pt x="538342" y="443749"/>
                  </a:lnTo>
                  <a:lnTo>
                    <a:pt x="536570" y="444190"/>
                  </a:lnTo>
                  <a:lnTo>
                    <a:pt x="536643" y="442868"/>
                  </a:lnTo>
                  <a:lnTo>
                    <a:pt x="538123" y="440943"/>
                  </a:lnTo>
                  <a:lnTo>
                    <a:pt x="537164" y="440502"/>
                  </a:lnTo>
                  <a:lnTo>
                    <a:pt x="533246" y="442133"/>
                  </a:lnTo>
                  <a:lnTo>
                    <a:pt x="531249" y="443823"/>
                  </a:lnTo>
                  <a:lnTo>
                    <a:pt x="529699" y="447746"/>
                  </a:lnTo>
                  <a:lnTo>
                    <a:pt x="527850" y="450480"/>
                  </a:lnTo>
                  <a:lnTo>
                    <a:pt x="527777" y="451949"/>
                  </a:lnTo>
                  <a:lnTo>
                    <a:pt x="526520" y="453654"/>
                  </a:lnTo>
                  <a:lnTo>
                    <a:pt x="526372" y="454917"/>
                  </a:lnTo>
                  <a:lnTo>
                    <a:pt x="524376" y="458165"/>
                  </a:lnTo>
                  <a:lnTo>
                    <a:pt x="525115" y="459561"/>
                  </a:lnTo>
                  <a:lnTo>
                    <a:pt x="524007" y="460163"/>
                  </a:lnTo>
                  <a:lnTo>
                    <a:pt x="523490" y="462000"/>
                  </a:lnTo>
                  <a:lnTo>
                    <a:pt x="523342" y="463631"/>
                  </a:lnTo>
                  <a:lnTo>
                    <a:pt x="520758" y="465924"/>
                  </a:lnTo>
                  <a:lnTo>
                    <a:pt x="519869" y="467628"/>
                  </a:lnTo>
                  <a:lnTo>
                    <a:pt x="519869" y="470435"/>
                  </a:lnTo>
                  <a:lnTo>
                    <a:pt x="519352" y="471537"/>
                  </a:lnTo>
                  <a:lnTo>
                    <a:pt x="519429" y="474491"/>
                  </a:lnTo>
                  <a:lnTo>
                    <a:pt x="518244" y="475754"/>
                  </a:lnTo>
                  <a:lnTo>
                    <a:pt x="515731" y="475975"/>
                  </a:lnTo>
                  <a:lnTo>
                    <a:pt x="512404" y="477297"/>
                  </a:lnTo>
                  <a:lnTo>
                    <a:pt x="512404" y="479149"/>
                  </a:lnTo>
                  <a:lnTo>
                    <a:pt x="511370" y="482617"/>
                  </a:lnTo>
                  <a:lnTo>
                    <a:pt x="511743" y="484777"/>
                  </a:lnTo>
                  <a:lnTo>
                    <a:pt x="511743" y="484777"/>
                  </a:lnTo>
                  <a:close/>
                  <a:moveTo>
                    <a:pt x="528370" y="514637"/>
                  </a:moveTo>
                  <a:cubicBezTo>
                    <a:pt x="528297" y="514710"/>
                    <a:pt x="528814" y="515224"/>
                    <a:pt x="528814" y="515224"/>
                  </a:cubicBezTo>
                  <a:lnTo>
                    <a:pt x="529625" y="514857"/>
                  </a:lnTo>
                  <a:lnTo>
                    <a:pt x="531399" y="512638"/>
                  </a:lnTo>
                  <a:lnTo>
                    <a:pt x="532729" y="512418"/>
                  </a:lnTo>
                  <a:lnTo>
                    <a:pt x="533691" y="512712"/>
                  </a:lnTo>
                  <a:lnTo>
                    <a:pt x="533988" y="513828"/>
                  </a:lnTo>
                  <a:lnTo>
                    <a:pt x="535463" y="513902"/>
                  </a:lnTo>
                  <a:lnTo>
                    <a:pt x="538274" y="511536"/>
                  </a:lnTo>
                  <a:lnTo>
                    <a:pt x="539751" y="511080"/>
                  </a:lnTo>
                  <a:lnTo>
                    <a:pt x="541525" y="509905"/>
                  </a:lnTo>
                  <a:lnTo>
                    <a:pt x="543150" y="507466"/>
                  </a:lnTo>
                  <a:lnTo>
                    <a:pt x="544849" y="507466"/>
                  </a:lnTo>
                  <a:lnTo>
                    <a:pt x="547216" y="505776"/>
                  </a:lnTo>
                  <a:lnTo>
                    <a:pt x="547290" y="504365"/>
                  </a:lnTo>
                  <a:lnTo>
                    <a:pt x="548915" y="502440"/>
                  </a:lnTo>
                  <a:lnTo>
                    <a:pt x="548179" y="501852"/>
                  </a:lnTo>
                  <a:lnTo>
                    <a:pt x="546327" y="501926"/>
                  </a:lnTo>
                  <a:lnTo>
                    <a:pt x="545443" y="501338"/>
                  </a:lnTo>
                  <a:lnTo>
                    <a:pt x="544038" y="501264"/>
                  </a:lnTo>
                  <a:lnTo>
                    <a:pt x="542484" y="502073"/>
                  </a:lnTo>
                  <a:lnTo>
                    <a:pt x="541672" y="501485"/>
                  </a:lnTo>
                  <a:lnTo>
                    <a:pt x="540637" y="501852"/>
                  </a:lnTo>
                  <a:lnTo>
                    <a:pt x="539381" y="503336"/>
                  </a:lnTo>
                  <a:lnTo>
                    <a:pt x="537753" y="502513"/>
                  </a:lnTo>
                  <a:lnTo>
                    <a:pt x="537165" y="500677"/>
                  </a:lnTo>
                  <a:lnTo>
                    <a:pt x="536424" y="501117"/>
                  </a:lnTo>
                  <a:lnTo>
                    <a:pt x="534577" y="501632"/>
                  </a:lnTo>
                  <a:lnTo>
                    <a:pt x="532433" y="504291"/>
                  </a:lnTo>
                  <a:lnTo>
                    <a:pt x="532285" y="505247"/>
                  </a:lnTo>
                  <a:lnTo>
                    <a:pt x="531472" y="506290"/>
                  </a:lnTo>
                  <a:lnTo>
                    <a:pt x="527850" y="507245"/>
                  </a:lnTo>
                  <a:lnTo>
                    <a:pt x="527481" y="508509"/>
                  </a:lnTo>
                  <a:lnTo>
                    <a:pt x="528369" y="509317"/>
                  </a:lnTo>
                  <a:lnTo>
                    <a:pt x="528959" y="511316"/>
                  </a:lnTo>
                  <a:lnTo>
                    <a:pt x="528369" y="512785"/>
                  </a:lnTo>
                  <a:lnTo>
                    <a:pt x="528369" y="514637"/>
                  </a:lnTo>
                  <a:lnTo>
                    <a:pt x="528370" y="514637"/>
                  </a:lnTo>
                  <a:close/>
                  <a:moveTo>
                    <a:pt x="693839" y="527979"/>
                  </a:moveTo>
                  <a:lnTo>
                    <a:pt x="694283" y="528347"/>
                  </a:lnTo>
                  <a:lnTo>
                    <a:pt x="695878" y="528420"/>
                  </a:lnTo>
                  <a:lnTo>
                    <a:pt x="697656" y="530095"/>
                  </a:lnTo>
                  <a:lnTo>
                    <a:pt x="698579" y="529508"/>
                  </a:lnTo>
                  <a:lnTo>
                    <a:pt x="698912" y="528126"/>
                  </a:lnTo>
                  <a:lnTo>
                    <a:pt x="699466" y="527347"/>
                  </a:lnTo>
                  <a:lnTo>
                    <a:pt x="699578" y="526348"/>
                  </a:lnTo>
                  <a:lnTo>
                    <a:pt x="698467" y="525937"/>
                  </a:lnTo>
                  <a:lnTo>
                    <a:pt x="697099" y="526569"/>
                  </a:lnTo>
                  <a:lnTo>
                    <a:pt x="695281" y="527054"/>
                  </a:lnTo>
                  <a:lnTo>
                    <a:pt x="693839" y="527979"/>
                  </a:lnTo>
                  <a:lnTo>
                    <a:pt x="693839" y="527979"/>
                  </a:lnTo>
                  <a:close/>
                  <a:moveTo>
                    <a:pt x="642154" y="514225"/>
                  </a:moveTo>
                  <a:lnTo>
                    <a:pt x="642596" y="514813"/>
                  </a:lnTo>
                  <a:lnTo>
                    <a:pt x="644671" y="515445"/>
                  </a:lnTo>
                  <a:lnTo>
                    <a:pt x="645002" y="516532"/>
                  </a:lnTo>
                  <a:lnTo>
                    <a:pt x="644856" y="517076"/>
                  </a:lnTo>
                  <a:lnTo>
                    <a:pt x="645043" y="518413"/>
                  </a:lnTo>
                  <a:lnTo>
                    <a:pt x="646302" y="519045"/>
                  </a:lnTo>
                  <a:lnTo>
                    <a:pt x="647078" y="519633"/>
                  </a:lnTo>
                  <a:lnTo>
                    <a:pt x="648301" y="519530"/>
                  </a:lnTo>
                  <a:lnTo>
                    <a:pt x="648670" y="518942"/>
                  </a:lnTo>
                  <a:lnTo>
                    <a:pt x="649041" y="518707"/>
                  </a:lnTo>
                  <a:lnTo>
                    <a:pt x="648968" y="517487"/>
                  </a:lnTo>
                  <a:lnTo>
                    <a:pt x="647707" y="516341"/>
                  </a:lnTo>
                  <a:lnTo>
                    <a:pt x="646376" y="515709"/>
                  </a:lnTo>
                  <a:lnTo>
                    <a:pt x="645929" y="515224"/>
                  </a:lnTo>
                  <a:lnTo>
                    <a:pt x="644116" y="514181"/>
                  </a:lnTo>
                  <a:lnTo>
                    <a:pt x="642746" y="514108"/>
                  </a:lnTo>
                  <a:lnTo>
                    <a:pt x="642154" y="514225"/>
                  </a:lnTo>
                  <a:lnTo>
                    <a:pt x="642154" y="514225"/>
                  </a:lnTo>
                  <a:close/>
                  <a:moveTo>
                    <a:pt x="691803" y="541116"/>
                  </a:moveTo>
                  <a:lnTo>
                    <a:pt x="689915" y="539662"/>
                  </a:lnTo>
                  <a:lnTo>
                    <a:pt x="689915" y="538442"/>
                  </a:lnTo>
                  <a:lnTo>
                    <a:pt x="689062" y="537693"/>
                  </a:lnTo>
                  <a:lnTo>
                    <a:pt x="689062" y="536737"/>
                  </a:lnTo>
                  <a:lnTo>
                    <a:pt x="689951" y="535914"/>
                  </a:lnTo>
                  <a:lnTo>
                    <a:pt x="690877" y="537222"/>
                  </a:lnTo>
                  <a:lnTo>
                    <a:pt x="691174" y="538148"/>
                  </a:lnTo>
                  <a:lnTo>
                    <a:pt x="692061" y="539294"/>
                  </a:lnTo>
                  <a:lnTo>
                    <a:pt x="692248" y="540823"/>
                  </a:lnTo>
                  <a:lnTo>
                    <a:pt x="691803" y="541116"/>
                  </a:lnTo>
                  <a:lnTo>
                    <a:pt x="691803" y="541116"/>
                  </a:lnTo>
                  <a:close/>
                  <a:moveTo>
                    <a:pt x="689878" y="547347"/>
                  </a:moveTo>
                  <a:lnTo>
                    <a:pt x="689137" y="546597"/>
                  </a:lnTo>
                  <a:lnTo>
                    <a:pt x="689025" y="545451"/>
                  </a:lnTo>
                  <a:lnTo>
                    <a:pt x="688063" y="544702"/>
                  </a:lnTo>
                  <a:lnTo>
                    <a:pt x="686992" y="544481"/>
                  </a:lnTo>
                  <a:lnTo>
                    <a:pt x="685731" y="542997"/>
                  </a:lnTo>
                  <a:lnTo>
                    <a:pt x="685731" y="541925"/>
                  </a:lnTo>
                  <a:lnTo>
                    <a:pt x="686582" y="541734"/>
                  </a:lnTo>
                  <a:lnTo>
                    <a:pt x="687546" y="541190"/>
                  </a:lnTo>
                  <a:lnTo>
                    <a:pt x="690583" y="541660"/>
                  </a:lnTo>
                  <a:lnTo>
                    <a:pt x="692543" y="542821"/>
                  </a:lnTo>
                  <a:lnTo>
                    <a:pt x="692655" y="543629"/>
                  </a:lnTo>
                  <a:lnTo>
                    <a:pt x="691691" y="544334"/>
                  </a:lnTo>
                  <a:lnTo>
                    <a:pt x="691506" y="545481"/>
                  </a:lnTo>
                  <a:lnTo>
                    <a:pt x="690767" y="546157"/>
                  </a:lnTo>
                  <a:lnTo>
                    <a:pt x="690323" y="547229"/>
                  </a:lnTo>
                  <a:lnTo>
                    <a:pt x="689878" y="547347"/>
                  </a:lnTo>
                  <a:lnTo>
                    <a:pt x="689878" y="547347"/>
                  </a:lnTo>
                  <a:close/>
                  <a:moveTo>
                    <a:pt x="638856" y="578265"/>
                  </a:moveTo>
                  <a:lnTo>
                    <a:pt x="638561" y="579264"/>
                  </a:lnTo>
                  <a:lnTo>
                    <a:pt x="639156" y="578749"/>
                  </a:lnTo>
                  <a:lnTo>
                    <a:pt x="638856" y="578265"/>
                  </a:lnTo>
                  <a:lnTo>
                    <a:pt x="638856" y="578265"/>
                  </a:lnTo>
                  <a:close/>
                  <a:moveTo>
                    <a:pt x="639931" y="578558"/>
                  </a:moveTo>
                  <a:lnTo>
                    <a:pt x="639450" y="579602"/>
                  </a:lnTo>
                  <a:lnTo>
                    <a:pt x="639970" y="579572"/>
                  </a:lnTo>
                  <a:lnTo>
                    <a:pt x="639931" y="578558"/>
                  </a:lnTo>
                  <a:lnTo>
                    <a:pt x="639931" y="578558"/>
                  </a:lnTo>
                  <a:close/>
                  <a:moveTo>
                    <a:pt x="641078" y="578265"/>
                  </a:moveTo>
                  <a:lnTo>
                    <a:pt x="640524" y="579352"/>
                  </a:lnTo>
                  <a:lnTo>
                    <a:pt x="640933" y="581057"/>
                  </a:lnTo>
                  <a:lnTo>
                    <a:pt x="640858" y="581909"/>
                  </a:lnTo>
                  <a:lnTo>
                    <a:pt x="641524" y="581718"/>
                  </a:lnTo>
                  <a:lnTo>
                    <a:pt x="641747" y="579940"/>
                  </a:lnTo>
                  <a:lnTo>
                    <a:pt x="641078" y="578265"/>
                  </a:lnTo>
                  <a:lnTo>
                    <a:pt x="641078" y="578265"/>
                  </a:lnTo>
                  <a:close/>
                  <a:moveTo>
                    <a:pt x="654634" y="562953"/>
                  </a:moveTo>
                  <a:lnTo>
                    <a:pt x="654336" y="561733"/>
                  </a:lnTo>
                  <a:lnTo>
                    <a:pt x="654965" y="560014"/>
                  </a:lnTo>
                  <a:lnTo>
                    <a:pt x="655816" y="559058"/>
                  </a:lnTo>
                  <a:lnTo>
                    <a:pt x="655965" y="558133"/>
                  </a:lnTo>
                  <a:lnTo>
                    <a:pt x="658073" y="556384"/>
                  </a:lnTo>
                  <a:lnTo>
                    <a:pt x="660405" y="556120"/>
                  </a:lnTo>
                  <a:lnTo>
                    <a:pt x="660628" y="556869"/>
                  </a:lnTo>
                  <a:lnTo>
                    <a:pt x="660446" y="557942"/>
                  </a:lnTo>
                  <a:lnTo>
                    <a:pt x="660962" y="558280"/>
                  </a:lnTo>
                  <a:lnTo>
                    <a:pt x="660888" y="559205"/>
                  </a:lnTo>
                  <a:lnTo>
                    <a:pt x="659372" y="560322"/>
                  </a:lnTo>
                  <a:lnTo>
                    <a:pt x="658628" y="561424"/>
                  </a:lnTo>
                  <a:lnTo>
                    <a:pt x="657297" y="561468"/>
                  </a:lnTo>
                  <a:lnTo>
                    <a:pt x="655411" y="562953"/>
                  </a:lnTo>
                  <a:lnTo>
                    <a:pt x="654634" y="562953"/>
                  </a:lnTo>
                  <a:lnTo>
                    <a:pt x="654634" y="562953"/>
                  </a:lnTo>
                  <a:close/>
                  <a:moveTo>
                    <a:pt x="609979" y="512300"/>
                  </a:moveTo>
                  <a:lnTo>
                    <a:pt x="611573" y="513417"/>
                  </a:lnTo>
                  <a:lnTo>
                    <a:pt x="612942" y="514857"/>
                  </a:lnTo>
                  <a:lnTo>
                    <a:pt x="614459" y="515077"/>
                  </a:lnTo>
                  <a:lnTo>
                    <a:pt x="616496" y="515812"/>
                  </a:lnTo>
                  <a:lnTo>
                    <a:pt x="615867" y="515004"/>
                  </a:lnTo>
                  <a:lnTo>
                    <a:pt x="614238" y="514181"/>
                  </a:lnTo>
                  <a:lnTo>
                    <a:pt x="611942" y="512373"/>
                  </a:lnTo>
                  <a:lnTo>
                    <a:pt x="610682" y="512109"/>
                  </a:lnTo>
                  <a:lnTo>
                    <a:pt x="609979" y="512300"/>
                  </a:lnTo>
                  <a:lnTo>
                    <a:pt x="609979" y="512300"/>
                  </a:lnTo>
                  <a:close/>
                  <a:moveTo>
                    <a:pt x="594612" y="498458"/>
                  </a:moveTo>
                  <a:lnTo>
                    <a:pt x="595058" y="498913"/>
                  </a:lnTo>
                  <a:lnTo>
                    <a:pt x="596243" y="498913"/>
                  </a:lnTo>
                  <a:lnTo>
                    <a:pt x="596946" y="499545"/>
                  </a:lnTo>
                  <a:lnTo>
                    <a:pt x="597872" y="499090"/>
                  </a:lnTo>
                  <a:lnTo>
                    <a:pt x="598057" y="498428"/>
                  </a:lnTo>
                  <a:lnTo>
                    <a:pt x="598689" y="498237"/>
                  </a:lnTo>
                  <a:lnTo>
                    <a:pt x="598910" y="497282"/>
                  </a:lnTo>
                  <a:lnTo>
                    <a:pt x="597800" y="496577"/>
                  </a:lnTo>
                  <a:lnTo>
                    <a:pt x="598725" y="495901"/>
                  </a:lnTo>
                  <a:lnTo>
                    <a:pt x="598725" y="495387"/>
                  </a:lnTo>
                  <a:lnTo>
                    <a:pt x="597022" y="493976"/>
                  </a:lnTo>
                  <a:lnTo>
                    <a:pt x="595504" y="493829"/>
                  </a:lnTo>
                  <a:lnTo>
                    <a:pt x="595318" y="493168"/>
                  </a:lnTo>
                  <a:lnTo>
                    <a:pt x="594802" y="492609"/>
                  </a:lnTo>
                  <a:lnTo>
                    <a:pt x="593838" y="492727"/>
                  </a:lnTo>
                  <a:lnTo>
                    <a:pt x="592912" y="492168"/>
                  </a:lnTo>
                  <a:lnTo>
                    <a:pt x="591544" y="492609"/>
                  </a:lnTo>
                  <a:lnTo>
                    <a:pt x="591061" y="493124"/>
                  </a:lnTo>
                  <a:lnTo>
                    <a:pt x="591544" y="494358"/>
                  </a:lnTo>
                  <a:lnTo>
                    <a:pt x="592135" y="494387"/>
                  </a:lnTo>
                  <a:lnTo>
                    <a:pt x="592949" y="494872"/>
                  </a:lnTo>
                  <a:lnTo>
                    <a:pt x="593544" y="495901"/>
                  </a:lnTo>
                  <a:lnTo>
                    <a:pt x="594467" y="496988"/>
                  </a:lnTo>
                  <a:lnTo>
                    <a:pt x="594612" y="498458"/>
                  </a:lnTo>
                  <a:lnTo>
                    <a:pt x="594612" y="498458"/>
                  </a:lnTo>
                  <a:close/>
                  <a:moveTo>
                    <a:pt x="583987" y="503439"/>
                  </a:moveTo>
                  <a:lnTo>
                    <a:pt x="585543" y="503175"/>
                  </a:lnTo>
                  <a:lnTo>
                    <a:pt x="586505" y="502543"/>
                  </a:lnTo>
                  <a:lnTo>
                    <a:pt x="587616" y="502367"/>
                  </a:lnTo>
                  <a:lnTo>
                    <a:pt x="588505" y="501720"/>
                  </a:lnTo>
                  <a:lnTo>
                    <a:pt x="588468" y="500691"/>
                  </a:lnTo>
                  <a:lnTo>
                    <a:pt x="588654" y="499942"/>
                  </a:lnTo>
                  <a:lnTo>
                    <a:pt x="588543" y="497311"/>
                  </a:lnTo>
                  <a:lnTo>
                    <a:pt x="587579" y="496797"/>
                  </a:lnTo>
                  <a:lnTo>
                    <a:pt x="585471" y="496606"/>
                  </a:lnTo>
                  <a:lnTo>
                    <a:pt x="584433" y="495651"/>
                  </a:lnTo>
                  <a:lnTo>
                    <a:pt x="583173" y="494358"/>
                  </a:lnTo>
                  <a:lnTo>
                    <a:pt x="582507" y="494946"/>
                  </a:lnTo>
                  <a:lnTo>
                    <a:pt x="580730" y="495049"/>
                  </a:lnTo>
                  <a:lnTo>
                    <a:pt x="579803" y="494534"/>
                  </a:lnTo>
                  <a:lnTo>
                    <a:pt x="579436" y="495578"/>
                  </a:lnTo>
                  <a:lnTo>
                    <a:pt x="579803" y="497311"/>
                  </a:lnTo>
                  <a:lnTo>
                    <a:pt x="581287" y="498502"/>
                  </a:lnTo>
                  <a:lnTo>
                    <a:pt x="582138" y="500544"/>
                  </a:lnTo>
                  <a:lnTo>
                    <a:pt x="582840" y="501176"/>
                  </a:lnTo>
                  <a:lnTo>
                    <a:pt x="583137" y="502734"/>
                  </a:lnTo>
                  <a:lnTo>
                    <a:pt x="583987" y="503439"/>
                  </a:lnTo>
                  <a:lnTo>
                    <a:pt x="583987" y="503439"/>
                  </a:lnTo>
                  <a:close/>
                  <a:moveTo>
                    <a:pt x="582320" y="512300"/>
                  </a:moveTo>
                  <a:cubicBezTo>
                    <a:pt x="582245" y="512300"/>
                    <a:pt x="582619" y="511595"/>
                    <a:pt x="582619" y="511595"/>
                  </a:cubicBezTo>
                  <a:lnTo>
                    <a:pt x="580469" y="511110"/>
                  </a:lnTo>
                  <a:lnTo>
                    <a:pt x="580025" y="511404"/>
                  </a:lnTo>
                  <a:lnTo>
                    <a:pt x="580545" y="512153"/>
                  </a:lnTo>
                  <a:lnTo>
                    <a:pt x="582320" y="512300"/>
                  </a:lnTo>
                  <a:lnTo>
                    <a:pt x="582320" y="512300"/>
                  </a:lnTo>
                  <a:close/>
                  <a:moveTo>
                    <a:pt x="559476" y="528097"/>
                  </a:moveTo>
                  <a:lnTo>
                    <a:pt x="560033" y="528126"/>
                  </a:lnTo>
                  <a:lnTo>
                    <a:pt x="560587" y="527318"/>
                  </a:lnTo>
                  <a:lnTo>
                    <a:pt x="560847" y="526539"/>
                  </a:lnTo>
                  <a:lnTo>
                    <a:pt x="561551" y="525569"/>
                  </a:lnTo>
                  <a:lnTo>
                    <a:pt x="561699" y="524688"/>
                  </a:lnTo>
                  <a:lnTo>
                    <a:pt x="561219" y="524232"/>
                  </a:lnTo>
                  <a:lnTo>
                    <a:pt x="561552" y="523351"/>
                  </a:lnTo>
                  <a:lnTo>
                    <a:pt x="563327" y="521866"/>
                  </a:lnTo>
                  <a:lnTo>
                    <a:pt x="564512" y="520191"/>
                  </a:lnTo>
                  <a:lnTo>
                    <a:pt x="565587" y="519941"/>
                  </a:lnTo>
                  <a:lnTo>
                    <a:pt x="565991" y="519456"/>
                  </a:lnTo>
                  <a:lnTo>
                    <a:pt x="565920" y="518707"/>
                  </a:lnTo>
                  <a:lnTo>
                    <a:pt x="565701" y="517531"/>
                  </a:lnTo>
                  <a:lnTo>
                    <a:pt x="566626" y="516532"/>
                  </a:lnTo>
                  <a:lnTo>
                    <a:pt x="567477" y="515224"/>
                  </a:lnTo>
                  <a:lnTo>
                    <a:pt x="567105" y="514152"/>
                  </a:lnTo>
                  <a:lnTo>
                    <a:pt x="567069" y="512932"/>
                  </a:lnTo>
                  <a:lnTo>
                    <a:pt x="566437" y="512256"/>
                  </a:lnTo>
                  <a:lnTo>
                    <a:pt x="565438" y="512712"/>
                  </a:lnTo>
                  <a:lnTo>
                    <a:pt x="564548" y="512712"/>
                  </a:lnTo>
                  <a:lnTo>
                    <a:pt x="563549" y="511551"/>
                  </a:lnTo>
                  <a:lnTo>
                    <a:pt x="562845" y="511257"/>
                  </a:lnTo>
                  <a:lnTo>
                    <a:pt x="562034" y="512373"/>
                  </a:lnTo>
                  <a:lnTo>
                    <a:pt x="560108" y="514225"/>
                  </a:lnTo>
                  <a:lnTo>
                    <a:pt x="559294" y="514416"/>
                  </a:lnTo>
                  <a:lnTo>
                    <a:pt x="558108" y="515606"/>
                  </a:lnTo>
                  <a:lnTo>
                    <a:pt x="557739" y="517414"/>
                  </a:lnTo>
                  <a:lnTo>
                    <a:pt x="558181" y="518898"/>
                  </a:lnTo>
                  <a:lnTo>
                    <a:pt x="556962" y="519721"/>
                  </a:lnTo>
                  <a:lnTo>
                    <a:pt x="556444" y="520896"/>
                  </a:lnTo>
                  <a:lnTo>
                    <a:pt x="556666" y="522674"/>
                  </a:lnTo>
                  <a:lnTo>
                    <a:pt x="555815" y="523865"/>
                  </a:lnTo>
                  <a:lnTo>
                    <a:pt x="556369" y="524614"/>
                  </a:lnTo>
                  <a:lnTo>
                    <a:pt x="557849" y="524864"/>
                  </a:lnTo>
                  <a:lnTo>
                    <a:pt x="558406" y="526128"/>
                  </a:lnTo>
                  <a:lnTo>
                    <a:pt x="559110" y="526539"/>
                  </a:lnTo>
                  <a:lnTo>
                    <a:pt x="559476" y="528097"/>
                  </a:lnTo>
                  <a:lnTo>
                    <a:pt x="559476" y="528097"/>
                  </a:lnTo>
                  <a:close/>
                  <a:moveTo>
                    <a:pt x="538892" y="613870"/>
                  </a:moveTo>
                  <a:lnTo>
                    <a:pt x="539334" y="614795"/>
                  </a:lnTo>
                  <a:lnTo>
                    <a:pt x="539817" y="614310"/>
                  </a:lnTo>
                  <a:lnTo>
                    <a:pt x="539521" y="613723"/>
                  </a:lnTo>
                  <a:lnTo>
                    <a:pt x="538892" y="613870"/>
                  </a:lnTo>
                  <a:lnTo>
                    <a:pt x="538892" y="613870"/>
                  </a:lnTo>
                  <a:close/>
                  <a:moveTo>
                    <a:pt x="540151" y="622613"/>
                  </a:moveTo>
                  <a:lnTo>
                    <a:pt x="541482" y="620908"/>
                  </a:lnTo>
                  <a:lnTo>
                    <a:pt x="541926" y="619321"/>
                  </a:lnTo>
                  <a:lnTo>
                    <a:pt x="542520" y="619174"/>
                  </a:lnTo>
                  <a:lnTo>
                    <a:pt x="542445" y="621584"/>
                  </a:lnTo>
                  <a:lnTo>
                    <a:pt x="540965" y="622686"/>
                  </a:lnTo>
                  <a:cubicBezTo>
                    <a:pt x="540965" y="622701"/>
                    <a:pt x="540188" y="622657"/>
                    <a:pt x="540151" y="622613"/>
                  </a:cubicBezTo>
                  <a:lnTo>
                    <a:pt x="540151" y="622613"/>
                  </a:lnTo>
                  <a:close/>
                  <a:moveTo>
                    <a:pt x="528119" y="619953"/>
                  </a:moveTo>
                  <a:lnTo>
                    <a:pt x="529042" y="617867"/>
                  </a:lnTo>
                  <a:lnTo>
                    <a:pt x="530448" y="617837"/>
                  </a:lnTo>
                  <a:lnTo>
                    <a:pt x="531042" y="617249"/>
                  </a:lnTo>
                  <a:lnTo>
                    <a:pt x="531746" y="617249"/>
                  </a:lnTo>
                  <a:lnTo>
                    <a:pt x="533189" y="616353"/>
                  </a:lnTo>
                  <a:lnTo>
                    <a:pt x="534114" y="615604"/>
                  </a:lnTo>
                  <a:lnTo>
                    <a:pt x="532892" y="617984"/>
                  </a:lnTo>
                  <a:lnTo>
                    <a:pt x="530263" y="619762"/>
                  </a:lnTo>
                  <a:lnTo>
                    <a:pt x="528632" y="620365"/>
                  </a:lnTo>
                  <a:lnTo>
                    <a:pt x="528119" y="619953"/>
                  </a:lnTo>
                  <a:lnTo>
                    <a:pt x="528119" y="619953"/>
                  </a:lnTo>
                  <a:close/>
                  <a:moveTo>
                    <a:pt x="536376" y="623700"/>
                  </a:moveTo>
                  <a:lnTo>
                    <a:pt x="538745" y="620438"/>
                  </a:lnTo>
                  <a:lnTo>
                    <a:pt x="539262" y="619101"/>
                  </a:lnTo>
                  <a:lnTo>
                    <a:pt x="539964" y="618939"/>
                  </a:lnTo>
                  <a:lnTo>
                    <a:pt x="539819" y="620247"/>
                  </a:lnTo>
                  <a:lnTo>
                    <a:pt x="537227" y="623318"/>
                  </a:lnTo>
                  <a:lnTo>
                    <a:pt x="536561" y="624847"/>
                  </a:lnTo>
                  <a:lnTo>
                    <a:pt x="537707" y="624024"/>
                  </a:lnTo>
                  <a:lnTo>
                    <a:pt x="540001" y="621217"/>
                  </a:lnTo>
                  <a:lnTo>
                    <a:pt x="540815" y="620468"/>
                  </a:lnTo>
                  <a:lnTo>
                    <a:pt x="541150" y="618249"/>
                  </a:lnTo>
                  <a:lnTo>
                    <a:pt x="540336" y="617308"/>
                  </a:lnTo>
                  <a:lnTo>
                    <a:pt x="539781" y="617308"/>
                  </a:lnTo>
                  <a:lnTo>
                    <a:pt x="539781" y="615868"/>
                  </a:lnTo>
                  <a:lnTo>
                    <a:pt x="538298" y="615089"/>
                  </a:lnTo>
                  <a:lnTo>
                    <a:pt x="537596" y="616089"/>
                  </a:lnTo>
                  <a:lnTo>
                    <a:pt x="536708" y="618910"/>
                  </a:lnTo>
                  <a:lnTo>
                    <a:pt x="535227" y="620365"/>
                  </a:lnTo>
                  <a:lnTo>
                    <a:pt x="533672" y="621393"/>
                  </a:lnTo>
                  <a:lnTo>
                    <a:pt x="534044" y="620056"/>
                  </a:lnTo>
                  <a:lnTo>
                    <a:pt x="535672" y="618572"/>
                  </a:lnTo>
                  <a:lnTo>
                    <a:pt x="536264" y="616794"/>
                  </a:lnTo>
                  <a:lnTo>
                    <a:pt x="535892" y="616206"/>
                  </a:lnTo>
                  <a:lnTo>
                    <a:pt x="534598" y="617161"/>
                  </a:lnTo>
                  <a:lnTo>
                    <a:pt x="533375" y="619615"/>
                  </a:lnTo>
                  <a:lnTo>
                    <a:pt x="531115" y="621834"/>
                  </a:lnTo>
                  <a:lnTo>
                    <a:pt x="530821" y="622922"/>
                  </a:lnTo>
                  <a:lnTo>
                    <a:pt x="529339" y="624729"/>
                  </a:lnTo>
                  <a:lnTo>
                    <a:pt x="529822" y="625993"/>
                  </a:lnTo>
                  <a:lnTo>
                    <a:pt x="530558" y="625816"/>
                  </a:lnTo>
                  <a:lnTo>
                    <a:pt x="532560" y="623098"/>
                  </a:lnTo>
                  <a:lnTo>
                    <a:pt x="533597" y="622804"/>
                  </a:lnTo>
                  <a:lnTo>
                    <a:pt x="533077" y="624097"/>
                  </a:lnTo>
                  <a:lnTo>
                    <a:pt x="531746" y="626213"/>
                  </a:lnTo>
                  <a:lnTo>
                    <a:pt x="532411" y="626433"/>
                  </a:lnTo>
                  <a:lnTo>
                    <a:pt x="533779" y="625581"/>
                  </a:lnTo>
                  <a:lnTo>
                    <a:pt x="534855" y="625581"/>
                  </a:lnTo>
                  <a:cubicBezTo>
                    <a:pt x="534856" y="625581"/>
                    <a:pt x="536336" y="623627"/>
                    <a:pt x="536376" y="623700"/>
                  </a:cubicBezTo>
                  <a:lnTo>
                    <a:pt x="536376" y="623700"/>
                  </a:lnTo>
                  <a:close/>
                  <a:moveTo>
                    <a:pt x="534446" y="623774"/>
                  </a:moveTo>
                  <a:lnTo>
                    <a:pt x="534745" y="622246"/>
                  </a:lnTo>
                  <a:lnTo>
                    <a:pt x="537485" y="619468"/>
                  </a:lnTo>
                  <a:lnTo>
                    <a:pt x="536336" y="621908"/>
                  </a:lnTo>
                  <a:lnTo>
                    <a:pt x="535114" y="623583"/>
                  </a:lnTo>
                  <a:lnTo>
                    <a:pt x="534446" y="623774"/>
                  </a:lnTo>
                  <a:lnTo>
                    <a:pt x="534446" y="623774"/>
                  </a:lnTo>
                  <a:close/>
                  <a:moveTo>
                    <a:pt x="672737" y="764284"/>
                  </a:moveTo>
                  <a:lnTo>
                    <a:pt x="671922" y="764181"/>
                  </a:lnTo>
                  <a:lnTo>
                    <a:pt x="671514" y="763417"/>
                  </a:lnTo>
                  <a:lnTo>
                    <a:pt x="672234" y="763050"/>
                  </a:lnTo>
                  <a:lnTo>
                    <a:pt x="672681" y="761830"/>
                  </a:lnTo>
                  <a:lnTo>
                    <a:pt x="674215" y="760566"/>
                  </a:lnTo>
                  <a:lnTo>
                    <a:pt x="674290" y="760831"/>
                  </a:lnTo>
                  <a:lnTo>
                    <a:pt x="674419" y="760302"/>
                  </a:lnTo>
                  <a:lnTo>
                    <a:pt x="674030" y="760273"/>
                  </a:lnTo>
                  <a:lnTo>
                    <a:pt x="672253" y="761727"/>
                  </a:lnTo>
                  <a:lnTo>
                    <a:pt x="671124" y="763402"/>
                  </a:lnTo>
                  <a:lnTo>
                    <a:pt x="671717" y="764461"/>
                  </a:lnTo>
                  <a:lnTo>
                    <a:pt x="672365" y="764710"/>
                  </a:lnTo>
                  <a:lnTo>
                    <a:pt x="672737" y="764284"/>
                  </a:lnTo>
                  <a:lnTo>
                    <a:pt x="672737" y="764284"/>
                  </a:lnTo>
                  <a:close/>
                  <a:moveTo>
                    <a:pt x="723332" y="773454"/>
                  </a:moveTo>
                  <a:lnTo>
                    <a:pt x="722829" y="772278"/>
                  </a:lnTo>
                  <a:lnTo>
                    <a:pt x="723295" y="770897"/>
                  </a:lnTo>
                  <a:lnTo>
                    <a:pt x="722961" y="769310"/>
                  </a:lnTo>
                  <a:lnTo>
                    <a:pt x="722368" y="767958"/>
                  </a:lnTo>
                  <a:lnTo>
                    <a:pt x="722997" y="767091"/>
                  </a:lnTo>
                  <a:lnTo>
                    <a:pt x="723701" y="766385"/>
                  </a:lnTo>
                  <a:lnTo>
                    <a:pt x="723586" y="767105"/>
                  </a:lnTo>
                  <a:lnTo>
                    <a:pt x="724254" y="767914"/>
                  </a:lnTo>
                  <a:lnTo>
                    <a:pt x="724162" y="769089"/>
                  </a:lnTo>
                  <a:lnTo>
                    <a:pt x="723496" y="769721"/>
                  </a:lnTo>
                  <a:lnTo>
                    <a:pt x="723534" y="770647"/>
                  </a:lnTo>
                  <a:lnTo>
                    <a:pt x="724125" y="771220"/>
                  </a:lnTo>
                  <a:lnTo>
                    <a:pt x="724515" y="772058"/>
                  </a:lnTo>
                  <a:lnTo>
                    <a:pt x="723828" y="773380"/>
                  </a:lnTo>
                  <a:lnTo>
                    <a:pt x="723332" y="773454"/>
                  </a:lnTo>
                  <a:lnTo>
                    <a:pt x="723332" y="773454"/>
                  </a:lnTo>
                  <a:close/>
                  <a:moveTo>
                    <a:pt x="725126" y="774365"/>
                  </a:moveTo>
                  <a:lnTo>
                    <a:pt x="725383" y="773321"/>
                  </a:lnTo>
                  <a:lnTo>
                    <a:pt x="726199" y="773072"/>
                  </a:lnTo>
                  <a:lnTo>
                    <a:pt x="726272" y="774027"/>
                  </a:lnTo>
                  <a:lnTo>
                    <a:pt x="725604" y="774997"/>
                  </a:lnTo>
                  <a:lnTo>
                    <a:pt x="725126" y="774365"/>
                  </a:lnTo>
                  <a:lnTo>
                    <a:pt x="725126" y="774365"/>
                  </a:lnTo>
                  <a:close/>
                  <a:moveTo>
                    <a:pt x="745068" y="702317"/>
                  </a:moveTo>
                  <a:lnTo>
                    <a:pt x="745862" y="700436"/>
                  </a:lnTo>
                  <a:lnTo>
                    <a:pt x="747102" y="699451"/>
                  </a:lnTo>
                  <a:lnTo>
                    <a:pt x="747068" y="700730"/>
                  </a:lnTo>
                  <a:lnTo>
                    <a:pt x="746530" y="702082"/>
                  </a:lnTo>
                  <a:lnTo>
                    <a:pt x="745529" y="702728"/>
                  </a:lnTo>
                  <a:cubicBezTo>
                    <a:pt x="745528" y="702728"/>
                    <a:pt x="745028" y="702346"/>
                    <a:pt x="745068" y="702317"/>
                  </a:cubicBezTo>
                  <a:lnTo>
                    <a:pt x="745068" y="702317"/>
                  </a:lnTo>
                  <a:close/>
                  <a:moveTo>
                    <a:pt x="739012" y="717261"/>
                  </a:moveTo>
                  <a:lnTo>
                    <a:pt x="739049" y="718363"/>
                  </a:lnTo>
                  <a:lnTo>
                    <a:pt x="739640" y="718672"/>
                  </a:lnTo>
                  <a:lnTo>
                    <a:pt x="740012" y="718261"/>
                  </a:lnTo>
                  <a:lnTo>
                    <a:pt x="740676" y="718216"/>
                  </a:lnTo>
                  <a:lnTo>
                    <a:pt x="740676" y="717144"/>
                  </a:lnTo>
                  <a:lnTo>
                    <a:pt x="739973" y="716953"/>
                  </a:lnTo>
                  <a:lnTo>
                    <a:pt x="739012" y="717261"/>
                  </a:lnTo>
                  <a:lnTo>
                    <a:pt x="739012" y="717261"/>
                  </a:lnTo>
                  <a:close/>
                  <a:moveTo>
                    <a:pt x="749545" y="734557"/>
                  </a:moveTo>
                  <a:lnTo>
                    <a:pt x="749119" y="732441"/>
                  </a:lnTo>
                  <a:lnTo>
                    <a:pt x="749102" y="731897"/>
                  </a:lnTo>
                  <a:lnTo>
                    <a:pt x="749806" y="732059"/>
                  </a:lnTo>
                  <a:lnTo>
                    <a:pt x="750230" y="732617"/>
                  </a:lnTo>
                  <a:lnTo>
                    <a:pt x="750717" y="732264"/>
                  </a:lnTo>
                  <a:lnTo>
                    <a:pt x="751620" y="732896"/>
                  </a:lnTo>
                  <a:lnTo>
                    <a:pt x="751786" y="733734"/>
                  </a:lnTo>
                  <a:lnTo>
                    <a:pt x="750621" y="734660"/>
                  </a:lnTo>
                  <a:cubicBezTo>
                    <a:pt x="750620" y="734660"/>
                    <a:pt x="749545" y="734513"/>
                    <a:pt x="749545" y="734557"/>
                  </a:cubicBezTo>
                  <a:lnTo>
                    <a:pt x="749545" y="734557"/>
                  </a:lnTo>
                  <a:close/>
                  <a:moveTo>
                    <a:pt x="744639" y="734087"/>
                  </a:moveTo>
                  <a:lnTo>
                    <a:pt x="745694" y="734528"/>
                  </a:lnTo>
                  <a:lnTo>
                    <a:pt x="746380" y="734337"/>
                  </a:lnTo>
                  <a:lnTo>
                    <a:pt x="746861" y="733235"/>
                  </a:lnTo>
                  <a:lnTo>
                    <a:pt x="746712" y="732647"/>
                  </a:lnTo>
                  <a:lnTo>
                    <a:pt x="747100" y="732750"/>
                  </a:lnTo>
                  <a:lnTo>
                    <a:pt x="747378" y="733866"/>
                  </a:lnTo>
                  <a:lnTo>
                    <a:pt x="746507" y="735306"/>
                  </a:lnTo>
                  <a:lnTo>
                    <a:pt x="745009" y="736012"/>
                  </a:lnTo>
                  <a:lnTo>
                    <a:pt x="744158" y="735424"/>
                  </a:lnTo>
                  <a:lnTo>
                    <a:pt x="744250" y="734586"/>
                  </a:lnTo>
                  <a:lnTo>
                    <a:pt x="744639" y="734087"/>
                  </a:lnTo>
                  <a:lnTo>
                    <a:pt x="744639" y="734087"/>
                  </a:lnTo>
                  <a:close/>
                  <a:moveTo>
                    <a:pt x="728206" y="760552"/>
                  </a:moveTo>
                  <a:lnTo>
                    <a:pt x="728732" y="759567"/>
                  </a:lnTo>
                  <a:lnTo>
                    <a:pt x="729224" y="760258"/>
                  </a:lnTo>
                  <a:lnTo>
                    <a:pt x="728795" y="760758"/>
                  </a:lnTo>
                  <a:lnTo>
                    <a:pt x="728206" y="760552"/>
                  </a:lnTo>
                  <a:lnTo>
                    <a:pt x="728206" y="760552"/>
                  </a:lnTo>
                  <a:close/>
                  <a:moveTo>
                    <a:pt x="749747" y="754527"/>
                  </a:moveTo>
                  <a:lnTo>
                    <a:pt x="749747" y="755262"/>
                  </a:lnTo>
                  <a:lnTo>
                    <a:pt x="750747" y="755717"/>
                  </a:lnTo>
                  <a:lnTo>
                    <a:pt x="752339" y="755717"/>
                  </a:lnTo>
                  <a:lnTo>
                    <a:pt x="752599" y="755012"/>
                  </a:lnTo>
                  <a:lnTo>
                    <a:pt x="750602" y="754409"/>
                  </a:lnTo>
                  <a:lnTo>
                    <a:pt x="749747" y="754527"/>
                  </a:lnTo>
                  <a:lnTo>
                    <a:pt x="749747" y="754527"/>
                  </a:lnTo>
                  <a:close/>
                  <a:moveTo>
                    <a:pt x="726803" y="715439"/>
                  </a:moveTo>
                  <a:lnTo>
                    <a:pt x="725868" y="716556"/>
                  </a:lnTo>
                  <a:lnTo>
                    <a:pt x="724053" y="717893"/>
                  </a:lnTo>
                  <a:lnTo>
                    <a:pt x="722979" y="718481"/>
                  </a:lnTo>
                  <a:lnTo>
                    <a:pt x="723273" y="718995"/>
                  </a:lnTo>
                  <a:lnTo>
                    <a:pt x="722757" y="719701"/>
                  </a:lnTo>
                  <a:lnTo>
                    <a:pt x="721942" y="719892"/>
                  </a:lnTo>
                  <a:lnTo>
                    <a:pt x="721870" y="720891"/>
                  </a:lnTo>
                  <a:lnTo>
                    <a:pt x="722720" y="721376"/>
                  </a:lnTo>
                  <a:lnTo>
                    <a:pt x="721981" y="722037"/>
                  </a:lnTo>
                  <a:lnTo>
                    <a:pt x="720684" y="722155"/>
                  </a:lnTo>
                  <a:lnTo>
                    <a:pt x="719724" y="723595"/>
                  </a:lnTo>
                  <a:lnTo>
                    <a:pt x="719649" y="724374"/>
                  </a:lnTo>
                  <a:lnTo>
                    <a:pt x="720165" y="724374"/>
                  </a:lnTo>
                  <a:lnTo>
                    <a:pt x="720760" y="724712"/>
                  </a:lnTo>
                  <a:lnTo>
                    <a:pt x="719726" y="725314"/>
                  </a:lnTo>
                  <a:lnTo>
                    <a:pt x="718574" y="725490"/>
                  </a:lnTo>
                  <a:lnTo>
                    <a:pt x="717429" y="727239"/>
                  </a:lnTo>
                  <a:lnTo>
                    <a:pt x="717169" y="728312"/>
                  </a:lnTo>
                  <a:lnTo>
                    <a:pt x="715019" y="731500"/>
                  </a:lnTo>
                  <a:lnTo>
                    <a:pt x="714985" y="732544"/>
                  </a:lnTo>
                  <a:lnTo>
                    <a:pt x="715761" y="733352"/>
                  </a:lnTo>
                  <a:lnTo>
                    <a:pt x="715761" y="734395"/>
                  </a:lnTo>
                  <a:lnTo>
                    <a:pt x="715095" y="734498"/>
                  </a:lnTo>
                  <a:lnTo>
                    <a:pt x="714653" y="733940"/>
                  </a:lnTo>
                  <a:lnTo>
                    <a:pt x="714059" y="734101"/>
                  </a:lnTo>
                  <a:lnTo>
                    <a:pt x="712206" y="734983"/>
                  </a:lnTo>
                  <a:lnTo>
                    <a:pt x="711507" y="736320"/>
                  </a:lnTo>
                  <a:lnTo>
                    <a:pt x="711616" y="737129"/>
                  </a:lnTo>
                  <a:lnTo>
                    <a:pt x="712687" y="737319"/>
                  </a:lnTo>
                  <a:lnTo>
                    <a:pt x="713427" y="738025"/>
                  </a:lnTo>
                  <a:lnTo>
                    <a:pt x="712762" y="738583"/>
                  </a:lnTo>
                  <a:lnTo>
                    <a:pt x="712538" y="739627"/>
                  </a:lnTo>
                  <a:lnTo>
                    <a:pt x="711394" y="740508"/>
                  </a:lnTo>
                  <a:lnTo>
                    <a:pt x="709207" y="739876"/>
                  </a:lnTo>
                  <a:lnTo>
                    <a:pt x="708728" y="740464"/>
                  </a:lnTo>
                  <a:lnTo>
                    <a:pt x="708614" y="741405"/>
                  </a:lnTo>
                  <a:lnTo>
                    <a:pt x="707431" y="742624"/>
                  </a:lnTo>
                  <a:lnTo>
                    <a:pt x="706393" y="744696"/>
                  </a:lnTo>
                  <a:lnTo>
                    <a:pt x="705431" y="746078"/>
                  </a:lnTo>
                  <a:lnTo>
                    <a:pt x="704802" y="746034"/>
                  </a:lnTo>
                  <a:lnTo>
                    <a:pt x="704690" y="744549"/>
                  </a:lnTo>
                  <a:lnTo>
                    <a:pt x="704061" y="745960"/>
                  </a:lnTo>
                  <a:lnTo>
                    <a:pt x="703247" y="744667"/>
                  </a:lnTo>
                  <a:lnTo>
                    <a:pt x="703507" y="743800"/>
                  </a:lnTo>
                  <a:lnTo>
                    <a:pt x="704690" y="742948"/>
                  </a:lnTo>
                  <a:lnTo>
                    <a:pt x="705099" y="741993"/>
                  </a:lnTo>
                  <a:lnTo>
                    <a:pt x="704618" y="742551"/>
                  </a:lnTo>
                  <a:lnTo>
                    <a:pt x="703172" y="743579"/>
                  </a:lnTo>
                  <a:lnTo>
                    <a:pt x="700803" y="744990"/>
                  </a:lnTo>
                  <a:lnTo>
                    <a:pt x="699804" y="747474"/>
                  </a:lnTo>
                  <a:lnTo>
                    <a:pt x="700543" y="747444"/>
                  </a:lnTo>
                  <a:lnTo>
                    <a:pt x="701989" y="747003"/>
                  </a:lnTo>
                  <a:lnTo>
                    <a:pt x="704838" y="746665"/>
                  </a:lnTo>
                  <a:lnTo>
                    <a:pt x="707096" y="746592"/>
                  </a:lnTo>
                  <a:lnTo>
                    <a:pt x="705727" y="747958"/>
                  </a:lnTo>
                  <a:lnTo>
                    <a:pt x="703839" y="750324"/>
                  </a:lnTo>
                  <a:lnTo>
                    <a:pt x="702653" y="752264"/>
                  </a:lnTo>
                  <a:lnTo>
                    <a:pt x="700323" y="753483"/>
                  </a:lnTo>
                  <a:lnTo>
                    <a:pt x="698393" y="755232"/>
                  </a:lnTo>
                  <a:lnTo>
                    <a:pt x="697210" y="755306"/>
                  </a:lnTo>
                  <a:lnTo>
                    <a:pt x="696802" y="756349"/>
                  </a:lnTo>
                  <a:lnTo>
                    <a:pt x="697247" y="757422"/>
                  </a:lnTo>
                  <a:lnTo>
                    <a:pt x="696842" y="758906"/>
                  </a:lnTo>
                  <a:lnTo>
                    <a:pt x="697172" y="759685"/>
                  </a:lnTo>
                  <a:lnTo>
                    <a:pt x="698285" y="759832"/>
                  </a:lnTo>
                  <a:lnTo>
                    <a:pt x="700285" y="760463"/>
                  </a:lnTo>
                  <a:lnTo>
                    <a:pt x="702542" y="760126"/>
                  </a:lnTo>
                  <a:lnTo>
                    <a:pt x="703948" y="759009"/>
                  </a:lnTo>
                  <a:lnTo>
                    <a:pt x="705651" y="758788"/>
                  </a:lnTo>
                  <a:lnTo>
                    <a:pt x="706985" y="757642"/>
                  </a:lnTo>
                  <a:lnTo>
                    <a:pt x="707357" y="756819"/>
                  </a:lnTo>
                  <a:lnTo>
                    <a:pt x="707539" y="757451"/>
                  </a:lnTo>
                  <a:lnTo>
                    <a:pt x="706580" y="758862"/>
                  </a:lnTo>
                  <a:lnTo>
                    <a:pt x="708687" y="759273"/>
                  </a:lnTo>
                  <a:lnTo>
                    <a:pt x="710242" y="758685"/>
                  </a:lnTo>
                  <a:lnTo>
                    <a:pt x="710946" y="759685"/>
                  </a:lnTo>
                  <a:lnTo>
                    <a:pt x="713613" y="759832"/>
                  </a:lnTo>
                  <a:lnTo>
                    <a:pt x="715241" y="759376"/>
                  </a:lnTo>
                  <a:lnTo>
                    <a:pt x="715573" y="760081"/>
                  </a:lnTo>
                  <a:lnTo>
                    <a:pt x="716314" y="760904"/>
                  </a:lnTo>
                  <a:lnTo>
                    <a:pt x="718128" y="761007"/>
                  </a:lnTo>
                  <a:lnTo>
                    <a:pt x="718757" y="760758"/>
                  </a:lnTo>
                  <a:lnTo>
                    <a:pt x="719126" y="761345"/>
                  </a:lnTo>
                  <a:lnTo>
                    <a:pt x="720312" y="761316"/>
                  </a:lnTo>
                  <a:lnTo>
                    <a:pt x="721164" y="760714"/>
                  </a:lnTo>
                  <a:lnTo>
                    <a:pt x="721126" y="760096"/>
                  </a:lnTo>
                  <a:lnTo>
                    <a:pt x="722717" y="760170"/>
                  </a:lnTo>
                  <a:lnTo>
                    <a:pt x="723271" y="760714"/>
                  </a:lnTo>
                  <a:lnTo>
                    <a:pt x="724124" y="760611"/>
                  </a:lnTo>
                  <a:lnTo>
                    <a:pt x="724756" y="759861"/>
                  </a:lnTo>
                  <a:lnTo>
                    <a:pt x="725715" y="759861"/>
                  </a:lnTo>
                  <a:lnTo>
                    <a:pt x="726679" y="760346"/>
                  </a:lnTo>
                  <a:lnTo>
                    <a:pt x="727048" y="759464"/>
                  </a:lnTo>
                  <a:lnTo>
                    <a:pt x="726863" y="758612"/>
                  </a:lnTo>
                  <a:lnTo>
                    <a:pt x="726974" y="757084"/>
                  </a:lnTo>
                  <a:lnTo>
                    <a:pt x="727528" y="757686"/>
                  </a:lnTo>
                  <a:lnTo>
                    <a:pt x="728196" y="756525"/>
                  </a:lnTo>
                  <a:lnTo>
                    <a:pt x="728898" y="756305"/>
                  </a:lnTo>
                  <a:lnTo>
                    <a:pt x="728417" y="756790"/>
                  </a:lnTo>
                  <a:lnTo>
                    <a:pt x="727900" y="758759"/>
                  </a:lnTo>
                  <a:lnTo>
                    <a:pt x="728269" y="759200"/>
                  </a:lnTo>
                  <a:lnTo>
                    <a:pt x="728714" y="758201"/>
                  </a:lnTo>
                  <a:lnTo>
                    <a:pt x="729825" y="757010"/>
                  </a:lnTo>
                  <a:lnTo>
                    <a:pt x="730269" y="756893"/>
                  </a:lnTo>
                  <a:lnTo>
                    <a:pt x="730269" y="758127"/>
                  </a:lnTo>
                  <a:lnTo>
                    <a:pt x="729600" y="759200"/>
                  </a:lnTo>
                  <a:lnTo>
                    <a:pt x="729675" y="759979"/>
                  </a:lnTo>
                  <a:lnTo>
                    <a:pt x="730935" y="759670"/>
                  </a:lnTo>
                  <a:lnTo>
                    <a:pt x="731455" y="759523"/>
                  </a:lnTo>
                  <a:lnTo>
                    <a:pt x="731343" y="759935"/>
                  </a:lnTo>
                  <a:lnTo>
                    <a:pt x="729343" y="761198"/>
                  </a:lnTo>
                  <a:lnTo>
                    <a:pt x="727455" y="761977"/>
                  </a:lnTo>
                  <a:lnTo>
                    <a:pt x="728009" y="762389"/>
                  </a:lnTo>
                  <a:lnTo>
                    <a:pt x="728566" y="762051"/>
                  </a:lnTo>
                  <a:lnTo>
                    <a:pt x="729712" y="761977"/>
                  </a:lnTo>
                  <a:lnTo>
                    <a:pt x="730081" y="762565"/>
                  </a:lnTo>
                  <a:lnTo>
                    <a:pt x="731232" y="762609"/>
                  </a:lnTo>
                  <a:lnTo>
                    <a:pt x="731711" y="763197"/>
                  </a:lnTo>
                  <a:lnTo>
                    <a:pt x="732451" y="762638"/>
                  </a:lnTo>
                  <a:lnTo>
                    <a:pt x="733634" y="762344"/>
                  </a:lnTo>
                  <a:lnTo>
                    <a:pt x="734266" y="760934"/>
                  </a:lnTo>
                  <a:lnTo>
                    <a:pt x="734043" y="759861"/>
                  </a:lnTo>
                  <a:lnTo>
                    <a:pt x="734895" y="760420"/>
                  </a:lnTo>
                  <a:lnTo>
                    <a:pt x="736450" y="760714"/>
                  </a:lnTo>
                  <a:lnTo>
                    <a:pt x="737264" y="761610"/>
                  </a:lnTo>
                  <a:lnTo>
                    <a:pt x="738376" y="761345"/>
                  </a:lnTo>
                  <a:lnTo>
                    <a:pt x="739375" y="760714"/>
                  </a:lnTo>
                  <a:lnTo>
                    <a:pt x="740743" y="760904"/>
                  </a:lnTo>
                  <a:lnTo>
                    <a:pt x="739596" y="761639"/>
                  </a:lnTo>
                  <a:lnTo>
                    <a:pt x="739484" y="762315"/>
                  </a:lnTo>
                  <a:lnTo>
                    <a:pt x="737744" y="763050"/>
                  </a:lnTo>
                  <a:lnTo>
                    <a:pt x="736043" y="763256"/>
                  </a:lnTo>
                  <a:lnTo>
                    <a:pt x="735080" y="764314"/>
                  </a:lnTo>
                  <a:lnTo>
                    <a:pt x="734965" y="765092"/>
                  </a:lnTo>
                  <a:lnTo>
                    <a:pt x="734412" y="765342"/>
                  </a:lnTo>
                  <a:lnTo>
                    <a:pt x="734098" y="766150"/>
                  </a:lnTo>
                  <a:lnTo>
                    <a:pt x="732855" y="766165"/>
                  </a:lnTo>
                  <a:lnTo>
                    <a:pt x="732153" y="766430"/>
                  </a:lnTo>
                  <a:lnTo>
                    <a:pt x="731706" y="767135"/>
                  </a:lnTo>
                  <a:lnTo>
                    <a:pt x="731004" y="767752"/>
                  </a:lnTo>
                  <a:lnTo>
                    <a:pt x="729226" y="768208"/>
                  </a:lnTo>
                  <a:lnTo>
                    <a:pt x="727746" y="769354"/>
                  </a:lnTo>
                  <a:lnTo>
                    <a:pt x="727486" y="770133"/>
                  </a:lnTo>
                  <a:lnTo>
                    <a:pt x="727969" y="770735"/>
                  </a:lnTo>
                  <a:lnTo>
                    <a:pt x="728375" y="771397"/>
                  </a:lnTo>
                  <a:lnTo>
                    <a:pt x="729669" y="771397"/>
                  </a:lnTo>
                  <a:lnTo>
                    <a:pt x="730226" y="770618"/>
                  </a:lnTo>
                  <a:lnTo>
                    <a:pt x="730855" y="769942"/>
                  </a:lnTo>
                  <a:lnTo>
                    <a:pt x="731631" y="770177"/>
                  </a:lnTo>
                  <a:lnTo>
                    <a:pt x="731706" y="771029"/>
                  </a:lnTo>
                  <a:lnTo>
                    <a:pt x="732335" y="771617"/>
                  </a:lnTo>
                  <a:lnTo>
                    <a:pt x="733815" y="771059"/>
                  </a:lnTo>
                  <a:lnTo>
                    <a:pt x="734704" y="770103"/>
                  </a:lnTo>
                  <a:lnTo>
                    <a:pt x="735296" y="768942"/>
                  </a:lnTo>
                  <a:lnTo>
                    <a:pt x="735740" y="768942"/>
                  </a:lnTo>
                  <a:lnTo>
                    <a:pt x="736148" y="767840"/>
                  </a:lnTo>
                  <a:lnTo>
                    <a:pt x="736406" y="766533"/>
                  </a:lnTo>
                  <a:lnTo>
                    <a:pt x="737146" y="766283"/>
                  </a:lnTo>
                  <a:lnTo>
                    <a:pt x="738889" y="764314"/>
                  </a:lnTo>
                  <a:lnTo>
                    <a:pt x="739740" y="763799"/>
                  </a:lnTo>
                  <a:lnTo>
                    <a:pt x="740592" y="764417"/>
                  </a:lnTo>
                  <a:lnTo>
                    <a:pt x="741923" y="764314"/>
                  </a:lnTo>
                  <a:lnTo>
                    <a:pt x="740776" y="765019"/>
                  </a:lnTo>
                  <a:lnTo>
                    <a:pt x="741847" y="764901"/>
                  </a:lnTo>
                  <a:lnTo>
                    <a:pt x="742736" y="764284"/>
                  </a:lnTo>
                  <a:lnTo>
                    <a:pt x="743516" y="761977"/>
                  </a:lnTo>
                  <a:lnTo>
                    <a:pt x="744476" y="759979"/>
                  </a:lnTo>
                  <a:lnTo>
                    <a:pt x="744439" y="758039"/>
                  </a:lnTo>
                  <a:lnTo>
                    <a:pt x="744883" y="757451"/>
                  </a:lnTo>
                  <a:lnTo>
                    <a:pt x="745477" y="757495"/>
                  </a:lnTo>
                  <a:lnTo>
                    <a:pt x="746216" y="758201"/>
                  </a:lnTo>
                  <a:lnTo>
                    <a:pt x="746884" y="758348"/>
                  </a:lnTo>
                  <a:lnTo>
                    <a:pt x="747625" y="759009"/>
                  </a:lnTo>
                  <a:lnTo>
                    <a:pt x="747847" y="761007"/>
                  </a:lnTo>
                  <a:lnTo>
                    <a:pt x="747513" y="762198"/>
                  </a:lnTo>
                  <a:lnTo>
                    <a:pt x="747216" y="763652"/>
                  </a:lnTo>
                  <a:lnTo>
                    <a:pt x="747734" y="764607"/>
                  </a:lnTo>
                  <a:lnTo>
                    <a:pt x="747291" y="765680"/>
                  </a:lnTo>
                  <a:lnTo>
                    <a:pt x="745773" y="766944"/>
                  </a:lnTo>
                  <a:lnTo>
                    <a:pt x="744661" y="769868"/>
                  </a:lnTo>
                  <a:lnTo>
                    <a:pt x="744591" y="771205"/>
                  </a:lnTo>
                  <a:lnTo>
                    <a:pt x="743995" y="771764"/>
                  </a:lnTo>
                  <a:lnTo>
                    <a:pt x="744070" y="772954"/>
                  </a:lnTo>
                  <a:lnTo>
                    <a:pt x="745036" y="773292"/>
                  </a:lnTo>
                  <a:lnTo>
                    <a:pt x="746516" y="772396"/>
                  </a:lnTo>
                  <a:lnTo>
                    <a:pt x="747884" y="769765"/>
                  </a:lnTo>
                  <a:lnTo>
                    <a:pt x="748624" y="769692"/>
                  </a:lnTo>
                  <a:lnTo>
                    <a:pt x="750033" y="768017"/>
                  </a:lnTo>
                  <a:lnTo>
                    <a:pt x="750773" y="766944"/>
                  </a:lnTo>
                  <a:lnTo>
                    <a:pt x="751069" y="767576"/>
                  </a:lnTo>
                  <a:lnTo>
                    <a:pt x="752698" y="767532"/>
                  </a:lnTo>
                  <a:lnTo>
                    <a:pt x="752698" y="768252"/>
                  </a:lnTo>
                  <a:lnTo>
                    <a:pt x="751475" y="768502"/>
                  </a:lnTo>
                  <a:lnTo>
                    <a:pt x="749735" y="770324"/>
                  </a:lnTo>
                  <a:lnTo>
                    <a:pt x="749773" y="771543"/>
                  </a:lnTo>
                  <a:lnTo>
                    <a:pt x="749365" y="772910"/>
                  </a:lnTo>
                  <a:lnTo>
                    <a:pt x="749809" y="773586"/>
                  </a:lnTo>
                  <a:lnTo>
                    <a:pt x="750032" y="775393"/>
                  </a:lnTo>
                  <a:lnTo>
                    <a:pt x="751030" y="776290"/>
                  </a:lnTo>
                  <a:lnTo>
                    <a:pt x="751324" y="774923"/>
                  </a:lnTo>
                  <a:lnTo>
                    <a:pt x="752213" y="773953"/>
                  </a:lnTo>
                  <a:cubicBezTo>
                    <a:pt x="752213" y="773953"/>
                    <a:pt x="752953" y="773909"/>
                    <a:pt x="753140" y="773909"/>
                  </a:cubicBezTo>
                  <a:cubicBezTo>
                    <a:pt x="753322" y="773909"/>
                    <a:pt x="753991" y="775246"/>
                    <a:pt x="753991" y="775246"/>
                  </a:cubicBezTo>
                  <a:lnTo>
                    <a:pt x="754880" y="775555"/>
                  </a:lnTo>
                  <a:lnTo>
                    <a:pt x="756248" y="774659"/>
                  </a:lnTo>
                  <a:lnTo>
                    <a:pt x="756248" y="773659"/>
                  </a:lnTo>
                  <a:lnTo>
                    <a:pt x="756843" y="773542"/>
                  </a:lnTo>
                  <a:lnTo>
                    <a:pt x="757212" y="772543"/>
                  </a:lnTo>
                  <a:lnTo>
                    <a:pt x="757175" y="771249"/>
                  </a:lnTo>
                  <a:lnTo>
                    <a:pt x="757617" y="771102"/>
                  </a:lnTo>
                  <a:lnTo>
                    <a:pt x="757952" y="770206"/>
                  </a:lnTo>
                  <a:lnTo>
                    <a:pt x="757432" y="769163"/>
                  </a:lnTo>
                  <a:lnTo>
                    <a:pt x="757841" y="767532"/>
                  </a:lnTo>
                  <a:lnTo>
                    <a:pt x="759544" y="765195"/>
                  </a:lnTo>
                  <a:lnTo>
                    <a:pt x="760578" y="763564"/>
                  </a:lnTo>
                  <a:lnTo>
                    <a:pt x="760467" y="760596"/>
                  </a:lnTo>
                  <a:lnTo>
                    <a:pt x="760246" y="759523"/>
                  </a:lnTo>
                  <a:lnTo>
                    <a:pt x="759692" y="759494"/>
                  </a:lnTo>
                  <a:lnTo>
                    <a:pt x="759692" y="760228"/>
                  </a:lnTo>
                  <a:lnTo>
                    <a:pt x="758988" y="761786"/>
                  </a:lnTo>
                  <a:lnTo>
                    <a:pt x="757582" y="762726"/>
                  </a:lnTo>
                  <a:lnTo>
                    <a:pt x="756359" y="764122"/>
                  </a:lnTo>
                  <a:lnTo>
                    <a:pt x="755509" y="764387"/>
                  </a:lnTo>
                  <a:lnTo>
                    <a:pt x="754880" y="763123"/>
                  </a:lnTo>
                  <a:lnTo>
                    <a:pt x="755135" y="761683"/>
                  </a:lnTo>
                  <a:lnTo>
                    <a:pt x="755135" y="760081"/>
                  </a:lnTo>
                  <a:lnTo>
                    <a:pt x="756878" y="758744"/>
                  </a:lnTo>
                  <a:lnTo>
                    <a:pt x="757250" y="758039"/>
                  </a:lnTo>
                  <a:lnTo>
                    <a:pt x="758768" y="756643"/>
                  </a:lnTo>
                  <a:lnTo>
                    <a:pt x="759285" y="756643"/>
                  </a:lnTo>
                  <a:lnTo>
                    <a:pt x="760024" y="756232"/>
                  </a:lnTo>
                  <a:lnTo>
                    <a:pt x="759620" y="755232"/>
                  </a:lnTo>
                  <a:lnTo>
                    <a:pt x="758731" y="756011"/>
                  </a:lnTo>
                  <a:lnTo>
                    <a:pt x="758027" y="756158"/>
                  </a:lnTo>
                  <a:lnTo>
                    <a:pt x="756768" y="756819"/>
                  </a:lnTo>
                  <a:lnTo>
                    <a:pt x="755620" y="757040"/>
                  </a:lnTo>
                  <a:lnTo>
                    <a:pt x="754359" y="758186"/>
                  </a:lnTo>
                  <a:lnTo>
                    <a:pt x="754099" y="759229"/>
                  </a:lnTo>
                  <a:lnTo>
                    <a:pt x="752063" y="760831"/>
                  </a:lnTo>
                  <a:lnTo>
                    <a:pt x="751917" y="761566"/>
                  </a:lnTo>
                  <a:lnTo>
                    <a:pt x="750918" y="762271"/>
                  </a:lnTo>
                  <a:lnTo>
                    <a:pt x="749509" y="761051"/>
                  </a:lnTo>
                  <a:lnTo>
                    <a:pt x="749360" y="760008"/>
                  </a:lnTo>
                  <a:lnTo>
                    <a:pt x="748880" y="758818"/>
                  </a:lnTo>
                  <a:lnTo>
                    <a:pt x="748731" y="757627"/>
                  </a:lnTo>
                  <a:lnTo>
                    <a:pt x="749472" y="758744"/>
                  </a:lnTo>
                  <a:lnTo>
                    <a:pt x="750138" y="758641"/>
                  </a:lnTo>
                  <a:lnTo>
                    <a:pt x="751321" y="756819"/>
                  </a:lnTo>
                  <a:lnTo>
                    <a:pt x="750543" y="757010"/>
                  </a:lnTo>
                  <a:lnTo>
                    <a:pt x="749027" y="756452"/>
                  </a:lnTo>
                  <a:lnTo>
                    <a:pt x="750027" y="756525"/>
                  </a:lnTo>
                  <a:lnTo>
                    <a:pt x="751616" y="756379"/>
                  </a:lnTo>
                  <a:lnTo>
                    <a:pt x="749986" y="756040"/>
                  </a:lnTo>
                  <a:lnTo>
                    <a:pt x="749175" y="755306"/>
                  </a:lnTo>
                  <a:lnTo>
                    <a:pt x="749209" y="754189"/>
                  </a:lnTo>
                  <a:lnTo>
                    <a:pt x="749767" y="753821"/>
                  </a:lnTo>
                  <a:lnTo>
                    <a:pt x="751507" y="753895"/>
                  </a:lnTo>
                  <a:lnTo>
                    <a:pt x="752024" y="753483"/>
                  </a:lnTo>
                  <a:lnTo>
                    <a:pt x="753542" y="752220"/>
                  </a:lnTo>
                  <a:lnTo>
                    <a:pt x="754208" y="750515"/>
                  </a:lnTo>
                  <a:lnTo>
                    <a:pt x="755763" y="750515"/>
                  </a:lnTo>
                  <a:lnTo>
                    <a:pt x="756243" y="751074"/>
                  </a:lnTo>
                  <a:lnTo>
                    <a:pt x="758096" y="749927"/>
                  </a:lnTo>
                  <a:lnTo>
                    <a:pt x="758687" y="748620"/>
                  </a:lnTo>
                  <a:lnTo>
                    <a:pt x="758687" y="747180"/>
                  </a:lnTo>
                  <a:lnTo>
                    <a:pt x="758171" y="746136"/>
                  </a:lnTo>
                  <a:lnTo>
                    <a:pt x="756872" y="747547"/>
                  </a:lnTo>
                  <a:lnTo>
                    <a:pt x="755838" y="748223"/>
                  </a:lnTo>
                  <a:lnTo>
                    <a:pt x="755541" y="747547"/>
                  </a:lnTo>
                  <a:lnTo>
                    <a:pt x="754430" y="747371"/>
                  </a:lnTo>
                  <a:lnTo>
                    <a:pt x="754355" y="748223"/>
                  </a:lnTo>
                  <a:lnTo>
                    <a:pt x="754171" y="749545"/>
                  </a:lnTo>
                  <a:lnTo>
                    <a:pt x="753394" y="749957"/>
                  </a:lnTo>
                  <a:lnTo>
                    <a:pt x="752580" y="749927"/>
                  </a:lnTo>
                  <a:lnTo>
                    <a:pt x="751282" y="750883"/>
                  </a:lnTo>
                  <a:lnTo>
                    <a:pt x="750320" y="751471"/>
                  </a:lnTo>
                  <a:lnTo>
                    <a:pt x="750208" y="752514"/>
                  </a:lnTo>
                  <a:lnTo>
                    <a:pt x="749506" y="752852"/>
                  </a:lnTo>
                  <a:lnTo>
                    <a:pt x="749841" y="751999"/>
                  </a:lnTo>
                  <a:lnTo>
                    <a:pt x="749951" y="750780"/>
                  </a:lnTo>
                  <a:lnTo>
                    <a:pt x="749283" y="751441"/>
                  </a:lnTo>
                  <a:lnTo>
                    <a:pt x="748249" y="751294"/>
                  </a:lnTo>
                  <a:lnTo>
                    <a:pt x="749283" y="750736"/>
                  </a:lnTo>
                  <a:lnTo>
                    <a:pt x="750283" y="749693"/>
                  </a:lnTo>
                  <a:lnTo>
                    <a:pt x="750765" y="749105"/>
                  </a:lnTo>
                  <a:lnTo>
                    <a:pt x="750026" y="748664"/>
                  </a:lnTo>
                  <a:lnTo>
                    <a:pt x="750874" y="747915"/>
                  </a:lnTo>
                  <a:lnTo>
                    <a:pt x="751468" y="746474"/>
                  </a:lnTo>
                  <a:lnTo>
                    <a:pt x="750765" y="746136"/>
                  </a:lnTo>
                  <a:lnTo>
                    <a:pt x="749985" y="747033"/>
                  </a:lnTo>
                  <a:lnTo>
                    <a:pt x="750393" y="745960"/>
                  </a:lnTo>
                  <a:lnTo>
                    <a:pt x="750546" y="744858"/>
                  </a:lnTo>
                  <a:lnTo>
                    <a:pt x="749897" y="744637"/>
                  </a:lnTo>
                  <a:lnTo>
                    <a:pt x="748695" y="745063"/>
                  </a:lnTo>
                  <a:lnTo>
                    <a:pt x="746789" y="744770"/>
                  </a:lnTo>
                  <a:lnTo>
                    <a:pt x="748656" y="744711"/>
                  </a:lnTo>
                  <a:lnTo>
                    <a:pt x="749177" y="744226"/>
                  </a:lnTo>
                  <a:lnTo>
                    <a:pt x="750917" y="743888"/>
                  </a:lnTo>
                  <a:lnTo>
                    <a:pt x="752248" y="743256"/>
                  </a:lnTo>
                  <a:lnTo>
                    <a:pt x="752875" y="742507"/>
                  </a:lnTo>
                  <a:lnTo>
                    <a:pt x="753839" y="742286"/>
                  </a:lnTo>
                  <a:lnTo>
                    <a:pt x="754840" y="741625"/>
                  </a:lnTo>
                  <a:lnTo>
                    <a:pt x="754950" y="740317"/>
                  </a:lnTo>
                  <a:lnTo>
                    <a:pt x="755689" y="739627"/>
                  </a:lnTo>
                  <a:lnTo>
                    <a:pt x="755913" y="738613"/>
                  </a:lnTo>
                  <a:lnTo>
                    <a:pt x="754690" y="737907"/>
                  </a:lnTo>
                  <a:lnTo>
                    <a:pt x="752987" y="736276"/>
                  </a:lnTo>
                  <a:lnTo>
                    <a:pt x="751319" y="736129"/>
                  </a:lnTo>
                  <a:lnTo>
                    <a:pt x="749582" y="736541"/>
                  </a:lnTo>
                  <a:lnTo>
                    <a:pt x="748765" y="736497"/>
                  </a:lnTo>
                  <a:lnTo>
                    <a:pt x="748692" y="737496"/>
                  </a:lnTo>
                  <a:lnTo>
                    <a:pt x="747951" y="738951"/>
                  </a:lnTo>
                  <a:lnTo>
                    <a:pt x="747582" y="740582"/>
                  </a:lnTo>
                  <a:lnTo>
                    <a:pt x="746471" y="741390"/>
                  </a:lnTo>
                  <a:lnTo>
                    <a:pt x="747174" y="740508"/>
                  </a:lnTo>
                  <a:lnTo>
                    <a:pt x="747434" y="738833"/>
                  </a:lnTo>
                  <a:lnTo>
                    <a:pt x="746987" y="738201"/>
                  </a:lnTo>
                  <a:lnTo>
                    <a:pt x="747471" y="737202"/>
                  </a:lnTo>
                  <a:lnTo>
                    <a:pt x="748174" y="735791"/>
                  </a:lnTo>
                  <a:lnTo>
                    <a:pt x="747543" y="735644"/>
                  </a:lnTo>
                  <a:lnTo>
                    <a:pt x="746136" y="736732"/>
                  </a:lnTo>
                  <a:lnTo>
                    <a:pt x="745431" y="737804"/>
                  </a:lnTo>
                  <a:lnTo>
                    <a:pt x="744320" y="738510"/>
                  </a:lnTo>
                  <a:lnTo>
                    <a:pt x="743726" y="737907"/>
                  </a:lnTo>
                  <a:lnTo>
                    <a:pt x="743172" y="738569"/>
                  </a:lnTo>
                  <a:lnTo>
                    <a:pt x="742098" y="738980"/>
                  </a:lnTo>
                  <a:lnTo>
                    <a:pt x="741469" y="738319"/>
                  </a:lnTo>
                  <a:lnTo>
                    <a:pt x="740138" y="739200"/>
                  </a:lnTo>
                  <a:lnTo>
                    <a:pt x="739841" y="741170"/>
                  </a:lnTo>
                  <a:lnTo>
                    <a:pt x="738472" y="742139"/>
                  </a:lnTo>
                  <a:lnTo>
                    <a:pt x="739469" y="741067"/>
                  </a:lnTo>
                  <a:lnTo>
                    <a:pt x="739878" y="738569"/>
                  </a:lnTo>
                  <a:lnTo>
                    <a:pt x="740990" y="736688"/>
                  </a:lnTo>
                  <a:lnTo>
                    <a:pt x="740547" y="736423"/>
                  </a:lnTo>
                  <a:lnTo>
                    <a:pt x="739436" y="736908"/>
                  </a:lnTo>
                  <a:lnTo>
                    <a:pt x="738915" y="737907"/>
                  </a:lnTo>
                  <a:lnTo>
                    <a:pt x="737803" y="739054"/>
                  </a:lnTo>
                  <a:lnTo>
                    <a:pt x="737436" y="738348"/>
                  </a:lnTo>
                  <a:lnTo>
                    <a:pt x="738138" y="737643"/>
                  </a:lnTo>
                  <a:lnTo>
                    <a:pt x="738395" y="736570"/>
                  </a:lnTo>
                  <a:lnTo>
                    <a:pt x="738213" y="736159"/>
                  </a:lnTo>
                  <a:lnTo>
                    <a:pt x="736914" y="736423"/>
                  </a:lnTo>
                  <a:lnTo>
                    <a:pt x="735249" y="737951"/>
                  </a:lnTo>
                  <a:lnTo>
                    <a:pt x="734547" y="737760"/>
                  </a:lnTo>
                  <a:lnTo>
                    <a:pt x="733990" y="736173"/>
                  </a:lnTo>
                  <a:lnTo>
                    <a:pt x="733509" y="735982"/>
                  </a:lnTo>
                  <a:lnTo>
                    <a:pt x="731991" y="737246"/>
                  </a:lnTo>
                  <a:lnTo>
                    <a:pt x="731215" y="737099"/>
                  </a:lnTo>
                  <a:lnTo>
                    <a:pt x="731104" y="736614"/>
                  </a:lnTo>
                  <a:lnTo>
                    <a:pt x="732770" y="735497"/>
                  </a:lnTo>
                  <a:lnTo>
                    <a:pt x="733841" y="733837"/>
                  </a:lnTo>
                  <a:lnTo>
                    <a:pt x="734287" y="732500"/>
                  </a:lnTo>
                  <a:lnTo>
                    <a:pt x="733618" y="732647"/>
                  </a:lnTo>
                  <a:lnTo>
                    <a:pt x="732842" y="732720"/>
                  </a:lnTo>
                  <a:lnTo>
                    <a:pt x="731436" y="733837"/>
                  </a:lnTo>
                  <a:lnTo>
                    <a:pt x="732175" y="732573"/>
                  </a:lnTo>
                  <a:lnTo>
                    <a:pt x="733769" y="731236"/>
                  </a:lnTo>
                  <a:lnTo>
                    <a:pt x="735471" y="731118"/>
                  </a:lnTo>
                  <a:lnTo>
                    <a:pt x="736248" y="730648"/>
                  </a:lnTo>
                  <a:lnTo>
                    <a:pt x="737731" y="730310"/>
                  </a:lnTo>
                  <a:lnTo>
                    <a:pt x="738617" y="729311"/>
                  </a:lnTo>
                  <a:lnTo>
                    <a:pt x="738655" y="728503"/>
                  </a:lnTo>
                  <a:lnTo>
                    <a:pt x="738101" y="728782"/>
                  </a:lnTo>
                  <a:lnTo>
                    <a:pt x="736360" y="729311"/>
                  </a:lnTo>
                  <a:lnTo>
                    <a:pt x="735323" y="728973"/>
                  </a:lnTo>
                  <a:lnTo>
                    <a:pt x="733805" y="727783"/>
                  </a:lnTo>
                  <a:lnTo>
                    <a:pt x="732990" y="727974"/>
                  </a:lnTo>
                  <a:lnTo>
                    <a:pt x="732176" y="728561"/>
                  </a:lnTo>
                  <a:lnTo>
                    <a:pt x="732954" y="726828"/>
                  </a:lnTo>
                  <a:lnTo>
                    <a:pt x="733511" y="726298"/>
                  </a:lnTo>
                  <a:lnTo>
                    <a:pt x="733399" y="725902"/>
                  </a:lnTo>
                  <a:lnTo>
                    <a:pt x="732325" y="726152"/>
                  </a:lnTo>
                  <a:lnTo>
                    <a:pt x="731068" y="727121"/>
                  </a:lnTo>
                  <a:lnTo>
                    <a:pt x="730253" y="728385"/>
                  </a:lnTo>
                  <a:lnTo>
                    <a:pt x="728995" y="729708"/>
                  </a:lnTo>
                  <a:lnTo>
                    <a:pt x="727994" y="730354"/>
                  </a:lnTo>
                  <a:lnTo>
                    <a:pt x="727625" y="731456"/>
                  </a:lnTo>
                  <a:lnTo>
                    <a:pt x="726182" y="732382"/>
                  </a:lnTo>
                  <a:lnTo>
                    <a:pt x="725072" y="733602"/>
                  </a:lnTo>
                  <a:lnTo>
                    <a:pt x="725033" y="731971"/>
                  </a:lnTo>
                  <a:lnTo>
                    <a:pt x="725330" y="730648"/>
                  </a:lnTo>
                  <a:lnTo>
                    <a:pt x="726256" y="729194"/>
                  </a:lnTo>
                  <a:lnTo>
                    <a:pt x="726331" y="728238"/>
                  </a:lnTo>
                  <a:lnTo>
                    <a:pt x="727145" y="726534"/>
                  </a:lnTo>
                  <a:lnTo>
                    <a:pt x="728443" y="725196"/>
                  </a:lnTo>
                  <a:lnTo>
                    <a:pt x="728553" y="724374"/>
                  </a:lnTo>
                  <a:lnTo>
                    <a:pt x="729478" y="723492"/>
                  </a:lnTo>
                  <a:lnTo>
                    <a:pt x="730107" y="722816"/>
                  </a:lnTo>
                  <a:lnTo>
                    <a:pt x="730996" y="721111"/>
                  </a:lnTo>
                  <a:lnTo>
                    <a:pt x="732179" y="720288"/>
                  </a:lnTo>
                  <a:lnTo>
                    <a:pt x="732957" y="719142"/>
                  </a:lnTo>
                  <a:lnTo>
                    <a:pt x="733956" y="718819"/>
                  </a:lnTo>
                  <a:lnTo>
                    <a:pt x="734218" y="718143"/>
                  </a:lnTo>
                  <a:lnTo>
                    <a:pt x="734179" y="717261"/>
                  </a:lnTo>
                  <a:lnTo>
                    <a:pt x="734808" y="716144"/>
                  </a:lnTo>
                  <a:lnTo>
                    <a:pt x="735365" y="714925"/>
                  </a:lnTo>
                  <a:lnTo>
                    <a:pt x="735254" y="716027"/>
                  </a:lnTo>
                  <a:lnTo>
                    <a:pt x="734996" y="716923"/>
                  </a:lnTo>
                  <a:lnTo>
                    <a:pt x="735550" y="717776"/>
                  </a:lnTo>
                  <a:lnTo>
                    <a:pt x="736733" y="715851"/>
                  </a:lnTo>
                  <a:lnTo>
                    <a:pt x="738622" y="713955"/>
                  </a:lnTo>
                  <a:lnTo>
                    <a:pt x="739142" y="712882"/>
                  </a:lnTo>
                  <a:lnTo>
                    <a:pt x="738476" y="711957"/>
                  </a:lnTo>
                  <a:lnTo>
                    <a:pt x="737774" y="711957"/>
                  </a:lnTo>
                  <a:lnTo>
                    <a:pt x="736885" y="712662"/>
                  </a:lnTo>
                  <a:lnTo>
                    <a:pt x="736586" y="711207"/>
                  </a:lnTo>
                  <a:lnTo>
                    <a:pt x="735959" y="710619"/>
                  </a:lnTo>
                  <a:lnTo>
                    <a:pt x="736439" y="709693"/>
                  </a:lnTo>
                  <a:lnTo>
                    <a:pt x="737474" y="709429"/>
                  </a:lnTo>
                  <a:lnTo>
                    <a:pt x="738957" y="709767"/>
                  </a:lnTo>
                  <a:lnTo>
                    <a:pt x="740439" y="710619"/>
                  </a:lnTo>
                  <a:lnTo>
                    <a:pt x="741253" y="710208"/>
                  </a:lnTo>
                  <a:lnTo>
                    <a:pt x="741956" y="709106"/>
                  </a:lnTo>
                  <a:lnTo>
                    <a:pt x="742031" y="706534"/>
                  </a:lnTo>
                  <a:lnTo>
                    <a:pt x="740658" y="706622"/>
                  </a:lnTo>
                  <a:lnTo>
                    <a:pt x="739512" y="707093"/>
                  </a:lnTo>
                  <a:lnTo>
                    <a:pt x="739663" y="707798"/>
                  </a:lnTo>
                  <a:lnTo>
                    <a:pt x="738774" y="707769"/>
                  </a:lnTo>
                  <a:lnTo>
                    <a:pt x="738886" y="706725"/>
                  </a:lnTo>
                  <a:lnTo>
                    <a:pt x="738663" y="706020"/>
                  </a:lnTo>
                  <a:lnTo>
                    <a:pt x="737775" y="706578"/>
                  </a:lnTo>
                  <a:lnTo>
                    <a:pt x="736776" y="707622"/>
                  </a:lnTo>
                  <a:lnTo>
                    <a:pt x="735512" y="707622"/>
                  </a:lnTo>
                  <a:lnTo>
                    <a:pt x="734810" y="708503"/>
                  </a:lnTo>
                  <a:lnTo>
                    <a:pt x="733587" y="709429"/>
                  </a:lnTo>
                  <a:lnTo>
                    <a:pt x="731922" y="709356"/>
                  </a:lnTo>
                  <a:lnTo>
                    <a:pt x="730406" y="710663"/>
                  </a:lnTo>
                  <a:lnTo>
                    <a:pt x="728588" y="711986"/>
                  </a:lnTo>
                  <a:lnTo>
                    <a:pt x="728403" y="713543"/>
                  </a:lnTo>
                  <a:lnTo>
                    <a:pt x="727365" y="713779"/>
                  </a:lnTo>
                  <a:lnTo>
                    <a:pt x="726476" y="713514"/>
                  </a:lnTo>
                  <a:lnTo>
                    <a:pt x="726256" y="713852"/>
                  </a:lnTo>
                  <a:lnTo>
                    <a:pt x="726776" y="714484"/>
                  </a:lnTo>
                  <a:lnTo>
                    <a:pt x="726803" y="715439"/>
                  </a:lnTo>
                  <a:lnTo>
                    <a:pt x="726803" y="715439"/>
                  </a:lnTo>
                  <a:close/>
                  <a:moveTo>
                    <a:pt x="660960" y="734307"/>
                  </a:moveTo>
                  <a:lnTo>
                    <a:pt x="662036" y="734469"/>
                  </a:lnTo>
                  <a:lnTo>
                    <a:pt x="665924" y="737363"/>
                  </a:lnTo>
                  <a:lnTo>
                    <a:pt x="668810" y="737363"/>
                  </a:lnTo>
                  <a:lnTo>
                    <a:pt x="670848" y="737834"/>
                  </a:lnTo>
                  <a:lnTo>
                    <a:pt x="672366" y="739024"/>
                  </a:lnTo>
                  <a:lnTo>
                    <a:pt x="673771" y="739215"/>
                  </a:lnTo>
                  <a:lnTo>
                    <a:pt x="675659" y="740023"/>
                  </a:lnTo>
                  <a:lnTo>
                    <a:pt x="678068" y="739215"/>
                  </a:lnTo>
                  <a:lnTo>
                    <a:pt x="678325" y="738025"/>
                  </a:lnTo>
                  <a:lnTo>
                    <a:pt x="677179" y="736952"/>
                  </a:lnTo>
                  <a:lnTo>
                    <a:pt x="676659" y="735982"/>
                  </a:lnTo>
                  <a:lnTo>
                    <a:pt x="675587" y="735100"/>
                  </a:lnTo>
                  <a:lnTo>
                    <a:pt x="674215" y="734645"/>
                  </a:lnTo>
                  <a:lnTo>
                    <a:pt x="672587" y="732720"/>
                  </a:lnTo>
                  <a:lnTo>
                    <a:pt x="670290" y="731016"/>
                  </a:lnTo>
                  <a:lnTo>
                    <a:pt x="669401" y="730869"/>
                  </a:lnTo>
                  <a:lnTo>
                    <a:pt x="667442" y="728708"/>
                  </a:lnTo>
                  <a:lnTo>
                    <a:pt x="664998" y="727783"/>
                  </a:lnTo>
                  <a:lnTo>
                    <a:pt x="662294" y="727562"/>
                  </a:lnTo>
                  <a:lnTo>
                    <a:pt x="657557" y="725931"/>
                  </a:lnTo>
                  <a:lnTo>
                    <a:pt x="655742" y="725152"/>
                  </a:lnTo>
                  <a:lnTo>
                    <a:pt x="653705" y="726313"/>
                  </a:lnTo>
                  <a:lnTo>
                    <a:pt x="654593" y="728091"/>
                  </a:lnTo>
                  <a:lnTo>
                    <a:pt x="656593" y="729017"/>
                  </a:lnTo>
                  <a:lnTo>
                    <a:pt x="660002" y="731603"/>
                  </a:lnTo>
                  <a:lnTo>
                    <a:pt x="660405" y="733470"/>
                  </a:lnTo>
                  <a:lnTo>
                    <a:pt x="660960" y="734307"/>
                  </a:lnTo>
                  <a:lnTo>
                    <a:pt x="660960" y="734307"/>
                  </a:lnTo>
                  <a:close/>
                  <a:moveTo>
                    <a:pt x="661704" y="781110"/>
                  </a:moveTo>
                  <a:lnTo>
                    <a:pt x="659297" y="780007"/>
                  </a:lnTo>
                  <a:lnTo>
                    <a:pt x="658740" y="777891"/>
                  </a:lnTo>
                  <a:lnTo>
                    <a:pt x="654114" y="777333"/>
                  </a:lnTo>
                  <a:lnTo>
                    <a:pt x="652816" y="776701"/>
                  </a:lnTo>
                  <a:lnTo>
                    <a:pt x="652631" y="775555"/>
                  </a:lnTo>
                  <a:lnTo>
                    <a:pt x="651705" y="774512"/>
                  </a:lnTo>
                  <a:lnTo>
                    <a:pt x="650891" y="774482"/>
                  </a:lnTo>
                  <a:lnTo>
                    <a:pt x="650151" y="773219"/>
                  </a:lnTo>
                  <a:lnTo>
                    <a:pt x="648968" y="772807"/>
                  </a:lnTo>
                  <a:lnTo>
                    <a:pt x="648968" y="771249"/>
                  </a:lnTo>
                  <a:lnTo>
                    <a:pt x="648039" y="770397"/>
                  </a:lnTo>
                  <a:lnTo>
                    <a:pt x="646931" y="770618"/>
                  </a:lnTo>
                  <a:lnTo>
                    <a:pt x="646336" y="769883"/>
                  </a:lnTo>
                  <a:lnTo>
                    <a:pt x="647150" y="768252"/>
                  </a:lnTo>
                  <a:lnTo>
                    <a:pt x="650925" y="765577"/>
                  </a:lnTo>
                  <a:lnTo>
                    <a:pt x="651335" y="767356"/>
                  </a:lnTo>
                  <a:lnTo>
                    <a:pt x="650038" y="768648"/>
                  </a:lnTo>
                  <a:lnTo>
                    <a:pt x="650001" y="769398"/>
                  </a:lnTo>
                  <a:lnTo>
                    <a:pt x="650777" y="770426"/>
                  </a:lnTo>
                  <a:lnTo>
                    <a:pt x="650815" y="772175"/>
                  </a:lnTo>
                  <a:lnTo>
                    <a:pt x="652409" y="773072"/>
                  </a:lnTo>
                  <a:lnTo>
                    <a:pt x="652703" y="771764"/>
                  </a:lnTo>
                  <a:lnTo>
                    <a:pt x="654221" y="771735"/>
                  </a:lnTo>
                  <a:lnTo>
                    <a:pt x="656813" y="773777"/>
                  </a:lnTo>
                  <a:lnTo>
                    <a:pt x="657921" y="773777"/>
                  </a:lnTo>
                  <a:lnTo>
                    <a:pt x="658885" y="774703"/>
                  </a:lnTo>
                  <a:lnTo>
                    <a:pt x="661848" y="774629"/>
                  </a:lnTo>
                  <a:lnTo>
                    <a:pt x="662625" y="773689"/>
                  </a:lnTo>
                  <a:lnTo>
                    <a:pt x="664403" y="774218"/>
                  </a:lnTo>
                  <a:lnTo>
                    <a:pt x="667366" y="774321"/>
                  </a:lnTo>
                  <a:lnTo>
                    <a:pt x="666477" y="774997"/>
                  </a:lnTo>
                  <a:lnTo>
                    <a:pt x="664256" y="775408"/>
                  </a:lnTo>
                  <a:lnTo>
                    <a:pt x="663627" y="777289"/>
                  </a:lnTo>
                  <a:lnTo>
                    <a:pt x="663921" y="778553"/>
                  </a:lnTo>
                  <a:lnTo>
                    <a:pt x="663182" y="780551"/>
                  </a:lnTo>
                  <a:lnTo>
                    <a:pt x="661704" y="781110"/>
                  </a:lnTo>
                  <a:lnTo>
                    <a:pt x="661704" y="781110"/>
                  </a:lnTo>
                  <a:close/>
                  <a:moveTo>
                    <a:pt x="676550" y="788016"/>
                  </a:moveTo>
                  <a:lnTo>
                    <a:pt x="675811" y="786561"/>
                  </a:lnTo>
                  <a:lnTo>
                    <a:pt x="672660" y="785077"/>
                  </a:lnTo>
                  <a:lnTo>
                    <a:pt x="672441" y="782300"/>
                  </a:lnTo>
                  <a:lnTo>
                    <a:pt x="671737" y="780963"/>
                  </a:lnTo>
                  <a:lnTo>
                    <a:pt x="672515" y="779479"/>
                  </a:lnTo>
                  <a:lnTo>
                    <a:pt x="675367" y="777847"/>
                  </a:lnTo>
                  <a:lnTo>
                    <a:pt x="677515" y="774659"/>
                  </a:lnTo>
                  <a:lnTo>
                    <a:pt x="678475" y="773659"/>
                  </a:lnTo>
                  <a:lnTo>
                    <a:pt x="679474" y="771514"/>
                  </a:lnTo>
                  <a:lnTo>
                    <a:pt x="681882" y="769618"/>
                  </a:lnTo>
                  <a:lnTo>
                    <a:pt x="682771" y="768031"/>
                  </a:lnTo>
                  <a:lnTo>
                    <a:pt x="684289" y="767767"/>
                  </a:lnTo>
                  <a:lnTo>
                    <a:pt x="684475" y="768619"/>
                  </a:lnTo>
                  <a:lnTo>
                    <a:pt x="683549" y="770059"/>
                  </a:lnTo>
                  <a:lnTo>
                    <a:pt x="685327" y="770250"/>
                  </a:lnTo>
                  <a:lnTo>
                    <a:pt x="685364" y="771587"/>
                  </a:lnTo>
                  <a:lnTo>
                    <a:pt x="683140" y="775408"/>
                  </a:lnTo>
                  <a:lnTo>
                    <a:pt x="681772" y="776657"/>
                  </a:lnTo>
                  <a:lnTo>
                    <a:pt x="683881" y="777406"/>
                  </a:lnTo>
                  <a:lnTo>
                    <a:pt x="684695" y="778891"/>
                  </a:lnTo>
                  <a:lnTo>
                    <a:pt x="683735" y="780228"/>
                  </a:lnTo>
                  <a:lnTo>
                    <a:pt x="684438" y="781080"/>
                  </a:lnTo>
                  <a:lnTo>
                    <a:pt x="685660" y="780257"/>
                  </a:lnTo>
                  <a:lnTo>
                    <a:pt x="685694" y="778744"/>
                  </a:lnTo>
                  <a:lnTo>
                    <a:pt x="686882" y="778406"/>
                  </a:lnTo>
                  <a:lnTo>
                    <a:pt x="688882" y="779111"/>
                  </a:lnTo>
                  <a:lnTo>
                    <a:pt x="689286" y="781403"/>
                  </a:lnTo>
                  <a:lnTo>
                    <a:pt x="689806" y="782256"/>
                  </a:lnTo>
                  <a:lnTo>
                    <a:pt x="687881" y="782888"/>
                  </a:lnTo>
                  <a:lnTo>
                    <a:pt x="686845" y="783740"/>
                  </a:lnTo>
                  <a:lnTo>
                    <a:pt x="683990" y="784122"/>
                  </a:lnTo>
                  <a:lnTo>
                    <a:pt x="680845" y="786459"/>
                  </a:lnTo>
                  <a:lnTo>
                    <a:pt x="679030" y="786459"/>
                  </a:lnTo>
                  <a:lnTo>
                    <a:pt x="678273" y="785371"/>
                  </a:lnTo>
                  <a:lnTo>
                    <a:pt x="677514" y="785709"/>
                  </a:lnTo>
                  <a:lnTo>
                    <a:pt x="677124" y="787590"/>
                  </a:lnTo>
                  <a:lnTo>
                    <a:pt x="676550" y="788016"/>
                  </a:lnTo>
                  <a:lnTo>
                    <a:pt x="676550" y="788016"/>
                  </a:lnTo>
                  <a:close/>
                  <a:moveTo>
                    <a:pt x="517677" y="664111"/>
                  </a:moveTo>
                  <a:lnTo>
                    <a:pt x="517825" y="666271"/>
                  </a:lnTo>
                  <a:lnTo>
                    <a:pt x="518346" y="666932"/>
                  </a:lnTo>
                  <a:lnTo>
                    <a:pt x="518825" y="665962"/>
                  </a:lnTo>
                  <a:lnTo>
                    <a:pt x="518825" y="663596"/>
                  </a:lnTo>
                  <a:lnTo>
                    <a:pt x="518231" y="663964"/>
                  </a:lnTo>
                  <a:lnTo>
                    <a:pt x="517677" y="664111"/>
                  </a:lnTo>
                  <a:lnTo>
                    <a:pt x="517677" y="664111"/>
                  </a:lnTo>
                  <a:close/>
                  <a:moveTo>
                    <a:pt x="517232" y="687225"/>
                  </a:moveTo>
                  <a:lnTo>
                    <a:pt x="517934" y="685624"/>
                  </a:lnTo>
                  <a:lnTo>
                    <a:pt x="519417" y="685286"/>
                  </a:lnTo>
                  <a:lnTo>
                    <a:pt x="520121" y="684668"/>
                  </a:lnTo>
                  <a:lnTo>
                    <a:pt x="520636" y="686300"/>
                  </a:lnTo>
                  <a:lnTo>
                    <a:pt x="518344" y="687563"/>
                  </a:lnTo>
                  <a:lnTo>
                    <a:pt x="517232" y="687225"/>
                  </a:lnTo>
                  <a:lnTo>
                    <a:pt x="517232" y="687225"/>
                  </a:lnTo>
                  <a:close/>
                  <a:moveTo>
                    <a:pt x="498311" y="670900"/>
                  </a:moveTo>
                  <a:lnTo>
                    <a:pt x="500346" y="668416"/>
                  </a:lnTo>
                  <a:lnTo>
                    <a:pt x="502012" y="668710"/>
                  </a:lnTo>
                  <a:lnTo>
                    <a:pt x="502124" y="667270"/>
                  </a:lnTo>
                  <a:lnTo>
                    <a:pt x="503162" y="666447"/>
                  </a:lnTo>
                  <a:lnTo>
                    <a:pt x="505159" y="666447"/>
                  </a:lnTo>
                  <a:lnTo>
                    <a:pt x="505639" y="667299"/>
                  </a:lnTo>
                  <a:lnTo>
                    <a:pt x="507305" y="667123"/>
                  </a:lnTo>
                  <a:lnTo>
                    <a:pt x="509677" y="669122"/>
                  </a:lnTo>
                  <a:lnTo>
                    <a:pt x="510119" y="671267"/>
                  </a:lnTo>
                  <a:lnTo>
                    <a:pt x="510637" y="672193"/>
                  </a:lnTo>
                  <a:lnTo>
                    <a:pt x="510194" y="673721"/>
                  </a:lnTo>
                  <a:lnTo>
                    <a:pt x="505380" y="672751"/>
                  </a:lnTo>
                  <a:lnTo>
                    <a:pt x="503714" y="671678"/>
                  </a:lnTo>
                  <a:lnTo>
                    <a:pt x="501899" y="671605"/>
                  </a:lnTo>
                  <a:lnTo>
                    <a:pt x="501826" y="672869"/>
                  </a:lnTo>
                  <a:lnTo>
                    <a:pt x="502011" y="673574"/>
                  </a:lnTo>
                  <a:lnTo>
                    <a:pt x="500899" y="672531"/>
                  </a:lnTo>
                  <a:lnTo>
                    <a:pt x="500716" y="671576"/>
                  </a:lnTo>
                  <a:lnTo>
                    <a:pt x="498940" y="671752"/>
                  </a:lnTo>
                  <a:lnTo>
                    <a:pt x="498311" y="670900"/>
                  </a:lnTo>
                  <a:lnTo>
                    <a:pt x="498311" y="670900"/>
                  </a:lnTo>
                  <a:close/>
                  <a:moveTo>
                    <a:pt x="78487" y="679202"/>
                  </a:moveTo>
                  <a:lnTo>
                    <a:pt x="80706" y="680892"/>
                  </a:lnTo>
                  <a:lnTo>
                    <a:pt x="82552" y="683552"/>
                  </a:lnTo>
                  <a:lnTo>
                    <a:pt x="81961" y="684595"/>
                  </a:lnTo>
                  <a:lnTo>
                    <a:pt x="79004" y="681935"/>
                  </a:lnTo>
                  <a:lnTo>
                    <a:pt x="78487" y="679202"/>
                  </a:lnTo>
                  <a:lnTo>
                    <a:pt x="78487" y="679202"/>
                  </a:lnTo>
                  <a:close/>
                  <a:moveTo>
                    <a:pt x="74821" y="674588"/>
                  </a:moveTo>
                  <a:lnTo>
                    <a:pt x="74379" y="671620"/>
                  </a:lnTo>
                  <a:lnTo>
                    <a:pt x="75858" y="671179"/>
                  </a:lnTo>
                  <a:lnTo>
                    <a:pt x="74821" y="674588"/>
                  </a:lnTo>
                  <a:lnTo>
                    <a:pt x="74821" y="674588"/>
                  </a:lnTo>
                  <a:close/>
                  <a:moveTo>
                    <a:pt x="63559" y="664787"/>
                  </a:moveTo>
                  <a:lnTo>
                    <a:pt x="66439" y="666050"/>
                  </a:lnTo>
                  <a:lnTo>
                    <a:pt x="66294" y="664493"/>
                  </a:lnTo>
                  <a:lnTo>
                    <a:pt x="63559" y="664787"/>
                  </a:lnTo>
                  <a:lnTo>
                    <a:pt x="63559" y="664787"/>
                  </a:lnTo>
                  <a:close/>
                  <a:moveTo>
                    <a:pt x="46401" y="657263"/>
                  </a:moveTo>
                  <a:lnTo>
                    <a:pt x="47289" y="660084"/>
                  </a:lnTo>
                  <a:lnTo>
                    <a:pt x="48178" y="660231"/>
                  </a:lnTo>
                  <a:lnTo>
                    <a:pt x="49065" y="662744"/>
                  </a:lnTo>
                  <a:lnTo>
                    <a:pt x="54100" y="663332"/>
                  </a:lnTo>
                  <a:lnTo>
                    <a:pt x="52025" y="664522"/>
                  </a:lnTo>
                  <a:lnTo>
                    <a:pt x="49511" y="664375"/>
                  </a:lnTo>
                  <a:lnTo>
                    <a:pt x="48028" y="666594"/>
                  </a:lnTo>
                  <a:lnTo>
                    <a:pt x="49214" y="667329"/>
                  </a:lnTo>
                  <a:lnTo>
                    <a:pt x="48113" y="669812"/>
                  </a:lnTo>
                  <a:lnTo>
                    <a:pt x="48704" y="670474"/>
                  </a:lnTo>
                  <a:lnTo>
                    <a:pt x="51071" y="669665"/>
                  </a:lnTo>
                  <a:lnTo>
                    <a:pt x="51365" y="671590"/>
                  </a:lnTo>
                  <a:lnTo>
                    <a:pt x="53581" y="671443"/>
                  </a:lnTo>
                  <a:lnTo>
                    <a:pt x="53656" y="673442"/>
                  </a:lnTo>
                  <a:lnTo>
                    <a:pt x="55650" y="674838"/>
                  </a:lnTo>
                  <a:lnTo>
                    <a:pt x="57796" y="673662"/>
                  </a:lnTo>
                  <a:lnTo>
                    <a:pt x="55058" y="676836"/>
                  </a:lnTo>
                  <a:lnTo>
                    <a:pt x="56316" y="679349"/>
                  </a:lnTo>
                  <a:lnTo>
                    <a:pt x="57796" y="678820"/>
                  </a:lnTo>
                  <a:lnTo>
                    <a:pt x="58015" y="676983"/>
                  </a:lnTo>
                  <a:lnTo>
                    <a:pt x="60677" y="676248"/>
                  </a:lnTo>
                  <a:lnTo>
                    <a:pt x="60009" y="678688"/>
                  </a:lnTo>
                  <a:lnTo>
                    <a:pt x="58310" y="680231"/>
                  </a:lnTo>
                  <a:lnTo>
                    <a:pt x="58458" y="681935"/>
                  </a:lnTo>
                  <a:lnTo>
                    <a:pt x="59491" y="681568"/>
                  </a:lnTo>
                  <a:lnTo>
                    <a:pt x="60084" y="684007"/>
                  </a:lnTo>
                  <a:lnTo>
                    <a:pt x="63629" y="683625"/>
                  </a:lnTo>
                  <a:lnTo>
                    <a:pt x="63407" y="685330"/>
                  </a:lnTo>
                  <a:lnTo>
                    <a:pt x="64739" y="685565"/>
                  </a:lnTo>
                  <a:lnTo>
                    <a:pt x="65478" y="687475"/>
                  </a:lnTo>
                  <a:lnTo>
                    <a:pt x="64814" y="689400"/>
                  </a:lnTo>
                  <a:lnTo>
                    <a:pt x="67105" y="691472"/>
                  </a:lnTo>
                  <a:lnTo>
                    <a:pt x="68653" y="690061"/>
                  </a:lnTo>
                  <a:lnTo>
                    <a:pt x="69616" y="691090"/>
                  </a:lnTo>
                  <a:lnTo>
                    <a:pt x="71465" y="691090"/>
                  </a:lnTo>
                  <a:lnTo>
                    <a:pt x="68580" y="694132"/>
                  </a:lnTo>
                  <a:lnTo>
                    <a:pt x="72424" y="698055"/>
                  </a:lnTo>
                  <a:lnTo>
                    <a:pt x="73754" y="698423"/>
                  </a:lnTo>
                  <a:lnTo>
                    <a:pt x="74568" y="699892"/>
                  </a:lnTo>
                  <a:lnTo>
                    <a:pt x="80850" y="703522"/>
                  </a:lnTo>
                  <a:lnTo>
                    <a:pt x="81886" y="702772"/>
                  </a:lnTo>
                  <a:lnTo>
                    <a:pt x="83735" y="702993"/>
                  </a:lnTo>
                  <a:lnTo>
                    <a:pt x="82327" y="697747"/>
                  </a:lnTo>
                  <a:lnTo>
                    <a:pt x="82696" y="695087"/>
                  </a:lnTo>
                  <a:lnTo>
                    <a:pt x="81957" y="693471"/>
                  </a:lnTo>
                  <a:lnTo>
                    <a:pt x="82402" y="689474"/>
                  </a:lnTo>
                  <a:lnTo>
                    <a:pt x="80703" y="687108"/>
                  </a:lnTo>
                  <a:lnTo>
                    <a:pt x="76048" y="683934"/>
                  </a:lnTo>
                  <a:lnTo>
                    <a:pt x="75604" y="678012"/>
                  </a:lnTo>
                  <a:lnTo>
                    <a:pt x="73165" y="674324"/>
                  </a:lnTo>
                  <a:lnTo>
                    <a:pt x="73090" y="670782"/>
                  </a:lnTo>
                  <a:lnTo>
                    <a:pt x="71982" y="669592"/>
                  </a:lnTo>
                  <a:lnTo>
                    <a:pt x="69841" y="669298"/>
                  </a:lnTo>
                  <a:lnTo>
                    <a:pt x="66220" y="667373"/>
                  </a:lnTo>
                  <a:lnTo>
                    <a:pt x="64150" y="667373"/>
                  </a:lnTo>
                  <a:lnTo>
                    <a:pt x="61856" y="666491"/>
                  </a:lnTo>
                  <a:lnTo>
                    <a:pt x="60971" y="664713"/>
                  </a:lnTo>
                  <a:lnTo>
                    <a:pt x="57719" y="662950"/>
                  </a:lnTo>
                  <a:lnTo>
                    <a:pt x="56242" y="661172"/>
                  </a:lnTo>
                  <a:lnTo>
                    <a:pt x="55722" y="659247"/>
                  </a:lnTo>
                  <a:lnTo>
                    <a:pt x="53358" y="659394"/>
                  </a:lnTo>
                  <a:lnTo>
                    <a:pt x="52101" y="657175"/>
                  </a:lnTo>
                  <a:lnTo>
                    <a:pt x="50254" y="656734"/>
                  </a:lnTo>
                  <a:lnTo>
                    <a:pt x="49440" y="657469"/>
                  </a:lnTo>
                  <a:lnTo>
                    <a:pt x="46401" y="657263"/>
                  </a:lnTo>
                  <a:lnTo>
                    <a:pt x="46401" y="657263"/>
                  </a:lnTo>
                  <a:close/>
                  <a:moveTo>
                    <a:pt x="64962" y="661760"/>
                  </a:moveTo>
                  <a:lnTo>
                    <a:pt x="66294" y="661686"/>
                  </a:lnTo>
                  <a:lnTo>
                    <a:pt x="66884" y="660863"/>
                  </a:lnTo>
                  <a:lnTo>
                    <a:pt x="68141" y="661760"/>
                  </a:lnTo>
                  <a:lnTo>
                    <a:pt x="66587" y="663156"/>
                  </a:lnTo>
                  <a:lnTo>
                    <a:pt x="64815" y="663317"/>
                  </a:lnTo>
                  <a:lnTo>
                    <a:pt x="64962" y="661760"/>
                  </a:lnTo>
                  <a:lnTo>
                    <a:pt x="64962" y="661760"/>
                  </a:lnTo>
                  <a:close/>
                  <a:moveTo>
                    <a:pt x="63039" y="660128"/>
                  </a:moveTo>
                  <a:lnTo>
                    <a:pt x="64295" y="658585"/>
                  </a:lnTo>
                  <a:lnTo>
                    <a:pt x="65109" y="660349"/>
                  </a:lnTo>
                  <a:lnTo>
                    <a:pt x="63039" y="660128"/>
                  </a:lnTo>
                  <a:lnTo>
                    <a:pt x="63039" y="660128"/>
                  </a:lnTo>
                  <a:close/>
                  <a:moveTo>
                    <a:pt x="51324" y="614898"/>
                  </a:moveTo>
                  <a:lnTo>
                    <a:pt x="51324" y="617499"/>
                  </a:lnTo>
                  <a:lnTo>
                    <a:pt x="52400" y="616573"/>
                  </a:lnTo>
                  <a:lnTo>
                    <a:pt x="51324" y="614898"/>
                  </a:lnTo>
                  <a:lnTo>
                    <a:pt x="51324" y="614898"/>
                  </a:lnTo>
                  <a:close/>
                  <a:moveTo>
                    <a:pt x="56693" y="636073"/>
                  </a:moveTo>
                  <a:lnTo>
                    <a:pt x="56582" y="634413"/>
                  </a:lnTo>
                  <a:lnTo>
                    <a:pt x="57508" y="633810"/>
                  </a:lnTo>
                  <a:lnTo>
                    <a:pt x="58062" y="634633"/>
                  </a:lnTo>
                  <a:lnTo>
                    <a:pt x="57322" y="636029"/>
                  </a:lnTo>
                  <a:lnTo>
                    <a:pt x="56693" y="636073"/>
                  </a:lnTo>
                  <a:lnTo>
                    <a:pt x="56693" y="636073"/>
                  </a:lnTo>
                  <a:close/>
                  <a:moveTo>
                    <a:pt x="56242" y="642465"/>
                  </a:moveTo>
                  <a:lnTo>
                    <a:pt x="54836" y="643950"/>
                  </a:lnTo>
                  <a:lnTo>
                    <a:pt x="54984" y="645786"/>
                  </a:lnTo>
                  <a:lnTo>
                    <a:pt x="56095" y="647050"/>
                  </a:lnTo>
                  <a:lnTo>
                    <a:pt x="56686" y="644244"/>
                  </a:lnTo>
                  <a:lnTo>
                    <a:pt x="56242" y="642465"/>
                  </a:lnTo>
                  <a:lnTo>
                    <a:pt x="56242" y="642465"/>
                  </a:lnTo>
                  <a:close/>
                  <a:moveTo>
                    <a:pt x="57940" y="640100"/>
                  </a:moveTo>
                  <a:lnTo>
                    <a:pt x="59271" y="637587"/>
                  </a:lnTo>
                  <a:lnTo>
                    <a:pt x="58460" y="636705"/>
                  </a:lnTo>
                  <a:lnTo>
                    <a:pt x="56020" y="638101"/>
                  </a:lnTo>
                  <a:lnTo>
                    <a:pt x="55578" y="640100"/>
                  </a:lnTo>
                  <a:lnTo>
                    <a:pt x="56463" y="639953"/>
                  </a:lnTo>
                  <a:cubicBezTo>
                    <a:pt x="56461" y="639953"/>
                    <a:pt x="57796" y="640100"/>
                    <a:pt x="57940" y="640100"/>
                  </a:cubicBezTo>
                  <a:lnTo>
                    <a:pt x="57940" y="640100"/>
                  </a:lnTo>
                  <a:close/>
                  <a:moveTo>
                    <a:pt x="59863" y="638028"/>
                  </a:moveTo>
                  <a:lnTo>
                    <a:pt x="62301" y="634560"/>
                  </a:lnTo>
                  <a:lnTo>
                    <a:pt x="63854" y="634486"/>
                  </a:lnTo>
                  <a:lnTo>
                    <a:pt x="65334" y="632708"/>
                  </a:lnTo>
                  <a:lnTo>
                    <a:pt x="68141" y="631753"/>
                  </a:lnTo>
                  <a:lnTo>
                    <a:pt x="67847" y="632855"/>
                  </a:lnTo>
                  <a:lnTo>
                    <a:pt x="64817" y="635662"/>
                  </a:lnTo>
                  <a:lnTo>
                    <a:pt x="63263" y="635882"/>
                  </a:lnTo>
                  <a:lnTo>
                    <a:pt x="61045" y="637881"/>
                  </a:lnTo>
                  <a:lnTo>
                    <a:pt x="59863" y="638028"/>
                  </a:lnTo>
                  <a:lnTo>
                    <a:pt x="59863" y="638028"/>
                  </a:lnTo>
                  <a:close/>
                  <a:moveTo>
                    <a:pt x="58310" y="627021"/>
                  </a:moveTo>
                  <a:lnTo>
                    <a:pt x="58310" y="624729"/>
                  </a:lnTo>
                  <a:lnTo>
                    <a:pt x="59641" y="622877"/>
                  </a:lnTo>
                  <a:lnTo>
                    <a:pt x="60307" y="624949"/>
                  </a:lnTo>
                  <a:lnTo>
                    <a:pt x="59199" y="625772"/>
                  </a:lnTo>
                  <a:lnTo>
                    <a:pt x="59199" y="626433"/>
                  </a:lnTo>
                  <a:lnTo>
                    <a:pt x="58310" y="627021"/>
                  </a:lnTo>
                  <a:lnTo>
                    <a:pt x="58310" y="627021"/>
                  </a:lnTo>
                  <a:close/>
                  <a:moveTo>
                    <a:pt x="54023" y="626433"/>
                  </a:moveTo>
                  <a:lnTo>
                    <a:pt x="56385" y="627536"/>
                  </a:lnTo>
                  <a:lnTo>
                    <a:pt x="57200" y="626360"/>
                  </a:lnTo>
                  <a:lnTo>
                    <a:pt x="56535" y="625170"/>
                  </a:lnTo>
                  <a:lnTo>
                    <a:pt x="54023" y="626433"/>
                  </a:lnTo>
                  <a:lnTo>
                    <a:pt x="54023" y="626433"/>
                  </a:lnTo>
                  <a:close/>
                  <a:moveTo>
                    <a:pt x="51068" y="620291"/>
                  </a:moveTo>
                  <a:lnTo>
                    <a:pt x="50772" y="624068"/>
                  </a:lnTo>
                  <a:lnTo>
                    <a:pt x="52028" y="624949"/>
                  </a:lnTo>
                  <a:lnTo>
                    <a:pt x="52101" y="626433"/>
                  </a:lnTo>
                  <a:lnTo>
                    <a:pt x="53284" y="624509"/>
                  </a:lnTo>
                  <a:lnTo>
                    <a:pt x="52470" y="622216"/>
                  </a:lnTo>
                  <a:lnTo>
                    <a:pt x="51068" y="620291"/>
                  </a:lnTo>
                  <a:lnTo>
                    <a:pt x="51068" y="620291"/>
                  </a:lnTo>
                  <a:close/>
                  <a:moveTo>
                    <a:pt x="52695" y="618528"/>
                  </a:moveTo>
                  <a:lnTo>
                    <a:pt x="54320" y="618822"/>
                  </a:lnTo>
                  <a:lnTo>
                    <a:pt x="53803" y="620144"/>
                  </a:lnTo>
                  <a:lnTo>
                    <a:pt x="53877" y="621702"/>
                  </a:lnTo>
                  <a:lnTo>
                    <a:pt x="55430" y="621996"/>
                  </a:lnTo>
                  <a:lnTo>
                    <a:pt x="57427" y="619997"/>
                  </a:lnTo>
                  <a:lnTo>
                    <a:pt x="56386" y="622363"/>
                  </a:lnTo>
                  <a:lnTo>
                    <a:pt x="56685" y="624288"/>
                  </a:lnTo>
                  <a:lnTo>
                    <a:pt x="58755" y="622069"/>
                  </a:lnTo>
                  <a:lnTo>
                    <a:pt x="59124" y="617264"/>
                  </a:lnTo>
                  <a:lnTo>
                    <a:pt x="56830" y="616015"/>
                  </a:lnTo>
                  <a:lnTo>
                    <a:pt x="54763" y="616529"/>
                  </a:lnTo>
                  <a:lnTo>
                    <a:pt x="52695" y="618528"/>
                  </a:lnTo>
                  <a:lnTo>
                    <a:pt x="52695" y="618528"/>
                  </a:lnTo>
                  <a:close/>
                  <a:moveTo>
                    <a:pt x="52695" y="613943"/>
                  </a:moveTo>
                  <a:lnTo>
                    <a:pt x="54100" y="615486"/>
                  </a:lnTo>
                  <a:lnTo>
                    <a:pt x="54616" y="614310"/>
                  </a:lnTo>
                  <a:lnTo>
                    <a:pt x="53805" y="613120"/>
                  </a:lnTo>
                  <a:lnTo>
                    <a:pt x="52695" y="613943"/>
                  </a:lnTo>
                  <a:lnTo>
                    <a:pt x="52695" y="613943"/>
                  </a:lnTo>
                  <a:close/>
                  <a:moveTo>
                    <a:pt x="56470" y="610637"/>
                  </a:moveTo>
                  <a:lnTo>
                    <a:pt x="57284" y="608256"/>
                  </a:lnTo>
                  <a:lnTo>
                    <a:pt x="59396" y="607081"/>
                  </a:lnTo>
                  <a:lnTo>
                    <a:pt x="60394" y="607228"/>
                  </a:lnTo>
                  <a:lnTo>
                    <a:pt x="59728" y="608888"/>
                  </a:lnTo>
                  <a:lnTo>
                    <a:pt x="57769" y="609638"/>
                  </a:lnTo>
                  <a:lnTo>
                    <a:pt x="56470" y="610637"/>
                  </a:lnTo>
                  <a:lnTo>
                    <a:pt x="56470" y="610637"/>
                  </a:lnTo>
                  <a:close/>
                  <a:moveTo>
                    <a:pt x="44049" y="604700"/>
                  </a:moveTo>
                  <a:lnTo>
                    <a:pt x="48257" y="609652"/>
                  </a:lnTo>
                  <a:lnTo>
                    <a:pt x="49811" y="612606"/>
                  </a:lnTo>
                  <a:lnTo>
                    <a:pt x="48923" y="614310"/>
                  </a:lnTo>
                  <a:lnTo>
                    <a:pt x="47374" y="613649"/>
                  </a:lnTo>
                  <a:lnTo>
                    <a:pt x="47374" y="611357"/>
                  </a:lnTo>
                  <a:lnTo>
                    <a:pt x="44340" y="608021"/>
                  </a:lnTo>
                  <a:lnTo>
                    <a:pt x="43455" y="606037"/>
                  </a:lnTo>
                  <a:cubicBezTo>
                    <a:pt x="43455" y="606037"/>
                    <a:pt x="43897" y="604627"/>
                    <a:pt x="44049" y="604700"/>
                  </a:cubicBezTo>
                  <a:lnTo>
                    <a:pt x="44049" y="604700"/>
                  </a:lnTo>
                  <a:close/>
                  <a:moveTo>
                    <a:pt x="48035" y="602628"/>
                  </a:moveTo>
                  <a:lnTo>
                    <a:pt x="48257" y="605214"/>
                  </a:lnTo>
                  <a:lnTo>
                    <a:pt x="49737" y="607654"/>
                  </a:lnTo>
                  <a:lnTo>
                    <a:pt x="50031" y="610549"/>
                  </a:lnTo>
                  <a:lnTo>
                    <a:pt x="52101" y="612239"/>
                  </a:lnTo>
                  <a:lnTo>
                    <a:pt x="52400" y="608991"/>
                  </a:lnTo>
                  <a:lnTo>
                    <a:pt x="50551" y="604994"/>
                  </a:lnTo>
                  <a:lnTo>
                    <a:pt x="49589" y="602261"/>
                  </a:lnTo>
                  <a:lnTo>
                    <a:pt x="48629" y="601967"/>
                  </a:lnTo>
                  <a:lnTo>
                    <a:pt x="48035" y="602628"/>
                  </a:lnTo>
                  <a:lnTo>
                    <a:pt x="48035" y="602628"/>
                  </a:lnTo>
                  <a:close/>
                  <a:moveTo>
                    <a:pt x="44416" y="599821"/>
                  </a:moveTo>
                  <a:lnTo>
                    <a:pt x="47376" y="599821"/>
                  </a:lnTo>
                  <a:lnTo>
                    <a:pt x="47446" y="600938"/>
                  </a:lnTo>
                  <a:lnTo>
                    <a:pt x="48923" y="600938"/>
                  </a:lnTo>
                  <a:lnTo>
                    <a:pt x="49885" y="598558"/>
                  </a:lnTo>
                  <a:lnTo>
                    <a:pt x="48112" y="597162"/>
                  </a:lnTo>
                  <a:lnTo>
                    <a:pt x="45599" y="598279"/>
                  </a:lnTo>
                  <a:lnTo>
                    <a:pt x="44416" y="599821"/>
                  </a:lnTo>
                  <a:lnTo>
                    <a:pt x="44416" y="599821"/>
                  </a:lnTo>
                  <a:close/>
                  <a:moveTo>
                    <a:pt x="22836" y="601085"/>
                  </a:moveTo>
                  <a:lnTo>
                    <a:pt x="22320" y="597456"/>
                  </a:lnTo>
                  <a:lnTo>
                    <a:pt x="25497" y="592136"/>
                  </a:lnTo>
                  <a:lnTo>
                    <a:pt x="28750" y="593106"/>
                  </a:lnTo>
                  <a:lnTo>
                    <a:pt x="28233" y="595619"/>
                  </a:lnTo>
                  <a:lnTo>
                    <a:pt x="29414" y="595090"/>
                  </a:lnTo>
                  <a:lnTo>
                    <a:pt x="30746" y="593914"/>
                  </a:lnTo>
                  <a:lnTo>
                    <a:pt x="32150" y="594576"/>
                  </a:lnTo>
                  <a:lnTo>
                    <a:pt x="32225" y="595913"/>
                  </a:lnTo>
                  <a:lnTo>
                    <a:pt x="32002" y="598279"/>
                  </a:lnTo>
                  <a:lnTo>
                    <a:pt x="30230" y="599969"/>
                  </a:lnTo>
                  <a:lnTo>
                    <a:pt x="26383" y="601453"/>
                  </a:lnTo>
                  <a:lnTo>
                    <a:pt x="27567" y="602408"/>
                  </a:lnTo>
                  <a:lnTo>
                    <a:pt x="27861" y="603525"/>
                  </a:lnTo>
                  <a:lnTo>
                    <a:pt x="30155" y="602996"/>
                  </a:lnTo>
                  <a:lnTo>
                    <a:pt x="31483" y="599821"/>
                  </a:lnTo>
                  <a:lnTo>
                    <a:pt x="33999" y="596794"/>
                  </a:lnTo>
                  <a:lnTo>
                    <a:pt x="37175" y="595237"/>
                  </a:lnTo>
                  <a:lnTo>
                    <a:pt x="38134" y="595457"/>
                  </a:lnTo>
                  <a:lnTo>
                    <a:pt x="34438" y="599601"/>
                  </a:lnTo>
                  <a:lnTo>
                    <a:pt x="33627" y="602775"/>
                  </a:lnTo>
                  <a:lnTo>
                    <a:pt x="31780" y="604994"/>
                  </a:lnTo>
                  <a:lnTo>
                    <a:pt x="31558" y="608403"/>
                  </a:lnTo>
                  <a:lnTo>
                    <a:pt x="29264" y="610240"/>
                  </a:lnTo>
                  <a:lnTo>
                    <a:pt x="27417" y="610240"/>
                  </a:lnTo>
                  <a:lnTo>
                    <a:pt x="25940" y="611945"/>
                  </a:lnTo>
                  <a:lnTo>
                    <a:pt x="27639" y="612018"/>
                  </a:lnTo>
                  <a:lnTo>
                    <a:pt x="28897" y="611283"/>
                  </a:lnTo>
                  <a:lnTo>
                    <a:pt x="31186" y="611577"/>
                  </a:lnTo>
                  <a:lnTo>
                    <a:pt x="31408" y="614017"/>
                  </a:lnTo>
                  <a:lnTo>
                    <a:pt x="28677" y="613943"/>
                  </a:lnTo>
                  <a:lnTo>
                    <a:pt x="27417" y="616456"/>
                  </a:lnTo>
                  <a:lnTo>
                    <a:pt x="28082" y="618601"/>
                  </a:lnTo>
                  <a:lnTo>
                    <a:pt x="27714" y="621481"/>
                  </a:lnTo>
                  <a:lnTo>
                    <a:pt x="28822" y="624949"/>
                  </a:lnTo>
                  <a:lnTo>
                    <a:pt x="29413" y="627536"/>
                  </a:lnTo>
                  <a:lnTo>
                    <a:pt x="30893" y="627462"/>
                  </a:lnTo>
                  <a:lnTo>
                    <a:pt x="31780" y="628726"/>
                  </a:lnTo>
                  <a:lnTo>
                    <a:pt x="30672" y="630431"/>
                  </a:lnTo>
                  <a:lnTo>
                    <a:pt x="28011" y="629828"/>
                  </a:lnTo>
                  <a:lnTo>
                    <a:pt x="24906" y="623171"/>
                  </a:lnTo>
                  <a:lnTo>
                    <a:pt x="24611" y="620291"/>
                  </a:lnTo>
                  <a:lnTo>
                    <a:pt x="25206" y="618895"/>
                  </a:lnTo>
                  <a:lnTo>
                    <a:pt x="22837" y="618454"/>
                  </a:lnTo>
                  <a:lnTo>
                    <a:pt x="22249" y="616676"/>
                  </a:lnTo>
                  <a:lnTo>
                    <a:pt x="23060" y="615192"/>
                  </a:lnTo>
                  <a:lnTo>
                    <a:pt x="25425" y="615486"/>
                  </a:lnTo>
                  <a:lnTo>
                    <a:pt x="23578" y="613429"/>
                  </a:lnTo>
                  <a:lnTo>
                    <a:pt x="22321" y="612914"/>
                  </a:lnTo>
                  <a:lnTo>
                    <a:pt x="23503" y="610769"/>
                  </a:lnTo>
                  <a:lnTo>
                    <a:pt x="21949" y="608991"/>
                  </a:lnTo>
                  <a:lnTo>
                    <a:pt x="22248" y="607889"/>
                  </a:lnTo>
                  <a:lnTo>
                    <a:pt x="23945" y="608109"/>
                  </a:lnTo>
                  <a:lnTo>
                    <a:pt x="24907" y="608697"/>
                  </a:lnTo>
                  <a:lnTo>
                    <a:pt x="24834" y="606919"/>
                  </a:lnTo>
                  <a:lnTo>
                    <a:pt x="23503" y="605303"/>
                  </a:lnTo>
                  <a:lnTo>
                    <a:pt x="21801" y="604935"/>
                  </a:lnTo>
                  <a:lnTo>
                    <a:pt x="21656" y="603084"/>
                  </a:lnTo>
                  <a:lnTo>
                    <a:pt x="22836" y="601085"/>
                  </a:lnTo>
                  <a:lnTo>
                    <a:pt x="22836" y="601085"/>
                  </a:lnTo>
                  <a:close/>
                  <a:moveTo>
                    <a:pt x="47521" y="590432"/>
                  </a:moveTo>
                  <a:lnTo>
                    <a:pt x="47152" y="588374"/>
                  </a:lnTo>
                  <a:lnTo>
                    <a:pt x="48703" y="587405"/>
                  </a:lnTo>
                  <a:lnTo>
                    <a:pt x="48777" y="589329"/>
                  </a:lnTo>
                  <a:lnTo>
                    <a:pt x="47521" y="590432"/>
                  </a:lnTo>
                  <a:lnTo>
                    <a:pt x="47521" y="590432"/>
                  </a:lnTo>
                  <a:close/>
                  <a:moveTo>
                    <a:pt x="256407" y="277670"/>
                  </a:moveTo>
                  <a:lnTo>
                    <a:pt x="257664" y="278699"/>
                  </a:lnTo>
                  <a:lnTo>
                    <a:pt x="258589" y="278258"/>
                  </a:lnTo>
                  <a:lnTo>
                    <a:pt x="258553" y="277332"/>
                  </a:lnTo>
                  <a:lnTo>
                    <a:pt x="259515" y="276818"/>
                  </a:lnTo>
                  <a:lnTo>
                    <a:pt x="257258" y="276554"/>
                  </a:lnTo>
                  <a:lnTo>
                    <a:pt x="256407" y="277670"/>
                  </a:lnTo>
                  <a:lnTo>
                    <a:pt x="256407" y="277670"/>
                  </a:lnTo>
                  <a:close/>
                  <a:moveTo>
                    <a:pt x="236782" y="257935"/>
                  </a:moveTo>
                  <a:lnTo>
                    <a:pt x="238039" y="258641"/>
                  </a:lnTo>
                  <a:lnTo>
                    <a:pt x="239965" y="257568"/>
                  </a:lnTo>
                  <a:lnTo>
                    <a:pt x="239929" y="255305"/>
                  </a:lnTo>
                  <a:lnTo>
                    <a:pt x="237708" y="256525"/>
                  </a:lnTo>
                  <a:lnTo>
                    <a:pt x="236782" y="257935"/>
                  </a:lnTo>
                  <a:lnTo>
                    <a:pt x="236782" y="257935"/>
                  </a:lnTo>
                  <a:close/>
                  <a:moveTo>
                    <a:pt x="164545" y="264137"/>
                  </a:moveTo>
                  <a:lnTo>
                    <a:pt x="165546" y="264754"/>
                  </a:lnTo>
                  <a:lnTo>
                    <a:pt x="166658" y="263123"/>
                  </a:lnTo>
                  <a:lnTo>
                    <a:pt x="165769" y="262829"/>
                  </a:lnTo>
                  <a:cubicBezTo>
                    <a:pt x="165771" y="262829"/>
                    <a:pt x="164545" y="264166"/>
                    <a:pt x="164545" y="264137"/>
                  </a:cubicBezTo>
                  <a:lnTo>
                    <a:pt x="164545" y="264137"/>
                  </a:lnTo>
                  <a:close/>
                  <a:moveTo>
                    <a:pt x="164213" y="267649"/>
                  </a:moveTo>
                  <a:lnTo>
                    <a:pt x="163729" y="266649"/>
                  </a:lnTo>
                  <a:lnTo>
                    <a:pt x="164770" y="266164"/>
                  </a:lnTo>
                  <a:lnTo>
                    <a:pt x="165327" y="267164"/>
                  </a:lnTo>
                  <a:lnTo>
                    <a:pt x="164213" y="267649"/>
                  </a:lnTo>
                  <a:lnTo>
                    <a:pt x="164213" y="267649"/>
                  </a:lnTo>
                  <a:close/>
                  <a:moveTo>
                    <a:pt x="160522" y="273909"/>
                  </a:moveTo>
                  <a:lnTo>
                    <a:pt x="160669" y="277083"/>
                  </a:lnTo>
                  <a:lnTo>
                    <a:pt x="159484" y="278787"/>
                  </a:lnTo>
                  <a:lnTo>
                    <a:pt x="159856" y="280639"/>
                  </a:lnTo>
                  <a:lnTo>
                    <a:pt x="161851" y="280712"/>
                  </a:lnTo>
                  <a:lnTo>
                    <a:pt x="163253" y="279522"/>
                  </a:lnTo>
                  <a:lnTo>
                    <a:pt x="165028" y="279375"/>
                  </a:lnTo>
                  <a:lnTo>
                    <a:pt x="171901" y="273688"/>
                  </a:lnTo>
                  <a:lnTo>
                    <a:pt x="174931" y="272057"/>
                  </a:lnTo>
                  <a:lnTo>
                    <a:pt x="176263" y="269544"/>
                  </a:lnTo>
                  <a:lnTo>
                    <a:pt x="175006" y="270206"/>
                  </a:lnTo>
                  <a:lnTo>
                    <a:pt x="173895" y="269324"/>
                  </a:lnTo>
                  <a:lnTo>
                    <a:pt x="173453" y="265782"/>
                  </a:lnTo>
                  <a:lnTo>
                    <a:pt x="171973" y="266003"/>
                  </a:lnTo>
                  <a:lnTo>
                    <a:pt x="170717" y="268516"/>
                  </a:lnTo>
                  <a:lnTo>
                    <a:pt x="168723" y="269324"/>
                  </a:lnTo>
                  <a:lnTo>
                    <a:pt x="169094" y="270955"/>
                  </a:lnTo>
                  <a:lnTo>
                    <a:pt x="167466" y="270808"/>
                  </a:lnTo>
                  <a:lnTo>
                    <a:pt x="166726" y="271469"/>
                  </a:lnTo>
                  <a:lnTo>
                    <a:pt x="165989" y="273247"/>
                  </a:lnTo>
                  <a:lnTo>
                    <a:pt x="165030" y="271469"/>
                  </a:lnTo>
                  <a:lnTo>
                    <a:pt x="165843" y="270441"/>
                  </a:lnTo>
                  <a:lnTo>
                    <a:pt x="164586" y="269250"/>
                  </a:lnTo>
                  <a:lnTo>
                    <a:pt x="163330" y="270808"/>
                  </a:lnTo>
                  <a:lnTo>
                    <a:pt x="162591" y="270367"/>
                  </a:lnTo>
                  <a:lnTo>
                    <a:pt x="161631" y="272571"/>
                  </a:lnTo>
                  <a:lnTo>
                    <a:pt x="160522" y="273909"/>
                  </a:lnTo>
                  <a:lnTo>
                    <a:pt x="160522" y="273909"/>
                  </a:lnTo>
                  <a:close/>
                  <a:moveTo>
                    <a:pt x="153127" y="280183"/>
                  </a:moveTo>
                  <a:lnTo>
                    <a:pt x="153796" y="278346"/>
                  </a:lnTo>
                  <a:lnTo>
                    <a:pt x="153869" y="274202"/>
                  </a:lnTo>
                  <a:lnTo>
                    <a:pt x="151725" y="276128"/>
                  </a:lnTo>
                  <a:lnTo>
                    <a:pt x="151357" y="277964"/>
                  </a:lnTo>
                  <a:lnTo>
                    <a:pt x="150545" y="278640"/>
                  </a:lnTo>
                  <a:lnTo>
                    <a:pt x="151285" y="279301"/>
                  </a:lnTo>
                  <a:cubicBezTo>
                    <a:pt x="151283" y="279301"/>
                    <a:pt x="152908" y="280110"/>
                    <a:pt x="153127" y="280183"/>
                  </a:cubicBezTo>
                  <a:lnTo>
                    <a:pt x="153127" y="280183"/>
                  </a:lnTo>
                  <a:close/>
                  <a:moveTo>
                    <a:pt x="153571" y="281594"/>
                  </a:moveTo>
                  <a:lnTo>
                    <a:pt x="154902" y="280859"/>
                  </a:lnTo>
                  <a:lnTo>
                    <a:pt x="155568" y="279522"/>
                  </a:lnTo>
                  <a:lnTo>
                    <a:pt x="154608" y="277303"/>
                  </a:lnTo>
                  <a:lnTo>
                    <a:pt x="154755" y="273468"/>
                  </a:lnTo>
                  <a:lnTo>
                    <a:pt x="155937" y="272204"/>
                  </a:lnTo>
                  <a:lnTo>
                    <a:pt x="156974" y="272939"/>
                  </a:lnTo>
                  <a:lnTo>
                    <a:pt x="157268" y="271616"/>
                  </a:lnTo>
                  <a:lnTo>
                    <a:pt x="158376" y="271102"/>
                  </a:lnTo>
                  <a:lnTo>
                    <a:pt x="159264" y="273306"/>
                  </a:lnTo>
                  <a:lnTo>
                    <a:pt x="158970" y="278273"/>
                  </a:lnTo>
                  <a:lnTo>
                    <a:pt x="157935" y="279816"/>
                  </a:lnTo>
                  <a:lnTo>
                    <a:pt x="158823" y="281447"/>
                  </a:lnTo>
                  <a:lnTo>
                    <a:pt x="156088" y="282843"/>
                  </a:lnTo>
                  <a:lnTo>
                    <a:pt x="153571" y="281594"/>
                  </a:lnTo>
                  <a:lnTo>
                    <a:pt x="153571" y="281594"/>
                  </a:lnTo>
                  <a:close/>
                  <a:moveTo>
                    <a:pt x="156751" y="292012"/>
                  </a:moveTo>
                  <a:lnTo>
                    <a:pt x="157862" y="290234"/>
                  </a:lnTo>
                  <a:lnTo>
                    <a:pt x="156679" y="286840"/>
                  </a:lnTo>
                  <a:lnTo>
                    <a:pt x="156679" y="283666"/>
                  </a:lnTo>
                  <a:lnTo>
                    <a:pt x="154460" y="283666"/>
                  </a:lnTo>
                  <a:lnTo>
                    <a:pt x="151799" y="281080"/>
                  </a:lnTo>
                  <a:lnTo>
                    <a:pt x="150617" y="281300"/>
                  </a:lnTo>
                  <a:lnTo>
                    <a:pt x="150617" y="282696"/>
                  </a:lnTo>
                  <a:lnTo>
                    <a:pt x="154388" y="285885"/>
                  </a:lnTo>
                  <a:lnTo>
                    <a:pt x="151725" y="285517"/>
                  </a:lnTo>
                  <a:lnTo>
                    <a:pt x="151725" y="286693"/>
                  </a:lnTo>
                  <a:lnTo>
                    <a:pt x="153869" y="288398"/>
                  </a:lnTo>
                  <a:lnTo>
                    <a:pt x="156751" y="292012"/>
                  </a:lnTo>
                  <a:lnTo>
                    <a:pt x="156751" y="292012"/>
                  </a:lnTo>
                  <a:close/>
                  <a:moveTo>
                    <a:pt x="133816" y="254820"/>
                  </a:moveTo>
                  <a:lnTo>
                    <a:pt x="135333" y="257157"/>
                  </a:lnTo>
                  <a:lnTo>
                    <a:pt x="136631" y="256745"/>
                  </a:lnTo>
                  <a:lnTo>
                    <a:pt x="138519" y="257818"/>
                  </a:lnTo>
                  <a:lnTo>
                    <a:pt x="139258" y="257304"/>
                  </a:lnTo>
                  <a:lnTo>
                    <a:pt x="137150" y="254453"/>
                  </a:lnTo>
                  <a:lnTo>
                    <a:pt x="135150" y="253747"/>
                  </a:lnTo>
                  <a:lnTo>
                    <a:pt x="133816" y="254820"/>
                  </a:lnTo>
                  <a:lnTo>
                    <a:pt x="133816" y="254820"/>
                  </a:lnTo>
                  <a:close/>
                  <a:moveTo>
                    <a:pt x="91061" y="693000"/>
                  </a:moveTo>
                  <a:lnTo>
                    <a:pt x="91050" y="692942"/>
                  </a:lnTo>
                  <a:lnTo>
                    <a:pt x="89496" y="692648"/>
                  </a:lnTo>
                  <a:lnTo>
                    <a:pt x="88831" y="689180"/>
                  </a:lnTo>
                  <a:lnTo>
                    <a:pt x="90756" y="685036"/>
                  </a:lnTo>
                  <a:lnTo>
                    <a:pt x="91346" y="682450"/>
                  </a:lnTo>
                  <a:lnTo>
                    <a:pt x="90090" y="683625"/>
                  </a:lnTo>
                  <a:lnTo>
                    <a:pt x="87726" y="684448"/>
                  </a:lnTo>
                  <a:lnTo>
                    <a:pt x="85210" y="685844"/>
                  </a:lnTo>
                  <a:lnTo>
                    <a:pt x="83363" y="683184"/>
                  </a:lnTo>
                  <a:lnTo>
                    <a:pt x="83438" y="681127"/>
                  </a:lnTo>
                  <a:lnTo>
                    <a:pt x="84544" y="681348"/>
                  </a:lnTo>
                  <a:lnTo>
                    <a:pt x="85285" y="683037"/>
                  </a:lnTo>
                  <a:lnTo>
                    <a:pt x="86244" y="683258"/>
                  </a:lnTo>
                  <a:lnTo>
                    <a:pt x="86394" y="682082"/>
                  </a:lnTo>
                  <a:lnTo>
                    <a:pt x="85430" y="680378"/>
                  </a:lnTo>
                  <a:lnTo>
                    <a:pt x="84915" y="678688"/>
                  </a:lnTo>
                  <a:lnTo>
                    <a:pt x="83438" y="678688"/>
                  </a:lnTo>
                  <a:lnTo>
                    <a:pt x="82106" y="679569"/>
                  </a:lnTo>
                  <a:lnTo>
                    <a:pt x="79965" y="678541"/>
                  </a:lnTo>
                  <a:lnTo>
                    <a:pt x="78486" y="675866"/>
                  </a:lnTo>
                  <a:lnTo>
                    <a:pt x="78559" y="674911"/>
                  </a:lnTo>
                  <a:lnTo>
                    <a:pt x="81147" y="673133"/>
                  </a:lnTo>
                  <a:lnTo>
                    <a:pt x="82252" y="670694"/>
                  </a:lnTo>
                  <a:lnTo>
                    <a:pt x="83583" y="669371"/>
                  </a:lnTo>
                  <a:lnTo>
                    <a:pt x="82993" y="668784"/>
                  </a:lnTo>
                  <a:lnTo>
                    <a:pt x="81072" y="669371"/>
                  </a:lnTo>
                  <a:lnTo>
                    <a:pt x="78853" y="669371"/>
                  </a:lnTo>
                  <a:lnTo>
                    <a:pt x="78336" y="668548"/>
                  </a:lnTo>
                  <a:lnTo>
                    <a:pt x="79816" y="667006"/>
                  </a:lnTo>
                  <a:lnTo>
                    <a:pt x="81589" y="664272"/>
                  </a:lnTo>
                  <a:lnTo>
                    <a:pt x="81660" y="661392"/>
                  </a:lnTo>
                  <a:lnTo>
                    <a:pt x="82474" y="660349"/>
                  </a:lnTo>
                  <a:lnTo>
                    <a:pt x="82474" y="659100"/>
                  </a:lnTo>
                  <a:lnTo>
                    <a:pt x="81217" y="659467"/>
                  </a:lnTo>
                  <a:lnTo>
                    <a:pt x="80403" y="661157"/>
                  </a:lnTo>
                  <a:lnTo>
                    <a:pt x="80134" y="664743"/>
                  </a:lnTo>
                  <a:lnTo>
                    <a:pt x="77874" y="667814"/>
                  </a:lnTo>
                  <a:lnTo>
                    <a:pt x="76618" y="668034"/>
                  </a:lnTo>
                  <a:lnTo>
                    <a:pt x="75432" y="667226"/>
                  </a:lnTo>
                  <a:lnTo>
                    <a:pt x="74320" y="666815"/>
                  </a:lnTo>
                  <a:lnTo>
                    <a:pt x="74286" y="665771"/>
                  </a:lnTo>
                  <a:lnTo>
                    <a:pt x="74985" y="664889"/>
                  </a:lnTo>
                  <a:lnTo>
                    <a:pt x="74985" y="663964"/>
                  </a:lnTo>
                  <a:lnTo>
                    <a:pt x="73321" y="665036"/>
                  </a:lnTo>
                  <a:lnTo>
                    <a:pt x="72395" y="666300"/>
                  </a:lnTo>
                  <a:lnTo>
                    <a:pt x="71766" y="666330"/>
                  </a:lnTo>
                  <a:lnTo>
                    <a:pt x="71249" y="665183"/>
                  </a:lnTo>
                  <a:lnTo>
                    <a:pt x="70138" y="665477"/>
                  </a:lnTo>
                  <a:lnTo>
                    <a:pt x="69062" y="666374"/>
                  </a:lnTo>
                  <a:lnTo>
                    <a:pt x="67657" y="665580"/>
                  </a:lnTo>
                  <a:lnTo>
                    <a:pt x="67619" y="664845"/>
                  </a:lnTo>
                  <a:lnTo>
                    <a:pt x="69062" y="663258"/>
                  </a:lnTo>
                  <a:lnTo>
                    <a:pt x="70728" y="663141"/>
                  </a:lnTo>
                  <a:lnTo>
                    <a:pt x="73162" y="662494"/>
                  </a:lnTo>
                  <a:lnTo>
                    <a:pt x="75823" y="660569"/>
                  </a:lnTo>
                  <a:lnTo>
                    <a:pt x="76783" y="658644"/>
                  </a:lnTo>
                  <a:lnTo>
                    <a:pt x="76709" y="656499"/>
                  </a:lnTo>
                  <a:lnTo>
                    <a:pt x="76415" y="658277"/>
                  </a:lnTo>
                  <a:lnTo>
                    <a:pt x="74567" y="659526"/>
                  </a:lnTo>
                  <a:lnTo>
                    <a:pt x="73385" y="661671"/>
                  </a:lnTo>
                  <a:lnTo>
                    <a:pt x="72276" y="662421"/>
                  </a:lnTo>
                  <a:lnTo>
                    <a:pt x="69466" y="661451"/>
                  </a:lnTo>
                  <a:lnTo>
                    <a:pt x="68875" y="659982"/>
                  </a:lnTo>
                  <a:lnTo>
                    <a:pt x="67103" y="659835"/>
                  </a:lnTo>
                  <a:lnTo>
                    <a:pt x="67103" y="659100"/>
                  </a:lnTo>
                  <a:lnTo>
                    <a:pt x="68579" y="658497"/>
                  </a:lnTo>
                  <a:lnTo>
                    <a:pt x="67769" y="657763"/>
                  </a:lnTo>
                  <a:lnTo>
                    <a:pt x="65178" y="658277"/>
                  </a:lnTo>
                  <a:lnTo>
                    <a:pt x="63554" y="657395"/>
                  </a:lnTo>
                  <a:lnTo>
                    <a:pt x="62148" y="657542"/>
                  </a:lnTo>
                  <a:lnTo>
                    <a:pt x="61779" y="659100"/>
                  </a:lnTo>
                  <a:lnTo>
                    <a:pt x="59415" y="657469"/>
                  </a:lnTo>
                  <a:lnTo>
                    <a:pt x="58455" y="655470"/>
                  </a:lnTo>
                  <a:lnTo>
                    <a:pt x="59196" y="654735"/>
                  </a:lnTo>
                  <a:lnTo>
                    <a:pt x="60449" y="655691"/>
                  </a:lnTo>
                  <a:lnTo>
                    <a:pt x="62817" y="656293"/>
                  </a:lnTo>
                  <a:lnTo>
                    <a:pt x="65178" y="655838"/>
                  </a:lnTo>
                  <a:lnTo>
                    <a:pt x="65328" y="654809"/>
                  </a:lnTo>
                  <a:lnTo>
                    <a:pt x="64220" y="654956"/>
                  </a:lnTo>
                  <a:lnTo>
                    <a:pt x="61482" y="654883"/>
                  </a:lnTo>
                  <a:lnTo>
                    <a:pt x="60820" y="654368"/>
                  </a:lnTo>
                  <a:lnTo>
                    <a:pt x="61192" y="653854"/>
                  </a:lnTo>
                  <a:lnTo>
                    <a:pt x="62961" y="654295"/>
                  </a:lnTo>
                  <a:lnTo>
                    <a:pt x="64958" y="653854"/>
                  </a:lnTo>
                  <a:lnTo>
                    <a:pt x="65253" y="652957"/>
                  </a:lnTo>
                  <a:lnTo>
                    <a:pt x="62667" y="653031"/>
                  </a:lnTo>
                  <a:lnTo>
                    <a:pt x="61338" y="652223"/>
                  </a:lnTo>
                  <a:lnTo>
                    <a:pt x="59120" y="652737"/>
                  </a:lnTo>
                  <a:lnTo>
                    <a:pt x="57715" y="652737"/>
                  </a:lnTo>
                  <a:lnTo>
                    <a:pt x="56752" y="651929"/>
                  </a:lnTo>
                  <a:lnTo>
                    <a:pt x="57198" y="650151"/>
                  </a:lnTo>
                  <a:lnTo>
                    <a:pt x="59045" y="649710"/>
                  </a:lnTo>
                  <a:lnTo>
                    <a:pt x="60304" y="650592"/>
                  </a:lnTo>
                  <a:lnTo>
                    <a:pt x="62297" y="650739"/>
                  </a:lnTo>
                  <a:lnTo>
                    <a:pt x="63479" y="649636"/>
                  </a:lnTo>
                  <a:lnTo>
                    <a:pt x="61482" y="649636"/>
                  </a:lnTo>
                  <a:lnTo>
                    <a:pt x="60006" y="648828"/>
                  </a:lnTo>
                  <a:lnTo>
                    <a:pt x="57568" y="648755"/>
                  </a:lnTo>
                  <a:lnTo>
                    <a:pt x="57791" y="648005"/>
                  </a:lnTo>
                  <a:lnTo>
                    <a:pt x="60673" y="647271"/>
                  </a:lnTo>
                  <a:lnTo>
                    <a:pt x="61778" y="647785"/>
                  </a:lnTo>
                  <a:lnTo>
                    <a:pt x="63034" y="647418"/>
                  </a:lnTo>
                  <a:lnTo>
                    <a:pt x="62667" y="646462"/>
                  </a:lnTo>
                  <a:lnTo>
                    <a:pt x="62667" y="645419"/>
                  </a:lnTo>
                  <a:lnTo>
                    <a:pt x="63848" y="644317"/>
                  </a:lnTo>
                  <a:lnTo>
                    <a:pt x="66433" y="644317"/>
                  </a:lnTo>
                  <a:lnTo>
                    <a:pt x="68207" y="644684"/>
                  </a:lnTo>
                  <a:lnTo>
                    <a:pt x="68800" y="644096"/>
                  </a:lnTo>
                  <a:lnTo>
                    <a:pt x="65622" y="643656"/>
                  </a:lnTo>
                  <a:lnTo>
                    <a:pt x="64662" y="642612"/>
                  </a:lnTo>
                  <a:lnTo>
                    <a:pt x="63700" y="642318"/>
                  </a:lnTo>
                  <a:lnTo>
                    <a:pt x="62667" y="643950"/>
                  </a:lnTo>
                  <a:lnTo>
                    <a:pt x="60818" y="644831"/>
                  </a:lnTo>
                  <a:lnTo>
                    <a:pt x="59487" y="645786"/>
                  </a:lnTo>
                  <a:lnTo>
                    <a:pt x="58823" y="645199"/>
                  </a:lnTo>
                  <a:lnTo>
                    <a:pt x="58971" y="643714"/>
                  </a:lnTo>
                  <a:lnTo>
                    <a:pt x="58674" y="642245"/>
                  </a:lnTo>
                  <a:lnTo>
                    <a:pt x="59413" y="640614"/>
                  </a:lnTo>
                  <a:lnTo>
                    <a:pt x="62001" y="639365"/>
                  </a:lnTo>
                  <a:lnTo>
                    <a:pt x="63109" y="637954"/>
                  </a:lnTo>
                  <a:lnTo>
                    <a:pt x="67839" y="634486"/>
                  </a:lnTo>
                  <a:lnTo>
                    <a:pt x="69315" y="633752"/>
                  </a:lnTo>
                  <a:lnTo>
                    <a:pt x="70129" y="635001"/>
                  </a:lnTo>
                  <a:lnTo>
                    <a:pt x="70202" y="637807"/>
                  </a:lnTo>
                  <a:lnTo>
                    <a:pt x="71313" y="639438"/>
                  </a:lnTo>
                  <a:lnTo>
                    <a:pt x="71977" y="638924"/>
                  </a:lnTo>
                  <a:lnTo>
                    <a:pt x="71313" y="636411"/>
                  </a:lnTo>
                  <a:lnTo>
                    <a:pt x="71313" y="633443"/>
                  </a:lnTo>
                  <a:lnTo>
                    <a:pt x="73235" y="632635"/>
                  </a:lnTo>
                  <a:lnTo>
                    <a:pt x="75525" y="632635"/>
                  </a:lnTo>
                  <a:lnTo>
                    <a:pt x="73678" y="632047"/>
                  </a:lnTo>
                  <a:lnTo>
                    <a:pt x="71313" y="632047"/>
                  </a:lnTo>
                  <a:lnTo>
                    <a:pt x="69911" y="632488"/>
                  </a:lnTo>
                  <a:lnTo>
                    <a:pt x="68947" y="631312"/>
                  </a:lnTo>
                  <a:lnTo>
                    <a:pt x="69465" y="629975"/>
                  </a:lnTo>
                  <a:lnTo>
                    <a:pt x="71532" y="629167"/>
                  </a:lnTo>
                  <a:lnTo>
                    <a:pt x="73604" y="627683"/>
                  </a:lnTo>
                  <a:lnTo>
                    <a:pt x="75154" y="625096"/>
                  </a:lnTo>
                  <a:lnTo>
                    <a:pt x="74637" y="623612"/>
                  </a:lnTo>
                  <a:lnTo>
                    <a:pt x="73971" y="623994"/>
                  </a:lnTo>
                  <a:lnTo>
                    <a:pt x="73457" y="625758"/>
                  </a:lnTo>
                  <a:lnTo>
                    <a:pt x="71756" y="627315"/>
                  </a:lnTo>
                  <a:lnTo>
                    <a:pt x="69688" y="627462"/>
                  </a:lnTo>
                  <a:lnTo>
                    <a:pt x="67769" y="630048"/>
                  </a:lnTo>
                  <a:lnTo>
                    <a:pt x="64884" y="632194"/>
                  </a:lnTo>
                  <a:lnTo>
                    <a:pt x="62003" y="633223"/>
                  </a:lnTo>
                  <a:lnTo>
                    <a:pt x="60598" y="631444"/>
                  </a:lnTo>
                  <a:lnTo>
                    <a:pt x="61040" y="630489"/>
                  </a:lnTo>
                  <a:lnTo>
                    <a:pt x="62668" y="630048"/>
                  </a:lnTo>
                  <a:lnTo>
                    <a:pt x="61115" y="629681"/>
                  </a:lnTo>
                  <a:lnTo>
                    <a:pt x="58233" y="630710"/>
                  </a:lnTo>
                  <a:lnTo>
                    <a:pt x="57199" y="629754"/>
                  </a:lnTo>
                  <a:lnTo>
                    <a:pt x="57644" y="628799"/>
                  </a:lnTo>
                  <a:lnTo>
                    <a:pt x="60154" y="627095"/>
                  </a:lnTo>
                  <a:lnTo>
                    <a:pt x="61853" y="626272"/>
                  </a:lnTo>
                  <a:lnTo>
                    <a:pt x="63556" y="626581"/>
                  </a:lnTo>
                  <a:lnTo>
                    <a:pt x="64222" y="625758"/>
                  </a:lnTo>
                  <a:lnTo>
                    <a:pt x="64292" y="624802"/>
                  </a:lnTo>
                  <a:lnTo>
                    <a:pt x="63111" y="623921"/>
                  </a:lnTo>
                  <a:lnTo>
                    <a:pt x="63479" y="623098"/>
                  </a:lnTo>
                  <a:lnTo>
                    <a:pt x="64439" y="622216"/>
                  </a:lnTo>
                  <a:lnTo>
                    <a:pt x="63625" y="621408"/>
                  </a:lnTo>
                  <a:lnTo>
                    <a:pt x="62001" y="622290"/>
                  </a:lnTo>
                  <a:lnTo>
                    <a:pt x="61039" y="622290"/>
                  </a:lnTo>
                  <a:lnTo>
                    <a:pt x="60303" y="620659"/>
                  </a:lnTo>
                  <a:lnTo>
                    <a:pt x="60004" y="616382"/>
                  </a:lnTo>
                  <a:lnTo>
                    <a:pt x="59045" y="614972"/>
                  </a:lnTo>
                  <a:lnTo>
                    <a:pt x="58896" y="613355"/>
                  </a:lnTo>
                  <a:lnTo>
                    <a:pt x="59637" y="611871"/>
                  </a:lnTo>
                  <a:lnTo>
                    <a:pt x="62223" y="612092"/>
                  </a:lnTo>
                  <a:lnTo>
                    <a:pt x="64145" y="612973"/>
                  </a:lnTo>
                  <a:lnTo>
                    <a:pt x="66658" y="612826"/>
                  </a:lnTo>
                  <a:lnTo>
                    <a:pt x="68874" y="613943"/>
                  </a:lnTo>
                  <a:lnTo>
                    <a:pt x="68135" y="612826"/>
                  </a:lnTo>
                  <a:lnTo>
                    <a:pt x="66507" y="612312"/>
                  </a:lnTo>
                  <a:lnTo>
                    <a:pt x="64587" y="612312"/>
                  </a:lnTo>
                  <a:lnTo>
                    <a:pt x="63183" y="610828"/>
                  </a:lnTo>
                  <a:lnTo>
                    <a:pt x="61481" y="609505"/>
                  </a:lnTo>
                  <a:lnTo>
                    <a:pt x="61406" y="608550"/>
                  </a:lnTo>
                  <a:lnTo>
                    <a:pt x="62667" y="606478"/>
                  </a:lnTo>
                  <a:lnTo>
                    <a:pt x="63775" y="606037"/>
                  </a:lnTo>
                  <a:lnTo>
                    <a:pt x="64734" y="604186"/>
                  </a:lnTo>
                  <a:lnTo>
                    <a:pt x="64586" y="602040"/>
                  </a:lnTo>
                  <a:lnTo>
                    <a:pt x="63773" y="602261"/>
                  </a:lnTo>
                  <a:lnTo>
                    <a:pt x="61925" y="604480"/>
                  </a:lnTo>
                  <a:lnTo>
                    <a:pt x="60151" y="605729"/>
                  </a:lnTo>
                  <a:lnTo>
                    <a:pt x="57048" y="606699"/>
                  </a:lnTo>
                  <a:lnTo>
                    <a:pt x="55494" y="608330"/>
                  </a:lnTo>
                  <a:lnTo>
                    <a:pt x="55126" y="609873"/>
                  </a:lnTo>
                  <a:lnTo>
                    <a:pt x="53944" y="609579"/>
                  </a:lnTo>
                  <a:lnTo>
                    <a:pt x="52464" y="606625"/>
                  </a:lnTo>
                  <a:lnTo>
                    <a:pt x="51577" y="603598"/>
                  </a:lnTo>
                  <a:lnTo>
                    <a:pt x="52021" y="598352"/>
                  </a:lnTo>
                  <a:lnTo>
                    <a:pt x="52761" y="595016"/>
                  </a:lnTo>
                  <a:lnTo>
                    <a:pt x="52463" y="593694"/>
                  </a:lnTo>
                  <a:lnTo>
                    <a:pt x="50689" y="593473"/>
                  </a:lnTo>
                  <a:lnTo>
                    <a:pt x="50619" y="590593"/>
                  </a:lnTo>
                  <a:lnTo>
                    <a:pt x="52094" y="589623"/>
                  </a:lnTo>
                  <a:lnTo>
                    <a:pt x="53057" y="590505"/>
                  </a:lnTo>
                  <a:lnTo>
                    <a:pt x="54167" y="590961"/>
                  </a:lnTo>
                  <a:lnTo>
                    <a:pt x="53722" y="588815"/>
                  </a:lnTo>
                  <a:lnTo>
                    <a:pt x="55715" y="587184"/>
                  </a:lnTo>
                  <a:lnTo>
                    <a:pt x="56749" y="584451"/>
                  </a:lnTo>
                  <a:lnTo>
                    <a:pt x="58375" y="584084"/>
                  </a:lnTo>
                  <a:lnTo>
                    <a:pt x="60593" y="584451"/>
                  </a:lnTo>
                  <a:lnTo>
                    <a:pt x="61701" y="583496"/>
                  </a:lnTo>
                  <a:lnTo>
                    <a:pt x="60370" y="583349"/>
                  </a:lnTo>
                  <a:lnTo>
                    <a:pt x="60148" y="582688"/>
                  </a:lnTo>
                  <a:lnTo>
                    <a:pt x="62955" y="579499"/>
                  </a:lnTo>
                  <a:lnTo>
                    <a:pt x="64066" y="577721"/>
                  </a:lnTo>
                  <a:lnTo>
                    <a:pt x="66875" y="576104"/>
                  </a:lnTo>
                  <a:lnTo>
                    <a:pt x="67099" y="575135"/>
                  </a:lnTo>
                  <a:lnTo>
                    <a:pt x="65767" y="574841"/>
                  </a:lnTo>
                  <a:lnTo>
                    <a:pt x="65396" y="573812"/>
                  </a:lnTo>
                  <a:lnTo>
                    <a:pt x="62883" y="575884"/>
                  </a:lnTo>
                  <a:lnTo>
                    <a:pt x="62514" y="578103"/>
                  </a:lnTo>
                  <a:lnTo>
                    <a:pt x="59117" y="581938"/>
                  </a:lnTo>
                  <a:lnTo>
                    <a:pt x="58451" y="581938"/>
                  </a:lnTo>
                  <a:lnTo>
                    <a:pt x="58671" y="580527"/>
                  </a:lnTo>
                  <a:lnTo>
                    <a:pt x="60815" y="577647"/>
                  </a:lnTo>
                  <a:lnTo>
                    <a:pt x="61187" y="574326"/>
                  </a:lnTo>
                  <a:lnTo>
                    <a:pt x="63845" y="569301"/>
                  </a:lnTo>
                  <a:lnTo>
                    <a:pt x="64808" y="567082"/>
                  </a:lnTo>
                  <a:lnTo>
                    <a:pt x="64235" y="566788"/>
                  </a:lnTo>
                  <a:lnTo>
                    <a:pt x="64352" y="566171"/>
                  </a:lnTo>
                  <a:lnTo>
                    <a:pt x="64352" y="564569"/>
                  </a:lnTo>
                  <a:lnTo>
                    <a:pt x="65055" y="564231"/>
                  </a:lnTo>
                  <a:lnTo>
                    <a:pt x="64981" y="563276"/>
                  </a:lnTo>
                  <a:lnTo>
                    <a:pt x="65425" y="562453"/>
                  </a:lnTo>
                  <a:lnTo>
                    <a:pt x="64981" y="561351"/>
                  </a:lnTo>
                  <a:lnTo>
                    <a:pt x="63907" y="560822"/>
                  </a:lnTo>
                  <a:lnTo>
                    <a:pt x="63795" y="558779"/>
                  </a:lnTo>
                  <a:lnTo>
                    <a:pt x="62761" y="556781"/>
                  </a:lnTo>
                  <a:lnTo>
                    <a:pt x="60574" y="555267"/>
                  </a:lnTo>
                  <a:lnTo>
                    <a:pt x="59243" y="554268"/>
                  </a:lnTo>
                  <a:lnTo>
                    <a:pt x="58798" y="552887"/>
                  </a:lnTo>
                  <a:lnTo>
                    <a:pt x="56873" y="550301"/>
                  </a:lnTo>
                  <a:lnTo>
                    <a:pt x="55464" y="549742"/>
                  </a:lnTo>
                  <a:lnTo>
                    <a:pt x="53727" y="549698"/>
                  </a:lnTo>
                  <a:lnTo>
                    <a:pt x="53688" y="548963"/>
                  </a:lnTo>
                  <a:lnTo>
                    <a:pt x="54354" y="547964"/>
                  </a:lnTo>
                  <a:lnTo>
                    <a:pt x="54097" y="546480"/>
                  </a:lnTo>
                  <a:lnTo>
                    <a:pt x="53171" y="545613"/>
                  </a:lnTo>
                  <a:lnTo>
                    <a:pt x="52726" y="544437"/>
                  </a:lnTo>
                  <a:lnTo>
                    <a:pt x="53872" y="543438"/>
                  </a:lnTo>
                  <a:lnTo>
                    <a:pt x="54575" y="543174"/>
                  </a:lnTo>
                  <a:lnTo>
                    <a:pt x="54317" y="542277"/>
                  </a:lnTo>
                  <a:lnTo>
                    <a:pt x="53131" y="541498"/>
                  </a:lnTo>
                  <a:lnTo>
                    <a:pt x="52060" y="541469"/>
                  </a:lnTo>
                  <a:lnTo>
                    <a:pt x="52060" y="540279"/>
                  </a:lnTo>
                  <a:lnTo>
                    <a:pt x="53727" y="539133"/>
                  </a:lnTo>
                  <a:lnTo>
                    <a:pt x="53359" y="531624"/>
                  </a:lnTo>
                  <a:lnTo>
                    <a:pt x="53434" y="524379"/>
                  </a:lnTo>
                  <a:lnTo>
                    <a:pt x="54175" y="518472"/>
                  </a:lnTo>
                  <a:lnTo>
                    <a:pt x="53581" y="516694"/>
                  </a:lnTo>
                  <a:lnTo>
                    <a:pt x="53358" y="514857"/>
                  </a:lnTo>
                  <a:lnTo>
                    <a:pt x="54320" y="512932"/>
                  </a:lnTo>
                  <a:lnTo>
                    <a:pt x="54026" y="511080"/>
                  </a:lnTo>
                  <a:lnTo>
                    <a:pt x="53067" y="509449"/>
                  </a:lnTo>
                  <a:lnTo>
                    <a:pt x="52695" y="505761"/>
                  </a:lnTo>
                  <a:lnTo>
                    <a:pt x="50403" y="503175"/>
                  </a:lnTo>
                  <a:lnTo>
                    <a:pt x="49664" y="499398"/>
                  </a:lnTo>
                  <a:lnTo>
                    <a:pt x="50181" y="497635"/>
                  </a:lnTo>
                  <a:lnTo>
                    <a:pt x="48037" y="491728"/>
                  </a:lnTo>
                  <a:lnTo>
                    <a:pt x="48482" y="490317"/>
                  </a:lnTo>
                  <a:lnTo>
                    <a:pt x="50032" y="487584"/>
                  </a:lnTo>
                  <a:lnTo>
                    <a:pt x="49515" y="486026"/>
                  </a:lnTo>
                  <a:lnTo>
                    <a:pt x="49440" y="484101"/>
                  </a:lnTo>
                  <a:lnTo>
                    <a:pt x="47299" y="482411"/>
                  </a:lnTo>
                  <a:lnTo>
                    <a:pt x="44193" y="482631"/>
                  </a:lnTo>
                  <a:lnTo>
                    <a:pt x="40645" y="483660"/>
                  </a:lnTo>
                  <a:lnTo>
                    <a:pt x="39834" y="484175"/>
                  </a:lnTo>
                  <a:lnTo>
                    <a:pt x="36137" y="485365"/>
                  </a:lnTo>
                  <a:lnTo>
                    <a:pt x="33846" y="487657"/>
                  </a:lnTo>
                  <a:lnTo>
                    <a:pt x="30965" y="491948"/>
                  </a:lnTo>
                  <a:lnTo>
                    <a:pt x="28528" y="493270"/>
                  </a:lnTo>
                  <a:lnTo>
                    <a:pt x="25126" y="493711"/>
                  </a:lnTo>
                  <a:lnTo>
                    <a:pt x="21210" y="494373"/>
                  </a:lnTo>
                  <a:lnTo>
                    <a:pt x="20471" y="494534"/>
                  </a:lnTo>
                  <a:lnTo>
                    <a:pt x="20546" y="492903"/>
                  </a:lnTo>
                  <a:lnTo>
                    <a:pt x="22390" y="490170"/>
                  </a:lnTo>
                  <a:lnTo>
                    <a:pt x="21357" y="487510"/>
                  </a:lnTo>
                  <a:lnTo>
                    <a:pt x="18402" y="475754"/>
                  </a:lnTo>
                  <a:lnTo>
                    <a:pt x="16554" y="470435"/>
                  </a:lnTo>
                  <a:lnTo>
                    <a:pt x="15742" y="467922"/>
                  </a:lnTo>
                  <a:lnTo>
                    <a:pt x="17886" y="463411"/>
                  </a:lnTo>
                  <a:lnTo>
                    <a:pt x="12786" y="462750"/>
                  </a:lnTo>
                  <a:lnTo>
                    <a:pt x="8868" y="464895"/>
                  </a:lnTo>
                  <a:lnTo>
                    <a:pt x="6724" y="463778"/>
                  </a:lnTo>
                  <a:lnTo>
                    <a:pt x="0" y="463705"/>
                  </a:lnTo>
                  <a:lnTo>
                    <a:pt x="118859" y="246856"/>
                  </a:lnTo>
                  <a:lnTo>
                    <a:pt x="119346" y="248193"/>
                  </a:lnTo>
                  <a:lnTo>
                    <a:pt x="120536" y="248193"/>
                  </a:lnTo>
                  <a:lnTo>
                    <a:pt x="126305" y="252396"/>
                  </a:lnTo>
                  <a:lnTo>
                    <a:pt x="128077" y="252469"/>
                  </a:lnTo>
                  <a:lnTo>
                    <a:pt x="129924" y="254100"/>
                  </a:lnTo>
                  <a:lnTo>
                    <a:pt x="130663" y="255570"/>
                  </a:lnTo>
                  <a:lnTo>
                    <a:pt x="131478" y="255496"/>
                  </a:lnTo>
                  <a:lnTo>
                    <a:pt x="133473" y="257054"/>
                  </a:lnTo>
                  <a:lnTo>
                    <a:pt x="133473" y="258832"/>
                  </a:lnTo>
                  <a:lnTo>
                    <a:pt x="135765" y="261271"/>
                  </a:lnTo>
                  <a:lnTo>
                    <a:pt x="135323" y="262447"/>
                  </a:lnTo>
                  <a:lnTo>
                    <a:pt x="135617" y="263108"/>
                  </a:lnTo>
                  <a:lnTo>
                    <a:pt x="134658" y="265400"/>
                  </a:lnTo>
                  <a:lnTo>
                    <a:pt x="135472" y="267546"/>
                  </a:lnTo>
                  <a:lnTo>
                    <a:pt x="136431" y="267987"/>
                  </a:lnTo>
                  <a:lnTo>
                    <a:pt x="137169" y="267031"/>
                  </a:lnTo>
                  <a:lnTo>
                    <a:pt x="137761" y="267399"/>
                  </a:lnTo>
                  <a:lnTo>
                    <a:pt x="137836" y="270573"/>
                  </a:lnTo>
                  <a:lnTo>
                    <a:pt x="138575" y="273615"/>
                  </a:lnTo>
                  <a:lnTo>
                    <a:pt x="141975" y="277156"/>
                  </a:lnTo>
                  <a:lnTo>
                    <a:pt x="143749" y="278552"/>
                  </a:lnTo>
                  <a:lnTo>
                    <a:pt x="144488" y="277964"/>
                  </a:lnTo>
                  <a:lnTo>
                    <a:pt x="145818" y="278772"/>
                  </a:lnTo>
                  <a:lnTo>
                    <a:pt x="146115" y="280477"/>
                  </a:lnTo>
                  <a:lnTo>
                    <a:pt x="147445" y="281138"/>
                  </a:lnTo>
                  <a:lnTo>
                    <a:pt x="147962" y="280991"/>
                  </a:lnTo>
                  <a:lnTo>
                    <a:pt x="150106" y="284107"/>
                  </a:lnTo>
                  <a:lnTo>
                    <a:pt x="150326" y="286766"/>
                  </a:lnTo>
                  <a:lnTo>
                    <a:pt x="151512" y="287281"/>
                  </a:lnTo>
                  <a:lnTo>
                    <a:pt x="152397" y="288897"/>
                  </a:lnTo>
                  <a:lnTo>
                    <a:pt x="153875" y="288985"/>
                  </a:lnTo>
                  <a:lnTo>
                    <a:pt x="156169" y="292086"/>
                  </a:lnTo>
                  <a:lnTo>
                    <a:pt x="156169" y="293408"/>
                  </a:lnTo>
                  <a:lnTo>
                    <a:pt x="157202" y="293923"/>
                  </a:lnTo>
                  <a:lnTo>
                    <a:pt x="156830" y="295480"/>
                  </a:lnTo>
                  <a:lnTo>
                    <a:pt x="154838" y="297846"/>
                  </a:lnTo>
                  <a:lnTo>
                    <a:pt x="153578" y="299698"/>
                  </a:lnTo>
                  <a:lnTo>
                    <a:pt x="157868" y="295995"/>
                  </a:lnTo>
                  <a:lnTo>
                    <a:pt x="159421" y="295186"/>
                  </a:lnTo>
                  <a:lnTo>
                    <a:pt x="160379" y="295554"/>
                  </a:lnTo>
                  <a:lnTo>
                    <a:pt x="160899" y="292821"/>
                  </a:lnTo>
                  <a:lnTo>
                    <a:pt x="160530" y="287134"/>
                  </a:lnTo>
                  <a:lnTo>
                    <a:pt x="160752" y="283798"/>
                  </a:lnTo>
                  <a:lnTo>
                    <a:pt x="161860" y="281888"/>
                  </a:lnTo>
                  <a:lnTo>
                    <a:pt x="165259" y="280771"/>
                  </a:lnTo>
                  <a:lnTo>
                    <a:pt x="167920" y="279301"/>
                  </a:lnTo>
                  <a:lnTo>
                    <a:pt x="169549" y="277817"/>
                  </a:lnTo>
                  <a:lnTo>
                    <a:pt x="171468" y="277303"/>
                  </a:lnTo>
                  <a:lnTo>
                    <a:pt x="172427" y="275966"/>
                  </a:lnTo>
                  <a:lnTo>
                    <a:pt x="173832" y="275745"/>
                  </a:lnTo>
                  <a:lnTo>
                    <a:pt x="175310" y="275011"/>
                  </a:lnTo>
                  <a:lnTo>
                    <a:pt x="177675" y="275011"/>
                  </a:lnTo>
                  <a:lnTo>
                    <a:pt x="178192" y="275305"/>
                  </a:lnTo>
                  <a:lnTo>
                    <a:pt x="180265" y="275305"/>
                  </a:lnTo>
                  <a:lnTo>
                    <a:pt x="181150" y="276039"/>
                  </a:lnTo>
                  <a:lnTo>
                    <a:pt x="183738" y="273159"/>
                  </a:lnTo>
                  <a:lnTo>
                    <a:pt x="184696" y="270940"/>
                  </a:lnTo>
                  <a:lnTo>
                    <a:pt x="186027" y="270720"/>
                  </a:lnTo>
                  <a:lnTo>
                    <a:pt x="187801" y="271161"/>
                  </a:lnTo>
                  <a:lnTo>
                    <a:pt x="188909" y="270426"/>
                  </a:lnTo>
                  <a:lnTo>
                    <a:pt x="188615" y="269618"/>
                  </a:lnTo>
                  <a:lnTo>
                    <a:pt x="190092" y="269544"/>
                  </a:lnTo>
                  <a:lnTo>
                    <a:pt x="191051" y="270646"/>
                  </a:lnTo>
                  <a:lnTo>
                    <a:pt x="196891" y="270132"/>
                  </a:lnTo>
                  <a:lnTo>
                    <a:pt x="201695" y="268589"/>
                  </a:lnTo>
                  <a:lnTo>
                    <a:pt x="203467" y="267399"/>
                  </a:lnTo>
                  <a:lnTo>
                    <a:pt x="204426" y="267325"/>
                  </a:lnTo>
                  <a:lnTo>
                    <a:pt x="205464" y="268957"/>
                  </a:lnTo>
                  <a:lnTo>
                    <a:pt x="206795" y="268207"/>
                  </a:lnTo>
                  <a:lnTo>
                    <a:pt x="207531" y="266150"/>
                  </a:lnTo>
                  <a:lnTo>
                    <a:pt x="210932" y="264666"/>
                  </a:lnTo>
                  <a:lnTo>
                    <a:pt x="213076" y="264666"/>
                  </a:lnTo>
                  <a:lnTo>
                    <a:pt x="213666" y="265474"/>
                  </a:lnTo>
                  <a:lnTo>
                    <a:pt x="214704" y="265474"/>
                  </a:lnTo>
                  <a:lnTo>
                    <a:pt x="215218" y="266591"/>
                  </a:lnTo>
                  <a:lnTo>
                    <a:pt x="216920" y="266223"/>
                  </a:lnTo>
                  <a:lnTo>
                    <a:pt x="216992" y="264813"/>
                  </a:lnTo>
                  <a:lnTo>
                    <a:pt x="217657" y="263784"/>
                  </a:lnTo>
                  <a:lnTo>
                    <a:pt x="219134" y="264666"/>
                  </a:lnTo>
                  <a:lnTo>
                    <a:pt x="219134" y="266591"/>
                  </a:lnTo>
                  <a:lnTo>
                    <a:pt x="220169" y="267546"/>
                  </a:lnTo>
                  <a:lnTo>
                    <a:pt x="219358" y="268501"/>
                  </a:lnTo>
                  <a:lnTo>
                    <a:pt x="218395" y="268501"/>
                  </a:lnTo>
                  <a:lnTo>
                    <a:pt x="217878" y="270426"/>
                  </a:lnTo>
                  <a:lnTo>
                    <a:pt x="213297" y="271690"/>
                  </a:lnTo>
                  <a:lnTo>
                    <a:pt x="209305" y="272865"/>
                  </a:lnTo>
                  <a:lnTo>
                    <a:pt x="207974" y="274643"/>
                  </a:lnTo>
                  <a:lnTo>
                    <a:pt x="205536" y="275305"/>
                  </a:lnTo>
                  <a:lnTo>
                    <a:pt x="203912" y="275084"/>
                  </a:lnTo>
                  <a:lnTo>
                    <a:pt x="202432" y="276186"/>
                  </a:lnTo>
                  <a:lnTo>
                    <a:pt x="201398" y="276186"/>
                  </a:lnTo>
                  <a:lnTo>
                    <a:pt x="200659" y="274790"/>
                  </a:lnTo>
                  <a:lnTo>
                    <a:pt x="197480" y="276274"/>
                  </a:lnTo>
                  <a:lnTo>
                    <a:pt x="194375" y="276128"/>
                  </a:lnTo>
                  <a:lnTo>
                    <a:pt x="193787" y="276862"/>
                  </a:lnTo>
                  <a:lnTo>
                    <a:pt x="190164" y="276568"/>
                  </a:lnTo>
                  <a:lnTo>
                    <a:pt x="187948" y="277450"/>
                  </a:lnTo>
                  <a:lnTo>
                    <a:pt x="186397" y="279816"/>
                  </a:lnTo>
                  <a:lnTo>
                    <a:pt x="181666" y="281888"/>
                  </a:lnTo>
                  <a:lnTo>
                    <a:pt x="181372" y="280991"/>
                  </a:lnTo>
                  <a:lnTo>
                    <a:pt x="178930" y="282769"/>
                  </a:lnTo>
                  <a:lnTo>
                    <a:pt x="178561" y="284254"/>
                  </a:lnTo>
                  <a:lnTo>
                    <a:pt x="177008" y="284988"/>
                  </a:lnTo>
                  <a:lnTo>
                    <a:pt x="175975" y="283960"/>
                  </a:lnTo>
                  <a:lnTo>
                    <a:pt x="174052" y="285576"/>
                  </a:lnTo>
                  <a:lnTo>
                    <a:pt x="172799" y="287575"/>
                  </a:lnTo>
                  <a:lnTo>
                    <a:pt x="171393" y="287648"/>
                  </a:lnTo>
                  <a:lnTo>
                    <a:pt x="170358" y="289353"/>
                  </a:lnTo>
                  <a:lnTo>
                    <a:pt x="172132" y="291645"/>
                  </a:lnTo>
                  <a:lnTo>
                    <a:pt x="174129" y="292674"/>
                  </a:lnTo>
                  <a:lnTo>
                    <a:pt x="172083" y="290308"/>
                  </a:lnTo>
                  <a:lnTo>
                    <a:pt x="172380" y="289573"/>
                  </a:lnTo>
                  <a:lnTo>
                    <a:pt x="174302" y="290161"/>
                  </a:lnTo>
                  <a:lnTo>
                    <a:pt x="175340" y="289426"/>
                  </a:lnTo>
                  <a:lnTo>
                    <a:pt x="177116" y="290014"/>
                  </a:lnTo>
                  <a:lnTo>
                    <a:pt x="176377" y="288236"/>
                  </a:lnTo>
                  <a:lnTo>
                    <a:pt x="178890" y="285576"/>
                  </a:lnTo>
                  <a:lnTo>
                    <a:pt x="182296" y="284680"/>
                  </a:lnTo>
                  <a:lnTo>
                    <a:pt x="184221" y="284680"/>
                  </a:lnTo>
                  <a:lnTo>
                    <a:pt x="189549" y="281271"/>
                  </a:lnTo>
                  <a:lnTo>
                    <a:pt x="189995" y="279654"/>
                  </a:lnTo>
                  <a:lnTo>
                    <a:pt x="191624" y="279199"/>
                  </a:lnTo>
                  <a:lnTo>
                    <a:pt x="192959" y="280683"/>
                  </a:lnTo>
                  <a:lnTo>
                    <a:pt x="194286" y="279654"/>
                  </a:lnTo>
                  <a:lnTo>
                    <a:pt x="195768" y="279346"/>
                  </a:lnTo>
                  <a:lnTo>
                    <a:pt x="196065" y="280242"/>
                  </a:lnTo>
                  <a:lnTo>
                    <a:pt x="199173" y="278170"/>
                  </a:lnTo>
                  <a:lnTo>
                    <a:pt x="199914" y="279346"/>
                  </a:lnTo>
                  <a:lnTo>
                    <a:pt x="197396" y="282608"/>
                  </a:lnTo>
                  <a:lnTo>
                    <a:pt x="197693" y="284239"/>
                  </a:lnTo>
                  <a:lnTo>
                    <a:pt x="199914" y="280683"/>
                  </a:lnTo>
                  <a:lnTo>
                    <a:pt x="203170" y="279948"/>
                  </a:lnTo>
                  <a:lnTo>
                    <a:pt x="209089" y="275510"/>
                  </a:lnTo>
                  <a:lnTo>
                    <a:pt x="212198" y="275510"/>
                  </a:lnTo>
                  <a:lnTo>
                    <a:pt x="214566" y="274026"/>
                  </a:lnTo>
                  <a:lnTo>
                    <a:pt x="218272" y="273879"/>
                  </a:lnTo>
                  <a:lnTo>
                    <a:pt x="220045" y="272836"/>
                  </a:lnTo>
                  <a:lnTo>
                    <a:pt x="221823" y="272836"/>
                  </a:lnTo>
                  <a:lnTo>
                    <a:pt x="221228" y="274908"/>
                  </a:lnTo>
                  <a:lnTo>
                    <a:pt x="218564" y="275804"/>
                  </a:lnTo>
                  <a:lnTo>
                    <a:pt x="218564" y="277435"/>
                  </a:lnTo>
                  <a:lnTo>
                    <a:pt x="220192" y="278611"/>
                  </a:lnTo>
                  <a:lnTo>
                    <a:pt x="222709" y="275804"/>
                  </a:lnTo>
                  <a:lnTo>
                    <a:pt x="227445" y="273585"/>
                  </a:lnTo>
                  <a:lnTo>
                    <a:pt x="228480" y="273732"/>
                  </a:lnTo>
                  <a:lnTo>
                    <a:pt x="228333" y="272395"/>
                  </a:lnTo>
                  <a:lnTo>
                    <a:pt x="230258" y="270911"/>
                  </a:lnTo>
                  <a:lnTo>
                    <a:pt x="231886" y="271660"/>
                  </a:lnTo>
                  <a:lnTo>
                    <a:pt x="232035" y="270029"/>
                  </a:lnTo>
                  <a:lnTo>
                    <a:pt x="232625" y="268839"/>
                  </a:lnTo>
                  <a:lnTo>
                    <a:pt x="233958" y="270176"/>
                  </a:lnTo>
                  <a:lnTo>
                    <a:pt x="235586" y="270617"/>
                  </a:lnTo>
                  <a:lnTo>
                    <a:pt x="236030" y="267516"/>
                  </a:lnTo>
                  <a:lnTo>
                    <a:pt x="235141" y="265283"/>
                  </a:lnTo>
                  <a:lnTo>
                    <a:pt x="236177" y="264107"/>
                  </a:lnTo>
                  <a:lnTo>
                    <a:pt x="234994" y="262770"/>
                  </a:lnTo>
                  <a:lnTo>
                    <a:pt x="236772" y="260110"/>
                  </a:lnTo>
                  <a:lnTo>
                    <a:pt x="239732" y="258920"/>
                  </a:lnTo>
                  <a:lnTo>
                    <a:pt x="239732" y="261580"/>
                  </a:lnTo>
                  <a:lnTo>
                    <a:pt x="240322" y="269427"/>
                  </a:lnTo>
                  <a:lnTo>
                    <a:pt x="239140" y="271660"/>
                  </a:lnTo>
                  <a:lnTo>
                    <a:pt x="239438" y="278023"/>
                  </a:lnTo>
                  <a:lnTo>
                    <a:pt x="237660" y="281726"/>
                  </a:lnTo>
                  <a:lnTo>
                    <a:pt x="237511" y="290896"/>
                  </a:lnTo>
                  <a:lnTo>
                    <a:pt x="238397" y="293408"/>
                  </a:lnTo>
                  <a:lnTo>
                    <a:pt x="240618" y="294158"/>
                  </a:lnTo>
                  <a:lnTo>
                    <a:pt x="241949" y="297111"/>
                  </a:lnTo>
                  <a:lnTo>
                    <a:pt x="245207" y="295348"/>
                  </a:lnTo>
                  <a:lnTo>
                    <a:pt x="244169" y="293864"/>
                  </a:lnTo>
                  <a:lnTo>
                    <a:pt x="242247" y="293864"/>
                  </a:lnTo>
                  <a:lnTo>
                    <a:pt x="241652" y="292527"/>
                  </a:lnTo>
                  <a:lnTo>
                    <a:pt x="243579" y="291336"/>
                  </a:lnTo>
                  <a:lnTo>
                    <a:pt x="245502" y="292086"/>
                  </a:lnTo>
                  <a:lnTo>
                    <a:pt x="246093" y="289867"/>
                  </a:lnTo>
                  <a:lnTo>
                    <a:pt x="244912" y="289411"/>
                  </a:lnTo>
                  <a:lnTo>
                    <a:pt x="246979" y="287648"/>
                  </a:lnTo>
                  <a:lnTo>
                    <a:pt x="249645" y="287795"/>
                  </a:lnTo>
                  <a:lnTo>
                    <a:pt x="249942" y="289411"/>
                  </a:lnTo>
                  <a:lnTo>
                    <a:pt x="251570" y="287927"/>
                  </a:lnTo>
                  <a:lnTo>
                    <a:pt x="249499" y="284092"/>
                  </a:lnTo>
                  <a:lnTo>
                    <a:pt x="251421" y="284386"/>
                  </a:lnTo>
                  <a:lnTo>
                    <a:pt x="255273" y="282020"/>
                  </a:lnTo>
                  <a:lnTo>
                    <a:pt x="255273" y="280389"/>
                  </a:lnTo>
                  <a:lnTo>
                    <a:pt x="257639" y="279801"/>
                  </a:lnTo>
                  <a:lnTo>
                    <a:pt x="258081" y="282182"/>
                  </a:lnTo>
                  <a:lnTo>
                    <a:pt x="258009" y="283651"/>
                  </a:lnTo>
                  <a:lnTo>
                    <a:pt x="256087" y="285503"/>
                  </a:lnTo>
                  <a:lnTo>
                    <a:pt x="256344" y="286590"/>
                  </a:lnTo>
                  <a:lnTo>
                    <a:pt x="254347" y="288265"/>
                  </a:lnTo>
                  <a:lnTo>
                    <a:pt x="254090" y="289485"/>
                  </a:lnTo>
                  <a:lnTo>
                    <a:pt x="254867" y="290308"/>
                  </a:lnTo>
                  <a:lnTo>
                    <a:pt x="256385" y="289852"/>
                  </a:lnTo>
                  <a:lnTo>
                    <a:pt x="256902" y="290969"/>
                  </a:lnTo>
                  <a:lnTo>
                    <a:pt x="256419" y="291777"/>
                  </a:lnTo>
                  <a:lnTo>
                    <a:pt x="254866" y="292527"/>
                  </a:lnTo>
                  <a:lnTo>
                    <a:pt x="253051" y="294378"/>
                  </a:lnTo>
                  <a:lnTo>
                    <a:pt x="251828" y="294202"/>
                  </a:lnTo>
                  <a:lnTo>
                    <a:pt x="251126" y="295186"/>
                  </a:lnTo>
                  <a:lnTo>
                    <a:pt x="249643" y="297111"/>
                  </a:lnTo>
                  <a:lnTo>
                    <a:pt x="250829" y="298302"/>
                  </a:lnTo>
                  <a:lnTo>
                    <a:pt x="253789" y="298742"/>
                  </a:lnTo>
                  <a:lnTo>
                    <a:pt x="255417" y="299918"/>
                  </a:lnTo>
                  <a:lnTo>
                    <a:pt x="257342" y="299786"/>
                  </a:lnTo>
                  <a:lnTo>
                    <a:pt x="259118" y="298155"/>
                  </a:lnTo>
                  <a:lnTo>
                    <a:pt x="261190" y="297699"/>
                  </a:lnTo>
                  <a:lnTo>
                    <a:pt x="263264" y="294011"/>
                  </a:lnTo>
                  <a:lnTo>
                    <a:pt x="265633" y="291630"/>
                  </a:lnTo>
                  <a:lnTo>
                    <a:pt x="267853" y="290896"/>
                  </a:lnTo>
                  <a:lnTo>
                    <a:pt x="269184" y="292086"/>
                  </a:lnTo>
                  <a:lnTo>
                    <a:pt x="271256" y="292380"/>
                  </a:lnTo>
                  <a:lnTo>
                    <a:pt x="272884" y="293717"/>
                  </a:lnTo>
                  <a:lnTo>
                    <a:pt x="274664" y="293864"/>
                  </a:lnTo>
                  <a:lnTo>
                    <a:pt x="277178" y="295789"/>
                  </a:lnTo>
                  <a:lnTo>
                    <a:pt x="278953" y="295789"/>
                  </a:lnTo>
                  <a:lnTo>
                    <a:pt x="278953" y="297714"/>
                  </a:lnTo>
                  <a:lnTo>
                    <a:pt x="280730" y="302593"/>
                  </a:lnTo>
                  <a:lnTo>
                    <a:pt x="280730" y="305252"/>
                  </a:lnTo>
                  <a:lnTo>
                    <a:pt x="283097" y="308808"/>
                  </a:lnTo>
                  <a:lnTo>
                    <a:pt x="291389" y="313996"/>
                  </a:lnTo>
                  <a:lnTo>
                    <a:pt x="291980" y="315921"/>
                  </a:lnTo>
                  <a:lnTo>
                    <a:pt x="294809" y="317287"/>
                  </a:lnTo>
                  <a:lnTo>
                    <a:pt x="297842" y="320535"/>
                  </a:lnTo>
                  <a:lnTo>
                    <a:pt x="298875" y="320535"/>
                  </a:lnTo>
                  <a:lnTo>
                    <a:pt x="300942" y="321945"/>
                  </a:lnTo>
                  <a:lnTo>
                    <a:pt x="301683" y="323709"/>
                  </a:lnTo>
                  <a:lnTo>
                    <a:pt x="302939" y="324532"/>
                  </a:lnTo>
                  <a:lnTo>
                    <a:pt x="303974" y="323562"/>
                  </a:lnTo>
                  <a:lnTo>
                    <a:pt x="304640" y="324825"/>
                  </a:lnTo>
                  <a:lnTo>
                    <a:pt x="307668" y="326809"/>
                  </a:lnTo>
                  <a:lnTo>
                    <a:pt x="309368" y="326809"/>
                  </a:lnTo>
                  <a:lnTo>
                    <a:pt x="309368" y="328808"/>
                  </a:lnTo>
                  <a:lnTo>
                    <a:pt x="310773" y="330659"/>
                  </a:lnTo>
                  <a:lnTo>
                    <a:pt x="311512" y="328808"/>
                  </a:lnTo>
                  <a:lnTo>
                    <a:pt x="310626" y="327559"/>
                  </a:lnTo>
                  <a:lnTo>
                    <a:pt x="311068" y="326442"/>
                  </a:lnTo>
                  <a:lnTo>
                    <a:pt x="309224" y="324899"/>
                  </a:lnTo>
                  <a:lnTo>
                    <a:pt x="309224" y="323782"/>
                  </a:lnTo>
                  <a:lnTo>
                    <a:pt x="312176" y="325340"/>
                  </a:lnTo>
                  <a:lnTo>
                    <a:pt x="312842" y="326897"/>
                  </a:lnTo>
                  <a:lnTo>
                    <a:pt x="313728" y="326824"/>
                  </a:lnTo>
                  <a:lnTo>
                    <a:pt x="314319" y="325266"/>
                  </a:lnTo>
                  <a:lnTo>
                    <a:pt x="315133" y="325046"/>
                  </a:lnTo>
                  <a:lnTo>
                    <a:pt x="317866" y="327706"/>
                  </a:lnTo>
                  <a:lnTo>
                    <a:pt x="318309" y="329102"/>
                  </a:lnTo>
                  <a:lnTo>
                    <a:pt x="319640" y="329704"/>
                  </a:lnTo>
                  <a:lnTo>
                    <a:pt x="320751" y="332290"/>
                  </a:lnTo>
                  <a:lnTo>
                    <a:pt x="321784" y="334054"/>
                  </a:lnTo>
                  <a:lnTo>
                    <a:pt x="322006" y="336567"/>
                  </a:lnTo>
                  <a:lnTo>
                    <a:pt x="322968" y="338932"/>
                  </a:lnTo>
                  <a:lnTo>
                    <a:pt x="322006" y="340931"/>
                  </a:lnTo>
                  <a:lnTo>
                    <a:pt x="321784" y="343223"/>
                  </a:lnTo>
                  <a:lnTo>
                    <a:pt x="319937" y="345295"/>
                  </a:lnTo>
                  <a:lnTo>
                    <a:pt x="315427" y="343664"/>
                  </a:lnTo>
                  <a:lnTo>
                    <a:pt x="312917" y="343444"/>
                  </a:lnTo>
                  <a:lnTo>
                    <a:pt x="312992" y="344252"/>
                  </a:lnTo>
                  <a:lnTo>
                    <a:pt x="312106" y="344928"/>
                  </a:lnTo>
                  <a:lnTo>
                    <a:pt x="309518" y="343885"/>
                  </a:lnTo>
                  <a:lnTo>
                    <a:pt x="307817" y="343811"/>
                  </a:lnTo>
                  <a:lnTo>
                    <a:pt x="308334" y="345369"/>
                  </a:lnTo>
                  <a:lnTo>
                    <a:pt x="306634" y="346544"/>
                  </a:lnTo>
                  <a:lnTo>
                    <a:pt x="306412" y="348690"/>
                  </a:lnTo>
                  <a:lnTo>
                    <a:pt x="304268" y="348469"/>
                  </a:lnTo>
                  <a:lnTo>
                    <a:pt x="302421" y="349131"/>
                  </a:lnTo>
                  <a:lnTo>
                    <a:pt x="303160" y="350174"/>
                  </a:lnTo>
                  <a:lnTo>
                    <a:pt x="305155" y="351056"/>
                  </a:lnTo>
                  <a:lnTo>
                    <a:pt x="305746" y="353348"/>
                  </a:lnTo>
                  <a:lnTo>
                    <a:pt x="307448" y="354759"/>
                  </a:lnTo>
                  <a:lnTo>
                    <a:pt x="308704" y="353936"/>
                  </a:lnTo>
                  <a:lnTo>
                    <a:pt x="311068" y="355861"/>
                  </a:lnTo>
                  <a:lnTo>
                    <a:pt x="311217" y="357639"/>
                  </a:lnTo>
                  <a:lnTo>
                    <a:pt x="314026" y="357639"/>
                  </a:lnTo>
                  <a:lnTo>
                    <a:pt x="317202" y="359564"/>
                  </a:lnTo>
                  <a:lnTo>
                    <a:pt x="320604" y="359784"/>
                  </a:lnTo>
                  <a:lnTo>
                    <a:pt x="324889" y="361709"/>
                  </a:lnTo>
                  <a:lnTo>
                    <a:pt x="327476" y="361856"/>
                  </a:lnTo>
                  <a:lnTo>
                    <a:pt x="327476" y="360739"/>
                  </a:lnTo>
                  <a:lnTo>
                    <a:pt x="328511" y="360592"/>
                  </a:lnTo>
                  <a:lnTo>
                    <a:pt x="330358" y="361621"/>
                  </a:lnTo>
                  <a:lnTo>
                    <a:pt x="330210" y="363252"/>
                  </a:lnTo>
                  <a:lnTo>
                    <a:pt x="333166" y="360886"/>
                  </a:lnTo>
                  <a:lnTo>
                    <a:pt x="334201" y="362077"/>
                  </a:lnTo>
                  <a:lnTo>
                    <a:pt x="335454" y="361929"/>
                  </a:lnTo>
                  <a:lnTo>
                    <a:pt x="336861" y="360298"/>
                  </a:lnTo>
                  <a:lnTo>
                    <a:pt x="337748" y="360372"/>
                  </a:lnTo>
                  <a:lnTo>
                    <a:pt x="337672" y="361342"/>
                  </a:lnTo>
                  <a:lnTo>
                    <a:pt x="338780" y="361783"/>
                  </a:lnTo>
                  <a:lnTo>
                    <a:pt x="342032" y="360078"/>
                  </a:lnTo>
                  <a:lnTo>
                    <a:pt x="347648" y="358006"/>
                  </a:lnTo>
                  <a:lnTo>
                    <a:pt x="349351" y="357639"/>
                  </a:lnTo>
                  <a:lnTo>
                    <a:pt x="349276" y="359564"/>
                  </a:lnTo>
                  <a:lnTo>
                    <a:pt x="348756" y="360592"/>
                  </a:lnTo>
                  <a:lnTo>
                    <a:pt x="348756" y="361342"/>
                  </a:lnTo>
                  <a:lnTo>
                    <a:pt x="349720" y="361415"/>
                  </a:lnTo>
                  <a:lnTo>
                    <a:pt x="349864" y="363546"/>
                  </a:lnTo>
                  <a:lnTo>
                    <a:pt x="349571" y="365104"/>
                  </a:lnTo>
                  <a:lnTo>
                    <a:pt x="350086" y="366206"/>
                  </a:lnTo>
                  <a:lnTo>
                    <a:pt x="350751" y="366661"/>
                  </a:lnTo>
                  <a:lnTo>
                    <a:pt x="351934" y="365398"/>
                  </a:lnTo>
                  <a:lnTo>
                    <a:pt x="353191" y="366500"/>
                  </a:lnTo>
                  <a:lnTo>
                    <a:pt x="352894" y="368278"/>
                  </a:lnTo>
                  <a:lnTo>
                    <a:pt x="351564" y="371525"/>
                  </a:lnTo>
                  <a:lnTo>
                    <a:pt x="352006" y="373671"/>
                  </a:lnTo>
                  <a:lnTo>
                    <a:pt x="352600" y="374111"/>
                  </a:lnTo>
                  <a:lnTo>
                    <a:pt x="354077" y="372642"/>
                  </a:lnTo>
                  <a:lnTo>
                    <a:pt x="354374" y="370129"/>
                  </a:lnTo>
                  <a:lnTo>
                    <a:pt x="355110" y="368866"/>
                  </a:lnTo>
                  <a:lnTo>
                    <a:pt x="355702" y="368866"/>
                  </a:lnTo>
                  <a:lnTo>
                    <a:pt x="355480" y="371599"/>
                  </a:lnTo>
                  <a:lnTo>
                    <a:pt x="354075" y="374934"/>
                  </a:lnTo>
                  <a:lnTo>
                    <a:pt x="352599" y="377153"/>
                  </a:lnTo>
                  <a:lnTo>
                    <a:pt x="352450" y="380768"/>
                  </a:lnTo>
                  <a:lnTo>
                    <a:pt x="353852" y="382987"/>
                  </a:lnTo>
                  <a:lnTo>
                    <a:pt x="353927" y="386529"/>
                  </a:lnTo>
                  <a:lnTo>
                    <a:pt x="353188" y="389041"/>
                  </a:lnTo>
                  <a:lnTo>
                    <a:pt x="355329" y="390599"/>
                  </a:lnTo>
                  <a:lnTo>
                    <a:pt x="355329" y="391863"/>
                  </a:lnTo>
                  <a:lnTo>
                    <a:pt x="354441" y="393552"/>
                  </a:lnTo>
                  <a:lnTo>
                    <a:pt x="355329" y="394581"/>
                  </a:lnTo>
                  <a:lnTo>
                    <a:pt x="356437" y="397623"/>
                  </a:lnTo>
                  <a:lnTo>
                    <a:pt x="356810" y="403971"/>
                  </a:lnTo>
                  <a:lnTo>
                    <a:pt x="356955" y="397623"/>
                  </a:lnTo>
                  <a:lnTo>
                    <a:pt x="355847" y="392597"/>
                  </a:lnTo>
                  <a:lnTo>
                    <a:pt x="356435" y="388160"/>
                  </a:lnTo>
                  <a:lnTo>
                    <a:pt x="358803" y="383869"/>
                  </a:lnTo>
                  <a:lnTo>
                    <a:pt x="360207" y="383942"/>
                  </a:lnTo>
                  <a:lnTo>
                    <a:pt x="360207" y="385794"/>
                  </a:lnTo>
                  <a:lnTo>
                    <a:pt x="359468" y="386088"/>
                  </a:lnTo>
                  <a:lnTo>
                    <a:pt x="359174" y="387719"/>
                  </a:lnTo>
                  <a:lnTo>
                    <a:pt x="359908" y="388233"/>
                  </a:lnTo>
                  <a:lnTo>
                    <a:pt x="361239" y="387337"/>
                  </a:lnTo>
                  <a:lnTo>
                    <a:pt x="361759" y="388160"/>
                  </a:lnTo>
                  <a:lnTo>
                    <a:pt x="362645" y="387204"/>
                  </a:lnTo>
                  <a:lnTo>
                    <a:pt x="362645" y="385118"/>
                  </a:lnTo>
                  <a:lnTo>
                    <a:pt x="361459" y="383281"/>
                  </a:lnTo>
                  <a:lnTo>
                    <a:pt x="361389" y="382091"/>
                  </a:lnTo>
                  <a:lnTo>
                    <a:pt x="363311" y="381576"/>
                  </a:lnTo>
                  <a:lnTo>
                    <a:pt x="363827" y="380548"/>
                  </a:lnTo>
                  <a:lnTo>
                    <a:pt x="361980" y="379064"/>
                  </a:lnTo>
                  <a:lnTo>
                    <a:pt x="362125" y="377668"/>
                  </a:lnTo>
                  <a:lnTo>
                    <a:pt x="363088" y="373818"/>
                  </a:lnTo>
                  <a:lnTo>
                    <a:pt x="364861" y="368645"/>
                  </a:lnTo>
                  <a:lnTo>
                    <a:pt x="364419" y="366940"/>
                  </a:lnTo>
                  <a:lnTo>
                    <a:pt x="364419" y="365324"/>
                  </a:lnTo>
                  <a:lnTo>
                    <a:pt x="365750" y="364281"/>
                  </a:lnTo>
                  <a:lnTo>
                    <a:pt x="368630" y="363987"/>
                  </a:lnTo>
                  <a:lnTo>
                    <a:pt x="368776" y="363326"/>
                  </a:lnTo>
                  <a:lnTo>
                    <a:pt x="369665" y="362135"/>
                  </a:lnTo>
                  <a:lnTo>
                    <a:pt x="371070" y="361915"/>
                  </a:lnTo>
                  <a:lnTo>
                    <a:pt x="371957" y="362958"/>
                  </a:lnTo>
                  <a:lnTo>
                    <a:pt x="373434" y="362297"/>
                  </a:lnTo>
                  <a:lnTo>
                    <a:pt x="374690" y="360592"/>
                  </a:lnTo>
                  <a:lnTo>
                    <a:pt x="375653" y="360519"/>
                  </a:lnTo>
                  <a:lnTo>
                    <a:pt x="375653" y="361915"/>
                  </a:lnTo>
                  <a:lnTo>
                    <a:pt x="376686" y="361401"/>
                  </a:lnTo>
                  <a:lnTo>
                    <a:pt x="378902" y="361033"/>
                  </a:lnTo>
                  <a:lnTo>
                    <a:pt x="379938" y="359035"/>
                  </a:lnTo>
                  <a:lnTo>
                    <a:pt x="381121" y="359035"/>
                  </a:lnTo>
                  <a:lnTo>
                    <a:pt x="381787" y="360592"/>
                  </a:lnTo>
                  <a:lnTo>
                    <a:pt x="382743" y="360813"/>
                  </a:lnTo>
                  <a:lnTo>
                    <a:pt x="383263" y="363399"/>
                  </a:lnTo>
                  <a:lnTo>
                    <a:pt x="383188" y="360813"/>
                  </a:lnTo>
                  <a:lnTo>
                    <a:pt x="382523" y="358594"/>
                  </a:lnTo>
                  <a:lnTo>
                    <a:pt x="384151" y="355493"/>
                  </a:lnTo>
                  <a:lnTo>
                    <a:pt x="385556" y="355420"/>
                  </a:lnTo>
                  <a:lnTo>
                    <a:pt x="386515" y="356155"/>
                  </a:lnTo>
                  <a:lnTo>
                    <a:pt x="388214" y="356081"/>
                  </a:lnTo>
                  <a:lnTo>
                    <a:pt x="389325" y="355346"/>
                  </a:lnTo>
                  <a:lnTo>
                    <a:pt x="390581" y="356302"/>
                  </a:lnTo>
                  <a:lnTo>
                    <a:pt x="392871" y="353789"/>
                  </a:lnTo>
                  <a:lnTo>
                    <a:pt x="392135" y="352466"/>
                  </a:lnTo>
                  <a:lnTo>
                    <a:pt x="393466" y="351056"/>
                  </a:lnTo>
                  <a:lnTo>
                    <a:pt x="391617" y="350909"/>
                  </a:lnTo>
                  <a:lnTo>
                    <a:pt x="391394" y="350321"/>
                  </a:lnTo>
                  <a:lnTo>
                    <a:pt x="389844" y="350394"/>
                  </a:lnTo>
                  <a:lnTo>
                    <a:pt x="385706" y="351864"/>
                  </a:lnTo>
                  <a:lnTo>
                    <a:pt x="384520" y="351717"/>
                  </a:lnTo>
                  <a:lnTo>
                    <a:pt x="383929" y="353127"/>
                  </a:lnTo>
                  <a:lnTo>
                    <a:pt x="382157" y="353274"/>
                  </a:lnTo>
                  <a:lnTo>
                    <a:pt x="382157" y="354538"/>
                  </a:lnTo>
                  <a:lnTo>
                    <a:pt x="381712" y="355567"/>
                  </a:lnTo>
                  <a:lnTo>
                    <a:pt x="380013" y="353495"/>
                  </a:lnTo>
                  <a:lnTo>
                    <a:pt x="380233" y="351864"/>
                  </a:lnTo>
                  <a:lnTo>
                    <a:pt x="379050" y="352834"/>
                  </a:lnTo>
                  <a:lnTo>
                    <a:pt x="378608" y="354597"/>
                  </a:lnTo>
                  <a:lnTo>
                    <a:pt x="377206" y="355199"/>
                  </a:lnTo>
                  <a:lnTo>
                    <a:pt x="375281" y="353936"/>
                  </a:lnTo>
                  <a:lnTo>
                    <a:pt x="373728" y="353936"/>
                  </a:lnTo>
                  <a:lnTo>
                    <a:pt x="373434" y="352980"/>
                  </a:lnTo>
                  <a:lnTo>
                    <a:pt x="372104" y="353348"/>
                  </a:lnTo>
                  <a:lnTo>
                    <a:pt x="371884" y="354538"/>
                  </a:lnTo>
                  <a:lnTo>
                    <a:pt x="373289" y="355934"/>
                  </a:lnTo>
                  <a:lnTo>
                    <a:pt x="373289" y="357110"/>
                  </a:lnTo>
                  <a:lnTo>
                    <a:pt x="371143" y="357786"/>
                  </a:lnTo>
                  <a:lnTo>
                    <a:pt x="370552" y="356816"/>
                  </a:lnTo>
                  <a:lnTo>
                    <a:pt x="367816" y="356448"/>
                  </a:lnTo>
                  <a:lnTo>
                    <a:pt x="367447" y="355420"/>
                  </a:lnTo>
                  <a:lnTo>
                    <a:pt x="368704" y="354318"/>
                  </a:lnTo>
                  <a:lnTo>
                    <a:pt x="369298" y="352466"/>
                  </a:lnTo>
                  <a:lnTo>
                    <a:pt x="368483" y="352393"/>
                  </a:lnTo>
                  <a:lnTo>
                    <a:pt x="367302" y="353127"/>
                  </a:lnTo>
                  <a:lnTo>
                    <a:pt x="365752" y="352319"/>
                  </a:lnTo>
                  <a:lnTo>
                    <a:pt x="366561" y="350688"/>
                  </a:lnTo>
                  <a:lnTo>
                    <a:pt x="368410" y="349586"/>
                  </a:lnTo>
                  <a:lnTo>
                    <a:pt x="370996" y="345883"/>
                  </a:lnTo>
                  <a:lnTo>
                    <a:pt x="372845" y="345883"/>
                  </a:lnTo>
                  <a:lnTo>
                    <a:pt x="375061" y="346486"/>
                  </a:lnTo>
                  <a:lnTo>
                    <a:pt x="382524" y="346177"/>
                  </a:lnTo>
                  <a:lnTo>
                    <a:pt x="387773" y="344560"/>
                  </a:lnTo>
                  <a:lnTo>
                    <a:pt x="389178" y="344854"/>
                  </a:lnTo>
                  <a:lnTo>
                    <a:pt x="391764" y="343973"/>
                  </a:lnTo>
                  <a:lnTo>
                    <a:pt x="392727" y="345442"/>
                  </a:lnTo>
                  <a:lnTo>
                    <a:pt x="393980" y="346559"/>
                  </a:lnTo>
                  <a:lnTo>
                    <a:pt x="394943" y="346632"/>
                  </a:lnTo>
                  <a:lnTo>
                    <a:pt x="395533" y="348264"/>
                  </a:lnTo>
                  <a:lnTo>
                    <a:pt x="395166" y="352393"/>
                  </a:lnTo>
                  <a:lnTo>
                    <a:pt x="394646" y="353730"/>
                  </a:lnTo>
                  <a:lnTo>
                    <a:pt x="395608" y="354318"/>
                  </a:lnTo>
                  <a:lnTo>
                    <a:pt x="395313" y="355126"/>
                  </a:lnTo>
                  <a:lnTo>
                    <a:pt x="393689" y="356155"/>
                  </a:lnTo>
                  <a:lnTo>
                    <a:pt x="393905" y="356904"/>
                  </a:lnTo>
                  <a:lnTo>
                    <a:pt x="394646" y="357492"/>
                  </a:lnTo>
                  <a:lnTo>
                    <a:pt x="395166" y="361489"/>
                  </a:lnTo>
                  <a:lnTo>
                    <a:pt x="396716" y="361562"/>
                  </a:lnTo>
                  <a:lnTo>
                    <a:pt x="397973" y="362150"/>
                  </a:lnTo>
                  <a:lnTo>
                    <a:pt x="397973" y="363179"/>
                  </a:lnTo>
                  <a:lnTo>
                    <a:pt x="396345" y="364369"/>
                  </a:lnTo>
                  <a:lnTo>
                    <a:pt x="396198" y="365912"/>
                  </a:lnTo>
                  <a:lnTo>
                    <a:pt x="395386" y="367249"/>
                  </a:lnTo>
                  <a:lnTo>
                    <a:pt x="397383" y="367176"/>
                  </a:lnTo>
                  <a:lnTo>
                    <a:pt x="399228" y="367984"/>
                  </a:lnTo>
                  <a:lnTo>
                    <a:pt x="399596" y="368719"/>
                  </a:lnTo>
                  <a:lnTo>
                    <a:pt x="400411" y="368498"/>
                  </a:lnTo>
                  <a:lnTo>
                    <a:pt x="401812" y="370056"/>
                  </a:lnTo>
                  <a:lnTo>
                    <a:pt x="403956" y="370129"/>
                  </a:lnTo>
                  <a:lnTo>
                    <a:pt x="405733" y="369086"/>
                  </a:lnTo>
                  <a:lnTo>
                    <a:pt x="406469" y="369541"/>
                  </a:lnTo>
                  <a:lnTo>
                    <a:pt x="406324" y="370937"/>
                  </a:lnTo>
                  <a:lnTo>
                    <a:pt x="406841" y="371525"/>
                  </a:lnTo>
                  <a:lnTo>
                    <a:pt x="407801" y="371158"/>
                  </a:lnTo>
                  <a:lnTo>
                    <a:pt x="408835" y="372422"/>
                  </a:lnTo>
                  <a:lnTo>
                    <a:pt x="408318" y="373377"/>
                  </a:lnTo>
                  <a:lnTo>
                    <a:pt x="408318" y="374640"/>
                  </a:lnTo>
                  <a:lnTo>
                    <a:pt x="409204" y="375008"/>
                  </a:lnTo>
                  <a:lnTo>
                    <a:pt x="409574" y="376257"/>
                  </a:lnTo>
                  <a:lnTo>
                    <a:pt x="412382" y="378931"/>
                  </a:lnTo>
                  <a:lnTo>
                    <a:pt x="412382" y="380401"/>
                  </a:lnTo>
                  <a:lnTo>
                    <a:pt x="414598" y="378843"/>
                  </a:lnTo>
                  <a:lnTo>
                    <a:pt x="415337" y="379446"/>
                  </a:lnTo>
                  <a:lnTo>
                    <a:pt x="415631" y="381209"/>
                  </a:lnTo>
                  <a:lnTo>
                    <a:pt x="416149" y="381429"/>
                  </a:lnTo>
                  <a:lnTo>
                    <a:pt x="418291" y="383208"/>
                  </a:lnTo>
                  <a:lnTo>
                    <a:pt x="420585" y="382032"/>
                  </a:lnTo>
                  <a:lnTo>
                    <a:pt x="423982" y="382179"/>
                  </a:lnTo>
                  <a:lnTo>
                    <a:pt x="425017" y="380548"/>
                  </a:lnTo>
                  <a:lnTo>
                    <a:pt x="427750" y="379064"/>
                  </a:lnTo>
                  <a:lnTo>
                    <a:pt x="428344" y="379064"/>
                  </a:lnTo>
                  <a:lnTo>
                    <a:pt x="428936" y="380254"/>
                  </a:lnTo>
                  <a:lnTo>
                    <a:pt x="432925" y="380033"/>
                  </a:lnTo>
                  <a:lnTo>
                    <a:pt x="436323" y="382693"/>
                  </a:lnTo>
                  <a:lnTo>
                    <a:pt x="437876" y="383134"/>
                  </a:lnTo>
                  <a:lnTo>
                    <a:pt x="439429" y="384618"/>
                  </a:lnTo>
                  <a:lnTo>
                    <a:pt x="440315" y="383869"/>
                  </a:lnTo>
                  <a:lnTo>
                    <a:pt x="444010" y="383060"/>
                  </a:lnTo>
                  <a:lnTo>
                    <a:pt x="445341" y="384839"/>
                  </a:lnTo>
                  <a:lnTo>
                    <a:pt x="446375" y="384177"/>
                  </a:lnTo>
                  <a:lnTo>
                    <a:pt x="446082" y="381958"/>
                  </a:lnTo>
                  <a:lnTo>
                    <a:pt x="444528" y="380180"/>
                  </a:lnTo>
                  <a:lnTo>
                    <a:pt x="443935" y="377374"/>
                  </a:lnTo>
                  <a:lnTo>
                    <a:pt x="444675" y="376492"/>
                  </a:lnTo>
                  <a:lnTo>
                    <a:pt x="445857" y="376712"/>
                  </a:lnTo>
                  <a:lnTo>
                    <a:pt x="446968" y="380033"/>
                  </a:lnTo>
                  <a:lnTo>
                    <a:pt x="447483" y="382693"/>
                  </a:lnTo>
                  <a:lnTo>
                    <a:pt x="450290" y="386088"/>
                  </a:lnTo>
                  <a:lnTo>
                    <a:pt x="451695" y="387204"/>
                  </a:lnTo>
                  <a:lnTo>
                    <a:pt x="452361" y="389497"/>
                  </a:lnTo>
                  <a:lnTo>
                    <a:pt x="452509" y="385279"/>
                  </a:lnTo>
                  <a:lnTo>
                    <a:pt x="451476" y="383869"/>
                  </a:lnTo>
                  <a:lnTo>
                    <a:pt x="448665" y="382693"/>
                  </a:lnTo>
                  <a:lnTo>
                    <a:pt x="448001" y="379740"/>
                  </a:lnTo>
                  <a:lnTo>
                    <a:pt x="446968" y="375669"/>
                  </a:lnTo>
                  <a:lnTo>
                    <a:pt x="447483" y="374273"/>
                  </a:lnTo>
                  <a:lnTo>
                    <a:pt x="448298" y="374494"/>
                  </a:lnTo>
                  <a:lnTo>
                    <a:pt x="448371" y="375816"/>
                  </a:lnTo>
                  <a:lnTo>
                    <a:pt x="449184" y="376624"/>
                  </a:lnTo>
                  <a:lnTo>
                    <a:pt x="450292" y="375743"/>
                  </a:lnTo>
                  <a:lnTo>
                    <a:pt x="450292" y="374347"/>
                  </a:lnTo>
                  <a:lnTo>
                    <a:pt x="449404" y="372642"/>
                  </a:lnTo>
                  <a:lnTo>
                    <a:pt x="450073" y="371525"/>
                  </a:lnTo>
                  <a:lnTo>
                    <a:pt x="449479" y="370423"/>
                  </a:lnTo>
                  <a:lnTo>
                    <a:pt x="449848" y="369159"/>
                  </a:lnTo>
                  <a:lnTo>
                    <a:pt x="451401" y="369248"/>
                  </a:lnTo>
                  <a:lnTo>
                    <a:pt x="452509" y="370790"/>
                  </a:lnTo>
                  <a:lnTo>
                    <a:pt x="452436" y="372128"/>
                  </a:lnTo>
                  <a:lnTo>
                    <a:pt x="453323" y="372642"/>
                  </a:lnTo>
                  <a:lnTo>
                    <a:pt x="453690" y="371834"/>
                  </a:lnTo>
                  <a:lnTo>
                    <a:pt x="455761" y="370644"/>
                  </a:lnTo>
                  <a:lnTo>
                    <a:pt x="456502" y="368572"/>
                  </a:lnTo>
                  <a:lnTo>
                    <a:pt x="458274" y="368572"/>
                  </a:lnTo>
                  <a:lnTo>
                    <a:pt x="459236" y="370276"/>
                  </a:lnTo>
                  <a:lnTo>
                    <a:pt x="458573" y="371452"/>
                  </a:lnTo>
                  <a:lnTo>
                    <a:pt x="458573" y="372642"/>
                  </a:lnTo>
                  <a:lnTo>
                    <a:pt x="459086" y="371305"/>
                  </a:lnTo>
                  <a:lnTo>
                    <a:pt x="460121" y="371011"/>
                  </a:lnTo>
                  <a:lnTo>
                    <a:pt x="461674" y="372348"/>
                  </a:lnTo>
                  <a:lnTo>
                    <a:pt x="461380" y="374640"/>
                  </a:lnTo>
                  <a:lnTo>
                    <a:pt x="460714" y="375963"/>
                  </a:lnTo>
                  <a:lnTo>
                    <a:pt x="461897" y="377374"/>
                  </a:lnTo>
                  <a:lnTo>
                    <a:pt x="463523" y="376933"/>
                  </a:lnTo>
                  <a:lnTo>
                    <a:pt x="464851" y="377668"/>
                  </a:lnTo>
                  <a:lnTo>
                    <a:pt x="464334" y="379299"/>
                  </a:lnTo>
                  <a:lnTo>
                    <a:pt x="461969" y="380254"/>
                  </a:lnTo>
                  <a:lnTo>
                    <a:pt x="461601" y="381062"/>
                  </a:lnTo>
                  <a:lnTo>
                    <a:pt x="463002" y="381650"/>
                  </a:lnTo>
                  <a:lnTo>
                    <a:pt x="465295" y="380107"/>
                  </a:lnTo>
                  <a:lnTo>
                    <a:pt x="466553" y="378035"/>
                  </a:lnTo>
                  <a:lnTo>
                    <a:pt x="469063" y="377374"/>
                  </a:lnTo>
                  <a:lnTo>
                    <a:pt x="471133" y="377594"/>
                  </a:lnTo>
                  <a:lnTo>
                    <a:pt x="471060" y="378402"/>
                  </a:lnTo>
                  <a:lnTo>
                    <a:pt x="469655" y="378843"/>
                  </a:lnTo>
                  <a:lnTo>
                    <a:pt x="468398" y="379960"/>
                  </a:lnTo>
                  <a:lnTo>
                    <a:pt x="468176" y="382399"/>
                  </a:lnTo>
                  <a:lnTo>
                    <a:pt x="465146" y="384251"/>
                  </a:lnTo>
                  <a:lnTo>
                    <a:pt x="464925" y="385500"/>
                  </a:lnTo>
                  <a:lnTo>
                    <a:pt x="461968" y="388233"/>
                  </a:lnTo>
                  <a:lnTo>
                    <a:pt x="461968" y="389570"/>
                  </a:lnTo>
                  <a:lnTo>
                    <a:pt x="461157" y="390672"/>
                  </a:lnTo>
                  <a:lnTo>
                    <a:pt x="460713" y="388968"/>
                  </a:lnTo>
                  <a:lnTo>
                    <a:pt x="459457" y="390819"/>
                  </a:lnTo>
                  <a:lnTo>
                    <a:pt x="458644" y="394229"/>
                  </a:lnTo>
                  <a:lnTo>
                    <a:pt x="458863" y="395404"/>
                  </a:lnTo>
                  <a:lnTo>
                    <a:pt x="460491" y="394596"/>
                  </a:lnTo>
                  <a:lnTo>
                    <a:pt x="461673" y="394522"/>
                  </a:lnTo>
                  <a:lnTo>
                    <a:pt x="461599" y="396359"/>
                  </a:lnTo>
                  <a:lnTo>
                    <a:pt x="459457" y="397843"/>
                  </a:lnTo>
                  <a:lnTo>
                    <a:pt x="459308" y="399019"/>
                  </a:lnTo>
                  <a:lnTo>
                    <a:pt x="462044" y="398211"/>
                  </a:lnTo>
                  <a:lnTo>
                    <a:pt x="463446" y="396873"/>
                  </a:lnTo>
                  <a:lnTo>
                    <a:pt x="464926" y="397035"/>
                  </a:lnTo>
                  <a:lnTo>
                    <a:pt x="463598" y="399181"/>
                  </a:lnTo>
                  <a:lnTo>
                    <a:pt x="462191" y="400209"/>
                  </a:lnTo>
                  <a:lnTo>
                    <a:pt x="463448" y="400577"/>
                  </a:lnTo>
                  <a:lnTo>
                    <a:pt x="465076" y="399915"/>
                  </a:lnTo>
                  <a:lnTo>
                    <a:pt x="464187" y="402502"/>
                  </a:lnTo>
                  <a:lnTo>
                    <a:pt x="463965" y="404133"/>
                  </a:lnTo>
                  <a:lnTo>
                    <a:pt x="462560" y="405308"/>
                  </a:lnTo>
                  <a:lnTo>
                    <a:pt x="460344" y="404427"/>
                  </a:lnTo>
                  <a:lnTo>
                    <a:pt x="459385" y="402575"/>
                  </a:lnTo>
                  <a:lnTo>
                    <a:pt x="456945" y="403751"/>
                  </a:lnTo>
                  <a:lnTo>
                    <a:pt x="456058" y="400944"/>
                  </a:lnTo>
                  <a:lnTo>
                    <a:pt x="455244" y="401017"/>
                  </a:lnTo>
                  <a:lnTo>
                    <a:pt x="454579" y="403824"/>
                  </a:lnTo>
                  <a:lnTo>
                    <a:pt x="455909" y="405823"/>
                  </a:lnTo>
                  <a:lnTo>
                    <a:pt x="456720" y="408482"/>
                  </a:lnTo>
                  <a:lnTo>
                    <a:pt x="455981" y="412920"/>
                  </a:lnTo>
                  <a:lnTo>
                    <a:pt x="457755" y="408850"/>
                  </a:lnTo>
                  <a:lnTo>
                    <a:pt x="457164" y="405676"/>
                  </a:lnTo>
                  <a:lnTo>
                    <a:pt x="458421" y="404573"/>
                  </a:lnTo>
                  <a:lnTo>
                    <a:pt x="459679" y="405823"/>
                  </a:lnTo>
                  <a:lnTo>
                    <a:pt x="461894" y="405970"/>
                  </a:lnTo>
                  <a:lnTo>
                    <a:pt x="463596" y="407233"/>
                  </a:lnTo>
                  <a:lnTo>
                    <a:pt x="464998" y="406043"/>
                  </a:lnTo>
                  <a:lnTo>
                    <a:pt x="465217" y="403751"/>
                  </a:lnTo>
                  <a:lnTo>
                    <a:pt x="467881" y="402942"/>
                  </a:lnTo>
                  <a:lnTo>
                    <a:pt x="469655" y="400944"/>
                  </a:lnTo>
                  <a:lnTo>
                    <a:pt x="471650" y="400870"/>
                  </a:lnTo>
                  <a:lnTo>
                    <a:pt x="473055" y="399034"/>
                  </a:lnTo>
                  <a:lnTo>
                    <a:pt x="471353" y="400209"/>
                  </a:lnTo>
                  <a:lnTo>
                    <a:pt x="469358" y="399915"/>
                  </a:lnTo>
                  <a:lnTo>
                    <a:pt x="468398" y="401385"/>
                  </a:lnTo>
                  <a:lnTo>
                    <a:pt x="467068" y="401987"/>
                  </a:lnTo>
                  <a:lnTo>
                    <a:pt x="466375" y="402002"/>
                  </a:lnTo>
                  <a:lnTo>
                    <a:pt x="467334" y="399710"/>
                  </a:lnTo>
                  <a:lnTo>
                    <a:pt x="468632" y="398666"/>
                  </a:lnTo>
                  <a:lnTo>
                    <a:pt x="467880" y="397402"/>
                  </a:lnTo>
                  <a:lnTo>
                    <a:pt x="467955" y="395992"/>
                  </a:lnTo>
                  <a:lnTo>
                    <a:pt x="469133" y="393038"/>
                  </a:lnTo>
                  <a:lnTo>
                    <a:pt x="468988" y="391554"/>
                  </a:lnTo>
                  <a:lnTo>
                    <a:pt x="467955" y="390379"/>
                  </a:lnTo>
                  <a:lnTo>
                    <a:pt x="468620" y="389497"/>
                  </a:lnTo>
                  <a:lnTo>
                    <a:pt x="470317" y="386910"/>
                  </a:lnTo>
                  <a:lnTo>
                    <a:pt x="471058" y="384324"/>
                  </a:lnTo>
                  <a:lnTo>
                    <a:pt x="473126" y="382620"/>
                  </a:lnTo>
                  <a:lnTo>
                    <a:pt x="473718" y="383428"/>
                  </a:lnTo>
                  <a:lnTo>
                    <a:pt x="473201" y="384324"/>
                  </a:lnTo>
                  <a:lnTo>
                    <a:pt x="474383" y="383957"/>
                  </a:lnTo>
                  <a:lnTo>
                    <a:pt x="475491" y="382326"/>
                  </a:lnTo>
                  <a:lnTo>
                    <a:pt x="476007" y="383281"/>
                  </a:lnTo>
                  <a:lnTo>
                    <a:pt x="476821" y="383354"/>
                  </a:lnTo>
                  <a:lnTo>
                    <a:pt x="477414" y="384398"/>
                  </a:lnTo>
                  <a:lnTo>
                    <a:pt x="479258" y="384016"/>
                  </a:lnTo>
                  <a:lnTo>
                    <a:pt x="480441" y="382326"/>
                  </a:lnTo>
                  <a:lnTo>
                    <a:pt x="485099" y="380401"/>
                  </a:lnTo>
                  <a:lnTo>
                    <a:pt x="486058" y="378623"/>
                  </a:lnTo>
                  <a:lnTo>
                    <a:pt x="485985" y="377594"/>
                  </a:lnTo>
                  <a:lnTo>
                    <a:pt x="487241" y="377227"/>
                  </a:lnTo>
                  <a:lnTo>
                    <a:pt x="489159" y="375155"/>
                  </a:lnTo>
                  <a:lnTo>
                    <a:pt x="492044" y="374861"/>
                  </a:lnTo>
                  <a:lnTo>
                    <a:pt x="493448" y="373244"/>
                  </a:lnTo>
                  <a:lnTo>
                    <a:pt x="493300" y="371981"/>
                  </a:lnTo>
                  <a:lnTo>
                    <a:pt x="493817" y="369321"/>
                  </a:lnTo>
                  <a:lnTo>
                    <a:pt x="495222" y="366882"/>
                  </a:lnTo>
                  <a:lnTo>
                    <a:pt x="495591" y="365030"/>
                  </a:lnTo>
                  <a:lnTo>
                    <a:pt x="494850" y="364075"/>
                  </a:lnTo>
                  <a:lnTo>
                    <a:pt x="493672" y="364957"/>
                  </a:lnTo>
                  <a:lnTo>
                    <a:pt x="492044" y="365251"/>
                  </a:lnTo>
                  <a:lnTo>
                    <a:pt x="492414" y="366073"/>
                  </a:lnTo>
                  <a:lnTo>
                    <a:pt x="491454" y="367763"/>
                  </a:lnTo>
                  <a:lnTo>
                    <a:pt x="489532" y="368131"/>
                  </a:lnTo>
                  <a:lnTo>
                    <a:pt x="488498" y="367323"/>
                  </a:lnTo>
                  <a:lnTo>
                    <a:pt x="487168" y="367323"/>
                  </a:lnTo>
                  <a:lnTo>
                    <a:pt x="486724" y="366588"/>
                  </a:lnTo>
                  <a:lnTo>
                    <a:pt x="488129" y="363913"/>
                  </a:lnTo>
                  <a:lnTo>
                    <a:pt x="489385" y="363913"/>
                  </a:lnTo>
                  <a:lnTo>
                    <a:pt x="490568" y="362444"/>
                  </a:lnTo>
                  <a:lnTo>
                    <a:pt x="493229" y="361254"/>
                  </a:lnTo>
                  <a:lnTo>
                    <a:pt x="493378" y="359931"/>
                  </a:lnTo>
                  <a:lnTo>
                    <a:pt x="492270" y="358976"/>
                  </a:lnTo>
                  <a:lnTo>
                    <a:pt x="494043" y="356757"/>
                  </a:lnTo>
                  <a:lnTo>
                    <a:pt x="496330" y="356316"/>
                  </a:lnTo>
                  <a:lnTo>
                    <a:pt x="498624" y="356977"/>
                  </a:lnTo>
                  <a:lnTo>
                    <a:pt x="496925" y="358080"/>
                  </a:lnTo>
                  <a:lnTo>
                    <a:pt x="496628" y="360152"/>
                  </a:lnTo>
                  <a:lnTo>
                    <a:pt x="497294" y="360592"/>
                  </a:lnTo>
                  <a:lnTo>
                    <a:pt x="499361" y="359564"/>
                  </a:lnTo>
                  <a:lnTo>
                    <a:pt x="501138" y="355714"/>
                  </a:lnTo>
                  <a:lnTo>
                    <a:pt x="501212" y="354083"/>
                  </a:lnTo>
                  <a:lnTo>
                    <a:pt x="499069" y="353568"/>
                  </a:lnTo>
                  <a:lnTo>
                    <a:pt x="497295" y="353642"/>
                  </a:lnTo>
                  <a:lnTo>
                    <a:pt x="496039" y="352687"/>
                  </a:lnTo>
                  <a:lnTo>
                    <a:pt x="493154" y="352025"/>
                  </a:lnTo>
                  <a:lnTo>
                    <a:pt x="492121" y="349131"/>
                  </a:lnTo>
                  <a:lnTo>
                    <a:pt x="492564" y="346853"/>
                  </a:lnTo>
                  <a:lnTo>
                    <a:pt x="491085" y="348984"/>
                  </a:lnTo>
                  <a:lnTo>
                    <a:pt x="489975" y="348984"/>
                  </a:lnTo>
                  <a:lnTo>
                    <a:pt x="488941" y="347147"/>
                  </a:lnTo>
                  <a:lnTo>
                    <a:pt x="487094" y="346030"/>
                  </a:lnTo>
                  <a:lnTo>
                    <a:pt x="486577" y="343738"/>
                  </a:lnTo>
                  <a:lnTo>
                    <a:pt x="485688" y="343297"/>
                  </a:lnTo>
                  <a:lnTo>
                    <a:pt x="484211" y="343517"/>
                  </a:lnTo>
                  <a:lnTo>
                    <a:pt x="483769" y="341901"/>
                  </a:lnTo>
                  <a:lnTo>
                    <a:pt x="483103" y="341004"/>
                  </a:lnTo>
                  <a:lnTo>
                    <a:pt x="484063" y="339315"/>
                  </a:lnTo>
                  <a:lnTo>
                    <a:pt x="483992" y="337683"/>
                  </a:lnTo>
                  <a:lnTo>
                    <a:pt x="483177" y="335758"/>
                  </a:lnTo>
                  <a:lnTo>
                    <a:pt x="483474" y="330806"/>
                  </a:lnTo>
                  <a:lnTo>
                    <a:pt x="484887" y="329131"/>
                  </a:lnTo>
                  <a:lnTo>
                    <a:pt x="488293" y="326089"/>
                  </a:lnTo>
                  <a:lnTo>
                    <a:pt x="490290" y="325311"/>
                  </a:lnTo>
                  <a:lnTo>
                    <a:pt x="491957" y="325384"/>
                  </a:lnTo>
                  <a:lnTo>
                    <a:pt x="492143" y="324605"/>
                  </a:lnTo>
                  <a:lnTo>
                    <a:pt x="493770" y="323312"/>
                  </a:lnTo>
                  <a:lnTo>
                    <a:pt x="493957" y="322092"/>
                  </a:lnTo>
                  <a:lnTo>
                    <a:pt x="492846" y="322122"/>
                  </a:lnTo>
                  <a:lnTo>
                    <a:pt x="491218" y="323165"/>
                  </a:lnTo>
                  <a:lnTo>
                    <a:pt x="490177" y="322680"/>
                  </a:lnTo>
                  <a:lnTo>
                    <a:pt x="490196" y="321416"/>
                  </a:lnTo>
                  <a:lnTo>
                    <a:pt x="489460" y="319286"/>
                  </a:lnTo>
                  <a:lnTo>
                    <a:pt x="489754" y="317140"/>
                  </a:lnTo>
                  <a:lnTo>
                    <a:pt x="492342" y="314260"/>
                  </a:lnTo>
                  <a:lnTo>
                    <a:pt x="493967" y="310631"/>
                  </a:lnTo>
                  <a:lnTo>
                    <a:pt x="495223" y="310116"/>
                  </a:lnTo>
                  <a:lnTo>
                    <a:pt x="496628" y="307456"/>
                  </a:lnTo>
                  <a:lnTo>
                    <a:pt x="497958" y="307383"/>
                  </a:lnTo>
                  <a:lnTo>
                    <a:pt x="499435" y="305091"/>
                  </a:lnTo>
                  <a:lnTo>
                    <a:pt x="501874" y="304062"/>
                  </a:lnTo>
                  <a:lnTo>
                    <a:pt x="503279" y="305238"/>
                  </a:lnTo>
                  <a:lnTo>
                    <a:pt x="502540" y="307456"/>
                  </a:lnTo>
                  <a:lnTo>
                    <a:pt x="503648" y="308559"/>
                  </a:lnTo>
                  <a:lnTo>
                    <a:pt x="503203" y="310043"/>
                  </a:lnTo>
                  <a:lnTo>
                    <a:pt x="505273" y="308926"/>
                  </a:lnTo>
                  <a:lnTo>
                    <a:pt x="505570" y="307603"/>
                  </a:lnTo>
                  <a:lnTo>
                    <a:pt x="507934" y="304047"/>
                  </a:lnTo>
                  <a:lnTo>
                    <a:pt x="507934" y="303166"/>
                  </a:lnTo>
                  <a:lnTo>
                    <a:pt x="506311" y="302945"/>
                  </a:lnTo>
                  <a:lnTo>
                    <a:pt x="504610" y="302211"/>
                  </a:lnTo>
                  <a:lnTo>
                    <a:pt x="503279" y="300359"/>
                  </a:lnTo>
                  <a:lnTo>
                    <a:pt x="505053" y="298728"/>
                  </a:lnTo>
                  <a:lnTo>
                    <a:pt x="507784" y="298728"/>
                  </a:lnTo>
                  <a:lnTo>
                    <a:pt x="508525" y="297552"/>
                  </a:lnTo>
                  <a:lnTo>
                    <a:pt x="511335" y="295701"/>
                  </a:lnTo>
                  <a:lnTo>
                    <a:pt x="511261" y="293996"/>
                  </a:lnTo>
                  <a:lnTo>
                    <a:pt x="512741" y="293261"/>
                  </a:lnTo>
                  <a:lnTo>
                    <a:pt x="515027" y="294070"/>
                  </a:lnTo>
                  <a:lnTo>
                    <a:pt x="518354" y="294819"/>
                  </a:lnTo>
                  <a:lnTo>
                    <a:pt x="518576" y="296729"/>
                  </a:lnTo>
                  <a:lnTo>
                    <a:pt x="518134" y="297626"/>
                  </a:lnTo>
                  <a:lnTo>
                    <a:pt x="519390" y="298140"/>
                  </a:lnTo>
                  <a:lnTo>
                    <a:pt x="521017" y="299771"/>
                  </a:lnTo>
                  <a:lnTo>
                    <a:pt x="522570" y="300800"/>
                  </a:lnTo>
                  <a:lnTo>
                    <a:pt x="521830" y="302798"/>
                  </a:lnTo>
                  <a:lnTo>
                    <a:pt x="520872" y="303239"/>
                  </a:lnTo>
                  <a:lnTo>
                    <a:pt x="521240" y="305017"/>
                  </a:lnTo>
                  <a:lnTo>
                    <a:pt x="520944" y="306575"/>
                  </a:lnTo>
                  <a:lnTo>
                    <a:pt x="522645" y="308191"/>
                  </a:lnTo>
                  <a:lnTo>
                    <a:pt x="523236" y="309822"/>
                  </a:lnTo>
                  <a:lnTo>
                    <a:pt x="522864" y="313364"/>
                  </a:lnTo>
                  <a:lnTo>
                    <a:pt x="524122" y="314260"/>
                  </a:lnTo>
                  <a:lnTo>
                    <a:pt x="524122" y="315215"/>
                  </a:lnTo>
                  <a:lnTo>
                    <a:pt x="522645" y="317214"/>
                  </a:lnTo>
                  <a:lnTo>
                    <a:pt x="522570" y="318757"/>
                  </a:lnTo>
                  <a:lnTo>
                    <a:pt x="521017" y="321123"/>
                  </a:lnTo>
                  <a:lnTo>
                    <a:pt x="520944" y="323709"/>
                  </a:lnTo>
                  <a:lnTo>
                    <a:pt x="519909" y="324385"/>
                  </a:lnTo>
                  <a:lnTo>
                    <a:pt x="520872" y="326222"/>
                  </a:lnTo>
                  <a:lnTo>
                    <a:pt x="520131" y="328220"/>
                  </a:lnTo>
                  <a:lnTo>
                    <a:pt x="522201" y="330659"/>
                  </a:lnTo>
                  <a:lnTo>
                    <a:pt x="522201" y="332290"/>
                  </a:lnTo>
                  <a:lnTo>
                    <a:pt x="521608" y="333025"/>
                  </a:lnTo>
                  <a:lnTo>
                    <a:pt x="522201" y="334803"/>
                  </a:lnTo>
                  <a:lnTo>
                    <a:pt x="521608" y="336640"/>
                  </a:lnTo>
                  <a:lnTo>
                    <a:pt x="521608" y="338051"/>
                  </a:lnTo>
                  <a:lnTo>
                    <a:pt x="522938" y="338418"/>
                  </a:lnTo>
                  <a:lnTo>
                    <a:pt x="524269" y="340270"/>
                  </a:lnTo>
                  <a:lnTo>
                    <a:pt x="524048" y="341959"/>
                  </a:lnTo>
                  <a:lnTo>
                    <a:pt x="522572" y="343297"/>
                  </a:lnTo>
                  <a:lnTo>
                    <a:pt x="521317" y="342636"/>
                  </a:lnTo>
                  <a:lnTo>
                    <a:pt x="519540" y="343003"/>
                  </a:lnTo>
                  <a:lnTo>
                    <a:pt x="518506" y="341078"/>
                  </a:lnTo>
                  <a:lnTo>
                    <a:pt x="519171" y="338859"/>
                  </a:lnTo>
                  <a:lnTo>
                    <a:pt x="516806" y="339902"/>
                  </a:lnTo>
                  <a:lnTo>
                    <a:pt x="515847" y="342048"/>
                  </a:lnTo>
                  <a:lnTo>
                    <a:pt x="514074" y="342782"/>
                  </a:lnTo>
                  <a:lnTo>
                    <a:pt x="514074" y="343664"/>
                  </a:lnTo>
                  <a:lnTo>
                    <a:pt x="516660" y="343003"/>
                  </a:lnTo>
                  <a:lnTo>
                    <a:pt x="517988" y="344325"/>
                  </a:lnTo>
                  <a:lnTo>
                    <a:pt x="517695" y="345369"/>
                  </a:lnTo>
                  <a:lnTo>
                    <a:pt x="512225" y="349204"/>
                  </a:lnTo>
                  <a:lnTo>
                    <a:pt x="510820" y="349439"/>
                  </a:lnTo>
                  <a:lnTo>
                    <a:pt x="510526" y="350541"/>
                  </a:lnTo>
                  <a:lnTo>
                    <a:pt x="509267" y="351129"/>
                  </a:lnTo>
                  <a:lnTo>
                    <a:pt x="508753" y="353127"/>
                  </a:lnTo>
                  <a:lnTo>
                    <a:pt x="509787" y="354230"/>
                  </a:lnTo>
                  <a:lnTo>
                    <a:pt x="511780" y="353715"/>
                  </a:lnTo>
                  <a:lnTo>
                    <a:pt x="513036" y="354156"/>
                  </a:lnTo>
                  <a:lnTo>
                    <a:pt x="513257" y="356081"/>
                  </a:lnTo>
                  <a:lnTo>
                    <a:pt x="515105" y="357933"/>
                  </a:lnTo>
                  <a:lnTo>
                    <a:pt x="517693" y="357110"/>
                  </a:lnTo>
                  <a:lnTo>
                    <a:pt x="518060" y="355567"/>
                  </a:lnTo>
                  <a:lnTo>
                    <a:pt x="519614" y="355199"/>
                  </a:lnTo>
                  <a:lnTo>
                    <a:pt x="520279" y="356008"/>
                  </a:lnTo>
                  <a:lnTo>
                    <a:pt x="519320" y="356816"/>
                  </a:lnTo>
                  <a:lnTo>
                    <a:pt x="519320" y="357418"/>
                  </a:lnTo>
                  <a:lnTo>
                    <a:pt x="521093" y="358080"/>
                  </a:lnTo>
                  <a:lnTo>
                    <a:pt x="522350" y="359402"/>
                  </a:lnTo>
                  <a:lnTo>
                    <a:pt x="524197" y="358006"/>
                  </a:lnTo>
                  <a:lnTo>
                    <a:pt x="525602" y="358814"/>
                  </a:lnTo>
                  <a:lnTo>
                    <a:pt x="524270" y="360298"/>
                  </a:lnTo>
                  <a:lnTo>
                    <a:pt x="522351" y="360372"/>
                  </a:lnTo>
                  <a:lnTo>
                    <a:pt x="520281" y="362738"/>
                  </a:lnTo>
                  <a:lnTo>
                    <a:pt x="519542" y="363399"/>
                  </a:lnTo>
                  <a:lnTo>
                    <a:pt x="519099" y="360960"/>
                  </a:lnTo>
                  <a:lnTo>
                    <a:pt x="518137" y="361033"/>
                  </a:lnTo>
                  <a:lnTo>
                    <a:pt x="517324" y="360592"/>
                  </a:lnTo>
                  <a:lnTo>
                    <a:pt x="517324" y="361621"/>
                  </a:lnTo>
                  <a:lnTo>
                    <a:pt x="518432" y="363473"/>
                  </a:lnTo>
                  <a:lnTo>
                    <a:pt x="518432" y="365030"/>
                  </a:lnTo>
                  <a:lnTo>
                    <a:pt x="520320" y="368028"/>
                  </a:lnTo>
                  <a:lnTo>
                    <a:pt x="520025" y="370482"/>
                  </a:lnTo>
                  <a:lnTo>
                    <a:pt x="520357" y="370923"/>
                  </a:lnTo>
                  <a:lnTo>
                    <a:pt x="520137" y="372965"/>
                  </a:lnTo>
                  <a:lnTo>
                    <a:pt x="518728" y="373818"/>
                  </a:lnTo>
                  <a:lnTo>
                    <a:pt x="518616" y="375772"/>
                  </a:lnTo>
                  <a:lnTo>
                    <a:pt x="518322" y="377859"/>
                  </a:lnTo>
                  <a:lnTo>
                    <a:pt x="516359" y="380298"/>
                  </a:lnTo>
                  <a:lnTo>
                    <a:pt x="516879" y="381415"/>
                  </a:lnTo>
                  <a:lnTo>
                    <a:pt x="517024" y="383575"/>
                  </a:lnTo>
                  <a:lnTo>
                    <a:pt x="515768" y="384163"/>
                  </a:lnTo>
                  <a:lnTo>
                    <a:pt x="515953" y="385529"/>
                  </a:lnTo>
                  <a:lnTo>
                    <a:pt x="517173" y="385500"/>
                  </a:lnTo>
                  <a:lnTo>
                    <a:pt x="518803" y="383648"/>
                  </a:lnTo>
                  <a:lnTo>
                    <a:pt x="519542" y="382252"/>
                  </a:lnTo>
                  <a:lnTo>
                    <a:pt x="522128" y="380915"/>
                  </a:lnTo>
                  <a:lnTo>
                    <a:pt x="522573" y="380033"/>
                  </a:lnTo>
                  <a:lnTo>
                    <a:pt x="522204" y="379431"/>
                  </a:lnTo>
                  <a:lnTo>
                    <a:pt x="523386" y="378035"/>
                  </a:lnTo>
                  <a:lnTo>
                    <a:pt x="524569" y="378990"/>
                  </a:lnTo>
                  <a:lnTo>
                    <a:pt x="525528" y="378035"/>
                  </a:lnTo>
                  <a:lnTo>
                    <a:pt x="525528" y="374479"/>
                  </a:lnTo>
                  <a:lnTo>
                    <a:pt x="525974" y="372495"/>
                  </a:lnTo>
                  <a:lnTo>
                    <a:pt x="528561" y="370350"/>
                  </a:lnTo>
                  <a:lnTo>
                    <a:pt x="530926" y="366720"/>
                  </a:lnTo>
                  <a:lnTo>
                    <a:pt x="531662" y="364648"/>
                  </a:lnTo>
                  <a:lnTo>
                    <a:pt x="532549" y="364501"/>
                  </a:lnTo>
                  <a:lnTo>
                    <a:pt x="533435" y="365398"/>
                  </a:lnTo>
                  <a:lnTo>
                    <a:pt x="533807" y="367234"/>
                  </a:lnTo>
                  <a:lnTo>
                    <a:pt x="535358" y="370717"/>
                  </a:lnTo>
                  <a:lnTo>
                    <a:pt x="535729" y="373377"/>
                  </a:lnTo>
                  <a:lnTo>
                    <a:pt x="537573" y="375669"/>
                  </a:lnTo>
                  <a:lnTo>
                    <a:pt x="537573" y="377888"/>
                  </a:lnTo>
                  <a:lnTo>
                    <a:pt x="536834" y="379798"/>
                  </a:lnTo>
                  <a:lnTo>
                    <a:pt x="537500" y="383942"/>
                  </a:lnTo>
                  <a:lnTo>
                    <a:pt x="536247" y="386014"/>
                  </a:lnTo>
                  <a:lnTo>
                    <a:pt x="534767" y="386675"/>
                  </a:lnTo>
                  <a:lnTo>
                    <a:pt x="533585" y="385647"/>
                  </a:lnTo>
                  <a:lnTo>
                    <a:pt x="532402" y="386675"/>
                  </a:lnTo>
                  <a:lnTo>
                    <a:pt x="531515" y="388453"/>
                  </a:lnTo>
                  <a:lnTo>
                    <a:pt x="532032" y="390599"/>
                  </a:lnTo>
                  <a:lnTo>
                    <a:pt x="530552" y="392436"/>
                  </a:lnTo>
                  <a:lnTo>
                    <a:pt x="529665" y="394963"/>
                  </a:lnTo>
                  <a:lnTo>
                    <a:pt x="530329" y="396286"/>
                  </a:lnTo>
                  <a:lnTo>
                    <a:pt x="530404" y="399680"/>
                  </a:lnTo>
                  <a:lnTo>
                    <a:pt x="532032" y="406778"/>
                  </a:lnTo>
                  <a:lnTo>
                    <a:pt x="533585" y="409731"/>
                  </a:lnTo>
                  <a:lnTo>
                    <a:pt x="532992" y="411730"/>
                  </a:lnTo>
                  <a:lnTo>
                    <a:pt x="534545" y="413287"/>
                  </a:lnTo>
                  <a:lnTo>
                    <a:pt x="536025" y="413287"/>
                  </a:lnTo>
                  <a:lnTo>
                    <a:pt x="535653" y="410775"/>
                  </a:lnTo>
                  <a:lnTo>
                    <a:pt x="534987" y="410040"/>
                  </a:lnTo>
                  <a:lnTo>
                    <a:pt x="536464" y="408556"/>
                  </a:lnTo>
                  <a:lnTo>
                    <a:pt x="537722" y="408409"/>
                  </a:lnTo>
                  <a:lnTo>
                    <a:pt x="538755" y="410848"/>
                  </a:lnTo>
                  <a:lnTo>
                    <a:pt x="539789" y="410628"/>
                  </a:lnTo>
                  <a:lnTo>
                    <a:pt x="540235" y="408335"/>
                  </a:lnTo>
                  <a:lnTo>
                    <a:pt x="541712" y="406704"/>
                  </a:lnTo>
                  <a:lnTo>
                    <a:pt x="542005" y="403530"/>
                  </a:lnTo>
                  <a:lnTo>
                    <a:pt x="543634" y="402795"/>
                  </a:lnTo>
                  <a:lnTo>
                    <a:pt x="545553" y="400136"/>
                  </a:lnTo>
                  <a:lnTo>
                    <a:pt x="546293" y="399989"/>
                  </a:lnTo>
                  <a:lnTo>
                    <a:pt x="547401" y="398211"/>
                  </a:lnTo>
                  <a:lnTo>
                    <a:pt x="551022" y="395551"/>
                  </a:lnTo>
                  <a:lnTo>
                    <a:pt x="553461" y="391407"/>
                  </a:lnTo>
                  <a:lnTo>
                    <a:pt x="555235" y="387058"/>
                  </a:lnTo>
                  <a:lnTo>
                    <a:pt x="556934" y="383428"/>
                  </a:lnTo>
                  <a:lnTo>
                    <a:pt x="558856" y="382017"/>
                  </a:lnTo>
                  <a:lnTo>
                    <a:pt x="560336" y="384163"/>
                  </a:lnTo>
                  <a:lnTo>
                    <a:pt x="561589" y="382987"/>
                  </a:lnTo>
                  <a:lnTo>
                    <a:pt x="562697" y="383795"/>
                  </a:lnTo>
                  <a:lnTo>
                    <a:pt x="564619" y="383501"/>
                  </a:lnTo>
                  <a:lnTo>
                    <a:pt x="564695" y="382311"/>
                  </a:lnTo>
                  <a:lnTo>
                    <a:pt x="563585" y="382252"/>
                  </a:lnTo>
                  <a:lnTo>
                    <a:pt x="561886" y="380548"/>
                  </a:lnTo>
                  <a:lnTo>
                    <a:pt x="562697" y="379372"/>
                  </a:lnTo>
                  <a:lnTo>
                    <a:pt x="564839" y="379064"/>
                  </a:lnTo>
                  <a:lnTo>
                    <a:pt x="565947" y="380033"/>
                  </a:lnTo>
                  <a:lnTo>
                    <a:pt x="566836" y="379284"/>
                  </a:lnTo>
                  <a:lnTo>
                    <a:pt x="568312" y="379431"/>
                  </a:lnTo>
                  <a:lnTo>
                    <a:pt x="569126" y="378843"/>
                  </a:lnTo>
                  <a:lnTo>
                    <a:pt x="568166" y="376933"/>
                  </a:lnTo>
                  <a:lnTo>
                    <a:pt x="567279" y="376786"/>
                  </a:lnTo>
                  <a:lnTo>
                    <a:pt x="566316" y="375008"/>
                  </a:lnTo>
                  <a:lnTo>
                    <a:pt x="565208" y="374934"/>
                  </a:lnTo>
                  <a:lnTo>
                    <a:pt x="565358" y="371907"/>
                  </a:lnTo>
                  <a:lnTo>
                    <a:pt x="566537" y="370570"/>
                  </a:lnTo>
                  <a:lnTo>
                    <a:pt x="566760" y="368719"/>
                  </a:lnTo>
                  <a:lnTo>
                    <a:pt x="568165" y="368645"/>
                  </a:lnTo>
                  <a:lnTo>
                    <a:pt x="567130" y="367029"/>
                  </a:lnTo>
                  <a:lnTo>
                    <a:pt x="567354" y="365691"/>
                  </a:lnTo>
                  <a:lnTo>
                    <a:pt x="568831" y="364134"/>
                  </a:lnTo>
                  <a:lnTo>
                    <a:pt x="568165" y="363399"/>
                  </a:lnTo>
                  <a:lnTo>
                    <a:pt x="568090" y="362811"/>
                  </a:lnTo>
                  <a:lnTo>
                    <a:pt x="570015" y="362811"/>
                  </a:lnTo>
                  <a:lnTo>
                    <a:pt x="570676" y="360960"/>
                  </a:lnTo>
                  <a:lnTo>
                    <a:pt x="569126" y="360078"/>
                  </a:lnTo>
                  <a:lnTo>
                    <a:pt x="568610" y="359035"/>
                  </a:lnTo>
                  <a:lnTo>
                    <a:pt x="570676" y="359343"/>
                  </a:lnTo>
                  <a:lnTo>
                    <a:pt x="571564" y="360813"/>
                  </a:lnTo>
                  <a:lnTo>
                    <a:pt x="573117" y="360960"/>
                  </a:lnTo>
                  <a:lnTo>
                    <a:pt x="574445" y="360078"/>
                  </a:lnTo>
                  <a:lnTo>
                    <a:pt x="577627" y="360298"/>
                  </a:lnTo>
                  <a:lnTo>
                    <a:pt x="580435" y="362370"/>
                  </a:lnTo>
                  <a:lnTo>
                    <a:pt x="580657" y="363399"/>
                  </a:lnTo>
                  <a:lnTo>
                    <a:pt x="581541" y="364663"/>
                  </a:lnTo>
                  <a:lnTo>
                    <a:pt x="585386" y="366573"/>
                  </a:lnTo>
                  <a:lnTo>
                    <a:pt x="587159" y="365398"/>
                  </a:lnTo>
                  <a:lnTo>
                    <a:pt x="589155" y="366794"/>
                  </a:lnTo>
                  <a:lnTo>
                    <a:pt x="591668" y="367837"/>
                  </a:lnTo>
                  <a:lnTo>
                    <a:pt x="591668" y="368939"/>
                  </a:lnTo>
                  <a:lnTo>
                    <a:pt x="590634" y="369615"/>
                  </a:lnTo>
                  <a:lnTo>
                    <a:pt x="591816" y="370937"/>
                  </a:lnTo>
                  <a:lnTo>
                    <a:pt x="590559" y="371599"/>
                  </a:lnTo>
                  <a:lnTo>
                    <a:pt x="589155" y="370276"/>
                  </a:lnTo>
                  <a:lnTo>
                    <a:pt x="587753" y="370129"/>
                  </a:lnTo>
                  <a:lnTo>
                    <a:pt x="587975" y="371231"/>
                  </a:lnTo>
                  <a:lnTo>
                    <a:pt x="592261" y="373965"/>
                  </a:lnTo>
                  <a:lnTo>
                    <a:pt x="592482" y="376110"/>
                  </a:lnTo>
                  <a:lnTo>
                    <a:pt x="590783" y="376771"/>
                  </a:lnTo>
                  <a:lnTo>
                    <a:pt x="591816" y="377374"/>
                  </a:lnTo>
                  <a:lnTo>
                    <a:pt x="593590" y="376771"/>
                  </a:lnTo>
                  <a:lnTo>
                    <a:pt x="596624" y="377491"/>
                  </a:lnTo>
                  <a:lnTo>
                    <a:pt x="597256" y="378711"/>
                  </a:lnTo>
                  <a:lnTo>
                    <a:pt x="598402" y="379122"/>
                  </a:lnTo>
                  <a:lnTo>
                    <a:pt x="598736" y="380004"/>
                  </a:lnTo>
                  <a:lnTo>
                    <a:pt x="597478" y="382002"/>
                  </a:lnTo>
                  <a:lnTo>
                    <a:pt x="594292" y="384501"/>
                  </a:lnTo>
                  <a:lnTo>
                    <a:pt x="592367" y="384868"/>
                  </a:lnTo>
                  <a:lnTo>
                    <a:pt x="590924" y="385573"/>
                  </a:lnTo>
                  <a:lnTo>
                    <a:pt x="593698" y="385617"/>
                  </a:lnTo>
                  <a:lnTo>
                    <a:pt x="594696" y="386235"/>
                  </a:lnTo>
                  <a:lnTo>
                    <a:pt x="594919" y="387792"/>
                  </a:lnTo>
                  <a:lnTo>
                    <a:pt x="595659" y="387719"/>
                  </a:lnTo>
                  <a:lnTo>
                    <a:pt x="596324" y="388307"/>
                  </a:lnTo>
                  <a:lnTo>
                    <a:pt x="595065" y="390305"/>
                  </a:lnTo>
                  <a:lnTo>
                    <a:pt x="595804" y="391040"/>
                  </a:lnTo>
                  <a:lnTo>
                    <a:pt x="593366" y="392671"/>
                  </a:lnTo>
                  <a:lnTo>
                    <a:pt x="590557" y="393626"/>
                  </a:lnTo>
                  <a:lnTo>
                    <a:pt x="589080" y="393332"/>
                  </a:lnTo>
                  <a:lnTo>
                    <a:pt x="588117" y="394596"/>
                  </a:lnTo>
                  <a:lnTo>
                    <a:pt x="586564" y="394067"/>
                  </a:lnTo>
                  <a:lnTo>
                    <a:pt x="584939" y="392157"/>
                  </a:lnTo>
                  <a:lnTo>
                    <a:pt x="583092" y="392083"/>
                  </a:lnTo>
                  <a:lnTo>
                    <a:pt x="582504" y="391040"/>
                  </a:lnTo>
                  <a:lnTo>
                    <a:pt x="581246" y="391187"/>
                  </a:lnTo>
                  <a:lnTo>
                    <a:pt x="581173" y="392818"/>
                  </a:lnTo>
                  <a:lnTo>
                    <a:pt x="580285" y="393406"/>
                  </a:lnTo>
                  <a:lnTo>
                    <a:pt x="581984" y="393773"/>
                  </a:lnTo>
                  <a:lnTo>
                    <a:pt x="583240" y="394816"/>
                  </a:lnTo>
                  <a:lnTo>
                    <a:pt x="582649" y="396212"/>
                  </a:lnTo>
                  <a:lnTo>
                    <a:pt x="581465" y="397476"/>
                  </a:lnTo>
                  <a:lnTo>
                    <a:pt x="583167" y="397623"/>
                  </a:lnTo>
                  <a:lnTo>
                    <a:pt x="581984" y="399386"/>
                  </a:lnTo>
                  <a:lnTo>
                    <a:pt x="582132" y="400650"/>
                  </a:lnTo>
                  <a:lnTo>
                    <a:pt x="582796" y="400797"/>
                  </a:lnTo>
                  <a:lnTo>
                    <a:pt x="584053" y="399548"/>
                  </a:lnTo>
                  <a:lnTo>
                    <a:pt x="584718" y="399621"/>
                  </a:lnTo>
                  <a:lnTo>
                    <a:pt x="584204" y="401091"/>
                  </a:lnTo>
                  <a:lnTo>
                    <a:pt x="581778" y="402075"/>
                  </a:lnTo>
                  <a:lnTo>
                    <a:pt x="580852" y="403927"/>
                  </a:lnTo>
                  <a:lnTo>
                    <a:pt x="581246" y="406116"/>
                  </a:lnTo>
                  <a:lnTo>
                    <a:pt x="583613" y="407894"/>
                  </a:lnTo>
                  <a:lnTo>
                    <a:pt x="583242" y="409305"/>
                  </a:lnTo>
                  <a:lnTo>
                    <a:pt x="585460" y="413655"/>
                  </a:lnTo>
                  <a:lnTo>
                    <a:pt x="585162" y="416168"/>
                  </a:lnTo>
                  <a:lnTo>
                    <a:pt x="584423" y="416682"/>
                  </a:lnTo>
                  <a:lnTo>
                    <a:pt x="584129" y="418166"/>
                  </a:lnTo>
                  <a:lnTo>
                    <a:pt x="581394" y="420532"/>
                  </a:lnTo>
                  <a:lnTo>
                    <a:pt x="581910" y="422383"/>
                  </a:lnTo>
                  <a:lnTo>
                    <a:pt x="580951" y="423706"/>
                  </a:lnTo>
                  <a:lnTo>
                    <a:pt x="579177" y="422971"/>
                  </a:lnTo>
                  <a:lnTo>
                    <a:pt x="575999" y="423045"/>
                  </a:lnTo>
                  <a:lnTo>
                    <a:pt x="574597" y="424000"/>
                  </a:lnTo>
                  <a:lnTo>
                    <a:pt x="574077" y="426366"/>
                  </a:lnTo>
                  <a:lnTo>
                    <a:pt x="572084" y="427556"/>
                  </a:lnTo>
                  <a:lnTo>
                    <a:pt x="571121" y="428878"/>
                  </a:lnTo>
                  <a:lnTo>
                    <a:pt x="569496" y="428967"/>
                  </a:lnTo>
                  <a:lnTo>
                    <a:pt x="566615" y="432067"/>
                  </a:lnTo>
                  <a:lnTo>
                    <a:pt x="565580" y="431700"/>
                  </a:lnTo>
                  <a:lnTo>
                    <a:pt x="563881" y="431759"/>
                  </a:lnTo>
                  <a:lnTo>
                    <a:pt x="562847" y="433757"/>
                  </a:lnTo>
                  <a:lnTo>
                    <a:pt x="557896" y="435168"/>
                  </a:lnTo>
                  <a:lnTo>
                    <a:pt x="556934" y="434271"/>
                  </a:lnTo>
                  <a:lnTo>
                    <a:pt x="557673" y="433022"/>
                  </a:lnTo>
                  <a:lnTo>
                    <a:pt x="557007" y="430583"/>
                  </a:lnTo>
                  <a:lnTo>
                    <a:pt x="555602" y="429025"/>
                  </a:lnTo>
                  <a:lnTo>
                    <a:pt x="555602" y="427923"/>
                  </a:lnTo>
                  <a:lnTo>
                    <a:pt x="556788" y="427483"/>
                  </a:lnTo>
                  <a:lnTo>
                    <a:pt x="556859" y="425851"/>
                  </a:lnTo>
                  <a:lnTo>
                    <a:pt x="558487" y="423045"/>
                  </a:lnTo>
                  <a:lnTo>
                    <a:pt x="556343" y="425117"/>
                  </a:lnTo>
                  <a:lnTo>
                    <a:pt x="555602" y="425337"/>
                  </a:lnTo>
                  <a:lnTo>
                    <a:pt x="555381" y="421046"/>
                  </a:lnTo>
                  <a:lnTo>
                    <a:pt x="554421" y="420679"/>
                  </a:lnTo>
                  <a:lnTo>
                    <a:pt x="553237" y="418754"/>
                  </a:lnTo>
                  <a:lnTo>
                    <a:pt x="551317" y="419871"/>
                  </a:lnTo>
                  <a:lnTo>
                    <a:pt x="550652" y="419209"/>
                  </a:lnTo>
                  <a:lnTo>
                    <a:pt x="548878" y="419356"/>
                  </a:lnTo>
                  <a:lnTo>
                    <a:pt x="547030" y="422163"/>
                  </a:lnTo>
                  <a:lnTo>
                    <a:pt x="547992" y="422383"/>
                  </a:lnTo>
                  <a:lnTo>
                    <a:pt x="550653" y="420605"/>
                  </a:lnTo>
                  <a:lnTo>
                    <a:pt x="551688" y="421120"/>
                  </a:lnTo>
                  <a:lnTo>
                    <a:pt x="551539" y="422898"/>
                  </a:lnTo>
                  <a:lnTo>
                    <a:pt x="553313" y="423706"/>
                  </a:lnTo>
                  <a:lnTo>
                    <a:pt x="554569" y="426806"/>
                  </a:lnTo>
                  <a:lnTo>
                    <a:pt x="554049" y="429775"/>
                  </a:lnTo>
                  <a:lnTo>
                    <a:pt x="555013" y="430363"/>
                  </a:lnTo>
                  <a:lnTo>
                    <a:pt x="555454" y="433169"/>
                  </a:lnTo>
                  <a:lnTo>
                    <a:pt x="554644" y="434433"/>
                  </a:lnTo>
                  <a:lnTo>
                    <a:pt x="555310" y="435168"/>
                  </a:lnTo>
                  <a:lnTo>
                    <a:pt x="555160" y="436784"/>
                  </a:lnTo>
                  <a:lnTo>
                    <a:pt x="554124" y="436858"/>
                  </a:lnTo>
                  <a:lnTo>
                    <a:pt x="550872" y="434051"/>
                  </a:lnTo>
                  <a:lnTo>
                    <a:pt x="550575" y="432361"/>
                  </a:lnTo>
                  <a:lnTo>
                    <a:pt x="549173" y="431832"/>
                  </a:lnTo>
                  <a:lnTo>
                    <a:pt x="548731" y="430216"/>
                  </a:lnTo>
                  <a:lnTo>
                    <a:pt x="547545" y="431906"/>
                  </a:lnTo>
                  <a:lnTo>
                    <a:pt x="549467" y="433684"/>
                  </a:lnTo>
                  <a:lnTo>
                    <a:pt x="549022" y="435388"/>
                  </a:lnTo>
                  <a:lnTo>
                    <a:pt x="546658" y="434051"/>
                  </a:lnTo>
                  <a:lnTo>
                    <a:pt x="545107" y="433684"/>
                  </a:lnTo>
                  <a:lnTo>
                    <a:pt x="544739" y="432728"/>
                  </a:lnTo>
                  <a:lnTo>
                    <a:pt x="543334" y="433390"/>
                  </a:lnTo>
                  <a:lnTo>
                    <a:pt x="543259" y="431994"/>
                  </a:lnTo>
                  <a:lnTo>
                    <a:pt x="544221" y="429025"/>
                  </a:lnTo>
                  <a:lnTo>
                    <a:pt x="544664" y="428511"/>
                  </a:lnTo>
                  <a:lnTo>
                    <a:pt x="543556" y="427997"/>
                  </a:lnTo>
                  <a:lnTo>
                    <a:pt x="543481" y="427042"/>
                  </a:lnTo>
                  <a:lnTo>
                    <a:pt x="540526" y="428217"/>
                  </a:lnTo>
                  <a:lnTo>
                    <a:pt x="538161" y="428217"/>
                  </a:lnTo>
                  <a:lnTo>
                    <a:pt x="536461" y="426968"/>
                  </a:lnTo>
                  <a:lnTo>
                    <a:pt x="534762" y="427262"/>
                  </a:lnTo>
                  <a:lnTo>
                    <a:pt x="532544" y="425778"/>
                  </a:lnTo>
                  <a:lnTo>
                    <a:pt x="532176" y="427335"/>
                  </a:lnTo>
                  <a:lnTo>
                    <a:pt x="532767" y="428585"/>
                  </a:lnTo>
                  <a:lnTo>
                    <a:pt x="531804" y="429261"/>
                  </a:lnTo>
                  <a:lnTo>
                    <a:pt x="531953" y="431244"/>
                  </a:lnTo>
                  <a:lnTo>
                    <a:pt x="532915" y="432728"/>
                  </a:lnTo>
                  <a:lnTo>
                    <a:pt x="535425" y="433169"/>
                  </a:lnTo>
                  <a:lnTo>
                    <a:pt x="536533" y="435021"/>
                  </a:lnTo>
                  <a:lnTo>
                    <a:pt x="534909" y="437827"/>
                  </a:lnTo>
                  <a:lnTo>
                    <a:pt x="533581" y="438268"/>
                  </a:lnTo>
                  <a:lnTo>
                    <a:pt x="528777" y="441736"/>
                  </a:lnTo>
                  <a:lnTo>
                    <a:pt x="526707" y="444396"/>
                  </a:lnTo>
                  <a:lnTo>
                    <a:pt x="524342" y="447364"/>
                  </a:lnTo>
                  <a:lnTo>
                    <a:pt x="522863" y="446762"/>
                  </a:lnTo>
                  <a:lnTo>
                    <a:pt x="521314" y="447805"/>
                  </a:lnTo>
                  <a:lnTo>
                    <a:pt x="520498" y="450245"/>
                  </a:lnTo>
                  <a:lnTo>
                    <a:pt x="518651" y="450979"/>
                  </a:lnTo>
                  <a:lnTo>
                    <a:pt x="512221" y="449583"/>
                  </a:lnTo>
                  <a:lnTo>
                    <a:pt x="510816" y="447585"/>
                  </a:lnTo>
                  <a:lnTo>
                    <a:pt x="509927" y="445366"/>
                  </a:lnTo>
                  <a:lnTo>
                    <a:pt x="506751" y="443955"/>
                  </a:lnTo>
                  <a:lnTo>
                    <a:pt x="506826" y="443000"/>
                  </a:lnTo>
                  <a:lnTo>
                    <a:pt x="507859" y="442927"/>
                  </a:lnTo>
                  <a:lnTo>
                    <a:pt x="508673" y="442265"/>
                  </a:lnTo>
                  <a:lnTo>
                    <a:pt x="507640" y="441148"/>
                  </a:lnTo>
                  <a:lnTo>
                    <a:pt x="505718" y="440634"/>
                  </a:lnTo>
                  <a:lnTo>
                    <a:pt x="503573" y="436564"/>
                  </a:lnTo>
                  <a:lnTo>
                    <a:pt x="501063" y="434565"/>
                  </a:lnTo>
                  <a:lnTo>
                    <a:pt x="496925" y="434565"/>
                  </a:lnTo>
                  <a:lnTo>
                    <a:pt x="493967" y="432802"/>
                  </a:lnTo>
                  <a:lnTo>
                    <a:pt x="489235" y="432508"/>
                  </a:lnTo>
                  <a:lnTo>
                    <a:pt x="487388" y="431906"/>
                  </a:lnTo>
                  <a:lnTo>
                    <a:pt x="487318" y="433316"/>
                  </a:lnTo>
                  <a:lnTo>
                    <a:pt x="488571" y="434727"/>
                  </a:lnTo>
                  <a:lnTo>
                    <a:pt x="489307" y="433757"/>
                  </a:lnTo>
                  <a:lnTo>
                    <a:pt x="490565" y="433537"/>
                  </a:lnTo>
                  <a:lnTo>
                    <a:pt x="495149" y="435168"/>
                  </a:lnTo>
                  <a:lnTo>
                    <a:pt x="499360" y="435094"/>
                  </a:lnTo>
                  <a:lnTo>
                    <a:pt x="500691" y="435976"/>
                  </a:lnTo>
                  <a:lnTo>
                    <a:pt x="500248" y="437166"/>
                  </a:lnTo>
                  <a:lnTo>
                    <a:pt x="499433" y="437093"/>
                  </a:lnTo>
                  <a:lnTo>
                    <a:pt x="498769" y="437901"/>
                  </a:lnTo>
                  <a:lnTo>
                    <a:pt x="499360" y="438489"/>
                  </a:lnTo>
                  <a:lnTo>
                    <a:pt x="499657" y="441883"/>
                  </a:lnTo>
                  <a:lnTo>
                    <a:pt x="500544" y="441971"/>
                  </a:lnTo>
                  <a:lnTo>
                    <a:pt x="502759" y="446321"/>
                  </a:lnTo>
                  <a:lnTo>
                    <a:pt x="504093" y="449363"/>
                  </a:lnTo>
                  <a:lnTo>
                    <a:pt x="507859" y="450612"/>
                  </a:lnTo>
                  <a:lnTo>
                    <a:pt x="511852" y="451347"/>
                  </a:lnTo>
                  <a:lnTo>
                    <a:pt x="519168" y="453418"/>
                  </a:lnTo>
                  <a:lnTo>
                    <a:pt x="519462" y="455637"/>
                  </a:lnTo>
                  <a:lnTo>
                    <a:pt x="518575" y="456372"/>
                  </a:lnTo>
                  <a:lnTo>
                    <a:pt x="516285" y="458077"/>
                  </a:lnTo>
                  <a:lnTo>
                    <a:pt x="514437" y="459032"/>
                  </a:lnTo>
                  <a:lnTo>
                    <a:pt x="511480" y="462955"/>
                  </a:lnTo>
                  <a:lnTo>
                    <a:pt x="511038" y="462147"/>
                  </a:lnTo>
                  <a:lnTo>
                    <a:pt x="510152" y="462808"/>
                  </a:lnTo>
                  <a:lnTo>
                    <a:pt x="509858" y="464057"/>
                  </a:lnTo>
                  <a:lnTo>
                    <a:pt x="503353" y="470788"/>
                  </a:lnTo>
                  <a:lnTo>
                    <a:pt x="500694" y="472037"/>
                  </a:lnTo>
                  <a:lnTo>
                    <a:pt x="498921" y="475152"/>
                  </a:lnTo>
                  <a:lnTo>
                    <a:pt x="497147" y="475519"/>
                  </a:lnTo>
                  <a:lnTo>
                    <a:pt x="496187" y="474785"/>
                  </a:lnTo>
                  <a:lnTo>
                    <a:pt x="495003" y="474785"/>
                  </a:lnTo>
                  <a:lnTo>
                    <a:pt x="494561" y="475887"/>
                  </a:lnTo>
                  <a:lnTo>
                    <a:pt x="492045" y="472933"/>
                  </a:lnTo>
                  <a:lnTo>
                    <a:pt x="490495" y="472272"/>
                  </a:lnTo>
                  <a:lnTo>
                    <a:pt x="489309" y="473741"/>
                  </a:lnTo>
                  <a:lnTo>
                    <a:pt x="488795" y="472345"/>
                  </a:lnTo>
                  <a:lnTo>
                    <a:pt x="487982" y="471963"/>
                  </a:lnTo>
                  <a:lnTo>
                    <a:pt x="489459" y="469965"/>
                  </a:lnTo>
                  <a:lnTo>
                    <a:pt x="488793" y="469450"/>
                  </a:lnTo>
                  <a:lnTo>
                    <a:pt x="488351" y="468422"/>
                  </a:lnTo>
                  <a:lnTo>
                    <a:pt x="486354" y="469524"/>
                  </a:lnTo>
                  <a:lnTo>
                    <a:pt x="484803" y="473594"/>
                  </a:lnTo>
                  <a:lnTo>
                    <a:pt x="484655" y="471743"/>
                  </a:lnTo>
                  <a:lnTo>
                    <a:pt x="483547" y="468495"/>
                  </a:lnTo>
                  <a:lnTo>
                    <a:pt x="482661" y="471376"/>
                  </a:lnTo>
                  <a:lnTo>
                    <a:pt x="483695" y="472639"/>
                  </a:lnTo>
                  <a:lnTo>
                    <a:pt x="483472" y="476475"/>
                  </a:lnTo>
                  <a:lnTo>
                    <a:pt x="481034" y="479869"/>
                  </a:lnTo>
                  <a:lnTo>
                    <a:pt x="479703" y="479502"/>
                  </a:lnTo>
                  <a:lnTo>
                    <a:pt x="479259" y="478253"/>
                  </a:lnTo>
                  <a:lnTo>
                    <a:pt x="477782" y="475813"/>
                  </a:lnTo>
                  <a:lnTo>
                    <a:pt x="477267" y="477650"/>
                  </a:lnTo>
                  <a:lnTo>
                    <a:pt x="478671" y="478767"/>
                  </a:lnTo>
                  <a:lnTo>
                    <a:pt x="476598" y="479869"/>
                  </a:lnTo>
                  <a:lnTo>
                    <a:pt x="476378" y="482088"/>
                  </a:lnTo>
                  <a:lnTo>
                    <a:pt x="475638" y="481353"/>
                  </a:lnTo>
                  <a:lnTo>
                    <a:pt x="473422" y="480618"/>
                  </a:lnTo>
                  <a:lnTo>
                    <a:pt x="473126" y="479134"/>
                  </a:lnTo>
                  <a:lnTo>
                    <a:pt x="471427" y="478032"/>
                  </a:lnTo>
                  <a:lnTo>
                    <a:pt x="469430" y="475372"/>
                  </a:lnTo>
                  <a:lnTo>
                    <a:pt x="465367" y="473888"/>
                  </a:lnTo>
                  <a:lnTo>
                    <a:pt x="461524" y="471669"/>
                  </a:lnTo>
                  <a:lnTo>
                    <a:pt x="460265" y="468642"/>
                  </a:lnTo>
                  <a:lnTo>
                    <a:pt x="458641" y="468055"/>
                  </a:lnTo>
                  <a:lnTo>
                    <a:pt x="455830" y="465909"/>
                  </a:lnTo>
                  <a:lnTo>
                    <a:pt x="454870" y="464278"/>
                  </a:lnTo>
                  <a:lnTo>
                    <a:pt x="454725" y="467320"/>
                  </a:lnTo>
                  <a:lnTo>
                    <a:pt x="452948" y="466864"/>
                  </a:lnTo>
                  <a:lnTo>
                    <a:pt x="454056" y="469818"/>
                  </a:lnTo>
                  <a:lnTo>
                    <a:pt x="455830" y="471376"/>
                  </a:lnTo>
                  <a:lnTo>
                    <a:pt x="456497" y="470567"/>
                  </a:lnTo>
                  <a:lnTo>
                    <a:pt x="455683" y="469083"/>
                  </a:lnTo>
                  <a:lnTo>
                    <a:pt x="456052" y="468201"/>
                  </a:lnTo>
                  <a:lnTo>
                    <a:pt x="456864" y="468275"/>
                  </a:lnTo>
                  <a:lnTo>
                    <a:pt x="461005" y="472566"/>
                  </a:lnTo>
                  <a:lnTo>
                    <a:pt x="464701" y="474858"/>
                  </a:lnTo>
                  <a:lnTo>
                    <a:pt x="465070" y="475740"/>
                  </a:lnTo>
                  <a:lnTo>
                    <a:pt x="462628" y="477371"/>
                  </a:lnTo>
                  <a:lnTo>
                    <a:pt x="460188" y="477738"/>
                  </a:lnTo>
                  <a:lnTo>
                    <a:pt x="458859" y="477371"/>
                  </a:lnTo>
                  <a:lnTo>
                    <a:pt x="459304" y="478620"/>
                  </a:lnTo>
                  <a:lnTo>
                    <a:pt x="459304" y="479281"/>
                  </a:lnTo>
                  <a:lnTo>
                    <a:pt x="460338" y="478767"/>
                  </a:lnTo>
                  <a:lnTo>
                    <a:pt x="464328" y="478473"/>
                  </a:lnTo>
                  <a:lnTo>
                    <a:pt x="466473" y="476328"/>
                  </a:lnTo>
                  <a:lnTo>
                    <a:pt x="467430" y="476107"/>
                  </a:lnTo>
                  <a:lnTo>
                    <a:pt x="468689" y="477591"/>
                  </a:lnTo>
                  <a:lnTo>
                    <a:pt x="469129" y="480178"/>
                  </a:lnTo>
                  <a:lnTo>
                    <a:pt x="472976" y="484674"/>
                  </a:lnTo>
                  <a:lnTo>
                    <a:pt x="472607" y="489332"/>
                  </a:lnTo>
                  <a:lnTo>
                    <a:pt x="469946" y="492139"/>
                  </a:lnTo>
                  <a:lnTo>
                    <a:pt x="468247" y="492301"/>
                  </a:lnTo>
                  <a:lnTo>
                    <a:pt x="467064" y="493256"/>
                  </a:lnTo>
                  <a:lnTo>
                    <a:pt x="464700" y="493109"/>
                  </a:lnTo>
                  <a:lnTo>
                    <a:pt x="462997" y="491919"/>
                  </a:lnTo>
                  <a:lnTo>
                    <a:pt x="458416" y="491037"/>
                  </a:lnTo>
                  <a:lnTo>
                    <a:pt x="455755" y="487569"/>
                  </a:lnTo>
                  <a:lnTo>
                    <a:pt x="454795" y="484233"/>
                  </a:lnTo>
                  <a:lnTo>
                    <a:pt x="453319" y="482837"/>
                  </a:lnTo>
                  <a:lnTo>
                    <a:pt x="452801" y="483646"/>
                  </a:lnTo>
                  <a:lnTo>
                    <a:pt x="453098" y="484983"/>
                  </a:lnTo>
                  <a:lnTo>
                    <a:pt x="453023" y="486967"/>
                  </a:lnTo>
                  <a:lnTo>
                    <a:pt x="454797" y="489185"/>
                  </a:lnTo>
                  <a:lnTo>
                    <a:pt x="456274" y="493403"/>
                  </a:lnTo>
                  <a:lnTo>
                    <a:pt x="458344" y="496944"/>
                  </a:lnTo>
                  <a:lnTo>
                    <a:pt x="457160" y="497988"/>
                  </a:lnTo>
                  <a:lnTo>
                    <a:pt x="455977" y="497400"/>
                  </a:lnTo>
                  <a:lnTo>
                    <a:pt x="454055" y="497694"/>
                  </a:lnTo>
                  <a:lnTo>
                    <a:pt x="453391" y="495034"/>
                  </a:lnTo>
                  <a:lnTo>
                    <a:pt x="453022" y="496356"/>
                  </a:lnTo>
                  <a:lnTo>
                    <a:pt x="452211" y="496944"/>
                  </a:lnTo>
                  <a:lnTo>
                    <a:pt x="452876" y="498208"/>
                  </a:lnTo>
                  <a:lnTo>
                    <a:pt x="454575" y="498943"/>
                  </a:lnTo>
                  <a:lnTo>
                    <a:pt x="455163" y="500206"/>
                  </a:lnTo>
                  <a:lnTo>
                    <a:pt x="451545" y="499310"/>
                  </a:lnTo>
                  <a:lnTo>
                    <a:pt x="450659" y="498575"/>
                  </a:lnTo>
                  <a:lnTo>
                    <a:pt x="450511" y="500353"/>
                  </a:lnTo>
                  <a:lnTo>
                    <a:pt x="451692" y="501382"/>
                  </a:lnTo>
                  <a:lnTo>
                    <a:pt x="451692" y="502940"/>
                  </a:lnTo>
                  <a:lnTo>
                    <a:pt x="450139" y="504938"/>
                  </a:lnTo>
                  <a:lnTo>
                    <a:pt x="449771" y="502572"/>
                  </a:lnTo>
                  <a:lnTo>
                    <a:pt x="448518" y="502337"/>
                  </a:lnTo>
                  <a:lnTo>
                    <a:pt x="449179" y="503233"/>
                  </a:lnTo>
                  <a:lnTo>
                    <a:pt x="448810" y="504791"/>
                  </a:lnTo>
                  <a:lnTo>
                    <a:pt x="448145" y="504262"/>
                  </a:lnTo>
                  <a:lnTo>
                    <a:pt x="445635" y="504115"/>
                  </a:lnTo>
                  <a:lnTo>
                    <a:pt x="444675" y="505379"/>
                  </a:lnTo>
                  <a:lnTo>
                    <a:pt x="441642" y="506554"/>
                  </a:lnTo>
                  <a:lnTo>
                    <a:pt x="443268" y="507598"/>
                  </a:lnTo>
                  <a:lnTo>
                    <a:pt x="443636" y="509067"/>
                  </a:lnTo>
                  <a:lnTo>
                    <a:pt x="442752" y="509435"/>
                  </a:lnTo>
                  <a:lnTo>
                    <a:pt x="442380" y="508553"/>
                  </a:lnTo>
                  <a:lnTo>
                    <a:pt x="440089" y="506848"/>
                  </a:lnTo>
                  <a:lnTo>
                    <a:pt x="438465" y="506554"/>
                  </a:lnTo>
                  <a:lnTo>
                    <a:pt x="438317" y="507818"/>
                  </a:lnTo>
                  <a:lnTo>
                    <a:pt x="437282" y="508406"/>
                  </a:lnTo>
                  <a:lnTo>
                    <a:pt x="439795" y="510258"/>
                  </a:lnTo>
                  <a:lnTo>
                    <a:pt x="438909" y="511360"/>
                  </a:lnTo>
                  <a:lnTo>
                    <a:pt x="438909" y="512476"/>
                  </a:lnTo>
                  <a:lnTo>
                    <a:pt x="436914" y="512388"/>
                  </a:lnTo>
                  <a:lnTo>
                    <a:pt x="435288" y="515063"/>
                  </a:lnTo>
                  <a:lnTo>
                    <a:pt x="432773" y="516385"/>
                  </a:lnTo>
                  <a:lnTo>
                    <a:pt x="433810" y="517722"/>
                  </a:lnTo>
                  <a:lnTo>
                    <a:pt x="433291" y="518898"/>
                  </a:lnTo>
                  <a:lnTo>
                    <a:pt x="431961" y="518898"/>
                  </a:lnTo>
                  <a:lnTo>
                    <a:pt x="430776" y="520456"/>
                  </a:lnTo>
                  <a:lnTo>
                    <a:pt x="431147" y="522160"/>
                  </a:lnTo>
                  <a:lnTo>
                    <a:pt x="429374" y="522895"/>
                  </a:lnTo>
                  <a:lnTo>
                    <a:pt x="426370" y="526275"/>
                  </a:lnTo>
                  <a:lnTo>
                    <a:pt x="424147" y="526863"/>
                  </a:lnTo>
                  <a:lnTo>
                    <a:pt x="424001" y="528641"/>
                  </a:lnTo>
                  <a:lnTo>
                    <a:pt x="421926" y="530566"/>
                  </a:lnTo>
                  <a:lnTo>
                    <a:pt x="419708" y="529081"/>
                  </a:lnTo>
                  <a:lnTo>
                    <a:pt x="419559" y="530257"/>
                  </a:lnTo>
                  <a:lnTo>
                    <a:pt x="420597" y="532637"/>
                  </a:lnTo>
                  <a:lnTo>
                    <a:pt x="418672" y="534563"/>
                  </a:lnTo>
                  <a:lnTo>
                    <a:pt x="417931" y="538251"/>
                  </a:lnTo>
                  <a:lnTo>
                    <a:pt x="416745" y="540176"/>
                  </a:lnTo>
                  <a:lnTo>
                    <a:pt x="415856" y="542850"/>
                  </a:lnTo>
                  <a:lnTo>
                    <a:pt x="414231" y="543732"/>
                  </a:lnTo>
                  <a:lnTo>
                    <a:pt x="412744" y="547876"/>
                  </a:lnTo>
                  <a:lnTo>
                    <a:pt x="413555" y="548758"/>
                  </a:lnTo>
                  <a:lnTo>
                    <a:pt x="413555" y="551711"/>
                  </a:lnTo>
                  <a:lnTo>
                    <a:pt x="411708" y="554900"/>
                  </a:lnTo>
                  <a:lnTo>
                    <a:pt x="411042" y="556663"/>
                  </a:lnTo>
                  <a:lnTo>
                    <a:pt x="409195" y="557266"/>
                  </a:lnTo>
                  <a:lnTo>
                    <a:pt x="408309" y="558221"/>
                  </a:lnTo>
                  <a:lnTo>
                    <a:pt x="410453" y="558662"/>
                  </a:lnTo>
                  <a:lnTo>
                    <a:pt x="410973" y="560219"/>
                  </a:lnTo>
                  <a:lnTo>
                    <a:pt x="410378" y="562056"/>
                  </a:lnTo>
                  <a:lnTo>
                    <a:pt x="411412" y="563320"/>
                  </a:lnTo>
                  <a:lnTo>
                    <a:pt x="411339" y="565980"/>
                  </a:lnTo>
                  <a:lnTo>
                    <a:pt x="412152" y="566421"/>
                  </a:lnTo>
                  <a:lnTo>
                    <a:pt x="410231" y="571226"/>
                  </a:lnTo>
                  <a:lnTo>
                    <a:pt x="407568" y="573812"/>
                  </a:lnTo>
                  <a:lnTo>
                    <a:pt x="402028" y="575061"/>
                  </a:lnTo>
                  <a:lnTo>
                    <a:pt x="401214" y="577133"/>
                  </a:lnTo>
                  <a:lnTo>
                    <a:pt x="403948" y="574841"/>
                  </a:lnTo>
                  <a:lnTo>
                    <a:pt x="408679" y="574253"/>
                  </a:lnTo>
                  <a:lnTo>
                    <a:pt x="412227" y="569903"/>
                  </a:lnTo>
                  <a:lnTo>
                    <a:pt x="414813" y="564789"/>
                  </a:lnTo>
                  <a:lnTo>
                    <a:pt x="420724" y="564569"/>
                  </a:lnTo>
                  <a:lnTo>
                    <a:pt x="422498" y="565392"/>
                  </a:lnTo>
                  <a:lnTo>
                    <a:pt x="422498" y="567317"/>
                  </a:lnTo>
                  <a:lnTo>
                    <a:pt x="421687" y="569521"/>
                  </a:lnTo>
                  <a:lnTo>
                    <a:pt x="421687" y="571960"/>
                  </a:lnTo>
                  <a:lnTo>
                    <a:pt x="422868" y="574694"/>
                  </a:lnTo>
                  <a:lnTo>
                    <a:pt x="422868" y="578838"/>
                  </a:lnTo>
                  <a:lnTo>
                    <a:pt x="421315" y="582835"/>
                  </a:lnTo>
                  <a:lnTo>
                    <a:pt x="422573" y="584598"/>
                  </a:lnTo>
                  <a:lnTo>
                    <a:pt x="423312" y="588595"/>
                  </a:lnTo>
                  <a:lnTo>
                    <a:pt x="422498" y="590667"/>
                  </a:lnTo>
                  <a:lnTo>
                    <a:pt x="416216" y="596648"/>
                  </a:lnTo>
                  <a:lnTo>
                    <a:pt x="413188" y="597676"/>
                  </a:lnTo>
                  <a:lnTo>
                    <a:pt x="410972" y="597309"/>
                  </a:lnTo>
                  <a:lnTo>
                    <a:pt x="413261" y="598279"/>
                  </a:lnTo>
                  <a:lnTo>
                    <a:pt x="416288" y="598352"/>
                  </a:lnTo>
                  <a:lnTo>
                    <a:pt x="423605" y="595986"/>
                  </a:lnTo>
                  <a:lnTo>
                    <a:pt x="430996" y="593547"/>
                  </a:lnTo>
                  <a:lnTo>
                    <a:pt x="434620" y="593180"/>
                  </a:lnTo>
                  <a:lnTo>
                    <a:pt x="439275" y="596207"/>
                  </a:lnTo>
                  <a:lnTo>
                    <a:pt x="442304" y="598940"/>
                  </a:lnTo>
                  <a:lnTo>
                    <a:pt x="446738" y="600277"/>
                  </a:lnTo>
                  <a:lnTo>
                    <a:pt x="447920" y="601306"/>
                  </a:lnTo>
                  <a:lnTo>
                    <a:pt x="449917" y="601820"/>
                  </a:lnTo>
                  <a:lnTo>
                    <a:pt x="453166" y="605141"/>
                  </a:lnTo>
                  <a:lnTo>
                    <a:pt x="454721" y="605817"/>
                  </a:lnTo>
                  <a:lnTo>
                    <a:pt x="456346" y="608844"/>
                  </a:lnTo>
                  <a:lnTo>
                    <a:pt x="458119" y="609961"/>
                  </a:lnTo>
                  <a:lnTo>
                    <a:pt x="458119" y="611724"/>
                  </a:lnTo>
                  <a:lnTo>
                    <a:pt x="459449" y="613208"/>
                  </a:lnTo>
                  <a:lnTo>
                    <a:pt x="460851" y="616676"/>
                  </a:lnTo>
                  <a:lnTo>
                    <a:pt x="460781" y="617631"/>
                  </a:lnTo>
                  <a:lnTo>
                    <a:pt x="462183" y="617044"/>
                  </a:lnTo>
                  <a:lnTo>
                    <a:pt x="463145" y="618161"/>
                  </a:lnTo>
                  <a:lnTo>
                    <a:pt x="467358" y="620967"/>
                  </a:lnTo>
                  <a:lnTo>
                    <a:pt x="468833" y="621334"/>
                  </a:lnTo>
                  <a:lnTo>
                    <a:pt x="471863" y="623480"/>
                  </a:lnTo>
                  <a:lnTo>
                    <a:pt x="473417" y="623994"/>
                  </a:lnTo>
                  <a:lnTo>
                    <a:pt x="476889" y="627095"/>
                  </a:lnTo>
                  <a:lnTo>
                    <a:pt x="477261" y="628579"/>
                  </a:lnTo>
                  <a:lnTo>
                    <a:pt x="479845" y="631092"/>
                  </a:lnTo>
                  <a:lnTo>
                    <a:pt x="479477" y="632047"/>
                  </a:lnTo>
                  <a:lnTo>
                    <a:pt x="480142" y="632708"/>
                  </a:lnTo>
                  <a:lnTo>
                    <a:pt x="483391" y="632782"/>
                  </a:lnTo>
                  <a:lnTo>
                    <a:pt x="484354" y="633164"/>
                  </a:lnTo>
                  <a:lnTo>
                    <a:pt x="486645" y="632635"/>
                  </a:lnTo>
                  <a:lnTo>
                    <a:pt x="491006" y="632782"/>
                  </a:lnTo>
                  <a:lnTo>
                    <a:pt x="492039" y="633752"/>
                  </a:lnTo>
                  <a:lnTo>
                    <a:pt x="492852" y="633752"/>
                  </a:lnTo>
                  <a:lnTo>
                    <a:pt x="496032" y="634707"/>
                  </a:lnTo>
                  <a:lnTo>
                    <a:pt x="499504" y="635368"/>
                  </a:lnTo>
                  <a:lnTo>
                    <a:pt x="502017" y="634560"/>
                  </a:lnTo>
                  <a:lnTo>
                    <a:pt x="503494" y="634560"/>
                  </a:lnTo>
                  <a:lnTo>
                    <a:pt x="503420" y="635309"/>
                  </a:lnTo>
                  <a:lnTo>
                    <a:pt x="504086" y="634927"/>
                  </a:lnTo>
                  <a:lnTo>
                    <a:pt x="505119" y="634927"/>
                  </a:lnTo>
                  <a:lnTo>
                    <a:pt x="505491" y="637969"/>
                  </a:lnTo>
                  <a:lnTo>
                    <a:pt x="502828" y="642980"/>
                  </a:lnTo>
                  <a:lnTo>
                    <a:pt x="502682" y="644758"/>
                  </a:lnTo>
                  <a:lnTo>
                    <a:pt x="501278" y="646683"/>
                  </a:lnTo>
                  <a:lnTo>
                    <a:pt x="499801" y="649416"/>
                  </a:lnTo>
                  <a:lnTo>
                    <a:pt x="500170" y="651708"/>
                  </a:lnTo>
                  <a:lnTo>
                    <a:pt x="500832" y="652296"/>
                  </a:lnTo>
                  <a:lnTo>
                    <a:pt x="500981" y="656734"/>
                  </a:lnTo>
                  <a:lnTo>
                    <a:pt x="498320" y="660863"/>
                  </a:lnTo>
                  <a:lnTo>
                    <a:pt x="498320" y="662641"/>
                  </a:lnTo>
                  <a:lnTo>
                    <a:pt x="497507" y="665301"/>
                  </a:lnTo>
                  <a:lnTo>
                    <a:pt x="495510" y="667006"/>
                  </a:lnTo>
                  <a:lnTo>
                    <a:pt x="494402" y="671076"/>
                  </a:lnTo>
                  <a:lnTo>
                    <a:pt x="495288" y="672766"/>
                  </a:lnTo>
                  <a:lnTo>
                    <a:pt x="497359" y="674397"/>
                  </a:lnTo>
                  <a:lnTo>
                    <a:pt x="497359" y="676910"/>
                  </a:lnTo>
                  <a:lnTo>
                    <a:pt x="498912" y="677718"/>
                  </a:lnTo>
                  <a:lnTo>
                    <a:pt x="500093" y="679423"/>
                  </a:lnTo>
                  <a:lnTo>
                    <a:pt x="499651" y="681127"/>
                  </a:lnTo>
                  <a:lnTo>
                    <a:pt x="499945" y="682009"/>
                  </a:lnTo>
                  <a:lnTo>
                    <a:pt x="499799" y="683493"/>
                  </a:lnTo>
                  <a:lnTo>
                    <a:pt x="501719" y="684228"/>
                  </a:lnTo>
                  <a:lnTo>
                    <a:pt x="504158" y="685477"/>
                  </a:lnTo>
                  <a:lnTo>
                    <a:pt x="504675" y="685477"/>
                  </a:lnTo>
                  <a:lnTo>
                    <a:pt x="504969" y="686887"/>
                  </a:lnTo>
                  <a:lnTo>
                    <a:pt x="506227" y="688577"/>
                  </a:lnTo>
                  <a:lnTo>
                    <a:pt x="506596" y="691839"/>
                  </a:lnTo>
                  <a:lnTo>
                    <a:pt x="507111" y="693162"/>
                  </a:lnTo>
                  <a:lnTo>
                    <a:pt x="506302" y="696042"/>
                  </a:lnTo>
                  <a:lnTo>
                    <a:pt x="502383" y="699525"/>
                  </a:lnTo>
                  <a:lnTo>
                    <a:pt x="505338" y="698055"/>
                  </a:lnTo>
                  <a:lnTo>
                    <a:pt x="507851" y="696204"/>
                  </a:lnTo>
                  <a:lnTo>
                    <a:pt x="510587" y="697159"/>
                  </a:lnTo>
                  <a:lnTo>
                    <a:pt x="512360" y="698864"/>
                  </a:lnTo>
                  <a:lnTo>
                    <a:pt x="514061" y="699010"/>
                  </a:lnTo>
                  <a:lnTo>
                    <a:pt x="514651" y="697306"/>
                  </a:lnTo>
                  <a:lnTo>
                    <a:pt x="514651" y="695528"/>
                  </a:lnTo>
                  <a:lnTo>
                    <a:pt x="518124" y="691252"/>
                  </a:lnTo>
                  <a:lnTo>
                    <a:pt x="518935" y="691178"/>
                  </a:lnTo>
                  <a:lnTo>
                    <a:pt x="518492" y="692868"/>
                  </a:lnTo>
                  <a:lnTo>
                    <a:pt x="518788" y="693985"/>
                  </a:lnTo>
                  <a:lnTo>
                    <a:pt x="519969" y="694279"/>
                  </a:lnTo>
                  <a:lnTo>
                    <a:pt x="520708" y="697894"/>
                  </a:lnTo>
                  <a:lnTo>
                    <a:pt x="520340" y="700700"/>
                  </a:lnTo>
                  <a:lnTo>
                    <a:pt x="522705" y="702552"/>
                  </a:lnTo>
                  <a:lnTo>
                    <a:pt x="526178" y="702919"/>
                  </a:lnTo>
                  <a:lnTo>
                    <a:pt x="524256" y="702038"/>
                  </a:lnTo>
                  <a:lnTo>
                    <a:pt x="522260" y="699819"/>
                  </a:lnTo>
                  <a:lnTo>
                    <a:pt x="521891" y="697379"/>
                  </a:lnTo>
                  <a:lnTo>
                    <a:pt x="522335" y="694205"/>
                  </a:lnTo>
                  <a:lnTo>
                    <a:pt x="523368" y="692795"/>
                  </a:lnTo>
                  <a:lnTo>
                    <a:pt x="522335" y="691546"/>
                  </a:lnTo>
                  <a:lnTo>
                    <a:pt x="522187" y="689547"/>
                  </a:lnTo>
                  <a:lnTo>
                    <a:pt x="522998" y="689988"/>
                  </a:lnTo>
                  <a:lnTo>
                    <a:pt x="524109" y="689621"/>
                  </a:lnTo>
                  <a:lnTo>
                    <a:pt x="525067" y="686667"/>
                  </a:lnTo>
                  <a:lnTo>
                    <a:pt x="527506" y="684301"/>
                  </a:lnTo>
                  <a:lnTo>
                    <a:pt x="526767" y="683493"/>
                  </a:lnTo>
                  <a:lnTo>
                    <a:pt x="526470" y="680451"/>
                  </a:lnTo>
                  <a:lnTo>
                    <a:pt x="525287" y="679790"/>
                  </a:lnTo>
                  <a:lnTo>
                    <a:pt x="525362" y="677645"/>
                  </a:lnTo>
                  <a:lnTo>
                    <a:pt x="527284" y="675279"/>
                  </a:lnTo>
                  <a:lnTo>
                    <a:pt x="526470" y="674177"/>
                  </a:lnTo>
                  <a:lnTo>
                    <a:pt x="526547" y="672986"/>
                  </a:lnTo>
                  <a:lnTo>
                    <a:pt x="525512" y="672619"/>
                  </a:lnTo>
                  <a:lnTo>
                    <a:pt x="525218" y="671296"/>
                  </a:lnTo>
                  <a:lnTo>
                    <a:pt x="526842" y="666271"/>
                  </a:lnTo>
                  <a:lnTo>
                    <a:pt x="526329" y="664272"/>
                  </a:lnTo>
                  <a:lnTo>
                    <a:pt x="526842" y="660863"/>
                  </a:lnTo>
                  <a:lnTo>
                    <a:pt x="527951" y="659761"/>
                  </a:lnTo>
                  <a:lnTo>
                    <a:pt x="527506" y="657836"/>
                  </a:lnTo>
                  <a:lnTo>
                    <a:pt x="528469" y="657175"/>
                  </a:lnTo>
                  <a:lnTo>
                    <a:pt x="527730" y="655485"/>
                  </a:lnTo>
                  <a:lnTo>
                    <a:pt x="528911" y="654589"/>
                  </a:lnTo>
                  <a:lnTo>
                    <a:pt x="527803" y="654295"/>
                  </a:lnTo>
                  <a:lnTo>
                    <a:pt x="527139" y="652957"/>
                  </a:lnTo>
                  <a:lnTo>
                    <a:pt x="528172" y="652370"/>
                  </a:lnTo>
                  <a:lnTo>
                    <a:pt x="527361" y="650827"/>
                  </a:lnTo>
                  <a:lnTo>
                    <a:pt x="527436" y="648975"/>
                  </a:lnTo>
                  <a:lnTo>
                    <a:pt x="526547" y="647344"/>
                  </a:lnTo>
                  <a:lnTo>
                    <a:pt x="526328" y="645272"/>
                  </a:lnTo>
                  <a:lnTo>
                    <a:pt x="525659" y="644170"/>
                  </a:lnTo>
                  <a:lnTo>
                    <a:pt x="528394" y="642906"/>
                  </a:lnTo>
                  <a:lnTo>
                    <a:pt x="532460" y="642245"/>
                  </a:lnTo>
                  <a:lnTo>
                    <a:pt x="534457" y="640687"/>
                  </a:lnTo>
                  <a:lnTo>
                    <a:pt x="536820" y="640761"/>
                  </a:lnTo>
                  <a:lnTo>
                    <a:pt x="537931" y="639879"/>
                  </a:lnTo>
                  <a:lnTo>
                    <a:pt x="541920" y="637881"/>
                  </a:lnTo>
                  <a:lnTo>
                    <a:pt x="548277" y="635515"/>
                  </a:lnTo>
                  <a:lnTo>
                    <a:pt x="548349" y="634780"/>
                  </a:lnTo>
                  <a:lnTo>
                    <a:pt x="549679" y="633531"/>
                  </a:lnTo>
                  <a:lnTo>
                    <a:pt x="554483" y="631459"/>
                  </a:lnTo>
                  <a:lnTo>
                    <a:pt x="554779" y="629681"/>
                  </a:lnTo>
                  <a:lnTo>
                    <a:pt x="557144" y="628579"/>
                  </a:lnTo>
                  <a:lnTo>
                    <a:pt x="559953" y="624141"/>
                  </a:lnTo>
                  <a:lnTo>
                    <a:pt x="561210" y="624288"/>
                  </a:lnTo>
                  <a:lnTo>
                    <a:pt x="562169" y="625258"/>
                  </a:lnTo>
                  <a:lnTo>
                    <a:pt x="564240" y="625096"/>
                  </a:lnTo>
                  <a:lnTo>
                    <a:pt x="565793" y="623406"/>
                  </a:lnTo>
                  <a:lnTo>
                    <a:pt x="563946" y="621041"/>
                  </a:lnTo>
                  <a:lnTo>
                    <a:pt x="563798" y="618454"/>
                  </a:lnTo>
                  <a:lnTo>
                    <a:pt x="562541" y="619556"/>
                  </a:lnTo>
                  <a:lnTo>
                    <a:pt x="562096" y="621628"/>
                  </a:lnTo>
                  <a:lnTo>
                    <a:pt x="561208" y="621849"/>
                  </a:lnTo>
                  <a:lnTo>
                    <a:pt x="561948" y="619189"/>
                  </a:lnTo>
                  <a:lnTo>
                    <a:pt x="563796" y="614237"/>
                  </a:lnTo>
                  <a:lnTo>
                    <a:pt x="564532" y="613429"/>
                  </a:lnTo>
                  <a:lnTo>
                    <a:pt x="564532" y="609873"/>
                  </a:lnTo>
                  <a:lnTo>
                    <a:pt x="564829" y="607360"/>
                  </a:lnTo>
                  <a:lnTo>
                    <a:pt x="563205" y="604259"/>
                  </a:lnTo>
                  <a:lnTo>
                    <a:pt x="563499" y="598058"/>
                  </a:lnTo>
                  <a:lnTo>
                    <a:pt x="562834" y="592577"/>
                  </a:lnTo>
                  <a:lnTo>
                    <a:pt x="559727" y="587787"/>
                  </a:lnTo>
                  <a:lnTo>
                    <a:pt x="557511" y="586302"/>
                  </a:lnTo>
                  <a:lnTo>
                    <a:pt x="556916" y="584142"/>
                  </a:lnTo>
                  <a:lnTo>
                    <a:pt x="554846" y="583555"/>
                  </a:lnTo>
                  <a:lnTo>
                    <a:pt x="554250" y="581923"/>
                  </a:lnTo>
                  <a:lnTo>
                    <a:pt x="555436" y="577927"/>
                  </a:lnTo>
                  <a:lnTo>
                    <a:pt x="557438" y="577059"/>
                  </a:lnTo>
                  <a:lnTo>
                    <a:pt x="562832" y="571446"/>
                  </a:lnTo>
                  <a:lnTo>
                    <a:pt x="564531" y="571226"/>
                  </a:lnTo>
                  <a:lnTo>
                    <a:pt x="565862" y="569668"/>
                  </a:lnTo>
                  <a:lnTo>
                    <a:pt x="565789" y="568272"/>
                  </a:lnTo>
                  <a:lnTo>
                    <a:pt x="565050" y="567817"/>
                  </a:lnTo>
                  <a:lnTo>
                    <a:pt x="564973" y="567008"/>
                  </a:lnTo>
                  <a:lnTo>
                    <a:pt x="567117" y="564202"/>
                  </a:lnTo>
                  <a:lnTo>
                    <a:pt x="568228" y="564202"/>
                  </a:lnTo>
                  <a:lnTo>
                    <a:pt x="569483" y="566641"/>
                  </a:lnTo>
                  <a:lnTo>
                    <a:pt x="570814" y="567302"/>
                  </a:lnTo>
                  <a:lnTo>
                    <a:pt x="570074" y="566200"/>
                  </a:lnTo>
                  <a:lnTo>
                    <a:pt x="570225" y="563834"/>
                  </a:lnTo>
                  <a:lnTo>
                    <a:pt x="572441" y="562879"/>
                  </a:lnTo>
                  <a:lnTo>
                    <a:pt x="574585" y="558956"/>
                  </a:lnTo>
                  <a:lnTo>
                    <a:pt x="574213" y="557618"/>
                  </a:lnTo>
                  <a:lnTo>
                    <a:pt x="571406" y="557618"/>
                  </a:lnTo>
                  <a:lnTo>
                    <a:pt x="571183" y="556737"/>
                  </a:lnTo>
                  <a:lnTo>
                    <a:pt x="573032" y="554371"/>
                  </a:lnTo>
                  <a:lnTo>
                    <a:pt x="571924" y="553489"/>
                  </a:lnTo>
                  <a:lnTo>
                    <a:pt x="571258" y="552005"/>
                  </a:lnTo>
                  <a:lnTo>
                    <a:pt x="572660" y="550389"/>
                  </a:lnTo>
                  <a:lnTo>
                    <a:pt x="574657" y="549713"/>
                  </a:lnTo>
                  <a:lnTo>
                    <a:pt x="572441" y="549345"/>
                  </a:lnTo>
                  <a:lnTo>
                    <a:pt x="572293" y="548243"/>
                  </a:lnTo>
                  <a:lnTo>
                    <a:pt x="573180" y="545363"/>
                  </a:lnTo>
                  <a:lnTo>
                    <a:pt x="574733" y="544393"/>
                  </a:lnTo>
                  <a:lnTo>
                    <a:pt x="573550" y="544173"/>
                  </a:lnTo>
                  <a:lnTo>
                    <a:pt x="570152" y="544467"/>
                  </a:lnTo>
                  <a:lnTo>
                    <a:pt x="569189" y="544026"/>
                  </a:lnTo>
                  <a:lnTo>
                    <a:pt x="569339" y="542468"/>
                  </a:lnTo>
                  <a:lnTo>
                    <a:pt x="573699" y="539000"/>
                  </a:lnTo>
                  <a:lnTo>
                    <a:pt x="576434" y="535092"/>
                  </a:lnTo>
                  <a:lnTo>
                    <a:pt x="576876" y="532726"/>
                  </a:lnTo>
                  <a:lnTo>
                    <a:pt x="578207" y="532946"/>
                  </a:lnTo>
                  <a:lnTo>
                    <a:pt x="579092" y="531829"/>
                  </a:lnTo>
                  <a:lnTo>
                    <a:pt x="579092" y="529463"/>
                  </a:lnTo>
                  <a:lnTo>
                    <a:pt x="577984" y="529023"/>
                  </a:lnTo>
                  <a:lnTo>
                    <a:pt x="577838" y="528141"/>
                  </a:lnTo>
                  <a:lnTo>
                    <a:pt x="576805" y="527921"/>
                  </a:lnTo>
                  <a:lnTo>
                    <a:pt x="575546" y="525922"/>
                  </a:lnTo>
                  <a:lnTo>
                    <a:pt x="575621" y="521999"/>
                  </a:lnTo>
                  <a:lnTo>
                    <a:pt x="577026" y="518972"/>
                  </a:lnTo>
                  <a:lnTo>
                    <a:pt x="577098" y="516385"/>
                  </a:lnTo>
                  <a:lnTo>
                    <a:pt x="578723" y="515503"/>
                  </a:lnTo>
                  <a:lnTo>
                    <a:pt x="579534" y="516091"/>
                  </a:lnTo>
                  <a:lnTo>
                    <a:pt x="580717" y="516018"/>
                  </a:lnTo>
                  <a:lnTo>
                    <a:pt x="580717" y="514754"/>
                  </a:lnTo>
                  <a:lnTo>
                    <a:pt x="582122" y="513358"/>
                  </a:lnTo>
                  <a:lnTo>
                    <a:pt x="583378" y="513211"/>
                  </a:lnTo>
                  <a:lnTo>
                    <a:pt x="584635" y="512697"/>
                  </a:lnTo>
                  <a:lnTo>
                    <a:pt x="585891" y="513505"/>
                  </a:lnTo>
                  <a:lnTo>
                    <a:pt x="589291" y="513725"/>
                  </a:lnTo>
                  <a:lnTo>
                    <a:pt x="592739" y="515606"/>
                  </a:lnTo>
                  <a:lnTo>
                    <a:pt x="597328" y="518119"/>
                  </a:lnTo>
                  <a:lnTo>
                    <a:pt x="599842" y="518119"/>
                  </a:lnTo>
                  <a:lnTo>
                    <a:pt x="599251" y="520044"/>
                  </a:lnTo>
                  <a:lnTo>
                    <a:pt x="596586" y="521087"/>
                  </a:lnTo>
                  <a:lnTo>
                    <a:pt x="599992" y="520941"/>
                  </a:lnTo>
                  <a:lnTo>
                    <a:pt x="602803" y="518854"/>
                  </a:lnTo>
                  <a:lnTo>
                    <a:pt x="604725" y="519015"/>
                  </a:lnTo>
                  <a:lnTo>
                    <a:pt x="605763" y="520191"/>
                  </a:lnTo>
                  <a:lnTo>
                    <a:pt x="607242" y="520191"/>
                  </a:lnTo>
                  <a:lnTo>
                    <a:pt x="608722" y="522263"/>
                  </a:lnTo>
                  <a:lnTo>
                    <a:pt x="608722" y="520044"/>
                  </a:lnTo>
                  <a:lnTo>
                    <a:pt x="611091" y="521087"/>
                  </a:lnTo>
                  <a:lnTo>
                    <a:pt x="612125" y="519897"/>
                  </a:lnTo>
                  <a:lnTo>
                    <a:pt x="613755" y="519750"/>
                  </a:lnTo>
                  <a:lnTo>
                    <a:pt x="616421" y="518119"/>
                  </a:lnTo>
                  <a:lnTo>
                    <a:pt x="619974" y="520941"/>
                  </a:lnTo>
                  <a:lnTo>
                    <a:pt x="619974" y="523013"/>
                  </a:lnTo>
                  <a:lnTo>
                    <a:pt x="622341" y="524938"/>
                  </a:lnTo>
                  <a:lnTo>
                    <a:pt x="624119" y="524938"/>
                  </a:lnTo>
                  <a:lnTo>
                    <a:pt x="624119" y="528185"/>
                  </a:lnTo>
                  <a:lnTo>
                    <a:pt x="622930" y="529816"/>
                  </a:lnTo>
                  <a:lnTo>
                    <a:pt x="622930" y="531300"/>
                  </a:lnTo>
                  <a:lnTo>
                    <a:pt x="624262" y="530404"/>
                  </a:lnTo>
                  <a:lnTo>
                    <a:pt x="626485" y="532476"/>
                  </a:lnTo>
                  <a:lnTo>
                    <a:pt x="627521" y="534695"/>
                  </a:lnTo>
                  <a:lnTo>
                    <a:pt x="625893" y="535150"/>
                  </a:lnTo>
                  <a:lnTo>
                    <a:pt x="627669" y="536473"/>
                  </a:lnTo>
                  <a:lnTo>
                    <a:pt x="629149" y="535150"/>
                  </a:lnTo>
                  <a:lnTo>
                    <a:pt x="630926" y="537663"/>
                  </a:lnTo>
                  <a:lnTo>
                    <a:pt x="630629" y="538839"/>
                  </a:lnTo>
                  <a:lnTo>
                    <a:pt x="628855" y="537516"/>
                  </a:lnTo>
                  <a:lnTo>
                    <a:pt x="627966" y="539441"/>
                  </a:lnTo>
                  <a:lnTo>
                    <a:pt x="626193" y="539441"/>
                  </a:lnTo>
                  <a:lnTo>
                    <a:pt x="628705" y="541954"/>
                  </a:lnTo>
                  <a:lnTo>
                    <a:pt x="628705" y="543879"/>
                  </a:lnTo>
                  <a:lnTo>
                    <a:pt x="630483" y="542248"/>
                  </a:lnTo>
                  <a:lnTo>
                    <a:pt x="630483" y="543879"/>
                  </a:lnTo>
                  <a:lnTo>
                    <a:pt x="632112" y="542836"/>
                  </a:lnTo>
                  <a:lnTo>
                    <a:pt x="635368" y="545657"/>
                  </a:lnTo>
                  <a:lnTo>
                    <a:pt x="636554" y="545216"/>
                  </a:lnTo>
                  <a:lnTo>
                    <a:pt x="637293" y="546245"/>
                  </a:lnTo>
                  <a:lnTo>
                    <a:pt x="639512" y="545216"/>
                  </a:lnTo>
                  <a:lnTo>
                    <a:pt x="642179" y="546098"/>
                  </a:lnTo>
                  <a:lnTo>
                    <a:pt x="641732" y="549801"/>
                  </a:lnTo>
                  <a:lnTo>
                    <a:pt x="642768" y="551432"/>
                  </a:lnTo>
                  <a:lnTo>
                    <a:pt x="645140" y="549654"/>
                  </a:lnTo>
                  <a:lnTo>
                    <a:pt x="645585" y="546539"/>
                  </a:lnTo>
                  <a:lnTo>
                    <a:pt x="647210" y="546392"/>
                  </a:lnTo>
                  <a:lnTo>
                    <a:pt x="647360" y="549948"/>
                  </a:lnTo>
                  <a:lnTo>
                    <a:pt x="646768" y="553357"/>
                  </a:lnTo>
                  <a:lnTo>
                    <a:pt x="644102" y="553945"/>
                  </a:lnTo>
                  <a:lnTo>
                    <a:pt x="642180" y="556913"/>
                  </a:lnTo>
                  <a:lnTo>
                    <a:pt x="642623" y="561939"/>
                  </a:lnTo>
                  <a:lnTo>
                    <a:pt x="641734" y="563717"/>
                  </a:lnTo>
                  <a:lnTo>
                    <a:pt x="641291" y="561057"/>
                  </a:lnTo>
                  <a:lnTo>
                    <a:pt x="640402" y="562233"/>
                  </a:lnTo>
                  <a:lnTo>
                    <a:pt x="639812" y="565348"/>
                  </a:lnTo>
                  <a:lnTo>
                    <a:pt x="635369" y="564745"/>
                  </a:lnTo>
                  <a:lnTo>
                    <a:pt x="630041" y="563129"/>
                  </a:lnTo>
                  <a:lnTo>
                    <a:pt x="634779" y="565642"/>
                  </a:lnTo>
                  <a:lnTo>
                    <a:pt x="638624" y="566376"/>
                  </a:lnTo>
                  <a:lnTo>
                    <a:pt x="641393" y="568713"/>
                  </a:lnTo>
                  <a:lnTo>
                    <a:pt x="641171" y="572254"/>
                  </a:lnTo>
                  <a:lnTo>
                    <a:pt x="639397" y="574841"/>
                  </a:lnTo>
                  <a:lnTo>
                    <a:pt x="639102" y="576104"/>
                  </a:lnTo>
                  <a:lnTo>
                    <a:pt x="636958" y="578838"/>
                  </a:lnTo>
                  <a:lnTo>
                    <a:pt x="637550" y="579131"/>
                  </a:lnTo>
                  <a:lnTo>
                    <a:pt x="640101" y="583084"/>
                  </a:lnTo>
                  <a:lnTo>
                    <a:pt x="641778" y="583628"/>
                  </a:lnTo>
                  <a:lnTo>
                    <a:pt x="640729" y="584084"/>
                  </a:lnTo>
                  <a:lnTo>
                    <a:pt x="637178" y="582379"/>
                  </a:lnTo>
                  <a:lnTo>
                    <a:pt x="639546" y="585935"/>
                  </a:lnTo>
                  <a:lnTo>
                    <a:pt x="641393" y="587258"/>
                  </a:lnTo>
                  <a:lnTo>
                    <a:pt x="642058" y="587184"/>
                  </a:lnTo>
                  <a:lnTo>
                    <a:pt x="641393" y="585039"/>
                  </a:lnTo>
                  <a:lnTo>
                    <a:pt x="643241" y="584965"/>
                  </a:lnTo>
                  <a:lnTo>
                    <a:pt x="645309" y="586743"/>
                  </a:lnTo>
                  <a:lnTo>
                    <a:pt x="646417" y="588815"/>
                  </a:lnTo>
                  <a:lnTo>
                    <a:pt x="645975" y="591034"/>
                  </a:lnTo>
                  <a:lnTo>
                    <a:pt x="646122" y="593327"/>
                  </a:lnTo>
                  <a:lnTo>
                    <a:pt x="643907" y="596794"/>
                  </a:lnTo>
                  <a:lnTo>
                    <a:pt x="643462" y="599013"/>
                  </a:lnTo>
                  <a:lnTo>
                    <a:pt x="641982" y="600938"/>
                  </a:lnTo>
                  <a:lnTo>
                    <a:pt x="644127" y="599821"/>
                  </a:lnTo>
                  <a:lnTo>
                    <a:pt x="646786" y="594429"/>
                  </a:lnTo>
                  <a:lnTo>
                    <a:pt x="649447" y="591769"/>
                  </a:lnTo>
                  <a:lnTo>
                    <a:pt x="650039" y="591989"/>
                  </a:lnTo>
                  <a:lnTo>
                    <a:pt x="649744" y="593988"/>
                  </a:lnTo>
                  <a:lnTo>
                    <a:pt x="649964" y="598132"/>
                  </a:lnTo>
                  <a:lnTo>
                    <a:pt x="649373" y="598940"/>
                  </a:lnTo>
                  <a:lnTo>
                    <a:pt x="649522" y="600644"/>
                  </a:lnTo>
                  <a:lnTo>
                    <a:pt x="648711" y="602628"/>
                  </a:lnTo>
                  <a:lnTo>
                    <a:pt x="651000" y="600042"/>
                  </a:lnTo>
                  <a:lnTo>
                    <a:pt x="651297" y="597676"/>
                  </a:lnTo>
                  <a:lnTo>
                    <a:pt x="653513" y="595913"/>
                  </a:lnTo>
                  <a:lnTo>
                    <a:pt x="655360" y="595692"/>
                  </a:lnTo>
                  <a:lnTo>
                    <a:pt x="657134" y="594061"/>
                  </a:lnTo>
                  <a:lnTo>
                    <a:pt x="658613" y="594282"/>
                  </a:lnTo>
                  <a:lnTo>
                    <a:pt x="658907" y="595237"/>
                  </a:lnTo>
                  <a:lnTo>
                    <a:pt x="659793" y="594208"/>
                  </a:lnTo>
                  <a:lnTo>
                    <a:pt x="661642" y="593767"/>
                  </a:lnTo>
                  <a:lnTo>
                    <a:pt x="661936" y="591842"/>
                  </a:lnTo>
                  <a:lnTo>
                    <a:pt x="663266" y="589991"/>
                  </a:lnTo>
                  <a:lnTo>
                    <a:pt x="666002" y="588007"/>
                  </a:lnTo>
                  <a:lnTo>
                    <a:pt x="667333" y="589329"/>
                  </a:lnTo>
                  <a:lnTo>
                    <a:pt x="667921" y="592283"/>
                  </a:lnTo>
                  <a:lnTo>
                    <a:pt x="667554" y="594649"/>
                  </a:lnTo>
                  <a:lnTo>
                    <a:pt x="668956" y="591475"/>
                  </a:lnTo>
                  <a:lnTo>
                    <a:pt x="668810" y="588448"/>
                  </a:lnTo>
                  <a:lnTo>
                    <a:pt x="669695" y="588227"/>
                  </a:lnTo>
                  <a:lnTo>
                    <a:pt x="669473" y="587258"/>
                  </a:lnTo>
                  <a:lnTo>
                    <a:pt x="670659" y="585333"/>
                  </a:lnTo>
                  <a:lnTo>
                    <a:pt x="672357" y="585039"/>
                  </a:lnTo>
                  <a:lnTo>
                    <a:pt x="672875" y="582379"/>
                  </a:lnTo>
                  <a:lnTo>
                    <a:pt x="674423" y="581350"/>
                  </a:lnTo>
                  <a:lnTo>
                    <a:pt x="675684" y="579425"/>
                  </a:lnTo>
                  <a:lnTo>
                    <a:pt x="676348" y="578103"/>
                  </a:lnTo>
                  <a:lnTo>
                    <a:pt x="677459" y="578029"/>
                  </a:lnTo>
                  <a:lnTo>
                    <a:pt x="679158" y="579793"/>
                  </a:lnTo>
                  <a:lnTo>
                    <a:pt x="679233" y="578544"/>
                  </a:lnTo>
                  <a:lnTo>
                    <a:pt x="678344" y="576986"/>
                  </a:lnTo>
                  <a:lnTo>
                    <a:pt x="676642" y="576913"/>
                  </a:lnTo>
                  <a:lnTo>
                    <a:pt x="676569" y="575664"/>
                  </a:lnTo>
                  <a:lnTo>
                    <a:pt x="677897" y="572563"/>
                  </a:lnTo>
                  <a:lnTo>
                    <a:pt x="678935" y="572034"/>
                  </a:lnTo>
                  <a:lnTo>
                    <a:pt x="680113" y="573298"/>
                  </a:lnTo>
                  <a:lnTo>
                    <a:pt x="679968" y="571373"/>
                  </a:lnTo>
                  <a:lnTo>
                    <a:pt x="681224" y="570491"/>
                  </a:lnTo>
                  <a:lnTo>
                    <a:pt x="681445" y="568933"/>
                  </a:lnTo>
                  <a:lnTo>
                    <a:pt x="683660" y="566494"/>
                  </a:lnTo>
                  <a:lnTo>
                    <a:pt x="684623" y="564789"/>
                  </a:lnTo>
                  <a:lnTo>
                    <a:pt x="684181" y="563394"/>
                  </a:lnTo>
                  <a:lnTo>
                    <a:pt x="685954" y="561028"/>
                  </a:lnTo>
                  <a:lnTo>
                    <a:pt x="688020" y="560352"/>
                  </a:lnTo>
                  <a:lnTo>
                    <a:pt x="688836" y="561175"/>
                  </a:lnTo>
                  <a:lnTo>
                    <a:pt x="687208" y="562571"/>
                  </a:lnTo>
                  <a:lnTo>
                    <a:pt x="688984" y="561836"/>
                  </a:lnTo>
                  <a:lnTo>
                    <a:pt x="689647" y="562732"/>
                  </a:lnTo>
                  <a:lnTo>
                    <a:pt x="688391" y="563614"/>
                  </a:lnTo>
                  <a:lnTo>
                    <a:pt x="688169" y="565010"/>
                  </a:lnTo>
                  <a:lnTo>
                    <a:pt x="689499" y="565906"/>
                  </a:lnTo>
                  <a:lnTo>
                    <a:pt x="688316" y="567523"/>
                  </a:lnTo>
                  <a:lnTo>
                    <a:pt x="687208" y="567743"/>
                  </a:lnTo>
                  <a:lnTo>
                    <a:pt x="687134" y="568199"/>
                  </a:lnTo>
                  <a:lnTo>
                    <a:pt x="688391" y="568493"/>
                  </a:lnTo>
                  <a:lnTo>
                    <a:pt x="689647" y="568713"/>
                  </a:lnTo>
                  <a:lnTo>
                    <a:pt x="689056" y="570403"/>
                  </a:lnTo>
                  <a:lnTo>
                    <a:pt x="688463" y="571226"/>
                  </a:lnTo>
                  <a:lnTo>
                    <a:pt x="689942" y="571152"/>
                  </a:lnTo>
                  <a:lnTo>
                    <a:pt x="690091" y="572916"/>
                  </a:lnTo>
                  <a:lnTo>
                    <a:pt x="688764" y="573812"/>
                  </a:lnTo>
                  <a:lnTo>
                    <a:pt x="689206" y="575810"/>
                  </a:lnTo>
                  <a:lnTo>
                    <a:pt x="691096" y="577559"/>
                  </a:lnTo>
                  <a:lnTo>
                    <a:pt x="691241" y="580116"/>
                  </a:lnTo>
                  <a:lnTo>
                    <a:pt x="690463" y="580895"/>
                  </a:lnTo>
                  <a:lnTo>
                    <a:pt x="689466" y="580043"/>
                  </a:lnTo>
                  <a:lnTo>
                    <a:pt x="688095" y="580601"/>
                  </a:lnTo>
                  <a:lnTo>
                    <a:pt x="689466" y="581820"/>
                  </a:lnTo>
                  <a:lnTo>
                    <a:pt x="689909" y="583040"/>
                  </a:lnTo>
                  <a:lnTo>
                    <a:pt x="690761" y="583040"/>
                  </a:lnTo>
                  <a:lnTo>
                    <a:pt x="692056" y="581747"/>
                  </a:lnTo>
                  <a:lnTo>
                    <a:pt x="692279" y="583158"/>
                  </a:lnTo>
                  <a:lnTo>
                    <a:pt x="693685" y="584010"/>
                  </a:lnTo>
                  <a:lnTo>
                    <a:pt x="692169" y="586538"/>
                  </a:lnTo>
                  <a:lnTo>
                    <a:pt x="690354" y="587081"/>
                  </a:lnTo>
                  <a:lnTo>
                    <a:pt x="688204" y="586685"/>
                  </a:lnTo>
                  <a:lnTo>
                    <a:pt x="687171" y="587934"/>
                  </a:lnTo>
                  <a:lnTo>
                    <a:pt x="688724" y="588859"/>
                  </a:lnTo>
                  <a:lnTo>
                    <a:pt x="693428" y="587566"/>
                  </a:lnTo>
                  <a:lnTo>
                    <a:pt x="694981" y="587904"/>
                  </a:lnTo>
                  <a:lnTo>
                    <a:pt x="694391" y="589726"/>
                  </a:lnTo>
                  <a:lnTo>
                    <a:pt x="692604" y="591769"/>
                  </a:lnTo>
                  <a:lnTo>
                    <a:pt x="694080" y="592430"/>
                  </a:lnTo>
                  <a:lnTo>
                    <a:pt x="695781" y="591401"/>
                  </a:lnTo>
                  <a:lnTo>
                    <a:pt x="695781" y="593694"/>
                  </a:lnTo>
                  <a:lnTo>
                    <a:pt x="694080" y="596133"/>
                  </a:lnTo>
                  <a:lnTo>
                    <a:pt x="690902" y="596133"/>
                  </a:lnTo>
                  <a:lnTo>
                    <a:pt x="689425" y="595016"/>
                  </a:lnTo>
                  <a:lnTo>
                    <a:pt x="688614" y="596427"/>
                  </a:lnTo>
                  <a:lnTo>
                    <a:pt x="689056" y="597823"/>
                  </a:lnTo>
                  <a:lnTo>
                    <a:pt x="688316" y="599454"/>
                  </a:lnTo>
                  <a:lnTo>
                    <a:pt x="691125" y="598190"/>
                  </a:lnTo>
                  <a:lnTo>
                    <a:pt x="694305" y="598279"/>
                  </a:lnTo>
                  <a:lnTo>
                    <a:pt x="696521" y="597309"/>
                  </a:lnTo>
                  <a:lnTo>
                    <a:pt x="697112" y="597897"/>
                  </a:lnTo>
                  <a:lnTo>
                    <a:pt x="695929" y="599234"/>
                  </a:lnTo>
                  <a:lnTo>
                    <a:pt x="695929" y="600189"/>
                  </a:lnTo>
                  <a:lnTo>
                    <a:pt x="694155" y="601306"/>
                  </a:lnTo>
                  <a:lnTo>
                    <a:pt x="692233" y="601306"/>
                  </a:lnTo>
                  <a:lnTo>
                    <a:pt x="689280" y="604921"/>
                  </a:lnTo>
                  <a:lnTo>
                    <a:pt x="692532" y="603436"/>
                  </a:lnTo>
                  <a:lnTo>
                    <a:pt x="694748" y="603436"/>
                  </a:lnTo>
                  <a:lnTo>
                    <a:pt x="696224" y="602922"/>
                  </a:lnTo>
                  <a:lnTo>
                    <a:pt x="698073" y="603289"/>
                  </a:lnTo>
                  <a:lnTo>
                    <a:pt x="698073" y="605141"/>
                  </a:lnTo>
                  <a:lnTo>
                    <a:pt x="696445" y="605361"/>
                  </a:lnTo>
                  <a:lnTo>
                    <a:pt x="694304" y="606772"/>
                  </a:lnTo>
                  <a:lnTo>
                    <a:pt x="693712" y="608771"/>
                  </a:lnTo>
                  <a:lnTo>
                    <a:pt x="694968" y="607507"/>
                  </a:lnTo>
                  <a:lnTo>
                    <a:pt x="696887" y="608095"/>
                  </a:lnTo>
                  <a:lnTo>
                    <a:pt x="697998" y="606846"/>
                  </a:lnTo>
                  <a:lnTo>
                    <a:pt x="699919" y="608609"/>
                  </a:lnTo>
                  <a:lnTo>
                    <a:pt x="700881" y="612018"/>
                  </a:lnTo>
                  <a:lnTo>
                    <a:pt x="698811" y="613723"/>
                  </a:lnTo>
                  <a:lnTo>
                    <a:pt x="697409" y="613194"/>
                  </a:lnTo>
                  <a:lnTo>
                    <a:pt x="696371" y="614090"/>
                  </a:lnTo>
                  <a:lnTo>
                    <a:pt x="694376" y="614090"/>
                  </a:lnTo>
                  <a:lnTo>
                    <a:pt x="695856" y="615412"/>
                  </a:lnTo>
                  <a:lnTo>
                    <a:pt x="697257" y="615119"/>
                  </a:lnTo>
                  <a:lnTo>
                    <a:pt x="698145" y="615706"/>
                  </a:lnTo>
                  <a:lnTo>
                    <a:pt x="700364" y="615780"/>
                  </a:lnTo>
                  <a:lnTo>
                    <a:pt x="701251" y="616676"/>
                  </a:lnTo>
                  <a:lnTo>
                    <a:pt x="700661" y="618293"/>
                  </a:lnTo>
                  <a:lnTo>
                    <a:pt x="699256" y="619263"/>
                  </a:lnTo>
                  <a:lnTo>
                    <a:pt x="701103" y="619924"/>
                  </a:lnTo>
                  <a:lnTo>
                    <a:pt x="702583" y="619630"/>
                  </a:lnTo>
                  <a:lnTo>
                    <a:pt x="704502" y="621320"/>
                  </a:lnTo>
                  <a:lnTo>
                    <a:pt x="704058" y="623098"/>
                  </a:lnTo>
                  <a:lnTo>
                    <a:pt x="702508" y="623921"/>
                  </a:lnTo>
                  <a:lnTo>
                    <a:pt x="699995" y="625978"/>
                  </a:lnTo>
                  <a:lnTo>
                    <a:pt x="698442" y="625390"/>
                  </a:lnTo>
                  <a:lnTo>
                    <a:pt x="697854" y="626272"/>
                  </a:lnTo>
                  <a:lnTo>
                    <a:pt x="699698" y="627095"/>
                  </a:lnTo>
                  <a:lnTo>
                    <a:pt x="699844" y="628344"/>
                  </a:lnTo>
                  <a:lnTo>
                    <a:pt x="697703" y="628564"/>
                  </a:lnTo>
                  <a:lnTo>
                    <a:pt x="695041" y="627021"/>
                  </a:lnTo>
                  <a:lnTo>
                    <a:pt x="692161" y="627095"/>
                  </a:lnTo>
                  <a:lnTo>
                    <a:pt x="694818" y="628564"/>
                  </a:lnTo>
                  <a:lnTo>
                    <a:pt x="694893" y="630489"/>
                  </a:lnTo>
                  <a:lnTo>
                    <a:pt x="696964" y="632414"/>
                  </a:lnTo>
                  <a:lnTo>
                    <a:pt x="697853" y="633590"/>
                  </a:lnTo>
                  <a:lnTo>
                    <a:pt x="697481" y="634560"/>
                  </a:lnTo>
                  <a:lnTo>
                    <a:pt x="695262" y="634854"/>
                  </a:lnTo>
                  <a:lnTo>
                    <a:pt x="694448" y="636029"/>
                  </a:lnTo>
                  <a:lnTo>
                    <a:pt x="691641" y="635809"/>
                  </a:lnTo>
                  <a:lnTo>
                    <a:pt x="695262" y="636852"/>
                  </a:lnTo>
                  <a:lnTo>
                    <a:pt x="696592" y="636543"/>
                  </a:lnTo>
                  <a:lnTo>
                    <a:pt x="696815" y="635809"/>
                  </a:lnTo>
                  <a:lnTo>
                    <a:pt x="699622" y="635221"/>
                  </a:lnTo>
                  <a:lnTo>
                    <a:pt x="700733" y="635441"/>
                  </a:lnTo>
                  <a:lnTo>
                    <a:pt x="700733" y="636852"/>
                  </a:lnTo>
                  <a:lnTo>
                    <a:pt x="701547" y="637807"/>
                  </a:lnTo>
                  <a:lnTo>
                    <a:pt x="700584" y="638689"/>
                  </a:lnTo>
                  <a:lnTo>
                    <a:pt x="701841" y="638836"/>
                  </a:lnTo>
                  <a:lnTo>
                    <a:pt x="702212" y="639424"/>
                  </a:lnTo>
                  <a:lnTo>
                    <a:pt x="701841" y="640981"/>
                  </a:lnTo>
                  <a:lnTo>
                    <a:pt x="702433" y="641716"/>
                  </a:lnTo>
                  <a:lnTo>
                    <a:pt x="704355" y="640467"/>
                  </a:lnTo>
                  <a:lnTo>
                    <a:pt x="705018" y="640834"/>
                  </a:lnTo>
                  <a:lnTo>
                    <a:pt x="706349" y="641202"/>
                  </a:lnTo>
                  <a:lnTo>
                    <a:pt x="706201" y="643788"/>
                  </a:lnTo>
                  <a:lnTo>
                    <a:pt x="705461" y="644978"/>
                  </a:lnTo>
                  <a:lnTo>
                    <a:pt x="705461" y="645933"/>
                  </a:lnTo>
                  <a:lnTo>
                    <a:pt x="706424" y="645786"/>
                  </a:lnTo>
                  <a:lnTo>
                    <a:pt x="708415" y="643053"/>
                  </a:lnTo>
                  <a:lnTo>
                    <a:pt x="708859" y="643347"/>
                  </a:lnTo>
                  <a:lnTo>
                    <a:pt x="708565" y="645052"/>
                  </a:lnTo>
                  <a:lnTo>
                    <a:pt x="709746" y="646374"/>
                  </a:lnTo>
                  <a:lnTo>
                    <a:pt x="707307" y="647932"/>
                  </a:lnTo>
                  <a:lnTo>
                    <a:pt x="704207" y="652002"/>
                  </a:lnTo>
                  <a:lnTo>
                    <a:pt x="702433" y="653398"/>
                  </a:lnTo>
                  <a:lnTo>
                    <a:pt x="700287" y="652811"/>
                  </a:lnTo>
                  <a:lnTo>
                    <a:pt x="702282" y="653986"/>
                  </a:lnTo>
                  <a:lnTo>
                    <a:pt x="704055" y="653472"/>
                  </a:lnTo>
                  <a:lnTo>
                    <a:pt x="707826" y="649842"/>
                  </a:lnTo>
                  <a:lnTo>
                    <a:pt x="709303" y="649842"/>
                  </a:lnTo>
                  <a:lnTo>
                    <a:pt x="709378" y="650959"/>
                  </a:lnTo>
                  <a:lnTo>
                    <a:pt x="707677" y="652223"/>
                  </a:lnTo>
                  <a:lnTo>
                    <a:pt x="706718" y="654060"/>
                  </a:lnTo>
                  <a:lnTo>
                    <a:pt x="707751" y="654427"/>
                  </a:lnTo>
                  <a:lnTo>
                    <a:pt x="709821" y="652061"/>
                  </a:lnTo>
                  <a:lnTo>
                    <a:pt x="711595" y="650004"/>
                  </a:lnTo>
                  <a:lnTo>
                    <a:pt x="713814" y="649622"/>
                  </a:lnTo>
                  <a:lnTo>
                    <a:pt x="713814" y="650518"/>
                  </a:lnTo>
                  <a:lnTo>
                    <a:pt x="712261" y="651400"/>
                  </a:lnTo>
                  <a:lnTo>
                    <a:pt x="711373" y="652282"/>
                  </a:lnTo>
                  <a:lnTo>
                    <a:pt x="712037" y="652722"/>
                  </a:lnTo>
                  <a:lnTo>
                    <a:pt x="714771" y="651547"/>
                  </a:lnTo>
                  <a:lnTo>
                    <a:pt x="715658" y="652355"/>
                  </a:lnTo>
                  <a:lnTo>
                    <a:pt x="712703" y="654574"/>
                  </a:lnTo>
                  <a:lnTo>
                    <a:pt x="711450" y="656132"/>
                  </a:lnTo>
                  <a:lnTo>
                    <a:pt x="712408" y="656352"/>
                  </a:lnTo>
                  <a:lnTo>
                    <a:pt x="714036" y="655029"/>
                  </a:lnTo>
                  <a:lnTo>
                    <a:pt x="717877" y="651694"/>
                  </a:lnTo>
                  <a:lnTo>
                    <a:pt x="718616" y="651988"/>
                  </a:lnTo>
                  <a:lnTo>
                    <a:pt x="717583" y="652884"/>
                  </a:lnTo>
                  <a:lnTo>
                    <a:pt x="717360" y="653913"/>
                  </a:lnTo>
                  <a:lnTo>
                    <a:pt x="720169" y="651988"/>
                  </a:lnTo>
                  <a:lnTo>
                    <a:pt x="719873" y="653031"/>
                  </a:lnTo>
                  <a:lnTo>
                    <a:pt x="719799" y="656278"/>
                  </a:lnTo>
                  <a:lnTo>
                    <a:pt x="718616" y="656646"/>
                  </a:lnTo>
                  <a:lnTo>
                    <a:pt x="718912" y="657910"/>
                  </a:lnTo>
                  <a:lnTo>
                    <a:pt x="721127" y="657616"/>
                  </a:lnTo>
                  <a:lnTo>
                    <a:pt x="723495" y="659012"/>
                  </a:lnTo>
                  <a:lnTo>
                    <a:pt x="725048" y="657160"/>
                  </a:lnTo>
                  <a:lnTo>
                    <a:pt x="727928" y="656425"/>
                  </a:lnTo>
                  <a:lnTo>
                    <a:pt x="729258" y="656940"/>
                  </a:lnTo>
                  <a:lnTo>
                    <a:pt x="728300" y="658865"/>
                  </a:lnTo>
                  <a:lnTo>
                    <a:pt x="727039" y="658865"/>
                  </a:lnTo>
                  <a:lnTo>
                    <a:pt x="726303" y="659673"/>
                  </a:lnTo>
                  <a:lnTo>
                    <a:pt x="731183" y="661084"/>
                  </a:lnTo>
                  <a:lnTo>
                    <a:pt x="733102" y="662788"/>
                  </a:lnTo>
                  <a:lnTo>
                    <a:pt x="729850" y="663229"/>
                  </a:lnTo>
                  <a:lnTo>
                    <a:pt x="729850" y="663964"/>
                  </a:lnTo>
                  <a:lnTo>
                    <a:pt x="725861" y="664698"/>
                  </a:lnTo>
                  <a:lnTo>
                    <a:pt x="725049" y="663964"/>
                  </a:lnTo>
                  <a:lnTo>
                    <a:pt x="721868" y="665213"/>
                  </a:lnTo>
                  <a:lnTo>
                    <a:pt x="720169" y="667064"/>
                  </a:lnTo>
                  <a:lnTo>
                    <a:pt x="716252" y="667211"/>
                  </a:lnTo>
                  <a:lnTo>
                    <a:pt x="710931" y="668181"/>
                  </a:lnTo>
                  <a:lnTo>
                    <a:pt x="710634" y="669577"/>
                  </a:lnTo>
                  <a:lnTo>
                    <a:pt x="714550" y="668695"/>
                  </a:lnTo>
                  <a:lnTo>
                    <a:pt x="718469" y="667505"/>
                  </a:lnTo>
                  <a:lnTo>
                    <a:pt x="719799" y="667873"/>
                  </a:lnTo>
                  <a:lnTo>
                    <a:pt x="720093" y="668769"/>
                  </a:lnTo>
                  <a:lnTo>
                    <a:pt x="716178" y="669357"/>
                  </a:lnTo>
                  <a:lnTo>
                    <a:pt x="712408" y="670091"/>
                  </a:lnTo>
                  <a:lnTo>
                    <a:pt x="709010" y="671869"/>
                  </a:lnTo>
                  <a:lnTo>
                    <a:pt x="707679" y="673118"/>
                  </a:lnTo>
                  <a:lnTo>
                    <a:pt x="705315" y="673207"/>
                  </a:lnTo>
                  <a:lnTo>
                    <a:pt x="705018" y="675044"/>
                  </a:lnTo>
                  <a:lnTo>
                    <a:pt x="704207" y="676087"/>
                  </a:lnTo>
                  <a:lnTo>
                    <a:pt x="700583" y="673647"/>
                  </a:lnTo>
                  <a:lnTo>
                    <a:pt x="698440" y="669945"/>
                  </a:lnTo>
                  <a:lnTo>
                    <a:pt x="698605" y="671664"/>
                  </a:lnTo>
                  <a:lnTo>
                    <a:pt x="698014" y="672692"/>
                  </a:lnTo>
                  <a:lnTo>
                    <a:pt x="699535" y="673368"/>
                  </a:lnTo>
                  <a:lnTo>
                    <a:pt x="699919" y="674235"/>
                  </a:lnTo>
                  <a:lnTo>
                    <a:pt x="703986" y="677645"/>
                  </a:lnTo>
                  <a:lnTo>
                    <a:pt x="703391" y="678894"/>
                  </a:lnTo>
                  <a:lnTo>
                    <a:pt x="702212" y="678526"/>
                  </a:lnTo>
                  <a:lnTo>
                    <a:pt x="700881" y="679702"/>
                  </a:lnTo>
                  <a:lnTo>
                    <a:pt x="701692" y="681259"/>
                  </a:lnTo>
                  <a:lnTo>
                    <a:pt x="702727" y="681480"/>
                  </a:lnTo>
                  <a:lnTo>
                    <a:pt x="703466" y="680598"/>
                  </a:lnTo>
                  <a:lnTo>
                    <a:pt x="704797" y="680672"/>
                  </a:lnTo>
                  <a:lnTo>
                    <a:pt x="706496" y="677116"/>
                  </a:lnTo>
                  <a:lnTo>
                    <a:pt x="709526" y="677262"/>
                  </a:lnTo>
                  <a:lnTo>
                    <a:pt x="711671" y="675426"/>
                  </a:lnTo>
                  <a:lnTo>
                    <a:pt x="713220" y="675264"/>
                  </a:lnTo>
                  <a:lnTo>
                    <a:pt x="714037" y="673354"/>
                  </a:lnTo>
                  <a:lnTo>
                    <a:pt x="716031" y="671135"/>
                  </a:lnTo>
                  <a:lnTo>
                    <a:pt x="718396" y="670841"/>
                  </a:lnTo>
                  <a:lnTo>
                    <a:pt x="721648" y="669430"/>
                  </a:lnTo>
                  <a:lnTo>
                    <a:pt x="724309" y="669724"/>
                  </a:lnTo>
                  <a:lnTo>
                    <a:pt x="726451" y="669577"/>
                  </a:lnTo>
                  <a:lnTo>
                    <a:pt x="725562" y="668989"/>
                  </a:lnTo>
                  <a:lnTo>
                    <a:pt x="723199" y="668989"/>
                  </a:lnTo>
                  <a:lnTo>
                    <a:pt x="722534" y="668402"/>
                  </a:lnTo>
                  <a:lnTo>
                    <a:pt x="724011" y="667799"/>
                  </a:lnTo>
                  <a:lnTo>
                    <a:pt x="728300" y="667285"/>
                  </a:lnTo>
                  <a:lnTo>
                    <a:pt x="731772" y="668181"/>
                  </a:lnTo>
                  <a:lnTo>
                    <a:pt x="733249" y="671429"/>
                  </a:lnTo>
                  <a:lnTo>
                    <a:pt x="732955" y="673280"/>
                  </a:lnTo>
                  <a:lnTo>
                    <a:pt x="730661" y="675337"/>
                  </a:lnTo>
                  <a:lnTo>
                    <a:pt x="729553" y="675426"/>
                  </a:lnTo>
                  <a:lnTo>
                    <a:pt x="728077" y="676968"/>
                  </a:lnTo>
                  <a:lnTo>
                    <a:pt x="730661" y="677116"/>
                  </a:lnTo>
                  <a:lnTo>
                    <a:pt x="731402" y="678820"/>
                  </a:lnTo>
                  <a:lnTo>
                    <a:pt x="732435" y="677865"/>
                  </a:lnTo>
                  <a:lnTo>
                    <a:pt x="733101" y="676087"/>
                  </a:lnTo>
                  <a:lnTo>
                    <a:pt x="736056" y="674529"/>
                  </a:lnTo>
                  <a:lnTo>
                    <a:pt x="738275" y="674603"/>
                  </a:lnTo>
                  <a:lnTo>
                    <a:pt x="738646" y="675426"/>
                  </a:lnTo>
                  <a:lnTo>
                    <a:pt x="737906" y="675719"/>
                  </a:lnTo>
                  <a:lnTo>
                    <a:pt x="737609" y="676968"/>
                  </a:lnTo>
                  <a:lnTo>
                    <a:pt x="740420" y="677116"/>
                  </a:lnTo>
                  <a:lnTo>
                    <a:pt x="743005" y="678306"/>
                  </a:lnTo>
                  <a:lnTo>
                    <a:pt x="743447" y="679481"/>
                  </a:lnTo>
                  <a:lnTo>
                    <a:pt x="741600" y="678526"/>
                  </a:lnTo>
                  <a:lnTo>
                    <a:pt x="740636" y="678820"/>
                  </a:lnTo>
                  <a:lnTo>
                    <a:pt x="741156" y="680657"/>
                  </a:lnTo>
                  <a:lnTo>
                    <a:pt x="743966" y="681847"/>
                  </a:lnTo>
                  <a:lnTo>
                    <a:pt x="744483" y="683331"/>
                  </a:lnTo>
                  <a:lnTo>
                    <a:pt x="742855" y="684654"/>
                  </a:lnTo>
                  <a:lnTo>
                    <a:pt x="741231" y="684139"/>
                  </a:lnTo>
                  <a:lnTo>
                    <a:pt x="739603" y="685609"/>
                  </a:lnTo>
                  <a:lnTo>
                    <a:pt x="742633" y="686579"/>
                  </a:lnTo>
                  <a:lnTo>
                    <a:pt x="741822" y="688504"/>
                  </a:lnTo>
                  <a:lnTo>
                    <a:pt x="740492" y="688945"/>
                  </a:lnTo>
                  <a:lnTo>
                    <a:pt x="739854" y="690723"/>
                  </a:lnTo>
                  <a:lnTo>
                    <a:pt x="738226" y="691575"/>
                  </a:lnTo>
                  <a:lnTo>
                    <a:pt x="735781" y="689988"/>
                  </a:lnTo>
                  <a:lnTo>
                    <a:pt x="736818" y="691619"/>
                  </a:lnTo>
                  <a:lnTo>
                    <a:pt x="739668" y="692868"/>
                  </a:lnTo>
                  <a:lnTo>
                    <a:pt x="741334" y="692721"/>
                  </a:lnTo>
                  <a:lnTo>
                    <a:pt x="742780" y="694352"/>
                  </a:lnTo>
                  <a:lnTo>
                    <a:pt x="741296" y="694837"/>
                  </a:lnTo>
                  <a:lnTo>
                    <a:pt x="739447" y="694543"/>
                  </a:lnTo>
                  <a:lnTo>
                    <a:pt x="738448" y="694617"/>
                  </a:lnTo>
                  <a:lnTo>
                    <a:pt x="739853" y="695763"/>
                  </a:lnTo>
                  <a:lnTo>
                    <a:pt x="741524" y="695293"/>
                  </a:lnTo>
                  <a:lnTo>
                    <a:pt x="742780" y="695969"/>
                  </a:lnTo>
                  <a:lnTo>
                    <a:pt x="741746" y="697879"/>
                  </a:lnTo>
                  <a:lnTo>
                    <a:pt x="741452" y="699730"/>
                  </a:lnTo>
                  <a:lnTo>
                    <a:pt x="739972" y="699804"/>
                  </a:lnTo>
                  <a:lnTo>
                    <a:pt x="739233" y="701435"/>
                  </a:lnTo>
                  <a:lnTo>
                    <a:pt x="736426" y="703507"/>
                  </a:lnTo>
                  <a:lnTo>
                    <a:pt x="734132" y="703654"/>
                  </a:lnTo>
                  <a:lnTo>
                    <a:pt x="732137" y="705344"/>
                  </a:lnTo>
                  <a:lnTo>
                    <a:pt x="731252" y="705344"/>
                  </a:lnTo>
                  <a:lnTo>
                    <a:pt x="729699" y="706975"/>
                  </a:lnTo>
                  <a:lnTo>
                    <a:pt x="728517" y="707049"/>
                  </a:lnTo>
                  <a:lnTo>
                    <a:pt x="728074" y="708151"/>
                  </a:lnTo>
                  <a:lnTo>
                    <a:pt x="726300" y="708444"/>
                  </a:lnTo>
                  <a:lnTo>
                    <a:pt x="725192" y="707342"/>
                  </a:lnTo>
                  <a:lnTo>
                    <a:pt x="723715" y="708224"/>
                  </a:lnTo>
                  <a:lnTo>
                    <a:pt x="722087" y="708004"/>
                  </a:lnTo>
                  <a:lnTo>
                    <a:pt x="721573" y="707269"/>
                  </a:lnTo>
                  <a:lnTo>
                    <a:pt x="719502" y="708738"/>
                  </a:lnTo>
                  <a:lnTo>
                    <a:pt x="717211" y="708444"/>
                  </a:lnTo>
                  <a:lnTo>
                    <a:pt x="716252" y="706975"/>
                  </a:lnTo>
                  <a:lnTo>
                    <a:pt x="715586" y="707563"/>
                  </a:lnTo>
                  <a:lnTo>
                    <a:pt x="715809" y="708827"/>
                  </a:lnTo>
                  <a:lnTo>
                    <a:pt x="713886" y="709267"/>
                  </a:lnTo>
                  <a:lnTo>
                    <a:pt x="711818" y="709120"/>
                  </a:lnTo>
                  <a:lnTo>
                    <a:pt x="711153" y="709929"/>
                  </a:lnTo>
                  <a:lnTo>
                    <a:pt x="711964" y="710222"/>
                  </a:lnTo>
                  <a:lnTo>
                    <a:pt x="711682" y="711457"/>
                  </a:lnTo>
                  <a:lnTo>
                    <a:pt x="710164" y="712868"/>
                  </a:lnTo>
                  <a:lnTo>
                    <a:pt x="708937" y="712662"/>
                  </a:lnTo>
                  <a:lnTo>
                    <a:pt x="708862" y="714440"/>
                  </a:lnTo>
                  <a:lnTo>
                    <a:pt x="707460" y="717320"/>
                  </a:lnTo>
                  <a:lnTo>
                    <a:pt x="705832" y="717026"/>
                  </a:lnTo>
                  <a:lnTo>
                    <a:pt x="705244" y="717908"/>
                  </a:lnTo>
                  <a:lnTo>
                    <a:pt x="703467" y="718878"/>
                  </a:lnTo>
                  <a:lnTo>
                    <a:pt x="702139" y="720861"/>
                  </a:lnTo>
                  <a:lnTo>
                    <a:pt x="701326" y="720568"/>
                  </a:lnTo>
                  <a:lnTo>
                    <a:pt x="700144" y="721317"/>
                  </a:lnTo>
                  <a:lnTo>
                    <a:pt x="698000" y="721243"/>
                  </a:lnTo>
                  <a:lnTo>
                    <a:pt x="697557" y="722566"/>
                  </a:lnTo>
                  <a:lnTo>
                    <a:pt x="695709" y="723374"/>
                  </a:lnTo>
                  <a:lnTo>
                    <a:pt x="694377" y="722566"/>
                  </a:lnTo>
                  <a:lnTo>
                    <a:pt x="691127" y="722493"/>
                  </a:lnTo>
                  <a:lnTo>
                    <a:pt x="690314" y="721831"/>
                  </a:lnTo>
                  <a:lnTo>
                    <a:pt x="688020" y="722566"/>
                  </a:lnTo>
                  <a:lnTo>
                    <a:pt x="686912" y="722493"/>
                  </a:lnTo>
                  <a:lnTo>
                    <a:pt x="682259" y="724124"/>
                  </a:lnTo>
                  <a:lnTo>
                    <a:pt x="680337" y="723595"/>
                  </a:lnTo>
                  <a:lnTo>
                    <a:pt x="680779" y="722493"/>
                  </a:lnTo>
                  <a:lnTo>
                    <a:pt x="679304" y="722125"/>
                  </a:lnTo>
                  <a:lnTo>
                    <a:pt x="677456" y="722860"/>
                  </a:lnTo>
                  <a:lnTo>
                    <a:pt x="675903" y="722934"/>
                  </a:lnTo>
                  <a:lnTo>
                    <a:pt x="672944" y="721611"/>
                  </a:lnTo>
                  <a:lnTo>
                    <a:pt x="671984" y="721905"/>
                  </a:lnTo>
                  <a:lnTo>
                    <a:pt x="669620" y="721611"/>
                  </a:lnTo>
                  <a:lnTo>
                    <a:pt x="667918" y="720347"/>
                  </a:lnTo>
                  <a:lnTo>
                    <a:pt x="666885" y="720347"/>
                  </a:lnTo>
                  <a:lnTo>
                    <a:pt x="665480" y="721449"/>
                  </a:lnTo>
                  <a:lnTo>
                    <a:pt x="662450" y="721155"/>
                  </a:lnTo>
                  <a:lnTo>
                    <a:pt x="660011" y="719612"/>
                  </a:lnTo>
                  <a:lnTo>
                    <a:pt x="658384" y="720641"/>
                  </a:lnTo>
                  <a:lnTo>
                    <a:pt x="656537" y="720715"/>
                  </a:lnTo>
                  <a:lnTo>
                    <a:pt x="654984" y="719465"/>
                  </a:lnTo>
                  <a:lnTo>
                    <a:pt x="652693" y="720715"/>
                  </a:lnTo>
                  <a:lnTo>
                    <a:pt x="651512" y="720347"/>
                  </a:lnTo>
                  <a:lnTo>
                    <a:pt x="650183" y="720420"/>
                  </a:lnTo>
                  <a:lnTo>
                    <a:pt x="647078" y="719157"/>
                  </a:lnTo>
                  <a:lnTo>
                    <a:pt x="642865" y="719833"/>
                  </a:lnTo>
                  <a:lnTo>
                    <a:pt x="640352" y="719083"/>
                  </a:lnTo>
                  <a:lnTo>
                    <a:pt x="638505" y="717247"/>
                  </a:lnTo>
                  <a:lnTo>
                    <a:pt x="636880" y="718055"/>
                  </a:lnTo>
                  <a:lnTo>
                    <a:pt x="635846" y="719245"/>
                  </a:lnTo>
                  <a:lnTo>
                    <a:pt x="636805" y="720200"/>
                  </a:lnTo>
                  <a:lnTo>
                    <a:pt x="635920" y="721082"/>
                  </a:lnTo>
                  <a:lnTo>
                    <a:pt x="634072" y="721449"/>
                  </a:lnTo>
                  <a:lnTo>
                    <a:pt x="630376" y="724858"/>
                  </a:lnTo>
                  <a:lnTo>
                    <a:pt x="628013" y="725960"/>
                  </a:lnTo>
                  <a:lnTo>
                    <a:pt x="627865" y="727518"/>
                  </a:lnTo>
                  <a:lnTo>
                    <a:pt x="626977" y="728620"/>
                  </a:lnTo>
                  <a:lnTo>
                    <a:pt x="626680" y="731133"/>
                  </a:lnTo>
                  <a:lnTo>
                    <a:pt x="625424" y="732838"/>
                  </a:lnTo>
                  <a:lnTo>
                    <a:pt x="622321" y="732838"/>
                  </a:lnTo>
                  <a:lnTo>
                    <a:pt x="620692" y="733646"/>
                  </a:lnTo>
                  <a:lnTo>
                    <a:pt x="617147" y="733866"/>
                  </a:lnTo>
                  <a:lnTo>
                    <a:pt x="615521" y="736159"/>
                  </a:lnTo>
                  <a:lnTo>
                    <a:pt x="614338" y="736453"/>
                  </a:lnTo>
                  <a:lnTo>
                    <a:pt x="613524" y="735644"/>
                  </a:lnTo>
                  <a:lnTo>
                    <a:pt x="611826" y="736688"/>
                  </a:lnTo>
                  <a:lnTo>
                    <a:pt x="611014" y="738745"/>
                  </a:lnTo>
                  <a:lnTo>
                    <a:pt x="609019" y="739200"/>
                  </a:lnTo>
                  <a:lnTo>
                    <a:pt x="606874" y="740817"/>
                  </a:lnTo>
                  <a:lnTo>
                    <a:pt x="606358" y="741860"/>
                  </a:lnTo>
                  <a:lnTo>
                    <a:pt x="605247" y="742228"/>
                  </a:lnTo>
                  <a:lnTo>
                    <a:pt x="602809" y="745916"/>
                  </a:lnTo>
                  <a:lnTo>
                    <a:pt x="598742" y="747988"/>
                  </a:lnTo>
                  <a:lnTo>
                    <a:pt x="597708" y="751544"/>
                  </a:lnTo>
                  <a:lnTo>
                    <a:pt x="594974" y="752940"/>
                  </a:lnTo>
                  <a:lnTo>
                    <a:pt x="592683" y="755306"/>
                  </a:lnTo>
                  <a:lnTo>
                    <a:pt x="590615" y="755820"/>
                  </a:lnTo>
                  <a:lnTo>
                    <a:pt x="589876" y="758406"/>
                  </a:lnTo>
                  <a:lnTo>
                    <a:pt x="588470" y="760552"/>
                  </a:lnTo>
                  <a:lnTo>
                    <a:pt x="583741" y="763359"/>
                  </a:lnTo>
                  <a:lnTo>
                    <a:pt x="583443" y="764945"/>
                  </a:lnTo>
                  <a:lnTo>
                    <a:pt x="578028" y="767267"/>
                  </a:lnTo>
                  <a:lnTo>
                    <a:pt x="574948" y="768017"/>
                  </a:lnTo>
                  <a:lnTo>
                    <a:pt x="577412" y="768120"/>
                  </a:lnTo>
                  <a:lnTo>
                    <a:pt x="582707" y="765798"/>
                  </a:lnTo>
                  <a:lnTo>
                    <a:pt x="587290" y="763579"/>
                  </a:lnTo>
                  <a:lnTo>
                    <a:pt x="590765" y="761448"/>
                  </a:lnTo>
                  <a:lnTo>
                    <a:pt x="593497" y="757965"/>
                  </a:lnTo>
                  <a:lnTo>
                    <a:pt x="595789" y="755526"/>
                  </a:lnTo>
                  <a:lnTo>
                    <a:pt x="597490" y="754718"/>
                  </a:lnTo>
                  <a:lnTo>
                    <a:pt x="602590" y="749986"/>
                  </a:lnTo>
                  <a:lnTo>
                    <a:pt x="609535" y="745181"/>
                  </a:lnTo>
                  <a:lnTo>
                    <a:pt x="614118" y="742228"/>
                  </a:lnTo>
                  <a:lnTo>
                    <a:pt x="617073" y="741860"/>
                  </a:lnTo>
                  <a:lnTo>
                    <a:pt x="619736" y="740302"/>
                  </a:lnTo>
                  <a:lnTo>
                    <a:pt x="624982" y="739421"/>
                  </a:lnTo>
                  <a:lnTo>
                    <a:pt x="631412" y="737202"/>
                  </a:lnTo>
                  <a:lnTo>
                    <a:pt x="633555" y="737055"/>
                  </a:lnTo>
                  <a:lnTo>
                    <a:pt x="635550" y="735953"/>
                  </a:lnTo>
                  <a:lnTo>
                    <a:pt x="642495" y="736100"/>
                  </a:lnTo>
                  <a:lnTo>
                    <a:pt x="646191" y="737496"/>
                  </a:lnTo>
                  <a:lnTo>
                    <a:pt x="650258" y="739935"/>
                  </a:lnTo>
                  <a:lnTo>
                    <a:pt x="650258" y="740890"/>
                  </a:lnTo>
                  <a:lnTo>
                    <a:pt x="647150" y="740302"/>
                  </a:lnTo>
                  <a:lnTo>
                    <a:pt x="647374" y="740758"/>
                  </a:lnTo>
                  <a:lnTo>
                    <a:pt x="647077" y="741419"/>
                  </a:lnTo>
                  <a:lnTo>
                    <a:pt x="648705" y="741272"/>
                  </a:lnTo>
                  <a:lnTo>
                    <a:pt x="650921" y="742154"/>
                  </a:lnTo>
                  <a:lnTo>
                    <a:pt x="651735" y="743418"/>
                  </a:lnTo>
                  <a:lnTo>
                    <a:pt x="650478" y="743932"/>
                  </a:lnTo>
                  <a:lnTo>
                    <a:pt x="651435" y="744667"/>
                  </a:lnTo>
                  <a:lnTo>
                    <a:pt x="649885" y="748208"/>
                  </a:lnTo>
                  <a:lnTo>
                    <a:pt x="647666" y="748737"/>
                  </a:lnTo>
                  <a:lnTo>
                    <a:pt x="645598" y="750427"/>
                  </a:lnTo>
                  <a:lnTo>
                    <a:pt x="643973" y="750574"/>
                  </a:lnTo>
                  <a:lnTo>
                    <a:pt x="641239" y="752646"/>
                  </a:lnTo>
                  <a:lnTo>
                    <a:pt x="639020" y="752573"/>
                  </a:lnTo>
                  <a:lnTo>
                    <a:pt x="637321" y="751162"/>
                  </a:lnTo>
                  <a:lnTo>
                    <a:pt x="635105" y="750354"/>
                  </a:lnTo>
                  <a:lnTo>
                    <a:pt x="633622" y="751323"/>
                  </a:lnTo>
                  <a:lnTo>
                    <a:pt x="631408" y="751764"/>
                  </a:lnTo>
                  <a:lnTo>
                    <a:pt x="629189" y="751323"/>
                  </a:lnTo>
                  <a:lnTo>
                    <a:pt x="626454" y="752573"/>
                  </a:lnTo>
                  <a:lnTo>
                    <a:pt x="629336" y="752205"/>
                  </a:lnTo>
                  <a:lnTo>
                    <a:pt x="632143" y="752499"/>
                  </a:lnTo>
                  <a:lnTo>
                    <a:pt x="636135" y="753616"/>
                  </a:lnTo>
                  <a:lnTo>
                    <a:pt x="636726" y="755526"/>
                  </a:lnTo>
                  <a:lnTo>
                    <a:pt x="637466" y="756863"/>
                  </a:lnTo>
                  <a:lnTo>
                    <a:pt x="639756" y="755820"/>
                  </a:lnTo>
                  <a:lnTo>
                    <a:pt x="641751" y="754424"/>
                  </a:lnTo>
                  <a:lnTo>
                    <a:pt x="643747" y="754424"/>
                  </a:lnTo>
                  <a:lnTo>
                    <a:pt x="644340" y="755306"/>
                  </a:lnTo>
                  <a:lnTo>
                    <a:pt x="645817" y="755159"/>
                  </a:lnTo>
                  <a:lnTo>
                    <a:pt x="646261" y="756496"/>
                  </a:lnTo>
                  <a:lnTo>
                    <a:pt x="644339" y="758113"/>
                  </a:lnTo>
                  <a:lnTo>
                    <a:pt x="641751" y="763285"/>
                  </a:lnTo>
                  <a:lnTo>
                    <a:pt x="640495" y="763505"/>
                  </a:lnTo>
                  <a:lnTo>
                    <a:pt x="639167" y="764842"/>
                  </a:lnTo>
                  <a:lnTo>
                    <a:pt x="643011" y="764916"/>
                  </a:lnTo>
                  <a:lnTo>
                    <a:pt x="643011" y="765871"/>
                  </a:lnTo>
                  <a:lnTo>
                    <a:pt x="641828" y="767576"/>
                  </a:lnTo>
                  <a:lnTo>
                    <a:pt x="643233" y="769134"/>
                  </a:lnTo>
                  <a:lnTo>
                    <a:pt x="642936" y="770970"/>
                  </a:lnTo>
                  <a:lnTo>
                    <a:pt x="643158" y="773792"/>
                  </a:lnTo>
                  <a:lnTo>
                    <a:pt x="644120" y="774526"/>
                  </a:lnTo>
                  <a:lnTo>
                    <a:pt x="645231" y="777113"/>
                  </a:lnTo>
                  <a:lnTo>
                    <a:pt x="647297" y="777113"/>
                  </a:lnTo>
                  <a:lnTo>
                    <a:pt x="648185" y="777921"/>
                  </a:lnTo>
                  <a:lnTo>
                    <a:pt x="651141" y="778068"/>
                  </a:lnTo>
                  <a:lnTo>
                    <a:pt x="650624" y="779552"/>
                  </a:lnTo>
                  <a:lnTo>
                    <a:pt x="648333" y="780287"/>
                  </a:lnTo>
                  <a:lnTo>
                    <a:pt x="651141" y="782212"/>
                  </a:lnTo>
                  <a:lnTo>
                    <a:pt x="654317" y="782212"/>
                  </a:lnTo>
                  <a:lnTo>
                    <a:pt x="656239" y="783093"/>
                  </a:lnTo>
                  <a:lnTo>
                    <a:pt x="657126" y="782505"/>
                  </a:lnTo>
                  <a:lnTo>
                    <a:pt x="659934" y="783534"/>
                  </a:lnTo>
                  <a:lnTo>
                    <a:pt x="660452" y="784651"/>
                  </a:lnTo>
                  <a:lnTo>
                    <a:pt x="663924" y="785239"/>
                  </a:lnTo>
                  <a:lnTo>
                    <a:pt x="664590" y="784284"/>
                  </a:lnTo>
                  <a:lnTo>
                    <a:pt x="667548" y="782212"/>
                  </a:lnTo>
                  <a:lnTo>
                    <a:pt x="667842" y="783916"/>
                  </a:lnTo>
                  <a:lnTo>
                    <a:pt x="667326" y="784724"/>
                  </a:lnTo>
                  <a:lnTo>
                    <a:pt x="669836" y="785092"/>
                  </a:lnTo>
                  <a:lnTo>
                    <a:pt x="673308" y="786870"/>
                  </a:lnTo>
                  <a:lnTo>
                    <a:pt x="673383" y="787899"/>
                  </a:lnTo>
                  <a:lnTo>
                    <a:pt x="671978" y="788266"/>
                  </a:lnTo>
                  <a:lnTo>
                    <a:pt x="671094" y="788501"/>
                  </a:lnTo>
                  <a:lnTo>
                    <a:pt x="673013" y="789603"/>
                  </a:lnTo>
                  <a:lnTo>
                    <a:pt x="675010" y="789456"/>
                  </a:lnTo>
                  <a:lnTo>
                    <a:pt x="675968" y="790573"/>
                  </a:lnTo>
                  <a:lnTo>
                    <a:pt x="674343" y="791308"/>
                  </a:lnTo>
                  <a:lnTo>
                    <a:pt x="673086" y="790779"/>
                  </a:lnTo>
                  <a:lnTo>
                    <a:pt x="671167" y="791014"/>
                  </a:lnTo>
                  <a:lnTo>
                    <a:pt x="668212" y="791822"/>
                  </a:lnTo>
                  <a:lnTo>
                    <a:pt x="663554" y="794408"/>
                  </a:lnTo>
                  <a:lnTo>
                    <a:pt x="661707" y="794482"/>
                  </a:lnTo>
                  <a:lnTo>
                    <a:pt x="658162" y="795452"/>
                  </a:lnTo>
                  <a:lnTo>
                    <a:pt x="654981" y="796186"/>
                  </a:lnTo>
                  <a:lnTo>
                    <a:pt x="651805" y="797950"/>
                  </a:lnTo>
                  <a:lnTo>
                    <a:pt x="650180" y="797950"/>
                  </a:lnTo>
                  <a:lnTo>
                    <a:pt x="650401" y="798920"/>
                  </a:lnTo>
                  <a:lnTo>
                    <a:pt x="647664" y="798626"/>
                  </a:lnTo>
                  <a:lnTo>
                    <a:pt x="646777" y="796480"/>
                  </a:lnTo>
                  <a:lnTo>
                    <a:pt x="645817" y="796333"/>
                  </a:lnTo>
                  <a:lnTo>
                    <a:pt x="645078" y="797509"/>
                  </a:lnTo>
                  <a:lnTo>
                    <a:pt x="643897" y="797362"/>
                  </a:lnTo>
                  <a:lnTo>
                    <a:pt x="642343" y="799728"/>
                  </a:lnTo>
                  <a:lnTo>
                    <a:pt x="643083" y="800756"/>
                  </a:lnTo>
                  <a:lnTo>
                    <a:pt x="639978" y="803269"/>
                  </a:lnTo>
                  <a:lnTo>
                    <a:pt x="637244" y="806899"/>
                  </a:lnTo>
                  <a:lnTo>
                    <a:pt x="635249" y="807266"/>
                  </a:lnTo>
                  <a:lnTo>
                    <a:pt x="632958" y="809044"/>
                  </a:lnTo>
                  <a:lnTo>
                    <a:pt x="631775" y="808897"/>
                  </a:lnTo>
                  <a:lnTo>
                    <a:pt x="630965" y="809411"/>
                  </a:lnTo>
                  <a:lnTo>
                    <a:pt x="630742" y="811263"/>
                  </a:lnTo>
                  <a:lnTo>
                    <a:pt x="629857" y="812071"/>
                  </a:lnTo>
                  <a:lnTo>
                    <a:pt x="628819" y="811102"/>
                  </a:lnTo>
                  <a:lnTo>
                    <a:pt x="627714" y="811924"/>
                  </a:lnTo>
                  <a:lnTo>
                    <a:pt x="626087" y="810734"/>
                  </a:lnTo>
                  <a:lnTo>
                    <a:pt x="625865" y="808383"/>
                  </a:lnTo>
                  <a:lnTo>
                    <a:pt x="624827" y="807707"/>
                  </a:lnTo>
                  <a:lnTo>
                    <a:pt x="623794" y="808383"/>
                  </a:lnTo>
                  <a:lnTo>
                    <a:pt x="623501" y="806296"/>
                  </a:lnTo>
                  <a:lnTo>
                    <a:pt x="622835" y="804386"/>
                  </a:lnTo>
                  <a:lnTo>
                    <a:pt x="622983" y="802020"/>
                  </a:lnTo>
                  <a:lnTo>
                    <a:pt x="624460" y="798846"/>
                  </a:lnTo>
                  <a:lnTo>
                    <a:pt x="626973" y="796847"/>
                  </a:lnTo>
                  <a:lnTo>
                    <a:pt x="627342" y="795217"/>
                  </a:lnTo>
                  <a:lnTo>
                    <a:pt x="631183" y="793071"/>
                  </a:lnTo>
                  <a:lnTo>
                    <a:pt x="635544" y="791969"/>
                  </a:lnTo>
                  <a:lnTo>
                    <a:pt x="638942" y="789603"/>
                  </a:lnTo>
                  <a:lnTo>
                    <a:pt x="642194" y="788795"/>
                  </a:lnTo>
                  <a:lnTo>
                    <a:pt x="643525" y="789309"/>
                  </a:lnTo>
                  <a:lnTo>
                    <a:pt x="643897" y="791161"/>
                  </a:lnTo>
                  <a:lnTo>
                    <a:pt x="645153" y="792116"/>
                  </a:lnTo>
                  <a:lnTo>
                    <a:pt x="644930" y="791161"/>
                  </a:lnTo>
                  <a:lnTo>
                    <a:pt x="645228" y="789970"/>
                  </a:lnTo>
                  <a:lnTo>
                    <a:pt x="647219" y="789603"/>
                  </a:lnTo>
                  <a:lnTo>
                    <a:pt x="649955" y="789236"/>
                  </a:lnTo>
                  <a:lnTo>
                    <a:pt x="652246" y="788134"/>
                  </a:lnTo>
                  <a:lnTo>
                    <a:pt x="649143" y="788354"/>
                  </a:lnTo>
                  <a:lnTo>
                    <a:pt x="644856" y="787987"/>
                  </a:lnTo>
                  <a:lnTo>
                    <a:pt x="643379" y="787017"/>
                  </a:lnTo>
                  <a:lnTo>
                    <a:pt x="641457" y="787017"/>
                  </a:lnTo>
                  <a:lnTo>
                    <a:pt x="640128" y="788721"/>
                  </a:lnTo>
                  <a:lnTo>
                    <a:pt x="637763" y="788060"/>
                  </a:lnTo>
                  <a:lnTo>
                    <a:pt x="639831" y="785474"/>
                  </a:lnTo>
                  <a:lnTo>
                    <a:pt x="641825" y="785019"/>
                  </a:lnTo>
                  <a:lnTo>
                    <a:pt x="643969" y="782814"/>
                  </a:lnTo>
                  <a:lnTo>
                    <a:pt x="644042" y="781698"/>
                  </a:lnTo>
                  <a:lnTo>
                    <a:pt x="642712" y="782432"/>
                  </a:lnTo>
                  <a:lnTo>
                    <a:pt x="642489" y="781257"/>
                  </a:lnTo>
                  <a:lnTo>
                    <a:pt x="640273" y="784357"/>
                  </a:lnTo>
                  <a:lnTo>
                    <a:pt x="638574" y="784798"/>
                  </a:lnTo>
                  <a:lnTo>
                    <a:pt x="636432" y="787017"/>
                  </a:lnTo>
                  <a:lnTo>
                    <a:pt x="633844" y="787237"/>
                  </a:lnTo>
                  <a:lnTo>
                    <a:pt x="633105" y="788501"/>
                  </a:lnTo>
                  <a:lnTo>
                    <a:pt x="628525" y="789677"/>
                  </a:lnTo>
                  <a:lnTo>
                    <a:pt x="627711" y="789162"/>
                  </a:lnTo>
                  <a:lnTo>
                    <a:pt x="628153" y="788134"/>
                  </a:lnTo>
                  <a:lnTo>
                    <a:pt x="627487" y="788060"/>
                  </a:lnTo>
                  <a:lnTo>
                    <a:pt x="628745" y="785988"/>
                  </a:lnTo>
                  <a:lnTo>
                    <a:pt x="626971" y="787913"/>
                  </a:lnTo>
                  <a:lnTo>
                    <a:pt x="625937" y="789823"/>
                  </a:lnTo>
                  <a:lnTo>
                    <a:pt x="623499" y="790426"/>
                  </a:lnTo>
                  <a:lnTo>
                    <a:pt x="621946" y="789677"/>
                  </a:lnTo>
                  <a:lnTo>
                    <a:pt x="620911" y="791014"/>
                  </a:lnTo>
                  <a:lnTo>
                    <a:pt x="619730" y="790720"/>
                  </a:lnTo>
                  <a:lnTo>
                    <a:pt x="619286" y="789236"/>
                  </a:lnTo>
                  <a:lnTo>
                    <a:pt x="616992" y="789530"/>
                  </a:lnTo>
                  <a:lnTo>
                    <a:pt x="614012" y="788883"/>
                  </a:lnTo>
                  <a:lnTo>
                    <a:pt x="613901" y="788839"/>
                  </a:lnTo>
                  <a:lnTo>
                    <a:pt x="613420" y="788163"/>
                  </a:lnTo>
                  <a:lnTo>
                    <a:pt x="613937" y="787281"/>
                  </a:lnTo>
                  <a:lnTo>
                    <a:pt x="613717" y="786326"/>
                  </a:lnTo>
                  <a:lnTo>
                    <a:pt x="613937" y="785283"/>
                  </a:lnTo>
                  <a:lnTo>
                    <a:pt x="614011" y="783593"/>
                  </a:lnTo>
                  <a:lnTo>
                    <a:pt x="613126" y="782476"/>
                  </a:lnTo>
                  <a:lnTo>
                    <a:pt x="612460" y="781301"/>
                  </a:lnTo>
                  <a:lnTo>
                    <a:pt x="611573" y="781080"/>
                  </a:lnTo>
                  <a:lnTo>
                    <a:pt x="612090" y="779596"/>
                  </a:lnTo>
                  <a:lnTo>
                    <a:pt x="614306" y="766665"/>
                  </a:lnTo>
                  <a:lnTo>
                    <a:pt x="614158" y="763329"/>
                  </a:lnTo>
                  <a:lnTo>
                    <a:pt x="610168" y="759494"/>
                  </a:lnTo>
                  <a:lnTo>
                    <a:pt x="609282" y="760302"/>
                  </a:lnTo>
                  <a:lnTo>
                    <a:pt x="606472" y="759567"/>
                  </a:lnTo>
                  <a:lnTo>
                    <a:pt x="604331" y="760155"/>
                  </a:lnTo>
                  <a:lnTo>
                    <a:pt x="602888" y="758788"/>
                  </a:lnTo>
                  <a:lnTo>
                    <a:pt x="601664" y="757936"/>
                  </a:lnTo>
                  <a:lnTo>
                    <a:pt x="601035" y="758127"/>
                  </a:lnTo>
                  <a:lnTo>
                    <a:pt x="599295" y="759832"/>
                  </a:lnTo>
                  <a:lnTo>
                    <a:pt x="598515" y="761463"/>
                  </a:lnTo>
                  <a:lnTo>
                    <a:pt x="594853" y="765533"/>
                  </a:lnTo>
                  <a:lnTo>
                    <a:pt x="593075" y="767840"/>
                  </a:lnTo>
                  <a:lnTo>
                    <a:pt x="593187" y="769589"/>
                  </a:lnTo>
                  <a:lnTo>
                    <a:pt x="590592" y="770956"/>
                  </a:lnTo>
                  <a:lnTo>
                    <a:pt x="590258" y="773248"/>
                  </a:lnTo>
                  <a:lnTo>
                    <a:pt x="589369" y="775555"/>
                  </a:lnTo>
                  <a:lnTo>
                    <a:pt x="586742" y="778773"/>
                  </a:lnTo>
                  <a:lnTo>
                    <a:pt x="585444" y="779229"/>
                  </a:lnTo>
                  <a:lnTo>
                    <a:pt x="582150" y="782785"/>
                  </a:lnTo>
                  <a:lnTo>
                    <a:pt x="581596" y="784313"/>
                  </a:lnTo>
                  <a:lnTo>
                    <a:pt x="580410" y="785121"/>
                  </a:lnTo>
                  <a:lnTo>
                    <a:pt x="578555" y="784680"/>
                  </a:lnTo>
                  <a:lnTo>
                    <a:pt x="577262" y="784754"/>
                  </a:lnTo>
                  <a:lnTo>
                    <a:pt x="576335" y="785459"/>
                  </a:lnTo>
                  <a:lnTo>
                    <a:pt x="575484" y="785636"/>
                  </a:lnTo>
                  <a:lnTo>
                    <a:pt x="573187" y="787825"/>
                  </a:lnTo>
                  <a:lnTo>
                    <a:pt x="543250" y="787311"/>
                  </a:lnTo>
                  <a:lnTo>
                    <a:pt x="539657" y="787840"/>
                  </a:lnTo>
                  <a:lnTo>
                    <a:pt x="537922" y="789574"/>
                  </a:lnTo>
                  <a:lnTo>
                    <a:pt x="535384" y="790646"/>
                  </a:lnTo>
                  <a:lnTo>
                    <a:pt x="533375" y="792307"/>
                  </a:lnTo>
                  <a:lnTo>
                    <a:pt x="528792" y="796598"/>
                  </a:lnTo>
                  <a:lnTo>
                    <a:pt x="525984" y="797112"/>
                  </a:lnTo>
                  <a:lnTo>
                    <a:pt x="524065" y="798508"/>
                  </a:lnTo>
                  <a:lnTo>
                    <a:pt x="515492" y="804944"/>
                  </a:lnTo>
                  <a:lnTo>
                    <a:pt x="496173" y="810558"/>
                  </a:lnTo>
                  <a:lnTo>
                    <a:pt x="495322" y="815598"/>
                  </a:lnTo>
                  <a:lnTo>
                    <a:pt x="490862" y="817053"/>
                  </a:lnTo>
                  <a:lnTo>
                    <a:pt x="455630" y="826531"/>
                  </a:lnTo>
                  <a:lnTo>
                    <a:pt x="453883" y="823445"/>
                  </a:lnTo>
                  <a:lnTo>
                    <a:pt x="455884" y="820947"/>
                  </a:lnTo>
                  <a:lnTo>
                    <a:pt x="459811" y="819051"/>
                  </a:lnTo>
                  <a:lnTo>
                    <a:pt x="461405" y="816876"/>
                  </a:lnTo>
                  <a:lnTo>
                    <a:pt x="462534" y="814643"/>
                  </a:lnTo>
                  <a:lnTo>
                    <a:pt x="463551" y="812160"/>
                  </a:lnTo>
                  <a:lnTo>
                    <a:pt x="464416" y="798435"/>
                  </a:lnTo>
                  <a:lnTo>
                    <a:pt x="457736" y="766988"/>
                  </a:lnTo>
                  <a:lnTo>
                    <a:pt x="451482" y="761992"/>
                  </a:lnTo>
                  <a:lnTo>
                    <a:pt x="448819" y="758730"/>
                  </a:lnTo>
                  <a:lnTo>
                    <a:pt x="407862" y="739509"/>
                  </a:lnTo>
                  <a:lnTo>
                    <a:pt x="406271" y="738392"/>
                  </a:lnTo>
                  <a:lnTo>
                    <a:pt x="403826" y="737834"/>
                  </a:lnTo>
                  <a:lnTo>
                    <a:pt x="402751" y="736835"/>
                  </a:lnTo>
                  <a:lnTo>
                    <a:pt x="397902" y="736541"/>
                  </a:lnTo>
                  <a:lnTo>
                    <a:pt x="397084" y="734865"/>
                  </a:lnTo>
                  <a:lnTo>
                    <a:pt x="396014" y="733896"/>
                  </a:lnTo>
                  <a:lnTo>
                    <a:pt x="394381" y="734939"/>
                  </a:lnTo>
                  <a:lnTo>
                    <a:pt x="391050" y="735013"/>
                  </a:lnTo>
                  <a:lnTo>
                    <a:pt x="389495" y="734307"/>
                  </a:lnTo>
                  <a:lnTo>
                    <a:pt x="388089" y="732750"/>
                  </a:lnTo>
                  <a:lnTo>
                    <a:pt x="386051" y="732206"/>
                  </a:lnTo>
                  <a:lnTo>
                    <a:pt x="382536" y="731089"/>
                  </a:lnTo>
                  <a:lnTo>
                    <a:pt x="381498" y="728782"/>
                  </a:lnTo>
                  <a:lnTo>
                    <a:pt x="380202" y="728782"/>
                  </a:lnTo>
                  <a:lnTo>
                    <a:pt x="377795" y="726901"/>
                  </a:lnTo>
                  <a:lnTo>
                    <a:pt x="375870" y="727077"/>
                  </a:lnTo>
                  <a:lnTo>
                    <a:pt x="374279" y="726563"/>
                  </a:lnTo>
                  <a:lnTo>
                    <a:pt x="372353" y="727077"/>
                  </a:lnTo>
                  <a:lnTo>
                    <a:pt x="371538" y="727298"/>
                  </a:lnTo>
                  <a:lnTo>
                    <a:pt x="370538" y="725975"/>
                  </a:lnTo>
                  <a:lnTo>
                    <a:pt x="368392" y="725417"/>
                  </a:lnTo>
                  <a:lnTo>
                    <a:pt x="368057" y="724888"/>
                  </a:lnTo>
                  <a:lnTo>
                    <a:pt x="365996" y="724182"/>
                  </a:lnTo>
                  <a:lnTo>
                    <a:pt x="365590" y="723844"/>
                  </a:lnTo>
                  <a:lnTo>
                    <a:pt x="364240" y="722404"/>
                  </a:lnTo>
                  <a:lnTo>
                    <a:pt x="364049" y="721655"/>
                  </a:lnTo>
                  <a:lnTo>
                    <a:pt x="361758" y="719730"/>
                  </a:lnTo>
                  <a:lnTo>
                    <a:pt x="359390" y="719803"/>
                  </a:lnTo>
                  <a:lnTo>
                    <a:pt x="357446" y="719568"/>
                  </a:lnTo>
                  <a:lnTo>
                    <a:pt x="91061" y="693000"/>
                  </a:lnTo>
                  <a:close/>
                </a:path>
              </a:pathLst>
            </a:custGeom>
            <a:solidFill>
              <a:srgbClr val="57D5F2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91" name="Graphic 1090" descr="User with solid fill">
              <a:extLst>
                <a:ext uri="{FF2B5EF4-FFF2-40B4-BE49-F238E27FC236}">
                  <a16:creationId xmlns:a16="http://schemas.microsoft.com/office/drawing/2014/main" id="{B9DD9CEC-F29D-4E3F-0B28-D3ED3E666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71141" y="1830703"/>
              <a:ext cx="302289" cy="302289"/>
            </a:xfrm>
            <a:prstGeom prst="rect">
              <a:avLst/>
            </a:prstGeom>
          </p:spPr>
        </p:pic>
        <p:pic>
          <p:nvPicPr>
            <p:cNvPr id="1092" name="Graphic 1091" descr="User with solid fill">
              <a:extLst>
                <a:ext uri="{FF2B5EF4-FFF2-40B4-BE49-F238E27FC236}">
                  <a16:creationId xmlns:a16="http://schemas.microsoft.com/office/drawing/2014/main" id="{C6228290-C129-8D18-15CA-41E6D952B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71137" y="4256993"/>
              <a:ext cx="302289" cy="302289"/>
            </a:xfrm>
            <a:prstGeom prst="rect">
              <a:avLst/>
            </a:prstGeom>
          </p:spPr>
        </p:pic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48817C7F-3A5E-8787-0A41-72AD6FE3199F}"/>
                </a:ext>
              </a:extLst>
            </p:cNvPr>
            <p:cNvSpPr txBox="1"/>
            <p:nvPr/>
          </p:nvSpPr>
          <p:spPr>
            <a:xfrm>
              <a:off x="7457382" y="2435340"/>
              <a:ext cx="2455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50D63B47-A10E-4F73-0522-7199BB6FAC62}"/>
                </a:ext>
              </a:extLst>
            </p:cNvPr>
            <p:cNvSpPr txBox="1"/>
            <p:nvPr/>
          </p:nvSpPr>
          <p:spPr>
            <a:xfrm>
              <a:off x="7201446" y="5551463"/>
              <a:ext cx="1592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Producer Countries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E3D528E4-9BFE-ED34-BF7A-5C16837A8A26}"/>
              </a:ext>
            </a:extLst>
          </p:cNvPr>
          <p:cNvGrpSpPr/>
          <p:nvPr/>
        </p:nvGrpSpPr>
        <p:grpSpPr>
          <a:xfrm>
            <a:off x="794679" y="443450"/>
            <a:ext cx="3158308" cy="5971100"/>
            <a:chOff x="794679" y="443450"/>
            <a:chExt cx="3158308" cy="5971100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3845CB8E-9A00-9AA4-E256-82A41172F197}"/>
                </a:ext>
              </a:extLst>
            </p:cNvPr>
            <p:cNvSpPr/>
            <p:nvPr/>
          </p:nvSpPr>
          <p:spPr>
            <a:xfrm>
              <a:off x="802159" y="443450"/>
              <a:ext cx="3150828" cy="5971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D791F435-05B3-2C9A-C940-319623B0A6A3}"/>
                </a:ext>
              </a:extLst>
            </p:cNvPr>
            <p:cNvGrpSpPr/>
            <p:nvPr/>
          </p:nvGrpSpPr>
          <p:grpSpPr>
            <a:xfrm>
              <a:off x="1105620" y="1331358"/>
              <a:ext cx="1527212" cy="1239338"/>
              <a:chOff x="3943656" y="1682375"/>
              <a:chExt cx="4304868" cy="3493414"/>
            </a:xfrm>
            <a:solidFill>
              <a:srgbClr val="FFC000"/>
            </a:solidFill>
          </p:grpSpPr>
          <p:grpSp>
            <p:nvGrpSpPr>
              <p:cNvPr id="5" name="Graphic 2">
                <a:extLst>
                  <a:ext uri="{FF2B5EF4-FFF2-40B4-BE49-F238E27FC236}">
                    <a16:creationId xmlns:a16="http://schemas.microsoft.com/office/drawing/2014/main" id="{E2EFC4C0-CFD5-603D-C195-BC4185A929A7}"/>
                  </a:ext>
                </a:extLst>
              </p:cNvPr>
              <p:cNvGrpSpPr/>
              <p:nvPr/>
            </p:nvGrpSpPr>
            <p:grpSpPr>
              <a:xfrm>
                <a:off x="7450074" y="2007774"/>
                <a:ext cx="145446" cy="1917858"/>
                <a:chOff x="7450074" y="2007774"/>
                <a:chExt cx="145446" cy="1917858"/>
              </a:xfrm>
              <a:grpFill/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AEB542A7-976F-F02C-5C3F-DEDC909C81A3}"/>
                    </a:ext>
                  </a:extLst>
                </p:cNvPr>
                <p:cNvSpPr/>
                <p:nvPr/>
              </p:nvSpPr>
              <p:spPr>
                <a:xfrm>
                  <a:off x="7450074" y="2007774"/>
                  <a:ext cx="47625" cy="1886521"/>
                </a:xfrm>
                <a:custGeom>
                  <a:avLst/>
                  <a:gdLst>
                    <a:gd name="connsiteX0" fmla="*/ 0 w 47625"/>
                    <a:gd name="connsiteY0" fmla="*/ 0 h 1886521"/>
                    <a:gd name="connsiteX1" fmla="*/ 4763 w 47625"/>
                    <a:gd name="connsiteY1" fmla="*/ 1048 h 1886521"/>
                    <a:gd name="connsiteX2" fmla="*/ 0 w 47625"/>
                    <a:gd name="connsiteY2" fmla="*/ 0 h 1886521"/>
                    <a:gd name="connsiteX3" fmla="*/ 29718 w 47625"/>
                    <a:gd name="connsiteY3" fmla="*/ 1882521 h 1886521"/>
                    <a:gd name="connsiteX4" fmla="*/ 12859 w 47625"/>
                    <a:gd name="connsiteY4" fmla="*/ 1886522 h 1886521"/>
                    <a:gd name="connsiteX5" fmla="*/ 47625 w 47625"/>
                    <a:gd name="connsiteY5" fmla="*/ 1871091 h 1886521"/>
                    <a:gd name="connsiteX6" fmla="*/ 29623 w 47625"/>
                    <a:gd name="connsiteY6" fmla="*/ 1882521 h 1886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625" h="1886521">
                      <a:moveTo>
                        <a:pt x="0" y="0"/>
                      </a:moveTo>
                      <a:cubicBezTo>
                        <a:pt x="1524" y="476"/>
                        <a:pt x="3143" y="762"/>
                        <a:pt x="4763" y="1048"/>
                      </a:cubicBezTo>
                      <a:cubicBezTo>
                        <a:pt x="3143" y="857"/>
                        <a:pt x="1524" y="476"/>
                        <a:pt x="0" y="0"/>
                      </a:cubicBezTo>
                      <a:close/>
                      <a:moveTo>
                        <a:pt x="29718" y="1882521"/>
                      </a:moveTo>
                      <a:cubicBezTo>
                        <a:pt x="27908" y="1884331"/>
                        <a:pt x="18574" y="1885950"/>
                        <a:pt x="12859" y="1886522"/>
                      </a:cubicBezTo>
                      <a:cubicBezTo>
                        <a:pt x="28004" y="1876139"/>
                        <a:pt x="39148" y="1871282"/>
                        <a:pt x="47625" y="1871091"/>
                      </a:cubicBezTo>
                      <a:cubicBezTo>
                        <a:pt x="42863" y="1871662"/>
                        <a:pt x="37052" y="1875377"/>
                        <a:pt x="29623" y="18825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85FFEBC-0DB1-3A0D-F6BB-85A34691BC24}"/>
                    </a:ext>
                  </a:extLst>
                </p:cNvPr>
                <p:cNvSpPr/>
                <p:nvPr/>
              </p:nvSpPr>
              <p:spPr>
                <a:xfrm>
                  <a:off x="7547827" y="3893628"/>
                  <a:ext cx="47693" cy="32004"/>
                </a:xfrm>
                <a:custGeom>
                  <a:avLst/>
                  <a:gdLst>
                    <a:gd name="connsiteX0" fmla="*/ 46455 w 47693"/>
                    <a:gd name="connsiteY0" fmla="*/ 13716 h 32004"/>
                    <a:gd name="connsiteX1" fmla="*/ 35692 w 47693"/>
                    <a:gd name="connsiteY1" fmla="*/ 9144 h 32004"/>
                    <a:gd name="connsiteX2" fmla="*/ 8831 w 47693"/>
                    <a:gd name="connsiteY2" fmla="*/ 0 h 32004"/>
                    <a:gd name="connsiteX3" fmla="*/ 68 w 47693"/>
                    <a:gd name="connsiteY3" fmla="*/ 5239 h 32004"/>
                    <a:gd name="connsiteX4" fmla="*/ 10070 w 47693"/>
                    <a:gd name="connsiteY4" fmla="*/ 16574 h 32004"/>
                    <a:gd name="connsiteX5" fmla="*/ 12070 w 47693"/>
                    <a:gd name="connsiteY5" fmla="*/ 16954 h 32004"/>
                    <a:gd name="connsiteX6" fmla="*/ 13594 w 47693"/>
                    <a:gd name="connsiteY6" fmla="*/ 16478 h 32004"/>
                    <a:gd name="connsiteX7" fmla="*/ 21309 w 47693"/>
                    <a:gd name="connsiteY7" fmla="*/ 20765 h 32004"/>
                    <a:gd name="connsiteX8" fmla="*/ 22452 w 47693"/>
                    <a:gd name="connsiteY8" fmla="*/ 21431 h 32004"/>
                    <a:gd name="connsiteX9" fmla="*/ 46074 w 47693"/>
                    <a:gd name="connsiteY9" fmla="*/ 32004 h 32004"/>
                    <a:gd name="connsiteX10" fmla="*/ 46455 w 47693"/>
                    <a:gd name="connsiteY10" fmla="*/ 32004 h 32004"/>
                    <a:gd name="connsiteX11" fmla="*/ 47217 w 47693"/>
                    <a:gd name="connsiteY11" fmla="*/ 31718 h 32004"/>
                    <a:gd name="connsiteX12" fmla="*/ 47693 w 47693"/>
                    <a:gd name="connsiteY12" fmla="*/ 30671 h 32004"/>
                    <a:gd name="connsiteX13" fmla="*/ 47312 w 47693"/>
                    <a:gd name="connsiteY13" fmla="*/ 14859 h 32004"/>
                    <a:gd name="connsiteX14" fmla="*/ 46455 w 47693"/>
                    <a:gd name="connsiteY14" fmla="*/ 13716 h 32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693" h="32004">
                      <a:moveTo>
                        <a:pt x="46455" y="13716"/>
                      </a:moveTo>
                      <a:cubicBezTo>
                        <a:pt x="42931" y="12573"/>
                        <a:pt x="39407" y="11144"/>
                        <a:pt x="35692" y="9144"/>
                      </a:cubicBezTo>
                      <a:cubicBezTo>
                        <a:pt x="24548" y="3143"/>
                        <a:pt x="15308" y="0"/>
                        <a:pt x="8831" y="0"/>
                      </a:cubicBezTo>
                      <a:cubicBezTo>
                        <a:pt x="3878" y="0"/>
                        <a:pt x="640" y="1905"/>
                        <a:pt x="68" y="5239"/>
                      </a:cubicBezTo>
                      <a:cubicBezTo>
                        <a:pt x="-599" y="9525"/>
                        <a:pt x="3688" y="14383"/>
                        <a:pt x="10070" y="16574"/>
                      </a:cubicBezTo>
                      <a:cubicBezTo>
                        <a:pt x="10927" y="16859"/>
                        <a:pt x="11594" y="16954"/>
                        <a:pt x="12070" y="16954"/>
                      </a:cubicBezTo>
                      <a:cubicBezTo>
                        <a:pt x="12927" y="16954"/>
                        <a:pt x="13403" y="16574"/>
                        <a:pt x="13594" y="16478"/>
                      </a:cubicBezTo>
                      <a:cubicBezTo>
                        <a:pt x="13880" y="16478"/>
                        <a:pt x="15594" y="17240"/>
                        <a:pt x="21309" y="20765"/>
                      </a:cubicBezTo>
                      <a:lnTo>
                        <a:pt x="22452" y="21431"/>
                      </a:lnTo>
                      <a:cubicBezTo>
                        <a:pt x="27119" y="24003"/>
                        <a:pt x="36835" y="29337"/>
                        <a:pt x="46074" y="32004"/>
                      </a:cubicBezTo>
                      <a:cubicBezTo>
                        <a:pt x="46169" y="32004"/>
                        <a:pt x="46360" y="32004"/>
                        <a:pt x="46455" y="32004"/>
                      </a:cubicBezTo>
                      <a:cubicBezTo>
                        <a:pt x="46741" y="32004"/>
                        <a:pt x="47026" y="32004"/>
                        <a:pt x="47217" y="31718"/>
                      </a:cubicBezTo>
                      <a:cubicBezTo>
                        <a:pt x="47503" y="31433"/>
                        <a:pt x="47693" y="31051"/>
                        <a:pt x="47693" y="30671"/>
                      </a:cubicBezTo>
                      <a:cubicBezTo>
                        <a:pt x="47693" y="24384"/>
                        <a:pt x="47503" y="19431"/>
                        <a:pt x="47312" y="14859"/>
                      </a:cubicBezTo>
                      <a:cubicBezTo>
                        <a:pt x="47312" y="14288"/>
                        <a:pt x="46931" y="13907"/>
                        <a:pt x="46455" y="137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aphic 2">
                <a:extLst>
                  <a:ext uri="{FF2B5EF4-FFF2-40B4-BE49-F238E27FC236}">
                    <a16:creationId xmlns:a16="http://schemas.microsoft.com/office/drawing/2014/main" id="{DBD08DF3-4AE5-23C8-1D38-8F735D4B6A3E}"/>
                  </a:ext>
                </a:extLst>
              </p:cNvPr>
              <p:cNvGrpSpPr/>
              <p:nvPr/>
            </p:nvGrpSpPr>
            <p:grpSpPr>
              <a:xfrm>
                <a:off x="3943656" y="1682375"/>
                <a:ext cx="4304868" cy="3493414"/>
                <a:chOff x="3943656" y="1682375"/>
                <a:chExt cx="4304868" cy="3493414"/>
              </a:xfrm>
              <a:grpFill/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FE2F661-E088-57F0-811F-99CFA58ED569}"/>
                    </a:ext>
                  </a:extLst>
                </p:cNvPr>
                <p:cNvSpPr/>
                <p:nvPr/>
              </p:nvSpPr>
              <p:spPr>
                <a:xfrm>
                  <a:off x="7321767" y="1682375"/>
                  <a:ext cx="926756" cy="890576"/>
                </a:xfrm>
                <a:custGeom>
                  <a:avLst/>
                  <a:gdLst>
                    <a:gd name="connsiteX0" fmla="*/ 316997 w 926756"/>
                    <a:gd name="connsiteY0" fmla="*/ 127184 h 890576"/>
                    <a:gd name="connsiteX1" fmla="*/ 62107 w 926756"/>
                    <a:gd name="connsiteY1" fmla="*/ 2502 h 890576"/>
                    <a:gd name="connsiteX2" fmla="*/ 39057 w 926756"/>
                    <a:gd name="connsiteY2" fmla="*/ 7074 h 890576"/>
                    <a:gd name="connsiteX3" fmla="*/ 17531 w 926756"/>
                    <a:gd name="connsiteY3" fmla="*/ 13360 h 890576"/>
                    <a:gd name="connsiteX4" fmla="*/ 3243 w 926756"/>
                    <a:gd name="connsiteY4" fmla="*/ 18980 h 890576"/>
                    <a:gd name="connsiteX5" fmla="*/ 16006 w 926756"/>
                    <a:gd name="connsiteY5" fmla="*/ 107277 h 890576"/>
                    <a:gd name="connsiteX6" fmla="*/ 51439 w 926756"/>
                    <a:gd name="connsiteY6" fmla="*/ 103943 h 890576"/>
                    <a:gd name="connsiteX7" fmla="*/ 84110 w 926756"/>
                    <a:gd name="connsiteY7" fmla="*/ 120135 h 890576"/>
                    <a:gd name="connsiteX8" fmla="*/ 92397 w 926756"/>
                    <a:gd name="connsiteY8" fmla="*/ 150711 h 890576"/>
                    <a:gd name="connsiteX9" fmla="*/ 224032 w 926756"/>
                    <a:gd name="connsiteY9" fmla="*/ 187668 h 890576"/>
                    <a:gd name="connsiteX10" fmla="*/ 284135 w 926756"/>
                    <a:gd name="connsiteY10" fmla="*/ 181286 h 890576"/>
                    <a:gd name="connsiteX11" fmla="*/ 283183 w 926756"/>
                    <a:gd name="connsiteY11" fmla="*/ 304349 h 890576"/>
                    <a:gd name="connsiteX12" fmla="*/ 268514 w 926756"/>
                    <a:gd name="connsiteY12" fmla="*/ 405123 h 890576"/>
                    <a:gd name="connsiteX13" fmla="*/ 256894 w 926756"/>
                    <a:gd name="connsiteY13" fmla="*/ 463702 h 890576"/>
                    <a:gd name="connsiteX14" fmla="*/ 260228 w 926756"/>
                    <a:gd name="connsiteY14" fmla="*/ 503993 h 890576"/>
                    <a:gd name="connsiteX15" fmla="*/ 228795 w 926756"/>
                    <a:gd name="connsiteY15" fmla="*/ 481419 h 890576"/>
                    <a:gd name="connsiteX16" fmla="*/ 136403 w 926756"/>
                    <a:gd name="connsiteY16" fmla="*/ 589527 h 890576"/>
                    <a:gd name="connsiteX17" fmla="*/ 171455 w 926756"/>
                    <a:gd name="connsiteY17" fmla="*/ 637914 h 890576"/>
                    <a:gd name="connsiteX18" fmla="*/ 207745 w 926756"/>
                    <a:gd name="connsiteY18" fmla="*/ 637629 h 890576"/>
                    <a:gd name="connsiteX19" fmla="*/ 222604 w 926756"/>
                    <a:gd name="connsiteY19" fmla="*/ 646963 h 890576"/>
                    <a:gd name="connsiteX20" fmla="*/ 195172 w 926756"/>
                    <a:gd name="connsiteY20" fmla="*/ 692969 h 890576"/>
                    <a:gd name="connsiteX21" fmla="*/ 225747 w 926756"/>
                    <a:gd name="connsiteY21" fmla="*/ 697541 h 890576"/>
                    <a:gd name="connsiteX22" fmla="*/ 266705 w 926756"/>
                    <a:gd name="connsiteY22" fmla="*/ 741261 h 890576"/>
                    <a:gd name="connsiteX23" fmla="*/ 334808 w 926756"/>
                    <a:gd name="connsiteY23" fmla="*/ 758977 h 890576"/>
                    <a:gd name="connsiteX24" fmla="*/ 375766 w 926756"/>
                    <a:gd name="connsiteY24" fmla="*/ 746499 h 890576"/>
                    <a:gd name="connsiteX25" fmla="*/ 421581 w 926756"/>
                    <a:gd name="connsiteY25" fmla="*/ 773074 h 890576"/>
                    <a:gd name="connsiteX26" fmla="*/ 477779 w 926756"/>
                    <a:gd name="connsiteY26" fmla="*/ 785552 h 890576"/>
                    <a:gd name="connsiteX27" fmla="*/ 517117 w 926756"/>
                    <a:gd name="connsiteY27" fmla="*/ 813936 h 890576"/>
                    <a:gd name="connsiteX28" fmla="*/ 562265 w 926756"/>
                    <a:gd name="connsiteY28" fmla="*/ 842988 h 890576"/>
                    <a:gd name="connsiteX29" fmla="*/ 583601 w 926756"/>
                    <a:gd name="connsiteY29" fmla="*/ 817651 h 890576"/>
                    <a:gd name="connsiteX30" fmla="*/ 648657 w 926756"/>
                    <a:gd name="connsiteY30" fmla="*/ 878706 h 890576"/>
                    <a:gd name="connsiteX31" fmla="*/ 675803 w 926756"/>
                    <a:gd name="connsiteY31" fmla="*/ 847560 h 890576"/>
                    <a:gd name="connsiteX32" fmla="*/ 709712 w 926756"/>
                    <a:gd name="connsiteY32" fmla="*/ 836606 h 890576"/>
                    <a:gd name="connsiteX33" fmla="*/ 740288 w 926756"/>
                    <a:gd name="connsiteY33" fmla="*/ 860990 h 890576"/>
                    <a:gd name="connsiteX34" fmla="*/ 787246 w 926756"/>
                    <a:gd name="connsiteY34" fmla="*/ 860990 h 890576"/>
                    <a:gd name="connsiteX35" fmla="*/ 741812 w 926756"/>
                    <a:gd name="connsiteY35" fmla="*/ 757263 h 890576"/>
                    <a:gd name="connsiteX36" fmla="*/ 787627 w 926756"/>
                    <a:gd name="connsiteY36" fmla="*/ 693636 h 890576"/>
                    <a:gd name="connsiteX37" fmla="*/ 804391 w 926756"/>
                    <a:gd name="connsiteY37" fmla="*/ 687254 h 890576"/>
                    <a:gd name="connsiteX38" fmla="*/ 807153 w 926756"/>
                    <a:gd name="connsiteY38" fmla="*/ 686397 h 890576"/>
                    <a:gd name="connsiteX39" fmla="*/ 855349 w 926756"/>
                    <a:gd name="connsiteY39" fmla="*/ 683063 h 890576"/>
                    <a:gd name="connsiteX40" fmla="*/ 880019 w 926756"/>
                    <a:gd name="connsiteY40" fmla="*/ 657726 h 890576"/>
                    <a:gd name="connsiteX41" fmla="*/ 898117 w 926756"/>
                    <a:gd name="connsiteY41" fmla="*/ 504564 h 890576"/>
                    <a:gd name="connsiteX42" fmla="*/ 899927 w 926756"/>
                    <a:gd name="connsiteY42" fmla="*/ 466750 h 890576"/>
                    <a:gd name="connsiteX43" fmla="*/ 912785 w 926756"/>
                    <a:gd name="connsiteY43" fmla="*/ 395027 h 890576"/>
                    <a:gd name="connsiteX44" fmla="*/ 903927 w 926756"/>
                    <a:gd name="connsiteY44" fmla="*/ 347688 h 890576"/>
                    <a:gd name="connsiteX45" fmla="*/ 823917 w 926756"/>
                    <a:gd name="connsiteY45" fmla="*/ 395027 h 890576"/>
                    <a:gd name="connsiteX46" fmla="*/ 779626 w 926756"/>
                    <a:gd name="connsiteY46" fmla="*/ 445128 h 890576"/>
                    <a:gd name="connsiteX47" fmla="*/ 763910 w 926756"/>
                    <a:gd name="connsiteY47" fmla="*/ 449986 h 890576"/>
                    <a:gd name="connsiteX48" fmla="*/ 688281 w 926756"/>
                    <a:gd name="connsiteY48" fmla="*/ 467893 h 890576"/>
                    <a:gd name="connsiteX49" fmla="*/ 682375 w 926756"/>
                    <a:gd name="connsiteY49" fmla="*/ 465321 h 890576"/>
                    <a:gd name="connsiteX50" fmla="*/ 666278 w 926756"/>
                    <a:gd name="connsiteY50" fmla="*/ 452463 h 890576"/>
                    <a:gd name="connsiteX51" fmla="*/ 638656 w 926756"/>
                    <a:gd name="connsiteY51" fmla="*/ 391407 h 890576"/>
                    <a:gd name="connsiteX52" fmla="*/ 569695 w 926756"/>
                    <a:gd name="connsiteY52" fmla="*/ 349593 h 890576"/>
                    <a:gd name="connsiteX53" fmla="*/ 467491 w 926756"/>
                    <a:gd name="connsiteY53" fmla="*/ 327590 h 890576"/>
                    <a:gd name="connsiteX54" fmla="*/ 447108 w 926756"/>
                    <a:gd name="connsiteY54" fmla="*/ 328161 h 890576"/>
                    <a:gd name="connsiteX55" fmla="*/ 426820 w 926756"/>
                    <a:gd name="connsiteY55" fmla="*/ 311302 h 890576"/>
                    <a:gd name="connsiteX56" fmla="*/ 378052 w 926756"/>
                    <a:gd name="connsiteY56" fmla="*/ 248818 h 890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926756" h="890576">
                      <a:moveTo>
                        <a:pt x="316997" y="127184"/>
                      </a:moveTo>
                      <a:cubicBezTo>
                        <a:pt x="272896" y="40221"/>
                        <a:pt x="157357" y="-12357"/>
                        <a:pt x="62107" y="2502"/>
                      </a:cubicBezTo>
                      <a:cubicBezTo>
                        <a:pt x="54202" y="3740"/>
                        <a:pt x="46582" y="5264"/>
                        <a:pt x="39057" y="7074"/>
                      </a:cubicBezTo>
                      <a:cubicBezTo>
                        <a:pt x="32580" y="9169"/>
                        <a:pt x="25722" y="11360"/>
                        <a:pt x="17531" y="13360"/>
                      </a:cubicBezTo>
                      <a:cubicBezTo>
                        <a:pt x="12673" y="15075"/>
                        <a:pt x="7910" y="16884"/>
                        <a:pt x="3243" y="18980"/>
                      </a:cubicBezTo>
                      <a:cubicBezTo>
                        <a:pt x="66680" y="58890"/>
                        <a:pt x="-37810" y="83274"/>
                        <a:pt x="16006" y="107277"/>
                      </a:cubicBezTo>
                      <a:cubicBezTo>
                        <a:pt x="36962" y="116611"/>
                        <a:pt x="36104" y="129279"/>
                        <a:pt x="51439" y="103943"/>
                      </a:cubicBezTo>
                      <a:cubicBezTo>
                        <a:pt x="61250" y="87750"/>
                        <a:pt x="75252" y="116135"/>
                        <a:pt x="84110" y="120135"/>
                      </a:cubicBezTo>
                      <a:cubicBezTo>
                        <a:pt x="105732" y="129756"/>
                        <a:pt x="76300" y="116611"/>
                        <a:pt x="92397" y="150711"/>
                      </a:cubicBezTo>
                      <a:cubicBezTo>
                        <a:pt x="116590" y="234626"/>
                        <a:pt x="143546" y="207480"/>
                        <a:pt x="224032" y="187668"/>
                      </a:cubicBezTo>
                      <a:cubicBezTo>
                        <a:pt x="256417" y="174714"/>
                        <a:pt x="223080" y="124612"/>
                        <a:pt x="284135" y="181286"/>
                      </a:cubicBezTo>
                      <a:cubicBezTo>
                        <a:pt x="323378" y="217576"/>
                        <a:pt x="319092" y="216624"/>
                        <a:pt x="283183" y="304349"/>
                      </a:cubicBezTo>
                      <a:cubicBezTo>
                        <a:pt x="269086" y="338829"/>
                        <a:pt x="312996" y="388074"/>
                        <a:pt x="268514" y="405123"/>
                      </a:cubicBezTo>
                      <a:cubicBezTo>
                        <a:pt x="251846" y="411505"/>
                        <a:pt x="267848" y="451605"/>
                        <a:pt x="256894" y="463702"/>
                      </a:cubicBezTo>
                      <a:cubicBezTo>
                        <a:pt x="251560" y="469608"/>
                        <a:pt x="274134" y="496659"/>
                        <a:pt x="260228" y="503993"/>
                      </a:cubicBezTo>
                      <a:cubicBezTo>
                        <a:pt x="244606" y="512280"/>
                        <a:pt x="248131" y="443604"/>
                        <a:pt x="228795" y="481419"/>
                      </a:cubicBezTo>
                      <a:cubicBezTo>
                        <a:pt x="210602" y="516947"/>
                        <a:pt x="143737" y="571144"/>
                        <a:pt x="136403" y="589527"/>
                      </a:cubicBezTo>
                      <a:cubicBezTo>
                        <a:pt x="128782" y="608577"/>
                        <a:pt x="162025" y="618198"/>
                        <a:pt x="171455" y="637914"/>
                      </a:cubicBezTo>
                      <a:cubicBezTo>
                        <a:pt x="191838" y="680777"/>
                        <a:pt x="196029" y="609720"/>
                        <a:pt x="207745" y="637629"/>
                      </a:cubicBezTo>
                      <a:cubicBezTo>
                        <a:pt x="209364" y="641439"/>
                        <a:pt x="225747" y="631342"/>
                        <a:pt x="222604" y="646963"/>
                      </a:cubicBezTo>
                      <a:cubicBezTo>
                        <a:pt x="218794" y="665918"/>
                        <a:pt x="164311" y="653821"/>
                        <a:pt x="195172" y="692969"/>
                      </a:cubicBezTo>
                      <a:cubicBezTo>
                        <a:pt x="199172" y="702684"/>
                        <a:pt x="216794" y="698303"/>
                        <a:pt x="225747" y="697541"/>
                      </a:cubicBezTo>
                      <a:cubicBezTo>
                        <a:pt x="272324" y="685539"/>
                        <a:pt x="245178" y="712495"/>
                        <a:pt x="266705" y="741261"/>
                      </a:cubicBezTo>
                      <a:cubicBezTo>
                        <a:pt x="301090" y="787076"/>
                        <a:pt x="319187" y="748309"/>
                        <a:pt x="334808" y="758977"/>
                      </a:cubicBezTo>
                      <a:cubicBezTo>
                        <a:pt x="351477" y="770407"/>
                        <a:pt x="361573" y="742499"/>
                        <a:pt x="375766" y="746499"/>
                      </a:cubicBezTo>
                      <a:cubicBezTo>
                        <a:pt x="376623" y="746690"/>
                        <a:pt x="400150" y="790505"/>
                        <a:pt x="421581" y="773074"/>
                      </a:cubicBezTo>
                      <a:cubicBezTo>
                        <a:pt x="445108" y="753929"/>
                        <a:pt x="482350" y="763549"/>
                        <a:pt x="477779" y="785552"/>
                      </a:cubicBezTo>
                      <a:cubicBezTo>
                        <a:pt x="467111" y="836987"/>
                        <a:pt x="515783" y="796791"/>
                        <a:pt x="517117" y="813936"/>
                      </a:cubicBezTo>
                      <a:cubicBezTo>
                        <a:pt x="521213" y="864895"/>
                        <a:pt x="568552" y="860323"/>
                        <a:pt x="562265" y="842988"/>
                      </a:cubicBezTo>
                      <a:cubicBezTo>
                        <a:pt x="554264" y="820699"/>
                        <a:pt x="574838" y="788219"/>
                        <a:pt x="583601" y="817651"/>
                      </a:cubicBezTo>
                      <a:cubicBezTo>
                        <a:pt x="587792" y="845750"/>
                        <a:pt x="639037" y="919092"/>
                        <a:pt x="648657" y="878706"/>
                      </a:cubicBezTo>
                      <a:cubicBezTo>
                        <a:pt x="638846" y="854608"/>
                        <a:pt x="664945" y="862895"/>
                        <a:pt x="675803" y="847560"/>
                      </a:cubicBezTo>
                      <a:cubicBezTo>
                        <a:pt x="693996" y="821842"/>
                        <a:pt x="699330" y="855275"/>
                        <a:pt x="709712" y="836606"/>
                      </a:cubicBezTo>
                      <a:cubicBezTo>
                        <a:pt x="720285" y="817651"/>
                        <a:pt x="726953" y="856608"/>
                        <a:pt x="740288" y="860990"/>
                      </a:cubicBezTo>
                      <a:cubicBezTo>
                        <a:pt x="765815" y="868705"/>
                        <a:pt x="768196" y="876325"/>
                        <a:pt x="787246" y="860990"/>
                      </a:cubicBezTo>
                      <a:cubicBezTo>
                        <a:pt x="772958" y="826414"/>
                        <a:pt x="743526" y="796410"/>
                        <a:pt x="741812" y="757263"/>
                      </a:cubicBezTo>
                      <a:cubicBezTo>
                        <a:pt x="740478" y="727164"/>
                        <a:pt x="762005" y="705637"/>
                        <a:pt x="787627" y="693636"/>
                      </a:cubicBezTo>
                      <a:cubicBezTo>
                        <a:pt x="791723" y="689921"/>
                        <a:pt x="797628" y="688016"/>
                        <a:pt x="804391" y="687254"/>
                      </a:cubicBezTo>
                      <a:cubicBezTo>
                        <a:pt x="805343" y="686968"/>
                        <a:pt x="806200" y="686682"/>
                        <a:pt x="807153" y="686397"/>
                      </a:cubicBezTo>
                      <a:cubicBezTo>
                        <a:pt x="823060" y="682015"/>
                        <a:pt x="839157" y="682587"/>
                        <a:pt x="855349" y="683063"/>
                      </a:cubicBezTo>
                      <a:cubicBezTo>
                        <a:pt x="865160" y="675633"/>
                        <a:pt x="873256" y="667061"/>
                        <a:pt x="880019" y="657726"/>
                      </a:cubicBezTo>
                      <a:cubicBezTo>
                        <a:pt x="884210" y="592194"/>
                        <a:pt x="914595" y="580479"/>
                        <a:pt x="898117" y="504564"/>
                      </a:cubicBezTo>
                      <a:cubicBezTo>
                        <a:pt x="895259" y="488467"/>
                        <a:pt x="905641" y="481038"/>
                        <a:pt x="899927" y="466750"/>
                      </a:cubicBezTo>
                      <a:cubicBezTo>
                        <a:pt x="889544" y="440842"/>
                        <a:pt x="954124" y="429031"/>
                        <a:pt x="912785" y="395027"/>
                      </a:cubicBezTo>
                      <a:cubicBezTo>
                        <a:pt x="900117" y="384645"/>
                        <a:pt x="920881" y="351117"/>
                        <a:pt x="903927" y="347688"/>
                      </a:cubicBezTo>
                      <a:cubicBezTo>
                        <a:pt x="877352" y="342354"/>
                        <a:pt x="848111" y="386359"/>
                        <a:pt x="823917" y="395027"/>
                      </a:cubicBezTo>
                      <a:cubicBezTo>
                        <a:pt x="791818" y="406647"/>
                        <a:pt x="786198" y="442938"/>
                        <a:pt x="779626" y="445128"/>
                      </a:cubicBezTo>
                      <a:cubicBezTo>
                        <a:pt x="773911" y="447033"/>
                        <a:pt x="768672" y="448653"/>
                        <a:pt x="763910" y="449986"/>
                      </a:cubicBezTo>
                      <a:cubicBezTo>
                        <a:pt x="742573" y="467512"/>
                        <a:pt x="712570" y="476751"/>
                        <a:pt x="688281" y="467893"/>
                      </a:cubicBezTo>
                      <a:cubicBezTo>
                        <a:pt x="685519" y="470846"/>
                        <a:pt x="687043" y="471703"/>
                        <a:pt x="682375" y="465321"/>
                      </a:cubicBezTo>
                      <a:cubicBezTo>
                        <a:pt x="676470" y="462273"/>
                        <a:pt x="671041" y="458082"/>
                        <a:pt x="666278" y="452463"/>
                      </a:cubicBezTo>
                      <a:cubicBezTo>
                        <a:pt x="651229" y="434651"/>
                        <a:pt x="648562" y="411696"/>
                        <a:pt x="638656" y="391407"/>
                      </a:cubicBezTo>
                      <a:cubicBezTo>
                        <a:pt x="626178" y="365976"/>
                        <a:pt x="594746" y="357213"/>
                        <a:pt x="569695" y="349593"/>
                      </a:cubicBezTo>
                      <a:cubicBezTo>
                        <a:pt x="537596" y="339877"/>
                        <a:pt x="500639" y="337686"/>
                        <a:pt x="467491" y="327590"/>
                      </a:cubicBezTo>
                      <a:cubicBezTo>
                        <a:pt x="461681" y="328542"/>
                        <a:pt x="455014" y="329019"/>
                        <a:pt x="447108" y="328161"/>
                      </a:cubicBezTo>
                      <a:cubicBezTo>
                        <a:pt x="436059" y="326923"/>
                        <a:pt x="430154" y="320065"/>
                        <a:pt x="426820" y="311302"/>
                      </a:cubicBezTo>
                      <a:cubicBezTo>
                        <a:pt x="403483" y="299396"/>
                        <a:pt x="388720" y="272250"/>
                        <a:pt x="378052" y="248818"/>
                      </a:cubicBezTo>
                    </a:path>
                  </a:pathLst>
                </a:custGeom>
                <a:grpFill/>
                <a:ln w="2381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" name="Graphic 2">
                  <a:extLst>
                    <a:ext uri="{FF2B5EF4-FFF2-40B4-BE49-F238E27FC236}">
                      <a16:creationId xmlns:a16="http://schemas.microsoft.com/office/drawing/2014/main" id="{CD20D1CF-20DF-147A-0092-8A9B46158DB8}"/>
                    </a:ext>
                  </a:extLst>
                </p:cNvPr>
                <p:cNvGrpSpPr/>
                <p:nvPr/>
              </p:nvGrpSpPr>
              <p:grpSpPr>
                <a:xfrm>
                  <a:off x="7423870" y="2374105"/>
                  <a:ext cx="691026" cy="494823"/>
                  <a:chOff x="7423870" y="2374105"/>
                  <a:chExt cx="691026" cy="494823"/>
                </a:xfrm>
                <a:grpFill/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88DFBB2D-AF63-0B10-DE0A-4153AA52A75C}"/>
                      </a:ext>
                    </a:extLst>
                  </p:cNvPr>
                  <p:cNvSpPr/>
                  <p:nvPr/>
                </p:nvSpPr>
                <p:spPr>
                  <a:xfrm>
                    <a:off x="7424903" y="2374962"/>
                    <a:ext cx="688711" cy="492537"/>
                  </a:xfrm>
                  <a:custGeom>
                    <a:avLst/>
                    <a:gdLst>
                      <a:gd name="connsiteX0" fmla="*/ 348544 w 688711"/>
                      <a:gd name="connsiteY0" fmla="*/ 492538 h 492537"/>
                      <a:gd name="connsiteX1" fmla="*/ 347687 w 688711"/>
                      <a:gd name="connsiteY1" fmla="*/ 492252 h 492537"/>
                      <a:gd name="connsiteX2" fmla="*/ 339115 w 688711"/>
                      <a:gd name="connsiteY2" fmla="*/ 479298 h 492537"/>
                      <a:gd name="connsiteX3" fmla="*/ 342829 w 688711"/>
                      <a:gd name="connsiteY3" fmla="*/ 473488 h 492537"/>
                      <a:gd name="connsiteX4" fmla="*/ 346258 w 688711"/>
                      <a:gd name="connsiteY4" fmla="*/ 468344 h 492537"/>
                      <a:gd name="connsiteX5" fmla="*/ 332066 w 688711"/>
                      <a:gd name="connsiteY5" fmla="*/ 448056 h 492537"/>
                      <a:gd name="connsiteX6" fmla="*/ 320541 w 688711"/>
                      <a:gd name="connsiteY6" fmla="*/ 432530 h 492537"/>
                      <a:gd name="connsiteX7" fmla="*/ 309301 w 688711"/>
                      <a:gd name="connsiteY7" fmla="*/ 372618 h 492537"/>
                      <a:gd name="connsiteX8" fmla="*/ 306348 w 688711"/>
                      <a:gd name="connsiteY8" fmla="*/ 372904 h 492537"/>
                      <a:gd name="connsiteX9" fmla="*/ 292918 w 688711"/>
                      <a:gd name="connsiteY9" fmla="*/ 363569 h 492537"/>
                      <a:gd name="connsiteX10" fmla="*/ 277964 w 688711"/>
                      <a:gd name="connsiteY10" fmla="*/ 341471 h 492537"/>
                      <a:gd name="connsiteX11" fmla="*/ 254628 w 688711"/>
                      <a:gd name="connsiteY11" fmla="*/ 304324 h 492537"/>
                      <a:gd name="connsiteX12" fmla="*/ 254628 w 688711"/>
                      <a:gd name="connsiteY12" fmla="*/ 301657 h 492537"/>
                      <a:gd name="connsiteX13" fmla="*/ 253008 w 688711"/>
                      <a:gd name="connsiteY13" fmla="*/ 284988 h 492537"/>
                      <a:gd name="connsiteX14" fmla="*/ 252628 w 688711"/>
                      <a:gd name="connsiteY14" fmla="*/ 284988 h 492537"/>
                      <a:gd name="connsiteX15" fmla="*/ 243293 w 688711"/>
                      <a:gd name="connsiteY15" fmla="*/ 295180 h 492537"/>
                      <a:gd name="connsiteX16" fmla="*/ 229101 w 688711"/>
                      <a:gd name="connsiteY16" fmla="*/ 316516 h 492537"/>
                      <a:gd name="connsiteX17" fmla="*/ 218909 w 688711"/>
                      <a:gd name="connsiteY17" fmla="*/ 294132 h 492537"/>
                      <a:gd name="connsiteX18" fmla="*/ 203479 w 688711"/>
                      <a:gd name="connsiteY18" fmla="*/ 281750 h 492537"/>
                      <a:gd name="connsiteX19" fmla="*/ 178809 w 688711"/>
                      <a:gd name="connsiteY19" fmla="*/ 268319 h 492537"/>
                      <a:gd name="connsiteX20" fmla="*/ 176618 w 688711"/>
                      <a:gd name="connsiteY20" fmla="*/ 266129 h 492537"/>
                      <a:gd name="connsiteX21" fmla="*/ 172903 w 688711"/>
                      <a:gd name="connsiteY21" fmla="*/ 269367 h 492537"/>
                      <a:gd name="connsiteX22" fmla="*/ 162997 w 688711"/>
                      <a:gd name="connsiteY22" fmla="*/ 275654 h 492537"/>
                      <a:gd name="connsiteX23" fmla="*/ 156330 w 688711"/>
                      <a:gd name="connsiteY23" fmla="*/ 273177 h 492537"/>
                      <a:gd name="connsiteX24" fmla="*/ 147948 w 688711"/>
                      <a:gd name="connsiteY24" fmla="*/ 269367 h 492537"/>
                      <a:gd name="connsiteX25" fmla="*/ 141280 w 688711"/>
                      <a:gd name="connsiteY25" fmla="*/ 265081 h 492537"/>
                      <a:gd name="connsiteX26" fmla="*/ 150710 w 688711"/>
                      <a:gd name="connsiteY26" fmla="*/ 252889 h 492537"/>
                      <a:gd name="connsiteX27" fmla="*/ 129850 w 688711"/>
                      <a:gd name="connsiteY27" fmla="*/ 198501 h 492537"/>
                      <a:gd name="connsiteX28" fmla="*/ 126898 w 688711"/>
                      <a:gd name="connsiteY28" fmla="*/ 193262 h 492537"/>
                      <a:gd name="connsiteX29" fmla="*/ 116896 w 688711"/>
                      <a:gd name="connsiteY29" fmla="*/ 172688 h 492537"/>
                      <a:gd name="connsiteX30" fmla="*/ 109657 w 688711"/>
                      <a:gd name="connsiteY30" fmla="*/ 177641 h 492537"/>
                      <a:gd name="connsiteX31" fmla="*/ 88798 w 688711"/>
                      <a:gd name="connsiteY31" fmla="*/ 193548 h 492537"/>
                      <a:gd name="connsiteX32" fmla="*/ 67938 w 688711"/>
                      <a:gd name="connsiteY32" fmla="*/ 206788 h 492537"/>
                      <a:gd name="connsiteX33" fmla="*/ 62604 w 688711"/>
                      <a:gd name="connsiteY33" fmla="*/ 200406 h 492537"/>
                      <a:gd name="connsiteX34" fmla="*/ 48412 w 688711"/>
                      <a:gd name="connsiteY34" fmla="*/ 171450 h 492537"/>
                      <a:gd name="connsiteX35" fmla="*/ 39077 w 688711"/>
                      <a:gd name="connsiteY35" fmla="*/ 144399 h 492537"/>
                      <a:gd name="connsiteX36" fmla="*/ 38696 w 688711"/>
                      <a:gd name="connsiteY36" fmla="*/ 132493 h 492537"/>
                      <a:gd name="connsiteX37" fmla="*/ 37744 w 688711"/>
                      <a:gd name="connsiteY37" fmla="*/ 118586 h 492537"/>
                      <a:gd name="connsiteX38" fmla="*/ 30314 w 688711"/>
                      <a:gd name="connsiteY38" fmla="*/ 91250 h 492537"/>
                      <a:gd name="connsiteX39" fmla="*/ 21361 w 688711"/>
                      <a:gd name="connsiteY39" fmla="*/ 79343 h 492537"/>
                      <a:gd name="connsiteX40" fmla="*/ 9264 w 688711"/>
                      <a:gd name="connsiteY40" fmla="*/ 70390 h 492537"/>
                      <a:gd name="connsiteX41" fmla="*/ 5835 w 688711"/>
                      <a:gd name="connsiteY41" fmla="*/ 70485 h 492537"/>
                      <a:gd name="connsiteX42" fmla="*/ 3454 w 688711"/>
                      <a:gd name="connsiteY42" fmla="*/ 70580 h 492537"/>
                      <a:gd name="connsiteX43" fmla="*/ 215 w 688711"/>
                      <a:gd name="connsiteY43" fmla="*/ 69247 h 492537"/>
                      <a:gd name="connsiteX44" fmla="*/ 2120 w 688711"/>
                      <a:gd name="connsiteY44" fmla="*/ 64294 h 492537"/>
                      <a:gd name="connsiteX45" fmla="*/ 8406 w 688711"/>
                      <a:gd name="connsiteY45" fmla="*/ 47816 h 492537"/>
                      <a:gd name="connsiteX46" fmla="*/ 14026 w 688711"/>
                      <a:gd name="connsiteY46" fmla="*/ 38767 h 492537"/>
                      <a:gd name="connsiteX47" fmla="*/ 25647 w 688711"/>
                      <a:gd name="connsiteY47" fmla="*/ 44482 h 492537"/>
                      <a:gd name="connsiteX48" fmla="*/ 42792 w 688711"/>
                      <a:gd name="connsiteY48" fmla="*/ 53435 h 492537"/>
                      <a:gd name="connsiteX49" fmla="*/ 45554 w 688711"/>
                      <a:gd name="connsiteY49" fmla="*/ 49625 h 492537"/>
                      <a:gd name="connsiteX50" fmla="*/ 48602 w 688711"/>
                      <a:gd name="connsiteY50" fmla="*/ 45530 h 492537"/>
                      <a:gd name="connsiteX51" fmla="*/ 55079 w 688711"/>
                      <a:gd name="connsiteY51" fmla="*/ 49244 h 492537"/>
                      <a:gd name="connsiteX52" fmla="*/ 71653 w 688711"/>
                      <a:gd name="connsiteY52" fmla="*/ 58293 h 492537"/>
                      <a:gd name="connsiteX53" fmla="*/ 76320 w 688711"/>
                      <a:gd name="connsiteY53" fmla="*/ 55436 h 492537"/>
                      <a:gd name="connsiteX54" fmla="*/ 75272 w 688711"/>
                      <a:gd name="connsiteY54" fmla="*/ 37529 h 492537"/>
                      <a:gd name="connsiteX55" fmla="*/ 71653 w 688711"/>
                      <a:gd name="connsiteY55" fmla="*/ 27718 h 492537"/>
                      <a:gd name="connsiteX56" fmla="*/ 78225 w 688711"/>
                      <a:gd name="connsiteY56" fmla="*/ 24098 h 492537"/>
                      <a:gd name="connsiteX57" fmla="*/ 92989 w 688711"/>
                      <a:gd name="connsiteY57" fmla="*/ 4191 h 492537"/>
                      <a:gd name="connsiteX58" fmla="*/ 93370 w 688711"/>
                      <a:gd name="connsiteY58" fmla="*/ 3334 h 492537"/>
                      <a:gd name="connsiteX59" fmla="*/ 94131 w 688711"/>
                      <a:gd name="connsiteY59" fmla="*/ 3048 h 492537"/>
                      <a:gd name="connsiteX60" fmla="*/ 94227 w 688711"/>
                      <a:gd name="connsiteY60" fmla="*/ 3048 h 492537"/>
                      <a:gd name="connsiteX61" fmla="*/ 110324 w 688711"/>
                      <a:gd name="connsiteY61" fmla="*/ 4191 h 492537"/>
                      <a:gd name="connsiteX62" fmla="*/ 122040 w 688711"/>
                      <a:gd name="connsiteY62" fmla="*/ 2953 h 492537"/>
                      <a:gd name="connsiteX63" fmla="*/ 140137 w 688711"/>
                      <a:gd name="connsiteY63" fmla="*/ 0 h 492537"/>
                      <a:gd name="connsiteX64" fmla="*/ 154330 w 688711"/>
                      <a:gd name="connsiteY64" fmla="*/ 17431 h 492537"/>
                      <a:gd name="connsiteX65" fmla="*/ 164236 w 688711"/>
                      <a:gd name="connsiteY65" fmla="*/ 47054 h 492537"/>
                      <a:gd name="connsiteX66" fmla="*/ 197192 w 688711"/>
                      <a:gd name="connsiteY66" fmla="*/ 69533 h 492537"/>
                      <a:gd name="connsiteX67" fmla="*/ 213289 w 688711"/>
                      <a:gd name="connsiteY67" fmla="*/ 65532 h 492537"/>
                      <a:gd name="connsiteX68" fmla="*/ 225196 w 688711"/>
                      <a:gd name="connsiteY68" fmla="*/ 62294 h 492537"/>
                      <a:gd name="connsiteX69" fmla="*/ 232149 w 688711"/>
                      <a:gd name="connsiteY69" fmla="*/ 64484 h 492537"/>
                      <a:gd name="connsiteX70" fmla="*/ 239578 w 688711"/>
                      <a:gd name="connsiteY70" fmla="*/ 67056 h 492537"/>
                      <a:gd name="connsiteX71" fmla="*/ 254437 w 688711"/>
                      <a:gd name="connsiteY71" fmla="*/ 59246 h 492537"/>
                      <a:gd name="connsiteX72" fmla="*/ 269582 w 688711"/>
                      <a:gd name="connsiteY72" fmla="*/ 51340 h 492537"/>
                      <a:gd name="connsiteX73" fmla="*/ 272725 w 688711"/>
                      <a:gd name="connsiteY73" fmla="*/ 51816 h 492537"/>
                      <a:gd name="connsiteX74" fmla="*/ 274725 w 688711"/>
                      <a:gd name="connsiteY74" fmla="*/ 54293 h 492537"/>
                      <a:gd name="connsiteX75" fmla="*/ 307396 w 688711"/>
                      <a:gd name="connsiteY75" fmla="*/ 82487 h 492537"/>
                      <a:gd name="connsiteX76" fmla="*/ 317398 w 688711"/>
                      <a:gd name="connsiteY76" fmla="*/ 78677 h 492537"/>
                      <a:gd name="connsiteX77" fmla="*/ 347211 w 688711"/>
                      <a:gd name="connsiteY77" fmla="*/ 68104 h 492537"/>
                      <a:gd name="connsiteX78" fmla="*/ 372071 w 688711"/>
                      <a:gd name="connsiteY78" fmla="*/ 77819 h 492537"/>
                      <a:gd name="connsiteX79" fmla="*/ 375500 w 688711"/>
                      <a:gd name="connsiteY79" fmla="*/ 92297 h 492537"/>
                      <a:gd name="connsiteX80" fmla="*/ 376643 w 688711"/>
                      <a:gd name="connsiteY80" fmla="*/ 114967 h 492537"/>
                      <a:gd name="connsiteX81" fmla="*/ 385215 w 688711"/>
                      <a:gd name="connsiteY81" fmla="*/ 118205 h 492537"/>
                      <a:gd name="connsiteX82" fmla="*/ 397598 w 688711"/>
                      <a:gd name="connsiteY82" fmla="*/ 116300 h 492537"/>
                      <a:gd name="connsiteX83" fmla="*/ 407885 w 688711"/>
                      <a:gd name="connsiteY83" fmla="*/ 114681 h 492537"/>
                      <a:gd name="connsiteX84" fmla="*/ 414933 w 688711"/>
                      <a:gd name="connsiteY84" fmla="*/ 120396 h 492537"/>
                      <a:gd name="connsiteX85" fmla="*/ 446652 w 688711"/>
                      <a:gd name="connsiteY85" fmla="*/ 160306 h 492537"/>
                      <a:gd name="connsiteX86" fmla="*/ 457224 w 688711"/>
                      <a:gd name="connsiteY86" fmla="*/ 156115 h 492537"/>
                      <a:gd name="connsiteX87" fmla="*/ 457796 w 688711"/>
                      <a:gd name="connsiteY87" fmla="*/ 149924 h 492537"/>
                      <a:gd name="connsiteX88" fmla="*/ 462082 w 688711"/>
                      <a:gd name="connsiteY88" fmla="*/ 117062 h 492537"/>
                      <a:gd name="connsiteX89" fmla="*/ 470750 w 688711"/>
                      <a:gd name="connsiteY89" fmla="*/ 111252 h 492537"/>
                      <a:gd name="connsiteX90" fmla="*/ 481418 w 688711"/>
                      <a:gd name="connsiteY90" fmla="*/ 123825 h 492537"/>
                      <a:gd name="connsiteX91" fmla="*/ 534853 w 688711"/>
                      <a:gd name="connsiteY91" fmla="*/ 195929 h 492537"/>
                      <a:gd name="connsiteX92" fmla="*/ 534853 w 688711"/>
                      <a:gd name="connsiteY92" fmla="*/ 195929 h 492537"/>
                      <a:gd name="connsiteX93" fmla="*/ 544093 w 688711"/>
                      <a:gd name="connsiteY93" fmla="*/ 184880 h 492537"/>
                      <a:gd name="connsiteX94" fmla="*/ 542759 w 688711"/>
                      <a:gd name="connsiteY94" fmla="*/ 171736 h 492537"/>
                      <a:gd name="connsiteX95" fmla="*/ 555332 w 688711"/>
                      <a:gd name="connsiteY95" fmla="*/ 163354 h 492537"/>
                      <a:gd name="connsiteX96" fmla="*/ 571429 w 688711"/>
                      <a:gd name="connsiteY96" fmla="*/ 153257 h 492537"/>
                      <a:gd name="connsiteX97" fmla="*/ 586003 w 688711"/>
                      <a:gd name="connsiteY97" fmla="*/ 142589 h 492537"/>
                      <a:gd name="connsiteX98" fmla="*/ 594289 w 688711"/>
                      <a:gd name="connsiteY98" fmla="*/ 145637 h 492537"/>
                      <a:gd name="connsiteX99" fmla="*/ 599433 w 688711"/>
                      <a:gd name="connsiteY99" fmla="*/ 147733 h 492537"/>
                      <a:gd name="connsiteX100" fmla="*/ 605338 w 688711"/>
                      <a:gd name="connsiteY100" fmla="*/ 142304 h 492537"/>
                      <a:gd name="connsiteX101" fmla="*/ 611815 w 688711"/>
                      <a:gd name="connsiteY101" fmla="*/ 137732 h 492537"/>
                      <a:gd name="connsiteX102" fmla="*/ 623817 w 688711"/>
                      <a:gd name="connsiteY102" fmla="*/ 148685 h 492537"/>
                      <a:gd name="connsiteX103" fmla="*/ 662965 w 688711"/>
                      <a:gd name="connsiteY103" fmla="*/ 174403 h 492537"/>
                      <a:gd name="connsiteX104" fmla="*/ 684586 w 688711"/>
                      <a:gd name="connsiteY104" fmla="*/ 169640 h 492537"/>
                      <a:gd name="connsiteX105" fmla="*/ 685063 w 688711"/>
                      <a:gd name="connsiteY105" fmla="*/ 169640 h 492537"/>
                      <a:gd name="connsiteX106" fmla="*/ 685634 w 688711"/>
                      <a:gd name="connsiteY106" fmla="*/ 169736 h 492537"/>
                      <a:gd name="connsiteX107" fmla="*/ 686206 w 688711"/>
                      <a:gd name="connsiteY107" fmla="*/ 170498 h 492537"/>
                      <a:gd name="connsiteX108" fmla="*/ 654678 w 688711"/>
                      <a:gd name="connsiteY108" fmla="*/ 242697 h 492537"/>
                      <a:gd name="connsiteX109" fmla="*/ 645343 w 688711"/>
                      <a:gd name="connsiteY109" fmla="*/ 249365 h 492537"/>
                      <a:gd name="connsiteX110" fmla="*/ 646296 w 688711"/>
                      <a:gd name="connsiteY110" fmla="*/ 252032 h 492537"/>
                      <a:gd name="connsiteX111" fmla="*/ 646486 w 688711"/>
                      <a:gd name="connsiteY111" fmla="*/ 252984 h 492537"/>
                      <a:gd name="connsiteX112" fmla="*/ 645915 w 688711"/>
                      <a:gd name="connsiteY112" fmla="*/ 253746 h 492537"/>
                      <a:gd name="connsiteX113" fmla="*/ 637819 w 688711"/>
                      <a:gd name="connsiteY113" fmla="*/ 258318 h 492537"/>
                      <a:gd name="connsiteX114" fmla="*/ 637247 w 688711"/>
                      <a:gd name="connsiteY114" fmla="*/ 258509 h 492537"/>
                      <a:gd name="connsiteX115" fmla="*/ 636485 w 688711"/>
                      <a:gd name="connsiteY115" fmla="*/ 258223 h 492537"/>
                      <a:gd name="connsiteX116" fmla="*/ 631532 w 688711"/>
                      <a:gd name="connsiteY116" fmla="*/ 253937 h 492537"/>
                      <a:gd name="connsiteX117" fmla="*/ 607720 w 688711"/>
                      <a:gd name="connsiteY117" fmla="*/ 235077 h 492537"/>
                      <a:gd name="connsiteX118" fmla="*/ 600099 w 688711"/>
                      <a:gd name="connsiteY118" fmla="*/ 269653 h 492537"/>
                      <a:gd name="connsiteX119" fmla="*/ 598385 w 688711"/>
                      <a:gd name="connsiteY119" fmla="*/ 290703 h 492537"/>
                      <a:gd name="connsiteX120" fmla="*/ 595528 w 688711"/>
                      <a:gd name="connsiteY120" fmla="*/ 292703 h 492537"/>
                      <a:gd name="connsiteX121" fmla="*/ 588289 w 688711"/>
                      <a:gd name="connsiteY121" fmla="*/ 296990 h 492537"/>
                      <a:gd name="connsiteX122" fmla="*/ 586669 w 688711"/>
                      <a:gd name="connsiteY122" fmla="*/ 295942 h 492537"/>
                      <a:gd name="connsiteX123" fmla="*/ 581526 w 688711"/>
                      <a:gd name="connsiteY123" fmla="*/ 294513 h 492537"/>
                      <a:gd name="connsiteX124" fmla="*/ 579240 w 688711"/>
                      <a:gd name="connsiteY124" fmla="*/ 294513 h 492537"/>
                      <a:gd name="connsiteX125" fmla="*/ 572763 w 688711"/>
                      <a:gd name="connsiteY125" fmla="*/ 304324 h 492537"/>
                      <a:gd name="connsiteX126" fmla="*/ 504469 w 688711"/>
                      <a:gd name="connsiteY126" fmla="*/ 351473 h 492537"/>
                      <a:gd name="connsiteX127" fmla="*/ 498658 w 688711"/>
                      <a:gd name="connsiteY127" fmla="*/ 356902 h 492537"/>
                      <a:gd name="connsiteX128" fmla="*/ 508850 w 688711"/>
                      <a:gd name="connsiteY128" fmla="*/ 384905 h 492537"/>
                      <a:gd name="connsiteX129" fmla="*/ 517232 w 688711"/>
                      <a:gd name="connsiteY129" fmla="*/ 409766 h 492537"/>
                      <a:gd name="connsiteX130" fmla="*/ 506278 w 688711"/>
                      <a:gd name="connsiteY130" fmla="*/ 413957 h 492537"/>
                      <a:gd name="connsiteX131" fmla="*/ 501135 w 688711"/>
                      <a:gd name="connsiteY131" fmla="*/ 413671 h 492537"/>
                      <a:gd name="connsiteX132" fmla="*/ 490562 w 688711"/>
                      <a:gd name="connsiteY132" fmla="*/ 412433 h 492537"/>
                      <a:gd name="connsiteX133" fmla="*/ 473512 w 688711"/>
                      <a:gd name="connsiteY133" fmla="*/ 414528 h 492537"/>
                      <a:gd name="connsiteX134" fmla="*/ 457891 w 688711"/>
                      <a:gd name="connsiteY134" fmla="*/ 416433 h 492537"/>
                      <a:gd name="connsiteX135" fmla="*/ 428269 w 688711"/>
                      <a:gd name="connsiteY135" fmla="*/ 400431 h 492537"/>
                      <a:gd name="connsiteX136" fmla="*/ 417696 w 688711"/>
                      <a:gd name="connsiteY136" fmla="*/ 395002 h 492537"/>
                      <a:gd name="connsiteX137" fmla="*/ 389978 w 688711"/>
                      <a:gd name="connsiteY137" fmla="*/ 436817 h 492537"/>
                      <a:gd name="connsiteX138" fmla="*/ 348544 w 688711"/>
                      <a:gd name="connsiteY138" fmla="*/ 491585 h 492537"/>
                      <a:gd name="connsiteX139" fmla="*/ 348544 w 688711"/>
                      <a:gd name="connsiteY139" fmla="*/ 491585 h 492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</a:cxnLst>
                    <a:rect l="l" t="t" r="r" b="b"/>
                    <a:pathLst>
                      <a:path w="688711" h="492537">
                        <a:moveTo>
                          <a:pt x="348544" y="492538"/>
                        </a:moveTo>
                        <a:cubicBezTo>
                          <a:pt x="348544" y="492538"/>
                          <a:pt x="347973" y="492443"/>
                          <a:pt x="347687" y="492252"/>
                        </a:cubicBezTo>
                        <a:cubicBezTo>
                          <a:pt x="341686" y="486537"/>
                          <a:pt x="339115" y="482537"/>
                          <a:pt x="339115" y="479298"/>
                        </a:cubicBezTo>
                        <a:cubicBezTo>
                          <a:pt x="339115" y="476631"/>
                          <a:pt x="341115" y="474917"/>
                          <a:pt x="342829" y="473488"/>
                        </a:cubicBezTo>
                        <a:cubicBezTo>
                          <a:pt x="344544" y="472059"/>
                          <a:pt x="346163" y="470630"/>
                          <a:pt x="346258" y="468344"/>
                        </a:cubicBezTo>
                        <a:cubicBezTo>
                          <a:pt x="346354" y="464153"/>
                          <a:pt x="341781" y="457581"/>
                          <a:pt x="332066" y="448056"/>
                        </a:cubicBezTo>
                        <a:cubicBezTo>
                          <a:pt x="328542" y="442627"/>
                          <a:pt x="324446" y="437483"/>
                          <a:pt x="320541" y="432530"/>
                        </a:cubicBezTo>
                        <a:cubicBezTo>
                          <a:pt x="306825" y="415385"/>
                          <a:pt x="292728" y="397669"/>
                          <a:pt x="309301" y="372618"/>
                        </a:cubicBezTo>
                        <a:cubicBezTo>
                          <a:pt x="308444" y="372809"/>
                          <a:pt x="307396" y="372904"/>
                          <a:pt x="306348" y="372904"/>
                        </a:cubicBezTo>
                        <a:cubicBezTo>
                          <a:pt x="302634" y="372904"/>
                          <a:pt x="297205" y="371285"/>
                          <a:pt x="292918" y="363569"/>
                        </a:cubicBezTo>
                        <a:cubicBezTo>
                          <a:pt x="290728" y="359569"/>
                          <a:pt x="284536" y="350806"/>
                          <a:pt x="277964" y="341471"/>
                        </a:cubicBezTo>
                        <a:cubicBezTo>
                          <a:pt x="263867" y="321374"/>
                          <a:pt x="254532" y="307848"/>
                          <a:pt x="254628" y="304324"/>
                        </a:cubicBezTo>
                        <a:lnTo>
                          <a:pt x="254628" y="301657"/>
                        </a:lnTo>
                        <a:cubicBezTo>
                          <a:pt x="254818" y="295847"/>
                          <a:pt x="255009" y="286988"/>
                          <a:pt x="253008" y="284988"/>
                        </a:cubicBezTo>
                        <a:cubicBezTo>
                          <a:pt x="252913" y="284988"/>
                          <a:pt x="252818" y="284988"/>
                          <a:pt x="252628" y="284988"/>
                        </a:cubicBezTo>
                        <a:cubicBezTo>
                          <a:pt x="251199" y="284988"/>
                          <a:pt x="248627" y="286607"/>
                          <a:pt x="243293" y="295180"/>
                        </a:cubicBezTo>
                        <a:cubicBezTo>
                          <a:pt x="239959" y="304991"/>
                          <a:pt x="234816" y="316516"/>
                          <a:pt x="229101" y="316516"/>
                        </a:cubicBezTo>
                        <a:cubicBezTo>
                          <a:pt x="224433" y="316516"/>
                          <a:pt x="221195" y="309372"/>
                          <a:pt x="218909" y="294132"/>
                        </a:cubicBezTo>
                        <a:cubicBezTo>
                          <a:pt x="217671" y="286036"/>
                          <a:pt x="211765" y="284226"/>
                          <a:pt x="203479" y="281750"/>
                        </a:cubicBezTo>
                        <a:cubicBezTo>
                          <a:pt x="196144" y="279559"/>
                          <a:pt x="186905" y="276797"/>
                          <a:pt x="178809" y="268319"/>
                        </a:cubicBezTo>
                        <a:cubicBezTo>
                          <a:pt x="178142" y="267272"/>
                          <a:pt x="177285" y="266129"/>
                          <a:pt x="176618" y="266129"/>
                        </a:cubicBezTo>
                        <a:cubicBezTo>
                          <a:pt x="175665" y="266129"/>
                          <a:pt x="174237" y="267748"/>
                          <a:pt x="172903" y="269367"/>
                        </a:cubicBezTo>
                        <a:cubicBezTo>
                          <a:pt x="170522" y="272129"/>
                          <a:pt x="167474" y="275654"/>
                          <a:pt x="162997" y="275654"/>
                        </a:cubicBezTo>
                        <a:cubicBezTo>
                          <a:pt x="160902" y="275654"/>
                          <a:pt x="158616" y="274796"/>
                          <a:pt x="156330" y="273177"/>
                        </a:cubicBezTo>
                        <a:cubicBezTo>
                          <a:pt x="153853" y="271177"/>
                          <a:pt x="150710" y="270224"/>
                          <a:pt x="147948" y="269367"/>
                        </a:cubicBezTo>
                        <a:cubicBezTo>
                          <a:pt x="144614" y="268415"/>
                          <a:pt x="141756" y="267462"/>
                          <a:pt x="141280" y="265081"/>
                        </a:cubicBezTo>
                        <a:cubicBezTo>
                          <a:pt x="140709" y="262414"/>
                          <a:pt x="143376" y="259080"/>
                          <a:pt x="150710" y="252889"/>
                        </a:cubicBezTo>
                        <a:cubicBezTo>
                          <a:pt x="153472" y="239363"/>
                          <a:pt x="136899" y="210788"/>
                          <a:pt x="129850" y="198501"/>
                        </a:cubicBezTo>
                        <a:cubicBezTo>
                          <a:pt x="128326" y="195929"/>
                          <a:pt x="127279" y="194120"/>
                          <a:pt x="126898" y="193262"/>
                        </a:cubicBezTo>
                        <a:cubicBezTo>
                          <a:pt x="114039" y="185833"/>
                          <a:pt x="115563" y="176879"/>
                          <a:pt x="116896" y="172688"/>
                        </a:cubicBezTo>
                        <a:cubicBezTo>
                          <a:pt x="116230" y="173165"/>
                          <a:pt x="109657" y="177641"/>
                          <a:pt x="109657" y="177641"/>
                        </a:cubicBezTo>
                        <a:cubicBezTo>
                          <a:pt x="101847" y="182975"/>
                          <a:pt x="94989" y="188595"/>
                          <a:pt x="88798" y="193548"/>
                        </a:cubicBezTo>
                        <a:cubicBezTo>
                          <a:pt x="79273" y="201263"/>
                          <a:pt x="72510" y="206788"/>
                          <a:pt x="67938" y="206788"/>
                        </a:cubicBezTo>
                        <a:cubicBezTo>
                          <a:pt x="64985" y="206788"/>
                          <a:pt x="63271" y="204692"/>
                          <a:pt x="62604" y="200406"/>
                        </a:cubicBezTo>
                        <a:cubicBezTo>
                          <a:pt x="61270" y="190976"/>
                          <a:pt x="54412" y="180594"/>
                          <a:pt x="48412" y="171450"/>
                        </a:cubicBezTo>
                        <a:cubicBezTo>
                          <a:pt x="41077" y="160211"/>
                          <a:pt x="34696" y="150590"/>
                          <a:pt x="39077" y="144399"/>
                        </a:cubicBezTo>
                        <a:cubicBezTo>
                          <a:pt x="43268" y="138398"/>
                          <a:pt x="41268" y="135827"/>
                          <a:pt x="38696" y="132493"/>
                        </a:cubicBezTo>
                        <a:cubicBezTo>
                          <a:pt x="36124" y="129254"/>
                          <a:pt x="33172" y="125540"/>
                          <a:pt x="37744" y="118586"/>
                        </a:cubicBezTo>
                        <a:cubicBezTo>
                          <a:pt x="45935" y="106109"/>
                          <a:pt x="38029" y="98584"/>
                          <a:pt x="30314" y="91250"/>
                        </a:cubicBezTo>
                        <a:cubicBezTo>
                          <a:pt x="26123" y="87344"/>
                          <a:pt x="22218" y="83630"/>
                          <a:pt x="21361" y="79343"/>
                        </a:cubicBezTo>
                        <a:cubicBezTo>
                          <a:pt x="19646" y="71438"/>
                          <a:pt x="14026" y="70390"/>
                          <a:pt x="9264" y="70390"/>
                        </a:cubicBezTo>
                        <a:cubicBezTo>
                          <a:pt x="8025" y="70390"/>
                          <a:pt x="6882" y="70390"/>
                          <a:pt x="5835" y="70485"/>
                        </a:cubicBezTo>
                        <a:cubicBezTo>
                          <a:pt x="4978" y="70485"/>
                          <a:pt x="4120" y="70580"/>
                          <a:pt x="3454" y="70580"/>
                        </a:cubicBezTo>
                        <a:cubicBezTo>
                          <a:pt x="2596" y="70580"/>
                          <a:pt x="882" y="70580"/>
                          <a:pt x="215" y="69247"/>
                        </a:cubicBezTo>
                        <a:cubicBezTo>
                          <a:pt x="-452" y="67913"/>
                          <a:pt x="501" y="66294"/>
                          <a:pt x="2120" y="64294"/>
                        </a:cubicBezTo>
                        <a:cubicBezTo>
                          <a:pt x="6406" y="58865"/>
                          <a:pt x="7549" y="52769"/>
                          <a:pt x="8406" y="47816"/>
                        </a:cubicBezTo>
                        <a:cubicBezTo>
                          <a:pt x="9264" y="42958"/>
                          <a:pt x="10026" y="38767"/>
                          <a:pt x="14026" y="38767"/>
                        </a:cubicBezTo>
                        <a:cubicBezTo>
                          <a:pt x="16503" y="38767"/>
                          <a:pt x="20027" y="40577"/>
                          <a:pt x="25647" y="44482"/>
                        </a:cubicBezTo>
                        <a:cubicBezTo>
                          <a:pt x="33933" y="50483"/>
                          <a:pt x="39744" y="53435"/>
                          <a:pt x="42792" y="53435"/>
                        </a:cubicBezTo>
                        <a:cubicBezTo>
                          <a:pt x="44697" y="53435"/>
                          <a:pt x="45173" y="52292"/>
                          <a:pt x="45554" y="49625"/>
                        </a:cubicBezTo>
                        <a:cubicBezTo>
                          <a:pt x="45840" y="47911"/>
                          <a:pt x="46316" y="45530"/>
                          <a:pt x="48602" y="45530"/>
                        </a:cubicBezTo>
                        <a:cubicBezTo>
                          <a:pt x="50031" y="45530"/>
                          <a:pt x="52031" y="46673"/>
                          <a:pt x="55079" y="49244"/>
                        </a:cubicBezTo>
                        <a:cubicBezTo>
                          <a:pt x="63937" y="56769"/>
                          <a:pt x="68986" y="58293"/>
                          <a:pt x="71653" y="58293"/>
                        </a:cubicBezTo>
                        <a:cubicBezTo>
                          <a:pt x="73748" y="58293"/>
                          <a:pt x="75272" y="57341"/>
                          <a:pt x="76320" y="55436"/>
                        </a:cubicBezTo>
                        <a:cubicBezTo>
                          <a:pt x="79082" y="50197"/>
                          <a:pt x="76987" y="39910"/>
                          <a:pt x="75272" y="37529"/>
                        </a:cubicBezTo>
                        <a:cubicBezTo>
                          <a:pt x="71938" y="32766"/>
                          <a:pt x="70890" y="29813"/>
                          <a:pt x="71653" y="27718"/>
                        </a:cubicBezTo>
                        <a:cubicBezTo>
                          <a:pt x="72510" y="25432"/>
                          <a:pt x="75177" y="24860"/>
                          <a:pt x="78225" y="24098"/>
                        </a:cubicBezTo>
                        <a:cubicBezTo>
                          <a:pt x="84416" y="22574"/>
                          <a:pt x="92989" y="20479"/>
                          <a:pt x="92989" y="4191"/>
                        </a:cubicBezTo>
                        <a:cubicBezTo>
                          <a:pt x="92989" y="3810"/>
                          <a:pt x="93179" y="3524"/>
                          <a:pt x="93370" y="3334"/>
                        </a:cubicBezTo>
                        <a:cubicBezTo>
                          <a:pt x="93560" y="3143"/>
                          <a:pt x="93846" y="3048"/>
                          <a:pt x="94131" y="3048"/>
                        </a:cubicBezTo>
                        <a:cubicBezTo>
                          <a:pt x="94131" y="3048"/>
                          <a:pt x="94131" y="3048"/>
                          <a:pt x="94227" y="3048"/>
                        </a:cubicBezTo>
                        <a:cubicBezTo>
                          <a:pt x="99085" y="3620"/>
                          <a:pt x="104799" y="4191"/>
                          <a:pt x="110324" y="4191"/>
                        </a:cubicBezTo>
                        <a:cubicBezTo>
                          <a:pt x="114896" y="4191"/>
                          <a:pt x="118706" y="3810"/>
                          <a:pt x="122040" y="2953"/>
                        </a:cubicBezTo>
                        <a:cubicBezTo>
                          <a:pt x="129755" y="953"/>
                          <a:pt x="135661" y="0"/>
                          <a:pt x="140137" y="0"/>
                        </a:cubicBezTo>
                        <a:cubicBezTo>
                          <a:pt x="152520" y="0"/>
                          <a:pt x="153282" y="7715"/>
                          <a:pt x="154330" y="17431"/>
                        </a:cubicBezTo>
                        <a:cubicBezTo>
                          <a:pt x="155187" y="25813"/>
                          <a:pt x="156235" y="36290"/>
                          <a:pt x="164236" y="47054"/>
                        </a:cubicBezTo>
                        <a:cubicBezTo>
                          <a:pt x="175570" y="62198"/>
                          <a:pt x="186333" y="69533"/>
                          <a:pt x="197192" y="69533"/>
                        </a:cubicBezTo>
                        <a:cubicBezTo>
                          <a:pt x="203098" y="69533"/>
                          <a:pt x="208241" y="67532"/>
                          <a:pt x="213289" y="65532"/>
                        </a:cubicBezTo>
                        <a:cubicBezTo>
                          <a:pt x="217480" y="63913"/>
                          <a:pt x="221386" y="62294"/>
                          <a:pt x="225196" y="62294"/>
                        </a:cubicBezTo>
                        <a:cubicBezTo>
                          <a:pt x="227767" y="62294"/>
                          <a:pt x="230053" y="62960"/>
                          <a:pt x="232149" y="64484"/>
                        </a:cubicBezTo>
                        <a:cubicBezTo>
                          <a:pt x="234625" y="66199"/>
                          <a:pt x="237102" y="67056"/>
                          <a:pt x="239578" y="67056"/>
                        </a:cubicBezTo>
                        <a:cubicBezTo>
                          <a:pt x="244817" y="67056"/>
                          <a:pt x="249675" y="63056"/>
                          <a:pt x="254437" y="59246"/>
                        </a:cubicBezTo>
                        <a:cubicBezTo>
                          <a:pt x="259200" y="55340"/>
                          <a:pt x="264153" y="51340"/>
                          <a:pt x="269582" y="51340"/>
                        </a:cubicBezTo>
                        <a:cubicBezTo>
                          <a:pt x="270630" y="51340"/>
                          <a:pt x="271678" y="51530"/>
                          <a:pt x="272725" y="51816"/>
                        </a:cubicBezTo>
                        <a:cubicBezTo>
                          <a:pt x="273297" y="52007"/>
                          <a:pt x="273392" y="52102"/>
                          <a:pt x="274725" y="54293"/>
                        </a:cubicBezTo>
                        <a:cubicBezTo>
                          <a:pt x="286822" y="72962"/>
                          <a:pt x="297776" y="82487"/>
                          <a:pt x="307396" y="82487"/>
                        </a:cubicBezTo>
                        <a:cubicBezTo>
                          <a:pt x="310921" y="82487"/>
                          <a:pt x="314254" y="81153"/>
                          <a:pt x="317398" y="78677"/>
                        </a:cubicBezTo>
                        <a:cubicBezTo>
                          <a:pt x="325780" y="71914"/>
                          <a:pt x="336352" y="68104"/>
                          <a:pt x="347211" y="68104"/>
                        </a:cubicBezTo>
                        <a:cubicBezTo>
                          <a:pt x="358069" y="68104"/>
                          <a:pt x="367118" y="71723"/>
                          <a:pt x="372071" y="77819"/>
                        </a:cubicBezTo>
                        <a:cubicBezTo>
                          <a:pt x="375405" y="81915"/>
                          <a:pt x="376643" y="86963"/>
                          <a:pt x="375500" y="92297"/>
                        </a:cubicBezTo>
                        <a:cubicBezTo>
                          <a:pt x="373214" y="103537"/>
                          <a:pt x="373595" y="111157"/>
                          <a:pt x="376643" y="114967"/>
                        </a:cubicBezTo>
                        <a:cubicBezTo>
                          <a:pt x="378453" y="117158"/>
                          <a:pt x="381215" y="118205"/>
                          <a:pt x="385215" y="118205"/>
                        </a:cubicBezTo>
                        <a:cubicBezTo>
                          <a:pt x="389216" y="118205"/>
                          <a:pt x="393407" y="117253"/>
                          <a:pt x="397598" y="116300"/>
                        </a:cubicBezTo>
                        <a:cubicBezTo>
                          <a:pt x="401408" y="115443"/>
                          <a:pt x="404932" y="114681"/>
                          <a:pt x="407885" y="114681"/>
                        </a:cubicBezTo>
                        <a:cubicBezTo>
                          <a:pt x="412266" y="114681"/>
                          <a:pt x="414553" y="116586"/>
                          <a:pt x="414933" y="120396"/>
                        </a:cubicBezTo>
                        <a:cubicBezTo>
                          <a:pt x="417505" y="151924"/>
                          <a:pt x="436079" y="160306"/>
                          <a:pt x="446652" y="160306"/>
                        </a:cubicBezTo>
                        <a:cubicBezTo>
                          <a:pt x="451414" y="160306"/>
                          <a:pt x="455415" y="158687"/>
                          <a:pt x="457224" y="156115"/>
                        </a:cubicBezTo>
                        <a:cubicBezTo>
                          <a:pt x="458463" y="154305"/>
                          <a:pt x="458653" y="152305"/>
                          <a:pt x="457796" y="149924"/>
                        </a:cubicBezTo>
                        <a:cubicBezTo>
                          <a:pt x="453700" y="138398"/>
                          <a:pt x="456939" y="124397"/>
                          <a:pt x="462082" y="117062"/>
                        </a:cubicBezTo>
                        <a:cubicBezTo>
                          <a:pt x="464749" y="113348"/>
                          <a:pt x="467797" y="111252"/>
                          <a:pt x="470750" y="111252"/>
                        </a:cubicBezTo>
                        <a:cubicBezTo>
                          <a:pt x="473703" y="111252"/>
                          <a:pt x="478275" y="113443"/>
                          <a:pt x="481418" y="123825"/>
                        </a:cubicBezTo>
                        <a:cubicBezTo>
                          <a:pt x="484180" y="144875"/>
                          <a:pt x="517327" y="195929"/>
                          <a:pt x="534853" y="195929"/>
                        </a:cubicBezTo>
                        <a:lnTo>
                          <a:pt x="534853" y="195929"/>
                        </a:lnTo>
                        <a:cubicBezTo>
                          <a:pt x="539330" y="195929"/>
                          <a:pt x="542473" y="192215"/>
                          <a:pt x="544093" y="184880"/>
                        </a:cubicBezTo>
                        <a:cubicBezTo>
                          <a:pt x="541711" y="179546"/>
                          <a:pt x="541235" y="175165"/>
                          <a:pt x="542759" y="171736"/>
                        </a:cubicBezTo>
                        <a:cubicBezTo>
                          <a:pt x="544759" y="167259"/>
                          <a:pt x="549903" y="165354"/>
                          <a:pt x="555332" y="163354"/>
                        </a:cubicBezTo>
                        <a:cubicBezTo>
                          <a:pt x="560952" y="161258"/>
                          <a:pt x="567429" y="158972"/>
                          <a:pt x="571429" y="153257"/>
                        </a:cubicBezTo>
                        <a:cubicBezTo>
                          <a:pt x="576573" y="146018"/>
                          <a:pt x="581240" y="142589"/>
                          <a:pt x="586003" y="142589"/>
                        </a:cubicBezTo>
                        <a:cubicBezTo>
                          <a:pt x="589241" y="142589"/>
                          <a:pt x="591908" y="144209"/>
                          <a:pt x="594289" y="145637"/>
                        </a:cubicBezTo>
                        <a:cubicBezTo>
                          <a:pt x="596099" y="146780"/>
                          <a:pt x="597814" y="147733"/>
                          <a:pt x="599433" y="147733"/>
                        </a:cubicBezTo>
                        <a:cubicBezTo>
                          <a:pt x="600671" y="147733"/>
                          <a:pt x="602576" y="147161"/>
                          <a:pt x="605338" y="142304"/>
                        </a:cubicBezTo>
                        <a:cubicBezTo>
                          <a:pt x="607434" y="139256"/>
                          <a:pt x="609529" y="137732"/>
                          <a:pt x="611815" y="137732"/>
                        </a:cubicBezTo>
                        <a:cubicBezTo>
                          <a:pt x="615816" y="137732"/>
                          <a:pt x="619245" y="142304"/>
                          <a:pt x="623817" y="148685"/>
                        </a:cubicBezTo>
                        <a:cubicBezTo>
                          <a:pt x="631723" y="159544"/>
                          <a:pt x="642581" y="174403"/>
                          <a:pt x="662965" y="174403"/>
                        </a:cubicBezTo>
                        <a:cubicBezTo>
                          <a:pt x="669537" y="174403"/>
                          <a:pt x="676871" y="172784"/>
                          <a:pt x="684586" y="169640"/>
                        </a:cubicBezTo>
                        <a:cubicBezTo>
                          <a:pt x="684682" y="169640"/>
                          <a:pt x="684872" y="169640"/>
                          <a:pt x="685063" y="169640"/>
                        </a:cubicBezTo>
                        <a:cubicBezTo>
                          <a:pt x="685253" y="169640"/>
                          <a:pt x="685444" y="169640"/>
                          <a:pt x="685634" y="169736"/>
                        </a:cubicBezTo>
                        <a:cubicBezTo>
                          <a:pt x="685920" y="169926"/>
                          <a:pt x="686206" y="170212"/>
                          <a:pt x="686206" y="170498"/>
                        </a:cubicBezTo>
                        <a:cubicBezTo>
                          <a:pt x="697159" y="220885"/>
                          <a:pt x="669537" y="235077"/>
                          <a:pt x="654678" y="242697"/>
                        </a:cubicBezTo>
                        <a:cubicBezTo>
                          <a:pt x="649915" y="245174"/>
                          <a:pt x="645820" y="247269"/>
                          <a:pt x="645343" y="249365"/>
                        </a:cubicBezTo>
                        <a:cubicBezTo>
                          <a:pt x="645153" y="250127"/>
                          <a:pt x="645439" y="250984"/>
                          <a:pt x="646296" y="252032"/>
                        </a:cubicBezTo>
                        <a:cubicBezTo>
                          <a:pt x="646486" y="252317"/>
                          <a:pt x="646582" y="252698"/>
                          <a:pt x="646486" y="252984"/>
                        </a:cubicBezTo>
                        <a:cubicBezTo>
                          <a:pt x="646486" y="253365"/>
                          <a:pt x="646200" y="253651"/>
                          <a:pt x="645915" y="253746"/>
                        </a:cubicBezTo>
                        <a:cubicBezTo>
                          <a:pt x="643153" y="255270"/>
                          <a:pt x="640486" y="256794"/>
                          <a:pt x="637819" y="258318"/>
                        </a:cubicBezTo>
                        <a:cubicBezTo>
                          <a:pt x="637628" y="258413"/>
                          <a:pt x="637438" y="258509"/>
                          <a:pt x="637247" y="258509"/>
                        </a:cubicBezTo>
                        <a:cubicBezTo>
                          <a:pt x="636961" y="258509"/>
                          <a:pt x="636675" y="258413"/>
                          <a:pt x="636485" y="258223"/>
                        </a:cubicBezTo>
                        <a:lnTo>
                          <a:pt x="631532" y="253937"/>
                        </a:lnTo>
                        <a:cubicBezTo>
                          <a:pt x="621912" y="245650"/>
                          <a:pt x="609910" y="235268"/>
                          <a:pt x="607720" y="235077"/>
                        </a:cubicBezTo>
                        <a:cubicBezTo>
                          <a:pt x="593908" y="245840"/>
                          <a:pt x="597147" y="258509"/>
                          <a:pt x="600099" y="269653"/>
                        </a:cubicBezTo>
                        <a:cubicBezTo>
                          <a:pt x="602195" y="277749"/>
                          <a:pt x="604195" y="285464"/>
                          <a:pt x="598385" y="290703"/>
                        </a:cubicBezTo>
                        <a:lnTo>
                          <a:pt x="595528" y="292703"/>
                        </a:lnTo>
                        <a:cubicBezTo>
                          <a:pt x="590194" y="296323"/>
                          <a:pt x="589241" y="296990"/>
                          <a:pt x="588289" y="296990"/>
                        </a:cubicBezTo>
                        <a:cubicBezTo>
                          <a:pt x="587907" y="296990"/>
                          <a:pt x="586955" y="296323"/>
                          <a:pt x="586669" y="295942"/>
                        </a:cubicBezTo>
                        <a:cubicBezTo>
                          <a:pt x="586383" y="295466"/>
                          <a:pt x="585812" y="294513"/>
                          <a:pt x="581526" y="294513"/>
                        </a:cubicBezTo>
                        <a:cubicBezTo>
                          <a:pt x="580859" y="294513"/>
                          <a:pt x="580097" y="294513"/>
                          <a:pt x="579240" y="294513"/>
                        </a:cubicBezTo>
                        <a:cubicBezTo>
                          <a:pt x="575430" y="294799"/>
                          <a:pt x="574477" y="297847"/>
                          <a:pt x="572763" y="304324"/>
                        </a:cubicBezTo>
                        <a:cubicBezTo>
                          <a:pt x="569143" y="318516"/>
                          <a:pt x="563047" y="342329"/>
                          <a:pt x="504469" y="351473"/>
                        </a:cubicBezTo>
                        <a:cubicBezTo>
                          <a:pt x="501516" y="352616"/>
                          <a:pt x="499515" y="354425"/>
                          <a:pt x="498658" y="356902"/>
                        </a:cubicBezTo>
                        <a:cubicBezTo>
                          <a:pt x="496277" y="363760"/>
                          <a:pt x="502945" y="374999"/>
                          <a:pt x="508850" y="384905"/>
                        </a:cubicBezTo>
                        <a:cubicBezTo>
                          <a:pt x="515041" y="395383"/>
                          <a:pt x="520375" y="404336"/>
                          <a:pt x="517232" y="409766"/>
                        </a:cubicBezTo>
                        <a:cubicBezTo>
                          <a:pt x="515613" y="412528"/>
                          <a:pt x="512089" y="413957"/>
                          <a:pt x="506278" y="413957"/>
                        </a:cubicBezTo>
                        <a:cubicBezTo>
                          <a:pt x="504754" y="413957"/>
                          <a:pt x="503040" y="413861"/>
                          <a:pt x="501135" y="413671"/>
                        </a:cubicBezTo>
                        <a:cubicBezTo>
                          <a:pt x="497611" y="412814"/>
                          <a:pt x="494277" y="412433"/>
                          <a:pt x="490562" y="412433"/>
                        </a:cubicBezTo>
                        <a:cubicBezTo>
                          <a:pt x="484656" y="412433"/>
                          <a:pt x="479037" y="413480"/>
                          <a:pt x="473512" y="414528"/>
                        </a:cubicBezTo>
                        <a:cubicBezTo>
                          <a:pt x="468178" y="415481"/>
                          <a:pt x="463130" y="416433"/>
                          <a:pt x="457891" y="416433"/>
                        </a:cubicBezTo>
                        <a:cubicBezTo>
                          <a:pt x="446461" y="416433"/>
                          <a:pt x="437317" y="411480"/>
                          <a:pt x="428269" y="400431"/>
                        </a:cubicBezTo>
                        <a:cubicBezTo>
                          <a:pt x="424554" y="396812"/>
                          <a:pt x="420934" y="395002"/>
                          <a:pt x="417696" y="395002"/>
                        </a:cubicBezTo>
                        <a:cubicBezTo>
                          <a:pt x="406742" y="395002"/>
                          <a:pt x="398550" y="415290"/>
                          <a:pt x="389978" y="436817"/>
                        </a:cubicBezTo>
                        <a:cubicBezTo>
                          <a:pt x="379215" y="463582"/>
                          <a:pt x="368166" y="491204"/>
                          <a:pt x="348544" y="491585"/>
                        </a:cubicBezTo>
                        <a:lnTo>
                          <a:pt x="348544" y="49158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F4FA7E09-A716-01CE-571E-716577DBA101}"/>
                      </a:ext>
                    </a:extLst>
                  </p:cNvPr>
                  <p:cNvSpPr/>
                  <p:nvPr/>
                </p:nvSpPr>
                <p:spPr>
                  <a:xfrm>
                    <a:off x="7423870" y="2374105"/>
                    <a:ext cx="691026" cy="494823"/>
                  </a:xfrm>
                  <a:custGeom>
                    <a:avLst/>
                    <a:gdLst>
                      <a:gd name="connsiteX0" fmla="*/ 141456 w 691026"/>
                      <a:gd name="connsiteY0" fmla="*/ 2667 h 494823"/>
                      <a:gd name="connsiteX1" fmla="*/ 164602 w 691026"/>
                      <a:gd name="connsiteY1" fmla="*/ 49244 h 494823"/>
                      <a:gd name="connsiteX2" fmla="*/ 198511 w 691026"/>
                      <a:gd name="connsiteY2" fmla="*/ 72200 h 494823"/>
                      <a:gd name="connsiteX3" fmla="*/ 226419 w 691026"/>
                      <a:gd name="connsiteY3" fmla="*/ 64960 h 494823"/>
                      <a:gd name="connsiteX4" fmla="*/ 232706 w 691026"/>
                      <a:gd name="connsiteY4" fmla="*/ 66865 h 494823"/>
                      <a:gd name="connsiteX5" fmla="*/ 240802 w 691026"/>
                      <a:gd name="connsiteY5" fmla="*/ 69628 h 494823"/>
                      <a:gd name="connsiteX6" fmla="*/ 270806 w 691026"/>
                      <a:gd name="connsiteY6" fmla="*/ 54007 h 494823"/>
                      <a:gd name="connsiteX7" fmla="*/ 273663 w 691026"/>
                      <a:gd name="connsiteY7" fmla="*/ 54388 h 494823"/>
                      <a:gd name="connsiteX8" fmla="*/ 308715 w 691026"/>
                      <a:gd name="connsiteY8" fmla="*/ 85058 h 494823"/>
                      <a:gd name="connsiteX9" fmla="*/ 319478 w 691026"/>
                      <a:gd name="connsiteY9" fmla="*/ 80963 h 494823"/>
                      <a:gd name="connsiteX10" fmla="*/ 348530 w 691026"/>
                      <a:gd name="connsiteY10" fmla="*/ 70675 h 494823"/>
                      <a:gd name="connsiteX11" fmla="*/ 375676 w 691026"/>
                      <a:gd name="connsiteY11" fmla="*/ 93440 h 494823"/>
                      <a:gd name="connsiteX12" fmla="*/ 386534 w 691026"/>
                      <a:gd name="connsiteY12" fmla="*/ 120777 h 494823"/>
                      <a:gd name="connsiteX13" fmla="*/ 409204 w 691026"/>
                      <a:gd name="connsiteY13" fmla="*/ 117253 h 494823"/>
                      <a:gd name="connsiteX14" fmla="*/ 415014 w 691026"/>
                      <a:gd name="connsiteY14" fmla="*/ 121825 h 494823"/>
                      <a:gd name="connsiteX15" fmla="*/ 447875 w 691026"/>
                      <a:gd name="connsiteY15" fmla="*/ 162782 h 494823"/>
                      <a:gd name="connsiteX16" fmla="*/ 460163 w 691026"/>
                      <a:gd name="connsiteY16" fmla="*/ 150781 h 494823"/>
                      <a:gd name="connsiteX17" fmla="*/ 472069 w 691026"/>
                      <a:gd name="connsiteY17" fmla="*/ 113729 h 494823"/>
                      <a:gd name="connsiteX18" fmla="*/ 481594 w 691026"/>
                      <a:gd name="connsiteY18" fmla="*/ 125444 h 494823"/>
                      <a:gd name="connsiteX19" fmla="*/ 536172 w 691026"/>
                      <a:gd name="connsiteY19" fmla="*/ 198406 h 494823"/>
                      <a:gd name="connsiteX20" fmla="*/ 546554 w 691026"/>
                      <a:gd name="connsiteY20" fmla="*/ 186500 h 494823"/>
                      <a:gd name="connsiteX21" fmla="*/ 573701 w 691026"/>
                      <a:gd name="connsiteY21" fmla="*/ 155353 h 494823"/>
                      <a:gd name="connsiteX22" fmla="*/ 587226 w 691026"/>
                      <a:gd name="connsiteY22" fmla="*/ 145161 h 494823"/>
                      <a:gd name="connsiteX23" fmla="*/ 600656 w 691026"/>
                      <a:gd name="connsiteY23" fmla="*/ 150304 h 494823"/>
                      <a:gd name="connsiteX24" fmla="*/ 607514 w 691026"/>
                      <a:gd name="connsiteY24" fmla="*/ 144304 h 494823"/>
                      <a:gd name="connsiteX25" fmla="*/ 612944 w 691026"/>
                      <a:gd name="connsiteY25" fmla="*/ 140398 h 494823"/>
                      <a:gd name="connsiteX26" fmla="*/ 664093 w 691026"/>
                      <a:gd name="connsiteY26" fmla="*/ 177070 h 494823"/>
                      <a:gd name="connsiteX27" fmla="*/ 686096 w 691026"/>
                      <a:gd name="connsiteY27" fmla="*/ 172212 h 494823"/>
                      <a:gd name="connsiteX28" fmla="*/ 646376 w 691026"/>
                      <a:gd name="connsiteY28" fmla="*/ 254222 h 494823"/>
                      <a:gd name="connsiteX29" fmla="*/ 638185 w 691026"/>
                      <a:gd name="connsiteY29" fmla="*/ 258890 h 494823"/>
                      <a:gd name="connsiteX30" fmla="*/ 608753 w 691026"/>
                      <a:gd name="connsiteY30" fmla="*/ 235458 h 494823"/>
                      <a:gd name="connsiteX31" fmla="*/ 598465 w 691026"/>
                      <a:gd name="connsiteY31" fmla="*/ 291370 h 494823"/>
                      <a:gd name="connsiteX32" fmla="*/ 589131 w 691026"/>
                      <a:gd name="connsiteY32" fmla="*/ 297275 h 494823"/>
                      <a:gd name="connsiteX33" fmla="*/ 582464 w 691026"/>
                      <a:gd name="connsiteY33" fmla="*/ 294799 h 494823"/>
                      <a:gd name="connsiteX34" fmla="*/ 580082 w 691026"/>
                      <a:gd name="connsiteY34" fmla="*/ 294799 h 494823"/>
                      <a:gd name="connsiteX35" fmla="*/ 505216 w 691026"/>
                      <a:gd name="connsiteY35" fmla="*/ 351758 h 494823"/>
                      <a:gd name="connsiteX36" fmla="*/ 507216 w 691026"/>
                      <a:gd name="connsiteY36" fmla="*/ 414242 h 494823"/>
                      <a:gd name="connsiteX37" fmla="*/ 502168 w 691026"/>
                      <a:gd name="connsiteY37" fmla="*/ 413957 h 494823"/>
                      <a:gd name="connsiteX38" fmla="*/ 491500 w 691026"/>
                      <a:gd name="connsiteY38" fmla="*/ 412718 h 494823"/>
                      <a:gd name="connsiteX39" fmla="*/ 458924 w 691026"/>
                      <a:gd name="connsiteY39" fmla="*/ 416719 h 494823"/>
                      <a:gd name="connsiteX40" fmla="*/ 430254 w 691026"/>
                      <a:gd name="connsiteY40" fmla="*/ 401193 h 494823"/>
                      <a:gd name="connsiteX41" fmla="*/ 418729 w 691026"/>
                      <a:gd name="connsiteY41" fmla="*/ 395288 h 494823"/>
                      <a:gd name="connsiteX42" fmla="*/ 349577 w 691026"/>
                      <a:gd name="connsiteY42" fmla="*/ 491871 h 494823"/>
                      <a:gd name="connsiteX43" fmla="*/ 333956 w 691026"/>
                      <a:gd name="connsiteY43" fmla="*/ 447675 h 494823"/>
                      <a:gd name="connsiteX44" fmla="*/ 311573 w 691026"/>
                      <a:gd name="connsiteY44" fmla="*/ 373380 h 494823"/>
                      <a:gd name="connsiteX45" fmla="*/ 315192 w 691026"/>
                      <a:gd name="connsiteY45" fmla="*/ 369951 h 494823"/>
                      <a:gd name="connsiteX46" fmla="*/ 307381 w 691026"/>
                      <a:gd name="connsiteY46" fmla="*/ 372237 h 494823"/>
                      <a:gd name="connsiteX47" fmla="*/ 294999 w 691026"/>
                      <a:gd name="connsiteY47" fmla="*/ 363569 h 494823"/>
                      <a:gd name="connsiteX48" fmla="*/ 256899 w 691026"/>
                      <a:gd name="connsiteY48" fmla="*/ 304895 h 494823"/>
                      <a:gd name="connsiteX49" fmla="*/ 253565 w 691026"/>
                      <a:gd name="connsiteY49" fmla="*/ 284036 h 494823"/>
                      <a:gd name="connsiteX50" fmla="*/ 243469 w 691026"/>
                      <a:gd name="connsiteY50" fmla="*/ 295085 h 494823"/>
                      <a:gd name="connsiteX51" fmla="*/ 230324 w 691026"/>
                      <a:gd name="connsiteY51" fmla="*/ 315849 h 494823"/>
                      <a:gd name="connsiteX52" fmla="*/ 221276 w 691026"/>
                      <a:gd name="connsiteY52" fmla="*/ 294418 h 494823"/>
                      <a:gd name="connsiteX53" fmla="*/ 180889 w 691026"/>
                      <a:gd name="connsiteY53" fmla="*/ 268034 h 494823"/>
                      <a:gd name="connsiteX54" fmla="*/ 177841 w 691026"/>
                      <a:gd name="connsiteY54" fmla="*/ 265557 h 494823"/>
                      <a:gd name="connsiteX55" fmla="*/ 164221 w 691026"/>
                      <a:gd name="connsiteY55" fmla="*/ 275082 h 494823"/>
                      <a:gd name="connsiteX56" fmla="*/ 158220 w 691026"/>
                      <a:gd name="connsiteY56" fmla="*/ 272891 h 494823"/>
                      <a:gd name="connsiteX57" fmla="*/ 152696 w 691026"/>
                      <a:gd name="connsiteY57" fmla="*/ 254603 h 494823"/>
                      <a:gd name="connsiteX58" fmla="*/ 129264 w 691026"/>
                      <a:gd name="connsiteY58" fmla="*/ 193643 h 494823"/>
                      <a:gd name="connsiteX59" fmla="*/ 119930 w 691026"/>
                      <a:gd name="connsiteY59" fmla="*/ 171164 h 494823"/>
                      <a:gd name="connsiteX60" fmla="*/ 110309 w 691026"/>
                      <a:gd name="connsiteY60" fmla="*/ 177546 h 494823"/>
                      <a:gd name="connsiteX61" fmla="*/ 69256 w 691026"/>
                      <a:gd name="connsiteY61" fmla="*/ 206502 h 494823"/>
                      <a:gd name="connsiteX62" fmla="*/ 65161 w 691026"/>
                      <a:gd name="connsiteY62" fmla="*/ 201168 h 494823"/>
                      <a:gd name="connsiteX63" fmla="*/ 41444 w 691026"/>
                      <a:gd name="connsiteY63" fmla="*/ 146018 h 494823"/>
                      <a:gd name="connsiteX64" fmla="*/ 40110 w 691026"/>
                      <a:gd name="connsiteY64" fmla="*/ 120206 h 494823"/>
                      <a:gd name="connsiteX65" fmla="*/ 23918 w 691026"/>
                      <a:gd name="connsiteY65" fmla="*/ 80105 h 494823"/>
                      <a:gd name="connsiteX66" fmla="*/ 10678 w 691026"/>
                      <a:gd name="connsiteY66" fmla="*/ 70199 h 494823"/>
                      <a:gd name="connsiteX67" fmla="*/ 4868 w 691026"/>
                      <a:gd name="connsiteY67" fmla="*/ 70485 h 494823"/>
                      <a:gd name="connsiteX68" fmla="*/ 4487 w 691026"/>
                      <a:gd name="connsiteY68" fmla="*/ 66199 h 494823"/>
                      <a:gd name="connsiteX69" fmla="*/ 15536 w 691026"/>
                      <a:gd name="connsiteY69" fmla="*/ 41148 h 494823"/>
                      <a:gd name="connsiteX70" fmla="*/ 26394 w 691026"/>
                      <a:gd name="connsiteY70" fmla="*/ 46673 h 494823"/>
                      <a:gd name="connsiteX71" fmla="*/ 44301 w 691026"/>
                      <a:gd name="connsiteY71" fmla="*/ 55912 h 494823"/>
                      <a:gd name="connsiteX72" fmla="*/ 50111 w 691026"/>
                      <a:gd name="connsiteY72" fmla="*/ 48006 h 494823"/>
                      <a:gd name="connsiteX73" fmla="*/ 55826 w 691026"/>
                      <a:gd name="connsiteY73" fmla="*/ 51435 h 494823"/>
                      <a:gd name="connsiteX74" fmla="*/ 73162 w 691026"/>
                      <a:gd name="connsiteY74" fmla="*/ 60769 h 494823"/>
                      <a:gd name="connsiteX75" fmla="*/ 77734 w 691026"/>
                      <a:gd name="connsiteY75" fmla="*/ 38100 h 494823"/>
                      <a:gd name="connsiteX76" fmla="*/ 95641 w 691026"/>
                      <a:gd name="connsiteY76" fmla="*/ 5429 h 494823"/>
                      <a:gd name="connsiteX77" fmla="*/ 111833 w 691026"/>
                      <a:gd name="connsiteY77" fmla="*/ 6667 h 494823"/>
                      <a:gd name="connsiteX78" fmla="*/ 123835 w 691026"/>
                      <a:gd name="connsiteY78" fmla="*/ 5334 h 494823"/>
                      <a:gd name="connsiteX79" fmla="*/ 141551 w 691026"/>
                      <a:gd name="connsiteY79" fmla="*/ 2381 h 494823"/>
                      <a:gd name="connsiteX80" fmla="*/ 141456 w 691026"/>
                      <a:gd name="connsiteY80" fmla="*/ 286 h 494823"/>
                      <a:gd name="connsiteX81" fmla="*/ 141456 w 691026"/>
                      <a:gd name="connsiteY81" fmla="*/ 286 h 494823"/>
                      <a:gd name="connsiteX82" fmla="*/ 123073 w 691026"/>
                      <a:gd name="connsiteY82" fmla="*/ 3334 h 494823"/>
                      <a:gd name="connsiteX83" fmla="*/ 111643 w 691026"/>
                      <a:gd name="connsiteY83" fmla="*/ 4572 h 494823"/>
                      <a:gd name="connsiteX84" fmla="*/ 95736 w 691026"/>
                      <a:gd name="connsiteY84" fmla="*/ 3429 h 494823"/>
                      <a:gd name="connsiteX85" fmla="*/ 95450 w 691026"/>
                      <a:gd name="connsiteY85" fmla="*/ 3429 h 494823"/>
                      <a:gd name="connsiteX86" fmla="*/ 93831 w 691026"/>
                      <a:gd name="connsiteY86" fmla="*/ 4000 h 494823"/>
                      <a:gd name="connsiteX87" fmla="*/ 93069 w 691026"/>
                      <a:gd name="connsiteY87" fmla="*/ 5810 h 494823"/>
                      <a:gd name="connsiteX88" fmla="*/ 79163 w 691026"/>
                      <a:gd name="connsiteY88" fmla="*/ 24575 h 494823"/>
                      <a:gd name="connsiteX89" fmla="*/ 71733 w 691026"/>
                      <a:gd name="connsiteY89" fmla="*/ 28956 h 494823"/>
                      <a:gd name="connsiteX90" fmla="*/ 75543 w 691026"/>
                      <a:gd name="connsiteY90" fmla="*/ 39910 h 494823"/>
                      <a:gd name="connsiteX91" fmla="*/ 76496 w 691026"/>
                      <a:gd name="connsiteY91" fmla="*/ 56674 h 494823"/>
                      <a:gd name="connsiteX92" fmla="*/ 72876 w 691026"/>
                      <a:gd name="connsiteY92" fmla="*/ 58865 h 494823"/>
                      <a:gd name="connsiteX93" fmla="*/ 57064 w 691026"/>
                      <a:gd name="connsiteY93" fmla="*/ 50102 h 494823"/>
                      <a:gd name="connsiteX94" fmla="*/ 49826 w 691026"/>
                      <a:gd name="connsiteY94" fmla="*/ 46101 h 494823"/>
                      <a:gd name="connsiteX95" fmla="*/ 49826 w 691026"/>
                      <a:gd name="connsiteY95" fmla="*/ 46101 h 494823"/>
                      <a:gd name="connsiteX96" fmla="*/ 45635 w 691026"/>
                      <a:gd name="connsiteY96" fmla="*/ 51149 h 494823"/>
                      <a:gd name="connsiteX97" fmla="*/ 44015 w 691026"/>
                      <a:gd name="connsiteY97" fmla="*/ 54007 h 494823"/>
                      <a:gd name="connsiteX98" fmla="*/ 27537 w 691026"/>
                      <a:gd name="connsiteY98" fmla="*/ 45244 h 494823"/>
                      <a:gd name="connsiteX99" fmla="*/ 15250 w 691026"/>
                      <a:gd name="connsiteY99" fmla="*/ 39338 h 494823"/>
                      <a:gd name="connsiteX100" fmla="*/ 15250 w 691026"/>
                      <a:gd name="connsiteY100" fmla="*/ 39338 h 494823"/>
                      <a:gd name="connsiteX101" fmla="*/ 8392 w 691026"/>
                      <a:gd name="connsiteY101" fmla="*/ 49340 h 494823"/>
                      <a:gd name="connsiteX102" fmla="*/ 2391 w 691026"/>
                      <a:gd name="connsiteY102" fmla="*/ 65246 h 494823"/>
                      <a:gd name="connsiteX103" fmla="*/ 296 w 691026"/>
                      <a:gd name="connsiteY103" fmla="*/ 71438 h 494823"/>
                      <a:gd name="connsiteX104" fmla="*/ 4582 w 691026"/>
                      <a:gd name="connsiteY104" fmla="*/ 73438 h 494823"/>
                      <a:gd name="connsiteX105" fmla="*/ 7058 w 691026"/>
                      <a:gd name="connsiteY105" fmla="*/ 73342 h 494823"/>
                      <a:gd name="connsiteX106" fmla="*/ 10392 w 691026"/>
                      <a:gd name="connsiteY106" fmla="*/ 73247 h 494823"/>
                      <a:gd name="connsiteX107" fmla="*/ 21251 w 691026"/>
                      <a:gd name="connsiteY107" fmla="*/ 81248 h 494823"/>
                      <a:gd name="connsiteX108" fmla="*/ 30585 w 691026"/>
                      <a:gd name="connsiteY108" fmla="*/ 93726 h 494823"/>
                      <a:gd name="connsiteX109" fmla="*/ 37824 w 691026"/>
                      <a:gd name="connsiteY109" fmla="*/ 119539 h 494823"/>
                      <a:gd name="connsiteX110" fmla="*/ 38872 w 691026"/>
                      <a:gd name="connsiteY110" fmla="*/ 134874 h 494823"/>
                      <a:gd name="connsiteX111" fmla="*/ 39253 w 691026"/>
                      <a:gd name="connsiteY111" fmla="*/ 145352 h 494823"/>
                      <a:gd name="connsiteX112" fmla="*/ 48587 w 691026"/>
                      <a:gd name="connsiteY112" fmla="*/ 173736 h 494823"/>
                      <a:gd name="connsiteX113" fmla="*/ 62589 w 691026"/>
                      <a:gd name="connsiteY113" fmla="*/ 202216 h 494823"/>
                      <a:gd name="connsiteX114" fmla="*/ 69066 w 691026"/>
                      <a:gd name="connsiteY114" fmla="*/ 209550 h 494823"/>
                      <a:gd name="connsiteX115" fmla="*/ 90688 w 691026"/>
                      <a:gd name="connsiteY115" fmla="*/ 196025 h 494823"/>
                      <a:gd name="connsiteX116" fmla="*/ 111452 w 691026"/>
                      <a:gd name="connsiteY116" fmla="*/ 180118 h 494823"/>
                      <a:gd name="connsiteX117" fmla="*/ 116120 w 691026"/>
                      <a:gd name="connsiteY117" fmla="*/ 176879 h 494823"/>
                      <a:gd name="connsiteX118" fmla="*/ 127264 w 691026"/>
                      <a:gd name="connsiteY118" fmla="*/ 195929 h 494823"/>
                      <a:gd name="connsiteX119" fmla="*/ 129931 w 691026"/>
                      <a:gd name="connsiteY119" fmla="*/ 200596 h 494823"/>
                      <a:gd name="connsiteX120" fmla="*/ 150410 w 691026"/>
                      <a:gd name="connsiteY120" fmla="*/ 253937 h 494823"/>
                      <a:gd name="connsiteX121" fmla="*/ 141265 w 691026"/>
                      <a:gd name="connsiteY121" fmla="*/ 266700 h 494823"/>
                      <a:gd name="connsiteX122" fmla="*/ 148695 w 691026"/>
                      <a:gd name="connsiteY122" fmla="*/ 271844 h 494823"/>
                      <a:gd name="connsiteX123" fmla="*/ 156601 w 691026"/>
                      <a:gd name="connsiteY123" fmla="*/ 275368 h 494823"/>
                      <a:gd name="connsiteX124" fmla="*/ 164030 w 691026"/>
                      <a:gd name="connsiteY124" fmla="*/ 278130 h 494823"/>
                      <a:gd name="connsiteX125" fmla="*/ 174794 w 691026"/>
                      <a:gd name="connsiteY125" fmla="*/ 271463 h 494823"/>
                      <a:gd name="connsiteX126" fmla="*/ 177651 w 691026"/>
                      <a:gd name="connsiteY126" fmla="*/ 268605 h 494823"/>
                      <a:gd name="connsiteX127" fmla="*/ 178699 w 691026"/>
                      <a:gd name="connsiteY127" fmla="*/ 269938 h 494823"/>
                      <a:gd name="connsiteX128" fmla="*/ 178985 w 691026"/>
                      <a:gd name="connsiteY128" fmla="*/ 270319 h 494823"/>
                      <a:gd name="connsiteX129" fmla="*/ 204226 w 691026"/>
                      <a:gd name="connsiteY129" fmla="*/ 284036 h 494823"/>
                      <a:gd name="connsiteX130" fmla="*/ 218799 w 691026"/>
                      <a:gd name="connsiteY130" fmla="*/ 295465 h 494823"/>
                      <a:gd name="connsiteX131" fmla="*/ 230229 w 691026"/>
                      <a:gd name="connsiteY131" fmla="*/ 318897 h 494823"/>
                      <a:gd name="connsiteX132" fmla="*/ 245469 w 691026"/>
                      <a:gd name="connsiteY132" fmla="*/ 296799 h 494823"/>
                      <a:gd name="connsiteX133" fmla="*/ 253470 w 691026"/>
                      <a:gd name="connsiteY133" fmla="*/ 287084 h 494823"/>
                      <a:gd name="connsiteX134" fmla="*/ 254423 w 691026"/>
                      <a:gd name="connsiteY134" fmla="*/ 302800 h 494823"/>
                      <a:gd name="connsiteX135" fmla="*/ 254423 w 691026"/>
                      <a:gd name="connsiteY135" fmla="*/ 305467 h 494823"/>
                      <a:gd name="connsiteX136" fmla="*/ 277949 w 691026"/>
                      <a:gd name="connsiteY136" fmla="*/ 343376 h 494823"/>
                      <a:gd name="connsiteX137" fmla="*/ 292808 w 691026"/>
                      <a:gd name="connsiteY137" fmla="*/ 365379 h 494823"/>
                      <a:gd name="connsiteX138" fmla="*/ 307191 w 691026"/>
                      <a:gd name="connsiteY138" fmla="*/ 375285 h 494823"/>
                      <a:gd name="connsiteX139" fmla="*/ 307763 w 691026"/>
                      <a:gd name="connsiteY139" fmla="*/ 375285 h 494823"/>
                      <a:gd name="connsiteX140" fmla="*/ 320431 w 691026"/>
                      <a:gd name="connsiteY140" fmla="*/ 434435 h 494823"/>
                      <a:gd name="connsiteX141" fmla="*/ 331765 w 691026"/>
                      <a:gd name="connsiteY141" fmla="*/ 449675 h 494823"/>
                      <a:gd name="connsiteX142" fmla="*/ 332147 w 691026"/>
                      <a:gd name="connsiteY142" fmla="*/ 450056 h 494823"/>
                      <a:gd name="connsiteX143" fmla="*/ 346053 w 691026"/>
                      <a:gd name="connsiteY143" fmla="*/ 469392 h 494823"/>
                      <a:gd name="connsiteX144" fmla="*/ 343100 w 691026"/>
                      <a:gd name="connsiteY144" fmla="*/ 473678 h 494823"/>
                      <a:gd name="connsiteX145" fmla="*/ 338909 w 691026"/>
                      <a:gd name="connsiteY145" fmla="*/ 480346 h 494823"/>
                      <a:gd name="connsiteX146" fmla="*/ 347768 w 691026"/>
                      <a:gd name="connsiteY146" fmla="*/ 494157 h 494823"/>
                      <a:gd name="connsiteX147" fmla="*/ 349387 w 691026"/>
                      <a:gd name="connsiteY147" fmla="*/ 494824 h 494823"/>
                      <a:gd name="connsiteX148" fmla="*/ 349387 w 691026"/>
                      <a:gd name="connsiteY148" fmla="*/ 494824 h 494823"/>
                      <a:gd name="connsiteX149" fmla="*/ 391868 w 691026"/>
                      <a:gd name="connsiteY149" fmla="*/ 439293 h 494823"/>
                      <a:gd name="connsiteX150" fmla="*/ 418443 w 691026"/>
                      <a:gd name="connsiteY150" fmla="*/ 398240 h 494823"/>
                      <a:gd name="connsiteX151" fmla="*/ 428349 w 691026"/>
                      <a:gd name="connsiteY151" fmla="*/ 403479 h 494823"/>
                      <a:gd name="connsiteX152" fmla="*/ 458734 w 691026"/>
                      <a:gd name="connsiteY152" fmla="*/ 419671 h 494823"/>
                      <a:gd name="connsiteX153" fmla="*/ 474545 w 691026"/>
                      <a:gd name="connsiteY153" fmla="*/ 417671 h 494823"/>
                      <a:gd name="connsiteX154" fmla="*/ 491309 w 691026"/>
                      <a:gd name="connsiteY154" fmla="*/ 415576 h 494823"/>
                      <a:gd name="connsiteX155" fmla="*/ 501406 w 691026"/>
                      <a:gd name="connsiteY155" fmla="*/ 416719 h 494823"/>
                      <a:gd name="connsiteX156" fmla="*/ 507026 w 691026"/>
                      <a:gd name="connsiteY156" fmla="*/ 417100 h 494823"/>
                      <a:gd name="connsiteX157" fmla="*/ 519027 w 691026"/>
                      <a:gd name="connsiteY157" fmla="*/ 412337 h 494823"/>
                      <a:gd name="connsiteX158" fmla="*/ 510645 w 691026"/>
                      <a:gd name="connsiteY158" fmla="*/ 386239 h 494823"/>
                      <a:gd name="connsiteX159" fmla="*/ 500644 w 691026"/>
                      <a:gd name="connsiteY159" fmla="*/ 359188 h 494823"/>
                      <a:gd name="connsiteX160" fmla="*/ 505787 w 691026"/>
                      <a:gd name="connsiteY160" fmla="*/ 354425 h 494823"/>
                      <a:gd name="connsiteX161" fmla="*/ 574844 w 691026"/>
                      <a:gd name="connsiteY161" fmla="*/ 306419 h 494823"/>
                      <a:gd name="connsiteX162" fmla="*/ 580178 w 691026"/>
                      <a:gd name="connsiteY162" fmla="*/ 297466 h 494823"/>
                      <a:gd name="connsiteX163" fmla="*/ 582368 w 691026"/>
                      <a:gd name="connsiteY163" fmla="*/ 297466 h 494823"/>
                      <a:gd name="connsiteX164" fmla="*/ 586464 w 691026"/>
                      <a:gd name="connsiteY164" fmla="*/ 298323 h 494823"/>
                      <a:gd name="connsiteX165" fmla="*/ 589036 w 691026"/>
                      <a:gd name="connsiteY165" fmla="*/ 299942 h 494823"/>
                      <a:gd name="connsiteX166" fmla="*/ 596941 w 691026"/>
                      <a:gd name="connsiteY166" fmla="*/ 295465 h 494823"/>
                      <a:gd name="connsiteX167" fmla="*/ 599704 w 691026"/>
                      <a:gd name="connsiteY167" fmla="*/ 293656 h 494823"/>
                      <a:gd name="connsiteX168" fmla="*/ 602085 w 691026"/>
                      <a:gd name="connsiteY168" fmla="*/ 271272 h 494823"/>
                      <a:gd name="connsiteX169" fmla="*/ 609133 w 691026"/>
                      <a:gd name="connsiteY169" fmla="*/ 238506 h 494823"/>
                      <a:gd name="connsiteX170" fmla="*/ 631613 w 691026"/>
                      <a:gd name="connsiteY170" fmla="*/ 256794 h 494823"/>
                      <a:gd name="connsiteX171" fmla="*/ 636565 w 691026"/>
                      <a:gd name="connsiteY171" fmla="*/ 261080 h 494823"/>
                      <a:gd name="connsiteX172" fmla="*/ 638090 w 691026"/>
                      <a:gd name="connsiteY172" fmla="*/ 261652 h 494823"/>
                      <a:gd name="connsiteX173" fmla="*/ 639328 w 691026"/>
                      <a:gd name="connsiteY173" fmla="*/ 261271 h 494823"/>
                      <a:gd name="connsiteX174" fmla="*/ 647424 w 691026"/>
                      <a:gd name="connsiteY174" fmla="*/ 256699 h 494823"/>
                      <a:gd name="connsiteX175" fmla="*/ 648662 w 691026"/>
                      <a:gd name="connsiteY175" fmla="*/ 255079 h 494823"/>
                      <a:gd name="connsiteX176" fmla="*/ 648281 w 691026"/>
                      <a:gd name="connsiteY176" fmla="*/ 253175 h 494823"/>
                      <a:gd name="connsiteX177" fmla="*/ 647615 w 691026"/>
                      <a:gd name="connsiteY177" fmla="*/ 251460 h 494823"/>
                      <a:gd name="connsiteX178" fmla="*/ 656378 w 691026"/>
                      <a:gd name="connsiteY178" fmla="*/ 245554 h 494823"/>
                      <a:gd name="connsiteX179" fmla="*/ 688477 w 691026"/>
                      <a:gd name="connsiteY179" fmla="*/ 172021 h 494823"/>
                      <a:gd name="connsiteX180" fmla="*/ 687239 w 691026"/>
                      <a:gd name="connsiteY180" fmla="*/ 170402 h 494823"/>
                      <a:gd name="connsiteX181" fmla="*/ 686096 w 691026"/>
                      <a:gd name="connsiteY181" fmla="*/ 170117 h 494823"/>
                      <a:gd name="connsiteX182" fmla="*/ 685238 w 691026"/>
                      <a:gd name="connsiteY182" fmla="*/ 170307 h 494823"/>
                      <a:gd name="connsiteX183" fmla="*/ 664093 w 691026"/>
                      <a:gd name="connsiteY183" fmla="*/ 174974 h 494823"/>
                      <a:gd name="connsiteX184" fmla="*/ 625993 w 691026"/>
                      <a:gd name="connsiteY184" fmla="*/ 149733 h 494823"/>
                      <a:gd name="connsiteX185" fmla="*/ 612944 w 691026"/>
                      <a:gd name="connsiteY185" fmla="*/ 138208 h 494823"/>
                      <a:gd name="connsiteX186" fmla="*/ 605609 w 691026"/>
                      <a:gd name="connsiteY186" fmla="*/ 143161 h 494823"/>
                      <a:gd name="connsiteX187" fmla="*/ 600656 w 691026"/>
                      <a:gd name="connsiteY187" fmla="*/ 148114 h 494823"/>
                      <a:gd name="connsiteX188" fmla="*/ 596180 w 691026"/>
                      <a:gd name="connsiteY188" fmla="*/ 146113 h 494823"/>
                      <a:gd name="connsiteX189" fmla="*/ 587226 w 691026"/>
                      <a:gd name="connsiteY189" fmla="*/ 142875 h 494823"/>
                      <a:gd name="connsiteX190" fmla="*/ 571700 w 691026"/>
                      <a:gd name="connsiteY190" fmla="*/ 154019 h 494823"/>
                      <a:gd name="connsiteX191" fmla="*/ 556174 w 691026"/>
                      <a:gd name="connsiteY191" fmla="*/ 163640 h 494823"/>
                      <a:gd name="connsiteX192" fmla="*/ 542935 w 691026"/>
                      <a:gd name="connsiteY192" fmla="*/ 172593 h 494823"/>
                      <a:gd name="connsiteX193" fmla="*/ 543982 w 691026"/>
                      <a:gd name="connsiteY193" fmla="*/ 186690 h 494823"/>
                      <a:gd name="connsiteX194" fmla="*/ 536077 w 691026"/>
                      <a:gd name="connsiteY194" fmla="*/ 196025 h 494823"/>
                      <a:gd name="connsiteX195" fmla="*/ 483785 w 691026"/>
                      <a:gd name="connsiteY195" fmla="*/ 125063 h 494823"/>
                      <a:gd name="connsiteX196" fmla="*/ 471973 w 691026"/>
                      <a:gd name="connsiteY196" fmla="*/ 111252 h 494823"/>
                      <a:gd name="connsiteX197" fmla="*/ 462258 w 691026"/>
                      <a:gd name="connsiteY197" fmla="*/ 117538 h 494823"/>
                      <a:gd name="connsiteX198" fmla="*/ 457781 w 691026"/>
                      <a:gd name="connsiteY198" fmla="*/ 151543 h 494823"/>
                      <a:gd name="connsiteX199" fmla="*/ 457305 w 691026"/>
                      <a:gd name="connsiteY199" fmla="*/ 156591 h 494823"/>
                      <a:gd name="connsiteX200" fmla="*/ 447685 w 691026"/>
                      <a:gd name="connsiteY200" fmla="*/ 160306 h 494823"/>
                      <a:gd name="connsiteX201" fmla="*/ 417205 w 691026"/>
                      <a:gd name="connsiteY201" fmla="*/ 121539 h 494823"/>
                      <a:gd name="connsiteX202" fmla="*/ 409013 w 691026"/>
                      <a:gd name="connsiteY202" fmla="*/ 114776 h 494823"/>
                      <a:gd name="connsiteX203" fmla="*/ 398536 w 691026"/>
                      <a:gd name="connsiteY203" fmla="*/ 116491 h 494823"/>
                      <a:gd name="connsiteX204" fmla="*/ 386344 w 691026"/>
                      <a:gd name="connsiteY204" fmla="*/ 118396 h 494823"/>
                      <a:gd name="connsiteX205" fmla="*/ 378724 w 691026"/>
                      <a:gd name="connsiteY205" fmla="*/ 115538 h 494823"/>
                      <a:gd name="connsiteX206" fmla="*/ 377771 w 691026"/>
                      <a:gd name="connsiteY206" fmla="*/ 93917 h 494823"/>
                      <a:gd name="connsiteX207" fmla="*/ 374152 w 691026"/>
                      <a:gd name="connsiteY207" fmla="*/ 78391 h 494823"/>
                      <a:gd name="connsiteX208" fmla="*/ 348339 w 691026"/>
                      <a:gd name="connsiteY208" fmla="*/ 68199 h 494823"/>
                      <a:gd name="connsiteX209" fmla="*/ 317764 w 691026"/>
                      <a:gd name="connsiteY209" fmla="*/ 78962 h 494823"/>
                      <a:gd name="connsiteX210" fmla="*/ 308524 w 691026"/>
                      <a:gd name="connsiteY210" fmla="*/ 82487 h 494823"/>
                      <a:gd name="connsiteX211" fmla="*/ 276806 w 691026"/>
                      <a:gd name="connsiteY211" fmla="*/ 54864 h 494823"/>
                      <a:gd name="connsiteX212" fmla="*/ 274139 w 691026"/>
                      <a:gd name="connsiteY212" fmla="*/ 51911 h 494823"/>
                      <a:gd name="connsiteX213" fmla="*/ 270710 w 691026"/>
                      <a:gd name="connsiteY213" fmla="*/ 51435 h 494823"/>
                      <a:gd name="connsiteX214" fmla="*/ 254804 w 691026"/>
                      <a:gd name="connsiteY214" fmla="*/ 59627 h 494823"/>
                      <a:gd name="connsiteX215" fmla="*/ 240706 w 691026"/>
                      <a:gd name="connsiteY215" fmla="*/ 67151 h 494823"/>
                      <a:gd name="connsiteX216" fmla="*/ 233944 w 691026"/>
                      <a:gd name="connsiteY216" fmla="*/ 64770 h 494823"/>
                      <a:gd name="connsiteX217" fmla="*/ 226324 w 691026"/>
                      <a:gd name="connsiteY217" fmla="*/ 62389 h 494823"/>
                      <a:gd name="connsiteX218" fmla="*/ 214037 w 691026"/>
                      <a:gd name="connsiteY218" fmla="*/ 65627 h 494823"/>
                      <a:gd name="connsiteX219" fmla="*/ 198415 w 691026"/>
                      <a:gd name="connsiteY219" fmla="*/ 69533 h 494823"/>
                      <a:gd name="connsiteX220" fmla="*/ 166412 w 691026"/>
                      <a:gd name="connsiteY220" fmla="*/ 47530 h 494823"/>
                      <a:gd name="connsiteX221" fmla="*/ 156696 w 691026"/>
                      <a:gd name="connsiteY221" fmla="*/ 18479 h 494823"/>
                      <a:gd name="connsiteX222" fmla="*/ 141361 w 691026"/>
                      <a:gd name="connsiteY222" fmla="*/ 0 h 494823"/>
                      <a:gd name="connsiteX223" fmla="*/ 141361 w 691026"/>
                      <a:gd name="connsiteY223" fmla="*/ 0 h 494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</a:cxnLst>
                    <a:rect l="l" t="t" r="r" b="b"/>
                    <a:pathLst>
                      <a:path w="691026" h="494823">
                        <a:moveTo>
                          <a:pt x="141456" y="2667"/>
                        </a:moveTo>
                        <a:cubicBezTo>
                          <a:pt x="162506" y="2667"/>
                          <a:pt x="146695" y="25432"/>
                          <a:pt x="164602" y="49244"/>
                        </a:cubicBezTo>
                        <a:cubicBezTo>
                          <a:pt x="178127" y="67246"/>
                          <a:pt x="189176" y="72200"/>
                          <a:pt x="198511" y="72200"/>
                        </a:cubicBezTo>
                        <a:cubicBezTo>
                          <a:pt x="209750" y="72200"/>
                          <a:pt x="218608" y="64960"/>
                          <a:pt x="226419" y="64960"/>
                        </a:cubicBezTo>
                        <a:cubicBezTo>
                          <a:pt x="228610" y="64960"/>
                          <a:pt x="230705" y="65532"/>
                          <a:pt x="232706" y="66865"/>
                        </a:cubicBezTo>
                        <a:cubicBezTo>
                          <a:pt x="235563" y="68866"/>
                          <a:pt x="238230" y="69628"/>
                          <a:pt x="240802" y="69628"/>
                        </a:cubicBezTo>
                        <a:cubicBezTo>
                          <a:pt x="252041" y="69628"/>
                          <a:pt x="260423" y="53912"/>
                          <a:pt x="270806" y="54007"/>
                        </a:cubicBezTo>
                        <a:cubicBezTo>
                          <a:pt x="271758" y="54007"/>
                          <a:pt x="272711" y="54102"/>
                          <a:pt x="273663" y="54388"/>
                        </a:cubicBezTo>
                        <a:cubicBezTo>
                          <a:pt x="274330" y="54578"/>
                          <a:pt x="290808" y="85058"/>
                          <a:pt x="308715" y="85058"/>
                        </a:cubicBezTo>
                        <a:cubicBezTo>
                          <a:pt x="312239" y="85058"/>
                          <a:pt x="315859" y="83820"/>
                          <a:pt x="319478" y="80963"/>
                        </a:cubicBezTo>
                        <a:cubicBezTo>
                          <a:pt x="328241" y="73819"/>
                          <a:pt x="338909" y="70675"/>
                          <a:pt x="348530" y="70675"/>
                        </a:cubicBezTo>
                        <a:cubicBezTo>
                          <a:pt x="364913" y="70675"/>
                          <a:pt x="378533" y="79629"/>
                          <a:pt x="375676" y="93440"/>
                        </a:cubicBezTo>
                        <a:cubicBezTo>
                          <a:pt x="371008" y="115729"/>
                          <a:pt x="377581" y="120777"/>
                          <a:pt x="386534" y="120777"/>
                        </a:cubicBezTo>
                        <a:cubicBezTo>
                          <a:pt x="394059" y="120777"/>
                          <a:pt x="403298" y="117253"/>
                          <a:pt x="409204" y="117253"/>
                        </a:cubicBezTo>
                        <a:cubicBezTo>
                          <a:pt x="412538" y="117253"/>
                          <a:pt x="414728" y="118396"/>
                          <a:pt x="415014" y="121825"/>
                        </a:cubicBezTo>
                        <a:cubicBezTo>
                          <a:pt x="417490" y="152114"/>
                          <a:pt x="435207" y="162782"/>
                          <a:pt x="447875" y="162782"/>
                        </a:cubicBezTo>
                        <a:cubicBezTo>
                          <a:pt x="456448" y="162782"/>
                          <a:pt x="462734" y="157829"/>
                          <a:pt x="460163" y="150781"/>
                        </a:cubicBezTo>
                        <a:cubicBezTo>
                          <a:pt x="454448" y="134874"/>
                          <a:pt x="463306" y="113729"/>
                          <a:pt x="472069" y="113729"/>
                        </a:cubicBezTo>
                        <a:cubicBezTo>
                          <a:pt x="475593" y="113729"/>
                          <a:pt x="479022" y="117062"/>
                          <a:pt x="481594" y="125444"/>
                        </a:cubicBezTo>
                        <a:cubicBezTo>
                          <a:pt x="484451" y="147352"/>
                          <a:pt x="517884" y="198406"/>
                          <a:pt x="536172" y="198406"/>
                        </a:cubicBezTo>
                        <a:cubicBezTo>
                          <a:pt x="540935" y="198406"/>
                          <a:pt x="544745" y="194881"/>
                          <a:pt x="546554" y="186500"/>
                        </a:cubicBezTo>
                        <a:cubicBezTo>
                          <a:pt x="536744" y="162401"/>
                          <a:pt x="562842" y="170688"/>
                          <a:pt x="573701" y="155353"/>
                        </a:cubicBezTo>
                        <a:cubicBezTo>
                          <a:pt x="579225" y="147542"/>
                          <a:pt x="583607" y="145161"/>
                          <a:pt x="587226" y="145161"/>
                        </a:cubicBezTo>
                        <a:cubicBezTo>
                          <a:pt x="592655" y="145161"/>
                          <a:pt x="596561" y="150304"/>
                          <a:pt x="600656" y="150304"/>
                        </a:cubicBezTo>
                        <a:cubicBezTo>
                          <a:pt x="602847" y="150304"/>
                          <a:pt x="605038" y="148876"/>
                          <a:pt x="607514" y="144304"/>
                        </a:cubicBezTo>
                        <a:cubicBezTo>
                          <a:pt x="609419" y="141542"/>
                          <a:pt x="611134" y="140398"/>
                          <a:pt x="612944" y="140398"/>
                        </a:cubicBezTo>
                        <a:cubicBezTo>
                          <a:pt x="622659" y="140398"/>
                          <a:pt x="631613" y="177070"/>
                          <a:pt x="664093" y="177070"/>
                        </a:cubicBezTo>
                        <a:cubicBezTo>
                          <a:pt x="670474" y="177070"/>
                          <a:pt x="677809" y="175641"/>
                          <a:pt x="686096" y="172212"/>
                        </a:cubicBezTo>
                        <a:cubicBezTo>
                          <a:pt x="702098" y="246221"/>
                          <a:pt x="635518" y="239840"/>
                          <a:pt x="646376" y="254222"/>
                        </a:cubicBezTo>
                        <a:cubicBezTo>
                          <a:pt x="643614" y="255746"/>
                          <a:pt x="640852" y="257270"/>
                          <a:pt x="638185" y="258890"/>
                        </a:cubicBezTo>
                        <a:cubicBezTo>
                          <a:pt x="625421" y="247936"/>
                          <a:pt x="611515" y="235648"/>
                          <a:pt x="608753" y="235458"/>
                        </a:cubicBezTo>
                        <a:cubicBezTo>
                          <a:pt x="582749" y="255079"/>
                          <a:pt x="611229" y="279940"/>
                          <a:pt x="598465" y="291370"/>
                        </a:cubicBezTo>
                        <a:cubicBezTo>
                          <a:pt x="591703" y="295942"/>
                          <a:pt x="589893" y="297275"/>
                          <a:pt x="589131" y="297275"/>
                        </a:cubicBezTo>
                        <a:cubicBezTo>
                          <a:pt x="588179" y="297275"/>
                          <a:pt x="589131" y="294799"/>
                          <a:pt x="582464" y="294799"/>
                        </a:cubicBezTo>
                        <a:cubicBezTo>
                          <a:pt x="581797" y="294799"/>
                          <a:pt x="580940" y="294799"/>
                          <a:pt x="580082" y="294799"/>
                        </a:cubicBezTo>
                        <a:cubicBezTo>
                          <a:pt x="564176" y="295846"/>
                          <a:pt x="588560" y="338709"/>
                          <a:pt x="505216" y="351758"/>
                        </a:cubicBezTo>
                        <a:cubicBezTo>
                          <a:pt x="477022" y="362807"/>
                          <a:pt x="542363" y="414242"/>
                          <a:pt x="507216" y="414242"/>
                        </a:cubicBezTo>
                        <a:cubicBezTo>
                          <a:pt x="505692" y="414242"/>
                          <a:pt x="504073" y="414242"/>
                          <a:pt x="502168" y="413957"/>
                        </a:cubicBezTo>
                        <a:cubicBezTo>
                          <a:pt x="498453" y="413004"/>
                          <a:pt x="494929" y="412718"/>
                          <a:pt x="491500" y="412718"/>
                        </a:cubicBezTo>
                        <a:cubicBezTo>
                          <a:pt x="479784" y="412718"/>
                          <a:pt x="469306" y="416719"/>
                          <a:pt x="458924" y="416719"/>
                        </a:cubicBezTo>
                        <a:cubicBezTo>
                          <a:pt x="449590" y="416719"/>
                          <a:pt x="440255" y="413480"/>
                          <a:pt x="430254" y="401193"/>
                        </a:cubicBezTo>
                        <a:cubicBezTo>
                          <a:pt x="426063" y="397097"/>
                          <a:pt x="422253" y="395288"/>
                          <a:pt x="418729" y="395288"/>
                        </a:cubicBezTo>
                        <a:cubicBezTo>
                          <a:pt x="393202" y="395288"/>
                          <a:pt x="384534" y="491204"/>
                          <a:pt x="349577" y="491871"/>
                        </a:cubicBezTo>
                        <a:cubicBezTo>
                          <a:pt x="323860" y="467392"/>
                          <a:pt x="370437" y="483298"/>
                          <a:pt x="333956" y="447675"/>
                        </a:cubicBezTo>
                        <a:cubicBezTo>
                          <a:pt x="318907" y="423958"/>
                          <a:pt x="290237" y="405003"/>
                          <a:pt x="311573" y="373380"/>
                        </a:cubicBezTo>
                        <a:cubicBezTo>
                          <a:pt x="314240" y="370808"/>
                          <a:pt x="315287" y="369951"/>
                          <a:pt x="315192" y="369951"/>
                        </a:cubicBezTo>
                        <a:cubicBezTo>
                          <a:pt x="315002" y="369951"/>
                          <a:pt x="311668" y="372237"/>
                          <a:pt x="307381" y="372237"/>
                        </a:cubicBezTo>
                        <a:cubicBezTo>
                          <a:pt x="303476" y="372237"/>
                          <a:pt x="298904" y="370427"/>
                          <a:pt x="294999" y="363569"/>
                        </a:cubicBezTo>
                        <a:cubicBezTo>
                          <a:pt x="289094" y="352996"/>
                          <a:pt x="256804" y="310515"/>
                          <a:pt x="256899" y="304895"/>
                        </a:cubicBezTo>
                        <a:cubicBezTo>
                          <a:pt x="256994" y="296990"/>
                          <a:pt x="257756" y="284036"/>
                          <a:pt x="253565" y="284036"/>
                        </a:cubicBezTo>
                        <a:cubicBezTo>
                          <a:pt x="251565" y="284036"/>
                          <a:pt x="248422" y="286988"/>
                          <a:pt x="243469" y="295085"/>
                        </a:cubicBezTo>
                        <a:cubicBezTo>
                          <a:pt x="243469" y="295275"/>
                          <a:pt x="236801" y="315849"/>
                          <a:pt x="230324" y="315849"/>
                        </a:cubicBezTo>
                        <a:cubicBezTo>
                          <a:pt x="226990" y="315849"/>
                          <a:pt x="223752" y="310515"/>
                          <a:pt x="221276" y="294418"/>
                        </a:cubicBezTo>
                        <a:cubicBezTo>
                          <a:pt x="218704" y="277654"/>
                          <a:pt x="197749" y="285560"/>
                          <a:pt x="180889" y="268034"/>
                        </a:cubicBezTo>
                        <a:cubicBezTo>
                          <a:pt x="179747" y="266224"/>
                          <a:pt x="178794" y="265557"/>
                          <a:pt x="177841" y="265557"/>
                        </a:cubicBezTo>
                        <a:cubicBezTo>
                          <a:pt x="174222" y="265557"/>
                          <a:pt x="170983" y="275082"/>
                          <a:pt x="164221" y="275082"/>
                        </a:cubicBezTo>
                        <a:cubicBezTo>
                          <a:pt x="162506" y="275082"/>
                          <a:pt x="160506" y="274415"/>
                          <a:pt x="158220" y="272891"/>
                        </a:cubicBezTo>
                        <a:cubicBezTo>
                          <a:pt x="149743" y="266129"/>
                          <a:pt x="133360" y="270796"/>
                          <a:pt x="152696" y="254603"/>
                        </a:cubicBezTo>
                        <a:cubicBezTo>
                          <a:pt x="156696" y="236982"/>
                          <a:pt x="131360" y="198311"/>
                          <a:pt x="129264" y="193643"/>
                        </a:cubicBezTo>
                        <a:cubicBezTo>
                          <a:pt x="111452" y="183071"/>
                          <a:pt x="121454" y="171164"/>
                          <a:pt x="119930" y="171164"/>
                        </a:cubicBezTo>
                        <a:cubicBezTo>
                          <a:pt x="119358" y="171164"/>
                          <a:pt x="116881" y="172974"/>
                          <a:pt x="110309" y="177546"/>
                        </a:cubicBezTo>
                        <a:cubicBezTo>
                          <a:pt x="90783" y="190881"/>
                          <a:pt x="76114" y="206502"/>
                          <a:pt x="69256" y="206502"/>
                        </a:cubicBezTo>
                        <a:cubicBezTo>
                          <a:pt x="67066" y="206502"/>
                          <a:pt x="65637" y="204883"/>
                          <a:pt x="65161" y="201168"/>
                        </a:cubicBezTo>
                        <a:cubicBezTo>
                          <a:pt x="62208" y="180404"/>
                          <a:pt x="34205" y="156305"/>
                          <a:pt x="41444" y="146018"/>
                        </a:cubicBezTo>
                        <a:cubicBezTo>
                          <a:pt x="50778" y="132874"/>
                          <a:pt x="31728" y="132779"/>
                          <a:pt x="40110" y="120206"/>
                        </a:cubicBezTo>
                        <a:cubicBezTo>
                          <a:pt x="53540" y="99822"/>
                          <a:pt x="26299" y="91440"/>
                          <a:pt x="23918" y="80105"/>
                        </a:cubicBezTo>
                        <a:cubicBezTo>
                          <a:pt x="22108" y="71533"/>
                          <a:pt x="15916" y="70199"/>
                          <a:pt x="10678" y="70199"/>
                        </a:cubicBezTo>
                        <a:cubicBezTo>
                          <a:pt x="8392" y="70199"/>
                          <a:pt x="6296" y="70485"/>
                          <a:pt x="4868" y="70485"/>
                        </a:cubicBezTo>
                        <a:cubicBezTo>
                          <a:pt x="2391" y="70485"/>
                          <a:pt x="1629" y="69818"/>
                          <a:pt x="4487" y="66199"/>
                        </a:cubicBezTo>
                        <a:cubicBezTo>
                          <a:pt x="13345" y="55150"/>
                          <a:pt x="9249" y="41148"/>
                          <a:pt x="15536" y="41148"/>
                        </a:cubicBezTo>
                        <a:cubicBezTo>
                          <a:pt x="17631" y="41148"/>
                          <a:pt x="20965" y="42767"/>
                          <a:pt x="26394" y="46673"/>
                        </a:cubicBezTo>
                        <a:cubicBezTo>
                          <a:pt x="36110" y="53626"/>
                          <a:pt x="41348" y="55912"/>
                          <a:pt x="44301" y="55912"/>
                        </a:cubicBezTo>
                        <a:cubicBezTo>
                          <a:pt x="49730" y="55912"/>
                          <a:pt x="47063" y="48006"/>
                          <a:pt x="50111" y="48006"/>
                        </a:cubicBezTo>
                        <a:cubicBezTo>
                          <a:pt x="51159" y="48006"/>
                          <a:pt x="52873" y="48958"/>
                          <a:pt x="55826" y="51435"/>
                        </a:cubicBezTo>
                        <a:cubicBezTo>
                          <a:pt x="63827" y="58198"/>
                          <a:pt x="69352" y="60769"/>
                          <a:pt x="73162" y="60769"/>
                        </a:cubicBezTo>
                        <a:cubicBezTo>
                          <a:pt x="83354" y="60769"/>
                          <a:pt x="80401" y="41910"/>
                          <a:pt x="77734" y="38100"/>
                        </a:cubicBezTo>
                        <a:cubicBezTo>
                          <a:pt x="63446" y="17621"/>
                          <a:pt x="95641" y="37624"/>
                          <a:pt x="95641" y="5429"/>
                        </a:cubicBezTo>
                        <a:cubicBezTo>
                          <a:pt x="100689" y="6001"/>
                          <a:pt x="106309" y="6667"/>
                          <a:pt x="111833" y="6667"/>
                        </a:cubicBezTo>
                        <a:cubicBezTo>
                          <a:pt x="116024" y="6667"/>
                          <a:pt x="120120" y="6287"/>
                          <a:pt x="123835" y="5334"/>
                        </a:cubicBezTo>
                        <a:cubicBezTo>
                          <a:pt x="131645" y="3334"/>
                          <a:pt x="137360" y="2381"/>
                          <a:pt x="141551" y="2381"/>
                        </a:cubicBezTo>
                        <a:moveTo>
                          <a:pt x="141456" y="286"/>
                        </a:moveTo>
                        <a:cubicBezTo>
                          <a:pt x="141456" y="286"/>
                          <a:pt x="141456" y="286"/>
                          <a:pt x="141456" y="286"/>
                        </a:cubicBezTo>
                        <a:cubicBezTo>
                          <a:pt x="136979" y="286"/>
                          <a:pt x="130979" y="1238"/>
                          <a:pt x="123073" y="3334"/>
                        </a:cubicBezTo>
                        <a:cubicBezTo>
                          <a:pt x="119834" y="4191"/>
                          <a:pt x="116120" y="4572"/>
                          <a:pt x="111643" y="4572"/>
                        </a:cubicBezTo>
                        <a:cubicBezTo>
                          <a:pt x="106214" y="4572"/>
                          <a:pt x="100594" y="4000"/>
                          <a:pt x="95736" y="3429"/>
                        </a:cubicBezTo>
                        <a:cubicBezTo>
                          <a:pt x="95736" y="3429"/>
                          <a:pt x="95546" y="3429"/>
                          <a:pt x="95450" y="3429"/>
                        </a:cubicBezTo>
                        <a:cubicBezTo>
                          <a:pt x="94879" y="3429"/>
                          <a:pt x="94307" y="3619"/>
                          <a:pt x="93831" y="4000"/>
                        </a:cubicBezTo>
                        <a:cubicBezTo>
                          <a:pt x="93355" y="4477"/>
                          <a:pt x="93069" y="5144"/>
                          <a:pt x="93069" y="5810"/>
                        </a:cubicBezTo>
                        <a:cubicBezTo>
                          <a:pt x="93069" y="21241"/>
                          <a:pt x="85354" y="23146"/>
                          <a:pt x="79163" y="24575"/>
                        </a:cubicBezTo>
                        <a:cubicBezTo>
                          <a:pt x="75924" y="25337"/>
                          <a:pt x="72876" y="26098"/>
                          <a:pt x="71733" y="28956"/>
                        </a:cubicBezTo>
                        <a:cubicBezTo>
                          <a:pt x="70781" y="31528"/>
                          <a:pt x="71828" y="34671"/>
                          <a:pt x="75543" y="39910"/>
                        </a:cubicBezTo>
                        <a:cubicBezTo>
                          <a:pt x="77067" y="42100"/>
                          <a:pt x="78972" y="51816"/>
                          <a:pt x="76496" y="56674"/>
                        </a:cubicBezTo>
                        <a:cubicBezTo>
                          <a:pt x="75733" y="58198"/>
                          <a:pt x="74590" y="58865"/>
                          <a:pt x="72876" y="58865"/>
                        </a:cubicBezTo>
                        <a:cubicBezTo>
                          <a:pt x="70399" y="58865"/>
                          <a:pt x="65637" y="57340"/>
                          <a:pt x="57064" y="50102"/>
                        </a:cubicBezTo>
                        <a:cubicBezTo>
                          <a:pt x="53731" y="47244"/>
                          <a:pt x="51635" y="46101"/>
                          <a:pt x="49826" y="46101"/>
                        </a:cubicBezTo>
                        <a:lnTo>
                          <a:pt x="49826" y="46101"/>
                        </a:lnTo>
                        <a:cubicBezTo>
                          <a:pt x="46492" y="46101"/>
                          <a:pt x="45920" y="49340"/>
                          <a:pt x="45635" y="51149"/>
                        </a:cubicBezTo>
                        <a:cubicBezTo>
                          <a:pt x="45158" y="54007"/>
                          <a:pt x="44777" y="54007"/>
                          <a:pt x="44015" y="54007"/>
                        </a:cubicBezTo>
                        <a:cubicBezTo>
                          <a:pt x="42110" y="54007"/>
                          <a:pt x="37633" y="52483"/>
                          <a:pt x="27537" y="45244"/>
                        </a:cubicBezTo>
                        <a:cubicBezTo>
                          <a:pt x="21727" y="41053"/>
                          <a:pt x="18012" y="39338"/>
                          <a:pt x="15250" y="39338"/>
                        </a:cubicBezTo>
                        <a:lnTo>
                          <a:pt x="15250" y="39338"/>
                        </a:lnTo>
                        <a:cubicBezTo>
                          <a:pt x="10202" y="39338"/>
                          <a:pt x="9249" y="44387"/>
                          <a:pt x="8392" y="49340"/>
                        </a:cubicBezTo>
                        <a:cubicBezTo>
                          <a:pt x="7535" y="54102"/>
                          <a:pt x="6487" y="60103"/>
                          <a:pt x="2391" y="65246"/>
                        </a:cubicBezTo>
                        <a:cubicBezTo>
                          <a:pt x="867" y="67151"/>
                          <a:pt x="-657" y="69342"/>
                          <a:pt x="296" y="71438"/>
                        </a:cubicBezTo>
                        <a:cubicBezTo>
                          <a:pt x="1248" y="73438"/>
                          <a:pt x="3724" y="73438"/>
                          <a:pt x="4582" y="73438"/>
                        </a:cubicBezTo>
                        <a:cubicBezTo>
                          <a:pt x="5248" y="73438"/>
                          <a:pt x="6106" y="73438"/>
                          <a:pt x="7058" y="73342"/>
                        </a:cubicBezTo>
                        <a:cubicBezTo>
                          <a:pt x="8106" y="73342"/>
                          <a:pt x="9249" y="73247"/>
                          <a:pt x="10392" y="73247"/>
                        </a:cubicBezTo>
                        <a:cubicBezTo>
                          <a:pt x="16964" y="73247"/>
                          <a:pt x="20107" y="75533"/>
                          <a:pt x="21251" y="81248"/>
                        </a:cubicBezTo>
                        <a:cubicBezTo>
                          <a:pt x="22203" y="85915"/>
                          <a:pt x="26299" y="89725"/>
                          <a:pt x="30585" y="93726"/>
                        </a:cubicBezTo>
                        <a:cubicBezTo>
                          <a:pt x="38300" y="100965"/>
                          <a:pt x="45539" y="107823"/>
                          <a:pt x="37824" y="119539"/>
                        </a:cubicBezTo>
                        <a:cubicBezTo>
                          <a:pt x="32776" y="127159"/>
                          <a:pt x="36300" y="131636"/>
                          <a:pt x="38872" y="134874"/>
                        </a:cubicBezTo>
                        <a:cubicBezTo>
                          <a:pt x="41444" y="138113"/>
                          <a:pt x="42968" y="140113"/>
                          <a:pt x="39253" y="145352"/>
                        </a:cubicBezTo>
                        <a:cubicBezTo>
                          <a:pt x="34395" y="152210"/>
                          <a:pt x="40967" y="162115"/>
                          <a:pt x="48587" y="173736"/>
                        </a:cubicBezTo>
                        <a:cubicBezTo>
                          <a:pt x="54493" y="182785"/>
                          <a:pt x="61256" y="193072"/>
                          <a:pt x="62589" y="202216"/>
                        </a:cubicBezTo>
                        <a:cubicBezTo>
                          <a:pt x="63446" y="208312"/>
                          <a:pt x="66589" y="209550"/>
                          <a:pt x="69066" y="209550"/>
                        </a:cubicBezTo>
                        <a:cubicBezTo>
                          <a:pt x="74019" y="209550"/>
                          <a:pt x="80687" y="204216"/>
                          <a:pt x="90688" y="196025"/>
                        </a:cubicBezTo>
                        <a:cubicBezTo>
                          <a:pt x="96784" y="191071"/>
                          <a:pt x="103737" y="185452"/>
                          <a:pt x="111452" y="180118"/>
                        </a:cubicBezTo>
                        <a:cubicBezTo>
                          <a:pt x="113357" y="178879"/>
                          <a:pt x="114881" y="177737"/>
                          <a:pt x="116120" y="176879"/>
                        </a:cubicBezTo>
                        <a:cubicBezTo>
                          <a:pt x="115357" y="181832"/>
                          <a:pt x="116405" y="189262"/>
                          <a:pt x="127264" y="195929"/>
                        </a:cubicBezTo>
                        <a:cubicBezTo>
                          <a:pt x="127835" y="196882"/>
                          <a:pt x="128693" y="198501"/>
                          <a:pt x="129931" y="200596"/>
                        </a:cubicBezTo>
                        <a:cubicBezTo>
                          <a:pt x="136217" y="211455"/>
                          <a:pt x="152696" y="240030"/>
                          <a:pt x="150410" y="253937"/>
                        </a:cubicBezTo>
                        <a:cubicBezTo>
                          <a:pt x="143075" y="260128"/>
                          <a:pt x="140599" y="263652"/>
                          <a:pt x="141265" y="266700"/>
                        </a:cubicBezTo>
                        <a:cubicBezTo>
                          <a:pt x="141932" y="269748"/>
                          <a:pt x="145171" y="270796"/>
                          <a:pt x="148695" y="271844"/>
                        </a:cubicBezTo>
                        <a:cubicBezTo>
                          <a:pt x="151362" y="272606"/>
                          <a:pt x="154410" y="273558"/>
                          <a:pt x="156601" y="275368"/>
                        </a:cubicBezTo>
                        <a:cubicBezTo>
                          <a:pt x="159268" y="277178"/>
                          <a:pt x="161649" y="278130"/>
                          <a:pt x="164030" y="278130"/>
                        </a:cubicBezTo>
                        <a:cubicBezTo>
                          <a:pt x="168983" y="278130"/>
                          <a:pt x="172317" y="274225"/>
                          <a:pt x="174794" y="271463"/>
                        </a:cubicBezTo>
                        <a:cubicBezTo>
                          <a:pt x="175746" y="270415"/>
                          <a:pt x="177080" y="268796"/>
                          <a:pt x="177651" y="268605"/>
                        </a:cubicBezTo>
                        <a:cubicBezTo>
                          <a:pt x="177651" y="268605"/>
                          <a:pt x="178032" y="268891"/>
                          <a:pt x="178699" y="269938"/>
                        </a:cubicBezTo>
                        <a:cubicBezTo>
                          <a:pt x="178699" y="270129"/>
                          <a:pt x="178889" y="270224"/>
                          <a:pt x="178985" y="270319"/>
                        </a:cubicBezTo>
                        <a:cubicBezTo>
                          <a:pt x="187366" y="278987"/>
                          <a:pt x="196701" y="281845"/>
                          <a:pt x="204226" y="284036"/>
                        </a:cubicBezTo>
                        <a:cubicBezTo>
                          <a:pt x="213084" y="286703"/>
                          <a:pt x="217751" y="288417"/>
                          <a:pt x="218799" y="295465"/>
                        </a:cubicBezTo>
                        <a:cubicBezTo>
                          <a:pt x="221276" y="311658"/>
                          <a:pt x="224800" y="318897"/>
                          <a:pt x="230229" y="318897"/>
                        </a:cubicBezTo>
                        <a:cubicBezTo>
                          <a:pt x="235373" y="318897"/>
                          <a:pt x="240516" y="311467"/>
                          <a:pt x="245469" y="296799"/>
                        </a:cubicBezTo>
                        <a:cubicBezTo>
                          <a:pt x="251184" y="287465"/>
                          <a:pt x="253375" y="287084"/>
                          <a:pt x="253470" y="287084"/>
                        </a:cubicBezTo>
                        <a:cubicBezTo>
                          <a:pt x="254708" y="288417"/>
                          <a:pt x="254518" y="298513"/>
                          <a:pt x="254423" y="302800"/>
                        </a:cubicBezTo>
                        <a:lnTo>
                          <a:pt x="254423" y="305467"/>
                        </a:lnTo>
                        <a:cubicBezTo>
                          <a:pt x="254423" y="309277"/>
                          <a:pt x="261852" y="320516"/>
                          <a:pt x="277949" y="343376"/>
                        </a:cubicBezTo>
                        <a:cubicBezTo>
                          <a:pt x="284426" y="352711"/>
                          <a:pt x="290618" y="361474"/>
                          <a:pt x="292808" y="365379"/>
                        </a:cubicBezTo>
                        <a:cubicBezTo>
                          <a:pt x="297380" y="373571"/>
                          <a:pt x="303190" y="375285"/>
                          <a:pt x="307191" y="375285"/>
                        </a:cubicBezTo>
                        <a:cubicBezTo>
                          <a:pt x="307381" y="375285"/>
                          <a:pt x="307572" y="375285"/>
                          <a:pt x="307763" y="375285"/>
                        </a:cubicBezTo>
                        <a:cubicBezTo>
                          <a:pt x="292808" y="399955"/>
                          <a:pt x="306810" y="417481"/>
                          <a:pt x="320431" y="434435"/>
                        </a:cubicBezTo>
                        <a:cubicBezTo>
                          <a:pt x="324336" y="439388"/>
                          <a:pt x="328432" y="444437"/>
                          <a:pt x="331765" y="449675"/>
                        </a:cubicBezTo>
                        <a:cubicBezTo>
                          <a:pt x="331861" y="449866"/>
                          <a:pt x="331956" y="449961"/>
                          <a:pt x="332147" y="450056"/>
                        </a:cubicBezTo>
                        <a:cubicBezTo>
                          <a:pt x="341481" y="459200"/>
                          <a:pt x="346148" y="465677"/>
                          <a:pt x="346053" y="469392"/>
                        </a:cubicBezTo>
                        <a:cubicBezTo>
                          <a:pt x="346053" y="471107"/>
                          <a:pt x="344910" y="472154"/>
                          <a:pt x="343100" y="473678"/>
                        </a:cubicBezTo>
                        <a:cubicBezTo>
                          <a:pt x="341290" y="475202"/>
                          <a:pt x="339005" y="477203"/>
                          <a:pt x="338909" y="480346"/>
                        </a:cubicBezTo>
                        <a:cubicBezTo>
                          <a:pt x="338814" y="483965"/>
                          <a:pt x="341576" y="488252"/>
                          <a:pt x="347768" y="494157"/>
                        </a:cubicBezTo>
                        <a:cubicBezTo>
                          <a:pt x="348244" y="494538"/>
                          <a:pt x="348815" y="494824"/>
                          <a:pt x="349387" y="494824"/>
                        </a:cubicBezTo>
                        <a:cubicBezTo>
                          <a:pt x="349387" y="494824"/>
                          <a:pt x="349387" y="494824"/>
                          <a:pt x="349387" y="494824"/>
                        </a:cubicBezTo>
                        <a:cubicBezTo>
                          <a:pt x="369770" y="494443"/>
                          <a:pt x="381010" y="466344"/>
                          <a:pt x="391868" y="439293"/>
                        </a:cubicBezTo>
                        <a:cubicBezTo>
                          <a:pt x="399965" y="419100"/>
                          <a:pt x="408347" y="398240"/>
                          <a:pt x="418443" y="398240"/>
                        </a:cubicBezTo>
                        <a:cubicBezTo>
                          <a:pt x="421396" y="398240"/>
                          <a:pt x="424730" y="399955"/>
                          <a:pt x="428349" y="403479"/>
                        </a:cubicBezTo>
                        <a:cubicBezTo>
                          <a:pt x="437493" y="414623"/>
                          <a:pt x="446828" y="419671"/>
                          <a:pt x="458734" y="419671"/>
                        </a:cubicBezTo>
                        <a:cubicBezTo>
                          <a:pt x="463973" y="419671"/>
                          <a:pt x="469116" y="418719"/>
                          <a:pt x="474545" y="417671"/>
                        </a:cubicBezTo>
                        <a:cubicBezTo>
                          <a:pt x="479974" y="416623"/>
                          <a:pt x="485594" y="415576"/>
                          <a:pt x="491309" y="415576"/>
                        </a:cubicBezTo>
                        <a:cubicBezTo>
                          <a:pt x="494833" y="415576"/>
                          <a:pt x="498167" y="415957"/>
                          <a:pt x="501406" y="416719"/>
                        </a:cubicBezTo>
                        <a:cubicBezTo>
                          <a:pt x="503692" y="417005"/>
                          <a:pt x="505502" y="417100"/>
                          <a:pt x="507026" y="417100"/>
                        </a:cubicBezTo>
                        <a:cubicBezTo>
                          <a:pt x="513312" y="417100"/>
                          <a:pt x="517217" y="415576"/>
                          <a:pt x="519027" y="412337"/>
                        </a:cubicBezTo>
                        <a:cubicBezTo>
                          <a:pt x="522456" y="406337"/>
                          <a:pt x="516931" y="397002"/>
                          <a:pt x="510645" y="386239"/>
                        </a:cubicBezTo>
                        <a:cubicBezTo>
                          <a:pt x="504930" y="376523"/>
                          <a:pt x="498453" y="365569"/>
                          <a:pt x="500644" y="359188"/>
                        </a:cubicBezTo>
                        <a:cubicBezTo>
                          <a:pt x="501311" y="357092"/>
                          <a:pt x="503025" y="355568"/>
                          <a:pt x="505787" y="354425"/>
                        </a:cubicBezTo>
                        <a:cubicBezTo>
                          <a:pt x="564938" y="345091"/>
                          <a:pt x="571129" y="320897"/>
                          <a:pt x="574844" y="306419"/>
                        </a:cubicBezTo>
                        <a:cubicBezTo>
                          <a:pt x="576558" y="299847"/>
                          <a:pt x="577320" y="297752"/>
                          <a:pt x="580178" y="297466"/>
                        </a:cubicBezTo>
                        <a:cubicBezTo>
                          <a:pt x="581035" y="297466"/>
                          <a:pt x="581702" y="297466"/>
                          <a:pt x="582368" y="297466"/>
                        </a:cubicBezTo>
                        <a:cubicBezTo>
                          <a:pt x="583988" y="297466"/>
                          <a:pt x="585988" y="297656"/>
                          <a:pt x="586464" y="298323"/>
                        </a:cubicBezTo>
                        <a:cubicBezTo>
                          <a:pt x="586750" y="298704"/>
                          <a:pt x="587416" y="299942"/>
                          <a:pt x="589036" y="299942"/>
                        </a:cubicBezTo>
                        <a:cubicBezTo>
                          <a:pt x="590369" y="299942"/>
                          <a:pt x="591131" y="299466"/>
                          <a:pt x="596941" y="295465"/>
                        </a:cubicBezTo>
                        <a:lnTo>
                          <a:pt x="599704" y="293656"/>
                        </a:lnTo>
                        <a:cubicBezTo>
                          <a:pt x="606276" y="287750"/>
                          <a:pt x="604276" y="279749"/>
                          <a:pt x="602085" y="271272"/>
                        </a:cubicBezTo>
                        <a:cubicBezTo>
                          <a:pt x="599228" y="260223"/>
                          <a:pt x="596275" y="248793"/>
                          <a:pt x="609133" y="238506"/>
                        </a:cubicBezTo>
                        <a:cubicBezTo>
                          <a:pt x="612467" y="240316"/>
                          <a:pt x="623421" y="249746"/>
                          <a:pt x="631613" y="256794"/>
                        </a:cubicBezTo>
                        <a:lnTo>
                          <a:pt x="636565" y="261080"/>
                        </a:lnTo>
                        <a:cubicBezTo>
                          <a:pt x="636565" y="261080"/>
                          <a:pt x="637518" y="261652"/>
                          <a:pt x="638090" y="261652"/>
                        </a:cubicBezTo>
                        <a:cubicBezTo>
                          <a:pt x="638471" y="261652"/>
                          <a:pt x="638947" y="261556"/>
                          <a:pt x="639328" y="261271"/>
                        </a:cubicBezTo>
                        <a:cubicBezTo>
                          <a:pt x="641995" y="259747"/>
                          <a:pt x="644662" y="258223"/>
                          <a:pt x="647424" y="256699"/>
                        </a:cubicBezTo>
                        <a:cubicBezTo>
                          <a:pt x="647996" y="256413"/>
                          <a:pt x="648472" y="255746"/>
                          <a:pt x="648662" y="255079"/>
                        </a:cubicBezTo>
                        <a:cubicBezTo>
                          <a:pt x="648853" y="254413"/>
                          <a:pt x="648662" y="253651"/>
                          <a:pt x="648281" y="253175"/>
                        </a:cubicBezTo>
                        <a:cubicBezTo>
                          <a:pt x="647900" y="252698"/>
                          <a:pt x="647424" y="251936"/>
                          <a:pt x="647615" y="251460"/>
                        </a:cubicBezTo>
                        <a:cubicBezTo>
                          <a:pt x="647996" y="249841"/>
                          <a:pt x="652187" y="247745"/>
                          <a:pt x="656378" y="245554"/>
                        </a:cubicBezTo>
                        <a:cubicBezTo>
                          <a:pt x="671522" y="237839"/>
                          <a:pt x="699621" y="223361"/>
                          <a:pt x="688477" y="172021"/>
                        </a:cubicBezTo>
                        <a:cubicBezTo>
                          <a:pt x="688286" y="171355"/>
                          <a:pt x="687905" y="170783"/>
                          <a:pt x="687239" y="170402"/>
                        </a:cubicBezTo>
                        <a:cubicBezTo>
                          <a:pt x="686857" y="170212"/>
                          <a:pt x="686477" y="170117"/>
                          <a:pt x="686096" y="170117"/>
                        </a:cubicBezTo>
                        <a:cubicBezTo>
                          <a:pt x="685810" y="170117"/>
                          <a:pt x="685524" y="170117"/>
                          <a:pt x="685238" y="170307"/>
                        </a:cubicBezTo>
                        <a:cubicBezTo>
                          <a:pt x="677618" y="173355"/>
                          <a:pt x="670570" y="174974"/>
                          <a:pt x="664093" y="174974"/>
                        </a:cubicBezTo>
                        <a:cubicBezTo>
                          <a:pt x="644281" y="174974"/>
                          <a:pt x="633708" y="160401"/>
                          <a:pt x="625993" y="149733"/>
                        </a:cubicBezTo>
                        <a:cubicBezTo>
                          <a:pt x="621135" y="143065"/>
                          <a:pt x="617611" y="138208"/>
                          <a:pt x="612944" y="138208"/>
                        </a:cubicBezTo>
                        <a:cubicBezTo>
                          <a:pt x="610277" y="138208"/>
                          <a:pt x="607895" y="139827"/>
                          <a:pt x="605609" y="143161"/>
                        </a:cubicBezTo>
                        <a:cubicBezTo>
                          <a:pt x="603704" y="146494"/>
                          <a:pt x="602085" y="148114"/>
                          <a:pt x="600656" y="148114"/>
                        </a:cubicBezTo>
                        <a:cubicBezTo>
                          <a:pt x="599418" y="148114"/>
                          <a:pt x="597799" y="147161"/>
                          <a:pt x="596180" y="146113"/>
                        </a:cubicBezTo>
                        <a:cubicBezTo>
                          <a:pt x="593703" y="144590"/>
                          <a:pt x="590846" y="142875"/>
                          <a:pt x="587226" y="142875"/>
                        </a:cubicBezTo>
                        <a:cubicBezTo>
                          <a:pt x="582082" y="142875"/>
                          <a:pt x="577130" y="146399"/>
                          <a:pt x="571700" y="154019"/>
                        </a:cubicBezTo>
                        <a:cubicBezTo>
                          <a:pt x="567890" y="159448"/>
                          <a:pt x="561890" y="161544"/>
                          <a:pt x="556174" y="163640"/>
                        </a:cubicBezTo>
                        <a:cubicBezTo>
                          <a:pt x="550460" y="165735"/>
                          <a:pt x="545126" y="167640"/>
                          <a:pt x="542935" y="172593"/>
                        </a:cubicBezTo>
                        <a:cubicBezTo>
                          <a:pt x="541315" y="176213"/>
                          <a:pt x="541697" y="180689"/>
                          <a:pt x="543982" y="186690"/>
                        </a:cubicBezTo>
                        <a:cubicBezTo>
                          <a:pt x="541697" y="196025"/>
                          <a:pt x="537506" y="196025"/>
                          <a:pt x="536077" y="196025"/>
                        </a:cubicBezTo>
                        <a:cubicBezTo>
                          <a:pt x="520075" y="196025"/>
                          <a:pt x="486737" y="147638"/>
                          <a:pt x="483785" y="125063"/>
                        </a:cubicBezTo>
                        <a:cubicBezTo>
                          <a:pt x="480356" y="113538"/>
                          <a:pt x="475498" y="111252"/>
                          <a:pt x="471973" y="111252"/>
                        </a:cubicBezTo>
                        <a:cubicBezTo>
                          <a:pt x="468449" y="111252"/>
                          <a:pt x="465211" y="113443"/>
                          <a:pt x="462258" y="117538"/>
                        </a:cubicBezTo>
                        <a:cubicBezTo>
                          <a:pt x="456733" y="125349"/>
                          <a:pt x="453495" y="139541"/>
                          <a:pt x="457781" y="151543"/>
                        </a:cubicBezTo>
                        <a:cubicBezTo>
                          <a:pt x="458448" y="153448"/>
                          <a:pt x="458353" y="155162"/>
                          <a:pt x="457305" y="156591"/>
                        </a:cubicBezTo>
                        <a:cubicBezTo>
                          <a:pt x="455686" y="158877"/>
                          <a:pt x="451971" y="160306"/>
                          <a:pt x="447685" y="160306"/>
                        </a:cubicBezTo>
                        <a:cubicBezTo>
                          <a:pt x="437493" y="160306"/>
                          <a:pt x="419681" y="152114"/>
                          <a:pt x="417205" y="121539"/>
                        </a:cubicBezTo>
                        <a:cubicBezTo>
                          <a:pt x="417014" y="118967"/>
                          <a:pt x="415681" y="114776"/>
                          <a:pt x="409013" y="114776"/>
                        </a:cubicBezTo>
                        <a:cubicBezTo>
                          <a:pt x="405965" y="114776"/>
                          <a:pt x="402346" y="115633"/>
                          <a:pt x="398536" y="116491"/>
                        </a:cubicBezTo>
                        <a:cubicBezTo>
                          <a:pt x="394345" y="117443"/>
                          <a:pt x="390058" y="118396"/>
                          <a:pt x="386344" y="118396"/>
                        </a:cubicBezTo>
                        <a:cubicBezTo>
                          <a:pt x="382629" y="118396"/>
                          <a:pt x="380248" y="117538"/>
                          <a:pt x="378724" y="115538"/>
                        </a:cubicBezTo>
                        <a:cubicBezTo>
                          <a:pt x="375866" y="112014"/>
                          <a:pt x="375581" y="104775"/>
                          <a:pt x="377771" y="93917"/>
                        </a:cubicBezTo>
                        <a:cubicBezTo>
                          <a:pt x="378914" y="88202"/>
                          <a:pt x="377771" y="82867"/>
                          <a:pt x="374152" y="78391"/>
                        </a:cubicBezTo>
                        <a:cubicBezTo>
                          <a:pt x="369008" y="72009"/>
                          <a:pt x="359388" y="68199"/>
                          <a:pt x="348339" y="68199"/>
                        </a:cubicBezTo>
                        <a:cubicBezTo>
                          <a:pt x="337195" y="68199"/>
                          <a:pt x="326336" y="72009"/>
                          <a:pt x="317764" y="78962"/>
                        </a:cubicBezTo>
                        <a:cubicBezTo>
                          <a:pt x="314811" y="81344"/>
                          <a:pt x="311763" y="82487"/>
                          <a:pt x="308524" y="82487"/>
                        </a:cubicBezTo>
                        <a:cubicBezTo>
                          <a:pt x="299285" y="82487"/>
                          <a:pt x="288617" y="73152"/>
                          <a:pt x="276806" y="54864"/>
                        </a:cubicBezTo>
                        <a:cubicBezTo>
                          <a:pt x="275378" y="52578"/>
                          <a:pt x="275092" y="52197"/>
                          <a:pt x="274139" y="51911"/>
                        </a:cubicBezTo>
                        <a:cubicBezTo>
                          <a:pt x="272996" y="51625"/>
                          <a:pt x="271853" y="51435"/>
                          <a:pt x="270710" y="51435"/>
                        </a:cubicBezTo>
                        <a:cubicBezTo>
                          <a:pt x="264805" y="51435"/>
                          <a:pt x="259661" y="55531"/>
                          <a:pt x="254804" y="59627"/>
                        </a:cubicBezTo>
                        <a:cubicBezTo>
                          <a:pt x="250041" y="63532"/>
                          <a:pt x="245564" y="67151"/>
                          <a:pt x="240706" y="67151"/>
                        </a:cubicBezTo>
                        <a:cubicBezTo>
                          <a:pt x="238516" y="67151"/>
                          <a:pt x="236325" y="66389"/>
                          <a:pt x="233944" y="64770"/>
                        </a:cubicBezTo>
                        <a:cubicBezTo>
                          <a:pt x="231658" y="63151"/>
                          <a:pt x="229086" y="62389"/>
                          <a:pt x="226324" y="62389"/>
                        </a:cubicBezTo>
                        <a:cubicBezTo>
                          <a:pt x="222323" y="62389"/>
                          <a:pt x="218323" y="64008"/>
                          <a:pt x="214037" y="65627"/>
                        </a:cubicBezTo>
                        <a:cubicBezTo>
                          <a:pt x="209179" y="67532"/>
                          <a:pt x="204131" y="69533"/>
                          <a:pt x="198415" y="69533"/>
                        </a:cubicBezTo>
                        <a:cubicBezTo>
                          <a:pt x="188033" y="69533"/>
                          <a:pt x="177556" y="62294"/>
                          <a:pt x="166412" y="47530"/>
                        </a:cubicBezTo>
                        <a:cubicBezTo>
                          <a:pt x="158506" y="37052"/>
                          <a:pt x="157553" y="26765"/>
                          <a:pt x="156696" y="18479"/>
                        </a:cubicBezTo>
                        <a:cubicBezTo>
                          <a:pt x="155744" y="8954"/>
                          <a:pt x="154886" y="0"/>
                          <a:pt x="141361" y="0"/>
                        </a:cubicBezTo>
                        <a:lnTo>
                          <a:pt x="141361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" name="Graphic 2">
                  <a:extLst>
                    <a:ext uri="{FF2B5EF4-FFF2-40B4-BE49-F238E27FC236}">
                      <a16:creationId xmlns:a16="http://schemas.microsoft.com/office/drawing/2014/main" id="{C3A19F03-1F41-9B11-77B5-E665C16DBBD3}"/>
                    </a:ext>
                  </a:extLst>
                </p:cNvPr>
                <p:cNvGrpSpPr/>
                <p:nvPr/>
              </p:nvGrpSpPr>
              <p:grpSpPr>
                <a:xfrm>
                  <a:off x="7278096" y="2637186"/>
                  <a:ext cx="497462" cy="433197"/>
                  <a:chOff x="7278096" y="2637186"/>
                  <a:chExt cx="497462" cy="433197"/>
                </a:xfrm>
                <a:grpFill/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62069D9-E075-12E9-3E6A-A30F4F81560C}"/>
                      </a:ext>
                    </a:extLst>
                  </p:cNvPr>
                  <p:cNvSpPr/>
                  <p:nvPr/>
                </p:nvSpPr>
                <p:spPr>
                  <a:xfrm>
                    <a:off x="7279844" y="2638519"/>
                    <a:ext cx="495103" cy="430148"/>
                  </a:xfrm>
                  <a:custGeom>
                    <a:avLst/>
                    <a:gdLst>
                      <a:gd name="connsiteX0" fmla="*/ 224046 w 495103"/>
                      <a:gd name="connsiteY0" fmla="*/ 430054 h 430148"/>
                      <a:gd name="connsiteX1" fmla="*/ 217473 w 495103"/>
                      <a:gd name="connsiteY1" fmla="*/ 429482 h 430148"/>
                      <a:gd name="connsiteX2" fmla="*/ 216616 w 495103"/>
                      <a:gd name="connsiteY2" fmla="*/ 428815 h 430148"/>
                      <a:gd name="connsiteX3" fmla="*/ 214902 w 495103"/>
                      <a:gd name="connsiteY3" fmla="*/ 418719 h 430148"/>
                      <a:gd name="connsiteX4" fmla="*/ 218140 w 495103"/>
                      <a:gd name="connsiteY4" fmla="*/ 413385 h 430148"/>
                      <a:gd name="connsiteX5" fmla="*/ 213949 w 495103"/>
                      <a:gd name="connsiteY5" fmla="*/ 412528 h 430148"/>
                      <a:gd name="connsiteX6" fmla="*/ 208329 w 495103"/>
                      <a:gd name="connsiteY6" fmla="*/ 412814 h 430148"/>
                      <a:gd name="connsiteX7" fmla="*/ 201567 w 495103"/>
                      <a:gd name="connsiteY7" fmla="*/ 413099 h 430148"/>
                      <a:gd name="connsiteX8" fmla="*/ 197661 w 495103"/>
                      <a:gd name="connsiteY8" fmla="*/ 412909 h 430148"/>
                      <a:gd name="connsiteX9" fmla="*/ 196709 w 495103"/>
                      <a:gd name="connsiteY9" fmla="*/ 412147 h 430148"/>
                      <a:gd name="connsiteX10" fmla="*/ 205472 w 495103"/>
                      <a:gd name="connsiteY10" fmla="*/ 380048 h 430148"/>
                      <a:gd name="connsiteX11" fmla="*/ 208044 w 495103"/>
                      <a:gd name="connsiteY11" fmla="*/ 375952 h 430148"/>
                      <a:gd name="connsiteX12" fmla="*/ 232142 w 495103"/>
                      <a:gd name="connsiteY12" fmla="*/ 331946 h 430148"/>
                      <a:gd name="connsiteX13" fmla="*/ 228903 w 495103"/>
                      <a:gd name="connsiteY13" fmla="*/ 269081 h 430148"/>
                      <a:gd name="connsiteX14" fmla="*/ 217854 w 495103"/>
                      <a:gd name="connsiteY14" fmla="*/ 252317 h 430148"/>
                      <a:gd name="connsiteX15" fmla="*/ 213282 w 495103"/>
                      <a:gd name="connsiteY15" fmla="*/ 250412 h 430148"/>
                      <a:gd name="connsiteX16" fmla="*/ 208901 w 495103"/>
                      <a:gd name="connsiteY16" fmla="*/ 254603 h 430148"/>
                      <a:gd name="connsiteX17" fmla="*/ 203757 w 495103"/>
                      <a:gd name="connsiteY17" fmla="*/ 260985 h 430148"/>
                      <a:gd name="connsiteX18" fmla="*/ 200995 w 495103"/>
                      <a:gd name="connsiteY18" fmla="*/ 261080 h 430148"/>
                      <a:gd name="connsiteX19" fmla="*/ 200043 w 495103"/>
                      <a:gd name="connsiteY19" fmla="*/ 261080 h 430148"/>
                      <a:gd name="connsiteX20" fmla="*/ 189089 w 495103"/>
                      <a:gd name="connsiteY20" fmla="*/ 262604 h 430148"/>
                      <a:gd name="connsiteX21" fmla="*/ 188994 w 495103"/>
                      <a:gd name="connsiteY21" fmla="*/ 262604 h 430148"/>
                      <a:gd name="connsiteX22" fmla="*/ 187851 w 495103"/>
                      <a:gd name="connsiteY22" fmla="*/ 262414 h 430148"/>
                      <a:gd name="connsiteX23" fmla="*/ 186517 w 495103"/>
                      <a:gd name="connsiteY23" fmla="*/ 262033 h 430148"/>
                      <a:gd name="connsiteX24" fmla="*/ 131844 w 495103"/>
                      <a:gd name="connsiteY24" fmla="*/ 312134 h 430148"/>
                      <a:gd name="connsiteX25" fmla="*/ 78313 w 495103"/>
                      <a:gd name="connsiteY25" fmla="*/ 366236 h 430148"/>
                      <a:gd name="connsiteX26" fmla="*/ 78027 w 495103"/>
                      <a:gd name="connsiteY26" fmla="*/ 366236 h 430148"/>
                      <a:gd name="connsiteX27" fmla="*/ 77361 w 495103"/>
                      <a:gd name="connsiteY27" fmla="*/ 366046 h 430148"/>
                      <a:gd name="connsiteX28" fmla="*/ 76789 w 495103"/>
                      <a:gd name="connsiteY28" fmla="*/ 365284 h 430148"/>
                      <a:gd name="connsiteX29" fmla="*/ 71455 w 495103"/>
                      <a:gd name="connsiteY29" fmla="*/ 352997 h 430148"/>
                      <a:gd name="connsiteX30" fmla="*/ 57072 w 495103"/>
                      <a:gd name="connsiteY30" fmla="*/ 327089 h 430148"/>
                      <a:gd name="connsiteX31" fmla="*/ 49071 w 495103"/>
                      <a:gd name="connsiteY31" fmla="*/ 316611 h 430148"/>
                      <a:gd name="connsiteX32" fmla="*/ 45356 w 495103"/>
                      <a:gd name="connsiteY32" fmla="*/ 317278 h 430148"/>
                      <a:gd name="connsiteX33" fmla="*/ 39832 w 495103"/>
                      <a:gd name="connsiteY33" fmla="*/ 318135 h 430148"/>
                      <a:gd name="connsiteX34" fmla="*/ 27164 w 495103"/>
                      <a:gd name="connsiteY34" fmla="*/ 311658 h 430148"/>
                      <a:gd name="connsiteX35" fmla="*/ 398 w 495103"/>
                      <a:gd name="connsiteY35" fmla="*/ 293656 h 430148"/>
                      <a:gd name="connsiteX36" fmla="*/ 6114 w 495103"/>
                      <a:gd name="connsiteY36" fmla="*/ 277082 h 430148"/>
                      <a:gd name="connsiteX37" fmla="*/ 21354 w 495103"/>
                      <a:gd name="connsiteY37" fmla="*/ 243078 h 430148"/>
                      <a:gd name="connsiteX38" fmla="*/ 33641 w 495103"/>
                      <a:gd name="connsiteY38" fmla="*/ 232124 h 430148"/>
                      <a:gd name="connsiteX39" fmla="*/ 32117 w 495103"/>
                      <a:gd name="connsiteY39" fmla="*/ 227267 h 430148"/>
                      <a:gd name="connsiteX40" fmla="*/ 30498 w 495103"/>
                      <a:gd name="connsiteY40" fmla="*/ 224123 h 430148"/>
                      <a:gd name="connsiteX41" fmla="*/ 24306 w 495103"/>
                      <a:gd name="connsiteY41" fmla="*/ 183928 h 430148"/>
                      <a:gd name="connsiteX42" fmla="*/ 19734 w 495103"/>
                      <a:gd name="connsiteY42" fmla="*/ 165925 h 430148"/>
                      <a:gd name="connsiteX43" fmla="*/ 17639 w 495103"/>
                      <a:gd name="connsiteY43" fmla="*/ 148780 h 430148"/>
                      <a:gd name="connsiteX44" fmla="*/ 27831 w 495103"/>
                      <a:gd name="connsiteY44" fmla="*/ 144018 h 430148"/>
                      <a:gd name="connsiteX45" fmla="*/ 78027 w 495103"/>
                      <a:gd name="connsiteY45" fmla="*/ 194119 h 430148"/>
                      <a:gd name="connsiteX46" fmla="*/ 80218 w 495103"/>
                      <a:gd name="connsiteY46" fmla="*/ 196310 h 430148"/>
                      <a:gd name="connsiteX47" fmla="*/ 90505 w 495103"/>
                      <a:gd name="connsiteY47" fmla="*/ 183261 h 430148"/>
                      <a:gd name="connsiteX48" fmla="*/ 131463 w 495103"/>
                      <a:gd name="connsiteY48" fmla="*/ 142113 h 430148"/>
                      <a:gd name="connsiteX49" fmla="*/ 161657 w 495103"/>
                      <a:gd name="connsiteY49" fmla="*/ 120872 h 430148"/>
                      <a:gd name="connsiteX50" fmla="*/ 175849 w 495103"/>
                      <a:gd name="connsiteY50" fmla="*/ 111252 h 430148"/>
                      <a:gd name="connsiteX51" fmla="*/ 177183 w 495103"/>
                      <a:gd name="connsiteY51" fmla="*/ 111347 h 430148"/>
                      <a:gd name="connsiteX52" fmla="*/ 184993 w 495103"/>
                      <a:gd name="connsiteY52" fmla="*/ 112014 h 430148"/>
                      <a:gd name="connsiteX53" fmla="*/ 197185 w 495103"/>
                      <a:gd name="connsiteY53" fmla="*/ 100774 h 430148"/>
                      <a:gd name="connsiteX54" fmla="*/ 208615 w 495103"/>
                      <a:gd name="connsiteY54" fmla="*/ 86963 h 430148"/>
                      <a:gd name="connsiteX55" fmla="*/ 234618 w 495103"/>
                      <a:gd name="connsiteY55" fmla="*/ 82201 h 430148"/>
                      <a:gd name="connsiteX56" fmla="*/ 233571 w 495103"/>
                      <a:gd name="connsiteY56" fmla="*/ 81724 h 430148"/>
                      <a:gd name="connsiteX57" fmla="*/ 229380 w 495103"/>
                      <a:gd name="connsiteY57" fmla="*/ 78010 h 430148"/>
                      <a:gd name="connsiteX58" fmla="*/ 229094 w 495103"/>
                      <a:gd name="connsiteY58" fmla="*/ 74200 h 430148"/>
                      <a:gd name="connsiteX59" fmla="*/ 233666 w 495103"/>
                      <a:gd name="connsiteY59" fmla="*/ 72580 h 430148"/>
                      <a:gd name="connsiteX60" fmla="*/ 244429 w 495103"/>
                      <a:gd name="connsiteY60" fmla="*/ 73914 h 430148"/>
                      <a:gd name="connsiteX61" fmla="*/ 263289 w 495103"/>
                      <a:gd name="connsiteY61" fmla="*/ 75914 h 430148"/>
                      <a:gd name="connsiteX62" fmla="*/ 283291 w 495103"/>
                      <a:gd name="connsiteY62" fmla="*/ 65437 h 430148"/>
                      <a:gd name="connsiteX63" fmla="*/ 300055 w 495103"/>
                      <a:gd name="connsiteY63" fmla="*/ 44196 h 430148"/>
                      <a:gd name="connsiteX64" fmla="*/ 305865 w 495103"/>
                      <a:gd name="connsiteY64" fmla="*/ 45625 h 430148"/>
                      <a:gd name="connsiteX65" fmla="*/ 309199 w 495103"/>
                      <a:gd name="connsiteY65" fmla="*/ 46577 h 430148"/>
                      <a:gd name="connsiteX66" fmla="*/ 314247 w 495103"/>
                      <a:gd name="connsiteY66" fmla="*/ 10382 h 430148"/>
                      <a:gd name="connsiteX67" fmla="*/ 321391 w 495103"/>
                      <a:gd name="connsiteY67" fmla="*/ 0 h 430148"/>
                      <a:gd name="connsiteX68" fmla="*/ 325487 w 495103"/>
                      <a:gd name="connsiteY68" fmla="*/ 2762 h 430148"/>
                      <a:gd name="connsiteX69" fmla="*/ 349585 w 495103"/>
                      <a:gd name="connsiteY69" fmla="*/ 16097 h 430148"/>
                      <a:gd name="connsiteX70" fmla="*/ 366635 w 495103"/>
                      <a:gd name="connsiteY70" fmla="*/ 30385 h 430148"/>
                      <a:gd name="connsiteX71" fmla="*/ 374540 w 495103"/>
                      <a:gd name="connsiteY71" fmla="*/ 50768 h 430148"/>
                      <a:gd name="connsiteX72" fmla="*/ 386447 w 495103"/>
                      <a:gd name="connsiteY72" fmla="*/ 31147 h 430148"/>
                      <a:gd name="connsiteX73" fmla="*/ 397782 w 495103"/>
                      <a:gd name="connsiteY73" fmla="*/ 18955 h 430148"/>
                      <a:gd name="connsiteX74" fmla="*/ 400068 w 495103"/>
                      <a:gd name="connsiteY74" fmla="*/ 19907 h 430148"/>
                      <a:gd name="connsiteX75" fmla="*/ 402449 w 495103"/>
                      <a:gd name="connsiteY75" fmla="*/ 38386 h 430148"/>
                      <a:gd name="connsiteX76" fmla="*/ 402449 w 495103"/>
                      <a:gd name="connsiteY76" fmla="*/ 40957 h 430148"/>
                      <a:gd name="connsiteX77" fmla="*/ 425309 w 495103"/>
                      <a:gd name="connsiteY77" fmla="*/ 76771 h 430148"/>
                      <a:gd name="connsiteX78" fmla="*/ 440358 w 495103"/>
                      <a:gd name="connsiteY78" fmla="*/ 99060 h 430148"/>
                      <a:gd name="connsiteX79" fmla="*/ 451693 w 495103"/>
                      <a:gd name="connsiteY79" fmla="*/ 107156 h 430148"/>
                      <a:gd name="connsiteX80" fmla="*/ 458646 w 495103"/>
                      <a:gd name="connsiteY80" fmla="*/ 105156 h 430148"/>
                      <a:gd name="connsiteX81" fmla="*/ 460647 w 495103"/>
                      <a:gd name="connsiteY81" fmla="*/ 105632 h 430148"/>
                      <a:gd name="connsiteX82" fmla="*/ 459885 w 495103"/>
                      <a:gd name="connsiteY82" fmla="*/ 107347 h 430148"/>
                      <a:gd name="connsiteX83" fmla="*/ 456741 w 495103"/>
                      <a:gd name="connsiteY83" fmla="*/ 110299 h 430148"/>
                      <a:gd name="connsiteX84" fmla="*/ 467409 w 495103"/>
                      <a:gd name="connsiteY84" fmla="*/ 167259 h 430148"/>
                      <a:gd name="connsiteX85" fmla="*/ 479220 w 495103"/>
                      <a:gd name="connsiteY85" fmla="*/ 183166 h 430148"/>
                      <a:gd name="connsiteX86" fmla="*/ 493984 w 495103"/>
                      <a:gd name="connsiteY86" fmla="*/ 204978 h 430148"/>
                      <a:gd name="connsiteX87" fmla="*/ 489793 w 495103"/>
                      <a:gd name="connsiteY87" fmla="*/ 211836 h 430148"/>
                      <a:gd name="connsiteX88" fmla="*/ 486936 w 495103"/>
                      <a:gd name="connsiteY88" fmla="*/ 215932 h 430148"/>
                      <a:gd name="connsiteX89" fmla="*/ 494746 w 495103"/>
                      <a:gd name="connsiteY89" fmla="*/ 227076 h 430148"/>
                      <a:gd name="connsiteX90" fmla="*/ 494746 w 495103"/>
                      <a:gd name="connsiteY90" fmla="*/ 228695 h 430148"/>
                      <a:gd name="connsiteX91" fmla="*/ 457789 w 495103"/>
                      <a:gd name="connsiteY91" fmla="*/ 264223 h 430148"/>
                      <a:gd name="connsiteX92" fmla="*/ 417689 w 495103"/>
                      <a:gd name="connsiteY92" fmla="*/ 305467 h 430148"/>
                      <a:gd name="connsiteX93" fmla="*/ 403115 w 495103"/>
                      <a:gd name="connsiteY93" fmla="*/ 328612 h 430148"/>
                      <a:gd name="connsiteX94" fmla="*/ 381589 w 495103"/>
                      <a:gd name="connsiteY94" fmla="*/ 343853 h 430148"/>
                      <a:gd name="connsiteX95" fmla="*/ 255669 w 495103"/>
                      <a:gd name="connsiteY95" fmla="*/ 419290 h 430148"/>
                      <a:gd name="connsiteX96" fmla="*/ 231189 w 495103"/>
                      <a:gd name="connsiteY96" fmla="*/ 429482 h 430148"/>
                      <a:gd name="connsiteX97" fmla="*/ 224236 w 495103"/>
                      <a:gd name="connsiteY97" fmla="*/ 430149 h 430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</a:cxnLst>
                    <a:rect l="l" t="t" r="r" b="b"/>
                    <a:pathLst>
                      <a:path w="495103" h="430148">
                        <a:moveTo>
                          <a:pt x="224046" y="430054"/>
                        </a:moveTo>
                        <a:cubicBezTo>
                          <a:pt x="221760" y="430054"/>
                          <a:pt x="219569" y="429863"/>
                          <a:pt x="217473" y="429482"/>
                        </a:cubicBezTo>
                        <a:cubicBezTo>
                          <a:pt x="217092" y="429482"/>
                          <a:pt x="216807" y="429197"/>
                          <a:pt x="216616" y="428815"/>
                        </a:cubicBezTo>
                        <a:cubicBezTo>
                          <a:pt x="215664" y="427006"/>
                          <a:pt x="212806" y="420910"/>
                          <a:pt x="214902" y="418719"/>
                        </a:cubicBezTo>
                        <a:cubicBezTo>
                          <a:pt x="218521" y="414814"/>
                          <a:pt x="218235" y="413575"/>
                          <a:pt x="218140" y="413385"/>
                        </a:cubicBezTo>
                        <a:cubicBezTo>
                          <a:pt x="218140" y="413194"/>
                          <a:pt x="217473" y="412528"/>
                          <a:pt x="213949" y="412528"/>
                        </a:cubicBezTo>
                        <a:cubicBezTo>
                          <a:pt x="212235" y="412528"/>
                          <a:pt x="210330" y="412623"/>
                          <a:pt x="208329" y="412814"/>
                        </a:cubicBezTo>
                        <a:cubicBezTo>
                          <a:pt x="206043" y="413004"/>
                          <a:pt x="203757" y="413099"/>
                          <a:pt x="201567" y="413099"/>
                        </a:cubicBezTo>
                        <a:cubicBezTo>
                          <a:pt x="200138" y="413099"/>
                          <a:pt x="198804" y="413099"/>
                          <a:pt x="197661" y="412909"/>
                        </a:cubicBezTo>
                        <a:cubicBezTo>
                          <a:pt x="197185" y="412909"/>
                          <a:pt x="196899" y="412528"/>
                          <a:pt x="196709" y="412147"/>
                        </a:cubicBezTo>
                        <a:cubicBezTo>
                          <a:pt x="192613" y="400145"/>
                          <a:pt x="199090" y="389953"/>
                          <a:pt x="205472" y="380048"/>
                        </a:cubicBezTo>
                        <a:lnTo>
                          <a:pt x="208044" y="375952"/>
                        </a:lnTo>
                        <a:cubicBezTo>
                          <a:pt x="215283" y="364331"/>
                          <a:pt x="225284" y="348424"/>
                          <a:pt x="232142" y="331946"/>
                        </a:cubicBezTo>
                        <a:cubicBezTo>
                          <a:pt x="253097" y="302895"/>
                          <a:pt x="242429" y="287941"/>
                          <a:pt x="228903" y="269081"/>
                        </a:cubicBezTo>
                        <a:cubicBezTo>
                          <a:pt x="225189" y="263843"/>
                          <a:pt x="221283" y="258413"/>
                          <a:pt x="217854" y="252317"/>
                        </a:cubicBezTo>
                        <a:cubicBezTo>
                          <a:pt x="216140" y="251174"/>
                          <a:pt x="214521" y="250412"/>
                          <a:pt x="213282" y="250412"/>
                        </a:cubicBezTo>
                        <a:cubicBezTo>
                          <a:pt x="211568" y="250412"/>
                          <a:pt x="210615" y="251936"/>
                          <a:pt x="208901" y="254603"/>
                        </a:cubicBezTo>
                        <a:cubicBezTo>
                          <a:pt x="207567" y="256699"/>
                          <a:pt x="206139" y="259175"/>
                          <a:pt x="203757" y="260985"/>
                        </a:cubicBezTo>
                        <a:cubicBezTo>
                          <a:pt x="202519" y="261080"/>
                          <a:pt x="201662" y="261080"/>
                          <a:pt x="200995" y="261080"/>
                        </a:cubicBezTo>
                        <a:cubicBezTo>
                          <a:pt x="200614" y="261080"/>
                          <a:pt x="200328" y="261080"/>
                          <a:pt x="200043" y="261080"/>
                        </a:cubicBezTo>
                        <a:cubicBezTo>
                          <a:pt x="196423" y="261080"/>
                          <a:pt x="192708" y="261556"/>
                          <a:pt x="189089" y="262604"/>
                        </a:cubicBezTo>
                        <a:cubicBezTo>
                          <a:pt x="189089" y="262604"/>
                          <a:pt x="189089" y="262604"/>
                          <a:pt x="188994" y="262604"/>
                        </a:cubicBezTo>
                        <a:cubicBezTo>
                          <a:pt x="188708" y="262604"/>
                          <a:pt x="187946" y="262509"/>
                          <a:pt x="187851" y="262414"/>
                        </a:cubicBezTo>
                        <a:cubicBezTo>
                          <a:pt x="187374" y="262319"/>
                          <a:pt x="186993" y="262223"/>
                          <a:pt x="186517" y="262033"/>
                        </a:cubicBezTo>
                        <a:cubicBezTo>
                          <a:pt x="164705" y="262033"/>
                          <a:pt x="148798" y="286417"/>
                          <a:pt x="131844" y="312134"/>
                        </a:cubicBezTo>
                        <a:cubicBezTo>
                          <a:pt x="116223" y="336042"/>
                          <a:pt x="100030" y="360712"/>
                          <a:pt x="78313" y="366236"/>
                        </a:cubicBezTo>
                        <a:cubicBezTo>
                          <a:pt x="78218" y="366236"/>
                          <a:pt x="78123" y="366236"/>
                          <a:pt x="78027" y="366236"/>
                        </a:cubicBezTo>
                        <a:cubicBezTo>
                          <a:pt x="77837" y="366236"/>
                          <a:pt x="77551" y="366236"/>
                          <a:pt x="77361" y="366046"/>
                        </a:cubicBezTo>
                        <a:cubicBezTo>
                          <a:pt x="77075" y="365855"/>
                          <a:pt x="76884" y="365569"/>
                          <a:pt x="76789" y="365284"/>
                        </a:cubicBezTo>
                        <a:cubicBezTo>
                          <a:pt x="74408" y="354330"/>
                          <a:pt x="73170" y="353758"/>
                          <a:pt x="71455" y="352997"/>
                        </a:cubicBezTo>
                        <a:cubicBezTo>
                          <a:pt x="68502" y="351663"/>
                          <a:pt x="64883" y="349948"/>
                          <a:pt x="57072" y="327089"/>
                        </a:cubicBezTo>
                        <a:cubicBezTo>
                          <a:pt x="53929" y="317944"/>
                          <a:pt x="51357" y="316611"/>
                          <a:pt x="49071" y="316611"/>
                        </a:cubicBezTo>
                        <a:cubicBezTo>
                          <a:pt x="47928" y="316611"/>
                          <a:pt x="46690" y="316897"/>
                          <a:pt x="45356" y="317278"/>
                        </a:cubicBezTo>
                        <a:cubicBezTo>
                          <a:pt x="43737" y="317659"/>
                          <a:pt x="41832" y="318135"/>
                          <a:pt x="39832" y="318135"/>
                        </a:cubicBezTo>
                        <a:cubicBezTo>
                          <a:pt x="35451" y="318135"/>
                          <a:pt x="31450" y="316040"/>
                          <a:pt x="27164" y="311658"/>
                        </a:cubicBezTo>
                        <a:cubicBezTo>
                          <a:pt x="9162" y="303943"/>
                          <a:pt x="2113" y="299085"/>
                          <a:pt x="398" y="293656"/>
                        </a:cubicBezTo>
                        <a:cubicBezTo>
                          <a:pt x="-1125" y="288798"/>
                          <a:pt x="1923" y="283940"/>
                          <a:pt x="6114" y="277082"/>
                        </a:cubicBezTo>
                        <a:cubicBezTo>
                          <a:pt x="10781" y="269462"/>
                          <a:pt x="17258" y="259080"/>
                          <a:pt x="21354" y="243078"/>
                        </a:cubicBezTo>
                        <a:cubicBezTo>
                          <a:pt x="29164" y="238220"/>
                          <a:pt x="32974" y="234886"/>
                          <a:pt x="33641" y="232124"/>
                        </a:cubicBezTo>
                        <a:cubicBezTo>
                          <a:pt x="34022" y="230410"/>
                          <a:pt x="33165" y="228981"/>
                          <a:pt x="32117" y="227267"/>
                        </a:cubicBezTo>
                        <a:cubicBezTo>
                          <a:pt x="31545" y="226314"/>
                          <a:pt x="30879" y="225266"/>
                          <a:pt x="30498" y="224123"/>
                        </a:cubicBezTo>
                        <a:cubicBezTo>
                          <a:pt x="23640" y="204121"/>
                          <a:pt x="24021" y="192500"/>
                          <a:pt x="24306" y="183928"/>
                        </a:cubicBezTo>
                        <a:cubicBezTo>
                          <a:pt x="24592" y="176308"/>
                          <a:pt x="24687" y="171736"/>
                          <a:pt x="19734" y="165925"/>
                        </a:cubicBezTo>
                        <a:cubicBezTo>
                          <a:pt x="14972" y="156686"/>
                          <a:pt x="15924" y="151543"/>
                          <a:pt x="17639" y="148780"/>
                        </a:cubicBezTo>
                        <a:cubicBezTo>
                          <a:pt x="19448" y="145732"/>
                          <a:pt x="23068" y="144018"/>
                          <a:pt x="27831" y="144018"/>
                        </a:cubicBezTo>
                        <a:cubicBezTo>
                          <a:pt x="41928" y="144018"/>
                          <a:pt x="67550" y="159925"/>
                          <a:pt x="78027" y="194119"/>
                        </a:cubicBezTo>
                        <a:cubicBezTo>
                          <a:pt x="78504" y="194977"/>
                          <a:pt x="79265" y="196310"/>
                          <a:pt x="80218" y="196310"/>
                        </a:cubicBezTo>
                        <a:cubicBezTo>
                          <a:pt x="82504" y="196310"/>
                          <a:pt x="86409" y="189928"/>
                          <a:pt x="90505" y="183261"/>
                        </a:cubicBezTo>
                        <a:cubicBezTo>
                          <a:pt x="98792" y="169736"/>
                          <a:pt x="111365" y="149352"/>
                          <a:pt x="131463" y="142113"/>
                        </a:cubicBezTo>
                        <a:cubicBezTo>
                          <a:pt x="146703" y="136684"/>
                          <a:pt x="155370" y="127540"/>
                          <a:pt x="161657" y="120872"/>
                        </a:cubicBezTo>
                        <a:cubicBezTo>
                          <a:pt x="166705" y="115538"/>
                          <a:pt x="170706" y="111252"/>
                          <a:pt x="175849" y="111252"/>
                        </a:cubicBezTo>
                        <a:cubicBezTo>
                          <a:pt x="176325" y="111252"/>
                          <a:pt x="176706" y="111252"/>
                          <a:pt x="177183" y="111347"/>
                        </a:cubicBezTo>
                        <a:cubicBezTo>
                          <a:pt x="180231" y="111728"/>
                          <a:pt x="182802" y="112014"/>
                          <a:pt x="184993" y="112014"/>
                        </a:cubicBezTo>
                        <a:cubicBezTo>
                          <a:pt x="196137" y="112014"/>
                          <a:pt x="196614" y="107061"/>
                          <a:pt x="197185" y="100774"/>
                        </a:cubicBezTo>
                        <a:cubicBezTo>
                          <a:pt x="197757" y="94964"/>
                          <a:pt x="198328" y="88487"/>
                          <a:pt x="208615" y="86963"/>
                        </a:cubicBezTo>
                        <a:cubicBezTo>
                          <a:pt x="220712" y="85153"/>
                          <a:pt x="232047" y="83439"/>
                          <a:pt x="234618" y="82201"/>
                        </a:cubicBezTo>
                        <a:cubicBezTo>
                          <a:pt x="234333" y="82201"/>
                          <a:pt x="233952" y="81915"/>
                          <a:pt x="233571" y="81724"/>
                        </a:cubicBezTo>
                        <a:cubicBezTo>
                          <a:pt x="232142" y="80867"/>
                          <a:pt x="230237" y="79724"/>
                          <a:pt x="229380" y="78010"/>
                        </a:cubicBezTo>
                        <a:cubicBezTo>
                          <a:pt x="228618" y="76390"/>
                          <a:pt x="228522" y="75152"/>
                          <a:pt x="229094" y="74200"/>
                        </a:cubicBezTo>
                        <a:cubicBezTo>
                          <a:pt x="230046" y="72771"/>
                          <a:pt x="232142" y="72580"/>
                          <a:pt x="233666" y="72580"/>
                        </a:cubicBezTo>
                        <a:cubicBezTo>
                          <a:pt x="236333" y="72580"/>
                          <a:pt x="240143" y="73152"/>
                          <a:pt x="244429" y="73914"/>
                        </a:cubicBezTo>
                        <a:cubicBezTo>
                          <a:pt x="250335" y="74867"/>
                          <a:pt x="257002" y="75914"/>
                          <a:pt x="263289" y="75914"/>
                        </a:cubicBezTo>
                        <a:cubicBezTo>
                          <a:pt x="274338" y="75914"/>
                          <a:pt x="280815" y="72485"/>
                          <a:pt x="283291" y="65437"/>
                        </a:cubicBezTo>
                        <a:cubicBezTo>
                          <a:pt x="288339" y="50959"/>
                          <a:pt x="293578" y="44196"/>
                          <a:pt x="300055" y="44196"/>
                        </a:cubicBezTo>
                        <a:cubicBezTo>
                          <a:pt x="302246" y="44196"/>
                          <a:pt x="304151" y="44958"/>
                          <a:pt x="305865" y="45625"/>
                        </a:cubicBezTo>
                        <a:cubicBezTo>
                          <a:pt x="307104" y="46101"/>
                          <a:pt x="308247" y="46577"/>
                          <a:pt x="309199" y="46577"/>
                        </a:cubicBezTo>
                        <a:cubicBezTo>
                          <a:pt x="312723" y="46577"/>
                          <a:pt x="314247" y="35719"/>
                          <a:pt x="314247" y="10382"/>
                        </a:cubicBezTo>
                        <a:cubicBezTo>
                          <a:pt x="316533" y="3143"/>
                          <a:pt x="318724" y="0"/>
                          <a:pt x="321391" y="0"/>
                        </a:cubicBezTo>
                        <a:cubicBezTo>
                          <a:pt x="323296" y="0"/>
                          <a:pt x="324630" y="1715"/>
                          <a:pt x="325487" y="2762"/>
                        </a:cubicBezTo>
                        <a:cubicBezTo>
                          <a:pt x="333678" y="11335"/>
                          <a:pt x="342156" y="13811"/>
                          <a:pt x="349585" y="16097"/>
                        </a:cubicBezTo>
                        <a:cubicBezTo>
                          <a:pt x="357967" y="18574"/>
                          <a:pt x="365206" y="20765"/>
                          <a:pt x="366635" y="30385"/>
                        </a:cubicBezTo>
                        <a:cubicBezTo>
                          <a:pt x="369397" y="48768"/>
                          <a:pt x="373017" y="50768"/>
                          <a:pt x="374540" y="50768"/>
                        </a:cubicBezTo>
                        <a:cubicBezTo>
                          <a:pt x="377684" y="50768"/>
                          <a:pt x="382351" y="43053"/>
                          <a:pt x="386447" y="31147"/>
                        </a:cubicBezTo>
                        <a:cubicBezTo>
                          <a:pt x="393019" y="20288"/>
                          <a:pt x="395972" y="18955"/>
                          <a:pt x="397782" y="18955"/>
                        </a:cubicBezTo>
                        <a:cubicBezTo>
                          <a:pt x="398639" y="18955"/>
                          <a:pt x="399401" y="19336"/>
                          <a:pt x="400068" y="19907"/>
                        </a:cubicBezTo>
                        <a:cubicBezTo>
                          <a:pt x="402544" y="22384"/>
                          <a:pt x="402544" y="29432"/>
                          <a:pt x="402449" y="38386"/>
                        </a:cubicBezTo>
                        <a:lnTo>
                          <a:pt x="402449" y="40957"/>
                        </a:lnTo>
                        <a:cubicBezTo>
                          <a:pt x="402449" y="44005"/>
                          <a:pt x="415594" y="62960"/>
                          <a:pt x="425309" y="76771"/>
                        </a:cubicBezTo>
                        <a:cubicBezTo>
                          <a:pt x="431881" y="86106"/>
                          <a:pt x="438072" y="94964"/>
                          <a:pt x="440358" y="99060"/>
                        </a:cubicBezTo>
                        <a:cubicBezTo>
                          <a:pt x="443311" y="104394"/>
                          <a:pt x="447121" y="107156"/>
                          <a:pt x="451693" y="107156"/>
                        </a:cubicBezTo>
                        <a:cubicBezTo>
                          <a:pt x="455027" y="107156"/>
                          <a:pt x="457789" y="105632"/>
                          <a:pt x="458646" y="105156"/>
                        </a:cubicBezTo>
                        <a:cubicBezTo>
                          <a:pt x="459123" y="105156"/>
                          <a:pt x="460456" y="105156"/>
                          <a:pt x="460647" y="105632"/>
                        </a:cubicBezTo>
                        <a:cubicBezTo>
                          <a:pt x="460837" y="106108"/>
                          <a:pt x="460265" y="107061"/>
                          <a:pt x="459885" y="107347"/>
                        </a:cubicBezTo>
                        <a:cubicBezTo>
                          <a:pt x="459313" y="107823"/>
                          <a:pt x="458361" y="108775"/>
                          <a:pt x="456741" y="110299"/>
                        </a:cubicBezTo>
                        <a:cubicBezTo>
                          <a:pt x="440930" y="134207"/>
                          <a:pt x="453789" y="150209"/>
                          <a:pt x="467409" y="167259"/>
                        </a:cubicBezTo>
                        <a:cubicBezTo>
                          <a:pt x="471505" y="172307"/>
                          <a:pt x="475696" y="177641"/>
                          <a:pt x="479220" y="183166"/>
                        </a:cubicBezTo>
                        <a:cubicBezTo>
                          <a:pt x="489412" y="193072"/>
                          <a:pt x="494175" y="200120"/>
                          <a:pt x="493984" y="204978"/>
                        </a:cubicBezTo>
                        <a:cubicBezTo>
                          <a:pt x="493889" y="208312"/>
                          <a:pt x="491698" y="210217"/>
                          <a:pt x="489793" y="211836"/>
                        </a:cubicBezTo>
                        <a:cubicBezTo>
                          <a:pt x="488269" y="213169"/>
                          <a:pt x="486936" y="214313"/>
                          <a:pt x="486936" y="215932"/>
                        </a:cubicBezTo>
                        <a:cubicBezTo>
                          <a:pt x="486936" y="218408"/>
                          <a:pt x="489412" y="222028"/>
                          <a:pt x="494746" y="227076"/>
                        </a:cubicBezTo>
                        <a:cubicBezTo>
                          <a:pt x="495222" y="227552"/>
                          <a:pt x="495222" y="228219"/>
                          <a:pt x="494746" y="228695"/>
                        </a:cubicBezTo>
                        <a:cubicBezTo>
                          <a:pt x="482554" y="242792"/>
                          <a:pt x="469981" y="253651"/>
                          <a:pt x="457789" y="264223"/>
                        </a:cubicBezTo>
                        <a:cubicBezTo>
                          <a:pt x="443025" y="276987"/>
                          <a:pt x="429024" y="289179"/>
                          <a:pt x="417689" y="305467"/>
                        </a:cubicBezTo>
                        <a:cubicBezTo>
                          <a:pt x="408831" y="315373"/>
                          <a:pt x="405497" y="323088"/>
                          <a:pt x="403115" y="328612"/>
                        </a:cubicBezTo>
                        <a:cubicBezTo>
                          <a:pt x="399496" y="336994"/>
                          <a:pt x="397401" y="342043"/>
                          <a:pt x="381589" y="343853"/>
                        </a:cubicBezTo>
                        <a:cubicBezTo>
                          <a:pt x="334631" y="352997"/>
                          <a:pt x="289863" y="379762"/>
                          <a:pt x="255669" y="419290"/>
                        </a:cubicBezTo>
                        <a:cubicBezTo>
                          <a:pt x="246715" y="424815"/>
                          <a:pt x="238809" y="428053"/>
                          <a:pt x="231189" y="429482"/>
                        </a:cubicBezTo>
                        <a:cubicBezTo>
                          <a:pt x="228903" y="429958"/>
                          <a:pt x="226522" y="430149"/>
                          <a:pt x="224236" y="43014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4E7E6A34-8A43-1D3E-51AD-994849E4F521}"/>
                      </a:ext>
                    </a:extLst>
                  </p:cNvPr>
                  <p:cNvSpPr/>
                  <p:nvPr/>
                </p:nvSpPr>
                <p:spPr>
                  <a:xfrm>
                    <a:off x="7278096" y="2637186"/>
                    <a:ext cx="497462" cy="433197"/>
                  </a:xfrm>
                  <a:custGeom>
                    <a:avLst/>
                    <a:gdLst>
                      <a:gd name="connsiteX0" fmla="*/ 322949 w 497462"/>
                      <a:gd name="connsiteY0" fmla="*/ 2381 h 433197"/>
                      <a:gd name="connsiteX1" fmla="*/ 326663 w 497462"/>
                      <a:gd name="connsiteY1" fmla="*/ 5334 h 433197"/>
                      <a:gd name="connsiteX2" fmla="*/ 367049 w 497462"/>
                      <a:gd name="connsiteY2" fmla="*/ 31718 h 433197"/>
                      <a:gd name="connsiteX3" fmla="*/ 376098 w 497462"/>
                      <a:gd name="connsiteY3" fmla="*/ 53149 h 433197"/>
                      <a:gd name="connsiteX4" fmla="*/ 389243 w 497462"/>
                      <a:gd name="connsiteY4" fmla="*/ 32385 h 433197"/>
                      <a:gd name="connsiteX5" fmla="*/ 399339 w 497462"/>
                      <a:gd name="connsiteY5" fmla="*/ 21336 h 433197"/>
                      <a:gd name="connsiteX6" fmla="*/ 402673 w 497462"/>
                      <a:gd name="connsiteY6" fmla="*/ 42196 h 433197"/>
                      <a:gd name="connsiteX7" fmla="*/ 440773 w 497462"/>
                      <a:gd name="connsiteY7" fmla="*/ 100870 h 433197"/>
                      <a:gd name="connsiteX8" fmla="*/ 453155 w 497462"/>
                      <a:gd name="connsiteY8" fmla="*/ 109538 h 433197"/>
                      <a:gd name="connsiteX9" fmla="*/ 460966 w 497462"/>
                      <a:gd name="connsiteY9" fmla="*/ 107251 h 433197"/>
                      <a:gd name="connsiteX10" fmla="*/ 457346 w 497462"/>
                      <a:gd name="connsiteY10" fmla="*/ 110680 h 433197"/>
                      <a:gd name="connsiteX11" fmla="*/ 479730 w 497462"/>
                      <a:gd name="connsiteY11" fmla="*/ 184975 h 433197"/>
                      <a:gd name="connsiteX12" fmla="*/ 495351 w 497462"/>
                      <a:gd name="connsiteY12" fmla="*/ 229171 h 433197"/>
                      <a:gd name="connsiteX13" fmla="*/ 418199 w 497462"/>
                      <a:gd name="connsiteY13" fmla="*/ 306038 h 433197"/>
                      <a:gd name="connsiteX14" fmla="*/ 382956 w 497462"/>
                      <a:gd name="connsiteY14" fmla="*/ 343948 h 433197"/>
                      <a:gd name="connsiteX15" fmla="*/ 256274 w 497462"/>
                      <a:gd name="connsiteY15" fmla="*/ 419767 h 433197"/>
                      <a:gd name="connsiteX16" fmla="*/ 232461 w 497462"/>
                      <a:gd name="connsiteY16" fmla="*/ 429578 h 433197"/>
                      <a:gd name="connsiteX17" fmla="*/ 225698 w 497462"/>
                      <a:gd name="connsiteY17" fmla="*/ 430244 h 433197"/>
                      <a:gd name="connsiteX18" fmla="*/ 219317 w 497462"/>
                      <a:gd name="connsiteY18" fmla="*/ 429673 h 433197"/>
                      <a:gd name="connsiteX19" fmla="*/ 217412 w 497462"/>
                      <a:gd name="connsiteY19" fmla="*/ 420910 h 433197"/>
                      <a:gd name="connsiteX20" fmla="*/ 215602 w 497462"/>
                      <a:gd name="connsiteY20" fmla="*/ 412718 h 433197"/>
                      <a:gd name="connsiteX21" fmla="*/ 203124 w 497462"/>
                      <a:gd name="connsiteY21" fmla="*/ 413290 h 433197"/>
                      <a:gd name="connsiteX22" fmla="*/ 199409 w 497462"/>
                      <a:gd name="connsiteY22" fmla="*/ 413099 h 433197"/>
                      <a:gd name="connsiteX23" fmla="*/ 209982 w 497462"/>
                      <a:gd name="connsiteY23" fmla="*/ 378904 h 433197"/>
                      <a:gd name="connsiteX24" fmla="*/ 234747 w 497462"/>
                      <a:gd name="connsiteY24" fmla="*/ 333756 h 433197"/>
                      <a:gd name="connsiteX25" fmla="*/ 220364 w 497462"/>
                      <a:gd name="connsiteY25" fmla="*/ 253079 h 433197"/>
                      <a:gd name="connsiteX26" fmla="*/ 214840 w 497462"/>
                      <a:gd name="connsiteY26" fmla="*/ 250603 h 433197"/>
                      <a:gd name="connsiteX27" fmla="*/ 204553 w 497462"/>
                      <a:gd name="connsiteY27" fmla="*/ 261366 h 433197"/>
                      <a:gd name="connsiteX28" fmla="*/ 201505 w 497462"/>
                      <a:gd name="connsiteY28" fmla="*/ 261271 h 433197"/>
                      <a:gd name="connsiteX29" fmla="*/ 190170 w 497462"/>
                      <a:gd name="connsiteY29" fmla="*/ 262795 h 433197"/>
                      <a:gd name="connsiteX30" fmla="*/ 188170 w 497462"/>
                      <a:gd name="connsiteY30" fmla="*/ 262319 h 433197"/>
                      <a:gd name="connsiteX31" fmla="*/ 187598 w 497462"/>
                      <a:gd name="connsiteY31" fmla="*/ 262319 h 433197"/>
                      <a:gd name="connsiteX32" fmla="*/ 79394 w 497462"/>
                      <a:gd name="connsiteY32" fmla="*/ 366522 h 433197"/>
                      <a:gd name="connsiteX33" fmla="*/ 59582 w 497462"/>
                      <a:gd name="connsiteY33" fmla="*/ 328136 h 433197"/>
                      <a:gd name="connsiteX34" fmla="*/ 50438 w 497462"/>
                      <a:gd name="connsiteY34" fmla="*/ 316897 h 433197"/>
                      <a:gd name="connsiteX35" fmla="*/ 41199 w 497462"/>
                      <a:gd name="connsiteY35" fmla="*/ 318421 h 433197"/>
                      <a:gd name="connsiteX36" fmla="*/ 29388 w 497462"/>
                      <a:gd name="connsiteY36" fmla="*/ 312229 h 433197"/>
                      <a:gd name="connsiteX37" fmla="*/ 23863 w 497462"/>
                      <a:gd name="connsiteY37" fmla="*/ 244792 h 433197"/>
                      <a:gd name="connsiteX38" fmla="*/ 33008 w 497462"/>
                      <a:gd name="connsiteY38" fmla="*/ 225266 h 433197"/>
                      <a:gd name="connsiteX39" fmla="*/ 22054 w 497462"/>
                      <a:gd name="connsiteY39" fmla="*/ 166688 h 433197"/>
                      <a:gd name="connsiteX40" fmla="*/ 29198 w 497462"/>
                      <a:gd name="connsiteY40" fmla="*/ 146780 h 433197"/>
                      <a:gd name="connsiteX41" fmla="*/ 78251 w 497462"/>
                      <a:gd name="connsiteY41" fmla="*/ 196024 h 433197"/>
                      <a:gd name="connsiteX42" fmla="*/ 81585 w 497462"/>
                      <a:gd name="connsiteY42" fmla="*/ 198977 h 433197"/>
                      <a:gd name="connsiteX43" fmla="*/ 133211 w 497462"/>
                      <a:gd name="connsiteY43" fmla="*/ 144685 h 433197"/>
                      <a:gd name="connsiteX44" fmla="*/ 177216 w 497462"/>
                      <a:gd name="connsiteY44" fmla="*/ 113919 h 433197"/>
                      <a:gd name="connsiteX45" fmla="*/ 178359 w 497462"/>
                      <a:gd name="connsiteY45" fmla="*/ 113919 h 433197"/>
                      <a:gd name="connsiteX46" fmla="*/ 186265 w 497462"/>
                      <a:gd name="connsiteY46" fmla="*/ 114586 h 433197"/>
                      <a:gd name="connsiteX47" fmla="*/ 209982 w 497462"/>
                      <a:gd name="connsiteY47" fmla="*/ 89535 h 433197"/>
                      <a:gd name="connsiteX48" fmla="*/ 231699 w 497462"/>
                      <a:gd name="connsiteY48" fmla="*/ 78962 h 433197"/>
                      <a:gd name="connsiteX49" fmla="*/ 234937 w 497462"/>
                      <a:gd name="connsiteY49" fmla="*/ 75247 h 433197"/>
                      <a:gd name="connsiteX50" fmla="*/ 264656 w 497462"/>
                      <a:gd name="connsiteY50" fmla="*/ 78581 h 433197"/>
                      <a:gd name="connsiteX51" fmla="*/ 285801 w 497462"/>
                      <a:gd name="connsiteY51" fmla="*/ 67342 h 433197"/>
                      <a:gd name="connsiteX52" fmla="*/ 301422 w 497462"/>
                      <a:gd name="connsiteY52" fmla="*/ 46863 h 433197"/>
                      <a:gd name="connsiteX53" fmla="*/ 310566 w 497462"/>
                      <a:gd name="connsiteY53" fmla="*/ 49149 h 433197"/>
                      <a:gd name="connsiteX54" fmla="*/ 316853 w 497462"/>
                      <a:gd name="connsiteY54" fmla="*/ 11716 h 433197"/>
                      <a:gd name="connsiteX55" fmla="*/ 322853 w 497462"/>
                      <a:gd name="connsiteY55" fmla="*/ 2476 h 433197"/>
                      <a:gd name="connsiteX56" fmla="*/ 322949 w 497462"/>
                      <a:gd name="connsiteY56" fmla="*/ 0 h 433197"/>
                      <a:gd name="connsiteX57" fmla="*/ 322949 w 497462"/>
                      <a:gd name="connsiteY57" fmla="*/ 0 h 433197"/>
                      <a:gd name="connsiteX58" fmla="*/ 314662 w 497462"/>
                      <a:gd name="connsiteY58" fmla="*/ 10858 h 433197"/>
                      <a:gd name="connsiteX59" fmla="*/ 314567 w 497462"/>
                      <a:gd name="connsiteY59" fmla="*/ 11620 h 433197"/>
                      <a:gd name="connsiteX60" fmla="*/ 310661 w 497462"/>
                      <a:gd name="connsiteY60" fmla="*/ 46672 h 433197"/>
                      <a:gd name="connsiteX61" fmla="*/ 307804 w 497462"/>
                      <a:gd name="connsiteY61" fmla="*/ 45815 h 433197"/>
                      <a:gd name="connsiteX62" fmla="*/ 301517 w 497462"/>
                      <a:gd name="connsiteY62" fmla="*/ 44386 h 433197"/>
                      <a:gd name="connsiteX63" fmla="*/ 283610 w 497462"/>
                      <a:gd name="connsiteY63" fmla="*/ 66484 h 433197"/>
                      <a:gd name="connsiteX64" fmla="*/ 264751 w 497462"/>
                      <a:gd name="connsiteY64" fmla="*/ 76200 h 433197"/>
                      <a:gd name="connsiteX65" fmla="*/ 246082 w 497462"/>
                      <a:gd name="connsiteY65" fmla="*/ 74200 h 433197"/>
                      <a:gd name="connsiteX66" fmla="*/ 235128 w 497462"/>
                      <a:gd name="connsiteY66" fmla="*/ 72866 h 433197"/>
                      <a:gd name="connsiteX67" fmla="*/ 229508 w 497462"/>
                      <a:gd name="connsiteY67" fmla="*/ 75057 h 433197"/>
                      <a:gd name="connsiteX68" fmla="*/ 229699 w 497462"/>
                      <a:gd name="connsiteY68" fmla="*/ 80010 h 433197"/>
                      <a:gd name="connsiteX69" fmla="*/ 232842 w 497462"/>
                      <a:gd name="connsiteY69" fmla="*/ 83344 h 433197"/>
                      <a:gd name="connsiteX70" fmla="*/ 209696 w 497462"/>
                      <a:gd name="connsiteY70" fmla="*/ 87249 h 433197"/>
                      <a:gd name="connsiteX71" fmla="*/ 197314 w 497462"/>
                      <a:gd name="connsiteY71" fmla="*/ 102203 h 433197"/>
                      <a:gd name="connsiteX72" fmla="*/ 186265 w 497462"/>
                      <a:gd name="connsiteY72" fmla="*/ 112300 h 433197"/>
                      <a:gd name="connsiteX73" fmla="*/ 178645 w 497462"/>
                      <a:gd name="connsiteY73" fmla="*/ 111728 h 433197"/>
                      <a:gd name="connsiteX74" fmla="*/ 177121 w 497462"/>
                      <a:gd name="connsiteY74" fmla="*/ 111633 h 433197"/>
                      <a:gd name="connsiteX75" fmla="*/ 162071 w 497462"/>
                      <a:gd name="connsiteY75" fmla="*/ 121634 h 433197"/>
                      <a:gd name="connsiteX76" fmla="*/ 132353 w 497462"/>
                      <a:gd name="connsiteY76" fmla="*/ 142589 h 433197"/>
                      <a:gd name="connsiteX77" fmla="*/ 90824 w 497462"/>
                      <a:gd name="connsiteY77" fmla="*/ 184213 h 433197"/>
                      <a:gd name="connsiteX78" fmla="*/ 81490 w 497462"/>
                      <a:gd name="connsiteY78" fmla="*/ 196691 h 433197"/>
                      <a:gd name="connsiteX79" fmla="*/ 80347 w 497462"/>
                      <a:gd name="connsiteY79" fmla="*/ 194977 h 433197"/>
                      <a:gd name="connsiteX80" fmla="*/ 29198 w 497462"/>
                      <a:gd name="connsiteY80" fmla="*/ 144399 h 433197"/>
                      <a:gd name="connsiteX81" fmla="*/ 18053 w 497462"/>
                      <a:gd name="connsiteY81" fmla="*/ 149733 h 433197"/>
                      <a:gd name="connsiteX82" fmla="*/ 19958 w 497462"/>
                      <a:gd name="connsiteY82" fmla="*/ 167830 h 433197"/>
                      <a:gd name="connsiteX83" fmla="*/ 20244 w 497462"/>
                      <a:gd name="connsiteY83" fmla="*/ 168307 h 433197"/>
                      <a:gd name="connsiteX84" fmla="*/ 24530 w 497462"/>
                      <a:gd name="connsiteY84" fmla="*/ 185547 h 433197"/>
                      <a:gd name="connsiteX85" fmla="*/ 30817 w 497462"/>
                      <a:gd name="connsiteY85" fmla="*/ 226123 h 433197"/>
                      <a:gd name="connsiteX86" fmla="*/ 32531 w 497462"/>
                      <a:gd name="connsiteY86" fmla="*/ 229457 h 433197"/>
                      <a:gd name="connsiteX87" fmla="*/ 33865 w 497462"/>
                      <a:gd name="connsiteY87" fmla="*/ 233363 h 433197"/>
                      <a:gd name="connsiteX88" fmla="*/ 22625 w 497462"/>
                      <a:gd name="connsiteY88" fmla="*/ 242792 h 433197"/>
                      <a:gd name="connsiteX89" fmla="*/ 21482 w 497462"/>
                      <a:gd name="connsiteY89" fmla="*/ 244316 h 433197"/>
                      <a:gd name="connsiteX90" fmla="*/ 6337 w 497462"/>
                      <a:gd name="connsiteY90" fmla="*/ 278035 h 433197"/>
                      <a:gd name="connsiteX91" fmla="*/ 432 w 497462"/>
                      <a:gd name="connsiteY91" fmla="*/ 295561 h 433197"/>
                      <a:gd name="connsiteX92" fmla="*/ 27864 w 497462"/>
                      <a:gd name="connsiteY92" fmla="*/ 314420 h 433197"/>
                      <a:gd name="connsiteX93" fmla="*/ 41104 w 497462"/>
                      <a:gd name="connsiteY93" fmla="*/ 320993 h 433197"/>
                      <a:gd name="connsiteX94" fmla="*/ 47009 w 497462"/>
                      <a:gd name="connsiteY94" fmla="*/ 320135 h 433197"/>
                      <a:gd name="connsiteX95" fmla="*/ 50438 w 497462"/>
                      <a:gd name="connsiteY95" fmla="*/ 319564 h 433197"/>
                      <a:gd name="connsiteX96" fmla="*/ 57296 w 497462"/>
                      <a:gd name="connsiteY96" fmla="*/ 329184 h 433197"/>
                      <a:gd name="connsiteX97" fmla="*/ 72346 w 497462"/>
                      <a:gd name="connsiteY97" fmla="*/ 355759 h 433197"/>
                      <a:gd name="connsiteX98" fmla="*/ 77013 w 497462"/>
                      <a:gd name="connsiteY98" fmla="*/ 367189 h 433197"/>
                      <a:gd name="connsiteX99" fmla="*/ 78061 w 497462"/>
                      <a:gd name="connsiteY99" fmla="*/ 368713 h 433197"/>
                      <a:gd name="connsiteX100" fmla="*/ 79299 w 497462"/>
                      <a:gd name="connsiteY100" fmla="*/ 369094 h 433197"/>
                      <a:gd name="connsiteX101" fmla="*/ 79871 w 497462"/>
                      <a:gd name="connsiteY101" fmla="*/ 369094 h 433197"/>
                      <a:gd name="connsiteX102" fmla="*/ 134163 w 497462"/>
                      <a:gd name="connsiteY102" fmla="*/ 314515 h 433197"/>
                      <a:gd name="connsiteX103" fmla="*/ 187503 w 497462"/>
                      <a:gd name="connsiteY103" fmla="*/ 264986 h 433197"/>
                      <a:gd name="connsiteX104" fmla="*/ 187789 w 497462"/>
                      <a:gd name="connsiteY104" fmla="*/ 264986 h 433197"/>
                      <a:gd name="connsiteX105" fmla="*/ 188932 w 497462"/>
                      <a:gd name="connsiteY105" fmla="*/ 265271 h 433197"/>
                      <a:gd name="connsiteX106" fmla="*/ 189599 w 497462"/>
                      <a:gd name="connsiteY106" fmla="*/ 265462 h 433197"/>
                      <a:gd name="connsiteX107" fmla="*/ 190170 w 497462"/>
                      <a:gd name="connsiteY107" fmla="*/ 265462 h 433197"/>
                      <a:gd name="connsiteX108" fmla="*/ 190742 w 497462"/>
                      <a:gd name="connsiteY108" fmla="*/ 265462 h 433197"/>
                      <a:gd name="connsiteX109" fmla="*/ 201410 w 497462"/>
                      <a:gd name="connsiteY109" fmla="*/ 264033 h 433197"/>
                      <a:gd name="connsiteX110" fmla="*/ 204267 w 497462"/>
                      <a:gd name="connsiteY110" fmla="*/ 264128 h 433197"/>
                      <a:gd name="connsiteX111" fmla="*/ 204458 w 497462"/>
                      <a:gd name="connsiteY111" fmla="*/ 264128 h 433197"/>
                      <a:gd name="connsiteX112" fmla="*/ 205886 w 497462"/>
                      <a:gd name="connsiteY112" fmla="*/ 263652 h 433197"/>
                      <a:gd name="connsiteX113" fmla="*/ 211411 w 497462"/>
                      <a:gd name="connsiteY113" fmla="*/ 256984 h 433197"/>
                      <a:gd name="connsiteX114" fmla="*/ 214745 w 497462"/>
                      <a:gd name="connsiteY114" fmla="*/ 253365 h 433197"/>
                      <a:gd name="connsiteX115" fmla="*/ 218459 w 497462"/>
                      <a:gd name="connsiteY115" fmla="*/ 255079 h 433197"/>
                      <a:gd name="connsiteX116" fmla="*/ 229318 w 497462"/>
                      <a:gd name="connsiteY116" fmla="*/ 271558 h 433197"/>
                      <a:gd name="connsiteX117" fmla="*/ 232652 w 497462"/>
                      <a:gd name="connsiteY117" fmla="*/ 332803 h 433197"/>
                      <a:gd name="connsiteX118" fmla="*/ 232366 w 497462"/>
                      <a:gd name="connsiteY118" fmla="*/ 333280 h 433197"/>
                      <a:gd name="connsiteX119" fmla="*/ 208363 w 497462"/>
                      <a:gd name="connsiteY119" fmla="*/ 376999 h 433197"/>
                      <a:gd name="connsiteX120" fmla="*/ 207696 w 497462"/>
                      <a:gd name="connsiteY120" fmla="*/ 378047 h 433197"/>
                      <a:gd name="connsiteX121" fmla="*/ 205696 w 497462"/>
                      <a:gd name="connsiteY121" fmla="*/ 381190 h 433197"/>
                      <a:gd name="connsiteX122" fmla="*/ 196837 w 497462"/>
                      <a:gd name="connsiteY122" fmla="*/ 414337 h 433197"/>
                      <a:gd name="connsiteX123" fmla="*/ 198743 w 497462"/>
                      <a:gd name="connsiteY123" fmla="*/ 415957 h 433197"/>
                      <a:gd name="connsiteX124" fmla="*/ 202838 w 497462"/>
                      <a:gd name="connsiteY124" fmla="*/ 416243 h 433197"/>
                      <a:gd name="connsiteX125" fmla="*/ 209696 w 497462"/>
                      <a:gd name="connsiteY125" fmla="*/ 415957 h 433197"/>
                      <a:gd name="connsiteX126" fmla="*/ 215316 w 497462"/>
                      <a:gd name="connsiteY126" fmla="*/ 415671 h 433197"/>
                      <a:gd name="connsiteX127" fmla="*/ 218269 w 497462"/>
                      <a:gd name="connsiteY127" fmla="*/ 415957 h 433197"/>
                      <a:gd name="connsiteX128" fmla="*/ 215411 w 497462"/>
                      <a:gd name="connsiteY128" fmla="*/ 419862 h 433197"/>
                      <a:gd name="connsiteX129" fmla="*/ 217031 w 497462"/>
                      <a:gd name="connsiteY129" fmla="*/ 431292 h 433197"/>
                      <a:gd name="connsiteX130" fmla="*/ 218745 w 497462"/>
                      <a:gd name="connsiteY130" fmla="*/ 432530 h 433197"/>
                      <a:gd name="connsiteX131" fmla="*/ 225603 w 497462"/>
                      <a:gd name="connsiteY131" fmla="*/ 433197 h 433197"/>
                      <a:gd name="connsiteX132" fmla="*/ 232842 w 497462"/>
                      <a:gd name="connsiteY132" fmla="*/ 432530 h 433197"/>
                      <a:gd name="connsiteX133" fmla="*/ 257417 w 497462"/>
                      <a:gd name="connsiteY133" fmla="*/ 422434 h 433197"/>
                      <a:gd name="connsiteX134" fmla="*/ 257988 w 497462"/>
                      <a:gd name="connsiteY134" fmla="*/ 421957 h 433197"/>
                      <a:gd name="connsiteX135" fmla="*/ 383242 w 497462"/>
                      <a:gd name="connsiteY135" fmla="*/ 346900 h 433197"/>
                      <a:gd name="connsiteX136" fmla="*/ 405530 w 497462"/>
                      <a:gd name="connsiteY136" fmla="*/ 330898 h 433197"/>
                      <a:gd name="connsiteX137" fmla="*/ 419723 w 497462"/>
                      <a:gd name="connsiteY137" fmla="*/ 308134 h 433197"/>
                      <a:gd name="connsiteX138" fmla="*/ 459823 w 497462"/>
                      <a:gd name="connsiteY138" fmla="*/ 266890 h 433197"/>
                      <a:gd name="connsiteX139" fmla="*/ 496875 w 497462"/>
                      <a:gd name="connsiteY139" fmla="*/ 231267 h 433197"/>
                      <a:gd name="connsiteX140" fmla="*/ 496685 w 497462"/>
                      <a:gd name="connsiteY140" fmla="*/ 228028 h 433197"/>
                      <a:gd name="connsiteX141" fmla="*/ 489255 w 497462"/>
                      <a:gd name="connsiteY141" fmla="*/ 217742 h 433197"/>
                      <a:gd name="connsiteX142" fmla="*/ 491732 w 497462"/>
                      <a:gd name="connsiteY142" fmla="*/ 214503 h 433197"/>
                      <a:gd name="connsiteX143" fmla="*/ 496399 w 497462"/>
                      <a:gd name="connsiteY143" fmla="*/ 206788 h 433197"/>
                      <a:gd name="connsiteX144" fmla="*/ 481254 w 497462"/>
                      <a:gd name="connsiteY144" fmla="*/ 184023 h 433197"/>
                      <a:gd name="connsiteX145" fmla="*/ 469538 w 497462"/>
                      <a:gd name="connsiteY145" fmla="*/ 168211 h 433197"/>
                      <a:gd name="connsiteX146" fmla="*/ 458870 w 497462"/>
                      <a:gd name="connsiteY146" fmla="*/ 112681 h 433197"/>
                      <a:gd name="connsiteX147" fmla="*/ 461823 w 497462"/>
                      <a:gd name="connsiteY147" fmla="*/ 109919 h 433197"/>
                      <a:gd name="connsiteX148" fmla="*/ 462871 w 497462"/>
                      <a:gd name="connsiteY148" fmla="*/ 106870 h 433197"/>
                      <a:gd name="connsiteX149" fmla="*/ 460680 w 497462"/>
                      <a:gd name="connsiteY149" fmla="*/ 105346 h 433197"/>
                      <a:gd name="connsiteX150" fmla="*/ 459251 w 497462"/>
                      <a:gd name="connsiteY150" fmla="*/ 105823 h 433197"/>
                      <a:gd name="connsiteX151" fmla="*/ 452870 w 497462"/>
                      <a:gd name="connsiteY151" fmla="*/ 107632 h 433197"/>
                      <a:gd name="connsiteX152" fmla="*/ 442583 w 497462"/>
                      <a:gd name="connsiteY152" fmla="*/ 100203 h 433197"/>
                      <a:gd name="connsiteX153" fmla="*/ 427438 w 497462"/>
                      <a:gd name="connsiteY153" fmla="*/ 77819 h 433197"/>
                      <a:gd name="connsiteX154" fmla="*/ 404768 w 497462"/>
                      <a:gd name="connsiteY154" fmla="*/ 42672 h 433197"/>
                      <a:gd name="connsiteX155" fmla="*/ 404768 w 497462"/>
                      <a:gd name="connsiteY155" fmla="*/ 40100 h 433197"/>
                      <a:gd name="connsiteX156" fmla="*/ 402101 w 497462"/>
                      <a:gd name="connsiteY156" fmla="*/ 20860 h 433197"/>
                      <a:gd name="connsiteX157" fmla="*/ 398958 w 497462"/>
                      <a:gd name="connsiteY157" fmla="*/ 19526 h 433197"/>
                      <a:gd name="connsiteX158" fmla="*/ 386766 w 497462"/>
                      <a:gd name="connsiteY158" fmla="*/ 31623 h 433197"/>
                      <a:gd name="connsiteX159" fmla="*/ 386385 w 497462"/>
                      <a:gd name="connsiteY159" fmla="*/ 32480 h 433197"/>
                      <a:gd name="connsiteX160" fmla="*/ 375622 w 497462"/>
                      <a:gd name="connsiteY160" fmla="*/ 51340 h 433197"/>
                      <a:gd name="connsiteX161" fmla="*/ 368954 w 497462"/>
                      <a:gd name="connsiteY161" fmla="*/ 31909 h 433197"/>
                      <a:gd name="connsiteX162" fmla="*/ 351047 w 497462"/>
                      <a:gd name="connsiteY162" fmla="*/ 16669 h 433197"/>
                      <a:gd name="connsiteX163" fmla="*/ 327902 w 497462"/>
                      <a:gd name="connsiteY163" fmla="*/ 4191 h 433197"/>
                      <a:gd name="connsiteX164" fmla="*/ 327521 w 497462"/>
                      <a:gd name="connsiteY164" fmla="*/ 3715 h 433197"/>
                      <a:gd name="connsiteX165" fmla="*/ 322472 w 497462"/>
                      <a:gd name="connsiteY165" fmla="*/ 476 h 433197"/>
                      <a:gd name="connsiteX166" fmla="*/ 322472 w 497462"/>
                      <a:gd name="connsiteY166" fmla="*/ 476 h 433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</a:cxnLst>
                    <a:rect l="l" t="t" r="r" b="b"/>
                    <a:pathLst>
                      <a:path w="497462" h="433197">
                        <a:moveTo>
                          <a:pt x="322949" y="2381"/>
                        </a:moveTo>
                        <a:cubicBezTo>
                          <a:pt x="324663" y="2381"/>
                          <a:pt x="325901" y="4572"/>
                          <a:pt x="326663" y="5334"/>
                        </a:cubicBezTo>
                        <a:cubicBezTo>
                          <a:pt x="343523" y="22955"/>
                          <a:pt x="364573" y="14954"/>
                          <a:pt x="367049" y="31718"/>
                        </a:cubicBezTo>
                        <a:cubicBezTo>
                          <a:pt x="369526" y="47815"/>
                          <a:pt x="372764" y="53149"/>
                          <a:pt x="376098" y="53149"/>
                        </a:cubicBezTo>
                        <a:cubicBezTo>
                          <a:pt x="382575" y="53149"/>
                          <a:pt x="389147" y="32480"/>
                          <a:pt x="389243" y="32385"/>
                        </a:cubicBezTo>
                        <a:cubicBezTo>
                          <a:pt x="394196" y="24384"/>
                          <a:pt x="397339" y="21336"/>
                          <a:pt x="399339" y="21336"/>
                        </a:cubicBezTo>
                        <a:cubicBezTo>
                          <a:pt x="403530" y="21336"/>
                          <a:pt x="402768" y="34290"/>
                          <a:pt x="402673" y="42196"/>
                        </a:cubicBezTo>
                        <a:cubicBezTo>
                          <a:pt x="402673" y="47815"/>
                          <a:pt x="434867" y="90297"/>
                          <a:pt x="440773" y="100870"/>
                        </a:cubicBezTo>
                        <a:cubicBezTo>
                          <a:pt x="444583" y="107728"/>
                          <a:pt x="449250" y="109538"/>
                          <a:pt x="453155" y="109538"/>
                        </a:cubicBezTo>
                        <a:cubicBezTo>
                          <a:pt x="457442" y="109538"/>
                          <a:pt x="460871" y="107251"/>
                          <a:pt x="460966" y="107251"/>
                        </a:cubicBezTo>
                        <a:cubicBezTo>
                          <a:pt x="460966" y="107251"/>
                          <a:pt x="460013" y="108109"/>
                          <a:pt x="457346" y="110680"/>
                        </a:cubicBezTo>
                        <a:cubicBezTo>
                          <a:pt x="436010" y="142780"/>
                          <a:pt x="464490" y="160972"/>
                          <a:pt x="479730" y="184975"/>
                        </a:cubicBezTo>
                        <a:cubicBezTo>
                          <a:pt x="516211" y="220599"/>
                          <a:pt x="469634" y="204597"/>
                          <a:pt x="495351" y="229171"/>
                        </a:cubicBezTo>
                        <a:cubicBezTo>
                          <a:pt x="468491" y="260318"/>
                          <a:pt x="438963" y="276130"/>
                          <a:pt x="418199" y="306038"/>
                        </a:cubicBezTo>
                        <a:cubicBezTo>
                          <a:pt x="396291" y="330518"/>
                          <a:pt x="408483" y="340995"/>
                          <a:pt x="382956" y="343948"/>
                        </a:cubicBezTo>
                        <a:cubicBezTo>
                          <a:pt x="334283" y="353378"/>
                          <a:pt x="289230" y="381667"/>
                          <a:pt x="256274" y="419767"/>
                        </a:cubicBezTo>
                        <a:cubicBezTo>
                          <a:pt x="248749" y="424339"/>
                          <a:pt x="240748" y="428053"/>
                          <a:pt x="232461" y="429578"/>
                        </a:cubicBezTo>
                        <a:cubicBezTo>
                          <a:pt x="230175" y="429958"/>
                          <a:pt x="227984" y="430244"/>
                          <a:pt x="225698" y="430244"/>
                        </a:cubicBezTo>
                        <a:cubicBezTo>
                          <a:pt x="223412" y="430244"/>
                          <a:pt x="221412" y="430054"/>
                          <a:pt x="219317" y="429673"/>
                        </a:cubicBezTo>
                        <a:cubicBezTo>
                          <a:pt x="217221" y="425672"/>
                          <a:pt x="216364" y="421957"/>
                          <a:pt x="217412" y="420910"/>
                        </a:cubicBezTo>
                        <a:cubicBezTo>
                          <a:pt x="223603" y="414052"/>
                          <a:pt x="220936" y="412718"/>
                          <a:pt x="215602" y="412718"/>
                        </a:cubicBezTo>
                        <a:cubicBezTo>
                          <a:pt x="212078" y="412718"/>
                          <a:pt x="207315" y="413290"/>
                          <a:pt x="203124" y="413290"/>
                        </a:cubicBezTo>
                        <a:cubicBezTo>
                          <a:pt x="201791" y="413290"/>
                          <a:pt x="200552" y="413290"/>
                          <a:pt x="199409" y="413099"/>
                        </a:cubicBezTo>
                        <a:cubicBezTo>
                          <a:pt x="195028" y="400431"/>
                          <a:pt x="203315" y="389668"/>
                          <a:pt x="209982" y="378904"/>
                        </a:cubicBezTo>
                        <a:cubicBezTo>
                          <a:pt x="217316" y="367284"/>
                          <a:pt x="227699" y="350806"/>
                          <a:pt x="234747" y="333756"/>
                        </a:cubicBezTo>
                        <a:cubicBezTo>
                          <a:pt x="261988" y="296037"/>
                          <a:pt x="236081" y="280797"/>
                          <a:pt x="220364" y="253079"/>
                        </a:cubicBezTo>
                        <a:cubicBezTo>
                          <a:pt x="217983" y="251269"/>
                          <a:pt x="216173" y="250603"/>
                          <a:pt x="214840" y="250603"/>
                        </a:cubicBezTo>
                        <a:cubicBezTo>
                          <a:pt x="210458" y="250603"/>
                          <a:pt x="209696" y="257556"/>
                          <a:pt x="204553" y="261366"/>
                        </a:cubicBezTo>
                        <a:cubicBezTo>
                          <a:pt x="203505" y="261366"/>
                          <a:pt x="202553" y="261271"/>
                          <a:pt x="201505" y="261271"/>
                        </a:cubicBezTo>
                        <a:cubicBezTo>
                          <a:pt x="197695" y="261271"/>
                          <a:pt x="193885" y="261842"/>
                          <a:pt x="190170" y="262795"/>
                        </a:cubicBezTo>
                        <a:cubicBezTo>
                          <a:pt x="189503" y="262604"/>
                          <a:pt x="188837" y="262509"/>
                          <a:pt x="188170" y="262319"/>
                        </a:cubicBezTo>
                        <a:cubicBezTo>
                          <a:pt x="187979" y="262319"/>
                          <a:pt x="187789" y="262319"/>
                          <a:pt x="187598" y="262319"/>
                        </a:cubicBezTo>
                        <a:cubicBezTo>
                          <a:pt x="144926" y="262319"/>
                          <a:pt x="123590" y="355187"/>
                          <a:pt x="79394" y="366522"/>
                        </a:cubicBezTo>
                        <a:cubicBezTo>
                          <a:pt x="73870" y="340900"/>
                          <a:pt x="73489" y="368903"/>
                          <a:pt x="59582" y="328136"/>
                        </a:cubicBezTo>
                        <a:cubicBezTo>
                          <a:pt x="56439" y="318992"/>
                          <a:pt x="53677" y="316897"/>
                          <a:pt x="50438" y="316897"/>
                        </a:cubicBezTo>
                        <a:cubicBezTo>
                          <a:pt x="47771" y="316897"/>
                          <a:pt x="44819" y="318421"/>
                          <a:pt x="41199" y="318421"/>
                        </a:cubicBezTo>
                        <a:cubicBezTo>
                          <a:pt x="37865" y="318421"/>
                          <a:pt x="34055" y="317182"/>
                          <a:pt x="29388" y="312229"/>
                        </a:cubicBezTo>
                        <a:cubicBezTo>
                          <a:pt x="-20237" y="290512"/>
                          <a:pt x="11862" y="292036"/>
                          <a:pt x="23863" y="244792"/>
                        </a:cubicBezTo>
                        <a:cubicBezTo>
                          <a:pt x="43104" y="233839"/>
                          <a:pt x="34817" y="230505"/>
                          <a:pt x="33008" y="225266"/>
                        </a:cubicBezTo>
                        <a:cubicBezTo>
                          <a:pt x="20054" y="187642"/>
                          <a:pt x="33198" y="179737"/>
                          <a:pt x="22054" y="166688"/>
                        </a:cubicBezTo>
                        <a:cubicBezTo>
                          <a:pt x="15291" y="153543"/>
                          <a:pt x="19958" y="146780"/>
                          <a:pt x="29198" y="146780"/>
                        </a:cubicBezTo>
                        <a:cubicBezTo>
                          <a:pt x="43390" y="146780"/>
                          <a:pt x="68060" y="162687"/>
                          <a:pt x="78251" y="196024"/>
                        </a:cubicBezTo>
                        <a:cubicBezTo>
                          <a:pt x="79299" y="198120"/>
                          <a:pt x="80347" y="198977"/>
                          <a:pt x="81585" y="198977"/>
                        </a:cubicBezTo>
                        <a:cubicBezTo>
                          <a:pt x="89681" y="198977"/>
                          <a:pt x="102159" y="155829"/>
                          <a:pt x="133211" y="144685"/>
                        </a:cubicBezTo>
                        <a:cubicBezTo>
                          <a:pt x="160547" y="134874"/>
                          <a:pt x="166643" y="113919"/>
                          <a:pt x="177216" y="113919"/>
                        </a:cubicBezTo>
                        <a:cubicBezTo>
                          <a:pt x="177597" y="113919"/>
                          <a:pt x="177978" y="113919"/>
                          <a:pt x="178359" y="113919"/>
                        </a:cubicBezTo>
                        <a:cubicBezTo>
                          <a:pt x="181407" y="114395"/>
                          <a:pt x="184074" y="114586"/>
                          <a:pt x="186265" y="114586"/>
                        </a:cubicBezTo>
                        <a:cubicBezTo>
                          <a:pt x="209696" y="114586"/>
                          <a:pt x="190361" y="92392"/>
                          <a:pt x="209982" y="89535"/>
                        </a:cubicBezTo>
                        <a:cubicBezTo>
                          <a:pt x="251130" y="83439"/>
                          <a:pt x="234461" y="84392"/>
                          <a:pt x="231699" y="78962"/>
                        </a:cubicBezTo>
                        <a:cubicBezTo>
                          <a:pt x="230270" y="76105"/>
                          <a:pt x="231699" y="75247"/>
                          <a:pt x="234937" y="75247"/>
                        </a:cubicBezTo>
                        <a:cubicBezTo>
                          <a:pt x="241034" y="75247"/>
                          <a:pt x="253416" y="78581"/>
                          <a:pt x="264656" y="78581"/>
                        </a:cubicBezTo>
                        <a:cubicBezTo>
                          <a:pt x="274085" y="78581"/>
                          <a:pt x="282753" y="76200"/>
                          <a:pt x="285801" y="67342"/>
                        </a:cubicBezTo>
                        <a:cubicBezTo>
                          <a:pt x="291611" y="50578"/>
                          <a:pt x="296945" y="46863"/>
                          <a:pt x="301422" y="46863"/>
                        </a:cubicBezTo>
                        <a:cubicBezTo>
                          <a:pt x="305042" y="46863"/>
                          <a:pt x="308090" y="49149"/>
                          <a:pt x="310566" y="49149"/>
                        </a:cubicBezTo>
                        <a:cubicBezTo>
                          <a:pt x="314567" y="49149"/>
                          <a:pt x="316853" y="43148"/>
                          <a:pt x="316853" y="11716"/>
                        </a:cubicBezTo>
                        <a:cubicBezTo>
                          <a:pt x="319138" y="4477"/>
                          <a:pt x="321234" y="2476"/>
                          <a:pt x="322853" y="2476"/>
                        </a:cubicBezTo>
                        <a:moveTo>
                          <a:pt x="322949" y="0"/>
                        </a:moveTo>
                        <a:lnTo>
                          <a:pt x="322949" y="0"/>
                        </a:lnTo>
                        <a:cubicBezTo>
                          <a:pt x="319710" y="0"/>
                          <a:pt x="317138" y="3334"/>
                          <a:pt x="314662" y="10858"/>
                        </a:cubicBezTo>
                        <a:cubicBezTo>
                          <a:pt x="314662" y="11049"/>
                          <a:pt x="314567" y="11335"/>
                          <a:pt x="314567" y="11620"/>
                        </a:cubicBezTo>
                        <a:cubicBezTo>
                          <a:pt x="314567" y="42100"/>
                          <a:pt x="312090" y="46672"/>
                          <a:pt x="310661" y="46672"/>
                        </a:cubicBezTo>
                        <a:cubicBezTo>
                          <a:pt x="309995" y="46672"/>
                          <a:pt x="308947" y="46292"/>
                          <a:pt x="307804" y="45815"/>
                        </a:cubicBezTo>
                        <a:cubicBezTo>
                          <a:pt x="306089" y="45148"/>
                          <a:pt x="303899" y="44386"/>
                          <a:pt x="301517" y="44386"/>
                        </a:cubicBezTo>
                        <a:cubicBezTo>
                          <a:pt x="294374" y="44386"/>
                          <a:pt x="288849" y="51149"/>
                          <a:pt x="283610" y="66484"/>
                        </a:cubicBezTo>
                        <a:cubicBezTo>
                          <a:pt x="281324" y="73057"/>
                          <a:pt x="275324" y="76200"/>
                          <a:pt x="264751" y="76200"/>
                        </a:cubicBezTo>
                        <a:cubicBezTo>
                          <a:pt x="258464" y="76200"/>
                          <a:pt x="251892" y="75152"/>
                          <a:pt x="246082" y="74200"/>
                        </a:cubicBezTo>
                        <a:cubicBezTo>
                          <a:pt x="241700" y="73533"/>
                          <a:pt x="237890" y="72866"/>
                          <a:pt x="235128" y="72866"/>
                        </a:cubicBezTo>
                        <a:cubicBezTo>
                          <a:pt x="233318" y="72866"/>
                          <a:pt x="230746" y="73057"/>
                          <a:pt x="229508" y="75057"/>
                        </a:cubicBezTo>
                        <a:cubicBezTo>
                          <a:pt x="228651" y="76390"/>
                          <a:pt x="228746" y="78105"/>
                          <a:pt x="229699" y="80010"/>
                        </a:cubicBezTo>
                        <a:cubicBezTo>
                          <a:pt x="230461" y="81439"/>
                          <a:pt x="231699" y="82486"/>
                          <a:pt x="232842" y="83344"/>
                        </a:cubicBezTo>
                        <a:cubicBezTo>
                          <a:pt x="227413" y="84582"/>
                          <a:pt x="215887" y="86296"/>
                          <a:pt x="209696" y="87249"/>
                        </a:cubicBezTo>
                        <a:cubicBezTo>
                          <a:pt x="198457" y="88868"/>
                          <a:pt x="197790" y="96583"/>
                          <a:pt x="197314" y="102203"/>
                        </a:cubicBezTo>
                        <a:cubicBezTo>
                          <a:pt x="196742" y="108299"/>
                          <a:pt x="196361" y="112300"/>
                          <a:pt x="186265" y="112300"/>
                        </a:cubicBezTo>
                        <a:cubicBezTo>
                          <a:pt x="184074" y="112300"/>
                          <a:pt x="181502" y="112109"/>
                          <a:pt x="178645" y="111728"/>
                        </a:cubicBezTo>
                        <a:cubicBezTo>
                          <a:pt x="178169" y="111728"/>
                          <a:pt x="177597" y="111633"/>
                          <a:pt x="177121" y="111633"/>
                        </a:cubicBezTo>
                        <a:cubicBezTo>
                          <a:pt x="171501" y="111633"/>
                          <a:pt x="167310" y="116015"/>
                          <a:pt x="162071" y="121634"/>
                        </a:cubicBezTo>
                        <a:cubicBezTo>
                          <a:pt x="155499" y="128588"/>
                          <a:pt x="147308" y="137255"/>
                          <a:pt x="132353" y="142589"/>
                        </a:cubicBezTo>
                        <a:cubicBezTo>
                          <a:pt x="111875" y="149923"/>
                          <a:pt x="99206" y="170593"/>
                          <a:pt x="90824" y="184213"/>
                        </a:cubicBezTo>
                        <a:cubicBezTo>
                          <a:pt x="87586" y="189452"/>
                          <a:pt x="83204" y="196596"/>
                          <a:pt x="81490" y="196691"/>
                        </a:cubicBezTo>
                        <a:cubicBezTo>
                          <a:pt x="81490" y="196691"/>
                          <a:pt x="81013" y="196405"/>
                          <a:pt x="80347" y="194977"/>
                        </a:cubicBezTo>
                        <a:cubicBezTo>
                          <a:pt x="69774" y="160211"/>
                          <a:pt x="44057" y="144399"/>
                          <a:pt x="29198" y="144399"/>
                        </a:cubicBezTo>
                        <a:cubicBezTo>
                          <a:pt x="24054" y="144399"/>
                          <a:pt x="20149" y="146304"/>
                          <a:pt x="18053" y="149733"/>
                        </a:cubicBezTo>
                        <a:cubicBezTo>
                          <a:pt x="16244" y="152781"/>
                          <a:pt x="15005" y="158401"/>
                          <a:pt x="19958" y="167830"/>
                        </a:cubicBezTo>
                        <a:cubicBezTo>
                          <a:pt x="19958" y="168021"/>
                          <a:pt x="20149" y="168116"/>
                          <a:pt x="20244" y="168307"/>
                        </a:cubicBezTo>
                        <a:cubicBezTo>
                          <a:pt x="25007" y="173831"/>
                          <a:pt x="24816" y="177927"/>
                          <a:pt x="24530" y="185547"/>
                        </a:cubicBezTo>
                        <a:cubicBezTo>
                          <a:pt x="24245" y="194119"/>
                          <a:pt x="23863" y="205930"/>
                          <a:pt x="30817" y="226123"/>
                        </a:cubicBezTo>
                        <a:cubicBezTo>
                          <a:pt x="31293" y="227362"/>
                          <a:pt x="31960" y="228505"/>
                          <a:pt x="32531" y="229457"/>
                        </a:cubicBezTo>
                        <a:cubicBezTo>
                          <a:pt x="33579" y="231172"/>
                          <a:pt x="34151" y="232219"/>
                          <a:pt x="33865" y="233363"/>
                        </a:cubicBezTo>
                        <a:cubicBezTo>
                          <a:pt x="33484" y="234982"/>
                          <a:pt x="31198" y="237934"/>
                          <a:pt x="22625" y="242792"/>
                        </a:cubicBezTo>
                        <a:cubicBezTo>
                          <a:pt x="22054" y="243078"/>
                          <a:pt x="21673" y="243649"/>
                          <a:pt x="21482" y="244316"/>
                        </a:cubicBezTo>
                        <a:cubicBezTo>
                          <a:pt x="17482" y="260223"/>
                          <a:pt x="11005" y="270510"/>
                          <a:pt x="6337" y="278035"/>
                        </a:cubicBezTo>
                        <a:cubicBezTo>
                          <a:pt x="1956" y="285083"/>
                          <a:pt x="-1187" y="290227"/>
                          <a:pt x="432" y="295561"/>
                        </a:cubicBezTo>
                        <a:cubicBezTo>
                          <a:pt x="2242" y="301371"/>
                          <a:pt x="9386" y="306324"/>
                          <a:pt x="27864" y="314420"/>
                        </a:cubicBezTo>
                        <a:cubicBezTo>
                          <a:pt x="32246" y="318897"/>
                          <a:pt x="36437" y="320993"/>
                          <a:pt x="41104" y="320993"/>
                        </a:cubicBezTo>
                        <a:cubicBezTo>
                          <a:pt x="43295" y="320993"/>
                          <a:pt x="45295" y="320516"/>
                          <a:pt x="47009" y="320135"/>
                        </a:cubicBezTo>
                        <a:cubicBezTo>
                          <a:pt x="48343" y="319849"/>
                          <a:pt x="49391" y="319564"/>
                          <a:pt x="50438" y="319564"/>
                        </a:cubicBezTo>
                        <a:cubicBezTo>
                          <a:pt x="51581" y="319564"/>
                          <a:pt x="54058" y="319564"/>
                          <a:pt x="57296" y="329184"/>
                        </a:cubicBezTo>
                        <a:cubicBezTo>
                          <a:pt x="65297" y="352615"/>
                          <a:pt x="69203" y="354330"/>
                          <a:pt x="72346" y="355759"/>
                        </a:cubicBezTo>
                        <a:cubicBezTo>
                          <a:pt x="73679" y="356330"/>
                          <a:pt x="74822" y="356902"/>
                          <a:pt x="77013" y="367189"/>
                        </a:cubicBezTo>
                        <a:cubicBezTo>
                          <a:pt x="77108" y="367856"/>
                          <a:pt x="77585" y="368332"/>
                          <a:pt x="78061" y="368713"/>
                        </a:cubicBezTo>
                        <a:cubicBezTo>
                          <a:pt x="78442" y="368903"/>
                          <a:pt x="78918" y="369094"/>
                          <a:pt x="79299" y="369094"/>
                        </a:cubicBezTo>
                        <a:cubicBezTo>
                          <a:pt x="79490" y="369094"/>
                          <a:pt x="79680" y="369094"/>
                          <a:pt x="79871" y="369094"/>
                        </a:cubicBezTo>
                        <a:cubicBezTo>
                          <a:pt x="102064" y="363379"/>
                          <a:pt x="118352" y="338519"/>
                          <a:pt x="134163" y="314515"/>
                        </a:cubicBezTo>
                        <a:cubicBezTo>
                          <a:pt x="150927" y="289084"/>
                          <a:pt x="166643" y="264986"/>
                          <a:pt x="187503" y="264986"/>
                        </a:cubicBezTo>
                        <a:lnTo>
                          <a:pt x="187789" y="264986"/>
                        </a:lnTo>
                        <a:cubicBezTo>
                          <a:pt x="187789" y="264986"/>
                          <a:pt x="188551" y="265176"/>
                          <a:pt x="188932" y="265271"/>
                        </a:cubicBezTo>
                        <a:lnTo>
                          <a:pt x="189599" y="265462"/>
                        </a:lnTo>
                        <a:cubicBezTo>
                          <a:pt x="189599" y="265462"/>
                          <a:pt x="189979" y="265462"/>
                          <a:pt x="190170" y="265462"/>
                        </a:cubicBezTo>
                        <a:cubicBezTo>
                          <a:pt x="190361" y="265462"/>
                          <a:pt x="190551" y="265462"/>
                          <a:pt x="190742" y="265462"/>
                        </a:cubicBezTo>
                        <a:cubicBezTo>
                          <a:pt x="194361" y="264509"/>
                          <a:pt x="197885" y="264033"/>
                          <a:pt x="201410" y="264033"/>
                        </a:cubicBezTo>
                        <a:cubicBezTo>
                          <a:pt x="202362" y="264033"/>
                          <a:pt x="203315" y="264033"/>
                          <a:pt x="204267" y="264128"/>
                        </a:cubicBezTo>
                        <a:cubicBezTo>
                          <a:pt x="204267" y="264128"/>
                          <a:pt x="204362" y="264128"/>
                          <a:pt x="204458" y="264128"/>
                        </a:cubicBezTo>
                        <a:cubicBezTo>
                          <a:pt x="204934" y="264128"/>
                          <a:pt x="205505" y="263938"/>
                          <a:pt x="205886" y="263652"/>
                        </a:cubicBezTo>
                        <a:cubicBezTo>
                          <a:pt x="208458" y="261747"/>
                          <a:pt x="210077" y="259080"/>
                          <a:pt x="211411" y="256984"/>
                        </a:cubicBezTo>
                        <a:cubicBezTo>
                          <a:pt x="212935" y="254508"/>
                          <a:pt x="213697" y="253365"/>
                          <a:pt x="214745" y="253365"/>
                        </a:cubicBezTo>
                        <a:cubicBezTo>
                          <a:pt x="215316" y="253365"/>
                          <a:pt x="216459" y="253651"/>
                          <a:pt x="218459" y="255079"/>
                        </a:cubicBezTo>
                        <a:cubicBezTo>
                          <a:pt x="221888" y="261080"/>
                          <a:pt x="225698" y="266414"/>
                          <a:pt x="229318" y="271558"/>
                        </a:cubicBezTo>
                        <a:cubicBezTo>
                          <a:pt x="242558" y="290036"/>
                          <a:pt x="252940" y="304610"/>
                          <a:pt x="232652" y="332803"/>
                        </a:cubicBezTo>
                        <a:cubicBezTo>
                          <a:pt x="232556" y="332994"/>
                          <a:pt x="232461" y="333089"/>
                          <a:pt x="232366" y="333280"/>
                        </a:cubicBezTo>
                        <a:cubicBezTo>
                          <a:pt x="225603" y="349663"/>
                          <a:pt x="215697" y="365474"/>
                          <a:pt x="208363" y="376999"/>
                        </a:cubicBezTo>
                        <a:lnTo>
                          <a:pt x="207696" y="378047"/>
                        </a:lnTo>
                        <a:lnTo>
                          <a:pt x="205696" y="381190"/>
                        </a:lnTo>
                        <a:cubicBezTo>
                          <a:pt x="199219" y="391287"/>
                          <a:pt x="192551" y="401765"/>
                          <a:pt x="196837" y="414337"/>
                        </a:cubicBezTo>
                        <a:cubicBezTo>
                          <a:pt x="197123" y="415195"/>
                          <a:pt x="197885" y="415766"/>
                          <a:pt x="198743" y="415957"/>
                        </a:cubicBezTo>
                        <a:cubicBezTo>
                          <a:pt x="199981" y="416147"/>
                          <a:pt x="201410" y="416243"/>
                          <a:pt x="202838" y="416243"/>
                        </a:cubicBezTo>
                        <a:cubicBezTo>
                          <a:pt x="205029" y="416243"/>
                          <a:pt x="207410" y="416052"/>
                          <a:pt x="209696" y="415957"/>
                        </a:cubicBezTo>
                        <a:cubicBezTo>
                          <a:pt x="211696" y="415861"/>
                          <a:pt x="213602" y="415671"/>
                          <a:pt x="215316" y="415671"/>
                        </a:cubicBezTo>
                        <a:cubicBezTo>
                          <a:pt x="217031" y="415671"/>
                          <a:pt x="217793" y="415861"/>
                          <a:pt x="218269" y="415957"/>
                        </a:cubicBezTo>
                        <a:cubicBezTo>
                          <a:pt x="218078" y="416528"/>
                          <a:pt x="217412" y="417671"/>
                          <a:pt x="215411" y="419862"/>
                        </a:cubicBezTo>
                        <a:cubicBezTo>
                          <a:pt x="213030" y="422529"/>
                          <a:pt x="215411" y="428149"/>
                          <a:pt x="217031" y="431292"/>
                        </a:cubicBezTo>
                        <a:cubicBezTo>
                          <a:pt x="217412" y="431959"/>
                          <a:pt x="217983" y="432435"/>
                          <a:pt x="218745" y="432530"/>
                        </a:cubicBezTo>
                        <a:cubicBezTo>
                          <a:pt x="220936" y="432911"/>
                          <a:pt x="223222" y="433197"/>
                          <a:pt x="225603" y="433197"/>
                        </a:cubicBezTo>
                        <a:cubicBezTo>
                          <a:pt x="227984" y="433197"/>
                          <a:pt x="230461" y="433007"/>
                          <a:pt x="232842" y="432530"/>
                        </a:cubicBezTo>
                        <a:cubicBezTo>
                          <a:pt x="240653" y="431102"/>
                          <a:pt x="248654" y="427768"/>
                          <a:pt x="257417" y="422434"/>
                        </a:cubicBezTo>
                        <a:cubicBezTo>
                          <a:pt x="257607" y="422339"/>
                          <a:pt x="257798" y="422148"/>
                          <a:pt x="257988" y="421957"/>
                        </a:cubicBezTo>
                        <a:cubicBezTo>
                          <a:pt x="291992" y="382619"/>
                          <a:pt x="336474" y="356044"/>
                          <a:pt x="383242" y="346900"/>
                        </a:cubicBezTo>
                        <a:cubicBezTo>
                          <a:pt x="398863" y="345091"/>
                          <a:pt x="401435" y="340423"/>
                          <a:pt x="405530" y="330898"/>
                        </a:cubicBezTo>
                        <a:cubicBezTo>
                          <a:pt x="408007" y="325088"/>
                          <a:pt x="411150" y="317849"/>
                          <a:pt x="419723" y="308134"/>
                        </a:cubicBezTo>
                        <a:cubicBezTo>
                          <a:pt x="431153" y="291751"/>
                          <a:pt x="445059" y="279654"/>
                          <a:pt x="459823" y="266890"/>
                        </a:cubicBezTo>
                        <a:cubicBezTo>
                          <a:pt x="472015" y="256318"/>
                          <a:pt x="484683" y="245364"/>
                          <a:pt x="496875" y="231267"/>
                        </a:cubicBezTo>
                        <a:cubicBezTo>
                          <a:pt x="497732" y="230315"/>
                          <a:pt x="497637" y="228886"/>
                          <a:pt x="496685" y="228028"/>
                        </a:cubicBezTo>
                        <a:cubicBezTo>
                          <a:pt x="490493" y="222123"/>
                          <a:pt x="489255" y="219170"/>
                          <a:pt x="489255" y="217742"/>
                        </a:cubicBezTo>
                        <a:cubicBezTo>
                          <a:pt x="489255" y="216694"/>
                          <a:pt x="490208" y="215836"/>
                          <a:pt x="491732" y="214503"/>
                        </a:cubicBezTo>
                        <a:cubicBezTo>
                          <a:pt x="493637" y="212884"/>
                          <a:pt x="496208" y="210598"/>
                          <a:pt x="496399" y="206788"/>
                        </a:cubicBezTo>
                        <a:cubicBezTo>
                          <a:pt x="496589" y="201454"/>
                          <a:pt x="491922" y="194405"/>
                          <a:pt x="481254" y="184023"/>
                        </a:cubicBezTo>
                        <a:cubicBezTo>
                          <a:pt x="477730" y="178498"/>
                          <a:pt x="473539" y="173260"/>
                          <a:pt x="469538" y="168211"/>
                        </a:cubicBezTo>
                        <a:cubicBezTo>
                          <a:pt x="455632" y="150876"/>
                          <a:pt x="443630" y="135922"/>
                          <a:pt x="458870" y="112681"/>
                        </a:cubicBezTo>
                        <a:cubicBezTo>
                          <a:pt x="460394" y="111252"/>
                          <a:pt x="461252" y="110395"/>
                          <a:pt x="461823" y="109919"/>
                        </a:cubicBezTo>
                        <a:cubicBezTo>
                          <a:pt x="462395" y="109347"/>
                          <a:pt x="463538" y="108394"/>
                          <a:pt x="462871" y="106870"/>
                        </a:cubicBezTo>
                        <a:cubicBezTo>
                          <a:pt x="462490" y="105918"/>
                          <a:pt x="461633" y="105346"/>
                          <a:pt x="460680" y="105346"/>
                        </a:cubicBezTo>
                        <a:cubicBezTo>
                          <a:pt x="460299" y="105346"/>
                          <a:pt x="459537" y="105632"/>
                          <a:pt x="459251" y="105823"/>
                        </a:cubicBezTo>
                        <a:cubicBezTo>
                          <a:pt x="458394" y="106299"/>
                          <a:pt x="455918" y="107632"/>
                          <a:pt x="452870" y="107632"/>
                        </a:cubicBezTo>
                        <a:cubicBezTo>
                          <a:pt x="448869" y="107632"/>
                          <a:pt x="445345" y="105156"/>
                          <a:pt x="442583" y="100203"/>
                        </a:cubicBezTo>
                        <a:cubicBezTo>
                          <a:pt x="440296" y="96107"/>
                          <a:pt x="434296" y="87630"/>
                          <a:pt x="427438" y="77819"/>
                        </a:cubicBezTo>
                        <a:cubicBezTo>
                          <a:pt x="418579" y="65151"/>
                          <a:pt x="405149" y="46006"/>
                          <a:pt x="404768" y="42672"/>
                        </a:cubicBezTo>
                        <a:lnTo>
                          <a:pt x="404768" y="40100"/>
                        </a:lnTo>
                        <a:cubicBezTo>
                          <a:pt x="404959" y="30575"/>
                          <a:pt x="404959" y="23622"/>
                          <a:pt x="402101" y="20860"/>
                        </a:cubicBezTo>
                        <a:cubicBezTo>
                          <a:pt x="401244" y="20002"/>
                          <a:pt x="400196" y="19526"/>
                          <a:pt x="398958" y="19526"/>
                        </a:cubicBezTo>
                        <a:cubicBezTo>
                          <a:pt x="395720" y="19526"/>
                          <a:pt x="392005" y="23146"/>
                          <a:pt x="386766" y="31623"/>
                        </a:cubicBezTo>
                        <a:cubicBezTo>
                          <a:pt x="386766" y="31813"/>
                          <a:pt x="386480" y="32290"/>
                          <a:pt x="386385" y="32480"/>
                        </a:cubicBezTo>
                        <a:cubicBezTo>
                          <a:pt x="381623" y="46292"/>
                          <a:pt x="377336" y="51340"/>
                          <a:pt x="375622" y="51340"/>
                        </a:cubicBezTo>
                        <a:cubicBezTo>
                          <a:pt x="375431" y="51340"/>
                          <a:pt x="371812" y="51149"/>
                          <a:pt x="368954" y="31909"/>
                        </a:cubicBezTo>
                        <a:cubicBezTo>
                          <a:pt x="367335" y="21526"/>
                          <a:pt x="359429" y="19145"/>
                          <a:pt x="351047" y="16669"/>
                        </a:cubicBezTo>
                        <a:cubicBezTo>
                          <a:pt x="343713" y="14478"/>
                          <a:pt x="335426" y="12001"/>
                          <a:pt x="327902" y="4191"/>
                        </a:cubicBezTo>
                        <a:cubicBezTo>
                          <a:pt x="327806" y="4096"/>
                          <a:pt x="327711" y="3905"/>
                          <a:pt x="327521" y="3715"/>
                        </a:cubicBezTo>
                        <a:cubicBezTo>
                          <a:pt x="326663" y="2572"/>
                          <a:pt x="325044" y="476"/>
                          <a:pt x="322472" y="476"/>
                        </a:cubicBezTo>
                        <a:lnTo>
                          <a:pt x="322472" y="47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aphic 2">
                  <a:extLst>
                    <a:ext uri="{FF2B5EF4-FFF2-40B4-BE49-F238E27FC236}">
                      <a16:creationId xmlns:a16="http://schemas.microsoft.com/office/drawing/2014/main" id="{954118EC-DE66-0B1B-82BB-EA845FAA9023}"/>
                    </a:ext>
                  </a:extLst>
                </p:cNvPr>
                <p:cNvGrpSpPr/>
                <p:nvPr/>
              </p:nvGrpSpPr>
              <p:grpSpPr>
                <a:xfrm>
                  <a:off x="7128280" y="3017614"/>
                  <a:ext cx="38329" cy="45529"/>
                  <a:chOff x="7128280" y="3017614"/>
                  <a:chExt cx="38329" cy="45529"/>
                </a:xfrm>
                <a:grpFill/>
              </p:grpSpPr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2696C7EE-4A8D-A283-D881-BCF26710F04B}"/>
                      </a:ext>
                    </a:extLst>
                  </p:cNvPr>
                  <p:cNvSpPr/>
                  <p:nvPr/>
                </p:nvSpPr>
                <p:spPr>
                  <a:xfrm>
                    <a:off x="7129277" y="3018757"/>
                    <a:ext cx="35879" cy="43053"/>
                  </a:xfrm>
                  <a:custGeom>
                    <a:avLst/>
                    <a:gdLst>
                      <a:gd name="connsiteX0" fmla="*/ 26855 w 35879"/>
                      <a:gd name="connsiteY0" fmla="*/ 43053 h 43053"/>
                      <a:gd name="connsiteX1" fmla="*/ 17521 w 35879"/>
                      <a:gd name="connsiteY1" fmla="*/ 40386 h 43053"/>
                      <a:gd name="connsiteX2" fmla="*/ 13806 w 35879"/>
                      <a:gd name="connsiteY2" fmla="*/ 38957 h 43053"/>
                      <a:gd name="connsiteX3" fmla="*/ 12853 w 35879"/>
                      <a:gd name="connsiteY3" fmla="*/ 37624 h 43053"/>
                      <a:gd name="connsiteX4" fmla="*/ 7996 w 35879"/>
                      <a:gd name="connsiteY4" fmla="*/ 21812 h 43053"/>
                      <a:gd name="connsiteX5" fmla="*/ 3043 w 35879"/>
                      <a:gd name="connsiteY5" fmla="*/ 17621 h 43053"/>
                      <a:gd name="connsiteX6" fmla="*/ 852 w 35879"/>
                      <a:gd name="connsiteY6" fmla="*/ 5906 h 43053"/>
                      <a:gd name="connsiteX7" fmla="*/ 22759 w 35879"/>
                      <a:gd name="connsiteY7" fmla="*/ 0 h 43053"/>
                      <a:gd name="connsiteX8" fmla="*/ 28665 w 35879"/>
                      <a:gd name="connsiteY8" fmla="*/ 0 h 43053"/>
                      <a:gd name="connsiteX9" fmla="*/ 29522 w 35879"/>
                      <a:gd name="connsiteY9" fmla="*/ 381 h 43053"/>
                      <a:gd name="connsiteX10" fmla="*/ 29808 w 35879"/>
                      <a:gd name="connsiteY10" fmla="*/ 1334 h 43053"/>
                      <a:gd name="connsiteX11" fmla="*/ 32380 w 35879"/>
                      <a:gd name="connsiteY11" fmla="*/ 16002 h 43053"/>
                      <a:gd name="connsiteX12" fmla="*/ 35809 w 35879"/>
                      <a:gd name="connsiteY12" fmla="*/ 23717 h 43053"/>
                      <a:gd name="connsiteX13" fmla="*/ 32284 w 35879"/>
                      <a:gd name="connsiteY13" fmla="*/ 40767 h 43053"/>
                      <a:gd name="connsiteX14" fmla="*/ 26665 w 35879"/>
                      <a:gd name="connsiteY14" fmla="*/ 43053 h 43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79" h="43053">
                        <a:moveTo>
                          <a:pt x="26855" y="43053"/>
                        </a:moveTo>
                        <a:cubicBezTo>
                          <a:pt x="23712" y="43053"/>
                          <a:pt x="20283" y="41529"/>
                          <a:pt x="17521" y="40386"/>
                        </a:cubicBezTo>
                        <a:cubicBezTo>
                          <a:pt x="16092" y="39719"/>
                          <a:pt x="14663" y="39148"/>
                          <a:pt x="13806" y="38957"/>
                        </a:cubicBezTo>
                        <a:cubicBezTo>
                          <a:pt x="13139" y="38862"/>
                          <a:pt x="12758" y="38291"/>
                          <a:pt x="12853" y="37624"/>
                        </a:cubicBezTo>
                        <a:cubicBezTo>
                          <a:pt x="14187" y="26670"/>
                          <a:pt x="12663" y="25432"/>
                          <a:pt x="7996" y="21812"/>
                        </a:cubicBezTo>
                        <a:cubicBezTo>
                          <a:pt x="6567" y="20669"/>
                          <a:pt x="4948" y="19431"/>
                          <a:pt x="3043" y="17621"/>
                        </a:cubicBezTo>
                        <a:cubicBezTo>
                          <a:pt x="-101" y="12668"/>
                          <a:pt x="-767" y="8858"/>
                          <a:pt x="852" y="5906"/>
                        </a:cubicBezTo>
                        <a:cubicBezTo>
                          <a:pt x="3709" y="667"/>
                          <a:pt x="13044" y="0"/>
                          <a:pt x="22759" y="0"/>
                        </a:cubicBezTo>
                        <a:cubicBezTo>
                          <a:pt x="22759" y="0"/>
                          <a:pt x="28665" y="0"/>
                          <a:pt x="28665" y="0"/>
                        </a:cubicBezTo>
                        <a:cubicBezTo>
                          <a:pt x="28951" y="0"/>
                          <a:pt x="29332" y="95"/>
                          <a:pt x="29522" y="381"/>
                        </a:cubicBezTo>
                        <a:cubicBezTo>
                          <a:pt x="29808" y="667"/>
                          <a:pt x="29903" y="953"/>
                          <a:pt x="29808" y="1334"/>
                        </a:cubicBezTo>
                        <a:cubicBezTo>
                          <a:pt x="28665" y="12859"/>
                          <a:pt x="30570" y="14478"/>
                          <a:pt x="32380" y="16002"/>
                        </a:cubicBezTo>
                        <a:cubicBezTo>
                          <a:pt x="33904" y="17240"/>
                          <a:pt x="35523" y="18669"/>
                          <a:pt x="35809" y="23717"/>
                        </a:cubicBezTo>
                        <a:cubicBezTo>
                          <a:pt x="36190" y="32290"/>
                          <a:pt x="35047" y="37910"/>
                          <a:pt x="32284" y="40767"/>
                        </a:cubicBezTo>
                        <a:cubicBezTo>
                          <a:pt x="30856" y="42291"/>
                          <a:pt x="28951" y="43053"/>
                          <a:pt x="26665" y="4305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2617BF31-639D-8FCB-2E48-63ED071B704A}"/>
                      </a:ext>
                    </a:extLst>
                  </p:cNvPr>
                  <p:cNvSpPr/>
                  <p:nvPr/>
                </p:nvSpPr>
                <p:spPr>
                  <a:xfrm>
                    <a:off x="7128280" y="3017614"/>
                    <a:ext cx="38329" cy="45529"/>
                  </a:xfrm>
                  <a:custGeom>
                    <a:avLst/>
                    <a:gdLst>
                      <a:gd name="connsiteX0" fmla="*/ 29757 w 38329"/>
                      <a:gd name="connsiteY0" fmla="*/ 2381 h 45529"/>
                      <a:gd name="connsiteX1" fmla="*/ 35758 w 38329"/>
                      <a:gd name="connsiteY1" fmla="*/ 24955 h 45529"/>
                      <a:gd name="connsiteX2" fmla="*/ 27852 w 38329"/>
                      <a:gd name="connsiteY2" fmla="*/ 43053 h 45529"/>
                      <a:gd name="connsiteX3" fmla="*/ 14994 w 38329"/>
                      <a:gd name="connsiteY3" fmla="*/ 38957 h 45529"/>
                      <a:gd name="connsiteX4" fmla="*/ 4897 w 38329"/>
                      <a:gd name="connsiteY4" fmla="*/ 18002 h 45529"/>
                      <a:gd name="connsiteX5" fmla="*/ 23757 w 38329"/>
                      <a:gd name="connsiteY5" fmla="*/ 2477 h 45529"/>
                      <a:gd name="connsiteX6" fmla="*/ 27090 w 38329"/>
                      <a:gd name="connsiteY6" fmla="*/ 2477 h 45529"/>
                      <a:gd name="connsiteX7" fmla="*/ 29662 w 38329"/>
                      <a:gd name="connsiteY7" fmla="*/ 2477 h 45529"/>
                      <a:gd name="connsiteX8" fmla="*/ 29757 w 38329"/>
                      <a:gd name="connsiteY8" fmla="*/ 0 h 45529"/>
                      <a:gd name="connsiteX9" fmla="*/ 29757 w 38329"/>
                      <a:gd name="connsiteY9" fmla="*/ 0 h 45529"/>
                      <a:gd name="connsiteX10" fmla="*/ 27281 w 38329"/>
                      <a:gd name="connsiteY10" fmla="*/ 0 h 45529"/>
                      <a:gd name="connsiteX11" fmla="*/ 25757 w 38329"/>
                      <a:gd name="connsiteY11" fmla="*/ 0 h 45529"/>
                      <a:gd name="connsiteX12" fmla="*/ 23947 w 38329"/>
                      <a:gd name="connsiteY12" fmla="*/ 0 h 45529"/>
                      <a:gd name="connsiteX13" fmla="*/ 992 w 38329"/>
                      <a:gd name="connsiteY13" fmla="*/ 6572 h 45529"/>
                      <a:gd name="connsiteX14" fmla="*/ 2992 w 38329"/>
                      <a:gd name="connsiteY14" fmla="*/ 19241 h 45529"/>
                      <a:gd name="connsiteX15" fmla="*/ 3373 w 38329"/>
                      <a:gd name="connsiteY15" fmla="*/ 19717 h 45529"/>
                      <a:gd name="connsiteX16" fmla="*/ 8421 w 38329"/>
                      <a:gd name="connsiteY16" fmla="*/ 24003 h 45529"/>
                      <a:gd name="connsiteX17" fmla="*/ 12803 w 38329"/>
                      <a:gd name="connsiteY17" fmla="*/ 38767 h 45529"/>
                      <a:gd name="connsiteX18" fmla="*/ 14708 w 38329"/>
                      <a:gd name="connsiteY18" fmla="*/ 41434 h 45529"/>
                      <a:gd name="connsiteX19" fmla="*/ 18137 w 38329"/>
                      <a:gd name="connsiteY19" fmla="*/ 42767 h 45529"/>
                      <a:gd name="connsiteX20" fmla="*/ 27948 w 38329"/>
                      <a:gd name="connsiteY20" fmla="*/ 45529 h 45529"/>
                      <a:gd name="connsiteX21" fmla="*/ 34425 w 38329"/>
                      <a:gd name="connsiteY21" fmla="*/ 42863 h 45529"/>
                      <a:gd name="connsiteX22" fmla="*/ 38235 w 38329"/>
                      <a:gd name="connsiteY22" fmla="*/ 24860 h 45529"/>
                      <a:gd name="connsiteX23" fmla="*/ 34425 w 38329"/>
                      <a:gd name="connsiteY23" fmla="*/ 16288 h 45529"/>
                      <a:gd name="connsiteX24" fmla="*/ 32234 w 38329"/>
                      <a:gd name="connsiteY24" fmla="*/ 2667 h 45529"/>
                      <a:gd name="connsiteX25" fmla="*/ 31567 w 38329"/>
                      <a:gd name="connsiteY25" fmla="*/ 762 h 45529"/>
                      <a:gd name="connsiteX26" fmla="*/ 29853 w 38329"/>
                      <a:gd name="connsiteY26" fmla="*/ 0 h 45529"/>
                      <a:gd name="connsiteX27" fmla="*/ 29853 w 38329"/>
                      <a:gd name="connsiteY27" fmla="*/ 0 h 45529"/>
                      <a:gd name="connsiteX28" fmla="*/ 29757 w 38329"/>
                      <a:gd name="connsiteY28" fmla="*/ 4763 h 45529"/>
                      <a:gd name="connsiteX29" fmla="*/ 29757 w 38329"/>
                      <a:gd name="connsiteY29" fmla="*/ 4763 h 45529"/>
                      <a:gd name="connsiteX30" fmla="*/ 29757 w 38329"/>
                      <a:gd name="connsiteY30" fmla="*/ 4763 h 4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329" h="45529">
                        <a:moveTo>
                          <a:pt x="29757" y="2381"/>
                        </a:moveTo>
                        <a:cubicBezTo>
                          <a:pt x="27757" y="22860"/>
                          <a:pt x="35282" y="13907"/>
                          <a:pt x="35758" y="24955"/>
                        </a:cubicBezTo>
                        <a:cubicBezTo>
                          <a:pt x="36425" y="39338"/>
                          <a:pt x="32615" y="43053"/>
                          <a:pt x="27852" y="43053"/>
                        </a:cubicBezTo>
                        <a:cubicBezTo>
                          <a:pt x="23090" y="43053"/>
                          <a:pt x="17661" y="39433"/>
                          <a:pt x="14994" y="38957"/>
                        </a:cubicBezTo>
                        <a:cubicBezTo>
                          <a:pt x="16803" y="24003"/>
                          <a:pt x="13089" y="25813"/>
                          <a:pt x="4897" y="18002"/>
                        </a:cubicBezTo>
                        <a:cubicBezTo>
                          <a:pt x="-4342" y="3143"/>
                          <a:pt x="12517" y="2477"/>
                          <a:pt x="23757" y="2477"/>
                        </a:cubicBezTo>
                        <a:cubicBezTo>
                          <a:pt x="24995" y="2477"/>
                          <a:pt x="26138" y="2477"/>
                          <a:pt x="27090" y="2477"/>
                        </a:cubicBezTo>
                        <a:cubicBezTo>
                          <a:pt x="28043" y="2477"/>
                          <a:pt x="28900" y="2477"/>
                          <a:pt x="29662" y="2477"/>
                        </a:cubicBezTo>
                        <a:moveTo>
                          <a:pt x="29757" y="0"/>
                        </a:moveTo>
                        <a:cubicBezTo>
                          <a:pt x="29757" y="0"/>
                          <a:pt x="29757" y="0"/>
                          <a:pt x="29757" y="0"/>
                        </a:cubicBezTo>
                        <a:cubicBezTo>
                          <a:pt x="28995" y="0"/>
                          <a:pt x="28233" y="0"/>
                          <a:pt x="27281" y="0"/>
                        </a:cubicBezTo>
                        <a:lnTo>
                          <a:pt x="25757" y="0"/>
                        </a:lnTo>
                        <a:cubicBezTo>
                          <a:pt x="25757" y="0"/>
                          <a:pt x="23947" y="0"/>
                          <a:pt x="23947" y="0"/>
                        </a:cubicBezTo>
                        <a:cubicBezTo>
                          <a:pt x="14613" y="0"/>
                          <a:pt x="4421" y="476"/>
                          <a:pt x="992" y="6572"/>
                        </a:cubicBezTo>
                        <a:cubicBezTo>
                          <a:pt x="-818" y="9906"/>
                          <a:pt x="-151" y="14097"/>
                          <a:pt x="2992" y="19241"/>
                        </a:cubicBezTo>
                        <a:cubicBezTo>
                          <a:pt x="3087" y="19431"/>
                          <a:pt x="3183" y="19526"/>
                          <a:pt x="3373" y="19717"/>
                        </a:cubicBezTo>
                        <a:cubicBezTo>
                          <a:pt x="5278" y="21527"/>
                          <a:pt x="6992" y="22860"/>
                          <a:pt x="8421" y="24003"/>
                        </a:cubicBezTo>
                        <a:cubicBezTo>
                          <a:pt x="12898" y="27527"/>
                          <a:pt x="14041" y="28480"/>
                          <a:pt x="12803" y="38767"/>
                        </a:cubicBezTo>
                        <a:cubicBezTo>
                          <a:pt x="12612" y="40005"/>
                          <a:pt x="13470" y="41148"/>
                          <a:pt x="14708" y="41434"/>
                        </a:cubicBezTo>
                        <a:cubicBezTo>
                          <a:pt x="15470" y="41529"/>
                          <a:pt x="16803" y="42196"/>
                          <a:pt x="18137" y="42767"/>
                        </a:cubicBezTo>
                        <a:cubicBezTo>
                          <a:pt x="20994" y="44005"/>
                          <a:pt x="24519" y="45529"/>
                          <a:pt x="27948" y="45529"/>
                        </a:cubicBezTo>
                        <a:cubicBezTo>
                          <a:pt x="30519" y="45529"/>
                          <a:pt x="32710" y="44672"/>
                          <a:pt x="34425" y="42863"/>
                        </a:cubicBezTo>
                        <a:cubicBezTo>
                          <a:pt x="37377" y="39719"/>
                          <a:pt x="38711" y="33814"/>
                          <a:pt x="38235" y="24860"/>
                        </a:cubicBezTo>
                        <a:cubicBezTo>
                          <a:pt x="37949" y="19717"/>
                          <a:pt x="36330" y="18002"/>
                          <a:pt x="34425" y="16288"/>
                        </a:cubicBezTo>
                        <a:cubicBezTo>
                          <a:pt x="32805" y="14954"/>
                          <a:pt x="31186" y="13525"/>
                          <a:pt x="32234" y="2667"/>
                        </a:cubicBezTo>
                        <a:cubicBezTo>
                          <a:pt x="32234" y="2000"/>
                          <a:pt x="32043" y="1333"/>
                          <a:pt x="31567" y="762"/>
                        </a:cubicBezTo>
                        <a:cubicBezTo>
                          <a:pt x="31091" y="286"/>
                          <a:pt x="30519" y="0"/>
                          <a:pt x="29853" y="0"/>
                        </a:cubicBezTo>
                        <a:lnTo>
                          <a:pt x="29853" y="0"/>
                        </a:lnTo>
                        <a:close/>
                        <a:moveTo>
                          <a:pt x="29757" y="4763"/>
                        </a:moveTo>
                        <a:lnTo>
                          <a:pt x="29757" y="4763"/>
                        </a:lnTo>
                        <a:lnTo>
                          <a:pt x="29757" y="476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" name="Graphic 2">
                  <a:extLst>
                    <a:ext uri="{FF2B5EF4-FFF2-40B4-BE49-F238E27FC236}">
                      <a16:creationId xmlns:a16="http://schemas.microsoft.com/office/drawing/2014/main" id="{FA1AF8F1-4001-136B-8180-7BB71DC84EF1}"/>
                    </a:ext>
                  </a:extLst>
                </p:cNvPr>
                <p:cNvGrpSpPr/>
                <p:nvPr/>
              </p:nvGrpSpPr>
              <p:grpSpPr>
                <a:xfrm>
                  <a:off x="6891785" y="2763297"/>
                  <a:ext cx="467754" cy="651795"/>
                  <a:chOff x="6891785" y="2763297"/>
                  <a:chExt cx="467754" cy="651795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C28E456-F126-8E2E-6486-335E944F21FD}"/>
                      </a:ext>
                    </a:extLst>
                  </p:cNvPr>
                  <p:cNvSpPr/>
                  <p:nvPr/>
                </p:nvSpPr>
                <p:spPr>
                  <a:xfrm>
                    <a:off x="6893324" y="2764821"/>
                    <a:ext cx="465119" cy="649700"/>
                  </a:xfrm>
                  <a:custGeom>
                    <a:avLst/>
                    <a:gdLst>
                      <a:gd name="connsiteX0" fmla="*/ 121362 w 465119"/>
                      <a:gd name="connsiteY0" fmla="*/ 649319 h 649700"/>
                      <a:gd name="connsiteX1" fmla="*/ 116599 w 465119"/>
                      <a:gd name="connsiteY1" fmla="*/ 647795 h 649700"/>
                      <a:gd name="connsiteX2" fmla="*/ 25350 w 465119"/>
                      <a:gd name="connsiteY2" fmla="*/ 627793 h 649700"/>
                      <a:gd name="connsiteX3" fmla="*/ 2680 w 465119"/>
                      <a:gd name="connsiteY3" fmla="*/ 593312 h 649700"/>
                      <a:gd name="connsiteX4" fmla="*/ 9157 w 465119"/>
                      <a:gd name="connsiteY4" fmla="*/ 586264 h 649700"/>
                      <a:gd name="connsiteX5" fmla="*/ 18968 w 465119"/>
                      <a:gd name="connsiteY5" fmla="*/ 571500 h 649700"/>
                      <a:gd name="connsiteX6" fmla="*/ 43924 w 465119"/>
                      <a:gd name="connsiteY6" fmla="*/ 509969 h 649700"/>
                      <a:gd name="connsiteX7" fmla="*/ 48877 w 465119"/>
                      <a:gd name="connsiteY7" fmla="*/ 499682 h 649700"/>
                      <a:gd name="connsiteX8" fmla="*/ 13348 w 465119"/>
                      <a:gd name="connsiteY8" fmla="*/ 448723 h 649700"/>
                      <a:gd name="connsiteX9" fmla="*/ 204 w 465119"/>
                      <a:gd name="connsiteY9" fmla="*/ 432626 h 649700"/>
                      <a:gd name="connsiteX10" fmla="*/ 11634 w 465119"/>
                      <a:gd name="connsiteY10" fmla="*/ 402241 h 649700"/>
                      <a:gd name="connsiteX11" fmla="*/ 16682 w 465119"/>
                      <a:gd name="connsiteY11" fmla="*/ 381572 h 649700"/>
                      <a:gd name="connsiteX12" fmla="*/ 13920 w 465119"/>
                      <a:gd name="connsiteY12" fmla="*/ 373190 h 649700"/>
                      <a:gd name="connsiteX13" fmla="*/ 42400 w 465119"/>
                      <a:gd name="connsiteY13" fmla="*/ 359283 h 649700"/>
                      <a:gd name="connsiteX14" fmla="*/ 64783 w 465119"/>
                      <a:gd name="connsiteY14" fmla="*/ 347282 h 649700"/>
                      <a:gd name="connsiteX15" fmla="*/ 71641 w 465119"/>
                      <a:gd name="connsiteY15" fmla="*/ 313182 h 649700"/>
                      <a:gd name="connsiteX16" fmla="*/ 71641 w 465119"/>
                      <a:gd name="connsiteY16" fmla="*/ 312992 h 649700"/>
                      <a:gd name="connsiteX17" fmla="*/ 71070 w 465119"/>
                      <a:gd name="connsiteY17" fmla="*/ 312992 h 649700"/>
                      <a:gd name="connsiteX18" fmla="*/ 59164 w 465119"/>
                      <a:gd name="connsiteY18" fmla="*/ 290417 h 649700"/>
                      <a:gd name="connsiteX19" fmla="*/ 44019 w 465119"/>
                      <a:gd name="connsiteY19" fmla="*/ 280797 h 649700"/>
                      <a:gd name="connsiteX20" fmla="*/ 23350 w 465119"/>
                      <a:gd name="connsiteY20" fmla="*/ 264509 h 649700"/>
                      <a:gd name="connsiteX21" fmla="*/ 36113 w 465119"/>
                      <a:gd name="connsiteY21" fmla="*/ 252698 h 649700"/>
                      <a:gd name="connsiteX22" fmla="*/ 66403 w 465119"/>
                      <a:gd name="connsiteY22" fmla="*/ 237744 h 649700"/>
                      <a:gd name="connsiteX23" fmla="*/ 65545 w 465119"/>
                      <a:gd name="connsiteY23" fmla="*/ 237935 h 649700"/>
                      <a:gd name="connsiteX24" fmla="*/ 63354 w 465119"/>
                      <a:gd name="connsiteY24" fmla="*/ 237744 h 649700"/>
                      <a:gd name="connsiteX25" fmla="*/ 49924 w 465119"/>
                      <a:gd name="connsiteY25" fmla="*/ 230600 h 649700"/>
                      <a:gd name="connsiteX26" fmla="*/ 18111 w 465119"/>
                      <a:gd name="connsiteY26" fmla="*/ 171164 h 649700"/>
                      <a:gd name="connsiteX27" fmla="*/ 19444 w 465119"/>
                      <a:gd name="connsiteY27" fmla="*/ 163354 h 649700"/>
                      <a:gd name="connsiteX28" fmla="*/ 19063 w 465119"/>
                      <a:gd name="connsiteY28" fmla="*/ 152590 h 649700"/>
                      <a:gd name="connsiteX29" fmla="*/ 19063 w 465119"/>
                      <a:gd name="connsiteY29" fmla="*/ 140684 h 649700"/>
                      <a:gd name="connsiteX30" fmla="*/ 22778 w 465119"/>
                      <a:gd name="connsiteY30" fmla="*/ 124492 h 649700"/>
                      <a:gd name="connsiteX31" fmla="*/ 29065 w 465119"/>
                      <a:gd name="connsiteY31" fmla="*/ 122015 h 649700"/>
                      <a:gd name="connsiteX32" fmla="*/ 32112 w 465119"/>
                      <a:gd name="connsiteY32" fmla="*/ 122396 h 649700"/>
                      <a:gd name="connsiteX33" fmla="*/ 38018 w 465119"/>
                      <a:gd name="connsiteY33" fmla="*/ 107061 h 649700"/>
                      <a:gd name="connsiteX34" fmla="*/ 50877 w 465119"/>
                      <a:gd name="connsiteY34" fmla="*/ 83058 h 649700"/>
                      <a:gd name="connsiteX35" fmla="*/ 56973 w 465119"/>
                      <a:gd name="connsiteY35" fmla="*/ 75152 h 649700"/>
                      <a:gd name="connsiteX36" fmla="*/ 71260 w 465119"/>
                      <a:gd name="connsiteY36" fmla="*/ 62770 h 649700"/>
                      <a:gd name="connsiteX37" fmla="*/ 76023 w 465119"/>
                      <a:gd name="connsiteY37" fmla="*/ 64008 h 649700"/>
                      <a:gd name="connsiteX38" fmla="*/ 78880 w 465119"/>
                      <a:gd name="connsiteY38" fmla="*/ 66389 h 649700"/>
                      <a:gd name="connsiteX39" fmla="*/ 89929 w 465119"/>
                      <a:gd name="connsiteY39" fmla="*/ 92012 h 649700"/>
                      <a:gd name="connsiteX40" fmla="*/ 90215 w 465119"/>
                      <a:gd name="connsiteY40" fmla="*/ 118872 h 649700"/>
                      <a:gd name="connsiteX41" fmla="*/ 91453 w 465119"/>
                      <a:gd name="connsiteY41" fmla="*/ 118872 h 649700"/>
                      <a:gd name="connsiteX42" fmla="*/ 95168 w 465119"/>
                      <a:gd name="connsiteY42" fmla="*/ 118872 h 649700"/>
                      <a:gd name="connsiteX43" fmla="*/ 99169 w 465119"/>
                      <a:gd name="connsiteY43" fmla="*/ 118967 h 649700"/>
                      <a:gd name="connsiteX44" fmla="*/ 110694 w 465119"/>
                      <a:gd name="connsiteY44" fmla="*/ 115538 h 649700"/>
                      <a:gd name="connsiteX45" fmla="*/ 123743 w 465119"/>
                      <a:gd name="connsiteY45" fmla="*/ 97631 h 649700"/>
                      <a:gd name="connsiteX46" fmla="*/ 148699 w 465119"/>
                      <a:gd name="connsiteY46" fmla="*/ 76962 h 649700"/>
                      <a:gd name="connsiteX47" fmla="*/ 155937 w 465119"/>
                      <a:gd name="connsiteY47" fmla="*/ 74962 h 649700"/>
                      <a:gd name="connsiteX48" fmla="*/ 165558 w 465119"/>
                      <a:gd name="connsiteY48" fmla="*/ 84106 h 649700"/>
                      <a:gd name="connsiteX49" fmla="*/ 170225 w 465119"/>
                      <a:gd name="connsiteY49" fmla="*/ 86106 h 649700"/>
                      <a:gd name="connsiteX50" fmla="*/ 179274 w 465119"/>
                      <a:gd name="connsiteY50" fmla="*/ 79534 h 649700"/>
                      <a:gd name="connsiteX51" fmla="*/ 183274 w 465119"/>
                      <a:gd name="connsiteY51" fmla="*/ 75343 h 649700"/>
                      <a:gd name="connsiteX52" fmla="*/ 194133 w 465119"/>
                      <a:gd name="connsiteY52" fmla="*/ 65723 h 649700"/>
                      <a:gd name="connsiteX53" fmla="*/ 197467 w 465119"/>
                      <a:gd name="connsiteY53" fmla="*/ 67247 h 649700"/>
                      <a:gd name="connsiteX54" fmla="*/ 206420 w 465119"/>
                      <a:gd name="connsiteY54" fmla="*/ 70104 h 649700"/>
                      <a:gd name="connsiteX55" fmla="*/ 215469 w 465119"/>
                      <a:gd name="connsiteY55" fmla="*/ 70771 h 649700"/>
                      <a:gd name="connsiteX56" fmla="*/ 229375 w 465119"/>
                      <a:gd name="connsiteY56" fmla="*/ 63913 h 649700"/>
                      <a:gd name="connsiteX57" fmla="*/ 229756 w 465119"/>
                      <a:gd name="connsiteY57" fmla="*/ 54388 h 649700"/>
                      <a:gd name="connsiteX58" fmla="*/ 226994 w 465119"/>
                      <a:gd name="connsiteY58" fmla="*/ 50197 h 649700"/>
                      <a:gd name="connsiteX59" fmla="*/ 227185 w 465119"/>
                      <a:gd name="connsiteY59" fmla="*/ 48768 h 649700"/>
                      <a:gd name="connsiteX60" fmla="*/ 232328 w 465119"/>
                      <a:gd name="connsiteY60" fmla="*/ 38291 h 649700"/>
                      <a:gd name="connsiteX61" fmla="*/ 230709 w 465119"/>
                      <a:gd name="connsiteY61" fmla="*/ 25051 h 649700"/>
                      <a:gd name="connsiteX62" fmla="*/ 242806 w 465119"/>
                      <a:gd name="connsiteY62" fmla="*/ 15240 h 649700"/>
                      <a:gd name="connsiteX63" fmla="*/ 245092 w 465119"/>
                      <a:gd name="connsiteY63" fmla="*/ 15526 h 649700"/>
                      <a:gd name="connsiteX64" fmla="*/ 248902 w 465119"/>
                      <a:gd name="connsiteY64" fmla="*/ 15812 h 649700"/>
                      <a:gd name="connsiteX65" fmla="*/ 271857 w 465119"/>
                      <a:gd name="connsiteY65" fmla="*/ 2191 h 649700"/>
                      <a:gd name="connsiteX66" fmla="*/ 281763 w 465119"/>
                      <a:gd name="connsiteY66" fmla="*/ 0 h 649700"/>
                      <a:gd name="connsiteX67" fmla="*/ 303194 w 465119"/>
                      <a:gd name="connsiteY67" fmla="*/ 12668 h 649700"/>
                      <a:gd name="connsiteX68" fmla="*/ 312243 w 465119"/>
                      <a:gd name="connsiteY68" fmla="*/ 32290 h 649700"/>
                      <a:gd name="connsiteX69" fmla="*/ 313100 w 465119"/>
                      <a:gd name="connsiteY69" fmla="*/ 37814 h 649700"/>
                      <a:gd name="connsiteX70" fmla="*/ 319577 w 465119"/>
                      <a:gd name="connsiteY70" fmla="*/ 47149 h 649700"/>
                      <a:gd name="connsiteX71" fmla="*/ 325483 w 465119"/>
                      <a:gd name="connsiteY71" fmla="*/ 56007 h 649700"/>
                      <a:gd name="connsiteX72" fmla="*/ 329769 w 465119"/>
                      <a:gd name="connsiteY72" fmla="*/ 63056 h 649700"/>
                      <a:gd name="connsiteX73" fmla="*/ 331102 w 465119"/>
                      <a:gd name="connsiteY73" fmla="*/ 63818 h 649700"/>
                      <a:gd name="connsiteX74" fmla="*/ 337865 w 465119"/>
                      <a:gd name="connsiteY74" fmla="*/ 70390 h 649700"/>
                      <a:gd name="connsiteX75" fmla="*/ 337103 w 465119"/>
                      <a:gd name="connsiteY75" fmla="*/ 74676 h 649700"/>
                      <a:gd name="connsiteX76" fmla="*/ 325864 w 465119"/>
                      <a:gd name="connsiteY76" fmla="*/ 84106 h 649700"/>
                      <a:gd name="connsiteX77" fmla="*/ 328150 w 465119"/>
                      <a:gd name="connsiteY77" fmla="*/ 93440 h 649700"/>
                      <a:gd name="connsiteX78" fmla="*/ 338722 w 465119"/>
                      <a:gd name="connsiteY78" fmla="*/ 99155 h 649700"/>
                      <a:gd name="connsiteX79" fmla="*/ 342533 w 465119"/>
                      <a:gd name="connsiteY79" fmla="*/ 116110 h 649700"/>
                      <a:gd name="connsiteX80" fmla="*/ 347104 w 465119"/>
                      <a:gd name="connsiteY80" fmla="*/ 121825 h 649700"/>
                      <a:gd name="connsiteX81" fmla="*/ 351962 w 465119"/>
                      <a:gd name="connsiteY81" fmla="*/ 118396 h 649700"/>
                      <a:gd name="connsiteX82" fmla="*/ 352819 w 465119"/>
                      <a:gd name="connsiteY82" fmla="*/ 117824 h 649700"/>
                      <a:gd name="connsiteX83" fmla="*/ 365583 w 465119"/>
                      <a:gd name="connsiteY83" fmla="*/ 116872 h 649700"/>
                      <a:gd name="connsiteX84" fmla="*/ 367393 w 465119"/>
                      <a:gd name="connsiteY84" fmla="*/ 116872 h 649700"/>
                      <a:gd name="connsiteX85" fmla="*/ 372250 w 465119"/>
                      <a:gd name="connsiteY85" fmla="*/ 115538 h 649700"/>
                      <a:gd name="connsiteX86" fmla="*/ 376346 w 465119"/>
                      <a:gd name="connsiteY86" fmla="*/ 114395 h 649700"/>
                      <a:gd name="connsiteX87" fmla="*/ 381013 w 465119"/>
                      <a:gd name="connsiteY87" fmla="*/ 117158 h 649700"/>
                      <a:gd name="connsiteX88" fmla="*/ 386538 w 465119"/>
                      <a:gd name="connsiteY88" fmla="*/ 117158 h 649700"/>
                      <a:gd name="connsiteX89" fmla="*/ 408255 w 465119"/>
                      <a:gd name="connsiteY89" fmla="*/ 115919 h 649700"/>
                      <a:gd name="connsiteX90" fmla="*/ 408445 w 465119"/>
                      <a:gd name="connsiteY90" fmla="*/ 115919 h 649700"/>
                      <a:gd name="connsiteX91" fmla="*/ 409303 w 465119"/>
                      <a:gd name="connsiteY91" fmla="*/ 116300 h 649700"/>
                      <a:gd name="connsiteX92" fmla="*/ 409588 w 465119"/>
                      <a:gd name="connsiteY92" fmla="*/ 117443 h 649700"/>
                      <a:gd name="connsiteX93" fmla="*/ 393872 w 465119"/>
                      <a:gd name="connsiteY93" fmla="*/ 152400 h 649700"/>
                      <a:gd name="connsiteX94" fmla="*/ 388443 w 465119"/>
                      <a:gd name="connsiteY94" fmla="*/ 166688 h 649700"/>
                      <a:gd name="connsiteX95" fmla="*/ 414351 w 465119"/>
                      <a:gd name="connsiteY95" fmla="*/ 183547 h 649700"/>
                      <a:gd name="connsiteX96" fmla="*/ 425686 w 465119"/>
                      <a:gd name="connsiteY96" fmla="*/ 189548 h 649700"/>
                      <a:gd name="connsiteX97" fmla="*/ 430734 w 465119"/>
                      <a:gd name="connsiteY97" fmla="*/ 188786 h 649700"/>
                      <a:gd name="connsiteX98" fmla="*/ 435020 w 465119"/>
                      <a:gd name="connsiteY98" fmla="*/ 188119 h 649700"/>
                      <a:gd name="connsiteX99" fmla="*/ 445307 w 465119"/>
                      <a:gd name="connsiteY99" fmla="*/ 200120 h 649700"/>
                      <a:gd name="connsiteX100" fmla="*/ 458452 w 465119"/>
                      <a:gd name="connsiteY100" fmla="*/ 224600 h 649700"/>
                      <a:gd name="connsiteX101" fmla="*/ 465119 w 465119"/>
                      <a:gd name="connsiteY101" fmla="*/ 238601 h 649700"/>
                      <a:gd name="connsiteX102" fmla="*/ 464738 w 465119"/>
                      <a:gd name="connsiteY102" fmla="*/ 239744 h 649700"/>
                      <a:gd name="connsiteX103" fmla="*/ 425686 w 465119"/>
                      <a:gd name="connsiteY103" fmla="*/ 299276 h 649700"/>
                      <a:gd name="connsiteX104" fmla="*/ 400063 w 465119"/>
                      <a:gd name="connsiteY104" fmla="*/ 329660 h 649700"/>
                      <a:gd name="connsiteX105" fmla="*/ 387871 w 465119"/>
                      <a:gd name="connsiteY105" fmla="*/ 329565 h 649700"/>
                      <a:gd name="connsiteX106" fmla="*/ 384442 w 465119"/>
                      <a:gd name="connsiteY106" fmla="*/ 329565 h 649700"/>
                      <a:gd name="connsiteX107" fmla="*/ 380442 w 465119"/>
                      <a:gd name="connsiteY107" fmla="*/ 329089 h 649700"/>
                      <a:gd name="connsiteX108" fmla="*/ 379680 w 465119"/>
                      <a:gd name="connsiteY108" fmla="*/ 329756 h 649700"/>
                      <a:gd name="connsiteX109" fmla="*/ 347962 w 465119"/>
                      <a:gd name="connsiteY109" fmla="*/ 333851 h 649700"/>
                      <a:gd name="connsiteX110" fmla="*/ 347676 w 465119"/>
                      <a:gd name="connsiteY110" fmla="*/ 333851 h 649700"/>
                      <a:gd name="connsiteX111" fmla="*/ 347009 w 465119"/>
                      <a:gd name="connsiteY111" fmla="*/ 333661 h 649700"/>
                      <a:gd name="connsiteX112" fmla="*/ 337770 w 465119"/>
                      <a:gd name="connsiteY112" fmla="*/ 327279 h 649700"/>
                      <a:gd name="connsiteX113" fmla="*/ 324149 w 465119"/>
                      <a:gd name="connsiteY113" fmla="*/ 304514 h 649700"/>
                      <a:gd name="connsiteX114" fmla="*/ 325102 w 465119"/>
                      <a:gd name="connsiteY114" fmla="*/ 300704 h 649700"/>
                      <a:gd name="connsiteX115" fmla="*/ 316815 w 465119"/>
                      <a:gd name="connsiteY115" fmla="*/ 297656 h 649700"/>
                      <a:gd name="connsiteX116" fmla="*/ 292431 w 465119"/>
                      <a:gd name="connsiteY116" fmla="*/ 267557 h 649700"/>
                      <a:gd name="connsiteX117" fmla="*/ 303956 w 465119"/>
                      <a:gd name="connsiteY117" fmla="*/ 254698 h 649700"/>
                      <a:gd name="connsiteX118" fmla="*/ 306337 w 465119"/>
                      <a:gd name="connsiteY118" fmla="*/ 252889 h 649700"/>
                      <a:gd name="connsiteX119" fmla="*/ 283192 w 465119"/>
                      <a:gd name="connsiteY119" fmla="*/ 236315 h 649700"/>
                      <a:gd name="connsiteX120" fmla="*/ 282144 w 465119"/>
                      <a:gd name="connsiteY120" fmla="*/ 236125 h 649700"/>
                      <a:gd name="connsiteX121" fmla="*/ 267380 w 465119"/>
                      <a:gd name="connsiteY121" fmla="*/ 216503 h 649700"/>
                      <a:gd name="connsiteX122" fmla="*/ 277572 w 465119"/>
                      <a:gd name="connsiteY122" fmla="*/ 197453 h 649700"/>
                      <a:gd name="connsiteX123" fmla="*/ 281477 w 465119"/>
                      <a:gd name="connsiteY123" fmla="*/ 192691 h 649700"/>
                      <a:gd name="connsiteX124" fmla="*/ 269190 w 465119"/>
                      <a:gd name="connsiteY124" fmla="*/ 191167 h 649700"/>
                      <a:gd name="connsiteX125" fmla="*/ 253759 w 465119"/>
                      <a:gd name="connsiteY125" fmla="*/ 191643 h 649700"/>
                      <a:gd name="connsiteX126" fmla="*/ 253759 w 465119"/>
                      <a:gd name="connsiteY126" fmla="*/ 191643 h 649700"/>
                      <a:gd name="connsiteX127" fmla="*/ 230328 w 465119"/>
                      <a:gd name="connsiteY127" fmla="*/ 174498 h 649700"/>
                      <a:gd name="connsiteX128" fmla="*/ 218517 w 465119"/>
                      <a:gd name="connsiteY128" fmla="*/ 163640 h 649700"/>
                      <a:gd name="connsiteX129" fmla="*/ 203372 w 465119"/>
                      <a:gd name="connsiteY129" fmla="*/ 181737 h 649700"/>
                      <a:gd name="connsiteX130" fmla="*/ 167272 w 465119"/>
                      <a:gd name="connsiteY130" fmla="*/ 206311 h 649700"/>
                      <a:gd name="connsiteX131" fmla="*/ 156985 w 465119"/>
                      <a:gd name="connsiteY131" fmla="*/ 210598 h 649700"/>
                      <a:gd name="connsiteX132" fmla="*/ 162510 w 465119"/>
                      <a:gd name="connsiteY132" fmla="*/ 223171 h 649700"/>
                      <a:gd name="connsiteX133" fmla="*/ 166129 w 465119"/>
                      <a:gd name="connsiteY133" fmla="*/ 246031 h 649700"/>
                      <a:gd name="connsiteX134" fmla="*/ 140031 w 465119"/>
                      <a:gd name="connsiteY134" fmla="*/ 261556 h 649700"/>
                      <a:gd name="connsiteX135" fmla="*/ 136887 w 465119"/>
                      <a:gd name="connsiteY135" fmla="*/ 262985 h 649700"/>
                      <a:gd name="connsiteX136" fmla="*/ 139174 w 465119"/>
                      <a:gd name="connsiteY136" fmla="*/ 270510 h 649700"/>
                      <a:gd name="connsiteX137" fmla="*/ 143079 w 465119"/>
                      <a:gd name="connsiteY137" fmla="*/ 280607 h 649700"/>
                      <a:gd name="connsiteX138" fmla="*/ 141174 w 465119"/>
                      <a:gd name="connsiteY138" fmla="*/ 291656 h 649700"/>
                      <a:gd name="connsiteX139" fmla="*/ 139650 w 465119"/>
                      <a:gd name="connsiteY139" fmla="*/ 297656 h 649700"/>
                      <a:gd name="connsiteX140" fmla="*/ 151747 w 465119"/>
                      <a:gd name="connsiteY140" fmla="*/ 305562 h 649700"/>
                      <a:gd name="connsiteX141" fmla="*/ 168701 w 465119"/>
                      <a:gd name="connsiteY141" fmla="*/ 311277 h 649700"/>
                      <a:gd name="connsiteX142" fmla="*/ 182322 w 465119"/>
                      <a:gd name="connsiteY142" fmla="*/ 305276 h 649700"/>
                      <a:gd name="connsiteX143" fmla="*/ 187084 w 465119"/>
                      <a:gd name="connsiteY143" fmla="*/ 305372 h 649700"/>
                      <a:gd name="connsiteX144" fmla="*/ 203182 w 465119"/>
                      <a:gd name="connsiteY144" fmla="*/ 316706 h 649700"/>
                      <a:gd name="connsiteX145" fmla="*/ 203182 w 465119"/>
                      <a:gd name="connsiteY145" fmla="*/ 317659 h 649700"/>
                      <a:gd name="connsiteX146" fmla="*/ 214707 w 465119"/>
                      <a:gd name="connsiteY146" fmla="*/ 307658 h 649700"/>
                      <a:gd name="connsiteX147" fmla="*/ 220898 w 465119"/>
                      <a:gd name="connsiteY147" fmla="*/ 302514 h 649700"/>
                      <a:gd name="connsiteX148" fmla="*/ 232614 w 465119"/>
                      <a:gd name="connsiteY148" fmla="*/ 299085 h 649700"/>
                      <a:gd name="connsiteX149" fmla="*/ 242520 w 465119"/>
                      <a:gd name="connsiteY149" fmla="*/ 300038 h 649700"/>
                      <a:gd name="connsiteX150" fmla="*/ 244520 w 465119"/>
                      <a:gd name="connsiteY150" fmla="*/ 300323 h 649700"/>
                      <a:gd name="connsiteX151" fmla="*/ 245568 w 465119"/>
                      <a:gd name="connsiteY151" fmla="*/ 301466 h 649700"/>
                      <a:gd name="connsiteX152" fmla="*/ 253093 w 465119"/>
                      <a:gd name="connsiteY152" fmla="*/ 337090 h 649700"/>
                      <a:gd name="connsiteX153" fmla="*/ 248330 w 465119"/>
                      <a:gd name="connsiteY153" fmla="*/ 353759 h 649700"/>
                      <a:gd name="connsiteX154" fmla="*/ 239567 w 465119"/>
                      <a:gd name="connsiteY154" fmla="*/ 369951 h 649700"/>
                      <a:gd name="connsiteX155" fmla="*/ 299956 w 465119"/>
                      <a:gd name="connsiteY155" fmla="*/ 393478 h 649700"/>
                      <a:gd name="connsiteX156" fmla="*/ 310719 w 465119"/>
                      <a:gd name="connsiteY156" fmla="*/ 395573 h 649700"/>
                      <a:gd name="connsiteX157" fmla="*/ 312624 w 465119"/>
                      <a:gd name="connsiteY157" fmla="*/ 397764 h 649700"/>
                      <a:gd name="connsiteX158" fmla="*/ 313291 w 465119"/>
                      <a:gd name="connsiteY158" fmla="*/ 398812 h 649700"/>
                      <a:gd name="connsiteX159" fmla="*/ 327387 w 465119"/>
                      <a:gd name="connsiteY159" fmla="*/ 435959 h 649700"/>
                      <a:gd name="connsiteX160" fmla="*/ 327387 w 465119"/>
                      <a:gd name="connsiteY160" fmla="*/ 437198 h 649700"/>
                      <a:gd name="connsiteX161" fmla="*/ 317291 w 465119"/>
                      <a:gd name="connsiteY161" fmla="*/ 445484 h 649700"/>
                      <a:gd name="connsiteX162" fmla="*/ 307004 w 465119"/>
                      <a:gd name="connsiteY162" fmla="*/ 459296 h 649700"/>
                      <a:gd name="connsiteX163" fmla="*/ 278810 w 465119"/>
                      <a:gd name="connsiteY163" fmla="*/ 471107 h 649700"/>
                      <a:gd name="connsiteX164" fmla="*/ 252140 w 465119"/>
                      <a:gd name="connsiteY164" fmla="*/ 478822 h 649700"/>
                      <a:gd name="connsiteX165" fmla="*/ 228518 w 465119"/>
                      <a:gd name="connsiteY165" fmla="*/ 506730 h 649700"/>
                      <a:gd name="connsiteX166" fmla="*/ 228518 w 465119"/>
                      <a:gd name="connsiteY166" fmla="*/ 506730 h 649700"/>
                      <a:gd name="connsiteX167" fmla="*/ 226327 w 465119"/>
                      <a:gd name="connsiteY167" fmla="*/ 504349 h 649700"/>
                      <a:gd name="connsiteX168" fmla="*/ 223470 w 465119"/>
                      <a:gd name="connsiteY168" fmla="*/ 501015 h 649700"/>
                      <a:gd name="connsiteX169" fmla="*/ 223279 w 465119"/>
                      <a:gd name="connsiteY169" fmla="*/ 501015 h 649700"/>
                      <a:gd name="connsiteX170" fmla="*/ 217279 w 465119"/>
                      <a:gd name="connsiteY170" fmla="*/ 508826 h 649700"/>
                      <a:gd name="connsiteX171" fmla="*/ 209468 w 465119"/>
                      <a:gd name="connsiteY171" fmla="*/ 520541 h 649700"/>
                      <a:gd name="connsiteX172" fmla="*/ 188704 w 465119"/>
                      <a:gd name="connsiteY172" fmla="*/ 548831 h 649700"/>
                      <a:gd name="connsiteX173" fmla="*/ 170892 w 465119"/>
                      <a:gd name="connsiteY173" fmla="*/ 576072 h 649700"/>
                      <a:gd name="connsiteX174" fmla="*/ 148794 w 465119"/>
                      <a:gd name="connsiteY174" fmla="*/ 597503 h 649700"/>
                      <a:gd name="connsiteX175" fmla="*/ 157462 w 465119"/>
                      <a:gd name="connsiteY175" fmla="*/ 622554 h 649700"/>
                      <a:gd name="connsiteX176" fmla="*/ 163748 w 465119"/>
                      <a:gd name="connsiteY176" fmla="*/ 637794 h 649700"/>
                      <a:gd name="connsiteX177" fmla="*/ 157176 w 465119"/>
                      <a:gd name="connsiteY177" fmla="*/ 643223 h 649700"/>
                      <a:gd name="connsiteX178" fmla="*/ 151270 w 465119"/>
                      <a:gd name="connsiteY178" fmla="*/ 646748 h 649700"/>
                      <a:gd name="connsiteX179" fmla="*/ 144603 w 465119"/>
                      <a:gd name="connsiteY179" fmla="*/ 642080 h 649700"/>
                      <a:gd name="connsiteX180" fmla="*/ 136030 w 465119"/>
                      <a:gd name="connsiteY180" fmla="*/ 635508 h 649700"/>
                      <a:gd name="connsiteX181" fmla="*/ 130125 w 465119"/>
                      <a:gd name="connsiteY181" fmla="*/ 641699 h 649700"/>
                      <a:gd name="connsiteX182" fmla="*/ 121267 w 465119"/>
                      <a:gd name="connsiteY182" fmla="*/ 649700 h 649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465119" h="649700">
                        <a:moveTo>
                          <a:pt x="121362" y="649319"/>
                        </a:moveTo>
                        <a:cubicBezTo>
                          <a:pt x="119838" y="649319"/>
                          <a:pt x="118314" y="648843"/>
                          <a:pt x="116599" y="647795"/>
                        </a:cubicBezTo>
                        <a:cubicBezTo>
                          <a:pt x="116123" y="647795"/>
                          <a:pt x="31922" y="628364"/>
                          <a:pt x="25350" y="627793"/>
                        </a:cubicBezTo>
                        <a:cubicBezTo>
                          <a:pt x="8205" y="608933"/>
                          <a:pt x="1823" y="599123"/>
                          <a:pt x="2680" y="593312"/>
                        </a:cubicBezTo>
                        <a:cubicBezTo>
                          <a:pt x="3252" y="589788"/>
                          <a:pt x="6109" y="588169"/>
                          <a:pt x="9157" y="586264"/>
                        </a:cubicBezTo>
                        <a:cubicBezTo>
                          <a:pt x="13539" y="583692"/>
                          <a:pt x="18492" y="580644"/>
                          <a:pt x="18968" y="571500"/>
                        </a:cubicBezTo>
                        <a:cubicBezTo>
                          <a:pt x="19635" y="557784"/>
                          <a:pt x="35446" y="526637"/>
                          <a:pt x="43924" y="509969"/>
                        </a:cubicBezTo>
                        <a:cubicBezTo>
                          <a:pt x="46400" y="505111"/>
                          <a:pt x="48781" y="500444"/>
                          <a:pt x="48877" y="499682"/>
                        </a:cubicBezTo>
                        <a:cubicBezTo>
                          <a:pt x="48019" y="498158"/>
                          <a:pt x="22016" y="451866"/>
                          <a:pt x="13348" y="448723"/>
                        </a:cubicBezTo>
                        <a:cubicBezTo>
                          <a:pt x="5824" y="445961"/>
                          <a:pt x="1252" y="440436"/>
                          <a:pt x="204" y="432626"/>
                        </a:cubicBezTo>
                        <a:cubicBezTo>
                          <a:pt x="-1320" y="420719"/>
                          <a:pt x="6014" y="406146"/>
                          <a:pt x="11634" y="402241"/>
                        </a:cubicBezTo>
                        <a:cubicBezTo>
                          <a:pt x="24588" y="393192"/>
                          <a:pt x="20397" y="387001"/>
                          <a:pt x="16682" y="381572"/>
                        </a:cubicBezTo>
                        <a:cubicBezTo>
                          <a:pt x="14682" y="378714"/>
                          <a:pt x="12872" y="375952"/>
                          <a:pt x="13920" y="373190"/>
                        </a:cubicBezTo>
                        <a:cubicBezTo>
                          <a:pt x="18968" y="360712"/>
                          <a:pt x="31446" y="359950"/>
                          <a:pt x="42400" y="359283"/>
                        </a:cubicBezTo>
                        <a:cubicBezTo>
                          <a:pt x="53353" y="358616"/>
                          <a:pt x="62878" y="358045"/>
                          <a:pt x="64783" y="347282"/>
                        </a:cubicBezTo>
                        <a:cubicBezTo>
                          <a:pt x="68498" y="326136"/>
                          <a:pt x="70689" y="317087"/>
                          <a:pt x="71641" y="313182"/>
                        </a:cubicBezTo>
                        <a:cubicBezTo>
                          <a:pt x="71641" y="313182"/>
                          <a:pt x="71641" y="313087"/>
                          <a:pt x="71641" y="312992"/>
                        </a:cubicBezTo>
                        <a:cubicBezTo>
                          <a:pt x="71451" y="312992"/>
                          <a:pt x="71260" y="312992"/>
                          <a:pt x="71070" y="312992"/>
                        </a:cubicBezTo>
                        <a:cubicBezTo>
                          <a:pt x="68498" y="312992"/>
                          <a:pt x="64498" y="310610"/>
                          <a:pt x="59164" y="290417"/>
                        </a:cubicBezTo>
                        <a:cubicBezTo>
                          <a:pt x="58402" y="287560"/>
                          <a:pt x="51067" y="284131"/>
                          <a:pt x="44019" y="280797"/>
                        </a:cubicBezTo>
                        <a:cubicBezTo>
                          <a:pt x="33827" y="276035"/>
                          <a:pt x="23254" y="271082"/>
                          <a:pt x="23350" y="264509"/>
                        </a:cubicBezTo>
                        <a:cubicBezTo>
                          <a:pt x="23350" y="260414"/>
                          <a:pt x="27541" y="256604"/>
                          <a:pt x="36113" y="252698"/>
                        </a:cubicBezTo>
                        <a:cubicBezTo>
                          <a:pt x="50686" y="246126"/>
                          <a:pt x="65069" y="239554"/>
                          <a:pt x="66403" y="237744"/>
                        </a:cubicBezTo>
                        <a:cubicBezTo>
                          <a:pt x="66307" y="237935"/>
                          <a:pt x="65926" y="237935"/>
                          <a:pt x="65545" y="237935"/>
                        </a:cubicBezTo>
                        <a:cubicBezTo>
                          <a:pt x="64879" y="237935"/>
                          <a:pt x="64021" y="237839"/>
                          <a:pt x="63354" y="237744"/>
                        </a:cubicBezTo>
                        <a:cubicBezTo>
                          <a:pt x="58783" y="237077"/>
                          <a:pt x="51829" y="236125"/>
                          <a:pt x="49924" y="230600"/>
                        </a:cubicBezTo>
                        <a:cubicBezTo>
                          <a:pt x="39923" y="204692"/>
                          <a:pt x="34970" y="196215"/>
                          <a:pt x="18111" y="171164"/>
                        </a:cubicBezTo>
                        <a:cubicBezTo>
                          <a:pt x="17920" y="168021"/>
                          <a:pt x="18682" y="165640"/>
                          <a:pt x="19444" y="163354"/>
                        </a:cubicBezTo>
                        <a:cubicBezTo>
                          <a:pt x="20778" y="159448"/>
                          <a:pt x="21921" y="156115"/>
                          <a:pt x="19063" y="152590"/>
                        </a:cubicBezTo>
                        <a:cubicBezTo>
                          <a:pt x="16587" y="150305"/>
                          <a:pt x="14396" y="146304"/>
                          <a:pt x="19063" y="140684"/>
                        </a:cubicBezTo>
                        <a:cubicBezTo>
                          <a:pt x="18587" y="133064"/>
                          <a:pt x="19920" y="127445"/>
                          <a:pt x="22778" y="124492"/>
                        </a:cubicBezTo>
                        <a:cubicBezTo>
                          <a:pt x="24397" y="122777"/>
                          <a:pt x="26493" y="122015"/>
                          <a:pt x="29065" y="122015"/>
                        </a:cubicBezTo>
                        <a:cubicBezTo>
                          <a:pt x="30017" y="122015"/>
                          <a:pt x="31065" y="122111"/>
                          <a:pt x="32112" y="122396"/>
                        </a:cubicBezTo>
                        <a:cubicBezTo>
                          <a:pt x="34779" y="117729"/>
                          <a:pt x="36399" y="112300"/>
                          <a:pt x="38018" y="107061"/>
                        </a:cubicBezTo>
                        <a:cubicBezTo>
                          <a:pt x="40685" y="98298"/>
                          <a:pt x="43352" y="89249"/>
                          <a:pt x="50877" y="83058"/>
                        </a:cubicBezTo>
                        <a:cubicBezTo>
                          <a:pt x="52877" y="81344"/>
                          <a:pt x="54877" y="78296"/>
                          <a:pt x="56973" y="75152"/>
                        </a:cubicBezTo>
                        <a:cubicBezTo>
                          <a:pt x="60973" y="69056"/>
                          <a:pt x="65164" y="62770"/>
                          <a:pt x="71260" y="62770"/>
                        </a:cubicBezTo>
                        <a:cubicBezTo>
                          <a:pt x="72784" y="62770"/>
                          <a:pt x="74404" y="63151"/>
                          <a:pt x="76023" y="64008"/>
                        </a:cubicBezTo>
                        <a:lnTo>
                          <a:pt x="78880" y="66389"/>
                        </a:lnTo>
                        <a:cubicBezTo>
                          <a:pt x="86500" y="72581"/>
                          <a:pt x="96978" y="81153"/>
                          <a:pt x="89929" y="92012"/>
                        </a:cubicBezTo>
                        <a:cubicBezTo>
                          <a:pt x="86024" y="99632"/>
                          <a:pt x="86215" y="110871"/>
                          <a:pt x="90215" y="118872"/>
                        </a:cubicBezTo>
                        <a:cubicBezTo>
                          <a:pt x="90596" y="118872"/>
                          <a:pt x="90977" y="118872"/>
                          <a:pt x="91453" y="118872"/>
                        </a:cubicBezTo>
                        <a:cubicBezTo>
                          <a:pt x="92596" y="118872"/>
                          <a:pt x="93930" y="118872"/>
                          <a:pt x="95168" y="118872"/>
                        </a:cubicBezTo>
                        <a:cubicBezTo>
                          <a:pt x="96502" y="118872"/>
                          <a:pt x="97835" y="118967"/>
                          <a:pt x="99169" y="118967"/>
                        </a:cubicBezTo>
                        <a:cubicBezTo>
                          <a:pt x="103264" y="118967"/>
                          <a:pt x="107836" y="118586"/>
                          <a:pt x="110694" y="115538"/>
                        </a:cubicBezTo>
                        <a:cubicBezTo>
                          <a:pt x="112885" y="108966"/>
                          <a:pt x="118219" y="101632"/>
                          <a:pt x="123743" y="97631"/>
                        </a:cubicBezTo>
                        <a:cubicBezTo>
                          <a:pt x="134697" y="89535"/>
                          <a:pt x="142888" y="82772"/>
                          <a:pt x="148699" y="76962"/>
                        </a:cubicBezTo>
                        <a:cubicBezTo>
                          <a:pt x="151937" y="75533"/>
                          <a:pt x="154128" y="74962"/>
                          <a:pt x="155937" y="74962"/>
                        </a:cubicBezTo>
                        <a:cubicBezTo>
                          <a:pt x="160795" y="74962"/>
                          <a:pt x="162986" y="78772"/>
                          <a:pt x="165558" y="84106"/>
                        </a:cubicBezTo>
                        <a:cubicBezTo>
                          <a:pt x="167082" y="85344"/>
                          <a:pt x="168701" y="86106"/>
                          <a:pt x="170225" y="86106"/>
                        </a:cubicBezTo>
                        <a:cubicBezTo>
                          <a:pt x="173464" y="86106"/>
                          <a:pt x="176416" y="82772"/>
                          <a:pt x="179274" y="79534"/>
                        </a:cubicBezTo>
                        <a:cubicBezTo>
                          <a:pt x="180607" y="78010"/>
                          <a:pt x="181941" y="76486"/>
                          <a:pt x="183274" y="75343"/>
                        </a:cubicBezTo>
                        <a:cubicBezTo>
                          <a:pt x="189180" y="68009"/>
                          <a:pt x="191752" y="65723"/>
                          <a:pt x="194133" y="65723"/>
                        </a:cubicBezTo>
                        <a:cubicBezTo>
                          <a:pt x="195466" y="65723"/>
                          <a:pt x="196419" y="66485"/>
                          <a:pt x="197467" y="67247"/>
                        </a:cubicBezTo>
                        <a:cubicBezTo>
                          <a:pt x="199086" y="68485"/>
                          <a:pt x="201372" y="70104"/>
                          <a:pt x="206420" y="70104"/>
                        </a:cubicBezTo>
                        <a:cubicBezTo>
                          <a:pt x="209563" y="70485"/>
                          <a:pt x="212516" y="70771"/>
                          <a:pt x="215469" y="70771"/>
                        </a:cubicBezTo>
                        <a:cubicBezTo>
                          <a:pt x="223470" y="70771"/>
                          <a:pt x="228137" y="68485"/>
                          <a:pt x="229375" y="63913"/>
                        </a:cubicBezTo>
                        <a:cubicBezTo>
                          <a:pt x="233662" y="59531"/>
                          <a:pt x="232328" y="57817"/>
                          <a:pt x="229756" y="54388"/>
                        </a:cubicBezTo>
                        <a:cubicBezTo>
                          <a:pt x="228804" y="53150"/>
                          <a:pt x="227851" y="51721"/>
                          <a:pt x="226994" y="50197"/>
                        </a:cubicBezTo>
                        <a:cubicBezTo>
                          <a:pt x="226708" y="49721"/>
                          <a:pt x="226899" y="49149"/>
                          <a:pt x="227185" y="48768"/>
                        </a:cubicBezTo>
                        <a:cubicBezTo>
                          <a:pt x="229947" y="46101"/>
                          <a:pt x="233090" y="42101"/>
                          <a:pt x="232328" y="38291"/>
                        </a:cubicBezTo>
                        <a:cubicBezTo>
                          <a:pt x="229375" y="35719"/>
                          <a:pt x="228613" y="30385"/>
                          <a:pt x="230709" y="25051"/>
                        </a:cubicBezTo>
                        <a:cubicBezTo>
                          <a:pt x="232709" y="20193"/>
                          <a:pt x="237186" y="15240"/>
                          <a:pt x="242806" y="15240"/>
                        </a:cubicBezTo>
                        <a:cubicBezTo>
                          <a:pt x="243568" y="15240"/>
                          <a:pt x="244329" y="15240"/>
                          <a:pt x="245092" y="15526"/>
                        </a:cubicBezTo>
                        <a:cubicBezTo>
                          <a:pt x="246330" y="15716"/>
                          <a:pt x="247663" y="15812"/>
                          <a:pt x="248902" y="15812"/>
                        </a:cubicBezTo>
                        <a:cubicBezTo>
                          <a:pt x="259474" y="15812"/>
                          <a:pt x="267190" y="8382"/>
                          <a:pt x="271857" y="2191"/>
                        </a:cubicBezTo>
                        <a:cubicBezTo>
                          <a:pt x="275476" y="667"/>
                          <a:pt x="278620" y="0"/>
                          <a:pt x="281763" y="0"/>
                        </a:cubicBezTo>
                        <a:cubicBezTo>
                          <a:pt x="290526" y="0"/>
                          <a:pt x="298622" y="4763"/>
                          <a:pt x="303194" y="12668"/>
                        </a:cubicBezTo>
                        <a:cubicBezTo>
                          <a:pt x="310147" y="16669"/>
                          <a:pt x="311291" y="24956"/>
                          <a:pt x="312243" y="32290"/>
                        </a:cubicBezTo>
                        <a:cubicBezTo>
                          <a:pt x="312529" y="34195"/>
                          <a:pt x="312719" y="36005"/>
                          <a:pt x="313100" y="37814"/>
                        </a:cubicBezTo>
                        <a:cubicBezTo>
                          <a:pt x="316148" y="39434"/>
                          <a:pt x="317862" y="43339"/>
                          <a:pt x="319577" y="47149"/>
                        </a:cubicBezTo>
                        <a:cubicBezTo>
                          <a:pt x="321196" y="50673"/>
                          <a:pt x="322625" y="54007"/>
                          <a:pt x="325483" y="56007"/>
                        </a:cubicBezTo>
                        <a:cubicBezTo>
                          <a:pt x="327959" y="60008"/>
                          <a:pt x="329197" y="62008"/>
                          <a:pt x="329769" y="63056"/>
                        </a:cubicBezTo>
                        <a:lnTo>
                          <a:pt x="331102" y="63818"/>
                        </a:lnTo>
                        <a:cubicBezTo>
                          <a:pt x="333769" y="65437"/>
                          <a:pt x="337103" y="67437"/>
                          <a:pt x="337865" y="70390"/>
                        </a:cubicBezTo>
                        <a:cubicBezTo>
                          <a:pt x="338246" y="71819"/>
                          <a:pt x="337865" y="73247"/>
                          <a:pt x="337103" y="74676"/>
                        </a:cubicBezTo>
                        <a:cubicBezTo>
                          <a:pt x="331102" y="76676"/>
                          <a:pt x="327102" y="80105"/>
                          <a:pt x="325864" y="84106"/>
                        </a:cubicBezTo>
                        <a:cubicBezTo>
                          <a:pt x="324911" y="87154"/>
                          <a:pt x="325673" y="90392"/>
                          <a:pt x="328150" y="93440"/>
                        </a:cubicBezTo>
                        <a:cubicBezTo>
                          <a:pt x="332055" y="93440"/>
                          <a:pt x="335960" y="95631"/>
                          <a:pt x="338722" y="99155"/>
                        </a:cubicBezTo>
                        <a:cubicBezTo>
                          <a:pt x="342056" y="103442"/>
                          <a:pt x="343390" y="109538"/>
                          <a:pt x="342533" y="116110"/>
                        </a:cubicBezTo>
                        <a:cubicBezTo>
                          <a:pt x="342818" y="119348"/>
                          <a:pt x="344628" y="121825"/>
                          <a:pt x="347104" y="121825"/>
                        </a:cubicBezTo>
                        <a:cubicBezTo>
                          <a:pt x="348819" y="121825"/>
                          <a:pt x="350629" y="120587"/>
                          <a:pt x="351962" y="118396"/>
                        </a:cubicBezTo>
                        <a:cubicBezTo>
                          <a:pt x="352153" y="118110"/>
                          <a:pt x="352438" y="117920"/>
                          <a:pt x="352819" y="117824"/>
                        </a:cubicBezTo>
                        <a:cubicBezTo>
                          <a:pt x="354820" y="117634"/>
                          <a:pt x="361583" y="116872"/>
                          <a:pt x="365583" y="116872"/>
                        </a:cubicBezTo>
                        <a:cubicBezTo>
                          <a:pt x="366250" y="116872"/>
                          <a:pt x="366916" y="116872"/>
                          <a:pt x="367393" y="116872"/>
                        </a:cubicBezTo>
                        <a:cubicBezTo>
                          <a:pt x="369202" y="116872"/>
                          <a:pt x="370726" y="116205"/>
                          <a:pt x="372250" y="115538"/>
                        </a:cubicBezTo>
                        <a:cubicBezTo>
                          <a:pt x="373679" y="114967"/>
                          <a:pt x="374917" y="114395"/>
                          <a:pt x="376346" y="114395"/>
                        </a:cubicBezTo>
                        <a:cubicBezTo>
                          <a:pt x="378156" y="114395"/>
                          <a:pt x="379585" y="115253"/>
                          <a:pt x="381013" y="117158"/>
                        </a:cubicBezTo>
                        <a:lnTo>
                          <a:pt x="386538" y="117158"/>
                        </a:lnTo>
                        <a:cubicBezTo>
                          <a:pt x="393682" y="117158"/>
                          <a:pt x="401683" y="117158"/>
                          <a:pt x="408255" y="115919"/>
                        </a:cubicBezTo>
                        <a:cubicBezTo>
                          <a:pt x="408255" y="115919"/>
                          <a:pt x="408350" y="115919"/>
                          <a:pt x="408445" y="115919"/>
                        </a:cubicBezTo>
                        <a:cubicBezTo>
                          <a:pt x="408731" y="115919"/>
                          <a:pt x="409112" y="116015"/>
                          <a:pt x="409303" y="116300"/>
                        </a:cubicBezTo>
                        <a:cubicBezTo>
                          <a:pt x="409588" y="116586"/>
                          <a:pt x="409684" y="116967"/>
                          <a:pt x="409588" y="117443"/>
                        </a:cubicBezTo>
                        <a:cubicBezTo>
                          <a:pt x="405302" y="134112"/>
                          <a:pt x="398730" y="144685"/>
                          <a:pt x="393872" y="152400"/>
                        </a:cubicBezTo>
                        <a:cubicBezTo>
                          <a:pt x="389872" y="158782"/>
                          <a:pt x="387300" y="162973"/>
                          <a:pt x="388443" y="166688"/>
                        </a:cubicBezTo>
                        <a:cubicBezTo>
                          <a:pt x="389872" y="171164"/>
                          <a:pt x="397111" y="175927"/>
                          <a:pt x="414351" y="183547"/>
                        </a:cubicBezTo>
                        <a:cubicBezTo>
                          <a:pt x="419685" y="188976"/>
                          <a:pt x="423400" y="189548"/>
                          <a:pt x="425686" y="189548"/>
                        </a:cubicBezTo>
                        <a:cubicBezTo>
                          <a:pt x="427495" y="189548"/>
                          <a:pt x="429115" y="189167"/>
                          <a:pt x="430734" y="188786"/>
                        </a:cubicBezTo>
                        <a:cubicBezTo>
                          <a:pt x="432162" y="188405"/>
                          <a:pt x="433591" y="188119"/>
                          <a:pt x="435020" y="188119"/>
                        </a:cubicBezTo>
                        <a:cubicBezTo>
                          <a:pt x="439402" y="188119"/>
                          <a:pt x="442354" y="191643"/>
                          <a:pt x="445307" y="200120"/>
                        </a:cubicBezTo>
                        <a:cubicBezTo>
                          <a:pt x="452832" y="222028"/>
                          <a:pt x="456166" y="223647"/>
                          <a:pt x="458452" y="224600"/>
                        </a:cubicBezTo>
                        <a:cubicBezTo>
                          <a:pt x="461119" y="225838"/>
                          <a:pt x="462643" y="226981"/>
                          <a:pt x="465119" y="238601"/>
                        </a:cubicBezTo>
                        <a:cubicBezTo>
                          <a:pt x="465119" y="239077"/>
                          <a:pt x="465119" y="239459"/>
                          <a:pt x="464738" y="239744"/>
                        </a:cubicBezTo>
                        <a:cubicBezTo>
                          <a:pt x="438640" y="260318"/>
                          <a:pt x="431496" y="281940"/>
                          <a:pt x="425686" y="299276"/>
                        </a:cubicBezTo>
                        <a:cubicBezTo>
                          <a:pt x="420542" y="314801"/>
                          <a:pt x="416446" y="327089"/>
                          <a:pt x="400063" y="329660"/>
                        </a:cubicBezTo>
                        <a:cubicBezTo>
                          <a:pt x="396063" y="329660"/>
                          <a:pt x="392062" y="329565"/>
                          <a:pt x="387871" y="329565"/>
                        </a:cubicBezTo>
                        <a:lnTo>
                          <a:pt x="384442" y="329565"/>
                        </a:lnTo>
                        <a:cubicBezTo>
                          <a:pt x="382728" y="329375"/>
                          <a:pt x="381585" y="329279"/>
                          <a:pt x="380442" y="329089"/>
                        </a:cubicBezTo>
                        <a:cubicBezTo>
                          <a:pt x="380251" y="329184"/>
                          <a:pt x="379870" y="329756"/>
                          <a:pt x="379680" y="329756"/>
                        </a:cubicBezTo>
                        <a:cubicBezTo>
                          <a:pt x="366916" y="330136"/>
                          <a:pt x="356534" y="331470"/>
                          <a:pt x="347962" y="333851"/>
                        </a:cubicBezTo>
                        <a:cubicBezTo>
                          <a:pt x="347866" y="333851"/>
                          <a:pt x="347771" y="333851"/>
                          <a:pt x="347676" y="333851"/>
                        </a:cubicBezTo>
                        <a:cubicBezTo>
                          <a:pt x="347390" y="333851"/>
                          <a:pt x="347200" y="333851"/>
                          <a:pt x="347009" y="333661"/>
                        </a:cubicBezTo>
                        <a:cubicBezTo>
                          <a:pt x="344437" y="331756"/>
                          <a:pt x="341389" y="329660"/>
                          <a:pt x="337770" y="327279"/>
                        </a:cubicBezTo>
                        <a:cubicBezTo>
                          <a:pt x="319482" y="318040"/>
                          <a:pt x="321006" y="310991"/>
                          <a:pt x="324149" y="304514"/>
                        </a:cubicBezTo>
                        <a:cubicBezTo>
                          <a:pt x="324911" y="302895"/>
                          <a:pt x="325578" y="301561"/>
                          <a:pt x="325102" y="300704"/>
                        </a:cubicBezTo>
                        <a:cubicBezTo>
                          <a:pt x="324435" y="299466"/>
                          <a:pt x="321673" y="298514"/>
                          <a:pt x="316815" y="297656"/>
                        </a:cubicBezTo>
                        <a:cubicBezTo>
                          <a:pt x="304242" y="295656"/>
                          <a:pt x="292431" y="278987"/>
                          <a:pt x="292431" y="267557"/>
                        </a:cubicBezTo>
                        <a:cubicBezTo>
                          <a:pt x="292431" y="260509"/>
                          <a:pt x="296527" y="255937"/>
                          <a:pt x="303956" y="254698"/>
                        </a:cubicBezTo>
                        <a:cubicBezTo>
                          <a:pt x="306433" y="254318"/>
                          <a:pt x="306337" y="253270"/>
                          <a:pt x="306337" y="252889"/>
                        </a:cubicBezTo>
                        <a:cubicBezTo>
                          <a:pt x="305861" y="247650"/>
                          <a:pt x="290050" y="236315"/>
                          <a:pt x="283192" y="236315"/>
                        </a:cubicBezTo>
                        <a:cubicBezTo>
                          <a:pt x="282906" y="236315"/>
                          <a:pt x="282334" y="236315"/>
                          <a:pt x="282144" y="236125"/>
                        </a:cubicBezTo>
                        <a:cubicBezTo>
                          <a:pt x="272809" y="229457"/>
                          <a:pt x="267952" y="223076"/>
                          <a:pt x="267380" y="216503"/>
                        </a:cubicBezTo>
                        <a:cubicBezTo>
                          <a:pt x="266713" y="208217"/>
                          <a:pt x="273000" y="202025"/>
                          <a:pt x="277572" y="197453"/>
                        </a:cubicBezTo>
                        <a:cubicBezTo>
                          <a:pt x="279191" y="195929"/>
                          <a:pt x="281763" y="193262"/>
                          <a:pt x="281477" y="192691"/>
                        </a:cubicBezTo>
                        <a:cubicBezTo>
                          <a:pt x="281382" y="192310"/>
                          <a:pt x="280048" y="191167"/>
                          <a:pt x="269190" y="191167"/>
                        </a:cubicBezTo>
                        <a:cubicBezTo>
                          <a:pt x="265189" y="191167"/>
                          <a:pt x="260141" y="191357"/>
                          <a:pt x="253759" y="191643"/>
                        </a:cubicBezTo>
                        <a:lnTo>
                          <a:pt x="253759" y="191643"/>
                        </a:lnTo>
                        <a:cubicBezTo>
                          <a:pt x="242615" y="191643"/>
                          <a:pt x="236043" y="182594"/>
                          <a:pt x="230328" y="174498"/>
                        </a:cubicBezTo>
                        <a:cubicBezTo>
                          <a:pt x="226327" y="168878"/>
                          <a:pt x="222517" y="163640"/>
                          <a:pt x="218517" y="163640"/>
                        </a:cubicBezTo>
                        <a:cubicBezTo>
                          <a:pt x="214231" y="163640"/>
                          <a:pt x="209278" y="169545"/>
                          <a:pt x="203372" y="181737"/>
                        </a:cubicBezTo>
                        <a:cubicBezTo>
                          <a:pt x="202705" y="183071"/>
                          <a:pt x="174416" y="205454"/>
                          <a:pt x="167272" y="206311"/>
                        </a:cubicBezTo>
                        <a:cubicBezTo>
                          <a:pt x="161367" y="207073"/>
                          <a:pt x="157938" y="208502"/>
                          <a:pt x="156985" y="210598"/>
                        </a:cubicBezTo>
                        <a:cubicBezTo>
                          <a:pt x="155652" y="213551"/>
                          <a:pt x="158986" y="218218"/>
                          <a:pt x="162510" y="223171"/>
                        </a:cubicBezTo>
                        <a:cubicBezTo>
                          <a:pt x="167653" y="230410"/>
                          <a:pt x="173940" y="239459"/>
                          <a:pt x="166129" y="246031"/>
                        </a:cubicBezTo>
                        <a:cubicBezTo>
                          <a:pt x="152890" y="257175"/>
                          <a:pt x="144508" y="260033"/>
                          <a:pt x="140031" y="261556"/>
                        </a:cubicBezTo>
                        <a:cubicBezTo>
                          <a:pt x="138412" y="262128"/>
                          <a:pt x="137078" y="262509"/>
                          <a:pt x="136887" y="262985"/>
                        </a:cubicBezTo>
                        <a:cubicBezTo>
                          <a:pt x="136507" y="263747"/>
                          <a:pt x="137554" y="266414"/>
                          <a:pt x="139174" y="270510"/>
                        </a:cubicBezTo>
                        <a:cubicBezTo>
                          <a:pt x="140221" y="273082"/>
                          <a:pt x="141460" y="276320"/>
                          <a:pt x="143079" y="280607"/>
                        </a:cubicBezTo>
                        <a:cubicBezTo>
                          <a:pt x="144698" y="285083"/>
                          <a:pt x="142793" y="288703"/>
                          <a:pt x="141174" y="291656"/>
                        </a:cubicBezTo>
                        <a:cubicBezTo>
                          <a:pt x="139936" y="293846"/>
                          <a:pt x="138888" y="295847"/>
                          <a:pt x="139650" y="297656"/>
                        </a:cubicBezTo>
                        <a:cubicBezTo>
                          <a:pt x="140507" y="300133"/>
                          <a:pt x="144508" y="302705"/>
                          <a:pt x="151747" y="305562"/>
                        </a:cubicBezTo>
                        <a:cubicBezTo>
                          <a:pt x="162319" y="309658"/>
                          <a:pt x="167082" y="311277"/>
                          <a:pt x="168701" y="311277"/>
                        </a:cubicBezTo>
                        <a:cubicBezTo>
                          <a:pt x="169463" y="308039"/>
                          <a:pt x="170892" y="305276"/>
                          <a:pt x="182322" y="305276"/>
                        </a:cubicBezTo>
                        <a:cubicBezTo>
                          <a:pt x="183751" y="305276"/>
                          <a:pt x="185275" y="305276"/>
                          <a:pt x="187084" y="305372"/>
                        </a:cubicBezTo>
                        <a:cubicBezTo>
                          <a:pt x="202896" y="306229"/>
                          <a:pt x="203086" y="313563"/>
                          <a:pt x="203182" y="316706"/>
                        </a:cubicBezTo>
                        <a:cubicBezTo>
                          <a:pt x="203182" y="317087"/>
                          <a:pt x="203182" y="317564"/>
                          <a:pt x="203182" y="317659"/>
                        </a:cubicBezTo>
                        <a:cubicBezTo>
                          <a:pt x="203372" y="316992"/>
                          <a:pt x="207373" y="313658"/>
                          <a:pt x="214707" y="307658"/>
                        </a:cubicBezTo>
                        <a:lnTo>
                          <a:pt x="220898" y="302514"/>
                        </a:lnTo>
                        <a:cubicBezTo>
                          <a:pt x="223660" y="300228"/>
                          <a:pt x="227566" y="299085"/>
                          <a:pt x="232614" y="299085"/>
                        </a:cubicBezTo>
                        <a:cubicBezTo>
                          <a:pt x="235948" y="299085"/>
                          <a:pt x="239472" y="299561"/>
                          <a:pt x="242520" y="300038"/>
                        </a:cubicBezTo>
                        <a:lnTo>
                          <a:pt x="244520" y="300323"/>
                        </a:lnTo>
                        <a:cubicBezTo>
                          <a:pt x="245092" y="300323"/>
                          <a:pt x="245568" y="300895"/>
                          <a:pt x="245568" y="301466"/>
                        </a:cubicBezTo>
                        <a:cubicBezTo>
                          <a:pt x="245568" y="321469"/>
                          <a:pt x="250140" y="330898"/>
                          <a:pt x="253093" y="337090"/>
                        </a:cubicBezTo>
                        <a:cubicBezTo>
                          <a:pt x="256617" y="344234"/>
                          <a:pt x="257379" y="347091"/>
                          <a:pt x="248330" y="353759"/>
                        </a:cubicBezTo>
                        <a:cubicBezTo>
                          <a:pt x="241282" y="359855"/>
                          <a:pt x="238329" y="365284"/>
                          <a:pt x="239567" y="369951"/>
                        </a:cubicBezTo>
                        <a:cubicBezTo>
                          <a:pt x="243091" y="382810"/>
                          <a:pt x="277286" y="389287"/>
                          <a:pt x="299956" y="393478"/>
                        </a:cubicBezTo>
                        <a:cubicBezTo>
                          <a:pt x="303861" y="394240"/>
                          <a:pt x="307480" y="394907"/>
                          <a:pt x="310719" y="395573"/>
                        </a:cubicBezTo>
                        <a:lnTo>
                          <a:pt x="312624" y="397764"/>
                        </a:lnTo>
                        <a:lnTo>
                          <a:pt x="313291" y="398812"/>
                        </a:lnTo>
                        <a:cubicBezTo>
                          <a:pt x="315577" y="413004"/>
                          <a:pt x="320339" y="425672"/>
                          <a:pt x="327387" y="435959"/>
                        </a:cubicBezTo>
                        <a:cubicBezTo>
                          <a:pt x="327673" y="436340"/>
                          <a:pt x="327673" y="436817"/>
                          <a:pt x="327387" y="437198"/>
                        </a:cubicBezTo>
                        <a:cubicBezTo>
                          <a:pt x="324530" y="442627"/>
                          <a:pt x="320720" y="444151"/>
                          <a:pt x="317291" y="445484"/>
                        </a:cubicBezTo>
                        <a:cubicBezTo>
                          <a:pt x="312719" y="447294"/>
                          <a:pt x="308719" y="448818"/>
                          <a:pt x="307004" y="459296"/>
                        </a:cubicBezTo>
                        <a:cubicBezTo>
                          <a:pt x="304433" y="469202"/>
                          <a:pt x="291383" y="470154"/>
                          <a:pt x="278810" y="471107"/>
                        </a:cubicBezTo>
                        <a:cubicBezTo>
                          <a:pt x="267952" y="471869"/>
                          <a:pt x="256807" y="472726"/>
                          <a:pt x="252140" y="478822"/>
                        </a:cubicBezTo>
                        <a:cubicBezTo>
                          <a:pt x="232804" y="504063"/>
                          <a:pt x="230518" y="506730"/>
                          <a:pt x="228518" y="506730"/>
                        </a:cubicBezTo>
                        <a:lnTo>
                          <a:pt x="228518" y="506730"/>
                        </a:lnTo>
                        <a:cubicBezTo>
                          <a:pt x="227089" y="506730"/>
                          <a:pt x="226613" y="505301"/>
                          <a:pt x="226327" y="504349"/>
                        </a:cubicBezTo>
                        <a:cubicBezTo>
                          <a:pt x="225851" y="502634"/>
                          <a:pt x="225279" y="501396"/>
                          <a:pt x="223470" y="501015"/>
                        </a:cubicBezTo>
                        <a:cubicBezTo>
                          <a:pt x="223470" y="501015"/>
                          <a:pt x="223375" y="501015"/>
                          <a:pt x="223279" y="501015"/>
                        </a:cubicBezTo>
                        <a:cubicBezTo>
                          <a:pt x="220041" y="501015"/>
                          <a:pt x="218898" y="503968"/>
                          <a:pt x="217279" y="508826"/>
                        </a:cubicBezTo>
                        <a:cubicBezTo>
                          <a:pt x="215754" y="513493"/>
                          <a:pt x="214040" y="518827"/>
                          <a:pt x="209468" y="520541"/>
                        </a:cubicBezTo>
                        <a:cubicBezTo>
                          <a:pt x="196609" y="525304"/>
                          <a:pt x="192704" y="536734"/>
                          <a:pt x="188704" y="548831"/>
                        </a:cubicBezTo>
                        <a:cubicBezTo>
                          <a:pt x="185084" y="559499"/>
                          <a:pt x="181369" y="570548"/>
                          <a:pt x="170892" y="576072"/>
                        </a:cubicBezTo>
                        <a:cubicBezTo>
                          <a:pt x="157938" y="582835"/>
                          <a:pt x="150699" y="589883"/>
                          <a:pt x="148794" y="597503"/>
                        </a:cubicBezTo>
                        <a:cubicBezTo>
                          <a:pt x="146508" y="606647"/>
                          <a:pt x="152318" y="615029"/>
                          <a:pt x="157462" y="622554"/>
                        </a:cubicBezTo>
                        <a:cubicBezTo>
                          <a:pt x="161462" y="628364"/>
                          <a:pt x="164891" y="633413"/>
                          <a:pt x="163748" y="637794"/>
                        </a:cubicBezTo>
                        <a:cubicBezTo>
                          <a:pt x="160700" y="640080"/>
                          <a:pt x="158795" y="641795"/>
                          <a:pt x="157176" y="643223"/>
                        </a:cubicBezTo>
                        <a:cubicBezTo>
                          <a:pt x="155080" y="645128"/>
                          <a:pt x="153366" y="646748"/>
                          <a:pt x="151270" y="646748"/>
                        </a:cubicBezTo>
                        <a:cubicBezTo>
                          <a:pt x="149175" y="646748"/>
                          <a:pt x="147270" y="645319"/>
                          <a:pt x="144603" y="642080"/>
                        </a:cubicBezTo>
                        <a:cubicBezTo>
                          <a:pt x="141079" y="637699"/>
                          <a:pt x="138126" y="635508"/>
                          <a:pt x="136030" y="635508"/>
                        </a:cubicBezTo>
                        <a:cubicBezTo>
                          <a:pt x="133649" y="635508"/>
                          <a:pt x="131935" y="638461"/>
                          <a:pt x="130125" y="641699"/>
                        </a:cubicBezTo>
                        <a:cubicBezTo>
                          <a:pt x="128029" y="645414"/>
                          <a:pt x="125648" y="649700"/>
                          <a:pt x="121267" y="6497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96037C6-42F0-D7FE-C3C1-0DA8A01217FB}"/>
                      </a:ext>
                    </a:extLst>
                  </p:cNvPr>
                  <p:cNvSpPr/>
                  <p:nvPr/>
                </p:nvSpPr>
                <p:spPr>
                  <a:xfrm>
                    <a:off x="6891785" y="2763297"/>
                    <a:ext cx="467754" cy="651795"/>
                  </a:xfrm>
                  <a:custGeom>
                    <a:avLst/>
                    <a:gdLst>
                      <a:gd name="connsiteX0" fmla="*/ 283682 w 467754"/>
                      <a:gd name="connsiteY0" fmla="*/ 2762 h 651795"/>
                      <a:gd name="connsiteX1" fmla="*/ 304066 w 467754"/>
                      <a:gd name="connsiteY1" fmla="*/ 14859 h 651795"/>
                      <a:gd name="connsiteX2" fmla="*/ 313877 w 467754"/>
                      <a:gd name="connsiteY2" fmla="*/ 39624 h 651795"/>
                      <a:gd name="connsiteX3" fmla="*/ 326736 w 467754"/>
                      <a:gd name="connsiteY3" fmla="*/ 58579 h 651795"/>
                      <a:gd name="connsiteX4" fmla="*/ 331022 w 467754"/>
                      <a:gd name="connsiteY4" fmla="*/ 65627 h 651795"/>
                      <a:gd name="connsiteX5" fmla="*/ 338070 w 467754"/>
                      <a:gd name="connsiteY5" fmla="*/ 75724 h 651795"/>
                      <a:gd name="connsiteX6" fmla="*/ 329212 w 467754"/>
                      <a:gd name="connsiteY6" fmla="*/ 95917 h 651795"/>
                      <a:gd name="connsiteX7" fmla="*/ 343214 w 467754"/>
                      <a:gd name="connsiteY7" fmla="*/ 117634 h 651795"/>
                      <a:gd name="connsiteX8" fmla="*/ 348929 w 467754"/>
                      <a:gd name="connsiteY8" fmla="*/ 124682 h 651795"/>
                      <a:gd name="connsiteX9" fmla="*/ 354834 w 467754"/>
                      <a:gd name="connsiteY9" fmla="*/ 120682 h 651795"/>
                      <a:gd name="connsiteX10" fmla="*/ 367503 w 467754"/>
                      <a:gd name="connsiteY10" fmla="*/ 119729 h 651795"/>
                      <a:gd name="connsiteX11" fmla="*/ 369122 w 467754"/>
                      <a:gd name="connsiteY11" fmla="*/ 119729 h 651795"/>
                      <a:gd name="connsiteX12" fmla="*/ 369312 w 467754"/>
                      <a:gd name="connsiteY12" fmla="*/ 119729 h 651795"/>
                      <a:gd name="connsiteX13" fmla="*/ 378171 w 467754"/>
                      <a:gd name="connsiteY13" fmla="*/ 117253 h 651795"/>
                      <a:gd name="connsiteX14" fmla="*/ 382171 w 467754"/>
                      <a:gd name="connsiteY14" fmla="*/ 120015 h 651795"/>
                      <a:gd name="connsiteX15" fmla="*/ 410270 w 467754"/>
                      <a:gd name="connsiteY15" fmla="*/ 118777 h 651795"/>
                      <a:gd name="connsiteX16" fmla="*/ 415794 w 467754"/>
                      <a:gd name="connsiteY16" fmla="*/ 186214 h 651795"/>
                      <a:gd name="connsiteX17" fmla="*/ 415794 w 467754"/>
                      <a:gd name="connsiteY17" fmla="*/ 186214 h 651795"/>
                      <a:gd name="connsiteX18" fmla="*/ 427605 w 467754"/>
                      <a:gd name="connsiteY18" fmla="*/ 192405 h 651795"/>
                      <a:gd name="connsiteX19" fmla="*/ 436845 w 467754"/>
                      <a:gd name="connsiteY19" fmla="*/ 190881 h 651795"/>
                      <a:gd name="connsiteX20" fmla="*/ 445989 w 467754"/>
                      <a:gd name="connsiteY20" fmla="*/ 202121 h 651795"/>
                      <a:gd name="connsiteX21" fmla="*/ 465801 w 467754"/>
                      <a:gd name="connsiteY21" fmla="*/ 240506 h 651795"/>
                      <a:gd name="connsiteX22" fmla="*/ 401602 w 467754"/>
                      <a:gd name="connsiteY22" fmla="*/ 330137 h 651795"/>
                      <a:gd name="connsiteX23" fmla="*/ 389696 w 467754"/>
                      <a:gd name="connsiteY23" fmla="*/ 330041 h 651795"/>
                      <a:gd name="connsiteX24" fmla="*/ 386172 w 467754"/>
                      <a:gd name="connsiteY24" fmla="*/ 330041 h 651795"/>
                      <a:gd name="connsiteX25" fmla="*/ 382362 w 467754"/>
                      <a:gd name="connsiteY25" fmla="*/ 329565 h 651795"/>
                      <a:gd name="connsiteX26" fmla="*/ 381314 w 467754"/>
                      <a:gd name="connsiteY26" fmla="*/ 330232 h 651795"/>
                      <a:gd name="connsiteX27" fmla="*/ 349310 w 467754"/>
                      <a:gd name="connsiteY27" fmla="*/ 334328 h 651795"/>
                      <a:gd name="connsiteX28" fmla="*/ 340071 w 467754"/>
                      <a:gd name="connsiteY28" fmla="*/ 327946 h 651795"/>
                      <a:gd name="connsiteX29" fmla="*/ 318639 w 467754"/>
                      <a:gd name="connsiteY29" fmla="*/ 298133 h 651795"/>
                      <a:gd name="connsiteX30" fmla="*/ 305780 w 467754"/>
                      <a:gd name="connsiteY30" fmla="*/ 257556 h 651795"/>
                      <a:gd name="connsiteX31" fmla="*/ 284730 w 467754"/>
                      <a:gd name="connsiteY31" fmla="*/ 236792 h 651795"/>
                      <a:gd name="connsiteX32" fmla="*/ 284349 w 467754"/>
                      <a:gd name="connsiteY32" fmla="*/ 236792 h 651795"/>
                      <a:gd name="connsiteX33" fmla="*/ 270729 w 467754"/>
                      <a:gd name="connsiteY33" fmla="*/ 191643 h 651795"/>
                      <a:gd name="connsiteX34" fmla="*/ 255298 w 467754"/>
                      <a:gd name="connsiteY34" fmla="*/ 192119 h 651795"/>
                      <a:gd name="connsiteX35" fmla="*/ 254536 w 467754"/>
                      <a:gd name="connsiteY35" fmla="*/ 192119 h 651795"/>
                      <a:gd name="connsiteX36" fmla="*/ 220055 w 467754"/>
                      <a:gd name="connsiteY36" fmla="*/ 164116 h 651795"/>
                      <a:gd name="connsiteX37" fmla="*/ 203863 w 467754"/>
                      <a:gd name="connsiteY37" fmla="*/ 182880 h 651795"/>
                      <a:gd name="connsiteX38" fmla="*/ 168621 w 467754"/>
                      <a:gd name="connsiteY38" fmla="*/ 206883 h 651795"/>
                      <a:gd name="connsiteX39" fmla="*/ 166811 w 467754"/>
                      <a:gd name="connsiteY39" fmla="*/ 246983 h 651795"/>
                      <a:gd name="connsiteX40" fmla="*/ 143379 w 467754"/>
                      <a:gd name="connsiteY40" fmla="*/ 282892 h 651795"/>
                      <a:gd name="connsiteX41" fmla="*/ 152714 w 467754"/>
                      <a:gd name="connsiteY41" fmla="*/ 308515 h 651795"/>
                      <a:gd name="connsiteX42" fmla="*/ 170049 w 467754"/>
                      <a:gd name="connsiteY42" fmla="*/ 314325 h 651795"/>
                      <a:gd name="connsiteX43" fmla="*/ 183670 w 467754"/>
                      <a:gd name="connsiteY43" fmla="*/ 308324 h 651795"/>
                      <a:gd name="connsiteX44" fmla="*/ 188337 w 467754"/>
                      <a:gd name="connsiteY44" fmla="*/ 308420 h 651795"/>
                      <a:gd name="connsiteX45" fmla="*/ 203863 w 467754"/>
                      <a:gd name="connsiteY45" fmla="*/ 320326 h 651795"/>
                      <a:gd name="connsiteX46" fmla="*/ 222913 w 467754"/>
                      <a:gd name="connsiteY46" fmla="*/ 305371 h 651795"/>
                      <a:gd name="connsiteX47" fmla="*/ 233867 w 467754"/>
                      <a:gd name="connsiteY47" fmla="*/ 302228 h 651795"/>
                      <a:gd name="connsiteX48" fmla="*/ 245582 w 467754"/>
                      <a:gd name="connsiteY48" fmla="*/ 303371 h 651795"/>
                      <a:gd name="connsiteX49" fmla="*/ 248916 w 467754"/>
                      <a:gd name="connsiteY49" fmla="*/ 354616 h 651795"/>
                      <a:gd name="connsiteX50" fmla="*/ 311781 w 467754"/>
                      <a:gd name="connsiteY50" fmla="*/ 398621 h 651795"/>
                      <a:gd name="connsiteX51" fmla="*/ 313591 w 467754"/>
                      <a:gd name="connsiteY51" fmla="*/ 401288 h 651795"/>
                      <a:gd name="connsiteX52" fmla="*/ 327688 w 467754"/>
                      <a:gd name="connsiteY52" fmla="*/ 438436 h 651795"/>
                      <a:gd name="connsiteX53" fmla="*/ 307114 w 467754"/>
                      <a:gd name="connsiteY53" fmla="*/ 460915 h 651795"/>
                      <a:gd name="connsiteX54" fmla="*/ 252440 w 467754"/>
                      <a:gd name="connsiteY54" fmla="*/ 479870 h 651795"/>
                      <a:gd name="connsiteX55" fmla="*/ 229771 w 467754"/>
                      <a:gd name="connsiteY55" fmla="*/ 507301 h 651795"/>
                      <a:gd name="connsiteX56" fmla="*/ 225009 w 467754"/>
                      <a:gd name="connsiteY56" fmla="*/ 501587 h 651795"/>
                      <a:gd name="connsiteX57" fmla="*/ 223865 w 467754"/>
                      <a:gd name="connsiteY57" fmla="*/ 501491 h 651795"/>
                      <a:gd name="connsiteX58" fmla="*/ 210340 w 467754"/>
                      <a:gd name="connsiteY58" fmla="*/ 521208 h 651795"/>
                      <a:gd name="connsiteX59" fmla="*/ 171573 w 467754"/>
                      <a:gd name="connsiteY59" fmla="*/ 576739 h 651795"/>
                      <a:gd name="connsiteX60" fmla="*/ 163953 w 467754"/>
                      <a:gd name="connsiteY60" fmla="*/ 639128 h 651795"/>
                      <a:gd name="connsiteX61" fmla="*/ 152619 w 467754"/>
                      <a:gd name="connsiteY61" fmla="*/ 647129 h 651795"/>
                      <a:gd name="connsiteX62" fmla="*/ 146808 w 467754"/>
                      <a:gd name="connsiteY62" fmla="*/ 642938 h 651795"/>
                      <a:gd name="connsiteX63" fmla="*/ 137283 w 467754"/>
                      <a:gd name="connsiteY63" fmla="*/ 635984 h 651795"/>
                      <a:gd name="connsiteX64" fmla="*/ 122520 w 467754"/>
                      <a:gd name="connsiteY64" fmla="*/ 650081 h 651795"/>
                      <a:gd name="connsiteX65" fmla="*/ 118329 w 467754"/>
                      <a:gd name="connsiteY65" fmla="*/ 648748 h 651795"/>
                      <a:gd name="connsiteX66" fmla="*/ 26603 w 467754"/>
                      <a:gd name="connsiteY66" fmla="*/ 628555 h 651795"/>
                      <a:gd name="connsiteX67" fmla="*/ 21269 w 467754"/>
                      <a:gd name="connsiteY67" fmla="*/ 573596 h 651795"/>
                      <a:gd name="connsiteX68" fmla="*/ 51177 w 467754"/>
                      <a:gd name="connsiteY68" fmla="*/ 501872 h 651795"/>
                      <a:gd name="connsiteX69" fmla="*/ 14887 w 467754"/>
                      <a:gd name="connsiteY69" fmla="*/ 449675 h 651795"/>
                      <a:gd name="connsiteX70" fmla="*/ 13458 w 467754"/>
                      <a:gd name="connsiteY70" fmla="*/ 405289 h 651795"/>
                      <a:gd name="connsiteX71" fmla="*/ 16221 w 467754"/>
                      <a:gd name="connsiteY71" fmla="*/ 375666 h 651795"/>
                      <a:gd name="connsiteX72" fmla="*/ 67179 w 467754"/>
                      <a:gd name="connsiteY72" fmla="*/ 349567 h 651795"/>
                      <a:gd name="connsiteX73" fmla="*/ 74418 w 467754"/>
                      <a:gd name="connsiteY73" fmla="*/ 313087 h 651795"/>
                      <a:gd name="connsiteX74" fmla="*/ 72323 w 467754"/>
                      <a:gd name="connsiteY74" fmla="*/ 313944 h 651795"/>
                      <a:gd name="connsiteX75" fmla="*/ 61655 w 467754"/>
                      <a:gd name="connsiteY75" fmla="*/ 292322 h 651795"/>
                      <a:gd name="connsiteX76" fmla="*/ 37938 w 467754"/>
                      <a:gd name="connsiteY76" fmla="*/ 255937 h 651795"/>
                      <a:gd name="connsiteX77" fmla="*/ 52320 w 467754"/>
                      <a:gd name="connsiteY77" fmla="*/ 232315 h 651795"/>
                      <a:gd name="connsiteX78" fmla="*/ 20316 w 467754"/>
                      <a:gd name="connsiteY78" fmla="*/ 172593 h 651795"/>
                      <a:gd name="connsiteX79" fmla="*/ 21269 w 467754"/>
                      <a:gd name="connsiteY79" fmla="*/ 153924 h 651795"/>
                      <a:gd name="connsiteX80" fmla="*/ 21269 w 467754"/>
                      <a:gd name="connsiteY80" fmla="*/ 143542 h 651795"/>
                      <a:gd name="connsiteX81" fmla="*/ 30318 w 467754"/>
                      <a:gd name="connsiteY81" fmla="*/ 125254 h 651795"/>
                      <a:gd name="connsiteX82" fmla="*/ 33937 w 467754"/>
                      <a:gd name="connsiteY82" fmla="*/ 125825 h 651795"/>
                      <a:gd name="connsiteX83" fmla="*/ 52892 w 467754"/>
                      <a:gd name="connsiteY83" fmla="*/ 86011 h 651795"/>
                      <a:gd name="connsiteX84" fmla="*/ 72609 w 467754"/>
                      <a:gd name="connsiteY84" fmla="*/ 65913 h 651795"/>
                      <a:gd name="connsiteX85" fmla="*/ 76799 w 467754"/>
                      <a:gd name="connsiteY85" fmla="*/ 67056 h 651795"/>
                      <a:gd name="connsiteX86" fmla="*/ 90230 w 467754"/>
                      <a:gd name="connsiteY86" fmla="*/ 93345 h 651795"/>
                      <a:gd name="connsiteX87" fmla="*/ 90801 w 467754"/>
                      <a:gd name="connsiteY87" fmla="*/ 122111 h 651795"/>
                      <a:gd name="connsiteX88" fmla="*/ 92706 w 467754"/>
                      <a:gd name="connsiteY88" fmla="*/ 122111 h 651795"/>
                      <a:gd name="connsiteX89" fmla="*/ 100422 w 467754"/>
                      <a:gd name="connsiteY89" fmla="*/ 122301 h 651795"/>
                      <a:gd name="connsiteX90" fmla="*/ 112804 w 467754"/>
                      <a:gd name="connsiteY90" fmla="*/ 118491 h 651795"/>
                      <a:gd name="connsiteX91" fmla="*/ 125663 w 467754"/>
                      <a:gd name="connsiteY91" fmla="*/ 100775 h 651795"/>
                      <a:gd name="connsiteX92" fmla="*/ 150713 w 467754"/>
                      <a:gd name="connsiteY92" fmla="*/ 80010 h 651795"/>
                      <a:gd name="connsiteX93" fmla="*/ 157095 w 467754"/>
                      <a:gd name="connsiteY93" fmla="*/ 78391 h 651795"/>
                      <a:gd name="connsiteX94" fmla="*/ 165668 w 467754"/>
                      <a:gd name="connsiteY94" fmla="*/ 86773 h 651795"/>
                      <a:gd name="connsiteX95" fmla="*/ 171478 w 467754"/>
                      <a:gd name="connsiteY95" fmla="*/ 89440 h 651795"/>
                      <a:gd name="connsiteX96" fmla="*/ 185289 w 467754"/>
                      <a:gd name="connsiteY96" fmla="*/ 78296 h 651795"/>
                      <a:gd name="connsiteX97" fmla="*/ 195386 w 467754"/>
                      <a:gd name="connsiteY97" fmla="*/ 68961 h 651795"/>
                      <a:gd name="connsiteX98" fmla="*/ 207673 w 467754"/>
                      <a:gd name="connsiteY98" fmla="*/ 73342 h 651795"/>
                      <a:gd name="connsiteX99" fmla="*/ 208340 w 467754"/>
                      <a:gd name="connsiteY99" fmla="*/ 73342 h 651795"/>
                      <a:gd name="connsiteX100" fmla="*/ 216722 w 467754"/>
                      <a:gd name="connsiteY100" fmla="*/ 74009 h 651795"/>
                      <a:gd name="connsiteX101" fmla="*/ 231771 w 467754"/>
                      <a:gd name="connsiteY101" fmla="*/ 66294 h 651795"/>
                      <a:gd name="connsiteX102" fmla="*/ 229295 w 467754"/>
                      <a:gd name="connsiteY102" fmla="*/ 51625 h 651795"/>
                      <a:gd name="connsiteX103" fmla="*/ 234819 w 467754"/>
                      <a:gd name="connsiteY103" fmla="*/ 40005 h 651795"/>
                      <a:gd name="connsiteX104" fmla="*/ 244154 w 467754"/>
                      <a:gd name="connsiteY104" fmla="*/ 18383 h 651795"/>
                      <a:gd name="connsiteX105" fmla="*/ 246154 w 467754"/>
                      <a:gd name="connsiteY105" fmla="*/ 18669 h 651795"/>
                      <a:gd name="connsiteX106" fmla="*/ 250250 w 467754"/>
                      <a:gd name="connsiteY106" fmla="*/ 19050 h 651795"/>
                      <a:gd name="connsiteX107" fmla="*/ 274157 w 467754"/>
                      <a:gd name="connsiteY107" fmla="*/ 4953 h 651795"/>
                      <a:gd name="connsiteX108" fmla="*/ 283111 w 467754"/>
                      <a:gd name="connsiteY108" fmla="*/ 3238 h 651795"/>
                      <a:gd name="connsiteX109" fmla="*/ 283682 w 467754"/>
                      <a:gd name="connsiteY109" fmla="*/ 381 h 651795"/>
                      <a:gd name="connsiteX110" fmla="*/ 283682 w 467754"/>
                      <a:gd name="connsiteY110" fmla="*/ 381 h 651795"/>
                      <a:gd name="connsiteX111" fmla="*/ 273872 w 467754"/>
                      <a:gd name="connsiteY111" fmla="*/ 2191 h 651795"/>
                      <a:gd name="connsiteX112" fmla="*/ 272824 w 467754"/>
                      <a:gd name="connsiteY112" fmla="*/ 2953 h 651795"/>
                      <a:gd name="connsiteX113" fmla="*/ 250821 w 467754"/>
                      <a:gd name="connsiteY113" fmla="*/ 16097 h 651795"/>
                      <a:gd name="connsiteX114" fmla="*/ 247106 w 467754"/>
                      <a:gd name="connsiteY114" fmla="*/ 15811 h 651795"/>
                      <a:gd name="connsiteX115" fmla="*/ 244725 w 467754"/>
                      <a:gd name="connsiteY115" fmla="*/ 15526 h 651795"/>
                      <a:gd name="connsiteX116" fmla="*/ 231581 w 467754"/>
                      <a:gd name="connsiteY116" fmla="*/ 26003 h 651795"/>
                      <a:gd name="connsiteX117" fmla="*/ 233200 w 467754"/>
                      <a:gd name="connsiteY117" fmla="*/ 40577 h 651795"/>
                      <a:gd name="connsiteX118" fmla="*/ 228342 w 467754"/>
                      <a:gd name="connsiteY118" fmla="*/ 49340 h 651795"/>
                      <a:gd name="connsiteX119" fmla="*/ 227866 w 467754"/>
                      <a:gd name="connsiteY119" fmla="*/ 52102 h 651795"/>
                      <a:gd name="connsiteX120" fmla="*/ 230723 w 467754"/>
                      <a:gd name="connsiteY120" fmla="*/ 56483 h 651795"/>
                      <a:gd name="connsiteX121" fmla="*/ 230723 w 467754"/>
                      <a:gd name="connsiteY121" fmla="*/ 63913 h 651795"/>
                      <a:gd name="connsiteX122" fmla="*/ 230057 w 467754"/>
                      <a:gd name="connsiteY122" fmla="*/ 64960 h 651795"/>
                      <a:gd name="connsiteX123" fmla="*/ 217293 w 467754"/>
                      <a:gd name="connsiteY123" fmla="*/ 70866 h 651795"/>
                      <a:gd name="connsiteX124" fmla="*/ 209197 w 467754"/>
                      <a:gd name="connsiteY124" fmla="*/ 70199 h 651795"/>
                      <a:gd name="connsiteX125" fmla="*/ 208245 w 467754"/>
                      <a:gd name="connsiteY125" fmla="*/ 70199 h 651795"/>
                      <a:gd name="connsiteX126" fmla="*/ 200053 w 467754"/>
                      <a:gd name="connsiteY126" fmla="*/ 67532 h 651795"/>
                      <a:gd name="connsiteX127" fmla="*/ 195957 w 467754"/>
                      <a:gd name="connsiteY127" fmla="*/ 65818 h 651795"/>
                      <a:gd name="connsiteX128" fmla="*/ 184051 w 467754"/>
                      <a:gd name="connsiteY128" fmla="*/ 76009 h 651795"/>
                      <a:gd name="connsiteX129" fmla="*/ 180241 w 467754"/>
                      <a:gd name="connsiteY129" fmla="*/ 80105 h 651795"/>
                      <a:gd name="connsiteX130" fmla="*/ 172145 w 467754"/>
                      <a:gd name="connsiteY130" fmla="*/ 86296 h 651795"/>
                      <a:gd name="connsiteX131" fmla="*/ 168335 w 467754"/>
                      <a:gd name="connsiteY131" fmla="*/ 84487 h 651795"/>
                      <a:gd name="connsiteX132" fmla="*/ 157857 w 467754"/>
                      <a:gd name="connsiteY132" fmla="*/ 75152 h 651795"/>
                      <a:gd name="connsiteX133" fmla="*/ 150523 w 467754"/>
                      <a:gd name="connsiteY133" fmla="*/ 76962 h 651795"/>
                      <a:gd name="connsiteX134" fmla="*/ 149761 w 467754"/>
                      <a:gd name="connsiteY134" fmla="*/ 77533 h 651795"/>
                      <a:gd name="connsiteX135" fmla="*/ 124901 w 467754"/>
                      <a:gd name="connsiteY135" fmla="*/ 98108 h 651795"/>
                      <a:gd name="connsiteX136" fmla="*/ 111375 w 467754"/>
                      <a:gd name="connsiteY136" fmla="*/ 116491 h 651795"/>
                      <a:gd name="connsiteX137" fmla="*/ 101088 w 467754"/>
                      <a:gd name="connsiteY137" fmla="*/ 119253 h 651795"/>
                      <a:gd name="connsiteX138" fmla="*/ 97088 w 467754"/>
                      <a:gd name="connsiteY138" fmla="*/ 119158 h 651795"/>
                      <a:gd name="connsiteX139" fmla="*/ 93278 w 467754"/>
                      <a:gd name="connsiteY139" fmla="*/ 119158 h 651795"/>
                      <a:gd name="connsiteX140" fmla="*/ 92802 w 467754"/>
                      <a:gd name="connsiteY140" fmla="*/ 119158 h 651795"/>
                      <a:gd name="connsiteX141" fmla="*/ 92802 w 467754"/>
                      <a:gd name="connsiteY141" fmla="*/ 93917 h 651795"/>
                      <a:gd name="connsiteX142" fmla="*/ 81372 w 467754"/>
                      <a:gd name="connsiteY142" fmla="*/ 66865 h 651795"/>
                      <a:gd name="connsiteX143" fmla="*/ 78705 w 467754"/>
                      <a:gd name="connsiteY143" fmla="*/ 64675 h 651795"/>
                      <a:gd name="connsiteX144" fmla="*/ 78228 w 467754"/>
                      <a:gd name="connsiteY144" fmla="*/ 64389 h 651795"/>
                      <a:gd name="connsiteX145" fmla="*/ 72989 w 467754"/>
                      <a:gd name="connsiteY145" fmla="*/ 62960 h 651795"/>
                      <a:gd name="connsiteX146" fmla="*/ 57654 w 467754"/>
                      <a:gd name="connsiteY146" fmla="*/ 75914 h 651795"/>
                      <a:gd name="connsiteX147" fmla="*/ 51749 w 467754"/>
                      <a:gd name="connsiteY147" fmla="*/ 83629 h 651795"/>
                      <a:gd name="connsiteX148" fmla="*/ 38509 w 467754"/>
                      <a:gd name="connsiteY148" fmla="*/ 108109 h 651795"/>
                      <a:gd name="connsiteX149" fmla="*/ 33080 w 467754"/>
                      <a:gd name="connsiteY149" fmla="*/ 122492 h 651795"/>
                      <a:gd name="connsiteX150" fmla="*/ 30603 w 467754"/>
                      <a:gd name="connsiteY150" fmla="*/ 122301 h 651795"/>
                      <a:gd name="connsiteX151" fmla="*/ 23460 w 467754"/>
                      <a:gd name="connsiteY151" fmla="*/ 125158 h 651795"/>
                      <a:gd name="connsiteX152" fmla="*/ 19078 w 467754"/>
                      <a:gd name="connsiteY152" fmla="*/ 142113 h 651795"/>
                      <a:gd name="connsiteX153" fmla="*/ 19840 w 467754"/>
                      <a:gd name="connsiteY153" fmla="*/ 155067 h 651795"/>
                      <a:gd name="connsiteX154" fmla="*/ 19840 w 467754"/>
                      <a:gd name="connsiteY154" fmla="*/ 164401 h 651795"/>
                      <a:gd name="connsiteX155" fmla="*/ 18221 w 467754"/>
                      <a:gd name="connsiteY155" fmla="*/ 171926 h 651795"/>
                      <a:gd name="connsiteX156" fmla="*/ 18602 w 467754"/>
                      <a:gd name="connsiteY156" fmla="*/ 173260 h 651795"/>
                      <a:gd name="connsiteX157" fmla="*/ 50320 w 467754"/>
                      <a:gd name="connsiteY157" fmla="*/ 232505 h 651795"/>
                      <a:gd name="connsiteX158" fmla="*/ 64227 w 467754"/>
                      <a:gd name="connsiteY158" fmla="*/ 240316 h 651795"/>
                      <a:gd name="connsiteX159" fmla="*/ 37176 w 467754"/>
                      <a:gd name="connsiteY159" fmla="*/ 253079 h 651795"/>
                      <a:gd name="connsiteX160" fmla="*/ 23650 w 467754"/>
                      <a:gd name="connsiteY160" fmla="*/ 265938 h 651795"/>
                      <a:gd name="connsiteX161" fmla="*/ 44986 w 467754"/>
                      <a:gd name="connsiteY161" fmla="*/ 283369 h 651795"/>
                      <a:gd name="connsiteX162" fmla="*/ 59559 w 467754"/>
                      <a:gd name="connsiteY162" fmla="*/ 292227 h 651795"/>
                      <a:gd name="connsiteX163" fmla="*/ 71561 w 467754"/>
                      <a:gd name="connsiteY163" fmla="*/ 315563 h 651795"/>
                      <a:gd name="connsiteX164" fmla="*/ 64988 w 467754"/>
                      <a:gd name="connsiteY164" fmla="*/ 348520 h 651795"/>
                      <a:gd name="connsiteX165" fmla="*/ 43653 w 467754"/>
                      <a:gd name="connsiteY165" fmla="*/ 359474 h 651795"/>
                      <a:gd name="connsiteX166" fmla="*/ 14125 w 467754"/>
                      <a:gd name="connsiteY166" fmla="*/ 374142 h 651795"/>
                      <a:gd name="connsiteX167" fmla="*/ 16982 w 467754"/>
                      <a:gd name="connsiteY167" fmla="*/ 383667 h 651795"/>
                      <a:gd name="connsiteX168" fmla="*/ 12220 w 467754"/>
                      <a:gd name="connsiteY168" fmla="*/ 402717 h 651795"/>
                      <a:gd name="connsiteX169" fmla="*/ 219 w 467754"/>
                      <a:gd name="connsiteY169" fmla="*/ 434245 h 651795"/>
                      <a:gd name="connsiteX170" fmla="*/ 14125 w 467754"/>
                      <a:gd name="connsiteY170" fmla="*/ 451295 h 651795"/>
                      <a:gd name="connsiteX171" fmla="*/ 48701 w 467754"/>
                      <a:gd name="connsiteY171" fmla="*/ 501491 h 651795"/>
                      <a:gd name="connsiteX172" fmla="*/ 44034 w 467754"/>
                      <a:gd name="connsiteY172" fmla="*/ 510921 h 651795"/>
                      <a:gd name="connsiteX173" fmla="*/ 18983 w 467754"/>
                      <a:gd name="connsiteY173" fmla="*/ 572929 h 651795"/>
                      <a:gd name="connsiteX174" fmla="*/ 9839 w 467754"/>
                      <a:gd name="connsiteY174" fmla="*/ 586645 h 651795"/>
                      <a:gd name="connsiteX175" fmla="*/ 2790 w 467754"/>
                      <a:gd name="connsiteY175" fmla="*/ 594455 h 651795"/>
                      <a:gd name="connsiteX176" fmla="*/ 24984 w 467754"/>
                      <a:gd name="connsiteY176" fmla="*/ 629507 h 651795"/>
                      <a:gd name="connsiteX177" fmla="*/ 26507 w 467754"/>
                      <a:gd name="connsiteY177" fmla="*/ 630269 h 651795"/>
                      <a:gd name="connsiteX178" fmla="*/ 117567 w 467754"/>
                      <a:gd name="connsiteY178" fmla="*/ 650272 h 651795"/>
                      <a:gd name="connsiteX179" fmla="*/ 122615 w 467754"/>
                      <a:gd name="connsiteY179" fmla="*/ 651796 h 651795"/>
                      <a:gd name="connsiteX180" fmla="*/ 132521 w 467754"/>
                      <a:gd name="connsiteY180" fmla="*/ 643223 h 651795"/>
                      <a:gd name="connsiteX181" fmla="*/ 137379 w 467754"/>
                      <a:gd name="connsiteY181" fmla="*/ 637699 h 651795"/>
                      <a:gd name="connsiteX182" fmla="*/ 144998 w 467754"/>
                      <a:gd name="connsiteY182" fmla="*/ 643795 h 651795"/>
                      <a:gd name="connsiteX183" fmla="*/ 152619 w 467754"/>
                      <a:gd name="connsiteY183" fmla="*/ 648843 h 651795"/>
                      <a:gd name="connsiteX184" fmla="*/ 159381 w 467754"/>
                      <a:gd name="connsiteY184" fmla="*/ 645033 h 651795"/>
                      <a:gd name="connsiteX185" fmla="*/ 165192 w 467754"/>
                      <a:gd name="connsiteY185" fmla="*/ 640461 h 651795"/>
                      <a:gd name="connsiteX186" fmla="*/ 166239 w 467754"/>
                      <a:gd name="connsiteY186" fmla="*/ 639032 h 651795"/>
                      <a:gd name="connsiteX187" fmla="*/ 159762 w 467754"/>
                      <a:gd name="connsiteY187" fmla="*/ 622840 h 651795"/>
                      <a:gd name="connsiteX188" fmla="*/ 151285 w 467754"/>
                      <a:gd name="connsiteY188" fmla="*/ 598837 h 651795"/>
                      <a:gd name="connsiteX189" fmla="*/ 172716 w 467754"/>
                      <a:gd name="connsiteY189" fmla="*/ 578168 h 651795"/>
                      <a:gd name="connsiteX190" fmla="*/ 191099 w 467754"/>
                      <a:gd name="connsiteY190" fmla="*/ 550259 h 651795"/>
                      <a:gd name="connsiteX191" fmla="*/ 211197 w 467754"/>
                      <a:gd name="connsiteY191" fmla="*/ 522732 h 651795"/>
                      <a:gd name="connsiteX192" fmla="*/ 219770 w 467754"/>
                      <a:gd name="connsiteY192" fmla="*/ 510254 h 651795"/>
                      <a:gd name="connsiteX193" fmla="*/ 223865 w 467754"/>
                      <a:gd name="connsiteY193" fmla="*/ 503206 h 651795"/>
                      <a:gd name="connsiteX194" fmla="*/ 224532 w 467754"/>
                      <a:gd name="connsiteY194" fmla="*/ 503206 h 651795"/>
                      <a:gd name="connsiteX195" fmla="*/ 226532 w 467754"/>
                      <a:gd name="connsiteY195" fmla="*/ 505682 h 651795"/>
                      <a:gd name="connsiteX196" fmla="*/ 229866 w 467754"/>
                      <a:gd name="connsiteY196" fmla="*/ 508921 h 651795"/>
                      <a:gd name="connsiteX197" fmla="*/ 254441 w 467754"/>
                      <a:gd name="connsiteY197" fmla="*/ 480536 h 651795"/>
                      <a:gd name="connsiteX198" fmla="*/ 280254 w 467754"/>
                      <a:gd name="connsiteY198" fmla="*/ 473297 h 651795"/>
                      <a:gd name="connsiteX199" fmla="*/ 309495 w 467754"/>
                      <a:gd name="connsiteY199" fmla="*/ 460724 h 651795"/>
                      <a:gd name="connsiteX200" fmla="*/ 319115 w 467754"/>
                      <a:gd name="connsiteY200" fmla="*/ 447580 h 651795"/>
                      <a:gd name="connsiteX201" fmla="*/ 329879 w 467754"/>
                      <a:gd name="connsiteY201" fmla="*/ 438721 h 651795"/>
                      <a:gd name="connsiteX202" fmla="*/ 329784 w 467754"/>
                      <a:gd name="connsiteY202" fmla="*/ 436245 h 651795"/>
                      <a:gd name="connsiteX203" fmla="*/ 316068 w 467754"/>
                      <a:gd name="connsiteY203" fmla="*/ 400145 h 651795"/>
                      <a:gd name="connsiteX204" fmla="*/ 315687 w 467754"/>
                      <a:gd name="connsiteY204" fmla="*/ 399193 h 651795"/>
                      <a:gd name="connsiteX205" fmla="*/ 315020 w 467754"/>
                      <a:gd name="connsiteY205" fmla="*/ 398240 h 651795"/>
                      <a:gd name="connsiteX206" fmla="*/ 313781 w 467754"/>
                      <a:gd name="connsiteY206" fmla="*/ 396526 h 651795"/>
                      <a:gd name="connsiteX207" fmla="*/ 312353 w 467754"/>
                      <a:gd name="connsiteY207" fmla="*/ 395573 h 651795"/>
                      <a:gd name="connsiteX208" fmla="*/ 301589 w 467754"/>
                      <a:gd name="connsiteY208" fmla="*/ 393478 h 651795"/>
                      <a:gd name="connsiteX209" fmla="*/ 242058 w 467754"/>
                      <a:gd name="connsiteY209" fmla="*/ 370808 h 651795"/>
                      <a:gd name="connsiteX210" fmla="*/ 250536 w 467754"/>
                      <a:gd name="connsiteY210" fmla="*/ 355759 h 651795"/>
                      <a:gd name="connsiteX211" fmla="*/ 255488 w 467754"/>
                      <a:gd name="connsiteY211" fmla="*/ 337757 h 651795"/>
                      <a:gd name="connsiteX212" fmla="*/ 248059 w 467754"/>
                      <a:gd name="connsiteY212" fmla="*/ 302705 h 651795"/>
                      <a:gd name="connsiteX213" fmla="*/ 245963 w 467754"/>
                      <a:gd name="connsiteY213" fmla="*/ 300323 h 651795"/>
                      <a:gd name="connsiteX214" fmla="*/ 243963 w 467754"/>
                      <a:gd name="connsiteY214" fmla="*/ 300038 h 651795"/>
                      <a:gd name="connsiteX215" fmla="*/ 233962 w 467754"/>
                      <a:gd name="connsiteY215" fmla="*/ 299085 h 651795"/>
                      <a:gd name="connsiteX216" fmla="*/ 221484 w 467754"/>
                      <a:gd name="connsiteY216" fmla="*/ 302800 h 651795"/>
                      <a:gd name="connsiteX217" fmla="*/ 215293 w 467754"/>
                      <a:gd name="connsiteY217" fmla="*/ 307943 h 651795"/>
                      <a:gd name="connsiteX218" fmla="*/ 205578 w 467754"/>
                      <a:gd name="connsiteY218" fmla="*/ 315944 h 651795"/>
                      <a:gd name="connsiteX219" fmla="*/ 188528 w 467754"/>
                      <a:gd name="connsiteY219" fmla="*/ 305371 h 651795"/>
                      <a:gd name="connsiteX220" fmla="*/ 183670 w 467754"/>
                      <a:gd name="connsiteY220" fmla="*/ 305276 h 651795"/>
                      <a:gd name="connsiteX221" fmla="*/ 169287 w 467754"/>
                      <a:gd name="connsiteY221" fmla="*/ 311182 h 651795"/>
                      <a:gd name="connsiteX222" fmla="*/ 153571 w 467754"/>
                      <a:gd name="connsiteY222" fmla="*/ 305657 h 651795"/>
                      <a:gd name="connsiteX223" fmla="*/ 142141 w 467754"/>
                      <a:gd name="connsiteY223" fmla="*/ 298418 h 651795"/>
                      <a:gd name="connsiteX224" fmla="*/ 143665 w 467754"/>
                      <a:gd name="connsiteY224" fmla="*/ 293370 h 651795"/>
                      <a:gd name="connsiteX225" fmla="*/ 145570 w 467754"/>
                      <a:gd name="connsiteY225" fmla="*/ 281368 h 651795"/>
                      <a:gd name="connsiteX226" fmla="*/ 141665 w 467754"/>
                      <a:gd name="connsiteY226" fmla="*/ 271272 h 651795"/>
                      <a:gd name="connsiteX227" fmla="*/ 139379 w 467754"/>
                      <a:gd name="connsiteY227" fmla="*/ 264605 h 651795"/>
                      <a:gd name="connsiteX228" fmla="*/ 139379 w 467754"/>
                      <a:gd name="connsiteY228" fmla="*/ 264605 h 651795"/>
                      <a:gd name="connsiteX229" fmla="*/ 141760 w 467754"/>
                      <a:gd name="connsiteY229" fmla="*/ 263842 h 651795"/>
                      <a:gd name="connsiteX230" fmla="*/ 168239 w 467754"/>
                      <a:gd name="connsiteY230" fmla="*/ 248126 h 651795"/>
                      <a:gd name="connsiteX231" fmla="*/ 164811 w 467754"/>
                      <a:gd name="connsiteY231" fmla="*/ 223647 h 651795"/>
                      <a:gd name="connsiteX232" fmla="*/ 159477 w 467754"/>
                      <a:gd name="connsiteY232" fmla="*/ 212217 h 651795"/>
                      <a:gd name="connsiteX233" fmla="*/ 168811 w 467754"/>
                      <a:gd name="connsiteY233" fmla="*/ 208597 h 651795"/>
                      <a:gd name="connsiteX234" fmla="*/ 205863 w 467754"/>
                      <a:gd name="connsiteY234" fmla="*/ 183261 h 651795"/>
                      <a:gd name="connsiteX235" fmla="*/ 219960 w 467754"/>
                      <a:gd name="connsiteY235" fmla="*/ 165830 h 651795"/>
                      <a:gd name="connsiteX236" fmla="*/ 230819 w 467754"/>
                      <a:gd name="connsiteY236" fmla="*/ 176213 h 651795"/>
                      <a:gd name="connsiteX237" fmla="*/ 254441 w 467754"/>
                      <a:gd name="connsiteY237" fmla="*/ 193834 h 651795"/>
                      <a:gd name="connsiteX238" fmla="*/ 255298 w 467754"/>
                      <a:gd name="connsiteY238" fmla="*/ 193834 h 651795"/>
                      <a:gd name="connsiteX239" fmla="*/ 270633 w 467754"/>
                      <a:gd name="connsiteY239" fmla="*/ 193358 h 651795"/>
                      <a:gd name="connsiteX240" fmla="*/ 281397 w 467754"/>
                      <a:gd name="connsiteY240" fmla="*/ 194120 h 651795"/>
                      <a:gd name="connsiteX241" fmla="*/ 278158 w 467754"/>
                      <a:gd name="connsiteY241" fmla="*/ 197549 h 651795"/>
                      <a:gd name="connsiteX242" fmla="*/ 267585 w 467754"/>
                      <a:gd name="connsiteY242" fmla="*/ 217551 h 651795"/>
                      <a:gd name="connsiteX243" fmla="*/ 282825 w 467754"/>
                      <a:gd name="connsiteY243" fmla="*/ 238030 h 651795"/>
                      <a:gd name="connsiteX244" fmla="*/ 284159 w 467754"/>
                      <a:gd name="connsiteY244" fmla="*/ 238506 h 651795"/>
                      <a:gd name="connsiteX245" fmla="*/ 284254 w 467754"/>
                      <a:gd name="connsiteY245" fmla="*/ 238506 h 651795"/>
                      <a:gd name="connsiteX246" fmla="*/ 284254 w 467754"/>
                      <a:gd name="connsiteY246" fmla="*/ 238506 h 651795"/>
                      <a:gd name="connsiteX247" fmla="*/ 304923 w 467754"/>
                      <a:gd name="connsiteY247" fmla="*/ 250984 h 651795"/>
                      <a:gd name="connsiteX248" fmla="*/ 306543 w 467754"/>
                      <a:gd name="connsiteY248" fmla="*/ 254032 h 651795"/>
                      <a:gd name="connsiteX249" fmla="*/ 306543 w 467754"/>
                      <a:gd name="connsiteY249" fmla="*/ 254032 h 651795"/>
                      <a:gd name="connsiteX250" fmla="*/ 305114 w 467754"/>
                      <a:gd name="connsiteY250" fmla="*/ 254508 h 651795"/>
                      <a:gd name="connsiteX251" fmla="*/ 292541 w 467754"/>
                      <a:gd name="connsiteY251" fmla="*/ 268510 h 651795"/>
                      <a:gd name="connsiteX252" fmla="*/ 317877 w 467754"/>
                      <a:gd name="connsiteY252" fmla="*/ 299847 h 651795"/>
                      <a:gd name="connsiteX253" fmla="*/ 325307 w 467754"/>
                      <a:gd name="connsiteY253" fmla="*/ 302228 h 651795"/>
                      <a:gd name="connsiteX254" fmla="*/ 324259 w 467754"/>
                      <a:gd name="connsiteY254" fmla="*/ 304991 h 651795"/>
                      <a:gd name="connsiteX255" fmla="*/ 338547 w 467754"/>
                      <a:gd name="connsiteY255" fmla="*/ 329375 h 651795"/>
                      <a:gd name="connsiteX256" fmla="*/ 347500 w 467754"/>
                      <a:gd name="connsiteY256" fmla="*/ 335566 h 651795"/>
                      <a:gd name="connsiteX257" fmla="*/ 348929 w 467754"/>
                      <a:gd name="connsiteY257" fmla="*/ 336042 h 651795"/>
                      <a:gd name="connsiteX258" fmla="*/ 349596 w 467754"/>
                      <a:gd name="connsiteY258" fmla="*/ 336042 h 651795"/>
                      <a:gd name="connsiteX259" fmla="*/ 381028 w 467754"/>
                      <a:gd name="connsiteY259" fmla="*/ 332042 h 651795"/>
                      <a:gd name="connsiteX260" fmla="*/ 382171 w 467754"/>
                      <a:gd name="connsiteY260" fmla="*/ 331660 h 651795"/>
                      <a:gd name="connsiteX261" fmla="*/ 382457 w 467754"/>
                      <a:gd name="connsiteY261" fmla="*/ 331470 h 651795"/>
                      <a:gd name="connsiteX262" fmla="*/ 385219 w 467754"/>
                      <a:gd name="connsiteY262" fmla="*/ 331851 h 651795"/>
                      <a:gd name="connsiteX263" fmla="*/ 385790 w 467754"/>
                      <a:gd name="connsiteY263" fmla="*/ 331851 h 651795"/>
                      <a:gd name="connsiteX264" fmla="*/ 389315 w 467754"/>
                      <a:gd name="connsiteY264" fmla="*/ 331851 h 651795"/>
                      <a:gd name="connsiteX265" fmla="*/ 401126 w 467754"/>
                      <a:gd name="connsiteY265" fmla="*/ 331946 h 651795"/>
                      <a:gd name="connsiteX266" fmla="*/ 428177 w 467754"/>
                      <a:gd name="connsiteY266" fmla="*/ 300800 h 651795"/>
                      <a:gd name="connsiteX267" fmla="*/ 466848 w 467754"/>
                      <a:gd name="connsiteY267" fmla="*/ 241840 h 651795"/>
                      <a:gd name="connsiteX268" fmla="*/ 467705 w 467754"/>
                      <a:gd name="connsiteY268" fmla="*/ 239459 h 651795"/>
                      <a:gd name="connsiteX269" fmla="*/ 460371 w 467754"/>
                      <a:gd name="connsiteY269" fmla="*/ 224695 h 651795"/>
                      <a:gd name="connsiteX270" fmla="*/ 447894 w 467754"/>
                      <a:gd name="connsiteY270" fmla="*/ 200882 h 651795"/>
                      <a:gd name="connsiteX271" fmla="*/ 436464 w 467754"/>
                      <a:gd name="connsiteY271" fmla="*/ 188024 h 651795"/>
                      <a:gd name="connsiteX272" fmla="*/ 431892 w 467754"/>
                      <a:gd name="connsiteY272" fmla="*/ 188785 h 651795"/>
                      <a:gd name="connsiteX273" fmla="*/ 427224 w 467754"/>
                      <a:gd name="connsiteY273" fmla="*/ 189547 h 651795"/>
                      <a:gd name="connsiteX274" fmla="*/ 417128 w 467754"/>
                      <a:gd name="connsiteY274" fmla="*/ 184118 h 651795"/>
                      <a:gd name="connsiteX275" fmla="*/ 416366 w 467754"/>
                      <a:gd name="connsiteY275" fmla="*/ 183547 h 651795"/>
                      <a:gd name="connsiteX276" fmla="*/ 391124 w 467754"/>
                      <a:gd name="connsiteY276" fmla="*/ 167450 h 651795"/>
                      <a:gd name="connsiteX277" fmla="*/ 396459 w 467754"/>
                      <a:gd name="connsiteY277" fmla="*/ 154114 h 651795"/>
                      <a:gd name="connsiteX278" fmla="*/ 412270 w 467754"/>
                      <a:gd name="connsiteY278" fmla="*/ 118777 h 651795"/>
                      <a:gd name="connsiteX279" fmla="*/ 411698 w 467754"/>
                      <a:gd name="connsiteY279" fmla="*/ 116586 h 651795"/>
                      <a:gd name="connsiteX280" fmla="*/ 409984 w 467754"/>
                      <a:gd name="connsiteY280" fmla="*/ 115824 h 651795"/>
                      <a:gd name="connsiteX281" fmla="*/ 409603 w 467754"/>
                      <a:gd name="connsiteY281" fmla="*/ 115824 h 651795"/>
                      <a:gd name="connsiteX282" fmla="*/ 388172 w 467754"/>
                      <a:gd name="connsiteY282" fmla="*/ 116967 h 651795"/>
                      <a:gd name="connsiteX283" fmla="*/ 383123 w 467754"/>
                      <a:gd name="connsiteY283" fmla="*/ 116967 h 651795"/>
                      <a:gd name="connsiteX284" fmla="*/ 377885 w 467754"/>
                      <a:gd name="connsiteY284" fmla="*/ 114205 h 651795"/>
                      <a:gd name="connsiteX285" fmla="*/ 373313 w 467754"/>
                      <a:gd name="connsiteY285" fmla="*/ 115443 h 651795"/>
                      <a:gd name="connsiteX286" fmla="*/ 369027 w 467754"/>
                      <a:gd name="connsiteY286" fmla="*/ 116681 h 651795"/>
                      <a:gd name="connsiteX287" fmla="*/ 367122 w 467754"/>
                      <a:gd name="connsiteY287" fmla="*/ 116681 h 651795"/>
                      <a:gd name="connsiteX288" fmla="*/ 354168 w 467754"/>
                      <a:gd name="connsiteY288" fmla="*/ 117634 h 651795"/>
                      <a:gd name="connsiteX289" fmla="*/ 352453 w 467754"/>
                      <a:gd name="connsiteY289" fmla="*/ 118681 h 651795"/>
                      <a:gd name="connsiteX290" fmla="*/ 348548 w 467754"/>
                      <a:gd name="connsiteY290" fmla="*/ 121539 h 651795"/>
                      <a:gd name="connsiteX291" fmla="*/ 345214 w 467754"/>
                      <a:gd name="connsiteY291" fmla="*/ 116967 h 651795"/>
                      <a:gd name="connsiteX292" fmla="*/ 341214 w 467754"/>
                      <a:gd name="connsiteY292" fmla="*/ 99441 h 651795"/>
                      <a:gd name="connsiteX293" fmla="*/ 330069 w 467754"/>
                      <a:gd name="connsiteY293" fmla="*/ 93059 h 651795"/>
                      <a:gd name="connsiteX294" fmla="*/ 328545 w 467754"/>
                      <a:gd name="connsiteY294" fmla="*/ 85534 h 651795"/>
                      <a:gd name="connsiteX295" fmla="*/ 338261 w 467754"/>
                      <a:gd name="connsiteY295" fmla="*/ 77438 h 651795"/>
                      <a:gd name="connsiteX296" fmla="*/ 339689 w 467754"/>
                      <a:gd name="connsiteY296" fmla="*/ 76390 h 651795"/>
                      <a:gd name="connsiteX297" fmla="*/ 340547 w 467754"/>
                      <a:gd name="connsiteY297" fmla="*/ 71247 h 651795"/>
                      <a:gd name="connsiteX298" fmla="*/ 333213 w 467754"/>
                      <a:gd name="connsiteY298" fmla="*/ 63913 h 651795"/>
                      <a:gd name="connsiteX299" fmla="*/ 332165 w 467754"/>
                      <a:gd name="connsiteY299" fmla="*/ 63246 h 651795"/>
                      <a:gd name="connsiteX300" fmla="*/ 328355 w 467754"/>
                      <a:gd name="connsiteY300" fmla="*/ 56769 h 651795"/>
                      <a:gd name="connsiteX301" fmla="*/ 327688 w 467754"/>
                      <a:gd name="connsiteY301" fmla="*/ 56102 h 651795"/>
                      <a:gd name="connsiteX302" fmla="*/ 322164 w 467754"/>
                      <a:gd name="connsiteY302" fmla="*/ 47720 h 651795"/>
                      <a:gd name="connsiteX303" fmla="*/ 315687 w 467754"/>
                      <a:gd name="connsiteY303" fmla="*/ 37814 h 651795"/>
                      <a:gd name="connsiteX304" fmla="*/ 315020 w 467754"/>
                      <a:gd name="connsiteY304" fmla="*/ 33338 h 651795"/>
                      <a:gd name="connsiteX305" fmla="*/ 305495 w 467754"/>
                      <a:gd name="connsiteY305" fmla="*/ 12763 h 651795"/>
                      <a:gd name="connsiteX306" fmla="*/ 283302 w 467754"/>
                      <a:gd name="connsiteY306" fmla="*/ 0 h 651795"/>
                      <a:gd name="connsiteX307" fmla="*/ 283302 w 467754"/>
                      <a:gd name="connsiteY307" fmla="*/ 0 h 651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</a:cxnLst>
                    <a:rect l="l" t="t" r="r" b="b"/>
                    <a:pathLst>
                      <a:path w="467754" h="651795">
                        <a:moveTo>
                          <a:pt x="283682" y="2762"/>
                        </a:moveTo>
                        <a:cubicBezTo>
                          <a:pt x="291969" y="2762"/>
                          <a:pt x="299589" y="7144"/>
                          <a:pt x="304066" y="14859"/>
                        </a:cubicBezTo>
                        <a:cubicBezTo>
                          <a:pt x="312734" y="20098"/>
                          <a:pt x="312162" y="30956"/>
                          <a:pt x="313877" y="39624"/>
                        </a:cubicBezTo>
                        <a:cubicBezTo>
                          <a:pt x="320259" y="44006"/>
                          <a:pt x="320449" y="54102"/>
                          <a:pt x="326736" y="58579"/>
                        </a:cubicBezTo>
                        <a:cubicBezTo>
                          <a:pt x="326736" y="58579"/>
                          <a:pt x="331022" y="65627"/>
                          <a:pt x="331022" y="65627"/>
                        </a:cubicBezTo>
                        <a:cubicBezTo>
                          <a:pt x="334451" y="67818"/>
                          <a:pt x="341023" y="70771"/>
                          <a:pt x="338070" y="75724"/>
                        </a:cubicBezTo>
                        <a:cubicBezTo>
                          <a:pt x="328736" y="78391"/>
                          <a:pt x="322164" y="87154"/>
                          <a:pt x="329212" y="95917"/>
                        </a:cubicBezTo>
                        <a:cubicBezTo>
                          <a:pt x="340356" y="97155"/>
                          <a:pt x="344738" y="107442"/>
                          <a:pt x="343214" y="117634"/>
                        </a:cubicBezTo>
                        <a:cubicBezTo>
                          <a:pt x="343595" y="122015"/>
                          <a:pt x="346071" y="124682"/>
                          <a:pt x="348929" y="124682"/>
                        </a:cubicBezTo>
                        <a:cubicBezTo>
                          <a:pt x="350929" y="124682"/>
                          <a:pt x="353024" y="123444"/>
                          <a:pt x="354834" y="120682"/>
                        </a:cubicBezTo>
                        <a:cubicBezTo>
                          <a:pt x="357501" y="120396"/>
                          <a:pt x="363788" y="119729"/>
                          <a:pt x="367503" y="119729"/>
                        </a:cubicBezTo>
                        <a:cubicBezTo>
                          <a:pt x="368169" y="119729"/>
                          <a:pt x="368741" y="119729"/>
                          <a:pt x="369122" y="119729"/>
                        </a:cubicBezTo>
                        <a:cubicBezTo>
                          <a:pt x="369122" y="119729"/>
                          <a:pt x="369217" y="119729"/>
                          <a:pt x="369312" y="119729"/>
                        </a:cubicBezTo>
                        <a:cubicBezTo>
                          <a:pt x="372932" y="119729"/>
                          <a:pt x="375694" y="117253"/>
                          <a:pt x="378171" y="117253"/>
                        </a:cubicBezTo>
                        <a:cubicBezTo>
                          <a:pt x="379504" y="117253"/>
                          <a:pt x="380838" y="117919"/>
                          <a:pt x="382171" y="120015"/>
                        </a:cubicBezTo>
                        <a:cubicBezTo>
                          <a:pt x="390839" y="119825"/>
                          <a:pt x="401697" y="120301"/>
                          <a:pt x="410270" y="118777"/>
                        </a:cubicBezTo>
                        <a:cubicBezTo>
                          <a:pt x="398078" y="166497"/>
                          <a:pt x="365979" y="164306"/>
                          <a:pt x="415794" y="186214"/>
                        </a:cubicBezTo>
                        <a:lnTo>
                          <a:pt x="415794" y="186214"/>
                        </a:lnTo>
                        <a:cubicBezTo>
                          <a:pt x="420462" y="191071"/>
                          <a:pt x="424367" y="192405"/>
                          <a:pt x="427605" y="192405"/>
                        </a:cubicBezTo>
                        <a:cubicBezTo>
                          <a:pt x="431225" y="192405"/>
                          <a:pt x="434178" y="190881"/>
                          <a:pt x="436845" y="190881"/>
                        </a:cubicBezTo>
                        <a:cubicBezTo>
                          <a:pt x="439988" y="190881"/>
                          <a:pt x="442845" y="192976"/>
                          <a:pt x="445989" y="202121"/>
                        </a:cubicBezTo>
                        <a:cubicBezTo>
                          <a:pt x="459895" y="242888"/>
                          <a:pt x="460276" y="214884"/>
                          <a:pt x="465801" y="240506"/>
                        </a:cubicBezTo>
                        <a:cubicBezTo>
                          <a:pt x="415318" y="280321"/>
                          <a:pt x="434463" y="325088"/>
                          <a:pt x="401602" y="330137"/>
                        </a:cubicBezTo>
                        <a:cubicBezTo>
                          <a:pt x="397792" y="330137"/>
                          <a:pt x="393792" y="330041"/>
                          <a:pt x="389696" y="330041"/>
                        </a:cubicBezTo>
                        <a:cubicBezTo>
                          <a:pt x="388553" y="330041"/>
                          <a:pt x="387314" y="330041"/>
                          <a:pt x="386172" y="330041"/>
                        </a:cubicBezTo>
                        <a:cubicBezTo>
                          <a:pt x="384933" y="329851"/>
                          <a:pt x="383695" y="329755"/>
                          <a:pt x="382362" y="329565"/>
                        </a:cubicBezTo>
                        <a:cubicBezTo>
                          <a:pt x="381980" y="329755"/>
                          <a:pt x="381695" y="329946"/>
                          <a:pt x="381314" y="330232"/>
                        </a:cubicBezTo>
                        <a:cubicBezTo>
                          <a:pt x="370455" y="330517"/>
                          <a:pt x="359406" y="331565"/>
                          <a:pt x="349310" y="334328"/>
                        </a:cubicBezTo>
                        <a:cubicBezTo>
                          <a:pt x="346738" y="332422"/>
                          <a:pt x="343690" y="330327"/>
                          <a:pt x="340071" y="327946"/>
                        </a:cubicBezTo>
                        <a:cubicBezTo>
                          <a:pt x="306066" y="310610"/>
                          <a:pt x="344071" y="302419"/>
                          <a:pt x="318639" y="298133"/>
                        </a:cubicBezTo>
                        <a:cubicBezTo>
                          <a:pt x="301399" y="295370"/>
                          <a:pt x="283206" y="261271"/>
                          <a:pt x="305780" y="257556"/>
                        </a:cubicBezTo>
                        <a:cubicBezTo>
                          <a:pt x="317877" y="255556"/>
                          <a:pt x="294446" y="236792"/>
                          <a:pt x="284730" y="236792"/>
                        </a:cubicBezTo>
                        <a:cubicBezTo>
                          <a:pt x="284635" y="236792"/>
                          <a:pt x="284445" y="236792"/>
                          <a:pt x="284349" y="236792"/>
                        </a:cubicBezTo>
                        <a:cubicBezTo>
                          <a:pt x="241772" y="206692"/>
                          <a:pt x="311877" y="191643"/>
                          <a:pt x="270729" y="191643"/>
                        </a:cubicBezTo>
                        <a:cubicBezTo>
                          <a:pt x="266728" y="191643"/>
                          <a:pt x="261585" y="191834"/>
                          <a:pt x="255298" y="192119"/>
                        </a:cubicBezTo>
                        <a:cubicBezTo>
                          <a:pt x="255012" y="192119"/>
                          <a:pt x="254822" y="192119"/>
                          <a:pt x="254536" y="192119"/>
                        </a:cubicBezTo>
                        <a:cubicBezTo>
                          <a:pt x="237201" y="192119"/>
                          <a:pt x="230533" y="164116"/>
                          <a:pt x="220055" y="164116"/>
                        </a:cubicBezTo>
                        <a:cubicBezTo>
                          <a:pt x="215674" y="164116"/>
                          <a:pt x="210626" y="168974"/>
                          <a:pt x="203863" y="182880"/>
                        </a:cubicBezTo>
                        <a:cubicBezTo>
                          <a:pt x="203863" y="182880"/>
                          <a:pt x="175860" y="205930"/>
                          <a:pt x="168621" y="206883"/>
                        </a:cubicBezTo>
                        <a:cubicBezTo>
                          <a:pt x="136712" y="210884"/>
                          <a:pt x="182146" y="234029"/>
                          <a:pt x="166811" y="246983"/>
                        </a:cubicBezTo>
                        <a:cubicBezTo>
                          <a:pt x="134330" y="274320"/>
                          <a:pt x="131759" y="251079"/>
                          <a:pt x="143379" y="282892"/>
                        </a:cubicBezTo>
                        <a:cubicBezTo>
                          <a:pt x="147380" y="293942"/>
                          <a:pt x="127377" y="298609"/>
                          <a:pt x="152714" y="308515"/>
                        </a:cubicBezTo>
                        <a:cubicBezTo>
                          <a:pt x="163858" y="312896"/>
                          <a:pt x="168239" y="314325"/>
                          <a:pt x="170049" y="314325"/>
                        </a:cubicBezTo>
                        <a:cubicBezTo>
                          <a:pt x="173764" y="314325"/>
                          <a:pt x="166906" y="308324"/>
                          <a:pt x="183670" y="308324"/>
                        </a:cubicBezTo>
                        <a:cubicBezTo>
                          <a:pt x="185099" y="308324"/>
                          <a:pt x="186623" y="308324"/>
                          <a:pt x="188337" y="308420"/>
                        </a:cubicBezTo>
                        <a:cubicBezTo>
                          <a:pt x="207959" y="309467"/>
                          <a:pt x="201672" y="320326"/>
                          <a:pt x="203863" y="320326"/>
                        </a:cubicBezTo>
                        <a:cubicBezTo>
                          <a:pt x="205101" y="320326"/>
                          <a:pt x="209292" y="316706"/>
                          <a:pt x="222913" y="305371"/>
                        </a:cubicBezTo>
                        <a:cubicBezTo>
                          <a:pt x="225866" y="302895"/>
                          <a:pt x="229771" y="302228"/>
                          <a:pt x="233867" y="302228"/>
                        </a:cubicBezTo>
                        <a:cubicBezTo>
                          <a:pt x="237963" y="302228"/>
                          <a:pt x="242058" y="302990"/>
                          <a:pt x="245582" y="303371"/>
                        </a:cubicBezTo>
                        <a:cubicBezTo>
                          <a:pt x="245487" y="345091"/>
                          <a:pt x="265776" y="342233"/>
                          <a:pt x="248916" y="354616"/>
                        </a:cubicBezTo>
                        <a:cubicBezTo>
                          <a:pt x="214722" y="384143"/>
                          <a:pt x="281492" y="392430"/>
                          <a:pt x="311781" y="398621"/>
                        </a:cubicBezTo>
                        <a:cubicBezTo>
                          <a:pt x="312448" y="399574"/>
                          <a:pt x="313020" y="400431"/>
                          <a:pt x="313591" y="401288"/>
                        </a:cubicBezTo>
                        <a:cubicBezTo>
                          <a:pt x="315591" y="414623"/>
                          <a:pt x="320354" y="427672"/>
                          <a:pt x="327688" y="438436"/>
                        </a:cubicBezTo>
                        <a:cubicBezTo>
                          <a:pt x="321402" y="450342"/>
                          <a:pt x="310448" y="441674"/>
                          <a:pt x="307114" y="460915"/>
                        </a:cubicBezTo>
                        <a:cubicBezTo>
                          <a:pt x="302732" y="477869"/>
                          <a:pt x="263109" y="465963"/>
                          <a:pt x="252440" y="479870"/>
                        </a:cubicBezTo>
                        <a:cubicBezTo>
                          <a:pt x="235677" y="501777"/>
                          <a:pt x="231295" y="507301"/>
                          <a:pt x="229771" y="507301"/>
                        </a:cubicBezTo>
                        <a:cubicBezTo>
                          <a:pt x="228342" y="507301"/>
                          <a:pt x="229295" y="502539"/>
                          <a:pt x="225009" y="501587"/>
                        </a:cubicBezTo>
                        <a:cubicBezTo>
                          <a:pt x="224628" y="501587"/>
                          <a:pt x="224247" y="501491"/>
                          <a:pt x="223865" y="501491"/>
                        </a:cubicBezTo>
                        <a:cubicBezTo>
                          <a:pt x="216817" y="501491"/>
                          <a:pt x="218436" y="518255"/>
                          <a:pt x="210340" y="521208"/>
                        </a:cubicBezTo>
                        <a:cubicBezTo>
                          <a:pt x="184908" y="530543"/>
                          <a:pt x="193005" y="565499"/>
                          <a:pt x="171573" y="576739"/>
                        </a:cubicBezTo>
                        <a:cubicBezTo>
                          <a:pt x="122329" y="602551"/>
                          <a:pt x="167287" y="626269"/>
                          <a:pt x="163953" y="639128"/>
                        </a:cubicBezTo>
                        <a:cubicBezTo>
                          <a:pt x="158048" y="642747"/>
                          <a:pt x="155667" y="647129"/>
                          <a:pt x="152619" y="647129"/>
                        </a:cubicBezTo>
                        <a:cubicBezTo>
                          <a:pt x="151095" y="647129"/>
                          <a:pt x="149285" y="645985"/>
                          <a:pt x="146808" y="642938"/>
                        </a:cubicBezTo>
                        <a:cubicBezTo>
                          <a:pt x="142617" y="637794"/>
                          <a:pt x="139664" y="635984"/>
                          <a:pt x="137283" y="635984"/>
                        </a:cubicBezTo>
                        <a:cubicBezTo>
                          <a:pt x="130902" y="635984"/>
                          <a:pt x="129663" y="650081"/>
                          <a:pt x="122520" y="650081"/>
                        </a:cubicBezTo>
                        <a:cubicBezTo>
                          <a:pt x="121281" y="650081"/>
                          <a:pt x="119948" y="649700"/>
                          <a:pt x="118329" y="648748"/>
                        </a:cubicBezTo>
                        <a:cubicBezTo>
                          <a:pt x="118329" y="648748"/>
                          <a:pt x="33270" y="629222"/>
                          <a:pt x="26603" y="628555"/>
                        </a:cubicBezTo>
                        <a:cubicBezTo>
                          <a:pt x="-18070" y="578358"/>
                          <a:pt x="20030" y="600266"/>
                          <a:pt x="21269" y="573596"/>
                        </a:cubicBezTo>
                        <a:cubicBezTo>
                          <a:pt x="22126" y="555212"/>
                          <a:pt x="51272" y="503968"/>
                          <a:pt x="51177" y="501872"/>
                        </a:cubicBezTo>
                        <a:cubicBezTo>
                          <a:pt x="51177" y="501587"/>
                          <a:pt x="24317" y="453104"/>
                          <a:pt x="14887" y="449675"/>
                        </a:cubicBezTo>
                        <a:cubicBezTo>
                          <a:pt x="-7592" y="441484"/>
                          <a:pt x="5267" y="410909"/>
                          <a:pt x="13458" y="405289"/>
                        </a:cubicBezTo>
                        <a:cubicBezTo>
                          <a:pt x="34223" y="390906"/>
                          <a:pt x="13458" y="382334"/>
                          <a:pt x="16221" y="375666"/>
                        </a:cubicBezTo>
                        <a:cubicBezTo>
                          <a:pt x="25746" y="352044"/>
                          <a:pt x="63084" y="372904"/>
                          <a:pt x="67179" y="349567"/>
                        </a:cubicBezTo>
                        <a:cubicBezTo>
                          <a:pt x="72799" y="317849"/>
                          <a:pt x="74990" y="313087"/>
                          <a:pt x="74418" y="313087"/>
                        </a:cubicBezTo>
                        <a:cubicBezTo>
                          <a:pt x="74228" y="313087"/>
                          <a:pt x="73466" y="313944"/>
                          <a:pt x="72323" y="313944"/>
                        </a:cubicBezTo>
                        <a:cubicBezTo>
                          <a:pt x="70132" y="313944"/>
                          <a:pt x="66417" y="310801"/>
                          <a:pt x="61655" y="292322"/>
                        </a:cubicBezTo>
                        <a:cubicBezTo>
                          <a:pt x="58988" y="282226"/>
                          <a:pt x="1362" y="272415"/>
                          <a:pt x="37938" y="255937"/>
                        </a:cubicBezTo>
                        <a:cubicBezTo>
                          <a:pt x="95088" y="230219"/>
                          <a:pt x="56702" y="245174"/>
                          <a:pt x="52320" y="232315"/>
                        </a:cubicBezTo>
                        <a:cubicBezTo>
                          <a:pt x="42129" y="205740"/>
                          <a:pt x="36890" y="197072"/>
                          <a:pt x="20316" y="172593"/>
                        </a:cubicBezTo>
                        <a:cubicBezTo>
                          <a:pt x="20316" y="166211"/>
                          <a:pt x="26412" y="160210"/>
                          <a:pt x="21269" y="153924"/>
                        </a:cubicBezTo>
                        <a:cubicBezTo>
                          <a:pt x="17554" y="150590"/>
                          <a:pt x="18506" y="146971"/>
                          <a:pt x="21269" y="143542"/>
                        </a:cubicBezTo>
                        <a:cubicBezTo>
                          <a:pt x="21078" y="135541"/>
                          <a:pt x="22031" y="125254"/>
                          <a:pt x="30318" y="125254"/>
                        </a:cubicBezTo>
                        <a:cubicBezTo>
                          <a:pt x="31365" y="125254"/>
                          <a:pt x="32604" y="125444"/>
                          <a:pt x="33937" y="125825"/>
                        </a:cubicBezTo>
                        <a:cubicBezTo>
                          <a:pt x="41557" y="113443"/>
                          <a:pt x="40890" y="95821"/>
                          <a:pt x="52892" y="86011"/>
                        </a:cubicBezTo>
                        <a:cubicBezTo>
                          <a:pt x="58988" y="80867"/>
                          <a:pt x="64036" y="65913"/>
                          <a:pt x="72609" y="65913"/>
                        </a:cubicBezTo>
                        <a:cubicBezTo>
                          <a:pt x="73942" y="65913"/>
                          <a:pt x="75276" y="66294"/>
                          <a:pt x="76799" y="67056"/>
                        </a:cubicBezTo>
                        <a:cubicBezTo>
                          <a:pt x="84705" y="73819"/>
                          <a:pt x="97564" y="82201"/>
                          <a:pt x="90230" y="93345"/>
                        </a:cubicBezTo>
                        <a:cubicBezTo>
                          <a:pt x="85944" y="101822"/>
                          <a:pt x="86324" y="113824"/>
                          <a:pt x="90801" y="122111"/>
                        </a:cubicBezTo>
                        <a:cubicBezTo>
                          <a:pt x="91373" y="122111"/>
                          <a:pt x="92039" y="122111"/>
                          <a:pt x="92706" y="122111"/>
                        </a:cubicBezTo>
                        <a:cubicBezTo>
                          <a:pt x="95088" y="122111"/>
                          <a:pt x="97755" y="122301"/>
                          <a:pt x="100422" y="122301"/>
                        </a:cubicBezTo>
                        <a:cubicBezTo>
                          <a:pt x="105089" y="122301"/>
                          <a:pt x="109756" y="121729"/>
                          <a:pt x="112804" y="118491"/>
                        </a:cubicBezTo>
                        <a:cubicBezTo>
                          <a:pt x="115090" y="112109"/>
                          <a:pt x="120138" y="104680"/>
                          <a:pt x="125663" y="100775"/>
                        </a:cubicBezTo>
                        <a:cubicBezTo>
                          <a:pt x="133854" y="94774"/>
                          <a:pt x="143570" y="87154"/>
                          <a:pt x="150713" y="80010"/>
                        </a:cubicBezTo>
                        <a:cubicBezTo>
                          <a:pt x="153380" y="78962"/>
                          <a:pt x="155381" y="78391"/>
                          <a:pt x="157095" y="78391"/>
                        </a:cubicBezTo>
                        <a:cubicBezTo>
                          <a:pt x="161001" y="78391"/>
                          <a:pt x="163001" y="81248"/>
                          <a:pt x="165668" y="86773"/>
                        </a:cubicBezTo>
                        <a:cubicBezTo>
                          <a:pt x="167763" y="88678"/>
                          <a:pt x="169668" y="89440"/>
                          <a:pt x="171478" y="89440"/>
                        </a:cubicBezTo>
                        <a:cubicBezTo>
                          <a:pt x="176812" y="89440"/>
                          <a:pt x="180813" y="82391"/>
                          <a:pt x="185289" y="78296"/>
                        </a:cubicBezTo>
                        <a:cubicBezTo>
                          <a:pt x="191099" y="71152"/>
                          <a:pt x="193576" y="68961"/>
                          <a:pt x="195386" y="68961"/>
                        </a:cubicBezTo>
                        <a:cubicBezTo>
                          <a:pt x="197957" y="68961"/>
                          <a:pt x="199291" y="73342"/>
                          <a:pt x="207673" y="73342"/>
                        </a:cubicBezTo>
                        <a:cubicBezTo>
                          <a:pt x="207863" y="73342"/>
                          <a:pt x="208149" y="73342"/>
                          <a:pt x="208340" y="73342"/>
                        </a:cubicBezTo>
                        <a:cubicBezTo>
                          <a:pt x="210721" y="73723"/>
                          <a:pt x="213674" y="74009"/>
                          <a:pt x="216722" y="74009"/>
                        </a:cubicBezTo>
                        <a:cubicBezTo>
                          <a:pt x="223294" y="74009"/>
                          <a:pt x="230152" y="72485"/>
                          <a:pt x="231771" y="66294"/>
                        </a:cubicBezTo>
                        <a:cubicBezTo>
                          <a:pt x="238153" y="60198"/>
                          <a:pt x="232343" y="57531"/>
                          <a:pt x="229295" y="51625"/>
                        </a:cubicBezTo>
                        <a:cubicBezTo>
                          <a:pt x="232247" y="48768"/>
                          <a:pt x="235677" y="44386"/>
                          <a:pt x="234819" y="40005"/>
                        </a:cubicBezTo>
                        <a:cubicBezTo>
                          <a:pt x="227866" y="33338"/>
                          <a:pt x="235105" y="18383"/>
                          <a:pt x="244154" y="18383"/>
                        </a:cubicBezTo>
                        <a:cubicBezTo>
                          <a:pt x="244821" y="18383"/>
                          <a:pt x="245487" y="18383"/>
                          <a:pt x="246154" y="18669"/>
                        </a:cubicBezTo>
                        <a:cubicBezTo>
                          <a:pt x="247583" y="18955"/>
                          <a:pt x="248916" y="19050"/>
                          <a:pt x="250250" y="19050"/>
                        </a:cubicBezTo>
                        <a:cubicBezTo>
                          <a:pt x="260061" y="19050"/>
                          <a:pt x="268252" y="12763"/>
                          <a:pt x="274157" y="4953"/>
                        </a:cubicBezTo>
                        <a:cubicBezTo>
                          <a:pt x="277110" y="3810"/>
                          <a:pt x="280158" y="3238"/>
                          <a:pt x="283111" y="3238"/>
                        </a:cubicBezTo>
                        <a:moveTo>
                          <a:pt x="283682" y="381"/>
                        </a:moveTo>
                        <a:cubicBezTo>
                          <a:pt x="283682" y="381"/>
                          <a:pt x="283682" y="381"/>
                          <a:pt x="283682" y="381"/>
                        </a:cubicBezTo>
                        <a:cubicBezTo>
                          <a:pt x="280444" y="381"/>
                          <a:pt x="277110" y="1048"/>
                          <a:pt x="273872" y="2191"/>
                        </a:cubicBezTo>
                        <a:cubicBezTo>
                          <a:pt x="273491" y="2381"/>
                          <a:pt x="273110" y="2667"/>
                          <a:pt x="272824" y="2953"/>
                        </a:cubicBezTo>
                        <a:cubicBezTo>
                          <a:pt x="268347" y="8954"/>
                          <a:pt x="260822" y="16097"/>
                          <a:pt x="250821" y="16097"/>
                        </a:cubicBezTo>
                        <a:cubicBezTo>
                          <a:pt x="249583" y="16097"/>
                          <a:pt x="248345" y="16002"/>
                          <a:pt x="247106" y="15811"/>
                        </a:cubicBezTo>
                        <a:cubicBezTo>
                          <a:pt x="246440" y="15621"/>
                          <a:pt x="245582" y="15526"/>
                          <a:pt x="244725" y="15526"/>
                        </a:cubicBezTo>
                        <a:cubicBezTo>
                          <a:pt x="238534" y="15526"/>
                          <a:pt x="233676" y="20765"/>
                          <a:pt x="231581" y="26003"/>
                        </a:cubicBezTo>
                        <a:cubicBezTo>
                          <a:pt x="229390" y="31528"/>
                          <a:pt x="229962" y="36957"/>
                          <a:pt x="233200" y="40577"/>
                        </a:cubicBezTo>
                        <a:cubicBezTo>
                          <a:pt x="233390" y="43910"/>
                          <a:pt x="230247" y="47434"/>
                          <a:pt x="228342" y="49340"/>
                        </a:cubicBezTo>
                        <a:cubicBezTo>
                          <a:pt x="227580" y="50102"/>
                          <a:pt x="227390" y="51244"/>
                          <a:pt x="227866" y="52102"/>
                        </a:cubicBezTo>
                        <a:cubicBezTo>
                          <a:pt x="228723" y="53816"/>
                          <a:pt x="229771" y="55245"/>
                          <a:pt x="230723" y="56483"/>
                        </a:cubicBezTo>
                        <a:cubicBezTo>
                          <a:pt x="233295" y="59912"/>
                          <a:pt x="233962" y="60865"/>
                          <a:pt x="230723" y="63913"/>
                        </a:cubicBezTo>
                        <a:cubicBezTo>
                          <a:pt x="230438" y="64198"/>
                          <a:pt x="230152" y="64579"/>
                          <a:pt x="230057" y="64960"/>
                        </a:cubicBezTo>
                        <a:cubicBezTo>
                          <a:pt x="229009" y="68866"/>
                          <a:pt x="224723" y="70866"/>
                          <a:pt x="217293" y="70866"/>
                        </a:cubicBezTo>
                        <a:cubicBezTo>
                          <a:pt x="214912" y="70866"/>
                          <a:pt x="212245" y="70675"/>
                          <a:pt x="209197" y="70199"/>
                        </a:cubicBezTo>
                        <a:lnTo>
                          <a:pt x="208245" y="70199"/>
                        </a:lnTo>
                        <a:cubicBezTo>
                          <a:pt x="203672" y="70199"/>
                          <a:pt x="201672" y="68771"/>
                          <a:pt x="200053" y="67532"/>
                        </a:cubicBezTo>
                        <a:cubicBezTo>
                          <a:pt x="198910" y="66675"/>
                          <a:pt x="197672" y="65818"/>
                          <a:pt x="195957" y="65818"/>
                        </a:cubicBezTo>
                        <a:cubicBezTo>
                          <a:pt x="193100" y="65818"/>
                          <a:pt x="190433" y="68104"/>
                          <a:pt x="184051" y="76009"/>
                        </a:cubicBezTo>
                        <a:cubicBezTo>
                          <a:pt x="182908" y="77057"/>
                          <a:pt x="181479" y="78581"/>
                          <a:pt x="180241" y="80105"/>
                        </a:cubicBezTo>
                        <a:cubicBezTo>
                          <a:pt x="177574" y="83153"/>
                          <a:pt x="174812" y="86296"/>
                          <a:pt x="172145" y="86296"/>
                        </a:cubicBezTo>
                        <a:cubicBezTo>
                          <a:pt x="171002" y="86296"/>
                          <a:pt x="169668" y="85725"/>
                          <a:pt x="168335" y="84487"/>
                        </a:cubicBezTo>
                        <a:cubicBezTo>
                          <a:pt x="165763" y="79153"/>
                          <a:pt x="163287" y="75152"/>
                          <a:pt x="157857" y="75152"/>
                        </a:cubicBezTo>
                        <a:cubicBezTo>
                          <a:pt x="155857" y="75152"/>
                          <a:pt x="153571" y="75724"/>
                          <a:pt x="150523" y="76962"/>
                        </a:cubicBezTo>
                        <a:cubicBezTo>
                          <a:pt x="150237" y="77057"/>
                          <a:pt x="149952" y="77248"/>
                          <a:pt x="149761" y="77533"/>
                        </a:cubicBezTo>
                        <a:cubicBezTo>
                          <a:pt x="144046" y="83344"/>
                          <a:pt x="135855" y="90011"/>
                          <a:pt x="124901" y="98108"/>
                        </a:cubicBezTo>
                        <a:cubicBezTo>
                          <a:pt x="119376" y="102108"/>
                          <a:pt x="114042" y="109442"/>
                          <a:pt x="111375" y="116491"/>
                        </a:cubicBezTo>
                        <a:cubicBezTo>
                          <a:pt x="108804" y="118872"/>
                          <a:pt x="104708" y="119253"/>
                          <a:pt x="101088" y="119253"/>
                        </a:cubicBezTo>
                        <a:cubicBezTo>
                          <a:pt x="99755" y="119253"/>
                          <a:pt x="98421" y="119253"/>
                          <a:pt x="97088" y="119158"/>
                        </a:cubicBezTo>
                        <a:cubicBezTo>
                          <a:pt x="95754" y="119158"/>
                          <a:pt x="94516" y="119158"/>
                          <a:pt x="93278" y="119158"/>
                        </a:cubicBezTo>
                        <a:cubicBezTo>
                          <a:pt x="93087" y="119158"/>
                          <a:pt x="92992" y="119158"/>
                          <a:pt x="92802" y="119158"/>
                        </a:cubicBezTo>
                        <a:cubicBezTo>
                          <a:pt x="89277" y="111442"/>
                          <a:pt x="89182" y="101156"/>
                          <a:pt x="92802" y="93917"/>
                        </a:cubicBezTo>
                        <a:cubicBezTo>
                          <a:pt x="100326" y="82391"/>
                          <a:pt x="89372" y="73438"/>
                          <a:pt x="81372" y="66865"/>
                        </a:cubicBezTo>
                        <a:cubicBezTo>
                          <a:pt x="80419" y="66104"/>
                          <a:pt x="79562" y="65342"/>
                          <a:pt x="78705" y="64675"/>
                        </a:cubicBezTo>
                        <a:cubicBezTo>
                          <a:pt x="78609" y="64579"/>
                          <a:pt x="78419" y="64484"/>
                          <a:pt x="78228" y="64389"/>
                        </a:cubicBezTo>
                        <a:cubicBezTo>
                          <a:pt x="76419" y="63436"/>
                          <a:pt x="74704" y="62960"/>
                          <a:pt x="72989" y="62960"/>
                        </a:cubicBezTo>
                        <a:cubicBezTo>
                          <a:pt x="66227" y="62960"/>
                          <a:pt x="61655" y="69818"/>
                          <a:pt x="57654" y="75914"/>
                        </a:cubicBezTo>
                        <a:cubicBezTo>
                          <a:pt x="55559" y="79058"/>
                          <a:pt x="53654" y="82010"/>
                          <a:pt x="51749" y="83629"/>
                        </a:cubicBezTo>
                        <a:cubicBezTo>
                          <a:pt x="44034" y="89916"/>
                          <a:pt x="41176" y="99155"/>
                          <a:pt x="38509" y="108109"/>
                        </a:cubicBezTo>
                        <a:cubicBezTo>
                          <a:pt x="36985" y="113252"/>
                          <a:pt x="35461" y="118205"/>
                          <a:pt x="33080" y="122492"/>
                        </a:cubicBezTo>
                        <a:cubicBezTo>
                          <a:pt x="32222" y="122301"/>
                          <a:pt x="31461" y="122301"/>
                          <a:pt x="30603" y="122301"/>
                        </a:cubicBezTo>
                        <a:cubicBezTo>
                          <a:pt x="27746" y="122301"/>
                          <a:pt x="25364" y="123254"/>
                          <a:pt x="23460" y="125158"/>
                        </a:cubicBezTo>
                        <a:cubicBezTo>
                          <a:pt x="20412" y="128302"/>
                          <a:pt x="18983" y="133731"/>
                          <a:pt x="19078" y="142113"/>
                        </a:cubicBezTo>
                        <a:cubicBezTo>
                          <a:pt x="14411" y="148400"/>
                          <a:pt x="17554" y="152876"/>
                          <a:pt x="19840" y="155067"/>
                        </a:cubicBezTo>
                        <a:cubicBezTo>
                          <a:pt x="21936" y="157639"/>
                          <a:pt x="21269" y="160210"/>
                          <a:pt x="19840" y="164401"/>
                        </a:cubicBezTo>
                        <a:cubicBezTo>
                          <a:pt x="18983" y="166783"/>
                          <a:pt x="18126" y="169259"/>
                          <a:pt x="18221" y="171926"/>
                        </a:cubicBezTo>
                        <a:cubicBezTo>
                          <a:pt x="18221" y="172403"/>
                          <a:pt x="18411" y="172879"/>
                          <a:pt x="18602" y="173260"/>
                        </a:cubicBezTo>
                        <a:cubicBezTo>
                          <a:pt x="35461" y="198215"/>
                          <a:pt x="40414" y="206692"/>
                          <a:pt x="50320" y="232505"/>
                        </a:cubicBezTo>
                        <a:cubicBezTo>
                          <a:pt x="52320" y="238506"/>
                          <a:pt x="59655" y="239649"/>
                          <a:pt x="64227" y="240316"/>
                        </a:cubicBezTo>
                        <a:cubicBezTo>
                          <a:pt x="58988" y="243173"/>
                          <a:pt x="47748" y="248317"/>
                          <a:pt x="37176" y="253079"/>
                        </a:cubicBezTo>
                        <a:cubicBezTo>
                          <a:pt x="28031" y="257175"/>
                          <a:pt x="23745" y="261271"/>
                          <a:pt x="23650" y="265938"/>
                        </a:cubicBezTo>
                        <a:cubicBezTo>
                          <a:pt x="23650" y="273272"/>
                          <a:pt x="34509" y="278416"/>
                          <a:pt x="44986" y="283369"/>
                        </a:cubicBezTo>
                        <a:cubicBezTo>
                          <a:pt x="50892" y="286131"/>
                          <a:pt x="58893" y="289941"/>
                          <a:pt x="59559" y="292227"/>
                        </a:cubicBezTo>
                        <a:cubicBezTo>
                          <a:pt x="64417" y="310991"/>
                          <a:pt x="68513" y="314992"/>
                          <a:pt x="71561" y="315563"/>
                        </a:cubicBezTo>
                        <a:cubicBezTo>
                          <a:pt x="70513" y="320040"/>
                          <a:pt x="68418" y="329375"/>
                          <a:pt x="64988" y="348520"/>
                        </a:cubicBezTo>
                        <a:cubicBezTo>
                          <a:pt x="63369" y="357854"/>
                          <a:pt x="55845" y="358807"/>
                          <a:pt x="43653" y="359474"/>
                        </a:cubicBezTo>
                        <a:cubicBezTo>
                          <a:pt x="32318" y="360140"/>
                          <a:pt x="19364" y="360902"/>
                          <a:pt x="14125" y="374142"/>
                        </a:cubicBezTo>
                        <a:cubicBezTo>
                          <a:pt x="12792" y="377476"/>
                          <a:pt x="14887" y="380619"/>
                          <a:pt x="16982" y="383667"/>
                        </a:cubicBezTo>
                        <a:cubicBezTo>
                          <a:pt x="20697" y="389192"/>
                          <a:pt x="24221" y="394335"/>
                          <a:pt x="12220" y="402717"/>
                        </a:cubicBezTo>
                        <a:cubicBezTo>
                          <a:pt x="6314" y="406813"/>
                          <a:pt x="-1401" y="421481"/>
                          <a:pt x="219" y="434245"/>
                        </a:cubicBezTo>
                        <a:cubicBezTo>
                          <a:pt x="1266" y="442532"/>
                          <a:pt x="6124" y="448342"/>
                          <a:pt x="14125" y="451295"/>
                        </a:cubicBezTo>
                        <a:cubicBezTo>
                          <a:pt x="21555" y="453962"/>
                          <a:pt x="44891" y="494252"/>
                          <a:pt x="48701" y="501491"/>
                        </a:cubicBezTo>
                        <a:cubicBezTo>
                          <a:pt x="48034" y="503110"/>
                          <a:pt x="46034" y="506921"/>
                          <a:pt x="44034" y="510921"/>
                        </a:cubicBezTo>
                        <a:cubicBezTo>
                          <a:pt x="35461" y="527685"/>
                          <a:pt x="19649" y="558927"/>
                          <a:pt x="18983" y="572929"/>
                        </a:cubicBezTo>
                        <a:cubicBezTo>
                          <a:pt x="18602" y="581406"/>
                          <a:pt x="14125" y="584073"/>
                          <a:pt x="9839" y="586645"/>
                        </a:cubicBezTo>
                        <a:cubicBezTo>
                          <a:pt x="6696" y="588550"/>
                          <a:pt x="3457" y="590455"/>
                          <a:pt x="2790" y="594455"/>
                        </a:cubicBezTo>
                        <a:cubicBezTo>
                          <a:pt x="2028" y="599599"/>
                          <a:pt x="5457" y="607600"/>
                          <a:pt x="24984" y="629507"/>
                        </a:cubicBezTo>
                        <a:cubicBezTo>
                          <a:pt x="25364" y="629984"/>
                          <a:pt x="25936" y="630269"/>
                          <a:pt x="26507" y="630269"/>
                        </a:cubicBezTo>
                        <a:cubicBezTo>
                          <a:pt x="32413" y="630841"/>
                          <a:pt x="107851" y="648081"/>
                          <a:pt x="117567" y="650272"/>
                        </a:cubicBezTo>
                        <a:cubicBezTo>
                          <a:pt x="119376" y="651320"/>
                          <a:pt x="120996" y="651796"/>
                          <a:pt x="122615" y="651796"/>
                        </a:cubicBezTo>
                        <a:cubicBezTo>
                          <a:pt x="127663" y="651796"/>
                          <a:pt x="130330" y="647033"/>
                          <a:pt x="132521" y="643223"/>
                        </a:cubicBezTo>
                        <a:cubicBezTo>
                          <a:pt x="134045" y="640461"/>
                          <a:pt x="135664" y="637699"/>
                          <a:pt x="137379" y="637699"/>
                        </a:cubicBezTo>
                        <a:cubicBezTo>
                          <a:pt x="138331" y="637699"/>
                          <a:pt x="140617" y="638461"/>
                          <a:pt x="144998" y="643795"/>
                        </a:cubicBezTo>
                        <a:cubicBezTo>
                          <a:pt x="147951" y="647319"/>
                          <a:pt x="150142" y="648843"/>
                          <a:pt x="152619" y="648843"/>
                        </a:cubicBezTo>
                        <a:cubicBezTo>
                          <a:pt x="155190" y="648843"/>
                          <a:pt x="157095" y="647129"/>
                          <a:pt x="159381" y="645033"/>
                        </a:cubicBezTo>
                        <a:cubicBezTo>
                          <a:pt x="161001" y="643604"/>
                          <a:pt x="162715" y="641985"/>
                          <a:pt x="165192" y="640461"/>
                        </a:cubicBezTo>
                        <a:cubicBezTo>
                          <a:pt x="165763" y="640175"/>
                          <a:pt x="166144" y="639604"/>
                          <a:pt x="166239" y="639032"/>
                        </a:cubicBezTo>
                        <a:cubicBezTo>
                          <a:pt x="167478" y="634079"/>
                          <a:pt x="163953" y="628936"/>
                          <a:pt x="159762" y="622840"/>
                        </a:cubicBezTo>
                        <a:cubicBezTo>
                          <a:pt x="154809" y="615601"/>
                          <a:pt x="149094" y="607409"/>
                          <a:pt x="151285" y="598837"/>
                        </a:cubicBezTo>
                        <a:cubicBezTo>
                          <a:pt x="153095" y="591693"/>
                          <a:pt x="160238" y="584740"/>
                          <a:pt x="172716" y="578168"/>
                        </a:cubicBezTo>
                        <a:cubicBezTo>
                          <a:pt x="183670" y="572453"/>
                          <a:pt x="187480" y="561118"/>
                          <a:pt x="191099" y="550259"/>
                        </a:cubicBezTo>
                        <a:cubicBezTo>
                          <a:pt x="195100" y="538448"/>
                          <a:pt x="198815" y="527209"/>
                          <a:pt x="211197" y="522732"/>
                        </a:cubicBezTo>
                        <a:cubicBezTo>
                          <a:pt x="216341" y="520827"/>
                          <a:pt x="218151" y="515207"/>
                          <a:pt x="219770" y="510254"/>
                        </a:cubicBezTo>
                        <a:cubicBezTo>
                          <a:pt x="221198" y="505968"/>
                          <a:pt x="222246" y="503206"/>
                          <a:pt x="223865" y="503206"/>
                        </a:cubicBezTo>
                        <a:cubicBezTo>
                          <a:pt x="224056" y="503206"/>
                          <a:pt x="224247" y="503206"/>
                          <a:pt x="224532" y="503206"/>
                        </a:cubicBezTo>
                        <a:cubicBezTo>
                          <a:pt x="225675" y="503492"/>
                          <a:pt x="226056" y="504158"/>
                          <a:pt x="226532" y="505682"/>
                        </a:cubicBezTo>
                        <a:cubicBezTo>
                          <a:pt x="226818" y="506730"/>
                          <a:pt x="227485" y="508921"/>
                          <a:pt x="229866" y="508921"/>
                        </a:cubicBezTo>
                        <a:cubicBezTo>
                          <a:pt x="232533" y="508921"/>
                          <a:pt x="234153" y="507111"/>
                          <a:pt x="254441" y="480536"/>
                        </a:cubicBezTo>
                        <a:cubicBezTo>
                          <a:pt x="258822" y="474917"/>
                          <a:pt x="269681" y="474059"/>
                          <a:pt x="280254" y="473297"/>
                        </a:cubicBezTo>
                        <a:cubicBezTo>
                          <a:pt x="293303" y="472345"/>
                          <a:pt x="306733" y="471392"/>
                          <a:pt x="309495" y="460724"/>
                        </a:cubicBezTo>
                        <a:cubicBezTo>
                          <a:pt x="311210" y="450723"/>
                          <a:pt x="314734" y="449389"/>
                          <a:pt x="319115" y="447580"/>
                        </a:cubicBezTo>
                        <a:cubicBezTo>
                          <a:pt x="322735" y="446151"/>
                          <a:pt x="326831" y="444532"/>
                          <a:pt x="329879" y="438721"/>
                        </a:cubicBezTo>
                        <a:cubicBezTo>
                          <a:pt x="330260" y="437959"/>
                          <a:pt x="330260" y="437007"/>
                          <a:pt x="329784" y="436245"/>
                        </a:cubicBezTo>
                        <a:cubicBezTo>
                          <a:pt x="322830" y="426149"/>
                          <a:pt x="318068" y="413575"/>
                          <a:pt x="316068" y="400145"/>
                        </a:cubicBezTo>
                        <a:cubicBezTo>
                          <a:pt x="316068" y="399764"/>
                          <a:pt x="315877" y="399479"/>
                          <a:pt x="315687" y="399193"/>
                        </a:cubicBezTo>
                        <a:lnTo>
                          <a:pt x="315020" y="398240"/>
                        </a:lnTo>
                        <a:lnTo>
                          <a:pt x="313781" y="396526"/>
                        </a:lnTo>
                        <a:cubicBezTo>
                          <a:pt x="313401" y="396050"/>
                          <a:pt x="312924" y="395668"/>
                          <a:pt x="312353" y="395573"/>
                        </a:cubicBezTo>
                        <a:cubicBezTo>
                          <a:pt x="309114" y="394907"/>
                          <a:pt x="305495" y="394240"/>
                          <a:pt x="301589" y="393478"/>
                        </a:cubicBezTo>
                        <a:cubicBezTo>
                          <a:pt x="279206" y="389287"/>
                          <a:pt x="245392" y="383000"/>
                          <a:pt x="242058" y="370808"/>
                        </a:cubicBezTo>
                        <a:cubicBezTo>
                          <a:pt x="240915" y="366617"/>
                          <a:pt x="243773" y="361569"/>
                          <a:pt x="250536" y="355759"/>
                        </a:cubicBezTo>
                        <a:cubicBezTo>
                          <a:pt x="260251" y="348615"/>
                          <a:pt x="259013" y="344900"/>
                          <a:pt x="255488" y="337757"/>
                        </a:cubicBezTo>
                        <a:cubicBezTo>
                          <a:pt x="252536" y="331660"/>
                          <a:pt x="247964" y="322421"/>
                          <a:pt x="248059" y="302705"/>
                        </a:cubicBezTo>
                        <a:cubicBezTo>
                          <a:pt x="248059" y="301466"/>
                          <a:pt x="247202" y="300514"/>
                          <a:pt x="245963" y="300323"/>
                        </a:cubicBezTo>
                        <a:lnTo>
                          <a:pt x="243963" y="300038"/>
                        </a:lnTo>
                        <a:cubicBezTo>
                          <a:pt x="240915" y="299561"/>
                          <a:pt x="237391" y="299085"/>
                          <a:pt x="233962" y="299085"/>
                        </a:cubicBezTo>
                        <a:cubicBezTo>
                          <a:pt x="228628" y="299085"/>
                          <a:pt x="224532" y="300323"/>
                          <a:pt x="221484" y="302800"/>
                        </a:cubicBezTo>
                        <a:lnTo>
                          <a:pt x="215293" y="307943"/>
                        </a:lnTo>
                        <a:cubicBezTo>
                          <a:pt x="210816" y="311658"/>
                          <a:pt x="207578" y="314420"/>
                          <a:pt x="205578" y="315944"/>
                        </a:cubicBezTo>
                        <a:cubicBezTo>
                          <a:pt x="204911" y="311087"/>
                          <a:pt x="201768" y="306038"/>
                          <a:pt x="188528" y="305371"/>
                        </a:cubicBezTo>
                        <a:cubicBezTo>
                          <a:pt x="186718" y="305371"/>
                          <a:pt x="185099" y="305276"/>
                          <a:pt x="183670" y="305276"/>
                        </a:cubicBezTo>
                        <a:cubicBezTo>
                          <a:pt x="173193" y="305276"/>
                          <a:pt x="170145" y="307562"/>
                          <a:pt x="169287" y="311182"/>
                        </a:cubicBezTo>
                        <a:cubicBezTo>
                          <a:pt x="166620" y="310610"/>
                          <a:pt x="159857" y="308134"/>
                          <a:pt x="153571" y="305657"/>
                        </a:cubicBezTo>
                        <a:cubicBezTo>
                          <a:pt x="145094" y="302324"/>
                          <a:pt x="142713" y="299942"/>
                          <a:pt x="142141" y="298418"/>
                        </a:cubicBezTo>
                        <a:cubicBezTo>
                          <a:pt x="141665" y="297180"/>
                          <a:pt x="142427" y="295656"/>
                          <a:pt x="143665" y="293370"/>
                        </a:cubicBezTo>
                        <a:cubicBezTo>
                          <a:pt x="145380" y="290227"/>
                          <a:pt x="147475" y="286417"/>
                          <a:pt x="145570" y="281368"/>
                        </a:cubicBezTo>
                        <a:cubicBezTo>
                          <a:pt x="144046" y="277082"/>
                          <a:pt x="142713" y="273844"/>
                          <a:pt x="141665" y="271272"/>
                        </a:cubicBezTo>
                        <a:cubicBezTo>
                          <a:pt x="140427" y="268034"/>
                          <a:pt x="139284" y="265271"/>
                          <a:pt x="139379" y="264605"/>
                        </a:cubicBezTo>
                        <a:cubicBezTo>
                          <a:pt x="139379" y="264605"/>
                          <a:pt x="139379" y="264605"/>
                          <a:pt x="139379" y="264605"/>
                        </a:cubicBezTo>
                        <a:cubicBezTo>
                          <a:pt x="139664" y="264605"/>
                          <a:pt x="140712" y="264224"/>
                          <a:pt x="141760" y="263842"/>
                        </a:cubicBezTo>
                        <a:cubicBezTo>
                          <a:pt x="146332" y="262318"/>
                          <a:pt x="154809" y="259366"/>
                          <a:pt x="168239" y="248126"/>
                        </a:cubicBezTo>
                        <a:cubicBezTo>
                          <a:pt x="176907" y="240792"/>
                          <a:pt x="169954" y="230886"/>
                          <a:pt x="164811" y="223647"/>
                        </a:cubicBezTo>
                        <a:cubicBezTo>
                          <a:pt x="161763" y="219361"/>
                          <a:pt x="158429" y="214503"/>
                          <a:pt x="159477" y="212217"/>
                        </a:cubicBezTo>
                        <a:cubicBezTo>
                          <a:pt x="159857" y="211264"/>
                          <a:pt x="161667" y="209455"/>
                          <a:pt x="168811" y="208597"/>
                        </a:cubicBezTo>
                        <a:cubicBezTo>
                          <a:pt x="176336" y="207645"/>
                          <a:pt x="205197" y="184690"/>
                          <a:pt x="205863" y="183261"/>
                        </a:cubicBezTo>
                        <a:cubicBezTo>
                          <a:pt x="212912" y="168878"/>
                          <a:pt x="217388" y="165830"/>
                          <a:pt x="219960" y="165830"/>
                        </a:cubicBezTo>
                        <a:cubicBezTo>
                          <a:pt x="223294" y="165830"/>
                          <a:pt x="226913" y="170879"/>
                          <a:pt x="230819" y="176213"/>
                        </a:cubicBezTo>
                        <a:cubicBezTo>
                          <a:pt x="236438" y="184023"/>
                          <a:pt x="243487" y="193834"/>
                          <a:pt x="254441" y="193834"/>
                        </a:cubicBezTo>
                        <a:lnTo>
                          <a:pt x="255298" y="193834"/>
                        </a:lnTo>
                        <a:cubicBezTo>
                          <a:pt x="261680" y="193548"/>
                          <a:pt x="266728" y="193358"/>
                          <a:pt x="270633" y="193358"/>
                        </a:cubicBezTo>
                        <a:cubicBezTo>
                          <a:pt x="277587" y="193358"/>
                          <a:pt x="280349" y="193834"/>
                          <a:pt x="281397" y="194120"/>
                        </a:cubicBezTo>
                        <a:cubicBezTo>
                          <a:pt x="280730" y="195072"/>
                          <a:pt x="279301" y="196501"/>
                          <a:pt x="278158" y="197549"/>
                        </a:cubicBezTo>
                        <a:cubicBezTo>
                          <a:pt x="273681" y="202025"/>
                          <a:pt x="266919" y="208693"/>
                          <a:pt x="267585" y="217551"/>
                        </a:cubicBezTo>
                        <a:cubicBezTo>
                          <a:pt x="268157" y="224504"/>
                          <a:pt x="273110" y="231267"/>
                          <a:pt x="282825" y="238030"/>
                        </a:cubicBezTo>
                        <a:cubicBezTo>
                          <a:pt x="283206" y="238316"/>
                          <a:pt x="283682" y="238506"/>
                          <a:pt x="284159" y="238506"/>
                        </a:cubicBezTo>
                        <a:cubicBezTo>
                          <a:pt x="284159" y="238506"/>
                          <a:pt x="284159" y="238506"/>
                          <a:pt x="284254" y="238506"/>
                        </a:cubicBezTo>
                        <a:lnTo>
                          <a:pt x="284254" y="238506"/>
                        </a:lnTo>
                        <a:cubicBezTo>
                          <a:pt x="289397" y="238506"/>
                          <a:pt x="300351" y="245174"/>
                          <a:pt x="304923" y="250984"/>
                        </a:cubicBezTo>
                        <a:cubicBezTo>
                          <a:pt x="306352" y="252793"/>
                          <a:pt x="306543" y="253841"/>
                          <a:pt x="306543" y="254032"/>
                        </a:cubicBezTo>
                        <a:cubicBezTo>
                          <a:pt x="306543" y="254032"/>
                          <a:pt x="306543" y="254032"/>
                          <a:pt x="306543" y="254032"/>
                        </a:cubicBezTo>
                        <a:cubicBezTo>
                          <a:pt x="306543" y="254032"/>
                          <a:pt x="306257" y="254317"/>
                          <a:pt x="305114" y="254508"/>
                        </a:cubicBezTo>
                        <a:cubicBezTo>
                          <a:pt x="297113" y="255842"/>
                          <a:pt x="292541" y="260985"/>
                          <a:pt x="292541" y="268510"/>
                        </a:cubicBezTo>
                        <a:cubicBezTo>
                          <a:pt x="292541" y="280416"/>
                          <a:pt x="304828" y="297656"/>
                          <a:pt x="317877" y="299847"/>
                        </a:cubicBezTo>
                        <a:cubicBezTo>
                          <a:pt x="324449" y="300990"/>
                          <a:pt x="325212" y="302133"/>
                          <a:pt x="325307" y="302228"/>
                        </a:cubicBezTo>
                        <a:cubicBezTo>
                          <a:pt x="325497" y="302514"/>
                          <a:pt x="324640" y="304133"/>
                          <a:pt x="324259" y="304991"/>
                        </a:cubicBezTo>
                        <a:cubicBezTo>
                          <a:pt x="321021" y="311658"/>
                          <a:pt x="319306" y="319564"/>
                          <a:pt x="338547" y="329375"/>
                        </a:cubicBezTo>
                        <a:cubicBezTo>
                          <a:pt x="341880" y="331660"/>
                          <a:pt x="344928" y="333756"/>
                          <a:pt x="347500" y="335566"/>
                        </a:cubicBezTo>
                        <a:cubicBezTo>
                          <a:pt x="347881" y="335851"/>
                          <a:pt x="348357" y="336042"/>
                          <a:pt x="348929" y="336042"/>
                        </a:cubicBezTo>
                        <a:cubicBezTo>
                          <a:pt x="349119" y="336042"/>
                          <a:pt x="349310" y="336042"/>
                          <a:pt x="349596" y="336042"/>
                        </a:cubicBezTo>
                        <a:cubicBezTo>
                          <a:pt x="358073" y="333661"/>
                          <a:pt x="368360" y="332422"/>
                          <a:pt x="381028" y="332042"/>
                        </a:cubicBezTo>
                        <a:cubicBezTo>
                          <a:pt x="381409" y="332042"/>
                          <a:pt x="381790" y="331946"/>
                          <a:pt x="382171" y="331660"/>
                        </a:cubicBezTo>
                        <a:cubicBezTo>
                          <a:pt x="382171" y="331660"/>
                          <a:pt x="382362" y="331565"/>
                          <a:pt x="382457" y="331470"/>
                        </a:cubicBezTo>
                        <a:cubicBezTo>
                          <a:pt x="383409" y="331565"/>
                          <a:pt x="384267" y="331756"/>
                          <a:pt x="385219" y="331851"/>
                        </a:cubicBezTo>
                        <a:cubicBezTo>
                          <a:pt x="385314" y="331851"/>
                          <a:pt x="385695" y="331851"/>
                          <a:pt x="385790" y="331851"/>
                        </a:cubicBezTo>
                        <a:lnTo>
                          <a:pt x="389315" y="331851"/>
                        </a:lnTo>
                        <a:cubicBezTo>
                          <a:pt x="393411" y="331851"/>
                          <a:pt x="397316" y="331851"/>
                          <a:pt x="401126" y="331946"/>
                        </a:cubicBezTo>
                        <a:cubicBezTo>
                          <a:pt x="418652" y="329279"/>
                          <a:pt x="422843" y="316706"/>
                          <a:pt x="428177" y="300800"/>
                        </a:cubicBezTo>
                        <a:cubicBezTo>
                          <a:pt x="433892" y="283559"/>
                          <a:pt x="441036" y="262223"/>
                          <a:pt x="466848" y="241840"/>
                        </a:cubicBezTo>
                        <a:cubicBezTo>
                          <a:pt x="467515" y="241268"/>
                          <a:pt x="467896" y="240316"/>
                          <a:pt x="467705" y="239459"/>
                        </a:cubicBezTo>
                        <a:cubicBezTo>
                          <a:pt x="465229" y="227933"/>
                          <a:pt x="463610" y="226124"/>
                          <a:pt x="460371" y="224695"/>
                        </a:cubicBezTo>
                        <a:cubicBezTo>
                          <a:pt x="458466" y="223838"/>
                          <a:pt x="455132" y="222313"/>
                          <a:pt x="447894" y="200882"/>
                        </a:cubicBezTo>
                        <a:cubicBezTo>
                          <a:pt x="444750" y="191738"/>
                          <a:pt x="441512" y="188024"/>
                          <a:pt x="436464" y="188024"/>
                        </a:cubicBezTo>
                        <a:cubicBezTo>
                          <a:pt x="434939" y="188024"/>
                          <a:pt x="433415" y="188404"/>
                          <a:pt x="431892" y="188785"/>
                        </a:cubicBezTo>
                        <a:cubicBezTo>
                          <a:pt x="430368" y="189167"/>
                          <a:pt x="428844" y="189547"/>
                          <a:pt x="427224" y="189547"/>
                        </a:cubicBezTo>
                        <a:cubicBezTo>
                          <a:pt x="425129" y="189547"/>
                          <a:pt x="421795" y="188976"/>
                          <a:pt x="417128" y="184118"/>
                        </a:cubicBezTo>
                        <a:cubicBezTo>
                          <a:pt x="416937" y="183928"/>
                          <a:pt x="416652" y="183737"/>
                          <a:pt x="416366" y="183547"/>
                        </a:cubicBezTo>
                        <a:cubicBezTo>
                          <a:pt x="399697" y="176213"/>
                          <a:pt x="392363" y="171545"/>
                          <a:pt x="391124" y="167450"/>
                        </a:cubicBezTo>
                        <a:cubicBezTo>
                          <a:pt x="390172" y="164306"/>
                          <a:pt x="392648" y="160210"/>
                          <a:pt x="396459" y="154114"/>
                        </a:cubicBezTo>
                        <a:cubicBezTo>
                          <a:pt x="401316" y="146304"/>
                          <a:pt x="407984" y="135636"/>
                          <a:pt x="412270" y="118777"/>
                        </a:cubicBezTo>
                        <a:cubicBezTo>
                          <a:pt x="412461" y="118015"/>
                          <a:pt x="412270" y="117158"/>
                          <a:pt x="411698" y="116586"/>
                        </a:cubicBezTo>
                        <a:cubicBezTo>
                          <a:pt x="411222" y="116110"/>
                          <a:pt x="410651" y="115824"/>
                          <a:pt x="409984" y="115824"/>
                        </a:cubicBezTo>
                        <a:cubicBezTo>
                          <a:pt x="409889" y="115824"/>
                          <a:pt x="409698" y="115824"/>
                          <a:pt x="409603" y="115824"/>
                        </a:cubicBezTo>
                        <a:cubicBezTo>
                          <a:pt x="403221" y="116967"/>
                          <a:pt x="395220" y="116967"/>
                          <a:pt x="388172" y="116967"/>
                        </a:cubicBezTo>
                        <a:cubicBezTo>
                          <a:pt x="386457" y="116967"/>
                          <a:pt x="384743" y="116967"/>
                          <a:pt x="383123" y="116967"/>
                        </a:cubicBezTo>
                        <a:cubicBezTo>
                          <a:pt x="381599" y="115157"/>
                          <a:pt x="379885" y="114205"/>
                          <a:pt x="377885" y="114205"/>
                        </a:cubicBezTo>
                        <a:cubicBezTo>
                          <a:pt x="376265" y="114205"/>
                          <a:pt x="374742" y="114871"/>
                          <a:pt x="373313" y="115443"/>
                        </a:cubicBezTo>
                        <a:cubicBezTo>
                          <a:pt x="371884" y="116110"/>
                          <a:pt x="370551" y="116681"/>
                          <a:pt x="369027" y="116681"/>
                        </a:cubicBezTo>
                        <a:cubicBezTo>
                          <a:pt x="368550" y="116681"/>
                          <a:pt x="367884" y="116681"/>
                          <a:pt x="367122" y="116681"/>
                        </a:cubicBezTo>
                        <a:cubicBezTo>
                          <a:pt x="363026" y="116681"/>
                          <a:pt x="356168" y="117443"/>
                          <a:pt x="354168" y="117634"/>
                        </a:cubicBezTo>
                        <a:cubicBezTo>
                          <a:pt x="353501" y="117634"/>
                          <a:pt x="352834" y="118110"/>
                          <a:pt x="352453" y="118681"/>
                        </a:cubicBezTo>
                        <a:cubicBezTo>
                          <a:pt x="351310" y="120491"/>
                          <a:pt x="349881" y="121539"/>
                          <a:pt x="348548" y="121539"/>
                        </a:cubicBezTo>
                        <a:cubicBezTo>
                          <a:pt x="346833" y="121539"/>
                          <a:pt x="345500" y="119634"/>
                          <a:pt x="345214" y="116967"/>
                        </a:cubicBezTo>
                        <a:cubicBezTo>
                          <a:pt x="346071" y="110300"/>
                          <a:pt x="344643" y="103918"/>
                          <a:pt x="341214" y="99441"/>
                        </a:cubicBezTo>
                        <a:cubicBezTo>
                          <a:pt x="338547" y="95917"/>
                          <a:pt x="334641" y="93726"/>
                          <a:pt x="330069" y="93059"/>
                        </a:cubicBezTo>
                        <a:cubicBezTo>
                          <a:pt x="328260" y="90488"/>
                          <a:pt x="327783" y="88011"/>
                          <a:pt x="328545" y="85534"/>
                        </a:cubicBezTo>
                        <a:cubicBezTo>
                          <a:pt x="329688" y="82010"/>
                          <a:pt x="333498" y="78772"/>
                          <a:pt x="338261" y="77438"/>
                        </a:cubicBezTo>
                        <a:cubicBezTo>
                          <a:pt x="338832" y="77248"/>
                          <a:pt x="339309" y="76867"/>
                          <a:pt x="339689" y="76390"/>
                        </a:cubicBezTo>
                        <a:cubicBezTo>
                          <a:pt x="340737" y="74676"/>
                          <a:pt x="341023" y="72961"/>
                          <a:pt x="340547" y="71247"/>
                        </a:cubicBezTo>
                        <a:cubicBezTo>
                          <a:pt x="339689" y="67818"/>
                          <a:pt x="336070" y="65627"/>
                          <a:pt x="333213" y="63913"/>
                        </a:cubicBezTo>
                        <a:cubicBezTo>
                          <a:pt x="332831" y="63722"/>
                          <a:pt x="332451" y="63532"/>
                          <a:pt x="332165" y="63246"/>
                        </a:cubicBezTo>
                        <a:cubicBezTo>
                          <a:pt x="331498" y="61913"/>
                          <a:pt x="330260" y="59912"/>
                          <a:pt x="328355" y="56769"/>
                        </a:cubicBezTo>
                        <a:cubicBezTo>
                          <a:pt x="328164" y="56483"/>
                          <a:pt x="327974" y="56293"/>
                          <a:pt x="327688" y="56102"/>
                        </a:cubicBezTo>
                        <a:cubicBezTo>
                          <a:pt x="325116" y="54292"/>
                          <a:pt x="323688" y="51054"/>
                          <a:pt x="322164" y="47720"/>
                        </a:cubicBezTo>
                        <a:cubicBezTo>
                          <a:pt x="320544" y="44101"/>
                          <a:pt x="318925" y="40386"/>
                          <a:pt x="315687" y="37814"/>
                        </a:cubicBezTo>
                        <a:cubicBezTo>
                          <a:pt x="315401" y="36385"/>
                          <a:pt x="315210" y="34861"/>
                          <a:pt x="315020" y="33338"/>
                        </a:cubicBezTo>
                        <a:cubicBezTo>
                          <a:pt x="314067" y="25908"/>
                          <a:pt x="312924" y="17526"/>
                          <a:pt x="305495" y="12763"/>
                        </a:cubicBezTo>
                        <a:cubicBezTo>
                          <a:pt x="300637" y="4763"/>
                          <a:pt x="292350" y="0"/>
                          <a:pt x="283302" y="0"/>
                        </a:cubicBezTo>
                        <a:lnTo>
                          <a:pt x="283302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aphic 2">
                  <a:extLst>
                    <a:ext uri="{FF2B5EF4-FFF2-40B4-BE49-F238E27FC236}">
                      <a16:creationId xmlns:a16="http://schemas.microsoft.com/office/drawing/2014/main" id="{0162F54B-4ECD-9F61-2071-9B6423401BAB}"/>
                    </a:ext>
                  </a:extLst>
                </p:cNvPr>
                <p:cNvGrpSpPr/>
                <p:nvPr/>
              </p:nvGrpSpPr>
              <p:grpSpPr>
                <a:xfrm>
                  <a:off x="7006240" y="3197732"/>
                  <a:ext cx="584874" cy="359473"/>
                  <a:chOff x="7006240" y="3197732"/>
                  <a:chExt cx="584874" cy="359473"/>
                </a:xfrm>
                <a:grpFill/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F1406C34-0DB2-B100-C100-06F6644E4020}"/>
                      </a:ext>
                    </a:extLst>
                  </p:cNvPr>
                  <p:cNvSpPr/>
                  <p:nvPr/>
                </p:nvSpPr>
                <p:spPr>
                  <a:xfrm>
                    <a:off x="7007327" y="3199256"/>
                    <a:ext cx="581716" cy="357092"/>
                  </a:xfrm>
                  <a:custGeom>
                    <a:avLst/>
                    <a:gdLst>
                      <a:gd name="connsiteX0" fmla="*/ 91465 w 581716"/>
                      <a:gd name="connsiteY0" fmla="*/ 356616 h 357092"/>
                      <a:gd name="connsiteX1" fmla="*/ 54984 w 581716"/>
                      <a:gd name="connsiteY1" fmla="*/ 351282 h 357092"/>
                      <a:gd name="connsiteX2" fmla="*/ 53269 w 581716"/>
                      <a:gd name="connsiteY2" fmla="*/ 344234 h 357092"/>
                      <a:gd name="connsiteX3" fmla="*/ 38696 w 581716"/>
                      <a:gd name="connsiteY3" fmla="*/ 328422 h 357092"/>
                      <a:gd name="connsiteX4" fmla="*/ 33172 w 581716"/>
                      <a:gd name="connsiteY4" fmla="*/ 322421 h 357092"/>
                      <a:gd name="connsiteX5" fmla="*/ 10407 w 581716"/>
                      <a:gd name="connsiteY5" fmla="*/ 320707 h 357092"/>
                      <a:gd name="connsiteX6" fmla="*/ 596 w 581716"/>
                      <a:gd name="connsiteY6" fmla="*/ 316801 h 357092"/>
                      <a:gd name="connsiteX7" fmla="*/ 11359 w 581716"/>
                      <a:gd name="connsiteY7" fmla="*/ 293656 h 357092"/>
                      <a:gd name="connsiteX8" fmla="*/ 18598 w 581716"/>
                      <a:gd name="connsiteY8" fmla="*/ 282988 h 357092"/>
                      <a:gd name="connsiteX9" fmla="*/ 30028 w 581716"/>
                      <a:gd name="connsiteY9" fmla="*/ 274796 h 357092"/>
                      <a:gd name="connsiteX10" fmla="*/ 43459 w 581716"/>
                      <a:gd name="connsiteY10" fmla="*/ 259271 h 357092"/>
                      <a:gd name="connsiteX11" fmla="*/ 63461 w 581716"/>
                      <a:gd name="connsiteY11" fmla="*/ 240030 h 357092"/>
                      <a:gd name="connsiteX12" fmla="*/ 93465 w 581716"/>
                      <a:gd name="connsiteY12" fmla="*/ 211741 h 357092"/>
                      <a:gd name="connsiteX13" fmla="*/ 76415 w 581716"/>
                      <a:gd name="connsiteY13" fmla="*/ 219551 h 357092"/>
                      <a:gd name="connsiteX14" fmla="*/ 70129 w 581716"/>
                      <a:gd name="connsiteY14" fmla="*/ 223361 h 357092"/>
                      <a:gd name="connsiteX15" fmla="*/ 56603 w 581716"/>
                      <a:gd name="connsiteY15" fmla="*/ 229838 h 357092"/>
                      <a:gd name="connsiteX16" fmla="*/ 55079 w 581716"/>
                      <a:gd name="connsiteY16" fmla="*/ 230981 h 357092"/>
                      <a:gd name="connsiteX17" fmla="*/ 39268 w 581716"/>
                      <a:gd name="connsiteY17" fmla="*/ 239077 h 357092"/>
                      <a:gd name="connsiteX18" fmla="*/ 36315 w 581716"/>
                      <a:gd name="connsiteY18" fmla="*/ 237649 h 357092"/>
                      <a:gd name="connsiteX19" fmla="*/ 38410 w 581716"/>
                      <a:gd name="connsiteY19" fmla="*/ 226504 h 357092"/>
                      <a:gd name="connsiteX20" fmla="*/ 41839 w 581716"/>
                      <a:gd name="connsiteY20" fmla="*/ 222504 h 357092"/>
                      <a:gd name="connsiteX21" fmla="*/ 47650 w 581716"/>
                      <a:gd name="connsiteY21" fmla="*/ 203454 h 357092"/>
                      <a:gd name="connsiteX22" fmla="*/ 41554 w 581716"/>
                      <a:gd name="connsiteY22" fmla="*/ 189262 h 357092"/>
                      <a:gd name="connsiteX23" fmla="*/ 32505 w 581716"/>
                      <a:gd name="connsiteY23" fmla="*/ 162306 h 357092"/>
                      <a:gd name="connsiteX24" fmla="*/ 55746 w 581716"/>
                      <a:gd name="connsiteY24" fmla="*/ 139351 h 357092"/>
                      <a:gd name="connsiteX25" fmla="*/ 72415 w 581716"/>
                      <a:gd name="connsiteY25" fmla="*/ 113443 h 357092"/>
                      <a:gd name="connsiteX26" fmla="*/ 94608 w 581716"/>
                      <a:gd name="connsiteY26" fmla="*/ 83725 h 357092"/>
                      <a:gd name="connsiteX27" fmla="*/ 100990 w 581716"/>
                      <a:gd name="connsiteY27" fmla="*/ 73533 h 357092"/>
                      <a:gd name="connsiteX28" fmla="*/ 108514 w 581716"/>
                      <a:gd name="connsiteY28" fmla="*/ 64008 h 357092"/>
                      <a:gd name="connsiteX29" fmla="*/ 109943 w 581716"/>
                      <a:gd name="connsiteY29" fmla="*/ 64198 h 357092"/>
                      <a:gd name="connsiteX30" fmla="*/ 114610 w 581716"/>
                      <a:gd name="connsiteY30" fmla="*/ 69151 h 357092"/>
                      <a:gd name="connsiteX31" fmla="*/ 114896 w 581716"/>
                      <a:gd name="connsiteY31" fmla="*/ 70104 h 357092"/>
                      <a:gd name="connsiteX32" fmla="*/ 136232 w 581716"/>
                      <a:gd name="connsiteY32" fmla="*/ 42958 h 357092"/>
                      <a:gd name="connsiteX33" fmla="*/ 164617 w 581716"/>
                      <a:gd name="connsiteY33" fmla="*/ 34385 h 357092"/>
                      <a:gd name="connsiteX34" fmla="*/ 190715 w 581716"/>
                      <a:gd name="connsiteY34" fmla="*/ 24479 h 357092"/>
                      <a:gd name="connsiteX35" fmla="*/ 197954 w 581716"/>
                      <a:gd name="connsiteY35" fmla="*/ 10858 h 357092"/>
                      <a:gd name="connsiteX36" fmla="*/ 207384 w 581716"/>
                      <a:gd name="connsiteY36" fmla="*/ 6953 h 357092"/>
                      <a:gd name="connsiteX37" fmla="*/ 210813 w 581716"/>
                      <a:gd name="connsiteY37" fmla="*/ 476 h 357092"/>
                      <a:gd name="connsiteX38" fmla="*/ 211765 w 581716"/>
                      <a:gd name="connsiteY38" fmla="*/ 0 h 357092"/>
                      <a:gd name="connsiteX39" fmla="*/ 211765 w 581716"/>
                      <a:gd name="connsiteY39" fmla="*/ 0 h 357092"/>
                      <a:gd name="connsiteX40" fmla="*/ 212718 w 581716"/>
                      <a:gd name="connsiteY40" fmla="*/ 571 h 357092"/>
                      <a:gd name="connsiteX41" fmla="*/ 231577 w 581716"/>
                      <a:gd name="connsiteY41" fmla="*/ 19240 h 357092"/>
                      <a:gd name="connsiteX42" fmla="*/ 255009 w 581716"/>
                      <a:gd name="connsiteY42" fmla="*/ 25622 h 357092"/>
                      <a:gd name="connsiteX43" fmla="*/ 283108 w 581716"/>
                      <a:gd name="connsiteY43" fmla="*/ 36100 h 357092"/>
                      <a:gd name="connsiteX44" fmla="*/ 294061 w 581716"/>
                      <a:gd name="connsiteY44" fmla="*/ 57817 h 357092"/>
                      <a:gd name="connsiteX45" fmla="*/ 308920 w 581716"/>
                      <a:gd name="connsiteY45" fmla="*/ 83439 h 357092"/>
                      <a:gd name="connsiteX46" fmla="*/ 335019 w 581716"/>
                      <a:gd name="connsiteY46" fmla="*/ 94012 h 357092"/>
                      <a:gd name="connsiteX47" fmla="*/ 356069 w 581716"/>
                      <a:gd name="connsiteY47" fmla="*/ 88392 h 357092"/>
                      <a:gd name="connsiteX48" fmla="*/ 377310 w 581716"/>
                      <a:gd name="connsiteY48" fmla="*/ 72961 h 357092"/>
                      <a:gd name="connsiteX49" fmla="*/ 377596 w 581716"/>
                      <a:gd name="connsiteY49" fmla="*/ 71914 h 357092"/>
                      <a:gd name="connsiteX50" fmla="*/ 377976 w 581716"/>
                      <a:gd name="connsiteY50" fmla="*/ 70866 h 357092"/>
                      <a:gd name="connsiteX51" fmla="*/ 391407 w 581716"/>
                      <a:gd name="connsiteY51" fmla="*/ 52483 h 357092"/>
                      <a:gd name="connsiteX52" fmla="*/ 392169 w 581716"/>
                      <a:gd name="connsiteY52" fmla="*/ 51149 h 357092"/>
                      <a:gd name="connsiteX53" fmla="*/ 404361 w 581716"/>
                      <a:gd name="connsiteY53" fmla="*/ 35338 h 357092"/>
                      <a:gd name="connsiteX54" fmla="*/ 421411 w 581716"/>
                      <a:gd name="connsiteY54" fmla="*/ 18669 h 357092"/>
                      <a:gd name="connsiteX55" fmla="*/ 433126 w 581716"/>
                      <a:gd name="connsiteY55" fmla="*/ 12382 h 357092"/>
                      <a:gd name="connsiteX56" fmla="*/ 443604 w 581716"/>
                      <a:gd name="connsiteY56" fmla="*/ 8001 h 357092"/>
                      <a:gd name="connsiteX57" fmla="*/ 464749 w 581716"/>
                      <a:gd name="connsiteY57" fmla="*/ 18764 h 357092"/>
                      <a:gd name="connsiteX58" fmla="*/ 480466 w 581716"/>
                      <a:gd name="connsiteY58" fmla="*/ 27527 h 357092"/>
                      <a:gd name="connsiteX59" fmla="*/ 483323 w 581716"/>
                      <a:gd name="connsiteY59" fmla="*/ 27432 h 357092"/>
                      <a:gd name="connsiteX60" fmla="*/ 496849 w 581716"/>
                      <a:gd name="connsiteY60" fmla="*/ 34385 h 357092"/>
                      <a:gd name="connsiteX61" fmla="*/ 502945 w 581716"/>
                      <a:gd name="connsiteY61" fmla="*/ 38386 h 357092"/>
                      <a:gd name="connsiteX62" fmla="*/ 504659 w 581716"/>
                      <a:gd name="connsiteY62" fmla="*/ 38195 h 357092"/>
                      <a:gd name="connsiteX63" fmla="*/ 515137 w 581716"/>
                      <a:gd name="connsiteY63" fmla="*/ 36957 h 357092"/>
                      <a:gd name="connsiteX64" fmla="*/ 532948 w 581716"/>
                      <a:gd name="connsiteY64" fmla="*/ 30956 h 357092"/>
                      <a:gd name="connsiteX65" fmla="*/ 533710 w 581716"/>
                      <a:gd name="connsiteY65" fmla="*/ 30671 h 357092"/>
                      <a:gd name="connsiteX66" fmla="*/ 533901 w 581716"/>
                      <a:gd name="connsiteY66" fmla="*/ 30671 h 357092"/>
                      <a:gd name="connsiteX67" fmla="*/ 579621 w 581716"/>
                      <a:gd name="connsiteY67" fmla="*/ 56102 h 357092"/>
                      <a:gd name="connsiteX68" fmla="*/ 579621 w 581716"/>
                      <a:gd name="connsiteY68" fmla="*/ 57055 h 357092"/>
                      <a:gd name="connsiteX69" fmla="*/ 576668 w 581716"/>
                      <a:gd name="connsiteY69" fmla="*/ 71723 h 357092"/>
                      <a:gd name="connsiteX70" fmla="*/ 581716 w 581716"/>
                      <a:gd name="connsiteY70" fmla="*/ 77629 h 357092"/>
                      <a:gd name="connsiteX71" fmla="*/ 573049 w 581716"/>
                      <a:gd name="connsiteY71" fmla="*/ 90868 h 357092"/>
                      <a:gd name="connsiteX72" fmla="*/ 567334 w 581716"/>
                      <a:gd name="connsiteY72" fmla="*/ 92202 h 357092"/>
                      <a:gd name="connsiteX73" fmla="*/ 560285 w 581716"/>
                      <a:gd name="connsiteY73" fmla="*/ 88963 h 357092"/>
                      <a:gd name="connsiteX74" fmla="*/ 547331 w 581716"/>
                      <a:gd name="connsiteY74" fmla="*/ 85725 h 357092"/>
                      <a:gd name="connsiteX75" fmla="*/ 506850 w 581716"/>
                      <a:gd name="connsiteY75" fmla="*/ 103918 h 357092"/>
                      <a:gd name="connsiteX76" fmla="*/ 493705 w 581716"/>
                      <a:gd name="connsiteY76" fmla="*/ 107632 h 357092"/>
                      <a:gd name="connsiteX77" fmla="*/ 468464 w 581716"/>
                      <a:gd name="connsiteY77" fmla="*/ 123254 h 357092"/>
                      <a:gd name="connsiteX78" fmla="*/ 459320 w 581716"/>
                      <a:gd name="connsiteY78" fmla="*/ 124396 h 357092"/>
                      <a:gd name="connsiteX79" fmla="*/ 458749 w 581716"/>
                      <a:gd name="connsiteY79" fmla="*/ 124587 h 357092"/>
                      <a:gd name="connsiteX80" fmla="*/ 462844 w 581716"/>
                      <a:gd name="connsiteY80" fmla="*/ 125730 h 357092"/>
                      <a:gd name="connsiteX81" fmla="*/ 463511 w 581716"/>
                      <a:gd name="connsiteY81" fmla="*/ 126682 h 357092"/>
                      <a:gd name="connsiteX82" fmla="*/ 463130 w 581716"/>
                      <a:gd name="connsiteY82" fmla="*/ 127730 h 357092"/>
                      <a:gd name="connsiteX83" fmla="*/ 423982 w 581716"/>
                      <a:gd name="connsiteY83" fmla="*/ 170879 h 357092"/>
                      <a:gd name="connsiteX84" fmla="*/ 423125 w 581716"/>
                      <a:gd name="connsiteY84" fmla="*/ 171355 h 357092"/>
                      <a:gd name="connsiteX85" fmla="*/ 423125 w 581716"/>
                      <a:gd name="connsiteY85" fmla="*/ 171355 h 357092"/>
                      <a:gd name="connsiteX86" fmla="*/ 422268 w 581716"/>
                      <a:gd name="connsiteY86" fmla="*/ 170974 h 357092"/>
                      <a:gd name="connsiteX87" fmla="*/ 417315 w 581716"/>
                      <a:gd name="connsiteY87" fmla="*/ 168973 h 357092"/>
                      <a:gd name="connsiteX88" fmla="*/ 409409 w 581716"/>
                      <a:gd name="connsiteY88" fmla="*/ 173736 h 357092"/>
                      <a:gd name="connsiteX89" fmla="*/ 412743 w 581716"/>
                      <a:gd name="connsiteY89" fmla="*/ 183261 h 357092"/>
                      <a:gd name="connsiteX90" fmla="*/ 413314 w 581716"/>
                      <a:gd name="connsiteY90" fmla="*/ 184118 h 357092"/>
                      <a:gd name="connsiteX91" fmla="*/ 413505 w 581716"/>
                      <a:gd name="connsiteY91" fmla="*/ 185738 h 357092"/>
                      <a:gd name="connsiteX92" fmla="*/ 403980 w 581716"/>
                      <a:gd name="connsiteY92" fmla="*/ 200025 h 357092"/>
                      <a:gd name="connsiteX93" fmla="*/ 385597 w 581716"/>
                      <a:gd name="connsiteY93" fmla="*/ 228981 h 357092"/>
                      <a:gd name="connsiteX94" fmla="*/ 372071 w 581716"/>
                      <a:gd name="connsiteY94" fmla="*/ 252508 h 357092"/>
                      <a:gd name="connsiteX95" fmla="*/ 364070 w 581716"/>
                      <a:gd name="connsiteY95" fmla="*/ 268986 h 357092"/>
                      <a:gd name="connsiteX96" fmla="*/ 360927 w 581716"/>
                      <a:gd name="connsiteY96" fmla="*/ 279559 h 357092"/>
                      <a:gd name="connsiteX97" fmla="*/ 355117 w 581716"/>
                      <a:gd name="connsiteY97" fmla="*/ 284131 h 357092"/>
                      <a:gd name="connsiteX98" fmla="*/ 348925 w 581716"/>
                      <a:gd name="connsiteY98" fmla="*/ 286036 h 357092"/>
                      <a:gd name="connsiteX99" fmla="*/ 320541 w 581716"/>
                      <a:gd name="connsiteY99" fmla="*/ 304324 h 357092"/>
                      <a:gd name="connsiteX100" fmla="*/ 312730 w 581716"/>
                      <a:gd name="connsiteY100" fmla="*/ 322802 h 357092"/>
                      <a:gd name="connsiteX101" fmla="*/ 306730 w 581716"/>
                      <a:gd name="connsiteY101" fmla="*/ 327374 h 357092"/>
                      <a:gd name="connsiteX102" fmla="*/ 306730 w 581716"/>
                      <a:gd name="connsiteY102" fmla="*/ 327374 h 357092"/>
                      <a:gd name="connsiteX103" fmla="*/ 303015 w 581716"/>
                      <a:gd name="connsiteY103" fmla="*/ 326326 h 357092"/>
                      <a:gd name="connsiteX104" fmla="*/ 300634 w 581716"/>
                      <a:gd name="connsiteY104" fmla="*/ 325564 h 357092"/>
                      <a:gd name="connsiteX105" fmla="*/ 293395 w 581716"/>
                      <a:gd name="connsiteY105" fmla="*/ 347186 h 357092"/>
                      <a:gd name="connsiteX106" fmla="*/ 282726 w 581716"/>
                      <a:gd name="connsiteY106" fmla="*/ 356806 h 357092"/>
                      <a:gd name="connsiteX107" fmla="*/ 265010 w 581716"/>
                      <a:gd name="connsiteY107" fmla="*/ 341852 h 357092"/>
                      <a:gd name="connsiteX108" fmla="*/ 255104 w 581716"/>
                      <a:gd name="connsiteY108" fmla="*/ 333089 h 357092"/>
                      <a:gd name="connsiteX109" fmla="*/ 243293 w 581716"/>
                      <a:gd name="connsiteY109" fmla="*/ 341567 h 357092"/>
                      <a:gd name="connsiteX110" fmla="*/ 222719 w 581716"/>
                      <a:gd name="connsiteY110" fmla="*/ 354139 h 357092"/>
                      <a:gd name="connsiteX111" fmla="*/ 203764 w 581716"/>
                      <a:gd name="connsiteY111" fmla="*/ 344519 h 357092"/>
                      <a:gd name="connsiteX112" fmla="*/ 172141 w 581716"/>
                      <a:gd name="connsiteY112" fmla="*/ 312515 h 357092"/>
                      <a:gd name="connsiteX113" fmla="*/ 153949 w 581716"/>
                      <a:gd name="connsiteY113" fmla="*/ 284417 h 357092"/>
                      <a:gd name="connsiteX114" fmla="*/ 151853 w 581716"/>
                      <a:gd name="connsiteY114" fmla="*/ 280225 h 357092"/>
                      <a:gd name="connsiteX115" fmla="*/ 149948 w 581716"/>
                      <a:gd name="connsiteY115" fmla="*/ 281368 h 357092"/>
                      <a:gd name="connsiteX116" fmla="*/ 141947 w 581716"/>
                      <a:gd name="connsiteY116" fmla="*/ 291560 h 357092"/>
                      <a:gd name="connsiteX117" fmla="*/ 150234 w 581716"/>
                      <a:gd name="connsiteY117" fmla="*/ 302705 h 357092"/>
                      <a:gd name="connsiteX118" fmla="*/ 159949 w 581716"/>
                      <a:gd name="connsiteY118" fmla="*/ 312515 h 357092"/>
                      <a:gd name="connsiteX119" fmla="*/ 159949 w 581716"/>
                      <a:gd name="connsiteY119" fmla="*/ 314134 h 357092"/>
                      <a:gd name="connsiteX120" fmla="*/ 159092 w 581716"/>
                      <a:gd name="connsiteY120" fmla="*/ 314515 h 357092"/>
                      <a:gd name="connsiteX121" fmla="*/ 158330 w 581716"/>
                      <a:gd name="connsiteY121" fmla="*/ 314230 h 357092"/>
                      <a:gd name="connsiteX122" fmla="*/ 156235 w 581716"/>
                      <a:gd name="connsiteY122" fmla="*/ 312706 h 357092"/>
                      <a:gd name="connsiteX123" fmla="*/ 155758 w 581716"/>
                      <a:gd name="connsiteY123" fmla="*/ 313468 h 357092"/>
                      <a:gd name="connsiteX124" fmla="*/ 140138 w 581716"/>
                      <a:gd name="connsiteY124" fmla="*/ 320421 h 357092"/>
                      <a:gd name="connsiteX125" fmla="*/ 131470 w 581716"/>
                      <a:gd name="connsiteY125" fmla="*/ 333375 h 357092"/>
                      <a:gd name="connsiteX126" fmla="*/ 115658 w 581716"/>
                      <a:gd name="connsiteY126" fmla="*/ 356521 h 357092"/>
                      <a:gd name="connsiteX127" fmla="*/ 91369 w 581716"/>
                      <a:gd name="connsiteY127" fmla="*/ 357092 h 35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581716" h="357092">
                        <a:moveTo>
                          <a:pt x="91465" y="356616"/>
                        </a:moveTo>
                        <a:cubicBezTo>
                          <a:pt x="63938" y="356616"/>
                          <a:pt x="57651" y="354044"/>
                          <a:pt x="54984" y="351282"/>
                        </a:cubicBezTo>
                        <a:cubicBezTo>
                          <a:pt x="52984" y="349186"/>
                          <a:pt x="53079" y="346710"/>
                          <a:pt x="53269" y="344234"/>
                        </a:cubicBezTo>
                        <a:cubicBezTo>
                          <a:pt x="53555" y="339471"/>
                          <a:pt x="53746" y="334137"/>
                          <a:pt x="38696" y="328422"/>
                        </a:cubicBezTo>
                        <a:cubicBezTo>
                          <a:pt x="33648" y="326517"/>
                          <a:pt x="32886" y="324707"/>
                          <a:pt x="33172" y="322421"/>
                        </a:cubicBezTo>
                        <a:cubicBezTo>
                          <a:pt x="32029" y="320707"/>
                          <a:pt x="16313" y="320707"/>
                          <a:pt x="10407" y="320707"/>
                        </a:cubicBezTo>
                        <a:cubicBezTo>
                          <a:pt x="5073" y="320707"/>
                          <a:pt x="1834" y="319468"/>
                          <a:pt x="596" y="316801"/>
                        </a:cubicBezTo>
                        <a:cubicBezTo>
                          <a:pt x="-2071" y="311372"/>
                          <a:pt x="4692" y="302419"/>
                          <a:pt x="11359" y="293656"/>
                        </a:cubicBezTo>
                        <a:cubicBezTo>
                          <a:pt x="14503" y="289465"/>
                          <a:pt x="17551" y="285559"/>
                          <a:pt x="18598" y="282988"/>
                        </a:cubicBezTo>
                        <a:cubicBezTo>
                          <a:pt x="20599" y="278035"/>
                          <a:pt x="25361" y="276415"/>
                          <a:pt x="30028" y="274796"/>
                        </a:cubicBezTo>
                        <a:cubicBezTo>
                          <a:pt x="36696" y="272510"/>
                          <a:pt x="42887" y="270415"/>
                          <a:pt x="43459" y="259271"/>
                        </a:cubicBezTo>
                        <a:cubicBezTo>
                          <a:pt x="44030" y="254127"/>
                          <a:pt x="52603" y="247936"/>
                          <a:pt x="63461" y="240030"/>
                        </a:cubicBezTo>
                        <a:cubicBezTo>
                          <a:pt x="74986" y="231648"/>
                          <a:pt x="88988" y="221456"/>
                          <a:pt x="93465" y="211741"/>
                        </a:cubicBezTo>
                        <a:cubicBezTo>
                          <a:pt x="90417" y="214313"/>
                          <a:pt x="85083" y="217456"/>
                          <a:pt x="76415" y="219551"/>
                        </a:cubicBezTo>
                        <a:cubicBezTo>
                          <a:pt x="71081" y="220885"/>
                          <a:pt x="70605" y="222123"/>
                          <a:pt x="70129" y="223361"/>
                        </a:cubicBezTo>
                        <a:cubicBezTo>
                          <a:pt x="69081" y="226028"/>
                          <a:pt x="67557" y="228124"/>
                          <a:pt x="56603" y="229838"/>
                        </a:cubicBezTo>
                        <a:cubicBezTo>
                          <a:pt x="56603" y="229838"/>
                          <a:pt x="55936" y="230314"/>
                          <a:pt x="55079" y="230981"/>
                        </a:cubicBezTo>
                        <a:cubicBezTo>
                          <a:pt x="49078" y="235172"/>
                          <a:pt x="42982" y="239077"/>
                          <a:pt x="39268" y="239077"/>
                        </a:cubicBezTo>
                        <a:cubicBezTo>
                          <a:pt x="37648" y="239077"/>
                          <a:pt x="36791" y="238315"/>
                          <a:pt x="36315" y="237649"/>
                        </a:cubicBezTo>
                        <a:cubicBezTo>
                          <a:pt x="35076" y="235744"/>
                          <a:pt x="35743" y="232219"/>
                          <a:pt x="38410" y="226504"/>
                        </a:cubicBezTo>
                        <a:cubicBezTo>
                          <a:pt x="38982" y="225361"/>
                          <a:pt x="40220" y="224123"/>
                          <a:pt x="41839" y="222504"/>
                        </a:cubicBezTo>
                        <a:cubicBezTo>
                          <a:pt x="46411" y="218122"/>
                          <a:pt x="52603" y="212217"/>
                          <a:pt x="47650" y="203454"/>
                        </a:cubicBezTo>
                        <a:cubicBezTo>
                          <a:pt x="48412" y="199263"/>
                          <a:pt x="45268" y="194596"/>
                          <a:pt x="41554" y="189262"/>
                        </a:cubicBezTo>
                        <a:cubicBezTo>
                          <a:pt x="36410" y="181737"/>
                          <a:pt x="30028" y="172498"/>
                          <a:pt x="32505" y="162306"/>
                        </a:cubicBezTo>
                        <a:cubicBezTo>
                          <a:pt x="34600" y="154019"/>
                          <a:pt x="42125" y="146494"/>
                          <a:pt x="55746" y="139351"/>
                        </a:cubicBezTo>
                        <a:cubicBezTo>
                          <a:pt x="65461" y="134302"/>
                          <a:pt x="68795" y="124206"/>
                          <a:pt x="72415" y="113443"/>
                        </a:cubicBezTo>
                        <a:cubicBezTo>
                          <a:pt x="76510" y="101346"/>
                          <a:pt x="80701" y="88773"/>
                          <a:pt x="94608" y="83725"/>
                        </a:cubicBezTo>
                        <a:cubicBezTo>
                          <a:pt x="98132" y="82486"/>
                          <a:pt x="99561" y="77914"/>
                          <a:pt x="100990" y="73533"/>
                        </a:cubicBezTo>
                        <a:cubicBezTo>
                          <a:pt x="102514" y="68866"/>
                          <a:pt x="104133" y="64008"/>
                          <a:pt x="108514" y="64008"/>
                        </a:cubicBezTo>
                        <a:cubicBezTo>
                          <a:pt x="108991" y="64008"/>
                          <a:pt x="109467" y="64008"/>
                          <a:pt x="109943" y="64198"/>
                        </a:cubicBezTo>
                        <a:cubicBezTo>
                          <a:pt x="113277" y="64960"/>
                          <a:pt x="114039" y="67627"/>
                          <a:pt x="114610" y="69151"/>
                        </a:cubicBezTo>
                        <a:cubicBezTo>
                          <a:pt x="114706" y="69532"/>
                          <a:pt x="114896" y="69913"/>
                          <a:pt x="114896" y="70104"/>
                        </a:cubicBezTo>
                        <a:cubicBezTo>
                          <a:pt x="115849" y="69437"/>
                          <a:pt x="122897" y="60388"/>
                          <a:pt x="136232" y="42958"/>
                        </a:cubicBezTo>
                        <a:cubicBezTo>
                          <a:pt x="141566" y="36004"/>
                          <a:pt x="153282" y="35147"/>
                          <a:pt x="164617" y="34385"/>
                        </a:cubicBezTo>
                        <a:cubicBezTo>
                          <a:pt x="176904" y="33528"/>
                          <a:pt x="188620" y="32671"/>
                          <a:pt x="190715" y="24479"/>
                        </a:cubicBezTo>
                        <a:cubicBezTo>
                          <a:pt x="193858" y="12192"/>
                          <a:pt x="194144" y="11335"/>
                          <a:pt x="197954" y="10858"/>
                        </a:cubicBezTo>
                        <a:cubicBezTo>
                          <a:pt x="199669" y="10668"/>
                          <a:pt x="202336" y="10382"/>
                          <a:pt x="207384" y="6953"/>
                        </a:cubicBezTo>
                        <a:cubicBezTo>
                          <a:pt x="208241" y="4477"/>
                          <a:pt x="209480" y="2191"/>
                          <a:pt x="210813" y="476"/>
                        </a:cubicBezTo>
                        <a:cubicBezTo>
                          <a:pt x="211003" y="190"/>
                          <a:pt x="211384" y="0"/>
                          <a:pt x="211765" y="0"/>
                        </a:cubicBezTo>
                        <a:lnTo>
                          <a:pt x="211765" y="0"/>
                        </a:lnTo>
                        <a:cubicBezTo>
                          <a:pt x="211765" y="0"/>
                          <a:pt x="212527" y="190"/>
                          <a:pt x="212718" y="571"/>
                        </a:cubicBezTo>
                        <a:cubicBezTo>
                          <a:pt x="218052" y="8668"/>
                          <a:pt x="224434" y="14859"/>
                          <a:pt x="231577" y="19240"/>
                        </a:cubicBezTo>
                        <a:cubicBezTo>
                          <a:pt x="237864" y="23050"/>
                          <a:pt x="246627" y="24384"/>
                          <a:pt x="255009" y="25622"/>
                        </a:cubicBezTo>
                        <a:cubicBezTo>
                          <a:pt x="265867" y="27242"/>
                          <a:pt x="277012" y="28956"/>
                          <a:pt x="283108" y="36100"/>
                        </a:cubicBezTo>
                        <a:cubicBezTo>
                          <a:pt x="288537" y="42481"/>
                          <a:pt x="291394" y="50292"/>
                          <a:pt x="294061" y="57817"/>
                        </a:cubicBezTo>
                        <a:cubicBezTo>
                          <a:pt x="297300" y="66961"/>
                          <a:pt x="300729" y="76390"/>
                          <a:pt x="308920" y="83439"/>
                        </a:cubicBezTo>
                        <a:cubicBezTo>
                          <a:pt x="316922" y="90392"/>
                          <a:pt x="325780" y="94012"/>
                          <a:pt x="335019" y="94012"/>
                        </a:cubicBezTo>
                        <a:cubicBezTo>
                          <a:pt x="341877" y="94012"/>
                          <a:pt x="348925" y="92107"/>
                          <a:pt x="356069" y="88392"/>
                        </a:cubicBezTo>
                        <a:cubicBezTo>
                          <a:pt x="364547" y="86868"/>
                          <a:pt x="374833" y="83058"/>
                          <a:pt x="377310" y="72961"/>
                        </a:cubicBezTo>
                        <a:lnTo>
                          <a:pt x="377596" y="71914"/>
                        </a:lnTo>
                        <a:cubicBezTo>
                          <a:pt x="377596" y="71914"/>
                          <a:pt x="377881" y="71056"/>
                          <a:pt x="377976" y="70866"/>
                        </a:cubicBezTo>
                        <a:cubicBezTo>
                          <a:pt x="383025" y="65246"/>
                          <a:pt x="387692" y="58960"/>
                          <a:pt x="391407" y="52483"/>
                        </a:cubicBezTo>
                        <a:cubicBezTo>
                          <a:pt x="391407" y="52388"/>
                          <a:pt x="392074" y="51244"/>
                          <a:pt x="392169" y="51149"/>
                        </a:cubicBezTo>
                        <a:cubicBezTo>
                          <a:pt x="397598" y="46863"/>
                          <a:pt x="402265" y="43053"/>
                          <a:pt x="404361" y="35338"/>
                        </a:cubicBezTo>
                        <a:cubicBezTo>
                          <a:pt x="407123" y="24860"/>
                          <a:pt x="414076" y="21812"/>
                          <a:pt x="421411" y="18669"/>
                        </a:cubicBezTo>
                        <a:cubicBezTo>
                          <a:pt x="425221" y="17050"/>
                          <a:pt x="429221" y="15335"/>
                          <a:pt x="433126" y="12382"/>
                        </a:cubicBezTo>
                        <a:cubicBezTo>
                          <a:pt x="436651" y="9811"/>
                          <a:pt x="440080" y="8287"/>
                          <a:pt x="443604" y="8001"/>
                        </a:cubicBezTo>
                        <a:cubicBezTo>
                          <a:pt x="450938" y="12287"/>
                          <a:pt x="457796" y="15811"/>
                          <a:pt x="464749" y="18764"/>
                        </a:cubicBezTo>
                        <a:cubicBezTo>
                          <a:pt x="470274" y="23622"/>
                          <a:pt x="475036" y="27527"/>
                          <a:pt x="480466" y="27527"/>
                        </a:cubicBezTo>
                        <a:cubicBezTo>
                          <a:pt x="482085" y="27527"/>
                          <a:pt x="482656" y="27432"/>
                          <a:pt x="483323" y="27432"/>
                        </a:cubicBezTo>
                        <a:cubicBezTo>
                          <a:pt x="491038" y="27432"/>
                          <a:pt x="494277" y="31242"/>
                          <a:pt x="496849" y="34385"/>
                        </a:cubicBezTo>
                        <a:cubicBezTo>
                          <a:pt x="498754" y="36671"/>
                          <a:pt x="500182" y="38386"/>
                          <a:pt x="502945" y="38386"/>
                        </a:cubicBezTo>
                        <a:cubicBezTo>
                          <a:pt x="503516" y="38386"/>
                          <a:pt x="504088" y="38386"/>
                          <a:pt x="504659" y="38195"/>
                        </a:cubicBezTo>
                        <a:cubicBezTo>
                          <a:pt x="508660" y="37338"/>
                          <a:pt x="512089" y="37147"/>
                          <a:pt x="515137" y="36957"/>
                        </a:cubicBezTo>
                        <a:cubicBezTo>
                          <a:pt x="521423" y="36576"/>
                          <a:pt x="526472" y="36195"/>
                          <a:pt x="532948" y="30956"/>
                        </a:cubicBezTo>
                        <a:cubicBezTo>
                          <a:pt x="533139" y="30766"/>
                          <a:pt x="533425" y="30671"/>
                          <a:pt x="533710" y="30671"/>
                        </a:cubicBezTo>
                        <a:cubicBezTo>
                          <a:pt x="533710" y="30671"/>
                          <a:pt x="533806" y="30671"/>
                          <a:pt x="533901" y="30671"/>
                        </a:cubicBezTo>
                        <a:cubicBezTo>
                          <a:pt x="551141" y="33338"/>
                          <a:pt x="572001" y="38767"/>
                          <a:pt x="579621" y="56102"/>
                        </a:cubicBezTo>
                        <a:cubicBezTo>
                          <a:pt x="579716" y="56388"/>
                          <a:pt x="579716" y="56769"/>
                          <a:pt x="579621" y="57055"/>
                        </a:cubicBezTo>
                        <a:cubicBezTo>
                          <a:pt x="576954" y="62865"/>
                          <a:pt x="574192" y="69723"/>
                          <a:pt x="576668" y="71723"/>
                        </a:cubicBezTo>
                        <a:cubicBezTo>
                          <a:pt x="579335" y="73152"/>
                          <a:pt x="581145" y="75152"/>
                          <a:pt x="581716" y="77629"/>
                        </a:cubicBezTo>
                        <a:cubicBezTo>
                          <a:pt x="580383" y="83344"/>
                          <a:pt x="577430" y="87535"/>
                          <a:pt x="573049" y="90868"/>
                        </a:cubicBezTo>
                        <a:cubicBezTo>
                          <a:pt x="570953" y="91821"/>
                          <a:pt x="569048" y="92202"/>
                          <a:pt x="567334" y="92202"/>
                        </a:cubicBezTo>
                        <a:cubicBezTo>
                          <a:pt x="564476" y="92202"/>
                          <a:pt x="562000" y="91059"/>
                          <a:pt x="560285" y="88963"/>
                        </a:cubicBezTo>
                        <a:cubicBezTo>
                          <a:pt x="556380" y="86868"/>
                          <a:pt x="552094" y="85725"/>
                          <a:pt x="547331" y="85725"/>
                        </a:cubicBezTo>
                        <a:cubicBezTo>
                          <a:pt x="534282" y="85725"/>
                          <a:pt x="521042" y="94583"/>
                          <a:pt x="506850" y="103918"/>
                        </a:cubicBezTo>
                        <a:cubicBezTo>
                          <a:pt x="500849" y="105061"/>
                          <a:pt x="496849" y="106204"/>
                          <a:pt x="493705" y="107632"/>
                        </a:cubicBezTo>
                        <a:cubicBezTo>
                          <a:pt x="485419" y="111347"/>
                          <a:pt x="476941" y="116586"/>
                          <a:pt x="468464" y="123254"/>
                        </a:cubicBezTo>
                        <a:cubicBezTo>
                          <a:pt x="464845" y="124111"/>
                          <a:pt x="462082" y="124396"/>
                          <a:pt x="459320" y="124396"/>
                        </a:cubicBezTo>
                        <a:lnTo>
                          <a:pt x="458749" y="124587"/>
                        </a:lnTo>
                        <a:cubicBezTo>
                          <a:pt x="460368" y="124777"/>
                          <a:pt x="461797" y="125158"/>
                          <a:pt x="462844" y="125730"/>
                        </a:cubicBezTo>
                        <a:cubicBezTo>
                          <a:pt x="463225" y="125921"/>
                          <a:pt x="463416" y="126206"/>
                          <a:pt x="463511" y="126682"/>
                        </a:cubicBezTo>
                        <a:cubicBezTo>
                          <a:pt x="463511" y="127063"/>
                          <a:pt x="463416" y="127444"/>
                          <a:pt x="463130" y="127730"/>
                        </a:cubicBezTo>
                        <a:cubicBezTo>
                          <a:pt x="450176" y="138779"/>
                          <a:pt x="437413" y="152876"/>
                          <a:pt x="423982" y="170879"/>
                        </a:cubicBezTo>
                        <a:cubicBezTo>
                          <a:pt x="423792" y="171164"/>
                          <a:pt x="423411" y="171355"/>
                          <a:pt x="423125" y="171355"/>
                        </a:cubicBezTo>
                        <a:lnTo>
                          <a:pt x="423125" y="171355"/>
                        </a:lnTo>
                        <a:cubicBezTo>
                          <a:pt x="423125" y="171355"/>
                          <a:pt x="422458" y="171164"/>
                          <a:pt x="422268" y="170974"/>
                        </a:cubicBezTo>
                        <a:cubicBezTo>
                          <a:pt x="421125" y="169640"/>
                          <a:pt x="419315" y="168973"/>
                          <a:pt x="417315" y="168973"/>
                        </a:cubicBezTo>
                        <a:cubicBezTo>
                          <a:pt x="413886" y="168973"/>
                          <a:pt x="410552" y="170974"/>
                          <a:pt x="409409" y="173736"/>
                        </a:cubicBezTo>
                        <a:cubicBezTo>
                          <a:pt x="408266" y="176593"/>
                          <a:pt x="409409" y="179927"/>
                          <a:pt x="412743" y="183261"/>
                        </a:cubicBezTo>
                        <a:cubicBezTo>
                          <a:pt x="412743" y="183261"/>
                          <a:pt x="413314" y="184023"/>
                          <a:pt x="413314" y="184118"/>
                        </a:cubicBezTo>
                        <a:cubicBezTo>
                          <a:pt x="413600" y="184499"/>
                          <a:pt x="413791" y="185356"/>
                          <a:pt x="413505" y="185738"/>
                        </a:cubicBezTo>
                        <a:cubicBezTo>
                          <a:pt x="410171" y="190595"/>
                          <a:pt x="407028" y="195358"/>
                          <a:pt x="403980" y="200025"/>
                        </a:cubicBezTo>
                        <a:cubicBezTo>
                          <a:pt x="398074" y="209169"/>
                          <a:pt x="391693" y="218980"/>
                          <a:pt x="385597" y="228981"/>
                        </a:cubicBezTo>
                        <a:cubicBezTo>
                          <a:pt x="378834" y="232886"/>
                          <a:pt x="375024" y="243173"/>
                          <a:pt x="372071" y="252508"/>
                        </a:cubicBezTo>
                        <a:cubicBezTo>
                          <a:pt x="368833" y="258604"/>
                          <a:pt x="366261" y="263938"/>
                          <a:pt x="364070" y="268986"/>
                        </a:cubicBezTo>
                        <a:cubicBezTo>
                          <a:pt x="362641" y="272225"/>
                          <a:pt x="361594" y="275749"/>
                          <a:pt x="360927" y="279559"/>
                        </a:cubicBezTo>
                        <a:cubicBezTo>
                          <a:pt x="358926" y="282130"/>
                          <a:pt x="357117" y="283464"/>
                          <a:pt x="355117" y="284131"/>
                        </a:cubicBezTo>
                        <a:lnTo>
                          <a:pt x="348925" y="286036"/>
                        </a:lnTo>
                        <a:cubicBezTo>
                          <a:pt x="332609" y="291112"/>
                          <a:pt x="323141" y="297208"/>
                          <a:pt x="320541" y="304324"/>
                        </a:cubicBezTo>
                        <a:cubicBezTo>
                          <a:pt x="319017" y="308610"/>
                          <a:pt x="316922" y="314420"/>
                          <a:pt x="312730" y="322802"/>
                        </a:cubicBezTo>
                        <a:cubicBezTo>
                          <a:pt x="310921" y="325946"/>
                          <a:pt x="309016" y="327374"/>
                          <a:pt x="306730" y="327374"/>
                        </a:cubicBezTo>
                        <a:lnTo>
                          <a:pt x="306730" y="327374"/>
                        </a:lnTo>
                        <a:cubicBezTo>
                          <a:pt x="305301" y="327374"/>
                          <a:pt x="304063" y="326803"/>
                          <a:pt x="303015" y="326326"/>
                        </a:cubicBezTo>
                        <a:cubicBezTo>
                          <a:pt x="302158" y="325946"/>
                          <a:pt x="301300" y="325564"/>
                          <a:pt x="300634" y="325564"/>
                        </a:cubicBezTo>
                        <a:cubicBezTo>
                          <a:pt x="298062" y="325564"/>
                          <a:pt x="295681" y="332613"/>
                          <a:pt x="293395" y="347186"/>
                        </a:cubicBezTo>
                        <a:cubicBezTo>
                          <a:pt x="292728" y="351092"/>
                          <a:pt x="289013" y="356806"/>
                          <a:pt x="282726" y="356806"/>
                        </a:cubicBezTo>
                        <a:cubicBezTo>
                          <a:pt x="278726" y="356806"/>
                          <a:pt x="272344" y="354235"/>
                          <a:pt x="265010" y="341852"/>
                        </a:cubicBezTo>
                        <a:cubicBezTo>
                          <a:pt x="261486" y="335947"/>
                          <a:pt x="258247" y="333089"/>
                          <a:pt x="255104" y="333089"/>
                        </a:cubicBezTo>
                        <a:cubicBezTo>
                          <a:pt x="251294" y="333089"/>
                          <a:pt x="247389" y="337185"/>
                          <a:pt x="243293" y="341567"/>
                        </a:cubicBezTo>
                        <a:cubicBezTo>
                          <a:pt x="237673" y="347472"/>
                          <a:pt x="231387" y="354139"/>
                          <a:pt x="222719" y="354139"/>
                        </a:cubicBezTo>
                        <a:cubicBezTo>
                          <a:pt x="216718" y="354139"/>
                          <a:pt x="210527" y="350996"/>
                          <a:pt x="203764" y="344519"/>
                        </a:cubicBezTo>
                        <a:cubicBezTo>
                          <a:pt x="193096" y="334804"/>
                          <a:pt x="181762" y="324231"/>
                          <a:pt x="172141" y="312515"/>
                        </a:cubicBezTo>
                        <a:cubicBezTo>
                          <a:pt x="159949" y="300228"/>
                          <a:pt x="156044" y="289941"/>
                          <a:pt x="153949" y="284417"/>
                        </a:cubicBezTo>
                        <a:cubicBezTo>
                          <a:pt x="153187" y="282416"/>
                          <a:pt x="152425" y="280225"/>
                          <a:pt x="151853" y="280225"/>
                        </a:cubicBezTo>
                        <a:cubicBezTo>
                          <a:pt x="151663" y="280225"/>
                          <a:pt x="151186" y="280321"/>
                          <a:pt x="149948" y="281368"/>
                        </a:cubicBezTo>
                        <a:cubicBezTo>
                          <a:pt x="144519" y="285750"/>
                          <a:pt x="142042" y="288893"/>
                          <a:pt x="141947" y="291560"/>
                        </a:cubicBezTo>
                        <a:cubicBezTo>
                          <a:pt x="141852" y="294704"/>
                          <a:pt x="145186" y="297942"/>
                          <a:pt x="150234" y="302705"/>
                        </a:cubicBezTo>
                        <a:cubicBezTo>
                          <a:pt x="152996" y="305371"/>
                          <a:pt x="156330" y="308515"/>
                          <a:pt x="159949" y="312515"/>
                        </a:cubicBezTo>
                        <a:cubicBezTo>
                          <a:pt x="160330" y="312992"/>
                          <a:pt x="160330" y="313658"/>
                          <a:pt x="159949" y="314134"/>
                        </a:cubicBezTo>
                        <a:cubicBezTo>
                          <a:pt x="159759" y="314325"/>
                          <a:pt x="159378" y="314515"/>
                          <a:pt x="159092" y="314515"/>
                        </a:cubicBezTo>
                        <a:cubicBezTo>
                          <a:pt x="158806" y="314515"/>
                          <a:pt x="158521" y="314420"/>
                          <a:pt x="158330" y="314230"/>
                        </a:cubicBezTo>
                        <a:cubicBezTo>
                          <a:pt x="156806" y="312896"/>
                          <a:pt x="156330" y="312706"/>
                          <a:pt x="156235" y="312706"/>
                        </a:cubicBezTo>
                        <a:cubicBezTo>
                          <a:pt x="156235" y="312706"/>
                          <a:pt x="156044" y="313182"/>
                          <a:pt x="155758" y="313468"/>
                        </a:cubicBezTo>
                        <a:cubicBezTo>
                          <a:pt x="154330" y="315563"/>
                          <a:pt x="151567" y="319564"/>
                          <a:pt x="140138" y="320421"/>
                        </a:cubicBezTo>
                        <a:cubicBezTo>
                          <a:pt x="132041" y="322040"/>
                          <a:pt x="131851" y="326803"/>
                          <a:pt x="131470" y="333375"/>
                        </a:cubicBezTo>
                        <a:cubicBezTo>
                          <a:pt x="131089" y="341090"/>
                          <a:pt x="130613" y="350615"/>
                          <a:pt x="115658" y="356521"/>
                        </a:cubicBezTo>
                        <a:cubicBezTo>
                          <a:pt x="105943" y="356902"/>
                          <a:pt x="98037" y="357092"/>
                          <a:pt x="91369" y="35709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032FC50-07CA-3513-F4F3-6A1173D5D039}"/>
                      </a:ext>
                    </a:extLst>
                  </p:cNvPr>
                  <p:cNvSpPr/>
                  <p:nvPr/>
                </p:nvSpPr>
                <p:spPr>
                  <a:xfrm>
                    <a:off x="7006240" y="3197732"/>
                    <a:ext cx="584874" cy="359473"/>
                  </a:xfrm>
                  <a:custGeom>
                    <a:avLst/>
                    <a:gdLst>
                      <a:gd name="connsiteX0" fmla="*/ 212852 w 584874"/>
                      <a:gd name="connsiteY0" fmla="*/ 2667 h 359473"/>
                      <a:gd name="connsiteX1" fmla="*/ 232092 w 584874"/>
                      <a:gd name="connsiteY1" fmla="*/ 21717 h 359473"/>
                      <a:gd name="connsiteX2" fmla="*/ 283337 w 584874"/>
                      <a:gd name="connsiteY2" fmla="*/ 38386 h 359473"/>
                      <a:gd name="connsiteX3" fmla="*/ 309245 w 584874"/>
                      <a:gd name="connsiteY3" fmla="*/ 85916 h 359473"/>
                      <a:gd name="connsiteX4" fmla="*/ 336201 w 584874"/>
                      <a:gd name="connsiteY4" fmla="*/ 96774 h 359473"/>
                      <a:gd name="connsiteX5" fmla="*/ 357727 w 584874"/>
                      <a:gd name="connsiteY5" fmla="*/ 90964 h 359473"/>
                      <a:gd name="connsiteX6" fmla="*/ 379540 w 584874"/>
                      <a:gd name="connsiteY6" fmla="*/ 74771 h 359473"/>
                      <a:gd name="connsiteX7" fmla="*/ 380016 w 584874"/>
                      <a:gd name="connsiteY7" fmla="*/ 73247 h 359473"/>
                      <a:gd name="connsiteX8" fmla="*/ 393637 w 584874"/>
                      <a:gd name="connsiteY8" fmla="*/ 54674 h 359473"/>
                      <a:gd name="connsiteX9" fmla="*/ 394208 w 584874"/>
                      <a:gd name="connsiteY9" fmla="*/ 53626 h 359473"/>
                      <a:gd name="connsiteX10" fmla="*/ 406781 w 584874"/>
                      <a:gd name="connsiteY10" fmla="*/ 37243 h 359473"/>
                      <a:gd name="connsiteX11" fmla="*/ 435166 w 584874"/>
                      <a:gd name="connsiteY11" fmla="*/ 14954 h 359473"/>
                      <a:gd name="connsiteX12" fmla="*/ 445072 w 584874"/>
                      <a:gd name="connsiteY12" fmla="*/ 10763 h 359473"/>
                      <a:gd name="connsiteX13" fmla="*/ 465646 w 584874"/>
                      <a:gd name="connsiteY13" fmla="*/ 21431 h 359473"/>
                      <a:gd name="connsiteX14" fmla="*/ 481838 w 584874"/>
                      <a:gd name="connsiteY14" fmla="*/ 30289 h 359473"/>
                      <a:gd name="connsiteX15" fmla="*/ 482791 w 584874"/>
                      <a:gd name="connsiteY15" fmla="*/ 30289 h 359473"/>
                      <a:gd name="connsiteX16" fmla="*/ 484696 w 584874"/>
                      <a:gd name="connsiteY16" fmla="*/ 30289 h 359473"/>
                      <a:gd name="connsiteX17" fmla="*/ 504317 w 584874"/>
                      <a:gd name="connsiteY17" fmla="*/ 41243 h 359473"/>
                      <a:gd name="connsiteX18" fmla="*/ 506317 w 584874"/>
                      <a:gd name="connsiteY18" fmla="*/ 41053 h 359473"/>
                      <a:gd name="connsiteX19" fmla="*/ 535178 w 584874"/>
                      <a:gd name="connsiteY19" fmla="*/ 33528 h 359473"/>
                      <a:gd name="connsiteX20" fmla="*/ 580041 w 584874"/>
                      <a:gd name="connsiteY20" fmla="*/ 58293 h 359473"/>
                      <a:gd name="connsiteX21" fmla="*/ 577469 w 584874"/>
                      <a:gd name="connsiteY21" fmla="*/ 74390 h 359473"/>
                      <a:gd name="connsiteX22" fmla="*/ 582136 w 584874"/>
                      <a:gd name="connsiteY22" fmla="*/ 79629 h 359473"/>
                      <a:gd name="connsiteX23" fmla="*/ 573849 w 584874"/>
                      <a:gd name="connsiteY23" fmla="*/ 91630 h 359473"/>
                      <a:gd name="connsiteX24" fmla="*/ 568897 w 584874"/>
                      <a:gd name="connsiteY24" fmla="*/ 92774 h 359473"/>
                      <a:gd name="connsiteX25" fmla="*/ 562800 w 584874"/>
                      <a:gd name="connsiteY25" fmla="*/ 89916 h 359473"/>
                      <a:gd name="connsiteX26" fmla="*/ 548894 w 584874"/>
                      <a:gd name="connsiteY26" fmla="*/ 86296 h 359473"/>
                      <a:gd name="connsiteX27" fmla="*/ 507556 w 584874"/>
                      <a:gd name="connsiteY27" fmla="*/ 104775 h 359473"/>
                      <a:gd name="connsiteX28" fmla="*/ 494792 w 584874"/>
                      <a:gd name="connsiteY28" fmla="*/ 108204 h 359473"/>
                      <a:gd name="connsiteX29" fmla="*/ 469265 w 584874"/>
                      <a:gd name="connsiteY29" fmla="*/ 124016 h 359473"/>
                      <a:gd name="connsiteX30" fmla="*/ 460883 w 584874"/>
                      <a:gd name="connsiteY30" fmla="*/ 124873 h 359473"/>
                      <a:gd name="connsiteX31" fmla="*/ 460788 w 584874"/>
                      <a:gd name="connsiteY31" fmla="*/ 124873 h 359473"/>
                      <a:gd name="connsiteX32" fmla="*/ 453358 w 584874"/>
                      <a:gd name="connsiteY32" fmla="*/ 127254 h 359473"/>
                      <a:gd name="connsiteX33" fmla="*/ 456501 w 584874"/>
                      <a:gd name="connsiteY33" fmla="*/ 127254 h 359473"/>
                      <a:gd name="connsiteX34" fmla="*/ 463931 w 584874"/>
                      <a:gd name="connsiteY34" fmla="*/ 128492 h 359473"/>
                      <a:gd name="connsiteX35" fmla="*/ 424593 w 584874"/>
                      <a:gd name="connsiteY35" fmla="*/ 171831 h 359473"/>
                      <a:gd name="connsiteX36" fmla="*/ 418782 w 584874"/>
                      <a:gd name="connsiteY36" fmla="*/ 169450 h 359473"/>
                      <a:gd name="connsiteX37" fmla="*/ 413258 w 584874"/>
                      <a:gd name="connsiteY37" fmla="*/ 185833 h 359473"/>
                      <a:gd name="connsiteX38" fmla="*/ 413925 w 584874"/>
                      <a:gd name="connsiteY38" fmla="*/ 186785 h 359473"/>
                      <a:gd name="connsiteX39" fmla="*/ 404400 w 584874"/>
                      <a:gd name="connsiteY39" fmla="*/ 201073 h 359473"/>
                      <a:gd name="connsiteX40" fmla="*/ 385921 w 584874"/>
                      <a:gd name="connsiteY40" fmla="*/ 230029 h 359473"/>
                      <a:gd name="connsiteX41" fmla="*/ 372300 w 584874"/>
                      <a:gd name="connsiteY41" fmla="*/ 253841 h 359473"/>
                      <a:gd name="connsiteX42" fmla="*/ 364395 w 584874"/>
                      <a:gd name="connsiteY42" fmla="*/ 270224 h 359473"/>
                      <a:gd name="connsiteX43" fmla="*/ 361156 w 584874"/>
                      <a:gd name="connsiteY43" fmla="*/ 281083 h 359473"/>
                      <a:gd name="connsiteX44" fmla="*/ 356203 w 584874"/>
                      <a:gd name="connsiteY44" fmla="*/ 284702 h 359473"/>
                      <a:gd name="connsiteX45" fmla="*/ 313150 w 584874"/>
                      <a:gd name="connsiteY45" fmla="*/ 324041 h 359473"/>
                      <a:gd name="connsiteX46" fmla="*/ 308197 w 584874"/>
                      <a:gd name="connsiteY46" fmla="*/ 328041 h 359473"/>
                      <a:gd name="connsiteX47" fmla="*/ 302101 w 584874"/>
                      <a:gd name="connsiteY47" fmla="*/ 326231 h 359473"/>
                      <a:gd name="connsiteX48" fmla="*/ 293719 w 584874"/>
                      <a:gd name="connsiteY48" fmla="*/ 348805 h 359473"/>
                      <a:gd name="connsiteX49" fmla="*/ 284290 w 584874"/>
                      <a:gd name="connsiteY49" fmla="*/ 357473 h 359473"/>
                      <a:gd name="connsiteX50" fmla="*/ 267621 w 584874"/>
                      <a:gd name="connsiteY50" fmla="*/ 343091 h 359473"/>
                      <a:gd name="connsiteX51" fmla="*/ 256667 w 584874"/>
                      <a:gd name="connsiteY51" fmla="*/ 333661 h 359473"/>
                      <a:gd name="connsiteX52" fmla="*/ 224282 w 584874"/>
                      <a:gd name="connsiteY52" fmla="*/ 354711 h 359473"/>
                      <a:gd name="connsiteX53" fmla="*/ 206089 w 584874"/>
                      <a:gd name="connsiteY53" fmla="*/ 345376 h 359473"/>
                      <a:gd name="connsiteX54" fmla="*/ 174562 w 584874"/>
                      <a:gd name="connsiteY54" fmla="*/ 313468 h 359473"/>
                      <a:gd name="connsiteX55" fmla="*/ 153321 w 584874"/>
                      <a:gd name="connsiteY55" fmla="*/ 280797 h 359473"/>
                      <a:gd name="connsiteX56" fmla="*/ 150654 w 584874"/>
                      <a:gd name="connsiteY56" fmla="*/ 282226 h 359473"/>
                      <a:gd name="connsiteX57" fmla="*/ 160369 w 584874"/>
                      <a:gd name="connsiteY57" fmla="*/ 315087 h 359473"/>
                      <a:gd name="connsiteX58" fmla="*/ 157512 w 584874"/>
                      <a:gd name="connsiteY58" fmla="*/ 313277 h 359473"/>
                      <a:gd name="connsiteX59" fmla="*/ 141415 w 584874"/>
                      <a:gd name="connsiteY59" fmla="*/ 320897 h 359473"/>
                      <a:gd name="connsiteX60" fmla="*/ 116649 w 584874"/>
                      <a:gd name="connsiteY60" fmla="*/ 357188 h 359473"/>
                      <a:gd name="connsiteX61" fmla="*/ 92837 w 584874"/>
                      <a:gd name="connsiteY61" fmla="*/ 357664 h 359473"/>
                      <a:gd name="connsiteX62" fmla="*/ 40449 w 584874"/>
                      <a:gd name="connsiteY62" fmla="*/ 329565 h 359473"/>
                      <a:gd name="connsiteX63" fmla="*/ 11684 w 584874"/>
                      <a:gd name="connsiteY63" fmla="*/ 321755 h 359473"/>
                      <a:gd name="connsiteX64" fmla="*/ 20923 w 584874"/>
                      <a:gd name="connsiteY64" fmla="*/ 285655 h 359473"/>
                      <a:gd name="connsiteX65" fmla="*/ 45879 w 584874"/>
                      <a:gd name="connsiteY65" fmla="*/ 261556 h 359473"/>
                      <a:gd name="connsiteX66" fmla="*/ 97218 w 584874"/>
                      <a:gd name="connsiteY66" fmla="*/ 209550 h 359473"/>
                      <a:gd name="connsiteX67" fmla="*/ 77407 w 584874"/>
                      <a:gd name="connsiteY67" fmla="*/ 220599 h 359473"/>
                      <a:gd name="connsiteX68" fmla="*/ 57690 w 584874"/>
                      <a:gd name="connsiteY68" fmla="*/ 230886 h 359473"/>
                      <a:gd name="connsiteX69" fmla="*/ 40545 w 584874"/>
                      <a:gd name="connsiteY69" fmla="*/ 240125 h 359473"/>
                      <a:gd name="connsiteX70" fmla="*/ 40831 w 584874"/>
                      <a:gd name="connsiteY70" fmla="*/ 229267 h 359473"/>
                      <a:gd name="connsiteX71" fmla="*/ 50070 w 584874"/>
                      <a:gd name="connsiteY71" fmla="*/ 205168 h 359473"/>
                      <a:gd name="connsiteX72" fmla="*/ 57690 w 584874"/>
                      <a:gd name="connsiteY72" fmla="*/ 142780 h 359473"/>
                      <a:gd name="connsiteX73" fmla="*/ 96457 w 584874"/>
                      <a:gd name="connsiteY73" fmla="*/ 87249 h 359473"/>
                      <a:gd name="connsiteX74" fmla="*/ 109982 w 584874"/>
                      <a:gd name="connsiteY74" fmla="*/ 67532 h 359473"/>
                      <a:gd name="connsiteX75" fmla="*/ 111125 w 584874"/>
                      <a:gd name="connsiteY75" fmla="*/ 67628 h 359473"/>
                      <a:gd name="connsiteX76" fmla="*/ 115888 w 584874"/>
                      <a:gd name="connsiteY76" fmla="*/ 73342 h 359473"/>
                      <a:gd name="connsiteX77" fmla="*/ 138557 w 584874"/>
                      <a:gd name="connsiteY77" fmla="*/ 45910 h 359473"/>
                      <a:gd name="connsiteX78" fmla="*/ 193231 w 584874"/>
                      <a:gd name="connsiteY78" fmla="*/ 26956 h 359473"/>
                      <a:gd name="connsiteX79" fmla="*/ 209423 w 584874"/>
                      <a:gd name="connsiteY79" fmla="*/ 10192 h 359473"/>
                      <a:gd name="connsiteX80" fmla="*/ 213138 w 584874"/>
                      <a:gd name="connsiteY80" fmla="*/ 3524 h 359473"/>
                      <a:gd name="connsiteX81" fmla="*/ 212852 w 584874"/>
                      <a:gd name="connsiteY81" fmla="*/ 286 h 359473"/>
                      <a:gd name="connsiteX82" fmla="*/ 210947 w 584874"/>
                      <a:gd name="connsiteY82" fmla="*/ 1238 h 359473"/>
                      <a:gd name="connsiteX83" fmla="*/ 207232 w 584874"/>
                      <a:gd name="connsiteY83" fmla="*/ 7810 h 359473"/>
                      <a:gd name="connsiteX84" fmla="*/ 198946 w 584874"/>
                      <a:gd name="connsiteY84" fmla="*/ 11144 h 359473"/>
                      <a:gd name="connsiteX85" fmla="*/ 190659 w 584874"/>
                      <a:gd name="connsiteY85" fmla="*/ 25622 h 359473"/>
                      <a:gd name="connsiteX86" fmla="*/ 165703 w 584874"/>
                      <a:gd name="connsiteY86" fmla="*/ 34671 h 359473"/>
                      <a:gd name="connsiteX87" fmla="*/ 136462 w 584874"/>
                      <a:gd name="connsiteY87" fmla="*/ 43720 h 359473"/>
                      <a:gd name="connsiteX88" fmla="*/ 116459 w 584874"/>
                      <a:gd name="connsiteY88" fmla="*/ 69056 h 359473"/>
                      <a:gd name="connsiteX89" fmla="*/ 111411 w 584874"/>
                      <a:gd name="connsiteY89" fmla="*/ 64579 h 359473"/>
                      <a:gd name="connsiteX90" fmla="*/ 109791 w 584874"/>
                      <a:gd name="connsiteY90" fmla="*/ 64389 h 359473"/>
                      <a:gd name="connsiteX91" fmla="*/ 101124 w 584874"/>
                      <a:gd name="connsiteY91" fmla="*/ 74771 h 359473"/>
                      <a:gd name="connsiteX92" fmla="*/ 95504 w 584874"/>
                      <a:gd name="connsiteY92" fmla="*/ 84201 h 359473"/>
                      <a:gd name="connsiteX93" fmla="*/ 72549 w 584874"/>
                      <a:gd name="connsiteY93" fmla="*/ 114681 h 359473"/>
                      <a:gd name="connsiteX94" fmla="*/ 56451 w 584874"/>
                      <a:gd name="connsiteY94" fmla="*/ 139922 h 359473"/>
                      <a:gd name="connsiteX95" fmla="*/ 32544 w 584874"/>
                      <a:gd name="connsiteY95" fmla="*/ 163639 h 359473"/>
                      <a:gd name="connsiteX96" fmla="*/ 41783 w 584874"/>
                      <a:gd name="connsiteY96" fmla="*/ 191548 h 359473"/>
                      <a:gd name="connsiteX97" fmla="*/ 47593 w 584874"/>
                      <a:gd name="connsiteY97" fmla="*/ 203835 h 359473"/>
                      <a:gd name="connsiteX98" fmla="*/ 47784 w 584874"/>
                      <a:gd name="connsiteY98" fmla="*/ 205645 h 359473"/>
                      <a:gd name="connsiteX99" fmla="*/ 42164 w 584874"/>
                      <a:gd name="connsiteY99" fmla="*/ 223266 h 359473"/>
                      <a:gd name="connsiteX100" fmla="*/ 38449 w 584874"/>
                      <a:gd name="connsiteY100" fmla="*/ 227552 h 359473"/>
                      <a:gd name="connsiteX101" fmla="*/ 36449 w 584874"/>
                      <a:gd name="connsiteY101" fmla="*/ 239839 h 359473"/>
                      <a:gd name="connsiteX102" fmla="*/ 40354 w 584874"/>
                      <a:gd name="connsiteY102" fmla="*/ 241840 h 359473"/>
                      <a:gd name="connsiteX103" fmla="*/ 56832 w 584874"/>
                      <a:gd name="connsiteY103" fmla="*/ 233553 h 359473"/>
                      <a:gd name="connsiteX104" fmla="*/ 58261 w 584874"/>
                      <a:gd name="connsiteY104" fmla="*/ 232505 h 359473"/>
                      <a:gd name="connsiteX105" fmla="*/ 72263 w 584874"/>
                      <a:gd name="connsiteY105" fmla="*/ 225362 h 359473"/>
                      <a:gd name="connsiteX106" fmla="*/ 77788 w 584874"/>
                      <a:gd name="connsiteY106" fmla="*/ 222218 h 359473"/>
                      <a:gd name="connsiteX107" fmla="*/ 90741 w 584874"/>
                      <a:gd name="connsiteY107" fmla="*/ 217360 h 359473"/>
                      <a:gd name="connsiteX108" fmla="*/ 63881 w 584874"/>
                      <a:gd name="connsiteY108" fmla="*/ 240697 h 359473"/>
                      <a:gd name="connsiteX109" fmla="*/ 43402 w 584874"/>
                      <a:gd name="connsiteY109" fmla="*/ 260699 h 359473"/>
                      <a:gd name="connsiteX110" fmla="*/ 30734 w 584874"/>
                      <a:gd name="connsiteY110" fmla="*/ 275368 h 359473"/>
                      <a:gd name="connsiteX111" fmla="*/ 18637 w 584874"/>
                      <a:gd name="connsiteY111" fmla="*/ 284226 h 359473"/>
                      <a:gd name="connsiteX112" fmla="*/ 11589 w 584874"/>
                      <a:gd name="connsiteY112" fmla="*/ 294608 h 359473"/>
                      <a:gd name="connsiteX113" fmla="*/ 730 w 584874"/>
                      <a:gd name="connsiteY113" fmla="*/ 318992 h 359473"/>
                      <a:gd name="connsiteX114" fmla="*/ 11684 w 584874"/>
                      <a:gd name="connsiteY114" fmla="*/ 323564 h 359473"/>
                      <a:gd name="connsiteX115" fmla="*/ 33306 w 584874"/>
                      <a:gd name="connsiteY115" fmla="*/ 324421 h 359473"/>
                      <a:gd name="connsiteX116" fmla="*/ 39688 w 584874"/>
                      <a:gd name="connsiteY116" fmla="*/ 331184 h 359473"/>
                      <a:gd name="connsiteX117" fmla="*/ 53499 w 584874"/>
                      <a:gd name="connsiteY117" fmla="*/ 345853 h 359473"/>
                      <a:gd name="connsiteX118" fmla="*/ 55594 w 584874"/>
                      <a:gd name="connsiteY118" fmla="*/ 353759 h 359473"/>
                      <a:gd name="connsiteX119" fmla="*/ 92932 w 584874"/>
                      <a:gd name="connsiteY119" fmla="*/ 359474 h 359473"/>
                      <a:gd name="connsiteX120" fmla="*/ 116840 w 584874"/>
                      <a:gd name="connsiteY120" fmla="*/ 358997 h 359473"/>
                      <a:gd name="connsiteX121" fmla="*/ 117602 w 584874"/>
                      <a:gd name="connsiteY121" fmla="*/ 358807 h 359473"/>
                      <a:gd name="connsiteX122" fmla="*/ 134175 w 584874"/>
                      <a:gd name="connsiteY122" fmla="*/ 334613 h 359473"/>
                      <a:gd name="connsiteX123" fmla="*/ 141986 w 584874"/>
                      <a:gd name="connsiteY123" fmla="*/ 322707 h 359473"/>
                      <a:gd name="connsiteX124" fmla="*/ 157988 w 584874"/>
                      <a:gd name="connsiteY124" fmla="*/ 315563 h 359473"/>
                      <a:gd name="connsiteX125" fmla="*/ 158845 w 584874"/>
                      <a:gd name="connsiteY125" fmla="*/ 316325 h 359473"/>
                      <a:gd name="connsiteX126" fmla="*/ 160465 w 584874"/>
                      <a:gd name="connsiteY126" fmla="*/ 316897 h 359473"/>
                      <a:gd name="connsiteX127" fmla="*/ 162179 w 584874"/>
                      <a:gd name="connsiteY127" fmla="*/ 316230 h 359473"/>
                      <a:gd name="connsiteX128" fmla="*/ 162179 w 584874"/>
                      <a:gd name="connsiteY128" fmla="*/ 312992 h 359473"/>
                      <a:gd name="connsiteX129" fmla="*/ 152464 w 584874"/>
                      <a:gd name="connsiteY129" fmla="*/ 303181 h 359473"/>
                      <a:gd name="connsiteX130" fmla="*/ 144558 w 584874"/>
                      <a:gd name="connsiteY130" fmla="*/ 292894 h 359473"/>
                      <a:gd name="connsiteX131" fmla="*/ 152178 w 584874"/>
                      <a:gd name="connsiteY131" fmla="*/ 283655 h 359473"/>
                      <a:gd name="connsiteX132" fmla="*/ 153035 w 584874"/>
                      <a:gd name="connsiteY132" fmla="*/ 282988 h 359473"/>
                      <a:gd name="connsiteX133" fmla="*/ 154368 w 584874"/>
                      <a:gd name="connsiteY133" fmla="*/ 286131 h 359473"/>
                      <a:gd name="connsiteX134" fmla="*/ 172942 w 584874"/>
                      <a:gd name="connsiteY134" fmla="*/ 314706 h 359473"/>
                      <a:gd name="connsiteX135" fmla="*/ 204565 w 584874"/>
                      <a:gd name="connsiteY135" fmla="*/ 346710 h 359473"/>
                      <a:gd name="connsiteX136" fmla="*/ 224377 w 584874"/>
                      <a:gd name="connsiteY136" fmla="*/ 356616 h 359473"/>
                      <a:gd name="connsiteX137" fmla="*/ 245808 w 584874"/>
                      <a:gd name="connsiteY137" fmla="*/ 343662 h 359473"/>
                      <a:gd name="connsiteX138" fmla="*/ 256762 w 584874"/>
                      <a:gd name="connsiteY138" fmla="*/ 335566 h 359473"/>
                      <a:gd name="connsiteX139" fmla="*/ 265716 w 584874"/>
                      <a:gd name="connsiteY139" fmla="*/ 343757 h 359473"/>
                      <a:gd name="connsiteX140" fmla="*/ 284480 w 584874"/>
                      <a:gd name="connsiteY140" fmla="*/ 359283 h 359473"/>
                      <a:gd name="connsiteX141" fmla="*/ 296291 w 584874"/>
                      <a:gd name="connsiteY141" fmla="*/ 348615 h 359473"/>
                      <a:gd name="connsiteX142" fmla="*/ 302387 w 584874"/>
                      <a:gd name="connsiteY142" fmla="*/ 328041 h 359473"/>
                      <a:gd name="connsiteX143" fmla="*/ 304197 w 584874"/>
                      <a:gd name="connsiteY143" fmla="*/ 328708 h 359473"/>
                      <a:gd name="connsiteX144" fmla="*/ 308388 w 584874"/>
                      <a:gd name="connsiteY144" fmla="*/ 329851 h 359473"/>
                      <a:gd name="connsiteX145" fmla="*/ 315436 w 584874"/>
                      <a:gd name="connsiteY145" fmla="*/ 324707 h 359473"/>
                      <a:gd name="connsiteX146" fmla="*/ 323437 w 584874"/>
                      <a:gd name="connsiteY146" fmla="*/ 305943 h 359473"/>
                      <a:gd name="connsiteX147" fmla="*/ 351060 w 584874"/>
                      <a:gd name="connsiteY147" fmla="*/ 288322 h 359473"/>
                      <a:gd name="connsiteX148" fmla="*/ 357156 w 584874"/>
                      <a:gd name="connsiteY148" fmla="*/ 286417 h 359473"/>
                      <a:gd name="connsiteX149" fmla="*/ 363252 w 584874"/>
                      <a:gd name="connsiteY149" fmla="*/ 282035 h 359473"/>
                      <a:gd name="connsiteX150" fmla="*/ 363823 w 584874"/>
                      <a:gd name="connsiteY150" fmla="*/ 280892 h 359473"/>
                      <a:gd name="connsiteX151" fmla="*/ 366871 w 584874"/>
                      <a:gd name="connsiteY151" fmla="*/ 270605 h 359473"/>
                      <a:gd name="connsiteX152" fmla="*/ 374682 w 584874"/>
                      <a:gd name="connsiteY152" fmla="*/ 254413 h 359473"/>
                      <a:gd name="connsiteX153" fmla="*/ 387350 w 584874"/>
                      <a:gd name="connsiteY153" fmla="*/ 231553 h 359473"/>
                      <a:gd name="connsiteX154" fmla="*/ 388207 w 584874"/>
                      <a:gd name="connsiteY154" fmla="*/ 230696 h 359473"/>
                      <a:gd name="connsiteX155" fmla="*/ 406591 w 584874"/>
                      <a:gd name="connsiteY155" fmla="*/ 201739 h 359473"/>
                      <a:gd name="connsiteX156" fmla="*/ 416116 w 584874"/>
                      <a:gd name="connsiteY156" fmla="*/ 187547 h 359473"/>
                      <a:gd name="connsiteX157" fmla="*/ 416116 w 584874"/>
                      <a:gd name="connsiteY157" fmla="*/ 184785 h 359473"/>
                      <a:gd name="connsiteX158" fmla="*/ 415258 w 584874"/>
                      <a:gd name="connsiteY158" fmla="*/ 183547 h 359473"/>
                      <a:gd name="connsiteX159" fmla="*/ 412210 w 584874"/>
                      <a:gd name="connsiteY159" fmla="*/ 175260 h 359473"/>
                      <a:gd name="connsiteX160" fmla="*/ 419068 w 584874"/>
                      <a:gd name="connsiteY160" fmla="*/ 171164 h 359473"/>
                      <a:gd name="connsiteX161" fmla="*/ 423069 w 584874"/>
                      <a:gd name="connsiteY161" fmla="*/ 172784 h 359473"/>
                      <a:gd name="connsiteX162" fmla="*/ 424879 w 584874"/>
                      <a:gd name="connsiteY162" fmla="*/ 173546 h 359473"/>
                      <a:gd name="connsiteX163" fmla="*/ 424974 w 584874"/>
                      <a:gd name="connsiteY163" fmla="*/ 173546 h 359473"/>
                      <a:gd name="connsiteX164" fmla="*/ 426783 w 584874"/>
                      <a:gd name="connsiteY164" fmla="*/ 172593 h 359473"/>
                      <a:gd name="connsiteX165" fmla="*/ 465741 w 584874"/>
                      <a:gd name="connsiteY165" fmla="*/ 129635 h 359473"/>
                      <a:gd name="connsiteX166" fmla="*/ 466598 w 584874"/>
                      <a:gd name="connsiteY166" fmla="*/ 127540 h 359473"/>
                      <a:gd name="connsiteX167" fmla="*/ 466122 w 584874"/>
                      <a:gd name="connsiteY167" fmla="*/ 126397 h 359473"/>
                      <a:gd name="connsiteX168" fmla="*/ 470122 w 584874"/>
                      <a:gd name="connsiteY168" fmla="*/ 125730 h 359473"/>
                      <a:gd name="connsiteX169" fmla="*/ 471075 w 584874"/>
                      <a:gd name="connsiteY169" fmla="*/ 125254 h 359473"/>
                      <a:gd name="connsiteX170" fmla="*/ 496125 w 584874"/>
                      <a:gd name="connsiteY170" fmla="*/ 109728 h 359473"/>
                      <a:gd name="connsiteX171" fmla="*/ 508317 w 584874"/>
                      <a:gd name="connsiteY171" fmla="*/ 106489 h 359473"/>
                      <a:gd name="connsiteX172" fmla="*/ 509270 w 584874"/>
                      <a:gd name="connsiteY172" fmla="*/ 106108 h 359473"/>
                      <a:gd name="connsiteX173" fmla="*/ 549275 w 584874"/>
                      <a:gd name="connsiteY173" fmla="*/ 88011 h 359473"/>
                      <a:gd name="connsiteX174" fmla="*/ 561658 w 584874"/>
                      <a:gd name="connsiteY174" fmla="*/ 91154 h 359473"/>
                      <a:gd name="connsiteX175" fmla="*/ 569277 w 584874"/>
                      <a:gd name="connsiteY175" fmla="*/ 94488 h 359473"/>
                      <a:gd name="connsiteX176" fmla="*/ 575183 w 584874"/>
                      <a:gd name="connsiteY176" fmla="*/ 93154 h 359473"/>
                      <a:gd name="connsiteX177" fmla="*/ 575659 w 584874"/>
                      <a:gd name="connsiteY177" fmla="*/ 92869 h 359473"/>
                      <a:gd name="connsiteX178" fmla="*/ 584803 w 584874"/>
                      <a:gd name="connsiteY178" fmla="*/ 79534 h 359473"/>
                      <a:gd name="connsiteX179" fmla="*/ 584803 w 584874"/>
                      <a:gd name="connsiteY179" fmla="*/ 78391 h 359473"/>
                      <a:gd name="connsiteX180" fmla="*/ 578993 w 584874"/>
                      <a:gd name="connsiteY180" fmla="*/ 71628 h 359473"/>
                      <a:gd name="connsiteX181" fmla="*/ 582613 w 584874"/>
                      <a:gd name="connsiteY181" fmla="*/ 58674 h 359473"/>
                      <a:gd name="connsiteX182" fmla="*/ 582613 w 584874"/>
                      <a:gd name="connsiteY182" fmla="*/ 56674 h 359473"/>
                      <a:gd name="connsiteX183" fmla="*/ 535940 w 584874"/>
                      <a:gd name="connsiteY183" fmla="*/ 30575 h 359473"/>
                      <a:gd name="connsiteX184" fmla="*/ 535559 w 584874"/>
                      <a:gd name="connsiteY184" fmla="*/ 30575 h 359473"/>
                      <a:gd name="connsiteX185" fmla="*/ 534035 w 584874"/>
                      <a:gd name="connsiteY185" fmla="*/ 31147 h 359473"/>
                      <a:gd name="connsiteX186" fmla="*/ 516890 w 584874"/>
                      <a:gd name="connsiteY186" fmla="*/ 36957 h 359473"/>
                      <a:gd name="connsiteX187" fmla="*/ 506222 w 584874"/>
                      <a:gd name="connsiteY187" fmla="*/ 38195 h 359473"/>
                      <a:gd name="connsiteX188" fmla="*/ 504698 w 584874"/>
                      <a:gd name="connsiteY188" fmla="*/ 38386 h 359473"/>
                      <a:gd name="connsiteX189" fmla="*/ 499459 w 584874"/>
                      <a:gd name="connsiteY189" fmla="*/ 34766 h 359473"/>
                      <a:gd name="connsiteX190" fmla="*/ 484981 w 584874"/>
                      <a:gd name="connsiteY190" fmla="*/ 27337 h 359473"/>
                      <a:gd name="connsiteX191" fmla="*/ 482886 w 584874"/>
                      <a:gd name="connsiteY191" fmla="*/ 27337 h 359473"/>
                      <a:gd name="connsiteX192" fmla="*/ 482124 w 584874"/>
                      <a:gd name="connsiteY192" fmla="*/ 27337 h 359473"/>
                      <a:gd name="connsiteX193" fmla="*/ 467550 w 584874"/>
                      <a:gd name="connsiteY193" fmla="*/ 19145 h 359473"/>
                      <a:gd name="connsiteX194" fmla="*/ 466884 w 584874"/>
                      <a:gd name="connsiteY194" fmla="*/ 18764 h 359473"/>
                      <a:gd name="connsiteX195" fmla="*/ 446691 w 584874"/>
                      <a:gd name="connsiteY195" fmla="*/ 8287 h 359473"/>
                      <a:gd name="connsiteX196" fmla="*/ 445452 w 584874"/>
                      <a:gd name="connsiteY196" fmla="*/ 7906 h 359473"/>
                      <a:gd name="connsiteX197" fmla="*/ 445167 w 584874"/>
                      <a:gd name="connsiteY197" fmla="*/ 7906 h 359473"/>
                      <a:gd name="connsiteX198" fmla="*/ 434023 w 584874"/>
                      <a:gd name="connsiteY198" fmla="*/ 12573 h 359473"/>
                      <a:gd name="connsiteX199" fmla="*/ 422497 w 584874"/>
                      <a:gd name="connsiteY199" fmla="*/ 18669 h 359473"/>
                      <a:gd name="connsiteX200" fmla="*/ 404685 w 584874"/>
                      <a:gd name="connsiteY200" fmla="*/ 36100 h 359473"/>
                      <a:gd name="connsiteX201" fmla="*/ 393351 w 584874"/>
                      <a:gd name="connsiteY201" fmla="*/ 50959 h 359473"/>
                      <a:gd name="connsiteX202" fmla="*/ 392970 w 584874"/>
                      <a:gd name="connsiteY202" fmla="*/ 51245 h 359473"/>
                      <a:gd name="connsiteX203" fmla="*/ 392398 w 584874"/>
                      <a:gd name="connsiteY203" fmla="*/ 51911 h 359473"/>
                      <a:gd name="connsiteX204" fmla="*/ 392113 w 584874"/>
                      <a:gd name="connsiteY204" fmla="*/ 52483 h 359473"/>
                      <a:gd name="connsiteX205" fmla="*/ 391922 w 584874"/>
                      <a:gd name="connsiteY205" fmla="*/ 52864 h 359473"/>
                      <a:gd name="connsiteX206" fmla="*/ 378587 w 584874"/>
                      <a:gd name="connsiteY206" fmla="*/ 71056 h 359473"/>
                      <a:gd name="connsiteX207" fmla="*/ 378016 w 584874"/>
                      <a:gd name="connsiteY207" fmla="*/ 72009 h 359473"/>
                      <a:gd name="connsiteX208" fmla="*/ 377825 w 584874"/>
                      <a:gd name="connsiteY208" fmla="*/ 72580 h 359473"/>
                      <a:gd name="connsiteX209" fmla="*/ 377539 w 584874"/>
                      <a:gd name="connsiteY209" fmla="*/ 73724 h 359473"/>
                      <a:gd name="connsiteX210" fmla="*/ 357632 w 584874"/>
                      <a:gd name="connsiteY210" fmla="*/ 88201 h 359473"/>
                      <a:gd name="connsiteX211" fmla="*/ 356965 w 584874"/>
                      <a:gd name="connsiteY211" fmla="*/ 88487 h 359473"/>
                      <a:gd name="connsiteX212" fmla="*/ 336487 w 584874"/>
                      <a:gd name="connsiteY212" fmla="*/ 94012 h 359473"/>
                      <a:gd name="connsiteX213" fmla="*/ 311150 w 584874"/>
                      <a:gd name="connsiteY213" fmla="*/ 83725 h 359473"/>
                      <a:gd name="connsiteX214" fmla="*/ 296672 w 584874"/>
                      <a:gd name="connsiteY214" fmla="*/ 58579 h 359473"/>
                      <a:gd name="connsiteX215" fmla="*/ 285528 w 584874"/>
                      <a:gd name="connsiteY215" fmla="*/ 36481 h 359473"/>
                      <a:gd name="connsiteX216" fmla="*/ 256667 w 584874"/>
                      <a:gd name="connsiteY216" fmla="*/ 25622 h 359473"/>
                      <a:gd name="connsiteX217" fmla="*/ 233712 w 584874"/>
                      <a:gd name="connsiteY217" fmla="*/ 19336 h 359473"/>
                      <a:gd name="connsiteX218" fmla="*/ 215233 w 584874"/>
                      <a:gd name="connsiteY218" fmla="*/ 1048 h 359473"/>
                      <a:gd name="connsiteX219" fmla="*/ 213328 w 584874"/>
                      <a:gd name="connsiteY219" fmla="*/ 0 h 359473"/>
                      <a:gd name="connsiteX220" fmla="*/ 213328 w 584874"/>
                      <a:gd name="connsiteY220" fmla="*/ 0 h 359473"/>
                      <a:gd name="connsiteX221" fmla="*/ 213328 w 584874"/>
                      <a:gd name="connsiteY221" fmla="*/ 0 h 359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</a:cxnLst>
                    <a:rect l="l" t="t" r="r" b="b"/>
                    <a:pathLst>
                      <a:path w="584874" h="359473">
                        <a:moveTo>
                          <a:pt x="212852" y="2667"/>
                        </a:moveTo>
                        <a:cubicBezTo>
                          <a:pt x="217996" y="10382"/>
                          <a:pt x="224377" y="17050"/>
                          <a:pt x="232092" y="21717"/>
                        </a:cubicBezTo>
                        <a:cubicBezTo>
                          <a:pt x="246856" y="30575"/>
                          <a:pt x="272955" y="26194"/>
                          <a:pt x="283337" y="38386"/>
                        </a:cubicBezTo>
                        <a:cubicBezTo>
                          <a:pt x="295243" y="52292"/>
                          <a:pt x="294005" y="72676"/>
                          <a:pt x="309245" y="85916"/>
                        </a:cubicBezTo>
                        <a:cubicBezTo>
                          <a:pt x="318008" y="93535"/>
                          <a:pt x="327152" y="96774"/>
                          <a:pt x="336201" y="96774"/>
                        </a:cubicBezTo>
                        <a:cubicBezTo>
                          <a:pt x="343630" y="96774"/>
                          <a:pt x="350869" y="94583"/>
                          <a:pt x="357727" y="90964"/>
                        </a:cubicBezTo>
                        <a:cubicBezTo>
                          <a:pt x="368491" y="89059"/>
                          <a:pt x="377254" y="84106"/>
                          <a:pt x="379540" y="74771"/>
                        </a:cubicBezTo>
                        <a:cubicBezTo>
                          <a:pt x="379635" y="74200"/>
                          <a:pt x="379825" y="73724"/>
                          <a:pt x="380016" y="73247"/>
                        </a:cubicBezTo>
                        <a:cubicBezTo>
                          <a:pt x="385350" y="67437"/>
                          <a:pt x="389922" y="60960"/>
                          <a:pt x="393637" y="54674"/>
                        </a:cubicBezTo>
                        <a:cubicBezTo>
                          <a:pt x="393827" y="54388"/>
                          <a:pt x="394017" y="54007"/>
                          <a:pt x="394208" y="53626"/>
                        </a:cubicBezTo>
                        <a:cubicBezTo>
                          <a:pt x="399542" y="49339"/>
                          <a:pt x="404590" y="45434"/>
                          <a:pt x="406781" y="37243"/>
                        </a:cubicBezTo>
                        <a:cubicBezTo>
                          <a:pt x="410782" y="22098"/>
                          <a:pt x="423355" y="23622"/>
                          <a:pt x="435166" y="14954"/>
                        </a:cubicBezTo>
                        <a:cubicBezTo>
                          <a:pt x="438785" y="12287"/>
                          <a:pt x="442024" y="11049"/>
                          <a:pt x="445072" y="10763"/>
                        </a:cubicBezTo>
                        <a:cubicBezTo>
                          <a:pt x="451644" y="14859"/>
                          <a:pt x="458502" y="18479"/>
                          <a:pt x="465646" y="21431"/>
                        </a:cubicBezTo>
                        <a:cubicBezTo>
                          <a:pt x="470789" y="26003"/>
                          <a:pt x="475837" y="30289"/>
                          <a:pt x="481838" y="30289"/>
                        </a:cubicBezTo>
                        <a:cubicBezTo>
                          <a:pt x="482124" y="30289"/>
                          <a:pt x="482505" y="30289"/>
                          <a:pt x="482791" y="30289"/>
                        </a:cubicBezTo>
                        <a:cubicBezTo>
                          <a:pt x="483457" y="30289"/>
                          <a:pt x="484124" y="30289"/>
                          <a:pt x="484696" y="30289"/>
                        </a:cubicBezTo>
                        <a:cubicBezTo>
                          <a:pt x="497459" y="30289"/>
                          <a:pt x="496697" y="41243"/>
                          <a:pt x="504317" y="41243"/>
                        </a:cubicBezTo>
                        <a:cubicBezTo>
                          <a:pt x="504889" y="41243"/>
                          <a:pt x="505555" y="41243"/>
                          <a:pt x="506317" y="41053"/>
                        </a:cubicBezTo>
                        <a:cubicBezTo>
                          <a:pt x="518509" y="38576"/>
                          <a:pt x="525082" y="41720"/>
                          <a:pt x="535178" y="33528"/>
                        </a:cubicBezTo>
                        <a:cubicBezTo>
                          <a:pt x="555085" y="36671"/>
                          <a:pt x="573183" y="42767"/>
                          <a:pt x="580041" y="58293"/>
                        </a:cubicBezTo>
                        <a:cubicBezTo>
                          <a:pt x="576707" y="65437"/>
                          <a:pt x="574326" y="71914"/>
                          <a:pt x="577469" y="74390"/>
                        </a:cubicBezTo>
                        <a:cubicBezTo>
                          <a:pt x="580231" y="75914"/>
                          <a:pt x="581660" y="77724"/>
                          <a:pt x="582136" y="79629"/>
                        </a:cubicBezTo>
                        <a:cubicBezTo>
                          <a:pt x="580803" y="84772"/>
                          <a:pt x="577850" y="88678"/>
                          <a:pt x="573849" y="91630"/>
                        </a:cubicBezTo>
                        <a:cubicBezTo>
                          <a:pt x="572230" y="92297"/>
                          <a:pt x="570516" y="92774"/>
                          <a:pt x="568897" y="92774"/>
                        </a:cubicBezTo>
                        <a:cubicBezTo>
                          <a:pt x="566610" y="92774"/>
                          <a:pt x="564420" y="91916"/>
                          <a:pt x="562800" y="89916"/>
                        </a:cubicBezTo>
                        <a:cubicBezTo>
                          <a:pt x="558229" y="87344"/>
                          <a:pt x="553561" y="86296"/>
                          <a:pt x="548894" y="86296"/>
                        </a:cubicBezTo>
                        <a:cubicBezTo>
                          <a:pt x="535464" y="86296"/>
                          <a:pt x="521748" y="95441"/>
                          <a:pt x="507556" y="104775"/>
                        </a:cubicBezTo>
                        <a:cubicBezTo>
                          <a:pt x="502698" y="105537"/>
                          <a:pt x="498316" y="106680"/>
                          <a:pt x="494792" y="108204"/>
                        </a:cubicBezTo>
                        <a:cubicBezTo>
                          <a:pt x="485839" y="112204"/>
                          <a:pt x="477361" y="117634"/>
                          <a:pt x="469265" y="124016"/>
                        </a:cubicBezTo>
                        <a:cubicBezTo>
                          <a:pt x="466503" y="124587"/>
                          <a:pt x="463645" y="124873"/>
                          <a:pt x="460883" y="124873"/>
                        </a:cubicBezTo>
                        <a:cubicBezTo>
                          <a:pt x="460883" y="124873"/>
                          <a:pt x="460883" y="124873"/>
                          <a:pt x="460788" y="124873"/>
                        </a:cubicBezTo>
                        <a:cubicBezTo>
                          <a:pt x="453263" y="126968"/>
                          <a:pt x="451930" y="127254"/>
                          <a:pt x="453358" y="127254"/>
                        </a:cubicBezTo>
                        <a:cubicBezTo>
                          <a:pt x="453930" y="127254"/>
                          <a:pt x="455168" y="127254"/>
                          <a:pt x="456501" y="127254"/>
                        </a:cubicBezTo>
                        <a:cubicBezTo>
                          <a:pt x="458883" y="127254"/>
                          <a:pt x="461835" y="127445"/>
                          <a:pt x="463931" y="128492"/>
                        </a:cubicBezTo>
                        <a:cubicBezTo>
                          <a:pt x="449358" y="140970"/>
                          <a:pt x="436213" y="156210"/>
                          <a:pt x="424593" y="171831"/>
                        </a:cubicBezTo>
                        <a:cubicBezTo>
                          <a:pt x="423069" y="170117"/>
                          <a:pt x="420973" y="169450"/>
                          <a:pt x="418782" y="169450"/>
                        </a:cubicBezTo>
                        <a:cubicBezTo>
                          <a:pt x="411924" y="169450"/>
                          <a:pt x="404305" y="176784"/>
                          <a:pt x="413258" y="185833"/>
                        </a:cubicBezTo>
                        <a:cubicBezTo>
                          <a:pt x="413544" y="186118"/>
                          <a:pt x="413639" y="186404"/>
                          <a:pt x="413925" y="186785"/>
                        </a:cubicBezTo>
                        <a:cubicBezTo>
                          <a:pt x="410591" y="191643"/>
                          <a:pt x="407448" y="196405"/>
                          <a:pt x="404400" y="201073"/>
                        </a:cubicBezTo>
                        <a:cubicBezTo>
                          <a:pt x="398494" y="210217"/>
                          <a:pt x="392113" y="220028"/>
                          <a:pt x="385921" y="230029"/>
                        </a:cubicBezTo>
                        <a:cubicBezTo>
                          <a:pt x="379349" y="233553"/>
                          <a:pt x="375634" y="243459"/>
                          <a:pt x="372300" y="253841"/>
                        </a:cubicBezTo>
                        <a:cubicBezTo>
                          <a:pt x="369443" y="259366"/>
                          <a:pt x="366681" y="264795"/>
                          <a:pt x="364395" y="270224"/>
                        </a:cubicBezTo>
                        <a:cubicBezTo>
                          <a:pt x="362775" y="273844"/>
                          <a:pt x="361823" y="277463"/>
                          <a:pt x="361156" y="281083"/>
                        </a:cubicBezTo>
                        <a:cubicBezTo>
                          <a:pt x="359727" y="282797"/>
                          <a:pt x="358013" y="284035"/>
                          <a:pt x="356203" y="284702"/>
                        </a:cubicBezTo>
                        <a:cubicBezTo>
                          <a:pt x="314103" y="297847"/>
                          <a:pt x="329343" y="291655"/>
                          <a:pt x="313150" y="324041"/>
                        </a:cubicBezTo>
                        <a:cubicBezTo>
                          <a:pt x="311341" y="327088"/>
                          <a:pt x="309721" y="328041"/>
                          <a:pt x="308197" y="328041"/>
                        </a:cubicBezTo>
                        <a:cubicBezTo>
                          <a:pt x="306007" y="328041"/>
                          <a:pt x="304006" y="326231"/>
                          <a:pt x="302101" y="326231"/>
                        </a:cubicBezTo>
                        <a:cubicBezTo>
                          <a:pt x="299339" y="326231"/>
                          <a:pt x="296672" y="330041"/>
                          <a:pt x="293719" y="348805"/>
                        </a:cubicBezTo>
                        <a:cubicBezTo>
                          <a:pt x="293148" y="352330"/>
                          <a:pt x="289624" y="357473"/>
                          <a:pt x="284290" y="357473"/>
                        </a:cubicBezTo>
                        <a:cubicBezTo>
                          <a:pt x="279813" y="357473"/>
                          <a:pt x="274002" y="353949"/>
                          <a:pt x="267621" y="343091"/>
                        </a:cubicBezTo>
                        <a:cubicBezTo>
                          <a:pt x="263525" y="336233"/>
                          <a:pt x="260001" y="333661"/>
                          <a:pt x="256667" y="333661"/>
                        </a:cubicBezTo>
                        <a:cubicBezTo>
                          <a:pt x="247047" y="333661"/>
                          <a:pt x="239046" y="354711"/>
                          <a:pt x="224282" y="354711"/>
                        </a:cubicBezTo>
                        <a:cubicBezTo>
                          <a:pt x="219139" y="354711"/>
                          <a:pt x="213233" y="352139"/>
                          <a:pt x="206089" y="345376"/>
                        </a:cubicBezTo>
                        <a:cubicBezTo>
                          <a:pt x="194183" y="334518"/>
                          <a:pt x="183801" y="324707"/>
                          <a:pt x="174562" y="313468"/>
                        </a:cubicBezTo>
                        <a:cubicBezTo>
                          <a:pt x="155607" y="294418"/>
                          <a:pt x="157131" y="280797"/>
                          <a:pt x="153321" y="280797"/>
                        </a:cubicBezTo>
                        <a:cubicBezTo>
                          <a:pt x="152654" y="280797"/>
                          <a:pt x="151797" y="281273"/>
                          <a:pt x="150654" y="282226"/>
                        </a:cubicBezTo>
                        <a:cubicBezTo>
                          <a:pt x="133890" y="295751"/>
                          <a:pt x="144558" y="297466"/>
                          <a:pt x="160369" y="315087"/>
                        </a:cubicBezTo>
                        <a:cubicBezTo>
                          <a:pt x="158940" y="313849"/>
                          <a:pt x="158083" y="313277"/>
                          <a:pt x="157512" y="313277"/>
                        </a:cubicBezTo>
                        <a:cubicBezTo>
                          <a:pt x="155416" y="313277"/>
                          <a:pt x="156369" y="319850"/>
                          <a:pt x="141415" y="320897"/>
                        </a:cubicBezTo>
                        <a:cubicBezTo>
                          <a:pt x="121698" y="324898"/>
                          <a:pt x="143224" y="346615"/>
                          <a:pt x="116649" y="357188"/>
                        </a:cubicBezTo>
                        <a:cubicBezTo>
                          <a:pt x="107315" y="357473"/>
                          <a:pt x="99505" y="357664"/>
                          <a:pt x="92837" y="357664"/>
                        </a:cubicBezTo>
                        <a:cubicBezTo>
                          <a:pt x="26924" y="357664"/>
                          <a:pt x="77502" y="343471"/>
                          <a:pt x="40449" y="329565"/>
                        </a:cubicBezTo>
                        <a:cubicBezTo>
                          <a:pt x="26829" y="324421"/>
                          <a:pt x="50737" y="321755"/>
                          <a:pt x="11684" y="321755"/>
                        </a:cubicBezTo>
                        <a:cubicBezTo>
                          <a:pt x="-12033" y="321755"/>
                          <a:pt x="16923" y="295466"/>
                          <a:pt x="20923" y="285655"/>
                        </a:cubicBezTo>
                        <a:cubicBezTo>
                          <a:pt x="25400" y="274701"/>
                          <a:pt x="44926" y="281845"/>
                          <a:pt x="45879" y="261556"/>
                        </a:cubicBezTo>
                        <a:cubicBezTo>
                          <a:pt x="47022" y="250888"/>
                          <a:pt x="94742" y="229553"/>
                          <a:pt x="97218" y="209550"/>
                        </a:cubicBezTo>
                        <a:cubicBezTo>
                          <a:pt x="95694" y="211836"/>
                          <a:pt x="90551" y="217456"/>
                          <a:pt x="77407" y="220599"/>
                        </a:cubicBezTo>
                        <a:cubicBezTo>
                          <a:pt x="63976" y="223838"/>
                          <a:pt x="77692" y="227743"/>
                          <a:pt x="57690" y="230886"/>
                        </a:cubicBezTo>
                        <a:cubicBezTo>
                          <a:pt x="57023" y="230981"/>
                          <a:pt x="45593" y="240125"/>
                          <a:pt x="40545" y="240125"/>
                        </a:cubicBezTo>
                        <a:cubicBezTo>
                          <a:pt x="37782" y="240125"/>
                          <a:pt x="37021" y="237458"/>
                          <a:pt x="40831" y="229267"/>
                        </a:cubicBezTo>
                        <a:cubicBezTo>
                          <a:pt x="42640" y="225362"/>
                          <a:pt x="57309" y="217837"/>
                          <a:pt x="50070" y="205168"/>
                        </a:cubicBezTo>
                        <a:cubicBezTo>
                          <a:pt x="53404" y="192310"/>
                          <a:pt x="8541" y="168592"/>
                          <a:pt x="57690" y="142780"/>
                        </a:cubicBezTo>
                        <a:cubicBezTo>
                          <a:pt x="79121" y="131540"/>
                          <a:pt x="71025" y="96488"/>
                          <a:pt x="96457" y="87249"/>
                        </a:cubicBezTo>
                        <a:cubicBezTo>
                          <a:pt x="104457" y="84296"/>
                          <a:pt x="102838" y="67532"/>
                          <a:pt x="109982" y="67532"/>
                        </a:cubicBezTo>
                        <a:cubicBezTo>
                          <a:pt x="110363" y="67532"/>
                          <a:pt x="110744" y="67532"/>
                          <a:pt x="111125" y="67628"/>
                        </a:cubicBezTo>
                        <a:cubicBezTo>
                          <a:pt x="115411" y="68580"/>
                          <a:pt x="114459" y="73342"/>
                          <a:pt x="115888" y="73342"/>
                        </a:cubicBezTo>
                        <a:cubicBezTo>
                          <a:pt x="117412" y="73342"/>
                          <a:pt x="121793" y="67818"/>
                          <a:pt x="138557" y="45910"/>
                        </a:cubicBezTo>
                        <a:cubicBezTo>
                          <a:pt x="149130" y="32099"/>
                          <a:pt x="188849" y="43910"/>
                          <a:pt x="193231" y="26956"/>
                        </a:cubicBezTo>
                        <a:cubicBezTo>
                          <a:pt x="198374" y="6763"/>
                          <a:pt x="195707" y="19431"/>
                          <a:pt x="209423" y="10192"/>
                        </a:cubicBezTo>
                        <a:cubicBezTo>
                          <a:pt x="210661" y="7334"/>
                          <a:pt x="211899" y="5143"/>
                          <a:pt x="213138" y="3524"/>
                        </a:cubicBezTo>
                        <a:moveTo>
                          <a:pt x="212852" y="286"/>
                        </a:moveTo>
                        <a:cubicBezTo>
                          <a:pt x="212090" y="286"/>
                          <a:pt x="211423" y="667"/>
                          <a:pt x="210947" y="1238"/>
                        </a:cubicBezTo>
                        <a:cubicBezTo>
                          <a:pt x="209614" y="2953"/>
                          <a:pt x="208375" y="5048"/>
                          <a:pt x="207232" y="7810"/>
                        </a:cubicBezTo>
                        <a:cubicBezTo>
                          <a:pt x="202851" y="10668"/>
                          <a:pt x="200469" y="10954"/>
                          <a:pt x="198946" y="11144"/>
                        </a:cubicBezTo>
                        <a:cubicBezTo>
                          <a:pt x="194278" y="11621"/>
                          <a:pt x="193802" y="13525"/>
                          <a:pt x="190659" y="25622"/>
                        </a:cubicBezTo>
                        <a:cubicBezTo>
                          <a:pt x="188754" y="32956"/>
                          <a:pt x="177514" y="33718"/>
                          <a:pt x="165703" y="34671"/>
                        </a:cubicBezTo>
                        <a:cubicBezTo>
                          <a:pt x="154083" y="35528"/>
                          <a:pt x="142081" y="36385"/>
                          <a:pt x="136462" y="43720"/>
                        </a:cubicBezTo>
                        <a:cubicBezTo>
                          <a:pt x="126937" y="56102"/>
                          <a:pt x="119602" y="65627"/>
                          <a:pt x="116459" y="69056"/>
                        </a:cubicBezTo>
                        <a:cubicBezTo>
                          <a:pt x="115792" y="67342"/>
                          <a:pt x="114554" y="65246"/>
                          <a:pt x="111411" y="64579"/>
                        </a:cubicBezTo>
                        <a:cubicBezTo>
                          <a:pt x="110839" y="64484"/>
                          <a:pt x="110268" y="64389"/>
                          <a:pt x="109791" y="64389"/>
                        </a:cubicBezTo>
                        <a:cubicBezTo>
                          <a:pt x="104553" y="64389"/>
                          <a:pt x="102743" y="69913"/>
                          <a:pt x="101124" y="74771"/>
                        </a:cubicBezTo>
                        <a:cubicBezTo>
                          <a:pt x="99790" y="78867"/>
                          <a:pt x="98362" y="83153"/>
                          <a:pt x="95504" y="84201"/>
                        </a:cubicBezTo>
                        <a:cubicBezTo>
                          <a:pt x="81026" y="89535"/>
                          <a:pt x="76644" y="102299"/>
                          <a:pt x="72549" y="114681"/>
                        </a:cubicBezTo>
                        <a:cubicBezTo>
                          <a:pt x="69024" y="125158"/>
                          <a:pt x="65691" y="135064"/>
                          <a:pt x="56451" y="139922"/>
                        </a:cubicBezTo>
                        <a:cubicBezTo>
                          <a:pt x="42545" y="147256"/>
                          <a:pt x="34734" y="154972"/>
                          <a:pt x="32544" y="163639"/>
                        </a:cubicBezTo>
                        <a:cubicBezTo>
                          <a:pt x="29877" y="174308"/>
                          <a:pt x="36449" y="183833"/>
                          <a:pt x="41783" y="191548"/>
                        </a:cubicBezTo>
                        <a:cubicBezTo>
                          <a:pt x="45117" y="196405"/>
                          <a:pt x="48355" y="201073"/>
                          <a:pt x="47593" y="203835"/>
                        </a:cubicBezTo>
                        <a:cubicBezTo>
                          <a:pt x="47403" y="204406"/>
                          <a:pt x="47593" y="205073"/>
                          <a:pt x="47784" y="205645"/>
                        </a:cubicBezTo>
                        <a:cubicBezTo>
                          <a:pt x="51975" y="212979"/>
                          <a:pt x="47784" y="218027"/>
                          <a:pt x="42164" y="223266"/>
                        </a:cubicBezTo>
                        <a:cubicBezTo>
                          <a:pt x="40449" y="224885"/>
                          <a:pt x="39116" y="226219"/>
                          <a:pt x="38449" y="227552"/>
                        </a:cubicBezTo>
                        <a:cubicBezTo>
                          <a:pt x="35497" y="233839"/>
                          <a:pt x="34925" y="237554"/>
                          <a:pt x="36449" y="239839"/>
                        </a:cubicBezTo>
                        <a:cubicBezTo>
                          <a:pt x="36925" y="240601"/>
                          <a:pt x="38068" y="241840"/>
                          <a:pt x="40354" y="241840"/>
                        </a:cubicBezTo>
                        <a:cubicBezTo>
                          <a:pt x="44545" y="241840"/>
                          <a:pt x="51022" y="237554"/>
                          <a:pt x="56832" y="233553"/>
                        </a:cubicBezTo>
                        <a:cubicBezTo>
                          <a:pt x="57499" y="233077"/>
                          <a:pt x="57975" y="232791"/>
                          <a:pt x="58261" y="232505"/>
                        </a:cubicBezTo>
                        <a:cubicBezTo>
                          <a:pt x="69501" y="230696"/>
                          <a:pt x="71120" y="228409"/>
                          <a:pt x="72263" y="225362"/>
                        </a:cubicBezTo>
                        <a:cubicBezTo>
                          <a:pt x="72644" y="224314"/>
                          <a:pt x="73025" y="223361"/>
                          <a:pt x="77788" y="222218"/>
                        </a:cubicBezTo>
                        <a:cubicBezTo>
                          <a:pt x="83312" y="220885"/>
                          <a:pt x="87503" y="219075"/>
                          <a:pt x="90741" y="217360"/>
                        </a:cubicBezTo>
                        <a:cubicBezTo>
                          <a:pt x="84836" y="225362"/>
                          <a:pt x="73501" y="233648"/>
                          <a:pt x="63881" y="240697"/>
                        </a:cubicBezTo>
                        <a:cubicBezTo>
                          <a:pt x="51213" y="249936"/>
                          <a:pt x="43974" y="255460"/>
                          <a:pt x="43402" y="260699"/>
                        </a:cubicBezTo>
                        <a:cubicBezTo>
                          <a:pt x="42926" y="271272"/>
                          <a:pt x="37211" y="273177"/>
                          <a:pt x="30734" y="275368"/>
                        </a:cubicBezTo>
                        <a:cubicBezTo>
                          <a:pt x="25876" y="276987"/>
                          <a:pt x="20828" y="278701"/>
                          <a:pt x="18637" y="284226"/>
                        </a:cubicBezTo>
                        <a:cubicBezTo>
                          <a:pt x="17685" y="286607"/>
                          <a:pt x="14732" y="290513"/>
                          <a:pt x="11589" y="294608"/>
                        </a:cubicBezTo>
                        <a:cubicBezTo>
                          <a:pt x="4731" y="303657"/>
                          <a:pt x="-2318" y="312896"/>
                          <a:pt x="730" y="318992"/>
                        </a:cubicBezTo>
                        <a:cubicBezTo>
                          <a:pt x="2254" y="322040"/>
                          <a:pt x="5779" y="323564"/>
                          <a:pt x="11684" y="323564"/>
                        </a:cubicBezTo>
                        <a:cubicBezTo>
                          <a:pt x="16351" y="323564"/>
                          <a:pt x="29877" y="323564"/>
                          <a:pt x="33306" y="324421"/>
                        </a:cubicBezTo>
                        <a:cubicBezTo>
                          <a:pt x="33306" y="327565"/>
                          <a:pt x="35115" y="329470"/>
                          <a:pt x="39688" y="331184"/>
                        </a:cubicBezTo>
                        <a:cubicBezTo>
                          <a:pt x="53975" y="336613"/>
                          <a:pt x="53784" y="341281"/>
                          <a:pt x="53499" y="345853"/>
                        </a:cubicBezTo>
                        <a:cubicBezTo>
                          <a:pt x="53404" y="348425"/>
                          <a:pt x="53213" y="351282"/>
                          <a:pt x="55594" y="353759"/>
                        </a:cubicBezTo>
                        <a:cubicBezTo>
                          <a:pt x="58833" y="357188"/>
                          <a:pt x="66453" y="359474"/>
                          <a:pt x="92932" y="359474"/>
                        </a:cubicBezTo>
                        <a:cubicBezTo>
                          <a:pt x="99790" y="359474"/>
                          <a:pt x="107601" y="359283"/>
                          <a:pt x="116840" y="358997"/>
                        </a:cubicBezTo>
                        <a:cubicBezTo>
                          <a:pt x="117126" y="358997"/>
                          <a:pt x="117412" y="358997"/>
                          <a:pt x="117602" y="358807"/>
                        </a:cubicBezTo>
                        <a:cubicBezTo>
                          <a:pt x="133318" y="352616"/>
                          <a:pt x="133794" y="342138"/>
                          <a:pt x="134175" y="334613"/>
                        </a:cubicBezTo>
                        <a:cubicBezTo>
                          <a:pt x="134461" y="328136"/>
                          <a:pt x="134652" y="324231"/>
                          <a:pt x="141986" y="322707"/>
                        </a:cubicBezTo>
                        <a:cubicBezTo>
                          <a:pt x="153321" y="321945"/>
                          <a:pt x="156369" y="317849"/>
                          <a:pt x="157988" y="315563"/>
                        </a:cubicBezTo>
                        <a:cubicBezTo>
                          <a:pt x="158179" y="315754"/>
                          <a:pt x="158464" y="315944"/>
                          <a:pt x="158845" y="316325"/>
                        </a:cubicBezTo>
                        <a:cubicBezTo>
                          <a:pt x="159322" y="316706"/>
                          <a:pt x="159893" y="316897"/>
                          <a:pt x="160465" y="316897"/>
                        </a:cubicBezTo>
                        <a:cubicBezTo>
                          <a:pt x="161036" y="316897"/>
                          <a:pt x="161703" y="316706"/>
                          <a:pt x="162179" y="316230"/>
                        </a:cubicBezTo>
                        <a:cubicBezTo>
                          <a:pt x="163036" y="315373"/>
                          <a:pt x="163132" y="313944"/>
                          <a:pt x="162179" y="312992"/>
                        </a:cubicBezTo>
                        <a:cubicBezTo>
                          <a:pt x="158559" y="308991"/>
                          <a:pt x="155131" y="305753"/>
                          <a:pt x="152464" y="303181"/>
                        </a:cubicBezTo>
                        <a:cubicBezTo>
                          <a:pt x="147796" y="298704"/>
                          <a:pt x="144463" y="295561"/>
                          <a:pt x="144558" y="292894"/>
                        </a:cubicBezTo>
                        <a:cubicBezTo>
                          <a:pt x="144558" y="290703"/>
                          <a:pt x="147034" y="287750"/>
                          <a:pt x="152178" y="283655"/>
                        </a:cubicBezTo>
                        <a:cubicBezTo>
                          <a:pt x="152559" y="283369"/>
                          <a:pt x="152844" y="283178"/>
                          <a:pt x="153035" y="282988"/>
                        </a:cubicBezTo>
                        <a:cubicBezTo>
                          <a:pt x="153416" y="283655"/>
                          <a:pt x="153892" y="284988"/>
                          <a:pt x="154368" y="286131"/>
                        </a:cubicBezTo>
                        <a:cubicBezTo>
                          <a:pt x="156464" y="291751"/>
                          <a:pt x="160465" y="302228"/>
                          <a:pt x="172942" y="314706"/>
                        </a:cubicBezTo>
                        <a:cubicBezTo>
                          <a:pt x="182467" y="326422"/>
                          <a:pt x="193326" y="336518"/>
                          <a:pt x="204565" y="346710"/>
                        </a:cubicBezTo>
                        <a:cubicBezTo>
                          <a:pt x="211518" y="353378"/>
                          <a:pt x="217996" y="356616"/>
                          <a:pt x="224377" y="356616"/>
                        </a:cubicBezTo>
                        <a:cubicBezTo>
                          <a:pt x="233616" y="356616"/>
                          <a:pt x="240093" y="349758"/>
                          <a:pt x="245808" y="343662"/>
                        </a:cubicBezTo>
                        <a:cubicBezTo>
                          <a:pt x="249714" y="339471"/>
                          <a:pt x="253524" y="335566"/>
                          <a:pt x="256762" y="335566"/>
                        </a:cubicBezTo>
                        <a:cubicBezTo>
                          <a:pt x="259429" y="335566"/>
                          <a:pt x="262477" y="338328"/>
                          <a:pt x="265716" y="343757"/>
                        </a:cubicBezTo>
                        <a:cubicBezTo>
                          <a:pt x="271907" y="354044"/>
                          <a:pt x="278193" y="359283"/>
                          <a:pt x="284480" y="359283"/>
                        </a:cubicBezTo>
                        <a:cubicBezTo>
                          <a:pt x="291338" y="359283"/>
                          <a:pt x="295624" y="352901"/>
                          <a:pt x="296291" y="348615"/>
                        </a:cubicBezTo>
                        <a:cubicBezTo>
                          <a:pt x="299530" y="328613"/>
                          <a:pt x="302101" y="328041"/>
                          <a:pt x="302387" y="328041"/>
                        </a:cubicBezTo>
                        <a:cubicBezTo>
                          <a:pt x="302768" y="328041"/>
                          <a:pt x="303530" y="328422"/>
                          <a:pt x="304197" y="328708"/>
                        </a:cubicBezTo>
                        <a:cubicBezTo>
                          <a:pt x="305340" y="329184"/>
                          <a:pt x="306768" y="329851"/>
                          <a:pt x="308388" y="329851"/>
                        </a:cubicBezTo>
                        <a:cubicBezTo>
                          <a:pt x="311055" y="329851"/>
                          <a:pt x="313341" y="328136"/>
                          <a:pt x="315436" y="324707"/>
                        </a:cubicBezTo>
                        <a:cubicBezTo>
                          <a:pt x="319723" y="316039"/>
                          <a:pt x="321818" y="310229"/>
                          <a:pt x="323437" y="305943"/>
                        </a:cubicBezTo>
                        <a:cubicBezTo>
                          <a:pt x="325847" y="299209"/>
                          <a:pt x="335058" y="293341"/>
                          <a:pt x="351060" y="288322"/>
                        </a:cubicBezTo>
                        <a:lnTo>
                          <a:pt x="357156" y="286417"/>
                        </a:lnTo>
                        <a:cubicBezTo>
                          <a:pt x="359442" y="285655"/>
                          <a:pt x="361442" y="284226"/>
                          <a:pt x="363252" y="282035"/>
                        </a:cubicBezTo>
                        <a:cubicBezTo>
                          <a:pt x="363538" y="281750"/>
                          <a:pt x="363728" y="281368"/>
                          <a:pt x="363823" y="280892"/>
                        </a:cubicBezTo>
                        <a:cubicBezTo>
                          <a:pt x="364490" y="277178"/>
                          <a:pt x="365442" y="273749"/>
                          <a:pt x="366871" y="270605"/>
                        </a:cubicBezTo>
                        <a:cubicBezTo>
                          <a:pt x="369062" y="265652"/>
                          <a:pt x="371634" y="260318"/>
                          <a:pt x="374682" y="254413"/>
                        </a:cubicBezTo>
                        <a:cubicBezTo>
                          <a:pt x="377730" y="244888"/>
                          <a:pt x="381444" y="234791"/>
                          <a:pt x="387350" y="231553"/>
                        </a:cubicBezTo>
                        <a:cubicBezTo>
                          <a:pt x="387731" y="231362"/>
                          <a:pt x="388017" y="231076"/>
                          <a:pt x="388207" y="230696"/>
                        </a:cubicBezTo>
                        <a:cubicBezTo>
                          <a:pt x="394113" y="220980"/>
                          <a:pt x="400304" y="211455"/>
                          <a:pt x="406591" y="201739"/>
                        </a:cubicBezTo>
                        <a:cubicBezTo>
                          <a:pt x="409639" y="197167"/>
                          <a:pt x="412782" y="192310"/>
                          <a:pt x="416116" y="187547"/>
                        </a:cubicBezTo>
                        <a:cubicBezTo>
                          <a:pt x="416687" y="186690"/>
                          <a:pt x="416687" y="185642"/>
                          <a:pt x="416116" y="184785"/>
                        </a:cubicBezTo>
                        <a:cubicBezTo>
                          <a:pt x="415830" y="184309"/>
                          <a:pt x="415639" y="183928"/>
                          <a:pt x="415258" y="183547"/>
                        </a:cubicBezTo>
                        <a:cubicBezTo>
                          <a:pt x="413163" y="181451"/>
                          <a:pt x="410972" y="178308"/>
                          <a:pt x="412210" y="175260"/>
                        </a:cubicBezTo>
                        <a:cubicBezTo>
                          <a:pt x="413163" y="172974"/>
                          <a:pt x="416116" y="171164"/>
                          <a:pt x="419068" y="171164"/>
                        </a:cubicBezTo>
                        <a:cubicBezTo>
                          <a:pt x="420211" y="171164"/>
                          <a:pt x="421926" y="171450"/>
                          <a:pt x="423069" y="172784"/>
                        </a:cubicBezTo>
                        <a:cubicBezTo>
                          <a:pt x="423545" y="173260"/>
                          <a:pt x="424212" y="173546"/>
                          <a:pt x="424879" y="173546"/>
                        </a:cubicBezTo>
                        <a:cubicBezTo>
                          <a:pt x="424879" y="173546"/>
                          <a:pt x="424879" y="173546"/>
                          <a:pt x="424974" y="173546"/>
                        </a:cubicBezTo>
                        <a:cubicBezTo>
                          <a:pt x="425641" y="173546"/>
                          <a:pt x="426307" y="173164"/>
                          <a:pt x="426783" y="172593"/>
                        </a:cubicBezTo>
                        <a:cubicBezTo>
                          <a:pt x="440118" y="154686"/>
                          <a:pt x="452882" y="140684"/>
                          <a:pt x="465741" y="129635"/>
                        </a:cubicBezTo>
                        <a:cubicBezTo>
                          <a:pt x="466312" y="129159"/>
                          <a:pt x="466693" y="128302"/>
                          <a:pt x="466598" y="127540"/>
                        </a:cubicBezTo>
                        <a:cubicBezTo>
                          <a:pt x="466598" y="127159"/>
                          <a:pt x="466407" y="126683"/>
                          <a:pt x="466122" y="126397"/>
                        </a:cubicBezTo>
                        <a:cubicBezTo>
                          <a:pt x="467455" y="126206"/>
                          <a:pt x="468789" y="126016"/>
                          <a:pt x="470122" y="125730"/>
                        </a:cubicBezTo>
                        <a:cubicBezTo>
                          <a:pt x="470503" y="125730"/>
                          <a:pt x="470789" y="125539"/>
                          <a:pt x="471075" y="125254"/>
                        </a:cubicBezTo>
                        <a:cubicBezTo>
                          <a:pt x="479457" y="118681"/>
                          <a:pt x="487934" y="113443"/>
                          <a:pt x="496125" y="109728"/>
                        </a:cubicBezTo>
                        <a:cubicBezTo>
                          <a:pt x="499078" y="108395"/>
                          <a:pt x="503079" y="107347"/>
                          <a:pt x="508317" y="106489"/>
                        </a:cubicBezTo>
                        <a:cubicBezTo>
                          <a:pt x="508603" y="106489"/>
                          <a:pt x="508984" y="106299"/>
                          <a:pt x="509270" y="106108"/>
                        </a:cubicBezTo>
                        <a:cubicBezTo>
                          <a:pt x="523462" y="96774"/>
                          <a:pt x="536607" y="88011"/>
                          <a:pt x="549275" y="88011"/>
                        </a:cubicBezTo>
                        <a:cubicBezTo>
                          <a:pt x="553657" y="88011"/>
                          <a:pt x="557657" y="89059"/>
                          <a:pt x="561658" y="91154"/>
                        </a:cubicBezTo>
                        <a:cubicBezTo>
                          <a:pt x="563563" y="93345"/>
                          <a:pt x="566230" y="94488"/>
                          <a:pt x="569277" y="94488"/>
                        </a:cubicBezTo>
                        <a:cubicBezTo>
                          <a:pt x="571183" y="94488"/>
                          <a:pt x="573183" y="94012"/>
                          <a:pt x="575183" y="93154"/>
                        </a:cubicBezTo>
                        <a:cubicBezTo>
                          <a:pt x="575374" y="93154"/>
                          <a:pt x="575469" y="92964"/>
                          <a:pt x="575659" y="92869"/>
                        </a:cubicBezTo>
                        <a:cubicBezTo>
                          <a:pt x="580326" y="89440"/>
                          <a:pt x="583374" y="84963"/>
                          <a:pt x="584803" y="79534"/>
                        </a:cubicBezTo>
                        <a:cubicBezTo>
                          <a:pt x="584899" y="79153"/>
                          <a:pt x="584899" y="78772"/>
                          <a:pt x="584803" y="78391"/>
                        </a:cubicBezTo>
                        <a:cubicBezTo>
                          <a:pt x="584327" y="76486"/>
                          <a:pt x="582898" y="73724"/>
                          <a:pt x="578993" y="71628"/>
                        </a:cubicBezTo>
                        <a:cubicBezTo>
                          <a:pt x="578326" y="71056"/>
                          <a:pt x="578136" y="68199"/>
                          <a:pt x="582613" y="58674"/>
                        </a:cubicBezTo>
                        <a:cubicBezTo>
                          <a:pt x="582898" y="58007"/>
                          <a:pt x="582898" y="57341"/>
                          <a:pt x="582613" y="56674"/>
                        </a:cubicBezTo>
                        <a:cubicBezTo>
                          <a:pt x="574612" y="38576"/>
                          <a:pt x="552133" y="33147"/>
                          <a:pt x="535940" y="30575"/>
                        </a:cubicBezTo>
                        <a:cubicBezTo>
                          <a:pt x="535845" y="30575"/>
                          <a:pt x="535654" y="30575"/>
                          <a:pt x="535559" y="30575"/>
                        </a:cubicBezTo>
                        <a:cubicBezTo>
                          <a:pt x="534988" y="30575"/>
                          <a:pt x="534511" y="30766"/>
                          <a:pt x="534035" y="31147"/>
                        </a:cubicBezTo>
                        <a:cubicBezTo>
                          <a:pt x="527844" y="36195"/>
                          <a:pt x="523272" y="36481"/>
                          <a:pt x="516890" y="36957"/>
                        </a:cubicBezTo>
                        <a:cubicBezTo>
                          <a:pt x="513842" y="37147"/>
                          <a:pt x="510318" y="37433"/>
                          <a:pt x="506222" y="38195"/>
                        </a:cubicBezTo>
                        <a:cubicBezTo>
                          <a:pt x="505650" y="38291"/>
                          <a:pt x="505174" y="38386"/>
                          <a:pt x="504698" y="38386"/>
                        </a:cubicBezTo>
                        <a:cubicBezTo>
                          <a:pt x="502602" y="38386"/>
                          <a:pt x="501459" y="37147"/>
                          <a:pt x="499459" y="34766"/>
                        </a:cubicBezTo>
                        <a:cubicBezTo>
                          <a:pt x="496888" y="31623"/>
                          <a:pt x="493268" y="27337"/>
                          <a:pt x="484981" y="27337"/>
                        </a:cubicBezTo>
                        <a:cubicBezTo>
                          <a:pt x="484315" y="27337"/>
                          <a:pt x="483648" y="27337"/>
                          <a:pt x="482886" y="27337"/>
                        </a:cubicBezTo>
                        <a:cubicBezTo>
                          <a:pt x="482600" y="27337"/>
                          <a:pt x="482409" y="27337"/>
                          <a:pt x="482124" y="27337"/>
                        </a:cubicBezTo>
                        <a:cubicBezTo>
                          <a:pt x="477171" y="27337"/>
                          <a:pt x="472789" y="23813"/>
                          <a:pt x="467550" y="19145"/>
                        </a:cubicBezTo>
                        <a:cubicBezTo>
                          <a:pt x="467360" y="18955"/>
                          <a:pt x="467169" y="18859"/>
                          <a:pt x="466884" y="18764"/>
                        </a:cubicBezTo>
                        <a:cubicBezTo>
                          <a:pt x="460121" y="15907"/>
                          <a:pt x="453263" y="12383"/>
                          <a:pt x="446691" y="8287"/>
                        </a:cubicBezTo>
                        <a:cubicBezTo>
                          <a:pt x="446310" y="8096"/>
                          <a:pt x="445833" y="7906"/>
                          <a:pt x="445452" y="7906"/>
                        </a:cubicBezTo>
                        <a:cubicBezTo>
                          <a:pt x="445452" y="7906"/>
                          <a:pt x="445262" y="7906"/>
                          <a:pt x="445167" y="7906"/>
                        </a:cubicBezTo>
                        <a:cubicBezTo>
                          <a:pt x="441452" y="8287"/>
                          <a:pt x="437737" y="9811"/>
                          <a:pt x="434023" y="12573"/>
                        </a:cubicBezTo>
                        <a:cubicBezTo>
                          <a:pt x="430213" y="15335"/>
                          <a:pt x="426307" y="17050"/>
                          <a:pt x="422497" y="18669"/>
                        </a:cubicBezTo>
                        <a:cubicBezTo>
                          <a:pt x="414877" y="21908"/>
                          <a:pt x="407638" y="25051"/>
                          <a:pt x="404685" y="36100"/>
                        </a:cubicBezTo>
                        <a:cubicBezTo>
                          <a:pt x="402781" y="43339"/>
                          <a:pt x="398399" y="46863"/>
                          <a:pt x="393351" y="50959"/>
                        </a:cubicBezTo>
                        <a:lnTo>
                          <a:pt x="392970" y="51245"/>
                        </a:lnTo>
                        <a:cubicBezTo>
                          <a:pt x="392970" y="51245"/>
                          <a:pt x="392493" y="51721"/>
                          <a:pt x="392398" y="51911"/>
                        </a:cubicBezTo>
                        <a:lnTo>
                          <a:pt x="392113" y="52483"/>
                        </a:lnTo>
                        <a:lnTo>
                          <a:pt x="391922" y="52864"/>
                        </a:lnTo>
                        <a:cubicBezTo>
                          <a:pt x="388207" y="59246"/>
                          <a:pt x="383635" y="65532"/>
                          <a:pt x="378587" y="71056"/>
                        </a:cubicBezTo>
                        <a:cubicBezTo>
                          <a:pt x="378301" y="71342"/>
                          <a:pt x="378111" y="71628"/>
                          <a:pt x="378016" y="72009"/>
                        </a:cubicBezTo>
                        <a:lnTo>
                          <a:pt x="377825" y="72580"/>
                        </a:lnTo>
                        <a:cubicBezTo>
                          <a:pt x="377825" y="72580"/>
                          <a:pt x="377634" y="73342"/>
                          <a:pt x="377539" y="73724"/>
                        </a:cubicBezTo>
                        <a:cubicBezTo>
                          <a:pt x="375253" y="83249"/>
                          <a:pt x="365442" y="86868"/>
                          <a:pt x="357632" y="88201"/>
                        </a:cubicBezTo>
                        <a:cubicBezTo>
                          <a:pt x="357346" y="88201"/>
                          <a:pt x="357156" y="88297"/>
                          <a:pt x="356965" y="88487"/>
                        </a:cubicBezTo>
                        <a:cubicBezTo>
                          <a:pt x="350012" y="92107"/>
                          <a:pt x="343154" y="94012"/>
                          <a:pt x="336487" y="94012"/>
                        </a:cubicBezTo>
                        <a:cubicBezTo>
                          <a:pt x="327533" y="94012"/>
                          <a:pt x="318960" y="90583"/>
                          <a:pt x="311150" y="83725"/>
                        </a:cubicBezTo>
                        <a:cubicBezTo>
                          <a:pt x="303244" y="76867"/>
                          <a:pt x="300006" y="68008"/>
                          <a:pt x="296672" y="58579"/>
                        </a:cubicBezTo>
                        <a:cubicBezTo>
                          <a:pt x="293910" y="50959"/>
                          <a:pt x="291052" y="43053"/>
                          <a:pt x="285528" y="36481"/>
                        </a:cubicBezTo>
                        <a:cubicBezTo>
                          <a:pt x="279146" y="29051"/>
                          <a:pt x="267716" y="27242"/>
                          <a:pt x="256667" y="25622"/>
                        </a:cubicBezTo>
                        <a:cubicBezTo>
                          <a:pt x="248380" y="24384"/>
                          <a:pt x="239808" y="23050"/>
                          <a:pt x="233712" y="19336"/>
                        </a:cubicBezTo>
                        <a:cubicBezTo>
                          <a:pt x="226663" y="15145"/>
                          <a:pt x="220472" y="8954"/>
                          <a:pt x="215233" y="1048"/>
                        </a:cubicBezTo>
                        <a:cubicBezTo>
                          <a:pt x="214852" y="381"/>
                          <a:pt x="214090" y="0"/>
                          <a:pt x="213328" y="0"/>
                        </a:cubicBezTo>
                        <a:cubicBezTo>
                          <a:pt x="213328" y="0"/>
                          <a:pt x="213328" y="0"/>
                          <a:pt x="213328" y="0"/>
                        </a:cubicBezTo>
                        <a:lnTo>
                          <a:pt x="213328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aphic 2">
                  <a:extLst>
                    <a:ext uri="{FF2B5EF4-FFF2-40B4-BE49-F238E27FC236}">
                      <a16:creationId xmlns:a16="http://schemas.microsoft.com/office/drawing/2014/main" id="{B970AE10-0C0A-3F4A-9984-13CE3AD5F964}"/>
                    </a:ext>
                  </a:extLst>
                </p:cNvPr>
                <p:cNvGrpSpPr/>
                <p:nvPr/>
              </p:nvGrpSpPr>
              <p:grpSpPr>
                <a:xfrm>
                  <a:off x="7132686" y="3481291"/>
                  <a:ext cx="462848" cy="404621"/>
                  <a:chOff x="7132686" y="3481291"/>
                  <a:chExt cx="462848" cy="404621"/>
                </a:xfrm>
                <a:grpFill/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5AE5DBC9-0245-04CF-48F8-AD09F566C1EA}"/>
                      </a:ext>
                    </a:extLst>
                  </p:cNvPr>
                  <p:cNvSpPr/>
                  <p:nvPr/>
                </p:nvSpPr>
                <p:spPr>
                  <a:xfrm>
                    <a:off x="7133939" y="3482149"/>
                    <a:ext cx="460628" cy="402431"/>
                  </a:xfrm>
                  <a:custGeom>
                    <a:avLst/>
                    <a:gdLst>
                      <a:gd name="connsiteX0" fmla="*/ 367951 w 460628"/>
                      <a:gd name="connsiteY0" fmla="*/ 402431 h 402431"/>
                      <a:gd name="connsiteX1" fmla="*/ 358712 w 460628"/>
                      <a:gd name="connsiteY1" fmla="*/ 396526 h 402431"/>
                      <a:gd name="connsiteX2" fmla="*/ 358521 w 460628"/>
                      <a:gd name="connsiteY2" fmla="*/ 395573 h 402431"/>
                      <a:gd name="connsiteX3" fmla="*/ 358235 w 460628"/>
                      <a:gd name="connsiteY3" fmla="*/ 382238 h 402431"/>
                      <a:gd name="connsiteX4" fmla="*/ 360236 w 460628"/>
                      <a:gd name="connsiteY4" fmla="*/ 371856 h 402431"/>
                      <a:gd name="connsiteX5" fmla="*/ 357378 w 460628"/>
                      <a:gd name="connsiteY5" fmla="*/ 368522 h 402431"/>
                      <a:gd name="connsiteX6" fmla="*/ 359188 w 460628"/>
                      <a:gd name="connsiteY6" fmla="*/ 365570 h 402431"/>
                      <a:gd name="connsiteX7" fmla="*/ 360331 w 460628"/>
                      <a:gd name="connsiteY7" fmla="*/ 364426 h 402431"/>
                      <a:gd name="connsiteX8" fmla="*/ 353663 w 460628"/>
                      <a:gd name="connsiteY8" fmla="*/ 359474 h 402431"/>
                      <a:gd name="connsiteX9" fmla="*/ 349282 w 460628"/>
                      <a:gd name="connsiteY9" fmla="*/ 355283 h 402431"/>
                      <a:gd name="connsiteX10" fmla="*/ 351949 w 460628"/>
                      <a:gd name="connsiteY10" fmla="*/ 353092 h 402431"/>
                      <a:gd name="connsiteX11" fmla="*/ 354139 w 460628"/>
                      <a:gd name="connsiteY11" fmla="*/ 351949 h 402431"/>
                      <a:gd name="connsiteX12" fmla="*/ 352901 w 460628"/>
                      <a:gd name="connsiteY12" fmla="*/ 349567 h 402431"/>
                      <a:gd name="connsiteX13" fmla="*/ 350234 w 460628"/>
                      <a:gd name="connsiteY13" fmla="*/ 343281 h 402431"/>
                      <a:gd name="connsiteX14" fmla="*/ 353473 w 460628"/>
                      <a:gd name="connsiteY14" fmla="*/ 341567 h 402431"/>
                      <a:gd name="connsiteX15" fmla="*/ 343948 w 460628"/>
                      <a:gd name="connsiteY15" fmla="*/ 338804 h 402431"/>
                      <a:gd name="connsiteX16" fmla="*/ 317945 w 460628"/>
                      <a:gd name="connsiteY16" fmla="*/ 357568 h 402431"/>
                      <a:gd name="connsiteX17" fmla="*/ 287179 w 460628"/>
                      <a:gd name="connsiteY17" fmla="*/ 378619 h 402431"/>
                      <a:gd name="connsiteX18" fmla="*/ 266986 w 460628"/>
                      <a:gd name="connsiteY18" fmla="*/ 370427 h 402431"/>
                      <a:gd name="connsiteX19" fmla="*/ 263080 w 460628"/>
                      <a:gd name="connsiteY19" fmla="*/ 369760 h 402431"/>
                      <a:gd name="connsiteX20" fmla="*/ 245364 w 460628"/>
                      <a:gd name="connsiteY20" fmla="*/ 372046 h 402431"/>
                      <a:gd name="connsiteX21" fmla="*/ 224790 w 460628"/>
                      <a:gd name="connsiteY21" fmla="*/ 374618 h 402431"/>
                      <a:gd name="connsiteX22" fmla="*/ 216218 w 460628"/>
                      <a:gd name="connsiteY22" fmla="*/ 371475 h 402431"/>
                      <a:gd name="connsiteX23" fmla="*/ 219742 w 460628"/>
                      <a:gd name="connsiteY23" fmla="*/ 361950 h 402431"/>
                      <a:gd name="connsiteX24" fmla="*/ 226123 w 460628"/>
                      <a:gd name="connsiteY24" fmla="*/ 347186 h 402431"/>
                      <a:gd name="connsiteX25" fmla="*/ 210883 w 460628"/>
                      <a:gd name="connsiteY25" fmla="*/ 334518 h 402431"/>
                      <a:gd name="connsiteX26" fmla="*/ 180785 w 460628"/>
                      <a:gd name="connsiteY26" fmla="*/ 291560 h 402431"/>
                      <a:gd name="connsiteX27" fmla="*/ 189833 w 460628"/>
                      <a:gd name="connsiteY27" fmla="*/ 284988 h 402431"/>
                      <a:gd name="connsiteX28" fmla="*/ 208121 w 460628"/>
                      <a:gd name="connsiteY28" fmla="*/ 269748 h 402431"/>
                      <a:gd name="connsiteX29" fmla="*/ 201168 w 460628"/>
                      <a:gd name="connsiteY29" fmla="*/ 259175 h 402431"/>
                      <a:gd name="connsiteX30" fmla="*/ 193929 w 460628"/>
                      <a:gd name="connsiteY30" fmla="*/ 245840 h 402431"/>
                      <a:gd name="connsiteX31" fmla="*/ 198882 w 460628"/>
                      <a:gd name="connsiteY31" fmla="*/ 243650 h 402431"/>
                      <a:gd name="connsiteX32" fmla="*/ 213170 w 460628"/>
                      <a:gd name="connsiteY32" fmla="*/ 246031 h 402431"/>
                      <a:gd name="connsiteX33" fmla="*/ 233934 w 460628"/>
                      <a:gd name="connsiteY33" fmla="*/ 249174 h 402431"/>
                      <a:gd name="connsiteX34" fmla="*/ 244126 w 460628"/>
                      <a:gd name="connsiteY34" fmla="*/ 245459 h 402431"/>
                      <a:gd name="connsiteX35" fmla="*/ 241173 w 460628"/>
                      <a:gd name="connsiteY35" fmla="*/ 226885 h 402431"/>
                      <a:gd name="connsiteX36" fmla="*/ 223742 w 460628"/>
                      <a:gd name="connsiteY36" fmla="*/ 208597 h 402431"/>
                      <a:gd name="connsiteX37" fmla="*/ 206216 w 460628"/>
                      <a:gd name="connsiteY37" fmla="*/ 224695 h 402431"/>
                      <a:gd name="connsiteX38" fmla="*/ 199358 w 460628"/>
                      <a:gd name="connsiteY38" fmla="*/ 233077 h 402431"/>
                      <a:gd name="connsiteX39" fmla="*/ 183356 w 460628"/>
                      <a:gd name="connsiteY39" fmla="*/ 237839 h 402431"/>
                      <a:gd name="connsiteX40" fmla="*/ 163925 w 460628"/>
                      <a:gd name="connsiteY40" fmla="*/ 204502 h 402431"/>
                      <a:gd name="connsiteX41" fmla="*/ 162115 w 460628"/>
                      <a:gd name="connsiteY41" fmla="*/ 192976 h 402431"/>
                      <a:gd name="connsiteX42" fmla="*/ 162401 w 460628"/>
                      <a:gd name="connsiteY42" fmla="*/ 191834 h 402431"/>
                      <a:gd name="connsiteX43" fmla="*/ 163258 w 460628"/>
                      <a:gd name="connsiteY43" fmla="*/ 191452 h 402431"/>
                      <a:gd name="connsiteX44" fmla="*/ 163544 w 460628"/>
                      <a:gd name="connsiteY44" fmla="*/ 191452 h 402431"/>
                      <a:gd name="connsiteX45" fmla="*/ 177832 w 460628"/>
                      <a:gd name="connsiteY45" fmla="*/ 206121 h 402431"/>
                      <a:gd name="connsiteX46" fmla="*/ 180213 w 460628"/>
                      <a:gd name="connsiteY46" fmla="*/ 210026 h 402431"/>
                      <a:gd name="connsiteX47" fmla="*/ 190976 w 460628"/>
                      <a:gd name="connsiteY47" fmla="*/ 203549 h 402431"/>
                      <a:gd name="connsiteX48" fmla="*/ 191643 w 460628"/>
                      <a:gd name="connsiteY48" fmla="*/ 203359 h 402431"/>
                      <a:gd name="connsiteX49" fmla="*/ 191929 w 460628"/>
                      <a:gd name="connsiteY49" fmla="*/ 203359 h 402431"/>
                      <a:gd name="connsiteX50" fmla="*/ 192786 w 460628"/>
                      <a:gd name="connsiteY50" fmla="*/ 203930 h 402431"/>
                      <a:gd name="connsiteX51" fmla="*/ 195263 w 460628"/>
                      <a:gd name="connsiteY51" fmla="*/ 205550 h 402431"/>
                      <a:gd name="connsiteX52" fmla="*/ 210217 w 460628"/>
                      <a:gd name="connsiteY52" fmla="*/ 184118 h 402431"/>
                      <a:gd name="connsiteX53" fmla="*/ 199835 w 460628"/>
                      <a:gd name="connsiteY53" fmla="*/ 164878 h 402431"/>
                      <a:gd name="connsiteX54" fmla="*/ 184690 w 460628"/>
                      <a:gd name="connsiteY54" fmla="*/ 147733 h 402431"/>
                      <a:gd name="connsiteX55" fmla="*/ 184690 w 460628"/>
                      <a:gd name="connsiteY55" fmla="*/ 147733 h 402431"/>
                      <a:gd name="connsiteX56" fmla="*/ 181642 w 460628"/>
                      <a:gd name="connsiteY56" fmla="*/ 147447 h 402431"/>
                      <a:gd name="connsiteX57" fmla="*/ 178784 w 460628"/>
                      <a:gd name="connsiteY57" fmla="*/ 149447 h 402431"/>
                      <a:gd name="connsiteX58" fmla="*/ 188976 w 460628"/>
                      <a:gd name="connsiteY58" fmla="*/ 174688 h 402431"/>
                      <a:gd name="connsiteX59" fmla="*/ 193548 w 460628"/>
                      <a:gd name="connsiteY59" fmla="*/ 178022 h 402431"/>
                      <a:gd name="connsiteX60" fmla="*/ 194691 w 460628"/>
                      <a:gd name="connsiteY60" fmla="*/ 179832 h 402431"/>
                      <a:gd name="connsiteX61" fmla="*/ 193548 w 460628"/>
                      <a:gd name="connsiteY61" fmla="*/ 180689 h 402431"/>
                      <a:gd name="connsiteX62" fmla="*/ 186119 w 460628"/>
                      <a:gd name="connsiteY62" fmla="*/ 179260 h 402431"/>
                      <a:gd name="connsiteX63" fmla="*/ 175355 w 460628"/>
                      <a:gd name="connsiteY63" fmla="*/ 182975 h 402431"/>
                      <a:gd name="connsiteX64" fmla="*/ 162687 w 460628"/>
                      <a:gd name="connsiteY64" fmla="*/ 185547 h 402431"/>
                      <a:gd name="connsiteX65" fmla="*/ 156781 w 460628"/>
                      <a:gd name="connsiteY65" fmla="*/ 186214 h 402431"/>
                      <a:gd name="connsiteX66" fmla="*/ 156781 w 460628"/>
                      <a:gd name="connsiteY66" fmla="*/ 186214 h 402431"/>
                      <a:gd name="connsiteX67" fmla="*/ 160591 w 460628"/>
                      <a:gd name="connsiteY67" fmla="*/ 189262 h 402431"/>
                      <a:gd name="connsiteX68" fmla="*/ 161068 w 460628"/>
                      <a:gd name="connsiteY68" fmla="*/ 190309 h 402431"/>
                      <a:gd name="connsiteX69" fmla="*/ 160401 w 460628"/>
                      <a:gd name="connsiteY69" fmla="*/ 191262 h 402431"/>
                      <a:gd name="connsiteX70" fmla="*/ 142304 w 460628"/>
                      <a:gd name="connsiteY70" fmla="*/ 196882 h 402431"/>
                      <a:gd name="connsiteX71" fmla="*/ 135731 w 460628"/>
                      <a:gd name="connsiteY71" fmla="*/ 193929 h 402431"/>
                      <a:gd name="connsiteX72" fmla="*/ 137731 w 460628"/>
                      <a:gd name="connsiteY72" fmla="*/ 177451 h 402431"/>
                      <a:gd name="connsiteX73" fmla="*/ 146209 w 460628"/>
                      <a:gd name="connsiteY73" fmla="*/ 140684 h 402431"/>
                      <a:gd name="connsiteX74" fmla="*/ 141351 w 460628"/>
                      <a:gd name="connsiteY74" fmla="*/ 138589 h 402431"/>
                      <a:gd name="connsiteX75" fmla="*/ 130778 w 460628"/>
                      <a:gd name="connsiteY75" fmla="*/ 140684 h 402431"/>
                      <a:gd name="connsiteX76" fmla="*/ 120682 w 460628"/>
                      <a:gd name="connsiteY76" fmla="*/ 142780 h 402431"/>
                      <a:gd name="connsiteX77" fmla="*/ 114776 w 460628"/>
                      <a:gd name="connsiteY77" fmla="*/ 139065 h 402431"/>
                      <a:gd name="connsiteX78" fmla="*/ 88297 w 460628"/>
                      <a:gd name="connsiteY78" fmla="*/ 114586 h 402431"/>
                      <a:gd name="connsiteX79" fmla="*/ 80677 w 460628"/>
                      <a:gd name="connsiteY79" fmla="*/ 114681 h 402431"/>
                      <a:gd name="connsiteX80" fmla="*/ 58198 w 460628"/>
                      <a:gd name="connsiteY80" fmla="*/ 103537 h 402431"/>
                      <a:gd name="connsiteX81" fmla="*/ 31718 w 460628"/>
                      <a:gd name="connsiteY81" fmla="*/ 79534 h 402431"/>
                      <a:gd name="connsiteX82" fmla="*/ 476 w 460628"/>
                      <a:gd name="connsiteY82" fmla="*/ 62484 h 402431"/>
                      <a:gd name="connsiteX83" fmla="*/ 0 w 460628"/>
                      <a:gd name="connsiteY83" fmla="*/ 61531 h 402431"/>
                      <a:gd name="connsiteX84" fmla="*/ 476 w 460628"/>
                      <a:gd name="connsiteY84" fmla="*/ 60579 h 402431"/>
                      <a:gd name="connsiteX85" fmla="*/ 3143 w 460628"/>
                      <a:gd name="connsiteY85" fmla="*/ 49054 h 402431"/>
                      <a:gd name="connsiteX86" fmla="*/ 13430 w 460628"/>
                      <a:gd name="connsiteY86" fmla="*/ 34195 h 402431"/>
                      <a:gd name="connsiteX87" fmla="*/ 27241 w 460628"/>
                      <a:gd name="connsiteY87" fmla="*/ 28289 h 402431"/>
                      <a:gd name="connsiteX88" fmla="*/ 29623 w 460628"/>
                      <a:gd name="connsiteY88" fmla="*/ 26479 h 402431"/>
                      <a:gd name="connsiteX89" fmla="*/ 32290 w 460628"/>
                      <a:gd name="connsiteY89" fmla="*/ 27813 h 402431"/>
                      <a:gd name="connsiteX90" fmla="*/ 45625 w 460628"/>
                      <a:gd name="connsiteY90" fmla="*/ 36385 h 402431"/>
                      <a:gd name="connsiteX91" fmla="*/ 52102 w 460628"/>
                      <a:gd name="connsiteY91" fmla="*/ 45815 h 402431"/>
                      <a:gd name="connsiteX92" fmla="*/ 72104 w 460628"/>
                      <a:gd name="connsiteY92" fmla="*/ 71533 h 402431"/>
                      <a:gd name="connsiteX93" fmla="*/ 72580 w 460628"/>
                      <a:gd name="connsiteY93" fmla="*/ 55817 h 402431"/>
                      <a:gd name="connsiteX94" fmla="*/ 73343 w 460628"/>
                      <a:gd name="connsiteY94" fmla="*/ 54578 h 402431"/>
                      <a:gd name="connsiteX95" fmla="*/ 73819 w 460628"/>
                      <a:gd name="connsiteY95" fmla="*/ 54578 h 402431"/>
                      <a:gd name="connsiteX96" fmla="*/ 74771 w 460628"/>
                      <a:gd name="connsiteY96" fmla="*/ 55054 h 402431"/>
                      <a:gd name="connsiteX97" fmla="*/ 94297 w 460628"/>
                      <a:gd name="connsiteY97" fmla="*/ 68008 h 402431"/>
                      <a:gd name="connsiteX98" fmla="*/ 114014 w 460628"/>
                      <a:gd name="connsiteY98" fmla="*/ 56864 h 402431"/>
                      <a:gd name="connsiteX99" fmla="*/ 129159 w 460628"/>
                      <a:gd name="connsiteY99" fmla="*/ 47816 h 402431"/>
                      <a:gd name="connsiteX100" fmla="*/ 140684 w 460628"/>
                      <a:gd name="connsiteY100" fmla="*/ 57055 h 402431"/>
                      <a:gd name="connsiteX101" fmla="*/ 156401 w 460628"/>
                      <a:gd name="connsiteY101" fmla="*/ 70771 h 402431"/>
                      <a:gd name="connsiteX102" fmla="*/ 164687 w 460628"/>
                      <a:gd name="connsiteY102" fmla="*/ 63151 h 402431"/>
                      <a:gd name="connsiteX103" fmla="*/ 174307 w 460628"/>
                      <a:gd name="connsiteY103" fmla="*/ 39529 h 402431"/>
                      <a:gd name="connsiteX104" fmla="*/ 177641 w 460628"/>
                      <a:gd name="connsiteY104" fmla="*/ 40481 h 402431"/>
                      <a:gd name="connsiteX105" fmla="*/ 180404 w 460628"/>
                      <a:gd name="connsiteY105" fmla="*/ 41338 h 402431"/>
                      <a:gd name="connsiteX106" fmla="*/ 184309 w 460628"/>
                      <a:gd name="connsiteY106" fmla="*/ 38005 h 402431"/>
                      <a:gd name="connsiteX107" fmla="*/ 192881 w 460628"/>
                      <a:gd name="connsiteY107" fmla="*/ 17335 h 402431"/>
                      <a:gd name="connsiteX108" fmla="*/ 225171 w 460628"/>
                      <a:gd name="connsiteY108" fmla="*/ 0 h 402431"/>
                      <a:gd name="connsiteX109" fmla="*/ 225457 w 460628"/>
                      <a:gd name="connsiteY109" fmla="*/ 0 h 402431"/>
                      <a:gd name="connsiteX110" fmla="*/ 226409 w 460628"/>
                      <a:gd name="connsiteY110" fmla="*/ 476 h 402431"/>
                      <a:gd name="connsiteX111" fmla="*/ 226409 w 460628"/>
                      <a:gd name="connsiteY111" fmla="*/ 1810 h 402431"/>
                      <a:gd name="connsiteX112" fmla="*/ 223647 w 460628"/>
                      <a:gd name="connsiteY112" fmla="*/ 19621 h 402431"/>
                      <a:gd name="connsiteX113" fmla="*/ 269938 w 460628"/>
                      <a:gd name="connsiteY113" fmla="*/ 48863 h 402431"/>
                      <a:gd name="connsiteX114" fmla="*/ 311944 w 460628"/>
                      <a:gd name="connsiteY114" fmla="*/ 69628 h 402431"/>
                      <a:gd name="connsiteX115" fmla="*/ 327851 w 460628"/>
                      <a:gd name="connsiteY115" fmla="*/ 91440 h 402431"/>
                      <a:gd name="connsiteX116" fmla="*/ 330232 w 460628"/>
                      <a:gd name="connsiteY116" fmla="*/ 110204 h 402431"/>
                      <a:gd name="connsiteX117" fmla="*/ 330708 w 460628"/>
                      <a:gd name="connsiteY117" fmla="*/ 116491 h 402431"/>
                      <a:gd name="connsiteX118" fmla="*/ 339471 w 460628"/>
                      <a:gd name="connsiteY118" fmla="*/ 163354 h 402431"/>
                      <a:gd name="connsiteX119" fmla="*/ 390144 w 460628"/>
                      <a:gd name="connsiteY119" fmla="*/ 238506 h 402431"/>
                      <a:gd name="connsiteX120" fmla="*/ 414528 w 460628"/>
                      <a:gd name="connsiteY120" fmla="*/ 251746 h 402431"/>
                      <a:gd name="connsiteX121" fmla="*/ 422815 w 460628"/>
                      <a:gd name="connsiteY121" fmla="*/ 255746 h 402431"/>
                      <a:gd name="connsiteX122" fmla="*/ 441960 w 460628"/>
                      <a:gd name="connsiteY122" fmla="*/ 266986 h 402431"/>
                      <a:gd name="connsiteX123" fmla="*/ 459486 w 460628"/>
                      <a:gd name="connsiteY123" fmla="*/ 292799 h 402431"/>
                      <a:gd name="connsiteX124" fmla="*/ 460629 w 460628"/>
                      <a:gd name="connsiteY124" fmla="*/ 303085 h 402431"/>
                      <a:gd name="connsiteX125" fmla="*/ 460153 w 460628"/>
                      <a:gd name="connsiteY125" fmla="*/ 304133 h 402431"/>
                      <a:gd name="connsiteX126" fmla="*/ 459486 w 460628"/>
                      <a:gd name="connsiteY126" fmla="*/ 304324 h 402431"/>
                      <a:gd name="connsiteX127" fmla="*/ 459010 w 460628"/>
                      <a:gd name="connsiteY127" fmla="*/ 304324 h 402431"/>
                      <a:gd name="connsiteX128" fmla="*/ 453199 w 460628"/>
                      <a:gd name="connsiteY128" fmla="*/ 301942 h 402431"/>
                      <a:gd name="connsiteX129" fmla="*/ 421957 w 460628"/>
                      <a:gd name="connsiteY129" fmla="*/ 293275 h 402431"/>
                      <a:gd name="connsiteX130" fmla="*/ 407956 w 460628"/>
                      <a:gd name="connsiteY130" fmla="*/ 296609 h 402431"/>
                      <a:gd name="connsiteX131" fmla="*/ 405003 w 460628"/>
                      <a:gd name="connsiteY131" fmla="*/ 296799 h 402431"/>
                      <a:gd name="connsiteX132" fmla="*/ 381381 w 460628"/>
                      <a:gd name="connsiteY132" fmla="*/ 286702 h 402431"/>
                      <a:gd name="connsiteX133" fmla="*/ 364046 w 460628"/>
                      <a:gd name="connsiteY133" fmla="*/ 278606 h 402431"/>
                      <a:gd name="connsiteX134" fmla="*/ 328041 w 460628"/>
                      <a:gd name="connsiteY134" fmla="*/ 294608 h 402431"/>
                      <a:gd name="connsiteX135" fmla="*/ 345853 w 460628"/>
                      <a:gd name="connsiteY135" fmla="*/ 290131 h 402431"/>
                      <a:gd name="connsiteX136" fmla="*/ 365188 w 460628"/>
                      <a:gd name="connsiteY136" fmla="*/ 278606 h 402431"/>
                      <a:gd name="connsiteX137" fmla="*/ 378333 w 460628"/>
                      <a:gd name="connsiteY137" fmla="*/ 291084 h 402431"/>
                      <a:gd name="connsiteX138" fmla="*/ 389477 w 460628"/>
                      <a:gd name="connsiteY138" fmla="*/ 303467 h 402431"/>
                      <a:gd name="connsiteX139" fmla="*/ 432530 w 460628"/>
                      <a:gd name="connsiteY139" fmla="*/ 321278 h 402431"/>
                      <a:gd name="connsiteX140" fmla="*/ 433959 w 460628"/>
                      <a:gd name="connsiteY140" fmla="*/ 323469 h 402431"/>
                      <a:gd name="connsiteX141" fmla="*/ 434149 w 460628"/>
                      <a:gd name="connsiteY141" fmla="*/ 324517 h 402431"/>
                      <a:gd name="connsiteX142" fmla="*/ 433388 w 460628"/>
                      <a:gd name="connsiteY142" fmla="*/ 325279 h 402431"/>
                      <a:gd name="connsiteX143" fmla="*/ 415480 w 460628"/>
                      <a:gd name="connsiteY143" fmla="*/ 345376 h 402431"/>
                      <a:gd name="connsiteX144" fmla="*/ 402146 w 460628"/>
                      <a:gd name="connsiteY144" fmla="*/ 367189 h 402431"/>
                      <a:gd name="connsiteX145" fmla="*/ 401860 w 460628"/>
                      <a:gd name="connsiteY145" fmla="*/ 374428 h 402431"/>
                      <a:gd name="connsiteX146" fmla="*/ 400717 w 460628"/>
                      <a:gd name="connsiteY146" fmla="*/ 375571 h 402431"/>
                      <a:gd name="connsiteX147" fmla="*/ 383953 w 460628"/>
                      <a:gd name="connsiteY147" fmla="*/ 389096 h 402431"/>
                      <a:gd name="connsiteX148" fmla="*/ 367951 w 460628"/>
                      <a:gd name="connsiteY148" fmla="*/ 401860 h 402431"/>
                      <a:gd name="connsiteX149" fmla="*/ 367951 w 460628"/>
                      <a:gd name="connsiteY149" fmla="*/ 401860 h 402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</a:cxnLst>
                    <a:rect l="l" t="t" r="r" b="b"/>
                    <a:pathLst>
                      <a:path w="460628" h="402431">
                        <a:moveTo>
                          <a:pt x="367951" y="402431"/>
                        </a:moveTo>
                        <a:cubicBezTo>
                          <a:pt x="364712" y="402431"/>
                          <a:pt x="361664" y="400526"/>
                          <a:pt x="358712" y="396526"/>
                        </a:cubicBezTo>
                        <a:cubicBezTo>
                          <a:pt x="358521" y="396240"/>
                          <a:pt x="358426" y="395859"/>
                          <a:pt x="358521" y="395573"/>
                        </a:cubicBezTo>
                        <a:cubicBezTo>
                          <a:pt x="359569" y="390525"/>
                          <a:pt x="358807" y="385953"/>
                          <a:pt x="358235" y="382238"/>
                        </a:cubicBezTo>
                        <a:cubicBezTo>
                          <a:pt x="357569" y="377952"/>
                          <a:pt x="356902" y="373856"/>
                          <a:pt x="360236" y="371856"/>
                        </a:cubicBezTo>
                        <a:cubicBezTo>
                          <a:pt x="358330" y="370618"/>
                          <a:pt x="357473" y="369570"/>
                          <a:pt x="357378" y="368522"/>
                        </a:cubicBezTo>
                        <a:cubicBezTo>
                          <a:pt x="357283" y="367093"/>
                          <a:pt x="358330" y="366236"/>
                          <a:pt x="359188" y="365570"/>
                        </a:cubicBezTo>
                        <a:cubicBezTo>
                          <a:pt x="359664" y="365188"/>
                          <a:pt x="360331" y="364712"/>
                          <a:pt x="360331" y="364426"/>
                        </a:cubicBezTo>
                        <a:cubicBezTo>
                          <a:pt x="360331" y="364046"/>
                          <a:pt x="359759" y="362712"/>
                          <a:pt x="353663" y="359474"/>
                        </a:cubicBezTo>
                        <a:cubicBezTo>
                          <a:pt x="350330" y="357664"/>
                          <a:pt x="349187" y="356521"/>
                          <a:pt x="349282" y="355283"/>
                        </a:cubicBezTo>
                        <a:cubicBezTo>
                          <a:pt x="349377" y="353949"/>
                          <a:pt x="350711" y="353568"/>
                          <a:pt x="351949" y="353092"/>
                        </a:cubicBezTo>
                        <a:cubicBezTo>
                          <a:pt x="352711" y="352806"/>
                          <a:pt x="353949" y="352425"/>
                          <a:pt x="354139" y="351949"/>
                        </a:cubicBezTo>
                        <a:cubicBezTo>
                          <a:pt x="354139" y="351568"/>
                          <a:pt x="353949" y="350806"/>
                          <a:pt x="352901" y="349567"/>
                        </a:cubicBezTo>
                        <a:cubicBezTo>
                          <a:pt x="350425" y="346710"/>
                          <a:pt x="349568" y="344710"/>
                          <a:pt x="350234" y="343281"/>
                        </a:cubicBezTo>
                        <a:cubicBezTo>
                          <a:pt x="350806" y="342043"/>
                          <a:pt x="352139" y="341662"/>
                          <a:pt x="353473" y="341567"/>
                        </a:cubicBezTo>
                        <a:cubicBezTo>
                          <a:pt x="349948" y="339662"/>
                          <a:pt x="346996" y="338804"/>
                          <a:pt x="343948" y="338804"/>
                        </a:cubicBezTo>
                        <a:cubicBezTo>
                          <a:pt x="334042" y="338804"/>
                          <a:pt x="326231" y="347948"/>
                          <a:pt x="317945" y="357568"/>
                        </a:cubicBezTo>
                        <a:cubicBezTo>
                          <a:pt x="309086" y="367855"/>
                          <a:pt x="299942" y="378619"/>
                          <a:pt x="287179" y="378619"/>
                        </a:cubicBezTo>
                        <a:cubicBezTo>
                          <a:pt x="280797" y="378619"/>
                          <a:pt x="274225" y="375952"/>
                          <a:pt x="266986" y="370427"/>
                        </a:cubicBezTo>
                        <a:cubicBezTo>
                          <a:pt x="266605" y="370142"/>
                          <a:pt x="265557" y="369760"/>
                          <a:pt x="263080" y="369760"/>
                        </a:cubicBezTo>
                        <a:cubicBezTo>
                          <a:pt x="258699" y="369760"/>
                          <a:pt x="252222" y="370904"/>
                          <a:pt x="245364" y="372046"/>
                        </a:cubicBezTo>
                        <a:cubicBezTo>
                          <a:pt x="237935" y="373285"/>
                          <a:pt x="230314" y="374618"/>
                          <a:pt x="224790" y="374618"/>
                        </a:cubicBezTo>
                        <a:cubicBezTo>
                          <a:pt x="219932" y="374618"/>
                          <a:pt x="217265" y="373666"/>
                          <a:pt x="216218" y="371475"/>
                        </a:cubicBezTo>
                        <a:cubicBezTo>
                          <a:pt x="215170" y="369189"/>
                          <a:pt x="216218" y="366141"/>
                          <a:pt x="219742" y="361950"/>
                        </a:cubicBezTo>
                        <a:cubicBezTo>
                          <a:pt x="224790" y="355854"/>
                          <a:pt x="226886" y="350996"/>
                          <a:pt x="226123" y="347186"/>
                        </a:cubicBezTo>
                        <a:cubicBezTo>
                          <a:pt x="225076" y="341947"/>
                          <a:pt x="218504" y="338518"/>
                          <a:pt x="210883" y="334518"/>
                        </a:cubicBezTo>
                        <a:cubicBezTo>
                          <a:pt x="196882" y="327088"/>
                          <a:pt x="179451" y="317945"/>
                          <a:pt x="180785" y="291560"/>
                        </a:cubicBezTo>
                        <a:cubicBezTo>
                          <a:pt x="180880" y="289465"/>
                          <a:pt x="183832" y="287941"/>
                          <a:pt x="189833" y="284988"/>
                        </a:cubicBezTo>
                        <a:cubicBezTo>
                          <a:pt x="197358" y="281273"/>
                          <a:pt x="207550" y="276130"/>
                          <a:pt x="208121" y="269748"/>
                        </a:cubicBezTo>
                        <a:cubicBezTo>
                          <a:pt x="208407" y="266509"/>
                          <a:pt x="206121" y="262890"/>
                          <a:pt x="201168" y="259175"/>
                        </a:cubicBezTo>
                        <a:cubicBezTo>
                          <a:pt x="194881" y="252222"/>
                          <a:pt x="192786" y="248221"/>
                          <a:pt x="193929" y="245840"/>
                        </a:cubicBezTo>
                        <a:cubicBezTo>
                          <a:pt x="194881" y="243650"/>
                          <a:pt x="197929" y="243650"/>
                          <a:pt x="198882" y="243650"/>
                        </a:cubicBezTo>
                        <a:cubicBezTo>
                          <a:pt x="202311" y="243650"/>
                          <a:pt x="207359" y="244792"/>
                          <a:pt x="213170" y="246031"/>
                        </a:cubicBezTo>
                        <a:cubicBezTo>
                          <a:pt x="220028" y="247555"/>
                          <a:pt x="227743" y="249174"/>
                          <a:pt x="233934" y="249174"/>
                        </a:cubicBezTo>
                        <a:cubicBezTo>
                          <a:pt x="239173" y="249174"/>
                          <a:pt x="242506" y="247936"/>
                          <a:pt x="244126" y="245459"/>
                        </a:cubicBezTo>
                        <a:cubicBezTo>
                          <a:pt x="246316" y="242030"/>
                          <a:pt x="245364" y="235744"/>
                          <a:pt x="241173" y="226885"/>
                        </a:cubicBezTo>
                        <a:cubicBezTo>
                          <a:pt x="235268" y="214789"/>
                          <a:pt x="229362" y="208597"/>
                          <a:pt x="223742" y="208597"/>
                        </a:cubicBezTo>
                        <a:cubicBezTo>
                          <a:pt x="216789" y="208597"/>
                          <a:pt x="210693" y="217932"/>
                          <a:pt x="206216" y="224695"/>
                        </a:cubicBezTo>
                        <a:cubicBezTo>
                          <a:pt x="203454" y="228791"/>
                          <a:pt x="201358" y="232029"/>
                          <a:pt x="199358" y="233077"/>
                        </a:cubicBezTo>
                        <a:cubicBezTo>
                          <a:pt x="193262" y="236220"/>
                          <a:pt x="187833" y="237839"/>
                          <a:pt x="183356" y="237839"/>
                        </a:cubicBezTo>
                        <a:cubicBezTo>
                          <a:pt x="167449" y="237839"/>
                          <a:pt x="165449" y="218599"/>
                          <a:pt x="163925" y="204502"/>
                        </a:cubicBezTo>
                        <a:cubicBezTo>
                          <a:pt x="163449" y="199739"/>
                          <a:pt x="162973" y="195739"/>
                          <a:pt x="162115" y="192976"/>
                        </a:cubicBezTo>
                        <a:cubicBezTo>
                          <a:pt x="162020" y="192596"/>
                          <a:pt x="162115" y="192119"/>
                          <a:pt x="162401" y="191834"/>
                        </a:cubicBezTo>
                        <a:cubicBezTo>
                          <a:pt x="162592" y="191643"/>
                          <a:pt x="162973" y="191452"/>
                          <a:pt x="163258" y="191452"/>
                        </a:cubicBezTo>
                        <a:cubicBezTo>
                          <a:pt x="163354" y="191452"/>
                          <a:pt x="163449" y="191452"/>
                          <a:pt x="163544" y="191452"/>
                        </a:cubicBezTo>
                        <a:cubicBezTo>
                          <a:pt x="174212" y="194405"/>
                          <a:pt x="176403" y="201454"/>
                          <a:pt x="177832" y="206121"/>
                        </a:cubicBezTo>
                        <a:cubicBezTo>
                          <a:pt x="178689" y="208979"/>
                          <a:pt x="179165" y="210026"/>
                          <a:pt x="180213" y="210026"/>
                        </a:cubicBezTo>
                        <a:cubicBezTo>
                          <a:pt x="182499" y="210026"/>
                          <a:pt x="187452" y="206312"/>
                          <a:pt x="190976" y="203549"/>
                        </a:cubicBezTo>
                        <a:cubicBezTo>
                          <a:pt x="191167" y="203454"/>
                          <a:pt x="191453" y="203359"/>
                          <a:pt x="191643" y="203359"/>
                        </a:cubicBezTo>
                        <a:cubicBezTo>
                          <a:pt x="191738" y="203359"/>
                          <a:pt x="191833" y="203359"/>
                          <a:pt x="191929" y="203359"/>
                        </a:cubicBezTo>
                        <a:cubicBezTo>
                          <a:pt x="192214" y="203359"/>
                          <a:pt x="192596" y="203645"/>
                          <a:pt x="192786" y="203930"/>
                        </a:cubicBezTo>
                        <a:cubicBezTo>
                          <a:pt x="193548" y="205073"/>
                          <a:pt x="194310" y="205550"/>
                          <a:pt x="195263" y="205550"/>
                        </a:cubicBezTo>
                        <a:cubicBezTo>
                          <a:pt x="196977" y="205550"/>
                          <a:pt x="202025" y="203454"/>
                          <a:pt x="210217" y="184118"/>
                        </a:cubicBezTo>
                        <a:cubicBezTo>
                          <a:pt x="213646" y="176879"/>
                          <a:pt x="207550" y="171641"/>
                          <a:pt x="199835" y="164878"/>
                        </a:cubicBezTo>
                        <a:cubicBezTo>
                          <a:pt x="194405" y="160115"/>
                          <a:pt x="188214" y="154781"/>
                          <a:pt x="184690" y="147733"/>
                        </a:cubicBezTo>
                        <a:lnTo>
                          <a:pt x="184690" y="147733"/>
                        </a:lnTo>
                        <a:cubicBezTo>
                          <a:pt x="183832" y="147733"/>
                          <a:pt x="182594" y="147447"/>
                          <a:pt x="181642" y="147447"/>
                        </a:cubicBezTo>
                        <a:cubicBezTo>
                          <a:pt x="180118" y="147447"/>
                          <a:pt x="179261" y="148018"/>
                          <a:pt x="178784" y="149447"/>
                        </a:cubicBezTo>
                        <a:cubicBezTo>
                          <a:pt x="176689" y="155543"/>
                          <a:pt x="184213" y="171069"/>
                          <a:pt x="188976" y="174688"/>
                        </a:cubicBezTo>
                        <a:cubicBezTo>
                          <a:pt x="191357" y="176498"/>
                          <a:pt x="192786" y="177546"/>
                          <a:pt x="193548" y="178022"/>
                        </a:cubicBezTo>
                        <a:cubicBezTo>
                          <a:pt x="193929" y="178308"/>
                          <a:pt x="194786" y="179356"/>
                          <a:pt x="194691" y="179832"/>
                        </a:cubicBezTo>
                        <a:cubicBezTo>
                          <a:pt x="194501" y="180308"/>
                          <a:pt x="194024" y="180689"/>
                          <a:pt x="193548" y="180689"/>
                        </a:cubicBezTo>
                        <a:cubicBezTo>
                          <a:pt x="191833" y="180213"/>
                          <a:pt x="189262" y="179260"/>
                          <a:pt x="186119" y="179260"/>
                        </a:cubicBezTo>
                        <a:cubicBezTo>
                          <a:pt x="182213" y="179260"/>
                          <a:pt x="178594" y="180499"/>
                          <a:pt x="175355" y="182975"/>
                        </a:cubicBezTo>
                        <a:cubicBezTo>
                          <a:pt x="172498" y="185166"/>
                          <a:pt x="167259" y="185356"/>
                          <a:pt x="162687" y="185547"/>
                        </a:cubicBezTo>
                        <a:cubicBezTo>
                          <a:pt x="160496" y="185547"/>
                          <a:pt x="157448" y="185738"/>
                          <a:pt x="156781" y="186214"/>
                        </a:cubicBezTo>
                        <a:lnTo>
                          <a:pt x="156781" y="186214"/>
                        </a:lnTo>
                        <a:cubicBezTo>
                          <a:pt x="156781" y="186214"/>
                          <a:pt x="157544" y="187071"/>
                          <a:pt x="160591" y="189262"/>
                        </a:cubicBezTo>
                        <a:cubicBezTo>
                          <a:pt x="160972" y="189547"/>
                          <a:pt x="161163" y="189929"/>
                          <a:pt x="161068" y="190309"/>
                        </a:cubicBezTo>
                        <a:cubicBezTo>
                          <a:pt x="161068" y="190691"/>
                          <a:pt x="160782" y="191071"/>
                          <a:pt x="160401" y="191262"/>
                        </a:cubicBezTo>
                        <a:cubicBezTo>
                          <a:pt x="157544" y="192691"/>
                          <a:pt x="148685" y="196882"/>
                          <a:pt x="142304" y="196882"/>
                        </a:cubicBezTo>
                        <a:cubicBezTo>
                          <a:pt x="139255" y="196882"/>
                          <a:pt x="136970" y="195929"/>
                          <a:pt x="135731" y="193929"/>
                        </a:cubicBezTo>
                        <a:cubicBezTo>
                          <a:pt x="133636" y="190786"/>
                          <a:pt x="134303" y="185356"/>
                          <a:pt x="137731" y="177451"/>
                        </a:cubicBezTo>
                        <a:cubicBezTo>
                          <a:pt x="146304" y="157543"/>
                          <a:pt x="149162" y="145161"/>
                          <a:pt x="146209" y="140684"/>
                        </a:cubicBezTo>
                        <a:cubicBezTo>
                          <a:pt x="145256" y="139255"/>
                          <a:pt x="143732" y="138589"/>
                          <a:pt x="141351" y="138589"/>
                        </a:cubicBezTo>
                        <a:cubicBezTo>
                          <a:pt x="138303" y="138589"/>
                          <a:pt x="134493" y="139637"/>
                          <a:pt x="130778" y="140684"/>
                        </a:cubicBezTo>
                        <a:cubicBezTo>
                          <a:pt x="127063" y="141732"/>
                          <a:pt x="123539" y="142780"/>
                          <a:pt x="120682" y="142780"/>
                        </a:cubicBezTo>
                        <a:cubicBezTo>
                          <a:pt x="117538" y="142780"/>
                          <a:pt x="115538" y="141542"/>
                          <a:pt x="114776" y="139065"/>
                        </a:cubicBezTo>
                        <a:cubicBezTo>
                          <a:pt x="107252" y="116491"/>
                          <a:pt x="98012" y="114586"/>
                          <a:pt x="88297" y="114586"/>
                        </a:cubicBezTo>
                        <a:cubicBezTo>
                          <a:pt x="87058" y="114586"/>
                          <a:pt x="81915" y="114681"/>
                          <a:pt x="80677" y="114681"/>
                        </a:cubicBezTo>
                        <a:cubicBezTo>
                          <a:pt x="73628" y="114681"/>
                          <a:pt x="65532" y="113824"/>
                          <a:pt x="58198" y="103537"/>
                        </a:cubicBezTo>
                        <a:cubicBezTo>
                          <a:pt x="44101" y="83629"/>
                          <a:pt x="39719" y="82201"/>
                          <a:pt x="31718" y="79534"/>
                        </a:cubicBezTo>
                        <a:cubicBezTo>
                          <a:pt x="25527" y="77438"/>
                          <a:pt x="16954" y="74676"/>
                          <a:pt x="476" y="62484"/>
                        </a:cubicBezTo>
                        <a:cubicBezTo>
                          <a:pt x="190" y="62293"/>
                          <a:pt x="0" y="61913"/>
                          <a:pt x="0" y="61531"/>
                        </a:cubicBezTo>
                        <a:cubicBezTo>
                          <a:pt x="0" y="61150"/>
                          <a:pt x="190" y="60770"/>
                          <a:pt x="476" y="60579"/>
                        </a:cubicBezTo>
                        <a:cubicBezTo>
                          <a:pt x="3620" y="58102"/>
                          <a:pt x="3334" y="53721"/>
                          <a:pt x="3143" y="49054"/>
                        </a:cubicBezTo>
                        <a:cubicBezTo>
                          <a:pt x="2762" y="42481"/>
                          <a:pt x="2381" y="34957"/>
                          <a:pt x="13430" y="34195"/>
                        </a:cubicBezTo>
                        <a:cubicBezTo>
                          <a:pt x="23622" y="33528"/>
                          <a:pt x="26003" y="30099"/>
                          <a:pt x="27241" y="28289"/>
                        </a:cubicBezTo>
                        <a:cubicBezTo>
                          <a:pt x="27813" y="27432"/>
                          <a:pt x="28480" y="26479"/>
                          <a:pt x="29623" y="26479"/>
                        </a:cubicBezTo>
                        <a:cubicBezTo>
                          <a:pt x="30385" y="26479"/>
                          <a:pt x="31147" y="26860"/>
                          <a:pt x="32290" y="27813"/>
                        </a:cubicBezTo>
                        <a:cubicBezTo>
                          <a:pt x="38576" y="33052"/>
                          <a:pt x="41148" y="34385"/>
                          <a:pt x="45625" y="36385"/>
                        </a:cubicBezTo>
                        <a:cubicBezTo>
                          <a:pt x="47149" y="37909"/>
                          <a:pt x="49244" y="41243"/>
                          <a:pt x="52102" y="45815"/>
                        </a:cubicBezTo>
                        <a:cubicBezTo>
                          <a:pt x="57340" y="54197"/>
                          <a:pt x="68104" y="71533"/>
                          <a:pt x="72104" y="71533"/>
                        </a:cubicBezTo>
                        <a:cubicBezTo>
                          <a:pt x="73247" y="70485"/>
                          <a:pt x="74295" y="67342"/>
                          <a:pt x="72580" y="55817"/>
                        </a:cubicBezTo>
                        <a:cubicBezTo>
                          <a:pt x="72580" y="55245"/>
                          <a:pt x="72771" y="54769"/>
                          <a:pt x="73343" y="54578"/>
                        </a:cubicBezTo>
                        <a:cubicBezTo>
                          <a:pt x="73533" y="54578"/>
                          <a:pt x="73628" y="54578"/>
                          <a:pt x="73819" y="54578"/>
                        </a:cubicBezTo>
                        <a:cubicBezTo>
                          <a:pt x="74200" y="54578"/>
                          <a:pt x="74486" y="54769"/>
                          <a:pt x="74771" y="55054"/>
                        </a:cubicBezTo>
                        <a:cubicBezTo>
                          <a:pt x="81629" y="63817"/>
                          <a:pt x="88011" y="68008"/>
                          <a:pt x="94297" y="68008"/>
                        </a:cubicBezTo>
                        <a:cubicBezTo>
                          <a:pt x="101727" y="68008"/>
                          <a:pt x="107918" y="62389"/>
                          <a:pt x="114014" y="56864"/>
                        </a:cubicBezTo>
                        <a:cubicBezTo>
                          <a:pt x="119158" y="52197"/>
                          <a:pt x="124111" y="47816"/>
                          <a:pt x="129159" y="47816"/>
                        </a:cubicBezTo>
                        <a:cubicBezTo>
                          <a:pt x="133350" y="47816"/>
                          <a:pt x="137160" y="50863"/>
                          <a:pt x="140684" y="57055"/>
                        </a:cubicBezTo>
                        <a:cubicBezTo>
                          <a:pt x="147447" y="68389"/>
                          <a:pt x="152971" y="70771"/>
                          <a:pt x="156401" y="70771"/>
                        </a:cubicBezTo>
                        <a:cubicBezTo>
                          <a:pt x="160972" y="70771"/>
                          <a:pt x="164211" y="66294"/>
                          <a:pt x="164687" y="63151"/>
                        </a:cubicBezTo>
                        <a:cubicBezTo>
                          <a:pt x="167830" y="43529"/>
                          <a:pt x="170688" y="39529"/>
                          <a:pt x="174307" y="39529"/>
                        </a:cubicBezTo>
                        <a:cubicBezTo>
                          <a:pt x="175451" y="39529"/>
                          <a:pt x="176594" y="40005"/>
                          <a:pt x="177641" y="40481"/>
                        </a:cubicBezTo>
                        <a:cubicBezTo>
                          <a:pt x="178594" y="40958"/>
                          <a:pt x="179546" y="41338"/>
                          <a:pt x="180404" y="41338"/>
                        </a:cubicBezTo>
                        <a:cubicBezTo>
                          <a:pt x="180880" y="41338"/>
                          <a:pt x="182404" y="41338"/>
                          <a:pt x="184309" y="38005"/>
                        </a:cubicBezTo>
                        <a:cubicBezTo>
                          <a:pt x="190310" y="27718"/>
                          <a:pt x="191833" y="21431"/>
                          <a:pt x="192881" y="17335"/>
                        </a:cubicBezTo>
                        <a:cubicBezTo>
                          <a:pt x="195167" y="8096"/>
                          <a:pt x="196120" y="7620"/>
                          <a:pt x="225171" y="0"/>
                        </a:cubicBezTo>
                        <a:cubicBezTo>
                          <a:pt x="225171" y="0"/>
                          <a:pt x="225362" y="0"/>
                          <a:pt x="225457" y="0"/>
                        </a:cubicBezTo>
                        <a:cubicBezTo>
                          <a:pt x="225838" y="0"/>
                          <a:pt x="226219" y="191"/>
                          <a:pt x="226409" y="476"/>
                        </a:cubicBezTo>
                        <a:cubicBezTo>
                          <a:pt x="226695" y="857"/>
                          <a:pt x="226695" y="1333"/>
                          <a:pt x="226409" y="1810"/>
                        </a:cubicBezTo>
                        <a:cubicBezTo>
                          <a:pt x="222599" y="8287"/>
                          <a:pt x="221647" y="14097"/>
                          <a:pt x="223647" y="19621"/>
                        </a:cubicBezTo>
                        <a:cubicBezTo>
                          <a:pt x="228410" y="32671"/>
                          <a:pt x="249746" y="41720"/>
                          <a:pt x="269938" y="48863"/>
                        </a:cubicBezTo>
                        <a:cubicBezTo>
                          <a:pt x="283464" y="57150"/>
                          <a:pt x="298132" y="63722"/>
                          <a:pt x="311944" y="69628"/>
                        </a:cubicBezTo>
                        <a:cubicBezTo>
                          <a:pt x="317468" y="75914"/>
                          <a:pt x="322612" y="82867"/>
                          <a:pt x="327851" y="91440"/>
                        </a:cubicBezTo>
                        <a:cubicBezTo>
                          <a:pt x="329470" y="97822"/>
                          <a:pt x="329851" y="104394"/>
                          <a:pt x="330232" y="110204"/>
                        </a:cubicBezTo>
                        <a:cubicBezTo>
                          <a:pt x="330422" y="112395"/>
                          <a:pt x="330518" y="114586"/>
                          <a:pt x="330708" y="116491"/>
                        </a:cubicBezTo>
                        <a:cubicBezTo>
                          <a:pt x="332518" y="134684"/>
                          <a:pt x="334613" y="148876"/>
                          <a:pt x="339471" y="163354"/>
                        </a:cubicBezTo>
                        <a:cubicBezTo>
                          <a:pt x="350996" y="197263"/>
                          <a:pt x="367570" y="221837"/>
                          <a:pt x="390144" y="238506"/>
                        </a:cubicBezTo>
                        <a:cubicBezTo>
                          <a:pt x="396812" y="243364"/>
                          <a:pt x="405384" y="247459"/>
                          <a:pt x="414528" y="251746"/>
                        </a:cubicBezTo>
                        <a:cubicBezTo>
                          <a:pt x="417290" y="253079"/>
                          <a:pt x="420053" y="254317"/>
                          <a:pt x="422815" y="255746"/>
                        </a:cubicBezTo>
                        <a:cubicBezTo>
                          <a:pt x="426815" y="262890"/>
                          <a:pt x="434245" y="264890"/>
                          <a:pt x="441960" y="266986"/>
                        </a:cubicBezTo>
                        <a:cubicBezTo>
                          <a:pt x="452438" y="274701"/>
                          <a:pt x="458057" y="282988"/>
                          <a:pt x="459486" y="292799"/>
                        </a:cubicBezTo>
                        <a:cubicBezTo>
                          <a:pt x="459962" y="296132"/>
                          <a:pt x="460343" y="299561"/>
                          <a:pt x="460629" y="303085"/>
                        </a:cubicBezTo>
                        <a:cubicBezTo>
                          <a:pt x="460629" y="303467"/>
                          <a:pt x="460438" y="303847"/>
                          <a:pt x="460153" y="304133"/>
                        </a:cubicBezTo>
                        <a:cubicBezTo>
                          <a:pt x="459962" y="304324"/>
                          <a:pt x="459677" y="304324"/>
                          <a:pt x="459486" y="304324"/>
                        </a:cubicBezTo>
                        <a:cubicBezTo>
                          <a:pt x="459296" y="304324"/>
                          <a:pt x="459200" y="304324"/>
                          <a:pt x="459010" y="304324"/>
                        </a:cubicBezTo>
                        <a:cubicBezTo>
                          <a:pt x="457200" y="303657"/>
                          <a:pt x="455295" y="302800"/>
                          <a:pt x="453199" y="301942"/>
                        </a:cubicBezTo>
                        <a:cubicBezTo>
                          <a:pt x="444055" y="298133"/>
                          <a:pt x="432721" y="293275"/>
                          <a:pt x="421957" y="293275"/>
                        </a:cubicBezTo>
                        <a:cubicBezTo>
                          <a:pt x="416719" y="293275"/>
                          <a:pt x="412052" y="294418"/>
                          <a:pt x="407956" y="296609"/>
                        </a:cubicBezTo>
                        <a:cubicBezTo>
                          <a:pt x="406622" y="296799"/>
                          <a:pt x="405765" y="296799"/>
                          <a:pt x="405003" y="296799"/>
                        </a:cubicBezTo>
                        <a:cubicBezTo>
                          <a:pt x="393573" y="296799"/>
                          <a:pt x="387096" y="291465"/>
                          <a:pt x="381381" y="286702"/>
                        </a:cubicBezTo>
                        <a:cubicBezTo>
                          <a:pt x="376333" y="282512"/>
                          <a:pt x="371570" y="278606"/>
                          <a:pt x="364046" y="278606"/>
                        </a:cubicBezTo>
                        <a:cubicBezTo>
                          <a:pt x="355282" y="278606"/>
                          <a:pt x="343853" y="283750"/>
                          <a:pt x="328041" y="294608"/>
                        </a:cubicBezTo>
                        <a:cubicBezTo>
                          <a:pt x="333470" y="293846"/>
                          <a:pt x="343853" y="292037"/>
                          <a:pt x="345853" y="290131"/>
                        </a:cubicBezTo>
                        <a:cubicBezTo>
                          <a:pt x="353949" y="282321"/>
                          <a:pt x="360140" y="278606"/>
                          <a:pt x="365188" y="278606"/>
                        </a:cubicBezTo>
                        <a:cubicBezTo>
                          <a:pt x="371856" y="278606"/>
                          <a:pt x="375190" y="284988"/>
                          <a:pt x="378333" y="291084"/>
                        </a:cubicBezTo>
                        <a:cubicBezTo>
                          <a:pt x="381190" y="296609"/>
                          <a:pt x="384143" y="302324"/>
                          <a:pt x="389477" y="303467"/>
                        </a:cubicBezTo>
                        <a:cubicBezTo>
                          <a:pt x="426434" y="311182"/>
                          <a:pt x="429196" y="315849"/>
                          <a:pt x="432530" y="321278"/>
                        </a:cubicBezTo>
                        <a:cubicBezTo>
                          <a:pt x="433006" y="322040"/>
                          <a:pt x="433388" y="322707"/>
                          <a:pt x="433959" y="323469"/>
                        </a:cubicBezTo>
                        <a:cubicBezTo>
                          <a:pt x="434149" y="323755"/>
                          <a:pt x="434245" y="324136"/>
                          <a:pt x="434149" y="324517"/>
                        </a:cubicBezTo>
                        <a:cubicBezTo>
                          <a:pt x="434054" y="324898"/>
                          <a:pt x="433769" y="325184"/>
                          <a:pt x="433388" y="325279"/>
                        </a:cubicBezTo>
                        <a:cubicBezTo>
                          <a:pt x="419862" y="329660"/>
                          <a:pt x="417766" y="336995"/>
                          <a:pt x="415480" y="345376"/>
                        </a:cubicBezTo>
                        <a:cubicBezTo>
                          <a:pt x="413480" y="352330"/>
                          <a:pt x="411289" y="360235"/>
                          <a:pt x="402146" y="367189"/>
                        </a:cubicBezTo>
                        <a:lnTo>
                          <a:pt x="401860" y="374428"/>
                        </a:lnTo>
                        <a:cubicBezTo>
                          <a:pt x="401860" y="375095"/>
                          <a:pt x="401288" y="375571"/>
                          <a:pt x="400717" y="375571"/>
                        </a:cubicBezTo>
                        <a:cubicBezTo>
                          <a:pt x="394716" y="375761"/>
                          <a:pt x="389287" y="382524"/>
                          <a:pt x="383953" y="389096"/>
                        </a:cubicBezTo>
                        <a:cubicBezTo>
                          <a:pt x="378714" y="395668"/>
                          <a:pt x="373761" y="401860"/>
                          <a:pt x="367951" y="401860"/>
                        </a:cubicBezTo>
                        <a:lnTo>
                          <a:pt x="367951" y="40186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D707B75-ABEC-0AA4-AF4B-442178CACC5A}"/>
                      </a:ext>
                    </a:extLst>
                  </p:cNvPr>
                  <p:cNvSpPr/>
                  <p:nvPr/>
                </p:nvSpPr>
                <p:spPr>
                  <a:xfrm>
                    <a:off x="7132686" y="3481291"/>
                    <a:ext cx="462848" cy="404621"/>
                  </a:xfrm>
                  <a:custGeom>
                    <a:avLst/>
                    <a:gdLst>
                      <a:gd name="connsiteX0" fmla="*/ 226710 w 462848"/>
                      <a:gd name="connsiteY0" fmla="*/ 2381 h 404621"/>
                      <a:gd name="connsiteX1" fmla="*/ 270906 w 462848"/>
                      <a:gd name="connsiteY1" fmla="*/ 51149 h 404621"/>
                      <a:gd name="connsiteX2" fmla="*/ 312816 w 462848"/>
                      <a:gd name="connsiteY2" fmla="*/ 71818 h 404621"/>
                      <a:gd name="connsiteX3" fmla="*/ 328246 w 462848"/>
                      <a:gd name="connsiteY3" fmla="*/ 93154 h 404621"/>
                      <a:gd name="connsiteX4" fmla="*/ 330913 w 462848"/>
                      <a:gd name="connsiteY4" fmla="*/ 117634 h 404621"/>
                      <a:gd name="connsiteX5" fmla="*/ 339772 w 462848"/>
                      <a:gd name="connsiteY5" fmla="*/ 164782 h 404621"/>
                      <a:gd name="connsiteX6" fmla="*/ 390825 w 462848"/>
                      <a:gd name="connsiteY6" fmla="*/ 240506 h 404621"/>
                      <a:gd name="connsiteX7" fmla="*/ 423591 w 462848"/>
                      <a:gd name="connsiteY7" fmla="*/ 257842 h 404621"/>
                      <a:gd name="connsiteX8" fmla="*/ 443022 w 462848"/>
                      <a:gd name="connsiteY8" fmla="*/ 269176 h 404621"/>
                      <a:gd name="connsiteX9" fmla="*/ 459691 w 462848"/>
                      <a:gd name="connsiteY9" fmla="*/ 293942 h 404621"/>
                      <a:gd name="connsiteX10" fmla="*/ 460739 w 462848"/>
                      <a:gd name="connsiteY10" fmla="*/ 304133 h 404621"/>
                      <a:gd name="connsiteX11" fmla="*/ 423210 w 462848"/>
                      <a:gd name="connsiteY11" fmla="*/ 292989 h 404621"/>
                      <a:gd name="connsiteX12" fmla="*/ 408637 w 462848"/>
                      <a:gd name="connsiteY12" fmla="*/ 296513 h 404621"/>
                      <a:gd name="connsiteX13" fmla="*/ 406256 w 462848"/>
                      <a:gd name="connsiteY13" fmla="*/ 296513 h 404621"/>
                      <a:gd name="connsiteX14" fmla="*/ 365298 w 462848"/>
                      <a:gd name="connsiteY14" fmla="*/ 278321 h 404621"/>
                      <a:gd name="connsiteX15" fmla="*/ 326151 w 462848"/>
                      <a:gd name="connsiteY15" fmla="*/ 296227 h 404621"/>
                      <a:gd name="connsiteX16" fmla="*/ 327198 w 462848"/>
                      <a:gd name="connsiteY16" fmla="*/ 296418 h 404621"/>
                      <a:gd name="connsiteX17" fmla="*/ 347963 w 462848"/>
                      <a:gd name="connsiteY17" fmla="*/ 291941 h 404621"/>
                      <a:gd name="connsiteX18" fmla="*/ 366441 w 462848"/>
                      <a:gd name="connsiteY18" fmla="*/ 280797 h 404621"/>
                      <a:gd name="connsiteX19" fmla="*/ 390540 w 462848"/>
                      <a:gd name="connsiteY19" fmla="*/ 305657 h 404621"/>
                      <a:gd name="connsiteX20" fmla="*/ 434259 w 462848"/>
                      <a:gd name="connsiteY20" fmla="*/ 325184 h 404621"/>
                      <a:gd name="connsiteX21" fmla="*/ 402160 w 462848"/>
                      <a:gd name="connsiteY21" fmla="*/ 367665 h 404621"/>
                      <a:gd name="connsiteX22" fmla="*/ 401874 w 462848"/>
                      <a:gd name="connsiteY22" fmla="*/ 375475 h 404621"/>
                      <a:gd name="connsiteX23" fmla="*/ 369204 w 462848"/>
                      <a:gd name="connsiteY23" fmla="*/ 401860 h 404621"/>
                      <a:gd name="connsiteX24" fmla="*/ 360917 w 462848"/>
                      <a:gd name="connsiteY24" fmla="*/ 396430 h 404621"/>
                      <a:gd name="connsiteX25" fmla="*/ 364155 w 462848"/>
                      <a:gd name="connsiteY25" fmla="*/ 372713 h 404621"/>
                      <a:gd name="connsiteX26" fmla="*/ 355392 w 462848"/>
                      <a:gd name="connsiteY26" fmla="*/ 358997 h 404621"/>
                      <a:gd name="connsiteX27" fmla="*/ 354916 w 462848"/>
                      <a:gd name="connsiteY27" fmla="*/ 349282 h 404621"/>
                      <a:gd name="connsiteX28" fmla="*/ 356726 w 462848"/>
                      <a:gd name="connsiteY28" fmla="*/ 341757 h 404621"/>
                      <a:gd name="connsiteX29" fmla="*/ 345010 w 462848"/>
                      <a:gd name="connsiteY29" fmla="*/ 338042 h 404621"/>
                      <a:gd name="connsiteX30" fmla="*/ 288241 w 462848"/>
                      <a:gd name="connsiteY30" fmla="*/ 377761 h 404621"/>
                      <a:gd name="connsiteX31" fmla="*/ 268810 w 462848"/>
                      <a:gd name="connsiteY31" fmla="*/ 369856 h 404621"/>
                      <a:gd name="connsiteX32" fmla="*/ 264143 w 462848"/>
                      <a:gd name="connsiteY32" fmla="*/ 368998 h 404621"/>
                      <a:gd name="connsiteX33" fmla="*/ 225852 w 462848"/>
                      <a:gd name="connsiteY33" fmla="*/ 373856 h 404621"/>
                      <a:gd name="connsiteX34" fmla="*/ 221757 w 462848"/>
                      <a:gd name="connsiteY34" fmla="*/ 363188 h 404621"/>
                      <a:gd name="connsiteX35" fmla="*/ 182990 w 462848"/>
                      <a:gd name="connsiteY35" fmla="*/ 292132 h 404621"/>
                      <a:gd name="connsiteX36" fmla="*/ 202897 w 462848"/>
                      <a:gd name="connsiteY36" fmla="*/ 258794 h 404621"/>
                      <a:gd name="connsiteX37" fmla="*/ 199849 w 462848"/>
                      <a:gd name="connsiteY37" fmla="*/ 245364 h 404621"/>
                      <a:gd name="connsiteX38" fmla="*/ 234901 w 462848"/>
                      <a:gd name="connsiteY38" fmla="*/ 250888 h 404621"/>
                      <a:gd name="connsiteX39" fmla="*/ 243283 w 462848"/>
                      <a:gd name="connsiteY39" fmla="*/ 226981 h 404621"/>
                      <a:gd name="connsiteX40" fmla="*/ 224805 w 462848"/>
                      <a:gd name="connsiteY40" fmla="*/ 208026 h 404621"/>
                      <a:gd name="connsiteX41" fmla="*/ 199849 w 462848"/>
                      <a:gd name="connsiteY41" fmla="*/ 232696 h 404621"/>
                      <a:gd name="connsiteX42" fmla="*/ 184419 w 462848"/>
                      <a:gd name="connsiteY42" fmla="*/ 237363 h 404621"/>
                      <a:gd name="connsiteX43" fmla="*/ 164416 w 462848"/>
                      <a:gd name="connsiteY43" fmla="*/ 193262 h 404621"/>
                      <a:gd name="connsiteX44" fmla="*/ 181371 w 462848"/>
                      <a:gd name="connsiteY44" fmla="*/ 211836 h 404621"/>
                      <a:gd name="connsiteX45" fmla="*/ 192896 w 462848"/>
                      <a:gd name="connsiteY45" fmla="*/ 205168 h 404621"/>
                      <a:gd name="connsiteX46" fmla="*/ 196420 w 462848"/>
                      <a:gd name="connsiteY46" fmla="*/ 207454 h 404621"/>
                      <a:gd name="connsiteX47" fmla="*/ 212517 w 462848"/>
                      <a:gd name="connsiteY47" fmla="*/ 185356 h 404621"/>
                      <a:gd name="connsiteX48" fmla="*/ 186990 w 462848"/>
                      <a:gd name="connsiteY48" fmla="*/ 148018 h 404621"/>
                      <a:gd name="connsiteX49" fmla="*/ 182799 w 462848"/>
                      <a:gd name="connsiteY49" fmla="*/ 147066 h 404621"/>
                      <a:gd name="connsiteX50" fmla="*/ 189467 w 462848"/>
                      <a:gd name="connsiteY50" fmla="*/ 176403 h 404621"/>
                      <a:gd name="connsiteX51" fmla="*/ 194706 w 462848"/>
                      <a:gd name="connsiteY51" fmla="*/ 180213 h 404621"/>
                      <a:gd name="connsiteX52" fmla="*/ 187276 w 462848"/>
                      <a:gd name="connsiteY52" fmla="*/ 178784 h 404621"/>
                      <a:gd name="connsiteX53" fmla="*/ 175846 w 462848"/>
                      <a:gd name="connsiteY53" fmla="*/ 182785 h 404621"/>
                      <a:gd name="connsiteX54" fmla="*/ 161178 w 462848"/>
                      <a:gd name="connsiteY54" fmla="*/ 190976 h 404621"/>
                      <a:gd name="connsiteX55" fmla="*/ 143652 w 462848"/>
                      <a:gd name="connsiteY55" fmla="*/ 196501 h 404621"/>
                      <a:gd name="connsiteX56" fmla="*/ 140127 w 462848"/>
                      <a:gd name="connsiteY56" fmla="*/ 178784 h 404621"/>
                      <a:gd name="connsiteX57" fmla="*/ 142699 w 462848"/>
                      <a:gd name="connsiteY57" fmla="*/ 138303 h 404621"/>
                      <a:gd name="connsiteX58" fmla="*/ 122030 w 462848"/>
                      <a:gd name="connsiteY58" fmla="*/ 142494 h 404621"/>
                      <a:gd name="connsiteX59" fmla="*/ 117172 w 462848"/>
                      <a:gd name="connsiteY59" fmla="*/ 139636 h 404621"/>
                      <a:gd name="connsiteX60" fmla="*/ 89645 w 462848"/>
                      <a:gd name="connsiteY60" fmla="*/ 114300 h 404621"/>
                      <a:gd name="connsiteX61" fmla="*/ 82025 w 462848"/>
                      <a:gd name="connsiteY61" fmla="*/ 114395 h 404621"/>
                      <a:gd name="connsiteX62" fmla="*/ 60498 w 462848"/>
                      <a:gd name="connsiteY62" fmla="*/ 103727 h 404621"/>
                      <a:gd name="connsiteX63" fmla="*/ 2586 w 462848"/>
                      <a:gd name="connsiteY63" fmla="*/ 62389 h 404621"/>
                      <a:gd name="connsiteX64" fmla="*/ 14874 w 462848"/>
                      <a:gd name="connsiteY64" fmla="*/ 36290 h 404621"/>
                      <a:gd name="connsiteX65" fmla="*/ 30971 w 462848"/>
                      <a:gd name="connsiteY65" fmla="*/ 28575 h 404621"/>
                      <a:gd name="connsiteX66" fmla="*/ 32971 w 462848"/>
                      <a:gd name="connsiteY66" fmla="*/ 29623 h 404621"/>
                      <a:gd name="connsiteX67" fmla="*/ 46592 w 462848"/>
                      <a:gd name="connsiteY67" fmla="*/ 38386 h 404621"/>
                      <a:gd name="connsiteX68" fmla="*/ 73452 w 462848"/>
                      <a:gd name="connsiteY68" fmla="*/ 73723 h 404621"/>
                      <a:gd name="connsiteX69" fmla="*/ 75072 w 462848"/>
                      <a:gd name="connsiteY69" fmla="*/ 56674 h 404621"/>
                      <a:gd name="connsiteX70" fmla="*/ 95550 w 462848"/>
                      <a:gd name="connsiteY70" fmla="*/ 70104 h 404621"/>
                      <a:gd name="connsiteX71" fmla="*/ 130412 w 462848"/>
                      <a:gd name="connsiteY71" fmla="*/ 49911 h 404621"/>
                      <a:gd name="connsiteX72" fmla="*/ 140985 w 462848"/>
                      <a:gd name="connsiteY72" fmla="*/ 58579 h 404621"/>
                      <a:gd name="connsiteX73" fmla="*/ 157654 w 462848"/>
                      <a:gd name="connsiteY73" fmla="*/ 72961 h 404621"/>
                      <a:gd name="connsiteX74" fmla="*/ 167083 w 462848"/>
                      <a:gd name="connsiteY74" fmla="*/ 64294 h 404621"/>
                      <a:gd name="connsiteX75" fmla="*/ 175465 w 462848"/>
                      <a:gd name="connsiteY75" fmla="*/ 41719 h 404621"/>
                      <a:gd name="connsiteX76" fmla="*/ 181561 w 462848"/>
                      <a:gd name="connsiteY76" fmla="*/ 43529 h 404621"/>
                      <a:gd name="connsiteX77" fmla="*/ 186514 w 462848"/>
                      <a:gd name="connsiteY77" fmla="*/ 39529 h 404621"/>
                      <a:gd name="connsiteX78" fmla="*/ 226614 w 462848"/>
                      <a:gd name="connsiteY78" fmla="*/ 2000 h 404621"/>
                      <a:gd name="connsiteX79" fmla="*/ 226710 w 462848"/>
                      <a:gd name="connsiteY79" fmla="*/ 0 h 404621"/>
                      <a:gd name="connsiteX80" fmla="*/ 226138 w 462848"/>
                      <a:gd name="connsiteY80" fmla="*/ 0 h 404621"/>
                      <a:gd name="connsiteX81" fmla="*/ 192991 w 462848"/>
                      <a:gd name="connsiteY81" fmla="*/ 18193 h 404621"/>
                      <a:gd name="connsiteX82" fmla="*/ 184514 w 462848"/>
                      <a:gd name="connsiteY82" fmla="*/ 38576 h 404621"/>
                      <a:gd name="connsiteX83" fmla="*/ 181656 w 462848"/>
                      <a:gd name="connsiteY83" fmla="*/ 41338 h 404621"/>
                      <a:gd name="connsiteX84" fmla="*/ 179371 w 462848"/>
                      <a:gd name="connsiteY84" fmla="*/ 40576 h 404621"/>
                      <a:gd name="connsiteX85" fmla="*/ 175560 w 462848"/>
                      <a:gd name="connsiteY85" fmla="*/ 39529 h 404621"/>
                      <a:gd name="connsiteX86" fmla="*/ 164797 w 462848"/>
                      <a:gd name="connsiteY86" fmla="*/ 64103 h 404621"/>
                      <a:gd name="connsiteX87" fmla="*/ 157654 w 462848"/>
                      <a:gd name="connsiteY87" fmla="*/ 70771 h 404621"/>
                      <a:gd name="connsiteX88" fmla="*/ 142985 w 462848"/>
                      <a:gd name="connsiteY88" fmla="*/ 57626 h 404621"/>
                      <a:gd name="connsiteX89" fmla="*/ 130412 w 462848"/>
                      <a:gd name="connsiteY89" fmla="*/ 47815 h 404621"/>
                      <a:gd name="connsiteX90" fmla="*/ 114410 w 462848"/>
                      <a:gd name="connsiteY90" fmla="*/ 57245 h 404621"/>
                      <a:gd name="connsiteX91" fmla="*/ 95455 w 462848"/>
                      <a:gd name="connsiteY91" fmla="*/ 68008 h 404621"/>
                      <a:gd name="connsiteX92" fmla="*/ 76786 w 462848"/>
                      <a:gd name="connsiteY92" fmla="*/ 55531 h 404621"/>
                      <a:gd name="connsiteX93" fmla="*/ 74881 w 462848"/>
                      <a:gd name="connsiteY93" fmla="*/ 54578 h 404621"/>
                      <a:gd name="connsiteX94" fmla="*/ 73929 w 462848"/>
                      <a:gd name="connsiteY94" fmla="*/ 54769 h 404621"/>
                      <a:gd name="connsiteX95" fmla="*/ 72500 w 462848"/>
                      <a:gd name="connsiteY95" fmla="*/ 57340 h 404621"/>
                      <a:gd name="connsiteX96" fmla="*/ 72976 w 462848"/>
                      <a:gd name="connsiteY96" fmla="*/ 71628 h 404621"/>
                      <a:gd name="connsiteX97" fmla="*/ 54307 w 462848"/>
                      <a:gd name="connsiteY97" fmla="*/ 46482 h 404621"/>
                      <a:gd name="connsiteX98" fmla="*/ 48116 w 462848"/>
                      <a:gd name="connsiteY98" fmla="*/ 37147 h 404621"/>
                      <a:gd name="connsiteX99" fmla="*/ 47354 w 462848"/>
                      <a:gd name="connsiteY99" fmla="*/ 36576 h 404621"/>
                      <a:gd name="connsiteX100" fmla="*/ 34305 w 462848"/>
                      <a:gd name="connsiteY100" fmla="*/ 28194 h 404621"/>
                      <a:gd name="connsiteX101" fmla="*/ 30780 w 462848"/>
                      <a:gd name="connsiteY101" fmla="*/ 26575 h 404621"/>
                      <a:gd name="connsiteX102" fmla="*/ 27351 w 462848"/>
                      <a:gd name="connsiteY102" fmla="*/ 28861 h 404621"/>
                      <a:gd name="connsiteX103" fmla="*/ 14493 w 462848"/>
                      <a:gd name="connsiteY103" fmla="*/ 34195 h 404621"/>
                      <a:gd name="connsiteX104" fmla="*/ 3063 w 462848"/>
                      <a:gd name="connsiteY104" fmla="*/ 50292 h 404621"/>
                      <a:gd name="connsiteX105" fmla="*/ 872 w 462848"/>
                      <a:gd name="connsiteY105" fmla="*/ 60769 h 404621"/>
                      <a:gd name="connsiteX106" fmla="*/ 15 w 462848"/>
                      <a:gd name="connsiteY106" fmla="*/ 62675 h 404621"/>
                      <a:gd name="connsiteX107" fmla="*/ 967 w 462848"/>
                      <a:gd name="connsiteY107" fmla="*/ 64579 h 404621"/>
                      <a:gd name="connsiteX108" fmla="*/ 32495 w 462848"/>
                      <a:gd name="connsiteY108" fmla="*/ 81820 h 404621"/>
                      <a:gd name="connsiteX109" fmla="*/ 58308 w 462848"/>
                      <a:gd name="connsiteY109" fmla="*/ 105442 h 404621"/>
                      <a:gd name="connsiteX110" fmla="*/ 81739 w 462848"/>
                      <a:gd name="connsiteY110" fmla="*/ 117062 h 404621"/>
                      <a:gd name="connsiteX111" fmla="*/ 85644 w 462848"/>
                      <a:gd name="connsiteY111" fmla="*/ 117062 h 404621"/>
                      <a:gd name="connsiteX112" fmla="*/ 89359 w 462848"/>
                      <a:gd name="connsiteY112" fmla="*/ 117062 h 404621"/>
                      <a:gd name="connsiteX113" fmla="*/ 114696 w 462848"/>
                      <a:gd name="connsiteY113" fmla="*/ 140779 h 404621"/>
                      <a:gd name="connsiteX114" fmla="*/ 121744 w 462848"/>
                      <a:gd name="connsiteY114" fmla="*/ 145351 h 404621"/>
                      <a:gd name="connsiteX115" fmla="*/ 132126 w 462848"/>
                      <a:gd name="connsiteY115" fmla="*/ 143256 h 404621"/>
                      <a:gd name="connsiteX116" fmla="*/ 142413 w 462848"/>
                      <a:gd name="connsiteY116" fmla="*/ 141160 h 404621"/>
                      <a:gd name="connsiteX117" fmla="*/ 146223 w 462848"/>
                      <a:gd name="connsiteY117" fmla="*/ 142684 h 404621"/>
                      <a:gd name="connsiteX118" fmla="*/ 137651 w 462848"/>
                      <a:gd name="connsiteY118" fmla="*/ 178308 h 404621"/>
                      <a:gd name="connsiteX119" fmla="*/ 135746 w 462848"/>
                      <a:gd name="connsiteY119" fmla="*/ 195929 h 404621"/>
                      <a:gd name="connsiteX120" fmla="*/ 143271 w 462848"/>
                      <a:gd name="connsiteY120" fmla="*/ 199358 h 404621"/>
                      <a:gd name="connsiteX121" fmla="*/ 161749 w 462848"/>
                      <a:gd name="connsiteY121" fmla="*/ 193643 h 404621"/>
                      <a:gd name="connsiteX122" fmla="*/ 161844 w 462848"/>
                      <a:gd name="connsiteY122" fmla="*/ 194310 h 404621"/>
                      <a:gd name="connsiteX123" fmla="*/ 163559 w 462848"/>
                      <a:gd name="connsiteY123" fmla="*/ 205645 h 404621"/>
                      <a:gd name="connsiteX124" fmla="*/ 184133 w 462848"/>
                      <a:gd name="connsiteY124" fmla="*/ 240030 h 404621"/>
                      <a:gd name="connsiteX125" fmla="*/ 200706 w 462848"/>
                      <a:gd name="connsiteY125" fmla="*/ 235077 h 404621"/>
                      <a:gd name="connsiteX126" fmla="*/ 208041 w 462848"/>
                      <a:gd name="connsiteY126" fmla="*/ 226219 h 404621"/>
                      <a:gd name="connsiteX127" fmla="*/ 224614 w 462848"/>
                      <a:gd name="connsiteY127" fmla="*/ 210598 h 404621"/>
                      <a:gd name="connsiteX128" fmla="*/ 240997 w 462848"/>
                      <a:gd name="connsiteY128" fmla="*/ 228219 h 404621"/>
                      <a:gd name="connsiteX129" fmla="*/ 243950 w 462848"/>
                      <a:gd name="connsiteY129" fmla="*/ 245554 h 404621"/>
                      <a:gd name="connsiteX130" fmla="*/ 234711 w 462848"/>
                      <a:gd name="connsiteY130" fmla="*/ 248698 h 404621"/>
                      <a:gd name="connsiteX131" fmla="*/ 214232 w 462848"/>
                      <a:gd name="connsiteY131" fmla="*/ 245554 h 404621"/>
                      <a:gd name="connsiteX132" fmla="*/ 199659 w 462848"/>
                      <a:gd name="connsiteY132" fmla="*/ 243173 h 404621"/>
                      <a:gd name="connsiteX133" fmla="*/ 193563 w 462848"/>
                      <a:gd name="connsiteY133" fmla="*/ 246031 h 404621"/>
                      <a:gd name="connsiteX134" fmla="*/ 200897 w 462848"/>
                      <a:gd name="connsiteY134" fmla="*/ 260509 h 404621"/>
                      <a:gd name="connsiteX135" fmla="*/ 207755 w 462848"/>
                      <a:gd name="connsiteY135" fmla="*/ 270319 h 404621"/>
                      <a:gd name="connsiteX136" fmla="*/ 190134 w 462848"/>
                      <a:gd name="connsiteY136" fmla="*/ 284607 h 404621"/>
                      <a:gd name="connsiteX137" fmla="*/ 180418 w 462848"/>
                      <a:gd name="connsiteY137" fmla="*/ 292227 h 404621"/>
                      <a:gd name="connsiteX138" fmla="*/ 211184 w 462848"/>
                      <a:gd name="connsiteY138" fmla="*/ 336328 h 404621"/>
                      <a:gd name="connsiteX139" fmla="*/ 225757 w 462848"/>
                      <a:gd name="connsiteY139" fmla="*/ 348234 h 404621"/>
                      <a:gd name="connsiteX140" fmla="*/ 219661 w 462848"/>
                      <a:gd name="connsiteY140" fmla="*/ 361950 h 404621"/>
                      <a:gd name="connsiteX141" fmla="*/ 215946 w 462848"/>
                      <a:gd name="connsiteY141" fmla="*/ 372713 h 404621"/>
                      <a:gd name="connsiteX142" fmla="*/ 225567 w 462848"/>
                      <a:gd name="connsiteY142" fmla="*/ 376523 h 404621"/>
                      <a:gd name="connsiteX143" fmla="*/ 246331 w 462848"/>
                      <a:gd name="connsiteY143" fmla="*/ 373951 h 404621"/>
                      <a:gd name="connsiteX144" fmla="*/ 263857 w 462848"/>
                      <a:gd name="connsiteY144" fmla="*/ 371665 h 404621"/>
                      <a:gd name="connsiteX145" fmla="*/ 267191 w 462848"/>
                      <a:gd name="connsiteY145" fmla="*/ 372142 h 404621"/>
                      <a:gd name="connsiteX146" fmla="*/ 287955 w 462848"/>
                      <a:gd name="connsiteY146" fmla="*/ 380524 h 404621"/>
                      <a:gd name="connsiteX147" fmla="*/ 319579 w 462848"/>
                      <a:gd name="connsiteY147" fmla="*/ 359092 h 404621"/>
                      <a:gd name="connsiteX148" fmla="*/ 344724 w 462848"/>
                      <a:gd name="connsiteY148" fmla="*/ 340805 h 404621"/>
                      <a:gd name="connsiteX149" fmla="*/ 351106 w 462848"/>
                      <a:gd name="connsiteY149" fmla="*/ 342138 h 404621"/>
                      <a:gd name="connsiteX150" fmla="*/ 349868 w 462848"/>
                      <a:gd name="connsiteY150" fmla="*/ 343662 h 404621"/>
                      <a:gd name="connsiteX151" fmla="*/ 352725 w 462848"/>
                      <a:gd name="connsiteY151" fmla="*/ 351282 h 404621"/>
                      <a:gd name="connsiteX152" fmla="*/ 353583 w 462848"/>
                      <a:gd name="connsiteY152" fmla="*/ 352425 h 404621"/>
                      <a:gd name="connsiteX153" fmla="*/ 352344 w 462848"/>
                      <a:gd name="connsiteY153" fmla="*/ 352901 h 404621"/>
                      <a:gd name="connsiteX154" fmla="*/ 348915 w 462848"/>
                      <a:gd name="connsiteY154" fmla="*/ 356140 h 404621"/>
                      <a:gd name="connsiteX155" fmla="*/ 353868 w 462848"/>
                      <a:gd name="connsiteY155" fmla="*/ 361474 h 404621"/>
                      <a:gd name="connsiteX156" fmla="*/ 359679 w 462848"/>
                      <a:gd name="connsiteY156" fmla="*/ 365379 h 404621"/>
                      <a:gd name="connsiteX157" fmla="*/ 359298 w 462848"/>
                      <a:gd name="connsiteY157" fmla="*/ 365665 h 404621"/>
                      <a:gd name="connsiteX158" fmla="*/ 357012 w 462848"/>
                      <a:gd name="connsiteY158" fmla="*/ 369665 h 404621"/>
                      <a:gd name="connsiteX159" fmla="*/ 359107 w 462848"/>
                      <a:gd name="connsiteY159" fmla="*/ 372999 h 404621"/>
                      <a:gd name="connsiteX160" fmla="*/ 357964 w 462848"/>
                      <a:gd name="connsiteY160" fmla="*/ 383476 h 404621"/>
                      <a:gd name="connsiteX161" fmla="*/ 358250 w 462848"/>
                      <a:gd name="connsiteY161" fmla="*/ 396335 h 404621"/>
                      <a:gd name="connsiteX162" fmla="*/ 358631 w 462848"/>
                      <a:gd name="connsiteY162" fmla="*/ 398240 h 404621"/>
                      <a:gd name="connsiteX163" fmla="*/ 368823 w 462848"/>
                      <a:gd name="connsiteY163" fmla="*/ 404622 h 404621"/>
                      <a:gd name="connsiteX164" fmla="*/ 385777 w 462848"/>
                      <a:gd name="connsiteY164" fmla="*/ 391382 h 404621"/>
                      <a:gd name="connsiteX165" fmla="*/ 401589 w 462848"/>
                      <a:gd name="connsiteY165" fmla="*/ 378238 h 404621"/>
                      <a:gd name="connsiteX166" fmla="*/ 403875 w 462848"/>
                      <a:gd name="connsiteY166" fmla="*/ 375952 h 404621"/>
                      <a:gd name="connsiteX167" fmla="*/ 404160 w 462848"/>
                      <a:gd name="connsiteY167" fmla="*/ 369284 h 404621"/>
                      <a:gd name="connsiteX168" fmla="*/ 417496 w 462848"/>
                      <a:gd name="connsiteY168" fmla="*/ 347186 h 404621"/>
                      <a:gd name="connsiteX169" fmla="*/ 434640 w 462848"/>
                      <a:gd name="connsiteY169" fmla="*/ 327850 h 404621"/>
                      <a:gd name="connsiteX170" fmla="*/ 436164 w 462848"/>
                      <a:gd name="connsiteY170" fmla="*/ 326326 h 404621"/>
                      <a:gd name="connsiteX171" fmla="*/ 435783 w 462848"/>
                      <a:gd name="connsiteY171" fmla="*/ 324231 h 404621"/>
                      <a:gd name="connsiteX172" fmla="*/ 434450 w 462848"/>
                      <a:gd name="connsiteY172" fmla="*/ 322135 h 404621"/>
                      <a:gd name="connsiteX173" fmla="*/ 390635 w 462848"/>
                      <a:gd name="connsiteY173" fmla="*/ 303752 h 404621"/>
                      <a:gd name="connsiteX174" fmla="*/ 380348 w 462848"/>
                      <a:gd name="connsiteY174" fmla="*/ 292036 h 404621"/>
                      <a:gd name="connsiteX175" fmla="*/ 376062 w 462848"/>
                      <a:gd name="connsiteY175" fmla="*/ 284702 h 404621"/>
                      <a:gd name="connsiteX176" fmla="*/ 381586 w 462848"/>
                      <a:gd name="connsiteY176" fmla="*/ 288988 h 404621"/>
                      <a:gd name="connsiteX177" fmla="*/ 405970 w 462848"/>
                      <a:gd name="connsiteY177" fmla="*/ 299371 h 404621"/>
                      <a:gd name="connsiteX178" fmla="*/ 408542 w 462848"/>
                      <a:gd name="connsiteY178" fmla="*/ 299371 h 404621"/>
                      <a:gd name="connsiteX179" fmla="*/ 409494 w 462848"/>
                      <a:gd name="connsiteY179" fmla="*/ 299085 h 404621"/>
                      <a:gd name="connsiteX180" fmla="*/ 422925 w 462848"/>
                      <a:gd name="connsiteY180" fmla="*/ 295846 h 404621"/>
                      <a:gd name="connsiteX181" fmla="*/ 453786 w 462848"/>
                      <a:gd name="connsiteY181" fmla="*/ 304419 h 404621"/>
                      <a:gd name="connsiteX182" fmla="*/ 459596 w 462848"/>
                      <a:gd name="connsiteY182" fmla="*/ 306800 h 404621"/>
                      <a:gd name="connsiteX183" fmla="*/ 460453 w 462848"/>
                      <a:gd name="connsiteY183" fmla="*/ 306991 h 404621"/>
                      <a:gd name="connsiteX184" fmla="*/ 461882 w 462848"/>
                      <a:gd name="connsiteY184" fmla="*/ 306514 h 404621"/>
                      <a:gd name="connsiteX185" fmla="*/ 462834 w 462848"/>
                      <a:gd name="connsiteY185" fmla="*/ 304419 h 404621"/>
                      <a:gd name="connsiteX186" fmla="*/ 461691 w 462848"/>
                      <a:gd name="connsiteY186" fmla="*/ 294037 h 404621"/>
                      <a:gd name="connsiteX187" fmla="*/ 444070 w 462848"/>
                      <a:gd name="connsiteY187" fmla="*/ 267652 h 404621"/>
                      <a:gd name="connsiteX188" fmla="*/ 443308 w 462848"/>
                      <a:gd name="connsiteY188" fmla="*/ 267271 h 404621"/>
                      <a:gd name="connsiteX189" fmla="*/ 425401 w 462848"/>
                      <a:gd name="connsiteY189" fmla="*/ 257175 h 404621"/>
                      <a:gd name="connsiteX190" fmla="*/ 424354 w 462848"/>
                      <a:gd name="connsiteY190" fmla="*/ 256127 h 404621"/>
                      <a:gd name="connsiteX191" fmla="*/ 416162 w 462848"/>
                      <a:gd name="connsiteY191" fmla="*/ 252222 h 404621"/>
                      <a:gd name="connsiteX192" fmla="*/ 391968 w 462848"/>
                      <a:gd name="connsiteY192" fmla="*/ 239077 h 404621"/>
                      <a:gd name="connsiteX193" fmla="*/ 341772 w 462848"/>
                      <a:gd name="connsiteY193" fmla="*/ 164497 h 404621"/>
                      <a:gd name="connsiteX194" fmla="*/ 333009 w 462848"/>
                      <a:gd name="connsiteY194" fmla="*/ 117919 h 404621"/>
                      <a:gd name="connsiteX195" fmla="*/ 332532 w 462848"/>
                      <a:gd name="connsiteY195" fmla="*/ 111633 h 404621"/>
                      <a:gd name="connsiteX196" fmla="*/ 330247 w 462848"/>
                      <a:gd name="connsiteY196" fmla="*/ 93059 h 404621"/>
                      <a:gd name="connsiteX197" fmla="*/ 329961 w 462848"/>
                      <a:gd name="connsiteY197" fmla="*/ 92392 h 404621"/>
                      <a:gd name="connsiteX198" fmla="*/ 314340 w 462848"/>
                      <a:gd name="connsiteY198" fmla="*/ 70675 h 404621"/>
                      <a:gd name="connsiteX199" fmla="*/ 313482 w 462848"/>
                      <a:gd name="connsiteY199" fmla="*/ 70009 h 404621"/>
                      <a:gd name="connsiteX200" fmla="*/ 271858 w 462848"/>
                      <a:gd name="connsiteY200" fmla="*/ 49435 h 404621"/>
                      <a:gd name="connsiteX201" fmla="*/ 271382 w 462848"/>
                      <a:gd name="connsiteY201" fmla="*/ 49244 h 404621"/>
                      <a:gd name="connsiteX202" fmla="*/ 225757 w 462848"/>
                      <a:gd name="connsiteY202" fmla="*/ 20669 h 404621"/>
                      <a:gd name="connsiteX203" fmla="*/ 228424 w 462848"/>
                      <a:gd name="connsiteY203" fmla="*/ 3905 h 404621"/>
                      <a:gd name="connsiteX204" fmla="*/ 228234 w 462848"/>
                      <a:gd name="connsiteY204" fmla="*/ 1238 h 404621"/>
                      <a:gd name="connsiteX205" fmla="*/ 226329 w 462848"/>
                      <a:gd name="connsiteY205" fmla="*/ 286 h 404621"/>
                      <a:gd name="connsiteX206" fmla="*/ 226329 w 462848"/>
                      <a:gd name="connsiteY206" fmla="*/ 286 h 404621"/>
                      <a:gd name="connsiteX207" fmla="*/ 226710 w 462848"/>
                      <a:gd name="connsiteY207" fmla="*/ 4763 h 404621"/>
                      <a:gd name="connsiteX208" fmla="*/ 226710 w 462848"/>
                      <a:gd name="connsiteY208" fmla="*/ 4763 h 404621"/>
                      <a:gd name="connsiteX209" fmla="*/ 226710 w 462848"/>
                      <a:gd name="connsiteY209" fmla="*/ 4763 h 404621"/>
                      <a:gd name="connsiteX210" fmla="*/ 194610 w 462848"/>
                      <a:gd name="connsiteY210" fmla="*/ 182785 h 404621"/>
                      <a:gd name="connsiteX211" fmla="*/ 196896 w 462848"/>
                      <a:gd name="connsiteY211" fmla="*/ 181070 h 404621"/>
                      <a:gd name="connsiteX212" fmla="*/ 195372 w 462848"/>
                      <a:gd name="connsiteY212" fmla="*/ 177927 h 404621"/>
                      <a:gd name="connsiteX213" fmla="*/ 190800 w 462848"/>
                      <a:gd name="connsiteY213" fmla="*/ 174593 h 404621"/>
                      <a:gd name="connsiteX214" fmla="*/ 180990 w 462848"/>
                      <a:gd name="connsiteY214" fmla="*/ 150685 h 404621"/>
                      <a:gd name="connsiteX215" fmla="*/ 182704 w 462848"/>
                      <a:gd name="connsiteY215" fmla="*/ 149542 h 404621"/>
                      <a:gd name="connsiteX216" fmla="*/ 185181 w 462848"/>
                      <a:gd name="connsiteY216" fmla="*/ 150019 h 404621"/>
                      <a:gd name="connsiteX217" fmla="*/ 200135 w 462848"/>
                      <a:gd name="connsiteY217" fmla="*/ 166592 h 404621"/>
                      <a:gd name="connsiteX218" fmla="*/ 210231 w 462848"/>
                      <a:gd name="connsiteY218" fmla="*/ 184309 h 404621"/>
                      <a:gd name="connsiteX219" fmla="*/ 196325 w 462848"/>
                      <a:gd name="connsiteY219" fmla="*/ 205073 h 404621"/>
                      <a:gd name="connsiteX220" fmla="*/ 194896 w 462848"/>
                      <a:gd name="connsiteY220" fmla="*/ 203930 h 404621"/>
                      <a:gd name="connsiteX221" fmla="*/ 193086 w 462848"/>
                      <a:gd name="connsiteY221" fmla="*/ 202692 h 404621"/>
                      <a:gd name="connsiteX222" fmla="*/ 192801 w 462848"/>
                      <a:gd name="connsiteY222" fmla="*/ 202692 h 404621"/>
                      <a:gd name="connsiteX223" fmla="*/ 191372 w 462848"/>
                      <a:gd name="connsiteY223" fmla="*/ 203168 h 404621"/>
                      <a:gd name="connsiteX224" fmla="*/ 181371 w 462848"/>
                      <a:gd name="connsiteY224" fmla="*/ 209359 h 404621"/>
                      <a:gd name="connsiteX225" fmla="*/ 180132 w 462848"/>
                      <a:gd name="connsiteY225" fmla="*/ 206311 h 404621"/>
                      <a:gd name="connsiteX226" fmla="*/ 165083 w 462848"/>
                      <a:gd name="connsiteY226" fmla="*/ 190881 h 404621"/>
                      <a:gd name="connsiteX227" fmla="*/ 164416 w 462848"/>
                      <a:gd name="connsiteY227" fmla="*/ 190881 h 404621"/>
                      <a:gd name="connsiteX228" fmla="*/ 163464 w 462848"/>
                      <a:gd name="connsiteY228" fmla="*/ 191071 h 404621"/>
                      <a:gd name="connsiteX229" fmla="*/ 162416 w 462848"/>
                      <a:gd name="connsiteY229" fmla="*/ 189167 h 404621"/>
                      <a:gd name="connsiteX230" fmla="*/ 160606 w 462848"/>
                      <a:gd name="connsiteY230" fmla="*/ 187833 h 404621"/>
                      <a:gd name="connsiteX231" fmla="*/ 163845 w 462848"/>
                      <a:gd name="connsiteY231" fmla="*/ 187642 h 404621"/>
                      <a:gd name="connsiteX232" fmla="*/ 177180 w 462848"/>
                      <a:gd name="connsiteY232" fmla="*/ 184785 h 404621"/>
                      <a:gd name="connsiteX233" fmla="*/ 187181 w 462848"/>
                      <a:gd name="connsiteY233" fmla="*/ 181261 h 404621"/>
                      <a:gd name="connsiteX234" fmla="*/ 193372 w 462848"/>
                      <a:gd name="connsiteY234" fmla="*/ 182404 h 404621"/>
                      <a:gd name="connsiteX235" fmla="*/ 194610 w 462848"/>
                      <a:gd name="connsiteY235" fmla="*/ 182689 h 404621"/>
                      <a:gd name="connsiteX236" fmla="*/ 194610 w 462848"/>
                      <a:gd name="connsiteY236" fmla="*/ 182689 h 404621"/>
                      <a:gd name="connsiteX237" fmla="*/ 334818 w 462848"/>
                      <a:gd name="connsiteY237" fmla="*/ 293560 h 404621"/>
                      <a:gd name="connsiteX238" fmla="*/ 355488 w 462848"/>
                      <a:gd name="connsiteY238" fmla="*/ 282797 h 404621"/>
                      <a:gd name="connsiteX239" fmla="*/ 346439 w 462848"/>
                      <a:gd name="connsiteY239" fmla="*/ 290417 h 404621"/>
                      <a:gd name="connsiteX240" fmla="*/ 334914 w 462848"/>
                      <a:gd name="connsiteY240" fmla="*/ 293560 h 404621"/>
                      <a:gd name="connsiteX241" fmla="*/ 334914 w 462848"/>
                      <a:gd name="connsiteY241" fmla="*/ 293560 h 404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</a:cxnLst>
                    <a:rect l="l" t="t" r="r" b="b"/>
                    <a:pathLst>
                      <a:path w="462848" h="404621">
                        <a:moveTo>
                          <a:pt x="226710" y="2381"/>
                        </a:moveTo>
                        <a:cubicBezTo>
                          <a:pt x="212327" y="26765"/>
                          <a:pt x="239759" y="40196"/>
                          <a:pt x="270906" y="51149"/>
                        </a:cubicBezTo>
                        <a:cubicBezTo>
                          <a:pt x="284146" y="59246"/>
                          <a:pt x="298338" y="65722"/>
                          <a:pt x="312816" y="71818"/>
                        </a:cubicBezTo>
                        <a:cubicBezTo>
                          <a:pt x="318245" y="78105"/>
                          <a:pt x="323388" y="85344"/>
                          <a:pt x="328246" y="93154"/>
                        </a:cubicBezTo>
                        <a:cubicBezTo>
                          <a:pt x="330151" y="101441"/>
                          <a:pt x="330247" y="110680"/>
                          <a:pt x="330913" y="117634"/>
                        </a:cubicBezTo>
                        <a:cubicBezTo>
                          <a:pt x="332532" y="133921"/>
                          <a:pt x="334533" y="149257"/>
                          <a:pt x="339772" y="164782"/>
                        </a:cubicBezTo>
                        <a:cubicBezTo>
                          <a:pt x="349868" y="194596"/>
                          <a:pt x="365108" y="221551"/>
                          <a:pt x="390825" y="240506"/>
                        </a:cubicBezTo>
                        <a:cubicBezTo>
                          <a:pt x="399588" y="246983"/>
                          <a:pt x="411876" y="252031"/>
                          <a:pt x="423591" y="257842"/>
                        </a:cubicBezTo>
                        <a:cubicBezTo>
                          <a:pt x="427306" y="264795"/>
                          <a:pt x="434831" y="266986"/>
                          <a:pt x="443022" y="269176"/>
                        </a:cubicBezTo>
                        <a:cubicBezTo>
                          <a:pt x="451595" y="275558"/>
                          <a:pt x="458167" y="283369"/>
                          <a:pt x="459691" y="293942"/>
                        </a:cubicBezTo>
                        <a:cubicBezTo>
                          <a:pt x="460167" y="297275"/>
                          <a:pt x="460548" y="300704"/>
                          <a:pt x="460739" y="304133"/>
                        </a:cubicBezTo>
                        <a:cubicBezTo>
                          <a:pt x="450833" y="300228"/>
                          <a:pt x="436736" y="292989"/>
                          <a:pt x="423210" y="292989"/>
                        </a:cubicBezTo>
                        <a:cubicBezTo>
                          <a:pt x="418162" y="292989"/>
                          <a:pt x="413209" y="293942"/>
                          <a:pt x="408637" y="296513"/>
                        </a:cubicBezTo>
                        <a:cubicBezTo>
                          <a:pt x="407780" y="296513"/>
                          <a:pt x="407018" y="296513"/>
                          <a:pt x="406256" y="296513"/>
                        </a:cubicBezTo>
                        <a:cubicBezTo>
                          <a:pt x="385396" y="296513"/>
                          <a:pt x="382158" y="278321"/>
                          <a:pt x="365298" y="278321"/>
                        </a:cubicBezTo>
                        <a:cubicBezTo>
                          <a:pt x="356916" y="278321"/>
                          <a:pt x="345105" y="282797"/>
                          <a:pt x="326151" y="296227"/>
                        </a:cubicBezTo>
                        <a:cubicBezTo>
                          <a:pt x="326151" y="296323"/>
                          <a:pt x="326436" y="296418"/>
                          <a:pt x="327198" y="296418"/>
                        </a:cubicBezTo>
                        <a:cubicBezTo>
                          <a:pt x="331104" y="296418"/>
                          <a:pt x="345201" y="294608"/>
                          <a:pt x="347963" y="291941"/>
                        </a:cubicBezTo>
                        <a:cubicBezTo>
                          <a:pt x="356345" y="283750"/>
                          <a:pt x="362155" y="280797"/>
                          <a:pt x="366441" y="280797"/>
                        </a:cubicBezTo>
                        <a:cubicBezTo>
                          <a:pt x="378062" y="280797"/>
                          <a:pt x="378538" y="303181"/>
                          <a:pt x="390540" y="305657"/>
                        </a:cubicBezTo>
                        <a:cubicBezTo>
                          <a:pt x="432259" y="314325"/>
                          <a:pt x="429783" y="318992"/>
                          <a:pt x="434259" y="325184"/>
                        </a:cubicBezTo>
                        <a:cubicBezTo>
                          <a:pt x="408351" y="333565"/>
                          <a:pt x="422544" y="352615"/>
                          <a:pt x="402160" y="367665"/>
                        </a:cubicBezTo>
                        <a:cubicBezTo>
                          <a:pt x="402160" y="367665"/>
                          <a:pt x="401874" y="375475"/>
                          <a:pt x="401874" y="375475"/>
                        </a:cubicBezTo>
                        <a:cubicBezTo>
                          <a:pt x="389111" y="375952"/>
                          <a:pt x="379967" y="401860"/>
                          <a:pt x="369204" y="401860"/>
                        </a:cubicBezTo>
                        <a:cubicBezTo>
                          <a:pt x="366537" y="401860"/>
                          <a:pt x="363774" y="400336"/>
                          <a:pt x="360917" y="396430"/>
                        </a:cubicBezTo>
                        <a:cubicBezTo>
                          <a:pt x="363489" y="383857"/>
                          <a:pt x="355678" y="374618"/>
                          <a:pt x="364155" y="372713"/>
                        </a:cubicBezTo>
                        <a:cubicBezTo>
                          <a:pt x="351011" y="365855"/>
                          <a:pt x="373299" y="368522"/>
                          <a:pt x="355392" y="358997"/>
                        </a:cubicBezTo>
                        <a:cubicBezTo>
                          <a:pt x="344534" y="352996"/>
                          <a:pt x="361584" y="356997"/>
                          <a:pt x="354916" y="349282"/>
                        </a:cubicBezTo>
                        <a:cubicBezTo>
                          <a:pt x="346534" y="339661"/>
                          <a:pt x="361393" y="345186"/>
                          <a:pt x="356726" y="341757"/>
                        </a:cubicBezTo>
                        <a:cubicBezTo>
                          <a:pt x="352440" y="339185"/>
                          <a:pt x="348630" y="338042"/>
                          <a:pt x="345010" y="338042"/>
                        </a:cubicBezTo>
                        <a:cubicBezTo>
                          <a:pt x="323484" y="338042"/>
                          <a:pt x="311958" y="377761"/>
                          <a:pt x="288241" y="377761"/>
                        </a:cubicBezTo>
                        <a:cubicBezTo>
                          <a:pt x="282526" y="377761"/>
                          <a:pt x="276144" y="375475"/>
                          <a:pt x="268810" y="369856"/>
                        </a:cubicBezTo>
                        <a:cubicBezTo>
                          <a:pt x="267858" y="369189"/>
                          <a:pt x="266238" y="368998"/>
                          <a:pt x="264143" y="368998"/>
                        </a:cubicBezTo>
                        <a:cubicBezTo>
                          <a:pt x="254999" y="368998"/>
                          <a:pt x="236425" y="373856"/>
                          <a:pt x="225852" y="373856"/>
                        </a:cubicBezTo>
                        <a:cubicBezTo>
                          <a:pt x="218423" y="373856"/>
                          <a:pt x="214994" y="371475"/>
                          <a:pt x="221757" y="363188"/>
                        </a:cubicBezTo>
                        <a:cubicBezTo>
                          <a:pt x="249951" y="328708"/>
                          <a:pt x="180418" y="342614"/>
                          <a:pt x="182990" y="292132"/>
                        </a:cubicBezTo>
                        <a:cubicBezTo>
                          <a:pt x="183276" y="287084"/>
                          <a:pt x="227567" y="277368"/>
                          <a:pt x="202897" y="258794"/>
                        </a:cubicBezTo>
                        <a:cubicBezTo>
                          <a:pt x="193658" y="248412"/>
                          <a:pt x="194420" y="245364"/>
                          <a:pt x="199849" y="245364"/>
                        </a:cubicBezTo>
                        <a:cubicBezTo>
                          <a:pt x="207279" y="245364"/>
                          <a:pt x="223471" y="250888"/>
                          <a:pt x="234901" y="250888"/>
                        </a:cubicBezTo>
                        <a:cubicBezTo>
                          <a:pt x="245664" y="250888"/>
                          <a:pt x="252141" y="245935"/>
                          <a:pt x="243283" y="226981"/>
                        </a:cubicBezTo>
                        <a:cubicBezTo>
                          <a:pt x="236425" y="212884"/>
                          <a:pt x="230234" y="208026"/>
                          <a:pt x="224805" y="208026"/>
                        </a:cubicBezTo>
                        <a:cubicBezTo>
                          <a:pt x="213184" y="208026"/>
                          <a:pt x="204802" y="230124"/>
                          <a:pt x="199849" y="232696"/>
                        </a:cubicBezTo>
                        <a:cubicBezTo>
                          <a:pt x="193563" y="235934"/>
                          <a:pt x="188514" y="237363"/>
                          <a:pt x="184419" y="237363"/>
                        </a:cubicBezTo>
                        <a:cubicBezTo>
                          <a:pt x="164607" y="237363"/>
                          <a:pt x="167845" y="204502"/>
                          <a:pt x="164416" y="193262"/>
                        </a:cubicBezTo>
                        <a:cubicBezTo>
                          <a:pt x="180609" y="197739"/>
                          <a:pt x="175846" y="211836"/>
                          <a:pt x="181371" y="211836"/>
                        </a:cubicBezTo>
                        <a:cubicBezTo>
                          <a:pt x="183371" y="211836"/>
                          <a:pt x="186705" y="210026"/>
                          <a:pt x="192896" y="205168"/>
                        </a:cubicBezTo>
                        <a:cubicBezTo>
                          <a:pt x="192896" y="205168"/>
                          <a:pt x="194039" y="207454"/>
                          <a:pt x="196420" y="207454"/>
                        </a:cubicBezTo>
                        <a:cubicBezTo>
                          <a:pt x="199468" y="207454"/>
                          <a:pt x="204707" y="203549"/>
                          <a:pt x="212517" y="185356"/>
                        </a:cubicBezTo>
                        <a:cubicBezTo>
                          <a:pt x="218899" y="171831"/>
                          <a:pt x="195277" y="164592"/>
                          <a:pt x="186990" y="148018"/>
                        </a:cubicBezTo>
                        <a:cubicBezTo>
                          <a:pt x="185371" y="147352"/>
                          <a:pt x="183942" y="147066"/>
                          <a:pt x="182799" y="147066"/>
                        </a:cubicBezTo>
                        <a:cubicBezTo>
                          <a:pt x="172513" y="147066"/>
                          <a:pt x="182799" y="171355"/>
                          <a:pt x="189467" y="176403"/>
                        </a:cubicBezTo>
                        <a:cubicBezTo>
                          <a:pt x="193372" y="179451"/>
                          <a:pt x="194896" y="180213"/>
                          <a:pt x="194706" y="180213"/>
                        </a:cubicBezTo>
                        <a:cubicBezTo>
                          <a:pt x="194515" y="180213"/>
                          <a:pt x="191467" y="178784"/>
                          <a:pt x="187276" y="178784"/>
                        </a:cubicBezTo>
                        <a:cubicBezTo>
                          <a:pt x="183942" y="178784"/>
                          <a:pt x="179847" y="179642"/>
                          <a:pt x="175846" y="182785"/>
                        </a:cubicBezTo>
                        <a:cubicBezTo>
                          <a:pt x="169560" y="187642"/>
                          <a:pt x="147747" y="181832"/>
                          <a:pt x="161178" y="190976"/>
                        </a:cubicBezTo>
                        <a:cubicBezTo>
                          <a:pt x="157654" y="192691"/>
                          <a:pt x="149462" y="196501"/>
                          <a:pt x="143652" y="196501"/>
                        </a:cubicBezTo>
                        <a:cubicBezTo>
                          <a:pt x="137841" y="196501"/>
                          <a:pt x="134222" y="192596"/>
                          <a:pt x="140127" y="178784"/>
                        </a:cubicBezTo>
                        <a:cubicBezTo>
                          <a:pt x="154415" y="145542"/>
                          <a:pt x="150796" y="138303"/>
                          <a:pt x="142699" y="138303"/>
                        </a:cubicBezTo>
                        <a:cubicBezTo>
                          <a:pt x="136508" y="138303"/>
                          <a:pt x="127555" y="142494"/>
                          <a:pt x="122030" y="142494"/>
                        </a:cubicBezTo>
                        <a:cubicBezTo>
                          <a:pt x="119649" y="142494"/>
                          <a:pt x="117934" y="141732"/>
                          <a:pt x="117172" y="139636"/>
                        </a:cubicBezTo>
                        <a:cubicBezTo>
                          <a:pt x="109552" y="116586"/>
                          <a:pt x="99741" y="114300"/>
                          <a:pt x="89645" y="114300"/>
                        </a:cubicBezTo>
                        <a:cubicBezTo>
                          <a:pt x="87073" y="114300"/>
                          <a:pt x="84597" y="114395"/>
                          <a:pt x="82025" y="114395"/>
                        </a:cubicBezTo>
                        <a:cubicBezTo>
                          <a:pt x="74596" y="114395"/>
                          <a:pt x="67261" y="113157"/>
                          <a:pt x="60498" y="103727"/>
                        </a:cubicBezTo>
                        <a:cubicBezTo>
                          <a:pt x="35352" y="68294"/>
                          <a:pt x="40591" y="90392"/>
                          <a:pt x="2586" y="62389"/>
                        </a:cubicBezTo>
                        <a:cubicBezTo>
                          <a:pt x="11254" y="55531"/>
                          <a:pt x="-2271" y="37433"/>
                          <a:pt x="14874" y="36290"/>
                        </a:cubicBezTo>
                        <a:cubicBezTo>
                          <a:pt x="29828" y="35338"/>
                          <a:pt x="28875" y="28575"/>
                          <a:pt x="30971" y="28575"/>
                        </a:cubicBezTo>
                        <a:cubicBezTo>
                          <a:pt x="31447" y="28575"/>
                          <a:pt x="32019" y="28861"/>
                          <a:pt x="32971" y="29623"/>
                        </a:cubicBezTo>
                        <a:cubicBezTo>
                          <a:pt x="39258" y="34861"/>
                          <a:pt x="41925" y="36290"/>
                          <a:pt x="46592" y="38386"/>
                        </a:cubicBezTo>
                        <a:cubicBezTo>
                          <a:pt x="50116" y="42291"/>
                          <a:pt x="66975" y="73723"/>
                          <a:pt x="73452" y="73723"/>
                        </a:cubicBezTo>
                        <a:cubicBezTo>
                          <a:pt x="75929" y="73723"/>
                          <a:pt x="76881" y="69151"/>
                          <a:pt x="75072" y="56674"/>
                        </a:cubicBezTo>
                        <a:cubicBezTo>
                          <a:pt x="82787" y="66580"/>
                          <a:pt x="89550" y="70104"/>
                          <a:pt x="95550" y="70104"/>
                        </a:cubicBezTo>
                        <a:cubicBezTo>
                          <a:pt x="110029" y="70104"/>
                          <a:pt x="120315" y="49911"/>
                          <a:pt x="130412" y="49911"/>
                        </a:cubicBezTo>
                        <a:cubicBezTo>
                          <a:pt x="133841" y="49911"/>
                          <a:pt x="137365" y="52292"/>
                          <a:pt x="140985" y="58579"/>
                        </a:cubicBezTo>
                        <a:cubicBezTo>
                          <a:pt x="147462" y="69437"/>
                          <a:pt x="153272" y="72961"/>
                          <a:pt x="157654" y="72961"/>
                        </a:cubicBezTo>
                        <a:cubicBezTo>
                          <a:pt x="163083" y="72961"/>
                          <a:pt x="166512" y="67818"/>
                          <a:pt x="167083" y="64294"/>
                        </a:cubicBezTo>
                        <a:cubicBezTo>
                          <a:pt x="170036" y="45529"/>
                          <a:pt x="172703" y="41719"/>
                          <a:pt x="175465" y="41719"/>
                        </a:cubicBezTo>
                        <a:cubicBezTo>
                          <a:pt x="177370" y="41719"/>
                          <a:pt x="179371" y="43529"/>
                          <a:pt x="181561" y="43529"/>
                        </a:cubicBezTo>
                        <a:cubicBezTo>
                          <a:pt x="183085" y="43529"/>
                          <a:pt x="184705" y="42672"/>
                          <a:pt x="186514" y="39529"/>
                        </a:cubicBezTo>
                        <a:cubicBezTo>
                          <a:pt x="204612" y="8477"/>
                          <a:pt x="182704" y="13525"/>
                          <a:pt x="226614" y="2000"/>
                        </a:cubicBezTo>
                        <a:moveTo>
                          <a:pt x="226710" y="0"/>
                        </a:moveTo>
                        <a:cubicBezTo>
                          <a:pt x="226710" y="0"/>
                          <a:pt x="226329" y="0"/>
                          <a:pt x="226138" y="0"/>
                        </a:cubicBezTo>
                        <a:cubicBezTo>
                          <a:pt x="197849" y="7334"/>
                          <a:pt x="195563" y="8001"/>
                          <a:pt x="192991" y="18193"/>
                        </a:cubicBezTo>
                        <a:cubicBezTo>
                          <a:pt x="191943" y="22288"/>
                          <a:pt x="190419" y="28480"/>
                          <a:pt x="184514" y="38576"/>
                        </a:cubicBezTo>
                        <a:cubicBezTo>
                          <a:pt x="183752" y="39814"/>
                          <a:pt x="182704" y="41338"/>
                          <a:pt x="181656" y="41338"/>
                        </a:cubicBezTo>
                        <a:cubicBezTo>
                          <a:pt x="181085" y="41338"/>
                          <a:pt x="180228" y="40957"/>
                          <a:pt x="179371" y="40576"/>
                        </a:cubicBezTo>
                        <a:cubicBezTo>
                          <a:pt x="178227" y="40100"/>
                          <a:pt x="176989" y="39529"/>
                          <a:pt x="175560" y="39529"/>
                        </a:cubicBezTo>
                        <a:cubicBezTo>
                          <a:pt x="170417" y="39529"/>
                          <a:pt x="167750" y="45720"/>
                          <a:pt x="164797" y="64103"/>
                        </a:cubicBezTo>
                        <a:cubicBezTo>
                          <a:pt x="164321" y="66865"/>
                          <a:pt x="161559" y="70771"/>
                          <a:pt x="157654" y="70771"/>
                        </a:cubicBezTo>
                        <a:cubicBezTo>
                          <a:pt x="153272" y="70771"/>
                          <a:pt x="148033" y="66103"/>
                          <a:pt x="142985" y="57626"/>
                        </a:cubicBezTo>
                        <a:cubicBezTo>
                          <a:pt x="139175" y="51054"/>
                          <a:pt x="135079" y="47815"/>
                          <a:pt x="130412" y="47815"/>
                        </a:cubicBezTo>
                        <a:cubicBezTo>
                          <a:pt x="124888" y="47815"/>
                          <a:pt x="119839" y="52388"/>
                          <a:pt x="114410" y="57245"/>
                        </a:cubicBezTo>
                        <a:cubicBezTo>
                          <a:pt x="108505" y="62579"/>
                          <a:pt x="102408" y="68008"/>
                          <a:pt x="95455" y="68008"/>
                        </a:cubicBezTo>
                        <a:cubicBezTo>
                          <a:pt x="89455" y="68008"/>
                          <a:pt x="83358" y="63913"/>
                          <a:pt x="76786" y="55531"/>
                        </a:cubicBezTo>
                        <a:cubicBezTo>
                          <a:pt x="76310" y="54959"/>
                          <a:pt x="75643" y="54578"/>
                          <a:pt x="74881" y="54578"/>
                        </a:cubicBezTo>
                        <a:cubicBezTo>
                          <a:pt x="74596" y="54578"/>
                          <a:pt x="74214" y="54578"/>
                          <a:pt x="73929" y="54769"/>
                        </a:cubicBezTo>
                        <a:cubicBezTo>
                          <a:pt x="72976" y="55150"/>
                          <a:pt x="72309" y="56197"/>
                          <a:pt x="72500" y="57340"/>
                        </a:cubicBezTo>
                        <a:cubicBezTo>
                          <a:pt x="74024" y="67723"/>
                          <a:pt x="73262" y="70771"/>
                          <a:pt x="72976" y="71628"/>
                        </a:cubicBezTo>
                        <a:cubicBezTo>
                          <a:pt x="69166" y="70390"/>
                          <a:pt x="58403" y="53054"/>
                          <a:pt x="54307" y="46482"/>
                        </a:cubicBezTo>
                        <a:cubicBezTo>
                          <a:pt x="51164" y="41338"/>
                          <a:pt x="49259" y="38386"/>
                          <a:pt x="48116" y="37147"/>
                        </a:cubicBezTo>
                        <a:cubicBezTo>
                          <a:pt x="47925" y="36862"/>
                          <a:pt x="47640" y="36671"/>
                          <a:pt x="47354" y="36576"/>
                        </a:cubicBezTo>
                        <a:cubicBezTo>
                          <a:pt x="42972" y="34671"/>
                          <a:pt x="40401" y="33242"/>
                          <a:pt x="34305" y="28194"/>
                        </a:cubicBezTo>
                        <a:cubicBezTo>
                          <a:pt x="33257" y="27337"/>
                          <a:pt x="32114" y="26575"/>
                          <a:pt x="30780" y="26575"/>
                        </a:cubicBezTo>
                        <a:cubicBezTo>
                          <a:pt x="28971" y="26575"/>
                          <a:pt x="28018" y="28003"/>
                          <a:pt x="27351" y="28861"/>
                        </a:cubicBezTo>
                        <a:cubicBezTo>
                          <a:pt x="26208" y="30480"/>
                          <a:pt x="24113" y="33623"/>
                          <a:pt x="14493" y="34195"/>
                        </a:cubicBezTo>
                        <a:cubicBezTo>
                          <a:pt x="2205" y="35052"/>
                          <a:pt x="2682" y="43815"/>
                          <a:pt x="3063" y="50292"/>
                        </a:cubicBezTo>
                        <a:cubicBezTo>
                          <a:pt x="3348" y="54578"/>
                          <a:pt x="3539" y="58674"/>
                          <a:pt x="872" y="60769"/>
                        </a:cubicBezTo>
                        <a:cubicBezTo>
                          <a:pt x="300" y="61246"/>
                          <a:pt x="-81" y="61913"/>
                          <a:pt x="15" y="62675"/>
                        </a:cubicBezTo>
                        <a:cubicBezTo>
                          <a:pt x="15" y="63436"/>
                          <a:pt x="396" y="64103"/>
                          <a:pt x="967" y="64579"/>
                        </a:cubicBezTo>
                        <a:cubicBezTo>
                          <a:pt x="17636" y="76867"/>
                          <a:pt x="26208" y="79724"/>
                          <a:pt x="32495" y="81820"/>
                        </a:cubicBezTo>
                        <a:cubicBezTo>
                          <a:pt x="40496" y="84487"/>
                          <a:pt x="44496" y="85820"/>
                          <a:pt x="58308" y="105442"/>
                        </a:cubicBezTo>
                        <a:cubicBezTo>
                          <a:pt x="65547" y="115633"/>
                          <a:pt x="73833" y="117062"/>
                          <a:pt x="81739" y="117062"/>
                        </a:cubicBezTo>
                        <a:cubicBezTo>
                          <a:pt x="83073" y="117062"/>
                          <a:pt x="84311" y="117062"/>
                          <a:pt x="85644" y="117062"/>
                        </a:cubicBezTo>
                        <a:cubicBezTo>
                          <a:pt x="86883" y="117062"/>
                          <a:pt x="88121" y="117062"/>
                          <a:pt x="89359" y="117062"/>
                        </a:cubicBezTo>
                        <a:cubicBezTo>
                          <a:pt x="98598" y="117062"/>
                          <a:pt x="107457" y="118872"/>
                          <a:pt x="114696" y="140779"/>
                        </a:cubicBezTo>
                        <a:cubicBezTo>
                          <a:pt x="115363" y="142875"/>
                          <a:pt x="117172" y="145351"/>
                          <a:pt x="121744" y="145351"/>
                        </a:cubicBezTo>
                        <a:cubicBezTo>
                          <a:pt x="124792" y="145351"/>
                          <a:pt x="128412" y="144304"/>
                          <a:pt x="132126" y="143256"/>
                        </a:cubicBezTo>
                        <a:cubicBezTo>
                          <a:pt x="135746" y="142208"/>
                          <a:pt x="139461" y="141160"/>
                          <a:pt x="142413" y="141160"/>
                        </a:cubicBezTo>
                        <a:cubicBezTo>
                          <a:pt x="144985" y="141160"/>
                          <a:pt x="145842" y="142018"/>
                          <a:pt x="146223" y="142684"/>
                        </a:cubicBezTo>
                        <a:cubicBezTo>
                          <a:pt x="148129" y="145542"/>
                          <a:pt x="148129" y="154019"/>
                          <a:pt x="137651" y="178308"/>
                        </a:cubicBezTo>
                        <a:cubicBezTo>
                          <a:pt x="134031" y="186595"/>
                          <a:pt x="133460" y="192405"/>
                          <a:pt x="135746" y="195929"/>
                        </a:cubicBezTo>
                        <a:cubicBezTo>
                          <a:pt x="136794" y="197453"/>
                          <a:pt x="138889" y="199358"/>
                          <a:pt x="143271" y="199358"/>
                        </a:cubicBezTo>
                        <a:cubicBezTo>
                          <a:pt x="147652" y="199358"/>
                          <a:pt x="153748" y="197453"/>
                          <a:pt x="161749" y="193643"/>
                        </a:cubicBezTo>
                        <a:cubicBezTo>
                          <a:pt x="161749" y="193834"/>
                          <a:pt x="161749" y="194119"/>
                          <a:pt x="161844" y="194310"/>
                        </a:cubicBezTo>
                        <a:cubicBezTo>
                          <a:pt x="162606" y="196882"/>
                          <a:pt x="163083" y="201168"/>
                          <a:pt x="163559" y="205645"/>
                        </a:cubicBezTo>
                        <a:cubicBezTo>
                          <a:pt x="165083" y="220218"/>
                          <a:pt x="167179" y="240030"/>
                          <a:pt x="184133" y="240030"/>
                        </a:cubicBezTo>
                        <a:cubicBezTo>
                          <a:pt x="188896" y="240030"/>
                          <a:pt x="194325" y="238411"/>
                          <a:pt x="200706" y="235077"/>
                        </a:cubicBezTo>
                        <a:cubicBezTo>
                          <a:pt x="202992" y="233934"/>
                          <a:pt x="205088" y="230696"/>
                          <a:pt x="208041" y="226219"/>
                        </a:cubicBezTo>
                        <a:cubicBezTo>
                          <a:pt x="212422" y="219646"/>
                          <a:pt x="218328" y="210598"/>
                          <a:pt x="224614" y="210598"/>
                        </a:cubicBezTo>
                        <a:cubicBezTo>
                          <a:pt x="229663" y="210598"/>
                          <a:pt x="235377" y="216694"/>
                          <a:pt x="240997" y="228219"/>
                        </a:cubicBezTo>
                        <a:cubicBezTo>
                          <a:pt x="244902" y="236506"/>
                          <a:pt x="245950" y="242506"/>
                          <a:pt x="243950" y="245554"/>
                        </a:cubicBezTo>
                        <a:cubicBezTo>
                          <a:pt x="242616" y="247650"/>
                          <a:pt x="239568" y="248698"/>
                          <a:pt x="234711" y="248698"/>
                        </a:cubicBezTo>
                        <a:cubicBezTo>
                          <a:pt x="228615" y="248698"/>
                          <a:pt x="220995" y="246983"/>
                          <a:pt x="214232" y="245554"/>
                        </a:cubicBezTo>
                        <a:cubicBezTo>
                          <a:pt x="208326" y="244316"/>
                          <a:pt x="203278" y="243173"/>
                          <a:pt x="199659" y="243173"/>
                        </a:cubicBezTo>
                        <a:cubicBezTo>
                          <a:pt x="198516" y="243173"/>
                          <a:pt x="194896" y="243173"/>
                          <a:pt x="193563" y="246031"/>
                        </a:cubicBezTo>
                        <a:cubicBezTo>
                          <a:pt x="192229" y="248984"/>
                          <a:pt x="194325" y="253175"/>
                          <a:pt x="200897" y="260509"/>
                        </a:cubicBezTo>
                        <a:cubicBezTo>
                          <a:pt x="205850" y="264223"/>
                          <a:pt x="208041" y="267462"/>
                          <a:pt x="207755" y="270319"/>
                        </a:cubicBezTo>
                        <a:cubicBezTo>
                          <a:pt x="207183" y="276034"/>
                          <a:pt x="196896" y="281178"/>
                          <a:pt x="190134" y="284607"/>
                        </a:cubicBezTo>
                        <a:cubicBezTo>
                          <a:pt x="183942" y="287655"/>
                          <a:pt x="180609" y="289369"/>
                          <a:pt x="180418" y="292227"/>
                        </a:cubicBezTo>
                        <a:cubicBezTo>
                          <a:pt x="179085" y="319373"/>
                          <a:pt x="197658" y="329184"/>
                          <a:pt x="211184" y="336328"/>
                        </a:cubicBezTo>
                        <a:cubicBezTo>
                          <a:pt x="218518" y="340233"/>
                          <a:pt x="224805" y="343567"/>
                          <a:pt x="225757" y="348234"/>
                        </a:cubicBezTo>
                        <a:cubicBezTo>
                          <a:pt x="226424" y="351663"/>
                          <a:pt x="224424" y="356140"/>
                          <a:pt x="219661" y="361950"/>
                        </a:cubicBezTo>
                        <a:cubicBezTo>
                          <a:pt x="217280" y="364903"/>
                          <a:pt x="214232" y="369189"/>
                          <a:pt x="215946" y="372713"/>
                        </a:cubicBezTo>
                        <a:cubicBezTo>
                          <a:pt x="217566" y="376142"/>
                          <a:pt x="222233" y="376523"/>
                          <a:pt x="225567" y="376523"/>
                        </a:cubicBezTo>
                        <a:cubicBezTo>
                          <a:pt x="231186" y="376523"/>
                          <a:pt x="238902" y="375190"/>
                          <a:pt x="246331" y="373951"/>
                        </a:cubicBezTo>
                        <a:cubicBezTo>
                          <a:pt x="253189" y="372809"/>
                          <a:pt x="259571" y="371665"/>
                          <a:pt x="263857" y="371665"/>
                        </a:cubicBezTo>
                        <a:cubicBezTo>
                          <a:pt x="266429" y="371665"/>
                          <a:pt x="267096" y="372046"/>
                          <a:pt x="267191" y="372142"/>
                        </a:cubicBezTo>
                        <a:cubicBezTo>
                          <a:pt x="274525" y="377761"/>
                          <a:pt x="281288" y="380524"/>
                          <a:pt x="287955" y="380524"/>
                        </a:cubicBezTo>
                        <a:cubicBezTo>
                          <a:pt x="301195" y="380524"/>
                          <a:pt x="310530" y="369665"/>
                          <a:pt x="319579" y="359092"/>
                        </a:cubicBezTo>
                        <a:cubicBezTo>
                          <a:pt x="327675" y="349663"/>
                          <a:pt x="335295" y="340805"/>
                          <a:pt x="344724" y="340805"/>
                        </a:cubicBezTo>
                        <a:cubicBezTo>
                          <a:pt x="346820" y="340805"/>
                          <a:pt x="348915" y="341185"/>
                          <a:pt x="351106" y="342138"/>
                        </a:cubicBezTo>
                        <a:cubicBezTo>
                          <a:pt x="350630" y="342519"/>
                          <a:pt x="350154" y="342995"/>
                          <a:pt x="349868" y="343662"/>
                        </a:cubicBezTo>
                        <a:cubicBezTo>
                          <a:pt x="348725" y="346138"/>
                          <a:pt x="350725" y="348901"/>
                          <a:pt x="352725" y="351282"/>
                        </a:cubicBezTo>
                        <a:cubicBezTo>
                          <a:pt x="353202" y="351853"/>
                          <a:pt x="353488" y="352234"/>
                          <a:pt x="353583" y="352425"/>
                        </a:cubicBezTo>
                        <a:cubicBezTo>
                          <a:pt x="353202" y="352615"/>
                          <a:pt x="352725" y="352806"/>
                          <a:pt x="352344" y="352901"/>
                        </a:cubicBezTo>
                        <a:cubicBezTo>
                          <a:pt x="351011" y="353377"/>
                          <a:pt x="349011" y="354044"/>
                          <a:pt x="348915" y="356140"/>
                        </a:cubicBezTo>
                        <a:cubicBezTo>
                          <a:pt x="348725" y="358235"/>
                          <a:pt x="350535" y="359664"/>
                          <a:pt x="353868" y="361474"/>
                        </a:cubicBezTo>
                        <a:cubicBezTo>
                          <a:pt x="357774" y="363569"/>
                          <a:pt x="359202" y="364807"/>
                          <a:pt x="359679" y="365379"/>
                        </a:cubicBezTo>
                        <a:cubicBezTo>
                          <a:pt x="359583" y="365474"/>
                          <a:pt x="359393" y="365569"/>
                          <a:pt x="359298" y="365665"/>
                        </a:cubicBezTo>
                        <a:cubicBezTo>
                          <a:pt x="358345" y="366427"/>
                          <a:pt x="356821" y="367570"/>
                          <a:pt x="357012" y="369665"/>
                        </a:cubicBezTo>
                        <a:cubicBezTo>
                          <a:pt x="357107" y="370903"/>
                          <a:pt x="357869" y="371951"/>
                          <a:pt x="359107" y="372999"/>
                        </a:cubicBezTo>
                        <a:cubicBezTo>
                          <a:pt x="356726" y="375571"/>
                          <a:pt x="357297" y="379762"/>
                          <a:pt x="357964" y="383476"/>
                        </a:cubicBezTo>
                        <a:cubicBezTo>
                          <a:pt x="358536" y="387286"/>
                          <a:pt x="359298" y="391573"/>
                          <a:pt x="358250" y="396335"/>
                        </a:cubicBezTo>
                        <a:cubicBezTo>
                          <a:pt x="358155" y="397002"/>
                          <a:pt x="358250" y="397669"/>
                          <a:pt x="358631" y="398240"/>
                        </a:cubicBezTo>
                        <a:cubicBezTo>
                          <a:pt x="361869" y="402526"/>
                          <a:pt x="365203" y="404622"/>
                          <a:pt x="368823" y="404622"/>
                        </a:cubicBezTo>
                        <a:cubicBezTo>
                          <a:pt x="375205" y="404622"/>
                          <a:pt x="380348" y="398240"/>
                          <a:pt x="385777" y="391382"/>
                        </a:cubicBezTo>
                        <a:cubicBezTo>
                          <a:pt x="390825" y="385000"/>
                          <a:pt x="396159" y="378428"/>
                          <a:pt x="401589" y="378238"/>
                        </a:cubicBezTo>
                        <a:cubicBezTo>
                          <a:pt x="402827" y="378238"/>
                          <a:pt x="403875" y="377190"/>
                          <a:pt x="403875" y="375952"/>
                        </a:cubicBezTo>
                        <a:lnTo>
                          <a:pt x="404160" y="369284"/>
                        </a:lnTo>
                        <a:cubicBezTo>
                          <a:pt x="413305" y="362140"/>
                          <a:pt x="415495" y="354235"/>
                          <a:pt x="417496" y="347186"/>
                        </a:cubicBezTo>
                        <a:cubicBezTo>
                          <a:pt x="419877" y="338709"/>
                          <a:pt x="421686" y="332042"/>
                          <a:pt x="434640" y="327850"/>
                        </a:cubicBezTo>
                        <a:cubicBezTo>
                          <a:pt x="435402" y="327660"/>
                          <a:pt x="435974" y="327088"/>
                          <a:pt x="436164" y="326326"/>
                        </a:cubicBezTo>
                        <a:cubicBezTo>
                          <a:pt x="436355" y="325564"/>
                          <a:pt x="436260" y="324802"/>
                          <a:pt x="435783" y="324231"/>
                        </a:cubicBezTo>
                        <a:cubicBezTo>
                          <a:pt x="435212" y="323469"/>
                          <a:pt x="434831" y="322802"/>
                          <a:pt x="434450" y="322135"/>
                        </a:cubicBezTo>
                        <a:cubicBezTo>
                          <a:pt x="431021" y="316516"/>
                          <a:pt x="428068" y="311563"/>
                          <a:pt x="390635" y="303752"/>
                        </a:cubicBezTo>
                        <a:cubicBezTo>
                          <a:pt x="385872" y="302800"/>
                          <a:pt x="383205" y="297561"/>
                          <a:pt x="380348" y="292036"/>
                        </a:cubicBezTo>
                        <a:cubicBezTo>
                          <a:pt x="379014" y="289465"/>
                          <a:pt x="377681" y="286893"/>
                          <a:pt x="376062" y="284702"/>
                        </a:cubicBezTo>
                        <a:cubicBezTo>
                          <a:pt x="377967" y="285940"/>
                          <a:pt x="379681" y="287369"/>
                          <a:pt x="381586" y="288988"/>
                        </a:cubicBezTo>
                        <a:cubicBezTo>
                          <a:pt x="387492" y="293846"/>
                          <a:pt x="394159" y="299371"/>
                          <a:pt x="405970" y="299371"/>
                        </a:cubicBezTo>
                        <a:cubicBezTo>
                          <a:pt x="406827" y="299371"/>
                          <a:pt x="407589" y="299371"/>
                          <a:pt x="408542" y="299371"/>
                        </a:cubicBezTo>
                        <a:cubicBezTo>
                          <a:pt x="408923" y="299371"/>
                          <a:pt x="409209" y="299275"/>
                          <a:pt x="409494" y="299085"/>
                        </a:cubicBezTo>
                        <a:cubicBezTo>
                          <a:pt x="413495" y="296894"/>
                          <a:pt x="417876" y="295846"/>
                          <a:pt x="422925" y="295846"/>
                        </a:cubicBezTo>
                        <a:cubicBezTo>
                          <a:pt x="433497" y="295846"/>
                          <a:pt x="444737" y="300609"/>
                          <a:pt x="453786" y="304419"/>
                        </a:cubicBezTo>
                        <a:cubicBezTo>
                          <a:pt x="455786" y="305276"/>
                          <a:pt x="457786" y="306134"/>
                          <a:pt x="459596" y="306800"/>
                        </a:cubicBezTo>
                        <a:cubicBezTo>
                          <a:pt x="459882" y="306896"/>
                          <a:pt x="460167" y="306991"/>
                          <a:pt x="460453" y="306991"/>
                        </a:cubicBezTo>
                        <a:cubicBezTo>
                          <a:pt x="460930" y="306991"/>
                          <a:pt x="461406" y="306800"/>
                          <a:pt x="461882" y="306514"/>
                        </a:cubicBezTo>
                        <a:cubicBezTo>
                          <a:pt x="462549" y="306038"/>
                          <a:pt x="462930" y="305276"/>
                          <a:pt x="462834" y="304419"/>
                        </a:cubicBezTo>
                        <a:cubicBezTo>
                          <a:pt x="462549" y="300228"/>
                          <a:pt x="462168" y="296989"/>
                          <a:pt x="461691" y="294037"/>
                        </a:cubicBezTo>
                        <a:cubicBezTo>
                          <a:pt x="460167" y="283940"/>
                          <a:pt x="454452" y="275368"/>
                          <a:pt x="444070" y="267652"/>
                        </a:cubicBezTo>
                        <a:cubicBezTo>
                          <a:pt x="443784" y="267462"/>
                          <a:pt x="443594" y="267367"/>
                          <a:pt x="443308" y="267271"/>
                        </a:cubicBezTo>
                        <a:cubicBezTo>
                          <a:pt x="435783" y="265271"/>
                          <a:pt x="428640" y="263366"/>
                          <a:pt x="425401" y="257175"/>
                        </a:cubicBezTo>
                        <a:cubicBezTo>
                          <a:pt x="425211" y="256699"/>
                          <a:pt x="424830" y="256413"/>
                          <a:pt x="424354" y="256127"/>
                        </a:cubicBezTo>
                        <a:cubicBezTo>
                          <a:pt x="421591" y="254794"/>
                          <a:pt x="418829" y="253460"/>
                          <a:pt x="416162" y="252222"/>
                        </a:cubicBezTo>
                        <a:cubicBezTo>
                          <a:pt x="407113" y="247936"/>
                          <a:pt x="398446" y="243840"/>
                          <a:pt x="391968" y="239077"/>
                        </a:cubicBezTo>
                        <a:cubicBezTo>
                          <a:pt x="369585" y="222599"/>
                          <a:pt x="353202" y="198215"/>
                          <a:pt x="341772" y="164497"/>
                        </a:cubicBezTo>
                        <a:cubicBezTo>
                          <a:pt x="336342" y="148495"/>
                          <a:pt x="334438" y="132683"/>
                          <a:pt x="333009" y="117919"/>
                        </a:cubicBezTo>
                        <a:cubicBezTo>
                          <a:pt x="332818" y="116014"/>
                          <a:pt x="332723" y="113919"/>
                          <a:pt x="332532" y="111633"/>
                        </a:cubicBezTo>
                        <a:cubicBezTo>
                          <a:pt x="332151" y="105823"/>
                          <a:pt x="331675" y="99155"/>
                          <a:pt x="330247" y="93059"/>
                        </a:cubicBezTo>
                        <a:cubicBezTo>
                          <a:pt x="330247" y="92773"/>
                          <a:pt x="330056" y="92583"/>
                          <a:pt x="329961" y="92392"/>
                        </a:cubicBezTo>
                        <a:cubicBezTo>
                          <a:pt x="324627" y="83820"/>
                          <a:pt x="319483" y="76676"/>
                          <a:pt x="314340" y="70675"/>
                        </a:cubicBezTo>
                        <a:cubicBezTo>
                          <a:pt x="314149" y="70390"/>
                          <a:pt x="313768" y="70199"/>
                          <a:pt x="313482" y="70009"/>
                        </a:cubicBezTo>
                        <a:cubicBezTo>
                          <a:pt x="299671" y="64198"/>
                          <a:pt x="285098" y="57626"/>
                          <a:pt x="271858" y="49435"/>
                        </a:cubicBezTo>
                        <a:cubicBezTo>
                          <a:pt x="271668" y="49435"/>
                          <a:pt x="271572" y="49244"/>
                          <a:pt x="271382" y="49244"/>
                        </a:cubicBezTo>
                        <a:cubicBezTo>
                          <a:pt x="251380" y="42196"/>
                          <a:pt x="230424" y="33242"/>
                          <a:pt x="225757" y="20669"/>
                        </a:cubicBezTo>
                        <a:cubicBezTo>
                          <a:pt x="223852" y="15526"/>
                          <a:pt x="224805" y="10096"/>
                          <a:pt x="228424" y="3905"/>
                        </a:cubicBezTo>
                        <a:cubicBezTo>
                          <a:pt x="228900" y="3048"/>
                          <a:pt x="228900" y="2000"/>
                          <a:pt x="228234" y="1238"/>
                        </a:cubicBezTo>
                        <a:cubicBezTo>
                          <a:pt x="227757" y="667"/>
                          <a:pt x="227091" y="286"/>
                          <a:pt x="226329" y="286"/>
                        </a:cubicBezTo>
                        <a:lnTo>
                          <a:pt x="226329" y="286"/>
                        </a:lnTo>
                        <a:close/>
                        <a:moveTo>
                          <a:pt x="226710" y="4763"/>
                        </a:moveTo>
                        <a:lnTo>
                          <a:pt x="226710" y="4763"/>
                        </a:lnTo>
                        <a:lnTo>
                          <a:pt x="226710" y="4763"/>
                        </a:lnTo>
                        <a:close/>
                        <a:moveTo>
                          <a:pt x="194610" y="182785"/>
                        </a:moveTo>
                        <a:cubicBezTo>
                          <a:pt x="195658" y="182785"/>
                          <a:pt x="196611" y="182118"/>
                          <a:pt x="196896" y="181070"/>
                        </a:cubicBezTo>
                        <a:cubicBezTo>
                          <a:pt x="197182" y="180118"/>
                          <a:pt x="196230" y="178498"/>
                          <a:pt x="195372" y="177927"/>
                        </a:cubicBezTo>
                        <a:cubicBezTo>
                          <a:pt x="194610" y="177451"/>
                          <a:pt x="193182" y="176403"/>
                          <a:pt x="190800" y="174593"/>
                        </a:cubicBezTo>
                        <a:cubicBezTo>
                          <a:pt x="186038" y="170974"/>
                          <a:pt x="179275" y="155734"/>
                          <a:pt x="180990" y="150685"/>
                        </a:cubicBezTo>
                        <a:cubicBezTo>
                          <a:pt x="181275" y="149923"/>
                          <a:pt x="181561" y="149542"/>
                          <a:pt x="182704" y="149542"/>
                        </a:cubicBezTo>
                        <a:cubicBezTo>
                          <a:pt x="183371" y="149542"/>
                          <a:pt x="184228" y="149733"/>
                          <a:pt x="185181" y="150019"/>
                        </a:cubicBezTo>
                        <a:cubicBezTo>
                          <a:pt x="188896" y="156781"/>
                          <a:pt x="194801" y="162020"/>
                          <a:pt x="200135" y="166592"/>
                        </a:cubicBezTo>
                        <a:cubicBezTo>
                          <a:pt x="208517" y="173926"/>
                          <a:pt x="213089" y="178308"/>
                          <a:pt x="210231" y="184309"/>
                        </a:cubicBezTo>
                        <a:cubicBezTo>
                          <a:pt x="201754" y="204121"/>
                          <a:pt x="197182" y="205073"/>
                          <a:pt x="196325" y="205073"/>
                        </a:cubicBezTo>
                        <a:cubicBezTo>
                          <a:pt x="195849" y="205073"/>
                          <a:pt x="195372" y="204692"/>
                          <a:pt x="194896" y="203930"/>
                        </a:cubicBezTo>
                        <a:cubicBezTo>
                          <a:pt x="194515" y="203359"/>
                          <a:pt x="193848" y="202787"/>
                          <a:pt x="193086" y="202692"/>
                        </a:cubicBezTo>
                        <a:cubicBezTo>
                          <a:pt x="192991" y="202692"/>
                          <a:pt x="192896" y="202692"/>
                          <a:pt x="192801" y="202692"/>
                        </a:cubicBezTo>
                        <a:cubicBezTo>
                          <a:pt x="192229" y="202692"/>
                          <a:pt x="191753" y="202882"/>
                          <a:pt x="191372" y="203168"/>
                        </a:cubicBezTo>
                        <a:cubicBezTo>
                          <a:pt x="184895" y="208312"/>
                          <a:pt x="182323" y="209359"/>
                          <a:pt x="181371" y="209359"/>
                        </a:cubicBezTo>
                        <a:cubicBezTo>
                          <a:pt x="180990" y="209074"/>
                          <a:pt x="180418" y="207359"/>
                          <a:pt x="180132" y="206311"/>
                        </a:cubicBezTo>
                        <a:cubicBezTo>
                          <a:pt x="178704" y="201739"/>
                          <a:pt x="176418" y="194024"/>
                          <a:pt x="165083" y="190881"/>
                        </a:cubicBezTo>
                        <a:cubicBezTo>
                          <a:pt x="164892" y="190881"/>
                          <a:pt x="164702" y="190881"/>
                          <a:pt x="164416" y="190881"/>
                        </a:cubicBezTo>
                        <a:cubicBezTo>
                          <a:pt x="164130" y="190881"/>
                          <a:pt x="163749" y="190881"/>
                          <a:pt x="163464" y="191071"/>
                        </a:cubicBezTo>
                        <a:cubicBezTo>
                          <a:pt x="163464" y="190309"/>
                          <a:pt x="163083" y="189547"/>
                          <a:pt x="162416" y="189167"/>
                        </a:cubicBezTo>
                        <a:cubicBezTo>
                          <a:pt x="161654" y="188595"/>
                          <a:pt x="160987" y="188214"/>
                          <a:pt x="160606" y="187833"/>
                        </a:cubicBezTo>
                        <a:cubicBezTo>
                          <a:pt x="161654" y="187833"/>
                          <a:pt x="162892" y="187738"/>
                          <a:pt x="163845" y="187642"/>
                        </a:cubicBezTo>
                        <a:cubicBezTo>
                          <a:pt x="168607" y="187452"/>
                          <a:pt x="174036" y="187261"/>
                          <a:pt x="177180" y="184785"/>
                        </a:cubicBezTo>
                        <a:cubicBezTo>
                          <a:pt x="180228" y="182499"/>
                          <a:pt x="183561" y="181261"/>
                          <a:pt x="187181" y="181261"/>
                        </a:cubicBezTo>
                        <a:cubicBezTo>
                          <a:pt x="190134" y="181261"/>
                          <a:pt x="192515" y="182118"/>
                          <a:pt x="193372" y="182404"/>
                        </a:cubicBezTo>
                        <a:cubicBezTo>
                          <a:pt x="193658" y="182404"/>
                          <a:pt x="194325" y="182689"/>
                          <a:pt x="194610" y="182689"/>
                        </a:cubicBezTo>
                        <a:lnTo>
                          <a:pt x="194610" y="182689"/>
                        </a:lnTo>
                        <a:close/>
                        <a:moveTo>
                          <a:pt x="334818" y="293560"/>
                        </a:moveTo>
                        <a:cubicBezTo>
                          <a:pt x="342819" y="288417"/>
                          <a:pt x="349677" y="284797"/>
                          <a:pt x="355488" y="282797"/>
                        </a:cubicBezTo>
                        <a:cubicBezTo>
                          <a:pt x="352725" y="284702"/>
                          <a:pt x="349677" y="287179"/>
                          <a:pt x="346439" y="290417"/>
                        </a:cubicBezTo>
                        <a:cubicBezTo>
                          <a:pt x="345296" y="291465"/>
                          <a:pt x="339962" y="292798"/>
                          <a:pt x="334914" y="293560"/>
                        </a:cubicBezTo>
                        <a:lnTo>
                          <a:pt x="334914" y="29356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aphic 2">
                  <a:extLst>
                    <a:ext uri="{FF2B5EF4-FFF2-40B4-BE49-F238E27FC236}">
                      <a16:creationId xmlns:a16="http://schemas.microsoft.com/office/drawing/2014/main" id="{E011C5C0-12FF-FB41-3AAE-E562CD2AA2E8}"/>
                    </a:ext>
                  </a:extLst>
                </p:cNvPr>
                <p:cNvGrpSpPr/>
                <p:nvPr/>
              </p:nvGrpSpPr>
              <p:grpSpPr>
                <a:xfrm>
                  <a:off x="7307386" y="3817524"/>
                  <a:ext cx="338332" cy="413289"/>
                  <a:chOff x="7307386" y="3817524"/>
                  <a:chExt cx="338332" cy="413289"/>
                </a:xfrm>
                <a:grpFill/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FBB90F70-20D2-8FC7-C868-676FF505D432}"/>
                      </a:ext>
                    </a:extLst>
                  </p:cNvPr>
                  <p:cNvSpPr/>
                  <p:nvPr/>
                </p:nvSpPr>
                <p:spPr>
                  <a:xfrm>
                    <a:off x="7308540" y="3818667"/>
                    <a:ext cx="335993" cy="410813"/>
                  </a:xfrm>
                  <a:custGeom>
                    <a:avLst/>
                    <a:gdLst>
                      <a:gd name="connsiteX0" fmla="*/ 225163 w 335993"/>
                      <a:gd name="connsiteY0" fmla="*/ 410718 h 410813"/>
                      <a:gd name="connsiteX1" fmla="*/ 224496 w 335993"/>
                      <a:gd name="connsiteY1" fmla="*/ 410528 h 410813"/>
                      <a:gd name="connsiteX2" fmla="*/ 200684 w 335993"/>
                      <a:gd name="connsiteY2" fmla="*/ 401860 h 410813"/>
                      <a:gd name="connsiteX3" fmla="*/ 198588 w 335993"/>
                      <a:gd name="connsiteY3" fmla="*/ 401860 h 410813"/>
                      <a:gd name="connsiteX4" fmla="*/ 194397 w 335993"/>
                      <a:gd name="connsiteY4" fmla="*/ 403574 h 410813"/>
                      <a:gd name="connsiteX5" fmla="*/ 173347 w 335993"/>
                      <a:gd name="connsiteY5" fmla="*/ 410242 h 410813"/>
                      <a:gd name="connsiteX6" fmla="*/ 162394 w 335993"/>
                      <a:gd name="connsiteY6" fmla="*/ 399669 h 410813"/>
                      <a:gd name="connsiteX7" fmla="*/ 152964 w 335993"/>
                      <a:gd name="connsiteY7" fmla="*/ 384048 h 410813"/>
                      <a:gd name="connsiteX8" fmla="*/ 149439 w 335993"/>
                      <a:gd name="connsiteY8" fmla="*/ 381667 h 410813"/>
                      <a:gd name="connsiteX9" fmla="*/ 136486 w 335993"/>
                      <a:gd name="connsiteY9" fmla="*/ 392335 h 410813"/>
                      <a:gd name="connsiteX10" fmla="*/ 116959 w 335993"/>
                      <a:gd name="connsiteY10" fmla="*/ 406717 h 410813"/>
                      <a:gd name="connsiteX11" fmla="*/ 111149 w 335993"/>
                      <a:gd name="connsiteY11" fmla="*/ 404717 h 410813"/>
                      <a:gd name="connsiteX12" fmla="*/ 106386 w 335993"/>
                      <a:gd name="connsiteY12" fmla="*/ 403288 h 410813"/>
                      <a:gd name="connsiteX13" fmla="*/ 99243 w 335993"/>
                      <a:gd name="connsiteY13" fmla="*/ 404527 h 410813"/>
                      <a:gd name="connsiteX14" fmla="*/ 93432 w 335993"/>
                      <a:gd name="connsiteY14" fmla="*/ 405670 h 410813"/>
                      <a:gd name="connsiteX15" fmla="*/ 87908 w 335993"/>
                      <a:gd name="connsiteY15" fmla="*/ 398145 h 410813"/>
                      <a:gd name="connsiteX16" fmla="*/ 80193 w 335993"/>
                      <a:gd name="connsiteY16" fmla="*/ 373285 h 410813"/>
                      <a:gd name="connsiteX17" fmla="*/ 72668 w 335993"/>
                      <a:gd name="connsiteY17" fmla="*/ 349758 h 410813"/>
                      <a:gd name="connsiteX18" fmla="*/ 62952 w 335993"/>
                      <a:gd name="connsiteY18" fmla="*/ 326898 h 410813"/>
                      <a:gd name="connsiteX19" fmla="*/ 57619 w 335993"/>
                      <a:gd name="connsiteY19" fmla="*/ 327660 h 410813"/>
                      <a:gd name="connsiteX20" fmla="*/ 51999 w 335993"/>
                      <a:gd name="connsiteY20" fmla="*/ 328517 h 410813"/>
                      <a:gd name="connsiteX21" fmla="*/ 41712 w 335993"/>
                      <a:gd name="connsiteY21" fmla="*/ 308896 h 410813"/>
                      <a:gd name="connsiteX22" fmla="*/ 14946 w 335993"/>
                      <a:gd name="connsiteY22" fmla="*/ 264223 h 410813"/>
                      <a:gd name="connsiteX23" fmla="*/ 87 w 335993"/>
                      <a:gd name="connsiteY23" fmla="*/ 238411 h 410813"/>
                      <a:gd name="connsiteX24" fmla="*/ 20661 w 335993"/>
                      <a:gd name="connsiteY24" fmla="*/ 214027 h 410813"/>
                      <a:gd name="connsiteX25" fmla="*/ 47617 w 335993"/>
                      <a:gd name="connsiteY25" fmla="*/ 189547 h 410813"/>
                      <a:gd name="connsiteX26" fmla="*/ 53999 w 335993"/>
                      <a:gd name="connsiteY26" fmla="*/ 180880 h 410813"/>
                      <a:gd name="connsiteX27" fmla="*/ 59619 w 335993"/>
                      <a:gd name="connsiteY27" fmla="*/ 172879 h 410813"/>
                      <a:gd name="connsiteX28" fmla="*/ 66572 w 335993"/>
                      <a:gd name="connsiteY28" fmla="*/ 161734 h 410813"/>
                      <a:gd name="connsiteX29" fmla="*/ 64191 w 335993"/>
                      <a:gd name="connsiteY29" fmla="*/ 148685 h 410813"/>
                      <a:gd name="connsiteX30" fmla="*/ 60952 w 335993"/>
                      <a:gd name="connsiteY30" fmla="*/ 138779 h 410813"/>
                      <a:gd name="connsiteX31" fmla="*/ 64572 w 335993"/>
                      <a:gd name="connsiteY31" fmla="*/ 123349 h 410813"/>
                      <a:gd name="connsiteX32" fmla="*/ 72954 w 335993"/>
                      <a:gd name="connsiteY32" fmla="*/ 119825 h 410813"/>
                      <a:gd name="connsiteX33" fmla="*/ 86003 w 335993"/>
                      <a:gd name="connsiteY33" fmla="*/ 124682 h 410813"/>
                      <a:gd name="connsiteX34" fmla="*/ 86479 w 335993"/>
                      <a:gd name="connsiteY34" fmla="*/ 124682 h 410813"/>
                      <a:gd name="connsiteX35" fmla="*/ 86955 w 335993"/>
                      <a:gd name="connsiteY35" fmla="*/ 124682 h 410813"/>
                      <a:gd name="connsiteX36" fmla="*/ 101910 w 335993"/>
                      <a:gd name="connsiteY36" fmla="*/ 111538 h 410813"/>
                      <a:gd name="connsiteX37" fmla="*/ 88384 w 335993"/>
                      <a:gd name="connsiteY37" fmla="*/ 95917 h 410813"/>
                      <a:gd name="connsiteX38" fmla="*/ 87908 w 335993"/>
                      <a:gd name="connsiteY38" fmla="*/ 95059 h 410813"/>
                      <a:gd name="connsiteX39" fmla="*/ 88289 w 335993"/>
                      <a:gd name="connsiteY39" fmla="*/ 94107 h 410813"/>
                      <a:gd name="connsiteX40" fmla="*/ 98671 w 335993"/>
                      <a:gd name="connsiteY40" fmla="*/ 87630 h 410813"/>
                      <a:gd name="connsiteX41" fmla="*/ 107720 w 335993"/>
                      <a:gd name="connsiteY41" fmla="*/ 82105 h 410813"/>
                      <a:gd name="connsiteX42" fmla="*/ 109815 w 335993"/>
                      <a:gd name="connsiteY42" fmla="*/ 74676 h 410813"/>
                      <a:gd name="connsiteX43" fmla="*/ 112102 w 335993"/>
                      <a:gd name="connsiteY43" fmla="*/ 64579 h 410813"/>
                      <a:gd name="connsiteX44" fmla="*/ 114197 w 335993"/>
                      <a:gd name="connsiteY44" fmla="*/ 59055 h 410813"/>
                      <a:gd name="connsiteX45" fmla="*/ 117340 w 335993"/>
                      <a:gd name="connsiteY45" fmla="*/ 46577 h 410813"/>
                      <a:gd name="connsiteX46" fmla="*/ 119150 w 335993"/>
                      <a:gd name="connsiteY46" fmla="*/ 37243 h 410813"/>
                      <a:gd name="connsiteX47" fmla="*/ 137247 w 335993"/>
                      <a:gd name="connsiteY47" fmla="*/ 32861 h 410813"/>
                      <a:gd name="connsiteX48" fmla="*/ 138200 w 335993"/>
                      <a:gd name="connsiteY48" fmla="*/ 32861 h 410813"/>
                      <a:gd name="connsiteX49" fmla="*/ 147439 w 335993"/>
                      <a:gd name="connsiteY49" fmla="*/ 9334 h 410813"/>
                      <a:gd name="connsiteX50" fmla="*/ 169347 w 335993"/>
                      <a:gd name="connsiteY50" fmla="*/ 0 h 410813"/>
                      <a:gd name="connsiteX51" fmla="*/ 181539 w 335993"/>
                      <a:gd name="connsiteY51" fmla="*/ 3619 h 410813"/>
                      <a:gd name="connsiteX52" fmla="*/ 182872 w 335993"/>
                      <a:gd name="connsiteY52" fmla="*/ 6001 h 410813"/>
                      <a:gd name="connsiteX53" fmla="*/ 180110 w 335993"/>
                      <a:gd name="connsiteY53" fmla="*/ 7144 h 410813"/>
                      <a:gd name="connsiteX54" fmla="*/ 177634 w 335993"/>
                      <a:gd name="connsiteY54" fmla="*/ 7525 h 410813"/>
                      <a:gd name="connsiteX55" fmla="*/ 179919 w 335993"/>
                      <a:gd name="connsiteY55" fmla="*/ 11335 h 410813"/>
                      <a:gd name="connsiteX56" fmla="*/ 181729 w 335993"/>
                      <a:gd name="connsiteY56" fmla="*/ 15907 h 410813"/>
                      <a:gd name="connsiteX57" fmla="*/ 178014 w 335993"/>
                      <a:gd name="connsiteY57" fmla="*/ 18764 h 410813"/>
                      <a:gd name="connsiteX58" fmla="*/ 177062 w 335993"/>
                      <a:gd name="connsiteY58" fmla="*/ 19145 h 410813"/>
                      <a:gd name="connsiteX59" fmla="*/ 180015 w 335993"/>
                      <a:gd name="connsiteY59" fmla="*/ 20860 h 410813"/>
                      <a:gd name="connsiteX60" fmla="*/ 188111 w 335993"/>
                      <a:gd name="connsiteY60" fmla="*/ 28099 h 410813"/>
                      <a:gd name="connsiteX61" fmla="*/ 185920 w 335993"/>
                      <a:gd name="connsiteY61" fmla="*/ 30861 h 410813"/>
                      <a:gd name="connsiteX62" fmla="*/ 184968 w 335993"/>
                      <a:gd name="connsiteY62" fmla="*/ 31528 h 410813"/>
                      <a:gd name="connsiteX63" fmla="*/ 188778 w 335993"/>
                      <a:gd name="connsiteY63" fmla="*/ 34671 h 410813"/>
                      <a:gd name="connsiteX64" fmla="*/ 189349 w 335993"/>
                      <a:gd name="connsiteY64" fmla="*/ 35814 h 410813"/>
                      <a:gd name="connsiteX65" fmla="*/ 188492 w 335993"/>
                      <a:gd name="connsiteY65" fmla="*/ 36767 h 410813"/>
                      <a:gd name="connsiteX66" fmla="*/ 185730 w 335993"/>
                      <a:gd name="connsiteY66" fmla="*/ 45244 h 410813"/>
                      <a:gd name="connsiteX67" fmla="*/ 186111 w 335993"/>
                      <a:gd name="connsiteY67" fmla="*/ 59150 h 410813"/>
                      <a:gd name="connsiteX68" fmla="*/ 193159 w 335993"/>
                      <a:gd name="connsiteY68" fmla="*/ 63722 h 410813"/>
                      <a:gd name="connsiteX69" fmla="*/ 207352 w 335993"/>
                      <a:gd name="connsiteY69" fmla="*/ 51816 h 410813"/>
                      <a:gd name="connsiteX70" fmla="*/ 225830 w 335993"/>
                      <a:gd name="connsiteY70" fmla="*/ 37338 h 410813"/>
                      <a:gd name="connsiteX71" fmla="*/ 236498 w 335993"/>
                      <a:gd name="connsiteY71" fmla="*/ 46387 h 410813"/>
                      <a:gd name="connsiteX72" fmla="*/ 238975 w 335993"/>
                      <a:gd name="connsiteY72" fmla="*/ 54483 h 410813"/>
                      <a:gd name="connsiteX73" fmla="*/ 239736 w 335993"/>
                      <a:gd name="connsiteY73" fmla="*/ 54483 h 410813"/>
                      <a:gd name="connsiteX74" fmla="*/ 252214 w 335993"/>
                      <a:gd name="connsiteY74" fmla="*/ 59436 h 410813"/>
                      <a:gd name="connsiteX75" fmla="*/ 265263 w 335993"/>
                      <a:gd name="connsiteY75" fmla="*/ 64770 h 410813"/>
                      <a:gd name="connsiteX76" fmla="*/ 266311 w 335993"/>
                      <a:gd name="connsiteY76" fmla="*/ 65722 h 410813"/>
                      <a:gd name="connsiteX77" fmla="*/ 265740 w 335993"/>
                      <a:gd name="connsiteY77" fmla="*/ 66961 h 410813"/>
                      <a:gd name="connsiteX78" fmla="*/ 242975 w 335993"/>
                      <a:gd name="connsiteY78" fmla="*/ 90011 h 410813"/>
                      <a:gd name="connsiteX79" fmla="*/ 215734 w 335993"/>
                      <a:gd name="connsiteY79" fmla="*/ 108013 h 410813"/>
                      <a:gd name="connsiteX80" fmla="*/ 210400 w 335993"/>
                      <a:gd name="connsiteY80" fmla="*/ 107633 h 410813"/>
                      <a:gd name="connsiteX81" fmla="*/ 210400 w 335993"/>
                      <a:gd name="connsiteY81" fmla="*/ 107633 h 410813"/>
                      <a:gd name="connsiteX82" fmla="*/ 178014 w 335993"/>
                      <a:gd name="connsiteY82" fmla="*/ 123254 h 410813"/>
                      <a:gd name="connsiteX83" fmla="*/ 184396 w 335993"/>
                      <a:gd name="connsiteY83" fmla="*/ 119539 h 410813"/>
                      <a:gd name="connsiteX84" fmla="*/ 202398 w 335993"/>
                      <a:gd name="connsiteY84" fmla="*/ 112776 h 410813"/>
                      <a:gd name="connsiteX85" fmla="*/ 217162 w 335993"/>
                      <a:gd name="connsiteY85" fmla="*/ 121063 h 410813"/>
                      <a:gd name="connsiteX86" fmla="*/ 226592 w 335993"/>
                      <a:gd name="connsiteY86" fmla="*/ 127063 h 410813"/>
                      <a:gd name="connsiteX87" fmla="*/ 241737 w 335993"/>
                      <a:gd name="connsiteY87" fmla="*/ 118491 h 410813"/>
                      <a:gd name="connsiteX88" fmla="*/ 262406 w 335993"/>
                      <a:gd name="connsiteY88" fmla="*/ 105918 h 410813"/>
                      <a:gd name="connsiteX89" fmla="*/ 262596 w 335993"/>
                      <a:gd name="connsiteY89" fmla="*/ 105918 h 410813"/>
                      <a:gd name="connsiteX90" fmla="*/ 263644 w 335993"/>
                      <a:gd name="connsiteY90" fmla="*/ 106489 h 410813"/>
                      <a:gd name="connsiteX91" fmla="*/ 283837 w 335993"/>
                      <a:gd name="connsiteY91" fmla="*/ 118872 h 410813"/>
                      <a:gd name="connsiteX92" fmla="*/ 284885 w 335993"/>
                      <a:gd name="connsiteY92" fmla="*/ 118872 h 410813"/>
                      <a:gd name="connsiteX93" fmla="*/ 285742 w 335993"/>
                      <a:gd name="connsiteY93" fmla="*/ 119253 h 410813"/>
                      <a:gd name="connsiteX94" fmla="*/ 306983 w 335993"/>
                      <a:gd name="connsiteY94" fmla="*/ 134588 h 410813"/>
                      <a:gd name="connsiteX95" fmla="*/ 323176 w 335993"/>
                      <a:gd name="connsiteY95" fmla="*/ 139351 h 410813"/>
                      <a:gd name="connsiteX96" fmla="*/ 335939 w 335993"/>
                      <a:gd name="connsiteY96" fmla="*/ 144875 h 410813"/>
                      <a:gd name="connsiteX97" fmla="*/ 331557 w 335993"/>
                      <a:gd name="connsiteY97" fmla="*/ 150590 h 410813"/>
                      <a:gd name="connsiteX98" fmla="*/ 321842 w 335993"/>
                      <a:gd name="connsiteY98" fmla="*/ 159639 h 410813"/>
                      <a:gd name="connsiteX99" fmla="*/ 287457 w 335993"/>
                      <a:gd name="connsiteY99" fmla="*/ 185642 h 410813"/>
                      <a:gd name="connsiteX100" fmla="*/ 287457 w 335993"/>
                      <a:gd name="connsiteY100" fmla="*/ 189357 h 410813"/>
                      <a:gd name="connsiteX101" fmla="*/ 288409 w 335993"/>
                      <a:gd name="connsiteY101" fmla="*/ 189738 h 410813"/>
                      <a:gd name="connsiteX102" fmla="*/ 304221 w 335993"/>
                      <a:gd name="connsiteY102" fmla="*/ 181356 h 410813"/>
                      <a:gd name="connsiteX103" fmla="*/ 306030 w 335993"/>
                      <a:gd name="connsiteY103" fmla="*/ 180213 h 410813"/>
                      <a:gd name="connsiteX104" fmla="*/ 322223 w 335993"/>
                      <a:gd name="connsiteY104" fmla="*/ 168307 h 410813"/>
                      <a:gd name="connsiteX105" fmla="*/ 326223 w 335993"/>
                      <a:gd name="connsiteY105" fmla="*/ 165259 h 410813"/>
                      <a:gd name="connsiteX106" fmla="*/ 331367 w 335993"/>
                      <a:gd name="connsiteY106" fmla="*/ 180213 h 410813"/>
                      <a:gd name="connsiteX107" fmla="*/ 333367 w 335993"/>
                      <a:gd name="connsiteY107" fmla="*/ 190595 h 410813"/>
                      <a:gd name="connsiteX108" fmla="*/ 333177 w 335993"/>
                      <a:gd name="connsiteY108" fmla="*/ 191548 h 410813"/>
                      <a:gd name="connsiteX109" fmla="*/ 317651 w 335993"/>
                      <a:gd name="connsiteY109" fmla="*/ 215551 h 410813"/>
                      <a:gd name="connsiteX110" fmla="*/ 316603 w 335993"/>
                      <a:gd name="connsiteY110" fmla="*/ 216217 h 410813"/>
                      <a:gd name="connsiteX111" fmla="*/ 316318 w 335993"/>
                      <a:gd name="connsiteY111" fmla="*/ 216217 h 410813"/>
                      <a:gd name="connsiteX112" fmla="*/ 310793 w 335993"/>
                      <a:gd name="connsiteY112" fmla="*/ 208788 h 410813"/>
                      <a:gd name="connsiteX113" fmla="*/ 306602 w 335993"/>
                      <a:gd name="connsiteY113" fmla="*/ 202501 h 410813"/>
                      <a:gd name="connsiteX114" fmla="*/ 305554 w 335993"/>
                      <a:gd name="connsiteY114" fmla="*/ 203263 h 410813"/>
                      <a:gd name="connsiteX115" fmla="*/ 301554 w 335993"/>
                      <a:gd name="connsiteY115" fmla="*/ 208407 h 410813"/>
                      <a:gd name="connsiteX116" fmla="*/ 296220 w 335993"/>
                      <a:gd name="connsiteY116" fmla="*/ 217075 h 410813"/>
                      <a:gd name="connsiteX117" fmla="*/ 297839 w 335993"/>
                      <a:gd name="connsiteY117" fmla="*/ 218884 h 410813"/>
                      <a:gd name="connsiteX118" fmla="*/ 312793 w 335993"/>
                      <a:gd name="connsiteY118" fmla="*/ 228029 h 410813"/>
                      <a:gd name="connsiteX119" fmla="*/ 313269 w 335993"/>
                      <a:gd name="connsiteY119" fmla="*/ 229171 h 410813"/>
                      <a:gd name="connsiteX120" fmla="*/ 312031 w 335993"/>
                      <a:gd name="connsiteY120" fmla="*/ 238030 h 410813"/>
                      <a:gd name="connsiteX121" fmla="*/ 310984 w 335993"/>
                      <a:gd name="connsiteY121" fmla="*/ 239173 h 410813"/>
                      <a:gd name="connsiteX122" fmla="*/ 307364 w 335993"/>
                      <a:gd name="connsiteY122" fmla="*/ 239363 h 410813"/>
                      <a:gd name="connsiteX123" fmla="*/ 310126 w 335993"/>
                      <a:gd name="connsiteY123" fmla="*/ 240125 h 410813"/>
                      <a:gd name="connsiteX124" fmla="*/ 311936 w 335993"/>
                      <a:gd name="connsiteY124" fmla="*/ 241649 h 410813"/>
                      <a:gd name="connsiteX125" fmla="*/ 311936 w 335993"/>
                      <a:gd name="connsiteY125" fmla="*/ 242697 h 410813"/>
                      <a:gd name="connsiteX126" fmla="*/ 311936 w 335993"/>
                      <a:gd name="connsiteY126" fmla="*/ 247650 h 410813"/>
                      <a:gd name="connsiteX127" fmla="*/ 312793 w 335993"/>
                      <a:gd name="connsiteY127" fmla="*/ 255079 h 410813"/>
                      <a:gd name="connsiteX128" fmla="*/ 312127 w 335993"/>
                      <a:gd name="connsiteY128" fmla="*/ 256318 h 410813"/>
                      <a:gd name="connsiteX129" fmla="*/ 307554 w 335993"/>
                      <a:gd name="connsiteY129" fmla="*/ 257746 h 410813"/>
                      <a:gd name="connsiteX130" fmla="*/ 292124 w 335993"/>
                      <a:gd name="connsiteY130" fmla="*/ 259842 h 410813"/>
                      <a:gd name="connsiteX131" fmla="*/ 310793 w 335993"/>
                      <a:gd name="connsiteY131" fmla="*/ 274796 h 410813"/>
                      <a:gd name="connsiteX132" fmla="*/ 315270 w 335993"/>
                      <a:gd name="connsiteY132" fmla="*/ 281083 h 410813"/>
                      <a:gd name="connsiteX133" fmla="*/ 314412 w 335993"/>
                      <a:gd name="connsiteY133" fmla="*/ 286321 h 410813"/>
                      <a:gd name="connsiteX134" fmla="*/ 298887 w 335993"/>
                      <a:gd name="connsiteY134" fmla="*/ 301276 h 410813"/>
                      <a:gd name="connsiteX135" fmla="*/ 293743 w 335993"/>
                      <a:gd name="connsiteY135" fmla="*/ 304610 h 410813"/>
                      <a:gd name="connsiteX136" fmla="*/ 288600 w 335993"/>
                      <a:gd name="connsiteY136" fmla="*/ 308229 h 410813"/>
                      <a:gd name="connsiteX137" fmla="*/ 287933 w 335993"/>
                      <a:gd name="connsiteY137" fmla="*/ 308420 h 410813"/>
                      <a:gd name="connsiteX138" fmla="*/ 286980 w 335993"/>
                      <a:gd name="connsiteY138" fmla="*/ 307943 h 410813"/>
                      <a:gd name="connsiteX139" fmla="*/ 273741 w 335993"/>
                      <a:gd name="connsiteY139" fmla="*/ 299275 h 410813"/>
                      <a:gd name="connsiteX140" fmla="*/ 269740 w 335993"/>
                      <a:gd name="connsiteY140" fmla="*/ 301085 h 410813"/>
                      <a:gd name="connsiteX141" fmla="*/ 270407 w 335993"/>
                      <a:gd name="connsiteY141" fmla="*/ 305753 h 410813"/>
                      <a:gd name="connsiteX142" fmla="*/ 272503 w 335993"/>
                      <a:gd name="connsiteY142" fmla="*/ 319088 h 410813"/>
                      <a:gd name="connsiteX143" fmla="*/ 270407 w 335993"/>
                      <a:gd name="connsiteY143" fmla="*/ 321850 h 410813"/>
                      <a:gd name="connsiteX144" fmla="*/ 255834 w 335993"/>
                      <a:gd name="connsiteY144" fmla="*/ 335280 h 410813"/>
                      <a:gd name="connsiteX145" fmla="*/ 251167 w 335993"/>
                      <a:gd name="connsiteY145" fmla="*/ 335756 h 410813"/>
                      <a:gd name="connsiteX146" fmla="*/ 238022 w 335993"/>
                      <a:gd name="connsiteY146" fmla="*/ 334994 h 410813"/>
                      <a:gd name="connsiteX147" fmla="*/ 231545 w 335993"/>
                      <a:gd name="connsiteY147" fmla="*/ 334518 h 410813"/>
                      <a:gd name="connsiteX148" fmla="*/ 241546 w 335993"/>
                      <a:gd name="connsiteY148" fmla="*/ 339376 h 410813"/>
                      <a:gd name="connsiteX149" fmla="*/ 247833 w 335993"/>
                      <a:gd name="connsiteY149" fmla="*/ 343281 h 410813"/>
                      <a:gd name="connsiteX150" fmla="*/ 248023 w 335993"/>
                      <a:gd name="connsiteY150" fmla="*/ 344900 h 410813"/>
                      <a:gd name="connsiteX151" fmla="*/ 247261 w 335993"/>
                      <a:gd name="connsiteY151" fmla="*/ 345948 h 410813"/>
                      <a:gd name="connsiteX152" fmla="*/ 245547 w 335993"/>
                      <a:gd name="connsiteY152" fmla="*/ 348329 h 410813"/>
                      <a:gd name="connsiteX153" fmla="*/ 235355 w 335993"/>
                      <a:gd name="connsiteY153" fmla="*/ 379952 h 410813"/>
                      <a:gd name="connsiteX154" fmla="*/ 226116 w 335993"/>
                      <a:gd name="connsiteY154" fmla="*/ 410242 h 410813"/>
                      <a:gd name="connsiteX155" fmla="*/ 225354 w 335993"/>
                      <a:gd name="connsiteY155" fmla="*/ 410813 h 410813"/>
                      <a:gd name="connsiteX156" fmla="*/ 225068 w 335993"/>
                      <a:gd name="connsiteY156" fmla="*/ 410813 h 410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</a:cxnLst>
                    <a:rect l="l" t="t" r="r" b="b"/>
                    <a:pathLst>
                      <a:path w="335993" h="410813">
                        <a:moveTo>
                          <a:pt x="225163" y="410718"/>
                        </a:moveTo>
                        <a:cubicBezTo>
                          <a:pt x="225163" y="410718"/>
                          <a:pt x="224687" y="410718"/>
                          <a:pt x="224496" y="410528"/>
                        </a:cubicBezTo>
                        <a:cubicBezTo>
                          <a:pt x="219925" y="407480"/>
                          <a:pt x="211447" y="401860"/>
                          <a:pt x="200684" y="401860"/>
                        </a:cubicBezTo>
                        <a:cubicBezTo>
                          <a:pt x="200017" y="401860"/>
                          <a:pt x="199255" y="401860"/>
                          <a:pt x="198588" y="401860"/>
                        </a:cubicBezTo>
                        <a:lnTo>
                          <a:pt x="194397" y="403574"/>
                        </a:lnTo>
                        <a:cubicBezTo>
                          <a:pt x="183444" y="407861"/>
                          <a:pt x="177443" y="410242"/>
                          <a:pt x="173347" y="410242"/>
                        </a:cubicBezTo>
                        <a:cubicBezTo>
                          <a:pt x="168109" y="410242"/>
                          <a:pt x="166203" y="406717"/>
                          <a:pt x="162394" y="399669"/>
                        </a:cubicBezTo>
                        <a:cubicBezTo>
                          <a:pt x="160298" y="395859"/>
                          <a:pt x="157440" y="390525"/>
                          <a:pt x="152964" y="384048"/>
                        </a:cubicBezTo>
                        <a:cubicBezTo>
                          <a:pt x="151916" y="382429"/>
                          <a:pt x="150773" y="381667"/>
                          <a:pt x="149439" y="381667"/>
                        </a:cubicBezTo>
                        <a:cubicBezTo>
                          <a:pt x="145915" y="381667"/>
                          <a:pt x="141153" y="387096"/>
                          <a:pt x="136486" y="392335"/>
                        </a:cubicBezTo>
                        <a:cubicBezTo>
                          <a:pt x="130294" y="399383"/>
                          <a:pt x="123817" y="406717"/>
                          <a:pt x="116959" y="406717"/>
                        </a:cubicBezTo>
                        <a:cubicBezTo>
                          <a:pt x="114959" y="406717"/>
                          <a:pt x="112959" y="406051"/>
                          <a:pt x="111149" y="404717"/>
                        </a:cubicBezTo>
                        <a:cubicBezTo>
                          <a:pt x="109815" y="403765"/>
                          <a:pt x="108292" y="403288"/>
                          <a:pt x="106386" y="403288"/>
                        </a:cubicBezTo>
                        <a:cubicBezTo>
                          <a:pt x="104101" y="403288"/>
                          <a:pt x="101624" y="403955"/>
                          <a:pt x="99243" y="404527"/>
                        </a:cubicBezTo>
                        <a:cubicBezTo>
                          <a:pt x="97147" y="405098"/>
                          <a:pt x="95147" y="405670"/>
                          <a:pt x="93432" y="405670"/>
                        </a:cubicBezTo>
                        <a:cubicBezTo>
                          <a:pt x="87908" y="405670"/>
                          <a:pt x="87908" y="400050"/>
                          <a:pt x="87908" y="398145"/>
                        </a:cubicBezTo>
                        <a:cubicBezTo>
                          <a:pt x="87908" y="389001"/>
                          <a:pt x="84003" y="381000"/>
                          <a:pt x="80193" y="373285"/>
                        </a:cubicBezTo>
                        <a:cubicBezTo>
                          <a:pt x="76573" y="365855"/>
                          <a:pt x="72859" y="358235"/>
                          <a:pt x="72668" y="349758"/>
                        </a:cubicBezTo>
                        <a:cubicBezTo>
                          <a:pt x="72001" y="329660"/>
                          <a:pt x="67334" y="326898"/>
                          <a:pt x="62952" y="326898"/>
                        </a:cubicBezTo>
                        <a:cubicBezTo>
                          <a:pt x="61238" y="326898"/>
                          <a:pt x="59428" y="327279"/>
                          <a:pt x="57619" y="327660"/>
                        </a:cubicBezTo>
                        <a:cubicBezTo>
                          <a:pt x="55713" y="328041"/>
                          <a:pt x="53809" y="328517"/>
                          <a:pt x="51999" y="328517"/>
                        </a:cubicBezTo>
                        <a:cubicBezTo>
                          <a:pt x="45236" y="328517"/>
                          <a:pt x="42188" y="322612"/>
                          <a:pt x="41712" y="308896"/>
                        </a:cubicBezTo>
                        <a:cubicBezTo>
                          <a:pt x="37616" y="288512"/>
                          <a:pt x="25043" y="275082"/>
                          <a:pt x="14946" y="264223"/>
                        </a:cubicBezTo>
                        <a:cubicBezTo>
                          <a:pt x="6088" y="254794"/>
                          <a:pt x="-865" y="247364"/>
                          <a:pt x="87" y="238411"/>
                        </a:cubicBezTo>
                        <a:cubicBezTo>
                          <a:pt x="850" y="230886"/>
                          <a:pt x="7422" y="223171"/>
                          <a:pt x="20661" y="214027"/>
                        </a:cubicBezTo>
                        <a:cubicBezTo>
                          <a:pt x="31806" y="208502"/>
                          <a:pt x="41617" y="199549"/>
                          <a:pt x="47617" y="189547"/>
                        </a:cubicBezTo>
                        <a:cubicBezTo>
                          <a:pt x="50379" y="186976"/>
                          <a:pt x="52189" y="184023"/>
                          <a:pt x="53999" y="180880"/>
                        </a:cubicBezTo>
                        <a:cubicBezTo>
                          <a:pt x="55618" y="178117"/>
                          <a:pt x="57333" y="175260"/>
                          <a:pt x="59619" y="172879"/>
                        </a:cubicBezTo>
                        <a:cubicBezTo>
                          <a:pt x="59523" y="169831"/>
                          <a:pt x="61905" y="165925"/>
                          <a:pt x="66572" y="161734"/>
                        </a:cubicBezTo>
                        <a:cubicBezTo>
                          <a:pt x="68382" y="157258"/>
                          <a:pt x="66381" y="153067"/>
                          <a:pt x="64191" y="148685"/>
                        </a:cubicBezTo>
                        <a:cubicBezTo>
                          <a:pt x="62667" y="145542"/>
                          <a:pt x="61047" y="142304"/>
                          <a:pt x="60952" y="138779"/>
                        </a:cubicBezTo>
                        <a:cubicBezTo>
                          <a:pt x="60286" y="132017"/>
                          <a:pt x="61619" y="126683"/>
                          <a:pt x="64572" y="123349"/>
                        </a:cubicBezTo>
                        <a:cubicBezTo>
                          <a:pt x="66667" y="121063"/>
                          <a:pt x="69620" y="119825"/>
                          <a:pt x="72954" y="119825"/>
                        </a:cubicBezTo>
                        <a:cubicBezTo>
                          <a:pt x="76954" y="119825"/>
                          <a:pt x="81431" y="121444"/>
                          <a:pt x="86003" y="124682"/>
                        </a:cubicBezTo>
                        <a:cubicBezTo>
                          <a:pt x="86003" y="124682"/>
                          <a:pt x="86194" y="124682"/>
                          <a:pt x="86479" y="124682"/>
                        </a:cubicBezTo>
                        <a:cubicBezTo>
                          <a:pt x="86575" y="124682"/>
                          <a:pt x="86955" y="124682"/>
                          <a:pt x="86955" y="124682"/>
                        </a:cubicBezTo>
                        <a:cubicBezTo>
                          <a:pt x="93718" y="124682"/>
                          <a:pt x="99433" y="117824"/>
                          <a:pt x="101910" y="111538"/>
                        </a:cubicBezTo>
                        <a:cubicBezTo>
                          <a:pt x="101243" y="104965"/>
                          <a:pt x="92861" y="99060"/>
                          <a:pt x="88384" y="95917"/>
                        </a:cubicBezTo>
                        <a:cubicBezTo>
                          <a:pt x="88098" y="95726"/>
                          <a:pt x="87908" y="95345"/>
                          <a:pt x="87908" y="95059"/>
                        </a:cubicBezTo>
                        <a:cubicBezTo>
                          <a:pt x="87908" y="94679"/>
                          <a:pt x="88003" y="94393"/>
                          <a:pt x="88289" y="94107"/>
                        </a:cubicBezTo>
                        <a:cubicBezTo>
                          <a:pt x="91337" y="91250"/>
                          <a:pt x="95052" y="89440"/>
                          <a:pt x="98671" y="87630"/>
                        </a:cubicBezTo>
                        <a:cubicBezTo>
                          <a:pt x="102100" y="86011"/>
                          <a:pt x="105244" y="84392"/>
                          <a:pt x="107720" y="82105"/>
                        </a:cubicBezTo>
                        <a:cubicBezTo>
                          <a:pt x="107625" y="80010"/>
                          <a:pt x="108768" y="77248"/>
                          <a:pt x="109815" y="74676"/>
                        </a:cubicBezTo>
                        <a:cubicBezTo>
                          <a:pt x="111244" y="71247"/>
                          <a:pt x="112578" y="68008"/>
                          <a:pt x="112102" y="64579"/>
                        </a:cubicBezTo>
                        <a:cubicBezTo>
                          <a:pt x="112673" y="62484"/>
                          <a:pt x="113435" y="60769"/>
                          <a:pt x="114197" y="59055"/>
                        </a:cubicBezTo>
                        <a:cubicBezTo>
                          <a:pt x="116102" y="54769"/>
                          <a:pt x="118102" y="50387"/>
                          <a:pt x="117340" y="46577"/>
                        </a:cubicBezTo>
                        <a:cubicBezTo>
                          <a:pt x="116673" y="42481"/>
                          <a:pt x="117245" y="39433"/>
                          <a:pt x="119150" y="37243"/>
                        </a:cubicBezTo>
                        <a:cubicBezTo>
                          <a:pt x="122579" y="33147"/>
                          <a:pt x="129723" y="32861"/>
                          <a:pt x="137247" y="32861"/>
                        </a:cubicBezTo>
                        <a:lnTo>
                          <a:pt x="138200" y="32861"/>
                        </a:lnTo>
                        <a:cubicBezTo>
                          <a:pt x="138390" y="21050"/>
                          <a:pt x="143248" y="13621"/>
                          <a:pt x="147439" y="9334"/>
                        </a:cubicBezTo>
                        <a:cubicBezTo>
                          <a:pt x="153250" y="3429"/>
                          <a:pt x="161441" y="0"/>
                          <a:pt x="169347" y="0"/>
                        </a:cubicBezTo>
                        <a:cubicBezTo>
                          <a:pt x="174109" y="0"/>
                          <a:pt x="178300" y="1238"/>
                          <a:pt x="181539" y="3619"/>
                        </a:cubicBezTo>
                        <a:cubicBezTo>
                          <a:pt x="182110" y="4096"/>
                          <a:pt x="183253" y="4858"/>
                          <a:pt x="182872" y="6001"/>
                        </a:cubicBezTo>
                        <a:cubicBezTo>
                          <a:pt x="182491" y="7048"/>
                          <a:pt x="181348" y="7144"/>
                          <a:pt x="180110" y="7144"/>
                        </a:cubicBezTo>
                        <a:cubicBezTo>
                          <a:pt x="179538" y="7144"/>
                          <a:pt x="177824" y="7144"/>
                          <a:pt x="177634" y="7525"/>
                        </a:cubicBezTo>
                        <a:cubicBezTo>
                          <a:pt x="177634" y="7525"/>
                          <a:pt x="177348" y="8382"/>
                          <a:pt x="179919" y="11335"/>
                        </a:cubicBezTo>
                        <a:cubicBezTo>
                          <a:pt x="181444" y="13144"/>
                          <a:pt x="182015" y="14573"/>
                          <a:pt x="181729" y="15907"/>
                        </a:cubicBezTo>
                        <a:cubicBezTo>
                          <a:pt x="181253" y="17621"/>
                          <a:pt x="179443" y="18288"/>
                          <a:pt x="178014" y="18764"/>
                        </a:cubicBezTo>
                        <a:cubicBezTo>
                          <a:pt x="177729" y="18764"/>
                          <a:pt x="177348" y="18955"/>
                          <a:pt x="177062" y="19145"/>
                        </a:cubicBezTo>
                        <a:cubicBezTo>
                          <a:pt x="177443" y="19240"/>
                          <a:pt x="178205" y="19812"/>
                          <a:pt x="180015" y="20860"/>
                        </a:cubicBezTo>
                        <a:cubicBezTo>
                          <a:pt x="186682" y="24670"/>
                          <a:pt x="188111" y="26479"/>
                          <a:pt x="188111" y="28099"/>
                        </a:cubicBezTo>
                        <a:cubicBezTo>
                          <a:pt x="188111" y="29527"/>
                          <a:pt x="186873" y="30289"/>
                          <a:pt x="185920" y="30861"/>
                        </a:cubicBezTo>
                        <a:cubicBezTo>
                          <a:pt x="185635" y="31051"/>
                          <a:pt x="185063" y="31337"/>
                          <a:pt x="184968" y="31528"/>
                        </a:cubicBezTo>
                        <a:cubicBezTo>
                          <a:pt x="184968" y="31528"/>
                          <a:pt x="185253" y="32385"/>
                          <a:pt x="188778" y="34671"/>
                        </a:cubicBezTo>
                        <a:cubicBezTo>
                          <a:pt x="189159" y="34957"/>
                          <a:pt x="189349" y="35338"/>
                          <a:pt x="189349" y="35814"/>
                        </a:cubicBezTo>
                        <a:cubicBezTo>
                          <a:pt x="189349" y="36290"/>
                          <a:pt x="188968" y="36671"/>
                          <a:pt x="188492" y="36767"/>
                        </a:cubicBezTo>
                        <a:cubicBezTo>
                          <a:pt x="184587" y="37909"/>
                          <a:pt x="184777" y="39814"/>
                          <a:pt x="185730" y="45244"/>
                        </a:cubicBezTo>
                        <a:cubicBezTo>
                          <a:pt x="186396" y="48958"/>
                          <a:pt x="187254" y="53626"/>
                          <a:pt x="186111" y="59150"/>
                        </a:cubicBezTo>
                        <a:cubicBezTo>
                          <a:pt x="188492" y="62198"/>
                          <a:pt x="190778" y="63722"/>
                          <a:pt x="193159" y="63722"/>
                        </a:cubicBezTo>
                        <a:cubicBezTo>
                          <a:pt x="197827" y="63722"/>
                          <a:pt x="202398" y="57912"/>
                          <a:pt x="207352" y="51816"/>
                        </a:cubicBezTo>
                        <a:cubicBezTo>
                          <a:pt x="212971" y="44863"/>
                          <a:pt x="218686" y="37624"/>
                          <a:pt x="225830" y="37338"/>
                        </a:cubicBezTo>
                        <a:cubicBezTo>
                          <a:pt x="236593" y="39148"/>
                          <a:pt x="237069" y="42100"/>
                          <a:pt x="236498" y="46387"/>
                        </a:cubicBezTo>
                        <a:cubicBezTo>
                          <a:pt x="236212" y="48768"/>
                          <a:pt x="235831" y="51340"/>
                          <a:pt x="238975" y="54483"/>
                        </a:cubicBezTo>
                        <a:cubicBezTo>
                          <a:pt x="239260" y="54483"/>
                          <a:pt x="239451" y="54483"/>
                          <a:pt x="239736" y="54483"/>
                        </a:cubicBezTo>
                        <a:cubicBezTo>
                          <a:pt x="244499" y="54483"/>
                          <a:pt x="248404" y="56959"/>
                          <a:pt x="252214" y="59436"/>
                        </a:cubicBezTo>
                        <a:cubicBezTo>
                          <a:pt x="255929" y="61817"/>
                          <a:pt x="259834" y="64294"/>
                          <a:pt x="265263" y="64770"/>
                        </a:cubicBezTo>
                        <a:cubicBezTo>
                          <a:pt x="265740" y="64770"/>
                          <a:pt x="266216" y="65151"/>
                          <a:pt x="266311" y="65722"/>
                        </a:cubicBezTo>
                        <a:cubicBezTo>
                          <a:pt x="266406" y="66199"/>
                          <a:pt x="266216" y="66770"/>
                          <a:pt x="265740" y="66961"/>
                        </a:cubicBezTo>
                        <a:cubicBezTo>
                          <a:pt x="254310" y="73914"/>
                          <a:pt x="248309" y="82487"/>
                          <a:pt x="242975" y="90011"/>
                        </a:cubicBezTo>
                        <a:cubicBezTo>
                          <a:pt x="236212" y="99631"/>
                          <a:pt x="230307" y="108013"/>
                          <a:pt x="215734" y="108013"/>
                        </a:cubicBezTo>
                        <a:cubicBezTo>
                          <a:pt x="214114" y="108013"/>
                          <a:pt x="212304" y="107918"/>
                          <a:pt x="210400" y="107633"/>
                        </a:cubicBezTo>
                        <a:lnTo>
                          <a:pt x="210400" y="107633"/>
                        </a:lnTo>
                        <a:cubicBezTo>
                          <a:pt x="194683" y="107633"/>
                          <a:pt x="180015" y="119825"/>
                          <a:pt x="178014" y="123254"/>
                        </a:cubicBezTo>
                        <a:cubicBezTo>
                          <a:pt x="178681" y="122777"/>
                          <a:pt x="180491" y="122015"/>
                          <a:pt x="184396" y="119539"/>
                        </a:cubicBezTo>
                        <a:cubicBezTo>
                          <a:pt x="191540" y="115062"/>
                          <a:pt x="197350" y="112776"/>
                          <a:pt x="202398" y="112776"/>
                        </a:cubicBezTo>
                        <a:cubicBezTo>
                          <a:pt x="209542" y="112776"/>
                          <a:pt x="213543" y="117158"/>
                          <a:pt x="217162" y="121063"/>
                        </a:cubicBezTo>
                        <a:cubicBezTo>
                          <a:pt x="220210" y="124301"/>
                          <a:pt x="222782" y="127063"/>
                          <a:pt x="226592" y="127063"/>
                        </a:cubicBezTo>
                        <a:cubicBezTo>
                          <a:pt x="230402" y="127063"/>
                          <a:pt x="235355" y="124206"/>
                          <a:pt x="241737" y="118491"/>
                        </a:cubicBezTo>
                        <a:cubicBezTo>
                          <a:pt x="249833" y="111062"/>
                          <a:pt x="256596" y="106966"/>
                          <a:pt x="262406" y="105918"/>
                        </a:cubicBezTo>
                        <a:cubicBezTo>
                          <a:pt x="262406" y="105918"/>
                          <a:pt x="262501" y="105918"/>
                          <a:pt x="262596" y="105918"/>
                        </a:cubicBezTo>
                        <a:cubicBezTo>
                          <a:pt x="262978" y="105918"/>
                          <a:pt x="263359" y="106108"/>
                          <a:pt x="263644" y="106489"/>
                        </a:cubicBezTo>
                        <a:cubicBezTo>
                          <a:pt x="268407" y="114109"/>
                          <a:pt x="276217" y="118872"/>
                          <a:pt x="283837" y="118872"/>
                        </a:cubicBezTo>
                        <a:cubicBezTo>
                          <a:pt x="283837" y="118872"/>
                          <a:pt x="284885" y="118872"/>
                          <a:pt x="284885" y="118872"/>
                        </a:cubicBezTo>
                        <a:cubicBezTo>
                          <a:pt x="285266" y="118872"/>
                          <a:pt x="285552" y="118967"/>
                          <a:pt x="285742" y="119253"/>
                        </a:cubicBezTo>
                        <a:cubicBezTo>
                          <a:pt x="291648" y="125730"/>
                          <a:pt x="297744" y="131826"/>
                          <a:pt x="306983" y="134588"/>
                        </a:cubicBezTo>
                        <a:cubicBezTo>
                          <a:pt x="313746" y="136684"/>
                          <a:pt x="319080" y="138113"/>
                          <a:pt x="323176" y="139351"/>
                        </a:cubicBezTo>
                        <a:cubicBezTo>
                          <a:pt x="332605" y="142018"/>
                          <a:pt x="335463" y="142780"/>
                          <a:pt x="335939" y="144875"/>
                        </a:cubicBezTo>
                        <a:cubicBezTo>
                          <a:pt x="336320" y="146590"/>
                          <a:pt x="334701" y="147923"/>
                          <a:pt x="331557" y="150590"/>
                        </a:cubicBezTo>
                        <a:cubicBezTo>
                          <a:pt x="329081" y="152686"/>
                          <a:pt x="325747" y="155448"/>
                          <a:pt x="321842" y="159639"/>
                        </a:cubicBezTo>
                        <a:cubicBezTo>
                          <a:pt x="304411" y="178594"/>
                          <a:pt x="292029" y="184118"/>
                          <a:pt x="287457" y="185642"/>
                        </a:cubicBezTo>
                        <a:cubicBezTo>
                          <a:pt x="286885" y="188214"/>
                          <a:pt x="287361" y="189167"/>
                          <a:pt x="287457" y="189357"/>
                        </a:cubicBezTo>
                        <a:cubicBezTo>
                          <a:pt x="287457" y="189357"/>
                          <a:pt x="287743" y="189738"/>
                          <a:pt x="288409" y="189738"/>
                        </a:cubicBezTo>
                        <a:cubicBezTo>
                          <a:pt x="292314" y="189738"/>
                          <a:pt x="300982" y="183642"/>
                          <a:pt x="304221" y="181356"/>
                        </a:cubicBezTo>
                        <a:cubicBezTo>
                          <a:pt x="305459" y="180499"/>
                          <a:pt x="305745" y="180308"/>
                          <a:pt x="306030" y="180213"/>
                        </a:cubicBezTo>
                        <a:cubicBezTo>
                          <a:pt x="314698" y="176498"/>
                          <a:pt x="319365" y="171355"/>
                          <a:pt x="322223" y="168307"/>
                        </a:cubicBezTo>
                        <a:cubicBezTo>
                          <a:pt x="323937" y="166402"/>
                          <a:pt x="324985" y="165259"/>
                          <a:pt x="326223" y="165259"/>
                        </a:cubicBezTo>
                        <a:cubicBezTo>
                          <a:pt x="328605" y="165259"/>
                          <a:pt x="329081" y="167830"/>
                          <a:pt x="331367" y="180213"/>
                        </a:cubicBezTo>
                        <a:lnTo>
                          <a:pt x="333367" y="190595"/>
                        </a:lnTo>
                        <a:cubicBezTo>
                          <a:pt x="333367" y="190595"/>
                          <a:pt x="333367" y="191262"/>
                          <a:pt x="333177" y="191548"/>
                        </a:cubicBezTo>
                        <a:cubicBezTo>
                          <a:pt x="327367" y="198977"/>
                          <a:pt x="321556" y="206978"/>
                          <a:pt x="317651" y="215551"/>
                        </a:cubicBezTo>
                        <a:cubicBezTo>
                          <a:pt x="317461" y="215932"/>
                          <a:pt x="316984" y="216217"/>
                          <a:pt x="316603" y="216217"/>
                        </a:cubicBezTo>
                        <a:cubicBezTo>
                          <a:pt x="316603" y="216217"/>
                          <a:pt x="316413" y="216217"/>
                          <a:pt x="316318" y="216217"/>
                        </a:cubicBezTo>
                        <a:cubicBezTo>
                          <a:pt x="314031" y="215741"/>
                          <a:pt x="312603" y="212503"/>
                          <a:pt x="310793" y="208788"/>
                        </a:cubicBezTo>
                        <a:cubicBezTo>
                          <a:pt x="309650" y="206312"/>
                          <a:pt x="307840" y="202501"/>
                          <a:pt x="306602" y="202501"/>
                        </a:cubicBezTo>
                        <a:cubicBezTo>
                          <a:pt x="306316" y="202501"/>
                          <a:pt x="305935" y="202787"/>
                          <a:pt x="305554" y="203263"/>
                        </a:cubicBezTo>
                        <a:cubicBezTo>
                          <a:pt x="304792" y="204692"/>
                          <a:pt x="303268" y="206502"/>
                          <a:pt x="301554" y="208407"/>
                        </a:cubicBezTo>
                        <a:cubicBezTo>
                          <a:pt x="298982" y="211264"/>
                          <a:pt x="295839" y="214884"/>
                          <a:pt x="296220" y="217075"/>
                        </a:cubicBezTo>
                        <a:cubicBezTo>
                          <a:pt x="296315" y="217742"/>
                          <a:pt x="296886" y="218408"/>
                          <a:pt x="297839" y="218884"/>
                        </a:cubicBezTo>
                        <a:cubicBezTo>
                          <a:pt x="304411" y="222409"/>
                          <a:pt x="309364" y="225457"/>
                          <a:pt x="312793" y="228029"/>
                        </a:cubicBezTo>
                        <a:cubicBezTo>
                          <a:pt x="313174" y="228314"/>
                          <a:pt x="313365" y="228790"/>
                          <a:pt x="313269" y="229171"/>
                        </a:cubicBezTo>
                        <a:cubicBezTo>
                          <a:pt x="312698" y="232029"/>
                          <a:pt x="312222" y="234887"/>
                          <a:pt x="312031" y="238030"/>
                        </a:cubicBezTo>
                        <a:cubicBezTo>
                          <a:pt x="312031" y="238601"/>
                          <a:pt x="311555" y="239077"/>
                          <a:pt x="310984" y="239173"/>
                        </a:cubicBezTo>
                        <a:cubicBezTo>
                          <a:pt x="309840" y="239268"/>
                          <a:pt x="308602" y="239363"/>
                          <a:pt x="307364" y="239363"/>
                        </a:cubicBezTo>
                        <a:cubicBezTo>
                          <a:pt x="308126" y="239554"/>
                          <a:pt x="309078" y="239839"/>
                          <a:pt x="310126" y="240125"/>
                        </a:cubicBezTo>
                        <a:cubicBezTo>
                          <a:pt x="310698" y="240316"/>
                          <a:pt x="312031" y="241078"/>
                          <a:pt x="311936" y="241649"/>
                        </a:cubicBezTo>
                        <a:lnTo>
                          <a:pt x="311936" y="242697"/>
                        </a:lnTo>
                        <a:cubicBezTo>
                          <a:pt x="311936" y="244316"/>
                          <a:pt x="311841" y="245935"/>
                          <a:pt x="311936" y="247650"/>
                        </a:cubicBezTo>
                        <a:cubicBezTo>
                          <a:pt x="311936" y="249936"/>
                          <a:pt x="312317" y="252413"/>
                          <a:pt x="312793" y="255079"/>
                        </a:cubicBezTo>
                        <a:cubicBezTo>
                          <a:pt x="312793" y="255556"/>
                          <a:pt x="312603" y="256127"/>
                          <a:pt x="312127" y="256318"/>
                        </a:cubicBezTo>
                        <a:cubicBezTo>
                          <a:pt x="310698" y="256984"/>
                          <a:pt x="309174" y="257461"/>
                          <a:pt x="307554" y="257746"/>
                        </a:cubicBezTo>
                        <a:cubicBezTo>
                          <a:pt x="300125" y="258985"/>
                          <a:pt x="295172" y="259556"/>
                          <a:pt x="292124" y="259842"/>
                        </a:cubicBezTo>
                        <a:cubicBezTo>
                          <a:pt x="296505" y="261747"/>
                          <a:pt x="304126" y="265747"/>
                          <a:pt x="310793" y="274796"/>
                        </a:cubicBezTo>
                        <a:cubicBezTo>
                          <a:pt x="312603" y="277177"/>
                          <a:pt x="314031" y="279273"/>
                          <a:pt x="315270" y="281083"/>
                        </a:cubicBezTo>
                        <a:cubicBezTo>
                          <a:pt x="315270" y="283559"/>
                          <a:pt x="314889" y="284988"/>
                          <a:pt x="314412" y="286321"/>
                        </a:cubicBezTo>
                        <a:cubicBezTo>
                          <a:pt x="311936" y="293180"/>
                          <a:pt x="304983" y="297466"/>
                          <a:pt x="298887" y="301276"/>
                        </a:cubicBezTo>
                        <a:cubicBezTo>
                          <a:pt x="297077" y="302419"/>
                          <a:pt x="295267" y="303466"/>
                          <a:pt x="293743" y="304610"/>
                        </a:cubicBezTo>
                        <a:lnTo>
                          <a:pt x="288600" y="308229"/>
                        </a:lnTo>
                        <a:cubicBezTo>
                          <a:pt x="288600" y="308229"/>
                          <a:pt x="288123" y="308420"/>
                          <a:pt x="287933" y="308420"/>
                        </a:cubicBezTo>
                        <a:cubicBezTo>
                          <a:pt x="287552" y="308420"/>
                          <a:pt x="287171" y="308229"/>
                          <a:pt x="286980" y="307943"/>
                        </a:cubicBezTo>
                        <a:cubicBezTo>
                          <a:pt x="282409" y="301562"/>
                          <a:pt x="277170" y="299275"/>
                          <a:pt x="273741" y="299275"/>
                        </a:cubicBezTo>
                        <a:cubicBezTo>
                          <a:pt x="271836" y="299275"/>
                          <a:pt x="270407" y="299942"/>
                          <a:pt x="269740" y="301085"/>
                        </a:cubicBezTo>
                        <a:cubicBezTo>
                          <a:pt x="269073" y="302228"/>
                          <a:pt x="269264" y="303943"/>
                          <a:pt x="270407" y="305753"/>
                        </a:cubicBezTo>
                        <a:cubicBezTo>
                          <a:pt x="275455" y="314325"/>
                          <a:pt x="275360" y="315754"/>
                          <a:pt x="272503" y="319088"/>
                        </a:cubicBezTo>
                        <a:cubicBezTo>
                          <a:pt x="271931" y="319849"/>
                          <a:pt x="271169" y="320707"/>
                          <a:pt x="270407" y="321850"/>
                        </a:cubicBezTo>
                        <a:cubicBezTo>
                          <a:pt x="264502" y="326803"/>
                          <a:pt x="259739" y="331089"/>
                          <a:pt x="255834" y="335280"/>
                        </a:cubicBezTo>
                        <a:cubicBezTo>
                          <a:pt x="253834" y="335756"/>
                          <a:pt x="252500" y="335756"/>
                          <a:pt x="251167" y="335756"/>
                        </a:cubicBezTo>
                        <a:cubicBezTo>
                          <a:pt x="246690" y="335756"/>
                          <a:pt x="241927" y="335375"/>
                          <a:pt x="238022" y="334994"/>
                        </a:cubicBezTo>
                        <a:cubicBezTo>
                          <a:pt x="235355" y="334804"/>
                          <a:pt x="233069" y="334613"/>
                          <a:pt x="231545" y="334518"/>
                        </a:cubicBezTo>
                        <a:cubicBezTo>
                          <a:pt x="232974" y="335375"/>
                          <a:pt x="235831" y="336899"/>
                          <a:pt x="241546" y="339376"/>
                        </a:cubicBezTo>
                        <a:cubicBezTo>
                          <a:pt x="244213" y="340519"/>
                          <a:pt x="246213" y="341852"/>
                          <a:pt x="247833" y="343281"/>
                        </a:cubicBezTo>
                        <a:cubicBezTo>
                          <a:pt x="248309" y="343662"/>
                          <a:pt x="248309" y="344329"/>
                          <a:pt x="248023" y="344900"/>
                        </a:cubicBezTo>
                        <a:lnTo>
                          <a:pt x="247261" y="345948"/>
                        </a:lnTo>
                        <a:cubicBezTo>
                          <a:pt x="246690" y="346710"/>
                          <a:pt x="246118" y="347567"/>
                          <a:pt x="245547" y="348329"/>
                        </a:cubicBezTo>
                        <a:cubicBezTo>
                          <a:pt x="239260" y="358140"/>
                          <a:pt x="237260" y="369284"/>
                          <a:pt x="235355" y="379952"/>
                        </a:cubicBezTo>
                        <a:cubicBezTo>
                          <a:pt x="233545" y="390144"/>
                          <a:pt x="231640" y="400717"/>
                          <a:pt x="226116" y="410242"/>
                        </a:cubicBezTo>
                        <a:cubicBezTo>
                          <a:pt x="225925" y="410528"/>
                          <a:pt x="225639" y="410718"/>
                          <a:pt x="225354" y="410813"/>
                        </a:cubicBezTo>
                        <a:cubicBezTo>
                          <a:pt x="225354" y="410813"/>
                          <a:pt x="225163" y="410813"/>
                          <a:pt x="225068" y="410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2F728B6-E776-7907-358D-DC48D3E193A7}"/>
                      </a:ext>
                    </a:extLst>
                  </p:cNvPr>
                  <p:cNvSpPr/>
                  <p:nvPr/>
                </p:nvSpPr>
                <p:spPr>
                  <a:xfrm>
                    <a:off x="7307386" y="3817524"/>
                    <a:ext cx="338332" cy="413289"/>
                  </a:xfrm>
                  <a:custGeom>
                    <a:avLst/>
                    <a:gdLst>
                      <a:gd name="connsiteX0" fmla="*/ 170595 w 338332"/>
                      <a:gd name="connsiteY0" fmla="*/ 2381 h 413289"/>
                      <a:gd name="connsiteX1" fmla="*/ 182120 w 338332"/>
                      <a:gd name="connsiteY1" fmla="*/ 5810 h 413289"/>
                      <a:gd name="connsiteX2" fmla="*/ 180311 w 338332"/>
                      <a:gd name="connsiteY2" fmla="*/ 13335 h 413289"/>
                      <a:gd name="connsiteX3" fmla="*/ 180787 w 338332"/>
                      <a:gd name="connsiteY3" fmla="*/ 23051 h 413289"/>
                      <a:gd name="connsiteX4" fmla="*/ 189550 w 338332"/>
                      <a:gd name="connsiteY4" fmla="*/ 36767 h 413289"/>
                      <a:gd name="connsiteX5" fmla="*/ 186311 w 338332"/>
                      <a:gd name="connsiteY5" fmla="*/ 60484 h 413289"/>
                      <a:gd name="connsiteX6" fmla="*/ 194598 w 338332"/>
                      <a:gd name="connsiteY6" fmla="*/ 65913 h 413289"/>
                      <a:gd name="connsiteX7" fmla="*/ 227269 w 338332"/>
                      <a:gd name="connsiteY7" fmla="*/ 39529 h 413289"/>
                      <a:gd name="connsiteX8" fmla="*/ 239556 w 338332"/>
                      <a:gd name="connsiteY8" fmla="*/ 56293 h 413289"/>
                      <a:gd name="connsiteX9" fmla="*/ 266607 w 338332"/>
                      <a:gd name="connsiteY9" fmla="*/ 66866 h 413289"/>
                      <a:gd name="connsiteX10" fmla="*/ 217173 w 338332"/>
                      <a:gd name="connsiteY10" fmla="*/ 107823 h 413289"/>
                      <a:gd name="connsiteX11" fmla="*/ 211934 w 338332"/>
                      <a:gd name="connsiteY11" fmla="*/ 107537 h 413289"/>
                      <a:gd name="connsiteX12" fmla="*/ 211077 w 338332"/>
                      <a:gd name="connsiteY12" fmla="*/ 107537 h 413289"/>
                      <a:gd name="connsiteX13" fmla="*/ 178692 w 338332"/>
                      <a:gd name="connsiteY13" fmla="*/ 125349 h 413289"/>
                      <a:gd name="connsiteX14" fmla="*/ 186407 w 338332"/>
                      <a:gd name="connsiteY14" fmla="*/ 121634 h 413289"/>
                      <a:gd name="connsiteX15" fmla="*/ 203742 w 338332"/>
                      <a:gd name="connsiteY15" fmla="*/ 115062 h 413289"/>
                      <a:gd name="connsiteX16" fmla="*/ 227936 w 338332"/>
                      <a:gd name="connsiteY16" fmla="*/ 129350 h 413289"/>
                      <a:gd name="connsiteX17" fmla="*/ 243843 w 338332"/>
                      <a:gd name="connsiteY17" fmla="*/ 120396 h 413289"/>
                      <a:gd name="connsiteX18" fmla="*/ 263940 w 338332"/>
                      <a:gd name="connsiteY18" fmla="*/ 108109 h 413289"/>
                      <a:gd name="connsiteX19" fmla="*/ 285181 w 338332"/>
                      <a:gd name="connsiteY19" fmla="*/ 121063 h 413289"/>
                      <a:gd name="connsiteX20" fmla="*/ 286229 w 338332"/>
                      <a:gd name="connsiteY20" fmla="*/ 121063 h 413289"/>
                      <a:gd name="connsiteX21" fmla="*/ 308041 w 338332"/>
                      <a:gd name="connsiteY21" fmla="*/ 136779 h 413289"/>
                      <a:gd name="connsiteX22" fmla="*/ 322424 w 338332"/>
                      <a:gd name="connsiteY22" fmla="*/ 159925 h 413289"/>
                      <a:gd name="connsiteX23" fmla="*/ 288324 w 338332"/>
                      <a:gd name="connsiteY23" fmla="*/ 185738 h 413289"/>
                      <a:gd name="connsiteX24" fmla="*/ 290039 w 338332"/>
                      <a:gd name="connsiteY24" fmla="*/ 192024 h 413289"/>
                      <a:gd name="connsiteX25" fmla="*/ 308136 w 338332"/>
                      <a:gd name="connsiteY25" fmla="*/ 182309 h 413289"/>
                      <a:gd name="connsiteX26" fmla="*/ 327853 w 338332"/>
                      <a:gd name="connsiteY26" fmla="*/ 167450 h 413289"/>
                      <a:gd name="connsiteX27" fmla="*/ 333759 w 338332"/>
                      <a:gd name="connsiteY27" fmla="*/ 191834 h 413289"/>
                      <a:gd name="connsiteX28" fmla="*/ 318042 w 338332"/>
                      <a:gd name="connsiteY28" fmla="*/ 216122 h 413289"/>
                      <a:gd name="connsiteX29" fmla="*/ 308041 w 338332"/>
                      <a:gd name="connsiteY29" fmla="*/ 202406 h 413289"/>
                      <a:gd name="connsiteX30" fmla="*/ 306041 w 338332"/>
                      <a:gd name="connsiteY30" fmla="*/ 203645 h 413289"/>
                      <a:gd name="connsiteX31" fmla="*/ 298707 w 338332"/>
                      <a:gd name="connsiteY31" fmla="*/ 221075 h 413289"/>
                      <a:gd name="connsiteX32" fmla="*/ 313566 w 338332"/>
                      <a:gd name="connsiteY32" fmla="*/ 230124 h 413289"/>
                      <a:gd name="connsiteX33" fmla="*/ 312327 w 338332"/>
                      <a:gd name="connsiteY33" fmla="*/ 239173 h 413289"/>
                      <a:gd name="connsiteX34" fmla="*/ 311279 w 338332"/>
                      <a:gd name="connsiteY34" fmla="*/ 242507 h 413289"/>
                      <a:gd name="connsiteX35" fmla="*/ 312232 w 338332"/>
                      <a:gd name="connsiteY35" fmla="*/ 242792 h 413289"/>
                      <a:gd name="connsiteX36" fmla="*/ 312232 w 338332"/>
                      <a:gd name="connsiteY36" fmla="*/ 248888 h 413289"/>
                      <a:gd name="connsiteX37" fmla="*/ 313089 w 338332"/>
                      <a:gd name="connsiteY37" fmla="*/ 256413 h 413289"/>
                      <a:gd name="connsiteX38" fmla="*/ 308898 w 338332"/>
                      <a:gd name="connsiteY38" fmla="*/ 257747 h 413289"/>
                      <a:gd name="connsiteX39" fmla="*/ 311375 w 338332"/>
                      <a:gd name="connsiteY39" fmla="*/ 276701 h 413289"/>
                      <a:gd name="connsiteX40" fmla="*/ 315852 w 338332"/>
                      <a:gd name="connsiteY40" fmla="*/ 282988 h 413289"/>
                      <a:gd name="connsiteX41" fmla="*/ 314899 w 338332"/>
                      <a:gd name="connsiteY41" fmla="*/ 287084 h 413289"/>
                      <a:gd name="connsiteX42" fmla="*/ 294611 w 338332"/>
                      <a:gd name="connsiteY42" fmla="*/ 304800 h 413289"/>
                      <a:gd name="connsiteX43" fmla="*/ 289467 w 338332"/>
                      <a:gd name="connsiteY43" fmla="*/ 308420 h 413289"/>
                      <a:gd name="connsiteX44" fmla="*/ 275180 w 338332"/>
                      <a:gd name="connsiteY44" fmla="*/ 299276 h 413289"/>
                      <a:gd name="connsiteX45" fmla="*/ 270798 w 338332"/>
                      <a:gd name="connsiteY45" fmla="*/ 307467 h 413289"/>
                      <a:gd name="connsiteX46" fmla="*/ 270798 w 338332"/>
                      <a:gd name="connsiteY46" fmla="*/ 322326 h 413289"/>
                      <a:gd name="connsiteX47" fmla="*/ 256320 w 338332"/>
                      <a:gd name="connsiteY47" fmla="*/ 335566 h 413289"/>
                      <a:gd name="connsiteX48" fmla="*/ 252510 w 338332"/>
                      <a:gd name="connsiteY48" fmla="*/ 335661 h 413289"/>
                      <a:gd name="connsiteX49" fmla="*/ 232603 w 338332"/>
                      <a:gd name="connsiteY49" fmla="*/ 334423 h 413289"/>
                      <a:gd name="connsiteX50" fmla="*/ 242414 w 338332"/>
                      <a:gd name="connsiteY50" fmla="*/ 341567 h 413289"/>
                      <a:gd name="connsiteX51" fmla="*/ 248415 w 338332"/>
                      <a:gd name="connsiteY51" fmla="*/ 345281 h 413289"/>
                      <a:gd name="connsiteX52" fmla="*/ 245938 w 338332"/>
                      <a:gd name="connsiteY52" fmla="*/ 348710 h 413289"/>
                      <a:gd name="connsiteX53" fmla="*/ 226507 w 338332"/>
                      <a:gd name="connsiteY53" fmla="*/ 410718 h 413289"/>
                      <a:gd name="connsiteX54" fmla="*/ 202028 w 338332"/>
                      <a:gd name="connsiteY54" fmla="*/ 401860 h 413289"/>
                      <a:gd name="connsiteX55" fmla="*/ 199837 w 338332"/>
                      <a:gd name="connsiteY55" fmla="*/ 401860 h 413289"/>
                      <a:gd name="connsiteX56" fmla="*/ 174691 w 338332"/>
                      <a:gd name="connsiteY56" fmla="*/ 410242 h 413289"/>
                      <a:gd name="connsiteX57" fmla="*/ 155260 w 338332"/>
                      <a:gd name="connsiteY57" fmla="*/ 384524 h 413289"/>
                      <a:gd name="connsiteX58" fmla="*/ 150783 w 338332"/>
                      <a:gd name="connsiteY58" fmla="*/ 381667 h 413289"/>
                      <a:gd name="connsiteX59" fmla="*/ 118303 w 338332"/>
                      <a:gd name="connsiteY59" fmla="*/ 406717 h 413289"/>
                      <a:gd name="connsiteX60" fmla="*/ 113160 w 338332"/>
                      <a:gd name="connsiteY60" fmla="*/ 405003 h 413289"/>
                      <a:gd name="connsiteX61" fmla="*/ 107635 w 338332"/>
                      <a:gd name="connsiteY61" fmla="*/ 403384 h 413289"/>
                      <a:gd name="connsiteX62" fmla="*/ 94681 w 338332"/>
                      <a:gd name="connsiteY62" fmla="*/ 405765 h 413289"/>
                      <a:gd name="connsiteX63" fmla="*/ 90300 w 338332"/>
                      <a:gd name="connsiteY63" fmla="*/ 399479 h 413289"/>
                      <a:gd name="connsiteX64" fmla="*/ 75155 w 338332"/>
                      <a:gd name="connsiteY64" fmla="*/ 351092 h 413289"/>
                      <a:gd name="connsiteX65" fmla="*/ 64201 w 338332"/>
                      <a:gd name="connsiteY65" fmla="*/ 327089 h 413289"/>
                      <a:gd name="connsiteX66" fmla="*/ 53247 w 338332"/>
                      <a:gd name="connsiteY66" fmla="*/ 328708 h 413289"/>
                      <a:gd name="connsiteX67" fmla="*/ 44199 w 338332"/>
                      <a:gd name="connsiteY67" fmla="*/ 310229 h 413289"/>
                      <a:gd name="connsiteX68" fmla="*/ 22577 w 338332"/>
                      <a:gd name="connsiteY68" fmla="*/ 216408 h 413289"/>
                      <a:gd name="connsiteX69" fmla="*/ 49818 w 338332"/>
                      <a:gd name="connsiteY69" fmla="*/ 191548 h 413289"/>
                      <a:gd name="connsiteX70" fmla="*/ 61725 w 338332"/>
                      <a:gd name="connsiteY70" fmla="*/ 175070 h 413289"/>
                      <a:gd name="connsiteX71" fmla="*/ 68583 w 338332"/>
                      <a:gd name="connsiteY71" fmla="*/ 164021 h 413289"/>
                      <a:gd name="connsiteX72" fmla="*/ 63344 w 338332"/>
                      <a:gd name="connsiteY72" fmla="*/ 140018 h 413289"/>
                      <a:gd name="connsiteX73" fmla="*/ 74202 w 338332"/>
                      <a:gd name="connsiteY73" fmla="*/ 122301 h 413289"/>
                      <a:gd name="connsiteX74" fmla="*/ 86585 w 338332"/>
                      <a:gd name="connsiteY74" fmla="*/ 126873 h 413289"/>
                      <a:gd name="connsiteX75" fmla="*/ 88204 w 338332"/>
                      <a:gd name="connsiteY75" fmla="*/ 126968 h 413289"/>
                      <a:gd name="connsiteX76" fmla="*/ 104301 w 338332"/>
                      <a:gd name="connsiteY76" fmla="*/ 113062 h 413289"/>
                      <a:gd name="connsiteX77" fmla="*/ 90395 w 338332"/>
                      <a:gd name="connsiteY77" fmla="*/ 96012 h 413289"/>
                      <a:gd name="connsiteX78" fmla="*/ 109826 w 338332"/>
                      <a:gd name="connsiteY78" fmla="*/ 84011 h 413289"/>
                      <a:gd name="connsiteX79" fmla="*/ 114588 w 338332"/>
                      <a:gd name="connsiteY79" fmla="*/ 65437 h 413289"/>
                      <a:gd name="connsiteX80" fmla="*/ 119827 w 338332"/>
                      <a:gd name="connsiteY80" fmla="*/ 47339 h 413289"/>
                      <a:gd name="connsiteX81" fmla="*/ 138591 w 338332"/>
                      <a:gd name="connsiteY81" fmla="*/ 35052 h 413289"/>
                      <a:gd name="connsiteX82" fmla="*/ 140687 w 338332"/>
                      <a:gd name="connsiteY82" fmla="*/ 35052 h 413289"/>
                      <a:gd name="connsiteX83" fmla="*/ 170691 w 338332"/>
                      <a:gd name="connsiteY83" fmla="*/ 2191 h 413289"/>
                      <a:gd name="connsiteX84" fmla="*/ 170595 w 338332"/>
                      <a:gd name="connsiteY84" fmla="*/ 0 h 413289"/>
                      <a:gd name="connsiteX85" fmla="*/ 170595 w 338332"/>
                      <a:gd name="connsiteY85" fmla="*/ 0 h 413289"/>
                      <a:gd name="connsiteX86" fmla="*/ 147831 w 338332"/>
                      <a:gd name="connsiteY86" fmla="*/ 9716 h 413289"/>
                      <a:gd name="connsiteX87" fmla="*/ 138306 w 338332"/>
                      <a:gd name="connsiteY87" fmla="*/ 32861 h 413289"/>
                      <a:gd name="connsiteX88" fmla="*/ 119446 w 338332"/>
                      <a:gd name="connsiteY88" fmla="*/ 37719 h 413289"/>
                      <a:gd name="connsiteX89" fmla="*/ 117351 w 338332"/>
                      <a:gd name="connsiteY89" fmla="*/ 47911 h 413289"/>
                      <a:gd name="connsiteX90" fmla="*/ 114398 w 338332"/>
                      <a:gd name="connsiteY90" fmla="*/ 59722 h 413289"/>
                      <a:gd name="connsiteX91" fmla="*/ 112302 w 338332"/>
                      <a:gd name="connsiteY91" fmla="*/ 64865 h 413289"/>
                      <a:gd name="connsiteX92" fmla="*/ 112207 w 338332"/>
                      <a:gd name="connsiteY92" fmla="*/ 66008 h 413289"/>
                      <a:gd name="connsiteX93" fmla="*/ 110016 w 338332"/>
                      <a:gd name="connsiteY93" fmla="*/ 75438 h 413289"/>
                      <a:gd name="connsiteX94" fmla="*/ 107540 w 338332"/>
                      <a:gd name="connsiteY94" fmla="*/ 83058 h 413289"/>
                      <a:gd name="connsiteX95" fmla="*/ 99348 w 338332"/>
                      <a:gd name="connsiteY95" fmla="*/ 87821 h 413289"/>
                      <a:gd name="connsiteX96" fmla="*/ 88680 w 338332"/>
                      <a:gd name="connsiteY96" fmla="*/ 94488 h 413289"/>
                      <a:gd name="connsiteX97" fmla="*/ 87918 w 338332"/>
                      <a:gd name="connsiteY97" fmla="*/ 96393 h 413289"/>
                      <a:gd name="connsiteX98" fmla="*/ 88966 w 338332"/>
                      <a:gd name="connsiteY98" fmla="*/ 98203 h 413289"/>
                      <a:gd name="connsiteX99" fmla="*/ 101825 w 338332"/>
                      <a:gd name="connsiteY99" fmla="*/ 112967 h 413289"/>
                      <a:gd name="connsiteX100" fmla="*/ 88109 w 338332"/>
                      <a:gd name="connsiteY100" fmla="*/ 124873 h 413289"/>
                      <a:gd name="connsiteX101" fmla="*/ 87347 w 338332"/>
                      <a:gd name="connsiteY101" fmla="*/ 124873 h 413289"/>
                      <a:gd name="connsiteX102" fmla="*/ 74107 w 338332"/>
                      <a:gd name="connsiteY102" fmla="*/ 120206 h 413289"/>
                      <a:gd name="connsiteX103" fmla="*/ 64868 w 338332"/>
                      <a:gd name="connsiteY103" fmla="*/ 124111 h 413289"/>
                      <a:gd name="connsiteX104" fmla="*/ 60867 w 338332"/>
                      <a:gd name="connsiteY104" fmla="*/ 140494 h 413289"/>
                      <a:gd name="connsiteX105" fmla="*/ 64296 w 338332"/>
                      <a:gd name="connsiteY105" fmla="*/ 150781 h 413289"/>
                      <a:gd name="connsiteX106" fmla="*/ 66582 w 338332"/>
                      <a:gd name="connsiteY106" fmla="*/ 162782 h 413289"/>
                      <a:gd name="connsiteX107" fmla="*/ 59439 w 338332"/>
                      <a:gd name="connsiteY107" fmla="*/ 174212 h 413289"/>
                      <a:gd name="connsiteX108" fmla="*/ 54200 w 338332"/>
                      <a:gd name="connsiteY108" fmla="*/ 181832 h 413289"/>
                      <a:gd name="connsiteX109" fmla="*/ 48199 w 338332"/>
                      <a:gd name="connsiteY109" fmla="*/ 189929 h 413289"/>
                      <a:gd name="connsiteX110" fmla="*/ 47723 w 338332"/>
                      <a:gd name="connsiteY110" fmla="*/ 190500 h 413289"/>
                      <a:gd name="connsiteX111" fmla="*/ 21434 w 338332"/>
                      <a:gd name="connsiteY111" fmla="*/ 214503 h 413289"/>
                      <a:gd name="connsiteX112" fmla="*/ 98 w 338332"/>
                      <a:gd name="connsiteY112" fmla="*/ 239840 h 413289"/>
                      <a:gd name="connsiteX113" fmla="*/ 15243 w 338332"/>
                      <a:gd name="connsiteY113" fmla="*/ 266605 h 413289"/>
                      <a:gd name="connsiteX114" fmla="*/ 41722 w 338332"/>
                      <a:gd name="connsiteY114" fmla="*/ 310896 h 413289"/>
                      <a:gd name="connsiteX115" fmla="*/ 53152 w 338332"/>
                      <a:gd name="connsiteY115" fmla="*/ 331280 h 413289"/>
                      <a:gd name="connsiteX116" fmla="*/ 58962 w 338332"/>
                      <a:gd name="connsiteY116" fmla="*/ 330422 h 413289"/>
                      <a:gd name="connsiteX117" fmla="*/ 64011 w 338332"/>
                      <a:gd name="connsiteY117" fmla="*/ 329660 h 413289"/>
                      <a:gd name="connsiteX118" fmla="*/ 72583 w 338332"/>
                      <a:gd name="connsiteY118" fmla="*/ 351377 h 413289"/>
                      <a:gd name="connsiteX119" fmla="*/ 80203 w 338332"/>
                      <a:gd name="connsiteY119" fmla="*/ 375380 h 413289"/>
                      <a:gd name="connsiteX120" fmla="*/ 87728 w 338332"/>
                      <a:gd name="connsiteY120" fmla="*/ 399764 h 413289"/>
                      <a:gd name="connsiteX121" fmla="*/ 94491 w 338332"/>
                      <a:gd name="connsiteY121" fmla="*/ 408432 h 413289"/>
                      <a:gd name="connsiteX122" fmla="*/ 100682 w 338332"/>
                      <a:gd name="connsiteY122" fmla="*/ 407289 h 413289"/>
                      <a:gd name="connsiteX123" fmla="*/ 107540 w 338332"/>
                      <a:gd name="connsiteY123" fmla="*/ 406051 h 413289"/>
                      <a:gd name="connsiteX124" fmla="*/ 111636 w 338332"/>
                      <a:gd name="connsiteY124" fmla="*/ 407194 h 413289"/>
                      <a:gd name="connsiteX125" fmla="*/ 118112 w 338332"/>
                      <a:gd name="connsiteY125" fmla="*/ 409384 h 413289"/>
                      <a:gd name="connsiteX126" fmla="*/ 138591 w 338332"/>
                      <a:gd name="connsiteY126" fmla="*/ 394621 h 413289"/>
                      <a:gd name="connsiteX127" fmla="*/ 150593 w 338332"/>
                      <a:gd name="connsiteY127" fmla="*/ 384334 h 413289"/>
                      <a:gd name="connsiteX128" fmla="*/ 153069 w 338332"/>
                      <a:gd name="connsiteY128" fmla="*/ 386143 h 413289"/>
                      <a:gd name="connsiteX129" fmla="*/ 162404 w 338332"/>
                      <a:gd name="connsiteY129" fmla="*/ 401669 h 413289"/>
                      <a:gd name="connsiteX130" fmla="*/ 174405 w 338332"/>
                      <a:gd name="connsiteY130" fmla="*/ 412909 h 413289"/>
                      <a:gd name="connsiteX131" fmla="*/ 195836 w 338332"/>
                      <a:gd name="connsiteY131" fmla="*/ 406146 h 413289"/>
                      <a:gd name="connsiteX132" fmla="*/ 200028 w 338332"/>
                      <a:gd name="connsiteY132" fmla="*/ 404527 h 413289"/>
                      <a:gd name="connsiteX133" fmla="*/ 201742 w 338332"/>
                      <a:gd name="connsiteY133" fmla="*/ 404527 h 413289"/>
                      <a:gd name="connsiteX134" fmla="*/ 224888 w 338332"/>
                      <a:gd name="connsiteY134" fmla="*/ 412909 h 413289"/>
                      <a:gd name="connsiteX135" fmla="*/ 226221 w 338332"/>
                      <a:gd name="connsiteY135" fmla="*/ 413290 h 413289"/>
                      <a:gd name="connsiteX136" fmla="*/ 226793 w 338332"/>
                      <a:gd name="connsiteY136" fmla="*/ 413290 h 413289"/>
                      <a:gd name="connsiteX137" fmla="*/ 228317 w 338332"/>
                      <a:gd name="connsiteY137" fmla="*/ 412147 h 413289"/>
                      <a:gd name="connsiteX138" fmla="*/ 237747 w 338332"/>
                      <a:gd name="connsiteY138" fmla="*/ 381381 h 413289"/>
                      <a:gd name="connsiteX139" fmla="*/ 247748 w 338332"/>
                      <a:gd name="connsiteY139" fmla="*/ 350234 h 413289"/>
                      <a:gd name="connsiteX140" fmla="*/ 249367 w 338332"/>
                      <a:gd name="connsiteY140" fmla="*/ 347948 h 413289"/>
                      <a:gd name="connsiteX141" fmla="*/ 250129 w 338332"/>
                      <a:gd name="connsiteY141" fmla="*/ 346805 h 413289"/>
                      <a:gd name="connsiteX142" fmla="*/ 249843 w 338332"/>
                      <a:gd name="connsiteY142" fmla="*/ 343662 h 413289"/>
                      <a:gd name="connsiteX143" fmla="*/ 243271 w 338332"/>
                      <a:gd name="connsiteY143" fmla="*/ 339566 h 413289"/>
                      <a:gd name="connsiteX144" fmla="*/ 238413 w 338332"/>
                      <a:gd name="connsiteY144" fmla="*/ 337280 h 413289"/>
                      <a:gd name="connsiteX145" fmla="*/ 239175 w 338332"/>
                      <a:gd name="connsiteY145" fmla="*/ 337280 h 413289"/>
                      <a:gd name="connsiteX146" fmla="*/ 252415 w 338332"/>
                      <a:gd name="connsiteY146" fmla="*/ 338042 h 413289"/>
                      <a:gd name="connsiteX147" fmla="*/ 256416 w 338332"/>
                      <a:gd name="connsiteY147" fmla="*/ 337947 h 413289"/>
                      <a:gd name="connsiteX148" fmla="*/ 258035 w 338332"/>
                      <a:gd name="connsiteY148" fmla="*/ 337185 h 413289"/>
                      <a:gd name="connsiteX149" fmla="*/ 272227 w 338332"/>
                      <a:gd name="connsiteY149" fmla="*/ 324231 h 413289"/>
                      <a:gd name="connsiteX150" fmla="*/ 272703 w 338332"/>
                      <a:gd name="connsiteY150" fmla="*/ 323659 h 413289"/>
                      <a:gd name="connsiteX151" fmla="*/ 274703 w 338332"/>
                      <a:gd name="connsiteY151" fmla="*/ 320992 h 413289"/>
                      <a:gd name="connsiteX152" fmla="*/ 272703 w 338332"/>
                      <a:gd name="connsiteY152" fmla="*/ 306229 h 413289"/>
                      <a:gd name="connsiteX153" fmla="*/ 272036 w 338332"/>
                      <a:gd name="connsiteY153" fmla="*/ 302800 h 413289"/>
                      <a:gd name="connsiteX154" fmla="*/ 274989 w 338332"/>
                      <a:gd name="connsiteY154" fmla="*/ 301657 h 413289"/>
                      <a:gd name="connsiteX155" fmla="*/ 287277 w 338332"/>
                      <a:gd name="connsiteY155" fmla="*/ 309848 h 413289"/>
                      <a:gd name="connsiteX156" fmla="*/ 289182 w 338332"/>
                      <a:gd name="connsiteY156" fmla="*/ 310896 h 413289"/>
                      <a:gd name="connsiteX157" fmla="*/ 290515 w 338332"/>
                      <a:gd name="connsiteY157" fmla="*/ 310420 h 413289"/>
                      <a:gd name="connsiteX158" fmla="*/ 295087 w 338332"/>
                      <a:gd name="connsiteY158" fmla="*/ 307181 h 413289"/>
                      <a:gd name="connsiteX159" fmla="*/ 295659 w 338332"/>
                      <a:gd name="connsiteY159" fmla="*/ 306800 h 413289"/>
                      <a:gd name="connsiteX160" fmla="*/ 300802 w 338332"/>
                      <a:gd name="connsiteY160" fmla="*/ 303467 h 413289"/>
                      <a:gd name="connsiteX161" fmla="*/ 316804 w 338332"/>
                      <a:gd name="connsiteY161" fmla="*/ 287846 h 413289"/>
                      <a:gd name="connsiteX162" fmla="*/ 317852 w 338332"/>
                      <a:gd name="connsiteY162" fmla="*/ 283274 h 413289"/>
                      <a:gd name="connsiteX163" fmla="*/ 317471 w 338332"/>
                      <a:gd name="connsiteY163" fmla="*/ 281654 h 413289"/>
                      <a:gd name="connsiteX164" fmla="*/ 312994 w 338332"/>
                      <a:gd name="connsiteY164" fmla="*/ 275368 h 413289"/>
                      <a:gd name="connsiteX165" fmla="*/ 297564 w 338332"/>
                      <a:gd name="connsiteY165" fmla="*/ 261842 h 413289"/>
                      <a:gd name="connsiteX166" fmla="*/ 308994 w 338332"/>
                      <a:gd name="connsiteY166" fmla="*/ 260223 h 413289"/>
                      <a:gd name="connsiteX167" fmla="*/ 313851 w 338332"/>
                      <a:gd name="connsiteY167" fmla="*/ 258699 h 413289"/>
                      <a:gd name="connsiteX168" fmla="*/ 315185 w 338332"/>
                      <a:gd name="connsiteY168" fmla="*/ 256223 h 413289"/>
                      <a:gd name="connsiteX169" fmla="*/ 314328 w 338332"/>
                      <a:gd name="connsiteY169" fmla="*/ 248984 h 413289"/>
                      <a:gd name="connsiteX170" fmla="*/ 314328 w 338332"/>
                      <a:gd name="connsiteY170" fmla="*/ 244126 h 413289"/>
                      <a:gd name="connsiteX171" fmla="*/ 314328 w 338332"/>
                      <a:gd name="connsiteY171" fmla="*/ 243078 h 413289"/>
                      <a:gd name="connsiteX172" fmla="*/ 313566 w 338332"/>
                      <a:gd name="connsiteY172" fmla="*/ 241268 h 413289"/>
                      <a:gd name="connsiteX173" fmla="*/ 314423 w 338332"/>
                      <a:gd name="connsiteY173" fmla="*/ 239554 h 413289"/>
                      <a:gd name="connsiteX174" fmla="*/ 315661 w 338332"/>
                      <a:gd name="connsiteY174" fmla="*/ 230791 h 413289"/>
                      <a:gd name="connsiteX175" fmla="*/ 314804 w 338332"/>
                      <a:gd name="connsiteY175" fmla="*/ 228410 h 413289"/>
                      <a:gd name="connsiteX176" fmla="*/ 299659 w 338332"/>
                      <a:gd name="connsiteY176" fmla="*/ 219170 h 413289"/>
                      <a:gd name="connsiteX177" fmla="*/ 298611 w 338332"/>
                      <a:gd name="connsiteY177" fmla="*/ 218218 h 413289"/>
                      <a:gd name="connsiteX178" fmla="*/ 303660 w 338332"/>
                      <a:gd name="connsiteY178" fmla="*/ 210503 h 413289"/>
                      <a:gd name="connsiteX179" fmla="*/ 307851 w 338332"/>
                      <a:gd name="connsiteY179" fmla="*/ 205169 h 413289"/>
                      <a:gd name="connsiteX180" fmla="*/ 310994 w 338332"/>
                      <a:gd name="connsiteY180" fmla="*/ 210693 h 413289"/>
                      <a:gd name="connsiteX181" fmla="*/ 317280 w 338332"/>
                      <a:gd name="connsiteY181" fmla="*/ 218694 h 413289"/>
                      <a:gd name="connsiteX182" fmla="*/ 317852 w 338332"/>
                      <a:gd name="connsiteY182" fmla="*/ 218694 h 413289"/>
                      <a:gd name="connsiteX183" fmla="*/ 320043 w 338332"/>
                      <a:gd name="connsiteY183" fmla="*/ 217265 h 413289"/>
                      <a:gd name="connsiteX184" fmla="*/ 335473 w 338332"/>
                      <a:gd name="connsiteY184" fmla="*/ 193453 h 413289"/>
                      <a:gd name="connsiteX185" fmla="*/ 335949 w 338332"/>
                      <a:gd name="connsiteY185" fmla="*/ 191548 h 413289"/>
                      <a:gd name="connsiteX186" fmla="*/ 333949 w 338332"/>
                      <a:gd name="connsiteY186" fmla="*/ 181166 h 413289"/>
                      <a:gd name="connsiteX187" fmla="*/ 327662 w 338332"/>
                      <a:gd name="connsiteY187" fmla="*/ 165259 h 413289"/>
                      <a:gd name="connsiteX188" fmla="*/ 327662 w 338332"/>
                      <a:gd name="connsiteY188" fmla="*/ 165259 h 413289"/>
                      <a:gd name="connsiteX189" fmla="*/ 322710 w 338332"/>
                      <a:gd name="connsiteY189" fmla="*/ 168688 h 413289"/>
                      <a:gd name="connsiteX190" fmla="*/ 306993 w 338332"/>
                      <a:gd name="connsiteY190" fmla="*/ 180308 h 413289"/>
                      <a:gd name="connsiteX191" fmla="*/ 304993 w 338332"/>
                      <a:gd name="connsiteY191" fmla="*/ 181547 h 413289"/>
                      <a:gd name="connsiteX192" fmla="*/ 289848 w 338332"/>
                      <a:gd name="connsiteY192" fmla="*/ 189738 h 413289"/>
                      <a:gd name="connsiteX193" fmla="*/ 289848 w 338332"/>
                      <a:gd name="connsiteY193" fmla="*/ 189738 h 413289"/>
                      <a:gd name="connsiteX194" fmla="*/ 290039 w 338332"/>
                      <a:gd name="connsiteY194" fmla="*/ 187643 h 413289"/>
                      <a:gd name="connsiteX195" fmla="*/ 323948 w 338332"/>
                      <a:gd name="connsiteY195" fmla="*/ 161639 h 413289"/>
                      <a:gd name="connsiteX196" fmla="*/ 333473 w 338332"/>
                      <a:gd name="connsiteY196" fmla="*/ 152686 h 413289"/>
                      <a:gd name="connsiteX197" fmla="*/ 338235 w 338332"/>
                      <a:gd name="connsiteY197" fmla="*/ 145828 h 413289"/>
                      <a:gd name="connsiteX198" fmla="*/ 324615 w 338332"/>
                      <a:gd name="connsiteY198" fmla="*/ 139351 h 413289"/>
                      <a:gd name="connsiteX199" fmla="*/ 308422 w 338332"/>
                      <a:gd name="connsiteY199" fmla="*/ 134588 h 413289"/>
                      <a:gd name="connsiteX200" fmla="*/ 287753 w 338332"/>
                      <a:gd name="connsiteY200" fmla="*/ 119539 h 413289"/>
                      <a:gd name="connsiteX201" fmla="*/ 286038 w 338332"/>
                      <a:gd name="connsiteY201" fmla="*/ 118777 h 413289"/>
                      <a:gd name="connsiteX202" fmla="*/ 285943 w 338332"/>
                      <a:gd name="connsiteY202" fmla="*/ 118777 h 413289"/>
                      <a:gd name="connsiteX203" fmla="*/ 284991 w 338332"/>
                      <a:gd name="connsiteY203" fmla="*/ 118777 h 413289"/>
                      <a:gd name="connsiteX204" fmla="*/ 265750 w 338332"/>
                      <a:gd name="connsiteY204" fmla="*/ 106966 h 413289"/>
                      <a:gd name="connsiteX205" fmla="*/ 263750 w 338332"/>
                      <a:gd name="connsiteY205" fmla="*/ 105823 h 413289"/>
                      <a:gd name="connsiteX206" fmla="*/ 263274 w 338332"/>
                      <a:gd name="connsiteY206" fmla="*/ 105823 h 413289"/>
                      <a:gd name="connsiteX207" fmla="*/ 242033 w 338332"/>
                      <a:gd name="connsiteY207" fmla="*/ 118682 h 413289"/>
                      <a:gd name="connsiteX208" fmla="*/ 227745 w 338332"/>
                      <a:gd name="connsiteY208" fmla="*/ 126968 h 413289"/>
                      <a:gd name="connsiteX209" fmla="*/ 219173 w 338332"/>
                      <a:gd name="connsiteY209" fmla="*/ 121349 h 413289"/>
                      <a:gd name="connsiteX210" fmla="*/ 203552 w 338332"/>
                      <a:gd name="connsiteY210" fmla="*/ 112681 h 413289"/>
                      <a:gd name="connsiteX211" fmla="*/ 190693 w 338332"/>
                      <a:gd name="connsiteY211" fmla="*/ 116300 h 413289"/>
                      <a:gd name="connsiteX212" fmla="*/ 210791 w 338332"/>
                      <a:gd name="connsiteY212" fmla="*/ 109919 h 413289"/>
                      <a:gd name="connsiteX213" fmla="*/ 211553 w 338332"/>
                      <a:gd name="connsiteY213" fmla="*/ 109919 h 413289"/>
                      <a:gd name="connsiteX214" fmla="*/ 216887 w 338332"/>
                      <a:gd name="connsiteY214" fmla="*/ 110300 h 413289"/>
                      <a:gd name="connsiteX215" fmla="*/ 245081 w 338332"/>
                      <a:gd name="connsiteY215" fmla="*/ 91821 h 413289"/>
                      <a:gd name="connsiteX216" fmla="*/ 267560 w 338332"/>
                      <a:gd name="connsiteY216" fmla="*/ 69056 h 413289"/>
                      <a:gd name="connsiteX217" fmla="*/ 268608 w 338332"/>
                      <a:gd name="connsiteY217" fmla="*/ 66485 h 413289"/>
                      <a:gd name="connsiteX218" fmla="*/ 266512 w 338332"/>
                      <a:gd name="connsiteY218" fmla="*/ 64675 h 413289"/>
                      <a:gd name="connsiteX219" fmla="*/ 253939 w 338332"/>
                      <a:gd name="connsiteY219" fmla="*/ 59531 h 413289"/>
                      <a:gd name="connsiteX220" fmla="*/ 240318 w 338332"/>
                      <a:gd name="connsiteY220" fmla="*/ 54102 h 413289"/>
                      <a:gd name="connsiteX221" fmla="*/ 238794 w 338332"/>
                      <a:gd name="connsiteY221" fmla="*/ 47720 h 413289"/>
                      <a:gd name="connsiteX222" fmla="*/ 227364 w 338332"/>
                      <a:gd name="connsiteY222" fmla="*/ 37338 h 413289"/>
                      <a:gd name="connsiteX223" fmla="*/ 207457 w 338332"/>
                      <a:gd name="connsiteY223" fmla="*/ 52197 h 413289"/>
                      <a:gd name="connsiteX224" fmla="*/ 194217 w 338332"/>
                      <a:gd name="connsiteY224" fmla="*/ 63627 h 413289"/>
                      <a:gd name="connsiteX225" fmla="*/ 188407 w 338332"/>
                      <a:gd name="connsiteY225" fmla="*/ 59912 h 413289"/>
                      <a:gd name="connsiteX226" fmla="*/ 187836 w 338332"/>
                      <a:gd name="connsiteY226" fmla="*/ 46101 h 413289"/>
                      <a:gd name="connsiteX227" fmla="*/ 189741 w 338332"/>
                      <a:gd name="connsiteY227" fmla="*/ 39053 h 413289"/>
                      <a:gd name="connsiteX228" fmla="*/ 191455 w 338332"/>
                      <a:gd name="connsiteY228" fmla="*/ 37052 h 413289"/>
                      <a:gd name="connsiteX229" fmla="*/ 190407 w 338332"/>
                      <a:gd name="connsiteY229" fmla="*/ 34671 h 413289"/>
                      <a:gd name="connsiteX230" fmla="*/ 187740 w 338332"/>
                      <a:gd name="connsiteY230" fmla="*/ 32766 h 413289"/>
                      <a:gd name="connsiteX231" fmla="*/ 190217 w 338332"/>
                      <a:gd name="connsiteY231" fmla="*/ 29147 h 413289"/>
                      <a:gd name="connsiteX232" fmla="*/ 181549 w 338332"/>
                      <a:gd name="connsiteY232" fmla="*/ 20955 h 413289"/>
                      <a:gd name="connsiteX233" fmla="*/ 180787 w 338332"/>
                      <a:gd name="connsiteY233" fmla="*/ 20479 h 413289"/>
                      <a:gd name="connsiteX234" fmla="*/ 183740 w 338332"/>
                      <a:gd name="connsiteY234" fmla="*/ 17431 h 413289"/>
                      <a:gd name="connsiteX235" fmla="*/ 181740 w 338332"/>
                      <a:gd name="connsiteY235" fmla="*/ 11811 h 413289"/>
                      <a:gd name="connsiteX236" fmla="*/ 180120 w 338332"/>
                      <a:gd name="connsiteY236" fmla="*/ 9620 h 413289"/>
                      <a:gd name="connsiteX237" fmla="*/ 181073 w 338332"/>
                      <a:gd name="connsiteY237" fmla="*/ 9620 h 413289"/>
                      <a:gd name="connsiteX238" fmla="*/ 184978 w 338332"/>
                      <a:gd name="connsiteY238" fmla="*/ 7620 h 413289"/>
                      <a:gd name="connsiteX239" fmla="*/ 183264 w 338332"/>
                      <a:gd name="connsiteY239" fmla="*/ 4001 h 413289"/>
                      <a:gd name="connsiteX240" fmla="*/ 170405 w 338332"/>
                      <a:gd name="connsiteY240" fmla="*/ 191 h 413289"/>
                      <a:gd name="connsiteX241" fmla="*/ 170405 w 338332"/>
                      <a:gd name="connsiteY241" fmla="*/ 191 h 413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</a:cxnLst>
                    <a:rect l="l" t="t" r="r" b="b"/>
                    <a:pathLst>
                      <a:path w="338332" h="413289">
                        <a:moveTo>
                          <a:pt x="170595" y="2381"/>
                        </a:moveTo>
                        <a:cubicBezTo>
                          <a:pt x="174977" y="2381"/>
                          <a:pt x="179073" y="3524"/>
                          <a:pt x="182120" y="5810"/>
                        </a:cubicBezTo>
                        <a:cubicBezTo>
                          <a:pt x="186693" y="9239"/>
                          <a:pt x="171929" y="3715"/>
                          <a:pt x="180311" y="13335"/>
                        </a:cubicBezTo>
                        <a:cubicBezTo>
                          <a:pt x="186978" y="20955"/>
                          <a:pt x="169928" y="17050"/>
                          <a:pt x="180787" y="23051"/>
                        </a:cubicBezTo>
                        <a:cubicBezTo>
                          <a:pt x="199075" y="33528"/>
                          <a:pt x="176310" y="28480"/>
                          <a:pt x="189550" y="36767"/>
                        </a:cubicBezTo>
                        <a:cubicBezTo>
                          <a:pt x="180597" y="39338"/>
                          <a:pt x="189169" y="47530"/>
                          <a:pt x="186311" y="60484"/>
                        </a:cubicBezTo>
                        <a:cubicBezTo>
                          <a:pt x="189264" y="64389"/>
                          <a:pt x="192027" y="65913"/>
                          <a:pt x="194598" y="65913"/>
                        </a:cubicBezTo>
                        <a:cubicBezTo>
                          <a:pt x="205361" y="65913"/>
                          <a:pt x="214601" y="40005"/>
                          <a:pt x="227269" y="39529"/>
                        </a:cubicBezTo>
                        <a:cubicBezTo>
                          <a:pt x="244890" y="42482"/>
                          <a:pt x="231174" y="47911"/>
                          <a:pt x="239556" y="56293"/>
                        </a:cubicBezTo>
                        <a:cubicBezTo>
                          <a:pt x="250415" y="56388"/>
                          <a:pt x="254987" y="65818"/>
                          <a:pt x="266607" y="66866"/>
                        </a:cubicBezTo>
                        <a:cubicBezTo>
                          <a:pt x="240033" y="82963"/>
                          <a:pt x="242033" y="107823"/>
                          <a:pt x="217173" y="107823"/>
                        </a:cubicBezTo>
                        <a:cubicBezTo>
                          <a:pt x="215553" y="107823"/>
                          <a:pt x="213839" y="107728"/>
                          <a:pt x="211934" y="107537"/>
                        </a:cubicBezTo>
                        <a:cubicBezTo>
                          <a:pt x="211648" y="107537"/>
                          <a:pt x="211362" y="107537"/>
                          <a:pt x="211077" y="107537"/>
                        </a:cubicBezTo>
                        <a:cubicBezTo>
                          <a:pt x="192789" y="107537"/>
                          <a:pt x="174310" y="125349"/>
                          <a:pt x="178692" y="125349"/>
                        </a:cubicBezTo>
                        <a:cubicBezTo>
                          <a:pt x="179739" y="125349"/>
                          <a:pt x="182216" y="124301"/>
                          <a:pt x="186407" y="121634"/>
                        </a:cubicBezTo>
                        <a:cubicBezTo>
                          <a:pt x="193932" y="116872"/>
                          <a:pt x="199456" y="115062"/>
                          <a:pt x="203742" y="115062"/>
                        </a:cubicBezTo>
                        <a:cubicBezTo>
                          <a:pt x="216125" y="115062"/>
                          <a:pt x="218601" y="129350"/>
                          <a:pt x="227936" y="129350"/>
                        </a:cubicBezTo>
                        <a:cubicBezTo>
                          <a:pt x="231746" y="129350"/>
                          <a:pt x="236699" y="126968"/>
                          <a:pt x="243843" y="120396"/>
                        </a:cubicBezTo>
                        <a:cubicBezTo>
                          <a:pt x="252225" y="112681"/>
                          <a:pt x="258606" y="109061"/>
                          <a:pt x="263940" y="108109"/>
                        </a:cubicBezTo>
                        <a:cubicBezTo>
                          <a:pt x="268703" y="115729"/>
                          <a:pt x="276799" y="121063"/>
                          <a:pt x="285181" y="121063"/>
                        </a:cubicBezTo>
                        <a:cubicBezTo>
                          <a:pt x="285562" y="121063"/>
                          <a:pt x="285943" y="121063"/>
                          <a:pt x="286229" y="121063"/>
                        </a:cubicBezTo>
                        <a:cubicBezTo>
                          <a:pt x="291849" y="127159"/>
                          <a:pt x="298230" y="133731"/>
                          <a:pt x="308041" y="136779"/>
                        </a:cubicBezTo>
                        <a:cubicBezTo>
                          <a:pt x="346998" y="148781"/>
                          <a:pt x="339188" y="141732"/>
                          <a:pt x="322424" y="159925"/>
                        </a:cubicBezTo>
                        <a:cubicBezTo>
                          <a:pt x="301564" y="182594"/>
                          <a:pt x="288324" y="185547"/>
                          <a:pt x="288324" y="185738"/>
                        </a:cubicBezTo>
                        <a:cubicBezTo>
                          <a:pt x="286800" y="190405"/>
                          <a:pt x="287848" y="192024"/>
                          <a:pt x="290039" y="192024"/>
                        </a:cubicBezTo>
                        <a:cubicBezTo>
                          <a:pt x="295278" y="192024"/>
                          <a:pt x="307374" y="182690"/>
                          <a:pt x="308136" y="182309"/>
                        </a:cubicBezTo>
                        <a:cubicBezTo>
                          <a:pt x="321662" y="176498"/>
                          <a:pt x="325662" y="167450"/>
                          <a:pt x="327853" y="167450"/>
                        </a:cubicBezTo>
                        <a:cubicBezTo>
                          <a:pt x="329663" y="167450"/>
                          <a:pt x="330234" y="173450"/>
                          <a:pt x="333759" y="191834"/>
                        </a:cubicBezTo>
                        <a:cubicBezTo>
                          <a:pt x="327186" y="200311"/>
                          <a:pt x="321757" y="207931"/>
                          <a:pt x="318042" y="216122"/>
                        </a:cubicBezTo>
                        <a:cubicBezTo>
                          <a:pt x="314518" y="215265"/>
                          <a:pt x="311851" y="202406"/>
                          <a:pt x="308041" y="202406"/>
                        </a:cubicBezTo>
                        <a:cubicBezTo>
                          <a:pt x="307374" y="202406"/>
                          <a:pt x="306708" y="202787"/>
                          <a:pt x="306041" y="203645"/>
                        </a:cubicBezTo>
                        <a:cubicBezTo>
                          <a:pt x="303374" y="208693"/>
                          <a:pt x="291563" y="217170"/>
                          <a:pt x="298707" y="221075"/>
                        </a:cubicBezTo>
                        <a:cubicBezTo>
                          <a:pt x="305660" y="224790"/>
                          <a:pt x="310422" y="227743"/>
                          <a:pt x="313566" y="230124"/>
                        </a:cubicBezTo>
                        <a:cubicBezTo>
                          <a:pt x="312994" y="232982"/>
                          <a:pt x="312518" y="235934"/>
                          <a:pt x="312327" y="239173"/>
                        </a:cubicBezTo>
                        <a:cubicBezTo>
                          <a:pt x="305088" y="239840"/>
                          <a:pt x="296135" y="238411"/>
                          <a:pt x="311279" y="242507"/>
                        </a:cubicBezTo>
                        <a:cubicBezTo>
                          <a:pt x="311661" y="242507"/>
                          <a:pt x="311946" y="242697"/>
                          <a:pt x="312232" y="242792"/>
                        </a:cubicBezTo>
                        <a:cubicBezTo>
                          <a:pt x="312232" y="244793"/>
                          <a:pt x="312042" y="246698"/>
                          <a:pt x="312232" y="248888"/>
                        </a:cubicBezTo>
                        <a:cubicBezTo>
                          <a:pt x="312232" y="251174"/>
                          <a:pt x="312708" y="253746"/>
                          <a:pt x="313089" y="256413"/>
                        </a:cubicBezTo>
                        <a:cubicBezTo>
                          <a:pt x="311851" y="256985"/>
                          <a:pt x="310518" y="257461"/>
                          <a:pt x="308898" y="257747"/>
                        </a:cubicBezTo>
                        <a:cubicBezTo>
                          <a:pt x="272894" y="263652"/>
                          <a:pt x="294897" y="254413"/>
                          <a:pt x="311375" y="276701"/>
                        </a:cubicBezTo>
                        <a:cubicBezTo>
                          <a:pt x="313185" y="279083"/>
                          <a:pt x="314613" y="281083"/>
                          <a:pt x="315852" y="282988"/>
                        </a:cubicBezTo>
                        <a:cubicBezTo>
                          <a:pt x="315661" y="284417"/>
                          <a:pt x="315375" y="285845"/>
                          <a:pt x="314899" y="287084"/>
                        </a:cubicBezTo>
                        <a:cubicBezTo>
                          <a:pt x="311851" y="295466"/>
                          <a:pt x="301564" y="299942"/>
                          <a:pt x="294611" y="304800"/>
                        </a:cubicBezTo>
                        <a:cubicBezTo>
                          <a:pt x="292896" y="306038"/>
                          <a:pt x="291182" y="307181"/>
                          <a:pt x="289467" y="308420"/>
                        </a:cubicBezTo>
                        <a:cubicBezTo>
                          <a:pt x="284800" y="301847"/>
                          <a:pt x="279276" y="299276"/>
                          <a:pt x="275180" y="299276"/>
                        </a:cubicBezTo>
                        <a:cubicBezTo>
                          <a:pt x="270608" y="299276"/>
                          <a:pt x="267941" y="302705"/>
                          <a:pt x="270798" y="307467"/>
                        </a:cubicBezTo>
                        <a:cubicBezTo>
                          <a:pt x="277275" y="318421"/>
                          <a:pt x="274513" y="316516"/>
                          <a:pt x="270798" y="322326"/>
                        </a:cubicBezTo>
                        <a:cubicBezTo>
                          <a:pt x="265655" y="326422"/>
                          <a:pt x="260797" y="330803"/>
                          <a:pt x="256320" y="335566"/>
                        </a:cubicBezTo>
                        <a:cubicBezTo>
                          <a:pt x="255082" y="335566"/>
                          <a:pt x="253749" y="335661"/>
                          <a:pt x="252510" y="335661"/>
                        </a:cubicBezTo>
                        <a:cubicBezTo>
                          <a:pt x="244890" y="335661"/>
                          <a:pt x="236508" y="334423"/>
                          <a:pt x="232603" y="334423"/>
                        </a:cubicBezTo>
                        <a:cubicBezTo>
                          <a:pt x="228412" y="334423"/>
                          <a:pt x="229460" y="335851"/>
                          <a:pt x="242414" y="341567"/>
                        </a:cubicBezTo>
                        <a:cubicBezTo>
                          <a:pt x="244986" y="342709"/>
                          <a:pt x="246986" y="343948"/>
                          <a:pt x="248415" y="345281"/>
                        </a:cubicBezTo>
                        <a:cubicBezTo>
                          <a:pt x="247557" y="346424"/>
                          <a:pt x="246700" y="347567"/>
                          <a:pt x="245938" y="348710"/>
                        </a:cubicBezTo>
                        <a:cubicBezTo>
                          <a:pt x="233556" y="368141"/>
                          <a:pt x="237842" y="391287"/>
                          <a:pt x="226507" y="410718"/>
                        </a:cubicBezTo>
                        <a:cubicBezTo>
                          <a:pt x="220602" y="406813"/>
                          <a:pt x="212505" y="401860"/>
                          <a:pt x="202028" y="401860"/>
                        </a:cubicBezTo>
                        <a:cubicBezTo>
                          <a:pt x="201266" y="401860"/>
                          <a:pt x="200599" y="401860"/>
                          <a:pt x="199837" y="401860"/>
                        </a:cubicBezTo>
                        <a:cubicBezTo>
                          <a:pt x="185931" y="407289"/>
                          <a:pt x="179073" y="410242"/>
                          <a:pt x="174691" y="410242"/>
                        </a:cubicBezTo>
                        <a:cubicBezTo>
                          <a:pt x="167643" y="410242"/>
                          <a:pt x="167452" y="402336"/>
                          <a:pt x="155260" y="384524"/>
                        </a:cubicBezTo>
                        <a:cubicBezTo>
                          <a:pt x="153927" y="382524"/>
                          <a:pt x="152403" y="381667"/>
                          <a:pt x="150783" y="381667"/>
                        </a:cubicBezTo>
                        <a:cubicBezTo>
                          <a:pt x="142020" y="381667"/>
                          <a:pt x="130114" y="406717"/>
                          <a:pt x="118303" y="406717"/>
                        </a:cubicBezTo>
                        <a:cubicBezTo>
                          <a:pt x="116589" y="406717"/>
                          <a:pt x="114874" y="406146"/>
                          <a:pt x="113160" y="405003"/>
                        </a:cubicBezTo>
                        <a:cubicBezTo>
                          <a:pt x="111445" y="403860"/>
                          <a:pt x="109635" y="403384"/>
                          <a:pt x="107635" y="403384"/>
                        </a:cubicBezTo>
                        <a:cubicBezTo>
                          <a:pt x="103063" y="403384"/>
                          <a:pt x="98110" y="405765"/>
                          <a:pt x="94681" y="405765"/>
                        </a:cubicBezTo>
                        <a:cubicBezTo>
                          <a:pt x="92109" y="405765"/>
                          <a:pt x="90300" y="404336"/>
                          <a:pt x="90300" y="399479"/>
                        </a:cubicBezTo>
                        <a:cubicBezTo>
                          <a:pt x="90300" y="381191"/>
                          <a:pt x="75441" y="367951"/>
                          <a:pt x="75155" y="351092"/>
                        </a:cubicBezTo>
                        <a:cubicBezTo>
                          <a:pt x="74488" y="330994"/>
                          <a:pt x="69821" y="327089"/>
                          <a:pt x="64201" y="327089"/>
                        </a:cubicBezTo>
                        <a:cubicBezTo>
                          <a:pt x="60582" y="327089"/>
                          <a:pt x="56676" y="328708"/>
                          <a:pt x="53247" y="328708"/>
                        </a:cubicBezTo>
                        <a:cubicBezTo>
                          <a:pt x="48485" y="328708"/>
                          <a:pt x="44675" y="325565"/>
                          <a:pt x="44199" y="310229"/>
                        </a:cubicBezTo>
                        <a:cubicBezTo>
                          <a:pt x="33816" y="258128"/>
                          <a:pt x="-29049" y="252032"/>
                          <a:pt x="22577" y="216408"/>
                        </a:cubicBezTo>
                        <a:cubicBezTo>
                          <a:pt x="33626" y="210979"/>
                          <a:pt x="43627" y="202025"/>
                          <a:pt x="49818" y="191548"/>
                        </a:cubicBezTo>
                        <a:cubicBezTo>
                          <a:pt x="54867" y="187071"/>
                          <a:pt x="57057" y="179927"/>
                          <a:pt x="61725" y="175070"/>
                        </a:cubicBezTo>
                        <a:cubicBezTo>
                          <a:pt x="61915" y="170688"/>
                          <a:pt x="65535" y="166783"/>
                          <a:pt x="68583" y="164021"/>
                        </a:cubicBezTo>
                        <a:cubicBezTo>
                          <a:pt x="72488" y="154972"/>
                          <a:pt x="63629" y="148400"/>
                          <a:pt x="63344" y="140018"/>
                        </a:cubicBezTo>
                        <a:cubicBezTo>
                          <a:pt x="62296" y="128492"/>
                          <a:pt x="66963" y="122301"/>
                          <a:pt x="74202" y="122301"/>
                        </a:cubicBezTo>
                        <a:cubicBezTo>
                          <a:pt x="77822" y="122301"/>
                          <a:pt x="82108" y="123825"/>
                          <a:pt x="86585" y="126873"/>
                        </a:cubicBezTo>
                        <a:cubicBezTo>
                          <a:pt x="87156" y="126873"/>
                          <a:pt x="87633" y="126968"/>
                          <a:pt x="88204" y="126968"/>
                        </a:cubicBezTo>
                        <a:cubicBezTo>
                          <a:pt x="95634" y="126968"/>
                          <a:pt x="101729" y="119444"/>
                          <a:pt x="104301" y="113062"/>
                        </a:cubicBezTo>
                        <a:cubicBezTo>
                          <a:pt x="103730" y="105728"/>
                          <a:pt x="95919" y="99917"/>
                          <a:pt x="90395" y="96012"/>
                        </a:cubicBezTo>
                        <a:cubicBezTo>
                          <a:pt x="96110" y="90583"/>
                          <a:pt x="104587" y="89059"/>
                          <a:pt x="109826" y="84011"/>
                        </a:cubicBezTo>
                        <a:cubicBezTo>
                          <a:pt x="110397" y="77724"/>
                          <a:pt x="115541" y="72009"/>
                          <a:pt x="114588" y="65437"/>
                        </a:cubicBezTo>
                        <a:cubicBezTo>
                          <a:pt x="116493" y="59912"/>
                          <a:pt x="121065" y="53054"/>
                          <a:pt x="119827" y="47339"/>
                        </a:cubicBezTo>
                        <a:cubicBezTo>
                          <a:pt x="117922" y="36005"/>
                          <a:pt x="126971" y="35052"/>
                          <a:pt x="138591" y="35052"/>
                        </a:cubicBezTo>
                        <a:cubicBezTo>
                          <a:pt x="139258" y="35052"/>
                          <a:pt x="140020" y="35052"/>
                          <a:pt x="140687" y="35052"/>
                        </a:cubicBezTo>
                        <a:cubicBezTo>
                          <a:pt x="140401" y="12954"/>
                          <a:pt x="157070" y="2191"/>
                          <a:pt x="170691" y="2191"/>
                        </a:cubicBezTo>
                        <a:moveTo>
                          <a:pt x="170595" y="0"/>
                        </a:moveTo>
                        <a:cubicBezTo>
                          <a:pt x="170595" y="0"/>
                          <a:pt x="170595" y="0"/>
                          <a:pt x="170595" y="0"/>
                        </a:cubicBezTo>
                        <a:cubicBezTo>
                          <a:pt x="162309" y="0"/>
                          <a:pt x="153831" y="3620"/>
                          <a:pt x="147831" y="9716"/>
                        </a:cubicBezTo>
                        <a:cubicBezTo>
                          <a:pt x="143640" y="14002"/>
                          <a:pt x="138686" y="21336"/>
                          <a:pt x="138306" y="32861"/>
                        </a:cubicBezTo>
                        <a:cubicBezTo>
                          <a:pt x="130495" y="32861"/>
                          <a:pt x="123256" y="33242"/>
                          <a:pt x="119446" y="37719"/>
                        </a:cubicBezTo>
                        <a:cubicBezTo>
                          <a:pt x="117351" y="40196"/>
                          <a:pt x="116684" y="43625"/>
                          <a:pt x="117351" y="47911"/>
                        </a:cubicBezTo>
                        <a:cubicBezTo>
                          <a:pt x="118112" y="51435"/>
                          <a:pt x="116208" y="55626"/>
                          <a:pt x="114398" y="59722"/>
                        </a:cubicBezTo>
                        <a:cubicBezTo>
                          <a:pt x="113636" y="61532"/>
                          <a:pt x="112874" y="63246"/>
                          <a:pt x="112302" y="64865"/>
                        </a:cubicBezTo>
                        <a:cubicBezTo>
                          <a:pt x="112207" y="65246"/>
                          <a:pt x="112112" y="65627"/>
                          <a:pt x="112207" y="66008"/>
                        </a:cubicBezTo>
                        <a:cubicBezTo>
                          <a:pt x="112683" y="69152"/>
                          <a:pt x="111350" y="72200"/>
                          <a:pt x="110016" y="75438"/>
                        </a:cubicBezTo>
                        <a:cubicBezTo>
                          <a:pt x="108969" y="77819"/>
                          <a:pt x="107921" y="80391"/>
                          <a:pt x="107540" y="83058"/>
                        </a:cubicBezTo>
                        <a:cubicBezTo>
                          <a:pt x="105254" y="84963"/>
                          <a:pt x="102396" y="86392"/>
                          <a:pt x="99348" y="87821"/>
                        </a:cubicBezTo>
                        <a:cubicBezTo>
                          <a:pt x="95634" y="89630"/>
                          <a:pt x="91824" y="91440"/>
                          <a:pt x="88680" y="94488"/>
                        </a:cubicBezTo>
                        <a:cubicBezTo>
                          <a:pt x="88204" y="94964"/>
                          <a:pt x="87918" y="95631"/>
                          <a:pt x="87918" y="96393"/>
                        </a:cubicBezTo>
                        <a:cubicBezTo>
                          <a:pt x="87918" y="97060"/>
                          <a:pt x="88299" y="97727"/>
                          <a:pt x="88966" y="98203"/>
                        </a:cubicBezTo>
                        <a:cubicBezTo>
                          <a:pt x="93157" y="101156"/>
                          <a:pt x="100968" y="106680"/>
                          <a:pt x="101825" y="112967"/>
                        </a:cubicBezTo>
                        <a:cubicBezTo>
                          <a:pt x="99253" y="118967"/>
                          <a:pt x="93919" y="124873"/>
                          <a:pt x="88109" y="124873"/>
                        </a:cubicBezTo>
                        <a:cubicBezTo>
                          <a:pt x="87823" y="124873"/>
                          <a:pt x="87633" y="124873"/>
                          <a:pt x="87347" y="124873"/>
                        </a:cubicBezTo>
                        <a:cubicBezTo>
                          <a:pt x="82679" y="121825"/>
                          <a:pt x="78108" y="120206"/>
                          <a:pt x="74107" y="120206"/>
                        </a:cubicBezTo>
                        <a:cubicBezTo>
                          <a:pt x="70392" y="120206"/>
                          <a:pt x="67154" y="121539"/>
                          <a:pt x="64868" y="124111"/>
                        </a:cubicBezTo>
                        <a:cubicBezTo>
                          <a:pt x="61629" y="127635"/>
                          <a:pt x="60296" y="133350"/>
                          <a:pt x="60867" y="140494"/>
                        </a:cubicBezTo>
                        <a:cubicBezTo>
                          <a:pt x="61058" y="144209"/>
                          <a:pt x="62677" y="147542"/>
                          <a:pt x="64296" y="150781"/>
                        </a:cubicBezTo>
                        <a:cubicBezTo>
                          <a:pt x="66392" y="154972"/>
                          <a:pt x="68202" y="158591"/>
                          <a:pt x="66582" y="162782"/>
                        </a:cubicBezTo>
                        <a:cubicBezTo>
                          <a:pt x="62296" y="166688"/>
                          <a:pt x="59915" y="170498"/>
                          <a:pt x="59439" y="174212"/>
                        </a:cubicBezTo>
                        <a:cubicBezTo>
                          <a:pt x="57343" y="176498"/>
                          <a:pt x="55724" y="179165"/>
                          <a:pt x="54200" y="181832"/>
                        </a:cubicBezTo>
                        <a:cubicBezTo>
                          <a:pt x="52390" y="184880"/>
                          <a:pt x="50676" y="187738"/>
                          <a:pt x="48199" y="189929"/>
                        </a:cubicBezTo>
                        <a:cubicBezTo>
                          <a:pt x="48009" y="190119"/>
                          <a:pt x="47818" y="190310"/>
                          <a:pt x="47723" y="190500"/>
                        </a:cubicBezTo>
                        <a:cubicBezTo>
                          <a:pt x="41817" y="200406"/>
                          <a:pt x="32292" y="209074"/>
                          <a:pt x="21434" y="214503"/>
                        </a:cubicBezTo>
                        <a:cubicBezTo>
                          <a:pt x="7623" y="224028"/>
                          <a:pt x="955" y="232029"/>
                          <a:pt x="98" y="239840"/>
                        </a:cubicBezTo>
                        <a:cubicBezTo>
                          <a:pt x="-950" y="249365"/>
                          <a:pt x="6575" y="257366"/>
                          <a:pt x="15243" y="266605"/>
                        </a:cubicBezTo>
                        <a:cubicBezTo>
                          <a:pt x="25244" y="277273"/>
                          <a:pt x="37722" y="290608"/>
                          <a:pt x="41722" y="310896"/>
                        </a:cubicBezTo>
                        <a:cubicBezTo>
                          <a:pt x="42008" y="320135"/>
                          <a:pt x="43532" y="331280"/>
                          <a:pt x="53152" y="331280"/>
                        </a:cubicBezTo>
                        <a:cubicBezTo>
                          <a:pt x="55057" y="331280"/>
                          <a:pt x="57057" y="330803"/>
                          <a:pt x="58962" y="330422"/>
                        </a:cubicBezTo>
                        <a:cubicBezTo>
                          <a:pt x="60772" y="330041"/>
                          <a:pt x="62486" y="329660"/>
                          <a:pt x="64011" y="329660"/>
                        </a:cubicBezTo>
                        <a:cubicBezTo>
                          <a:pt x="66392" y="329660"/>
                          <a:pt x="71821" y="329660"/>
                          <a:pt x="72583" y="351377"/>
                        </a:cubicBezTo>
                        <a:cubicBezTo>
                          <a:pt x="72678" y="360045"/>
                          <a:pt x="76488" y="367856"/>
                          <a:pt x="80203" y="375380"/>
                        </a:cubicBezTo>
                        <a:cubicBezTo>
                          <a:pt x="83918" y="383000"/>
                          <a:pt x="87728" y="390906"/>
                          <a:pt x="87728" y="399764"/>
                        </a:cubicBezTo>
                        <a:cubicBezTo>
                          <a:pt x="87728" y="406908"/>
                          <a:pt x="91347" y="408432"/>
                          <a:pt x="94491" y="408432"/>
                        </a:cubicBezTo>
                        <a:cubicBezTo>
                          <a:pt x="96395" y="408432"/>
                          <a:pt x="98491" y="407860"/>
                          <a:pt x="100682" y="407289"/>
                        </a:cubicBezTo>
                        <a:cubicBezTo>
                          <a:pt x="102968" y="406717"/>
                          <a:pt x="105349" y="406051"/>
                          <a:pt x="107540" y="406051"/>
                        </a:cubicBezTo>
                        <a:cubicBezTo>
                          <a:pt x="109254" y="406051"/>
                          <a:pt x="110493" y="406432"/>
                          <a:pt x="111636" y="407194"/>
                        </a:cubicBezTo>
                        <a:cubicBezTo>
                          <a:pt x="113636" y="408623"/>
                          <a:pt x="115827" y="409384"/>
                          <a:pt x="118112" y="409384"/>
                        </a:cubicBezTo>
                        <a:cubicBezTo>
                          <a:pt x="125542" y="409384"/>
                          <a:pt x="132210" y="401860"/>
                          <a:pt x="138591" y="394621"/>
                        </a:cubicBezTo>
                        <a:cubicBezTo>
                          <a:pt x="142878" y="389763"/>
                          <a:pt x="147640" y="384334"/>
                          <a:pt x="150593" y="384334"/>
                        </a:cubicBezTo>
                        <a:cubicBezTo>
                          <a:pt x="150974" y="384334"/>
                          <a:pt x="151831" y="384334"/>
                          <a:pt x="153069" y="386143"/>
                        </a:cubicBezTo>
                        <a:cubicBezTo>
                          <a:pt x="157451" y="392621"/>
                          <a:pt x="160213" y="397669"/>
                          <a:pt x="162404" y="401669"/>
                        </a:cubicBezTo>
                        <a:cubicBezTo>
                          <a:pt x="166214" y="408718"/>
                          <a:pt x="168500" y="412909"/>
                          <a:pt x="174405" y="412909"/>
                        </a:cubicBezTo>
                        <a:cubicBezTo>
                          <a:pt x="178692" y="412909"/>
                          <a:pt x="184407" y="410623"/>
                          <a:pt x="195836" y="406146"/>
                        </a:cubicBezTo>
                        <a:lnTo>
                          <a:pt x="200028" y="404527"/>
                        </a:lnTo>
                        <a:cubicBezTo>
                          <a:pt x="200599" y="404527"/>
                          <a:pt x="201170" y="404527"/>
                          <a:pt x="201742" y="404527"/>
                        </a:cubicBezTo>
                        <a:cubicBezTo>
                          <a:pt x="211362" y="404527"/>
                          <a:pt x="218792" y="408908"/>
                          <a:pt x="224888" y="412909"/>
                        </a:cubicBezTo>
                        <a:cubicBezTo>
                          <a:pt x="225269" y="413195"/>
                          <a:pt x="225745" y="413290"/>
                          <a:pt x="226221" y="413290"/>
                        </a:cubicBezTo>
                        <a:cubicBezTo>
                          <a:pt x="226412" y="413290"/>
                          <a:pt x="226602" y="413290"/>
                          <a:pt x="226793" y="413290"/>
                        </a:cubicBezTo>
                        <a:cubicBezTo>
                          <a:pt x="227460" y="413099"/>
                          <a:pt x="227936" y="412718"/>
                          <a:pt x="228317" y="412147"/>
                        </a:cubicBezTo>
                        <a:cubicBezTo>
                          <a:pt x="234032" y="402431"/>
                          <a:pt x="235937" y="391763"/>
                          <a:pt x="237747" y="381381"/>
                        </a:cubicBezTo>
                        <a:cubicBezTo>
                          <a:pt x="239747" y="370332"/>
                          <a:pt x="241557" y="359855"/>
                          <a:pt x="247748" y="350234"/>
                        </a:cubicBezTo>
                        <a:cubicBezTo>
                          <a:pt x="248224" y="349472"/>
                          <a:pt x="248795" y="348710"/>
                          <a:pt x="249367" y="347948"/>
                        </a:cubicBezTo>
                        <a:lnTo>
                          <a:pt x="250129" y="346805"/>
                        </a:lnTo>
                        <a:cubicBezTo>
                          <a:pt x="250796" y="345853"/>
                          <a:pt x="250701" y="344519"/>
                          <a:pt x="249843" y="343662"/>
                        </a:cubicBezTo>
                        <a:cubicBezTo>
                          <a:pt x="248129" y="342138"/>
                          <a:pt x="246033" y="340709"/>
                          <a:pt x="243271" y="339566"/>
                        </a:cubicBezTo>
                        <a:cubicBezTo>
                          <a:pt x="241271" y="338709"/>
                          <a:pt x="239652" y="337947"/>
                          <a:pt x="238413" y="337280"/>
                        </a:cubicBezTo>
                        <a:cubicBezTo>
                          <a:pt x="238699" y="337280"/>
                          <a:pt x="238985" y="337280"/>
                          <a:pt x="239175" y="337280"/>
                        </a:cubicBezTo>
                        <a:cubicBezTo>
                          <a:pt x="243081" y="337661"/>
                          <a:pt x="247938" y="338042"/>
                          <a:pt x="252415" y="338042"/>
                        </a:cubicBezTo>
                        <a:cubicBezTo>
                          <a:pt x="253749" y="338042"/>
                          <a:pt x="255082" y="338042"/>
                          <a:pt x="256416" y="337947"/>
                        </a:cubicBezTo>
                        <a:cubicBezTo>
                          <a:pt x="256987" y="337947"/>
                          <a:pt x="257559" y="337661"/>
                          <a:pt x="258035" y="337185"/>
                        </a:cubicBezTo>
                        <a:cubicBezTo>
                          <a:pt x="261940" y="332994"/>
                          <a:pt x="266607" y="328803"/>
                          <a:pt x="272227" y="324231"/>
                        </a:cubicBezTo>
                        <a:cubicBezTo>
                          <a:pt x="272418" y="324041"/>
                          <a:pt x="272608" y="323850"/>
                          <a:pt x="272703" y="323659"/>
                        </a:cubicBezTo>
                        <a:cubicBezTo>
                          <a:pt x="273465" y="322517"/>
                          <a:pt x="274132" y="321659"/>
                          <a:pt x="274703" y="320992"/>
                        </a:cubicBezTo>
                        <a:cubicBezTo>
                          <a:pt x="278133" y="316992"/>
                          <a:pt x="277847" y="314897"/>
                          <a:pt x="272703" y="306229"/>
                        </a:cubicBezTo>
                        <a:cubicBezTo>
                          <a:pt x="271846" y="304800"/>
                          <a:pt x="271656" y="303562"/>
                          <a:pt x="272036" y="302800"/>
                        </a:cubicBezTo>
                        <a:cubicBezTo>
                          <a:pt x="272418" y="302038"/>
                          <a:pt x="273561" y="301657"/>
                          <a:pt x="274989" y="301657"/>
                        </a:cubicBezTo>
                        <a:cubicBezTo>
                          <a:pt x="278133" y="301657"/>
                          <a:pt x="282990" y="303848"/>
                          <a:pt x="287277" y="309848"/>
                        </a:cubicBezTo>
                        <a:cubicBezTo>
                          <a:pt x="287753" y="310515"/>
                          <a:pt x="288515" y="310896"/>
                          <a:pt x="289182" y="310896"/>
                        </a:cubicBezTo>
                        <a:cubicBezTo>
                          <a:pt x="289658" y="310896"/>
                          <a:pt x="290134" y="310801"/>
                          <a:pt x="290515" y="310420"/>
                        </a:cubicBezTo>
                        <a:lnTo>
                          <a:pt x="295087" y="307181"/>
                        </a:lnTo>
                        <a:lnTo>
                          <a:pt x="295659" y="306800"/>
                        </a:lnTo>
                        <a:cubicBezTo>
                          <a:pt x="297278" y="305657"/>
                          <a:pt x="298992" y="304609"/>
                          <a:pt x="300802" y="303467"/>
                        </a:cubicBezTo>
                        <a:cubicBezTo>
                          <a:pt x="307089" y="299561"/>
                          <a:pt x="314232" y="295085"/>
                          <a:pt x="316804" y="287846"/>
                        </a:cubicBezTo>
                        <a:cubicBezTo>
                          <a:pt x="317280" y="286417"/>
                          <a:pt x="317661" y="284988"/>
                          <a:pt x="317852" y="283274"/>
                        </a:cubicBezTo>
                        <a:cubicBezTo>
                          <a:pt x="317852" y="282702"/>
                          <a:pt x="317852" y="282131"/>
                          <a:pt x="317471" y="281654"/>
                        </a:cubicBezTo>
                        <a:cubicBezTo>
                          <a:pt x="316233" y="279749"/>
                          <a:pt x="314709" y="277749"/>
                          <a:pt x="312994" y="275368"/>
                        </a:cubicBezTo>
                        <a:cubicBezTo>
                          <a:pt x="307755" y="268319"/>
                          <a:pt x="302040" y="264224"/>
                          <a:pt x="297564" y="261842"/>
                        </a:cubicBezTo>
                        <a:cubicBezTo>
                          <a:pt x="300421" y="261461"/>
                          <a:pt x="304231" y="260985"/>
                          <a:pt x="308994" y="260223"/>
                        </a:cubicBezTo>
                        <a:cubicBezTo>
                          <a:pt x="310708" y="259937"/>
                          <a:pt x="312327" y="259461"/>
                          <a:pt x="313851" y="258699"/>
                        </a:cubicBezTo>
                        <a:cubicBezTo>
                          <a:pt x="314804" y="258223"/>
                          <a:pt x="315280" y="257175"/>
                          <a:pt x="315185" y="256223"/>
                        </a:cubicBezTo>
                        <a:cubicBezTo>
                          <a:pt x="314804" y="253937"/>
                          <a:pt x="314423" y="251270"/>
                          <a:pt x="314328" y="248984"/>
                        </a:cubicBezTo>
                        <a:cubicBezTo>
                          <a:pt x="314328" y="247269"/>
                          <a:pt x="314328" y="245745"/>
                          <a:pt x="314328" y="244126"/>
                        </a:cubicBezTo>
                        <a:lnTo>
                          <a:pt x="314328" y="243078"/>
                        </a:lnTo>
                        <a:cubicBezTo>
                          <a:pt x="314328" y="242411"/>
                          <a:pt x="314042" y="241745"/>
                          <a:pt x="313566" y="241268"/>
                        </a:cubicBezTo>
                        <a:cubicBezTo>
                          <a:pt x="314042" y="240887"/>
                          <a:pt x="314423" y="240221"/>
                          <a:pt x="314423" y="239554"/>
                        </a:cubicBezTo>
                        <a:cubicBezTo>
                          <a:pt x="314613" y="236696"/>
                          <a:pt x="314994" y="233839"/>
                          <a:pt x="315661" y="230791"/>
                        </a:cubicBezTo>
                        <a:cubicBezTo>
                          <a:pt x="315852" y="229934"/>
                          <a:pt x="315470" y="228981"/>
                          <a:pt x="314804" y="228410"/>
                        </a:cubicBezTo>
                        <a:cubicBezTo>
                          <a:pt x="311375" y="225743"/>
                          <a:pt x="306422" y="222790"/>
                          <a:pt x="299659" y="219170"/>
                        </a:cubicBezTo>
                        <a:cubicBezTo>
                          <a:pt x="299278" y="218980"/>
                          <a:pt x="298707" y="218599"/>
                          <a:pt x="298611" y="218218"/>
                        </a:cubicBezTo>
                        <a:cubicBezTo>
                          <a:pt x="298326" y="216599"/>
                          <a:pt x="301564" y="212979"/>
                          <a:pt x="303660" y="210503"/>
                        </a:cubicBezTo>
                        <a:cubicBezTo>
                          <a:pt x="305374" y="208598"/>
                          <a:pt x="306898" y="206788"/>
                          <a:pt x="307851" y="205169"/>
                        </a:cubicBezTo>
                        <a:cubicBezTo>
                          <a:pt x="308708" y="206026"/>
                          <a:pt x="310136" y="208883"/>
                          <a:pt x="310994" y="210693"/>
                        </a:cubicBezTo>
                        <a:cubicBezTo>
                          <a:pt x="312899" y="214694"/>
                          <a:pt x="314518" y="218027"/>
                          <a:pt x="317280" y="218694"/>
                        </a:cubicBezTo>
                        <a:cubicBezTo>
                          <a:pt x="317471" y="218694"/>
                          <a:pt x="317661" y="218694"/>
                          <a:pt x="317852" y="218694"/>
                        </a:cubicBezTo>
                        <a:cubicBezTo>
                          <a:pt x="318804" y="218694"/>
                          <a:pt x="319661" y="218123"/>
                          <a:pt x="320043" y="217265"/>
                        </a:cubicBezTo>
                        <a:cubicBezTo>
                          <a:pt x="323853" y="208788"/>
                          <a:pt x="329758" y="200787"/>
                          <a:pt x="335473" y="193453"/>
                        </a:cubicBezTo>
                        <a:cubicBezTo>
                          <a:pt x="335854" y="192881"/>
                          <a:pt x="336044" y="192215"/>
                          <a:pt x="335949" y="191548"/>
                        </a:cubicBezTo>
                        <a:cubicBezTo>
                          <a:pt x="335187" y="187452"/>
                          <a:pt x="334520" y="184023"/>
                          <a:pt x="333949" y="181166"/>
                        </a:cubicBezTo>
                        <a:cubicBezTo>
                          <a:pt x="331473" y="168021"/>
                          <a:pt x="330996" y="165259"/>
                          <a:pt x="327662" y="165259"/>
                        </a:cubicBezTo>
                        <a:lnTo>
                          <a:pt x="327662" y="165259"/>
                        </a:lnTo>
                        <a:cubicBezTo>
                          <a:pt x="325853" y="165259"/>
                          <a:pt x="324615" y="166592"/>
                          <a:pt x="322710" y="168688"/>
                        </a:cubicBezTo>
                        <a:cubicBezTo>
                          <a:pt x="319947" y="171641"/>
                          <a:pt x="315470" y="176689"/>
                          <a:pt x="306993" y="180308"/>
                        </a:cubicBezTo>
                        <a:cubicBezTo>
                          <a:pt x="306612" y="180499"/>
                          <a:pt x="306327" y="180689"/>
                          <a:pt x="304993" y="181547"/>
                        </a:cubicBezTo>
                        <a:cubicBezTo>
                          <a:pt x="297278" y="186976"/>
                          <a:pt x="292134" y="189738"/>
                          <a:pt x="289848" y="189738"/>
                        </a:cubicBezTo>
                        <a:cubicBezTo>
                          <a:pt x="289848" y="189738"/>
                          <a:pt x="289848" y="189738"/>
                          <a:pt x="289848" y="189738"/>
                        </a:cubicBezTo>
                        <a:cubicBezTo>
                          <a:pt x="289848" y="189738"/>
                          <a:pt x="289658" y="189167"/>
                          <a:pt x="290039" y="187643"/>
                        </a:cubicBezTo>
                        <a:cubicBezTo>
                          <a:pt x="295468" y="185642"/>
                          <a:pt x="307565" y="179546"/>
                          <a:pt x="323948" y="161639"/>
                        </a:cubicBezTo>
                        <a:cubicBezTo>
                          <a:pt x="327758" y="157544"/>
                          <a:pt x="331092" y="154686"/>
                          <a:pt x="333473" y="152686"/>
                        </a:cubicBezTo>
                        <a:cubicBezTo>
                          <a:pt x="336807" y="149924"/>
                          <a:pt x="338807" y="148209"/>
                          <a:pt x="338235" y="145828"/>
                        </a:cubicBezTo>
                        <a:cubicBezTo>
                          <a:pt x="337664" y="142970"/>
                          <a:pt x="334616" y="142208"/>
                          <a:pt x="324615" y="139351"/>
                        </a:cubicBezTo>
                        <a:cubicBezTo>
                          <a:pt x="320519" y="138208"/>
                          <a:pt x="315185" y="136684"/>
                          <a:pt x="308422" y="134588"/>
                        </a:cubicBezTo>
                        <a:cubicBezTo>
                          <a:pt x="299469" y="131826"/>
                          <a:pt x="293563" y="125921"/>
                          <a:pt x="287753" y="119539"/>
                        </a:cubicBezTo>
                        <a:cubicBezTo>
                          <a:pt x="287277" y="119063"/>
                          <a:pt x="286705" y="118777"/>
                          <a:pt x="286038" y="118777"/>
                        </a:cubicBezTo>
                        <a:cubicBezTo>
                          <a:pt x="286038" y="118777"/>
                          <a:pt x="286038" y="118777"/>
                          <a:pt x="285943" y="118777"/>
                        </a:cubicBezTo>
                        <a:cubicBezTo>
                          <a:pt x="285657" y="118777"/>
                          <a:pt x="285276" y="118777"/>
                          <a:pt x="284991" y="118777"/>
                        </a:cubicBezTo>
                        <a:cubicBezTo>
                          <a:pt x="277752" y="118777"/>
                          <a:pt x="270322" y="114300"/>
                          <a:pt x="265750" y="106966"/>
                        </a:cubicBezTo>
                        <a:cubicBezTo>
                          <a:pt x="265274" y="106299"/>
                          <a:pt x="264512" y="105823"/>
                          <a:pt x="263750" y="105823"/>
                        </a:cubicBezTo>
                        <a:cubicBezTo>
                          <a:pt x="263559" y="105823"/>
                          <a:pt x="263464" y="105823"/>
                          <a:pt x="263274" y="105823"/>
                        </a:cubicBezTo>
                        <a:cubicBezTo>
                          <a:pt x="257178" y="106966"/>
                          <a:pt x="250319" y="111157"/>
                          <a:pt x="242033" y="118682"/>
                        </a:cubicBezTo>
                        <a:cubicBezTo>
                          <a:pt x="235937" y="124301"/>
                          <a:pt x="231269" y="126968"/>
                          <a:pt x="227745" y="126968"/>
                        </a:cubicBezTo>
                        <a:cubicBezTo>
                          <a:pt x="224602" y="126968"/>
                          <a:pt x="222411" y="124778"/>
                          <a:pt x="219173" y="121349"/>
                        </a:cubicBezTo>
                        <a:cubicBezTo>
                          <a:pt x="215553" y="117539"/>
                          <a:pt x="211172" y="112681"/>
                          <a:pt x="203552" y="112681"/>
                        </a:cubicBezTo>
                        <a:cubicBezTo>
                          <a:pt x="199742" y="112681"/>
                          <a:pt x="195551" y="113824"/>
                          <a:pt x="190693" y="116300"/>
                        </a:cubicBezTo>
                        <a:cubicBezTo>
                          <a:pt x="196313" y="112967"/>
                          <a:pt x="203552" y="109919"/>
                          <a:pt x="210791" y="109919"/>
                        </a:cubicBezTo>
                        <a:lnTo>
                          <a:pt x="211553" y="109919"/>
                        </a:lnTo>
                        <a:cubicBezTo>
                          <a:pt x="213267" y="110109"/>
                          <a:pt x="215172" y="110300"/>
                          <a:pt x="216887" y="110300"/>
                        </a:cubicBezTo>
                        <a:cubicBezTo>
                          <a:pt x="232032" y="110300"/>
                          <a:pt x="238128" y="101727"/>
                          <a:pt x="245081" y="91821"/>
                        </a:cubicBezTo>
                        <a:cubicBezTo>
                          <a:pt x="250319" y="84392"/>
                          <a:pt x="256320" y="75914"/>
                          <a:pt x="267560" y="69056"/>
                        </a:cubicBezTo>
                        <a:cubicBezTo>
                          <a:pt x="268417" y="68485"/>
                          <a:pt x="268893" y="67532"/>
                          <a:pt x="268608" y="66485"/>
                        </a:cubicBezTo>
                        <a:cubicBezTo>
                          <a:pt x="268417" y="65437"/>
                          <a:pt x="267560" y="64770"/>
                          <a:pt x="266512" y="64675"/>
                        </a:cubicBezTo>
                        <a:cubicBezTo>
                          <a:pt x="261369" y="64199"/>
                          <a:pt x="257749" y="61913"/>
                          <a:pt x="253939" y="59531"/>
                        </a:cubicBezTo>
                        <a:cubicBezTo>
                          <a:pt x="250034" y="57055"/>
                          <a:pt x="245938" y="54483"/>
                          <a:pt x="240318" y="54102"/>
                        </a:cubicBezTo>
                        <a:cubicBezTo>
                          <a:pt x="238318" y="51721"/>
                          <a:pt x="238509" y="49816"/>
                          <a:pt x="238794" y="47720"/>
                        </a:cubicBezTo>
                        <a:cubicBezTo>
                          <a:pt x="239461" y="42196"/>
                          <a:pt x="237937" y="39148"/>
                          <a:pt x="227364" y="37338"/>
                        </a:cubicBezTo>
                        <a:cubicBezTo>
                          <a:pt x="219173" y="37529"/>
                          <a:pt x="213267" y="45053"/>
                          <a:pt x="207457" y="52197"/>
                        </a:cubicBezTo>
                        <a:cubicBezTo>
                          <a:pt x="202980" y="57817"/>
                          <a:pt x="198313" y="63627"/>
                          <a:pt x="194217" y="63627"/>
                        </a:cubicBezTo>
                        <a:cubicBezTo>
                          <a:pt x="192408" y="63627"/>
                          <a:pt x="190503" y="62389"/>
                          <a:pt x="188407" y="59912"/>
                        </a:cubicBezTo>
                        <a:cubicBezTo>
                          <a:pt x="189360" y="54388"/>
                          <a:pt x="188502" y="49625"/>
                          <a:pt x="187836" y="46101"/>
                        </a:cubicBezTo>
                        <a:cubicBezTo>
                          <a:pt x="186788" y="40481"/>
                          <a:pt x="186978" y="39815"/>
                          <a:pt x="189741" y="39053"/>
                        </a:cubicBezTo>
                        <a:cubicBezTo>
                          <a:pt x="190598" y="38767"/>
                          <a:pt x="191265" y="38005"/>
                          <a:pt x="191455" y="37052"/>
                        </a:cubicBezTo>
                        <a:cubicBezTo>
                          <a:pt x="191550" y="36100"/>
                          <a:pt x="191169" y="35243"/>
                          <a:pt x="190407" y="34671"/>
                        </a:cubicBezTo>
                        <a:cubicBezTo>
                          <a:pt x="188978" y="33814"/>
                          <a:pt x="188217" y="33147"/>
                          <a:pt x="187740" y="32766"/>
                        </a:cubicBezTo>
                        <a:cubicBezTo>
                          <a:pt x="188693" y="32195"/>
                          <a:pt x="190312" y="31147"/>
                          <a:pt x="190217" y="29147"/>
                        </a:cubicBezTo>
                        <a:cubicBezTo>
                          <a:pt x="190217" y="26765"/>
                          <a:pt x="187931" y="24575"/>
                          <a:pt x="181549" y="20955"/>
                        </a:cubicBezTo>
                        <a:cubicBezTo>
                          <a:pt x="181263" y="20765"/>
                          <a:pt x="180978" y="20669"/>
                          <a:pt x="180787" y="20479"/>
                        </a:cubicBezTo>
                        <a:cubicBezTo>
                          <a:pt x="182025" y="19907"/>
                          <a:pt x="183359" y="19050"/>
                          <a:pt x="183740" y="17431"/>
                        </a:cubicBezTo>
                        <a:cubicBezTo>
                          <a:pt x="184407" y="14859"/>
                          <a:pt x="182406" y="12573"/>
                          <a:pt x="181740" y="11811"/>
                        </a:cubicBezTo>
                        <a:cubicBezTo>
                          <a:pt x="180882" y="10763"/>
                          <a:pt x="180406" y="10097"/>
                          <a:pt x="180120" y="9620"/>
                        </a:cubicBezTo>
                        <a:cubicBezTo>
                          <a:pt x="180501" y="9620"/>
                          <a:pt x="180882" y="9620"/>
                          <a:pt x="181073" y="9620"/>
                        </a:cubicBezTo>
                        <a:cubicBezTo>
                          <a:pt x="182406" y="9620"/>
                          <a:pt x="184311" y="9620"/>
                          <a:pt x="184978" y="7620"/>
                        </a:cubicBezTo>
                        <a:cubicBezTo>
                          <a:pt x="185550" y="5715"/>
                          <a:pt x="183835" y="4477"/>
                          <a:pt x="183264" y="4001"/>
                        </a:cubicBezTo>
                        <a:cubicBezTo>
                          <a:pt x="179835" y="1524"/>
                          <a:pt x="175358" y="191"/>
                          <a:pt x="170405" y="191"/>
                        </a:cubicBezTo>
                        <a:lnTo>
                          <a:pt x="170405" y="19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aphic 2">
                  <a:extLst>
                    <a:ext uri="{FF2B5EF4-FFF2-40B4-BE49-F238E27FC236}">
                      <a16:creationId xmlns:a16="http://schemas.microsoft.com/office/drawing/2014/main" id="{1B4CDB12-0957-3DF6-F105-5ED1DC1C90B1}"/>
                    </a:ext>
                  </a:extLst>
                </p:cNvPr>
                <p:cNvGrpSpPr/>
                <p:nvPr/>
              </p:nvGrpSpPr>
              <p:grpSpPr>
                <a:xfrm>
                  <a:off x="7021259" y="3541489"/>
                  <a:ext cx="408370" cy="497300"/>
                  <a:chOff x="7021259" y="3541489"/>
                  <a:chExt cx="408370" cy="497300"/>
                </a:xfrm>
                <a:grpFill/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F15C28C6-4A59-5767-2D98-902959CCAE98}"/>
                      </a:ext>
                    </a:extLst>
                  </p:cNvPr>
                  <p:cNvSpPr/>
                  <p:nvPr/>
                </p:nvSpPr>
                <p:spPr>
                  <a:xfrm>
                    <a:off x="7022556" y="3542537"/>
                    <a:ext cx="406073" cy="495014"/>
                  </a:xfrm>
                  <a:custGeom>
                    <a:avLst/>
                    <a:gdLst>
                      <a:gd name="connsiteX0" fmla="*/ 300835 w 406073"/>
                      <a:gd name="connsiteY0" fmla="*/ 495014 h 495014"/>
                      <a:gd name="connsiteX1" fmla="*/ 293691 w 406073"/>
                      <a:gd name="connsiteY1" fmla="*/ 491300 h 495014"/>
                      <a:gd name="connsiteX2" fmla="*/ 275784 w 406073"/>
                      <a:gd name="connsiteY2" fmla="*/ 484823 h 495014"/>
                      <a:gd name="connsiteX3" fmla="*/ 269212 w 406073"/>
                      <a:gd name="connsiteY3" fmla="*/ 485204 h 495014"/>
                      <a:gd name="connsiteX4" fmla="*/ 266640 w 406073"/>
                      <a:gd name="connsiteY4" fmla="*/ 485204 h 495014"/>
                      <a:gd name="connsiteX5" fmla="*/ 233493 w 406073"/>
                      <a:gd name="connsiteY5" fmla="*/ 468059 h 495014"/>
                      <a:gd name="connsiteX6" fmla="*/ 224254 w 406073"/>
                      <a:gd name="connsiteY6" fmla="*/ 460153 h 495014"/>
                      <a:gd name="connsiteX7" fmla="*/ 219015 w 406073"/>
                      <a:gd name="connsiteY7" fmla="*/ 460343 h 495014"/>
                      <a:gd name="connsiteX8" fmla="*/ 217110 w 406073"/>
                      <a:gd name="connsiteY8" fmla="*/ 459772 h 495014"/>
                      <a:gd name="connsiteX9" fmla="*/ 216729 w 406073"/>
                      <a:gd name="connsiteY9" fmla="*/ 458248 h 495014"/>
                      <a:gd name="connsiteX10" fmla="*/ 215682 w 406073"/>
                      <a:gd name="connsiteY10" fmla="*/ 455390 h 495014"/>
                      <a:gd name="connsiteX11" fmla="*/ 212348 w 406073"/>
                      <a:gd name="connsiteY11" fmla="*/ 453771 h 495014"/>
                      <a:gd name="connsiteX12" fmla="*/ 204728 w 406073"/>
                      <a:gd name="connsiteY12" fmla="*/ 458629 h 495014"/>
                      <a:gd name="connsiteX13" fmla="*/ 204728 w 406073"/>
                      <a:gd name="connsiteY13" fmla="*/ 462534 h 495014"/>
                      <a:gd name="connsiteX14" fmla="*/ 204632 w 406073"/>
                      <a:gd name="connsiteY14" fmla="*/ 471107 h 495014"/>
                      <a:gd name="connsiteX15" fmla="*/ 176724 w 406073"/>
                      <a:gd name="connsiteY15" fmla="*/ 489490 h 495014"/>
                      <a:gd name="connsiteX16" fmla="*/ 168437 w 406073"/>
                      <a:gd name="connsiteY16" fmla="*/ 482632 h 495014"/>
                      <a:gd name="connsiteX17" fmla="*/ 178820 w 406073"/>
                      <a:gd name="connsiteY17" fmla="*/ 461486 h 495014"/>
                      <a:gd name="connsiteX18" fmla="*/ 184725 w 406073"/>
                      <a:gd name="connsiteY18" fmla="*/ 453009 h 495014"/>
                      <a:gd name="connsiteX19" fmla="*/ 171866 w 406073"/>
                      <a:gd name="connsiteY19" fmla="*/ 444151 h 495014"/>
                      <a:gd name="connsiteX20" fmla="*/ 170914 w 406073"/>
                      <a:gd name="connsiteY20" fmla="*/ 444151 h 495014"/>
                      <a:gd name="connsiteX21" fmla="*/ 151578 w 406073"/>
                      <a:gd name="connsiteY21" fmla="*/ 456914 h 495014"/>
                      <a:gd name="connsiteX22" fmla="*/ 130052 w 406073"/>
                      <a:gd name="connsiteY22" fmla="*/ 470630 h 495014"/>
                      <a:gd name="connsiteX23" fmla="*/ 119003 w 406073"/>
                      <a:gd name="connsiteY23" fmla="*/ 455867 h 495014"/>
                      <a:gd name="connsiteX24" fmla="*/ 105763 w 406073"/>
                      <a:gd name="connsiteY24" fmla="*/ 424148 h 495014"/>
                      <a:gd name="connsiteX25" fmla="*/ 100429 w 406073"/>
                      <a:gd name="connsiteY25" fmla="*/ 414242 h 495014"/>
                      <a:gd name="connsiteX26" fmla="*/ 94333 w 406073"/>
                      <a:gd name="connsiteY26" fmla="*/ 398812 h 495014"/>
                      <a:gd name="connsiteX27" fmla="*/ 89570 w 406073"/>
                      <a:gd name="connsiteY27" fmla="*/ 376238 h 495014"/>
                      <a:gd name="connsiteX28" fmla="*/ 105477 w 406073"/>
                      <a:gd name="connsiteY28" fmla="*/ 356997 h 495014"/>
                      <a:gd name="connsiteX29" fmla="*/ 107858 w 406073"/>
                      <a:gd name="connsiteY29" fmla="*/ 354806 h 495014"/>
                      <a:gd name="connsiteX30" fmla="*/ 99762 w 406073"/>
                      <a:gd name="connsiteY30" fmla="*/ 347663 h 495014"/>
                      <a:gd name="connsiteX31" fmla="*/ 97857 w 406073"/>
                      <a:gd name="connsiteY31" fmla="*/ 346138 h 495014"/>
                      <a:gd name="connsiteX32" fmla="*/ 78331 w 406073"/>
                      <a:gd name="connsiteY32" fmla="*/ 339566 h 495014"/>
                      <a:gd name="connsiteX33" fmla="*/ 48803 w 406073"/>
                      <a:gd name="connsiteY33" fmla="*/ 322421 h 495014"/>
                      <a:gd name="connsiteX34" fmla="*/ 48422 w 406073"/>
                      <a:gd name="connsiteY34" fmla="*/ 321374 h 495014"/>
                      <a:gd name="connsiteX35" fmla="*/ 79474 w 406073"/>
                      <a:gd name="connsiteY35" fmla="*/ 279083 h 495014"/>
                      <a:gd name="connsiteX36" fmla="*/ 92333 w 406073"/>
                      <a:gd name="connsiteY36" fmla="*/ 246793 h 495014"/>
                      <a:gd name="connsiteX37" fmla="*/ 80617 w 406073"/>
                      <a:gd name="connsiteY37" fmla="*/ 211169 h 495014"/>
                      <a:gd name="connsiteX38" fmla="*/ 74235 w 406073"/>
                      <a:gd name="connsiteY38" fmla="*/ 215455 h 495014"/>
                      <a:gd name="connsiteX39" fmla="*/ 63567 w 406073"/>
                      <a:gd name="connsiteY39" fmla="*/ 221551 h 495014"/>
                      <a:gd name="connsiteX40" fmla="*/ 55280 w 406073"/>
                      <a:gd name="connsiteY40" fmla="*/ 216884 h 495014"/>
                      <a:gd name="connsiteX41" fmla="*/ 35373 w 406073"/>
                      <a:gd name="connsiteY41" fmla="*/ 205073 h 495014"/>
                      <a:gd name="connsiteX42" fmla="*/ 26896 w 406073"/>
                      <a:gd name="connsiteY42" fmla="*/ 192024 h 495014"/>
                      <a:gd name="connsiteX43" fmla="*/ 14228 w 406073"/>
                      <a:gd name="connsiteY43" fmla="*/ 175546 h 495014"/>
                      <a:gd name="connsiteX44" fmla="*/ 2893 w 406073"/>
                      <a:gd name="connsiteY44" fmla="*/ 167069 h 495014"/>
                      <a:gd name="connsiteX45" fmla="*/ 702 w 406073"/>
                      <a:gd name="connsiteY45" fmla="*/ 154496 h 495014"/>
                      <a:gd name="connsiteX46" fmla="*/ 3941 w 406073"/>
                      <a:gd name="connsiteY46" fmla="*/ 152971 h 495014"/>
                      <a:gd name="connsiteX47" fmla="*/ 10418 w 406073"/>
                      <a:gd name="connsiteY47" fmla="*/ 154591 h 495014"/>
                      <a:gd name="connsiteX48" fmla="*/ 15275 w 406073"/>
                      <a:gd name="connsiteY48" fmla="*/ 155924 h 495014"/>
                      <a:gd name="connsiteX49" fmla="*/ 34802 w 406073"/>
                      <a:gd name="connsiteY49" fmla="*/ 150304 h 495014"/>
                      <a:gd name="connsiteX50" fmla="*/ 35278 w 406073"/>
                      <a:gd name="connsiteY50" fmla="*/ 132112 h 495014"/>
                      <a:gd name="connsiteX51" fmla="*/ 35278 w 406073"/>
                      <a:gd name="connsiteY51" fmla="*/ 115538 h 495014"/>
                      <a:gd name="connsiteX52" fmla="*/ 42803 w 406073"/>
                      <a:gd name="connsiteY52" fmla="*/ 111062 h 495014"/>
                      <a:gd name="connsiteX53" fmla="*/ 55471 w 406073"/>
                      <a:gd name="connsiteY53" fmla="*/ 104299 h 495014"/>
                      <a:gd name="connsiteX54" fmla="*/ 53471 w 406073"/>
                      <a:gd name="connsiteY54" fmla="*/ 87344 h 495014"/>
                      <a:gd name="connsiteX55" fmla="*/ 58995 w 406073"/>
                      <a:gd name="connsiteY55" fmla="*/ 61341 h 495014"/>
                      <a:gd name="connsiteX56" fmla="*/ 68139 w 406073"/>
                      <a:gd name="connsiteY56" fmla="*/ 59055 h 495014"/>
                      <a:gd name="connsiteX57" fmla="*/ 87951 w 406073"/>
                      <a:gd name="connsiteY57" fmla="*/ 76486 h 495014"/>
                      <a:gd name="connsiteX58" fmla="*/ 103191 w 406073"/>
                      <a:gd name="connsiteY58" fmla="*/ 91154 h 495014"/>
                      <a:gd name="connsiteX59" fmla="*/ 114335 w 406073"/>
                      <a:gd name="connsiteY59" fmla="*/ 86487 h 495014"/>
                      <a:gd name="connsiteX60" fmla="*/ 121860 w 406073"/>
                      <a:gd name="connsiteY60" fmla="*/ 80963 h 495014"/>
                      <a:gd name="connsiteX61" fmla="*/ 137576 w 406073"/>
                      <a:gd name="connsiteY61" fmla="*/ 68008 h 495014"/>
                      <a:gd name="connsiteX62" fmla="*/ 136243 w 406073"/>
                      <a:gd name="connsiteY62" fmla="*/ 65627 h 495014"/>
                      <a:gd name="connsiteX63" fmla="*/ 129861 w 406073"/>
                      <a:gd name="connsiteY63" fmla="*/ 48482 h 495014"/>
                      <a:gd name="connsiteX64" fmla="*/ 117193 w 406073"/>
                      <a:gd name="connsiteY64" fmla="*/ 37433 h 495014"/>
                      <a:gd name="connsiteX65" fmla="*/ 99191 w 406073"/>
                      <a:gd name="connsiteY65" fmla="*/ 11430 h 495014"/>
                      <a:gd name="connsiteX66" fmla="*/ 99762 w 406073"/>
                      <a:gd name="connsiteY66" fmla="*/ 10382 h 495014"/>
                      <a:gd name="connsiteX67" fmla="*/ 107858 w 406073"/>
                      <a:gd name="connsiteY67" fmla="*/ 4477 h 495014"/>
                      <a:gd name="connsiteX68" fmla="*/ 112049 w 406073"/>
                      <a:gd name="connsiteY68" fmla="*/ 286 h 495014"/>
                      <a:gd name="connsiteX69" fmla="*/ 112811 w 406073"/>
                      <a:gd name="connsiteY69" fmla="*/ 0 h 495014"/>
                      <a:gd name="connsiteX70" fmla="*/ 113478 w 406073"/>
                      <a:gd name="connsiteY70" fmla="*/ 191 h 495014"/>
                      <a:gd name="connsiteX71" fmla="*/ 144053 w 406073"/>
                      <a:gd name="connsiteY71" fmla="*/ 16954 h 495014"/>
                      <a:gd name="connsiteX72" fmla="*/ 171676 w 406073"/>
                      <a:gd name="connsiteY72" fmla="*/ 41815 h 495014"/>
                      <a:gd name="connsiteX73" fmla="*/ 192155 w 406073"/>
                      <a:gd name="connsiteY73" fmla="*/ 51911 h 495014"/>
                      <a:gd name="connsiteX74" fmla="*/ 199775 w 406073"/>
                      <a:gd name="connsiteY74" fmla="*/ 51816 h 495014"/>
                      <a:gd name="connsiteX75" fmla="*/ 228445 w 406073"/>
                      <a:gd name="connsiteY75" fmla="*/ 77915 h 495014"/>
                      <a:gd name="connsiteX76" fmla="*/ 232160 w 406073"/>
                      <a:gd name="connsiteY76" fmla="*/ 80010 h 495014"/>
                      <a:gd name="connsiteX77" fmla="*/ 241590 w 406073"/>
                      <a:gd name="connsiteY77" fmla="*/ 78010 h 495014"/>
                      <a:gd name="connsiteX78" fmla="*/ 252829 w 406073"/>
                      <a:gd name="connsiteY78" fmla="*/ 75819 h 495014"/>
                      <a:gd name="connsiteX79" fmla="*/ 259687 w 406073"/>
                      <a:gd name="connsiteY79" fmla="*/ 78962 h 495014"/>
                      <a:gd name="connsiteX80" fmla="*/ 251400 w 406073"/>
                      <a:gd name="connsiteY80" fmla="*/ 117920 h 495014"/>
                      <a:gd name="connsiteX81" fmla="*/ 249305 w 406073"/>
                      <a:gd name="connsiteY81" fmla="*/ 132683 h 495014"/>
                      <a:gd name="connsiteX82" fmla="*/ 252353 w 406073"/>
                      <a:gd name="connsiteY82" fmla="*/ 133826 h 495014"/>
                      <a:gd name="connsiteX83" fmla="*/ 261401 w 406073"/>
                      <a:gd name="connsiteY83" fmla="*/ 131826 h 495014"/>
                      <a:gd name="connsiteX84" fmla="*/ 271307 w 406073"/>
                      <a:gd name="connsiteY84" fmla="*/ 129635 h 495014"/>
                      <a:gd name="connsiteX85" fmla="*/ 275499 w 406073"/>
                      <a:gd name="connsiteY85" fmla="*/ 130874 h 495014"/>
                      <a:gd name="connsiteX86" fmla="*/ 277784 w 406073"/>
                      <a:gd name="connsiteY86" fmla="*/ 143446 h 495014"/>
                      <a:gd name="connsiteX87" fmla="*/ 294834 w 406073"/>
                      <a:gd name="connsiteY87" fmla="*/ 174688 h 495014"/>
                      <a:gd name="connsiteX88" fmla="*/ 309788 w 406073"/>
                      <a:gd name="connsiteY88" fmla="*/ 170117 h 495014"/>
                      <a:gd name="connsiteX89" fmla="*/ 315789 w 406073"/>
                      <a:gd name="connsiteY89" fmla="*/ 162496 h 495014"/>
                      <a:gd name="connsiteX90" fmla="*/ 335315 w 406073"/>
                      <a:gd name="connsiteY90" fmla="*/ 145351 h 495014"/>
                      <a:gd name="connsiteX91" fmla="*/ 354842 w 406073"/>
                      <a:gd name="connsiteY91" fmla="*/ 164973 h 495014"/>
                      <a:gd name="connsiteX92" fmla="*/ 355985 w 406073"/>
                      <a:gd name="connsiteY92" fmla="*/ 187547 h 495014"/>
                      <a:gd name="connsiteX93" fmla="*/ 346936 w 406073"/>
                      <a:gd name="connsiteY93" fmla="*/ 192215 h 495014"/>
                      <a:gd name="connsiteX94" fmla="*/ 335601 w 406073"/>
                      <a:gd name="connsiteY94" fmla="*/ 189167 h 495014"/>
                      <a:gd name="connsiteX95" fmla="*/ 314741 w 406073"/>
                      <a:gd name="connsiteY95" fmla="*/ 184975 h 495014"/>
                      <a:gd name="connsiteX96" fmla="*/ 306550 w 406073"/>
                      <a:gd name="connsiteY96" fmla="*/ 187262 h 495014"/>
                      <a:gd name="connsiteX97" fmla="*/ 314075 w 406073"/>
                      <a:gd name="connsiteY97" fmla="*/ 196310 h 495014"/>
                      <a:gd name="connsiteX98" fmla="*/ 321980 w 406073"/>
                      <a:gd name="connsiteY98" fmla="*/ 208979 h 495014"/>
                      <a:gd name="connsiteX99" fmla="*/ 302359 w 406073"/>
                      <a:gd name="connsiteY99" fmla="*/ 226124 h 495014"/>
                      <a:gd name="connsiteX100" fmla="*/ 294644 w 406073"/>
                      <a:gd name="connsiteY100" fmla="*/ 230696 h 495014"/>
                      <a:gd name="connsiteX101" fmla="*/ 323504 w 406073"/>
                      <a:gd name="connsiteY101" fmla="*/ 271367 h 495014"/>
                      <a:gd name="connsiteX102" fmla="*/ 339887 w 406073"/>
                      <a:gd name="connsiteY102" fmla="*/ 285655 h 495014"/>
                      <a:gd name="connsiteX103" fmla="*/ 333029 w 406073"/>
                      <a:gd name="connsiteY103" fmla="*/ 302324 h 495014"/>
                      <a:gd name="connsiteX104" fmla="*/ 329791 w 406073"/>
                      <a:gd name="connsiteY104" fmla="*/ 309372 h 495014"/>
                      <a:gd name="connsiteX105" fmla="*/ 336173 w 406073"/>
                      <a:gd name="connsiteY105" fmla="*/ 311087 h 495014"/>
                      <a:gd name="connsiteX106" fmla="*/ 356366 w 406073"/>
                      <a:gd name="connsiteY106" fmla="*/ 308610 h 495014"/>
                      <a:gd name="connsiteX107" fmla="*/ 374463 w 406073"/>
                      <a:gd name="connsiteY107" fmla="*/ 306324 h 495014"/>
                      <a:gd name="connsiteX108" fmla="*/ 379797 w 406073"/>
                      <a:gd name="connsiteY108" fmla="*/ 307372 h 495014"/>
                      <a:gd name="connsiteX109" fmla="*/ 394370 w 406073"/>
                      <a:gd name="connsiteY109" fmla="*/ 313087 h 495014"/>
                      <a:gd name="connsiteX110" fmla="*/ 405515 w 406073"/>
                      <a:gd name="connsiteY110" fmla="*/ 318325 h 495014"/>
                      <a:gd name="connsiteX111" fmla="*/ 401895 w 406073"/>
                      <a:gd name="connsiteY111" fmla="*/ 337661 h 495014"/>
                      <a:gd name="connsiteX112" fmla="*/ 400657 w 406073"/>
                      <a:gd name="connsiteY112" fmla="*/ 340614 h 495014"/>
                      <a:gd name="connsiteX113" fmla="*/ 398276 w 406073"/>
                      <a:gd name="connsiteY113" fmla="*/ 351282 h 495014"/>
                      <a:gd name="connsiteX114" fmla="*/ 395990 w 406073"/>
                      <a:gd name="connsiteY114" fmla="*/ 358807 h 495014"/>
                      <a:gd name="connsiteX115" fmla="*/ 385988 w 406073"/>
                      <a:gd name="connsiteY115" fmla="*/ 365474 h 495014"/>
                      <a:gd name="connsiteX116" fmla="*/ 377321 w 406073"/>
                      <a:gd name="connsiteY116" fmla="*/ 370523 h 495014"/>
                      <a:gd name="connsiteX117" fmla="*/ 389799 w 406073"/>
                      <a:gd name="connsiteY117" fmla="*/ 387382 h 495014"/>
                      <a:gd name="connsiteX118" fmla="*/ 377607 w 406073"/>
                      <a:gd name="connsiteY118" fmla="*/ 402431 h 495014"/>
                      <a:gd name="connsiteX119" fmla="*/ 374558 w 406073"/>
                      <a:gd name="connsiteY119" fmla="*/ 402908 h 495014"/>
                      <a:gd name="connsiteX120" fmla="*/ 365415 w 406073"/>
                      <a:gd name="connsiteY120" fmla="*/ 399859 h 495014"/>
                      <a:gd name="connsiteX121" fmla="*/ 359318 w 406073"/>
                      <a:gd name="connsiteY121" fmla="*/ 397383 h 495014"/>
                      <a:gd name="connsiteX122" fmla="*/ 349317 w 406073"/>
                      <a:gd name="connsiteY122" fmla="*/ 408623 h 495014"/>
                      <a:gd name="connsiteX123" fmla="*/ 352270 w 406073"/>
                      <a:gd name="connsiteY123" fmla="*/ 422624 h 495014"/>
                      <a:gd name="connsiteX124" fmla="*/ 354651 w 406073"/>
                      <a:gd name="connsiteY124" fmla="*/ 438912 h 495014"/>
                      <a:gd name="connsiteX125" fmla="*/ 347793 w 406073"/>
                      <a:gd name="connsiteY125" fmla="*/ 449675 h 495014"/>
                      <a:gd name="connsiteX126" fmla="*/ 345602 w 406073"/>
                      <a:gd name="connsiteY126" fmla="*/ 452819 h 495014"/>
                      <a:gd name="connsiteX127" fmla="*/ 342174 w 406073"/>
                      <a:gd name="connsiteY127" fmla="*/ 458057 h 495014"/>
                      <a:gd name="connsiteX128" fmla="*/ 304740 w 406073"/>
                      <a:gd name="connsiteY128" fmla="*/ 493871 h 495014"/>
                      <a:gd name="connsiteX129" fmla="*/ 300930 w 406073"/>
                      <a:gd name="connsiteY129" fmla="*/ 494538 h 495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06073" h="495014">
                        <a:moveTo>
                          <a:pt x="300835" y="495014"/>
                        </a:moveTo>
                        <a:cubicBezTo>
                          <a:pt x="297596" y="495014"/>
                          <a:pt x="295691" y="493205"/>
                          <a:pt x="293691" y="491300"/>
                        </a:cubicBezTo>
                        <a:cubicBezTo>
                          <a:pt x="290643" y="488442"/>
                          <a:pt x="286928" y="484823"/>
                          <a:pt x="275784" y="484823"/>
                        </a:cubicBezTo>
                        <a:cubicBezTo>
                          <a:pt x="273784" y="484823"/>
                          <a:pt x="271688" y="484918"/>
                          <a:pt x="269212" y="485204"/>
                        </a:cubicBezTo>
                        <a:lnTo>
                          <a:pt x="266640" y="485204"/>
                        </a:lnTo>
                        <a:cubicBezTo>
                          <a:pt x="236827" y="485204"/>
                          <a:pt x="235017" y="475679"/>
                          <a:pt x="233493" y="468059"/>
                        </a:cubicBezTo>
                        <a:cubicBezTo>
                          <a:pt x="232541" y="463296"/>
                          <a:pt x="231969" y="460153"/>
                          <a:pt x="224254" y="460153"/>
                        </a:cubicBezTo>
                        <a:cubicBezTo>
                          <a:pt x="224254" y="460153"/>
                          <a:pt x="219587" y="460343"/>
                          <a:pt x="219015" y="460343"/>
                        </a:cubicBezTo>
                        <a:cubicBezTo>
                          <a:pt x="218253" y="460343"/>
                          <a:pt x="217586" y="460343"/>
                          <a:pt x="217110" y="459772"/>
                        </a:cubicBezTo>
                        <a:cubicBezTo>
                          <a:pt x="216920" y="459486"/>
                          <a:pt x="216729" y="458629"/>
                          <a:pt x="216729" y="458248"/>
                        </a:cubicBezTo>
                        <a:cubicBezTo>
                          <a:pt x="216729" y="457676"/>
                          <a:pt x="216729" y="456914"/>
                          <a:pt x="215682" y="455390"/>
                        </a:cubicBezTo>
                        <a:cubicBezTo>
                          <a:pt x="214919" y="454247"/>
                          <a:pt x="213776" y="453771"/>
                          <a:pt x="212348" y="453771"/>
                        </a:cubicBezTo>
                        <a:cubicBezTo>
                          <a:pt x="209490" y="453771"/>
                          <a:pt x="206157" y="455962"/>
                          <a:pt x="204728" y="458629"/>
                        </a:cubicBezTo>
                        <a:cubicBezTo>
                          <a:pt x="204251" y="459676"/>
                          <a:pt x="203775" y="461200"/>
                          <a:pt x="204728" y="462534"/>
                        </a:cubicBezTo>
                        <a:cubicBezTo>
                          <a:pt x="205871" y="464058"/>
                          <a:pt x="206728" y="466820"/>
                          <a:pt x="204632" y="471107"/>
                        </a:cubicBezTo>
                        <a:cubicBezTo>
                          <a:pt x="200156" y="479870"/>
                          <a:pt x="185582" y="489490"/>
                          <a:pt x="176724" y="489490"/>
                        </a:cubicBezTo>
                        <a:cubicBezTo>
                          <a:pt x="172152" y="489490"/>
                          <a:pt x="169199" y="487109"/>
                          <a:pt x="168437" y="482632"/>
                        </a:cubicBezTo>
                        <a:cubicBezTo>
                          <a:pt x="166723" y="472821"/>
                          <a:pt x="173486" y="466534"/>
                          <a:pt x="178820" y="461486"/>
                        </a:cubicBezTo>
                        <a:cubicBezTo>
                          <a:pt x="182249" y="458248"/>
                          <a:pt x="185201" y="455486"/>
                          <a:pt x="184725" y="453009"/>
                        </a:cubicBezTo>
                        <a:cubicBezTo>
                          <a:pt x="184249" y="450342"/>
                          <a:pt x="180058" y="447484"/>
                          <a:pt x="171866" y="444151"/>
                        </a:cubicBezTo>
                        <a:cubicBezTo>
                          <a:pt x="171676" y="444151"/>
                          <a:pt x="171295" y="444151"/>
                          <a:pt x="170914" y="444151"/>
                        </a:cubicBezTo>
                        <a:cubicBezTo>
                          <a:pt x="165770" y="444151"/>
                          <a:pt x="158532" y="450628"/>
                          <a:pt x="151578" y="456914"/>
                        </a:cubicBezTo>
                        <a:cubicBezTo>
                          <a:pt x="143768" y="463963"/>
                          <a:pt x="136338" y="470630"/>
                          <a:pt x="130052" y="470630"/>
                        </a:cubicBezTo>
                        <a:cubicBezTo>
                          <a:pt x="124622" y="470630"/>
                          <a:pt x="121003" y="465773"/>
                          <a:pt x="119003" y="455867"/>
                        </a:cubicBezTo>
                        <a:cubicBezTo>
                          <a:pt x="111192" y="424529"/>
                          <a:pt x="107668" y="424339"/>
                          <a:pt x="105763" y="424148"/>
                        </a:cubicBezTo>
                        <a:cubicBezTo>
                          <a:pt x="103001" y="423958"/>
                          <a:pt x="101762" y="422529"/>
                          <a:pt x="100429" y="414242"/>
                        </a:cubicBezTo>
                        <a:cubicBezTo>
                          <a:pt x="99572" y="409289"/>
                          <a:pt x="96905" y="403955"/>
                          <a:pt x="94333" y="398812"/>
                        </a:cubicBezTo>
                        <a:cubicBezTo>
                          <a:pt x="90142" y="390525"/>
                          <a:pt x="86236" y="382715"/>
                          <a:pt x="89570" y="376238"/>
                        </a:cubicBezTo>
                        <a:cubicBezTo>
                          <a:pt x="95761" y="364331"/>
                          <a:pt x="102048" y="359569"/>
                          <a:pt x="105477" y="356997"/>
                        </a:cubicBezTo>
                        <a:cubicBezTo>
                          <a:pt x="106620" y="356140"/>
                          <a:pt x="107858" y="355187"/>
                          <a:pt x="107858" y="354806"/>
                        </a:cubicBezTo>
                        <a:cubicBezTo>
                          <a:pt x="107858" y="353949"/>
                          <a:pt x="104525" y="351282"/>
                          <a:pt x="99762" y="347663"/>
                        </a:cubicBezTo>
                        <a:lnTo>
                          <a:pt x="97857" y="346138"/>
                        </a:lnTo>
                        <a:cubicBezTo>
                          <a:pt x="89094" y="342995"/>
                          <a:pt x="82998" y="341090"/>
                          <a:pt x="78331" y="339566"/>
                        </a:cubicBezTo>
                        <a:cubicBezTo>
                          <a:pt x="66806" y="336042"/>
                          <a:pt x="64139" y="335185"/>
                          <a:pt x="48803" y="322421"/>
                        </a:cubicBezTo>
                        <a:cubicBezTo>
                          <a:pt x="48518" y="322136"/>
                          <a:pt x="48327" y="321755"/>
                          <a:pt x="48422" y="321374"/>
                        </a:cubicBezTo>
                        <a:cubicBezTo>
                          <a:pt x="53852" y="284702"/>
                          <a:pt x="68044" y="281559"/>
                          <a:pt x="79474" y="279083"/>
                        </a:cubicBezTo>
                        <a:cubicBezTo>
                          <a:pt x="89951" y="276796"/>
                          <a:pt x="96809" y="275273"/>
                          <a:pt x="92333" y="246793"/>
                        </a:cubicBezTo>
                        <a:cubicBezTo>
                          <a:pt x="88523" y="222790"/>
                          <a:pt x="84713" y="211169"/>
                          <a:pt x="80617" y="211169"/>
                        </a:cubicBezTo>
                        <a:cubicBezTo>
                          <a:pt x="78807" y="211169"/>
                          <a:pt x="76616" y="213265"/>
                          <a:pt x="74235" y="215455"/>
                        </a:cubicBezTo>
                        <a:cubicBezTo>
                          <a:pt x="71187" y="218313"/>
                          <a:pt x="67758" y="221551"/>
                          <a:pt x="63567" y="221551"/>
                        </a:cubicBezTo>
                        <a:cubicBezTo>
                          <a:pt x="60710" y="221551"/>
                          <a:pt x="58043" y="220028"/>
                          <a:pt x="55280" y="216884"/>
                        </a:cubicBezTo>
                        <a:cubicBezTo>
                          <a:pt x="45851" y="205835"/>
                          <a:pt x="39564" y="205359"/>
                          <a:pt x="35373" y="205073"/>
                        </a:cubicBezTo>
                        <a:cubicBezTo>
                          <a:pt x="29849" y="204692"/>
                          <a:pt x="27753" y="203454"/>
                          <a:pt x="26896" y="192024"/>
                        </a:cubicBezTo>
                        <a:cubicBezTo>
                          <a:pt x="26039" y="179356"/>
                          <a:pt x="20324" y="177546"/>
                          <a:pt x="14228" y="175546"/>
                        </a:cubicBezTo>
                        <a:cubicBezTo>
                          <a:pt x="9846" y="174117"/>
                          <a:pt x="5274" y="172688"/>
                          <a:pt x="2893" y="167069"/>
                        </a:cubicBezTo>
                        <a:cubicBezTo>
                          <a:pt x="35" y="160401"/>
                          <a:pt x="-727" y="156496"/>
                          <a:pt x="702" y="154496"/>
                        </a:cubicBezTo>
                        <a:cubicBezTo>
                          <a:pt x="1369" y="153448"/>
                          <a:pt x="2417" y="152971"/>
                          <a:pt x="3941" y="152971"/>
                        </a:cubicBezTo>
                        <a:cubicBezTo>
                          <a:pt x="5846" y="152971"/>
                          <a:pt x="8132" y="153829"/>
                          <a:pt x="10418" y="154591"/>
                        </a:cubicBezTo>
                        <a:cubicBezTo>
                          <a:pt x="12227" y="155258"/>
                          <a:pt x="14132" y="155924"/>
                          <a:pt x="15275" y="155924"/>
                        </a:cubicBezTo>
                        <a:cubicBezTo>
                          <a:pt x="25372" y="155924"/>
                          <a:pt x="31849" y="154115"/>
                          <a:pt x="34802" y="150304"/>
                        </a:cubicBezTo>
                        <a:cubicBezTo>
                          <a:pt x="38421" y="145828"/>
                          <a:pt x="36802" y="138779"/>
                          <a:pt x="35278" y="132112"/>
                        </a:cubicBezTo>
                        <a:cubicBezTo>
                          <a:pt x="33849" y="125730"/>
                          <a:pt x="32516" y="119825"/>
                          <a:pt x="35278" y="115538"/>
                        </a:cubicBezTo>
                        <a:cubicBezTo>
                          <a:pt x="36707" y="113252"/>
                          <a:pt x="39183" y="111824"/>
                          <a:pt x="42803" y="111062"/>
                        </a:cubicBezTo>
                        <a:cubicBezTo>
                          <a:pt x="49565" y="109728"/>
                          <a:pt x="53661" y="107537"/>
                          <a:pt x="55471" y="104299"/>
                        </a:cubicBezTo>
                        <a:cubicBezTo>
                          <a:pt x="57947" y="99822"/>
                          <a:pt x="55852" y="93726"/>
                          <a:pt x="53471" y="87344"/>
                        </a:cubicBezTo>
                        <a:cubicBezTo>
                          <a:pt x="50042" y="77915"/>
                          <a:pt x="46232" y="67342"/>
                          <a:pt x="58995" y="61341"/>
                        </a:cubicBezTo>
                        <a:cubicBezTo>
                          <a:pt x="62234" y="59817"/>
                          <a:pt x="65377" y="59055"/>
                          <a:pt x="68139" y="59055"/>
                        </a:cubicBezTo>
                        <a:cubicBezTo>
                          <a:pt x="77950" y="59055"/>
                          <a:pt x="82998" y="67913"/>
                          <a:pt x="87951" y="76486"/>
                        </a:cubicBezTo>
                        <a:cubicBezTo>
                          <a:pt x="92333" y="84011"/>
                          <a:pt x="96428" y="91154"/>
                          <a:pt x="103191" y="91154"/>
                        </a:cubicBezTo>
                        <a:cubicBezTo>
                          <a:pt x="106430" y="91154"/>
                          <a:pt x="110049" y="89630"/>
                          <a:pt x="114335" y="86487"/>
                        </a:cubicBezTo>
                        <a:lnTo>
                          <a:pt x="121860" y="80963"/>
                        </a:lnTo>
                        <a:cubicBezTo>
                          <a:pt x="132433" y="73152"/>
                          <a:pt x="137291" y="69628"/>
                          <a:pt x="137576" y="68008"/>
                        </a:cubicBezTo>
                        <a:cubicBezTo>
                          <a:pt x="137576" y="67437"/>
                          <a:pt x="137195" y="66866"/>
                          <a:pt x="136243" y="65627"/>
                        </a:cubicBezTo>
                        <a:cubicBezTo>
                          <a:pt x="134243" y="63055"/>
                          <a:pt x="130814" y="58674"/>
                          <a:pt x="129861" y="48482"/>
                        </a:cubicBezTo>
                        <a:cubicBezTo>
                          <a:pt x="128909" y="38671"/>
                          <a:pt x="123765" y="38100"/>
                          <a:pt x="117193" y="37433"/>
                        </a:cubicBezTo>
                        <a:cubicBezTo>
                          <a:pt x="108525" y="36481"/>
                          <a:pt x="98619" y="35338"/>
                          <a:pt x="99191" y="11430"/>
                        </a:cubicBezTo>
                        <a:cubicBezTo>
                          <a:pt x="99191" y="11049"/>
                          <a:pt x="99381" y="10668"/>
                          <a:pt x="99762" y="10382"/>
                        </a:cubicBezTo>
                        <a:cubicBezTo>
                          <a:pt x="106144" y="6667"/>
                          <a:pt x="106906" y="5715"/>
                          <a:pt x="107858" y="4477"/>
                        </a:cubicBezTo>
                        <a:cubicBezTo>
                          <a:pt x="108525" y="3524"/>
                          <a:pt x="109478" y="2476"/>
                          <a:pt x="112049" y="286"/>
                        </a:cubicBezTo>
                        <a:cubicBezTo>
                          <a:pt x="112240" y="95"/>
                          <a:pt x="112526" y="0"/>
                          <a:pt x="112811" y="0"/>
                        </a:cubicBezTo>
                        <a:cubicBezTo>
                          <a:pt x="113097" y="0"/>
                          <a:pt x="113288" y="0"/>
                          <a:pt x="113478" y="191"/>
                        </a:cubicBezTo>
                        <a:cubicBezTo>
                          <a:pt x="129671" y="12097"/>
                          <a:pt x="137957" y="14859"/>
                          <a:pt x="144053" y="16954"/>
                        </a:cubicBezTo>
                        <a:cubicBezTo>
                          <a:pt x="152435" y="19717"/>
                          <a:pt x="157103" y="21336"/>
                          <a:pt x="171676" y="41815"/>
                        </a:cubicBezTo>
                        <a:cubicBezTo>
                          <a:pt x="178343" y="51149"/>
                          <a:pt x="185487" y="51911"/>
                          <a:pt x="192155" y="51911"/>
                        </a:cubicBezTo>
                        <a:cubicBezTo>
                          <a:pt x="193393" y="51911"/>
                          <a:pt x="198536" y="51816"/>
                          <a:pt x="199775" y="51816"/>
                        </a:cubicBezTo>
                        <a:cubicBezTo>
                          <a:pt x="209871" y="51816"/>
                          <a:pt x="220444" y="53816"/>
                          <a:pt x="228445" y="77915"/>
                        </a:cubicBezTo>
                        <a:cubicBezTo>
                          <a:pt x="228826" y="78962"/>
                          <a:pt x="229493" y="80010"/>
                          <a:pt x="232160" y="80010"/>
                        </a:cubicBezTo>
                        <a:cubicBezTo>
                          <a:pt x="234827" y="80010"/>
                          <a:pt x="238065" y="79058"/>
                          <a:pt x="241590" y="78010"/>
                        </a:cubicBezTo>
                        <a:cubicBezTo>
                          <a:pt x="245495" y="76867"/>
                          <a:pt x="249400" y="75819"/>
                          <a:pt x="252829" y="75819"/>
                        </a:cubicBezTo>
                        <a:cubicBezTo>
                          <a:pt x="255972" y="75819"/>
                          <a:pt x="258258" y="76867"/>
                          <a:pt x="259687" y="78962"/>
                        </a:cubicBezTo>
                        <a:cubicBezTo>
                          <a:pt x="263211" y="84296"/>
                          <a:pt x="260544" y="96679"/>
                          <a:pt x="251400" y="117920"/>
                        </a:cubicBezTo>
                        <a:cubicBezTo>
                          <a:pt x="247876" y="127540"/>
                          <a:pt x="248257" y="131254"/>
                          <a:pt x="249305" y="132683"/>
                        </a:cubicBezTo>
                        <a:cubicBezTo>
                          <a:pt x="249686" y="133159"/>
                          <a:pt x="250352" y="133826"/>
                          <a:pt x="252353" y="133826"/>
                        </a:cubicBezTo>
                        <a:cubicBezTo>
                          <a:pt x="254829" y="133826"/>
                          <a:pt x="258163" y="132779"/>
                          <a:pt x="261401" y="131826"/>
                        </a:cubicBezTo>
                        <a:cubicBezTo>
                          <a:pt x="264830" y="130778"/>
                          <a:pt x="268450" y="129635"/>
                          <a:pt x="271307" y="129635"/>
                        </a:cubicBezTo>
                        <a:cubicBezTo>
                          <a:pt x="273022" y="129635"/>
                          <a:pt x="274451" y="130016"/>
                          <a:pt x="275499" y="130874"/>
                        </a:cubicBezTo>
                        <a:cubicBezTo>
                          <a:pt x="276832" y="134398"/>
                          <a:pt x="277213" y="138589"/>
                          <a:pt x="277784" y="143446"/>
                        </a:cubicBezTo>
                        <a:cubicBezTo>
                          <a:pt x="279213" y="157353"/>
                          <a:pt x="281118" y="174688"/>
                          <a:pt x="294834" y="174688"/>
                        </a:cubicBezTo>
                        <a:cubicBezTo>
                          <a:pt x="298930" y="174688"/>
                          <a:pt x="303978" y="173165"/>
                          <a:pt x="309788" y="170117"/>
                        </a:cubicBezTo>
                        <a:cubicBezTo>
                          <a:pt x="311217" y="169354"/>
                          <a:pt x="313408" y="166021"/>
                          <a:pt x="315789" y="162496"/>
                        </a:cubicBezTo>
                        <a:cubicBezTo>
                          <a:pt x="320837" y="154876"/>
                          <a:pt x="327124" y="145351"/>
                          <a:pt x="335315" y="145351"/>
                        </a:cubicBezTo>
                        <a:cubicBezTo>
                          <a:pt x="342078" y="145351"/>
                          <a:pt x="348460" y="151829"/>
                          <a:pt x="354842" y="164973"/>
                        </a:cubicBezTo>
                        <a:cubicBezTo>
                          <a:pt x="358175" y="171736"/>
                          <a:pt x="359604" y="181737"/>
                          <a:pt x="355985" y="187547"/>
                        </a:cubicBezTo>
                        <a:cubicBezTo>
                          <a:pt x="354080" y="190595"/>
                          <a:pt x="350936" y="192215"/>
                          <a:pt x="346936" y="192215"/>
                        </a:cubicBezTo>
                        <a:cubicBezTo>
                          <a:pt x="343793" y="192215"/>
                          <a:pt x="339983" y="191167"/>
                          <a:pt x="335601" y="189167"/>
                        </a:cubicBezTo>
                        <a:cubicBezTo>
                          <a:pt x="330458" y="186785"/>
                          <a:pt x="321504" y="184975"/>
                          <a:pt x="314741" y="184975"/>
                        </a:cubicBezTo>
                        <a:cubicBezTo>
                          <a:pt x="309217" y="184975"/>
                          <a:pt x="306931" y="186119"/>
                          <a:pt x="306550" y="187262"/>
                        </a:cubicBezTo>
                        <a:cubicBezTo>
                          <a:pt x="306264" y="188119"/>
                          <a:pt x="306550" y="190595"/>
                          <a:pt x="314075" y="196310"/>
                        </a:cubicBezTo>
                        <a:cubicBezTo>
                          <a:pt x="319694" y="200501"/>
                          <a:pt x="322361" y="204788"/>
                          <a:pt x="321980" y="208979"/>
                        </a:cubicBezTo>
                        <a:cubicBezTo>
                          <a:pt x="321314" y="216694"/>
                          <a:pt x="310360" y="222123"/>
                          <a:pt x="302359" y="226124"/>
                        </a:cubicBezTo>
                        <a:cubicBezTo>
                          <a:pt x="299216" y="227648"/>
                          <a:pt x="294929" y="229838"/>
                          <a:pt x="294644" y="230696"/>
                        </a:cubicBezTo>
                        <a:cubicBezTo>
                          <a:pt x="293405" y="255461"/>
                          <a:pt x="310074" y="264319"/>
                          <a:pt x="323504" y="271367"/>
                        </a:cubicBezTo>
                        <a:cubicBezTo>
                          <a:pt x="331601" y="275654"/>
                          <a:pt x="338649" y="279368"/>
                          <a:pt x="339887" y="285655"/>
                        </a:cubicBezTo>
                        <a:cubicBezTo>
                          <a:pt x="340840" y="290227"/>
                          <a:pt x="338649" y="295561"/>
                          <a:pt x="333029" y="302324"/>
                        </a:cubicBezTo>
                        <a:cubicBezTo>
                          <a:pt x="329410" y="306705"/>
                          <a:pt x="329410" y="308610"/>
                          <a:pt x="329791" y="309372"/>
                        </a:cubicBezTo>
                        <a:cubicBezTo>
                          <a:pt x="330077" y="310039"/>
                          <a:pt x="331315" y="311087"/>
                          <a:pt x="336173" y="311087"/>
                        </a:cubicBezTo>
                        <a:cubicBezTo>
                          <a:pt x="341507" y="311087"/>
                          <a:pt x="349032" y="309848"/>
                          <a:pt x="356366" y="308610"/>
                        </a:cubicBezTo>
                        <a:cubicBezTo>
                          <a:pt x="363319" y="307467"/>
                          <a:pt x="369891" y="306324"/>
                          <a:pt x="374463" y="306324"/>
                        </a:cubicBezTo>
                        <a:cubicBezTo>
                          <a:pt x="377035" y="306324"/>
                          <a:pt x="378654" y="306705"/>
                          <a:pt x="379797" y="307372"/>
                        </a:cubicBezTo>
                        <a:cubicBezTo>
                          <a:pt x="383607" y="312039"/>
                          <a:pt x="389322" y="312611"/>
                          <a:pt x="394370" y="313087"/>
                        </a:cubicBezTo>
                        <a:cubicBezTo>
                          <a:pt x="399419" y="313563"/>
                          <a:pt x="404181" y="313944"/>
                          <a:pt x="405515" y="318325"/>
                        </a:cubicBezTo>
                        <a:cubicBezTo>
                          <a:pt x="407324" y="325088"/>
                          <a:pt x="404372" y="331756"/>
                          <a:pt x="401895" y="337661"/>
                        </a:cubicBezTo>
                        <a:lnTo>
                          <a:pt x="400657" y="340614"/>
                        </a:lnTo>
                        <a:cubicBezTo>
                          <a:pt x="401324" y="344043"/>
                          <a:pt x="399800" y="347758"/>
                          <a:pt x="398276" y="351282"/>
                        </a:cubicBezTo>
                        <a:cubicBezTo>
                          <a:pt x="397228" y="353854"/>
                          <a:pt x="396180" y="356330"/>
                          <a:pt x="395990" y="358807"/>
                        </a:cubicBezTo>
                        <a:cubicBezTo>
                          <a:pt x="392942" y="362141"/>
                          <a:pt x="389417" y="363855"/>
                          <a:pt x="385988" y="365474"/>
                        </a:cubicBezTo>
                        <a:cubicBezTo>
                          <a:pt x="382940" y="366903"/>
                          <a:pt x="379892" y="368427"/>
                          <a:pt x="377321" y="370523"/>
                        </a:cubicBezTo>
                        <a:cubicBezTo>
                          <a:pt x="385703" y="376142"/>
                          <a:pt x="389894" y="381762"/>
                          <a:pt x="389799" y="387382"/>
                        </a:cubicBezTo>
                        <a:cubicBezTo>
                          <a:pt x="389703" y="392716"/>
                          <a:pt x="385607" y="397764"/>
                          <a:pt x="377607" y="402431"/>
                        </a:cubicBezTo>
                        <a:cubicBezTo>
                          <a:pt x="376463" y="402812"/>
                          <a:pt x="375511" y="402908"/>
                          <a:pt x="374558" y="402908"/>
                        </a:cubicBezTo>
                        <a:cubicBezTo>
                          <a:pt x="371225" y="402908"/>
                          <a:pt x="368272" y="401384"/>
                          <a:pt x="365415" y="399859"/>
                        </a:cubicBezTo>
                        <a:cubicBezTo>
                          <a:pt x="363319" y="398717"/>
                          <a:pt x="361319" y="397764"/>
                          <a:pt x="359318" y="397383"/>
                        </a:cubicBezTo>
                        <a:cubicBezTo>
                          <a:pt x="354270" y="398145"/>
                          <a:pt x="349412" y="403384"/>
                          <a:pt x="349317" y="408623"/>
                        </a:cubicBezTo>
                        <a:cubicBezTo>
                          <a:pt x="348365" y="414242"/>
                          <a:pt x="350270" y="418338"/>
                          <a:pt x="352270" y="422624"/>
                        </a:cubicBezTo>
                        <a:cubicBezTo>
                          <a:pt x="354556" y="427387"/>
                          <a:pt x="356842" y="432340"/>
                          <a:pt x="354651" y="438912"/>
                        </a:cubicBezTo>
                        <a:cubicBezTo>
                          <a:pt x="351603" y="441865"/>
                          <a:pt x="347984" y="445580"/>
                          <a:pt x="347793" y="449675"/>
                        </a:cubicBezTo>
                        <a:cubicBezTo>
                          <a:pt x="347031" y="451104"/>
                          <a:pt x="346269" y="451961"/>
                          <a:pt x="345602" y="452819"/>
                        </a:cubicBezTo>
                        <a:cubicBezTo>
                          <a:pt x="344174" y="454438"/>
                          <a:pt x="342745" y="456152"/>
                          <a:pt x="342174" y="458057"/>
                        </a:cubicBezTo>
                        <a:cubicBezTo>
                          <a:pt x="330934" y="475869"/>
                          <a:pt x="318647" y="487490"/>
                          <a:pt x="304740" y="493871"/>
                        </a:cubicBezTo>
                        <a:cubicBezTo>
                          <a:pt x="303216" y="494348"/>
                          <a:pt x="302073" y="494538"/>
                          <a:pt x="300930" y="49453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D3024D55-C45F-1359-E7D3-E72F1BF3189F}"/>
                      </a:ext>
                    </a:extLst>
                  </p:cNvPr>
                  <p:cNvSpPr/>
                  <p:nvPr/>
                </p:nvSpPr>
                <p:spPr>
                  <a:xfrm>
                    <a:off x="7021259" y="3541489"/>
                    <a:ext cx="408370" cy="497300"/>
                  </a:xfrm>
                  <a:custGeom>
                    <a:avLst/>
                    <a:gdLst>
                      <a:gd name="connsiteX0" fmla="*/ 113918 w 408370"/>
                      <a:gd name="connsiteY0" fmla="*/ 2572 h 497300"/>
                      <a:gd name="connsiteX1" fmla="*/ 171830 w 408370"/>
                      <a:gd name="connsiteY1" fmla="*/ 43910 h 497300"/>
                      <a:gd name="connsiteX2" fmla="*/ 193356 w 408370"/>
                      <a:gd name="connsiteY2" fmla="*/ 54578 h 497300"/>
                      <a:gd name="connsiteX3" fmla="*/ 200976 w 408370"/>
                      <a:gd name="connsiteY3" fmla="*/ 54483 h 497300"/>
                      <a:gd name="connsiteX4" fmla="*/ 228504 w 408370"/>
                      <a:gd name="connsiteY4" fmla="*/ 79820 h 497300"/>
                      <a:gd name="connsiteX5" fmla="*/ 233361 w 408370"/>
                      <a:gd name="connsiteY5" fmla="*/ 82677 h 497300"/>
                      <a:gd name="connsiteX6" fmla="*/ 254030 w 408370"/>
                      <a:gd name="connsiteY6" fmla="*/ 78486 h 497300"/>
                      <a:gd name="connsiteX7" fmla="*/ 251459 w 408370"/>
                      <a:gd name="connsiteY7" fmla="*/ 118967 h 497300"/>
                      <a:gd name="connsiteX8" fmla="*/ 253459 w 408370"/>
                      <a:gd name="connsiteY8" fmla="*/ 136588 h 497300"/>
                      <a:gd name="connsiteX9" fmla="*/ 272414 w 408370"/>
                      <a:gd name="connsiteY9" fmla="*/ 132398 h 497300"/>
                      <a:gd name="connsiteX10" fmla="*/ 275843 w 408370"/>
                      <a:gd name="connsiteY10" fmla="*/ 133350 h 497300"/>
                      <a:gd name="connsiteX11" fmla="*/ 295845 w 408370"/>
                      <a:gd name="connsiteY11" fmla="*/ 177451 h 497300"/>
                      <a:gd name="connsiteX12" fmla="*/ 311276 w 408370"/>
                      <a:gd name="connsiteY12" fmla="*/ 172784 h 497300"/>
                      <a:gd name="connsiteX13" fmla="*/ 336231 w 408370"/>
                      <a:gd name="connsiteY13" fmla="*/ 148114 h 497300"/>
                      <a:gd name="connsiteX14" fmla="*/ 354710 w 408370"/>
                      <a:gd name="connsiteY14" fmla="*/ 167069 h 497300"/>
                      <a:gd name="connsiteX15" fmla="*/ 347852 w 408370"/>
                      <a:gd name="connsiteY15" fmla="*/ 192596 h 497300"/>
                      <a:gd name="connsiteX16" fmla="*/ 337089 w 408370"/>
                      <a:gd name="connsiteY16" fmla="*/ 189643 h 497300"/>
                      <a:gd name="connsiteX17" fmla="*/ 315753 w 408370"/>
                      <a:gd name="connsiteY17" fmla="*/ 185357 h 497300"/>
                      <a:gd name="connsiteX18" fmla="*/ 314324 w 408370"/>
                      <a:gd name="connsiteY18" fmla="*/ 198882 h 497300"/>
                      <a:gd name="connsiteX19" fmla="*/ 294416 w 408370"/>
                      <a:gd name="connsiteY19" fmla="*/ 232220 h 497300"/>
                      <a:gd name="connsiteX20" fmla="*/ 333183 w 408370"/>
                      <a:gd name="connsiteY20" fmla="*/ 303276 h 497300"/>
                      <a:gd name="connsiteX21" fmla="*/ 337279 w 408370"/>
                      <a:gd name="connsiteY21" fmla="*/ 313944 h 497300"/>
                      <a:gd name="connsiteX22" fmla="*/ 375570 w 408370"/>
                      <a:gd name="connsiteY22" fmla="*/ 309086 h 497300"/>
                      <a:gd name="connsiteX23" fmla="*/ 380237 w 408370"/>
                      <a:gd name="connsiteY23" fmla="*/ 309944 h 497300"/>
                      <a:gd name="connsiteX24" fmla="*/ 405478 w 408370"/>
                      <a:gd name="connsiteY24" fmla="*/ 320230 h 497300"/>
                      <a:gd name="connsiteX25" fmla="*/ 400620 w 408370"/>
                      <a:gd name="connsiteY25" fmla="*/ 341757 h 497300"/>
                      <a:gd name="connsiteX26" fmla="*/ 395858 w 408370"/>
                      <a:gd name="connsiteY26" fmla="*/ 360331 h 497300"/>
                      <a:gd name="connsiteX27" fmla="*/ 376427 w 408370"/>
                      <a:gd name="connsiteY27" fmla="*/ 372332 h 497300"/>
                      <a:gd name="connsiteX28" fmla="*/ 378141 w 408370"/>
                      <a:gd name="connsiteY28" fmla="*/ 403003 h 497300"/>
                      <a:gd name="connsiteX29" fmla="*/ 375665 w 408370"/>
                      <a:gd name="connsiteY29" fmla="*/ 403288 h 497300"/>
                      <a:gd name="connsiteX30" fmla="*/ 360615 w 408370"/>
                      <a:gd name="connsiteY30" fmla="*/ 397764 h 497300"/>
                      <a:gd name="connsiteX31" fmla="*/ 349185 w 408370"/>
                      <a:gd name="connsiteY31" fmla="*/ 410242 h 497300"/>
                      <a:gd name="connsiteX32" fmla="*/ 349185 w 408370"/>
                      <a:gd name="connsiteY32" fmla="*/ 410242 h 497300"/>
                      <a:gd name="connsiteX33" fmla="*/ 354614 w 408370"/>
                      <a:gd name="connsiteY33" fmla="*/ 440150 h 497300"/>
                      <a:gd name="connsiteX34" fmla="*/ 347756 w 408370"/>
                      <a:gd name="connsiteY34" fmla="*/ 451199 h 497300"/>
                      <a:gd name="connsiteX35" fmla="*/ 342137 w 408370"/>
                      <a:gd name="connsiteY35" fmla="*/ 459296 h 497300"/>
                      <a:gd name="connsiteX36" fmla="*/ 305370 w 408370"/>
                      <a:gd name="connsiteY36" fmla="*/ 494348 h 497300"/>
                      <a:gd name="connsiteX37" fmla="*/ 302037 w 408370"/>
                      <a:gd name="connsiteY37" fmla="*/ 494919 h 497300"/>
                      <a:gd name="connsiteX38" fmla="*/ 276986 w 408370"/>
                      <a:gd name="connsiteY38" fmla="*/ 484727 h 497300"/>
                      <a:gd name="connsiteX39" fmla="*/ 270318 w 408370"/>
                      <a:gd name="connsiteY39" fmla="*/ 485108 h 497300"/>
                      <a:gd name="connsiteX40" fmla="*/ 267842 w 408370"/>
                      <a:gd name="connsiteY40" fmla="*/ 485108 h 497300"/>
                      <a:gd name="connsiteX41" fmla="*/ 225455 w 408370"/>
                      <a:gd name="connsiteY41" fmla="*/ 460058 h 497300"/>
                      <a:gd name="connsiteX42" fmla="*/ 223931 w 408370"/>
                      <a:gd name="connsiteY42" fmla="*/ 460058 h 497300"/>
                      <a:gd name="connsiteX43" fmla="*/ 220217 w 408370"/>
                      <a:gd name="connsiteY43" fmla="*/ 460248 h 497300"/>
                      <a:gd name="connsiteX44" fmla="*/ 217836 w 408370"/>
                      <a:gd name="connsiteY44" fmla="*/ 455867 h 497300"/>
                      <a:gd name="connsiteX45" fmla="*/ 213549 w 408370"/>
                      <a:gd name="connsiteY45" fmla="*/ 453771 h 497300"/>
                      <a:gd name="connsiteX46" fmla="*/ 205072 w 408370"/>
                      <a:gd name="connsiteY46" fmla="*/ 464439 h 497300"/>
                      <a:gd name="connsiteX47" fmla="*/ 178021 w 408370"/>
                      <a:gd name="connsiteY47" fmla="*/ 489490 h 497300"/>
                      <a:gd name="connsiteX48" fmla="*/ 170877 w 408370"/>
                      <a:gd name="connsiteY48" fmla="*/ 483680 h 497300"/>
                      <a:gd name="connsiteX49" fmla="*/ 173639 w 408370"/>
                      <a:gd name="connsiteY49" fmla="*/ 444246 h 497300"/>
                      <a:gd name="connsiteX50" fmla="*/ 172211 w 408370"/>
                      <a:gd name="connsiteY50" fmla="*/ 444055 h 497300"/>
                      <a:gd name="connsiteX51" fmla="*/ 131348 w 408370"/>
                      <a:gd name="connsiteY51" fmla="*/ 470535 h 497300"/>
                      <a:gd name="connsiteX52" fmla="*/ 121443 w 408370"/>
                      <a:gd name="connsiteY52" fmla="*/ 456724 h 497300"/>
                      <a:gd name="connsiteX53" fmla="*/ 102773 w 408370"/>
                      <a:gd name="connsiteY53" fmla="*/ 415195 h 497300"/>
                      <a:gd name="connsiteX54" fmla="*/ 91820 w 408370"/>
                      <a:gd name="connsiteY54" fmla="*/ 377952 h 497300"/>
                      <a:gd name="connsiteX55" fmla="*/ 99725 w 408370"/>
                      <a:gd name="connsiteY55" fmla="*/ 346520 h 497300"/>
                      <a:gd name="connsiteX56" fmla="*/ 50672 w 408370"/>
                      <a:gd name="connsiteY56" fmla="*/ 322898 h 497300"/>
                      <a:gd name="connsiteX57" fmla="*/ 94487 w 408370"/>
                      <a:gd name="connsiteY57" fmla="*/ 247936 h 497300"/>
                      <a:gd name="connsiteX58" fmla="*/ 81533 w 408370"/>
                      <a:gd name="connsiteY58" fmla="*/ 211360 h 497300"/>
                      <a:gd name="connsiteX59" fmla="*/ 64578 w 408370"/>
                      <a:gd name="connsiteY59" fmla="*/ 221647 h 497300"/>
                      <a:gd name="connsiteX60" fmla="*/ 57244 w 408370"/>
                      <a:gd name="connsiteY60" fmla="*/ 217361 h 497300"/>
                      <a:gd name="connsiteX61" fmla="*/ 29145 w 408370"/>
                      <a:gd name="connsiteY61" fmla="*/ 193262 h 497300"/>
                      <a:gd name="connsiteX62" fmla="*/ 5047 w 408370"/>
                      <a:gd name="connsiteY62" fmla="*/ 167926 h 497300"/>
                      <a:gd name="connsiteX63" fmla="*/ 5047 w 408370"/>
                      <a:gd name="connsiteY63" fmla="*/ 155448 h 497300"/>
                      <a:gd name="connsiteX64" fmla="*/ 16382 w 408370"/>
                      <a:gd name="connsiteY64" fmla="*/ 158401 h 497300"/>
                      <a:gd name="connsiteX65" fmla="*/ 44195 w 408370"/>
                      <a:gd name="connsiteY65" fmla="*/ 113538 h 497300"/>
                      <a:gd name="connsiteX66" fmla="*/ 60673 w 408370"/>
                      <a:gd name="connsiteY66" fmla="*/ 63817 h 497300"/>
                      <a:gd name="connsiteX67" fmla="*/ 69341 w 408370"/>
                      <a:gd name="connsiteY67" fmla="*/ 61627 h 497300"/>
                      <a:gd name="connsiteX68" fmla="*/ 104488 w 408370"/>
                      <a:gd name="connsiteY68" fmla="*/ 93726 h 497300"/>
                      <a:gd name="connsiteX69" fmla="*/ 116299 w 408370"/>
                      <a:gd name="connsiteY69" fmla="*/ 88773 h 497300"/>
                      <a:gd name="connsiteX70" fmla="*/ 132206 w 408370"/>
                      <a:gd name="connsiteY70" fmla="*/ 49721 h 497300"/>
                      <a:gd name="connsiteX71" fmla="*/ 101535 w 408370"/>
                      <a:gd name="connsiteY71" fmla="*/ 12763 h 497300"/>
                      <a:gd name="connsiteX72" fmla="*/ 114013 w 408370"/>
                      <a:gd name="connsiteY72" fmla="*/ 2572 h 497300"/>
                      <a:gd name="connsiteX73" fmla="*/ 113918 w 408370"/>
                      <a:gd name="connsiteY73" fmla="*/ 191 h 497300"/>
                      <a:gd name="connsiteX74" fmla="*/ 112394 w 408370"/>
                      <a:gd name="connsiteY74" fmla="*/ 667 h 497300"/>
                      <a:gd name="connsiteX75" fmla="*/ 107917 w 408370"/>
                      <a:gd name="connsiteY75" fmla="*/ 5048 h 497300"/>
                      <a:gd name="connsiteX76" fmla="*/ 100106 w 408370"/>
                      <a:gd name="connsiteY76" fmla="*/ 10668 h 497300"/>
                      <a:gd name="connsiteX77" fmla="*/ 98868 w 408370"/>
                      <a:gd name="connsiteY77" fmla="*/ 12668 h 497300"/>
                      <a:gd name="connsiteX78" fmla="*/ 118013 w 408370"/>
                      <a:gd name="connsiteY78" fmla="*/ 39910 h 497300"/>
                      <a:gd name="connsiteX79" fmla="*/ 129634 w 408370"/>
                      <a:gd name="connsiteY79" fmla="*/ 49911 h 497300"/>
                      <a:gd name="connsiteX80" fmla="*/ 136302 w 408370"/>
                      <a:gd name="connsiteY80" fmla="*/ 67628 h 497300"/>
                      <a:gd name="connsiteX81" fmla="*/ 137445 w 408370"/>
                      <a:gd name="connsiteY81" fmla="*/ 69247 h 497300"/>
                      <a:gd name="connsiteX82" fmla="*/ 122205 w 408370"/>
                      <a:gd name="connsiteY82" fmla="*/ 81344 h 497300"/>
                      <a:gd name="connsiteX83" fmla="*/ 114680 w 408370"/>
                      <a:gd name="connsiteY83" fmla="*/ 86868 h 497300"/>
                      <a:gd name="connsiteX84" fmla="*/ 104297 w 408370"/>
                      <a:gd name="connsiteY84" fmla="*/ 91345 h 497300"/>
                      <a:gd name="connsiteX85" fmla="*/ 90105 w 408370"/>
                      <a:gd name="connsiteY85" fmla="*/ 77248 h 497300"/>
                      <a:gd name="connsiteX86" fmla="*/ 69246 w 408370"/>
                      <a:gd name="connsiteY86" fmla="*/ 59246 h 497300"/>
                      <a:gd name="connsiteX87" fmla="*/ 59625 w 408370"/>
                      <a:gd name="connsiteY87" fmla="*/ 61627 h 497300"/>
                      <a:gd name="connsiteX88" fmla="*/ 53529 w 408370"/>
                      <a:gd name="connsiteY88" fmla="*/ 89059 h 497300"/>
                      <a:gd name="connsiteX89" fmla="*/ 55625 w 408370"/>
                      <a:gd name="connsiteY89" fmla="*/ 104966 h 497300"/>
                      <a:gd name="connsiteX90" fmla="*/ 43719 w 408370"/>
                      <a:gd name="connsiteY90" fmla="*/ 111157 h 497300"/>
                      <a:gd name="connsiteX91" fmla="*/ 35432 w 408370"/>
                      <a:gd name="connsiteY91" fmla="*/ 116110 h 497300"/>
                      <a:gd name="connsiteX92" fmla="*/ 35337 w 408370"/>
                      <a:gd name="connsiteY92" fmla="*/ 133541 h 497300"/>
                      <a:gd name="connsiteX93" fmla="*/ 35051 w 408370"/>
                      <a:gd name="connsiteY93" fmla="*/ 150781 h 497300"/>
                      <a:gd name="connsiteX94" fmla="*/ 16382 w 408370"/>
                      <a:gd name="connsiteY94" fmla="*/ 156020 h 497300"/>
                      <a:gd name="connsiteX95" fmla="*/ 11905 w 408370"/>
                      <a:gd name="connsiteY95" fmla="*/ 154781 h 497300"/>
                      <a:gd name="connsiteX96" fmla="*/ 5047 w 408370"/>
                      <a:gd name="connsiteY96" fmla="*/ 153067 h 497300"/>
                      <a:gd name="connsiteX97" fmla="*/ 856 w 408370"/>
                      <a:gd name="connsiteY97" fmla="*/ 155162 h 497300"/>
                      <a:gd name="connsiteX98" fmla="*/ 2952 w 408370"/>
                      <a:gd name="connsiteY98" fmla="*/ 168878 h 497300"/>
                      <a:gd name="connsiteX99" fmla="*/ 15048 w 408370"/>
                      <a:gd name="connsiteY99" fmla="*/ 178022 h 497300"/>
                      <a:gd name="connsiteX100" fmla="*/ 26859 w 408370"/>
                      <a:gd name="connsiteY100" fmla="*/ 193453 h 497300"/>
                      <a:gd name="connsiteX101" fmla="*/ 36384 w 408370"/>
                      <a:gd name="connsiteY101" fmla="*/ 207550 h 497300"/>
                      <a:gd name="connsiteX102" fmla="*/ 55434 w 408370"/>
                      <a:gd name="connsiteY102" fmla="*/ 218884 h 497300"/>
                      <a:gd name="connsiteX103" fmla="*/ 64578 w 408370"/>
                      <a:gd name="connsiteY103" fmla="*/ 223933 h 497300"/>
                      <a:gd name="connsiteX104" fmla="*/ 76008 w 408370"/>
                      <a:gd name="connsiteY104" fmla="*/ 217551 h 497300"/>
                      <a:gd name="connsiteX105" fmla="*/ 81533 w 408370"/>
                      <a:gd name="connsiteY105" fmla="*/ 213646 h 497300"/>
                      <a:gd name="connsiteX106" fmla="*/ 92105 w 408370"/>
                      <a:gd name="connsiteY106" fmla="*/ 248221 h 497300"/>
                      <a:gd name="connsiteX107" fmla="*/ 80199 w 408370"/>
                      <a:gd name="connsiteY107" fmla="*/ 279178 h 497300"/>
                      <a:gd name="connsiteX108" fmla="*/ 48290 w 408370"/>
                      <a:gd name="connsiteY108" fmla="*/ 322421 h 497300"/>
                      <a:gd name="connsiteX109" fmla="*/ 49148 w 408370"/>
                      <a:gd name="connsiteY109" fmla="*/ 324612 h 497300"/>
                      <a:gd name="connsiteX110" fmla="*/ 79152 w 408370"/>
                      <a:gd name="connsiteY110" fmla="*/ 341948 h 497300"/>
                      <a:gd name="connsiteX111" fmla="*/ 98582 w 408370"/>
                      <a:gd name="connsiteY111" fmla="*/ 348520 h 497300"/>
                      <a:gd name="connsiteX112" fmla="*/ 100202 w 408370"/>
                      <a:gd name="connsiteY112" fmla="*/ 349758 h 497300"/>
                      <a:gd name="connsiteX113" fmla="*/ 107536 w 408370"/>
                      <a:gd name="connsiteY113" fmla="*/ 355854 h 497300"/>
                      <a:gd name="connsiteX114" fmla="*/ 105917 w 408370"/>
                      <a:gd name="connsiteY114" fmla="*/ 357188 h 497300"/>
                      <a:gd name="connsiteX115" fmla="*/ 89724 w 408370"/>
                      <a:gd name="connsiteY115" fmla="*/ 376809 h 497300"/>
                      <a:gd name="connsiteX116" fmla="*/ 94487 w 408370"/>
                      <a:gd name="connsiteY116" fmla="*/ 400431 h 497300"/>
                      <a:gd name="connsiteX117" fmla="*/ 100488 w 408370"/>
                      <a:gd name="connsiteY117" fmla="*/ 415576 h 497300"/>
                      <a:gd name="connsiteX118" fmla="*/ 106964 w 408370"/>
                      <a:gd name="connsiteY118" fmla="*/ 426434 h 497300"/>
                      <a:gd name="connsiteX119" fmla="*/ 119156 w 408370"/>
                      <a:gd name="connsiteY119" fmla="*/ 457295 h 497300"/>
                      <a:gd name="connsiteX120" fmla="*/ 131348 w 408370"/>
                      <a:gd name="connsiteY120" fmla="*/ 472916 h 497300"/>
                      <a:gd name="connsiteX121" fmla="*/ 153732 w 408370"/>
                      <a:gd name="connsiteY121" fmla="*/ 458915 h 497300"/>
                      <a:gd name="connsiteX122" fmla="*/ 172306 w 408370"/>
                      <a:gd name="connsiteY122" fmla="*/ 446437 h 497300"/>
                      <a:gd name="connsiteX123" fmla="*/ 173258 w 408370"/>
                      <a:gd name="connsiteY123" fmla="*/ 446437 h 497300"/>
                      <a:gd name="connsiteX124" fmla="*/ 184974 w 408370"/>
                      <a:gd name="connsiteY124" fmla="*/ 454247 h 497300"/>
                      <a:gd name="connsiteX125" fmla="*/ 179450 w 408370"/>
                      <a:gd name="connsiteY125" fmla="*/ 461582 h 497300"/>
                      <a:gd name="connsiteX126" fmla="*/ 168687 w 408370"/>
                      <a:gd name="connsiteY126" fmla="*/ 483870 h 497300"/>
                      <a:gd name="connsiteX127" fmla="*/ 178116 w 408370"/>
                      <a:gd name="connsiteY127" fmla="*/ 491680 h 497300"/>
                      <a:gd name="connsiteX128" fmla="*/ 207072 w 408370"/>
                      <a:gd name="connsiteY128" fmla="*/ 472630 h 497300"/>
                      <a:gd name="connsiteX129" fmla="*/ 207072 w 408370"/>
                      <a:gd name="connsiteY129" fmla="*/ 462820 h 497300"/>
                      <a:gd name="connsiteX130" fmla="*/ 207072 w 408370"/>
                      <a:gd name="connsiteY130" fmla="*/ 460153 h 497300"/>
                      <a:gd name="connsiteX131" fmla="*/ 213645 w 408370"/>
                      <a:gd name="connsiteY131" fmla="*/ 455962 h 497300"/>
                      <a:gd name="connsiteX132" fmla="*/ 216026 w 408370"/>
                      <a:gd name="connsiteY132" fmla="*/ 457105 h 497300"/>
                      <a:gd name="connsiteX133" fmla="*/ 216788 w 408370"/>
                      <a:gd name="connsiteY133" fmla="*/ 459200 h 497300"/>
                      <a:gd name="connsiteX134" fmla="*/ 217550 w 408370"/>
                      <a:gd name="connsiteY134" fmla="*/ 461582 h 497300"/>
                      <a:gd name="connsiteX135" fmla="*/ 220407 w 408370"/>
                      <a:gd name="connsiteY135" fmla="*/ 462534 h 497300"/>
                      <a:gd name="connsiteX136" fmla="*/ 223170 w 408370"/>
                      <a:gd name="connsiteY136" fmla="*/ 462439 h 497300"/>
                      <a:gd name="connsiteX137" fmla="*/ 224217 w 408370"/>
                      <a:gd name="connsiteY137" fmla="*/ 462439 h 497300"/>
                      <a:gd name="connsiteX138" fmla="*/ 225646 w 408370"/>
                      <a:gd name="connsiteY138" fmla="*/ 462439 h 497300"/>
                      <a:gd name="connsiteX139" fmla="*/ 233742 w 408370"/>
                      <a:gd name="connsiteY139" fmla="*/ 469392 h 497300"/>
                      <a:gd name="connsiteX140" fmla="*/ 268032 w 408370"/>
                      <a:gd name="connsiteY140" fmla="*/ 487490 h 497300"/>
                      <a:gd name="connsiteX141" fmla="*/ 270509 w 408370"/>
                      <a:gd name="connsiteY141" fmla="*/ 487490 h 497300"/>
                      <a:gd name="connsiteX142" fmla="*/ 277176 w 408370"/>
                      <a:gd name="connsiteY142" fmla="*/ 487109 h 497300"/>
                      <a:gd name="connsiteX143" fmla="*/ 294321 w 408370"/>
                      <a:gd name="connsiteY143" fmla="*/ 493300 h 497300"/>
                      <a:gd name="connsiteX144" fmla="*/ 302227 w 408370"/>
                      <a:gd name="connsiteY144" fmla="*/ 497300 h 497300"/>
                      <a:gd name="connsiteX145" fmla="*/ 306228 w 408370"/>
                      <a:gd name="connsiteY145" fmla="*/ 496634 h 497300"/>
                      <a:gd name="connsiteX146" fmla="*/ 344328 w 408370"/>
                      <a:gd name="connsiteY146" fmla="*/ 460534 h 497300"/>
                      <a:gd name="connsiteX147" fmla="*/ 344613 w 408370"/>
                      <a:gd name="connsiteY147" fmla="*/ 459962 h 497300"/>
                      <a:gd name="connsiteX148" fmla="*/ 347756 w 408370"/>
                      <a:gd name="connsiteY148" fmla="*/ 455200 h 497300"/>
                      <a:gd name="connsiteX149" fmla="*/ 349852 w 408370"/>
                      <a:gd name="connsiteY149" fmla="*/ 452533 h 497300"/>
                      <a:gd name="connsiteX150" fmla="*/ 350233 w 408370"/>
                      <a:gd name="connsiteY150" fmla="*/ 451295 h 497300"/>
                      <a:gd name="connsiteX151" fmla="*/ 356329 w 408370"/>
                      <a:gd name="connsiteY151" fmla="*/ 441865 h 497300"/>
                      <a:gd name="connsiteX152" fmla="*/ 356996 w 408370"/>
                      <a:gd name="connsiteY152" fmla="*/ 440817 h 497300"/>
                      <a:gd name="connsiteX153" fmla="*/ 354519 w 408370"/>
                      <a:gd name="connsiteY153" fmla="*/ 423577 h 497300"/>
                      <a:gd name="connsiteX154" fmla="*/ 351566 w 408370"/>
                      <a:gd name="connsiteY154" fmla="*/ 410528 h 497300"/>
                      <a:gd name="connsiteX155" fmla="*/ 360520 w 408370"/>
                      <a:gd name="connsiteY155" fmla="*/ 400145 h 497300"/>
                      <a:gd name="connsiteX156" fmla="*/ 365949 w 408370"/>
                      <a:gd name="connsiteY156" fmla="*/ 402431 h 497300"/>
                      <a:gd name="connsiteX157" fmla="*/ 375665 w 408370"/>
                      <a:gd name="connsiteY157" fmla="*/ 405575 h 497300"/>
                      <a:gd name="connsiteX158" fmla="*/ 378713 w 408370"/>
                      <a:gd name="connsiteY158" fmla="*/ 405194 h 497300"/>
                      <a:gd name="connsiteX159" fmla="*/ 379284 w 408370"/>
                      <a:gd name="connsiteY159" fmla="*/ 405003 h 497300"/>
                      <a:gd name="connsiteX160" fmla="*/ 392048 w 408370"/>
                      <a:gd name="connsiteY160" fmla="*/ 389001 h 497300"/>
                      <a:gd name="connsiteX161" fmla="*/ 380427 w 408370"/>
                      <a:gd name="connsiteY161" fmla="*/ 372046 h 497300"/>
                      <a:gd name="connsiteX162" fmla="*/ 387571 w 408370"/>
                      <a:gd name="connsiteY162" fmla="*/ 368141 h 497300"/>
                      <a:gd name="connsiteX163" fmla="*/ 397477 w 408370"/>
                      <a:gd name="connsiteY163" fmla="*/ 362045 h 497300"/>
                      <a:gd name="connsiteX164" fmla="*/ 398239 w 408370"/>
                      <a:gd name="connsiteY164" fmla="*/ 360521 h 497300"/>
                      <a:gd name="connsiteX165" fmla="*/ 400430 w 408370"/>
                      <a:gd name="connsiteY165" fmla="*/ 353378 h 497300"/>
                      <a:gd name="connsiteX166" fmla="*/ 403002 w 408370"/>
                      <a:gd name="connsiteY166" fmla="*/ 342138 h 497300"/>
                      <a:gd name="connsiteX167" fmla="*/ 404049 w 408370"/>
                      <a:gd name="connsiteY167" fmla="*/ 339757 h 497300"/>
                      <a:gd name="connsiteX168" fmla="*/ 407764 w 408370"/>
                      <a:gd name="connsiteY168" fmla="*/ 319659 h 497300"/>
                      <a:gd name="connsiteX169" fmla="*/ 395572 w 408370"/>
                      <a:gd name="connsiteY169" fmla="*/ 313468 h 497300"/>
                      <a:gd name="connsiteX170" fmla="*/ 382047 w 408370"/>
                      <a:gd name="connsiteY170" fmla="*/ 308515 h 497300"/>
                      <a:gd name="connsiteX171" fmla="*/ 381475 w 408370"/>
                      <a:gd name="connsiteY171" fmla="*/ 308038 h 497300"/>
                      <a:gd name="connsiteX172" fmla="*/ 375474 w 408370"/>
                      <a:gd name="connsiteY172" fmla="*/ 306705 h 497300"/>
                      <a:gd name="connsiteX173" fmla="*/ 357186 w 408370"/>
                      <a:gd name="connsiteY173" fmla="*/ 308991 h 497300"/>
                      <a:gd name="connsiteX174" fmla="*/ 337184 w 408370"/>
                      <a:gd name="connsiteY174" fmla="*/ 311467 h 497300"/>
                      <a:gd name="connsiteX175" fmla="*/ 331850 w 408370"/>
                      <a:gd name="connsiteY175" fmla="*/ 310420 h 497300"/>
                      <a:gd name="connsiteX176" fmla="*/ 334898 w 408370"/>
                      <a:gd name="connsiteY176" fmla="*/ 304705 h 497300"/>
                      <a:gd name="connsiteX177" fmla="*/ 341946 w 408370"/>
                      <a:gd name="connsiteY177" fmla="*/ 286988 h 497300"/>
                      <a:gd name="connsiteX178" fmla="*/ 324897 w 408370"/>
                      <a:gd name="connsiteY178" fmla="*/ 271844 h 497300"/>
                      <a:gd name="connsiteX179" fmla="*/ 296607 w 408370"/>
                      <a:gd name="connsiteY179" fmla="*/ 232600 h 497300"/>
                      <a:gd name="connsiteX180" fmla="*/ 303656 w 408370"/>
                      <a:gd name="connsiteY180" fmla="*/ 228600 h 497300"/>
                      <a:gd name="connsiteX181" fmla="*/ 323944 w 408370"/>
                      <a:gd name="connsiteY181" fmla="*/ 210503 h 497300"/>
                      <a:gd name="connsiteX182" fmla="*/ 315562 w 408370"/>
                      <a:gd name="connsiteY182" fmla="*/ 196787 h 497300"/>
                      <a:gd name="connsiteX183" fmla="*/ 308514 w 408370"/>
                      <a:gd name="connsiteY183" fmla="*/ 189071 h 497300"/>
                      <a:gd name="connsiteX184" fmla="*/ 315562 w 408370"/>
                      <a:gd name="connsiteY184" fmla="*/ 187547 h 497300"/>
                      <a:gd name="connsiteX185" fmla="*/ 335946 w 408370"/>
                      <a:gd name="connsiteY185" fmla="*/ 191643 h 497300"/>
                      <a:gd name="connsiteX186" fmla="*/ 347756 w 408370"/>
                      <a:gd name="connsiteY186" fmla="*/ 194786 h 497300"/>
                      <a:gd name="connsiteX187" fmla="*/ 357758 w 408370"/>
                      <a:gd name="connsiteY187" fmla="*/ 189548 h 497300"/>
                      <a:gd name="connsiteX188" fmla="*/ 356710 w 408370"/>
                      <a:gd name="connsiteY188" fmla="*/ 165830 h 497300"/>
                      <a:gd name="connsiteX189" fmla="*/ 336041 w 408370"/>
                      <a:gd name="connsiteY189" fmla="*/ 145542 h 497300"/>
                      <a:gd name="connsiteX190" fmla="*/ 315467 w 408370"/>
                      <a:gd name="connsiteY190" fmla="*/ 163259 h 497300"/>
                      <a:gd name="connsiteX191" fmla="*/ 309942 w 408370"/>
                      <a:gd name="connsiteY191" fmla="*/ 170498 h 497300"/>
                      <a:gd name="connsiteX192" fmla="*/ 295560 w 408370"/>
                      <a:gd name="connsiteY192" fmla="*/ 174879 h 497300"/>
                      <a:gd name="connsiteX193" fmla="*/ 279748 w 408370"/>
                      <a:gd name="connsiteY193" fmla="*/ 144685 h 497300"/>
                      <a:gd name="connsiteX194" fmla="*/ 277843 w 408370"/>
                      <a:gd name="connsiteY194" fmla="*/ 132493 h 497300"/>
                      <a:gd name="connsiteX195" fmla="*/ 277081 w 408370"/>
                      <a:gd name="connsiteY195" fmla="*/ 131350 h 497300"/>
                      <a:gd name="connsiteX196" fmla="*/ 272128 w 408370"/>
                      <a:gd name="connsiteY196" fmla="*/ 129826 h 497300"/>
                      <a:gd name="connsiteX197" fmla="*/ 261936 w 408370"/>
                      <a:gd name="connsiteY197" fmla="*/ 132017 h 497300"/>
                      <a:gd name="connsiteX198" fmla="*/ 253173 w 408370"/>
                      <a:gd name="connsiteY198" fmla="*/ 134017 h 497300"/>
                      <a:gd name="connsiteX199" fmla="*/ 251078 w 408370"/>
                      <a:gd name="connsiteY199" fmla="*/ 133350 h 497300"/>
                      <a:gd name="connsiteX200" fmla="*/ 253364 w 408370"/>
                      <a:gd name="connsiteY200" fmla="*/ 119634 h 497300"/>
                      <a:gd name="connsiteX201" fmla="*/ 261460 w 408370"/>
                      <a:gd name="connsiteY201" fmla="*/ 79629 h 497300"/>
                      <a:gd name="connsiteX202" fmla="*/ 253649 w 408370"/>
                      <a:gd name="connsiteY202" fmla="*/ 76009 h 497300"/>
                      <a:gd name="connsiteX203" fmla="*/ 242124 w 408370"/>
                      <a:gd name="connsiteY203" fmla="*/ 78296 h 497300"/>
                      <a:gd name="connsiteX204" fmla="*/ 232980 w 408370"/>
                      <a:gd name="connsiteY204" fmla="*/ 80200 h 497300"/>
                      <a:gd name="connsiteX205" fmla="*/ 230408 w 408370"/>
                      <a:gd name="connsiteY205" fmla="*/ 78962 h 497300"/>
                      <a:gd name="connsiteX206" fmla="*/ 200595 w 408370"/>
                      <a:gd name="connsiteY206" fmla="*/ 52007 h 497300"/>
                      <a:gd name="connsiteX207" fmla="*/ 196690 w 408370"/>
                      <a:gd name="connsiteY207" fmla="*/ 52007 h 497300"/>
                      <a:gd name="connsiteX208" fmla="*/ 192975 w 408370"/>
                      <a:gd name="connsiteY208" fmla="*/ 52007 h 497300"/>
                      <a:gd name="connsiteX209" fmla="*/ 173449 w 408370"/>
                      <a:gd name="connsiteY209" fmla="*/ 42386 h 497300"/>
                      <a:gd name="connsiteX210" fmla="*/ 145255 w 408370"/>
                      <a:gd name="connsiteY210" fmla="*/ 17050 h 497300"/>
                      <a:gd name="connsiteX211" fmla="*/ 115061 w 408370"/>
                      <a:gd name="connsiteY211" fmla="*/ 476 h 497300"/>
                      <a:gd name="connsiteX212" fmla="*/ 113632 w 408370"/>
                      <a:gd name="connsiteY212" fmla="*/ 0 h 497300"/>
                      <a:gd name="connsiteX213" fmla="*/ 113632 w 408370"/>
                      <a:gd name="connsiteY213" fmla="*/ 0 h 49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</a:cxnLst>
                    <a:rect l="l" t="t" r="r" b="b"/>
                    <a:pathLst>
                      <a:path w="408370" h="497300">
                        <a:moveTo>
                          <a:pt x="113918" y="2572"/>
                        </a:moveTo>
                        <a:cubicBezTo>
                          <a:pt x="151922" y="30575"/>
                          <a:pt x="146684" y="8477"/>
                          <a:pt x="171830" y="43910"/>
                        </a:cubicBezTo>
                        <a:cubicBezTo>
                          <a:pt x="178497" y="53340"/>
                          <a:pt x="185927" y="54578"/>
                          <a:pt x="193356" y="54578"/>
                        </a:cubicBezTo>
                        <a:cubicBezTo>
                          <a:pt x="195928" y="54578"/>
                          <a:pt x="198500" y="54483"/>
                          <a:pt x="200976" y="54483"/>
                        </a:cubicBezTo>
                        <a:cubicBezTo>
                          <a:pt x="211168" y="54483"/>
                          <a:pt x="220883" y="56769"/>
                          <a:pt x="228504" y="79820"/>
                        </a:cubicBezTo>
                        <a:cubicBezTo>
                          <a:pt x="229170" y="82010"/>
                          <a:pt x="230980" y="82677"/>
                          <a:pt x="233361" y="82677"/>
                        </a:cubicBezTo>
                        <a:cubicBezTo>
                          <a:pt x="238886" y="82677"/>
                          <a:pt x="247839" y="78486"/>
                          <a:pt x="254030" y="78486"/>
                        </a:cubicBezTo>
                        <a:cubicBezTo>
                          <a:pt x="262222" y="78486"/>
                          <a:pt x="265746" y="85725"/>
                          <a:pt x="251459" y="118967"/>
                        </a:cubicBezTo>
                        <a:cubicBezTo>
                          <a:pt x="246315" y="132969"/>
                          <a:pt x="248601" y="136588"/>
                          <a:pt x="253459" y="136588"/>
                        </a:cubicBezTo>
                        <a:cubicBezTo>
                          <a:pt x="258698" y="136588"/>
                          <a:pt x="267080" y="132398"/>
                          <a:pt x="272414" y="132398"/>
                        </a:cubicBezTo>
                        <a:cubicBezTo>
                          <a:pt x="273747" y="132398"/>
                          <a:pt x="274986" y="132683"/>
                          <a:pt x="275843" y="133350"/>
                        </a:cubicBezTo>
                        <a:cubicBezTo>
                          <a:pt x="279272" y="144590"/>
                          <a:pt x="276033" y="177451"/>
                          <a:pt x="295845" y="177451"/>
                        </a:cubicBezTo>
                        <a:cubicBezTo>
                          <a:pt x="299941" y="177451"/>
                          <a:pt x="304989" y="176022"/>
                          <a:pt x="311276" y="172784"/>
                        </a:cubicBezTo>
                        <a:cubicBezTo>
                          <a:pt x="316324" y="170212"/>
                          <a:pt x="324706" y="148114"/>
                          <a:pt x="336231" y="148114"/>
                        </a:cubicBezTo>
                        <a:cubicBezTo>
                          <a:pt x="341661" y="148114"/>
                          <a:pt x="347852" y="152971"/>
                          <a:pt x="354710" y="167069"/>
                        </a:cubicBezTo>
                        <a:cubicBezTo>
                          <a:pt x="359568" y="176975"/>
                          <a:pt x="359948" y="192596"/>
                          <a:pt x="347852" y="192596"/>
                        </a:cubicBezTo>
                        <a:cubicBezTo>
                          <a:pt x="344994" y="192596"/>
                          <a:pt x="341470" y="191738"/>
                          <a:pt x="337089" y="189643"/>
                        </a:cubicBezTo>
                        <a:cubicBezTo>
                          <a:pt x="331945" y="187262"/>
                          <a:pt x="322706" y="185357"/>
                          <a:pt x="315753" y="185357"/>
                        </a:cubicBezTo>
                        <a:cubicBezTo>
                          <a:pt x="306323" y="185357"/>
                          <a:pt x="300894" y="188786"/>
                          <a:pt x="314324" y="198882"/>
                        </a:cubicBezTo>
                        <a:cubicBezTo>
                          <a:pt x="338994" y="217456"/>
                          <a:pt x="294702" y="227171"/>
                          <a:pt x="294416" y="232220"/>
                        </a:cubicBezTo>
                        <a:cubicBezTo>
                          <a:pt x="291845" y="282797"/>
                          <a:pt x="361377" y="268891"/>
                          <a:pt x="333183" y="303276"/>
                        </a:cubicBezTo>
                        <a:cubicBezTo>
                          <a:pt x="326421" y="311563"/>
                          <a:pt x="329849" y="313944"/>
                          <a:pt x="337279" y="313944"/>
                        </a:cubicBezTo>
                        <a:cubicBezTo>
                          <a:pt x="347852" y="313944"/>
                          <a:pt x="366330" y="309086"/>
                          <a:pt x="375570" y="309086"/>
                        </a:cubicBezTo>
                        <a:cubicBezTo>
                          <a:pt x="377665" y="309086"/>
                          <a:pt x="379284" y="309372"/>
                          <a:pt x="380237" y="309944"/>
                        </a:cubicBezTo>
                        <a:cubicBezTo>
                          <a:pt x="387571" y="319183"/>
                          <a:pt x="403097" y="312801"/>
                          <a:pt x="405478" y="320230"/>
                        </a:cubicBezTo>
                        <a:cubicBezTo>
                          <a:pt x="407478" y="327660"/>
                          <a:pt x="403382" y="334994"/>
                          <a:pt x="400620" y="341757"/>
                        </a:cubicBezTo>
                        <a:cubicBezTo>
                          <a:pt x="401573" y="348329"/>
                          <a:pt x="396429" y="354044"/>
                          <a:pt x="395858" y="360331"/>
                        </a:cubicBezTo>
                        <a:cubicBezTo>
                          <a:pt x="390619" y="365284"/>
                          <a:pt x="382047" y="366903"/>
                          <a:pt x="376427" y="372332"/>
                        </a:cubicBezTo>
                        <a:cubicBezTo>
                          <a:pt x="391762" y="382048"/>
                          <a:pt x="395572" y="392906"/>
                          <a:pt x="378141" y="403003"/>
                        </a:cubicBezTo>
                        <a:cubicBezTo>
                          <a:pt x="377284" y="403193"/>
                          <a:pt x="376522" y="403288"/>
                          <a:pt x="375665" y="403288"/>
                        </a:cubicBezTo>
                        <a:cubicBezTo>
                          <a:pt x="370236" y="403288"/>
                          <a:pt x="365664" y="398717"/>
                          <a:pt x="360615" y="397764"/>
                        </a:cubicBezTo>
                        <a:cubicBezTo>
                          <a:pt x="354710" y="398526"/>
                          <a:pt x="349280" y="404146"/>
                          <a:pt x="349185" y="410242"/>
                        </a:cubicBezTo>
                        <a:lnTo>
                          <a:pt x="349185" y="410242"/>
                        </a:lnTo>
                        <a:cubicBezTo>
                          <a:pt x="347090" y="422434"/>
                          <a:pt x="358520" y="428434"/>
                          <a:pt x="354614" y="440150"/>
                        </a:cubicBezTo>
                        <a:cubicBezTo>
                          <a:pt x="351471" y="442913"/>
                          <a:pt x="347947" y="446818"/>
                          <a:pt x="347756" y="451199"/>
                        </a:cubicBezTo>
                        <a:cubicBezTo>
                          <a:pt x="345947" y="453771"/>
                          <a:pt x="343089" y="456248"/>
                          <a:pt x="342137" y="459296"/>
                        </a:cubicBezTo>
                        <a:cubicBezTo>
                          <a:pt x="332993" y="473774"/>
                          <a:pt x="321277" y="487109"/>
                          <a:pt x="305370" y="494348"/>
                        </a:cubicBezTo>
                        <a:cubicBezTo>
                          <a:pt x="304132" y="494729"/>
                          <a:pt x="302989" y="494919"/>
                          <a:pt x="302037" y="494919"/>
                        </a:cubicBezTo>
                        <a:cubicBezTo>
                          <a:pt x="294797" y="494919"/>
                          <a:pt x="295845" y="484727"/>
                          <a:pt x="276986" y="484727"/>
                        </a:cubicBezTo>
                        <a:cubicBezTo>
                          <a:pt x="274986" y="484727"/>
                          <a:pt x="272795" y="484823"/>
                          <a:pt x="270318" y="485108"/>
                        </a:cubicBezTo>
                        <a:cubicBezTo>
                          <a:pt x="269461" y="485108"/>
                          <a:pt x="268699" y="485108"/>
                          <a:pt x="267842" y="485108"/>
                        </a:cubicBezTo>
                        <a:cubicBezTo>
                          <a:pt x="219740" y="485108"/>
                          <a:pt x="247077" y="460058"/>
                          <a:pt x="225455" y="460058"/>
                        </a:cubicBezTo>
                        <a:cubicBezTo>
                          <a:pt x="224979" y="460058"/>
                          <a:pt x="224503" y="460058"/>
                          <a:pt x="223931" y="460058"/>
                        </a:cubicBezTo>
                        <a:cubicBezTo>
                          <a:pt x="222122" y="460058"/>
                          <a:pt x="220979" y="460248"/>
                          <a:pt x="220217" y="460248"/>
                        </a:cubicBezTo>
                        <a:cubicBezTo>
                          <a:pt x="217740" y="460248"/>
                          <a:pt x="220503" y="459391"/>
                          <a:pt x="217836" y="455867"/>
                        </a:cubicBezTo>
                        <a:cubicBezTo>
                          <a:pt x="216693" y="454342"/>
                          <a:pt x="215169" y="453771"/>
                          <a:pt x="213549" y="453771"/>
                        </a:cubicBezTo>
                        <a:cubicBezTo>
                          <a:pt x="208311" y="453771"/>
                          <a:pt x="201929" y="460153"/>
                          <a:pt x="205072" y="464439"/>
                        </a:cubicBezTo>
                        <a:cubicBezTo>
                          <a:pt x="210787" y="472345"/>
                          <a:pt x="189641" y="489490"/>
                          <a:pt x="178021" y="489490"/>
                        </a:cubicBezTo>
                        <a:cubicBezTo>
                          <a:pt x="174402" y="489490"/>
                          <a:pt x="171639" y="487775"/>
                          <a:pt x="170877" y="483680"/>
                        </a:cubicBezTo>
                        <a:cubicBezTo>
                          <a:pt x="167163" y="462153"/>
                          <a:pt x="207453" y="458057"/>
                          <a:pt x="173639" y="444246"/>
                        </a:cubicBezTo>
                        <a:cubicBezTo>
                          <a:pt x="173163" y="444151"/>
                          <a:pt x="172687" y="444055"/>
                          <a:pt x="172211" y="444055"/>
                        </a:cubicBezTo>
                        <a:cubicBezTo>
                          <a:pt x="160876" y="444055"/>
                          <a:pt x="142969" y="470535"/>
                          <a:pt x="131348" y="470535"/>
                        </a:cubicBezTo>
                        <a:cubicBezTo>
                          <a:pt x="126967" y="470535"/>
                          <a:pt x="123443" y="466820"/>
                          <a:pt x="121443" y="456724"/>
                        </a:cubicBezTo>
                        <a:cubicBezTo>
                          <a:pt x="108203" y="403670"/>
                          <a:pt x="106488" y="437293"/>
                          <a:pt x="102773" y="415195"/>
                        </a:cubicBezTo>
                        <a:cubicBezTo>
                          <a:pt x="100583" y="402241"/>
                          <a:pt x="86676" y="387763"/>
                          <a:pt x="91820" y="377952"/>
                        </a:cubicBezTo>
                        <a:cubicBezTo>
                          <a:pt x="106298" y="350234"/>
                          <a:pt x="120585" y="362521"/>
                          <a:pt x="99725" y="346520"/>
                        </a:cubicBezTo>
                        <a:cubicBezTo>
                          <a:pt x="68579" y="334994"/>
                          <a:pt x="72103" y="340614"/>
                          <a:pt x="50672" y="322898"/>
                        </a:cubicBezTo>
                        <a:cubicBezTo>
                          <a:pt x="61054" y="252603"/>
                          <a:pt x="104107" y="308420"/>
                          <a:pt x="94487" y="247936"/>
                        </a:cubicBezTo>
                        <a:cubicBezTo>
                          <a:pt x="89915" y="219075"/>
                          <a:pt x="85819" y="211360"/>
                          <a:pt x="81533" y="211360"/>
                        </a:cubicBezTo>
                        <a:cubicBezTo>
                          <a:pt x="76580" y="211360"/>
                          <a:pt x="71341" y="221647"/>
                          <a:pt x="64578" y="221647"/>
                        </a:cubicBezTo>
                        <a:cubicBezTo>
                          <a:pt x="62292" y="221647"/>
                          <a:pt x="59911" y="220504"/>
                          <a:pt x="57244" y="217361"/>
                        </a:cubicBezTo>
                        <a:cubicBezTo>
                          <a:pt x="37432" y="194310"/>
                          <a:pt x="30764" y="215932"/>
                          <a:pt x="29145" y="193262"/>
                        </a:cubicBezTo>
                        <a:cubicBezTo>
                          <a:pt x="27526" y="170498"/>
                          <a:pt x="10381" y="180308"/>
                          <a:pt x="5047" y="167926"/>
                        </a:cubicBezTo>
                        <a:cubicBezTo>
                          <a:pt x="761" y="158020"/>
                          <a:pt x="1999" y="155448"/>
                          <a:pt x="5047" y="155448"/>
                        </a:cubicBezTo>
                        <a:cubicBezTo>
                          <a:pt x="8286" y="155448"/>
                          <a:pt x="13620" y="158401"/>
                          <a:pt x="16382" y="158401"/>
                        </a:cubicBezTo>
                        <a:cubicBezTo>
                          <a:pt x="63340" y="158401"/>
                          <a:pt x="19430" y="118491"/>
                          <a:pt x="44195" y="113538"/>
                        </a:cubicBezTo>
                        <a:cubicBezTo>
                          <a:pt x="80390" y="106299"/>
                          <a:pt x="35527" y="75533"/>
                          <a:pt x="60673" y="63817"/>
                        </a:cubicBezTo>
                        <a:cubicBezTo>
                          <a:pt x="63912" y="62294"/>
                          <a:pt x="66769" y="61627"/>
                          <a:pt x="69341" y="61627"/>
                        </a:cubicBezTo>
                        <a:cubicBezTo>
                          <a:pt x="86962" y="61627"/>
                          <a:pt x="89057" y="93726"/>
                          <a:pt x="104488" y="93726"/>
                        </a:cubicBezTo>
                        <a:cubicBezTo>
                          <a:pt x="107727" y="93726"/>
                          <a:pt x="111632" y="92297"/>
                          <a:pt x="116299" y="88773"/>
                        </a:cubicBezTo>
                        <a:cubicBezTo>
                          <a:pt x="155447" y="59912"/>
                          <a:pt x="134873" y="77248"/>
                          <a:pt x="132206" y="49721"/>
                        </a:cubicBezTo>
                        <a:cubicBezTo>
                          <a:pt x="129824" y="25146"/>
                          <a:pt x="100678" y="53340"/>
                          <a:pt x="101535" y="12763"/>
                        </a:cubicBezTo>
                        <a:cubicBezTo>
                          <a:pt x="112394" y="6572"/>
                          <a:pt x="107631" y="7715"/>
                          <a:pt x="114013" y="2572"/>
                        </a:cubicBezTo>
                        <a:moveTo>
                          <a:pt x="113918" y="191"/>
                        </a:moveTo>
                        <a:cubicBezTo>
                          <a:pt x="113346" y="191"/>
                          <a:pt x="112870" y="381"/>
                          <a:pt x="112394" y="667"/>
                        </a:cubicBezTo>
                        <a:cubicBezTo>
                          <a:pt x="109631" y="2858"/>
                          <a:pt x="108679" y="4096"/>
                          <a:pt x="107917" y="5048"/>
                        </a:cubicBezTo>
                        <a:cubicBezTo>
                          <a:pt x="107060" y="6191"/>
                          <a:pt x="106298" y="7144"/>
                          <a:pt x="100106" y="10668"/>
                        </a:cubicBezTo>
                        <a:cubicBezTo>
                          <a:pt x="99345" y="11049"/>
                          <a:pt x="98963" y="11811"/>
                          <a:pt x="98868" y="12668"/>
                        </a:cubicBezTo>
                        <a:cubicBezTo>
                          <a:pt x="98297" y="37719"/>
                          <a:pt x="109250" y="38862"/>
                          <a:pt x="118013" y="39910"/>
                        </a:cubicBezTo>
                        <a:cubicBezTo>
                          <a:pt x="124490" y="40672"/>
                          <a:pt x="128777" y="41148"/>
                          <a:pt x="129634" y="49911"/>
                        </a:cubicBezTo>
                        <a:cubicBezTo>
                          <a:pt x="130682" y="60388"/>
                          <a:pt x="134206" y="64961"/>
                          <a:pt x="136302" y="67628"/>
                        </a:cubicBezTo>
                        <a:cubicBezTo>
                          <a:pt x="136778" y="68199"/>
                          <a:pt x="137349" y="68961"/>
                          <a:pt x="137445" y="69247"/>
                        </a:cubicBezTo>
                        <a:cubicBezTo>
                          <a:pt x="137064" y="70485"/>
                          <a:pt x="131158" y="74771"/>
                          <a:pt x="122205" y="81344"/>
                        </a:cubicBezTo>
                        <a:lnTo>
                          <a:pt x="114680" y="86868"/>
                        </a:lnTo>
                        <a:cubicBezTo>
                          <a:pt x="110679" y="89821"/>
                          <a:pt x="107155" y="91345"/>
                          <a:pt x="104297" y="91345"/>
                        </a:cubicBezTo>
                        <a:cubicBezTo>
                          <a:pt x="98202" y="91345"/>
                          <a:pt x="94296" y="84487"/>
                          <a:pt x="90105" y="77248"/>
                        </a:cubicBezTo>
                        <a:cubicBezTo>
                          <a:pt x="85247" y="68771"/>
                          <a:pt x="79723" y="59246"/>
                          <a:pt x="69246" y="59246"/>
                        </a:cubicBezTo>
                        <a:cubicBezTo>
                          <a:pt x="66197" y="59246"/>
                          <a:pt x="63054" y="60008"/>
                          <a:pt x="59625" y="61627"/>
                        </a:cubicBezTo>
                        <a:cubicBezTo>
                          <a:pt x="45909" y="68008"/>
                          <a:pt x="50196" y="79724"/>
                          <a:pt x="53529" y="89059"/>
                        </a:cubicBezTo>
                        <a:cubicBezTo>
                          <a:pt x="55720" y="95250"/>
                          <a:pt x="57815" y="101060"/>
                          <a:pt x="55625" y="104966"/>
                        </a:cubicBezTo>
                        <a:cubicBezTo>
                          <a:pt x="54005" y="107823"/>
                          <a:pt x="50005" y="109919"/>
                          <a:pt x="43719" y="111157"/>
                        </a:cubicBezTo>
                        <a:cubicBezTo>
                          <a:pt x="39813" y="111919"/>
                          <a:pt x="37051" y="113633"/>
                          <a:pt x="35432" y="116110"/>
                        </a:cubicBezTo>
                        <a:cubicBezTo>
                          <a:pt x="32384" y="120777"/>
                          <a:pt x="33813" y="126968"/>
                          <a:pt x="35337" y="133541"/>
                        </a:cubicBezTo>
                        <a:cubicBezTo>
                          <a:pt x="36765" y="140017"/>
                          <a:pt x="38289" y="146685"/>
                          <a:pt x="35051" y="150781"/>
                        </a:cubicBezTo>
                        <a:cubicBezTo>
                          <a:pt x="32288" y="154210"/>
                          <a:pt x="26002" y="156020"/>
                          <a:pt x="16382" y="156020"/>
                        </a:cubicBezTo>
                        <a:cubicBezTo>
                          <a:pt x="15429" y="156020"/>
                          <a:pt x="13524" y="155353"/>
                          <a:pt x="11905" y="154781"/>
                        </a:cubicBezTo>
                        <a:cubicBezTo>
                          <a:pt x="9524" y="153924"/>
                          <a:pt x="7143" y="153067"/>
                          <a:pt x="5047" y="153067"/>
                        </a:cubicBezTo>
                        <a:cubicBezTo>
                          <a:pt x="2666" y="153067"/>
                          <a:pt x="1428" y="154210"/>
                          <a:pt x="856" y="155162"/>
                        </a:cubicBezTo>
                        <a:cubicBezTo>
                          <a:pt x="-763" y="157639"/>
                          <a:pt x="-96" y="161734"/>
                          <a:pt x="2952" y="168878"/>
                        </a:cubicBezTo>
                        <a:cubicBezTo>
                          <a:pt x="5619" y="174974"/>
                          <a:pt x="10572" y="176594"/>
                          <a:pt x="15048" y="178022"/>
                        </a:cubicBezTo>
                        <a:cubicBezTo>
                          <a:pt x="20954" y="179927"/>
                          <a:pt x="26097" y="181546"/>
                          <a:pt x="26859" y="193453"/>
                        </a:cubicBezTo>
                        <a:cubicBezTo>
                          <a:pt x="27621" y="205073"/>
                          <a:pt x="29907" y="207169"/>
                          <a:pt x="36384" y="207550"/>
                        </a:cubicBezTo>
                        <a:cubicBezTo>
                          <a:pt x="40575" y="207836"/>
                          <a:pt x="46290" y="208217"/>
                          <a:pt x="55434" y="218884"/>
                        </a:cubicBezTo>
                        <a:cubicBezTo>
                          <a:pt x="58292" y="222218"/>
                          <a:pt x="61435" y="223933"/>
                          <a:pt x="64578" y="223933"/>
                        </a:cubicBezTo>
                        <a:cubicBezTo>
                          <a:pt x="69150" y="223933"/>
                          <a:pt x="72770" y="220504"/>
                          <a:pt x="76008" y="217551"/>
                        </a:cubicBezTo>
                        <a:cubicBezTo>
                          <a:pt x="78008" y="215741"/>
                          <a:pt x="80199" y="213646"/>
                          <a:pt x="81533" y="213646"/>
                        </a:cubicBezTo>
                        <a:cubicBezTo>
                          <a:pt x="83057" y="213646"/>
                          <a:pt x="87153" y="216979"/>
                          <a:pt x="92105" y="248221"/>
                        </a:cubicBezTo>
                        <a:cubicBezTo>
                          <a:pt x="96487" y="275558"/>
                          <a:pt x="90296" y="276987"/>
                          <a:pt x="80199" y="279178"/>
                        </a:cubicBezTo>
                        <a:cubicBezTo>
                          <a:pt x="69055" y="281654"/>
                          <a:pt x="53815" y="284988"/>
                          <a:pt x="48290" y="322421"/>
                        </a:cubicBezTo>
                        <a:cubicBezTo>
                          <a:pt x="48195" y="323279"/>
                          <a:pt x="48481" y="324041"/>
                          <a:pt x="49148" y="324612"/>
                        </a:cubicBezTo>
                        <a:cubicBezTo>
                          <a:pt x="64673" y="337471"/>
                          <a:pt x="67722" y="338423"/>
                          <a:pt x="79152" y="341948"/>
                        </a:cubicBezTo>
                        <a:cubicBezTo>
                          <a:pt x="83628" y="343376"/>
                          <a:pt x="89724" y="345186"/>
                          <a:pt x="98582" y="348520"/>
                        </a:cubicBezTo>
                        <a:lnTo>
                          <a:pt x="100202" y="349758"/>
                        </a:lnTo>
                        <a:cubicBezTo>
                          <a:pt x="103726" y="352520"/>
                          <a:pt x="106679" y="354711"/>
                          <a:pt x="107536" y="355854"/>
                        </a:cubicBezTo>
                        <a:cubicBezTo>
                          <a:pt x="107155" y="356235"/>
                          <a:pt x="106488" y="356711"/>
                          <a:pt x="105917" y="357188"/>
                        </a:cubicBezTo>
                        <a:cubicBezTo>
                          <a:pt x="102488" y="359759"/>
                          <a:pt x="96011" y="364712"/>
                          <a:pt x="89724" y="376809"/>
                        </a:cubicBezTo>
                        <a:cubicBezTo>
                          <a:pt x="86105" y="383762"/>
                          <a:pt x="90391" y="392240"/>
                          <a:pt x="94487" y="400431"/>
                        </a:cubicBezTo>
                        <a:cubicBezTo>
                          <a:pt x="97058" y="405479"/>
                          <a:pt x="99725" y="410718"/>
                          <a:pt x="100488" y="415576"/>
                        </a:cubicBezTo>
                        <a:cubicBezTo>
                          <a:pt x="101916" y="423958"/>
                          <a:pt x="103250" y="426149"/>
                          <a:pt x="106964" y="426434"/>
                        </a:cubicBezTo>
                        <a:cubicBezTo>
                          <a:pt x="108107" y="426434"/>
                          <a:pt x="111537" y="426720"/>
                          <a:pt x="119156" y="457295"/>
                        </a:cubicBezTo>
                        <a:cubicBezTo>
                          <a:pt x="119919" y="461105"/>
                          <a:pt x="122205" y="472916"/>
                          <a:pt x="131348" y="472916"/>
                        </a:cubicBezTo>
                        <a:cubicBezTo>
                          <a:pt x="138206" y="472916"/>
                          <a:pt x="145731" y="466154"/>
                          <a:pt x="153732" y="458915"/>
                        </a:cubicBezTo>
                        <a:cubicBezTo>
                          <a:pt x="160209" y="453104"/>
                          <a:pt x="167544" y="446437"/>
                          <a:pt x="172306" y="446437"/>
                        </a:cubicBezTo>
                        <a:cubicBezTo>
                          <a:pt x="172592" y="446437"/>
                          <a:pt x="172973" y="446437"/>
                          <a:pt x="173258" y="446437"/>
                        </a:cubicBezTo>
                        <a:cubicBezTo>
                          <a:pt x="182879" y="450342"/>
                          <a:pt x="184784" y="453009"/>
                          <a:pt x="184974" y="454247"/>
                        </a:cubicBezTo>
                        <a:cubicBezTo>
                          <a:pt x="185355" y="456057"/>
                          <a:pt x="182498" y="458819"/>
                          <a:pt x="179450" y="461582"/>
                        </a:cubicBezTo>
                        <a:cubicBezTo>
                          <a:pt x="174116" y="466534"/>
                          <a:pt x="166877" y="473392"/>
                          <a:pt x="168687" y="483870"/>
                        </a:cubicBezTo>
                        <a:cubicBezTo>
                          <a:pt x="169544" y="488823"/>
                          <a:pt x="172973" y="491680"/>
                          <a:pt x="178116" y="491680"/>
                        </a:cubicBezTo>
                        <a:cubicBezTo>
                          <a:pt x="187451" y="491680"/>
                          <a:pt x="202405" y="481870"/>
                          <a:pt x="207072" y="472630"/>
                        </a:cubicBezTo>
                        <a:cubicBezTo>
                          <a:pt x="209549" y="467868"/>
                          <a:pt x="208406" y="464630"/>
                          <a:pt x="207072" y="462820"/>
                        </a:cubicBezTo>
                        <a:cubicBezTo>
                          <a:pt x="206882" y="462534"/>
                          <a:pt x="206310" y="461772"/>
                          <a:pt x="207072" y="460153"/>
                        </a:cubicBezTo>
                        <a:cubicBezTo>
                          <a:pt x="208215" y="457867"/>
                          <a:pt x="211263" y="455962"/>
                          <a:pt x="213645" y="455962"/>
                        </a:cubicBezTo>
                        <a:cubicBezTo>
                          <a:pt x="214692" y="455962"/>
                          <a:pt x="215454" y="456343"/>
                          <a:pt x="216026" y="457105"/>
                        </a:cubicBezTo>
                        <a:cubicBezTo>
                          <a:pt x="216883" y="458248"/>
                          <a:pt x="216883" y="458724"/>
                          <a:pt x="216788" y="459200"/>
                        </a:cubicBezTo>
                        <a:cubicBezTo>
                          <a:pt x="216788" y="459677"/>
                          <a:pt x="216693" y="460724"/>
                          <a:pt x="217550" y="461582"/>
                        </a:cubicBezTo>
                        <a:cubicBezTo>
                          <a:pt x="218407" y="462534"/>
                          <a:pt x="219645" y="462534"/>
                          <a:pt x="220407" y="462534"/>
                        </a:cubicBezTo>
                        <a:cubicBezTo>
                          <a:pt x="220979" y="462534"/>
                          <a:pt x="221836" y="462534"/>
                          <a:pt x="223170" y="462439"/>
                        </a:cubicBezTo>
                        <a:lnTo>
                          <a:pt x="224217" y="462439"/>
                        </a:lnTo>
                        <a:cubicBezTo>
                          <a:pt x="224694" y="462439"/>
                          <a:pt x="225170" y="462439"/>
                          <a:pt x="225646" y="462439"/>
                        </a:cubicBezTo>
                        <a:cubicBezTo>
                          <a:pt x="232409" y="462439"/>
                          <a:pt x="232790" y="464630"/>
                          <a:pt x="233742" y="469392"/>
                        </a:cubicBezTo>
                        <a:cubicBezTo>
                          <a:pt x="235647" y="478917"/>
                          <a:pt x="239648" y="487490"/>
                          <a:pt x="268032" y="487490"/>
                        </a:cubicBezTo>
                        <a:lnTo>
                          <a:pt x="270509" y="487490"/>
                        </a:lnTo>
                        <a:cubicBezTo>
                          <a:pt x="272985" y="487204"/>
                          <a:pt x="275176" y="487109"/>
                          <a:pt x="277176" y="487109"/>
                        </a:cubicBezTo>
                        <a:cubicBezTo>
                          <a:pt x="287844" y="487109"/>
                          <a:pt x="291369" y="490538"/>
                          <a:pt x="294321" y="493300"/>
                        </a:cubicBezTo>
                        <a:cubicBezTo>
                          <a:pt x="296417" y="495300"/>
                          <a:pt x="298512" y="497300"/>
                          <a:pt x="302227" y="497300"/>
                        </a:cubicBezTo>
                        <a:cubicBezTo>
                          <a:pt x="303465" y="497300"/>
                          <a:pt x="304704" y="497110"/>
                          <a:pt x="306228" y="496634"/>
                        </a:cubicBezTo>
                        <a:cubicBezTo>
                          <a:pt x="320705" y="490061"/>
                          <a:pt x="333088" y="478250"/>
                          <a:pt x="344328" y="460534"/>
                        </a:cubicBezTo>
                        <a:cubicBezTo>
                          <a:pt x="344423" y="460343"/>
                          <a:pt x="344518" y="460153"/>
                          <a:pt x="344613" y="459962"/>
                        </a:cubicBezTo>
                        <a:cubicBezTo>
                          <a:pt x="345089" y="458343"/>
                          <a:pt x="346518" y="456724"/>
                          <a:pt x="347756" y="455200"/>
                        </a:cubicBezTo>
                        <a:cubicBezTo>
                          <a:pt x="348519" y="454342"/>
                          <a:pt x="349185" y="453485"/>
                          <a:pt x="349852" y="452533"/>
                        </a:cubicBezTo>
                        <a:cubicBezTo>
                          <a:pt x="350138" y="452152"/>
                          <a:pt x="350233" y="451771"/>
                          <a:pt x="350233" y="451295"/>
                        </a:cubicBezTo>
                        <a:cubicBezTo>
                          <a:pt x="350423" y="447675"/>
                          <a:pt x="353757" y="444151"/>
                          <a:pt x="356329" y="441865"/>
                        </a:cubicBezTo>
                        <a:cubicBezTo>
                          <a:pt x="356615" y="441579"/>
                          <a:pt x="356900" y="441198"/>
                          <a:pt x="356996" y="440817"/>
                        </a:cubicBezTo>
                        <a:cubicBezTo>
                          <a:pt x="359377" y="433769"/>
                          <a:pt x="356805" y="428339"/>
                          <a:pt x="354519" y="423577"/>
                        </a:cubicBezTo>
                        <a:cubicBezTo>
                          <a:pt x="352614" y="419481"/>
                          <a:pt x="350709" y="415576"/>
                          <a:pt x="351566" y="410528"/>
                        </a:cubicBezTo>
                        <a:cubicBezTo>
                          <a:pt x="351566" y="405575"/>
                          <a:pt x="355757" y="400907"/>
                          <a:pt x="360520" y="400145"/>
                        </a:cubicBezTo>
                        <a:cubicBezTo>
                          <a:pt x="362235" y="400526"/>
                          <a:pt x="364044" y="401479"/>
                          <a:pt x="365949" y="402431"/>
                        </a:cubicBezTo>
                        <a:cubicBezTo>
                          <a:pt x="368902" y="403955"/>
                          <a:pt x="372045" y="405575"/>
                          <a:pt x="375665" y="405575"/>
                        </a:cubicBezTo>
                        <a:cubicBezTo>
                          <a:pt x="376713" y="405575"/>
                          <a:pt x="377760" y="405479"/>
                          <a:pt x="378713" y="405194"/>
                        </a:cubicBezTo>
                        <a:cubicBezTo>
                          <a:pt x="378903" y="405194"/>
                          <a:pt x="379094" y="405098"/>
                          <a:pt x="379284" y="405003"/>
                        </a:cubicBezTo>
                        <a:cubicBezTo>
                          <a:pt x="387571" y="400145"/>
                          <a:pt x="391857" y="394811"/>
                          <a:pt x="392048" y="389001"/>
                        </a:cubicBezTo>
                        <a:cubicBezTo>
                          <a:pt x="392143" y="383286"/>
                          <a:pt x="388238" y="377571"/>
                          <a:pt x="380427" y="372046"/>
                        </a:cubicBezTo>
                        <a:cubicBezTo>
                          <a:pt x="382618" y="370523"/>
                          <a:pt x="385095" y="369284"/>
                          <a:pt x="387571" y="368141"/>
                        </a:cubicBezTo>
                        <a:cubicBezTo>
                          <a:pt x="391095" y="366427"/>
                          <a:pt x="394715" y="364712"/>
                          <a:pt x="397477" y="362045"/>
                        </a:cubicBezTo>
                        <a:cubicBezTo>
                          <a:pt x="397858" y="361664"/>
                          <a:pt x="398144" y="361093"/>
                          <a:pt x="398239" y="360521"/>
                        </a:cubicBezTo>
                        <a:cubicBezTo>
                          <a:pt x="398430" y="358235"/>
                          <a:pt x="399382" y="355854"/>
                          <a:pt x="400430" y="353378"/>
                        </a:cubicBezTo>
                        <a:cubicBezTo>
                          <a:pt x="401858" y="349853"/>
                          <a:pt x="403382" y="346234"/>
                          <a:pt x="403002" y="342138"/>
                        </a:cubicBezTo>
                        <a:cubicBezTo>
                          <a:pt x="403287" y="341376"/>
                          <a:pt x="403668" y="340519"/>
                          <a:pt x="404049" y="339757"/>
                        </a:cubicBezTo>
                        <a:cubicBezTo>
                          <a:pt x="406716" y="333661"/>
                          <a:pt x="409669" y="326803"/>
                          <a:pt x="407764" y="319659"/>
                        </a:cubicBezTo>
                        <a:cubicBezTo>
                          <a:pt x="406145" y="314516"/>
                          <a:pt x="400715" y="313944"/>
                          <a:pt x="395572" y="313468"/>
                        </a:cubicBezTo>
                        <a:cubicBezTo>
                          <a:pt x="390524" y="312992"/>
                          <a:pt x="385285" y="312515"/>
                          <a:pt x="382047" y="308515"/>
                        </a:cubicBezTo>
                        <a:cubicBezTo>
                          <a:pt x="381856" y="308324"/>
                          <a:pt x="381761" y="308134"/>
                          <a:pt x="381475" y="308038"/>
                        </a:cubicBezTo>
                        <a:cubicBezTo>
                          <a:pt x="380141" y="307181"/>
                          <a:pt x="378332" y="306705"/>
                          <a:pt x="375474" y="306705"/>
                        </a:cubicBezTo>
                        <a:cubicBezTo>
                          <a:pt x="370807" y="306705"/>
                          <a:pt x="364235" y="307848"/>
                          <a:pt x="357186" y="308991"/>
                        </a:cubicBezTo>
                        <a:cubicBezTo>
                          <a:pt x="349947" y="310229"/>
                          <a:pt x="342422" y="311467"/>
                          <a:pt x="337184" y="311467"/>
                        </a:cubicBezTo>
                        <a:cubicBezTo>
                          <a:pt x="332516" y="311467"/>
                          <a:pt x="331850" y="310420"/>
                          <a:pt x="331850" y="310420"/>
                        </a:cubicBezTo>
                        <a:cubicBezTo>
                          <a:pt x="331659" y="310039"/>
                          <a:pt x="331850" y="308324"/>
                          <a:pt x="334898" y="304705"/>
                        </a:cubicBezTo>
                        <a:cubicBezTo>
                          <a:pt x="340708" y="297561"/>
                          <a:pt x="342994" y="291941"/>
                          <a:pt x="341946" y="286988"/>
                        </a:cubicBezTo>
                        <a:cubicBezTo>
                          <a:pt x="340518" y="280130"/>
                          <a:pt x="333279" y="276225"/>
                          <a:pt x="324897" y="271844"/>
                        </a:cubicBezTo>
                        <a:cubicBezTo>
                          <a:pt x="311180" y="264605"/>
                          <a:pt x="295655" y="256413"/>
                          <a:pt x="296607" y="232600"/>
                        </a:cubicBezTo>
                        <a:cubicBezTo>
                          <a:pt x="297560" y="231648"/>
                          <a:pt x="301084" y="229934"/>
                          <a:pt x="303656" y="228600"/>
                        </a:cubicBezTo>
                        <a:cubicBezTo>
                          <a:pt x="311847" y="224504"/>
                          <a:pt x="323182" y="218884"/>
                          <a:pt x="323944" y="210503"/>
                        </a:cubicBezTo>
                        <a:cubicBezTo>
                          <a:pt x="324325" y="205930"/>
                          <a:pt x="321563" y="201263"/>
                          <a:pt x="315562" y="196787"/>
                        </a:cubicBezTo>
                        <a:cubicBezTo>
                          <a:pt x="308132" y="191262"/>
                          <a:pt x="308514" y="189071"/>
                          <a:pt x="308514" y="189071"/>
                        </a:cubicBezTo>
                        <a:cubicBezTo>
                          <a:pt x="308609" y="188786"/>
                          <a:pt x="310228" y="187547"/>
                          <a:pt x="315562" y="187547"/>
                        </a:cubicBezTo>
                        <a:cubicBezTo>
                          <a:pt x="322134" y="187547"/>
                          <a:pt x="330993" y="189357"/>
                          <a:pt x="335946" y="191643"/>
                        </a:cubicBezTo>
                        <a:cubicBezTo>
                          <a:pt x="340422" y="193738"/>
                          <a:pt x="344423" y="194786"/>
                          <a:pt x="347756" y="194786"/>
                        </a:cubicBezTo>
                        <a:cubicBezTo>
                          <a:pt x="352138" y="194786"/>
                          <a:pt x="355662" y="192977"/>
                          <a:pt x="357758" y="189548"/>
                        </a:cubicBezTo>
                        <a:cubicBezTo>
                          <a:pt x="361758" y="183071"/>
                          <a:pt x="360044" y="172784"/>
                          <a:pt x="356710" y="165830"/>
                        </a:cubicBezTo>
                        <a:cubicBezTo>
                          <a:pt x="350043" y="152114"/>
                          <a:pt x="343280" y="145542"/>
                          <a:pt x="336041" y="145542"/>
                        </a:cubicBezTo>
                        <a:cubicBezTo>
                          <a:pt x="327182" y="145542"/>
                          <a:pt x="320705" y="155353"/>
                          <a:pt x="315467" y="163259"/>
                        </a:cubicBezTo>
                        <a:cubicBezTo>
                          <a:pt x="313466" y="166307"/>
                          <a:pt x="311085" y="169831"/>
                          <a:pt x="309942" y="170498"/>
                        </a:cubicBezTo>
                        <a:cubicBezTo>
                          <a:pt x="304322" y="173450"/>
                          <a:pt x="299465" y="174879"/>
                          <a:pt x="295560" y="174879"/>
                        </a:cubicBezTo>
                        <a:cubicBezTo>
                          <a:pt x="283844" y="174879"/>
                          <a:pt x="281463" y="161258"/>
                          <a:pt x="279748" y="144685"/>
                        </a:cubicBezTo>
                        <a:cubicBezTo>
                          <a:pt x="279272" y="139732"/>
                          <a:pt x="278796" y="135541"/>
                          <a:pt x="277843" y="132493"/>
                        </a:cubicBezTo>
                        <a:cubicBezTo>
                          <a:pt x="277748" y="132017"/>
                          <a:pt x="277462" y="131636"/>
                          <a:pt x="277081" y="131350"/>
                        </a:cubicBezTo>
                        <a:cubicBezTo>
                          <a:pt x="275843" y="130397"/>
                          <a:pt x="274223" y="129826"/>
                          <a:pt x="272128" y="129826"/>
                        </a:cubicBezTo>
                        <a:cubicBezTo>
                          <a:pt x="269080" y="129826"/>
                          <a:pt x="265461" y="130969"/>
                          <a:pt x="261936" y="132017"/>
                        </a:cubicBezTo>
                        <a:cubicBezTo>
                          <a:pt x="258793" y="132969"/>
                          <a:pt x="255459" y="134017"/>
                          <a:pt x="253173" y="134017"/>
                        </a:cubicBezTo>
                        <a:cubicBezTo>
                          <a:pt x="251554" y="134017"/>
                          <a:pt x="251268" y="133541"/>
                          <a:pt x="251078" y="133350"/>
                        </a:cubicBezTo>
                        <a:cubicBezTo>
                          <a:pt x="250506" y="132588"/>
                          <a:pt x="249649" y="129635"/>
                          <a:pt x="253364" y="119634"/>
                        </a:cubicBezTo>
                        <a:cubicBezTo>
                          <a:pt x="262794" y="97727"/>
                          <a:pt x="265270" y="85439"/>
                          <a:pt x="261460" y="79629"/>
                        </a:cubicBezTo>
                        <a:cubicBezTo>
                          <a:pt x="259841" y="77153"/>
                          <a:pt x="257269" y="76009"/>
                          <a:pt x="253649" y="76009"/>
                        </a:cubicBezTo>
                        <a:cubicBezTo>
                          <a:pt x="250125" y="76009"/>
                          <a:pt x="246030" y="77153"/>
                          <a:pt x="242124" y="78296"/>
                        </a:cubicBezTo>
                        <a:cubicBezTo>
                          <a:pt x="238790" y="79248"/>
                          <a:pt x="235362" y="80200"/>
                          <a:pt x="232980" y="80200"/>
                        </a:cubicBezTo>
                        <a:cubicBezTo>
                          <a:pt x="230789" y="80200"/>
                          <a:pt x="230599" y="79438"/>
                          <a:pt x="230408" y="78962"/>
                        </a:cubicBezTo>
                        <a:cubicBezTo>
                          <a:pt x="222122" y="54102"/>
                          <a:pt x="210692" y="52007"/>
                          <a:pt x="200595" y="52007"/>
                        </a:cubicBezTo>
                        <a:cubicBezTo>
                          <a:pt x="199357" y="52007"/>
                          <a:pt x="198023" y="52007"/>
                          <a:pt x="196690" y="52007"/>
                        </a:cubicBezTo>
                        <a:cubicBezTo>
                          <a:pt x="195452" y="52007"/>
                          <a:pt x="194214" y="52007"/>
                          <a:pt x="192975" y="52007"/>
                        </a:cubicBezTo>
                        <a:cubicBezTo>
                          <a:pt x="186498" y="52007"/>
                          <a:pt x="179736" y="51245"/>
                          <a:pt x="173449" y="42386"/>
                        </a:cubicBezTo>
                        <a:cubicBezTo>
                          <a:pt x="158685" y="21527"/>
                          <a:pt x="153923" y="19907"/>
                          <a:pt x="145255" y="17050"/>
                        </a:cubicBezTo>
                        <a:cubicBezTo>
                          <a:pt x="139254" y="15050"/>
                          <a:pt x="131063" y="12287"/>
                          <a:pt x="115061" y="476"/>
                        </a:cubicBezTo>
                        <a:cubicBezTo>
                          <a:pt x="114680" y="191"/>
                          <a:pt x="114108" y="0"/>
                          <a:pt x="113632" y="0"/>
                        </a:cubicBezTo>
                        <a:lnTo>
                          <a:pt x="113632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aphic 2">
                  <a:extLst>
                    <a:ext uri="{FF2B5EF4-FFF2-40B4-BE49-F238E27FC236}">
                      <a16:creationId xmlns:a16="http://schemas.microsoft.com/office/drawing/2014/main" id="{91981829-A569-0AA6-7C1E-29F7D4BCB573}"/>
                    </a:ext>
                  </a:extLst>
                </p:cNvPr>
                <p:cNvGrpSpPr/>
                <p:nvPr/>
              </p:nvGrpSpPr>
              <p:grpSpPr>
                <a:xfrm>
                  <a:off x="6651970" y="3389089"/>
                  <a:ext cx="511445" cy="477488"/>
                  <a:chOff x="6651970" y="3389089"/>
                  <a:chExt cx="511445" cy="477488"/>
                </a:xfrm>
                <a:grpFill/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4AD7707C-7661-68BA-3855-42B91EB21D14}"/>
                      </a:ext>
                    </a:extLst>
                  </p:cNvPr>
                  <p:cNvSpPr/>
                  <p:nvPr/>
                </p:nvSpPr>
                <p:spPr>
                  <a:xfrm>
                    <a:off x="6653265" y="3390137"/>
                    <a:ext cx="508918" cy="475297"/>
                  </a:xfrm>
                  <a:custGeom>
                    <a:avLst/>
                    <a:gdLst>
                      <a:gd name="connsiteX0" fmla="*/ 418666 w 508918"/>
                      <a:gd name="connsiteY0" fmla="*/ 475298 h 475297"/>
                      <a:gd name="connsiteX1" fmla="*/ 418190 w 508918"/>
                      <a:gd name="connsiteY1" fmla="*/ 475202 h 475297"/>
                      <a:gd name="connsiteX2" fmla="*/ 413523 w 508918"/>
                      <a:gd name="connsiteY2" fmla="*/ 473202 h 475297"/>
                      <a:gd name="connsiteX3" fmla="*/ 407903 w 508918"/>
                      <a:gd name="connsiteY3" fmla="*/ 469487 h 475297"/>
                      <a:gd name="connsiteX4" fmla="*/ 403045 w 508918"/>
                      <a:gd name="connsiteY4" fmla="*/ 454628 h 475297"/>
                      <a:gd name="connsiteX5" fmla="*/ 396949 w 508918"/>
                      <a:gd name="connsiteY5" fmla="*/ 459486 h 475297"/>
                      <a:gd name="connsiteX6" fmla="*/ 381423 w 508918"/>
                      <a:gd name="connsiteY6" fmla="*/ 468916 h 475297"/>
                      <a:gd name="connsiteX7" fmla="*/ 375899 w 508918"/>
                      <a:gd name="connsiteY7" fmla="*/ 467582 h 475297"/>
                      <a:gd name="connsiteX8" fmla="*/ 353420 w 508918"/>
                      <a:gd name="connsiteY8" fmla="*/ 452342 h 475297"/>
                      <a:gd name="connsiteX9" fmla="*/ 318653 w 508918"/>
                      <a:gd name="connsiteY9" fmla="*/ 437102 h 475297"/>
                      <a:gd name="connsiteX10" fmla="*/ 306747 w 508918"/>
                      <a:gd name="connsiteY10" fmla="*/ 442913 h 475297"/>
                      <a:gd name="connsiteX11" fmla="*/ 304652 w 508918"/>
                      <a:gd name="connsiteY11" fmla="*/ 443770 h 475297"/>
                      <a:gd name="connsiteX12" fmla="*/ 303033 w 508918"/>
                      <a:gd name="connsiteY12" fmla="*/ 442436 h 475297"/>
                      <a:gd name="connsiteX13" fmla="*/ 296175 w 508918"/>
                      <a:gd name="connsiteY13" fmla="*/ 435674 h 475297"/>
                      <a:gd name="connsiteX14" fmla="*/ 283506 w 508918"/>
                      <a:gd name="connsiteY14" fmla="*/ 421196 h 475297"/>
                      <a:gd name="connsiteX15" fmla="*/ 280268 w 508918"/>
                      <a:gd name="connsiteY15" fmla="*/ 416719 h 475297"/>
                      <a:gd name="connsiteX16" fmla="*/ 280268 w 508918"/>
                      <a:gd name="connsiteY16" fmla="*/ 405955 h 475297"/>
                      <a:gd name="connsiteX17" fmla="*/ 279125 w 508918"/>
                      <a:gd name="connsiteY17" fmla="*/ 382048 h 475297"/>
                      <a:gd name="connsiteX18" fmla="*/ 277315 w 508918"/>
                      <a:gd name="connsiteY18" fmla="*/ 381191 h 475297"/>
                      <a:gd name="connsiteX19" fmla="*/ 271600 w 508918"/>
                      <a:gd name="connsiteY19" fmla="*/ 383953 h 475297"/>
                      <a:gd name="connsiteX20" fmla="*/ 252360 w 508918"/>
                      <a:gd name="connsiteY20" fmla="*/ 392621 h 475297"/>
                      <a:gd name="connsiteX21" fmla="*/ 239310 w 508918"/>
                      <a:gd name="connsiteY21" fmla="*/ 387667 h 475297"/>
                      <a:gd name="connsiteX22" fmla="*/ 223785 w 508918"/>
                      <a:gd name="connsiteY22" fmla="*/ 382143 h 475297"/>
                      <a:gd name="connsiteX23" fmla="*/ 209973 w 508918"/>
                      <a:gd name="connsiteY23" fmla="*/ 385382 h 475297"/>
                      <a:gd name="connsiteX24" fmla="*/ 198162 w 508918"/>
                      <a:gd name="connsiteY24" fmla="*/ 388049 h 475297"/>
                      <a:gd name="connsiteX25" fmla="*/ 190637 w 508918"/>
                      <a:gd name="connsiteY25" fmla="*/ 387001 h 475297"/>
                      <a:gd name="connsiteX26" fmla="*/ 183684 w 508918"/>
                      <a:gd name="connsiteY26" fmla="*/ 386048 h 475297"/>
                      <a:gd name="connsiteX27" fmla="*/ 170635 w 508918"/>
                      <a:gd name="connsiteY27" fmla="*/ 389573 h 475297"/>
                      <a:gd name="connsiteX28" fmla="*/ 166920 w 508918"/>
                      <a:gd name="connsiteY28" fmla="*/ 389954 h 475297"/>
                      <a:gd name="connsiteX29" fmla="*/ 72527 w 508918"/>
                      <a:gd name="connsiteY29" fmla="*/ 332137 h 475297"/>
                      <a:gd name="connsiteX30" fmla="*/ 58431 w 508918"/>
                      <a:gd name="connsiteY30" fmla="*/ 310801 h 475297"/>
                      <a:gd name="connsiteX31" fmla="*/ 51192 w 508918"/>
                      <a:gd name="connsiteY31" fmla="*/ 300228 h 475297"/>
                      <a:gd name="connsiteX32" fmla="*/ 50906 w 508918"/>
                      <a:gd name="connsiteY32" fmla="*/ 285179 h 475297"/>
                      <a:gd name="connsiteX33" fmla="*/ 50239 w 508918"/>
                      <a:gd name="connsiteY33" fmla="*/ 271367 h 475297"/>
                      <a:gd name="connsiteX34" fmla="*/ 37285 w 508918"/>
                      <a:gd name="connsiteY34" fmla="*/ 260413 h 475297"/>
                      <a:gd name="connsiteX35" fmla="*/ 27665 w 508918"/>
                      <a:gd name="connsiteY35" fmla="*/ 248603 h 475297"/>
                      <a:gd name="connsiteX36" fmla="*/ 25379 w 508918"/>
                      <a:gd name="connsiteY36" fmla="*/ 242983 h 475297"/>
                      <a:gd name="connsiteX37" fmla="*/ 12996 w 508918"/>
                      <a:gd name="connsiteY37" fmla="*/ 207169 h 475297"/>
                      <a:gd name="connsiteX38" fmla="*/ 42 w 508918"/>
                      <a:gd name="connsiteY38" fmla="*/ 180880 h 475297"/>
                      <a:gd name="connsiteX39" fmla="*/ 42 w 508918"/>
                      <a:gd name="connsiteY39" fmla="*/ 179927 h 475297"/>
                      <a:gd name="connsiteX40" fmla="*/ 804 w 508918"/>
                      <a:gd name="connsiteY40" fmla="*/ 179356 h 475297"/>
                      <a:gd name="connsiteX41" fmla="*/ 53192 w 508918"/>
                      <a:gd name="connsiteY41" fmla="*/ 161734 h 475297"/>
                      <a:gd name="connsiteX42" fmla="*/ 72623 w 508918"/>
                      <a:gd name="connsiteY42" fmla="*/ 154496 h 475297"/>
                      <a:gd name="connsiteX43" fmla="*/ 103674 w 508918"/>
                      <a:gd name="connsiteY43" fmla="*/ 141923 h 475297"/>
                      <a:gd name="connsiteX44" fmla="*/ 127106 w 508918"/>
                      <a:gd name="connsiteY44" fmla="*/ 126111 h 475297"/>
                      <a:gd name="connsiteX45" fmla="*/ 139202 w 508918"/>
                      <a:gd name="connsiteY45" fmla="*/ 120110 h 475297"/>
                      <a:gd name="connsiteX46" fmla="*/ 138441 w 508918"/>
                      <a:gd name="connsiteY46" fmla="*/ 117634 h 475297"/>
                      <a:gd name="connsiteX47" fmla="*/ 137678 w 508918"/>
                      <a:gd name="connsiteY47" fmla="*/ 114300 h 475297"/>
                      <a:gd name="connsiteX48" fmla="*/ 159205 w 508918"/>
                      <a:gd name="connsiteY48" fmla="*/ 111062 h 475297"/>
                      <a:gd name="connsiteX49" fmla="*/ 170444 w 508918"/>
                      <a:gd name="connsiteY49" fmla="*/ 110776 h 475297"/>
                      <a:gd name="connsiteX50" fmla="*/ 201686 w 508918"/>
                      <a:gd name="connsiteY50" fmla="*/ 109347 h 475297"/>
                      <a:gd name="connsiteX51" fmla="*/ 201591 w 508918"/>
                      <a:gd name="connsiteY51" fmla="*/ 109347 h 475297"/>
                      <a:gd name="connsiteX52" fmla="*/ 200925 w 508918"/>
                      <a:gd name="connsiteY52" fmla="*/ 107156 h 475297"/>
                      <a:gd name="connsiteX53" fmla="*/ 213307 w 508918"/>
                      <a:gd name="connsiteY53" fmla="*/ 100203 h 475297"/>
                      <a:gd name="connsiteX54" fmla="*/ 262361 w 508918"/>
                      <a:gd name="connsiteY54" fmla="*/ 22384 h 475297"/>
                      <a:gd name="connsiteX55" fmla="*/ 264266 w 508918"/>
                      <a:gd name="connsiteY55" fmla="*/ 1048 h 475297"/>
                      <a:gd name="connsiteX56" fmla="*/ 265409 w 508918"/>
                      <a:gd name="connsiteY56" fmla="*/ 0 h 475297"/>
                      <a:gd name="connsiteX57" fmla="*/ 265504 w 508918"/>
                      <a:gd name="connsiteY57" fmla="*/ 0 h 475297"/>
                      <a:gd name="connsiteX58" fmla="*/ 357420 w 508918"/>
                      <a:gd name="connsiteY58" fmla="*/ 20193 h 475297"/>
                      <a:gd name="connsiteX59" fmla="*/ 361326 w 508918"/>
                      <a:gd name="connsiteY59" fmla="*/ 21526 h 475297"/>
                      <a:gd name="connsiteX60" fmla="*/ 368088 w 508918"/>
                      <a:gd name="connsiteY60" fmla="*/ 14764 h 475297"/>
                      <a:gd name="connsiteX61" fmla="*/ 375994 w 508918"/>
                      <a:gd name="connsiteY61" fmla="*/ 7429 h 475297"/>
                      <a:gd name="connsiteX62" fmla="*/ 386376 w 508918"/>
                      <a:gd name="connsiteY62" fmla="*/ 14859 h 475297"/>
                      <a:gd name="connsiteX63" fmla="*/ 391234 w 508918"/>
                      <a:gd name="connsiteY63" fmla="*/ 18574 h 475297"/>
                      <a:gd name="connsiteX64" fmla="*/ 395520 w 508918"/>
                      <a:gd name="connsiteY64" fmla="*/ 15716 h 475297"/>
                      <a:gd name="connsiteX65" fmla="*/ 401902 w 508918"/>
                      <a:gd name="connsiteY65" fmla="*/ 10763 h 475297"/>
                      <a:gd name="connsiteX66" fmla="*/ 402569 w 508918"/>
                      <a:gd name="connsiteY66" fmla="*/ 10573 h 475297"/>
                      <a:gd name="connsiteX67" fmla="*/ 402854 w 508918"/>
                      <a:gd name="connsiteY67" fmla="*/ 10573 h 475297"/>
                      <a:gd name="connsiteX68" fmla="*/ 403617 w 508918"/>
                      <a:gd name="connsiteY68" fmla="*/ 11144 h 475297"/>
                      <a:gd name="connsiteX69" fmla="*/ 397425 w 508918"/>
                      <a:gd name="connsiteY69" fmla="*/ 33147 h 475297"/>
                      <a:gd name="connsiteX70" fmla="*/ 394473 w 508918"/>
                      <a:gd name="connsiteY70" fmla="*/ 36386 h 475297"/>
                      <a:gd name="connsiteX71" fmla="*/ 392186 w 508918"/>
                      <a:gd name="connsiteY71" fmla="*/ 45244 h 475297"/>
                      <a:gd name="connsiteX72" fmla="*/ 393139 w 508918"/>
                      <a:gd name="connsiteY72" fmla="*/ 45625 h 475297"/>
                      <a:gd name="connsiteX73" fmla="*/ 407522 w 508918"/>
                      <a:gd name="connsiteY73" fmla="*/ 38005 h 475297"/>
                      <a:gd name="connsiteX74" fmla="*/ 410094 w 508918"/>
                      <a:gd name="connsiteY74" fmla="*/ 36481 h 475297"/>
                      <a:gd name="connsiteX75" fmla="*/ 421714 w 508918"/>
                      <a:gd name="connsiteY75" fmla="*/ 31528 h 475297"/>
                      <a:gd name="connsiteX76" fmla="*/ 429715 w 508918"/>
                      <a:gd name="connsiteY76" fmla="*/ 26194 h 475297"/>
                      <a:gd name="connsiteX77" fmla="*/ 448860 w 508918"/>
                      <a:gd name="connsiteY77" fmla="*/ 15621 h 475297"/>
                      <a:gd name="connsiteX78" fmla="*/ 449813 w 508918"/>
                      <a:gd name="connsiteY78" fmla="*/ 15050 h 475297"/>
                      <a:gd name="connsiteX79" fmla="*/ 450194 w 508918"/>
                      <a:gd name="connsiteY79" fmla="*/ 15050 h 475297"/>
                      <a:gd name="connsiteX80" fmla="*/ 450956 w 508918"/>
                      <a:gd name="connsiteY80" fmla="*/ 16288 h 475297"/>
                      <a:gd name="connsiteX81" fmla="*/ 418571 w 508918"/>
                      <a:gd name="connsiteY81" fmla="*/ 50768 h 475297"/>
                      <a:gd name="connsiteX82" fmla="*/ 399521 w 508918"/>
                      <a:gd name="connsiteY82" fmla="*/ 68294 h 475297"/>
                      <a:gd name="connsiteX83" fmla="*/ 384471 w 508918"/>
                      <a:gd name="connsiteY83" fmla="*/ 85916 h 475297"/>
                      <a:gd name="connsiteX84" fmla="*/ 374470 w 508918"/>
                      <a:gd name="connsiteY84" fmla="*/ 92678 h 475297"/>
                      <a:gd name="connsiteX85" fmla="*/ 366945 w 508918"/>
                      <a:gd name="connsiteY85" fmla="*/ 103918 h 475297"/>
                      <a:gd name="connsiteX86" fmla="*/ 356468 w 508918"/>
                      <a:gd name="connsiteY86" fmla="*/ 124587 h 475297"/>
                      <a:gd name="connsiteX87" fmla="*/ 364183 w 508918"/>
                      <a:gd name="connsiteY87" fmla="*/ 127159 h 475297"/>
                      <a:gd name="connsiteX88" fmla="*/ 388853 w 508918"/>
                      <a:gd name="connsiteY88" fmla="*/ 129254 h 475297"/>
                      <a:gd name="connsiteX89" fmla="*/ 389424 w 508918"/>
                      <a:gd name="connsiteY89" fmla="*/ 131540 h 475297"/>
                      <a:gd name="connsiteX90" fmla="*/ 393425 w 508918"/>
                      <a:gd name="connsiteY90" fmla="*/ 135065 h 475297"/>
                      <a:gd name="connsiteX91" fmla="*/ 409617 w 508918"/>
                      <a:gd name="connsiteY91" fmla="*/ 153257 h 475297"/>
                      <a:gd name="connsiteX92" fmla="*/ 410665 w 508918"/>
                      <a:gd name="connsiteY92" fmla="*/ 158496 h 475297"/>
                      <a:gd name="connsiteX93" fmla="*/ 445431 w 508918"/>
                      <a:gd name="connsiteY93" fmla="*/ 163068 h 475297"/>
                      <a:gd name="connsiteX94" fmla="*/ 469244 w 508918"/>
                      <a:gd name="connsiteY94" fmla="*/ 162592 h 475297"/>
                      <a:gd name="connsiteX95" fmla="*/ 469244 w 508918"/>
                      <a:gd name="connsiteY95" fmla="*/ 162592 h 475297"/>
                      <a:gd name="connsiteX96" fmla="*/ 470101 w 508918"/>
                      <a:gd name="connsiteY96" fmla="*/ 162973 h 475297"/>
                      <a:gd name="connsiteX97" fmla="*/ 470482 w 508918"/>
                      <a:gd name="connsiteY97" fmla="*/ 163830 h 475297"/>
                      <a:gd name="connsiteX98" fmla="*/ 486389 w 508918"/>
                      <a:gd name="connsiteY98" fmla="*/ 187452 h 475297"/>
                      <a:gd name="connsiteX99" fmla="*/ 501153 w 508918"/>
                      <a:gd name="connsiteY99" fmla="*/ 200692 h 475297"/>
                      <a:gd name="connsiteX100" fmla="*/ 507058 w 508918"/>
                      <a:gd name="connsiteY100" fmla="*/ 216599 h 475297"/>
                      <a:gd name="connsiteX101" fmla="*/ 508868 w 508918"/>
                      <a:gd name="connsiteY101" fmla="*/ 220790 h 475297"/>
                      <a:gd name="connsiteX102" fmla="*/ 492199 w 508918"/>
                      <a:gd name="connsiteY102" fmla="*/ 235363 h 475297"/>
                      <a:gd name="connsiteX103" fmla="*/ 484674 w 508918"/>
                      <a:gd name="connsiteY103" fmla="*/ 240887 h 475297"/>
                      <a:gd name="connsiteX104" fmla="*/ 472101 w 508918"/>
                      <a:gd name="connsiteY104" fmla="*/ 246031 h 475297"/>
                      <a:gd name="connsiteX105" fmla="*/ 454766 w 508918"/>
                      <a:gd name="connsiteY105" fmla="*/ 230124 h 475297"/>
                      <a:gd name="connsiteX106" fmla="*/ 436954 w 508918"/>
                      <a:gd name="connsiteY106" fmla="*/ 213836 h 475297"/>
                      <a:gd name="connsiteX107" fmla="*/ 428858 w 508918"/>
                      <a:gd name="connsiteY107" fmla="*/ 215932 h 475297"/>
                      <a:gd name="connsiteX108" fmla="*/ 424571 w 508918"/>
                      <a:gd name="connsiteY108" fmla="*/ 238887 h 475297"/>
                      <a:gd name="connsiteX109" fmla="*/ 426381 w 508918"/>
                      <a:gd name="connsiteY109" fmla="*/ 257842 h 475297"/>
                      <a:gd name="connsiteX110" fmla="*/ 412094 w 508918"/>
                      <a:gd name="connsiteY110" fmla="*/ 265748 h 475297"/>
                      <a:gd name="connsiteX111" fmla="*/ 406093 w 508918"/>
                      <a:gd name="connsiteY111" fmla="*/ 269176 h 475297"/>
                      <a:gd name="connsiteX112" fmla="*/ 406474 w 508918"/>
                      <a:gd name="connsiteY112" fmla="*/ 283845 h 475297"/>
                      <a:gd name="connsiteX113" fmla="*/ 405521 w 508918"/>
                      <a:gd name="connsiteY113" fmla="*/ 304038 h 475297"/>
                      <a:gd name="connsiteX114" fmla="*/ 384090 w 508918"/>
                      <a:gd name="connsiteY114" fmla="*/ 310610 h 475297"/>
                      <a:gd name="connsiteX115" fmla="*/ 378375 w 508918"/>
                      <a:gd name="connsiteY115" fmla="*/ 309086 h 475297"/>
                      <a:gd name="connsiteX116" fmla="*/ 372660 w 508918"/>
                      <a:gd name="connsiteY116" fmla="*/ 307562 h 475297"/>
                      <a:gd name="connsiteX117" fmla="*/ 371422 w 508918"/>
                      <a:gd name="connsiteY117" fmla="*/ 308038 h 475297"/>
                      <a:gd name="connsiteX118" fmla="*/ 373803 w 508918"/>
                      <a:gd name="connsiteY118" fmla="*/ 318421 h 475297"/>
                      <a:gd name="connsiteX119" fmla="*/ 383709 w 508918"/>
                      <a:gd name="connsiteY119" fmla="*/ 325565 h 475297"/>
                      <a:gd name="connsiteX120" fmla="*/ 397997 w 508918"/>
                      <a:gd name="connsiteY120" fmla="*/ 344138 h 475297"/>
                      <a:gd name="connsiteX121" fmla="*/ 404283 w 508918"/>
                      <a:gd name="connsiteY121" fmla="*/ 354997 h 475297"/>
                      <a:gd name="connsiteX122" fmla="*/ 425810 w 508918"/>
                      <a:gd name="connsiteY122" fmla="*/ 367570 h 475297"/>
                      <a:gd name="connsiteX123" fmla="*/ 432287 w 508918"/>
                      <a:gd name="connsiteY123" fmla="*/ 371380 h 475297"/>
                      <a:gd name="connsiteX124" fmla="*/ 441240 w 508918"/>
                      <a:gd name="connsiteY124" fmla="*/ 365950 h 475297"/>
                      <a:gd name="connsiteX125" fmla="*/ 449241 w 508918"/>
                      <a:gd name="connsiteY125" fmla="*/ 361093 h 475297"/>
                      <a:gd name="connsiteX126" fmla="*/ 463338 w 508918"/>
                      <a:gd name="connsiteY126" fmla="*/ 398717 h 475297"/>
                      <a:gd name="connsiteX127" fmla="*/ 448670 w 508918"/>
                      <a:gd name="connsiteY127" fmla="*/ 433673 h 475297"/>
                      <a:gd name="connsiteX128" fmla="*/ 419523 w 508918"/>
                      <a:gd name="connsiteY128" fmla="*/ 473964 h 475297"/>
                      <a:gd name="connsiteX129" fmla="*/ 418952 w 508918"/>
                      <a:gd name="connsiteY129" fmla="*/ 474821 h 475297"/>
                      <a:gd name="connsiteX130" fmla="*/ 418380 w 508918"/>
                      <a:gd name="connsiteY130" fmla="*/ 475012 h 475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</a:cxnLst>
                    <a:rect l="l" t="t" r="r" b="b"/>
                    <a:pathLst>
                      <a:path w="508918" h="475297">
                        <a:moveTo>
                          <a:pt x="418666" y="475298"/>
                        </a:moveTo>
                        <a:cubicBezTo>
                          <a:pt x="418666" y="475298"/>
                          <a:pt x="418285" y="475298"/>
                          <a:pt x="418190" y="475202"/>
                        </a:cubicBezTo>
                        <a:cubicBezTo>
                          <a:pt x="416475" y="474440"/>
                          <a:pt x="414856" y="473774"/>
                          <a:pt x="413523" y="473202"/>
                        </a:cubicBezTo>
                        <a:cubicBezTo>
                          <a:pt x="410094" y="471773"/>
                          <a:pt x="408188" y="471011"/>
                          <a:pt x="407903" y="469487"/>
                        </a:cubicBezTo>
                        <a:cubicBezTo>
                          <a:pt x="406284" y="457200"/>
                          <a:pt x="404378" y="454628"/>
                          <a:pt x="403045" y="454628"/>
                        </a:cubicBezTo>
                        <a:cubicBezTo>
                          <a:pt x="401616" y="454628"/>
                          <a:pt x="399235" y="457105"/>
                          <a:pt x="396949" y="459486"/>
                        </a:cubicBezTo>
                        <a:cubicBezTo>
                          <a:pt x="392949" y="463677"/>
                          <a:pt x="387900" y="468916"/>
                          <a:pt x="381423" y="468916"/>
                        </a:cubicBezTo>
                        <a:cubicBezTo>
                          <a:pt x="379613" y="468916"/>
                          <a:pt x="377709" y="468440"/>
                          <a:pt x="375899" y="467582"/>
                        </a:cubicBezTo>
                        <a:cubicBezTo>
                          <a:pt x="363707" y="463582"/>
                          <a:pt x="358468" y="457867"/>
                          <a:pt x="353420" y="452342"/>
                        </a:cubicBezTo>
                        <a:cubicBezTo>
                          <a:pt x="346943" y="445294"/>
                          <a:pt x="340752" y="438626"/>
                          <a:pt x="318653" y="437102"/>
                        </a:cubicBezTo>
                        <a:cubicBezTo>
                          <a:pt x="311891" y="440055"/>
                          <a:pt x="308367" y="441960"/>
                          <a:pt x="306747" y="442913"/>
                        </a:cubicBezTo>
                        <a:cubicBezTo>
                          <a:pt x="305604" y="443579"/>
                          <a:pt x="305128" y="443770"/>
                          <a:pt x="304652" y="443770"/>
                        </a:cubicBezTo>
                        <a:cubicBezTo>
                          <a:pt x="304176" y="443770"/>
                          <a:pt x="303223" y="442817"/>
                          <a:pt x="303033" y="442436"/>
                        </a:cubicBezTo>
                        <a:cubicBezTo>
                          <a:pt x="302652" y="441484"/>
                          <a:pt x="301699" y="439198"/>
                          <a:pt x="296175" y="435674"/>
                        </a:cubicBezTo>
                        <a:cubicBezTo>
                          <a:pt x="291888" y="433007"/>
                          <a:pt x="287316" y="426434"/>
                          <a:pt x="283506" y="421196"/>
                        </a:cubicBezTo>
                        <a:cubicBezTo>
                          <a:pt x="282268" y="419481"/>
                          <a:pt x="281220" y="417957"/>
                          <a:pt x="280268" y="416719"/>
                        </a:cubicBezTo>
                        <a:cubicBezTo>
                          <a:pt x="279411" y="415576"/>
                          <a:pt x="279601" y="413195"/>
                          <a:pt x="280268" y="405955"/>
                        </a:cubicBezTo>
                        <a:cubicBezTo>
                          <a:pt x="281030" y="397859"/>
                          <a:pt x="282268" y="385477"/>
                          <a:pt x="279125" y="382048"/>
                        </a:cubicBezTo>
                        <a:cubicBezTo>
                          <a:pt x="278649" y="381476"/>
                          <a:pt x="278077" y="381191"/>
                          <a:pt x="277315" y="381191"/>
                        </a:cubicBezTo>
                        <a:cubicBezTo>
                          <a:pt x="276362" y="381191"/>
                          <a:pt x="274553" y="381667"/>
                          <a:pt x="271600" y="383953"/>
                        </a:cubicBezTo>
                        <a:cubicBezTo>
                          <a:pt x="263980" y="389858"/>
                          <a:pt x="257789" y="392621"/>
                          <a:pt x="252360" y="392621"/>
                        </a:cubicBezTo>
                        <a:cubicBezTo>
                          <a:pt x="247121" y="392621"/>
                          <a:pt x="243311" y="390239"/>
                          <a:pt x="239310" y="387667"/>
                        </a:cubicBezTo>
                        <a:cubicBezTo>
                          <a:pt x="234929" y="384905"/>
                          <a:pt x="230452" y="382143"/>
                          <a:pt x="223785" y="382143"/>
                        </a:cubicBezTo>
                        <a:cubicBezTo>
                          <a:pt x="219689" y="382143"/>
                          <a:pt x="215212" y="383191"/>
                          <a:pt x="209973" y="385382"/>
                        </a:cubicBezTo>
                        <a:cubicBezTo>
                          <a:pt x="205592" y="387191"/>
                          <a:pt x="201877" y="388049"/>
                          <a:pt x="198162" y="388049"/>
                        </a:cubicBezTo>
                        <a:cubicBezTo>
                          <a:pt x="195305" y="388049"/>
                          <a:pt x="192924" y="387572"/>
                          <a:pt x="190637" y="387001"/>
                        </a:cubicBezTo>
                        <a:cubicBezTo>
                          <a:pt x="188352" y="386525"/>
                          <a:pt x="186161" y="386048"/>
                          <a:pt x="183684" y="386048"/>
                        </a:cubicBezTo>
                        <a:cubicBezTo>
                          <a:pt x="179779" y="386048"/>
                          <a:pt x="175683" y="387191"/>
                          <a:pt x="170635" y="389573"/>
                        </a:cubicBezTo>
                        <a:cubicBezTo>
                          <a:pt x="169302" y="389858"/>
                          <a:pt x="168159" y="389954"/>
                          <a:pt x="166920" y="389954"/>
                        </a:cubicBezTo>
                        <a:cubicBezTo>
                          <a:pt x="142155" y="389954"/>
                          <a:pt x="79195" y="356997"/>
                          <a:pt x="72527" y="332137"/>
                        </a:cubicBezTo>
                        <a:cubicBezTo>
                          <a:pt x="68622" y="318516"/>
                          <a:pt x="63002" y="314230"/>
                          <a:pt x="58431" y="310801"/>
                        </a:cubicBezTo>
                        <a:cubicBezTo>
                          <a:pt x="54906" y="308134"/>
                          <a:pt x="51858" y="305848"/>
                          <a:pt x="51192" y="300228"/>
                        </a:cubicBezTo>
                        <a:lnTo>
                          <a:pt x="50906" y="285179"/>
                        </a:lnTo>
                        <a:cubicBezTo>
                          <a:pt x="50715" y="276416"/>
                          <a:pt x="50715" y="272034"/>
                          <a:pt x="50239" y="271367"/>
                        </a:cubicBezTo>
                        <a:cubicBezTo>
                          <a:pt x="47858" y="271367"/>
                          <a:pt x="44048" y="271367"/>
                          <a:pt x="37285" y="260413"/>
                        </a:cubicBezTo>
                        <a:cubicBezTo>
                          <a:pt x="33570" y="254413"/>
                          <a:pt x="30046" y="250888"/>
                          <a:pt x="27665" y="248603"/>
                        </a:cubicBezTo>
                        <a:cubicBezTo>
                          <a:pt x="25474" y="246412"/>
                          <a:pt x="23760" y="244697"/>
                          <a:pt x="25379" y="242983"/>
                        </a:cubicBezTo>
                        <a:cubicBezTo>
                          <a:pt x="25950" y="229553"/>
                          <a:pt x="19950" y="219170"/>
                          <a:pt x="12996" y="207169"/>
                        </a:cubicBezTo>
                        <a:cubicBezTo>
                          <a:pt x="8710" y="199739"/>
                          <a:pt x="3852" y="191262"/>
                          <a:pt x="42" y="180880"/>
                        </a:cubicBezTo>
                        <a:cubicBezTo>
                          <a:pt x="-53" y="180594"/>
                          <a:pt x="42" y="180213"/>
                          <a:pt x="42" y="179927"/>
                        </a:cubicBezTo>
                        <a:cubicBezTo>
                          <a:pt x="42" y="179642"/>
                          <a:pt x="519" y="179451"/>
                          <a:pt x="804" y="179356"/>
                        </a:cubicBezTo>
                        <a:cubicBezTo>
                          <a:pt x="29379" y="173165"/>
                          <a:pt x="43191" y="166592"/>
                          <a:pt x="53192" y="161734"/>
                        </a:cubicBezTo>
                        <a:cubicBezTo>
                          <a:pt x="59954" y="158496"/>
                          <a:pt x="65288" y="155924"/>
                          <a:pt x="72623" y="154496"/>
                        </a:cubicBezTo>
                        <a:cubicBezTo>
                          <a:pt x="101865" y="150114"/>
                          <a:pt x="102722" y="146304"/>
                          <a:pt x="103674" y="141923"/>
                        </a:cubicBezTo>
                        <a:cubicBezTo>
                          <a:pt x="104722" y="137350"/>
                          <a:pt x="105865" y="132302"/>
                          <a:pt x="127106" y="126111"/>
                        </a:cubicBezTo>
                        <a:cubicBezTo>
                          <a:pt x="136250" y="123444"/>
                          <a:pt x="138726" y="121444"/>
                          <a:pt x="139202" y="120110"/>
                        </a:cubicBezTo>
                        <a:cubicBezTo>
                          <a:pt x="139488" y="119348"/>
                          <a:pt x="139107" y="118682"/>
                          <a:pt x="138441" y="117634"/>
                        </a:cubicBezTo>
                        <a:cubicBezTo>
                          <a:pt x="137869" y="116681"/>
                          <a:pt x="137107" y="115538"/>
                          <a:pt x="137678" y="114300"/>
                        </a:cubicBezTo>
                        <a:cubicBezTo>
                          <a:pt x="138631" y="112490"/>
                          <a:pt x="142060" y="111538"/>
                          <a:pt x="159205" y="111062"/>
                        </a:cubicBezTo>
                        <a:lnTo>
                          <a:pt x="170444" y="110776"/>
                        </a:lnTo>
                        <a:cubicBezTo>
                          <a:pt x="192352" y="110109"/>
                          <a:pt x="200639" y="109919"/>
                          <a:pt x="201686" y="109347"/>
                        </a:cubicBezTo>
                        <a:cubicBezTo>
                          <a:pt x="201686" y="109347"/>
                          <a:pt x="201686" y="109347"/>
                          <a:pt x="201591" y="109347"/>
                        </a:cubicBezTo>
                        <a:cubicBezTo>
                          <a:pt x="200925" y="109347"/>
                          <a:pt x="200448" y="108395"/>
                          <a:pt x="200925" y="107156"/>
                        </a:cubicBezTo>
                        <a:cubicBezTo>
                          <a:pt x="201496" y="105632"/>
                          <a:pt x="203401" y="103537"/>
                          <a:pt x="213307" y="100203"/>
                        </a:cubicBezTo>
                        <a:cubicBezTo>
                          <a:pt x="257027" y="85439"/>
                          <a:pt x="258456" y="68199"/>
                          <a:pt x="262361" y="22384"/>
                        </a:cubicBezTo>
                        <a:cubicBezTo>
                          <a:pt x="262932" y="15812"/>
                          <a:pt x="263504" y="8763"/>
                          <a:pt x="264266" y="1048"/>
                        </a:cubicBezTo>
                        <a:cubicBezTo>
                          <a:pt x="264266" y="476"/>
                          <a:pt x="264837" y="0"/>
                          <a:pt x="265409" y="0"/>
                        </a:cubicBezTo>
                        <a:cubicBezTo>
                          <a:pt x="265409" y="0"/>
                          <a:pt x="265409" y="0"/>
                          <a:pt x="265504" y="0"/>
                        </a:cubicBezTo>
                        <a:cubicBezTo>
                          <a:pt x="272171" y="571"/>
                          <a:pt x="353896" y="19431"/>
                          <a:pt x="357420" y="20193"/>
                        </a:cubicBezTo>
                        <a:cubicBezTo>
                          <a:pt x="359040" y="21146"/>
                          <a:pt x="360278" y="21526"/>
                          <a:pt x="361326" y="21526"/>
                        </a:cubicBezTo>
                        <a:cubicBezTo>
                          <a:pt x="364278" y="21526"/>
                          <a:pt x="366183" y="18193"/>
                          <a:pt x="368088" y="14764"/>
                        </a:cubicBezTo>
                        <a:cubicBezTo>
                          <a:pt x="370088" y="11144"/>
                          <a:pt x="372279" y="7429"/>
                          <a:pt x="375994" y="7429"/>
                        </a:cubicBezTo>
                        <a:cubicBezTo>
                          <a:pt x="378947" y="7429"/>
                          <a:pt x="382281" y="9811"/>
                          <a:pt x="386376" y="14859"/>
                        </a:cubicBezTo>
                        <a:cubicBezTo>
                          <a:pt x="388472" y="17431"/>
                          <a:pt x="389996" y="18574"/>
                          <a:pt x="391234" y="18574"/>
                        </a:cubicBezTo>
                        <a:cubicBezTo>
                          <a:pt x="392472" y="18574"/>
                          <a:pt x="393711" y="17336"/>
                          <a:pt x="395520" y="15716"/>
                        </a:cubicBezTo>
                        <a:cubicBezTo>
                          <a:pt x="397140" y="14288"/>
                          <a:pt x="399140" y="12383"/>
                          <a:pt x="401902" y="10763"/>
                        </a:cubicBezTo>
                        <a:cubicBezTo>
                          <a:pt x="402093" y="10668"/>
                          <a:pt x="402283" y="10573"/>
                          <a:pt x="402569" y="10573"/>
                        </a:cubicBezTo>
                        <a:cubicBezTo>
                          <a:pt x="402664" y="10573"/>
                          <a:pt x="402759" y="10573"/>
                          <a:pt x="402854" y="10573"/>
                        </a:cubicBezTo>
                        <a:cubicBezTo>
                          <a:pt x="403140" y="10573"/>
                          <a:pt x="403426" y="10858"/>
                          <a:pt x="403617" y="11144"/>
                        </a:cubicBezTo>
                        <a:cubicBezTo>
                          <a:pt x="409522" y="21526"/>
                          <a:pt x="401997" y="28766"/>
                          <a:pt x="397425" y="33147"/>
                        </a:cubicBezTo>
                        <a:cubicBezTo>
                          <a:pt x="396092" y="34385"/>
                          <a:pt x="394853" y="35624"/>
                          <a:pt x="394473" y="36386"/>
                        </a:cubicBezTo>
                        <a:cubicBezTo>
                          <a:pt x="391425" y="43053"/>
                          <a:pt x="391996" y="44863"/>
                          <a:pt x="392186" y="45244"/>
                        </a:cubicBezTo>
                        <a:cubicBezTo>
                          <a:pt x="392186" y="45244"/>
                          <a:pt x="392377" y="45625"/>
                          <a:pt x="393139" y="45625"/>
                        </a:cubicBezTo>
                        <a:cubicBezTo>
                          <a:pt x="396568" y="45625"/>
                          <a:pt x="404283" y="40291"/>
                          <a:pt x="407522" y="38005"/>
                        </a:cubicBezTo>
                        <a:cubicBezTo>
                          <a:pt x="409427" y="36671"/>
                          <a:pt x="409712" y="36481"/>
                          <a:pt x="410094" y="36481"/>
                        </a:cubicBezTo>
                        <a:cubicBezTo>
                          <a:pt x="420476" y="34862"/>
                          <a:pt x="421143" y="33147"/>
                          <a:pt x="421714" y="31528"/>
                        </a:cubicBezTo>
                        <a:cubicBezTo>
                          <a:pt x="422476" y="29432"/>
                          <a:pt x="423619" y="27623"/>
                          <a:pt x="429715" y="26194"/>
                        </a:cubicBezTo>
                        <a:cubicBezTo>
                          <a:pt x="443050" y="22955"/>
                          <a:pt x="447717" y="17336"/>
                          <a:pt x="448860" y="15621"/>
                        </a:cubicBezTo>
                        <a:cubicBezTo>
                          <a:pt x="449051" y="15240"/>
                          <a:pt x="449432" y="15050"/>
                          <a:pt x="449813" y="15050"/>
                        </a:cubicBezTo>
                        <a:cubicBezTo>
                          <a:pt x="449908" y="15050"/>
                          <a:pt x="450099" y="15050"/>
                          <a:pt x="450194" y="15050"/>
                        </a:cubicBezTo>
                        <a:cubicBezTo>
                          <a:pt x="450670" y="15240"/>
                          <a:pt x="451051" y="15812"/>
                          <a:pt x="450956" y="16288"/>
                        </a:cubicBezTo>
                        <a:cubicBezTo>
                          <a:pt x="449432" y="28384"/>
                          <a:pt x="433049" y="40291"/>
                          <a:pt x="418571" y="50768"/>
                        </a:cubicBezTo>
                        <a:cubicBezTo>
                          <a:pt x="409046" y="57721"/>
                          <a:pt x="399997" y="64294"/>
                          <a:pt x="399521" y="68294"/>
                        </a:cubicBezTo>
                        <a:cubicBezTo>
                          <a:pt x="398854" y="81058"/>
                          <a:pt x="391234" y="83629"/>
                          <a:pt x="384471" y="85916"/>
                        </a:cubicBezTo>
                        <a:cubicBezTo>
                          <a:pt x="379994" y="87440"/>
                          <a:pt x="376089" y="88773"/>
                          <a:pt x="374470" y="92678"/>
                        </a:cubicBezTo>
                        <a:cubicBezTo>
                          <a:pt x="373327" y="95536"/>
                          <a:pt x="370374" y="99441"/>
                          <a:pt x="366945" y="103918"/>
                        </a:cubicBezTo>
                        <a:cubicBezTo>
                          <a:pt x="361326" y="111252"/>
                          <a:pt x="354372" y="120491"/>
                          <a:pt x="356468" y="124587"/>
                        </a:cubicBezTo>
                        <a:cubicBezTo>
                          <a:pt x="357325" y="126301"/>
                          <a:pt x="359897" y="127159"/>
                          <a:pt x="364183" y="127159"/>
                        </a:cubicBezTo>
                        <a:cubicBezTo>
                          <a:pt x="383804" y="127159"/>
                          <a:pt x="387519" y="127825"/>
                          <a:pt x="388853" y="129254"/>
                        </a:cubicBezTo>
                        <a:cubicBezTo>
                          <a:pt x="389519" y="130016"/>
                          <a:pt x="389424" y="130969"/>
                          <a:pt x="389424" y="131540"/>
                        </a:cubicBezTo>
                        <a:cubicBezTo>
                          <a:pt x="389329" y="132398"/>
                          <a:pt x="389234" y="133445"/>
                          <a:pt x="393425" y="135065"/>
                        </a:cubicBezTo>
                        <a:cubicBezTo>
                          <a:pt x="410189" y="141351"/>
                          <a:pt x="409808" y="148209"/>
                          <a:pt x="409617" y="153257"/>
                        </a:cubicBezTo>
                        <a:cubicBezTo>
                          <a:pt x="409522" y="155448"/>
                          <a:pt x="409427" y="157163"/>
                          <a:pt x="410665" y="158496"/>
                        </a:cubicBezTo>
                        <a:cubicBezTo>
                          <a:pt x="413713" y="161639"/>
                          <a:pt x="424381" y="163068"/>
                          <a:pt x="445431" y="163068"/>
                        </a:cubicBezTo>
                        <a:cubicBezTo>
                          <a:pt x="452099" y="163068"/>
                          <a:pt x="460004" y="162973"/>
                          <a:pt x="469244" y="162592"/>
                        </a:cubicBezTo>
                        <a:lnTo>
                          <a:pt x="469244" y="162592"/>
                        </a:lnTo>
                        <a:cubicBezTo>
                          <a:pt x="469244" y="162592"/>
                          <a:pt x="469815" y="162687"/>
                          <a:pt x="470101" y="162973"/>
                        </a:cubicBezTo>
                        <a:cubicBezTo>
                          <a:pt x="470387" y="163259"/>
                          <a:pt x="470482" y="163544"/>
                          <a:pt x="470482" y="163830"/>
                        </a:cubicBezTo>
                        <a:cubicBezTo>
                          <a:pt x="470006" y="185547"/>
                          <a:pt x="478007" y="186500"/>
                          <a:pt x="486389" y="187452"/>
                        </a:cubicBezTo>
                        <a:cubicBezTo>
                          <a:pt x="492770" y="188119"/>
                          <a:pt x="500010" y="188976"/>
                          <a:pt x="501153" y="200692"/>
                        </a:cubicBezTo>
                        <a:cubicBezTo>
                          <a:pt x="502105" y="210217"/>
                          <a:pt x="505058" y="214027"/>
                          <a:pt x="507058" y="216599"/>
                        </a:cubicBezTo>
                        <a:cubicBezTo>
                          <a:pt x="508201" y="218027"/>
                          <a:pt x="509153" y="219266"/>
                          <a:pt x="508868" y="220790"/>
                        </a:cubicBezTo>
                        <a:cubicBezTo>
                          <a:pt x="508487" y="223457"/>
                          <a:pt x="505058" y="226028"/>
                          <a:pt x="492199" y="235363"/>
                        </a:cubicBezTo>
                        <a:lnTo>
                          <a:pt x="484674" y="240887"/>
                        </a:lnTo>
                        <a:cubicBezTo>
                          <a:pt x="480007" y="244316"/>
                          <a:pt x="475911" y="246031"/>
                          <a:pt x="472101" y="246031"/>
                        </a:cubicBezTo>
                        <a:cubicBezTo>
                          <a:pt x="464005" y="246031"/>
                          <a:pt x="459338" y="237934"/>
                          <a:pt x="454766" y="230124"/>
                        </a:cubicBezTo>
                        <a:cubicBezTo>
                          <a:pt x="450099" y="222123"/>
                          <a:pt x="445336" y="213836"/>
                          <a:pt x="436954" y="213836"/>
                        </a:cubicBezTo>
                        <a:cubicBezTo>
                          <a:pt x="434478" y="213836"/>
                          <a:pt x="431811" y="214503"/>
                          <a:pt x="428858" y="215932"/>
                        </a:cubicBezTo>
                        <a:cubicBezTo>
                          <a:pt x="418190" y="220980"/>
                          <a:pt x="421333" y="229648"/>
                          <a:pt x="424571" y="238887"/>
                        </a:cubicBezTo>
                        <a:cubicBezTo>
                          <a:pt x="426953" y="245554"/>
                          <a:pt x="429429" y="252413"/>
                          <a:pt x="426381" y="257842"/>
                        </a:cubicBezTo>
                        <a:cubicBezTo>
                          <a:pt x="424191" y="261652"/>
                          <a:pt x="419523" y="264319"/>
                          <a:pt x="412094" y="265748"/>
                        </a:cubicBezTo>
                        <a:cubicBezTo>
                          <a:pt x="409141" y="266319"/>
                          <a:pt x="407236" y="267462"/>
                          <a:pt x="406093" y="269176"/>
                        </a:cubicBezTo>
                        <a:cubicBezTo>
                          <a:pt x="403902" y="272510"/>
                          <a:pt x="405141" y="278035"/>
                          <a:pt x="406474" y="283845"/>
                        </a:cubicBezTo>
                        <a:cubicBezTo>
                          <a:pt x="408093" y="291179"/>
                          <a:pt x="409808" y="298704"/>
                          <a:pt x="405521" y="304038"/>
                        </a:cubicBezTo>
                        <a:cubicBezTo>
                          <a:pt x="401997" y="308420"/>
                          <a:pt x="395044" y="310610"/>
                          <a:pt x="384090" y="310610"/>
                        </a:cubicBezTo>
                        <a:cubicBezTo>
                          <a:pt x="382566" y="310610"/>
                          <a:pt x="380566" y="309848"/>
                          <a:pt x="378375" y="309086"/>
                        </a:cubicBezTo>
                        <a:cubicBezTo>
                          <a:pt x="376280" y="308324"/>
                          <a:pt x="374184" y="307562"/>
                          <a:pt x="372660" y="307562"/>
                        </a:cubicBezTo>
                        <a:cubicBezTo>
                          <a:pt x="371708" y="307562"/>
                          <a:pt x="371517" y="307848"/>
                          <a:pt x="371422" y="308038"/>
                        </a:cubicBezTo>
                        <a:cubicBezTo>
                          <a:pt x="371041" y="308610"/>
                          <a:pt x="370565" y="310801"/>
                          <a:pt x="373803" y="318421"/>
                        </a:cubicBezTo>
                        <a:cubicBezTo>
                          <a:pt x="375803" y="322993"/>
                          <a:pt x="379423" y="324231"/>
                          <a:pt x="383709" y="325565"/>
                        </a:cubicBezTo>
                        <a:cubicBezTo>
                          <a:pt x="389996" y="327565"/>
                          <a:pt x="397044" y="329851"/>
                          <a:pt x="397997" y="344138"/>
                        </a:cubicBezTo>
                        <a:cubicBezTo>
                          <a:pt x="398759" y="354616"/>
                          <a:pt x="400187" y="354711"/>
                          <a:pt x="404283" y="354997"/>
                        </a:cubicBezTo>
                        <a:cubicBezTo>
                          <a:pt x="408855" y="355283"/>
                          <a:pt x="415713" y="355759"/>
                          <a:pt x="425810" y="367570"/>
                        </a:cubicBezTo>
                        <a:cubicBezTo>
                          <a:pt x="428001" y="370142"/>
                          <a:pt x="430096" y="371380"/>
                          <a:pt x="432287" y="371380"/>
                        </a:cubicBezTo>
                        <a:cubicBezTo>
                          <a:pt x="435430" y="371380"/>
                          <a:pt x="438383" y="368617"/>
                          <a:pt x="441240" y="365950"/>
                        </a:cubicBezTo>
                        <a:cubicBezTo>
                          <a:pt x="443907" y="363474"/>
                          <a:pt x="446479" y="361093"/>
                          <a:pt x="449241" y="361093"/>
                        </a:cubicBezTo>
                        <a:cubicBezTo>
                          <a:pt x="454099" y="361093"/>
                          <a:pt x="458385" y="367475"/>
                          <a:pt x="463338" y="398717"/>
                        </a:cubicBezTo>
                        <a:cubicBezTo>
                          <a:pt x="468006" y="427958"/>
                          <a:pt x="460767" y="431101"/>
                          <a:pt x="448670" y="433673"/>
                        </a:cubicBezTo>
                        <a:cubicBezTo>
                          <a:pt x="438002" y="436055"/>
                          <a:pt x="424667" y="438912"/>
                          <a:pt x="419523" y="473964"/>
                        </a:cubicBezTo>
                        <a:cubicBezTo>
                          <a:pt x="419523" y="474345"/>
                          <a:pt x="419237" y="474631"/>
                          <a:pt x="418952" y="474821"/>
                        </a:cubicBezTo>
                        <a:cubicBezTo>
                          <a:pt x="418761" y="474917"/>
                          <a:pt x="418571" y="475012"/>
                          <a:pt x="418380" y="47501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8E3305C-0633-D046-938E-E89E5C78F308}"/>
                      </a:ext>
                    </a:extLst>
                  </p:cNvPr>
                  <p:cNvSpPr/>
                  <p:nvPr/>
                </p:nvSpPr>
                <p:spPr>
                  <a:xfrm>
                    <a:off x="6651970" y="3389089"/>
                    <a:ext cx="511445" cy="477488"/>
                  </a:xfrm>
                  <a:custGeom>
                    <a:avLst/>
                    <a:gdLst>
                      <a:gd name="connsiteX0" fmla="*/ 266799 w 511445"/>
                      <a:gd name="connsiteY0" fmla="*/ 2381 h 477488"/>
                      <a:gd name="connsiteX1" fmla="*/ 358525 w 511445"/>
                      <a:gd name="connsiteY1" fmla="*/ 22574 h 477488"/>
                      <a:gd name="connsiteX2" fmla="*/ 362716 w 511445"/>
                      <a:gd name="connsiteY2" fmla="*/ 23908 h 477488"/>
                      <a:gd name="connsiteX3" fmla="*/ 377480 w 511445"/>
                      <a:gd name="connsiteY3" fmla="*/ 9811 h 477488"/>
                      <a:gd name="connsiteX4" fmla="*/ 387005 w 511445"/>
                      <a:gd name="connsiteY4" fmla="*/ 16764 h 477488"/>
                      <a:gd name="connsiteX5" fmla="*/ 392815 w 511445"/>
                      <a:gd name="connsiteY5" fmla="*/ 20955 h 477488"/>
                      <a:gd name="connsiteX6" fmla="*/ 404150 w 511445"/>
                      <a:gd name="connsiteY6" fmla="*/ 12954 h 477488"/>
                      <a:gd name="connsiteX7" fmla="*/ 394910 w 511445"/>
                      <a:gd name="connsiteY7" fmla="*/ 37052 h 477488"/>
                      <a:gd name="connsiteX8" fmla="*/ 394625 w 511445"/>
                      <a:gd name="connsiteY8" fmla="*/ 47911 h 477488"/>
                      <a:gd name="connsiteX9" fmla="*/ 411770 w 511445"/>
                      <a:gd name="connsiteY9" fmla="*/ 38671 h 477488"/>
                      <a:gd name="connsiteX10" fmla="*/ 431487 w 511445"/>
                      <a:gd name="connsiteY10" fmla="*/ 28384 h 477488"/>
                      <a:gd name="connsiteX11" fmla="*/ 451298 w 511445"/>
                      <a:gd name="connsiteY11" fmla="*/ 17336 h 477488"/>
                      <a:gd name="connsiteX12" fmla="*/ 399959 w 511445"/>
                      <a:gd name="connsiteY12" fmla="*/ 69342 h 477488"/>
                      <a:gd name="connsiteX13" fmla="*/ 375003 w 511445"/>
                      <a:gd name="connsiteY13" fmla="*/ 93440 h 477488"/>
                      <a:gd name="connsiteX14" fmla="*/ 365764 w 511445"/>
                      <a:gd name="connsiteY14" fmla="*/ 129540 h 477488"/>
                      <a:gd name="connsiteX15" fmla="*/ 394530 w 511445"/>
                      <a:gd name="connsiteY15" fmla="*/ 137350 h 477488"/>
                      <a:gd name="connsiteX16" fmla="*/ 446917 w 511445"/>
                      <a:gd name="connsiteY16" fmla="*/ 165449 h 477488"/>
                      <a:gd name="connsiteX17" fmla="*/ 470825 w 511445"/>
                      <a:gd name="connsiteY17" fmla="*/ 164973 h 477488"/>
                      <a:gd name="connsiteX18" fmla="*/ 501495 w 511445"/>
                      <a:gd name="connsiteY18" fmla="*/ 201930 h 477488"/>
                      <a:gd name="connsiteX19" fmla="*/ 485588 w 511445"/>
                      <a:gd name="connsiteY19" fmla="*/ 240983 h 477488"/>
                      <a:gd name="connsiteX20" fmla="*/ 473777 w 511445"/>
                      <a:gd name="connsiteY20" fmla="*/ 245936 h 477488"/>
                      <a:gd name="connsiteX21" fmla="*/ 438630 w 511445"/>
                      <a:gd name="connsiteY21" fmla="*/ 213836 h 477488"/>
                      <a:gd name="connsiteX22" fmla="*/ 429963 w 511445"/>
                      <a:gd name="connsiteY22" fmla="*/ 216027 h 477488"/>
                      <a:gd name="connsiteX23" fmla="*/ 413484 w 511445"/>
                      <a:gd name="connsiteY23" fmla="*/ 265748 h 477488"/>
                      <a:gd name="connsiteX24" fmla="*/ 385671 w 511445"/>
                      <a:gd name="connsiteY24" fmla="*/ 310610 h 477488"/>
                      <a:gd name="connsiteX25" fmla="*/ 374337 w 511445"/>
                      <a:gd name="connsiteY25" fmla="*/ 307658 h 477488"/>
                      <a:gd name="connsiteX26" fmla="*/ 374337 w 511445"/>
                      <a:gd name="connsiteY26" fmla="*/ 320135 h 477488"/>
                      <a:gd name="connsiteX27" fmla="*/ 398435 w 511445"/>
                      <a:gd name="connsiteY27" fmla="*/ 345472 h 477488"/>
                      <a:gd name="connsiteX28" fmla="*/ 426533 w 511445"/>
                      <a:gd name="connsiteY28" fmla="*/ 369570 h 477488"/>
                      <a:gd name="connsiteX29" fmla="*/ 433868 w 511445"/>
                      <a:gd name="connsiteY29" fmla="*/ 373856 h 477488"/>
                      <a:gd name="connsiteX30" fmla="*/ 450822 w 511445"/>
                      <a:gd name="connsiteY30" fmla="*/ 363569 h 477488"/>
                      <a:gd name="connsiteX31" fmla="*/ 463776 w 511445"/>
                      <a:gd name="connsiteY31" fmla="*/ 400145 h 477488"/>
                      <a:gd name="connsiteX32" fmla="*/ 419961 w 511445"/>
                      <a:gd name="connsiteY32" fmla="*/ 475107 h 477488"/>
                      <a:gd name="connsiteX33" fmla="*/ 410341 w 511445"/>
                      <a:gd name="connsiteY33" fmla="*/ 470345 h 477488"/>
                      <a:gd name="connsiteX34" fmla="*/ 404340 w 511445"/>
                      <a:gd name="connsiteY34" fmla="*/ 454533 h 477488"/>
                      <a:gd name="connsiteX35" fmla="*/ 382718 w 511445"/>
                      <a:gd name="connsiteY35" fmla="*/ 468821 h 477488"/>
                      <a:gd name="connsiteX36" fmla="*/ 377670 w 511445"/>
                      <a:gd name="connsiteY36" fmla="*/ 467582 h 477488"/>
                      <a:gd name="connsiteX37" fmla="*/ 319949 w 511445"/>
                      <a:gd name="connsiteY37" fmla="*/ 437007 h 477488"/>
                      <a:gd name="connsiteX38" fmla="*/ 305756 w 511445"/>
                      <a:gd name="connsiteY38" fmla="*/ 443675 h 477488"/>
                      <a:gd name="connsiteX39" fmla="*/ 297946 w 511445"/>
                      <a:gd name="connsiteY39" fmla="*/ 435769 h 477488"/>
                      <a:gd name="connsiteX40" fmla="*/ 282420 w 511445"/>
                      <a:gd name="connsiteY40" fmla="*/ 417100 h 477488"/>
                      <a:gd name="connsiteX41" fmla="*/ 278420 w 511445"/>
                      <a:gd name="connsiteY41" fmla="*/ 381095 h 477488"/>
                      <a:gd name="connsiteX42" fmla="*/ 272038 w 511445"/>
                      <a:gd name="connsiteY42" fmla="*/ 384048 h 477488"/>
                      <a:gd name="connsiteX43" fmla="*/ 253464 w 511445"/>
                      <a:gd name="connsiteY43" fmla="*/ 392430 h 477488"/>
                      <a:gd name="connsiteX44" fmla="*/ 224889 w 511445"/>
                      <a:gd name="connsiteY44" fmla="*/ 381953 h 477488"/>
                      <a:gd name="connsiteX45" fmla="*/ 210697 w 511445"/>
                      <a:gd name="connsiteY45" fmla="*/ 385286 h 477488"/>
                      <a:gd name="connsiteX46" fmla="*/ 199362 w 511445"/>
                      <a:gd name="connsiteY46" fmla="*/ 387858 h 477488"/>
                      <a:gd name="connsiteX47" fmla="*/ 184789 w 511445"/>
                      <a:gd name="connsiteY47" fmla="*/ 385953 h 477488"/>
                      <a:gd name="connsiteX48" fmla="*/ 171263 w 511445"/>
                      <a:gd name="connsiteY48" fmla="*/ 389573 h 477488"/>
                      <a:gd name="connsiteX49" fmla="*/ 168120 w 511445"/>
                      <a:gd name="connsiteY49" fmla="*/ 389763 h 477488"/>
                      <a:gd name="connsiteX50" fmla="*/ 74871 w 511445"/>
                      <a:gd name="connsiteY50" fmla="*/ 332804 h 477488"/>
                      <a:gd name="connsiteX51" fmla="*/ 53630 w 511445"/>
                      <a:gd name="connsiteY51" fmla="*/ 300990 h 477488"/>
                      <a:gd name="connsiteX52" fmla="*/ 39533 w 511445"/>
                      <a:gd name="connsiteY52" fmla="*/ 260604 h 477488"/>
                      <a:gd name="connsiteX53" fmla="*/ 27436 w 511445"/>
                      <a:gd name="connsiteY53" fmla="*/ 244602 h 477488"/>
                      <a:gd name="connsiteX54" fmla="*/ 2480 w 511445"/>
                      <a:gd name="connsiteY54" fmla="*/ 181261 h 477488"/>
                      <a:gd name="connsiteX55" fmla="*/ 74299 w 511445"/>
                      <a:gd name="connsiteY55" fmla="*/ 156496 h 477488"/>
                      <a:gd name="connsiteX56" fmla="*/ 128972 w 511445"/>
                      <a:gd name="connsiteY56" fmla="*/ 128111 h 477488"/>
                      <a:gd name="connsiteX57" fmla="*/ 160691 w 511445"/>
                      <a:gd name="connsiteY57" fmla="*/ 113157 h 477488"/>
                      <a:gd name="connsiteX58" fmla="*/ 215079 w 511445"/>
                      <a:gd name="connsiteY58" fmla="*/ 102203 h 477488"/>
                      <a:gd name="connsiteX59" fmla="*/ 266799 w 511445"/>
                      <a:gd name="connsiteY59" fmla="*/ 2096 h 477488"/>
                      <a:gd name="connsiteX60" fmla="*/ 266799 w 511445"/>
                      <a:gd name="connsiteY60" fmla="*/ 0 h 477488"/>
                      <a:gd name="connsiteX61" fmla="*/ 264418 w 511445"/>
                      <a:gd name="connsiteY61" fmla="*/ 2096 h 477488"/>
                      <a:gd name="connsiteX62" fmla="*/ 262513 w 511445"/>
                      <a:gd name="connsiteY62" fmla="*/ 23432 h 477488"/>
                      <a:gd name="connsiteX63" fmla="*/ 214316 w 511445"/>
                      <a:gd name="connsiteY63" fmla="*/ 100203 h 477488"/>
                      <a:gd name="connsiteX64" fmla="*/ 201267 w 511445"/>
                      <a:gd name="connsiteY64" fmla="*/ 107918 h 477488"/>
                      <a:gd name="connsiteX65" fmla="*/ 200981 w 511445"/>
                      <a:gd name="connsiteY65" fmla="*/ 109728 h 477488"/>
                      <a:gd name="connsiteX66" fmla="*/ 172025 w 511445"/>
                      <a:gd name="connsiteY66" fmla="*/ 110776 h 477488"/>
                      <a:gd name="connsiteX67" fmla="*/ 160691 w 511445"/>
                      <a:gd name="connsiteY67" fmla="*/ 111062 h 477488"/>
                      <a:gd name="connsiteX68" fmla="*/ 138116 w 511445"/>
                      <a:gd name="connsiteY68" fmla="*/ 114967 h 477488"/>
                      <a:gd name="connsiteX69" fmla="*/ 138879 w 511445"/>
                      <a:gd name="connsiteY69" fmla="*/ 119444 h 477488"/>
                      <a:gd name="connsiteX70" fmla="*/ 139545 w 511445"/>
                      <a:gd name="connsiteY70" fmla="*/ 120872 h 477488"/>
                      <a:gd name="connsiteX71" fmla="*/ 128306 w 511445"/>
                      <a:gd name="connsiteY71" fmla="*/ 126111 h 477488"/>
                      <a:gd name="connsiteX72" fmla="*/ 104017 w 511445"/>
                      <a:gd name="connsiteY72" fmla="*/ 142780 h 477488"/>
                      <a:gd name="connsiteX73" fmla="*/ 73918 w 511445"/>
                      <a:gd name="connsiteY73" fmla="*/ 154400 h 477488"/>
                      <a:gd name="connsiteX74" fmla="*/ 54106 w 511445"/>
                      <a:gd name="connsiteY74" fmla="*/ 161734 h 477488"/>
                      <a:gd name="connsiteX75" fmla="*/ 1909 w 511445"/>
                      <a:gd name="connsiteY75" fmla="*/ 179261 h 477488"/>
                      <a:gd name="connsiteX76" fmla="*/ 290 w 511445"/>
                      <a:gd name="connsiteY76" fmla="*/ 180404 h 477488"/>
                      <a:gd name="connsiteX77" fmla="*/ 99 w 511445"/>
                      <a:gd name="connsiteY77" fmla="*/ 182404 h 477488"/>
                      <a:gd name="connsiteX78" fmla="*/ 13053 w 511445"/>
                      <a:gd name="connsiteY78" fmla="*/ 208883 h 477488"/>
                      <a:gd name="connsiteX79" fmla="*/ 24959 w 511445"/>
                      <a:gd name="connsiteY79" fmla="*/ 244126 h 477488"/>
                      <a:gd name="connsiteX80" fmla="*/ 27912 w 511445"/>
                      <a:gd name="connsiteY80" fmla="*/ 250603 h 477488"/>
                      <a:gd name="connsiteX81" fmla="*/ 37342 w 511445"/>
                      <a:gd name="connsiteY81" fmla="*/ 262223 h 477488"/>
                      <a:gd name="connsiteX82" fmla="*/ 50391 w 511445"/>
                      <a:gd name="connsiteY82" fmla="*/ 273749 h 477488"/>
                      <a:gd name="connsiteX83" fmla="*/ 50772 w 511445"/>
                      <a:gd name="connsiteY83" fmla="*/ 286417 h 477488"/>
                      <a:gd name="connsiteX84" fmla="*/ 51058 w 511445"/>
                      <a:gd name="connsiteY84" fmla="*/ 301371 h 477488"/>
                      <a:gd name="connsiteX85" fmla="*/ 58773 w 511445"/>
                      <a:gd name="connsiteY85" fmla="*/ 312992 h 477488"/>
                      <a:gd name="connsiteX86" fmla="*/ 72489 w 511445"/>
                      <a:gd name="connsiteY86" fmla="*/ 333756 h 477488"/>
                      <a:gd name="connsiteX87" fmla="*/ 168025 w 511445"/>
                      <a:gd name="connsiteY87" fmla="*/ 392430 h 477488"/>
                      <a:gd name="connsiteX88" fmla="*/ 171549 w 511445"/>
                      <a:gd name="connsiteY88" fmla="*/ 392144 h 477488"/>
                      <a:gd name="connsiteX89" fmla="*/ 172216 w 511445"/>
                      <a:gd name="connsiteY89" fmla="*/ 391954 h 477488"/>
                      <a:gd name="connsiteX90" fmla="*/ 184694 w 511445"/>
                      <a:gd name="connsiteY90" fmla="*/ 388525 h 477488"/>
                      <a:gd name="connsiteX91" fmla="*/ 191456 w 511445"/>
                      <a:gd name="connsiteY91" fmla="*/ 389477 h 477488"/>
                      <a:gd name="connsiteX92" fmla="*/ 199267 w 511445"/>
                      <a:gd name="connsiteY92" fmla="*/ 390525 h 477488"/>
                      <a:gd name="connsiteX93" fmla="*/ 211459 w 511445"/>
                      <a:gd name="connsiteY93" fmla="*/ 387763 h 477488"/>
                      <a:gd name="connsiteX94" fmla="*/ 224794 w 511445"/>
                      <a:gd name="connsiteY94" fmla="*/ 384620 h 477488"/>
                      <a:gd name="connsiteX95" fmla="*/ 239653 w 511445"/>
                      <a:gd name="connsiteY95" fmla="*/ 389954 h 477488"/>
                      <a:gd name="connsiteX96" fmla="*/ 253369 w 511445"/>
                      <a:gd name="connsiteY96" fmla="*/ 395097 h 477488"/>
                      <a:gd name="connsiteX97" fmla="*/ 273372 w 511445"/>
                      <a:gd name="connsiteY97" fmla="*/ 386144 h 477488"/>
                      <a:gd name="connsiteX98" fmla="*/ 278324 w 511445"/>
                      <a:gd name="connsiteY98" fmla="*/ 383667 h 477488"/>
                      <a:gd name="connsiteX99" fmla="*/ 279277 w 511445"/>
                      <a:gd name="connsiteY99" fmla="*/ 384143 h 477488"/>
                      <a:gd name="connsiteX100" fmla="*/ 280134 w 511445"/>
                      <a:gd name="connsiteY100" fmla="*/ 407099 h 477488"/>
                      <a:gd name="connsiteX101" fmla="*/ 280420 w 511445"/>
                      <a:gd name="connsiteY101" fmla="*/ 418719 h 477488"/>
                      <a:gd name="connsiteX102" fmla="*/ 283658 w 511445"/>
                      <a:gd name="connsiteY102" fmla="*/ 423100 h 477488"/>
                      <a:gd name="connsiteX103" fmla="*/ 296613 w 511445"/>
                      <a:gd name="connsiteY103" fmla="*/ 437864 h 477488"/>
                      <a:gd name="connsiteX104" fmla="*/ 302994 w 511445"/>
                      <a:gd name="connsiteY104" fmla="*/ 444055 h 477488"/>
                      <a:gd name="connsiteX105" fmla="*/ 305661 w 511445"/>
                      <a:gd name="connsiteY105" fmla="*/ 446151 h 477488"/>
                      <a:gd name="connsiteX106" fmla="*/ 308423 w 511445"/>
                      <a:gd name="connsiteY106" fmla="*/ 445103 h 477488"/>
                      <a:gd name="connsiteX107" fmla="*/ 320234 w 511445"/>
                      <a:gd name="connsiteY107" fmla="*/ 439484 h 477488"/>
                      <a:gd name="connsiteX108" fmla="*/ 353667 w 511445"/>
                      <a:gd name="connsiteY108" fmla="*/ 454247 h 477488"/>
                      <a:gd name="connsiteX109" fmla="*/ 376813 w 511445"/>
                      <a:gd name="connsiteY109" fmla="*/ 469868 h 477488"/>
                      <a:gd name="connsiteX110" fmla="*/ 382623 w 511445"/>
                      <a:gd name="connsiteY110" fmla="*/ 471202 h 477488"/>
                      <a:gd name="connsiteX111" fmla="*/ 399006 w 511445"/>
                      <a:gd name="connsiteY111" fmla="*/ 461391 h 477488"/>
                      <a:gd name="connsiteX112" fmla="*/ 404245 w 511445"/>
                      <a:gd name="connsiteY112" fmla="*/ 456914 h 477488"/>
                      <a:gd name="connsiteX113" fmla="*/ 407864 w 511445"/>
                      <a:gd name="connsiteY113" fmla="*/ 470725 h 477488"/>
                      <a:gd name="connsiteX114" fmla="*/ 414151 w 511445"/>
                      <a:gd name="connsiteY114" fmla="*/ 475393 h 477488"/>
                      <a:gd name="connsiteX115" fmla="*/ 418723 w 511445"/>
                      <a:gd name="connsiteY115" fmla="*/ 477298 h 477488"/>
                      <a:gd name="connsiteX116" fmla="*/ 419675 w 511445"/>
                      <a:gd name="connsiteY116" fmla="*/ 477488 h 477488"/>
                      <a:gd name="connsiteX117" fmla="*/ 420818 w 511445"/>
                      <a:gd name="connsiteY117" fmla="*/ 477203 h 477488"/>
                      <a:gd name="connsiteX118" fmla="*/ 422057 w 511445"/>
                      <a:gd name="connsiteY118" fmla="*/ 475488 h 477488"/>
                      <a:gd name="connsiteX119" fmla="*/ 450346 w 511445"/>
                      <a:gd name="connsiteY119" fmla="*/ 436150 h 477488"/>
                      <a:gd name="connsiteX120" fmla="*/ 465967 w 511445"/>
                      <a:gd name="connsiteY120" fmla="*/ 399764 h 477488"/>
                      <a:gd name="connsiteX121" fmla="*/ 450727 w 511445"/>
                      <a:gd name="connsiteY121" fmla="*/ 361188 h 477488"/>
                      <a:gd name="connsiteX122" fmla="*/ 441964 w 511445"/>
                      <a:gd name="connsiteY122" fmla="*/ 366427 h 477488"/>
                      <a:gd name="connsiteX123" fmla="*/ 433772 w 511445"/>
                      <a:gd name="connsiteY123" fmla="*/ 371570 h 477488"/>
                      <a:gd name="connsiteX124" fmla="*/ 428248 w 511445"/>
                      <a:gd name="connsiteY124" fmla="*/ 368141 h 477488"/>
                      <a:gd name="connsiteX125" fmla="*/ 405864 w 511445"/>
                      <a:gd name="connsiteY125" fmla="*/ 355092 h 477488"/>
                      <a:gd name="connsiteX126" fmla="*/ 400721 w 511445"/>
                      <a:gd name="connsiteY126" fmla="*/ 345377 h 477488"/>
                      <a:gd name="connsiteX127" fmla="*/ 385576 w 511445"/>
                      <a:gd name="connsiteY127" fmla="*/ 325755 h 477488"/>
                      <a:gd name="connsiteX128" fmla="*/ 376432 w 511445"/>
                      <a:gd name="connsiteY128" fmla="*/ 319278 h 477488"/>
                      <a:gd name="connsiteX129" fmla="*/ 373955 w 511445"/>
                      <a:gd name="connsiteY129" fmla="*/ 310039 h 477488"/>
                      <a:gd name="connsiteX130" fmla="*/ 379480 w 511445"/>
                      <a:gd name="connsiteY130" fmla="*/ 311563 h 477488"/>
                      <a:gd name="connsiteX131" fmla="*/ 385576 w 511445"/>
                      <a:gd name="connsiteY131" fmla="*/ 313087 h 477488"/>
                      <a:gd name="connsiteX132" fmla="*/ 407960 w 511445"/>
                      <a:gd name="connsiteY132" fmla="*/ 306134 h 477488"/>
                      <a:gd name="connsiteX133" fmla="*/ 409103 w 511445"/>
                      <a:gd name="connsiteY133" fmla="*/ 284893 h 477488"/>
                      <a:gd name="connsiteX134" fmla="*/ 408531 w 511445"/>
                      <a:gd name="connsiteY134" fmla="*/ 271082 h 477488"/>
                      <a:gd name="connsiteX135" fmla="*/ 413770 w 511445"/>
                      <a:gd name="connsiteY135" fmla="*/ 268224 h 477488"/>
                      <a:gd name="connsiteX136" fmla="*/ 428915 w 511445"/>
                      <a:gd name="connsiteY136" fmla="*/ 259747 h 477488"/>
                      <a:gd name="connsiteX137" fmla="*/ 427200 w 511445"/>
                      <a:gd name="connsiteY137" fmla="*/ 239840 h 477488"/>
                      <a:gd name="connsiteX138" fmla="*/ 430820 w 511445"/>
                      <a:gd name="connsiteY138" fmla="*/ 218313 h 477488"/>
                      <a:gd name="connsiteX139" fmla="*/ 438440 w 511445"/>
                      <a:gd name="connsiteY139" fmla="*/ 216313 h 477488"/>
                      <a:gd name="connsiteX140" fmla="*/ 455204 w 511445"/>
                      <a:gd name="connsiteY140" fmla="*/ 231934 h 477488"/>
                      <a:gd name="connsiteX141" fmla="*/ 473587 w 511445"/>
                      <a:gd name="connsiteY141" fmla="*/ 248412 h 477488"/>
                      <a:gd name="connsiteX142" fmla="*/ 486827 w 511445"/>
                      <a:gd name="connsiteY142" fmla="*/ 243078 h 477488"/>
                      <a:gd name="connsiteX143" fmla="*/ 494351 w 511445"/>
                      <a:gd name="connsiteY143" fmla="*/ 237554 h 477488"/>
                      <a:gd name="connsiteX144" fmla="*/ 511401 w 511445"/>
                      <a:gd name="connsiteY144" fmla="*/ 222218 h 477488"/>
                      <a:gd name="connsiteX145" fmla="*/ 509306 w 511445"/>
                      <a:gd name="connsiteY145" fmla="*/ 217170 h 477488"/>
                      <a:gd name="connsiteX146" fmla="*/ 503591 w 511445"/>
                      <a:gd name="connsiteY146" fmla="*/ 201930 h 477488"/>
                      <a:gd name="connsiteX147" fmla="*/ 487779 w 511445"/>
                      <a:gd name="connsiteY147" fmla="*/ 187642 h 477488"/>
                      <a:gd name="connsiteX148" fmla="*/ 472920 w 511445"/>
                      <a:gd name="connsiteY148" fmla="*/ 165259 h 477488"/>
                      <a:gd name="connsiteX149" fmla="*/ 472254 w 511445"/>
                      <a:gd name="connsiteY149" fmla="*/ 163544 h 477488"/>
                      <a:gd name="connsiteX150" fmla="*/ 470539 w 511445"/>
                      <a:gd name="connsiteY150" fmla="*/ 162878 h 477488"/>
                      <a:gd name="connsiteX151" fmla="*/ 470539 w 511445"/>
                      <a:gd name="connsiteY151" fmla="*/ 162878 h 477488"/>
                      <a:gd name="connsiteX152" fmla="*/ 446726 w 511445"/>
                      <a:gd name="connsiteY152" fmla="*/ 163354 h 477488"/>
                      <a:gd name="connsiteX153" fmla="*/ 412817 w 511445"/>
                      <a:gd name="connsiteY153" fmla="*/ 159163 h 477488"/>
                      <a:gd name="connsiteX154" fmla="*/ 412055 w 511445"/>
                      <a:gd name="connsiteY154" fmla="*/ 154781 h 477488"/>
                      <a:gd name="connsiteX155" fmla="*/ 395101 w 511445"/>
                      <a:gd name="connsiteY155" fmla="*/ 135446 h 477488"/>
                      <a:gd name="connsiteX156" fmla="*/ 391767 w 511445"/>
                      <a:gd name="connsiteY156" fmla="*/ 133636 h 477488"/>
                      <a:gd name="connsiteX157" fmla="*/ 391005 w 511445"/>
                      <a:gd name="connsiteY157" fmla="*/ 130016 h 477488"/>
                      <a:gd name="connsiteX158" fmla="*/ 365478 w 511445"/>
                      <a:gd name="connsiteY158" fmla="*/ 127445 h 477488"/>
                      <a:gd name="connsiteX159" fmla="*/ 358811 w 511445"/>
                      <a:gd name="connsiteY159" fmla="*/ 125540 h 477488"/>
                      <a:gd name="connsiteX160" fmla="*/ 369193 w 511445"/>
                      <a:gd name="connsiteY160" fmla="*/ 106108 h 477488"/>
                      <a:gd name="connsiteX161" fmla="*/ 376908 w 511445"/>
                      <a:gd name="connsiteY161" fmla="*/ 94583 h 477488"/>
                      <a:gd name="connsiteX162" fmla="*/ 386147 w 511445"/>
                      <a:gd name="connsiteY162" fmla="*/ 88487 h 477488"/>
                      <a:gd name="connsiteX163" fmla="*/ 402054 w 511445"/>
                      <a:gd name="connsiteY163" fmla="*/ 69723 h 477488"/>
                      <a:gd name="connsiteX164" fmla="*/ 420533 w 511445"/>
                      <a:gd name="connsiteY164" fmla="*/ 53150 h 477488"/>
                      <a:gd name="connsiteX165" fmla="*/ 453394 w 511445"/>
                      <a:gd name="connsiteY165" fmla="*/ 17812 h 477488"/>
                      <a:gd name="connsiteX166" fmla="*/ 451870 w 511445"/>
                      <a:gd name="connsiteY166" fmla="*/ 15240 h 477488"/>
                      <a:gd name="connsiteX167" fmla="*/ 451013 w 511445"/>
                      <a:gd name="connsiteY167" fmla="*/ 15050 h 477488"/>
                      <a:gd name="connsiteX168" fmla="*/ 449013 w 511445"/>
                      <a:gd name="connsiteY168" fmla="*/ 16097 h 477488"/>
                      <a:gd name="connsiteX169" fmla="*/ 430629 w 511445"/>
                      <a:gd name="connsiteY169" fmla="*/ 26194 h 477488"/>
                      <a:gd name="connsiteX170" fmla="*/ 421771 w 511445"/>
                      <a:gd name="connsiteY170" fmla="*/ 32290 h 477488"/>
                      <a:gd name="connsiteX171" fmla="*/ 411008 w 511445"/>
                      <a:gd name="connsiteY171" fmla="*/ 36481 h 477488"/>
                      <a:gd name="connsiteX172" fmla="*/ 407960 w 511445"/>
                      <a:gd name="connsiteY172" fmla="*/ 38195 h 477488"/>
                      <a:gd name="connsiteX173" fmla="*/ 394244 w 511445"/>
                      <a:gd name="connsiteY173" fmla="*/ 45625 h 477488"/>
                      <a:gd name="connsiteX174" fmla="*/ 396625 w 511445"/>
                      <a:gd name="connsiteY174" fmla="*/ 38100 h 477488"/>
                      <a:gd name="connsiteX175" fmla="*/ 399292 w 511445"/>
                      <a:gd name="connsiteY175" fmla="*/ 35242 h 477488"/>
                      <a:gd name="connsiteX176" fmla="*/ 405674 w 511445"/>
                      <a:gd name="connsiteY176" fmla="*/ 11811 h 477488"/>
                      <a:gd name="connsiteX177" fmla="*/ 404245 w 511445"/>
                      <a:gd name="connsiteY177" fmla="*/ 10668 h 477488"/>
                      <a:gd name="connsiteX178" fmla="*/ 403673 w 511445"/>
                      <a:gd name="connsiteY178" fmla="*/ 10668 h 477488"/>
                      <a:gd name="connsiteX179" fmla="*/ 402435 w 511445"/>
                      <a:gd name="connsiteY179" fmla="*/ 11049 h 477488"/>
                      <a:gd name="connsiteX180" fmla="*/ 395863 w 511445"/>
                      <a:gd name="connsiteY180" fmla="*/ 16192 h 477488"/>
                      <a:gd name="connsiteX181" fmla="*/ 392339 w 511445"/>
                      <a:gd name="connsiteY181" fmla="*/ 18764 h 477488"/>
                      <a:gd name="connsiteX182" fmla="*/ 388433 w 511445"/>
                      <a:gd name="connsiteY182" fmla="*/ 15430 h 477488"/>
                      <a:gd name="connsiteX183" fmla="*/ 377099 w 511445"/>
                      <a:gd name="connsiteY183" fmla="*/ 7620 h 477488"/>
                      <a:gd name="connsiteX184" fmla="*/ 368145 w 511445"/>
                      <a:gd name="connsiteY184" fmla="*/ 15621 h 477488"/>
                      <a:gd name="connsiteX185" fmla="*/ 362430 w 511445"/>
                      <a:gd name="connsiteY185" fmla="*/ 21812 h 477488"/>
                      <a:gd name="connsiteX186" fmla="*/ 359477 w 511445"/>
                      <a:gd name="connsiteY186" fmla="*/ 20765 h 477488"/>
                      <a:gd name="connsiteX187" fmla="*/ 266704 w 511445"/>
                      <a:gd name="connsiteY187" fmla="*/ 286 h 477488"/>
                      <a:gd name="connsiteX188" fmla="*/ 266513 w 511445"/>
                      <a:gd name="connsiteY188" fmla="*/ 286 h 477488"/>
                      <a:gd name="connsiteX189" fmla="*/ 266513 w 511445"/>
                      <a:gd name="connsiteY189" fmla="*/ 286 h 477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</a:cxnLst>
                    <a:rect l="l" t="t" r="r" b="b"/>
                    <a:pathLst>
                      <a:path w="511445" h="477488">
                        <a:moveTo>
                          <a:pt x="266799" y="2381"/>
                        </a:moveTo>
                        <a:cubicBezTo>
                          <a:pt x="273467" y="2953"/>
                          <a:pt x="358525" y="22574"/>
                          <a:pt x="358525" y="22574"/>
                        </a:cubicBezTo>
                        <a:cubicBezTo>
                          <a:pt x="360144" y="23527"/>
                          <a:pt x="361478" y="23908"/>
                          <a:pt x="362716" y="23908"/>
                        </a:cubicBezTo>
                        <a:cubicBezTo>
                          <a:pt x="369860" y="23908"/>
                          <a:pt x="371098" y="9811"/>
                          <a:pt x="377480" y="9811"/>
                        </a:cubicBezTo>
                        <a:cubicBezTo>
                          <a:pt x="379766" y="9811"/>
                          <a:pt x="382814" y="11716"/>
                          <a:pt x="387005" y="16764"/>
                        </a:cubicBezTo>
                        <a:cubicBezTo>
                          <a:pt x="389481" y="19812"/>
                          <a:pt x="391196" y="20955"/>
                          <a:pt x="392815" y="20955"/>
                        </a:cubicBezTo>
                        <a:cubicBezTo>
                          <a:pt x="395863" y="20955"/>
                          <a:pt x="398244" y="16574"/>
                          <a:pt x="404150" y="12954"/>
                        </a:cubicBezTo>
                        <a:cubicBezTo>
                          <a:pt x="411389" y="25717"/>
                          <a:pt x="396720" y="33242"/>
                          <a:pt x="394910" y="37052"/>
                        </a:cubicBezTo>
                        <a:cubicBezTo>
                          <a:pt x="391100" y="45244"/>
                          <a:pt x="391958" y="47911"/>
                          <a:pt x="394625" y="47911"/>
                        </a:cubicBezTo>
                        <a:cubicBezTo>
                          <a:pt x="399673" y="47911"/>
                          <a:pt x="411103" y="38767"/>
                          <a:pt x="411770" y="38671"/>
                        </a:cubicBezTo>
                        <a:cubicBezTo>
                          <a:pt x="431867" y="35528"/>
                          <a:pt x="418151" y="31623"/>
                          <a:pt x="431487" y="28384"/>
                        </a:cubicBezTo>
                        <a:cubicBezTo>
                          <a:pt x="444631" y="25241"/>
                          <a:pt x="449774" y="19621"/>
                          <a:pt x="451298" y="17336"/>
                        </a:cubicBezTo>
                        <a:cubicBezTo>
                          <a:pt x="448727" y="37433"/>
                          <a:pt x="401102" y="58769"/>
                          <a:pt x="399959" y="69342"/>
                        </a:cubicBezTo>
                        <a:cubicBezTo>
                          <a:pt x="399006" y="89630"/>
                          <a:pt x="379480" y="82487"/>
                          <a:pt x="375003" y="93440"/>
                        </a:cubicBezTo>
                        <a:cubicBezTo>
                          <a:pt x="371003" y="103251"/>
                          <a:pt x="342047" y="129540"/>
                          <a:pt x="365764" y="129540"/>
                        </a:cubicBezTo>
                        <a:cubicBezTo>
                          <a:pt x="404816" y="129540"/>
                          <a:pt x="380909" y="132207"/>
                          <a:pt x="394530" y="137350"/>
                        </a:cubicBezTo>
                        <a:cubicBezTo>
                          <a:pt x="431582" y="151257"/>
                          <a:pt x="380909" y="165449"/>
                          <a:pt x="446917" y="165449"/>
                        </a:cubicBezTo>
                        <a:cubicBezTo>
                          <a:pt x="453584" y="165449"/>
                          <a:pt x="461490" y="165259"/>
                          <a:pt x="470825" y="164973"/>
                        </a:cubicBezTo>
                        <a:cubicBezTo>
                          <a:pt x="469967" y="205550"/>
                          <a:pt x="499114" y="177260"/>
                          <a:pt x="501495" y="201930"/>
                        </a:cubicBezTo>
                        <a:cubicBezTo>
                          <a:pt x="504162" y="229553"/>
                          <a:pt x="524831" y="212122"/>
                          <a:pt x="485588" y="240983"/>
                        </a:cubicBezTo>
                        <a:cubicBezTo>
                          <a:pt x="480826" y="244507"/>
                          <a:pt x="477016" y="245936"/>
                          <a:pt x="473777" y="245936"/>
                        </a:cubicBezTo>
                        <a:cubicBezTo>
                          <a:pt x="458347" y="245936"/>
                          <a:pt x="456251" y="213836"/>
                          <a:pt x="438630" y="213836"/>
                        </a:cubicBezTo>
                        <a:cubicBezTo>
                          <a:pt x="436058" y="213836"/>
                          <a:pt x="433296" y="214503"/>
                          <a:pt x="429963" y="216027"/>
                        </a:cubicBezTo>
                        <a:cubicBezTo>
                          <a:pt x="404816" y="227743"/>
                          <a:pt x="449679" y="258604"/>
                          <a:pt x="413484" y="265748"/>
                        </a:cubicBezTo>
                        <a:cubicBezTo>
                          <a:pt x="388814" y="270700"/>
                          <a:pt x="432725" y="310610"/>
                          <a:pt x="385671" y="310610"/>
                        </a:cubicBezTo>
                        <a:cubicBezTo>
                          <a:pt x="382909" y="310610"/>
                          <a:pt x="377575" y="307658"/>
                          <a:pt x="374337" y="307658"/>
                        </a:cubicBezTo>
                        <a:cubicBezTo>
                          <a:pt x="371288" y="307658"/>
                          <a:pt x="370146" y="310229"/>
                          <a:pt x="374337" y="320135"/>
                        </a:cubicBezTo>
                        <a:cubicBezTo>
                          <a:pt x="379671" y="332518"/>
                          <a:pt x="396911" y="322707"/>
                          <a:pt x="398435" y="345472"/>
                        </a:cubicBezTo>
                        <a:cubicBezTo>
                          <a:pt x="400054" y="368237"/>
                          <a:pt x="406722" y="346520"/>
                          <a:pt x="426533" y="369570"/>
                        </a:cubicBezTo>
                        <a:cubicBezTo>
                          <a:pt x="429200" y="372618"/>
                          <a:pt x="431582" y="373856"/>
                          <a:pt x="433868" y="373856"/>
                        </a:cubicBezTo>
                        <a:cubicBezTo>
                          <a:pt x="440630" y="373856"/>
                          <a:pt x="445869" y="363569"/>
                          <a:pt x="450822" y="363569"/>
                        </a:cubicBezTo>
                        <a:cubicBezTo>
                          <a:pt x="455108" y="363569"/>
                          <a:pt x="459204" y="371284"/>
                          <a:pt x="463776" y="400145"/>
                        </a:cubicBezTo>
                        <a:cubicBezTo>
                          <a:pt x="473397" y="460629"/>
                          <a:pt x="430343" y="404813"/>
                          <a:pt x="419961" y="475107"/>
                        </a:cubicBezTo>
                        <a:cubicBezTo>
                          <a:pt x="414818" y="472726"/>
                          <a:pt x="410531" y="471678"/>
                          <a:pt x="410341" y="470345"/>
                        </a:cubicBezTo>
                        <a:cubicBezTo>
                          <a:pt x="408817" y="458438"/>
                          <a:pt x="406817" y="454533"/>
                          <a:pt x="404340" y="454533"/>
                        </a:cubicBezTo>
                        <a:cubicBezTo>
                          <a:pt x="399578" y="454533"/>
                          <a:pt x="392720" y="468821"/>
                          <a:pt x="382718" y="468821"/>
                        </a:cubicBezTo>
                        <a:cubicBezTo>
                          <a:pt x="381099" y="468821"/>
                          <a:pt x="379480" y="468440"/>
                          <a:pt x="377670" y="467582"/>
                        </a:cubicBezTo>
                        <a:cubicBezTo>
                          <a:pt x="349190" y="458057"/>
                          <a:pt x="359097" y="439674"/>
                          <a:pt x="319949" y="437007"/>
                        </a:cubicBezTo>
                        <a:cubicBezTo>
                          <a:pt x="308805" y="441579"/>
                          <a:pt x="306518" y="443675"/>
                          <a:pt x="305756" y="443675"/>
                        </a:cubicBezTo>
                        <a:cubicBezTo>
                          <a:pt x="304899" y="443675"/>
                          <a:pt x="306042" y="440912"/>
                          <a:pt x="297946" y="435769"/>
                        </a:cubicBezTo>
                        <a:cubicBezTo>
                          <a:pt x="292517" y="432340"/>
                          <a:pt x="286230" y="422053"/>
                          <a:pt x="282420" y="417100"/>
                        </a:cubicBezTo>
                        <a:cubicBezTo>
                          <a:pt x="280420" y="414528"/>
                          <a:pt x="288326" y="381095"/>
                          <a:pt x="278420" y="381095"/>
                        </a:cubicBezTo>
                        <a:cubicBezTo>
                          <a:pt x="276800" y="381095"/>
                          <a:pt x="274705" y="381953"/>
                          <a:pt x="272038" y="384048"/>
                        </a:cubicBezTo>
                        <a:cubicBezTo>
                          <a:pt x="263942" y="390334"/>
                          <a:pt x="258131" y="392430"/>
                          <a:pt x="253464" y="392430"/>
                        </a:cubicBezTo>
                        <a:cubicBezTo>
                          <a:pt x="243082" y="392430"/>
                          <a:pt x="238129" y="381953"/>
                          <a:pt x="224889" y="381953"/>
                        </a:cubicBezTo>
                        <a:cubicBezTo>
                          <a:pt x="220984" y="381953"/>
                          <a:pt x="216317" y="382905"/>
                          <a:pt x="210697" y="385286"/>
                        </a:cubicBezTo>
                        <a:cubicBezTo>
                          <a:pt x="206030" y="387287"/>
                          <a:pt x="202410" y="387858"/>
                          <a:pt x="199362" y="387858"/>
                        </a:cubicBezTo>
                        <a:cubicBezTo>
                          <a:pt x="193933" y="387858"/>
                          <a:pt x="190218" y="385953"/>
                          <a:pt x="184789" y="385953"/>
                        </a:cubicBezTo>
                        <a:cubicBezTo>
                          <a:pt x="181265" y="385953"/>
                          <a:pt x="177074" y="386810"/>
                          <a:pt x="171263" y="389573"/>
                        </a:cubicBezTo>
                        <a:cubicBezTo>
                          <a:pt x="170311" y="389763"/>
                          <a:pt x="169263" y="389763"/>
                          <a:pt x="168120" y="389763"/>
                        </a:cubicBezTo>
                        <a:cubicBezTo>
                          <a:pt x="143736" y="389763"/>
                          <a:pt x="81252" y="356711"/>
                          <a:pt x="74871" y="332804"/>
                        </a:cubicBezTo>
                        <a:cubicBezTo>
                          <a:pt x="67727" y="308324"/>
                          <a:pt x="55058" y="312896"/>
                          <a:pt x="53630" y="300990"/>
                        </a:cubicBezTo>
                        <a:cubicBezTo>
                          <a:pt x="52487" y="250222"/>
                          <a:pt x="55154" y="285750"/>
                          <a:pt x="39533" y="260604"/>
                        </a:cubicBezTo>
                        <a:cubicBezTo>
                          <a:pt x="32389" y="249079"/>
                          <a:pt x="25721" y="246412"/>
                          <a:pt x="27436" y="244602"/>
                        </a:cubicBezTo>
                        <a:cubicBezTo>
                          <a:pt x="28960" y="221171"/>
                          <a:pt x="12196" y="208217"/>
                          <a:pt x="2480" y="181261"/>
                        </a:cubicBezTo>
                        <a:cubicBezTo>
                          <a:pt x="49820" y="171069"/>
                          <a:pt x="56106" y="159925"/>
                          <a:pt x="74299" y="156496"/>
                        </a:cubicBezTo>
                        <a:cubicBezTo>
                          <a:pt x="130496" y="148114"/>
                          <a:pt x="84776" y="140875"/>
                          <a:pt x="128972" y="128111"/>
                        </a:cubicBezTo>
                        <a:cubicBezTo>
                          <a:pt x="161453" y="118777"/>
                          <a:pt x="117257" y="114395"/>
                          <a:pt x="160691" y="113157"/>
                        </a:cubicBezTo>
                        <a:cubicBezTo>
                          <a:pt x="235843" y="110966"/>
                          <a:pt x="182884" y="113062"/>
                          <a:pt x="215079" y="102203"/>
                        </a:cubicBezTo>
                        <a:cubicBezTo>
                          <a:pt x="265942" y="84963"/>
                          <a:pt x="260608" y="63437"/>
                          <a:pt x="266799" y="2096"/>
                        </a:cubicBezTo>
                        <a:moveTo>
                          <a:pt x="266799" y="0"/>
                        </a:moveTo>
                        <a:cubicBezTo>
                          <a:pt x="265561" y="0"/>
                          <a:pt x="264513" y="953"/>
                          <a:pt x="264418" y="2096"/>
                        </a:cubicBezTo>
                        <a:cubicBezTo>
                          <a:pt x="263656" y="9811"/>
                          <a:pt x="263084" y="16954"/>
                          <a:pt x="262513" y="23432"/>
                        </a:cubicBezTo>
                        <a:cubicBezTo>
                          <a:pt x="258703" y="68675"/>
                          <a:pt x="257274" y="85630"/>
                          <a:pt x="214316" y="100203"/>
                        </a:cubicBezTo>
                        <a:cubicBezTo>
                          <a:pt x="204030" y="103632"/>
                          <a:pt x="201934" y="105918"/>
                          <a:pt x="201267" y="107918"/>
                        </a:cubicBezTo>
                        <a:cubicBezTo>
                          <a:pt x="200981" y="108585"/>
                          <a:pt x="200981" y="109157"/>
                          <a:pt x="200981" y="109728"/>
                        </a:cubicBezTo>
                        <a:cubicBezTo>
                          <a:pt x="197362" y="110109"/>
                          <a:pt x="188218" y="110300"/>
                          <a:pt x="172025" y="110776"/>
                        </a:cubicBezTo>
                        <a:lnTo>
                          <a:pt x="160691" y="111062"/>
                        </a:lnTo>
                        <a:cubicBezTo>
                          <a:pt x="141926" y="111633"/>
                          <a:pt x="139355" y="112681"/>
                          <a:pt x="138116" y="114967"/>
                        </a:cubicBezTo>
                        <a:cubicBezTo>
                          <a:pt x="137164" y="116777"/>
                          <a:pt x="138212" y="118491"/>
                          <a:pt x="138879" y="119444"/>
                        </a:cubicBezTo>
                        <a:cubicBezTo>
                          <a:pt x="139164" y="119920"/>
                          <a:pt x="139640" y="120587"/>
                          <a:pt x="139545" y="120872"/>
                        </a:cubicBezTo>
                        <a:cubicBezTo>
                          <a:pt x="139450" y="121253"/>
                          <a:pt x="138212" y="123254"/>
                          <a:pt x="128306" y="126111"/>
                        </a:cubicBezTo>
                        <a:cubicBezTo>
                          <a:pt x="108017" y="132017"/>
                          <a:pt x="105350" y="136874"/>
                          <a:pt x="104017" y="142780"/>
                        </a:cubicBezTo>
                        <a:cubicBezTo>
                          <a:pt x="103160" y="146590"/>
                          <a:pt x="102302" y="150209"/>
                          <a:pt x="73918" y="154400"/>
                        </a:cubicBezTo>
                        <a:cubicBezTo>
                          <a:pt x="66393" y="155829"/>
                          <a:pt x="60964" y="158401"/>
                          <a:pt x="54106" y="161734"/>
                        </a:cubicBezTo>
                        <a:cubicBezTo>
                          <a:pt x="44105" y="166497"/>
                          <a:pt x="30389" y="173069"/>
                          <a:pt x="1909" y="179261"/>
                        </a:cubicBezTo>
                        <a:cubicBezTo>
                          <a:pt x="1242" y="179451"/>
                          <a:pt x="671" y="179832"/>
                          <a:pt x="290" y="180404"/>
                        </a:cubicBezTo>
                        <a:cubicBezTo>
                          <a:pt x="4" y="180975"/>
                          <a:pt x="-91" y="181737"/>
                          <a:pt x="99" y="182404"/>
                        </a:cubicBezTo>
                        <a:cubicBezTo>
                          <a:pt x="3909" y="192881"/>
                          <a:pt x="8767" y="201359"/>
                          <a:pt x="13053" y="208883"/>
                        </a:cubicBezTo>
                        <a:cubicBezTo>
                          <a:pt x="19816" y="220504"/>
                          <a:pt x="25626" y="230696"/>
                          <a:pt x="24959" y="244126"/>
                        </a:cubicBezTo>
                        <a:cubicBezTo>
                          <a:pt x="23721" y="246412"/>
                          <a:pt x="25912" y="248603"/>
                          <a:pt x="27912" y="250603"/>
                        </a:cubicBezTo>
                        <a:cubicBezTo>
                          <a:pt x="30198" y="252889"/>
                          <a:pt x="33722" y="256318"/>
                          <a:pt x="37342" y="262223"/>
                        </a:cubicBezTo>
                        <a:cubicBezTo>
                          <a:pt x="43343" y="271748"/>
                          <a:pt x="47153" y="273558"/>
                          <a:pt x="50391" y="273749"/>
                        </a:cubicBezTo>
                        <a:cubicBezTo>
                          <a:pt x="50582" y="275463"/>
                          <a:pt x="50677" y="279845"/>
                          <a:pt x="50772" y="286417"/>
                        </a:cubicBezTo>
                        <a:cubicBezTo>
                          <a:pt x="50772" y="290322"/>
                          <a:pt x="50963" y="295180"/>
                          <a:pt x="51058" y="301371"/>
                        </a:cubicBezTo>
                        <a:cubicBezTo>
                          <a:pt x="51820" y="307658"/>
                          <a:pt x="55154" y="310229"/>
                          <a:pt x="58773" y="312992"/>
                        </a:cubicBezTo>
                        <a:cubicBezTo>
                          <a:pt x="63155" y="316325"/>
                          <a:pt x="68584" y="320516"/>
                          <a:pt x="72489" y="333756"/>
                        </a:cubicBezTo>
                        <a:cubicBezTo>
                          <a:pt x="79252" y="358902"/>
                          <a:pt x="142974" y="392430"/>
                          <a:pt x="168025" y="392430"/>
                        </a:cubicBezTo>
                        <a:cubicBezTo>
                          <a:pt x="169263" y="392430"/>
                          <a:pt x="170501" y="392430"/>
                          <a:pt x="171549" y="392144"/>
                        </a:cubicBezTo>
                        <a:cubicBezTo>
                          <a:pt x="171740" y="392144"/>
                          <a:pt x="172025" y="392049"/>
                          <a:pt x="172216" y="391954"/>
                        </a:cubicBezTo>
                        <a:cubicBezTo>
                          <a:pt x="177074" y="389668"/>
                          <a:pt x="180979" y="388525"/>
                          <a:pt x="184694" y="388525"/>
                        </a:cubicBezTo>
                        <a:cubicBezTo>
                          <a:pt x="187075" y="388525"/>
                          <a:pt x="189266" y="389001"/>
                          <a:pt x="191456" y="389477"/>
                        </a:cubicBezTo>
                        <a:cubicBezTo>
                          <a:pt x="193838" y="389954"/>
                          <a:pt x="196314" y="390525"/>
                          <a:pt x="199267" y="390525"/>
                        </a:cubicBezTo>
                        <a:cubicBezTo>
                          <a:pt x="203077" y="390525"/>
                          <a:pt x="206982" y="389668"/>
                          <a:pt x="211459" y="387763"/>
                        </a:cubicBezTo>
                        <a:cubicBezTo>
                          <a:pt x="216507" y="385667"/>
                          <a:pt x="220793" y="384620"/>
                          <a:pt x="224794" y="384620"/>
                        </a:cubicBezTo>
                        <a:cubicBezTo>
                          <a:pt x="231080" y="384620"/>
                          <a:pt x="235462" y="387382"/>
                          <a:pt x="239653" y="389954"/>
                        </a:cubicBezTo>
                        <a:cubicBezTo>
                          <a:pt x="243654" y="392525"/>
                          <a:pt x="247845" y="395097"/>
                          <a:pt x="253369" y="395097"/>
                        </a:cubicBezTo>
                        <a:cubicBezTo>
                          <a:pt x="258893" y="395097"/>
                          <a:pt x="265466" y="392240"/>
                          <a:pt x="273372" y="386144"/>
                        </a:cubicBezTo>
                        <a:cubicBezTo>
                          <a:pt x="276134" y="383953"/>
                          <a:pt x="277658" y="383667"/>
                          <a:pt x="278324" y="383667"/>
                        </a:cubicBezTo>
                        <a:cubicBezTo>
                          <a:pt x="278705" y="383667"/>
                          <a:pt x="278991" y="383762"/>
                          <a:pt x="279277" y="384143"/>
                        </a:cubicBezTo>
                        <a:cubicBezTo>
                          <a:pt x="282039" y="387191"/>
                          <a:pt x="280801" y="399669"/>
                          <a:pt x="280134" y="407099"/>
                        </a:cubicBezTo>
                        <a:cubicBezTo>
                          <a:pt x="279372" y="414719"/>
                          <a:pt x="279182" y="417290"/>
                          <a:pt x="280420" y="418719"/>
                        </a:cubicBezTo>
                        <a:cubicBezTo>
                          <a:pt x="281372" y="419957"/>
                          <a:pt x="282420" y="421481"/>
                          <a:pt x="283658" y="423100"/>
                        </a:cubicBezTo>
                        <a:cubicBezTo>
                          <a:pt x="287468" y="428434"/>
                          <a:pt x="292136" y="435007"/>
                          <a:pt x="296613" y="437864"/>
                        </a:cubicBezTo>
                        <a:cubicBezTo>
                          <a:pt x="301851" y="441198"/>
                          <a:pt x="302613" y="443198"/>
                          <a:pt x="302994" y="444055"/>
                        </a:cubicBezTo>
                        <a:cubicBezTo>
                          <a:pt x="303185" y="444532"/>
                          <a:pt x="303851" y="446151"/>
                          <a:pt x="305661" y="446151"/>
                        </a:cubicBezTo>
                        <a:cubicBezTo>
                          <a:pt x="306518" y="446151"/>
                          <a:pt x="307185" y="445770"/>
                          <a:pt x="308423" y="445103"/>
                        </a:cubicBezTo>
                        <a:cubicBezTo>
                          <a:pt x="310043" y="444151"/>
                          <a:pt x="313376" y="442341"/>
                          <a:pt x="320234" y="439484"/>
                        </a:cubicBezTo>
                        <a:cubicBezTo>
                          <a:pt x="341380" y="441008"/>
                          <a:pt x="347095" y="447199"/>
                          <a:pt x="353667" y="454247"/>
                        </a:cubicBezTo>
                        <a:cubicBezTo>
                          <a:pt x="358620" y="459581"/>
                          <a:pt x="364145" y="465677"/>
                          <a:pt x="376813" y="469868"/>
                        </a:cubicBezTo>
                        <a:cubicBezTo>
                          <a:pt x="378527" y="470725"/>
                          <a:pt x="380528" y="471202"/>
                          <a:pt x="382623" y="471202"/>
                        </a:cubicBezTo>
                        <a:cubicBezTo>
                          <a:pt x="389576" y="471202"/>
                          <a:pt x="394815" y="465773"/>
                          <a:pt x="399006" y="461391"/>
                        </a:cubicBezTo>
                        <a:cubicBezTo>
                          <a:pt x="400721" y="459581"/>
                          <a:pt x="403292" y="456914"/>
                          <a:pt x="404245" y="456914"/>
                        </a:cubicBezTo>
                        <a:cubicBezTo>
                          <a:pt x="404435" y="456914"/>
                          <a:pt x="406245" y="458153"/>
                          <a:pt x="407864" y="470725"/>
                        </a:cubicBezTo>
                        <a:cubicBezTo>
                          <a:pt x="408150" y="472916"/>
                          <a:pt x="410341" y="473774"/>
                          <a:pt x="414151" y="475393"/>
                        </a:cubicBezTo>
                        <a:cubicBezTo>
                          <a:pt x="415484" y="475964"/>
                          <a:pt x="417104" y="476536"/>
                          <a:pt x="418723" y="477298"/>
                        </a:cubicBezTo>
                        <a:cubicBezTo>
                          <a:pt x="419009" y="477488"/>
                          <a:pt x="419390" y="477488"/>
                          <a:pt x="419675" y="477488"/>
                        </a:cubicBezTo>
                        <a:cubicBezTo>
                          <a:pt x="420056" y="477488"/>
                          <a:pt x="420438" y="477393"/>
                          <a:pt x="420818" y="477203"/>
                        </a:cubicBezTo>
                        <a:cubicBezTo>
                          <a:pt x="421485" y="476821"/>
                          <a:pt x="421962" y="476155"/>
                          <a:pt x="422057" y="475488"/>
                        </a:cubicBezTo>
                        <a:cubicBezTo>
                          <a:pt x="427105" y="441198"/>
                          <a:pt x="439488" y="438531"/>
                          <a:pt x="450346" y="436150"/>
                        </a:cubicBezTo>
                        <a:cubicBezTo>
                          <a:pt x="463205" y="433292"/>
                          <a:pt x="470634" y="429482"/>
                          <a:pt x="465967" y="399764"/>
                        </a:cubicBezTo>
                        <a:cubicBezTo>
                          <a:pt x="460823" y="367570"/>
                          <a:pt x="456347" y="361188"/>
                          <a:pt x="450727" y="361188"/>
                        </a:cubicBezTo>
                        <a:cubicBezTo>
                          <a:pt x="447488" y="361188"/>
                          <a:pt x="444822" y="363760"/>
                          <a:pt x="441964" y="366427"/>
                        </a:cubicBezTo>
                        <a:cubicBezTo>
                          <a:pt x="439297" y="368903"/>
                          <a:pt x="436439" y="371570"/>
                          <a:pt x="433772" y="371570"/>
                        </a:cubicBezTo>
                        <a:cubicBezTo>
                          <a:pt x="432058" y="371570"/>
                          <a:pt x="430248" y="370427"/>
                          <a:pt x="428248" y="368141"/>
                        </a:cubicBezTo>
                        <a:cubicBezTo>
                          <a:pt x="417771" y="355949"/>
                          <a:pt x="410341" y="355473"/>
                          <a:pt x="405864" y="355092"/>
                        </a:cubicBezTo>
                        <a:cubicBezTo>
                          <a:pt x="402340" y="354806"/>
                          <a:pt x="401388" y="354806"/>
                          <a:pt x="400721" y="345377"/>
                        </a:cubicBezTo>
                        <a:cubicBezTo>
                          <a:pt x="399673" y="330327"/>
                          <a:pt x="391863" y="327755"/>
                          <a:pt x="385576" y="325755"/>
                        </a:cubicBezTo>
                        <a:cubicBezTo>
                          <a:pt x="381480" y="324421"/>
                          <a:pt x="378147" y="323374"/>
                          <a:pt x="376432" y="319278"/>
                        </a:cubicBezTo>
                        <a:cubicBezTo>
                          <a:pt x="373193" y="311753"/>
                          <a:pt x="373860" y="310134"/>
                          <a:pt x="373955" y="310039"/>
                        </a:cubicBezTo>
                        <a:cubicBezTo>
                          <a:pt x="375480" y="310134"/>
                          <a:pt x="377575" y="310896"/>
                          <a:pt x="379480" y="311563"/>
                        </a:cubicBezTo>
                        <a:cubicBezTo>
                          <a:pt x="381671" y="312325"/>
                          <a:pt x="383766" y="313087"/>
                          <a:pt x="385576" y="313087"/>
                        </a:cubicBezTo>
                        <a:cubicBezTo>
                          <a:pt x="396911" y="313087"/>
                          <a:pt x="404150" y="310801"/>
                          <a:pt x="407960" y="306134"/>
                        </a:cubicBezTo>
                        <a:cubicBezTo>
                          <a:pt x="412627" y="300228"/>
                          <a:pt x="410817" y="292132"/>
                          <a:pt x="409103" y="284893"/>
                        </a:cubicBezTo>
                        <a:cubicBezTo>
                          <a:pt x="407864" y="279273"/>
                          <a:pt x="406626" y="274034"/>
                          <a:pt x="408531" y="271082"/>
                        </a:cubicBezTo>
                        <a:cubicBezTo>
                          <a:pt x="409484" y="269653"/>
                          <a:pt x="411198" y="268700"/>
                          <a:pt x="413770" y="268224"/>
                        </a:cubicBezTo>
                        <a:cubicBezTo>
                          <a:pt x="421580" y="266700"/>
                          <a:pt x="426533" y="263842"/>
                          <a:pt x="428915" y="259747"/>
                        </a:cubicBezTo>
                        <a:cubicBezTo>
                          <a:pt x="432248" y="253841"/>
                          <a:pt x="429677" y="246698"/>
                          <a:pt x="427200" y="239840"/>
                        </a:cubicBezTo>
                        <a:cubicBezTo>
                          <a:pt x="423390" y="229267"/>
                          <a:pt x="421580" y="222599"/>
                          <a:pt x="430820" y="218313"/>
                        </a:cubicBezTo>
                        <a:cubicBezTo>
                          <a:pt x="433582" y="216979"/>
                          <a:pt x="436154" y="216313"/>
                          <a:pt x="438440" y="216313"/>
                        </a:cubicBezTo>
                        <a:cubicBezTo>
                          <a:pt x="446155" y="216313"/>
                          <a:pt x="450537" y="223933"/>
                          <a:pt x="455204" y="231934"/>
                        </a:cubicBezTo>
                        <a:cubicBezTo>
                          <a:pt x="459871" y="240030"/>
                          <a:pt x="464729" y="248412"/>
                          <a:pt x="473587" y="248412"/>
                        </a:cubicBezTo>
                        <a:cubicBezTo>
                          <a:pt x="477588" y="248412"/>
                          <a:pt x="481874" y="246698"/>
                          <a:pt x="486827" y="243078"/>
                        </a:cubicBezTo>
                        <a:lnTo>
                          <a:pt x="494351" y="237554"/>
                        </a:lnTo>
                        <a:cubicBezTo>
                          <a:pt x="507782" y="227743"/>
                          <a:pt x="511020" y="225362"/>
                          <a:pt x="511401" y="222218"/>
                        </a:cubicBezTo>
                        <a:cubicBezTo>
                          <a:pt x="511687" y="220123"/>
                          <a:pt x="510544" y="218694"/>
                          <a:pt x="509306" y="217170"/>
                        </a:cubicBezTo>
                        <a:cubicBezTo>
                          <a:pt x="507401" y="214694"/>
                          <a:pt x="504543" y="211074"/>
                          <a:pt x="503591" y="201930"/>
                        </a:cubicBezTo>
                        <a:cubicBezTo>
                          <a:pt x="502352" y="189262"/>
                          <a:pt x="494256" y="188404"/>
                          <a:pt x="487779" y="187642"/>
                        </a:cubicBezTo>
                        <a:cubicBezTo>
                          <a:pt x="479588" y="186690"/>
                          <a:pt x="472444" y="185928"/>
                          <a:pt x="472920" y="165259"/>
                        </a:cubicBezTo>
                        <a:cubicBezTo>
                          <a:pt x="472920" y="164592"/>
                          <a:pt x="472634" y="164021"/>
                          <a:pt x="472254" y="163544"/>
                        </a:cubicBezTo>
                        <a:cubicBezTo>
                          <a:pt x="471777" y="163068"/>
                          <a:pt x="471206" y="162878"/>
                          <a:pt x="470539" y="162878"/>
                        </a:cubicBezTo>
                        <a:cubicBezTo>
                          <a:pt x="470539" y="162878"/>
                          <a:pt x="470539" y="162878"/>
                          <a:pt x="470539" y="162878"/>
                        </a:cubicBezTo>
                        <a:cubicBezTo>
                          <a:pt x="461490" y="163163"/>
                          <a:pt x="453489" y="163354"/>
                          <a:pt x="446726" y="163354"/>
                        </a:cubicBezTo>
                        <a:cubicBezTo>
                          <a:pt x="433963" y="163354"/>
                          <a:pt x="416437" y="162878"/>
                          <a:pt x="412817" y="159163"/>
                        </a:cubicBezTo>
                        <a:cubicBezTo>
                          <a:pt x="411960" y="158210"/>
                          <a:pt x="411960" y="156972"/>
                          <a:pt x="412055" y="154781"/>
                        </a:cubicBezTo>
                        <a:cubicBezTo>
                          <a:pt x="412437" y="148114"/>
                          <a:pt x="411389" y="141542"/>
                          <a:pt x="395101" y="135446"/>
                        </a:cubicBezTo>
                        <a:cubicBezTo>
                          <a:pt x="392148" y="134303"/>
                          <a:pt x="391767" y="133636"/>
                          <a:pt x="391767" y="133636"/>
                        </a:cubicBezTo>
                        <a:cubicBezTo>
                          <a:pt x="391863" y="132588"/>
                          <a:pt x="392053" y="131254"/>
                          <a:pt x="391005" y="130016"/>
                        </a:cubicBezTo>
                        <a:cubicBezTo>
                          <a:pt x="389481" y="128302"/>
                          <a:pt x="386529" y="127445"/>
                          <a:pt x="365478" y="127445"/>
                        </a:cubicBezTo>
                        <a:cubicBezTo>
                          <a:pt x="361859" y="127445"/>
                          <a:pt x="359382" y="126778"/>
                          <a:pt x="358811" y="125540"/>
                        </a:cubicBezTo>
                        <a:cubicBezTo>
                          <a:pt x="357096" y="122111"/>
                          <a:pt x="364430" y="112490"/>
                          <a:pt x="369193" y="106108"/>
                        </a:cubicBezTo>
                        <a:cubicBezTo>
                          <a:pt x="372622" y="101537"/>
                          <a:pt x="375670" y="97631"/>
                          <a:pt x="376908" y="94583"/>
                        </a:cubicBezTo>
                        <a:cubicBezTo>
                          <a:pt x="378337" y="91154"/>
                          <a:pt x="381956" y="89916"/>
                          <a:pt x="386147" y="88487"/>
                        </a:cubicBezTo>
                        <a:cubicBezTo>
                          <a:pt x="392910" y="86201"/>
                          <a:pt x="401388" y="83344"/>
                          <a:pt x="402054" y="69723"/>
                        </a:cubicBezTo>
                        <a:cubicBezTo>
                          <a:pt x="402435" y="66389"/>
                          <a:pt x="412055" y="59341"/>
                          <a:pt x="420533" y="53150"/>
                        </a:cubicBezTo>
                        <a:cubicBezTo>
                          <a:pt x="435201" y="42482"/>
                          <a:pt x="451775" y="30480"/>
                          <a:pt x="453394" y="17812"/>
                        </a:cubicBezTo>
                        <a:cubicBezTo>
                          <a:pt x="453489" y="16669"/>
                          <a:pt x="452918" y="15621"/>
                          <a:pt x="451870" y="15240"/>
                        </a:cubicBezTo>
                        <a:cubicBezTo>
                          <a:pt x="451584" y="15145"/>
                          <a:pt x="451298" y="15050"/>
                          <a:pt x="451013" y="15050"/>
                        </a:cubicBezTo>
                        <a:cubicBezTo>
                          <a:pt x="450251" y="15050"/>
                          <a:pt x="449489" y="15430"/>
                          <a:pt x="449013" y="16097"/>
                        </a:cubicBezTo>
                        <a:cubicBezTo>
                          <a:pt x="448250" y="17240"/>
                          <a:pt x="443869" y="22955"/>
                          <a:pt x="430629" y="26194"/>
                        </a:cubicBezTo>
                        <a:cubicBezTo>
                          <a:pt x="423962" y="27813"/>
                          <a:pt x="422723" y="29908"/>
                          <a:pt x="421771" y="32290"/>
                        </a:cubicBezTo>
                        <a:cubicBezTo>
                          <a:pt x="421295" y="33433"/>
                          <a:pt x="420818" y="34957"/>
                          <a:pt x="411008" y="36481"/>
                        </a:cubicBezTo>
                        <a:cubicBezTo>
                          <a:pt x="410341" y="36576"/>
                          <a:pt x="409960" y="36862"/>
                          <a:pt x="407960" y="38195"/>
                        </a:cubicBezTo>
                        <a:cubicBezTo>
                          <a:pt x="405293" y="40005"/>
                          <a:pt x="397387" y="45625"/>
                          <a:pt x="394244" y="45625"/>
                        </a:cubicBezTo>
                        <a:cubicBezTo>
                          <a:pt x="394244" y="45434"/>
                          <a:pt x="394053" y="43625"/>
                          <a:pt x="396625" y="38100"/>
                        </a:cubicBezTo>
                        <a:cubicBezTo>
                          <a:pt x="396911" y="37529"/>
                          <a:pt x="398244" y="36290"/>
                          <a:pt x="399292" y="35242"/>
                        </a:cubicBezTo>
                        <a:cubicBezTo>
                          <a:pt x="403769" y="30956"/>
                          <a:pt x="412151" y="22955"/>
                          <a:pt x="405674" y="11811"/>
                        </a:cubicBezTo>
                        <a:cubicBezTo>
                          <a:pt x="405388" y="11240"/>
                          <a:pt x="404816" y="10858"/>
                          <a:pt x="404245" y="10668"/>
                        </a:cubicBezTo>
                        <a:cubicBezTo>
                          <a:pt x="404055" y="10668"/>
                          <a:pt x="403864" y="10668"/>
                          <a:pt x="403673" y="10668"/>
                        </a:cubicBezTo>
                        <a:cubicBezTo>
                          <a:pt x="403197" y="10668"/>
                          <a:pt x="402816" y="10763"/>
                          <a:pt x="402435" y="11049"/>
                        </a:cubicBezTo>
                        <a:cubicBezTo>
                          <a:pt x="399578" y="12763"/>
                          <a:pt x="397577" y="14669"/>
                          <a:pt x="395863" y="16192"/>
                        </a:cubicBezTo>
                        <a:cubicBezTo>
                          <a:pt x="394434" y="17526"/>
                          <a:pt x="393101" y="18764"/>
                          <a:pt x="392339" y="18764"/>
                        </a:cubicBezTo>
                        <a:cubicBezTo>
                          <a:pt x="391958" y="18764"/>
                          <a:pt x="390910" y="18479"/>
                          <a:pt x="388433" y="15430"/>
                        </a:cubicBezTo>
                        <a:cubicBezTo>
                          <a:pt x="384052" y="10096"/>
                          <a:pt x="380432" y="7620"/>
                          <a:pt x="377099" y="7620"/>
                        </a:cubicBezTo>
                        <a:cubicBezTo>
                          <a:pt x="372622" y="7620"/>
                          <a:pt x="370241" y="11811"/>
                          <a:pt x="368145" y="15621"/>
                        </a:cubicBezTo>
                        <a:cubicBezTo>
                          <a:pt x="366050" y="19336"/>
                          <a:pt x="364526" y="21812"/>
                          <a:pt x="362430" y="21812"/>
                        </a:cubicBezTo>
                        <a:cubicBezTo>
                          <a:pt x="361573" y="21812"/>
                          <a:pt x="360621" y="21431"/>
                          <a:pt x="359477" y="20765"/>
                        </a:cubicBezTo>
                        <a:cubicBezTo>
                          <a:pt x="357668" y="19431"/>
                          <a:pt x="267466" y="381"/>
                          <a:pt x="266704" y="286"/>
                        </a:cubicBezTo>
                        <a:cubicBezTo>
                          <a:pt x="266704" y="286"/>
                          <a:pt x="266513" y="286"/>
                          <a:pt x="266513" y="286"/>
                        </a:cubicBezTo>
                        <a:lnTo>
                          <a:pt x="266513" y="28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aphic 2">
                  <a:extLst>
                    <a:ext uri="{FF2B5EF4-FFF2-40B4-BE49-F238E27FC236}">
                      <a16:creationId xmlns:a16="http://schemas.microsoft.com/office/drawing/2014/main" id="{C0761031-1B54-0A84-22EC-ADE5EDD2619D}"/>
                    </a:ext>
                  </a:extLst>
                </p:cNvPr>
                <p:cNvGrpSpPr/>
                <p:nvPr/>
              </p:nvGrpSpPr>
              <p:grpSpPr>
                <a:xfrm>
                  <a:off x="6640624" y="2951892"/>
                  <a:ext cx="328725" cy="618267"/>
                  <a:chOff x="6640624" y="2951892"/>
                  <a:chExt cx="328725" cy="618267"/>
                </a:xfrm>
                <a:grpFill/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73DD3E8-584F-F179-A15B-4139D2950F20}"/>
                      </a:ext>
                    </a:extLst>
                  </p:cNvPr>
                  <p:cNvSpPr/>
                  <p:nvPr/>
                </p:nvSpPr>
                <p:spPr>
                  <a:xfrm>
                    <a:off x="6642129" y="2952844"/>
                    <a:ext cx="325610" cy="615886"/>
                  </a:xfrm>
                  <a:custGeom>
                    <a:avLst/>
                    <a:gdLst>
                      <a:gd name="connsiteX0" fmla="*/ 21275 w 325610"/>
                      <a:gd name="connsiteY0" fmla="*/ 615887 h 615886"/>
                      <a:gd name="connsiteX1" fmla="*/ 7177 w 325610"/>
                      <a:gd name="connsiteY1" fmla="*/ 614077 h 615886"/>
                      <a:gd name="connsiteX2" fmla="*/ 14226 w 325610"/>
                      <a:gd name="connsiteY2" fmla="*/ 549878 h 615886"/>
                      <a:gd name="connsiteX3" fmla="*/ 24608 w 325610"/>
                      <a:gd name="connsiteY3" fmla="*/ 489490 h 615886"/>
                      <a:gd name="connsiteX4" fmla="*/ 19369 w 325610"/>
                      <a:gd name="connsiteY4" fmla="*/ 452628 h 615886"/>
                      <a:gd name="connsiteX5" fmla="*/ 19465 w 325610"/>
                      <a:gd name="connsiteY5" fmla="*/ 427387 h 615886"/>
                      <a:gd name="connsiteX6" fmla="*/ 28513 w 325610"/>
                      <a:gd name="connsiteY6" fmla="*/ 359283 h 615886"/>
                      <a:gd name="connsiteX7" fmla="*/ 33562 w 325610"/>
                      <a:gd name="connsiteY7" fmla="*/ 347948 h 615886"/>
                      <a:gd name="connsiteX8" fmla="*/ 37562 w 325610"/>
                      <a:gd name="connsiteY8" fmla="*/ 328041 h 615886"/>
                      <a:gd name="connsiteX9" fmla="*/ 28228 w 325610"/>
                      <a:gd name="connsiteY9" fmla="*/ 294323 h 615886"/>
                      <a:gd name="connsiteX10" fmla="*/ 21751 w 325610"/>
                      <a:gd name="connsiteY10" fmla="*/ 263747 h 615886"/>
                      <a:gd name="connsiteX11" fmla="*/ 28799 w 325610"/>
                      <a:gd name="connsiteY11" fmla="*/ 251365 h 615886"/>
                      <a:gd name="connsiteX12" fmla="*/ 54231 w 325610"/>
                      <a:gd name="connsiteY12" fmla="*/ 204692 h 615886"/>
                      <a:gd name="connsiteX13" fmla="*/ 58327 w 325610"/>
                      <a:gd name="connsiteY13" fmla="*/ 188309 h 615886"/>
                      <a:gd name="connsiteX14" fmla="*/ 68423 w 325610"/>
                      <a:gd name="connsiteY14" fmla="*/ 157734 h 615886"/>
                      <a:gd name="connsiteX15" fmla="*/ 63470 w 325610"/>
                      <a:gd name="connsiteY15" fmla="*/ 144590 h 615886"/>
                      <a:gd name="connsiteX16" fmla="*/ 64232 w 325610"/>
                      <a:gd name="connsiteY16" fmla="*/ 143447 h 615886"/>
                      <a:gd name="connsiteX17" fmla="*/ 71757 w 325610"/>
                      <a:gd name="connsiteY17" fmla="*/ 141637 h 615886"/>
                      <a:gd name="connsiteX18" fmla="*/ 75567 w 325610"/>
                      <a:gd name="connsiteY18" fmla="*/ 142304 h 615886"/>
                      <a:gd name="connsiteX19" fmla="*/ 76996 w 325610"/>
                      <a:gd name="connsiteY19" fmla="*/ 142685 h 615886"/>
                      <a:gd name="connsiteX20" fmla="*/ 88330 w 325610"/>
                      <a:gd name="connsiteY20" fmla="*/ 133064 h 615886"/>
                      <a:gd name="connsiteX21" fmla="*/ 115762 w 325610"/>
                      <a:gd name="connsiteY21" fmla="*/ 124682 h 615886"/>
                      <a:gd name="connsiteX22" fmla="*/ 124621 w 325610"/>
                      <a:gd name="connsiteY22" fmla="*/ 126302 h 615886"/>
                      <a:gd name="connsiteX23" fmla="*/ 126621 w 325610"/>
                      <a:gd name="connsiteY23" fmla="*/ 126873 h 615886"/>
                      <a:gd name="connsiteX24" fmla="*/ 132812 w 325610"/>
                      <a:gd name="connsiteY24" fmla="*/ 111062 h 615886"/>
                      <a:gd name="connsiteX25" fmla="*/ 144337 w 325610"/>
                      <a:gd name="connsiteY25" fmla="*/ 74962 h 615886"/>
                      <a:gd name="connsiteX26" fmla="*/ 162530 w 325610"/>
                      <a:gd name="connsiteY26" fmla="*/ 60674 h 615886"/>
                      <a:gd name="connsiteX27" fmla="*/ 174818 w 325610"/>
                      <a:gd name="connsiteY27" fmla="*/ 63056 h 615886"/>
                      <a:gd name="connsiteX28" fmla="*/ 186533 w 325610"/>
                      <a:gd name="connsiteY28" fmla="*/ 65342 h 615886"/>
                      <a:gd name="connsiteX29" fmla="*/ 199392 w 325610"/>
                      <a:gd name="connsiteY29" fmla="*/ 58103 h 615886"/>
                      <a:gd name="connsiteX30" fmla="*/ 216537 w 325610"/>
                      <a:gd name="connsiteY30" fmla="*/ 50292 h 615886"/>
                      <a:gd name="connsiteX31" fmla="*/ 226729 w 325610"/>
                      <a:gd name="connsiteY31" fmla="*/ 51149 h 615886"/>
                      <a:gd name="connsiteX32" fmla="*/ 236730 w 325610"/>
                      <a:gd name="connsiteY32" fmla="*/ 51911 h 615886"/>
                      <a:gd name="connsiteX33" fmla="*/ 251208 w 325610"/>
                      <a:gd name="connsiteY33" fmla="*/ 46196 h 615886"/>
                      <a:gd name="connsiteX34" fmla="*/ 270258 w 325610"/>
                      <a:gd name="connsiteY34" fmla="*/ 33719 h 615886"/>
                      <a:gd name="connsiteX35" fmla="*/ 280926 w 325610"/>
                      <a:gd name="connsiteY35" fmla="*/ 1238 h 615886"/>
                      <a:gd name="connsiteX36" fmla="*/ 281783 w 325610"/>
                      <a:gd name="connsiteY36" fmla="*/ 0 h 615886"/>
                      <a:gd name="connsiteX37" fmla="*/ 282164 w 325610"/>
                      <a:gd name="connsiteY37" fmla="*/ 0 h 615886"/>
                      <a:gd name="connsiteX38" fmla="*/ 283212 w 325610"/>
                      <a:gd name="connsiteY38" fmla="*/ 667 h 615886"/>
                      <a:gd name="connsiteX39" fmla="*/ 293594 w 325610"/>
                      <a:gd name="connsiteY39" fmla="*/ 18574 h 615886"/>
                      <a:gd name="connsiteX40" fmla="*/ 303405 w 325610"/>
                      <a:gd name="connsiteY40" fmla="*/ 41720 h 615886"/>
                      <a:gd name="connsiteX41" fmla="*/ 314930 w 325610"/>
                      <a:gd name="connsiteY41" fmla="*/ 47339 h 615886"/>
                      <a:gd name="connsiteX42" fmla="*/ 320074 w 325610"/>
                      <a:gd name="connsiteY42" fmla="*/ 49625 h 615886"/>
                      <a:gd name="connsiteX43" fmla="*/ 288355 w 325610"/>
                      <a:gd name="connsiteY43" fmla="*/ 66866 h 615886"/>
                      <a:gd name="connsiteX44" fmla="*/ 276926 w 325610"/>
                      <a:gd name="connsiteY44" fmla="*/ 76581 h 615886"/>
                      <a:gd name="connsiteX45" fmla="*/ 296261 w 325610"/>
                      <a:gd name="connsiteY45" fmla="*/ 90678 h 615886"/>
                      <a:gd name="connsiteX46" fmla="*/ 312740 w 325610"/>
                      <a:gd name="connsiteY46" fmla="*/ 101918 h 615886"/>
                      <a:gd name="connsiteX47" fmla="*/ 322265 w 325610"/>
                      <a:gd name="connsiteY47" fmla="*/ 122682 h 615886"/>
                      <a:gd name="connsiteX48" fmla="*/ 323312 w 325610"/>
                      <a:gd name="connsiteY48" fmla="*/ 122206 h 615886"/>
                      <a:gd name="connsiteX49" fmla="*/ 324360 w 325610"/>
                      <a:gd name="connsiteY49" fmla="*/ 121825 h 615886"/>
                      <a:gd name="connsiteX50" fmla="*/ 325312 w 325610"/>
                      <a:gd name="connsiteY50" fmla="*/ 122301 h 615886"/>
                      <a:gd name="connsiteX51" fmla="*/ 325027 w 325610"/>
                      <a:gd name="connsiteY51" fmla="*/ 125730 h 615886"/>
                      <a:gd name="connsiteX52" fmla="*/ 318169 w 325610"/>
                      <a:gd name="connsiteY52" fmla="*/ 159734 h 615886"/>
                      <a:gd name="connsiteX53" fmla="*/ 293594 w 325610"/>
                      <a:gd name="connsiteY53" fmla="*/ 173641 h 615886"/>
                      <a:gd name="connsiteX54" fmla="*/ 267115 w 325610"/>
                      <a:gd name="connsiteY54" fmla="*/ 186023 h 615886"/>
                      <a:gd name="connsiteX55" fmla="*/ 269591 w 325610"/>
                      <a:gd name="connsiteY55" fmla="*/ 192215 h 615886"/>
                      <a:gd name="connsiteX56" fmla="*/ 263876 w 325610"/>
                      <a:gd name="connsiteY56" fmla="*/ 216218 h 615886"/>
                      <a:gd name="connsiteX57" fmla="*/ 253399 w 325610"/>
                      <a:gd name="connsiteY57" fmla="*/ 244412 h 615886"/>
                      <a:gd name="connsiteX58" fmla="*/ 265019 w 325610"/>
                      <a:gd name="connsiteY58" fmla="*/ 258604 h 615886"/>
                      <a:gd name="connsiteX59" fmla="*/ 302167 w 325610"/>
                      <a:gd name="connsiteY59" fmla="*/ 311849 h 615886"/>
                      <a:gd name="connsiteX60" fmla="*/ 296928 w 325610"/>
                      <a:gd name="connsiteY60" fmla="*/ 323088 h 615886"/>
                      <a:gd name="connsiteX61" fmla="*/ 272258 w 325610"/>
                      <a:gd name="connsiteY61" fmla="*/ 383667 h 615886"/>
                      <a:gd name="connsiteX62" fmla="*/ 261304 w 325610"/>
                      <a:gd name="connsiteY62" fmla="*/ 400336 h 615886"/>
                      <a:gd name="connsiteX63" fmla="*/ 255970 w 325610"/>
                      <a:gd name="connsiteY63" fmla="*/ 405670 h 615886"/>
                      <a:gd name="connsiteX64" fmla="*/ 277307 w 325610"/>
                      <a:gd name="connsiteY64" fmla="*/ 437769 h 615886"/>
                      <a:gd name="connsiteX65" fmla="*/ 277592 w 325610"/>
                      <a:gd name="connsiteY65" fmla="*/ 438722 h 615886"/>
                      <a:gd name="connsiteX66" fmla="*/ 275687 w 325610"/>
                      <a:gd name="connsiteY66" fmla="*/ 460058 h 615886"/>
                      <a:gd name="connsiteX67" fmla="*/ 225014 w 325610"/>
                      <a:gd name="connsiteY67" fmla="*/ 539877 h 615886"/>
                      <a:gd name="connsiteX68" fmla="*/ 214156 w 325610"/>
                      <a:gd name="connsiteY68" fmla="*/ 545402 h 615886"/>
                      <a:gd name="connsiteX69" fmla="*/ 214632 w 325610"/>
                      <a:gd name="connsiteY69" fmla="*/ 548164 h 615886"/>
                      <a:gd name="connsiteX70" fmla="*/ 181771 w 325610"/>
                      <a:gd name="connsiteY70" fmla="*/ 550545 h 615886"/>
                      <a:gd name="connsiteX71" fmla="*/ 170341 w 325610"/>
                      <a:gd name="connsiteY71" fmla="*/ 550926 h 615886"/>
                      <a:gd name="connsiteX72" fmla="*/ 150815 w 325610"/>
                      <a:gd name="connsiteY72" fmla="*/ 552926 h 615886"/>
                      <a:gd name="connsiteX73" fmla="*/ 151481 w 325610"/>
                      <a:gd name="connsiteY73" fmla="*/ 553784 h 615886"/>
                      <a:gd name="connsiteX74" fmla="*/ 152529 w 325610"/>
                      <a:gd name="connsiteY74" fmla="*/ 558356 h 615886"/>
                      <a:gd name="connsiteX75" fmla="*/ 138908 w 325610"/>
                      <a:gd name="connsiteY75" fmla="*/ 565785 h 615886"/>
                      <a:gd name="connsiteX76" fmla="*/ 117096 w 325610"/>
                      <a:gd name="connsiteY76" fmla="*/ 579787 h 615886"/>
                      <a:gd name="connsiteX77" fmla="*/ 84044 w 325610"/>
                      <a:gd name="connsiteY77" fmla="*/ 594170 h 615886"/>
                      <a:gd name="connsiteX78" fmla="*/ 82425 w 325610"/>
                      <a:gd name="connsiteY78" fmla="*/ 594074 h 615886"/>
                      <a:gd name="connsiteX79" fmla="*/ 65756 w 325610"/>
                      <a:gd name="connsiteY79" fmla="*/ 601028 h 615886"/>
                      <a:gd name="connsiteX80" fmla="*/ 20989 w 325610"/>
                      <a:gd name="connsiteY80" fmla="*/ 615791 h 615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325610" h="615886">
                        <a:moveTo>
                          <a:pt x="21275" y="615887"/>
                        </a:moveTo>
                        <a:cubicBezTo>
                          <a:pt x="16512" y="615887"/>
                          <a:pt x="11750" y="615220"/>
                          <a:pt x="7177" y="614077"/>
                        </a:cubicBezTo>
                        <a:cubicBezTo>
                          <a:pt x="-7681" y="601790"/>
                          <a:pt x="3463" y="575405"/>
                          <a:pt x="14226" y="549878"/>
                        </a:cubicBezTo>
                        <a:cubicBezTo>
                          <a:pt x="24227" y="526256"/>
                          <a:pt x="34514" y="501777"/>
                          <a:pt x="24608" y="489490"/>
                        </a:cubicBezTo>
                        <a:cubicBezTo>
                          <a:pt x="15845" y="478631"/>
                          <a:pt x="17655" y="465392"/>
                          <a:pt x="19369" y="452628"/>
                        </a:cubicBezTo>
                        <a:cubicBezTo>
                          <a:pt x="20608" y="443579"/>
                          <a:pt x="21751" y="435102"/>
                          <a:pt x="19465" y="427387"/>
                        </a:cubicBezTo>
                        <a:cubicBezTo>
                          <a:pt x="7654" y="387191"/>
                          <a:pt x="20703" y="369761"/>
                          <a:pt x="28513" y="359283"/>
                        </a:cubicBezTo>
                        <a:cubicBezTo>
                          <a:pt x="31943" y="354616"/>
                          <a:pt x="34514" y="351282"/>
                          <a:pt x="33562" y="347948"/>
                        </a:cubicBezTo>
                        <a:cubicBezTo>
                          <a:pt x="30514" y="336995"/>
                          <a:pt x="34228" y="332232"/>
                          <a:pt x="37562" y="328041"/>
                        </a:cubicBezTo>
                        <a:cubicBezTo>
                          <a:pt x="42134" y="322231"/>
                          <a:pt x="46135" y="317183"/>
                          <a:pt x="28228" y="294323"/>
                        </a:cubicBezTo>
                        <a:cubicBezTo>
                          <a:pt x="23751" y="288512"/>
                          <a:pt x="19941" y="274606"/>
                          <a:pt x="21751" y="263747"/>
                        </a:cubicBezTo>
                        <a:cubicBezTo>
                          <a:pt x="22703" y="258032"/>
                          <a:pt x="25180" y="253746"/>
                          <a:pt x="28799" y="251365"/>
                        </a:cubicBezTo>
                        <a:cubicBezTo>
                          <a:pt x="49469" y="238030"/>
                          <a:pt x="52040" y="219551"/>
                          <a:pt x="54231" y="204692"/>
                        </a:cubicBezTo>
                        <a:cubicBezTo>
                          <a:pt x="55184" y="198120"/>
                          <a:pt x="56041" y="192405"/>
                          <a:pt x="58327" y="188309"/>
                        </a:cubicBezTo>
                        <a:cubicBezTo>
                          <a:pt x="73091" y="161925"/>
                          <a:pt x="71376" y="160306"/>
                          <a:pt x="68423" y="157734"/>
                        </a:cubicBezTo>
                        <a:cubicBezTo>
                          <a:pt x="66328" y="155829"/>
                          <a:pt x="63470" y="153257"/>
                          <a:pt x="63470" y="144590"/>
                        </a:cubicBezTo>
                        <a:cubicBezTo>
                          <a:pt x="63470" y="144113"/>
                          <a:pt x="63756" y="143637"/>
                          <a:pt x="64232" y="143447"/>
                        </a:cubicBezTo>
                        <a:cubicBezTo>
                          <a:pt x="67280" y="142304"/>
                          <a:pt x="69757" y="141637"/>
                          <a:pt x="71757" y="141637"/>
                        </a:cubicBezTo>
                        <a:cubicBezTo>
                          <a:pt x="73471" y="141637"/>
                          <a:pt x="74615" y="142018"/>
                          <a:pt x="75567" y="142304"/>
                        </a:cubicBezTo>
                        <a:cubicBezTo>
                          <a:pt x="76138" y="142494"/>
                          <a:pt x="76615" y="142685"/>
                          <a:pt x="76996" y="142685"/>
                        </a:cubicBezTo>
                        <a:cubicBezTo>
                          <a:pt x="78710" y="142685"/>
                          <a:pt x="81853" y="140018"/>
                          <a:pt x="88330" y="133064"/>
                        </a:cubicBezTo>
                        <a:cubicBezTo>
                          <a:pt x="99570" y="127445"/>
                          <a:pt x="108714" y="124682"/>
                          <a:pt x="115762" y="124682"/>
                        </a:cubicBezTo>
                        <a:cubicBezTo>
                          <a:pt x="120049" y="124682"/>
                          <a:pt x="122811" y="125635"/>
                          <a:pt x="124621" y="126302"/>
                        </a:cubicBezTo>
                        <a:cubicBezTo>
                          <a:pt x="125478" y="126587"/>
                          <a:pt x="126145" y="126873"/>
                          <a:pt x="126621" y="126873"/>
                        </a:cubicBezTo>
                        <a:cubicBezTo>
                          <a:pt x="127954" y="126873"/>
                          <a:pt x="129383" y="122301"/>
                          <a:pt x="132812" y="111062"/>
                        </a:cubicBezTo>
                        <a:cubicBezTo>
                          <a:pt x="135289" y="103156"/>
                          <a:pt x="138813" y="91631"/>
                          <a:pt x="144337" y="74962"/>
                        </a:cubicBezTo>
                        <a:cubicBezTo>
                          <a:pt x="149005" y="65151"/>
                          <a:pt x="154815" y="60674"/>
                          <a:pt x="162530" y="60674"/>
                        </a:cubicBezTo>
                        <a:cubicBezTo>
                          <a:pt x="166626" y="60674"/>
                          <a:pt x="170817" y="61913"/>
                          <a:pt x="174818" y="63056"/>
                        </a:cubicBezTo>
                        <a:cubicBezTo>
                          <a:pt x="178723" y="64199"/>
                          <a:pt x="182723" y="65342"/>
                          <a:pt x="186533" y="65342"/>
                        </a:cubicBezTo>
                        <a:cubicBezTo>
                          <a:pt x="191772" y="65342"/>
                          <a:pt x="195868" y="63056"/>
                          <a:pt x="199392" y="58103"/>
                        </a:cubicBezTo>
                        <a:cubicBezTo>
                          <a:pt x="204440" y="51149"/>
                          <a:pt x="211584" y="50292"/>
                          <a:pt x="216537" y="50292"/>
                        </a:cubicBezTo>
                        <a:cubicBezTo>
                          <a:pt x="219871" y="50292"/>
                          <a:pt x="223300" y="50673"/>
                          <a:pt x="226729" y="51149"/>
                        </a:cubicBezTo>
                        <a:cubicBezTo>
                          <a:pt x="230062" y="51530"/>
                          <a:pt x="233492" y="51911"/>
                          <a:pt x="236730" y="51911"/>
                        </a:cubicBezTo>
                        <a:cubicBezTo>
                          <a:pt x="243398" y="51911"/>
                          <a:pt x="247874" y="50102"/>
                          <a:pt x="251208" y="46196"/>
                        </a:cubicBezTo>
                        <a:cubicBezTo>
                          <a:pt x="258161" y="38005"/>
                          <a:pt x="264829" y="35624"/>
                          <a:pt x="270258" y="33719"/>
                        </a:cubicBezTo>
                        <a:cubicBezTo>
                          <a:pt x="279307" y="30480"/>
                          <a:pt x="284260" y="28670"/>
                          <a:pt x="280926" y="1238"/>
                        </a:cubicBezTo>
                        <a:cubicBezTo>
                          <a:pt x="280926" y="667"/>
                          <a:pt x="281212" y="95"/>
                          <a:pt x="281783" y="0"/>
                        </a:cubicBezTo>
                        <a:cubicBezTo>
                          <a:pt x="281878" y="0"/>
                          <a:pt x="282069" y="0"/>
                          <a:pt x="282164" y="0"/>
                        </a:cubicBezTo>
                        <a:cubicBezTo>
                          <a:pt x="282641" y="0"/>
                          <a:pt x="283021" y="286"/>
                          <a:pt x="283212" y="667"/>
                        </a:cubicBezTo>
                        <a:cubicBezTo>
                          <a:pt x="288832" y="11525"/>
                          <a:pt x="291594" y="15621"/>
                          <a:pt x="293594" y="18574"/>
                        </a:cubicBezTo>
                        <a:cubicBezTo>
                          <a:pt x="296642" y="23050"/>
                          <a:pt x="297595" y="24479"/>
                          <a:pt x="303405" y="41720"/>
                        </a:cubicBezTo>
                        <a:cubicBezTo>
                          <a:pt x="304834" y="45911"/>
                          <a:pt x="310930" y="46768"/>
                          <a:pt x="314930" y="47339"/>
                        </a:cubicBezTo>
                        <a:cubicBezTo>
                          <a:pt x="317978" y="47720"/>
                          <a:pt x="319883" y="48006"/>
                          <a:pt x="320074" y="49625"/>
                        </a:cubicBezTo>
                        <a:cubicBezTo>
                          <a:pt x="320360" y="51721"/>
                          <a:pt x="319026" y="53054"/>
                          <a:pt x="288355" y="66866"/>
                        </a:cubicBezTo>
                        <a:cubicBezTo>
                          <a:pt x="280831" y="70295"/>
                          <a:pt x="277021" y="73533"/>
                          <a:pt x="276926" y="76581"/>
                        </a:cubicBezTo>
                        <a:cubicBezTo>
                          <a:pt x="276926" y="81629"/>
                          <a:pt x="287212" y="86487"/>
                          <a:pt x="296261" y="90678"/>
                        </a:cubicBezTo>
                        <a:cubicBezTo>
                          <a:pt x="304548" y="94583"/>
                          <a:pt x="311692" y="97917"/>
                          <a:pt x="312740" y="101918"/>
                        </a:cubicBezTo>
                        <a:cubicBezTo>
                          <a:pt x="317788" y="121158"/>
                          <a:pt x="321312" y="122682"/>
                          <a:pt x="322265" y="122682"/>
                        </a:cubicBezTo>
                        <a:cubicBezTo>
                          <a:pt x="322645" y="122682"/>
                          <a:pt x="323027" y="122396"/>
                          <a:pt x="323312" y="122206"/>
                        </a:cubicBezTo>
                        <a:cubicBezTo>
                          <a:pt x="323503" y="122015"/>
                          <a:pt x="324074" y="121825"/>
                          <a:pt x="324360" y="121825"/>
                        </a:cubicBezTo>
                        <a:cubicBezTo>
                          <a:pt x="324741" y="121825"/>
                          <a:pt x="325122" y="122015"/>
                          <a:pt x="325312" y="122301"/>
                        </a:cubicBezTo>
                        <a:cubicBezTo>
                          <a:pt x="325789" y="122873"/>
                          <a:pt x="325694" y="123158"/>
                          <a:pt x="325027" y="125730"/>
                        </a:cubicBezTo>
                        <a:cubicBezTo>
                          <a:pt x="324074" y="129635"/>
                          <a:pt x="321884" y="138684"/>
                          <a:pt x="318169" y="159734"/>
                        </a:cubicBezTo>
                        <a:cubicBezTo>
                          <a:pt x="315978" y="172307"/>
                          <a:pt x="304548" y="172974"/>
                          <a:pt x="293594" y="173641"/>
                        </a:cubicBezTo>
                        <a:cubicBezTo>
                          <a:pt x="282831" y="174308"/>
                          <a:pt x="271592" y="174974"/>
                          <a:pt x="267115" y="186023"/>
                        </a:cubicBezTo>
                        <a:cubicBezTo>
                          <a:pt x="266448" y="187643"/>
                          <a:pt x="267877" y="189738"/>
                          <a:pt x="269591" y="192215"/>
                        </a:cubicBezTo>
                        <a:cubicBezTo>
                          <a:pt x="273496" y="197929"/>
                          <a:pt x="278830" y="205835"/>
                          <a:pt x="263876" y="216218"/>
                        </a:cubicBezTo>
                        <a:cubicBezTo>
                          <a:pt x="258828" y="219742"/>
                          <a:pt x="251970" y="233458"/>
                          <a:pt x="253399" y="244412"/>
                        </a:cubicBezTo>
                        <a:cubicBezTo>
                          <a:pt x="254256" y="251365"/>
                          <a:pt x="258161" y="256127"/>
                          <a:pt x="265019" y="258604"/>
                        </a:cubicBezTo>
                        <a:cubicBezTo>
                          <a:pt x="275020" y="262223"/>
                          <a:pt x="302167" y="311468"/>
                          <a:pt x="302167" y="311849"/>
                        </a:cubicBezTo>
                        <a:cubicBezTo>
                          <a:pt x="302167" y="312611"/>
                          <a:pt x="301595" y="313849"/>
                          <a:pt x="296928" y="323088"/>
                        </a:cubicBezTo>
                        <a:cubicBezTo>
                          <a:pt x="288546" y="339662"/>
                          <a:pt x="272830" y="370427"/>
                          <a:pt x="272258" y="383667"/>
                        </a:cubicBezTo>
                        <a:cubicBezTo>
                          <a:pt x="271782" y="394049"/>
                          <a:pt x="265972" y="397574"/>
                          <a:pt x="261304" y="400336"/>
                        </a:cubicBezTo>
                        <a:cubicBezTo>
                          <a:pt x="258542" y="401955"/>
                          <a:pt x="256352" y="403289"/>
                          <a:pt x="255970" y="405670"/>
                        </a:cubicBezTo>
                        <a:cubicBezTo>
                          <a:pt x="255209" y="410528"/>
                          <a:pt x="261781" y="420434"/>
                          <a:pt x="277307" y="437769"/>
                        </a:cubicBezTo>
                        <a:cubicBezTo>
                          <a:pt x="277497" y="438055"/>
                          <a:pt x="277592" y="438341"/>
                          <a:pt x="277592" y="438722"/>
                        </a:cubicBezTo>
                        <a:cubicBezTo>
                          <a:pt x="276830" y="446437"/>
                          <a:pt x="276259" y="453485"/>
                          <a:pt x="275687" y="460058"/>
                        </a:cubicBezTo>
                        <a:cubicBezTo>
                          <a:pt x="271877" y="505682"/>
                          <a:pt x="270258" y="524637"/>
                          <a:pt x="225014" y="539877"/>
                        </a:cubicBezTo>
                        <a:cubicBezTo>
                          <a:pt x="215870" y="542925"/>
                          <a:pt x="214346" y="544830"/>
                          <a:pt x="214156" y="545402"/>
                        </a:cubicBezTo>
                        <a:cubicBezTo>
                          <a:pt x="214346" y="545783"/>
                          <a:pt x="214823" y="547783"/>
                          <a:pt x="214632" y="548164"/>
                        </a:cubicBezTo>
                        <a:cubicBezTo>
                          <a:pt x="213775" y="549593"/>
                          <a:pt x="213203" y="549688"/>
                          <a:pt x="181771" y="550545"/>
                        </a:cubicBezTo>
                        <a:lnTo>
                          <a:pt x="170341" y="550926"/>
                        </a:lnTo>
                        <a:cubicBezTo>
                          <a:pt x="158244" y="551307"/>
                          <a:pt x="151672" y="551974"/>
                          <a:pt x="150815" y="552926"/>
                        </a:cubicBezTo>
                        <a:cubicBezTo>
                          <a:pt x="150815" y="552926"/>
                          <a:pt x="151195" y="553498"/>
                          <a:pt x="151481" y="553784"/>
                        </a:cubicBezTo>
                        <a:cubicBezTo>
                          <a:pt x="152148" y="554831"/>
                          <a:pt x="153196" y="556451"/>
                          <a:pt x="152529" y="558356"/>
                        </a:cubicBezTo>
                        <a:cubicBezTo>
                          <a:pt x="151481" y="561118"/>
                          <a:pt x="147290" y="563404"/>
                          <a:pt x="138908" y="565785"/>
                        </a:cubicBezTo>
                        <a:cubicBezTo>
                          <a:pt x="119001" y="571500"/>
                          <a:pt x="117953" y="575882"/>
                          <a:pt x="117096" y="579787"/>
                        </a:cubicBezTo>
                        <a:cubicBezTo>
                          <a:pt x="115953" y="585026"/>
                          <a:pt x="114905" y="589598"/>
                          <a:pt x="84044" y="594170"/>
                        </a:cubicBezTo>
                        <a:cubicBezTo>
                          <a:pt x="83282" y="594170"/>
                          <a:pt x="82901" y="594074"/>
                          <a:pt x="82425" y="594074"/>
                        </a:cubicBezTo>
                        <a:cubicBezTo>
                          <a:pt x="78520" y="594074"/>
                          <a:pt x="72614" y="597313"/>
                          <a:pt x="65756" y="601028"/>
                        </a:cubicBezTo>
                        <a:cubicBezTo>
                          <a:pt x="54326" y="607219"/>
                          <a:pt x="38705" y="615791"/>
                          <a:pt x="20989" y="61579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4F06BB73-A5E9-9EBF-86AF-2C957B82B518}"/>
                      </a:ext>
                    </a:extLst>
                  </p:cNvPr>
                  <p:cNvSpPr/>
                  <p:nvPr/>
                </p:nvSpPr>
                <p:spPr>
                  <a:xfrm>
                    <a:off x="6640624" y="2951892"/>
                    <a:ext cx="328725" cy="618267"/>
                  </a:xfrm>
                  <a:custGeom>
                    <a:avLst/>
                    <a:gdLst>
                      <a:gd name="connsiteX0" fmla="*/ 283765 w 328725"/>
                      <a:gd name="connsiteY0" fmla="*/ 2381 h 618267"/>
                      <a:gd name="connsiteX1" fmla="*/ 303863 w 328725"/>
                      <a:gd name="connsiteY1" fmla="*/ 43148 h 618267"/>
                      <a:gd name="connsiteX2" fmla="*/ 289480 w 328725"/>
                      <a:gd name="connsiteY2" fmla="*/ 66770 h 618267"/>
                      <a:gd name="connsiteX3" fmla="*/ 313197 w 328725"/>
                      <a:gd name="connsiteY3" fmla="*/ 103156 h 618267"/>
                      <a:gd name="connsiteX4" fmla="*/ 323865 w 328725"/>
                      <a:gd name="connsiteY4" fmla="*/ 124777 h 618267"/>
                      <a:gd name="connsiteX5" fmla="*/ 325961 w 328725"/>
                      <a:gd name="connsiteY5" fmla="*/ 123920 h 618267"/>
                      <a:gd name="connsiteX6" fmla="*/ 318722 w 328725"/>
                      <a:gd name="connsiteY6" fmla="*/ 160401 h 618267"/>
                      <a:gd name="connsiteX7" fmla="*/ 267763 w 328725"/>
                      <a:gd name="connsiteY7" fmla="*/ 186500 h 618267"/>
                      <a:gd name="connsiteX8" fmla="*/ 265001 w 328725"/>
                      <a:gd name="connsiteY8" fmla="*/ 216122 h 618267"/>
                      <a:gd name="connsiteX9" fmla="*/ 266429 w 328725"/>
                      <a:gd name="connsiteY9" fmla="*/ 260509 h 618267"/>
                      <a:gd name="connsiteX10" fmla="*/ 302720 w 328725"/>
                      <a:gd name="connsiteY10" fmla="*/ 312706 h 618267"/>
                      <a:gd name="connsiteX11" fmla="*/ 272811 w 328725"/>
                      <a:gd name="connsiteY11" fmla="*/ 384429 h 618267"/>
                      <a:gd name="connsiteX12" fmla="*/ 278145 w 328725"/>
                      <a:gd name="connsiteY12" fmla="*/ 439388 h 618267"/>
                      <a:gd name="connsiteX13" fmla="*/ 226425 w 328725"/>
                      <a:gd name="connsiteY13" fmla="*/ 539496 h 618267"/>
                      <a:gd name="connsiteX14" fmla="*/ 226425 w 328725"/>
                      <a:gd name="connsiteY14" fmla="*/ 539496 h 618267"/>
                      <a:gd name="connsiteX15" fmla="*/ 172037 w 328725"/>
                      <a:gd name="connsiteY15" fmla="*/ 550450 h 618267"/>
                      <a:gd name="connsiteX16" fmla="*/ 140319 w 328725"/>
                      <a:gd name="connsiteY16" fmla="*/ 565404 h 618267"/>
                      <a:gd name="connsiteX17" fmla="*/ 85645 w 328725"/>
                      <a:gd name="connsiteY17" fmla="*/ 593788 h 618267"/>
                      <a:gd name="connsiteX18" fmla="*/ 84216 w 328725"/>
                      <a:gd name="connsiteY18" fmla="*/ 593693 h 618267"/>
                      <a:gd name="connsiteX19" fmla="*/ 22780 w 328725"/>
                      <a:gd name="connsiteY19" fmla="*/ 615410 h 618267"/>
                      <a:gd name="connsiteX20" fmla="*/ 8969 w 328725"/>
                      <a:gd name="connsiteY20" fmla="*/ 613601 h 618267"/>
                      <a:gd name="connsiteX21" fmla="*/ 27066 w 328725"/>
                      <a:gd name="connsiteY21" fmla="*/ 489394 h 618267"/>
                      <a:gd name="connsiteX22" fmla="*/ 22209 w 328725"/>
                      <a:gd name="connsiteY22" fmla="*/ 427768 h 618267"/>
                      <a:gd name="connsiteX23" fmla="*/ 36210 w 328725"/>
                      <a:gd name="connsiteY23" fmla="*/ 348425 h 618267"/>
                      <a:gd name="connsiteX24" fmla="*/ 30686 w 328725"/>
                      <a:gd name="connsiteY24" fmla="*/ 294418 h 618267"/>
                      <a:gd name="connsiteX25" fmla="*/ 30971 w 328725"/>
                      <a:gd name="connsiteY25" fmla="*/ 253175 h 618267"/>
                      <a:gd name="connsiteX26" fmla="*/ 60880 w 328725"/>
                      <a:gd name="connsiteY26" fmla="*/ 189643 h 618267"/>
                      <a:gd name="connsiteX27" fmla="*/ 66214 w 328725"/>
                      <a:gd name="connsiteY27" fmla="*/ 145447 h 618267"/>
                      <a:gd name="connsiteX28" fmla="*/ 73262 w 328725"/>
                      <a:gd name="connsiteY28" fmla="*/ 143732 h 618267"/>
                      <a:gd name="connsiteX29" fmla="*/ 78501 w 328725"/>
                      <a:gd name="connsiteY29" fmla="*/ 144780 h 618267"/>
                      <a:gd name="connsiteX30" fmla="*/ 90693 w 328725"/>
                      <a:gd name="connsiteY30" fmla="*/ 134779 h 618267"/>
                      <a:gd name="connsiteX31" fmla="*/ 117268 w 328725"/>
                      <a:gd name="connsiteY31" fmla="*/ 126778 h 618267"/>
                      <a:gd name="connsiteX32" fmla="*/ 128127 w 328725"/>
                      <a:gd name="connsiteY32" fmla="*/ 128968 h 618267"/>
                      <a:gd name="connsiteX33" fmla="*/ 146986 w 328725"/>
                      <a:gd name="connsiteY33" fmla="*/ 76295 h 618267"/>
                      <a:gd name="connsiteX34" fmla="*/ 164036 w 328725"/>
                      <a:gd name="connsiteY34" fmla="*/ 62865 h 618267"/>
                      <a:gd name="connsiteX35" fmla="*/ 188039 w 328725"/>
                      <a:gd name="connsiteY35" fmla="*/ 67627 h 618267"/>
                      <a:gd name="connsiteX36" fmla="*/ 201945 w 328725"/>
                      <a:gd name="connsiteY36" fmla="*/ 59912 h 618267"/>
                      <a:gd name="connsiteX37" fmla="*/ 218138 w 328725"/>
                      <a:gd name="connsiteY37" fmla="*/ 52673 h 618267"/>
                      <a:gd name="connsiteX38" fmla="*/ 238331 w 328725"/>
                      <a:gd name="connsiteY38" fmla="*/ 54292 h 618267"/>
                      <a:gd name="connsiteX39" fmla="*/ 253761 w 328725"/>
                      <a:gd name="connsiteY39" fmla="*/ 48101 h 618267"/>
                      <a:gd name="connsiteX40" fmla="*/ 283765 w 328725"/>
                      <a:gd name="connsiteY40" fmla="*/ 2191 h 618267"/>
                      <a:gd name="connsiteX41" fmla="*/ 283765 w 328725"/>
                      <a:gd name="connsiteY41" fmla="*/ 0 h 618267"/>
                      <a:gd name="connsiteX42" fmla="*/ 283098 w 328725"/>
                      <a:gd name="connsiteY42" fmla="*/ 95 h 618267"/>
                      <a:gd name="connsiteX43" fmla="*/ 281479 w 328725"/>
                      <a:gd name="connsiteY43" fmla="*/ 2667 h 618267"/>
                      <a:gd name="connsiteX44" fmla="*/ 271573 w 328725"/>
                      <a:gd name="connsiteY44" fmla="*/ 33909 h 618267"/>
                      <a:gd name="connsiteX45" fmla="*/ 252047 w 328725"/>
                      <a:gd name="connsiteY45" fmla="*/ 46768 h 618267"/>
                      <a:gd name="connsiteX46" fmla="*/ 238426 w 328725"/>
                      <a:gd name="connsiteY46" fmla="*/ 52102 h 618267"/>
                      <a:gd name="connsiteX47" fmla="*/ 228615 w 328725"/>
                      <a:gd name="connsiteY47" fmla="*/ 51340 h 618267"/>
                      <a:gd name="connsiteX48" fmla="*/ 218233 w 328725"/>
                      <a:gd name="connsiteY48" fmla="*/ 50483 h 618267"/>
                      <a:gd name="connsiteX49" fmla="*/ 200040 w 328725"/>
                      <a:gd name="connsiteY49" fmla="*/ 58769 h 618267"/>
                      <a:gd name="connsiteX50" fmla="*/ 188134 w 328725"/>
                      <a:gd name="connsiteY50" fmla="*/ 65532 h 618267"/>
                      <a:gd name="connsiteX51" fmla="*/ 176799 w 328725"/>
                      <a:gd name="connsiteY51" fmla="*/ 63246 h 618267"/>
                      <a:gd name="connsiteX52" fmla="*/ 164131 w 328725"/>
                      <a:gd name="connsiteY52" fmla="*/ 60769 h 618267"/>
                      <a:gd name="connsiteX53" fmla="*/ 144891 w 328725"/>
                      <a:gd name="connsiteY53" fmla="*/ 75629 h 618267"/>
                      <a:gd name="connsiteX54" fmla="*/ 133175 w 328725"/>
                      <a:gd name="connsiteY54" fmla="*/ 112014 h 618267"/>
                      <a:gd name="connsiteX55" fmla="*/ 127841 w 328725"/>
                      <a:gd name="connsiteY55" fmla="*/ 127063 h 618267"/>
                      <a:gd name="connsiteX56" fmla="*/ 126507 w 328725"/>
                      <a:gd name="connsiteY56" fmla="*/ 126492 h 618267"/>
                      <a:gd name="connsiteX57" fmla="*/ 117268 w 328725"/>
                      <a:gd name="connsiteY57" fmla="*/ 124777 h 618267"/>
                      <a:gd name="connsiteX58" fmla="*/ 89645 w 328725"/>
                      <a:gd name="connsiteY58" fmla="*/ 133064 h 618267"/>
                      <a:gd name="connsiteX59" fmla="*/ 88979 w 328725"/>
                      <a:gd name="connsiteY59" fmla="*/ 133540 h 618267"/>
                      <a:gd name="connsiteX60" fmla="*/ 78501 w 328725"/>
                      <a:gd name="connsiteY60" fmla="*/ 142780 h 618267"/>
                      <a:gd name="connsiteX61" fmla="*/ 77454 w 328725"/>
                      <a:gd name="connsiteY61" fmla="*/ 142494 h 618267"/>
                      <a:gd name="connsiteX62" fmla="*/ 73262 w 328725"/>
                      <a:gd name="connsiteY62" fmla="*/ 141732 h 618267"/>
                      <a:gd name="connsiteX63" fmla="*/ 65262 w 328725"/>
                      <a:gd name="connsiteY63" fmla="*/ 143542 h 618267"/>
                      <a:gd name="connsiteX64" fmla="*/ 63737 w 328725"/>
                      <a:gd name="connsiteY64" fmla="*/ 145733 h 618267"/>
                      <a:gd name="connsiteX65" fmla="*/ 69071 w 328725"/>
                      <a:gd name="connsiteY65" fmla="*/ 159734 h 618267"/>
                      <a:gd name="connsiteX66" fmla="*/ 58689 w 328725"/>
                      <a:gd name="connsiteY66" fmla="*/ 188785 h 618267"/>
                      <a:gd name="connsiteX67" fmla="*/ 54498 w 328725"/>
                      <a:gd name="connsiteY67" fmla="*/ 205645 h 618267"/>
                      <a:gd name="connsiteX68" fmla="*/ 29638 w 328725"/>
                      <a:gd name="connsiteY68" fmla="*/ 251460 h 618267"/>
                      <a:gd name="connsiteX69" fmla="*/ 22018 w 328725"/>
                      <a:gd name="connsiteY69" fmla="*/ 264700 h 618267"/>
                      <a:gd name="connsiteX70" fmla="*/ 28781 w 328725"/>
                      <a:gd name="connsiteY70" fmla="*/ 296227 h 618267"/>
                      <a:gd name="connsiteX71" fmla="*/ 38115 w 328725"/>
                      <a:gd name="connsiteY71" fmla="*/ 328517 h 618267"/>
                      <a:gd name="connsiteX72" fmla="*/ 33829 w 328725"/>
                      <a:gd name="connsiteY72" fmla="*/ 349472 h 618267"/>
                      <a:gd name="connsiteX73" fmla="*/ 28971 w 328725"/>
                      <a:gd name="connsiteY73" fmla="*/ 359759 h 618267"/>
                      <a:gd name="connsiteX74" fmla="*/ 19732 w 328725"/>
                      <a:gd name="connsiteY74" fmla="*/ 428911 h 618267"/>
                      <a:gd name="connsiteX75" fmla="*/ 19542 w 328725"/>
                      <a:gd name="connsiteY75" fmla="*/ 453676 h 618267"/>
                      <a:gd name="connsiteX76" fmla="*/ 25066 w 328725"/>
                      <a:gd name="connsiteY76" fmla="*/ 491395 h 618267"/>
                      <a:gd name="connsiteX77" fmla="*/ 14493 w 328725"/>
                      <a:gd name="connsiteY77" fmla="*/ 550545 h 618267"/>
                      <a:gd name="connsiteX78" fmla="*/ 7254 w 328725"/>
                      <a:gd name="connsiteY78" fmla="*/ 615887 h 618267"/>
                      <a:gd name="connsiteX79" fmla="*/ 8207 w 328725"/>
                      <a:gd name="connsiteY79" fmla="*/ 616363 h 618267"/>
                      <a:gd name="connsiteX80" fmla="*/ 22685 w 328725"/>
                      <a:gd name="connsiteY80" fmla="*/ 618268 h 618267"/>
                      <a:gd name="connsiteX81" fmla="*/ 68024 w 328725"/>
                      <a:gd name="connsiteY81" fmla="*/ 603409 h 618267"/>
                      <a:gd name="connsiteX82" fmla="*/ 84121 w 328725"/>
                      <a:gd name="connsiteY82" fmla="*/ 596551 h 618267"/>
                      <a:gd name="connsiteX83" fmla="*/ 85073 w 328725"/>
                      <a:gd name="connsiteY83" fmla="*/ 596551 h 618267"/>
                      <a:gd name="connsiteX84" fmla="*/ 85550 w 328725"/>
                      <a:gd name="connsiteY84" fmla="*/ 596551 h 618267"/>
                      <a:gd name="connsiteX85" fmla="*/ 85931 w 328725"/>
                      <a:gd name="connsiteY85" fmla="*/ 596551 h 618267"/>
                      <a:gd name="connsiteX86" fmla="*/ 119935 w 328725"/>
                      <a:gd name="connsiteY86" fmla="*/ 581215 h 618267"/>
                      <a:gd name="connsiteX87" fmla="*/ 140890 w 328725"/>
                      <a:gd name="connsiteY87" fmla="*/ 568071 h 618267"/>
                      <a:gd name="connsiteX88" fmla="*/ 155368 w 328725"/>
                      <a:gd name="connsiteY88" fmla="*/ 559880 h 618267"/>
                      <a:gd name="connsiteX89" fmla="*/ 154416 w 328725"/>
                      <a:gd name="connsiteY89" fmla="*/ 554546 h 618267"/>
                      <a:gd name="connsiteX90" fmla="*/ 172132 w 328725"/>
                      <a:gd name="connsiteY90" fmla="*/ 553212 h 618267"/>
                      <a:gd name="connsiteX91" fmla="*/ 183467 w 328725"/>
                      <a:gd name="connsiteY91" fmla="*/ 552926 h 618267"/>
                      <a:gd name="connsiteX92" fmla="*/ 217376 w 328725"/>
                      <a:gd name="connsiteY92" fmla="*/ 549878 h 618267"/>
                      <a:gd name="connsiteX93" fmla="*/ 217185 w 328725"/>
                      <a:gd name="connsiteY93" fmla="*/ 546735 h 618267"/>
                      <a:gd name="connsiteX94" fmla="*/ 227187 w 328725"/>
                      <a:gd name="connsiteY94" fmla="*/ 542068 h 618267"/>
                      <a:gd name="connsiteX95" fmla="*/ 278621 w 328725"/>
                      <a:gd name="connsiteY95" fmla="*/ 461200 h 618267"/>
                      <a:gd name="connsiteX96" fmla="*/ 280527 w 328725"/>
                      <a:gd name="connsiteY96" fmla="*/ 439960 h 618267"/>
                      <a:gd name="connsiteX97" fmla="*/ 279955 w 328725"/>
                      <a:gd name="connsiteY97" fmla="*/ 438150 h 618267"/>
                      <a:gd name="connsiteX98" fmla="*/ 259000 w 328725"/>
                      <a:gd name="connsiteY98" fmla="*/ 407003 h 618267"/>
                      <a:gd name="connsiteX99" fmla="*/ 263762 w 328725"/>
                      <a:gd name="connsiteY99" fmla="*/ 402526 h 618267"/>
                      <a:gd name="connsiteX100" fmla="*/ 275288 w 328725"/>
                      <a:gd name="connsiteY100" fmla="*/ 384905 h 618267"/>
                      <a:gd name="connsiteX101" fmla="*/ 299862 w 328725"/>
                      <a:gd name="connsiteY101" fmla="*/ 324802 h 618267"/>
                      <a:gd name="connsiteX102" fmla="*/ 305292 w 328725"/>
                      <a:gd name="connsiteY102" fmla="*/ 312992 h 618267"/>
                      <a:gd name="connsiteX103" fmla="*/ 267382 w 328725"/>
                      <a:gd name="connsiteY103" fmla="*/ 258604 h 618267"/>
                      <a:gd name="connsiteX104" fmla="*/ 256619 w 328725"/>
                      <a:gd name="connsiteY104" fmla="*/ 245364 h 618267"/>
                      <a:gd name="connsiteX105" fmla="*/ 266525 w 328725"/>
                      <a:gd name="connsiteY105" fmla="*/ 218313 h 618267"/>
                      <a:gd name="connsiteX106" fmla="*/ 272526 w 328725"/>
                      <a:gd name="connsiteY106" fmla="*/ 192691 h 618267"/>
                      <a:gd name="connsiteX107" fmla="*/ 270144 w 328725"/>
                      <a:gd name="connsiteY107" fmla="*/ 187642 h 618267"/>
                      <a:gd name="connsiteX108" fmla="*/ 295576 w 328725"/>
                      <a:gd name="connsiteY108" fmla="*/ 176022 h 618267"/>
                      <a:gd name="connsiteX109" fmla="*/ 321294 w 328725"/>
                      <a:gd name="connsiteY109" fmla="*/ 161068 h 618267"/>
                      <a:gd name="connsiteX110" fmla="*/ 328152 w 328725"/>
                      <a:gd name="connsiteY110" fmla="*/ 127159 h 618267"/>
                      <a:gd name="connsiteX111" fmla="*/ 328152 w 328725"/>
                      <a:gd name="connsiteY111" fmla="*/ 122682 h 618267"/>
                      <a:gd name="connsiteX112" fmla="*/ 326246 w 328725"/>
                      <a:gd name="connsiteY112" fmla="*/ 121729 h 618267"/>
                      <a:gd name="connsiteX113" fmla="*/ 324532 w 328725"/>
                      <a:gd name="connsiteY113" fmla="*/ 122396 h 618267"/>
                      <a:gd name="connsiteX114" fmla="*/ 324437 w 328725"/>
                      <a:gd name="connsiteY114" fmla="*/ 122396 h 618267"/>
                      <a:gd name="connsiteX115" fmla="*/ 315769 w 328725"/>
                      <a:gd name="connsiteY115" fmla="*/ 102775 h 618267"/>
                      <a:gd name="connsiteX116" fmla="*/ 298624 w 328725"/>
                      <a:gd name="connsiteY116" fmla="*/ 90773 h 618267"/>
                      <a:gd name="connsiteX117" fmla="*/ 279955 w 328725"/>
                      <a:gd name="connsiteY117" fmla="*/ 77724 h 618267"/>
                      <a:gd name="connsiteX118" fmla="*/ 290623 w 328725"/>
                      <a:gd name="connsiteY118" fmla="*/ 69151 h 618267"/>
                      <a:gd name="connsiteX119" fmla="*/ 323008 w 328725"/>
                      <a:gd name="connsiteY119" fmla="*/ 50673 h 618267"/>
                      <a:gd name="connsiteX120" fmla="*/ 316817 w 328725"/>
                      <a:gd name="connsiteY120" fmla="*/ 47339 h 618267"/>
                      <a:gd name="connsiteX121" fmla="*/ 306244 w 328725"/>
                      <a:gd name="connsiteY121" fmla="*/ 42577 h 618267"/>
                      <a:gd name="connsiteX122" fmla="*/ 296338 w 328725"/>
                      <a:gd name="connsiteY122" fmla="*/ 19145 h 618267"/>
                      <a:gd name="connsiteX123" fmla="*/ 286051 w 328725"/>
                      <a:gd name="connsiteY123" fmla="*/ 1429 h 618267"/>
                      <a:gd name="connsiteX124" fmla="*/ 283955 w 328725"/>
                      <a:gd name="connsiteY124" fmla="*/ 95 h 618267"/>
                      <a:gd name="connsiteX125" fmla="*/ 283955 w 328725"/>
                      <a:gd name="connsiteY125" fmla="*/ 95 h 6182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</a:cxnLst>
                    <a:rect l="l" t="t" r="r" b="b"/>
                    <a:pathLst>
                      <a:path w="328725" h="618267">
                        <a:moveTo>
                          <a:pt x="283765" y="2381"/>
                        </a:moveTo>
                        <a:cubicBezTo>
                          <a:pt x="297862" y="29623"/>
                          <a:pt x="294243" y="14764"/>
                          <a:pt x="303863" y="43148"/>
                        </a:cubicBezTo>
                        <a:cubicBezTo>
                          <a:pt x="308244" y="56102"/>
                          <a:pt x="346630" y="41053"/>
                          <a:pt x="289480" y="66770"/>
                        </a:cubicBezTo>
                        <a:cubicBezTo>
                          <a:pt x="252999" y="83248"/>
                          <a:pt x="310530" y="93059"/>
                          <a:pt x="313197" y="103156"/>
                        </a:cubicBezTo>
                        <a:cubicBezTo>
                          <a:pt x="318055" y="121634"/>
                          <a:pt x="321770" y="124777"/>
                          <a:pt x="323865" y="124777"/>
                        </a:cubicBezTo>
                        <a:cubicBezTo>
                          <a:pt x="325008" y="124777"/>
                          <a:pt x="325675" y="123920"/>
                          <a:pt x="325961" y="123920"/>
                        </a:cubicBezTo>
                        <a:cubicBezTo>
                          <a:pt x="326437" y="123920"/>
                          <a:pt x="324342" y="128683"/>
                          <a:pt x="318722" y="160401"/>
                        </a:cubicBezTo>
                        <a:cubicBezTo>
                          <a:pt x="314626" y="183737"/>
                          <a:pt x="277193" y="162973"/>
                          <a:pt x="267763" y="186500"/>
                        </a:cubicBezTo>
                        <a:cubicBezTo>
                          <a:pt x="265096" y="193167"/>
                          <a:pt x="285765" y="201739"/>
                          <a:pt x="265001" y="216122"/>
                        </a:cubicBezTo>
                        <a:cubicBezTo>
                          <a:pt x="256809" y="221837"/>
                          <a:pt x="243951" y="252413"/>
                          <a:pt x="266429" y="260509"/>
                        </a:cubicBezTo>
                        <a:cubicBezTo>
                          <a:pt x="275859" y="263938"/>
                          <a:pt x="302720" y="312420"/>
                          <a:pt x="302720" y="312706"/>
                        </a:cubicBezTo>
                        <a:cubicBezTo>
                          <a:pt x="302720" y="314801"/>
                          <a:pt x="273669" y="366046"/>
                          <a:pt x="272811" y="384429"/>
                        </a:cubicBezTo>
                        <a:cubicBezTo>
                          <a:pt x="271573" y="411099"/>
                          <a:pt x="233473" y="389192"/>
                          <a:pt x="278145" y="439388"/>
                        </a:cubicBezTo>
                        <a:cubicBezTo>
                          <a:pt x="271954" y="500825"/>
                          <a:pt x="277193" y="522351"/>
                          <a:pt x="226425" y="539496"/>
                        </a:cubicBezTo>
                        <a:lnTo>
                          <a:pt x="226425" y="539496"/>
                        </a:lnTo>
                        <a:cubicBezTo>
                          <a:pt x="194230" y="550355"/>
                          <a:pt x="247189" y="548259"/>
                          <a:pt x="172037" y="550450"/>
                        </a:cubicBezTo>
                        <a:cubicBezTo>
                          <a:pt x="128603" y="551688"/>
                          <a:pt x="172799" y="556069"/>
                          <a:pt x="140319" y="565404"/>
                        </a:cubicBezTo>
                        <a:cubicBezTo>
                          <a:pt x="96122" y="578168"/>
                          <a:pt x="141843" y="585406"/>
                          <a:pt x="85645" y="593788"/>
                        </a:cubicBezTo>
                        <a:cubicBezTo>
                          <a:pt x="85169" y="593788"/>
                          <a:pt x="84693" y="593693"/>
                          <a:pt x="84216" y="593693"/>
                        </a:cubicBezTo>
                        <a:cubicBezTo>
                          <a:pt x="73262" y="593693"/>
                          <a:pt x="51069" y="615410"/>
                          <a:pt x="22780" y="615410"/>
                        </a:cubicBezTo>
                        <a:cubicBezTo>
                          <a:pt x="18303" y="615410"/>
                          <a:pt x="13731" y="614839"/>
                          <a:pt x="8969" y="613601"/>
                        </a:cubicBezTo>
                        <a:cubicBezTo>
                          <a:pt x="-17701" y="591217"/>
                          <a:pt x="48402" y="515874"/>
                          <a:pt x="27066" y="489394"/>
                        </a:cubicBezTo>
                        <a:cubicBezTo>
                          <a:pt x="12588" y="471488"/>
                          <a:pt x="27828" y="447104"/>
                          <a:pt x="22209" y="427768"/>
                        </a:cubicBezTo>
                        <a:cubicBezTo>
                          <a:pt x="5159" y="369951"/>
                          <a:pt x="39735" y="360712"/>
                          <a:pt x="36210" y="348425"/>
                        </a:cubicBezTo>
                        <a:cubicBezTo>
                          <a:pt x="28971" y="322612"/>
                          <a:pt x="61547" y="333756"/>
                          <a:pt x="30686" y="294418"/>
                        </a:cubicBezTo>
                        <a:cubicBezTo>
                          <a:pt x="24209" y="286131"/>
                          <a:pt x="19446" y="260604"/>
                          <a:pt x="30971" y="253175"/>
                        </a:cubicBezTo>
                        <a:cubicBezTo>
                          <a:pt x="61356" y="233553"/>
                          <a:pt x="53641" y="202501"/>
                          <a:pt x="60880" y="189643"/>
                        </a:cubicBezTo>
                        <a:cubicBezTo>
                          <a:pt x="85073" y="146494"/>
                          <a:pt x="66119" y="167450"/>
                          <a:pt x="66214" y="145447"/>
                        </a:cubicBezTo>
                        <a:cubicBezTo>
                          <a:pt x="69453" y="144209"/>
                          <a:pt x="71643" y="143732"/>
                          <a:pt x="73262" y="143732"/>
                        </a:cubicBezTo>
                        <a:cubicBezTo>
                          <a:pt x="75929" y="143732"/>
                          <a:pt x="76977" y="144780"/>
                          <a:pt x="78501" y="144780"/>
                        </a:cubicBezTo>
                        <a:cubicBezTo>
                          <a:pt x="80406" y="144780"/>
                          <a:pt x="83073" y="142970"/>
                          <a:pt x="90693" y="134779"/>
                        </a:cubicBezTo>
                        <a:cubicBezTo>
                          <a:pt x="103457" y="128492"/>
                          <a:pt x="111744" y="126778"/>
                          <a:pt x="117268" y="126778"/>
                        </a:cubicBezTo>
                        <a:cubicBezTo>
                          <a:pt x="123554" y="126778"/>
                          <a:pt x="126317" y="128968"/>
                          <a:pt x="128127" y="128968"/>
                        </a:cubicBezTo>
                        <a:cubicBezTo>
                          <a:pt x="131651" y="128968"/>
                          <a:pt x="131937" y="121158"/>
                          <a:pt x="146986" y="76295"/>
                        </a:cubicBezTo>
                        <a:cubicBezTo>
                          <a:pt x="152034" y="65722"/>
                          <a:pt x="157845" y="62865"/>
                          <a:pt x="164036" y="62865"/>
                        </a:cubicBezTo>
                        <a:cubicBezTo>
                          <a:pt x="171846" y="62865"/>
                          <a:pt x="180228" y="67627"/>
                          <a:pt x="188039" y="67627"/>
                        </a:cubicBezTo>
                        <a:cubicBezTo>
                          <a:pt x="192896" y="67627"/>
                          <a:pt x="197659" y="65818"/>
                          <a:pt x="201945" y="59912"/>
                        </a:cubicBezTo>
                        <a:cubicBezTo>
                          <a:pt x="206136" y="54102"/>
                          <a:pt x="211851" y="52673"/>
                          <a:pt x="218138" y="52673"/>
                        </a:cubicBezTo>
                        <a:cubicBezTo>
                          <a:pt x="224710" y="52673"/>
                          <a:pt x="231854" y="54292"/>
                          <a:pt x="238331" y="54292"/>
                        </a:cubicBezTo>
                        <a:cubicBezTo>
                          <a:pt x="244236" y="54292"/>
                          <a:pt x="249570" y="53054"/>
                          <a:pt x="253761" y="48101"/>
                        </a:cubicBezTo>
                        <a:cubicBezTo>
                          <a:pt x="272240" y="26289"/>
                          <a:pt x="289099" y="46768"/>
                          <a:pt x="283765" y="2191"/>
                        </a:cubicBezTo>
                        <a:moveTo>
                          <a:pt x="283765" y="0"/>
                        </a:moveTo>
                        <a:cubicBezTo>
                          <a:pt x="283765" y="0"/>
                          <a:pt x="283289" y="0"/>
                          <a:pt x="283098" y="95"/>
                        </a:cubicBezTo>
                        <a:cubicBezTo>
                          <a:pt x="281955" y="476"/>
                          <a:pt x="281288" y="1524"/>
                          <a:pt x="281479" y="2667"/>
                        </a:cubicBezTo>
                        <a:cubicBezTo>
                          <a:pt x="284622" y="29146"/>
                          <a:pt x="280241" y="30766"/>
                          <a:pt x="271573" y="33909"/>
                        </a:cubicBezTo>
                        <a:cubicBezTo>
                          <a:pt x="266048" y="35909"/>
                          <a:pt x="259191" y="38386"/>
                          <a:pt x="252047" y="46768"/>
                        </a:cubicBezTo>
                        <a:cubicBezTo>
                          <a:pt x="248904" y="50483"/>
                          <a:pt x="244712" y="52102"/>
                          <a:pt x="238426" y="52102"/>
                        </a:cubicBezTo>
                        <a:cubicBezTo>
                          <a:pt x="235283" y="52102"/>
                          <a:pt x="231854" y="51721"/>
                          <a:pt x="228615" y="51340"/>
                        </a:cubicBezTo>
                        <a:cubicBezTo>
                          <a:pt x="225186" y="50959"/>
                          <a:pt x="221662" y="50483"/>
                          <a:pt x="218233" y="50483"/>
                        </a:cubicBezTo>
                        <a:cubicBezTo>
                          <a:pt x="212994" y="50483"/>
                          <a:pt x="205470" y="51340"/>
                          <a:pt x="200040" y="58769"/>
                        </a:cubicBezTo>
                        <a:cubicBezTo>
                          <a:pt x="196611" y="63437"/>
                          <a:pt x="192992" y="65532"/>
                          <a:pt x="188134" y="65532"/>
                        </a:cubicBezTo>
                        <a:cubicBezTo>
                          <a:pt x="184514" y="65532"/>
                          <a:pt x="180800" y="64389"/>
                          <a:pt x="176799" y="63246"/>
                        </a:cubicBezTo>
                        <a:cubicBezTo>
                          <a:pt x="172704" y="62008"/>
                          <a:pt x="168417" y="60769"/>
                          <a:pt x="164131" y="60769"/>
                        </a:cubicBezTo>
                        <a:cubicBezTo>
                          <a:pt x="155844" y="60769"/>
                          <a:pt x="149748" y="65437"/>
                          <a:pt x="144891" y="75629"/>
                        </a:cubicBezTo>
                        <a:cubicBezTo>
                          <a:pt x="139176" y="92488"/>
                          <a:pt x="135651" y="104204"/>
                          <a:pt x="133175" y="112014"/>
                        </a:cubicBezTo>
                        <a:cubicBezTo>
                          <a:pt x="130508" y="120587"/>
                          <a:pt x="128793" y="126301"/>
                          <a:pt x="127841" y="127063"/>
                        </a:cubicBezTo>
                        <a:cubicBezTo>
                          <a:pt x="127841" y="126968"/>
                          <a:pt x="127174" y="126683"/>
                          <a:pt x="126507" y="126492"/>
                        </a:cubicBezTo>
                        <a:cubicBezTo>
                          <a:pt x="124602" y="125825"/>
                          <a:pt x="121745" y="124777"/>
                          <a:pt x="117268" y="124777"/>
                        </a:cubicBezTo>
                        <a:cubicBezTo>
                          <a:pt x="109934" y="124777"/>
                          <a:pt x="100885" y="127444"/>
                          <a:pt x="89645" y="133064"/>
                        </a:cubicBezTo>
                        <a:cubicBezTo>
                          <a:pt x="89360" y="133159"/>
                          <a:pt x="89169" y="133350"/>
                          <a:pt x="88979" y="133540"/>
                        </a:cubicBezTo>
                        <a:cubicBezTo>
                          <a:pt x="86883" y="135826"/>
                          <a:pt x="80406" y="142780"/>
                          <a:pt x="78501" y="142780"/>
                        </a:cubicBezTo>
                        <a:cubicBezTo>
                          <a:pt x="78311" y="142780"/>
                          <a:pt x="77930" y="142684"/>
                          <a:pt x="77454" y="142494"/>
                        </a:cubicBezTo>
                        <a:cubicBezTo>
                          <a:pt x="76501" y="142208"/>
                          <a:pt x="75263" y="141732"/>
                          <a:pt x="73262" y="141732"/>
                        </a:cubicBezTo>
                        <a:cubicBezTo>
                          <a:pt x="71072" y="141732"/>
                          <a:pt x="68500" y="142304"/>
                          <a:pt x="65262" y="143542"/>
                        </a:cubicBezTo>
                        <a:cubicBezTo>
                          <a:pt x="64309" y="143923"/>
                          <a:pt x="63737" y="144780"/>
                          <a:pt x="63737" y="145733"/>
                        </a:cubicBezTo>
                        <a:cubicBezTo>
                          <a:pt x="63737" y="154210"/>
                          <a:pt x="66214" y="157163"/>
                          <a:pt x="69071" y="159734"/>
                        </a:cubicBezTo>
                        <a:cubicBezTo>
                          <a:pt x="71358" y="161734"/>
                          <a:pt x="72977" y="163259"/>
                          <a:pt x="58689" y="188785"/>
                        </a:cubicBezTo>
                        <a:cubicBezTo>
                          <a:pt x="56308" y="193072"/>
                          <a:pt x="55451" y="198882"/>
                          <a:pt x="54498" y="205645"/>
                        </a:cubicBezTo>
                        <a:cubicBezTo>
                          <a:pt x="52403" y="220218"/>
                          <a:pt x="49736" y="238411"/>
                          <a:pt x="29638" y="251460"/>
                        </a:cubicBezTo>
                        <a:cubicBezTo>
                          <a:pt x="25637" y="254032"/>
                          <a:pt x="23066" y="258604"/>
                          <a:pt x="22018" y="264700"/>
                        </a:cubicBezTo>
                        <a:cubicBezTo>
                          <a:pt x="20113" y="276034"/>
                          <a:pt x="23923" y="290131"/>
                          <a:pt x="28781" y="296227"/>
                        </a:cubicBezTo>
                        <a:cubicBezTo>
                          <a:pt x="46116" y="318325"/>
                          <a:pt x="42402" y="323088"/>
                          <a:pt x="38115" y="328517"/>
                        </a:cubicBezTo>
                        <a:cubicBezTo>
                          <a:pt x="34781" y="332708"/>
                          <a:pt x="30591" y="337947"/>
                          <a:pt x="33829" y="349472"/>
                        </a:cubicBezTo>
                        <a:cubicBezTo>
                          <a:pt x="34591" y="352139"/>
                          <a:pt x="32591" y="354901"/>
                          <a:pt x="28971" y="359759"/>
                        </a:cubicBezTo>
                        <a:cubicBezTo>
                          <a:pt x="21066" y="370332"/>
                          <a:pt x="7826" y="388144"/>
                          <a:pt x="19732" y="428911"/>
                        </a:cubicBezTo>
                        <a:cubicBezTo>
                          <a:pt x="21923" y="436435"/>
                          <a:pt x="20780" y="444817"/>
                          <a:pt x="19542" y="453676"/>
                        </a:cubicBezTo>
                        <a:cubicBezTo>
                          <a:pt x="17732" y="466630"/>
                          <a:pt x="15922" y="480155"/>
                          <a:pt x="25066" y="491395"/>
                        </a:cubicBezTo>
                        <a:cubicBezTo>
                          <a:pt x="34591" y="503110"/>
                          <a:pt x="24399" y="527304"/>
                          <a:pt x="14493" y="550545"/>
                        </a:cubicBezTo>
                        <a:cubicBezTo>
                          <a:pt x="3539" y="576453"/>
                          <a:pt x="-7795" y="603218"/>
                          <a:pt x="7254" y="615887"/>
                        </a:cubicBezTo>
                        <a:cubicBezTo>
                          <a:pt x="7540" y="616077"/>
                          <a:pt x="7826" y="616268"/>
                          <a:pt x="8207" y="616363"/>
                        </a:cubicBezTo>
                        <a:cubicBezTo>
                          <a:pt x="12874" y="617601"/>
                          <a:pt x="17732" y="618268"/>
                          <a:pt x="22685" y="618268"/>
                        </a:cubicBezTo>
                        <a:cubicBezTo>
                          <a:pt x="40782" y="618268"/>
                          <a:pt x="56498" y="609695"/>
                          <a:pt x="68024" y="603409"/>
                        </a:cubicBezTo>
                        <a:cubicBezTo>
                          <a:pt x="74787" y="599789"/>
                          <a:pt x="80502" y="596551"/>
                          <a:pt x="84121" y="596551"/>
                        </a:cubicBezTo>
                        <a:cubicBezTo>
                          <a:pt x="84502" y="596551"/>
                          <a:pt x="84788" y="596551"/>
                          <a:pt x="85073" y="596551"/>
                        </a:cubicBezTo>
                        <a:cubicBezTo>
                          <a:pt x="85264" y="596551"/>
                          <a:pt x="85359" y="596551"/>
                          <a:pt x="85550" y="596551"/>
                        </a:cubicBezTo>
                        <a:cubicBezTo>
                          <a:pt x="85645" y="596551"/>
                          <a:pt x="85740" y="596551"/>
                          <a:pt x="85931" y="596551"/>
                        </a:cubicBezTo>
                        <a:cubicBezTo>
                          <a:pt x="116030" y="592074"/>
                          <a:pt x="118411" y="587788"/>
                          <a:pt x="119935" y="581215"/>
                        </a:cubicBezTo>
                        <a:cubicBezTo>
                          <a:pt x="120697" y="577691"/>
                          <a:pt x="121650" y="573596"/>
                          <a:pt x="140890" y="568071"/>
                        </a:cubicBezTo>
                        <a:cubicBezTo>
                          <a:pt x="149844" y="565499"/>
                          <a:pt x="154130" y="563023"/>
                          <a:pt x="155368" y="559880"/>
                        </a:cubicBezTo>
                        <a:cubicBezTo>
                          <a:pt x="156225" y="557593"/>
                          <a:pt x="155178" y="555688"/>
                          <a:pt x="154416" y="554546"/>
                        </a:cubicBezTo>
                        <a:cubicBezTo>
                          <a:pt x="156416" y="554069"/>
                          <a:pt x="161178" y="553498"/>
                          <a:pt x="172132" y="553212"/>
                        </a:cubicBezTo>
                        <a:lnTo>
                          <a:pt x="183467" y="552926"/>
                        </a:lnTo>
                        <a:cubicBezTo>
                          <a:pt x="205308" y="552288"/>
                          <a:pt x="216614" y="551278"/>
                          <a:pt x="217376" y="549878"/>
                        </a:cubicBezTo>
                        <a:cubicBezTo>
                          <a:pt x="218138" y="548545"/>
                          <a:pt x="217376" y="547211"/>
                          <a:pt x="217185" y="546735"/>
                        </a:cubicBezTo>
                        <a:cubicBezTo>
                          <a:pt x="217662" y="546163"/>
                          <a:pt x="219757" y="544639"/>
                          <a:pt x="227187" y="542068"/>
                        </a:cubicBezTo>
                        <a:cubicBezTo>
                          <a:pt x="273097" y="526542"/>
                          <a:pt x="274716" y="507397"/>
                          <a:pt x="278621" y="461200"/>
                        </a:cubicBezTo>
                        <a:cubicBezTo>
                          <a:pt x="279193" y="454723"/>
                          <a:pt x="279764" y="447580"/>
                          <a:pt x="280527" y="439960"/>
                        </a:cubicBezTo>
                        <a:cubicBezTo>
                          <a:pt x="280527" y="439293"/>
                          <a:pt x="280336" y="438626"/>
                          <a:pt x="279955" y="438150"/>
                        </a:cubicBezTo>
                        <a:cubicBezTo>
                          <a:pt x="270525" y="427577"/>
                          <a:pt x="258047" y="412718"/>
                          <a:pt x="259000" y="407003"/>
                        </a:cubicBezTo>
                        <a:cubicBezTo>
                          <a:pt x="259286" y="405289"/>
                          <a:pt x="260905" y="404241"/>
                          <a:pt x="263762" y="402526"/>
                        </a:cubicBezTo>
                        <a:cubicBezTo>
                          <a:pt x="268430" y="399764"/>
                          <a:pt x="274716" y="395954"/>
                          <a:pt x="275288" y="384905"/>
                        </a:cubicBezTo>
                        <a:cubicBezTo>
                          <a:pt x="275859" y="371951"/>
                          <a:pt x="292052" y="340138"/>
                          <a:pt x="299862" y="324802"/>
                        </a:cubicBezTo>
                        <a:cubicBezTo>
                          <a:pt x="304911" y="314896"/>
                          <a:pt x="305292" y="314039"/>
                          <a:pt x="305292" y="312992"/>
                        </a:cubicBezTo>
                        <a:cubicBezTo>
                          <a:pt x="305196" y="310039"/>
                          <a:pt x="276907" y="262033"/>
                          <a:pt x="267382" y="258604"/>
                        </a:cubicBezTo>
                        <a:cubicBezTo>
                          <a:pt x="261095" y="256318"/>
                          <a:pt x="257381" y="251841"/>
                          <a:pt x="256619" y="245364"/>
                        </a:cubicBezTo>
                        <a:cubicBezTo>
                          <a:pt x="255190" y="234125"/>
                          <a:pt x="262334" y="221266"/>
                          <a:pt x="266525" y="218313"/>
                        </a:cubicBezTo>
                        <a:cubicBezTo>
                          <a:pt x="282431" y="207264"/>
                          <a:pt x="276240" y="198120"/>
                          <a:pt x="272526" y="192691"/>
                        </a:cubicBezTo>
                        <a:cubicBezTo>
                          <a:pt x="271192" y="190690"/>
                          <a:pt x="269763" y="188595"/>
                          <a:pt x="270144" y="187642"/>
                        </a:cubicBezTo>
                        <a:cubicBezTo>
                          <a:pt x="274335" y="177260"/>
                          <a:pt x="284622" y="176593"/>
                          <a:pt x="295576" y="176022"/>
                        </a:cubicBezTo>
                        <a:cubicBezTo>
                          <a:pt x="306530" y="175355"/>
                          <a:pt x="318912" y="174593"/>
                          <a:pt x="321294" y="161068"/>
                        </a:cubicBezTo>
                        <a:cubicBezTo>
                          <a:pt x="325008" y="140017"/>
                          <a:pt x="327199" y="130969"/>
                          <a:pt x="328152" y="127159"/>
                        </a:cubicBezTo>
                        <a:cubicBezTo>
                          <a:pt x="328818" y="124492"/>
                          <a:pt x="329009" y="123730"/>
                          <a:pt x="328152" y="122682"/>
                        </a:cubicBezTo>
                        <a:cubicBezTo>
                          <a:pt x="327675" y="122110"/>
                          <a:pt x="327009" y="121729"/>
                          <a:pt x="326246" y="121729"/>
                        </a:cubicBezTo>
                        <a:cubicBezTo>
                          <a:pt x="325770" y="121729"/>
                          <a:pt x="324913" y="122110"/>
                          <a:pt x="324532" y="122396"/>
                        </a:cubicBezTo>
                        <a:cubicBezTo>
                          <a:pt x="324532" y="122396"/>
                          <a:pt x="324532" y="122396"/>
                          <a:pt x="324437" y="122396"/>
                        </a:cubicBezTo>
                        <a:cubicBezTo>
                          <a:pt x="323675" y="122396"/>
                          <a:pt x="320436" y="120491"/>
                          <a:pt x="315769" y="102775"/>
                        </a:cubicBezTo>
                        <a:cubicBezTo>
                          <a:pt x="314626" y="98488"/>
                          <a:pt x="308530" y="95440"/>
                          <a:pt x="298624" y="90773"/>
                        </a:cubicBezTo>
                        <a:cubicBezTo>
                          <a:pt x="290718" y="87058"/>
                          <a:pt x="279955" y="82010"/>
                          <a:pt x="279955" y="77724"/>
                        </a:cubicBezTo>
                        <a:cubicBezTo>
                          <a:pt x="279955" y="76295"/>
                          <a:pt x="281384" y="73342"/>
                          <a:pt x="290623" y="69151"/>
                        </a:cubicBezTo>
                        <a:cubicBezTo>
                          <a:pt x="322437" y="54769"/>
                          <a:pt x="323484" y="53626"/>
                          <a:pt x="323008" y="50673"/>
                        </a:cubicBezTo>
                        <a:cubicBezTo>
                          <a:pt x="322627" y="48196"/>
                          <a:pt x="320055" y="47815"/>
                          <a:pt x="316817" y="47339"/>
                        </a:cubicBezTo>
                        <a:cubicBezTo>
                          <a:pt x="312816" y="46768"/>
                          <a:pt x="307387" y="46006"/>
                          <a:pt x="306244" y="42577"/>
                        </a:cubicBezTo>
                        <a:cubicBezTo>
                          <a:pt x="300434" y="25241"/>
                          <a:pt x="299291" y="23622"/>
                          <a:pt x="296338" y="19145"/>
                        </a:cubicBezTo>
                        <a:cubicBezTo>
                          <a:pt x="294338" y="16192"/>
                          <a:pt x="291671" y="12192"/>
                          <a:pt x="286051" y="1429"/>
                        </a:cubicBezTo>
                        <a:cubicBezTo>
                          <a:pt x="285670" y="667"/>
                          <a:pt x="284813" y="95"/>
                          <a:pt x="283955" y="95"/>
                        </a:cubicBezTo>
                        <a:lnTo>
                          <a:pt x="283955" y="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" name="Graphic 2">
                  <a:extLst>
                    <a:ext uri="{FF2B5EF4-FFF2-40B4-BE49-F238E27FC236}">
                      <a16:creationId xmlns:a16="http://schemas.microsoft.com/office/drawing/2014/main" id="{D7CFC36E-8FEC-7171-3A4B-78A02467A97F}"/>
                    </a:ext>
                  </a:extLst>
                </p:cNvPr>
                <p:cNvGrpSpPr/>
                <p:nvPr/>
              </p:nvGrpSpPr>
              <p:grpSpPr>
                <a:xfrm>
                  <a:off x="6253823" y="3082575"/>
                  <a:ext cx="462140" cy="764666"/>
                  <a:chOff x="6253823" y="3082575"/>
                  <a:chExt cx="462140" cy="764666"/>
                </a:xfrm>
                <a:grpFill/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B2819A24-25A0-57A4-66CC-D24CFA3B13D4}"/>
                      </a:ext>
                    </a:extLst>
                  </p:cNvPr>
                  <p:cNvSpPr/>
                  <p:nvPr/>
                </p:nvSpPr>
                <p:spPr>
                  <a:xfrm>
                    <a:off x="6254774" y="3083718"/>
                    <a:ext cx="460178" cy="762476"/>
                  </a:xfrm>
                  <a:custGeom>
                    <a:avLst/>
                    <a:gdLst>
                      <a:gd name="connsiteX0" fmla="*/ 326619 w 460178"/>
                      <a:gd name="connsiteY0" fmla="*/ 762476 h 762476"/>
                      <a:gd name="connsiteX1" fmla="*/ 304045 w 460178"/>
                      <a:gd name="connsiteY1" fmla="*/ 752380 h 762476"/>
                      <a:gd name="connsiteX2" fmla="*/ 282614 w 460178"/>
                      <a:gd name="connsiteY2" fmla="*/ 737045 h 762476"/>
                      <a:gd name="connsiteX3" fmla="*/ 270612 w 460178"/>
                      <a:gd name="connsiteY3" fmla="*/ 729329 h 762476"/>
                      <a:gd name="connsiteX4" fmla="*/ 236894 w 460178"/>
                      <a:gd name="connsiteY4" fmla="*/ 710851 h 762476"/>
                      <a:gd name="connsiteX5" fmla="*/ 219368 w 460178"/>
                      <a:gd name="connsiteY5" fmla="*/ 707898 h 762476"/>
                      <a:gd name="connsiteX6" fmla="*/ 207271 w 460178"/>
                      <a:gd name="connsiteY6" fmla="*/ 711518 h 762476"/>
                      <a:gd name="connsiteX7" fmla="*/ 201366 w 460178"/>
                      <a:gd name="connsiteY7" fmla="*/ 713804 h 762476"/>
                      <a:gd name="connsiteX8" fmla="*/ 160694 w 460178"/>
                      <a:gd name="connsiteY8" fmla="*/ 685705 h 762476"/>
                      <a:gd name="connsiteX9" fmla="*/ 158693 w 460178"/>
                      <a:gd name="connsiteY9" fmla="*/ 683514 h 762476"/>
                      <a:gd name="connsiteX10" fmla="*/ 153931 w 460178"/>
                      <a:gd name="connsiteY10" fmla="*/ 684847 h 762476"/>
                      <a:gd name="connsiteX11" fmla="*/ 144692 w 460178"/>
                      <a:gd name="connsiteY11" fmla="*/ 687134 h 762476"/>
                      <a:gd name="connsiteX12" fmla="*/ 128880 w 460178"/>
                      <a:gd name="connsiteY12" fmla="*/ 668941 h 762476"/>
                      <a:gd name="connsiteX13" fmla="*/ 114593 w 460178"/>
                      <a:gd name="connsiteY13" fmla="*/ 662464 h 762476"/>
                      <a:gd name="connsiteX14" fmla="*/ 93352 w 460178"/>
                      <a:gd name="connsiteY14" fmla="*/ 664655 h 762476"/>
                      <a:gd name="connsiteX15" fmla="*/ 71540 w 460178"/>
                      <a:gd name="connsiteY15" fmla="*/ 666845 h 762476"/>
                      <a:gd name="connsiteX16" fmla="*/ 54109 w 460178"/>
                      <a:gd name="connsiteY16" fmla="*/ 657606 h 762476"/>
                      <a:gd name="connsiteX17" fmla="*/ 43251 w 460178"/>
                      <a:gd name="connsiteY17" fmla="*/ 646938 h 762476"/>
                      <a:gd name="connsiteX18" fmla="*/ 19724 w 460178"/>
                      <a:gd name="connsiteY18" fmla="*/ 656844 h 762476"/>
                      <a:gd name="connsiteX19" fmla="*/ 13342 w 460178"/>
                      <a:gd name="connsiteY19" fmla="*/ 660083 h 762476"/>
                      <a:gd name="connsiteX20" fmla="*/ 12294 w 460178"/>
                      <a:gd name="connsiteY20" fmla="*/ 659701 h 762476"/>
                      <a:gd name="connsiteX21" fmla="*/ 4960 w 460178"/>
                      <a:gd name="connsiteY21" fmla="*/ 652272 h 762476"/>
                      <a:gd name="connsiteX22" fmla="*/ 2103 w 460178"/>
                      <a:gd name="connsiteY22" fmla="*/ 649605 h 762476"/>
                      <a:gd name="connsiteX23" fmla="*/ 1436 w 460178"/>
                      <a:gd name="connsiteY23" fmla="*/ 649796 h 762476"/>
                      <a:gd name="connsiteX24" fmla="*/ 769 w 460178"/>
                      <a:gd name="connsiteY24" fmla="*/ 649700 h 762476"/>
                      <a:gd name="connsiteX25" fmla="*/ 7 w 460178"/>
                      <a:gd name="connsiteY25" fmla="*/ 648748 h 762476"/>
                      <a:gd name="connsiteX26" fmla="*/ 2865 w 460178"/>
                      <a:gd name="connsiteY26" fmla="*/ 637127 h 762476"/>
                      <a:gd name="connsiteX27" fmla="*/ 8961 w 460178"/>
                      <a:gd name="connsiteY27" fmla="*/ 635032 h 762476"/>
                      <a:gd name="connsiteX28" fmla="*/ 14009 w 460178"/>
                      <a:gd name="connsiteY28" fmla="*/ 635413 h 762476"/>
                      <a:gd name="connsiteX29" fmla="*/ 20200 w 460178"/>
                      <a:gd name="connsiteY29" fmla="*/ 635889 h 762476"/>
                      <a:gd name="connsiteX30" fmla="*/ 24582 w 460178"/>
                      <a:gd name="connsiteY30" fmla="*/ 635508 h 762476"/>
                      <a:gd name="connsiteX31" fmla="*/ 40393 w 460178"/>
                      <a:gd name="connsiteY31" fmla="*/ 626078 h 762476"/>
                      <a:gd name="connsiteX32" fmla="*/ 27630 w 460178"/>
                      <a:gd name="connsiteY32" fmla="*/ 601409 h 762476"/>
                      <a:gd name="connsiteX33" fmla="*/ 21248 w 460178"/>
                      <a:gd name="connsiteY33" fmla="*/ 593026 h 762476"/>
                      <a:gd name="connsiteX34" fmla="*/ 21438 w 460178"/>
                      <a:gd name="connsiteY34" fmla="*/ 591788 h 762476"/>
                      <a:gd name="connsiteX35" fmla="*/ 50013 w 460178"/>
                      <a:gd name="connsiteY35" fmla="*/ 569309 h 762476"/>
                      <a:gd name="connsiteX36" fmla="*/ 56109 w 460178"/>
                      <a:gd name="connsiteY36" fmla="*/ 570929 h 762476"/>
                      <a:gd name="connsiteX37" fmla="*/ 63920 w 460178"/>
                      <a:gd name="connsiteY37" fmla="*/ 572929 h 762476"/>
                      <a:gd name="connsiteX38" fmla="*/ 88685 w 460178"/>
                      <a:gd name="connsiteY38" fmla="*/ 574167 h 762476"/>
                      <a:gd name="connsiteX39" fmla="*/ 96400 w 460178"/>
                      <a:gd name="connsiteY39" fmla="*/ 574548 h 762476"/>
                      <a:gd name="connsiteX40" fmla="*/ 96686 w 460178"/>
                      <a:gd name="connsiteY40" fmla="*/ 574548 h 762476"/>
                      <a:gd name="connsiteX41" fmla="*/ 95924 w 460178"/>
                      <a:gd name="connsiteY41" fmla="*/ 573786 h 762476"/>
                      <a:gd name="connsiteX42" fmla="*/ 82875 w 460178"/>
                      <a:gd name="connsiteY42" fmla="*/ 544735 h 762476"/>
                      <a:gd name="connsiteX43" fmla="*/ 103353 w 460178"/>
                      <a:gd name="connsiteY43" fmla="*/ 503872 h 762476"/>
                      <a:gd name="connsiteX44" fmla="*/ 106782 w 460178"/>
                      <a:gd name="connsiteY44" fmla="*/ 501491 h 762476"/>
                      <a:gd name="connsiteX45" fmla="*/ 87923 w 460178"/>
                      <a:gd name="connsiteY45" fmla="*/ 487966 h 762476"/>
                      <a:gd name="connsiteX46" fmla="*/ 76017 w 460178"/>
                      <a:gd name="connsiteY46" fmla="*/ 481489 h 762476"/>
                      <a:gd name="connsiteX47" fmla="*/ 85637 w 460178"/>
                      <a:gd name="connsiteY47" fmla="*/ 463677 h 762476"/>
                      <a:gd name="connsiteX48" fmla="*/ 88971 w 460178"/>
                      <a:gd name="connsiteY48" fmla="*/ 444151 h 762476"/>
                      <a:gd name="connsiteX49" fmla="*/ 86208 w 460178"/>
                      <a:gd name="connsiteY49" fmla="*/ 437864 h 762476"/>
                      <a:gd name="connsiteX50" fmla="*/ 93257 w 460178"/>
                      <a:gd name="connsiteY50" fmla="*/ 430435 h 762476"/>
                      <a:gd name="connsiteX51" fmla="*/ 108783 w 460178"/>
                      <a:gd name="connsiteY51" fmla="*/ 425482 h 762476"/>
                      <a:gd name="connsiteX52" fmla="*/ 133833 w 460178"/>
                      <a:gd name="connsiteY52" fmla="*/ 437293 h 762476"/>
                      <a:gd name="connsiteX53" fmla="*/ 155646 w 460178"/>
                      <a:gd name="connsiteY53" fmla="*/ 447961 h 762476"/>
                      <a:gd name="connsiteX54" fmla="*/ 192126 w 460178"/>
                      <a:gd name="connsiteY54" fmla="*/ 438721 h 762476"/>
                      <a:gd name="connsiteX55" fmla="*/ 185459 w 460178"/>
                      <a:gd name="connsiteY55" fmla="*/ 422815 h 762476"/>
                      <a:gd name="connsiteX56" fmla="*/ 183840 w 460178"/>
                      <a:gd name="connsiteY56" fmla="*/ 420624 h 762476"/>
                      <a:gd name="connsiteX57" fmla="*/ 184602 w 460178"/>
                      <a:gd name="connsiteY57" fmla="*/ 415957 h 762476"/>
                      <a:gd name="connsiteX58" fmla="*/ 202699 w 460178"/>
                      <a:gd name="connsiteY58" fmla="*/ 412051 h 762476"/>
                      <a:gd name="connsiteX59" fmla="*/ 215558 w 460178"/>
                      <a:gd name="connsiteY59" fmla="*/ 412337 h 762476"/>
                      <a:gd name="connsiteX60" fmla="*/ 230036 w 460178"/>
                      <a:gd name="connsiteY60" fmla="*/ 412718 h 762476"/>
                      <a:gd name="connsiteX61" fmla="*/ 257944 w 460178"/>
                      <a:gd name="connsiteY61" fmla="*/ 405955 h 762476"/>
                      <a:gd name="connsiteX62" fmla="*/ 257944 w 460178"/>
                      <a:gd name="connsiteY62" fmla="*/ 395097 h 762476"/>
                      <a:gd name="connsiteX63" fmla="*/ 255277 w 460178"/>
                      <a:gd name="connsiteY63" fmla="*/ 355378 h 762476"/>
                      <a:gd name="connsiteX64" fmla="*/ 265850 w 460178"/>
                      <a:gd name="connsiteY64" fmla="*/ 342900 h 762476"/>
                      <a:gd name="connsiteX65" fmla="*/ 247372 w 460178"/>
                      <a:gd name="connsiteY65" fmla="*/ 300895 h 762476"/>
                      <a:gd name="connsiteX66" fmla="*/ 214891 w 460178"/>
                      <a:gd name="connsiteY66" fmla="*/ 282988 h 762476"/>
                      <a:gd name="connsiteX67" fmla="*/ 174600 w 460178"/>
                      <a:gd name="connsiteY67" fmla="*/ 262700 h 762476"/>
                      <a:gd name="connsiteX68" fmla="*/ 159646 w 460178"/>
                      <a:gd name="connsiteY68" fmla="*/ 235458 h 762476"/>
                      <a:gd name="connsiteX69" fmla="*/ 190126 w 460178"/>
                      <a:gd name="connsiteY69" fmla="*/ 166211 h 762476"/>
                      <a:gd name="connsiteX70" fmla="*/ 194793 w 460178"/>
                      <a:gd name="connsiteY70" fmla="*/ 165545 h 762476"/>
                      <a:gd name="connsiteX71" fmla="*/ 212510 w 460178"/>
                      <a:gd name="connsiteY71" fmla="*/ 172879 h 762476"/>
                      <a:gd name="connsiteX72" fmla="*/ 237465 w 460178"/>
                      <a:gd name="connsiteY72" fmla="*/ 184880 h 762476"/>
                      <a:gd name="connsiteX73" fmla="*/ 242418 w 460178"/>
                      <a:gd name="connsiteY73" fmla="*/ 182118 h 762476"/>
                      <a:gd name="connsiteX74" fmla="*/ 248895 w 460178"/>
                      <a:gd name="connsiteY74" fmla="*/ 178689 h 762476"/>
                      <a:gd name="connsiteX75" fmla="*/ 253753 w 460178"/>
                      <a:gd name="connsiteY75" fmla="*/ 179642 h 762476"/>
                      <a:gd name="connsiteX76" fmla="*/ 271089 w 460178"/>
                      <a:gd name="connsiteY76" fmla="*/ 182880 h 762476"/>
                      <a:gd name="connsiteX77" fmla="*/ 278232 w 460178"/>
                      <a:gd name="connsiteY77" fmla="*/ 180499 h 762476"/>
                      <a:gd name="connsiteX78" fmla="*/ 276994 w 460178"/>
                      <a:gd name="connsiteY78" fmla="*/ 166116 h 762476"/>
                      <a:gd name="connsiteX79" fmla="*/ 276137 w 460178"/>
                      <a:gd name="connsiteY79" fmla="*/ 149924 h 762476"/>
                      <a:gd name="connsiteX80" fmla="*/ 284709 w 460178"/>
                      <a:gd name="connsiteY80" fmla="*/ 146780 h 762476"/>
                      <a:gd name="connsiteX81" fmla="*/ 293377 w 460178"/>
                      <a:gd name="connsiteY81" fmla="*/ 147828 h 762476"/>
                      <a:gd name="connsiteX82" fmla="*/ 288234 w 460178"/>
                      <a:gd name="connsiteY82" fmla="*/ 134017 h 762476"/>
                      <a:gd name="connsiteX83" fmla="*/ 327953 w 460178"/>
                      <a:gd name="connsiteY83" fmla="*/ 75914 h 762476"/>
                      <a:gd name="connsiteX84" fmla="*/ 349194 w 460178"/>
                      <a:gd name="connsiteY84" fmla="*/ 50101 h 762476"/>
                      <a:gd name="connsiteX85" fmla="*/ 365386 w 460178"/>
                      <a:gd name="connsiteY85" fmla="*/ 31813 h 762476"/>
                      <a:gd name="connsiteX86" fmla="*/ 367101 w 460178"/>
                      <a:gd name="connsiteY86" fmla="*/ 30575 h 762476"/>
                      <a:gd name="connsiteX87" fmla="*/ 370625 w 460178"/>
                      <a:gd name="connsiteY87" fmla="*/ 31147 h 762476"/>
                      <a:gd name="connsiteX88" fmla="*/ 374340 w 460178"/>
                      <a:gd name="connsiteY88" fmla="*/ 30861 h 762476"/>
                      <a:gd name="connsiteX89" fmla="*/ 383674 w 460178"/>
                      <a:gd name="connsiteY89" fmla="*/ 27146 h 762476"/>
                      <a:gd name="connsiteX90" fmla="*/ 376531 w 460178"/>
                      <a:gd name="connsiteY90" fmla="*/ 19526 h 762476"/>
                      <a:gd name="connsiteX91" fmla="*/ 374149 w 460178"/>
                      <a:gd name="connsiteY91" fmla="*/ 17336 h 762476"/>
                      <a:gd name="connsiteX92" fmla="*/ 374530 w 460178"/>
                      <a:gd name="connsiteY92" fmla="*/ 14097 h 762476"/>
                      <a:gd name="connsiteX93" fmla="*/ 378054 w 460178"/>
                      <a:gd name="connsiteY93" fmla="*/ 12763 h 762476"/>
                      <a:gd name="connsiteX94" fmla="*/ 396533 w 460178"/>
                      <a:gd name="connsiteY94" fmla="*/ 18383 h 762476"/>
                      <a:gd name="connsiteX95" fmla="*/ 400914 w 460178"/>
                      <a:gd name="connsiteY95" fmla="*/ 20003 h 762476"/>
                      <a:gd name="connsiteX96" fmla="*/ 406534 w 460178"/>
                      <a:gd name="connsiteY96" fmla="*/ 19526 h 762476"/>
                      <a:gd name="connsiteX97" fmla="*/ 419583 w 460178"/>
                      <a:gd name="connsiteY97" fmla="*/ 25337 h 762476"/>
                      <a:gd name="connsiteX98" fmla="*/ 420345 w 460178"/>
                      <a:gd name="connsiteY98" fmla="*/ 26194 h 762476"/>
                      <a:gd name="connsiteX99" fmla="*/ 423108 w 460178"/>
                      <a:gd name="connsiteY99" fmla="*/ 21431 h 762476"/>
                      <a:gd name="connsiteX100" fmla="*/ 448539 w 460178"/>
                      <a:gd name="connsiteY100" fmla="*/ 0 h 762476"/>
                      <a:gd name="connsiteX101" fmla="*/ 453111 w 460178"/>
                      <a:gd name="connsiteY101" fmla="*/ 2096 h 762476"/>
                      <a:gd name="connsiteX102" fmla="*/ 453111 w 460178"/>
                      <a:gd name="connsiteY102" fmla="*/ 14002 h 762476"/>
                      <a:gd name="connsiteX103" fmla="*/ 457302 w 460178"/>
                      <a:gd name="connsiteY103" fmla="*/ 24955 h 762476"/>
                      <a:gd name="connsiteX104" fmla="*/ 447682 w 460178"/>
                      <a:gd name="connsiteY104" fmla="*/ 58483 h 762476"/>
                      <a:gd name="connsiteX105" fmla="*/ 443872 w 460178"/>
                      <a:gd name="connsiteY105" fmla="*/ 74104 h 762476"/>
                      <a:gd name="connsiteX106" fmla="*/ 417393 w 460178"/>
                      <a:gd name="connsiteY106" fmla="*/ 122396 h 762476"/>
                      <a:gd name="connsiteX107" fmla="*/ 411392 w 460178"/>
                      <a:gd name="connsiteY107" fmla="*/ 133159 h 762476"/>
                      <a:gd name="connsiteX108" fmla="*/ 417393 w 460178"/>
                      <a:gd name="connsiteY108" fmla="*/ 161830 h 762476"/>
                      <a:gd name="connsiteX109" fmla="*/ 426727 w 460178"/>
                      <a:gd name="connsiteY109" fmla="*/ 198501 h 762476"/>
                      <a:gd name="connsiteX110" fmla="*/ 423108 w 460178"/>
                      <a:gd name="connsiteY110" fmla="*/ 216313 h 762476"/>
                      <a:gd name="connsiteX111" fmla="*/ 417678 w 460178"/>
                      <a:gd name="connsiteY111" fmla="*/ 229648 h 762476"/>
                      <a:gd name="connsiteX112" fmla="*/ 409010 w 460178"/>
                      <a:gd name="connsiteY112" fmla="*/ 295656 h 762476"/>
                      <a:gd name="connsiteX113" fmla="*/ 409010 w 460178"/>
                      <a:gd name="connsiteY113" fmla="*/ 321850 h 762476"/>
                      <a:gd name="connsiteX114" fmla="*/ 413773 w 460178"/>
                      <a:gd name="connsiteY114" fmla="*/ 356902 h 762476"/>
                      <a:gd name="connsiteX115" fmla="*/ 403772 w 460178"/>
                      <a:gd name="connsiteY115" fmla="*/ 419671 h 762476"/>
                      <a:gd name="connsiteX116" fmla="*/ 395581 w 460178"/>
                      <a:gd name="connsiteY116" fmla="*/ 480917 h 762476"/>
                      <a:gd name="connsiteX117" fmla="*/ 425775 w 460178"/>
                      <a:gd name="connsiteY117" fmla="*/ 550545 h 762476"/>
                      <a:gd name="connsiteX118" fmla="*/ 427775 w 460178"/>
                      <a:gd name="connsiteY118" fmla="*/ 553212 h 762476"/>
                      <a:gd name="connsiteX119" fmla="*/ 437776 w 460178"/>
                      <a:gd name="connsiteY119" fmla="*/ 565499 h 762476"/>
                      <a:gd name="connsiteX120" fmla="*/ 448349 w 460178"/>
                      <a:gd name="connsiteY120" fmla="*/ 575405 h 762476"/>
                      <a:gd name="connsiteX121" fmla="*/ 451778 w 460178"/>
                      <a:gd name="connsiteY121" fmla="*/ 591598 h 762476"/>
                      <a:gd name="connsiteX122" fmla="*/ 452064 w 460178"/>
                      <a:gd name="connsiteY122" fmla="*/ 606552 h 762476"/>
                      <a:gd name="connsiteX123" fmla="*/ 427489 w 460178"/>
                      <a:gd name="connsiteY123" fmla="*/ 624268 h 762476"/>
                      <a:gd name="connsiteX124" fmla="*/ 427489 w 460178"/>
                      <a:gd name="connsiteY124" fmla="*/ 624268 h 762476"/>
                      <a:gd name="connsiteX125" fmla="*/ 418726 w 460178"/>
                      <a:gd name="connsiteY125" fmla="*/ 620078 h 762476"/>
                      <a:gd name="connsiteX126" fmla="*/ 413202 w 460178"/>
                      <a:gd name="connsiteY126" fmla="*/ 613886 h 762476"/>
                      <a:gd name="connsiteX127" fmla="*/ 412630 w 460178"/>
                      <a:gd name="connsiteY127" fmla="*/ 613220 h 762476"/>
                      <a:gd name="connsiteX128" fmla="*/ 400057 w 460178"/>
                      <a:gd name="connsiteY128" fmla="*/ 618934 h 762476"/>
                      <a:gd name="connsiteX129" fmla="*/ 384627 w 460178"/>
                      <a:gd name="connsiteY129" fmla="*/ 617125 h 762476"/>
                      <a:gd name="connsiteX130" fmla="*/ 345860 w 460178"/>
                      <a:gd name="connsiteY130" fmla="*/ 613505 h 762476"/>
                      <a:gd name="connsiteX131" fmla="*/ 328524 w 460178"/>
                      <a:gd name="connsiteY131" fmla="*/ 616934 h 762476"/>
                      <a:gd name="connsiteX132" fmla="*/ 328524 w 460178"/>
                      <a:gd name="connsiteY132" fmla="*/ 619125 h 762476"/>
                      <a:gd name="connsiteX133" fmla="*/ 332906 w 460178"/>
                      <a:gd name="connsiteY133" fmla="*/ 619792 h 762476"/>
                      <a:gd name="connsiteX134" fmla="*/ 357290 w 460178"/>
                      <a:gd name="connsiteY134" fmla="*/ 637794 h 762476"/>
                      <a:gd name="connsiteX135" fmla="*/ 369387 w 460178"/>
                      <a:gd name="connsiteY135" fmla="*/ 646938 h 762476"/>
                      <a:gd name="connsiteX136" fmla="*/ 387198 w 460178"/>
                      <a:gd name="connsiteY136" fmla="*/ 665321 h 762476"/>
                      <a:gd name="connsiteX137" fmla="*/ 384817 w 460178"/>
                      <a:gd name="connsiteY137" fmla="*/ 673418 h 762476"/>
                      <a:gd name="connsiteX138" fmla="*/ 370244 w 460178"/>
                      <a:gd name="connsiteY138" fmla="*/ 677513 h 762476"/>
                      <a:gd name="connsiteX139" fmla="*/ 359671 w 460178"/>
                      <a:gd name="connsiteY139" fmla="*/ 677037 h 762476"/>
                      <a:gd name="connsiteX140" fmla="*/ 349765 w 460178"/>
                      <a:gd name="connsiteY140" fmla="*/ 676561 h 762476"/>
                      <a:gd name="connsiteX141" fmla="*/ 338907 w 460178"/>
                      <a:gd name="connsiteY141" fmla="*/ 679323 h 762476"/>
                      <a:gd name="connsiteX142" fmla="*/ 336430 w 460178"/>
                      <a:gd name="connsiteY142" fmla="*/ 712661 h 762476"/>
                      <a:gd name="connsiteX143" fmla="*/ 339573 w 460178"/>
                      <a:gd name="connsiteY143" fmla="*/ 727043 h 762476"/>
                      <a:gd name="connsiteX144" fmla="*/ 336049 w 460178"/>
                      <a:gd name="connsiteY144" fmla="*/ 739616 h 762476"/>
                      <a:gd name="connsiteX145" fmla="*/ 340907 w 460178"/>
                      <a:gd name="connsiteY145" fmla="*/ 759905 h 762476"/>
                      <a:gd name="connsiteX146" fmla="*/ 339859 w 460178"/>
                      <a:gd name="connsiteY146" fmla="*/ 760952 h 762476"/>
                      <a:gd name="connsiteX147" fmla="*/ 326429 w 460178"/>
                      <a:gd name="connsiteY147" fmla="*/ 762191 h 762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</a:cxnLst>
                    <a:rect l="l" t="t" r="r" b="b"/>
                    <a:pathLst>
                      <a:path w="460178" h="762476">
                        <a:moveTo>
                          <a:pt x="326619" y="762476"/>
                        </a:moveTo>
                        <a:cubicBezTo>
                          <a:pt x="314427" y="762476"/>
                          <a:pt x="310046" y="758285"/>
                          <a:pt x="304045" y="752380"/>
                        </a:cubicBezTo>
                        <a:cubicBezTo>
                          <a:pt x="299473" y="747998"/>
                          <a:pt x="293853" y="742474"/>
                          <a:pt x="282614" y="737045"/>
                        </a:cubicBezTo>
                        <a:cubicBezTo>
                          <a:pt x="272232" y="734282"/>
                          <a:pt x="271279" y="732282"/>
                          <a:pt x="270612" y="729329"/>
                        </a:cubicBezTo>
                        <a:cubicBezTo>
                          <a:pt x="269946" y="726376"/>
                          <a:pt x="268993" y="721805"/>
                          <a:pt x="236894" y="710851"/>
                        </a:cubicBezTo>
                        <a:cubicBezTo>
                          <a:pt x="229845" y="708851"/>
                          <a:pt x="224130" y="707898"/>
                          <a:pt x="219368" y="707898"/>
                        </a:cubicBezTo>
                        <a:cubicBezTo>
                          <a:pt x="212796" y="707898"/>
                          <a:pt x="209843" y="709803"/>
                          <a:pt x="207271" y="711518"/>
                        </a:cubicBezTo>
                        <a:cubicBezTo>
                          <a:pt x="205461" y="712661"/>
                          <a:pt x="203842" y="713804"/>
                          <a:pt x="201366" y="713804"/>
                        </a:cubicBezTo>
                        <a:cubicBezTo>
                          <a:pt x="196222" y="713804"/>
                          <a:pt x="188507" y="709422"/>
                          <a:pt x="160694" y="685705"/>
                        </a:cubicBezTo>
                        <a:cubicBezTo>
                          <a:pt x="159932" y="683609"/>
                          <a:pt x="159360" y="683514"/>
                          <a:pt x="158693" y="683514"/>
                        </a:cubicBezTo>
                        <a:cubicBezTo>
                          <a:pt x="157551" y="683514"/>
                          <a:pt x="155741" y="684181"/>
                          <a:pt x="153931" y="684847"/>
                        </a:cubicBezTo>
                        <a:cubicBezTo>
                          <a:pt x="151169" y="685895"/>
                          <a:pt x="148026" y="687134"/>
                          <a:pt x="144692" y="687134"/>
                        </a:cubicBezTo>
                        <a:cubicBezTo>
                          <a:pt x="137453" y="687134"/>
                          <a:pt x="132214" y="681228"/>
                          <a:pt x="128880" y="668941"/>
                        </a:cubicBezTo>
                        <a:cubicBezTo>
                          <a:pt x="127642" y="664559"/>
                          <a:pt x="123165" y="662464"/>
                          <a:pt x="114593" y="662464"/>
                        </a:cubicBezTo>
                        <a:cubicBezTo>
                          <a:pt x="108402" y="662464"/>
                          <a:pt x="100782" y="663607"/>
                          <a:pt x="93352" y="664655"/>
                        </a:cubicBezTo>
                        <a:cubicBezTo>
                          <a:pt x="85827" y="665702"/>
                          <a:pt x="78017" y="666845"/>
                          <a:pt x="71540" y="666845"/>
                        </a:cubicBezTo>
                        <a:cubicBezTo>
                          <a:pt x="61158" y="666845"/>
                          <a:pt x="55443" y="663797"/>
                          <a:pt x="54109" y="657606"/>
                        </a:cubicBezTo>
                        <a:cubicBezTo>
                          <a:pt x="52585" y="650462"/>
                          <a:pt x="49061" y="646938"/>
                          <a:pt x="43251" y="646938"/>
                        </a:cubicBezTo>
                        <a:cubicBezTo>
                          <a:pt x="35631" y="646938"/>
                          <a:pt x="25629" y="653129"/>
                          <a:pt x="19724" y="656844"/>
                        </a:cubicBezTo>
                        <a:cubicBezTo>
                          <a:pt x="16009" y="659130"/>
                          <a:pt x="14390" y="660083"/>
                          <a:pt x="13342" y="660083"/>
                        </a:cubicBezTo>
                        <a:cubicBezTo>
                          <a:pt x="13056" y="660083"/>
                          <a:pt x="12485" y="659892"/>
                          <a:pt x="12294" y="659701"/>
                        </a:cubicBezTo>
                        <a:cubicBezTo>
                          <a:pt x="8770" y="656463"/>
                          <a:pt x="6579" y="653987"/>
                          <a:pt x="4960" y="652272"/>
                        </a:cubicBezTo>
                        <a:cubicBezTo>
                          <a:pt x="3627" y="650748"/>
                          <a:pt x="2579" y="649605"/>
                          <a:pt x="2103" y="649605"/>
                        </a:cubicBezTo>
                        <a:cubicBezTo>
                          <a:pt x="1912" y="649700"/>
                          <a:pt x="1626" y="649796"/>
                          <a:pt x="1436" y="649796"/>
                        </a:cubicBezTo>
                        <a:cubicBezTo>
                          <a:pt x="1245" y="649796"/>
                          <a:pt x="960" y="649796"/>
                          <a:pt x="769" y="649700"/>
                        </a:cubicBezTo>
                        <a:cubicBezTo>
                          <a:pt x="388" y="649510"/>
                          <a:pt x="7" y="649129"/>
                          <a:pt x="7" y="648748"/>
                        </a:cubicBezTo>
                        <a:cubicBezTo>
                          <a:pt x="-88" y="642938"/>
                          <a:pt x="769" y="639223"/>
                          <a:pt x="2865" y="637127"/>
                        </a:cubicBezTo>
                        <a:cubicBezTo>
                          <a:pt x="4770" y="635222"/>
                          <a:pt x="7246" y="635032"/>
                          <a:pt x="8961" y="635032"/>
                        </a:cubicBezTo>
                        <a:cubicBezTo>
                          <a:pt x="10485" y="635032"/>
                          <a:pt x="12199" y="635222"/>
                          <a:pt x="14009" y="635413"/>
                        </a:cubicBezTo>
                        <a:cubicBezTo>
                          <a:pt x="16009" y="635603"/>
                          <a:pt x="18009" y="635889"/>
                          <a:pt x="20200" y="635889"/>
                        </a:cubicBezTo>
                        <a:cubicBezTo>
                          <a:pt x="21819" y="635889"/>
                          <a:pt x="23248" y="635794"/>
                          <a:pt x="24582" y="635508"/>
                        </a:cubicBezTo>
                        <a:cubicBezTo>
                          <a:pt x="33630" y="633603"/>
                          <a:pt x="38964" y="630364"/>
                          <a:pt x="40393" y="626078"/>
                        </a:cubicBezTo>
                        <a:cubicBezTo>
                          <a:pt x="42870" y="618649"/>
                          <a:pt x="34011" y="608647"/>
                          <a:pt x="27630" y="601409"/>
                        </a:cubicBezTo>
                        <a:cubicBezTo>
                          <a:pt x="24486" y="597884"/>
                          <a:pt x="22010" y="595027"/>
                          <a:pt x="21248" y="593026"/>
                        </a:cubicBezTo>
                        <a:cubicBezTo>
                          <a:pt x="21057" y="592646"/>
                          <a:pt x="21248" y="592169"/>
                          <a:pt x="21438" y="591788"/>
                        </a:cubicBezTo>
                        <a:cubicBezTo>
                          <a:pt x="38107" y="573119"/>
                          <a:pt x="44870" y="569309"/>
                          <a:pt x="50013" y="569309"/>
                        </a:cubicBezTo>
                        <a:cubicBezTo>
                          <a:pt x="52299" y="569309"/>
                          <a:pt x="54204" y="570071"/>
                          <a:pt x="56109" y="570929"/>
                        </a:cubicBezTo>
                        <a:cubicBezTo>
                          <a:pt x="58300" y="571881"/>
                          <a:pt x="60586" y="572834"/>
                          <a:pt x="63920" y="572929"/>
                        </a:cubicBezTo>
                        <a:cubicBezTo>
                          <a:pt x="75350" y="573310"/>
                          <a:pt x="83351" y="573786"/>
                          <a:pt x="88685" y="574167"/>
                        </a:cubicBezTo>
                        <a:cubicBezTo>
                          <a:pt x="92400" y="574358"/>
                          <a:pt x="94876" y="574548"/>
                          <a:pt x="96400" y="574548"/>
                        </a:cubicBezTo>
                        <a:lnTo>
                          <a:pt x="96686" y="574548"/>
                        </a:lnTo>
                        <a:cubicBezTo>
                          <a:pt x="96686" y="574548"/>
                          <a:pt x="96210" y="574072"/>
                          <a:pt x="95924" y="573786"/>
                        </a:cubicBezTo>
                        <a:cubicBezTo>
                          <a:pt x="92019" y="570167"/>
                          <a:pt x="82875" y="561689"/>
                          <a:pt x="82875" y="544735"/>
                        </a:cubicBezTo>
                        <a:cubicBezTo>
                          <a:pt x="82875" y="508445"/>
                          <a:pt x="96210" y="505492"/>
                          <a:pt x="103353" y="503872"/>
                        </a:cubicBezTo>
                        <a:cubicBezTo>
                          <a:pt x="106782" y="503111"/>
                          <a:pt x="107068" y="502825"/>
                          <a:pt x="106782" y="501491"/>
                        </a:cubicBezTo>
                        <a:cubicBezTo>
                          <a:pt x="104877" y="492062"/>
                          <a:pt x="95924" y="489871"/>
                          <a:pt x="87923" y="487966"/>
                        </a:cubicBezTo>
                        <a:cubicBezTo>
                          <a:pt x="82208" y="486632"/>
                          <a:pt x="77255" y="485394"/>
                          <a:pt x="76017" y="481489"/>
                        </a:cubicBezTo>
                        <a:cubicBezTo>
                          <a:pt x="74874" y="477679"/>
                          <a:pt x="77826" y="472250"/>
                          <a:pt x="85637" y="463677"/>
                        </a:cubicBezTo>
                        <a:cubicBezTo>
                          <a:pt x="95829" y="452628"/>
                          <a:pt x="92114" y="448151"/>
                          <a:pt x="88971" y="444151"/>
                        </a:cubicBezTo>
                        <a:cubicBezTo>
                          <a:pt x="87351" y="442150"/>
                          <a:pt x="85827" y="440246"/>
                          <a:pt x="86208" y="437864"/>
                        </a:cubicBezTo>
                        <a:cubicBezTo>
                          <a:pt x="86589" y="435483"/>
                          <a:pt x="88780" y="433197"/>
                          <a:pt x="93257" y="430435"/>
                        </a:cubicBezTo>
                        <a:cubicBezTo>
                          <a:pt x="98686" y="427101"/>
                          <a:pt x="103734" y="425482"/>
                          <a:pt x="108783" y="425482"/>
                        </a:cubicBezTo>
                        <a:cubicBezTo>
                          <a:pt x="118498" y="425482"/>
                          <a:pt x="126309" y="431483"/>
                          <a:pt x="133833" y="437293"/>
                        </a:cubicBezTo>
                        <a:cubicBezTo>
                          <a:pt x="140977" y="442817"/>
                          <a:pt x="147740" y="447961"/>
                          <a:pt x="155646" y="447961"/>
                        </a:cubicBezTo>
                        <a:cubicBezTo>
                          <a:pt x="182411" y="447961"/>
                          <a:pt x="190222" y="442913"/>
                          <a:pt x="192126" y="438721"/>
                        </a:cubicBezTo>
                        <a:cubicBezTo>
                          <a:pt x="194603" y="433197"/>
                          <a:pt x="188221" y="425958"/>
                          <a:pt x="185459" y="422815"/>
                        </a:cubicBezTo>
                        <a:cubicBezTo>
                          <a:pt x="184316" y="421481"/>
                          <a:pt x="183935" y="421100"/>
                          <a:pt x="183840" y="420624"/>
                        </a:cubicBezTo>
                        <a:cubicBezTo>
                          <a:pt x="183364" y="418814"/>
                          <a:pt x="183649" y="417290"/>
                          <a:pt x="184602" y="415957"/>
                        </a:cubicBezTo>
                        <a:cubicBezTo>
                          <a:pt x="186792" y="413195"/>
                          <a:pt x="192031" y="412051"/>
                          <a:pt x="202699" y="412051"/>
                        </a:cubicBezTo>
                        <a:cubicBezTo>
                          <a:pt x="206700" y="412051"/>
                          <a:pt x="211081" y="412242"/>
                          <a:pt x="215558" y="412337"/>
                        </a:cubicBezTo>
                        <a:cubicBezTo>
                          <a:pt x="220320" y="412528"/>
                          <a:pt x="225273" y="412718"/>
                          <a:pt x="230036" y="412718"/>
                        </a:cubicBezTo>
                        <a:cubicBezTo>
                          <a:pt x="240894" y="412718"/>
                          <a:pt x="253848" y="411956"/>
                          <a:pt x="257944" y="405955"/>
                        </a:cubicBezTo>
                        <a:cubicBezTo>
                          <a:pt x="259754" y="403288"/>
                          <a:pt x="259754" y="399764"/>
                          <a:pt x="257944" y="395097"/>
                        </a:cubicBezTo>
                        <a:cubicBezTo>
                          <a:pt x="244990" y="362045"/>
                          <a:pt x="247752" y="358997"/>
                          <a:pt x="255277" y="355378"/>
                        </a:cubicBezTo>
                        <a:cubicBezTo>
                          <a:pt x="258897" y="353568"/>
                          <a:pt x="263088" y="351568"/>
                          <a:pt x="265850" y="342900"/>
                        </a:cubicBezTo>
                        <a:cubicBezTo>
                          <a:pt x="275470" y="313182"/>
                          <a:pt x="266612" y="309277"/>
                          <a:pt x="247372" y="300895"/>
                        </a:cubicBezTo>
                        <a:cubicBezTo>
                          <a:pt x="238323" y="296989"/>
                          <a:pt x="227083" y="292037"/>
                          <a:pt x="214891" y="282988"/>
                        </a:cubicBezTo>
                        <a:cubicBezTo>
                          <a:pt x="196413" y="269272"/>
                          <a:pt x="183268" y="265367"/>
                          <a:pt x="174600" y="262700"/>
                        </a:cubicBezTo>
                        <a:cubicBezTo>
                          <a:pt x="161456" y="258699"/>
                          <a:pt x="157741" y="256699"/>
                          <a:pt x="159646" y="235458"/>
                        </a:cubicBezTo>
                        <a:cubicBezTo>
                          <a:pt x="157836" y="213646"/>
                          <a:pt x="164599" y="175355"/>
                          <a:pt x="190126" y="166211"/>
                        </a:cubicBezTo>
                        <a:cubicBezTo>
                          <a:pt x="191745" y="165735"/>
                          <a:pt x="193174" y="165545"/>
                          <a:pt x="194793" y="165545"/>
                        </a:cubicBezTo>
                        <a:cubicBezTo>
                          <a:pt x="200318" y="165545"/>
                          <a:pt x="205652" y="168307"/>
                          <a:pt x="212510" y="172879"/>
                        </a:cubicBezTo>
                        <a:cubicBezTo>
                          <a:pt x="224797" y="180975"/>
                          <a:pt x="232893" y="184880"/>
                          <a:pt x="237465" y="184880"/>
                        </a:cubicBezTo>
                        <a:cubicBezTo>
                          <a:pt x="240037" y="184880"/>
                          <a:pt x="241085" y="183642"/>
                          <a:pt x="242418" y="182118"/>
                        </a:cubicBezTo>
                        <a:cubicBezTo>
                          <a:pt x="243847" y="180499"/>
                          <a:pt x="245466" y="178689"/>
                          <a:pt x="248895" y="178689"/>
                        </a:cubicBezTo>
                        <a:cubicBezTo>
                          <a:pt x="250324" y="178689"/>
                          <a:pt x="251848" y="178975"/>
                          <a:pt x="253753" y="179642"/>
                        </a:cubicBezTo>
                        <a:cubicBezTo>
                          <a:pt x="261087" y="181832"/>
                          <a:pt x="266993" y="182880"/>
                          <a:pt x="271089" y="182880"/>
                        </a:cubicBezTo>
                        <a:cubicBezTo>
                          <a:pt x="274708" y="182880"/>
                          <a:pt x="276994" y="182118"/>
                          <a:pt x="278232" y="180499"/>
                        </a:cubicBezTo>
                        <a:cubicBezTo>
                          <a:pt x="280423" y="177546"/>
                          <a:pt x="278709" y="171736"/>
                          <a:pt x="276994" y="166116"/>
                        </a:cubicBezTo>
                        <a:cubicBezTo>
                          <a:pt x="275184" y="160020"/>
                          <a:pt x="273279" y="153734"/>
                          <a:pt x="276137" y="149924"/>
                        </a:cubicBezTo>
                        <a:cubicBezTo>
                          <a:pt x="277756" y="147733"/>
                          <a:pt x="280518" y="146780"/>
                          <a:pt x="284709" y="146780"/>
                        </a:cubicBezTo>
                        <a:cubicBezTo>
                          <a:pt x="287091" y="146780"/>
                          <a:pt x="289948" y="147161"/>
                          <a:pt x="293377" y="147828"/>
                        </a:cubicBezTo>
                        <a:cubicBezTo>
                          <a:pt x="290043" y="143732"/>
                          <a:pt x="288329" y="139065"/>
                          <a:pt x="288234" y="134017"/>
                        </a:cubicBezTo>
                        <a:cubicBezTo>
                          <a:pt x="287948" y="115157"/>
                          <a:pt x="310141" y="93440"/>
                          <a:pt x="327953" y="75914"/>
                        </a:cubicBezTo>
                        <a:cubicBezTo>
                          <a:pt x="338811" y="65246"/>
                          <a:pt x="349003" y="55245"/>
                          <a:pt x="349194" y="50101"/>
                        </a:cubicBezTo>
                        <a:cubicBezTo>
                          <a:pt x="361290" y="37814"/>
                          <a:pt x="364339" y="33338"/>
                          <a:pt x="365386" y="31813"/>
                        </a:cubicBezTo>
                        <a:cubicBezTo>
                          <a:pt x="365862" y="31051"/>
                          <a:pt x="366243" y="30575"/>
                          <a:pt x="367101" y="30575"/>
                        </a:cubicBezTo>
                        <a:cubicBezTo>
                          <a:pt x="368244" y="30861"/>
                          <a:pt x="368910" y="31147"/>
                          <a:pt x="370625" y="31147"/>
                        </a:cubicBezTo>
                        <a:cubicBezTo>
                          <a:pt x="371577" y="31147"/>
                          <a:pt x="372720" y="31147"/>
                          <a:pt x="374340" y="30861"/>
                        </a:cubicBezTo>
                        <a:cubicBezTo>
                          <a:pt x="382245" y="29813"/>
                          <a:pt x="383484" y="27908"/>
                          <a:pt x="383674" y="27146"/>
                        </a:cubicBezTo>
                        <a:cubicBezTo>
                          <a:pt x="384246" y="24765"/>
                          <a:pt x="378816" y="21050"/>
                          <a:pt x="376531" y="19526"/>
                        </a:cubicBezTo>
                        <a:cubicBezTo>
                          <a:pt x="374816" y="18383"/>
                          <a:pt x="374244" y="18002"/>
                          <a:pt x="374149" y="17336"/>
                        </a:cubicBezTo>
                        <a:cubicBezTo>
                          <a:pt x="373768" y="16002"/>
                          <a:pt x="373864" y="14859"/>
                          <a:pt x="374530" y="14097"/>
                        </a:cubicBezTo>
                        <a:cubicBezTo>
                          <a:pt x="375197" y="13240"/>
                          <a:pt x="376435" y="12763"/>
                          <a:pt x="378054" y="12763"/>
                        </a:cubicBezTo>
                        <a:cubicBezTo>
                          <a:pt x="382722" y="12763"/>
                          <a:pt x="391008" y="16097"/>
                          <a:pt x="396533" y="18383"/>
                        </a:cubicBezTo>
                        <a:cubicBezTo>
                          <a:pt x="398438" y="19145"/>
                          <a:pt x="400438" y="20003"/>
                          <a:pt x="400914" y="20003"/>
                        </a:cubicBezTo>
                        <a:cubicBezTo>
                          <a:pt x="402915" y="19717"/>
                          <a:pt x="404820" y="19526"/>
                          <a:pt x="406534" y="19526"/>
                        </a:cubicBezTo>
                        <a:cubicBezTo>
                          <a:pt x="415107" y="19526"/>
                          <a:pt x="418059" y="23336"/>
                          <a:pt x="419583" y="25337"/>
                        </a:cubicBezTo>
                        <a:cubicBezTo>
                          <a:pt x="419869" y="25717"/>
                          <a:pt x="420250" y="26099"/>
                          <a:pt x="420345" y="26194"/>
                        </a:cubicBezTo>
                        <a:cubicBezTo>
                          <a:pt x="420631" y="25813"/>
                          <a:pt x="422536" y="22574"/>
                          <a:pt x="423108" y="21431"/>
                        </a:cubicBezTo>
                        <a:cubicBezTo>
                          <a:pt x="429775" y="9620"/>
                          <a:pt x="441205" y="0"/>
                          <a:pt x="448539" y="0"/>
                        </a:cubicBezTo>
                        <a:cubicBezTo>
                          <a:pt x="450540" y="0"/>
                          <a:pt x="452064" y="762"/>
                          <a:pt x="453111" y="2096"/>
                        </a:cubicBezTo>
                        <a:cubicBezTo>
                          <a:pt x="454826" y="4382"/>
                          <a:pt x="454826" y="8382"/>
                          <a:pt x="453111" y="14002"/>
                        </a:cubicBezTo>
                        <a:cubicBezTo>
                          <a:pt x="453111" y="21241"/>
                          <a:pt x="455302" y="23241"/>
                          <a:pt x="457302" y="24955"/>
                        </a:cubicBezTo>
                        <a:cubicBezTo>
                          <a:pt x="461684" y="28861"/>
                          <a:pt x="462827" y="31433"/>
                          <a:pt x="447682" y="58483"/>
                        </a:cubicBezTo>
                        <a:cubicBezTo>
                          <a:pt x="445587" y="62198"/>
                          <a:pt x="444825" y="67723"/>
                          <a:pt x="443872" y="74104"/>
                        </a:cubicBezTo>
                        <a:cubicBezTo>
                          <a:pt x="441777" y="88583"/>
                          <a:pt x="438919" y="108490"/>
                          <a:pt x="417393" y="122396"/>
                        </a:cubicBezTo>
                        <a:cubicBezTo>
                          <a:pt x="414249" y="124396"/>
                          <a:pt x="412249" y="128016"/>
                          <a:pt x="411392" y="133159"/>
                        </a:cubicBezTo>
                        <a:cubicBezTo>
                          <a:pt x="409677" y="143351"/>
                          <a:pt x="413202" y="156496"/>
                          <a:pt x="417393" y="161830"/>
                        </a:cubicBezTo>
                        <a:cubicBezTo>
                          <a:pt x="436443" y="186214"/>
                          <a:pt x="431680" y="192119"/>
                          <a:pt x="426727" y="198501"/>
                        </a:cubicBezTo>
                        <a:cubicBezTo>
                          <a:pt x="423584" y="202406"/>
                          <a:pt x="420345" y="206502"/>
                          <a:pt x="423108" y="216313"/>
                        </a:cubicBezTo>
                        <a:cubicBezTo>
                          <a:pt x="424346" y="220789"/>
                          <a:pt x="421393" y="224695"/>
                          <a:pt x="417678" y="229648"/>
                        </a:cubicBezTo>
                        <a:cubicBezTo>
                          <a:pt x="409677" y="240411"/>
                          <a:pt x="397581" y="256604"/>
                          <a:pt x="409010" y="295656"/>
                        </a:cubicBezTo>
                        <a:cubicBezTo>
                          <a:pt x="411392" y="303847"/>
                          <a:pt x="410154" y="312992"/>
                          <a:pt x="409010" y="321850"/>
                        </a:cubicBezTo>
                        <a:cubicBezTo>
                          <a:pt x="407201" y="334709"/>
                          <a:pt x="405582" y="346805"/>
                          <a:pt x="413773" y="356902"/>
                        </a:cubicBezTo>
                        <a:cubicBezTo>
                          <a:pt x="424632" y="370332"/>
                          <a:pt x="413964" y="395383"/>
                          <a:pt x="403772" y="419671"/>
                        </a:cubicBezTo>
                        <a:cubicBezTo>
                          <a:pt x="393294" y="444437"/>
                          <a:pt x="382531" y="469963"/>
                          <a:pt x="395581" y="480917"/>
                        </a:cubicBezTo>
                        <a:cubicBezTo>
                          <a:pt x="404724" y="493395"/>
                          <a:pt x="430728" y="537496"/>
                          <a:pt x="425775" y="550545"/>
                        </a:cubicBezTo>
                        <a:cubicBezTo>
                          <a:pt x="425679" y="551117"/>
                          <a:pt x="426822" y="552259"/>
                          <a:pt x="427775" y="553212"/>
                        </a:cubicBezTo>
                        <a:cubicBezTo>
                          <a:pt x="430156" y="555593"/>
                          <a:pt x="433871" y="559213"/>
                          <a:pt x="437776" y="565499"/>
                        </a:cubicBezTo>
                        <a:cubicBezTo>
                          <a:pt x="443872" y="575310"/>
                          <a:pt x="446920" y="575405"/>
                          <a:pt x="448349" y="575405"/>
                        </a:cubicBezTo>
                        <a:cubicBezTo>
                          <a:pt x="451492" y="575405"/>
                          <a:pt x="451492" y="575786"/>
                          <a:pt x="451778" y="591598"/>
                        </a:cubicBezTo>
                        <a:lnTo>
                          <a:pt x="452064" y="606552"/>
                        </a:lnTo>
                        <a:cubicBezTo>
                          <a:pt x="449873" y="614172"/>
                          <a:pt x="437109" y="624268"/>
                          <a:pt x="427489" y="624268"/>
                        </a:cubicBezTo>
                        <a:lnTo>
                          <a:pt x="427489" y="624268"/>
                        </a:lnTo>
                        <a:cubicBezTo>
                          <a:pt x="423774" y="624268"/>
                          <a:pt x="420726" y="622840"/>
                          <a:pt x="418726" y="620078"/>
                        </a:cubicBezTo>
                        <a:cubicBezTo>
                          <a:pt x="416154" y="617220"/>
                          <a:pt x="414440" y="615220"/>
                          <a:pt x="413202" y="613886"/>
                        </a:cubicBezTo>
                        <a:cubicBezTo>
                          <a:pt x="413011" y="613696"/>
                          <a:pt x="412821" y="613410"/>
                          <a:pt x="412630" y="613220"/>
                        </a:cubicBezTo>
                        <a:cubicBezTo>
                          <a:pt x="411964" y="615696"/>
                          <a:pt x="409487" y="618934"/>
                          <a:pt x="400057" y="618934"/>
                        </a:cubicBezTo>
                        <a:cubicBezTo>
                          <a:pt x="395961" y="618934"/>
                          <a:pt x="390723" y="618363"/>
                          <a:pt x="384627" y="617125"/>
                        </a:cubicBezTo>
                        <a:cubicBezTo>
                          <a:pt x="380722" y="616363"/>
                          <a:pt x="361100" y="613505"/>
                          <a:pt x="345860" y="613505"/>
                        </a:cubicBezTo>
                        <a:cubicBezTo>
                          <a:pt x="332620" y="613505"/>
                          <a:pt x="329286" y="615601"/>
                          <a:pt x="328524" y="616934"/>
                        </a:cubicBezTo>
                        <a:cubicBezTo>
                          <a:pt x="328239" y="617315"/>
                          <a:pt x="328048" y="617982"/>
                          <a:pt x="328524" y="619125"/>
                        </a:cubicBezTo>
                        <a:cubicBezTo>
                          <a:pt x="328810" y="619316"/>
                          <a:pt x="331096" y="619601"/>
                          <a:pt x="332906" y="619792"/>
                        </a:cubicBezTo>
                        <a:cubicBezTo>
                          <a:pt x="340716" y="620744"/>
                          <a:pt x="355194" y="622459"/>
                          <a:pt x="357290" y="637794"/>
                        </a:cubicBezTo>
                        <a:cubicBezTo>
                          <a:pt x="358242" y="644938"/>
                          <a:pt x="363195" y="645890"/>
                          <a:pt x="369387" y="646938"/>
                        </a:cubicBezTo>
                        <a:cubicBezTo>
                          <a:pt x="376816" y="648272"/>
                          <a:pt x="385960" y="649891"/>
                          <a:pt x="387198" y="665321"/>
                        </a:cubicBezTo>
                        <a:cubicBezTo>
                          <a:pt x="387484" y="668750"/>
                          <a:pt x="386722" y="671513"/>
                          <a:pt x="384817" y="673418"/>
                        </a:cubicBezTo>
                        <a:cubicBezTo>
                          <a:pt x="382150" y="676275"/>
                          <a:pt x="377673" y="677513"/>
                          <a:pt x="370244" y="677513"/>
                        </a:cubicBezTo>
                        <a:cubicBezTo>
                          <a:pt x="366910" y="677513"/>
                          <a:pt x="363291" y="677228"/>
                          <a:pt x="359671" y="677037"/>
                        </a:cubicBezTo>
                        <a:cubicBezTo>
                          <a:pt x="356242" y="676751"/>
                          <a:pt x="352813" y="676561"/>
                          <a:pt x="349765" y="676561"/>
                        </a:cubicBezTo>
                        <a:cubicBezTo>
                          <a:pt x="343955" y="676561"/>
                          <a:pt x="340526" y="677418"/>
                          <a:pt x="338907" y="679323"/>
                        </a:cubicBezTo>
                        <a:cubicBezTo>
                          <a:pt x="324714" y="695516"/>
                          <a:pt x="330906" y="704659"/>
                          <a:pt x="336430" y="712661"/>
                        </a:cubicBezTo>
                        <a:cubicBezTo>
                          <a:pt x="339764" y="717518"/>
                          <a:pt x="342907" y="722090"/>
                          <a:pt x="339573" y="727043"/>
                        </a:cubicBezTo>
                        <a:cubicBezTo>
                          <a:pt x="333287" y="736759"/>
                          <a:pt x="334049" y="737616"/>
                          <a:pt x="336049" y="739616"/>
                        </a:cubicBezTo>
                        <a:cubicBezTo>
                          <a:pt x="338431" y="742093"/>
                          <a:pt x="342050" y="745712"/>
                          <a:pt x="340907" y="759905"/>
                        </a:cubicBezTo>
                        <a:cubicBezTo>
                          <a:pt x="340907" y="760476"/>
                          <a:pt x="340431" y="760857"/>
                          <a:pt x="339859" y="760952"/>
                        </a:cubicBezTo>
                        <a:cubicBezTo>
                          <a:pt x="334620" y="761809"/>
                          <a:pt x="330239" y="762191"/>
                          <a:pt x="326429" y="76219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8CDA3162-4739-66B4-A267-CD3D44DB4C1D}"/>
                      </a:ext>
                    </a:extLst>
                  </p:cNvPr>
                  <p:cNvSpPr/>
                  <p:nvPr/>
                </p:nvSpPr>
                <p:spPr>
                  <a:xfrm>
                    <a:off x="6253823" y="3082575"/>
                    <a:ext cx="462140" cy="764666"/>
                  </a:xfrm>
                  <a:custGeom>
                    <a:avLst/>
                    <a:gdLst>
                      <a:gd name="connsiteX0" fmla="*/ 449681 w 462140"/>
                      <a:gd name="connsiteY0" fmla="*/ 2572 h 764666"/>
                      <a:gd name="connsiteX1" fmla="*/ 453015 w 462140"/>
                      <a:gd name="connsiteY1" fmla="*/ 14954 h 764666"/>
                      <a:gd name="connsiteX2" fmla="*/ 447681 w 462140"/>
                      <a:gd name="connsiteY2" fmla="*/ 59150 h 764666"/>
                      <a:gd name="connsiteX3" fmla="*/ 417772 w 462140"/>
                      <a:gd name="connsiteY3" fmla="*/ 122682 h 764666"/>
                      <a:gd name="connsiteX4" fmla="*/ 417487 w 462140"/>
                      <a:gd name="connsiteY4" fmla="*/ 163925 h 764666"/>
                      <a:gd name="connsiteX5" fmla="*/ 423011 w 462140"/>
                      <a:gd name="connsiteY5" fmla="*/ 217932 h 764666"/>
                      <a:gd name="connsiteX6" fmla="*/ 409009 w 462140"/>
                      <a:gd name="connsiteY6" fmla="*/ 297275 h 764666"/>
                      <a:gd name="connsiteX7" fmla="*/ 413867 w 462140"/>
                      <a:gd name="connsiteY7" fmla="*/ 358902 h 764666"/>
                      <a:gd name="connsiteX8" fmla="*/ 395770 w 462140"/>
                      <a:gd name="connsiteY8" fmla="*/ 483108 h 764666"/>
                      <a:gd name="connsiteX9" fmla="*/ 425678 w 462140"/>
                      <a:gd name="connsiteY9" fmla="*/ 551402 h 764666"/>
                      <a:gd name="connsiteX10" fmla="*/ 437775 w 462140"/>
                      <a:gd name="connsiteY10" fmla="*/ 567404 h 764666"/>
                      <a:gd name="connsiteX11" fmla="*/ 451872 w 462140"/>
                      <a:gd name="connsiteY11" fmla="*/ 607790 h 764666"/>
                      <a:gd name="connsiteX12" fmla="*/ 428440 w 462140"/>
                      <a:gd name="connsiteY12" fmla="*/ 624268 h 764666"/>
                      <a:gd name="connsiteX13" fmla="*/ 420535 w 462140"/>
                      <a:gd name="connsiteY13" fmla="*/ 620554 h 764666"/>
                      <a:gd name="connsiteX14" fmla="*/ 412819 w 462140"/>
                      <a:gd name="connsiteY14" fmla="*/ 611981 h 764666"/>
                      <a:gd name="connsiteX15" fmla="*/ 401009 w 462140"/>
                      <a:gd name="connsiteY15" fmla="*/ 618934 h 764666"/>
                      <a:gd name="connsiteX16" fmla="*/ 385768 w 462140"/>
                      <a:gd name="connsiteY16" fmla="*/ 617125 h 764666"/>
                      <a:gd name="connsiteX17" fmla="*/ 346811 w 462140"/>
                      <a:gd name="connsiteY17" fmla="*/ 613505 h 764666"/>
                      <a:gd name="connsiteX18" fmla="*/ 328333 w 462140"/>
                      <a:gd name="connsiteY18" fmla="*/ 620744 h 764666"/>
                      <a:gd name="connsiteX19" fmla="*/ 357003 w 462140"/>
                      <a:gd name="connsiteY19" fmla="*/ 639032 h 764666"/>
                      <a:gd name="connsiteX20" fmla="*/ 386911 w 462140"/>
                      <a:gd name="connsiteY20" fmla="*/ 666464 h 764666"/>
                      <a:gd name="connsiteX21" fmla="*/ 371195 w 462140"/>
                      <a:gd name="connsiteY21" fmla="*/ 677418 h 764666"/>
                      <a:gd name="connsiteX22" fmla="*/ 350717 w 462140"/>
                      <a:gd name="connsiteY22" fmla="*/ 676465 h 764666"/>
                      <a:gd name="connsiteX23" fmla="*/ 339001 w 462140"/>
                      <a:gd name="connsiteY23" fmla="*/ 679609 h 764666"/>
                      <a:gd name="connsiteX24" fmla="*/ 339572 w 462140"/>
                      <a:gd name="connsiteY24" fmla="*/ 727519 h 764666"/>
                      <a:gd name="connsiteX25" fmla="*/ 340715 w 462140"/>
                      <a:gd name="connsiteY25" fmla="*/ 760952 h 764666"/>
                      <a:gd name="connsiteX26" fmla="*/ 327476 w 462140"/>
                      <a:gd name="connsiteY26" fmla="*/ 762190 h 764666"/>
                      <a:gd name="connsiteX27" fmla="*/ 283946 w 462140"/>
                      <a:gd name="connsiteY27" fmla="*/ 736949 h 764666"/>
                      <a:gd name="connsiteX28" fmla="*/ 238131 w 462140"/>
                      <a:gd name="connsiteY28" fmla="*/ 710755 h 764666"/>
                      <a:gd name="connsiteX29" fmla="*/ 220224 w 462140"/>
                      <a:gd name="connsiteY29" fmla="*/ 707707 h 764666"/>
                      <a:gd name="connsiteX30" fmla="*/ 202317 w 462140"/>
                      <a:gd name="connsiteY30" fmla="*/ 713613 h 764666"/>
                      <a:gd name="connsiteX31" fmla="*/ 162407 w 462140"/>
                      <a:gd name="connsiteY31" fmla="*/ 685800 h 764666"/>
                      <a:gd name="connsiteX32" fmla="*/ 159550 w 462140"/>
                      <a:gd name="connsiteY32" fmla="*/ 683323 h 764666"/>
                      <a:gd name="connsiteX33" fmla="*/ 145548 w 462140"/>
                      <a:gd name="connsiteY33" fmla="*/ 686943 h 764666"/>
                      <a:gd name="connsiteX34" fmla="*/ 130879 w 462140"/>
                      <a:gd name="connsiteY34" fmla="*/ 669607 h 764666"/>
                      <a:gd name="connsiteX35" fmla="*/ 115449 w 462140"/>
                      <a:gd name="connsiteY35" fmla="*/ 662273 h 764666"/>
                      <a:gd name="connsiteX36" fmla="*/ 72396 w 462140"/>
                      <a:gd name="connsiteY36" fmla="*/ 666655 h 764666"/>
                      <a:gd name="connsiteX37" fmla="*/ 56108 w 462140"/>
                      <a:gd name="connsiteY37" fmla="*/ 658368 h 764666"/>
                      <a:gd name="connsiteX38" fmla="*/ 44107 w 462140"/>
                      <a:gd name="connsiteY38" fmla="*/ 646843 h 764666"/>
                      <a:gd name="connsiteX39" fmla="*/ 14198 w 462140"/>
                      <a:gd name="connsiteY39" fmla="*/ 659987 h 764666"/>
                      <a:gd name="connsiteX40" fmla="*/ 13912 w 462140"/>
                      <a:gd name="connsiteY40" fmla="*/ 659987 h 764666"/>
                      <a:gd name="connsiteX41" fmla="*/ 2959 w 462140"/>
                      <a:gd name="connsiteY41" fmla="*/ 649605 h 764666"/>
                      <a:gd name="connsiteX42" fmla="*/ 2101 w 462140"/>
                      <a:gd name="connsiteY42" fmla="*/ 649796 h 764666"/>
                      <a:gd name="connsiteX43" fmla="*/ 9912 w 462140"/>
                      <a:gd name="connsiteY43" fmla="*/ 637318 h 764666"/>
                      <a:gd name="connsiteX44" fmla="*/ 21151 w 462140"/>
                      <a:gd name="connsiteY44" fmla="*/ 638270 h 764666"/>
                      <a:gd name="connsiteX45" fmla="*/ 25723 w 462140"/>
                      <a:gd name="connsiteY45" fmla="*/ 637794 h 764666"/>
                      <a:gd name="connsiteX46" fmla="*/ 23247 w 462140"/>
                      <a:gd name="connsiteY46" fmla="*/ 593693 h 764666"/>
                      <a:gd name="connsiteX47" fmla="*/ 50965 w 462140"/>
                      <a:gd name="connsiteY47" fmla="*/ 571595 h 764666"/>
                      <a:gd name="connsiteX48" fmla="*/ 64871 w 462140"/>
                      <a:gd name="connsiteY48" fmla="*/ 575310 h 764666"/>
                      <a:gd name="connsiteX49" fmla="*/ 97447 w 462140"/>
                      <a:gd name="connsiteY49" fmla="*/ 576929 h 764666"/>
                      <a:gd name="connsiteX50" fmla="*/ 85064 w 462140"/>
                      <a:gd name="connsiteY50" fmla="*/ 545878 h 764666"/>
                      <a:gd name="connsiteX51" fmla="*/ 108972 w 462140"/>
                      <a:gd name="connsiteY51" fmla="*/ 502444 h 764666"/>
                      <a:gd name="connsiteX52" fmla="*/ 87541 w 462140"/>
                      <a:gd name="connsiteY52" fmla="*/ 465677 h 764666"/>
                      <a:gd name="connsiteX53" fmla="*/ 94875 w 462140"/>
                      <a:gd name="connsiteY53" fmla="*/ 432625 h 764666"/>
                      <a:gd name="connsiteX54" fmla="*/ 109829 w 462140"/>
                      <a:gd name="connsiteY54" fmla="*/ 427863 h 764666"/>
                      <a:gd name="connsiteX55" fmla="*/ 156692 w 462140"/>
                      <a:gd name="connsiteY55" fmla="*/ 450342 h 764666"/>
                      <a:gd name="connsiteX56" fmla="*/ 186029 w 462140"/>
                      <a:gd name="connsiteY56" fmla="*/ 421576 h 764666"/>
                      <a:gd name="connsiteX57" fmla="*/ 203746 w 462140"/>
                      <a:gd name="connsiteY57" fmla="*/ 414528 h 764666"/>
                      <a:gd name="connsiteX58" fmla="*/ 231082 w 462140"/>
                      <a:gd name="connsiteY58" fmla="*/ 415195 h 764666"/>
                      <a:gd name="connsiteX59" fmla="*/ 260134 w 462140"/>
                      <a:gd name="connsiteY59" fmla="*/ 395954 h 764666"/>
                      <a:gd name="connsiteX60" fmla="*/ 268135 w 462140"/>
                      <a:gd name="connsiteY60" fmla="*/ 344519 h 764666"/>
                      <a:gd name="connsiteX61" fmla="*/ 216700 w 462140"/>
                      <a:gd name="connsiteY61" fmla="*/ 283273 h 764666"/>
                      <a:gd name="connsiteX62" fmla="*/ 161836 w 462140"/>
                      <a:gd name="connsiteY62" fmla="*/ 236887 h 764666"/>
                      <a:gd name="connsiteX63" fmla="*/ 191459 w 462140"/>
                      <a:gd name="connsiteY63" fmla="*/ 168688 h 764666"/>
                      <a:gd name="connsiteX64" fmla="*/ 195649 w 462140"/>
                      <a:gd name="connsiteY64" fmla="*/ 168116 h 764666"/>
                      <a:gd name="connsiteX65" fmla="*/ 212794 w 462140"/>
                      <a:gd name="connsiteY65" fmla="*/ 175260 h 764666"/>
                      <a:gd name="connsiteX66" fmla="*/ 238417 w 462140"/>
                      <a:gd name="connsiteY66" fmla="*/ 187452 h 764666"/>
                      <a:gd name="connsiteX67" fmla="*/ 249847 w 462140"/>
                      <a:gd name="connsiteY67" fmla="*/ 181356 h 764666"/>
                      <a:gd name="connsiteX68" fmla="*/ 254323 w 462140"/>
                      <a:gd name="connsiteY68" fmla="*/ 182213 h 764666"/>
                      <a:gd name="connsiteX69" fmla="*/ 272040 w 462140"/>
                      <a:gd name="connsiteY69" fmla="*/ 185547 h 764666"/>
                      <a:gd name="connsiteX70" fmla="*/ 285661 w 462140"/>
                      <a:gd name="connsiteY70" fmla="*/ 149352 h 764666"/>
                      <a:gd name="connsiteX71" fmla="*/ 297853 w 462140"/>
                      <a:gd name="connsiteY71" fmla="*/ 151257 h 764666"/>
                      <a:gd name="connsiteX72" fmla="*/ 351383 w 462140"/>
                      <a:gd name="connsiteY72" fmla="*/ 51530 h 764666"/>
                      <a:gd name="connsiteX73" fmla="*/ 368052 w 462140"/>
                      <a:gd name="connsiteY73" fmla="*/ 33147 h 764666"/>
                      <a:gd name="connsiteX74" fmla="*/ 371576 w 462140"/>
                      <a:gd name="connsiteY74" fmla="*/ 33718 h 764666"/>
                      <a:gd name="connsiteX75" fmla="*/ 375481 w 462140"/>
                      <a:gd name="connsiteY75" fmla="*/ 33433 h 764666"/>
                      <a:gd name="connsiteX76" fmla="*/ 376243 w 462140"/>
                      <a:gd name="connsiteY76" fmla="*/ 18383 h 764666"/>
                      <a:gd name="connsiteX77" fmla="*/ 379006 w 462140"/>
                      <a:gd name="connsiteY77" fmla="*/ 15240 h 764666"/>
                      <a:gd name="connsiteX78" fmla="*/ 401770 w 462140"/>
                      <a:gd name="connsiteY78" fmla="*/ 22479 h 764666"/>
                      <a:gd name="connsiteX79" fmla="*/ 401770 w 462140"/>
                      <a:gd name="connsiteY79" fmla="*/ 22479 h 764666"/>
                      <a:gd name="connsiteX80" fmla="*/ 407390 w 462140"/>
                      <a:gd name="connsiteY80" fmla="*/ 22003 h 764666"/>
                      <a:gd name="connsiteX81" fmla="*/ 421011 w 462140"/>
                      <a:gd name="connsiteY81" fmla="*/ 28670 h 764666"/>
                      <a:gd name="connsiteX82" fmla="*/ 425011 w 462140"/>
                      <a:gd name="connsiteY82" fmla="*/ 23336 h 764666"/>
                      <a:gd name="connsiteX83" fmla="*/ 449395 w 462140"/>
                      <a:gd name="connsiteY83" fmla="*/ 2476 h 764666"/>
                      <a:gd name="connsiteX84" fmla="*/ 449681 w 462140"/>
                      <a:gd name="connsiteY84" fmla="*/ 190 h 764666"/>
                      <a:gd name="connsiteX85" fmla="*/ 423202 w 462140"/>
                      <a:gd name="connsiteY85" fmla="*/ 22288 h 764666"/>
                      <a:gd name="connsiteX86" fmla="*/ 421297 w 462140"/>
                      <a:gd name="connsiteY86" fmla="*/ 25527 h 764666"/>
                      <a:gd name="connsiteX87" fmla="*/ 407676 w 462140"/>
                      <a:gd name="connsiteY87" fmla="*/ 19717 h 764666"/>
                      <a:gd name="connsiteX88" fmla="*/ 402056 w 462140"/>
                      <a:gd name="connsiteY88" fmla="*/ 20193 h 764666"/>
                      <a:gd name="connsiteX89" fmla="*/ 398151 w 462140"/>
                      <a:gd name="connsiteY89" fmla="*/ 18669 h 764666"/>
                      <a:gd name="connsiteX90" fmla="*/ 379196 w 462140"/>
                      <a:gd name="connsiteY90" fmla="*/ 12954 h 764666"/>
                      <a:gd name="connsiteX91" fmla="*/ 374719 w 462140"/>
                      <a:gd name="connsiteY91" fmla="*/ 14764 h 764666"/>
                      <a:gd name="connsiteX92" fmla="*/ 374148 w 462140"/>
                      <a:gd name="connsiteY92" fmla="*/ 19050 h 764666"/>
                      <a:gd name="connsiteX93" fmla="*/ 377005 w 462140"/>
                      <a:gd name="connsiteY93" fmla="*/ 21907 h 764666"/>
                      <a:gd name="connsiteX94" fmla="*/ 383673 w 462140"/>
                      <a:gd name="connsiteY94" fmla="*/ 28289 h 764666"/>
                      <a:gd name="connsiteX95" fmla="*/ 375291 w 462140"/>
                      <a:gd name="connsiteY95" fmla="*/ 31051 h 764666"/>
                      <a:gd name="connsiteX96" fmla="*/ 371767 w 462140"/>
                      <a:gd name="connsiteY96" fmla="*/ 31337 h 764666"/>
                      <a:gd name="connsiteX97" fmla="*/ 369481 w 462140"/>
                      <a:gd name="connsiteY97" fmla="*/ 31051 h 764666"/>
                      <a:gd name="connsiteX98" fmla="*/ 368243 w 462140"/>
                      <a:gd name="connsiteY98" fmla="*/ 30766 h 764666"/>
                      <a:gd name="connsiteX99" fmla="*/ 365576 w 462140"/>
                      <a:gd name="connsiteY99" fmla="*/ 32575 h 764666"/>
                      <a:gd name="connsiteX100" fmla="*/ 349954 w 462140"/>
                      <a:gd name="connsiteY100" fmla="*/ 49911 h 764666"/>
                      <a:gd name="connsiteX101" fmla="*/ 349288 w 462140"/>
                      <a:gd name="connsiteY101" fmla="*/ 51530 h 764666"/>
                      <a:gd name="connsiteX102" fmla="*/ 328428 w 462140"/>
                      <a:gd name="connsiteY102" fmla="*/ 76486 h 764666"/>
                      <a:gd name="connsiteX103" fmla="*/ 288328 w 462140"/>
                      <a:gd name="connsiteY103" fmla="*/ 135446 h 764666"/>
                      <a:gd name="connsiteX104" fmla="*/ 291947 w 462140"/>
                      <a:gd name="connsiteY104" fmla="*/ 147542 h 764666"/>
                      <a:gd name="connsiteX105" fmla="*/ 286042 w 462140"/>
                      <a:gd name="connsiteY105" fmla="*/ 146971 h 764666"/>
                      <a:gd name="connsiteX106" fmla="*/ 276517 w 462140"/>
                      <a:gd name="connsiteY106" fmla="*/ 150590 h 764666"/>
                      <a:gd name="connsiteX107" fmla="*/ 277184 w 462140"/>
                      <a:gd name="connsiteY107" fmla="*/ 167830 h 764666"/>
                      <a:gd name="connsiteX108" fmla="*/ 278612 w 462140"/>
                      <a:gd name="connsiteY108" fmla="*/ 181165 h 764666"/>
                      <a:gd name="connsiteX109" fmla="*/ 272516 w 462140"/>
                      <a:gd name="connsiteY109" fmla="*/ 183071 h 764666"/>
                      <a:gd name="connsiteX110" fmla="*/ 255467 w 462140"/>
                      <a:gd name="connsiteY110" fmla="*/ 179832 h 764666"/>
                      <a:gd name="connsiteX111" fmla="*/ 250323 w 462140"/>
                      <a:gd name="connsiteY111" fmla="*/ 178879 h 764666"/>
                      <a:gd name="connsiteX112" fmla="*/ 242989 w 462140"/>
                      <a:gd name="connsiteY112" fmla="*/ 182689 h 764666"/>
                      <a:gd name="connsiteX113" fmla="*/ 238893 w 462140"/>
                      <a:gd name="connsiteY113" fmla="*/ 184975 h 764666"/>
                      <a:gd name="connsiteX114" fmla="*/ 214604 w 462140"/>
                      <a:gd name="connsiteY114" fmla="*/ 173164 h 764666"/>
                      <a:gd name="connsiteX115" fmla="*/ 196221 w 462140"/>
                      <a:gd name="connsiteY115" fmla="*/ 165640 h 764666"/>
                      <a:gd name="connsiteX116" fmla="*/ 191363 w 462140"/>
                      <a:gd name="connsiteY116" fmla="*/ 166306 h 764666"/>
                      <a:gd name="connsiteX117" fmla="*/ 160026 w 462140"/>
                      <a:gd name="connsiteY117" fmla="*/ 236982 h 764666"/>
                      <a:gd name="connsiteX118" fmla="*/ 175837 w 462140"/>
                      <a:gd name="connsiteY118" fmla="*/ 265081 h 764666"/>
                      <a:gd name="connsiteX119" fmla="*/ 215747 w 462140"/>
                      <a:gd name="connsiteY119" fmla="*/ 285179 h 764666"/>
                      <a:gd name="connsiteX120" fmla="*/ 248418 w 462140"/>
                      <a:gd name="connsiteY120" fmla="*/ 303181 h 764666"/>
                      <a:gd name="connsiteX121" fmla="*/ 266230 w 462140"/>
                      <a:gd name="connsiteY121" fmla="*/ 343757 h 764666"/>
                      <a:gd name="connsiteX122" fmla="*/ 256228 w 462140"/>
                      <a:gd name="connsiteY122" fmla="*/ 355473 h 764666"/>
                      <a:gd name="connsiteX123" fmla="*/ 258324 w 462140"/>
                      <a:gd name="connsiteY123" fmla="*/ 396716 h 764666"/>
                      <a:gd name="connsiteX124" fmla="*/ 258419 w 462140"/>
                      <a:gd name="connsiteY124" fmla="*/ 406432 h 764666"/>
                      <a:gd name="connsiteX125" fmla="*/ 231463 w 462140"/>
                      <a:gd name="connsiteY125" fmla="*/ 412718 h 764666"/>
                      <a:gd name="connsiteX126" fmla="*/ 216985 w 462140"/>
                      <a:gd name="connsiteY126" fmla="*/ 412337 h 764666"/>
                      <a:gd name="connsiteX127" fmla="*/ 204127 w 462140"/>
                      <a:gd name="connsiteY127" fmla="*/ 412051 h 764666"/>
                      <a:gd name="connsiteX128" fmla="*/ 185077 w 462140"/>
                      <a:gd name="connsiteY128" fmla="*/ 416433 h 764666"/>
                      <a:gd name="connsiteX129" fmla="*/ 184124 w 462140"/>
                      <a:gd name="connsiteY129" fmla="*/ 422053 h 764666"/>
                      <a:gd name="connsiteX130" fmla="*/ 186029 w 462140"/>
                      <a:gd name="connsiteY130" fmla="*/ 424720 h 764666"/>
                      <a:gd name="connsiteX131" fmla="*/ 192506 w 462140"/>
                      <a:gd name="connsiteY131" fmla="*/ 439293 h 764666"/>
                      <a:gd name="connsiteX132" fmla="*/ 157073 w 462140"/>
                      <a:gd name="connsiteY132" fmla="*/ 447865 h 764666"/>
                      <a:gd name="connsiteX133" fmla="*/ 136023 w 462140"/>
                      <a:gd name="connsiteY133" fmla="*/ 437388 h 764666"/>
                      <a:gd name="connsiteX134" fmla="*/ 110210 w 462140"/>
                      <a:gd name="connsiteY134" fmla="*/ 425291 h 764666"/>
                      <a:gd name="connsiteX135" fmla="*/ 94018 w 462140"/>
                      <a:gd name="connsiteY135" fmla="*/ 430435 h 764666"/>
                      <a:gd name="connsiteX136" fmla="*/ 86398 w 462140"/>
                      <a:gd name="connsiteY136" fmla="*/ 438626 h 764666"/>
                      <a:gd name="connsiteX137" fmla="*/ 89350 w 462140"/>
                      <a:gd name="connsiteY137" fmla="*/ 445865 h 764666"/>
                      <a:gd name="connsiteX138" fmla="*/ 86112 w 462140"/>
                      <a:gd name="connsiteY138" fmla="*/ 463867 h 764666"/>
                      <a:gd name="connsiteX139" fmla="*/ 76206 w 462140"/>
                      <a:gd name="connsiteY139" fmla="*/ 482822 h 764666"/>
                      <a:gd name="connsiteX140" fmla="*/ 88969 w 462140"/>
                      <a:gd name="connsiteY140" fmla="*/ 490061 h 764666"/>
                      <a:gd name="connsiteX141" fmla="*/ 106972 w 462140"/>
                      <a:gd name="connsiteY141" fmla="*/ 502634 h 764666"/>
                      <a:gd name="connsiteX142" fmla="*/ 104400 w 462140"/>
                      <a:gd name="connsiteY142" fmla="*/ 503587 h 764666"/>
                      <a:gd name="connsiteX143" fmla="*/ 83064 w 462140"/>
                      <a:gd name="connsiteY143" fmla="*/ 545592 h 764666"/>
                      <a:gd name="connsiteX144" fmla="*/ 94970 w 462140"/>
                      <a:gd name="connsiteY144" fmla="*/ 574167 h 764666"/>
                      <a:gd name="connsiteX145" fmla="*/ 90112 w 462140"/>
                      <a:gd name="connsiteY145" fmla="*/ 573881 h 764666"/>
                      <a:gd name="connsiteX146" fmla="*/ 65252 w 462140"/>
                      <a:gd name="connsiteY146" fmla="*/ 572643 h 764666"/>
                      <a:gd name="connsiteX147" fmla="*/ 57823 w 462140"/>
                      <a:gd name="connsiteY147" fmla="*/ 570643 h 764666"/>
                      <a:gd name="connsiteX148" fmla="*/ 51250 w 462140"/>
                      <a:gd name="connsiteY148" fmla="*/ 568928 h 764666"/>
                      <a:gd name="connsiteX149" fmla="*/ 21818 w 462140"/>
                      <a:gd name="connsiteY149" fmla="*/ 591788 h 764666"/>
                      <a:gd name="connsiteX150" fmla="*/ 21342 w 462140"/>
                      <a:gd name="connsiteY150" fmla="*/ 594265 h 764666"/>
                      <a:gd name="connsiteX151" fmla="*/ 27914 w 462140"/>
                      <a:gd name="connsiteY151" fmla="*/ 602932 h 764666"/>
                      <a:gd name="connsiteX152" fmla="*/ 40487 w 462140"/>
                      <a:gd name="connsiteY152" fmla="*/ 626459 h 764666"/>
                      <a:gd name="connsiteX153" fmla="*/ 25533 w 462140"/>
                      <a:gd name="connsiteY153" fmla="*/ 635127 h 764666"/>
                      <a:gd name="connsiteX154" fmla="*/ 21437 w 462140"/>
                      <a:gd name="connsiteY154" fmla="*/ 635508 h 764666"/>
                      <a:gd name="connsiteX155" fmla="*/ 15341 w 462140"/>
                      <a:gd name="connsiteY155" fmla="*/ 635032 h 764666"/>
                      <a:gd name="connsiteX156" fmla="*/ 10198 w 462140"/>
                      <a:gd name="connsiteY156" fmla="*/ 634651 h 764666"/>
                      <a:gd name="connsiteX157" fmla="*/ 3244 w 462140"/>
                      <a:gd name="connsiteY157" fmla="*/ 637127 h 764666"/>
                      <a:gd name="connsiteX158" fmla="*/ 6 w 462140"/>
                      <a:gd name="connsiteY158" fmla="*/ 649605 h 764666"/>
                      <a:gd name="connsiteX159" fmla="*/ 1149 w 462140"/>
                      <a:gd name="connsiteY159" fmla="*/ 651605 h 764666"/>
                      <a:gd name="connsiteX160" fmla="*/ 2387 w 462140"/>
                      <a:gd name="connsiteY160" fmla="*/ 651986 h 764666"/>
                      <a:gd name="connsiteX161" fmla="*/ 3149 w 462140"/>
                      <a:gd name="connsiteY161" fmla="*/ 651891 h 764666"/>
                      <a:gd name="connsiteX162" fmla="*/ 5245 w 462140"/>
                      <a:gd name="connsiteY162" fmla="*/ 654082 h 764666"/>
                      <a:gd name="connsiteX163" fmla="*/ 12579 w 462140"/>
                      <a:gd name="connsiteY163" fmla="*/ 661606 h 764666"/>
                      <a:gd name="connsiteX164" fmla="*/ 14389 w 462140"/>
                      <a:gd name="connsiteY164" fmla="*/ 662273 h 764666"/>
                      <a:gd name="connsiteX165" fmla="*/ 21437 w 462140"/>
                      <a:gd name="connsiteY165" fmla="*/ 658844 h 764666"/>
                      <a:gd name="connsiteX166" fmla="*/ 44297 w 462140"/>
                      <a:gd name="connsiteY166" fmla="*/ 649129 h 764666"/>
                      <a:gd name="connsiteX167" fmla="*/ 53917 w 462140"/>
                      <a:gd name="connsiteY167" fmla="*/ 658844 h 764666"/>
                      <a:gd name="connsiteX168" fmla="*/ 72491 w 462140"/>
                      <a:gd name="connsiteY168" fmla="*/ 669036 h 764666"/>
                      <a:gd name="connsiteX169" fmla="*/ 94494 w 462140"/>
                      <a:gd name="connsiteY169" fmla="*/ 666845 h 764666"/>
                      <a:gd name="connsiteX170" fmla="*/ 115544 w 462140"/>
                      <a:gd name="connsiteY170" fmla="*/ 664750 h 764666"/>
                      <a:gd name="connsiteX171" fmla="*/ 128689 w 462140"/>
                      <a:gd name="connsiteY171" fmla="*/ 670369 h 764666"/>
                      <a:gd name="connsiteX172" fmla="*/ 145643 w 462140"/>
                      <a:gd name="connsiteY172" fmla="*/ 689419 h 764666"/>
                      <a:gd name="connsiteX173" fmla="*/ 155263 w 462140"/>
                      <a:gd name="connsiteY173" fmla="*/ 687134 h 764666"/>
                      <a:gd name="connsiteX174" fmla="*/ 159645 w 462140"/>
                      <a:gd name="connsiteY174" fmla="*/ 685800 h 764666"/>
                      <a:gd name="connsiteX175" fmla="*/ 160121 w 462140"/>
                      <a:gd name="connsiteY175" fmla="*/ 686467 h 764666"/>
                      <a:gd name="connsiteX176" fmla="*/ 160883 w 462140"/>
                      <a:gd name="connsiteY176" fmla="*/ 687705 h 764666"/>
                      <a:gd name="connsiteX177" fmla="*/ 202317 w 462140"/>
                      <a:gd name="connsiteY177" fmla="*/ 716089 h 764666"/>
                      <a:gd name="connsiteX178" fmla="*/ 208889 w 462140"/>
                      <a:gd name="connsiteY178" fmla="*/ 713613 h 764666"/>
                      <a:gd name="connsiteX179" fmla="*/ 220319 w 462140"/>
                      <a:gd name="connsiteY179" fmla="*/ 710184 h 764666"/>
                      <a:gd name="connsiteX180" fmla="*/ 237559 w 462140"/>
                      <a:gd name="connsiteY180" fmla="*/ 713137 h 764666"/>
                      <a:gd name="connsiteX181" fmla="*/ 270326 w 462140"/>
                      <a:gd name="connsiteY181" fmla="*/ 730663 h 764666"/>
                      <a:gd name="connsiteX182" fmla="*/ 283375 w 462140"/>
                      <a:gd name="connsiteY182" fmla="*/ 739330 h 764666"/>
                      <a:gd name="connsiteX183" fmla="*/ 304044 w 462140"/>
                      <a:gd name="connsiteY183" fmla="*/ 754285 h 764666"/>
                      <a:gd name="connsiteX184" fmla="*/ 327476 w 462140"/>
                      <a:gd name="connsiteY184" fmla="*/ 764667 h 764666"/>
                      <a:gd name="connsiteX185" fmla="*/ 341096 w 462140"/>
                      <a:gd name="connsiteY185" fmla="*/ 763429 h 764666"/>
                      <a:gd name="connsiteX186" fmla="*/ 343096 w 462140"/>
                      <a:gd name="connsiteY186" fmla="*/ 761238 h 764666"/>
                      <a:gd name="connsiteX187" fmla="*/ 337858 w 462140"/>
                      <a:gd name="connsiteY187" fmla="*/ 739997 h 764666"/>
                      <a:gd name="connsiteX188" fmla="*/ 341572 w 462140"/>
                      <a:gd name="connsiteY188" fmla="*/ 728948 h 764666"/>
                      <a:gd name="connsiteX189" fmla="*/ 338334 w 462140"/>
                      <a:gd name="connsiteY189" fmla="*/ 713232 h 764666"/>
                      <a:gd name="connsiteX190" fmla="*/ 340715 w 462140"/>
                      <a:gd name="connsiteY190" fmla="*/ 681323 h 764666"/>
                      <a:gd name="connsiteX191" fmla="*/ 350717 w 462140"/>
                      <a:gd name="connsiteY191" fmla="*/ 678942 h 764666"/>
                      <a:gd name="connsiteX192" fmla="*/ 360527 w 462140"/>
                      <a:gd name="connsiteY192" fmla="*/ 679418 h 764666"/>
                      <a:gd name="connsiteX193" fmla="*/ 371100 w 462140"/>
                      <a:gd name="connsiteY193" fmla="*/ 679894 h 764666"/>
                      <a:gd name="connsiteX194" fmla="*/ 386530 w 462140"/>
                      <a:gd name="connsiteY194" fmla="*/ 675418 h 764666"/>
                      <a:gd name="connsiteX195" fmla="*/ 389197 w 462140"/>
                      <a:gd name="connsiteY195" fmla="*/ 666369 h 764666"/>
                      <a:gd name="connsiteX196" fmla="*/ 370338 w 462140"/>
                      <a:gd name="connsiteY196" fmla="*/ 646938 h 764666"/>
                      <a:gd name="connsiteX197" fmla="*/ 359194 w 462140"/>
                      <a:gd name="connsiteY197" fmla="*/ 638747 h 764666"/>
                      <a:gd name="connsiteX198" fmla="*/ 333762 w 462140"/>
                      <a:gd name="connsiteY198" fmla="*/ 619792 h 764666"/>
                      <a:gd name="connsiteX199" fmla="*/ 330143 w 462140"/>
                      <a:gd name="connsiteY199" fmla="*/ 619220 h 764666"/>
                      <a:gd name="connsiteX200" fmla="*/ 330143 w 462140"/>
                      <a:gd name="connsiteY200" fmla="*/ 618744 h 764666"/>
                      <a:gd name="connsiteX201" fmla="*/ 346526 w 462140"/>
                      <a:gd name="connsiteY201" fmla="*/ 615886 h 764666"/>
                      <a:gd name="connsiteX202" fmla="*/ 385006 w 462140"/>
                      <a:gd name="connsiteY202" fmla="*/ 619411 h 764666"/>
                      <a:gd name="connsiteX203" fmla="*/ 400627 w 462140"/>
                      <a:gd name="connsiteY203" fmla="*/ 621221 h 764666"/>
                      <a:gd name="connsiteX204" fmla="*/ 413581 w 462140"/>
                      <a:gd name="connsiteY204" fmla="*/ 616553 h 764666"/>
                      <a:gd name="connsiteX205" fmla="*/ 418439 w 462140"/>
                      <a:gd name="connsiteY205" fmla="*/ 622078 h 764666"/>
                      <a:gd name="connsiteX206" fmla="*/ 428059 w 462140"/>
                      <a:gd name="connsiteY206" fmla="*/ 626555 h 764666"/>
                      <a:gd name="connsiteX207" fmla="*/ 453777 w 462140"/>
                      <a:gd name="connsiteY207" fmla="*/ 608362 h 764666"/>
                      <a:gd name="connsiteX208" fmla="*/ 453777 w 462140"/>
                      <a:gd name="connsiteY208" fmla="*/ 607600 h 764666"/>
                      <a:gd name="connsiteX209" fmla="*/ 453491 w 462140"/>
                      <a:gd name="connsiteY209" fmla="*/ 592646 h 764666"/>
                      <a:gd name="connsiteX210" fmla="*/ 448919 w 462140"/>
                      <a:gd name="connsiteY210" fmla="*/ 575310 h 764666"/>
                      <a:gd name="connsiteX211" fmla="*/ 439299 w 462140"/>
                      <a:gd name="connsiteY211" fmla="*/ 565976 h 764666"/>
                      <a:gd name="connsiteX212" fmla="*/ 429202 w 462140"/>
                      <a:gd name="connsiteY212" fmla="*/ 553498 h 764666"/>
                      <a:gd name="connsiteX213" fmla="*/ 427583 w 462140"/>
                      <a:gd name="connsiteY213" fmla="*/ 551783 h 764666"/>
                      <a:gd name="connsiteX214" fmla="*/ 397294 w 462140"/>
                      <a:gd name="connsiteY214" fmla="*/ 481489 h 764666"/>
                      <a:gd name="connsiteX215" fmla="*/ 396913 w 462140"/>
                      <a:gd name="connsiteY215" fmla="*/ 481108 h 764666"/>
                      <a:gd name="connsiteX216" fmla="*/ 405485 w 462140"/>
                      <a:gd name="connsiteY216" fmla="*/ 421291 h 764666"/>
                      <a:gd name="connsiteX217" fmla="*/ 415391 w 462140"/>
                      <a:gd name="connsiteY217" fmla="*/ 357283 h 764666"/>
                      <a:gd name="connsiteX218" fmla="*/ 410914 w 462140"/>
                      <a:gd name="connsiteY218" fmla="*/ 323183 h 764666"/>
                      <a:gd name="connsiteX219" fmla="*/ 410914 w 462140"/>
                      <a:gd name="connsiteY219" fmla="*/ 296418 h 764666"/>
                      <a:gd name="connsiteX220" fmla="*/ 419392 w 462140"/>
                      <a:gd name="connsiteY220" fmla="*/ 231457 h 764666"/>
                      <a:gd name="connsiteX221" fmla="*/ 425011 w 462140"/>
                      <a:gd name="connsiteY221" fmla="*/ 217075 h 764666"/>
                      <a:gd name="connsiteX222" fmla="*/ 428440 w 462140"/>
                      <a:gd name="connsiteY222" fmla="*/ 200311 h 764666"/>
                      <a:gd name="connsiteX223" fmla="*/ 419106 w 462140"/>
                      <a:gd name="connsiteY223" fmla="*/ 162211 h 764666"/>
                      <a:gd name="connsiteX224" fmla="*/ 413296 w 462140"/>
                      <a:gd name="connsiteY224" fmla="*/ 134493 h 764666"/>
                      <a:gd name="connsiteX225" fmla="*/ 418820 w 462140"/>
                      <a:gd name="connsiteY225" fmla="*/ 124492 h 764666"/>
                      <a:gd name="connsiteX226" fmla="*/ 445871 w 462140"/>
                      <a:gd name="connsiteY226" fmla="*/ 75343 h 764666"/>
                      <a:gd name="connsiteX227" fmla="*/ 449491 w 462140"/>
                      <a:gd name="connsiteY227" fmla="*/ 60198 h 764666"/>
                      <a:gd name="connsiteX228" fmla="*/ 458920 w 462140"/>
                      <a:gd name="connsiteY228" fmla="*/ 25241 h 764666"/>
                      <a:gd name="connsiteX229" fmla="*/ 455206 w 462140"/>
                      <a:gd name="connsiteY229" fmla="*/ 15145 h 764666"/>
                      <a:gd name="connsiteX230" fmla="*/ 455015 w 462140"/>
                      <a:gd name="connsiteY230" fmla="*/ 2572 h 764666"/>
                      <a:gd name="connsiteX231" fmla="*/ 449491 w 462140"/>
                      <a:gd name="connsiteY231" fmla="*/ 0 h 764666"/>
                      <a:gd name="connsiteX232" fmla="*/ 449491 w 462140"/>
                      <a:gd name="connsiteY232" fmla="*/ 0 h 764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</a:cxnLst>
                    <a:rect l="l" t="t" r="r" b="b"/>
                    <a:pathLst>
                      <a:path w="462140" h="764666">
                        <a:moveTo>
                          <a:pt x="449681" y="2572"/>
                        </a:moveTo>
                        <a:cubicBezTo>
                          <a:pt x="453777" y="2572"/>
                          <a:pt x="455777" y="6286"/>
                          <a:pt x="453015" y="14954"/>
                        </a:cubicBezTo>
                        <a:cubicBezTo>
                          <a:pt x="452920" y="36957"/>
                          <a:pt x="471874" y="16002"/>
                          <a:pt x="447681" y="59150"/>
                        </a:cubicBezTo>
                        <a:cubicBezTo>
                          <a:pt x="440537" y="71914"/>
                          <a:pt x="448157" y="103060"/>
                          <a:pt x="417772" y="122682"/>
                        </a:cubicBezTo>
                        <a:cubicBezTo>
                          <a:pt x="406247" y="130111"/>
                          <a:pt x="410914" y="155638"/>
                          <a:pt x="417487" y="163925"/>
                        </a:cubicBezTo>
                        <a:cubicBezTo>
                          <a:pt x="448348" y="203263"/>
                          <a:pt x="415677" y="192119"/>
                          <a:pt x="423011" y="217932"/>
                        </a:cubicBezTo>
                        <a:cubicBezTo>
                          <a:pt x="426440" y="230314"/>
                          <a:pt x="391960" y="239554"/>
                          <a:pt x="409009" y="297275"/>
                        </a:cubicBezTo>
                        <a:cubicBezTo>
                          <a:pt x="414724" y="316611"/>
                          <a:pt x="399484" y="341090"/>
                          <a:pt x="413867" y="358902"/>
                        </a:cubicBezTo>
                        <a:cubicBezTo>
                          <a:pt x="435203" y="385286"/>
                          <a:pt x="369100" y="460724"/>
                          <a:pt x="395770" y="483108"/>
                        </a:cubicBezTo>
                        <a:cubicBezTo>
                          <a:pt x="406533" y="497872"/>
                          <a:pt x="430060" y="539686"/>
                          <a:pt x="425678" y="551402"/>
                        </a:cubicBezTo>
                        <a:cubicBezTo>
                          <a:pt x="423964" y="553212"/>
                          <a:pt x="430631" y="555784"/>
                          <a:pt x="437775" y="567404"/>
                        </a:cubicBezTo>
                        <a:cubicBezTo>
                          <a:pt x="453396" y="592550"/>
                          <a:pt x="450729" y="557022"/>
                          <a:pt x="451872" y="607790"/>
                        </a:cubicBezTo>
                        <a:cubicBezTo>
                          <a:pt x="449967" y="614267"/>
                          <a:pt x="437870" y="624268"/>
                          <a:pt x="428440" y="624268"/>
                        </a:cubicBezTo>
                        <a:cubicBezTo>
                          <a:pt x="425393" y="624268"/>
                          <a:pt x="422630" y="623221"/>
                          <a:pt x="420535" y="620554"/>
                        </a:cubicBezTo>
                        <a:cubicBezTo>
                          <a:pt x="414629" y="614077"/>
                          <a:pt x="413201" y="611981"/>
                          <a:pt x="412819" y="611981"/>
                        </a:cubicBezTo>
                        <a:cubicBezTo>
                          <a:pt x="412057" y="611981"/>
                          <a:pt x="414915" y="618934"/>
                          <a:pt x="401009" y="618934"/>
                        </a:cubicBezTo>
                        <a:cubicBezTo>
                          <a:pt x="397294" y="618934"/>
                          <a:pt x="392341" y="618458"/>
                          <a:pt x="385768" y="617125"/>
                        </a:cubicBezTo>
                        <a:cubicBezTo>
                          <a:pt x="382149" y="616458"/>
                          <a:pt x="362242" y="613505"/>
                          <a:pt x="346811" y="613505"/>
                        </a:cubicBezTo>
                        <a:cubicBezTo>
                          <a:pt x="335095" y="613505"/>
                          <a:pt x="325856" y="615220"/>
                          <a:pt x="328333" y="620744"/>
                        </a:cubicBezTo>
                        <a:cubicBezTo>
                          <a:pt x="329571" y="623602"/>
                          <a:pt x="354241" y="619315"/>
                          <a:pt x="357003" y="639032"/>
                        </a:cubicBezTo>
                        <a:cubicBezTo>
                          <a:pt x="359479" y="656844"/>
                          <a:pt x="384816" y="640175"/>
                          <a:pt x="386911" y="666464"/>
                        </a:cubicBezTo>
                        <a:cubicBezTo>
                          <a:pt x="387673" y="675513"/>
                          <a:pt x="380339" y="677418"/>
                          <a:pt x="371195" y="677418"/>
                        </a:cubicBezTo>
                        <a:cubicBezTo>
                          <a:pt x="364623" y="677418"/>
                          <a:pt x="357003" y="676465"/>
                          <a:pt x="350717" y="676465"/>
                        </a:cubicBezTo>
                        <a:cubicBezTo>
                          <a:pt x="345478" y="676465"/>
                          <a:pt x="341096" y="677132"/>
                          <a:pt x="339001" y="679609"/>
                        </a:cubicBezTo>
                        <a:cubicBezTo>
                          <a:pt x="315284" y="706660"/>
                          <a:pt x="347097" y="716089"/>
                          <a:pt x="339572" y="727519"/>
                        </a:cubicBezTo>
                        <a:cubicBezTo>
                          <a:pt x="326237" y="747903"/>
                          <a:pt x="342906" y="732854"/>
                          <a:pt x="340715" y="760952"/>
                        </a:cubicBezTo>
                        <a:cubicBezTo>
                          <a:pt x="335381" y="761809"/>
                          <a:pt x="331095" y="762190"/>
                          <a:pt x="327476" y="762190"/>
                        </a:cubicBezTo>
                        <a:cubicBezTo>
                          <a:pt x="306520" y="762190"/>
                          <a:pt x="309759" y="749332"/>
                          <a:pt x="283946" y="736949"/>
                        </a:cubicBezTo>
                        <a:cubicBezTo>
                          <a:pt x="258419" y="730091"/>
                          <a:pt x="293281" y="729425"/>
                          <a:pt x="238131" y="710755"/>
                        </a:cubicBezTo>
                        <a:cubicBezTo>
                          <a:pt x="230225" y="708565"/>
                          <a:pt x="224510" y="707707"/>
                          <a:pt x="220224" y="707707"/>
                        </a:cubicBezTo>
                        <a:cubicBezTo>
                          <a:pt x="208699" y="707707"/>
                          <a:pt x="207460" y="713613"/>
                          <a:pt x="202317" y="713613"/>
                        </a:cubicBezTo>
                        <a:cubicBezTo>
                          <a:pt x="197173" y="713613"/>
                          <a:pt x="188410" y="707993"/>
                          <a:pt x="162407" y="685800"/>
                        </a:cubicBezTo>
                        <a:cubicBezTo>
                          <a:pt x="161931" y="683990"/>
                          <a:pt x="160978" y="683323"/>
                          <a:pt x="159550" y="683323"/>
                        </a:cubicBezTo>
                        <a:cubicBezTo>
                          <a:pt x="156311" y="683323"/>
                          <a:pt x="150977" y="686943"/>
                          <a:pt x="145548" y="686943"/>
                        </a:cubicBezTo>
                        <a:cubicBezTo>
                          <a:pt x="140119" y="686943"/>
                          <a:pt x="134689" y="683419"/>
                          <a:pt x="130879" y="669607"/>
                        </a:cubicBezTo>
                        <a:cubicBezTo>
                          <a:pt x="129355" y="663988"/>
                          <a:pt x="123355" y="662273"/>
                          <a:pt x="115449" y="662273"/>
                        </a:cubicBezTo>
                        <a:cubicBezTo>
                          <a:pt x="102781" y="662273"/>
                          <a:pt x="85159" y="666655"/>
                          <a:pt x="72396" y="666655"/>
                        </a:cubicBezTo>
                        <a:cubicBezTo>
                          <a:pt x="63919" y="666655"/>
                          <a:pt x="57537" y="664750"/>
                          <a:pt x="56108" y="658368"/>
                        </a:cubicBezTo>
                        <a:cubicBezTo>
                          <a:pt x="54203" y="649700"/>
                          <a:pt x="49631" y="646843"/>
                          <a:pt x="44107" y="646843"/>
                        </a:cubicBezTo>
                        <a:cubicBezTo>
                          <a:pt x="32391" y="646843"/>
                          <a:pt x="16675" y="659987"/>
                          <a:pt x="14198" y="659987"/>
                        </a:cubicBezTo>
                        <a:cubicBezTo>
                          <a:pt x="14103" y="659987"/>
                          <a:pt x="14008" y="659987"/>
                          <a:pt x="13912" y="659987"/>
                        </a:cubicBezTo>
                        <a:cubicBezTo>
                          <a:pt x="6388" y="653034"/>
                          <a:pt x="4768" y="649605"/>
                          <a:pt x="2959" y="649605"/>
                        </a:cubicBezTo>
                        <a:cubicBezTo>
                          <a:pt x="2673" y="649605"/>
                          <a:pt x="2387" y="649605"/>
                          <a:pt x="2101" y="649796"/>
                        </a:cubicBezTo>
                        <a:cubicBezTo>
                          <a:pt x="1911" y="639413"/>
                          <a:pt x="5054" y="637318"/>
                          <a:pt x="9912" y="637318"/>
                        </a:cubicBezTo>
                        <a:cubicBezTo>
                          <a:pt x="13055" y="637318"/>
                          <a:pt x="16960" y="638270"/>
                          <a:pt x="21151" y="638270"/>
                        </a:cubicBezTo>
                        <a:cubicBezTo>
                          <a:pt x="22675" y="638270"/>
                          <a:pt x="24199" y="638175"/>
                          <a:pt x="25723" y="637794"/>
                        </a:cubicBezTo>
                        <a:cubicBezTo>
                          <a:pt x="64300" y="629602"/>
                          <a:pt x="26295" y="601599"/>
                          <a:pt x="23247" y="593693"/>
                        </a:cubicBezTo>
                        <a:cubicBezTo>
                          <a:pt x="39154" y="575881"/>
                          <a:pt x="46012" y="571595"/>
                          <a:pt x="50965" y="571595"/>
                        </a:cubicBezTo>
                        <a:cubicBezTo>
                          <a:pt x="55441" y="571595"/>
                          <a:pt x="58299" y="575024"/>
                          <a:pt x="64871" y="575310"/>
                        </a:cubicBezTo>
                        <a:cubicBezTo>
                          <a:pt x="84112" y="575977"/>
                          <a:pt x="93541" y="576929"/>
                          <a:pt x="97447" y="576929"/>
                        </a:cubicBezTo>
                        <a:cubicBezTo>
                          <a:pt x="106591" y="576929"/>
                          <a:pt x="85064" y="571786"/>
                          <a:pt x="85064" y="545878"/>
                        </a:cubicBezTo>
                        <a:cubicBezTo>
                          <a:pt x="85064" y="495490"/>
                          <a:pt x="110686" y="511207"/>
                          <a:pt x="108972" y="502444"/>
                        </a:cubicBezTo>
                        <a:cubicBezTo>
                          <a:pt x="104305" y="478917"/>
                          <a:pt x="58585" y="497300"/>
                          <a:pt x="87541" y="465677"/>
                        </a:cubicBezTo>
                        <a:cubicBezTo>
                          <a:pt x="107924" y="443484"/>
                          <a:pt x="75349" y="444722"/>
                          <a:pt x="94875" y="432625"/>
                        </a:cubicBezTo>
                        <a:cubicBezTo>
                          <a:pt x="100399" y="429196"/>
                          <a:pt x="105257" y="427863"/>
                          <a:pt x="109829" y="427863"/>
                        </a:cubicBezTo>
                        <a:cubicBezTo>
                          <a:pt x="128117" y="427863"/>
                          <a:pt x="139738" y="450342"/>
                          <a:pt x="156692" y="450342"/>
                        </a:cubicBezTo>
                        <a:cubicBezTo>
                          <a:pt x="218986" y="450342"/>
                          <a:pt x="186601" y="423481"/>
                          <a:pt x="186029" y="421576"/>
                        </a:cubicBezTo>
                        <a:cubicBezTo>
                          <a:pt x="184505" y="415766"/>
                          <a:pt x="192411" y="414528"/>
                          <a:pt x="203746" y="414528"/>
                        </a:cubicBezTo>
                        <a:cubicBezTo>
                          <a:pt x="211937" y="414528"/>
                          <a:pt x="221843" y="415195"/>
                          <a:pt x="231082" y="415195"/>
                        </a:cubicBezTo>
                        <a:cubicBezTo>
                          <a:pt x="250132" y="415195"/>
                          <a:pt x="266611" y="412432"/>
                          <a:pt x="260134" y="395954"/>
                        </a:cubicBezTo>
                        <a:cubicBezTo>
                          <a:pt x="239464" y="343281"/>
                          <a:pt x="260134" y="369380"/>
                          <a:pt x="268135" y="344519"/>
                        </a:cubicBezTo>
                        <a:cubicBezTo>
                          <a:pt x="282708" y="299275"/>
                          <a:pt x="254419" y="311277"/>
                          <a:pt x="216700" y="283273"/>
                        </a:cubicBezTo>
                        <a:cubicBezTo>
                          <a:pt x="172313" y="250412"/>
                          <a:pt x="158597" y="273272"/>
                          <a:pt x="161836" y="236887"/>
                        </a:cubicBezTo>
                        <a:cubicBezTo>
                          <a:pt x="159931" y="212979"/>
                          <a:pt x="167646" y="177165"/>
                          <a:pt x="191459" y="168688"/>
                        </a:cubicBezTo>
                        <a:cubicBezTo>
                          <a:pt x="192887" y="168307"/>
                          <a:pt x="194316" y="168116"/>
                          <a:pt x="195649" y="168116"/>
                        </a:cubicBezTo>
                        <a:cubicBezTo>
                          <a:pt x="201079" y="168116"/>
                          <a:pt x="206318" y="170974"/>
                          <a:pt x="212794" y="175260"/>
                        </a:cubicBezTo>
                        <a:cubicBezTo>
                          <a:pt x="227082" y="184690"/>
                          <a:pt x="234226" y="187452"/>
                          <a:pt x="238417" y="187452"/>
                        </a:cubicBezTo>
                        <a:cubicBezTo>
                          <a:pt x="244513" y="187452"/>
                          <a:pt x="244036" y="181356"/>
                          <a:pt x="249847" y="181356"/>
                        </a:cubicBezTo>
                        <a:cubicBezTo>
                          <a:pt x="250990" y="181356"/>
                          <a:pt x="252514" y="181642"/>
                          <a:pt x="254323" y="182213"/>
                        </a:cubicBezTo>
                        <a:cubicBezTo>
                          <a:pt x="262229" y="184499"/>
                          <a:pt x="267944" y="185547"/>
                          <a:pt x="272040" y="185547"/>
                        </a:cubicBezTo>
                        <a:cubicBezTo>
                          <a:pt x="296805" y="185547"/>
                          <a:pt x="261658" y="149352"/>
                          <a:pt x="285661" y="149352"/>
                        </a:cubicBezTo>
                        <a:cubicBezTo>
                          <a:pt x="288709" y="149352"/>
                          <a:pt x="292709" y="149923"/>
                          <a:pt x="297853" y="151257"/>
                        </a:cubicBezTo>
                        <a:cubicBezTo>
                          <a:pt x="265087" y="120682"/>
                          <a:pt x="350717" y="68104"/>
                          <a:pt x="351383" y="51530"/>
                        </a:cubicBezTo>
                        <a:cubicBezTo>
                          <a:pt x="367480" y="35719"/>
                          <a:pt x="367385" y="33147"/>
                          <a:pt x="368052" y="33147"/>
                        </a:cubicBezTo>
                        <a:cubicBezTo>
                          <a:pt x="368433" y="33147"/>
                          <a:pt x="368909" y="33718"/>
                          <a:pt x="371576" y="33718"/>
                        </a:cubicBezTo>
                        <a:cubicBezTo>
                          <a:pt x="372529" y="33718"/>
                          <a:pt x="373767" y="33718"/>
                          <a:pt x="375481" y="33433"/>
                        </a:cubicBezTo>
                        <a:cubicBezTo>
                          <a:pt x="398342" y="30289"/>
                          <a:pt x="376624" y="19621"/>
                          <a:pt x="376243" y="18383"/>
                        </a:cubicBezTo>
                        <a:cubicBezTo>
                          <a:pt x="375577" y="16097"/>
                          <a:pt x="376815" y="15240"/>
                          <a:pt x="379006" y="15240"/>
                        </a:cubicBezTo>
                        <a:cubicBezTo>
                          <a:pt x="385483" y="15240"/>
                          <a:pt x="400342" y="22479"/>
                          <a:pt x="401770" y="22479"/>
                        </a:cubicBezTo>
                        <a:cubicBezTo>
                          <a:pt x="401770" y="22479"/>
                          <a:pt x="401770" y="22479"/>
                          <a:pt x="401770" y="22479"/>
                        </a:cubicBezTo>
                        <a:cubicBezTo>
                          <a:pt x="403866" y="22193"/>
                          <a:pt x="405771" y="22003"/>
                          <a:pt x="407390" y="22003"/>
                        </a:cubicBezTo>
                        <a:cubicBezTo>
                          <a:pt x="418534" y="22003"/>
                          <a:pt x="419296" y="28670"/>
                          <a:pt x="421011" y="28670"/>
                        </a:cubicBezTo>
                        <a:cubicBezTo>
                          <a:pt x="421773" y="28670"/>
                          <a:pt x="422821" y="27337"/>
                          <a:pt x="425011" y="23336"/>
                        </a:cubicBezTo>
                        <a:cubicBezTo>
                          <a:pt x="432060" y="10954"/>
                          <a:pt x="443109" y="2476"/>
                          <a:pt x="449395" y="2476"/>
                        </a:cubicBezTo>
                        <a:moveTo>
                          <a:pt x="449681" y="190"/>
                        </a:moveTo>
                        <a:cubicBezTo>
                          <a:pt x="441871" y="190"/>
                          <a:pt x="430250" y="9906"/>
                          <a:pt x="423202" y="22288"/>
                        </a:cubicBezTo>
                        <a:cubicBezTo>
                          <a:pt x="422440" y="23717"/>
                          <a:pt x="421773" y="24765"/>
                          <a:pt x="421297" y="25527"/>
                        </a:cubicBezTo>
                        <a:cubicBezTo>
                          <a:pt x="419582" y="23336"/>
                          <a:pt x="416153" y="19717"/>
                          <a:pt x="407676" y="19717"/>
                        </a:cubicBezTo>
                        <a:cubicBezTo>
                          <a:pt x="405961" y="19717"/>
                          <a:pt x="404056" y="19907"/>
                          <a:pt x="402056" y="20193"/>
                        </a:cubicBezTo>
                        <a:cubicBezTo>
                          <a:pt x="401389" y="20002"/>
                          <a:pt x="399675" y="19240"/>
                          <a:pt x="398151" y="18669"/>
                        </a:cubicBezTo>
                        <a:cubicBezTo>
                          <a:pt x="392531" y="16383"/>
                          <a:pt x="384054" y="12954"/>
                          <a:pt x="379196" y="12954"/>
                        </a:cubicBezTo>
                        <a:cubicBezTo>
                          <a:pt x="377101" y="12954"/>
                          <a:pt x="375577" y="13525"/>
                          <a:pt x="374719" y="14764"/>
                        </a:cubicBezTo>
                        <a:cubicBezTo>
                          <a:pt x="374148" y="15526"/>
                          <a:pt x="373576" y="16954"/>
                          <a:pt x="374148" y="19050"/>
                        </a:cubicBezTo>
                        <a:cubicBezTo>
                          <a:pt x="374434" y="20098"/>
                          <a:pt x="375196" y="20574"/>
                          <a:pt x="377005" y="21907"/>
                        </a:cubicBezTo>
                        <a:cubicBezTo>
                          <a:pt x="383387" y="26289"/>
                          <a:pt x="383768" y="27813"/>
                          <a:pt x="383673" y="28289"/>
                        </a:cubicBezTo>
                        <a:cubicBezTo>
                          <a:pt x="383673" y="28289"/>
                          <a:pt x="383006" y="30004"/>
                          <a:pt x="375291" y="31051"/>
                        </a:cubicBezTo>
                        <a:cubicBezTo>
                          <a:pt x="373767" y="31242"/>
                          <a:pt x="372624" y="31337"/>
                          <a:pt x="371767" y="31337"/>
                        </a:cubicBezTo>
                        <a:cubicBezTo>
                          <a:pt x="370338" y="31337"/>
                          <a:pt x="369767" y="31147"/>
                          <a:pt x="369481" y="31051"/>
                        </a:cubicBezTo>
                        <a:cubicBezTo>
                          <a:pt x="369195" y="30956"/>
                          <a:pt x="368528" y="30766"/>
                          <a:pt x="368243" y="30766"/>
                        </a:cubicBezTo>
                        <a:cubicBezTo>
                          <a:pt x="366814" y="30766"/>
                          <a:pt x="366147" y="31718"/>
                          <a:pt x="365576" y="32575"/>
                        </a:cubicBezTo>
                        <a:cubicBezTo>
                          <a:pt x="364623" y="34004"/>
                          <a:pt x="361575" y="38481"/>
                          <a:pt x="349954" y="49911"/>
                        </a:cubicBezTo>
                        <a:cubicBezTo>
                          <a:pt x="349478" y="50292"/>
                          <a:pt x="349288" y="50959"/>
                          <a:pt x="349288" y="51530"/>
                        </a:cubicBezTo>
                        <a:cubicBezTo>
                          <a:pt x="349097" y="56102"/>
                          <a:pt x="338620" y="66484"/>
                          <a:pt x="328428" y="76486"/>
                        </a:cubicBezTo>
                        <a:cubicBezTo>
                          <a:pt x="310426" y="94202"/>
                          <a:pt x="288137" y="116205"/>
                          <a:pt x="288328" y="135446"/>
                        </a:cubicBezTo>
                        <a:cubicBezTo>
                          <a:pt x="288328" y="139827"/>
                          <a:pt x="289566" y="143827"/>
                          <a:pt x="291947" y="147542"/>
                        </a:cubicBezTo>
                        <a:cubicBezTo>
                          <a:pt x="289756" y="147161"/>
                          <a:pt x="287756" y="146971"/>
                          <a:pt x="286042" y="146971"/>
                        </a:cubicBezTo>
                        <a:cubicBezTo>
                          <a:pt x="281470" y="146971"/>
                          <a:pt x="278326" y="148209"/>
                          <a:pt x="276517" y="150590"/>
                        </a:cubicBezTo>
                        <a:cubicBezTo>
                          <a:pt x="273373" y="154876"/>
                          <a:pt x="275278" y="161449"/>
                          <a:pt x="277184" y="167830"/>
                        </a:cubicBezTo>
                        <a:cubicBezTo>
                          <a:pt x="278707" y="172974"/>
                          <a:pt x="280422" y="178689"/>
                          <a:pt x="278612" y="181165"/>
                        </a:cubicBezTo>
                        <a:cubicBezTo>
                          <a:pt x="277660" y="182404"/>
                          <a:pt x="275659" y="183071"/>
                          <a:pt x="272516" y="183071"/>
                        </a:cubicBezTo>
                        <a:cubicBezTo>
                          <a:pt x="268516" y="183071"/>
                          <a:pt x="262705" y="182023"/>
                          <a:pt x="255467" y="179832"/>
                        </a:cubicBezTo>
                        <a:cubicBezTo>
                          <a:pt x="253561" y="179165"/>
                          <a:pt x="251847" y="178879"/>
                          <a:pt x="250323" y="178879"/>
                        </a:cubicBezTo>
                        <a:cubicBezTo>
                          <a:pt x="246322" y="178879"/>
                          <a:pt x="244418" y="181070"/>
                          <a:pt x="242989" y="182689"/>
                        </a:cubicBezTo>
                        <a:cubicBezTo>
                          <a:pt x="241655" y="184118"/>
                          <a:pt x="240893" y="184975"/>
                          <a:pt x="238893" y="184975"/>
                        </a:cubicBezTo>
                        <a:cubicBezTo>
                          <a:pt x="234607" y="184975"/>
                          <a:pt x="226701" y="181070"/>
                          <a:pt x="214604" y="173164"/>
                        </a:cubicBezTo>
                        <a:cubicBezTo>
                          <a:pt x="207556" y="168497"/>
                          <a:pt x="202031" y="165640"/>
                          <a:pt x="196221" y="165640"/>
                        </a:cubicBezTo>
                        <a:cubicBezTo>
                          <a:pt x="194602" y="165640"/>
                          <a:pt x="192887" y="165925"/>
                          <a:pt x="191363" y="166306"/>
                        </a:cubicBezTo>
                        <a:cubicBezTo>
                          <a:pt x="165074" y="175736"/>
                          <a:pt x="158216" y="214693"/>
                          <a:pt x="160026" y="236982"/>
                        </a:cubicBezTo>
                        <a:cubicBezTo>
                          <a:pt x="158026" y="258604"/>
                          <a:pt x="162217" y="260985"/>
                          <a:pt x="175837" y="265081"/>
                        </a:cubicBezTo>
                        <a:cubicBezTo>
                          <a:pt x="184505" y="267652"/>
                          <a:pt x="197459" y="271558"/>
                          <a:pt x="215747" y="285179"/>
                        </a:cubicBezTo>
                        <a:cubicBezTo>
                          <a:pt x="228034" y="294322"/>
                          <a:pt x="239369" y="299180"/>
                          <a:pt x="248418" y="303181"/>
                        </a:cubicBezTo>
                        <a:cubicBezTo>
                          <a:pt x="267563" y="311563"/>
                          <a:pt x="275564" y="314992"/>
                          <a:pt x="266230" y="343757"/>
                        </a:cubicBezTo>
                        <a:cubicBezTo>
                          <a:pt x="263563" y="351854"/>
                          <a:pt x="259657" y="353854"/>
                          <a:pt x="256228" y="355473"/>
                        </a:cubicBezTo>
                        <a:cubicBezTo>
                          <a:pt x="247465" y="359759"/>
                          <a:pt x="245560" y="364141"/>
                          <a:pt x="258324" y="396716"/>
                        </a:cubicBezTo>
                        <a:cubicBezTo>
                          <a:pt x="260038" y="401002"/>
                          <a:pt x="260038" y="404146"/>
                          <a:pt x="258419" y="406432"/>
                        </a:cubicBezTo>
                        <a:cubicBezTo>
                          <a:pt x="254609" y="412051"/>
                          <a:pt x="241179" y="412718"/>
                          <a:pt x="231463" y="412718"/>
                        </a:cubicBezTo>
                        <a:cubicBezTo>
                          <a:pt x="226701" y="412718"/>
                          <a:pt x="221748" y="412528"/>
                          <a:pt x="216985" y="412337"/>
                        </a:cubicBezTo>
                        <a:cubicBezTo>
                          <a:pt x="212413" y="412147"/>
                          <a:pt x="208032" y="412051"/>
                          <a:pt x="204127" y="412051"/>
                        </a:cubicBezTo>
                        <a:cubicBezTo>
                          <a:pt x="192982" y="412051"/>
                          <a:pt x="187553" y="413290"/>
                          <a:pt x="185077" y="416433"/>
                        </a:cubicBezTo>
                        <a:cubicBezTo>
                          <a:pt x="184219" y="417481"/>
                          <a:pt x="183362" y="419386"/>
                          <a:pt x="184124" y="422053"/>
                        </a:cubicBezTo>
                        <a:cubicBezTo>
                          <a:pt x="184315" y="422815"/>
                          <a:pt x="184791" y="423386"/>
                          <a:pt x="186029" y="424720"/>
                        </a:cubicBezTo>
                        <a:cubicBezTo>
                          <a:pt x="188601" y="427672"/>
                          <a:pt x="194697" y="434435"/>
                          <a:pt x="192506" y="439293"/>
                        </a:cubicBezTo>
                        <a:cubicBezTo>
                          <a:pt x="191077" y="442531"/>
                          <a:pt x="184601" y="447865"/>
                          <a:pt x="157073" y="447865"/>
                        </a:cubicBezTo>
                        <a:cubicBezTo>
                          <a:pt x="149548" y="447865"/>
                          <a:pt x="142976" y="442817"/>
                          <a:pt x="136023" y="437388"/>
                        </a:cubicBezTo>
                        <a:cubicBezTo>
                          <a:pt x="128308" y="431482"/>
                          <a:pt x="120307" y="425291"/>
                          <a:pt x="110210" y="425291"/>
                        </a:cubicBezTo>
                        <a:cubicBezTo>
                          <a:pt x="104876" y="425291"/>
                          <a:pt x="99637" y="427006"/>
                          <a:pt x="94018" y="430435"/>
                        </a:cubicBezTo>
                        <a:cubicBezTo>
                          <a:pt x="89255" y="433388"/>
                          <a:pt x="86874" y="435959"/>
                          <a:pt x="86398" y="438626"/>
                        </a:cubicBezTo>
                        <a:cubicBezTo>
                          <a:pt x="85921" y="441579"/>
                          <a:pt x="87731" y="443865"/>
                          <a:pt x="89350" y="445865"/>
                        </a:cubicBezTo>
                        <a:cubicBezTo>
                          <a:pt x="92398" y="449675"/>
                          <a:pt x="95542" y="453485"/>
                          <a:pt x="86112" y="463867"/>
                        </a:cubicBezTo>
                        <a:cubicBezTo>
                          <a:pt x="77825" y="472821"/>
                          <a:pt x="74872" y="478536"/>
                          <a:pt x="76206" y="482822"/>
                        </a:cubicBezTo>
                        <a:cubicBezTo>
                          <a:pt x="77635" y="487299"/>
                          <a:pt x="83064" y="488632"/>
                          <a:pt x="88969" y="490061"/>
                        </a:cubicBezTo>
                        <a:cubicBezTo>
                          <a:pt x="96970" y="491966"/>
                          <a:pt x="105257" y="493967"/>
                          <a:pt x="106972" y="502634"/>
                        </a:cubicBezTo>
                        <a:cubicBezTo>
                          <a:pt x="106781" y="503015"/>
                          <a:pt x="105448" y="503301"/>
                          <a:pt x="104400" y="503587"/>
                        </a:cubicBezTo>
                        <a:cubicBezTo>
                          <a:pt x="96970" y="505301"/>
                          <a:pt x="83064" y="508444"/>
                          <a:pt x="83064" y="545592"/>
                        </a:cubicBezTo>
                        <a:cubicBezTo>
                          <a:pt x="83064" y="561118"/>
                          <a:pt x="90493" y="569785"/>
                          <a:pt x="94970" y="574167"/>
                        </a:cubicBezTo>
                        <a:cubicBezTo>
                          <a:pt x="93637" y="574167"/>
                          <a:pt x="92017" y="573976"/>
                          <a:pt x="90112" y="573881"/>
                        </a:cubicBezTo>
                        <a:cubicBezTo>
                          <a:pt x="84778" y="573596"/>
                          <a:pt x="76682" y="573024"/>
                          <a:pt x="65252" y="572643"/>
                        </a:cubicBezTo>
                        <a:cubicBezTo>
                          <a:pt x="62109" y="572548"/>
                          <a:pt x="59918" y="571595"/>
                          <a:pt x="57823" y="570643"/>
                        </a:cubicBezTo>
                        <a:cubicBezTo>
                          <a:pt x="55822" y="569785"/>
                          <a:pt x="53727" y="568928"/>
                          <a:pt x="51250" y="568928"/>
                        </a:cubicBezTo>
                        <a:cubicBezTo>
                          <a:pt x="45726" y="568928"/>
                          <a:pt x="38868" y="572738"/>
                          <a:pt x="21818" y="591788"/>
                        </a:cubicBezTo>
                        <a:cubicBezTo>
                          <a:pt x="21247" y="592455"/>
                          <a:pt x="21056" y="593407"/>
                          <a:pt x="21342" y="594265"/>
                        </a:cubicBezTo>
                        <a:cubicBezTo>
                          <a:pt x="22199" y="596455"/>
                          <a:pt x="24676" y="599313"/>
                          <a:pt x="27914" y="602932"/>
                        </a:cubicBezTo>
                        <a:cubicBezTo>
                          <a:pt x="33820" y="609600"/>
                          <a:pt x="42678" y="619697"/>
                          <a:pt x="40487" y="626459"/>
                        </a:cubicBezTo>
                        <a:cubicBezTo>
                          <a:pt x="39154" y="630364"/>
                          <a:pt x="34201" y="633222"/>
                          <a:pt x="25533" y="635127"/>
                        </a:cubicBezTo>
                        <a:cubicBezTo>
                          <a:pt x="24295" y="635413"/>
                          <a:pt x="22961" y="635508"/>
                          <a:pt x="21437" y="635508"/>
                        </a:cubicBezTo>
                        <a:cubicBezTo>
                          <a:pt x="19342" y="635508"/>
                          <a:pt x="17341" y="635222"/>
                          <a:pt x="15341" y="635032"/>
                        </a:cubicBezTo>
                        <a:cubicBezTo>
                          <a:pt x="13531" y="634841"/>
                          <a:pt x="11722" y="634651"/>
                          <a:pt x="10198" y="634651"/>
                        </a:cubicBezTo>
                        <a:cubicBezTo>
                          <a:pt x="8293" y="634651"/>
                          <a:pt x="5435" y="634936"/>
                          <a:pt x="3244" y="637127"/>
                        </a:cubicBezTo>
                        <a:cubicBezTo>
                          <a:pt x="958" y="639413"/>
                          <a:pt x="-89" y="643414"/>
                          <a:pt x="6" y="649605"/>
                        </a:cubicBezTo>
                        <a:cubicBezTo>
                          <a:pt x="6" y="650462"/>
                          <a:pt x="482" y="651129"/>
                          <a:pt x="1149" y="651605"/>
                        </a:cubicBezTo>
                        <a:cubicBezTo>
                          <a:pt x="1530" y="651796"/>
                          <a:pt x="1911" y="651986"/>
                          <a:pt x="2387" y="651986"/>
                        </a:cubicBezTo>
                        <a:cubicBezTo>
                          <a:pt x="2673" y="651986"/>
                          <a:pt x="2959" y="651986"/>
                          <a:pt x="3149" y="651891"/>
                        </a:cubicBezTo>
                        <a:cubicBezTo>
                          <a:pt x="3625" y="652272"/>
                          <a:pt x="4387" y="653129"/>
                          <a:pt x="5245" y="654082"/>
                        </a:cubicBezTo>
                        <a:cubicBezTo>
                          <a:pt x="6769" y="655796"/>
                          <a:pt x="9055" y="658368"/>
                          <a:pt x="12579" y="661606"/>
                        </a:cubicBezTo>
                        <a:cubicBezTo>
                          <a:pt x="13055" y="661988"/>
                          <a:pt x="13817" y="662273"/>
                          <a:pt x="14389" y="662273"/>
                        </a:cubicBezTo>
                        <a:cubicBezTo>
                          <a:pt x="15817" y="662273"/>
                          <a:pt x="17246" y="661416"/>
                          <a:pt x="21437" y="658844"/>
                        </a:cubicBezTo>
                        <a:cubicBezTo>
                          <a:pt x="27247" y="655225"/>
                          <a:pt x="37058" y="649129"/>
                          <a:pt x="44297" y="649129"/>
                        </a:cubicBezTo>
                        <a:cubicBezTo>
                          <a:pt x="47536" y="649129"/>
                          <a:pt x="52108" y="650176"/>
                          <a:pt x="53917" y="658844"/>
                        </a:cubicBezTo>
                        <a:cubicBezTo>
                          <a:pt x="56108" y="669036"/>
                          <a:pt x="68491" y="669036"/>
                          <a:pt x="72491" y="669036"/>
                        </a:cubicBezTo>
                        <a:cubicBezTo>
                          <a:pt x="79063" y="669036"/>
                          <a:pt x="86969" y="667893"/>
                          <a:pt x="94494" y="666845"/>
                        </a:cubicBezTo>
                        <a:cubicBezTo>
                          <a:pt x="101828" y="665797"/>
                          <a:pt x="109448" y="664750"/>
                          <a:pt x="115544" y="664750"/>
                        </a:cubicBezTo>
                        <a:cubicBezTo>
                          <a:pt x="125926" y="664750"/>
                          <a:pt x="128022" y="667893"/>
                          <a:pt x="128689" y="670369"/>
                        </a:cubicBezTo>
                        <a:cubicBezTo>
                          <a:pt x="132213" y="683228"/>
                          <a:pt x="137737" y="689419"/>
                          <a:pt x="145643" y="689419"/>
                        </a:cubicBezTo>
                        <a:cubicBezTo>
                          <a:pt x="149168" y="689419"/>
                          <a:pt x="152501" y="688181"/>
                          <a:pt x="155263" y="687134"/>
                        </a:cubicBezTo>
                        <a:cubicBezTo>
                          <a:pt x="156978" y="686467"/>
                          <a:pt x="158693" y="685800"/>
                          <a:pt x="159645" y="685800"/>
                        </a:cubicBezTo>
                        <a:cubicBezTo>
                          <a:pt x="159835" y="685800"/>
                          <a:pt x="160026" y="685990"/>
                          <a:pt x="160121" y="686467"/>
                        </a:cubicBezTo>
                        <a:cubicBezTo>
                          <a:pt x="160217" y="686943"/>
                          <a:pt x="160502" y="687324"/>
                          <a:pt x="160883" y="687705"/>
                        </a:cubicBezTo>
                        <a:cubicBezTo>
                          <a:pt x="188982" y="711708"/>
                          <a:pt x="196888" y="716089"/>
                          <a:pt x="202317" y="716089"/>
                        </a:cubicBezTo>
                        <a:cubicBezTo>
                          <a:pt x="205079" y="716089"/>
                          <a:pt x="206984" y="714851"/>
                          <a:pt x="208889" y="713613"/>
                        </a:cubicBezTo>
                        <a:cubicBezTo>
                          <a:pt x="211366" y="711994"/>
                          <a:pt x="214128" y="710184"/>
                          <a:pt x="220319" y="710184"/>
                        </a:cubicBezTo>
                        <a:cubicBezTo>
                          <a:pt x="224796" y="710184"/>
                          <a:pt x="230606" y="711136"/>
                          <a:pt x="237559" y="713137"/>
                        </a:cubicBezTo>
                        <a:cubicBezTo>
                          <a:pt x="268801" y="723805"/>
                          <a:pt x="269849" y="728281"/>
                          <a:pt x="270326" y="730663"/>
                        </a:cubicBezTo>
                        <a:cubicBezTo>
                          <a:pt x="271183" y="734473"/>
                          <a:pt x="272707" y="736568"/>
                          <a:pt x="283375" y="739330"/>
                        </a:cubicBezTo>
                        <a:cubicBezTo>
                          <a:pt x="293947" y="744474"/>
                          <a:pt x="299567" y="749903"/>
                          <a:pt x="304044" y="754285"/>
                        </a:cubicBezTo>
                        <a:cubicBezTo>
                          <a:pt x="310045" y="760095"/>
                          <a:pt x="314807" y="764667"/>
                          <a:pt x="327476" y="764667"/>
                        </a:cubicBezTo>
                        <a:cubicBezTo>
                          <a:pt x="331285" y="764667"/>
                          <a:pt x="335762" y="764286"/>
                          <a:pt x="341096" y="763429"/>
                        </a:cubicBezTo>
                        <a:cubicBezTo>
                          <a:pt x="342144" y="763238"/>
                          <a:pt x="343001" y="762381"/>
                          <a:pt x="343096" y="761238"/>
                        </a:cubicBezTo>
                        <a:cubicBezTo>
                          <a:pt x="344144" y="747713"/>
                          <a:pt x="341096" y="743331"/>
                          <a:pt x="337858" y="739997"/>
                        </a:cubicBezTo>
                        <a:cubicBezTo>
                          <a:pt x="336334" y="738473"/>
                          <a:pt x="335762" y="737806"/>
                          <a:pt x="341572" y="728948"/>
                        </a:cubicBezTo>
                        <a:cubicBezTo>
                          <a:pt x="345287" y="723329"/>
                          <a:pt x="341763" y="718185"/>
                          <a:pt x="338334" y="713232"/>
                        </a:cubicBezTo>
                        <a:cubicBezTo>
                          <a:pt x="333095" y="705517"/>
                          <a:pt x="327190" y="696849"/>
                          <a:pt x="340715" y="681323"/>
                        </a:cubicBezTo>
                        <a:cubicBezTo>
                          <a:pt x="342049" y="679704"/>
                          <a:pt x="345382" y="678942"/>
                          <a:pt x="350717" y="678942"/>
                        </a:cubicBezTo>
                        <a:cubicBezTo>
                          <a:pt x="353764" y="678942"/>
                          <a:pt x="357003" y="679132"/>
                          <a:pt x="360527" y="679418"/>
                        </a:cubicBezTo>
                        <a:cubicBezTo>
                          <a:pt x="364051" y="679704"/>
                          <a:pt x="367766" y="679894"/>
                          <a:pt x="371100" y="679894"/>
                        </a:cubicBezTo>
                        <a:cubicBezTo>
                          <a:pt x="376339" y="679894"/>
                          <a:pt x="382911" y="679418"/>
                          <a:pt x="386530" y="675418"/>
                        </a:cubicBezTo>
                        <a:cubicBezTo>
                          <a:pt x="388626" y="673227"/>
                          <a:pt x="389483" y="670179"/>
                          <a:pt x="389197" y="666369"/>
                        </a:cubicBezTo>
                        <a:cubicBezTo>
                          <a:pt x="387864" y="650081"/>
                          <a:pt x="377768" y="648272"/>
                          <a:pt x="370338" y="646938"/>
                        </a:cubicBezTo>
                        <a:cubicBezTo>
                          <a:pt x="363575" y="645700"/>
                          <a:pt x="360051" y="644843"/>
                          <a:pt x="359194" y="638747"/>
                        </a:cubicBezTo>
                        <a:cubicBezTo>
                          <a:pt x="356908" y="622554"/>
                          <a:pt x="341287" y="620649"/>
                          <a:pt x="333762" y="619792"/>
                        </a:cubicBezTo>
                        <a:cubicBezTo>
                          <a:pt x="332524" y="619601"/>
                          <a:pt x="330904" y="619411"/>
                          <a:pt x="330143" y="619220"/>
                        </a:cubicBezTo>
                        <a:cubicBezTo>
                          <a:pt x="330143" y="618934"/>
                          <a:pt x="330143" y="618744"/>
                          <a:pt x="330143" y="618744"/>
                        </a:cubicBezTo>
                        <a:cubicBezTo>
                          <a:pt x="330428" y="618268"/>
                          <a:pt x="332714" y="615886"/>
                          <a:pt x="346526" y="615886"/>
                        </a:cubicBezTo>
                        <a:cubicBezTo>
                          <a:pt x="361670" y="615886"/>
                          <a:pt x="381101" y="618649"/>
                          <a:pt x="385006" y="619411"/>
                        </a:cubicBezTo>
                        <a:cubicBezTo>
                          <a:pt x="391198" y="620649"/>
                          <a:pt x="396436" y="621221"/>
                          <a:pt x="400627" y="621221"/>
                        </a:cubicBezTo>
                        <a:cubicBezTo>
                          <a:pt x="407390" y="621221"/>
                          <a:pt x="411676" y="619697"/>
                          <a:pt x="413581" y="616553"/>
                        </a:cubicBezTo>
                        <a:cubicBezTo>
                          <a:pt x="414724" y="617887"/>
                          <a:pt x="416344" y="619697"/>
                          <a:pt x="418439" y="622078"/>
                        </a:cubicBezTo>
                        <a:cubicBezTo>
                          <a:pt x="420630" y="624935"/>
                          <a:pt x="423964" y="626555"/>
                          <a:pt x="428059" y="626555"/>
                        </a:cubicBezTo>
                        <a:cubicBezTo>
                          <a:pt x="438346" y="626555"/>
                          <a:pt x="451491" y="616172"/>
                          <a:pt x="453777" y="608362"/>
                        </a:cubicBezTo>
                        <a:cubicBezTo>
                          <a:pt x="453777" y="608171"/>
                          <a:pt x="453872" y="607885"/>
                          <a:pt x="453777" y="607600"/>
                        </a:cubicBezTo>
                        <a:cubicBezTo>
                          <a:pt x="453682" y="601409"/>
                          <a:pt x="453586" y="596551"/>
                          <a:pt x="453491" y="592646"/>
                        </a:cubicBezTo>
                        <a:cubicBezTo>
                          <a:pt x="453205" y="576453"/>
                          <a:pt x="453205" y="575405"/>
                          <a:pt x="448919" y="575310"/>
                        </a:cubicBezTo>
                        <a:cubicBezTo>
                          <a:pt x="447776" y="575310"/>
                          <a:pt x="445109" y="575310"/>
                          <a:pt x="439299" y="565976"/>
                        </a:cubicBezTo>
                        <a:cubicBezTo>
                          <a:pt x="435298" y="559594"/>
                          <a:pt x="431488" y="555784"/>
                          <a:pt x="429202" y="553498"/>
                        </a:cubicBezTo>
                        <a:cubicBezTo>
                          <a:pt x="428631" y="552926"/>
                          <a:pt x="427964" y="552259"/>
                          <a:pt x="427583" y="551783"/>
                        </a:cubicBezTo>
                        <a:cubicBezTo>
                          <a:pt x="432155" y="538067"/>
                          <a:pt x="407581" y="495490"/>
                          <a:pt x="397294" y="481489"/>
                        </a:cubicBezTo>
                        <a:cubicBezTo>
                          <a:pt x="397198" y="481298"/>
                          <a:pt x="397008" y="481203"/>
                          <a:pt x="396913" y="481108"/>
                        </a:cubicBezTo>
                        <a:cubicBezTo>
                          <a:pt x="384530" y="470725"/>
                          <a:pt x="395198" y="445580"/>
                          <a:pt x="405485" y="421291"/>
                        </a:cubicBezTo>
                        <a:cubicBezTo>
                          <a:pt x="415868" y="396716"/>
                          <a:pt x="426631" y="371189"/>
                          <a:pt x="415391" y="357283"/>
                        </a:cubicBezTo>
                        <a:cubicBezTo>
                          <a:pt x="407581" y="347567"/>
                          <a:pt x="409200" y="335756"/>
                          <a:pt x="410914" y="323183"/>
                        </a:cubicBezTo>
                        <a:cubicBezTo>
                          <a:pt x="412153" y="314230"/>
                          <a:pt x="413391" y="304895"/>
                          <a:pt x="410914" y="296418"/>
                        </a:cubicBezTo>
                        <a:cubicBezTo>
                          <a:pt x="399580" y="257937"/>
                          <a:pt x="411486" y="242030"/>
                          <a:pt x="419392" y="231457"/>
                        </a:cubicBezTo>
                        <a:cubicBezTo>
                          <a:pt x="423297" y="226219"/>
                          <a:pt x="426440" y="222028"/>
                          <a:pt x="425011" y="217075"/>
                        </a:cubicBezTo>
                        <a:cubicBezTo>
                          <a:pt x="422440" y="207931"/>
                          <a:pt x="425297" y="204216"/>
                          <a:pt x="428440" y="200311"/>
                        </a:cubicBezTo>
                        <a:cubicBezTo>
                          <a:pt x="434727" y="192405"/>
                          <a:pt x="437394" y="185547"/>
                          <a:pt x="419106" y="162211"/>
                        </a:cubicBezTo>
                        <a:cubicBezTo>
                          <a:pt x="415010" y="157067"/>
                          <a:pt x="411676" y="144113"/>
                          <a:pt x="413296" y="134493"/>
                        </a:cubicBezTo>
                        <a:cubicBezTo>
                          <a:pt x="414058" y="129730"/>
                          <a:pt x="415963" y="126301"/>
                          <a:pt x="418820" y="124492"/>
                        </a:cubicBezTo>
                        <a:cubicBezTo>
                          <a:pt x="440823" y="110300"/>
                          <a:pt x="443680" y="90106"/>
                          <a:pt x="445871" y="75343"/>
                        </a:cubicBezTo>
                        <a:cubicBezTo>
                          <a:pt x="446728" y="69056"/>
                          <a:pt x="447586" y="63722"/>
                          <a:pt x="449491" y="60198"/>
                        </a:cubicBezTo>
                        <a:cubicBezTo>
                          <a:pt x="464445" y="33528"/>
                          <a:pt x="464064" y="29813"/>
                          <a:pt x="458920" y="25241"/>
                        </a:cubicBezTo>
                        <a:cubicBezTo>
                          <a:pt x="457111" y="23622"/>
                          <a:pt x="455206" y="21907"/>
                          <a:pt x="455206" y="15145"/>
                        </a:cubicBezTo>
                        <a:cubicBezTo>
                          <a:pt x="456920" y="9430"/>
                          <a:pt x="456920" y="5143"/>
                          <a:pt x="455015" y="2572"/>
                        </a:cubicBezTo>
                        <a:cubicBezTo>
                          <a:pt x="454158" y="1429"/>
                          <a:pt x="452443" y="0"/>
                          <a:pt x="449491" y="0"/>
                        </a:cubicBezTo>
                        <a:lnTo>
                          <a:pt x="449491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" name="Graphic 2">
                  <a:extLst>
                    <a:ext uri="{FF2B5EF4-FFF2-40B4-BE49-F238E27FC236}">
                      <a16:creationId xmlns:a16="http://schemas.microsoft.com/office/drawing/2014/main" id="{BF5EE487-DA1E-63E5-B970-7FA07C56E1BE}"/>
                    </a:ext>
                  </a:extLst>
                </p:cNvPr>
                <p:cNvGrpSpPr/>
                <p:nvPr/>
              </p:nvGrpSpPr>
              <p:grpSpPr>
                <a:xfrm>
                  <a:off x="5322190" y="2717672"/>
                  <a:ext cx="1207181" cy="1030605"/>
                  <a:chOff x="5322190" y="2717672"/>
                  <a:chExt cx="1207181" cy="1030605"/>
                </a:xfrm>
                <a:grpFill/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F1030B1-DF85-819A-2E8D-0AC52E2ADCB4}"/>
                      </a:ext>
                    </a:extLst>
                  </p:cNvPr>
                  <p:cNvSpPr/>
                  <p:nvPr/>
                </p:nvSpPr>
                <p:spPr>
                  <a:xfrm>
                    <a:off x="5323318" y="2718624"/>
                    <a:ext cx="1204058" cy="1028700"/>
                  </a:xfrm>
                  <a:custGeom>
                    <a:avLst/>
                    <a:gdLst>
                      <a:gd name="connsiteX0" fmla="*/ 902508 w 1204058"/>
                      <a:gd name="connsiteY0" fmla="*/ 1028700 h 1028700"/>
                      <a:gd name="connsiteX1" fmla="*/ 841357 w 1204058"/>
                      <a:gd name="connsiteY1" fmla="*/ 1003363 h 1028700"/>
                      <a:gd name="connsiteX2" fmla="*/ 841357 w 1204058"/>
                      <a:gd name="connsiteY2" fmla="*/ 993934 h 1028700"/>
                      <a:gd name="connsiteX3" fmla="*/ 836499 w 1204058"/>
                      <a:gd name="connsiteY3" fmla="*/ 942213 h 1028700"/>
                      <a:gd name="connsiteX4" fmla="*/ 818592 w 1204058"/>
                      <a:gd name="connsiteY4" fmla="*/ 920591 h 1028700"/>
                      <a:gd name="connsiteX5" fmla="*/ 806114 w 1204058"/>
                      <a:gd name="connsiteY5" fmla="*/ 919448 h 1028700"/>
                      <a:gd name="connsiteX6" fmla="*/ 756775 w 1204058"/>
                      <a:gd name="connsiteY6" fmla="*/ 904304 h 1028700"/>
                      <a:gd name="connsiteX7" fmla="*/ 754394 w 1204058"/>
                      <a:gd name="connsiteY7" fmla="*/ 883634 h 1028700"/>
                      <a:gd name="connsiteX8" fmla="*/ 746488 w 1204058"/>
                      <a:gd name="connsiteY8" fmla="*/ 866584 h 1028700"/>
                      <a:gd name="connsiteX9" fmla="*/ 741059 w 1204058"/>
                      <a:gd name="connsiteY9" fmla="*/ 862203 h 1028700"/>
                      <a:gd name="connsiteX10" fmla="*/ 729533 w 1204058"/>
                      <a:gd name="connsiteY10" fmla="*/ 855631 h 1028700"/>
                      <a:gd name="connsiteX11" fmla="*/ 722771 w 1204058"/>
                      <a:gd name="connsiteY11" fmla="*/ 861060 h 1028700"/>
                      <a:gd name="connsiteX12" fmla="*/ 703911 w 1204058"/>
                      <a:gd name="connsiteY12" fmla="*/ 873538 h 1028700"/>
                      <a:gd name="connsiteX13" fmla="*/ 698768 w 1204058"/>
                      <a:gd name="connsiteY13" fmla="*/ 876776 h 1028700"/>
                      <a:gd name="connsiteX14" fmla="*/ 696863 w 1204058"/>
                      <a:gd name="connsiteY14" fmla="*/ 880872 h 1028700"/>
                      <a:gd name="connsiteX15" fmla="*/ 693053 w 1204058"/>
                      <a:gd name="connsiteY15" fmla="*/ 882777 h 1028700"/>
                      <a:gd name="connsiteX16" fmla="*/ 681242 w 1204058"/>
                      <a:gd name="connsiteY16" fmla="*/ 892683 h 1028700"/>
                      <a:gd name="connsiteX17" fmla="*/ 693338 w 1204058"/>
                      <a:gd name="connsiteY17" fmla="*/ 918591 h 1028700"/>
                      <a:gd name="connsiteX18" fmla="*/ 697149 w 1204058"/>
                      <a:gd name="connsiteY18" fmla="*/ 927259 h 1028700"/>
                      <a:gd name="connsiteX19" fmla="*/ 681527 w 1204058"/>
                      <a:gd name="connsiteY19" fmla="*/ 941261 h 1028700"/>
                      <a:gd name="connsiteX20" fmla="*/ 661430 w 1204058"/>
                      <a:gd name="connsiteY20" fmla="*/ 954786 h 1028700"/>
                      <a:gd name="connsiteX21" fmla="*/ 649524 w 1204058"/>
                      <a:gd name="connsiteY21" fmla="*/ 961073 h 1028700"/>
                      <a:gd name="connsiteX22" fmla="*/ 646190 w 1204058"/>
                      <a:gd name="connsiteY22" fmla="*/ 959549 h 1028700"/>
                      <a:gd name="connsiteX23" fmla="*/ 647237 w 1204058"/>
                      <a:gd name="connsiteY23" fmla="*/ 937832 h 1028700"/>
                      <a:gd name="connsiteX24" fmla="*/ 648762 w 1204058"/>
                      <a:gd name="connsiteY24" fmla="*/ 919353 h 1028700"/>
                      <a:gd name="connsiteX25" fmla="*/ 647618 w 1204058"/>
                      <a:gd name="connsiteY25" fmla="*/ 918877 h 1028700"/>
                      <a:gd name="connsiteX26" fmla="*/ 638760 w 1204058"/>
                      <a:gd name="connsiteY26" fmla="*/ 923925 h 1028700"/>
                      <a:gd name="connsiteX27" fmla="*/ 637998 w 1204058"/>
                      <a:gd name="connsiteY27" fmla="*/ 924211 h 1028700"/>
                      <a:gd name="connsiteX28" fmla="*/ 637808 w 1204058"/>
                      <a:gd name="connsiteY28" fmla="*/ 924211 h 1028700"/>
                      <a:gd name="connsiteX29" fmla="*/ 636950 w 1204058"/>
                      <a:gd name="connsiteY29" fmla="*/ 923639 h 1028700"/>
                      <a:gd name="connsiteX30" fmla="*/ 620472 w 1204058"/>
                      <a:gd name="connsiteY30" fmla="*/ 909257 h 1028700"/>
                      <a:gd name="connsiteX31" fmla="*/ 607233 w 1204058"/>
                      <a:gd name="connsiteY31" fmla="*/ 907066 h 1028700"/>
                      <a:gd name="connsiteX32" fmla="*/ 570085 w 1204058"/>
                      <a:gd name="connsiteY32" fmla="*/ 855440 h 1028700"/>
                      <a:gd name="connsiteX33" fmla="*/ 568275 w 1204058"/>
                      <a:gd name="connsiteY33" fmla="*/ 849916 h 1028700"/>
                      <a:gd name="connsiteX34" fmla="*/ 585230 w 1204058"/>
                      <a:gd name="connsiteY34" fmla="*/ 835533 h 1028700"/>
                      <a:gd name="connsiteX35" fmla="*/ 619520 w 1204058"/>
                      <a:gd name="connsiteY35" fmla="*/ 850678 h 1028700"/>
                      <a:gd name="connsiteX36" fmla="*/ 653048 w 1204058"/>
                      <a:gd name="connsiteY36" fmla="*/ 865632 h 1028700"/>
                      <a:gd name="connsiteX37" fmla="*/ 663716 w 1204058"/>
                      <a:gd name="connsiteY37" fmla="*/ 860774 h 1028700"/>
                      <a:gd name="connsiteX38" fmla="*/ 680956 w 1204058"/>
                      <a:gd name="connsiteY38" fmla="*/ 844296 h 1028700"/>
                      <a:gd name="connsiteX39" fmla="*/ 684099 w 1204058"/>
                      <a:gd name="connsiteY39" fmla="*/ 841438 h 1028700"/>
                      <a:gd name="connsiteX40" fmla="*/ 680575 w 1204058"/>
                      <a:gd name="connsiteY40" fmla="*/ 837914 h 1028700"/>
                      <a:gd name="connsiteX41" fmla="*/ 662192 w 1204058"/>
                      <a:gd name="connsiteY41" fmla="*/ 819245 h 1028700"/>
                      <a:gd name="connsiteX42" fmla="*/ 656858 w 1204058"/>
                      <a:gd name="connsiteY42" fmla="*/ 804196 h 1028700"/>
                      <a:gd name="connsiteX43" fmla="*/ 682861 w 1204058"/>
                      <a:gd name="connsiteY43" fmla="*/ 781812 h 1028700"/>
                      <a:gd name="connsiteX44" fmla="*/ 701339 w 1204058"/>
                      <a:gd name="connsiteY44" fmla="*/ 765429 h 1028700"/>
                      <a:gd name="connsiteX45" fmla="*/ 718770 w 1204058"/>
                      <a:gd name="connsiteY45" fmla="*/ 737997 h 1028700"/>
                      <a:gd name="connsiteX46" fmla="*/ 735439 w 1204058"/>
                      <a:gd name="connsiteY46" fmla="*/ 723233 h 1028700"/>
                      <a:gd name="connsiteX47" fmla="*/ 745154 w 1204058"/>
                      <a:gd name="connsiteY47" fmla="*/ 705803 h 1028700"/>
                      <a:gd name="connsiteX48" fmla="*/ 751631 w 1204058"/>
                      <a:gd name="connsiteY48" fmla="*/ 695134 h 1028700"/>
                      <a:gd name="connsiteX49" fmla="*/ 757156 w 1204058"/>
                      <a:gd name="connsiteY49" fmla="*/ 679895 h 1028700"/>
                      <a:gd name="connsiteX50" fmla="*/ 755537 w 1204058"/>
                      <a:gd name="connsiteY50" fmla="*/ 662464 h 1028700"/>
                      <a:gd name="connsiteX51" fmla="*/ 746202 w 1204058"/>
                      <a:gd name="connsiteY51" fmla="*/ 647129 h 1028700"/>
                      <a:gd name="connsiteX52" fmla="*/ 739820 w 1204058"/>
                      <a:gd name="connsiteY52" fmla="*/ 634270 h 1028700"/>
                      <a:gd name="connsiteX53" fmla="*/ 734105 w 1204058"/>
                      <a:gd name="connsiteY53" fmla="*/ 624459 h 1028700"/>
                      <a:gd name="connsiteX54" fmla="*/ 737439 w 1204058"/>
                      <a:gd name="connsiteY54" fmla="*/ 618458 h 1028700"/>
                      <a:gd name="connsiteX55" fmla="*/ 739344 w 1204058"/>
                      <a:gd name="connsiteY55" fmla="*/ 615791 h 1028700"/>
                      <a:gd name="connsiteX56" fmla="*/ 738011 w 1204058"/>
                      <a:gd name="connsiteY56" fmla="*/ 613505 h 1028700"/>
                      <a:gd name="connsiteX57" fmla="*/ 730010 w 1204058"/>
                      <a:gd name="connsiteY57" fmla="*/ 587883 h 1028700"/>
                      <a:gd name="connsiteX58" fmla="*/ 700101 w 1204058"/>
                      <a:gd name="connsiteY58" fmla="*/ 550069 h 1028700"/>
                      <a:gd name="connsiteX59" fmla="*/ 696577 w 1204058"/>
                      <a:gd name="connsiteY59" fmla="*/ 535019 h 1028700"/>
                      <a:gd name="connsiteX60" fmla="*/ 694481 w 1204058"/>
                      <a:gd name="connsiteY60" fmla="*/ 521970 h 1028700"/>
                      <a:gd name="connsiteX61" fmla="*/ 691529 w 1204058"/>
                      <a:gd name="connsiteY61" fmla="*/ 520922 h 1028700"/>
                      <a:gd name="connsiteX62" fmla="*/ 682194 w 1204058"/>
                      <a:gd name="connsiteY62" fmla="*/ 528257 h 1028700"/>
                      <a:gd name="connsiteX63" fmla="*/ 674003 w 1204058"/>
                      <a:gd name="connsiteY63" fmla="*/ 535019 h 1028700"/>
                      <a:gd name="connsiteX64" fmla="*/ 647333 w 1204058"/>
                      <a:gd name="connsiteY64" fmla="*/ 516731 h 1028700"/>
                      <a:gd name="connsiteX65" fmla="*/ 622187 w 1204058"/>
                      <a:gd name="connsiteY65" fmla="*/ 495014 h 1028700"/>
                      <a:gd name="connsiteX66" fmla="*/ 609899 w 1204058"/>
                      <a:gd name="connsiteY66" fmla="*/ 487204 h 1028700"/>
                      <a:gd name="connsiteX67" fmla="*/ 589421 w 1204058"/>
                      <a:gd name="connsiteY67" fmla="*/ 466154 h 1028700"/>
                      <a:gd name="connsiteX68" fmla="*/ 583325 w 1204058"/>
                      <a:gd name="connsiteY68" fmla="*/ 461105 h 1028700"/>
                      <a:gd name="connsiteX69" fmla="*/ 569228 w 1204058"/>
                      <a:gd name="connsiteY69" fmla="*/ 446342 h 1028700"/>
                      <a:gd name="connsiteX70" fmla="*/ 561227 w 1204058"/>
                      <a:gd name="connsiteY70" fmla="*/ 437102 h 1028700"/>
                      <a:gd name="connsiteX71" fmla="*/ 559893 w 1204058"/>
                      <a:gd name="connsiteY71" fmla="*/ 447389 h 1028700"/>
                      <a:gd name="connsiteX72" fmla="*/ 558274 w 1204058"/>
                      <a:gd name="connsiteY72" fmla="*/ 453104 h 1028700"/>
                      <a:gd name="connsiteX73" fmla="*/ 554845 w 1204058"/>
                      <a:gd name="connsiteY73" fmla="*/ 454438 h 1028700"/>
                      <a:gd name="connsiteX74" fmla="*/ 474645 w 1204058"/>
                      <a:gd name="connsiteY74" fmla="*/ 377571 h 1028700"/>
                      <a:gd name="connsiteX75" fmla="*/ 465120 w 1204058"/>
                      <a:gd name="connsiteY75" fmla="*/ 369951 h 1028700"/>
                      <a:gd name="connsiteX76" fmla="*/ 457214 w 1204058"/>
                      <a:gd name="connsiteY76" fmla="*/ 372999 h 1028700"/>
                      <a:gd name="connsiteX77" fmla="*/ 444545 w 1204058"/>
                      <a:gd name="connsiteY77" fmla="*/ 377285 h 1028700"/>
                      <a:gd name="connsiteX78" fmla="*/ 435116 w 1204058"/>
                      <a:gd name="connsiteY78" fmla="*/ 374618 h 1028700"/>
                      <a:gd name="connsiteX79" fmla="*/ 430449 w 1204058"/>
                      <a:gd name="connsiteY79" fmla="*/ 373190 h 1028700"/>
                      <a:gd name="connsiteX80" fmla="*/ 421781 w 1204058"/>
                      <a:gd name="connsiteY80" fmla="*/ 381000 h 1028700"/>
                      <a:gd name="connsiteX81" fmla="*/ 411208 w 1204058"/>
                      <a:gd name="connsiteY81" fmla="*/ 389954 h 1028700"/>
                      <a:gd name="connsiteX82" fmla="*/ 409208 w 1204058"/>
                      <a:gd name="connsiteY82" fmla="*/ 389763 h 1028700"/>
                      <a:gd name="connsiteX83" fmla="*/ 374918 w 1204058"/>
                      <a:gd name="connsiteY83" fmla="*/ 362712 h 1028700"/>
                      <a:gd name="connsiteX84" fmla="*/ 340151 w 1204058"/>
                      <a:gd name="connsiteY84" fmla="*/ 338519 h 1028700"/>
                      <a:gd name="connsiteX85" fmla="*/ 334055 w 1204058"/>
                      <a:gd name="connsiteY85" fmla="*/ 350330 h 1028700"/>
                      <a:gd name="connsiteX86" fmla="*/ 312434 w 1204058"/>
                      <a:gd name="connsiteY86" fmla="*/ 398812 h 1028700"/>
                      <a:gd name="connsiteX87" fmla="*/ 306433 w 1204058"/>
                      <a:gd name="connsiteY87" fmla="*/ 417100 h 1028700"/>
                      <a:gd name="connsiteX88" fmla="*/ 304528 w 1204058"/>
                      <a:gd name="connsiteY88" fmla="*/ 429292 h 1028700"/>
                      <a:gd name="connsiteX89" fmla="*/ 300146 w 1204058"/>
                      <a:gd name="connsiteY89" fmla="*/ 430911 h 1028700"/>
                      <a:gd name="connsiteX90" fmla="*/ 295574 w 1204058"/>
                      <a:gd name="connsiteY90" fmla="*/ 430054 h 1028700"/>
                      <a:gd name="connsiteX91" fmla="*/ 293193 w 1204058"/>
                      <a:gd name="connsiteY91" fmla="*/ 429673 h 1028700"/>
                      <a:gd name="connsiteX92" fmla="*/ 285478 w 1204058"/>
                      <a:gd name="connsiteY92" fmla="*/ 433769 h 1028700"/>
                      <a:gd name="connsiteX93" fmla="*/ 277001 w 1204058"/>
                      <a:gd name="connsiteY93" fmla="*/ 438150 h 1028700"/>
                      <a:gd name="connsiteX94" fmla="*/ 263856 w 1204058"/>
                      <a:gd name="connsiteY94" fmla="*/ 429101 h 1028700"/>
                      <a:gd name="connsiteX95" fmla="*/ 251759 w 1204058"/>
                      <a:gd name="connsiteY95" fmla="*/ 421005 h 1028700"/>
                      <a:gd name="connsiteX96" fmla="*/ 246521 w 1204058"/>
                      <a:gd name="connsiteY96" fmla="*/ 421862 h 1028700"/>
                      <a:gd name="connsiteX97" fmla="*/ 238139 w 1204058"/>
                      <a:gd name="connsiteY97" fmla="*/ 423100 h 1028700"/>
                      <a:gd name="connsiteX98" fmla="*/ 232519 w 1204058"/>
                      <a:gd name="connsiteY98" fmla="*/ 422529 h 1028700"/>
                      <a:gd name="connsiteX99" fmla="*/ 196133 w 1204058"/>
                      <a:gd name="connsiteY99" fmla="*/ 407480 h 1028700"/>
                      <a:gd name="connsiteX100" fmla="*/ 180322 w 1204058"/>
                      <a:gd name="connsiteY100" fmla="*/ 402336 h 1028700"/>
                      <a:gd name="connsiteX101" fmla="*/ 149270 w 1204058"/>
                      <a:gd name="connsiteY101" fmla="*/ 405098 h 1028700"/>
                      <a:gd name="connsiteX102" fmla="*/ 146508 w 1204058"/>
                      <a:gd name="connsiteY102" fmla="*/ 405289 h 1028700"/>
                      <a:gd name="connsiteX103" fmla="*/ 127268 w 1204058"/>
                      <a:gd name="connsiteY103" fmla="*/ 381857 h 1028700"/>
                      <a:gd name="connsiteX104" fmla="*/ 114885 w 1204058"/>
                      <a:gd name="connsiteY104" fmla="*/ 363855 h 1028700"/>
                      <a:gd name="connsiteX105" fmla="*/ 112123 w 1204058"/>
                      <a:gd name="connsiteY105" fmla="*/ 364236 h 1028700"/>
                      <a:gd name="connsiteX106" fmla="*/ 98312 w 1204058"/>
                      <a:gd name="connsiteY106" fmla="*/ 365570 h 1028700"/>
                      <a:gd name="connsiteX107" fmla="*/ 80595 w 1204058"/>
                      <a:gd name="connsiteY107" fmla="*/ 360712 h 1028700"/>
                      <a:gd name="connsiteX108" fmla="*/ 87834 w 1204058"/>
                      <a:gd name="connsiteY108" fmla="*/ 354044 h 1028700"/>
                      <a:gd name="connsiteX109" fmla="*/ 92406 w 1204058"/>
                      <a:gd name="connsiteY109" fmla="*/ 351377 h 1028700"/>
                      <a:gd name="connsiteX110" fmla="*/ 74880 w 1204058"/>
                      <a:gd name="connsiteY110" fmla="*/ 349282 h 1028700"/>
                      <a:gd name="connsiteX111" fmla="*/ 41066 w 1204058"/>
                      <a:gd name="connsiteY111" fmla="*/ 339662 h 1028700"/>
                      <a:gd name="connsiteX112" fmla="*/ 18873 w 1204058"/>
                      <a:gd name="connsiteY112" fmla="*/ 318992 h 1028700"/>
                      <a:gd name="connsiteX113" fmla="*/ 490 w 1204058"/>
                      <a:gd name="connsiteY113" fmla="*/ 308705 h 1028700"/>
                      <a:gd name="connsiteX114" fmla="*/ 109 w 1204058"/>
                      <a:gd name="connsiteY114" fmla="*/ 307467 h 1028700"/>
                      <a:gd name="connsiteX115" fmla="*/ 13730 w 1204058"/>
                      <a:gd name="connsiteY115" fmla="*/ 290703 h 1028700"/>
                      <a:gd name="connsiteX116" fmla="*/ 33827 w 1204058"/>
                      <a:gd name="connsiteY116" fmla="*/ 227076 h 1028700"/>
                      <a:gd name="connsiteX117" fmla="*/ 58688 w 1204058"/>
                      <a:gd name="connsiteY117" fmla="*/ 171450 h 1028700"/>
                      <a:gd name="connsiteX118" fmla="*/ 78785 w 1204058"/>
                      <a:gd name="connsiteY118" fmla="*/ 178022 h 1028700"/>
                      <a:gd name="connsiteX119" fmla="*/ 144794 w 1204058"/>
                      <a:gd name="connsiteY119" fmla="*/ 129731 h 1028700"/>
                      <a:gd name="connsiteX120" fmla="*/ 225470 w 1204058"/>
                      <a:gd name="connsiteY120" fmla="*/ 76486 h 1028700"/>
                      <a:gd name="connsiteX121" fmla="*/ 246902 w 1204058"/>
                      <a:gd name="connsiteY121" fmla="*/ 81153 h 1028700"/>
                      <a:gd name="connsiteX122" fmla="*/ 252998 w 1204058"/>
                      <a:gd name="connsiteY122" fmla="*/ 83534 h 1028700"/>
                      <a:gd name="connsiteX123" fmla="*/ 259570 w 1204058"/>
                      <a:gd name="connsiteY123" fmla="*/ 80391 h 1028700"/>
                      <a:gd name="connsiteX124" fmla="*/ 286716 w 1204058"/>
                      <a:gd name="connsiteY124" fmla="*/ 71819 h 1028700"/>
                      <a:gd name="connsiteX125" fmla="*/ 310910 w 1204058"/>
                      <a:gd name="connsiteY125" fmla="*/ 65056 h 1028700"/>
                      <a:gd name="connsiteX126" fmla="*/ 311195 w 1204058"/>
                      <a:gd name="connsiteY126" fmla="*/ 51149 h 1028700"/>
                      <a:gd name="connsiteX127" fmla="*/ 310624 w 1204058"/>
                      <a:gd name="connsiteY127" fmla="*/ 48863 h 1028700"/>
                      <a:gd name="connsiteX128" fmla="*/ 311386 w 1204058"/>
                      <a:gd name="connsiteY128" fmla="*/ 12573 h 1028700"/>
                      <a:gd name="connsiteX129" fmla="*/ 348057 w 1204058"/>
                      <a:gd name="connsiteY129" fmla="*/ 0 h 1028700"/>
                      <a:gd name="connsiteX130" fmla="*/ 391682 w 1204058"/>
                      <a:gd name="connsiteY130" fmla="*/ 4667 h 1028700"/>
                      <a:gd name="connsiteX131" fmla="*/ 392634 w 1204058"/>
                      <a:gd name="connsiteY131" fmla="*/ 5429 h 1028700"/>
                      <a:gd name="connsiteX132" fmla="*/ 393206 w 1204058"/>
                      <a:gd name="connsiteY132" fmla="*/ 6953 h 1028700"/>
                      <a:gd name="connsiteX133" fmla="*/ 423971 w 1204058"/>
                      <a:gd name="connsiteY133" fmla="*/ 110681 h 1028700"/>
                      <a:gd name="connsiteX134" fmla="*/ 412065 w 1204058"/>
                      <a:gd name="connsiteY134" fmla="*/ 126683 h 1028700"/>
                      <a:gd name="connsiteX135" fmla="*/ 408731 w 1204058"/>
                      <a:gd name="connsiteY135" fmla="*/ 129635 h 1028700"/>
                      <a:gd name="connsiteX136" fmla="*/ 418923 w 1204058"/>
                      <a:gd name="connsiteY136" fmla="*/ 149924 h 1028700"/>
                      <a:gd name="connsiteX137" fmla="*/ 428353 w 1204058"/>
                      <a:gd name="connsiteY137" fmla="*/ 162211 h 1028700"/>
                      <a:gd name="connsiteX138" fmla="*/ 452070 w 1204058"/>
                      <a:gd name="connsiteY138" fmla="*/ 207454 h 1028700"/>
                      <a:gd name="connsiteX139" fmla="*/ 451308 w 1204058"/>
                      <a:gd name="connsiteY139" fmla="*/ 222885 h 1028700"/>
                      <a:gd name="connsiteX140" fmla="*/ 465310 w 1204058"/>
                      <a:gd name="connsiteY140" fmla="*/ 229838 h 1028700"/>
                      <a:gd name="connsiteX141" fmla="*/ 472644 w 1204058"/>
                      <a:gd name="connsiteY141" fmla="*/ 226600 h 1028700"/>
                      <a:gd name="connsiteX142" fmla="*/ 471787 w 1204058"/>
                      <a:gd name="connsiteY142" fmla="*/ 214503 h 1028700"/>
                      <a:gd name="connsiteX143" fmla="*/ 470930 w 1204058"/>
                      <a:gd name="connsiteY143" fmla="*/ 210312 h 1028700"/>
                      <a:gd name="connsiteX144" fmla="*/ 509696 w 1204058"/>
                      <a:gd name="connsiteY144" fmla="*/ 202978 h 1028700"/>
                      <a:gd name="connsiteX145" fmla="*/ 519698 w 1204058"/>
                      <a:gd name="connsiteY145" fmla="*/ 201740 h 1028700"/>
                      <a:gd name="connsiteX146" fmla="*/ 543510 w 1204058"/>
                      <a:gd name="connsiteY146" fmla="*/ 200120 h 1028700"/>
                      <a:gd name="connsiteX147" fmla="*/ 591326 w 1204058"/>
                      <a:gd name="connsiteY147" fmla="*/ 218027 h 1028700"/>
                      <a:gd name="connsiteX148" fmla="*/ 573514 w 1204058"/>
                      <a:gd name="connsiteY148" fmla="*/ 256223 h 1028700"/>
                      <a:gd name="connsiteX149" fmla="*/ 538176 w 1204058"/>
                      <a:gd name="connsiteY149" fmla="*/ 288322 h 1028700"/>
                      <a:gd name="connsiteX150" fmla="*/ 528270 w 1204058"/>
                      <a:gd name="connsiteY150" fmla="*/ 297751 h 1028700"/>
                      <a:gd name="connsiteX151" fmla="*/ 532175 w 1204058"/>
                      <a:gd name="connsiteY151" fmla="*/ 298323 h 1028700"/>
                      <a:gd name="connsiteX152" fmla="*/ 564179 w 1204058"/>
                      <a:gd name="connsiteY152" fmla="*/ 311658 h 1028700"/>
                      <a:gd name="connsiteX153" fmla="*/ 586563 w 1204058"/>
                      <a:gd name="connsiteY153" fmla="*/ 330994 h 1028700"/>
                      <a:gd name="connsiteX154" fmla="*/ 597231 w 1204058"/>
                      <a:gd name="connsiteY154" fmla="*/ 342805 h 1028700"/>
                      <a:gd name="connsiteX155" fmla="*/ 610947 w 1204058"/>
                      <a:gd name="connsiteY155" fmla="*/ 352139 h 1028700"/>
                      <a:gd name="connsiteX156" fmla="*/ 622758 w 1204058"/>
                      <a:gd name="connsiteY156" fmla="*/ 382048 h 1028700"/>
                      <a:gd name="connsiteX157" fmla="*/ 621425 w 1204058"/>
                      <a:gd name="connsiteY157" fmla="*/ 393287 h 1028700"/>
                      <a:gd name="connsiteX158" fmla="*/ 625520 w 1204058"/>
                      <a:gd name="connsiteY158" fmla="*/ 394716 h 1028700"/>
                      <a:gd name="connsiteX159" fmla="*/ 642094 w 1204058"/>
                      <a:gd name="connsiteY159" fmla="*/ 402336 h 1028700"/>
                      <a:gd name="connsiteX160" fmla="*/ 643332 w 1204058"/>
                      <a:gd name="connsiteY160" fmla="*/ 403384 h 1028700"/>
                      <a:gd name="connsiteX161" fmla="*/ 684099 w 1204058"/>
                      <a:gd name="connsiteY161" fmla="*/ 433292 h 1028700"/>
                      <a:gd name="connsiteX162" fmla="*/ 701149 w 1204058"/>
                      <a:gd name="connsiteY162" fmla="*/ 420243 h 1028700"/>
                      <a:gd name="connsiteX163" fmla="*/ 708388 w 1204058"/>
                      <a:gd name="connsiteY163" fmla="*/ 412433 h 1028700"/>
                      <a:gd name="connsiteX164" fmla="*/ 702959 w 1204058"/>
                      <a:gd name="connsiteY164" fmla="*/ 401955 h 1028700"/>
                      <a:gd name="connsiteX165" fmla="*/ 696958 w 1204058"/>
                      <a:gd name="connsiteY165" fmla="*/ 391859 h 1028700"/>
                      <a:gd name="connsiteX166" fmla="*/ 721913 w 1204058"/>
                      <a:gd name="connsiteY166" fmla="*/ 385953 h 1028700"/>
                      <a:gd name="connsiteX167" fmla="*/ 728676 w 1204058"/>
                      <a:gd name="connsiteY167" fmla="*/ 384810 h 1028700"/>
                      <a:gd name="connsiteX168" fmla="*/ 737249 w 1204058"/>
                      <a:gd name="connsiteY168" fmla="*/ 383476 h 1028700"/>
                      <a:gd name="connsiteX169" fmla="*/ 767443 w 1204058"/>
                      <a:gd name="connsiteY169" fmla="*/ 394525 h 1028700"/>
                      <a:gd name="connsiteX170" fmla="*/ 771634 w 1204058"/>
                      <a:gd name="connsiteY170" fmla="*/ 395478 h 1028700"/>
                      <a:gd name="connsiteX171" fmla="*/ 808686 w 1204058"/>
                      <a:gd name="connsiteY171" fmla="*/ 380905 h 1028700"/>
                      <a:gd name="connsiteX172" fmla="*/ 849263 w 1204058"/>
                      <a:gd name="connsiteY172" fmla="*/ 365379 h 1028700"/>
                      <a:gd name="connsiteX173" fmla="*/ 860502 w 1204058"/>
                      <a:gd name="connsiteY173" fmla="*/ 377285 h 1028700"/>
                      <a:gd name="connsiteX174" fmla="*/ 866312 w 1204058"/>
                      <a:gd name="connsiteY174" fmla="*/ 395573 h 1028700"/>
                      <a:gd name="connsiteX175" fmla="*/ 860312 w 1204058"/>
                      <a:gd name="connsiteY175" fmla="*/ 423672 h 1028700"/>
                      <a:gd name="connsiteX176" fmla="*/ 818973 w 1204058"/>
                      <a:gd name="connsiteY176" fmla="*/ 459105 h 1028700"/>
                      <a:gd name="connsiteX177" fmla="*/ 810782 w 1204058"/>
                      <a:gd name="connsiteY177" fmla="*/ 464153 h 1028700"/>
                      <a:gd name="connsiteX178" fmla="*/ 811163 w 1204058"/>
                      <a:gd name="connsiteY178" fmla="*/ 466820 h 1028700"/>
                      <a:gd name="connsiteX179" fmla="*/ 806019 w 1204058"/>
                      <a:gd name="connsiteY179" fmla="*/ 490728 h 1028700"/>
                      <a:gd name="connsiteX180" fmla="*/ 801257 w 1204058"/>
                      <a:gd name="connsiteY180" fmla="*/ 512540 h 1028700"/>
                      <a:gd name="connsiteX181" fmla="*/ 825164 w 1204058"/>
                      <a:gd name="connsiteY181" fmla="*/ 533400 h 1028700"/>
                      <a:gd name="connsiteX182" fmla="*/ 876409 w 1204058"/>
                      <a:gd name="connsiteY182" fmla="*/ 557975 h 1028700"/>
                      <a:gd name="connsiteX183" fmla="*/ 882219 w 1204058"/>
                      <a:gd name="connsiteY183" fmla="*/ 557784 h 1028700"/>
                      <a:gd name="connsiteX184" fmla="*/ 902222 w 1204058"/>
                      <a:gd name="connsiteY184" fmla="*/ 569405 h 1028700"/>
                      <a:gd name="connsiteX185" fmla="*/ 896412 w 1204058"/>
                      <a:gd name="connsiteY185" fmla="*/ 578549 h 1028700"/>
                      <a:gd name="connsiteX186" fmla="*/ 893268 w 1204058"/>
                      <a:gd name="connsiteY186" fmla="*/ 580644 h 1028700"/>
                      <a:gd name="connsiteX187" fmla="*/ 897459 w 1204058"/>
                      <a:gd name="connsiteY187" fmla="*/ 580644 h 1028700"/>
                      <a:gd name="connsiteX188" fmla="*/ 913461 w 1204058"/>
                      <a:gd name="connsiteY188" fmla="*/ 587216 h 1028700"/>
                      <a:gd name="connsiteX189" fmla="*/ 931083 w 1204058"/>
                      <a:gd name="connsiteY189" fmla="*/ 606743 h 1028700"/>
                      <a:gd name="connsiteX190" fmla="*/ 945846 w 1204058"/>
                      <a:gd name="connsiteY190" fmla="*/ 624745 h 1028700"/>
                      <a:gd name="connsiteX191" fmla="*/ 944227 w 1204058"/>
                      <a:gd name="connsiteY191" fmla="*/ 629126 h 1028700"/>
                      <a:gd name="connsiteX192" fmla="*/ 935750 w 1204058"/>
                      <a:gd name="connsiteY192" fmla="*/ 644176 h 1028700"/>
                      <a:gd name="connsiteX193" fmla="*/ 942893 w 1204058"/>
                      <a:gd name="connsiteY193" fmla="*/ 654272 h 1028700"/>
                      <a:gd name="connsiteX194" fmla="*/ 956991 w 1204058"/>
                      <a:gd name="connsiteY194" fmla="*/ 683895 h 1028700"/>
                      <a:gd name="connsiteX195" fmla="*/ 951752 w 1204058"/>
                      <a:gd name="connsiteY195" fmla="*/ 691896 h 1028700"/>
                      <a:gd name="connsiteX196" fmla="*/ 941370 w 1204058"/>
                      <a:gd name="connsiteY196" fmla="*/ 714089 h 1028700"/>
                      <a:gd name="connsiteX197" fmla="*/ 956705 w 1204058"/>
                      <a:gd name="connsiteY197" fmla="*/ 726376 h 1028700"/>
                      <a:gd name="connsiteX198" fmla="*/ 974040 w 1204058"/>
                      <a:gd name="connsiteY198" fmla="*/ 735901 h 1028700"/>
                      <a:gd name="connsiteX199" fmla="*/ 972707 w 1204058"/>
                      <a:gd name="connsiteY199" fmla="*/ 738854 h 1028700"/>
                      <a:gd name="connsiteX200" fmla="*/ 982327 w 1204058"/>
                      <a:gd name="connsiteY200" fmla="*/ 743236 h 1028700"/>
                      <a:gd name="connsiteX201" fmla="*/ 985756 w 1204058"/>
                      <a:gd name="connsiteY201" fmla="*/ 746188 h 1028700"/>
                      <a:gd name="connsiteX202" fmla="*/ 1016808 w 1204058"/>
                      <a:gd name="connsiteY202" fmla="*/ 771811 h 1028700"/>
                      <a:gd name="connsiteX203" fmla="*/ 1016808 w 1204058"/>
                      <a:gd name="connsiteY203" fmla="*/ 771811 h 1028700"/>
                      <a:gd name="connsiteX204" fmla="*/ 1024332 w 1204058"/>
                      <a:gd name="connsiteY204" fmla="*/ 769144 h 1028700"/>
                      <a:gd name="connsiteX205" fmla="*/ 1022903 w 1204058"/>
                      <a:gd name="connsiteY205" fmla="*/ 753523 h 1028700"/>
                      <a:gd name="connsiteX206" fmla="*/ 1021951 w 1204058"/>
                      <a:gd name="connsiteY206" fmla="*/ 749808 h 1028700"/>
                      <a:gd name="connsiteX207" fmla="*/ 1031190 w 1204058"/>
                      <a:gd name="connsiteY207" fmla="*/ 727138 h 1028700"/>
                      <a:gd name="connsiteX208" fmla="*/ 1035667 w 1204058"/>
                      <a:gd name="connsiteY208" fmla="*/ 728377 h 1028700"/>
                      <a:gd name="connsiteX209" fmla="*/ 1047478 w 1204058"/>
                      <a:gd name="connsiteY209" fmla="*/ 731139 h 1028700"/>
                      <a:gd name="connsiteX210" fmla="*/ 1047478 w 1204058"/>
                      <a:gd name="connsiteY210" fmla="*/ 731139 h 1028700"/>
                      <a:gd name="connsiteX211" fmla="*/ 1062813 w 1204058"/>
                      <a:gd name="connsiteY211" fmla="*/ 707898 h 1028700"/>
                      <a:gd name="connsiteX212" fmla="*/ 1035858 w 1204058"/>
                      <a:gd name="connsiteY212" fmla="*/ 679609 h 1028700"/>
                      <a:gd name="connsiteX213" fmla="*/ 1026904 w 1204058"/>
                      <a:gd name="connsiteY213" fmla="*/ 676656 h 1028700"/>
                      <a:gd name="connsiteX214" fmla="*/ 1028523 w 1204058"/>
                      <a:gd name="connsiteY214" fmla="*/ 671989 h 1028700"/>
                      <a:gd name="connsiteX215" fmla="*/ 1026333 w 1204058"/>
                      <a:gd name="connsiteY215" fmla="*/ 655987 h 1028700"/>
                      <a:gd name="connsiteX216" fmla="*/ 1023761 w 1204058"/>
                      <a:gd name="connsiteY216" fmla="*/ 650558 h 1028700"/>
                      <a:gd name="connsiteX217" fmla="*/ 1032619 w 1204058"/>
                      <a:gd name="connsiteY217" fmla="*/ 639318 h 1028700"/>
                      <a:gd name="connsiteX218" fmla="*/ 1041858 w 1204058"/>
                      <a:gd name="connsiteY218" fmla="*/ 628174 h 1028700"/>
                      <a:gd name="connsiteX219" fmla="*/ 1041858 w 1204058"/>
                      <a:gd name="connsiteY219" fmla="*/ 607600 h 1028700"/>
                      <a:gd name="connsiteX220" fmla="*/ 1042525 w 1204058"/>
                      <a:gd name="connsiteY220" fmla="*/ 601123 h 1028700"/>
                      <a:gd name="connsiteX221" fmla="*/ 1046716 w 1204058"/>
                      <a:gd name="connsiteY221" fmla="*/ 599884 h 1028700"/>
                      <a:gd name="connsiteX222" fmla="*/ 1051669 w 1204058"/>
                      <a:gd name="connsiteY222" fmla="*/ 600075 h 1028700"/>
                      <a:gd name="connsiteX223" fmla="*/ 1067861 w 1204058"/>
                      <a:gd name="connsiteY223" fmla="*/ 600647 h 1028700"/>
                      <a:gd name="connsiteX224" fmla="*/ 1092626 w 1204058"/>
                      <a:gd name="connsiteY224" fmla="*/ 599599 h 1028700"/>
                      <a:gd name="connsiteX225" fmla="*/ 1092626 w 1204058"/>
                      <a:gd name="connsiteY225" fmla="*/ 599599 h 1028700"/>
                      <a:gd name="connsiteX226" fmla="*/ 1093484 w 1204058"/>
                      <a:gd name="connsiteY226" fmla="*/ 599980 h 1028700"/>
                      <a:gd name="connsiteX227" fmla="*/ 1093865 w 1204058"/>
                      <a:gd name="connsiteY227" fmla="*/ 600932 h 1028700"/>
                      <a:gd name="connsiteX228" fmla="*/ 1107200 w 1204058"/>
                      <a:gd name="connsiteY228" fmla="*/ 625697 h 1028700"/>
                      <a:gd name="connsiteX229" fmla="*/ 1148252 w 1204058"/>
                      <a:gd name="connsiteY229" fmla="*/ 646271 h 1028700"/>
                      <a:gd name="connsiteX230" fmla="*/ 1180257 w 1204058"/>
                      <a:gd name="connsiteY230" fmla="*/ 663893 h 1028700"/>
                      <a:gd name="connsiteX231" fmla="*/ 1200068 w 1204058"/>
                      <a:gd name="connsiteY231" fmla="*/ 708851 h 1028700"/>
                      <a:gd name="connsiteX232" fmla="*/ 1188258 w 1204058"/>
                      <a:gd name="connsiteY232" fmla="*/ 722757 h 1028700"/>
                      <a:gd name="connsiteX233" fmla="*/ 1192067 w 1204058"/>
                      <a:gd name="connsiteY233" fmla="*/ 759524 h 1028700"/>
                      <a:gd name="connsiteX234" fmla="*/ 1191877 w 1204058"/>
                      <a:gd name="connsiteY234" fmla="*/ 772573 h 1028700"/>
                      <a:gd name="connsiteX235" fmla="*/ 1161968 w 1204058"/>
                      <a:gd name="connsiteY235" fmla="*/ 780383 h 1028700"/>
                      <a:gd name="connsiteX236" fmla="*/ 1147395 w 1204058"/>
                      <a:gd name="connsiteY236" fmla="*/ 780002 h 1028700"/>
                      <a:gd name="connsiteX237" fmla="*/ 1134632 w 1204058"/>
                      <a:gd name="connsiteY237" fmla="*/ 779717 h 1028700"/>
                      <a:gd name="connsiteX238" fmla="*/ 1118439 w 1204058"/>
                      <a:gd name="connsiteY238" fmla="*/ 782765 h 1028700"/>
                      <a:gd name="connsiteX239" fmla="*/ 1118058 w 1204058"/>
                      <a:gd name="connsiteY239" fmla="*/ 785336 h 1028700"/>
                      <a:gd name="connsiteX240" fmla="*/ 1119106 w 1204058"/>
                      <a:gd name="connsiteY240" fmla="*/ 786479 h 1028700"/>
                      <a:gd name="connsiteX241" fmla="*/ 1126154 w 1204058"/>
                      <a:gd name="connsiteY241" fmla="*/ 804863 h 1028700"/>
                      <a:gd name="connsiteX242" fmla="*/ 1087483 w 1204058"/>
                      <a:gd name="connsiteY242" fmla="*/ 815530 h 1028700"/>
                      <a:gd name="connsiteX243" fmla="*/ 1064242 w 1204058"/>
                      <a:gd name="connsiteY243" fmla="*/ 804386 h 1028700"/>
                      <a:gd name="connsiteX244" fmla="*/ 1040620 w 1204058"/>
                      <a:gd name="connsiteY244" fmla="*/ 793051 h 1028700"/>
                      <a:gd name="connsiteX245" fmla="*/ 1026333 w 1204058"/>
                      <a:gd name="connsiteY245" fmla="*/ 797624 h 1028700"/>
                      <a:gd name="connsiteX246" fmla="*/ 1020427 w 1204058"/>
                      <a:gd name="connsiteY246" fmla="*/ 803434 h 1028700"/>
                      <a:gd name="connsiteX247" fmla="*/ 1022618 w 1204058"/>
                      <a:gd name="connsiteY247" fmla="*/ 807815 h 1028700"/>
                      <a:gd name="connsiteX248" fmla="*/ 1019189 w 1204058"/>
                      <a:gd name="connsiteY248" fmla="*/ 830485 h 1028700"/>
                      <a:gd name="connsiteX249" fmla="*/ 1010045 w 1204058"/>
                      <a:gd name="connsiteY249" fmla="*/ 846011 h 1028700"/>
                      <a:gd name="connsiteX250" fmla="*/ 1020237 w 1204058"/>
                      <a:gd name="connsiteY250" fmla="*/ 850868 h 1028700"/>
                      <a:gd name="connsiteX251" fmla="*/ 1040906 w 1204058"/>
                      <a:gd name="connsiteY251" fmla="*/ 866204 h 1028700"/>
                      <a:gd name="connsiteX252" fmla="*/ 1035667 w 1204058"/>
                      <a:gd name="connsiteY252" fmla="*/ 871347 h 1028700"/>
                      <a:gd name="connsiteX253" fmla="*/ 1017093 w 1204058"/>
                      <a:gd name="connsiteY253" fmla="*/ 909923 h 1028700"/>
                      <a:gd name="connsiteX254" fmla="*/ 1029380 w 1204058"/>
                      <a:gd name="connsiteY254" fmla="*/ 937260 h 1028700"/>
                      <a:gd name="connsiteX255" fmla="*/ 1031571 w 1204058"/>
                      <a:gd name="connsiteY255" fmla="*/ 940880 h 1028700"/>
                      <a:gd name="connsiteX256" fmla="*/ 1028237 w 1204058"/>
                      <a:gd name="connsiteY256" fmla="*/ 942118 h 1028700"/>
                      <a:gd name="connsiteX257" fmla="*/ 1020332 w 1204058"/>
                      <a:gd name="connsiteY257" fmla="*/ 941737 h 1028700"/>
                      <a:gd name="connsiteX258" fmla="*/ 995567 w 1204058"/>
                      <a:gd name="connsiteY258" fmla="*/ 940499 h 1028700"/>
                      <a:gd name="connsiteX259" fmla="*/ 986899 w 1204058"/>
                      <a:gd name="connsiteY259" fmla="*/ 938213 h 1028700"/>
                      <a:gd name="connsiteX260" fmla="*/ 981660 w 1204058"/>
                      <a:gd name="connsiteY260" fmla="*/ 936784 h 1028700"/>
                      <a:gd name="connsiteX261" fmla="*/ 955371 w 1204058"/>
                      <a:gd name="connsiteY261" fmla="*/ 957834 h 1028700"/>
                      <a:gd name="connsiteX262" fmla="*/ 960991 w 1204058"/>
                      <a:gd name="connsiteY262" fmla="*/ 964787 h 1028700"/>
                      <a:gd name="connsiteX263" fmla="*/ 974231 w 1204058"/>
                      <a:gd name="connsiteY263" fmla="*/ 991838 h 1028700"/>
                      <a:gd name="connsiteX264" fmla="*/ 956609 w 1204058"/>
                      <a:gd name="connsiteY264" fmla="*/ 1002792 h 1028700"/>
                      <a:gd name="connsiteX265" fmla="*/ 947084 w 1204058"/>
                      <a:gd name="connsiteY265" fmla="*/ 1002030 h 1028700"/>
                      <a:gd name="connsiteX266" fmla="*/ 933940 w 1204058"/>
                      <a:gd name="connsiteY266" fmla="*/ 1009459 h 1028700"/>
                      <a:gd name="connsiteX267" fmla="*/ 914318 w 1204058"/>
                      <a:gd name="connsiteY267" fmla="*/ 1026224 h 1028700"/>
                      <a:gd name="connsiteX268" fmla="*/ 902412 w 1204058"/>
                      <a:gd name="connsiteY268" fmla="*/ 1028605 h 1028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</a:cxnLst>
                    <a:rect l="l" t="t" r="r" b="b"/>
                    <a:pathLst>
                      <a:path w="1204058" h="1028700">
                        <a:moveTo>
                          <a:pt x="902508" y="1028700"/>
                        </a:moveTo>
                        <a:cubicBezTo>
                          <a:pt x="882314" y="1028700"/>
                          <a:pt x="848405" y="1016222"/>
                          <a:pt x="841357" y="1003363"/>
                        </a:cubicBezTo>
                        <a:cubicBezTo>
                          <a:pt x="839547" y="1000030"/>
                          <a:pt x="839547" y="996791"/>
                          <a:pt x="841357" y="993934"/>
                        </a:cubicBezTo>
                        <a:cubicBezTo>
                          <a:pt x="848215" y="983171"/>
                          <a:pt x="843929" y="959263"/>
                          <a:pt x="836499" y="942213"/>
                        </a:cubicBezTo>
                        <a:cubicBezTo>
                          <a:pt x="831070" y="929735"/>
                          <a:pt x="824402" y="921639"/>
                          <a:pt x="818592" y="920591"/>
                        </a:cubicBezTo>
                        <a:cubicBezTo>
                          <a:pt x="815449" y="920115"/>
                          <a:pt x="811067" y="919829"/>
                          <a:pt x="806114" y="919448"/>
                        </a:cubicBezTo>
                        <a:cubicBezTo>
                          <a:pt x="789065" y="918401"/>
                          <a:pt x="765728" y="916876"/>
                          <a:pt x="756775" y="904304"/>
                        </a:cubicBezTo>
                        <a:cubicBezTo>
                          <a:pt x="752965" y="898874"/>
                          <a:pt x="752108" y="891921"/>
                          <a:pt x="754394" y="883634"/>
                        </a:cubicBezTo>
                        <a:cubicBezTo>
                          <a:pt x="757251" y="874967"/>
                          <a:pt x="753251" y="871823"/>
                          <a:pt x="746488" y="866584"/>
                        </a:cubicBezTo>
                        <a:cubicBezTo>
                          <a:pt x="744774" y="865251"/>
                          <a:pt x="742964" y="863822"/>
                          <a:pt x="741059" y="862203"/>
                        </a:cubicBezTo>
                        <a:cubicBezTo>
                          <a:pt x="735820" y="857726"/>
                          <a:pt x="732200" y="855631"/>
                          <a:pt x="729533" y="855631"/>
                        </a:cubicBezTo>
                        <a:cubicBezTo>
                          <a:pt x="726866" y="855631"/>
                          <a:pt x="725152" y="857917"/>
                          <a:pt x="722771" y="861060"/>
                        </a:cubicBezTo>
                        <a:cubicBezTo>
                          <a:pt x="719342" y="865632"/>
                          <a:pt x="714674" y="871823"/>
                          <a:pt x="703911" y="873538"/>
                        </a:cubicBezTo>
                        <a:cubicBezTo>
                          <a:pt x="698863" y="874300"/>
                          <a:pt x="698863" y="875348"/>
                          <a:pt x="698768" y="876776"/>
                        </a:cubicBezTo>
                        <a:cubicBezTo>
                          <a:pt x="698768" y="877919"/>
                          <a:pt x="698577" y="879443"/>
                          <a:pt x="696863" y="880872"/>
                        </a:cubicBezTo>
                        <a:cubicBezTo>
                          <a:pt x="696101" y="881539"/>
                          <a:pt x="694767" y="882110"/>
                          <a:pt x="693053" y="882777"/>
                        </a:cubicBezTo>
                        <a:cubicBezTo>
                          <a:pt x="688957" y="884396"/>
                          <a:pt x="682670" y="886968"/>
                          <a:pt x="681242" y="892683"/>
                        </a:cubicBezTo>
                        <a:cubicBezTo>
                          <a:pt x="679718" y="898779"/>
                          <a:pt x="683813" y="907542"/>
                          <a:pt x="693338" y="918591"/>
                        </a:cubicBezTo>
                        <a:cubicBezTo>
                          <a:pt x="696387" y="922115"/>
                          <a:pt x="697529" y="924687"/>
                          <a:pt x="697149" y="927259"/>
                        </a:cubicBezTo>
                        <a:cubicBezTo>
                          <a:pt x="696482" y="931640"/>
                          <a:pt x="691148" y="935069"/>
                          <a:pt x="681527" y="941261"/>
                        </a:cubicBezTo>
                        <a:cubicBezTo>
                          <a:pt x="676098" y="944690"/>
                          <a:pt x="669431" y="948976"/>
                          <a:pt x="661430" y="954786"/>
                        </a:cubicBezTo>
                        <a:cubicBezTo>
                          <a:pt x="656000" y="959072"/>
                          <a:pt x="652286" y="961073"/>
                          <a:pt x="649524" y="961073"/>
                        </a:cubicBezTo>
                        <a:cubicBezTo>
                          <a:pt x="648190" y="961073"/>
                          <a:pt x="647047" y="960596"/>
                          <a:pt x="646190" y="959549"/>
                        </a:cubicBezTo>
                        <a:cubicBezTo>
                          <a:pt x="643427" y="956120"/>
                          <a:pt x="645237" y="947261"/>
                          <a:pt x="647237" y="937832"/>
                        </a:cubicBezTo>
                        <a:cubicBezTo>
                          <a:pt x="648857" y="930212"/>
                          <a:pt x="650666" y="921544"/>
                          <a:pt x="648762" y="919353"/>
                        </a:cubicBezTo>
                        <a:cubicBezTo>
                          <a:pt x="648571" y="919163"/>
                          <a:pt x="648285" y="918877"/>
                          <a:pt x="647618" y="918877"/>
                        </a:cubicBezTo>
                        <a:cubicBezTo>
                          <a:pt x="646380" y="918877"/>
                          <a:pt x="643904" y="919734"/>
                          <a:pt x="638760" y="923925"/>
                        </a:cubicBezTo>
                        <a:cubicBezTo>
                          <a:pt x="638570" y="924116"/>
                          <a:pt x="638284" y="924211"/>
                          <a:pt x="637998" y="924211"/>
                        </a:cubicBezTo>
                        <a:cubicBezTo>
                          <a:pt x="637998" y="924211"/>
                          <a:pt x="637808" y="924211"/>
                          <a:pt x="637808" y="924211"/>
                        </a:cubicBezTo>
                        <a:cubicBezTo>
                          <a:pt x="637427" y="924211"/>
                          <a:pt x="637141" y="923925"/>
                          <a:pt x="636950" y="923639"/>
                        </a:cubicBezTo>
                        <a:cubicBezTo>
                          <a:pt x="629616" y="910114"/>
                          <a:pt x="627711" y="909923"/>
                          <a:pt x="620472" y="909257"/>
                        </a:cubicBezTo>
                        <a:cubicBezTo>
                          <a:pt x="617329" y="908971"/>
                          <a:pt x="613138" y="908590"/>
                          <a:pt x="607233" y="907066"/>
                        </a:cubicBezTo>
                        <a:cubicBezTo>
                          <a:pt x="602565" y="905923"/>
                          <a:pt x="576181" y="867156"/>
                          <a:pt x="570085" y="855440"/>
                        </a:cubicBezTo>
                        <a:cubicBezTo>
                          <a:pt x="568180" y="851821"/>
                          <a:pt x="567989" y="850678"/>
                          <a:pt x="568275" y="849916"/>
                        </a:cubicBezTo>
                        <a:cubicBezTo>
                          <a:pt x="571799" y="840200"/>
                          <a:pt x="577324" y="835533"/>
                          <a:pt x="585230" y="835533"/>
                        </a:cubicBezTo>
                        <a:cubicBezTo>
                          <a:pt x="595136" y="835533"/>
                          <a:pt x="607518" y="843248"/>
                          <a:pt x="619520" y="850678"/>
                        </a:cubicBezTo>
                        <a:cubicBezTo>
                          <a:pt x="631331" y="858012"/>
                          <a:pt x="643523" y="865632"/>
                          <a:pt x="653048" y="865632"/>
                        </a:cubicBezTo>
                        <a:cubicBezTo>
                          <a:pt x="657429" y="865632"/>
                          <a:pt x="660953" y="864013"/>
                          <a:pt x="663716" y="860774"/>
                        </a:cubicBezTo>
                        <a:cubicBezTo>
                          <a:pt x="671717" y="851535"/>
                          <a:pt x="677527" y="847058"/>
                          <a:pt x="680956" y="844296"/>
                        </a:cubicBezTo>
                        <a:cubicBezTo>
                          <a:pt x="682480" y="843058"/>
                          <a:pt x="684099" y="841820"/>
                          <a:pt x="684099" y="841438"/>
                        </a:cubicBezTo>
                        <a:cubicBezTo>
                          <a:pt x="684099" y="840962"/>
                          <a:pt x="682385" y="839438"/>
                          <a:pt x="680575" y="837914"/>
                        </a:cubicBezTo>
                        <a:cubicBezTo>
                          <a:pt x="676955" y="834771"/>
                          <a:pt x="670859" y="829532"/>
                          <a:pt x="662192" y="819245"/>
                        </a:cubicBezTo>
                        <a:cubicBezTo>
                          <a:pt x="657715" y="814007"/>
                          <a:pt x="655905" y="808958"/>
                          <a:pt x="656858" y="804196"/>
                        </a:cubicBezTo>
                        <a:cubicBezTo>
                          <a:pt x="658763" y="794480"/>
                          <a:pt x="671526" y="787718"/>
                          <a:pt x="682861" y="781812"/>
                        </a:cubicBezTo>
                        <a:cubicBezTo>
                          <a:pt x="693243" y="776288"/>
                          <a:pt x="703054" y="771144"/>
                          <a:pt x="701339" y="765429"/>
                        </a:cubicBezTo>
                        <a:cubicBezTo>
                          <a:pt x="695339" y="745141"/>
                          <a:pt x="707816" y="741331"/>
                          <a:pt x="718770" y="737997"/>
                        </a:cubicBezTo>
                        <a:cubicBezTo>
                          <a:pt x="727343" y="735425"/>
                          <a:pt x="735439" y="732949"/>
                          <a:pt x="735439" y="723233"/>
                        </a:cubicBezTo>
                        <a:cubicBezTo>
                          <a:pt x="735439" y="710660"/>
                          <a:pt x="740583" y="708088"/>
                          <a:pt x="745154" y="705803"/>
                        </a:cubicBezTo>
                        <a:cubicBezTo>
                          <a:pt x="748869" y="703993"/>
                          <a:pt x="751822" y="702469"/>
                          <a:pt x="751631" y="695134"/>
                        </a:cubicBezTo>
                        <a:cubicBezTo>
                          <a:pt x="751441" y="689038"/>
                          <a:pt x="754489" y="684181"/>
                          <a:pt x="757156" y="679895"/>
                        </a:cubicBezTo>
                        <a:cubicBezTo>
                          <a:pt x="761156" y="673418"/>
                          <a:pt x="764014" y="668846"/>
                          <a:pt x="755537" y="662464"/>
                        </a:cubicBezTo>
                        <a:cubicBezTo>
                          <a:pt x="748298" y="657130"/>
                          <a:pt x="747250" y="651986"/>
                          <a:pt x="746202" y="647129"/>
                        </a:cubicBezTo>
                        <a:cubicBezTo>
                          <a:pt x="745250" y="642842"/>
                          <a:pt x="744392" y="638842"/>
                          <a:pt x="739820" y="634270"/>
                        </a:cubicBezTo>
                        <a:cubicBezTo>
                          <a:pt x="736010" y="630460"/>
                          <a:pt x="734105" y="627221"/>
                          <a:pt x="734105" y="624459"/>
                        </a:cubicBezTo>
                        <a:cubicBezTo>
                          <a:pt x="734105" y="621697"/>
                          <a:pt x="735915" y="619887"/>
                          <a:pt x="737439" y="618458"/>
                        </a:cubicBezTo>
                        <a:cubicBezTo>
                          <a:pt x="738487" y="617506"/>
                          <a:pt x="739344" y="616649"/>
                          <a:pt x="739344" y="615791"/>
                        </a:cubicBezTo>
                        <a:cubicBezTo>
                          <a:pt x="739344" y="615220"/>
                          <a:pt x="738868" y="614458"/>
                          <a:pt x="738011" y="613505"/>
                        </a:cubicBezTo>
                        <a:cubicBezTo>
                          <a:pt x="724771" y="600170"/>
                          <a:pt x="727533" y="593693"/>
                          <a:pt x="730010" y="587883"/>
                        </a:cubicBezTo>
                        <a:cubicBezTo>
                          <a:pt x="733153" y="580549"/>
                          <a:pt x="736106" y="573691"/>
                          <a:pt x="700101" y="550069"/>
                        </a:cubicBezTo>
                        <a:cubicBezTo>
                          <a:pt x="696387" y="547688"/>
                          <a:pt x="696482" y="541496"/>
                          <a:pt x="696577" y="535019"/>
                        </a:cubicBezTo>
                        <a:cubicBezTo>
                          <a:pt x="696577" y="529685"/>
                          <a:pt x="696672" y="524256"/>
                          <a:pt x="694481" y="521970"/>
                        </a:cubicBezTo>
                        <a:cubicBezTo>
                          <a:pt x="693720" y="521208"/>
                          <a:pt x="692767" y="520922"/>
                          <a:pt x="691529" y="520922"/>
                        </a:cubicBezTo>
                        <a:cubicBezTo>
                          <a:pt x="686290" y="521113"/>
                          <a:pt x="684290" y="524542"/>
                          <a:pt x="682194" y="528257"/>
                        </a:cubicBezTo>
                        <a:cubicBezTo>
                          <a:pt x="680289" y="531590"/>
                          <a:pt x="678384" y="535019"/>
                          <a:pt x="674003" y="535019"/>
                        </a:cubicBezTo>
                        <a:cubicBezTo>
                          <a:pt x="668669" y="535019"/>
                          <a:pt x="660382" y="529400"/>
                          <a:pt x="647333" y="516731"/>
                        </a:cubicBezTo>
                        <a:cubicBezTo>
                          <a:pt x="628378" y="498348"/>
                          <a:pt x="626568" y="497396"/>
                          <a:pt x="622187" y="495014"/>
                        </a:cubicBezTo>
                        <a:cubicBezTo>
                          <a:pt x="619901" y="493776"/>
                          <a:pt x="616662" y="492062"/>
                          <a:pt x="609899" y="487204"/>
                        </a:cubicBezTo>
                        <a:cubicBezTo>
                          <a:pt x="593516" y="475488"/>
                          <a:pt x="590945" y="469678"/>
                          <a:pt x="589421" y="466154"/>
                        </a:cubicBezTo>
                        <a:cubicBezTo>
                          <a:pt x="588373" y="463772"/>
                          <a:pt x="587897" y="462725"/>
                          <a:pt x="583325" y="461105"/>
                        </a:cubicBezTo>
                        <a:cubicBezTo>
                          <a:pt x="578562" y="459486"/>
                          <a:pt x="573609" y="452533"/>
                          <a:pt x="569228" y="446342"/>
                        </a:cubicBezTo>
                        <a:cubicBezTo>
                          <a:pt x="566466" y="442436"/>
                          <a:pt x="562655" y="437102"/>
                          <a:pt x="561227" y="437102"/>
                        </a:cubicBezTo>
                        <a:cubicBezTo>
                          <a:pt x="560655" y="437579"/>
                          <a:pt x="559703" y="439484"/>
                          <a:pt x="559893" y="447389"/>
                        </a:cubicBezTo>
                        <a:cubicBezTo>
                          <a:pt x="559893" y="450056"/>
                          <a:pt x="559417" y="451961"/>
                          <a:pt x="558274" y="453104"/>
                        </a:cubicBezTo>
                        <a:cubicBezTo>
                          <a:pt x="557417" y="453962"/>
                          <a:pt x="556274" y="454438"/>
                          <a:pt x="554845" y="454438"/>
                        </a:cubicBezTo>
                        <a:cubicBezTo>
                          <a:pt x="538462" y="454438"/>
                          <a:pt x="479883" y="385763"/>
                          <a:pt x="474645" y="377571"/>
                        </a:cubicBezTo>
                        <a:cubicBezTo>
                          <a:pt x="470263" y="370713"/>
                          <a:pt x="467120" y="369951"/>
                          <a:pt x="465120" y="369951"/>
                        </a:cubicBezTo>
                        <a:cubicBezTo>
                          <a:pt x="462643" y="369951"/>
                          <a:pt x="460071" y="371380"/>
                          <a:pt x="457214" y="372999"/>
                        </a:cubicBezTo>
                        <a:cubicBezTo>
                          <a:pt x="453594" y="374999"/>
                          <a:pt x="449594" y="377285"/>
                          <a:pt x="444545" y="377285"/>
                        </a:cubicBezTo>
                        <a:cubicBezTo>
                          <a:pt x="441402" y="377285"/>
                          <a:pt x="438354" y="376428"/>
                          <a:pt x="435116" y="374618"/>
                        </a:cubicBezTo>
                        <a:cubicBezTo>
                          <a:pt x="433401" y="373666"/>
                          <a:pt x="431782" y="373190"/>
                          <a:pt x="430449" y="373190"/>
                        </a:cubicBezTo>
                        <a:cubicBezTo>
                          <a:pt x="426638" y="373190"/>
                          <a:pt x="424257" y="377000"/>
                          <a:pt x="421781" y="381000"/>
                        </a:cubicBezTo>
                        <a:cubicBezTo>
                          <a:pt x="419114" y="385382"/>
                          <a:pt x="416351" y="389954"/>
                          <a:pt x="411208" y="389954"/>
                        </a:cubicBezTo>
                        <a:cubicBezTo>
                          <a:pt x="410541" y="389954"/>
                          <a:pt x="409874" y="389954"/>
                          <a:pt x="409208" y="389763"/>
                        </a:cubicBezTo>
                        <a:cubicBezTo>
                          <a:pt x="394920" y="378809"/>
                          <a:pt x="383871" y="369856"/>
                          <a:pt x="374918" y="362712"/>
                        </a:cubicBezTo>
                        <a:cubicBezTo>
                          <a:pt x="354820" y="346615"/>
                          <a:pt x="344724" y="338519"/>
                          <a:pt x="340151" y="338519"/>
                        </a:cubicBezTo>
                        <a:cubicBezTo>
                          <a:pt x="337294" y="338519"/>
                          <a:pt x="336246" y="342138"/>
                          <a:pt x="334055" y="350330"/>
                        </a:cubicBezTo>
                        <a:cubicBezTo>
                          <a:pt x="331198" y="361379"/>
                          <a:pt x="326721" y="377952"/>
                          <a:pt x="312434" y="398812"/>
                        </a:cubicBezTo>
                        <a:cubicBezTo>
                          <a:pt x="305766" y="402241"/>
                          <a:pt x="306147" y="410051"/>
                          <a:pt x="306433" y="417100"/>
                        </a:cubicBezTo>
                        <a:cubicBezTo>
                          <a:pt x="306624" y="422338"/>
                          <a:pt x="306814" y="426815"/>
                          <a:pt x="304528" y="429292"/>
                        </a:cubicBezTo>
                        <a:cubicBezTo>
                          <a:pt x="303480" y="430435"/>
                          <a:pt x="301956" y="430911"/>
                          <a:pt x="300146" y="430911"/>
                        </a:cubicBezTo>
                        <a:cubicBezTo>
                          <a:pt x="298813" y="430911"/>
                          <a:pt x="297384" y="430625"/>
                          <a:pt x="295574" y="430054"/>
                        </a:cubicBezTo>
                        <a:cubicBezTo>
                          <a:pt x="294717" y="429768"/>
                          <a:pt x="293955" y="429673"/>
                          <a:pt x="293193" y="429673"/>
                        </a:cubicBezTo>
                        <a:cubicBezTo>
                          <a:pt x="290145" y="429673"/>
                          <a:pt x="287954" y="431673"/>
                          <a:pt x="285478" y="433769"/>
                        </a:cubicBezTo>
                        <a:cubicBezTo>
                          <a:pt x="283001" y="435864"/>
                          <a:pt x="280430" y="438150"/>
                          <a:pt x="277001" y="438150"/>
                        </a:cubicBezTo>
                        <a:cubicBezTo>
                          <a:pt x="273095" y="438150"/>
                          <a:pt x="268904" y="435292"/>
                          <a:pt x="263856" y="429101"/>
                        </a:cubicBezTo>
                        <a:cubicBezTo>
                          <a:pt x="257951" y="422053"/>
                          <a:pt x="254522" y="421005"/>
                          <a:pt x="251759" y="421005"/>
                        </a:cubicBezTo>
                        <a:cubicBezTo>
                          <a:pt x="250140" y="421005"/>
                          <a:pt x="248426" y="421386"/>
                          <a:pt x="246521" y="421862"/>
                        </a:cubicBezTo>
                        <a:cubicBezTo>
                          <a:pt x="244139" y="422434"/>
                          <a:pt x="241472" y="423100"/>
                          <a:pt x="238139" y="423100"/>
                        </a:cubicBezTo>
                        <a:cubicBezTo>
                          <a:pt x="236329" y="423100"/>
                          <a:pt x="234424" y="422910"/>
                          <a:pt x="232519" y="422529"/>
                        </a:cubicBezTo>
                        <a:cubicBezTo>
                          <a:pt x="207087" y="417290"/>
                          <a:pt x="200801" y="411671"/>
                          <a:pt x="196133" y="407480"/>
                        </a:cubicBezTo>
                        <a:cubicBezTo>
                          <a:pt x="192514" y="404241"/>
                          <a:pt x="190418" y="402336"/>
                          <a:pt x="180322" y="402336"/>
                        </a:cubicBezTo>
                        <a:cubicBezTo>
                          <a:pt x="173750" y="402336"/>
                          <a:pt x="163844" y="403193"/>
                          <a:pt x="149270" y="405098"/>
                        </a:cubicBezTo>
                        <a:cubicBezTo>
                          <a:pt x="148318" y="405194"/>
                          <a:pt x="147365" y="405289"/>
                          <a:pt x="146508" y="405289"/>
                        </a:cubicBezTo>
                        <a:cubicBezTo>
                          <a:pt x="133840" y="405289"/>
                          <a:pt x="130411" y="392811"/>
                          <a:pt x="127268" y="381857"/>
                        </a:cubicBezTo>
                        <a:cubicBezTo>
                          <a:pt x="124505" y="372142"/>
                          <a:pt x="122219" y="363855"/>
                          <a:pt x="114885" y="363855"/>
                        </a:cubicBezTo>
                        <a:cubicBezTo>
                          <a:pt x="114028" y="363855"/>
                          <a:pt x="113075" y="363950"/>
                          <a:pt x="112123" y="364236"/>
                        </a:cubicBezTo>
                        <a:cubicBezTo>
                          <a:pt x="108408" y="365093"/>
                          <a:pt x="103360" y="365570"/>
                          <a:pt x="98312" y="365570"/>
                        </a:cubicBezTo>
                        <a:cubicBezTo>
                          <a:pt x="93263" y="365570"/>
                          <a:pt x="81548" y="365093"/>
                          <a:pt x="80595" y="360712"/>
                        </a:cubicBezTo>
                        <a:cubicBezTo>
                          <a:pt x="80119" y="358521"/>
                          <a:pt x="82405" y="356330"/>
                          <a:pt x="87834" y="354044"/>
                        </a:cubicBezTo>
                        <a:cubicBezTo>
                          <a:pt x="91930" y="352330"/>
                          <a:pt x="92311" y="351473"/>
                          <a:pt x="92406" y="351377"/>
                        </a:cubicBezTo>
                        <a:cubicBezTo>
                          <a:pt x="91454" y="350425"/>
                          <a:pt x="82310" y="349758"/>
                          <a:pt x="74880" y="349282"/>
                        </a:cubicBezTo>
                        <a:cubicBezTo>
                          <a:pt x="58497" y="348139"/>
                          <a:pt x="41638" y="346996"/>
                          <a:pt x="41066" y="339662"/>
                        </a:cubicBezTo>
                        <a:cubicBezTo>
                          <a:pt x="40114" y="328232"/>
                          <a:pt x="29827" y="323755"/>
                          <a:pt x="18873" y="318992"/>
                        </a:cubicBezTo>
                        <a:cubicBezTo>
                          <a:pt x="12301" y="316135"/>
                          <a:pt x="5538" y="313277"/>
                          <a:pt x="490" y="308705"/>
                        </a:cubicBezTo>
                        <a:cubicBezTo>
                          <a:pt x="109" y="308420"/>
                          <a:pt x="14" y="307943"/>
                          <a:pt x="109" y="307467"/>
                        </a:cubicBezTo>
                        <a:cubicBezTo>
                          <a:pt x="-177" y="306229"/>
                          <a:pt x="-939" y="301562"/>
                          <a:pt x="13730" y="290703"/>
                        </a:cubicBezTo>
                        <a:cubicBezTo>
                          <a:pt x="29160" y="280607"/>
                          <a:pt x="31541" y="253365"/>
                          <a:pt x="33827" y="227076"/>
                        </a:cubicBezTo>
                        <a:cubicBezTo>
                          <a:pt x="36399" y="198406"/>
                          <a:pt x="38780" y="171450"/>
                          <a:pt x="58688" y="171450"/>
                        </a:cubicBezTo>
                        <a:cubicBezTo>
                          <a:pt x="64307" y="171450"/>
                          <a:pt x="70880" y="173641"/>
                          <a:pt x="78785" y="178022"/>
                        </a:cubicBezTo>
                        <a:cubicBezTo>
                          <a:pt x="101074" y="175641"/>
                          <a:pt x="122315" y="153352"/>
                          <a:pt x="144794" y="129731"/>
                        </a:cubicBezTo>
                        <a:cubicBezTo>
                          <a:pt x="169749" y="103537"/>
                          <a:pt x="195562" y="76486"/>
                          <a:pt x="225470" y="76486"/>
                        </a:cubicBezTo>
                        <a:cubicBezTo>
                          <a:pt x="232614" y="76486"/>
                          <a:pt x="239758" y="78105"/>
                          <a:pt x="246902" y="81153"/>
                        </a:cubicBezTo>
                        <a:cubicBezTo>
                          <a:pt x="249474" y="82868"/>
                          <a:pt x="251378" y="83534"/>
                          <a:pt x="252998" y="83534"/>
                        </a:cubicBezTo>
                        <a:cubicBezTo>
                          <a:pt x="255188" y="83534"/>
                          <a:pt x="256998" y="82201"/>
                          <a:pt x="259570" y="80391"/>
                        </a:cubicBezTo>
                        <a:cubicBezTo>
                          <a:pt x="264237" y="77057"/>
                          <a:pt x="271286" y="72104"/>
                          <a:pt x="286716" y="71819"/>
                        </a:cubicBezTo>
                        <a:cubicBezTo>
                          <a:pt x="299575" y="71628"/>
                          <a:pt x="307766" y="69342"/>
                          <a:pt x="310910" y="65056"/>
                        </a:cubicBezTo>
                        <a:cubicBezTo>
                          <a:pt x="313862" y="61150"/>
                          <a:pt x="312434" y="55817"/>
                          <a:pt x="311195" y="51149"/>
                        </a:cubicBezTo>
                        <a:lnTo>
                          <a:pt x="310624" y="48863"/>
                        </a:lnTo>
                        <a:cubicBezTo>
                          <a:pt x="305290" y="32956"/>
                          <a:pt x="305576" y="20765"/>
                          <a:pt x="311386" y="12573"/>
                        </a:cubicBezTo>
                        <a:cubicBezTo>
                          <a:pt x="317482" y="4096"/>
                          <a:pt x="329483" y="0"/>
                          <a:pt x="348057" y="0"/>
                        </a:cubicBezTo>
                        <a:cubicBezTo>
                          <a:pt x="361964" y="0"/>
                          <a:pt x="377870" y="2381"/>
                          <a:pt x="391682" y="4667"/>
                        </a:cubicBezTo>
                        <a:cubicBezTo>
                          <a:pt x="392063" y="4667"/>
                          <a:pt x="392444" y="5048"/>
                          <a:pt x="392634" y="5429"/>
                        </a:cubicBezTo>
                        <a:lnTo>
                          <a:pt x="393206" y="6953"/>
                        </a:lnTo>
                        <a:cubicBezTo>
                          <a:pt x="415399" y="68866"/>
                          <a:pt x="425781" y="103727"/>
                          <a:pt x="423971" y="110681"/>
                        </a:cubicBezTo>
                        <a:cubicBezTo>
                          <a:pt x="421114" y="121539"/>
                          <a:pt x="415589" y="124587"/>
                          <a:pt x="412065" y="126683"/>
                        </a:cubicBezTo>
                        <a:cubicBezTo>
                          <a:pt x="410065" y="127825"/>
                          <a:pt x="409017" y="128492"/>
                          <a:pt x="408731" y="129635"/>
                        </a:cubicBezTo>
                        <a:cubicBezTo>
                          <a:pt x="408065" y="132207"/>
                          <a:pt x="411017" y="137922"/>
                          <a:pt x="418923" y="149924"/>
                        </a:cubicBezTo>
                        <a:cubicBezTo>
                          <a:pt x="420924" y="152972"/>
                          <a:pt x="424352" y="157258"/>
                          <a:pt x="428353" y="162211"/>
                        </a:cubicBezTo>
                        <a:cubicBezTo>
                          <a:pt x="441021" y="178022"/>
                          <a:pt x="456928" y="197739"/>
                          <a:pt x="452070" y="207454"/>
                        </a:cubicBezTo>
                        <a:cubicBezTo>
                          <a:pt x="449117" y="213455"/>
                          <a:pt x="448832" y="218789"/>
                          <a:pt x="451308" y="222885"/>
                        </a:cubicBezTo>
                        <a:cubicBezTo>
                          <a:pt x="454261" y="227743"/>
                          <a:pt x="460547" y="229838"/>
                          <a:pt x="465310" y="229838"/>
                        </a:cubicBezTo>
                        <a:cubicBezTo>
                          <a:pt x="469025" y="229838"/>
                          <a:pt x="471882" y="228600"/>
                          <a:pt x="472644" y="226600"/>
                        </a:cubicBezTo>
                        <a:cubicBezTo>
                          <a:pt x="475025" y="220409"/>
                          <a:pt x="473120" y="216979"/>
                          <a:pt x="471787" y="214503"/>
                        </a:cubicBezTo>
                        <a:cubicBezTo>
                          <a:pt x="471025" y="213074"/>
                          <a:pt x="470263" y="211741"/>
                          <a:pt x="470930" y="210312"/>
                        </a:cubicBezTo>
                        <a:cubicBezTo>
                          <a:pt x="472263" y="207645"/>
                          <a:pt x="477978" y="206883"/>
                          <a:pt x="509696" y="202978"/>
                        </a:cubicBezTo>
                        <a:lnTo>
                          <a:pt x="519698" y="201740"/>
                        </a:lnTo>
                        <a:cubicBezTo>
                          <a:pt x="528080" y="200692"/>
                          <a:pt x="536081" y="200120"/>
                          <a:pt x="543510" y="200120"/>
                        </a:cubicBezTo>
                        <a:cubicBezTo>
                          <a:pt x="569323" y="200120"/>
                          <a:pt x="586849" y="206597"/>
                          <a:pt x="591326" y="218027"/>
                        </a:cubicBezTo>
                        <a:cubicBezTo>
                          <a:pt x="595326" y="228124"/>
                          <a:pt x="589230" y="241268"/>
                          <a:pt x="573514" y="256223"/>
                        </a:cubicBezTo>
                        <a:cubicBezTo>
                          <a:pt x="556845" y="272034"/>
                          <a:pt x="545606" y="281845"/>
                          <a:pt x="538176" y="288322"/>
                        </a:cubicBezTo>
                        <a:cubicBezTo>
                          <a:pt x="532556" y="293275"/>
                          <a:pt x="528461" y="296799"/>
                          <a:pt x="528270" y="297751"/>
                        </a:cubicBezTo>
                        <a:cubicBezTo>
                          <a:pt x="528556" y="297751"/>
                          <a:pt x="530461" y="298037"/>
                          <a:pt x="532175" y="298323"/>
                        </a:cubicBezTo>
                        <a:cubicBezTo>
                          <a:pt x="538557" y="299275"/>
                          <a:pt x="550368" y="301085"/>
                          <a:pt x="564179" y="311658"/>
                        </a:cubicBezTo>
                        <a:cubicBezTo>
                          <a:pt x="575705" y="316992"/>
                          <a:pt x="581229" y="324136"/>
                          <a:pt x="586563" y="330994"/>
                        </a:cubicBezTo>
                        <a:cubicBezTo>
                          <a:pt x="589611" y="334994"/>
                          <a:pt x="592850" y="339090"/>
                          <a:pt x="597231" y="342805"/>
                        </a:cubicBezTo>
                        <a:cubicBezTo>
                          <a:pt x="601613" y="347472"/>
                          <a:pt x="606566" y="349949"/>
                          <a:pt x="610947" y="352139"/>
                        </a:cubicBezTo>
                        <a:cubicBezTo>
                          <a:pt x="620377" y="356807"/>
                          <a:pt x="628473" y="360902"/>
                          <a:pt x="622758" y="382048"/>
                        </a:cubicBezTo>
                        <a:cubicBezTo>
                          <a:pt x="620949" y="388620"/>
                          <a:pt x="620567" y="392049"/>
                          <a:pt x="621425" y="393287"/>
                        </a:cubicBezTo>
                        <a:cubicBezTo>
                          <a:pt x="621996" y="394145"/>
                          <a:pt x="623234" y="394335"/>
                          <a:pt x="625520" y="394716"/>
                        </a:cubicBezTo>
                        <a:cubicBezTo>
                          <a:pt x="629426" y="395288"/>
                          <a:pt x="635236" y="396240"/>
                          <a:pt x="642094" y="402336"/>
                        </a:cubicBezTo>
                        <a:lnTo>
                          <a:pt x="643332" y="403384"/>
                        </a:lnTo>
                        <a:cubicBezTo>
                          <a:pt x="666287" y="423863"/>
                          <a:pt x="676860" y="433292"/>
                          <a:pt x="684099" y="433292"/>
                        </a:cubicBezTo>
                        <a:cubicBezTo>
                          <a:pt x="689338" y="433292"/>
                          <a:pt x="693529" y="428625"/>
                          <a:pt x="701149" y="420243"/>
                        </a:cubicBezTo>
                        <a:cubicBezTo>
                          <a:pt x="703245" y="417862"/>
                          <a:pt x="705626" y="415290"/>
                          <a:pt x="708388" y="412433"/>
                        </a:cubicBezTo>
                        <a:cubicBezTo>
                          <a:pt x="710864" y="409861"/>
                          <a:pt x="707816" y="406622"/>
                          <a:pt x="702959" y="401955"/>
                        </a:cubicBezTo>
                        <a:cubicBezTo>
                          <a:pt x="699244" y="398431"/>
                          <a:pt x="695720" y="395002"/>
                          <a:pt x="696958" y="391859"/>
                        </a:cubicBezTo>
                        <a:cubicBezTo>
                          <a:pt x="697910" y="389287"/>
                          <a:pt x="701720" y="386525"/>
                          <a:pt x="721913" y="385953"/>
                        </a:cubicBezTo>
                        <a:cubicBezTo>
                          <a:pt x="724390" y="385953"/>
                          <a:pt x="726485" y="385382"/>
                          <a:pt x="728676" y="384810"/>
                        </a:cubicBezTo>
                        <a:cubicBezTo>
                          <a:pt x="731248" y="384143"/>
                          <a:pt x="733820" y="383476"/>
                          <a:pt x="737249" y="383476"/>
                        </a:cubicBezTo>
                        <a:cubicBezTo>
                          <a:pt x="744869" y="383476"/>
                          <a:pt x="754108" y="386905"/>
                          <a:pt x="767443" y="394525"/>
                        </a:cubicBezTo>
                        <a:cubicBezTo>
                          <a:pt x="768491" y="395192"/>
                          <a:pt x="769920" y="395478"/>
                          <a:pt x="771634" y="395478"/>
                        </a:cubicBezTo>
                        <a:cubicBezTo>
                          <a:pt x="780111" y="395478"/>
                          <a:pt x="794589" y="388049"/>
                          <a:pt x="808686" y="380905"/>
                        </a:cubicBezTo>
                        <a:cubicBezTo>
                          <a:pt x="823736" y="373285"/>
                          <a:pt x="839357" y="365379"/>
                          <a:pt x="849263" y="365379"/>
                        </a:cubicBezTo>
                        <a:cubicBezTo>
                          <a:pt x="856406" y="365379"/>
                          <a:pt x="860216" y="369380"/>
                          <a:pt x="860502" y="377285"/>
                        </a:cubicBezTo>
                        <a:cubicBezTo>
                          <a:pt x="860883" y="388049"/>
                          <a:pt x="863931" y="392240"/>
                          <a:pt x="866312" y="395573"/>
                        </a:cubicBezTo>
                        <a:cubicBezTo>
                          <a:pt x="870503" y="401384"/>
                          <a:pt x="871932" y="404717"/>
                          <a:pt x="860312" y="423672"/>
                        </a:cubicBezTo>
                        <a:cubicBezTo>
                          <a:pt x="845834" y="447389"/>
                          <a:pt x="828974" y="454724"/>
                          <a:pt x="818973" y="459105"/>
                        </a:cubicBezTo>
                        <a:cubicBezTo>
                          <a:pt x="814592" y="461010"/>
                          <a:pt x="811449" y="462344"/>
                          <a:pt x="810782" y="464153"/>
                        </a:cubicBezTo>
                        <a:cubicBezTo>
                          <a:pt x="810591" y="464630"/>
                          <a:pt x="810496" y="465392"/>
                          <a:pt x="811163" y="466820"/>
                        </a:cubicBezTo>
                        <a:cubicBezTo>
                          <a:pt x="815830" y="476441"/>
                          <a:pt x="810877" y="483680"/>
                          <a:pt x="806019" y="490728"/>
                        </a:cubicBezTo>
                        <a:cubicBezTo>
                          <a:pt x="801257" y="497586"/>
                          <a:pt x="796875" y="504063"/>
                          <a:pt x="801257" y="512540"/>
                        </a:cubicBezTo>
                        <a:cubicBezTo>
                          <a:pt x="811067" y="519303"/>
                          <a:pt x="818497" y="526828"/>
                          <a:pt x="825164" y="533400"/>
                        </a:cubicBezTo>
                        <a:cubicBezTo>
                          <a:pt x="838976" y="547116"/>
                          <a:pt x="849834" y="557975"/>
                          <a:pt x="876409" y="557975"/>
                        </a:cubicBezTo>
                        <a:cubicBezTo>
                          <a:pt x="878314" y="557975"/>
                          <a:pt x="880219" y="557975"/>
                          <a:pt x="882219" y="557784"/>
                        </a:cubicBezTo>
                        <a:cubicBezTo>
                          <a:pt x="889649" y="558546"/>
                          <a:pt x="900793" y="563118"/>
                          <a:pt x="902222" y="569405"/>
                        </a:cubicBezTo>
                        <a:cubicBezTo>
                          <a:pt x="902984" y="572738"/>
                          <a:pt x="900983" y="575786"/>
                          <a:pt x="896412" y="578549"/>
                        </a:cubicBezTo>
                        <a:cubicBezTo>
                          <a:pt x="894792" y="579501"/>
                          <a:pt x="893840" y="580168"/>
                          <a:pt x="893268" y="580644"/>
                        </a:cubicBezTo>
                        <a:cubicBezTo>
                          <a:pt x="893459" y="580644"/>
                          <a:pt x="897459" y="580644"/>
                          <a:pt x="897459" y="580644"/>
                        </a:cubicBezTo>
                        <a:cubicBezTo>
                          <a:pt x="903460" y="580644"/>
                          <a:pt x="910794" y="581406"/>
                          <a:pt x="913461" y="587216"/>
                        </a:cubicBezTo>
                        <a:cubicBezTo>
                          <a:pt x="916414" y="593788"/>
                          <a:pt x="924224" y="600647"/>
                          <a:pt x="931083" y="606743"/>
                        </a:cubicBezTo>
                        <a:cubicBezTo>
                          <a:pt x="938798" y="613601"/>
                          <a:pt x="945560" y="619506"/>
                          <a:pt x="945846" y="624745"/>
                        </a:cubicBezTo>
                        <a:cubicBezTo>
                          <a:pt x="945846" y="626364"/>
                          <a:pt x="945370" y="627888"/>
                          <a:pt x="944227" y="629126"/>
                        </a:cubicBezTo>
                        <a:cubicBezTo>
                          <a:pt x="938321" y="635603"/>
                          <a:pt x="935559" y="640366"/>
                          <a:pt x="935750" y="644176"/>
                        </a:cubicBezTo>
                        <a:cubicBezTo>
                          <a:pt x="935940" y="647986"/>
                          <a:pt x="938988" y="650748"/>
                          <a:pt x="942893" y="654272"/>
                        </a:cubicBezTo>
                        <a:cubicBezTo>
                          <a:pt x="949370" y="660178"/>
                          <a:pt x="957467" y="667512"/>
                          <a:pt x="956991" y="683895"/>
                        </a:cubicBezTo>
                        <a:cubicBezTo>
                          <a:pt x="956991" y="685705"/>
                          <a:pt x="955181" y="687896"/>
                          <a:pt x="951752" y="691896"/>
                        </a:cubicBezTo>
                        <a:cubicBezTo>
                          <a:pt x="946513" y="698087"/>
                          <a:pt x="939369" y="706565"/>
                          <a:pt x="941370" y="714089"/>
                        </a:cubicBezTo>
                        <a:cubicBezTo>
                          <a:pt x="942703" y="719042"/>
                          <a:pt x="947846" y="723138"/>
                          <a:pt x="956705" y="726376"/>
                        </a:cubicBezTo>
                        <a:cubicBezTo>
                          <a:pt x="970516" y="731425"/>
                          <a:pt x="973564" y="733806"/>
                          <a:pt x="974040" y="735901"/>
                        </a:cubicBezTo>
                        <a:cubicBezTo>
                          <a:pt x="974326" y="737330"/>
                          <a:pt x="973374" y="738283"/>
                          <a:pt x="972707" y="738854"/>
                        </a:cubicBezTo>
                        <a:cubicBezTo>
                          <a:pt x="972421" y="739426"/>
                          <a:pt x="973850" y="740569"/>
                          <a:pt x="982327" y="743236"/>
                        </a:cubicBezTo>
                        <a:cubicBezTo>
                          <a:pt x="982327" y="743236"/>
                          <a:pt x="983470" y="744217"/>
                          <a:pt x="985756" y="746188"/>
                        </a:cubicBezTo>
                        <a:cubicBezTo>
                          <a:pt x="1008711" y="767048"/>
                          <a:pt x="1015283" y="771620"/>
                          <a:pt x="1016808" y="771811"/>
                        </a:cubicBezTo>
                        <a:lnTo>
                          <a:pt x="1016808" y="771811"/>
                        </a:lnTo>
                        <a:cubicBezTo>
                          <a:pt x="1020617" y="771811"/>
                          <a:pt x="1023094" y="770858"/>
                          <a:pt x="1024332" y="769144"/>
                        </a:cubicBezTo>
                        <a:cubicBezTo>
                          <a:pt x="1027095" y="765238"/>
                          <a:pt x="1024332" y="757619"/>
                          <a:pt x="1022903" y="753523"/>
                        </a:cubicBezTo>
                        <a:cubicBezTo>
                          <a:pt x="1022141" y="751237"/>
                          <a:pt x="1021856" y="750475"/>
                          <a:pt x="1021951" y="749808"/>
                        </a:cubicBezTo>
                        <a:cubicBezTo>
                          <a:pt x="1025666" y="732187"/>
                          <a:pt x="1026904" y="727138"/>
                          <a:pt x="1031190" y="727138"/>
                        </a:cubicBezTo>
                        <a:cubicBezTo>
                          <a:pt x="1032524" y="727138"/>
                          <a:pt x="1033952" y="727710"/>
                          <a:pt x="1035667" y="728377"/>
                        </a:cubicBezTo>
                        <a:cubicBezTo>
                          <a:pt x="1038334" y="729425"/>
                          <a:pt x="1042049" y="730758"/>
                          <a:pt x="1047478" y="731139"/>
                        </a:cubicBezTo>
                        <a:lnTo>
                          <a:pt x="1047478" y="731139"/>
                        </a:lnTo>
                        <a:cubicBezTo>
                          <a:pt x="1055098" y="731139"/>
                          <a:pt x="1062147" y="720090"/>
                          <a:pt x="1062813" y="707898"/>
                        </a:cubicBezTo>
                        <a:cubicBezTo>
                          <a:pt x="1063099" y="701897"/>
                          <a:pt x="1062051" y="682180"/>
                          <a:pt x="1035858" y="679609"/>
                        </a:cubicBezTo>
                        <a:cubicBezTo>
                          <a:pt x="1030047" y="679037"/>
                          <a:pt x="1027571" y="678275"/>
                          <a:pt x="1026904" y="676656"/>
                        </a:cubicBezTo>
                        <a:cubicBezTo>
                          <a:pt x="1026237" y="675132"/>
                          <a:pt x="1027285" y="673703"/>
                          <a:pt x="1028523" y="671989"/>
                        </a:cubicBezTo>
                        <a:cubicBezTo>
                          <a:pt x="1031000" y="668560"/>
                          <a:pt x="1034429" y="663797"/>
                          <a:pt x="1026333" y="655987"/>
                        </a:cubicBezTo>
                        <a:cubicBezTo>
                          <a:pt x="1024618" y="654272"/>
                          <a:pt x="1023666" y="652463"/>
                          <a:pt x="1023761" y="650558"/>
                        </a:cubicBezTo>
                        <a:cubicBezTo>
                          <a:pt x="1023951" y="646557"/>
                          <a:pt x="1028142" y="643033"/>
                          <a:pt x="1032619" y="639318"/>
                        </a:cubicBezTo>
                        <a:cubicBezTo>
                          <a:pt x="1037000" y="635794"/>
                          <a:pt x="1041477" y="632079"/>
                          <a:pt x="1041858" y="628174"/>
                        </a:cubicBezTo>
                        <a:cubicBezTo>
                          <a:pt x="1042906" y="617982"/>
                          <a:pt x="1042239" y="611505"/>
                          <a:pt x="1041858" y="607600"/>
                        </a:cubicBezTo>
                        <a:cubicBezTo>
                          <a:pt x="1041572" y="604266"/>
                          <a:pt x="1041382" y="602361"/>
                          <a:pt x="1042525" y="601123"/>
                        </a:cubicBezTo>
                        <a:cubicBezTo>
                          <a:pt x="1043382" y="600170"/>
                          <a:pt x="1044906" y="599884"/>
                          <a:pt x="1046716" y="599884"/>
                        </a:cubicBezTo>
                        <a:cubicBezTo>
                          <a:pt x="1047954" y="599884"/>
                          <a:pt x="1049574" y="599980"/>
                          <a:pt x="1051669" y="600075"/>
                        </a:cubicBezTo>
                        <a:cubicBezTo>
                          <a:pt x="1055384" y="600266"/>
                          <a:pt x="1060623" y="600647"/>
                          <a:pt x="1067861" y="600647"/>
                        </a:cubicBezTo>
                        <a:cubicBezTo>
                          <a:pt x="1075100" y="600647"/>
                          <a:pt x="1083768" y="600266"/>
                          <a:pt x="1092626" y="599599"/>
                        </a:cubicBezTo>
                        <a:cubicBezTo>
                          <a:pt x="1092626" y="599599"/>
                          <a:pt x="1092626" y="599599"/>
                          <a:pt x="1092626" y="599599"/>
                        </a:cubicBezTo>
                        <a:cubicBezTo>
                          <a:pt x="1092912" y="599599"/>
                          <a:pt x="1093293" y="599694"/>
                          <a:pt x="1093484" y="599980"/>
                        </a:cubicBezTo>
                        <a:cubicBezTo>
                          <a:pt x="1093769" y="600266"/>
                          <a:pt x="1093865" y="600551"/>
                          <a:pt x="1093865" y="600932"/>
                        </a:cubicBezTo>
                        <a:cubicBezTo>
                          <a:pt x="1092055" y="621125"/>
                          <a:pt x="1095293" y="622078"/>
                          <a:pt x="1107200" y="625697"/>
                        </a:cubicBezTo>
                        <a:cubicBezTo>
                          <a:pt x="1116058" y="628364"/>
                          <a:pt x="1129488" y="632365"/>
                          <a:pt x="1148252" y="646271"/>
                        </a:cubicBezTo>
                        <a:cubicBezTo>
                          <a:pt x="1160254" y="655130"/>
                          <a:pt x="1171303" y="659987"/>
                          <a:pt x="1180257" y="663893"/>
                        </a:cubicBezTo>
                        <a:cubicBezTo>
                          <a:pt x="1199687" y="672370"/>
                          <a:pt x="1210356" y="677037"/>
                          <a:pt x="1200068" y="708851"/>
                        </a:cubicBezTo>
                        <a:cubicBezTo>
                          <a:pt x="1197020" y="718376"/>
                          <a:pt x="1191972" y="720947"/>
                          <a:pt x="1188258" y="722757"/>
                        </a:cubicBezTo>
                        <a:cubicBezTo>
                          <a:pt x="1182542" y="725519"/>
                          <a:pt x="1179399" y="727138"/>
                          <a:pt x="1192067" y="759524"/>
                        </a:cubicBezTo>
                        <a:cubicBezTo>
                          <a:pt x="1194163" y="764858"/>
                          <a:pt x="1194068" y="769334"/>
                          <a:pt x="1191877" y="772573"/>
                        </a:cubicBezTo>
                        <a:cubicBezTo>
                          <a:pt x="1187210" y="779431"/>
                          <a:pt x="1174160" y="780383"/>
                          <a:pt x="1161968" y="780383"/>
                        </a:cubicBezTo>
                        <a:cubicBezTo>
                          <a:pt x="1157206" y="780383"/>
                          <a:pt x="1152158" y="780193"/>
                          <a:pt x="1147395" y="780002"/>
                        </a:cubicBezTo>
                        <a:cubicBezTo>
                          <a:pt x="1142918" y="779812"/>
                          <a:pt x="1138537" y="779717"/>
                          <a:pt x="1134632" y="779717"/>
                        </a:cubicBezTo>
                        <a:cubicBezTo>
                          <a:pt x="1128726" y="779717"/>
                          <a:pt x="1120535" y="780002"/>
                          <a:pt x="1118439" y="782765"/>
                        </a:cubicBezTo>
                        <a:cubicBezTo>
                          <a:pt x="1118153" y="783146"/>
                          <a:pt x="1117677" y="783908"/>
                          <a:pt x="1118058" y="785336"/>
                        </a:cubicBezTo>
                        <a:cubicBezTo>
                          <a:pt x="1118058" y="785336"/>
                          <a:pt x="1118534" y="785908"/>
                          <a:pt x="1119106" y="786479"/>
                        </a:cubicBezTo>
                        <a:cubicBezTo>
                          <a:pt x="1122154" y="789908"/>
                          <a:pt x="1129298" y="797909"/>
                          <a:pt x="1126154" y="804863"/>
                        </a:cubicBezTo>
                        <a:cubicBezTo>
                          <a:pt x="1122916" y="812006"/>
                          <a:pt x="1110248" y="815530"/>
                          <a:pt x="1087483" y="815530"/>
                        </a:cubicBezTo>
                        <a:cubicBezTo>
                          <a:pt x="1078720" y="815530"/>
                          <a:pt x="1071386" y="809816"/>
                          <a:pt x="1064242" y="804386"/>
                        </a:cubicBezTo>
                        <a:cubicBezTo>
                          <a:pt x="1057003" y="798862"/>
                          <a:pt x="1049574" y="793051"/>
                          <a:pt x="1040620" y="793051"/>
                        </a:cubicBezTo>
                        <a:cubicBezTo>
                          <a:pt x="1035953" y="793051"/>
                          <a:pt x="1031285" y="794576"/>
                          <a:pt x="1026333" y="797624"/>
                        </a:cubicBezTo>
                        <a:cubicBezTo>
                          <a:pt x="1022713" y="799909"/>
                          <a:pt x="1020713" y="801815"/>
                          <a:pt x="1020427" y="803434"/>
                        </a:cubicBezTo>
                        <a:cubicBezTo>
                          <a:pt x="1020237" y="804767"/>
                          <a:pt x="1021094" y="806005"/>
                          <a:pt x="1022618" y="807815"/>
                        </a:cubicBezTo>
                        <a:cubicBezTo>
                          <a:pt x="1026047" y="812101"/>
                          <a:pt x="1030809" y="817912"/>
                          <a:pt x="1019189" y="830485"/>
                        </a:cubicBezTo>
                        <a:cubicBezTo>
                          <a:pt x="1012235" y="838105"/>
                          <a:pt x="1009187" y="843153"/>
                          <a:pt x="1010045" y="846011"/>
                        </a:cubicBezTo>
                        <a:cubicBezTo>
                          <a:pt x="1010807" y="848582"/>
                          <a:pt x="1015188" y="849630"/>
                          <a:pt x="1020237" y="850868"/>
                        </a:cubicBezTo>
                        <a:cubicBezTo>
                          <a:pt x="1028428" y="852869"/>
                          <a:pt x="1038715" y="855250"/>
                          <a:pt x="1040906" y="866204"/>
                        </a:cubicBezTo>
                        <a:cubicBezTo>
                          <a:pt x="1041668" y="870013"/>
                          <a:pt x="1038620" y="870680"/>
                          <a:pt x="1035667" y="871347"/>
                        </a:cubicBezTo>
                        <a:cubicBezTo>
                          <a:pt x="1029190" y="872776"/>
                          <a:pt x="1017093" y="875538"/>
                          <a:pt x="1017093" y="909923"/>
                        </a:cubicBezTo>
                        <a:cubicBezTo>
                          <a:pt x="1017093" y="925830"/>
                          <a:pt x="1025380" y="933545"/>
                          <a:pt x="1029380" y="937260"/>
                        </a:cubicBezTo>
                        <a:cubicBezTo>
                          <a:pt x="1031095" y="938879"/>
                          <a:pt x="1032047" y="939737"/>
                          <a:pt x="1031571" y="940880"/>
                        </a:cubicBezTo>
                        <a:cubicBezTo>
                          <a:pt x="1031190" y="942023"/>
                          <a:pt x="1029762" y="942118"/>
                          <a:pt x="1028237" y="942118"/>
                        </a:cubicBezTo>
                        <a:cubicBezTo>
                          <a:pt x="1026713" y="942118"/>
                          <a:pt x="1024142" y="941927"/>
                          <a:pt x="1020332" y="941737"/>
                        </a:cubicBezTo>
                        <a:cubicBezTo>
                          <a:pt x="1014902" y="941356"/>
                          <a:pt x="1006997" y="940880"/>
                          <a:pt x="995567" y="940499"/>
                        </a:cubicBezTo>
                        <a:cubicBezTo>
                          <a:pt x="991757" y="940403"/>
                          <a:pt x="989185" y="939260"/>
                          <a:pt x="986899" y="938213"/>
                        </a:cubicBezTo>
                        <a:cubicBezTo>
                          <a:pt x="985089" y="937451"/>
                          <a:pt x="983470" y="936784"/>
                          <a:pt x="981660" y="936784"/>
                        </a:cubicBezTo>
                        <a:cubicBezTo>
                          <a:pt x="976517" y="936784"/>
                          <a:pt x="968801" y="942880"/>
                          <a:pt x="955371" y="957834"/>
                        </a:cubicBezTo>
                        <a:cubicBezTo>
                          <a:pt x="956324" y="959453"/>
                          <a:pt x="958514" y="962025"/>
                          <a:pt x="960991" y="964787"/>
                        </a:cubicBezTo>
                        <a:cubicBezTo>
                          <a:pt x="967849" y="972503"/>
                          <a:pt x="977183" y="983171"/>
                          <a:pt x="974231" y="991838"/>
                        </a:cubicBezTo>
                        <a:cubicBezTo>
                          <a:pt x="972516" y="997077"/>
                          <a:pt x="966706" y="1000697"/>
                          <a:pt x="956609" y="1002792"/>
                        </a:cubicBezTo>
                        <a:cubicBezTo>
                          <a:pt x="952609" y="1002316"/>
                          <a:pt x="949561" y="1002030"/>
                          <a:pt x="947084" y="1002030"/>
                        </a:cubicBezTo>
                        <a:cubicBezTo>
                          <a:pt x="938607" y="1002030"/>
                          <a:pt x="936893" y="1004792"/>
                          <a:pt x="933940" y="1009459"/>
                        </a:cubicBezTo>
                        <a:cubicBezTo>
                          <a:pt x="931083" y="1014127"/>
                          <a:pt x="927082" y="1020509"/>
                          <a:pt x="914318" y="1026224"/>
                        </a:cubicBezTo>
                        <a:cubicBezTo>
                          <a:pt x="911651" y="1027843"/>
                          <a:pt x="907651" y="1028605"/>
                          <a:pt x="902412" y="102860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4A5C476C-BC04-B15C-E54B-D603E4F526BB}"/>
                      </a:ext>
                    </a:extLst>
                  </p:cNvPr>
                  <p:cNvSpPr/>
                  <p:nvPr/>
                </p:nvSpPr>
                <p:spPr>
                  <a:xfrm>
                    <a:off x="5322190" y="2717672"/>
                    <a:ext cx="1207181" cy="1030605"/>
                  </a:xfrm>
                  <a:custGeom>
                    <a:avLst/>
                    <a:gdLst>
                      <a:gd name="connsiteX0" fmla="*/ 349280 w 1207181"/>
                      <a:gd name="connsiteY0" fmla="*/ 2381 h 1030605"/>
                      <a:gd name="connsiteX1" fmla="*/ 392619 w 1207181"/>
                      <a:gd name="connsiteY1" fmla="*/ 7048 h 1030605"/>
                      <a:gd name="connsiteX2" fmla="*/ 423861 w 1207181"/>
                      <a:gd name="connsiteY2" fmla="*/ 111633 h 1030605"/>
                      <a:gd name="connsiteX3" fmla="*/ 419003 w 1207181"/>
                      <a:gd name="connsiteY3" fmla="*/ 151829 h 1030605"/>
                      <a:gd name="connsiteX4" fmla="*/ 452055 w 1207181"/>
                      <a:gd name="connsiteY4" fmla="*/ 208216 h 1030605"/>
                      <a:gd name="connsiteX5" fmla="*/ 466438 w 1207181"/>
                      <a:gd name="connsiteY5" fmla="*/ 232315 h 1030605"/>
                      <a:gd name="connsiteX6" fmla="*/ 474915 w 1207181"/>
                      <a:gd name="connsiteY6" fmla="*/ 228314 h 1030605"/>
                      <a:gd name="connsiteX7" fmla="*/ 521016 w 1207181"/>
                      <a:gd name="connsiteY7" fmla="*/ 204216 h 1030605"/>
                      <a:gd name="connsiteX8" fmla="*/ 544733 w 1207181"/>
                      <a:gd name="connsiteY8" fmla="*/ 202597 h 1030605"/>
                      <a:gd name="connsiteX9" fmla="*/ 573975 w 1207181"/>
                      <a:gd name="connsiteY9" fmla="*/ 256603 h 1030605"/>
                      <a:gd name="connsiteX10" fmla="*/ 564641 w 1207181"/>
                      <a:gd name="connsiteY10" fmla="*/ 313849 h 1030605"/>
                      <a:gd name="connsiteX11" fmla="*/ 597597 w 1207181"/>
                      <a:gd name="connsiteY11" fmla="*/ 344995 h 1030605"/>
                      <a:gd name="connsiteX12" fmla="*/ 622743 w 1207181"/>
                      <a:gd name="connsiteY12" fmla="*/ 383095 h 1030605"/>
                      <a:gd name="connsiteX13" fmla="*/ 642460 w 1207181"/>
                      <a:gd name="connsiteY13" fmla="*/ 404622 h 1030605"/>
                      <a:gd name="connsiteX14" fmla="*/ 685227 w 1207181"/>
                      <a:gd name="connsiteY14" fmla="*/ 435864 h 1030605"/>
                      <a:gd name="connsiteX15" fmla="*/ 710373 w 1207181"/>
                      <a:gd name="connsiteY15" fmla="*/ 414528 h 1030605"/>
                      <a:gd name="connsiteX16" fmla="*/ 723041 w 1207181"/>
                      <a:gd name="connsiteY16" fmla="*/ 388430 h 1030605"/>
                      <a:gd name="connsiteX17" fmla="*/ 738281 w 1207181"/>
                      <a:gd name="connsiteY17" fmla="*/ 385953 h 1030605"/>
                      <a:gd name="connsiteX18" fmla="*/ 767904 w 1207181"/>
                      <a:gd name="connsiteY18" fmla="*/ 396811 h 1030605"/>
                      <a:gd name="connsiteX19" fmla="*/ 772762 w 1207181"/>
                      <a:gd name="connsiteY19" fmla="*/ 397859 h 1030605"/>
                      <a:gd name="connsiteX20" fmla="*/ 850391 w 1207181"/>
                      <a:gd name="connsiteY20" fmla="*/ 367760 h 1030605"/>
                      <a:gd name="connsiteX21" fmla="*/ 860392 w 1207181"/>
                      <a:gd name="connsiteY21" fmla="*/ 378523 h 1030605"/>
                      <a:gd name="connsiteX22" fmla="*/ 860392 w 1207181"/>
                      <a:gd name="connsiteY22" fmla="*/ 424244 h 1030605"/>
                      <a:gd name="connsiteX23" fmla="*/ 811243 w 1207181"/>
                      <a:gd name="connsiteY23" fmla="*/ 468440 h 1030605"/>
                      <a:gd name="connsiteX24" fmla="*/ 801242 w 1207181"/>
                      <a:gd name="connsiteY24" fmla="*/ 514160 h 1030605"/>
                      <a:gd name="connsiteX25" fmla="*/ 877442 w 1207181"/>
                      <a:gd name="connsiteY25" fmla="*/ 560261 h 1030605"/>
                      <a:gd name="connsiteX26" fmla="*/ 883347 w 1207181"/>
                      <a:gd name="connsiteY26" fmla="*/ 560070 h 1030605"/>
                      <a:gd name="connsiteX27" fmla="*/ 896777 w 1207181"/>
                      <a:gd name="connsiteY27" fmla="*/ 578644 h 1030605"/>
                      <a:gd name="connsiteX28" fmla="*/ 894777 w 1207181"/>
                      <a:gd name="connsiteY28" fmla="*/ 582930 h 1030605"/>
                      <a:gd name="connsiteX29" fmla="*/ 898397 w 1207181"/>
                      <a:gd name="connsiteY29" fmla="*/ 582930 h 1030605"/>
                      <a:gd name="connsiteX30" fmla="*/ 913256 w 1207181"/>
                      <a:gd name="connsiteY30" fmla="*/ 588836 h 1030605"/>
                      <a:gd name="connsiteX31" fmla="*/ 944212 w 1207181"/>
                      <a:gd name="connsiteY31" fmla="*/ 629412 h 1030605"/>
                      <a:gd name="connsiteX32" fmla="*/ 956594 w 1207181"/>
                      <a:gd name="connsiteY32" fmla="*/ 685038 h 1030605"/>
                      <a:gd name="connsiteX33" fmla="*/ 957071 w 1207181"/>
                      <a:gd name="connsiteY33" fmla="*/ 728663 h 1030605"/>
                      <a:gd name="connsiteX34" fmla="*/ 982788 w 1207181"/>
                      <a:gd name="connsiteY34" fmla="*/ 745522 h 1030605"/>
                      <a:gd name="connsiteX35" fmla="*/ 1017554 w 1207181"/>
                      <a:gd name="connsiteY35" fmla="*/ 774097 h 1030605"/>
                      <a:gd name="connsiteX36" fmla="*/ 1017935 w 1207181"/>
                      <a:gd name="connsiteY36" fmla="*/ 774097 h 1030605"/>
                      <a:gd name="connsiteX37" fmla="*/ 1024031 w 1207181"/>
                      <a:gd name="connsiteY37" fmla="*/ 751046 h 1030605"/>
                      <a:gd name="connsiteX38" fmla="*/ 1032128 w 1207181"/>
                      <a:gd name="connsiteY38" fmla="*/ 729234 h 1030605"/>
                      <a:gd name="connsiteX39" fmla="*/ 1048415 w 1207181"/>
                      <a:gd name="connsiteY39" fmla="*/ 733235 h 1030605"/>
                      <a:gd name="connsiteX40" fmla="*/ 1048987 w 1207181"/>
                      <a:gd name="connsiteY40" fmla="*/ 733235 h 1030605"/>
                      <a:gd name="connsiteX41" fmla="*/ 1036985 w 1207181"/>
                      <a:gd name="connsiteY41" fmla="*/ 679323 h 1030605"/>
                      <a:gd name="connsiteX42" fmla="*/ 1028127 w 1207181"/>
                      <a:gd name="connsiteY42" fmla="*/ 655987 h 1030605"/>
                      <a:gd name="connsiteX43" fmla="*/ 1044034 w 1207181"/>
                      <a:gd name="connsiteY43" fmla="*/ 629222 h 1030605"/>
                      <a:gd name="connsiteX44" fmla="*/ 1047749 w 1207181"/>
                      <a:gd name="connsiteY44" fmla="*/ 601980 h 1030605"/>
                      <a:gd name="connsiteX45" fmla="*/ 1068894 w 1207181"/>
                      <a:gd name="connsiteY45" fmla="*/ 602742 h 1030605"/>
                      <a:gd name="connsiteX46" fmla="*/ 1093754 w 1207181"/>
                      <a:gd name="connsiteY46" fmla="*/ 601694 h 1030605"/>
                      <a:gd name="connsiteX47" fmla="*/ 1148618 w 1207181"/>
                      <a:gd name="connsiteY47" fmla="*/ 648081 h 1030605"/>
                      <a:gd name="connsiteX48" fmla="*/ 1200053 w 1207181"/>
                      <a:gd name="connsiteY48" fmla="*/ 709327 h 1030605"/>
                      <a:gd name="connsiteX49" fmla="*/ 1192052 w 1207181"/>
                      <a:gd name="connsiteY49" fmla="*/ 760762 h 1030605"/>
                      <a:gd name="connsiteX50" fmla="*/ 1163001 w 1207181"/>
                      <a:gd name="connsiteY50" fmla="*/ 780002 h 1030605"/>
                      <a:gd name="connsiteX51" fmla="*/ 1135664 w 1207181"/>
                      <a:gd name="connsiteY51" fmla="*/ 779336 h 1030605"/>
                      <a:gd name="connsiteX52" fmla="*/ 1117948 w 1207181"/>
                      <a:gd name="connsiteY52" fmla="*/ 786384 h 1030605"/>
                      <a:gd name="connsiteX53" fmla="*/ 1088611 w 1207181"/>
                      <a:gd name="connsiteY53" fmla="*/ 815149 h 1030605"/>
                      <a:gd name="connsiteX54" fmla="*/ 1041748 w 1207181"/>
                      <a:gd name="connsiteY54" fmla="*/ 792670 h 1030605"/>
                      <a:gd name="connsiteX55" fmla="*/ 1026794 w 1207181"/>
                      <a:gd name="connsiteY55" fmla="*/ 797433 h 1030605"/>
                      <a:gd name="connsiteX56" fmla="*/ 1019459 w 1207181"/>
                      <a:gd name="connsiteY56" fmla="*/ 830485 h 1030605"/>
                      <a:gd name="connsiteX57" fmla="*/ 1040891 w 1207181"/>
                      <a:gd name="connsiteY57" fmla="*/ 867251 h 1030605"/>
                      <a:gd name="connsiteX58" fmla="*/ 1016983 w 1207181"/>
                      <a:gd name="connsiteY58" fmla="*/ 910685 h 1030605"/>
                      <a:gd name="connsiteX59" fmla="*/ 1029365 w 1207181"/>
                      <a:gd name="connsiteY59" fmla="*/ 941737 h 1030605"/>
                      <a:gd name="connsiteX60" fmla="*/ 996790 w 1207181"/>
                      <a:gd name="connsiteY60" fmla="*/ 940118 h 1030605"/>
                      <a:gd name="connsiteX61" fmla="*/ 982883 w 1207181"/>
                      <a:gd name="connsiteY61" fmla="*/ 936403 h 1030605"/>
                      <a:gd name="connsiteX62" fmla="*/ 955166 w 1207181"/>
                      <a:gd name="connsiteY62" fmla="*/ 958501 h 1030605"/>
                      <a:gd name="connsiteX63" fmla="*/ 957642 w 1207181"/>
                      <a:gd name="connsiteY63" fmla="*/ 1002602 h 1030605"/>
                      <a:gd name="connsiteX64" fmla="*/ 948308 w 1207181"/>
                      <a:gd name="connsiteY64" fmla="*/ 1001840 h 1030605"/>
                      <a:gd name="connsiteX65" fmla="*/ 915065 w 1207181"/>
                      <a:gd name="connsiteY65" fmla="*/ 1026128 h 1030605"/>
                      <a:gd name="connsiteX66" fmla="*/ 903635 w 1207181"/>
                      <a:gd name="connsiteY66" fmla="*/ 1028414 h 1030605"/>
                      <a:gd name="connsiteX67" fmla="*/ 843533 w 1207181"/>
                      <a:gd name="connsiteY67" fmla="*/ 995553 h 1030605"/>
                      <a:gd name="connsiteX68" fmla="*/ 820006 w 1207181"/>
                      <a:gd name="connsiteY68" fmla="*/ 920496 h 1030605"/>
                      <a:gd name="connsiteX69" fmla="*/ 756855 w 1207181"/>
                      <a:gd name="connsiteY69" fmla="*/ 885063 h 1030605"/>
                      <a:gd name="connsiteX70" fmla="*/ 743139 w 1207181"/>
                      <a:gd name="connsiteY70" fmla="*/ 862489 h 1030605"/>
                      <a:gd name="connsiteX71" fmla="*/ 730852 w 1207181"/>
                      <a:gd name="connsiteY71" fmla="*/ 855631 h 1030605"/>
                      <a:gd name="connsiteX72" fmla="*/ 705039 w 1207181"/>
                      <a:gd name="connsiteY72" fmla="*/ 873538 h 1030605"/>
                      <a:gd name="connsiteX73" fmla="*/ 697419 w 1207181"/>
                      <a:gd name="connsiteY73" fmla="*/ 881158 h 1030605"/>
                      <a:gd name="connsiteX74" fmla="*/ 693800 w 1207181"/>
                      <a:gd name="connsiteY74" fmla="*/ 920496 h 1030605"/>
                      <a:gd name="connsiteX75" fmla="*/ 662081 w 1207181"/>
                      <a:gd name="connsiteY75" fmla="*/ 954977 h 1030605"/>
                      <a:gd name="connsiteX76" fmla="*/ 650842 w 1207181"/>
                      <a:gd name="connsiteY76" fmla="*/ 961073 h 1030605"/>
                      <a:gd name="connsiteX77" fmla="*/ 649032 w 1207181"/>
                      <a:gd name="connsiteY77" fmla="*/ 918877 h 1030605"/>
                      <a:gd name="connsiteX78" fmla="*/ 639412 w 1207181"/>
                      <a:gd name="connsiteY78" fmla="*/ 924211 h 1030605"/>
                      <a:gd name="connsiteX79" fmla="*/ 608932 w 1207181"/>
                      <a:gd name="connsiteY79" fmla="*/ 907066 h 1030605"/>
                      <a:gd name="connsiteX80" fmla="*/ 570737 w 1207181"/>
                      <a:gd name="connsiteY80" fmla="*/ 851535 h 1030605"/>
                      <a:gd name="connsiteX81" fmla="*/ 586548 w 1207181"/>
                      <a:gd name="connsiteY81" fmla="*/ 837914 h 1030605"/>
                      <a:gd name="connsiteX82" fmla="*/ 654366 w 1207181"/>
                      <a:gd name="connsiteY82" fmla="*/ 868109 h 1030605"/>
                      <a:gd name="connsiteX83" fmla="*/ 665987 w 1207181"/>
                      <a:gd name="connsiteY83" fmla="*/ 862870 h 1030605"/>
                      <a:gd name="connsiteX84" fmla="*/ 664463 w 1207181"/>
                      <a:gd name="connsiteY84" fmla="*/ 819817 h 1030605"/>
                      <a:gd name="connsiteX85" fmla="*/ 703801 w 1207181"/>
                      <a:gd name="connsiteY85" fmla="*/ 766382 h 1030605"/>
                      <a:gd name="connsiteX86" fmla="*/ 737996 w 1207181"/>
                      <a:gd name="connsiteY86" fmla="*/ 724567 h 1030605"/>
                      <a:gd name="connsiteX87" fmla="*/ 754188 w 1207181"/>
                      <a:gd name="connsiteY87" fmla="*/ 696468 h 1030605"/>
                      <a:gd name="connsiteX88" fmla="*/ 757522 w 1207181"/>
                      <a:gd name="connsiteY88" fmla="*/ 662845 h 1030605"/>
                      <a:gd name="connsiteX89" fmla="*/ 741996 w 1207181"/>
                      <a:gd name="connsiteY89" fmla="*/ 634746 h 1030605"/>
                      <a:gd name="connsiteX90" fmla="*/ 740186 w 1207181"/>
                      <a:gd name="connsiteY90" fmla="*/ 613982 h 1030605"/>
                      <a:gd name="connsiteX91" fmla="*/ 701991 w 1207181"/>
                      <a:gd name="connsiteY91" fmla="*/ 550450 h 1030605"/>
                      <a:gd name="connsiteX92" fmla="*/ 692847 w 1207181"/>
                      <a:gd name="connsiteY92" fmla="*/ 521113 h 1030605"/>
                      <a:gd name="connsiteX93" fmla="*/ 692561 w 1207181"/>
                      <a:gd name="connsiteY93" fmla="*/ 521113 h 1030605"/>
                      <a:gd name="connsiteX94" fmla="*/ 675321 w 1207181"/>
                      <a:gd name="connsiteY94" fmla="*/ 535115 h 1030605"/>
                      <a:gd name="connsiteX95" fmla="*/ 649508 w 1207181"/>
                      <a:gd name="connsiteY95" fmla="*/ 517112 h 1030605"/>
                      <a:gd name="connsiteX96" fmla="*/ 611980 w 1207181"/>
                      <a:gd name="connsiteY96" fmla="*/ 487490 h 1030605"/>
                      <a:gd name="connsiteX97" fmla="*/ 585119 w 1207181"/>
                      <a:gd name="connsiteY97" fmla="*/ 461201 h 1030605"/>
                      <a:gd name="connsiteX98" fmla="*/ 562640 w 1207181"/>
                      <a:gd name="connsiteY98" fmla="*/ 437198 h 1030605"/>
                      <a:gd name="connsiteX99" fmla="*/ 560164 w 1207181"/>
                      <a:gd name="connsiteY99" fmla="*/ 448723 h 1030605"/>
                      <a:gd name="connsiteX100" fmla="*/ 556354 w 1207181"/>
                      <a:gd name="connsiteY100" fmla="*/ 454533 h 1030605"/>
                      <a:gd name="connsiteX101" fmla="*/ 477106 w 1207181"/>
                      <a:gd name="connsiteY101" fmla="*/ 378238 h 1030605"/>
                      <a:gd name="connsiteX102" fmla="*/ 466628 w 1207181"/>
                      <a:gd name="connsiteY102" fmla="*/ 370046 h 1030605"/>
                      <a:gd name="connsiteX103" fmla="*/ 446054 w 1207181"/>
                      <a:gd name="connsiteY103" fmla="*/ 377381 h 1030605"/>
                      <a:gd name="connsiteX104" fmla="*/ 437196 w 1207181"/>
                      <a:gd name="connsiteY104" fmla="*/ 374904 h 1030605"/>
                      <a:gd name="connsiteX105" fmla="*/ 431957 w 1207181"/>
                      <a:gd name="connsiteY105" fmla="*/ 373380 h 1030605"/>
                      <a:gd name="connsiteX106" fmla="*/ 412717 w 1207181"/>
                      <a:gd name="connsiteY106" fmla="*/ 390144 h 1030605"/>
                      <a:gd name="connsiteX107" fmla="*/ 410907 w 1207181"/>
                      <a:gd name="connsiteY107" fmla="*/ 389953 h 1030605"/>
                      <a:gd name="connsiteX108" fmla="*/ 341565 w 1207181"/>
                      <a:gd name="connsiteY108" fmla="*/ 338614 h 1030605"/>
                      <a:gd name="connsiteX109" fmla="*/ 312895 w 1207181"/>
                      <a:gd name="connsiteY109" fmla="*/ 399478 h 1030605"/>
                      <a:gd name="connsiteX110" fmla="*/ 301560 w 1207181"/>
                      <a:gd name="connsiteY110" fmla="*/ 431102 h 1030605"/>
                      <a:gd name="connsiteX111" fmla="*/ 297369 w 1207181"/>
                      <a:gd name="connsiteY111" fmla="*/ 430340 h 1030605"/>
                      <a:gd name="connsiteX112" fmla="*/ 294607 w 1207181"/>
                      <a:gd name="connsiteY112" fmla="*/ 429863 h 1030605"/>
                      <a:gd name="connsiteX113" fmla="*/ 278414 w 1207181"/>
                      <a:gd name="connsiteY113" fmla="*/ 438245 h 1030605"/>
                      <a:gd name="connsiteX114" fmla="*/ 266127 w 1207181"/>
                      <a:gd name="connsiteY114" fmla="*/ 429673 h 1030605"/>
                      <a:gd name="connsiteX115" fmla="*/ 253078 w 1207181"/>
                      <a:gd name="connsiteY115" fmla="*/ 421195 h 1030605"/>
                      <a:gd name="connsiteX116" fmla="*/ 239457 w 1207181"/>
                      <a:gd name="connsiteY116" fmla="*/ 423196 h 1030605"/>
                      <a:gd name="connsiteX117" fmla="*/ 234028 w 1207181"/>
                      <a:gd name="connsiteY117" fmla="*/ 422624 h 1030605"/>
                      <a:gd name="connsiteX118" fmla="*/ 181545 w 1207181"/>
                      <a:gd name="connsiteY118" fmla="*/ 402431 h 1030605"/>
                      <a:gd name="connsiteX119" fmla="*/ 150303 w 1207181"/>
                      <a:gd name="connsiteY119" fmla="*/ 405194 h 1030605"/>
                      <a:gd name="connsiteX120" fmla="*/ 147731 w 1207181"/>
                      <a:gd name="connsiteY120" fmla="*/ 405384 h 1030605"/>
                      <a:gd name="connsiteX121" fmla="*/ 116108 w 1207181"/>
                      <a:gd name="connsiteY121" fmla="*/ 363950 h 1030605"/>
                      <a:gd name="connsiteX122" fmla="*/ 113060 w 1207181"/>
                      <a:gd name="connsiteY122" fmla="*/ 364331 h 1030605"/>
                      <a:gd name="connsiteX123" fmla="*/ 99535 w 1207181"/>
                      <a:gd name="connsiteY123" fmla="*/ 365665 h 1030605"/>
                      <a:gd name="connsiteX124" fmla="*/ 89534 w 1207181"/>
                      <a:gd name="connsiteY124" fmla="*/ 356426 h 1030605"/>
                      <a:gd name="connsiteX125" fmla="*/ 43433 w 1207181"/>
                      <a:gd name="connsiteY125" fmla="*/ 340900 h 1030605"/>
                      <a:gd name="connsiteX126" fmla="*/ 2475 w 1207181"/>
                      <a:gd name="connsiteY126" fmla="*/ 309182 h 1030605"/>
                      <a:gd name="connsiteX127" fmla="*/ 15620 w 1207181"/>
                      <a:gd name="connsiteY127" fmla="*/ 292989 h 1030605"/>
                      <a:gd name="connsiteX128" fmla="*/ 59911 w 1207181"/>
                      <a:gd name="connsiteY128" fmla="*/ 173927 h 1030605"/>
                      <a:gd name="connsiteX129" fmla="*/ 79437 w 1207181"/>
                      <a:gd name="connsiteY129" fmla="*/ 180308 h 1030605"/>
                      <a:gd name="connsiteX130" fmla="*/ 226694 w 1207181"/>
                      <a:gd name="connsiteY130" fmla="*/ 78962 h 1030605"/>
                      <a:gd name="connsiteX131" fmla="*/ 247649 w 1207181"/>
                      <a:gd name="connsiteY131" fmla="*/ 83534 h 1030605"/>
                      <a:gd name="connsiteX132" fmla="*/ 254221 w 1207181"/>
                      <a:gd name="connsiteY132" fmla="*/ 86106 h 1030605"/>
                      <a:gd name="connsiteX133" fmla="*/ 287939 w 1207181"/>
                      <a:gd name="connsiteY133" fmla="*/ 74390 h 1030605"/>
                      <a:gd name="connsiteX134" fmla="*/ 312990 w 1207181"/>
                      <a:gd name="connsiteY134" fmla="*/ 50006 h 1030605"/>
                      <a:gd name="connsiteX135" fmla="*/ 349280 w 1207181"/>
                      <a:gd name="connsiteY135" fmla="*/ 2572 h 1030605"/>
                      <a:gd name="connsiteX136" fmla="*/ 349280 w 1207181"/>
                      <a:gd name="connsiteY136" fmla="*/ 0 h 1030605"/>
                      <a:gd name="connsiteX137" fmla="*/ 311657 w 1207181"/>
                      <a:gd name="connsiteY137" fmla="*/ 13144 h 1030605"/>
                      <a:gd name="connsiteX138" fmla="*/ 310704 w 1207181"/>
                      <a:gd name="connsiteY138" fmla="*/ 50578 h 1030605"/>
                      <a:gd name="connsiteX139" fmla="*/ 311276 w 1207181"/>
                      <a:gd name="connsiteY139" fmla="*/ 52673 h 1030605"/>
                      <a:gd name="connsiteX140" fmla="*/ 311276 w 1207181"/>
                      <a:gd name="connsiteY140" fmla="*/ 65627 h 1030605"/>
                      <a:gd name="connsiteX141" fmla="*/ 287939 w 1207181"/>
                      <a:gd name="connsiteY141" fmla="*/ 71914 h 1030605"/>
                      <a:gd name="connsiteX142" fmla="*/ 260126 w 1207181"/>
                      <a:gd name="connsiteY142" fmla="*/ 80677 h 1030605"/>
                      <a:gd name="connsiteX143" fmla="*/ 254221 w 1207181"/>
                      <a:gd name="connsiteY143" fmla="*/ 83534 h 1030605"/>
                      <a:gd name="connsiteX144" fmla="*/ 248982 w 1207181"/>
                      <a:gd name="connsiteY144" fmla="*/ 81439 h 1030605"/>
                      <a:gd name="connsiteX145" fmla="*/ 226694 w 1207181"/>
                      <a:gd name="connsiteY145" fmla="*/ 76486 h 1030605"/>
                      <a:gd name="connsiteX146" fmla="*/ 145160 w 1207181"/>
                      <a:gd name="connsiteY146" fmla="*/ 130112 h 1030605"/>
                      <a:gd name="connsiteX147" fmla="*/ 79913 w 1207181"/>
                      <a:gd name="connsiteY147" fmla="*/ 177737 h 1030605"/>
                      <a:gd name="connsiteX148" fmla="*/ 59911 w 1207181"/>
                      <a:gd name="connsiteY148" fmla="*/ 171355 h 1030605"/>
                      <a:gd name="connsiteX149" fmla="*/ 33908 w 1207181"/>
                      <a:gd name="connsiteY149" fmla="*/ 228124 h 1030605"/>
                      <a:gd name="connsiteX150" fmla="*/ 14381 w 1207181"/>
                      <a:gd name="connsiteY150" fmla="*/ 290798 h 1030605"/>
                      <a:gd name="connsiteX151" fmla="*/ 94 w 1207181"/>
                      <a:gd name="connsiteY151" fmla="*/ 309086 h 1030605"/>
                      <a:gd name="connsiteX152" fmla="*/ 856 w 1207181"/>
                      <a:gd name="connsiteY152" fmla="*/ 310801 h 1030605"/>
                      <a:gd name="connsiteX153" fmla="*/ 19525 w 1207181"/>
                      <a:gd name="connsiteY153" fmla="*/ 321373 h 1030605"/>
                      <a:gd name="connsiteX154" fmla="*/ 41051 w 1207181"/>
                      <a:gd name="connsiteY154" fmla="*/ 340995 h 1030605"/>
                      <a:gd name="connsiteX155" fmla="*/ 76008 w 1207181"/>
                      <a:gd name="connsiteY155" fmla="*/ 351663 h 1030605"/>
                      <a:gd name="connsiteX156" fmla="*/ 90772 w 1207181"/>
                      <a:gd name="connsiteY156" fmla="*/ 353092 h 1030605"/>
                      <a:gd name="connsiteX157" fmla="*/ 88581 w 1207181"/>
                      <a:gd name="connsiteY157" fmla="*/ 354140 h 1030605"/>
                      <a:gd name="connsiteX158" fmla="*/ 80580 w 1207181"/>
                      <a:gd name="connsiteY158" fmla="*/ 362140 h 1030605"/>
                      <a:gd name="connsiteX159" fmla="*/ 99440 w 1207181"/>
                      <a:gd name="connsiteY159" fmla="*/ 367951 h 1030605"/>
                      <a:gd name="connsiteX160" fmla="*/ 113537 w 1207181"/>
                      <a:gd name="connsiteY160" fmla="*/ 366617 h 1030605"/>
                      <a:gd name="connsiteX161" fmla="*/ 116013 w 1207181"/>
                      <a:gd name="connsiteY161" fmla="*/ 366332 h 1030605"/>
                      <a:gd name="connsiteX162" fmla="*/ 127253 w 1207181"/>
                      <a:gd name="connsiteY162" fmla="*/ 383477 h 1030605"/>
                      <a:gd name="connsiteX163" fmla="*/ 147636 w 1207181"/>
                      <a:gd name="connsiteY163" fmla="*/ 407765 h 1030605"/>
                      <a:gd name="connsiteX164" fmla="*/ 150589 w 1207181"/>
                      <a:gd name="connsiteY164" fmla="*/ 407575 h 1030605"/>
                      <a:gd name="connsiteX165" fmla="*/ 181450 w 1207181"/>
                      <a:gd name="connsiteY165" fmla="*/ 404813 h 1030605"/>
                      <a:gd name="connsiteX166" fmla="*/ 196499 w 1207181"/>
                      <a:gd name="connsiteY166" fmla="*/ 409670 h 1030605"/>
                      <a:gd name="connsiteX167" fmla="*/ 233456 w 1207181"/>
                      <a:gd name="connsiteY167" fmla="*/ 425006 h 1030605"/>
                      <a:gd name="connsiteX168" fmla="*/ 239362 w 1207181"/>
                      <a:gd name="connsiteY168" fmla="*/ 425577 h 1030605"/>
                      <a:gd name="connsiteX169" fmla="*/ 248030 w 1207181"/>
                      <a:gd name="connsiteY169" fmla="*/ 424339 h 1030605"/>
                      <a:gd name="connsiteX170" fmla="*/ 252983 w 1207181"/>
                      <a:gd name="connsiteY170" fmla="*/ 423577 h 1030605"/>
                      <a:gd name="connsiteX171" fmla="*/ 264222 w 1207181"/>
                      <a:gd name="connsiteY171" fmla="*/ 431197 h 1030605"/>
                      <a:gd name="connsiteX172" fmla="*/ 278319 w 1207181"/>
                      <a:gd name="connsiteY172" fmla="*/ 440627 h 1030605"/>
                      <a:gd name="connsiteX173" fmla="*/ 287558 w 1207181"/>
                      <a:gd name="connsiteY173" fmla="*/ 435959 h 1030605"/>
                      <a:gd name="connsiteX174" fmla="*/ 294512 w 1207181"/>
                      <a:gd name="connsiteY174" fmla="*/ 432149 h 1030605"/>
                      <a:gd name="connsiteX175" fmla="*/ 296512 w 1207181"/>
                      <a:gd name="connsiteY175" fmla="*/ 432435 h 1030605"/>
                      <a:gd name="connsiteX176" fmla="*/ 301465 w 1207181"/>
                      <a:gd name="connsiteY176" fmla="*/ 433292 h 1030605"/>
                      <a:gd name="connsiteX177" fmla="*/ 306704 w 1207181"/>
                      <a:gd name="connsiteY177" fmla="*/ 431292 h 1030605"/>
                      <a:gd name="connsiteX178" fmla="*/ 308990 w 1207181"/>
                      <a:gd name="connsiteY178" fmla="*/ 418243 h 1030605"/>
                      <a:gd name="connsiteX179" fmla="*/ 313847 w 1207181"/>
                      <a:gd name="connsiteY179" fmla="*/ 401479 h 1030605"/>
                      <a:gd name="connsiteX180" fmla="*/ 314800 w 1207181"/>
                      <a:gd name="connsiteY180" fmla="*/ 400717 h 1030605"/>
                      <a:gd name="connsiteX181" fmla="*/ 336612 w 1207181"/>
                      <a:gd name="connsiteY181" fmla="*/ 351853 h 1030605"/>
                      <a:gd name="connsiteX182" fmla="*/ 341565 w 1207181"/>
                      <a:gd name="connsiteY182" fmla="*/ 340995 h 1030605"/>
                      <a:gd name="connsiteX183" fmla="*/ 375569 w 1207181"/>
                      <a:gd name="connsiteY183" fmla="*/ 364998 h 1030605"/>
                      <a:gd name="connsiteX184" fmla="*/ 409478 w 1207181"/>
                      <a:gd name="connsiteY184" fmla="*/ 391859 h 1030605"/>
                      <a:gd name="connsiteX185" fmla="*/ 410431 w 1207181"/>
                      <a:gd name="connsiteY185" fmla="*/ 392335 h 1030605"/>
                      <a:gd name="connsiteX186" fmla="*/ 412717 w 1207181"/>
                      <a:gd name="connsiteY186" fmla="*/ 392620 h 1030605"/>
                      <a:gd name="connsiteX187" fmla="*/ 424337 w 1207181"/>
                      <a:gd name="connsiteY187" fmla="*/ 383095 h 1030605"/>
                      <a:gd name="connsiteX188" fmla="*/ 431957 w 1207181"/>
                      <a:gd name="connsiteY188" fmla="*/ 375857 h 1030605"/>
                      <a:gd name="connsiteX189" fmla="*/ 436053 w 1207181"/>
                      <a:gd name="connsiteY189" fmla="*/ 377095 h 1030605"/>
                      <a:gd name="connsiteX190" fmla="*/ 446054 w 1207181"/>
                      <a:gd name="connsiteY190" fmla="*/ 379857 h 1030605"/>
                      <a:gd name="connsiteX191" fmla="*/ 459294 w 1207181"/>
                      <a:gd name="connsiteY191" fmla="*/ 375380 h 1030605"/>
                      <a:gd name="connsiteX192" fmla="*/ 466628 w 1207181"/>
                      <a:gd name="connsiteY192" fmla="*/ 372523 h 1030605"/>
                      <a:gd name="connsiteX193" fmla="*/ 475106 w 1207181"/>
                      <a:gd name="connsiteY193" fmla="*/ 379666 h 1030605"/>
                      <a:gd name="connsiteX194" fmla="*/ 556354 w 1207181"/>
                      <a:gd name="connsiteY194" fmla="*/ 457105 h 1030605"/>
                      <a:gd name="connsiteX195" fmla="*/ 560640 w 1207181"/>
                      <a:gd name="connsiteY195" fmla="*/ 455390 h 1030605"/>
                      <a:gd name="connsiteX196" fmla="*/ 562640 w 1207181"/>
                      <a:gd name="connsiteY196" fmla="*/ 448818 h 1030605"/>
                      <a:gd name="connsiteX197" fmla="*/ 563212 w 1207181"/>
                      <a:gd name="connsiteY197" fmla="*/ 440055 h 1030605"/>
                      <a:gd name="connsiteX198" fmla="*/ 569784 w 1207181"/>
                      <a:gd name="connsiteY198" fmla="*/ 448437 h 1030605"/>
                      <a:gd name="connsiteX199" fmla="*/ 584453 w 1207181"/>
                      <a:gd name="connsiteY199" fmla="*/ 463677 h 1030605"/>
                      <a:gd name="connsiteX200" fmla="*/ 589787 w 1207181"/>
                      <a:gd name="connsiteY200" fmla="*/ 468059 h 1030605"/>
                      <a:gd name="connsiteX201" fmla="*/ 610646 w 1207181"/>
                      <a:gd name="connsiteY201" fmla="*/ 489585 h 1030605"/>
                      <a:gd name="connsiteX202" fmla="*/ 623029 w 1207181"/>
                      <a:gd name="connsiteY202" fmla="*/ 497395 h 1030605"/>
                      <a:gd name="connsiteX203" fmla="*/ 647889 w 1207181"/>
                      <a:gd name="connsiteY203" fmla="*/ 518922 h 1030605"/>
                      <a:gd name="connsiteX204" fmla="*/ 675416 w 1207181"/>
                      <a:gd name="connsiteY204" fmla="*/ 537591 h 1030605"/>
                      <a:gd name="connsiteX205" fmla="*/ 684656 w 1207181"/>
                      <a:gd name="connsiteY205" fmla="*/ 530257 h 1030605"/>
                      <a:gd name="connsiteX206" fmla="*/ 692752 w 1207181"/>
                      <a:gd name="connsiteY206" fmla="*/ 523589 h 1030605"/>
                      <a:gd name="connsiteX207" fmla="*/ 692752 w 1207181"/>
                      <a:gd name="connsiteY207" fmla="*/ 523589 h 1030605"/>
                      <a:gd name="connsiteX208" fmla="*/ 695038 w 1207181"/>
                      <a:gd name="connsiteY208" fmla="*/ 524351 h 1030605"/>
                      <a:gd name="connsiteX209" fmla="*/ 696752 w 1207181"/>
                      <a:gd name="connsiteY209" fmla="*/ 536543 h 1030605"/>
                      <a:gd name="connsiteX210" fmla="*/ 700848 w 1207181"/>
                      <a:gd name="connsiteY210" fmla="*/ 552545 h 1030605"/>
                      <a:gd name="connsiteX211" fmla="*/ 730376 w 1207181"/>
                      <a:gd name="connsiteY211" fmla="*/ 588836 h 1030605"/>
                      <a:gd name="connsiteX212" fmla="*/ 738662 w 1207181"/>
                      <a:gd name="connsiteY212" fmla="*/ 615696 h 1030605"/>
                      <a:gd name="connsiteX213" fmla="*/ 739615 w 1207181"/>
                      <a:gd name="connsiteY213" fmla="*/ 617125 h 1030605"/>
                      <a:gd name="connsiteX214" fmla="*/ 738091 w 1207181"/>
                      <a:gd name="connsiteY214" fmla="*/ 618935 h 1030605"/>
                      <a:gd name="connsiteX215" fmla="*/ 734376 w 1207181"/>
                      <a:gd name="connsiteY215" fmla="*/ 625793 h 1030605"/>
                      <a:gd name="connsiteX216" fmla="*/ 740377 w 1207181"/>
                      <a:gd name="connsiteY216" fmla="*/ 636461 h 1030605"/>
                      <a:gd name="connsiteX217" fmla="*/ 746378 w 1207181"/>
                      <a:gd name="connsiteY217" fmla="*/ 648653 h 1030605"/>
                      <a:gd name="connsiteX218" fmla="*/ 756188 w 1207181"/>
                      <a:gd name="connsiteY218" fmla="*/ 664750 h 1030605"/>
                      <a:gd name="connsiteX219" fmla="*/ 757522 w 1207181"/>
                      <a:gd name="connsiteY219" fmla="*/ 680561 h 1030605"/>
                      <a:gd name="connsiteX220" fmla="*/ 751902 w 1207181"/>
                      <a:gd name="connsiteY220" fmla="*/ 696468 h 1030605"/>
                      <a:gd name="connsiteX221" fmla="*/ 746092 w 1207181"/>
                      <a:gd name="connsiteY221" fmla="*/ 705993 h 1030605"/>
                      <a:gd name="connsiteX222" fmla="*/ 735710 w 1207181"/>
                      <a:gd name="connsiteY222" fmla="*/ 724472 h 1030605"/>
                      <a:gd name="connsiteX223" fmla="*/ 719803 w 1207181"/>
                      <a:gd name="connsiteY223" fmla="*/ 738092 h 1030605"/>
                      <a:gd name="connsiteX224" fmla="*/ 701610 w 1207181"/>
                      <a:gd name="connsiteY224" fmla="*/ 767048 h 1030605"/>
                      <a:gd name="connsiteX225" fmla="*/ 683703 w 1207181"/>
                      <a:gd name="connsiteY225" fmla="*/ 782098 h 1030605"/>
                      <a:gd name="connsiteX226" fmla="*/ 657128 w 1207181"/>
                      <a:gd name="connsiteY226" fmla="*/ 805339 h 1030605"/>
                      <a:gd name="connsiteX227" fmla="*/ 662748 w 1207181"/>
                      <a:gd name="connsiteY227" fmla="*/ 821341 h 1030605"/>
                      <a:gd name="connsiteX228" fmla="*/ 681227 w 1207181"/>
                      <a:gd name="connsiteY228" fmla="*/ 840105 h 1030605"/>
                      <a:gd name="connsiteX229" fmla="*/ 684084 w 1207181"/>
                      <a:gd name="connsiteY229" fmla="*/ 842677 h 1030605"/>
                      <a:gd name="connsiteX230" fmla="*/ 681703 w 1207181"/>
                      <a:gd name="connsiteY230" fmla="*/ 844677 h 1030605"/>
                      <a:gd name="connsiteX231" fmla="*/ 664367 w 1207181"/>
                      <a:gd name="connsiteY231" fmla="*/ 861251 h 1030605"/>
                      <a:gd name="connsiteX232" fmla="*/ 654557 w 1207181"/>
                      <a:gd name="connsiteY232" fmla="*/ 865727 h 1030605"/>
                      <a:gd name="connsiteX233" fmla="*/ 621600 w 1207181"/>
                      <a:gd name="connsiteY233" fmla="*/ 850868 h 1030605"/>
                      <a:gd name="connsiteX234" fmla="*/ 586739 w 1207181"/>
                      <a:gd name="connsiteY234" fmla="*/ 835533 h 1030605"/>
                      <a:gd name="connsiteX235" fmla="*/ 568641 w 1207181"/>
                      <a:gd name="connsiteY235" fmla="*/ 850678 h 1030605"/>
                      <a:gd name="connsiteX236" fmla="*/ 570546 w 1207181"/>
                      <a:gd name="connsiteY236" fmla="*/ 857155 h 1030605"/>
                      <a:gd name="connsiteX237" fmla="*/ 608456 w 1207181"/>
                      <a:gd name="connsiteY237" fmla="*/ 909352 h 1030605"/>
                      <a:gd name="connsiteX238" fmla="*/ 621886 w 1207181"/>
                      <a:gd name="connsiteY238" fmla="*/ 911543 h 1030605"/>
                      <a:gd name="connsiteX239" fmla="*/ 637412 w 1207181"/>
                      <a:gd name="connsiteY239" fmla="*/ 925259 h 1030605"/>
                      <a:gd name="connsiteX240" fmla="*/ 639031 w 1207181"/>
                      <a:gd name="connsiteY240" fmla="*/ 926497 h 1030605"/>
                      <a:gd name="connsiteX241" fmla="*/ 639507 w 1207181"/>
                      <a:gd name="connsiteY241" fmla="*/ 926497 h 1030605"/>
                      <a:gd name="connsiteX242" fmla="*/ 641031 w 1207181"/>
                      <a:gd name="connsiteY242" fmla="*/ 925925 h 1030605"/>
                      <a:gd name="connsiteX243" fmla="*/ 649127 w 1207181"/>
                      <a:gd name="connsiteY243" fmla="*/ 921163 h 1030605"/>
                      <a:gd name="connsiteX244" fmla="*/ 647508 w 1207181"/>
                      <a:gd name="connsiteY244" fmla="*/ 938689 h 1030605"/>
                      <a:gd name="connsiteX245" fmla="*/ 646746 w 1207181"/>
                      <a:gd name="connsiteY245" fmla="*/ 961453 h 1030605"/>
                      <a:gd name="connsiteX246" fmla="*/ 650937 w 1207181"/>
                      <a:gd name="connsiteY246" fmla="*/ 963359 h 1030605"/>
                      <a:gd name="connsiteX247" fmla="*/ 663701 w 1207181"/>
                      <a:gd name="connsiteY247" fmla="*/ 956786 h 1030605"/>
                      <a:gd name="connsiteX248" fmla="*/ 683703 w 1207181"/>
                      <a:gd name="connsiteY248" fmla="*/ 943356 h 1030605"/>
                      <a:gd name="connsiteX249" fmla="*/ 699896 w 1207181"/>
                      <a:gd name="connsiteY249" fmla="*/ 928497 h 1030605"/>
                      <a:gd name="connsiteX250" fmla="*/ 695800 w 1207181"/>
                      <a:gd name="connsiteY250" fmla="*/ 918877 h 1030605"/>
                      <a:gd name="connsiteX251" fmla="*/ 683989 w 1207181"/>
                      <a:gd name="connsiteY251" fmla="*/ 894016 h 1030605"/>
                      <a:gd name="connsiteX252" fmla="*/ 695038 w 1207181"/>
                      <a:gd name="connsiteY252" fmla="*/ 884968 h 1030605"/>
                      <a:gd name="connsiteX253" fmla="*/ 699229 w 1207181"/>
                      <a:gd name="connsiteY253" fmla="*/ 882872 h 1030605"/>
                      <a:gd name="connsiteX254" fmla="*/ 701515 w 1207181"/>
                      <a:gd name="connsiteY254" fmla="*/ 877919 h 1030605"/>
                      <a:gd name="connsiteX255" fmla="*/ 705706 w 1207181"/>
                      <a:gd name="connsiteY255" fmla="*/ 875728 h 1030605"/>
                      <a:gd name="connsiteX256" fmla="*/ 725327 w 1207181"/>
                      <a:gd name="connsiteY256" fmla="*/ 862870 h 1030605"/>
                      <a:gd name="connsiteX257" fmla="*/ 731233 w 1207181"/>
                      <a:gd name="connsiteY257" fmla="*/ 857917 h 1030605"/>
                      <a:gd name="connsiteX258" fmla="*/ 741996 w 1207181"/>
                      <a:gd name="connsiteY258" fmla="*/ 864203 h 1030605"/>
                      <a:gd name="connsiteX259" fmla="*/ 747521 w 1207181"/>
                      <a:gd name="connsiteY259" fmla="*/ 868585 h 1030605"/>
                      <a:gd name="connsiteX260" fmla="*/ 755045 w 1207181"/>
                      <a:gd name="connsiteY260" fmla="*/ 884206 h 1030605"/>
                      <a:gd name="connsiteX261" fmla="*/ 757522 w 1207181"/>
                      <a:gd name="connsiteY261" fmla="*/ 906018 h 1030605"/>
                      <a:gd name="connsiteX262" fmla="*/ 807814 w 1207181"/>
                      <a:gd name="connsiteY262" fmla="*/ 921639 h 1030605"/>
                      <a:gd name="connsiteX263" fmla="*/ 820101 w 1207181"/>
                      <a:gd name="connsiteY263" fmla="*/ 922687 h 1030605"/>
                      <a:gd name="connsiteX264" fmla="*/ 837056 w 1207181"/>
                      <a:gd name="connsiteY264" fmla="*/ 943547 h 1030605"/>
                      <a:gd name="connsiteX265" fmla="*/ 842009 w 1207181"/>
                      <a:gd name="connsiteY265" fmla="*/ 994124 h 1030605"/>
                      <a:gd name="connsiteX266" fmla="*/ 842009 w 1207181"/>
                      <a:gd name="connsiteY266" fmla="*/ 1004697 h 1030605"/>
                      <a:gd name="connsiteX267" fmla="*/ 904207 w 1207181"/>
                      <a:gd name="connsiteY267" fmla="*/ 1030605 h 1030605"/>
                      <a:gd name="connsiteX268" fmla="*/ 916875 w 1207181"/>
                      <a:gd name="connsiteY268" fmla="*/ 1027938 h 1030605"/>
                      <a:gd name="connsiteX269" fmla="*/ 936782 w 1207181"/>
                      <a:gd name="connsiteY269" fmla="*/ 1010888 h 1030605"/>
                      <a:gd name="connsiteX270" fmla="*/ 948879 w 1207181"/>
                      <a:gd name="connsiteY270" fmla="*/ 1004030 h 1030605"/>
                      <a:gd name="connsiteX271" fmla="*/ 957833 w 1207181"/>
                      <a:gd name="connsiteY271" fmla="*/ 1004792 h 1030605"/>
                      <a:gd name="connsiteX272" fmla="*/ 958214 w 1207181"/>
                      <a:gd name="connsiteY272" fmla="*/ 1004792 h 1030605"/>
                      <a:gd name="connsiteX273" fmla="*/ 958690 w 1207181"/>
                      <a:gd name="connsiteY273" fmla="*/ 1004792 h 1030605"/>
                      <a:gd name="connsiteX274" fmla="*/ 977168 w 1207181"/>
                      <a:gd name="connsiteY274" fmla="*/ 992981 h 1030605"/>
                      <a:gd name="connsiteX275" fmla="*/ 963643 w 1207181"/>
                      <a:gd name="connsiteY275" fmla="*/ 964787 h 1030605"/>
                      <a:gd name="connsiteX276" fmla="*/ 958595 w 1207181"/>
                      <a:gd name="connsiteY276" fmla="*/ 958691 h 1030605"/>
                      <a:gd name="connsiteX277" fmla="*/ 983360 w 1207181"/>
                      <a:gd name="connsiteY277" fmla="*/ 938689 h 1030605"/>
                      <a:gd name="connsiteX278" fmla="*/ 988122 w 1207181"/>
                      <a:gd name="connsiteY278" fmla="*/ 940022 h 1030605"/>
                      <a:gd name="connsiteX279" fmla="*/ 997266 w 1207181"/>
                      <a:gd name="connsiteY279" fmla="*/ 942403 h 1030605"/>
                      <a:gd name="connsiteX280" fmla="*/ 1022031 w 1207181"/>
                      <a:gd name="connsiteY280" fmla="*/ 943642 h 1030605"/>
                      <a:gd name="connsiteX281" fmla="*/ 1030032 w 1207181"/>
                      <a:gd name="connsiteY281" fmla="*/ 944023 h 1030605"/>
                      <a:gd name="connsiteX282" fmla="*/ 1034509 w 1207181"/>
                      <a:gd name="connsiteY282" fmla="*/ 942023 h 1030605"/>
                      <a:gd name="connsiteX283" fmla="*/ 1031937 w 1207181"/>
                      <a:gd name="connsiteY283" fmla="*/ 937070 h 1030605"/>
                      <a:gd name="connsiteX284" fmla="*/ 1020031 w 1207181"/>
                      <a:gd name="connsiteY284" fmla="*/ 910590 h 1030605"/>
                      <a:gd name="connsiteX285" fmla="*/ 1037652 w 1207181"/>
                      <a:gd name="connsiteY285" fmla="*/ 873157 h 1030605"/>
                      <a:gd name="connsiteX286" fmla="*/ 1043843 w 1207181"/>
                      <a:gd name="connsiteY286" fmla="*/ 866680 h 1030605"/>
                      <a:gd name="connsiteX287" fmla="*/ 1022317 w 1207181"/>
                      <a:gd name="connsiteY287" fmla="*/ 850392 h 1030605"/>
                      <a:gd name="connsiteX288" fmla="*/ 1012982 w 1207181"/>
                      <a:gd name="connsiteY288" fmla="*/ 846391 h 1030605"/>
                      <a:gd name="connsiteX289" fmla="*/ 1021841 w 1207181"/>
                      <a:gd name="connsiteY289" fmla="*/ 832009 h 1030605"/>
                      <a:gd name="connsiteX290" fmla="*/ 1025270 w 1207181"/>
                      <a:gd name="connsiteY290" fmla="*/ 807815 h 1030605"/>
                      <a:gd name="connsiteX291" fmla="*/ 1023269 w 1207181"/>
                      <a:gd name="connsiteY291" fmla="*/ 804386 h 1030605"/>
                      <a:gd name="connsiteX292" fmla="*/ 1028699 w 1207181"/>
                      <a:gd name="connsiteY292" fmla="*/ 799433 h 1030605"/>
                      <a:gd name="connsiteX293" fmla="*/ 1042415 w 1207181"/>
                      <a:gd name="connsiteY293" fmla="*/ 795052 h 1030605"/>
                      <a:gd name="connsiteX294" fmla="*/ 1065370 w 1207181"/>
                      <a:gd name="connsiteY294" fmla="*/ 806101 h 1030605"/>
                      <a:gd name="connsiteX295" fmla="*/ 1089373 w 1207181"/>
                      <a:gd name="connsiteY295" fmla="*/ 817531 h 1030605"/>
                      <a:gd name="connsiteX296" fmla="*/ 1129092 w 1207181"/>
                      <a:gd name="connsiteY296" fmla="*/ 806196 h 1030605"/>
                      <a:gd name="connsiteX297" fmla="*/ 1121853 w 1207181"/>
                      <a:gd name="connsiteY297" fmla="*/ 786479 h 1030605"/>
                      <a:gd name="connsiteX298" fmla="*/ 1120996 w 1207181"/>
                      <a:gd name="connsiteY298" fmla="*/ 785432 h 1030605"/>
                      <a:gd name="connsiteX299" fmla="*/ 1121186 w 1207181"/>
                      <a:gd name="connsiteY299" fmla="*/ 784193 h 1030605"/>
                      <a:gd name="connsiteX300" fmla="*/ 1136427 w 1207181"/>
                      <a:gd name="connsiteY300" fmla="*/ 781622 h 1030605"/>
                      <a:gd name="connsiteX301" fmla="*/ 1149190 w 1207181"/>
                      <a:gd name="connsiteY301" fmla="*/ 781907 h 1030605"/>
                      <a:gd name="connsiteX302" fmla="*/ 1163859 w 1207181"/>
                      <a:gd name="connsiteY302" fmla="*/ 782288 h 1030605"/>
                      <a:gd name="connsiteX303" fmla="*/ 1194719 w 1207181"/>
                      <a:gd name="connsiteY303" fmla="*/ 773906 h 1030605"/>
                      <a:gd name="connsiteX304" fmla="*/ 1195101 w 1207181"/>
                      <a:gd name="connsiteY304" fmla="*/ 759714 h 1030605"/>
                      <a:gd name="connsiteX305" fmla="*/ 1190719 w 1207181"/>
                      <a:gd name="connsiteY305" fmla="*/ 724472 h 1030605"/>
                      <a:gd name="connsiteX306" fmla="*/ 1203197 w 1207181"/>
                      <a:gd name="connsiteY306" fmla="*/ 709898 h 1030605"/>
                      <a:gd name="connsiteX307" fmla="*/ 1182718 w 1207181"/>
                      <a:gd name="connsiteY307" fmla="*/ 663511 h 1030605"/>
                      <a:gd name="connsiteX308" fmla="*/ 1150904 w 1207181"/>
                      <a:gd name="connsiteY308" fmla="*/ 646081 h 1030605"/>
                      <a:gd name="connsiteX309" fmla="*/ 1109471 w 1207181"/>
                      <a:gd name="connsiteY309" fmla="*/ 625316 h 1030605"/>
                      <a:gd name="connsiteX310" fmla="*/ 1096993 w 1207181"/>
                      <a:gd name="connsiteY310" fmla="*/ 601790 h 1030605"/>
                      <a:gd name="connsiteX311" fmla="*/ 1096326 w 1207181"/>
                      <a:gd name="connsiteY311" fmla="*/ 599885 h 1030605"/>
                      <a:gd name="connsiteX312" fmla="*/ 1094612 w 1207181"/>
                      <a:gd name="connsiteY312" fmla="*/ 599218 h 1030605"/>
                      <a:gd name="connsiteX313" fmla="*/ 1094421 w 1207181"/>
                      <a:gd name="connsiteY313" fmla="*/ 599218 h 1030605"/>
                      <a:gd name="connsiteX314" fmla="*/ 1069752 w 1207181"/>
                      <a:gd name="connsiteY314" fmla="*/ 600265 h 1030605"/>
                      <a:gd name="connsiteX315" fmla="*/ 1053654 w 1207181"/>
                      <a:gd name="connsiteY315" fmla="*/ 599694 h 1030605"/>
                      <a:gd name="connsiteX316" fmla="*/ 1048606 w 1207181"/>
                      <a:gd name="connsiteY316" fmla="*/ 599503 h 1030605"/>
                      <a:gd name="connsiteX317" fmla="*/ 1043462 w 1207181"/>
                      <a:gd name="connsiteY317" fmla="*/ 601123 h 1030605"/>
                      <a:gd name="connsiteX318" fmla="*/ 1042510 w 1207181"/>
                      <a:gd name="connsiteY318" fmla="*/ 608552 h 1030605"/>
                      <a:gd name="connsiteX319" fmla="*/ 1042510 w 1207181"/>
                      <a:gd name="connsiteY319" fmla="*/ 628936 h 1030605"/>
                      <a:gd name="connsiteX320" fmla="*/ 1033747 w 1207181"/>
                      <a:gd name="connsiteY320" fmla="*/ 639223 h 1030605"/>
                      <a:gd name="connsiteX321" fmla="*/ 1024412 w 1207181"/>
                      <a:gd name="connsiteY321" fmla="*/ 651320 h 1030605"/>
                      <a:gd name="connsiteX322" fmla="*/ 1027365 w 1207181"/>
                      <a:gd name="connsiteY322" fmla="*/ 657606 h 1030605"/>
                      <a:gd name="connsiteX323" fmla="*/ 1029461 w 1207181"/>
                      <a:gd name="connsiteY323" fmla="*/ 671989 h 1030605"/>
                      <a:gd name="connsiteX324" fmla="*/ 1027746 w 1207181"/>
                      <a:gd name="connsiteY324" fmla="*/ 677894 h 1030605"/>
                      <a:gd name="connsiteX325" fmla="*/ 1037652 w 1207181"/>
                      <a:gd name="connsiteY325" fmla="*/ 681609 h 1030605"/>
                      <a:gd name="connsiteX326" fmla="*/ 1063560 w 1207181"/>
                      <a:gd name="connsiteY326" fmla="*/ 708660 h 1030605"/>
                      <a:gd name="connsiteX327" fmla="*/ 1049844 w 1207181"/>
                      <a:gd name="connsiteY327" fmla="*/ 730758 h 1030605"/>
                      <a:gd name="connsiteX328" fmla="*/ 1038033 w 1207181"/>
                      <a:gd name="connsiteY328" fmla="*/ 728091 h 1030605"/>
                      <a:gd name="connsiteX329" fmla="*/ 1033080 w 1207181"/>
                      <a:gd name="connsiteY329" fmla="*/ 726853 h 1030605"/>
                      <a:gd name="connsiteX330" fmla="*/ 1022698 w 1207181"/>
                      <a:gd name="connsiteY330" fmla="*/ 750475 h 1030605"/>
                      <a:gd name="connsiteX331" fmla="*/ 1023650 w 1207181"/>
                      <a:gd name="connsiteY331" fmla="*/ 754856 h 1030605"/>
                      <a:gd name="connsiteX332" fmla="*/ 1025174 w 1207181"/>
                      <a:gd name="connsiteY332" fmla="*/ 769430 h 1030605"/>
                      <a:gd name="connsiteX333" fmla="*/ 1018983 w 1207181"/>
                      <a:gd name="connsiteY333" fmla="*/ 771620 h 1030605"/>
                      <a:gd name="connsiteX334" fmla="*/ 988313 w 1207181"/>
                      <a:gd name="connsiteY334" fmla="*/ 746189 h 1030605"/>
                      <a:gd name="connsiteX335" fmla="*/ 984598 w 1207181"/>
                      <a:gd name="connsiteY335" fmla="*/ 743140 h 1030605"/>
                      <a:gd name="connsiteX336" fmla="*/ 976121 w 1207181"/>
                      <a:gd name="connsiteY336" fmla="*/ 740093 h 1030605"/>
                      <a:gd name="connsiteX337" fmla="*/ 977073 w 1207181"/>
                      <a:gd name="connsiteY337" fmla="*/ 736759 h 1030605"/>
                      <a:gd name="connsiteX338" fmla="*/ 958976 w 1207181"/>
                      <a:gd name="connsiteY338" fmla="*/ 726377 h 1030605"/>
                      <a:gd name="connsiteX339" fmla="*/ 944402 w 1207181"/>
                      <a:gd name="connsiteY339" fmla="*/ 714947 h 1030605"/>
                      <a:gd name="connsiteX340" fmla="*/ 954594 w 1207181"/>
                      <a:gd name="connsiteY340" fmla="*/ 693801 h 1030605"/>
                      <a:gd name="connsiteX341" fmla="*/ 960119 w 1207181"/>
                      <a:gd name="connsiteY341" fmla="*/ 685038 h 1030605"/>
                      <a:gd name="connsiteX342" fmla="*/ 945641 w 1207181"/>
                      <a:gd name="connsiteY342" fmla="*/ 654463 h 1030605"/>
                      <a:gd name="connsiteX343" fmla="*/ 938878 w 1207181"/>
                      <a:gd name="connsiteY343" fmla="*/ 645128 h 1030605"/>
                      <a:gd name="connsiteX344" fmla="*/ 947069 w 1207181"/>
                      <a:gd name="connsiteY344" fmla="*/ 630936 h 1030605"/>
                      <a:gd name="connsiteX345" fmla="*/ 948974 w 1207181"/>
                      <a:gd name="connsiteY345" fmla="*/ 625697 h 1030605"/>
                      <a:gd name="connsiteX346" fmla="*/ 933830 w 1207181"/>
                      <a:gd name="connsiteY346" fmla="*/ 606933 h 1030605"/>
                      <a:gd name="connsiteX347" fmla="*/ 916494 w 1207181"/>
                      <a:gd name="connsiteY347" fmla="*/ 587883 h 1030605"/>
                      <a:gd name="connsiteX348" fmla="*/ 899444 w 1207181"/>
                      <a:gd name="connsiteY348" fmla="*/ 580549 h 1030605"/>
                      <a:gd name="connsiteX349" fmla="*/ 899349 w 1207181"/>
                      <a:gd name="connsiteY349" fmla="*/ 580549 h 1030605"/>
                      <a:gd name="connsiteX350" fmla="*/ 905445 w 1207181"/>
                      <a:gd name="connsiteY350" fmla="*/ 570262 h 1030605"/>
                      <a:gd name="connsiteX351" fmla="*/ 884585 w 1207181"/>
                      <a:gd name="connsiteY351" fmla="*/ 557689 h 1030605"/>
                      <a:gd name="connsiteX352" fmla="*/ 878394 w 1207181"/>
                      <a:gd name="connsiteY352" fmla="*/ 557879 h 1030605"/>
                      <a:gd name="connsiteX353" fmla="*/ 828007 w 1207181"/>
                      <a:gd name="connsiteY353" fmla="*/ 533590 h 1030605"/>
                      <a:gd name="connsiteX354" fmla="*/ 804099 w 1207181"/>
                      <a:gd name="connsiteY354" fmla="*/ 512540 h 1030605"/>
                      <a:gd name="connsiteX355" fmla="*/ 809052 w 1207181"/>
                      <a:gd name="connsiteY355" fmla="*/ 492443 h 1030605"/>
                      <a:gd name="connsiteX356" fmla="*/ 814291 w 1207181"/>
                      <a:gd name="connsiteY356" fmla="*/ 467392 h 1030605"/>
                      <a:gd name="connsiteX357" fmla="*/ 813910 w 1207181"/>
                      <a:gd name="connsiteY357" fmla="*/ 465677 h 1030605"/>
                      <a:gd name="connsiteX358" fmla="*/ 821435 w 1207181"/>
                      <a:gd name="connsiteY358" fmla="*/ 461391 h 1030605"/>
                      <a:gd name="connsiteX359" fmla="*/ 863345 w 1207181"/>
                      <a:gd name="connsiteY359" fmla="*/ 425482 h 1030605"/>
                      <a:gd name="connsiteX360" fmla="*/ 869345 w 1207181"/>
                      <a:gd name="connsiteY360" fmla="*/ 396049 h 1030605"/>
                      <a:gd name="connsiteX361" fmla="*/ 863726 w 1207181"/>
                      <a:gd name="connsiteY361" fmla="*/ 378428 h 1030605"/>
                      <a:gd name="connsiteX362" fmla="*/ 851343 w 1207181"/>
                      <a:gd name="connsiteY362" fmla="*/ 365379 h 1030605"/>
                      <a:gd name="connsiteX363" fmla="*/ 810195 w 1207181"/>
                      <a:gd name="connsiteY363" fmla="*/ 381095 h 1030605"/>
                      <a:gd name="connsiteX364" fmla="*/ 773714 w 1207181"/>
                      <a:gd name="connsiteY364" fmla="*/ 395478 h 1030605"/>
                      <a:gd name="connsiteX365" fmla="*/ 770095 w 1207181"/>
                      <a:gd name="connsiteY365" fmla="*/ 394716 h 1030605"/>
                      <a:gd name="connsiteX366" fmla="*/ 739329 w 1207181"/>
                      <a:gd name="connsiteY366" fmla="*/ 383477 h 1030605"/>
                      <a:gd name="connsiteX367" fmla="*/ 730471 w 1207181"/>
                      <a:gd name="connsiteY367" fmla="*/ 384810 h 1030605"/>
                      <a:gd name="connsiteX368" fmla="*/ 723994 w 1207181"/>
                      <a:gd name="connsiteY368" fmla="*/ 385953 h 1030605"/>
                      <a:gd name="connsiteX369" fmla="*/ 697895 w 1207181"/>
                      <a:gd name="connsiteY369" fmla="*/ 392620 h 1030605"/>
                      <a:gd name="connsiteX370" fmla="*/ 704182 w 1207181"/>
                      <a:gd name="connsiteY370" fmla="*/ 404051 h 1030605"/>
                      <a:gd name="connsiteX371" fmla="*/ 709611 w 1207181"/>
                      <a:gd name="connsiteY371" fmla="*/ 412909 h 1030605"/>
                      <a:gd name="connsiteX372" fmla="*/ 702372 w 1207181"/>
                      <a:gd name="connsiteY372" fmla="*/ 420815 h 1030605"/>
                      <a:gd name="connsiteX373" fmla="*/ 686180 w 1207181"/>
                      <a:gd name="connsiteY373" fmla="*/ 433483 h 1030605"/>
                      <a:gd name="connsiteX374" fmla="*/ 646175 w 1207181"/>
                      <a:gd name="connsiteY374" fmla="*/ 403860 h 1030605"/>
                      <a:gd name="connsiteX375" fmla="*/ 644936 w 1207181"/>
                      <a:gd name="connsiteY375" fmla="*/ 402812 h 1030605"/>
                      <a:gd name="connsiteX376" fmla="*/ 627791 w 1207181"/>
                      <a:gd name="connsiteY376" fmla="*/ 394907 h 1030605"/>
                      <a:gd name="connsiteX377" fmla="*/ 624458 w 1207181"/>
                      <a:gd name="connsiteY377" fmla="*/ 394049 h 1030605"/>
                      <a:gd name="connsiteX378" fmla="*/ 625982 w 1207181"/>
                      <a:gd name="connsiteY378" fmla="*/ 383762 h 1030605"/>
                      <a:gd name="connsiteX379" fmla="*/ 613599 w 1207181"/>
                      <a:gd name="connsiteY379" fmla="*/ 352425 h 1030605"/>
                      <a:gd name="connsiteX380" fmla="*/ 600264 w 1207181"/>
                      <a:gd name="connsiteY380" fmla="*/ 343376 h 1030605"/>
                      <a:gd name="connsiteX381" fmla="*/ 589596 w 1207181"/>
                      <a:gd name="connsiteY381" fmla="*/ 331565 h 1030605"/>
                      <a:gd name="connsiteX382" fmla="*/ 566831 w 1207181"/>
                      <a:gd name="connsiteY382" fmla="*/ 311848 h 1030605"/>
                      <a:gd name="connsiteX383" fmla="*/ 534542 w 1207181"/>
                      <a:gd name="connsiteY383" fmla="*/ 298514 h 1030605"/>
                      <a:gd name="connsiteX384" fmla="*/ 532732 w 1207181"/>
                      <a:gd name="connsiteY384" fmla="*/ 298228 h 1030605"/>
                      <a:gd name="connsiteX385" fmla="*/ 541304 w 1207181"/>
                      <a:gd name="connsiteY385" fmla="*/ 290608 h 1030605"/>
                      <a:gd name="connsiteX386" fmla="*/ 576737 w 1207181"/>
                      <a:gd name="connsiteY386" fmla="*/ 258509 h 1030605"/>
                      <a:gd name="connsiteX387" fmla="*/ 594835 w 1207181"/>
                      <a:gd name="connsiteY387" fmla="*/ 218980 h 1030605"/>
                      <a:gd name="connsiteX388" fmla="*/ 545876 w 1207181"/>
                      <a:gd name="connsiteY388" fmla="*/ 200311 h 1030605"/>
                      <a:gd name="connsiteX389" fmla="*/ 521873 w 1207181"/>
                      <a:gd name="connsiteY389" fmla="*/ 201930 h 1030605"/>
                      <a:gd name="connsiteX390" fmla="*/ 511777 w 1207181"/>
                      <a:gd name="connsiteY390" fmla="*/ 203168 h 1030605"/>
                      <a:gd name="connsiteX391" fmla="*/ 472153 w 1207181"/>
                      <a:gd name="connsiteY391" fmla="*/ 211169 h 1030605"/>
                      <a:gd name="connsiteX392" fmla="*/ 473010 w 1207181"/>
                      <a:gd name="connsiteY392" fmla="*/ 216408 h 1030605"/>
                      <a:gd name="connsiteX393" fmla="*/ 473867 w 1207181"/>
                      <a:gd name="connsiteY393" fmla="*/ 227457 h 1030605"/>
                      <a:gd name="connsiteX394" fmla="*/ 467676 w 1207181"/>
                      <a:gd name="connsiteY394" fmla="*/ 229934 h 1030605"/>
                      <a:gd name="connsiteX395" fmla="*/ 454627 w 1207181"/>
                      <a:gd name="connsiteY395" fmla="*/ 223552 h 1030605"/>
                      <a:gd name="connsiteX396" fmla="*/ 455389 w 1207181"/>
                      <a:gd name="connsiteY396" fmla="*/ 209360 h 1030605"/>
                      <a:gd name="connsiteX397" fmla="*/ 431481 w 1207181"/>
                      <a:gd name="connsiteY397" fmla="*/ 162782 h 1030605"/>
                      <a:gd name="connsiteX398" fmla="*/ 422147 w 1207181"/>
                      <a:gd name="connsiteY398" fmla="*/ 150590 h 1030605"/>
                      <a:gd name="connsiteX399" fmla="*/ 412145 w 1207181"/>
                      <a:gd name="connsiteY399" fmla="*/ 131159 h 1030605"/>
                      <a:gd name="connsiteX400" fmla="*/ 414908 w 1207181"/>
                      <a:gd name="connsiteY400" fmla="*/ 128969 h 1030605"/>
                      <a:gd name="connsiteX401" fmla="*/ 427385 w 1207181"/>
                      <a:gd name="connsiteY401" fmla="*/ 112204 h 1030605"/>
                      <a:gd name="connsiteX402" fmla="*/ 396524 w 1207181"/>
                      <a:gd name="connsiteY402" fmla="*/ 7620 h 1030605"/>
                      <a:gd name="connsiteX403" fmla="*/ 396048 w 1207181"/>
                      <a:gd name="connsiteY403" fmla="*/ 6287 h 1030605"/>
                      <a:gd name="connsiteX404" fmla="*/ 394238 w 1207181"/>
                      <a:gd name="connsiteY404" fmla="*/ 4763 h 1030605"/>
                      <a:gd name="connsiteX405" fmla="*/ 350423 w 1207181"/>
                      <a:gd name="connsiteY405" fmla="*/ 95 h 1030605"/>
                      <a:gd name="connsiteX406" fmla="*/ 350423 w 1207181"/>
                      <a:gd name="connsiteY406" fmla="*/ 95 h 1030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</a:cxnLst>
                    <a:rect l="l" t="t" r="r" b="b"/>
                    <a:pathLst>
                      <a:path w="1207181" h="1030605">
                        <a:moveTo>
                          <a:pt x="349280" y="2381"/>
                        </a:moveTo>
                        <a:cubicBezTo>
                          <a:pt x="362901" y="2381"/>
                          <a:pt x="378332" y="4667"/>
                          <a:pt x="392619" y="7048"/>
                        </a:cubicBezTo>
                        <a:cubicBezTo>
                          <a:pt x="398334" y="22860"/>
                          <a:pt x="426623" y="101156"/>
                          <a:pt x="423861" y="111633"/>
                        </a:cubicBezTo>
                        <a:cubicBezTo>
                          <a:pt x="417003" y="137350"/>
                          <a:pt x="395953" y="116967"/>
                          <a:pt x="419003" y="151829"/>
                        </a:cubicBezTo>
                        <a:cubicBezTo>
                          <a:pt x="427195" y="164211"/>
                          <a:pt x="458056" y="196120"/>
                          <a:pt x="452055" y="208216"/>
                        </a:cubicBezTo>
                        <a:cubicBezTo>
                          <a:pt x="443864" y="224599"/>
                          <a:pt x="456818" y="232315"/>
                          <a:pt x="466438" y="232315"/>
                        </a:cubicBezTo>
                        <a:cubicBezTo>
                          <a:pt x="470438" y="232315"/>
                          <a:pt x="473867" y="230981"/>
                          <a:pt x="474915" y="228314"/>
                        </a:cubicBezTo>
                        <a:cubicBezTo>
                          <a:pt x="482821" y="208026"/>
                          <a:pt x="446912" y="213551"/>
                          <a:pt x="521016" y="204216"/>
                        </a:cubicBezTo>
                        <a:cubicBezTo>
                          <a:pt x="529398" y="203168"/>
                          <a:pt x="537399" y="202597"/>
                          <a:pt x="544733" y="202597"/>
                        </a:cubicBezTo>
                        <a:cubicBezTo>
                          <a:pt x="588929" y="202597"/>
                          <a:pt x="610742" y="221647"/>
                          <a:pt x="573975" y="256603"/>
                        </a:cubicBezTo>
                        <a:cubicBezTo>
                          <a:pt x="503204" y="323945"/>
                          <a:pt x="526541" y="284607"/>
                          <a:pt x="564641" y="313849"/>
                        </a:cubicBezTo>
                        <a:cubicBezTo>
                          <a:pt x="582833" y="322326"/>
                          <a:pt x="585596" y="334709"/>
                          <a:pt x="597597" y="344995"/>
                        </a:cubicBezTo>
                        <a:cubicBezTo>
                          <a:pt x="611218" y="359664"/>
                          <a:pt x="630935" y="353092"/>
                          <a:pt x="622743" y="383095"/>
                        </a:cubicBezTo>
                        <a:cubicBezTo>
                          <a:pt x="616647" y="405384"/>
                          <a:pt x="626648" y="390430"/>
                          <a:pt x="642460" y="404622"/>
                        </a:cubicBezTo>
                        <a:cubicBezTo>
                          <a:pt x="667034" y="426625"/>
                          <a:pt x="677321" y="435864"/>
                          <a:pt x="685227" y="435864"/>
                        </a:cubicBezTo>
                        <a:cubicBezTo>
                          <a:pt x="692561" y="435864"/>
                          <a:pt x="697800" y="427863"/>
                          <a:pt x="710373" y="414528"/>
                        </a:cubicBezTo>
                        <a:cubicBezTo>
                          <a:pt x="719517" y="404908"/>
                          <a:pt x="671987" y="389858"/>
                          <a:pt x="723041" y="388430"/>
                        </a:cubicBezTo>
                        <a:cubicBezTo>
                          <a:pt x="728566" y="388239"/>
                          <a:pt x="732185" y="385953"/>
                          <a:pt x="738281" y="385953"/>
                        </a:cubicBezTo>
                        <a:cubicBezTo>
                          <a:pt x="744282" y="385953"/>
                          <a:pt x="752759" y="388144"/>
                          <a:pt x="767904" y="396811"/>
                        </a:cubicBezTo>
                        <a:cubicBezTo>
                          <a:pt x="769238" y="397573"/>
                          <a:pt x="770857" y="397859"/>
                          <a:pt x="772762" y="397859"/>
                        </a:cubicBezTo>
                        <a:cubicBezTo>
                          <a:pt x="790478" y="397859"/>
                          <a:pt x="831436" y="367760"/>
                          <a:pt x="850391" y="367760"/>
                        </a:cubicBezTo>
                        <a:cubicBezTo>
                          <a:pt x="856296" y="367760"/>
                          <a:pt x="860106" y="370713"/>
                          <a:pt x="860392" y="378523"/>
                        </a:cubicBezTo>
                        <a:cubicBezTo>
                          <a:pt x="861344" y="406336"/>
                          <a:pt x="879918" y="392335"/>
                          <a:pt x="860392" y="424244"/>
                        </a:cubicBezTo>
                        <a:cubicBezTo>
                          <a:pt x="836198" y="463868"/>
                          <a:pt x="805623" y="457010"/>
                          <a:pt x="811243" y="468440"/>
                        </a:cubicBezTo>
                        <a:cubicBezTo>
                          <a:pt x="820101" y="486537"/>
                          <a:pt x="791907" y="495967"/>
                          <a:pt x="801242" y="514160"/>
                        </a:cubicBezTo>
                        <a:cubicBezTo>
                          <a:pt x="832579" y="536448"/>
                          <a:pt x="837532" y="560261"/>
                          <a:pt x="877442" y="560261"/>
                        </a:cubicBezTo>
                        <a:cubicBezTo>
                          <a:pt x="879347" y="560261"/>
                          <a:pt x="881347" y="560261"/>
                          <a:pt x="883347" y="560070"/>
                        </a:cubicBezTo>
                        <a:cubicBezTo>
                          <a:pt x="893348" y="561118"/>
                          <a:pt x="911255" y="569976"/>
                          <a:pt x="896777" y="578644"/>
                        </a:cubicBezTo>
                        <a:cubicBezTo>
                          <a:pt x="890396" y="582454"/>
                          <a:pt x="891253" y="582930"/>
                          <a:pt x="894777" y="582930"/>
                        </a:cubicBezTo>
                        <a:cubicBezTo>
                          <a:pt x="895825" y="582930"/>
                          <a:pt x="897063" y="582930"/>
                          <a:pt x="898397" y="582930"/>
                        </a:cubicBezTo>
                        <a:cubicBezTo>
                          <a:pt x="903731" y="582930"/>
                          <a:pt x="910874" y="583502"/>
                          <a:pt x="913256" y="588836"/>
                        </a:cubicBezTo>
                        <a:cubicBezTo>
                          <a:pt x="920304" y="604457"/>
                          <a:pt x="952403" y="620459"/>
                          <a:pt x="944212" y="629412"/>
                        </a:cubicBezTo>
                        <a:cubicBezTo>
                          <a:pt x="918399" y="657511"/>
                          <a:pt x="957737" y="650081"/>
                          <a:pt x="956594" y="685038"/>
                        </a:cubicBezTo>
                        <a:cubicBezTo>
                          <a:pt x="956404" y="691134"/>
                          <a:pt x="920495" y="715232"/>
                          <a:pt x="957071" y="728663"/>
                        </a:cubicBezTo>
                        <a:cubicBezTo>
                          <a:pt x="992789" y="741712"/>
                          <a:pt x="955356" y="737045"/>
                          <a:pt x="982788" y="745522"/>
                        </a:cubicBezTo>
                        <a:cubicBezTo>
                          <a:pt x="983074" y="745522"/>
                          <a:pt x="1013459" y="774002"/>
                          <a:pt x="1017554" y="774097"/>
                        </a:cubicBezTo>
                        <a:cubicBezTo>
                          <a:pt x="1017650" y="774097"/>
                          <a:pt x="1017840" y="774097"/>
                          <a:pt x="1017935" y="774097"/>
                        </a:cubicBezTo>
                        <a:cubicBezTo>
                          <a:pt x="1035366" y="774097"/>
                          <a:pt x="1023555" y="752951"/>
                          <a:pt x="1024031" y="751046"/>
                        </a:cubicBezTo>
                        <a:cubicBezTo>
                          <a:pt x="1027746" y="733615"/>
                          <a:pt x="1028889" y="729234"/>
                          <a:pt x="1032128" y="729234"/>
                        </a:cubicBezTo>
                        <a:cubicBezTo>
                          <a:pt x="1034985" y="729234"/>
                          <a:pt x="1039367" y="732663"/>
                          <a:pt x="1048415" y="733235"/>
                        </a:cubicBezTo>
                        <a:cubicBezTo>
                          <a:pt x="1048606" y="733235"/>
                          <a:pt x="1048796" y="733235"/>
                          <a:pt x="1048987" y="733235"/>
                        </a:cubicBezTo>
                        <a:cubicBezTo>
                          <a:pt x="1065465" y="733235"/>
                          <a:pt x="1079372" y="683419"/>
                          <a:pt x="1036985" y="679323"/>
                        </a:cubicBezTo>
                        <a:cubicBezTo>
                          <a:pt x="1015745" y="677228"/>
                          <a:pt x="1044986" y="672084"/>
                          <a:pt x="1028127" y="655987"/>
                        </a:cubicBezTo>
                        <a:cubicBezTo>
                          <a:pt x="1018602" y="646938"/>
                          <a:pt x="1042986" y="639509"/>
                          <a:pt x="1044034" y="629222"/>
                        </a:cubicBezTo>
                        <a:cubicBezTo>
                          <a:pt x="1046415" y="605695"/>
                          <a:pt x="1040129" y="601980"/>
                          <a:pt x="1047749" y="601980"/>
                        </a:cubicBezTo>
                        <a:cubicBezTo>
                          <a:pt x="1051178" y="601980"/>
                          <a:pt x="1057559" y="602742"/>
                          <a:pt x="1068894" y="602742"/>
                        </a:cubicBezTo>
                        <a:cubicBezTo>
                          <a:pt x="1075371" y="602742"/>
                          <a:pt x="1083563" y="602456"/>
                          <a:pt x="1093754" y="601694"/>
                        </a:cubicBezTo>
                        <a:cubicBezTo>
                          <a:pt x="1090516" y="638175"/>
                          <a:pt x="1104137" y="615220"/>
                          <a:pt x="1148618" y="648081"/>
                        </a:cubicBezTo>
                        <a:cubicBezTo>
                          <a:pt x="1186337" y="675989"/>
                          <a:pt x="1214627" y="663988"/>
                          <a:pt x="1200053" y="709327"/>
                        </a:cubicBezTo>
                        <a:cubicBezTo>
                          <a:pt x="1192052" y="734187"/>
                          <a:pt x="1171383" y="708089"/>
                          <a:pt x="1192052" y="760762"/>
                        </a:cubicBezTo>
                        <a:cubicBezTo>
                          <a:pt x="1198529" y="777335"/>
                          <a:pt x="1182051" y="780002"/>
                          <a:pt x="1163001" y="780002"/>
                        </a:cubicBezTo>
                        <a:cubicBezTo>
                          <a:pt x="1153667" y="780002"/>
                          <a:pt x="1143856" y="779336"/>
                          <a:pt x="1135664" y="779336"/>
                        </a:cubicBezTo>
                        <a:cubicBezTo>
                          <a:pt x="1124425" y="779336"/>
                          <a:pt x="1116424" y="780574"/>
                          <a:pt x="1117948" y="786384"/>
                        </a:cubicBezTo>
                        <a:cubicBezTo>
                          <a:pt x="1118424" y="788289"/>
                          <a:pt x="1150904" y="815149"/>
                          <a:pt x="1088611" y="815149"/>
                        </a:cubicBezTo>
                        <a:cubicBezTo>
                          <a:pt x="1071656" y="815149"/>
                          <a:pt x="1060036" y="792670"/>
                          <a:pt x="1041748" y="792670"/>
                        </a:cubicBezTo>
                        <a:cubicBezTo>
                          <a:pt x="1037271" y="792670"/>
                          <a:pt x="1032318" y="794004"/>
                          <a:pt x="1026794" y="797433"/>
                        </a:cubicBezTo>
                        <a:cubicBezTo>
                          <a:pt x="1007267" y="809530"/>
                          <a:pt x="1039748" y="808291"/>
                          <a:pt x="1019459" y="830485"/>
                        </a:cubicBezTo>
                        <a:cubicBezTo>
                          <a:pt x="990503" y="862108"/>
                          <a:pt x="1036128" y="843629"/>
                          <a:pt x="1040891" y="867251"/>
                        </a:cubicBezTo>
                        <a:cubicBezTo>
                          <a:pt x="1042605" y="876014"/>
                          <a:pt x="1016983" y="860298"/>
                          <a:pt x="1016983" y="910685"/>
                        </a:cubicBezTo>
                        <a:cubicBezTo>
                          <a:pt x="1016983" y="936498"/>
                          <a:pt x="1038509" y="941737"/>
                          <a:pt x="1029365" y="941737"/>
                        </a:cubicBezTo>
                        <a:cubicBezTo>
                          <a:pt x="1025460" y="941737"/>
                          <a:pt x="1015935" y="940784"/>
                          <a:pt x="996790" y="940118"/>
                        </a:cubicBezTo>
                        <a:cubicBezTo>
                          <a:pt x="990218" y="939927"/>
                          <a:pt x="987265" y="936403"/>
                          <a:pt x="982883" y="936403"/>
                        </a:cubicBezTo>
                        <a:cubicBezTo>
                          <a:pt x="977930" y="936403"/>
                          <a:pt x="971168" y="940689"/>
                          <a:pt x="955166" y="958501"/>
                        </a:cubicBezTo>
                        <a:cubicBezTo>
                          <a:pt x="958214" y="966407"/>
                          <a:pt x="996218" y="994410"/>
                          <a:pt x="957642" y="1002602"/>
                        </a:cubicBezTo>
                        <a:cubicBezTo>
                          <a:pt x="953927" y="1002030"/>
                          <a:pt x="950879" y="1001840"/>
                          <a:pt x="948308" y="1001840"/>
                        </a:cubicBezTo>
                        <a:cubicBezTo>
                          <a:pt x="930115" y="1001840"/>
                          <a:pt x="940021" y="1014984"/>
                          <a:pt x="915065" y="1026128"/>
                        </a:cubicBezTo>
                        <a:cubicBezTo>
                          <a:pt x="912398" y="1027748"/>
                          <a:pt x="908398" y="1028414"/>
                          <a:pt x="903635" y="1028414"/>
                        </a:cubicBezTo>
                        <a:cubicBezTo>
                          <a:pt x="879251" y="1028414"/>
                          <a:pt x="834484" y="1009745"/>
                          <a:pt x="843533" y="995553"/>
                        </a:cubicBezTo>
                        <a:cubicBezTo>
                          <a:pt x="855058" y="977265"/>
                          <a:pt x="836770" y="923544"/>
                          <a:pt x="820006" y="920496"/>
                        </a:cubicBezTo>
                        <a:cubicBezTo>
                          <a:pt x="802099" y="917543"/>
                          <a:pt x="746568" y="922306"/>
                          <a:pt x="756855" y="885063"/>
                        </a:cubicBezTo>
                        <a:cubicBezTo>
                          <a:pt x="760760" y="873252"/>
                          <a:pt x="752569" y="870680"/>
                          <a:pt x="743139" y="862489"/>
                        </a:cubicBezTo>
                        <a:cubicBezTo>
                          <a:pt x="737329" y="857536"/>
                          <a:pt x="733614" y="855631"/>
                          <a:pt x="730852" y="855631"/>
                        </a:cubicBezTo>
                        <a:cubicBezTo>
                          <a:pt x="722946" y="855631"/>
                          <a:pt x="722565" y="870680"/>
                          <a:pt x="705039" y="873538"/>
                        </a:cubicBezTo>
                        <a:cubicBezTo>
                          <a:pt x="695609" y="875062"/>
                          <a:pt x="700848" y="878205"/>
                          <a:pt x="697419" y="881158"/>
                        </a:cubicBezTo>
                        <a:cubicBezTo>
                          <a:pt x="693704" y="884396"/>
                          <a:pt x="665034" y="887063"/>
                          <a:pt x="693800" y="920496"/>
                        </a:cubicBezTo>
                        <a:cubicBezTo>
                          <a:pt x="703991" y="932402"/>
                          <a:pt x="692085" y="933260"/>
                          <a:pt x="662081" y="954977"/>
                        </a:cubicBezTo>
                        <a:cubicBezTo>
                          <a:pt x="656652" y="959263"/>
                          <a:pt x="653128" y="961073"/>
                          <a:pt x="650842" y="961073"/>
                        </a:cubicBezTo>
                        <a:cubicBezTo>
                          <a:pt x="639698" y="961073"/>
                          <a:pt x="659224" y="918877"/>
                          <a:pt x="649032" y="918877"/>
                        </a:cubicBezTo>
                        <a:cubicBezTo>
                          <a:pt x="647032" y="918877"/>
                          <a:pt x="643984" y="920401"/>
                          <a:pt x="639412" y="924211"/>
                        </a:cubicBezTo>
                        <a:cubicBezTo>
                          <a:pt x="628649" y="904208"/>
                          <a:pt x="628553" y="912114"/>
                          <a:pt x="608932" y="907066"/>
                        </a:cubicBezTo>
                        <a:cubicBezTo>
                          <a:pt x="604646" y="905923"/>
                          <a:pt x="569498" y="854964"/>
                          <a:pt x="570737" y="851535"/>
                        </a:cubicBezTo>
                        <a:cubicBezTo>
                          <a:pt x="574261" y="841629"/>
                          <a:pt x="579881" y="837914"/>
                          <a:pt x="586548" y="837914"/>
                        </a:cubicBezTo>
                        <a:cubicBezTo>
                          <a:pt x="605789" y="837914"/>
                          <a:pt x="634745" y="868109"/>
                          <a:pt x="654366" y="868109"/>
                        </a:cubicBezTo>
                        <a:cubicBezTo>
                          <a:pt x="658748" y="868109"/>
                          <a:pt x="662748" y="866585"/>
                          <a:pt x="665987" y="862870"/>
                        </a:cubicBezTo>
                        <a:cubicBezTo>
                          <a:pt x="693323" y="831437"/>
                          <a:pt x="694181" y="854774"/>
                          <a:pt x="664463" y="819817"/>
                        </a:cubicBezTo>
                        <a:cubicBezTo>
                          <a:pt x="639983" y="791051"/>
                          <a:pt x="708754" y="782955"/>
                          <a:pt x="703801" y="766382"/>
                        </a:cubicBezTo>
                        <a:cubicBezTo>
                          <a:pt x="693609" y="731901"/>
                          <a:pt x="737996" y="748379"/>
                          <a:pt x="737996" y="724567"/>
                        </a:cubicBezTo>
                        <a:cubicBezTo>
                          <a:pt x="737996" y="702183"/>
                          <a:pt x="754760" y="713708"/>
                          <a:pt x="754188" y="696468"/>
                        </a:cubicBezTo>
                        <a:cubicBezTo>
                          <a:pt x="753712" y="681895"/>
                          <a:pt x="773048" y="674370"/>
                          <a:pt x="757522" y="662845"/>
                        </a:cubicBezTo>
                        <a:cubicBezTo>
                          <a:pt x="744758" y="653415"/>
                          <a:pt x="752283" y="645128"/>
                          <a:pt x="741996" y="634746"/>
                        </a:cubicBezTo>
                        <a:cubicBezTo>
                          <a:pt x="727709" y="620459"/>
                          <a:pt x="747521" y="621316"/>
                          <a:pt x="740186" y="613982"/>
                        </a:cubicBezTo>
                        <a:cubicBezTo>
                          <a:pt x="709992" y="583787"/>
                          <a:pt x="765618" y="592074"/>
                          <a:pt x="701991" y="550450"/>
                        </a:cubicBezTo>
                        <a:cubicBezTo>
                          <a:pt x="694943" y="545782"/>
                          <a:pt x="704277" y="521113"/>
                          <a:pt x="692847" y="521113"/>
                        </a:cubicBezTo>
                        <a:cubicBezTo>
                          <a:pt x="692847" y="521113"/>
                          <a:pt x="692657" y="521113"/>
                          <a:pt x="692561" y="521113"/>
                        </a:cubicBezTo>
                        <a:cubicBezTo>
                          <a:pt x="681893" y="521494"/>
                          <a:pt x="683227" y="535115"/>
                          <a:pt x="675321" y="535115"/>
                        </a:cubicBezTo>
                        <a:cubicBezTo>
                          <a:pt x="670844" y="535115"/>
                          <a:pt x="663510" y="530733"/>
                          <a:pt x="649508" y="517112"/>
                        </a:cubicBezTo>
                        <a:cubicBezTo>
                          <a:pt x="620362" y="488823"/>
                          <a:pt x="631411" y="501396"/>
                          <a:pt x="611980" y="487490"/>
                        </a:cubicBezTo>
                        <a:cubicBezTo>
                          <a:pt x="584167" y="467582"/>
                          <a:pt x="597026" y="465296"/>
                          <a:pt x="585119" y="461201"/>
                        </a:cubicBezTo>
                        <a:cubicBezTo>
                          <a:pt x="577023" y="458438"/>
                          <a:pt x="567117" y="437198"/>
                          <a:pt x="562640" y="437198"/>
                        </a:cubicBezTo>
                        <a:cubicBezTo>
                          <a:pt x="560926" y="437198"/>
                          <a:pt x="559973" y="440341"/>
                          <a:pt x="560164" y="448723"/>
                        </a:cubicBezTo>
                        <a:cubicBezTo>
                          <a:pt x="560164" y="452723"/>
                          <a:pt x="558830" y="454533"/>
                          <a:pt x="556354" y="454533"/>
                        </a:cubicBezTo>
                        <a:cubicBezTo>
                          <a:pt x="540733" y="454533"/>
                          <a:pt x="482535" y="386620"/>
                          <a:pt x="477106" y="378238"/>
                        </a:cubicBezTo>
                        <a:cubicBezTo>
                          <a:pt x="473201" y="372047"/>
                          <a:pt x="469772" y="370046"/>
                          <a:pt x="466628" y="370046"/>
                        </a:cubicBezTo>
                        <a:cubicBezTo>
                          <a:pt x="460437" y="370046"/>
                          <a:pt x="454722" y="377381"/>
                          <a:pt x="446054" y="377381"/>
                        </a:cubicBezTo>
                        <a:cubicBezTo>
                          <a:pt x="443387" y="377381"/>
                          <a:pt x="440435" y="376714"/>
                          <a:pt x="437196" y="374904"/>
                        </a:cubicBezTo>
                        <a:cubicBezTo>
                          <a:pt x="435196" y="373761"/>
                          <a:pt x="433481" y="373380"/>
                          <a:pt x="431957" y="373380"/>
                        </a:cubicBezTo>
                        <a:cubicBezTo>
                          <a:pt x="423004" y="373380"/>
                          <a:pt x="421670" y="390144"/>
                          <a:pt x="412717" y="390144"/>
                        </a:cubicBezTo>
                        <a:cubicBezTo>
                          <a:pt x="412145" y="390144"/>
                          <a:pt x="411574" y="390144"/>
                          <a:pt x="410907" y="389953"/>
                        </a:cubicBezTo>
                        <a:cubicBezTo>
                          <a:pt x="364520" y="353663"/>
                          <a:pt x="348614" y="338614"/>
                          <a:pt x="341565" y="338614"/>
                        </a:cubicBezTo>
                        <a:cubicBezTo>
                          <a:pt x="332612" y="338614"/>
                          <a:pt x="337946" y="362998"/>
                          <a:pt x="312895" y="399478"/>
                        </a:cubicBezTo>
                        <a:cubicBezTo>
                          <a:pt x="299655" y="405956"/>
                          <a:pt x="313276" y="431102"/>
                          <a:pt x="301560" y="431102"/>
                        </a:cubicBezTo>
                        <a:cubicBezTo>
                          <a:pt x="300417" y="431102"/>
                          <a:pt x="298988" y="430816"/>
                          <a:pt x="297369" y="430340"/>
                        </a:cubicBezTo>
                        <a:cubicBezTo>
                          <a:pt x="296417" y="430054"/>
                          <a:pt x="295464" y="429863"/>
                          <a:pt x="294607" y="429863"/>
                        </a:cubicBezTo>
                        <a:cubicBezTo>
                          <a:pt x="287844" y="429863"/>
                          <a:pt x="284606" y="438245"/>
                          <a:pt x="278414" y="438245"/>
                        </a:cubicBezTo>
                        <a:cubicBezTo>
                          <a:pt x="275366" y="438245"/>
                          <a:pt x="271556" y="436055"/>
                          <a:pt x="266127" y="429673"/>
                        </a:cubicBezTo>
                        <a:cubicBezTo>
                          <a:pt x="260507" y="422910"/>
                          <a:pt x="256793" y="421195"/>
                          <a:pt x="253078" y="421195"/>
                        </a:cubicBezTo>
                        <a:cubicBezTo>
                          <a:pt x="249077" y="421195"/>
                          <a:pt x="245267" y="423196"/>
                          <a:pt x="239457" y="423196"/>
                        </a:cubicBezTo>
                        <a:cubicBezTo>
                          <a:pt x="237838" y="423196"/>
                          <a:pt x="236028" y="423005"/>
                          <a:pt x="234028" y="422624"/>
                        </a:cubicBezTo>
                        <a:cubicBezTo>
                          <a:pt x="188403" y="413290"/>
                          <a:pt x="205072" y="402431"/>
                          <a:pt x="181545" y="402431"/>
                        </a:cubicBezTo>
                        <a:cubicBezTo>
                          <a:pt x="174973" y="402431"/>
                          <a:pt x="165353" y="403289"/>
                          <a:pt x="150303" y="405194"/>
                        </a:cubicBezTo>
                        <a:cubicBezTo>
                          <a:pt x="149351" y="405289"/>
                          <a:pt x="148493" y="405384"/>
                          <a:pt x="147731" y="405384"/>
                        </a:cubicBezTo>
                        <a:cubicBezTo>
                          <a:pt x="125538" y="405384"/>
                          <a:pt x="133634" y="363950"/>
                          <a:pt x="116108" y="363950"/>
                        </a:cubicBezTo>
                        <a:cubicBezTo>
                          <a:pt x="115156" y="363950"/>
                          <a:pt x="114203" y="364045"/>
                          <a:pt x="113060" y="364331"/>
                        </a:cubicBezTo>
                        <a:cubicBezTo>
                          <a:pt x="109250" y="365189"/>
                          <a:pt x="104297" y="365665"/>
                          <a:pt x="99535" y="365665"/>
                        </a:cubicBezTo>
                        <a:cubicBezTo>
                          <a:pt x="86867" y="365665"/>
                          <a:pt x="75246" y="362617"/>
                          <a:pt x="89534" y="356426"/>
                        </a:cubicBezTo>
                        <a:cubicBezTo>
                          <a:pt x="114108" y="345757"/>
                          <a:pt x="44480" y="353378"/>
                          <a:pt x="43433" y="340900"/>
                        </a:cubicBezTo>
                        <a:cubicBezTo>
                          <a:pt x="41813" y="321564"/>
                          <a:pt x="15620" y="321183"/>
                          <a:pt x="2475" y="309182"/>
                        </a:cubicBezTo>
                        <a:cubicBezTo>
                          <a:pt x="2570" y="308705"/>
                          <a:pt x="-1" y="304610"/>
                          <a:pt x="15620" y="292989"/>
                        </a:cubicBezTo>
                        <a:cubicBezTo>
                          <a:pt x="48576" y="271367"/>
                          <a:pt x="23621" y="173927"/>
                          <a:pt x="59911" y="173927"/>
                        </a:cubicBezTo>
                        <a:cubicBezTo>
                          <a:pt x="65054" y="173927"/>
                          <a:pt x="71436" y="175927"/>
                          <a:pt x="79437" y="180308"/>
                        </a:cubicBezTo>
                        <a:cubicBezTo>
                          <a:pt x="129062" y="175450"/>
                          <a:pt x="170877" y="78962"/>
                          <a:pt x="226694" y="78962"/>
                        </a:cubicBezTo>
                        <a:cubicBezTo>
                          <a:pt x="233456" y="78962"/>
                          <a:pt x="240410" y="80391"/>
                          <a:pt x="247649" y="83534"/>
                        </a:cubicBezTo>
                        <a:cubicBezTo>
                          <a:pt x="250316" y="85344"/>
                          <a:pt x="252411" y="86106"/>
                          <a:pt x="254221" y="86106"/>
                        </a:cubicBezTo>
                        <a:cubicBezTo>
                          <a:pt x="261365" y="86106"/>
                          <a:pt x="264508" y="74867"/>
                          <a:pt x="287939" y="74390"/>
                        </a:cubicBezTo>
                        <a:cubicBezTo>
                          <a:pt x="321848" y="73723"/>
                          <a:pt x="315371" y="59722"/>
                          <a:pt x="312990" y="50006"/>
                        </a:cubicBezTo>
                        <a:cubicBezTo>
                          <a:pt x="300417" y="12192"/>
                          <a:pt x="321086" y="2572"/>
                          <a:pt x="349280" y="2572"/>
                        </a:cubicBezTo>
                        <a:moveTo>
                          <a:pt x="349280" y="0"/>
                        </a:moveTo>
                        <a:cubicBezTo>
                          <a:pt x="330326" y="0"/>
                          <a:pt x="318038" y="4286"/>
                          <a:pt x="311657" y="13144"/>
                        </a:cubicBezTo>
                        <a:cubicBezTo>
                          <a:pt x="305561" y="21622"/>
                          <a:pt x="305275" y="34195"/>
                          <a:pt x="310704" y="50578"/>
                        </a:cubicBezTo>
                        <a:cubicBezTo>
                          <a:pt x="310799" y="51149"/>
                          <a:pt x="310990" y="51911"/>
                          <a:pt x="311276" y="52673"/>
                        </a:cubicBezTo>
                        <a:cubicBezTo>
                          <a:pt x="312514" y="57340"/>
                          <a:pt x="313847" y="62198"/>
                          <a:pt x="311276" y="65627"/>
                        </a:cubicBezTo>
                        <a:cubicBezTo>
                          <a:pt x="308323" y="69533"/>
                          <a:pt x="300512" y="71628"/>
                          <a:pt x="287939" y="71914"/>
                        </a:cubicBezTo>
                        <a:cubicBezTo>
                          <a:pt x="272223" y="72200"/>
                          <a:pt x="264984" y="77343"/>
                          <a:pt x="260126" y="80677"/>
                        </a:cubicBezTo>
                        <a:cubicBezTo>
                          <a:pt x="257745" y="82391"/>
                          <a:pt x="256031" y="83534"/>
                          <a:pt x="254221" y="83534"/>
                        </a:cubicBezTo>
                        <a:cubicBezTo>
                          <a:pt x="252792" y="83534"/>
                          <a:pt x="251078" y="82867"/>
                          <a:pt x="248982" y="81439"/>
                        </a:cubicBezTo>
                        <a:cubicBezTo>
                          <a:pt x="241362" y="78105"/>
                          <a:pt x="234028" y="76486"/>
                          <a:pt x="226694" y="76486"/>
                        </a:cubicBezTo>
                        <a:cubicBezTo>
                          <a:pt x="196214" y="76486"/>
                          <a:pt x="170210" y="103727"/>
                          <a:pt x="145160" y="130112"/>
                        </a:cubicBezTo>
                        <a:cubicBezTo>
                          <a:pt x="123062" y="153257"/>
                          <a:pt x="102202" y="175165"/>
                          <a:pt x="79913" y="177737"/>
                        </a:cubicBezTo>
                        <a:cubicBezTo>
                          <a:pt x="72103" y="173450"/>
                          <a:pt x="65531" y="171355"/>
                          <a:pt x="59911" y="171355"/>
                        </a:cubicBezTo>
                        <a:cubicBezTo>
                          <a:pt x="38861" y="171355"/>
                          <a:pt x="36479" y="198882"/>
                          <a:pt x="33908" y="228124"/>
                        </a:cubicBezTo>
                        <a:cubicBezTo>
                          <a:pt x="31622" y="254127"/>
                          <a:pt x="29240" y="281083"/>
                          <a:pt x="14381" y="290798"/>
                        </a:cubicBezTo>
                        <a:cubicBezTo>
                          <a:pt x="-763" y="302038"/>
                          <a:pt x="-192" y="307277"/>
                          <a:pt x="94" y="309086"/>
                        </a:cubicBezTo>
                        <a:cubicBezTo>
                          <a:pt x="94" y="309753"/>
                          <a:pt x="380" y="310324"/>
                          <a:pt x="856" y="310801"/>
                        </a:cubicBezTo>
                        <a:cubicBezTo>
                          <a:pt x="5999" y="315563"/>
                          <a:pt x="12857" y="318516"/>
                          <a:pt x="19525" y="321373"/>
                        </a:cubicBezTo>
                        <a:cubicBezTo>
                          <a:pt x="30574" y="326136"/>
                          <a:pt x="40099" y="330232"/>
                          <a:pt x="41051" y="340995"/>
                        </a:cubicBezTo>
                        <a:cubicBezTo>
                          <a:pt x="41718" y="348710"/>
                          <a:pt x="55910" y="350330"/>
                          <a:pt x="76008" y="351663"/>
                        </a:cubicBezTo>
                        <a:cubicBezTo>
                          <a:pt x="81056" y="352044"/>
                          <a:pt x="87438" y="352425"/>
                          <a:pt x="90772" y="353092"/>
                        </a:cubicBezTo>
                        <a:cubicBezTo>
                          <a:pt x="90200" y="353378"/>
                          <a:pt x="89534" y="353759"/>
                          <a:pt x="88581" y="354140"/>
                        </a:cubicBezTo>
                        <a:cubicBezTo>
                          <a:pt x="84485" y="355949"/>
                          <a:pt x="79818" y="358426"/>
                          <a:pt x="80580" y="362140"/>
                        </a:cubicBezTo>
                        <a:cubicBezTo>
                          <a:pt x="81533" y="366903"/>
                          <a:pt x="91343" y="367951"/>
                          <a:pt x="99440" y="367951"/>
                        </a:cubicBezTo>
                        <a:cubicBezTo>
                          <a:pt x="104583" y="367951"/>
                          <a:pt x="109727" y="367474"/>
                          <a:pt x="113537" y="366617"/>
                        </a:cubicBezTo>
                        <a:cubicBezTo>
                          <a:pt x="114394" y="366427"/>
                          <a:pt x="115251" y="366332"/>
                          <a:pt x="116013" y="366332"/>
                        </a:cubicBezTo>
                        <a:cubicBezTo>
                          <a:pt x="122014" y="366332"/>
                          <a:pt x="124300" y="372809"/>
                          <a:pt x="127253" y="383477"/>
                        </a:cubicBezTo>
                        <a:cubicBezTo>
                          <a:pt x="130396" y="394907"/>
                          <a:pt x="134015" y="407765"/>
                          <a:pt x="147636" y="407765"/>
                        </a:cubicBezTo>
                        <a:cubicBezTo>
                          <a:pt x="148589" y="407765"/>
                          <a:pt x="149541" y="407765"/>
                          <a:pt x="150589" y="407575"/>
                        </a:cubicBezTo>
                        <a:cubicBezTo>
                          <a:pt x="165162" y="405670"/>
                          <a:pt x="174973" y="404813"/>
                          <a:pt x="181450" y="404813"/>
                        </a:cubicBezTo>
                        <a:cubicBezTo>
                          <a:pt x="191070" y="404813"/>
                          <a:pt x="192975" y="406527"/>
                          <a:pt x="196499" y="409670"/>
                        </a:cubicBezTo>
                        <a:cubicBezTo>
                          <a:pt x="201262" y="413861"/>
                          <a:pt x="207644" y="419672"/>
                          <a:pt x="233456" y="425006"/>
                        </a:cubicBezTo>
                        <a:cubicBezTo>
                          <a:pt x="235457" y="425386"/>
                          <a:pt x="237362" y="425577"/>
                          <a:pt x="239362" y="425577"/>
                        </a:cubicBezTo>
                        <a:cubicBezTo>
                          <a:pt x="242791" y="425577"/>
                          <a:pt x="245553" y="424910"/>
                          <a:pt x="248030" y="424339"/>
                        </a:cubicBezTo>
                        <a:cubicBezTo>
                          <a:pt x="249839" y="423863"/>
                          <a:pt x="251459" y="423577"/>
                          <a:pt x="252983" y="423577"/>
                        </a:cubicBezTo>
                        <a:cubicBezTo>
                          <a:pt x="255364" y="423577"/>
                          <a:pt x="258602" y="424529"/>
                          <a:pt x="264222" y="431197"/>
                        </a:cubicBezTo>
                        <a:cubicBezTo>
                          <a:pt x="269556" y="437674"/>
                          <a:pt x="274033" y="440627"/>
                          <a:pt x="278319" y="440627"/>
                        </a:cubicBezTo>
                        <a:cubicBezTo>
                          <a:pt x="282224" y="440627"/>
                          <a:pt x="285082" y="438150"/>
                          <a:pt x="287558" y="435959"/>
                        </a:cubicBezTo>
                        <a:cubicBezTo>
                          <a:pt x="289844" y="434054"/>
                          <a:pt x="291940" y="432149"/>
                          <a:pt x="294512" y="432149"/>
                        </a:cubicBezTo>
                        <a:cubicBezTo>
                          <a:pt x="295178" y="432149"/>
                          <a:pt x="295845" y="432244"/>
                          <a:pt x="296512" y="432435"/>
                        </a:cubicBezTo>
                        <a:cubicBezTo>
                          <a:pt x="298417" y="433007"/>
                          <a:pt x="300036" y="433292"/>
                          <a:pt x="301465" y="433292"/>
                        </a:cubicBezTo>
                        <a:cubicBezTo>
                          <a:pt x="303656" y="433292"/>
                          <a:pt x="305370" y="432626"/>
                          <a:pt x="306704" y="431292"/>
                        </a:cubicBezTo>
                        <a:cubicBezTo>
                          <a:pt x="309371" y="428435"/>
                          <a:pt x="309180" y="423672"/>
                          <a:pt x="308990" y="418243"/>
                        </a:cubicBezTo>
                        <a:cubicBezTo>
                          <a:pt x="308609" y="409956"/>
                          <a:pt x="308799" y="403955"/>
                          <a:pt x="313847" y="401479"/>
                        </a:cubicBezTo>
                        <a:cubicBezTo>
                          <a:pt x="314228" y="401288"/>
                          <a:pt x="314514" y="401003"/>
                          <a:pt x="314800" y="400717"/>
                        </a:cubicBezTo>
                        <a:cubicBezTo>
                          <a:pt x="329278" y="379666"/>
                          <a:pt x="333850" y="362236"/>
                          <a:pt x="336612" y="351853"/>
                        </a:cubicBezTo>
                        <a:cubicBezTo>
                          <a:pt x="338517" y="344710"/>
                          <a:pt x="339565" y="340995"/>
                          <a:pt x="341565" y="340995"/>
                        </a:cubicBezTo>
                        <a:cubicBezTo>
                          <a:pt x="345661" y="340995"/>
                          <a:pt x="356329" y="349472"/>
                          <a:pt x="375569" y="364998"/>
                        </a:cubicBezTo>
                        <a:cubicBezTo>
                          <a:pt x="384523" y="372237"/>
                          <a:pt x="395667" y="381095"/>
                          <a:pt x="409478" y="391859"/>
                        </a:cubicBezTo>
                        <a:cubicBezTo>
                          <a:pt x="409764" y="392049"/>
                          <a:pt x="410050" y="392240"/>
                          <a:pt x="410431" y="392335"/>
                        </a:cubicBezTo>
                        <a:cubicBezTo>
                          <a:pt x="411193" y="392525"/>
                          <a:pt x="411955" y="392620"/>
                          <a:pt x="412717" y="392620"/>
                        </a:cubicBezTo>
                        <a:cubicBezTo>
                          <a:pt x="418527" y="392620"/>
                          <a:pt x="421575" y="387572"/>
                          <a:pt x="424337" y="383095"/>
                        </a:cubicBezTo>
                        <a:cubicBezTo>
                          <a:pt x="427100" y="378619"/>
                          <a:pt x="429005" y="375857"/>
                          <a:pt x="431957" y="375857"/>
                        </a:cubicBezTo>
                        <a:cubicBezTo>
                          <a:pt x="433100" y="375857"/>
                          <a:pt x="434529" y="376333"/>
                          <a:pt x="436053" y="377095"/>
                        </a:cubicBezTo>
                        <a:cubicBezTo>
                          <a:pt x="439482" y="379000"/>
                          <a:pt x="442816" y="379857"/>
                          <a:pt x="446054" y="379857"/>
                        </a:cubicBezTo>
                        <a:cubicBezTo>
                          <a:pt x="451388" y="379857"/>
                          <a:pt x="455579" y="377476"/>
                          <a:pt x="459294" y="375380"/>
                        </a:cubicBezTo>
                        <a:cubicBezTo>
                          <a:pt x="462056" y="373856"/>
                          <a:pt x="464438" y="372523"/>
                          <a:pt x="466628" y="372523"/>
                        </a:cubicBezTo>
                        <a:cubicBezTo>
                          <a:pt x="468343" y="372523"/>
                          <a:pt x="471105" y="373285"/>
                          <a:pt x="475106" y="379666"/>
                        </a:cubicBezTo>
                        <a:cubicBezTo>
                          <a:pt x="478916" y="385572"/>
                          <a:pt x="538542" y="457105"/>
                          <a:pt x="556354" y="457105"/>
                        </a:cubicBezTo>
                        <a:cubicBezTo>
                          <a:pt x="558545" y="457105"/>
                          <a:pt x="559878" y="456152"/>
                          <a:pt x="560640" y="455390"/>
                        </a:cubicBezTo>
                        <a:cubicBezTo>
                          <a:pt x="562069" y="453961"/>
                          <a:pt x="562640" y="451866"/>
                          <a:pt x="562640" y="448818"/>
                        </a:cubicBezTo>
                        <a:cubicBezTo>
                          <a:pt x="562545" y="443294"/>
                          <a:pt x="562926" y="441007"/>
                          <a:pt x="563212" y="440055"/>
                        </a:cubicBezTo>
                        <a:cubicBezTo>
                          <a:pt x="564641" y="441198"/>
                          <a:pt x="567689" y="445580"/>
                          <a:pt x="569784" y="448437"/>
                        </a:cubicBezTo>
                        <a:cubicBezTo>
                          <a:pt x="574451" y="455009"/>
                          <a:pt x="579404" y="461867"/>
                          <a:pt x="584453" y="463677"/>
                        </a:cubicBezTo>
                        <a:cubicBezTo>
                          <a:pt x="588453" y="465011"/>
                          <a:pt x="588834" y="465773"/>
                          <a:pt x="589787" y="468059"/>
                        </a:cubicBezTo>
                        <a:cubicBezTo>
                          <a:pt x="591406" y="471678"/>
                          <a:pt x="594073" y="477774"/>
                          <a:pt x="610646" y="489585"/>
                        </a:cubicBezTo>
                        <a:cubicBezTo>
                          <a:pt x="617504" y="494443"/>
                          <a:pt x="620648" y="496157"/>
                          <a:pt x="623029" y="497395"/>
                        </a:cubicBezTo>
                        <a:cubicBezTo>
                          <a:pt x="627315" y="499682"/>
                          <a:pt x="629030" y="500634"/>
                          <a:pt x="647889" y="518922"/>
                        </a:cubicBezTo>
                        <a:cubicBezTo>
                          <a:pt x="661415" y="531971"/>
                          <a:pt x="669606" y="537591"/>
                          <a:pt x="675416" y="537591"/>
                        </a:cubicBezTo>
                        <a:cubicBezTo>
                          <a:pt x="680465" y="537591"/>
                          <a:pt x="682655" y="533686"/>
                          <a:pt x="684656" y="530257"/>
                        </a:cubicBezTo>
                        <a:cubicBezTo>
                          <a:pt x="686656" y="526732"/>
                          <a:pt x="688370" y="523685"/>
                          <a:pt x="692752" y="523589"/>
                        </a:cubicBezTo>
                        <a:lnTo>
                          <a:pt x="692752" y="523589"/>
                        </a:lnTo>
                        <a:cubicBezTo>
                          <a:pt x="694181" y="523589"/>
                          <a:pt x="694752" y="523970"/>
                          <a:pt x="695038" y="524351"/>
                        </a:cubicBezTo>
                        <a:cubicBezTo>
                          <a:pt x="696848" y="526256"/>
                          <a:pt x="696848" y="531686"/>
                          <a:pt x="696752" y="536543"/>
                        </a:cubicBezTo>
                        <a:cubicBezTo>
                          <a:pt x="696752" y="543401"/>
                          <a:pt x="696562" y="549783"/>
                          <a:pt x="700848" y="552545"/>
                        </a:cubicBezTo>
                        <a:cubicBezTo>
                          <a:pt x="735995" y="575501"/>
                          <a:pt x="733233" y="581978"/>
                          <a:pt x="730376" y="588836"/>
                        </a:cubicBezTo>
                        <a:cubicBezTo>
                          <a:pt x="727232" y="596265"/>
                          <a:pt x="725804" y="602932"/>
                          <a:pt x="738662" y="615696"/>
                        </a:cubicBezTo>
                        <a:cubicBezTo>
                          <a:pt x="739615" y="616649"/>
                          <a:pt x="739615" y="617125"/>
                          <a:pt x="739615" y="617125"/>
                        </a:cubicBezTo>
                        <a:cubicBezTo>
                          <a:pt x="739615" y="617411"/>
                          <a:pt x="738662" y="618363"/>
                          <a:pt x="738091" y="618935"/>
                        </a:cubicBezTo>
                        <a:cubicBezTo>
                          <a:pt x="736567" y="620459"/>
                          <a:pt x="734471" y="622554"/>
                          <a:pt x="734376" y="625793"/>
                        </a:cubicBezTo>
                        <a:cubicBezTo>
                          <a:pt x="734376" y="628936"/>
                          <a:pt x="736281" y="632365"/>
                          <a:pt x="740377" y="636461"/>
                        </a:cubicBezTo>
                        <a:cubicBezTo>
                          <a:pt x="744663" y="640747"/>
                          <a:pt x="745520" y="644652"/>
                          <a:pt x="746378" y="648653"/>
                        </a:cubicBezTo>
                        <a:cubicBezTo>
                          <a:pt x="747425" y="653606"/>
                          <a:pt x="748664" y="659130"/>
                          <a:pt x="756188" y="664750"/>
                        </a:cubicBezTo>
                        <a:cubicBezTo>
                          <a:pt x="763808" y="670370"/>
                          <a:pt x="761618" y="673989"/>
                          <a:pt x="757522" y="680561"/>
                        </a:cubicBezTo>
                        <a:cubicBezTo>
                          <a:pt x="754760" y="685038"/>
                          <a:pt x="751616" y="690086"/>
                          <a:pt x="751902" y="696468"/>
                        </a:cubicBezTo>
                        <a:cubicBezTo>
                          <a:pt x="752093" y="703040"/>
                          <a:pt x="749711" y="704183"/>
                          <a:pt x="746092" y="705993"/>
                        </a:cubicBezTo>
                        <a:cubicBezTo>
                          <a:pt x="741425" y="708279"/>
                          <a:pt x="735710" y="711136"/>
                          <a:pt x="735710" y="724472"/>
                        </a:cubicBezTo>
                        <a:cubicBezTo>
                          <a:pt x="735710" y="732853"/>
                          <a:pt x="729709" y="735140"/>
                          <a:pt x="719803" y="738092"/>
                        </a:cubicBezTo>
                        <a:cubicBezTo>
                          <a:pt x="708849" y="741426"/>
                          <a:pt x="695228" y="745522"/>
                          <a:pt x="701610" y="767048"/>
                        </a:cubicBezTo>
                        <a:cubicBezTo>
                          <a:pt x="703039" y="771811"/>
                          <a:pt x="693228" y="777049"/>
                          <a:pt x="683703" y="782098"/>
                        </a:cubicBezTo>
                        <a:cubicBezTo>
                          <a:pt x="672178" y="788194"/>
                          <a:pt x="659129" y="795147"/>
                          <a:pt x="657128" y="805339"/>
                        </a:cubicBezTo>
                        <a:cubicBezTo>
                          <a:pt x="656176" y="810482"/>
                          <a:pt x="657986" y="815816"/>
                          <a:pt x="662748" y="821341"/>
                        </a:cubicBezTo>
                        <a:cubicBezTo>
                          <a:pt x="671511" y="831628"/>
                          <a:pt x="677607" y="836962"/>
                          <a:pt x="681227" y="840105"/>
                        </a:cubicBezTo>
                        <a:cubicBezTo>
                          <a:pt x="682370" y="841057"/>
                          <a:pt x="683513" y="842105"/>
                          <a:pt x="684084" y="842677"/>
                        </a:cubicBezTo>
                        <a:cubicBezTo>
                          <a:pt x="683608" y="843153"/>
                          <a:pt x="682560" y="843915"/>
                          <a:pt x="681703" y="844677"/>
                        </a:cubicBezTo>
                        <a:cubicBezTo>
                          <a:pt x="678274" y="847439"/>
                          <a:pt x="672464" y="852011"/>
                          <a:pt x="664367" y="861251"/>
                        </a:cubicBezTo>
                        <a:cubicBezTo>
                          <a:pt x="661796" y="864203"/>
                          <a:pt x="658557" y="865727"/>
                          <a:pt x="654557" y="865727"/>
                        </a:cubicBezTo>
                        <a:cubicBezTo>
                          <a:pt x="645413" y="865727"/>
                          <a:pt x="633316" y="858203"/>
                          <a:pt x="621600" y="850868"/>
                        </a:cubicBezTo>
                        <a:cubicBezTo>
                          <a:pt x="608932" y="842963"/>
                          <a:pt x="597026" y="835533"/>
                          <a:pt x="586739" y="835533"/>
                        </a:cubicBezTo>
                        <a:cubicBezTo>
                          <a:pt x="578357" y="835533"/>
                          <a:pt x="572261" y="840677"/>
                          <a:pt x="568641" y="850678"/>
                        </a:cubicBezTo>
                        <a:cubicBezTo>
                          <a:pt x="568260" y="851821"/>
                          <a:pt x="568355" y="853154"/>
                          <a:pt x="570546" y="857155"/>
                        </a:cubicBezTo>
                        <a:cubicBezTo>
                          <a:pt x="575785" y="866965"/>
                          <a:pt x="602931" y="907923"/>
                          <a:pt x="608456" y="909352"/>
                        </a:cubicBezTo>
                        <a:cubicBezTo>
                          <a:pt x="614456" y="910876"/>
                          <a:pt x="618743" y="911257"/>
                          <a:pt x="621886" y="911543"/>
                        </a:cubicBezTo>
                        <a:cubicBezTo>
                          <a:pt x="628934" y="912114"/>
                          <a:pt x="630458" y="912305"/>
                          <a:pt x="637412" y="925259"/>
                        </a:cubicBezTo>
                        <a:cubicBezTo>
                          <a:pt x="637793" y="925925"/>
                          <a:pt x="638364" y="926306"/>
                          <a:pt x="639031" y="926497"/>
                        </a:cubicBezTo>
                        <a:cubicBezTo>
                          <a:pt x="639221" y="926497"/>
                          <a:pt x="639317" y="926497"/>
                          <a:pt x="639507" y="926497"/>
                        </a:cubicBezTo>
                        <a:cubicBezTo>
                          <a:pt x="640079" y="926497"/>
                          <a:pt x="640555" y="926306"/>
                          <a:pt x="641031" y="925925"/>
                        </a:cubicBezTo>
                        <a:cubicBezTo>
                          <a:pt x="646270" y="921639"/>
                          <a:pt x="648461" y="921163"/>
                          <a:pt x="649127" y="921163"/>
                        </a:cubicBezTo>
                        <a:cubicBezTo>
                          <a:pt x="650842" y="922591"/>
                          <a:pt x="648651" y="933069"/>
                          <a:pt x="647508" y="938689"/>
                        </a:cubicBezTo>
                        <a:cubicBezTo>
                          <a:pt x="645032" y="950405"/>
                          <a:pt x="643793" y="957834"/>
                          <a:pt x="646746" y="961453"/>
                        </a:cubicBezTo>
                        <a:cubicBezTo>
                          <a:pt x="647794" y="962692"/>
                          <a:pt x="649223" y="963359"/>
                          <a:pt x="650937" y="963359"/>
                        </a:cubicBezTo>
                        <a:cubicBezTo>
                          <a:pt x="653985" y="963359"/>
                          <a:pt x="657986" y="961263"/>
                          <a:pt x="663701" y="956786"/>
                        </a:cubicBezTo>
                        <a:cubicBezTo>
                          <a:pt x="671606" y="951071"/>
                          <a:pt x="678274" y="946785"/>
                          <a:pt x="683703" y="943356"/>
                        </a:cubicBezTo>
                        <a:cubicBezTo>
                          <a:pt x="693609" y="936974"/>
                          <a:pt x="699134" y="933450"/>
                          <a:pt x="699896" y="928497"/>
                        </a:cubicBezTo>
                        <a:cubicBezTo>
                          <a:pt x="700467" y="924782"/>
                          <a:pt x="697991" y="921449"/>
                          <a:pt x="695800" y="918877"/>
                        </a:cubicBezTo>
                        <a:cubicBezTo>
                          <a:pt x="686561" y="908114"/>
                          <a:pt x="682560" y="899732"/>
                          <a:pt x="683989" y="894016"/>
                        </a:cubicBezTo>
                        <a:cubicBezTo>
                          <a:pt x="685227" y="888873"/>
                          <a:pt x="690942" y="886587"/>
                          <a:pt x="695038" y="884968"/>
                        </a:cubicBezTo>
                        <a:cubicBezTo>
                          <a:pt x="696943" y="884206"/>
                          <a:pt x="698276" y="883634"/>
                          <a:pt x="699229" y="882872"/>
                        </a:cubicBezTo>
                        <a:cubicBezTo>
                          <a:pt x="701229" y="881063"/>
                          <a:pt x="701420" y="879157"/>
                          <a:pt x="701515" y="877919"/>
                        </a:cubicBezTo>
                        <a:cubicBezTo>
                          <a:pt x="701515" y="876967"/>
                          <a:pt x="701610" y="876395"/>
                          <a:pt x="705706" y="875728"/>
                        </a:cubicBezTo>
                        <a:cubicBezTo>
                          <a:pt x="716850" y="873919"/>
                          <a:pt x="721708" y="867537"/>
                          <a:pt x="725327" y="862870"/>
                        </a:cubicBezTo>
                        <a:cubicBezTo>
                          <a:pt x="727804" y="859631"/>
                          <a:pt x="729137" y="857917"/>
                          <a:pt x="731233" y="857917"/>
                        </a:cubicBezTo>
                        <a:cubicBezTo>
                          <a:pt x="733519" y="857917"/>
                          <a:pt x="737138" y="860012"/>
                          <a:pt x="741996" y="864203"/>
                        </a:cubicBezTo>
                        <a:cubicBezTo>
                          <a:pt x="743901" y="865823"/>
                          <a:pt x="745806" y="867251"/>
                          <a:pt x="747521" y="868585"/>
                        </a:cubicBezTo>
                        <a:cubicBezTo>
                          <a:pt x="754283" y="873728"/>
                          <a:pt x="757617" y="876395"/>
                          <a:pt x="755045" y="884206"/>
                        </a:cubicBezTo>
                        <a:cubicBezTo>
                          <a:pt x="752664" y="893064"/>
                          <a:pt x="753426" y="900303"/>
                          <a:pt x="757522" y="906018"/>
                        </a:cubicBezTo>
                        <a:cubicBezTo>
                          <a:pt x="766856" y="919067"/>
                          <a:pt x="790478" y="920496"/>
                          <a:pt x="807814" y="921639"/>
                        </a:cubicBezTo>
                        <a:cubicBezTo>
                          <a:pt x="812767" y="921925"/>
                          <a:pt x="817053" y="922211"/>
                          <a:pt x="820101" y="922687"/>
                        </a:cubicBezTo>
                        <a:cubicBezTo>
                          <a:pt x="825340" y="923639"/>
                          <a:pt x="831817" y="931640"/>
                          <a:pt x="837056" y="943547"/>
                        </a:cubicBezTo>
                        <a:cubicBezTo>
                          <a:pt x="844390" y="960215"/>
                          <a:pt x="848581" y="983647"/>
                          <a:pt x="842009" y="994124"/>
                        </a:cubicBezTo>
                        <a:cubicBezTo>
                          <a:pt x="839913" y="997363"/>
                          <a:pt x="839913" y="1001078"/>
                          <a:pt x="842009" y="1004697"/>
                        </a:cubicBezTo>
                        <a:cubicBezTo>
                          <a:pt x="849248" y="1017841"/>
                          <a:pt x="883728" y="1030605"/>
                          <a:pt x="904207" y="1030605"/>
                        </a:cubicBezTo>
                        <a:cubicBezTo>
                          <a:pt x="909636" y="1030605"/>
                          <a:pt x="913922" y="1029748"/>
                          <a:pt x="916875" y="1027938"/>
                        </a:cubicBezTo>
                        <a:cubicBezTo>
                          <a:pt x="929734" y="1022223"/>
                          <a:pt x="933830" y="1015651"/>
                          <a:pt x="936782" y="1010888"/>
                        </a:cubicBezTo>
                        <a:cubicBezTo>
                          <a:pt x="939640" y="1006316"/>
                          <a:pt x="941069" y="1004030"/>
                          <a:pt x="948879" y="1004030"/>
                        </a:cubicBezTo>
                        <a:cubicBezTo>
                          <a:pt x="951356" y="1004030"/>
                          <a:pt x="954308" y="1004316"/>
                          <a:pt x="957833" y="1004792"/>
                        </a:cubicBezTo>
                        <a:cubicBezTo>
                          <a:pt x="957928" y="1004792"/>
                          <a:pt x="958023" y="1004792"/>
                          <a:pt x="958214" y="1004792"/>
                        </a:cubicBezTo>
                        <a:cubicBezTo>
                          <a:pt x="958404" y="1004792"/>
                          <a:pt x="958499" y="1004792"/>
                          <a:pt x="958690" y="1004792"/>
                        </a:cubicBezTo>
                        <a:cubicBezTo>
                          <a:pt x="969263" y="1002506"/>
                          <a:pt x="975263" y="998696"/>
                          <a:pt x="977168" y="992981"/>
                        </a:cubicBezTo>
                        <a:cubicBezTo>
                          <a:pt x="980216" y="983647"/>
                          <a:pt x="970691" y="972788"/>
                          <a:pt x="963643" y="964787"/>
                        </a:cubicBezTo>
                        <a:cubicBezTo>
                          <a:pt x="961643" y="962597"/>
                          <a:pt x="959642" y="960311"/>
                          <a:pt x="958595" y="958691"/>
                        </a:cubicBezTo>
                        <a:cubicBezTo>
                          <a:pt x="971263" y="944690"/>
                          <a:pt x="978692" y="938689"/>
                          <a:pt x="983360" y="938689"/>
                        </a:cubicBezTo>
                        <a:cubicBezTo>
                          <a:pt x="984884" y="938689"/>
                          <a:pt x="986312" y="939260"/>
                          <a:pt x="988122" y="940022"/>
                        </a:cubicBezTo>
                        <a:cubicBezTo>
                          <a:pt x="990408" y="940975"/>
                          <a:pt x="993266" y="942213"/>
                          <a:pt x="997266" y="942403"/>
                        </a:cubicBezTo>
                        <a:cubicBezTo>
                          <a:pt x="1008601" y="942785"/>
                          <a:pt x="1016697" y="943261"/>
                          <a:pt x="1022031" y="943642"/>
                        </a:cubicBezTo>
                        <a:cubicBezTo>
                          <a:pt x="1025841" y="943832"/>
                          <a:pt x="1028413" y="944023"/>
                          <a:pt x="1030032" y="944023"/>
                        </a:cubicBezTo>
                        <a:cubicBezTo>
                          <a:pt x="1031366" y="944023"/>
                          <a:pt x="1033747" y="944023"/>
                          <a:pt x="1034509" y="942023"/>
                        </a:cubicBezTo>
                        <a:cubicBezTo>
                          <a:pt x="1035271" y="940118"/>
                          <a:pt x="1033842" y="938784"/>
                          <a:pt x="1031937" y="937070"/>
                        </a:cubicBezTo>
                        <a:cubicBezTo>
                          <a:pt x="1028032" y="933450"/>
                          <a:pt x="1020031" y="926020"/>
                          <a:pt x="1020031" y="910590"/>
                        </a:cubicBezTo>
                        <a:cubicBezTo>
                          <a:pt x="1020031" y="877157"/>
                          <a:pt x="1031080" y="874681"/>
                          <a:pt x="1037652" y="873157"/>
                        </a:cubicBezTo>
                        <a:cubicBezTo>
                          <a:pt x="1040510" y="872490"/>
                          <a:pt x="1044796" y="871538"/>
                          <a:pt x="1043843" y="866680"/>
                        </a:cubicBezTo>
                        <a:cubicBezTo>
                          <a:pt x="1041462" y="854964"/>
                          <a:pt x="1030413" y="852297"/>
                          <a:pt x="1022317" y="850392"/>
                        </a:cubicBezTo>
                        <a:cubicBezTo>
                          <a:pt x="1018031" y="849344"/>
                          <a:pt x="1013554" y="848297"/>
                          <a:pt x="1012982" y="846391"/>
                        </a:cubicBezTo>
                        <a:cubicBezTo>
                          <a:pt x="1012601" y="845058"/>
                          <a:pt x="1013173" y="841439"/>
                          <a:pt x="1021841" y="832009"/>
                        </a:cubicBezTo>
                        <a:cubicBezTo>
                          <a:pt x="1033175" y="819722"/>
                          <a:pt x="1029746" y="813340"/>
                          <a:pt x="1025270" y="807815"/>
                        </a:cubicBezTo>
                        <a:cubicBezTo>
                          <a:pt x="1024127" y="806386"/>
                          <a:pt x="1023174" y="805148"/>
                          <a:pt x="1023269" y="804386"/>
                        </a:cubicBezTo>
                        <a:cubicBezTo>
                          <a:pt x="1023365" y="803720"/>
                          <a:pt x="1024222" y="802195"/>
                          <a:pt x="1028699" y="799433"/>
                        </a:cubicBezTo>
                        <a:cubicBezTo>
                          <a:pt x="1033461" y="796481"/>
                          <a:pt x="1037938" y="795052"/>
                          <a:pt x="1042415" y="795052"/>
                        </a:cubicBezTo>
                        <a:cubicBezTo>
                          <a:pt x="1050892" y="795052"/>
                          <a:pt x="1057940" y="800481"/>
                          <a:pt x="1065370" y="806101"/>
                        </a:cubicBezTo>
                        <a:cubicBezTo>
                          <a:pt x="1072704" y="811720"/>
                          <a:pt x="1080229" y="817531"/>
                          <a:pt x="1089373" y="817531"/>
                        </a:cubicBezTo>
                        <a:cubicBezTo>
                          <a:pt x="1112709" y="817531"/>
                          <a:pt x="1125663" y="813816"/>
                          <a:pt x="1129092" y="806196"/>
                        </a:cubicBezTo>
                        <a:cubicBezTo>
                          <a:pt x="1132521" y="798576"/>
                          <a:pt x="1125092" y="790099"/>
                          <a:pt x="1121853" y="786479"/>
                        </a:cubicBezTo>
                        <a:cubicBezTo>
                          <a:pt x="1121472" y="786003"/>
                          <a:pt x="1121186" y="785717"/>
                          <a:pt x="1120996" y="785432"/>
                        </a:cubicBezTo>
                        <a:cubicBezTo>
                          <a:pt x="1120901" y="784670"/>
                          <a:pt x="1120996" y="784384"/>
                          <a:pt x="1121186" y="784193"/>
                        </a:cubicBezTo>
                        <a:cubicBezTo>
                          <a:pt x="1122520" y="782479"/>
                          <a:pt x="1127568" y="781622"/>
                          <a:pt x="1136427" y="781622"/>
                        </a:cubicBezTo>
                        <a:cubicBezTo>
                          <a:pt x="1140332" y="781622"/>
                          <a:pt x="1144713" y="781812"/>
                          <a:pt x="1149190" y="781907"/>
                        </a:cubicBezTo>
                        <a:cubicBezTo>
                          <a:pt x="1154048" y="782098"/>
                          <a:pt x="1159001" y="782288"/>
                          <a:pt x="1163859" y="782288"/>
                        </a:cubicBezTo>
                        <a:cubicBezTo>
                          <a:pt x="1176336" y="782288"/>
                          <a:pt x="1189671" y="781336"/>
                          <a:pt x="1194719" y="773906"/>
                        </a:cubicBezTo>
                        <a:cubicBezTo>
                          <a:pt x="1197196" y="770287"/>
                          <a:pt x="1197291" y="765429"/>
                          <a:pt x="1195101" y="759714"/>
                        </a:cubicBezTo>
                        <a:cubicBezTo>
                          <a:pt x="1182813" y="728377"/>
                          <a:pt x="1185766" y="726853"/>
                          <a:pt x="1190719" y="724472"/>
                        </a:cubicBezTo>
                        <a:cubicBezTo>
                          <a:pt x="1194624" y="722566"/>
                          <a:pt x="1199863" y="719995"/>
                          <a:pt x="1203197" y="709898"/>
                        </a:cubicBezTo>
                        <a:cubicBezTo>
                          <a:pt x="1213769" y="677037"/>
                          <a:pt x="1202054" y="671989"/>
                          <a:pt x="1182718" y="663511"/>
                        </a:cubicBezTo>
                        <a:cubicBezTo>
                          <a:pt x="1173860" y="659606"/>
                          <a:pt x="1162811" y="654844"/>
                          <a:pt x="1150904" y="646081"/>
                        </a:cubicBezTo>
                        <a:cubicBezTo>
                          <a:pt x="1131950" y="632079"/>
                          <a:pt x="1118424" y="627983"/>
                          <a:pt x="1109471" y="625316"/>
                        </a:cubicBezTo>
                        <a:cubicBezTo>
                          <a:pt x="1097755" y="621792"/>
                          <a:pt x="1095278" y="621030"/>
                          <a:pt x="1096993" y="601790"/>
                        </a:cubicBezTo>
                        <a:cubicBezTo>
                          <a:pt x="1096993" y="601123"/>
                          <a:pt x="1096802" y="600361"/>
                          <a:pt x="1096326" y="599885"/>
                        </a:cubicBezTo>
                        <a:cubicBezTo>
                          <a:pt x="1095850" y="599408"/>
                          <a:pt x="1095278" y="599218"/>
                          <a:pt x="1094612" y="599218"/>
                        </a:cubicBezTo>
                        <a:cubicBezTo>
                          <a:pt x="1094612" y="599218"/>
                          <a:pt x="1094517" y="599218"/>
                          <a:pt x="1094421" y="599218"/>
                        </a:cubicBezTo>
                        <a:cubicBezTo>
                          <a:pt x="1085563" y="599885"/>
                          <a:pt x="1077276" y="600265"/>
                          <a:pt x="1069752" y="600265"/>
                        </a:cubicBezTo>
                        <a:cubicBezTo>
                          <a:pt x="1062227" y="600265"/>
                          <a:pt x="1057369" y="599980"/>
                          <a:pt x="1053654" y="599694"/>
                        </a:cubicBezTo>
                        <a:cubicBezTo>
                          <a:pt x="1051559" y="599599"/>
                          <a:pt x="1049844" y="599503"/>
                          <a:pt x="1048606" y="599503"/>
                        </a:cubicBezTo>
                        <a:cubicBezTo>
                          <a:pt x="1046701" y="599503"/>
                          <a:pt x="1044796" y="599694"/>
                          <a:pt x="1043462" y="601123"/>
                        </a:cubicBezTo>
                        <a:cubicBezTo>
                          <a:pt x="1041938" y="602742"/>
                          <a:pt x="1042224" y="604933"/>
                          <a:pt x="1042510" y="608552"/>
                        </a:cubicBezTo>
                        <a:cubicBezTo>
                          <a:pt x="1042891" y="612648"/>
                          <a:pt x="1043462" y="618839"/>
                          <a:pt x="1042510" y="628936"/>
                        </a:cubicBezTo>
                        <a:cubicBezTo>
                          <a:pt x="1042129" y="632270"/>
                          <a:pt x="1037652" y="635984"/>
                          <a:pt x="1033747" y="639223"/>
                        </a:cubicBezTo>
                        <a:cubicBezTo>
                          <a:pt x="1029080" y="643128"/>
                          <a:pt x="1024603" y="646748"/>
                          <a:pt x="1024412" y="651320"/>
                        </a:cubicBezTo>
                        <a:cubicBezTo>
                          <a:pt x="1024412" y="653606"/>
                          <a:pt x="1025270" y="655701"/>
                          <a:pt x="1027365" y="657606"/>
                        </a:cubicBezTo>
                        <a:cubicBezTo>
                          <a:pt x="1034795" y="664655"/>
                          <a:pt x="1031937" y="668560"/>
                          <a:pt x="1029461" y="671989"/>
                        </a:cubicBezTo>
                        <a:cubicBezTo>
                          <a:pt x="1028127" y="673799"/>
                          <a:pt x="1026794" y="675703"/>
                          <a:pt x="1027746" y="677894"/>
                        </a:cubicBezTo>
                        <a:cubicBezTo>
                          <a:pt x="1028699" y="679990"/>
                          <a:pt x="1031175" y="680942"/>
                          <a:pt x="1037652" y="681609"/>
                        </a:cubicBezTo>
                        <a:cubicBezTo>
                          <a:pt x="1062131" y="683990"/>
                          <a:pt x="1063941" y="701326"/>
                          <a:pt x="1063560" y="708660"/>
                        </a:cubicBezTo>
                        <a:cubicBezTo>
                          <a:pt x="1062989" y="719995"/>
                          <a:pt x="1056321" y="730758"/>
                          <a:pt x="1049844" y="730758"/>
                        </a:cubicBezTo>
                        <a:cubicBezTo>
                          <a:pt x="1044224" y="730377"/>
                          <a:pt x="1040605" y="729044"/>
                          <a:pt x="1038033" y="728091"/>
                        </a:cubicBezTo>
                        <a:cubicBezTo>
                          <a:pt x="1036128" y="727329"/>
                          <a:pt x="1034604" y="726853"/>
                          <a:pt x="1033080" y="726853"/>
                        </a:cubicBezTo>
                        <a:cubicBezTo>
                          <a:pt x="1027651" y="726853"/>
                          <a:pt x="1026413" y="732853"/>
                          <a:pt x="1022698" y="750475"/>
                        </a:cubicBezTo>
                        <a:cubicBezTo>
                          <a:pt x="1022507" y="751523"/>
                          <a:pt x="1022888" y="752570"/>
                          <a:pt x="1023650" y="754856"/>
                        </a:cubicBezTo>
                        <a:cubicBezTo>
                          <a:pt x="1024889" y="758476"/>
                          <a:pt x="1027556" y="766001"/>
                          <a:pt x="1025174" y="769430"/>
                        </a:cubicBezTo>
                        <a:cubicBezTo>
                          <a:pt x="1024127" y="770858"/>
                          <a:pt x="1022031" y="771620"/>
                          <a:pt x="1018983" y="771620"/>
                        </a:cubicBezTo>
                        <a:cubicBezTo>
                          <a:pt x="1017173" y="771144"/>
                          <a:pt x="1010506" y="766382"/>
                          <a:pt x="988313" y="746189"/>
                        </a:cubicBezTo>
                        <a:cubicBezTo>
                          <a:pt x="986217" y="744284"/>
                          <a:pt x="984979" y="743264"/>
                          <a:pt x="984598" y="743140"/>
                        </a:cubicBezTo>
                        <a:cubicBezTo>
                          <a:pt x="979645" y="741616"/>
                          <a:pt x="977264" y="740664"/>
                          <a:pt x="976121" y="740093"/>
                        </a:cubicBezTo>
                        <a:cubicBezTo>
                          <a:pt x="976787" y="739235"/>
                          <a:pt x="977359" y="738188"/>
                          <a:pt x="977073" y="736759"/>
                        </a:cubicBezTo>
                        <a:cubicBezTo>
                          <a:pt x="976502" y="734187"/>
                          <a:pt x="973358" y="731615"/>
                          <a:pt x="958976" y="726377"/>
                        </a:cubicBezTo>
                        <a:cubicBezTo>
                          <a:pt x="950498" y="723328"/>
                          <a:pt x="945641" y="719423"/>
                          <a:pt x="944402" y="714947"/>
                        </a:cubicBezTo>
                        <a:cubicBezTo>
                          <a:pt x="942593" y="707993"/>
                          <a:pt x="949451" y="699802"/>
                          <a:pt x="954594" y="693801"/>
                        </a:cubicBezTo>
                        <a:cubicBezTo>
                          <a:pt x="957833" y="689991"/>
                          <a:pt x="960023" y="687419"/>
                          <a:pt x="960119" y="685038"/>
                        </a:cubicBezTo>
                        <a:cubicBezTo>
                          <a:pt x="960690" y="668084"/>
                          <a:pt x="952022" y="660178"/>
                          <a:pt x="945641" y="654463"/>
                        </a:cubicBezTo>
                        <a:cubicBezTo>
                          <a:pt x="941926" y="651129"/>
                          <a:pt x="939068" y="648462"/>
                          <a:pt x="938878" y="645128"/>
                        </a:cubicBezTo>
                        <a:cubicBezTo>
                          <a:pt x="938687" y="641699"/>
                          <a:pt x="941354" y="637032"/>
                          <a:pt x="947069" y="630936"/>
                        </a:cubicBezTo>
                        <a:cubicBezTo>
                          <a:pt x="948498" y="629412"/>
                          <a:pt x="949165" y="627698"/>
                          <a:pt x="948974" y="625697"/>
                        </a:cubicBezTo>
                        <a:cubicBezTo>
                          <a:pt x="948689" y="619982"/>
                          <a:pt x="941831" y="613982"/>
                          <a:pt x="933830" y="606933"/>
                        </a:cubicBezTo>
                        <a:cubicBezTo>
                          <a:pt x="927067" y="600932"/>
                          <a:pt x="919352" y="594170"/>
                          <a:pt x="916494" y="587883"/>
                        </a:cubicBezTo>
                        <a:cubicBezTo>
                          <a:pt x="913256" y="580549"/>
                          <a:pt x="903540" y="580549"/>
                          <a:pt x="899444" y="580549"/>
                        </a:cubicBezTo>
                        <a:lnTo>
                          <a:pt x="899349" y="580549"/>
                        </a:lnTo>
                        <a:cubicBezTo>
                          <a:pt x="905445" y="576739"/>
                          <a:pt x="906017" y="572929"/>
                          <a:pt x="905445" y="570262"/>
                        </a:cubicBezTo>
                        <a:cubicBezTo>
                          <a:pt x="903826" y="562737"/>
                          <a:pt x="891062" y="558451"/>
                          <a:pt x="884585" y="557689"/>
                        </a:cubicBezTo>
                        <a:cubicBezTo>
                          <a:pt x="882204" y="557784"/>
                          <a:pt x="880299" y="557879"/>
                          <a:pt x="878394" y="557879"/>
                        </a:cubicBezTo>
                        <a:cubicBezTo>
                          <a:pt x="852391" y="557879"/>
                          <a:pt x="842199" y="547688"/>
                          <a:pt x="828007" y="533590"/>
                        </a:cubicBezTo>
                        <a:cubicBezTo>
                          <a:pt x="821435" y="527114"/>
                          <a:pt x="814100" y="519684"/>
                          <a:pt x="804099" y="512540"/>
                        </a:cubicBezTo>
                        <a:cubicBezTo>
                          <a:pt x="800480" y="504920"/>
                          <a:pt x="804480" y="499110"/>
                          <a:pt x="809052" y="492443"/>
                        </a:cubicBezTo>
                        <a:cubicBezTo>
                          <a:pt x="813815" y="485489"/>
                          <a:pt x="819339" y="477584"/>
                          <a:pt x="814291" y="467392"/>
                        </a:cubicBezTo>
                        <a:cubicBezTo>
                          <a:pt x="814005" y="466820"/>
                          <a:pt x="813719" y="466153"/>
                          <a:pt x="813910" y="465677"/>
                        </a:cubicBezTo>
                        <a:cubicBezTo>
                          <a:pt x="814386" y="464439"/>
                          <a:pt x="817815" y="462915"/>
                          <a:pt x="821435" y="461391"/>
                        </a:cubicBezTo>
                        <a:cubicBezTo>
                          <a:pt x="831626" y="457010"/>
                          <a:pt x="848581" y="449580"/>
                          <a:pt x="863345" y="425482"/>
                        </a:cubicBezTo>
                        <a:cubicBezTo>
                          <a:pt x="874775" y="406813"/>
                          <a:pt x="874108" y="402527"/>
                          <a:pt x="869345" y="396049"/>
                        </a:cubicBezTo>
                        <a:cubicBezTo>
                          <a:pt x="866964" y="392811"/>
                          <a:pt x="864107" y="388811"/>
                          <a:pt x="863726" y="378428"/>
                        </a:cubicBezTo>
                        <a:cubicBezTo>
                          <a:pt x="863345" y="367665"/>
                          <a:pt x="856772" y="365379"/>
                          <a:pt x="851343" y="365379"/>
                        </a:cubicBezTo>
                        <a:cubicBezTo>
                          <a:pt x="841151" y="365379"/>
                          <a:pt x="825435" y="373380"/>
                          <a:pt x="810195" y="381095"/>
                        </a:cubicBezTo>
                        <a:cubicBezTo>
                          <a:pt x="796289" y="388144"/>
                          <a:pt x="781811" y="395478"/>
                          <a:pt x="773714" y="395478"/>
                        </a:cubicBezTo>
                        <a:cubicBezTo>
                          <a:pt x="772190" y="395478"/>
                          <a:pt x="770952" y="395192"/>
                          <a:pt x="770095" y="394716"/>
                        </a:cubicBezTo>
                        <a:cubicBezTo>
                          <a:pt x="756665" y="387001"/>
                          <a:pt x="747140" y="383477"/>
                          <a:pt x="739329" y="383477"/>
                        </a:cubicBezTo>
                        <a:cubicBezTo>
                          <a:pt x="735805" y="383477"/>
                          <a:pt x="733043" y="384143"/>
                          <a:pt x="730471" y="384810"/>
                        </a:cubicBezTo>
                        <a:cubicBezTo>
                          <a:pt x="728375" y="385382"/>
                          <a:pt x="726375" y="385858"/>
                          <a:pt x="723994" y="385953"/>
                        </a:cubicBezTo>
                        <a:cubicBezTo>
                          <a:pt x="704277" y="386524"/>
                          <a:pt x="699324" y="389001"/>
                          <a:pt x="697895" y="392620"/>
                        </a:cubicBezTo>
                        <a:cubicBezTo>
                          <a:pt x="696371" y="396526"/>
                          <a:pt x="700181" y="400145"/>
                          <a:pt x="704182" y="404051"/>
                        </a:cubicBezTo>
                        <a:cubicBezTo>
                          <a:pt x="709040" y="408718"/>
                          <a:pt x="711135" y="411290"/>
                          <a:pt x="709611" y="412909"/>
                        </a:cubicBezTo>
                        <a:cubicBezTo>
                          <a:pt x="706849" y="415766"/>
                          <a:pt x="704468" y="418433"/>
                          <a:pt x="702372" y="420815"/>
                        </a:cubicBezTo>
                        <a:cubicBezTo>
                          <a:pt x="694943" y="429006"/>
                          <a:pt x="690847" y="433483"/>
                          <a:pt x="686180" y="433483"/>
                        </a:cubicBezTo>
                        <a:cubicBezTo>
                          <a:pt x="679322" y="433483"/>
                          <a:pt x="668939" y="424244"/>
                          <a:pt x="646175" y="403860"/>
                        </a:cubicBezTo>
                        <a:lnTo>
                          <a:pt x="644936" y="402812"/>
                        </a:lnTo>
                        <a:cubicBezTo>
                          <a:pt x="637793" y="396431"/>
                          <a:pt x="631792" y="395573"/>
                          <a:pt x="627791" y="394907"/>
                        </a:cubicBezTo>
                        <a:cubicBezTo>
                          <a:pt x="626267" y="394716"/>
                          <a:pt x="624743" y="394430"/>
                          <a:pt x="624458" y="394049"/>
                        </a:cubicBezTo>
                        <a:cubicBezTo>
                          <a:pt x="624077" y="393382"/>
                          <a:pt x="623981" y="391097"/>
                          <a:pt x="625982" y="383762"/>
                        </a:cubicBezTo>
                        <a:cubicBezTo>
                          <a:pt x="631982" y="361569"/>
                          <a:pt x="623029" y="357188"/>
                          <a:pt x="613599" y="352425"/>
                        </a:cubicBezTo>
                        <a:cubicBezTo>
                          <a:pt x="609027" y="350139"/>
                          <a:pt x="604360" y="347853"/>
                          <a:pt x="600264" y="343376"/>
                        </a:cubicBezTo>
                        <a:cubicBezTo>
                          <a:pt x="595787" y="339566"/>
                          <a:pt x="592739" y="335661"/>
                          <a:pt x="589596" y="331565"/>
                        </a:cubicBezTo>
                        <a:cubicBezTo>
                          <a:pt x="584167" y="324612"/>
                          <a:pt x="578642" y="317373"/>
                          <a:pt x="566831" y="311848"/>
                        </a:cubicBezTo>
                        <a:cubicBezTo>
                          <a:pt x="552925" y="301276"/>
                          <a:pt x="540923" y="299466"/>
                          <a:pt x="534542" y="298514"/>
                        </a:cubicBezTo>
                        <a:cubicBezTo>
                          <a:pt x="533970" y="298514"/>
                          <a:pt x="533303" y="298323"/>
                          <a:pt x="532732" y="298228"/>
                        </a:cubicBezTo>
                        <a:cubicBezTo>
                          <a:pt x="534351" y="296609"/>
                          <a:pt x="537494" y="293846"/>
                          <a:pt x="541304" y="290608"/>
                        </a:cubicBezTo>
                        <a:cubicBezTo>
                          <a:pt x="548734" y="284131"/>
                          <a:pt x="560069" y="274320"/>
                          <a:pt x="576737" y="258509"/>
                        </a:cubicBezTo>
                        <a:cubicBezTo>
                          <a:pt x="597026" y="239173"/>
                          <a:pt x="597788" y="226314"/>
                          <a:pt x="594835" y="218980"/>
                        </a:cubicBezTo>
                        <a:cubicBezTo>
                          <a:pt x="590072" y="206978"/>
                          <a:pt x="572642" y="200311"/>
                          <a:pt x="545876" y="200311"/>
                        </a:cubicBezTo>
                        <a:cubicBezTo>
                          <a:pt x="538352" y="200311"/>
                          <a:pt x="530351" y="200882"/>
                          <a:pt x="521873" y="201930"/>
                        </a:cubicBezTo>
                        <a:lnTo>
                          <a:pt x="511777" y="203168"/>
                        </a:lnTo>
                        <a:cubicBezTo>
                          <a:pt x="478154" y="207359"/>
                          <a:pt x="473772" y="207931"/>
                          <a:pt x="472153" y="211169"/>
                        </a:cubicBezTo>
                        <a:cubicBezTo>
                          <a:pt x="471200" y="213074"/>
                          <a:pt x="472153" y="214884"/>
                          <a:pt x="473010" y="216408"/>
                        </a:cubicBezTo>
                        <a:cubicBezTo>
                          <a:pt x="474344" y="218789"/>
                          <a:pt x="476058" y="221837"/>
                          <a:pt x="473867" y="227457"/>
                        </a:cubicBezTo>
                        <a:cubicBezTo>
                          <a:pt x="473296" y="228886"/>
                          <a:pt x="470819" y="229934"/>
                          <a:pt x="467676" y="229934"/>
                        </a:cubicBezTo>
                        <a:cubicBezTo>
                          <a:pt x="463199" y="229934"/>
                          <a:pt x="457389" y="227933"/>
                          <a:pt x="454627" y="223552"/>
                        </a:cubicBezTo>
                        <a:cubicBezTo>
                          <a:pt x="452341" y="219837"/>
                          <a:pt x="452531" y="214979"/>
                          <a:pt x="455389" y="209360"/>
                        </a:cubicBezTo>
                        <a:cubicBezTo>
                          <a:pt x="460532" y="198977"/>
                          <a:pt x="444435" y="178879"/>
                          <a:pt x="431481" y="162782"/>
                        </a:cubicBezTo>
                        <a:cubicBezTo>
                          <a:pt x="427576" y="157829"/>
                          <a:pt x="424147" y="153638"/>
                          <a:pt x="422147" y="150590"/>
                        </a:cubicBezTo>
                        <a:cubicBezTo>
                          <a:pt x="417098" y="142970"/>
                          <a:pt x="411479" y="133921"/>
                          <a:pt x="412145" y="131159"/>
                        </a:cubicBezTo>
                        <a:cubicBezTo>
                          <a:pt x="412336" y="130492"/>
                          <a:pt x="413288" y="129921"/>
                          <a:pt x="414908" y="128969"/>
                        </a:cubicBezTo>
                        <a:cubicBezTo>
                          <a:pt x="418718" y="126778"/>
                          <a:pt x="424433" y="123539"/>
                          <a:pt x="427385" y="112204"/>
                        </a:cubicBezTo>
                        <a:cubicBezTo>
                          <a:pt x="428052" y="109538"/>
                          <a:pt x="430243" y="101346"/>
                          <a:pt x="396524" y="7620"/>
                        </a:cubicBezTo>
                        <a:lnTo>
                          <a:pt x="396048" y="6287"/>
                        </a:lnTo>
                        <a:cubicBezTo>
                          <a:pt x="395762" y="5429"/>
                          <a:pt x="395096" y="4858"/>
                          <a:pt x="394238" y="4763"/>
                        </a:cubicBezTo>
                        <a:cubicBezTo>
                          <a:pt x="380427" y="2477"/>
                          <a:pt x="364425" y="95"/>
                          <a:pt x="350423" y="95"/>
                        </a:cubicBezTo>
                        <a:lnTo>
                          <a:pt x="350423" y="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" name="Graphic 2">
                  <a:extLst>
                    <a:ext uri="{FF2B5EF4-FFF2-40B4-BE49-F238E27FC236}">
                      <a16:creationId xmlns:a16="http://schemas.microsoft.com/office/drawing/2014/main" id="{7A06D31A-CF65-8BB5-282C-74AFF3EA82E0}"/>
                    </a:ext>
                  </a:extLst>
                </p:cNvPr>
                <p:cNvGrpSpPr/>
                <p:nvPr/>
              </p:nvGrpSpPr>
              <p:grpSpPr>
                <a:xfrm>
                  <a:off x="6490304" y="3691413"/>
                  <a:ext cx="660399" cy="413480"/>
                  <a:chOff x="6490304" y="3691413"/>
                  <a:chExt cx="660399" cy="413480"/>
                </a:xfrm>
                <a:grpFill/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3D34EDF1-C165-4C50-F6BE-C608AEAEA03D}"/>
                      </a:ext>
                    </a:extLst>
                  </p:cNvPr>
                  <p:cNvSpPr/>
                  <p:nvPr/>
                </p:nvSpPr>
                <p:spPr>
                  <a:xfrm>
                    <a:off x="6491704" y="3692841"/>
                    <a:ext cx="658141" cy="410527"/>
                  </a:xfrm>
                  <a:custGeom>
                    <a:avLst/>
                    <a:gdLst>
                      <a:gd name="connsiteX0" fmla="*/ 472880 w 658141"/>
                      <a:gd name="connsiteY0" fmla="*/ 410528 h 410527"/>
                      <a:gd name="connsiteX1" fmla="*/ 450782 w 658141"/>
                      <a:gd name="connsiteY1" fmla="*/ 375190 h 410527"/>
                      <a:gd name="connsiteX2" fmla="*/ 439161 w 658141"/>
                      <a:gd name="connsiteY2" fmla="*/ 345281 h 410527"/>
                      <a:gd name="connsiteX3" fmla="*/ 436590 w 658141"/>
                      <a:gd name="connsiteY3" fmla="*/ 331565 h 410527"/>
                      <a:gd name="connsiteX4" fmla="*/ 436971 w 658141"/>
                      <a:gd name="connsiteY4" fmla="*/ 328422 h 410527"/>
                      <a:gd name="connsiteX5" fmla="*/ 432780 w 658141"/>
                      <a:gd name="connsiteY5" fmla="*/ 333756 h 410527"/>
                      <a:gd name="connsiteX6" fmla="*/ 393823 w 658141"/>
                      <a:gd name="connsiteY6" fmla="*/ 372046 h 410527"/>
                      <a:gd name="connsiteX7" fmla="*/ 390774 w 658141"/>
                      <a:gd name="connsiteY7" fmla="*/ 370808 h 410527"/>
                      <a:gd name="connsiteX8" fmla="*/ 388488 w 658141"/>
                      <a:gd name="connsiteY8" fmla="*/ 354902 h 410527"/>
                      <a:gd name="connsiteX9" fmla="*/ 385917 w 658141"/>
                      <a:gd name="connsiteY9" fmla="*/ 337090 h 410527"/>
                      <a:gd name="connsiteX10" fmla="*/ 382869 w 658141"/>
                      <a:gd name="connsiteY10" fmla="*/ 335947 h 410527"/>
                      <a:gd name="connsiteX11" fmla="*/ 378487 w 658141"/>
                      <a:gd name="connsiteY11" fmla="*/ 336995 h 410527"/>
                      <a:gd name="connsiteX12" fmla="*/ 372391 w 658141"/>
                      <a:gd name="connsiteY12" fmla="*/ 342995 h 410527"/>
                      <a:gd name="connsiteX13" fmla="*/ 350293 w 658141"/>
                      <a:gd name="connsiteY13" fmla="*/ 354235 h 410527"/>
                      <a:gd name="connsiteX14" fmla="*/ 340006 w 658141"/>
                      <a:gd name="connsiteY14" fmla="*/ 356997 h 410527"/>
                      <a:gd name="connsiteX15" fmla="*/ 332862 w 658141"/>
                      <a:gd name="connsiteY15" fmla="*/ 359188 h 410527"/>
                      <a:gd name="connsiteX16" fmla="*/ 323242 w 658141"/>
                      <a:gd name="connsiteY16" fmla="*/ 353187 h 410527"/>
                      <a:gd name="connsiteX17" fmla="*/ 252186 w 658141"/>
                      <a:gd name="connsiteY17" fmla="*/ 322802 h 410527"/>
                      <a:gd name="connsiteX18" fmla="*/ 220563 w 658141"/>
                      <a:gd name="connsiteY18" fmla="*/ 313658 h 410527"/>
                      <a:gd name="connsiteX19" fmla="*/ 213609 w 658141"/>
                      <a:gd name="connsiteY19" fmla="*/ 311753 h 410527"/>
                      <a:gd name="connsiteX20" fmla="*/ 203608 w 658141"/>
                      <a:gd name="connsiteY20" fmla="*/ 309372 h 410527"/>
                      <a:gd name="connsiteX21" fmla="*/ 197893 w 658141"/>
                      <a:gd name="connsiteY21" fmla="*/ 312801 h 410527"/>
                      <a:gd name="connsiteX22" fmla="*/ 196845 w 658141"/>
                      <a:gd name="connsiteY22" fmla="*/ 313468 h 410527"/>
                      <a:gd name="connsiteX23" fmla="*/ 196845 w 658141"/>
                      <a:gd name="connsiteY23" fmla="*/ 313468 h 410527"/>
                      <a:gd name="connsiteX24" fmla="*/ 181510 w 658141"/>
                      <a:gd name="connsiteY24" fmla="*/ 317849 h 410527"/>
                      <a:gd name="connsiteX25" fmla="*/ 185225 w 658141"/>
                      <a:gd name="connsiteY25" fmla="*/ 333851 h 410527"/>
                      <a:gd name="connsiteX26" fmla="*/ 188559 w 658141"/>
                      <a:gd name="connsiteY26" fmla="*/ 341281 h 410527"/>
                      <a:gd name="connsiteX27" fmla="*/ 188177 w 658141"/>
                      <a:gd name="connsiteY27" fmla="*/ 342519 h 410527"/>
                      <a:gd name="connsiteX28" fmla="*/ 169127 w 658141"/>
                      <a:gd name="connsiteY28" fmla="*/ 352425 h 410527"/>
                      <a:gd name="connsiteX29" fmla="*/ 156745 w 658141"/>
                      <a:gd name="connsiteY29" fmla="*/ 348139 h 410527"/>
                      <a:gd name="connsiteX30" fmla="*/ 137409 w 658141"/>
                      <a:gd name="connsiteY30" fmla="*/ 342329 h 410527"/>
                      <a:gd name="connsiteX31" fmla="*/ 95023 w 658141"/>
                      <a:gd name="connsiteY31" fmla="*/ 358140 h 410527"/>
                      <a:gd name="connsiteX32" fmla="*/ 79307 w 658141"/>
                      <a:gd name="connsiteY32" fmla="*/ 384429 h 410527"/>
                      <a:gd name="connsiteX33" fmla="*/ 67115 w 658141"/>
                      <a:gd name="connsiteY33" fmla="*/ 402431 h 410527"/>
                      <a:gd name="connsiteX34" fmla="*/ 49779 w 658141"/>
                      <a:gd name="connsiteY34" fmla="*/ 380238 h 410527"/>
                      <a:gd name="connsiteX35" fmla="*/ 29491 w 658141"/>
                      <a:gd name="connsiteY35" fmla="*/ 355378 h 410527"/>
                      <a:gd name="connsiteX36" fmla="*/ 16061 w 658141"/>
                      <a:gd name="connsiteY36" fmla="*/ 336518 h 410527"/>
                      <a:gd name="connsiteX37" fmla="*/ 14061 w 658141"/>
                      <a:gd name="connsiteY37" fmla="*/ 337947 h 410527"/>
                      <a:gd name="connsiteX38" fmla="*/ 4631 w 658141"/>
                      <a:gd name="connsiteY38" fmla="*/ 343186 h 410527"/>
                      <a:gd name="connsiteX39" fmla="*/ 2345 w 658141"/>
                      <a:gd name="connsiteY39" fmla="*/ 342043 h 410527"/>
                      <a:gd name="connsiteX40" fmla="*/ 5774 w 658141"/>
                      <a:gd name="connsiteY40" fmla="*/ 323659 h 410527"/>
                      <a:gd name="connsiteX41" fmla="*/ 9012 w 658141"/>
                      <a:gd name="connsiteY41" fmla="*/ 291275 h 410527"/>
                      <a:gd name="connsiteX42" fmla="*/ 249 w 658141"/>
                      <a:gd name="connsiteY42" fmla="*/ 276416 h 410527"/>
                      <a:gd name="connsiteX43" fmla="*/ 22157 w 658141"/>
                      <a:gd name="connsiteY43" fmla="*/ 268034 h 410527"/>
                      <a:gd name="connsiteX44" fmla="*/ 41778 w 658141"/>
                      <a:gd name="connsiteY44" fmla="*/ 261747 h 410527"/>
                      <a:gd name="connsiteX45" fmla="*/ 48541 w 658141"/>
                      <a:gd name="connsiteY45" fmla="*/ 257175 h 410527"/>
                      <a:gd name="connsiteX46" fmla="*/ 56447 w 658141"/>
                      <a:gd name="connsiteY46" fmla="*/ 260699 h 410527"/>
                      <a:gd name="connsiteX47" fmla="*/ 70925 w 658141"/>
                      <a:gd name="connsiteY47" fmla="*/ 265748 h 410527"/>
                      <a:gd name="connsiteX48" fmla="*/ 70925 w 658141"/>
                      <a:gd name="connsiteY48" fmla="*/ 265748 h 410527"/>
                      <a:gd name="connsiteX49" fmla="*/ 99595 w 658141"/>
                      <a:gd name="connsiteY49" fmla="*/ 247745 h 410527"/>
                      <a:gd name="connsiteX50" fmla="*/ 122836 w 658141"/>
                      <a:gd name="connsiteY50" fmla="*/ 232410 h 410527"/>
                      <a:gd name="connsiteX51" fmla="*/ 126360 w 658141"/>
                      <a:gd name="connsiteY51" fmla="*/ 232886 h 410527"/>
                      <a:gd name="connsiteX52" fmla="*/ 133314 w 658141"/>
                      <a:gd name="connsiteY52" fmla="*/ 234029 h 410527"/>
                      <a:gd name="connsiteX53" fmla="*/ 142648 w 658141"/>
                      <a:gd name="connsiteY53" fmla="*/ 221171 h 410527"/>
                      <a:gd name="connsiteX54" fmla="*/ 145696 w 658141"/>
                      <a:gd name="connsiteY54" fmla="*/ 208883 h 410527"/>
                      <a:gd name="connsiteX55" fmla="*/ 142172 w 658141"/>
                      <a:gd name="connsiteY55" fmla="*/ 186119 h 410527"/>
                      <a:gd name="connsiteX56" fmla="*/ 117502 w 658141"/>
                      <a:gd name="connsiteY56" fmla="*/ 167450 h 410527"/>
                      <a:gd name="connsiteX57" fmla="*/ 115597 w 658141"/>
                      <a:gd name="connsiteY57" fmla="*/ 167831 h 410527"/>
                      <a:gd name="connsiteX58" fmla="*/ 111597 w 658141"/>
                      <a:gd name="connsiteY58" fmla="*/ 161734 h 410527"/>
                      <a:gd name="connsiteX59" fmla="*/ 103024 w 658141"/>
                      <a:gd name="connsiteY59" fmla="*/ 152400 h 410527"/>
                      <a:gd name="connsiteX60" fmla="*/ 102167 w 658141"/>
                      <a:gd name="connsiteY60" fmla="*/ 152019 h 410527"/>
                      <a:gd name="connsiteX61" fmla="*/ 101881 w 658141"/>
                      <a:gd name="connsiteY61" fmla="*/ 151162 h 410527"/>
                      <a:gd name="connsiteX62" fmla="*/ 97690 w 658141"/>
                      <a:gd name="connsiteY62" fmla="*/ 132683 h 410527"/>
                      <a:gd name="connsiteX63" fmla="*/ 100929 w 658141"/>
                      <a:gd name="connsiteY63" fmla="*/ 117158 h 410527"/>
                      <a:gd name="connsiteX64" fmla="*/ 97785 w 658141"/>
                      <a:gd name="connsiteY64" fmla="*/ 105346 h 410527"/>
                      <a:gd name="connsiteX65" fmla="*/ 100452 w 658141"/>
                      <a:gd name="connsiteY65" fmla="*/ 69056 h 410527"/>
                      <a:gd name="connsiteX66" fmla="*/ 113121 w 658141"/>
                      <a:gd name="connsiteY66" fmla="*/ 65532 h 410527"/>
                      <a:gd name="connsiteX67" fmla="*/ 123217 w 658141"/>
                      <a:gd name="connsiteY67" fmla="*/ 66008 h 410527"/>
                      <a:gd name="connsiteX68" fmla="*/ 133599 w 658141"/>
                      <a:gd name="connsiteY68" fmla="*/ 66484 h 410527"/>
                      <a:gd name="connsiteX69" fmla="*/ 146458 w 658141"/>
                      <a:gd name="connsiteY69" fmla="*/ 63151 h 410527"/>
                      <a:gd name="connsiteX70" fmla="*/ 148173 w 658141"/>
                      <a:gd name="connsiteY70" fmla="*/ 56769 h 410527"/>
                      <a:gd name="connsiteX71" fmla="*/ 132266 w 658141"/>
                      <a:gd name="connsiteY71" fmla="*/ 40577 h 410527"/>
                      <a:gd name="connsiteX72" fmla="*/ 118264 w 658141"/>
                      <a:gd name="connsiteY72" fmla="*/ 29432 h 410527"/>
                      <a:gd name="connsiteX73" fmla="*/ 95880 w 658141"/>
                      <a:gd name="connsiteY73" fmla="*/ 13525 h 410527"/>
                      <a:gd name="connsiteX74" fmla="*/ 89594 w 658141"/>
                      <a:gd name="connsiteY74" fmla="*/ 11430 h 410527"/>
                      <a:gd name="connsiteX75" fmla="*/ 89784 w 658141"/>
                      <a:gd name="connsiteY75" fmla="*/ 6953 h 410527"/>
                      <a:gd name="connsiteX76" fmla="*/ 109215 w 658141"/>
                      <a:gd name="connsiteY76" fmla="*/ 2477 h 410527"/>
                      <a:gd name="connsiteX77" fmla="*/ 148363 w 658141"/>
                      <a:gd name="connsiteY77" fmla="*/ 6096 h 410527"/>
                      <a:gd name="connsiteX78" fmla="*/ 163317 w 658141"/>
                      <a:gd name="connsiteY78" fmla="*/ 7811 h 410527"/>
                      <a:gd name="connsiteX79" fmla="*/ 173795 w 658141"/>
                      <a:gd name="connsiteY79" fmla="*/ 2667 h 410527"/>
                      <a:gd name="connsiteX80" fmla="*/ 175128 w 658141"/>
                      <a:gd name="connsiteY80" fmla="*/ 953 h 410527"/>
                      <a:gd name="connsiteX81" fmla="*/ 178272 w 658141"/>
                      <a:gd name="connsiteY81" fmla="*/ 3620 h 410527"/>
                      <a:gd name="connsiteX82" fmla="*/ 183796 w 658141"/>
                      <a:gd name="connsiteY82" fmla="*/ 9811 h 410527"/>
                      <a:gd name="connsiteX83" fmla="*/ 190940 w 658141"/>
                      <a:gd name="connsiteY83" fmla="*/ 13525 h 410527"/>
                      <a:gd name="connsiteX84" fmla="*/ 204370 w 658141"/>
                      <a:gd name="connsiteY84" fmla="*/ 6572 h 410527"/>
                      <a:gd name="connsiteX85" fmla="*/ 214371 w 658141"/>
                      <a:gd name="connsiteY85" fmla="*/ 95 h 410527"/>
                      <a:gd name="connsiteX86" fmla="*/ 214848 w 658141"/>
                      <a:gd name="connsiteY86" fmla="*/ 0 h 410527"/>
                      <a:gd name="connsiteX87" fmla="*/ 215419 w 658141"/>
                      <a:gd name="connsiteY87" fmla="*/ 95 h 410527"/>
                      <a:gd name="connsiteX88" fmla="*/ 233802 w 658141"/>
                      <a:gd name="connsiteY88" fmla="*/ 24194 h 410527"/>
                      <a:gd name="connsiteX89" fmla="*/ 271236 w 658141"/>
                      <a:gd name="connsiteY89" fmla="*/ 63151 h 410527"/>
                      <a:gd name="connsiteX90" fmla="*/ 302287 w 658141"/>
                      <a:gd name="connsiteY90" fmla="*/ 77343 h 410527"/>
                      <a:gd name="connsiteX91" fmla="*/ 329243 w 658141"/>
                      <a:gd name="connsiteY91" fmla="*/ 85439 h 410527"/>
                      <a:gd name="connsiteX92" fmla="*/ 371153 w 658141"/>
                      <a:gd name="connsiteY92" fmla="*/ 80867 h 410527"/>
                      <a:gd name="connsiteX93" fmla="*/ 385536 w 658141"/>
                      <a:gd name="connsiteY93" fmla="*/ 77533 h 410527"/>
                      <a:gd name="connsiteX94" fmla="*/ 402300 w 658141"/>
                      <a:gd name="connsiteY94" fmla="*/ 83439 h 410527"/>
                      <a:gd name="connsiteX95" fmla="*/ 414111 w 658141"/>
                      <a:gd name="connsiteY95" fmla="*/ 88011 h 410527"/>
                      <a:gd name="connsiteX96" fmla="*/ 431923 w 658141"/>
                      <a:gd name="connsiteY96" fmla="*/ 79820 h 410527"/>
                      <a:gd name="connsiteX97" fmla="*/ 439066 w 658141"/>
                      <a:gd name="connsiteY97" fmla="*/ 76581 h 410527"/>
                      <a:gd name="connsiteX98" fmla="*/ 442686 w 658141"/>
                      <a:gd name="connsiteY98" fmla="*/ 78200 h 410527"/>
                      <a:gd name="connsiteX99" fmla="*/ 444495 w 658141"/>
                      <a:gd name="connsiteY99" fmla="*/ 103918 h 410527"/>
                      <a:gd name="connsiteX100" fmla="*/ 444114 w 658141"/>
                      <a:gd name="connsiteY100" fmla="*/ 113062 h 410527"/>
                      <a:gd name="connsiteX101" fmla="*/ 468594 w 658141"/>
                      <a:gd name="connsiteY101" fmla="*/ 136684 h 410527"/>
                      <a:gd name="connsiteX102" fmla="*/ 474404 w 658141"/>
                      <a:gd name="connsiteY102" fmla="*/ 135541 h 410527"/>
                      <a:gd name="connsiteX103" fmla="*/ 485739 w 658141"/>
                      <a:gd name="connsiteY103" fmla="*/ 133636 h 410527"/>
                      <a:gd name="connsiteX104" fmla="*/ 515742 w 658141"/>
                      <a:gd name="connsiteY104" fmla="*/ 142875 h 410527"/>
                      <a:gd name="connsiteX105" fmla="*/ 516314 w 658141"/>
                      <a:gd name="connsiteY105" fmla="*/ 143637 h 410527"/>
                      <a:gd name="connsiteX106" fmla="*/ 529935 w 658141"/>
                      <a:gd name="connsiteY106" fmla="*/ 159258 h 410527"/>
                      <a:gd name="connsiteX107" fmla="*/ 538888 w 658141"/>
                      <a:gd name="connsiteY107" fmla="*/ 163068 h 410527"/>
                      <a:gd name="connsiteX108" fmla="*/ 543365 w 658141"/>
                      <a:gd name="connsiteY108" fmla="*/ 164116 h 410527"/>
                      <a:gd name="connsiteX109" fmla="*/ 557176 w 658141"/>
                      <a:gd name="connsiteY109" fmla="*/ 155353 h 410527"/>
                      <a:gd name="connsiteX110" fmla="*/ 564986 w 658141"/>
                      <a:gd name="connsiteY110" fmla="*/ 149733 h 410527"/>
                      <a:gd name="connsiteX111" fmla="*/ 572130 w 658141"/>
                      <a:gd name="connsiteY111" fmla="*/ 166592 h 410527"/>
                      <a:gd name="connsiteX112" fmla="*/ 578703 w 658141"/>
                      <a:gd name="connsiteY112" fmla="*/ 169545 h 410527"/>
                      <a:gd name="connsiteX113" fmla="*/ 597657 w 658141"/>
                      <a:gd name="connsiteY113" fmla="*/ 184595 h 410527"/>
                      <a:gd name="connsiteX114" fmla="*/ 606801 w 658141"/>
                      <a:gd name="connsiteY114" fmla="*/ 186976 h 410527"/>
                      <a:gd name="connsiteX115" fmla="*/ 630233 w 658141"/>
                      <a:gd name="connsiteY115" fmla="*/ 194215 h 410527"/>
                      <a:gd name="connsiteX116" fmla="*/ 639091 w 658141"/>
                      <a:gd name="connsiteY116" fmla="*/ 204121 h 410527"/>
                      <a:gd name="connsiteX117" fmla="*/ 633376 w 658141"/>
                      <a:gd name="connsiteY117" fmla="*/ 213170 h 410527"/>
                      <a:gd name="connsiteX118" fmla="*/ 633471 w 658141"/>
                      <a:gd name="connsiteY118" fmla="*/ 263176 h 410527"/>
                      <a:gd name="connsiteX119" fmla="*/ 636805 w 658141"/>
                      <a:gd name="connsiteY119" fmla="*/ 271463 h 410527"/>
                      <a:gd name="connsiteX120" fmla="*/ 652236 w 658141"/>
                      <a:gd name="connsiteY120" fmla="*/ 304991 h 410527"/>
                      <a:gd name="connsiteX121" fmla="*/ 657760 w 658141"/>
                      <a:gd name="connsiteY121" fmla="*/ 316325 h 410527"/>
                      <a:gd name="connsiteX122" fmla="*/ 658141 w 658141"/>
                      <a:gd name="connsiteY122" fmla="*/ 317183 h 410527"/>
                      <a:gd name="connsiteX123" fmla="*/ 657760 w 658141"/>
                      <a:gd name="connsiteY123" fmla="*/ 318040 h 410527"/>
                      <a:gd name="connsiteX124" fmla="*/ 635281 w 658141"/>
                      <a:gd name="connsiteY124" fmla="*/ 329946 h 410527"/>
                      <a:gd name="connsiteX125" fmla="*/ 623470 w 658141"/>
                      <a:gd name="connsiteY125" fmla="*/ 323564 h 410527"/>
                      <a:gd name="connsiteX126" fmla="*/ 613659 w 658141"/>
                      <a:gd name="connsiteY126" fmla="*/ 318040 h 410527"/>
                      <a:gd name="connsiteX127" fmla="*/ 605182 w 658141"/>
                      <a:gd name="connsiteY127" fmla="*/ 320707 h 410527"/>
                      <a:gd name="connsiteX128" fmla="*/ 600896 w 658141"/>
                      <a:gd name="connsiteY128" fmla="*/ 327755 h 410527"/>
                      <a:gd name="connsiteX129" fmla="*/ 579941 w 658141"/>
                      <a:gd name="connsiteY129" fmla="*/ 339852 h 410527"/>
                      <a:gd name="connsiteX130" fmla="*/ 575750 w 658141"/>
                      <a:gd name="connsiteY130" fmla="*/ 347663 h 410527"/>
                      <a:gd name="connsiteX131" fmla="*/ 572988 w 658141"/>
                      <a:gd name="connsiteY131" fmla="*/ 353282 h 410527"/>
                      <a:gd name="connsiteX132" fmla="*/ 568606 w 658141"/>
                      <a:gd name="connsiteY132" fmla="*/ 350520 h 410527"/>
                      <a:gd name="connsiteX133" fmla="*/ 563272 w 658141"/>
                      <a:gd name="connsiteY133" fmla="*/ 347377 h 410527"/>
                      <a:gd name="connsiteX134" fmla="*/ 555557 w 658141"/>
                      <a:gd name="connsiteY134" fmla="*/ 353949 h 410527"/>
                      <a:gd name="connsiteX135" fmla="*/ 528125 w 658141"/>
                      <a:gd name="connsiteY135" fmla="*/ 369665 h 410527"/>
                      <a:gd name="connsiteX136" fmla="*/ 526982 w 658141"/>
                      <a:gd name="connsiteY136" fmla="*/ 370046 h 410527"/>
                      <a:gd name="connsiteX137" fmla="*/ 474690 w 658141"/>
                      <a:gd name="connsiteY137" fmla="*/ 409289 h 410527"/>
                      <a:gd name="connsiteX138" fmla="*/ 474213 w 658141"/>
                      <a:gd name="connsiteY138" fmla="*/ 410242 h 410527"/>
                      <a:gd name="connsiteX139" fmla="*/ 473547 w 658141"/>
                      <a:gd name="connsiteY139" fmla="*/ 410432 h 410527"/>
                      <a:gd name="connsiteX140" fmla="*/ 473166 w 658141"/>
                      <a:gd name="connsiteY140" fmla="*/ 410432 h 410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</a:cxnLst>
                    <a:rect l="l" t="t" r="r" b="b"/>
                    <a:pathLst>
                      <a:path w="658141" h="410527">
                        <a:moveTo>
                          <a:pt x="472880" y="410528"/>
                        </a:moveTo>
                        <a:cubicBezTo>
                          <a:pt x="442400" y="399383"/>
                          <a:pt x="446686" y="387096"/>
                          <a:pt x="450782" y="375190"/>
                        </a:cubicBezTo>
                        <a:cubicBezTo>
                          <a:pt x="454306" y="364903"/>
                          <a:pt x="457640" y="355283"/>
                          <a:pt x="439161" y="345281"/>
                        </a:cubicBezTo>
                        <a:cubicBezTo>
                          <a:pt x="435066" y="342805"/>
                          <a:pt x="435923" y="336328"/>
                          <a:pt x="436590" y="331565"/>
                        </a:cubicBezTo>
                        <a:cubicBezTo>
                          <a:pt x="436780" y="330517"/>
                          <a:pt x="436875" y="329184"/>
                          <a:pt x="436971" y="328422"/>
                        </a:cubicBezTo>
                        <a:cubicBezTo>
                          <a:pt x="436590" y="329089"/>
                          <a:pt x="435351" y="330422"/>
                          <a:pt x="432780" y="333756"/>
                        </a:cubicBezTo>
                        <a:cubicBezTo>
                          <a:pt x="405919" y="367665"/>
                          <a:pt x="397823" y="372046"/>
                          <a:pt x="393823" y="372046"/>
                        </a:cubicBezTo>
                        <a:cubicBezTo>
                          <a:pt x="392584" y="372046"/>
                          <a:pt x="391536" y="371666"/>
                          <a:pt x="390774" y="370808"/>
                        </a:cubicBezTo>
                        <a:cubicBezTo>
                          <a:pt x="388203" y="368141"/>
                          <a:pt x="388298" y="362045"/>
                          <a:pt x="388488" y="354902"/>
                        </a:cubicBezTo>
                        <a:cubicBezTo>
                          <a:pt x="388584" y="347948"/>
                          <a:pt x="388774" y="339947"/>
                          <a:pt x="385917" y="337090"/>
                        </a:cubicBezTo>
                        <a:cubicBezTo>
                          <a:pt x="385155" y="336328"/>
                          <a:pt x="384107" y="335947"/>
                          <a:pt x="382869" y="335947"/>
                        </a:cubicBezTo>
                        <a:cubicBezTo>
                          <a:pt x="381630" y="335947"/>
                          <a:pt x="380202" y="336328"/>
                          <a:pt x="378487" y="336995"/>
                        </a:cubicBezTo>
                        <a:cubicBezTo>
                          <a:pt x="374677" y="337852"/>
                          <a:pt x="373629" y="340138"/>
                          <a:pt x="372391" y="342995"/>
                        </a:cubicBezTo>
                        <a:cubicBezTo>
                          <a:pt x="370200" y="348044"/>
                          <a:pt x="367438" y="354235"/>
                          <a:pt x="350293" y="354235"/>
                        </a:cubicBezTo>
                        <a:cubicBezTo>
                          <a:pt x="346102" y="354235"/>
                          <a:pt x="342864" y="355759"/>
                          <a:pt x="340006" y="356997"/>
                        </a:cubicBezTo>
                        <a:cubicBezTo>
                          <a:pt x="337625" y="358140"/>
                          <a:pt x="335244" y="359188"/>
                          <a:pt x="332862" y="359188"/>
                        </a:cubicBezTo>
                        <a:cubicBezTo>
                          <a:pt x="329624" y="359188"/>
                          <a:pt x="326481" y="357283"/>
                          <a:pt x="323242" y="353187"/>
                        </a:cubicBezTo>
                        <a:cubicBezTo>
                          <a:pt x="309526" y="337757"/>
                          <a:pt x="279046" y="329851"/>
                          <a:pt x="252186" y="322802"/>
                        </a:cubicBezTo>
                        <a:cubicBezTo>
                          <a:pt x="240565" y="319754"/>
                          <a:pt x="229611" y="316897"/>
                          <a:pt x="220563" y="313658"/>
                        </a:cubicBezTo>
                        <a:cubicBezTo>
                          <a:pt x="218753" y="313468"/>
                          <a:pt x="216276" y="312611"/>
                          <a:pt x="213609" y="311753"/>
                        </a:cubicBezTo>
                        <a:cubicBezTo>
                          <a:pt x="210180" y="310610"/>
                          <a:pt x="206561" y="309372"/>
                          <a:pt x="203608" y="309372"/>
                        </a:cubicBezTo>
                        <a:cubicBezTo>
                          <a:pt x="200846" y="309372"/>
                          <a:pt x="199036" y="310420"/>
                          <a:pt x="197893" y="312801"/>
                        </a:cubicBezTo>
                        <a:cubicBezTo>
                          <a:pt x="197702" y="313182"/>
                          <a:pt x="197322" y="313468"/>
                          <a:pt x="196845" y="313468"/>
                        </a:cubicBezTo>
                        <a:lnTo>
                          <a:pt x="196845" y="313468"/>
                        </a:lnTo>
                        <a:cubicBezTo>
                          <a:pt x="188273" y="313468"/>
                          <a:pt x="183320" y="314896"/>
                          <a:pt x="181510" y="317849"/>
                        </a:cubicBezTo>
                        <a:cubicBezTo>
                          <a:pt x="179129" y="321755"/>
                          <a:pt x="182367" y="328136"/>
                          <a:pt x="185225" y="333851"/>
                        </a:cubicBezTo>
                        <a:cubicBezTo>
                          <a:pt x="186558" y="336518"/>
                          <a:pt x="187892" y="339090"/>
                          <a:pt x="188559" y="341281"/>
                        </a:cubicBezTo>
                        <a:cubicBezTo>
                          <a:pt x="188654" y="341757"/>
                          <a:pt x="188559" y="342233"/>
                          <a:pt x="188177" y="342519"/>
                        </a:cubicBezTo>
                        <a:cubicBezTo>
                          <a:pt x="180748" y="349282"/>
                          <a:pt x="174652" y="352425"/>
                          <a:pt x="169127" y="352425"/>
                        </a:cubicBezTo>
                        <a:cubicBezTo>
                          <a:pt x="164556" y="352425"/>
                          <a:pt x="160746" y="350330"/>
                          <a:pt x="156745" y="348139"/>
                        </a:cubicBezTo>
                        <a:cubicBezTo>
                          <a:pt x="151697" y="345377"/>
                          <a:pt x="145982" y="342329"/>
                          <a:pt x="137409" y="342329"/>
                        </a:cubicBezTo>
                        <a:cubicBezTo>
                          <a:pt x="126265" y="342329"/>
                          <a:pt x="112454" y="347472"/>
                          <a:pt x="95023" y="358140"/>
                        </a:cubicBezTo>
                        <a:cubicBezTo>
                          <a:pt x="87594" y="362807"/>
                          <a:pt x="83212" y="374333"/>
                          <a:pt x="79307" y="384429"/>
                        </a:cubicBezTo>
                        <a:cubicBezTo>
                          <a:pt x="75497" y="394430"/>
                          <a:pt x="72449" y="402431"/>
                          <a:pt x="67115" y="402431"/>
                        </a:cubicBezTo>
                        <a:cubicBezTo>
                          <a:pt x="62352" y="402431"/>
                          <a:pt x="57018" y="395573"/>
                          <a:pt x="49779" y="380238"/>
                        </a:cubicBezTo>
                        <a:cubicBezTo>
                          <a:pt x="42255" y="379381"/>
                          <a:pt x="35777" y="367189"/>
                          <a:pt x="29491" y="355378"/>
                        </a:cubicBezTo>
                        <a:cubicBezTo>
                          <a:pt x="24824" y="346520"/>
                          <a:pt x="19490" y="336518"/>
                          <a:pt x="16061" y="336518"/>
                        </a:cubicBezTo>
                        <a:cubicBezTo>
                          <a:pt x="15775" y="336518"/>
                          <a:pt x="15013" y="336518"/>
                          <a:pt x="14061" y="337947"/>
                        </a:cubicBezTo>
                        <a:cubicBezTo>
                          <a:pt x="9393" y="341662"/>
                          <a:pt x="6631" y="343186"/>
                          <a:pt x="4631" y="343186"/>
                        </a:cubicBezTo>
                        <a:cubicBezTo>
                          <a:pt x="3393" y="343186"/>
                          <a:pt x="2726" y="342614"/>
                          <a:pt x="2345" y="342043"/>
                        </a:cubicBezTo>
                        <a:cubicBezTo>
                          <a:pt x="630" y="339662"/>
                          <a:pt x="2345" y="333756"/>
                          <a:pt x="5774" y="323659"/>
                        </a:cubicBezTo>
                        <a:cubicBezTo>
                          <a:pt x="9774" y="311753"/>
                          <a:pt x="15204" y="295370"/>
                          <a:pt x="9012" y="291275"/>
                        </a:cubicBezTo>
                        <a:cubicBezTo>
                          <a:pt x="1869" y="284798"/>
                          <a:pt x="-894" y="280130"/>
                          <a:pt x="249" y="276416"/>
                        </a:cubicBezTo>
                        <a:cubicBezTo>
                          <a:pt x="1964" y="270796"/>
                          <a:pt x="11775" y="269462"/>
                          <a:pt x="22157" y="268034"/>
                        </a:cubicBezTo>
                        <a:cubicBezTo>
                          <a:pt x="30634" y="266891"/>
                          <a:pt x="40254" y="265557"/>
                          <a:pt x="41778" y="261747"/>
                        </a:cubicBezTo>
                        <a:cubicBezTo>
                          <a:pt x="44064" y="258509"/>
                          <a:pt x="46160" y="257175"/>
                          <a:pt x="48541" y="257175"/>
                        </a:cubicBezTo>
                        <a:cubicBezTo>
                          <a:pt x="51113" y="257175"/>
                          <a:pt x="53399" y="258794"/>
                          <a:pt x="56447" y="260699"/>
                        </a:cubicBezTo>
                        <a:cubicBezTo>
                          <a:pt x="61590" y="264128"/>
                          <a:pt x="66258" y="265748"/>
                          <a:pt x="70925" y="265748"/>
                        </a:cubicBezTo>
                        <a:lnTo>
                          <a:pt x="70925" y="265748"/>
                        </a:lnTo>
                        <a:cubicBezTo>
                          <a:pt x="81974" y="265748"/>
                          <a:pt x="90927" y="256604"/>
                          <a:pt x="99595" y="247745"/>
                        </a:cubicBezTo>
                        <a:cubicBezTo>
                          <a:pt x="107310" y="239840"/>
                          <a:pt x="114644" y="232410"/>
                          <a:pt x="122836" y="232410"/>
                        </a:cubicBezTo>
                        <a:cubicBezTo>
                          <a:pt x="123979" y="232410"/>
                          <a:pt x="125217" y="232600"/>
                          <a:pt x="126360" y="232886"/>
                        </a:cubicBezTo>
                        <a:cubicBezTo>
                          <a:pt x="129123" y="233648"/>
                          <a:pt x="131409" y="234029"/>
                          <a:pt x="133314" y="234029"/>
                        </a:cubicBezTo>
                        <a:cubicBezTo>
                          <a:pt x="140172" y="234029"/>
                          <a:pt x="141219" y="229648"/>
                          <a:pt x="142648" y="221171"/>
                        </a:cubicBezTo>
                        <a:cubicBezTo>
                          <a:pt x="143315" y="217361"/>
                          <a:pt x="143982" y="213074"/>
                          <a:pt x="145696" y="208883"/>
                        </a:cubicBezTo>
                        <a:cubicBezTo>
                          <a:pt x="148649" y="201549"/>
                          <a:pt x="147506" y="193929"/>
                          <a:pt x="142172" y="186119"/>
                        </a:cubicBezTo>
                        <a:cubicBezTo>
                          <a:pt x="134457" y="174688"/>
                          <a:pt x="121026" y="167450"/>
                          <a:pt x="117502" y="167450"/>
                        </a:cubicBezTo>
                        <a:cubicBezTo>
                          <a:pt x="117026" y="167735"/>
                          <a:pt x="116264" y="167831"/>
                          <a:pt x="115597" y="167831"/>
                        </a:cubicBezTo>
                        <a:cubicBezTo>
                          <a:pt x="112454" y="167831"/>
                          <a:pt x="111977" y="164592"/>
                          <a:pt x="111597" y="161734"/>
                        </a:cubicBezTo>
                        <a:cubicBezTo>
                          <a:pt x="110930" y="157258"/>
                          <a:pt x="110263" y="152591"/>
                          <a:pt x="103024" y="152400"/>
                        </a:cubicBezTo>
                        <a:cubicBezTo>
                          <a:pt x="102738" y="152400"/>
                          <a:pt x="102357" y="152209"/>
                          <a:pt x="102167" y="152019"/>
                        </a:cubicBezTo>
                        <a:cubicBezTo>
                          <a:pt x="101976" y="151733"/>
                          <a:pt x="101881" y="151448"/>
                          <a:pt x="101881" y="151162"/>
                        </a:cubicBezTo>
                        <a:cubicBezTo>
                          <a:pt x="102929" y="138113"/>
                          <a:pt x="99786" y="134874"/>
                          <a:pt x="97690" y="132683"/>
                        </a:cubicBezTo>
                        <a:cubicBezTo>
                          <a:pt x="94547" y="129540"/>
                          <a:pt x="94166" y="127540"/>
                          <a:pt x="100929" y="117158"/>
                        </a:cubicBezTo>
                        <a:cubicBezTo>
                          <a:pt x="103215" y="113633"/>
                          <a:pt x="101310" y="110585"/>
                          <a:pt x="97785" y="105346"/>
                        </a:cubicBezTo>
                        <a:cubicBezTo>
                          <a:pt x="92451" y="97441"/>
                          <a:pt x="85022" y="86678"/>
                          <a:pt x="100452" y="69056"/>
                        </a:cubicBezTo>
                        <a:cubicBezTo>
                          <a:pt x="102643" y="66580"/>
                          <a:pt x="106548" y="65532"/>
                          <a:pt x="113121" y="65532"/>
                        </a:cubicBezTo>
                        <a:cubicBezTo>
                          <a:pt x="116264" y="65532"/>
                          <a:pt x="119693" y="65818"/>
                          <a:pt x="123217" y="66008"/>
                        </a:cubicBezTo>
                        <a:cubicBezTo>
                          <a:pt x="126741" y="66294"/>
                          <a:pt x="130266" y="66484"/>
                          <a:pt x="133599" y="66484"/>
                        </a:cubicBezTo>
                        <a:cubicBezTo>
                          <a:pt x="140267" y="66484"/>
                          <a:pt x="144363" y="65437"/>
                          <a:pt x="146458" y="63151"/>
                        </a:cubicBezTo>
                        <a:cubicBezTo>
                          <a:pt x="147887" y="61627"/>
                          <a:pt x="148363" y="59531"/>
                          <a:pt x="148173" y="56769"/>
                        </a:cubicBezTo>
                        <a:cubicBezTo>
                          <a:pt x="147125" y="43244"/>
                          <a:pt x="139886" y="41910"/>
                          <a:pt x="132266" y="40577"/>
                        </a:cubicBezTo>
                        <a:cubicBezTo>
                          <a:pt x="125979" y="39433"/>
                          <a:pt x="119502" y="38291"/>
                          <a:pt x="118264" y="29432"/>
                        </a:cubicBezTo>
                        <a:cubicBezTo>
                          <a:pt x="116359" y="15907"/>
                          <a:pt x="103596" y="14383"/>
                          <a:pt x="95880" y="13525"/>
                        </a:cubicBezTo>
                        <a:cubicBezTo>
                          <a:pt x="92261" y="13049"/>
                          <a:pt x="90261" y="12859"/>
                          <a:pt x="89594" y="11430"/>
                        </a:cubicBezTo>
                        <a:cubicBezTo>
                          <a:pt x="88641" y="9334"/>
                          <a:pt x="89213" y="7811"/>
                          <a:pt x="89784" y="6953"/>
                        </a:cubicBezTo>
                        <a:cubicBezTo>
                          <a:pt x="91785" y="3905"/>
                          <a:pt x="98071" y="2477"/>
                          <a:pt x="109215" y="2477"/>
                        </a:cubicBezTo>
                        <a:cubicBezTo>
                          <a:pt x="124551" y="2477"/>
                          <a:pt x="144458" y="5334"/>
                          <a:pt x="148363" y="6096"/>
                        </a:cubicBezTo>
                        <a:cubicBezTo>
                          <a:pt x="154364" y="7239"/>
                          <a:pt x="159412" y="7811"/>
                          <a:pt x="163317" y="7811"/>
                        </a:cubicBezTo>
                        <a:cubicBezTo>
                          <a:pt x="173509" y="7811"/>
                          <a:pt x="173700" y="4191"/>
                          <a:pt x="173795" y="2667"/>
                        </a:cubicBezTo>
                        <a:cubicBezTo>
                          <a:pt x="173795" y="2000"/>
                          <a:pt x="174557" y="953"/>
                          <a:pt x="175128" y="953"/>
                        </a:cubicBezTo>
                        <a:cubicBezTo>
                          <a:pt x="175890" y="953"/>
                          <a:pt x="176176" y="1333"/>
                          <a:pt x="178272" y="3620"/>
                        </a:cubicBezTo>
                        <a:cubicBezTo>
                          <a:pt x="179415" y="4953"/>
                          <a:pt x="181129" y="6953"/>
                          <a:pt x="183796" y="9811"/>
                        </a:cubicBezTo>
                        <a:cubicBezTo>
                          <a:pt x="186082" y="12287"/>
                          <a:pt x="188368" y="13525"/>
                          <a:pt x="190940" y="13525"/>
                        </a:cubicBezTo>
                        <a:cubicBezTo>
                          <a:pt x="195226" y="13525"/>
                          <a:pt x="199703" y="10192"/>
                          <a:pt x="204370" y="6572"/>
                        </a:cubicBezTo>
                        <a:cubicBezTo>
                          <a:pt x="207609" y="4191"/>
                          <a:pt x="210942" y="1619"/>
                          <a:pt x="214371" y="95"/>
                        </a:cubicBezTo>
                        <a:cubicBezTo>
                          <a:pt x="214562" y="95"/>
                          <a:pt x="214657" y="0"/>
                          <a:pt x="214848" y="0"/>
                        </a:cubicBezTo>
                        <a:cubicBezTo>
                          <a:pt x="215038" y="0"/>
                          <a:pt x="215229" y="0"/>
                          <a:pt x="215419" y="95"/>
                        </a:cubicBezTo>
                        <a:cubicBezTo>
                          <a:pt x="221039" y="3143"/>
                          <a:pt x="226944" y="12859"/>
                          <a:pt x="233802" y="24194"/>
                        </a:cubicBezTo>
                        <a:cubicBezTo>
                          <a:pt x="243994" y="40958"/>
                          <a:pt x="256662" y="61817"/>
                          <a:pt x="271236" y="63151"/>
                        </a:cubicBezTo>
                        <a:cubicBezTo>
                          <a:pt x="285999" y="69152"/>
                          <a:pt x="295429" y="73819"/>
                          <a:pt x="302287" y="77343"/>
                        </a:cubicBezTo>
                        <a:cubicBezTo>
                          <a:pt x="313336" y="82867"/>
                          <a:pt x="318384" y="85439"/>
                          <a:pt x="329243" y="85439"/>
                        </a:cubicBezTo>
                        <a:cubicBezTo>
                          <a:pt x="338101" y="85439"/>
                          <a:pt x="350960" y="83725"/>
                          <a:pt x="371153" y="80867"/>
                        </a:cubicBezTo>
                        <a:cubicBezTo>
                          <a:pt x="376296" y="78677"/>
                          <a:pt x="381154" y="77533"/>
                          <a:pt x="385536" y="77533"/>
                        </a:cubicBezTo>
                        <a:cubicBezTo>
                          <a:pt x="392870" y="77533"/>
                          <a:pt x="397918" y="80677"/>
                          <a:pt x="402300" y="83439"/>
                        </a:cubicBezTo>
                        <a:cubicBezTo>
                          <a:pt x="406014" y="85820"/>
                          <a:pt x="409634" y="88011"/>
                          <a:pt x="414111" y="88011"/>
                        </a:cubicBezTo>
                        <a:cubicBezTo>
                          <a:pt x="419064" y="88011"/>
                          <a:pt x="424683" y="85439"/>
                          <a:pt x="431923" y="79820"/>
                        </a:cubicBezTo>
                        <a:cubicBezTo>
                          <a:pt x="434780" y="77629"/>
                          <a:pt x="437066" y="76581"/>
                          <a:pt x="439066" y="76581"/>
                        </a:cubicBezTo>
                        <a:cubicBezTo>
                          <a:pt x="440495" y="76581"/>
                          <a:pt x="441733" y="77153"/>
                          <a:pt x="442686" y="78200"/>
                        </a:cubicBezTo>
                        <a:cubicBezTo>
                          <a:pt x="446496" y="82391"/>
                          <a:pt x="445353" y="94298"/>
                          <a:pt x="444495" y="103918"/>
                        </a:cubicBezTo>
                        <a:cubicBezTo>
                          <a:pt x="444114" y="107823"/>
                          <a:pt x="443733" y="112300"/>
                          <a:pt x="444114" y="113062"/>
                        </a:cubicBezTo>
                        <a:cubicBezTo>
                          <a:pt x="457926" y="132683"/>
                          <a:pt x="463736" y="136684"/>
                          <a:pt x="468594" y="136684"/>
                        </a:cubicBezTo>
                        <a:cubicBezTo>
                          <a:pt x="470403" y="136684"/>
                          <a:pt x="472213" y="136112"/>
                          <a:pt x="474404" y="135541"/>
                        </a:cubicBezTo>
                        <a:cubicBezTo>
                          <a:pt x="477261" y="134684"/>
                          <a:pt x="480881" y="133636"/>
                          <a:pt x="485739" y="133636"/>
                        </a:cubicBezTo>
                        <a:cubicBezTo>
                          <a:pt x="493930" y="133636"/>
                          <a:pt x="503741" y="136684"/>
                          <a:pt x="515742" y="142875"/>
                        </a:cubicBezTo>
                        <a:cubicBezTo>
                          <a:pt x="516028" y="143066"/>
                          <a:pt x="516314" y="143351"/>
                          <a:pt x="516314" y="143637"/>
                        </a:cubicBezTo>
                        <a:cubicBezTo>
                          <a:pt x="518981" y="155067"/>
                          <a:pt x="521934" y="156210"/>
                          <a:pt x="529935" y="159258"/>
                        </a:cubicBezTo>
                        <a:cubicBezTo>
                          <a:pt x="532411" y="160211"/>
                          <a:pt x="535364" y="161354"/>
                          <a:pt x="538888" y="163068"/>
                        </a:cubicBezTo>
                        <a:cubicBezTo>
                          <a:pt x="540412" y="163830"/>
                          <a:pt x="541936" y="164116"/>
                          <a:pt x="543365" y="164116"/>
                        </a:cubicBezTo>
                        <a:cubicBezTo>
                          <a:pt x="548794" y="164116"/>
                          <a:pt x="553461" y="159258"/>
                          <a:pt x="557176" y="155353"/>
                        </a:cubicBezTo>
                        <a:cubicBezTo>
                          <a:pt x="560224" y="152209"/>
                          <a:pt x="562510" y="149733"/>
                          <a:pt x="564986" y="149733"/>
                        </a:cubicBezTo>
                        <a:cubicBezTo>
                          <a:pt x="568606" y="149733"/>
                          <a:pt x="570607" y="154496"/>
                          <a:pt x="572130" y="166592"/>
                        </a:cubicBezTo>
                        <a:cubicBezTo>
                          <a:pt x="573273" y="166973"/>
                          <a:pt x="575845" y="168212"/>
                          <a:pt x="578703" y="169545"/>
                        </a:cubicBezTo>
                        <a:cubicBezTo>
                          <a:pt x="585656" y="172784"/>
                          <a:pt x="594324" y="176879"/>
                          <a:pt x="597657" y="184595"/>
                        </a:cubicBezTo>
                        <a:cubicBezTo>
                          <a:pt x="598705" y="186500"/>
                          <a:pt x="602229" y="186690"/>
                          <a:pt x="606801" y="186976"/>
                        </a:cubicBezTo>
                        <a:cubicBezTo>
                          <a:pt x="613278" y="187357"/>
                          <a:pt x="622232" y="187928"/>
                          <a:pt x="630233" y="194215"/>
                        </a:cubicBezTo>
                        <a:cubicBezTo>
                          <a:pt x="636043" y="198025"/>
                          <a:pt x="638805" y="201073"/>
                          <a:pt x="639091" y="204121"/>
                        </a:cubicBezTo>
                        <a:cubicBezTo>
                          <a:pt x="639377" y="207454"/>
                          <a:pt x="636615" y="210121"/>
                          <a:pt x="633376" y="213170"/>
                        </a:cubicBezTo>
                        <a:cubicBezTo>
                          <a:pt x="625756" y="220409"/>
                          <a:pt x="614136" y="231362"/>
                          <a:pt x="633471" y="263176"/>
                        </a:cubicBezTo>
                        <a:cubicBezTo>
                          <a:pt x="634900" y="271367"/>
                          <a:pt x="635757" y="271463"/>
                          <a:pt x="636805" y="271463"/>
                        </a:cubicBezTo>
                        <a:cubicBezTo>
                          <a:pt x="640044" y="271653"/>
                          <a:pt x="644044" y="271939"/>
                          <a:pt x="652236" y="304991"/>
                        </a:cubicBezTo>
                        <a:cubicBezTo>
                          <a:pt x="653665" y="310610"/>
                          <a:pt x="655474" y="314420"/>
                          <a:pt x="657760" y="316325"/>
                        </a:cubicBezTo>
                        <a:cubicBezTo>
                          <a:pt x="658046" y="316516"/>
                          <a:pt x="658141" y="316897"/>
                          <a:pt x="658141" y="317183"/>
                        </a:cubicBezTo>
                        <a:cubicBezTo>
                          <a:pt x="658141" y="317468"/>
                          <a:pt x="657951" y="317849"/>
                          <a:pt x="657760" y="318040"/>
                        </a:cubicBezTo>
                        <a:cubicBezTo>
                          <a:pt x="648235" y="326136"/>
                          <a:pt x="641091" y="329946"/>
                          <a:pt x="635281" y="329946"/>
                        </a:cubicBezTo>
                        <a:cubicBezTo>
                          <a:pt x="629852" y="329946"/>
                          <a:pt x="626613" y="326708"/>
                          <a:pt x="623470" y="323564"/>
                        </a:cubicBezTo>
                        <a:cubicBezTo>
                          <a:pt x="620613" y="320707"/>
                          <a:pt x="617850" y="318040"/>
                          <a:pt x="613659" y="318040"/>
                        </a:cubicBezTo>
                        <a:cubicBezTo>
                          <a:pt x="611183" y="318040"/>
                          <a:pt x="608421" y="318897"/>
                          <a:pt x="605182" y="320707"/>
                        </a:cubicBezTo>
                        <a:cubicBezTo>
                          <a:pt x="602325" y="322326"/>
                          <a:pt x="601658" y="324803"/>
                          <a:pt x="600896" y="327755"/>
                        </a:cubicBezTo>
                        <a:cubicBezTo>
                          <a:pt x="599467" y="333470"/>
                          <a:pt x="597753" y="339852"/>
                          <a:pt x="579941" y="339852"/>
                        </a:cubicBezTo>
                        <a:cubicBezTo>
                          <a:pt x="576607" y="339852"/>
                          <a:pt x="576131" y="343091"/>
                          <a:pt x="575750" y="347663"/>
                        </a:cubicBezTo>
                        <a:cubicBezTo>
                          <a:pt x="575559" y="350615"/>
                          <a:pt x="575369" y="353282"/>
                          <a:pt x="572988" y="353282"/>
                        </a:cubicBezTo>
                        <a:cubicBezTo>
                          <a:pt x="571845" y="353282"/>
                          <a:pt x="570511" y="352425"/>
                          <a:pt x="568606" y="350520"/>
                        </a:cubicBezTo>
                        <a:cubicBezTo>
                          <a:pt x="566511" y="348329"/>
                          <a:pt x="564796" y="347377"/>
                          <a:pt x="563272" y="347377"/>
                        </a:cubicBezTo>
                        <a:cubicBezTo>
                          <a:pt x="560796" y="347377"/>
                          <a:pt x="558510" y="350234"/>
                          <a:pt x="555557" y="353949"/>
                        </a:cubicBezTo>
                        <a:cubicBezTo>
                          <a:pt x="550318" y="360617"/>
                          <a:pt x="543174" y="369665"/>
                          <a:pt x="528125" y="369665"/>
                        </a:cubicBezTo>
                        <a:lnTo>
                          <a:pt x="526982" y="370046"/>
                        </a:lnTo>
                        <a:cubicBezTo>
                          <a:pt x="507265" y="375952"/>
                          <a:pt x="474309" y="385953"/>
                          <a:pt x="474690" y="409289"/>
                        </a:cubicBezTo>
                        <a:cubicBezTo>
                          <a:pt x="474690" y="409670"/>
                          <a:pt x="474499" y="410051"/>
                          <a:pt x="474213" y="410242"/>
                        </a:cubicBezTo>
                        <a:cubicBezTo>
                          <a:pt x="474023" y="410432"/>
                          <a:pt x="473737" y="410432"/>
                          <a:pt x="473547" y="410432"/>
                        </a:cubicBezTo>
                        <a:cubicBezTo>
                          <a:pt x="473451" y="410432"/>
                          <a:pt x="473261" y="410432"/>
                          <a:pt x="473166" y="41043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A91EA2F4-6846-E3E7-1C0D-5C8FCD78EDC3}"/>
                      </a:ext>
                    </a:extLst>
                  </p:cNvPr>
                  <p:cNvSpPr/>
                  <p:nvPr/>
                </p:nvSpPr>
                <p:spPr>
                  <a:xfrm>
                    <a:off x="6490304" y="3691413"/>
                    <a:ext cx="660399" cy="413480"/>
                  </a:xfrm>
                  <a:custGeom>
                    <a:avLst/>
                    <a:gdLst>
                      <a:gd name="connsiteX0" fmla="*/ 215963 w 660399"/>
                      <a:gd name="connsiteY0" fmla="*/ 2381 h 413480"/>
                      <a:gd name="connsiteX1" fmla="*/ 272256 w 660399"/>
                      <a:gd name="connsiteY1" fmla="*/ 65532 h 413480"/>
                      <a:gd name="connsiteX2" fmla="*/ 330358 w 660399"/>
                      <a:gd name="connsiteY2" fmla="*/ 87821 h 413480"/>
                      <a:gd name="connsiteX3" fmla="*/ 372458 w 660399"/>
                      <a:gd name="connsiteY3" fmla="*/ 83248 h 413480"/>
                      <a:gd name="connsiteX4" fmla="*/ 386651 w 660399"/>
                      <a:gd name="connsiteY4" fmla="*/ 79915 h 413480"/>
                      <a:gd name="connsiteX5" fmla="*/ 415226 w 660399"/>
                      <a:gd name="connsiteY5" fmla="*/ 90392 h 413480"/>
                      <a:gd name="connsiteX6" fmla="*/ 433800 w 660399"/>
                      <a:gd name="connsiteY6" fmla="*/ 82010 h 413480"/>
                      <a:gd name="connsiteX7" fmla="*/ 440181 w 660399"/>
                      <a:gd name="connsiteY7" fmla="*/ 79058 h 413480"/>
                      <a:gd name="connsiteX8" fmla="*/ 444182 w 660399"/>
                      <a:gd name="connsiteY8" fmla="*/ 115062 h 413480"/>
                      <a:gd name="connsiteX9" fmla="*/ 469709 w 660399"/>
                      <a:gd name="connsiteY9" fmla="*/ 139160 h 413480"/>
                      <a:gd name="connsiteX10" fmla="*/ 486854 w 660399"/>
                      <a:gd name="connsiteY10" fmla="*/ 136112 h 413480"/>
                      <a:gd name="connsiteX11" fmla="*/ 516286 w 660399"/>
                      <a:gd name="connsiteY11" fmla="*/ 145256 h 413480"/>
                      <a:gd name="connsiteX12" fmla="*/ 539527 w 660399"/>
                      <a:gd name="connsiteY12" fmla="*/ 165449 h 413480"/>
                      <a:gd name="connsiteX13" fmla="*/ 544575 w 660399"/>
                      <a:gd name="connsiteY13" fmla="*/ 166688 h 413480"/>
                      <a:gd name="connsiteX14" fmla="*/ 566197 w 660399"/>
                      <a:gd name="connsiteY14" fmla="*/ 152400 h 413480"/>
                      <a:gd name="connsiteX15" fmla="*/ 572198 w 660399"/>
                      <a:gd name="connsiteY15" fmla="*/ 168212 h 413480"/>
                      <a:gd name="connsiteX16" fmla="*/ 597820 w 660399"/>
                      <a:gd name="connsiteY16" fmla="*/ 186500 h 413480"/>
                      <a:gd name="connsiteX17" fmla="*/ 630776 w 660399"/>
                      <a:gd name="connsiteY17" fmla="*/ 196596 h 413480"/>
                      <a:gd name="connsiteX18" fmla="*/ 633825 w 660399"/>
                      <a:gd name="connsiteY18" fmla="*/ 265271 h 413480"/>
                      <a:gd name="connsiteX19" fmla="*/ 652493 w 660399"/>
                      <a:gd name="connsiteY19" fmla="*/ 306800 h 413480"/>
                      <a:gd name="connsiteX20" fmla="*/ 658304 w 660399"/>
                      <a:gd name="connsiteY20" fmla="*/ 318802 h 413480"/>
                      <a:gd name="connsiteX21" fmla="*/ 636587 w 660399"/>
                      <a:gd name="connsiteY21" fmla="*/ 330422 h 413480"/>
                      <a:gd name="connsiteX22" fmla="*/ 614965 w 660399"/>
                      <a:gd name="connsiteY22" fmla="*/ 318516 h 413480"/>
                      <a:gd name="connsiteX23" fmla="*/ 605916 w 660399"/>
                      <a:gd name="connsiteY23" fmla="*/ 321278 h 413480"/>
                      <a:gd name="connsiteX24" fmla="*/ 581247 w 660399"/>
                      <a:gd name="connsiteY24" fmla="*/ 340328 h 413480"/>
                      <a:gd name="connsiteX25" fmla="*/ 574293 w 660399"/>
                      <a:gd name="connsiteY25" fmla="*/ 353854 h 413480"/>
                      <a:gd name="connsiteX26" fmla="*/ 570769 w 660399"/>
                      <a:gd name="connsiteY26" fmla="*/ 351377 h 413480"/>
                      <a:gd name="connsiteX27" fmla="*/ 564578 w 660399"/>
                      <a:gd name="connsiteY27" fmla="*/ 347853 h 413480"/>
                      <a:gd name="connsiteX28" fmla="*/ 529431 w 660399"/>
                      <a:gd name="connsiteY28" fmla="*/ 370142 h 413480"/>
                      <a:gd name="connsiteX29" fmla="*/ 474757 w 660399"/>
                      <a:gd name="connsiteY29" fmla="*/ 411004 h 413480"/>
                      <a:gd name="connsiteX30" fmla="*/ 441229 w 660399"/>
                      <a:gd name="connsiteY30" fmla="*/ 345758 h 413480"/>
                      <a:gd name="connsiteX31" fmla="*/ 439038 w 660399"/>
                      <a:gd name="connsiteY31" fmla="*/ 328613 h 413480"/>
                      <a:gd name="connsiteX32" fmla="*/ 433323 w 660399"/>
                      <a:gd name="connsiteY32" fmla="*/ 334518 h 413480"/>
                      <a:gd name="connsiteX33" fmla="*/ 395318 w 660399"/>
                      <a:gd name="connsiteY33" fmla="*/ 372332 h 413480"/>
                      <a:gd name="connsiteX34" fmla="*/ 384365 w 660399"/>
                      <a:gd name="connsiteY34" fmla="*/ 336137 h 413480"/>
                      <a:gd name="connsiteX35" fmla="*/ 379507 w 660399"/>
                      <a:gd name="connsiteY35" fmla="*/ 337280 h 413480"/>
                      <a:gd name="connsiteX36" fmla="*/ 351789 w 660399"/>
                      <a:gd name="connsiteY36" fmla="*/ 354521 h 413480"/>
                      <a:gd name="connsiteX37" fmla="*/ 334263 w 660399"/>
                      <a:gd name="connsiteY37" fmla="*/ 359473 h 413480"/>
                      <a:gd name="connsiteX38" fmla="*/ 325595 w 660399"/>
                      <a:gd name="connsiteY38" fmla="*/ 353854 h 413480"/>
                      <a:gd name="connsiteX39" fmla="*/ 222440 w 660399"/>
                      <a:gd name="connsiteY39" fmla="*/ 313944 h 413480"/>
                      <a:gd name="connsiteX40" fmla="*/ 205009 w 660399"/>
                      <a:gd name="connsiteY40" fmla="*/ 309563 h 413480"/>
                      <a:gd name="connsiteX41" fmla="*/ 198246 w 660399"/>
                      <a:gd name="connsiteY41" fmla="*/ 313658 h 413480"/>
                      <a:gd name="connsiteX42" fmla="*/ 197675 w 660399"/>
                      <a:gd name="connsiteY42" fmla="*/ 313658 h 413480"/>
                      <a:gd name="connsiteX43" fmla="*/ 188816 w 660399"/>
                      <a:gd name="connsiteY43" fmla="*/ 342995 h 413480"/>
                      <a:gd name="connsiteX44" fmla="*/ 170624 w 660399"/>
                      <a:gd name="connsiteY44" fmla="*/ 352616 h 413480"/>
                      <a:gd name="connsiteX45" fmla="*/ 138906 w 660399"/>
                      <a:gd name="connsiteY45" fmla="*/ 342519 h 413480"/>
                      <a:gd name="connsiteX46" fmla="*/ 95948 w 660399"/>
                      <a:gd name="connsiteY46" fmla="*/ 358521 h 413480"/>
                      <a:gd name="connsiteX47" fmla="*/ 68706 w 660399"/>
                      <a:gd name="connsiteY47" fmla="*/ 402622 h 413480"/>
                      <a:gd name="connsiteX48" fmla="*/ 52228 w 660399"/>
                      <a:gd name="connsiteY48" fmla="*/ 380429 h 413480"/>
                      <a:gd name="connsiteX49" fmla="*/ 51657 w 660399"/>
                      <a:gd name="connsiteY49" fmla="*/ 380429 h 413480"/>
                      <a:gd name="connsiteX50" fmla="*/ 17748 w 660399"/>
                      <a:gd name="connsiteY50" fmla="*/ 336613 h 413480"/>
                      <a:gd name="connsiteX51" fmla="*/ 14795 w 660399"/>
                      <a:gd name="connsiteY51" fmla="*/ 338518 h 413480"/>
                      <a:gd name="connsiteX52" fmla="*/ 6413 w 660399"/>
                      <a:gd name="connsiteY52" fmla="*/ 343281 h 413480"/>
                      <a:gd name="connsiteX53" fmla="*/ 11461 w 660399"/>
                      <a:gd name="connsiteY53" fmla="*/ 291560 h 413480"/>
                      <a:gd name="connsiteX54" fmla="*/ 44703 w 660399"/>
                      <a:gd name="connsiteY54" fmla="*/ 263462 h 413480"/>
                      <a:gd name="connsiteX55" fmla="*/ 50323 w 660399"/>
                      <a:gd name="connsiteY55" fmla="*/ 259651 h 413480"/>
                      <a:gd name="connsiteX56" fmla="*/ 57752 w 660399"/>
                      <a:gd name="connsiteY56" fmla="*/ 263176 h 413480"/>
                      <a:gd name="connsiteX57" fmla="*/ 72611 w 660399"/>
                      <a:gd name="connsiteY57" fmla="*/ 268224 h 413480"/>
                      <a:gd name="connsiteX58" fmla="*/ 124523 w 660399"/>
                      <a:gd name="connsiteY58" fmla="*/ 234982 h 413480"/>
                      <a:gd name="connsiteX59" fmla="*/ 127666 w 660399"/>
                      <a:gd name="connsiteY59" fmla="*/ 235363 h 413480"/>
                      <a:gd name="connsiteX60" fmla="*/ 135000 w 660399"/>
                      <a:gd name="connsiteY60" fmla="*/ 236506 h 413480"/>
                      <a:gd name="connsiteX61" fmla="*/ 148431 w 660399"/>
                      <a:gd name="connsiteY61" fmla="*/ 210598 h 413480"/>
                      <a:gd name="connsiteX62" fmla="*/ 119093 w 660399"/>
                      <a:gd name="connsiteY62" fmla="*/ 167450 h 413480"/>
                      <a:gd name="connsiteX63" fmla="*/ 119093 w 660399"/>
                      <a:gd name="connsiteY63" fmla="*/ 167450 h 413480"/>
                      <a:gd name="connsiteX64" fmla="*/ 117189 w 660399"/>
                      <a:gd name="connsiteY64" fmla="*/ 167830 h 413480"/>
                      <a:gd name="connsiteX65" fmla="*/ 104711 w 660399"/>
                      <a:gd name="connsiteY65" fmla="*/ 152400 h 413480"/>
                      <a:gd name="connsiteX66" fmla="*/ 103568 w 660399"/>
                      <a:gd name="connsiteY66" fmla="*/ 118967 h 413480"/>
                      <a:gd name="connsiteX67" fmla="*/ 102996 w 660399"/>
                      <a:gd name="connsiteY67" fmla="*/ 71056 h 413480"/>
                      <a:gd name="connsiteX68" fmla="*/ 114712 w 660399"/>
                      <a:gd name="connsiteY68" fmla="*/ 67913 h 413480"/>
                      <a:gd name="connsiteX69" fmla="*/ 135191 w 660399"/>
                      <a:gd name="connsiteY69" fmla="*/ 68866 h 413480"/>
                      <a:gd name="connsiteX70" fmla="*/ 150907 w 660399"/>
                      <a:gd name="connsiteY70" fmla="*/ 57912 h 413480"/>
                      <a:gd name="connsiteX71" fmla="*/ 120999 w 660399"/>
                      <a:gd name="connsiteY71" fmla="*/ 30480 h 413480"/>
                      <a:gd name="connsiteX72" fmla="*/ 92328 w 660399"/>
                      <a:gd name="connsiteY72" fmla="*/ 12192 h 413480"/>
                      <a:gd name="connsiteX73" fmla="*/ 110807 w 660399"/>
                      <a:gd name="connsiteY73" fmla="*/ 4953 h 413480"/>
                      <a:gd name="connsiteX74" fmla="*/ 149764 w 660399"/>
                      <a:gd name="connsiteY74" fmla="*/ 8572 h 413480"/>
                      <a:gd name="connsiteX75" fmla="*/ 165004 w 660399"/>
                      <a:gd name="connsiteY75" fmla="*/ 10382 h 413480"/>
                      <a:gd name="connsiteX76" fmla="*/ 176815 w 660399"/>
                      <a:gd name="connsiteY76" fmla="*/ 3429 h 413480"/>
                      <a:gd name="connsiteX77" fmla="*/ 184530 w 660399"/>
                      <a:gd name="connsiteY77" fmla="*/ 12001 h 413480"/>
                      <a:gd name="connsiteX78" fmla="*/ 192531 w 660399"/>
                      <a:gd name="connsiteY78" fmla="*/ 16097 h 413480"/>
                      <a:gd name="connsiteX79" fmla="*/ 216439 w 660399"/>
                      <a:gd name="connsiteY79" fmla="*/ 2572 h 413480"/>
                      <a:gd name="connsiteX80" fmla="*/ 215963 w 660399"/>
                      <a:gd name="connsiteY80" fmla="*/ 0 h 413480"/>
                      <a:gd name="connsiteX81" fmla="*/ 215010 w 660399"/>
                      <a:gd name="connsiteY81" fmla="*/ 191 h 413480"/>
                      <a:gd name="connsiteX82" fmla="*/ 204818 w 660399"/>
                      <a:gd name="connsiteY82" fmla="*/ 6858 h 413480"/>
                      <a:gd name="connsiteX83" fmla="*/ 192150 w 660399"/>
                      <a:gd name="connsiteY83" fmla="*/ 13525 h 413480"/>
                      <a:gd name="connsiteX84" fmla="*/ 185864 w 660399"/>
                      <a:gd name="connsiteY84" fmla="*/ 10192 h 413480"/>
                      <a:gd name="connsiteX85" fmla="*/ 180339 w 660399"/>
                      <a:gd name="connsiteY85" fmla="*/ 4000 h 413480"/>
                      <a:gd name="connsiteX86" fmla="*/ 176339 w 660399"/>
                      <a:gd name="connsiteY86" fmla="*/ 857 h 413480"/>
                      <a:gd name="connsiteX87" fmla="*/ 176339 w 660399"/>
                      <a:gd name="connsiteY87" fmla="*/ 857 h 413480"/>
                      <a:gd name="connsiteX88" fmla="*/ 173767 w 660399"/>
                      <a:gd name="connsiteY88" fmla="*/ 3715 h 413480"/>
                      <a:gd name="connsiteX89" fmla="*/ 164433 w 660399"/>
                      <a:gd name="connsiteY89" fmla="*/ 7810 h 413480"/>
                      <a:gd name="connsiteX90" fmla="*/ 149669 w 660399"/>
                      <a:gd name="connsiteY90" fmla="*/ 6096 h 413480"/>
                      <a:gd name="connsiteX91" fmla="*/ 110235 w 660399"/>
                      <a:gd name="connsiteY91" fmla="*/ 2476 h 413480"/>
                      <a:gd name="connsiteX92" fmla="*/ 89852 w 660399"/>
                      <a:gd name="connsiteY92" fmla="*/ 7525 h 413480"/>
                      <a:gd name="connsiteX93" fmla="*/ 89566 w 660399"/>
                      <a:gd name="connsiteY93" fmla="*/ 13144 h 413480"/>
                      <a:gd name="connsiteX94" fmla="*/ 96805 w 660399"/>
                      <a:gd name="connsiteY94" fmla="*/ 15907 h 413480"/>
                      <a:gd name="connsiteX95" fmla="*/ 118141 w 660399"/>
                      <a:gd name="connsiteY95" fmla="*/ 30861 h 413480"/>
                      <a:gd name="connsiteX96" fmla="*/ 133095 w 660399"/>
                      <a:gd name="connsiteY96" fmla="*/ 43053 h 413480"/>
                      <a:gd name="connsiteX97" fmla="*/ 148050 w 660399"/>
                      <a:gd name="connsiteY97" fmla="*/ 58198 h 413480"/>
                      <a:gd name="connsiteX98" fmla="*/ 146621 w 660399"/>
                      <a:gd name="connsiteY98" fmla="*/ 63627 h 413480"/>
                      <a:gd name="connsiteX99" fmla="*/ 134715 w 660399"/>
                      <a:gd name="connsiteY99" fmla="*/ 66580 h 413480"/>
                      <a:gd name="connsiteX100" fmla="*/ 124427 w 660399"/>
                      <a:gd name="connsiteY100" fmla="*/ 66104 h 413480"/>
                      <a:gd name="connsiteX101" fmla="*/ 114236 w 660399"/>
                      <a:gd name="connsiteY101" fmla="*/ 65627 h 413480"/>
                      <a:gd name="connsiteX102" fmla="*/ 100710 w 660399"/>
                      <a:gd name="connsiteY102" fmla="*/ 69628 h 413480"/>
                      <a:gd name="connsiteX103" fmla="*/ 97948 w 660399"/>
                      <a:gd name="connsiteY103" fmla="*/ 107347 h 413480"/>
                      <a:gd name="connsiteX104" fmla="*/ 101091 w 660399"/>
                      <a:gd name="connsiteY104" fmla="*/ 117824 h 413480"/>
                      <a:gd name="connsiteX105" fmla="*/ 97948 w 660399"/>
                      <a:gd name="connsiteY105" fmla="*/ 134779 h 413480"/>
                      <a:gd name="connsiteX106" fmla="*/ 101853 w 660399"/>
                      <a:gd name="connsiteY106" fmla="*/ 152305 h 413480"/>
                      <a:gd name="connsiteX107" fmla="*/ 102425 w 660399"/>
                      <a:gd name="connsiteY107" fmla="*/ 154114 h 413480"/>
                      <a:gd name="connsiteX108" fmla="*/ 104139 w 660399"/>
                      <a:gd name="connsiteY108" fmla="*/ 154876 h 413480"/>
                      <a:gd name="connsiteX109" fmla="*/ 111569 w 660399"/>
                      <a:gd name="connsiteY109" fmla="*/ 163259 h 413480"/>
                      <a:gd name="connsiteX110" fmla="*/ 116712 w 660399"/>
                      <a:gd name="connsiteY110" fmla="*/ 170307 h 413480"/>
                      <a:gd name="connsiteX111" fmla="*/ 118903 w 660399"/>
                      <a:gd name="connsiteY111" fmla="*/ 169926 h 413480"/>
                      <a:gd name="connsiteX112" fmla="*/ 142334 w 660399"/>
                      <a:gd name="connsiteY112" fmla="*/ 188119 h 413480"/>
                      <a:gd name="connsiteX113" fmla="*/ 145764 w 660399"/>
                      <a:gd name="connsiteY113" fmla="*/ 209836 h 413480"/>
                      <a:gd name="connsiteX114" fmla="*/ 142620 w 660399"/>
                      <a:gd name="connsiteY114" fmla="*/ 222313 h 413480"/>
                      <a:gd name="connsiteX115" fmla="*/ 134429 w 660399"/>
                      <a:gd name="connsiteY115" fmla="*/ 234220 h 413480"/>
                      <a:gd name="connsiteX116" fmla="*/ 127761 w 660399"/>
                      <a:gd name="connsiteY116" fmla="*/ 233172 h 413480"/>
                      <a:gd name="connsiteX117" fmla="*/ 123951 w 660399"/>
                      <a:gd name="connsiteY117" fmla="*/ 232696 h 413480"/>
                      <a:gd name="connsiteX118" fmla="*/ 99948 w 660399"/>
                      <a:gd name="connsiteY118" fmla="*/ 248317 h 413480"/>
                      <a:gd name="connsiteX119" fmla="*/ 72135 w 660399"/>
                      <a:gd name="connsiteY119" fmla="*/ 265938 h 413480"/>
                      <a:gd name="connsiteX120" fmla="*/ 58610 w 660399"/>
                      <a:gd name="connsiteY120" fmla="*/ 261271 h 413480"/>
                      <a:gd name="connsiteX121" fmla="*/ 49847 w 660399"/>
                      <a:gd name="connsiteY121" fmla="*/ 257366 h 413480"/>
                      <a:gd name="connsiteX122" fmla="*/ 42227 w 660399"/>
                      <a:gd name="connsiteY122" fmla="*/ 262128 h 413480"/>
                      <a:gd name="connsiteX123" fmla="*/ 41941 w 660399"/>
                      <a:gd name="connsiteY123" fmla="*/ 262604 h 413480"/>
                      <a:gd name="connsiteX124" fmla="*/ 23272 w 660399"/>
                      <a:gd name="connsiteY124" fmla="*/ 268224 h 413480"/>
                      <a:gd name="connsiteX125" fmla="*/ 317 w 660399"/>
                      <a:gd name="connsiteY125" fmla="*/ 277368 h 413480"/>
                      <a:gd name="connsiteX126" fmla="*/ 9270 w 660399"/>
                      <a:gd name="connsiteY126" fmla="*/ 293370 h 413480"/>
                      <a:gd name="connsiteX127" fmla="*/ 5841 w 660399"/>
                      <a:gd name="connsiteY127" fmla="*/ 324612 h 413480"/>
                      <a:gd name="connsiteX128" fmla="*/ 2508 w 660399"/>
                      <a:gd name="connsiteY128" fmla="*/ 344043 h 413480"/>
                      <a:gd name="connsiteX129" fmla="*/ 5746 w 660399"/>
                      <a:gd name="connsiteY129" fmla="*/ 345662 h 413480"/>
                      <a:gd name="connsiteX130" fmla="*/ 15652 w 660399"/>
                      <a:gd name="connsiteY130" fmla="*/ 340423 h 413480"/>
                      <a:gd name="connsiteX131" fmla="*/ 16128 w 660399"/>
                      <a:gd name="connsiteY131" fmla="*/ 339947 h 413480"/>
                      <a:gd name="connsiteX132" fmla="*/ 17176 w 660399"/>
                      <a:gd name="connsiteY132" fmla="*/ 338995 h 413480"/>
                      <a:gd name="connsiteX133" fmla="*/ 29558 w 660399"/>
                      <a:gd name="connsiteY133" fmla="*/ 357188 h 413480"/>
                      <a:gd name="connsiteX134" fmla="*/ 50133 w 660399"/>
                      <a:gd name="connsiteY134" fmla="*/ 382714 h 413480"/>
                      <a:gd name="connsiteX135" fmla="*/ 68135 w 660399"/>
                      <a:gd name="connsiteY135" fmla="*/ 404908 h 413480"/>
                      <a:gd name="connsiteX136" fmla="*/ 81470 w 660399"/>
                      <a:gd name="connsiteY136" fmla="*/ 386143 h 413480"/>
                      <a:gd name="connsiteX137" fmla="*/ 96710 w 660399"/>
                      <a:gd name="connsiteY137" fmla="*/ 360426 h 413480"/>
                      <a:gd name="connsiteX138" fmla="*/ 138429 w 660399"/>
                      <a:gd name="connsiteY138" fmla="*/ 344805 h 413480"/>
                      <a:gd name="connsiteX139" fmla="*/ 157193 w 660399"/>
                      <a:gd name="connsiteY139" fmla="*/ 350520 h 413480"/>
                      <a:gd name="connsiteX140" fmla="*/ 170148 w 660399"/>
                      <a:gd name="connsiteY140" fmla="*/ 354901 h 413480"/>
                      <a:gd name="connsiteX141" fmla="*/ 189959 w 660399"/>
                      <a:gd name="connsiteY141" fmla="*/ 344710 h 413480"/>
                      <a:gd name="connsiteX142" fmla="*/ 190626 w 660399"/>
                      <a:gd name="connsiteY142" fmla="*/ 342233 h 413480"/>
                      <a:gd name="connsiteX143" fmla="*/ 187292 w 660399"/>
                      <a:gd name="connsiteY143" fmla="*/ 334613 h 413480"/>
                      <a:gd name="connsiteX144" fmla="*/ 183578 w 660399"/>
                      <a:gd name="connsiteY144" fmla="*/ 319754 h 413480"/>
                      <a:gd name="connsiteX145" fmla="*/ 197294 w 660399"/>
                      <a:gd name="connsiteY145" fmla="*/ 315944 h 413480"/>
                      <a:gd name="connsiteX146" fmla="*/ 197865 w 660399"/>
                      <a:gd name="connsiteY146" fmla="*/ 315944 h 413480"/>
                      <a:gd name="connsiteX147" fmla="*/ 197865 w 660399"/>
                      <a:gd name="connsiteY147" fmla="*/ 315944 h 413480"/>
                      <a:gd name="connsiteX148" fmla="*/ 200056 w 660399"/>
                      <a:gd name="connsiteY148" fmla="*/ 314611 h 413480"/>
                      <a:gd name="connsiteX149" fmla="*/ 204628 w 660399"/>
                      <a:gd name="connsiteY149" fmla="*/ 311848 h 413480"/>
                      <a:gd name="connsiteX150" fmla="*/ 214248 w 660399"/>
                      <a:gd name="connsiteY150" fmla="*/ 314230 h 413480"/>
                      <a:gd name="connsiteX151" fmla="*/ 221487 w 660399"/>
                      <a:gd name="connsiteY151" fmla="*/ 316230 h 413480"/>
                      <a:gd name="connsiteX152" fmla="*/ 252920 w 660399"/>
                      <a:gd name="connsiteY152" fmla="*/ 325374 h 413480"/>
                      <a:gd name="connsiteX153" fmla="*/ 323405 w 660399"/>
                      <a:gd name="connsiteY153" fmla="*/ 355473 h 413480"/>
                      <a:gd name="connsiteX154" fmla="*/ 333882 w 660399"/>
                      <a:gd name="connsiteY154" fmla="*/ 361855 h 413480"/>
                      <a:gd name="connsiteX155" fmla="*/ 341502 w 660399"/>
                      <a:gd name="connsiteY155" fmla="*/ 359569 h 413480"/>
                      <a:gd name="connsiteX156" fmla="*/ 351313 w 660399"/>
                      <a:gd name="connsiteY156" fmla="*/ 356902 h 413480"/>
                      <a:gd name="connsiteX157" fmla="*/ 374459 w 660399"/>
                      <a:gd name="connsiteY157" fmla="*/ 344900 h 413480"/>
                      <a:gd name="connsiteX158" fmla="*/ 379507 w 660399"/>
                      <a:gd name="connsiteY158" fmla="*/ 339662 h 413480"/>
                      <a:gd name="connsiteX159" fmla="*/ 383889 w 660399"/>
                      <a:gd name="connsiteY159" fmla="*/ 338518 h 413480"/>
                      <a:gd name="connsiteX160" fmla="*/ 386079 w 660399"/>
                      <a:gd name="connsiteY160" fmla="*/ 339376 h 413480"/>
                      <a:gd name="connsiteX161" fmla="*/ 388365 w 660399"/>
                      <a:gd name="connsiteY161" fmla="*/ 356330 h 413480"/>
                      <a:gd name="connsiteX162" fmla="*/ 391032 w 660399"/>
                      <a:gd name="connsiteY162" fmla="*/ 373094 h 413480"/>
                      <a:gd name="connsiteX163" fmla="*/ 394937 w 660399"/>
                      <a:gd name="connsiteY163" fmla="*/ 374713 h 413480"/>
                      <a:gd name="connsiteX164" fmla="*/ 434847 w 660399"/>
                      <a:gd name="connsiteY164" fmla="*/ 336042 h 413480"/>
                      <a:gd name="connsiteX165" fmla="*/ 436466 w 660399"/>
                      <a:gd name="connsiteY165" fmla="*/ 334042 h 413480"/>
                      <a:gd name="connsiteX166" fmla="*/ 439800 w 660399"/>
                      <a:gd name="connsiteY166" fmla="*/ 347853 h 413480"/>
                      <a:gd name="connsiteX167" fmla="*/ 450944 w 660399"/>
                      <a:gd name="connsiteY167" fmla="*/ 376428 h 413480"/>
                      <a:gd name="connsiteX168" fmla="*/ 473709 w 660399"/>
                      <a:gd name="connsiteY168" fmla="*/ 413290 h 413480"/>
                      <a:gd name="connsiteX169" fmla="*/ 474566 w 660399"/>
                      <a:gd name="connsiteY169" fmla="*/ 413480 h 413480"/>
                      <a:gd name="connsiteX170" fmla="*/ 475900 w 660399"/>
                      <a:gd name="connsiteY170" fmla="*/ 413004 h 413480"/>
                      <a:gd name="connsiteX171" fmla="*/ 476948 w 660399"/>
                      <a:gd name="connsiteY171" fmla="*/ 411004 h 413480"/>
                      <a:gd name="connsiteX172" fmla="*/ 528383 w 660399"/>
                      <a:gd name="connsiteY172" fmla="*/ 372904 h 413480"/>
                      <a:gd name="connsiteX173" fmla="*/ 529526 w 660399"/>
                      <a:gd name="connsiteY173" fmla="*/ 372523 h 413480"/>
                      <a:gd name="connsiteX174" fmla="*/ 557625 w 660399"/>
                      <a:gd name="connsiteY174" fmla="*/ 356330 h 413480"/>
                      <a:gd name="connsiteX175" fmla="*/ 564387 w 660399"/>
                      <a:gd name="connsiteY175" fmla="*/ 350234 h 413480"/>
                      <a:gd name="connsiteX176" fmla="*/ 568864 w 660399"/>
                      <a:gd name="connsiteY176" fmla="*/ 353092 h 413480"/>
                      <a:gd name="connsiteX177" fmla="*/ 574103 w 660399"/>
                      <a:gd name="connsiteY177" fmla="*/ 356235 h 413480"/>
                      <a:gd name="connsiteX178" fmla="*/ 578008 w 660399"/>
                      <a:gd name="connsiteY178" fmla="*/ 349472 h 413480"/>
                      <a:gd name="connsiteX179" fmla="*/ 580961 w 660399"/>
                      <a:gd name="connsiteY179" fmla="*/ 342709 h 413480"/>
                      <a:gd name="connsiteX180" fmla="*/ 603059 w 660399"/>
                      <a:gd name="connsiteY180" fmla="*/ 329660 h 413480"/>
                      <a:gd name="connsiteX181" fmla="*/ 606774 w 660399"/>
                      <a:gd name="connsiteY181" fmla="*/ 323374 h 413480"/>
                      <a:gd name="connsiteX182" fmla="*/ 614679 w 660399"/>
                      <a:gd name="connsiteY182" fmla="*/ 320897 h 413480"/>
                      <a:gd name="connsiteX183" fmla="*/ 623633 w 660399"/>
                      <a:gd name="connsiteY183" fmla="*/ 326136 h 413480"/>
                      <a:gd name="connsiteX184" fmla="*/ 636301 w 660399"/>
                      <a:gd name="connsiteY184" fmla="*/ 332804 h 413480"/>
                      <a:gd name="connsiteX185" fmla="*/ 659542 w 660399"/>
                      <a:gd name="connsiteY185" fmla="*/ 320612 h 413480"/>
                      <a:gd name="connsiteX186" fmla="*/ 660399 w 660399"/>
                      <a:gd name="connsiteY186" fmla="*/ 318802 h 413480"/>
                      <a:gd name="connsiteX187" fmla="*/ 659542 w 660399"/>
                      <a:gd name="connsiteY187" fmla="*/ 316992 h 413480"/>
                      <a:gd name="connsiteX188" fmla="*/ 654399 w 660399"/>
                      <a:gd name="connsiteY188" fmla="*/ 306229 h 413480"/>
                      <a:gd name="connsiteX189" fmla="*/ 637825 w 660399"/>
                      <a:gd name="connsiteY189" fmla="*/ 271748 h 413480"/>
                      <a:gd name="connsiteX190" fmla="*/ 635730 w 660399"/>
                      <a:gd name="connsiteY190" fmla="*/ 264890 h 413480"/>
                      <a:gd name="connsiteX191" fmla="*/ 635444 w 660399"/>
                      <a:gd name="connsiteY191" fmla="*/ 264033 h 413480"/>
                      <a:gd name="connsiteX192" fmla="*/ 635063 w 660399"/>
                      <a:gd name="connsiteY192" fmla="*/ 215455 h 413480"/>
                      <a:gd name="connsiteX193" fmla="*/ 641159 w 660399"/>
                      <a:gd name="connsiteY193" fmla="*/ 205454 h 413480"/>
                      <a:gd name="connsiteX194" fmla="*/ 631634 w 660399"/>
                      <a:gd name="connsiteY194" fmla="*/ 194596 h 413480"/>
                      <a:gd name="connsiteX195" fmla="*/ 607631 w 660399"/>
                      <a:gd name="connsiteY195" fmla="*/ 187262 h 413480"/>
                      <a:gd name="connsiteX196" fmla="*/ 599344 w 660399"/>
                      <a:gd name="connsiteY196" fmla="*/ 185356 h 413480"/>
                      <a:gd name="connsiteX197" fmla="*/ 579913 w 660399"/>
                      <a:gd name="connsiteY197" fmla="*/ 169926 h 413480"/>
                      <a:gd name="connsiteX198" fmla="*/ 573817 w 660399"/>
                      <a:gd name="connsiteY198" fmla="*/ 166878 h 413480"/>
                      <a:gd name="connsiteX199" fmla="*/ 565625 w 660399"/>
                      <a:gd name="connsiteY199" fmla="*/ 150019 h 413480"/>
                      <a:gd name="connsiteX200" fmla="*/ 565625 w 660399"/>
                      <a:gd name="connsiteY200" fmla="*/ 150019 h 413480"/>
                      <a:gd name="connsiteX201" fmla="*/ 556958 w 660399"/>
                      <a:gd name="connsiteY201" fmla="*/ 156019 h 413480"/>
                      <a:gd name="connsiteX202" fmla="*/ 544004 w 660399"/>
                      <a:gd name="connsiteY202" fmla="*/ 164401 h 413480"/>
                      <a:gd name="connsiteX203" fmla="*/ 540003 w 660399"/>
                      <a:gd name="connsiteY203" fmla="*/ 163449 h 413480"/>
                      <a:gd name="connsiteX204" fmla="*/ 530955 w 660399"/>
                      <a:gd name="connsiteY204" fmla="*/ 159639 h 413480"/>
                      <a:gd name="connsiteX205" fmla="*/ 518096 w 660399"/>
                      <a:gd name="connsiteY205" fmla="*/ 144875 h 413480"/>
                      <a:gd name="connsiteX206" fmla="*/ 516858 w 660399"/>
                      <a:gd name="connsiteY206" fmla="*/ 143351 h 413480"/>
                      <a:gd name="connsiteX207" fmla="*/ 486282 w 660399"/>
                      <a:gd name="connsiteY207" fmla="*/ 133921 h 413480"/>
                      <a:gd name="connsiteX208" fmla="*/ 474662 w 660399"/>
                      <a:gd name="connsiteY208" fmla="*/ 135826 h 413480"/>
                      <a:gd name="connsiteX209" fmla="*/ 469233 w 660399"/>
                      <a:gd name="connsiteY209" fmla="*/ 136969 h 413480"/>
                      <a:gd name="connsiteX210" fmla="*/ 445706 w 660399"/>
                      <a:gd name="connsiteY210" fmla="*/ 113824 h 413480"/>
                      <a:gd name="connsiteX211" fmla="*/ 446373 w 660399"/>
                      <a:gd name="connsiteY211" fmla="*/ 105442 h 413480"/>
                      <a:gd name="connsiteX212" fmla="*/ 444277 w 660399"/>
                      <a:gd name="connsiteY212" fmla="*/ 78867 h 413480"/>
                      <a:gd name="connsiteX213" fmla="*/ 439800 w 660399"/>
                      <a:gd name="connsiteY213" fmla="*/ 76867 h 413480"/>
                      <a:gd name="connsiteX214" fmla="*/ 439800 w 660399"/>
                      <a:gd name="connsiteY214" fmla="*/ 76867 h 413480"/>
                      <a:gd name="connsiteX215" fmla="*/ 431894 w 660399"/>
                      <a:gd name="connsiteY215" fmla="*/ 80391 h 413480"/>
                      <a:gd name="connsiteX216" fmla="*/ 414750 w 660399"/>
                      <a:gd name="connsiteY216" fmla="*/ 88297 h 413480"/>
                      <a:gd name="connsiteX217" fmla="*/ 403605 w 660399"/>
                      <a:gd name="connsiteY217" fmla="*/ 83915 h 413480"/>
                      <a:gd name="connsiteX218" fmla="*/ 386175 w 660399"/>
                      <a:gd name="connsiteY218" fmla="*/ 77819 h 413480"/>
                      <a:gd name="connsiteX219" fmla="*/ 371316 w 660399"/>
                      <a:gd name="connsiteY219" fmla="*/ 81153 h 413480"/>
                      <a:gd name="connsiteX220" fmla="*/ 329882 w 660399"/>
                      <a:gd name="connsiteY220" fmla="*/ 85630 h 413480"/>
                      <a:gd name="connsiteX221" fmla="*/ 303498 w 660399"/>
                      <a:gd name="connsiteY221" fmla="*/ 77629 h 413480"/>
                      <a:gd name="connsiteX222" fmla="*/ 272732 w 660399"/>
                      <a:gd name="connsiteY222" fmla="*/ 63532 h 413480"/>
                      <a:gd name="connsiteX223" fmla="*/ 272065 w 660399"/>
                      <a:gd name="connsiteY223" fmla="*/ 63341 h 413480"/>
                      <a:gd name="connsiteX224" fmla="*/ 235584 w 660399"/>
                      <a:gd name="connsiteY224" fmla="*/ 24955 h 413480"/>
                      <a:gd name="connsiteX225" fmla="*/ 216725 w 660399"/>
                      <a:gd name="connsiteY225" fmla="*/ 476 h 413480"/>
                      <a:gd name="connsiteX226" fmla="*/ 215582 w 660399"/>
                      <a:gd name="connsiteY226" fmla="*/ 191 h 413480"/>
                      <a:gd name="connsiteX227" fmla="*/ 215582 w 660399"/>
                      <a:gd name="connsiteY227" fmla="*/ 191 h 413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</a:cxnLst>
                    <a:rect l="l" t="t" r="r" b="b"/>
                    <a:pathLst>
                      <a:path w="660399" h="413480">
                        <a:moveTo>
                          <a:pt x="215963" y="2381"/>
                        </a:moveTo>
                        <a:cubicBezTo>
                          <a:pt x="229774" y="9811"/>
                          <a:pt x="247586" y="63341"/>
                          <a:pt x="272256" y="65532"/>
                        </a:cubicBezTo>
                        <a:cubicBezTo>
                          <a:pt x="309784" y="80867"/>
                          <a:pt x="312260" y="87821"/>
                          <a:pt x="330358" y="87821"/>
                        </a:cubicBezTo>
                        <a:cubicBezTo>
                          <a:pt x="339026" y="87821"/>
                          <a:pt x="351123" y="86201"/>
                          <a:pt x="372458" y="83248"/>
                        </a:cubicBezTo>
                        <a:cubicBezTo>
                          <a:pt x="378174" y="80867"/>
                          <a:pt x="382745" y="79915"/>
                          <a:pt x="386651" y="79915"/>
                        </a:cubicBezTo>
                        <a:cubicBezTo>
                          <a:pt x="399891" y="79915"/>
                          <a:pt x="404843" y="90392"/>
                          <a:pt x="415226" y="90392"/>
                        </a:cubicBezTo>
                        <a:cubicBezTo>
                          <a:pt x="419893" y="90392"/>
                          <a:pt x="425703" y="88201"/>
                          <a:pt x="433800" y="82010"/>
                        </a:cubicBezTo>
                        <a:cubicBezTo>
                          <a:pt x="436466" y="79915"/>
                          <a:pt x="438562" y="79058"/>
                          <a:pt x="440181" y="79058"/>
                        </a:cubicBezTo>
                        <a:cubicBezTo>
                          <a:pt x="449992" y="79058"/>
                          <a:pt x="442182" y="112490"/>
                          <a:pt x="444182" y="115062"/>
                        </a:cubicBezTo>
                        <a:cubicBezTo>
                          <a:pt x="457993" y="134684"/>
                          <a:pt x="464089" y="139160"/>
                          <a:pt x="469709" y="139160"/>
                        </a:cubicBezTo>
                        <a:cubicBezTo>
                          <a:pt x="474376" y="139160"/>
                          <a:pt x="478662" y="136112"/>
                          <a:pt x="486854" y="136112"/>
                        </a:cubicBezTo>
                        <a:cubicBezTo>
                          <a:pt x="493426" y="136112"/>
                          <a:pt x="502570" y="138113"/>
                          <a:pt x="516286" y="145256"/>
                        </a:cubicBezTo>
                        <a:cubicBezTo>
                          <a:pt x="520001" y="160972"/>
                          <a:pt x="524954" y="158401"/>
                          <a:pt x="539527" y="165449"/>
                        </a:cubicBezTo>
                        <a:cubicBezTo>
                          <a:pt x="541242" y="166306"/>
                          <a:pt x="542956" y="166688"/>
                          <a:pt x="544575" y="166688"/>
                        </a:cubicBezTo>
                        <a:cubicBezTo>
                          <a:pt x="554576" y="166688"/>
                          <a:pt x="561434" y="152400"/>
                          <a:pt x="566197" y="152400"/>
                        </a:cubicBezTo>
                        <a:cubicBezTo>
                          <a:pt x="568674" y="152400"/>
                          <a:pt x="570674" y="156305"/>
                          <a:pt x="572198" y="168212"/>
                        </a:cubicBezTo>
                        <a:cubicBezTo>
                          <a:pt x="577913" y="172498"/>
                          <a:pt x="593343" y="176117"/>
                          <a:pt x="597820" y="186500"/>
                        </a:cubicBezTo>
                        <a:cubicBezTo>
                          <a:pt x="601059" y="192310"/>
                          <a:pt x="617060" y="186023"/>
                          <a:pt x="630776" y="196596"/>
                        </a:cubicBezTo>
                        <a:cubicBezTo>
                          <a:pt x="660494" y="216027"/>
                          <a:pt x="599439" y="208788"/>
                          <a:pt x="633825" y="265271"/>
                        </a:cubicBezTo>
                        <a:cubicBezTo>
                          <a:pt x="637539" y="287369"/>
                          <a:pt x="639159" y="253746"/>
                          <a:pt x="652493" y="306800"/>
                        </a:cubicBezTo>
                        <a:cubicBezTo>
                          <a:pt x="654017" y="312992"/>
                          <a:pt x="656018" y="316706"/>
                          <a:pt x="658304" y="318802"/>
                        </a:cubicBezTo>
                        <a:cubicBezTo>
                          <a:pt x="648112" y="327469"/>
                          <a:pt x="641444" y="330422"/>
                          <a:pt x="636587" y="330422"/>
                        </a:cubicBezTo>
                        <a:cubicBezTo>
                          <a:pt x="626776" y="330422"/>
                          <a:pt x="624490" y="318516"/>
                          <a:pt x="614965" y="318516"/>
                        </a:cubicBezTo>
                        <a:cubicBezTo>
                          <a:pt x="612489" y="318516"/>
                          <a:pt x="609536" y="319278"/>
                          <a:pt x="605916" y="321278"/>
                        </a:cubicBezTo>
                        <a:cubicBezTo>
                          <a:pt x="596582" y="326422"/>
                          <a:pt x="607535" y="340328"/>
                          <a:pt x="581247" y="340328"/>
                        </a:cubicBezTo>
                        <a:cubicBezTo>
                          <a:pt x="573531" y="340328"/>
                          <a:pt x="577436" y="353854"/>
                          <a:pt x="574293" y="353854"/>
                        </a:cubicBezTo>
                        <a:cubicBezTo>
                          <a:pt x="573531" y="353854"/>
                          <a:pt x="572484" y="353187"/>
                          <a:pt x="570769" y="351377"/>
                        </a:cubicBezTo>
                        <a:cubicBezTo>
                          <a:pt x="568388" y="348901"/>
                          <a:pt x="566387" y="347853"/>
                          <a:pt x="564578" y="347853"/>
                        </a:cubicBezTo>
                        <a:cubicBezTo>
                          <a:pt x="556386" y="347853"/>
                          <a:pt x="552576" y="370142"/>
                          <a:pt x="529431" y="370142"/>
                        </a:cubicBezTo>
                        <a:cubicBezTo>
                          <a:pt x="509809" y="376047"/>
                          <a:pt x="474471" y="386143"/>
                          <a:pt x="474757" y="411004"/>
                        </a:cubicBezTo>
                        <a:cubicBezTo>
                          <a:pt x="419417" y="390620"/>
                          <a:pt x="482567" y="368046"/>
                          <a:pt x="441229" y="345758"/>
                        </a:cubicBezTo>
                        <a:cubicBezTo>
                          <a:pt x="435705" y="342519"/>
                          <a:pt x="441229" y="328613"/>
                          <a:pt x="439038" y="328613"/>
                        </a:cubicBezTo>
                        <a:cubicBezTo>
                          <a:pt x="438276" y="328613"/>
                          <a:pt x="436657" y="330232"/>
                          <a:pt x="433323" y="334518"/>
                        </a:cubicBezTo>
                        <a:cubicBezTo>
                          <a:pt x="410844" y="362902"/>
                          <a:pt x="400272" y="372332"/>
                          <a:pt x="395318" y="372332"/>
                        </a:cubicBezTo>
                        <a:cubicBezTo>
                          <a:pt x="385603" y="372332"/>
                          <a:pt x="397605" y="336137"/>
                          <a:pt x="384365" y="336137"/>
                        </a:cubicBezTo>
                        <a:cubicBezTo>
                          <a:pt x="383031" y="336137"/>
                          <a:pt x="381412" y="336518"/>
                          <a:pt x="379507" y="337280"/>
                        </a:cubicBezTo>
                        <a:cubicBezTo>
                          <a:pt x="368458" y="339757"/>
                          <a:pt x="378269" y="354521"/>
                          <a:pt x="351789" y="354521"/>
                        </a:cubicBezTo>
                        <a:cubicBezTo>
                          <a:pt x="343883" y="354521"/>
                          <a:pt x="339216" y="359473"/>
                          <a:pt x="334263" y="359473"/>
                        </a:cubicBezTo>
                        <a:cubicBezTo>
                          <a:pt x="331691" y="359473"/>
                          <a:pt x="328929" y="358140"/>
                          <a:pt x="325595" y="353854"/>
                        </a:cubicBezTo>
                        <a:cubicBezTo>
                          <a:pt x="305688" y="331470"/>
                          <a:pt x="252634" y="324898"/>
                          <a:pt x="222440" y="313944"/>
                        </a:cubicBezTo>
                        <a:cubicBezTo>
                          <a:pt x="217868" y="313468"/>
                          <a:pt x="210629" y="309563"/>
                          <a:pt x="205009" y="309563"/>
                        </a:cubicBezTo>
                        <a:cubicBezTo>
                          <a:pt x="202151" y="309563"/>
                          <a:pt x="199675" y="310610"/>
                          <a:pt x="198246" y="313658"/>
                        </a:cubicBezTo>
                        <a:cubicBezTo>
                          <a:pt x="198056" y="313658"/>
                          <a:pt x="197865" y="313658"/>
                          <a:pt x="197675" y="313658"/>
                        </a:cubicBezTo>
                        <a:cubicBezTo>
                          <a:pt x="168433" y="313658"/>
                          <a:pt x="185673" y="332804"/>
                          <a:pt x="188816" y="342995"/>
                        </a:cubicBezTo>
                        <a:cubicBezTo>
                          <a:pt x="180911" y="350234"/>
                          <a:pt x="175291" y="352616"/>
                          <a:pt x="170624" y="352616"/>
                        </a:cubicBezTo>
                        <a:cubicBezTo>
                          <a:pt x="160908" y="352616"/>
                          <a:pt x="154717" y="342519"/>
                          <a:pt x="138906" y="342519"/>
                        </a:cubicBezTo>
                        <a:cubicBezTo>
                          <a:pt x="129190" y="342519"/>
                          <a:pt x="115855" y="346329"/>
                          <a:pt x="95948" y="358521"/>
                        </a:cubicBezTo>
                        <a:cubicBezTo>
                          <a:pt x="80993" y="367951"/>
                          <a:pt x="78136" y="402622"/>
                          <a:pt x="68706" y="402622"/>
                        </a:cubicBezTo>
                        <a:cubicBezTo>
                          <a:pt x="64801" y="402622"/>
                          <a:pt x="59753" y="396621"/>
                          <a:pt x="52228" y="380429"/>
                        </a:cubicBezTo>
                        <a:cubicBezTo>
                          <a:pt x="52037" y="380429"/>
                          <a:pt x="51847" y="380429"/>
                          <a:pt x="51657" y="380429"/>
                        </a:cubicBezTo>
                        <a:cubicBezTo>
                          <a:pt x="39465" y="380429"/>
                          <a:pt x="26796" y="336613"/>
                          <a:pt x="17748" y="336613"/>
                        </a:cubicBezTo>
                        <a:cubicBezTo>
                          <a:pt x="16700" y="336613"/>
                          <a:pt x="15652" y="337185"/>
                          <a:pt x="14795" y="338518"/>
                        </a:cubicBezTo>
                        <a:cubicBezTo>
                          <a:pt x="10604" y="341852"/>
                          <a:pt x="7937" y="343281"/>
                          <a:pt x="6413" y="343281"/>
                        </a:cubicBezTo>
                        <a:cubicBezTo>
                          <a:pt x="-2160" y="343281"/>
                          <a:pt x="23653" y="299752"/>
                          <a:pt x="11461" y="291560"/>
                        </a:cubicBezTo>
                        <a:cubicBezTo>
                          <a:pt x="-18352" y="264700"/>
                          <a:pt x="39845" y="275368"/>
                          <a:pt x="44703" y="263462"/>
                        </a:cubicBezTo>
                        <a:cubicBezTo>
                          <a:pt x="46799" y="260699"/>
                          <a:pt x="48513" y="259651"/>
                          <a:pt x="50323" y="259651"/>
                        </a:cubicBezTo>
                        <a:cubicBezTo>
                          <a:pt x="52514" y="259651"/>
                          <a:pt x="54800" y="261271"/>
                          <a:pt x="57752" y="263176"/>
                        </a:cubicBezTo>
                        <a:cubicBezTo>
                          <a:pt x="63086" y="266795"/>
                          <a:pt x="68040" y="268224"/>
                          <a:pt x="72611" y="268224"/>
                        </a:cubicBezTo>
                        <a:cubicBezTo>
                          <a:pt x="94233" y="268224"/>
                          <a:pt x="108044" y="234982"/>
                          <a:pt x="124523" y="234982"/>
                        </a:cubicBezTo>
                        <a:cubicBezTo>
                          <a:pt x="125570" y="234982"/>
                          <a:pt x="126618" y="235077"/>
                          <a:pt x="127666" y="235363"/>
                        </a:cubicBezTo>
                        <a:cubicBezTo>
                          <a:pt x="130619" y="236125"/>
                          <a:pt x="133000" y="236506"/>
                          <a:pt x="135000" y="236506"/>
                        </a:cubicBezTo>
                        <a:cubicBezTo>
                          <a:pt x="147192" y="236506"/>
                          <a:pt x="143477" y="222885"/>
                          <a:pt x="148431" y="210598"/>
                        </a:cubicBezTo>
                        <a:cubicBezTo>
                          <a:pt x="157575" y="187928"/>
                          <a:pt x="125951" y="167450"/>
                          <a:pt x="119093" y="167450"/>
                        </a:cubicBezTo>
                        <a:lnTo>
                          <a:pt x="119093" y="167450"/>
                        </a:lnTo>
                        <a:cubicBezTo>
                          <a:pt x="118332" y="167735"/>
                          <a:pt x="117760" y="167830"/>
                          <a:pt x="117189" y="167830"/>
                        </a:cubicBezTo>
                        <a:cubicBezTo>
                          <a:pt x="111759" y="167830"/>
                          <a:pt x="118236" y="152876"/>
                          <a:pt x="104711" y="152400"/>
                        </a:cubicBezTo>
                        <a:cubicBezTo>
                          <a:pt x="106901" y="124301"/>
                          <a:pt x="90233" y="139351"/>
                          <a:pt x="103568" y="118967"/>
                        </a:cubicBezTo>
                        <a:cubicBezTo>
                          <a:pt x="111092" y="107537"/>
                          <a:pt x="79279" y="98108"/>
                          <a:pt x="102996" y="71056"/>
                        </a:cubicBezTo>
                        <a:cubicBezTo>
                          <a:pt x="105187" y="68580"/>
                          <a:pt x="109473" y="67913"/>
                          <a:pt x="114712" y="67913"/>
                        </a:cubicBezTo>
                        <a:cubicBezTo>
                          <a:pt x="120999" y="67913"/>
                          <a:pt x="128523" y="68866"/>
                          <a:pt x="135191" y="68866"/>
                        </a:cubicBezTo>
                        <a:cubicBezTo>
                          <a:pt x="144335" y="68866"/>
                          <a:pt x="151669" y="66961"/>
                          <a:pt x="150907" y="57912"/>
                        </a:cubicBezTo>
                        <a:cubicBezTo>
                          <a:pt x="148811" y="31623"/>
                          <a:pt x="123475" y="48292"/>
                          <a:pt x="120999" y="30480"/>
                        </a:cubicBezTo>
                        <a:cubicBezTo>
                          <a:pt x="118236" y="10668"/>
                          <a:pt x="93566" y="15050"/>
                          <a:pt x="92328" y="12192"/>
                        </a:cubicBezTo>
                        <a:cubicBezTo>
                          <a:pt x="89852" y="6572"/>
                          <a:pt x="98996" y="4953"/>
                          <a:pt x="110807" y="4953"/>
                        </a:cubicBezTo>
                        <a:cubicBezTo>
                          <a:pt x="126237" y="4953"/>
                          <a:pt x="146144" y="7810"/>
                          <a:pt x="149764" y="8572"/>
                        </a:cubicBezTo>
                        <a:cubicBezTo>
                          <a:pt x="156336" y="9811"/>
                          <a:pt x="161194" y="10382"/>
                          <a:pt x="165004" y="10382"/>
                        </a:cubicBezTo>
                        <a:cubicBezTo>
                          <a:pt x="178910" y="10382"/>
                          <a:pt x="176148" y="3429"/>
                          <a:pt x="176815" y="3429"/>
                        </a:cubicBezTo>
                        <a:cubicBezTo>
                          <a:pt x="177196" y="3429"/>
                          <a:pt x="178720" y="5525"/>
                          <a:pt x="184530" y="12001"/>
                        </a:cubicBezTo>
                        <a:cubicBezTo>
                          <a:pt x="187197" y="14954"/>
                          <a:pt x="189864" y="16097"/>
                          <a:pt x="192531" y="16097"/>
                        </a:cubicBezTo>
                        <a:cubicBezTo>
                          <a:pt x="200247" y="16097"/>
                          <a:pt x="208057" y="6382"/>
                          <a:pt x="216439" y="2572"/>
                        </a:cubicBezTo>
                        <a:moveTo>
                          <a:pt x="215963" y="0"/>
                        </a:moveTo>
                        <a:cubicBezTo>
                          <a:pt x="215963" y="0"/>
                          <a:pt x="215296" y="0"/>
                          <a:pt x="215010" y="191"/>
                        </a:cubicBezTo>
                        <a:cubicBezTo>
                          <a:pt x="211391" y="1810"/>
                          <a:pt x="208057" y="4381"/>
                          <a:pt x="204818" y="6858"/>
                        </a:cubicBezTo>
                        <a:cubicBezTo>
                          <a:pt x="200247" y="10287"/>
                          <a:pt x="195960" y="13525"/>
                          <a:pt x="192150" y="13525"/>
                        </a:cubicBezTo>
                        <a:cubicBezTo>
                          <a:pt x="189959" y="13525"/>
                          <a:pt x="187959" y="12478"/>
                          <a:pt x="185864" y="10192"/>
                        </a:cubicBezTo>
                        <a:cubicBezTo>
                          <a:pt x="183292" y="7334"/>
                          <a:pt x="181482" y="5334"/>
                          <a:pt x="180339" y="4000"/>
                        </a:cubicBezTo>
                        <a:cubicBezTo>
                          <a:pt x="178149" y="1524"/>
                          <a:pt x="177672" y="857"/>
                          <a:pt x="176339" y="857"/>
                        </a:cubicBezTo>
                        <a:lnTo>
                          <a:pt x="176339" y="857"/>
                        </a:lnTo>
                        <a:cubicBezTo>
                          <a:pt x="175767" y="857"/>
                          <a:pt x="173958" y="1048"/>
                          <a:pt x="173767" y="3715"/>
                        </a:cubicBezTo>
                        <a:cubicBezTo>
                          <a:pt x="173767" y="4953"/>
                          <a:pt x="173481" y="7810"/>
                          <a:pt x="164433" y="7810"/>
                        </a:cubicBezTo>
                        <a:cubicBezTo>
                          <a:pt x="160527" y="7810"/>
                          <a:pt x="155574" y="7239"/>
                          <a:pt x="149669" y="6096"/>
                        </a:cubicBezTo>
                        <a:cubicBezTo>
                          <a:pt x="145668" y="5334"/>
                          <a:pt x="125761" y="2476"/>
                          <a:pt x="110235" y="2476"/>
                        </a:cubicBezTo>
                        <a:cubicBezTo>
                          <a:pt x="94709" y="2476"/>
                          <a:pt x="91281" y="5334"/>
                          <a:pt x="89852" y="7525"/>
                        </a:cubicBezTo>
                        <a:cubicBezTo>
                          <a:pt x="89090" y="8668"/>
                          <a:pt x="88423" y="10573"/>
                          <a:pt x="89566" y="13144"/>
                        </a:cubicBezTo>
                        <a:cubicBezTo>
                          <a:pt x="90423" y="15145"/>
                          <a:pt x="92805" y="15430"/>
                          <a:pt x="96805" y="15907"/>
                        </a:cubicBezTo>
                        <a:cubicBezTo>
                          <a:pt x="106711" y="17050"/>
                          <a:pt x="116522" y="19241"/>
                          <a:pt x="118141" y="30861"/>
                        </a:cubicBezTo>
                        <a:cubicBezTo>
                          <a:pt x="119474" y="40576"/>
                          <a:pt x="126714" y="41910"/>
                          <a:pt x="133095" y="43053"/>
                        </a:cubicBezTo>
                        <a:cubicBezTo>
                          <a:pt x="140525" y="44387"/>
                          <a:pt x="147002" y="45529"/>
                          <a:pt x="148050" y="58198"/>
                        </a:cubicBezTo>
                        <a:cubicBezTo>
                          <a:pt x="148240" y="60579"/>
                          <a:pt x="147764" y="62389"/>
                          <a:pt x="146621" y="63627"/>
                        </a:cubicBezTo>
                        <a:cubicBezTo>
                          <a:pt x="144716" y="65627"/>
                          <a:pt x="141001" y="66580"/>
                          <a:pt x="134715" y="66580"/>
                        </a:cubicBezTo>
                        <a:cubicBezTo>
                          <a:pt x="131476" y="66580"/>
                          <a:pt x="127857" y="66294"/>
                          <a:pt x="124427" y="66104"/>
                        </a:cubicBezTo>
                        <a:cubicBezTo>
                          <a:pt x="120999" y="65913"/>
                          <a:pt x="117474" y="65627"/>
                          <a:pt x="114236" y="65627"/>
                        </a:cubicBezTo>
                        <a:cubicBezTo>
                          <a:pt x="109568" y="65627"/>
                          <a:pt x="103758" y="66104"/>
                          <a:pt x="100710" y="69628"/>
                        </a:cubicBezTo>
                        <a:cubicBezTo>
                          <a:pt x="84708" y="87916"/>
                          <a:pt x="92328" y="99155"/>
                          <a:pt x="97948" y="107347"/>
                        </a:cubicBezTo>
                        <a:cubicBezTo>
                          <a:pt x="101282" y="112300"/>
                          <a:pt x="102996" y="114967"/>
                          <a:pt x="101091" y="117824"/>
                        </a:cubicBezTo>
                        <a:cubicBezTo>
                          <a:pt x="94233" y="128302"/>
                          <a:pt x="94328" y="131064"/>
                          <a:pt x="97948" y="134779"/>
                        </a:cubicBezTo>
                        <a:cubicBezTo>
                          <a:pt x="99853" y="136779"/>
                          <a:pt x="102806" y="139732"/>
                          <a:pt x="101853" y="152305"/>
                        </a:cubicBezTo>
                        <a:cubicBezTo>
                          <a:pt x="101853" y="152971"/>
                          <a:pt x="102044" y="153638"/>
                          <a:pt x="102425" y="154114"/>
                        </a:cubicBezTo>
                        <a:cubicBezTo>
                          <a:pt x="102901" y="154591"/>
                          <a:pt x="103473" y="154876"/>
                          <a:pt x="104139" y="154876"/>
                        </a:cubicBezTo>
                        <a:cubicBezTo>
                          <a:pt x="110045" y="155067"/>
                          <a:pt x="110902" y="158210"/>
                          <a:pt x="111569" y="163259"/>
                        </a:cubicBezTo>
                        <a:cubicBezTo>
                          <a:pt x="111950" y="166116"/>
                          <a:pt x="112616" y="170307"/>
                          <a:pt x="116712" y="170307"/>
                        </a:cubicBezTo>
                        <a:cubicBezTo>
                          <a:pt x="117379" y="170307"/>
                          <a:pt x="118141" y="170212"/>
                          <a:pt x="118903" y="169926"/>
                        </a:cubicBezTo>
                        <a:cubicBezTo>
                          <a:pt x="122713" y="170402"/>
                          <a:pt x="135191" y="177546"/>
                          <a:pt x="142334" y="188119"/>
                        </a:cubicBezTo>
                        <a:cubicBezTo>
                          <a:pt x="147383" y="195643"/>
                          <a:pt x="148526" y="202883"/>
                          <a:pt x="145764" y="209836"/>
                        </a:cubicBezTo>
                        <a:cubicBezTo>
                          <a:pt x="144049" y="214122"/>
                          <a:pt x="143287" y="218504"/>
                          <a:pt x="142620" y="222313"/>
                        </a:cubicBezTo>
                        <a:cubicBezTo>
                          <a:pt x="141191" y="231076"/>
                          <a:pt x="140144" y="234220"/>
                          <a:pt x="134429" y="234220"/>
                        </a:cubicBezTo>
                        <a:cubicBezTo>
                          <a:pt x="132619" y="234220"/>
                          <a:pt x="130333" y="233839"/>
                          <a:pt x="127761" y="233172"/>
                        </a:cubicBezTo>
                        <a:cubicBezTo>
                          <a:pt x="126523" y="232886"/>
                          <a:pt x="125285" y="232696"/>
                          <a:pt x="123951" y="232696"/>
                        </a:cubicBezTo>
                        <a:cubicBezTo>
                          <a:pt x="115283" y="232696"/>
                          <a:pt x="107759" y="240316"/>
                          <a:pt x="99948" y="248317"/>
                        </a:cubicBezTo>
                        <a:cubicBezTo>
                          <a:pt x="91471" y="256984"/>
                          <a:pt x="82708" y="265938"/>
                          <a:pt x="72135" y="265938"/>
                        </a:cubicBezTo>
                        <a:cubicBezTo>
                          <a:pt x="67754" y="265938"/>
                          <a:pt x="63277" y="264414"/>
                          <a:pt x="58610" y="261271"/>
                        </a:cubicBezTo>
                        <a:cubicBezTo>
                          <a:pt x="55371" y="259080"/>
                          <a:pt x="52704" y="257366"/>
                          <a:pt x="49847" y="257366"/>
                        </a:cubicBezTo>
                        <a:cubicBezTo>
                          <a:pt x="46227" y="257366"/>
                          <a:pt x="43751" y="260128"/>
                          <a:pt x="42227" y="262128"/>
                        </a:cubicBezTo>
                        <a:cubicBezTo>
                          <a:pt x="42132" y="262318"/>
                          <a:pt x="42036" y="262414"/>
                          <a:pt x="41941" y="262604"/>
                        </a:cubicBezTo>
                        <a:cubicBezTo>
                          <a:pt x="40608" y="265747"/>
                          <a:pt x="30987" y="267081"/>
                          <a:pt x="23272" y="268224"/>
                        </a:cubicBezTo>
                        <a:cubicBezTo>
                          <a:pt x="12509" y="269748"/>
                          <a:pt x="2317" y="271081"/>
                          <a:pt x="317" y="277368"/>
                        </a:cubicBezTo>
                        <a:cubicBezTo>
                          <a:pt x="-1017" y="281654"/>
                          <a:pt x="1841" y="286702"/>
                          <a:pt x="9270" y="293370"/>
                        </a:cubicBezTo>
                        <a:cubicBezTo>
                          <a:pt x="14985" y="297180"/>
                          <a:pt x="9461" y="313658"/>
                          <a:pt x="5841" y="324612"/>
                        </a:cubicBezTo>
                        <a:cubicBezTo>
                          <a:pt x="2126" y="335661"/>
                          <a:pt x="412" y="341185"/>
                          <a:pt x="2508" y="344043"/>
                        </a:cubicBezTo>
                        <a:cubicBezTo>
                          <a:pt x="3269" y="345091"/>
                          <a:pt x="4412" y="345662"/>
                          <a:pt x="5746" y="345662"/>
                        </a:cubicBezTo>
                        <a:cubicBezTo>
                          <a:pt x="8032" y="345662"/>
                          <a:pt x="10985" y="344138"/>
                          <a:pt x="15652" y="340423"/>
                        </a:cubicBezTo>
                        <a:cubicBezTo>
                          <a:pt x="15842" y="340328"/>
                          <a:pt x="15938" y="340138"/>
                          <a:pt x="16128" y="339947"/>
                        </a:cubicBezTo>
                        <a:cubicBezTo>
                          <a:pt x="16509" y="339376"/>
                          <a:pt x="16985" y="338995"/>
                          <a:pt x="17176" y="338995"/>
                        </a:cubicBezTo>
                        <a:cubicBezTo>
                          <a:pt x="19938" y="338995"/>
                          <a:pt x="25749" y="349948"/>
                          <a:pt x="29558" y="357188"/>
                        </a:cubicBezTo>
                        <a:cubicBezTo>
                          <a:pt x="36226" y="369856"/>
                          <a:pt x="42608" y="381857"/>
                          <a:pt x="50133" y="382714"/>
                        </a:cubicBezTo>
                        <a:cubicBezTo>
                          <a:pt x="57467" y="398240"/>
                          <a:pt x="62896" y="404908"/>
                          <a:pt x="68135" y="404908"/>
                        </a:cubicBezTo>
                        <a:cubicBezTo>
                          <a:pt x="74326" y="404908"/>
                          <a:pt x="77469" y="396621"/>
                          <a:pt x="81470" y="386143"/>
                        </a:cubicBezTo>
                        <a:cubicBezTo>
                          <a:pt x="85280" y="376142"/>
                          <a:pt x="89566" y="364903"/>
                          <a:pt x="96710" y="360426"/>
                        </a:cubicBezTo>
                        <a:cubicBezTo>
                          <a:pt x="113855" y="349948"/>
                          <a:pt x="127475" y="344805"/>
                          <a:pt x="138429" y="344805"/>
                        </a:cubicBezTo>
                        <a:cubicBezTo>
                          <a:pt x="146716" y="344805"/>
                          <a:pt x="152050" y="347663"/>
                          <a:pt x="157193" y="350520"/>
                        </a:cubicBezTo>
                        <a:cubicBezTo>
                          <a:pt x="161384" y="352806"/>
                          <a:pt x="165290" y="354901"/>
                          <a:pt x="170148" y="354901"/>
                        </a:cubicBezTo>
                        <a:cubicBezTo>
                          <a:pt x="176053" y="354901"/>
                          <a:pt x="182149" y="351758"/>
                          <a:pt x="189959" y="344710"/>
                        </a:cubicBezTo>
                        <a:cubicBezTo>
                          <a:pt x="190626" y="344043"/>
                          <a:pt x="190912" y="343091"/>
                          <a:pt x="190626" y="342233"/>
                        </a:cubicBezTo>
                        <a:cubicBezTo>
                          <a:pt x="189959" y="339947"/>
                          <a:pt x="188626" y="337375"/>
                          <a:pt x="187292" y="334613"/>
                        </a:cubicBezTo>
                        <a:cubicBezTo>
                          <a:pt x="184625" y="329184"/>
                          <a:pt x="181482" y="323088"/>
                          <a:pt x="183578" y="319754"/>
                        </a:cubicBezTo>
                        <a:cubicBezTo>
                          <a:pt x="185102" y="317278"/>
                          <a:pt x="189864" y="315944"/>
                          <a:pt x="197294" y="315944"/>
                        </a:cubicBezTo>
                        <a:lnTo>
                          <a:pt x="197865" y="315944"/>
                        </a:lnTo>
                        <a:cubicBezTo>
                          <a:pt x="197865" y="315944"/>
                          <a:pt x="197865" y="315944"/>
                          <a:pt x="197865" y="315944"/>
                        </a:cubicBezTo>
                        <a:cubicBezTo>
                          <a:pt x="198818" y="315944"/>
                          <a:pt x="199675" y="315373"/>
                          <a:pt x="200056" y="314611"/>
                        </a:cubicBezTo>
                        <a:cubicBezTo>
                          <a:pt x="200913" y="312706"/>
                          <a:pt x="202342" y="311848"/>
                          <a:pt x="204628" y="311848"/>
                        </a:cubicBezTo>
                        <a:cubicBezTo>
                          <a:pt x="207485" y="311848"/>
                          <a:pt x="210915" y="313087"/>
                          <a:pt x="214248" y="314230"/>
                        </a:cubicBezTo>
                        <a:cubicBezTo>
                          <a:pt x="216820" y="315087"/>
                          <a:pt x="219297" y="315944"/>
                          <a:pt x="221487" y="316230"/>
                        </a:cubicBezTo>
                        <a:cubicBezTo>
                          <a:pt x="230536" y="319468"/>
                          <a:pt x="241394" y="322326"/>
                          <a:pt x="252920" y="325374"/>
                        </a:cubicBezTo>
                        <a:cubicBezTo>
                          <a:pt x="279590" y="332327"/>
                          <a:pt x="309879" y="340233"/>
                          <a:pt x="323405" y="355473"/>
                        </a:cubicBezTo>
                        <a:cubicBezTo>
                          <a:pt x="326834" y="359759"/>
                          <a:pt x="330167" y="361855"/>
                          <a:pt x="333882" y="361855"/>
                        </a:cubicBezTo>
                        <a:cubicBezTo>
                          <a:pt x="336549" y="361855"/>
                          <a:pt x="339026" y="360712"/>
                          <a:pt x="341502" y="359569"/>
                        </a:cubicBezTo>
                        <a:cubicBezTo>
                          <a:pt x="344455" y="358235"/>
                          <a:pt x="347408" y="356902"/>
                          <a:pt x="351313" y="356902"/>
                        </a:cubicBezTo>
                        <a:cubicBezTo>
                          <a:pt x="369315" y="356902"/>
                          <a:pt x="372268" y="349948"/>
                          <a:pt x="374459" y="344900"/>
                        </a:cubicBezTo>
                        <a:cubicBezTo>
                          <a:pt x="375792" y="341757"/>
                          <a:pt x="376554" y="340233"/>
                          <a:pt x="379507" y="339662"/>
                        </a:cubicBezTo>
                        <a:cubicBezTo>
                          <a:pt x="381507" y="338900"/>
                          <a:pt x="382745" y="338518"/>
                          <a:pt x="383889" y="338518"/>
                        </a:cubicBezTo>
                        <a:cubicBezTo>
                          <a:pt x="384841" y="338518"/>
                          <a:pt x="385508" y="338804"/>
                          <a:pt x="386079" y="339376"/>
                        </a:cubicBezTo>
                        <a:cubicBezTo>
                          <a:pt x="388556" y="341947"/>
                          <a:pt x="388460" y="349948"/>
                          <a:pt x="388365" y="356330"/>
                        </a:cubicBezTo>
                        <a:cubicBezTo>
                          <a:pt x="388270" y="363760"/>
                          <a:pt x="388080" y="370142"/>
                          <a:pt x="391032" y="373094"/>
                        </a:cubicBezTo>
                        <a:cubicBezTo>
                          <a:pt x="392080" y="374142"/>
                          <a:pt x="393414" y="374713"/>
                          <a:pt x="394937" y="374713"/>
                        </a:cubicBezTo>
                        <a:cubicBezTo>
                          <a:pt x="399795" y="374713"/>
                          <a:pt x="407891" y="370046"/>
                          <a:pt x="434847" y="336042"/>
                        </a:cubicBezTo>
                        <a:cubicBezTo>
                          <a:pt x="435419" y="335280"/>
                          <a:pt x="435990" y="334613"/>
                          <a:pt x="436466" y="334042"/>
                        </a:cubicBezTo>
                        <a:cubicBezTo>
                          <a:pt x="435895" y="338804"/>
                          <a:pt x="435324" y="345186"/>
                          <a:pt x="439800" y="347853"/>
                        </a:cubicBezTo>
                        <a:cubicBezTo>
                          <a:pt x="457517" y="357473"/>
                          <a:pt x="454469" y="366236"/>
                          <a:pt x="450944" y="376428"/>
                        </a:cubicBezTo>
                        <a:cubicBezTo>
                          <a:pt x="446849" y="388239"/>
                          <a:pt x="442182" y="401669"/>
                          <a:pt x="473709" y="413290"/>
                        </a:cubicBezTo>
                        <a:cubicBezTo>
                          <a:pt x="473995" y="413385"/>
                          <a:pt x="474281" y="413480"/>
                          <a:pt x="474566" y="413480"/>
                        </a:cubicBezTo>
                        <a:cubicBezTo>
                          <a:pt x="475043" y="413480"/>
                          <a:pt x="475519" y="413290"/>
                          <a:pt x="475900" y="413004"/>
                        </a:cubicBezTo>
                        <a:cubicBezTo>
                          <a:pt x="476567" y="412528"/>
                          <a:pt x="476948" y="411766"/>
                          <a:pt x="476948" y="411004"/>
                        </a:cubicBezTo>
                        <a:cubicBezTo>
                          <a:pt x="476662" y="388620"/>
                          <a:pt x="509047" y="378809"/>
                          <a:pt x="528383" y="372904"/>
                        </a:cubicBezTo>
                        <a:lnTo>
                          <a:pt x="529526" y="372523"/>
                        </a:lnTo>
                        <a:cubicBezTo>
                          <a:pt x="544956" y="372427"/>
                          <a:pt x="552195" y="363093"/>
                          <a:pt x="557625" y="356330"/>
                        </a:cubicBezTo>
                        <a:cubicBezTo>
                          <a:pt x="560196" y="353092"/>
                          <a:pt x="562482" y="350234"/>
                          <a:pt x="564387" y="350234"/>
                        </a:cubicBezTo>
                        <a:cubicBezTo>
                          <a:pt x="565530" y="350234"/>
                          <a:pt x="567054" y="351187"/>
                          <a:pt x="568864" y="353092"/>
                        </a:cubicBezTo>
                        <a:cubicBezTo>
                          <a:pt x="571055" y="355378"/>
                          <a:pt x="572579" y="356235"/>
                          <a:pt x="574103" y="356235"/>
                        </a:cubicBezTo>
                        <a:cubicBezTo>
                          <a:pt x="577532" y="356235"/>
                          <a:pt x="577817" y="352520"/>
                          <a:pt x="578008" y="349472"/>
                        </a:cubicBezTo>
                        <a:cubicBezTo>
                          <a:pt x="578389" y="344234"/>
                          <a:pt x="579056" y="342709"/>
                          <a:pt x="580961" y="342709"/>
                        </a:cubicBezTo>
                        <a:cubicBezTo>
                          <a:pt x="598296" y="342709"/>
                          <a:pt x="601249" y="336804"/>
                          <a:pt x="603059" y="329660"/>
                        </a:cubicBezTo>
                        <a:cubicBezTo>
                          <a:pt x="603916" y="326517"/>
                          <a:pt x="604487" y="324612"/>
                          <a:pt x="606774" y="323374"/>
                        </a:cubicBezTo>
                        <a:cubicBezTo>
                          <a:pt x="609917" y="321659"/>
                          <a:pt x="612489" y="320897"/>
                          <a:pt x="614679" y="320897"/>
                        </a:cubicBezTo>
                        <a:cubicBezTo>
                          <a:pt x="618394" y="320897"/>
                          <a:pt x="620870" y="323279"/>
                          <a:pt x="623633" y="326136"/>
                        </a:cubicBezTo>
                        <a:cubicBezTo>
                          <a:pt x="626776" y="329279"/>
                          <a:pt x="630395" y="332804"/>
                          <a:pt x="636301" y="332804"/>
                        </a:cubicBezTo>
                        <a:cubicBezTo>
                          <a:pt x="642207" y="332804"/>
                          <a:pt x="649826" y="328898"/>
                          <a:pt x="659542" y="320612"/>
                        </a:cubicBezTo>
                        <a:cubicBezTo>
                          <a:pt x="660114" y="320135"/>
                          <a:pt x="660399" y="319468"/>
                          <a:pt x="660399" y="318802"/>
                        </a:cubicBezTo>
                        <a:cubicBezTo>
                          <a:pt x="660399" y="318135"/>
                          <a:pt x="660114" y="317468"/>
                          <a:pt x="659542" y="316992"/>
                        </a:cubicBezTo>
                        <a:cubicBezTo>
                          <a:pt x="657447" y="315182"/>
                          <a:pt x="655732" y="311563"/>
                          <a:pt x="654399" y="306229"/>
                        </a:cubicBezTo>
                        <a:cubicBezTo>
                          <a:pt x="646588" y="274796"/>
                          <a:pt x="642397" y="272129"/>
                          <a:pt x="637825" y="271748"/>
                        </a:cubicBezTo>
                        <a:cubicBezTo>
                          <a:pt x="637444" y="271653"/>
                          <a:pt x="636682" y="270510"/>
                          <a:pt x="635730" y="264890"/>
                        </a:cubicBezTo>
                        <a:cubicBezTo>
                          <a:pt x="635730" y="264605"/>
                          <a:pt x="635539" y="264319"/>
                          <a:pt x="635444" y="264033"/>
                        </a:cubicBezTo>
                        <a:cubicBezTo>
                          <a:pt x="616584" y="233077"/>
                          <a:pt x="627252" y="222885"/>
                          <a:pt x="635063" y="215455"/>
                        </a:cubicBezTo>
                        <a:cubicBezTo>
                          <a:pt x="638492" y="212217"/>
                          <a:pt x="641444" y="209359"/>
                          <a:pt x="641159" y="205454"/>
                        </a:cubicBezTo>
                        <a:cubicBezTo>
                          <a:pt x="640873" y="201930"/>
                          <a:pt x="638016" y="198692"/>
                          <a:pt x="631634" y="194596"/>
                        </a:cubicBezTo>
                        <a:cubicBezTo>
                          <a:pt x="623442" y="188214"/>
                          <a:pt x="614298" y="187642"/>
                          <a:pt x="607631" y="187262"/>
                        </a:cubicBezTo>
                        <a:cubicBezTo>
                          <a:pt x="603821" y="186976"/>
                          <a:pt x="600201" y="186785"/>
                          <a:pt x="599344" y="185356"/>
                        </a:cubicBezTo>
                        <a:cubicBezTo>
                          <a:pt x="595915" y="177451"/>
                          <a:pt x="587057" y="173260"/>
                          <a:pt x="579913" y="169926"/>
                        </a:cubicBezTo>
                        <a:cubicBezTo>
                          <a:pt x="577627" y="168878"/>
                          <a:pt x="575436" y="167830"/>
                          <a:pt x="573817" y="166878"/>
                        </a:cubicBezTo>
                        <a:cubicBezTo>
                          <a:pt x="572388" y="156400"/>
                          <a:pt x="570483" y="150019"/>
                          <a:pt x="565625" y="150019"/>
                        </a:cubicBezTo>
                        <a:lnTo>
                          <a:pt x="565625" y="150019"/>
                        </a:lnTo>
                        <a:cubicBezTo>
                          <a:pt x="562673" y="150019"/>
                          <a:pt x="560101" y="152686"/>
                          <a:pt x="556958" y="156019"/>
                        </a:cubicBezTo>
                        <a:cubicBezTo>
                          <a:pt x="553148" y="159925"/>
                          <a:pt x="548957" y="164401"/>
                          <a:pt x="544004" y="164401"/>
                        </a:cubicBezTo>
                        <a:cubicBezTo>
                          <a:pt x="542670" y="164401"/>
                          <a:pt x="541337" y="164116"/>
                          <a:pt x="540003" y="163449"/>
                        </a:cubicBezTo>
                        <a:cubicBezTo>
                          <a:pt x="536479" y="161734"/>
                          <a:pt x="533431" y="160592"/>
                          <a:pt x="530955" y="159639"/>
                        </a:cubicBezTo>
                        <a:cubicBezTo>
                          <a:pt x="523239" y="156686"/>
                          <a:pt x="520572" y="155638"/>
                          <a:pt x="518096" y="144875"/>
                        </a:cubicBezTo>
                        <a:cubicBezTo>
                          <a:pt x="517905" y="144209"/>
                          <a:pt x="517524" y="143637"/>
                          <a:pt x="516858" y="143351"/>
                        </a:cubicBezTo>
                        <a:cubicBezTo>
                          <a:pt x="504666" y="137065"/>
                          <a:pt x="494664" y="133921"/>
                          <a:pt x="486282" y="133921"/>
                        </a:cubicBezTo>
                        <a:cubicBezTo>
                          <a:pt x="481329" y="133921"/>
                          <a:pt x="477615" y="134969"/>
                          <a:pt x="474662" y="135826"/>
                        </a:cubicBezTo>
                        <a:cubicBezTo>
                          <a:pt x="472566" y="136398"/>
                          <a:pt x="470852" y="136969"/>
                          <a:pt x="469233" y="136969"/>
                        </a:cubicBezTo>
                        <a:cubicBezTo>
                          <a:pt x="464756" y="136969"/>
                          <a:pt x="459231" y="133064"/>
                          <a:pt x="445706" y="113824"/>
                        </a:cubicBezTo>
                        <a:cubicBezTo>
                          <a:pt x="445706" y="113157"/>
                          <a:pt x="445991" y="108871"/>
                          <a:pt x="446373" y="105442"/>
                        </a:cubicBezTo>
                        <a:cubicBezTo>
                          <a:pt x="447516" y="93440"/>
                          <a:pt x="448182" y="83058"/>
                          <a:pt x="444277" y="78867"/>
                        </a:cubicBezTo>
                        <a:cubicBezTo>
                          <a:pt x="443134" y="77533"/>
                          <a:pt x="441515" y="76867"/>
                          <a:pt x="439800" y="76867"/>
                        </a:cubicBezTo>
                        <a:lnTo>
                          <a:pt x="439800" y="76867"/>
                        </a:lnTo>
                        <a:cubicBezTo>
                          <a:pt x="437514" y="76867"/>
                          <a:pt x="434942" y="78010"/>
                          <a:pt x="431894" y="80391"/>
                        </a:cubicBezTo>
                        <a:cubicBezTo>
                          <a:pt x="425036" y="85725"/>
                          <a:pt x="419417" y="88297"/>
                          <a:pt x="414750" y="88297"/>
                        </a:cubicBezTo>
                        <a:cubicBezTo>
                          <a:pt x="410558" y="88297"/>
                          <a:pt x="407320" y="86296"/>
                          <a:pt x="403605" y="83915"/>
                        </a:cubicBezTo>
                        <a:cubicBezTo>
                          <a:pt x="399033" y="81058"/>
                          <a:pt x="393890" y="77819"/>
                          <a:pt x="386175" y="77819"/>
                        </a:cubicBezTo>
                        <a:cubicBezTo>
                          <a:pt x="381698" y="77819"/>
                          <a:pt x="376840" y="78962"/>
                          <a:pt x="371316" y="81153"/>
                        </a:cubicBezTo>
                        <a:cubicBezTo>
                          <a:pt x="351313" y="83915"/>
                          <a:pt x="338550" y="85630"/>
                          <a:pt x="329882" y="85630"/>
                        </a:cubicBezTo>
                        <a:cubicBezTo>
                          <a:pt x="319309" y="85630"/>
                          <a:pt x="314356" y="83153"/>
                          <a:pt x="303498" y="77629"/>
                        </a:cubicBezTo>
                        <a:cubicBezTo>
                          <a:pt x="296640" y="74200"/>
                          <a:pt x="287210" y="69437"/>
                          <a:pt x="272732" y="63532"/>
                        </a:cubicBezTo>
                        <a:cubicBezTo>
                          <a:pt x="272541" y="63532"/>
                          <a:pt x="272256" y="63341"/>
                          <a:pt x="272065" y="63341"/>
                        </a:cubicBezTo>
                        <a:cubicBezTo>
                          <a:pt x="258063" y="62103"/>
                          <a:pt x="245585" y="41529"/>
                          <a:pt x="235584" y="24955"/>
                        </a:cubicBezTo>
                        <a:cubicBezTo>
                          <a:pt x="228631" y="13525"/>
                          <a:pt x="222630" y="3619"/>
                          <a:pt x="216725" y="476"/>
                        </a:cubicBezTo>
                        <a:cubicBezTo>
                          <a:pt x="216344" y="286"/>
                          <a:pt x="215963" y="191"/>
                          <a:pt x="215582" y="191"/>
                        </a:cubicBezTo>
                        <a:lnTo>
                          <a:pt x="215582" y="19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aphic 2">
                  <a:extLst>
                    <a:ext uri="{FF2B5EF4-FFF2-40B4-BE49-F238E27FC236}">
                      <a16:creationId xmlns:a16="http://schemas.microsoft.com/office/drawing/2014/main" id="{4EA3E092-A706-ACF3-485C-7109F12AC567}"/>
                    </a:ext>
                  </a:extLst>
                </p:cNvPr>
                <p:cNvGrpSpPr/>
                <p:nvPr/>
              </p:nvGrpSpPr>
              <p:grpSpPr>
                <a:xfrm>
                  <a:off x="6936486" y="3982782"/>
                  <a:ext cx="423046" cy="558355"/>
                  <a:chOff x="6936486" y="3982782"/>
                  <a:chExt cx="423046" cy="558355"/>
                </a:xfrm>
                <a:grpFill/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0F12CF8B-6AD9-5686-92D2-1AC48E79C255}"/>
                      </a:ext>
                    </a:extLst>
                  </p:cNvPr>
                  <p:cNvSpPr/>
                  <p:nvPr/>
                </p:nvSpPr>
                <p:spPr>
                  <a:xfrm>
                    <a:off x="6937348" y="3984116"/>
                    <a:ext cx="420809" cy="555498"/>
                  </a:xfrm>
                  <a:custGeom>
                    <a:avLst/>
                    <a:gdLst>
                      <a:gd name="connsiteX0" fmla="*/ 86101 w 420809"/>
                      <a:gd name="connsiteY0" fmla="*/ 555498 h 555498"/>
                      <a:gd name="connsiteX1" fmla="*/ 64669 w 420809"/>
                      <a:gd name="connsiteY1" fmla="*/ 545592 h 555498"/>
                      <a:gd name="connsiteX2" fmla="*/ 68670 w 420809"/>
                      <a:gd name="connsiteY2" fmla="*/ 540068 h 555498"/>
                      <a:gd name="connsiteX3" fmla="*/ 83148 w 420809"/>
                      <a:gd name="connsiteY3" fmla="*/ 522542 h 555498"/>
                      <a:gd name="connsiteX4" fmla="*/ 100864 w 420809"/>
                      <a:gd name="connsiteY4" fmla="*/ 500729 h 555498"/>
                      <a:gd name="connsiteX5" fmla="*/ 108484 w 420809"/>
                      <a:gd name="connsiteY5" fmla="*/ 487013 h 555498"/>
                      <a:gd name="connsiteX6" fmla="*/ 95054 w 420809"/>
                      <a:gd name="connsiteY6" fmla="*/ 471773 h 555498"/>
                      <a:gd name="connsiteX7" fmla="*/ 85053 w 420809"/>
                      <a:gd name="connsiteY7" fmla="*/ 475393 h 555498"/>
                      <a:gd name="connsiteX8" fmla="*/ 52954 w 420809"/>
                      <a:gd name="connsiteY8" fmla="*/ 484061 h 555498"/>
                      <a:gd name="connsiteX9" fmla="*/ 36666 w 420809"/>
                      <a:gd name="connsiteY9" fmla="*/ 437769 h 555498"/>
                      <a:gd name="connsiteX10" fmla="*/ 36285 w 420809"/>
                      <a:gd name="connsiteY10" fmla="*/ 434721 h 555498"/>
                      <a:gd name="connsiteX11" fmla="*/ 36285 w 420809"/>
                      <a:gd name="connsiteY11" fmla="*/ 433673 h 555498"/>
                      <a:gd name="connsiteX12" fmla="*/ 39619 w 420809"/>
                      <a:gd name="connsiteY12" fmla="*/ 428435 h 555498"/>
                      <a:gd name="connsiteX13" fmla="*/ 47143 w 420809"/>
                      <a:gd name="connsiteY13" fmla="*/ 405574 h 555498"/>
                      <a:gd name="connsiteX14" fmla="*/ 52477 w 420809"/>
                      <a:gd name="connsiteY14" fmla="*/ 399574 h 555498"/>
                      <a:gd name="connsiteX15" fmla="*/ 61336 w 420809"/>
                      <a:gd name="connsiteY15" fmla="*/ 389668 h 555498"/>
                      <a:gd name="connsiteX16" fmla="*/ 61145 w 420809"/>
                      <a:gd name="connsiteY16" fmla="*/ 389668 h 555498"/>
                      <a:gd name="connsiteX17" fmla="*/ 56192 w 420809"/>
                      <a:gd name="connsiteY17" fmla="*/ 393097 h 555498"/>
                      <a:gd name="connsiteX18" fmla="*/ 45429 w 420809"/>
                      <a:gd name="connsiteY18" fmla="*/ 399574 h 555498"/>
                      <a:gd name="connsiteX19" fmla="*/ 38761 w 420809"/>
                      <a:gd name="connsiteY19" fmla="*/ 394811 h 555498"/>
                      <a:gd name="connsiteX20" fmla="*/ 40952 w 420809"/>
                      <a:gd name="connsiteY20" fmla="*/ 386429 h 555498"/>
                      <a:gd name="connsiteX21" fmla="*/ 44476 w 420809"/>
                      <a:gd name="connsiteY21" fmla="*/ 356521 h 555498"/>
                      <a:gd name="connsiteX22" fmla="*/ 35713 w 420809"/>
                      <a:gd name="connsiteY22" fmla="*/ 352996 h 555498"/>
                      <a:gd name="connsiteX23" fmla="*/ 34475 w 420809"/>
                      <a:gd name="connsiteY23" fmla="*/ 352996 h 555498"/>
                      <a:gd name="connsiteX24" fmla="*/ 28379 w 420809"/>
                      <a:gd name="connsiteY24" fmla="*/ 350234 h 555498"/>
                      <a:gd name="connsiteX25" fmla="*/ 28189 w 420809"/>
                      <a:gd name="connsiteY25" fmla="*/ 332422 h 555498"/>
                      <a:gd name="connsiteX26" fmla="*/ 28474 w 420809"/>
                      <a:gd name="connsiteY26" fmla="*/ 316992 h 555498"/>
                      <a:gd name="connsiteX27" fmla="*/ 25236 w 420809"/>
                      <a:gd name="connsiteY27" fmla="*/ 289560 h 555498"/>
                      <a:gd name="connsiteX28" fmla="*/ 26569 w 420809"/>
                      <a:gd name="connsiteY28" fmla="*/ 284131 h 555498"/>
                      <a:gd name="connsiteX29" fmla="*/ 14187 w 420809"/>
                      <a:gd name="connsiteY29" fmla="*/ 282130 h 555498"/>
                      <a:gd name="connsiteX30" fmla="*/ 11996 w 420809"/>
                      <a:gd name="connsiteY30" fmla="*/ 282130 h 555498"/>
                      <a:gd name="connsiteX31" fmla="*/ 376 w 420809"/>
                      <a:gd name="connsiteY31" fmla="*/ 271653 h 555498"/>
                      <a:gd name="connsiteX32" fmla="*/ 29141 w 420809"/>
                      <a:gd name="connsiteY32" fmla="*/ 214884 h 555498"/>
                      <a:gd name="connsiteX33" fmla="*/ 40190 w 420809"/>
                      <a:gd name="connsiteY33" fmla="*/ 197739 h 555498"/>
                      <a:gd name="connsiteX34" fmla="*/ 43714 w 420809"/>
                      <a:gd name="connsiteY34" fmla="*/ 147352 h 555498"/>
                      <a:gd name="connsiteX35" fmla="*/ 26760 w 420809"/>
                      <a:gd name="connsiteY35" fmla="*/ 119253 h 555498"/>
                      <a:gd name="connsiteX36" fmla="*/ 26284 w 420809"/>
                      <a:gd name="connsiteY36" fmla="*/ 118300 h 555498"/>
                      <a:gd name="connsiteX37" fmla="*/ 78195 w 420809"/>
                      <a:gd name="connsiteY37" fmla="*/ 77438 h 555498"/>
                      <a:gd name="connsiteX38" fmla="*/ 81719 w 420809"/>
                      <a:gd name="connsiteY38" fmla="*/ 76295 h 555498"/>
                      <a:gd name="connsiteX39" fmla="*/ 107723 w 420809"/>
                      <a:gd name="connsiteY39" fmla="*/ 61436 h 555498"/>
                      <a:gd name="connsiteX40" fmla="*/ 117248 w 420809"/>
                      <a:gd name="connsiteY40" fmla="*/ 54007 h 555498"/>
                      <a:gd name="connsiteX41" fmla="*/ 124296 w 420809"/>
                      <a:gd name="connsiteY41" fmla="*/ 57912 h 555498"/>
                      <a:gd name="connsiteX42" fmla="*/ 126963 w 420809"/>
                      <a:gd name="connsiteY42" fmla="*/ 60008 h 555498"/>
                      <a:gd name="connsiteX43" fmla="*/ 127344 w 420809"/>
                      <a:gd name="connsiteY43" fmla="*/ 56579 h 555498"/>
                      <a:gd name="connsiteX44" fmla="*/ 133916 w 420809"/>
                      <a:gd name="connsiteY44" fmla="*/ 46482 h 555498"/>
                      <a:gd name="connsiteX45" fmla="*/ 152585 w 420809"/>
                      <a:gd name="connsiteY45" fmla="*/ 36100 h 555498"/>
                      <a:gd name="connsiteX46" fmla="*/ 158014 w 420809"/>
                      <a:gd name="connsiteY46" fmla="*/ 27527 h 555498"/>
                      <a:gd name="connsiteX47" fmla="*/ 167635 w 420809"/>
                      <a:gd name="connsiteY47" fmla="*/ 24575 h 555498"/>
                      <a:gd name="connsiteX48" fmla="*/ 179160 w 420809"/>
                      <a:gd name="connsiteY48" fmla="*/ 30861 h 555498"/>
                      <a:gd name="connsiteX49" fmla="*/ 189352 w 420809"/>
                      <a:gd name="connsiteY49" fmla="*/ 36481 h 555498"/>
                      <a:gd name="connsiteX50" fmla="*/ 210307 w 420809"/>
                      <a:gd name="connsiteY50" fmla="*/ 25146 h 555498"/>
                      <a:gd name="connsiteX51" fmla="*/ 211069 w 420809"/>
                      <a:gd name="connsiteY51" fmla="*/ 24860 h 555498"/>
                      <a:gd name="connsiteX52" fmla="*/ 211831 w 420809"/>
                      <a:gd name="connsiteY52" fmla="*/ 25146 h 555498"/>
                      <a:gd name="connsiteX53" fmla="*/ 215926 w 420809"/>
                      <a:gd name="connsiteY53" fmla="*/ 26765 h 555498"/>
                      <a:gd name="connsiteX54" fmla="*/ 235834 w 420809"/>
                      <a:gd name="connsiteY54" fmla="*/ 13145 h 555498"/>
                      <a:gd name="connsiteX55" fmla="*/ 255265 w 420809"/>
                      <a:gd name="connsiteY55" fmla="*/ 0 h 555498"/>
                      <a:gd name="connsiteX56" fmla="*/ 257836 w 420809"/>
                      <a:gd name="connsiteY56" fmla="*/ 476 h 555498"/>
                      <a:gd name="connsiteX57" fmla="*/ 272124 w 420809"/>
                      <a:gd name="connsiteY57" fmla="*/ 11049 h 555498"/>
                      <a:gd name="connsiteX58" fmla="*/ 265552 w 420809"/>
                      <a:gd name="connsiteY58" fmla="*/ 21717 h 555498"/>
                      <a:gd name="connsiteX59" fmla="*/ 255836 w 420809"/>
                      <a:gd name="connsiteY59" fmla="*/ 40767 h 555498"/>
                      <a:gd name="connsiteX60" fmla="*/ 261742 w 420809"/>
                      <a:gd name="connsiteY60" fmla="*/ 45625 h 555498"/>
                      <a:gd name="connsiteX61" fmla="*/ 287554 w 420809"/>
                      <a:gd name="connsiteY61" fmla="*/ 28575 h 555498"/>
                      <a:gd name="connsiteX62" fmla="*/ 287840 w 420809"/>
                      <a:gd name="connsiteY62" fmla="*/ 22479 h 555498"/>
                      <a:gd name="connsiteX63" fmla="*/ 287554 w 420809"/>
                      <a:gd name="connsiteY63" fmla="*/ 16097 h 555498"/>
                      <a:gd name="connsiteX64" fmla="*/ 297270 w 420809"/>
                      <a:gd name="connsiteY64" fmla="*/ 9906 h 555498"/>
                      <a:gd name="connsiteX65" fmla="*/ 302604 w 420809"/>
                      <a:gd name="connsiteY65" fmla="*/ 12573 h 555498"/>
                      <a:gd name="connsiteX66" fmla="*/ 304128 w 420809"/>
                      <a:gd name="connsiteY66" fmla="*/ 16954 h 555498"/>
                      <a:gd name="connsiteX67" fmla="*/ 306604 w 420809"/>
                      <a:gd name="connsiteY67" fmla="*/ 16383 h 555498"/>
                      <a:gd name="connsiteX68" fmla="*/ 309271 w 420809"/>
                      <a:gd name="connsiteY68" fmla="*/ 16383 h 555498"/>
                      <a:gd name="connsiteX69" fmla="*/ 320892 w 420809"/>
                      <a:gd name="connsiteY69" fmla="*/ 26099 h 555498"/>
                      <a:gd name="connsiteX70" fmla="*/ 351753 w 420809"/>
                      <a:gd name="connsiteY70" fmla="*/ 41338 h 555498"/>
                      <a:gd name="connsiteX71" fmla="*/ 356230 w 420809"/>
                      <a:gd name="connsiteY71" fmla="*/ 41338 h 555498"/>
                      <a:gd name="connsiteX72" fmla="*/ 383852 w 420809"/>
                      <a:gd name="connsiteY72" fmla="*/ 53054 h 555498"/>
                      <a:gd name="connsiteX73" fmla="*/ 389567 w 420809"/>
                      <a:gd name="connsiteY73" fmla="*/ 101251 h 555498"/>
                      <a:gd name="connsiteX74" fmla="*/ 420809 w 420809"/>
                      <a:gd name="connsiteY74" fmla="*/ 160972 h 555498"/>
                      <a:gd name="connsiteX75" fmla="*/ 420238 w 420809"/>
                      <a:gd name="connsiteY75" fmla="*/ 162211 h 555498"/>
                      <a:gd name="connsiteX76" fmla="*/ 408808 w 420809"/>
                      <a:gd name="connsiteY76" fmla="*/ 178403 h 555498"/>
                      <a:gd name="connsiteX77" fmla="*/ 408998 w 420809"/>
                      <a:gd name="connsiteY77" fmla="*/ 182499 h 555498"/>
                      <a:gd name="connsiteX78" fmla="*/ 397187 w 420809"/>
                      <a:gd name="connsiteY78" fmla="*/ 185547 h 555498"/>
                      <a:gd name="connsiteX79" fmla="*/ 393663 w 420809"/>
                      <a:gd name="connsiteY79" fmla="*/ 187833 h 555498"/>
                      <a:gd name="connsiteX80" fmla="*/ 379090 w 420809"/>
                      <a:gd name="connsiteY80" fmla="*/ 196024 h 555498"/>
                      <a:gd name="connsiteX81" fmla="*/ 363373 w 420809"/>
                      <a:gd name="connsiteY81" fmla="*/ 207169 h 555498"/>
                      <a:gd name="connsiteX82" fmla="*/ 356134 w 420809"/>
                      <a:gd name="connsiteY82" fmla="*/ 212884 h 555498"/>
                      <a:gd name="connsiteX83" fmla="*/ 343942 w 420809"/>
                      <a:gd name="connsiteY83" fmla="*/ 203645 h 555498"/>
                      <a:gd name="connsiteX84" fmla="*/ 339942 w 420809"/>
                      <a:gd name="connsiteY84" fmla="*/ 201454 h 555498"/>
                      <a:gd name="connsiteX85" fmla="*/ 321178 w 420809"/>
                      <a:gd name="connsiteY85" fmla="*/ 219646 h 555498"/>
                      <a:gd name="connsiteX86" fmla="*/ 309462 w 420809"/>
                      <a:gd name="connsiteY86" fmla="*/ 232505 h 555498"/>
                      <a:gd name="connsiteX87" fmla="*/ 303175 w 420809"/>
                      <a:gd name="connsiteY87" fmla="*/ 235363 h 555498"/>
                      <a:gd name="connsiteX88" fmla="*/ 304318 w 420809"/>
                      <a:gd name="connsiteY88" fmla="*/ 239649 h 555498"/>
                      <a:gd name="connsiteX89" fmla="*/ 309652 w 420809"/>
                      <a:gd name="connsiteY89" fmla="*/ 260223 h 555498"/>
                      <a:gd name="connsiteX90" fmla="*/ 289078 w 420809"/>
                      <a:gd name="connsiteY90" fmla="*/ 297752 h 555498"/>
                      <a:gd name="connsiteX91" fmla="*/ 265171 w 420809"/>
                      <a:gd name="connsiteY91" fmla="*/ 319564 h 555498"/>
                      <a:gd name="connsiteX92" fmla="*/ 272219 w 420809"/>
                      <a:gd name="connsiteY92" fmla="*/ 350330 h 555498"/>
                      <a:gd name="connsiteX93" fmla="*/ 272981 w 420809"/>
                      <a:gd name="connsiteY93" fmla="*/ 357473 h 555498"/>
                      <a:gd name="connsiteX94" fmla="*/ 264694 w 420809"/>
                      <a:gd name="connsiteY94" fmla="*/ 363760 h 555498"/>
                      <a:gd name="connsiteX95" fmla="*/ 256693 w 420809"/>
                      <a:gd name="connsiteY95" fmla="*/ 369951 h 555498"/>
                      <a:gd name="connsiteX96" fmla="*/ 261361 w 420809"/>
                      <a:gd name="connsiteY96" fmla="*/ 383191 h 555498"/>
                      <a:gd name="connsiteX97" fmla="*/ 264028 w 420809"/>
                      <a:gd name="connsiteY97" fmla="*/ 390811 h 555498"/>
                      <a:gd name="connsiteX98" fmla="*/ 257836 w 420809"/>
                      <a:gd name="connsiteY98" fmla="*/ 395859 h 555498"/>
                      <a:gd name="connsiteX99" fmla="*/ 226785 w 420809"/>
                      <a:gd name="connsiteY99" fmla="*/ 445770 h 555498"/>
                      <a:gd name="connsiteX100" fmla="*/ 220594 w 420809"/>
                      <a:gd name="connsiteY100" fmla="*/ 470535 h 555498"/>
                      <a:gd name="connsiteX101" fmla="*/ 216688 w 420809"/>
                      <a:gd name="connsiteY101" fmla="*/ 510445 h 555498"/>
                      <a:gd name="connsiteX102" fmla="*/ 215736 w 420809"/>
                      <a:gd name="connsiteY102" fmla="*/ 511588 h 555498"/>
                      <a:gd name="connsiteX103" fmla="*/ 207354 w 420809"/>
                      <a:gd name="connsiteY103" fmla="*/ 531876 h 555498"/>
                      <a:gd name="connsiteX104" fmla="*/ 208497 w 420809"/>
                      <a:gd name="connsiteY104" fmla="*/ 534448 h 555498"/>
                      <a:gd name="connsiteX105" fmla="*/ 211259 w 420809"/>
                      <a:gd name="connsiteY105" fmla="*/ 548164 h 555498"/>
                      <a:gd name="connsiteX106" fmla="*/ 205258 w 420809"/>
                      <a:gd name="connsiteY106" fmla="*/ 550736 h 555498"/>
                      <a:gd name="connsiteX107" fmla="*/ 203830 w 420809"/>
                      <a:gd name="connsiteY107" fmla="*/ 550450 h 555498"/>
                      <a:gd name="connsiteX108" fmla="*/ 188685 w 420809"/>
                      <a:gd name="connsiteY108" fmla="*/ 538258 h 555498"/>
                      <a:gd name="connsiteX109" fmla="*/ 171921 w 420809"/>
                      <a:gd name="connsiteY109" fmla="*/ 529304 h 555498"/>
                      <a:gd name="connsiteX110" fmla="*/ 141346 w 420809"/>
                      <a:gd name="connsiteY110" fmla="*/ 536734 h 555498"/>
                      <a:gd name="connsiteX111" fmla="*/ 85815 w 420809"/>
                      <a:gd name="connsiteY111" fmla="*/ 555307 h 555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420809" h="555498">
                        <a:moveTo>
                          <a:pt x="86101" y="555498"/>
                        </a:moveTo>
                        <a:cubicBezTo>
                          <a:pt x="75528" y="555498"/>
                          <a:pt x="68384" y="552164"/>
                          <a:pt x="64669" y="545592"/>
                        </a:cubicBezTo>
                        <a:cubicBezTo>
                          <a:pt x="64384" y="544449"/>
                          <a:pt x="64479" y="544259"/>
                          <a:pt x="68670" y="540068"/>
                        </a:cubicBezTo>
                        <a:cubicBezTo>
                          <a:pt x="73242" y="535400"/>
                          <a:pt x="81814" y="526637"/>
                          <a:pt x="83148" y="522542"/>
                        </a:cubicBezTo>
                        <a:cubicBezTo>
                          <a:pt x="88006" y="508063"/>
                          <a:pt x="95435" y="503777"/>
                          <a:pt x="100864" y="500729"/>
                        </a:cubicBezTo>
                        <a:cubicBezTo>
                          <a:pt x="106198" y="497681"/>
                          <a:pt x="109437" y="495871"/>
                          <a:pt x="108484" y="487013"/>
                        </a:cubicBezTo>
                        <a:cubicBezTo>
                          <a:pt x="102484" y="474440"/>
                          <a:pt x="98769" y="471773"/>
                          <a:pt x="95054" y="471773"/>
                        </a:cubicBezTo>
                        <a:cubicBezTo>
                          <a:pt x="92292" y="471773"/>
                          <a:pt x="89149" y="473393"/>
                          <a:pt x="85053" y="475393"/>
                        </a:cubicBezTo>
                        <a:cubicBezTo>
                          <a:pt x="78004" y="478917"/>
                          <a:pt x="68289" y="483680"/>
                          <a:pt x="52954" y="484061"/>
                        </a:cubicBezTo>
                        <a:cubicBezTo>
                          <a:pt x="43810" y="482822"/>
                          <a:pt x="39238" y="457010"/>
                          <a:pt x="36666" y="437769"/>
                        </a:cubicBezTo>
                        <a:cubicBezTo>
                          <a:pt x="36475" y="436245"/>
                          <a:pt x="36285" y="435102"/>
                          <a:pt x="36285" y="434721"/>
                        </a:cubicBezTo>
                        <a:cubicBezTo>
                          <a:pt x="36094" y="434340"/>
                          <a:pt x="36190" y="433959"/>
                          <a:pt x="36285" y="433673"/>
                        </a:cubicBezTo>
                        <a:cubicBezTo>
                          <a:pt x="37428" y="431768"/>
                          <a:pt x="38571" y="430054"/>
                          <a:pt x="39619" y="428435"/>
                        </a:cubicBezTo>
                        <a:cubicBezTo>
                          <a:pt x="44286" y="421291"/>
                          <a:pt x="47143" y="417005"/>
                          <a:pt x="47143" y="405574"/>
                        </a:cubicBezTo>
                        <a:cubicBezTo>
                          <a:pt x="47143" y="404431"/>
                          <a:pt x="48477" y="403098"/>
                          <a:pt x="52477" y="399574"/>
                        </a:cubicBezTo>
                        <a:cubicBezTo>
                          <a:pt x="55621" y="396812"/>
                          <a:pt x="61526" y="391573"/>
                          <a:pt x="61336" y="389668"/>
                        </a:cubicBezTo>
                        <a:cubicBezTo>
                          <a:pt x="61336" y="389668"/>
                          <a:pt x="61240" y="389668"/>
                          <a:pt x="61145" y="389668"/>
                        </a:cubicBezTo>
                        <a:cubicBezTo>
                          <a:pt x="59907" y="389668"/>
                          <a:pt x="57811" y="391573"/>
                          <a:pt x="56192" y="393097"/>
                        </a:cubicBezTo>
                        <a:cubicBezTo>
                          <a:pt x="52954" y="396145"/>
                          <a:pt x="49239" y="399574"/>
                          <a:pt x="45429" y="399574"/>
                        </a:cubicBezTo>
                        <a:cubicBezTo>
                          <a:pt x="42857" y="399574"/>
                          <a:pt x="40571" y="397955"/>
                          <a:pt x="38761" y="394811"/>
                        </a:cubicBezTo>
                        <a:cubicBezTo>
                          <a:pt x="38952" y="392239"/>
                          <a:pt x="39904" y="389572"/>
                          <a:pt x="40952" y="386429"/>
                        </a:cubicBezTo>
                        <a:cubicBezTo>
                          <a:pt x="44191" y="377095"/>
                          <a:pt x="49048" y="362998"/>
                          <a:pt x="44476" y="356521"/>
                        </a:cubicBezTo>
                        <a:cubicBezTo>
                          <a:pt x="42762" y="354139"/>
                          <a:pt x="39904" y="352996"/>
                          <a:pt x="35713" y="352996"/>
                        </a:cubicBezTo>
                        <a:lnTo>
                          <a:pt x="34475" y="352996"/>
                        </a:lnTo>
                        <a:cubicBezTo>
                          <a:pt x="31618" y="352806"/>
                          <a:pt x="29617" y="351854"/>
                          <a:pt x="28379" y="350234"/>
                        </a:cubicBezTo>
                        <a:cubicBezTo>
                          <a:pt x="25426" y="346329"/>
                          <a:pt x="26855" y="339280"/>
                          <a:pt x="28189" y="332422"/>
                        </a:cubicBezTo>
                        <a:cubicBezTo>
                          <a:pt x="29427" y="326231"/>
                          <a:pt x="30760" y="319754"/>
                          <a:pt x="28474" y="316992"/>
                        </a:cubicBezTo>
                        <a:cubicBezTo>
                          <a:pt x="18664" y="304800"/>
                          <a:pt x="22664" y="295656"/>
                          <a:pt x="25236" y="289560"/>
                        </a:cubicBezTo>
                        <a:cubicBezTo>
                          <a:pt x="26284" y="287179"/>
                          <a:pt x="27141" y="285083"/>
                          <a:pt x="26569" y="284131"/>
                        </a:cubicBezTo>
                        <a:cubicBezTo>
                          <a:pt x="25236" y="282130"/>
                          <a:pt x="16949" y="282130"/>
                          <a:pt x="14187" y="282130"/>
                        </a:cubicBezTo>
                        <a:lnTo>
                          <a:pt x="11996" y="282130"/>
                        </a:lnTo>
                        <a:cubicBezTo>
                          <a:pt x="5519" y="281273"/>
                          <a:pt x="1519" y="277654"/>
                          <a:pt x="376" y="271653"/>
                        </a:cubicBezTo>
                        <a:cubicBezTo>
                          <a:pt x="-2958" y="254603"/>
                          <a:pt x="16663" y="222028"/>
                          <a:pt x="29141" y="214884"/>
                        </a:cubicBezTo>
                        <a:cubicBezTo>
                          <a:pt x="33046" y="207931"/>
                          <a:pt x="37047" y="202311"/>
                          <a:pt x="40190" y="197739"/>
                        </a:cubicBezTo>
                        <a:cubicBezTo>
                          <a:pt x="51239" y="181928"/>
                          <a:pt x="54573" y="177165"/>
                          <a:pt x="43714" y="147352"/>
                        </a:cubicBezTo>
                        <a:cubicBezTo>
                          <a:pt x="42571" y="135636"/>
                          <a:pt x="37142" y="126873"/>
                          <a:pt x="26760" y="119253"/>
                        </a:cubicBezTo>
                        <a:cubicBezTo>
                          <a:pt x="26474" y="119063"/>
                          <a:pt x="26284" y="118682"/>
                          <a:pt x="26284" y="118300"/>
                        </a:cubicBezTo>
                        <a:cubicBezTo>
                          <a:pt x="25712" y="93726"/>
                          <a:pt x="58573" y="83534"/>
                          <a:pt x="78195" y="77438"/>
                        </a:cubicBezTo>
                        <a:lnTo>
                          <a:pt x="81719" y="76295"/>
                        </a:lnTo>
                        <a:cubicBezTo>
                          <a:pt x="96007" y="76295"/>
                          <a:pt x="102484" y="68008"/>
                          <a:pt x="107723" y="61436"/>
                        </a:cubicBezTo>
                        <a:cubicBezTo>
                          <a:pt x="111056" y="57245"/>
                          <a:pt x="113628" y="54007"/>
                          <a:pt x="117248" y="54007"/>
                        </a:cubicBezTo>
                        <a:cubicBezTo>
                          <a:pt x="119438" y="54007"/>
                          <a:pt x="121724" y="55245"/>
                          <a:pt x="124296" y="57912"/>
                        </a:cubicBezTo>
                        <a:cubicBezTo>
                          <a:pt x="126201" y="59912"/>
                          <a:pt x="126868" y="60008"/>
                          <a:pt x="126963" y="60008"/>
                        </a:cubicBezTo>
                        <a:cubicBezTo>
                          <a:pt x="127058" y="59722"/>
                          <a:pt x="127249" y="57817"/>
                          <a:pt x="127344" y="56579"/>
                        </a:cubicBezTo>
                        <a:cubicBezTo>
                          <a:pt x="127630" y="52578"/>
                          <a:pt x="128106" y="46482"/>
                          <a:pt x="133916" y="46482"/>
                        </a:cubicBezTo>
                        <a:cubicBezTo>
                          <a:pt x="149918" y="46482"/>
                          <a:pt x="151156" y="41434"/>
                          <a:pt x="152585" y="36100"/>
                        </a:cubicBezTo>
                        <a:cubicBezTo>
                          <a:pt x="153442" y="32957"/>
                          <a:pt x="154204" y="29623"/>
                          <a:pt x="158014" y="27527"/>
                        </a:cubicBezTo>
                        <a:cubicBezTo>
                          <a:pt x="161634" y="25527"/>
                          <a:pt x="164777" y="24575"/>
                          <a:pt x="167635" y="24575"/>
                        </a:cubicBezTo>
                        <a:cubicBezTo>
                          <a:pt x="172873" y="24575"/>
                          <a:pt x="176017" y="27718"/>
                          <a:pt x="179160" y="30861"/>
                        </a:cubicBezTo>
                        <a:cubicBezTo>
                          <a:pt x="182113" y="33814"/>
                          <a:pt x="184875" y="36481"/>
                          <a:pt x="189352" y="36481"/>
                        </a:cubicBezTo>
                        <a:cubicBezTo>
                          <a:pt x="194495" y="36481"/>
                          <a:pt x="201353" y="32766"/>
                          <a:pt x="210307" y="25146"/>
                        </a:cubicBezTo>
                        <a:cubicBezTo>
                          <a:pt x="210497" y="24955"/>
                          <a:pt x="210783" y="24860"/>
                          <a:pt x="211069" y="24860"/>
                        </a:cubicBezTo>
                        <a:cubicBezTo>
                          <a:pt x="211354" y="24860"/>
                          <a:pt x="211640" y="24955"/>
                          <a:pt x="211831" y="25146"/>
                        </a:cubicBezTo>
                        <a:cubicBezTo>
                          <a:pt x="213069" y="26194"/>
                          <a:pt x="214402" y="26765"/>
                          <a:pt x="215926" y="26765"/>
                        </a:cubicBezTo>
                        <a:cubicBezTo>
                          <a:pt x="221546" y="26765"/>
                          <a:pt x="228880" y="19812"/>
                          <a:pt x="235834" y="13145"/>
                        </a:cubicBezTo>
                        <a:cubicBezTo>
                          <a:pt x="242882" y="6382"/>
                          <a:pt x="249645" y="0"/>
                          <a:pt x="255265" y="0"/>
                        </a:cubicBezTo>
                        <a:cubicBezTo>
                          <a:pt x="256122" y="0"/>
                          <a:pt x="257074" y="191"/>
                          <a:pt x="257836" y="476"/>
                        </a:cubicBezTo>
                        <a:cubicBezTo>
                          <a:pt x="267076" y="4191"/>
                          <a:pt x="271457" y="7525"/>
                          <a:pt x="272124" y="11049"/>
                        </a:cubicBezTo>
                        <a:cubicBezTo>
                          <a:pt x="272791" y="14859"/>
                          <a:pt x="269457" y="18002"/>
                          <a:pt x="265552" y="21717"/>
                        </a:cubicBezTo>
                        <a:cubicBezTo>
                          <a:pt x="260313" y="26670"/>
                          <a:pt x="254407" y="32195"/>
                          <a:pt x="255836" y="40767"/>
                        </a:cubicBezTo>
                        <a:cubicBezTo>
                          <a:pt x="256408" y="44005"/>
                          <a:pt x="258313" y="45625"/>
                          <a:pt x="261742" y="45625"/>
                        </a:cubicBezTo>
                        <a:cubicBezTo>
                          <a:pt x="269743" y="45625"/>
                          <a:pt x="283459" y="36481"/>
                          <a:pt x="287554" y="28575"/>
                        </a:cubicBezTo>
                        <a:cubicBezTo>
                          <a:pt x="288888" y="26003"/>
                          <a:pt x="288983" y="24003"/>
                          <a:pt x="287840" y="22479"/>
                        </a:cubicBezTo>
                        <a:cubicBezTo>
                          <a:pt x="286507" y="20669"/>
                          <a:pt x="286411" y="18383"/>
                          <a:pt x="287554" y="16097"/>
                        </a:cubicBezTo>
                        <a:cubicBezTo>
                          <a:pt x="289364" y="12668"/>
                          <a:pt x="293555" y="9906"/>
                          <a:pt x="297270" y="9906"/>
                        </a:cubicBezTo>
                        <a:cubicBezTo>
                          <a:pt x="299461" y="9906"/>
                          <a:pt x="301270" y="10763"/>
                          <a:pt x="302604" y="12573"/>
                        </a:cubicBezTo>
                        <a:cubicBezTo>
                          <a:pt x="304223" y="14764"/>
                          <a:pt x="304128" y="16192"/>
                          <a:pt x="304128" y="16954"/>
                        </a:cubicBezTo>
                        <a:cubicBezTo>
                          <a:pt x="304604" y="16478"/>
                          <a:pt x="305461" y="16383"/>
                          <a:pt x="306604" y="16383"/>
                        </a:cubicBezTo>
                        <a:lnTo>
                          <a:pt x="309271" y="16383"/>
                        </a:lnTo>
                        <a:cubicBezTo>
                          <a:pt x="318987" y="16383"/>
                          <a:pt x="319940" y="21336"/>
                          <a:pt x="320892" y="26099"/>
                        </a:cubicBezTo>
                        <a:cubicBezTo>
                          <a:pt x="322225" y="32861"/>
                          <a:pt x="323844" y="41338"/>
                          <a:pt x="351753" y="41338"/>
                        </a:cubicBezTo>
                        <a:lnTo>
                          <a:pt x="356230" y="41338"/>
                        </a:lnTo>
                        <a:cubicBezTo>
                          <a:pt x="373756" y="41338"/>
                          <a:pt x="382995" y="45244"/>
                          <a:pt x="383852" y="53054"/>
                        </a:cubicBezTo>
                        <a:cubicBezTo>
                          <a:pt x="368803" y="80105"/>
                          <a:pt x="376613" y="88106"/>
                          <a:pt x="389567" y="101251"/>
                        </a:cubicBezTo>
                        <a:cubicBezTo>
                          <a:pt x="400521" y="112395"/>
                          <a:pt x="415475" y="127635"/>
                          <a:pt x="420809" y="160972"/>
                        </a:cubicBezTo>
                        <a:cubicBezTo>
                          <a:pt x="420809" y="161449"/>
                          <a:pt x="420619" y="161925"/>
                          <a:pt x="420238" y="162211"/>
                        </a:cubicBezTo>
                        <a:cubicBezTo>
                          <a:pt x="405950" y="170497"/>
                          <a:pt x="407665" y="175260"/>
                          <a:pt x="408808" y="178403"/>
                        </a:cubicBezTo>
                        <a:cubicBezTo>
                          <a:pt x="409284" y="179737"/>
                          <a:pt x="409760" y="181165"/>
                          <a:pt x="408998" y="182499"/>
                        </a:cubicBezTo>
                        <a:cubicBezTo>
                          <a:pt x="407855" y="184213"/>
                          <a:pt x="404807" y="184976"/>
                          <a:pt x="397187" y="185547"/>
                        </a:cubicBezTo>
                        <a:cubicBezTo>
                          <a:pt x="394806" y="185738"/>
                          <a:pt x="394520" y="186404"/>
                          <a:pt x="393663" y="187833"/>
                        </a:cubicBezTo>
                        <a:cubicBezTo>
                          <a:pt x="392329" y="190405"/>
                          <a:pt x="390519" y="193834"/>
                          <a:pt x="379090" y="196024"/>
                        </a:cubicBezTo>
                        <a:cubicBezTo>
                          <a:pt x="370422" y="197644"/>
                          <a:pt x="366517" y="202978"/>
                          <a:pt x="363373" y="207169"/>
                        </a:cubicBezTo>
                        <a:cubicBezTo>
                          <a:pt x="361087" y="210217"/>
                          <a:pt x="359182" y="212884"/>
                          <a:pt x="356134" y="212884"/>
                        </a:cubicBezTo>
                        <a:cubicBezTo>
                          <a:pt x="353086" y="212884"/>
                          <a:pt x="349372" y="210121"/>
                          <a:pt x="343942" y="203645"/>
                        </a:cubicBezTo>
                        <a:cubicBezTo>
                          <a:pt x="342704" y="202216"/>
                          <a:pt x="341466" y="201454"/>
                          <a:pt x="339942" y="201454"/>
                        </a:cubicBezTo>
                        <a:cubicBezTo>
                          <a:pt x="334417" y="201454"/>
                          <a:pt x="327083" y="211550"/>
                          <a:pt x="321178" y="219646"/>
                        </a:cubicBezTo>
                        <a:cubicBezTo>
                          <a:pt x="316415" y="226219"/>
                          <a:pt x="312605" y="231457"/>
                          <a:pt x="309462" y="232505"/>
                        </a:cubicBezTo>
                        <a:cubicBezTo>
                          <a:pt x="306128" y="233553"/>
                          <a:pt x="303556" y="234505"/>
                          <a:pt x="303175" y="235363"/>
                        </a:cubicBezTo>
                        <a:cubicBezTo>
                          <a:pt x="302890" y="236029"/>
                          <a:pt x="303461" y="237554"/>
                          <a:pt x="304318" y="239649"/>
                        </a:cubicBezTo>
                        <a:cubicBezTo>
                          <a:pt x="305747" y="243364"/>
                          <a:pt x="308224" y="249555"/>
                          <a:pt x="309652" y="260223"/>
                        </a:cubicBezTo>
                        <a:cubicBezTo>
                          <a:pt x="318796" y="281559"/>
                          <a:pt x="303747" y="289846"/>
                          <a:pt x="289078" y="297752"/>
                        </a:cubicBezTo>
                        <a:cubicBezTo>
                          <a:pt x="278791" y="303371"/>
                          <a:pt x="268219" y="309181"/>
                          <a:pt x="265171" y="319564"/>
                        </a:cubicBezTo>
                        <a:cubicBezTo>
                          <a:pt x="262885" y="327565"/>
                          <a:pt x="265171" y="337661"/>
                          <a:pt x="272219" y="350330"/>
                        </a:cubicBezTo>
                        <a:cubicBezTo>
                          <a:pt x="273553" y="353187"/>
                          <a:pt x="273743" y="355473"/>
                          <a:pt x="272981" y="357473"/>
                        </a:cubicBezTo>
                        <a:cubicBezTo>
                          <a:pt x="271743" y="360712"/>
                          <a:pt x="268219" y="362236"/>
                          <a:pt x="264694" y="363760"/>
                        </a:cubicBezTo>
                        <a:cubicBezTo>
                          <a:pt x="261075" y="365379"/>
                          <a:pt x="257646" y="366903"/>
                          <a:pt x="256693" y="369951"/>
                        </a:cubicBezTo>
                        <a:cubicBezTo>
                          <a:pt x="255836" y="372999"/>
                          <a:pt x="257360" y="377285"/>
                          <a:pt x="261361" y="383191"/>
                        </a:cubicBezTo>
                        <a:cubicBezTo>
                          <a:pt x="263742" y="386620"/>
                          <a:pt x="264504" y="388906"/>
                          <a:pt x="264028" y="390811"/>
                        </a:cubicBezTo>
                        <a:cubicBezTo>
                          <a:pt x="263456" y="393097"/>
                          <a:pt x="261075" y="394335"/>
                          <a:pt x="257836" y="395859"/>
                        </a:cubicBezTo>
                        <a:cubicBezTo>
                          <a:pt x="249550" y="399955"/>
                          <a:pt x="234119" y="407575"/>
                          <a:pt x="226785" y="445770"/>
                        </a:cubicBezTo>
                        <a:cubicBezTo>
                          <a:pt x="223927" y="460629"/>
                          <a:pt x="222023" y="466344"/>
                          <a:pt x="220594" y="470535"/>
                        </a:cubicBezTo>
                        <a:cubicBezTo>
                          <a:pt x="218308" y="477203"/>
                          <a:pt x="217546" y="479488"/>
                          <a:pt x="216688" y="510445"/>
                        </a:cubicBezTo>
                        <a:cubicBezTo>
                          <a:pt x="216688" y="511016"/>
                          <a:pt x="216307" y="511397"/>
                          <a:pt x="215736" y="511588"/>
                        </a:cubicBezTo>
                        <a:cubicBezTo>
                          <a:pt x="210497" y="512826"/>
                          <a:pt x="203830" y="516255"/>
                          <a:pt x="207354" y="531876"/>
                        </a:cubicBezTo>
                        <a:cubicBezTo>
                          <a:pt x="207354" y="532257"/>
                          <a:pt x="208021" y="533400"/>
                          <a:pt x="208497" y="534448"/>
                        </a:cubicBezTo>
                        <a:cubicBezTo>
                          <a:pt x="210497" y="538448"/>
                          <a:pt x="213545" y="544544"/>
                          <a:pt x="211259" y="548164"/>
                        </a:cubicBezTo>
                        <a:cubicBezTo>
                          <a:pt x="210211" y="549878"/>
                          <a:pt x="208211" y="550736"/>
                          <a:pt x="205258" y="550736"/>
                        </a:cubicBezTo>
                        <a:cubicBezTo>
                          <a:pt x="204973" y="550736"/>
                          <a:pt x="204020" y="550640"/>
                          <a:pt x="203830" y="550450"/>
                        </a:cubicBezTo>
                        <a:cubicBezTo>
                          <a:pt x="197162" y="545592"/>
                          <a:pt x="192495" y="541496"/>
                          <a:pt x="188685" y="538258"/>
                        </a:cubicBezTo>
                        <a:cubicBezTo>
                          <a:pt x="181827" y="532352"/>
                          <a:pt x="178303" y="529304"/>
                          <a:pt x="171921" y="529304"/>
                        </a:cubicBezTo>
                        <a:cubicBezTo>
                          <a:pt x="166111" y="529304"/>
                          <a:pt x="157824" y="531590"/>
                          <a:pt x="141346" y="536734"/>
                        </a:cubicBezTo>
                        <a:cubicBezTo>
                          <a:pt x="136774" y="541115"/>
                          <a:pt x="107246" y="555307"/>
                          <a:pt x="85815" y="55530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ED04A0F-45D5-3E1A-62DE-D016EC03034B}"/>
                      </a:ext>
                    </a:extLst>
                  </p:cNvPr>
                  <p:cNvSpPr/>
                  <p:nvPr/>
                </p:nvSpPr>
                <p:spPr>
                  <a:xfrm>
                    <a:off x="6936486" y="3982782"/>
                    <a:ext cx="423046" cy="558355"/>
                  </a:xfrm>
                  <a:custGeom>
                    <a:avLst/>
                    <a:gdLst>
                      <a:gd name="connsiteX0" fmla="*/ 256317 w 423046"/>
                      <a:gd name="connsiteY0" fmla="*/ 2381 h 558355"/>
                      <a:gd name="connsiteX1" fmla="*/ 258412 w 423046"/>
                      <a:gd name="connsiteY1" fmla="*/ 2762 h 558355"/>
                      <a:gd name="connsiteX2" fmla="*/ 255650 w 423046"/>
                      <a:gd name="connsiteY2" fmla="*/ 42100 h 558355"/>
                      <a:gd name="connsiteX3" fmla="*/ 262794 w 423046"/>
                      <a:gd name="connsiteY3" fmla="*/ 47911 h 558355"/>
                      <a:gd name="connsiteX4" fmla="*/ 289845 w 423046"/>
                      <a:gd name="connsiteY4" fmla="*/ 22860 h 558355"/>
                      <a:gd name="connsiteX5" fmla="*/ 298322 w 423046"/>
                      <a:gd name="connsiteY5" fmla="*/ 12192 h 558355"/>
                      <a:gd name="connsiteX6" fmla="*/ 302609 w 423046"/>
                      <a:gd name="connsiteY6" fmla="*/ 14288 h 558355"/>
                      <a:gd name="connsiteX7" fmla="*/ 304990 w 423046"/>
                      <a:gd name="connsiteY7" fmla="*/ 18669 h 558355"/>
                      <a:gd name="connsiteX8" fmla="*/ 308704 w 423046"/>
                      <a:gd name="connsiteY8" fmla="*/ 18479 h 558355"/>
                      <a:gd name="connsiteX9" fmla="*/ 310228 w 423046"/>
                      <a:gd name="connsiteY9" fmla="*/ 18479 h 558355"/>
                      <a:gd name="connsiteX10" fmla="*/ 352615 w 423046"/>
                      <a:gd name="connsiteY10" fmla="*/ 43529 h 558355"/>
                      <a:gd name="connsiteX11" fmla="*/ 355091 w 423046"/>
                      <a:gd name="connsiteY11" fmla="*/ 43529 h 558355"/>
                      <a:gd name="connsiteX12" fmla="*/ 357092 w 423046"/>
                      <a:gd name="connsiteY12" fmla="*/ 43529 h 558355"/>
                      <a:gd name="connsiteX13" fmla="*/ 383476 w 423046"/>
                      <a:gd name="connsiteY13" fmla="*/ 54292 h 558355"/>
                      <a:gd name="connsiteX14" fmla="*/ 420528 w 423046"/>
                      <a:gd name="connsiteY14" fmla="*/ 162306 h 558355"/>
                      <a:gd name="connsiteX15" fmla="*/ 397954 w 423046"/>
                      <a:gd name="connsiteY15" fmla="*/ 185452 h 558355"/>
                      <a:gd name="connsiteX16" fmla="*/ 379761 w 423046"/>
                      <a:gd name="connsiteY16" fmla="*/ 195929 h 558355"/>
                      <a:gd name="connsiteX17" fmla="*/ 356996 w 423046"/>
                      <a:gd name="connsiteY17" fmla="*/ 212789 h 558355"/>
                      <a:gd name="connsiteX18" fmla="*/ 345757 w 423046"/>
                      <a:gd name="connsiteY18" fmla="*/ 203930 h 558355"/>
                      <a:gd name="connsiteX19" fmla="*/ 340899 w 423046"/>
                      <a:gd name="connsiteY19" fmla="*/ 201359 h 558355"/>
                      <a:gd name="connsiteX20" fmla="*/ 310133 w 423046"/>
                      <a:gd name="connsiteY20" fmla="*/ 232410 h 558355"/>
                      <a:gd name="connsiteX21" fmla="*/ 309467 w 423046"/>
                      <a:gd name="connsiteY21" fmla="*/ 261461 h 558355"/>
                      <a:gd name="connsiteX22" fmla="*/ 272224 w 423046"/>
                      <a:gd name="connsiteY22" fmla="*/ 352044 h 558355"/>
                      <a:gd name="connsiteX23" fmla="*/ 261461 w 423046"/>
                      <a:gd name="connsiteY23" fmla="*/ 385096 h 558355"/>
                      <a:gd name="connsiteX24" fmla="*/ 226694 w 423046"/>
                      <a:gd name="connsiteY24" fmla="*/ 446818 h 558355"/>
                      <a:gd name="connsiteX25" fmla="*/ 216598 w 423046"/>
                      <a:gd name="connsiteY25" fmla="*/ 511683 h 558355"/>
                      <a:gd name="connsiteX26" fmla="*/ 207263 w 423046"/>
                      <a:gd name="connsiteY26" fmla="*/ 533400 h 558355"/>
                      <a:gd name="connsiteX27" fmla="*/ 206406 w 423046"/>
                      <a:gd name="connsiteY27" fmla="*/ 550735 h 558355"/>
                      <a:gd name="connsiteX28" fmla="*/ 205644 w 423046"/>
                      <a:gd name="connsiteY28" fmla="*/ 550735 h 558355"/>
                      <a:gd name="connsiteX29" fmla="*/ 172973 w 423046"/>
                      <a:gd name="connsiteY29" fmla="*/ 529400 h 558355"/>
                      <a:gd name="connsiteX30" fmla="*/ 142112 w 423046"/>
                      <a:gd name="connsiteY30" fmla="*/ 536924 h 558355"/>
                      <a:gd name="connsiteX31" fmla="*/ 86962 w 423046"/>
                      <a:gd name="connsiteY31" fmla="*/ 555403 h 558355"/>
                      <a:gd name="connsiteX32" fmla="*/ 66579 w 423046"/>
                      <a:gd name="connsiteY32" fmla="*/ 546164 h 558355"/>
                      <a:gd name="connsiteX33" fmla="*/ 85153 w 423046"/>
                      <a:gd name="connsiteY33" fmla="*/ 524066 h 558355"/>
                      <a:gd name="connsiteX34" fmla="*/ 110585 w 423046"/>
                      <a:gd name="connsiteY34" fmla="*/ 487966 h 558355"/>
                      <a:gd name="connsiteX35" fmla="*/ 96011 w 423046"/>
                      <a:gd name="connsiteY35" fmla="*/ 471678 h 558355"/>
                      <a:gd name="connsiteX36" fmla="*/ 53911 w 423046"/>
                      <a:gd name="connsiteY36" fmla="*/ 483965 h 558355"/>
                      <a:gd name="connsiteX37" fmla="*/ 38290 w 423046"/>
                      <a:gd name="connsiteY37" fmla="*/ 435388 h 558355"/>
                      <a:gd name="connsiteX38" fmla="*/ 38290 w 423046"/>
                      <a:gd name="connsiteY38" fmla="*/ 435388 h 558355"/>
                      <a:gd name="connsiteX39" fmla="*/ 49339 w 423046"/>
                      <a:gd name="connsiteY39" fmla="*/ 406717 h 558355"/>
                      <a:gd name="connsiteX40" fmla="*/ 62960 w 423046"/>
                      <a:gd name="connsiteY40" fmla="*/ 389668 h 558355"/>
                      <a:gd name="connsiteX41" fmla="*/ 62197 w 423046"/>
                      <a:gd name="connsiteY41" fmla="*/ 389382 h 558355"/>
                      <a:gd name="connsiteX42" fmla="*/ 46577 w 423046"/>
                      <a:gd name="connsiteY42" fmla="*/ 399478 h 558355"/>
                      <a:gd name="connsiteX43" fmla="*/ 40957 w 423046"/>
                      <a:gd name="connsiteY43" fmla="*/ 395288 h 558355"/>
                      <a:gd name="connsiteX44" fmla="*/ 36956 w 423046"/>
                      <a:gd name="connsiteY44" fmla="*/ 352901 h 558355"/>
                      <a:gd name="connsiteX45" fmla="*/ 35623 w 423046"/>
                      <a:gd name="connsiteY45" fmla="*/ 352901 h 558355"/>
                      <a:gd name="connsiteX46" fmla="*/ 30575 w 423046"/>
                      <a:gd name="connsiteY46" fmla="*/ 317278 h 558355"/>
                      <a:gd name="connsiteX47" fmla="*/ 15335 w 423046"/>
                      <a:gd name="connsiteY47" fmla="*/ 281940 h 558355"/>
                      <a:gd name="connsiteX48" fmla="*/ 13144 w 423046"/>
                      <a:gd name="connsiteY48" fmla="*/ 281940 h 558355"/>
                      <a:gd name="connsiteX49" fmla="*/ 30955 w 423046"/>
                      <a:gd name="connsiteY49" fmla="*/ 216789 h 558355"/>
                      <a:gd name="connsiteX50" fmla="*/ 46100 w 423046"/>
                      <a:gd name="connsiteY50" fmla="*/ 147733 h 558355"/>
                      <a:gd name="connsiteX51" fmla="*/ 28670 w 423046"/>
                      <a:gd name="connsiteY51" fmla="*/ 119063 h 558355"/>
                      <a:gd name="connsiteX52" fmla="*/ 83343 w 423046"/>
                      <a:gd name="connsiteY52" fmla="*/ 78200 h 558355"/>
                      <a:gd name="connsiteX53" fmla="*/ 118490 w 423046"/>
                      <a:gd name="connsiteY53" fmla="*/ 55912 h 558355"/>
                      <a:gd name="connsiteX54" fmla="*/ 124681 w 423046"/>
                      <a:gd name="connsiteY54" fmla="*/ 59436 h 558355"/>
                      <a:gd name="connsiteX55" fmla="*/ 128206 w 423046"/>
                      <a:gd name="connsiteY55" fmla="*/ 61913 h 558355"/>
                      <a:gd name="connsiteX56" fmla="*/ 135159 w 423046"/>
                      <a:gd name="connsiteY56" fmla="*/ 48387 h 558355"/>
                      <a:gd name="connsiteX57" fmla="*/ 159829 w 423046"/>
                      <a:gd name="connsiteY57" fmla="*/ 29337 h 558355"/>
                      <a:gd name="connsiteX58" fmla="*/ 168878 w 423046"/>
                      <a:gd name="connsiteY58" fmla="*/ 26479 h 558355"/>
                      <a:gd name="connsiteX59" fmla="*/ 190499 w 423046"/>
                      <a:gd name="connsiteY59" fmla="*/ 38386 h 558355"/>
                      <a:gd name="connsiteX60" fmla="*/ 212216 w 423046"/>
                      <a:gd name="connsiteY60" fmla="*/ 26765 h 558355"/>
                      <a:gd name="connsiteX61" fmla="*/ 217169 w 423046"/>
                      <a:gd name="connsiteY61" fmla="*/ 28670 h 558355"/>
                      <a:gd name="connsiteX62" fmla="*/ 256508 w 423046"/>
                      <a:gd name="connsiteY62" fmla="*/ 1905 h 558355"/>
                      <a:gd name="connsiteX63" fmla="*/ 38290 w 423046"/>
                      <a:gd name="connsiteY63" fmla="*/ 435674 h 558355"/>
                      <a:gd name="connsiteX64" fmla="*/ 38290 w 423046"/>
                      <a:gd name="connsiteY64" fmla="*/ 435674 h 558355"/>
                      <a:gd name="connsiteX65" fmla="*/ 38290 w 423046"/>
                      <a:gd name="connsiteY65" fmla="*/ 435674 h 558355"/>
                      <a:gd name="connsiteX66" fmla="*/ 256317 w 423046"/>
                      <a:gd name="connsiteY66" fmla="*/ 0 h 558355"/>
                      <a:gd name="connsiteX67" fmla="*/ 236029 w 423046"/>
                      <a:gd name="connsiteY67" fmla="*/ 13525 h 558355"/>
                      <a:gd name="connsiteX68" fmla="*/ 216979 w 423046"/>
                      <a:gd name="connsiteY68" fmla="*/ 26861 h 558355"/>
                      <a:gd name="connsiteX69" fmla="*/ 213645 w 423046"/>
                      <a:gd name="connsiteY69" fmla="*/ 25527 h 558355"/>
                      <a:gd name="connsiteX70" fmla="*/ 212121 w 423046"/>
                      <a:gd name="connsiteY70" fmla="*/ 24955 h 558355"/>
                      <a:gd name="connsiteX71" fmla="*/ 210597 w 423046"/>
                      <a:gd name="connsiteY71" fmla="*/ 25527 h 558355"/>
                      <a:gd name="connsiteX72" fmla="*/ 190404 w 423046"/>
                      <a:gd name="connsiteY72" fmla="*/ 36576 h 558355"/>
                      <a:gd name="connsiteX73" fmla="*/ 181070 w 423046"/>
                      <a:gd name="connsiteY73" fmla="*/ 31242 h 558355"/>
                      <a:gd name="connsiteX74" fmla="*/ 168687 w 423046"/>
                      <a:gd name="connsiteY74" fmla="*/ 24670 h 558355"/>
                      <a:gd name="connsiteX75" fmla="*/ 158495 w 423046"/>
                      <a:gd name="connsiteY75" fmla="*/ 27813 h 558355"/>
                      <a:gd name="connsiteX76" fmla="*/ 152495 w 423046"/>
                      <a:gd name="connsiteY76" fmla="*/ 37147 h 558355"/>
                      <a:gd name="connsiteX77" fmla="*/ 135064 w 423046"/>
                      <a:gd name="connsiteY77" fmla="*/ 46577 h 558355"/>
                      <a:gd name="connsiteX78" fmla="*/ 127348 w 423046"/>
                      <a:gd name="connsiteY78" fmla="*/ 57721 h 558355"/>
                      <a:gd name="connsiteX79" fmla="*/ 127253 w 423046"/>
                      <a:gd name="connsiteY79" fmla="*/ 59150 h 558355"/>
                      <a:gd name="connsiteX80" fmla="*/ 126396 w 423046"/>
                      <a:gd name="connsiteY80" fmla="*/ 58293 h 558355"/>
                      <a:gd name="connsiteX81" fmla="*/ 118490 w 423046"/>
                      <a:gd name="connsiteY81" fmla="*/ 54007 h 558355"/>
                      <a:gd name="connsiteX82" fmla="*/ 108013 w 423046"/>
                      <a:gd name="connsiteY82" fmla="*/ 61913 h 558355"/>
                      <a:gd name="connsiteX83" fmla="*/ 83343 w 423046"/>
                      <a:gd name="connsiteY83" fmla="*/ 76295 h 558355"/>
                      <a:gd name="connsiteX84" fmla="*/ 82581 w 423046"/>
                      <a:gd name="connsiteY84" fmla="*/ 76391 h 558355"/>
                      <a:gd name="connsiteX85" fmla="*/ 79057 w 423046"/>
                      <a:gd name="connsiteY85" fmla="*/ 77533 h 558355"/>
                      <a:gd name="connsiteX86" fmla="*/ 26288 w 423046"/>
                      <a:gd name="connsiteY86" fmla="*/ 119634 h 558355"/>
                      <a:gd name="connsiteX87" fmla="*/ 27241 w 423046"/>
                      <a:gd name="connsiteY87" fmla="*/ 121539 h 558355"/>
                      <a:gd name="connsiteX88" fmla="*/ 43624 w 423046"/>
                      <a:gd name="connsiteY88" fmla="*/ 148495 h 558355"/>
                      <a:gd name="connsiteX89" fmla="*/ 43719 w 423046"/>
                      <a:gd name="connsiteY89" fmla="*/ 149066 h 558355"/>
                      <a:gd name="connsiteX90" fmla="*/ 40385 w 423046"/>
                      <a:gd name="connsiteY90" fmla="*/ 198406 h 558355"/>
                      <a:gd name="connsiteX91" fmla="*/ 29146 w 423046"/>
                      <a:gd name="connsiteY91" fmla="*/ 215551 h 558355"/>
                      <a:gd name="connsiteX92" fmla="*/ 380 w 423046"/>
                      <a:gd name="connsiteY92" fmla="*/ 273272 h 558355"/>
                      <a:gd name="connsiteX93" fmla="*/ 12763 w 423046"/>
                      <a:gd name="connsiteY93" fmla="*/ 284798 h 558355"/>
                      <a:gd name="connsiteX94" fmla="*/ 15335 w 423046"/>
                      <a:gd name="connsiteY94" fmla="*/ 284798 h 558355"/>
                      <a:gd name="connsiteX95" fmla="*/ 26764 w 423046"/>
                      <a:gd name="connsiteY95" fmla="*/ 286322 h 558355"/>
                      <a:gd name="connsiteX96" fmla="*/ 25336 w 423046"/>
                      <a:gd name="connsiteY96" fmla="*/ 290608 h 558355"/>
                      <a:gd name="connsiteX97" fmla="*/ 28670 w 423046"/>
                      <a:gd name="connsiteY97" fmla="*/ 319278 h 558355"/>
                      <a:gd name="connsiteX98" fmla="*/ 28193 w 423046"/>
                      <a:gd name="connsiteY98" fmla="*/ 333756 h 558355"/>
                      <a:gd name="connsiteX99" fmla="*/ 28574 w 423046"/>
                      <a:gd name="connsiteY99" fmla="*/ 352520 h 558355"/>
                      <a:gd name="connsiteX100" fmla="*/ 35432 w 423046"/>
                      <a:gd name="connsiteY100" fmla="*/ 355854 h 558355"/>
                      <a:gd name="connsiteX101" fmla="*/ 36956 w 423046"/>
                      <a:gd name="connsiteY101" fmla="*/ 355854 h 558355"/>
                      <a:gd name="connsiteX102" fmla="*/ 44671 w 423046"/>
                      <a:gd name="connsiteY102" fmla="*/ 358902 h 558355"/>
                      <a:gd name="connsiteX103" fmla="*/ 41052 w 423046"/>
                      <a:gd name="connsiteY103" fmla="*/ 387667 h 558355"/>
                      <a:gd name="connsiteX104" fmla="*/ 38671 w 423046"/>
                      <a:gd name="connsiteY104" fmla="*/ 395383 h 558355"/>
                      <a:gd name="connsiteX105" fmla="*/ 38956 w 423046"/>
                      <a:gd name="connsiteY105" fmla="*/ 397002 h 558355"/>
                      <a:gd name="connsiteX106" fmla="*/ 46577 w 423046"/>
                      <a:gd name="connsiteY106" fmla="*/ 402431 h 558355"/>
                      <a:gd name="connsiteX107" fmla="*/ 53911 w 423046"/>
                      <a:gd name="connsiteY107" fmla="*/ 399383 h 558355"/>
                      <a:gd name="connsiteX108" fmla="*/ 52768 w 423046"/>
                      <a:gd name="connsiteY108" fmla="*/ 400336 h 558355"/>
                      <a:gd name="connsiteX109" fmla="*/ 46958 w 423046"/>
                      <a:gd name="connsiteY109" fmla="*/ 407194 h 558355"/>
                      <a:gd name="connsiteX110" fmla="*/ 39623 w 423046"/>
                      <a:gd name="connsiteY110" fmla="*/ 429387 h 558355"/>
                      <a:gd name="connsiteX111" fmla="*/ 36289 w 423046"/>
                      <a:gd name="connsiteY111" fmla="*/ 434626 h 558355"/>
                      <a:gd name="connsiteX112" fmla="*/ 36099 w 423046"/>
                      <a:gd name="connsiteY112" fmla="*/ 436626 h 558355"/>
                      <a:gd name="connsiteX113" fmla="*/ 36480 w 423046"/>
                      <a:gd name="connsiteY113" fmla="*/ 439484 h 558355"/>
                      <a:gd name="connsiteX114" fmla="*/ 53625 w 423046"/>
                      <a:gd name="connsiteY114" fmla="*/ 486727 h 558355"/>
                      <a:gd name="connsiteX115" fmla="*/ 86581 w 423046"/>
                      <a:gd name="connsiteY115" fmla="*/ 477965 h 558355"/>
                      <a:gd name="connsiteX116" fmla="*/ 96011 w 423046"/>
                      <a:gd name="connsiteY116" fmla="*/ 474535 h 558355"/>
                      <a:gd name="connsiteX117" fmla="*/ 108203 w 423046"/>
                      <a:gd name="connsiteY117" fmla="*/ 489109 h 558355"/>
                      <a:gd name="connsiteX118" fmla="*/ 101155 w 423046"/>
                      <a:gd name="connsiteY118" fmla="*/ 501301 h 558355"/>
                      <a:gd name="connsiteX119" fmla="*/ 82867 w 423046"/>
                      <a:gd name="connsiteY119" fmla="*/ 523780 h 558355"/>
                      <a:gd name="connsiteX120" fmla="*/ 68675 w 423046"/>
                      <a:gd name="connsiteY120" fmla="*/ 540925 h 558355"/>
                      <a:gd name="connsiteX121" fmla="*/ 64293 w 423046"/>
                      <a:gd name="connsiteY121" fmla="*/ 547211 h 558355"/>
                      <a:gd name="connsiteX122" fmla="*/ 64579 w 423046"/>
                      <a:gd name="connsiteY122" fmla="*/ 547878 h 558355"/>
                      <a:gd name="connsiteX123" fmla="*/ 87058 w 423046"/>
                      <a:gd name="connsiteY123" fmla="*/ 558356 h 558355"/>
                      <a:gd name="connsiteX124" fmla="*/ 143351 w 423046"/>
                      <a:gd name="connsiteY124" fmla="*/ 539591 h 558355"/>
                      <a:gd name="connsiteX125" fmla="*/ 173069 w 423046"/>
                      <a:gd name="connsiteY125" fmla="*/ 532352 h 558355"/>
                      <a:gd name="connsiteX126" fmla="*/ 189070 w 423046"/>
                      <a:gd name="connsiteY126" fmla="*/ 541020 h 558355"/>
                      <a:gd name="connsiteX127" fmla="*/ 204311 w 423046"/>
                      <a:gd name="connsiteY127" fmla="*/ 553307 h 558355"/>
                      <a:gd name="connsiteX128" fmla="*/ 205644 w 423046"/>
                      <a:gd name="connsiteY128" fmla="*/ 553784 h 558355"/>
                      <a:gd name="connsiteX129" fmla="*/ 206501 w 423046"/>
                      <a:gd name="connsiteY129" fmla="*/ 553784 h 558355"/>
                      <a:gd name="connsiteX130" fmla="*/ 213550 w 423046"/>
                      <a:gd name="connsiteY130" fmla="*/ 550640 h 558355"/>
                      <a:gd name="connsiteX131" fmla="*/ 210787 w 423046"/>
                      <a:gd name="connsiteY131" fmla="*/ 535781 h 558355"/>
                      <a:gd name="connsiteX132" fmla="*/ 209740 w 423046"/>
                      <a:gd name="connsiteY132" fmla="*/ 533400 h 558355"/>
                      <a:gd name="connsiteX133" fmla="*/ 217264 w 423046"/>
                      <a:gd name="connsiteY133" fmla="*/ 514541 h 558355"/>
                      <a:gd name="connsiteX134" fmla="*/ 219074 w 423046"/>
                      <a:gd name="connsiteY134" fmla="*/ 512255 h 558355"/>
                      <a:gd name="connsiteX135" fmla="*/ 222884 w 423046"/>
                      <a:gd name="connsiteY135" fmla="*/ 472631 h 558355"/>
                      <a:gd name="connsiteX136" fmla="*/ 229076 w 423046"/>
                      <a:gd name="connsiteY136" fmla="*/ 447675 h 558355"/>
                      <a:gd name="connsiteX137" fmla="*/ 259460 w 423046"/>
                      <a:gd name="connsiteY137" fmla="*/ 398621 h 558355"/>
                      <a:gd name="connsiteX138" fmla="*/ 266318 w 423046"/>
                      <a:gd name="connsiteY138" fmla="*/ 392811 h 558355"/>
                      <a:gd name="connsiteX139" fmla="*/ 263461 w 423046"/>
                      <a:gd name="connsiteY139" fmla="*/ 384143 h 558355"/>
                      <a:gd name="connsiteX140" fmla="*/ 258889 w 423046"/>
                      <a:gd name="connsiteY140" fmla="*/ 371951 h 558355"/>
                      <a:gd name="connsiteX141" fmla="*/ 266223 w 423046"/>
                      <a:gd name="connsiteY141" fmla="*/ 366522 h 558355"/>
                      <a:gd name="connsiteX142" fmla="*/ 275081 w 423046"/>
                      <a:gd name="connsiteY142" fmla="*/ 359569 h 558355"/>
                      <a:gd name="connsiteX143" fmla="*/ 274319 w 423046"/>
                      <a:gd name="connsiteY143" fmla="*/ 351568 h 558355"/>
                      <a:gd name="connsiteX144" fmla="*/ 267271 w 423046"/>
                      <a:gd name="connsiteY144" fmla="*/ 321564 h 558355"/>
                      <a:gd name="connsiteX145" fmla="*/ 290607 w 423046"/>
                      <a:gd name="connsiteY145" fmla="*/ 300418 h 558355"/>
                      <a:gd name="connsiteX146" fmla="*/ 311753 w 423046"/>
                      <a:gd name="connsiteY146" fmla="*/ 261366 h 558355"/>
                      <a:gd name="connsiteX147" fmla="*/ 306419 w 423046"/>
                      <a:gd name="connsiteY147" fmla="*/ 240887 h 558355"/>
                      <a:gd name="connsiteX148" fmla="*/ 305276 w 423046"/>
                      <a:gd name="connsiteY148" fmla="*/ 237458 h 558355"/>
                      <a:gd name="connsiteX149" fmla="*/ 310800 w 423046"/>
                      <a:gd name="connsiteY149" fmla="*/ 235267 h 558355"/>
                      <a:gd name="connsiteX150" fmla="*/ 323087 w 423046"/>
                      <a:gd name="connsiteY150" fmla="*/ 222028 h 558355"/>
                      <a:gd name="connsiteX151" fmla="*/ 340899 w 423046"/>
                      <a:gd name="connsiteY151" fmla="*/ 204311 h 558355"/>
                      <a:gd name="connsiteX152" fmla="*/ 343947 w 423046"/>
                      <a:gd name="connsiteY152" fmla="*/ 206026 h 558355"/>
                      <a:gd name="connsiteX153" fmla="*/ 357092 w 423046"/>
                      <a:gd name="connsiteY153" fmla="*/ 215741 h 558355"/>
                      <a:gd name="connsiteX154" fmla="*/ 365378 w 423046"/>
                      <a:gd name="connsiteY154" fmla="*/ 209550 h 558355"/>
                      <a:gd name="connsiteX155" fmla="*/ 380333 w 423046"/>
                      <a:gd name="connsiteY155" fmla="*/ 198882 h 558355"/>
                      <a:gd name="connsiteX156" fmla="*/ 395763 w 423046"/>
                      <a:gd name="connsiteY156" fmla="*/ 190119 h 558355"/>
                      <a:gd name="connsiteX157" fmla="*/ 398239 w 423046"/>
                      <a:gd name="connsiteY157" fmla="*/ 188405 h 558355"/>
                      <a:gd name="connsiteX158" fmla="*/ 411003 w 423046"/>
                      <a:gd name="connsiteY158" fmla="*/ 184785 h 558355"/>
                      <a:gd name="connsiteX159" fmla="*/ 411003 w 423046"/>
                      <a:gd name="connsiteY159" fmla="*/ 179642 h 558355"/>
                      <a:gd name="connsiteX160" fmla="*/ 421862 w 423046"/>
                      <a:gd name="connsiteY160" fmla="*/ 164878 h 558355"/>
                      <a:gd name="connsiteX161" fmla="*/ 423004 w 423046"/>
                      <a:gd name="connsiteY161" fmla="*/ 162401 h 558355"/>
                      <a:gd name="connsiteX162" fmla="*/ 391381 w 423046"/>
                      <a:gd name="connsiteY162" fmla="*/ 102013 h 558355"/>
                      <a:gd name="connsiteX163" fmla="*/ 385667 w 423046"/>
                      <a:gd name="connsiteY163" fmla="*/ 55912 h 558355"/>
                      <a:gd name="connsiteX164" fmla="*/ 385952 w 423046"/>
                      <a:gd name="connsiteY164" fmla="*/ 54483 h 558355"/>
                      <a:gd name="connsiteX165" fmla="*/ 357187 w 423046"/>
                      <a:gd name="connsiteY165" fmla="*/ 41624 h 558355"/>
                      <a:gd name="connsiteX166" fmla="*/ 355091 w 423046"/>
                      <a:gd name="connsiteY166" fmla="*/ 41624 h 558355"/>
                      <a:gd name="connsiteX167" fmla="*/ 352710 w 423046"/>
                      <a:gd name="connsiteY167" fmla="*/ 41624 h 558355"/>
                      <a:gd name="connsiteX168" fmla="*/ 323087 w 423046"/>
                      <a:gd name="connsiteY168" fmla="*/ 27337 h 558355"/>
                      <a:gd name="connsiteX169" fmla="*/ 310324 w 423046"/>
                      <a:gd name="connsiteY169" fmla="*/ 16574 h 558355"/>
                      <a:gd name="connsiteX170" fmla="*/ 308704 w 423046"/>
                      <a:gd name="connsiteY170" fmla="*/ 16574 h 558355"/>
                      <a:gd name="connsiteX171" fmla="*/ 307657 w 423046"/>
                      <a:gd name="connsiteY171" fmla="*/ 16574 h 558355"/>
                      <a:gd name="connsiteX172" fmla="*/ 306323 w 423046"/>
                      <a:gd name="connsiteY172" fmla="*/ 16669 h 558355"/>
                      <a:gd name="connsiteX173" fmla="*/ 304704 w 423046"/>
                      <a:gd name="connsiteY173" fmla="*/ 13240 h 558355"/>
                      <a:gd name="connsiteX174" fmla="*/ 298418 w 423046"/>
                      <a:gd name="connsiteY174" fmla="*/ 10096 h 558355"/>
                      <a:gd name="connsiteX175" fmla="*/ 287654 w 423046"/>
                      <a:gd name="connsiteY175" fmla="*/ 16954 h 558355"/>
                      <a:gd name="connsiteX176" fmla="*/ 288035 w 423046"/>
                      <a:gd name="connsiteY176" fmla="*/ 24575 h 558355"/>
                      <a:gd name="connsiteX177" fmla="*/ 287654 w 423046"/>
                      <a:gd name="connsiteY177" fmla="*/ 29432 h 558355"/>
                      <a:gd name="connsiteX178" fmla="*/ 262889 w 423046"/>
                      <a:gd name="connsiteY178" fmla="*/ 45815 h 558355"/>
                      <a:gd name="connsiteX179" fmla="*/ 258127 w 423046"/>
                      <a:gd name="connsiteY179" fmla="*/ 42005 h 558355"/>
                      <a:gd name="connsiteX180" fmla="*/ 267461 w 423046"/>
                      <a:gd name="connsiteY180" fmla="*/ 24003 h 558355"/>
                      <a:gd name="connsiteX181" fmla="*/ 274414 w 423046"/>
                      <a:gd name="connsiteY181" fmla="*/ 12287 h 558355"/>
                      <a:gd name="connsiteX182" fmla="*/ 259365 w 423046"/>
                      <a:gd name="connsiteY182" fmla="*/ 762 h 558355"/>
                      <a:gd name="connsiteX183" fmla="*/ 256317 w 423046"/>
                      <a:gd name="connsiteY183" fmla="*/ 191 h 558355"/>
                      <a:gd name="connsiteX184" fmla="*/ 256317 w 423046"/>
                      <a:gd name="connsiteY184" fmla="*/ 191 h 558355"/>
                      <a:gd name="connsiteX185" fmla="*/ 38290 w 423046"/>
                      <a:gd name="connsiteY185" fmla="*/ 438055 h 558355"/>
                      <a:gd name="connsiteX186" fmla="*/ 38290 w 423046"/>
                      <a:gd name="connsiteY186" fmla="*/ 438055 h 558355"/>
                      <a:gd name="connsiteX187" fmla="*/ 38290 w 423046"/>
                      <a:gd name="connsiteY187" fmla="*/ 438055 h 55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</a:cxnLst>
                    <a:rect l="l" t="t" r="r" b="b"/>
                    <a:pathLst>
                      <a:path w="423046" h="558355">
                        <a:moveTo>
                          <a:pt x="256317" y="2381"/>
                        </a:moveTo>
                        <a:cubicBezTo>
                          <a:pt x="257079" y="2381"/>
                          <a:pt x="257746" y="2476"/>
                          <a:pt x="258412" y="2762"/>
                        </a:cubicBezTo>
                        <a:cubicBezTo>
                          <a:pt x="292226" y="16478"/>
                          <a:pt x="251936" y="20574"/>
                          <a:pt x="255650" y="42100"/>
                        </a:cubicBezTo>
                        <a:cubicBezTo>
                          <a:pt x="256412" y="46292"/>
                          <a:pt x="259079" y="47911"/>
                          <a:pt x="262794" y="47911"/>
                        </a:cubicBezTo>
                        <a:cubicBezTo>
                          <a:pt x="274510" y="47911"/>
                          <a:pt x="295560" y="30671"/>
                          <a:pt x="289845" y="22860"/>
                        </a:cubicBezTo>
                        <a:cubicBezTo>
                          <a:pt x="286702" y="18574"/>
                          <a:pt x="293084" y="12192"/>
                          <a:pt x="298322" y="12192"/>
                        </a:cubicBezTo>
                        <a:cubicBezTo>
                          <a:pt x="299942" y="12192"/>
                          <a:pt x="301561" y="12859"/>
                          <a:pt x="302609" y="14288"/>
                        </a:cubicBezTo>
                        <a:cubicBezTo>
                          <a:pt x="305276" y="17907"/>
                          <a:pt x="302513" y="18669"/>
                          <a:pt x="304990" y="18669"/>
                        </a:cubicBezTo>
                        <a:cubicBezTo>
                          <a:pt x="305752" y="18669"/>
                          <a:pt x="306895" y="18669"/>
                          <a:pt x="308704" y="18479"/>
                        </a:cubicBezTo>
                        <a:cubicBezTo>
                          <a:pt x="309276" y="18479"/>
                          <a:pt x="309752" y="18479"/>
                          <a:pt x="310228" y="18479"/>
                        </a:cubicBezTo>
                        <a:cubicBezTo>
                          <a:pt x="331850" y="18479"/>
                          <a:pt x="304513" y="43529"/>
                          <a:pt x="352615" y="43529"/>
                        </a:cubicBezTo>
                        <a:cubicBezTo>
                          <a:pt x="353377" y="43529"/>
                          <a:pt x="354234" y="43529"/>
                          <a:pt x="355091" y="43529"/>
                        </a:cubicBezTo>
                        <a:cubicBezTo>
                          <a:pt x="355758" y="43529"/>
                          <a:pt x="356425" y="43529"/>
                          <a:pt x="357092" y="43529"/>
                        </a:cubicBezTo>
                        <a:cubicBezTo>
                          <a:pt x="376618" y="43529"/>
                          <a:pt x="382904" y="48482"/>
                          <a:pt x="383476" y="54292"/>
                        </a:cubicBezTo>
                        <a:cubicBezTo>
                          <a:pt x="354901" y="104870"/>
                          <a:pt x="409098" y="91250"/>
                          <a:pt x="420528" y="162306"/>
                        </a:cubicBezTo>
                        <a:cubicBezTo>
                          <a:pt x="391953" y="178784"/>
                          <a:pt x="424147" y="183547"/>
                          <a:pt x="397954" y="185452"/>
                        </a:cubicBezTo>
                        <a:cubicBezTo>
                          <a:pt x="390429" y="186023"/>
                          <a:pt x="397954" y="192500"/>
                          <a:pt x="379761" y="195929"/>
                        </a:cubicBezTo>
                        <a:cubicBezTo>
                          <a:pt x="364426" y="198787"/>
                          <a:pt x="363092" y="212789"/>
                          <a:pt x="356996" y="212789"/>
                        </a:cubicBezTo>
                        <a:cubicBezTo>
                          <a:pt x="354520" y="212789"/>
                          <a:pt x="351186" y="210407"/>
                          <a:pt x="345757" y="203930"/>
                        </a:cubicBezTo>
                        <a:cubicBezTo>
                          <a:pt x="344233" y="202120"/>
                          <a:pt x="342613" y="201359"/>
                          <a:pt x="340899" y="201359"/>
                        </a:cubicBezTo>
                        <a:cubicBezTo>
                          <a:pt x="330421" y="201359"/>
                          <a:pt x="316801" y="230219"/>
                          <a:pt x="310133" y="232410"/>
                        </a:cubicBezTo>
                        <a:cubicBezTo>
                          <a:pt x="296322" y="236982"/>
                          <a:pt x="306037" y="235172"/>
                          <a:pt x="309467" y="261461"/>
                        </a:cubicBezTo>
                        <a:cubicBezTo>
                          <a:pt x="328897" y="307086"/>
                          <a:pt x="237172" y="289274"/>
                          <a:pt x="272224" y="352044"/>
                        </a:cubicBezTo>
                        <a:cubicBezTo>
                          <a:pt x="279748" y="368903"/>
                          <a:pt x="243363" y="358521"/>
                          <a:pt x="261461" y="385096"/>
                        </a:cubicBezTo>
                        <a:cubicBezTo>
                          <a:pt x="273843" y="403193"/>
                          <a:pt x="238886" y="383000"/>
                          <a:pt x="226694" y="446818"/>
                        </a:cubicBezTo>
                        <a:cubicBezTo>
                          <a:pt x="219170" y="485966"/>
                          <a:pt x="218027" y="461582"/>
                          <a:pt x="216598" y="511683"/>
                        </a:cubicBezTo>
                        <a:cubicBezTo>
                          <a:pt x="208883" y="513493"/>
                          <a:pt x="204120" y="519303"/>
                          <a:pt x="207263" y="533400"/>
                        </a:cubicBezTo>
                        <a:cubicBezTo>
                          <a:pt x="207835" y="536067"/>
                          <a:pt x="218217" y="550735"/>
                          <a:pt x="206406" y="550735"/>
                        </a:cubicBezTo>
                        <a:cubicBezTo>
                          <a:pt x="206120" y="550735"/>
                          <a:pt x="205930" y="550735"/>
                          <a:pt x="205644" y="550735"/>
                        </a:cubicBezTo>
                        <a:cubicBezTo>
                          <a:pt x="186403" y="536639"/>
                          <a:pt x="183546" y="529400"/>
                          <a:pt x="172973" y="529400"/>
                        </a:cubicBezTo>
                        <a:cubicBezTo>
                          <a:pt x="166877" y="529400"/>
                          <a:pt x="158114" y="531876"/>
                          <a:pt x="142112" y="536924"/>
                        </a:cubicBezTo>
                        <a:cubicBezTo>
                          <a:pt x="137254" y="541496"/>
                          <a:pt x="108203" y="555403"/>
                          <a:pt x="86962" y="555403"/>
                        </a:cubicBezTo>
                        <a:cubicBezTo>
                          <a:pt x="78009" y="555403"/>
                          <a:pt x="70389" y="552926"/>
                          <a:pt x="66579" y="546164"/>
                        </a:cubicBezTo>
                        <a:cubicBezTo>
                          <a:pt x="66388" y="545497"/>
                          <a:pt x="82962" y="530352"/>
                          <a:pt x="85153" y="524066"/>
                        </a:cubicBezTo>
                        <a:cubicBezTo>
                          <a:pt x="94297" y="496443"/>
                          <a:pt x="112585" y="507683"/>
                          <a:pt x="110585" y="487966"/>
                        </a:cubicBezTo>
                        <a:cubicBezTo>
                          <a:pt x="104774" y="475678"/>
                          <a:pt x="100774" y="471678"/>
                          <a:pt x="96011" y="471678"/>
                        </a:cubicBezTo>
                        <a:cubicBezTo>
                          <a:pt x="87915" y="471678"/>
                          <a:pt x="77914" y="483299"/>
                          <a:pt x="53911" y="483965"/>
                        </a:cubicBezTo>
                        <a:cubicBezTo>
                          <a:pt x="43052" y="482441"/>
                          <a:pt x="38671" y="435388"/>
                          <a:pt x="38290" y="435388"/>
                        </a:cubicBezTo>
                        <a:cubicBezTo>
                          <a:pt x="38290" y="435388"/>
                          <a:pt x="38290" y="435388"/>
                          <a:pt x="38290" y="435388"/>
                        </a:cubicBezTo>
                        <a:cubicBezTo>
                          <a:pt x="44767" y="424720"/>
                          <a:pt x="49339" y="421005"/>
                          <a:pt x="49339" y="406717"/>
                        </a:cubicBezTo>
                        <a:cubicBezTo>
                          <a:pt x="49339" y="404717"/>
                          <a:pt x="67151" y="392620"/>
                          <a:pt x="62960" y="389668"/>
                        </a:cubicBezTo>
                        <a:cubicBezTo>
                          <a:pt x="62674" y="389477"/>
                          <a:pt x="62483" y="389382"/>
                          <a:pt x="62197" y="389382"/>
                        </a:cubicBezTo>
                        <a:cubicBezTo>
                          <a:pt x="58864" y="389382"/>
                          <a:pt x="52387" y="399478"/>
                          <a:pt x="46577" y="399478"/>
                        </a:cubicBezTo>
                        <a:cubicBezTo>
                          <a:pt x="44576" y="399478"/>
                          <a:pt x="42671" y="398335"/>
                          <a:pt x="40957" y="395288"/>
                        </a:cubicBezTo>
                        <a:cubicBezTo>
                          <a:pt x="42767" y="386334"/>
                          <a:pt x="59721" y="352901"/>
                          <a:pt x="36956" y="352901"/>
                        </a:cubicBezTo>
                        <a:cubicBezTo>
                          <a:pt x="36575" y="352901"/>
                          <a:pt x="36099" y="352901"/>
                          <a:pt x="35623" y="352901"/>
                        </a:cubicBezTo>
                        <a:cubicBezTo>
                          <a:pt x="20573" y="351853"/>
                          <a:pt x="36861" y="325088"/>
                          <a:pt x="30575" y="317278"/>
                        </a:cubicBezTo>
                        <a:cubicBezTo>
                          <a:pt x="11525" y="293560"/>
                          <a:pt x="47053" y="281940"/>
                          <a:pt x="15335" y="281940"/>
                        </a:cubicBezTo>
                        <a:cubicBezTo>
                          <a:pt x="14668" y="281940"/>
                          <a:pt x="13906" y="281940"/>
                          <a:pt x="13144" y="281940"/>
                        </a:cubicBezTo>
                        <a:cubicBezTo>
                          <a:pt x="-13336" y="278225"/>
                          <a:pt x="15430" y="225742"/>
                          <a:pt x="30955" y="216789"/>
                        </a:cubicBezTo>
                        <a:cubicBezTo>
                          <a:pt x="50386" y="184023"/>
                          <a:pt x="60293" y="186976"/>
                          <a:pt x="46100" y="147733"/>
                        </a:cubicBezTo>
                        <a:cubicBezTo>
                          <a:pt x="44767" y="133826"/>
                          <a:pt x="37147" y="125158"/>
                          <a:pt x="28670" y="119063"/>
                        </a:cubicBezTo>
                        <a:cubicBezTo>
                          <a:pt x="28098" y="93917"/>
                          <a:pt x="63912" y="84392"/>
                          <a:pt x="83343" y="78200"/>
                        </a:cubicBezTo>
                        <a:cubicBezTo>
                          <a:pt x="106489" y="78200"/>
                          <a:pt x="110299" y="55912"/>
                          <a:pt x="118490" y="55912"/>
                        </a:cubicBezTo>
                        <a:cubicBezTo>
                          <a:pt x="120300" y="55912"/>
                          <a:pt x="122205" y="56959"/>
                          <a:pt x="124681" y="59436"/>
                        </a:cubicBezTo>
                        <a:cubicBezTo>
                          <a:pt x="126396" y="61150"/>
                          <a:pt x="127444" y="61913"/>
                          <a:pt x="128206" y="61913"/>
                        </a:cubicBezTo>
                        <a:cubicBezTo>
                          <a:pt x="131349" y="61913"/>
                          <a:pt x="127444" y="48387"/>
                          <a:pt x="135159" y="48387"/>
                        </a:cubicBezTo>
                        <a:cubicBezTo>
                          <a:pt x="161353" y="48387"/>
                          <a:pt x="150494" y="34480"/>
                          <a:pt x="159829" y="29337"/>
                        </a:cubicBezTo>
                        <a:cubicBezTo>
                          <a:pt x="163544" y="27337"/>
                          <a:pt x="166496" y="26479"/>
                          <a:pt x="168878" y="26479"/>
                        </a:cubicBezTo>
                        <a:cubicBezTo>
                          <a:pt x="178403" y="26479"/>
                          <a:pt x="180784" y="38386"/>
                          <a:pt x="190499" y="38386"/>
                        </a:cubicBezTo>
                        <a:cubicBezTo>
                          <a:pt x="195357" y="38386"/>
                          <a:pt x="202025" y="35433"/>
                          <a:pt x="212216" y="26765"/>
                        </a:cubicBezTo>
                        <a:cubicBezTo>
                          <a:pt x="213740" y="28099"/>
                          <a:pt x="215360" y="28670"/>
                          <a:pt x="217169" y="28670"/>
                        </a:cubicBezTo>
                        <a:cubicBezTo>
                          <a:pt x="229076" y="28670"/>
                          <a:pt x="245839" y="1905"/>
                          <a:pt x="256508" y="1905"/>
                        </a:cubicBezTo>
                        <a:moveTo>
                          <a:pt x="38290" y="435674"/>
                        </a:moveTo>
                        <a:cubicBezTo>
                          <a:pt x="38290" y="435674"/>
                          <a:pt x="38290" y="435674"/>
                          <a:pt x="38290" y="435674"/>
                        </a:cubicBezTo>
                        <a:cubicBezTo>
                          <a:pt x="38290" y="435674"/>
                          <a:pt x="38290" y="435674"/>
                          <a:pt x="38290" y="435674"/>
                        </a:cubicBezTo>
                        <a:moveTo>
                          <a:pt x="256317" y="0"/>
                        </a:moveTo>
                        <a:cubicBezTo>
                          <a:pt x="250221" y="0"/>
                          <a:pt x="243363" y="6572"/>
                          <a:pt x="236029" y="13525"/>
                        </a:cubicBezTo>
                        <a:cubicBezTo>
                          <a:pt x="229552" y="19717"/>
                          <a:pt x="222122" y="26861"/>
                          <a:pt x="216979" y="26861"/>
                        </a:cubicBezTo>
                        <a:cubicBezTo>
                          <a:pt x="215741" y="26861"/>
                          <a:pt x="214693" y="26479"/>
                          <a:pt x="213645" y="25527"/>
                        </a:cubicBezTo>
                        <a:cubicBezTo>
                          <a:pt x="213169" y="25146"/>
                          <a:pt x="212597" y="24955"/>
                          <a:pt x="212121" y="24955"/>
                        </a:cubicBezTo>
                        <a:cubicBezTo>
                          <a:pt x="211645" y="24955"/>
                          <a:pt x="210978" y="25146"/>
                          <a:pt x="210597" y="25527"/>
                        </a:cubicBezTo>
                        <a:cubicBezTo>
                          <a:pt x="201834" y="32957"/>
                          <a:pt x="195262" y="36576"/>
                          <a:pt x="190404" y="36576"/>
                        </a:cubicBezTo>
                        <a:cubicBezTo>
                          <a:pt x="186499" y="36576"/>
                          <a:pt x="183927" y="34100"/>
                          <a:pt x="181070" y="31242"/>
                        </a:cubicBezTo>
                        <a:cubicBezTo>
                          <a:pt x="177926" y="28194"/>
                          <a:pt x="174402" y="24670"/>
                          <a:pt x="168687" y="24670"/>
                        </a:cubicBezTo>
                        <a:cubicBezTo>
                          <a:pt x="165639" y="24670"/>
                          <a:pt x="162305" y="25717"/>
                          <a:pt x="158495" y="27813"/>
                        </a:cubicBezTo>
                        <a:cubicBezTo>
                          <a:pt x="154209" y="30099"/>
                          <a:pt x="153256" y="33814"/>
                          <a:pt x="152495" y="37147"/>
                        </a:cubicBezTo>
                        <a:cubicBezTo>
                          <a:pt x="151161" y="42196"/>
                          <a:pt x="150018" y="46577"/>
                          <a:pt x="135064" y="46577"/>
                        </a:cubicBezTo>
                        <a:cubicBezTo>
                          <a:pt x="128206" y="46577"/>
                          <a:pt x="127634" y="53816"/>
                          <a:pt x="127348" y="57721"/>
                        </a:cubicBezTo>
                        <a:cubicBezTo>
                          <a:pt x="127348" y="58198"/>
                          <a:pt x="127348" y="58674"/>
                          <a:pt x="127253" y="59150"/>
                        </a:cubicBezTo>
                        <a:cubicBezTo>
                          <a:pt x="127063" y="58960"/>
                          <a:pt x="126777" y="58674"/>
                          <a:pt x="126396" y="58293"/>
                        </a:cubicBezTo>
                        <a:cubicBezTo>
                          <a:pt x="123538" y="55340"/>
                          <a:pt x="121062" y="54007"/>
                          <a:pt x="118490" y="54007"/>
                        </a:cubicBezTo>
                        <a:cubicBezTo>
                          <a:pt x="114299" y="54007"/>
                          <a:pt x="111346" y="57721"/>
                          <a:pt x="108013" y="61913"/>
                        </a:cubicBezTo>
                        <a:cubicBezTo>
                          <a:pt x="102964" y="68294"/>
                          <a:pt x="96678" y="76295"/>
                          <a:pt x="83343" y="76295"/>
                        </a:cubicBezTo>
                        <a:cubicBezTo>
                          <a:pt x="83057" y="76295"/>
                          <a:pt x="82867" y="76295"/>
                          <a:pt x="82581" y="76391"/>
                        </a:cubicBezTo>
                        <a:lnTo>
                          <a:pt x="79057" y="77533"/>
                        </a:lnTo>
                        <a:cubicBezTo>
                          <a:pt x="59054" y="83725"/>
                          <a:pt x="25717" y="94107"/>
                          <a:pt x="26288" y="119634"/>
                        </a:cubicBezTo>
                        <a:cubicBezTo>
                          <a:pt x="26288" y="120396"/>
                          <a:pt x="26669" y="121063"/>
                          <a:pt x="27241" y="121539"/>
                        </a:cubicBezTo>
                        <a:cubicBezTo>
                          <a:pt x="37337" y="128873"/>
                          <a:pt x="42576" y="137446"/>
                          <a:pt x="43624" y="148495"/>
                        </a:cubicBezTo>
                        <a:cubicBezTo>
                          <a:pt x="43624" y="148685"/>
                          <a:pt x="43624" y="148876"/>
                          <a:pt x="43719" y="149066"/>
                        </a:cubicBezTo>
                        <a:cubicBezTo>
                          <a:pt x="54387" y="178308"/>
                          <a:pt x="51339" y="182594"/>
                          <a:pt x="40385" y="198406"/>
                        </a:cubicBezTo>
                        <a:cubicBezTo>
                          <a:pt x="37242" y="202883"/>
                          <a:pt x="33432" y="208407"/>
                          <a:pt x="29146" y="215551"/>
                        </a:cubicBezTo>
                        <a:cubicBezTo>
                          <a:pt x="16382" y="223457"/>
                          <a:pt x="-2954" y="256127"/>
                          <a:pt x="380" y="273272"/>
                        </a:cubicBezTo>
                        <a:cubicBezTo>
                          <a:pt x="1619" y="279844"/>
                          <a:pt x="5905" y="283750"/>
                          <a:pt x="12763" y="284798"/>
                        </a:cubicBezTo>
                        <a:lnTo>
                          <a:pt x="15335" y="284798"/>
                        </a:lnTo>
                        <a:cubicBezTo>
                          <a:pt x="25241" y="284798"/>
                          <a:pt x="26574" y="286036"/>
                          <a:pt x="26764" y="286322"/>
                        </a:cubicBezTo>
                        <a:cubicBezTo>
                          <a:pt x="27050" y="286798"/>
                          <a:pt x="26003" y="289274"/>
                          <a:pt x="25336" y="290608"/>
                        </a:cubicBezTo>
                        <a:cubicBezTo>
                          <a:pt x="22764" y="296513"/>
                          <a:pt x="18478" y="306515"/>
                          <a:pt x="28670" y="319278"/>
                        </a:cubicBezTo>
                        <a:cubicBezTo>
                          <a:pt x="30575" y="321659"/>
                          <a:pt x="29336" y="328136"/>
                          <a:pt x="28193" y="333756"/>
                        </a:cubicBezTo>
                        <a:cubicBezTo>
                          <a:pt x="26764" y="340805"/>
                          <a:pt x="25336" y="348139"/>
                          <a:pt x="28574" y="352520"/>
                        </a:cubicBezTo>
                        <a:cubicBezTo>
                          <a:pt x="30098" y="354520"/>
                          <a:pt x="32384" y="355568"/>
                          <a:pt x="35432" y="355854"/>
                        </a:cubicBezTo>
                        <a:cubicBezTo>
                          <a:pt x="36099" y="355854"/>
                          <a:pt x="36575" y="355854"/>
                          <a:pt x="36956" y="355854"/>
                        </a:cubicBezTo>
                        <a:cubicBezTo>
                          <a:pt x="40766" y="355854"/>
                          <a:pt x="43243" y="356807"/>
                          <a:pt x="44671" y="358902"/>
                        </a:cubicBezTo>
                        <a:cubicBezTo>
                          <a:pt x="48862" y="364808"/>
                          <a:pt x="44005" y="379190"/>
                          <a:pt x="41052" y="387667"/>
                        </a:cubicBezTo>
                        <a:cubicBezTo>
                          <a:pt x="39909" y="390906"/>
                          <a:pt x="39052" y="393573"/>
                          <a:pt x="38671" y="395383"/>
                        </a:cubicBezTo>
                        <a:cubicBezTo>
                          <a:pt x="38576" y="395954"/>
                          <a:pt x="38671" y="396526"/>
                          <a:pt x="38956" y="397002"/>
                        </a:cubicBezTo>
                        <a:cubicBezTo>
                          <a:pt x="40957" y="400622"/>
                          <a:pt x="43528" y="402431"/>
                          <a:pt x="46577" y="402431"/>
                        </a:cubicBezTo>
                        <a:cubicBezTo>
                          <a:pt x="49148" y="402431"/>
                          <a:pt x="51625" y="401098"/>
                          <a:pt x="53911" y="399383"/>
                        </a:cubicBezTo>
                        <a:cubicBezTo>
                          <a:pt x="53530" y="399764"/>
                          <a:pt x="53149" y="400050"/>
                          <a:pt x="52768" y="400336"/>
                        </a:cubicBezTo>
                        <a:cubicBezTo>
                          <a:pt x="48291" y="404336"/>
                          <a:pt x="46958" y="405479"/>
                          <a:pt x="46958" y="407194"/>
                        </a:cubicBezTo>
                        <a:cubicBezTo>
                          <a:pt x="46958" y="418243"/>
                          <a:pt x="44195" y="422434"/>
                          <a:pt x="39623" y="429387"/>
                        </a:cubicBezTo>
                        <a:cubicBezTo>
                          <a:pt x="38576" y="431006"/>
                          <a:pt x="37433" y="432721"/>
                          <a:pt x="36289" y="434626"/>
                        </a:cubicBezTo>
                        <a:cubicBezTo>
                          <a:pt x="35909" y="435197"/>
                          <a:pt x="35813" y="435959"/>
                          <a:pt x="36099" y="436626"/>
                        </a:cubicBezTo>
                        <a:cubicBezTo>
                          <a:pt x="36099" y="437102"/>
                          <a:pt x="36289" y="438055"/>
                          <a:pt x="36480" y="439484"/>
                        </a:cubicBezTo>
                        <a:cubicBezTo>
                          <a:pt x="40766" y="471107"/>
                          <a:pt x="46100" y="485680"/>
                          <a:pt x="53625" y="486727"/>
                        </a:cubicBezTo>
                        <a:cubicBezTo>
                          <a:pt x="69532" y="486347"/>
                          <a:pt x="79438" y="481489"/>
                          <a:pt x="86581" y="477965"/>
                        </a:cubicBezTo>
                        <a:cubicBezTo>
                          <a:pt x="90487" y="476059"/>
                          <a:pt x="93535" y="474535"/>
                          <a:pt x="96011" y="474535"/>
                        </a:cubicBezTo>
                        <a:cubicBezTo>
                          <a:pt x="98773" y="474535"/>
                          <a:pt x="102203" y="476345"/>
                          <a:pt x="108203" y="489109"/>
                        </a:cubicBezTo>
                        <a:cubicBezTo>
                          <a:pt x="108870" y="496919"/>
                          <a:pt x="106298" y="498348"/>
                          <a:pt x="101155" y="501301"/>
                        </a:cubicBezTo>
                        <a:cubicBezTo>
                          <a:pt x="95535" y="504539"/>
                          <a:pt x="87820" y="508921"/>
                          <a:pt x="82867" y="523780"/>
                        </a:cubicBezTo>
                        <a:cubicBezTo>
                          <a:pt x="81628" y="527590"/>
                          <a:pt x="72866" y="536543"/>
                          <a:pt x="68675" y="540925"/>
                        </a:cubicBezTo>
                        <a:cubicBezTo>
                          <a:pt x="64293" y="545497"/>
                          <a:pt x="64007" y="545687"/>
                          <a:pt x="64293" y="547211"/>
                        </a:cubicBezTo>
                        <a:cubicBezTo>
                          <a:pt x="64293" y="547402"/>
                          <a:pt x="64388" y="547688"/>
                          <a:pt x="64579" y="547878"/>
                        </a:cubicBezTo>
                        <a:cubicBezTo>
                          <a:pt x="68484" y="554831"/>
                          <a:pt x="76009" y="558356"/>
                          <a:pt x="87058" y="558356"/>
                        </a:cubicBezTo>
                        <a:cubicBezTo>
                          <a:pt x="108584" y="558356"/>
                          <a:pt x="137064" y="544830"/>
                          <a:pt x="143351" y="539591"/>
                        </a:cubicBezTo>
                        <a:cubicBezTo>
                          <a:pt x="159353" y="534543"/>
                          <a:pt x="167449" y="532352"/>
                          <a:pt x="173069" y="532352"/>
                        </a:cubicBezTo>
                        <a:cubicBezTo>
                          <a:pt x="179069" y="532352"/>
                          <a:pt x="182212" y="535019"/>
                          <a:pt x="189070" y="541020"/>
                        </a:cubicBezTo>
                        <a:cubicBezTo>
                          <a:pt x="192880" y="544259"/>
                          <a:pt x="197548" y="548354"/>
                          <a:pt x="204311" y="553307"/>
                        </a:cubicBezTo>
                        <a:cubicBezTo>
                          <a:pt x="204692" y="553593"/>
                          <a:pt x="205168" y="553784"/>
                          <a:pt x="205644" y="553784"/>
                        </a:cubicBezTo>
                        <a:lnTo>
                          <a:pt x="206501" y="553784"/>
                        </a:lnTo>
                        <a:cubicBezTo>
                          <a:pt x="209835" y="553784"/>
                          <a:pt x="212216" y="552736"/>
                          <a:pt x="213550" y="550640"/>
                        </a:cubicBezTo>
                        <a:cubicBezTo>
                          <a:pt x="216121" y="546449"/>
                          <a:pt x="212883" y="540068"/>
                          <a:pt x="210787" y="535781"/>
                        </a:cubicBezTo>
                        <a:cubicBezTo>
                          <a:pt x="210311" y="534734"/>
                          <a:pt x="209835" y="533876"/>
                          <a:pt x="209740" y="533400"/>
                        </a:cubicBezTo>
                        <a:cubicBezTo>
                          <a:pt x="206501" y="518827"/>
                          <a:pt x="212502" y="515684"/>
                          <a:pt x="217264" y="514541"/>
                        </a:cubicBezTo>
                        <a:cubicBezTo>
                          <a:pt x="218312" y="514255"/>
                          <a:pt x="219074" y="513398"/>
                          <a:pt x="219074" y="512255"/>
                        </a:cubicBezTo>
                        <a:cubicBezTo>
                          <a:pt x="219931" y="481489"/>
                          <a:pt x="220694" y="479203"/>
                          <a:pt x="222884" y="472631"/>
                        </a:cubicBezTo>
                        <a:cubicBezTo>
                          <a:pt x="224313" y="468440"/>
                          <a:pt x="226218" y="462629"/>
                          <a:pt x="229076" y="447675"/>
                        </a:cubicBezTo>
                        <a:cubicBezTo>
                          <a:pt x="236219" y="410051"/>
                          <a:pt x="251364" y="402622"/>
                          <a:pt x="259460" y="398621"/>
                        </a:cubicBezTo>
                        <a:cubicBezTo>
                          <a:pt x="262889" y="396907"/>
                          <a:pt x="265556" y="395668"/>
                          <a:pt x="266318" y="392811"/>
                        </a:cubicBezTo>
                        <a:cubicBezTo>
                          <a:pt x="266890" y="390525"/>
                          <a:pt x="266033" y="387953"/>
                          <a:pt x="263461" y="384143"/>
                        </a:cubicBezTo>
                        <a:cubicBezTo>
                          <a:pt x="259746" y="378619"/>
                          <a:pt x="258127" y="374523"/>
                          <a:pt x="258889" y="371951"/>
                        </a:cubicBezTo>
                        <a:cubicBezTo>
                          <a:pt x="259651" y="369380"/>
                          <a:pt x="262794" y="367951"/>
                          <a:pt x="266223" y="366522"/>
                        </a:cubicBezTo>
                        <a:cubicBezTo>
                          <a:pt x="269938" y="364903"/>
                          <a:pt x="273748" y="363284"/>
                          <a:pt x="275081" y="359569"/>
                        </a:cubicBezTo>
                        <a:cubicBezTo>
                          <a:pt x="275938" y="357283"/>
                          <a:pt x="275748" y="354616"/>
                          <a:pt x="274319" y="351568"/>
                        </a:cubicBezTo>
                        <a:cubicBezTo>
                          <a:pt x="267366" y="338995"/>
                          <a:pt x="265080" y="329279"/>
                          <a:pt x="267271" y="321564"/>
                        </a:cubicBezTo>
                        <a:cubicBezTo>
                          <a:pt x="270128" y="311563"/>
                          <a:pt x="280511" y="305943"/>
                          <a:pt x="290607" y="300418"/>
                        </a:cubicBezTo>
                        <a:cubicBezTo>
                          <a:pt x="304895" y="292608"/>
                          <a:pt x="321087" y="283750"/>
                          <a:pt x="311753" y="261366"/>
                        </a:cubicBezTo>
                        <a:cubicBezTo>
                          <a:pt x="310324" y="250793"/>
                          <a:pt x="307943" y="244602"/>
                          <a:pt x="306419" y="240887"/>
                        </a:cubicBezTo>
                        <a:cubicBezTo>
                          <a:pt x="305847" y="239459"/>
                          <a:pt x="305276" y="237934"/>
                          <a:pt x="305276" y="237458"/>
                        </a:cubicBezTo>
                        <a:cubicBezTo>
                          <a:pt x="305752" y="236982"/>
                          <a:pt x="309181" y="235839"/>
                          <a:pt x="310800" y="235267"/>
                        </a:cubicBezTo>
                        <a:cubicBezTo>
                          <a:pt x="314134" y="234125"/>
                          <a:pt x="317658" y="229552"/>
                          <a:pt x="323087" y="222028"/>
                        </a:cubicBezTo>
                        <a:cubicBezTo>
                          <a:pt x="328517" y="214598"/>
                          <a:pt x="335946" y="204311"/>
                          <a:pt x="340899" y="204311"/>
                        </a:cubicBezTo>
                        <a:cubicBezTo>
                          <a:pt x="341566" y="204311"/>
                          <a:pt x="342613" y="204502"/>
                          <a:pt x="343947" y="206026"/>
                        </a:cubicBezTo>
                        <a:cubicBezTo>
                          <a:pt x="349757" y="212884"/>
                          <a:pt x="353567" y="215741"/>
                          <a:pt x="357092" y="215741"/>
                        </a:cubicBezTo>
                        <a:cubicBezTo>
                          <a:pt x="360616" y="215741"/>
                          <a:pt x="362997" y="212789"/>
                          <a:pt x="365378" y="209550"/>
                        </a:cubicBezTo>
                        <a:cubicBezTo>
                          <a:pt x="368426" y="205454"/>
                          <a:pt x="372141" y="200406"/>
                          <a:pt x="380333" y="198882"/>
                        </a:cubicBezTo>
                        <a:cubicBezTo>
                          <a:pt x="391477" y="196786"/>
                          <a:pt x="394048" y="193358"/>
                          <a:pt x="395763" y="190119"/>
                        </a:cubicBezTo>
                        <a:cubicBezTo>
                          <a:pt x="396430" y="188785"/>
                          <a:pt x="396620" y="188595"/>
                          <a:pt x="398239" y="188405"/>
                        </a:cubicBezTo>
                        <a:cubicBezTo>
                          <a:pt x="406526" y="187738"/>
                          <a:pt x="409670" y="186881"/>
                          <a:pt x="411003" y="184785"/>
                        </a:cubicBezTo>
                        <a:cubicBezTo>
                          <a:pt x="412146" y="182975"/>
                          <a:pt x="411479" y="181166"/>
                          <a:pt x="411003" y="179642"/>
                        </a:cubicBezTo>
                        <a:cubicBezTo>
                          <a:pt x="409955" y="176689"/>
                          <a:pt x="408431" y="172593"/>
                          <a:pt x="421862" y="164878"/>
                        </a:cubicBezTo>
                        <a:cubicBezTo>
                          <a:pt x="422719" y="164401"/>
                          <a:pt x="423195" y="163449"/>
                          <a:pt x="423004" y="162401"/>
                        </a:cubicBezTo>
                        <a:cubicBezTo>
                          <a:pt x="417575" y="128683"/>
                          <a:pt x="402430" y="113252"/>
                          <a:pt x="391381" y="102013"/>
                        </a:cubicBezTo>
                        <a:cubicBezTo>
                          <a:pt x="378428" y="88773"/>
                          <a:pt x="371188" y="81439"/>
                          <a:pt x="385667" y="55912"/>
                        </a:cubicBezTo>
                        <a:cubicBezTo>
                          <a:pt x="385952" y="55531"/>
                          <a:pt x="386047" y="54959"/>
                          <a:pt x="385952" y="54483"/>
                        </a:cubicBezTo>
                        <a:cubicBezTo>
                          <a:pt x="385095" y="45911"/>
                          <a:pt x="375475" y="41624"/>
                          <a:pt x="357187" y="41624"/>
                        </a:cubicBezTo>
                        <a:lnTo>
                          <a:pt x="355091" y="41624"/>
                        </a:lnTo>
                        <a:cubicBezTo>
                          <a:pt x="355091" y="41624"/>
                          <a:pt x="352710" y="41624"/>
                          <a:pt x="352710" y="41624"/>
                        </a:cubicBezTo>
                        <a:cubicBezTo>
                          <a:pt x="325850" y="41624"/>
                          <a:pt x="324326" y="34004"/>
                          <a:pt x="323087" y="27337"/>
                        </a:cubicBezTo>
                        <a:cubicBezTo>
                          <a:pt x="322135" y="22479"/>
                          <a:pt x="320992" y="16574"/>
                          <a:pt x="310324" y="16574"/>
                        </a:cubicBezTo>
                        <a:cubicBezTo>
                          <a:pt x="309752" y="16574"/>
                          <a:pt x="309276" y="16574"/>
                          <a:pt x="308704" y="16574"/>
                        </a:cubicBezTo>
                        <a:lnTo>
                          <a:pt x="307657" y="16574"/>
                        </a:lnTo>
                        <a:cubicBezTo>
                          <a:pt x="307085" y="16574"/>
                          <a:pt x="306704" y="16669"/>
                          <a:pt x="306323" y="16669"/>
                        </a:cubicBezTo>
                        <a:cubicBezTo>
                          <a:pt x="306133" y="15716"/>
                          <a:pt x="305656" y="14573"/>
                          <a:pt x="304704" y="13240"/>
                        </a:cubicBezTo>
                        <a:cubicBezTo>
                          <a:pt x="303180" y="11240"/>
                          <a:pt x="300989" y="10096"/>
                          <a:pt x="298418" y="10096"/>
                        </a:cubicBezTo>
                        <a:cubicBezTo>
                          <a:pt x="294227" y="10096"/>
                          <a:pt x="289654" y="13049"/>
                          <a:pt x="287654" y="16954"/>
                        </a:cubicBezTo>
                        <a:cubicBezTo>
                          <a:pt x="286321" y="19621"/>
                          <a:pt x="286416" y="22384"/>
                          <a:pt x="288035" y="24575"/>
                        </a:cubicBezTo>
                        <a:cubicBezTo>
                          <a:pt x="288797" y="25717"/>
                          <a:pt x="288702" y="27337"/>
                          <a:pt x="287654" y="29432"/>
                        </a:cubicBezTo>
                        <a:cubicBezTo>
                          <a:pt x="283844" y="36957"/>
                          <a:pt x="270414" y="45815"/>
                          <a:pt x="262889" y="45815"/>
                        </a:cubicBezTo>
                        <a:cubicBezTo>
                          <a:pt x="260032" y="45815"/>
                          <a:pt x="258603" y="44672"/>
                          <a:pt x="258127" y="42005"/>
                        </a:cubicBezTo>
                        <a:cubicBezTo>
                          <a:pt x="256793" y="34100"/>
                          <a:pt x="262413" y="28766"/>
                          <a:pt x="267461" y="24003"/>
                        </a:cubicBezTo>
                        <a:cubicBezTo>
                          <a:pt x="271462" y="20288"/>
                          <a:pt x="275272" y="16669"/>
                          <a:pt x="274414" y="12287"/>
                        </a:cubicBezTo>
                        <a:cubicBezTo>
                          <a:pt x="273653" y="8192"/>
                          <a:pt x="269176" y="4763"/>
                          <a:pt x="259365" y="762"/>
                        </a:cubicBezTo>
                        <a:cubicBezTo>
                          <a:pt x="258412" y="381"/>
                          <a:pt x="257365" y="191"/>
                          <a:pt x="256317" y="191"/>
                        </a:cubicBezTo>
                        <a:lnTo>
                          <a:pt x="256317" y="191"/>
                        </a:lnTo>
                        <a:close/>
                        <a:moveTo>
                          <a:pt x="38290" y="438055"/>
                        </a:moveTo>
                        <a:lnTo>
                          <a:pt x="38290" y="438055"/>
                        </a:lnTo>
                        <a:lnTo>
                          <a:pt x="38290" y="43805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" name="Graphic 2">
                  <a:extLst>
                    <a:ext uri="{FF2B5EF4-FFF2-40B4-BE49-F238E27FC236}">
                      <a16:creationId xmlns:a16="http://schemas.microsoft.com/office/drawing/2014/main" id="{061E3969-C50F-1087-704E-C04372819407}"/>
                    </a:ext>
                  </a:extLst>
                </p:cNvPr>
                <p:cNvGrpSpPr/>
                <p:nvPr/>
              </p:nvGrpSpPr>
              <p:grpSpPr>
                <a:xfrm>
                  <a:off x="6517365" y="4000690"/>
                  <a:ext cx="485325" cy="536066"/>
                  <a:chOff x="6517365" y="4000690"/>
                  <a:chExt cx="485325" cy="536066"/>
                </a:xfrm>
                <a:grpFill/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32B508D-6EDF-E14D-67C6-AA658F01C53C}"/>
                      </a:ext>
                    </a:extLst>
                  </p:cNvPr>
                  <p:cNvSpPr/>
                  <p:nvPr/>
                </p:nvSpPr>
                <p:spPr>
                  <a:xfrm>
                    <a:off x="6518706" y="4002404"/>
                    <a:ext cx="482841" cy="534066"/>
                  </a:xfrm>
                  <a:custGeom>
                    <a:avLst/>
                    <a:gdLst>
                      <a:gd name="connsiteX0" fmla="*/ 244139 w 482841"/>
                      <a:gd name="connsiteY0" fmla="*/ 533495 h 534066"/>
                      <a:gd name="connsiteX1" fmla="*/ 239090 w 482841"/>
                      <a:gd name="connsiteY1" fmla="*/ 531400 h 534066"/>
                      <a:gd name="connsiteX2" fmla="*/ 236709 w 482841"/>
                      <a:gd name="connsiteY2" fmla="*/ 509683 h 534066"/>
                      <a:gd name="connsiteX3" fmla="*/ 236709 w 482841"/>
                      <a:gd name="connsiteY3" fmla="*/ 498062 h 534066"/>
                      <a:gd name="connsiteX4" fmla="*/ 225755 w 482841"/>
                      <a:gd name="connsiteY4" fmla="*/ 485013 h 534066"/>
                      <a:gd name="connsiteX5" fmla="*/ 207181 w 482841"/>
                      <a:gd name="connsiteY5" fmla="*/ 496348 h 534066"/>
                      <a:gd name="connsiteX6" fmla="*/ 197561 w 482841"/>
                      <a:gd name="connsiteY6" fmla="*/ 502920 h 534066"/>
                      <a:gd name="connsiteX7" fmla="*/ 190798 w 482841"/>
                      <a:gd name="connsiteY7" fmla="*/ 497586 h 534066"/>
                      <a:gd name="connsiteX8" fmla="*/ 207753 w 482841"/>
                      <a:gd name="connsiteY8" fmla="*/ 466630 h 534066"/>
                      <a:gd name="connsiteX9" fmla="*/ 221183 w 482841"/>
                      <a:gd name="connsiteY9" fmla="*/ 446056 h 534066"/>
                      <a:gd name="connsiteX10" fmla="*/ 226803 w 482841"/>
                      <a:gd name="connsiteY10" fmla="*/ 422339 h 534066"/>
                      <a:gd name="connsiteX11" fmla="*/ 230041 w 482841"/>
                      <a:gd name="connsiteY11" fmla="*/ 408527 h 534066"/>
                      <a:gd name="connsiteX12" fmla="*/ 229280 w 482841"/>
                      <a:gd name="connsiteY12" fmla="*/ 408527 h 534066"/>
                      <a:gd name="connsiteX13" fmla="*/ 226803 w 482841"/>
                      <a:gd name="connsiteY13" fmla="*/ 409194 h 534066"/>
                      <a:gd name="connsiteX14" fmla="*/ 220898 w 482841"/>
                      <a:gd name="connsiteY14" fmla="*/ 409861 h 534066"/>
                      <a:gd name="connsiteX15" fmla="*/ 213373 w 482841"/>
                      <a:gd name="connsiteY15" fmla="*/ 407099 h 534066"/>
                      <a:gd name="connsiteX16" fmla="*/ 214135 w 482841"/>
                      <a:gd name="connsiteY16" fmla="*/ 392430 h 534066"/>
                      <a:gd name="connsiteX17" fmla="*/ 214706 w 482841"/>
                      <a:gd name="connsiteY17" fmla="*/ 374333 h 534066"/>
                      <a:gd name="connsiteX18" fmla="*/ 198133 w 482841"/>
                      <a:gd name="connsiteY18" fmla="*/ 369284 h 534066"/>
                      <a:gd name="connsiteX19" fmla="*/ 171367 w 482841"/>
                      <a:gd name="connsiteY19" fmla="*/ 372618 h 534066"/>
                      <a:gd name="connsiteX20" fmla="*/ 166700 w 482841"/>
                      <a:gd name="connsiteY20" fmla="*/ 371761 h 534066"/>
                      <a:gd name="connsiteX21" fmla="*/ 145269 w 482841"/>
                      <a:gd name="connsiteY21" fmla="*/ 389096 h 534066"/>
                      <a:gd name="connsiteX22" fmla="*/ 127076 w 482841"/>
                      <a:gd name="connsiteY22" fmla="*/ 404241 h 534066"/>
                      <a:gd name="connsiteX23" fmla="*/ 115265 w 482841"/>
                      <a:gd name="connsiteY23" fmla="*/ 394240 h 534066"/>
                      <a:gd name="connsiteX24" fmla="*/ 105073 w 482841"/>
                      <a:gd name="connsiteY24" fmla="*/ 385953 h 534066"/>
                      <a:gd name="connsiteX25" fmla="*/ 92881 w 482841"/>
                      <a:gd name="connsiteY25" fmla="*/ 402241 h 534066"/>
                      <a:gd name="connsiteX26" fmla="*/ 86309 w 482841"/>
                      <a:gd name="connsiteY26" fmla="*/ 415957 h 534066"/>
                      <a:gd name="connsiteX27" fmla="*/ 79737 w 482841"/>
                      <a:gd name="connsiteY27" fmla="*/ 409956 h 534066"/>
                      <a:gd name="connsiteX28" fmla="*/ 68021 w 482841"/>
                      <a:gd name="connsiteY28" fmla="*/ 400336 h 534066"/>
                      <a:gd name="connsiteX29" fmla="*/ 61449 w 482841"/>
                      <a:gd name="connsiteY29" fmla="*/ 403193 h 534066"/>
                      <a:gd name="connsiteX30" fmla="*/ 60687 w 482841"/>
                      <a:gd name="connsiteY30" fmla="*/ 403479 h 534066"/>
                      <a:gd name="connsiteX31" fmla="*/ 60211 w 482841"/>
                      <a:gd name="connsiteY31" fmla="*/ 403384 h 534066"/>
                      <a:gd name="connsiteX32" fmla="*/ 59544 w 482841"/>
                      <a:gd name="connsiteY32" fmla="*/ 402336 h 534066"/>
                      <a:gd name="connsiteX33" fmla="*/ 59734 w 482841"/>
                      <a:gd name="connsiteY33" fmla="*/ 395097 h 534066"/>
                      <a:gd name="connsiteX34" fmla="*/ 57067 w 482841"/>
                      <a:gd name="connsiteY34" fmla="*/ 376238 h 534066"/>
                      <a:gd name="connsiteX35" fmla="*/ 50972 w 482841"/>
                      <a:gd name="connsiteY35" fmla="*/ 374047 h 534066"/>
                      <a:gd name="connsiteX36" fmla="*/ 46399 w 482841"/>
                      <a:gd name="connsiteY36" fmla="*/ 374618 h 534066"/>
                      <a:gd name="connsiteX37" fmla="*/ 46114 w 482841"/>
                      <a:gd name="connsiteY37" fmla="*/ 374618 h 534066"/>
                      <a:gd name="connsiteX38" fmla="*/ 45447 w 482841"/>
                      <a:gd name="connsiteY38" fmla="*/ 374428 h 534066"/>
                      <a:gd name="connsiteX39" fmla="*/ 44971 w 482841"/>
                      <a:gd name="connsiteY39" fmla="*/ 373666 h 534066"/>
                      <a:gd name="connsiteX40" fmla="*/ 49257 w 482841"/>
                      <a:gd name="connsiteY40" fmla="*/ 358235 h 534066"/>
                      <a:gd name="connsiteX41" fmla="*/ 48019 w 482841"/>
                      <a:gd name="connsiteY41" fmla="*/ 338423 h 534066"/>
                      <a:gd name="connsiteX42" fmla="*/ 47161 w 482841"/>
                      <a:gd name="connsiteY42" fmla="*/ 335375 h 534066"/>
                      <a:gd name="connsiteX43" fmla="*/ 54400 w 482841"/>
                      <a:gd name="connsiteY43" fmla="*/ 328136 h 534066"/>
                      <a:gd name="connsiteX44" fmla="*/ 63068 w 482841"/>
                      <a:gd name="connsiteY44" fmla="*/ 319278 h 534066"/>
                      <a:gd name="connsiteX45" fmla="*/ 61544 w 482841"/>
                      <a:gd name="connsiteY45" fmla="*/ 314706 h 534066"/>
                      <a:gd name="connsiteX46" fmla="*/ 60020 w 482841"/>
                      <a:gd name="connsiteY46" fmla="*/ 310420 h 534066"/>
                      <a:gd name="connsiteX47" fmla="*/ 63544 w 482841"/>
                      <a:gd name="connsiteY47" fmla="*/ 306324 h 534066"/>
                      <a:gd name="connsiteX48" fmla="*/ 66497 w 482841"/>
                      <a:gd name="connsiteY48" fmla="*/ 303085 h 534066"/>
                      <a:gd name="connsiteX49" fmla="*/ 63259 w 482841"/>
                      <a:gd name="connsiteY49" fmla="*/ 297180 h 534066"/>
                      <a:gd name="connsiteX50" fmla="*/ 47352 w 482841"/>
                      <a:gd name="connsiteY50" fmla="*/ 291275 h 534066"/>
                      <a:gd name="connsiteX51" fmla="*/ 16205 w 482841"/>
                      <a:gd name="connsiteY51" fmla="*/ 298609 h 534066"/>
                      <a:gd name="connsiteX52" fmla="*/ 3156 w 482841"/>
                      <a:gd name="connsiteY52" fmla="*/ 302228 h 534066"/>
                      <a:gd name="connsiteX53" fmla="*/ 298 w 482841"/>
                      <a:gd name="connsiteY53" fmla="*/ 300800 h 534066"/>
                      <a:gd name="connsiteX54" fmla="*/ 3632 w 482841"/>
                      <a:gd name="connsiteY54" fmla="*/ 292036 h 534066"/>
                      <a:gd name="connsiteX55" fmla="*/ 41447 w 482841"/>
                      <a:gd name="connsiteY55" fmla="*/ 259651 h 534066"/>
                      <a:gd name="connsiteX56" fmla="*/ 58782 w 482841"/>
                      <a:gd name="connsiteY56" fmla="*/ 244792 h 534066"/>
                      <a:gd name="connsiteX57" fmla="*/ 54210 w 482841"/>
                      <a:gd name="connsiteY57" fmla="*/ 232982 h 534066"/>
                      <a:gd name="connsiteX58" fmla="*/ 49448 w 482841"/>
                      <a:gd name="connsiteY58" fmla="*/ 188976 h 534066"/>
                      <a:gd name="connsiteX59" fmla="*/ 47923 w 482841"/>
                      <a:gd name="connsiteY59" fmla="*/ 180880 h 534066"/>
                      <a:gd name="connsiteX60" fmla="*/ 38398 w 482841"/>
                      <a:gd name="connsiteY60" fmla="*/ 160115 h 534066"/>
                      <a:gd name="connsiteX61" fmla="*/ 41542 w 482841"/>
                      <a:gd name="connsiteY61" fmla="*/ 153352 h 534066"/>
                      <a:gd name="connsiteX62" fmla="*/ 39446 w 482841"/>
                      <a:gd name="connsiteY62" fmla="*/ 147066 h 534066"/>
                      <a:gd name="connsiteX63" fmla="*/ 38208 w 482841"/>
                      <a:gd name="connsiteY63" fmla="*/ 140017 h 534066"/>
                      <a:gd name="connsiteX64" fmla="*/ 41923 w 482841"/>
                      <a:gd name="connsiteY64" fmla="*/ 133255 h 534066"/>
                      <a:gd name="connsiteX65" fmla="*/ 41351 w 482841"/>
                      <a:gd name="connsiteY65" fmla="*/ 113348 h 534066"/>
                      <a:gd name="connsiteX66" fmla="*/ 38780 w 482841"/>
                      <a:gd name="connsiteY66" fmla="*/ 94964 h 534066"/>
                      <a:gd name="connsiteX67" fmla="*/ 38303 w 482841"/>
                      <a:gd name="connsiteY67" fmla="*/ 94107 h 534066"/>
                      <a:gd name="connsiteX68" fmla="*/ 38684 w 482841"/>
                      <a:gd name="connsiteY68" fmla="*/ 93154 h 534066"/>
                      <a:gd name="connsiteX69" fmla="*/ 50972 w 482841"/>
                      <a:gd name="connsiteY69" fmla="*/ 71819 h 534066"/>
                      <a:gd name="connsiteX70" fmla="*/ 67259 w 482841"/>
                      <a:gd name="connsiteY70" fmla="*/ 46482 h 534066"/>
                      <a:gd name="connsiteX71" fmla="*/ 110503 w 482841"/>
                      <a:gd name="connsiteY71" fmla="*/ 30480 h 534066"/>
                      <a:gd name="connsiteX72" fmla="*/ 130791 w 482841"/>
                      <a:gd name="connsiteY72" fmla="*/ 36576 h 534066"/>
                      <a:gd name="connsiteX73" fmla="*/ 142031 w 482841"/>
                      <a:gd name="connsiteY73" fmla="*/ 40577 h 534066"/>
                      <a:gd name="connsiteX74" fmla="*/ 158890 w 482841"/>
                      <a:gd name="connsiteY74" fmla="*/ 31909 h 534066"/>
                      <a:gd name="connsiteX75" fmla="*/ 153270 w 482841"/>
                      <a:gd name="connsiteY75" fmla="*/ 8096 h 534066"/>
                      <a:gd name="connsiteX76" fmla="*/ 175082 w 482841"/>
                      <a:gd name="connsiteY76" fmla="*/ 0 h 534066"/>
                      <a:gd name="connsiteX77" fmla="*/ 298336 w 482841"/>
                      <a:gd name="connsiteY77" fmla="*/ 42291 h 534066"/>
                      <a:gd name="connsiteX78" fmla="*/ 306051 w 482841"/>
                      <a:gd name="connsiteY78" fmla="*/ 47434 h 534066"/>
                      <a:gd name="connsiteX79" fmla="*/ 312242 w 482841"/>
                      <a:gd name="connsiteY79" fmla="*/ 45529 h 534066"/>
                      <a:gd name="connsiteX80" fmla="*/ 323577 w 482841"/>
                      <a:gd name="connsiteY80" fmla="*/ 42482 h 534066"/>
                      <a:gd name="connsiteX81" fmla="*/ 343484 w 482841"/>
                      <a:gd name="connsiteY81" fmla="*/ 32671 h 534066"/>
                      <a:gd name="connsiteX82" fmla="*/ 351009 w 482841"/>
                      <a:gd name="connsiteY82" fmla="*/ 25337 h 534066"/>
                      <a:gd name="connsiteX83" fmla="*/ 357486 w 482841"/>
                      <a:gd name="connsiteY83" fmla="*/ 24479 h 534066"/>
                      <a:gd name="connsiteX84" fmla="*/ 363963 w 482841"/>
                      <a:gd name="connsiteY84" fmla="*/ 26956 h 534066"/>
                      <a:gd name="connsiteX85" fmla="*/ 363391 w 482841"/>
                      <a:gd name="connsiteY85" fmla="*/ 38862 h 534066"/>
                      <a:gd name="connsiteX86" fmla="*/ 362153 w 482841"/>
                      <a:gd name="connsiteY86" fmla="*/ 44006 h 534066"/>
                      <a:gd name="connsiteX87" fmla="*/ 363963 w 482841"/>
                      <a:gd name="connsiteY87" fmla="*/ 56198 h 534066"/>
                      <a:gd name="connsiteX88" fmla="*/ 368059 w 482841"/>
                      <a:gd name="connsiteY88" fmla="*/ 59246 h 534066"/>
                      <a:gd name="connsiteX89" fmla="*/ 401587 w 482841"/>
                      <a:gd name="connsiteY89" fmla="*/ 26479 h 534066"/>
                      <a:gd name="connsiteX90" fmla="*/ 404158 w 482841"/>
                      <a:gd name="connsiteY90" fmla="*/ 23050 h 534066"/>
                      <a:gd name="connsiteX91" fmla="*/ 410826 w 482841"/>
                      <a:gd name="connsiteY91" fmla="*/ 16669 h 534066"/>
                      <a:gd name="connsiteX92" fmla="*/ 412064 w 482841"/>
                      <a:gd name="connsiteY92" fmla="*/ 17240 h 534066"/>
                      <a:gd name="connsiteX93" fmla="*/ 412255 w 482841"/>
                      <a:gd name="connsiteY93" fmla="*/ 22670 h 534066"/>
                      <a:gd name="connsiteX94" fmla="*/ 413683 w 482841"/>
                      <a:gd name="connsiteY94" fmla="*/ 34004 h 534066"/>
                      <a:gd name="connsiteX95" fmla="*/ 426352 w 482841"/>
                      <a:gd name="connsiteY95" fmla="*/ 66770 h 534066"/>
                      <a:gd name="connsiteX96" fmla="*/ 447021 w 482841"/>
                      <a:gd name="connsiteY96" fmla="*/ 99155 h 534066"/>
                      <a:gd name="connsiteX97" fmla="*/ 472262 w 482841"/>
                      <a:gd name="connsiteY97" fmla="*/ 154496 h 534066"/>
                      <a:gd name="connsiteX98" fmla="*/ 463785 w 482841"/>
                      <a:gd name="connsiteY98" fmla="*/ 175069 h 534066"/>
                      <a:gd name="connsiteX99" fmla="*/ 452926 w 482841"/>
                      <a:gd name="connsiteY99" fmla="*/ 191262 h 534066"/>
                      <a:gd name="connsiteX100" fmla="*/ 421875 w 482841"/>
                      <a:gd name="connsiteY100" fmla="*/ 255556 h 534066"/>
                      <a:gd name="connsiteX101" fmla="*/ 431305 w 482841"/>
                      <a:gd name="connsiteY101" fmla="*/ 261938 h 534066"/>
                      <a:gd name="connsiteX102" fmla="*/ 433305 w 482841"/>
                      <a:gd name="connsiteY102" fmla="*/ 261938 h 534066"/>
                      <a:gd name="connsiteX103" fmla="*/ 447688 w 482841"/>
                      <a:gd name="connsiteY103" fmla="*/ 264985 h 534066"/>
                      <a:gd name="connsiteX104" fmla="*/ 446640 w 482841"/>
                      <a:gd name="connsiteY104" fmla="*/ 272606 h 534066"/>
                      <a:gd name="connsiteX105" fmla="*/ 449498 w 482841"/>
                      <a:gd name="connsiteY105" fmla="*/ 297561 h 534066"/>
                      <a:gd name="connsiteX106" fmla="*/ 449688 w 482841"/>
                      <a:gd name="connsiteY106" fmla="*/ 314992 h 534066"/>
                      <a:gd name="connsiteX107" fmla="*/ 449402 w 482841"/>
                      <a:gd name="connsiteY107" fmla="*/ 330899 h 534066"/>
                      <a:gd name="connsiteX108" fmla="*/ 453689 w 482841"/>
                      <a:gd name="connsiteY108" fmla="*/ 332804 h 534066"/>
                      <a:gd name="connsiteX109" fmla="*/ 454736 w 482841"/>
                      <a:gd name="connsiteY109" fmla="*/ 332804 h 534066"/>
                      <a:gd name="connsiteX110" fmla="*/ 465595 w 482841"/>
                      <a:gd name="connsiteY110" fmla="*/ 337375 h 534066"/>
                      <a:gd name="connsiteX111" fmla="*/ 462547 w 482841"/>
                      <a:gd name="connsiteY111" fmla="*/ 368617 h 534066"/>
                      <a:gd name="connsiteX112" fmla="*/ 460070 w 482841"/>
                      <a:gd name="connsiteY112" fmla="*/ 376618 h 534066"/>
                      <a:gd name="connsiteX113" fmla="*/ 464452 w 482841"/>
                      <a:gd name="connsiteY113" fmla="*/ 379381 h 534066"/>
                      <a:gd name="connsiteX114" fmla="*/ 473596 w 482841"/>
                      <a:gd name="connsiteY114" fmla="*/ 373571 h 534066"/>
                      <a:gd name="connsiteX115" fmla="*/ 480168 w 482841"/>
                      <a:gd name="connsiteY115" fmla="*/ 369284 h 534066"/>
                      <a:gd name="connsiteX116" fmla="*/ 481692 w 482841"/>
                      <a:gd name="connsiteY116" fmla="*/ 369760 h 534066"/>
                      <a:gd name="connsiteX117" fmla="*/ 482835 w 482841"/>
                      <a:gd name="connsiteY117" fmla="*/ 371761 h 534066"/>
                      <a:gd name="connsiteX118" fmla="*/ 473119 w 482841"/>
                      <a:gd name="connsiteY118" fmla="*/ 383572 h 534066"/>
                      <a:gd name="connsiteX119" fmla="*/ 468548 w 482841"/>
                      <a:gd name="connsiteY119" fmla="*/ 388049 h 534066"/>
                      <a:gd name="connsiteX120" fmla="*/ 462451 w 482841"/>
                      <a:gd name="connsiteY120" fmla="*/ 409670 h 534066"/>
                      <a:gd name="connsiteX121" fmla="*/ 463880 w 482841"/>
                      <a:gd name="connsiteY121" fmla="*/ 449675 h 534066"/>
                      <a:gd name="connsiteX122" fmla="*/ 463499 w 482841"/>
                      <a:gd name="connsiteY122" fmla="*/ 451009 h 534066"/>
                      <a:gd name="connsiteX123" fmla="*/ 437020 w 482841"/>
                      <a:gd name="connsiteY123" fmla="*/ 461772 h 534066"/>
                      <a:gd name="connsiteX124" fmla="*/ 412255 w 482841"/>
                      <a:gd name="connsiteY124" fmla="*/ 454819 h 534066"/>
                      <a:gd name="connsiteX125" fmla="*/ 395681 w 482841"/>
                      <a:gd name="connsiteY125" fmla="*/ 449675 h 534066"/>
                      <a:gd name="connsiteX126" fmla="*/ 386823 w 482841"/>
                      <a:gd name="connsiteY126" fmla="*/ 452914 h 534066"/>
                      <a:gd name="connsiteX127" fmla="*/ 378060 w 482841"/>
                      <a:gd name="connsiteY127" fmla="*/ 459676 h 534066"/>
                      <a:gd name="connsiteX128" fmla="*/ 367582 w 482841"/>
                      <a:gd name="connsiteY128" fmla="*/ 468630 h 534066"/>
                      <a:gd name="connsiteX129" fmla="*/ 370059 w 482841"/>
                      <a:gd name="connsiteY129" fmla="*/ 469487 h 534066"/>
                      <a:gd name="connsiteX130" fmla="*/ 377298 w 482841"/>
                      <a:gd name="connsiteY130" fmla="*/ 477107 h 534066"/>
                      <a:gd name="connsiteX131" fmla="*/ 372155 w 482841"/>
                      <a:gd name="connsiteY131" fmla="*/ 502158 h 534066"/>
                      <a:gd name="connsiteX132" fmla="*/ 363677 w 482841"/>
                      <a:gd name="connsiteY132" fmla="*/ 505777 h 534066"/>
                      <a:gd name="connsiteX133" fmla="*/ 363677 w 482841"/>
                      <a:gd name="connsiteY133" fmla="*/ 505777 h 534066"/>
                      <a:gd name="connsiteX134" fmla="*/ 351771 w 482841"/>
                      <a:gd name="connsiteY134" fmla="*/ 497586 h 534066"/>
                      <a:gd name="connsiteX135" fmla="*/ 319576 w 482841"/>
                      <a:gd name="connsiteY135" fmla="*/ 481393 h 534066"/>
                      <a:gd name="connsiteX136" fmla="*/ 305670 w 482841"/>
                      <a:gd name="connsiteY136" fmla="*/ 483013 h 534066"/>
                      <a:gd name="connsiteX137" fmla="*/ 299860 w 482841"/>
                      <a:gd name="connsiteY137" fmla="*/ 499967 h 534066"/>
                      <a:gd name="connsiteX138" fmla="*/ 286430 w 482841"/>
                      <a:gd name="connsiteY138" fmla="*/ 524637 h 534066"/>
                      <a:gd name="connsiteX139" fmla="*/ 282905 w 482841"/>
                      <a:gd name="connsiteY139" fmla="*/ 524161 h 534066"/>
                      <a:gd name="connsiteX140" fmla="*/ 263950 w 482841"/>
                      <a:gd name="connsiteY140" fmla="*/ 520541 h 534066"/>
                      <a:gd name="connsiteX141" fmla="*/ 260140 w 482841"/>
                      <a:gd name="connsiteY141" fmla="*/ 523208 h 534066"/>
                      <a:gd name="connsiteX142" fmla="*/ 251568 w 482841"/>
                      <a:gd name="connsiteY142" fmla="*/ 532067 h 534066"/>
                      <a:gd name="connsiteX143" fmla="*/ 244424 w 482841"/>
                      <a:gd name="connsiteY143" fmla="*/ 534067 h 53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482841" h="534066">
                        <a:moveTo>
                          <a:pt x="244139" y="533495"/>
                        </a:moveTo>
                        <a:cubicBezTo>
                          <a:pt x="242043" y="533495"/>
                          <a:pt x="240328" y="532829"/>
                          <a:pt x="239090" y="531400"/>
                        </a:cubicBezTo>
                        <a:cubicBezTo>
                          <a:pt x="235280" y="527304"/>
                          <a:pt x="236042" y="517969"/>
                          <a:pt x="236709" y="509683"/>
                        </a:cubicBezTo>
                        <a:cubicBezTo>
                          <a:pt x="237090" y="504920"/>
                          <a:pt x="237471" y="500348"/>
                          <a:pt x="236709" y="498062"/>
                        </a:cubicBezTo>
                        <a:cubicBezTo>
                          <a:pt x="234137" y="489299"/>
                          <a:pt x="230613" y="485013"/>
                          <a:pt x="225755" y="485013"/>
                        </a:cubicBezTo>
                        <a:cubicBezTo>
                          <a:pt x="219755" y="485013"/>
                          <a:pt x="212801" y="491300"/>
                          <a:pt x="207181" y="496348"/>
                        </a:cubicBezTo>
                        <a:cubicBezTo>
                          <a:pt x="202514" y="500539"/>
                          <a:pt x="199752" y="502920"/>
                          <a:pt x="197561" y="502920"/>
                        </a:cubicBezTo>
                        <a:cubicBezTo>
                          <a:pt x="193561" y="501777"/>
                          <a:pt x="191560" y="500063"/>
                          <a:pt x="190798" y="497586"/>
                        </a:cubicBezTo>
                        <a:cubicBezTo>
                          <a:pt x="188608" y="490252"/>
                          <a:pt x="198323" y="478250"/>
                          <a:pt x="207753" y="466630"/>
                        </a:cubicBezTo>
                        <a:cubicBezTo>
                          <a:pt x="214421" y="458438"/>
                          <a:pt x="221278" y="450056"/>
                          <a:pt x="221183" y="446056"/>
                        </a:cubicBezTo>
                        <a:cubicBezTo>
                          <a:pt x="221088" y="439007"/>
                          <a:pt x="224136" y="430149"/>
                          <a:pt x="226803" y="422339"/>
                        </a:cubicBezTo>
                        <a:cubicBezTo>
                          <a:pt x="228803" y="416528"/>
                          <a:pt x="231089" y="409956"/>
                          <a:pt x="230041" y="408527"/>
                        </a:cubicBezTo>
                        <a:cubicBezTo>
                          <a:pt x="229756" y="408527"/>
                          <a:pt x="229565" y="408527"/>
                          <a:pt x="229280" y="408527"/>
                        </a:cubicBezTo>
                        <a:cubicBezTo>
                          <a:pt x="228613" y="408527"/>
                          <a:pt x="227851" y="408718"/>
                          <a:pt x="226803" y="409194"/>
                        </a:cubicBezTo>
                        <a:cubicBezTo>
                          <a:pt x="224326" y="409670"/>
                          <a:pt x="222422" y="409861"/>
                          <a:pt x="220898" y="409861"/>
                        </a:cubicBezTo>
                        <a:cubicBezTo>
                          <a:pt x="217278" y="409861"/>
                          <a:pt x="214801" y="408908"/>
                          <a:pt x="213373" y="407099"/>
                        </a:cubicBezTo>
                        <a:cubicBezTo>
                          <a:pt x="210896" y="403765"/>
                          <a:pt x="212420" y="398240"/>
                          <a:pt x="214135" y="392430"/>
                        </a:cubicBezTo>
                        <a:cubicBezTo>
                          <a:pt x="215944" y="386048"/>
                          <a:pt x="218040" y="378809"/>
                          <a:pt x="214706" y="374333"/>
                        </a:cubicBezTo>
                        <a:cubicBezTo>
                          <a:pt x="212134" y="370999"/>
                          <a:pt x="206610" y="369284"/>
                          <a:pt x="198133" y="369284"/>
                        </a:cubicBezTo>
                        <a:cubicBezTo>
                          <a:pt x="191275" y="369284"/>
                          <a:pt x="182226" y="370427"/>
                          <a:pt x="171367" y="372618"/>
                        </a:cubicBezTo>
                        <a:cubicBezTo>
                          <a:pt x="169367" y="372047"/>
                          <a:pt x="168034" y="371761"/>
                          <a:pt x="166700" y="371761"/>
                        </a:cubicBezTo>
                        <a:cubicBezTo>
                          <a:pt x="158794" y="371761"/>
                          <a:pt x="151936" y="380524"/>
                          <a:pt x="145269" y="389096"/>
                        </a:cubicBezTo>
                        <a:cubicBezTo>
                          <a:pt x="139173" y="396907"/>
                          <a:pt x="133363" y="404241"/>
                          <a:pt x="127076" y="404241"/>
                        </a:cubicBezTo>
                        <a:cubicBezTo>
                          <a:pt x="122790" y="404241"/>
                          <a:pt x="118980" y="401002"/>
                          <a:pt x="115265" y="394240"/>
                        </a:cubicBezTo>
                        <a:cubicBezTo>
                          <a:pt x="112217" y="388810"/>
                          <a:pt x="108693" y="385953"/>
                          <a:pt x="105073" y="385953"/>
                        </a:cubicBezTo>
                        <a:cubicBezTo>
                          <a:pt x="99549" y="385953"/>
                          <a:pt x="94501" y="392621"/>
                          <a:pt x="92881" y="402241"/>
                        </a:cubicBezTo>
                        <a:cubicBezTo>
                          <a:pt x="90976" y="412147"/>
                          <a:pt x="89167" y="415957"/>
                          <a:pt x="86309" y="415957"/>
                        </a:cubicBezTo>
                        <a:cubicBezTo>
                          <a:pt x="84023" y="415957"/>
                          <a:pt x="82118" y="413290"/>
                          <a:pt x="79737" y="409956"/>
                        </a:cubicBezTo>
                        <a:cubicBezTo>
                          <a:pt x="76689" y="405670"/>
                          <a:pt x="72879" y="400336"/>
                          <a:pt x="68021" y="400336"/>
                        </a:cubicBezTo>
                        <a:cubicBezTo>
                          <a:pt x="65926" y="400336"/>
                          <a:pt x="63735" y="401288"/>
                          <a:pt x="61449" y="403193"/>
                        </a:cubicBezTo>
                        <a:cubicBezTo>
                          <a:pt x="61258" y="403384"/>
                          <a:pt x="60973" y="403479"/>
                          <a:pt x="60687" y="403479"/>
                        </a:cubicBezTo>
                        <a:cubicBezTo>
                          <a:pt x="60497" y="403479"/>
                          <a:pt x="60306" y="403479"/>
                          <a:pt x="60211" y="403384"/>
                        </a:cubicBezTo>
                        <a:cubicBezTo>
                          <a:pt x="59830" y="403193"/>
                          <a:pt x="59544" y="402812"/>
                          <a:pt x="59544" y="402336"/>
                        </a:cubicBezTo>
                        <a:cubicBezTo>
                          <a:pt x="59544" y="400050"/>
                          <a:pt x="59639" y="397574"/>
                          <a:pt x="59734" y="395097"/>
                        </a:cubicBezTo>
                        <a:cubicBezTo>
                          <a:pt x="60115" y="387953"/>
                          <a:pt x="60497" y="379952"/>
                          <a:pt x="57067" y="376238"/>
                        </a:cubicBezTo>
                        <a:cubicBezTo>
                          <a:pt x="55639" y="374714"/>
                          <a:pt x="53639" y="374047"/>
                          <a:pt x="50972" y="374047"/>
                        </a:cubicBezTo>
                        <a:cubicBezTo>
                          <a:pt x="49638" y="374047"/>
                          <a:pt x="48114" y="374237"/>
                          <a:pt x="46399" y="374618"/>
                        </a:cubicBezTo>
                        <a:cubicBezTo>
                          <a:pt x="46399" y="374618"/>
                          <a:pt x="46209" y="374618"/>
                          <a:pt x="46114" y="374618"/>
                        </a:cubicBezTo>
                        <a:cubicBezTo>
                          <a:pt x="45923" y="374618"/>
                          <a:pt x="45638" y="374618"/>
                          <a:pt x="45447" y="374428"/>
                        </a:cubicBezTo>
                        <a:cubicBezTo>
                          <a:pt x="45161" y="374237"/>
                          <a:pt x="44971" y="373951"/>
                          <a:pt x="44971" y="373666"/>
                        </a:cubicBezTo>
                        <a:cubicBezTo>
                          <a:pt x="43637" y="366617"/>
                          <a:pt x="46590" y="362141"/>
                          <a:pt x="49257" y="358235"/>
                        </a:cubicBezTo>
                        <a:cubicBezTo>
                          <a:pt x="52876" y="352806"/>
                          <a:pt x="55829" y="348520"/>
                          <a:pt x="48019" y="338423"/>
                        </a:cubicBezTo>
                        <a:cubicBezTo>
                          <a:pt x="47257" y="337471"/>
                          <a:pt x="46971" y="336423"/>
                          <a:pt x="47161" y="335375"/>
                        </a:cubicBezTo>
                        <a:cubicBezTo>
                          <a:pt x="47542" y="332804"/>
                          <a:pt x="50686" y="330613"/>
                          <a:pt x="54400" y="328136"/>
                        </a:cubicBezTo>
                        <a:cubicBezTo>
                          <a:pt x="58210" y="325565"/>
                          <a:pt x="62592" y="322612"/>
                          <a:pt x="63068" y="319278"/>
                        </a:cubicBezTo>
                        <a:cubicBezTo>
                          <a:pt x="63259" y="317849"/>
                          <a:pt x="62782" y="316325"/>
                          <a:pt x="61544" y="314706"/>
                        </a:cubicBezTo>
                        <a:cubicBezTo>
                          <a:pt x="60306" y="313182"/>
                          <a:pt x="59830" y="311753"/>
                          <a:pt x="60020" y="310420"/>
                        </a:cubicBezTo>
                        <a:cubicBezTo>
                          <a:pt x="60306" y="308515"/>
                          <a:pt x="61925" y="307372"/>
                          <a:pt x="63544" y="306324"/>
                        </a:cubicBezTo>
                        <a:cubicBezTo>
                          <a:pt x="64973" y="305372"/>
                          <a:pt x="66402" y="304419"/>
                          <a:pt x="66497" y="303085"/>
                        </a:cubicBezTo>
                        <a:cubicBezTo>
                          <a:pt x="66688" y="301657"/>
                          <a:pt x="65545" y="299657"/>
                          <a:pt x="63259" y="297180"/>
                        </a:cubicBezTo>
                        <a:cubicBezTo>
                          <a:pt x="59544" y="293180"/>
                          <a:pt x="54400" y="291275"/>
                          <a:pt x="47352" y="291275"/>
                        </a:cubicBezTo>
                        <a:cubicBezTo>
                          <a:pt x="37160" y="291275"/>
                          <a:pt x="25064" y="295561"/>
                          <a:pt x="16205" y="298609"/>
                        </a:cubicBezTo>
                        <a:cubicBezTo>
                          <a:pt x="10395" y="300609"/>
                          <a:pt x="5823" y="302228"/>
                          <a:pt x="3156" y="302228"/>
                        </a:cubicBezTo>
                        <a:cubicBezTo>
                          <a:pt x="1727" y="302228"/>
                          <a:pt x="775" y="301752"/>
                          <a:pt x="298" y="300800"/>
                        </a:cubicBezTo>
                        <a:cubicBezTo>
                          <a:pt x="-559" y="299180"/>
                          <a:pt x="394" y="296609"/>
                          <a:pt x="3632" y="292036"/>
                        </a:cubicBezTo>
                        <a:cubicBezTo>
                          <a:pt x="19730" y="269176"/>
                          <a:pt x="31731" y="263842"/>
                          <a:pt x="41447" y="259651"/>
                        </a:cubicBezTo>
                        <a:cubicBezTo>
                          <a:pt x="48876" y="256413"/>
                          <a:pt x="54210" y="254032"/>
                          <a:pt x="58782" y="244792"/>
                        </a:cubicBezTo>
                        <a:cubicBezTo>
                          <a:pt x="61544" y="239268"/>
                          <a:pt x="58591" y="236696"/>
                          <a:pt x="54210" y="232982"/>
                        </a:cubicBezTo>
                        <a:cubicBezTo>
                          <a:pt x="46685" y="226600"/>
                          <a:pt x="36493" y="217837"/>
                          <a:pt x="49448" y="188976"/>
                        </a:cubicBezTo>
                        <a:cubicBezTo>
                          <a:pt x="51543" y="184309"/>
                          <a:pt x="50495" y="183261"/>
                          <a:pt x="47923" y="180880"/>
                        </a:cubicBezTo>
                        <a:cubicBezTo>
                          <a:pt x="44875" y="177927"/>
                          <a:pt x="40208" y="173450"/>
                          <a:pt x="38398" y="160115"/>
                        </a:cubicBezTo>
                        <a:cubicBezTo>
                          <a:pt x="39351" y="156305"/>
                          <a:pt x="40684" y="154496"/>
                          <a:pt x="41542" y="153352"/>
                        </a:cubicBezTo>
                        <a:cubicBezTo>
                          <a:pt x="42780" y="151733"/>
                          <a:pt x="42971" y="151448"/>
                          <a:pt x="39446" y="147066"/>
                        </a:cubicBezTo>
                        <a:cubicBezTo>
                          <a:pt x="38017" y="145351"/>
                          <a:pt x="37636" y="142780"/>
                          <a:pt x="38208" y="140017"/>
                        </a:cubicBezTo>
                        <a:cubicBezTo>
                          <a:pt x="38780" y="137255"/>
                          <a:pt x="40208" y="134684"/>
                          <a:pt x="41923" y="133255"/>
                        </a:cubicBezTo>
                        <a:cubicBezTo>
                          <a:pt x="37827" y="126968"/>
                          <a:pt x="39732" y="119729"/>
                          <a:pt x="41351" y="113348"/>
                        </a:cubicBezTo>
                        <a:cubicBezTo>
                          <a:pt x="43256" y="106013"/>
                          <a:pt x="44971" y="99632"/>
                          <a:pt x="38780" y="94964"/>
                        </a:cubicBezTo>
                        <a:cubicBezTo>
                          <a:pt x="38494" y="94774"/>
                          <a:pt x="38303" y="94393"/>
                          <a:pt x="38303" y="94107"/>
                        </a:cubicBezTo>
                        <a:cubicBezTo>
                          <a:pt x="38303" y="93726"/>
                          <a:pt x="38398" y="93440"/>
                          <a:pt x="38684" y="93154"/>
                        </a:cubicBezTo>
                        <a:cubicBezTo>
                          <a:pt x="41447" y="90773"/>
                          <a:pt x="46209" y="81153"/>
                          <a:pt x="50972" y="71819"/>
                        </a:cubicBezTo>
                        <a:cubicBezTo>
                          <a:pt x="58687" y="56388"/>
                          <a:pt x="63640" y="46958"/>
                          <a:pt x="67259" y="46482"/>
                        </a:cubicBezTo>
                        <a:cubicBezTo>
                          <a:pt x="84690" y="35719"/>
                          <a:pt x="98977" y="30480"/>
                          <a:pt x="110503" y="30480"/>
                        </a:cubicBezTo>
                        <a:cubicBezTo>
                          <a:pt x="119647" y="30480"/>
                          <a:pt x="125552" y="33719"/>
                          <a:pt x="130791" y="36576"/>
                        </a:cubicBezTo>
                        <a:cubicBezTo>
                          <a:pt x="134696" y="38767"/>
                          <a:pt x="138030" y="40577"/>
                          <a:pt x="142031" y="40577"/>
                        </a:cubicBezTo>
                        <a:cubicBezTo>
                          <a:pt x="146793" y="40577"/>
                          <a:pt x="152127" y="37814"/>
                          <a:pt x="158890" y="31909"/>
                        </a:cubicBezTo>
                        <a:cubicBezTo>
                          <a:pt x="152222" y="21527"/>
                          <a:pt x="150317" y="13525"/>
                          <a:pt x="153270" y="8096"/>
                        </a:cubicBezTo>
                        <a:cubicBezTo>
                          <a:pt x="156127" y="2762"/>
                          <a:pt x="163462" y="0"/>
                          <a:pt x="175082" y="0"/>
                        </a:cubicBezTo>
                        <a:cubicBezTo>
                          <a:pt x="212706" y="0"/>
                          <a:pt x="288144" y="29337"/>
                          <a:pt x="298336" y="42291"/>
                        </a:cubicBezTo>
                        <a:cubicBezTo>
                          <a:pt x="301955" y="46863"/>
                          <a:pt x="304336" y="47434"/>
                          <a:pt x="306051" y="47434"/>
                        </a:cubicBezTo>
                        <a:cubicBezTo>
                          <a:pt x="307956" y="47434"/>
                          <a:pt x="309956" y="46577"/>
                          <a:pt x="312242" y="45529"/>
                        </a:cubicBezTo>
                        <a:cubicBezTo>
                          <a:pt x="315385" y="44101"/>
                          <a:pt x="318910" y="42482"/>
                          <a:pt x="323577" y="42482"/>
                        </a:cubicBezTo>
                        <a:cubicBezTo>
                          <a:pt x="339198" y="42482"/>
                          <a:pt x="341389" y="37529"/>
                          <a:pt x="343484" y="32671"/>
                        </a:cubicBezTo>
                        <a:cubicBezTo>
                          <a:pt x="344818" y="29623"/>
                          <a:pt x="346247" y="26384"/>
                          <a:pt x="351009" y="25337"/>
                        </a:cubicBezTo>
                        <a:cubicBezTo>
                          <a:pt x="353485" y="24765"/>
                          <a:pt x="355676" y="24479"/>
                          <a:pt x="357486" y="24479"/>
                        </a:cubicBezTo>
                        <a:cubicBezTo>
                          <a:pt x="360534" y="24479"/>
                          <a:pt x="362725" y="25337"/>
                          <a:pt x="363963" y="26956"/>
                        </a:cubicBezTo>
                        <a:cubicBezTo>
                          <a:pt x="366154" y="30004"/>
                          <a:pt x="364725" y="34671"/>
                          <a:pt x="363391" y="38862"/>
                        </a:cubicBezTo>
                        <a:cubicBezTo>
                          <a:pt x="362725" y="40862"/>
                          <a:pt x="362153" y="42767"/>
                          <a:pt x="362153" y="44006"/>
                        </a:cubicBezTo>
                        <a:cubicBezTo>
                          <a:pt x="362153" y="49530"/>
                          <a:pt x="362820" y="53626"/>
                          <a:pt x="363963" y="56198"/>
                        </a:cubicBezTo>
                        <a:cubicBezTo>
                          <a:pt x="365011" y="58293"/>
                          <a:pt x="366249" y="59246"/>
                          <a:pt x="368059" y="59246"/>
                        </a:cubicBezTo>
                        <a:cubicBezTo>
                          <a:pt x="377203" y="59246"/>
                          <a:pt x="394919" y="35433"/>
                          <a:pt x="401587" y="26479"/>
                        </a:cubicBezTo>
                        <a:lnTo>
                          <a:pt x="404158" y="23050"/>
                        </a:lnTo>
                        <a:cubicBezTo>
                          <a:pt x="408349" y="17621"/>
                          <a:pt x="409683" y="16669"/>
                          <a:pt x="410826" y="16669"/>
                        </a:cubicBezTo>
                        <a:cubicBezTo>
                          <a:pt x="411207" y="16669"/>
                          <a:pt x="411778" y="16954"/>
                          <a:pt x="412064" y="17240"/>
                        </a:cubicBezTo>
                        <a:cubicBezTo>
                          <a:pt x="412826" y="18098"/>
                          <a:pt x="412636" y="19526"/>
                          <a:pt x="412255" y="22670"/>
                        </a:cubicBezTo>
                        <a:cubicBezTo>
                          <a:pt x="411778" y="26575"/>
                          <a:pt x="410921" y="32385"/>
                          <a:pt x="413683" y="34004"/>
                        </a:cubicBezTo>
                        <a:cubicBezTo>
                          <a:pt x="433876" y="44863"/>
                          <a:pt x="429876" y="56483"/>
                          <a:pt x="426352" y="66770"/>
                        </a:cubicBezTo>
                        <a:cubicBezTo>
                          <a:pt x="422256" y="78581"/>
                          <a:pt x="418827" y="88868"/>
                          <a:pt x="447021" y="99155"/>
                        </a:cubicBezTo>
                        <a:cubicBezTo>
                          <a:pt x="458927" y="108775"/>
                          <a:pt x="472357" y="134969"/>
                          <a:pt x="472262" y="154496"/>
                        </a:cubicBezTo>
                        <a:cubicBezTo>
                          <a:pt x="472262" y="163640"/>
                          <a:pt x="469405" y="170593"/>
                          <a:pt x="463785" y="175069"/>
                        </a:cubicBezTo>
                        <a:cubicBezTo>
                          <a:pt x="462356" y="178117"/>
                          <a:pt x="458165" y="183928"/>
                          <a:pt x="452926" y="191262"/>
                        </a:cubicBezTo>
                        <a:cubicBezTo>
                          <a:pt x="438353" y="211455"/>
                          <a:pt x="416350" y="242030"/>
                          <a:pt x="421875" y="255556"/>
                        </a:cubicBezTo>
                        <a:cubicBezTo>
                          <a:pt x="423304" y="258985"/>
                          <a:pt x="426352" y="261080"/>
                          <a:pt x="431305" y="261938"/>
                        </a:cubicBezTo>
                        <a:lnTo>
                          <a:pt x="433305" y="261938"/>
                        </a:lnTo>
                        <a:cubicBezTo>
                          <a:pt x="442163" y="261938"/>
                          <a:pt x="446164" y="262795"/>
                          <a:pt x="447688" y="264985"/>
                        </a:cubicBezTo>
                        <a:cubicBezTo>
                          <a:pt x="449021" y="267081"/>
                          <a:pt x="447973" y="269558"/>
                          <a:pt x="446640" y="272606"/>
                        </a:cubicBezTo>
                        <a:cubicBezTo>
                          <a:pt x="444068" y="278511"/>
                          <a:pt x="440639" y="286512"/>
                          <a:pt x="449498" y="297561"/>
                        </a:cubicBezTo>
                        <a:cubicBezTo>
                          <a:pt x="452450" y="301276"/>
                          <a:pt x="451117" y="307943"/>
                          <a:pt x="449688" y="314992"/>
                        </a:cubicBezTo>
                        <a:cubicBezTo>
                          <a:pt x="448450" y="321278"/>
                          <a:pt x="447116" y="327850"/>
                          <a:pt x="449402" y="330899"/>
                        </a:cubicBezTo>
                        <a:cubicBezTo>
                          <a:pt x="450259" y="332042"/>
                          <a:pt x="451688" y="332613"/>
                          <a:pt x="453689" y="332804"/>
                        </a:cubicBezTo>
                        <a:lnTo>
                          <a:pt x="454736" y="332804"/>
                        </a:lnTo>
                        <a:cubicBezTo>
                          <a:pt x="459784" y="332804"/>
                          <a:pt x="463499" y="334327"/>
                          <a:pt x="465595" y="337375"/>
                        </a:cubicBezTo>
                        <a:cubicBezTo>
                          <a:pt x="470738" y="344615"/>
                          <a:pt x="466071" y="358521"/>
                          <a:pt x="462547" y="368617"/>
                        </a:cubicBezTo>
                        <a:cubicBezTo>
                          <a:pt x="461404" y="371951"/>
                          <a:pt x="460451" y="374809"/>
                          <a:pt x="460070" y="376618"/>
                        </a:cubicBezTo>
                        <a:cubicBezTo>
                          <a:pt x="461308" y="378238"/>
                          <a:pt x="462737" y="379381"/>
                          <a:pt x="464452" y="379381"/>
                        </a:cubicBezTo>
                        <a:cubicBezTo>
                          <a:pt x="467309" y="379381"/>
                          <a:pt x="470833" y="376142"/>
                          <a:pt x="473596" y="373571"/>
                        </a:cubicBezTo>
                        <a:cubicBezTo>
                          <a:pt x="476167" y="371189"/>
                          <a:pt x="478263" y="369284"/>
                          <a:pt x="480168" y="369284"/>
                        </a:cubicBezTo>
                        <a:cubicBezTo>
                          <a:pt x="480454" y="369284"/>
                          <a:pt x="481406" y="369570"/>
                          <a:pt x="481692" y="369760"/>
                        </a:cubicBezTo>
                        <a:cubicBezTo>
                          <a:pt x="482359" y="370237"/>
                          <a:pt x="482835" y="370904"/>
                          <a:pt x="482835" y="371761"/>
                        </a:cubicBezTo>
                        <a:cubicBezTo>
                          <a:pt x="483025" y="374618"/>
                          <a:pt x="478930" y="378428"/>
                          <a:pt x="473119" y="383572"/>
                        </a:cubicBezTo>
                        <a:cubicBezTo>
                          <a:pt x="471215" y="385286"/>
                          <a:pt x="468833" y="387382"/>
                          <a:pt x="468548" y="388049"/>
                        </a:cubicBezTo>
                        <a:cubicBezTo>
                          <a:pt x="467309" y="398050"/>
                          <a:pt x="464738" y="404241"/>
                          <a:pt x="462451" y="409670"/>
                        </a:cubicBezTo>
                        <a:cubicBezTo>
                          <a:pt x="458356" y="419481"/>
                          <a:pt x="455403" y="426530"/>
                          <a:pt x="463880" y="449675"/>
                        </a:cubicBezTo>
                        <a:cubicBezTo>
                          <a:pt x="464071" y="450151"/>
                          <a:pt x="463880" y="450723"/>
                          <a:pt x="463499" y="451009"/>
                        </a:cubicBezTo>
                        <a:cubicBezTo>
                          <a:pt x="454736" y="458248"/>
                          <a:pt x="446068" y="461772"/>
                          <a:pt x="437020" y="461772"/>
                        </a:cubicBezTo>
                        <a:cubicBezTo>
                          <a:pt x="427971" y="461772"/>
                          <a:pt x="419494" y="458057"/>
                          <a:pt x="412255" y="454819"/>
                        </a:cubicBezTo>
                        <a:cubicBezTo>
                          <a:pt x="406349" y="452152"/>
                          <a:pt x="400730" y="449675"/>
                          <a:pt x="395681" y="449675"/>
                        </a:cubicBezTo>
                        <a:cubicBezTo>
                          <a:pt x="392443" y="449675"/>
                          <a:pt x="389490" y="450723"/>
                          <a:pt x="386823" y="452914"/>
                        </a:cubicBezTo>
                        <a:cubicBezTo>
                          <a:pt x="385299" y="454628"/>
                          <a:pt x="381775" y="457105"/>
                          <a:pt x="378060" y="459676"/>
                        </a:cubicBezTo>
                        <a:cubicBezTo>
                          <a:pt x="374250" y="462248"/>
                          <a:pt x="367201" y="467106"/>
                          <a:pt x="367582" y="468630"/>
                        </a:cubicBezTo>
                        <a:cubicBezTo>
                          <a:pt x="367582" y="468725"/>
                          <a:pt x="368059" y="469201"/>
                          <a:pt x="370059" y="469487"/>
                        </a:cubicBezTo>
                        <a:cubicBezTo>
                          <a:pt x="373583" y="469964"/>
                          <a:pt x="376060" y="472535"/>
                          <a:pt x="377298" y="477107"/>
                        </a:cubicBezTo>
                        <a:cubicBezTo>
                          <a:pt x="379584" y="485489"/>
                          <a:pt x="377012" y="498348"/>
                          <a:pt x="372155" y="502158"/>
                        </a:cubicBezTo>
                        <a:cubicBezTo>
                          <a:pt x="369011" y="504634"/>
                          <a:pt x="366249" y="505777"/>
                          <a:pt x="363677" y="505777"/>
                        </a:cubicBezTo>
                        <a:lnTo>
                          <a:pt x="363677" y="505777"/>
                        </a:lnTo>
                        <a:cubicBezTo>
                          <a:pt x="359010" y="505777"/>
                          <a:pt x="355676" y="501967"/>
                          <a:pt x="351771" y="497586"/>
                        </a:cubicBezTo>
                        <a:cubicBezTo>
                          <a:pt x="345389" y="490347"/>
                          <a:pt x="337388" y="481393"/>
                          <a:pt x="319576" y="481393"/>
                        </a:cubicBezTo>
                        <a:cubicBezTo>
                          <a:pt x="315290" y="481393"/>
                          <a:pt x="310623" y="481965"/>
                          <a:pt x="305670" y="483013"/>
                        </a:cubicBezTo>
                        <a:cubicBezTo>
                          <a:pt x="301860" y="483775"/>
                          <a:pt x="300812" y="492061"/>
                          <a:pt x="299860" y="499967"/>
                        </a:cubicBezTo>
                        <a:cubicBezTo>
                          <a:pt x="298431" y="511492"/>
                          <a:pt x="296812" y="524637"/>
                          <a:pt x="286430" y="524637"/>
                        </a:cubicBezTo>
                        <a:cubicBezTo>
                          <a:pt x="285382" y="524637"/>
                          <a:pt x="284143" y="524447"/>
                          <a:pt x="282905" y="524161"/>
                        </a:cubicBezTo>
                        <a:cubicBezTo>
                          <a:pt x="272809" y="521589"/>
                          <a:pt x="267094" y="520541"/>
                          <a:pt x="263950" y="520541"/>
                        </a:cubicBezTo>
                        <a:cubicBezTo>
                          <a:pt x="261093" y="520541"/>
                          <a:pt x="260807" y="521303"/>
                          <a:pt x="260140" y="523208"/>
                        </a:cubicBezTo>
                        <a:cubicBezTo>
                          <a:pt x="259283" y="525494"/>
                          <a:pt x="258045" y="529018"/>
                          <a:pt x="251568" y="532067"/>
                        </a:cubicBezTo>
                        <a:cubicBezTo>
                          <a:pt x="248806" y="533400"/>
                          <a:pt x="246424" y="534067"/>
                          <a:pt x="244424" y="53406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0645B42-9CE3-1365-AF6F-07F1F5304B87}"/>
                      </a:ext>
                    </a:extLst>
                  </p:cNvPr>
                  <p:cNvSpPr/>
                  <p:nvPr/>
                </p:nvSpPr>
                <p:spPr>
                  <a:xfrm>
                    <a:off x="6517365" y="4000690"/>
                    <a:ext cx="485325" cy="536066"/>
                  </a:xfrm>
                  <a:custGeom>
                    <a:avLst/>
                    <a:gdLst>
                      <a:gd name="connsiteX0" fmla="*/ 176138 w 485325"/>
                      <a:gd name="connsiteY0" fmla="*/ 2667 h 536066"/>
                      <a:gd name="connsiteX1" fmla="*/ 298439 w 485325"/>
                      <a:gd name="connsiteY1" fmla="*/ 44482 h 536066"/>
                      <a:gd name="connsiteX2" fmla="*/ 307107 w 485325"/>
                      <a:gd name="connsiteY2" fmla="*/ 50101 h 536066"/>
                      <a:gd name="connsiteX3" fmla="*/ 324633 w 485325"/>
                      <a:gd name="connsiteY3" fmla="*/ 45148 h 536066"/>
                      <a:gd name="connsiteX4" fmla="*/ 352351 w 485325"/>
                      <a:gd name="connsiteY4" fmla="*/ 27908 h 536066"/>
                      <a:gd name="connsiteX5" fmla="*/ 358542 w 485325"/>
                      <a:gd name="connsiteY5" fmla="*/ 27146 h 536066"/>
                      <a:gd name="connsiteX6" fmla="*/ 361971 w 485325"/>
                      <a:gd name="connsiteY6" fmla="*/ 45434 h 536066"/>
                      <a:gd name="connsiteX7" fmla="*/ 369115 w 485325"/>
                      <a:gd name="connsiteY7" fmla="*/ 61817 h 536066"/>
                      <a:gd name="connsiteX8" fmla="*/ 406167 w 485325"/>
                      <a:gd name="connsiteY8" fmla="*/ 25146 h 536066"/>
                      <a:gd name="connsiteX9" fmla="*/ 411882 w 485325"/>
                      <a:gd name="connsiteY9" fmla="*/ 19240 h 536066"/>
                      <a:gd name="connsiteX10" fmla="*/ 414073 w 485325"/>
                      <a:gd name="connsiteY10" fmla="*/ 36385 h 536066"/>
                      <a:gd name="connsiteX11" fmla="*/ 447601 w 485325"/>
                      <a:gd name="connsiteY11" fmla="*/ 101632 h 536066"/>
                      <a:gd name="connsiteX12" fmla="*/ 464079 w 485325"/>
                      <a:gd name="connsiteY12" fmla="*/ 175450 h 536066"/>
                      <a:gd name="connsiteX13" fmla="*/ 432170 w 485325"/>
                      <a:gd name="connsiteY13" fmla="*/ 264414 h 536066"/>
                      <a:gd name="connsiteX14" fmla="*/ 434361 w 485325"/>
                      <a:gd name="connsiteY14" fmla="*/ 264414 h 536066"/>
                      <a:gd name="connsiteX15" fmla="*/ 449601 w 485325"/>
                      <a:gd name="connsiteY15" fmla="*/ 299752 h 536066"/>
                      <a:gd name="connsiteX16" fmla="*/ 454649 w 485325"/>
                      <a:gd name="connsiteY16" fmla="*/ 335375 h 536066"/>
                      <a:gd name="connsiteX17" fmla="*/ 455792 w 485325"/>
                      <a:gd name="connsiteY17" fmla="*/ 335375 h 536066"/>
                      <a:gd name="connsiteX18" fmla="*/ 459983 w 485325"/>
                      <a:gd name="connsiteY18" fmla="*/ 377761 h 536066"/>
                      <a:gd name="connsiteX19" fmla="*/ 465603 w 485325"/>
                      <a:gd name="connsiteY19" fmla="*/ 381952 h 536066"/>
                      <a:gd name="connsiteX20" fmla="*/ 481224 w 485325"/>
                      <a:gd name="connsiteY20" fmla="*/ 371856 h 536066"/>
                      <a:gd name="connsiteX21" fmla="*/ 481986 w 485325"/>
                      <a:gd name="connsiteY21" fmla="*/ 372142 h 536066"/>
                      <a:gd name="connsiteX22" fmla="*/ 468365 w 485325"/>
                      <a:gd name="connsiteY22" fmla="*/ 389192 h 536066"/>
                      <a:gd name="connsiteX23" fmla="*/ 463698 w 485325"/>
                      <a:gd name="connsiteY23" fmla="*/ 451485 h 536066"/>
                      <a:gd name="connsiteX24" fmla="*/ 437980 w 485325"/>
                      <a:gd name="connsiteY24" fmla="*/ 461962 h 536066"/>
                      <a:gd name="connsiteX25" fmla="*/ 396642 w 485325"/>
                      <a:gd name="connsiteY25" fmla="*/ 449866 h 536066"/>
                      <a:gd name="connsiteX26" fmla="*/ 387022 w 485325"/>
                      <a:gd name="connsiteY26" fmla="*/ 453295 h 536066"/>
                      <a:gd name="connsiteX27" fmla="*/ 370829 w 485325"/>
                      <a:gd name="connsiteY27" fmla="*/ 471868 h 536066"/>
                      <a:gd name="connsiteX28" fmla="*/ 372353 w 485325"/>
                      <a:gd name="connsiteY28" fmla="*/ 502444 h 536066"/>
                      <a:gd name="connsiteX29" fmla="*/ 364638 w 485325"/>
                      <a:gd name="connsiteY29" fmla="*/ 505873 h 536066"/>
                      <a:gd name="connsiteX30" fmla="*/ 320537 w 485325"/>
                      <a:gd name="connsiteY30" fmla="*/ 481584 h 536066"/>
                      <a:gd name="connsiteX31" fmla="*/ 306345 w 485325"/>
                      <a:gd name="connsiteY31" fmla="*/ 483203 h 536066"/>
                      <a:gd name="connsiteX32" fmla="*/ 287390 w 485325"/>
                      <a:gd name="connsiteY32" fmla="*/ 524827 h 536066"/>
                      <a:gd name="connsiteX33" fmla="*/ 284152 w 485325"/>
                      <a:gd name="connsiteY33" fmla="*/ 524446 h 536066"/>
                      <a:gd name="connsiteX34" fmla="*/ 264911 w 485325"/>
                      <a:gd name="connsiteY34" fmla="*/ 520827 h 536066"/>
                      <a:gd name="connsiteX35" fmla="*/ 251957 w 485325"/>
                      <a:gd name="connsiteY35" fmla="*/ 532448 h 536066"/>
                      <a:gd name="connsiteX36" fmla="*/ 245290 w 485325"/>
                      <a:gd name="connsiteY36" fmla="*/ 534352 h 536066"/>
                      <a:gd name="connsiteX37" fmla="*/ 239098 w 485325"/>
                      <a:gd name="connsiteY37" fmla="*/ 499777 h 536066"/>
                      <a:gd name="connsiteX38" fmla="*/ 227002 w 485325"/>
                      <a:gd name="connsiteY38" fmla="*/ 485870 h 536066"/>
                      <a:gd name="connsiteX39" fmla="*/ 198807 w 485325"/>
                      <a:gd name="connsiteY39" fmla="*/ 503682 h 536066"/>
                      <a:gd name="connsiteX40" fmla="*/ 198331 w 485325"/>
                      <a:gd name="connsiteY40" fmla="*/ 503682 h 536066"/>
                      <a:gd name="connsiteX41" fmla="*/ 223573 w 485325"/>
                      <a:gd name="connsiteY41" fmla="*/ 448056 h 536066"/>
                      <a:gd name="connsiteX42" fmla="*/ 230716 w 485325"/>
                      <a:gd name="connsiteY42" fmla="*/ 409194 h 536066"/>
                      <a:gd name="connsiteX43" fmla="*/ 227478 w 485325"/>
                      <a:gd name="connsiteY43" fmla="*/ 410146 h 536066"/>
                      <a:gd name="connsiteX44" fmla="*/ 222048 w 485325"/>
                      <a:gd name="connsiteY44" fmla="*/ 410623 h 536066"/>
                      <a:gd name="connsiteX45" fmla="*/ 199189 w 485325"/>
                      <a:gd name="connsiteY45" fmla="*/ 370046 h 536066"/>
                      <a:gd name="connsiteX46" fmla="*/ 172138 w 485325"/>
                      <a:gd name="connsiteY46" fmla="*/ 373380 h 536066"/>
                      <a:gd name="connsiteX47" fmla="*/ 167661 w 485325"/>
                      <a:gd name="connsiteY47" fmla="*/ 372523 h 536066"/>
                      <a:gd name="connsiteX48" fmla="*/ 127942 w 485325"/>
                      <a:gd name="connsiteY48" fmla="*/ 405003 h 536066"/>
                      <a:gd name="connsiteX49" fmla="*/ 117178 w 485325"/>
                      <a:gd name="connsiteY49" fmla="*/ 395668 h 536066"/>
                      <a:gd name="connsiteX50" fmla="*/ 105939 w 485325"/>
                      <a:gd name="connsiteY50" fmla="*/ 386715 h 536066"/>
                      <a:gd name="connsiteX51" fmla="*/ 92509 w 485325"/>
                      <a:gd name="connsiteY51" fmla="*/ 403955 h 536066"/>
                      <a:gd name="connsiteX52" fmla="*/ 87079 w 485325"/>
                      <a:gd name="connsiteY52" fmla="*/ 416719 h 536066"/>
                      <a:gd name="connsiteX53" fmla="*/ 68696 w 485325"/>
                      <a:gd name="connsiteY53" fmla="*/ 401098 h 536066"/>
                      <a:gd name="connsiteX54" fmla="*/ 61362 w 485325"/>
                      <a:gd name="connsiteY54" fmla="*/ 404146 h 536066"/>
                      <a:gd name="connsiteX55" fmla="*/ 51646 w 485325"/>
                      <a:gd name="connsiteY55" fmla="*/ 374618 h 536066"/>
                      <a:gd name="connsiteX56" fmla="*/ 46789 w 485325"/>
                      <a:gd name="connsiteY56" fmla="*/ 375190 h 536066"/>
                      <a:gd name="connsiteX57" fmla="*/ 49551 w 485325"/>
                      <a:gd name="connsiteY57" fmla="*/ 339376 h 536066"/>
                      <a:gd name="connsiteX58" fmla="*/ 62981 w 485325"/>
                      <a:gd name="connsiteY58" fmla="*/ 315754 h 536066"/>
                      <a:gd name="connsiteX59" fmla="*/ 64696 w 485325"/>
                      <a:gd name="connsiteY59" fmla="*/ 298133 h 536066"/>
                      <a:gd name="connsiteX60" fmla="*/ 47836 w 485325"/>
                      <a:gd name="connsiteY60" fmla="*/ 291846 h 536066"/>
                      <a:gd name="connsiteX61" fmla="*/ 3640 w 485325"/>
                      <a:gd name="connsiteY61" fmla="*/ 302895 h 536066"/>
                      <a:gd name="connsiteX62" fmla="*/ 5069 w 485325"/>
                      <a:gd name="connsiteY62" fmla="*/ 294703 h 536066"/>
                      <a:gd name="connsiteX63" fmla="*/ 60314 w 485325"/>
                      <a:gd name="connsiteY63" fmla="*/ 247269 h 536066"/>
                      <a:gd name="connsiteX64" fmla="*/ 50980 w 485325"/>
                      <a:gd name="connsiteY64" fmla="*/ 191357 h 536066"/>
                      <a:gd name="connsiteX65" fmla="*/ 40121 w 485325"/>
                      <a:gd name="connsiteY65" fmla="*/ 161830 h 536066"/>
                      <a:gd name="connsiteX66" fmla="*/ 40883 w 485325"/>
                      <a:gd name="connsiteY66" fmla="*/ 148209 h 536066"/>
                      <a:gd name="connsiteX67" fmla="*/ 44122 w 485325"/>
                      <a:gd name="connsiteY67" fmla="*/ 135445 h 536066"/>
                      <a:gd name="connsiteX68" fmla="*/ 40026 w 485325"/>
                      <a:gd name="connsiteY68" fmla="*/ 95917 h 536066"/>
                      <a:gd name="connsiteX69" fmla="*/ 67934 w 485325"/>
                      <a:gd name="connsiteY69" fmla="*/ 49435 h 536066"/>
                      <a:gd name="connsiteX70" fmla="*/ 110987 w 485325"/>
                      <a:gd name="connsiteY70" fmla="*/ 33433 h 536066"/>
                      <a:gd name="connsiteX71" fmla="*/ 142420 w 485325"/>
                      <a:gd name="connsiteY71" fmla="*/ 43529 h 536066"/>
                      <a:gd name="connsiteX72" fmla="*/ 160898 w 485325"/>
                      <a:gd name="connsiteY72" fmla="*/ 33909 h 536066"/>
                      <a:gd name="connsiteX73" fmla="*/ 175471 w 485325"/>
                      <a:gd name="connsiteY73" fmla="*/ 3048 h 536066"/>
                      <a:gd name="connsiteX74" fmla="*/ 176138 w 485325"/>
                      <a:gd name="connsiteY74" fmla="*/ 286 h 536066"/>
                      <a:gd name="connsiteX75" fmla="*/ 153278 w 485325"/>
                      <a:gd name="connsiteY75" fmla="*/ 8954 h 536066"/>
                      <a:gd name="connsiteX76" fmla="*/ 158422 w 485325"/>
                      <a:gd name="connsiteY76" fmla="*/ 33147 h 536066"/>
                      <a:gd name="connsiteX77" fmla="*/ 143086 w 485325"/>
                      <a:gd name="connsiteY77" fmla="*/ 40862 h 536066"/>
                      <a:gd name="connsiteX78" fmla="*/ 132418 w 485325"/>
                      <a:gd name="connsiteY78" fmla="*/ 37052 h 536066"/>
                      <a:gd name="connsiteX79" fmla="*/ 111559 w 485325"/>
                      <a:gd name="connsiteY79" fmla="*/ 30766 h 536066"/>
                      <a:gd name="connsiteX80" fmla="*/ 67648 w 485325"/>
                      <a:gd name="connsiteY80" fmla="*/ 46958 h 536066"/>
                      <a:gd name="connsiteX81" fmla="*/ 51075 w 485325"/>
                      <a:gd name="connsiteY81" fmla="*/ 72771 h 536066"/>
                      <a:gd name="connsiteX82" fmla="*/ 39073 w 485325"/>
                      <a:gd name="connsiteY82" fmla="*/ 93821 h 536066"/>
                      <a:gd name="connsiteX83" fmla="*/ 38311 w 485325"/>
                      <a:gd name="connsiteY83" fmla="*/ 95726 h 536066"/>
                      <a:gd name="connsiteX84" fmla="*/ 39264 w 485325"/>
                      <a:gd name="connsiteY84" fmla="*/ 97536 h 536066"/>
                      <a:gd name="connsiteX85" fmla="*/ 41359 w 485325"/>
                      <a:gd name="connsiteY85" fmla="*/ 114681 h 536066"/>
                      <a:gd name="connsiteX86" fmla="*/ 41550 w 485325"/>
                      <a:gd name="connsiteY86" fmla="*/ 134779 h 536066"/>
                      <a:gd name="connsiteX87" fmla="*/ 38121 w 485325"/>
                      <a:gd name="connsiteY87" fmla="*/ 141542 h 536066"/>
                      <a:gd name="connsiteX88" fmla="*/ 39645 w 485325"/>
                      <a:gd name="connsiteY88" fmla="*/ 149542 h 536066"/>
                      <a:gd name="connsiteX89" fmla="*/ 42407 w 485325"/>
                      <a:gd name="connsiteY89" fmla="*/ 153638 h 536066"/>
                      <a:gd name="connsiteX90" fmla="*/ 41836 w 485325"/>
                      <a:gd name="connsiteY90" fmla="*/ 154400 h 536066"/>
                      <a:gd name="connsiteX91" fmla="*/ 38502 w 485325"/>
                      <a:gd name="connsiteY91" fmla="*/ 161068 h 536066"/>
                      <a:gd name="connsiteX92" fmla="*/ 38502 w 485325"/>
                      <a:gd name="connsiteY92" fmla="*/ 162020 h 536066"/>
                      <a:gd name="connsiteX93" fmla="*/ 48313 w 485325"/>
                      <a:gd name="connsiteY93" fmla="*/ 183451 h 536066"/>
                      <a:gd name="connsiteX94" fmla="*/ 49551 w 485325"/>
                      <a:gd name="connsiteY94" fmla="*/ 190214 h 536066"/>
                      <a:gd name="connsiteX95" fmla="*/ 54599 w 485325"/>
                      <a:gd name="connsiteY95" fmla="*/ 235649 h 536066"/>
                      <a:gd name="connsiteX96" fmla="*/ 58885 w 485325"/>
                      <a:gd name="connsiteY96" fmla="*/ 246031 h 536066"/>
                      <a:gd name="connsiteX97" fmla="*/ 42121 w 485325"/>
                      <a:gd name="connsiteY97" fmla="*/ 260318 h 536066"/>
                      <a:gd name="connsiteX98" fmla="*/ 3831 w 485325"/>
                      <a:gd name="connsiteY98" fmla="*/ 293179 h 536066"/>
                      <a:gd name="connsiteX99" fmla="*/ 402 w 485325"/>
                      <a:gd name="connsiteY99" fmla="*/ 303085 h 536066"/>
                      <a:gd name="connsiteX100" fmla="*/ 4307 w 485325"/>
                      <a:gd name="connsiteY100" fmla="*/ 305086 h 536066"/>
                      <a:gd name="connsiteX101" fmla="*/ 17737 w 485325"/>
                      <a:gd name="connsiteY101" fmla="*/ 301371 h 536066"/>
                      <a:gd name="connsiteX102" fmla="*/ 48503 w 485325"/>
                      <a:gd name="connsiteY102" fmla="*/ 294037 h 536066"/>
                      <a:gd name="connsiteX103" fmla="*/ 63553 w 485325"/>
                      <a:gd name="connsiteY103" fmla="*/ 299561 h 536066"/>
                      <a:gd name="connsiteX104" fmla="*/ 66505 w 485325"/>
                      <a:gd name="connsiteY104" fmla="*/ 304514 h 536066"/>
                      <a:gd name="connsiteX105" fmla="*/ 64029 w 485325"/>
                      <a:gd name="connsiteY105" fmla="*/ 306991 h 536066"/>
                      <a:gd name="connsiteX106" fmla="*/ 60028 w 485325"/>
                      <a:gd name="connsiteY106" fmla="*/ 311849 h 536066"/>
                      <a:gd name="connsiteX107" fmla="*/ 61838 w 485325"/>
                      <a:gd name="connsiteY107" fmla="*/ 316992 h 536066"/>
                      <a:gd name="connsiteX108" fmla="*/ 63172 w 485325"/>
                      <a:gd name="connsiteY108" fmla="*/ 320611 h 536066"/>
                      <a:gd name="connsiteX109" fmla="*/ 54980 w 485325"/>
                      <a:gd name="connsiteY109" fmla="*/ 328708 h 536066"/>
                      <a:gd name="connsiteX110" fmla="*/ 47265 w 485325"/>
                      <a:gd name="connsiteY110" fmla="*/ 336709 h 536066"/>
                      <a:gd name="connsiteX111" fmla="*/ 48408 w 485325"/>
                      <a:gd name="connsiteY111" fmla="*/ 340614 h 536066"/>
                      <a:gd name="connsiteX112" fmla="*/ 49646 w 485325"/>
                      <a:gd name="connsiteY112" fmla="*/ 358997 h 536066"/>
                      <a:gd name="connsiteX113" fmla="*/ 45169 w 485325"/>
                      <a:gd name="connsiteY113" fmla="*/ 375380 h 536066"/>
                      <a:gd name="connsiteX114" fmla="*/ 46217 w 485325"/>
                      <a:gd name="connsiteY114" fmla="*/ 376904 h 536066"/>
                      <a:gd name="connsiteX115" fmla="*/ 47551 w 485325"/>
                      <a:gd name="connsiteY115" fmla="*/ 377285 h 536066"/>
                      <a:gd name="connsiteX116" fmla="*/ 48027 w 485325"/>
                      <a:gd name="connsiteY116" fmla="*/ 377285 h 536066"/>
                      <a:gd name="connsiteX117" fmla="*/ 52408 w 485325"/>
                      <a:gd name="connsiteY117" fmla="*/ 376714 h 536066"/>
                      <a:gd name="connsiteX118" fmla="*/ 57647 w 485325"/>
                      <a:gd name="connsiteY118" fmla="*/ 378524 h 536066"/>
                      <a:gd name="connsiteX119" fmla="*/ 60028 w 485325"/>
                      <a:gd name="connsiteY119" fmla="*/ 396526 h 536066"/>
                      <a:gd name="connsiteX120" fmla="*/ 59838 w 485325"/>
                      <a:gd name="connsiteY120" fmla="*/ 403860 h 536066"/>
                      <a:gd name="connsiteX121" fmla="*/ 61171 w 485325"/>
                      <a:gd name="connsiteY121" fmla="*/ 405956 h 536066"/>
                      <a:gd name="connsiteX122" fmla="*/ 62219 w 485325"/>
                      <a:gd name="connsiteY122" fmla="*/ 406146 h 536066"/>
                      <a:gd name="connsiteX123" fmla="*/ 63743 w 485325"/>
                      <a:gd name="connsiteY123" fmla="*/ 405575 h 536066"/>
                      <a:gd name="connsiteX124" fmla="*/ 69553 w 485325"/>
                      <a:gd name="connsiteY124" fmla="*/ 403003 h 536066"/>
                      <a:gd name="connsiteX125" fmla="*/ 80317 w 485325"/>
                      <a:gd name="connsiteY125" fmla="*/ 412051 h 536066"/>
                      <a:gd name="connsiteX126" fmla="*/ 87841 w 485325"/>
                      <a:gd name="connsiteY126" fmla="*/ 418528 h 536066"/>
                      <a:gd name="connsiteX127" fmla="*/ 95556 w 485325"/>
                      <a:gd name="connsiteY127" fmla="*/ 403860 h 536066"/>
                      <a:gd name="connsiteX128" fmla="*/ 106606 w 485325"/>
                      <a:gd name="connsiteY128" fmla="*/ 388525 h 536066"/>
                      <a:gd name="connsiteX129" fmla="*/ 115750 w 485325"/>
                      <a:gd name="connsiteY129" fmla="*/ 396240 h 536066"/>
                      <a:gd name="connsiteX130" fmla="*/ 128608 w 485325"/>
                      <a:gd name="connsiteY130" fmla="*/ 406813 h 536066"/>
                      <a:gd name="connsiteX131" fmla="*/ 147754 w 485325"/>
                      <a:gd name="connsiteY131" fmla="*/ 391192 h 536066"/>
                      <a:gd name="connsiteX132" fmla="*/ 168328 w 485325"/>
                      <a:gd name="connsiteY132" fmla="*/ 374333 h 536066"/>
                      <a:gd name="connsiteX133" fmla="*/ 171947 w 485325"/>
                      <a:gd name="connsiteY133" fmla="*/ 374999 h 536066"/>
                      <a:gd name="connsiteX134" fmla="*/ 172804 w 485325"/>
                      <a:gd name="connsiteY134" fmla="*/ 375190 h 536066"/>
                      <a:gd name="connsiteX135" fmla="*/ 173281 w 485325"/>
                      <a:gd name="connsiteY135" fmla="*/ 375190 h 536066"/>
                      <a:gd name="connsiteX136" fmla="*/ 199855 w 485325"/>
                      <a:gd name="connsiteY136" fmla="*/ 371856 h 536066"/>
                      <a:gd name="connsiteX137" fmla="*/ 215476 w 485325"/>
                      <a:gd name="connsiteY137" fmla="*/ 376428 h 536066"/>
                      <a:gd name="connsiteX138" fmla="*/ 214714 w 485325"/>
                      <a:gd name="connsiteY138" fmla="*/ 393478 h 536066"/>
                      <a:gd name="connsiteX139" fmla="*/ 214143 w 485325"/>
                      <a:gd name="connsiteY139" fmla="*/ 409194 h 536066"/>
                      <a:gd name="connsiteX140" fmla="*/ 222620 w 485325"/>
                      <a:gd name="connsiteY140" fmla="*/ 412433 h 536066"/>
                      <a:gd name="connsiteX141" fmla="*/ 228430 w 485325"/>
                      <a:gd name="connsiteY141" fmla="*/ 411861 h 536066"/>
                      <a:gd name="connsiteX142" fmla="*/ 229002 w 485325"/>
                      <a:gd name="connsiteY142" fmla="*/ 411670 h 536066"/>
                      <a:gd name="connsiteX143" fmla="*/ 230812 w 485325"/>
                      <a:gd name="connsiteY143" fmla="*/ 411004 h 536066"/>
                      <a:gd name="connsiteX144" fmla="*/ 227382 w 485325"/>
                      <a:gd name="connsiteY144" fmla="*/ 423386 h 536066"/>
                      <a:gd name="connsiteX145" fmla="*/ 221668 w 485325"/>
                      <a:gd name="connsiteY145" fmla="*/ 447484 h 536066"/>
                      <a:gd name="connsiteX146" fmla="*/ 208523 w 485325"/>
                      <a:gd name="connsiteY146" fmla="*/ 467296 h 536066"/>
                      <a:gd name="connsiteX147" fmla="*/ 191378 w 485325"/>
                      <a:gd name="connsiteY147" fmla="*/ 499300 h 536066"/>
                      <a:gd name="connsiteX148" fmla="*/ 198141 w 485325"/>
                      <a:gd name="connsiteY148" fmla="*/ 505301 h 536066"/>
                      <a:gd name="connsiteX149" fmla="*/ 199284 w 485325"/>
                      <a:gd name="connsiteY149" fmla="*/ 505492 h 536066"/>
                      <a:gd name="connsiteX150" fmla="*/ 209666 w 485325"/>
                      <a:gd name="connsiteY150" fmla="*/ 498634 h 536066"/>
                      <a:gd name="connsiteX151" fmla="*/ 227478 w 485325"/>
                      <a:gd name="connsiteY151" fmla="*/ 487585 h 536066"/>
                      <a:gd name="connsiteX152" fmla="*/ 237289 w 485325"/>
                      <a:gd name="connsiteY152" fmla="*/ 499777 h 536066"/>
                      <a:gd name="connsiteX153" fmla="*/ 237193 w 485325"/>
                      <a:gd name="connsiteY153" fmla="*/ 511016 h 536066"/>
                      <a:gd name="connsiteX154" fmla="*/ 239860 w 485325"/>
                      <a:gd name="connsiteY154" fmla="*/ 533591 h 536066"/>
                      <a:gd name="connsiteX155" fmla="*/ 245766 w 485325"/>
                      <a:gd name="connsiteY155" fmla="*/ 536067 h 536066"/>
                      <a:gd name="connsiteX156" fmla="*/ 253481 w 485325"/>
                      <a:gd name="connsiteY156" fmla="*/ 533971 h 536066"/>
                      <a:gd name="connsiteX157" fmla="*/ 262625 w 485325"/>
                      <a:gd name="connsiteY157" fmla="*/ 524446 h 536066"/>
                      <a:gd name="connsiteX158" fmla="*/ 265292 w 485325"/>
                      <a:gd name="connsiteY158" fmla="*/ 522542 h 536066"/>
                      <a:gd name="connsiteX159" fmla="*/ 283961 w 485325"/>
                      <a:gd name="connsiteY159" fmla="*/ 526161 h 536066"/>
                      <a:gd name="connsiteX160" fmla="*/ 287771 w 485325"/>
                      <a:gd name="connsiteY160" fmla="*/ 526637 h 536066"/>
                      <a:gd name="connsiteX161" fmla="*/ 302344 w 485325"/>
                      <a:gd name="connsiteY161" fmla="*/ 500920 h 536066"/>
                      <a:gd name="connsiteX162" fmla="*/ 307202 w 485325"/>
                      <a:gd name="connsiteY162" fmla="*/ 485013 h 536066"/>
                      <a:gd name="connsiteX163" fmla="*/ 320918 w 485325"/>
                      <a:gd name="connsiteY163" fmla="*/ 483489 h 536066"/>
                      <a:gd name="connsiteX164" fmla="*/ 352255 w 485325"/>
                      <a:gd name="connsiteY164" fmla="*/ 499205 h 536066"/>
                      <a:gd name="connsiteX165" fmla="*/ 365019 w 485325"/>
                      <a:gd name="connsiteY165" fmla="*/ 507778 h 536066"/>
                      <a:gd name="connsiteX166" fmla="*/ 374258 w 485325"/>
                      <a:gd name="connsiteY166" fmla="*/ 503873 h 536066"/>
                      <a:gd name="connsiteX167" fmla="*/ 379782 w 485325"/>
                      <a:gd name="connsiteY167" fmla="*/ 477584 h 536066"/>
                      <a:gd name="connsiteX168" fmla="*/ 371496 w 485325"/>
                      <a:gd name="connsiteY168" fmla="*/ 469106 h 536066"/>
                      <a:gd name="connsiteX169" fmla="*/ 370448 w 485325"/>
                      <a:gd name="connsiteY169" fmla="*/ 468916 h 536066"/>
                      <a:gd name="connsiteX170" fmla="*/ 380069 w 485325"/>
                      <a:gd name="connsiteY170" fmla="*/ 461486 h 536066"/>
                      <a:gd name="connsiteX171" fmla="*/ 389212 w 485325"/>
                      <a:gd name="connsiteY171" fmla="*/ 454438 h 536066"/>
                      <a:gd name="connsiteX172" fmla="*/ 397023 w 485325"/>
                      <a:gd name="connsiteY172" fmla="*/ 451771 h 536066"/>
                      <a:gd name="connsiteX173" fmla="*/ 413120 w 485325"/>
                      <a:gd name="connsiteY173" fmla="*/ 456819 h 536066"/>
                      <a:gd name="connsiteX174" fmla="*/ 438361 w 485325"/>
                      <a:gd name="connsiteY174" fmla="*/ 463867 h 536066"/>
                      <a:gd name="connsiteX175" fmla="*/ 465603 w 485325"/>
                      <a:gd name="connsiteY175" fmla="*/ 452818 h 536066"/>
                      <a:gd name="connsiteX176" fmla="*/ 466365 w 485325"/>
                      <a:gd name="connsiteY176" fmla="*/ 450151 h 536066"/>
                      <a:gd name="connsiteX177" fmla="*/ 464936 w 485325"/>
                      <a:gd name="connsiteY177" fmla="*/ 411004 h 536066"/>
                      <a:gd name="connsiteX178" fmla="*/ 471032 w 485325"/>
                      <a:gd name="connsiteY178" fmla="*/ 389287 h 536066"/>
                      <a:gd name="connsiteX179" fmla="*/ 475223 w 485325"/>
                      <a:gd name="connsiteY179" fmla="*/ 385286 h 536066"/>
                      <a:gd name="connsiteX180" fmla="*/ 485320 w 485325"/>
                      <a:gd name="connsiteY180" fmla="*/ 372523 h 536066"/>
                      <a:gd name="connsiteX181" fmla="*/ 483700 w 485325"/>
                      <a:gd name="connsiteY181" fmla="*/ 369570 h 536066"/>
                      <a:gd name="connsiteX182" fmla="*/ 481510 w 485325"/>
                      <a:gd name="connsiteY182" fmla="*/ 368903 h 536066"/>
                      <a:gd name="connsiteX183" fmla="*/ 474175 w 485325"/>
                      <a:gd name="connsiteY183" fmla="*/ 373570 h 536066"/>
                      <a:gd name="connsiteX184" fmla="*/ 465889 w 485325"/>
                      <a:gd name="connsiteY184" fmla="*/ 379000 h 536066"/>
                      <a:gd name="connsiteX185" fmla="*/ 462840 w 485325"/>
                      <a:gd name="connsiteY185" fmla="*/ 376809 h 536066"/>
                      <a:gd name="connsiteX186" fmla="*/ 465031 w 485325"/>
                      <a:gd name="connsiteY186" fmla="*/ 369856 h 536066"/>
                      <a:gd name="connsiteX187" fmla="*/ 467889 w 485325"/>
                      <a:gd name="connsiteY187" fmla="*/ 337566 h 536066"/>
                      <a:gd name="connsiteX188" fmla="*/ 456078 w 485325"/>
                      <a:gd name="connsiteY188" fmla="*/ 332518 h 536066"/>
                      <a:gd name="connsiteX189" fmla="*/ 454840 w 485325"/>
                      <a:gd name="connsiteY189" fmla="*/ 332518 h 536066"/>
                      <a:gd name="connsiteX190" fmla="*/ 451696 w 485325"/>
                      <a:gd name="connsiteY190" fmla="*/ 331089 h 536066"/>
                      <a:gd name="connsiteX191" fmla="*/ 452173 w 485325"/>
                      <a:gd name="connsiteY191" fmla="*/ 316230 h 536066"/>
                      <a:gd name="connsiteX192" fmla="*/ 451696 w 485325"/>
                      <a:gd name="connsiteY192" fmla="*/ 297847 h 536066"/>
                      <a:gd name="connsiteX193" fmla="*/ 449029 w 485325"/>
                      <a:gd name="connsiteY193" fmla="*/ 274034 h 536066"/>
                      <a:gd name="connsiteX194" fmla="*/ 449982 w 485325"/>
                      <a:gd name="connsiteY194" fmla="*/ 265271 h 536066"/>
                      <a:gd name="connsiteX195" fmla="*/ 434647 w 485325"/>
                      <a:gd name="connsiteY195" fmla="*/ 261652 h 536066"/>
                      <a:gd name="connsiteX196" fmla="*/ 432361 w 485325"/>
                      <a:gd name="connsiteY196" fmla="*/ 261652 h 536066"/>
                      <a:gd name="connsiteX197" fmla="*/ 424264 w 485325"/>
                      <a:gd name="connsiteY197" fmla="*/ 256032 h 536066"/>
                      <a:gd name="connsiteX198" fmla="*/ 455221 w 485325"/>
                      <a:gd name="connsiteY198" fmla="*/ 192881 h 536066"/>
                      <a:gd name="connsiteX199" fmla="*/ 466270 w 485325"/>
                      <a:gd name="connsiteY199" fmla="*/ 176593 h 536066"/>
                      <a:gd name="connsiteX200" fmla="*/ 474747 w 485325"/>
                      <a:gd name="connsiteY200" fmla="*/ 155448 h 536066"/>
                      <a:gd name="connsiteX201" fmla="*/ 449410 w 485325"/>
                      <a:gd name="connsiteY201" fmla="*/ 99346 h 536066"/>
                      <a:gd name="connsiteX202" fmla="*/ 448744 w 485325"/>
                      <a:gd name="connsiteY202" fmla="*/ 98965 h 536066"/>
                      <a:gd name="connsiteX203" fmla="*/ 428836 w 485325"/>
                      <a:gd name="connsiteY203" fmla="*/ 68104 h 536066"/>
                      <a:gd name="connsiteX204" fmla="*/ 415501 w 485325"/>
                      <a:gd name="connsiteY204" fmla="*/ 33909 h 536066"/>
                      <a:gd name="connsiteX205" fmla="*/ 414739 w 485325"/>
                      <a:gd name="connsiteY205" fmla="*/ 23813 h 536066"/>
                      <a:gd name="connsiteX206" fmla="*/ 414263 w 485325"/>
                      <a:gd name="connsiteY206" fmla="*/ 17431 h 536066"/>
                      <a:gd name="connsiteX207" fmla="*/ 412168 w 485325"/>
                      <a:gd name="connsiteY207" fmla="*/ 16478 h 536066"/>
                      <a:gd name="connsiteX208" fmla="*/ 412168 w 485325"/>
                      <a:gd name="connsiteY208" fmla="*/ 16478 h 536066"/>
                      <a:gd name="connsiteX209" fmla="*/ 404548 w 485325"/>
                      <a:gd name="connsiteY209" fmla="*/ 23336 h 536066"/>
                      <a:gd name="connsiteX210" fmla="*/ 401976 w 485325"/>
                      <a:gd name="connsiteY210" fmla="*/ 26765 h 536066"/>
                      <a:gd name="connsiteX211" fmla="*/ 369400 w 485325"/>
                      <a:gd name="connsiteY211" fmla="*/ 59055 h 536066"/>
                      <a:gd name="connsiteX212" fmla="*/ 364638 w 485325"/>
                      <a:gd name="connsiteY212" fmla="*/ 45053 h 536066"/>
                      <a:gd name="connsiteX213" fmla="*/ 365781 w 485325"/>
                      <a:gd name="connsiteY213" fmla="*/ 40291 h 536066"/>
                      <a:gd name="connsiteX214" fmla="*/ 366162 w 485325"/>
                      <a:gd name="connsiteY214" fmla="*/ 27337 h 536066"/>
                      <a:gd name="connsiteX215" fmla="*/ 358732 w 485325"/>
                      <a:gd name="connsiteY215" fmla="*/ 24384 h 536066"/>
                      <a:gd name="connsiteX216" fmla="*/ 352065 w 485325"/>
                      <a:gd name="connsiteY216" fmla="*/ 25241 h 536066"/>
                      <a:gd name="connsiteX217" fmla="*/ 343683 w 485325"/>
                      <a:gd name="connsiteY217" fmla="*/ 33242 h 536066"/>
                      <a:gd name="connsiteX218" fmla="*/ 324823 w 485325"/>
                      <a:gd name="connsiteY218" fmla="*/ 42386 h 536066"/>
                      <a:gd name="connsiteX219" fmla="*/ 313012 w 485325"/>
                      <a:gd name="connsiteY219" fmla="*/ 45529 h 536066"/>
                      <a:gd name="connsiteX220" fmla="*/ 307297 w 485325"/>
                      <a:gd name="connsiteY220" fmla="*/ 47339 h 536066"/>
                      <a:gd name="connsiteX221" fmla="*/ 300439 w 485325"/>
                      <a:gd name="connsiteY221" fmla="*/ 42672 h 536066"/>
                      <a:gd name="connsiteX222" fmla="*/ 176329 w 485325"/>
                      <a:gd name="connsiteY222" fmla="*/ 0 h 536066"/>
                      <a:gd name="connsiteX223" fmla="*/ 176329 w 485325"/>
                      <a:gd name="connsiteY223" fmla="*/ 0 h 53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</a:cxnLst>
                    <a:rect l="l" t="t" r="r" b="b"/>
                    <a:pathLst>
                      <a:path w="485325" h="536066">
                        <a:moveTo>
                          <a:pt x="176138" y="2667"/>
                        </a:moveTo>
                        <a:cubicBezTo>
                          <a:pt x="213952" y="2667"/>
                          <a:pt x="288438" y="31718"/>
                          <a:pt x="298439" y="44482"/>
                        </a:cubicBezTo>
                        <a:cubicBezTo>
                          <a:pt x="301773" y="48673"/>
                          <a:pt x="304535" y="50101"/>
                          <a:pt x="307107" y="50101"/>
                        </a:cubicBezTo>
                        <a:cubicBezTo>
                          <a:pt x="312060" y="50101"/>
                          <a:pt x="316632" y="45148"/>
                          <a:pt x="324633" y="45148"/>
                        </a:cubicBezTo>
                        <a:cubicBezTo>
                          <a:pt x="351112" y="45148"/>
                          <a:pt x="341302" y="30385"/>
                          <a:pt x="352351" y="27908"/>
                        </a:cubicBezTo>
                        <a:cubicBezTo>
                          <a:pt x="354827" y="27337"/>
                          <a:pt x="356923" y="27146"/>
                          <a:pt x="358542" y="27146"/>
                        </a:cubicBezTo>
                        <a:cubicBezTo>
                          <a:pt x="370448" y="27146"/>
                          <a:pt x="361971" y="40291"/>
                          <a:pt x="361971" y="45434"/>
                        </a:cubicBezTo>
                        <a:cubicBezTo>
                          <a:pt x="361971" y="57436"/>
                          <a:pt x="364828" y="61817"/>
                          <a:pt x="369115" y="61817"/>
                        </a:cubicBezTo>
                        <a:cubicBezTo>
                          <a:pt x="380259" y="61817"/>
                          <a:pt x="401023" y="31813"/>
                          <a:pt x="406167" y="25146"/>
                        </a:cubicBezTo>
                        <a:cubicBezTo>
                          <a:pt x="409501" y="20860"/>
                          <a:pt x="411120" y="19240"/>
                          <a:pt x="411882" y="19240"/>
                        </a:cubicBezTo>
                        <a:cubicBezTo>
                          <a:pt x="414073" y="19240"/>
                          <a:pt x="408644" y="33147"/>
                          <a:pt x="414073" y="36385"/>
                        </a:cubicBezTo>
                        <a:cubicBezTo>
                          <a:pt x="455221" y="58579"/>
                          <a:pt x="392356" y="81439"/>
                          <a:pt x="447601" y="101632"/>
                        </a:cubicBezTo>
                        <a:cubicBezTo>
                          <a:pt x="463031" y="114205"/>
                          <a:pt x="483605" y="159734"/>
                          <a:pt x="464079" y="175450"/>
                        </a:cubicBezTo>
                        <a:cubicBezTo>
                          <a:pt x="456173" y="190881"/>
                          <a:pt x="396451" y="258127"/>
                          <a:pt x="432170" y="264414"/>
                        </a:cubicBezTo>
                        <a:cubicBezTo>
                          <a:pt x="432932" y="264414"/>
                          <a:pt x="433694" y="264414"/>
                          <a:pt x="434361" y="264414"/>
                        </a:cubicBezTo>
                        <a:cubicBezTo>
                          <a:pt x="466079" y="264414"/>
                          <a:pt x="430551" y="276034"/>
                          <a:pt x="449601" y="299752"/>
                        </a:cubicBezTo>
                        <a:cubicBezTo>
                          <a:pt x="455887" y="307562"/>
                          <a:pt x="439600" y="334327"/>
                          <a:pt x="454649" y="335375"/>
                        </a:cubicBezTo>
                        <a:cubicBezTo>
                          <a:pt x="455030" y="335375"/>
                          <a:pt x="455411" y="335375"/>
                          <a:pt x="455792" y="335375"/>
                        </a:cubicBezTo>
                        <a:cubicBezTo>
                          <a:pt x="478938" y="335375"/>
                          <a:pt x="461698" y="368522"/>
                          <a:pt x="459983" y="377761"/>
                        </a:cubicBezTo>
                        <a:cubicBezTo>
                          <a:pt x="461698" y="380809"/>
                          <a:pt x="463603" y="381952"/>
                          <a:pt x="465603" y="381952"/>
                        </a:cubicBezTo>
                        <a:cubicBezTo>
                          <a:pt x="471508" y="381952"/>
                          <a:pt x="477890" y="371856"/>
                          <a:pt x="481224" y="371856"/>
                        </a:cubicBezTo>
                        <a:cubicBezTo>
                          <a:pt x="481510" y="371856"/>
                          <a:pt x="481795" y="371856"/>
                          <a:pt x="481986" y="372142"/>
                        </a:cubicBezTo>
                        <a:cubicBezTo>
                          <a:pt x="486177" y="375094"/>
                          <a:pt x="468365" y="387191"/>
                          <a:pt x="468365" y="389192"/>
                        </a:cubicBezTo>
                        <a:cubicBezTo>
                          <a:pt x="464936" y="417385"/>
                          <a:pt x="450553" y="415100"/>
                          <a:pt x="463698" y="451485"/>
                        </a:cubicBezTo>
                        <a:cubicBezTo>
                          <a:pt x="454268" y="459295"/>
                          <a:pt x="445696" y="461962"/>
                          <a:pt x="437980" y="461962"/>
                        </a:cubicBezTo>
                        <a:cubicBezTo>
                          <a:pt x="421407" y="461962"/>
                          <a:pt x="408262" y="449866"/>
                          <a:pt x="396642" y="449866"/>
                        </a:cubicBezTo>
                        <a:cubicBezTo>
                          <a:pt x="393308" y="449866"/>
                          <a:pt x="390165" y="450818"/>
                          <a:pt x="387022" y="453295"/>
                        </a:cubicBezTo>
                        <a:cubicBezTo>
                          <a:pt x="382259" y="458819"/>
                          <a:pt x="358542" y="470249"/>
                          <a:pt x="370829" y="471868"/>
                        </a:cubicBezTo>
                        <a:cubicBezTo>
                          <a:pt x="381116" y="473202"/>
                          <a:pt x="378830" y="497395"/>
                          <a:pt x="372353" y="502444"/>
                        </a:cubicBezTo>
                        <a:cubicBezTo>
                          <a:pt x="369305" y="504825"/>
                          <a:pt x="366829" y="505873"/>
                          <a:pt x="364638" y="505873"/>
                        </a:cubicBezTo>
                        <a:cubicBezTo>
                          <a:pt x="353779" y="505873"/>
                          <a:pt x="350065" y="481584"/>
                          <a:pt x="320537" y="481584"/>
                        </a:cubicBezTo>
                        <a:cubicBezTo>
                          <a:pt x="316346" y="481584"/>
                          <a:pt x="311679" y="482060"/>
                          <a:pt x="306345" y="483203"/>
                        </a:cubicBezTo>
                        <a:cubicBezTo>
                          <a:pt x="295867" y="485394"/>
                          <a:pt x="303964" y="524827"/>
                          <a:pt x="287390" y="524827"/>
                        </a:cubicBezTo>
                        <a:cubicBezTo>
                          <a:pt x="286438" y="524827"/>
                          <a:pt x="285390" y="524732"/>
                          <a:pt x="284152" y="524446"/>
                        </a:cubicBezTo>
                        <a:cubicBezTo>
                          <a:pt x="273769" y="521875"/>
                          <a:pt x="268150" y="520827"/>
                          <a:pt x="264911" y="520827"/>
                        </a:cubicBezTo>
                        <a:cubicBezTo>
                          <a:pt x="257196" y="520827"/>
                          <a:pt x="263482" y="526923"/>
                          <a:pt x="251957" y="532448"/>
                        </a:cubicBezTo>
                        <a:cubicBezTo>
                          <a:pt x="249290" y="533781"/>
                          <a:pt x="247099" y="534352"/>
                          <a:pt x="245290" y="534352"/>
                        </a:cubicBezTo>
                        <a:cubicBezTo>
                          <a:pt x="233288" y="534352"/>
                          <a:pt x="241289" y="507397"/>
                          <a:pt x="239098" y="499777"/>
                        </a:cubicBezTo>
                        <a:cubicBezTo>
                          <a:pt x="236146" y="489394"/>
                          <a:pt x="231764" y="485870"/>
                          <a:pt x="227002" y="485870"/>
                        </a:cubicBezTo>
                        <a:cubicBezTo>
                          <a:pt x="216334" y="485870"/>
                          <a:pt x="203475" y="503682"/>
                          <a:pt x="198807" y="503682"/>
                        </a:cubicBezTo>
                        <a:cubicBezTo>
                          <a:pt x="198617" y="503682"/>
                          <a:pt x="198522" y="503682"/>
                          <a:pt x="198331" y="503682"/>
                        </a:cubicBezTo>
                        <a:cubicBezTo>
                          <a:pt x="177376" y="497300"/>
                          <a:pt x="223763" y="459867"/>
                          <a:pt x="223573" y="448056"/>
                        </a:cubicBezTo>
                        <a:cubicBezTo>
                          <a:pt x="223382" y="433292"/>
                          <a:pt x="237860" y="409194"/>
                          <a:pt x="230716" y="409194"/>
                        </a:cubicBezTo>
                        <a:cubicBezTo>
                          <a:pt x="229954" y="409194"/>
                          <a:pt x="228907" y="409480"/>
                          <a:pt x="227478" y="410146"/>
                        </a:cubicBezTo>
                        <a:cubicBezTo>
                          <a:pt x="225382" y="410527"/>
                          <a:pt x="223573" y="410623"/>
                          <a:pt x="222048" y="410623"/>
                        </a:cubicBezTo>
                        <a:cubicBezTo>
                          <a:pt x="198331" y="410623"/>
                          <a:pt x="241670" y="370046"/>
                          <a:pt x="199189" y="370046"/>
                        </a:cubicBezTo>
                        <a:cubicBezTo>
                          <a:pt x="192521" y="370046"/>
                          <a:pt x="183663" y="371094"/>
                          <a:pt x="172138" y="373380"/>
                        </a:cubicBezTo>
                        <a:cubicBezTo>
                          <a:pt x="170614" y="372809"/>
                          <a:pt x="169090" y="372523"/>
                          <a:pt x="167661" y="372523"/>
                        </a:cubicBezTo>
                        <a:cubicBezTo>
                          <a:pt x="151754" y="372523"/>
                          <a:pt x="140229" y="405003"/>
                          <a:pt x="127942" y="405003"/>
                        </a:cubicBezTo>
                        <a:cubicBezTo>
                          <a:pt x="124417" y="405003"/>
                          <a:pt x="120893" y="402336"/>
                          <a:pt x="117178" y="395668"/>
                        </a:cubicBezTo>
                        <a:cubicBezTo>
                          <a:pt x="113749" y="389382"/>
                          <a:pt x="109749" y="386715"/>
                          <a:pt x="105939" y="386715"/>
                        </a:cubicBezTo>
                        <a:cubicBezTo>
                          <a:pt x="99843" y="386715"/>
                          <a:pt x="94318" y="393763"/>
                          <a:pt x="92509" y="403955"/>
                        </a:cubicBezTo>
                        <a:cubicBezTo>
                          <a:pt x="90699" y="413385"/>
                          <a:pt x="88984" y="416719"/>
                          <a:pt x="87079" y="416719"/>
                        </a:cubicBezTo>
                        <a:cubicBezTo>
                          <a:pt x="82984" y="416719"/>
                          <a:pt x="77935" y="401098"/>
                          <a:pt x="68696" y="401098"/>
                        </a:cubicBezTo>
                        <a:cubicBezTo>
                          <a:pt x="66505" y="401098"/>
                          <a:pt x="64124" y="401955"/>
                          <a:pt x="61362" y="404146"/>
                        </a:cubicBezTo>
                        <a:cubicBezTo>
                          <a:pt x="61171" y="392525"/>
                          <a:pt x="65457" y="374618"/>
                          <a:pt x="51646" y="374618"/>
                        </a:cubicBezTo>
                        <a:cubicBezTo>
                          <a:pt x="50218" y="374618"/>
                          <a:pt x="48598" y="374809"/>
                          <a:pt x="46789" y="375190"/>
                        </a:cubicBezTo>
                        <a:cubicBezTo>
                          <a:pt x="43740" y="359378"/>
                          <a:pt x="63934" y="357854"/>
                          <a:pt x="49551" y="339376"/>
                        </a:cubicBezTo>
                        <a:cubicBezTo>
                          <a:pt x="44312" y="332708"/>
                          <a:pt x="72125" y="327374"/>
                          <a:pt x="62981" y="315754"/>
                        </a:cubicBezTo>
                        <a:cubicBezTo>
                          <a:pt x="56599" y="307658"/>
                          <a:pt x="75840" y="310229"/>
                          <a:pt x="64696" y="298133"/>
                        </a:cubicBezTo>
                        <a:cubicBezTo>
                          <a:pt x="60409" y="293465"/>
                          <a:pt x="54409" y="291846"/>
                          <a:pt x="47836" y="291846"/>
                        </a:cubicBezTo>
                        <a:cubicBezTo>
                          <a:pt x="30977" y="291846"/>
                          <a:pt x="10117" y="302895"/>
                          <a:pt x="3640" y="302895"/>
                        </a:cubicBezTo>
                        <a:cubicBezTo>
                          <a:pt x="783" y="302895"/>
                          <a:pt x="783" y="300800"/>
                          <a:pt x="5069" y="294703"/>
                        </a:cubicBezTo>
                        <a:cubicBezTo>
                          <a:pt x="33358" y="254413"/>
                          <a:pt x="49456" y="269176"/>
                          <a:pt x="60314" y="247269"/>
                        </a:cubicBezTo>
                        <a:cubicBezTo>
                          <a:pt x="68696" y="230505"/>
                          <a:pt x="30596" y="236696"/>
                          <a:pt x="50980" y="191357"/>
                        </a:cubicBezTo>
                        <a:cubicBezTo>
                          <a:pt x="56218" y="179737"/>
                          <a:pt x="43360" y="186214"/>
                          <a:pt x="40121" y="161830"/>
                        </a:cubicBezTo>
                        <a:cubicBezTo>
                          <a:pt x="42407" y="153257"/>
                          <a:pt x="47455" y="156305"/>
                          <a:pt x="40883" y="148209"/>
                        </a:cubicBezTo>
                        <a:cubicBezTo>
                          <a:pt x="37835" y="144399"/>
                          <a:pt x="40978" y="137065"/>
                          <a:pt x="44122" y="135445"/>
                        </a:cubicBezTo>
                        <a:cubicBezTo>
                          <a:pt x="34311" y="122682"/>
                          <a:pt x="53075" y="105727"/>
                          <a:pt x="40026" y="95917"/>
                        </a:cubicBezTo>
                        <a:cubicBezTo>
                          <a:pt x="46407" y="90202"/>
                          <a:pt x="62219" y="50292"/>
                          <a:pt x="67934" y="49435"/>
                        </a:cubicBezTo>
                        <a:cubicBezTo>
                          <a:pt x="88032" y="37243"/>
                          <a:pt x="101272" y="33433"/>
                          <a:pt x="110987" y="33433"/>
                        </a:cubicBezTo>
                        <a:cubicBezTo>
                          <a:pt x="126798" y="33433"/>
                          <a:pt x="132799" y="43529"/>
                          <a:pt x="142420" y="43529"/>
                        </a:cubicBezTo>
                        <a:cubicBezTo>
                          <a:pt x="147182" y="43529"/>
                          <a:pt x="152802" y="41148"/>
                          <a:pt x="160898" y="33909"/>
                        </a:cubicBezTo>
                        <a:cubicBezTo>
                          <a:pt x="145753" y="11049"/>
                          <a:pt x="155564" y="3048"/>
                          <a:pt x="175471" y="3048"/>
                        </a:cubicBezTo>
                        <a:moveTo>
                          <a:pt x="176138" y="286"/>
                        </a:moveTo>
                        <a:cubicBezTo>
                          <a:pt x="164041" y="286"/>
                          <a:pt x="156326" y="3238"/>
                          <a:pt x="153278" y="8954"/>
                        </a:cubicBezTo>
                        <a:cubicBezTo>
                          <a:pt x="150135" y="14764"/>
                          <a:pt x="151849" y="22669"/>
                          <a:pt x="158422" y="33147"/>
                        </a:cubicBezTo>
                        <a:cubicBezTo>
                          <a:pt x="152230" y="38386"/>
                          <a:pt x="147373" y="40862"/>
                          <a:pt x="143086" y="40862"/>
                        </a:cubicBezTo>
                        <a:cubicBezTo>
                          <a:pt x="139467" y="40862"/>
                          <a:pt x="136228" y="39052"/>
                          <a:pt x="132418" y="37052"/>
                        </a:cubicBezTo>
                        <a:cubicBezTo>
                          <a:pt x="127370" y="34290"/>
                          <a:pt x="121084" y="30766"/>
                          <a:pt x="111559" y="30766"/>
                        </a:cubicBezTo>
                        <a:cubicBezTo>
                          <a:pt x="99938" y="30766"/>
                          <a:pt x="85555" y="36100"/>
                          <a:pt x="67648" y="46958"/>
                        </a:cubicBezTo>
                        <a:cubicBezTo>
                          <a:pt x="63838" y="48101"/>
                          <a:pt x="59743" y="55626"/>
                          <a:pt x="51075" y="72771"/>
                        </a:cubicBezTo>
                        <a:cubicBezTo>
                          <a:pt x="46598" y="81534"/>
                          <a:pt x="41645" y="91535"/>
                          <a:pt x="39073" y="93821"/>
                        </a:cubicBezTo>
                        <a:cubicBezTo>
                          <a:pt x="38502" y="94297"/>
                          <a:pt x="38216" y="94964"/>
                          <a:pt x="38311" y="95726"/>
                        </a:cubicBezTo>
                        <a:cubicBezTo>
                          <a:pt x="38311" y="96393"/>
                          <a:pt x="38692" y="97060"/>
                          <a:pt x="39264" y="97536"/>
                        </a:cubicBezTo>
                        <a:cubicBezTo>
                          <a:pt x="44503" y="101536"/>
                          <a:pt x="43455" y="106585"/>
                          <a:pt x="41359" y="114681"/>
                        </a:cubicBezTo>
                        <a:cubicBezTo>
                          <a:pt x="39645" y="121063"/>
                          <a:pt x="37835" y="128207"/>
                          <a:pt x="41550" y="134779"/>
                        </a:cubicBezTo>
                        <a:cubicBezTo>
                          <a:pt x="39931" y="136493"/>
                          <a:pt x="38692" y="138970"/>
                          <a:pt x="38121" y="141542"/>
                        </a:cubicBezTo>
                        <a:cubicBezTo>
                          <a:pt x="37454" y="144685"/>
                          <a:pt x="38026" y="147542"/>
                          <a:pt x="39645" y="149542"/>
                        </a:cubicBezTo>
                        <a:cubicBezTo>
                          <a:pt x="42026" y="152495"/>
                          <a:pt x="42312" y="153352"/>
                          <a:pt x="42407" y="153638"/>
                        </a:cubicBezTo>
                        <a:cubicBezTo>
                          <a:pt x="42407" y="153638"/>
                          <a:pt x="42026" y="154115"/>
                          <a:pt x="41836" y="154400"/>
                        </a:cubicBezTo>
                        <a:cubicBezTo>
                          <a:pt x="40883" y="155638"/>
                          <a:pt x="39454" y="157543"/>
                          <a:pt x="38502" y="161068"/>
                        </a:cubicBezTo>
                        <a:cubicBezTo>
                          <a:pt x="38502" y="161353"/>
                          <a:pt x="38406" y="161639"/>
                          <a:pt x="38502" y="162020"/>
                        </a:cubicBezTo>
                        <a:cubicBezTo>
                          <a:pt x="40312" y="175736"/>
                          <a:pt x="45169" y="180403"/>
                          <a:pt x="48313" y="183451"/>
                        </a:cubicBezTo>
                        <a:cubicBezTo>
                          <a:pt x="50789" y="185833"/>
                          <a:pt x="51265" y="186309"/>
                          <a:pt x="49551" y="190214"/>
                        </a:cubicBezTo>
                        <a:cubicBezTo>
                          <a:pt x="36216" y="219932"/>
                          <a:pt x="47265" y="229362"/>
                          <a:pt x="54599" y="235649"/>
                        </a:cubicBezTo>
                        <a:cubicBezTo>
                          <a:pt x="59362" y="239649"/>
                          <a:pt x="61171" y="241554"/>
                          <a:pt x="58885" y="246031"/>
                        </a:cubicBezTo>
                        <a:cubicBezTo>
                          <a:pt x="54504" y="254889"/>
                          <a:pt x="49265" y="257175"/>
                          <a:pt x="42121" y="260318"/>
                        </a:cubicBezTo>
                        <a:cubicBezTo>
                          <a:pt x="32311" y="264604"/>
                          <a:pt x="20119" y="270034"/>
                          <a:pt x="3831" y="293179"/>
                        </a:cubicBezTo>
                        <a:cubicBezTo>
                          <a:pt x="306" y="298228"/>
                          <a:pt x="-646" y="300990"/>
                          <a:pt x="402" y="303085"/>
                        </a:cubicBezTo>
                        <a:cubicBezTo>
                          <a:pt x="878" y="304038"/>
                          <a:pt x="1926" y="305086"/>
                          <a:pt x="4307" y="305086"/>
                        </a:cubicBezTo>
                        <a:cubicBezTo>
                          <a:pt x="7165" y="305086"/>
                          <a:pt x="11641" y="303562"/>
                          <a:pt x="17737" y="301371"/>
                        </a:cubicBezTo>
                        <a:cubicBezTo>
                          <a:pt x="26500" y="298323"/>
                          <a:pt x="38406" y="294037"/>
                          <a:pt x="48503" y="294037"/>
                        </a:cubicBezTo>
                        <a:cubicBezTo>
                          <a:pt x="55171" y="294037"/>
                          <a:pt x="60123" y="295846"/>
                          <a:pt x="63553" y="299561"/>
                        </a:cubicBezTo>
                        <a:cubicBezTo>
                          <a:pt x="66410" y="302609"/>
                          <a:pt x="66505" y="304038"/>
                          <a:pt x="66505" y="304514"/>
                        </a:cubicBezTo>
                        <a:cubicBezTo>
                          <a:pt x="66505" y="305371"/>
                          <a:pt x="65172" y="306134"/>
                          <a:pt x="64029" y="306991"/>
                        </a:cubicBezTo>
                        <a:cubicBezTo>
                          <a:pt x="62410" y="308134"/>
                          <a:pt x="60409" y="309467"/>
                          <a:pt x="60028" y="311849"/>
                        </a:cubicBezTo>
                        <a:cubicBezTo>
                          <a:pt x="59743" y="313468"/>
                          <a:pt x="60314" y="315182"/>
                          <a:pt x="61838" y="316992"/>
                        </a:cubicBezTo>
                        <a:cubicBezTo>
                          <a:pt x="62886" y="318325"/>
                          <a:pt x="63362" y="319564"/>
                          <a:pt x="63172" y="320611"/>
                        </a:cubicBezTo>
                        <a:cubicBezTo>
                          <a:pt x="62695" y="323469"/>
                          <a:pt x="58600" y="326231"/>
                          <a:pt x="54980" y="328708"/>
                        </a:cubicBezTo>
                        <a:cubicBezTo>
                          <a:pt x="51075" y="331375"/>
                          <a:pt x="47741" y="333566"/>
                          <a:pt x="47265" y="336709"/>
                        </a:cubicBezTo>
                        <a:cubicBezTo>
                          <a:pt x="47074" y="337661"/>
                          <a:pt x="47265" y="339090"/>
                          <a:pt x="48408" y="340614"/>
                        </a:cubicBezTo>
                        <a:cubicBezTo>
                          <a:pt x="55742" y="349949"/>
                          <a:pt x="53170" y="353759"/>
                          <a:pt x="49646" y="358997"/>
                        </a:cubicBezTo>
                        <a:cubicBezTo>
                          <a:pt x="46979" y="362902"/>
                          <a:pt x="43740" y="367856"/>
                          <a:pt x="45169" y="375380"/>
                        </a:cubicBezTo>
                        <a:cubicBezTo>
                          <a:pt x="45265" y="376047"/>
                          <a:pt x="45646" y="376523"/>
                          <a:pt x="46217" y="376904"/>
                        </a:cubicBezTo>
                        <a:cubicBezTo>
                          <a:pt x="46598" y="377190"/>
                          <a:pt x="47074" y="377285"/>
                          <a:pt x="47551" y="377285"/>
                        </a:cubicBezTo>
                        <a:cubicBezTo>
                          <a:pt x="47741" y="377285"/>
                          <a:pt x="47931" y="377285"/>
                          <a:pt x="48027" y="377285"/>
                        </a:cubicBezTo>
                        <a:cubicBezTo>
                          <a:pt x="49646" y="376904"/>
                          <a:pt x="51075" y="376714"/>
                          <a:pt x="52408" y="376714"/>
                        </a:cubicBezTo>
                        <a:cubicBezTo>
                          <a:pt x="54790" y="376714"/>
                          <a:pt x="56504" y="377285"/>
                          <a:pt x="57647" y="378524"/>
                        </a:cubicBezTo>
                        <a:cubicBezTo>
                          <a:pt x="60790" y="381857"/>
                          <a:pt x="60314" y="389573"/>
                          <a:pt x="60028" y="396526"/>
                        </a:cubicBezTo>
                        <a:cubicBezTo>
                          <a:pt x="59933" y="399098"/>
                          <a:pt x="59743" y="401669"/>
                          <a:pt x="59838" y="403860"/>
                        </a:cubicBezTo>
                        <a:cubicBezTo>
                          <a:pt x="59838" y="404812"/>
                          <a:pt x="60409" y="405575"/>
                          <a:pt x="61171" y="405956"/>
                        </a:cubicBezTo>
                        <a:cubicBezTo>
                          <a:pt x="61457" y="406146"/>
                          <a:pt x="61838" y="406146"/>
                          <a:pt x="62219" y="406146"/>
                        </a:cubicBezTo>
                        <a:cubicBezTo>
                          <a:pt x="62790" y="406146"/>
                          <a:pt x="63267" y="405956"/>
                          <a:pt x="63743" y="405575"/>
                        </a:cubicBezTo>
                        <a:cubicBezTo>
                          <a:pt x="65839" y="403860"/>
                          <a:pt x="67744" y="403003"/>
                          <a:pt x="69553" y="403003"/>
                        </a:cubicBezTo>
                        <a:cubicBezTo>
                          <a:pt x="73840" y="403003"/>
                          <a:pt x="77459" y="408051"/>
                          <a:pt x="80317" y="412051"/>
                        </a:cubicBezTo>
                        <a:cubicBezTo>
                          <a:pt x="82888" y="415671"/>
                          <a:pt x="84984" y="418528"/>
                          <a:pt x="87841" y="418528"/>
                        </a:cubicBezTo>
                        <a:cubicBezTo>
                          <a:pt x="91937" y="418528"/>
                          <a:pt x="93842" y="412909"/>
                          <a:pt x="95556" y="403860"/>
                        </a:cubicBezTo>
                        <a:cubicBezTo>
                          <a:pt x="97081" y="395002"/>
                          <a:pt x="101748" y="388525"/>
                          <a:pt x="106606" y="388525"/>
                        </a:cubicBezTo>
                        <a:cubicBezTo>
                          <a:pt x="109749" y="388525"/>
                          <a:pt x="112987" y="391287"/>
                          <a:pt x="115750" y="396240"/>
                        </a:cubicBezTo>
                        <a:cubicBezTo>
                          <a:pt x="119750" y="403384"/>
                          <a:pt x="123941" y="406813"/>
                          <a:pt x="128608" y="406813"/>
                        </a:cubicBezTo>
                        <a:cubicBezTo>
                          <a:pt x="135562" y="406813"/>
                          <a:pt x="141467" y="399193"/>
                          <a:pt x="147754" y="391192"/>
                        </a:cubicBezTo>
                        <a:cubicBezTo>
                          <a:pt x="154231" y="382905"/>
                          <a:pt x="160993" y="374333"/>
                          <a:pt x="168328" y="374333"/>
                        </a:cubicBezTo>
                        <a:cubicBezTo>
                          <a:pt x="169566" y="374333"/>
                          <a:pt x="170709" y="374523"/>
                          <a:pt x="171947" y="374999"/>
                        </a:cubicBezTo>
                        <a:cubicBezTo>
                          <a:pt x="172233" y="375094"/>
                          <a:pt x="172519" y="375190"/>
                          <a:pt x="172804" y="375190"/>
                        </a:cubicBezTo>
                        <a:cubicBezTo>
                          <a:pt x="172995" y="375190"/>
                          <a:pt x="173090" y="375190"/>
                          <a:pt x="173281" y="375190"/>
                        </a:cubicBezTo>
                        <a:cubicBezTo>
                          <a:pt x="184139" y="372999"/>
                          <a:pt x="192997" y="371856"/>
                          <a:pt x="199855" y="371856"/>
                        </a:cubicBezTo>
                        <a:cubicBezTo>
                          <a:pt x="207952" y="371856"/>
                          <a:pt x="213190" y="373380"/>
                          <a:pt x="215476" y="376428"/>
                        </a:cubicBezTo>
                        <a:cubicBezTo>
                          <a:pt x="218429" y="380428"/>
                          <a:pt x="216524" y="387001"/>
                          <a:pt x="214714" y="393478"/>
                        </a:cubicBezTo>
                        <a:cubicBezTo>
                          <a:pt x="213000" y="399574"/>
                          <a:pt x="211285" y="405384"/>
                          <a:pt x="214143" y="409194"/>
                        </a:cubicBezTo>
                        <a:cubicBezTo>
                          <a:pt x="215762" y="411385"/>
                          <a:pt x="218524" y="412433"/>
                          <a:pt x="222620" y="412433"/>
                        </a:cubicBezTo>
                        <a:cubicBezTo>
                          <a:pt x="224335" y="412433"/>
                          <a:pt x="226240" y="412242"/>
                          <a:pt x="228430" y="411861"/>
                        </a:cubicBezTo>
                        <a:cubicBezTo>
                          <a:pt x="228621" y="411861"/>
                          <a:pt x="228811" y="411766"/>
                          <a:pt x="229002" y="411670"/>
                        </a:cubicBezTo>
                        <a:cubicBezTo>
                          <a:pt x="229859" y="411290"/>
                          <a:pt x="230431" y="411099"/>
                          <a:pt x="230812" y="411004"/>
                        </a:cubicBezTo>
                        <a:cubicBezTo>
                          <a:pt x="230907" y="413099"/>
                          <a:pt x="228907" y="419005"/>
                          <a:pt x="227382" y="423386"/>
                        </a:cubicBezTo>
                        <a:cubicBezTo>
                          <a:pt x="224620" y="431292"/>
                          <a:pt x="221572" y="440150"/>
                          <a:pt x="221668" y="447484"/>
                        </a:cubicBezTo>
                        <a:cubicBezTo>
                          <a:pt x="221668" y="451104"/>
                          <a:pt x="214714" y="459676"/>
                          <a:pt x="208523" y="467296"/>
                        </a:cubicBezTo>
                        <a:cubicBezTo>
                          <a:pt x="198427" y="479679"/>
                          <a:pt x="188902" y="491395"/>
                          <a:pt x="191378" y="499300"/>
                        </a:cubicBezTo>
                        <a:cubicBezTo>
                          <a:pt x="192235" y="502158"/>
                          <a:pt x="194521" y="504158"/>
                          <a:pt x="198141" y="505301"/>
                        </a:cubicBezTo>
                        <a:cubicBezTo>
                          <a:pt x="198331" y="505301"/>
                          <a:pt x="199093" y="505492"/>
                          <a:pt x="199284" y="505492"/>
                        </a:cubicBezTo>
                        <a:cubicBezTo>
                          <a:pt x="201951" y="505492"/>
                          <a:pt x="204618" y="503110"/>
                          <a:pt x="209666" y="498634"/>
                        </a:cubicBezTo>
                        <a:cubicBezTo>
                          <a:pt x="214810" y="493967"/>
                          <a:pt x="221953" y="487585"/>
                          <a:pt x="227478" y="487585"/>
                        </a:cubicBezTo>
                        <a:cubicBezTo>
                          <a:pt x="229002" y="487585"/>
                          <a:pt x="233764" y="487585"/>
                          <a:pt x="237289" y="499777"/>
                        </a:cubicBezTo>
                        <a:cubicBezTo>
                          <a:pt x="237860" y="501872"/>
                          <a:pt x="237479" y="506540"/>
                          <a:pt x="237193" y="511016"/>
                        </a:cubicBezTo>
                        <a:cubicBezTo>
                          <a:pt x="236527" y="519970"/>
                          <a:pt x="235765" y="529114"/>
                          <a:pt x="239860" y="533591"/>
                        </a:cubicBezTo>
                        <a:cubicBezTo>
                          <a:pt x="241384" y="535210"/>
                          <a:pt x="243385" y="536067"/>
                          <a:pt x="245766" y="536067"/>
                        </a:cubicBezTo>
                        <a:cubicBezTo>
                          <a:pt x="247957" y="536067"/>
                          <a:pt x="250528" y="535400"/>
                          <a:pt x="253481" y="533971"/>
                        </a:cubicBezTo>
                        <a:cubicBezTo>
                          <a:pt x="260339" y="530638"/>
                          <a:pt x="261768" y="526923"/>
                          <a:pt x="262625" y="524446"/>
                        </a:cubicBezTo>
                        <a:cubicBezTo>
                          <a:pt x="263292" y="522637"/>
                          <a:pt x="263292" y="522542"/>
                          <a:pt x="265292" y="522542"/>
                        </a:cubicBezTo>
                        <a:cubicBezTo>
                          <a:pt x="268340" y="522542"/>
                          <a:pt x="274055" y="523684"/>
                          <a:pt x="283961" y="526161"/>
                        </a:cubicBezTo>
                        <a:cubicBezTo>
                          <a:pt x="285295" y="526447"/>
                          <a:pt x="286533" y="526637"/>
                          <a:pt x="287771" y="526637"/>
                        </a:cubicBezTo>
                        <a:cubicBezTo>
                          <a:pt x="299201" y="526637"/>
                          <a:pt x="300915" y="512350"/>
                          <a:pt x="302344" y="500920"/>
                        </a:cubicBezTo>
                        <a:cubicBezTo>
                          <a:pt x="303202" y="494062"/>
                          <a:pt x="304249" y="485584"/>
                          <a:pt x="307202" y="485013"/>
                        </a:cubicBezTo>
                        <a:cubicBezTo>
                          <a:pt x="312060" y="483965"/>
                          <a:pt x="316727" y="483489"/>
                          <a:pt x="320918" y="483489"/>
                        </a:cubicBezTo>
                        <a:cubicBezTo>
                          <a:pt x="338254" y="483489"/>
                          <a:pt x="345969" y="492252"/>
                          <a:pt x="352255" y="499205"/>
                        </a:cubicBezTo>
                        <a:cubicBezTo>
                          <a:pt x="356351" y="503777"/>
                          <a:pt x="359875" y="507778"/>
                          <a:pt x="365019" y="507778"/>
                        </a:cubicBezTo>
                        <a:cubicBezTo>
                          <a:pt x="367876" y="507778"/>
                          <a:pt x="370829" y="506540"/>
                          <a:pt x="374258" y="503873"/>
                        </a:cubicBezTo>
                        <a:cubicBezTo>
                          <a:pt x="379878" y="499396"/>
                          <a:pt x="382069" y="485680"/>
                          <a:pt x="379782" y="477584"/>
                        </a:cubicBezTo>
                        <a:cubicBezTo>
                          <a:pt x="378449" y="472631"/>
                          <a:pt x="375496" y="469583"/>
                          <a:pt x="371496" y="469106"/>
                        </a:cubicBezTo>
                        <a:cubicBezTo>
                          <a:pt x="371020" y="469106"/>
                          <a:pt x="370734" y="469011"/>
                          <a:pt x="370448" y="468916"/>
                        </a:cubicBezTo>
                        <a:cubicBezTo>
                          <a:pt x="371972" y="467011"/>
                          <a:pt x="376925" y="463677"/>
                          <a:pt x="380069" y="461486"/>
                        </a:cubicBezTo>
                        <a:cubicBezTo>
                          <a:pt x="383878" y="458915"/>
                          <a:pt x="387498" y="456438"/>
                          <a:pt x="389212" y="454438"/>
                        </a:cubicBezTo>
                        <a:cubicBezTo>
                          <a:pt x="391403" y="452723"/>
                          <a:pt x="393975" y="451771"/>
                          <a:pt x="397023" y="451771"/>
                        </a:cubicBezTo>
                        <a:cubicBezTo>
                          <a:pt x="401785" y="451771"/>
                          <a:pt x="407310" y="454247"/>
                          <a:pt x="413120" y="456819"/>
                        </a:cubicBezTo>
                        <a:cubicBezTo>
                          <a:pt x="420550" y="460153"/>
                          <a:pt x="428932" y="463867"/>
                          <a:pt x="438361" y="463867"/>
                        </a:cubicBezTo>
                        <a:cubicBezTo>
                          <a:pt x="447791" y="463867"/>
                          <a:pt x="456649" y="460248"/>
                          <a:pt x="465603" y="452818"/>
                        </a:cubicBezTo>
                        <a:cubicBezTo>
                          <a:pt x="466365" y="452152"/>
                          <a:pt x="466651" y="451104"/>
                          <a:pt x="466365" y="450151"/>
                        </a:cubicBezTo>
                        <a:cubicBezTo>
                          <a:pt x="458078" y="427387"/>
                          <a:pt x="460936" y="420529"/>
                          <a:pt x="464936" y="411004"/>
                        </a:cubicBezTo>
                        <a:cubicBezTo>
                          <a:pt x="467222" y="405479"/>
                          <a:pt x="469794" y="399288"/>
                          <a:pt x="471032" y="389287"/>
                        </a:cubicBezTo>
                        <a:cubicBezTo>
                          <a:pt x="471604" y="388525"/>
                          <a:pt x="473699" y="386715"/>
                          <a:pt x="475223" y="385286"/>
                        </a:cubicBezTo>
                        <a:cubicBezTo>
                          <a:pt x="481414" y="379762"/>
                          <a:pt x="485510" y="375952"/>
                          <a:pt x="485320" y="372523"/>
                        </a:cubicBezTo>
                        <a:cubicBezTo>
                          <a:pt x="485320" y="371284"/>
                          <a:pt x="484653" y="370332"/>
                          <a:pt x="483700" y="369570"/>
                        </a:cubicBezTo>
                        <a:cubicBezTo>
                          <a:pt x="483034" y="369094"/>
                          <a:pt x="482367" y="368903"/>
                          <a:pt x="481510" y="368903"/>
                        </a:cubicBezTo>
                        <a:cubicBezTo>
                          <a:pt x="479128" y="368903"/>
                          <a:pt x="476938" y="370903"/>
                          <a:pt x="474175" y="373570"/>
                        </a:cubicBezTo>
                        <a:cubicBezTo>
                          <a:pt x="471508" y="376047"/>
                          <a:pt x="468270" y="379000"/>
                          <a:pt x="465889" y="379000"/>
                        </a:cubicBezTo>
                        <a:cubicBezTo>
                          <a:pt x="465507" y="379000"/>
                          <a:pt x="464269" y="379000"/>
                          <a:pt x="462840" y="376809"/>
                        </a:cubicBezTo>
                        <a:cubicBezTo>
                          <a:pt x="463222" y="375094"/>
                          <a:pt x="464079" y="372618"/>
                          <a:pt x="465031" y="369856"/>
                        </a:cubicBezTo>
                        <a:cubicBezTo>
                          <a:pt x="468556" y="359474"/>
                          <a:pt x="473413" y="345281"/>
                          <a:pt x="467889" y="337566"/>
                        </a:cubicBezTo>
                        <a:cubicBezTo>
                          <a:pt x="465507" y="334232"/>
                          <a:pt x="461507" y="332518"/>
                          <a:pt x="456078" y="332518"/>
                        </a:cubicBezTo>
                        <a:cubicBezTo>
                          <a:pt x="455697" y="332518"/>
                          <a:pt x="455221" y="332518"/>
                          <a:pt x="454840" y="332518"/>
                        </a:cubicBezTo>
                        <a:cubicBezTo>
                          <a:pt x="452744" y="332327"/>
                          <a:pt x="451982" y="331375"/>
                          <a:pt x="451696" y="331089"/>
                        </a:cubicBezTo>
                        <a:cubicBezTo>
                          <a:pt x="449696" y="328517"/>
                          <a:pt x="451030" y="321945"/>
                          <a:pt x="452173" y="316230"/>
                        </a:cubicBezTo>
                        <a:cubicBezTo>
                          <a:pt x="453601" y="308896"/>
                          <a:pt x="455030" y="301942"/>
                          <a:pt x="451696" y="297847"/>
                        </a:cubicBezTo>
                        <a:cubicBezTo>
                          <a:pt x="443219" y="287369"/>
                          <a:pt x="446553" y="279654"/>
                          <a:pt x="449029" y="274034"/>
                        </a:cubicBezTo>
                        <a:cubicBezTo>
                          <a:pt x="450458" y="270796"/>
                          <a:pt x="451696" y="267843"/>
                          <a:pt x="449982" y="265271"/>
                        </a:cubicBezTo>
                        <a:cubicBezTo>
                          <a:pt x="448267" y="262604"/>
                          <a:pt x="444076" y="261652"/>
                          <a:pt x="434647" y="261652"/>
                        </a:cubicBezTo>
                        <a:lnTo>
                          <a:pt x="432361" y="261652"/>
                        </a:lnTo>
                        <a:cubicBezTo>
                          <a:pt x="428265" y="260890"/>
                          <a:pt x="425503" y="259080"/>
                          <a:pt x="424264" y="256032"/>
                        </a:cubicBezTo>
                        <a:cubicBezTo>
                          <a:pt x="419026" y="243078"/>
                          <a:pt x="441600" y="211645"/>
                          <a:pt x="455221" y="192881"/>
                        </a:cubicBezTo>
                        <a:cubicBezTo>
                          <a:pt x="460269" y="185833"/>
                          <a:pt x="464365" y="180213"/>
                          <a:pt x="466270" y="176593"/>
                        </a:cubicBezTo>
                        <a:cubicBezTo>
                          <a:pt x="471889" y="171926"/>
                          <a:pt x="474747" y="164783"/>
                          <a:pt x="474747" y="155448"/>
                        </a:cubicBezTo>
                        <a:cubicBezTo>
                          <a:pt x="474747" y="135541"/>
                          <a:pt x="461221" y="108966"/>
                          <a:pt x="449410" y="99346"/>
                        </a:cubicBezTo>
                        <a:cubicBezTo>
                          <a:pt x="449220" y="99155"/>
                          <a:pt x="448934" y="99060"/>
                          <a:pt x="448744" y="98965"/>
                        </a:cubicBezTo>
                        <a:cubicBezTo>
                          <a:pt x="421597" y="89059"/>
                          <a:pt x="424836" y="79819"/>
                          <a:pt x="428836" y="68104"/>
                        </a:cubicBezTo>
                        <a:cubicBezTo>
                          <a:pt x="432361" y="57912"/>
                          <a:pt x="436647" y="45244"/>
                          <a:pt x="415501" y="33909"/>
                        </a:cubicBezTo>
                        <a:cubicBezTo>
                          <a:pt x="413501" y="32766"/>
                          <a:pt x="414263" y="26956"/>
                          <a:pt x="414739" y="23813"/>
                        </a:cubicBezTo>
                        <a:cubicBezTo>
                          <a:pt x="415120" y="20669"/>
                          <a:pt x="415406" y="18764"/>
                          <a:pt x="414263" y="17431"/>
                        </a:cubicBezTo>
                        <a:cubicBezTo>
                          <a:pt x="413787" y="16954"/>
                          <a:pt x="412834" y="16478"/>
                          <a:pt x="412168" y="16478"/>
                        </a:cubicBezTo>
                        <a:lnTo>
                          <a:pt x="412168" y="16478"/>
                        </a:lnTo>
                        <a:cubicBezTo>
                          <a:pt x="410548" y="16478"/>
                          <a:pt x="409120" y="17431"/>
                          <a:pt x="404548" y="23336"/>
                        </a:cubicBezTo>
                        <a:cubicBezTo>
                          <a:pt x="403881" y="24193"/>
                          <a:pt x="403023" y="25336"/>
                          <a:pt x="401976" y="26765"/>
                        </a:cubicBezTo>
                        <a:cubicBezTo>
                          <a:pt x="396070" y="34766"/>
                          <a:pt x="377973" y="59055"/>
                          <a:pt x="369400" y="59055"/>
                        </a:cubicBezTo>
                        <a:cubicBezTo>
                          <a:pt x="365209" y="59055"/>
                          <a:pt x="364638" y="50292"/>
                          <a:pt x="364638" y="45053"/>
                        </a:cubicBezTo>
                        <a:cubicBezTo>
                          <a:pt x="364638" y="44005"/>
                          <a:pt x="365209" y="42100"/>
                          <a:pt x="365781" y="40291"/>
                        </a:cubicBezTo>
                        <a:cubicBezTo>
                          <a:pt x="367210" y="35814"/>
                          <a:pt x="368734" y="30766"/>
                          <a:pt x="366162" y="27337"/>
                        </a:cubicBezTo>
                        <a:cubicBezTo>
                          <a:pt x="364733" y="25336"/>
                          <a:pt x="362257" y="24384"/>
                          <a:pt x="358732" y="24384"/>
                        </a:cubicBezTo>
                        <a:cubicBezTo>
                          <a:pt x="356827" y="24384"/>
                          <a:pt x="354637" y="24670"/>
                          <a:pt x="352065" y="25241"/>
                        </a:cubicBezTo>
                        <a:cubicBezTo>
                          <a:pt x="346636" y="26479"/>
                          <a:pt x="345112" y="30099"/>
                          <a:pt x="343683" y="33242"/>
                        </a:cubicBezTo>
                        <a:cubicBezTo>
                          <a:pt x="341682" y="37719"/>
                          <a:pt x="339682" y="42386"/>
                          <a:pt x="324823" y="42386"/>
                        </a:cubicBezTo>
                        <a:cubicBezTo>
                          <a:pt x="319870" y="42386"/>
                          <a:pt x="316060" y="44101"/>
                          <a:pt x="313012" y="45529"/>
                        </a:cubicBezTo>
                        <a:cubicBezTo>
                          <a:pt x="310822" y="46482"/>
                          <a:pt x="309012" y="47339"/>
                          <a:pt x="307297" y="47339"/>
                        </a:cubicBezTo>
                        <a:cubicBezTo>
                          <a:pt x="305964" y="47339"/>
                          <a:pt x="303869" y="46863"/>
                          <a:pt x="300439" y="42672"/>
                        </a:cubicBezTo>
                        <a:cubicBezTo>
                          <a:pt x="289867" y="29242"/>
                          <a:pt x="215190" y="0"/>
                          <a:pt x="176329" y="0"/>
                        </a:cubicBezTo>
                        <a:lnTo>
                          <a:pt x="176329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5" name="Graphic 2">
                  <a:extLst>
                    <a:ext uri="{FF2B5EF4-FFF2-40B4-BE49-F238E27FC236}">
                      <a16:creationId xmlns:a16="http://schemas.microsoft.com/office/drawing/2014/main" id="{BEDD3EE1-EEAB-4373-AB2B-730D882E8365}"/>
                    </a:ext>
                  </a:extLst>
                </p:cNvPr>
                <p:cNvGrpSpPr/>
                <p:nvPr/>
              </p:nvGrpSpPr>
              <p:grpSpPr>
                <a:xfrm>
                  <a:off x="6069424" y="4087177"/>
                  <a:ext cx="518770" cy="441198"/>
                  <a:chOff x="6069424" y="4087177"/>
                  <a:chExt cx="518770" cy="441198"/>
                </a:xfrm>
                <a:grpFill/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556FFDFA-4FF1-3D84-423B-5855B8A1C5B7}"/>
                      </a:ext>
                    </a:extLst>
                  </p:cNvPr>
                  <p:cNvSpPr/>
                  <p:nvPr/>
                </p:nvSpPr>
                <p:spPr>
                  <a:xfrm>
                    <a:off x="6071044" y="4088891"/>
                    <a:ext cx="515797" cy="438531"/>
                  </a:xfrm>
                  <a:custGeom>
                    <a:avLst/>
                    <a:gdLst>
                      <a:gd name="connsiteX0" fmla="*/ 199168 w 515797"/>
                      <a:gd name="connsiteY0" fmla="*/ 438531 h 438531"/>
                      <a:gd name="connsiteX1" fmla="*/ 186690 w 515797"/>
                      <a:gd name="connsiteY1" fmla="*/ 432435 h 438531"/>
                      <a:gd name="connsiteX2" fmla="*/ 151924 w 515797"/>
                      <a:gd name="connsiteY2" fmla="*/ 417290 h 438531"/>
                      <a:gd name="connsiteX3" fmla="*/ 126682 w 515797"/>
                      <a:gd name="connsiteY3" fmla="*/ 404336 h 438531"/>
                      <a:gd name="connsiteX4" fmla="*/ 125254 w 515797"/>
                      <a:gd name="connsiteY4" fmla="*/ 404146 h 438531"/>
                      <a:gd name="connsiteX5" fmla="*/ 105061 w 515797"/>
                      <a:gd name="connsiteY5" fmla="*/ 416909 h 438531"/>
                      <a:gd name="connsiteX6" fmla="*/ 77438 w 515797"/>
                      <a:gd name="connsiteY6" fmla="*/ 433006 h 438531"/>
                      <a:gd name="connsiteX7" fmla="*/ 63913 w 515797"/>
                      <a:gd name="connsiteY7" fmla="*/ 417005 h 438531"/>
                      <a:gd name="connsiteX8" fmla="*/ 64198 w 515797"/>
                      <a:gd name="connsiteY8" fmla="*/ 415957 h 438531"/>
                      <a:gd name="connsiteX9" fmla="*/ 81343 w 515797"/>
                      <a:gd name="connsiteY9" fmla="*/ 386144 h 438531"/>
                      <a:gd name="connsiteX10" fmla="*/ 82486 w 515797"/>
                      <a:gd name="connsiteY10" fmla="*/ 383667 h 438531"/>
                      <a:gd name="connsiteX11" fmla="*/ 88487 w 515797"/>
                      <a:gd name="connsiteY11" fmla="*/ 376714 h 438531"/>
                      <a:gd name="connsiteX12" fmla="*/ 83153 w 515797"/>
                      <a:gd name="connsiteY12" fmla="*/ 372237 h 438531"/>
                      <a:gd name="connsiteX13" fmla="*/ 71628 w 515797"/>
                      <a:gd name="connsiteY13" fmla="*/ 361569 h 438531"/>
                      <a:gd name="connsiteX14" fmla="*/ 61055 w 515797"/>
                      <a:gd name="connsiteY14" fmla="*/ 348805 h 438531"/>
                      <a:gd name="connsiteX15" fmla="*/ 52864 w 515797"/>
                      <a:gd name="connsiteY15" fmla="*/ 341090 h 438531"/>
                      <a:gd name="connsiteX16" fmla="*/ 67913 w 515797"/>
                      <a:gd name="connsiteY16" fmla="*/ 289941 h 438531"/>
                      <a:gd name="connsiteX17" fmla="*/ 81820 w 515797"/>
                      <a:gd name="connsiteY17" fmla="*/ 247840 h 438531"/>
                      <a:gd name="connsiteX18" fmla="*/ 59246 w 515797"/>
                      <a:gd name="connsiteY18" fmla="*/ 238315 h 438531"/>
                      <a:gd name="connsiteX19" fmla="*/ 36767 w 515797"/>
                      <a:gd name="connsiteY19" fmla="*/ 244888 h 438531"/>
                      <a:gd name="connsiteX20" fmla="*/ 21241 w 515797"/>
                      <a:gd name="connsiteY20" fmla="*/ 249650 h 438531"/>
                      <a:gd name="connsiteX21" fmla="*/ 8477 w 515797"/>
                      <a:gd name="connsiteY21" fmla="*/ 229743 h 438531"/>
                      <a:gd name="connsiteX22" fmla="*/ 6382 w 515797"/>
                      <a:gd name="connsiteY22" fmla="*/ 214694 h 438531"/>
                      <a:gd name="connsiteX23" fmla="*/ 4191 w 515797"/>
                      <a:gd name="connsiteY23" fmla="*/ 197834 h 438531"/>
                      <a:gd name="connsiteX24" fmla="*/ 0 w 515797"/>
                      <a:gd name="connsiteY24" fmla="*/ 191453 h 438531"/>
                      <a:gd name="connsiteX25" fmla="*/ 10763 w 515797"/>
                      <a:gd name="connsiteY25" fmla="*/ 179165 h 438531"/>
                      <a:gd name="connsiteX26" fmla="*/ 25146 w 515797"/>
                      <a:gd name="connsiteY26" fmla="*/ 162592 h 438531"/>
                      <a:gd name="connsiteX27" fmla="*/ 26289 w 515797"/>
                      <a:gd name="connsiteY27" fmla="*/ 161544 h 438531"/>
                      <a:gd name="connsiteX28" fmla="*/ 26479 w 515797"/>
                      <a:gd name="connsiteY28" fmla="*/ 161544 h 438531"/>
                      <a:gd name="connsiteX29" fmla="*/ 30289 w 515797"/>
                      <a:gd name="connsiteY29" fmla="*/ 160877 h 438531"/>
                      <a:gd name="connsiteX30" fmla="*/ 32575 w 515797"/>
                      <a:gd name="connsiteY30" fmla="*/ 160401 h 438531"/>
                      <a:gd name="connsiteX31" fmla="*/ 38386 w 515797"/>
                      <a:gd name="connsiteY31" fmla="*/ 163544 h 438531"/>
                      <a:gd name="connsiteX32" fmla="*/ 49530 w 515797"/>
                      <a:gd name="connsiteY32" fmla="*/ 170593 h 438531"/>
                      <a:gd name="connsiteX33" fmla="*/ 52768 w 515797"/>
                      <a:gd name="connsiteY33" fmla="*/ 167354 h 438531"/>
                      <a:gd name="connsiteX34" fmla="*/ 63913 w 515797"/>
                      <a:gd name="connsiteY34" fmla="*/ 159448 h 438531"/>
                      <a:gd name="connsiteX35" fmla="*/ 65818 w 515797"/>
                      <a:gd name="connsiteY35" fmla="*/ 159448 h 438531"/>
                      <a:gd name="connsiteX36" fmla="*/ 75343 w 515797"/>
                      <a:gd name="connsiteY36" fmla="*/ 164687 h 438531"/>
                      <a:gd name="connsiteX37" fmla="*/ 96393 w 515797"/>
                      <a:gd name="connsiteY37" fmla="*/ 172593 h 438531"/>
                      <a:gd name="connsiteX38" fmla="*/ 118967 w 515797"/>
                      <a:gd name="connsiteY38" fmla="*/ 170593 h 438531"/>
                      <a:gd name="connsiteX39" fmla="*/ 144113 w 515797"/>
                      <a:gd name="connsiteY39" fmla="*/ 147923 h 438531"/>
                      <a:gd name="connsiteX40" fmla="*/ 152209 w 515797"/>
                      <a:gd name="connsiteY40" fmla="*/ 133731 h 438531"/>
                      <a:gd name="connsiteX41" fmla="*/ 161544 w 515797"/>
                      <a:gd name="connsiteY41" fmla="*/ 134398 h 438531"/>
                      <a:gd name="connsiteX42" fmla="*/ 196501 w 515797"/>
                      <a:gd name="connsiteY42" fmla="*/ 136779 h 438531"/>
                      <a:gd name="connsiteX43" fmla="*/ 233553 w 515797"/>
                      <a:gd name="connsiteY43" fmla="*/ 128397 h 438531"/>
                      <a:gd name="connsiteX44" fmla="*/ 236982 w 515797"/>
                      <a:gd name="connsiteY44" fmla="*/ 114300 h 438531"/>
                      <a:gd name="connsiteX45" fmla="*/ 208597 w 515797"/>
                      <a:gd name="connsiteY45" fmla="*/ 96012 h 438531"/>
                      <a:gd name="connsiteX46" fmla="*/ 176975 w 515797"/>
                      <a:gd name="connsiteY46" fmla="*/ 62389 h 438531"/>
                      <a:gd name="connsiteX47" fmla="*/ 199739 w 515797"/>
                      <a:gd name="connsiteY47" fmla="*/ 45625 h 438531"/>
                      <a:gd name="connsiteX48" fmla="*/ 227076 w 515797"/>
                      <a:gd name="connsiteY48" fmla="*/ 52864 h 438531"/>
                      <a:gd name="connsiteX49" fmla="*/ 245459 w 515797"/>
                      <a:gd name="connsiteY49" fmla="*/ 58198 h 438531"/>
                      <a:gd name="connsiteX50" fmla="*/ 253175 w 515797"/>
                      <a:gd name="connsiteY50" fmla="*/ 49149 h 438531"/>
                      <a:gd name="connsiteX51" fmla="*/ 255175 w 515797"/>
                      <a:gd name="connsiteY51" fmla="*/ 34766 h 438531"/>
                      <a:gd name="connsiteX52" fmla="*/ 256984 w 515797"/>
                      <a:gd name="connsiteY52" fmla="*/ 34004 h 438531"/>
                      <a:gd name="connsiteX53" fmla="*/ 266224 w 515797"/>
                      <a:gd name="connsiteY53" fmla="*/ 56293 h 438531"/>
                      <a:gd name="connsiteX54" fmla="*/ 267081 w 515797"/>
                      <a:gd name="connsiteY54" fmla="*/ 61341 h 438531"/>
                      <a:gd name="connsiteX55" fmla="*/ 268700 w 515797"/>
                      <a:gd name="connsiteY55" fmla="*/ 62389 h 438531"/>
                      <a:gd name="connsiteX56" fmla="*/ 279368 w 515797"/>
                      <a:gd name="connsiteY56" fmla="*/ 53054 h 438531"/>
                      <a:gd name="connsiteX57" fmla="*/ 283369 w 515797"/>
                      <a:gd name="connsiteY57" fmla="*/ 41815 h 438531"/>
                      <a:gd name="connsiteX58" fmla="*/ 281845 w 515797"/>
                      <a:gd name="connsiteY58" fmla="*/ 38195 h 438531"/>
                      <a:gd name="connsiteX59" fmla="*/ 280797 w 515797"/>
                      <a:gd name="connsiteY59" fmla="*/ 34004 h 438531"/>
                      <a:gd name="connsiteX60" fmla="*/ 281845 w 515797"/>
                      <a:gd name="connsiteY60" fmla="*/ 33433 h 438531"/>
                      <a:gd name="connsiteX61" fmla="*/ 283178 w 515797"/>
                      <a:gd name="connsiteY61" fmla="*/ 34004 h 438531"/>
                      <a:gd name="connsiteX62" fmla="*/ 287369 w 515797"/>
                      <a:gd name="connsiteY62" fmla="*/ 35528 h 438531"/>
                      <a:gd name="connsiteX63" fmla="*/ 294704 w 515797"/>
                      <a:gd name="connsiteY63" fmla="*/ 30861 h 438531"/>
                      <a:gd name="connsiteX64" fmla="*/ 302609 w 515797"/>
                      <a:gd name="connsiteY64" fmla="*/ 25622 h 438531"/>
                      <a:gd name="connsiteX65" fmla="*/ 309753 w 515797"/>
                      <a:gd name="connsiteY65" fmla="*/ 29813 h 438531"/>
                      <a:gd name="connsiteX66" fmla="*/ 317278 w 515797"/>
                      <a:gd name="connsiteY66" fmla="*/ 34195 h 438531"/>
                      <a:gd name="connsiteX67" fmla="*/ 328041 w 515797"/>
                      <a:gd name="connsiteY67" fmla="*/ 27718 h 438531"/>
                      <a:gd name="connsiteX68" fmla="*/ 330232 w 515797"/>
                      <a:gd name="connsiteY68" fmla="*/ 17812 h 438531"/>
                      <a:gd name="connsiteX69" fmla="*/ 328994 w 515797"/>
                      <a:gd name="connsiteY69" fmla="*/ 6477 h 438531"/>
                      <a:gd name="connsiteX70" fmla="*/ 345567 w 515797"/>
                      <a:gd name="connsiteY70" fmla="*/ 0 h 438531"/>
                      <a:gd name="connsiteX71" fmla="*/ 362998 w 515797"/>
                      <a:gd name="connsiteY71" fmla="*/ 10096 h 438531"/>
                      <a:gd name="connsiteX72" fmla="*/ 370808 w 515797"/>
                      <a:gd name="connsiteY72" fmla="*/ 19526 h 438531"/>
                      <a:gd name="connsiteX73" fmla="*/ 376047 w 515797"/>
                      <a:gd name="connsiteY73" fmla="*/ 17240 h 438531"/>
                      <a:gd name="connsiteX74" fmla="*/ 387287 w 515797"/>
                      <a:gd name="connsiteY74" fmla="*/ 13335 h 438531"/>
                      <a:gd name="connsiteX75" fmla="*/ 394621 w 515797"/>
                      <a:gd name="connsiteY75" fmla="*/ 14954 h 438531"/>
                      <a:gd name="connsiteX76" fmla="*/ 401860 w 515797"/>
                      <a:gd name="connsiteY76" fmla="*/ 16669 h 438531"/>
                      <a:gd name="connsiteX77" fmla="*/ 405955 w 515797"/>
                      <a:gd name="connsiteY77" fmla="*/ 16002 h 438531"/>
                      <a:gd name="connsiteX78" fmla="*/ 407765 w 515797"/>
                      <a:gd name="connsiteY78" fmla="*/ 15621 h 438531"/>
                      <a:gd name="connsiteX79" fmla="*/ 411099 w 515797"/>
                      <a:gd name="connsiteY79" fmla="*/ 28099 h 438531"/>
                      <a:gd name="connsiteX80" fmla="*/ 411956 w 515797"/>
                      <a:gd name="connsiteY80" fmla="*/ 40862 h 438531"/>
                      <a:gd name="connsiteX81" fmla="*/ 424148 w 515797"/>
                      <a:gd name="connsiteY81" fmla="*/ 53054 h 438531"/>
                      <a:gd name="connsiteX82" fmla="*/ 433388 w 515797"/>
                      <a:gd name="connsiteY82" fmla="*/ 61531 h 438531"/>
                      <a:gd name="connsiteX83" fmla="*/ 433483 w 515797"/>
                      <a:gd name="connsiteY83" fmla="*/ 78486 h 438531"/>
                      <a:gd name="connsiteX84" fmla="*/ 433959 w 515797"/>
                      <a:gd name="connsiteY84" fmla="*/ 77629 h 438531"/>
                      <a:gd name="connsiteX85" fmla="*/ 437959 w 515797"/>
                      <a:gd name="connsiteY85" fmla="*/ 71533 h 438531"/>
                      <a:gd name="connsiteX86" fmla="*/ 441579 w 515797"/>
                      <a:gd name="connsiteY86" fmla="*/ 69342 h 438531"/>
                      <a:gd name="connsiteX87" fmla="*/ 445103 w 515797"/>
                      <a:gd name="connsiteY87" fmla="*/ 75438 h 438531"/>
                      <a:gd name="connsiteX88" fmla="*/ 458533 w 515797"/>
                      <a:gd name="connsiteY88" fmla="*/ 92393 h 438531"/>
                      <a:gd name="connsiteX89" fmla="*/ 468725 w 515797"/>
                      <a:gd name="connsiteY89" fmla="*/ 99060 h 438531"/>
                      <a:gd name="connsiteX90" fmla="*/ 472821 w 515797"/>
                      <a:gd name="connsiteY90" fmla="*/ 92773 h 438531"/>
                      <a:gd name="connsiteX91" fmla="*/ 485965 w 515797"/>
                      <a:gd name="connsiteY91" fmla="*/ 72295 h 438531"/>
                      <a:gd name="connsiteX92" fmla="*/ 486728 w 515797"/>
                      <a:gd name="connsiteY92" fmla="*/ 72009 h 438531"/>
                      <a:gd name="connsiteX93" fmla="*/ 487108 w 515797"/>
                      <a:gd name="connsiteY93" fmla="*/ 72009 h 438531"/>
                      <a:gd name="connsiteX94" fmla="*/ 487871 w 515797"/>
                      <a:gd name="connsiteY94" fmla="*/ 72962 h 438531"/>
                      <a:gd name="connsiteX95" fmla="*/ 496633 w 515797"/>
                      <a:gd name="connsiteY95" fmla="*/ 92297 h 438531"/>
                      <a:gd name="connsiteX96" fmla="*/ 498634 w 515797"/>
                      <a:gd name="connsiteY96" fmla="*/ 103061 h 438531"/>
                      <a:gd name="connsiteX97" fmla="*/ 502730 w 515797"/>
                      <a:gd name="connsiteY97" fmla="*/ 144304 h 438531"/>
                      <a:gd name="connsiteX98" fmla="*/ 507873 w 515797"/>
                      <a:gd name="connsiteY98" fmla="*/ 158972 h 438531"/>
                      <a:gd name="connsiteX99" fmla="*/ 489299 w 515797"/>
                      <a:gd name="connsiteY99" fmla="*/ 174974 h 438531"/>
                      <a:gd name="connsiteX100" fmla="*/ 452438 w 515797"/>
                      <a:gd name="connsiteY100" fmla="*/ 206597 h 438531"/>
                      <a:gd name="connsiteX101" fmla="*/ 449294 w 515797"/>
                      <a:gd name="connsiteY101" fmla="*/ 212884 h 438531"/>
                      <a:gd name="connsiteX102" fmla="*/ 449580 w 515797"/>
                      <a:gd name="connsiteY102" fmla="*/ 212884 h 438531"/>
                      <a:gd name="connsiteX103" fmla="*/ 462248 w 515797"/>
                      <a:gd name="connsiteY103" fmla="*/ 209455 h 438531"/>
                      <a:gd name="connsiteX104" fmla="*/ 494157 w 515797"/>
                      <a:gd name="connsiteY104" fmla="*/ 201930 h 438531"/>
                      <a:gd name="connsiteX105" fmla="*/ 511873 w 515797"/>
                      <a:gd name="connsiteY105" fmla="*/ 208597 h 438531"/>
                      <a:gd name="connsiteX106" fmla="*/ 515779 w 515797"/>
                      <a:gd name="connsiteY106" fmla="*/ 216408 h 438531"/>
                      <a:gd name="connsiteX107" fmla="*/ 511778 w 515797"/>
                      <a:gd name="connsiteY107" fmla="*/ 221361 h 438531"/>
                      <a:gd name="connsiteX108" fmla="*/ 509302 w 515797"/>
                      <a:gd name="connsiteY108" fmla="*/ 223838 h 438531"/>
                      <a:gd name="connsiteX109" fmla="*/ 510349 w 515797"/>
                      <a:gd name="connsiteY109" fmla="*/ 226219 h 438531"/>
                      <a:gd name="connsiteX110" fmla="*/ 512350 w 515797"/>
                      <a:gd name="connsiteY110" fmla="*/ 232601 h 438531"/>
                      <a:gd name="connsiteX111" fmla="*/ 502634 w 515797"/>
                      <a:gd name="connsiteY111" fmla="*/ 243078 h 438531"/>
                      <a:gd name="connsiteX112" fmla="*/ 496443 w 515797"/>
                      <a:gd name="connsiteY112" fmla="*/ 248698 h 438531"/>
                      <a:gd name="connsiteX113" fmla="*/ 496824 w 515797"/>
                      <a:gd name="connsiteY113" fmla="*/ 249841 h 438531"/>
                      <a:gd name="connsiteX114" fmla="*/ 498157 w 515797"/>
                      <a:gd name="connsiteY114" fmla="*/ 272415 h 438531"/>
                      <a:gd name="connsiteX115" fmla="*/ 494062 w 515797"/>
                      <a:gd name="connsiteY115" fmla="*/ 284893 h 438531"/>
                      <a:gd name="connsiteX116" fmla="*/ 497967 w 515797"/>
                      <a:gd name="connsiteY116" fmla="*/ 284512 h 438531"/>
                      <a:gd name="connsiteX117" fmla="*/ 505778 w 515797"/>
                      <a:gd name="connsiteY117" fmla="*/ 287464 h 438531"/>
                      <a:gd name="connsiteX118" fmla="*/ 509111 w 515797"/>
                      <a:gd name="connsiteY118" fmla="*/ 308038 h 438531"/>
                      <a:gd name="connsiteX119" fmla="*/ 508921 w 515797"/>
                      <a:gd name="connsiteY119" fmla="*/ 315182 h 438531"/>
                      <a:gd name="connsiteX120" fmla="*/ 508349 w 515797"/>
                      <a:gd name="connsiteY120" fmla="*/ 316230 h 438531"/>
                      <a:gd name="connsiteX121" fmla="*/ 496824 w 515797"/>
                      <a:gd name="connsiteY121" fmla="*/ 327755 h 438531"/>
                      <a:gd name="connsiteX122" fmla="*/ 486346 w 515797"/>
                      <a:gd name="connsiteY122" fmla="*/ 336518 h 438531"/>
                      <a:gd name="connsiteX123" fmla="*/ 486346 w 515797"/>
                      <a:gd name="connsiteY123" fmla="*/ 336518 h 438531"/>
                      <a:gd name="connsiteX124" fmla="*/ 479965 w 515797"/>
                      <a:gd name="connsiteY124" fmla="*/ 336232 h 438531"/>
                      <a:gd name="connsiteX125" fmla="*/ 457771 w 515797"/>
                      <a:gd name="connsiteY125" fmla="*/ 339280 h 438531"/>
                      <a:gd name="connsiteX126" fmla="*/ 457771 w 515797"/>
                      <a:gd name="connsiteY126" fmla="*/ 339280 h 438531"/>
                      <a:gd name="connsiteX127" fmla="*/ 463677 w 515797"/>
                      <a:gd name="connsiteY127" fmla="*/ 341852 h 438531"/>
                      <a:gd name="connsiteX128" fmla="*/ 468821 w 515797"/>
                      <a:gd name="connsiteY128" fmla="*/ 348615 h 438531"/>
                      <a:gd name="connsiteX129" fmla="*/ 455962 w 515797"/>
                      <a:gd name="connsiteY129" fmla="*/ 357378 h 438531"/>
                      <a:gd name="connsiteX130" fmla="*/ 443008 w 515797"/>
                      <a:gd name="connsiteY130" fmla="*/ 351472 h 438531"/>
                      <a:gd name="connsiteX131" fmla="*/ 440436 w 515797"/>
                      <a:gd name="connsiteY131" fmla="*/ 350234 h 438531"/>
                      <a:gd name="connsiteX132" fmla="*/ 430339 w 515797"/>
                      <a:gd name="connsiteY132" fmla="*/ 367760 h 438531"/>
                      <a:gd name="connsiteX133" fmla="*/ 427006 w 515797"/>
                      <a:gd name="connsiteY133" fmla="*/ 374618 h 438531"/>
                      <a:gd name="connsiteX134" fmla="*/ 418338 w 515797"/>
                      <a:gd name="connsiteY134" fmla="*/ 368237 h 438531"/>
                      <a:gd name="connsiteX135" fmla="*/ 404908 w 515797"/>
                      <a:gd name="connsiteY135" fmla="*/ 358807 h 438531"/>
                      <a:gd name="connsiteX136" fmla="*/ 403288 w 515797"/>
                      <a:gd name="connsiteY136" fmla="*/ 359093 h 438531"/>
                      <a:gd name="connsiteX137" fmla="*/ 393573 w 515797"/>
                      <a:gd name="connsiteY137" fmla="*/ 370808 h 438531"/>
                      <a:gd name="connsiteX138" fmla="*/ 363855 w 515797"/>
                      <a:gd name="connsiteY138" fmla="*/ 396716 h 438531"/>
                      <a:gd name="connsiteX139" fmla="*/ 351377 w 515797"/>
                      <a:gd name="connsiteY139" fmla="*/ 391192 h 438531"/>
                      <a:gd name="connsiteX140" fmla="*/ 342614 w 515797"/>
                      <a:gd name="connsiteY140" fmla="*/ 381000 h 438531"/>
                      <a:gd name="connsiteX141" fmla="*/ 332994 w 515797"/>
                      <a:gd name="connsiteY141" fmla="*/ 385667 h 438531"/>
                      <a:gd name="connsiteX142" fmla="*/ 332041 w 515797"/>
                      <a:gd name="connsiteY142" fmla="*/ 385858 h 438531"/>
                      <a:gd name="connsiteX143" fmla="*/ 313468 w 515797"/>
                      <a:gd name="connsiteY143" fmla="*/ 360712 h 438531"/>
                      <a:gd name="connsiteX144" fmla="*/ 300895 w 515797"/>
                      <a:gd name="connsiteY144" fmla="*/ 350330 h 438531"/>
                      <a:gd name="connsiteX145" fmla="*/ 288226 w 515797"/>
                      <a:gd name="connsiteY145" fmla="*/ 356521 h 438531"/>
                      <a:gd name="connsiteX146" fmla="*/ 287084 w 515797"/>
                      <a:gd name="connsiteY146" fmla="*/ 368332 h 438531"/>
                      <a:gd name="connsiteX147" fmla="*/ 286893 w 515797"/>
                      <a:gd name="connsiteY147" fmla="*/ 377571 h 438531"/>
                      <a:gd name="connsiteX148" fmla="*/ 242792 w 515797"/>
                      <a:gd name="connsiteY148" fmla="*/ 399288 h 438531"/>
                      <a:gd name="connsiteX149" fmla="*/ 214503 w 515797"/>
                      <a:gd name="connsiteY149" fmla="*/ 411861 h 438531"/>
                      <a:gd name="connsiteX150" fmla="*/ 198692 w 515797"/>
                      <a:gd name="connsiteY150" fmla="*/ 438150 h 438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</a:cxnLst>
                    <a:rect l="l" t="t" r="r" b="b"/>
                    <a:pathLst>
                      <a:path w="515797" h="438531">
                        <a:moveTo>
                          <a:pt x="199168" y="438531"/>
                        </a:moveTo>
                        <a:cubicBezTo>
                          <a:pt x="196501" y="438531"/>
                          <a:pt x="192119" y="437483"/>
                          <a:pt x="186690" y="432435"/>
                        </a:cubicBezTo>
                        <a:cubicBezTo>
                          <a:pt x="173355" y="430244"/>
                          <a:pt x="162973" y="423958"/>
                          <a:pt x="151924" y="417290"/>
                        </a:cubicBezTo>
                        <a:cubicBezTo>
                          <a:pt x="144113" y="412528"/>
                          <a:pt x="136017" y="407670"/>
                          <a:pt x="126682" y="404336"/>
                        </a:cubicBezTo>
                        <a:cubicBezTo>
                          <a:pt x="126206" y="404146"/>
                          <a:pt x="125730" y="404146"/>
                          <a:pt x="125254" y="404146"/>
                        </a:cubicBezTo>
                        <a:cubicBezTo>
                          <a:pt x="120396" y="404146"/>
                          <a:pt x="112967" y="410337"/>
                          <a:pt x="105061" y="416909"/>
                        </a:cubicBezTo>
                        <a:cubicBezTo>
                          <a:pt x="95536" y="424815"/>
                          <a:pt x="85630" y="433006"/>
                          <a:pt x="77438" y="433006"/>
                        </a:cubicBezTo>
                        <a:cubicBezTo>
                          <a:pt x="70771" y="433006"/>
                          <a:pt x="66294" y="427768"/>
                          <a:pt x="63913" y="417005"/>
                        </a:cubicBezTo>
                        <a:cubicBezTo>
                          <a:pt x="63913" y="416623"/>
                          <a:pt x="63913" y="416243"/>
                          <a:pt x="64198" y="415957"/>
                        </a:cubicBezTo>
                        <a:cubicBezTo>
                          <a:pt x="70771" y="408432"/>
                          <a:pt x="77057" y="395002"/>
                          <a:pt x="81343" y="386144"/>
                        </a:cubicBezTo>
                        <a:lnTo>
                          <a:pt x="82486" y="383667"/>
                        </a:lnTo>
                        <a:cubicBezTo>
                          <a:pt x="86677" y="380429"/>
                          <a:pt x="88582" y="378238"/>
                          <a:pt x="88487" y="376714"/>
                        </a:cubicBezTo>
                        <a:cubicBezTo>
                          <a:pt x="88487" y="375190"/>
                          <a:pt x="86011" y="373856"/>
                          <a:pt x="83153" y="372237"/>
                        </a:cubicBezTo>
                        <a:cubicBezTo>
                          <a:pt x="79153" y="369951"/>
                          <a:pt x="74104" y="367094"/>
                          <a:pt x="71628" y="361569"/>
                        </a:cubicBezTo>
                        <a:cubicBezTo>
                          <a:pt x="68675" y="354997"/>
                          <a:pt x="65151" y="352139"/>
                          <a:pt x="61055" y="348805"/>
                        </a:cubicBezTo>
                        <a:cubicBezTo>
                          <a:pt x="58388" y="346710"/>
                          <a:pt x="55721" y="344519"/>
                          <a:pt x="52864" y="341090"/>
                        </a:cubicBezTo>
                        <a:cubicBezTo>
                          <a:pt x="46196" y="327374"/>
                          <a:pt x="57245" y="308324"/>
                          <a:pt x="67913" y="289941"/>
                        </a:cubicBezTo>
                        <a:cubicBezTo>
                          <a:pt x="77629" y="273177"/>
                          <a:pt x="86773" y="257365"/>
                          <a:pt x="81820" y="247840"/>
                        </a:cubicBezTo>
                        <a:cubicBezTo>
                          <a:pt x="78962" y="242411"/>
                          <a:pt x="71533" y="239268"/>
                          <a:pt x="59246" y="238315"/>
                        </a:cubicBezTo>
                        <a:cubicBezTo>
                          <a:pt x="51340" y="238601"/>
                          <a:pt x="43625" y="241935"/>
                          <a:pt x="36767" y="244888"/>
                        </a:cubicBezTo>
                        <a:cubicBezTo>
                          <a:pt x="30861" y="247460"/>
                          <a:pt x="25717" y="249650"/>
                          <a:pt x="21241" y="249650"/>
                        </a:cubicBezTo>
                        <a:cubicBezTo>
                          <a:pt x="13811" y="249650"/>
                          <a:pt x="9906" y="243554"/>
                          <a:pt x="8477" y="229743"/>
                        </a:cubicBezTo>
                        <a:cubicBezTo>
                          <a:pt x="2286" y="226219"/>
                          <a:pt x="4381" y="220123"/>
                          <a:pt x="6382" y="214694"/>
                        </a:cubicBezTo>
                        <a:cubicBezTo>
                          <a:pt x="8572" y="208407"/>
                          <a:pt x="10668" y="202597"/>
                          <a:pt x="4191" y="197834"/>
                        </a:cubicBezTo>
                        <a:cubicBezTo>
                          <a:pt x="1333" y="195834"/>
                          <a:pt x="0" y="193738"/>
                          <a:pt x="0" y="191453"/>
                        </a:cubicBezTo>
                        <a:cubicBezTo>
                          <a:pt x="0" y="187166"/>
                          <a:pt x="4953" y="183452"/>
                          <a:pt x="10763" y="179165"/>
                        </a:cubicBezTo>
                        <a:cubicBezTo>
                          <a:pt x="17145" y="174498"/>
                          <a:pt x="24289" y="169259"/>
                          <a:pt x="25146" y="162592"/>
                        </a:cubicBezTo>
                        <a:cubicBezTo>
                          <a:pt x="25146" y="162020"/>
                          <a:pt x="25717" y="161544"/>
                          <a:pt x="26289" y="161544"/>
                        </a:cubicBezTo>
                        <a:lnTo>
                          <a:pt x="26479" y="161544"/>
                        </a:lnTo>
                        <a:cubicBezTo>
                          <a:pt x="28480" y="161544"/>
                          <a:pt x="29432" y="161258"/>
                          <a:pt x="30289" y="160877"/>
                        </a:cubicBezTo>
                        <a:cubicBezTo>
                          <a:pt x="31051" y="160592"/>
                          <a:pt x="31718" y="160401"/>
                          <a:pt x="32575" y="160401"/>
                        </a:cubicBezTo>
                        <a:cubicBezTo>
                          <a:pt x="34195" y="160401"/>
                          <a:pt x="35814" y="161258"/>
                          <a:pt x="38386" y="163544"/>
                        </a:cubicBezTo>
                        <a:cubicBezTo>
                          <a:pt x="43910" y="168307"/>
                          <a:pt x="47530" y="170593"/>
                          <a:pt x="49530" y="170593"/>
                        </a:cubicBezTo>
                        <a:cubicBezTo>
                          <a:pt x="50863" y="170593"/>
                          <a:pt x="51625" y="169450"/>
                          <a:pt x="52768" y="167354"/>
                        </a:cubicBezTo>
                        <a:cubicBezTo>
                          <a:pt x="54483" y="164306"/>
                          <a:pt x="56864" y="160020"/>
                          <a:pt x="63913" y="159448"/>
                        </a:cubicBezTo>
                        <a:cubicBezTo>
                          <a:pt x="64579" y="159448"/>
                          <a:pt x="65246" y="159448"/>
                          <a:pt x="65818" y="159448"/>
                        </a:cubicBezTo>
                        <a:cubicBezTo>
                          <a:pt x="71628" y="159448"/>
                          <a:pt x="73438" y="162020"/>
                          <a:pt x="75343" y="164687"/>
                        </a:cubicBezTo>
                        <a:cubicBezTo>
                          <a:pt x="78010" y="168402"/>
                          <a:pt x="80963" y="172593"/>
                          <a:pt x="96393" y="172593"/>
                        </a:cubicBezTo>
                        <a:cubicBezTo>
                          <a:pt x="102394" y="172593"/>
                          <a:pt x="110014" y="171926"/>
                          <a:pt x="118967" y="170593"/>
                        </a:cubicBezTo>
                        <a:cubicBezTo>
                          <a:pt x="138113" y="167735"/>
                          <a:pt x="141160" y="157639"/>
                          <a:pt x="144113" y="147923"/>
                        </a:cubicBezTo>
                        <a:cubicBezTo>
                          <a:pt x="145828" y="142304"/>
                          <a:pt x="147447" y="136970"/>
                          <a:pt x="152209" y="133731"/>
                        </a:cubicBezTo>
                        <a:cubicBezTo>
                          <a:pt x="155353" y="133731"/>
                          <a:pt x="158305" y="134017"/>
                          <a:pt x="161544" y="134398"/>
                        </a:cubicBezTo>
                        <a:cubicBezTo>
                          <a:pt x="171069" y="135446"/>
                          <a:pt x="184023" y="136779"/>
                          <a:pt x="196501" y="136779"/>
                        </a:cubicBezTo>
                        <a:cubicBezTo>
                          <a:pt x="214122" y="136779"/>
                          <a:pt x="226600" y="134017"/>
                          <a:pt x="233553" y="128397"/>
                        </a:cubicBezTo>
                        <a:cubicBezTo>
                          <a:pt x="237077" y="123063"/>
                          <a:pt x="238220" y="118396"/>
                          <a:pt x="236982" y="114300"/>
                        </a:cubicBezTo>
                        <a:cubicBezTo>
                          <a:pt x="234315" y="106013"/>
                          <a:pt x="221837" y="101155"/>
                          <a:pt x="208597" y="96012"/>
                        </a:cubicBezTo>
                        <a:cubicBezTo>
                          <a:pt x="190690" y="89059"/>
                          <a:pt x="170402" y="81248"/>
                          <a:pt x="176975" y="62389"/>
                        </a:cubicBezTo>
                        <a:cubicBezTo>
                          <a:pt x="181642" y="51149"/>
                          <a:pt x="189167" y="45625"/>
                          <a:pt x="199739" y="45625"/>
                        </a:cubicBezTo>
                        <a:cubicBezTo>
                          <a:pt x="208597" y="45625"/>
                          <a:pt x="218408" y="49435"/>
                          <a:pt x="227076" y="52864"/>
                        </a:cubicBezTo>
                        <a:cubicBezTo>
                          <a:pt x="234125" y="55626"/>
                          <a:pt x="240697" y="58198"/>
                          <a:pt x="245459" y="58198"/>
                        </a:cubicBezTo>
                        <a:cubicBezTo>
                          <a:pt x="248698" y="58198"/>
                          <a:pt x="252508" y="57150"/>
                          <a:pt x="253175" y="49149"/>
                        </a:cubicBezTo>
                        <a:cubicBezTo>
                          <a:pt x="252793" y="37338"/>
                          <a:pt x="254603" y="35433"/>
                          <a:pt x="255175" y="34766"/>
                        </a:cubicBezTo>
                        <a:cubicBezTo>
                          <a:pt x="255842" y="34099"/>
                          <a:pt x="256508" y="34004"/>
                          <a:pt x="256984" y="34004"/>
                        </a:cubicBezTo>
                        <a:cubicBezTo>
                          <a:pt x="261556" y="34004"/>
                          <a:pt x="266224" y="48292"/>
                          <a:pt x="266224" y="56293"/>
                        </a:cubicBezTo>
                        <a:cubicBezTo>
                          <a:pt x="266224" y="59150"/>
                          <a:pt x="266700" y="60674"/>
                          <a:pt x="267081" y="61341"/>
                        </a:cubicBezTo>
                        <a:cubicBezTo>
                          <a:pt x="267652" y="62294"/>
                          <a:pt x="268224" y="62389"/>
                          <a:pt x="268700" y="62389"/>
                        </a:cubicBezTo>
                        <a:cubicBezTo>
                          <a:pt x="271272" y="62389"/>
                          <a:pt x="275749" y="58484"/>
                          <a:pt x="279368" y="53054"/>
                        </a:cubicBezTo>
                        <a:cubicBezTo>
                          <a:pt x="282607" y="48292"/>
                          <a:pt x="284131" y="43815"/>
                          <a:pt x="283369" y="41815"/>
                        </a:cubicBezTo>
                        <a:lnTo>
                          <a:pt x="281845" y="38195"/>
                        </a:lnTo>
                        <a:cubicBezTo>
                          <a:pt x="280511" y="35052"/>
                          <a:pt x="280416" y="34671"/>
                          <a:pt x="280797" y="34004"/>
                        </a:cubicBezTo>
                        <a:cubicBezTo>
                          <a:pt x="280988" y="33623"/>
                          <a:pt x="281464" y="33433"/>
                          <a:pt x="281845" y="33433"/>
                        </a:cubicBezTo>
                        <a:cubicBezTo>
                          <a:pt x="282035" y="33433"/>
                          <a:pt x="282988" y="33909"/>
                          <a:pt x="283178" y="34004"/>
                        </a:cubicBezTo>
                        <a:cubicBezTo>
                          <a:pt x="284035" y="34576"/>
                          <a:pt x="285464" y="35528"/>
                          <a:pt x="287369" y="35528"/>
                        </a:cubicBezTo>
                        <a:cubicBezTo>
                          <a:pt x="289750" y="35528"/>
                          <a:pt x="292227" y="33909"/>
                          <a:pt x="294704" y="30861"/>
                        </a:cubicBezTo>
                        <a:cubicBezTo>
                          <a:pt x="297561" y="27242"/>
                          <a:pt x="300133" y="25622"/>
                          <a:pt x="302609" y="25622"/>
                        </a:cubicBezTo>
                        <a:cubicBezTo>
                          <a:pt x="305467" y="25622"/>
                          <a:pt x="307657" y="27718"/>
                          <a:pt x="309753" y="29813"/>
                        </a:cubicBezTo>
                        <a:cubicBezTo>
                          <a:pt x="311944" y="32004"/>
                          <a:pt x="314325" y="34195"/>
                          <a:pt x="317278" y="34195"/>
                        </a:cubicBezTo>
                        <a:cubicBezTo>
                          <a:pt x="320230" y="34195"/>
                          <a:pt x="323755" y="32099"/>
                          <a:pt x="328041" y="27718"/>
                        </a:cubicBezTo>
                        <a:cubicBezTo>
                          <a:pt x="332041" y="23622"/>
                          <a:pt x="331280" y="21431"/>
                          <a:pt x="330232" y="17812"/>
                        </a:cubicBezTo>
                        <a:cubicBezTo>
                          <a:pt x="329374" y="15050"/>
                          <a:pt x="328327" y="11621"/>
                          <a:pt x="328994" y="6477"/>
                        </a:cubicBezTo>
                        <a:cubicBezTo>
                          <a:pt x="329374" y="3238"/>
                          <a:pt x="337756" y="0"/>
                          <a:pt x="345567" y="0"/>
                        </a:cubicBezTo>
                        <a:cubicBezTo>
                          <a:pt x="353949" y="0"/>
                          <a:pt x="360140" y="3620"/>
                          <a:pt x="362998" y="10096"/>
                        </a:cubicBezTo>
                        <a:cubicBezTo>
                          <a:pt x="366808" y="18574"/>
                          <a:pt x="369189" y="19526"/>
                          <a:pt x="370808" y="19526"/>
                        </a:cubicBezTo>
                        <a:cubicBezTo>
                          <a:pt x="372428" y="19526"/>
                          <a:pt x="374047" y="18479"/>
                          <a:pt x="376047" y="17240"/>
                        </a:cubicBezTo>
                        <a:cubicBezTo>
                          <a:pt x="378905" y="15526"/>
                          <a:pt x="382524" y="13335"/>
                          <a:pt x="387287" y="13335"/>
                        </a:cubicBezTo>
                        <a:cubicBezTo>
                          <a:pt x="389668" y="13335"/>
                          <a:pt x="392049" y="13907"/>
                          <a:pt x="394621" y="14954"/>
                        </a:cubicBezTo>
                        <a:cubicBezTo>
                          <a:pt x="397288" y="16097"/>
                          <a:pt x="399764" y="16669"/>
                          <a:pt x="401860" y="16669"/>
                        </a:cubicBezTo>
                        <a:cubicBezTo>
                          <a:pt x="403670" y="16669"/>
                          <a:pt x="405003" y="16288"/>
                          <a:pt x="405955" y="16002"/>
                        </a:cubicBezTo>
                        <a:cubicBezTo>
                          <a:pt x="406622" y="15812"/>
                          <a:pt x="407194" y="15621"/>
                          <a:pt x="407765" y="15621"/>
                        </a:cubicBezTo>
                        <a:cubicBezTo>
                          <a:pt x="410337" y="15621"/>
                          <a:pt x="410432" y="17526"/>
                          <a:pt x="411099" y="28099"/>
                        </a:cubicBezTo>
                        <a:cubicBezTo>
                          <a:pt x="411289" y="31337"/>
                          <a:pt x="411575" y="35528"/>
                          <a:pt x="411956" y="40862"/>
                        </a:cubicBezTo>
                        <a:cubicBezTo>
                          <a:pt x="412623" y="49149"/>
                          <a:pt x="418433" y="51149"/>
                          <a:pt x="424148" y="53054"/>
                        </a:cubicBezTo>
                        <a:cubicBezTo>
                          <a:pt x="428720" y="54578"/>
                          <a:pt x="433483" y="56197"/>
                          <a:pt x="433388" y="61531"/>
                        </a:cubicBezTo>
                        <a:cubicBezTo>
                          <a:pt x="433388" y="66104"/>
                          <a:pt x="433197" y="74771"/>
                          <a:pt x="433483" y="78486"/>
                        </a:cubicBezTo>
                        <a:cubicBezTo>
                          <a:pt x="433673" y="78200"/>
                          <a:pt x="433769" y="77914"/>
                          <a:pt x="433959" y="77629"/>
                        </a:cubicBezTo>
                        <a:cubicBezTo>
                          <a:pt x="435007" y="75724"/>
                          <a:pt x="436245" y="73247"/>
                          <a:pt x="437959" y="71533"/>
                        </a:cubicBezTo>
                        <a:cubicBezTo>
                          <a:pt x="439388" y="70009"/>
                          <a:pt x="440531" y="69342"/>
                          <a:pt x="441579" y="69342"/>
                        </a:cubicBezTo>
                        <a:cubicBezTo>
                          <a:pt x="443865" y="69342"/>
                          <a:pt x="444437" y="72009"/>
                          <a:pt x="445103" y="75438"/>
                        </a:cubicBezTo>
                        <a:cubicBezTo>
                          <a:pt x="446341" y="81344"/>
                          <a:pt x="448151" y="90297"/>
                          <a:pt x="458533" y="92393"/>
                        </a:cubicBezTo>
                        <a:cubicBezTo>
                          <a:pt x="462153" y="95440"/>
                          <a:pt x="466439" y="99060"/>
                          <a:pt x="468725" y="99060"/>
                        </a:cubicBezTo>
                        <a:cubicBezTo>
                          <a:pt x="470345" y="99060"/>
                          <a:pt x="471202" y="96869"/>
                          <a:pt x="472821" y="92773"/>
                        </a:cubicBezTo>
                        <a:cubicBezTo>
                          <a:pt x="474821" y="87439"/>
                          <a:pt x="477869" y="79534"/>
                          <a:pt x="485965" y="72295"/>
                        </a:cubicBezTo>
                        <a:cubicBezTo>
                          <a:pt x="486156" y="72104"/>
                          <a:pt x="486442" y="72009"/>
                          <a:pt x="486728" y="72009"/>
                        </a:cubicBezTo>
                        <a:cubicBezTo>
                          <a:pt x="486823" y="72009"/>
                          <a:pt x="487013" y="72009"/>
                          <a:pt x="487108" y="72009"/>
                        </a:cubicBezTo>
                        <a:cubicBezTo>
                          <a:pt x="487489" y="72199"/>
                          <a:pt x="487871" y="72485"/>
                          <a:pt x="487871" y="72962"/>
                        </a:cubicBezTo>
                        <a:cubicBezTo>
                          <a:pt x="489490" y="85439"/>
                          <a:pt x="493681" y="89440"/>
                          <a:pt x="496633" y="92297"/>
                        </a:cubicBezTo>
                        <a:cubicBezTo>
                          <a:pt x="499586" y="95155"/>
                          <a:pt x="501301" y="97155"/>
                          <a:pt x="498634" y="103061"/>
                        </a:cubicBezTo>
                        <a:cubicBezTo>
                          <a:pt x="486442" y="130302"/>
                          <a:pt x="495490" y="138017"/>
                          <a:pt x="502730" y="144304"/>
                        </a:cubicBezTo>
                        <a:cubicBezTo>
                          <a:pt x="507206" y="148114"/>
                          <a:pt x="511492" y="151829"/>
                          <a:pt x="507873" y="158972"/>
                        </a:cubicBezTo>
                        <a:cubicBezTo>
                          <a:pt x="502920" y="168973"/>
                          <a:pt x="496919" y="171640"/>
                          <a:pt x="489299" y="174974"/>
                        </a:cubicBezTo>
                        <a:cubicBezTo>
                          <a:pt x="479870" y="179070"/>
                          <a:pt x="468154" y="184213"/>
                          <a:pt x="452438" y="206597"/>
                        </a:cubicBezTo>
                        <a:cubicBezTo>
                          <a:pt x="448818" y="211741"/>
                          <a:pt x="449199" y="212788"/>
                          <a:pt x="449294" y="212884"/>
                        </a:cubicBezTo>
                        <a:lnTo>
                          <a:pt x="449580" y="212884"/>
                        </a:lnTo>
                        <a:cubicBezTo>
                          <a:pt x="452628" y="212884"/>
                          <a:pt x="457105" y="211264"/>
                          <a:pt x="462248" y="209455"/>
                        </a:cubicBezTo>
                        <a:cubicBezTo>
                          <a:pt x="471202" y="206312"/>
                          <a:pt x="483584" y="201930"/>
                          <a:pt x="494157" y="201930"/>
                        </a:cubicBezTo>
                        <a:cubicBezTo>
                          <a:pt x="501777" y="201930"/>
                          <a:pt x="507778" y="204216"/>
                          <a:pt x="511873" y="208597"/>
                        </a:cubicBezTo>
                        <a:cubicBezTo>
                          <a:pt x="514731" y="211741"/>
                          <a:pt x="515969" y="214217"/>
                          <a:pt x="515779" y="216408"/>
                        </a:cubicBezTo>
                        <a:cubicBezTo>
                          <a:pt x="515493" y="218885"/>
                          <a:pt x="513493" y="220218"/>
                          <a:pt x="511778" y="221361"/>
                        </a:cubicBezTo>
                        <a:cubicBezTo>
                          <a:pt x="510540" y="222218"/>
                          <a:pt x="509397" y="222980"/>
                          <a:pt x="509302" y="223838"/>
                        </a:cubicBezTo>
                        <a:cubicBezTo>
                          <a:pt x="509302" y="224409"/>
                          <a:pt x="509588" y="225266"/>
                          <a:pt x="510349" y="226219"/>
                        </a:cubicBezTo>
                        <a:cubicBezTo>
                          <a:pt x="512064" y="228314"/>
                          <a:pt x="512731" y="230505"/>
                          <a:pt x="512350" y="232601"/>
                        </a:cubicBezTo>
                        <a:cubicBezTo>
                          <a:pt x="511683" y="236982"/>
                          <a:pt x="506825" y="240221"/>
                          <a:pt x="502634" y="243078"/>
                        </a:cubicBezTo>
                        <a:cubicBezTo>
                          <a:pt x="499681" y="245078"/>
                          <a:pt x="496729" y="247079"/>
                          <a:pt x="496443" y="248698"/>
                        </a:cubicBezTo>
                        <a:cubicBezTo>
                          <a:pt x="496443" y="248984"/>
                          <a:pt x="496443" y="249364"/>
                          <a:pt x="496824" y="249841"/>
                        </a:cubicBezTo>
                        <a:cubicBezTo>
                          <a:pt x="505682" y="261271"/>
                          <a:pt x="501872" y="266890"/>
                          <a:pt x="498157" y="272415"/>
                        </a:cubicBezTo>
                        <a:cubicBezTo>
                          <a:pt x="495681" y="276035"/>
                          <a:pt x="493395" y="279559"/>
                          <a:pt x="494062" y="284893"/>
                        </a:cubicBezTo>
                        <a:cubicBezTo>
                          <a:pt x="495490" y="284607"/>
                          <a:pt x="496729" y="284512"/>
                          <a:pt x="497967" y="284512"/>
                        </a:cubicBezTo>
                        <a:cubicBezTo>
                          <a:pt x="501301" y="284512"/>
                          <a:pt x="503968" y="285464"/>
                          <a:pt x="505778" y="287464"/>
                        </a:cubicBezTo>
                        <a:cubicBezTo>
                          <a:pt x="509969" y="291846"/>
                          <a:pt x="509492" y="300038"/>
                          <a:pt x="509111" y="308038"/>
                        </a:cubicBezTo>
                        <a:cubicBezTo>
                          <a:pt x="509016" y="310515"/>
                          <a:pt x="508825" y="312992"/>
                          <a:pt x="508921" y="315182"/>
                        </a:cubicBezTo>
                        <a:cubicBezTo>
                          <a:pt x="508921" y="315563"/>
                          <a:pt x="508730" y="315944"/>
                          <a:pt x="508349" y="316230"/>
                        </a:cubicBezTo>
                        <a:cubicBezTo>
                          <a:pt x="504063" y="318897"/>
                          <a:pt x="500253" y="323564"/>
                          <a:pt x="496824" y="327755"/>
                        </a:cubicBezTo>
                        <a:cubicBezTo>
                          <a:pt x="492823" y="332708"/>
                          <a:pt x="489680" y="336518"/>
                          <a:pt x="486346" y="336518"/>
                        </a:cubicBezTo>
                        <a:lnTo>
                          <a:pt x="486346" y="336518"/>
                        </a:lnTo>
                        <a:cubicBezTo>
                          <a:pt x="484537" y="336328"/>
                          <a:pt x="482441" y="336232"/>
                          <a:pt x="479965" y="336232"/>
                        </a:cubicBezTo>
                        <a:cubicBezTo>
                          <a:pt x="468535" y="336232"/>
                          <a:pt x="458724" y="337852"/>
                          <a:pt x="457771" y="339280"/>
                        </a:cubicBezTo>
                        <a:lnTo>
                          <a:pt x="457771" y="339280"/>
                        </a:lnTo>
                        <a:cubicBezTo>
                          <a:pt x="457771" y="339280"/>
                          <a:pt x="458629" y="340328"/>
                          <a:pt x="463677" y="341852"/>
                        </a:cubicBezTo>
                        <a:cubicBezTo>
                          <a:pt x="467296" y="342995"/>
                          <a:pt x="469202" y="345472"/>
                          <a:pt x="468821" y="348615"/>
                        </a:cubicBezTo>
                        <a:cubicBezTo>
                          <a:pt x="468154" y="352901"/>
                          <a:pt x="462820" y="357378"/>
                          <a:pt x="455962" y="357378"/>
                        </a:cubicBezTo>
                        <a:cubicBezTo>
                          <a:pt x="452723" y="357378"/>
                          <a:pt x="447865" y="356330"/>
                          <a:pt x="443008" y="351472"/>
                        </a:cubicBezTo>
                        <a:cubicBezTo>
                          <a:pt x="442150" y="350615"/>
                          <a:pt x="441388" y="350234"/>
                          <a:pt x="440436" y="350234"/>
                        </a:cubicBezTo>
                        <a:cubicBezTo>
                          <a:pt x="435673" y="350234"/>
                          <a:pt x="430339" y="361664"/>
                          <a:pt x="430339" y="367760"/>
                        </a:cubicBezTo>
                        <a:cubicBezTo>
                          <a:pt x="430339" y="369665"/>
                          <a:pt x="430339" y="374618"/>
                          <a:pt x="427006" y="374618"/>
                        </a:cubicBezTo>
                        <a:cubicBezTo>
                          <a:pt x="424720" y="374618"/>
                          <a:pt x="422053" y="371951"/>
                          <a:pt x="418338" y="368237"/>
                        </a:cubicBezTo>
                        <a:cubicBezTo>
                          <a:pt x="414147" y="364046"/>
                          <a:pt x="409004" y="358807"/>
                          <a:pt x="404908" y="358807"/>
                        </a:cubicBezTo>
                        <a:cubicBezTo>
                          <a:pt x="404336" y="358807"/>
                          <a:pt x="403765" y="358807"/>
                          <a:pt x="403288" y="359093"/>
                        </a:cubicBezTo>
                        <a:cubicBezTo>
                          <a:pt x="401003" y="359950"/>
                          <a:pt x="397383" y="365284"/>
                          <a:pt x="393573" y="370808"/>
                        </a:cubicBezTo>
                        <a:cubicBezTo>
                          <a:pt x="385667" y="382334"/>
                          <a:pt x="375856" y="396716"/>
                          <a:pt x="363855" y="396716"/>
                        </a:cubicBezTo>
                        <a:cubicBezTo>
                          <a:pt x="359569" y="396716"/>
                          <a:pt x="355378" y="394811"/>
                          <a:pt x="351377" y="391192"/>
                        </a:cubicBezTo>
                        <a:cubicBezTo>
                          <a:pt x="345186" y="385572"/>
                          <a:pt x="343376" y="382334"/>
                          <a:pt x="342614" y="381000"/>
                        </a:cubicBezTo>
                        <a:cubicBezTo>
                          <a:pt x="341662" y="381857"/>
                          <a:pt x="339185" y="383572"/>
                          <a:pt x="332994" y="385667"/>
                        </a:cubicBezTo>
                        <a:cubicBezTo>
                          <a:pt x="332899" y="385667"/>
                          <a:pt x="332137" y="385858"/>
                          <a:pt x="332041" y="385858"/>
                        </a:cubicBezTo>
                        <a:cubicBezTo>
                          <a:pt x="325660" y="385858"/>
                          <a:pt x="314420" y="365760"/>
                          <a:pt x="313468" y="360712"/>
                        </a:cubicBezTo>
                        <a:cubicBezTo>
                          <a:pt x="312230" y="354139"/>
                          <a:pt x="307467" y="350330"/>
                          <a:pt x="300895" y="350330"/>
                        </a:cubicBezTo>
                        <a:cubicBezTo>
                          <a:pt x="295846" y="350330"/>
                          <a:pt x="290893" y="352806"/>
                          <a:pt x="288226" y="356521"/>
                        </a:cubicBezTo>
                        <a:cubicBezTo>
                          <a:pt x="285845" y="359855"/>
                          <a:pt x="285464" y="363950"/>
                          <a:pt x="287084" y="368332"/>
                        </a:cubicBezTo>
                        <a:cubicBezTo>
                          <a:pt x="288322" y="371570"/>
                          <a:pt x="288322" y="374713"/>
                          <a:pt x="286893" y="377571"/>
                        </a:cubicBezTo>
                        <a:cubicBezTo>
                          <a:pt x="281940" y="387763"/>
                          <a:pt x="261175" y="393859"/>
                          <a:pt x="242792" y="399288"/>
                        </a:cubicBezTo>
                        <a:cubicBezTo>
                          <a:pt x="229171" y="403288"/>
                          <a:pt x="214979" y="407480"/>
                          <a:pt x="214503" y="411861"/>
                        </a:cubicBezTo>
                        <a:cubicBezTo>
                          <a:pt x="212217" y="429292"/>
                          <a:pt x="206883" y="438150"/>
                          <a:pt x="198692" y="43815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B30E714F-C5D7-8FEE-DDAE-C43FD4AE71B9}"/>
                      </a:ext>
                    </a:extLst>
                  </p:cNvPr>
                  <p:cNvSpPr/>
                  <p:nvPr/>
                </p:nvSpPr>
                <p:spPr>
                  <a:xfrm>
                    <a:off x="6069424" y="4087177"/>
                    <a:ext cx="518770" cy="441198"/>
                  </a:xfrm>
                  <a:custGeom>
                    <a:avLst/>
                    <a:gdLst>
                      <a:gd name="connsiteX0" fmla="*/ 347378 w 518770"/>
                      <a:gd name="connsiteY0" fmla="*/ 2857 h 441198"/>
                      <a:gd name="connsiteX1" fmla="*/ 363761 w 518770"/>
                      <a:gd name="connsiteY1" fmla="*/ 12287 h 441198"/>
                      <a:gd name="connsiteX2" fmla="*/ 372619 w 518770"/>
                      <a:gd name="connsiteY2" fmla="*/ 22479 h 441198"/>
                      <a:gd name="connsiteX3" fmla="*/ 389097 w 518770"/>
                      <a:gd name="connsiteY3" fmla="*/ 16383 h 441198"/>
                      <a:gd name="connsiteX4" fmla="*/ 396051 w 518770"/>
                      <a:gd name="connsiteY4" fmla="*/ 17907 h 441198"/>
                      <a:gd name="connsiteX5" fmla="*/ 403766 w 518770"/>
                      <a:gd name="connsiteY5" fmla="*/ 19717 h 441198"/>
                      <a:gd name="connsiteX6" fmla="*/ 409671 w 518770"/>
                      <a:gd name="connsiteY6" fmla="*/ 18669 h 441198"/>
                      <a:gd name="connsiteX7" fmla="*/ 412720 w 518770"/>
                      <a:gd name="connsiteY7" fmla="*/ 42863 h 441198"/>
                      <a:gd name="connsiteX8" fmla="*/ 434151 w 518770"/>
                      <a:gd name="connsiteY8" fmla="*/ 63437 h 441198"/>
                      <a:gd name="connsiteX9" fmla="*/ 435008 w 518770"/>
                      <a:gd name="connsiteY9" fmla="*/ 82963 h 441198"/>
                      <a:gd name="connsiteX10" fmla="*/ 440723 w 518770"/>
                      <a:gd name="connsiteY10" fmla="*/ 74295 h 441198"/>
                      <a:gd name="connsiteX11" fmla="*/ 443485 w 518770"/>
                      <a:gd name="connsiteY11" fmla="*/ 72485 h 441198"/>
                      <a:gd name="connsiteX12" fmla="*/ 460154 w 518770"/>
                      <a:gd name="connsiteY12" fmla="*/ 95536 h 441198"/>
                      <a:gd name="connsiteX13" fmla="*/ 470631 w 518770"/>
                      <a:gd name="connsiteY13" fmla="*/ 102203 h 441198"/>
                      <a:gd name="connsiteX14" fmla="*/ 488634 w 518770"/>
                      <a:gd name="connsiteY14" fmla="*/ 75152 h 441198"/>
                      <a:gd name="connsiteX15" fmla="*/ 499492 w 518770"/>
                      <a:gd name="connsiteY15" fmla="*/ 104680 h 441198"/>
                      <a:gd name="connsiteX16" fmla="*/ 508827 w 518770"/>
                      <a:gd name="connsiteY16" fmla="*/ 160591 h 441198"/>
                      <a:gd name="connsiteX17" fmla="*/ 453582 w 518770"/>
                      <a:gd name="connsiteY17" fmla="*/ 208026 h 441198"/>
                      <a:gd name="connsiteX18" fmla="*/ 452153 w 518770"/>
                      <a:gd name="connsiteY18" fmla="*/ 216217 h 441198"/>
                      <a:gd name="connsiteX19" fmla="*/ 496349 w 518770"/>
                      <a:gd name="connsiteY19" fmla="*/ 205169 h 441198"/>
                      <a:gd name="connsiteX20" fmla="*/ 513208 w 518770"/>
                      <a:gd name="connsiteY20" fmla="*/ 211455 h 441198"/>
                      <a:gd name="connsiteX21" fmla="*/ 511494 w 518770"/>
                      <a:gd name="connsiteY21" fmla="*/ 229076 h 441198"/>
                      <a:gd name="connsiteX22" fmla="*/ 498063 w 518770"/>
                      <a:gd name="connsiteY22" fmla="*/ 252698 h 441198"/>
                      <a:gd name="connsiteX23" fmla="*/ 495301 w 518770"/>
                      <a:gd name="connsiteY23" fmla="*/ 288512 h 441198"/>
                      <a:gd name="connsiteX24" fmla="*/ 500159 w 518770"/>
                      <a:gd name="connsiteY24" fmla="*/ 287941 h 441198"/>
                      <a:gd name="connsiteX25" fmla="*/ 509874 w 518770"/>
                      <a:gd name="connsiteY25" fmla="*/ 317468 h 441198"/>
                      <a:gd name="connsiteX26" fmla="*/ 509874 w 518770"/>
                      <a:gd name="connsiteY26" fmla="*/ 317468 h 441198"/>
                      <a:gd name="connsiteX27" fmla="*/ 488538 w 518770"/>
                      <a:gd name="connsiteY27" fmla="*/ 337566 h 441198"/>
                      <a:gd name="connsiteX28" fmla="*/ 488157 w 518770"/>
                      <a:gd name="connsiteY28" fmla="*/ 337566 h 441198"/>
                      <a:gd name="connsiteX29" fmla="*/ 482157 w 518770"/>
                      <a:gd name="connsiteY29" fmla="*/ 337280 h 441198"/>
                      <a:gd name="connsiteX30" fmla="*/ 465583 w 518770"/>
                      <a:gd name="connsiteY30" fmla="*/ 345186 h 441198"/>
                      <a:gd name="connsiteX31" fmla="*/ 458154 w 518770"/>
                      <a:gd name="connsiteY31" fmla="*/ 358330 h 441198"/>
                      <a:gd name="connsiteX32" fmla="*/ 446057 w 518770"/>
                      <a:gd name="connsiteY32" fmla="*/ 352806 h 441198"/>
                      <a:gd name="connsiteX33" fmla="*/ 442628 w 518770"/>
                      <a:gd name="connsiteY33" fmla="*/ 351187 h 441198"/>
                      <a:gd name="connsiteX34" fmla="*/ 431388 w 518770"/>
                      <a:gd name="connsiteY34" fmla="*/ 369856 h 441198"/>
                      <a:gd name="connsiteX35" fmla="*/ 429293 w 518770"/>
                      <a:gd name="connsiteY35" fmla="*/ 375571 h 441198"/>
                      <a:gd name="connsiteX36" fmla="*/ 407195 w 518770"/>
                      <a:gd name="connsiteY36" fmla="*/ 359759 h 441198"/>
                      <a:gd name="connsiteX37" fmla="*/ 405099 w 518770"/>
                      <a:gd name="connsiteY37" fmla="*/ 360140 h 441198"/>
                      <a:gd name="connsiteX38" fmla="*/ 366047 w 518770"/>
                      <a:gd name="connsiteY38" fmla="*/ 397669 h 441198"/>
                      <a:gd name="connsiteX39" fmla="*/ 354427 w 518770"/>
                      <a:gd name="connsiteY39" fmla="*/ 392430 h 441198"/>
                      <a:gd name="connsiteX40" fmla="*/ 345282 w 518770"/>
                      <a:gd name="connsiteY40" fmla="*/ 381762 h 441198"/>
                      <a:gd name="connsiteX41" fmla="*/ 334900 w 518770"/>
                      <a:gd name="connsiteY41" fmla="*/ 386620 h 441198"/>
                      <a:gd name="connsiteX42" fmla="*/ 334329 w 518770"/>
                      <a:gd name="connsiteY42" fmla="*/ 386715 h 441198"/>
                      <a:gd name="connsiteX43" fmla="*/ 316898 w 518770"/>
                      <a:gd name="connsiteY43" fmla="*/ 362521 h 441198"/>
                      <a:gd name="connsiteX44" fmla="*/ 303182 w 518770"/>
                      <a:gd name="connsiteY44" fmla="*/ 351091 h 441198"/>
                      <a:gd name="connsiteX45" fmla="*/ 288228 w 518770"/>
                      <a:gd name="connsiteY45" fmla="*/ 370713 h 441198"/>
                      <a:gd name="connsiteX46" fmla="*/ 215552 w 518770"/>
                      <a:gd name="connsiteY46" fmla="*/ 413766 h 441198"/>
                      <a:gd name="connsiteX47" fmla="*/ 200979 w 518770"/>
                      <a:gd name="connsiteY47" fmla="*/ 439007 h 441198"/>
                      <a:gd name="connsiteX48" fmla="*/ 189072 w 518770"/>
                      <a:gd name="connsiteY48" fmla="*/ 433006 h 441198"/>
                      <a:gd name="connsiteX49" fmla="*/ 128970 w 518770"/>
                      <a:gd name="connsiteY49" fmla="*/ 404908 h 441198"/>
                      <a:gd name="connsiteX50" fmla="*/ 127160 w 518770"/>
                      <a:gd name="connsiteY50" fmla="*/ 404622 h 441198"/>
                      <a:gd name="connsiteX51" fmla="*/ 79344 w 518770"/>
                      <a:gd name="connsiteY51" fmla="*/ 433483 h 441198"/>
                      <a:gd name="connsiteX52" fmla="*/ 67057 w 518770"/>
                      <a:gd name="connsiteY52" fmla="*/ 418338 h 441198"/>
                      <a:gd name="connsiteX53" fmla="*/ 85536 w 518770"/>
                      <a:gd name="connsiteY53" fmla="*/ 385763 h 441198"/>
                      <a:gd name="connsiteX54" fmla="*/ 74677 w 518770"/>
                      <a:gd name="connsiteY54" fmla="*/ 362712 h 441198"/>
                      <a:gd name="connsiteX55" fmla="*/ 55722 w 518770"/>
                      <a:gd name="connsiteY55" fmla="*/ 341947 h 441198"/>
                      <a:gd name="connsiteX56" fmla="*/ 61247 w 518770"/>
                      <a:gd name="connsiteY56" fmla="*/ 238792 h 441198"/>
                      <a:gd name="connsiteX57" fmla="*/ 23147 w 518770"/>
                      <a:gd name="connsiteY57" fmla="*/ 250126 h 441198"/>
                      <a:gd name="connsiteX58" fmla="*/ 11526 w 518770"/>
                      <a:gd name="connsiteY58" fmla="*/ 230696 h 441198"/>
                      <a:gd name="connsiteX59" fmla="*/ 6764 w 518770"/>
                      <a:gd name="connsiteY59" fmla="*/ 198596 h 441198"/>
                      <a:gd name="connsiteX60" fmla="*/ 28195 w 518770"/>
                      <a:gd name="connsiteY60" fmla="*/ 164497 h 441198"/>
                      <a:gd name="connsiteX61" fmla="*/ 28862 w 518770"/>
                      <a:gd name="connsiteY61" fmla="*/ 164497 h 441198"/>
                      <a:gd name="connsiteX62" fmla="*/ 34482 w 518770"/>
                      <a:gd name="connsiteY62" fmla="*/ 163354 h 441198"/>
                      <a:gd name="connsiteX63" fmla="*/ 39530 w 518770"/>
                      <a:gd name="connsiteY63" fmla="*/ 166211 h 441198"/>
                      <a:gd name="connsiteX64" fmla="*/ 51531 w 518770"/>
                      <a:gd name="connsiteY64" fmla="*/ 173546 h 441198"/>
                      <a:gd name="connsiteX65" fmla="*/ 66009 w 518770"/>
                      <a:gd name="connsiteY65" fmla="*/ 162401 h 441198"/>
                      <a:gd name="connsiteX66" fmla="*/ 67819 w 518770"/>
                      <a:gd name="connsiteY66" fmla="*/ 162401 h 441198"/>
                      <a:gd name="connsiteX67" fmla="*/ 98394 w 518770"/>
                      <a:gd name="connsiteY67" fmla="*/ 175546 h 441198"/>
                      <a:gd name="connsiteX68" fmla="*/ 121159 w 518770"/>
                      <a:gd name="connsiteY68" fmla="*/ 173546 h 441198"/>
                      <a:gd name="connsiteX69" fmla="*/ 154878 w 518770"/>
                      <a:gd name="connsiteY69" fmla="*/ 136493 h 441198"/>
                      <a:gd name="connsiteX70" fmla="*/ 198597 w 518770"/>
                      <a:gd name="connsiteY70" fmla="*/ 139732 h 441198"/>
                      <a:gd name="connsiteX71" fmla="*/ 236412 w 518770"/>
                      <a:gd name="connsiteY71" fmla="*/ 131159 h 441198"/>
                      <a:gd name="connsiteX72" fmla="*/ 180214 w 518770"/>
                      <a:gd name="connsiteY72" fmla="*/ 64579 h 441198"/>
                      <a:gd name="connsiteX73" fmla="*/ 201931 w 518770"/>
                      <a:gd name="connsiteY73" fmla="*/ 48673 h 441198"/>
                      <a:gd name="connsiteX74" fmla="*/ 247651 w 518770"/>
                      <a:gd name="connsiteY74" fmla="*/ 61246 h 441198"/>
                      <a:gd name="connsiteX75" fmla="*/ 256605 w 518770"/>
                      <a:gd name="connsiteY75" fmla="*/ 51149 h 441198"/>
                      <a:gd name="connsiteX76" fmla="*/ 259176 w 518770"/>
                      <a:gd name="connsiteY76" fmla="*/ 37052 h 441198"/>
                      <a:gd name="connsiteX77" fmla="*/ 267273 w 518770"/>
                      <a:gd name="connsiteY77" fmla="*/ 58103 h 441198"/>
                      <a:gd name="connsiteX78" fmla="*/ 270988 w 518770"/>
                      <a:gd name="connsiteY78" fmla="*/ 65437 h 441198"/>
                      <a:gd name="connsiteX79" fmla="*/ 286799 w 518770"/>
                      <a:gd name="connsiteY79" fmla="*/ 43148 h 441198"/>
                      <a:gd name="connsiteX80" fmla="*/ 284227 w 518770"/>
                      <a:gd name="connsiteY80" fmla="*/ 36386 h 441198"/>
                      <a:gd name="connsiteX81" fmla="*/ 289752 w 518770"/>
                      <a:gd name="connsiteY81" fmla="*/ 38481 h 441198"/>
                      <a:gd name="connsiteX82" fmla="*/ 298038 w 518770"/>
                      <a:gd name="connsiteY82" fmla="*/ 33338 h 441198"/>
                      <a:gd name="connsiteX83" fmla="*/ 304992 w 518770"/>
                      <a:gd name="connsiteY83" fmla="*/ 28480 h 441198"/>
                      <a:gd name="connsiteX84" fmla="*/ 319660 w 518770"/>
                      <a:gd name="connsiteY84" fmla="*/ 37052 h 441198"/>
                      <a:gd name="connsiteX85" fmla="*/ 331281 w 518770"/>
                      <a:gd name="connsiteY85" fmla="*/ 30289 h 441198"/>
                      <a:gd name="connsiteX86" fmla="*/ 332519 w 518770"/>
                      <a:gd name="connsiteY86" fmla="*/ 8287 h 441198"/>
                      <a:gd name="connsiteX87" fmla="*/ 347949 w 518770"/>
                      <a:gd name="connsiteY87" fmla="*/ 2857 h 441198"/>
                      <a:gd name="connsiteX88" fmla="*/ 509779 w 518770"/>
                      <a:gd name="connsiteY88" fmla="*/ 317373 h 441198"/>
                      <a:gd name="connsiteX89" fmla="*/ 509779 w 518770"/>
                      <a:gd name="connsiteY89" fmla="*/ 317373 h 441198"/>
                      <a:gd name="connsiteX90" fmla="*/ 347378 w 518770"/>
                      <a:gd name="connsiteY90" fmla="*/ 476 h 441198"/>
                      <a:gd name="connsiteX91" fmla="*/ 329566 w 518770"/>
                      <a:gd name="connsiteY91" fmla="*/ 8001 h 441198"/>
                      <a:gd name="connsiteX92" fmla="*/ 330900 w 518770"/>
                      <a:gd name="connsiteY92" fmla="*/ 19907 h 441198"/>
                      <a:gd name="connsiteX93" fmla="*/ 328995 w 518770"/>
                      <a:gd name="connsiteY93" fmla="*/ 28670 h 441198"/>
                      <a:gd name="connsiteX94" fmla="*/ 319089 w 518770"/>
                      <a:gd name="connsiteY94" fmla="*/ 34766 h 441198"/>
                      <a:gd name="connsiteX95" fmla="*/ 312326 w 518770"/>
                      <a:gd name="connsiteY95" fmla="*/ 30766 h 441198"/>
                      <a:gd name="connsiteX96" fmla="*/ 304325 w 518770"/>
                      <a:gd name="connsiteY96" fmla="*/ 26289 h 441198"/>
                      <a:gd name="connsiteX97" fmla="*/ 295467 w 518770"/>
                      <a:gd name="connsiteY97" fmla="*/ 32004 h 441198"/>
                      <a:gd name="connsiteX98" fmla="*/ 288990 w 518770"/>
                      <a:gd name="connsiteY98" fmla="*/ 36290 h 441198"/>
                      <a:gd name="connsiteX99" fmla="*/ 285465 w 518770"/>
                      <a:gd name="connsiteY99" fmla="*/ 34957 h 441198"/>
                      <a:gd name="connsiteX100" fmla="*/ 283465 w 518770"/>
                      <a:gd name="connsiteY100" fmla="*/ 34195 h 441198"/>
                      <a:gd name="connsiteX101" fmla="*/ 283465 w 518770"/>
                      <a:gd name="connsiteY101" fmla="*/ 34195 h 441198"/>
                      <a:gd name="connsiteX102" fmla="*/ 281465 w 518770"/>
                      <a:gd name="connsiteY102" fmla="*/ 35242 h 441198"/>
                      <a:gd name="connsiteX103" fmla="*/ 282322 w 518770"/>
                      <a:gd name="connsiteY103" fmla="*/ 40576 h 441198"/>
                      <a:gd name="connsiteX104" fmla="*/ 283846 w 518770"/>
                      <a:gd name="connsiteY104" fmla="*/ 44196 h 441198"/>
                      <a:gd name="connsiteX105" fmla="*/ 279941 w 518770"/>
                      <a:gd name="connsiteY105" fmla="*/ 54388 h 441198"/>
                      <a:gd name="connsiteX106" fmla="*/ 270226 w 518770"/>
                      <a:gd name="connsiteY106" fmla="*/ 63246 h 441198"/>
                      <a:gd name="connsiteX107" fmla="*/ 268892 w 518770"/>
                      <a:gd name="connsiteY107" fmla="*/ 58293 h 441198"/>
                      <a:gd name="connsiteX108" fmla="*/ 258414 w 518770"/>
                      <a:gd name="connsiteY108" fmla="*/ 34862 h 441198"/>
                      <a:gd name="connsiteX109" fmla="*/ 258414 w 518770"/>
                      <a:gd name="connsiteY109" fmla="*/ 34862 h 441198"/>
                      <a:gd name="connsiteX110" fmla="*/ 255747 w 518770"/>
                      <a:gd name="connsiteY110" fmla="*/ 36004 h 441198"/>
                      <a:gd name="connsiteX111" fmla="*/ 253462 w 518770"/>
                      <a:gd name="connsiteY111" fmla="*/ 51340 h 441198"/>
                      <a:gd name="connsiteX112" fmla="*/ 246889 w 518770"/>
                      <a:gd name="connsiteY112" fmla="*/ 58960 h 441198"/>
                      <a:gd name="connsiteX113" fmla="*/ 228982 w 518770"/>
                      <a:gd name="connsiteY113" fmla="*/ 53721 h 441198"/>
                      <a:gd name="connsiteX114" fmla="*/ 201169 w 518770"/>
                      <a:gd name="connsiteY114" fmla="*/ 46387 h 441198"/>
                      <a:gd name="connsiteX115" fmla="*/ 177262 w 518770"/>
                      <a:gd name="connsiteY115" fmla="*/ 63817 h 441198"/>
                      <a:gd name="connsiteX116" fmla="*/ 209551 w 518770"/>
                      <a:gd name="connsiteY116" fmla="*/ 99060 h 441198"/>
                      <a:gd name="connsiteX117" fmla="*/ 237174 w 518770"/>
                      <a:gd name="connsiteY117" fmla="*/ 116586 h 441198"/>
                      <a:gd name="connsiteX118" fmla="*/ 233840 w 518770"/>
                      <a:gd name="connsiteY118" fmla="*/ 129635 h 441198"/>
                      <a:gd name="connsiteX119" fmla="*/ 197835 w 518770"/>
                      <a:gd name="connsiteY119" fmla="*/ 137446 h 441198"/>
                      <a:gd name="connsiteX120" fmla="*/ 162974 w 518770"/>
                      <a:gd name="connsiteY120" fmla="*/ 135064 h 441198"/>
                      <a:gd name="connsiteX121" fmla="*/ 154306 w 518770"/>
                      <a:gd name="connsiteY121" fmla="*/ 134207 h 441198"/>
                      <a:gd name="connsiteX122" fmla="*/ 154116 w 518770"/>
                      <a:gd name="connsiteY122" fmla="*/ 134207 h 441198"/>
                      <a:gd name="connsiteX123" fmla="*/ 152782 w 518770"/>
                      <a:gd name="connsiteY123" fmla="*/ 134588 h 441198"/>
                      <a:gd name="connsiteX124" fmla="*/ 144210 w 518770"/>
                      <a:gd name="connsiteY124" fmla="*/ 149447 h 441198"/>
                      <a:gd name="connsiteX125" fmla="*/ 120016 w 518770"/>
                      <a:gd name="connsiteY125" fmla="*/ 171259 h 441198"/>
                      <a:gd name="connsiteX126" fmla="*/ 97633 w 518770"/>
                      <a:gd name="connsiteY126" fmla="*/ 173260 h 441198"/>
                      <a:gd name="connsiteX127" fmla="*/ 77535 w 518770"/>
                      <a:gd name="connsiteY127" fmla="*/ 165830 h 441198"/>
                      <a:gd name="connsiteX128" fmla="*/ 67057 w 518770"/>
                      <a:gd name="connsiteY128" fmla="*/ 160020 h 441198"/>
                      <a:gd name="connsiteX129" fmla="*/ 65057 w 518770"/>
                      <a:gd name="connsiteY129" fmla="*/ 160020 h 441198"/>
                      <a:gd name="connsiteX130" fmla="*/ 52960 w 518770"/>
                      <a:gd name="connsiteY130" fmla="*/ 168497 h 441198"/>
                      <a:gd name="connsiteX131" fmla="*/ 50769 w 518770"/>
                      <a:gd name="connsiteY131" fmla="*/ 171164 h 441198"/>
                      <a:gd name="connsiteX132" fmla="*/ 40387 w 518770"/>
                      <a:gd name="connsiteY132" fmla="*/ 164401 h 441198"/>
                      <a:gd name="connsiteX133" fmla="*/ 33815 w 518770"/>
                      <a:gd name="connsiteY133" fmla="*/ 160972 h 441198"/>
                      <a:gd name="connsiteX134" fmla="*/ 31148 w 518770"/>
                      <a:gd name="connsiteY134" fmla="*/ 161544 h 441198"/>
                      <a:gd name="connsiteX135" fmla="*/ 28195 w 518770"/>
                      <a:gd name="connsiteY135" fmla="*/ 162115 h 441198"/>
                      <a:gd name="connsiteX136" fmla="*/ 27624 w 518770"/>
                      <a:gd name="connsiteY136" fmla="*/ 162115 h 441198"/>
                      <a:gd name="connsiteX137" fmla="*/ 27529 w 518770"/>
                      <a:gd name="connsiteY137" fmla="*/ 162115 h 441198"/>
                      <a:gd name="connsiteX138" fmla="*/ 25147 w 518770"/>
                      <a:gd name="connsiteY138" fmla="*/ 164211 h 441198"/>
                      <a:gd name="connsiteX139" fmla="*/ 11241 w 518770"/>
                      <a:gd name="connsiteY139" fmla="*/ 179927 h 441198"/>
                      <a:gd name="connsiteX140" fmla="*/ 1 w 518770"/>
                      <a:gd name="connsiteY140" fmla="*/ 193167 h 441198"/>
                      <a:gd name="connsiteX141" fmla="*/ 4668 w 518770"/>
                      <a:gd name="connsiteY141" fmla="*/ 200501 h 441198"/>
                      <a:gd name="connsiteX142" fmla="*/ 6383 w 518770"/>
                      <a:gd name="connsiteY142" fmla="*/ 215932 h 441198"/>
                      <a:gd name="connsiteX143" fmla="*/ 8479 w 518770"/>
                      <a:gd name="connsiteY143" fmla="*/ 232124 h 441198"/>
                      <a:gd name="connsiteX144" fmla="*/ 22385 w 518770"/>
                      <a:gd name="connsiteY144" fmla="*/ 252508 h 441198"/>
                      <a:gd name="connsiteX145" fmla="*/ 38387 w 518770"/>
                      <a:gd name="connsiteY145" fmla="*/ 247650 h 441198"/>
                      <a:gd name="connsiteX146" fmla="*/ 60580 w 518770"/>
                      <a:gd name="connsiteY146" fmla="*/ 241173 h 441198"/>
                      <a:gd name="connsiteX147" fmla="*/ 81916 w 518770"/>
                      <a:gd name="connsiteY147" fmla="*/ 250031 h 441198"/>
                      <a:gd name="connsiteX148" fmla="*/ 68105 w 518770"/>
                      <a:gd name="connsiteY148" fmla="*/ 290989 h 441198"/>
                      <a:gd name="connsiteX149" fmla="*/ 52865 w 518770"/>
                      <a:gd name="connsiteY149" fmla="*/ 342995 h 441198"/>
                      <a:gd name="connsiteX150" fmla="*/ 53246 w 518770"/>
                      <a:gd name="connsiteY150" fmla="*/ 343471 h 441198"/>
                      <a:gd name="connsiteX151" fmla="*/ 61628 w 518770"/>
                      <a:gd name="connsiteY151" fmla="*/ 351282 h 441198"/>
                      <a:gd name="connsiteX152" fmla="*/ 71915 w 518770"/>
                      <a:gd name="connsiteY152" fmla="*/ 363569 h 441198"/>
                      <a:gd name="connsiteX153" fmla="*/ 84012 w 518770"/>
                      <a:gd name="connsiteY153" fmla="*/ 374809 h 441198"/>
                      <a:gd name="connsiteX154" fmla="*/ 88679 w 518770"/>
                      <a:gd name="connsiteY154" fmla="*/ 378333 h 441198"/>
                      <a:gd name="connsiteX155" fmla="*/ 83535 w 518770"/>
                      <a:gd name="connsiteY155" fmla="*/ 383762 h 441198"/>
                      <a:gd name="connsiteX156" fmla="*/ 82773 w 518770"/>
                      <a:gd name="connsiteY156" fmla="*/ 384620 h 441198"/>
                      <a:gd name="connsiteX157" fmla="*/ 81630 w 518770"/>
                      <a:gd name="connsiteY157" fmla="*/ 387096 h 441198"/>
                      <a:gd name="connsiteX158" fmla="*/ 64676 w 518770"/>
                      <a:gd name="connsiteY158" fmla="*/ 416623 h 441198"/>
                      <a:gd name="connsiteX159" fmla="*/ 64104 w 518770"/>
                      <a:gd name="connsiteY159" fmla="*/ 418719 h 441198"/>
                      <a:gd name="connsiteX160" fmla="*/ 78773 w 518770"/>
                      <a:gd name="connsiteY160" fmla="*/ 435673 h 441198"/>
                      <a:gd name="connsiteX161" fmla="*/ 107158 w 518770"/>
                      <a:gd name="connsiteY161" fmla="*/ 419290 h 441198"/>
                      <a:gd name="connsiteX162" fmla="*/ 126588 w 518770"/>
                      <a:gd name="connsiteY162" fmla="*/ 406813 h 441198"/>
                      <a:gd name="connsiteX163" fmla="*/ 127636 w 518770"/>
                      <a:gd name="connsiteY163" fmla="*/ 407003 h 441198"/>
                      <a:gd name="connsiteX164" fmla="*/ 152592 w 518770"/>
                      <a:gd name="connsiteY164" fmla="*/ 419767 h 441198"/>
                      <a:gd name="connsiteX165" fmla="*/ 187453 w 518770"/>
                      <a:gd name="connsiteY165" fmla="*/ 435007 h 441198"/>
                      <a:gd name="connsiteX166" fmla="*/ 200502 w 518770"/>
                      <a:gd name="connsiteY166" fmla="*/ 441198 h 441198"/>
                      <a:gd name="connsiteX167" fmla="*/ 217457 w 518770"/>
                      <a:gd name="connsiteY167" fmla="*/ 413861 h 441198"/>
                      <a:gd name="connsiteX168" fmla="*/ 244889 w 518770"/>
                      <a:gd name="connsiteY168" fmla="*/ 402241 h 441198"/>
                      <a:gd name="connsiteX169" fmla="*/ 289656 w 518770"/>
                      <a:gd name="connsiteY169" fmla="*/ 379857 h 441198"/>
                      <a:gd name="connsiteX170" fmla="*/ 289942 w 518770"/>
                      <a:gd name="connsiteY170" fmla="*/ 369570 h 441198"/>
                      <a:gd name="connsiteX171" fmla="*/ 290990 w 518770"/>
                      <a:gd name="connsiteY171" fmla="*/ 358902 h 441198"/>
                      <a:gd name="connsiteX172" fmla="*/ 302706 w 518770"/>
                      <a:gd name="connsiteY172" fmla="*/ 353187 h 441198"/>
                      <a:gd name="connsiteX173" fmla="*/ 314136 w 518770"/>
                      <a:gd name="connsiteY173" fmla="*/ 362617 h 441198"/>
                      <a:gd name="connsiteX174" fmla="*/ 333853 w 518770"/>
                      <a:gd name="connsiteY174" fmla="*/ 388715 h 441198"/>
                      <a:gd name="connsiteX175" fmla="*/ 335186 w 518770"/>
                      <a:gd name="connsiteY175" fmla="*/ 388525 h 441198"/>
                      <a:gd name="connsiteX176" fmla="*/ 344139 w 518770"/>
                      <a:gd name="connsiteY176" fmla="*/ 384620 h 441198"/>
                      <a:gd name="connsiteX177" fmla="*/ 352331 w 518770"/>
                      <a:gd name="connsiteY177" fmla="*/ 393859 h 441198"/>
                      <a:gd name="connsiteX178" fmla="*/ 365571 w 518770"/>
                      <a:gd name="connsiteY178" fmla="*/ 399669 h 441198"/>
                      <a:gd name="connsiteX179" fmla="*/ 396337 w 518770"/>
                      <a:gd name="connsiteY179" fmla="*/ 373189 h 441198"/>
                      <a:gd name="connsiteX180" fmla="*/ 405480 w 518770"/>
                      <a:gd name="connsiteY180" fmla="*/ 361855 h 441198"/>
                      <a:gd name="connsiteX181" fmla="*/ 406623 w 518770"/>
                      <a:gd name="connsiteY181" fmla="*/ 361664 h 441198"/>
                      <a:gd name="connsiteX182" fmla="*/ 419196 w 518770"/>
                      <a:gd name="connsiteY182" fmla="*/ 370713 h 441198"/>
                      <a:gd name="connsiteX183" fmla="*/ 428721 w 518770"/>
                      <a:gd name="connsiteY183" fmla="*/ 377476 h 441198"/>
                      <a:gd name="connsiteX184" fmla="*/ 433198 w 518770"/>
                      <a:gd name="connsiteY184" fmla="*/ 369380 h 441198"/>
                      <a:gd name="connsiteX185" fmla="*/ 442056 w 518770"/>
                      <a:gd name="connsiteY185" fmla="*/ 353092 h 441198"/>
                      <a:gd name="connsiteX186" fmla="*/ 443771 w 518770"/>
                      <a:gd name="connsiteY186" fmla="*/ 353949 h 441198"/>
                      <a:gd name="connsiteX187" fmla="*/ 457582 w 518770"/>
                      <a:gd name="connsiteY187" fmla="*/ 360236 h 441198"/>
                      <a:gd name="connsiteX188" fmla="*/ 471679 w 518770"/>
                      <a:gd name="connsiteY188" fmla="*/ 350425 h 441198"/>
                      <a:gd name="connsiteX189" fmla="*/ 465774 w 518770"/>
                      <a:gd name="connsiteY189" fmla="*/ 342424 h 441198"/>
                      <a:gd name="connsiteX190" fmla="*/ 462059 w 518770"/>
                      <a:gd name="connsiteY190" fmla="*/ 341090 h 441198"/>
                      <a:gd name="connsiteX191" fmla="*/ 481680 w 518770"/>
                      <a:gd name="connsiteY191" fmla="*/ 339185 h 441198"/>
                      <a:gd name="connsiteX192" fmla="*/ 487300 w 518770"/>
                      <a:gd name="connsiteY192" fmla="*/ 339471 h 441198"/>
                      <a:gd name="connsiteX193" fmla="*/ 488062 w 518770"/>
                      <a:gd name="connsiteY193" fmla="*/ 339471 h 441198"/>
                      <a:gd name="connsiteX194" fmla="*/ 499492 w 518770"/>
                      <a:gd name="connsiteY194" fmla="*/ 330232 h 441198"/>
                      <a:gd name="connsiteX195" fmla="*/ 510541 w 518770"/>
                      <a:gd name="connsiteY195" fmla="*/ 319088 h 441198"/>
                      <a:gd name="connsiteX196" fmla="*/ 511780 w 518770"/>
                      <a:gd name="connsiteY196" fmla="*/ 316992 h 441198"/>
                      <a:gd name="connsiteX197" fmla="*/ 511780 w 518770"/>
                      <a:gd name="connsiteY197" fmla="*/ 316611 h 441198"/>
                      <a:gd name="connsiteX198" fmla="*/ 511970 w 518770"/>
                      <a:gd name="connsiteY198" fmla="*/ 309848 h 441198"/>
                      <a:gd name="connsiteX199" fmla="*/ 508350 w 518770"/>
                      <a:gd name="connsiteY199" fmla="*/ 288417 h 441198"/>
                      <a:gd name="connsiteX200" fmla="*/ 499683 w 518770"/>
                      <a:gd name="connsiteY200" fmla="*/ 285083 h 441198"/>
                      <a:gd name="connsiteX201" fmla="*/ 496921 w 518770"/>
                      <a:gd name="connsiteY201" fmla="*/ 285274 h 441198"/>
                      <a:gd name="connsiteX202" fmla="*/ 500921 w 518770"/>
                      <a:gd name="connsiteY202" fmla="*/ 274796 h 441198"/>
                      <a:gd name="connsiteX203" fmla="*/ 499492 w 518770"/>
                      <a:gd name="connsiteY203" fmla="*/ 250793 h 441198"/>
                      <a:gd name="connsiteX204" fmla="*/ 505017 w 518770"/>
                      <a:gd name="connsiteY204" fmla="*/ 245745 h 441198"/>
                      <a:gd name="connsiteX205" fmla="*/ 515208 w 518770"/>
                      <a:gd name="connsiteY205" fmla="*/ 234505 h 441198"/>
                      <a:gd name="connsiteX206" fmla="*/ 512922 w 518770"/>
                      <a:gd name="connsiteY206" fmla="*/ 227171 h 441198"/>
                      <a:gd name="connsiteX207" fmla="*/ 512161 w 518770"/>
                      <a:gd name="connsiteY207" fmla="*/ 225647 h 441198"/>
                      <a:gd name="connsiteX208" fmla="*/ 514161 w 518770"/>
                      <a:gd name="connsiteY208" fmla="*/ 223933 h 441198"/>
                      <a:gd name="connsiteX209" fmla="*/ 518733 w 518770"/>
                      <a:gd name="connsiteY209" fmla="*/ 218122 h 441198"/>
                      <a:gd name="connsiteX210" fmla="*/ 514542 w 518770"/>
                      <a:gd name="connsiteY210" fmla="*/ 209359 h 441198"/>
                      <a:gd name="connsiteX211" fmla="*/ 495968 w 518770"/>
                      <a:gd name="connsiteY211" fmla="*/ 202216 h 441198"/>
                      <a:gd name="connsiteX212" fmla="*/ 463678 w 518770"/>
                      <a:gd name="connsiteY212" fmla="*/ 209836 h 441198"/>
                      <a:gd name="connsiteX213" fmla="*/ 452534 w 518770"/>
                      <a:gd name="connsiteY213" fmla="*/ 213265 h 441198"/>
                      <a:gd name="connsiteX214" fmla="*/ 455201 w 518770"/>
                      <a:gd name="connsiteY214" fmla="*/ 208788 h 441198"/>
                      <a:gd name="connsiteX215" fmla="*/ 491491 w 518770"/>
                      <a:gd name="connsiteY215" fmla="*/ 177546 h 441198"/>
                      <a:gd name="connsiteX216" fmla="*/ 510637 w 518770"/>
                      <a:gd name="connsiteY216" fmla="*/ 160972 h 441198"/>
                      <a:gd name="connsiteX217" fmla="*/ 505207 w 518770"/>
                      <a:gd name="connsiteY217" fmla="*/ 144780 h 441198"/>
                      <a:gd name="connsiteX218" fmla="*/ 501397 w 518770"/>
                      <a:gd name="connsiteY218" fmla="*/ 104965 h 441198"/>
                      <a:gd name="connsiteX219" fmla="*/ 499111 w 518770"/>
                      <a:gd name="connsiteY219" fmla="*/ 92869 h 441198"/>
                      <a:gd name="connsiteX220" fmla="*/ 490729 w 518770"/>
                      <a:gd name="connsiteY220" fmla="*/ 74200 h 441198"/>
                      <a:gd name="connsiteX221" fmla="*/ 489205 w 518770"/>
                      <a:gd name="connsiteY221" fmla="*/ 72295 h 441198"/>
                      <a:gd name="connsiteX222" fmla="*/ 488348 w 518770"/>
                      <a:gd name="connsiteY222" fmla="*/ 72104 h 441198"/>
                      <a:gd name="connsiteX223" fmla="*/ 486729 w 518770"/>
                      <a:gd name="connsiteY223" fmla="*/ 72676 h 441198"/>
                      <a:gd name="connsiteX224" fmla="*/ 473203 w 518770"/>
                      <a:gd name="connsiteY224" fmla="*/ 93631 h 441198"/>
                      <a:gd name="connsiteX225" fmla="*/ 470250 w 518770"/>
                      <a:gd name="connsiteY225" fmla="*/ 99155 h 441198"/>
                      <a:gd name="connsiteX226" fmla="*/ 461392 w 518770"/>
                      <a:gd name="connsiteY226" fmla="*/ 93059 h 441198"/>
                      <a:gd name="connsiteX227" fmla="*/ 460249 w 518770"/>
                      <a:gd name="connsiteY227" fmla="*/ 92488 h 441198"/>
                      <a:gd name="connsiteX228" fmla="*/ 447771 w 518770"/>
                      <a:gd name="connsiteY228" fmla="*/ 76486 h 441198"/>
                      <a:gd name="connsiteX229" fmla="*/ 443104 w 518770"/>
                      <a:gd name="connsiteY229" fmla="*/ 69437 h 441198"/>
                      <a:gd name="connsiteX230" fmla="*/ 438628 w 518770"/>
                      <a:gd name="connsiteY230" fmla="*/ 72009 h 441198"/>
                      <a:gd name="connsiteX231" fmla="*/ 436056 w 518770"/>
                      <a:gd name="connsiteY231" fmla="*/ 75438 h 441198"/>
                      <a:gd name="connsiteX232" fmla="*/ 436056 w 518770"/>
                      <a:gd name="connsiteY232" fmla="*/ 62770 h 441198"/>
                      <a:gd name="connsiteX233" fmla="*/ 425959 w 518770"/>
                      <a:gd name="connsiteY233" fmla="*/ 53149 h 441198"/>
                      <a:gd name="connsiteX234" fmla="*/ 414624 w 518770"/>
                      <a:gd name="connsiteY234" fmla="*/ 42005 h 441198"/>
                      <a:gd name="connsiteX235" fmla="*/ 413767 w 518770"/>
                      <a:gd name="connsiteY235" fmla="*/ 29242 h 441198"/>
                      <a:gd name="connsiteX236" fmla="*/ 409195 w 518770"/>
                      <a:gd name="connsiteY236" fmla="*/ 15621 h 441198"/>
                      <a:gd name="connsiteX237" fmla="*/ 407005 w 518770"/>
                      <a:gd name="connsiteY237" fmla="*/ 16097 h 441198"/>
                      <a:gd name="connsiteX238" fmla="*/ 403195 w 518770"/>
                      <a:gd name="connsiteY238" fmla="*/ 16764 h 441198"/>
                      <a:gd name="connsiteX239" fmla="*/ 396432 w 518770"/>
                      <a:gd name="connsiteY239" fmla="*/ 15145 h 441198"/>
                      <a:gd name="connsiteX240" fmla="*/ 388621 w 518770"/>
                      <a:gd name="connsiteY240" fmla="*/ 13430 h 441198"/>
                      <a:gd name="connsiteX241" fmla="*/ 376810 w 518770"/>
                      <a:gd name="connsiteY241" fmla="*/ 17526 h 441198"/>
                      <a:gd name="connsiteX242" fmla="*/ 372143 w 518770"/>
                      <a:gd name="connsiteY242" fmla="*/ 19621 h 441198"/>
                      <a:gd name="connsiteX243" fmla="*/ 365475 w 518770"/>
                      <a:gd name="connsiteY243" fmla="*/ 10858 h 441198"/>
                      <a:gd name="connsiteX244" fmla="*/ 346997 w 518770"/>
                      <a:gd name="connsiteY244" fmla="*/ 0 h 441198"/>
                      <a:gd name="connsiteX245" fmla="*/ 346997 w 518770"/>
                      <a:gd name="connsiteY245" fmla="*/ 0 h 44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</a:cxnLst>
                    <a:rect l="l" t="t" r="r" b="b"/>
                    <a:pathLst>
                      <a:path w="518770" h="441198">
                        <a:moveTo>
                          <a:pt x="347378" y="2857"/>
                        </a:moveTo>
                        <a:cubicBezTo>
                          <a:pt x="353855" y="2857"/>
                          <a:pt x="360522" y="5143"/>
                          <a:pt x="363761" y="12287"/>
                        </a:cubicBezTo>
                        <a:cubicBezTo>
                          <a:pt x="367190" y="20098"/>
                          <a:pt x="369857" y="22479"/>
                          <a:pt x="372619" y="22479"/>
                        </a:cubicBezTo>
                        <a:cubicBezTo>
                          <a:pt x="377001" y="22479"/>
                          <a:pt x="381382" y="16383"/>
                          <a:pt x="389097" y="16383"/>
                        </a:cubicBezTo>
                        <a:cubicBezTo>
                          <a:pt x="391193" y="16383"/>
                          <a:pt x="393479" y="16859"/>
                          <a:pt x="396051" y="17907"/>
                        </a:cubicBezTo>
                        <a:cubicBezTo>
                          <a:pt x="399289" y="19240"/>
                          <a:pt x="401766" y="19717"/>
                          <a:pt x="403766" y="19717"/>
                        </a:cubicBezTo>
                        <a:cubicBezTo>
                          <a:pt x="406909" y="19717"/>
                          <a:pt x="408624" y="18669"/>
                          <a:pt x="409671" y="18669"/>
                        </a:cubicBezTo>
                        <a:cubicBezTo>
                          <a:pt x="411577" y="18669"/>
                          <a:pt x="411100" y="22288"/>
                          <a:pt x="412720" y="42863"/>
                        </a:cubicBezTo>
                        <a:cubicBezTo>
                          <a:pt x="413958" y="59150"/>
                          <a:pt x="434341" y="53435"/>
                          <a:pt x="434151" y="63437"/>
                        </a:cubicBezTo>
                        <a:cubicBezTo>
                          <a:pt x="433960" y="78391"/>
                          <a:pt x="434151" y="82963"/>
                          <a:pt x="435008" y="82963"/>
                        </a:cubicBezTo>
                        <a:cubicBezTo>
                          <a:pt x="435961" y="82963"/>
                          <a:pt x="437770" y="77438"/>
                          <a:pt x="440723" y="74295"/>
                        </a:cubicBezTo>
                        <a:cubicBezTo>
                          <a:pt x="441961" y="73057"/>
                          <a:pt x="442819" y="72485"/>
                          <a:pt x="443485" y="72485"/>
                        </a:cubicBezTo>
                        <a:cubicBezTo>
                          <a:pt x="447390" y="72485"/>
                          <a:pt x="443485" y="92297"/>
                          <a:pt x="460154" y="95536"/>
                        </a:cubicBezTo>
                        <a:cubicBezTo>
                          <a:pt x="465393" y="100298"/>
                          <a:pt x="468536" y="102203"/>
                          <a:pt x="470631" y="102203"/>
                        </a:cubicBezTo>
                        <a:cubicBezTo>
                          <a:pt x="476346" y="102203"/>
                          <a:pt x="474632" y="87725"/>
                          <a:pt x="488634" y="75152"/>
                        </a:cubicBezTo>
                        <a:cubicBezTo>
                          <a:pt x="491872" y="99441"/>
                          <a:pt x="504731" y="93059"/>
                          <a:pt x="499492" y="104680"/>
                        </a:cubicBezTo>
                        <a:cubicBezTo>
                          <a:pt x="479109" y="150019"/>
                          <a:pt x="517209" y="143828"/>
                          <a:pt x="508827" y="160591"/>
                        </a:cubicBezTo>
                        <a:cubicBezTo>
                          <a:pt x="497873" y="182499"/>
                          <a:pt x="481871" y="167735"/>
                          <a:pt x="453582" y="208026"/>
                        </a:cubicBezTo>
                        <a:cubicBezTo>
                          <a:pt x="449296" y="214122"/>
                          <a:pt x="449296" y="216217"/>
                          <a:pt x="452153" y="216217"/>
                        </a:cubicBezTo>
                        <a:cubicBezTo>
                          <a:pt x="458535" y="216217"/>
                          <a:pt x="479395" y="205169"/>
                          <a:pt x="496349" y="205169"/>
                        </a:cubicBezTo>
                        <a:cubicBezTo>
                          <a:pt x="502921" y="205169"/>
                          <a:pt x="508922" y="206883"/>
                          <a:pt x="513208" y="211455"/>
                        </a:cubicBezTo>
                        <a:cubicBezTo>
                          <a:pt x="524448" y="223647"/>
                          <a:pt x="505207" y="221075"/>
                          <a:pt x="511494" y="229076"/>
                        </a:cubicBezTo>
                        <a:cubicBezTo>
                          <a:pt x="520638" y="240697"/>
                          <a:pt x="492825" y="246031"/>
                          <a:pt x="498063" y="252698"/>
                        </a:cubicBezTo>
                        <a:cubicBezTo>
                          <a:pt x="512351" y="271081"/>
                          <a:pt x="492253" y="272701"/>
                          <a:pt x="495301" y="288512"/>
                        </a:cubicBezTo>
                        <a:cubicBezTo>
                          <a:pt x="497111" y="288131"/>
                          <a:pt x="498730" y="287941"/>
                          <a:pt x="500159" y="287941"/>
                        </a:cubicBezTo>
                        <a:cubicBezTo>
                          <a:pt x="513970" y="287941"/>
                          <a:pt x="509779" y="305848"/>
                          <a:pt x="509874" y="317468"/>
                        </a:cubicBezTo>
                        <a:lnTo>
                          <a:pt x="509874" y="317468"/>
                        </a:lnTo>
                        <a:cubicBezTo>
                          <a:pt x="500635" y="323183"/>
                          <a:pt x="493872" y="337566"/>
                          <a:pt x="488538" y="337566"/>
                        </a:cubicBezTo>
                        <a:cubicBezTo>
                          <a:pt x="488443" y="337566"/>
                          <a:pt x="488253" y="337566"/>
                          <a:pt x="488157" y="337566"/>
                        </a:cubicBezTo>
                        <a:cubicBezTo>
                          <a:pt x="486919" y="337375"/>
                          <a:pt x="484729" y="337280"/>
                          <a:pt x="482157" y="337280"/>
                        </a:cubicBezTo>
                        <a:cubicBezTo>
                          <a:pt x="469774" y="337280"/>
                          <a:pt x="447581" y="339566"/>
                          <a:pt x="465583" y="345186"/>
                        </a:cubicBezTo>
                        <a:cubicBezTo>
                          <a:pt x="474727" y="348044"/>
                          <a:pt x="468060" y="358330"/>
                          <a:pt x="458154" y="358330"/>
                        </a:cubicBezTo>
                        <a:cubicBezTo>
                          <a:pt x="454344" y="358330"/>
                          <a:pt x="450057" y="356806"/>
                          <a:pt x="446057" y="352806"/>
                        </a:cubicBezTo>
                        <a:cubicBezTo>
                          <a:pt x="444914" y="351663"/>
                          <a:pt x="443771" y="351187"/>
                          <a:pt x="442628" y="351187"/>
                        </a:cubicBezTo>
                        <a:cubicBezTo>
                          <a:pt x="436913" y="351187"/>
                          <a:pt x="431388" y="363379"/>
                          <a:pt x="431388" y="369856"/>
                        </a:cubicBezTo>
                        <a:cubicBezTo>
                          <a:pt x="431388" y="373951"/>
                          <a:pt x="430627" y="375571"/>
                          <a:pt x="429293" y="375571"/>
                        </a:cubicBezTo>
                        <a:cubicBezTo>
                          <a:pt x="425007" y="375571"/>
                          <a:pt x="415196" y="359759"/>
                          <a:pt x="407195" y="359759"/>
                        </a:cubicBezTo>
                        <a:cubicBezTo>
                          <a:pt x="406528" y="359759"/>
                          <a:pt x="405766" y="359855"/>
                          <a:pt x="405099" y="360140"/>
                        </a:cubicBezTo>
                        <a:cubicBezTo>
                          <a:pt x="397670" y="363093"/>
                          <a:pt x="383763" y="397669"/>
                          <a:pt x="366047" y="397669"/>
                        </a:cubicBezTo>
                        <a:cubicBezTo>
                          <a:pt x="362332" y="397669"/>
                          <a:pt x="358427" y="396145"/>
                          <a:pt x="354427" y="392430"/>
                        </a:cubicBezTo>
                        <a:cubicBezTo>
                          <a:pt x="345854" y="384620"/>
                          <a:pt x="346045" y="381762"/>
                          <a:pt x="345282" y="381762"/>
                        </a:cubicBezTo>
                        <a:cubicBezTo>
                          <a:pt x="344616" y="381762"/>
                          <a:pt x="343282" y="383857"/>
                          <a:pt x="334900" y="386620"/>
                        </a:cubicBezTo>
                        <a:cubicBezTo>
                          <a:pt x="334710" y="386620"/>
                          <a:pt x="334519" y="386715"/>
                          <a:pt x="334329" y="386715"/>
                        </a:cubicBezTo>
                        <a:cubicBezTo>
                          <a:pt x="329090" y="386715"/>
                          <a:pt x="317946" y="367665"/>
                          <a:pt x="316898" y="362521"/>
                        </a:cubicBezTo>
                        <a:cubicBezTo>
                          <a:pt x="315374" y="354521"/>
                          <a:pt x="309373" y="351091"/>
                          <a:pt x="303182" y="351091"/>
                        </a:cubicBezTo>
                        <a:cubicBezTo>
                          <a:pt x="293847" y="351091"/>
                          <a:pt x="283942" y="358902"/>
                          <a:pt x="288228" y="370713"/>
                        </a:cubicBezTo>
                        <a:cubicBezTo>
                          <a:pt x="298038" y="395478"/>
                          <a:pt x="217171" y="400907"/>
                          <a:pt x="215552" y="413766"/>
                        </a:cubicBezTo>
                        <a:cubicBezTo>
                          <a:pt x="212885" y="433864"/>
                          <a:pt x="206694" y="439007"/>
                          <a:pt x="200979" y="439007"/>
                        </a:cubicBezTo>
                        <a:cubicBezTo>
                          <a:pt x="194788" y="439007"/>
                          <a:pt x="189168" y="433006"/>
                          <a:pt x="189072" y="433006"/>
                        </a:cubicBezTo>
                        <a:cubicBezTo>
                          <a:pt x="165641" y="429196"/>
                          <a:pt x="151163" y="412718"/>
                          <a:pt x="128970" y="404908"/>
                        </a:cubicBezTo>
                        <a:cubicBezTo>
                          <a:pt x="128398" y="404717"/>
                          <a:pt x="127827" y="404622"/>
                          <a:pt x="127160" y="404622"/>
                        </a:cubicBezTo>
                        <a:cubicBezTo>
                          <a:pt x="115921" y="404622"/>
                          <a:pt x="93918" y="433483"/>
                          <a:pt x="79344" y="433483"/>
                        </a:cubicBezTo>
                        <a:cubicBezTo>
                          <a:pt x="73915" y="433483"/>
                          <a:pt x="69438" y="429482"/>
                          <a:pt x="67057" y="418338"/>
                        </a:cubicBezTo>
                        <a:cubicBezTo>
                          <a:pt x="74296" y="410051"/>
                          <a:pt x="81250" y="394811"/>
                          <a:pt x="85536" y="385763"/>
                        </a:cubicBezTo>
                        <a:cubicBezTo>
                          <a:pt x="102014" y="373475"/>
                          <a:pt x="80488" y="375666"/>
                          <a:pt x="74677" y="362712"/>
                        </a:cubicBezTo>
                        <a:cubicBezTo>
                          <a:pt x="69724" y="351663"/>
                          <a:pt x="63152" y="350615"/>
                          <a:pt x="55722" y="341947"/>
                        </a:cubicBezTo>
                        <a:cubicBezTo>
                          <a:pt x="40578" y="310610"/>
                          <a:pt x="127065" y="243745"/>
                          <a:pt x="61247" y="238792"/>
                        </a:cubicBezTo>
                        <a:cubicBezTo>
                          <a:pt x="46293" y="239268"/>
                          <a:pt x="32481" y="250126"/>
                          <a:pt x="23147" y="250126"/>
                        </a:cubicBezTo>
                        <a:cubicBezTo>
                          <a:pt x="17051" y="250126"/>
                          <a:pt x="12860" y="245554"/>
                          <a:pt x="11526" y="230696"/>
                        </a:cubicBezTo>
                        <a:cubicBezTo>
                          <a:pt x="-1046" y="224409"/>
                          <a:pt x="20671" y="208597"/>
                          <a:pt x="6764" y="198596"/>
                        </a:cubicBezTo>
                        <a:cubicBezTo>
                          <a:pt x="-8095" y="187833"/>
                          <a:pt x="26195" y="180308"/>
                          <a:pt x="28195" y="164497"/>
                        </a:cubicBezTo>
                        <a:cubicBezTo>
                          <a:pt x="28386" y="164497"/>
                          <a:pt x="28671" y="164497"/>
                          <a:pt x="28862" y="164497"/>
                        </a:cubicBezTo>
                        <a:cubicBezTo>
                          <a:pt x="31815" y="164497"/>
                          <a:pt x="32958" y="163354"/>
                          <a:pt x="34482" y="163354"/>
                        </a:cubicBezTo>
                        <a:cubicBezTo>
                          <a:pt x="35625" y="163354"/>
                          <a:pt x="36958" y="164021"/>
                          <a:pt x="39530" y="166211"/>
                        </a:cubicBezTo>
                        <a:cubicBezTo>
                          <a:pt x="45817" y="171640"/>
                          <a:pt x="49246" y="173546"/>
                          <a:pt x="51531" y="173546"/>
                        </a:cubicBezTo>
                        <a:cubicBezTo>
                          <a:pt x="56675" y="173546"/>
                          <a:pt x="55151" y="163354"/>
                          <a:pt x="66009" y="162401"/>
                        </a:cubicBezTo>
                        <a:cubicBezTo>
                          <a:pt x="66676" y="162401"/>
                          <a:pt x="67248" y="162401"/>
                          <a:pt x="67819" y="162401"/>
                        </a:cubicBezTo>
                        <a:cubicBezTo>
                          <a:pt x="80488" y="162401"/>
                          <a:pt x="71343" y="175546"/>
                          <a:pt x="98394" y="175546"/>
                        </a:cubicBezTo>
                        <a:cubicBezTo>
                          <a:pt x="104109" y="175546"/>
                          <a:pt x="111539" y="174974"/>
                          <a:pt x="121159" y="173546"/>
                        </a:cubicBezTo>
                        <a:cubicBezTo>
                          <a:pt x="152401" y="168878"/>
                          <a:pt x="142686" y="144685"/>
                          <a:pt x="154878" y="136493"/>
                        </a:cubicBezTo>
                        <a:cubicBezTo>
                          <a:pt x="164498" y="137350"/>
                          <a:pt x="181834" y="139732"/>
                          <a:pt x="198597" y="139732"/>
                        </a:cubicBezTo>
                        <a:cubicBezTo>
                          <a:pt x="213456" y="139732"/>
                          <a:pt x="227934" y="137827"/>
                          <a:pt x="236412" y="131159"/>
                        </a:cubicBezTo>
                        <a:cubicBezTo>
                          <a:pt x="261748" y="93345"/>
                          <a:pt x="167546" y="101346"/>
                          <a:pt x="180214" y="64579"/>
                        </a:cubicBezTo>
                        <a:cubicBezTo>
                          <a:pt x="185263" y="52578"/>
                          <a:pt x="193073" y="48673"/>
                          <a:pt x="201931" y="48673"/>
                        </a:cubicBezTo>
                        <a:cubicBezTo>
                          <a:pt x="217743" y="48673"/>
                          <a:pt x="236697" y="61246"/>
                          <a:pt x="247651" y="61246"/>
                        </a:cubicBezTo>
                        <a:cubicBezTo>
                          <a:pt x="252604" y="61246"/>
                          <a:pt x="255938" y="58674"/>
                          <a:pt x="256605" y="51149"/>
                        </a:cubicBezTo>
                        <a:cubicBezTo>
                          <a:pt x="256224" y="40862"/>
                          <a:pt x="257462" y="37052"/>
                          <a:pt x="259176" y="37052"/>
                        </a:cubicBezTo>
                        <a:cubicBezTo>
                          <a:pt x="262320" y="37052"/>
                          <a:pt x="267273" y="49721"/>
                          <a:pt x="267273" y="58103"/>
                        </a:cubicBezTo>
                        <a:cubicBezTo>
                          <a:pt x="267273" y="63341"/>
                          <a:pt x="268797" y="65437"/>
                          <a:pt x="270988" y="65437"/>
                        </a:cubicBezTo>
                        <a:cubicBezTo>
                          <a:pt x="277274" y="65437"/>
                          <a:pt x="289085" y="48768"/>
                          <a:pt x="286799" y="43148"/>
                        </a:cubicBezTo>
                        <a:cubicBezTo>
                          <a:pt x="284608" y="37909"/>
                          <a:pt x="283942" y="36386"/>
                          <a:pt x="284227" y="36386"/>
                        </a:cubicBezTo>
                        <a:cubicBezTo>
                          <a:pt x="284608" y="36386"/>
                          <a:pt x="286704" y="38481"/>
                          <a:pt x="289752" y="38481"/>
                        </a:cubicBezTo>
                        <a:cubicBezTo>
                          <a:pt x="292038" y="38481"/>
                          <a:pt x="294895" y="37338"/>
                          <a:pt x="298038" y="33338"/>
                        </a:cubicBezTo>
                        <a:cubicBezTo>
                          <a:pt x="300896" y="29813"/>
                          <a:pt x="303087" y="28480"/>
                          <a:pt x="304992" y="28480"/>
                        </a:cubicBezTo>
                        <a:cubicBezTo>
                          <a:pt x="310040" y="28480"/>
                          <a:pt x="313088" y="37052"/>
                          <a:pt x="319660" y="37052"/>
                        </a:cubicBezTo>
                        <a:cubicBezTo>
                          <a:pt x="322613" y="37052"/>
                          <a:pt x="326328" y="35338"/>
                          <a:pt x="331281" y="30289"/>
                        </a:cubicBezTo>
                        <a:cubicBezTo>
                          <a:pt x="338901" y="22384"/>
                          <a:pt x="330995" y="20002"/>
                          <a:pt x="332519" y="8287"/>
                        </a:cubicBezTo>
                        <a:cubicBezTo>
                          <a:pt x="332805" y="6191"/>
                          <a:pt x="340139" y="2857"/>
                          <a:pt x="347949" y="2857"/>
                        </a:cubicBezTo>
                        <a:moveTo>
                          <a:pt x="509779" y="317373"/>
                        </a:moveTo>
                        <a:lnTo>
                          <a:pt x="509779" y="317373"/>
                        </a:lnTo>
                        <a:moveTo>
                          <a:pt x="347378" y="476"/>
                        </a:moveTo>
                        <a:cubicBezTo>
                          <a:pt x="339663" y="476"/>
                          <a:pt x="330138" y="3715"/>
                          <a:pt x="329566" y="8001"/>
                        </a:cubicBezTo>
                        <a:cubicBezTo>
                          <a:pt x="328804" y="13430"/>
                          <a:pt x="329947" y="16954"/>
                          <a:pt x="330900" y="19907"/>
                        </a:cubicBezTo>
                        <a:cubicBezTo>
                          <a:pt x="332043" y="23431"/>
                          <a:pt x="332519" y="25146"/>
                          <a:pt x="328995" y="28670"/>
                        </a:cubicBezTo>
                        <a:cubicBezTo>
                          <a:pt x="325089" y="32671"/>
                          <a:pt x="321756" y="34766"/>
                          <a:pt x="319089" y="34766"/>
                        </a:cubicBezTo>
                        <a:cubicBezTo>
                          <a:pt x="316422" y="34766"/>
                          <a:pt x="314517" y="32766"/>
                          <a:pt x="312326" y="30766"/>
                        </a:cubicBezTo>
                        <a:cubicBezTo>
                          <a:pt x="310040" y="28575"/>
                          <a:pt x="307659" y="26289"/>
                          <a:pt x="304325" y="26289"/>
                        </a:cubicBezTo>
                        <a:cubicBezTo>
                          <a:pt x="301372" y="26289"/>
                          <a:pt x="298610" y="28099"/>
                          <a:pt x="295467" y="32004"/>
                        </a:cubicBezTo>
                        <a:cubicBezTo>
                          <a:pt x="293181" y="34862"/>
                          <a:pt x="291085" y="36290"/>
                          <a:pt x="288990" y="36290"/>
                        </a:cubicBezTo>
                        <a:cubicBezTo>
                          <a:pt x="287466" y="36290"/>
                          <a:pt x="286227" y="35528"/>
                          <a:pt x="285465" y="34957"/>
                        </a:cubicBezTo>
                        <a:cubicBezTo>
                          <a:pt x="284894" y="34576"/>
                          <a:pt x="284322" y="34195"/>
                          <a:pt x="283465" y="34195"/>
                        </a:cubicBezTo>
                        <a:lnTo>
                          <a:pt x="283465" y="34195"/>
                        </a:lnTo>
                        <a:cubicBezTo>
                          <a:pt x="282703" y="34195"/>
                          <a:pt x="281846" y="34671"/>
                          <a:pt x="281465" y="35242"/>
                        </a:cubicBezTo>
                        <a:cubicBezTo>
                          <a:pt x="280608" y="36481"/>
                          <a:pt x="280989" y="37243"/>
                          <a:pt x="282322" y="40576"/>
                        </a:cubicBezTo>
                        <a:lnTo>
                          <a:pt x="283846" y="44196"/>
                        </a:lnTo>
                        <a:cubicBezTo>
                          <a:pt x="284322" y="45244"/>
                          <a:pt x="283560" y="48958"/>
                          <a:pt x="279941" y="54388"/>
                        </a:cubicBezTo>
                        <a:cubicBezTo>
                          <a:pt x="276226" y="59817"/>
                          <a:pt x="272035" y="63246"/>
                          <a:pt x="270226" y="63246"/>
                        </a:cubicBezTo>
                        <a:cubicBezTo>
                          <a:pt x="269463" y="63246"/>
                          <a:pt x="268892" y="61246"/>
                          <a:pt x="268892" y="58293"/>
                        </a:cubicBezTo>
                        <a:cubicBezTo>
                          <a:pt x="268892" y="50387"/>
                          <a:pt x="264130" y="34862"/>
                          <a:pt x="258414" y="34862"/>
                        </a:cubicBezTo>
                        <a:lnTo>
                          <a:pt x="258414" y="34862"/>
                        </a:lnTo>
                        <a:cubicBezTo>
                          <a:pt x="257462" y="34862"/>
                          <a:pt x="256509" y="35242"/>
                          <a:pt x="255747" y="36004"/>
                        </a:cubicBezTo>
                        <a:cubicBezTo>
                          <a:pt x="254414" y="37338"/>
                          <a:pt x="252985" y="40291"/>
                          <a:pt x="253462" y="51340"/>
                        </a:cubicBezTo>
                        <a:cubicBezTo>
                          <a:pt x="252890" y="58007"/>
                          <a:pt x="249937" y="58960"/>
                          <a:pt x="246889" y="58960"/>
                        </a:cubicBezTo>
                        <a:cubicBezTo>
                          <a:pt x="242413" y="58960"/>
                          <a:pt x="235840" y="56388"/>
                          <a:pt x="228982" y="53721"/>
                        </a:cubicBezTo>
                        <a:cubicBezTo>
                          <a:pt x="220219" y="50292"/>
                          <a:pt x="210313" y="46387"/>
                          <a:pt x="201169" y="46387"/>
                        </a:cubicBezTo>
                        <a:cubicBezTo>
                          <a:pt x="190120" y="46387"/>
                          <a:pt x="182119" y="52197"/>
                          <a:pt x="177262" y="63817"/>
                        </a:cubicBezTo>
                        <a:cubicBezTo>
                          <a:pt x="170308" y="83915"/>
                          <a:pt x="191168" y="92012"/>
                          <a:pt x="209551" y="99060"/>
                        </a:cubicBezTo>
                        <a:cubicBezTo>
                          <a:pt x="221934" y="103822"/>
                          <a:pt x="234697" y="108775"/>
                          <a:pt x="237174" y="116586"/>
                        </a:cubicBezTo>
                        <a:cubicBezTo>
                          <a:pt x="238317" y="120205"/>
                          <a:pt x="237174" y="124492"/>
                          <a:pt x="233840" y="129635"/>
                        </a:cubicBezTo>
                        <a:cubicBezTo>
                          <a:pt x="226982" y="134874"/>
                          <a:pt x="214885" y="137446"/>
                          <a:pt x="197835" y="137446"/>
                        </a:cubicBezTo>
                        <a:cubicBezTo>
                          <a:pt x="185453" y="137446"/>
                          <a:pt x="172499" y="136112"/>
                          <a:pt x="162974" y="135064"/>
                        </a:cubicBezTo>
                        <a:cubicBezTo>
                          <a:pt x="159735" y="134683"/>
                          <a:pt x="156783" y="134398"/>
                          <a:pt x="154306" y="134207"/>
                        </a:cubicBezTo>
                        <a:cubicBezTo>
                          <a:pt x="154306" y="134207"/>
                          <a:pt x="154211" y="134207"/>
                          <a:pt x="154116" y="134207"/>
                        </a:cubicBezTo>
                        <a:cubicBezTo>
                          <a:pt x="153639" y="134207"/>
                          <a:pt x="153163" y="134303"/>
                          <a:pt x="152782" y="134588"/>
                        </a:cubicBezTo>
                        <a:cubicBezTo>
                          <a:pt x="147639" y="138017"/>
                          <a:pt x="145924" y="143828"/>
                          <a:pt x="144210" y="149447"/>
                        </a:cubicBezTo>
                        <a:cubicBezTo>
                          <a:pt x="141352" y="158782"/>
                          <a:pt x="138400" y="168497"/>
                          <a:pt x="120016" y="171259"/>
                        </a:cubicBezTo>
                        <a:cubicBezTo>
                          <a:pt x="111158" y="172593"/>
                          <a:pt x="103633" y="173260"/>
                          <a:pt x="97633" y="173260"/>
                        </a:cubicBezTo>
                        <a:cubicBezTo>
                          <a:pt x="82773" y="173260"/>
                          <a:pt x="80011" y="169354"/>
                          <a:pt x="77535" y="165830"/>
                        </a:cubicBezTo>
                        <a:cubicBezTo>
                          <a:pt x="75630" y="163163"/>
                          <a:pt x="73439" y="160020"/>
                          <a:pt x="67057" y="160020"/>
                        </a:cubicBezTo>
                        <a:cubicBezTo>
                          <a:pt x="66390" y="160020"/>
                          <a:pt x="65724" y="160020"/>
                          <a:pt x="65057" y="160020"/>
                        </a:cubicBezTo>
                        <a:cubicBezTo>
                          <a:pt x="57437" y="160687"/>
                          <a:pt x="54770" y="165354"/>
                          <a:pt x="52960" y="168497"/>
                        </a:cubicBezTo>
                        <a:cubicBezTo>
                          <a:pt x="51817" y="170497"/>
                          <a:pt x="51341" y="171164"/>
                          <a:pt x="50769" y="171164"/>
                        </a:cubicBezTo>
                        <a:cubicBezTo>
                          <a:pt x="49626" y="171164"/>
                          <a:pt x="46769" y="170021"/>
                          <a:pt x="40387" y="164401"/>
                        </a:cubicBezTo>
                        <a:cubicBezTo>
                          <a:pt x="37530" y="161925"/>
                          <a:pt x="35720" y="160972"/>
                          <a:pt x="33815" y="160972"/>
                        </a:cubicBezTo>
                        <a:cubicBezTo>
                          <a:pt x="32767" y="160972"/>
                          <a:pt x="31910" y="161258"/>
                          <a:pt x="31148" y="161544"/>
                        </a:cubicBezTo>
                        <a:cubicBezTo>
                          <a:pt x="30291" y="161830"/>
                          <a:pt x="29529" y="162115"/>
                          <a:pt x="28195" y="162115"/>
                        </a:cubicBezTo>
                        <a:lnTo>
                          <a:pt x="27624" y="162115"/>
                        </a:lnTo>
                        <a:cubicBezTo>
                          <a:pt x="27624" y="162115"/>
                          <a:pt x="27624" y="162115"/>
                          <a:pt x="27529" y="162115"/>
                        </a:cubicBezTo>
                        <a:cubicBezTo>
                          <a:pt x="26290" y="162115"/>
                          <a:pt x="25338" y="162973"/>
                          <a:pt x="25147" y="164211"/>
                        </a:cubicBezTo>
                        <a:cubicBezTo>
                          <a:pt x="24385" y="170307"/>
                          <a:pt x="17432" y="175450"/>
                          <a:pt x="11241" y="179927"/>
                        </a:cubicBezTo>
                        <a:cubicBezTo>
                          <a:pt x="5145" y="184404"/>
                          <a:pt x="-94" y="188214"/>
                          <a:pt x="1" y="193167"/>
                        </a:cubicBezTo>
                        <a:cubicBezTo>
                          <a:pt x="1" y="195834"/>
                          <a:pt x="1525" y="198215"/>
                          <a:pt x="4668" y="200501"/>
                        </a:cubicBezTo>
                        <a:cubicBezTo>
                          <a:pt x="10098" y="204406"/>
                          <a:pt x="8955" y="208883"/>
                          <a:pt x="6383" y="215932"/>
                        </a:cubicBezTo>
                        <a:cubicBezTo>
                          <a:pt x="4478" y="221361"/>
                          <a:pt x="2097" y="228029"/>
                          <a:pt x="8479" y="232124"/>
                        </a:cubicBezTo>
                        <a:cubicBezTo>
                          <a:pt x="9526" y="241840"/>
                          <a:pt x="12193" y="252508"/>
                          <a:pt x="22385" y="252508"/>
                        </a:cubicBezTo>
                        <a:cubicBezTo>
                          <a:pt x="27052" y="252508"/>
                          <a:pt x="32291" y="250222"/>
                          <a:pt x="38387" y="247650"/>
                        </a:cubicBezTo>
                        <a:cubicBezTo>
                          <a:pt x="45150" y="244697"/>
                          <a:pt x="52865" y="241459"/>
                          <a:pt x="60580" y="241173"/>
                        </a:cubicBezTo>
                        <a:cubicBezTo>
                          <a:pt x="72010" y="242030"/>
                          <a:pt x="79249" y="245078"/>
                          <a:pt x="81916" y="250031"/>
                        </a:cubicBezTo>
                        <a:cubicBezTo>
                          <a:pt x="86584" y="258985"/>
                          <a:pt x="77154" y="275272"/>
                          <a:pt x="68105" y="290989"/>
                        </a:cubicBezTo>
                        <a:cubicBezTo>
                          <a:pt x="57246" y="309658"/>
                          <a:pt x="46102" y="328994"/>
                          <a:pt x="52865" y="342995"/>
                        </a:cubicBezTo>
                        <a:cubicBezTo>
                          <a:pt x="52865" y="343186"/>
                          <a:pt x="53055" y="343376"/>
                          <a:pt x="53246" y="343471"/>
                        </a:cubicBezTo>
                        <a:cubicBezTo>
                          <a:pt x="56199" y="346900"/>
                          <a:pt x="59056" y="349282"/>
                          <a:pt x="61628" y="351282"/>
                        </a:cubicBezTo>
                        <a:cubicBezTo>
                          <a:pt x="65629" y="354521"/>
                          <a:pt x="69058" y="357283"/>
                          <a:pt x="71915" y="363569"/>
                        </a:cubicBezTo>
                        <a:cubicBezTo>
                          <a:pt x="74582" y="369475"/>
                          <a:pt x="80011" y="372523"/>
                          <a:pt x="84012" y="374809"/>
                        </a:cubicBezTo>
                        <a:cubicBezTo>
                          <a:pt x="86012" y="375952"/>
                          <a:pt x="88679" y="377476"/>
                          <a:pt x="88679" y="378333"/>
                        </a:cubicBezTo>
                        <a:cubicBezTo>
                          <a:pt x="88679" y="378619"/>
                          <a:pt x="88488" y="380047"/>
                          <a:pt x="83535" y="383762"/>
                        </a:cubicBezTo>
                        <a:cubicBezTo>
                          <a:pt x="83250" y="383953"/>
                          <a:pt x="82964" y="384334"/>
                          <a:pt x="82773" y="384620"/>
                        </a:cubicBezTo>
                        <a:lnTo>
                          <a:pt x="81630" y="387096"/>
                        </a:lnTo>
                        <a:cubicBezTo>
                          <a:pt x="77439" y="395954"/>
                          <a:pt x="71153" y="409289"/>
                          <a:pt x="64676" y="416623"/>
                        </a:cubicBezTo>
                        <a:cubicBezTo>
                          <a:pt x="64200" y="417195"/>
                          <a:pt x="64009" y="417957"/>
                          <a:pt x="64104" y="418719"/>
                        </a:cubicBezTo>
                        <a:cubicBezTo>
                          <a:pt x="66581" y="429958"/>
                          <a:pt x="71534" y="435673"/>
                          <a:pt x="78773" y="435673"/>
                        </a:cubicBezTo>
                        <a:cubicBezTo>
                          <a:pt x="87441" y="435673"/>
                          <a:pt x="97442" y="427387"/>
                          <a:pt x="107158" y="419290"/>
                        </a:cubicBezTo>
                        <a:cubicBezTo>
                          <a:pt x="114587" y="413195"/>
                          <a:pt x="122207" y="406813"/>
                          <a:pt x="126588" y="406813"/>
                        </a:cubicBezTo>
                        <a:cubicBezTo>
                          <a:pt x="126969" y="406813"/>
                          <a:pt x="127350" y="406813"/>
                          <a:pt x="127636" y="407003"/>
                        </a:cubicBezTo>
                        <a:cubicBezTo>
                          <a:pt x="136875" y="410242"/>
                          <a:pt x="144876" y="415099"/>
                          <a:pt x="152592" y="419767"/>
                        </a:cubicBezTo>
                        <a:cubicBezTo>
                          <a:pt x="163069" y="426148"/>
                          <a:pt x="173833" y="432625"/>
                          <a:pt x="187453" y="435007"/>
                        </a:cubicBezTo>
                        <a:cubicBezTo>
                          <a:pt x="193073" y="440150"/>
                          <a:pt x="197645" y="441198"/>
                          <a:pt x="200502" y="441198"/>
                        </a:cubicBezTo>
                        <a:cubicBezTo>
                          <a:pt x="209361" y="441198"/>
                          <a:pt x="215076" y="431959"/>
                          <a:pt x="217457" y="413861"/>
                        </a:cubicBezTo>
                        <a:cubicBezTo>
                          <a:pt x="217933" y="410242"/>
                          <a:pt x="233554" y="405670"/>
                          <a:pt x="244889" y="402241"/>
                        </a:cubicBezTo>
                        <a:cubicBezTo>
                          <a:pt x="263463" y="396716"/>
                          <a:pt x="284513" y="390525"/>
                          <a:pt x="289656" y="379857"/>
                        </a:cubicBezTo>
                        <a:cubicBezTo>
                          <a:pt x="291276" y="376619"/>
                          <a:pt x="291276" y="373189"/>
                          <a:pt x="289942" y="369570"/>
                        </a:cubicBezTo>
                        <a:cubicBezTo>
                          <a:pt x="288513" y="365665"/>
                          <a:pt x="288894" y="361950"/>
                          <a:pt x="290990" y="358902"/>
                        </a:cubicBezTo>
                        <a:cubicBezTo>
                          <a:pt x="293467" y="355473"/>
                          <a:pt x="298038" y="353187"/>
                          <a:pt x="302706" y="353187"/>
                        </a:cubicBezTo>
                        <a:cubicBezTo>
                          <a:pt x="308706" y="353187"/>
                          <a:pt x="312993" y="356711"/>
                          <a:pt x="314136" y="362617"/>
                        </a:cubicBezTo>
                        <a:cubicBezTo>
                          <a:pt x="315088" y="367284"/>
                          <a:pt x="326328" y="388715"/>
                          <a:pt x="333853" y="388715"/>
                        </a:cubicBezTo>
                        <a:cubicBezTo>
                          <a:pt x="334329" y="388715"/>
                          <a:pt x="334805" y="388715"/>
                          <a:pt x="335186" y="388525"/>
                        </a:cubicBezTo>
                        <a:cubicBezTo>
                          <a:pt x="339948" y="386905"/>
                          <a:pt x="342615" y="385572"/>
                          <a:pt x="344139" y="384620"/>
                        </a:cubicBezTo>
                        <a:cubicBezTo>
                          <a:pt x="345378" y="386524"/>
                          <a:pt x="347569" y="389477"/>
                          <a:pt x="352331" y="393859"/>
                        </a:cubicBezTo>
                        <a:cubicBezTo>
                          <a:pt x="356617" y="397764"/>
                          <a:pt x="360999" y="399669"/>
                          <a:pt x="365571" y="399669"/>
                        </a:cubicBezTo>
                        <a:cubicBezTo>
                          <a:pt x="378239" y="399669"/>
                          <a:pt x="388240" y="385000"/>
                          <a:pt x="396337" y="373189"/>
                        </a:cubicBezTo>
                        <a:cubicBezTo>
                          <a:pt x="399670" y="368237"/>
                          <a:pt x="403575" y="362617"/>
                          <a:pt x="405480" y="361855"/>
                        </a:cubicBezTo>
                        <a:cubicBezTo>
                          <a:pt x="405862" y="361664"/>
                          <a:pt x="406242" y="361664"/>
                          <a:pt x="406623" y="361664"/>
                        </a:cubicBezTo>
                        <a:cubicBezTo>
                          <a:pt x="410243" y="361664"/>
                          <a:pt x="415482" y="366903"/>
                          <a:pt x="419196" y="370713"/>
                        </a:cubicBezTo>
                        <a:cubicBezTo>
                          <a:pt x="423102" y="374618"/>
                          <a:pt x="425864" y="377476"/>
                          <a:pt x="428721" y="377476"/>
                        </a:cubicBezTo>
                        <a:cubicBezTo>
                          <a:pt x="433198" y="377476"/>
                          <a:pt x="433198" y="371380"/>
                          <a:pt x="433198" y="369380"/>
                        </a:cubicBezTo>
                        <a:cubicBezTo>
                          <a:pt x="433198" y="362998"/>
                          <a:pt x="438628" y="353092"/>
                          <a:pt x="442056" y="353092"/>
                        </a:cubicBezTo>
                        <a:cubicBezTo>
                          <a:pt x="442247" y="353092"/>
                          <a:pt x="442914" y="353092"/>
                          <a:pt x="443771" y="353949"/>
                        </a:cubicBezTo>
                        <a:cubicBezTo>
                          <a:pt x="448914" y="359092"/>
                          <a:pt x="454153" y="360236"/>
                          <a:pt x="457582" y="360236"/>
                        </a:cubicBezTo>
                        <a:cubicBezTo>
                          <a:pt x="465107" y="360236"/>
                          <a:pt x="470917" y="355187"/>
                          <a:pt x="471679" y="350425"/>
                        </a:cubicBezTo>
                        <a:cubicBezTo>
                          <a:pt x="472251" y="346710"/>
                          <a:pt x="470060" y="343757"/>
                          <a:pt x="465774" y="342424"/>
                        </a:cubicBezTo>
                        <a:cubicBezTo>
                          <a:pt x="464059" y="341852"/>
                          <a:pt x="462821" y="341376"/>
                          <a:pt x="462059" y="341090"/>
                        </a:cubicBezTo>
                        <a:cubicBezTo>
                          <a:pt x="465488" y="340138"/>
                          <a:pt x="473203" y="339185"/>
                          <a:pt x="481680" y="339185"/>
                        </a:cubicBezTo>
                        <a:cubicBezTo>
                          <a:pt x="484157" y="339185"/>
                          <a:pt x="486157" y="339185"/>
                          <a:pt x="487300" y="339471"/>
                        </a:cubicBezTo>
                        <a:cubicBezTo>
                          <a:pt x="487396" y="339471"/>
                          <a:pt x="487967" y="339471"/>
                          <a:pt x="488062" y="339471"/>
                        </a:cubicBezTo>
                        <a:cubicBezTo>
                          <a:pt x="491967" y="339471"/>
                          <a:pt x="495301" y="335375"/>
                          <a:pt x="499492" y="330232"/>
                        </a:cubicBezTo>
                        <a:cubicBezTo>
                          <a:pt x="502731" y="326231"/>
                          <a:pt x="506446" y="321659"/>
                          <a:pt x="510541" y="319088"/>
                        </a:cubicBezTo>
                        <a:cubicBezTo>
                          <a:pt x="511303" y="318706"/>
                          <a:pt x="511780" y="317945"/>
                          <a:pt x="511780" y="316992"/>
                        </a:cubicBezTo>
                        <a:cubicBezTo>
                          <a:pt x="511780" y="316897"/>
                          <a:pt x="511780" y="316706"/>
                          <a:pt x="511780" y="316611"/>
                        </a:cubicBezTo>
                        <a:cubicBezTo>
                          <a:pt x="511780" y="314515"/>
                          <a:pt x="511875" y="312230"/>
                          <a:pt x="511970" y="309848"/>
                        </a:cubicBezTo>
                        <a:cubicBezTo>
                          <a:pt x="512446" y="301657"/>
                          <a:pt x="512827" y="293180"/>
                          <a:pt x="508350" y="288417"/>
                        </a:cubicBezTo>
                        <a:cubicBezTo>
                          <a:pt x="506255" y="286226"/>
                          <a:pt x="503302" y="285083"/>
                          <a:pt x="499683" y="285083"/>
                        </a:cubicBezTo>
                        <a:cubicBezTo>
                          <a:pt x="498825" y="285083"/>
                          <a:pt x="497873" y="285083"/>
                          <a:pt x="496921" y="285274"/>
                        </a:cubicBezTo>
                        <a:cubicBezTo>
                          <a:pt x="496825" y="280988"/>
                          <a:pt x="498825" y="277939"/>
                          <a:pt x="500921" y="274796"/>
                        </a:cubicBezTo>
                        <a:cubicBezTo>
                          <a:pt x="504636" y="269272"/>
                          <a:pt x="508922" y="262890"/>
                          <a:pt x="499492" y="250793"/>
                        </a:cubicBezTo>
                        <a:cubicBezTo>
                          <a:pt x="499397" y="249555"/>
                          <a:pt x="503016" y="247079"/>
                          <a:pt x="505017" y="245745"/>
                        </a:cubicBezTo>
                        <a:cubicBezTo>
                          <a:pt x="509494" y="242792"/>
                          <a:pt x="514446" y="239363"/>
                          <a:pt x="515208" y="234505"/>
                        </a:cubicBezTo>
                        <a:cubicBezTo>
                          <a:pt x="515589" y="232029"/>
                          <a:pt x="514828" y="229553"/>
                          <a:pt x="512922" y="227171"/>
                        </a:cubicBezTo>
                        <a:cubicBezTo>
                          <a:pt x="512065" y="226123"/>
                          <a:pt x="512161" y="225647"/>
                          <a:pt x="512161" y="225647"/>
                        </a:cubicBezTo>
                        <a:cubicBezTo>
                          <a:pt x="512161" y="225266"/>
                          <a:pt x="513494" y="224409"/>
                          <a:pt x="514161" y="223933"/>
                        </a:cubicBezTo>
                        <a:cubicBezTo>
                          <a:pt x="515971" y="222695"/>
                          <a:pt x="518352" y="221075"/>
                          <a:pt x="518733" y="218122"/>
                        </a:cubicBezTo>
                        <a:cubicBezTo>
                          <a:pt x="519019" y="215551"/>
                          <a:pt x="517685" y="212788"/>
                          <a:pt x="514542" y="209359"/>
                        </a:cubicBezTo>
                        <a:cubicBezTo>
                          <a:pt x="510255" y="204692"/>
                          <a:pt x="503969" y="202216"/>
                          <a:pt x="495968" y="202216"/>
                        </a:cubicBezTo>
                        <a:cubicBezTo>
                          <a:pt x="485110" y="202216"/>
                          <a:pt x="472727" y="206597"/>
                          <a:pt x="463678" y="209836"/>
                        </a:cubicBezTo>
                        <a:cubicBezTo>
                          <a:pt x="459106" y="211455"/>
                          <a:pt x="454820" y="212979"/>
                          <a:pt x="452534" y="213265"/>
                        </a:cubicBezTo>
                        <a:cubicBezTo>
                          <a:pt x="452915" y="212503"/>
                          <a:pt x="453582" y="211074"/>
                          <a:pt x="455201" y="208788"/>
                        </a:cubicBezTo>
                        <a:cubicBezTo>
                          <a:pt x="470727" y="186690"/>
                          <a:pt x="482252" y="181642"/>
                          <a:pt x="491491" y="177546"/>
                        </a:cubicBezTo>
                        <a:cubicBezTo>
                          <a:pt x="499016" y="174212"/>
                          <a:pt x="505398" y="171450"/>
                          <a:pt x="510637" y="160972"/>
                        </a:cubicBezTo>
                        <a:cubicBezTo>
                          <a:pt x="514637" y="152876"/>
                          <a:pt x="509589" y="148590"/>
                          <a:pt x="505207" y="144780"/>
                        </a:cubicBezTo>
                        <a:cubicBezTo>
                          <a:pt x="498254" y="138779"/>
                          <a:pt x="489491" y="131350"/>
                          <a:pt x="501397" y="104965"/>
                        </a:cubicBezTo>
                        <a:cubicBezTo>
                          <a:pt x="504350" y="98488"/>
                          <a:pt x="502350" y="95917"/>
                          <a:pt x="499111" y="92869"/>
                        </a:cubicBezTo>
                        <a:cubicBezTo>
                          <a:pt x="496254" y="90106"/>
                          <a:pt x="492253" y="86296"/>
                          <a:pt x="490729" y="74200"/>
                        </a:cubicBezTo>
                        <a:cubicBezTo>
                          <a:pt x="490634" y="73342"/>
                          <a:pt x="490063" y="72580"/>
                          <a:pt x="489205" y="72295"/>
                        </a:cubicBezTo>
                        <a:cubicBezTo>
                          <a:pt x="488920" y="72199"/>
                          <a:pt x="488634" y="72104"/>
                          <a:pt x="488348" y="72104"/>
                        </a:cubicBezTo>
                        <a:cubicBezTo>
                          <a:pt x="487777" y="72104"/>
                          <a:pt x="487205" y="72295"/>
                          <a:pt x="486729" y="72676"/>
                        </a:cubicBezTo>
                        <a:cubicBezTo>
                          <a:pt x="478442" y="80105"/>
                          <a:pt x="475299" y="88297"/>
                          <a:pt x="473203" y="93631"/>
                        </a:cubicBezTo>
                        <a:cubicBezTo>
                          <a:pt x="472155" y="96298"/>
                          <a:pt x="471108" y="99155"/>
                          <a:pt x="470250" y="99155"/>
                        </a:cubicBezTo>
                        <a:cubicBezTo>
                          <a:pt x="469298" y="99155"/>
                          <a:pt x="467012" y="98107"/>
                          <a:pt x="461392" y="93059"/>
                        </a:cubicBezTo>
                        <a:cubicBezTo>
                          <a:pt x="461106" y="92773"/>
                          <a:pt x="460725" y="92583"/>
                          <a:pt x="460249" y="92488"/>
                        </a:cubicBezTo>
                        <a:cubicBezTo>
                          <a:pt x="450629" y="90583"/>
                          <a:pt x="449010" y="82487"/>
                          <a:pt x="447771" y="76486"/>
                        </a:cubicBezTo>
                        <a:cubicBezTo>
                          <a:pt x="447010" y="72866"/>
                          <a:pt x="446343" y="69437"/>
                          <a:pt x="443104" y="69437"/>
                        </a:cubicBezTo>
                        <a:cubicBezTo>
                          <a:pt x="441295" y="69437"/>
                          <a:pt x="439866" y="70771"/>
                          <a:pt x="438628" y="72009"/>
                        </a:cubicBezTo>
                        <a:cubicBezTo>
                          <a:pt x="437675" y="73057"/>
                          <a:pt x="436818" y="74200"/>
                          <a:pt x="436056" y="75438"/>
                        </a:cubicBezTo>
                        <a:cubicBezTo>
                          <a:pt x="436056" y="71247"/>
                          <a:pt x="436056" y="65818"/>
                          <a:pt x="436056" y="62770"/>
                        </a:cubicBezTo>
                        <a:cubicBezTo>
                          <a:pt x="436151" y="56579"/>
                          <a:pt x="430722" y="54769"/>
                          <a:pt x="425959" y="53149"/>
                        </a:cubicBezTo>
                        <a:cubicBezTo>
                          <a:pt x="420435" y="51245"/>
                          <a:pt x="415196" y="49530"/>
                          <a:pt x="414624" y="42005"/>
                        </a:cubicBezTo>
                        <a:cubicBezTo>
                          <a:pt x="414244" y="36671"/>
                          <a:pt x="413958" y="32480"/>
                          <a:pt x="413767" y="29242"/>
                        </a:cubicBezTo>
                        <a:cubicBezTo>
                          <a:pt x="413005" y="18288"/>
                          <a:pt x="412910" y="15621"/>
                          <a:pt x="409195" y="15621"/>
                        </a:cubicBezTo>
                        <a:cubicBezTo>
                          <a:pt x="408433" y="15621"/>
                          <a:pt x="407766" y="15811"/>
                          <a:pt x="407005" y="16097"/>
                        </a:cubicBezTo>
                        <a:cubicBezTo>
                          <a:pt x="406052" y="16383"/>
                          <a:pt x="404909" y="16764"/>
                          <a:pt x="403195" y="16764"/>
                        </a:cubicBezTo>
                        <a:cubicBezTo>
                          <a:pt x="401194" y="16764"/>
                          <a:pt x="398908" y="16192"/>
                          <a:pt x="396432" y="15145"/>
                        </a:cubicBezTo>
                        <a:cubicBezTo>
                          <a:pt x="393765" y="14002"/>
                          <a:pt x="391098" y="13430"/>
                          <a:pt x="388621" y="13430"/>
                        </a:cubicBezTo>
                        <a:cubicBezTo>
                          <a:pt x="383573" y="13430"/>
                          <a:pt x="379858" y="15716"/>
                          <a:pt x="376810" y="17526"/>
                        </a:cubicBezTo>
                        <a:cubicBezTo>
                          <a:pt x="375000" y="18669"/>
                          <a:pt x="373381" y="19621"/>
                          <a:pt x="372143" y="19621"/>
                        </a:cubicBezTo>
                        <a:cubicBezTo>
                          <a:pt x="370333" y="19621"/>
                          <a:pt x="368047" y="16669"/>
                          <a:pt x="365475" y="10858"/>
                        </a:cubicBezTo>
                        <a:cubicBezTo>
                          <a:pt x="362332" y="3905"/>
                          <a:pt x="355760" y="0"/>
                          <a:pt x="346997" y="0"/>
                        </a:cubicBezTo>
                        <a:lnTo>
                          <a:pt x="346997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" name="Graphic 2">
                  <a:extLst>
                    <a:ext uri="{FF2B5EF4-FFF2-40B4-BE49-F238E27FC236}">
                      <a16:creationId xmlns:a16="http://schemas.microsoft.com/office/drawing/2014/main" id="{2991C885-68DC-6867-C7E9-56FB9731D711}"/>
                    </a:ext>
                  </a:extLst>
                </p:cNvPr>
                <p:cNvGrpSpPr/>
                <p:nvPr/>
              </p:nvGrpSpPr>
              <p:grpSpPr>
                <a:xfrm>
                  <a:off x="5604180" y="3563682"/>
                  <a:ext cx="899685" cy="800862"/>
                  <a:chOff x="5604180" y="3563682"/>
                  <a:chExt cx="899685" cy="800862"/>
                </a:xfrm>
                <a:grpFill/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6100A5A9-617A-0E5F-7C08-32D33EF9086E}"/>
                      </a:ext>
                    </a:extLst>
                  </p:cNvPr>
                  <p:cNvSpPr/>
                  <p:nvPr/>
                </p:nvSpPr>
                <p:spPr>
                  <a:xfrm>
                    <a:off x="5605418" y="3564921"/>
                    <a:ext cx="897780" cy="798575"/>
                  </a:xfrm>
                  <a:custGeom>
                    <a:avLst/>
                    <a:gdLst>
                      <a:gd name="connsiteX0" fmla="*/ 377329 w 897780"/>
                      <a:gd name="connsiteY0" fmla="*/ 798576 h 798575"/>
                      <a:gd name="connsiteX1" fmla="*/ 373710 w 897780"/>
                      <a:gd name="connsiteY1" fmla="*/ 790575 h 798575"/>
                      <a:gd name="connsiteX2" fmla="*/ 366566 w 897780"/>
                      <a:gd name="connsiteY2" fmla="*/ 777621 h 798575"/>
                      <a:gd name="connsiteX3" fmla="*/ 345420 w 897780"/>
                      <a:gd name="connsiteY3" fmla="*/ 789718 h 798575"/>
                      <a:gd name="connsiteX4" fmla="*/ 319703 w 897780"/>
                      <a:gd name="connsiteY4" fmla="*/ 798290 h 798575"/>
                      <a:gd name="connsiteX5" fmla="*/ 288366 w 897780"/>
                      <a:gd name="connsiteY5" fmla="*/ 774859 h 798575"/>
                      <a:gd name="connsiteX6" fmla="*/ 278936 w 897780"/>
                      <a:gd name="connsiteY6" fmla="*/ 760571 h 798575"/>
                      <a:gd name="connsiteX7" fmla="*/ 277126 w 897780"/>
                      <a:gd name="connsiteY7" fmla="*/ 737902 h 798575"/>
                      <a:gd name="connsiteX8" fmla="*/ 265220 w 897780"/>
                      <a:gd name="connsiteY8" fmla="*/ 716470 h 798575"/>
                      <a:gd name="connsiteX9" fmla="*/ 251409 w 897780"/>
                      <a:gd name="connsiteY9" fmla="*/ 696277 h 798575"/>
                      <a:gd name="connsiteX10" fmla="*/ 243312 w 897780"/>
                      <a:gd name="connsiteY10" fmla="*/ 673418 h 798575"/>
                      <a:gd name="connsiteX11" fmla="*/ 210165 w 897780"/>
                      <a:gd name="connsiteY11" fmla="*/ 616458 h 798575"/>
                      <a:gd name="connsiteX12" fmla="*/ 197783 w 897780"/>
                      <a:gd name="connsiteY12" fmla="*/ 621792 h 798575"/>
                      <a:gd name="connsiteX13" fmla="*/ 193592 w 897780"/>
                      <a:gd name="connsiteY13" fmla="*/ 623602 h 798575"/>
                      <a:gd name="connsiteX14" fmla="*/ 171589 w 897780"/>
                      <a:gd name="connsiteY14" fmla="*/ 601885 h 798575"/>
                      <a:gd name="connsiteX15" fmla="*/ 172065 w 897780"/>
                      <a:gd name="connsiteY15" fmla="*/ 583883 h 798575"/>
                      <a:gd name="connsiteX16" fmla="*/ 167684 w 897780"/>
                      <a:gd name="connsiteY16" fmla="*/ 555784 h 798575"/>
                      <a:gd name="connsiteX17" fmla="*/ 155016 w 897780"/>
                      <a:gd name="connsiteY17" fmla="*/ 537496 h 798575"/>
                      <a:gd name="connsiteX18" fmla="*/ 146062 w 897780"/>
                      <a:gd name="connsiteY18" fmla="*/ 521017 h 798575"/>
                      <a:gd name="connsiteX19" fmla="*/ 135394 w 897780"/>
                      <a:gd name="connsiteY19" fmla="*/ 529590 h 798575"/>
                      <a:gd name="connsiteX20" fmla="*/ 124726 w 897780"/>
                      <a:gd name="connsiteY20" fmla="*/ 539972 h 798575"/>
                      <a:gd name="connsiteX21" fmla="*/ 115868 w 897780"/>
                      <a:gd name="connsiteY21" fmla="*/ 567976 h 798575"/>
                      <a:gd name="connsiteX22" fmla="*/ 115487 w 897780"/>
                      <a:gd name="connsiteY22" fmla="*/ 574167 h 798575"/>
                      <a:gd name="connsiteX23" fmla="*/ 114153 w 897780"/>
                      <a:gd name="connsiteY23" fmla="*/ 574738 h 798575"/>
                      <a:gd name="connsiteX24" fmla="*/ 107772 w 897780"/>
                      <a:gd name="connsiteY24" fmla="*/ 569595 h 798575"/>
                      <a:gd name="connsiteX25" fmla="*/ 99771 w 897780"/>
                      <a:gd name="connsiteY25" fmla="*/ 412718 h 798575"/>
                      <a:gd name="connsiteX26" fmla="*/ 101580 w 897780"/>
                      <a:gd name="connsiteY26" fmla="*/ 373475 h 798575"/>
                      <a:gd name="connsiteX27" fmla="*/ 99485 w 897780"/>
                      <a:gd name="connsiteY27" fmla="*/ 340614 h 798575"/>
                      <a:gd name="connsiteX28" fmla="*/ 90246 w 897780"/>
                      <a:gd name="connsiteY28" fmla="*/ 291751 h 798575"/>
                      <a:gd name="connsiteX29" fmla="*/ 84245 w 897780"/>
                      <a:gd name="connsiteY29" fmla="*/ 268129 h 798575"/>
                      <a:gd name="connsiteX30" fmla="*/ 89579 w 897780"/>
                      <a:gd name="connsiteY30" fmla="*/ 265843 h 798575"/>
                      <a:gd name="connsiteX31" fmla="*/ 95199 w 897780"/>
                      <a:gd name="connsiteY31" fmla="*/ 266700 h 798575"/>
                      <a:gd name="connsiteX32" fmla="*/ 98437 w 897780"/>
                      <a:gd name="connsiteY32" fmla="*/ 267081 h 798575"/>
                      <a:gd name="connsiteX33" fmla="*/ 101485 w 897780"/>
                      <a:gd name="connsiteY33" fmla="*/ 265843 h 798575"/>
                      <a:gd name="connsiteX34" fmla="*/ 84816 w 897780"/>
                      <a:gd name="connsiteY34" fmla="*/ 234791 h 798575"/>
                      <a:gd name="connsiteX35" fmla="*/ 72815 w 897780"/>
                      <a:gd name="connsiteY35" fmla="*/ 213931 h 798575"/>
                      <a:gd name="connsiteX36" fmla="*/ 28619 w 897780"/>
                      <a:gd name="connsiteY36" fmla="*/ 140303 h 798575"/>
                      <a:gd name="connsiteX37" fmla="*/ 139 w 897780"/>
                      <a:gd name="connsiteY37" fmla="*/ 108585 h 798575"/>
                      <a:gd name="connsiteX38" fmla="*/ 6997 w 897780"/>
                      <a:gd name="connsiteY38" fmla="*/ 93726 h 798575"/>
                      <a:gd name="connsiteX39" fmla="*/ 36048 w 897780"/>
                      <a:gd name="connsiteY39" fmla="*/ 57055 h 798575"/>
                      <a:gd name="connsiteX40" fmla="*/ 36429 w 897780"/>
                      <a:gd name="connsiteY40" fmla="*/ 57055 h 798575"/>
                      <a:gd name="connsiteX41" fmla="*/ 36429 w 897780"/>
                      <a:gd name="connsiteY41" fmla="*/ 56579 h 798575"/>
                      <a:gd name="connsiteX42" fmla="*/ 28524 w 897780"/>
                      <a:gd name="connsiteY42" fmla="*/ 47720 h 798575"/>
                      <a:gd name="connsiteX43" fmla="*/ 13379 w 897780"/>
                      <a:gd name="connsiteY43" fmla="*/ 26098 h 798575"/>
                      <a:gd name="connsiteX44" fmla="*/ 20523 w 897780"/>
                      <a:gd name="connsiteY44" fmla="*/ 11906 h 798575"/>
                      <a:gd name="connsiteX45" fmla="*/ 39477 w 897780"/>
                      <a:gd name="connsiteY45" fmla="*/ 0 h 798575"/>
                      <a:gd name="connsiteX46" fmla="*/ 47574 w 897780"/>
                      <a:gd name="connsiteY46" fmla="*/ 2286 h 798575"/>
                      <a:gd name="connsiteX47" fmla="*/ 70338 w 897780"/>
                      <a:gd name="connsiteY47" fmla="*/ 7239 h 798575"/>
                      <a:gd name="connsiteX48" fmla="*/ 116535 w 897780"/>
                      <a:gd name="connsiteY48" fmla="*/ 59436 h 798575"/>
                      <a:gd name="connsiteX49" fmla="*/ 132441 w 897780"/>
                      <a:gd name="connsiteY49" fmla="*/ 95250 h 798575"/>
                      <a:gd name="connsiteX50" fmla="*/ 151206 w 897780"/>
                      <a:gd name="connsiteY50" fmla="*/ 110300 h 798575"/>
                      <a:gd name="connsiteX51" fmla="*/ 159302 w 897780"/>
                      <a:gd name="connsiteY51" fmla="*/ 118586 h 798575"/>
                      <a:gd name="connsiteX52" fmla="*/ 185210 w 897780"/>
                      <a:gd name="connsiteY52" fmla="*/ 134017 h 798575"/>
                      <a:gd name="connsiteX53" fmla="*/ 196449 w 897780"/>
                      <a:gd name="connsiteY53" fmla="*/ 121920 h 798575"/>
                      <a:gd name="connsiteX54" fmla="*/ 203879 w 897780"/>
                      <a:gd name="connsiteY54" fmla="*/ 112776 h 798575"/>
                      <a:gd name="connsiteX55" fmla="*/ 209594 w 897780"/>
                      <a:gd name="connsiteY55" fmla="*/ 115538 h 798575"/>
                      <a:gd name="connsiteX56" fmla="*/ 225786 w 897780"/>
                      <a:gd name="connsiteY56" fmla="*/ 133826 h 798575"/>
                      <a:gd name="connsiteX57" fmla="*/ 222929 w 897780"/>
                      <a:gd name="connsiteY57" fmla="*/ 138875 h 798575"/>
                      <a:gd name="connsiteX58" fmla="*/ 218547 w 897780"/>
                      <a:gd name="connsiteY58" fmla="*/ 147161 h 798575"/>
                      <a:gd name="connsiteX59" fmla="*/ 219214 w 897780"/>
                      <a:gd name="connsiteY59" fmla="*/ 154496 h 798575"/>
                      <a:gd name="connsiteX60" fmla="*/ 219500 w 897780"/>
                      <a:gd name="connsiteY60" fmla="*/ 154496 h 798575"/>
                      <a:gd name="connsiteX61" fmla="*/ 228453 w 897780"/>
                      <a:gd name="connsiteY61" fmla="*/ 148685 h 798575"/>
                      <a:gd name="connsiteX62" fmla="*/ 240741 w 897780"/>
                      <a:gd name="connsiteY62" fmla="*/ 140970 h 798575"/>
                      <a:gd name="connsiteX63" fmla="*/ 242741 w 897780"/>
                      <a:gd name="connsiteY63" fmla="*/ 141446 h 798575"/>
                      <a:gd name="connsiteX64" fmla="*/ 255504 w 897780"/>
                      <a:gd name="connsiteY64" fmla="*/ 153924 h 798575"/>
                      <a:gd name="connsiteX65" fmla="*/ 248837 w 897780"/>
                      <a:gd name="connsiteY65" fmla="*/ 164116 h 798575"/>
                      <a:gd name="connsiteX66" fmla="*/ 246551 w 897780"/>
                      <a:gd name="connsiteY66" fmla="*/ 166116 h 798575"/>
                      <a:gd name="connsiteX67" fmla="*/ 245789 w 897780"/>
                      <a:gd name="connsiteY67" fmla="*/ 168497 h 798575"/>
                      <a:gd name="connsiteX68" fmla="*/ 248932 w 897780"/>
                      <a:gd name="connsiteY68" fmla="*/ 169354 h 798575"/>
                      <a:gd name="connsiteX69" fmla="*/ 260076 w 897780"/>
                      <a:gd name="connsiteY69" fmla="*/ 166402 h 798575"/>
                      <a:gd name="connsiteX70" fmla="*/ 266553 w 897780"/>
                      <a:gd name="connsiteY70" fmla="*/ 158115 h 798575"/>
                      <a:gd name="connsiteX71" fmla="*/ 268268 w 897780"/>
                      <a:gd name="connsiteY71" fmla="*/ 156400 h 798575"/>
                      <a:gd name="connsiteX72" fmla="*/ 270268 w 897780"/>
                      <a:gd name="connsiteY72" fmla="*/ 156686 h 798575"/>
                      <a:gd name="connsiteX73" fmla="*/ 274650 w 897780"/>
                      <a:gd name="connsiteY73" fmla="*/ 157353 h 798575"/>
                      <a:gd name="connsiteX74" fmla="*/ 280365 w 897780"/>
                      <a:gd name="connsiteY74" fmla="*/ 157734 h 798575"/>
                      <a:gd name="connsiteX75" fmla="*/ 309130 w 897780"/>
                      <a:gd name="connsiteY75" fmla="*/ 147828 h 798575"/>
                      <a:gd name="connsiteX76" fmla="*/ 309130 w 897780"/>
                      <a:gd name="connsiteY76" fmla="*/ 138303 h 798575"/>
                      <a:gd name="connsiteX77" fmla="*/ 310083 w 897780"/>
                      <a:gd name="connsiteY77" fmla="*/ 112871 h 798575"/>
                      <a:gd name="connsiteX78" fmla="*/ 325418 w 897780"/>
                      <a:gd name="connsiteY78" fmla="*/ 104013 h 798575"/>
                      <a:gd name="connsiteX79" fmla="*/ 337991 w 897780"/>
                      <a:gd name="connsiteY79" fmla="*/ 108109 h 798575"/>
                      <a:gd name="connsiteX80" fmla="*/ 348754 w 897780"/>
                      <a:gd name="connsiteY80" fmla="*/ 112585 h 798575"/>
                      <a:gd name="connsiteX81" fmla="*/ 351707 w 897780"/>
                      <a:gd name="connsiteY81" fmla="*/ 111442 h 798575"/>
                      <a:gd name="connsiteX82" fmla="*/ 353802 w 897780"/>
                      <a:gd name="connsiteY82" fmla="*/ 93631 h 798575"/>
                      <a:gd name="connsiteX83" fmla="*/ 354755 w 897780"/>
                      <a:gd name="connsiteY83" fmla="*/ 76581 h 798575"/>
                      <a:gd name="connsiteX84" fmla="*/ 365423 w 897780"/>
                      <a:gd name="connsiteY84" fmla="*/ 70485 h 798575"/>
                      <a:gd name="connsiteX85" fmla="*/ 368376 w 897780"/>
                      <a:gd name="connsiteY85" fmla="*/ 71818 h 798575"/>
                      <a:gd name="connsiteX86" fmla="*/ 367328 w 897780"/>
                      <a:gd name="connsiteY86" fmla="*/ 92202 h 798575"/>
                      <a:gd name="connsiteX87" fmla="*/ 365899 w 897780"/>
                      <a:gd name="connsiteY87" fmla="*/ 111919 h 798575"/>
                      <a:gd name="connsiteX88" fmla="*/ 367328 w 897780"/>
                      <a:gd name="connsiteY88" fmla="*/ 112585 h 798575"/>
                      <a:gd name="connsiteX89" fmla="*/ 367328 w 897780"/>
                      <a:gd name="connsiteY89" fmla="*/ 112585 h 798575"/>
                      <a:gd name="connsiteX90" fmla="*/ 377805 w 897780"/>
                      <a:gd name="connsiteY90" fmla="*/ 106775 h 798575"/>
                      <a:gd name="connsiteX91" fmla="*/ 409238 w 897780"/>
                      <a:gd name="connsiteY91" fmla="*/ 81343 h 798575"/>
                      <a:gd name="connsiteX92" fmla="*/ 402570 w 897780"/>
                      <a:gd name="connsiteY92" fmla="*/ 62770 h 798575"/>
                      <a:gd name="connsiteX93" fmla="*/ 396474 w 897780"/>
                      <a:gd name="connsiteY93" fmla="*/ 46577 h 798575"/>
                      <a:gd name="connsiteX94" fmla="*/ 413524 w 897780"/>
                      <a:gd name="connsiteY94" fmla="*/ 32671 h 798575"/>
                      <a:gd name="connsiteX95" fmla="*/ 414286 w 897780"/>
                      <a:gd name="connsiteY95" fmla="*/ 30385 h 798575"/>
                      <a:gd name="connsiteX96" fmla="*/ 421430 w 897780"/>
                      <a:gd name="connsiteY96" fmla="*/ 24955 h 798575"/>
                      <a:gd name="connsiteX97" fmla="*/ 438765 w 897780"/>
                      <a:gd name="connsiteY97" fmla="*/ 13430 h 798575"/>
                      <a:gd name="connsiteX98" fmla="*/ 447433 w 897780"/>
                      <a:gd name="connsiteY98" fmla="*/ 7048 h 798575"/>
                      <a:gd name="connsiteX99" fmla="*/ 460578 w 897780"/>
                      <a:gd name="connsiteY99" fmla="*/ 14192 h 798575"/>
                      <a:gd name="connsiteX100" fmla="*/ 465912 w 897780"/>
                      <a:gd name="connsiteY100" fmla="*/ 18479 h 798575"/>
                      <a:gd name="connsiteX101" fmla="*/ 474675 w 897780"/>
                      <a:gd name="connsiteY101" fmla="*/ 38100 h 798575"/>
                      <a:gd name="connsiteX102" fmla="*/ 476580 w 897780"/>
                      <a:gd name="connsiteY102" fmla="*/ 56483 h 798575"/>
                      <a:gd name="connsiteX103" fmla="*/ 508298 w 897780"/>
                      <a:gd name="connsiteY103" fmla="*/ 68580 h 798575"/>
                      <a:gd name="connsiteX104" fmla="*/ 556209 w 897780"/>
                      <a:gd name="connsiteY104" fmla="*/ 90202 h 798575"/>
                      <a:gd name="connsiteX105" fmla="*/ 561543 w 897780"/>
                      <a:gd name="connsiteY105" fmla="*/ 148495 h 798575"/>
                      <a:gd name="connsiteX106" fmla="*/ 564305 w 897780"/>
                      <a:gd name="connsiteY106" fmla="*/ 159544 h 798575"/>
                      <a:gd name="connsiteX107" fmla="*/ 618216 w 897780"/>
                      <a:gd name="connsiteY107" fmla="*/ 178213 h 798575"/>
                      <a:gd name="connsiteX108" fmla="*/ 649744 w 897780"/>
                      <a:gd name="connsiteY108" fmla="*/ 166783 h 798575"/>
                      <a:gd name="connsiteX109" fmla="*/ 651649 w 897780"/>
                      <a:gd name="connsiteY109" fmla="*/ 166021 h 798575"/>
                      <a:gd name="connsiteX110" fmla="*/ 656316 w 897780"/>
                      <a:gd name="connsiteY110" fmla="*/ 169450 h 798575"/>
                      <a:gd name="connsiteX111" fmla="*/ 663460 w 897780"/>
                      <a:gd name="connsiteY111" fmla="*/ 176689 h 798575"/>
                      <a:gd name="connsiteX112" fmla="*/ 668032 w 897780"/>
                      <a:gd name="connsiteY112" fmla="*/ 173546 h 798575"/>
                      <a:gd name="connsiteX113" fmla="*/ 692797 w 897780"/>
                      <a:gd name="connsiteY113" fmla="*/ 163259 h 798575"/>
                      <a:gd name="connsiteX114" fmla="*/ 705942 w 897780"/>
                      <a:gd name="connsiteY114" fmla="*/ 175736 h 798575"/>
                      <a:gd name="connsiteX115" fmla="*/ 721086 w 897780"/>
                      <a:gd name="connsiteY115" fmla="*/ 183071 h 798575"/>
                      <a:gd name="connsiteX116" fmla="*/ 742613 w 897780"/>
                      <a:gd name="connsiteY116" fmla="*/ 180880 h 798575"/>
                      <a:gd name="connsiteX117" fmla="*/ 764139 w 897780"/>
                      <a:gd name="connsiteY117" fmla="*/ 178689 h 798575"/>
                      <a:gd name="connsiteX118" fmla="*/ 780713 w 897780"/>
                      <a:gd name="connsiteY118" fmla="*/ 186880 h 798575"/>
                      <a:gd name="connsiteX119" fmla="*/ 794238 w 897780"/>
                      <a:gd name="connsiteY119" fmla="*/ 203359 h 798575"/>
                      <a:gd name="connsiteX120" fmla="*/ 802620 w 897780"/>
                      <a:gd name="connsiteY120" fmla="*/ 201263 h 798575"/>
                      <a:gd name="connsiteX121" fmla="*/ 808240 w 897780"/>
                      <a:gd name="connsiteY121" fmla="*/ 199739 h 798575"/>
                      <a:gd name="connsiteX122" fmla="*/ 812241 w 897780"/>
                      <a:gd name="connsiteY122" fmla="*/ 203073 h 798575"/>
                      <a:gd name="connsiteX123" fmla="*/ 821385 w 897780"/>
                      <a:gd name="connsiteY123" fmla="*/ 211264 h 798575"/>
                      <a:gd name="connsiteX124" fmla="*/ 836625 w 897780"/>
                      <a:gd name="connsiteY124" fmla="*/ 220313 h 798575"/>
                      <a:gd name="connsiteX125" fmla="*/ 851007 w 897780"/>
                      <a:gd name="connsiteY125" fmla="*/ 229171 h 798575"/>
                      <a:gd name="connsiteX126" fmla="*/ 864723 w 897780"/>
                      <a:gd name="connsiteY126" fmla="*/ 226123 h 798575"/>
                      <a:gd name="connsiteX127" fmla="*/ 876820 w 897780"/>
                      <a:gd name="connsiteY127" fmla="*/ 223361 h 798575"/>
                      <a:gd name="connsiteX128" fmla="*/ 890917 w 897780"/>
                      <a:gd name="connsiteY128" fmla="*/ 245078 h 798575"/>
                      <a:gd name="connsiteX129" fmla="*/ 890346 w 897780"/>
                      <a:gd name="connsiteY129" fmla="*/ 246221 h 798575"/>
                      <a:gd name="connsiteX130" fmla="*/ 878344 w 897780"/>
                      <a:gd name="connsiteY130" fmla="*/ 257842 h 798575"/>
                      <a:gd name="connsiteX131" fmla="*/ 887012 w 897780"/>
                      <a:gd name="connsiteY131" fmla="*/ 265557 h 798575"/>
                      <a:gd name="connsiteX132" fmla="*/ 897775 w 897780"/>
                      <a:gd name="connsiteY132" fmla="*/ 276415 h 798575"/>
                      <a:gd name="connsiteX133" fmla="*/ 883773 w 897780"/>
                      <a:gd name="connsiteY133" fmla="*/ 292608 h 798575"/>
                      <a:gd name="connsiteX134" fmla="*/ 858342 w 897780"/>
                      <a:gd name="connsiteY134" fmla="*/ 334613 h 798575"/>
                      <a:gd name="connsiteX135" fmla="*/ 838815 w 897780"/>
                      <a:gd name="connsiteY135" fmla="*/ 365474 h 798575"/>
                      <a:gd name="connsiteX136" fmla="*/ 823575 w 897780"/>
                      <a:gd name="connsiteY136" fmla="*/ 362998 h 798575"/>
                      <a:gd name="connsiteX137" fmla="*/ 803287 w 897780"/>
                      <a:gd name="connsiteY137" fmla="*/ 387286 h 798575"/>
                      <a:gd name="connsiteX138" fmla="*/ 770045 w 897780"/>
                      <a:gd name="connsiteY138" fmla="*/ 437674 h 798575"/>
                      <a:gd name="connsiteX139" fmla="*/ 762139 w 897780"/>
                      <a:gd name="connsiteY139" fmla="*/ 438436 h 798575"/>
                      <a:gd name="connsiteX140" fmla="*/ 733088 w 897780"/>
                      <a:gd name="connsiteY140" fmla="*/ 418433 h 798575"/>
                      <a:gd name="connsiteX141" fmla="*/ 725849 w 897780"/>
                      <a:gd name="connsiteY141" fmla="*/ 410432 h 798575"/>
                      <a:gd name="connsiteX142" fmla="*/ 718419 w 897780"/>
                      <a:gd name="connsiteY142" fmla="*/ 415195 h 798575"/>
                      <a:gd name="connsiteX143" fmla="*/ 709275 w 897780"/>
                      <a:gd name="connsiteY143" fmla="*/ 419576 h 798575"/>
                      <a:gd name="connsiteX144" fmla="*/ 691464 w 897780"/>
                      <a:gd name="connsiteY144" fmla="*/ 410337 h 798575"/>
                      <a:gd name="connsiteX145" fmla="*/ 672604 w 897780"/>
                      <a:gd name="connsiteY145" fmla="*/ 400621 h 798575"/>
                      <a:gd name="connsiteX146" fmla="*/ 652983 w 897780"/>
                      <a:gd name="connsiteY146" fmla="*/ 419195 h 798575"/>
                      <a:gd name="connsiteX147" fmla="*/ 658126 w 897780"/>
                      <a:gd name="connsiteY147" fmla="*/ 433292 h 798575"/>
                      <a:gd name="connsiteX148" fmla="*/ 663936 w 897780"/>
                      <a:gd name="connsiteY148" fmla="*/ 443579 h 798575"/>
                      <a:gd name="connsiteX149" fmla="*/ 649744 w 897780"/>
                      <a:gd name="connsiteY149" fmla="*/ 456629 h 798575"/>
                      <a:gd name="connsiteX150" fmla="*/ 634409 w 897780"/>
                      <a:gd name="connsiteY150" fmla="*/ 468154 h 798575"/>
                      <a:gd name="connsiteX151" fmla="*/ 621931 w 897780"/>
                      <a:gd name="connsiteY151" fmla="*/ 480727 h 798575"/>
                      <a:gd name="connsiteX152" fmla="*/ 635361 w 897780"/>
                      <a:gd name="connsiteY152" fmla="*/ 502730 h 798575"/>
                      <a:gd name="connsiteX153" fmla="*/ 642791 w 897780"/>
                      <a:gd name="connsiteY153" fmla="*/ 507683 h 798575"/>
                      <a:gd name="connsiteX154" fmla="*/ 645648 w 897780"/>
                      <a:gd name="connsiteY154" fmla="*/ 507397 h 798575"/>
                      <a:gd name="connsiteX155" fmla="*/ 648601 w 897780"/>
                      <a:gd name="connsiteY155" fmla="*/ 507111 h 798575"/>
                      <a:gd name="connsiteX156" fmla="*/ 661269 w 897780"/>
                      <a:gd name="connsiteY156" fmla="*/ 535019 h 798575"/>
                      <a:gd name="connsiteX157" fmla="*/ 672414 w 897780"/>
                      <a:gd name="connsiteY157" fmla="*/ 538829 h 798575"/>
                      <a:gd name="connsiteX158" fmla="*/ 706227 w 897780"/>
                      <a:gd name="connsiteY158" fmla="*/ 580739 h 798575"/>
                      <a:gd name="connsiteX159" fmla="*/ 705751 w 897780"/>
                      <a:gd name="connsiteY159" fmla="*/ 581596 h 798575"/>
                      <a:gd name="connsiteX160" fmla="*/ 704989 w 897780"/>
                      <a:gd name="connsiteY160" fmla="*/ 581882 h 798575"/>
                      <a:gd name="connsiteX161" fmla="*/ 704799 w 897780"/>
                      <a:gd name="connsiteY161" fmla="*/ 581882 h 798575"/>
                      <a:gd name="connsiteX162" fmla="*/ 694131 w 897780"/>
                      <a:gd name="connsiteY162" fmla="*/ 578739 h 798575"/>
                      <a:gd name="connsiteX163" fmla="*/ 665937 w 897780"/>
                      <a:gd name="connsiteY163" fmla="*/ 572452 h 798575"/>
                      <a:gd name="connsiteX164" fmla="*/ 644696 w 897780"/>
                      <a:gd name="connsiteY164" fmla="*/ 586931 h 798575"/>
                      <a:gd name="connsiteX165" fmla="*/ 674985 w 897780"/>
                      <a:gd name="connsiteY165" fmla="*/ 617601 h 798575"/>
                      <a:gd name="connsiteX166" fmla="*/ 704799 w 897780"/>
                      <a:gd name="connsiteY166" fmla="*/ 637508 h 798575"/>
                      <a:gd name="connsiteX167" fmla="*/ 700798 w 897780"/>
                      <a:gd name="connsiteY167" fmla="*/ 653796 h 798575"/>
                      <a:gd name="connsiteX168" fmla="*/ 650125 w 897780"/>
                      <a:gd name="connsiteY168" fmla="*/ 663797 h 798575"/>
                      <a:gd name="connsiteX169" fmla="*/ 650125 w 897780"/>
                      <a:gd name="connsiteY169" fmla="*/ 663797 h 798575"/>
                      <a:gd name="connsiteX170" fmla="*/ 635933 w 897780"/>
                      <a:gd name="connsiteY170" fmla="*/ 661702 h 798575"/>
                      <a:gd name="connsiteX171" fmla="*/ 627170 w 897780"/>
                      <a:gd name="connsiteY171" fmla="*/ 659225 h 798575"/>
                      <a:gd name="connsiteX172" fmla="*/ 620883 w 897780"/>
                      <a:gd name="connsiteY172" fmla="*/ 659606 h 798575"/>
                      <a:gd name="connsiteX173" fmla="*/ 615359 w 897780"/>
                      <a:gd name="connsiteY173" fmla="*/ 659987 h 798575"/>
                      <a:gd name="connsiteX174" fmla="*/ 608406 w 897780"/>
                      <a:gd name="connsiteY174" fmla="*/ 657416 h 798575"/>
                      <a:gd name="connsiteX175" fmla="*/ 609263 w 897780"/>
                      <a:gd name="connsiteY175" fmla="*/ 644461 h 798575"/>
                      <a:gd name="connsiteX176" fmla="*/ 607548 w 897780"/>
                      <a:gd name="connsiteY176" fmla="*/ 627698 h 798575"/>
                      <a:gd name="connsiteX177" fmla="*/ 598404 w 897780"/>
                      <a:gd name="connsiteY177" fmla="*/ 622554 h 798575"/>
                      <a:gd name="connsiteX178" fmla="*/ 587165 w 897780"/>
                      <a:gd name="connsiteY178" fmla="*/ 628936 h 798575"/>
                      <a:gd name="connsiteX179" fmla="*/ 553637 w 897780"/>
                      <a:gd name="connsiteY179" fmla="*/ 644652 h 798575"/>
                      <a:gd name="connsiteX180" fmla="*/ 534301 w 897780"/>
                      <a:gd name="connsiteY180" fmla="*/ 636270 h 798575"/>
                      <a:gd name="connsiteX181" fmla="*/ 535539 w 897780"/>
                      <a:gd name="connsiteY181" fmla="*/ 622744 h 798575"/>
                      <a:gd name="connsiteX182" fmla="*/ 530967 w 897780"/>
                      <a:gd name="connsiteY182" fmla="*/ 594741 h 798575"/>
                      <a:gd name="connsiteX183" fmla="*/ 524871 w 897780"/>
                      <a:gd name="connsiteY183" fmla="*/ 582835 h 798575"/>
                      <a:gd name="connsiteX184" fmla="*/ 534777 w 897780"/>
                      <a:gd name="connsiteY184" fmla="*/ 572452 h 798575"/>
                      <a:gd name="connsiteX185" fmla="*/ 538111 w 897780"/>
                      <a:gd name="connsiteY185" fmla="*/ 568928 h 798575"/>
                      <a:gd name="connsiteX186" fmla="*/ 514680 w 897780"/>
                      <a:gd name="connsiteY186" fmla="*/ 563880 h 798575"/>
                      <a:gd name="connsiteX187" fmla="*/ 486962 w 897780"/>
                      <a:gd name="connsiteY187" fmla="*/ 571595 h 798575"/>
                      <a:gd name="connsiteX188" fmla="*/ 492391 w 897780"/>
                      <a:gd name="connsiteY188" fmla="*/ 580930 h 798575"/>
                      <a:gd name="connsiteX189" fmla="*/ 495058 w 897780"/>
                      <a:gd name="connsiteY189" fmla="*/ 593503 h 798575"/>
                      <a:gd name="connsiteX190" fmla="*/ 482676 w 897780"/>
                      <a:gd name="connsiteY190" fmla="*/ 604647 h 798575"/>
                      <a:gd name="connsiteX191" fmla="*/ 477532 w 897780"/>
                      <a:gd name="connsiteY191" fmla="*/ 602075 h 798575"/>
                      <a:gd name="connsiteX192" fmla="*/ 472579 w 897780"/>
                      <a:gd name="connsiteY192" fmla="*/ 599408 h 798575"/>
                      <a:gd name="connsiteX193" fmla="*/ 463245 w 897780"/>
                      <a:gd name="connsiteY193" fmla="*/ 605981 h 798575"/>
                      <a:gd name="connsiteX194" fmla="*/ 460197 w 897780"/>
                      <a:gd name="connsiteY194" fmla="*/ 617506 h 798575"/>
                      <a:gd name="connsiteX195" fmla="*/ 461244 w 897780"/>
                      <a:gd name="connsiteY195" fmla="*/ 634270 h 798575"/>
                      <a:gd name="connsiteX196" fmla="*/ 405999 w 897780"/>
                      <a:gd name="connsiteY196" fmla="*/ 681704 h 798575"/>
                      <a:gd name="connsiteX197" fmla="*/ 406380 w 897780"/>
                      <a:gd name="connsiteY197" fmla="*/ 723995 h 798575"/>
                      <a:gd name="connsiteX198" fmla="*/ 398665 w 897780"/>
                      <a:gd name="connsiteY198" fmla="*/ 781907 h 798575"/>
                      <a:gd name="connsiteX199" fmla="*/ 387426 w 897780"/>
                      <a:gd name="connsiteY199" fmla="*/ 788003 h 798575"/>
                      <a:gd name="connsiteX200" fmla="*/ 383425 w 897780"/>
                      <a:gd name="connsiteY200" fmla="*/ 793718 h 798575"/>
                      <a:gd name="connsiteX201" fmla="*/ 377424 w 897780"/>
                      <a:gd name="connsiteY201" fmla="*/ 798481 h 79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</a:cxnLst>
                    <a:rect l="l" t="t" r="r" b="b"/>
                    <a:pathLst>
                      <a:path w="897780" h="798575">
                        <a:moveTo>
                          <a:pt x="377329" y="798576"/>
                        </a:moveTo>
                        <a:cubicBezTo>
                          <a:pt x="374567" y="798576"/>
                          <a:pt x="374186" y="795052"/>
                          <a:pt x="373710" y="790575"/>
                        </a:cubicBezTo>
                        <a:cubicBezTo>
                          <a:pt x="372852" y="783241"/>
                          <a:pt x="371805" y="777621"/>
                          <a:pt x="366566" y="777621"/>
                        </a:cubicBezTo>
                        <a:cubicBezTo>
                          <a:pt x="361994" y="777621"/>
                          <a:pt x="354850" y="781717"/>
                          <a:pt x="345420" y="789718"/>
                        </a:cubicBezTo>
                        <a:cubicBezTo>
                          <a:pt x="338943" y="795242"/>
                          <a:pt x="329609" y="798290"/>
                          <a:pt x="319703" y="798290"/>
                        </a:cubicBezTo>
                        <a:cubicBezTo>
                          <a:pt x="305034" y="798290"/>
                          <a:pt x="289032" y="790956"/>
                          <a:pt x="288366" y="774859"/>
                        </a:cubicBezTo>
                        <a:cubicBezTo>
                          <a:pt x="287985" y="766286"/>
                          <a:pt x="283413" y="763334"/>
                          <a:pt x="278936" y="760571"/>
                        </a:cubicBezTo>
                        <a:cubicBezTo>
                          <a:pt x="273030" y="756857"/>
                          <a:pt x="267506" y="753332"/>
                          <a:pt x="277126" y="737902"/>
                        </a:cubicBezTo>
                        <a:cubicBezTo>
                          <a:pt x="280365" y="732758"/>
                          <a:pt x="272649" y="724471"/>
                          <a:pt x="265220" y="716470"/>
                        </a:cubicBezTo>
                        <a:cubicBezTo>
                          <a:pt x="258838" y="709612"/>
                          <a:pt x="252171" y="702469"/>
                          <a:pt x="251409" y="696277"/>
                        </a:cubicBezTo>
                        <a:cubicBezTo>
                          <a:pt x="249027" y="692849"/>
                          <a:pt x="246551" y="684276"/>
                          <a:pt x="243312" y="673418"/>
                        </a:cubicBezTo>
                        <a:cubicBezTo>
                          <a:pt x="236264" y="649415"/>
                          <a:pt x="226739" y="616458"/>
                          <a:pt x="210165" y="616458"/>
                        </a:cubicBezTo>
                        <a:cubicBezTo>
                          <a:pt x="206355" y="616458"/>
                          <a:pt x="202164" y="618268"/>
                          <a:pt x="197783" y="621792"/>
                        </a:cubicBezTo>
                        <a:cubicBezTo>
                          <a:pt x="196830" y="622935"/>
                          <a:pt x="195306" y="623602"/>
                          <a:pt x="193592" y="623602"/>
                        </a:cubicBezTo>
                        <a:cubicBezTo>
                          <a:pt x="186353" y="623602"/>
                          <a:pt x="175971" y="612076"/>
                          <a:pt x="171589" y="601885"/>
                        </a:cubicBezTo>
                        <a:cubicBezTo>
                          <a:pt x="168255" y="594169"/>
                          <a:pt x="168446" y="587693"/>
                          <a:pt x="172065" y="583883"/>
                        </a:cubicBezTo>
                        <a:cubicBezTo>
                          <a:pt x="183495" y="571786"/>
                          <a:pt x="176542" y="564737"/>
                          <a:pt x="167684" y="555784"/>
                        </a:cubicBezTo>
                        <a:cubicBezTo>
                          <a:pt x="162350" y="550450"/>
                          <a:pt x="156825" y="544830"/>
                          <a:pt x="155016" y="537496"/>
                        </a:cubicBezTo>
                        <a:cubicBezTo>
                          <a:pt x="152253" y="526447"/>
                          <a:pt x="149301" y="521017"/>
                          <a:pt x="146062" y="521017"/>
                        </a:cubicBezTo>
                        <a:cubicBezTo>
                          <a:pt x="143109" y="521017"/>
                          <a:pt x="139395" y="525209"/>
                          <a:pt x="135394" y="529590"/>
                        </a:cubicBezTo>
                        <a:cubicBezTo>
                          <a:pt x="132251" y="533114"/>
                          <a:pt x="128631" y="537115"/>
                          <a:pt x="124726" y="539972"/>
                        </a:cubicBezTo>
                        <a:cubicBezTo>
                          <a:pt x="113963" y="547688"/>
                          <a:pt x="115106" y="560356"/>
                          <a:pt x="115868" y="567976"/>
                        </a:cubicBezTo>
                        <a:cubicBezTo>
                          <a:pt x="116154" y="571309"/>
                          <a:pt x="116344" y="573119"/>
                          <a:pt x="115487" y="574167"/>
                        </a:cubicBezTo>
                        <a:cubicBezTo>
                          <a:pt x="115296" y="574453"/>
                          <a:pt x="114534" y="574738"/>
                          <a:pt x="114153" y="574738"/>
                        </a:cubicBezTo>
                        <a:cubicBezTo>
                          <a:pt x="113010" y="574738"/>
                          <a:pt x="111677" y="573881"/>
                          <a:pt x="107772" y="569595"/>
                        </a:cubicBezTo>
                        <a:cubicBezTo>
                          <a:pt x="94722" y="563499"/>
                          <a:pt x="99675" y="414147"/>
                          <a:pt x="99771" y="412718"/>
                        </a:cubicBezTo>
                        <a:cubicBezTo>
                          <a:pt x="107581" y="400717"/>
                          <a:pt x="104628" y="387477"/>
                          <a:pt x="101580" y="373475"/>
                        </a:cubicBezTo>
                        <a:cubicBezTo>
                          <a:pt x="99199" y="362521"/>
                          <a:pt x="96723" y="351187"/>
                          <a:pt x="99485" y="340614"/>
                        </a:cubicBezTo>
                        <a:cubicBezTo>
                          <a:pt x="105771" y="326612"/>
                          <a:pt x="97199" y="307276"/>
                          <a:pt x="90246" y="291751"/>
                        </a:cubicBezTo>
                        <a:cubicBezTo>
                          <a:pt x="85197" y="280416"/>
                          <a:pt x="81578" y="272225"/>
                          <a:pt x="84245" y="268129"/>
                        </a:cubicBezTo>
                        <a:cubicBezTo>
                          <a:pt x="85293" y="266605"/>
                          <a:pt x="87102" y="265843"/>
                          <a:pt x="89579" y="265843"/>
                        </a:cubicBezTo>
                        <a:cubicBezTo>
                          <a:pt x="91103" y="265843"/>
                          <a:pt x="93008" y="266129"/>
                          <a:pt x="95199" y="266700"/>
                        </a:cubicBezTo>
                        <a:cubicBezTo>
                          <a:pt x="96437" y="266986"/>
                          <a:pt x="97485" y="267081"/>
                          <a:pt x="98437" y="267081"/>
                        </a:cubicBezTo>
                        <a:cubicBezTo>
                          <a:pt x="100914" y="267081"/>
                          <a:pt x="101390" y="266129"/>
                          <a:pt x="101485" y="265843"/>
                        </a:cubicBezTo>
                        <a:cubicBezTo>
                          <a:pt x="103771" y="261461"/>
                          <a:pt x="92817" y="246031"/>
                          <a:pt x="84816" y="234791"/>
                        </a:cubicBezTo>
                        <a:cubicBezTo>
                          <a:pt x="76720" y="223456"/>
                          <a:pt x="72243" y="216884"/>
                          <a:pt x="72815" y="213931"/>
                        </a:cubicBezTo>
                        <a:cubicBezTo>
                          <a:pt x="68243" y="172593"/>
                          <a:pt x="57480" y="154591"/>
                          <a:pt x="28619" y="140303"/>
                        </a:cubicBezTo>
                        <a:cubicBezTo>
                          <a:pt x="19665" y="136493"/>
                          <a:pt x="1854" y="122301"/>
                          <a:pt x="139" y="108585"/>
                        </a:cubicBezTo>
                        <a:cubicBezTo>
                          <a:pt x="-623" y="102679"/>
                          <a:pt x="1758" y="97726"/>
                          <a:pt x="6997" y="93726"/>
                        </a:cubicBezTo>
                        <a:cubicBezTo>
                          <a:pt x="9664" y="87916"/>
                          <a:pt x="30333" y="57055"/>
                          <a:pt x="36048" y="57055"/>
                        </a:cubicBezTo>
                        <a:cubicBezTo>
                          <a:pt x="36144" y="57055"/>
                          <a:pt x="36239" y="57055"/>
                          <a:pt x="36429" y="57055"/>
                        </a:cubicBezTo>
                        <a:cubicBezTo>
                          <a:pt x="36429" y="56864"/>
                          <a:pt x="36429" y="56674"/>
                          <a:pt x="36429" y="56579"/>
                        </a:cubicBezTo>
                        <a:cubicBezTo>
                          <a:pt x="36429" y="54483"/>
                          <a:pt x="32524" y="51244"/>
                          <a:pt x="28524" y="47720"/>
                        </a:cubicBezTo>
                        <a:cubicBezTo>
                          <a:pt x="21856" y="42005"/>
                          <a:pt x="13665" y="34861"/>
                          <a:pt x="13379" y="26098"/>
                        </a:cubicBezTo>
                        <a:cubicBezTo>
                          <a:pt x="13284" y="21336"/>
                          <a:pt x="15665" y="16478"/>
                          <a:pt x="20523" y="11906"/>
                        </a:cubicBezTo>
                        <a:cubicBezTo>
                          <a:pt x="29571" y="3238"/>
                          <a:pt x="34715" y="0"/>
                          <a:pt x="39477" y="0"/>
                        </a:cubicBezTo>
                        <a:cubicBezTo>
                          <a:pt x="42144" y="0"/>
                          <a:pt x="44621" y="1048"/>
                          <a:pt x="47574" y="2286"/>
                        </a:cubicBezTo>
                        <a:cubicBezTo>
                          <a:pt x="52241" y="4286"/>
                          <a:pt x="58718" y="6953"/>
                          <a:pt x="70338" y="7239"/>
                        </a:cubicBezTo>
                        <a:cubicBezTo>
                          <a:pt x="109010" y="8382"/>
                          <a:pt x="113010" y="35528"/>
                          <a:pt x="116535" y="59436"/>
                        </a:cubicBezTo>
                        <a:cubicBezTo>
                          <a:pt x="118821" y="74962"/>
                          <a:pt x="121011" y="89725"/>
                          <a:pt x="132441" y="95250"/>
                        </a:cubicBezTo>
                        <a:cubicBezTo>
                          <a:pt x="141490" y="99536"/>
                          <a:pt x="146157" y="104775"/>
                          <a:pt x="151206" y="110300"/>
                        </a:cubicBezTo>
                        <a:cubicBezTo>
                          <a:pt x="153587" y="112967"/>
                          <a:pt x="156159" y="115729"/>
                          <a:pt x="159302" y="118586"/>
                        </a:cubicBezTo>
                        <a:cubicBezTo>
                          <a:pt x="170541" y="128778"/>
                          <a:pt x="179304" y="134017"/>
                          <a:pt x="185210" y="134017"/>
                        </a:cubicBezTo>
                        <a:cubicBezTo>
                          <a:pt x="191687" y="134017"/>
                          <a:pt x="194163" y="127825"/>
                          <a:pt x="196449" y="121920"/>
                        </a:cubicBezTo>
                        <a:cubicBezTo>
                          <a:pt x="198259" y="117253"/>
                          <a:pt x="200069" y="112776"/>
                          <a:pt x="203879" y="112776"/>
                        </a:cubicBezTo>
                        <a:cubicBezTo>
                          <a:pt x="205593" y="112776"/>
                          <a:pt x="207403" y="113633"/>
                          <a:pt x="209594" y="115538"/>
                        </a:cubicBezTo>
                        <a:cubicBezTo>
                          <a:pt x="222929" y="126778"/>
                          <a:pt x="225691" y="130873"/>
                          <a:pt x="225786" y="133826"/>
                        </a:cubicBezTo>
                        <a:cubicBezTo>
                          <a:pt x="225786" y="136017"/>
                          <a:pt x="224453" y="137350"/>
                          <a:pt x="222929" y="138875"/>
                        </a:cubicBezTo>
                        <a:cubicBezTo>
                          <a:pt x="221024" y="140684"/>
                          <a:pt x="218928" y="142780"/>
                          <a:pt x="218547" y="147161"/>
                        </a:cubicBezTo>
                        <a:cubicBezTo>
                          <a:pt x="218071" y="152400"/>
                          <a:pt x="218738" y="154019"/>
                          <a:pt x="219214" y="154496"/>
                        </a:cubicBezTo>
                        <a:cubicBezTo>
                          <a:pt x="219214" y="154496"/>
                          <a:pt x="219405" y="154496"/>
                          <a:pt x="219500" y="154496"/>
                        </a:cubicBezTo>
                        <a:cubicBezTo>
                          <a:pt x="221881" y="154496"/>
                          <a:pt x="225310" y="151447"/>
                          <a:pt x="228453" y="148685"/>
                        </a:cubicBezTo>
                        <a:cubicBezTo>
                          <a:pt x="232740" y="144875"/>
                          <a:pt x="237216" y="140970"/>
                          <a:pt x="240741" y="140970"/>
                        </a:cubicBezTo>
                        <a:cubicBezTo>
                          <a:pt x="241503" y="140970"/>
                          <a:pt x="242074" y="141160"/>
                          <a:pt x="242741" y="141446"/>
                        </a:cubicBezTo>
                        <a:cubicBezTo>
                          <a:pt x="250932" y="145637"/>
                          <a:pt x="255123" y="149733"/>
                          <a:pt x="255504" y="153924"/>
                        </a:cubicBezTo>
                        <a:cubicBezTo>
                          <a:pt x="255981" y="158496"/>
                          <a:pt x="251694" y="161830"/>
                          <a:pt x="248837" y="164116"/>
                        </a:cubicBezTo>
                        <a:cubicBezTo>
                          <a:pt x="247884" y="164878"/>
                          <a:pt x="246837" y="165640"/>
                          <a:pt x="246551" y="166116"/>
                        </a:cubicBezTo>
                        <a:cubicBezTo>
                          <a:pt x="245884" y="167164"/>
                          <a:pt x="245598" y="168021"/>
                          <a:pt x="245789" y="168497"/>
                        </a:cubicBezTo>
                        <a:cubicBezTo>
                          <a:pt x="245979" y="168878"/>
                          <a:pt x="246932" y="169354"/>
                          <a:pt x="248932" y="169354"/>
                        </a:cubicBezTo>
                        <a:cubicBezTo>
                          <a:pt x="253028" y="169354"/>
                          <a:pt x="258648" y="167545"/>
                          <a:pt x="260076" y="166402"/>
                        </a:cubicBezTo>
                        <a:cubicBezTo>
                          <a:pt x="266268" y="161354"/>
                          <a:pt x="266458" y="158972"/>
                          <a:pt x="266553" y="158115"/>
                        </a:cubicBezTo>
                        <a:cubicBezTo>
                          <a:pt x="266553" y="157543"/>
                          <a:pt x="267696" y="156400"/>
                          <a:pt x="268268" y="156400"/>
                        </a:cubicBezTo>
                        <a:cubicBezTo>
                          <a:pt x="268649" y="156400"/>
                          <a:pt x="269220" y="156400"/>
                          <a:pt x="270268" y="156686"/>
                        </a:cubicBezTo>
                        <a:cubicBezTo>
                          <a:pt x="271221" y="156877"/>
                          <a:pt x="272649" y="157067"/>
                          <a:pt x="274650" y="157353"/>
                        </a:cubicBezTo>
                        <a:cubicBezTo>
                          <a:pt x="276364" y="157543"/>
                          <a:pt x="278269" y="157734"/>
                          <a:pt x="280365" y="157734"/>
                        </a:cubicBezTo>
                        <a:cubicBezTo>
                          <a:pt x="291223" y="157734"/>
                          <a:pt x="304844" y="154686"/>
                          <a:pt x="309130" y="147828"/>
                        </a:cubicBezTo>
                        <a:cubicBezTo>
                          <a:pt x="310845" y="145066"/>
                          <a:pt x="310845" y="141827"/>
                          <a:pt x="309130" y="138303"/>
                        </a:cubicBezTo>
                        <a:cubicBezTo>
                          <a:pt x="305130" y="129921"/>
                          <a:pt x="305511" y="120110"/>
                          <a:pt x="310083" y="112871"/>
                        </a:cubicBezTo>
                        <a:cubicBezTo>
                          <a:pt x="313702" y="107251"/>
                          <a:pt x="319227" y="104013"/>
                          <a:pt x="325418" y="104013"/>
                        </a:cubicBezTo>
                        <a:cubicBezTo>
                          <a:pt x="329514" y="104013"/>
                          <a:pt x="333705" y="105346"/>
                          <a:pt x="337991" y="108109"/>
                        </a:cubicBezTo>
                        <a:cubicBezTo>
                          <a:pt x="342658" y="111061"/>
                          <a:pt x="346278" y="112585"/>
                          <a:pt x="348754" y="112585"/>
                        </a:cubicBezTo>
                        <a:cubicBezTo>
                          <a:pt x="349992" y="112585"/>
                          <a:pt x="350945" y="112204"/>
                          <a:pt x="351707" y="111442"/>
                        </a:cubicBezTo>
                        <a:cubicBezTo>
                          <a:pt x="354374" y="108680"/>
                          <a:pt x="354088" y="101060"/>
                          <a:pt x="353802" y="93631"/>
                        </a:cubicBezTo>
                        <a:cubicBezTo>
                          <a:pt x="353517" y="87439"/>
                          <a:pt x="353326" y="80963"/>
                          <a:pt x="354755" y="76581"/>
                        </a:cubicBezTo>
                        <a:cubicBezTo>
                          <a:pt x="359708" y="72295"/>
                          <a:pt x="363042" y="70485"/>
                          <a:pt x="365423" y="70485"/>
                        </a:cubicBezTo>
                        <a:cubicBezTo>
                          <a:pt x="366661" y="70485"/>
                          <a:pt x="367614" y="70961"/>
                          <a:pt x="368376" y="71818"/>
                        </a:cubicBezTo>
                        <a:cubicBezTo>
                          <a:pt x="370947" y="74962"/>
                          <a:pt x="369233" y="82963"/>
                          <a:pt x="367328" y="92202"/>
                        </a:cubicBezTo>
                        <a:cubicBezTo>
                          <a:pt x="365709" y="100203"/>
                          <a:pt x="363804" y="109347"/>
                          <a:pt x="365899" y="111919"/>
                        </a:cubicBezTo>
                        <a:cubicBezTo>
                          <a:pt x="366280" y="112300"/>
                          <a:pt x="366661" y="112585"/>
                          <a:pt x="367328" y="112585"/>
                        </a:cubicBezTo>
                        <a:lnTo>
                          <a:pt x="367328" y="112585"/>
                        </a:lnTo>
                        <a:cubicBezTo>
                          <a:pt x="368757" y="112585"/>
                          <a:pt x="371805" y="111538"/>
                          <a:pt x="377805" y="106775"/>
                        </a:cubicBezTo>
                        <a:cubicBezTo>
                          <a:pt x="396951" y="97726"/>
                          <a:pt x="407142" y="89440"/>
                          <a:pt x="409238" y="81343"/>
                        </a:cubicBezTo>
                        <a:cubicBezTo>
                          <a:pt x="411048" y="74485"/>
                          <a:pt x="406666" y="68580"/>
                          <a:pt x="402570" y="62770"/>
                        </a:cubicBezTo>
                        <a:cubicBezTo>
                          <a:pt x="398665" y="57340"/>
                          <a:pt x="394950" y="52197"/>
                          <a:pt x="396474" y="46577"/>
                        </a:cubicBezTo>
                        <a:cubicBezTo>
                          <a:pt x="397808" y="41529"/>
                          <a:pt x="403237" y="37147"/>
                          <a:pt x="413524" y="32671"/>
                        </a:cubicBezTo>
                        <a:cubicBezTo>
                          <a:pt x="414096" y="32099"/>
                          <a:pt x="414191" y="31337"/>
                          <a:pt x="414286" y="30385"/>
                        </a:cubicBezTo>
                        <a:cubicBezTo>
                          <a:pt x="414477" y="27908"/>
                          <a:pt x="415143" y="26003"/>
                          <a:pt x="421430" y="24955"/>
                        </a:cubicBezTo>
                        <a:cubicBezTo>
                          <a:pt x="431145" y="23431"/>
                          <a:pt x="435336" y="17812"/>
                          <a:pt x="438765" y="13430"/>
                        </a:cubicBezTo>
                        <a:cubicBezTo>
                          <a:pt x="441337" y="10001"/>
                          <a:pt x="443623" y="7048"/>
                          <a:pt x="447433" y="7048"/>
                        </a:cubicBezTo>
                        <a:cubicBezTo>
                          <a:pt x="450767" y="7048"/>
                          <a:pt x="454767" y="9239"/>
                          <a:pt x="460578" y="14192"/>
                        </a:cubicBezTo>
                        <a:cubicBezTo>
                          <a:pt x="462387" y="15811"/>
                          <a:pt x="464197" y="17145"/>
                          <a:pt x="465912" y="18479"/>
                        </a:cubicBezTo>
                        <a:cubicBezTo>
                          <a:pt x="472674" y="23717"/>
                          <a:pt x="478104" y="27813"/>
                          <a:pt x="474675" y="38100"/>
                        </a:cubicBezTo>
                        <a:cubicBezTo>
                          <a:pt x="472960" y="46006"/>
                          <a:pt x="473627" y="52102"/>
                          <a:pt x="476580" y="56483"/>
                        </a:cubicBezTo>
                        <a:cubicBezTo>
                          <a:pt x="481914" y="64294"/>
                          <a:pt x="494677" y="66389"/>
                          <a:pt x="508298" y="68580"/>
                        </a:cubicBezTo>
                        <a:cubicBezTo>
                          <a:pt x="525633" y="71342"/>
                          <a:pt x="545350" y="74581"/>
                          <a:pt x="556209" y="90202"/>
                        </a:cubicBezTo>
                        <a:cubicBezTo>
                          <a:pt x="565067" y="102965"/>
                          <a:pt x="566781" y="122015"/>
                          <a:pt x="561543" y="148495"/>
                        </a:cubicBezTo>
                        <a:cubicBezTo>
                          <a:pt x="560590" y="152305"/>
                          <a:pt x="561543" y="156019"/>
                          <a:pt x="564305" y="159544"/>
                        </a:cubicBezTo>
                        <a:cubicBezTo>
                          <a:pt x="572496" y="170021"/>
                          <a:pt x="596118" y="178213"/>
                          <a:pt x="618216" y="178213"/>
                        </a:cubicBezTo>
                        <a:cubicBezTo>
                          <a:pt x="633742" y="178213"/>
                          <a:pt x="645267" y="174022"/>
                          <a:pt x="649744" y="166783"/>
                        </a:cubicBezTo>
                        <a:cubicBezTo>
                          <a:pt x="649935" y="166402"/>
                          <a:pt x="651173" y="166021"/>
                          <a:pt x="651649" y="166021"/>
                        </a:cubicBezTo>
                        <a:cubicBezTo>
                          <a:pt x="653173" y="166021"/>
                          <a:pt x="654221" y="167164"/>
                          <a:pt x="656316" y="169450"/>
                        </a:cubicBezTo>
                        <a:cubicBezTo>
                          <a:pt x="657840" y="171164"/>
                          <a:pt x="660031" y="173546"/>
                          <a:pt x="663460" y="176689"/>
                        </a:cubicBezTo>
                        <a:cubicBezTo>
                          <a:pt x="663460" y="176403"/>
                          <a:pt x="665937" y="174879"/>
                          <a:pt x="668032" y="173546"/>
                        </a:cubicBezTo>
                        <a:cubicBezTo>
                          <a:pt x="674604" y="169450"/>
                          <a:pt x="684510" y="163259"/>
                          <a:pt x="692797" y="163259"/>
                        </a:cubicBezTo>
                        <a:cubicBezTo>
                          <a:pt x="699750" y="163259"/>
                          <a:pt x="704132" y="167450"/>
                          <a:pt x="705942" y="175736"/>
                        </a:cubicBezTo>
                        <a:cubicBezTo>
                          <a:pt x="706989" y="180784"/>
                          <a:pt x="711847" y="183071"/>
                          <a:pt x="721086" y="183071"/>
                        </a:cubicBezTo>
                        <a:cubicBezTo>
                          <a:pt x="727468" y="183071"/>
                          <a:pt x="735183" y="181927"/>
                          <a:pt x="742613" y="180880"/>
                        </a:cubicBezTo>
                        <a:cubicBezTo>
                          <a:pt x="750042" y="179832"/>
                          <a:pt x="757758" y="178689"/>
                          <a:pt x="764139" y="178689"/>
                        </a:cubicBezTo>
                        <a:cubicBezTo>
                          <a:pt x="770521" y="178689"/>
                          <a:pt x="778713" y="179546"/>
                          <a:pt x="780713" y="186880"/>
                        </a:cubicBezTo>
                        <a:cubicBezTo>
                          <a:pt x="783761" y="197929"/>
                          <a:pt x="788142" y="203359"/>
                          <a:pt x="794238" y="203359"/>
                        </a:cubicBezTo>
                        <a:cubicBezTo>
                          <a:pt x="797096" y="203359"/>
                          <a:pt x="800049" y="202216"/>
                          <a:pt x="802620" y="201263"/>
                        </a:cubicBezTo>
                        <a:cubicBezTo>
                          <a:pt x="804811" y="200406"/>
                          <a:pt x="806621" y="199739"/>
                          <a:pt x="808240" y="199739"/>
                        </a:cubicBezTo>
                        <a:cubicBezTo>
                          <a:pt x="809669" y="199739"/>
                          <a:pt x="811479" y="200311"/>
                          <a:pt x="812241" y="203073"/>
                        </a:cubicBezTo>
                        <a:cubicBezTo>
                          <a:pt x="813765" y="209074"/>
                          <a:pt x="816813" y="209931"/>
                          <a:pt x="821385" y="211264"/>
                        </a:cubicBezTo>
                        <a:cubicBezTo>
                          <a:pt x="825671" y="212503"/>
                          <a:pt x="831005" y="213931"/>
                          <a:pt x="836625" y="220313"/>
                        </a:cubicBezTo>
                        <a:cubicBezTo>
                          <a:pt x="840435" y="226409"/>
                          <a:pt x="845007" y="229171"/>
                          <a:pt x="851007" y="229171"/>
                        </a:cubicBezTo>
                        <a:cubicBezTo>
                          <a:pt x="855484" y="229171"/>
                          <a:pt x="860151" y="227647"/>
                          <a:pt x="864723" y="226123"/>
                        </a:cubicBezTo>
                        <a:cubicBezTo>
                          <a:pt x="869010" y="224695"/>
                          <a:pt x="873105" y="223361"/>
                          <a:pt x="876820" y="223361"/>
                        </a:cubicBezTo>
                        <a:cubicBezTo>
                          <a:pt x="885107" y="223361"/>
                          <a:pt x="889488" y="230029"/>
                          <a:pt x="890917" y="245078"/>
                        </a:cubicBezTo>
                        <a:cubicBezTo>
                          <a:pt x="890917" y="245554"/>
                          <a:pt x="890727" y="245935"/>
                          <a:pt x="890346" y="246221"/>
                        </a:cubicBezTo>
                        <a:cubicBezTo>
                          <a:pt x="882345" y="250984"/>
                          <a:pt x="878344" y="254889"/>
                          <a:pt x="878344" y="257842"/>
                        </a:cubicBezTo>
                        <a:cubicBezTo>
                          <a:pt x="878344" y="260794"/>
                          <a:pt x="882726" y="263271"/>
                          <a:pt x="887012" y="265557"/>
                        </a:cubicBezTo>
                        <a:cubicBezTo>
                          <a:pt x="892155" y="268414"/>
                          <a:pt x="897585" y="271463"/>
                          <a:pt x="897775" y="276415"/>
                        </a:cubicBezTo>
                        <a:cubicBezTo>
                          <a:pt x="897966" y="280988"/>
                          <a:pt x="893489" y="286131"/>
                          <a:pt x="883773" y="292608"/>
                        </a:cubicBezTo>
                        <a:cubicBezTo>
                          <a:pt x="875582" y="297466"/>
                          <a:pt x="866438" y="317183"/>
                          <a:pt x="858342" y="334613"/>
                        </a:cubicBezTo>
                        <a:cubicBezTo>
                          <a:pt x="849198" y="354330"/>
                          <a:pt x="843864" y="365474"/>
                          <a:pt x="838815" y="365474"/>
                        </a:cubicBezTo>
                        <a:cubicBezTo>
                          <a:pt x="832529" y="363760"/>
                          <a:pt x="827671" y="362998"/>
                          <a:pt x="823575" y="362998"/>
                        </a:cubicBezTo>
                        <a:cubicBezTo>
                          <a:pt x="809288" y="362998"/>
                          <a:pt x="806812" y="373189"/>
                          <a:pt x="803287" y="387286"/>
                        </a:cubicBezTo>
                        <a:cubicBezTo>
                          <a:pt x="799287" y="403384"/>
                          <a:pt x="794334" y="423481"/>
                          <a:pt x="770045" y="437674"/>
                        </a:cubicBezTo>
                        <a:cubicBezTo>
                          <a:pt x="766902" y="438245"/>
                          <a:pt x="764425" y="438436"/>
                          <a:pt x="762139" y="438436"/>
                        </a:cubicBezTo>
                        <a:cubicBezTo>
                          <a:pt x="744423" y="438436"/>
                          <a:pt x="737850" y="426815"/>
                          <a:pt x="733088" y="418433"/>
                        </a:cubicBezTo>
                        <a:cubicBezTo>
                          <a:pt x="730516" y="413956"/>
                          <a:pt x="728516" y="410432"/>
                          <a:pt x="725849" y="410432"/>
                        </a:cubicBezTo>
                        <a:cubicBezTo>
                          <a:pt x="723944" y="410432"/>
                          <a:pt x="721563" y="411956"/>
                          <a:pt x="718419" y="415195"/>
                        </a:cubicBezTo>
                        <a:cubicBezTo>
                          <a:pt x="715562" y="418147"/>
                          <a:pt x="712609" y="419576"/>
                          <a:pt x="709275" y="419576"/>
                        </a:cubicBezTo>
                        <a:cubicBezTo>
                          <a:pt x="703370" y="419576"/>
                          <a:pt x="697560" y="415100"/>
                          <a:pt x="691464" y="410337"/>
                        </a:cubicBezTo>
                        <a:cubicBezTo>
                          <a:pt x="685368" y="405575"/>
                          <a:pt x="678986" y="400621"/>
                          <a:pt x="672604" y="400621"/>
                        </a:cubicBezTo>
                        <a:cubicBezTo>
                          <a:pt x="665651" y="400621"/>
                          <a:pt x="659174" y="406717"/>
                          <a:pt x="652983" y="419195"/>
                        </a:cubicBezTo>
                        <a:cubicBezTo>
                          <a:pt x="649935" y="425291"/>
                          <a:pt x="653935" y="429196"/>
                          <a:pt x="658126" y="433292"/>
                        </a:cubicBezTo>
                        <a:cubicBezTo>
                          <a:pt x="661269" y="436340"/>
                          <a:pt x="664508" y="439579"/>
                          <a:pt x="663936" y="443579"/>
                        </a:cubicBezTo>
                        <a:cubicBezTo>
                          <a:pt x="663365" y="447675"/>
                          <a:pt x="658793" y="451771"/>
                          <a:pt x="649744" y="456629"/>
                        </a:cubicBezTo>
                        <a:cubicBezTo>
                          <a:pt x="644124" y="461391"/>
                          <a:pt x="638695" y="465106"/>
                          <a:pt x="634409" y="468154"/>
                        </a:cubicBezTo>
                        <a:cubicBezTo>
                          <a:pt x="627265" y="473107"/>
                          <a:pt x="622503" y="476440"/>
                          <a:pt x="621931" y="480727"/>
                        </a:cubicBezTo>
                        <a:cubicBezTo>
                          <a:pt x="621455" y="485204"/>
                          <a:pt x="625265" y="491585"/>
                          <a:pt x="635361" y="502730"/>
                        </a:cubicBezTo>
                        <a:cubicBezTo>
                          <a:pt x="638219" y="507111"/>
                          <a:pt x="640695" y="507683"/>
                          <a:pt x="642791" y="507683"/>
                        </a:cubicBezTo>
                        <a:cubicBezTo>
                          <a:pt x="643743" y="507683"/>
                          <a:pt x="644696" y="507587"/>
                          <a:pt x="645648" y="507397"/>
                        </a:cubicBezTo>
                        <a:cubicBezTo>
                          <a:pt x="646696" y="507301"/>
                          <a:pt x="647649" y="507111"/>
                          <a:pt x="648601" y="507111"/>
                        </a:cubicBezTo>
                        <a:cubicBezTo>
                          <a:pt x="654316" y="507111"/>
                          <a:pt x="658507" y="511778"/>
                          <a:pt x="661269" y="535019"/>
                        </a:cubicBezTo>
                        <a:cubicBezTo>
                          <a:pt x="661555" y="537591"/>
                          <a:pt x="666413" y="538163"/>
                          <a:pt x="672414" y="538829"/>
                        </a:cubicBezTo>
                        <a:cubicBezTo>
                          <a:pt x="686606" y="540448"/>
                          <a:pt x="710323" y="543115"/>
                          <a:pt x="706227" y="580739"/>
                        </a:cubicBezTo>
                        <a:cubicBezTo>
                          <a:pt x="706227" y="581025"/>
                          <a:pt x="706037" y="581406"/>
                          <a:pt x="705751" y="581596"/>
                        </a:cubicBezTo>
                        <a:cubicBezTo>
                          <a:pt x="705561" y="581787"/>
                          <a:pt x="705275" y="581882"/>
                          <a:pt x="704989" y="581882"/>
                        </a:cubicBezTo>
                        <a:cubicBezTo>
                          <a:pt x="704989" y="581882"/>
                          <a:pt x="704894" y="581882"/>
                          <a:pt x="704799" y="581882"/>
                        </a:cubicBezTo>
                        <a:cubicBezTo>
                          <a:pt x="702036" y="581406"/>
                          <a:pt x="698417" y="580168"/>
                          <a:pt x="694131" y="578739"/>
                        </a:cubicBezTo>
                        <a:cubicBezTo>
                          <a:pt x="685749" y="575977"/>
                          <a:pt x="675271" y="572452"/>
                          <a:pt x="665937" y="572452"/>
                        </a:cubicBezTo>
                        <a:cubicBezTo>
                          <a:pt x="655078" y="572452"/>
                          <a:pt x="648125" y="577215"/>
                          <a:pt x="644696" y="586931"/>
                        </a:cubicBezTo>
                        <a:cubicBezTo>
                          <a:pt x="638886" y="603504"/>
                          <a:pt x="656412" y="610362"/>
                          <a:pt x="674985" y="617601"/>
                        </a:cubicBezTo>
                        <a:cubicBezTo>
                          <a:pt x="688797" y="623030"/>
                          <a:pt x="701941" y="628078"/>
                          <a:pt x="704799" y="637508"/>
                        </a:cubicBezTo>
                        <a:cubicBezTo>
                          <a:pt x="706323" y="642271"/>
                          <a:pt x="704989" y="647605"/>
                          <a:pt x="700798" y="653796"/>
                        </a:cubicBezTo>
                        <a:cubicBezTo>
                          <a:pt x="695655" y="659892"/>
                          <a:pt x="666984" y="663797"/>
                          <a:pt x="650125" y="663797"/>
                        </a:cubicBezTo>
                        <a:lnTo>
                          <a:pt x="650125" y="663797"/>
                        </a:lnTo>
                        <a:cubicBezTo>
                          <a:pt x="642791" y="663797"/>
                          <a:pt x="638028" y="663131"/>
                          <a:pt x="635933" y="661702"/>
                        </a:cubicBezTo>
                        <a:cubicBezTo>
                          <a:pt x="633837" y="659987"/>
                          <a:pt x="631075" y="659225"/>
                          <a:pt x="627170" y="659225"/>
                        </a:cubicBezTo>
                        <a:cubicBezTo>
                          <a:pt x="625074" y="659225"/>
                          <a:pt x="622884" y="659416"/>
                          <a:pt x="620883" y="659606"/>
                        </a:cubicBezTo>
                        <a:cubicBezTo>
                          <a:pt x="618883" y="659797"/>
                          <a:pt x="617073" y="659987"/>
                          <a:pt x="615359" y="659987"/>
                        </a:cubicBezTo>
                        <a:cubicBezTo>
                          <a:pt x="612978" y="659987"/>
                          <a:pt x="610025" y="659701"/>
                          <a:pt x="608406" y="657416"/>
                        </a:cubicBezTo>
                        <a:cubicBezTo>
                          <a:pt x="606691" y="654939"/>
                          <a:pt x="606977" y="650843"/>
                          <a:pt x="609263" y="644461"/>
                        </a:cubicBezTo>
                        <a:cubicBezTo>
                          <a:pt x="611454" y="638556"/>
                          <a:pt x="610787" y="632269"/>
                          <a:pt x="607548" y="627698"/>
                        </a:cubicBezTo>
                        <a:cubicBezTo>
                          <a:pt x="605262" y="624364"/>
                          <a:pt x="601929" y="622554"/>
                          <a:pt x="598404" y="622554"/>
                        </a:cubicBezTo>
                        <a:cubicBezTo>
                          <a:pt x="594499" y="622554"/>
                          <a:pt x="590689" y="624745"/>
                          <a:pt x="587165" y="628936"/>
                        </a:cubicBezTo>
                        <a:cubicBezTo>
                          <a:pt x="578878" y="638746"/>
                          <a:pt x="566305" y="644652"/>
                          <a:pt x="553637" y="644652"/>
                        </a:cubicBezTo>
                        <a:cubicBezTo>
                          <a:pt x="544588" y="644652"/>
                          <a:pt x="537254" y="641509"/>
                          <a:pt x="534301" y="636270"/>
                        </a:cubicBezTo>
                        <a:cubicBezTo>
                          <a:pt x="532777" y="633508"/>
                          <a:pt x="531729" y="629031"/>
                          <a:pt x="535539" y="622744"/>
                        </a:cubicBezTo>
                        <a:cubicBezTo>
                          <a:pt x="543826" y="609219"/>
                          <a:pt x="536968" y="601504"/>
                          <a:pt x="530967" y="594741"/>
                        </a:cubicBezTo>
                        <a:cubicBezTo>
                          <a:pt x="527538" y="590836"/>
                          <a:pt x="524205" y="587121"/>
                          <a:pt x="524871" y="582835"/>
                        </a:cubicBezTo>
                        <a:cubicBezTo>
                          <a:pt x="525443" y="579310"/>
                          <a:pt x="528586" y="576072"/>
                          <a:pt x="534777" y="572452"/>
                        </a:cubicBezTo>
                        <a:cubicBezTo>
                          <a:pt x="537063" y="571119"/>
                          <a:pt x="538302" y="569785"/>
                          <a:pt x="538111" y="568928"/>
                        </a:cubicBezTo>
                        <a:cubicBezTo>
                          <a:pt x="537444" y="566452"/>
                          <a:pt x="528300" y="563880"/>
                          <a:pt x="514680" y="563880"/>
                        </a:cubicBezTo>
                        <a:cubicBezTo>
                          <a:pt x="500011" y="563880"/>
                          <a:pt x="488581" y="567023"/>
                          <a:pt x="486962" y="571595"/>
                        </a:cubicBezTo>
                        <a:cubicBezTo>
                          <a:pt x="485819" y="574738"/>
                          <a:pt x="489343" y="578358"/>
                          <a:pt x="492391" y="580930"/>
                        </a:cubicBezTo>
                        <a:cubicBezTo>
                          <a:pt x="495915" y="583787"/>
                          <a:pt x="496868" y="588359"/>
                          <a:pt x="495058" y="593503"/>
                        </a:cubicBezTo>
                        <a:cubicBezTo>
                          <a:pt x="493058" y="598932"/>
                          <a:pt x="487914" y="604647"/>
                          <a:pt x="482676" y="604647"/>
                        </a:cubicBezTo>
                        <a:cubicBezTo>
                          <a:pt x="480675" y="604647"/>
                          <a:pt x="478866" y="603790"/>
                          <a:pt x="477532" y="602075"/>
                        </a:cubicBezTo>
                        <a:cubicBezTo>
                          <a:pt x="476103" y="600266"/>
                          <a:pt x="474389" y="599408"/>
                          <a:pt x="472579" y="599408"/>
                        </a:cubicBezTo>
                        <a:cubicBezTo>
                          <a:pt x="469626" y="599408"/>
                          <a:pt x="466007" y="601885"/>
                          <a:pt x="463245" y="605981"/>
                        </a:cubicBezTo>
                        <a:cubicBezTo>
                          <a:pt x="460387" y="610076"/>
                          <a:pt x="459149" y="614839"/>
                          <a:pt x="460197" y="617506"/>
                        </a:cubicBezTo>
                        <a:cubicBezTo>
                          <a:pt x="463054" y="622268"/>
                          <a:pt x="463435" y="627983"/>
                          <a:pt x="461244" y="634270"/>
                        </a:cubicBezTo>
                        <a:cubicBezTo>
                          <a:pt x="454005" y="654558"/>
                          <a:pt x="421335" y="675989"/>
                          <a:pt x="405999" y="681704"/>
                        </a:cubicBezTo>
                        <a:cubicBezTo>
                          <a:pt x="403142" y="689515"/>
                          <a:pt x="404666" y="706279"/>
                          <a:pt x="406380" y="723995"/>
                        </a:cubicBezTo>
                        <a:cubicBezTo>
                          <a:pt x="408952" y="751046"/>
                          <a:pt x="411524" y="779050"/>
                          <a:pt x="398665" y="781907"/>
                        </a:cubicBezTo>
                        <a:cubicBezTo>
                          <a:pt x="390283" y="783622"/>
                          <a:pt x="389807" y="784384"/>
                          <a:pt x="387426" y="788003"/>
                        </a:cubicBezTo>
                        <a:cubicBezTo>
                          <a:pt x="386473" y="789432"/>
                          <a:pt x="385330" y="791337"/>
                          <a:pt x="383425" y="793718"/>
                        </a:cubicBezTo>
                        <a:cubicBezTo>
                          <a:pt x="380758" y="797052"/>
                          <a:pt x="378948" y="798481"/>
                          <a:pt x="377424" y="79848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70E32AF5-ECFF-970B-6C9D-FBFA3CD440C3}"/>
                      </a:ext>
                    </a:extLst>
                  </p:cNvPr>
                  <p:cNvSpPr/>
                  <p:nvPr/>
                </p:nvSpPr>
                <p:spPr>
                  <a:xfrm>
                    <a:off x="5604180" y="3563682"/>
                    <a:ext cx="899685" cy="800862"/>
                  </a:xfrm>
                  <a:custGeom>
                    <a:avLst/>
                    <a:gdLst>
                      <a:gd name="connsiteX0" fmla="*/ 40716 w 899685"/>
                      <a:gd name="connsiteY0" fmla="*/ 2572 h 800862"/>
                      <a:gd name="connsiteX1" fmla="*/ 71577 w 899685"/>
                      <a:gd name="connsiteY1" fmla="*/ 9811 h 800862"/>
                      <a:gd name="connsiteX2" fmla="*/ 133203 w 899685"/>
                      <a:gd name="connsiteY2" fmla="*/ 97726 h 800862"/>
                      <a:gd name="connsiteX3" fmla="*/ 159778 w 899685"/>
                      <a:gd name="connsiteY3" fmla="*/ 120967 h 800862"/>
                      <a:gd name="connsiteX4" fmla="*/ 186448 w 899685"/>
                      <a:gd name="connsiteY4" fmla="*/ 136684 h 800862"/>
                      <a:gd name="connsiteX5" fmla="*/ 205117 w 899685"/>
                      <a:gd name="connsiteY5" fmla="*/ 115443 h 800862"/>
                      <a:gd name="connsiteX6" fmla="*/ 210070 w 899685"/>
                      <a:gd name="connsiteY6" fmla="*/ 117920 h 800862"/>
                      <a:gd name="connsiteX7" fmla="*/ 218643 w 899685"/>
                      <a:gd name="connsiteY7" fmla="*/ 148495 h 800862"/>
                      <a:gd name="connsiteX8" fmla="*/ 221024 w 899685"/>
                      <a:gd name="connsiteY8" fmla="*/ 157353 h 800862"/>
                      <a:gd name="connsiteX9" fmla="*/ 241979 w 899685"/>
                      <a:gd name="connsiteY9" fmla="*/ 143542 h 800862"/>
                      <a:gd name="connsiteX10" fmla="*/ 243408 w 899685"/>
                      <a:gd name="connsiteY10" fmla="*/ 143828 h 800862"/>
                      <a:gd name="connsiteX11" fmla="*/ 246741 w 899685"/>
                      <a:gd name="connsiteY11" fmla="*/ 166688 h 800862"/>
                      <a:gd name="connsiteX12" fmla="*/ 250170 w 899685"/>
                      <a:gd name="connsiteY12" fmla="*/ 171736 h 800862"/>
                      <a:gd name="connsiteX13" fmla="*/ 262077 w 899685"/>
                      <a:gd name="connsiteY13" fmla="*/ 168592 h 800862"/>
                      <a:gd name="connsiteX14" fmla="*/ 269601 w 899685"/>
                      <a:gd name="connsiteY14" fmla="*/ 158782 h 800862"/>
                      <a:gd name="connsiteX15" fmla="*/ 275888 w 899685"/>
                      <a:gd name="connsiteY15" fmla="*/ 159734 h 800862"/>
                      <a:gd name="connsiteX16" fmla="*/ 281793 w 899685"/>
                      <a:gd name="connsiteY16" fmla="*/ 160115 h 800862"/>
                      <a:gd name="connsiteX17" fmla="*/ 311607 w 899685"/>
                      <a:gd name="connsiteY17" fmla="*/ 138970 h 800862"/>
                      <a:gd name="connsiteX18" fmla="*/ 326942 w 899685"/>
                      <a:gd name="connsiteY18" fmla="*/ 106394 h 800862"/>
                      <a:gd name="connsiteX19" fmla="*/ 338848 w 899685"/>
                      <a:gd name="connsiteY19" fmla="*/ 110300 h 800862"/>
                      <a:gd name="connsiteX20" fmla="*/ 350278 w 899685"/>
                      <a:gd name="connsiteY20" fmla="*/ 115062 h 800862"/>
                      <a:gd name="connsiteX21" fmla="*/ 357327 w 899685"/>
                      <a:gd name="connsiteY21" fmla="*/ 78296 h 800862"/>
                      <a:gd name="connsiteX22" fmla="*/ 366852 w 899685"/>
                      <a:gd name="connsiteY22" fmla="*/ 73057 h 800862"/>
                      <a:gd name="connsiteX23" fmla="*/ 368852 w 899685"/>
                      <a:gd name="connsiteY23" fmla="*/ 115157 h 800862"/>
                      <a:gd name="connsiteX24" fmla="*/ 380091 w 899685"/>
                      <a:gd name="connsiteY24" fmla="*/ 109157 h 800862"/>
                      <a:gd name="connsiteX25" fmla="*/ 415524 w 899685"/>
                      <a:gd name="connsiteY25" fmla="*/ 35242 h 800862"/>
                      <a:gd name="connsiteX26" fmla="*/ 423144 w 899685"/>
                      <a:gd name="connsiteY26" fmla="*/ 27622 h 800862"/>
                      <a:gd name="connsiteX27" fmla="*/ 448957 w 899685"/>
                      <a:gd name="connsiteY27" fmla="*/ 9716 h 800862"/>
                      <a:gd name="connsiteX28" fmla="*/ 461244 w 899685"/>
                      <a:gd name="connsiteY28" fmla="*/ 16574 h 800862"/>
                      <a:gd name="connsiteX29" fmla="*/ 474960 w 899685"/>
                      <a:gd name="connsiteY29" fmla="*/ 39148 h 800862"/>
                      <a:gd name="connsiteX30" fmla="*/ 561638 w 899685"/>
                      <a:gd name="connsiteY30" fmla="*/ 149638 h 800862"/>
                      <a:gd name="connsiteX31" fmla="*/ 619550 w 899685"/>
                      <a:gd name="connsiteY31" fmla="*/ 180784 h 800862"/>
                      <a:gd name="connsiteX32" fmla="*/ 652125 w 899685"/>
                      <a:gd name="connsiteY32" fmla="*/ 168878 h 800862"/>
                      <a:gd name="connsiteX33" fmla="*/ 652983 w 899685"/>
                      <a:gd name="connsiteY33" fmla="*/ 168688 h 800862"/>
                      <a:gd name="connsiteX34" fmla="*/ 663936 w 899685"/>
                      <a:gd name="connsiteY34" fmla="*/ 179070 h 800862"/>
                      <a:gd name="connsiteX35" fmla="*/ 664222 w 899685"/>
                      <a:gd name="connsiteY35" fmla="*/ 179070 h 800862"/>
                      <a:gd name="connsiteX36" fmla="*/ 694131 w 899685"/>
                      <a:gd name="connsiteY36" fmla="*/ 165925 h 800862"/>
                      <a:gd name="connsiteX37" fmla="*/ 706132 w 899685"/>
                      <a:gd name="connsiteY37" fmla="*/ 177451 h 800862"/>
                      <a:gd name="connsiteX38" fmla="*/ 722420 w 899685"/>
                      <a:gd name="connsiteY38" fmla="*/ 185738 h 800862"/>
                      <a:gd name="connsiteX39" fmla="*/ 765473 w 899685"/>
                      <a:gd name="connsiteY39" fmla="*/ 181356 h 800862"/>
                      <a:gd name="connsiteX40" fmla="*/ 780903 w 899685"/>
                      <a:gd name="connsiteY40" fmla="*/ 188690 h 800862"/>
                      <a:gd name="connsiteX41" fmla="*/ 795572 w 899685"/>
                      <a:gd name="connsiteY41" fmla="*/ 206026 h 800862"/>
                      <a:gd name="connsiteX42" fmla="*/ 809573 w 899685"/>
                      <a:gd name="connsiteY42" fmla="*/ 202406 h 800862"/>
                      <a:gd name="connsiteX43" fmla="*/ 812431 w 899685"/>
                      <a:gd name="connsiteY43" fmla="*/ 204883 h 800862"/>
                      <a:gd name="connsiteX44" fmla="*/ 837196 w 899685"/>
                      <a:gd name="connsiteY44" fmla="*/ 222599 h 800862"/>
                      <a:gd name="connsiteX45" fmla="*/ 852436 w 899685"/>
                      <a:gd name="connsiteY45" fmla="*/ 231838 h 800862"/>
                      <a:gd name="connsiteX46" fmla="*/ 878249 w 899685"/>
                      <a:gd name="connsiteY46" fmla="*/ 226124 h 800862"/>
                      <a:gd name="connsiteX47" fmla="*/ 891108 w 899685"/>
                      <a:gd name="connsiteY47" fmla="*/ 246793 h 800862"/>
                      <a:gd name="connsiteX48" fmla="*/ 884440 w 899685"/>
                      <a:gd name="connsiteY48" fmla="*/ 293180 h 800862"/>
                      <a:gd name="connsiteX49" fmla="*/ 840149 w 899685"/>
                      <a:gd name="connsiteY49" fmla="*/ 365855 h 800862"/>
                      <a:gd name="connsiteX50" fmla="*/ 824909 w 899685"/>
                      <a:gd name="connsiteY50" fmla="*/ 363379 h 800862"/>
                      <a:gd name="connsiteX51" fmla="*/ 770807 w 899685"/>
                      <a:gd name="connsiteY51" fmla="*/ 438245 h 800862"/>
                      <a:gd name="connsiteX52" fmla="*/ 763473 w 899685"/>
                      <a:gd name="connsiteY52" fmla="*/ 438912 h 800862"/>
                      <a:gd name="connsiteX53" fmla="*/ 727182 w 899685"/>
                      <a:gd name="connsiteY53" fmla="*/ 410813 h 800862"/>
                      <a:gd name="connsiteX54" fmla="*/ 718896 w 899685"/>
                      <a:gd name="connsiteY54" fmla="*/ 415957 h 800862"/>
                      <a:gd name="connsiteX55" fmla="*/ 710609 w 899685"/>
                      <a:gd name="connsiteY55" fmla="*/ 419957 h 800862"/>
                      <a:gd name="connsiteX56" fmla="*/ 674033 w 899685"/>
                      <a:gd name="connsiteY56" fmla="*/ 401003 h 800862"/>
                      <a:gd name="connsiteX57" fmla="*/ 653364 w 899685"/>
                      <a:gd name="connsiteY57" fmla="*/ 420243 h 800862"/>
                      <a:gd name="connsiteX58" fmla="*/ 650601 w 899685"/>
                      <a:gd name="connsiteY58" fmla="*/ 457200 h 800862"/>
                      <a:gd name="connsiteX59" fmla="*/ 635933 w 899685"/>
                      <a:gd name="connsiteY59" fmla="*/ 505111 h 800862"/>
                      <a:gd name="connsiteX60" fmla="*/ 644220 w 899685"/>
                      <a:gd name="connsiteY60" fmla="*/ 510540 h 800862"/>
                      <a:gd name="connsiteX61" fmla="*/ 650030 w 899685"/>
                      <a:gd name="connsiteY61" fmla="*/ 509968 h 800862"/>
                      <a:gd name="connsiteX62" fmla="*/ 661555 w 899685"/>
                      <a:gd name="connsiteY62" fmla="*/ 536924 h 800862"/>
                      <a:gd name="connsiteX63" fmla="*/ 706608 w 899685"/>
                      <a:gd name="connsiteY63" fmla="*/ 582359 h 800862"/>
                      <a:gd name="connsiteX64" fmla="*/ 667461 w 899685"/>
                      <a:gd name="connsiteY64" fmla="*/ 572929 h 800862"/>
                      <a:gd name="connsiteX65" fmla="*/ 645077 w 899685"/>
                      <a:gd name="connsiteY65" fmla="*/ 588169 h 800862"/>
                      <a:gd name="connsiteX66" fmla="*/ 701274 w 899685"/>
                      <a:gd name="connsiteY66" fmla="*/ 654749 h 800862"/>
                      <a:gd name="connsiteX67" fmla="*/ 651554 w 899685"/>
                      <a:gd name="connsiteY67" fmla="*/ 664274 h 800862"/>
                      <a:gd name="connsiteX68" fmla="*/ 638028 w 899685"/>
                      <a:gd name="connsiteY68" fmla="*/ 662368 h 800862"/>
                      <a:gd name="connsiteX69" fmla="*/ 628599 w 899685"/>
                      <a:gd name="connsiteY69" fmla="*/ 659606 h 800862"/>
                      <a:gd name="connsiteX70" fmla="*/ 616788 w 899685"/>
                      <a:gd name="connsiteY70" fmla="*/ 660368 h 800862"/>
                      <a:gd name="connsiteX71" fmla="*/ 611835 w 899685"/>
                      <a:gd name="connsiteY71" fmla="*/ 646462 h 800862"/>
                      <a:gd name="connsiteX72" fmla="*/ 599928 w 899685"/>
                      <a:gd name="connsiteY72" fmla="*/ 622840 h 800862"/>
                      <a:gd name="connsiteX73" fmla="*/ 587736 w 899685"/>
                      <a:gd name="connsiteY73" fmla="*/ 629602 h 800862"/>
                      <a:gd name="connsiteX74" fmla="*/ 555066 w 899685"/>
                      <a:gd name="connsiteY74" fmla="*/ 644938 h 800862"/>
                      <a:gd name="connsiteX75" fmla="*/ 538016 w 899685"/>
                      <a:gd name="connsiteY75" fmla="*/ 624840 h 800862"/>
                      <a:gd name="connsiteX76" fmla="*/ 536968 w 899685"/>
                      <a:gd name="connsiteY76" fmla="*/ 574929 h 800862"/>
                      <a:gd name="connsiteX77" fmla="*/ 516204 w 899685"/>
                      <a:gd name="connsiteY77" fmla="*/ 564166 h 800862"/>
                      <a:gd name="connsiteX78" fmla="*/ 493153 w 899685"/>
                      <a:gd name="connsiteY78" fmla="*/ 583311 h 800862"/>
                      <a:gd name="connsiteX79" fmla="*/ 484104 w 899685"/>
                      <a:gd name="connsiteY79" fmla="*/ 604838 h 800862"/>
                      <a:gd name="connsiteX80" fmla="*/ 479818 w 899685"/>
                      <a:gd name="connsiteY80" fmla="*/ 602742 h 800862"/>
                      <a:gd name="connsiteX81" fmla="*/ 473912 w 899685"/>
                      <a:gd name="connsiteY81" fmla="*/ 599694 h 800862"/>
                      <a:gd name="connsiteX82" fmla="*/ 460482 w 899685"/>
                      <a:gd name="connsiteY82" fmla="*/ 619411 h 800862"/>
                      <a:gd name="connsiteX83" fmla="*/ 406475 w 899685"/>
                      <a:gd name="connsiteY83" fmla="*/ 682181 h 800862"/>
                      <a:gd name="connsiteX84" fmla="*/ 399713 w 899685"/>
                      <a:gd name="connsiteY84" fmla="*/ 782193 h 800862"/>
                      <a:gd name="connsiteX85" fmla="*/ 383806 w 899685"/>
                      <a:gd name="connsiteY85" fmla="*/ 794480 h 800862"/>
                      <a:gd name="connsiteX86" fmla="*/ 378662 w 899685"/>
                      <a:gd name="connsiteY86" fmla="*/ 798767 h 800862"/>
                      <a:gd name="connsiteX87" fmla="*/ 367899 w 899685"/>
                      <a:gd name="connsiteY87" fmla="*/ 777811 h 800862"/>
                      <a:gd name="connsiteX88" fmla="*/ 345992 w 899685"/>
                      <a:gd name="connsiteY88" fmla="*/ 790194 h 800862"/>
                      <a:gd name="connsiteX89" fmla="*/ 321036 w 899685"/>
                      <a:gd name="connsiteY89" fmla="*/ 798576 h 800862"/>
                      <a:gd name="connsiteX90" fmla="*/ 290937 w 899685"/>
                      <a:gd name="connsiteY90" fmla="*/ 776288 h 800862"/>
                      <a:gd name="connsiteX91" fmla="*/ 279603 w 899685"/>
                      <a:gd name="connsiteY91" fmla="*/ 739997 h 800862"/>
                      <a:gd name="connsiteX92" fmla="*/ 254075 w 899685"/>
                      <a:gd name="connsiteY92" fmla="*/ 697611 h 800862"/>
                      <a:gd name="connsiteX93" fmla="*/ 211594 w 899685"/>
                      <a:gd name="connsiteY93" fmla="*/ 616744 h 800862"/>
                      <a:gd name="connsiteX94" fmla="*/ 198449 w 899685"/>
                      <a:gd name="connsiteY94" fmla="*/ 622364 h 800862"/>
                      <a:gd name="connsiteX95" fmla="*/ 195020 w 899685"/>
                      <a:gd name="connsiteY95" fmla="*/ 623888 h 800862"/>
                      <a:gd name="connsiteX96" fmla="*/ 174351 w 899685"/>
                      <a:gd name="connsiteY96" fmla="*/ 586168 h 800862"/>
                      <a:gd name="connsiteX97" fmla="*/ 157587 w 899685"/>
                      <a:gd name="connsiteY97" fmla="*/ 538734 h 800862"/>
                      <a:gd name="connsiteX98" fmla="*/ 147491 w 899685"/>
                      <a:gd name="connsiteY98" fmla="*/ 521399 h 800862"/>
                      <a:gd name="connsiteX99" fmla="*/ 125488 w 899685"/>
                      <a:gd name="connsiteY99" fmla="*/ 540544 h 800862"/>
                      <a:gd name="connsiteX100" fmla="*/ 115582 w 899685"/>
                      <a:gd name="connsiteY100" fmla="*/ 575024 h 800862"/>
                      <a:gd name="connsiteX101" fmla="*/ 110058 w 899685"/>
                      <a:gd name="connsiteY101" fmla="*/ 570357 h 800862"/>
                      <a:gd name="connsiteX102" fmla="*/ 102437 w 899685"/>
                      <a:gd name="connsiteY102" fmla="*/ 414338 h 800862"/>
                      <a:gd name="connsiteX103" fmla="*/ 102152 w 899685"/>
                      <a:gd name="connsiteY103" fmla="*/ 342424 h 800862"/>
                      <a:gd name="connsiteX104" fmla="*/ 91198 w 899685"/>
                      <a:gd name="connsiteY104" fmla="*/ 268510 h 800862"/>
                      <a:gd name="connsiteX105" fmla="*/ 96532 w 899685"/>
                      <a:gd name="connsiteY105" fmla="*/ 269272 h 800862"/>
                      <a:gd name="connsiteX106" fmla="*/ 100056 w 899685"/>
                      <a:gd name="connsiteY106" fmla="*/ 269653 h 800862"/>
                      <a:gd name="connsiteX107" fmla="*/ 75577 w 899685"/>
                      <a:gd name="connsiteY107" fmla="*/ 215455 h 800862"/>
                      <a:gd name="connsiteX108" fmla="*/ 30714 w 899685"/>
                      <a:gd name="connsiteY108" fmla="*/ 140494 h 800862"/>
                      <a:gd name="connsiteX109" fmla="*/ 9283 w 899685"/>
                      <a:gd name="connsiteY109" fmla="*/ 96012 h 800862"/>
                      <a:gd name="connsiteX110" fmla="*/ 37572 w 899685"/>
                      <a:gd name="connsiteY110" fmla="*/ 59626 h 800862"/>
                      <a:gd name="connsiteX111" fmla="*/ 38334 w 899685"/>
                      <a:gd name="connsiteY111" fmla="*/ 60103 h 800862"/>
                      <a:gd name="connsiteX112" fmla="*/ 22999 w 899685"/>
                      <a:gd name="connsiteY112" fmla="*/ 14192 h 800862"/>
                      <a:gd name="connsiteX113" fmla="*/ 41096 w 899685"/>
                      <a:gd name="connsiteY113" fmla="*/ 2667 h 800862"/>
                      <a:gd name="connsiteX114" fmla="*/ 40716 w 899685"/>
                      <a:gd name="connsiteY114" fmla="*/ 191 h 800862"/>
                      <a:gd name="connsiteX115" fmla="*/ 40716 w 899685"/>
                      <a:gd name="connsiteY115" fmla="*/ 2572 h 800862"/>
                      <a:gd name="connsiteX116" fmla="*/ 40716 w 899685"/>
                      <a:gd name="connsiteY116" fmla="*/ 191 h 800862"/>
                      <a:gd name="connsiteX117" fmla="*/ 20999 w 899685"/>
                      <a:gd name="connsiteY117" fmla="*/ 12383 h 800862"/>
                      <a:gd name="connsiteX118" fmla="*/ 13474 w 899685"/>
                      <a:gd name="connsiteY118" fmla="*/ 27527 h 800862"/>
                      <a:gd name="connsiteX119" fmla="*/ 29000 w 899685"/>
                      <a:gd name="connsiteY119" fmla="*/ 50006 h 800862"/>
                      <a:gd name="connsiteX120" fmla="*/ 36239 w 899685"/>
                      <a:gd name="connsiteY120" fmla="*/ 57341 h 800862"/>
                      <a:gd name="connsiteX121" fmla="*/ 6997 w 899685"/>
                      <a:gd name="connsiteY121" fmla="*/ 94393 h 800862"/>
                      <a:gd name="connsiteX122" fmla="*/ 139 w 899685"/>
                      <a:gd name="connsiteY122" fmla="*/ 110014 h 800862"/>
                      <a:gd name="connsiteX123" fmla="*/ 29381 w 899685"/>
                      <a:gd name="connsiteY123" fmla="*/ 142684 h 800862"/>
                      <a:gd name="connsiteX124" fmla="*/ 72720 w 899685"/>
                      <a:gd name="connsiteY124" fmla="*/ 215360 h 800862"/>
                      <a:gd name="connsiteX125" fmla="*/ 85007 w 899685"/>
                      <a:gd name="connsiteY125" fmla="*/ 236792 h 800862"/>
                      <a:gd name="connsiteX126" fmla="*/ 101580 w 899685"/>
                      <a:gd name="connsiteY126" fmla="*/ 266605 h 800862"/>
                      <a:gd name="connsiteX127" fmla="*/ 99580 w 899685"/>
                      <a:gd name="connsiteY127" fmla="*/ 267176 h 800862"/>
                      <a:gd name="connsiteX128" fmla="*/ 96532 w 899685"/>
                      <a:gd name="connsiteY128" fmla="*/ 266795 h 800862"/>
                      <a:gd name="connsiteX129" fmla="*/ 90722 w 899685"/>
                      <a:gd name="connsiteY129" fmla="*/ 265938 h 800862"/>
                      <a:gd name="connsiteX130" fmla="*/ 84340 w 899685"/>
                      <a:gd name="connsiteY130" fmla="*/ 268796 h 800862"/>
                      <a:gd name="connsiteX131" fmla="*/ 90245 w 899685"/>
                      <a:gd name="connsiteY131" fmla="*/ 293561 h 800862"/>
                      <a:gd name="connsiteX132" fmla="*/ 99485 w 899685"/>
                      <a:gd name="connsiteY132" fmla="*/ 341281 h 800862"/>
                      <a:gd name="connsiteX133" fmla="*/ 101390 w 899685"/>
                      <a:gd name="connsiteY133" fmla="*/ 375095 h 800862"/>
                      <a:gd name="connsiteX134" fmla="*/ 99961 w 899685"/>
                      <a:gd name="connsiteY134" fmla="*/ 412813 h 800862"/>
                      <a:gd name="connsiteX135" fmla="*/ 99580 w 899685"/>
                      <a:gd name="connsiteY135" fmla="*/ 413957 h 800862"/>
                      <a:gd name="connsiteX136" fmla="*/ 108057 w 899685"/>
                      <a:gd name="connsiteY136" fmla="*/ 571976 h 800862"/>
                      <a:gd name="connsiteX137" fmla="*/ 115106 w 899685"/>
                      <a:gd name="connsiteY137" fmla="*/ 577215 h 800862"/>
                      <a:gd name="connsiteX138" fmla="*/ 117296 w 899685"/>
                      <a:gd name="connsiteY138" fmla="*/ 576263 h 800862"/>
                      <a:gd name="connsiteX139" fmla="*/ 117963 w 899685"/>
                      <a:gd name="connsiteY139" fmla="*/ 569214 h 800862"/>
                      <a:gd name="connsiteX140" fmla="*/ 126345 w 899685"/>
                      <a:gd name="connsiteY140" fmla="*/ 542258 h 800862"/>
                      <a:gd name="connsiteX141" fmla="*/ 137299 w 899685"/>
                      <a:gd name="connsiteY141" fmla="*/ 531686 h 800862"/>
                      <a:gd name="connsiteX142" fmla="*/ 147015 w 899685"/>
                      <a:gd name="connsiteY142" fmla="*/ 523494 h 800862"/>
                      <a:gd name="connsiteX143" fmla="*/ 154825 w 899685"/>
                      <a:gd name="connsiteY143" fmla="*/ 539020 h 800862"/>
                      <a:gd name="connsiteX144" fmla="*/ 167779 w 899685"/>
                      <a:gd name="connsiteY144" fmla="*/ 557784 h 800862"/>
                      <a:gd name="connsiteX145" fmla="*/ 172161 w 899685"/>
                      <a:gd name="connsiteY145" fmla="*/ 584264 h 800862"/>
                      <a:gd name="connsiteX146" fmla="*/ 171494 w 899685"/>
                      <a:gd name="connsiteY146" fmla="*/ 603504 h 800862"/>
                      <a:gd name="connsiteX147" fmla="*/ 194640 w 899685"/>
                      <a:gd name="connsiteY147" fmla="*/ 625983 h 800862"/>
                      <a:gd name="connsiteX148" fmla="*/ 199783 w 899685"/>
                      <a:gd name="connsiteY148" fmla="*/ 623697 h 800862"/>
                      <a:gd name="connsiteX149" fmla="*/ 211118 w 899685"/>
                      <a:gd name="connsiteY149" fmla="*/ 618839 h 800862"/>
                      <a:gd name="connsiteX150" fmla="*/ 243217 w 899685"/>
                      <a:gd name="connsiteY150" fmla="*/ 674942 h 800862"/>
                      <a:gd name="connsiteX151" fmla="*/ 251313 w 899685"/>
                      <a:gd name="connsiteY151" fmla="*/ 698183 h 800862"/>
                      <a:gd name="connsiteX152" fmla="*/ 265410 w 899685"/>
                      <a:gd name="connsiteY152" fmla="*/ 718566 h 800862"/>
                      <a:gd name="connsiteX153" fmla="*/ 277221 w 899685"/>
                      <a:gd name="connsiteY153" fmla="*/ 738473 h 800862"/>
                      <a:gd name="connsiteX154" fmla="*/ 279412 w 899685"/>
                      <a:gd name="connsiteY154" fmla="*/ 762762 h 800862"/>
                      <a:gd name="connsiteX155" fmla="*/ 288270 w 899685"/>
                      <a:gd name="connsiteY155" fmla="*/ 776097 h 800862"/>
                      <a:gd name="connsiteX156" fmla="*/ 320750 w 899685"/>
                      <a:gd name="connsiteY156" fmla="*/ 800672 h 800862"/>
                      <a:gd name="connsiteX157" fmla="*/ 347230 w 899685"/>
                      <a:gd name="connsiteY157" fmla="*/ 791718 h 800862"/>
                      <a:gd name="connsiteX158" fmla="*/ 367614 w 899685"/>
                      <a:gd name="connsiteY158" fmla="*/ 779907 h 800862"/>
                      <a:gd name="connsiteX159" fmla="*/ 373614 w 899685"/>
                      <a:gd name="connsiteY159" fmla="*/ 791813 h 800862"/>
                      <a:gd name="connsiteX160" fmla="*/ 378377 w 899685"/>
                      <a:gd name="connsiteY160" fmla="*/ 800862 h 800862"/>
                      <a:gd name="connsiteX161" fmla="*/ 385330 w 899685"/>
                      <a:gd name="connsiteY161" fmla="*/ 795623 h 800862"/>
                      <a:gd name="connsiteX162" fmla="*/ 389426 w 899685"/>
                      <a:gd name="connsiteY162" fmla="*/ 789813 h 800862"/>
                      <a:gd name="connsiteX163" fmla="*/ 399808 w 899685"/>
                      <a:gd name="connsiteY163" fmla="*/ 784193 h 800862"/>
                      <a:gd name="connsiteX164" fmla="*/ 408571 w 899685"/>
                      <a:gd name="connsiteY164" fmla="*/ 725043 h 800862"/>
                      <a:gd name="connsiteX165" fmla="*/ 408000 w 899685"/>
                      <a:gd name="connsiteY165" fmla="*/ 683705 h 800862"/>
                      <a:gd name="connsiteX166" fmla="*/ 463435 w 899685"/>
                      <a:gd name="connsiteY166" fmla="*/ 635794 h 800862"/>
                      <a:gd name="connsiteX167" fmla="*/ 462197 w 899685"/>
                      <a:gd name="connsiteY167" fmla="*/ 617887 h 800862"/>
                      <a:gd name="connsiteX168" fmla="*/ 465245 w 899685"/>
                      <a:gd name="connsiteY168" fmla="*/ 607885 h 800862"/>
                      <a:gd name="connsiteX169" fmla="*/ 473532 w 899685"/>
                      <a:gd name="connsiteY169" fmla="*/ 601885 h 800862"/>
                      <a:gd name="connsiteX170" fmla="*/ 477532 w 899685"/>
                      <a:gd name="connsiteY170" fmla="*/ 604076 h 800862"/>
                      <a:gd name="connsiteX171" fmla="*/ 483628 w 899685"/>
                      <a:gd name="connsiteY171" fmla="*/ 607028 h 800862"/>
                      <a:gd name="connsiteX172" fmla="*/ 497154 w 899685"/>
                      <a:gd name="connsiteY172" fmla="*/ 595122 h 800862"/>
                      <a:gd name="connsiteX173" fmla="*/ 494201 w 899685"/>
                      <a:gd name="connsiteY173" fmla="*/ 581216 h 800862"/>
                      <a:gd name="connsiteX174" fmla="*/ 489153 w 899685"/>
                      <a:gd name="connsiteY174" fmla="*/ 573215 h 800862"/>
                      <a:gd name="connsiteX175" fmla="*/ 515727 w 899685"/>
                      <a:gd name="connsiteY175" fmla="*/ 566261 h 800862"/>
                      <a:gd name="connsiteX176" fmla="*/ 538016 w 899685"/>
                      <a:gd name="connsiteY176" fmla="*/ 570452 h 800862"/>
                      <a:gd name="connsiteX177" fmla="*/ 538016 w 899685"/>
                      <a:gd name="connsiteY177" fmla="*/ 570452 h 800862"/>
                      <a:gd name="connsiteX178" fmla="*/ 535254 w 899685"/>
                      <a:gd name="connsiteY178" fmla="*/ 572643 h 800862"/>
                      <a:gd name="connsiteX179" fmla="*/ 524681 w 899685"/>
                      <a:gd name="connsiteY179" fmla="*/ 583883 h 800862"/>
                      <a:gd name="connsiteX180" fmla="*/ 531063 w 899685"/>
                      <a:gd name="connsiteY180" fmla="*/ 596741 h 800862"/>
                      <a:gd name="connsiteX181" fmla="*/ 535444 w 899685"/>
                      <a:gd name="connsiteY181" fmla="*/ 623411 h 800862"/>
                      <a:gd name="connsiteX182" fmla="*/ 534111 w 899685"/>
                      <a:gd name="connsiteY182" fmla="*/ 638175 h 800862"/>
                      <a:gd name="connsiteX183" fmla="*/ 554494 w 899685"/>
                      <a:gd name="connsiteY183" fmla="*/ 647128 h 800862"/>
                      <a:gd name="connsiteX184" fmla="*/ 588975 w 899685"/>
                      <a:gd name="connsiteY184" fmla="*/ 630936 h 800862"/>
                      <a:gd name="connsiteX185" fmla="*/ 599357 w 899685"/>
                      <a:gd name="connsiteY185" fmla="*/ 625031 h 800862"/>
                      <a:gd name="connsiteX186" fmla="*/ 607548 w 899685"/>
                      <a:gd name="connsiteY186" fmla="*/ 629698 h 800862"/>
                      <a:gd name="connsiteX187" fmla="*/ 609072 w 899685"/>
                      <a:gd name="connsiteY187" fmla="*/ 645414 h 800862"/>
                      <a:gd name="connsiteX188" fmla="*/ 608310 w 899685"/>
                      <a:gd name="connsiteY188" fmla="*/ 659416 h 800862"/>
                      <a:gd name="connsiteX189" fmla="*/ 616216 w 899685"/>
                      <a:gd name="connsiteY189" fmla="*/ 662559 h 800862"/>
                      <a:gd name="connsiteX190" fmla="*/ 621836 w 899685"/>
                      <a:gd name="connsiteY190" fmla="*/ 662178 h 800862"/>
                      <a:gd name="connsiteX191" fmla="*/ 628027 w 899685"/>
                      <a:gd name="connsiteY191" fmla="*/ 661797 h 800862"/>
                      <a:gd name="connsiteX192" fmla="*/ 635933 w 899685"/>
                      <a:gd name="connsiteY192" fmla="*/ 663988 h 800862"/>
                      <a:gd name="connsiteX193" fmla="*/ 650982 w 899685"/>
                      <a:gd name="connsiteY193" fmla="*/ 666464 h 800862"/>
                      <a:gd name="connsiteX194" fmla="*/ 702513 w 899685"/>
                      <a:gd name="connsiteY194" fmla="*/ 656082 h 800862"/>
                      <a:gd name="connsiteX195" fmla="*/ 706894 w 899685"/>
                      <a:gd name="connsiteY195" fmla="*/ 638556 h 800862"/>
                      <a:gd name="connsiteX196" fmla="*/ 676414 w 899685"/>
                      <a:gd name="connsiteY196" fmla="*/ 617887 h 800862"/>
                      <a:gd name="connsiteX197" fmla="*/ 646887 w 899685"/>
                      <a:gd name="connsiteY197" fmla="*/ 588740 h 800862"/>
                      <a:gd name="connsiteX198" fmla="*/ 666984 w 899685"/>
                      <a:gd name="connsiteY198" fmla="*/ 575119 h 800862"/>
                      <a:gd name="connsiteX199" fmla="*/ 694797 w 899685"/>
                      <a:gd name="connsiteY199" fmla="*/ 581311 h 800862"/>
                      <a:gd name="connsiteX200" fmla="*/ 705656 w 899685"/>
                      <a:gd name="connsiteY200" fmla="*/ 584454 h 800862"/>
                      <a:gd name="connsiteX201" fmla="*/ 706037 w 899685"/>
                      <a:gd name="connsiteY201" fmla="*/ 584454 h 800862"/>
                      <a:gd name="connsiteX202" fmla="*/ 707466 w 899685"/>
                      <a:gd name="connsiteY202" fmla="*/ 583978 h 800862"/>
                      <a:gd name="connsiteX203" fmla="*/ 708418 w 899685"/>
                      <a:gd name="connsiteY203" fmla="*/ 582359 h 800862"/>
                      <a:gd name="connsiteX204" fmla="*/ 673557 w 899685"/>
                      <a:gd name="connsiteY204" fmla="*/ 539115 h 800862"/>
                      <a:gd name="connsiteX205" fmla="*/ 663460 w 899685"/>
                      <a:gd name="connsiteY205" fmla="*/ 536353 h 800862"/>
                      <a:gd name="connsiteX206" fmla="*/ 649554 w 899685"/>
                      <a:gd name="connsiteY206" fmla="*/ 507301 h 800862"/>
                      <a:gd name="connsiteX207" fmla="*/ 646410 w 899685"/>
                      <a:gd name="connsiteY207" fmla="*/ 507587 h 800862"/>
                      <a:gd name="connsiteX208" fmla="*/ 643743 w 899685"/>
                      <a:gd name="connsiteY208" fmla="*/ 507873 h 800862"/>
                      <a:gd name="connsiteX209" fmla="*/ 637457 w 899685"/>
                      <a:gd name="connsiteY209" fmla="*/ 503587 h 800862"/>
                      <a:gd name="connsiteX210" fmla="*/ 624122 w 899685"/>
                      <a:gd name="connsiteY210" fmla="*/ 482155 h 800862"/>
                      <a:gd name="connsiteX211" fmla="*/ 636028 w 899685"/>
                      <a:gd name="connsiteY211" fmla="*/ 470440 h 800862"/>
                      <a:gd name="connsiteX212" fmla="*/ 651458 w 899685"/>
                      <a:gd name="connsiteY212" fmla="*/ 458915 h 800862"/>
                      <a:gd name="connsiteX213" fmla="*/ 666032 w 899685"/>
                      <a:gd name="connsiteY213" fmla="*/ 445103 h 800862"/>
                      <a:gd name="connsiteX214" fmla="*/ 659841 w 899685"/>
                      <a:gd name="connsiteY214" fmla="*/ 433768 h 800862"/>
                      <a:gd name="connsiteX215" fmla="*/ 654888 w 899685"/>
                      <a:gd name="connsiteY215" fmla="*/ 421005 h 800862"/>
                      <a:gd name="connsiteX216" fmla="*/ 673461 w 899685"/>
                      <a:gd name="connsiteY216" fmla="*/ 403098 h 800862"/>
                      <a:gd name="connsiteX217" fmla="*/ 691559 w 899685"/>
                      <a:gd name="connsiteY217" fmla="*/ 412528 h 800862"/>
                      <a:gd name="connsiteX218" fmla="*/ 710037 w 899685"/>
                      <a:gd name="connsiteY218" fmla="*/ 422053 h 800862"/>
                      <a:gd name="connsiteX219" fmla="*/ 720039 w 899685"/>
                      <a:gd name="connsiteY219" fmla="*/ 417386 h 800862"/>
                      <a:gd name="connsiteX220" fmla="*/ 726611 w 899685"/>
                      <a:gd name="connsiteY220" fmla="*/ 412909 h 800862"/>
                      <a:gd name="connsiteX221" fmla="*/ 732802 w 899685"/>
                      <a:gd name="connsiteY221" fmla="*/ 420338 h 800862"/>
                      <a:gd name="connsiteX222" fmla="*/ 762901 w 899685"/>
                      <a:gd name="connsiteY222" fmla="*/ 441008 h 800862"/>
                      <a:gd name="connsiteX223" fmla="*/ 770616 w 899685"/>
                      <a:gd name="connsiteY223" fmla="*/ 440341 h 800862"/>
                      <a:gd name="connsiteX224" fmla="*/ 771474 w 899685"/>
                      <a:gd name="connsiteY224" fmla="*/ 440055 h 800862"/>
                      <a:gd name="connsiteX225" fmla="*/ 805192 w 899685"/>
                      <a:gd name="connsiteY225" fmla="*/ 388906 h 800862"/>
                      <a:gd name="connsiteX226" fmla="*/ 824337 w 899685"/>
                      <a:gd name="connsiteY226" fmla="*/ 365474 h 800862"/>
                      <a:gd name="connsiteX227" fmla="*/ 838911 w 899685"/>
                      <a:gd name="connsiteY227" fmla="*/ 367951 h 800862"/>
                      <a:gd name="connsiteX228" fmla="*/ 839577 w 899685"/>
                      <a:gd name="connsiteY228" fmla="*/ 367951 h 800862"/>
                      <a:gd name="connsiteX229" fmla="*/ 860151 w 899685"/>
                      <a:gd name="connsiteY229" fmla="*/ 336423 h 800862"/>
                      <a:gd name="connsiteX230" fmla="*/ 885012 w 899685"/>
                      <a:gd name="connsiteY230" fmla="*/ 294989 h 800862"/>
                      <a:gd name="connsiteX231" fmla="*/ 899680 w 899685"/>
                      <a:gd name="connsiteY231" fmla="*/ 277749 h 800862"/>
                      <a:gd name="connsiteX232" fmla="*/ 888345 w 899685"/>
                      <a:gd name="connsiteY232" fmla="*/ 265938 h 800862"/>
                      <a:gd name="connsiteX233" fmla="*/ 880344 w 899685"/>
                      <a:gd name="connsiteY233" fmla="*/ 259271 h 800862"/>
                      <a:gd name="connsiteX234" fmla="*/ 891774 w 899685"/>
                      <a:gd name="connsiteY234" fmla="*/ 248698 h 800862"/>
                      <a:gd name="connsiteX235" fmla="*/ 892917 w 899685"/>
                      <a:gd name="connsiteY235" fmla="*/ 246412 h 800862"/>
                      <a:gd name="connsiteX236" fmla="*/ 877677 w 899685"/>
                      <a:gd name="connsiteY236" fmla="*/ 223647 h 800862"/>
                      <a:gd name="connsiteX237" fmla="*/ 865200 w 899685"/>
                      <a:gd name="connsiteY237" fmla="*/ 226409 h 800862"/>
                      <a:gd name="connsiteX238" fmla="*/ 851864 w 899685"/>
                      <a:gd name="connsiteY238" fmla="*/ 229362 h 800862"/>
                      <a:gd name="connsiteX239" fmla="*/ 838625 w 899685"/>
                      <a:gd name="connsiteY239" fmla="*/ 221266 h 800862"/>
                      <a:gd name="connsiteX240" fmla="*/ 822528 w 899685"/>
                      <a:gd name="connsiteY240" fmla="*/ 211550 h 800862"/>
                      <a:gd name="connsiteX241" fmla="*/ 814146 w 899685"/>
                      <a:gd name="connsiteY241" fmla="*/ 204216 h 800862"/>
                      <a:gd name="connsiteX242" fmla="*/ 809002 w 899685"/>
                      <a:gd name="connsiteY242" fmla="*/ 199930 h 800862"/>
                      <a:gd name="connsiteX243" fmla="*/ 802906 w 899685"/>
                      <a:gd name="connsiteY243" fmla="*/ 201549 h 800862"/>
                      <a:gd name="connsiteX244" fmla="*/ 795000 w 899685"/>
                      <a:gd name="connsiteY244" fmla="*/ 203549 h 800862"/>
                      <a:gd name="connsiteX245" fmla="*/ 782713 w 899685"/>
                      <a:gd name="connsiteY245" fmla="*/ 187928 h 800862"/>
                      <a:gd name="connsiteX246" fmla="*/ 764996 w 899685"/>
                      <a:gd name="connsiteY246" fmla="*/ 178879 h 800862"/>
                      <a:gd name="connsiteX247" fmla="*/ 743279 w 899685"/>
                      <a:gd name="connsiteY247" fmla="*/ 181070 h 800862"/>
                      <a:gd name="connsiteX248" fmla="*/ 721944 w 899685"/>
                      <a:gd name="connsiteY248" fmla="*/ 183261 h 800862"/>
                      <a:gd name="connsiteX249" fmla="*/ 708037 w 899685"/>
                      <a:gd name="connsiteY249" fmla="*/ 176784 h 800862"/>
                      <a:gd name="connsiteX250" fmla="*/ 693750 w 899685"/>
                      <a:gd name="connsiteY250" fmla="*/ 163354 h 800862"/>
                      <a:gd name="connsiteX251" fmla="*/ 668318 w 899685"/>
                      <a:gd name="connsiteY251" fmla="*/ 173736 h 800862"/>
                      <a:gd name="connsiteX252" fmla="*/ 664222 w 899685"/>
                      <a:gd name="connsiteY252" fmla="*/ 176213 h 800862"/>
                      <a:gd name="connsiteX253" fmla="*/ 658126 w 899685"/>
                      <a:gd name="connsiteY253" fmla="*/ 169926 h 800862"/>
                      <a:gd name="connsiteX254" fmla="*/ 652602 w 899685"/>
                      <a:gd name="connsiteY254" fmla="*/ 166116 h 800862"/>
                      <a:gd name="connsiteX255" fmla="*/ 650696 w 899685"/>
                      <a:gd name="connsiteY255" fmla="*/ 166592 h 800862"/>
                      <a:gd name="connsiteX256" fmla="*/ 649744 w 899685"/>
                      <a:gd name="connsiteY256" fmla="*/ 167450 h 800862"/>
                      <a:gd name="connsiteX257" fmla="*/ 619169 w 899685"/>
                      <a:gd name="connsiteY257" fmla="*/ 178308 h 800862"/>
                      <a:gd name="connsiteX258" fmla="*/ 566210 w 899685"/>
                      <a:gd name="connsiteY258" fmla="*/ 160115 h 800862"/>
                      <a:gd name="connsiteX259" fmla="*/ 563638 w 899685"/>
                      <a:gd name="connsiteY259" fmla="*/ 150114 h 800862"/>
                      <a:gd name="connsiteX260" fmla="*/ 558209 w 899685"/>
                      <a:gd name="connsiteY260" fmla="*/ 90773 h 800862"/>
                      <a:gd name="connsiteX261" fmla="*/ 509536 w 899685"/>
                      <a:gd name="connsiteY261" fmla="*/ 68675 h 800862"/>
                      <a:gd name="connsiteX262" fmla="*/ 478675 w 899685"/>
                      <a:gd name="connsiteY262" fmla="*/ 57150 h 800862"/>
                      <a:gd name="connsiteX263" fmla="*/ 476961 w 899685"/>
                      <a:gd name="connsiteY263" fmla="*/ 39624 h 800862"/>
                      <a:gd name="connsiteX264" fmla="*/ 467721 w 899685"/>
                      <a:gd name="connsiteY264" fmla="*/ 18955 h 800862"/>
                      <a:gd name="connsiteX265" fmla="*/ 462387 w 899685"/>
                      <a:gd name="connsiteY265" fmla="*/ 14668 h 800862"/>
                      <a:gd name="connsiteX266" fmla="*/ 448481 w 899685"/>
                      <a:gd name="connsiteY266" fmla="*/ 7239 h 800862"/>
                      <a:gd name="connsiteX267" fmla="*/ 438861 w 899685"/>
                      <a:gd name="connsiteY267" fmla="*/ 14097 h 800862"/>
                      <a:gd name="connsiteX268" fmla="*/ 422287 w 899685"/>
                      <a:gd name="connsiteY268" fmla="*/ 25146 h 800862"/>
                      <a:gd name="connsiteX269" fmla="*/ 414095 w 899685"/>
                      <a:gd name="connsiteY269" fmla="*/ 31623 h 800862"/>
                      <a:gd name="connsiteX270" fmla="*/ 413715 w 899685"/>
                      <a:gd name="connsiteY270" fmla="*/ 33052 h 800862"/>
                      <a:gd name="connsiteX271" fmla="*/ 396379 w 899685"/>
                      <a:gd name="connsiteY271" fmla="*/ 47530 h 800862"/>
                      <a:gd name="connsiteX272" fmla="*/ 402666 w 899685"/>
                      <a:gd name="connsiteY272" fmla="*/ 64675 h 800862"/>
                      <a:gd name="connsiteX273" fmla="*/ 409143 w 899685"/>
                      <a:gd name="connsiteY273" fmla="*/ 82296 h 800862"/>
                      <a:gd name="connsiteX274" fmla="*/ 378567 w 899685"/>
                      <a:gd name="connsiteY274" fmla="*/ 106775 h 800862"/>
                      <a:gd name="connsiteX275" fmla="*/ 378091 w 899685"/>
                      <a:gd name="connsiteY275" fmla="*/ 107061 h 800862"/>
                      <a:gd name="connsiteX276" fmla="*/ 368375 w 899685"/>
                      <a:gd name="connsiteY276" fmla="*/ 112586 h 800862"/>
                      <a:gd name="connsiteX277" fmla="*/ 367804 w 899685"/>
                      <a:gd name="connsiteY277" fmla="*/ 112395 h 800862"/>
                      <a:gd name="connsiteX278" fmla="*/ 369519 w 899685"/>
                      <a:gd name="connsiteY278" fmla="*/ 93631 h 800862"/>
                      <a:gd name="connsiteX279" fmla="*/ 370281 w 899685"/>
                      <a:gd name="connsiteY279" fmla="*/ 72200 h 800862"/>
                      <a:gd name="connsiteX280" fmla="*/ 366375 w 899685"/>
                      <a:gd name="connsiteY280" fmla="*/ 70390 h 800862"/>
                      <a:gd name="connsiteX281" fmla="*/ 355326 w 899685"/>
                      <a:gd name="connsiteY281" fmla="*/ 76200 h 800862"/>
                      <a:gd name="connsiteX282" fmla="*/ 354564 w 899685"/>
                      <a:gd name="connsiteY282" fmla="*/ 77248 h 800862"/>
                      <a:gd name="connsiteX283" fmla="*/ 353612 w 899685"/>
                      <a:gd name="connsiteY283" fmla="*/ 94679 h 800862"/>
                      <a:gd name="connsiteX284" fmla="*/ 351897 w 899685"/>
                      <a:gd name="connsiteY284" fmla="*/ 111633 h 800862"/>
                      <a:gd name="connsiteX285" fmla="*/ 349802 w 899685"/>
                      <a:gd name="connsiteY285" fmla="*/ 112395 h 800862"/>
                      <a:gd name="connsiteX286" fmla="*/ 339610 w 899685"/>
                      <a:gd name="connsiteY286" fmla="*/ 108013 h 800862"/>
                      <a:gd name="connsiteX287" fmla="*/ 326466 w 899685"/>
                      <a:gd name="connsiteY287" fmla="*/ 103727 h 800862"/>
                      <a:gd name="connsiteX288" fmla="*/ 310083 w 899685"/>
                      <a:gd name="connsiteY288" fmla="*/ 113157 h 800862"/>
                      <a:gd name="connsiteX289" fmla="*/ 309035 w 899685"/>
                      <a:gd name="connsiteY289" fmla="*/ 139732 h 800862"/>
                      <a:gd name="connsiteX290" fmla="*/ 309035 w 899685"/>
                      <a:gd name="connsiteY290" fmla="*/ 148114 h 800862"/>
                      <a:gd name="connsiteX291" fmla="*/ 281317 w 899685"/>
                      <a:gd name="connsiteY291" fmla="*/ 157448 h 800862"/>
                      <a:gd name="connsiteX292" fmla="*/ 275793 w 899685"/>
                      <a:gd name="connsiteY292" fmla="*/ 157067 h 800862"/>
                      <a:gd name="connsiteX293" fmla="*/ 271411 w 899685"/>
                      <a:gd name="connsiteY293" fmla="*/ 156400 h 800862"/>
                      <a:gd name="connsiteX294" fmla="*/ 269220 w 899685"/>
                      <a:gd name="connsiteY294" fmla="*/ 156115 h 800862"/>
                      <a:gd name="connsiteX295" fmla="*/ 266268 w 899685"/>
                      <a:gd name="connsiteY295" fmla="*/ 158972 h 800862"/>
                      <a:gd name="connsiteX296" fmla="*/ 260171 w 899685"/>
                      <a:gd name="connsiteY296" fmla="*/ 166497 h 800862"/>
                      <a:gd name="connsiteX297" fmla="*/ 249789 w 899685"/>
                      <a:gd name="connsiteY297" fmla="*/ 169164 h 800862"/>
                      <a:gd name="connsiteX298" fmla="*/ 247789 w 899685"/>
                      <a:gd name="connsiteY298" fmla="*/ 168878 h 800862"/>
                      <a:gd name="connsiteX299" fmla="*/ 248456 w 899685"/>
                      <a:gd name="connsiteY299" fmla="*/ 167830 h 800862"/>
                      <a:gd name="connsiteX300" fmla="*/ 250456 w 899685"/>
                      <a:gd name="connsiteY300" fmla="*/ 166116 h 800862"/>
                      <a:gd name="connsiteX301" fmla="*/ 257600 w 899685"/>
                      <a:gd name="connsiteY301" fmla="*/ 154876 h 800862"/>
                      <a:gd name="connsiteX302" fmla="*/ 244170 w 899685"/>
                      <a:gd name="connsiteY302" fmla="*/ 141446 h 800862"/>
                      <a:gd name="connsiteX303" fmla="*/ 241693 w 899685"/>
                      <a:gd name="connsiteY303" fmla="*/ 140875 h 800862"/>
                      <a:gd name="connsiteX304" fmla="*/ 228549 w 899685"/>
                      <a:gd name="connsiteY304" fmla="*/ 148971 h 800862"/>
                      <a:gd name="connsiteX305" fmla="*/ 220833 w 899685"/>
                      <a:gd name="connsiteY305" fmla="*/ 154686 h 800862"/>
                      <a:gd name="connsiteX306" fmla="*/ 220833 w 899685"/>
                      <a:gd name="connsiteY306" fmla="*/ 148400 h 800862"/>
                      <a:gd name="connsiteX307" fmla="*/ 224929 w 899685"/>
                      <a:gd name="connsiteY307" fmla="*/ 140875 h 800862"/>
                      <a:gd name="connsiteX308" fmla="*/ 228168 w 899685"/>
                      <a:gd name="connsiteY308" fmla="*/ 134969 h 800862"/>
                      <a:gd name="connsiteX309" fmla="*/ 211499 w 899685"/>
                      <a:gd name="connsiteY309" fmla="*/ 115824 h 800862"/>
                      <a:gd name="connsiteX310" fmla="*/ 205022 w 899685"/>
                      <a:gd name="connsiteY310" fmla="*/ 112871 h 800862"/>
                      <a:gd name="connsiteX311" fmla="*/ 196449 w 899685"/>
                      <a:gd name="connsiteY311" fmla="*/ 122682 h 800862"/>
                      <a:gd name="connsiteX312" fmla="*/ 186353 w 899685"/>
                      <a:gd name="connsiteY312" fmla="*/ 134017 h 800862"/>
                      <a:gd name="connsiteX313" fmla="*/ 161207 w 899685"/>
                      <a:gd name="connsiteY313" fmla="*/ 118872 h 800862"/>
                      <a:gd name="connsiteX314" fmla="*/ 153206 w 899685"/>
                      <a:gd name="connsiteY314" fmla="*/ 110680 h 800862"/>
                      <a:gd name="connsiteX315" fmla="*/ 134061 w 899685"/>
                      <a:gd name="connsiteY315" fmla="*/ 95345 h 800862"/>
                      <a:gd name="connsiteX316" fmla="*/ 118820 w 899685"/>
                      <a:gd name="connsiteY316" fmla="*/ 60484 h 800862"/>
                      <a:gd name="connsiteX317" fmla="*/ 71481 w 899685"/>
                      <a:gd name="connsiteY317" fmla="*/ 7239 h 800862"/>
                      <a:gd name="connsiteX318" fmla="*/ 49098 w 899685"/>
                      <a:gd name="connsiteY318" fmla="*/ 2381 h 800862"/>
                      <a:gd name="connsiteX319" fmla="*/ 40525 w 899685"/>
                      <a:gd name="connsiteY319" fmla="*/ 0 h 800862"/>
                      <a:gd name="connsiteX320" fmla="*/ 40525 w 899685"/>
                      <a:gd name="connsiteY320" fmla="*/ 0 h 800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</a:cxnLst>
                    <a:rect l="l" t="t" r="r" b="b"/>
                    <a:pathLst>
                      <a:path w="899685" h="800862">
                        <a:moveTo>
                          <a:pt x="40716" y="2572"/>
                        </a:moveTo>
                        <a:cubicBezTo>
                          <a:pt x="47288" y="2572"/>
                          <a:pt x="52527" y="9239"/>
                          <a:pt x="71577" y="9811"/>
                        </a:cubicBezTo>
                        <a:cubicBezTo>
                          <a:pt x="134346" y="11621"/>
                          <a:pt x="103199" y="83249"/>
                          <a:pt x="133203" y="97726"/>
                        </a:cubicBezTo>
                        <a:cubicBezTo>
                          <a:pt x="146253" y="104013"/>
                          <a:pt x="149967" y="112014"/>
                          <a:pt x="159778" y="120967"/>
                        </a:cubicBezTo>
                        <a:cubicBezTo>
                          <a:pt x="172637" y="132683"/>
                          <a:pt x="180924" y="136684"/>
                          <a:pt x="186448" y="136684"/>
                        </a:cubicBezTo>
                        <a:cubicBezTo>
                          <a:pt x="199212" y="136684"/>
                          <a:pt x="197973" y="115443"/>
                          <a:pt x="205117" y="115443"/>
                        </a:cubicBezTo>
                        <a:cubicBezTo>
                          <a:pt x="206450" y="115443"/>
                          <a:pt x="208070" y="116205"/>
                          <a:pt x="210070" y="117920"/>
                        </a:cubicBezTo>
                        <a:cubicBezTo>
                          <a:pt x="238740" y="142018"/>
                          <a:pt x="219976" y="134017"/>
                          <a:pt x="218643" y="148495"/>
                        </a:cubicBezTo>
                        <a:cubicBezTo>
                          <a:pt x="218071" y="155067"/>
                          <a:pt x="219024" y="157353"/>
                          <a:pt x="221024" y="157353"/>
                        </a:cubicBezTo>
                        <a:cubicBezTo>
                          <a:pt x="225786" y="157353"/>
                          <a:pt x="236073" y="143542"/>
                          <a:pt x="241979" y="143542"/>
                        </a:cubicBezTo>
                        <a:cubicBezTo>
                          <a:pt x="242455" y="143542"/>
                          <a:pt x="242931" y="143637"/>
                          <a:pt x="243408" y="143828"/>
                        </a:cubicBezTo>
                        <a:cubicBezTo>
                          <a:pt x="267315" y="156115"/>
                          <a:pt x="248837" y="163449"/>
                          <a:pt x="246741" y="166688"/>
                        </a:cubicBezTo>
                        <a:cubicBezTo>
                          <a:pt x="244360" y="170497"/>
                          <a:pt x="246646" y="171736"/>
                          <a:pt x="250170" y="171736"/>
                        </a:cubicBezTo>
                        <a:cubicBezTo>
                          <a:pt x="254361" y="171736"/>
                          <a:pt x="260362" y="169926"/>
                          <a:pt x="262077" y="168592"/>
                        </a:cubicBezTo>
                        <a:cubicBezTo>
                          <a:pt x="271506" y="160972"/>
                          <a:pt x="267982" y="158782"/>
                          <a:pt x="269601" y="158782"/>
                        </a:cubicBezTo>
                        <a:cubicBezTo>
                          <a:pt x="270268" y="158782"/>
                          <a:pt x="271887" y="159163"/>
                          <a:pt x="275888" y="159734"/>
                        </a:cubicBezTo>
                        <a:cubicBezTo>
                          <a:pt x="277602" y="159925"/>
                          <a:pt x="279603" y="160115"/>
                          <a:pt x="281793" y="160115"/>
                        </a:cubicBezTo>
                        <a:cubicBezTo>
                          <a:pt x="296748" y="160115"/>
                          <a:pt x="318845" y="154115"/>
                          <a:pt x="311607" y="138970"/>
                        </a:cubicBezTo>
                        <a:cubicBezTo>
                          <a:pt x="304368" y="123634"/>
                          <a:pt x="312940" y="106394"/>
                          <a:pt x="326942" y="106394"/>
                        </a:cubicBezTo>
                        <a:cubicBezTo>
                          <a:pt x="330561" y="106394"/>
                          <a:pt x="334657" y="107537"/>
                          <a:pt x="338848" y="110300"/>
                        </a:cubicBezTo>
                        <a:cubicBezTo>
                          <a:pt x="343991" y="113633"/>
                          <a:pt x="347706" y="115062"/>
                          <a:pt x="350278" y="115062"/>
                        </a:cubicBezTo>
                        <a:cubicBezTo>
                          <a:pt x="361613" y="115062"/>
                          <a:pt x="353707" y="89345"/>
                          <a:pt x="357327" y="78296"/>
                        </a:cubicBezTo>
                        <a:cubicBezTo>
                          <a:pt x="361899" y="74581"/>
                          <a:pt x="364851" y="73057"/>
                          <a:pt x="366852" y="73057"/>
                        </a:cubicBezTo>
                        <a:cubicBezTo>
                          <a:pt x="376948" y="73057"/>
                          <a:pt x="357708" y="115157"/>
                          <a:pt x="368852" y="115157"/>
                        </a:cubicBezTo>
                        <a:cubicBezTo>
                          <a:pt x="371138" y="115157"/>
                          <a:pt x="374662" y="113347"/>
                          <a:pt x="380091" y="109157"/>
                        </a:cubicBezTo>
                        <a:cubicBezTo>
                          <a:pt x="458196" y="72200"/>
                          <a:pt x="363137" y="58103"/>
                          <a:pt x="415524" y="35242"/>
                        </a:cubicBezTo>
                        <a:cubicBezTo>
                          <a:pt x="419049" y="32195"/>
                          <a:pt x="413715" y="29146"/>
                          <a:pt x="423144" y="27622"/>
                        </a:cubicBezTo>
                        <a:cubicBezTo>
                          <a:pt x="440670" y="24765"/>
                          <a:pt x="441051" y="9716"/>
                          <a:pt x="448957" y="9716"/>
                        </a:cubicBezTo>
                        <a:cubicBezTo>
                          <a:pt x="451719" y="9716"/>
                          <a:pt x="455529" y="11621"/>
                          <a:pt x="461244" y="16574"/>
                        </a:cubicBezTo>
                        <a:cubicBezTo>
                          <a:pt x="470769" y="24765"/>
                          <a:pt x="478866" y="27432"/>
                          <a:pt x="474960" y="39148"/>
                        </a:cubicBezTo>
                        <a:cubicBezTo>
                          <a:pt x="461816" y="100013"/>
                          <a:pt x="584974" y="32671"/>
                          <a:pt x="561638" y="149638"/>
                        </a:cubicBezTo>
                        <a:cubicBezTo>
                          <a:pt x="557256" y="167259"/>
                          <a:pt x="591356" y="180784"/>
                          <a:pt x="619550" y="180784"/>
                        </a:cubicBezTo>
                        <a:cubicBezTo>
                          <a:pt x="634028" y="180784"/>
                          <a:pt x="646887" y="177260"/>
                          <a:pt x="652125" y="168878"/>
                        </a:cubicBezTo>
                        <a:cubicBezTo>
                          <a:pt x="652411" y="168688"/>
                          <a:pt x="652697" y="168688"/>
                          <a:pt x="652983" y="168688"/>
                        </a:cubicBezTo>
                        <a:cubicBezTo>
                          <a:pt x="654792" y="168688"/>
                          <a:pt x="656412" y="172117"/>
                          <a:pt x="663936" y="179070"/>
                        </a:cubicBezTo>
                        <a:cubicBezTo>
                          <a:pt x="663936" y="179070"/>
                          <a:pt x="664032" y="179070"/>
                          <a:pt x="664222" y="179070"/>
                        </a:cubicBezTo>
                        <a:cubicBezTo>
                          <a:pt x="666699" y="179070"/>
                          <a:pt x="682415" y="165925"/>
                          <a:pt x="694131" y="165925"/>
                        </a:cubicBezTo>
                        <a:cubicBezTo>
                          <a:pt x="699655" y="165925"/>
                          <a:pt x="704227" y="168878"/>
                          <a:pt x="706132" y="177451"/>
                        </a:cubicBezTo>
                        <a:cubicBezTo>
                          <a:pt x="707561" y="183833"/>
                          <a:pt x="713943" y="185738"/>
                          <a:pt x="722420" y="185738"/>
                        </a:cubicBezTo>
                        <a:cubicBezTo>
                          <a:pt x="735279" y="185738"/>
                          <a:pt x="752900" y="181356"/>
                          <a:pt x="765473" y="181356"/>
                        </a:cubicBezTo>
                        <a:cubicBezTo>
                          <a:pt x="773379" y="181356"/>
                          <a:pt x="779379" y="183071"/>
                          <a:pt x="780903" y="188690"/>
                        </a:cubicBezTo>
                        <a:cubicBezTo>
                          <a:pt x="784713" y="202501"/>
                          <a:pt x="790143" y="206026"/>
                          <a:pt x="795572" y="206026"/>
                        </a:cubicBezTo>
                        <a:cubicBezTo>
                          <a:pt x="801001" y="206026"/>
                          <a:pt x="806335" y="202406"/>
                          <a:pt x="809573" y="202406"/>
                        </a:cubicBezTo>
                        <a:cubicBezTo>
                          <a:pt x="810907" y="202406"/>
                          <a:pt x="811955" y="203073"/>
                          <a:pt x="812431" y="204883"/>
                        </a:cubicBezTo>
                        <a:cubicBezTo>
                          <a:pt x="815765" y="217646"/>
                          <a:pt x="825766" y="209836"/>
                          <a:pt x="837196" y="222599"/>
                        </a:cubicBezTo>
                        <a:cubicBezTo>
                          <a:pt x="841673" y="229648"/>
                          <a:pt x="846912" y="231838"/>
                          <a:pt x="852436" y="231838"/>
                        </a:cubicBezTo>
                        <a:cubicBezTo>
                          <a:pt x="861389" y="231838"/>
                          <a:pt x="870914" y="226124"/>
                          <a:pt x="878249" y="226124"/>
                        </a:cubicBezTo>
                        <a:cubicBezTo>
                          <a:pt x="884726" y="226124"/>
                          <a:pt x="889584" y="230505"/>
                          <a:pt x="891108" y="246793"/>
                        </a:cubicBezTo>
                        <a:cubicBezTo>
                          <a:pt x="849674" y="271367"/>
                          <a:pt x="927588" y="264795"/>
                          <a:pt x="884440" y="293180"/>
                        </a:cubicBezTo>
                        <a:cubicBezTo>
                          <a:pt x="868343" y="302705"/>
                          <a:pt x="849674" y="365855"/>
                          <a:pt x="840149" y="365855"/>
                        </a:cubicBezTo>
                        <a:cubicBezTo>
                          <a:pt x="833958" y="364141"/>
                          <a:pt x="829004" y="363379"/>
                          <a:pt x="824909" y="363379"/>
                        </a:cubicBezTo>
                        <a:cubicBezTo>
                          <a:pt x="793000" y="363379"/>
                          <a:pt x="816241" y="411671"/>
                          <a:pt x="770807" y="438245"/>
                        </a:cubicBezTo>
                        <a:cubicBezTo>
                          <a:pt x="768140" y="438626"/>
                          <a:pt x="765758" y="438912"/>
                          <a:pt x="763473" y="438912"/>
                        </a:cubicBezTo>
                        <a:cubicBezTo>
                          <a:pt x="736517" y="438912"/>
                          <a:pt x="736421" y="410813"/>
                          <a:pt x="727182" y="410813"/>
                        </a:cubicBezTo>
                        <a:cubicBezTo>
                          <a:pt x="725087" y="410813"/>
                          <a:pt x="722420" y="412337"/>
                          <a:pt x="718896" y="415957"/>
                        </a:cubicBezTo>
                        <a:cubicBezTo>
                          <a:pt x="716133" y="418814"/>
                          <a:pt x="713371" y="419957"/>
                          <a:pt x="710609" y="419957"/>
                        </a:cubicBezTo>
                        <a:cubicBezTo>
                          <a:pt x="699179" y="419957"/>
                          <a:pt x="687082" y="401003"/>
                          <a:pt x="674033" y="401003"/>
                        </a:cubicBezTo>
                        <a:cubicBezTo>
                          <a:pt x="667461" y="401003"/>
                          <a:pt x="660507" y="405765"/>
                          <a:pt x="653364" y="420243"/>
                        </a:cubicBezTo>
                        <a:cubicBezTo>
                          <a:pt x="645077" y="436817"/>
                          <a:pt x="683748" y="439674"/>
                          <a:pt x="650601" y="457200"/>
                        </a:cubicBezTo>
                        <a:cubicBezTo>
                          <a:pt x="624598" y="479108"/>
                          <a:pt x="609644" y="475774"/>
                          <a:pt x="635933" y="505111"/>
                        </a:cubicBezTo>
                        <a:cubicBezTo>
                          <a:pt x="638790" y="509588"/>
                          <a:pt x="641553" y="510540"/>
                          <a:pt x="644220" y="510540"/>
                        </a:cubicBezTo>
                        <a:cubicBezTo>
                          <a:pt x="646220" y="510540"/>
                          <a:pt x="648220" y="509968"/>
                          <a:pt x="650030" y="509968"/>
                        </a:cubicBezTo>
                        <a:cubicBezTo>
                          <a:pt x="654697" y="509968"/>
                          <a:pt x="658698" y="513302"/>
                          <a:pt x="661555" y="536924"/>
                        </a:cubicBezTo>
                        <a:cubicBezTo>
                          <a:pt x="662889" y="548164"/>
                          <a:pt x="712323" y="529400"/>
                          <a:pt x="706608" y="582359"/>
                        </a:cubicBezTo>
                        <a:cubicBezTo>
                          <a:pt x="698703" y="580930"/>
                          <a:pt x="681939" y="572929"/>
                          <a:pt x="667461" y="572929"/>
                        </a:cubicBezTo>
                        <a:cubicBezTo>
                          <a:pt x="657745" y="572929"/>
                          <a:pt x="649173" y="576548"/>
                          <a:pt x="645077" y="588169"/>
                        </a:cubicBezTo>
                        <a:cubicBezTo>
                          <a:pt x="632218" y="624745"/>
                          <a:pt x="726896" y="617220"/>
                          <a:pt x="701274" y="654749"/>
                        </a:cubicBezTo>
                        <a:cubicBezTo>
                          <a:pt x="696702" y="660083"/>
                          <a:pt x="669080" y="664274"/>
                          <a:pt x="651554" y="664274"/>
                        </a:cubicBezTo>
                        <a:cubicBezTo>
                          <a:pt x="645077" y="664274"/>
                          <a:pt x="639933" y="663702"/>
                          <a:pt x="638028" y="662368"/>
                        </a:cubicBezTo>
                        <a:cubicBezTo>
                          <a:pt x="635457" y="660273"/>
                          <a:pt x="632123" y="659606"/>
                          <a:pt x="628599" y="659606"/>
                        </a:cubicBezTo>
                        <a:cubicBezTo>
                          <a:pt x="624503" y="659606"/>
                          <a:pt x="620217" y="660368"/>
                          <a:pt x="616788" y="660368"/>
                        </a:cubicBezTo>
                        <a:cubicBezTo>
                          <a:pt x="610977" y="660368"/>
                          <a:pt x="607548" y="658177"/>
                          <a:pt x="611835" y="646462"/>
                        </a:cubicBezTo>
                        <a:cubicBezTo>
                          <a:pt x="616216" y="634556"/>
                          <a:pt x="609263" y="622840"/>
                          <a:pt x="599928" y="622840"/>
                        </a:cubicBezTo>
                        <a:cubicBezTo>
                          <a:pt x="596023" y="622840"/>
                          <a:pt x="591832" y="624840"/>
                          <a:pt x="587736" y="629602"/>
                        </a:cubicBezTo>
                        <a:cubicBezTo>
                          <a:pt x="578688" y="640366"/>
                          <a:pt x="565829" y="644938"/>
                          <a:pt x="555066" y="644938"/>
                        </a:cubicBezTo>
                        <a:cubicBezTo>
                          <a:pt x="540969" y="644938"/>
                          <a:pt x="530586" y="636937"/>
                          <a:pt x="538016" y="624840"/>
                        </a:cubicBezTo>
                        <a:cubicBezTo>
                          <a:pt x="555542" y="596170"/>
                          <a:pt x="508298" y="591502"/>
                          <a:pt x="536968" y="574929"/>
                        </a:cubicBezTo>
                        <a:cubicBezTo>
                          <a:pt x="548398" y="568357"/>
                          <a:pt x="532872" y="564166"/>
                          <a:pt x="516204" y="564166"/>
                        </a:cubicBezTo>
                        <a:cubicBezTo>
                          <a:pt x="497154" y="564166"/>
                          <a:pt x="476579" y="569690"/>
                          <a:pt x="493153" y="583311"/>
                        </a:cubicBezTo>
                        <a:cubicBezTo>
                          <a:pt x="501249" y="589978"/>
                          <a:pt x="491724" y="604838"/>
                          <a:pt x="484104" y="604838"/>
                        </a:cubicBezTo>
                        <a:cubicBezTo>
                          <a:pt x="482580" y="604838"/>
                          <a:pt x="481056" y="604171"/>
                          <a:pt x="479818" y="602742"/>
                        </a:cubicBezTo>
                        <a:cubicBezTo>
                          <a:pt x="478008" y="600551"/>
                          <a:pt x="476008" y="599694"/>
                          <a:pt x="473912" y="599694"/>
                        </a:cubicBezTo>
                        <a:cubicBezTo>
                          <a:pt x="466102" y="599694"/>
                          <a:pt x="458006" y="613124"/>
                          <a:pt x="460482" y="619411"/>
                        </a:cubicBezTo>
                        <a:cubicBezTo>
                          <a:pt x="474294" y="642366"/>
                          <a:pt x="424478" y="675799"/>
                          <a:pt x="406475" y="682181"/>
                        </a:cubicBezTo>
                        <a:cubicBezTo>
                          <a:pt x="398475" y="701516"/>
                          <a:pt x="419906" y="777716"/>
                          <a:pt x="399713" y="782193"/>
                        </a:cubicBezTo>
                        <a:cubicBezTo>
                          <a:pt x="387616" y="784669"/>
                          <a:pt x="390854" y="785717"/>
                          <a:pt x="383806" y="794480"/>
                        </a:cubicBezTo>
                        <a:cubicBezTo>
                          <a:pt x="381329" y="797528"/>
                          <a:pt x="379710" y="798767"/>
                          <a:pt x="378662" y="798767"/>
                        </a:cubicBezTo>
                        <a:cubicBezTo>
                          <a:pt x="374281" y="798767"/>
                          <a:pt x="378948" y="777811"/>
                          <a:pt x="367899" y="777811"/>
                        </a:cubicBezTo>
                        <a:cubicBezTo>
                          <a:pt x="363518" y="777811"/>
                          <a:pt x="356755" y="781050"/>
                          <a:pt x="345992" y="790194"/>
                        </a:cubicBezTo>
                        <a:cubicBezTo>
                          <a:pt x="339324" y="795814"/>
                          <a:pt x="330085" y="798576"/>
                          <a:pt x="321036" y="798576"/>
                        </a:cubicBezTo>
                        <a:cubicBezTo>
                          <a:pt x="305987" y="798576"/>
                          <a:pt x="291509" y="790956"/>
                          <a:pt x="290937" y="776288"/>
                        </a:cubicBezTo>
                        <a:cubicBezTo>
                          <a:pt x="290080" y="755047"/>
                          <a:pt x="263696" y="765429"/>
                          <a:pt x="279603" y="739997"/>
                        </a:cubicBezTo>
                        <a:cubicBezTo>
                          <a:pt x="286270" y="729329"/>
                          <a:pt x="255599" y="710756"/>
                          <a:pt x="254075" y="697611"/>
                        </a:cubicBezTo>
                        <a:cubicBezTo>
                          <a:pt x="245789" y="685038"/>
                          <a:pt x="236645" y="616744"/>
                          <a:pt x="211594" y="616744"/>
                        </a:cubicBezTo>
                        <a:cubicBezTo>
                          <a:pt x="207594" y="616744"/>
                          <a:pt x="203307" y="618458"/>
                          <a:pt x="198449" y="622364"/>
                        </a:cubicBezTo>
                        <a:cubicBezTo>
                          <a:pt x="197497" y="623411"/>
                          <a:pt x="196354" y="623888"/>
                          <a:pt x="195020" y="623888"/>
                        </a:cubicBezTo>
                        <a:cubicBezTo>
                          <a:pt x="184829" y="623888"/>
                          <a:pt x="164731" y="596265"/>
                          <a:pt x="174351" y="586168"/>
                        </a:cubicBezTo>
                        <a:cubicBezTo>
                          <a:pt x="193878" y="565594"/>
                          <a:pt x="162350" y="557593"/>
                          <a:pt x="157587" y="538734"/>
                        </a:cubicBezTo>
                        <a:cubicBezTo>
                          <a:pt x="154349" y="525875"/>
                          <a:pt x="151015" y="521399"/>
                          <a:pt x="147491" y="521399"/>
                        </a:cubicBezTo>
                        <a:cubicBezTo>
                          <a:pt x="141490" y="521399"/>
                          <a:pt x="134632" y="534067"/>
                          <a:pt x="125488" y="540544"/>
                        </a:cubicBezTo>
                        <a:cubicBezTo>
                          <a:pt x="109105" y="552259"/>
                          <a:pt x="118916" y="575024"/>
                          <a:pt x="115582" y="575024"/>
                        </a:cubicBezTo>
                        <a:cubicBezTo>
                          <a:pt x="114725" y="575024"/>
                          <a:pt x="113106" y="573595"/>
                          <a:pt x="110058" y="570357"/>
                        </a:cubicBezTo>
                        <a:cubicBezTo>
                          <a:pt x="98437" y="564833"/>
                          <a:pt x="101675" y="426815"/>
                          <a:pt x="102437" y="414338"/>
                        </a:cubicBezTo>
                        <a:cubicBezTo>
                          <a:pt x="116439" y="393192"/>
                          <a:pt x="95865" y="365950"/>
                          <a:pt x="102152" y="342424"/>
                        </a:cubicBezTo>
                        <a:cubicBezTo>
                          <a:pt x="114249" y="315373"/>
                          <a:pt x="71958" y="268510"/>
                          <a:pt x="91198" y="268510"/>
                        </a:cubicBezTo>
                        <a:cubicBezTo>
                          <a:pt x="92627" y="268510"/>
                          <a:pt x="94341" y="268796"/>
                          <a:pt x="96532" y="269272"/>
                        </a:cubicBezTo>
                        <a:cubicBezTo>
                          <a:pt x="97866" y="269558"/>
                          <a:pt x="99008" y="269653"/>
                          <a:pt x="100056" y="269653"/>
                        </a:cubicBezTo>
                        <a:cubicBezTo>
                          <a:pt x="118630" y="269653"/>
                          <a:pt x="74148" y="222599"/>
                          <a:pt x="75577" y="215455"/>
                        </a:cubicBezTo>
                        <a:cubicBezTo>
                          <a:pt x="71005" y="173926"/>
                          <a:pt x="60528" y="155258"/>
                          <a:pt x="30714" y="140494"/>
                        </a:cubicBezTo>
                        <a:cubicBezTo>
                          <a:pt x="18141" y="135160"/>
                          <a:pt x="-9862" y="110300"/>
                          <a:pt x="9283" y="96012"/>
                        </a:cubicBezTo>
                        <a:cubicBezTo>
                          <a:pt x="12998" y="88201"/>
                          <a:pt x="33191" y="59626"/>
                          <a:pt x="37572" y="59626"/>
                        </a:cubicBezTo>
                        <a:cubicBezTo>
                          <a:pt x="37953" y="59626"/>
                          <a:pt x="38144" y="59817"/>
                          <a:pt x="38334" y="60103"/>
                        </a:cubicBezTo>
                        <a:cubicBezTo>
                          <a:pt x="46335" y="52102"/>
                          <a:pt x="-718" y="36862"/>
                          <a:pt x="22999" y="14192"/>
                        </a:cubicBezTo>
                        <a:cubicBezTo>
                          <a:pt x="32238" y="5429"/>
                          <a:pt x="36906" y="2667"/>
                          <a:pt x="41096" y="2667"/>
                        </a:cubicBezTo>
                        <a:moveTo>
                          <a:pt x="40716" y="191"/>
                        </a:moveTo>
                        <a:lnTo>
                          <a:pt x="40716" y="2572"/>
                        </a:lnTo>
                        <a:cubicBezTo>
                          <a:pt x="40716" y="2572"/>
                          <a:pt x="40716" y="191"/>
                          <a:pt x="40716" y="191"/>
                        </a:cubicBezTo>
                        <a:cubicBezTo>
                          <a:pt x="35572" y="191"/>
                          <a:pt x="30428" y="3334"/>
                          <a:pt x="20999" y="12383"/>
                        </a:cubicBezTo>
                        <a:cubicBezTo>
                          <a:pt x="15855" y="17240"/>
                          <a:pt x="13379" y="22384"/>
                          <a:pt x="13474" y="27527"/>
                        </a:cubicBezTo>
                        <a:cubicBezTo>
                          <a:pt x="13665" y="36767"/>
                          <a:pt x="22142" y="44101"/>
                          <a:pt x="29000" y="50006"/>
                        </a:cubicBezTo>
                        <a:cubicBezTo>
                          <a:pt x="31857" y="52483"/>
                          <a:pt x="35382" y="55531"/>
                          <a:pt x="36239" y="57341"/>
                        </a:cubicBezTo>
                        <a:cubicBezTo>
                          <a:pt x="29000" y="59817"/>
                          <a:pt x="10331" y="87916"/>
                          <a:pt x="6997" y="94393"/>
                        </a:cubicBezTo>
                        <a:cubicBezTo>
                          <a:pt x="1758" y="98488"/>
                          <a:pt x="-623" y="103918"/>
                          <a:pt x="139" y="110014"/>
                        </a:cubicBezTo>
                        <a:cubicBezTo>
                          <a:pt x="1853" y="124111"/>
                          <a:pt x="20141" y="138779"/>
                          <a:pt x="29381" y="142684"/>
                        </a:cubicBezTo>
                        <a:cubicBezTo>
                          <a:pt x="57670" y="156686"/>
                          <a:pt x="68243" y="174403"/>
                          <a:pt x="72720" y="215360"/>
                        </a:cubicBezTo>
                        <a:cubicBezTo>
                          <a:pt x="72434" y="218694"/>
                          <a:pt x="76053" y="224123"/>
                          <a:pt x="85007" y="236792"/>
                        </a:cubicBezTo>
                        <a:cubicBezTo>
                          <a:pt x="91960" y="246507"/>
                          <a:pt x="103581" y="262890"/>
                          <a:pt x="101580" y="266605"/>
                        </a:cubicBezTo>
                        <a:cubicBezTo>
                          <a:pt x="101295" y="267081"/>
                          <a:pt x="99961" y="267176"/>
                          <a:pt x="99580" y="267176"/>
                        </a:cubicBezTo>
                        <a:cubicBezTo>
                          <a:pt x="98723" y="267176"/>
                          <a:pt x="97770" y="267081"/>
                          <a:pt x="96532" y="266795"/>
                        </a:cubicBezTo>
                        <a:cubicBezTo>
                          <a:pt x="94341" y="266224"/>
                          <a:pt x="92341" y="265938"/>
                          <a:pt x="90722" y="265938"/>
                        </a:cubicBezTo>
                        <a:cubicBezTo>
                          <a:pt x="87769" y="265938"/>
                          <a:pt x="85578" y="266891"/>
                          <a:pt x="84340" y="268796"/>
                        </a:cubicBezTo>
                        <a:cubicBezTo>
                          <a:pt x="81292" y="273463"/>
                          <a:pt x="85102" y="281845"/>
                          <a:pt x="90245" y="293561"/>
                        </a:cubicBezTo>
                        <a:cubicBezTo>
                          <a:pt x="97008" y="308896"/>
                          <a:pt x="105486" y="327946"/>
                          <a:pt x="99485" y="341281"/>
                        </a:cubicBezTo>
                        <a:cubicBezTo>
                          <a:pt x="96437" y="352520"/>
                          <a:pt x="99008" y="363950"/>
                          <a:pt x="101390" y="375095"/>
                        </a:cubicBezTo>
                        <a:cubicBezTo>
                          <a:pt x="104438" y="388811"/>
                          <a:pt x="107295" y="401860"/>
                          <a:pt x="99961" y="412813"/>
                        </a:cubicBezTo>
                        <a:cubicBezTo>
                          <a:pt x="99770" y="413195"/>
                          <a:pt x="99580" y="413575"/>
                          <a:pt x="99580" y="413957"/>
                        </a:cubicBezTo>
                        <a:cubicBezTo>
                          <a:pt x="99580" y="415480"/>
                          <a:pt x="94246" y="561689"/>
                          <a:pt x="108057" y="571976"/>
                        </a:cubicBezTo>
                        <a:cubicBezTo>
                          <a:pt x="111772" y="575977"/>
                          <a:pt x="113487" y="577215"/>
                          <a:pt x="115106" y="577215"/>
                        </a:cubicBezTo>
                        <a:cubicBezTo>
                          <a:pt x="115773" y="577215"/>
                          <a:pt x="116820" y="576739"/>
                          <a:pt x="117296" y="576263"/>
                        </a:cubicBezTo>
                        <a:cubicBezTo>
                          <a:pt x="118535" y="574929"/>
                          <a:pt x="118344" y="572834"/>
                          <a:pt x="117963" y="569214"/>
                        </a:cubicBezTo>
                        <a:cubicBezTo>
                          <a:pt x="117296" y="561880"/>
                          <a:pt x="116153" y="549593"/>
                          <a:pt x="126345" y="542258"/>
                        </a:cubicBezTo>
                        <a:cubicBezTo>
                          <a:pt x="130441" y="539305"/>
                          <a:pt x="134061" y="535305"/>
                          <a:pt x="137299" y="531686"/>
                        </a:cubicBezTo>
                        <a:cubicBezTo>
                          <a:pt x="140919" y="527685"/>
                          <a:pt x="144633" y="523494"/>
                          <a:pt x="147015" y="523494"/>
                        </a:cubicBezTo>
                        <a:cubicBezTo>
                          <a:pt x="148443" y="523494"/>
                          <a:pt x="151396" y="525494"/>
                          <a:pt x="154825" y="539020"/>
                        </a:cubicBezTo>
                        <a:cubicBezTo>
                          <a:pt x="156730" y="546640"/>
                          <a:pt x="162636" y="552545"/>
                          <a:pt x="167779" y="557784"/>
                        </a:cubicBezTo>
                        <a:cubicBezTo>
                          <a:pt x="176542" y="566547"/>
                          <a:pt x="182829" y="572929"/>
                          <a:pt x="172161" y="584264"/>
                        </a:cubicBezTo>
                        <a:cubicBezTo>
                          <a:pt x="168160" y="588455"/>
                          <a:pt x="167970" y="595313"/>
                          <a:pt x="171494" y="603504"/>
                        </a:cubicBezTo>
                        <a:cubicBezTo>
                          <a:pt x="176066" y="614172"/>
                          <a:pt x="186734" y="625983"/>
                          <a:pt x="194640" y="625983"/>
                        </a:cubicBezTo>
                        <a:cubicBezTo>
                          <a:pt x="196735" y="625983"/>
                          <a:pt x="198449" y="625221"/>
                          <a:pt x="199783" y="623697"/>
                        </a:cubicBezTo>
                        <a:cubicBezTo>
                          <a:pt x="203688" y="620554"/>
                          <a:pt x="207594" y="618839"/>
                          <a:pt x="211118" y="618839"/>
                        </a:cubicBezTo>
                        <a:cubicBezTo>
                          <a:pt x="226834" y="618839"/>
                          <a:pt x="236645" y="652653"/>
                          <a:pt x="243217" y="674942"/>
                        </a:cubicBezTo>
                        <a:cubicBezTo>
                          <a:pt x="246265" y="685514"/>
                          <a:pt x="248741" y="693896"/>
                          <a:pt x="251313" y="698183"/>
                        </a:cubicBezTo>
                        <a:cubicBezTo>
                          <a:pt x="252361" y="704659"/>
                          <a:pt x="258743" y="711422"/>
                          <a:pt x="265410" y="718566"/>
                        </a:cubicBezTo>
                        <a:cubicBezTo>
                          <a:pt x="272173" y="725900"/>
                          <a:pt x="279888" y="734092"/>
                          <a:pt x="277221" y="738473"/>
                        </a:cubicBezTo>
                        <a:cubicBezTo>
                          <a:pt x="267696" y="753713"/>
                          <a:pt x="272078" y="758190"/>
                          <a:pt x="279412" y="762762"/>
                        </a:cubicBezTo>
                        <a:cubicBezTo>
                          <a:pt x="283794" y="765524"/>
                          <a:pt x="287985" y="768191"/>
                          <a:pt x="288270" y="776097"/>
                        </a:cubicBezTo>
                        <a:cubicBezTo>
                          <a:pt x="288937" y="792956"/>
                          <a:pt x="305606" y="800672"/>
                          <a:pt x="320750" y="800672"/>
                        </a:cubicBezTo>
                        <a:cubicBezTo>
                          <a:pt x="330847" y="800672"/>
                          <a:pt x="340562" y="797433"/>
                          <a:pt x="347230" y="791718"/>
                        </a:cubicBezTo>
                        <a:cubicBezTo>
                          <a:pt x="358755" y="782002"/>
                          <a:pt x="364661" y="779907"/>
                          <a:pt x="367614" y="779907"/>
                        </a:cubicBezTo>
                        <a:cubicBezTo>
                          <a:pt x="371900" y="779907"/>
                          <a:pt x="372852" y="785051"/>
                          <a:pt x="373614" y="791813"/>
                        </a:cubicBezTo>
                        <a:cubicBezTo>
                          <a:pt x="374091" y="796481"/>
                          <a:pt x="374662" y="800862"/>
                          <a:pt x="378377" y="800862"/>
                        </a:cubicBezTo>
                        <a:cubicBezTo>
                          <a:pt x="380377" y="800862"/>
                          <a:pt x="382377" y="799338"/>
                          <a:pt x="385330" y="795623"/>
                        </a:cubicBezTo>
                        <a:cubicBezTo>
                          <a:pt x="387330" y="793147"/>
                          <a:pt x="388569" y="791242"/>
                          <a:pt x="389426" y="789813"/>
                        </a:cubicBezTo>
                        <a:cubicBezTo>
                          <a:pt x="391616" y="786289"/>
                          <a:pt x="391998" y="785813"/>
                          <a:pt x="399808" y="784193"/>
                        </a:cubicBezTo>
                        <a:cubicBezTo>
                          <a:pt x="413810" y="781145"/>
                          <a:pt x="411238" y="753904"/>
                          <a:pt x="408571" y="725043"/>
                        </a:cubicBezTo>
                        <a:cubicBezTo>
                          <a:pt x="407047" y="708565"/>
                          <a:pt x="405428" y="691610"/>
                          <a:pt x="408000" y="683705"/>
                        </a:cubicBezTo>
                        <a:cubicBezTo>
                          <a:pt x="423716" y="677609"/>
                          <a:pt x="456196" y="656082"/>
                          <a:pt x="463435" y="635794"/>
                        </a:cubicBezTo>
                        <a:cubicBezTo>
                          <a:pt x="465816" y="629126"/>
                          <a:pt x="465340" y="623126"/>
                          <a:pt x="462197" y="617887"/>
                        </a:cubicBezTo>
                        <a:cubicBezTo>
                          <a:pt x="461530" y="615982"/>
                          <a:pt x="462673" y="611600"/>
                          <a:pt x="465245" y="607885"/>
                        </a:cubicBezTo>
                        <a:cubicBezTo>
                          <a:pt x="467816" y="604171"/>
                          <a:pt x="470960" y="601885"/>
                          <a:pt x="473532" y="601885"/>
                        </a:cubicBezTo>
                        <a:cubicBezTo>
                          <a:pt x="474960" y="601885"/>
                          <a:pt x="476294" y="602647"/>
                          <a:pt x="477532" y="604076"/>
                        </a:cubicBezTo>
                        <a:cubicBezTo>
                          <a:pt x="479151" y="605981"/>
                          <a:pt x="481247" y="607028"/>
                          <a:pt x="483628" y="607028"/>
                        </a:cubicBezTo>
                        <a:cubicBezTo>
                          <a:pt x="489438" y="607028"/>
                          <a:pt x="495058" y="601027"/>
                          <a:pt x="497154" y="595122"/>
                        </a:cubicBezTo>
                        <a:cubicBezTo>
                          <a:pt x="499154" y="589502"/>
                          <a:pt x="498106" y="584454"/>
                          <a:pt x="494201" y="581216"/>
                        </a:cubicBezTo>
                        <a:cubicBezTo>
                          <a:pt x="490200" y="577977"/>
                          <a:pt x="488391" y="575119"/>
                          <a:pt x="489153" y="573215"/>
                        </a:cubicBezTo>
                        <a:cubicBezTo>
                          <a:pt x="490581" y="569214"/>
                          <a:pt x="501821" y="566261"/>
                          <a:pt x="515727" y="566261"/>
                        </a:cubicBezTo>
                        <a:cubicBezTo>
                          <a:pt x="529634" y="566261"/>
                          <a:pt x="537349" y="568928"/>
                          <a:pt x="538016" y="570452"/>
                        </a:cubicBezTo>
                        <a:cubicBezTo>
                          <a:pt x="538016" y="570452"/>
                          <a:pt x="538016" y="570452"/>
                          <a:pt x="538016" y="570452"/>
                        </a:cubicBezTo>
                        <a:cubicBezTo>
                          <a:pt x="538016" y="570452"/>
                          <a:pt x="537540" y="571309"/>
                          <a:pt x="535254" y="572643"/>
                        </a:cubicBezTo>
                        <a:cubicBezTo>
                          <a:pt x="528681" y="576453"/>
                          <a:pt x="525348" y="579977"/>
                          <a:pt x="524681" y="583883"/>
                        </a:cubicBezTo>
                        <a:cubicBezTo>
                          <a:pt x="523919" y="588645"/>
                          <a:pt x="527348" y="592550"/>
                          <a:pt x="531063" y="596741"/>
                        </a:cubicBezTo>
                        <a:cubicBezTo>
                          <a:pt x="537063" y="603504"/>
                          <a:pt x="543254" y="610552"/>
                          <a:pt x="535444" y="623411"/>
                        </a:cubicBezTo>
                        <a:cubicBezTo>
                          <a:pt x="531348" y="630174"/>
                          <a:pt x="532491" y="635127"/>
                          <a:pt x="534111" y="638175"/>
                        </a:cubicBezTo>
                        <a:cubicBezTo>
                          <a:pt x="537254" y="643795"/>
                          <a:pt x="544874" y="647128"/>
                          <a:pt x="554494" y="647128"/>
                        </a:cubicBezTo>
                        <a:cubicBezTo>
                          <a:pt x="567543" y="647128"/>
                          <a:pt x="580402" y="641128"/>
                          <a:pt x="588975" y="630936"/>
                        </a:cubicBezTo>
                        <a:cubicBezTo>
                          <a:pt x="592213" y="627031"/>
                          <a:pt x="595833" y="625031"/>
                          <a:pt x="599357" y="625031"/>
                        </a:cubicBezTo>
                        <a:cubicBezTo>
                          <a:pt x="602500" y="625031"/>
                          <a:pt x="605453" y="626745"/>
                          <a:pt x="607548" y="629698"/>
                        </a:cubicBezTo>
                        <a:cubicBezTo>
                          <a:pt x="610501" y="633984"/>
                          <a:pt x="611073" y="639890"/>
                          <a:pt x="609072" y="645414"/>
                        </a:cubicBezTo>
                        <a:cubicBezTo>
                          <a:pt x="606596" y="652272"/>
                          <a:pt x="606310" y="656653"/>
                          <a:pt x="608310" y="659416"/>
                        </a:cubicBezTo>
                        <a:cubicBezTo>
                          <a:pt x="610215" y="662178"/>
                          <a:pt x="613740" y="662559"/>
                          <a:pt x="616216" y="662559"/>
                        </a:cubicBezTo>
                        <a:cubicBezTo>
                          <a:pt x="617931" y="662559"/>
                          <a:pt x="619836" y="662368"/>
                          <a:pt x="621836" y="662178"/>
                        </a:cubicBezTo>
                        <a:cubicBezTo>
                          <a:pt x="623836" y="661988"/>
                          <a:pt x="625932" y="661797"/>
                          <a:pt x="628027" y="661797"/>
                        </a:cubicBezTo>
                        <a:cubicBezTo>
                          <a:pt x="631742" y="661797"/>
                          <a:pt x="634218" y="662464"/>
                          <a:pt x="635933" y="663988"/>
                        </a:cubicBezTo>
                        <a:cubicBezTo>
                          <a:pt x="636981" y="664750"/>
                          <a:pt x="639552" y="666464"/>
                          <a:pt x="650982" y="666464"/>
                        </a:cubicBezTo>
                        <a:cubicBezTo>
                          <a:pt x="665937" y="666464"/>
                          <a:pt x="696702" y="662940"/>
                          <a:pt x="702513" y="656082"/>
                        </a:cubicBezTo>
                        <a:cubicBezTo>
                          <a:pt x="707085" y="649415"/>
                          <a:pt x="708418" y="643700"/>
                          <a:pt x="706894" y="638556"/>
                        </a:cubicBezTo>
                        <a:cubicBezTo>
                          <a:pt x="703846" y="628555"/>
                          <a:pt x="690511" y="623411"/>
                          <a:pt x="676414" y="617887"/>
                        </a:cubicBezTo>
                        <a:cubicBezTo>
                          <a:pt x="655269" y="609600"/>
                          <a:pt x="641743" y="603123"/>
                          <a:pt x="646887" y="588740"/>
                        </a:cubicBezTo>
                        <a:cubicBezTo>
                          <a:pt x="650125" y="579596"/>
                          <a:pt x="656697" y="575119"/>
                          <a:pt x="666984" y="575119"/>
                        </a:cubicBezTo>
                        <a:cubicBezTo>
                          <a:pt x="676224" y="575119"/>
                          <a:pt x="686511" y="578549"/>
                          <a:pt x="694797" y="581311"/>
                        </a:cubicBezTo>
                        <a:cubicBezTo>
                          <a:pt x="699083" y="582740"/>
                          <a:pt x="702894" y="583978"/>
                          <a:pt x="705656" y="584454"/>
                        </a:cubicBezTo>
                        <a:cubicBezTo>
                          <a:pt x="705751" y="584454"/>
                          <a:pt x="705942" y="584454"/>
                          <a:pt x="706037" y="584454"/>
                        </a:cubicBezTo>
                        <a:cubicBezTo>
                          <a:pt x="706513" y="584454"/>
                          <a:pt x="707085" y="584264"/>
                          <a:pt x="707466" y="583978"/>
                        </a:cubicBezTo>
                        <a:cubicBezTo>
                          <a:pt x="708037" y="583597"/>
                          <a:pt x="708323" y="583025"/>
                          <a:pt x="708418" y="582359"/>
                        </a:cubicBezTo>
                        <a:cubicBezTo>
                          <a:pt x="712609" y="543592"/>
                          <a:pt x="688130" y="540830"/>
                          <a:pt x="673557" y="539115"/>
                        </a:cubicBezTo>
                        <a:cubicBezTo>
                          <a:pt x="668889" y="538543"/>
                          <a:pt x="663650" y="537972"/>
                          <a:pt x="663460" y="536353"/>
                        </a:cubicBezTo>
                        <a:cubicBezTo>
                          <a:pt x="660888" y="514921"/>
                          <a:pt x="657174" y="507397"/>
                          <a:pt x="649554" y="507301"/>
                        </a:cubicBezTo>
                        <a:cubicBezTo>
                          <a:pt x="648506" y="507301"/>
                          <a:pt x="647458" y="507397"/>
                          <a:pt x="646410" y="507587"/>
                        </a:cubicBezTo>
                        <a:cubicBezTo>
                          <a:pt x="645553" y="507683"/>
                          <a:pt x="644600" y="507873"/>
                          <a:pt x="643743" y="507873"/>
                        </a:cubicBezTo>
                        <a:cubicBezTo>
                          <a:pt x="641933" y="507873"/>
                          <a:pt x="639838" y="507397"/>
                          <a:pt x="637457" y="503587"/>
                        </a:cubicBezTo>
                        <a:cubicBezTo>
                          <a:pt x="627360" y="492347"/>
                          <a:pt x="623646" y="486251"/>
                          <a:pt x="624122" y="482155"/>
                        </a:cubicBezTo>
                        <a:cubicBezTo>
                          <a:pt x="624598" y="478441"/>
                          <a:pt x="629170" y="475202"/>
                          <a:pt x="636028" y="470440"/>
                        </a:cubicBezTo>
                        <a:cubicBezTo>
                          <a:pt x="640314" y="467487"/>
                          <a:pt x="645648" y="463772"/>
                          <a:pt x="651458" y="458915"/>
                        </a:cubicBezTo>
                        <a:cubicBezTo>
                          <a:pt x="660888" y="453866"/>
                          <a:pt x="665365" y="449675"/>
                          <a:pt x="666032" y="445103"/>
                        </a:cubicBezTo>
                        <a:cubicBezTo>
                          <a:pt x="666699" y="440436"/>
                          <a:pt x="663270" y="437102"/>
                          <a:pt x="659841" y="433768"/>
                        </a:cubicBezTo>
                        <a:cubicBezTo>
                          <a:pt x="655173" y="429101"/>
                          <a:pt x="652411" y="425958"/>
                          <a:pt x="654888" y="421005"/>
                        </a:cubicBezTo>
                        <a:cubicBezTo>
                          <a:pt x="660888" y="408908"/>
                          <a:pt x="666984" y="403098"/>
                          <a:pt x="673461" y="403098"/>
                        </a:cubicBezTo>
                        <a:cubicBezTo>
                          <a:pt x="679462" y="403098"/>
                          <a:pt x="685653" y="407956"/>
                          <a:pt x="691559" y="412528"/>
                        </a:cubicBezTo>
                        <a:cubicBezTo>
                          <a:pt x="697845" y="417386"/>
                          <a:pt x="703751" y="422053"/>
                          <a:pt x="710037" y="422053"/>
                        </a:cubicBezTo>
                        <a:cubicBezTo>
                          <a:pt x="713657" y="422053"/>
                          <a:pt x="717086" y="420434"/>
                          <a:pt x="720039" y="417386"/>
                        </a:cubicBezTo>
                        <a:cubicBezTo>
                          <a:pt x="723563" y="413671"/>
                          <a:pt x="725563" y="412909"/>
                          <a:pt x="726611" y="412909"/>
                        </a:cubicBezTo>
                        <a:cubicBezTo>
                          <a:pt x="728611" y="412909"/>
                          <a:pt x="730516" y="416338"/>
                          <a:pt x="732802" y="420338"/>
                        </a:cubicBezTo>
                        <a:cubicBezTo>
                          <a:pt x="737469" y="428530"/>
                          <a:pt x="744423" y="441008"/>
                          <a:pt x="762901" y="441008"/>
                        </a:cubicBezTo>
                        <a:cubicBezTo>
                          <a:pt x="765378" y="441008"/>
                          <a:pt x="767949" y="440817"/>
                          <a:pt x="770616" y="440341"/>
                        </a:cubicBezTo>
                        <a:cubicBezTo>
                          <a:pt x="770902" y="440341"/>
                          <a:pt x="771188" y="440150"/>
                          <a:pt x="771474" y="440055"/>
                        </a:cubicBezTo>
                        <a:cubicBezTo>
                          <a:pt x="796143" y="425577"/>
                          <a:pt x="801192" y="405289"/>
                          <a:pt x="805192" y="388906"/>
                        </a:cubicBezTo>
                        <a:cubicBezTo>
                          <a:pt x="809002" y="373475"/>
                          <a:pt x="811574" y="365474"/>
                          <a:pt x="824337" y="365474"/>
                        </a:cubicBezTo>
                        <a:cubicBezTo>
                          <a:pt x="828338" y="365474"/>
                          <a:pt x="833100" y="366236"/>
                          <a:pt x="838911" y="367951"/>
                        </a:cubicBezTo>
                        <a:cubicBezTo>
                          <a:pt x="839101" y="367951"/>
                          <a:pt x="839292" y="367951"/>
                          <a:pt x="839577" y="367951"/>
                        </a:cubicBezTo>
                        <a:cubicBezTo>
                          <a:pt x="845292" y="367951"/>
                          <a:pt x="850626" y="357092"/>
                          <a:pt x="860151" y="336423"/>
                        </a:cubicBezTo>
                        <a:cubicBezTo>
                          <a:pt x="867771" y="320040"/>
                          <a:pt x="877201" y="299561"/>
                          <a:pt x="885012" y="294989"/>
                        </a:cubicBezTo>
                        <a:cubicBezTo>
                          <a:pt x="895203" y="288226"/>
                          <a:pt x="899871" y="282797"/>
                          <a:pt x="899680" y="277749"/>
                        </a:cubicBezTo>
                        <a:cubicBezTo>
                          <a:pt x="899489" y="272129"/>
                          <a:pt x="893584" y="268796"/>
                          <a:pt x="888345" y="265938"/>
                        </a:cubicBezTo>
                        <a:cubicBezTo>
                          <a:pt x="884630" y="263842"/>
                          <a:pt x="880344" y="261461"/>
                          <a:pt x="880344" y="259271"/>
                        </a:cubicBezTo>
                        <a:cubicBezTo>
                          <a:pt x="880344" y="257842"/>
                          <a:pt x="881773" y="254603"/>
                          <a:pt x="891774" y="248698"/>
                        </a:cubicBezTo>
                        <a:cubicBezTo>
                          <a:pt x="892536" y="248221"/>
                          <a:pt x="893013" y="247364"/>
                          <a:pt x="892917" y="246412"/>
                        </a:cubicBezTo>
                        <a:cubicBezTo>
                          <a:pt x="891965" y="236601"/>
                          <a:pt x="889393" y="223647"/>
                          <a:pt x="877677" y="223647"/>
                        </a:cubicBezTo>
                        <a:cubicBezTo>
                          <a:pt x="873772" y="223647"/>
                          <a:pt x="869581" y="224980"/>
                          <a:pt x="865200" y="226409"/>
                        </a:cubicBezTo>
                        <a:cubicBezTo>
                          <a:pt x="860723" y="227838"/>
                          <a:pt x="856151" y="229362"/>
                          <a:pt x="851864" y="229362"/>
                        </a:cubicBezTo>
                        <a:cubicBezTo>
                          <a:pt x="846340" y="229362"/>
                          <a:pt x="842149" y="226790"/>
                          <a:pt x="838625" y="221266"/>
                        </a:cubicBezTo>
                        <a:cubicBezTo>
                          <a:pt x="832529" y="214408"/>
                          <a:pt x="827004" y="212788"/>
                          <a:pt x="822528" y="211550"/>
                        </a:cubicBezTo>
                        <a:cubicBezTo>
                          <a:pt x="818051" y="210312"/>
                          <a:pt x="815574" y="209645"/>
                          <a:pt x="814146" y="204216"/>
                        </a:cubicBezTo>
                        <a:cubicBezTo>
                          <a:pt x="813193" y="200501"/>
                          <a:pt x="810526" y="199930"/>
                          <a:pt x="809002" y="199930"/>
                        </a:cubicBezTo>
                        <a:cubicBezTo>
                          <a:pt x="807192" y="199930"/>
                          <a:pt x="805192" y="200692"/>
                          <a:pt x="802906" y="201549"/>
                        </a:cubicBezTo>
                        <a:cubicBezTo>
                          <a:pt x="800429" y="202501"/>
                          <a:pt x="797667" y="203549"/>
                          <a:pt x="795000" y="203549"/>
                        </a:cubicBezTo>
                        <a:cubicBezTo>
                          <a:pt x="793000" y="203549"/>
                          <a:pt x="786904" y="203549"/>
                          <a:pt x="782713" y="187928"/>
                        </a:cubicBezTo>
                        <a:cubicBezTo>
                          <a:pt x="780237" y="178879"/>
                          <a:pt x="768711" y="178879"/>
                          <a:pt x="764996" y="178879"/>
                        </a:cubicBezTo>
                        <a:cubicBezTo>
                          <a:pt x="758520" y="178879"/>
                          <a:pt x="750804" y="180022"/>
                          <a:pt x="743279" y="181070"/>
                        </a:cubicBezTo>
                        <a:cubicBezTo>
                          <a:pt x="735850" y="182118"/>
                          <a:pt x="728135" y="183261"/>
                          <a:pt x="721944" y="183261"/>
                        </a:cubicBezTo>
                        <a:cubicBezTo>
                          <a:pt x="710799" y="183261"/>
                          <a:pt x="708608" y="179832"/>
                          <a:pt x="708037" y="176784"/>
                        </a:cubicBezTo>
                        <a:cubicBezTo>
                          <a:pt x="705656" y="165640"/>
                          <a:pt x="698893" y="163354"/>
                          <a:pt x="693750" y="163354"/>
                        </a:cubicBezTo>
                        <a:cubicBezTo>
                          <a:pt x="685082" y="163354"/>
                          <a:pt x="674985" y="169640"/>
                          <a:pt x="668318" y="173736"/>
                        </a:cubicBezTo>
                        <a:cubicBezTo>
                          <a:pt x="666889" y="174688"/>
                          <a:pt x="665270" y="175641"/>
                          <a:pt x="664222" y="176213"/>
                        </a:cubicBezTo>
                        <a:cubicBezTo>
                          <a:pt x="661365" y="173546"/>
                          <a:pt x="659460" y="171450"/>
                          <a:pt x="658126" y="169926"/>
                        </a:cubicBezTo>
                        <a:cubicBezTo>
                          <a:pt x="655935" y="167545"/>
                          <a:pt x="654697" y="166116"/>
                          <a:pt x="652602" y="166116"/>
                        </a:cubicBezTo>
                        <a:cubicBezTo>
                          <a:pt x="651935" y="166116"/>
                          <a:pt x="651363" y="166307"/>
                          <a:pt x="650696" y="166592"/>
                        </a:cubicBezTo>
                        <a:cubicBezTo>
                          <a:pt x="650316" y="166783"/>
                          <a:pt x="649935" y="167068"/>
                          <a:pt x="649744" y="167450"/>
                        </a:cubicBezTo>
                        <a:cubicBezTo>
                          <a:pt x="645458" y="174308"/>
                          <a:pt x="634314" y="178308"/>
                          <a:pt x="619169" y="178308"/>
                        </a:cubicBezTo>
                        <a:cubicBezTo>
                          <a:pt x="597452" y="178308"/>
                          <a:pt x="574116" y="170307"/>
                          <a:pt x="566210" y="160115"/>
                        </a:cubicBezTo>
                        <a:cubicBezTo>
                          <a:pt x="563638" y="156877"/>
                          <a:pt x="562781" y="153448"/>
                          <a:pt x="563638" y="150114"/>
                        </a:cubicBezTo>
                        <a:cubicBezTo>
                          <a:pt x="568972" y="123158"/>
                          <a:pt x="567258" y="103822"/>
                          <a:pt x="558209" y="90773"/>
                        </a:cubicBezTo>
                        <a:cubicBezTo>
                          <a:pt x="547065" y="74676"/>
                          <a:pt x="527157" y="71533"/>
                          <a:pt x="509536" y="68675"/>
                        </a:cubicBezTo>
                        <a:cubicBezTo>
                          <a:pt x="496296" y="66580"/>
                          <a:pt x="483723" y="64484"/>
                          <a:pt x="478675" y="57150"/>
                        </a:cubicBezTo>
                        <a:cubicBezTo>
                          <a:pt x="475913" y="53054"/>
                          <a:pt x="475341" y="47339"/>
                          <a:pt x="476961" y="39624"/>
                        </a:cubicBezTo>
                        <a:cubicBezTo>
                          <a:pt x="480580" y="28861"/>
                          <a:pt x="474675" y="24289"/>
                          <a:pt x="467721" y="18955"/>
                        </a:cubicBezTo>
                        <a:cubicBezTo>
                          <a:pt x="466102" y="17717"/>
                          <a:pt x="464292" y="16288"/>
                          <a:pt x="462387" y="14668"/>
                        </a:cubicBezTo>
                        <a:cubicBezTo>
                          <a:pt x="456387" y="9525"/>
                          <a:pt x="452100" y="7239"/>
                          <a:pt x="448481" y="7239"/>
                        </a:cubicBezTo>
                        <a:cubicBezTo>
                          <a:pt x="444004" y="7239"/>
                          <a:pt x="441528" y="10573"/>
                          <a:pt x="438861" y="14097"/>
                        </a:cubicBezTo>
                        <a:cubicBezTo>
                          <a:pt x="435432" y="18574"/>
                          <a:pt x="431621" y="23717"/>
                          <a:pt x="422287" y="25146"/>
                        </a:cubicBezTo>
                        <a:cubicBezTo>
                          <a:pt x="415810" y="26194"/>
                          <a:pt x="414381" y="28289"/>
                          <a:pt x="414095" y="31623"/>
                        </a:cubicBezTo>
                        <a:cubicBezTo>
                          <a:pt x="414095" y="32385"/>
                          <a:pt x="414000" y="32766"/>
                          <a:pt x="413715" y="33052"/>
                        </a:cubicBezTo>
                        <a:cubicBezTo>
                          <a:pt x="403332" y="37624"/>
                          <a:pt x="397808" y="42196"/>
                          <a:pt x="396379" y="47530"/>
                        </a:cubicBezTo>
                        <a:cubicBezTo>
                          <a:pt x="394665" y="53626"/>
                          <a:pt x="398760" y="59246"/>
                          <a:pt x="402666" y="64675"/>
                        </a:cubicBezTo>
                        <a:cubicBezTo>
                          <a:pt x="406666" y="70199"/>
                          <a:pt x="410762" y="76009"/>
                          <a:pt x="409143" y="82296"/>
                        </a:cubicBezTo>
                        <a:cubicBezTo>
                          <a:pt x="407142" y="90011"/>
                          <a:pt x="397141" y="98012"/>
                          <a:pt x="378567" y="106775"/>
                        </a:cubicBezTo>
                        <a:cubicBezTo>
                          <a:pt x="378377" y="106775"/>
                          <a:pt x="378282" y="106966"/>
                          <a:pt x="378091" y="107061"/>
                        </a:cubicBezTo>
                        <a:cubicBezTo>
                          <a:pt x="372090" y="111824"/>
                          <a:pt x="369423" y="112586"/>
                          <a:pt x="368375" y="112586"/>
                        </a:cubicBezTo>
                        <a:cubicBezTo>
                          <a:pt x="367995" y="112586"/>
                          <a:pt x="367899" y="112490"/>
                          <a:pt x="367804" y="112395"/>
                        </a:cubicBezTo>
                        <a:cubicBezTo>
                          <a:pt x="366090" y="110300"/>
                          <a:pt x="368090" y="100298"/>
                          <a:pt x="369519" y="93631"/>
                        </a:cubicBezTo>
                        <a:cubicBezTo>
                          <a:pt x="371804" y="82582"/>
                          <a:pt x="373043" y="75629"/>
                          <a:pt x="370281" y="72200"/>
                        </a:cubicBezTo>
                        <a:cubicBezTo>
                          <a:pt x="369328" y="71057"/>
                          <a:pt x="367995" y="70390"/>
                          <a:pt x="366375" y="70390"/>
                        </a:cubicBezTo>
                        <a:cubicBezTo>
                          <a:pt x="363708" y="70390"/>
                          <a:pt x="360184" y="72200"/>
                          <a:pt x="355326" y="76200"/>
                        </a:cubicBezTo>
                        <a:cubicBezTo>
                          <a:pt x="354945" y="76486"/>
                          <a:pt x="354755" y="76867"/>
                          <a:pt x="354564" y="77248"/>
                        </a:cubicBezTo>
                        <a:cubicBezTo>
                          <a:pt x="353040" y="81820"/>
                          <a:pt x="353326" y="88392"/>
                          <a:pt x="353612" y="94679"/>
                        </a:cubicBezTo>
                        <a:cubicBezTo>
                          <a:pt x="353898" y="101441"/>
                          <a:pt x="354183" y="109157"/>
                          <a:pt x="351897" y="111633"/>
                        </a:cubicBezTo>
                        <a:cubicBezTo>
                          <a:pt x="351516" y="112014"/>
                          <a:pt x="351040" y="112395"/>
                          <a:pt x="349802" y="112395"/>
                        </a:cubicBezTo>
                        <a:cubicBezTo>
                          <a:pt x="348183" y="112395"/>
                          <a:pt x="345135" y="111633"/>
                          <a:pt x="339610" y="108013"/>
                        </a:cubicBezTo>
                        <a:cubicBezTo>
                          <a:pt x="335229" y="105156"/>
                          <a:pt x="330752" y="103727"/>
                          <a:pt x="326466" y="103727"/>
                        </a:cubicBezTo>
                        <a:cubicBezTo>
                          <a:pt x="319893" y="103727"/>
                          <a:pt x="313893" y="107156"/>
                          <a:pt x="310083" y="113157"/>
                        </a:cubicBezTo>
                        <a:cubicBezTo>
                          <a:pt x="305225" y="120777"/>
                          <a:pt x="304844" y="130969"/>
                          <a:pt x="309035" y="139732"/>
                        </a:cubicBezTo>
                        <a:cubicBezTo>
                          <a:pt x="310559" y="142970"/>
                          <a:pt x="310559" y="145733"/>
                          <a:pt x="309035" y="148114"/>
                        </a:cubicBezTo>
                        <a:cubicBezTo>
                          <a:pt x="305129" y="154210"/>
                          <a:pt x="292175" y="157448"/>
                          <a:pt x="281317" y="157448"/>
                        </a:cubicBezTo>
                        <a:cubicBezTo>
                          <a:pt x="279317" y="157448"/>
                          <a:pt x="277412" y="157353"/>
                          <a:pt x="275793" y="157067"/>
                        </a:cubicBezTo>
                        <a:cubicBezTo>
                          <a:pt x="273792" y="156782"/>
                          <a:pt x="272364" y="156591"/>
                          <a:pt x="271411" y="156400"/>
                        </a:cubicBezTo>
                        <a:cubicBezTo>
                          <a:pt x="270268" y="156210"/>
                          <a:pt x="269601" y="156115"/>
                          <a:pt x="269220" y="156115"/>
                        </a:cubicBezTo>
                        <a:cubicBezTo>
                          <a:pt x="268554" y="156115"/>
                          <a:pt x="266553" y="156305"/>
                          <a:pt x="266268" y="158972"/>
                        </a:cubicBezTo>
                        <a:cubicBezTo>
                          <a:pt x="266268" y="159639"/>
                          <a:pt x="265982" y="161734"/>
                          <a:pt x="260171" y="166497"/>
                        </a:cubicBezTo>
                        <a:cubicBezTo>
                          <a:pt x="259124" y="167354"/>
                          <a:pt x="253790" y="169164"/>
                          <a:pt x="249789" y="169164"/>
                        </a:cubicBezTo>
                        <a:cubicBezTo>
                          <a:pt x="248741" y="169164"/>
                          <a:pt x="248075" y="168974"/>
                          <a:pt x="247789" y="168878"/>
                        </a:cubicBezTo>
                        <a:cubicBezTo>
                          <a:pt x="247884" y="168783"/>
                          <a:pt x="248075" y="168402"/>
                          <a:pt x="248456" y="167830"/>
                        </a:cubicBezTo>
                        <a:cubicBezTo>
                          <a:pt x="248646" y="167545"/>
                          <a:pt x="249694" y="166688"/>
                          <a:pt x="250456" y="166116"/>
                        </a:cubicBezTo>
                        <a:cubicBezTo>
                          <a:pt x="253504" y="163735"/>
                          <a:pt x="258076" y="160115"/>
                          <a:pt x="257600" y="154876"/>
                        </a:cubicBezTo>
                        <a:cubicBezTo>
                          <a:pt x="257124" y="150304"/>
                          <a:pt x="252742" y="145923"/>
                          <a:pt x="244170" y="141446"/>
                        </a:cubicBezTo>
                        <a:cubicBezTo>
                          <a:pt x="243408" y="141065"/>
                          <a:pt x="242550" y="140875"/>
                          <a:pt x="241693" y="140875"/>
                        </a:cubicBezTo>
                        <a:cubicBezTo>
                          <a:pt x="237693" y="140875"/>
                          <a:pt x="233216" y="144780"/>
                          <a:pt x="228549" y="148971"/>
                        </a:cubicBezTo>
                        <a:cubicBezTo>
                          <a:pt x="226167" y="151067"/>
                          <a:pt x="222167" y="154591"/>
                          <a:pt x="220833" y="154686"/>
                        </a:cubicBezTo>
                        <a:cubicBezTo>
                          <a:pt x="220833" y="154591"/>
                          <a:pt x="220357" y="153257"/>
                          <a:pt x="220833" y="148400"/>
                        </a:cubicBezTo>
                        <a:cubicBezTo>
                          <a:pt x="221214" y="144494"/>
                          <a:pt x="223119" y="142684"/>
                          <a:pt x="224929" y="140875"/>
                        </a:cubicBezTo>
                        <a:cubicBezTo>
                          <a:pt x="226453" y="139351"/>
                          <a:pt x="228263" y="137636"/>
                          <a:pt x="228168" y="134969"/>
                        </a:cubicBezTo>
                        <a:cubicBezTo>
                          <a:pt x="228072" y="131540"/>
                          <a:pt x="225405" y="127445"/>
                          <a:pt x="211499" y="115824"/>
                        </a:cubicBezTo>
                        <a:cubicBezTo>
                          <a:pt x="209118" y="113824"/>
                          <a:pt x="206927" y="112871"/>
                          <a:pt x="205022" y="112871"/>
                        </a:cubicBezTo>
                        <a:cubicBezTo>
                          <a:pt x="200354" y="112871"/>
                          <a:pt x="198354" y="117920"/>
                          <a:pt x="196449" y="122682"/>
                        </a:cubicBezTo>
                        <a:cubicBezTo>
                          <a:pt x="193878" y="129350"/>
                          <a:pt x="191591" y="134017"/>
                          <a:pt x="186353" y="134017"/>
                        </a:cubicBezTo>
                        <a:cubicBezTo>
                          <a:pt x="180733" y="134017"/>
                          <a:pt x="172256" y="128968"/>
                          <a:pt x="161207" y="118872"/>
                        </a:cubicBezTo>
                        <a:cubicBezTo>
                          <a:pt x="158064" y="116015"/>
                          <a:pt x="155587" y="113252"/>
                          <a:pt x="153206" y="110680"/>
                        </a:cubicBezTo>
                        <a:cubicBezTo>
                          <a:pt x="148062" y="105061"/>
                          <a:pt x="143300" y="99727"/>
                          <a:pt x="134061" y="95345"/>
                        </a:cubicBezTo>
                        <a:cubicBezTo>
                          <a:pt x="123202" y="90107"/>
                          <a:pt x="121011" y="75724"/>
                          <a:pt x="118820" y="60484"/>
                        </a:cubicBezTo>
                        <a:cubicBezTo>
                          <a:pt x="115201" y="36100"/>
                          <a:pt x="111105" y="8382"/>
                          <a:pt x="71481" y="7239"/>
                        </a:cubicBezTo>
                        <a:cubicBezTo>
                          <a:pt x="60051" y="6858"/>
                          <a:pt x="53765" y="4286"/>
                          <a:pt x="49098" y="2381"/>
                        </a:cubicBezTo>
                        <a:cubicBezTo>
                          <a:pt x="46049" y="1143"/>
                          <a:pt x="43478" y="0"/>
                          <a:pt x="40525" y="0"/>
                        </a:cubicBezTo>
                        <a:lnTo>
                          <a:pt x="40525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" name="Graphic 2">
                  <a:extLst>
                    <a:ext uri="{FF2B5EF4-FFF2-40B4-BE49-F238E27FC236}">
                      <a16:creationId xmlns:a16="http://schemas.microsoft.com/office/drawing/2014/main" id="{843E55CE-8FBD-78E1-7452-CFF46EBCF945}"/>
                    </a:ext>
                  </a:extLst>
                </p:cNvPr>
                <p:cNvGrpSpPr/>
                <p:nvPr/>
              </p:nvGrpSpPr>
              <p:grpSpPr>
                <a:xfrm>
                  <a:off x="5510688" y="4039932"/>
                  <a:ext cx="767342" cy="797242"/>
                  <a:chOff x="5510688" y="4039932"/>
                  <a:chExt cx="767342" cy="797242"/>
                </a:xfrm>
                <a:grpFill/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935E7E9D-C260-6F8A-83A9-62A6CFB57618}"/>
                      </a:ext>
                    </a:extLst>
                  </p:cNvPr>
                  <p:cNvSpPr/>
                  <p:nvPr/>
                </p:nvSpPr>
                <p:spPr>
                  <a:xfrm>
                    <a:off x="5511736" y="4041075"/>
                    <a:ext cx="764530" cy="794766"/>
                  </a:xfrm>
                  <a:custGeom>
                    <a:avLst/>
                    <a:gdLst>
                      <a:gd name="connsiteX0" fmla="*/ 333184 w 764530"/>
                      <a:gd name="connsiteY0" fmla="*/ 794766 h 794766"/>
                      <a:gd name="connsiteX1" fmla="*/ 332613 w 764530"/>
                      <a:gd name="connsiteY1" fmla="*/ 794671 h 794766"/>
                      <a:gd name="connsiteX2" fmla="*/ 324707 w 764530"/>
                      <a:gd name="connsiteY2" fmla="*/ 791051 h 794766"/>
                      <a:gd name="connsiteX3" fmla="*/ 318897 w 764530"/>
                      <a:gd name="connsiteY3" fmla="*/ 792956 h 794766"/>
                      <a:gd name="connsiteX4" fmla="*/ 313087 w 764530"/>
                      <a:gd name="connsiteY4" fmla="*/ 790194 h 794766"/>
                      <a:gd name="connsiteX5" fmla="*/ 298228 w 764530"/>
                      <a:gd name="connsiteY5" fmla="*/ 781812 h 794766"/>
                      <a:gd name="connsiteX6" fmla="*/ 297561 w 764530"/>
                      <a:gd name="connsiteY6" fmla="*/ 780764 h 794766"/>
                      <a:gd name="connsiteX7" fmla="*/ 298894 w 764530"/>
                      <a:gd name="connsiteY7" fmla="*/ 764476 h 794766"/>
                      <a:gd name="connsiteX8" fmla="*/ 299752 w 764530"/>
                      <a:gd name="connsiteY8" fmla="*/ 746093 h 794766"/>
                      <a:gd name="connsiteX9" fmla="*/ 293656 w 764530"/>
                      <a:gd name="connsiteY9" fmla="*/ 739902 h 794766"/>
                      <a:gd name="connsiteX10" fmla="*/ 273463 w 764530"/>
                      <a:gd name="connsiteY10" fmla="*/ 749618 h 794766"/>
                      <a:gd name="connsiteX11" fmla="*/ 249079 w 764530"/>
                      <a:gd name="connsiteY11" fmla="*/ 761619 h 794766"/>
                      <a:gd name="connsiteX12" fmla="*/ 249079 w 764530"/>
                      <a:gd name="connsiteY12" fmla="*/ 761619 h 794766"/>
                      <a:gd name="connsiteX13" fmla="*/ 247840 w 764530"/>
                      <a:gd name="connsiteY13" fmla="*/ 761333 h 794766"/>
                      <a:gd name="connsiteX14" fmla="*/ 246888 w 764530"/>
                      <a:gd name="connsiteY14" fmla="*/ 761048 h 794766"/>
                      <a:gd name="connsiteX15" fmla="*/ 213550 w 764530"/>
                      <a:gd name="connsiteY15" fmla="*/ 735806 h 794766"/>
                      <a:gd name="connsiteX16" fmla="*/ 198025 w 764530"/>
                      <a:gd name="connsiteY16" fmla="*/ 719423 h 794766"/>
                      <a:gd name="connsiteX17" fmla="*/ 193643 w 764530"/>
                      <a:gd name="connsiteY17" fmla="*/ 715994 h 794766"/>
                      <a:gd name="connsiteX18" fmla="*/ 192976 w 764530"/>
                      <a:gd name="connsiteY18" fmla="*/ 714661 h 794766"/>
                      <a:gd name="connsiteX19" fmla="*/ 194786 w 764530"/>
                      <a:gd name="connsiteY19" fmla="*/ 708565 h 794766"/>
                      <a:gd name="connsiteX20" fmla="*/ 194786 w 764530"/>
                      <a:gd name="connsiteY20" fmla="*/ 703421 h 794766"/>
                      <a:gd name="connsiteX21" fmla="*/ 161544 w 764530"/>
                      <a:gd name="connsiteY21" fmla="*/ 692087 h 794766"/>
                      <a:gd name="connsiteX22" fmla="*/ 153924 w 764530"/>
                      <a:gd name="connsiteY22" fmla="*/ 690658 h 794766"/>
                      <a:gd name="connsiteX23" fmla="*/ 142970 w 764530"/>
                      <a:gd name="connsiteY23" fmla="*/ 682466 h 794766"/>
                      <a:gd name="connsiteX24" fmla="*/ 132969 w 764530"/>
                      <a:gd name="connsiteY24" fmla="*/ 660178 h 794766"/>
                      <a:gd name="connsiteX25" fmla="*/ 133350 w 764530"/>
                      <a:gd name="connsiteY25" fmla="*/ 659225 h 794766"/>
                      <a:gd name="connsiteX26" fmla="*/ 137731 w 764530"/>
                      <a:gd name="connsiteY26" fmla="*/ 655510 h 794766"/>
                      <a:gd name="connsiteX27" fmla="*/ 145256 w 764530"/>
                      <a:gd name="connsiteY27" fmla="*/ 635603 h 794766"/>
                      <a:gd name="connsiteX28" fmla="*/ 156019 w 764530"/>
                      <a:gd name="connsiteY28" fmla="*/ 611791 h 794766"/>
                      <a:gd name="connsiteX29" fmla="*/ 165735 w 764530"/>
                      <a:gd name="connsiteY29" fmla="*/ 600551 h 794766"/>
                      <a:gd name="connsiteX30" fmla="*/ 141922 w 764530"/>
                      <a:gd name="connsiteY30" fmla="*/ 590645 h 794766"/>
                      <a:gd name="connsiteX31" fmla="*/ 139922 w 764530"/>
                      <a:gd name="connsiteY31" fmla="*/ 590169 h 794766"/>
                      <a:gd name="connsiteX32" fmla="*/ 139065 w 764530"/>
                      <a:gd name="connsiteY32" fmla="*/ 589217 h 794766"/>
                      <a:gd name="connsiteX33" fmla="*/ 127921 w 764530"/>
                      <a:gd name="connsiteY33" fmla="*/ 557022 h 794766"/>
                      <a:gd name="connsiteX34" fmla="*/ 116396 w 764530"/>
                      <a:gd name="connsiteY34" fmla="*/ 523970 h 794766"/>
                      <a:gd name="connsiteX35" fmla="*/ 100013 w 764530"/>
                      <a:gd name="connsiteY35" fmla="*/ 507206 h 794766"/>
                      <a:gd name="connsiteX36" fmla="*/ 99155 w 764530"/>
                      <a:gd name="connsiteY36" fmla="*/ 506635 h 794766"/>
                      <a:gd name="connsiteX37" fmla="*/ 99155 w 764530"/>
                      <a:gd name="connsiteY37" fmla="*/ 505587 h 794766"/>
                      <a:gd name="connsiteX38" fmla="*/ 111823 w 764530"/>
                      <a:gd name="connsiteY38" fmla="*/ 492824 h 794766"/>
                      <a:gd name="connsiteX39" fmla="*/ 116110 w 764530"/>
                      <a:gd name="connsiteY39" fmla="*/ 489490 h 794766"/>
                      <a:gd name="connsiteX40" fmla="*/ 95821 w 764530"/>
                      <a:gd name="connsiteY40" fmla="*/ 486251 h 794766"/>
                      <a:gd name="connsiteX41" fmla="*/ 77629 w 764530"/>
                      <a:gd name="connsiteY41" fmla="*/ 485394 h 794766"/>
                      <a:gd name="connsiteX42" fmla="*/ 18383 w 764530"/>
                      <a:gd name="connsiteY42" fmla="*/ 497300 h 794766"/>
                      <a:gd name="connsiteX43" fmla="*/ 6477 w 764530"/>
                      <a:gd name="connsiteY43" fmla="*/ 500920 h 794766"/>
                      <a:gd name="connsiteX44" fmla="*/ 6477 w 764530"/>
                      <a:gd name="connsiteY44" fmla="*/ 500920 h 794766"/>
                      <a:gd name="connsiteX45" fmla="*/ 0 w 764530"/>
                      <a:gd name="connsiteY45" fmla="*/ 495681 h 794766"/>
                      <a:gd name="connsiteX46" fmla="*/ 1714 w 764530"/>
                      <a:gd name="connsiteY46" fmla="*/ 486632 h 794766"/>
                      <a:gd name="connsiteX47" fmla="*/ 20574 w 764530"/>
                      <a:gd name="connsiteY47" fmla="*/ 459772 h 794766"/>
                      <a:gd name="connsiteX48" fmla="*/ 13240 w 764530"/>
                      <a:gd name="connsiteY48" fmla="*/ 445865 h 794766"/>
                      <a:gd name="connsiteX49" fmla="*/ 5810 w 764530"/>
                      <a:gd name="connsiteY49" fmla="*/ 435292 h 794766"/>
                      <a:gd name="connsiteX50" fmla="*/ 8096 w 764530"/>
                      <a:gd name="connsiteY50" fmla="*/ 428816 h 794766"/>
                      <a:gd name="connsiteX51" fmla="*/ 33052 w 764530"/>
                      <a:gd name="connsiteY51" fmla="*/ 398240 h 794766"/>
                      <a:gd name="connsiteX52" fmla="*/ 34195 w 764530"/>
                      <a:gd name="connsiteY52" fmla="*/ 397097 h 794766"/>
                      <a:gd name="connsiteX53" fmla="*/ 60674 w 764530"/>
                      <a:gd name="connsiteY53" fmla="*/ 373761 h 794766"/>
                      <a:gd name="connsiteX54" fmla="*/ 90202 w 764530"/>
                      <a:gd name="connsiteY54" fmla="*/ 347377 h 794766"/>
                      <a:gd name="connsiteX55" fmla="*/ 112681 w 764530"/>
                      <a:gd name="connsiteY55" fmla="*/ 317468 h 794766"/>
                      <a:gd name="connsiteX56" fmla="*/ 113538 w 764530"/>
                      <a:gd name="connsiteY56" fmla="*/ 316897 h 794766"/>
                      <a:gd name="connsiteX57" fmla="*/ 124301 w 764530"/>
                      <a:gd name="connsiteY57" fmla="*/ 312896 h 794766"/>
                      <a:gd name="connsiteX58" fmla="*/ 119253 w 764530"/>
                      <a:gd name="connsiteY58" fmla="*/ 306038 h 794766"/>
                      <a:gd name="connsiteX59" fmla="*/ 118872 w 764530"/>
                      <a:gd name="connsiteY59" fmla="*/ 304705 h 794766"/>
                      <a:gd name="connsiteX60" fmla="*/ 123063 w 764530"/>
                      <a:gd name="connsiteY60" fmla="*/ 292894 h 794766"/>
                      <a:gd name="connsiteX61" fmla="*/ 123730 w 764530"/>
                      <a:gd name="connsiteY61" fmla="*/ 292132 h 794766"/>
                      <a:gd name="connsiteX62" fmla="*/ 128873 w 764530"/>
                      <a:gd name="connsiteY62" fmla="*/ 287846 h 794766"/>
                      <a:gd name="connsiteX63" fmla="*/ 126492 w 764530"/>
                      <a:gd name="connsiteY63" fmla="*/ 283369 h 794766"/>
                      <a:gd name="connsiteX64" fmla="*/ 126206 w 764530"/>
                      <a:gd name="connsiteY64" fmla="*/ 282131 h 794766"/>
                      <a:gd name="connsiteX65" fmla="*/ 136684 w 764530"/>
                      <a:gd name="connsiteY65" fmla="*/ 224695 h 794766"/>
                      <a:gd name="connsiteX66" fmla="*/ 136112 w 764530"/>
                      <a:gd name="connsiteY66" fmla="*/ 198501 h 794766"/>
                      <a:gd name="connsiteX67" fmla="*/ 137636 w 764530"/>
                      <a:gd name="connsiteY67" fmla="*/ 183356 h 794766"/>
                      <a:gd name="connsiteX68" fmla="*/ 137636 w 764530"/>
                      <a:gd name="connsiteY68" fmla="*/ 151067 h 794766"/>
                      <a:gd name="connsiteX69" fmla="*/ 132207 w 764530"/>
                      <a:gd name="connsiteY69" fmla="*/ 148781 h 794766"/>
                      <a:gd name="connsiteX70" fmla="*/ 119063 w 764530"/>
                      <a:gd name="connsiteY70" fmla="*/ 153162 h 794766"/>
                      <a:gd name="connsiteX71" fmla="*/ 117062 w 764530"/>
                      <a:gd name="connsiteY71" fmla="*/ 153543 h 794766"/>
                      <a:gd name="connsiteX72" fmla="*/ 110490 w 764530"/>
                      <a:gd name="connsiteY72" fmla="*/ 149828 h 794766"/>
                      <a:gd name="connsiteX73" fmla="*/ 98679 w 764530"/>
                      <a:gd name="connsiteY73" fmla="*/ 92583 h 794766"/>
                      <a:gd name="connsiteX74" fmla="*/ 117158 w 764530"/>
                      <a:gd name="connsiteY74" fmla="*/ 70485 h 794766"/>
                      <a:gd name="connsiteX75" fmla="*/ 122968 w 764530"/>
                      <a:gd name="connsiteY75" fmla="*/ 81629 h 794766"/>
                      <a:gd name="connsiteX76" fmla="*/ 122968 w 764530"/>
                      <a:gd name="connsiteY76" fmla="*/ 82867 h 794766"/>
                      <a:gd name="connsiteX77" fmla="*/ 125635 w 764530"/>
                      <a:gd name="connsiteY77" fmla="*/ 94583 h 794766"/>
                      <a:gd name="connsiteX78" fmla="*/ 130778 w 764530"/>
                      <a:gd name="connsiteY78" fmla="*/ 93345 h 794766"/>
                      <a:gd name="connsiteX79" fmla="*/ 143637 w 764530"/>
                      <a:gd name="connsiteY79" fmla="*/ 90202 h 794766"/>
                      <a:gd name="connsiteX80" fmla="*/ 150590 w 764530"/>
                      <a:gd name="connsiteY80" fmla="*/ 86582 h 794766"/>
                      <a:gd name="connsiteX81" fmla="*/ 149733 w 764530"/>
                      <a:gd name="connsiteY81" fmla="*/ 73343 h 794766"/>
                      <a:gd name="connsiteX82" fmla="*/ 150495 w 764530"/>
                      <a:gd name="connsiteY82" fmla="*/ 45244 h 794766"/>
                      <a:gd name="connsiteX83" fmla="*/ 160496 w 764530"/>
                      <a:gd name="connsiteY83" fmla="*/ 14764 h 794766"/>
                      <a:gd name="connsiteX84" fmla="*/ 167164 w 764530"/>
                      <a:gd name="connsiteY84" fmla="*/ 20955 h 794766"/>
                      <a:gd name="connsiteX85" fmla="*/ 168212 w 764530"/>
                      <a:gd name="connsiteY85" fmla="*/ 26289 h 794766"/>
                      <a:gd name="connsiteX86" fmla="*/ 172212 w 764530"/>
                      <a:gd name="connsiteY86" fmla="*/ 37338 h 794766"/>
                      <a:gd name="connsiteX87" fmla="*/ 175736 w 764530"/>
                      <a:gd name="connsiteY87" fmla="*/ 35338 h 794766"/>
                      <a:gd name="connsiteX88" fmla="*/ 188976 w 764530"/>
                      <a:gd name="connsiteY88" fmla="*/ 0 h 794766"/>
                      <a:gd name="connsiteX89" fmla="*/ 196691 w 764530"/>
                      <a:gd name="connsiteY89" fmla="*/ 47911 h 794766"/>
                      <a:gd name="connsiteX90" fmla="*/ 201644 w 764530"/>
                      <a:gd name="connsiteY90" fmla="*/ 91631 h 794766"/>
                      <a:gd name="connsiteX91" fmla="*/ 202216 w 764530"/>
                      <a:gd name="connsiteY91" fmla="*/ 91440 h 794766"/>
                      <a:gd name="connsiteX92" fmla="*/ 202978 w 764530"/>
                      <a:gd name="connsiteY92" fmla="*/ 91821 h 794766"/>
                      <a:gd name="connsiteX93" fmla="*/ 207740 w 764530"/>
                      <a:gd name="connsiteY93" fmla="*/ 96202 h 794766"/>
                      <a:gd name="connsiteX94" fmla="*/ 206978 w 764530"/>
                      <a:gd name="connsiteY94" fmla="*/ 92107 h 794766"/>
                      <a:gd name="connsiteX95" fmla="*/ 216884 w 764530"/>
                      <a:gd name="connsiteY95" fmla="*/ 61913 h 794766"/>
                      <a:gd name="connsiteX96" fmla="*/ 227267 w 764530"/>
                      <a:gd name="connsiteY96" fmla="*/ 51911 h 794766"/>
                      <a:gd name="connsiteX97" fmla="*/ 239649 w 764530"/>
                      <a:gd name="connsiteY97" fmla="*/ 42577 h 794766"/>
                      <a:gd name="connsiteX98" fmla="*/ 250888 w 764530"/>
                      <a:gd name="connsiteY98" fmla="*/ 60865 h 794766"/>
                      <a:gd name="connsiteX99" fmla="*/ 262985 w 764530"/>
                      <a:gd name="connsiteY99" fmla="*/ 78010 h 794766"/>
                      <a:gd name="connsiteX100" fmla="*/ 267367 w 764530"/>
                      <a:gd name="connsiteY100" fmla="*/ 109442 h 794766"/>
                      <a:gd name="connsiteX101" fmla="*/ 267367 w 764530"/>
                      <a:gd name="connsiteY101" fmla="*/ 124873 h 794766"/>
                      <a:gd name="connsiteX102" fmla="*/ 287179 w 764530"/>
                      <a:gd name="connsiteY102" fmla="*/ 145161 h 794766"/>
                      <a:gd name="connsiteX103" fmla="*/ 289655 w 764530"/>
                      <a:gd name="connsiteY103" fmla="*/ 144113 h 794766"/>
                      <a:gd name="connsiteX104" fmla="*/ 303752 w 764530"/>
                      <a:gd name="connsiteY104" fmla="*/ 138017 h 794766"/>
                      <a:gd name="connsiteX105" fmla="*/ 339185 w 764530"/>
                      <a:gd name="connsiteY105" fmla="*/ 196787 h 794766"/>
                      <a:gd name="connsiteX106" fmla="*/ 347091 w 764530"/>
                      <a:gd name="connsiteY106" fmla="*/ 219456 h 794766"/>
                      <a:gd name="connsiteX107" fmla="*/ 360521 w 764530"/>
                      <a:gd name="connsiteY107" fmla="*/ 238887 h 794766"/>
                      <a:gd name="connsiteX108" fmla="*/ 372713 w 764530"/>
                      <a:gd name="connsiteY108" fmla="*/ 263176 h 794766"/>
                      <a:gd name="connsiteX109" fmla="*/ 373761 w 764530"/>
                      <a:gd name="connsiteY109" fmla="*/ 282607 h 794766"/>
                      <a:gd name="connsiteX110" fmla="*/ 384238 w 764530"/>
                      <a:gd name="connsiteY110" fmla="*/ 298799 h 794766"/>
                      <a:gd name="connsiteX111" fmla="*/ 413194 w 764530"/>
                      <a:gd name="connsiteY111" fmla="*/ 319945 h 794766"/>
                      <a:gd name="connsiteX112" fmla="*/ 437388 w 764530"/>
                      <a:gd name="connsiteY112" fmla="*/ 311849 h 794766"/>
                      <a:gd name="connsiteX113" fmla="*/ 460058 w 764530"/>
                      <a:gd name="connsiteY113" fmla="*/ 299180 h 794766"/>
                      <a:gd name="connsiteX114" fmla="*/ 469583 w 764530"/>
                      <a:gd name="connsiteY114" fmla="*/ 314230 h 794766"/>
                      <a:gd name="connsiteX115" fmla="*/ 470821 w 764530"/>
                      <a:gd name="connsiteY115" fmla="*/ 320135 h 794766"/>
                      <a:gd name="connsiteX116" fmla="*/ 475012 w 764530"/>
                      <a:gd name="connsiteY116" fmla="*/ 316230 h 794766"/>
                      <a:gd name="connsiteX117" fmla="*/ 486632 w 764530"/>
                      <a:gd name="connsiteY117" fmla="*/ 305562 h 794766"/>
                      <a:gd name="connsiteX118" fmla="*/ 496919 w 764530"/>
                      <a:gd name="connsiteY118" fmla="*/ 253651 h 794766"/>
                      <a:gd name="connsiteX119" fmla="*/ 498158 w 764530"/>
                      <a:gd name="connsiteY119" fmla="*/ 203645 h 794766"/>
                      <a:gd name="connsiteX120" fmla="*/ 552831 w 764530"/>
                      <a:gd name="connsiteY120" fmla="*/ 157067 h 794766"/>
                      <a:gd name="connsiteX121" fmla="*/ 551688 w 764530"/>
                      <a:gd name="connsiteY121" fmla="*/ 142589 h 794766"/>
                      <a:gd name="connsiteX122" fmla="*/ 554831 w 764530"/>
                      <a:gd name="connsiteY122" fmla="*/ 128683 h 794766"/>
                      <a:gd name="connsiteX123" fmla="*/ 566071 w 764530"/>
                      <a:gd name="connsiteY123" fmla="*/ 121063 h 794766"/>
                      <a:gd name="connsiteX124" fmla="*/ 572834 w 764530"/>
                      <a:gd name="connsiteY124" fmla="*/ 124587 h 794766"/>
                      <a:gd name="connsiteX125" fmla="*/ 576167 w 764530"/>
                      <a:gd name="connsiteY125" fmla="*/ 126301 h 794766"/>
                      <a:gd name="connsiteX126" fmla="*/ 586359 w 764530"/>
                      <a:gd name="connsiteY126" fmla="*/ 116776 h 794766"/>
                      <a:gd name="connsiteX127" fmla="*/ 584454 w 764530"/>
                      <a:gd name="connsiteY127" fmla="*/ 106871 h 794766"/>
                      <a:gd name="connsiteX128" fmla="*/ 578263 w 764530"/>
                      <a:gd name="connsiteY128" fmla="*/ 94869 h 794766"/>
                      <a:gd name="connsiteX129" fmla="*/ 608267 w 764530"/>
                      <a:gd name="connsiteY129" fmla="*/ 85534 h 794766"/>
                      <a:gd name="connsiteX130" fmla="*/ 633984 w 764530"/>
                      <a:gd name="connsiteY130" fmla="*/ 92392 h 794766"/>
                      <a:gd name="connsiteX131" fmla="*/ 629602 w 764530"/>
                      <a:gd name="connsiteY131" fmla="*/ 98584 h 794766"/>
                      <a:gd name="connsiteX132" fmla="*/ 620839 w 764530"/>
                      <a:gd name="connsiteY132" fmla="*/ 107347 h 794766"/>
                      <a:gd name="connsiteX133" fmla="*/ 626364 w 764530"/>
                      <a:gd name="connsiteY133" fmla="*/ 117253 h 794766"/>
                      <a:gd name="connsiteX134" fmla="*/ 631126 w 764530"/>
                      <a:gd name="connsiteY134" fmla="*/ 148114 h 794766"/>
                      <a:gd name="connsiteX135" fmla="*/ 629888 w 764530"/>
                      <a:gd name="connsiteY135" fmla="*/ 159258 h 794766"/>
                      <a:gd name="connsiteX136" fmla="*/ 647129 w 764530"/>
                      <a:gd name="connsiteY136" fmla="*/ 166402 h 794766"/>
                      <a:gd name="connsiteX137" fmla="*/ 678847 w 764530"/>
                      <a:gd name="connsiteY137" fmla="*/ 151543 h 794766"/>
                      <a:gd name="connsiteX138" fmla="*/ 691896 w 764530"/>
                      <a:gd name="connsiteY138" fmla="*/ 144304 h 794766"/>
                      <a:gd name="connsiteX139" fmla="*/ 703040 w 764530"/>
                      <a:gd name="connsiteY139" fmla="*/ 150495 h 794766"/>
                      <a:gd name="connsiteX140" fmla="*/ 705040 w 764530"/>
                      <a:gd name="connsiteY140" fmla="*/ 169450 h 794766"/>
                      <a:gd name="connsiteX141" fmla="*/ 703707 w 764530"/>
                      <a:gd name="connsiteY141" fmla="*/ 180118 h 794766"/>
                      <a:gd name="connsiteX142" fmla="*/ 708469 w 764530"/>
                      <a:gd name="connsiteY142" fmla="*/ 181547 h 794766"/>
                      <a:gd name="connsiteX143" fmla="*/ 711898 w 764530"/>
                      <a:gd name="connsiteY143" fmla="*/ 181356 h 794766"/>
                      <a:gd name="connsiteX144" fmla="*/ 711898 w 764530"/>
                      <a:gd name="connsiteY144" fmla="*/ 181356 h 794766"/>
                      <a:gd name="connsiteX145" fmla="*/ 713042 w 764530"/>
                      <a:gd name="connsiteY145" fmla="*/ 182118 h 794766"/>
                      <a:gd name="connsiteX146" fmla="*/ 712565 w 764530"/>
                      <a:gd name="connsiteY146" fmla="*/ 183451 h 794766"/>
                      <a:gd name="connsiteX147" fmla="*/ 705422 w 764530"/>
                      <a:gd name="connsiteY147" fmla="*/ 196310 h 794766"/>
                      <a:gd name="connsiteX148" fmla="*/ 678371 w 764530"/>
                      <a:gd name="connsiteY148" fmla="*/ 220694 h 794766"/>
                      <a:gd name="connsiteX149" fmla="*/ 655510 w 764530"/>
                      <a:gd name="connsiteY149" fmla="*/ 222695 h 794766"/>
                      <a:gd name="connsiteX150" fmla="*/ 632460 w 764530"/>
                      <a:gd name="connsiteY150" fmla="*/ 213741 h 794766"/>
                      <a:gd name="connsiteX151" fmla="*/ 624935 w 764530"/>
                      <a:gd name="connsiteY151" fmla="*/ 209455 h 794766"/>
                      <a:gd name="connsiteX152" fmla="*/ 623221 w 764530"/>
                      <a:gd name="connsiteY152" fmla="*/ 209455 h 794766"/>
                      <a:gd name="connsiteX153" fmla="*/ 613981 w 764530"/>
                      <a:gd name="connsiteY153" fmla="*/ 216122 h 794766"/>
                      <a:gd name="connsiteX154" fmla="*/ 608647 w 764530"/>
                      <a:gd name="connsiteY154" fmla="*/ 220599 h 794766"/>
                      <a:gd name="connsiteX155" fmla="*/ 595884 w 764530"/>
                      <a:gd name="connsiteY155" fmla="*/ 212979 h 794766"/>
                      <a:gd name="connsiteX156" fmla="*/ 591598 w 764530"/>
                      <a:gd name="connsiteY156" fmla="*/ 210407 h 794766"/>
                      <a:gd name="connsiteX157" fmla="*/ 590169 w 764530"/>
                      <a:gd name="connsiteY157" fmla="*/ 210788 h 794766"/>
                      <a:gd name="connsiteX158" fmla="*/ 586359 w 764530"/>
                      <a:gd name="connsiteY158" fmla="*/ 211550 h 794766"/>
                      <a:gd name="connsiteX159" fmla="*/ 571214 w 764530"/>
                      <a:gd name="connsiteY159" fmla="*/ 228695 h 794766"/>
                      <a:gd name="connsiteX160" fmla="*/ 561404 w 764530"/>
                      <a:gd name="connsiteY160" fmla="*/ 238982 h 794766"/>
                      <a:gd name="connsiteX161" fmla="*/ 564642 w 764530"/>
                      <a:gd name="connsiteY161" fmla="*/ 243459 h 794766"/>
                      <a:gd name="connsiteX162" fmla="*/ 567690 w 764530"/>
                      <a:gd name="connsiteY162" fmla="*/ 262985 h 794766"/>
                      <a:gd name="connsiteX163" fmla="*/ 569214 w 764530"/>
                      <a:gd name="connsiteY163" fmla="*/ 275463 h 794766"/>
                      <a:gd name="connsiteX164" fmla="*/ 569881 w 764530"/>
                      <a:gd name="connsiteY164" fmla="*/ 276416 h 794766"/>
                      <a:gd name="connsiteX165" fmla="*/ 580263 w 764530"/>
                      <a:gd name="connsiteY165" fmla="*/ 294704 h 794766"/>
                      <a:gd name="connsiteX166" fmla="*/ 594931 w 764530"/>
                      <a:gd name="connsiteY166" fmla="*/ 290132 h 794766"/>
                      <a:gd name="connsiteX167" fmla="*/ 618363 w 764530"/>
                      <a:gd name="connsiteY167" fmla="*/ 283369 h 794766"/>
                      <a:gd name="connsiteX168" fmla="*/ 642938 w 764530"/>
                      <a:gd name="connsiteY168" fmla="*/ 294132 h 794766"/>
                      <a:gd name="connsiteX169" fmla="*/ 629126 w 764530"/>
                      <a:gd name="connsiteY169" fmla="*/ 338709 h 794766"/>
                      <a:gd name="connsiteX170" fmla="*/ 614077 w 764530"/>
                      <a:gd name="connsiteY170" fmla="*/ 387287 h 794766"/>
                      <a:gd name="connsiteX171" fmla="*/ 621792 w 764530"/>
                      <a:gd name="connsiteY171" fmla="*/ 394430 h 794766"/>
                      <a:gd name="connsiteX172" fmla="*/ 633031 w 764530"/>
                      <a:gd name="connsiteY172" fmla="*/ 408051 h 794766"/>
                      <a:gd name="connsiteX173" fmla="*/ 643604 w 764530"/>
                      <a:gd name="connsiteY173" fmla="*/ 417671 h 794766"/>
                      <a:gd name="connsiteX174" fmla="*/ 650081 w 764530"/>
                      <a:gd name="connsiteY174" fmla="*/ 424053 h 794766"/>
                      <a:gd name="connsiteX175" fmla="*/ 643509 w 764530"/>
                      <a:gd name="connsiteY175" fmla="*/ 432625 h 794766"/>
                      <a:gd name="connsiteX176" fmla="*/ 635222 w 764530"/>
                      <a:gd name="connsiteY176" fmla="*/ 448532 h 794766"/>
                      <a:gd name="connsiteX177" fmla="*/ 627602 w 764530"/>
                      <a:gd name="connsiteY177" fmla="*/ 502539 h 794766"/>
                      <a:gd name="connsiteX178" fmla="*/ 631508 w 764530"/>
                      <a:gd name="connsiteY178" fmla="*/ 505587 h 794766"/>
                      <a:gd name="connsiteX179" fmla="*/ 639985 w 764530"/>
                      <a:gd name="connsiteY179" fmla="*/ 503777 h 794766"/>
                      <a:gd name="connsiteX180" fmla="*/ 656654 w 764530"/>
                      <a:gd name="connsiteY180" fmla="*/ 500729 h 794766"/>
                      <a:gd name="connsiteX181" fmla="*/ 675608 w 764530"/>
                      <a:gd name="connsiteY181" fmla="*/ 507397 h 794766"/>
                      <a:gd name="connsiteX182" fmla="*/ 679609 w 764530"/>
                      <a:gd name="connsiteY182" fmla="*/ 522065 h 794766"/>
                      <a:gd name="connsiteX183" fmla="*/ 688562 w 764530"/>
                      <a:gd name="connsiteY183" fmla="*/ 536829 h 794766"/>
                      <a:gd name="connsiteX184" fmla="*/ 695992 w 764530"/>
                      <a:gd name="connsiteY184" fmla="*/ 539115 h 794766"/>
                      <a:gd name="connsiteX185" fmla="*/ 702088 w 764530"/>
                      <a:gd name="connsiteY185" fmla="*/ 540830 h 794766"/>
                      <a:gd name="connsiteX186" fmla="*/ 706755 w 764530"/>
                      <a:gd name="connsiteY186" fmla="*/ 538925 h 794766"/>
                      <a:gd name="connsiteX187" fmla="*/ 710089 w 764530"/>
                      <a:gd name="connsiteY187" fmla="*/ 537686 h 794766"/>
                      <a:gd name="connsiteX188" fmla="*/ 714851 w 764530"/>
                      <a:gd name="connsiteY188" fmla="*/ 539020 h 794766"/>
                      <a:gd name="connsiteX189" fmla="*/ 723709 w 764530"/>
                      <a:gd name="connsiteY189" fmla="*/ 541210 h 794766"/>
                      <a:gd name="connsiteX190" fmla="*/ 743045 w 764530"/>
                      <a:gd name="connsiteY190" fmla="*/ 533495 h 794766"/>
                      <a:gd name="connsiteX191" fmla="*/ 746569 w 764530"/>
                      <a:gd name="connsiteY191" fmla="*/ 532352 h 794766"/>
                      <a:gd name="connsiteX192" fmla="*/ 760381 w 764530"/>
                      <a:gd name="connsiteY192" fmla="*/ 546068 h 794766"/>
                      <a:gd name="connsiteX193" fmla="*/ 751046 w 764530"/>
                      <a:gd name="connsiteY193" fmla="*/ 600837 h 794766"/>
                      <a:gd name="connsiteX194" fmla="*/ 746855 w 764530"/>
                      <a:gd name="connsiteY194" fmla="*/ 602837 h 794766"/>
                      <a:gd name="connsiteX195" fmla="*/ 740664 w 764530"/>
                      <a:gd name="connsiteY195" fmla="*/ 600456 h 794766"/>
                      <a:gd name="connsiteX196" fmla="*/ 732472 w 764530"/>
                      <a:gd name="connsiteY196" fmla="*/ 597503 h 794766"/>
                      <a:gd name="connsiteX197" fmla="*/ 731139 w 764530"/>
                      <a:gd name="connsiteY197" fmla="*/ 597503 h 794766"/>
                      <a:gd name="connsiteX198" fmla="*/ 707326 w 764530"/>
                      <a:gd name="connsiteY198" fmla="*/ 622364 h 794766"/>
                      <a:gd name="connsiteX199" fmla="*/ 703421 w 764530"/>
                      <a:gd name="connsiteY199" fmla="*/ 625602 h 794766"/>
                      <a:gd name="connsiteX200" fmla="*/ 702659 w 764530"/>
                      <a:gd name="connsiteY200" fmla="*/ 625888 h 794766"/>
                      <a:gd name="connsiteX201" fmla="*/ 702373 w 764530"/>
                      <a:gd name="connsiteY201" fmla="*/ 625888 h 794766"/>
                      <a:gd name="connsiteX202" fmla="*/ 700945 w 764530"/>
                      <a:gd name="connsiteY202" fmla="*/ 625126 h 794766"/>
                      <a:gd name="connsiteX203" fmla="*/ 681133 w 764530"/>
                      <a:gd name="connsiteY203" fmla="*/ 612648 h 794766"/>
                      <a:gd name="connsiteX204" fmla="*/ 647509 w 764530"/>
                      <a:gd name="connsiteY204" fmla="*/ 629222 h 794766"/>
                      <a:gd name="connsiteX205" fmla="*/ 629888 w 764530"/>
                      <a:gd name="connsiteY205" fmla="*/ 638651 h 794766"/>
                      <a:gd name="connsiteX206" fmla="*/ 620363 w 764530"/>
                      <a:gd name="connsiteY206" fmla="*/ 645414 h 794766"/>
                      <a:gd name="connsiteX207" fmla="*/ 596170 w 764530"/>
                      <a:gd name="connsiteY207" fmla="*/ 660083 h 794766"/>
                      <a:gd name="connsiteX208" fmla="*/ 590264 w 764530"/>
                      <a:gd name="connsiteY208" fmla="*/ 662083 h 794766"/>
                      <a:gd name="connsiteX209" fmla="*/ 589979 w 764530"/>
                      <a:gd name="connsiteY209" fmla="*/ 662083 h 794766"/>
                      <a:gd name="connsiteX210" fmla="*/ 589217 w 764530"/>
                      <a:gd name="connsiteY210" fmla="*/ 661797 h 794766"/>
                      <a:gd name="connsiteX211" fmla="*/ 577691 w 764530"/>
                      <a:gd name="connsiteY211" fmla="*/ 654939 h 794766"/>
                      <a:gd name="connsiteX212" fmla="*/ 569500 w 764530"/>
                      <a:gd name="connsiteY212" fmla="*/ 662083 h 794766"/>
                      <a:gd name="connsiteX213" fmla="*/ 568452 w 764530"/>
                      <a:gd name="connsiteY213" fmla="*/ 662750 h 794766"/>
                      <a:gd name="connsiteX214" fmla="*/ 568262 w 764530"/>
                      <a:gd name="connsiteY214" fmla="*/ 662750 h 794766"/>
                      <a:gd name="connsiteX215" fmla="*/ 552450 w 764530"/>
                      <a:gd name="connsiteY215" fmla="*/ 659416 h 794766"/>
                      <a:gd name="connsiteX216" fmla="*/ 549402 w 764530"/>
                      <a:gd name="connsiteY216" fmla="*/ 658654 h 794766"/>
                      <a:gd name="connsiteX217" fmla="*/ 514350 w 764530"/>
                      <a:gd name="connsiteY217" fmla="*/ 654082 h 794766"/>
                      <a:gd name="connsiteX218" fmla="*/ 471011 w 764530"/>
                      <a:gd name="connsiteY218" fmla="*/ 662083 h 794766"/>
                      <a:gd name="connsiteX219" fmla="*/ 453580 w 764530"/>
                      <a:gd name="connsiteY219" fmla="*/ 666845 h 794766"/>
                      <a:gd name="connsiteX220" fmla="*/ 453295 w 764530"/>
                      <a:gd name="connsiteY220" fmla="*/ 666845 h 794766"/>
                      <a:gd name="connsiteX221" fmla="*/ 452342 w 764530"/>
                      <a:gd name="connsiteY221" fmla="*/ 666369 h 794766"/>
                      <a:gd name="connsiteX222" fmla="*/ 435483 w 764530"/>
                      <a:gd name="connsiteY222" fmla="*/ 652272 h 794766"/>
                      <a:gd name="connsiteX223" fmla="*/ 411861 w 764530"/>
                      <a:gd name="connsiteY223" fmla="*/ 672846 h 794766"/>
                      <a:gd name="connsiteX224" fmla="*/ 411099 w 764530"/>
                      <a:gd name="connsiteY224" fmla="*/ 673322 h 794766"/>
                      <a:gd name="connsiteX225" fmla="*/ 394525 w 764530"/>
                      <a:gd name="connsiteY225" fmla="*/ 676370 h 794766"/>
                      <a:gd name="connsiteX226" fmla="*/ 379857 w 764530"/>
                      <a:gd name="connsiteY226" fmla="*/ 681133 h 794766"/>
                      <a:gd name="connsiteX227" fmla="*/ 366331 w 764530"/>
                      <a:gd name="connsiteY227" fmla="*/ 676751 h 794766"/>
                      <a:gd name="connsiteX228" fmla="*/ 358997 w 764530"/>
                      <a:gd name="connsiteY228" fmla="*/ 673703 h 794766"/>
                      <a:gd name="connsiteX229" fmla="*/ 349282 w 764530"/>
                      <a:gd name="connsiteY229" fmla="*/ 680466 h 794766"/>
                      <a:gd name="connsiteX230" fmla="*/ 346710 w 764530"/>
                      <a:gd name="connsiteY230" fmla="*/ 719233 h 794766"/>
                      <a:gd name="connsiteX231" fmla="*/ 340995 w 764530"/>
                      <a:gd name="connsiteY231" fmla="*/ 770477 h 794766"/>
                      <a:gd name="connsiteX232" fmla="*/ 333661 w 764530"/>
                      <a:gd name="connsiteY232" fmla="*/ 794385 h 794766"/>
                      <a:gd name="connsiteX233" fmla="*/ 333089 w 764530"/>
                      <a:gd name="connsiteY233" fmla="*/ 794576 h 79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</a:cxnLst>
                    <a:rect l="l" t="t" r="r" b="b"/>
                    <a:pathLst>
                      <a:path w="764530" h="794766">
                        <a:moveTo>
                          <a:pt x="333184" y="794766"/>
                        </a:moveTo>
                        <a:cubicBezTo>
                          <a:pt x="333184" y="794766"/>
                          <a:pt x="332804" y="794766"/>
                          <a:pt x="332613" y="794671"/>
                        </a:cubicBezTo>
                        <a:cubicBezTo>
                          <a:pt x="330232" y="793433"/>
                          <a:pt x="325850" y="791051"/>
                          <a:pt x="324707" y="791051"/>
                        </a:cubicBezTo>
                        <a:cubicBezTo>
                          <a:pt x="322707" y="791813"/>
                          <a:pt x="320707" y="792480"/>
                          <a:pt x="318897" y="792956"/>
                        </a:cubicBezTo>
                        <a:cubicBezTo>
                          <a:pt x="316516" y="792099"/>
                          <a:pt x="314896" y="791242"/>
                          <a:pt x="313087" y="790194"/>
                        </a:cubicBezTo>
                        <a:cubicBezTo>
                          <a:pt x="308038" y="787146"/>
                          <a:pt x="303085" y="784384"/>
                          <a:pt x="298228" y="781812"/>
                        </a:cubicBezTo>
                        <a:cubicBezTo>
                          <a:pt x="297847" y="781622"/>
                          <a:pt x="297656" y="781241"/>
                          <a:pt x="297561" y="780764"/>
                        </a:cubicBezTo>
                        <a:cubicBezTo>
                          <a:pt x="297371" y="775811"/>
                          <a:pt x="298133" y="770096"/>
                          <a:pt x="298894" y="764476"/>
                        </a:cubicBezTo>
                        <a:cubicBezTo>
                          <a:pt x="299847" y="757333"/>
                          <a:pt x="300800" y="750570"/>
                          <a:pt x="299752" y="746093"/>
                        </a:cubicBezTo>
                        <a:cubicBezTo>
                          <a:pt x="298418" y="740474"/>
                          <a:pt x="295561" y="739902"/>
                          <a:pt x="293656" y="739902"/>
                        </a:cubicBezTo>
                        <a:cubicBezTo>
                          <a:pt x="288608" y="739902"/>
                          <a:pt x="281273" y="744665"/>
                          <a:pt x="273463" y="749618"/>
                        </a:cubicBezTo>
                        <a:cubicBezTo>
                          <a:pt x="265271" y="754856"/>
                          <a:pt x="256699" y="760285"/>
                          <a:pt x="249079" y="761619"/>
                        </a:cubicBezTo>
                        <a:lnTo>
                          <a:pt x="249079" y="761619"/>
                        </a:lnTo>
                        <a:cubicBezTo>
                          <a:pt x="249079" y="761619"/>
                          <a:pt x="248031" y="761429"/>
                          <a:pt x="247840" y="761333"/>
                        </a:cubicBezTo>
                        <a:lnTo>
                          <a:pt x="246888" y="761048"/>
                        </a:lnTo>
                        <a:cubicBezTo>
                          <a:pt x="230791" y="756285"/>
                          <a:pt x="222409" y="746379"/>
                          <a:pt x="213550" y="735806"/>
                        </a:cubicBezTo>
                        <a:cubicBezTo>
                          <a:pt x="208883" y="730282"/>
                          <a:pt x="204121" y="724662"/>
                          <a:pt x="198025" y="719423"/>
                        </a:cubicBezTo>
                        <a:cubicBezTo>
                          <a:pt x="196596" y="718185"/>
                          <a:pt x="195072" y="717042"/>
                          <a:pt x="193643" y="715994"/>
                        </a:cubicBezTo>
                        <a:cubicBezTo>
                          <a:pt x="193262" y="715709"/>
                          <a:pt x="192881" y="715137"/>
                          <a:pt x="192976" y="714661"/>
                        </a:cubicBezTo>
                        <a:cubicBezTo>
                          <a:pt x="193358" y="712756"/>
                          <a:pt x="193929" y="710851"/>
                          <a:pt x="194786" y="708565"/>
                        </a:cubicBezTo>
                        <a:cubicBezTo>
                          <a:pt x="195548" y="706565"/>
                          <a:pt x="195548" y="704945"/>
                          <a:pt x="194786" y="703421"/>
                        </a:cubicBezTo>
                        <a:cubicBezTo>
                          <a:pt x="191548" y="697516"/>
                          <a:pt x="176308" y="694754"/>
                          <a:pt x="161544" y="692087"/>
                        </a:cubicBezTo>
                        <a:lnTo>
                          <a:pt x="153924" y="690658"/>
                        </a:lnTo>
                        <a:cubicBezTo>
                          <a:pt x="149257" y="687610"/>
                          <a:pt x="145923" y="685038"/>
                          <a:pt x="142970" y="682466"/>
                        </a:cubicBezTo>
                        <a:cubicBezTo>
                          <a:pt x="136684" y="676942"/>
                          <a:pt x="133445" y="669608"/>
                          <a:pt x="132969" y="660178"/>
                        </a:cubicBezTo>
                        <a:cubicBezTo>
                          <a:pt x="132969" y="659797"/>
                          <a:pt x="133064" y="659511"/>
                          <a:pt x="133350" y="659225"/>
                        </a:cubicBezTo>
                        <a:cubicBezTo>
                          <a:pt x="134684" y="658082"/>
                          <a:pt x="136112" y="656844"/>
                          <a:pt x="137731" y="655510"/>
                        </a:cubicBezTo>
                        <a:cubicBezTo>
                          <a:pt x="144399" y="650081"/>
                          <a:pt x="144875" y="643128"/>
                          <a:pt x="145256" y="635603"/>
                        </a:cubicBezTo>
                        <a:cubicBezTo>
                          <a:pt x="145733" y="627126"/>
                          <a:pt x="146304" y="618458"/>
                          <a:pt x="156019" y="611791"/>
                        </a:cubicBezTo>
                        <a:cubicBezTo>
                          <a:pt x="164687" y="605885"/>
                          <a:pt x="166021" y="602361"/>
                          <a:pt x="165735" y="600551"/>
                        </a:cubicBezTo>
                        <a:cubicBezTo>
                          <a:pt x="164878" y="595884"/>
                          <a:pt x="153162" y="593217"/>
                          <a:pt x="141922" y="590645"/>
                        </a:cubicBezTo>
                        <a:lnTo>
                          <a:pt x="139922" y="590169"/>
                        </a:lnTo>
                        <a:cubicBezTo>
                          <a:pt x="139922" y="590169"/>
                          <a:pt x="139160" y="589693"/>
                          <a:pt x="139065" y="589217"/>
                        </a:cubicBezTo>
                        <a:cubicBezTo>
                          <a:pt x="136684" y="577977"/>
                          <a:pt x="132397" y="567785"/>
                          <a:pt x="127921" y="557022"/>
                        </a:cubicBezTo>
                        <a:cubicBezTo>
                          <a:pt x="123539" y="546545"/>
                          <a:pt x="118967" y="535781"/>
                          <a:pt x="116396" y="523970"/>
                        </a:cubicBezTo>
                        <a:cubicBezTo>
                          <a:pt x="114395" y="514826"/>
                          <a:pt x="108490" y="508825"/>
                          <a:pt x="100013" y="507206"/>
                        </a:cubicBezTo>
                        <a:cubicBezTo>
                          <a:pt x="99631" y="507206"/>
                          <a:pt x="99346" y="506921"/>
                          <a:pt x="99155" y="506635"/>
                        </a:cubicBezTo>
                        <a:cubicBezTo>
                          <a:pt x="98965" y="506349"/>
                          <a:pt x="98965" y="505968"/>
                          <a:pt x="99155" y="505587"/>
                        </a:cubicBezTo>
                        <a:cubicBezTo>
                          <a:pt x="101632" y="499682"/>
                          <a:pt x="107537" y="495681"/>
                          <a:pt x="111823" y="492824"/>
                        </a:cubicBezTo>
                        <a:cubicBezTo>
                          <a:pt x="113538" y="491681"/>
                          <a:pt x="115919" y="490061"/>
                          <a:pt x="116110" y="489490"/>
                        </a:cubicBezTo>
                        <a:cubicBezTo>
                          <a:pt x="115443" y="488537"/>
                          <a:pt x="108585" y="487394"/>
                          <a:pt x="95821" y="486251"/>
                        </a:cubicBezTo>
                        <a:cubicBezTo>
                          <a:pt x="89630" y="485680"/>
                          <a:pt x="83534" y="485394"/>
                          <a:pt x="77629" y="485394"/>
                        </a:cubicBezTo>
                        <a:cubicBezTo>
                          <a:pt x="47815" y="485394"/>
                          <a:pt x="29337" y="492824"/>
                          <a:pt x="18383" y="497300"/>
                        </a:cubicBezTo>
                        <a:cubicBezTo>
                          <a:pt x="13144" y="499396"/>
                          <a:pt x="9430" y="500920"/>
                          <a:pt x="6477" y="500920"/>
                        </a:cubicBezTo>
                        <a:lnTo>
                          <a:pt x="6477" y="500920"/>
                        </a:lnTo>
                        <a:cubicBezTo>
                          <a:pt x="3429" y="500920"/>
                          <a:pt x="1333" y="499300"/>
                          <a:pt x="0" y="495681"/>
                        </a:cubicBezTo>
                        <a:cubicBezTo>
                          <a:pt x="476" y="492252"/>
                          <a:pt x="1143" y="489395"/>
                          <a:pt x="1714" y="486632"/>
                        </a:cubicBezTo>
                        <a:cubicBezTo>
                          <a:pt x="14192" y="475107"/>
                          <a:pt x="20288" y="466439"/>
                          <a:pt x="20574" y="459772"/>
                        </a:cubicBezTo>
                        <a:cubicBezTo>
                          <a:pt x="20860" y="454152"/>
                          <a:pt x="17145" y="450056"/>
                          <a:pt x="13240" y="445865"/>
                        </a:cubicBezTo>
                        <a:cubicBezTo>
                          <a:pt x="10382" y="442722"/>
                          <a:pt x="7334" y="439388"/>
                          <a:pt x="5810" y="435292"/>
                        </a:cubicBezTo>
                        <a:cubicBezTo>
                          <a:pt x="6382" y="432530"/>
                          <a:pt x="7144" y="430721"/>
                          <a:pt x="8096" y="428816"/>
                        </a:cubicBezTo>
                        <a:cubicBezTo>
                          <a:pt x="13811" y="417100"/>
                          <a:pt x="24003" y="407099"/>
                          <a:pt x="33052" y="398240"/>
                        </a:cubicBezTo>
                        <a:lnTo>
                          <a:pt x="34195" y="397097"/>
                        </a:lnTo>
                        <a:cubicBezTo>
                          <a:pt x="42577" y="388810"/>
                          <a:pt x="51816" y="381191"/>
                          <a:pt x="60674" y="373761"/>
                        </a:cubicBezTo>
                        <a:cubicBezTo>
                          <a:pt x="70675" y="365474"/>
                          <a:pt x="80963" y="356807"/>
                          <a:pt x="90202" y="347377"/>
                        </a:cubicBezTo>
                        <a:cubicBezTo>
                          <a:pt x="99250" y="338138"/>
                          <a:pt x="106775" y="328041"/>
                          <a:pt x="112681" y="317468"/>
                        </a:cubicBezTo>
                        <a:cubicBezTo>
                          <a:pt x="112871" y="317183"/>
                          <a:pt x="113157" y="316897"/>
                          <a:pt x="113538" y="316897"/>
                        </a:cubicBezTo>
                        <a:cubicBezTo>
                          <a:pt x="118396" y="315944"/>
                          <a:pt x="123825" y="314992"/>
                          <a:pt x="124301" y="312896"/>
                        </a:cubicBezTo>
                        <a:cubicBezTo>
                          <a:pt x="124492" y="312134"/>
                          <a:pt x="124111" y="310134"/>
                          <a:pt x="119253" y="306038"/>
                        </a:cubicBezTo>
                        <a:cubicBezTo>
                          <a:pt x="118872" y="305752"/>
                          <a:pt x="118681" y="305181"/>
                          <a:pt x="118872" y="304705"/>
                        </a:cubicBezTo>
                        <a:cubicBezTo>
                          <a:pt x="120491" y="300800"/>
                          <a:pt x="121920" y="296799"/>
                          <a:pt x="123063" y="292894"/>
                        </a:cubicBezTo>
                        <a:cubicBezTo>
                          <a:pt x="123158" y="292608"/>
                          <a:pt x="123444" y="292322"/>
                          <a:pt x="123730" y="292132"/>
                        </a:cubicBezTo>
                        <a:cubicBezTo>
                          <a:pt x="126111" y="290989"/>
                          <a:pt x="128588" y="289655"/>
                          <a:pt x="128873" y="287846"/>
                        </a:cubicBezTo>
                        <a:cubicBezTo>
                          <a:pt x="129064" y="286702"/>
                          <a:pt x="128302" y="285179"/>
                          <a:pt x="126492" y="283369"/>
                        </a:cubicBezTo>
                        <a:cubicBezTo>
                          <a:pt x="126111" y="282988"/>
                          <a:pt x="126016" y="282512"/>
                          <a:pt x="126206" y="282131"/>
                        </a:cubicBezTo>
                        <a:cubicBezTo>
                          <a:pt x="134017" y="262318"/>
                          <a:pt x="137731" y="242411"/>
                          <a:pt x="136684" y="224695"/>
                        </a:cubicBezTo>
                        <a:cubicBezTo>
                          <a:pt x="137922" y="213932"/>
                          <a:pt x="137731" y="205359"/>
                          <a:pt x="136112" y="198501"/>
                        </a:cubicBezTo>
                        <a:cubicBezTo>
                          <a:pt x="135446" y="195834"/>
                          <a:pt x="136398" y="190309"/>
                          <a:pt x="137636" y="183356"/>
                        </a:cubicBezTo>
                        <a:cubicBezTo>
                          <a:pt x="139637" y="172117"/>
                          <a:pt x="142304" y="156782"/>
                          <a:pt x="137636" y="151067"/>
                        </a:cubicBezTo>
                        <a:cubicBezTo>
                          <a:pt x="136303" y="149542"/>
                          <a:pt x="134588" y="148781"/>
                          <a:pt x="132207" y="148781"/>
                        </a:cubicBezTo>
                        <a:cubicBezTo>
                          <a:pt x="128873" y="148781"/>
                          <a:pt x="124492" y="150305"/>
                          <a:pt x="119063" y="153162"/>
                        </a:cubicBezTo>
                        <a:cubicBezTo>
                          <a:pt x="118205" y="153448"/>
                          <a:pt x="117634" y="153543"/>
                          <a:pt x="117062" y="153543"/>
                        </a:cubicBezTo>
                        <a:cubicBezTo>
                          <a:pt x="114681" y="153543"/>
                          <a:pt x="112490" y="152305"/>
                          <a:pt x="110490" y="149828"/>
                        </a:cubicBezTo>
                        <a:cubicBezTo>
                          <a:pt x="100870" y="138017"/>
                          <a:pt x="97441" y="98679"/>
                          <a:pt x="98679" y="92583"/>
                        </a:cubicBezTo>
                        <a:cubicBezTo>
                          <a:pt x="101441" y="87154"/>
                          <a:pt x="110680" y="70485"/>
                          <a:pt x="117158" y="70485"/>
                        </a:cubicBezTo>
                        <a:cubicBezTo>
                          <a:pt x="122206" y="70485"/>
                          <a:pt x="122777" y="78867"/>
                          <a:pt x="122968" y="81629"/>
                        </a:cubicBezTo>
                        <a:lnTo>
                          <a:pt x="122968" y="82867"/>
                        </a:lnTo>
                        <a:cubicBezTo>
                          <a:pt x="123730" y="92678"/>
                          <a:pt x="123920" y="94583"/>
                          <a:pt x="125635" y="94583"/>
                        </a:cubicBezTo>
                        <a:cubicBezTo>
                          <a:pt x="126683" y="94583"/>
                          <a:pt x="128397" y="94107"/>
                          <a:pt x="130778" y="93345"/>
                        </a:cubicBezTo>
                        <a:cubicBezTo>
                          <a:pt x="133826" y="92392"/>
                          <a:pt x="137922" y="91154"/>
                          <a:pt x="143637" y="90202"/>
                        </a:cubicBezTo>
                        <a:cubicBezTo>
                          <a:pt x="147256" y="89535"/>
                          <a:pt x="149542" y="88392"/>
                          <a:pt x="150590" y="86582"/>
                        </a:cubicBezTo>
                        <a:cubicBezTo>
                          <a:pt x="152495" y="83630"/>
                          <a:pt x="151257" y="78867"/>
                          <a:pt x="149733" y="73343"/>
                        </a:cubicBezTo>
                        <a:cubicBezTo>
                          <a:pt x="147638" y="65246"/>
                          <a:pt x="144971" y="55245"/>
                          <a:pt x="150495" y="45244"/>
                        </a:cubicBezTo>
                        <a:cubicBezTo>
                          <a:pt x="150685" y="40577"/>
                          <a:pt x="152876" y="14764"/>
                          <a:pt x="160496" y="14764"/>
                        </a:cubicBezTo>
                        <a:cubicBezTo>
                          <a:pt x="162687" y="14764"/>
                          <a:pt x="164878" y="16764"/>
                          <a:pt x="167164" y="20955"/>
                        </a:cubicBezTo>
                        <a:cubicBezTo>
                          <a:pt x="167640" y="21908"/>
                          <a:pt x="167830" y="23432"/>
                          <a:pt x="168212" y="26289"/>
                        </a:cubicBezTo>
                        <a:cubicBezTo>
                          <a:pt x="168688" y="30385"/>
                          <a:pt x="169545" y="37338"/>
                          <a:pt x="172212" y="37338"/>
                        </a:cubicBezTo>
                        <a:cubicBezTo>
                          <a:pt x="172879" y="37338"/>
                          <a:pt x="173926" y="36957"/>
                          <a:pt x="175736" y="35338"/>
                        </a:cubicBezTo>
                        <a:cubicBezTo>
                          <a:pt x="182689" y="4286"/>
                          <a:pt x="186214" y="0"/>
                          <a:pt x="188976" y="0"/>
                        </a:cubicBezTo>
                        <a:cubicBezTo>
                          <a:pt x="193738" y="0"/>
                          <a:pt x="194977" y="14573"/>
                          <a:pt x="196691" y="47911"/>
                        </a:cubicBezTo>
                        <a:cubicBezTo>
                          <a:pt x="197548" y="65818"/>
                          <a:pt x="198787" y="90202"/>
                          <a:pt x="201644" y="91631"/>
                        </a:cubicBezTo>
                        <a:cubicBezTo>
                          <a:pt x="201835" y="91535"/>
                          <a:pt x="202025" y="91440"/>
                          <a:pt x="202216" y="91440"/>
                        </a:cubicBezTo>
                        <a:cubicBezTo>
                          <a:pt x="202501" y="91440"/>
                          <a:pt x="202787" y="91535"/>
                          <a:pt x="202978" y="91821"/>
                        </a:cubicBezTo>
                        <a:cubicBezTo>
                          <a:pt x="206407" y="95536"/>
                          <a:pt x="207454" y="96107"/>
                          <a:pt x="207740" y="96202"/>
                        </a:cubicBezTo>
                        <a:cubicBezTo>
                          <a:pt x="207359" y="96012"/>
                          <a:pt x="207169" y="93917"/>
                          <a:pt x="206978" y="92107"/>
                        </a:cubicBezTo>
                        <a:cubicBezTo>
                          <a:pt x="206312" y="84582"/>
                          <a:pt x="204978" y="70485"/>
                          <a:pt x="216884" y="61913"/>
                        </a:cubicBezTo>
                        <a:cubicBezTo>
                          <a:pt x="220694" y="59246"/>
                          <a:pt x="224123" y="55340"/>
                          <a:pt x="227267" y="51911"/>
                        </a:cubicBezTo>
                        <a:cubicBezTo>
                          <a:pt x="231743" y="46863"/>
                          <a:pt x="235648" y="42577"/>
                          <a:pt x="239649" y="42577"/>
                        </a:cubicBezTo>
                        <a:cubicBezTo>
                          <a:pt x="244221" y="42577"/>
                          <a:pt x="247745" y="48197"/>
                          <a:pt x="250888" y="60865"/>
                        </a:cubicBezTo>
                        <a:cubicBezTo>
                          <a:pt x="252603" y="67532"/>
                          <a:pt x="257842" y="72866"/>
                          <a:pt x="262985" y="78010"/>
                        </a:cubicBezTo>
                        <a:cubicBezTo>
                          <a:pt x="271558" y="86677"/>
                          <a:pt x="280416" y="95631"/>
                          <a:pt x="267367" y="109442"/>
                        </a:cubicBezTo>
                        <a:cubicBezTo>
                          <a:pt x="263366" y="113633"/>
                          <a:pt x="265652" y="120872"/>
                          <a:pt x="267367" y="124873"/>
                        </a:cubicBezTo>
                        <a:cubicBezTo>
                          <a:pt x="271748" y="135160"/>
                          <a:pt x="281654" y="145161"/>
                          <a:pt x="287179" y="145161"/>
                        </a:cubicBezTo>
                        <a:cubicBezTo>
                          <a:pt x="288226" y="145161"/>
                          <a:pt x="289084" y="144780"/>
                          <a:pt x="289655" y="144113"/>
                        </a:cubicBezTo>
                        <a:cubicBezTo>
                          <a:pt x="294608" y="140017"/>
                          <a:pt x="299275" y="138017"/>
                          <a:pt x="303752" y="138017"/>
                        </a:cubicBezTo>
                        <a:cubicBezTo>
                          <a:pt x="322040" y="138017"/>
                          <a:pt x="331946" y="172022"/>
                          <a:pt x="339185" y="196787"/>
                        </a:cubicBezTo>
                        <a:cubicBezTo>
                          <a:pt x="342138" y="207074"/>
                          <a:pt x="344805" y="215932"/>
                          <a:pt x="347091" y="219456"/>
                        </a:cubicBezTo>
                        <a:cubicBezTo>
                          <a:pt x="347948" y="225457"/>
                          <a:pt x="354330" y="232220"/>
                          <a:pt x="360521" y="238887"/>
                        </a:cubicBezTo>
                        <a:cubicBezTo>
                          <a:pt x="368903" y="247936"/>
                          <a:pt x="376904" y="256413"/>
                          <a:pt x="372713" y="263176"/>
                        </a:cubicBezTo>
                        <a:cubicBezTo>
                          <a:pt x="364331" y="276606"/>
                          <a:pt x="368046" y="278987"/>
                          <a:pt x="373761" y="282607"/>
                        </a:cubicBezTo>
                        <a:cubicBezTo>
                          <a:pt x="378238" y="285464"/>
                          <a:pt x="383858" y="288989"/>
                          <a:pt x="384238" y="298799"/>
                        </a:cubicBezTo>
                        <a:cubicBezTo>
                          <a:pt x="384810" y="313277"/>
                          <a:pt x="399669" y="319945"/>
                          <a:pt x="413194" y="319945"/>
                        </a:cubicBezTo>
                        <a:cubicBezTo>
                          <a:pt x="422529" y="319945"/>
                          <a:pt x="431292" y="316992"/>
                          <a:pt x="437388" y="311849"/>
                        </a:cubicBezTo>
                        <a:cubicBezTo>
                          <a:pt x="447484" y="303371"/>
                          <a:pt x="454914" y="299180"/>
                          <a:pt x="460058" y="299180"/>
                        </a:cubicBezTo>
                        <a:cubicBezTo>
                          <a:pt x="467963" y="299180"/>
                          <a:pt x="468916" y="307943"/>
                          <a:pt x="469583" y="314230"/>
                        </a:cubicBezTo>
                        <a:cubicBezTo>
                          <a:pt x="469773" y="316325"/>
                          <a:pt x="470154" y="319754"/>
                          <a:pt x="470821" y="320135"/>
                        </a:cubicBezTo>
                        <a:cubicBezTo>
                          <a:pt x="471011" y="320135"/>
                          <a:pt x="472059" y="319945"/>
                          <a:pt x="475012" y="316230"/>
                        </a:cubicBezTo>
                        <a:cubicBezTo>
                          <a:pt x="479012" y="311753"/>
                          <a:pt x="483013" y="308515"/>
                          <a:pt x="486632" y="305562"/>
                        </a:cubicBezTo>
                        <a:cubicBezTo>
                          <a:pt x="498919" y="295466"/>
                          <a:pt x="506254" y="289370"/>
                          <a:pt x="496919" y="253651"/>
                        </a:cubicBezTo>
                        <a:cubicBezTo>
                          <a:pt x="496824" y="253270"/>
                          <a:pt x="494252" y="205550"/>
                          <a:pt x="498158" y="203645"/>
                        </a:cubicBezTo>
                        <a:cubicBezTo>
                          <a:pt x="513302" y="198310"/>
                          <a:pt x="546163" y="176022"/>
                          <a:pt x="552831" y="157067"/>
                        </a:cubicBezTo>
                        <a:cubicBezTo>
                          <a:pt x="554736" y="151638"/>
                          <a:pt x="554355" y="146780"/>
                          <a:pt x="551688" y="142589"/>
                        </a:cubicBezTo>
                        <a:cubicBezTo>
                          <a:pt x="550259" y="138970"/>
                          <a:pt x="551497" y="133541"/>
                          <a:pt x="554831" y="128683"/>
                        </a:cubicBezTo>
                        <a:cubicBezTo>
                          <a:pt x="558070" y="123920"/>
                          <a:pt x="562261" y="121063"/>
                          <a:pt x="566071" y="121063"/>
                        </a:cubicBezTo>
                        <a:cubicBezTo>
                          <a:pt x="568643" y="121063"/>
                          <a:pt x="570929" y="122206"/>
                          <a:pt x="572834" y="124587"/>
                        </a:cubicBezTo>
                        <a:cubicBezTo>
                          <a:pt x="573786" y="125730"/>
                          <a:pt x="574929" y="126301"/>
                          <a:pt x="576167" y="126301"/>
                        </a:cubicBezTo>
                        <a:cubicBezTo>
                          <a:pt x="579787" y="126301"/>
                          <a:pt x="584454" y="121920"/>
                          <a:pt x="586359" y="116776"/>
                        </a:cubicBezTo>
                        <a:cubicBezTo>
                          <a:pt x="587216" y="114395"/>
                          <a:pt x="588169" y="109918"/>
                          <a:pt x="584454" y="106871"/>
                        </a:cubicBezTo>
                        <a:cubicBezTo>
                          <a:pt x="579120" y="102489"/>
                          <a:pt x="577025" y="98393"/>
                          <a:pt x="578263" y="94869"/>
                        </a:cubicBezTo>
                        <a:cubicBezTo>
                          <a:pt x="580739" y="88011"/>
                          <a:pt x="595313" y="85534"/>
                          <a:pt x="608267" y="85534"/>
                        </a:cubicBezTo>
                        <a:cubicBezTo>
                          <a:pt x="617125" y="85534"/>
                          <a:pt x="632555" y="86963"/>
                          <a:pt x="633984" y="92392"/>
                        </a:cubicBezTo>
                        <a:cubicBezTo>
                          <a:pt x="634555" y="94488"/>
                          <a:pt x="633031" y="96583"/>
                          <a:pt x="629602" y="98584"/>
                        </a:cubicBezTo>
                        <a:cubicBezTo>
                          <a:pt x="624078" y="101727"/>
                          <a:pt x="621221" y="104584"/>
                          <a:pt x="620839" y="107347"/>
                        </a:cubicBezTo>
                        <a:cubicBezTo>
                          <a:pt x="620363" y="110490"/>
                          <a:pt x="623126" y="113633"/>
                          <a:pt x="626364" y="117253"/>
                        </a:cubicBezTo>
                        <a:cubicBezTo>
                          <a:pt x="632269" y="123920"/>
                          <a:pt x="640366" y="133064"/>
                          <a:pt x="631126" y="148114"/>
                        </a:cubicBezTo>
                        <a:cubicBezTo>
                          <a:pt x="628555" y="152305"/>
                          <a:pt x="628174" y="156115"/>
                          <a:pt x="629888" y="159258"/>
                        </a:cubicBezTo>
                        <a:cubicBezTo>
                          <a:pt x="632365" y="163640"/>
                          <a:pt x="638937" y="166402"/>
                          <a:pt x="647129" y="166402"/>
                        </a:cubicBezTo>
                        <a:cubicBezTo>
                          <a:pt x="659130" y="166402"/>
                          <a:pt x="670941" y="160877"/>
                          <a:pt x="678847" y="151543"/>
                        </a:cubicBezTo>
                        <a:cubicBezTo>
                          <a:pt x="683895" y="145637"/>
                          <a:pt x="688753" y="144304"/>
                          <a:pt x="691896" y="144304"/>
                        </a:cubicBezTo>
                        <a:cubicBezTo>
                          <a:pt x="696182" y="144304"/>
                          <a:pt x="700278" y="146590"/>
                          <a:pt x="703040" y="150495"/>
                        </a:cubicBezTo>
                        <a:cubicBezTo>
                          <a:pt x="706660" y="155734"/>
                          <a:pt x="707422" y="162877"/>
                          <a:pt x="705040" y="169450"/>
                        </a:cubicBezTo>
                        <a:cubicBezTo>
                          <a:pt x="703040" y="174974"/>
                          <a:pt x="702564" y="178499"/>
                          <a:pt x="703707" y="180118"/>
                        </a:cubicBezTo>
                        <a:cubicBezTo>
                          <a:pt x="704374" y="181070"/>
                          <a:pt x="705898" y="181547"/>
                          <a:pt x="708469" y="181547"/>
                        </a:cubicBezTo>
                        <a:cubicBezTo>
                          <a:pt x="709517" y="181547"/>
                          <a:pt x="710660" y="181547"/>
                          <a:pt x="711898" y="181356"/>
                        </a:cubicBezTo>
                        <a:lnTo>
                          <a:pt x="711898" y="181356"/>
                        </a:lnTo>
                        <a:cubicBezTo>
                          <a:pt x="712375" y="181356"/>
                          <a:pt x="712851" y="181642"/>
                          <a:pt x="713042" y="182118"/>
                        </a:cubicBezTo>
                        <a:cubicBezTo>
                          <a:pt x="713232" y="182594"/>
                          <a:pt x="713042" y="183166"/>
                          <a:pt x="712565" y="183451"/>
                        </a:cubicBezTo>
                        <a:cubicBezTo>
                          <a:pt x="708469" y="186214"/>
                          <a:pt x="707041" y="190881"/>
                          <a:pt x="705422" y="196310"/>
                        </a:cubicBezTo>
                        <a:cubicBezTo>
                          <a:pt x="702564" y="205740"/>
                          <a:pt x="699040" y="217551"/>
                          <a:pt x="678371" y="220694"/>
                        </a:cubicBezTo>
                        <a:cubicBezTo>
                          <a:pt x="669322" y="222028"/>
                          <a:pt x="661606" y="222695"/>
                          <a:pt x="655510" y="222695"/>
                        </a:cubicBezTo>
                        <a:cubicBezTo>
                          <a:pt x="638842" y="222695"/>
                          <a:pt x="635318" y="217742"/>
                          <a:pt x="632460" y="213741"/>
                        </a:cubicBezTo>
                        <a:cubicBezTo>
                          <a:pt x="630746" y="211265"/>
                          <a:pt x="629412" y="209455"/>
                          <a:pt x="624935" y="209455"/>
                        </a:cubicBezTo>
                        <a:cubicBezTo>
                          <a:pt x="624364" y="209455"/>
                          <a:pt x="623792" y="209455"/>
                          <a:pt x="623221" y="209455"/>
                        </a:cubicBezTo>
                        <a:cubicBezTo>
                          <a:pt x="617410" y="209931"/>
                          <a:pt x="615601" y="213265"/>
                          <a:pt x="613981" y="216122"/>
                        </a:cubicBezTo>
                        <a:cubicBezTo>
                          <a:pt x="612743" y="218313"/>
                          <a:pt x="611505" y="220599"/>
                          <a:pt x="608647" y="220599"/>
                        </a:cubicBezTo>
                        <a:cubicBezTo>
                          <a:pt x="605790" y="220599"/>
                          <a:pt x="602075" y="218313"/>
                          <a:pt x="595884" y="212979"/>
                        </a:cubicBezTo>
                        <a:cubicBezTo>
                          <a:pt x="593312" y="210693"/>
                          <a:pt x="592264" y="210407"/>
                          <a:pt x="591598" y="210407"/>
                        </a:cubicBezTo>
                        <a:cubicBezTo>
                          <a:pt x="591122" y="210407"/>
                          <a:pt x="590740" y="210598"/>
                          <a:pt x="590169" y="210788"/>
                        </a:cubicBezTo>
                        <a:cubicBezTo>
                          <a:pt x="589217" y="211074"/>
                          <a:pt x="588073" y="211550"/>
                          <a:pt x="586359" y="211550"/>
                        </a:cubicBezTo>
                        <a:cubicBezTo>
                          <a:pt x="584835" y="218599"/>
                          <a:pt x="577596" y="223933"/>
                          <a:pt x="571214" y="228695"/>
                        </a:cubicBezTo>
                        <a:cubicBezTo>
                          <a:pt x="566166" y="232410"/>
                          <a:pt x="561404" y="235934"/>
                          <a:pt x="561404" y="238982"/>
                        </a:cubicBezTo>
                        <a:cubicBezTo>
                          <a:pt x="561404" y="240411"/>
                          <a:pt x="562451" y="241935"/>
                          <a:pt x="564642" y="243459"/>
                        </a:cubicBezTo>
                        <a:cubicBezTo>
                          <a:pt x="572548" y="249174"/>
                          <a:pt x="569881" y="256889"/>
                          <a:pt x="567690" y="262985"/>
                        </a:cubicBezTo>
                        <a:cubicBezTo>
                          <a:pt x="565404" y="269272"/>
                          <a:pt x="564451" y="272987"/>
                          <a:pt x="569214" y="275463"/>
                        </a:cubicBezTo>
                        <a:cubicBezTo>
                          <a:pt x="569595" y="275654"/>
                          <a:pt x="569785" y="276034"/>
                          <a:pt x="569881" y="276416"/>
                        </a:cubicBezTo>
                        <a:cubicBezTo>
                          <a:pt x="571309" y="292703"/>
                          <a:pt x="576263" y="294704"/>
                          <a:pt x="580263" y="294704"/>
                        </a:cubicBezTo>
                        <a:cubicBezTo>
                          <a:pt x="584263" y="294704"/>
                          <a:pt x="589217" y="292608"/>
                          <a:pt x="594931" y="290132"/>
                        </a:cubicBezTo>
                        <a:cubicBezTo>
                          <a:pt x="601980" y="287084"/>
                          <a:pt x="609981" y="283750"/>
                          <a:pt x="618363" y="283369"/>
                        </a:cubicBezTo>
                        <a:cubicBezTo>
                          <a:pt x="631603" y="284417"/>
                          <a:pt x="639604" y="287941"/>
                          <a:pt x="642938" y="294132"/>
                        </a:cubicBezTo>
                        <a:cubicBezTo>
                          <a:pt x="648557" y="304800"/>
                          <a:pt x="639127" y="321278"/>
                          <a:pt x="629126" y="338709"/>
                        </a:cubicBezTo>
                        <a:cubicBezTo>
                          <a:pt x="618839" y="356521"/>
                          <a:pt x="608171" y="374999"/>
                          <a:pt x="614077" y="387287"/>
                        </a:cubicBezTo>
                        <a:cubicBezTo>
                          <a:pt x="616648" y="390239"/>
                          <a:pt x="619315" y="392335"/>
                          <a:pt x="621792" y="394430"/>
                        </a:cubicBezTo>
                        <a:cubicBezTo>
                          <a:pt x="625983" y="397764"/>
                          <a:pt x="629888" y="401002"/>
                          <a:pt x="633031" y="408051"/>
                        </a:cubicBezTo>
                        <a:cubicBezTo>
                          <a:pt x="635222" y="412814"/>
                          <a:pt x="639889" y="415481"/>
                          <a:pt x="643604" y="417671"/>
                        </a:cubicBezTo>
                        <a:cubicBezTo>
                          <a:pt x="647033" y="419576"/>
                          <a:pt x="649891" y="421291"/>
                          <a:pt x="650081" y="424053"/>
                        </a:cubicBezTo>
                        <a:cubicBezTo>
                          <a:pt x="650272" y="426434"/>
                          <a:pt x="648176" y="429101"/>
                          <a:pt x="643509" y="432625"/>
                        </a:cubicBezTo>
                        <a:cubicBezTo>
                          <a:pt x="641318" y="437864"/>
                          <a:pt x="638270" y="443293"/>
                          <a:pt x="635222" y="448532"/>
                        </a:cubicBezTo>
                        <a:cubicBezTo>
                          <a:pt x="625793" y="464915"/>
                          <a:pt x="616934" y="480441"/>
                          <a:pt x="627602" y="502539"/>
                        </a:cubicBezTo>
                        <a:cubicBezTo>
                          <a:pt x="628269" y="504730"/>
                          <a:pt x="629412" y="505587"/>
                          <a:pt x="631508" y="505587"/>
                        </a:cubicBezTo>
                        <a:cubicBezTo>
                          <a:pt x="633603" y="505587"/>
                          <a:pt x="636651" y="504730"/>
                          <a:pt x="639985" y="503777"/>
                        </a:cubicBezTo>
                        <a:cubicBezTo>
                          <a:pt x="644652" y="502444"/>
                          <a:pt x="650462" y="500729"/>
                          <a:pt x="656654" y="500729"/>
                        </a:cubicBezTo>
                        <a:cubicBezTo>
                          <a:pt x="663797" y="500729"/>
                          <a:pt x="669988" y="502920"/>
                          <a:pt x="675608" y="507397"/>
                        </a:cubicBezTo>
                        <a:cubicBezTo>
                          <a:pt x="680180" y="511016"/>
                          <a:pt x="679894" y="516636"/>
                          <a:pt x="679609" y="522065"/>
                        </a:cubicBezTo>
                        <a:cubicBezTo>
                          <a:pt x="679228" y="529114"/>
                          <a:pt x="678847" y="535115"/>
                          <a:pt x="688562" y="536829"/>
                        </a:cubicBezTo>
                        <a:cubicBezTo>
                          <a:pt x="691420" y="537305"/>
                          <a:pt x="693801" y="538258"/>
                          <a:pt x="695992" y="539115"/>
                        </a:cubicBezTo>
                        <a:cubicBezTo>
                          <a:pt x="698278" y="539972"/>
                          <a:pt x="700183" y="540830"/>
                          <a:pt x="702088" y="540830"/>
                        </a:cubicBezTo>
                        <a:cubicBezTo>
                          <a:pt x="703707" y="540830"/>
                          <a:pt x="705231" y="540258"/>
                          <a:pt x="706755" y="538925"/>
                        </a:cubicBezTo>
                        <a:cubicBezTo>
                          <a:pt x="707803" y="538067"/>
                          <a:pt x="708851" y="537686"/>
                          <a:pt x="710089" y="537686"/>
                        </a:cubicBezTo>
                        <a:cubicBezTo>
                          <a:pt x="711613" y="537686"/>
                          <a:pt x="713137" y="538353"/>
                          <a:pt x="714851" y="539020"/>
                        </a:cubicBezTo>
                        <a:cubicBezTo>
                          <a:pt x="717233" y="540068"/>
                          <a:pt x="719995" y="541210"/>
                          <a:pt x="723709" y="541210"/>
                        </a:cubicBezTo>
                        <a:cubicBezTo>
                          <a:pt x="729234" y="541210"/>
                          <a:pt x="735616" y="538734"/>
                          <a:pt x="743045" y="533495"/>
                        </a:cubicBezTo>
                        <a:cubicBezTo>
                          <a:pt x="744093" y="532733"/>
                          <a:pt x="745331" y="532352"/>
                          <a:pt x="746569" y="532352"/>
                        </a:cubicBezTo>
                        <a:cubicBezTo>
                          <a:pt x="751332" y="532352"/>
                          <a:pt x="756761" y="537686"/>
                          <a:pt x="760381" y="546068"/>
                        </a:cubicBezTo>
                        <a:cubicBezTo>
                          <a:pt x="766477" y="560070"/>
                          <a:pt x="767715" y="582835"/>
                          <a:pt x="751046" y="600837"/>
                        </a:cubicBezTo>
                        <a:cubicBezTo>
                          <a:pt x="749808" y="602171"/>
                          <a:pt x="748379" y="602837"/>
                          <a:pt x="746855" y="602837"/>
                        </a:cubicBezTo>
                        <a:cubicBezTo>
                          <a:pt x="744855" y="602837"/>
                          <a:pt x="742855" y="601694"/>
                          <a:pt x="740664" y="600456"/>
                        </a:cubicBezTo>
                        <a:cubicBezTo>
                          <a:pt x="738188" y="599027"/>
                          <a:pt x="735616" y="597503"/>
                          <a:pt x="732472" y="597503"/>
                        </a:cubicBezTo>
                        <a:cubicBezTo>
                          <a:pt x="731996" y="597503"/>
                          <a:pt x="731615" y="597503"/>
                          <a:pt x="731139" y="597503"/>
                        </a:cubicBezTo>
                        <a:cubicBezTo>
                          <a:pt x="727138" y="605885"/>
                          <a:pt x="715709" y="615410"/>
                          <a:pt x="707326" y="622364"/>
                        </a:cubicBezTo>
                        <a:lnTo>
                          <a:pt x="703421" y="625602"/>
                        </a:lnTo>
                        <a:cubicBezTo>
                          <a:pt x="703421" y="625602"/>
                          <a:pt x="702945" y="625888"/>
                          <a:pt x="702659" y="625888"/>
                        </a:cubicBezTo>
                        <a:cubicBezTo>
                          <a:pt x="702564" y="625888"/>
                          <a:pt x="702469" y="625888"/>
                          <a:pt x="702373" y="625888"/>
                        </a:cubicBezTo>
                        <a:cubicBezTo>
                          <a:pt x="701993" y="625888"/>
                          <a:pt x="701135" y="625412"/>
                          <a:pt x="700945" y="625126"/>
                        </a:cubicBezTo>
                        <a:cubicBezTo>
                          <a:pt x="696849" y="616934"/>
                          <a:pt x="689991" y="612648"/>
                          <a:pt x="681133" y="612648"/>
                        </a:cubicBezTo>
                        <a:cubicBezTo>
                          <a:pt x="668560" y="612648"/>
                          <a:pt x="655225" y="621030"/>
                          <a:pt x="647509" y="629222"/>
                        </a:cubicBezTo>
                        <a:cubicBezTo>
                          <a:pt x="641223" y="631889"/>
                          <a:pt x="635508" y="635032"/>
                          <a:pt x="629888" y="638651"/>
                        </a:cubicBezTo>
                        <a:cubicBezTo>
                          <a:pt x="626650" y="640747"/>
                          <a:pt x="623506" y="643033"/>
                          <a:pt x="620363" y="645414"/>
                        </a:cubicBezTo>
                        <a:cubicBezTo>
                          <a:pt x="612838" y="650843"/>
                          <a:pt x="605028" y="656558"/>
                          <a:pt x="596170" y="660083"/>
                        </a:cubicBezTo>
                        <a:cubicBezTo>
                          <a:pt x="594169" y="660940"/>
                          <a:pt x="592264" y="661511"/>
                          <a:pt x="590264" y="662083"/>
                        </a:cubicBezTo>
                        <a:cubicBezTo>
                          <a:pt x="590264" y="662083"/>
                          <a:pt x="590074" y="662083"/>
                          <a:pt x="589979" y="662083"/>
                        </a:cubicBezTo>
                        <a:cubicBezTo>
                          <a:pt x="589693" y="662083"/>
                          <a:pt x="589407" y="661988"/>
                          <a:pt x="589217" y="661797"/>
                        </a:cubicBezTo>
                        <a:cubicBezTo>
                          <a:pt x="585597" y="658463"/>
                          <a:pt x="581406" y="654939"/>
                          <a:pt x="577691" y="654939"/>
                        </a:cubicBezTo>
                        <a:cubicBezTo>
                          <a:pt x="574643" y="654939"/>
                          <a:pt x="571976" y="657225"/>
                          <a:pt x="569500" y="662083"/>
                        </a:cubicBezTo>
                        <a:cubicBezTo>
                          <a:pt x="569309" y="662464"/>
                          <a:pt x="568833" y="662750"/>
                          <a:pt x="568452" y="662750"/>
                        </a:cubicBezTo>
                        <a:cubicBezTo>
                          <a:pt x="568452" y="662750"/>
                          <a:pt x="568357" y="662750"/>
                          <a:pt x="568262" y="662750"/>
                        </a:cubicBezTo>
                        <a:cubicBezTo>
                          <a:pt x="563023" y="661988"/>
                          <a:pt x="557879" y="660749"/>
                          <a:pt x="552450" y="659416"/>
                        </a:cubicBezTo>
                        <a:lnTo>
                          <a:pt x="549402" y="658654"/>
                        </a:lnTo>
                        <a:cubicBezTo>
                          <a:pt x="536162" y="655510"/>
                          <a:pt x="525018" y="654082"/>
                          <a:pt x="514350" y="654082"/>
                        </a:cubicBezTo>
                        <a:cubicBezTo>
                          <a:pt x="500443" y="654082"/>
                          <a:pt x="486727" y="656654"/>
                          <a:pt x="471011" y="662083"/>
                        </a:cubicBezTo>
                        <a:cubicBezTo>
                          <a:pt x="465772" y="663893"/>
                          <a:pt x="460153" y="665417"/>
                          <a:pt x="453580" y="666845"/>
                        </a:cubicBezTo>
                        <a:cubicBezTo>
                          <a:pt x="453580" y="666845"/>
                          <a:pt x="453390" y="666845"/>
                          <a:pt x="453295" y="666845"/>
                        </a:cubicBezTo>
                        <a:cubicBezTo>
                          <a:pt x="452914" y="666845"/>
                          <a:pt x="452533" y="666655"/>
                          <a:pt x="452342" y="666369"/>
                        </a:cubicBezTo>
                        <a:cubicBezTo>
                          <a:pt x="447389" y="659416"/>
                          <a:pt x="442246" y="652272"/>
                          <a:pt x="435483" y="652272"/>
                        </a:cubicBezTo>
                        <a:cubicBezTo>
                          <a:pt x="428720" y="652272"/>
                          <a:pt x="421196" y="659035"/>
                          <a:pt x="411861" y="672846"/>
                        </a:cubicBezTo>
                        <a:cubicBezTo>
                          <a:pt x="411671" y="673132"/>
                          <a:pt x="411385" y="673322"/>
                          <a:pt x="411099" y="673322"/>
                        </a:cubicBezTo>
                        <a:cubicBezTo>
                          <a:pt x="405670" y="674180"/>
                          <a:pt x="400145" y="675037"/>
                          <a:pt x="394525" y="676370"/>
                        </a:cubicBezTo>
                        <a:cubicBezTo>
                          <a:pt x="389382" y="677513"/>
                          <a:pt x="384524" y="679133"/>
                          <a:pt x="379857" y="681133"/>
                        </a:cubicBezTo>
                        <a:cubicBezTo>
                          <a:pt x="373285" y="680180"/>
                          <a:pt x="368617" y="678656"/>
                          <a:pt x="366331" y="676751"/>
                        </a:cubicBezTo>
                        <a:cubicBezTo>
                          <a:pt x="363855" y="674751"/>
                          <a:pt x="361379" y="673703"/>
                          <a:pt x="358997" y="673703"/>
                        </a:cubicBezTo>
                        <a:cubicBezTo>
                          <a:pt x="354521" y="673703"/>
                          <a:pt x="351187" y="677418"/>
                          <a:pt x="349282" y="680466"/>
                        </a:cubicBezTo>
                        <a:cubicBezTo>
                          <a:pt x="343471" y="689610"/>
                          <a:pt x="340900" y="707041"/>
                          <a:pt x="346710" y="719233"/>
                        </a:cubicBezTo>
                        <a:cubicBezTo>
                          <a:pt x="342233" y="735616"/>
                          <a:pt x="341471" y="753523"/>
                          <a:pt x="340995" y="770477"/>
                        </a:cubicBezTo>
                        <a:cubicBezTo>
                          <a:pt x="340709" y="780288"/>
                          <a:pt x="339662" y="790861"/>
                          <a:pt x="333661" y="794385"/>
                        </a:cubicBezTo>
                        <a:cubicBezTo>
                          <a:pt x="333470" y="794480"/>
                          <a:pt x="333280" y="794576"/>
                          <a:pt x="333089" y="79457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C886033-EE2F-DBE8-C9DA-2DB1F6352A28}"/>
                      </a:ext>
                    </a:extLst>
                  </p:cNvPr>
                  <p:cNvSpPr/>
                  <p:nvPr/>
                </p:nvSpPr>
                <p:spPr>
                  <a:xfrm>
                    <a:off x="5510688" y="4039932"/>
                    <a:ext cx="767342" cy="797242"/>
                  </a:xfrm>
                  <a:custGeom>
                    <a:avLst/>
                    <a:gdLst>
                      <a:gd name="connsiteX0" fmla="*/ 190119 w 767342"/>
                      <a:gd name="connsiteY0" fmla="*/ 2381 h 797242"/>
                      <a:gd name="connsiteX1" fmla="*/ 202692 w 767342"/>
                      <a:gd name="connsiteY1" fmla="*/ 94012 h 797242"/>
                      <a:gd name="connsiteX2" fmla="*/ 203263 w 767342"/>
                      <a:gd name="connsiteY2" fmla="*/ 93821 h 797242"/>
                      <a:gd name="connsiteX3" fmla="*/ 208788 w 767342"/>
                      <a:gd name="connsiteY3" fmla="*/ 98489 h 797242"/>
                      <a:gd name="connsiteX4" fmla="*/ 218694 w 767342"/>
                      <a:gd name="connsiteY4" fmla="*/ 64008 h 797242"/>
                      <a:gd name="connsiteX5" fmla="*/ 240697 w 767342"/>
                      <a:gd name="connsiteY5" fmla="*/ 44863 h 797242"/>
                      <a:gd name="connsiteX6" fmla="*/ 250793 w 767342"/>
                      <a:gd name="connsiteY6" fmla="*/ 62198 h 797242"/>
                      <a:gd name="connsiteX7" fmla="*/ 267557 w 767342"/>
                      <a:gd name="connsiteY7" fmla="*/ 109633 h 797242"/>
                      <a:gd name="connsiteX8" fmla="*/ 288322 w 767342"/>
                      <a:gd name="connsiteY8" fmla="*/ 147352 h 797242"/>
                      <a:gd name="connsiteX9" fmla="*/ 291751 w 767342"/>
                      <a:gd name="connsiteY9" fmla="*/ 145828 h 797242"/>
                      <a:gd name="connsiteX10" fmla="*/ 304895 w 767342"/>
                      <a:gd name="connsiteY10" fmla="*/ 140113 h 797242"/>
                      <a:gd name="connsiteX11" fmla="*/ 347281 w 767342"/>
                      <a:gd name="connsiteY11" fmla="*/ 221075 h 797242"/>
                      <a:gd name="connsiteX12" fmla="*/ 372809 w 767342"/>
                      <a:gd name="connsiteY12" fmla="*/ 263461 h 797242"/>
                      <a:gd name="connsiteX13" fmla="*/ 384143 w 767342"/>
                      <a:gd name="connsiteY13" fmla="*/ 299752 h 797242"/>
                      <a:gd name="connsiteX14" fmla="*/ 414242 w 767342"/>
                      <a:gd name="connsiteY14" fmla="*/ 322040 h 797242"/>
                      <a:gd name="connsiteX15" fmla="*/ 439198 w 767342"/>
                      <a:gd name="connsiteY15" fmla="*/ 313658 h 797242"/>
                      <a:gd name="connsiteX16" fmla="*/ 461105 w 767342"/>
                      <a:gd name="connsiteY16" fmla="*/ 301276 h 797242"/>
                      <a:gd name="connsiteX17" fmla="*/ 471868 w 767342"/>
                      <a:gd name="connsiteY17" fmla="*/ 322231 h 797242"/>
                      <a:gd name="connsiteX18" fmla="*/ 477012 w 767342"/>
                      <a:gd name="connsiteY18" fmla="*/ 317944 h 797242"/>
                      <a:gd name="connsiteX19" fmla="*/ 499110 w 767342"/>
                      <a:gd name="connsiteY19" fmla="*/ 254413 h 797242"/>
                      <a:gd name="connsiteX20" fmla="*/ 499681 w 767342"/>
                      <a:gd name="connsiteY20" fmla="*/ 205740 h 797242"/>
                      <a:gd name="connsiteX21" fmla="*/ 553688 w 767342"/>
                      <a:gd name="connsiteY21" fmla="*/ 142970 h 797242"/>
                      <a:gd name="connsiteX22" fmla="*/ 567118 w 767342"/>
                      <a:gd name="connsiteY22" fmla="*/ 123253 h 797242"/>
                      <a:gd name="connsiteX23" fmla="*/ 573024 w 767342"/>
                      <a:gd name="connsiteY23" fmla="*/ 126301 h 797242"/>
                      <a:gd name="connsiteX24" fmla="*/ 577310 w 767342"/>
                      <a:gd name="connsiteY24" fmla="*/ 128397 h 797242"/>
                      <a:gd name="connsiteX25" fmla="*/ 586359 w 767342"/>
                      <a:gd name="connsiteY25" fmla="*/ 106870 h 797242"/>
                      <a:gd name="connsiteX26" fmla="*/ 609409 w 767342"/>
                      <a:gd name="connsiteY26" fmla="*/ 87725 h 797242"/>
                      <a:gd name="connsiteX27" fmla="*/ 630174 w 767342"/>
                      <a:gd name="connsiteY27" fmla="*/ 98489 h 797242"/>
                      <a:gd name="connsiteX28" fmla="*/ 631222 w 767342"/>
                      <a:gd name="connsiteY28" fmla="*/ 148400 h 797242"/>
                      <a:gd name="connsiteX29" fmla="*/ 648272 w 767342"/>
                      <a:gd name="connsiteY29" fmla="*/ 168497 h 797242"/>
                      <a:gd name="connsiteX30" fmla="*/ 680942 w 767342"/>
                      <a:gd name="connsiteY30" fmla="*/ 153162 h 797242"/>
                      <a:gd name="connsiteX31" fmla="*/ 693134 w 767342"/>
                      <a:gd name="connsiteY31" fmla="*/ 146399 h 797242"/>
                      <a:gd name="connsiteX32" fmla="*/ 705041 w 767342"/>
                      <a:gd name="connsiteY32" fmla="*/ 170021 h 797242"/>
                      <a:gd name="connsiteX33" fmla="*/ 709517 w 767342"/>
                      <a:gd name="connsiteY33" fmla="*/ 183737 h 797242"/>
                      <a:gd name="connsiteX34" fmla="*/ 713042 w 767342"/>
                      <a:gd name="connsiteY34" fmla="*/ 183547 h 797242"/>
                      <a:gd name="connsiteX35" fmla="*/ 679323 w 767342"/>
                      <a:gd name="connsiteY35" fmla="*/ 220599 h 797242"/>
                      <a:gd name="connsiteX36" fmla="*/ 656558 w 767342"/>
                      <a:gd name="connsiteY36" fmla="*/ 222599 h 797242"/>
                      <a:gd name="connsiteX37" fmla="*/ 625983 w 767342"/>
                      <a:gd name="connsiteY37" fmla="*/ 209455 h 797242"/>
                      <a:gd name="connsiteX38" fmla="*/ 624173 w 767342"/>
                      <a:gd name="connsiteY38" fmla="*/ 209455 h 797242"/>
                      <a:gd name="connsiteX39" fmla="*/ 609695 w 767342"/>
                      <a:gd name="connsiteY39" fmla="*/ 220599 h 797242"/>
                      <a:gd name="connsiteX40" fmla="*/ 597694 w 767342"/>
                      <a:gd name="connsiteY40" fmla="*/ 213265 h 797242"/>
                      <a:gd name="connsiteX41" fmla="*/ 592646 w 767342"/>
                      <a:gd name="connsiteY41" fmla="*/ 210407 h 797242"/>
                      <a:gd name="connsiteX42" fmla="*/ 587026 w 767342"/>
                      <a:gd name="connsiteY42" fmla="*/ 211550 h 797242"/>
                      <a:gd name="connsiteX43" fmla="*/ 586359 w 767342"/>
                      <a:gd name="connsiteY43" fmla="*/ 211550 h 797242"/>
                      <a:gd name="connsiteX44" fmla="*/ 564928 w 767342"/>
                      <a:gd name="connsiteY44" fmla="*/ 245650 h 797242"/>
                      <a:gd name="connsiteX45" fmla="*/ 569690 w 767342"/>
                      <a:gd name="connsiteY45" fmla="*/ 277749 h 797242"/>
                      <a:gd name="connsiteX46" fmla="*/ 569690 w 767342"/>
                      <a:gd name="connsiteY46" fmla="*/ 277749 h 797242"/>
                      <a:gd name="connsiteX47" fmla="*/ 581311 w 767342"/>
                      <a:gd name="connsiteY47" fmla="*/ 297180 h 797242"/>
                      <a:gd name="connsiteX48" fmla="*/ 619506 w 767342"/>
                      <a:gd name="connsiteY48" fmla="*/ 285941 h 797242"/>
                      <a:gd name="connsiteX49" fmla="*/ 613981 w 767342"/>
                      <a:gd name="connsiteY49" fmla="*/ 389096 h 797242"/>
                      <a:gd name="connsiteX50" fmla="*/ 632936 w 767342"/>
                      <a:gd name="connsiteY50" fmla="*/ 409861 h 797242"/>
                      <a:gd name="connsiteX51" fmla="*/ 643795 w 767342"/>
                      <a:gd name="connsiteY51" fmla="*/ 432911 h 797242"/>
                      <a:gd name="connsiteX52" fmla="*/ 627602 w 767342"/>
                      <a:gd name="connsiteY52" fmla="*/ 504349 h 797242"/>
                      <a:gd name="connsiteX53" fmla="*/ 632555 w 767342"/>
                      <a:gd name="connsiteY53" fmla="*/ 508064 h 797242"/>
                      <a:gd name="connsiteX54" fmla="*/ 657701 w 767342"/>
                      <a:gd name="connsiteY54" fmla="*/ 503206 h 797242"/>
                      <a:gd name="connsiteX55" fmla="*/ 675894 w 767342"/>
                      <a:gd name="connsiteY55" fmla="*/ 509588 h 797242"/>
                      <a:gd name="connsiteX56" fmla="*/ 689324 w 767342"/>
                      <a:gd name="connsiteY56" fmla="*/ 539210 h 797242"/>
                      <a:gd name="connsiteX57" fmla="*/ 703040 w 767342"/>
                      <a:gd name="connsiteY57" fmla="*/ 543211 h 797242"/>
                      <a:gd name="connsiteX58" fmla="*/ 708469 w 767342"/>
                      <a:gd name="connsiteY58" fmla="*/ 541020 h 797242"/>
                      <a:gd name="connsiteX59" fmla="*/ 711137 w 767342"/>
                      <a:gd name="connsiteY59" fmla="*/ 540068 h 797242"/>
                      <a:gd name="connsiteX60" fmla="*/ 724757 w 767342"/>
                      <a:gd name="connsiteY60" fmla="*/ 543592 h 797242"/>
                      <a:gd name="connsiteX61" fmla="*/ 744760 w 767342"/>
                      <a:gd name="connsiteY61" fmla="*/ 535686 h 797242"/>
                      <a:gd name="connsiteX62" fmla="*/ 747617 w 767342"/>
                      <a:gd name="connsiteY62" fmla="*/ 534734 h 797242"/>
                      <a:gd name="connsiteX63" fmla="*/ 751142 w 767342"/>
                      <a:gd name="connsiteY63" fmla="*/ 601218 h 797242"/>
                      <a:gd name="connsiteX64" fmla="*/ 747808 w 767342"/>
                      <a:gd name="connsiteY64" fmla="*/ 602837 h 797242"/>
                      <a:gd name="connsiteX65" fmla="*/ 733520 w 767342"/>
                      <a:gd name="connsiteY65" fmla="*/ 597408 h 797242"/>
                      <a:gd name="connsiteX66" fmla="*/ 731330 w 767342"/>
                      <a:gd name="connsiteY66" fmla="*/ 597599 h 797242"/>
                      <a:gd name="connsiteX67" fmla="*/ 703707 w 767342"/>
                      <a:gd name="connsiteY67" fmla="*/ 625888 h 797242"/>
                      <a:gd name="connsiteX68" fmla="*/ 703040 w 767342"/>
                      <a:gd name="connsiteY68" fmla="*/ 625793 h 797242"/>
                      <a:gd name="connsiteX69" fmla="*/ 682180 w 767342"/>
                      <a:gd name="connsiteY69" fmla="*/ 612648 h 797242"/>
                      <a:gd name="connsiteX70" fmla="*/ 647700 w 767342"/>
                      <a:gd name="connsiteY70" fmla="*/ 629602 h 797242"/>
                      <a:gd name="connsiteX71" fmla="*/ 630269 w 767342"/>
                      <a:gd name="connsiteY71" fmla="*/ 638842 h 797242"/>
                      <a:gd name="connsiteX72" fmla="*/ 596741 w 767342"/>
                      <a:gd name="connsiteY72" fmla="*/ 660178 h 797242"/>
                      <a:gd name="connsiteX73" fmla="*/ 591026 w 767342"/>
                      <a:gd name="connsiteY73" fmla="*/ 662083 h 797242"/>
                      <a:gd name="connsiteX74" fmla="*/ 578739 w 767342"/>
                      <a:gd name="connsiteY74" fmla="*/ 654939 h 797242"/>
                      <a:gd name="connsiteX75" fmla="*/ 569500 w 767342"/>
                      <a:gd name="connsiteY75" fmla="*/ 662654 h 797242"/>
                      <a:gd name="connsiteX76" fmla="*/ 550640 w 767342"/>
                      <a:gd name="connsiteY76" fmla="*/ 658654 h 797242"/>
                      <a:gd name="connsiteX77" fmla="*/ 515302 w 767342"/>
                      <a:gd name="connsiteY77" fmla="*/ 654082 h 797242"/>
                      <a:gd name="connsiteX78" fmla="*/ 471583 w 767342"/>
                      <a:gd name="connsiteY78" fmla="*/ 662178 h 797242"/>
                      <a:gd name="connsiteX79" fmla="*/ 454247 w 767342"/>
                      <a:gd name="connsiteY79" fmla="*/ 666941 h 797242"/>
                      <a:gd name="connsiteX80" fmla="*/ 436435 w 767342"/>
                      <a:gd name="connsiteY80" fmla="*/ 652272 h 797242"/>
                      <a:gd name="connsiteX81" fmla="*/ 411861 w 767342"/>
                      <a:gd name="connsiteY81" fmla="*/ 673322 h 797242"/>
                      <a:gd name="connsiteX82" fmla="*/ 395192 w 767342"/>
                      <a:gd name="connsiteY82" fmla="*/ 676370 h 797242"/>
                      <a:gd name="connsiteX83" fmla="*/ 380238 w 767342"/>
                      <a:gd name="connsiteY83" fmla="*/ 681228 h 797242"/>
                      <a:gd name="connsiteX84" fmla="*/ 367951 w 767342"/>
                      <a:gd name="connsiteY84" fmla="*/ 677037 h 797242"/>
                      <a:gd name="connsiteX85" fmla="*/ 359855 w 767342"/>
                      <a:gd name="connsiteY85" fmla="*/ 673703 h 797242"/>
                      <a:gd name="connsiteX86" fmla="*/ 346424 w 767342"/>
                      <a:gd name="connsiteY86" fmla="*/ 720947 h 797242"/>
                      <a:gd name="connsiteX87" fmla="*/ 340614 w 767342"/>
                      <a:gd name="connsiteY87" fmla="*/ 771620 h 797242"/>
                      <a:gd name="connsiteX88" fmla="*/ 333851 w 767342"/>
                      <a:gd name="connsiteY88" fmla="*/ 794480 h 797242"/>
                      <a:gd name="connsiteX89" fmla="*/ 325374 w 767342"/>
                      <a:gd name="connsiteY89" fmla="*/ 790670 h 797242"/>
                      <a:gd name="connsiteX90" fmla="*/ 325088 w 767342"/>
                      <a:gd name="connsiteY90" fmla="*/ 790670 h 797242"/>
                      <a:gd name="connsiteX91" fmla="*/ 319278 w 767342"/>
                      <a:gd name="connsiteY91" fmla="*/ 792575 h 797242"/>
                      <a:gd name="connsiteX92" fmla="*/ 314420 w 767342"/>
                      <a:gd name="connsiteY92" fmla="*/ 789908 h 797242"/>
                      <a:gd name="connsiteX93" fmla="*/ 299466 w 767342"/>
                      <a:gd name="connsiteY93" fmla="*/ 781431 h 797242"/>
                      <a:gd name="connsiteX94" fmla="*/ 301657 w 767342"/>
                      <a:gd name="connsiteY94" fmla="*/ 746474 h 797242"/>
                      <a:gd name="connsiteX95" fmla="*/ 294322 w 767342"/>
                      <a:gd name="connsiteY95" fmla="*/ 739331 h 797242"/>
                      <a:gd name="connsiteX96" fmla="*/ 249555 w 767342"/>
                      <a:gd name="connsiteY96" fmla="*/ 761048 h 797242"/>
                      <a:gd name="connsiteX97" fmla="*/ 247841 w 767342"/>
                      <a:gd name="connsiteY97" fmla="*/ 760476 h 797242"/>
                      <a:gd name="connsiteX98" fmla="*/ 199454 w 767342"/>
                      <a:gd name="connsiteY98" fmla="*/ 719042 h 797242"/>
                      <a:gd name="connsiteX99" fmla="*/ 194786 w 767342"/>
                      <a:gd name="connsiteY99" fmla="*/ 715423 h 797242"/>
                      <a:gd name="connsiteX100" fmla="*/ 196596 w 767342"/>
                      <a:gd name="connsiteY100" fmla="*/ 709517 h 797242"/>
                      <a:gd name="connsiteX101" fmla="*/ 154781 w 767342"/>
                      <a:gd name="connsiteY101" fmla="*/ 690086 h 797242"/>
                      <a:gd name="connsiteX102" fmla="*/ 144399 w 767342"/>
                      <a:gd name="connsiteY102" fmla="*/ 682181 h 797242"/>
                      <a:gd name="connsiteX103" fmla="*/ 134874 w 767342"/>
                      <a:gd name="connsiteY103" fmla="*/ 660749 h 797242"/>
                      <a:gd name="connsiteX104" fmla="*/ 139160 w 767342"/>
                      <a:gd name="connsiteY104" fmla="*/ 657034 h 797242"/>
                      <a:gd name="connsiteX105" fmla="*/ 157353 w 767342"/>
                      <a:gd name="connsiteY105" fmla="*/ 613410 h 797242"/>
                      <a:gd name="connsiteX106" fmla="*/ 140875 w 767342"/>
                      <a:gd name="connsiteY106" fmla="*/ 589598 h 797242"/>
                      <a:gd name="connsiteX107" fmla="*/ 118110 w 767342"/>
                      <a:gd name="connsiteY107" fmla="*/ 524351 h 797242"/>
                      <a:gd name="connsiteX108" fmla="*/ 100775 w 767342"/>
                      <a:gd name="connsiteY108" fmla="*/ 506635 h 797242"/>
                      <a:gd name="connsiteX109" fmla="*/ 96583 w 767342"/>
                      <a:gd name="connsiteY109" fmla="*/ 485584 h 797242"/>
                      <a:gd name="connsiteX110" fmla="*/ 78296 w 767342"/>
                      <a:gd name="connsiteY110" fmla="*/ 484727 h 797242"/>
                      <a:gd name="connsiteX111" fmla="*/ 7048 w 767342"/>
                      <a:gd name="connsiteY111" fmla="*/ 500253 h 797242"/>
                      <a:gd name="connsiteX112" fmla="*/ 1714 w 767342"/>
                      <a:gd name="connsiteY112" fmla="*/ 495872 h 797242"/>
                      <a:gd name="connsiteX113" fmla="*/ 3524 w 767342"/>
                      <a:gd name="connsiteY113" fmla="*/ 487490 h 797242"/>
                      <a:gd name="connsiteX114" fmla="*/ 7620 w 767342"/>
                      <a:gd name="connsiteY114" fmla="*/ 435388 h 797242"/>
                      <a:gd name="connsiteX115" fmla="*/ 9811 w 767342"/>
                      <a:gd name="connsiteY115" fmla="*/ 429863 h 797242"/>
                      <a:gd name="connsiteX116" fmla="*/ 35719 w 767342"/>
                      <a:gd name="connsiteY116" fmla="*/ 398431 h 797242"/>
                      <a:gd name="connsiteX117" fmla="*/ 91821 w 767342"/>
                      <a:gd name="connsiteY117" fmla="*/ 348710 h 797242"/>
                      <a:gd name="connsiteX118" fmla="*/ 114491 w 767342"/>
                      <a:gd name="connsiteY118" fmla="*/ 318611 h 797242"/>
                      <a:gd name="connsiteX119" fmla="*/ 120777 w 767342"/>
                      <a:gd name="connsiteY119" fmla="*/ 305657 h 797242"/>
                      <a:gd name="connsiteX120" fmla="*/ 125063 w 767342"/>
                      <a:gd name="connsiteY120" fmla="*/ 293751 h 797242"/>
                      <a:gd name="connsiteX121" fmla="*/ 128206 w 767342"/>
                      <a:gd name="connsiteY121" fmla="*/ 283178 h 797242"/>
                      <a:gd name="connsiteX122" fmla="*/ 138779 w 767342"/>
                      <a:gd name="connsiteY122" fmla="*/ 225266 h 797242"/>
                      <a:gd name="connsiteX123" fmla="*/ 138208 w 767342"/>
                      <a:gd name="connsiteY123" fmla="*/ 198882 h 797242"/>
                      <a:gd name="connsiteX124" fmla="*/ 133064 w 767342"/>
                      <a:gd name="connsiteY124" fmla="*/ 148209 h 797242"/>
                      <a:gd name="connsiteX125" fmla="*/ 119348 w 767342"/>
                      <a:gd name="connsiteY125" fmla="*/ 152781 h 797242"/>
                      <a:gd name="connsiteX126" fmla="*/ 117919 w 767342"/>
                      <a:gd name="connsiteY126" fmla="*/ 152972 h 797242"/>
                      <a:gd name="connsiteX127" fmla="*/ 100775 w 767342"/>
                      <a:gd name="connsiteY127" fmla="*/ 93440 h 797242"/>
                      <a:gd name="connsiteX128" fmla="*/ 118110 w 767342"/>
                      <a:gd name="connsiteY128" fmla="*/ 72295 h 797242"/>
                      <a:gd name="connsiteX129" fmla="*/ 122682 w 767342"/>
                      <a:gd name="connsiteY129" fmla="*/ 82391 h 797242"/>
                      <a:gd name="connsiteX130" fmla="*/ 126587 w 767342"/>
                      <a:gd name="connsiteY130" fmla="*/ 96488 h 797242"/>
                      <a:gd name="connsiteX131" fmla="*/ 144780 w 767342"/>
                      <a:gd name="connsiteY131" fmla="*/ 92107 h 797242"/>
                      <a:gd name="connsiteX132" fmla="*/ 152591 w 767342"/>
                      <a:gd name="connsiteY132" fmla="*/ 46672 h 797242"/>
                      <a:gd name="connsiteX133" fmla="*/ 161544 w 767342"/>
                      <a:gd name="connsiteY133" fmla="*/ 16764 h 797242"/>
                      <a:gd name="connsiteX134" fmla="*/ 167164 w 767342"/>
                      <a:gd name="connsiteY134" fmla="*/ 22384 h 797242"/>
                      <a:gd name="connsiteX135" fmla="*/ 173260 w 767342"/>
                      <a:gd name="connsiteY135" fmla="*/ 39338 h 797242"/>
                      <a:gd name="connsiteX136" fmla="*/ 177641 w 767342"/>
                      <a:gd name="connsiteY136" fmla="*/ 36957 h 797242"/>
                      <a:gd name="connsiteX137" fmla="*/ 190119 w 767342"/>
                      <a:gd name="connsiteY137" fmla="*/ 1905 h 797242"/>
                      <a:gd name="connsiteX138" fmla="*/ 190119 w 767342"/>
                      <a:gd name="connsiteY138" fmla="*/ 0 h 797242"/>
                      <a:gd name="connsiteX139" fmla="*/ 175546 w 767342"/>
                      <a:gd name="connsiteY139" fmla="*/ 36195 h 797242"/>
                      <a:gd name="connsiteX140" fmla="*/ 173355 w 767342"/>
                      <a:gd name="connsiteY140" fmla="*/ 37433 h 797242"/>
                      <a:gd name="connsiteX141" fmla="*/ 170593 w 767342"/>
                      <a:gd name="connsiteY141" fmla="*/ 27432 h 797242"/>
                      <a:gd name="connsiteX142" fmla="*/ 169450 w 767342"/>
                      <a:gd name="connsiteY142" fmla="*/ 21717 h 797242"/>
                      <a:gd name="connsiteX143" fmla="*/ 161734 w 767342"/>
                      <a:gd name="connsiteY143" fmla="*/ 14859 h 797242"/>
                      <a:gd name="connsiteX144" fmla="*/ 150495 w 767342"/>
                      <a:gd name="connsiteY144" fmla="*/ 46387 h 797242"/>
                      <a:gd name="connsiteX145" fmla="*/ 149828 w 767342"/>
                      <a:gd name="connsiteY145" fmla="*/ 74867 h 797242"/>
                      <a:gd name="connsiteX146" fmla="*/ 150781 w 767342"/>
                      <a:gd name="connsiteY146" fmla="*/ 87154 h 797242"/>
                      <a:gd name="connsiteX147" fmla="*/ 144589 w 767342"/>
                      <a:gd name="connsiteY147" fmla="*/ 90202 h 797242"/>
                      <a:gd name="connsiteX148" fmla="*/ 131635 w 767342"/>
                      <a:gd name="connsiteY148" fmla="*/ 93440 h 797242"/>
                      <a:gd name="connsiteX149" fmla="*/ 126873 w 767342"/>
                      <a:gd name="connsiteY149" fmla="*/ 94583 h 797242"/>
                      <a:gd name="connsiteX150" fmla="*/ 125444 w 767342"/>
                      <a:gd name="connsiteY150" fmla="*/ 84010 h 797242"/>
                      <a:gd name="connsiteX151" fmla="*/ 125444 w 767342"/>
                      <a:gd name="connsiteY151" fmla="*/ 82772 h 797242"/>
                      <a:gd name="connsiteX152" fmla="*/ 118396 w 767342"/>
                      <a:gd name="connsiteY152" fmla="*/ 70485 h 797242"/>
                      <a:gd name="connsiteX153" fmla="*/ 98965 w 767342"/>
                      <a:gd name="connsiteY153" fmla="*/ 92869 h 797242"/>
                      <a:gd name="connsiteX154" fmla="*/ 98774 w 767342"/>
                      <a:gd name="connsiteY154" fmla="*/ 93535 h 797242"/>
                      <a:gd name="connsiteX155" fmla="*/ 110776 w 767342"/>
                      <a:gd name="connsiteY155" fmla="*/ 151733 h 797242"/>
                      <a:gd name="connsiteX156" fmla="*/ 118205 w 767342"/>
                      <a:gd name="connsiteY156" fmla="*/ 155829 h 797242"/>
                      <a:gd name="connsiteX157" fmla="*/ 120301 w 767342"/>
                      <a:gd name="connsiteY157" fmla="*/ 155543 h 797242"/>
                      <a:gd name="connsiteX158" fmla="*/ 120872 w 767342"/>
                      <a:gd name="connsiteY158" fmla="*/ 155353 h 797242"/>
                      <a:gd name="connsiteX159" fmla="*/ 133445 w 767342"/>
                      <a:gd name="connsiteY159" fmla="*/ 151067 h 797242"/>
                      <a:gd name="connsiteX160" fmla="*/ 133445 w 767342"/>
                      <a:gd name="connsiteY160" fmla="*/ 151067 h 797242"/>
                      <a:gd name="connsiteX161" fmla="*/ 138017 w 767342"/>
                      <a:gd name="connsiteY161" fmla="*/ 152972 h 797242"/>
                      <a:gd name="connsiteX162" fmla="*/ 137827 w 767342"/>
                      <a:gd name="connsiteY162" fmla="*/ 184309 h 797242"/>
                      <a:gd name="connsiteX163" fmla="*/ 136303 w 767342"/>
                      <a:gd name="connsiteY163" fmla="*/ 200025 h 797242"/>
                      <a:gd name="connsiteX164" fmla="*/ 136874 w 767342"/>
                      <a:gd name="connsiteY164" fmla="*/ 225552 h 797242"/>
                      <a:gd name="connsiteX165" fmla="*/ 126397 w 767342"/>
                      <a:gd name="connsiteY165" fmla="*/ 282892 h 797242"/>
                      <a:gd name="connsiteX166" fmla="*/ 126968 w 767342"/>
                      <a:gd name="connsiteY166" fmla="*/ 285464 h 797242"/>
                      <a:gd name="connsiteX167" fmla="*/ 128968 w 767342"/>
                      <a:gd name="connsiteY167" fmla="*/ 288893 h 797242"/>
                      <a:gd name="connsiteX168" fmla="*/ 124492 w 767342"/>
                      <a:gd name="connsiteY168" fmla="*/ 292227 h 797242"/>
                      <a:gd name="connsiteX169" fmla="*/ 123254 w 767342"/>
                      <a:gd name="connsiteY169" fmla="*/ 293751 h 797242"/>
                      <a:gd name="connsiteX170" fmla="*/ 119063 w 767342"/>
                      <a:gd name="connsiteY170" fmla="*/ 305467 h 797242"/>
                      <a:gd name="connsiteX171" fmla="*/ 119729 w 767342"/>
                      <a:gd name="connsiteY171" fmla="*/ 308229 h 797242"/>
                      <a:gd name="connsiteX172" fmla="*/ 124396 w 767342"/>
                      <a:gd name="connsiteY172" fmla="*/ 313849 h 797242"/>
                      <a:gd name="connsiteX173" fmla="*/ 114586 w 767342"/>
                      <a:gd name="connsiteY173" fmla="*/ 316992 h 797242"/>
                      <a:gd name="connsiteX174" fmla="*/ 112871 w 767342"/>
                      <a:gd name="connsiteY174" fmla="*/ 318135 h 797242"/>
                      <a:gd name="connsiteX175" fmla="*/ 90583 w 767342"/>
                      <a:gd name="connsiteY175" fmla="*/ 347758 h 797242"/>
                      <a:gd name="connsiteX176" fmla="*/ 61055 w 767342"/>
                      <a:gd name="connsiteY176" fmla="*/ 374047 h 797242"/>
                      <a:gd name="connsiteX177" fmla="*/ 34480 w 767342"/>
                      <a:gd name="connsiteY177" fmla="*/ 397383 h 797242"/>
                      <a:gd name="connsiteX178" fmla="*/ 33338 w 767342"/>
                      <a:gd name="connsiteY178" fmla="*/ 398526 h 797242"/>
                      <a:gd name="connsiteX179" fmla="*/ 8192 w 767342"/>
                      <a:gd name="connsiteY179" fmla="*/ 429387 h 797242"/>
                      <a:gd name="connsiteX180" fmla="*/ 5905 w 767342"/>
                      <a:gd name="connsiteY180" fmla="*/ 435197 h 797242"/>
                      <a:gd name="connsiteX181" fmla="*/ 5905 w 767342"/>
                      <a:gd name="connsiteY181" fmla="*/ 436817 h 797242"/>
                      <a:gd name="connsiteX182" fmla="*/ 13621 w 767342"/>
                      <a:gd name="connsiteY182" fmla="*/ 447770 h 797242"/>
                      <a:gd name="connsiteX183" fmla="*/ 20669 w 767342"/>
                      <a:gd name="connsiteY183" fmla="*/ 460819 h 797242"/>
                      <a:gd name="connsiteX184" fmla="*/ 2572 w 767342"/>
                      <a:gd name="connsiteY184" fmla="*/ 486251 h 797242"/>
                      <a:gd name="connsiteX185" fmla="*/ 1810 w 767342"/>
                      <a:gd name="connsiteY185" fmla="*/ 487490 h 797242"/>
                      <a:gd name="connsiteX186" fmla="*/ 0 w 767342"/>
                      <a:gd name="connsiteY186" fmla="*/ 495872 h 797242"/>
                      <a:gd name="connsiteX187" fmla="*/ 95 w 767342"/>
                      <a:gd name="connsiteY187" fmla="*/ 497205 h 797242"/>
                      <a:gd name="connsiteX188" fmla="*/ 7620 w 767342"/>
                      <a:gd name="connsiteY188" fmla="*/ 503206 h 797242"/>
                      <a:gd name="connsiteX189" fmla="*/ 20002 w 767342"/>
                      <a:gd name="connsiteY189" fmla="*/ 499491 h 797242"/>
                      <a:gd name="connsiteX190" fmla="*/ 78867 w 767342"/>
                      <a:gd name="connsiteY190" fmla="*/ 487680 h 797242"/>
                      <a:gd name="connsiteX191" fmla="*/ 96964 w 767342"/>
                      <a:gd name="connsiteY191" fmla="*/ 488537 h 797242"/>
                      <a:gd name="connsiteX192" fmla="*/ 115252 w 767342"/>
                      <a:gd name="connsiteY192" fmla="*/ 491014 h 797242"/>
                      <a:gd name="connsiteX193" fmla="*/ 112395 w 767342"/>
                      <a:gd name="connsiteY193" fmla="*/ 493014 h 797242"/>
                      <a:gd name="connsiteX194" fmla="*/ 99250 w 767342"/>
                      <a:gd name="connsiteY194" fmla="*/ 506254 h 797242"/>
                      <a:gd name="connsiteX195" fmla="*/ 99346 w 767342"/>
                      <a:gd name="connsiteY195" fmla="*/ 508254 h 797242"/>
                      <a:gd name="connsiteX196" fmla="*/ 100965 w 767342"/>
                      <a:gd name="connsiteY196" fmla="*/ 509492 h 797242"/>
                      <a:gd name="connsiteX197" fmla="*/ 116396 w 767342"/>
                      <a:gd name="connsiteY197" fmla="*/ 525399 h 797242"/>
                      <a:gd name="connsiteX198" fmla="*/ 128016 w 767342"/>
                      <a:gd name="connsiteY198" fmla="*/ 558641 h 797242"/>
                      <a:gd name="connsiteX199" fmla="*/ 139160 w 767342"/>
                      <a:gd name="connsiteY199" fmla="*/ 590645 h 797242"/>
                      <a:gd name="connsiteX200" fmla="*/ 140970 w 767342"/>
                      <a:gd name="connsiteY200" fmla="*/ 592455 h 797242"/>
                      <a:gd name="connsiteX201" fmla="*/ 142970 w 767342"/>
                      <a:gd name="connsiteY201" fmla="*/ 592931 h 797242"/>
                      <a:gd name="connsiteX202" fmla="*/ 165925 w 767342"/>
                      <a:gd name="connsiteY202" fmla="*/ 601885 h 797242"/>
                      <a:gd name="connsiteX203" fmla="*/ 156781 w 767342"/>
                      <a:gd name="connsiteY203" fmla="*/ 611981 h 797242"/>
                      <a:gd name="connsiteX204" fmla="*/ 145542 w 767342"/>
                      <a:gd name="connsiteY204" fmla="*/ 636651 h 797242"/>
                      <a:gd name="connsiteX205" fmla="*/ 138398 w 767342"/>
                      <a:gd name="connsiteY205" fmla="*/ 655701 h 797242"/>
                      <a:gd name="connsiteX206" fmla="*/ 134017 w 767342"/>
                      <a:gd name="connsiteY206" fmla="*/ 659511 h 797242"/>
                      <a:gd name="connsiteX207" fmla="*/ 133255 w 767342"/>
                      <a:gd name="connsiteY207" fmla="*/ 661416 h 797242"/>
                      <a:gd name="connsiteX208" fmla="*/ 143637 w 767342"/>
                      <a:gd name="connsiteY208" fmla="*/ 684562 h 797242"/>
                      <a:gd name="connsiteX209" fmla="*/ 154210 w 767342"/>
                      <a:gd name="connsiteY209" fmla="*/ 692658 h 797242"/>
                      <a:gd name="connsiteX210" fmla="*/ 155067 w 767342"/>
                      <a:gd name="connsiteY210" fmla="*/ 693039 h 797242"/>
                      <a:gd name="connsiteX211" fmla="*/ 162782 w 767342"/>
                      <a:gd name="connsiteY211" fmla="*/ 694468 h 797242"/>
                      <a:gd name="connsiteX212" fmla="*/ 195167 w 767342"/>
                      <a:gd name="connsiteY212" fmla="*/ 705136 h 797242"/>
                      <a:gd name="connsiteX213" fmla="*/ 195167 w 767342"/>
                      <a:gd name="connsiteY213" fmla="*/ 709232 h 797242"/>
                      <a:gd name="connsiteX214" fmla="*/ 193262 w 767342"/>
                      <a:gd name="connsiteY214" fmla="*/ 715518 h 797242"/>
                      <a:gd name="connsiteX215" fmla="*/ 194119 w 767342"/>
                      <a:gd name="connsiteY215" fmla="*/ 717899 h 797242"/>
                      <a:gd name="connsiteX216" fmla="*/ 194596 w 767342"/>
                      <a:gd name="connsiteY216" fmla="*/ 718185 h 797242"/>
                      <a:gd name="connsiteX217" fmla="*/ 198692 w 767342"/>
                      <a:gd name="connsiteY217" fmla="*/ 721424 h 797242"/>
                      <a:gd name="connsiteX218" fmla="*/ 214122 w 767342"/>
                      <a:gd name="connsiteY218" fmla="*/ 737711 h 797242"/>
                      <a:gd name="connsiteX219" fmla="*/ 248031 w 767342"/>
                      <a:gd name="connsiteY219" fmla="*/ 763334 h 797242"/>
                      <a:gd name="connsiteX220" fmla="*/ 248888 w 767342"/>
                      <a:gd name="connsiteY220" fmla="*/ 763619 h 797242"/>
                      <a:gd name="connsiteX221" fmla="*/ 249746 w 767342"/>
                      <a:gd name="connsiteY221" fmla="*/ 763905 h 797242"/>
                      <a:gd name="connsiteX222" fmla="*/ 250412 w 767342"/>
                      <a:gd name="connsiteY222" fmla="*/ 764000 h 797242"/>
                      <a:gd name="connsiteX223" fmla="*/ 250793 w 767342"/>
                      <a:gd name="connsiteY223" fmla="*/ 764000 h 797242"/>
                      <a:gd name="connsiteX224" fmla="*/ 275654 w 767342"/>
                      <a:gd name="connsiteY224" fmla="*/ 751808 h 797242"/>
                      <a:gd name="connsiteX225" fmla="*/ 295180 w 767342"/>
                      <a:gd name="connsiteY225" fmla="*/ 742283 h 797242"/>
                      <a:gd name="connsiteX226" fmla="*/ 300133 w 767342"/>
                      <a:gd name="connsiteY226" fmla="*/ 747617 h 797242"/>
                      <a:gd name="connsiteX227" fmla="*/ 299275 w 767342"/>
                      <a:gd name="connsiteY227" fmla="*/ 765524 h 797242"/>
                      <a:gd name="connsiteX228" fmla="*/ 297847 w 767342"/>
                      <a:gd name="connsiteY228" fmla="*/ 782002 h 797242"/>
                      <a:gd name="connsiteX229" fmla="*/ 299085 w 767342"/>
                      <a:gd name="connsiteY229" fmla="*/ 784003 h 797242"/>
                      <a:gd name="connsiteX230" fmla="*/ 313944 w 767342"/>
                      <a:gd name="connsiteY230" fmla="*/ 792385 h 797242"/>
                      <a:gd name="connsiteX231" fmla="*/ 318992 w 767342"/>
                      <a:gd name="connsiteY231" fmla="*/ 795147 h 797242"/>
                      <a:gd name="connsiteX232" fmla="*/ 320040 w 767342"/>
                      <a:gd name="connsiteY232" fmla="*/ 795433 h 797242"/>
                      <a:gd name="connsiteX233" fmla="*/ 320707 w 767342"/>
                      <a:gd name="connsiteY233" fmla="*/ 795433 h 797242"/>
                      <a:gd name="connsiteX234" fmla="*/ 326326 w 767342"/>
                      <a:gd name="connsiteY234" fmla="*/ 793528 h 797242"/>
                      <a:gd name="connsiteX235" fmla="*/ 333470 w 767342"/>
                      <a:gd name="connsiteY235" fmla="*/ 796957 h 797242"/>
                      <a:gd name="connsiteX236" fmla="*/ 334613 w 767342"/>
                      <a:gd name="connsiteY236" fmla="*/ 797243 h 797242"/>
                      <a:gd name="connsiteX237" fmla="*/ 335851 w 767342"/>
                      <a:gd name="connsiteY237" fmla="*/ 796957 h 797242"/>
                      <a:gd name="connsiteX238" fmla="*/ 343852 w 767342"/>
                      <a:gd name="connsiteY238" fmla="*/ 772097 h 797242"/>
                      <a:gd name="connsiteX239" fmla="*/ 349567 w 767342"/>
                      <a:gd name="connsiteY239" fmla="*/ 721995 h 797242"/>
                      <a:gd name="connsiteX240" fmla="*/ 349472 w 767342"/>
                      <a:gd name="connsiteY240" fmla="*/ 720281 h 797242"/>
                      <a:gd name="connsiteX241" fmla="*/ 352044 w 767342"/>
                      <a:gd name="connsiteY241" fmla="*/ 682657 h 797242"/>
                      <a:gd name="connsiteX242" fmla="*/ 360807 w 767342"/>
                      <a:gd name="connsiteY242" fmla="*/ 676466 h 797242"/>
                      <a:gd name="connsiteX243" fmla="*/ 367379 w 767342"/>
                      <a:gd name="connsiteY243" fmla="*/ 679228 h 797242"/>
                      <a:gd name="connsiteX244" fmla="*/ 380809 w 767342"/>
                      <a:gd name="connsiteY244" fmla="*/ 683895 h 797242"/>
                      <a:gd name="connsiteX245" fmla="*/ 381191 w 767342"/>
                      <a:gd name="connsiteY245" fmla="*/ 683895 h 797242"/>
                      <a:gd name="connsiteX246" fmla="*/ 382143 w 767342"/>
                      <a:gd name="connsiteY246" fmla="*/ 683705 h 797242"/>
                      <a:gd name="connsiteX247" fmla="*/ 396621 w 767342"/>
                      <a:gd name="connsiteY247" fmla="*/ 678942 h 797242"/>
                      <a:gd name="connsiteX248" fmla="*/ 413099 w 767342"/>
                      <a:gd name="connsiteY248" fmla="*/ 675989 h 797242"/>
                      <a:gd name="connsiteX249" fmla="*/ 414718 w 767342"/>
                      <a:gd name="connsiteY249" fmla="*/ 674942 h 797242"/>
                      <a:gd name="connsiteX250" fmla="*/ 437293 w 767342"/>
                      <a:gd name="connsiteY250" fmla="*/ 654939 h 797242"/>
                      <a:gd name="connsiteX251" fmla="*/ 453200 w 767342"/>
                      <a:gd name="connsiteY251" fmla="*/ 668560 h 797242"/>
                      <a:gd name="connsiteX252" fmla="*/ 455105 w 767342"/>
                      <a:gd name="connsiteY252" fmla="*/ 669512 h 797242"/>
                      <a:gd name="connsiteX253" fmla="*/ 455581 w 767342"/>
                      <a:gd name="connsiteY253" fmla="*/ 669512 h 797242"/>
                      <a:gd name="connsiteX254" fmla="*/ 473202 w 767342"/>
                      <a:gd name="connsiteY254" fmla="*/ 664750 h 797242"/>
                      <a:gd name="connsiteX255" fmla="*/ 516160 w 767342"/>
                      <a:gd name="connsiteY255" fmla="*/ 656844 h 797242"/>
                      <a:gd name="connsiteX256" fmla="*/ 550926 w 767342"/>
                      <a:gd name="connsiteY256" fmla="*/ 661416 h 797242"/>
                      <a:gd name="connsiteX257" fmla="*/ 553974 w 767342"/>
                      <a:gd name="connsiteY257" fmla="*/ 662178 h 797242"/>
                      <a:gd name="connsiteX258" fmla="*/ 569976 w 767342"/>
                      <a:gd name="connsiteY258" fmla="*/ 665512 h 797242"/>
                      <a:gd name="connsiteX259" fmla="*/ 570357 w 767342"/>
                      <a:gd name="connsiteY259" fmla="*/ 665512 h 797242"/>
                      <a:gd name="connsiteX260" fmla="*/ 572452 w 767342"/>
                      <a:gd name="connsiteY260" fmla="*/ 664178 h 797242"/>
                      <a:gd name="connsiteX261" fmla="*/ 579501 w 767342"/>
                      <a:gd name="connsiteY261" fmla="*/ 657701 h 797242"/>
                      <a:gd name="connsiteX262" fmla="*/ 590264 w 767342"/>
                      <a:gd name="connsiteY262" fmla="*/ 664178 h 797242"/>
                      <a:gd name="connsiteX263" fmla="*/ 591884 w 767342"/>
                      <a:gd name="connsiteY263" fmla="*/ 664845 h 797242"/>
                      <a:gd name="connsiteX264" fmla="*/ 592455 w 767342"/>
                      <a:gd name="connsiteY264" fmla="*/ 664845 h 797242"/>
                      <a:gd name="connsiteX265" fmla="*/ 598551 w 767342"/>
                      <a:gd name="connsiteY265" fmla="*/ 662845 h 797242"/>
                      <a:gd name="connsiteX266" fmla="*/ 622935 w 767342"/>
                      <a:gd name="connsiteY266" fmla="*/ 647986 h 797242"/>
                      <a:gd name="connsiteX267" fmla="*/ 632460 w 767342"/>
                      <a:gd name="connsiteY267" fmla="*/ 641318 h 797242"/>
                      <a:gd name="connsiteX268" fmla="*/ 649414 w 767342"/>
                      <a:gd name="connsiteY268" fmla="*/ 632269 h 797242"/>
                      <a:gd name="connsiteX269" fmla="*/ 650272 w 767342"/>
                      <a:gd name="connsiteY269" fmla="*/ 631698 h 797242"/>
                      <a:gd name="connsiteX270" fmla="*/ 683038 w 767342"/>
                      <a:gd name="connsiteY270" fmla="*/ 615506 h 797242"/>
                      <a:gd name="connsiteX271" fmla="*/ 701707 w 767342"/>
                      <a:gd name="connsiteY271" fmla="*/ 627317 h 797242"/>
                      <a:gd name="connsiteX272" fmla="*/ 703231 w 767342"/>
                      <a:gd name="connsiteY272" fmla="*/ 628555 h 797242"/>
                      <a:gd name="connsiteX273" fmla="*/ 703707 w 767342"/>
                      <a:gd name="connsiteY273" fmla="*/ 628650 h 797242"/>
                      <a:gd name="connsiteX274" fmla="*/ 704279 w 767342"/>
                      <a:gd name="connsiteY274" fmla="*/ 628650 h 797242"/>
                      <a:gd name="connsiteX275" fmla="*/ 705993 w 767342"/>
                      <a:gd name="connsiteY275" fmla="*/ 628174 h 797242"/>
                      <a:gd name="connsiteX276" fmla="*/ 709803 w 767342"/>
                      <a:gd name="connsiteY276" fmla="*/ 624935 h 797242"/>
                      <a:gd name="connsiteX277" fmla="*/ 733616 w 767342"/>
                      <a:gd name="connsiteY277" fmla="*/ 600266 h 797242"/>
                      <a:gd name="connsiteX278" fmla="*/ 734187 w 767342"/>
                      <a:gd name="connsiteY278" fmla="*/ 600266 h 797242"/>
                      <a:gd name="connsiteX279" fmla="*/ 741712 w 767342"/>
                      <a:gd name="connsiteY279" fmla="*/ 603123 h 797242"/>
                      <a:gd name="connsiteX280" fmla="*/ 748475 w 767342"/>
                      <a:gd name="connsiteY280" fmla="*/ 605695 h 797242"/>
                      <a:gd name="connsiteX281" fmla="*/ 753523 w 767342"/>
                      <a:gd name="connsiteY281" fmla="*/ 603314 h 797242"/>
                      <a:gd name="connsiteX282" fmla="*/ 763143 w 767342"/>
                      <a:gd name="connsiteY282" fmla="*/ 547211 h 797242"/>
                      <a:gd name="connsiteX283" fmla="*/ 748284 w 767342"/>
                      <a:gd name="connsiteY283" fmla="*/ 532828 h 797242"/>
                      <a:gd name="connsiteX284" fmla="*/ 743998 w 767342"/>
                      <a:gd name="connsiteY284" fmla="*/ 534162 h 797242"/>
                      <a:gd name="connsiteX285" fmla="*/ 725329 w 767342"/>
                      <a:gd name="connsiteY285" fmla="*/ 541592 h 797242"/>
                      <a:gd name="connsiteX286" fmla="*/ 716947 w 767342"/>
                      <a:gd name="connsiteY286" fmla="*/ 539496 h 797242"/>
                      <a:gd name="connsiteX287" fmla="*/ 711708 w 767342"/>
                      <a:gd name="connsiteY287" fmla="*/ 538067 h 797242"/>
                      <a:gd name="connsiteX288" fmla="*/ 707612 w 767342"/>
                      <a:gd name="connsiteY288" fmla="*/ 539591 h 797242"/>
                      <a:gd name="connsiteX289" fmla="*/ 703707 w 767342"/>
                      <a:gd name="connsiteY289" fmla="*/ 541210 h 797242"/>
                      <a:gd name="connsiteX290" fmla="*/ 697992 w 767342"/>
                      <a:gd name="connsiteY290" fmla="*/ 539591 h 797242"/>
                      <a:gd name="connsiteX291" fmla="*/ 690372 w 767342"/>
                      <a:gd name="connsiteY291" fmla="*/ 537210 h 797242"/>
                      <a:gd name="connsiteX292" fmla="*/ 682371 w 767342"/>
                      <a:gd name="connsiteY292" fmla="*/ 523684 h 797242"/>
                      <a:gd name="connsiteX293" fmla="*/ 677989 w 767342"/>
                      <a:gd name="connsiteY293" fmla="*/ 508064 h 797242"/>
                      <a:gd name="connsiteX294" fmla="*/ 658273 w 767342"/>
                      <a:gd name="connsiteY294" fmla="*/ 501110 h 797242"/>
                      <a:gd name="connsiteX295" fmla="*/ 641318 w 767342"/>
                      <a:gd name="connsiteY295" fmla="*/ 504158 h 797242"/>
                      <a:gd name="connsiteX296" fmla="*/ 633127 w 767342"/>
                      <a:gd name="connsiteY296" fmla="*/ 505968 h 797242"/>
                      <a:gd name="connsiteX297" fmla="*/ 630460 w 767342"/>
                      <a:gd name="connsiteY297" fmla="*/ 503968 h 797242"/>
                      <a:gd name="connsiteX298" fmla="*/ 637889 w 767342"/>
                      <a:gd name="connsiteY298" fmla="*/ 450723 h 797242"/>
                      <a:gd name="connsiteX299" fmla="*/ 646367 w 767342"/>
                      <a:gd name="connsiteY299" fmla="*/ 434816 h 797242"/>
                      <a:gd name="connsiteX300" fmla="*/ 652939 w 767342"/>
                      <a:gd name="connsiteY300" fmla="*/ 425672 h 797242"/>
                      <a:gd name="connsiteX301" fmla="*/ 645890 w 767342"/>
                      <a:gd name="connsiteY301" fmla="*/ 418338 h 797242"/>
                      <a:gd name="connsiteX302" fmla="*/ 635794 w 767342"/>
                      <a:gd name="connsiteY302" fmla="*/ 409289 h 797242"/>
                      <a:gd name="connsiteX303" fmla="*/ 624173 w 767342"/>
                      <a:gd name="connsiteY303" fmla="*/ 395192 h 797242"/>
                      <a:gd name="connsiteX304" fmla="*/ 616648 w 767342"/>
                      <a:gd name="connsiteY304" fmla="*/ 388239 h 797242"/>
                      <a:gd name="connsiteX305" fmla="*/ 631793 w 767342"/>
                      <a:gd name="connsiteY305" fmla="*/ 340995 h 797242"/>
                      <a:gd name="connsiteX306" fmla="*/ 645700 w 767342"/>
                      <a:gd name="connsiteY306" fmla="*/ 295275 h 797242"/>
                      <a:gd name="connsiteX307" fmla="*/ 620363 w 767342"/>
                      <a:gd name="connsiteY307" fmla="*/ 283940 h 797242"/>
                      <a:gd name="connsiteX308" fmla="*/ 596265 w 767342"/>
                      <a:gd name="connsiteY308" fmla="*/ 290703 h 797242"/>
                      <a:gd name="connsiteX309" fmla="*/ 582073 w 767342"/>
                      <a:gd name="connsiteY309" fmla="*/ 295180 h 797242"/>
                      <a:gd name="connsiteX310" fmla="*/ 572834 w 767342"/>
                      <a:gd name="connsiteY310" fmla="*/ 277940 h 797242"/>
                      <a:gd name="connsiteX311" fmla="*/ 571500 w 767342"/>
                      <a:gd name="connsiteY311" fmla="*/ 276034 h 797242"/>
                      <a:gd name="connsiteX312" fmla="*/ 570547 w 767342"/>
                      <a:gd name="connsiteY312" fmla="*/ 265081 h 797242"/>
                      <a:gd name="connsiteX313" fmla="*/ 567118 w 767342"/>
                      <a:gd name="connsiteY313" fmla="*/ 244126 h 797242"/>
                      <a:gd name="connsiteX314" fmla="*/ 564356 w 767342"/>
                      <a:gd name="connsiteY314" fmla="*/ 240601 h 797242"/>
                      <a:gd name="connsiteX315" fmla="*/ 573691 w 767342"/>
                      <a:gd name="connsiteY315" fmla="*/ 231267 h 797242"/>
                      <a:gd name="connsiteX316" fmla="*/ 589121 w 767342"/>
                      <a:gd name="connsiteY316" fmla="*/ 214313 h 797242"/>
                      <a:gd name="connsiteX317" fmla="*/ 592360 w 767342"/>
                      <a:gd name="connsiteY317" fmla="*/ 213550 h 797242"/>
                      <a:gd name="connsiteX318" fmla="*/ 593408 w 767342"/>
                      <a:gd name="connsiteY318" fmla="*/ 213265 h 797242"/>
                      <a:gd name="connsiteX319" fmla="*/ 596932 w 767342"/>
                      <a:gd name="connsiteY319" fmla="*/ 215551 h 797242"/>
                      <a:gd name="connsiteX320" fmla="*/ 610457 w 767342"/>
                      <a:gd name="connsiteY320" fmla="*/ 223457 h 797242"/>
                      <a:gd name="connsiteX321" fmla="*/ 616839 w 767342"/>
                      <a:gd name="connsiteY321" fmla="*/ 218408 h 797242"/>
                      <a:gd name="connsiteX322" fmla="*/ 625221 w 767342"/>
                      <a:gd name="connsiteY322" fmla="*/ 212312 h 797242"/>
                      <a:gd name="connsiteX323" fmla="*/ 626840 w 767342"/>
                      <a:gd name="connsiteY323" fmla="*/ 212312 h 797242"/>
                      <a:gd name="connsiteX324" fmla="*/ 633413 w 767342"/>
                      <a:gd name="connsiteY324" fmla="*/ 216027 h 797242"/>
                      <a:gd name="connsiteX325" fmla="*/ 657416 w 767342"/>
                      <a:gd name="connsiteY325" fmla="*/ 225457 h 797242"/>
                      <a:gd name="connsiteX326" fmla="*/ 680466 w 767342"/>
                      <a:gd name="connsiteY326" fmla="*/ 223361 h 797242"/>
                      <a:gd name="connsiteX327" fmla="*/ 708469 w 767342"/>
                      <a:gd name="connsiteY327" fmla="*/ 198215 h 797242"/>
                      <a:gd name="connsiteX328" fmla="*/ 715137 w 767342"/>
                      <a:gd name="connsiteY328" fmla="*/ 185928 h 797242"/>
                      <a:gd name="connsiteX329" fmla="*/ 716089 w 767342"/>
                      <a:gd name="connsiteY329" fmla="*/ 183166 h 797242"/>
                      <a:gd name="connsiteX330" fmla="*/ 713804 w 767342"/>
                      <a:gd name="connsiteY330" fmla="*/ 181547 h 797242"/>
                      <a:gd name="connsiteX331" fmla="*/ 713613 w 767342"/>
                      <a:gd name="connsiteY331" fmla="*/ 181547 h 797242"/>
                      <a:gd name="connsiteX332" fmla="*/ 710279 w 767342"/>
                      <a:gd name="connsiteY332" fmla="*/ 181737 h 797242"/>
                      <a:gd name="connsiteX333" fmla="*/ 706564 w 767342"/>
                      <a:gd name="connsiteY333" fmla="*/ 180784 h 797242"/>
                      <a:gd name="connsiteX334" fmla="*/ 708088 w 767342"/>
                      <a:gd name="connsiteY334" fmla="*/ 171164 h 797242"/>
                      <a:gd name="connsiteX335" fmla="*/ 705993 w 767342"/>
                      <a:gd name="connsiteY335" fmla="*/ 151067 h 797242"/>
                      <a:gd name="connsiteX336" fmla="*/ 693896 w 767342"/>
                      <a:gd name="connsiteY336" fmla="*/ 144304 h 797242"/>
                      <a:gd name="connsiteX337" fmla="*/ 679894 w 767342"/>
                      <a:gd name="connsiteY337" fmla="*/ 151924 h 797242"/>
                      <a:gd name="connsiteX338" fmla="*/ 649129 w 767342"/>
                      <a:gd name="connsiteY338" fmla="*/ 166402 h 797242"/>
                      <a:gd name="connsiteX339" fmla="*/ 632936 w 767342"/>
                      <a:gd name="connsiteY339" fmla="*/ 159925 h 797242"/>
                      <a:gd name="connsiteX340" fmla="*/ 634175 w 767342"/>
                      <a:gd name="connsiteY340" fmla="*/ 150019 h 797242"/>
                      <a:gd name="connsiteX341" fmla="*/ 629222 w 767342"/>
                      <a:gd name="connsiteY341" fmla="*/ 117729 h 797242"/>
                      <a:gd name="connsiteX342" fmla="*/ 623983 w 767342"/>
                      <a:gd name="connsiteY342" fmla="*/ 108775 h 797242"/>
                      <a:gd name="connsiteX343" fmla="*/ 632174 w 767342"/>
                      <a:gd name="connsiteY343" fmla="*/ 100870 h 797242"/>
                      <a:gd name="connsiteX344" fmla="*/ 637127 w 767342"/>
                      <a:gd name="connsiteY344" fmla="*/ 93345 h 797242"/>
                      <a:gd name="connsiteX345" fmla="*/ 610267 w 767342"/>
                      <a:gd name="connsiteY345" fmla="*/ 85630 h 797242"/>
                      <a:gd name="connsiteX346" fmla="*/ 579120 w 767342"/>
                      <a:gd name="connsiteY346" fmla="*/ 95726 h 797242"/>
                      <a:gd name="connsiteX347" fmla="*/ 585692 w 767342"/>
                      <a:gd name="connsiteY347" fmla="*/ 109061 h 797242"/>
                      <a:gd name="connsiteX348" fmla="*/ 587216 w 767342"/>
                      <a:gd name="connsiteY348" fmla="*/ 117634 h 797242"/>
                      <a:gd name="connsiteX349" fmla="*/ 578168 w 767342"/>
                      <a:gd name="connsiteY349" fmla="*/ 126397 h 797242"/>
                      <a:gd name="connsiteX350" fmla="*/ 575691 w 767342"/>
                      <a:gd name="connsiteY350" fmla="*/ 125158 h 797242"/>
                      <a:gd name="connsiteX351" fmla="*/ 567976 w 767342"/>
                      <a:gd name="connsiteY351" fmla="*/ 121253 h 797242"/>
                      <a:gd name="connsiteX352" fmla="*/ 555688 w 767342"/>
                      <a:gd name="connsiteY352" fmla="*/ 129350 h 797242"/>
                      <a:gd name="connsiteX353" fmla="*/ 552259 w 767342"/>
                      <a:gd name="connsiteY353" fmla="*/ 144209 h 797242"/>
                      <a:gd name="connsiteX354" fmla="*/ 553402 w 767342"/>
                      <a:gd name="connsiteY354" fmla="*/ 158020 h 797242"/>
                      <a:gd name="connsiteX355" fmla="*/ 499586 w 767342"/>
                      <a:gd name="connsiteY355" fmla="*/ 203835 h 797242"/>
                      <a:gd name="connsiteX356" fmla="*/ 497491 w 767342"/>
                      <a:gd name="connsiteY356" fmla="*/ 255460 h 797242"/>
                      <a:gd name="connsiteX357" fmla="*/ 487585 w 767342"/>
                      <a:gd name="connsiteY357" fmla="*/ 306038 h 797242"/>
                      <a:gd name="connsiteX358" fmla="*/ 475964 w 767342"/>
                      <a:gd name="connsiteY358" fmla="*/ 316706 h 797242"/>
                      <a:gd name="connsiteX359" fmla="*/ 473202 w 767342"/>
                      <a:gd name="connsiteY359" fmla="*/ 319754 h 797242"/>
                      <a:gd name="connsiteX360" fmla="*/ 472630 w 767342"/>
                      <a:gd name="connsiteY360" fmla="*/ 315468 h 797242"/>
                      <a:gd name="connsiteX361" fmla="*/ 461963 w 767342"/>
                      <a:gd name="connsiteY361" fmla="*/ 299275 h 797242"/>
                      <a:gd name="connsiteX362" fmla="*/ 438531 w 767342"/>
                      <a:gd name="connsiteY362" fmla="*/ 312230 h 797242"/>
                      <a:gd name="connsiteX363" fmla="*/ 415100 w 767342"/>
                      <a:gd name="connsiteY363" fmla="*/ 320040 h 797242"/>
                      <a:gd name="connsiteX364" fmla="*/ 387382 w 767342"/>
                      <a:gd name="connsiteY364" fmla="*/ 300038 h 797242"/>
                      <a:gd name="connsiteX365" fmla="*/ 376333 w 767342"/>
                      <a:gd name="connsiteY365" fmla="*/ 282892 h 797242"/>
                      <a:gd name="connsiteX366" fmla="*/ 375666 w 767342"/>
                      <a:gd name="connsiteY366" fmla="*/ 265176 h 797242"/>
                      <a:gd name="connsiteX367" fmla="*/ 363284 w 767342"/>
                      <a:gd name="connsiteY367" fmla="*/ 239459 h 797242"/>
                      <a:gd name="connsiteX368" fmla="*/ 350425 w 767342"/>
                      <a:gd name="connsiteY368" fmla="*/ 221266 h 797242"/>
                      <a:gd name="connsiteX369" fmla="*/ 350044 w 767342"/>
                      <a:gd name="connsiteY369" fmla="*/ 220218 h 797242"/>
                      <a:gd name="connsiteX370" fmla="*/ 342233 w 767342"/>
                      <a:gd name="connsiteY370" fmla="*/ 197834 h 797242"/>
                      <a:gd name="connsiteX371" fmla="*/ 305657 w 767342"/>
                      <a:gd name="connsiteY371" fmla="*/ 138208 h 797242"/>
                      <a:gd name="connsiteX372" fmla="*/ 290989 w 767342"/>
                      <a:gd name="connsiteY372" fmla="*/ 144494 h 797242"/>
                      <a:gd name="connsiteX373" fmla="*/ 289084 w 767342"/>
                      <a:gd name="connsiteY373" fmla="*/ 145447 h 797242"/>
                      <a:gd name="connsiteX374" fmla="*/ 270319 w 767342"/>
                      <a:gd name="connsiteY374" fmla="*/ 125825 h 797242"/>
                      <a:gd name="connsiteX375" fmla="*/ 270129 w 767342"/>
                      <a:gd name="connsiteY375" fmla="*/ 111728 h 797242"/>
                      <a:gd name="connsiteX376" fmla="*/ 265747 w 767342"/>
                      <a:gd name="connsiteY376" fmla="*/ 78676 h 797242"/>
                      <a:gd name="connsiteX377" fmla="*/ 254032 w 767342"/>
                      <a:gd name="connsiteY377" fmla="*/ 62103 h 797242"/>
                      <a:gd name="connsiteX378" fmla="*/ 241649 w 767342"/>
                      <a:gd name="connsiteY378" fmla="*/ 42958 h 797242"/>
                      <a:gd name="connsiteX379" fmla="*/ 241649 w 767342"/>
                      <a:gd name="connsiteY379" fmla="*/ 42958 h 797242"/>
                      <a:gd name="connsiteX380" fmla="*/ 228409 w 767342"/>
                      <a:gd name="connsiteY380" fmla="*/ 52768 h 797242"/>
                      <a:gd name="connsiteX381" fmla="*/ 218313 w 767342"/>
                      <a:gd name="connsiteY381" fmla="*/ 62579 h 797242"/>
                      <a:gd name="connsiteX382" fmla="*/ 207931 w 767342"/>
                      <a:gd name="connsiteY382" fmla="*/ 93821 h 797242"/>
                      <a:gd name="connsiteX383" fmla="*/ 207931 w 767342"/>
                      <a:gd name="connsiteY383" fmla="*/ 94869 h 797242"/>
                      <a:gd name="connsiteX384" fmla="*/ 205930 w 767342"/>
                      <a:gd name="connsiteY384" fmla="*/ 92774 h 797242"/>
                      <a:gd name="connsiteX385" fmla="*/ 204216 w 767342"/>
                      <a:gd name="connsiteY385" fmla="*/ 92011 h 797242"/>
                      <a:gd name="connsiteX386" fmla="*/ 204216 w 767342"/>
                      <a:gd name="connsiteY386" fmla="*/ 92011 h 797242"/>
                      <a:gd name="connsiteX387" fmla="*/ 200025 w 767342"/>
                      <a:gd name="connsiteY387" fmla="*/ 49625 h 797242"/>
                      <a:gd name="connsiteX388" fmla="*/ 191167 w 767342"/>
                      <a:gd name="connsiteY388" fmla="*/ 571 h 797242"/>
                      <a:gd name="connsiteX389" fmla="*/ 191167 w 767342"/>
                      <a:gd name="connsiteY389" fmla="*/ 571 h 7972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</a:cxnLst>
                    <a:rect l="l" t="t" r="r" b="b"/>
                    <a:pathLst>
                      <a:path w="767342" h="797242">
                        <a:moveTo>
                          <a:pt x="190119" y="2381"/>
                        </a:moveTo>
                        <a:cubicBezTo>
                          <a:pt x="198310" y="2381"/>
                          <a:pt x="194881" y="94012"/>
                          <a:pt x="202692" y="94012"/>
                        </a:cubicBezTo>
                        <a:cubicBezTo>
                          <a:pt x="202883" y="94012"/>
                          <a:pt x="203073" y="94012"/>
                          <a:pt x="203263" y="93821"/>
                        </a:cubicBezTo>
                        <a:cubicBezTo>
                          <a:pt x="206312" y="97155"/>
                          <a:pt x="207931" y="98489"/>
                          <a:pt x="208788" y="98489"/>
                        </a:cubicBezTo>
                        <a:cubicBezTo>
                          <a:pt x="212122" y="98489"/>
                          <a:pt x="202311" y="75724"/>
                          <a:pt x="218694" y="64008"/>
                        </a:cubicBezTo>
                        <a:cubicBezTo>
                          <a:pt x="227838" y="57436"/>
                          <a:pt x="234696" y="44863"/>
                          <a:pt x="240697" y="44863"/>
                        </a:cubicBezTo>
                        <a:cubicBezTo>
                          <a:pt x="244316" y="44863"/>
                          <a:pt x="247555" y="49340"/>
                          <a:pt x="250793" y="62198"/>
                        </a:cubicBezTo>
                        <a:cubicBezTo>
                          <a:pt x="255556" y="81058"/>
                          <a:pt x="287084" y="89059"/>
                          <a:pt x="267557" y="109633"/>
                        </a:cubicBezTo>
                        <a:cubicBezTo>
                          <a:pt x="257937" y="119729"/>
                          <a:pt x="278035" y="147352"/>
                          <a:pt x="288322" y="147352"/>
                        </a:cubicBezTo>
                        <a:cubicBezTo>
                          <a:pt x="289655" y="147352"/>
                          <a:pt x="290798" y="146875"/>
                          <a:pt x="291751" y="145828"/>
                        </a:cubicBezTo>
                        <a:cubicBezTo>
                          <a:pt x="296609" y="141827"/>
                          <a:pt x="300990" y="140113"/>
                          <a:pt x="304895" y="140113"/>
                        </a:cubicBezTo>
                        <a:cubicBezTo>
                          <a:pt x="329851" y="140113"/>
                          <a:pt x="339090" y="208883"/>
                          <a:pt x="347281" y="221075"/>
                        </a:cubicBezTo>
                        <a:cubicBezTo>
                          <a:pt x="348901" y="234220"/>
                          <a:pt x="379476" y="252793"/>
                          <a:pt x="372809" y="263461"/>
                        </a:cubicBezTo>
                        <a:cubicBezTo>
                          <a:pt x="356902" y="288893"/>
                          <a:pt x="383286" y="278511"/>
                          <a:pt x="384143" y="299752"/>
                        </a:cubicBezTo>
                        <a:cubicBezTo>
                          <a:pt x="384715" y="314420"/>
                          <a:pt x="399193" y="322040"/>
                          <a:pt x="414242" y="322040"/>
                        </a:cubicBezTo>
                        <a:cubicBezTo>
                          <a:pt x="423291" y="322040"/>
                          <a:pt x="432530" y="319278"/>
                          <a:pt x="439198" y="313658"/>
                        </a:cubicBezTo>
                        <a:cubicBezTo>
                          <a:pt x="449961" y="304514"/>
                          <a:pt x="456724" y="301276"/>
                          <a:pt x="461105" y="301276"/>
                        </a:cubicBezTo>
                        <a:cubicBezTo>
                          <a:pt x="472154" y="301276"/>
                          <a:pt x="467582" y="322231"/>
                          <a:pt x="471868" y="322231"/>
                        </a:cubicBezTo>
                        <a:cubicBezTo>
                          <a:pt x="472916" y="322231"/>
                          <a:pt x="474535" y="320992"/>
                          <a:pt x="477012" y="317944"/>
                        </a:cubicBezTo>
                        <a:cubicBezTo>
                          <a:pt x="494443" y="298704"/>
                          <a:pt x="511492" y="301466"/>
                          <a:pt x="499110" y="254413"/>
                        </a:cubicBezTo>
                        <a:cubicBezTo>
                          <a:pt x="497776" y="249936"/>
                          <a:pt x="497681" y="206788"/>
                          <a:pt x="499681" y="205740"/>
                        </a:cubicBezTo>
                        <a:cubicBezTo>
                          <a:pt x="517588" y="199453"/>
                          <a:pt x="567880" y="165354"/>
                          <a:pt x="553688" y="142970"/>
                        </a:cubicBezTo>
                        <a:cubicBezTo>
                          <a:pt x="551212" y="136684"/>
                          <a:pt x="559308" y="123253"/>
                          <a:pt x="567118" y="123253"/>
                        </a:cubicBezTo>
                        <a:cubicBezTo>
                          <a:pt x="569119" y="123253"/>
                          <a:pt x="571214" y="124206"/>
                          <a:pt x="573024" y="126301"/>
                        </a:cubicBezTo>
                        <a:cubicBezTo>
                          <a:pt x="574262" y="127730"/>
                          <a:pt x="575691" y="128397"/>
                          <a:pt x="577310" y="128397"/>
                        </a:cubicBezTo>
                        <a:cubicBezTo>
                          <a:pt x="584930" y="128397"/>
                          <a:pt x="594455" y="113538"/>
                          <a:pt x="586359" y="106870"/>
                        </a:cubicBezTo>
                        <a:cubicBezTo>
                          <a:pt x="569690" y="93155"/>
                          <a:pt x="590359" y="87725"/>
                          <a:pt x="609409" y="87725"/>
                        </a:cubicBezTo>
                        <a:cubicBezTo>
                          <a:pt x="626078" y="87725"/>
                          <a:pt x="641604" y="91916"/>
                          <a:pt x="630174" y="98489"/>
                        </a:cubicBezTo>
                        <a:cubicBezTo>
                          <a:pt x="601599" y="115062"/>
                          <a:pt x="648748" y="119729"/>
                          <a:pt x="631222" y="148400"/>
                        </a:cubicBezTo>
                        <a:cubicBezTo>
                          <a:pt x="623792" y="160496"/>
                          <a:pt x="634079" y="168497"/>
                          <a:pt x="648272" y="168497"/>
                        </a:cubicBezTo>
                        <a:cubicBezTo>
                          <a:pt x="658939" y="168497"/>
                          <a:pt x="671798" y="163925"/>
                          <a:pt x="680942" y="153162"/>
                        </a:cubicBezTo>
                        <a:cubicBezTo>
                          <a:pt x="684943" y="148400"/>
                          <a:pt x="689229" y="146399"/>
                          <a:pt x="693134" y="146399"/>
                        </a:cubicBezTo>
                        <a:cubicBezTo>
                          <a:pt x="702469" y="146399"/>
                          <a:pt x="709422" y="158115"/>
                          <a:pt x="705041" y="170021"/>
                        </a:cubicBezTo>
                        <a:cubicBezTo>
                          <a:pt x="700754" y="181737"/>
                          <a:pt x="703802" y="183737"/>
                          <a:pt x="709517" y="183737"/>
                        </a:cubicBezTo>
                        <a:cubicBezTo>
                          <a:pt x="710565" y="183737"/>
                          <a:pt x="711803" y="183737"/>
                          <a:pt x="713042" y="183547"/>
                        </a:cubicBezTo>
                        <a:cubicBezTo>
                          <a:pt x="700850" y="191738"/>
                          <a:pt x="710565" y="215836"/>
                          <a:pt x="679323" y="220599"/>
                        </a:cubicBezTo>
                        <a:cubicBezTo>
                          <a:pt x="669703" y="222028"/>
                          <a:pt x="662368" y="222599"/>
                          <a:pt x="656558" y="222599"/>
                        </a:cubicBezTo>
                        <a:cubicBezTo>
                          <a:pt x="629507" y="222599"/>
                          <a:pt x="638651" y="209455"/>
                          <a:pt x="625983" y="209455"/>
                        </a:cubicBezTo>
                        <a:cubicBezTo>
                          <a:pt x="625412" y="209455"/>
                          <a:pt x="624840" y="209455"/>
                          <a:pt x="624173" y="209455"/>
                        </a:cubicBezTo>
                        <a:cubicBezTo>
                          <a:pt x="613219" y="210407"/>
                          <a:pt x="614839" y="220599"/>
                          <a:pt x="609695" y="220599"/>
                        </a:cubicBezTo>
                        <a:cubicBezTo>
                          <a:pt x="607505" y="220599"/>
                          <a:pt x="603980" y="218694"/>
                          <a:pt x="597694" y="213265"/>
                        </a:cubicBezTo>
                        <a:cubicBezTo>
                          <a:pt x="595122" y="211074"/>
                          <a:pt x="593788" y="210407"/>
                          <a:pt x="592646" y="210407"/>
                        </a:cubicBezTo>
                        <a:cubicBezTo>
                          <a:pt x="591122" y="210407"/>
                          <a:pt x="589979" y="211550"/>
                          <a:pt x="587026" y="211550"/>
                        </a:cubicBezTo>
                        <a:cubicBezTo>
                          <a:pt x="586835" y="211550"/>
                          <a:pt x="586645" y="211550"/>
                          <a:pt x="586359" y="211550"/>
                        </a:cubicBezTo>
                        <a:cubicBezTo>
                          <a:pt x="584359" y="227362"/>
                          <a:pt x="550069" y="234886"/>
                          <a:pt x="564928" y="245650"/>
                        </a:cubicBezTo>
                        <a:cubicBezTo>
                          <a:pt x="578834" y="255651"/>
                          <a:pt x="557117" y="271463"/>
                          <a:pt x="569690" y="277749"/>
                        </a:cubicBezTo>
                        <a:lnTo>
                          <a:pt x="569690" y="277749"/>
                        </a:lnTo>
                        <a:cubicBezTo>
                          <a:pt x="571024" y="292608"/>
                          <a:pt x="575215" y="297180"/>
                          <a:pt x="581311" y="297180"/>
                        </a:cubicBezTo>
                        <a:cubicBezTo>
                          <a:pt x="590645" y="297180"/>
                          <a:pt x="604456" y="286417"/>
                          <a:pt x="619506" y="285941"/>
                        </a:cubicBezTo>
                        <a:cubicBezTo>
                          <a:pt x="685133" y="290989"/>
                          <a:pt x="599027" y="357759"/>
                          <a:pt x="613981" y="389096"/>
                        </a:cubicBezTo>
                        <a:cubicBezTo>
                          <a:pt x="621411" y="397764"/>
                          <a:pt x="627983" y="398812"/>
                          <a:pt x="632936" y="409861"/>
                        </a:cubicBezTo>
                        <a:cubicBezTo>
                          <a:pt x="638747" y="422719"/>
                          <a:pt x="660273" y="420624"/>
                          <a:pt x="643795" y="432911"/>
                        </a:cubicBezTo>
                        <a:cubicBezTo>
                          <a:pt x="633222" y="456724"/>
                          <a:pt x="613124" y="474535"/>
                          <a:pt x="627602" y="504349"/>
                        </a:cubicBezTo>
                        <a:cubicBezTo>
                          <a:pt x="628364" y="507111"/>
                          <a:pt x="630174" y="508064"/>
                          <a:pt x="632555" y="508064"/>
                        </a:cubicBezTo>
                        <a:cubicBezTo>
                          <a:pt x="638080" y="508064"/>
                          <a:pt x="647319" y="503206"/>
                          <a:pt x="657701" y="503206"/>
                        </a:cubicBezTo>
                        <a:cubicBezTo>
                          <a:pt x="663607" y="503206"/>
                          <a:pt x="669798" y="504730"/>
                          <a:pt x="675894" y="509588"/>
                        </a:cubicBezTo>
                        <a:cubicBezTo>
                          <a:pt x="685609" y="517208"/>
                          <a:pt x="670751" y="535972"/>
                          <a:pt x="689324" y="539210"/>
                        </a:cubicBezTo>
                        <a:cubicBezTo>
                          <a:pt x="695039" y="540163"/>
                          <a:pt x="699040" y="543211"/>
                          <a:pt x="703040" y="543211"/>
                        </a:cubicBezTo>
                        <a:cubicBezTo>
                          <a:pt x="704755" y="543211"/>
                          <a:pt x="706564" y="542639"/>
                          <a:pt x="708469" y="541020"/>
                        </a:cubicBezTo>
                        <a:cubicBezTo>
                          <a:pt x="709327" y="540353"/>
                          <a:pt x="710184" y="540068"/>
                          <a:pt x="711137" y="540068"/>
                        </a:cubicBezTo>
                        <a:cubicBezTo>
                          <a:pt x="714280" y="540068"/>
                          <a:pt x="717994" y="543592"/>
                          <a:pt x="724757" y="543592"/>
                        </a:cubicBezTo>
                        <a:cubicBezTo>
                          <a:pt x="729615" y="543592"/>
                          <a:pt x="735901" y="541782"/>
                          <a:pt x="744760" y="535686"/>
                        </a:cubicBezTo>
                        <a:cubicBezTo>
                          <a:pt x="745617" y="535019"/>
                          <a:pt x="746665" y="534734"/>
                          <a:pt x="747617" y="534734"/>
                        </a:cubicBezTo>
                        <a:cubicBezTo>
                          <a:pt x="759333" y="534734"/>
                          <a:pt x="776764" y="573595"/>
                          <a:pt x="751142" y="601218"/>
                        </a:cubicBezTo>
                        <a:cubicBezTo>
                          <a:pt x="750094" y="602361"/>
                          <a:pt x="748951" y="602837"/>
                          <a:pt x="747808" y="602837"/>
                        </a:cubicBezTo>
                        <a:cubicBezTo>
                          <a:pt x="743902" y="602837"/>
                          <a:pt x="739616" y="597408"/>
                          <a:pt x="733520" y="597408"/>
                        </a:cubicBezTo>
                        <a:cubicBezTo>
                          <a:pt x="732854" y="597408"/>
                          <a:pt x="732092" y="597408"/>
                          <a:pt x="731330" y="597599"/>
                        </a:cubicBezTo>
                        <a:cubicBezTo>
                          <a:pt x="727138" y="607219"/>
                          <a:pt x="712184" y="618649"/>
                          <a:pt x="703707" y="625888"/>
                        </a:cubicBezTo>
                        <a:cubicBezTo>
                          <a:pt x="703517" y="625888"/>
                          <a:pt x="703231" y="625888"/>
                          <a:pt x="703040" y="625793"/>
                        </a:cubicBezTo>
                        <a:cubicBezTo>
                          <a:pt x="698278" y="616363"/>
                          <a:pt x="690658" y="612648"/>
                          <a:pt x="682180" y="612648"/>
                        </a:cubicBezTo>
                        <a:cubicBezTo>
                          <a:pt x="669988" y="612648"/>
                          <a:pt x="656272" y="620459"/>
                          <a:pt x="647700" y="629602"/>
                        </a:cubicBezTo>
                        <a:cubicBezTo>
                          <a:pt x="641794" y="632079"/>
                          <a:pt x="635984" y="635127"/>
                          <a:pt x="630269" y="638842"/>
                        </a:cubicBezTo>
                        <a:cubicBezTo>
                          <a:pt x="619220" y="646176"/>
                          <a:pt x="609124" y="655130"/>
                          <a:pt x="596741" y="660178"/>
                        </a:cubicBezTo>
                        <a:cubicBezTo>
                          <a:pt x="594836" y="660940"/>
                          <a:pt x="592931" y="661607"/>
                          <a:pt x="591026" y="662083"/>
                        </a:cubicBezTo>
                        <a:cubicBezTo>
                          <a:pt x="587026" y="658463"/>
                          <a:pt x="582835" y="654939"/>
                          <a:pt x="578739" y="654939"/>
                        </a:cubicBezTo>
                        <a:cubicBezTo>
                          <a:pt x="575596" y="654939"/>
                          <a:pt x="572452" y="657034"/>
                          <a:pt x="569500" y="662654"/>
                        </a:cubicBezTo>
                        <a:cubicBezTo>
                          <a:pt x="563309" y="661702"/>
                          <a:pt x="557117" y="660178"/>
                          <a:pt x="550640" y="658654"/>
                        </a:cubicBezTo>
                        <a:cubicBezTo>
                          <a:pt x="537781" y="655606"/>
                          <a:pt x="526447" y="654082"/>
                          <a:pt x="515302" y="654082"/>
                        </a:cubicBezTo>
                        <a:cubicBezTo>
                          <a:pt x="501110" y="654082"/>
                          <a:pt x="487394" y="656653"/>
                          <a:pt x="471583" y="662178"/>
                        </a:cubicBezTo>
                        <a:cubicBezTo>
                          <a:pt x="465772" y="664178"/>
                          <a:pt x="460058" y="665702"/>
                          <a:pt x="454247" y="666941"/>
                        </a:cubicBezTo>
                        <a:cubicBezTo>
                          <a:pt x="448913" y="659511"/>
                          <a:pt x="443579" y="652272"/>
                          <a:pt x="436435" y="652272"/>
                        </a:cubicBezTo>
                        <a:cubicBezTo>
                          <a:pt x="430149" y="652272"/>
                          <a:pt x="422338" y="657797"/>
                          <a:pt x="411861" y="673322"/>
                        </a:cubicBezTo>
                        <a:cubicBezTo>
                          <a:pt x="406337" y="674180"/>
                          <a:pt x="400812" y="675037"/>
                          <a:pt x="395192" y="676370"/>
                        </a:cubicBezTo>
                        <a:cubicBezTo>
                          <a:pt x="389668" y="677609"/>
                          <a:pt x="384715" y="679323"/>
                          <a:pt x="380238" y="681228"/>
                        </a:cubicBezTo>
                        <a:cubicBezTo>
                          <a:pt x="374713" y="680276"/>
                          <a:pt x="370046" y="678751"/>
                          <a:pt x="367951" y="677037"/>
                        </a:cubicBezTo>
                        <a:cubicBezTo>
                          <a:pt x="365093" y="674751"/>
                          <a:pt x="362426" y="673703"/>
                          <a:pt x="359855" y="673703"/>
                        </a:cubicBezTo>
                        <a:cubicBezTo>
                          <a:pt x="346234" y="673703"/>
                          <a:pt x="338233" y="703517"/>
                          <a:pt x="346424" y="720947"/>
                        </a:cubicBezTo>
                        <a:cubicBezTo>
                          <a:pt x="341947" y="736187"/>
                          <a:pt x="341090" y="753713"/>
                          <a:pt x="340614" y="771620"/>
                        </a:cubicBezTo>
                        <a:cubicBezTo>
                          <a:pt x="340328" y="783145"/>
                          <a:pt x="338804" y="791623"/>
                          <a:pt x="333851" y="794480"/>
                        </a:cubicBezTo>
                        <a:cubicBezTo>
                          <a:pt x="329946" y="792385"/>
                          <a:pt x="326708" y="790670"/>
                          <a:pt x="325374" y="790670"/>
                        </a:cubicBezTo>
                        <a:cubicBezTo>
                          <a:pt x="325279" y="790670"/>
                          <a:pt x="325184" y="790670"/>
                          <a:pt x="325088" y="790670"/>
                        </a:cubicBezTo>
                        <a:cubicBezTo>
                          <a:pt x="322993" y="791432"/>
                          <a:pt x="321088" y="792099"/>
                          <a:pt x="319278" y="792575"/>
                        </a:cubicBezTo>
                        <a:cubicBezTo>
                          <a:pt x="317754" y="791813"/>
                          <a:pt x="316135" y="790956"/>
                          <a:pt x="314420" y="789908"/>
                        </a:cubicBezTo>
                        <a:cubicBezTo>
                          <a:pt x="309277" y="786860"/>
                          <a:pt x="304419" y="784098"/>
                          <a:pt x="299466" y="781431"/>
                        </a:cubicBezTo>
                        <a:cubicBezTo>
                          <a:pt x="298990" y="770477"/>
                          <a:pt x="303657" y="754951"/>
                          <a:pt x="301657" y="746474"/>
                        </a:cubicBezTo>
                        <a:cubicBezTo>
                          <a:pt x="300418" y="741331"/>
                          <a:pt x="297847" y="739331"/>
                          <a:pt x="294322" y="739331"/>
                        </a:cubicBezTo>
                        <a:cubicBezTo>
                          <a:pt x="283559" y="739331"/>
                          <a:pt x="264319" y="758476"/>
                          <a:pt x="249555" y="761048"/>
                        </a:cubicBezTo>
                        <a:cubicBezTo>
                          <a:pt x="248984" y="760857"/>
                          <a:pt x="248412" y="760667"/>
                          <a:pt x="247841" y="760476"/>
                        </a:cubicBezTo>
                        <a:cubicBezTo>
                          <a:pt x="223838" y="753332"/>
                          <a:pt x="217360" y="734473"/>
                          <a:pt x="199454" y="719042"/>
                        </a:cubicBezTo>
                        <a:cubicBezTo>
                          <a:pt x="197929" y="717709"/>
                          <a:pt x="196405" y="716566"/>
                          <a:pt x="194786" y="715423"/>
                        </a:cubicBezTo>
                        <a:cubicBezTo>
                          <a:pt x="195167" y="713613"/>
                          <a:pt x="195739" y="711708"/>
                          <a:pt x="196596" y="709517"/>
                        </a:cubicBezTo>
                        <a:cubicBezTo>
                          <a:pt x="201739" y="696944"/>
                          <a:pt x="176593" y="694182"/>
                          <a:pt x="154781" y="690086"/>
                        </a:cubicBezTo>
                        <a:cubicBezTo>
                          <a:pt x="151162" y="687610"/>
                          <a:pt x="147733" y="685038"/>
                          <a:pt x="144399" y="682181"/>
                        </a:cubicBezTo>
                        <a:cubicBezTo>
                          <a:pt x="137731" y="676275"/>
                          <a:pt x="135160" y="668845"/>
                          <a:pt x="134874" y="660749"/>
                        </a:cubicBezTo>
                        <a:cubicBezTo>
                          <a:pt x="136208" y="659606"/>
                          <a:pt x="137541" y="658368"/>
                          <a:pt x="139160" y="657034"/>
                        </a:cubicBezTo>
                        <a:cubicBezTo>
                          <a:pt x="154019" y="645033"/>
                          <a:pt x="139732" y="625411"/>
                          <a:pt x="157353" y="613410"/>
                        </a:cubicBezTo>
                        <a:cubicBezTo>
                          <a:pt x="180022" y="597980"/>
                          <a:pt x="160972" y="594265"/>
                          <a:pt x="140875" y="589598"/>
                        </a:cubicBezTo>
                        <a:cubicBezTo>
                          <a:pt x="136112" y="567118"/>
                          <a:pt x="123349" y="547783"/>
                          <a:pt x="118110" y="524351"/>
                        </a:cubicBezTo>
                        <a:cubicBezTo>
                          <a:pt x="115729" y="513778"/>
                          <a:pt x="108775" y="508254"/>
                          <a:pt x="100775" y="506635"/>
                        </a:cubicBezTo>
                        <a:cubicBezTo>
                          <a:pt x="107061" y="491585"/>
                          <a:pt x="138208" y="489394"/>
                          <a:pt x="96583" y="485584"/>
                        </a:cubicBezTo>
                        <a:cubicBezTo>
                          <a:pt x="90011" y="485013"/>
                          <a:pt x="84010" y="484727"/>
                          <a:pt x="78296" y="484727"/>
                        </a:cubicBezTo>
                        <a:cubicBezTo>
                          <a:pt x="34766" y="484727"/>
                          <a:pt x="15812" y="500253"/>
                          <a:pt x="7048" y="500253"/>
                        </a:cubicBezTo>
                        <a:cubicBezTo>
                          <a:pt x="4572" y="500253"/>
                          <a:pt x="2858" y="499015"/>
                          <a:pt x="1714" y="495872"/>
                        </a:cubicBezTo>
                        <a:cubicBezTo>
                          <a:pt x="2286" y="493109"/>
                          <a:pt x="2858" y="490252"/>
                          <a:pt x="3524" y="487490"/>
                        </a:cubicBezTo>
                        <a:cubicBezTo>
                          <a:pt x="40196" y="454438"/>
                          <a:pt x="13335" y="450533"/>
                          <a:pt x="7620" y="435388"/>
                        </a:cubicBezTo>
                        <a:cubicBezTo>
                          <a:pt x="8287" y="433483"/>
                          <a:pt x="8954" y="431673"/>
                          <a:pt x="9811" y="429863"/>
                        </a:cubicBezTo>
                        <a:cubicBezTo>
                          <a:pt x="15621" y="417767"/>
                          <a:pt x="26194" y="407765"/>
                          <a:pt x="35719" y="398431"/>
                        </a:cubicBezTo>
                        <a:cubicBezTo>
                          <a:pt x="53626" y="380905"/>
                          <a:pt x="74390" y="366617"/>
                          <a:pt x="91821" y="348710"/>
                        </a:cubicBezTo>
                        <a:cubicBezTo>
                          <a:pt x="101155" y="339090"/>
                          <a:pt x="108680" y="329089"/>
                          <a:pt x="114491" y="318611"/>
                        </a:cubicBezTo>
                        <a:cubicBezTo>
                          <a:pt x="123539" y="316897"/>
                          <a:pt x="132302" y="315277"/>
                          <a:pt x="120777" y="305657"/>
                        </a:cubicBezTo>
                        <a:cubicBezTo>
                          <a:pt x="122396" y="301752"/>
                          <a:pt x="123825" y="297751"/>
                          <a:pt x="125063" y="293751"/>
                        </a:cubicBezTo>
                        <a:cubicBezTo>
                          <a:pt x="129921" y="291465"/>
                          <a:pt x="133826" y="288703"/>
                          <a:pt x="128206" y="283178"/>
                        </a:cubicBezTo>
                        <a:cubicBezTo>
                          <a:pt x="135541" y="264605"/>
                          <a:pt x="139827" y="244507"/>
                          <a:pt x="138779" y="225266"/>
                        </a:cubicBezTo>
                        <a:cubicBezTo>
                          <a:pt x="139922" y="215836"/>
                          <a:pt x="140017" y="206692"/>
                          <a:pt x="138208" y="198882"/>
                        </a:cubicBezTo>
                        <a:cubicBezTo>
                          <a:pt x="136112" y="190691"/>
                          <a:pt x="151733" y="148209"/>
                          <a:pt x="133064" y="148209"/>
                        </a:cubicBezTo>
                        <a:cubicBezTo>
                          <a:pt x="129730" y="148209"/>
                          <a:pt x="125254" y="149542"/>
                          <a:pt x="119348" y="152781"/>
                        </a:cubicBezTo>
                        <a:cubicBezTo>
                          <a:pt x="118872" y="152876"/>
                          <a:pt x="118396" y="152972"/>
                          <a:pt x="117919" y="152972"/>
                        </a:cubicBezTo>
                        <a:cubicBezTo>
                          <a:pt x="104204" y="152972"/>
                          <a:pt x="99346" y="100489"/>
                          <a:pt x="100775" y="93440"/>
                        </a:cubicBezTo>
                        <a:cubicBezTo>
                          <a:pt x="104394" y="86582"/>
                          <a:pt x="112776" y="72295"/>
                          <a:pt x="118110" y="72295"/>
                        </a:cubicBezTo>
                        <a:cubicBezTo>
                          <a:pt x="120491" y="72295"/>
                          <a:pt x="122206" y="75057"/>
                          <a:pt x="122682" y="82391"/>
                        </a:cubicBezTo>
                        <a:cubicBezTo>
                          <a:pt x="123444" y="93345"/>
                          <a:pt x="123444" y="96488"/>
                          <a:pt x="126587" y="96488"/>
                        </a:cubicBezTo>
                        <a:cubicBezTo>
                          <a:pt x="129350" y="96488"/>
                          <a:pt x="134493" y="93917"/>
                          <a:pt x="144780" y="92107"/>
                        </a:cubicBezTo>
                        <a:cubicBezTo>
                          <a:pt x="165925" y="88297"/>
                          <a:pt x="141160" y="67151"/>
                          <a:pt x="152591" y="46672"/>
                        </a:cubicBezTo>
                        <a:cubicBezTo>
                          <a:pt x="152591" y="46672"/>
                          <a:pt x="154686" y="16764"/>
                          <a:pt x="161544" y="16764"/>
                        </a:cubicBezTo>
                        <a:cubicBezTo>
                          <a:pt x="163163" y="16764"/>
                          <a:pt x="164973" y="18383"/>
                          <a:pt x="167164" y="22384"/>
                        </a:cubicBezTo>
                        <a:cubicBezTo>
                          <a:pt x="168497" y="24860"/>
                          <a:pt x="167926" y="39338"/>
                          <a:pt x="173260" y="39338"/>
                        </a:cubicBezTo>
                        <a:cubicBezTo>
                          <a:pt x="174403" y="39338"/>
                          <a:pt x="175831" y="38671"/>
                          <a:pt x="177641" y="36957"/>
                        </a:cubicBezTo>
                        <a:cubicBezTo>
                          <a:pt x="183547" y="11525"/>
                          <a:pt x="187452" y="1905"/>
                          <a:pt x="190119" y="1905"/>
                        </a:cubicBezTo>
                        <a:moveTo>
                          <a:pt x="190119" y="0"/>
                        </a:moveTo>
                        <a:cubicBezTo>
                          <a:pt x="186880" y="0"/>
                          <a:pt x="183261" y="2762"/>
                          <a:pt x="175546" y="36195"/>
                        </a:cubicBezTo>
                        <a:cubicBezTo>
                          <a:pt x="174117" y="37338"/>
                          <a:pt x="173450" y="37433"/>
                          <a:pt x="173355" y="37433"/>
                        </a:cubicBezTo>
                        <a:cubicBezTo>
                          <a:pt x="172688" y="37433"/>
                          <a:pt x="171641" y="35719"/>
                          <a:pt x="170593" y="27432"/>
                        </a:cubicBezTo>
                        <a:cubicBezTo>
                          <a:pt x="170212" y="24384"/>
                          <a:pt x="170021" y="22765"/>
                          <a:pt x="169450" y="21717"/>
                        </a:cubicBezTo>
                        <a:cubicBezTo>
                          <a:pt x="167830" y="18764"/>
                          <a:pt x="165354" y="14859"/>
                          <a:pt x="161734" y="14859"/>
                        </a:cubicBezTo>
                        <a:cubicBezTo>
                          <a:pt x="153924" y="14859"/>
                          <a:pt x="151352" y="34385"/>
                          <a:pt x="150495" y="46387"/>
                        </a:cubicBezTo>
                        <a:cubicBezTo>
                          <a:pt x="145066" y="56579"/>
                          <a:pt x="147733" y="66675"/>
                          <a:pt x="149828" y="74867"/>
                        </a:cubicBezTo>
                        <a:cubicBezTo>
                          <a:pt x="151162" y="80105"/>
                          <a:pt x="152400" y="84677"/>
                          <a:pt x="150781" y="87154"/>
                        </a:cubicBezTo>
                        <a:cubicBezTo>
                          <a:pt x="149828" y="88583"/>
                          <a:pt x="147828" y="89630"/>
                          <a:pt x="144589" y="90202"/>
                        </a:cubicBezTo>
                        <a:cubicBezTo>
                          <a:pt x="138875" y="91250"/>
                          <a:pt x="134684" y="92488"/>
                          <a:pt x="131635" y="93440"/>
                        </a:cubicBezTo>
                        <a:cubicBezTo>
                          <a:pt x="129445" y="94107"/>
                          <a:pt x="127730" y="94583"/>
                          <a:pt x="126873" y="94583"/>
                        </a:cubicBezTo>
                        <a:cubicBezTo>
                          <a:pt x="126111" y="93917"/>
                          <a:pt x="125825" y="89249"/>
                          <a:pt x="125444" y="84010"/>
                        </a:cubicBezTo>
                        <a:lnTo>
                          <a:pt x="125444" y="82772"/>
                        </a:lnTo>
                        <a:cubicBezTo>
                          <a:pt x="125158" y="79724"/>
                          <a:pt x="124587" y="70485"/>
                          <a:pt x="118396" y="70485"/>
                        </a:cubicBezTo>
                        <a:cubicBezTo>
                          <a:pt x="111633" y="70485"/>
                          <a:pt x="103251" y="84487"/>
                          <a:pt x="98965" y="92869"/>
                        </a:cubicBezTo>
                        <a:cubicBezTo>
                          <a:pt x="98869" y="93059"/>
                          <a:pt x="98774" y="93250"/>
                          <a:pt x="98774" y="93535"/>
                        </a:cubicBezTo>
                        <a:cubicBezTo>
                          <a:pt x="97441" y="99917"/>
                          <a:pt x="100775" y="139446"/>
                          <a:pt x="110776" y="151733"/>
                        </a:cubicBezTo>
                        <a:cubicBezTo>
                          <a:pt x="112967" y="154495"/>
                          <a:pt x="115538" y="155829"/>
                          <a:pt x="118205" y="155829"/>
                        </a:cubicBezTo>
                        <a:cubicBezTo>
                          <a:pt x="118872" y="155829"/>
                          <a:pt x="119634" y="155829"/>
                          <a:pt x="120301" y="155543"/>
                        </a:cubicBezTo>
                        <a:cubicBezTo>
                          <a:pt x="120491" y="155543"/>
                          <a:pt x="120682" y="155448"/>
                          <a:pt x="120872" y="155353"/>
                        </a:cubicBezTo>
                        <a:cubicBezTo>
                          <a:pt x="126111" y="152495"/>
                          <a:pt x="130397" y="151067"/>
                          <a:pt x="133445" y="151067"/>
                        </a:cubicBezTo>
                        <a:lnTo>
                          <a:pt x="133445" y="151067"/>
                        </a:lnTo>
                        <a:cubicBezTo>
                          <a:pt x="135446" y="151067"/>
                          <a:pt x="136969" y="151638"/>
                          <a:pt x="138017" y="152972"/>
                        </a:cubicBezTo>
                        <a:cubicBezTo>
                          <a:pt x="142399" y="158210"/>
                          <a:pt x="139732" y="173260"/>
                          <a:pt x="137827" y="184309"/>
                        </a:cubicBezTo>
                        <a:cubicBezTo>
                          <a:pt x="136398" y="192405"/>
                          <a:pt x="135636" y="197167"/>
                          <a:pt x="136303" y="200025"/>
                        </a:cubicBezTo>
                        <a:cubicBezTo>
                          <a:pt x="137922" y="206788"/>
                          <a:pt x="138113" y="215170"/>
                          <a:pt x="136874" y="225552"/>
                        </a:cubicBezTo>
                        <a:cubicBezTo>
                          <a:pt x="137827" y="243554"/>
                          <a:pt x="134207" y="263176"/>
                          <a:pt x="126397" y="282892"/>
                        </a:cubicBezTo>
                        <a:cubicBezTo>
                          <a:pt x="126016" y="283750"/>
                          <a:pt x="126301" y="284798"/>
                          <a:pt x="126968" y="285464"/>
                        </a:cubicBezTo>
                        <a:cubicBezTo>
                          <a:pt x="128397" y="286893"/>
                          <a:pt x="129159" y="288131"/>
                          <a:pt x="128968" y="288893"/>
                        </a:cubicBezTo>
                        <a:cubicBezTo>
                          <a:pt x="128683" y="290227"/>
                          <a:pt x="125539" y="291751"/>
                          <a:pt x="124492" y="292227"/>
                        </a:cubicBezTo>
                        <a:cubicBezTo>
                          <a:pt x="123920" y="292513"/>
                          <a:pt x="123444" y="293084"/>
                          <a:pt x="123254" y="293751"/>
                        </a:cubicBezTo>
                        <a:cubicBezTo>
                          <a:pt x="122110" y="297561"/>
                          <a:pt x="120682" y="301561"/>
                          <a:pt x="119063" y="305467"/>
                        </a:cubicBezTo>
                        <a:cubicBezTo>
                          <a:pt x="118681" y="306419"/>
                          <a:pt x="118967" y="307562"/>
                          <a:pt x="119729" y="308229"/>
                        </a:cubicBezTo>
                        <a:cubicBezTo>
                          <a:pt x="124682" y="312325"/>
                          <a:pt x="124396" y="313849"/>
                          <a:pt x="124396" y="313849"/>
                        </a:cubicBezTo>
                        <a:cubicBezTo>
                          <a:pt x="124016" y="315182"/>
                          <a:pt x="117634" y="316420"/>
                          <a:pt x="114586" y="316992"/>
                        </a:cubicBezTo>
                        <a:cubicBezTo>
                          <a:pt x="113919" y="317087"/>
                          <a:pt x="113252" y="317564"/>
                          <a:pt x="112871" y="318135"/>
                        </a:cubicBezTo>
                        <a:cubicBezTo>
                          <a:pt x="107061" y="328613"/>
                          <a:pt x="99536" y="338518"/>
                          <a:pt x="90583" y="347758"/>
                        </a:cubicBezTo>
                        <a:cubicBezTo>
                          <a:pt x="81439" y="357188"/>
                          <a:pt x="71056" y="365760"/>
                          <a:pt x="61055" y="374047"/>
                        </a:cubicBezTo>
                        <a:cubicBezTo>
                          <a:pt x="52197" y="381476"/>
                          <a:pt x="42958" y="389096"/>
                          <a:pt x="34480" y="397383"/>
                        </a:cubicBezTo>
                        <a:lnTo>
                          <a:pt x="33338" y="398526"/>
                        </a:lnTo>
                        <a:cubicBezTo>
                          <a:pt x="24289" y="407384"/>
                          <a:pt x="13906" y="417481"/>
                          <a:pt x="8192" y="429387"/>
                        </a:cubicBezTo>
                        <a:cubicBezTo>
                          <a:pt x="7334" y="431197"/>
                          <a:pt x="6572" y="433102"/>
                          <a:pt x="5905" y="435197"/>
                        </a:cubicBezTo>
                        <a:cubicBezTo>
                          <a:pt x="5715" y="435674"/>
                          <a:pt x="5715" y="436245"/>
                          <a:pt x="5905" y="436817"/>
                        </a:cubicBezTo>
                        <a:cubicBezTo>
                          <a:pt x="7525" y="441198"/>
                          <a:pt x="10573" y="444532"/>
                          <a:pt x="13621" y="447770"/>
                        </a:cubicBezTo>
                        <a:cubicBezTo>
                          <a:pt x="17526" y="452057"/>
                          <a:pt x="20860" y="455676"/>
                          <a:pt x="20669" y="460819"/>
                        </a:cubicBezTo>
                        <a:cubicBezTo>
                          <a:pt x="20383" y="467201"/>
                          <a:pt x="14478" y="475583"/>
                          <a:pt x="2572" y="486251"/>
                        </a:cubicBezTo>
                        <a:cubicBezTo>
                          <a:pt x="2191" y="486537"/>
                          <a:pt x="1905" y="487013"/>
                          <a:pt x="1810" y="487490"/>
                        </a:cubicBezTo>
                        <a:cubicBezTo>
                          <a:pt x="1238" y="490347"/>
                          <a:pt x="571" y="493109"/>
                          <a:pt x="0" y="495872"/>
                        </a:cubicBezTo>
                        <a:cubicBezTo>
                          <a:pt x="0" y="496348"/>
                          <a:pt x="0" y="496729"/>
                          <a:pt x="95" y="497205"/>
                        </a:cubicBezTo>
                        <a:cubicBezTo>
                          <a:pt x="1619" y="501206"/>
                          <a:pt x="4096" y="503206"/>
                          <a:pt x="7620" y="503206"/>
                        </a:cubicBezTo>
                        <a:cubicBezTo>
                          <a:pt x="10763" y="503206"/>
                          <a:pt x="14668" y="501682"/>
                          <a:pt x="20002" y="499491"/>
                        </a:cubicBezTo>
                        <a:cubicBezTo>
                          <a:pt x="30956" y="495109"/>
                          <a:pt x="49244" y="487680"/>
                          <a:pt x="78867" y="487680"/>
                        </a:cubicBezTo>
                        <a:cubicBezTo>
                          <a:pt x="84677" y="487680"/>
                          <a:pt x="90773" y="487966"/>
                          <a:pt x="96964" y="488537"/>
                        </a:cubicBezTo>
                        <a:cubicBezTo>
                          <a:pt x="106489" y="489394"/>
                          <a:pt x="112585" y="490252"/>
                          <a:pt x="115252" y="491014"/>
                        </a:cubicBezTo>
                        <a:cubicBezTo>
                          <a:pt x="114395" y="491585"/>
                          <a:pt x="113347" y="492347"/>
                          <a:pt x="112395" y="493014"/>
                        </a:cubicBezTo>
                        <a:cubicBezTo>
                          <a:pt x="107918" y="495967"/>
                          <a:pt x="101822" y="499967"/>
                          <a:pt x="99250" y="506254"/>
                        </a:cubicBezTo>
                        <a:cubicBezTo>
                          <a:pt x="98965" y="506920"/>
                          <a:pt x="98965" y="507683"/>
                          <a:pt x="99346" y="508254"/>
                        </a:cubicBezTo>
                        <a:cubicBezTo>
                          <a:pt x="99727" y="508825"/>
                          <a:pt x="100298" y="509302"/>
                          <a:pt x="100965" y="509492"/>
                        </a:cubicBezTo>
                        <a:cubicBezTo>
                          <a:pt x="108966" y="511111"/>
                          <a:pt x="114491" y="516731"/>
                          <a:pt x="116396" y="525399"/>
                        </a:cubicBezTo>
                        <a:cubicBezTo>
                          <a:pt x="119063" y="537305"/>
                          <a:pt x="123634" y="548164"/>
                          <a:pt x="128016" y="558641"/>
                        </a:cubicBezTo>
                        <a:cubicBezTo>
                          <a:pt x="132493" y="569405"/>
                          <a:pt x="136779" y="579501"/>
                          <a:pt x="139160" y="590645"/>
                        </a:cubicBezTo>
                        <a:cubicBezTo>
                          <a:pt x="139351" y="591598"/>
                          <a:pt x="140017" y="592265"/>
                          <a:pt x="140970" y="592455"/>
                        </a:cubicBezTo>
                        <a:lnTo>
                          <a:pt x="142970" y="592931"/>
                        </a:lnTo>
                        <a:cubicBezTo>
                          <a:pt x="152876" y="595217"/>
                          <a:pt x="165163" y="598075"/>
                          <a:pt x="165925" y="601885"/>
                        </a:cubicBezTo>
                        <a:cubicBezTo>
                          <a:pt x="166116" y="602933"/>
                          <a:pt x="165640" y="605885"/>
                          <a:pt x="156781" y="611981"/>
                        </a:cubicBezTo>
                        <a:cubicBezTo>
                          <a:pt x="146590" y="618934"/>
                          <a:pt x="146018" y="628364"/>
                          <a:pt x="145542" y="636651"/>
                        </a:cubicBezTo>
                        <a:cubicBezTo>
                          <a:pt x="145066" y="644176"/>
                          <a:pt x="144685" y="650653"/>
                          <a:pt x="138398" y="655701"/>
                        </a:cubicBezTo>
                        <a:cubicBezTo>
                          <a:pt x="136779" y="657034"/>
                          <a:pt x="135350" y="658273"/>
                          <a:pt x="134017" y="659511"/>
                        </a:cubicBezTo>
                        <a:cubicBezTo>
                          <a:pt x="133541" y="659987"/>
                          <a:pt x="133255" y="660654"/>
                          <a:pt x="133255" y="661416"/>
                        </a:cubicBezTo>
                        <a:cubicBezTo>
                          <a:pt x="133731" y="671227"/>
                          <a:pt x="137065" y="678751"/>
                          <a:pt x="143637" y="684562"/>
                        </a:cubicBezTo>
                        <a:cubicBezTo>
                          <a:pt x="146590" y="687134"/>
                          <a:pt x="149828" y="689610"/>
                          <a:pt x="154210" y="692658"/>
                        </a:cubicBezTo>
                        <a:cubicBezTo>
                          <a:pt x="154496" y="692849"/>
                          <a:pt x="154781" y="692944"/>
                          <a:pt x="155067" y="693039"/>
                        </a:cubicBezTo>
                        <a:cubicBezTo>
                          <a:pt x="157639" y="693515"/>
                          <a:pt x="160210" y="693992"/>
                          <a:pt x="162782" y="694468"/>
                        </a:cubicBezTo>
                        <a:cubicBezTo>
                          <a:pt x="176593" y="696944"/>
                          <a:pt x="192119" y="699707"/>
                          <a:pt x="195167" y="705136"/>
                        </a:cubicBezTo>
                        <a:cubicBezTo>
                          <a:pt x="195548" y="705898"/>
                          <a:pt x="196025" y="707136"/>
                          <a:pt x="195167" y="709232"/>
                        </a:cubicBezTo>
                        <a:cubicBezTo>
                          <a:pt x="194310" y="711232"/>
                          <a:pt x="193738" y="713232"/>
                          <a:pt x="193262" y="715518"/>
                        </a:cubicBezTo>
                        <a:cubicBezTo>
                          <a:pt x="193072" y="716375"/>
                          <a:pt x="193453" y="717328"/>
                          <a:pt x="194119" y="717899"/>
                        </a:cubicBezTo>
                        <a:lnTo>
                          <a:pt x="194596" y="718185"/>
                        </a:lnTo>
                        <a:cubicBezTo>
                          <a:pt x="196025" y="719233"/>
                          <a:pt x="197358" y="720281"/>
                          <a:pt x="198692" y="721424"/>
                        </a:cubicBezTo>
                        <a:cubicBezTo>
                          <a:pt x="204692" y="726567"/>
                          <a:pt x="209455" y="732282"/>
                          <a:pt x="214122" y="737711"/>
                        </a:cubicBezTo>
                        <a:cubicBezTo>
                          <a:pt x="223075" y="748379"/>
                          <a:pt x="231553" y="758476"/>
                          <a:pt x="248031" y="763334"/>
                        </a:cubicBezTo>
                        <a:lnTo>
                          <a:pt x="248888" y="763619"/>
                        </a:lnTo>
                        <a:lnTo>
                          <a:pt x="249746" y="763905"/>
                        </a:lnTo>
                        <a:cubicBezTo>
                          <a:pt x="249746" y="763905"/>
                          <a:pt x="250222" y="764000"/>
                          <a:pt x="250412" y="764000"/>
                        </a:cubicBezTo>
                        <a:cubicBezTo>
                          <a:pt x="250508" y="764000"/>
                          <a:pt x="250698" y="764000"/>
                          <a:pt x="250793" y="764000"/>
                        </a:cubicBezTo>
                        <a:cubicBezTo>
                          <a:pt x="258699" y="762667"/>
                          <a:pt x="267271" y="757142"/>
                          <a:pt x="275654" y="751808"/>
                        </a:cubicBezTo>
                        <a:cubicBezTo>
                          <a:pt x="282988" y="747141"/>
                          <a:pt x="290513" y="742283"/>
                          <a:pt x="295180" y="742283"/>
                        </a:cubicBezTo>
                        <a:cubicBezTo>
                          <a:pt x="296989" y="742283"/>
                          <a:pt x="298990" y="742950"/>
                          <a:pt x="300133" y="747617"/>
                        </a:cubicBezTo>
                        <a:cubicBezTo>
                          <a:pt x="301180" y="751903"/>
                          <a:pt x="300133" y="758857"/>
                          <a:pt x="299275" y="765524"/>
                        </a:cubicBezTo>
                        <a:cubicBezTo>
                          <a:pt x="298513" y="771144"/>
                          <a:pt x="297656" y="777050"/>
                          <a:pt x="297847" y="782002"/>
                        </a:cubicBezTo>
                        <a:cubicBezTo>
                          <a:pt x="297847" y="782860"/>
                          <a:pt x="298323" y="783622"/>
                          <a:pt x="299085" y="784003"/>
                        </a:cubicBezTo>
                        <a:cubicBezTo>
                          <a:pt x="304133" y="786670"/>
                          <a:pt x="308991" y="789432"/>
                          <a:pt x="313944" y="792385"/>
                        </a:cubicBezTo>
                        <a:cubicBezTo>
                          <a:pt x="315754" y="793433"/>
                          <a:pt x="317468" y="794385"/>
                          <a:pt x="318992" y="795147"/>
                        </a:cubicBezTo>
                        <a:cubicBezTo>
                          <a:pt x="319278" y="795338"/>
                          <a:pt x="319659" y="795433"/>
                          <a:pt x="320040" y="795433"/>
                        </a:cubicBezTo>
                        <a:cubicBezTo>
                          <a:pt x="320230" y="795433"/>
                          <a:pt x="320516" y="795433"/>
                          <a:pt x="320707" y="795433"/>
                        </a:cubicBezTo>
                        <a:cubicBezTo>
                          <a:pt x="322421" y="794957"/>
                          <a:pt x="324326" y="794385"/>
                          <a:pt x="326326" y="793528"/>
                        </a:cubicBezTo>
                        <a:cubicBezTo>
                          <a:pt x="327565" y="793814"/>
                          <a:pt x="331565" y="795909"/>
                          <a:pt x="333470" y="796957"/>
                        </a:cubicBezTo>
                        <a:cubicBezTo>
                          <a:pt x="333851" y="797147"/>
                          <a:pt x="334232" y="797243"/>
                          <a:pt x="334613" y="797243"/>
                        </a:cubicBezTo>
                        <a:cubicBezTo>
                          <a:pt x="334994" y="797243"/>
                          <a:pt x="335471" y="797147"/>
                          <a:pt x="335851" y="796957"/>
                        </a:cubicBezTo>
                        <a:cubicBezTo>
                          <a:pt x="342424" y="793147"/>
                          <a:pt x="343567" y="782765"/>
                          <a:pt x="343852" y="772097"/>
                        </a:cubicBezTo>
                        <a:cubicBezTo>
                          <a:pt x="344234" y="755237"/>
                          <a:pt x="345091" y="737426"/>
                          <a:pt x="349567" y="721995"/>
                        </a:cubicBezTo>
                        <a:cubicBezTo>
                          <a:pt x="349758" y="721424"/>
                          <a:pt x="349663" y="720852"/>
                          <a:pt x="349472" y="720281"/>
                        </a:cubicBezTo>
                        <a:cubicBezTo>
                          <a:pt x="344043" y="708755"/>
                          <a:pt x="346424" y="691515"/>
                          <a:pt x="352044" y="682657"/>
                        </a:cubicBezTo>
                        <a:cubicBezTo>
                          <a:pt x="353854" y="679799"/>
                          <a:pt x="356806" y="676466"/>
                          <a:pt x="360807" y="676466"/>
                        </a:cubicBezTo>
                        <a:cubicBezTo>
                          <a:pt x="362902" y="676466"/>
                          <a:pt x="365093" y="677418"/>
                          <a:pt x="367379" y="679228"/>
                        </a:cubicBezTo>
                        <a:cubicBezTo>
                          <a:pt x="370618" y="681895"/>
                          <a:pt x="377190" y="683324"/>
                          <a:pt x="380809" y="683895"/>
                        </a:cubicBezTo>
                        <a:cubicBezTo>
                          <a:pt x="380905" y="683895"/>
                          <a:pt x="381095" y="683895"/>
                          <a:pt x="381191" y="683895"/>
                        </a:cubicBezTo>
                        <a:cubicBezTo>
                          <a:pt x="381476" y="683895"/>
                          <a:pt x="381857" y="683895"/>
                          <a:pt x="382143" y="683705"/>
                        </a:cubicBezTo>
                        <a:cubicBezTo>
                          <a:pt x="386810" y="681704"/>
                          <a:pt x="391573" y="680085"/>
                          <a:pt x="396621" y="678942"/>
                        </a:cubicBezTo>
                        <a:cubicBezTo>
                          <a:pt x="401384" y="677894"/>
                          <a:pt x="406432" y="676942"/>
                          <a:pt x="413099" y="675989"/>
                        </a:cubicBezTo>
                        <a:cubicBezTo>
                          <a:pt x="413766" y="675894"/>
                          <a:pt x="414338" y="675513"/>
                          <a:pt x="414718" y="674942"/>
                        </a:cubicBezTo>
                        <a:cubicBezTo>
                          <a:pt x="423672" y="661702"/>
                          <a:pt x="431292" y="654939"/>
                          <a:pt x="437293" y="654939"/>
                        </a:cubicBezTo>
                        <a:cubicBezTo>
                          <a:pt x="443293" y="654939"/>
                          <a:pt x="448437" y="661892"/>
                          <a:pt x="453200" y="668560"/>
                        </a:cubicBezTo>
                        <a:cubicBezTo>
                          <a:pt x="453676" y="669226"/>
                          <a:pt x="454342" y="669512"/>
                          <a:pt x="455105" y="669512"/>
                        </a:cubicBezTo>
                        <a:cubicBezTo>
                          <a:pt x="455295" y="669512"/>
                          <a:pt x="455390" y="669512"/>
                          <a:pt x="455581" y="669512"/>
                        </a:cubicBezTo>
                        <a:cubicBezTo>
                          <a:pt x="462248" y="668084"/>
                          <a:pt x="467773" y="666559"/>
                          <a:pt x="473202" y="664750"/>
                        </a:cubicBezTo>
                        <a:cubicBezTo>
                          <a:pt x="488823" y="659320"/>
                          <a:pt x="502444" y="656844"/>
                          <a:pt x="516160" y="656844"/>
                        </a:cubicBezTo>
                        <a:cubicBezTo>
                          <a:pt x="526733" y="656844"/>
                          <a:pt x="537781" y="658273"/>
                          <a:pt x="550926" y="661416"/>
                        </a:cubicBezTo>
                        <a:lnTo>
                          <a:pt x="553974" y="662178"/>
                        </a:lnTo>
                        <a:cubicBezTo>
                          <a:pt x="559498" y="663511"/>
                          <a:pt x="564642" y="664750"/>
                          <a:pt x="569976" y="665512"/>
                        </a:cubicBezTo>
                        <a:cubicBezTo>
                          <a:pt x="570071" y="665512"/>
                          <a:pt x="570262" y="665512"/>
                          <a:pt x="570357" y="665512"/>
                        </a:cubicBezTo>
                        <a:cubicBezTo>
                          <a:pt x="571214" y="665512"/>
                          <a:pt x="572072" y="665035"/>
                          <a:pt x="572452" y="664178"/>
                        </a:cubicBezTo>
                        <a:cubicBezTo>
                          <a:pt x="575786" y="657701"/>
                          <a:pt x="578644" y="657701"/>
                          <a:pt x="579501" y="657701"/>
                        </a:cubicBezTo>
                        <a:cubicBezTo>
                          <a:pt x="582835" y="657701"/>
                          <a:pt x="586740" y="661035"/>
                          <a:pt x="590264" y="664178"/>
                        </a:cubicBezTo>
                        <a:cubicBezTo>
                          <a:pt x="590741" y="664559"/>
                          <a:pt x="591312" y="664845"/>
                          <a:pt x="591884" y="664845"/>
                        </a:cubicBezTo>
                        <a:cubicBezTo>
                          <a:pt x="592074" y="664845"/>
                          <a:pt x="592264" y="664845"/>
                          <a:pt x="592455" y="664845"/>
                        </a:cubicBezTo>
                        <a:cubicBezTo>
                          <a:pt x="594551" y="664274"/>
                          <a:pt x="596551" y="663607"/>
                          <a:pt x="598551" y="662845"/>
                        </a:cubicBezTo>
                        <a:cubicBezTo>
                          <a:pt x="607505" y="659130"/>
                          <a:pt x="615410" y="653510"/>
                          <a:pt x="622935" y="647986"/>
                        </a:cubicBezTo>
                        <a:cubicBezTo>
                          <a:pt x="626078" y="645700"/>
                          <a:pt x="629222" y="643414"/>
                          <a:pt x="632460" y="641318"/>
                        </a:cubicBezTo>
                        <a:cubicBezTo>
                          <a:pt x="637984" y="637699"/>
                          <a:pt x="643700" y="634651"/>
                          <a:pt x="649414" y="632269"/>
                        </a:cubicBezTo>
                        <a:cubicBezTo>
                          <a:pt x="649700" y="632174"/>
                          <a:pt x="649986" y="631984"/>
                          <a:pt x="650272" y="631698"/>
                        </a:cubicBezTo>
                        <a:cubicBezTo>
                          <a:pt x="657701" y="623602"/>
                          <a:pt x="670751" y="615506"/>
                          <a:pt x="683038" y="615506"/>
                        </a:cubicBezTo>
                        <a:cubicBezTo>
                          <a:pt x="691515" y="615506"/>
                          <a:pt x="697801" y="619506"/>
                          <a:pt x="701707" y="627317"/>
                        </a:cubicBezTo>
                        <a:cubicBezTo>
                          <a:pt x="701993" y="627983"/>
                          <a:pt x="702564" y="628364"/>
                          <a:pt x="703231" y="628555"/>
                        </a:cubicBezTo>
                        <a:cubicBezTo>
                          <a:pt x="703231" y="628555"/>
                          <a:pt x="703612" y="628555"/>
                          <a:pt x="703707" y="628650"/>
                        </a:cubicBezTo>
                        <a:cubicBezTo>
                          <a:pt x="703897" y="628650"/>
                          <a:pt x="704088" y="628650"/>
                          <a:pt x="704279" y="628650"/>
                        </a:cubicBezTo>
                        <a:cubicBezTo>
                          <a:pt x="704945" y="628650"/>
                          <a:pt x="705612" y="628459"/>
                          <a:pt x="705993" y="628174"/>
                        </a:cubicBezTo>
                        <a:cubicBezTo>
                          <a:pt x="707136" y="627126"/>
                          <a:pt x="708469" y="626078"/>
                          <a:pt x="709803" y="624935"/>
                        </a:cubicBezTo>
                        <a:cubicBezTo>
                          <a:pt x="718090" y="618077"/>
                          <a:pt x="729234" y="608743"/>
                          <a:pt x="733616" y="600266"/>
                        </a:cubicBezTo>
                        <a:cubicBezTo>
                          <a:pt x="733806" y="600266"/>
                          <a:pt x="733997" y="600266"/>
                          <a:pt x="734187" y="600266"/>
                        </a:cubicBezTo>
                        <a:cubicBezTo>
                          <a:pt x="736949" y="600266"/>
                          <a:pt x="739330" y="601694"/>
                          <a:pt x="741712" y="603123"/>
                        </a:cubicBezTo>
                        <a:cubicBezTo>
                          <a:pt x="743998" y="604457"/>
                          <a:pt x="746093" y="605695"/>
                          <a:pt x="748475" y="605695"/>
                        </a:cubicBezTo>
                        <a:cubicBezTo>
                          <a:pt x="750380" y="605695"/>
                          <a:pt x="752094" y="604933"/>
                          <a:pt x="753523" y="603314"/>
                        </a:cubicBezTo>
                        <a:cubicBezTo>
                          <a:pt x="770572" y="584930"/>
                          <a:pt x="769334" y="561594"/>
                          <a:pt x="763143" y="547211"/>
                        </a:cubicBezTo>
                        <a:cubicBezTo>
                          <a:pt x="759238" y="538353"/>
                          <a:pt x="753523" y="532828"/>
                          <a:pt x="748284" y="532828"/>
                        </a:cubicBezTo>
                        <a:cubicBezTo>
                          <a:pt x="746760" y="532828"/>
                          <a:pt x="745331" y="533305"/>
                          <a:pt x="743998" y="534162"/>
                        </a:cubicBezTo>
                        <a:cubicBezTo>
                          <a:pt x="736759" y="539210"/>
                          <a:pt x="730663" y="541592"/>
                          <a:pt x="725329" y="541592"/>
                        </a:cubicBezTo>
                        <a:cubicBezTo>
                          <a:pt x="721805" y="541592"/>
                          <a:pt x="719233" y="540544"/>
                          <a:pt x="716947" y="539496"/>
                        </a:cubicBezTo>
                        <a:cubicBezTo>
                          <a:pt x="715137" y="538734"/>
                          <a:pt x="713518" y="538067"/>
                          <a:pt x="711708" y="538067"/>
                        </a:cubicBezTo>
                        <a:cubicBezTo>
                          <a:pt x="710184" y="538067"/>
                          <a:pt x="708851" y="538543"/>
                          <a:pt x="707612" y="539591"/>
                        </a:cubicBezTo>
                        <a:cubicBezTo>
                          <a:pt x="706279" y="540734"/>
                          <a:pt x="705041" y="541210"/>
                          <a:pt x="703707" y="541210"/>
                        </a:cubicBezTo>
                        <a:cubicBezTo>
                          <a:pt x="702088" y="541210"/>
                          <a:pt x="700183" y="540449"/>
                          <a:pt x="697992" y="539591"/>
                        </a:cubicBezTo>
                        <a:cubicBezTo>
                          <a:pt x="695801" y="538734"/>
                          <a:pt x="693325" y="537782"/>
                          <a:pt x="690372" y="537210"/>
                        </a:cubicBezTo>
                        <a:cubicBezTo>
                          <a:pt x="682085" y="535781"/>
                          <a:pt x="681990" y="531590"/>
                          <a:pt x="682371" y="523684"/>
                        </a:cubicBezTo>
                        <a:cubicBezTo>
                          <a:pt x="682657" y="518255"/>
                          <a:pt x="683038" y="512064"/>
                          <a:pt x="677989" y="508064"/>
                        </a:cubicBezTo>
                        <a:cubicBezTo>
                          <a:pt x="672084" y="503396"/>
                          <a:pt x="665607" y="501110"/>
                          <a:pt x="658273" y="501110"/>
                        </a:cubicBezTo>
                        <a:cubicBezTo>
                          <a:pt x="651986" y="501110"/>
                          <a:pt x="645985" y="502825"/>
                          <a:pt x="641318" y="504158"/>
                        </a:cubicBezTo>
                        <a:cubicBezTo>
                          <a:pt x="637984" y="505111"/>
                          <a:pt x="635222" y="505968"/>
                          <a:pt x="633127" y="505968"/>
                        </a:cubicBezTo>
                        <a:cubicBezTo>
                          <a:pt x="631508" y="505968"/>
                          <a:pt x="630841" y="505492"/>
                          <a:pt x="630460" y="503968"/>
                        </a:cubicBezTo>
                        <a:cubicBezTo>
                          <a:pt x="619887" y="482060"/>
                          <a:pt x="628269" y="467487"/>
                          <a:pt x="637889" y="450723"/>
                        </a:cubicBezTo>
                        <a:cubicBezTo>
                          <a:pt x="640842" y="445675"/>
                          <a:pt x="643795" y="440341"/>
                          <a:pt x="646367" y="434816"/>
                        </a:cubicBezTo>
                        <a:cubicBezTo>
                          <a:pt x="651129" y="431197"/>
                          <a:pt x="653034" y="428434"/>
                          <a:pt x="652939" y="425672"/>
                        </a:cubicBezTo>
                        <a:cubicBezTo>
                          <a:pt x="652748" y="422243"/>
                          <a:pt x="649414" y="420338"/>
                          <a:pt x="645890" y="418338"/>
                        </a:cubicBezTo>
                        <a:cubicBezTo>
                          <a:pt x="642080" y="416147"/>
                          <a:pt x="637794" y="413766"/>
                          <a:pt x="635794" y="409289"/>
                        </a:cubicBezTo>
                        <a:cubicBezTo>
                          <a:pt x="632460" y="401955"/>
                          <a:pt x="628459" y="398621"/>
                          <a:pt x="624173" y="395192"/>
                        </a:cubicBezTo>
                        <a:cubicBezTo>
                          <a:pt x="621792" y="393192"/>
                          <a:pt x="619220" y="391192"/>
                          <a:pt x="616648" y="388239"/>
                        </a:cubicBezTo>
                        <a:cubicBezTo>
                          <a:pt x="611314" y="376523"/>
                          <a:pt x="621792" y="358521"/>
                          <a:pt x="631793" y="340995"/>
                        </a:cubicBezTo>
                        <a:cubicBezTo>
                          <a:pt x="641985" y="323278"/>
                          <a:pt x="651605" y="306610"/>
                          <a:pt x="645700" y="295275"/>
                        </a:cubicBezTo>
                        <a:cubicBezTo>
                          <a:pt x="642176" y="288703"/>
                          <a:pt x="633889" y="284988"/>
                          <a:pt x="620363" y="283940"/>
                        </a:cubicBezTo>
                        <a:cubicBezTo>
                          <a:pt x="611505" y="284226"/>
                          <a:pt x="603409" y="287655"/>
                          <a:pt x="596265" y="290703"/>
                        </a:cubicBezTo>
                        <a:cubicBezTo>
                          <a:pt x="590931" y="292989"/>
                          <a:pt x="585788" y="295180"/>
                          <a:pt x="582073" y="295180"/>
                        </a:cubicBezTo>
                        <a:cubicBezTo>
                          <a:pt x="579787" y="295180"/>
                          <a:pt x="574358" y="295180"/>
                          <a:pt x="572834" y="277940"/>
                        </a:cubicBezTo>
                        <a:cubicBezTo>
                          <a:pt x="572834" y="277082"/>
                          <a:pt x="572262" y="276416"/>
                          <a:pt x="571500" y="276034"/>
                        </a:cubicBezTo>
                        <a:cubicBezTo>
                          <a:pt x="567690" y="274130"/>
                          <a:pt x="568262" y="271558"/>
                          <a:pt x="570547" y="265081"/>
                        </a:cubicBezTo>
                        <a:cubicBezTo>
                          <a:pt x="572738" y="258890"/>
                          <a:pt x="575786" y="250412"/>
                          <a:pt x="567118" y="244126"/>
                        </a:cubicBezTo>
                        <a:cubicBezTo>
                          <a:pt x="565880" y="243268"/>
                          <a:pt x="564356" y="241935"/>
                          <a:pt x="564356" y="240601"/>
                        </a:cubicBezTo>
                        <a:cubicBezTo>
                          <a:pt x="564356" y="238125"/>
                          <a:pt x="569309" y="234410"/>
                          <a:pt x="573691" y="231267"/>
                        </a:cubicBezTo>
                        <a:cubicBezTo>
                          <a:pt x="580072" y="226600"/>
                          <a:pt x="587121" y="221361"/>
                          <a:pt x="589121" y="214313"/>
                        </a:cubicBezTo>
                        <a:cubicBezTo>
                          <a:pt x="590550" y="214122"/>
                          <a:pt x="591598" y="213836"/>
                          <a:pt x="592360" y="213550"/>
                        </a:cubicBezTo>
                        <a:cubicBezTo>
                          <a:pt x="592836" y="213360"/>
                          <a:pt x="593217" y="213265"/>
                          <a:pt x="593408" y="213265"/>
                        </a:cubicBezTo>
                        <a:cubicBezTo>
                          <a:pt x="593788" y="213265"/>
                          <a:pt x="594646" y="213550"/>
                          <a:pt x="596932" y="215551"/>
                        </a:cubicBezTo>
                        <a:cubicBezTo>
                          <a:pt x="603409" y="221170"/>
                          <a:pt x="607314" y="223457"/>
                          <a:pt x="610457" y="223457"/>
                        </a:cubicBezTo>
                        <a:cubicBezTo>
                          <a:pt x="613981" y="223457"/>
                          <a:pt x="615601" y="220599"/>
                          <a:pt x="616839" y="218408"/>
                        </a:cubicBezTo>
                        <a:cubicBezTo>
                          <a:pt x="618458" y="215551"/>
                          <a:pt x="619982" y="212789"/>
                          <a:pt x="625221" y="212312"/>
                        </a:cubicBezTo>
                        <a:cubicBezTo>
                          <a:pt x="625793" y="212312"/>
                          <a:pt x="626364" y="212312"/>
                          <a:pt x="626840" y="212312"/>
                        </a:cubicBezTo>
                        <a:cubicBezTo>
                          <a:pt x="630746" y="212312"/>
                          <a:pt x="631698" y="213646"/>
                          <a:pt x="633413" y="216027"/>
                        </a:cubicBezTo>
                        <a:cubicBezTo>
                          <a:pt x="636270" y="220027"/>
                          <a:pt x="640080" y="225457"/>
                          <a:pt x="657416" y="225457"/>
                        </a:cubicBezTo>
                        <a:cubicBezTo>
                          <a:pt x="663607" y="225457"/>
                          <a:pt x="671417" y="224790"/>
                          <a:pt x="680466" y="223361"/>
                        </a:cubicBezTo>
                        <a:cubicBezTo>
                          <a:pt x="701802" y="220123"/>
                          <a:pt x="705517" y="207931"/>
                          <a:pt x="708469" y="198215"/>
                        </a:cubicBezTo>
                        <a:cubicBezTo>
                          <a:pt x="710089" y="192976"/>
                          <a:pt x="711422" y="188500"/>
                          <a:pt x="715137" y="185928"/>
                        </a:cubicBezTo>
                        <a:cubicBezTo>
                          <a:pt x="715994" y="185357"/>
                          <a:pt x="716375" y="184214"/>
                          <a:pt x="716089" y="183166"/>
                        </a:cubicBezTo>
                        <a:cubicBezTo>
                          <a:pt x="715709" y="182213"/>
                          <a:pt x="714851" y="181547"/>
                          <a:pt x="713804" y="181547"/>
                        </a:cubicBezTo>
                        <a:cubicBezTo>
                          <a:pt x="713804" y="181547"/>
                          <a:pt x="713708" y="181547"/>
                          <a:pt x="713613" y="181547"/>
                        </a:cubicBezTo>
                        <a:cubicBezTo>
                          <a:pt x="712470" y="181547"/>
                          <a:pt x="711327" y="181737"/>
                          <a:pt x="710279" y="181737"/>
                        </a:cubicBezTo>
                        <a:cubicBezTo>
                          <a:pt x="708184" y="181737"/>
                          <a:pt x="706946" y="181451"/>
                          <a:pt x="706564" y="180784"/>
                        </a:cubicBezTo>
                        <a:cubicBezTo>
                          <a:pt x="706184" y="180213"/>
                          <a:pt x="705517" y="178117"/>
                          <a:pt x="708088" y="171164"/>
                        </a:cubicBezTo>
                        <a:cubicBezTo>
                          <a:pt x="710660" y="164211"/>
                          <a:pt x="709898" y="156686"/>
                          <a:pt x="705993" y="151067"/>
                        </a:cubicBezTo>
                        <a:cubicBezTo>
                          <a:pt x="703040" y="146780"/>
                          <a:pt x="698563" y="144304"/>
                          <a:pt x="693896" y="144304"/>
                        </a:cubicBezTo>
                        <a:cubicBezTo>
                          <a:pt x="690467" y="144304"/>
                          <a:pt x="685229" y="145637"/>
                          <a:pt x="679894" y="151924"/>
                        </a:cubicBezTo>
                        <a:cubicBezTo>
                          <a:pt x="672275" y="160973"/>
                          <a:pt x="660749" y="166402"/>
                          <a:pt x="649129" y="166402"/>
                        </a:cubicBezTo>
                        <a:cubicBezTo>
                          <a:pt x="641413" y="166402"/>
                          <a:pt x="635222" y="163925"/>
                          <a:pt x="632936" y="159925"/>
                        </a:cubicBezTo>
                        <a:cubicBezTo>
                          <a:pt x="631412" y="157163"/>
                          <a:pt x="631793" y="153829"/>
                          <a:pt x="634175" y="150019"/>
                        </a:cubicBezTo>
                        <a:cubicBezTo>
                          <a:pt x="643795" y="134207"/>
                          <a:pt x="635413" y="124682"/>
                          <a:pt x="629222" y="117729"/>
                        </a:cubicBezTo>
                        <a:cubicBezTo>
                          <a:pt x="626173" y="114300"/>
                          <a:pt x="623602" y="111347"/>
                          <a:pt x="623983" y="108775"/>
                        </a:cubicBezTo>
                        <a:cubicBezTo>
                          <a:pt x="624364" y="106490"/>
                          <a:pt x="627126" y="103823"/>
                          <a:pt x="632174" y="100870"/>
                        </a:cubicBezTo>
                        <a:cubicBezTo>
                          <a:pt x="636175" y="98584"/>
                          <a:pt x="637889" y="96012"/>
                          <a:pt x="637127" y="93345"/>
                        </a:cubicBezTo>
                        <a:cubicBezTo>
                          <a:pt x="635127" y="86011"/>
                          <a:pt x="614363" y="85630"/>
                          <a:pt x="610267" y="85630"/>
                        </a:cubicBezTo>
                        <a:cubicBezTo>
                          <a:pt x="603790" y="85630"/>
                          <a:pt x="582549" y="86392"/>
                          <a:pt x="579120" y="95726"/>
                        </a:cubicBezTo>
                        <a:cubicBezTo>
                          <a:pt x="577691" y="99822"/>
                          <a:pt x="579882" y="104299"/>
                          <a:pt x="585692" y="109061"/>
                        </a:cubicBezTo>
                        <a:cubicBezTo>
                          <a:pt x="588740" y="111633"/>
                          <a:pt x="587978" y="115538"/>
                          <a:pt x="587216" y="117634"/>
                        </a:cubicBezTo>
                        <a:cubicBezTo>
                          <a:pt x="585502" y="122301"/>
                          <a:pt x="581311" y="126397"/>
                          <a:pt x="578168" y="126397"/>
                        </a:cubicBezTo>
                        <a:cubicBezTo>
                          <a:pt x="577215" y="126397"/>
                          <a:pt x="576453" y="126016"/>
                          <a:pt x="575691" y="125158"/>
                        </a:cubicBezTo>
                        <a:cubicBezTo>
                          <a:pt x="573024" y="121920"/>
                          <a:pt x="569976" y="121253"/>
                          <a:pt x="567976" y="121253"/>
                        </a:cubicBezTo>
                        <a:cubicBezTo>
                          <a:pt x="563785" y="121253"/>
                          <a:pt x="559213" y="124301"/>
                          <a:pt x="555688" y="129350"/>
                        </a:cubicBezTo>
                        <a:cubicBezTo>
                          <a:pt x="553022" y="133350"/>
                          <a:pt x="550450" y="139541"/>
                          <a:pt x="552259" y="144209"/>
                        </a:cubicBezTo>
                        <a:cubicBezTo>
                          <a:pt x="554926" y="148495"/>
                          <a:pt x="555212" y="152876"/>
                          <a:pt x="553402" y="158020"/>
                        </a:cubicBezTo>
                        <a:cubicBezTo>
                          <a:pt x="546926" y="176689"/>
                          <a:pt x="514445" y="198596"/>
                          <a:pt x="499586" y="203835"/>
                        </a:cubicBezTo>
                        <a:cubicBezTo>
                          <a:pt x="494443" y="206407"/>
                          <a:pt x="497396" y="254984"/>
                          <a:pt x="497491" y="255460"/>
                        </a:cubicBezTo>
                        <a:cubicBezTo>
                          <a:pt x="506730" y="290417"/>
                          <a:pt x="499491" y="296227"/>
                          <a:pt x="487585" y="306038"/>
                        </a:cubicBezTo>
                        <a:cubicBezTo>
                          <a:pt x="484060" y="308991"/>
                          <a:pt x="479965" y="312325"/>
                          <a:pt x="475964" y="316706"/>
                        </a:cubicBezTo>
                        <a:cubicBezTo>
                          <a:pt x="474631" y="318421"/>
                          <a:pt x="473678" y="319278"/>
                          <a:pt x="473202" y="319754"/>
                        </a:cubicBezTo>
                        <a:cubicBezTo>
                          <a:pt x="472916" y="318611"/>
                          <a:pt x="472726" y="316801"/>
                          <a:pt x="472630" y="315468"/>
                        </a:cubicBezTo>
                        <a:cubicBezTo>
                          <a:pt x="471964" y="308991"/>
                          <a:pt x="470821" y="299275"/>
                          <a:pt x="461963" y="299275"/>
                        </a:cubicBezTo>
                        <a:cubicBezTo>
                          <a:pt x="456438" y="299275"/>
                          <a:pt x="448818" y="303467"/>
                          <a:pt x="438531" y="312230"/>
                        </a:cubicBezTo>
                        <a:cubicBezTo>
                          <a:pt x="432721" y="317183"/>
                          <a:pt x="424148" y="320040"/>
                          <a:pt x="415100" y="320040"/>
                        </a:cubicBezTo>
                        <a:cubicBezTo>
                          <a:pt x="402146" y="320040"/>
                          <a:pt x="387858" y="313753"/>
                          <a:pt x="387382" y="300038"/>
                        </a:cubicBezTo>
                        <a:cubicBezTo>
                          <a:pt x="387001" y="289560"/>
                          <a:pt x="380809" y="285655"/>
                          <a:pt x="376333" y="282892"/>
                        </a:cubicBezTo>
                        <a:cubicBezTo>
                          <a:pt x="370904" y="279464"/>
                          <a:pt x="367951" y="277559"/>
                          <a:pt x="375666" y="265176"/>
                        </a:cubicBezTo>
                        <a:cubicBezTo>
                          <a:pt x="380333" y="257651"/>
                          <a:pt x="372046" y="248793"/>
                          <a:pt x="363284" y="239459"/>
                        </a:cubicBezTo>
                        <a:cubicBezTo>
                          <a:pt x="357283" y="232982"/>
                          <a:pt x="350996" y="226314"/>
                          <a:pt x="350425" y="221266"/>
                        </a:cubicBezTo>
                        <a:cubicBezTo>
                          <a:pt x="350425" y="220885"/>
                          <a:pt x="350234" y="220504"/>
                          <a:pt x="350044" y="220218"/>
                        </a:cubicBezTo>
                        <a:cubicBezTo>
                          <a:pt x="347758" y="216884"/>
                          <a:pt x="345186" y="208026"/>
                          <a:pt x="342233" y="197834"/>
                        </a:cubicBezTo>
                        <a:cubicBezTo>
                          <a:pt x="334899" y="172688"/>
                          <a:pt x="324898" y="138208"/>
                          <a:pt x="305657" y="138208"/>
                        </a:cubicBezTo>
                        <a:cubicBezTo>
                          <a:pt x="300990" y="138208"/>
                          <a:pt x="296037" y="140303"/>
                          <a:pt x="290989" y="144494"/>
                        </a:cubicBezTo>
                        <a:cubicBezTo>
                          <a:pt x="290322" y="145256"/>
                          <a:pt x="289846" y="145447"/>
                          <a:pt x="289084" y="145447"/>
                        </a:cubicBezTo>
                        <a:cubicBezTo>
                          <a:pt x="284417" y="145447"/>
                          <a:pt x="274892" y="136398"/>
                          <a:pt x="270319" y="125825"/>
                        </a:cubicBezTo>
                        <a:cubicBezTo>
                          <a:pt x="268700" y="122110"/>
                          <a:pt x="266605" y="115443"/>
                          <a:pt x="270129" y="111728"/>
                        </a:cubicBezTo>
                        <a:cubicBezTo>
                          <a:pt x="283940" y="97060"/>
                          <a:pt x="274225" y="87249"/>
                          <a:pt x="265747" y="78676"/>
                        </a:cubicBezTo>
                        <a:cubicBezTo>
                          <a:pt x="260794" y="73628"/>
                          <a:pt x="255556" y="68485"/>
                          <a:pt x="254032" y="62103"/>
                        </a:cubicBezTo>
                        <a:cubicBezTo>
                          <a:pt x="250603" y="48673"/>
                          <a:pt x="246888" y="42958"/>
                          <a:pt x="241649" y="42958"/>
                        </a:cubicBezTo>
                        <a:lnTo>
                          <a:pt x="241649" y="42958"/>
                        </a:lnTo>
                        <a:cubicBezTo>
                          <a:pt x="237077" y="42958"/>
                          <a:pt x="233077" y="47530"/>
                          <a:pt x="228409" y="52768"/>
                        </a:cubicBezTo>
                        <a:cubicBezTo>
                          <a:pt x="225362" y="56197"/>
                          <a:pt x="221933" y="60008"/>
                          <a:pt x="218313" y="62579"/>
                        </a:cubicBezTo>
                        <a:cubicBezTo>
                          <a:pt x="205835" y="71533"/>
                          <a:pt x="207169" y="86011"/>
                          <a:pt x="207931" y="93821"/>
                        </a:cubicBezTo>
                        <a:cubicBezTo>
                          <a:pt x="207931" y="94107"/>
                          <a:pt x="207931" y="94488"/>
                          <a:pt x="207931" y="94869"/>
                        </a:cubicBezTo>
                        <a:cubicBezTo>
                          <a:pt x="207359" y="94298"/>
                          <a:pt x="206692" y="93631"/>
                          <a:pt x="205930" y="92774"/>
                        </a:cubicBezTo>
                        <a:cubicBezTo>
                          <a:pt x="205454" y="92297"/>
                          <a:pt x="204788" y="92011"/>
                          <a:pt x="204216" y="92011"/>
                        </a:cubicBezTo>
                        <a:cubicBezTo>
                          <a:pt x="204216" y="92011"/>
                          <a:pt x="204216" y="92011"/>
                          <a:pt x="204216" y="92011"/>
                        </a:cubicBezTo>
                        <a:cubicBezTo>
                          <a:pt x="201930" y="87820"/>
                          <a:pt x="200882" y="65818"/>
                          <a:pt x="200025" y="49625"/>
                        </a:cubicBezTo>
                        <a:cubicBezTo>
                          <a:pt x="198120" y="11049"/>
                          <a:pt x="196787" y="571"/>
                          <a:pt x="191167" y="571"/>
                        </a:cubicBezTo>
                        <a:lnTo>
                          <a:pt x="191167" y="57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4" name="Graphic 2">
                  <a:extLst>
                    <a:ext uri="{FF2B5EF4-FFF2-40B4-BE49-F238E27FC236}">
                      <a16:creationId xmlns:a16="http://schemas.microsoft.com/office/drawing/2014/main" id="{6BBA879C-E4C0-BEF8-92D5-D33EB5D9C422}"/>
                    </a:ext>
                  </a:extLst>
                </p:cNvPr>
                <p:cNvGrpSpPr/>
                <p:nvPr/>
              </p:nvGrpSpPr>
              <p:grpSpPr>
                <a:xfrm>
                  <a:off x="5827013" y="3270979"/>
                  <a:ext cx="90009" cy="72485"/>
                  <a:chOff x="5827013" y="3270979"/>
                  <a:chExt cx="90009" cy="72485"/>
                </a:xfrm>
                <a:grpFill/>
              </p:grpSpPr>
              <p:sp>
                <p:nvSpPr>
                  <p:cNvPr id="1025" name="Freeform: Shape 1024">
                    <a:extLst>
                      <a:ext uri="{FF2B5EF4-FFF2-40B4-BE49-F238E27FC236}">
                        <a16:creationId xmlns:a16="http://schemas.microsoft.com/office/drawing/2014/main" id="{B2FF533E-28FC-ADCA-F5D1-887064062E4B}"/>
                      </a:ext>
                    </a:extLst>
                  </p:cNvPr>
                  <p:cNvSpPr/>
                  <p:nvPr/>
                </p:nvSpPr>
                <p:spPr>
                  <a:xfrm>
                    <a:off x="5828157" y="3272122"/>
                    <a:ext cx="87616" cy="70199"/>
                  </a:xfrm>
                  <a:custGeom>
                    <a:avLst/>
                    <a:gdLst>
                      <a:gd name="connsiteX0" fmla="*/ 77343 w 87616"/>
                      <a:gd name="connsiteY0" fmla="*/ 70199 h 70199"/>
                      <a:gd name="connsiteX1" fmla="*/ 60674 w 87616"/>
                      <a:gd name="connsiteY1" fmla="*/ 64389 h 70199"/>
                      <a:gd name="connsiteX2" fmla="*/ 50101 w 87616"/>
                      <a:gd name="connsiteY2" fmla="*/ 60198 h 70199"/>
                      <a:gd name="connsiteX3" fmla="*/ 0 w 87616"/>
                      <a:gd name="connsiteY3" fmla="*/ 27622 h 70199"/>
                      <a:gd name="connsiteX4" fmla="*/ 7048 w 87616"/>
                      <a:gd name="connsiteY4" fmla="*/ 21526 h 70199"/>
                      <a:gd name="connsiteX5" fmla="*/ 19145 w 87616"/>
                      <a:gd name="connsiteY5" fmla="*/ 18955 h 70199"/>
                      <a:gd name="connsiteX6" fmla="*/ 16669 w 87616"/>
                      <a:gd name="connsiteY6" fmla="*/ 16288 h 70199"/>
                      <a:gd name="connsiteX7" fmla="*/ 11906 w 87616"/>
                      <a:gd name="connsiteY7" fmla="*/ 8382 h 70199"/>
                      <a:gd name="connsiteX8" fmla="*/ 19526 w 87616"/>
                      <a:gd name="connsiteY8" fmla="*/ 762 h 70199"/>
                      <a:gd name="connsiteX9" fmla="*/ 30289 w 87616"/>
                      <a:gd name="connsiteY9" fmla="*/ 0 h 70199"/>
                      <a:gd name="connsiteX10" fmla="*/ 68961 w 87616"/>
                      <a:gd name="connsiteY10" fmla="*/ 23813 h 70199"/>
                      <a:gd name="connsiteX11" fmla="*/ 80486 w 87616"/>
                      <a:gd name="connsiteY11" fmla="*/ 37147 h 70199"/>
                      <a:gd name="connsiteX12" fmla="*/ 87154 w 87616"/>
                      <a:gd name="connsiteY12" fmla="*/ 47339 h 70199"/>
                      <a:gd name="connsiteX13" fmla="*/ 86582 w 87616"/>
                      <a:gd name="connsiteY13" fmla="*/ 52864 h 70199"/>
                      <a:gd name="connsiteX14" fmla="*/ 83439 w 87616"/>
                      <a:gd name="connsiteY14" fmla="*/ 67723 h 70199"/>
                      <a:gd name="connsiteX15" fmla="*/ 77248 w 87616"/>
                      <a:gd name="connsiteY15" fmla="*/ 70199 h 70199"/>
                      <a:gd name="connsiteX16" fmla="*/ 77248 w 87616"/>
                      <a:gd name="connsiteY16" fmla="*/ 70199 h 7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7616" h="70199">
                        <a:moveTo>
                          <a:pt x="77343" y="70199"/>
                        </a:moveTo>
                        <a:cubicBezTo>
                          <a:pt x="72390" y="70199"/>
                          <a:pt x="66199" y="67151"/>
                          <a:pt x="60674" y="64389"/>
                        </a:cubicBezTo>
                        <a:cubicBezTo>
                          <a:pt x="56579" y="62294"/>
                          <a:pt x="52673" y="60388"/>
                          <a:pt x="50101" y="60198"/>
                        </a:cubicBezTo>
                        <a:cubicBezTo>
                          <a:pt x="24384" y="58007"/>
                          <a:pt x="95" y="38291"/>
                          <a:pt x="0" y="27622"/>
                        </a:cubicBezTo>
                        <a:cubicBezTo>
                          <a:pt x="0" y="25622"/>
                          <a:pt x="857" y="22098"/>
                          <a:pt x="7048" y="21526"/>
                        </a:cubicBezTo>
                        <a:cubicBezTo>
                          <a:pt x="18002" y="20479"/>
                          <a:pt x="19050" y="19145"/>
                          <a:pt x="19145" y="18955"/>
                        </a:cubicBezTo>
                        <a:cubicBezTo>
                          <a:pt x="19145" y="18479"/>
                          <a:pt x="17621" y="17145"/>
                          <a:pt x="16669" y="16288"/>
                        </a:cubicBezTo>
                        <a:cubicBezTo>
                          <a:pt x="14383" y="14288"/>
                          <a:pt x="11525" y="11716"/>
                          <a:pt x="11906" y="8382"/>
                        </a:cubicBezTo>
                        <a:cubicBezTo>
                          <a:pt x="12287" y="5715"/>
                          <a:pt x="14764" y="3238"/>
                          <a:pt x="19526" y="762"/>
                        </a:cubicBezTo>
                        <a:cubicBezTo>
                          <a:pt x="23717" y="191"/>
                          <a:pt x="27146" y="0"/>
                          <a:pt x="30289" y="0"/>
                        </a:cubicBezTo>
                        <a:cubicBezTo>
                          <a:pt x="55435" y="0"/>
                          <a:pt x="62960" y="13240"/>
                          <a:pt x="68961" y="23813"/>
                        </a:cubicBezTo>
                        <a:cubicBezTo>
                          <a:pt x="72295" y="29718"/>
                          <a:pt x="75247" y="34862"/>
                          <a:pt x="80486" y="37147"/>
                        </a:cubicBezTo>
                        <a:cubicBezTo>
                          <a:pt x="88297" y="40196"/>
                          <a:pt x="88106" y="42958"/>
                          <a:pt x="87154" y="47339"/>
                        </a:cubicBezTo>
                        <a:cubicBezTo>
                          <a:pt x="86773" y="48958"/>
                          <a:pt x="86392" y="50673"/>
                          <a:pt x="86582" y="52864"/>
                        </a:cubicBezTo>
                        <a:cubicBezTo>
                          <a:pt x="87058" y="60103"/>
                          <a:pt x="86011" y="64961"/>
                          <a:pt x="83439" y="67723"/>
                        </a:cubicBezTo>
                        <a:cubicBezTo>
                          <a:pt x="81915" y="69342"/>
                          <a:pt x="79819" y="70199"/>
                          <a:pt x="77248" y="70199"/>
                        </a:cubicBezTo>
                        <a:lnTo>
                          <a:pt x="77248" y="7019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D8000A9A-4EBF-A869-E67F-9CD4DD6A407E}"/>
                      </a:ext>
                    </a:extLst>
                  </p:cNvPr>
                  <p:cNvSpPr/>
                  <p:nvPr/>
                </p:nvSpPr>
                <p:spPr>
                  <a:xfrm>
                    <a:off x="5827013" y="3270979"/>
                    <a:ext cx="90009" cy="72485"/>
                  </a:xfrm>
                  <a:custGeom>
                    <a:avLst/>
                    <a:gdLst>
                      <a:gd name="connsiteX0" fmla="*/ 31433 w 90009"/>
                      <a:gd name="connsiteY0" fmla="*/ 2381 h 72485"/>
                      <a:gd name="connsiteX1" fmla="*/ 81153 w 90009"/>
                      <a:gd name="connsiteY1" fmla="*/ 39433 h 72485"/>
                      <a:gd name="connsiteX2" fmla="*/ 86487 w 90009"/>
                      <a:gd name="connsiteY2" fmla="*/ 54197 h 72485"/>
                      <a:gd name="connsiteX3" fmla="*/ 78391 w 90009"/>
                      <a:gd name="connsiteY3" fmla="*/ 70199 h 72485"/>
                      <a:gd name="connsiteX4" fmla="*/ 51245 w 90009"/>
                      <a:gd name="connsiteY4" fmla="*/ 60198 h 72485"/>
                      <a:gd name="connsiteX5" fmla="*/ 8192 w 90009"/>
                      <a:gd name="connsiteY5" fmla="*/ 24003 h 72485"/>
                      <a:gd name="connsiteX6" fmla="*/ 21050 w 90009"/>
                      <a:gd name="connsiteY6" fmla="*/ 3143 h 72485"/>
                      <a:gd name="connsiteX7" fmla="*/ 31337 w 90009"/>
                      <a:gd name="connsiteY7" fmla="*/ 2476 h 72485"/>
                      <a:gd name="connsiteX8" fmla="*/ 31433 w 90009"/>
                      <a:gd name="connsiteY8" fmla="*/ 0 h 72485"/>
                      <a:gd name="connsiteX9" fmla="*/ 20860 w 90009"/>
                      <a:gd name="connsiteY9" fmla="*/ 667 h 72485"/>
                      <a:gd name="connsiteX10" fmla="*/ 20098 w 90009"/>
                      <a:gd name="connsiteY10" fmla="*/ 952 h 72485"/>
                      <a:gd name="connsiteX11" fmla="*/ 11906 w 90009"/>
                      <a:gd name="connsiteY11" fmla="*/ 9430 h 72485"/>
                      <a:gd name="connsiteX12" fmla="*/ 17050 w 90009"/>
                      <a:gd name="connsiteY12" fmla="*/ 18383 h 72485"/>
                      <a:gd name="connsiteX13" fmla="*/ 18574 w 90009"/>
                      <a:gd name="connsiteY13" fmla="*/ 19812 h 72485"/>
                      <a:gd name="connsiteX14" fmla="*/ 8096 w 90009"/>
                      <a:gd name="connsiteY14" fmla="*/ 21526 h 72485"/>
                      <a:gd name="connsiteX15" fmla="*/ 0 w 90009"/>
                      <a:gd name="connsiteY15" fmla="*/ 28765 h 72485"/>
                      <a:gd name="connsiteX16" fmla="*/ 51149 w 90009"/>
                      <a:gd name="connsiteY16" fmla="*/ 62484 h 72485"/>
                      <a:gd name="connsiteX17" fmla="*/ 61246 w 90009"/>
                      <a:gd name="connsiteY17" fmla="*/ 66580 h 72485"/>
                      <a:gd name="connsiteX18" fmla="*/ 78486 w 90009"/>
                      <a:gd name="connsiteY18" fmla="*/ 72485 h 72485"/>
                      <a:gd name="connsiteX19" fmla="*/ 85535 w 90009"/>
                      <a:gd name="connsiteY19" fmla="*/ 69628 h 72485"/>
                      <a:gd name="connsiteX20" fmla="*/ 88964 w 90009"/>
                      <a:gd name="connsiteY20" fmla="*/ 53912 h 72485"/>
                      <a:gd name="connsiteX21" fmla="*/ 89535 w 90009"/>
                      <a:gd name="connsiteY21" fmla="*/ 48673 h 72485"/>
                      <a:gd name="connsiteX22" fmla="*/ 82106 w 90009"/>
                      <a:gd name="connsiteY22" fmla="*/ 37147 h 72485"/>
                      <a:gd name="connsiteX23" fmla="*/ 71247 w 90009"/>
                      <a:gd name="connsiteY23" fmla="*/ 24384 h 72485"/>
                      <a:gd name="connsiteX24" fmla="*/ 31528 w 90009"/>
                      <a:gd name="connsiteY24" fmla="*/ 0 h 72485"/>
                      <a:gd name="connsiteX25" fmla="*/ 31528 w 90009"/>
                      <a:gd name="connsiteY25" fmla="*/ 0 h 72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0009" h="72485">
                        <a:moveTo>
                          <a:pt x="31433" y="2381"/>
                        </a:moveTo>
                        <a:cubicBezTo>
                          <a:pt x="69533" y="2381"/>
                          <a:pt x="65532" y="32671"/>
                          <a:pt x="81153" y="39433"/>
                        </a:cubicBezTo>
                        <a:cubicBezTo>
                          <a:pt x="91631" y="43529"/>
                          <a:pt x="86011" y="46387"/>
                          <a:pt x="86487" y="54197"/>
                        </a:cubicBezTo>
                        <a:cubicBezTo>
                          <a:pt x="87249" y="66389"/>
                          <a:pt x="83629" y="70199"/>
                          <a:pt x="78391" y="70199"/>
                        </a:cubicBezTo>
                        <a:cubicBezTo>
                          <a:pt x="70009" y="70199"/>
                          <a:pt x="57531" y="60674"/>
                          <a:pt x="51245" y="60198"/>
                        </a:cubicBezTo>
                        <a:cubicBezTo>
                          <a:pt x="18574" y="57436"/>
                          <a:pt x="-10668" y="25813"/>
                          <a:pt x="8192" y="24003"/>
                        </a:cubicBezTo>
                        <a:cubicBezTo>
                          <a:pt x="41434" y="20764"/>
                          <a:pt x="-1714" y="14764"/>
                          <a:pt x="21050" y="3143"/>
                        </a:cubicBezTo>
                        <a:cubicBezTo>
                          <a:pt x="24765" y="2667"/>
                          <a:pt x="28194" y="2476"/>
                          <a:pt x="31337" y="2476"/>
                        </a:cubicBezTo>
                        <a:moveTo>
                          <a:pt x="31433" y="0"/>
                        </a:moveTo>
                        <a:cubicBezTo>
                          <a:pt x="28194" y="0"/>
                          <a:pt x="24575" y="190"/>
                          <a:pt x="20860" y="667"/>
                        </a:cubicBezTo>
                        <a:cubicBezTo>
                          <a:pt x="20574" y="667"/>
                          <a:pt x="20288" y="762"/>
                          <a:pt x="20098" y="952"/>
                        </a:cubicBezTo>
                        <a:cubicBezTo>
                          <a:pt x="14859" y="3619"/>
                          <a:pt x="12287" y="6287"/>
                          <a:pt x="11906" y="9430"/>
                        </a:cubicBezTo>
                        <a:cubicBezTo>
                          <a:pt x="11430" y="13335"/>
                          <a:pt x="14669" y="16288"/>
                          <a:pt x="17050" y="18383"/>
                        </a:cubicBezTo>
                        <a:cubicBezTo>
                          <a:pt x="17526" y="18764"/>
                          <a:pt x="18193" y="19336"/>
                          <a:pt x="18574" y="19812"/>
                        </a:cubicBezTo>
                        <a:cubicBezTo>
                          <a:pt x="17431" y="20288"/>
                          <a:pt x="14669" y="20955"/>
                          <a:pt x="8096" y="21526"/>
                        </a:cubicBezTo>
                        <a:cubicBezTo>
                          <a:pt x="762" y="22193"/>
                          <a:pt x="0" y="26860"/>
                          <a:pt x="0" y="28765"/>
                        </a:cubicBezTo>
                        <a:cubicBezTo>
                          <a:pt x="0" y="39814"/>
                          <a:pt x="24860" y="60293"/>
                          <a:pt x="51149" y="62484"/>
                        </a:cubicBezTo>
                        <a:cubicBezTo>
                          <a:pt x="53435" y="62675"/>
                          <a:pt x="57436" y="64675"/>
                          <a:pt x="61246" y="66580"/>
                        </a:cubicBezTo>
                        <a:cubicBezTo>
                          <a:pt x="66866" y="69342"/>
                          <a:pt x="73247" y="72485"/>
                          <a:pt x="78486" y="72485"/>
                        </a:cubicBezTo>
                        <a:cubicBezTo>
                          <a:pt x="81439" y="72485"/>
                          <a:pt x="83725" y="71533"/>
                          <a:pt x="85535" y="69628"/>
                        </a:cubicBezTo>
                        <a:cubicBezTo>
                          <a:pt x="88297" y="66675"/>
                          <a:pt x="89440" y="61531"/>
                          <a:pt x="88964" y="53912"/>
                        </a:cubicBezTo>
                        <a:cubicBezTo>
                          <a:pt x="88868" y="51911"/>
                          <a:pt x="89154" y="50292"/>
                          <a:pt x="89535" y="48673"/>
                        </a:cubicBezTo>
                        <a:cubicBezTo>
                          <a:pt x="90583" y="44005"/>
                          <a:pt x="90583" y="40386"/>
                          <a:pt x="82106" y="37147"/>
                        </a:cubicBezTo>
                        <a:cubicBezTo>
                          <a:pt x="77343" y="35052"/>
                          <a:pt x="74486" y="30099"/>
                          <a:pt x="71247" y="24384"/>
                        </a:cubicBezTo>
                        <a:cubicBezTo>
                          <a:pt x="65056" y="13525"/>
                          <a:pt x="57341" y="0"/>
                          <a:pt x="31528" y="0"/>
                        </a:cubicBezTo>
                        <a:lnTo>
                          <a:pt x="31528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8" name="Graphic 2">
                  <a:extLst>
                    <a:ext uri="{FF2B5EF4-FFF2-40B4-BE49-F238E27FC236}">
                      <a16:creationId xmlns:a16="http://schemas.microsoft.com/office/drawing/2014/main" id="{7D834885-F54D-57B1-07A3-5BFC27DB7452}"/>
                    </a:ext>
                  </a:extLst>
                </p:cNvPr>
                <p:cNvGrpSpPr/>
                <p:nvPr/>
              </p:nvGrpSpPr>
              <p:grpSpPr>
                <a:xfrm>
                  <a:off x="5006876" y="3019233"/>
                  <a:ext cx="1081348" cy="760857"/>
                  <a:chOff x="5006876" y="3019233"/>
                  <a:chExt cx="1081348" cy="760857"/>
                </a:xfrm>
                <a:grpFill/>
              </p:grpSpPr>
              <p:sp>
                <p:nvSpPr>
                  <p:cNvPr id="1029" name="Freeform: Shape 1028">
                    <a:extLst>
                      <a:ext uri="{FF2B5EF4-FFF2-40B4-BE49-F238E27FC236}">
                        <a16:creationId xmlns:a16="http://schemas.microsoft.com/office/drawing/2014/main" id="{DEB91F3F-8F02-9062-EA6F-7F06F16061E3}"/>
                      </a:ext>
                    </a:extLst>
                  </p:cNvPr>
                  <p:cNvSpPr/>
                  <p:nvPr/>
                </p:nvSpPr>
                <p:spPr>
                  <a:xfrm>
                    <a:off x="5008098" y="3020281"/>
                    <a:ext cx="1078862" cy="758856"/>
                  </a:xfrm>
                  <a:custGeom>
                    <a:avLst/>
                    <a:gdLst>
                      <a:gd name="connsiteX0" fmla="*/ 487065 w 1078862"/>
                      <a:gd name="connsiteY0" fmla="*/ 758571 h 758856"/>
                      <a:gd name="connsiteX1" fmla="*/ 478968 w 1078862"/>
                      <a:gd name="connsiteY1" fmla="*/ 752761 h 758856"/>
                      <a:gd name="connsiteX2" fmla="*/ 467157 w 1078862"/>
                      <a:gd name="connsiteY2" fmla="*/ 743522 h 758856"/>
                      <a:gd name="connsiteX3" fmla="*/ 453346 w 1078862"/>
                      <a:gd name="connsiteY3" fmla="*/ 740378 h 758856"/>
                      <a:gd name="connsiteX4" fmla="*/ 424485 w 1078862"/>
                      <a:gd name="connsiteY4" fmla="*/ 725234 h 758856"/>
                      <a:gd name="connsiteX5" fmla="*/ 424485 w 1078862"/>
                      <a:gd name="connsiteY5" fmla="*/ 703802 h 758856"/>
                      <a:gd name="connsiteX6" fmla="*/ 425247 w 1078862"/>
                      <a:gd name="connsiteY6" fmla="*/ 689038 h 758856"/>
                      <a:gd name="connsiteX7" fmla="*/ 413151 w 1078862"/>
                      <a:gd name="connsiteY7" fmla="*/ 682657 h 758856"/>
                      <a:gd name="connsiteX8" fmla="*/ 413151 w 1078862"/>
                      <a:gd name="connsiteY8" fmla="*/ 682657 h 758856"/>
                      <a:gd name="connsiteX9" fmla="*/ 387338 w 1078862"/>
                      <a:gd name="connsiteY9" fmla="*/ 659416 h 758856"/>
                      <a:gd name="connsiteX10" fmla="*/ 365335 w 1078862"/>
                      <a:gd name="connsiteY10" fmla="*/ 638651 h 758856"/>
                      <a:gd name="connsiteX11" fmla="*/ 350857 w 1078862"/>
                      <a:gd name="connsiteY11" fmla="*/ 643033 h 758856"/>
                      <a:gd name="connsiteX12" fmla="*/ 331140 w 1078862"/>
                      <a:gd name="connsiteY12" fmla="*/ 648462 h 758856"/>
                      <a:gd name="connsiteX13" fmla="*/ 303899 w 1078862"/>
                      <a:gd name="connsiteY13" fmla="*/ 638366 h 758856"/>
                      <a:gd name="connsiteX14" fmla="*/ 291612 w 1078862"/>
                      <a:gd name="connsiteY14" fmla="*/ 632841 h 758856"/>
                      <a:gd name="connsiteX15" fmla="*/ 287802 w 1078862"/>
                      <a:gd name="connsiteY15" fmla="*/ 634175 h 758856"/>
                      <a:gd name="connsiteX16" fmla="*/ 281134 w 1078862"/>
                      <a:gd name="connsiteY16" fmla="*/ 636842 h 758856"/>
                      <a:gd name="connsiteX17" fmla="*/ 268371 w 1078862"/>
                      <a:gd name="connsiteY17" fmla="*/ 628174 h 758856"/>
                      <a:gd name="connsiteX18" fmla="*/ 231414 w 1078862"/>
                      <a:gd name="connsiteY18" fmla="*/ 605409 h 758856"/>
                      <a:gd name="connsiteX19" fmla="*/ 114732 w 1078862"/>
                      <a:gd name="connsiteY19" fmla="*/ 523018 h 758856"/>
                      <a:gd name="connsiteX20" fmla="*/ 113304 w 1078862"/>
                      <a:gd name="connsiteY20" fmla="*/ 522827 h 758856"/>
                      <a:gd name="connsiteX21" fmla="*/ 105969 w 1078862"/>
                      <a:gd name="connsiteY21" fmla="*/ 526828 h 758856"/>
                      <a:gd name="connsiteX22" fmla="*/ 86824 w 1078862"/>
                      <a:gd name="connsiteY22" fmla="*/ 534734 h 758856"/>
                      <a:gd name="connsiteX23" fmla="*/ 45771 w 1078862"/>
                      <a:gd name="connsiteY23" fmla="*/ 519684 h 758856"/>
                      <a:gd name="connsiteX24" fmla="*/ 25293 w 1078862"/>
                      <a:gd name="connsiteY24" fmla="*/ 482156 h 758856"/>
                      <a:gd name="connsiteX25" fmla="*/ 4719 w 1078862"/>
                      <a:gd name="connsiteY25" fmla="*/ 442055 h 758856"/>
                      <a:gd name="connsiteX26" fmla="*/ 623 w 1078862"/>
                      <a:gd name="connsiteY26" fmla="*/ 428435 h 758856"/>
                      <a:gd name="connsiteX27" fmla="*/ 9005 w 1078862"/>
                      <a:gd name="connsiteY27" fmla="*/ 419100 h 758856"/>
                      <a:gd name="connsiteX28" fmla="*/ 20816 w 1078862"/>
                      <a:gd name="connsiteY28" fmla="*/ 402050 h 758856"/>
                      <a:gd name="connsiteX29" fmla="*/ 15958 w 1078862"/>
                      <a:gd name="connsiteY29" fmla="*/ 375952 h 758856"/>
                      <a:gd name="connsiteX30" fmla="*/ 21959 w 1078862"/>
                      <a:gd name="connsiteY30" fmla="*/ 362998 h 758856"/>
                      <a:gd name="connsiteX31" fmla="*/ 28341 w 1078862"/>
                      <a:gd name="connsiteY31" fmla="*/ 353854 h 758856"/>
                      <a:gd name="connsiteX32" fmla="*/ 22149 w 1078862"/>
                      <a:gd name="connsiteY32" fmla="*/ 351187 h 758856"/>
                      <a:gd name="connsiteX33" fmla="*/ 12148 w 1078862"/>
                      <a:gd name="connsiteY33" fmla="*/ 346996 h 758856"/>
                      <a:gd name="connsiteX34" fmla="*/ 12434 w 1078862"/>
                      <a:gd name="connsiteY34" fmla="*/ 340138 h 758856"/>
                      <a:gd name="connsiteX35" fmla="*/ 12720 w 1078862"/>
                      <a:gd name="connsiteY35" fmla="*/ 329565 h 758856"/>
                      <a:gd name="connsiteX36" fmla="*/ 10148 w 1078862"/>
                      <a:gd name="connsiteY36" fmla="*/ 310420 h 758856"/>
                      <a:gd name="connsiteX37" fmla="*/ 23007 w 1078862"/>
                      <a:gd name="connsiteY37" fmla="*/ 300800 h 758856"/>
                      <a:gd name="connsiteX38" fmla="*/ 35580 w 1078862"/>
                      <a:gd name="connsiteY38" fmla="*/ 288798 h 758856"/>
                      <a:gd name="connsiteX39" fmla="*/ 45295 w 1078862"/>
                      <a:gd name="connsiteY39" fmla="*/ 262223 h 758856"/>
                      <a:gd name="connsiteX40" fmla="*/ 36056 w 1078862"/>
                      <a:gd name="connsiteY40" fmla="*/ 256794 h 758856"/>
                      <a:gd name="connsiteX41" fmla="*/ 19768 w 1078862"/>
                      <a:gd name="connsiteY41" fmla="*/ 241649 h 758856"/>
                      <a:gd name="connsiteX42" fmla="*/ 37389 w 1078862"/>
                      <a:gd name="connsiteY42" fmla="*/ 237077 h 758856"/>
                      <a:gd name="connsiteX43" fmla="*/ 41390 w 1078862"/>
                      <a:gd name="connsiteY43" fmla="*/ 237077 h 758856"/>
                      <a:gd name="connsiteX44" fmla="*/ 49105 w 1078862"/>
                      <a:gd name="connsiteY44" fmla="*/ 237554 h 758856"/>
                      <a:gd name="connsiteX45" fmla="*/ 71013 w 1078862"/>
                      <a:gd name="connsiteY45" fmla="*/ 228505 h 758856"/>
                      <a:gd name="connsiteX46" fmla="*/ 75394 w 1078862"/>
                      <a:gd name="connsiteY46" fmla="*/ 225457 h 758856"/>
                      <a:gd name="connsiteX47" fmla="*/ 80157 w 1078862"/>
                      <a:gd name="connsiteY47" fmla="*/ 228886 h 758856"/>
                      <a:gd name="connsiteX48" fmla="*/ 101588 w 1078862"/>
                      <a:gd name="connsiteY48" fmla="*/ 239649 h 758856"/>
                      <a:gd name="connsiteX49" fmla="*/ 122162 w 1078862"/>
                      <a:gd name="connsiteY49" fmla="*/ 249269 h 758856"/>
                      <a:gd name="connsiteX50" fmla="*/ 141117 w 1078862"/>
                      <a:gd name="connsiteY50" fmla="*/ 258223 h 758856"/>
                      <a:gd name="connsiteX51" fmla="*/ 153785 w 1078862"/>
                      <a:gd name="connsiteY51" fmla="*/ 243650 h 758856"/>
                      <a:gd name="connsiteX52" fmla="*/ 146736 w 1078862"/>
                      <a:gd name="connsiteY52" fmla="*/ 214789 h 758856"/>
                      <a:gd name="connsiteX53" fmla="*/ 126067 w 1078862"/>
                      <a:gd name="connsiteY53" fmla="*/ 196025 h 758856"/>
                      <a:gd name="connsiteX54" fmla="*/ 163881 w 1078862"/>
                      <a:gd name="connsiteY54" fmla="*/ 175070 h 758856"/>
                      <a:gd name="connsiteX55" fmla="*/ 164929 w 1078862"/>
                      <a:gd name="connsiteY55" fmla="*/ 175070 h 758856"/>
                      <a:gd name="connsiteX56" fmla="*/ 170168 w 1078862"/>
                      <a:gd name="connsiteY56" fmla="*/ 175260 h 758856"/>
                      <a:gd name="connsiteX57" fmla="*/ 183693 w 1078862"/>
                      <a:gd name="connsiteY57" fmla="*/ 171926 h 758856"/>
                      <a:gd name="connsiteX58" fmla="*/ 179502 w 1078862"/>
                      <a:gd name="connsiteY58" fmla="*/ 159925 h 758856"/>
                      <a:gd name="connsiteX59" fmla="*/ 173311 w 1078862"/>
                      <a:gd name="connsiteY59" fmla="*/ 145161 h 758856"/>
                      <a:gd name="connsiteX60" fmla="*/ 151689 w 1078862"/>
                      <a:gd name="connsiteY60" fmla="*/ 109347 h 758856"/>
                      <a:gd name="connsiteX61" fmla="*/ 133306 w 1078862"/>
                      <a:gd name="connsiteY61" fmla="*/ 56960 h 758856"/>
                      <a:gd name="connsiteX62" fmla="*/ 135973 w 1078862"/>
                      <a:gd name="connsiteY62" fmla="*/ 43529 h 758856"/>
                      <a:gd name="connsiteX63" fmla="*/ 129972 w 1078862"/>
                      <a:gd name="connsiteY63" fmla="*/ 39053 h 758856"/>
                      <a:gd name="connsiteX64" fmla="*/ 121495 w 1078862"/>
                      <a:gd name="connsiteY64" fmla="*/ 27337 h 758856"/>
                      <a:gd name="connsiteX65" fmla="*/ 281325 w 1078862"/>
                      <a:gd name="connsiteY65" fmla="*/ 0 h 758856"/>
                      <a:gd name="connsiteX66" fmla="*/ 317329 w 1078862"/>
                      <a:gd name="connsiteY66" fmla="*/ 5239 h 758856"/>
                      <a:gd name="connsiteX67" fmla="*/ 335141 w 1078862"/>
                      <a:gd name="connsiteY67" fmla="*/ 15240 h 758856"/>
                      <a:gd name="connsiteX68" fmla="*/ 358763 w 1078862"/>
                      <a:gd name="connsiteY68" fmla="*/ 37814 h 758856"/>
                      <a:gd name="connsiteX69" fmla="*/ 390386 w 1078862"/>
                      <a:gd name="connsiteY69" fmla="*/ 45244 h 758856"/>
                      <a:gd name="connsiteX70" fmla="*/ 410103 w 1078862"/>
                      <a:gd name="connsiteY70" fmla="*/ 49530 h 758856"/>
                      <a:gd name="connsiteX71" fmla="*/ 404197 w 1078862"/>
                      <a:gd name="connsiteY71" fmla="*/ 54674 h 758856"/>
                      <a:gd name="connsiteX72" fmla="*/ 398292 w 1078862"/>
                      <a:gd name="connsiteY72" fmla="*/ 58674 h 758856"/>
                      <a:gd name="connsiteX73" fmla="*/ 413627 w 1078862"/>
                      <a:gd name="connsiteY73" fmla="*/ 61627 h 758856"/>
                      <a:gd name="connsiteX74" fmla="*/ 426867 w 1078862"/>
                      <a:gd name="connsiteY74" fmla="*/ 60388 h 758856"/>
                      <a:gd name="connsiteX75" fmla="*/ 430200 w 1078862"/>
                      <a:gd name="connsiteY75" fmla="*/ 60008 h 758856"/>
                      <a:gd name="connsiteX76" fmla="*/ 444869 w 1078862"/>
                      <a:gd name="connsiteY76" fmla="*/ 79820 h 758856"/>
                      <a:gd name="connsiteX77" fmla="*/ 461728 w 1078862"/>
                      <a:gd name="connsiteY77" fmla="*/ 101537 h 758856"/>
                      <a:gd name="connsiteX78" fmla="*/ 464205 w 1078862"/>
                      <a:gd name="connsiteY78" fmla="*/ 101346 h 758856"/>
                      <a:gd name="connsiteX79" fmla="*/ 495542 w 1078862"/>
                      <a:gd name="connsiteY79" fmla="*/ 98584 h 758856"/>
                      <a:gd name="connsiteX80" fmla="*/ 512973 w 1078862"/>
                      <a:gd name="connsiteY80" fmla="*/ 104299 h 758856"/>
                      <a:gd name="connsiteX81" fmla="*/ 548215 w 1078862"/>
                      <a:gd name="connsiteY81" fmla="*/ 118777 h 758856"/>
                      <a:gd name="connsiteX82" fmla="*/ 553359 w 1078862"/>
                      <a:gd name="connsiteY82" fmla="*/ 119348 h 758856"/>
                      <a:gd name="connsiteX83" fmla="*/ 561264 w 1078862"/>
                      <a:gd name="connsiteY83" fmla="*/ 118205 h 758856"/>
                      <a:gd name="connsiteX84" fmla="*/ 566979 w 1078862"/>
                      <a:gd name="connsiteY84" fmla="*/ 117348 h 758856"/>
                      <a:gd name="connsiteX85" fmla="*/ 580981 w 1078862"/>
                      <a:gd name="connsiteY85" fmla="*/ 126302 h 758856"/>
                      <a:gd name="connsiteX86" fmla="*/ 592316 w 1078862"/>
                      <a:gd name="connsiteY86" fmla="*/ 134493 h 758856"/>
                      <a:gd name="connsiteX87" fmla="*/ 599174 w 1078862"/>
                      <a:gd name="connsiteY87" fmla="*/ 130683 h 758856"/>
                      <a:gd name="connsiteX88" fmla="*/ 608413 w 1078862"/>
                      <a:gd name="connsiteY88" fmla="*/ 126016 h 758856"/>
                      <a:gd name="connsiteX89" fmla="*/ 611461 w 1078862"/>
                      <a:gd name="connsiteY89" fmla="*/ 126492 h 758856"/>
                      <a:gd name="connsiteX90" fmla="*/ 615366 w 1078862"/>
                      <a:gd name="connsiteY90" fmla="*/ 127159 h 758856"/>
                      <a:gd name="connsiteX91" fmla="*/ 618033 w 1078862"/>
                      <a:gd name="connsiteY91" fmla="*/ 126206 h 758856"/>
                      <a:gd name="connsiteX92" fmla="*/ 619367 w 1078862"/>
                      <a:gd name="connsiteY92" fmla="*/ 115729 h 758856"/>
                      <a:gd name="connsiteX93" fmla="*/ 626225 w 1078862"/>
                      <a:gd name="connsiteY93" fmla="*/ 95631 h 758856"/>
                      <a:gd name="connsiteX94" fmla="*/ 647085 w 1078862"/>
                      <a:gd name="connsiteY94" fmla="*/ 48196 h 758856"/>
                      <a:gd name="connsiteX95" fmla="*/ 655467 w 1078862"/>
                      <a:gd name="connsiteY95" fmla="*/ 34671 h 758856"/>
                      <a:gd name="connsiteX96" fmla="*/ 690233 w 1078862"/>
                      <a:gd name="connsiteY96" fmla="*/ 58388 h 758856"/>
                      <a:gd name="connsiteX97" fmla="*/ 725475 w 1078862"/>
                      <a:gd name="connsiteY97" fmla="*/ 86296 h 758856"/>
                      <a:gd name="connsiteX98" fmla="*/ 725761 w 1078862"/>
                      <a:gd name="connsiteY98" fmla="*/ 86296 h 758856"/>
                      <a:gd name="connsiteX99" fmla="*/ 726523 w 1078862"/>
                      <a:gd name="connsiteY99" fmla="*/ 86296 h 758856"/>
                      <a:gd name="connsiteX100" fmla="*/ 735096 w 1078862"/>
                      <a:gd name="connsiteY100" fmla="*/ 78486 h 758856"/>
                      <a:gd name="connsiteX101" fmla="*/ 745764 w 1078862"/>
                      <a:gd name="connsiteY101" fmla="*/ 69533 h 758856"/>
                      <a:gd name="connsiteX102" fmla="*/ 751574 w 1078862"/>
                      <a:gd name="connsiteY102" fmla="*/ 71247 h 758856"/>
                      <a:gd name="connsiteX103" fmla="*/ 759956 w 1078862"/>
                      <a:gd name="connsiteY103" fmla="*/ 73628 h 758856"/>
                      <a:gd name="connsiteX104" fmla="*/ 771481 w 1078862"/>
                      <a:gd name="connsiteY104" fmla="*/ 69628 h 758856"/>
                      <a:gd name="connsiteX105" fmla="*/ 780530 w 1078862"/>
                      <a:gd name="connsiteY105" fmla="*/ 66294 h 758856"/>
                      <a:gd name="connsiteX106" fmla="*/ 792055 w 1078862"/>
                      <a:gd name="connsiteY106" fmla="*/ 75057 h 758856"/>
                      <a:gd name="connsiteX107" fmla="*/ 870255 w 1078862"/>
                      <a:gd name="connsiteY107" fmla="*/ 150876 h 758856"/>
                      <a:gd name="connsiteX108" fmla="*/ 871970 w 1078862"/>
                      <a:gd name="connsiteY108" fmla="*/ 150304 h 758856"/>
                      <a:gd name="connsiteX109" fmla="*/ 872922 w 1078862"/>
                      <a:gd name="connsiteY109" fmla="*/ 146304 h 758856"/>
                      <a:gd name="connsiteX110" fmla="*/ 874732 w 1078862"/>
                      <a:gd name="connsiteY110" fmla="*/ 134398 h 758856"/>
                      <a:gd name="connsiteX111" fmla="*/ 876637 w 1078862"/>
                      <a:gd name="connsiteY111" fmla="*/ 133636 h 758856"/>
                      <a:gd name="connsiteX112" fmla="*/ 886638 w 1078862"/>
                      <a:gd name="connsiteY112" fmla="*/ 143828 h 758856"/>
                      <a:gd name="connsiteX113" fmla="*/ 899592 w 1078862"/>
                      <a:gd name="connsiteY113" fmla="*/ 157734 h 758856"/>
                      <a:gd name="connsiteX114" fmla="*/ 907022 w 1078862"/>
                      <a:gd name="connsiteY114" fmla="*/ 164021 h 758856"/>
                      <a:gd name="connsiteX115" fmla="*/ 926739 w 1078862"/>
                      <a:gd name="connsiteY115" fmla="*/ 184118 h 758856"/>
                      <a:gd name="connsiteX116" fmla="*/ 938740 w 1078862"/>
                      <a:gd name="connsiteY116" fmla="*/ 191738 h 758856"/>
                      <a:gd name="connsiteX117" fmla="*/ 964458 w 1078862"/>
                      <a:gd name="connsiteY117" fmla="*/ 213836 h 758856"/>
                      <a:gd name="connsiteX118" fmla="*/ 989413 w 1078862"/>
                      <a:gd name="connsiteY118" fmla="*/ 231458 h 758856"/>
                      <a:gd name="connsiteX119" fmla="*/ 995509 w 1078862"/>
                      <a:gd name="connsiteY119" fmla="*/ 225933 h 758856"/>
                      <a:gd name="connsiteX120" fmla="*/ 1006558 w 1078862"/>
                      <a:gd name="connsiteY120" fmla="*/ 217456 h 758856"/>
                      <a:gd name="connsiteX121" fmla="*/ 1006558 w 1078862"/>
                      <a:gd name="connsiteY121" fmla="*/ 217456 h 758856"/>
                      <a:gd name="connsiteX122" fmla="*/ 1011511 w 1078862"/>
                      <a:gd name="connsiteY122" fmla="*/ 219266 h 758856"/>
                      <a:gd name="connsiteX123" fmla="*/ 1014273 w 1078862"/>
                      <a:gd name="connsiteY123" fmla="*/ 233934 h 758856"/>
                      <a:gd name="connsiteX124" fmla="*/ 1016750 w 1078862"/>
                      <a:gd name="connsiteY124" fmla="*/ 246983 h 758856"/>
                      <a:gd name="connsiteX125" fmla="*/ 1047611 w 1078862"/>
                      <a:gd name="connsiteY125" fmla="*/ 287655 h 758856"/>
                      <a:gd name="connsiteX126" fmla="*/ 1055136 w 1078862"/>
                      <a:gd name="connsiteY126" fmla="*/ 310610 h 758856"/>
                      <a:gd name="connsiteX127" fmla="*/ 1057136 w 1078862"/>
                      <a:gd name="connsiteY127" fmla="*/ 314516 h 758856"/>
                      <a:gd name="connsiteX128" fmla="*/ 1054564 w 1078862"/>
                      <a:gd name="connsiteY128" fmla="*/ 318897 h 758856"/>
                      <a:gd name="connsiteX129" fmla="*/ 1051992 w 1078862"/>
                      <a:gd name="connsiteY129" fmla="*/ 323183 h 758856"/>
                      <a:gd name="connsiteX130" fmla="*/ 1056945 w 1078862"/>
                      <a:gd name="connsiteY130" fmla="*/ 331280 h 758856"/>
                      <a:gd name="connsiteX131" fmla="*/ 1063899 w 1078862"/>
                      <a:gd name="connsiteY131" fmla="*/ 345281 h 758856"/>
                      <a:gd name="connsiteX132" fmla="*/ 1072376 w 1078862"/>
                      <a:gd name="connsiteY132" fmla="*/ 359283 h 758856"/>
                      <a:gd name="connsiteX133" fmla="*/ 1074662 w 1078862"/>
                      <a:gd name="connsiteY133" fmla="*/ 379857 h 758856"/>
                      <a:gd name="connsiteX134" fmla="*/ 1069518 w 1078862"/>
                      <a:gd name="connsiteY134" fmla="*/ 393763 h 758856"/>
                      <a:gd name="connsiteX135" fmla="*/ 1061708 w 1078862"/>
                      <a:gd name="connsiteY135" fmla="*/ 406622 h 758856"/>
                      <a:gd name="connsiteX136" fmla="*/ 1053326 w 1078862"/>
                      <a:gd name="connsiteY136" fmla="*/ 421862 h 758856"/>
                      <a:gd name="connsiteX137" fmla="*/ 1034943 w 1078862"/>
                      <a:gd name="connsiteY137" fmla="*/ 438912 h 758856"/>
                      <a:gd name="connsiteX138" fmla="*/ 1019131 w 1078862"/>
                      <a:gd name="connsiteY138" fmla="*/ 463391 h 758856"/>
                      <a:gd name="connsiteX139" fmla="*/ 999414 w 1078862"/>
                      <a:gd name="connsiteY139" fmla="*/ 482632 h 758856"/>
                      <a:gd name="connsiteX140" fmla="*/ 974649 w 1078862"/>
                      <a:gd name="connsiteY140" fmla="*/ 503396 h 758856"/>
                      <a:gd name="connsiteX141" fmla="*/ 979507 w 1078862"/>
                      <a:gd name="connsiteY141" fmla="*/ 516446 h 758856"/>
                      <a:gd name="connsiteX142" fmla="*/ 997605 w 1078862"/>
                      <a:gd name="connsiteY142" fmla="*/ 534829 h 758856"/>
                      <a:gd name="connsiteX143" fmla="*/ 1001891 w 1078862"/>
                      <a:gd name="connsiteY143" fmla="*/ 540163 h 758856"/>
                      <a:gd name="connsiteX144" fmla="*/ 997890 w 1078862"/>
                      <a:gd name="connsiteY144" fmla="*/ 544925 h 758856"/>
                      <a:gd name="connsiteX145" fmla="*/ 981031 w 1078862"/>
                      <a:gd name="connsiteY145" fmla="*/ 561118 h 758856"/>
                      <a:gd name="connsiteX146" fmla="*/ 968553 w 1078862"/>
                      <a:gd name="connsiteY146" fmla="*/ 566833 h 758856"/>
                      <a:gd name="connsiteX147" fmla="*/ 933692 w 1078862"/>
                      <a:gd name="connsiteY147" fmla="*/ 551498 h 758856"/>
                      <a:gd name="connsiteX148" fmla="*/ 900735 w 1078862"/>
                      <a:gd name="connsiteY148" fmla="*/ 536734 h 758856"/>
                      <a:gd name="connsiteX149" fmla="*/ 885972 w 1078862"/>
                      <a:gd name="connsiteY149" fmla="*/ 549497 h 758856"/>
                      <a:gd name="connsiteX150" fmla="*/ 923310 w 1078862"/>
                      <a:gd name="connsiteY150" fmla="*/ 603504 h 758856"/>
                      <a:gd name="connsiteX151" fmla="*/ 936073 w 1078862"/>
                      <a:gd name="connsiteY151" fmla="*/ 605600 h 758856"/>
                      <a:gd name="connsiteX152" fmla="*/ 954456 w 1078862"/>
                      <a:gd name="connsiteY152" fmla="*/ 621221 h 758856"/>
                      <a:gd name="connsiteX153" fmla="*/ 953694 w 1078862"/>
                      <a:gd name="connsiteY153" fmla="*/ 638366 h 758856"/>
                      <a:gd name="connsiteX154" fmla="*/ 950932 w 1078862"/>
                      <a:gd name="connsiteY154" fmla="*/ 657892 h 758856"/>
                      <a:gd name="connsiteX155" fmla="*/ 946265 w 1078862"/>
                      <a:gd name="connsiteY155" fmla="*/ 659797 h 758856"/>
                      <a:gd name="connsiteX156" fmla="*/ 934168 w 1078862"/>
                      <a:gd name="connsiteY156" fmla="*/ 654844 h 758856"/>
                      <a:gd name="connsiteX157" fmla="*/ 919690 w 1078862"/>
                      <a:gd name="connsiteY157" fmla="*/ 652082 h 758856"/>
                      <a:gd name="connsiteX158" fmla="*/ 911499 w 1078862"/>
                      <a:gd name="connsiteY158" fmla="*/ 654749 h 758856"/>
                      <a:gd name="connsiteX159" fmla="*/ 908355 w 1078862"/>
                      <a:gd name="connsiteY159" fmla="*/ 673132 h 758856"/>
                      <a:gd name="connsiteX160" fmla="*/ 902545 w 1078862"/>
                      <a:gd name="connsiteY160" fmla="*/ 698945 h 758856"/>
                      <a:gd name="connsiteX161" fmla="*/ 882733 w 1078862"/>
                      <a:gd name="connsiteY161" fmla="*/ 705326 h 758856"/>
                      <a:gd name="connsiteX162" fmla="*/ 871684 w 1078862"/>
                      <a:gd name="connsiteY162" fmla="*/ 704469 h 758856"/>
                      <a:gd name="connsiteX163" fmla="*/ 867207 w 1078862"/>
                      <a:gd name="connsiteY163" fmla="*/ 703802 h 758856"/>
                      <a:gd name="connsiteX164" fmla="*/ 865588 w 1078862"/>
                      <a:gd name="connsiteY164" fmla="*/ 703517 h 758856"/>
                      <a:gd name="connsiteX165" fmla="*/ 858825 w 1078862"/>
                      <a:gd name="connsiteY165" fmla="*/ 713042 h 758856"/>
                      <a:gd name="connsiteX166" fmla="*/ 846157 w 1078862"/>
                      <a:gd name="connsiteY166" fmla="*/ 716471 h 758856"/>
                      <a:gd name="connsiteX167" fmla="*/ 840918 w 1078862"/>
                      <a:gd name="connsiteY167" fmla="*/ 714375 h 758856"/>
                      <a:gd name="connsiteX168" fmla="*/ 841680 w 1078862"/>
                      <a:gd name="connsiteY168" fmla="*/ 709613 h 758856"/>
                      <a:gd name="connsiteX169" fmla="*/ 844443 w 1078862"/>
                      <a:gd name="connsiteY169" fmla="*/ 707041 h 758856"/>
                      <a:gd name="connsiteX170" fmla="*/ 850253 w 1078862"/>
                      <a:gd name="connsiteY170" fmla="*/ 699040 h 758856"/>
                      <a:gd name="connsiteX171" fmla="*/ 838728 w 1078862"/>
                      <a:gd name="connsiteY171" fmla="*/ 688467 h 758856"/>
                      <a:gd name="connsiteX172" fmla="*/ 838442 w 1078862"/>
                      <a:gd name="connsiteY172" fmla="*/ 688467 h 758856"/>
                      <a:gd name="connsiteX173" fmla="*/ 827107 w 1078862"/>
                      <a:gd name="connsiteY173" fmla="*/ 695420 h 758856"/>
                      <a:gd name="connsiteX174" fmla="*/ 816915 w 1078862"/>
                      <a:gd name="connsiteY174" fmla="*/ 702088 h 758856"/>
                      <a:gd name="connsiteX175" fmla="*/ 814629 w 1078862"/>
                      <a:gd name="connsiteY175" fmla="*/ 701040 h 758856"/>
                      <a:gd name="connsiteX176" fmla="*/ 813391 w 1078862"/>
                      <a:gd name="connsiteY176" fmla="*/ 691896 h 758856"/>
                      <a:gd name="connsiteX177" fmla="*/ 818535 w 1078862"/>
                      <a:gd name="connsiteY177" fmla="*/ 682181 h 758856"/>
                      <a:gd name="connsiteX178" fmla="*/ 820630 w 1078862"/>
                      <a:gd name="connsiteY178" fmla="*/ 678942 h 758856"/>
                      <a:gd name="connsiteX179" fmla="*/ 805295 w 1078862"/>
                      <a:gd name="connsiteY179" fmla="*/ 662369 h 758856"/>
                      <a:gd name="connsiteX180" fmla="*/ 801104 w 1078862"/>
                      <a:gd name="connsiteY180" fmla="*/ 660178 h 758856"/>
                      <a:gd name="connsiteX181" fmla="*/ 795865 w 1078862"/>
                      <a:gd name="connsiteY181" fmla="*/ 667798 h 758856"/>
                      <a:gd name="connsiteX182" fmla="*/ 782435 w 1078862"/>
                      <a:gd name="connsiteY182" fmla="*/ 681419 h 758856"/>
                      <a:gd name="connsiteX183" fmla="*/ 754908 w 1078862"/>
                      <a:gd name="connsiteY183" fmla="*/ 665417 h 758856"/>
                      <a:gd name="connsiteX184" fmla="*/ 746621 w 1078862"/>
                      <a:gd name="connsiteY184" fmla="*/ 656939 h 758856"/>
                      <a:gd name="connsiteX185" fmla="*/ 728619 w 1078862"/>
                      <a:gd name="connsiteY185" fmla="*/ 642461 h 758856"/>
                      <a:gd name="connsiteX186" fmla="*/ 711378 w 1078862"/>
                      <a:gd name="connsiteY186" fmla="*/ 604838 h 758856"/>
                      <a:gd name="connsiteX187" fmla="*/ 667468 w 1078862"/>
                      <a:gd name="connsiteY187" fmla="*/ 554641 h 758856"/>
                      <a:gd name="connsiteX188" fmla="*/ 643846 w 1078862"/>
                      <a:gd name="connsiteY188" fmla="*/ 549497 h 758856"/>
                      <a:gd name="connsiteX189" fmla="*/ 636607 w 1078862"/>
                      <a:gd name="connsiteY189" fmla="*/ 547402 h 758856"/>
                      <a:gd name="connsiteX190" fmla="*/ 619367 w 1078862"/>
                      <a:gd name="connsiteY190" fmla="*/ 558641 h 758856"/>
                      <a:gd name="connsiteX191" fmla="*/ 612985 w 1078862"/>
                      <a:gd name="connsiteY191" fmla="*/ 571119 h 758856"/>
                      <a:gd name="connsiteX192" fmla="*/ 627273 w 1078862"/>
                      <a:gd name="connsiteY192" fmla="*/ 590931 h 758856"/>
                      <a:gd name="connsiteX193" fmla="*/ 635940 w 1078862"/>
                      <a:gd name="connsiteY193" fmla="*/ 601504 h 758856"/>
                      <a:gd name="connsiteX194" fmla="*/ 634702 w 1078862"/>
                      <a:gd name="connsiteY194" fmla="*/ 604552 h 758856"/>
                      <a:gd name="connsiteX195" fmla="*/ 633845 w 1078862"/>
                      <a:gd name="connsiteY195" fmla="*/ 604933 h 758856"/>
                      <a:gd name="connsiteX196" fmla="*/ 633654 w 1078862"/>
                      <a:gd name="connsiteY196" fmla="*/ 604933 h 758856"/>
                      <a:gd name="connsiteX197" fmla="*/ 632797 w 1078862"/>
                      <a:gd name="connsiteY197" fmla="*/ 604266 h 758856"/>
                      <a:gd name="connsiteX198" fmla="*/ 605841 w 1078862"/>
                      <a:gd name="connsiteY198" fmla="*/ 640271 h 758856"/>
                      <a:gd name="connsiteX199" fmla="*/ 599555 w 1078862"/>
                      <a:gd name="connsiteY199" fmla="*/ 653606 h 758856"/>
                      <a:gd name="connsiteX200" fmla="*/ 631654 w 1078862"/>
                      <a:gd name="connsiteY200" fmla="*/ 686276 h 758856"/>
                      <a:gd name="connsiteX201" fmla="*/ 632226 w 1078862"/>
                      <a:gd name="connsiteY201" fmla="*/ 687705 h 758856"/>
                      <a:gd name="connsiteX202" fmla="*/ 631083 w 1078862"/>
                      <a:gd name="connsiteY202" fmla="*/ 688467 h 758856"/>
                      <a:gd name="connsiteX203" fmla="*/ 630797 w 1078862"/>
                      <a:gd name="connsiteY203" fmla="*/ 688467 h 758856"/>
                      <a:gd name="connsiteX204" fmla="*/ 614414 w 1078862"/>
                      <a:gd name="connsiteY204" fmla="*/ 686276 h 758856"/>
                      <a:gd name="connsiteX205" fmla="*/ 584220 w 1078862"/>
                      <a:gd name="connsiteY205" fmla="*/ 705612 h 758856"/>
                      <a:gd name="connsiteX206" fmla="*/ 543357 w 1078862"/>
                      <a:gd name="connsiteY206" fmla="*/ 729329 h 758856"/>
                      <a:gd name="connsiteX207" fmla="*/ 535737 w 1078862"/>
                      <a:gd name="connsiteY207" fmla="*/ 728948 h 758856"/>
                      <a:gd name="connsiteX208" fmla="*/ 530594 w 1078862"/>
                      <a:gd name="connsiteY208" fmla="*/ 752189 h 758856"/>
                      <a:gd name="connsiteX209" fmla="*/ 524593 w 1078862"/>
                      <a:gd name="connsiteY209" fmla="*/ 754952 h 758856"/>
                      <a:gd name="connsiteX210" fmla="*/ 509448 w 1078862"/>
                      <a:gd name="connsiteY210" fmla="*/ 743998 h 758856"/>
                      <a:gd name="connsiteX211" fmla="*/ 492494 w 1078862"/>
                      <a:gd name="connsiteY211" fmla="*/ 729044 h 758856"/>
                      <a:gd name="connsiteX212" fmla="*/ 489922 w 1078862"/>
                      <a:gd name="connsiteY212" fmla="*/ 731044 h 758856"/>
                      <a:gd name="connsiteX213" fmla="*/ 490875 w 1078862"/>
                      <a:gd name="connsiteY213" fmla="*/ 741998 h 758856"/>
                      <a:gd name="connsiteX214" fmla="*/ 493923 w 1078862"/>
                      <a:gd name="connsiteY214" fmla="*/ 753904 h 758856"/>
                      <a:gd name="connsiteX215" fmla="*/ 486874 w 1078862"/>
                      <a:gd name="connsiteY215" fmla="*/ 758857 h 758856"/>
                      <a:gd name="connsiteX216" fmla="*/ 850348 w 1078862"/>
                      <a:gd name="connsiteY216" fmla="*/ 254222 h 758856"/>
                      <a:gd name="connsiteX217" fmla="*/ 840252 w 1078862"/>
                      <a:gd name="connsiteY217" fmla="*/ 254889 h 758856"/>
                      <a:gd name="connsiteX218" fmla="*/ 834346 w 1078862"/>
                      <a:gd name="connsiteY218" fmla="*/ 260509 h 758856"/>
                      <a:gd name="connsiteX219" fmla="*/ 838347 w 1078862"/>
                      <a:gd name="connsiteY219" fmla="*/ 266319 h 758856"/>
                      <a:gd name="connsiteX220" fmla="*/ 841490 w 1078862"/>
                      <a:gd name="connsiteY220" fmla="*/ 271463 h 758856"/>
                      <a:gd name="connsiteX221" fmla="*/ 827393 w 1078862"/>
                      <a:gd name="connsiteY221" fmla="*/ 275749 h 758856"/>
                      <a:gd name="connsiteX222" fmla="*/ 822535 w 1078862"/>
                      <a:gd name="connsiteY222" fmla="*/ 279463 h 758856"/>
                      <a:gd name="connsiteX223" fmla="*/ 870446 w 1078862"/>
                      <a:gd name="connsiteY223" fmla="*/ 309658 h 758856"/>
                      <a:gd name="connsiteX224" fmla="*/ 881876 w 1078862"/>
                      <a:gd name="connsiteY224" fmla="*/ 314135 h 758856"/>
                      <a:gd name="connsiteX225" fmla="*/ 897497 w 1078862"/>
                      <a:gd name="connsiteY225" fmla="*/ 319659 h 758856"/>
                      <a:gd name="connsiteX226" fmla="*/ 901974 w 1078862"/>
                      <a:gd name="connsiteY226" fmla="*/ 317945 h 758856"/>
                      <a:gd name="connsiteX227" fmla="*/ 904450 w 1078862"/>
                      <a:gd name="connsiteY227" fmla="*/ 304895 h 758856"/>
                      <a:gd name="connsiteX228" fmla="*/ 905117 w 1078862"/>
                      <a:gd name="connsiteY228" fmla="*/ 298704 h 758856"/>
                      <a:gd name="connsiteX229" fmla="*/ 899878 w 1078862"/>
                      <a:gd name="connsiteY229" fmla="*/ 291275 h 758856"/>
                      <a:gd name="connsiteX230" fmla="*/ 887210 w 1078862"/>
                      <a:gd name="connsiteY230" fmla="*/ 276892 h 758856"/>
                      <a:gd name="connsiteX231" fmla="*/ 850539 w 1078862"/>
                      <a:gd name="connsiteY231" fmla="*/ 254317 h 75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</a:cxnLst>
                    <a:rect l="l" t="t" r="r" b="b"/>
                    <a:pathLst>
                      <a:path w="1078862" h="758856">
                        <a:moveTo>
                          <a:pt x="487065" y="758571"/>
                        </a:moveTo>
                        <a:cubicBezTo>
                          <a:pt x="485255" y="758571"/>
                          <a:pt x="481731" y="757809"/>
                          <a:pt x="478968" y="752761"/>
                        </a:cubicBezTo>
                        <a:cubicBezTo>
                          <a:pt x="473920" y="743617"/>
                          <a:pt x="471729" y="743617"/>
                          <a:pt x="467157" y="743522"/>
                        </a:cubicBezTo>
                        <a:cubicBezTo>
                          <a:pt x="464014" y="743522"/>
                          <a:pt x="459728" y="743331"/>
                          <a:pt x="453346" y="740378"/>
                        </a:cubicBezTo>
                        <a:cubicBezTo>
                          <a:pt x="438011" y="737045"/>
                          <a:pt x="428486" y="731996"/>
                          <a:pt x="424485" y="725234"/>
                        </a:cubicBezTo>
                        <a:cubicBezTo>
                          <a:pt x="420294" y="718280"/>
                          <a:pt x="422485" y="710565"/>
                          <a:pt x="424485" y="703802"/>
                        </a:cubicBezTo>
                        <a:cubicBezTo>
                          <a:pt x="426105" y="698183"/>
                          <a:pt x="427533" y="692849"/>
                          <a:pt x="425247" y="689038"/>
                        </a:cubicBezTo>
                        <a:cubicBezTo>
                          <a:pt x="423438" y="686086"/>
                          <a:pt x="419532" y="683990"/>
                          <a:pt x="413151" y="682657"/>
                        </a:cubicBezTo>
                        <a:lnTo>
                          <a:pt x="413151" y="682657"/>
                        </a:lnTo>
                        <a:cubicBezTo>
                          <a:pt x="399816" y="682657"/>
                          <a:pt x="393434" y="670846"/>
                          <a:pt x="387338" y="659416"/>
                        </a:cubicBezTo>
                        <a:cubicBezTo>
                          <a:pt x="381623" y="648748"/>
                          <a:pt x="376194" y="638651"/>
                          <a:pt x="365335" y="638651"/>
                        </a:cubicBezTo>
                        <a:cubicBezTo>
                          <a:pt x="361144" y="638651"/>
                          <a:pt x="356382" y="640080"/>
                          <a:pt x="350857" y="643033"/>
                        </a:cubicBezTo>
                        <a:cubicBezTo>
                          <a:pt x="344094" y="646652"/>
                          <a:pt x="337617" y="648462"/>
                          <a:pt x="331140" y="648462"/>
                        </a:cubicBezTo>
                        <a:cubicBezTo>
                          <a:pt x="319806" y="648462"/>
                          <a:pt x="310947" y="642938"/>
                          <a:pt x="303899" y="638366"/>
                        </a:cubicBezTo>
                        <a:cubicBezTo>
                          <a:pt x="299136" y="635413"/>
                          <a:pt x="295041" y="632841"/>
                          <a:pt x="291612" y="632841"/>
                        </a:cubicBezTo>
                        <a:cubicBezTo>
                          <a:pt x="290183" y="632841"/>
                          <a:pt x="288945" y="633317"/>
                          <a:pt x="287802" y="634175"/>
                        </a:cubicBezTo>
                        <a:cubicBezTo>
                          <a:pt x="285420" y="635984"/>
                          <a:pt x="283230" y="636842"/>
                          <a:pt x="281134" y="636842"/>
                        </a:cubicBezTo>
                        <a:cubicBezTo>
                          <a:pt x="276657" y="636842"/>
                          <a:pt x="273228" y="633222"/>
                          <a:pt x="268371" y="628174"/>
                        </a:cubicBezTo>
                        <a:cubicBezTo>
                          <a:pt x="261132" y="620649"/>
                          <a:pt x="251226" y="610267"/>
                          <a:pt x="231414" y="605409"/>
                        </a:cubicBezTo>
                        <a:cubicBezTo>
                          <a:pt x="169215" y="596646"/>
                          <a:pt x="127686" y="551593"/>
                          <a:pt x="114732" y="523018"/>
                        </a:cubicBezTo>
                        <a:cubicBezTo>
                          <a:pt x="114256" y="522923"/>
                          <a:pt x="113780" y="522827"/>
                          <a:pt x="113304" y="522827"/>
                        </a:cubicBezTo>
                        <a:cubicBezTo>
                          <a:pt x="110732" y="522827"/>
                          <a:pt x="108636" y="524637"/>
                          <a:pt x="105969" y="526828"/>
                        </a:cubicBezTo>
                        <a:cubicBezTo>
                          <a:pt x="101778" y="530352"/>
                          <a:pt x="96635" y="534734"/>
                          <a:pt x="86824" y="534734"/>
                        </a:cubicBezTo>
                        <a:cubicBezTo>
                          <a:pt x="76442" y="534734"/>
                          <a:pt x="63012" y="529781"/>
                          <a:pt x="45771" y="519684"/>
                        </a:cubicBezTo>
                        <a:cubicBezTo>
                          <a:pt x="40342" y="516541"/>
                          <a:pt x="33389" y="500634"/>
                          <a:pt x="25293" y="482156"/>
                        </a:cubicBezTo>
                        <a:cubicBezTo>
                          <a:pt x="18244" y="466058"/>
                          <a:pt x="10910" y="449485"/>
                          <a:pt x="4719" y="442055"/>
                        </a:cubicBezTo>
                        <a:cubicBezTo>
                          <a:pt x="337" y="436817"/>
                          <a:pt x="-901" y="432435"/>
                          <a:pt x="623" y="428435"/>
                        </a:cubicBezTo>
                        <a:cubicBezTo>
                          <a:pt x="1956" y="424815"/>
                          <a:pt x="5385" y="422053"/>
                          <a:pt x="9005" y="419100"/>
                        </a:cubicBezTo>
                        <a:cubicBezTo>
                          <a:pt x="14148" y="414814"/>
                          <a:pt x="19959" y="410051"/>
                          <a:pt x="20816" y="402050"/>
                        </a:cubicBezTo>
                        <a:cubicBezTo>
                          <a:pt x="22530" y="385763"/>
                          <a:pt x="21864" y="382334"/>
                          <a:pt x="15958" y="375952"/>
                        </a:cubicBezTo>
                        <a:cubicBezTo>
                          <a:pt x="12624" y="372428"/>
                          <a:pt x="17387" y="367665"/>
                          <a:pt x="21959" y="362998"/>
                        </a:cubicBezTo>
                        <a:cubicBezTo>
                          <a:pt x="25102" y="359855"/>
                          <a:pt x="29007" y="355854"/>
                          <a:pt x="28341" y="353854"/>
                        </a:cubicBezTo>
                        <a:cubicBezTo>
                          <a:pt x="27960" y="352616"/>
                          <a:pt x="25769" y="351663"/>
                          <a:pt x="22149" y="351187"/>
                        </a:cubicBezTo>
                        <a:cubicBezTo>
                          <a:pt x="16434" y="350330"/>
                          <a:pt x="13386" y="349091"/>
                          <a:pt x="12148" y="346996"/>
                        </a:cubicBezTo>
                        <a:cubicBezTo>
                          <a:pt x="10910" y="344996"/>
                          <a:pt x="11577" y="342614"/>
                          <a:pt x="12434" y="340138"/>
                        </a:cubicBezTo>
                        <a:cubicBezTo>
                          <a:pt x="13386" y="337090"/>
                          <a:pt x="14434" y="333661"/>
                          <a:pt x="12720" y="329565"/>
                        </a:cubicBezTo>
                        <a:cubicBezTo>
                          <a:pt x="9100" y="321183"/>
                          <a:pt x="8243" y="314992"/>
                          <a:pt x="10148" y="310420"/>
                        </a:cubicBezTo>
                        <a:cubicBezTo>
                          <a:pt x="12339" y="305086"/>
                          <a:pt x="17768" y="302895"/>
                          <a:pt x="23007" y="300800"/>
                        </a:cubicBezTo>
                        <a:cubicBezTo>
                          <a:pt x="29198" y="298323"/>
                          <a:pt x="35008" y="295942"/>
                          <a:pt x="35580" y="288798"/>
                        </a:cubicBezTo>
                        <a:cubicBezTo>
                          <a:pt x="38151" y="278511"/>
                          <a:pt x="40628" y="269081"/>
                          <a:pt x="45295" y="262223"/>
                        </a:cubicBezTo>
                        <a:cubicBezTo>
                          <a:pt x="44724" y="262033"/>
                          <a:pt x="39675" y="258985"/>
                          <a:pt x="36056" y="256794"/>
                        </a:cubicBezTo>
                        <a:cubicBezTo>
                          <a:pt x="25769" y="250603"/>
                          <a:pt x="18625" y="245840"/>
                          <a:pt x="19768" y="241649"/>
                        </a:cubicBezTo>
                        <a:cubicBezTo>
                          <a:pt x="20625" y="238506"/>
                          <a:pt x="26055" y="237077"/>
                          <a:pt x="37389" y="237077"/>
                        </a:cubicBezTo>
                        <a:cubicBezTo>
                          <a:pt x="38628" y="237077"/>
                          <a:pt x="39961" y="237077"/>
                          <a:pt x="41390" y="237077"/>
                        </a:cubicBezTo>
                        <a:cubicBezTo>
                          <a:pt x="44343" y="237458"/>
                          <a:pt x="46819" y="237554"/>
                          <a:pt x="49105" y="237554"/>
                        </a:cubicBezTo>
                        <a:cubicBezTo>
                          <a:pt x="63012" y="237554"/>
                          <a:pt x="68060" y="231838"/>
                          <a:pt x="71013" y="228505"/>
                        </a:cubicBezTo>
                        <a:cubicBezTo>
                          <a:pt x="72537" y="226790"/>
                          <a:pt x="73680" y="225457"/>
                          <a:pt x="75394" y="225457"/>
                        </a:cubicBezTo>
                        <a:cubicBezTo>
                          <a:pt x="76823" y="225457"/>
                          <a:pt x="78252" y="226504"/>
                          <a:pt x="80157" y="228886"/>
                        </a:cubicBezTo>
                        <a:cubicBezTo>
                          <a:pt x="86538" y="234982"/>
                          <a:pt x="93873" y="237268"/>
                          <a:pt x="101588" y="239649"/>
                        </a:cubicBezTo>
                        <a:cubicBezTo>
                          <a:pt x="108541" y="241840"/>
                          <a:pt x="115685" y="244031"/>
                          <a:pt x="122162" y="249269"/>
                        </a:cubicBezTo>
                        <a:cubicBezTo>
                          <a:pt x="129591" y="255270"/>
                          <a:pt x="135973" y="258318"/>
                          <a:pt x="141117" y="258223"/>
                        </a:cubicBezTo>
                        <a:cubicBezTo>
                          <a:pt x="149975" y="258223"/>
                          <a:pt x="152832" y="249079"/>
                          <a:pt x="153785" y="243650"/>
                        </a:cubicBezTo>
                        <a:cubicBezTo>
                          <a:pt x="155785" y="231743"/>
                          <a:pt x="152070" y="216599"/>
                          <a:pt x="146736" y="214789"/>
                        </a:cubicBezTo>
                        <a:cubicBezTo>
                          <a:pt x="131782" y="209550"/>
                          <a:pt x="124829" y="203263"/>
                          <a:pt x="126067" y="196025"/>
                        </a:cubicBezTo>
                        <a:cubicBezTo>
                          <a:pt x="128067" y="184118"/>
                          <a:pt x="152451" y="175070"/>
                          <a:pt x="163881" y="175070"/>
                        </a:cubicBezTo>
                        <a:lnTo>
                          <a:pt x="164929" y="175070"/>
                        </a:lnTo>
                        <a:cubicBezTo>
                          <a:pt x="166834" y="175165"/>
                          <a:pt x="168549" y="175260"/>
                          <a:pt x="170168" y="175260"/>
                        </a:cubicBezTo>
                        <a:cubicBezTo>
                          <a:pt x="177883" y="175260"/>
                          <a:pt x="182455" y="174117"/>
                          <a:pt x="183693" y="171926"/>
                        </a:cubicBezTo>
                        <a:cubicBezTo>
                          <a:pt x="185122" y="169354"/>
                          <a:pt x="182455" y="164783"/>
                          <a:pt x="179502" y="159925"/>
                        </a:cubicBezTo>
                        <a:cubicBezTo>
                          <a:pt x="176740" y="155353"/>
                          <a:pt x="173692" y="150114"/>
                          <a:pt x="173311" y="145161"/>
                        </a:cubicBezTo>
                        <a:cubicBezTo>
                          <a:pt x="172454" y="131350"/>
                          <a:pt x="161881" y="120206"/>
                          <a:pt x="151689" y="109347"/>
                        </a:cubicBezTo>
                        <a:cubicBezTo>
                          <a:pt x="137688" y="94488"/>
                          <a:pt x="123305" y="79058"/>
                          <a:pt x="133306" y="56960"/>
                        </a:cubicBezTo>
                        <a:cubicBezTo>
                          <a:pt x="136164" y="50673"/>
                          <a:pt x="137021" y="46292"/>
                          <a:pt x="135973" y="43529"/>
                        </a:cubicBezTo>
                        <a:cubicBezTo>
                          <a:pt x="135021" y="41148"/>
                          <a:pt x="132639" y="40196"/>
                          <a:pt x="129972" y="39053"/>
                        </a:cubicBezTo>
                        <a:cubicBezTo>
                          <a:pt x="125877" y="37338"/>
                          <a:pt x="120828" y="35338"/>
                          <a:pt x="121495" y="27337"/>
                        </a:cubicBezTo>
                        <a:cubicBezTo>
                          <a:pt x="130734" y="14859"/>
                          <a:pt x="228461" y="0"/>
                          <a:pt x="281325" y="0"/>
                        </a:cubicBezTo>
                        <a:cubicBezTo>
                          <a:pt x="300089" y="0"/>
                          <a:pt x="312186" y="1715"/>
                          <a:pt x="317329" y="5239"/>
                        </a:cubicBezTo>
                        <a:cubicBezTo>
                          <a:pt x="322187" y="9620"/>
                          <a:pt x="328759" y="12478"/>
                          <a:pt x="335141" y="15240"/>
                        </a:cubicBezTo>
                        <a:cubicBezTo>
                          <a:pt x="346285" y="20003"/>
                          <a:pt x="357715" y="24956"/>
                          <a:pt x="358763" y="37814"/>
                        </a:cubicBezTo>
                        <a:cubicBezTo>
                          <a:pt x="359239" y="43053"/>
                          <a:pt x="378003" y="44387"/>
                          <a:pt x="390386" y="45244"/>
                        </a:cubicBezTo>
                        <a:cubicBezTo>
                          <a:pt x="404578" y="46196"/>
                          <a:pt x="409626" y="46768"/>
                          <a:pt x="410103" y="49530"/>
                        </a:cubicBezTo>
                        <a:cubicBezTo>
                          <a:pt x="410388" y="51245"/>
                          <a:pt x="408769" y="52673"/>
                          <a:pt x="404197" y="54674"/>
                        </a:cubicBezTo>
                        <a:cubicBezTo>
                          <a:pt x="398101" y="57341"/>
                          <a:pt x="398292" y="58674"/>
                          <a:pt x="398292" y="58674"/>
                        </a:cubicBezTo>
                        <a:cubicBezTo>
                          <a:pt x="398482" y="59722"/>
                          <a:pt x="403245" y="61627"/>
                          <a:pt x="413627" y="61627"/>
                        </a:cubicBezTo>
                        <a:cubicBezTo>
                          <a:pt x="418580" y="61627"/>
                          <a:pt x="423342" y="61150"/>
                          <a:pt x="426867" y="60388"/>
                        </a:cubicBezTo>
                        <a:cubicBezTo>
                          <a:pt x="428010" y="60103"/>
                          <a:pt x="429153" y="60008"/>
                          <a:pt x="430200" y="60008"/>
                        </a:cubicBezTo>
                        <a:cubicBezTo>
                          <a:pt x="439344" y="60008"/>
                          <a:pt x="442202" y="70104"/>
                          <a:pt x="444869" y="79820"/>
                        </a:cubicBezTo>
                        <a:cubicBezTo>
                          <a:pt x="447822" y="90488"/>
                          <a:pt x="450965" y="101537"/>
                          <a:pt x="461728" y="101537"/>
                        </a:cubicBezTo>
                        <a:cubicBezTo>
                          <a:pt x="462490" y="101537"/>
                          <a:pt x="463347" y="101537"/>
                          <a:pt x="464205" y="101346"/>
                        </a:cubicBezTo>
                        <a:cubicBezTo>
                          <a:pt x="478873" y="99441"/>
                          <a:pt x="488874" y="98584"/>
                          <a:pt x="495542" y="98584"/>
                        </a:cubicBezTo>
                        <a:cubicBezTo>
                          <a:pt x="506591" y="98584"/>
                          <a:pt x="509258" y="100965"/>
                          <a:pt x="512973" y="104299"/>
                        </a:cubicBezTo>
                        <a:cubicBezTo>
                          <a:pt x="517354" y="108299"/>
                          <a:pt x="523450" y="113729"/>
                          <a:pt x="548215" y="118777"/>
                        </a:cubicBezTo>
                        <a:cubicBezTo>
                          <a:pt x="550025" y="119158"/>
                          <a:pt x="551644" y="119348"/>
                          <a:pt x="553359" y="119348"/>
                        </a:cubicBezTo>
                        <a:cubicBezTo>
                          <a:pt x="556407" y="119348"/>
                          <a:pt x="558883" y="118777"/>
                          <a:pt x="561264" y="118205"/>
                        </a:cubicBezTo>
                        <a:cubicBezTo>
                          <a:pt x="563265" y="117729"/>
                          <a:pt x="565074" y="117348"/>
                          <a:pt x="566979" y="117348"/>
                        </a:cubicBezTo>
                        <a:cubicBezTo>
                          <a:pt x="571551" y="117348"/>
                          <a:pt x="575742" y="120015"/>
                          <a:pt x="580981" y="126302"/>
                        </a:cubicBezTo>
                        <a:cubicBezTo>
                          <a:pt x="585553" y="131826"/>
                          <a:pt x="589268" y="134493"/>
                          <a:pt x="592316" y="134493"/>
                        </a:cubicBezTo>
                        <a:cubicBezTo>
                          <a:pt x="594888" y="134493"/>
                          <a:pt x="596983" y="132683"/>
                          <a:pt x="599174" y="130683"/>
                        </a:cubicBezTo>
                        <a:cubicBezTo>
                          <a:pt x="601650" y="128492"/>
                          <a:pt x="604508" y="126016"/>
                          <a:pt x="608413" y="126016"/>
                        </a:cubicBezTo>
                        <a:cubicBezTo>
                          <a:pt x="609366" y="126016"/>
                          <a:pt x="610413" y="126206"/>
                          <a:pt x="611461" y="126492"/>
                        </a:cubicBezTo>
                        <a:cubicBezTo>
                          <a:pt x="612985" y="126968"/>
                          <a:pt x="614319" y="127159"/>
                          <a:pt x="615366" y="127159"/>
                        </a:cubicBezTo>
                        <a:cubicBezTo>
                          <a:pt x="616509" y="127159"/>
                          <a:pt x="617462" y="126873"/>
                          <a:pt x="618033" y="126206"/>
                        </a:cubicBezTo>
                        <a:cubicBezTo>
                          <a:pt x="619653" y="124492"/>
                          <a:pt x="619557" y="120206"/>
                          <a:pt x="619367" y="115729"/>
                        </a:cubicBezTo>
                        <a:cubicBezTo>
                          <a:pt x="619081" y="108395"/>
                          <a:pt x="618700" y="99346"/>
                          <a:pt x="626225" y="95631"/>
                        </a:cubicBezTo>
                        <a:cubicBezTo>
                          <a:pt x="639846" y="75343"/>
                          <a:pt x="644227" y="59055"/>
                          <a:pt x="647085" y="48196"/>
                        </a:cubicBezTo>
                        <a:cubicBezTo>
                          <a:pt x="649371" y="39719"/>
                          <a:pt x="650704" y="34671"/>
                          <a:pt x="655467" y="34671"/>
                        </a:cubicBezTo>
                        <a:cubicBezTo>
                          <a:pt x="660705" y="34671"/>
                          <a:pt x="669373" y="41624"/>
                          <a:pt x="690233" y="58388"/>
                        </a:cubicBezTo>
                        <a:cubicBezTo>
                          <a:pt x="699377" y="65723"/>
                          <a:pt x="710902" y="75057"/>
                          <a:pt x="725475" y="86296"/>
                        </a:cubicBezTo>
                        <a:cubicBezTo>
                          <a:pt x="725475" y="86296"/>
                          <a:pt x="725666" y="86296"/>
                          <a:pt x="725761" y="86296"/>
                        </a:cubicBezTo>
                        <a:cubicBezTo>
                          <a:pt x="725952" y="86296"/>
                          <a:pt x="726237" y="86296"/>
                          <a:pt x="726523" y="86296"/>
                        </a:cubicBezTo>
                        <a:cubicBezTo>
                          <a:pt x="730333" y="86296"/>
                          <a:pt x="732619" y="82487"/>
                          <a:pt x="735096" y="78486"/>
                        </a:cubicBezTo>
                        <a:cubicBezTo>
                          <a:pt x="737763" y="74104"/>
                          <a:pt x="740620" y="69533"/>
                          <a:pt x="745764" y="69533"/>
                        </a:cubicBezTo>
                        <a:cubicBezTo>
                          <a:pt x="747573" y="69533"/>
                          <a:pt x="749478" y="70104"/>
                          <a:pt x="751574" y="71247"/>
                        </a:cubicBezTo>
                        <a:cubicBezTo>
                          <a:pt x="754431" y="72866"/>
                          <a:pt x="757194" y="73628"/>
                          <a:pt x="759956" y="73628"/>
                        </a:cubicBezTo>
                        <a:cubicBezTo>
                          <a:pt x="764337" y="73628"/>
                          <a:pt x="767957" y="71628"/>
                          <a:pt x="771481" y="69628"/>
                        </a:cubicBezTo>
                        <a:cubicBezTo>
                          <a:pt x="774529" y="67913"/>
                          <a:pt x="777482" y="66294"/>
                          <a:pt x="780530" y="66294"/>
                        </a:cubicBezTo>
                        <a:cubicBezTo>
                          <a:pt x="784530" y="66294"/>
                          <a:pt x="788245" y="69056"/>
                          <a:pt x="792055" y="75057"/>
                        </a:cubicBezTo>
                        <a:cubicBezTo>
                          <a:pt x="797389" y="83439"/>
                          <a:pt x="855587" y="150876"/>
                          <a:pt x="870255" y="150876"/>
                        </a:cubicBezTo>
                        <a:cubicBezTo>
                          <a:pt x="871017" y="150876"/>
                          <a:pt x="871589" y="150686"/>
                          <a:pt x="871970" y="150304"/>
                        </a:cubicBezTo>
                        <a:cubicBezTo>
                          <a:pt x="872637" y="149638"/>
                          <a:pt x="872922" y="148209"/>
                          <a:pt x="872922" y="146304"/>
                        </a:cubicBezTo>
                        <a:cubicBezTo>
                          <a:pt x="872732" y="137636"/>
                          <a:pt x="873780" y="135350"/>
                          <a:pt x="874732" y="134398"/>
                        </a:cubicBezTo>
                        <a:cubicBezTo>
                          <a:pt x="875208" y="133826"/>
                          <a:pt x="875875" y="133636"/>
                          <a:pt x="876637" y="133636"/>
                        </a:cubicBezTo>
                        <a:cubicBezTo>
                          <a:pt x="879209" y="133636"/>
                          <a:pt x="881971" y="137350"/>
                          <a:pt x="886638" y="143828"/>
                        </a:cubicBezTo>
                        <a:cubicBezTo>
                          <a:pt x="890639" y="149447"/>
                          <a:pt x="895497" y="156305"/>
                          <a:pt x="899592" y="157734"/>
                        </a:cubicBezTo>
                        <a:cubicBezTo>
                          <a:pt x="904831" y="159544"/>
                          <a:pt x="905784" y="161163"/>
                          <a:pt x="907022" y="164021"/>
                        </a:cubicBezTo>
                        <a:cubicBezTo>
                          <a:pt x="908451" y="167354"/>
                          <a:pt x="910927" y="172784"/>
                          <a:pt x="926739" y="184118"/>
                        </a:cubicBezTo>
                        <a:cubicBezTo>
                          <a:pt x="933406" y="188881"/>
                          <a:pt x="936359" y="190405"/>
                          <a:pt x="938740" y="191738"/>
                        </a:cubicBezTo>
                        <a:cubicBezTo>
                          <a:pt x="943312" y="194215"/>
                          <a:pt x="945217" y="195167"/>
                          <a:pt x="964458" y="213836"/>
                        </a:cubicBezTo>
                        <a:cubicBezTo>
                          <a:pt x="976745" y="225742"/>
                          <a:pt x="984936" y="231458"/>
                          <a:pt x="989413" y="231458"/>
                        </a:cubicBezTo>
                        <a:cubicBezTo>
                          <a:pt x="992175" y="231458"/>
                          <a:pt x="993604" y="229362"/>
                          <a:pt x="995509" y="225933"/>
                        </a:cubicBezTo>
                        <a:cubicBezTo>
                          <a:pt x="997605" y="222218"/>
                          <a:pt x="1000272" y="217646"/>
                          <a:pt x="1006558" y="217456"/>
                        </a:cubicBezTo>
                        <a:lnTo>
                          <a:pt x="1006558" y="217456"/>
                        </a:lnTo>
                        <a:cubicBezTo>
                          <a:pt x="1008749" y="217456"/>
                          <a:pt x="1010368" y="218027"/>
                          <a:pt x="1011511" y="219266"/>
                        </a:cubicBezTo>
                        <a:cubicBezTo>
                          <a:pt x="1014369" y="222218"/>
                          <a:pt x="1014369" y="228219"/>
                          <a:pt x="1014273" y="233934"/>
                        </a:cubicBezTo>
                        <a:cubicBezTo>
                          <a:pt x="1014273" y="239459"/>
                          <a:pt x="1014178" y="245269"/>
                          <a:pt x="1016750" y="246983"/>
                        </a:cubicBezTo>
                        <a:cubicBezTo>
                          <a:pt x="1054374" y="271653"/>
                          <a:pt x="1051040" y="279463"/>
                          <a:pt x="1047611" y="287655"/>
                        </a:cubicBezTo>
                        <a:cubicBezTo>
                          <a:pt x="1045230" y="293180"/>
                          <a:pt x="1043039" y="298418"/>
                          <a:pt x="1055136" y="310610"/>
                        </a:cubicBezTo>
                        <a:cubicBezTo>
                          <a:pt x="1056469" y="312039"/>
                          <a:pt x="1057136" y="313277"/>
                          <a:pt x="1057136" y="314516"/>
                        </a:cubicBezTo>
                        <a:cubicBezTo>
                          <a:pt x="1057136" y="316325"/>
                          <a:pt x="1055802" y="317563"/>
                          <a:pt x="1054564" y="318897"/>
                        </a:cubicBezTo>
                        <a:cubicBezTo>
                          <a:pt x="1053231" y="320231"/>
                          <a:pt x="1051992" y="321469"/>
                          <a:pt x="1051992" y="323183"/>
                        </a:cubicBezTo>
                        <a:cubicBezTo>
                          <a:pt x="1051992" y="325279"/>
                          <a:pt x="1053612" y="328041"/>
                          <a:pt x="1056945" y="331280"/>
                        </a:cubicBezTo>
                        <a:cubicBezTo>
                          <a:pt x="1061994" y="336328"/>
                          <a:pt x="1062946" y="340900"/>
                          <a:pt x="1063899" y="345281"/>
                        </a:cubicBezTo>
                        <a:cubicBezTo>
                          <a:pt x="1064946" y="350044"/>
                          <a:pt x="1065899" y="354425"/>
                          <a:pt x="1072376" y="359283"/>
                        </a:cubicBezTo>
                        <a:cubicBezTo>
                          <a:pt x="1082663" y="366903"/>
                          <a:pt x="1078567" y="373475"/>
                          <a:pt x="1074662" y="379857"/>
                        </a:cubicBezTo>
                        <a:cubicBezTo>
                          <a:pt x="1072090" y="384048"/>
                          <a:pt x="1069328" y="388430"/>
                          <a:pt x="1069518" y="393763"/>
                        </a:cubicBezTo>
                        <a:cubicBezTo>
                          <a:pt x="1069804" y="402622"/>
                          <a:pt x="1065708" y="404622"/>
                          <a:pt x="1061708" y="406622"/>
                        </a:cubicBezTo>
                        <a:cubicBezTo>
                          <a:pt x="1057422" y="408718"/>
                          <a:pt x="1053326" y="410813"/>
                          <a:pt x="1053326" y="421862"/>
                        </a:cubicBezTo>
                        <a:cubicBezTo>
                          <a:pt x="1053326" y="432911"/>
                          <a:pt x="1043991" y="436150"/>
                          <a:pt x="1034943" y="438912"/>
                        </a:cubicBezTo>
                        <a:cubicBezTo>
                          <a:pt x="1023608" y="442341"/>
                          <a:pt x="1013797" y="445294"/>
                          <a:pt x="1019131" y="463391"/>
                        </a:cubicBezTo>
                        <a:cubicBezTo>
                          <a:pt x="1021417" y="471011"/>
                          <a:pt x="1011225" y="476345"/>
                          <a:pt x="999414" y="482632"/>
                        </a:cubicBezTo>
                        <a:cubicBezTo>
                          <a:pt x="988556" y="488347"/>
                          <a:pt x="976269" y="494824"/>
                          <a:pt x="974649" y="503396"/>
                        </a:cubicBezTo>
                        <a:cubicBezTo>
                          <a:pt x="973887" y="507397"/>
                          <a:pt x="975411" y="511683"/>
                          <a:pt x="979507" y="516446"/>
                        </a:cubicBezTo>
                        <a:cubicBezTo>
                          <a:pt x="988080" y="526542"/>
                          <a:pt x="994080" y="531686"/>
                          <a:pt x="997605" y="534829"/>
                        </a:cubicBezTo>
                        <a:cubicBezTo>
                          <a:pt x="1000557" y="537401"/>
                          <a:pt x="1001986" y="538544"/>
                          <a:pt x="1001891" y="540163"/>
                        </a:cubicBezTo>
                        <a:cubicBezTo>
                          <a:pt x="1001891" y="541687"/>
                          <a:pt x="1000557" y="542735"/>
                          <a:pt x="997890" y="544925"/>
                        </a:cubicBezTo>
                        <a:cubicBezTo>
                          <a:pt x="994557" y="547592"/>
                          <a:pt x="988937" y="551974"/>
                          <a:pt x="981031" y="561118"/>
                        </a:cubicBezTo>
                        <a:cubicBezTo>
                          <a:pt x="977793" y="564928"/>
                          <a:pt x="973506" y="566833"/>
                          <a:pt x="968553" y="566833"/>
                        </a:cubicBezTo>
                        <a:cubicBezTo>
                          <a:pt x="958362" y="566833"/>
                          <a:pt x="945884" y="559022"/>
                          <a:pt x="933692" y="551498"/>
                        </a:cubicBezTo>
                        <a:cubicBezTo>
                          <a:pt x="922071" y="544259"/>
                          <a:pt x="909975" y="536734"/>
                          <a:pt x="900735" y="536734"/>
                        </a:cubicBezTo>
                        <a:cubicBezTo>
                          <a:pt x="893973" y="536734"/>
                          <a:pt x="889115" y="540925"/>
                          <a:pt x="885972" y="549497"/>
                        </a:cubicBezTo>
                        <a:cubicBezTo>
                          <a:pt x="886162" y="553784"/>
                          <a:pt x="919309" y="601885"/>
                          <a:pt x="923310" y="603504"/>
                        </a:cubicBezTo>
                        <a:cubicBezTo>
                          <a:pt x="928929" y="604933"/>
                          <a:pt x="932930" y="605314"/>
                          <a:pt x="936073" y="605600"/>
                        </a:cubicBezTo>
                        <a:cubicBezTo>
                          <a:pt x="944360" y="606362"/>
                          <a:pt x="946836" y="607124"/>
                          <a:pt x="954456" y="621221"/>
                        </a:cubicBezTo>
                        <a:cubicBezTo>
                          <a:pt x="953218" y="626174"/>
                          <a:pt x="953504" y="632365"/>
                          <a:pt x="953694" y="638366"/>
                        </a:cubicBezTo>
                        <a:cubicBezTo>
                          <a:pt x="954075" y="646557"/>
                          <a:pt x="954361" y="654368"/>
                          <a:pt x="950932" y="657892"/>
                        </a:cubicBezTo>
                        <a:cubicBezTo>
                          <a:pt x="949789" y="659130"/>
                          <a:pt x="948170" y="659797"/>
                          <a:pt x="946265" y="659797"/>
                        </a:cubicBezTo>
                        <a:cubicBezTo>
                          <a:pt x="943217" y="659797"/>
                          <a:pt x="939312" y="658178"/>
                          <a:pt x="934168" y="654844"/>
                        </a:cubicBezTo>
                        <a:cubicBezTo>
                          <a:pt x="928453" y="653129"/>
                          <a:pt x="923500" y="652082"/>
                          <a:pt x="919690" y="652082"/>
                        </a:cubicBezTo>
                        <a:cubicBezTo>
                          <a:pt x="915880" y="652082"/>
                          <a:pt x="913308" y="652939"/>
                          <a:pt x="911499" y="654749"/>
                        </a:cubicBezTo>
                        <a:cubicBezTo>
                          <a:pt x="907974" y="658368"/>
                          <a:pt x="908165" y="665512"/>
                          <a:pt x="908355" y="673132"/>
                        </a:cubicBezTo>
                        <a:cubicBezTo>
                          <a:pt x="908546" y="682181"/>
                          <a:pt x="908832" y="692468"/>
                          <a:pt x="902545" y="698945"/>
                        </a:cubicBezTo>
                        <a:cubicBezTo>
                          <a:pt x="898354" y="703231"/>
                          <a:pt x="891877" y="705326"/>
                          <a:pt x="882733" y="705326"/>
                        </a:cubicBezTo>
                        <a:cubicBezTo>
                          <a:pt x="879399" y="705326"/>
                          <a:pt x="875685" y="705041"/>
                          <a:pt x="871684" y="704469"/>
                        </a:cubicBezTo>
                        <a:cubicBezTo>
                          <a:pt x="869684" y="704183"/>
                          <a:pt x="868255" y="703993"/>
                          <a:pt x="867207" y="703802"/>
                        </a:cubicBezTo>
                        <a:cubicBezTo>
                          <a:pt x="866350" y="703612"/>
                          <a:pt x="865874" y="703517"/>
                          <a:pt x="865588" y="703517"/>
                        </a:cubicBezTo>
                        <a:cubicBezTo>
                          <a:pt x="866064" y="704374"/>
                          <a:pt x="865779" y="707422"/>
                          <a:pt x="858825" y="713042"/>
                        </a:cubicBezTo>
                        <a:cubicBezTo>
                          <a:pt x="856920" y="714566"/>
                          <a:pt x="850729" y="716471"/>
                          <a:pt x="846157" y="716471"/>
                        </a:cubicBezTo>
                        <a:cubicBezTo>
                          <a:pt x="843490" y="716471"/>
                          <a:pt x="841680" y="715804"/>
                          <a:pt x="840918" y="714375"/>
                        </a:cubicBezTo>
                        <a:cubicBezTo>
                          <a:pt x="840252" y="713137"/>
                          <a:pt x="840537" y="711518"/>
                          <a:pt x="841680" y="709613"/>
                        </a:cubicBezTo>
                        <a:cubicBezTo>
                          <a:pt x="842157" y="708851"/>
                          <a:pt x="843204" y="707993"/>
                          <a:pt x="844443" y="707041"/>
                        </a:cubicBezTo>
                        <a:cubicBezTo>
                          <a:pt x="847014" y="705041"/>
                          <a:pt x="850539" y="702278"/>
                          <a:pt x="850253" y="699040"/>
                        </a:cubicBezTo>
                        <a:cubicBezTo>
                          <a:pt x="849967" y="695801"/>
                          <a:pt x="846062" y="692277"/>
                          <a:pt x="838728" y="688467"/>
                        </a:cubicBezTo>
                        <a:cubicBezTo>
                          <a:pt x="838728" y="688467"/>
                          <a:pt x="838537" y="688467"/>
                          <a:pt x="838442" y="688467"/>
                        </a:cubicBezTo>
                        <a:cubicBezTo>
                          <a:pt x="834918" y="688467"/>
                          <a:pt x="830727" y="692182"/>
                          <a:pt x="827107" y="695420"/>
                        </a:cubicBezTo>
                        <a:cubicBezTo>
                          <a:pt x="823107" y="698945"/>
                          <a:pt x="819582" y="702088"/>
                          <a:pt x="816915" y="702088"/>
                        </a:cubicBezTo>
                        <a:cubicBezTo>
                          <a:pt x="815963" y="702088"/>
                          <a:pt x="815201" y="701707"/>
                          <a:pt x="814629" y="701040"/>
                        </a:cubicBezTo>
                        <a:cubicBezTo>
                          <a:pt x="813296" y="699611"/>
                          <a:pt x="812915" y="696754"/>
                          <a:pt x="813391" y="691896"/>
                        </a:cubicBezTo>
                        <a:cubicBezTo>
                          <a:pt x="813867" y="686657"/>
                          <a:pt x="816534" y="684086"/>
                          <a:pt x="818535" y="682181"/>
                        </a:cubicBezTo>
                        <a:cubicBezTo>
                          <a:pt x="819868" y="680847"/>
                          <a:pt x="820725" y="680085"/>
                          <a:pt x="820630" y="678942"/>
                        </a:cubicBezTo>
                        <a:cubicBezTo>
                          <a:pt x="820630" y="676370"/>
                          <a:pt x="815963" y="671417"/>
                          <a:pt x="805295" y="662369"/>
                        </a:cubicBezTo>
                        <a:cubicBezTo>
                          <a:pt x="803580" y="660940"/>
                          <a:pt x="802152" y="660178"/>
                          <a:pt x="801104" y="660178"/>
                        </a:cubicBezTo>
                        <a:cubicBezTo>
                          <a:pt x="798818" y="660178"/>
                          <a:pt x="797484" y="663702"/>
                          <a:pt x="795865" y="667798"/>
                        </a:cubicBezTo>
                        <a:cubicBezTo>
                          <a:pt x="793484" y="673894"/>
                          <a:pt x="790531" y="681419"/>
                          <a:pt x="782435" y="681419"/>
                        </a:cubicBezTo>
                        <a:cubicBezTo>
                          <a:pt x="775767" y="681419"/>
                          <a:pt x="766814" y="676180"/>
                          <a:pt x="754908" y="665417"/>
                        </a:cubicBezTo>
                        <a:cubicBezTo>
                          <a:pt x="751669" y="662464"/>
                          <a:pt x="749097" y="659606"/>
                          <a:pt x="746621" y="656939"/>
                        </a:cubicBezTo>
                        <a:cubicBezTo>
                          <a:pt x="741573" y="651320"/>
                          <a:pt x="737191" y="646557"/>
                          <a:pt x="728619" y="642461"/>
                        </a:cubicBezTo>
                        <a:cubicBezTo>
                          <a:pt x="716046" y="636461"/>
                          <a:pt x="713760" y="621125"/>
                          <a:pt x="711378" y="604838"/>
                        </a:cubicBezTo>
                        <a:cubicBezTo>
                          <a:pt x="707759" y="580739"/>
                          <a:pt x="704139" y="555688"/>
                          <a:pt x="667468" y="554641"/>
                        </a:cubicBezTo>
                        <a:cubicBezTo>
                          <a:pt x="655371" y="554260"/>
                          <a:pt x="648704" y="551498"/>
                          <a:pt x="643846" y="549497"/>
                        </a:cubicBezTo>
                        <a:cubicBezTo>
                          <a:pt x="641084" y="548354"/>
                          <a:pt x="638893" y="547402"/>
                          <a:pt x="636607" y="547402"/>
                        </a:cubicBezTo>
                        <a:cubicBezTo>
                          <a:pt x="632607" y="547402"/>
                          <a:pt x="627749" y="550545"/>
                          <a:pt x="619367" y="558641"/>
                        </a:cubicBezTo>
                        <a:cubicBezTo>
                          <a:pt x="614985" y="562832"/>
                          <a:pt x="612890" y="566928"/>
                          <a:pt x="612985" y="571119"/>
                        </a:cubicBezTo>
                        <a:cubicBezTo>
                          <a:pt x="613176" y="578834"/>
                          <a:pt x="620986" y="585502"/>
                          <a:pt x="627273" y="590931"/>
                        </a:cubicBezTo>
                        <a:cubicBezTo>
                          <a:pt x="632035" y="595027"/>
                          <a:pt x="635845" y="598361"/>
                          <a:pt x="635940" y="601504"/>
                        </a:cubicBezTo>
                        <a:cubicBezTo>
                          <a:pt x="635940" y="602647"/>
                          <a:pt x="635559" y="603695"/>
                          <a:pt x="634702" y="604552"/>
                        </a:cubicBezTo>
                        <a:cubicBezTo>
                          <a:pt x="634512" y="604742"/>
                          <a:pt x="634131" y="604933"/>
                          <a:pt x="633845" y="604933"/>
                        </a:cubicBezTo>
                        <a:cubicBezTo>
                          <a:pt x="633845" y="604933"/>
                          <a:pt x="633654" y="604933"/>
                          <a:pt x="633654" y="604933"/>
                        </a:cubicBezTo>
                        <a:cubicBezTo>
                          <a:pt x="633273" y="604933"/>
                          <a:pt x="632892" y="604647"/>
                          <a:pt x="632797" y="604266"/>
                        </a:cubicBezTo>
                        <a:cubicBezTo>
                          <a:pt x="629273" y="604266"/>
                          <a:pt x="611080" y="630746"/>
                          <a:pt x="605841" y="640271"/>
                        </a:cubicBezTo>
                        <a:cubicBezTo>
                          <a:pt x="601079" y="644462"/>
                          <a:pt x="598983" y="648843"/>
                          <a:pt x="599555" y="653606"/>
                        </a:cubicBezTo>
                        <a:cubicBezTo>
                          <a:pt x="600984" y="666083"/>
                          <a:pt x="619462" y="679990"/>
                          <a:pt x="631654" y="686276"/>
                        </a:cubicBezTo>
                        <a:cubicBezTo>
                          <a:pt x="632226" y="686562"/>
                          <a:pt x="632416" y="687229"/>
                          <a:pt x="632226" y="687705"/>
                        </a:cubicBezTo>
                        <a:cubicBezTo>
                          <a:pt x="632035" y="688181"/>
                          <a:pt x="631559" y="688467"/>
                          <a:pt x="631083" y="688467"/>
                        </a:cubicBezTo>
                        <a:cubicBezTo>
                          <a:pt x="631083" y="688467"/>
                          <a:pt x="630892" y="688467"/>
                          <a:pt x="630797" y="688467"/>
                        </a:cubicBezTo>
                        <a:cubicBezTo>
                          <a:pt x="624701" y="687038"/>
                          <a:pt x="619176" y="686276"/>
                          <a:pt x="614414" y="686276"/>
                        </a:cubicBezTo>
                        <a:cubicBezTo>
                          <a:pt x="597269" y="686276"/>
                          <a:pt x="590982" y="695706"/>
                          <a:pt x="584220" y="705612"/>
                        </a:cubicBezTo>
                        <a:cubicBezTo>
                          <a:pt x="576695" y="716756"/>
                          <a:pt x="568218" y="729329"/>
                          <a:pt x="543357" y="729329"/>
                        </a:cubicBezTo>
                        <a:cubicBezTo>
                          <a:pt x="540976" y="729329"/>
                          <a:pt x="538500" y="729234"/>
                          <a:pt x="535737" y="728948"/>
                        </a:cubicBezTo>
                        <a:cubicBezTo>
                          <a:pt x="536309" y="739426"/>
                          <a:pt x="534404" y="747998"/>
                          <a:pt x="530594" y="752189"/>
                        </a:cubicBezTo>
                        <a:cubicBezTo>
                          <a:pt x="528879" y="753999"/>
                          <a:pt x="526879" y="754952"/>
                          <a:pt x="524593" y="754952"/>
                        </a:cubicBezTo>
                        <a:cubicBezTo>
                          <a:pt x="520116" y="754952"/>
                          <a:pt x="514973" y="751237"/>
                          <a:pt x="509448" y="743998"/>
                        </a:cubicBezTo>
                        <a:cubicBezTo>
                          <a:pt x="499542" y="730949"/>
                          <a:pt x="494589" y="729044"/>
                          <a:pt x="492494" y="729044"/>
                        </a:cubicBezTo>
                        <a:cubicBezTo>
                          <a:pt x="492113" y="729044"/>
                          <a:pt x="490779" y="729044"/>
                          <a:pt x="489922" y="731044"/>
                        </a:cubicBezTo>
                        <a:cubicBezTo>
                          <a:pt x="488493" y="734473"/>
                          <a:pt x="489446" y="740569"/>
                          <a:pt x="490875" y="741998"/>
                        </a:cubicBezTo>
                        <a:cubicBezTo>
                          <a:pt x="494399" y="745617"/>
                          <a:pt x="495542" y="750094"/>
                          <a:pt x="493923" y="753904"/>
                        </a:cubicBezTo>
                        <a:cubicBezTo>
                          <a:pt x="492684" y="756952"/>
                          <a:pt x="489827" y="758857"/>
                          <a:pt x="486874" y="758857"/>
                        </a:cubicBezTo>
                        <a:close/>
                        <a:moveTo>
                          <a:pt x="850348" y="254222"/>
                        </a:moveTo>
                        <a:cubicBezTo>
                          <a:pt x="847300" y="254222"/>
                          <a:pt x="843966" y="254413"/>
                          <a:pt x="840252" y="254889"/>
                        </a:cubicBezTo>
                        <a:cubicBezTo>
                          <a:pt x="836727" y="256794"/>
                          <a:pt x="834537" y="258794"/>
                          <a:pt x="834346" y="260509"/>
                        </a:cubicBezTo>
                        <a:cubicBezTo>
                          <a:pt x="834060" y="262509"/>
                          <a:pt x="836346" y="264509"/>
                          <a:pt x="838347" y="266319"/>
                        </a:cubicBezTo>
                        <a:cubicBezTo>
                          <a:pt x="840347" y="268129"/>
                          <a:pt x="842061" y="269653"/>
                          <a:pt x="841490" y="271463"/>
                        </a:cubicBezTo>
                        <a:cubicBezTo>
                          <a:pt x="840918" y="273272"/>
                          <a:pt x="838347" y="274606"/>
                          <a:pt x="827393" y="275749"/>
                        </a:cubicBezTo>
                        <a:cubicBezTo>
                          <a:pt x="822535" y="276225"/>
                          <a:pt x="822535" y="278606"/>
                          <a:pt x="822535" y="279463"/>
                        </a:cubicBezTo>
                        <a:cubicBezTo>
                          <a:pt x="822535" y="287846"/>
                          <a:pt x="845300" y="307562"/>
                          <a:pt x="870446" y="309658"/>
                        </a:cubicBezTo>
                        <a:cubicBezTo>
                          <a:pt x="873399" y="309944"/>
                          <a:pt x="877304" y="311849"/>
                          <a:pt x="881876" y="314135"/>
                        </a:cubicBezTo>
                        <a:cubicBezTo>
                          <a:pt x="887115" y="316706"/>
                          <a:pt x="893115" y="319659"/>
                          <a:pt x="897497" y="319659"/>
                        </a:cubicBezTo>
                        <a:cubicBezTo>
                          <a:pt x="899402" y="319659"/>
                          <a:pt x="900831" y="319088"/>
                          <a:pt x="901974" y="317945"/>
                        </a:cubicBezTo>
                        <a:cubicBezTo>
                          <a:pt x="903974" y="315754"/>
                          <a:pt x="904831" y="311372"/>
                          <a:pt x="904450" y="304895"/>
                        </a:cubicBezTo>
                        <a:cubicBezTo>
                          <a:pt x="904260" y="302324"/>
                          <a:pt x="904736" y="300323"/>
                          <a:pt x="905117" y="298704"/>
                        </a:cubicBezTo>
                        <a:cubicBezTo>
                          <a:pt x="905879" y="295180"/>
                          <a:pt x="906260" y="293656"/>
                          <a:pt x="899878" y="291275"/>
                        </a:cubicBezTo>
                        <a:cubicBezTo>
                          <a:pt x="893877" y="288703"/>
                          <a:pt x="890639" y="282988"/>
                          <a:pt x="887210" y="276892"/>
                        </a:cubicBezTo>
                        <a:cubicBezTo>
                          <a:pt x="881209" y="266319"/>
                          <a:pt x="874446" y="254317"/>
                          <a:pt x="850539" y="25431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0" name="Freeform: Shape 1029">
                    <a:extLst>
                      <a:ext uri="{FF2B5EF4-FFF2-40B4-BE49-F238E27FC236}">
                        <a16:creationId xmlns:a16="http://schemas.microsoft.com/office/drawing/2014/main" id="{B2401D07-6DB6-AC0E-0DFC-35594300DA72}"/>
                      </a:ext>
                    </a:extLst>
                  </p:cNvPr>
                  <p:cNvSpPr/>
                  <p:nvPr/>
                </p:nvSpPr>
                <p:spPr>
                  <a:xfrm>
                    <a:off x="5006876" y="3019233"/>
                    <a:ext cx="1081348" cy="760857"/>
                  </a:xfrm>
                  <a:custGeom>
                    <a:avLst/>
                    <a:gdLst>
                      <a:gd name="connsiteX0" fmla="*/ 282356 w 1081348"/>
                      <a:gd name="connsiteY0" fmla="*/ 2381 h 760857"/>
                      <a:gd name="connsiteX1" fmla="*/ 317693 w 1081348"/>
                      <a:gd name="connsiteY1" fmla="*/ 7429 h 760857"/>
                      <a:gd name="connsiteX2" fmla="*/ 358651 w 1081348"/>
                      <a:gd name="connsiteY2" fmla="*/ 39148 h 760857"/>
                      <a:gd name="connsiteX3" fmla="*/ 404752 w 1081348"/>
                      <a:gd name="connsiteY3" fmla="*/ 54674 h 760857"/>
                      <a:gd name="connsiteX4" fmla="*/ 414753 w 1081348"/>
                      <a:gd name="connsiteY4" fmla="*/ 63913 h 760857"/>
                      <a:gd name="connsiteX5" fmla="*/ 428279 w 1081348"/>
                      <a:gd name="connsiteY5" fmla="*/ 62579 h 760857"/>
                      <a:gd name="connsiteX6" fmla="*/ 431327 w 1081348"/>
                      <a:gd name="connsiteY6" fmla="*/ 62198 h 760857"/>
                      <a:gd name="connsiteX7" fmla="*/ 462950 w 1081348"/>
                      <a:gd name="connsiteY7" fmla="*/ 103632 h 760857"/>
                      <a:gd name="connsiteX8" fmla="*/ 465521 w 1081348"/>
                      <a:gd name="connsiteY8" fmla="*/ 103442 h 760857"/>
                      <a:gd name="connsiteX9" fmla="*/ 496763 w 1081348"/>
                      <a:gd name="connsiteY9" fmla="*/ 100679 h 760857"/>
                      <a:gd name="connsiteX10" fmla="*/ 549246 w 1081348"/>
                      <a:gd name="connsiteY10" fmla="*/ 120872 h 760857"/>
                      <a:gd name="connsiteX11" fmla="*/ 554675 w 1081348"/>
                      <a:gd name="connsiteY11" fmla="*/ 121444 h 760857"/>
                      <a:gd name="connsiteX12" fmla="*/ 568296 w 1081348"/>
                      <a:gd name="connsiteY12" fmla="*/ 119444 h 760857"/>
                      <a:gd name="connsiteX13" fmla="*/ 581345 w 1081348"/>
                      <a:gd name="connsiteY13" fmla="*/ 127921 h 760857"/>
                      <a:gd name="connsiteX14" fmla="*/ 593633 w 1081348"/>
                      <a:gd name="connsiteY14" fmla="*/ 136493 h 760857"/>
                      <a:gd name="connsiteX15" fmla="*/ 609825 w 1081348"/>
                      <a:gd name="connsiteY15" fmla="*/ 128111 h 760857"/>
                      <a:gd name="connsiteX16" fmla="*/ 612587 w 1081348"/>
                      <a:gd name="connsiteY16" fmla="*/ 128588 h 760857"/>
                      <a:gd name="connsiteX17" fmla="*/ 616778 w 1081348"/>
                      <a:gd name="connsiteY17" fmla="*/ 129350 h 760857"/>
                      <a:gd name="connsiteX18" fmla="*/ 628113 w 1081348"/>
                      <a:gd name="connsiteY18" fmla="*/ 97727 h 760857"/>
                      <a:gd name="connsiteX19" fmla="*/ 656879 w 1081348"/>
                      <a:gd name="connsiteY19" fmla="*/ 36862 h 760857"/>
                      <a:gd name="connsiteX20" fmla="*/ 726125 w 1081348"/>
                      <a:gd name="connsiteY20" fmla="*/ 88202 h 760857"/>
                      <a:gd name="connsiteX21" fmla="*/ 727935 w 1081348"/>
                      <a:gd name="connsiteY21" fmla="*/ 88392 h 760857"/>
                      <a:gd name="connsiteX22" fmla="*/ 747176 w 1081348"/>
                      <a:gd name="connsiteY22" fmla="*/ 71628 h 760857"/>
                      <a:gd name="connsiteX23" fmla="*/ 752414 w 1081348"/>
                      <a:gd name="connsiteY23" fmla="*/ 73152 h 760857"/>
                      <a:gd name="connsiteX24" fmla="*/ 761273 w 1081348"/>
                      <a:gd name="connsiteY24" fmla="*/ 75629 h 760857"/>
                      <a:gd name="connsiteX25" fmla="*/ 781847 w 1081348"/>
                      <a:gd name="connsiteY25" fmla="*/ 68294 h 760857"/>
                      <a:gd name="connsiteX26" fmla="*/ 792324 w 1081348"/>
                      <a:gd name="connsiteY26" fmla="*/ 76486 h 760857"/>
                      <a:gd name="connsiteX27" fmla="*/ 871572 w 1081348"/>
                      <a:gd name="connsiteY27" fmla="*/ 152781 h 760857"/>
                      <a:gd name="connsiteX28" fmla="*/ 875382 w 1081348"/>
                      <a:gd name="connsiteY28" fmla="*/ 146971 h 760857"/>
                      <a:gd name="connsiteX29" fmla="*/ 877859 w 1081348"/>
                      <a:gd name="connsiteY29" fmla="*/ 135446 h 760857"/>
                      <a:gd name="connsiteX30" fmla="*/ 900338 w 1081348"/>
                      <a:gd name="connsiteY30" fmla="*/ 159449 h 760857"/>
                      <a:gd name="connsiteX31" fmla="*/ 927198 w 1081348"/>
                      <a:gd name="connsiteY31" fmla="*/ 185738 h 760857"/>
                      <a:gd name="connsiteX32" fmla="*/ 964727 w 1081348"/>
                      <a:gd name="connsiteY32" fmla="*/ 215360 h 760857"/>
                      <a:gd name="connsiteX33" fmla="*/ 990539 w 1081348"/>
                      <a:gd name="connsiteY33" fmla="*/ 233363 h 760857"/>
                      <a:gd name="connsiteX34" fmla="*/ 1007780 w 1081348"/>
                      <a:gd name="connsiteY34" fmla="*/ 219361 h 760857"/>
                      <a:gd name="connsiteX35" fmla="*/ 1008065 w 1081348"/>
                      <a:gd name="connsiteY35" fmla="*/ 219361 h 760857"/>
                      <a:gd name="connsiteX36" fmla="*/ 1017209 w 1081348"/>
                      <a:gd name="connsiteY36" fmla="*/ 248698 h 760857"/>
                      <a:gd name="connsiteX37" fmla="*/ 1055405 w 1081348"/>
                      <a:gd name="connsiteY37" fmla="*/ 312230 h 760857"/>
                      <a:gd name="connsiteX38" fmla="*/ 1057214 w 1081348"/>
                      <a:gd name="connsiteY38" fmla="*/ 332994 h 760857"/>
                      <a:gd name="connsiteX39" fmla="*/ 1072740 w 1081348"/>
                      <a:gd name="connsiteY39" fmla="*/ 361093 h 760857"/>
                      <a:gd name="connsiteX40" fmla="*/ 1069406 w 1081348"/>
                      <a:gd name="connsiteY40" fmla="*/ 394716 h 760857"/>
                      <a:gd name="connsiteX41" fmla="*/ 1053214 w 1081348"/>
                      <a:gd name="connsiteY41" fmla="*/ 422815 h 760857"/>
                      <a:gd name="connsiteX42" fmla="*/ 1019019 w 1081348"/>
                      <a:gd name="connsiteY42" fmla="*/ 464630 h 760857"/>
                      <a:gd name="connsiteX43" fmla="*/ 979681 w 1081348"/>
                      <a:gd name="connsiteY43" fmla="*/ 518065 h 760857"/>
                      <a:gd name="connsiteX44" fmla="*/ 981205 w 1081348"/>
                      <a:gd name="connsiteY44" fmla="*/ 561118 h 760857"/>
                      <a:gd name="connsiteX45" fmla="*/ 969584 w 1081348"/>
                      <a:gd name="connsiteY45" fmla="*/ 566357 h 760857"/>
                      <a:gd name="connsiteX46" fmla="*/ 901766 w 1081348"/>
                      <a:gd name="connsiteY46" fmla="*/ 536162 h 760857"/>
                      <a:gd name="connsiteX47" fmla="*/ 885955 w 1081348"/>
                      <a:gd name="connsiteY47" fmla="*/ 549783 h 760857"/>
                      <a:gd name="connsiteX48" fmla="*/ 924150 w 1081348"/>
                      <a:gd name="connsiteY48" fmla="*/ 605314 h 760857"/>
                      <a:gd name="connsiteX49" fmla="*/ 954630 w 1081348"/>
                      <a:gd name="connsiteY49" fmla="*/ 622459 h 760857"/>
                      <a:gd name="connsiteX50" fmla="*/ 947582 w 1081348"/>
                      <a:gd name="connsiteY50" fmla="*/ 659225 h 760857"/>
                      <a:gd name="connsiteX51" fmla="*/ 936152 w 1081348"/>
                      <a:gd name="connsiteY51" fmla="*/ 654463 h 760857"/>
                      <a:gd name="connsiteX52" fmla="*/ 921007 w 1081348"/>
                      <a:gd name="connsiteY52" fmla="*/ 651510 h 760857"/>
                      <a:gd name="connsiteX53" fmla="*/ 884145 w 1081348"/>
                      <a:gd name="connsiteY53" fmla="*/ 704755 h 760857"/>
                      <a:gd name="connsiteX54" fmla="*/ 873287 w 1081348"/>
                      <a:gd name="connsiteY54" fmla="*/ 703898 h 760857"/>
                      <a:gd name="connsiteX55" fmla="*/ 867000 w 1081348"/>
                      <a:gd name="connsiteY55" fmla="*/ 702945 h 760857"/>
                      <a:gd name="connsiteX56" fmla="*/ 859475 w 1081348"/>
                      <a:gd name="connsiteY56" fmla="*/ 712756 h 760857"/>
                      <a:gd name="connsiteX57" fmla="*/ 847569 w 1081348"/>
                      <a:gd name="connsiteY57" fmla="*/ 715899 h 760857"/>
                      <a:gd name="connsiteX58" fmla="*/ 844140 w 1081348"/>
                      <a:gd name="connsiteY58" fmla="*/ 710851 h 760857"/>
                      <a:gd name="connsiteX59" fmla="*/ 840806 w 1081348"/>
                      <a:gd name="connsiteY59" fmla="*/ 687991 h 760857"/>
                      <a:gd name="connsiteX60" fmla="*/ 839378 w 1081348"/>
                      <a:gd name="connsiteY60" fmla="*/ 687705 h 760857"/>
                      <a:gd name="connsiteX61" fmla="*/ 818423 w 1081348"/>
                      <a:gd name="connsiteY61" fmla="*/ 701516 h 760857"/>
                      <a:gd name="connsiteX62" fmla="*/ 816041 w 1081348"/>
                      <a:gd name="connsiteY62" fmla="*/ 692658 h 760857"/>
                      <a:gd name="connsiteX63" fmla="*/ 807469 w 1081348"/>
                      <a:gd name="connsiteY63" fmla="*/ 662083 h 760857"/>
                      <a:gd name="connsiteX64" fmla="*/ 802516 w 1081348"/>
                      <a:gd name="connsiteY64" fmla="*/ 659606 h 760857"/>
                      <a:gd name="connsiteX65" fmla="*/ 783847 w 1081348"/>
                      <a:gd name="connsiteY65" fmla="*/ 680847 h 760857"/>
                      <a:gd name="connsiteX66" fmla="*/ 757177 w 1081348"/>
                      <a:gd name="connsiteY66" fmla="*/ 665131 h 760857"/>
                      <a:gd name="connsiteX67" fmla="*/ 730602 w 1081348"/>
                      <a:gd name="connsiteY67" fmla="*/ 641890 h 760857"/>
                      <a:gd name="connsiteX68" fmla="*/ 668975 w 1081348"/>
                      <a:gd name="connsiteY68" fmla="*/ 553974 h 760857"/>
                      <a:gd name="connsiteX69" fmla="*/ 638114 w 1081348"/>
                      <a:gd name="connsiteY69" fmla="*/ 546735 h 760857"/>
                      <a:gd name="connsiteX70" fmla="*/ 620017 w 1081348"/>
                      <a:gd name="connsiteY70" fmla="*/ 558260 h 760857"/>
                      <a:gd name="connsiteX71" fmla="*/ 635352 w 1081348"/>
                      <a:gd name="connsiteY71" fmla="*/ 604171 h 760857"/>
                      <a:gd name="connsiteX72" fmla="*/ 634495 w 1081348"/>
                      <a:gd name="connsiteY72" fmla="*/ 603504 h 760857"/>
                      <a:gd name="connsiteX73" fmla="*/ 606301 w 1081348"/>
                      <a:gd name="connsiteY73" fmla="*/ 639985 h 760857"/>
                      <a:gd name="connsiteX74" fmla="*/ 632590 w 1081348"/>
                      <a:gd name="connsiteY74" fmla="*/ 687610 h 760857"/>
                      <a:gd name="connsiteX75" fmla="*/ 615921 w 1081348"/>
                      <a:gd name="connsiteY75" fmla="*/ 685419 h 760857"/>
                      <a:gd name="connsiteX76" fmla="*/ 544960 w 1081348"/>
                      <a:gd name="connsiteY76" fmla="*/ 728472 h 760857"/>
                      <a:gd name="connsiteX77" fmla="*/ 536102 w 1081348"/>
                      <a:gd name="connsiteY77" fmla="*/ 727996 h 760857"/>
                      <a:gd name="connsiteX78" fmla="*/ 526291 w 1081348"/>
                      <a:gd name="connsiteY78" fmla="*/ 754094 h 760857"/>
                      <a:gd name="connsiteX79" fmla="*/ 512099 w 1081348"/>
                      <a:gd name="connsiteY79" fmla="*/ 743617 h 760857"/>
                      <a:gd name="connsiteX80" fmla="*/ 494287 w 1081348"/>
                      <a:gd name="connsiteY80" fmla="*/ 728186 h 760857"/>
                      <a:gd name="connsiteX81" fmla="*/ 491810 w 1081348"/>
                      <a:gd name="connsiteY81" fmla="*/ 743141 h 760857"/>
                      <a:gd name="connsiteX82" fmla="*/ 488572 w 1081348"/>
                      <a:gd name="connsiteY82" fmla="*/ 758000 h 760857"/>
                      <a:gd name="connsiteX83" fmla="*/ 481523 w 1081348"/>
                      <a:gd name="connsiteY83" fmla="*/ 752761 h 760857"/>
                      <a:gd name="connsiteX84" fmla="*/ 455330 w 1081348"/>
                      <a:gd name="connsiteY84" fmla="*/ 739902 h 760857"/>
                      <a:gd name="connsiteX85" fmla="*/ 414753 w 1081348"/>
                      <a:gd name="connsiteY85" fmla="*/ 681990 h 760857"/>
                      <a:gd name="connsiteX86" fmla="*/ 366652 w 1081348"/>
                      <a:gd name="connsiteY86" fmla="*/ 637985 h 760857"/>
                      <a:gd name="connsiteX87" fmla="*/ 351602 w 1081348"/>
                      <a:gd name="connsiteY87" fmla="*/ 642557 h 760857"/>
                      <a:gd name="connsiteX88" fmla="*/ 332457 w 1081348"/>
                      <a:gd name="connsiteY88" fmla="*/ 647891 h 760857"/>
                      <a:gd name="connsiteX89" fmla="*/ 292928 w 1081348"/>
                      <a:gd name="connsiteY89" fmla="*/ 632270 h 760857"/>
                      <a:gd name="connsiteX90" fmla="*/ 288356 w 1081348"/>
                      <a:gd name="connsiteY90" fmla="*/ 633889 h 760857"/>
                      <a:gd name="connsiteX91" fmla="*/ 282356 w 1081348"/>
                      <a:gd name="connsiteY91" fmla="*/ 636365 h 760857"/>
                      <a:gd name="connsiteX92" fmla="*/ 232921 w 1081348"/>
                      <a:gd name="connsiteY92" fmla="*/ 605028 h 760857"/>
                      <a:gd name="connsiteX93" fmla="*/ 116811 w 1081348"/>
                      <a:gd name="connsiteY93" fmla="*/ 522827 h 760857"/>
                      <a:gd name="connsiteX94" fmla="*/ 114525 w 1081348"/>
                      <a:gd name="connsiteY94" fmla="*/ 522446 h 760857"/>
                      <a:gd name="connsiteX95" fmla="*/ 88046 w 1081348"/>
                      <a:gd name="connsiteY95" fmla="*/ 534353 h 760857"/>
                      <a:gd name="connsiteX96" fmla="*/ 47660 w 1081348"/>
                      <a:gd name="connsiteY96" fmla="*/ 519494 h 760857"/>
                      <a:gd name="connsiteX97" fmla="*/ 6893 w 1081348"/>
                      <a:gd name="connsiteY97" fmla="*/ 442055 h 760857"/>
                      <a:gd name="connsiteX98" fmla="*/ 23276 w 1081348"/>
                      <a:gd name="connsiteY98" fmla="*/ 402908 h 760857"/>
                      <a:gd name="connsiteX99" fmla="*/ 18037 w 1081348"/>
                      <a:gd name="connsiteY99" fmla="*/ 375857 h 760857"/>
                      <a:gd name="connsiteX100" fmla="*/ 23561 w 1081348"/>
                      <a:gd name="connsiteY100" fmla="*/ 350711 h 760857"/>
                      <a:gd name="connsiteX101" fmla="*/ 14989 w 1081348"/>
                      <a:gd name="connsiteY101" fmla="*/ 329851 h 760857"/>
                      <a:gd name="connsiteX102" fmla="*/ 37944 w 1081348"/>
                      <a:gd name="connsiteY102" fmla="*/ 289655 h 760857"/>
                      <a:gd name="connsiteX103" fmla="*/ 47469 w 1081348"/>
                      <a:gd name="connsiteY103" fmla="*/ 263747 h 760857"/>
                      <a:gd name="connsiteX104" fmla="*/ 38516 w 1081348"/>
                      <a:gd name="connsiteY104" fmla="*/ 239173 h 760857"/>
                      <a:gd name="connsiteX105" fmla="*/ 42421 w 1081348"/>
                      <a:gd name="connsiteY105" fmla="*/ 239173 h 760857"/>
                      <a:gd name="connsiteX106" fmla="*/ 50136 w 1081348"/>
                      <a:gd name="connsiteY106" fmla="*/ 239649 h 760857"/>
                      <a:gd name="connsiteX107" fmla="*/ 76425 w 1081348"/>
                      <a:gd name="connsiteY107" fmla="*/ 227552 h 760857"/>
                      <a:gd name="connsiteX108" fmla="*/ 80235 w 1081348"/>
                      <a:gd name="connsiteY108" fmla="*/ 230505 h 760857"/>
                      <a:gd name="connsiteX109" fmla="*/ 122526 w 1081348"/>
                      <a:gd name="connsiteY109" fmla="*/ 251079 h 760857"/>
                      <a:gd name="connsiteX110" fmla="*/ 142243 w 1081348"/>
                      <a:gd name="connsiteY110" fmla="*/ 260318 h 760857"/>
                      <a:gd name="connsiteX111" fmla="*/ 148244 w 1081348"/>
                      <a:gd name="connsiteY111" fmla="*/ 214503 h 760857"/>
                      <a:gd name="connsiteX112" fmla="*/ 165008 w 1081348"/>
                      <a:gd name="connsiteY112" fmla="*/ 177165 h 760857"/>
                      <a:gd name="connsiteX113" fmla="*/ 166055 w 1081348"/>
                      <a:gd name="connsiteY113" fmla="*/ 177165 h 760857"/>
                      <a:gd name="connsiteX114" fmla="*/ 171389 w 1081348"/>
                      <a:gd name="connsiteY114" fmla="*/ 177356 h 760857"/>
                      <a:gd name="connsiteX115" fmla="*/ 175771 w 1081348"/>
                      <a:gd name="connsiteY115" fmla="*/ 146018 h 760857"/>
                      <a:gd name="connsiteX116" fmla="*/ 135671 w 1081348"/>
                      <a:gd name="connsiteY116" fmla="*/ 58293 h 760857"/>
                      <a:gd name="connsiteX117" fmla="*/ 123860 w 1081348"/>
                      <a:gd name="connsiteY117" fmla="*/ 28385 h 760857"/>
                      <a:gd name="connsiteX118" fmla="*/ 282546 w 1081348"/>
                      <a:gd name="connsiteY118" fmla="*/ 2096 h 760857"/>
                      <a:gd name="connsiteX119" fmla="*/ 898623 w 1081348"/>
                      <a:gd name="connsiteY119" fmla="*/ 321850 h 760857"/>
                      <a:gd name="connsiteX120" fmla="*/ 906719 w 1081348"/>
                      <a:gd name="connsiteY120" fmla="*/ 305848 h 760857"/>
                      <a:gd name="connsiteX121" fmla="*/ 901385 w 1081348"/>
                      <a:gd name="connsiteY121" fmla="*/ 291084 h 760857"/>
                      <a:gd name="connsiteX122" fmla="*/ 851570 w 1081348"/>
                      <a:gd name="connsiteY122" fmla="*/ 254032 h 760857"/>
                      <a:gd name="connsiteX123" fmla="*/ 841378 w 1081348"/>
                      <a:gd name="connsiteY123" fmla="*/ 254699 h 760857"/>
                      <a:gd name="connsiteX124" fmla="*/ 828519 w 1081348"/>
                      <a:gd name="connsiteY124" fmla="*/ 275558 h 760857"/>
                      <a:gd name="connsiteX125" fmla="*/ 871572 w 1081348"/>
                      <a:gd name="connsiteY125" fmla="*/ 311753 h 760857"/>
                      <a:gd name="connsiteX126" fmla="*/ 898718 w 1081348"/>
                      <a:gd name="connsiteY126" fmla="*/ 321755 h 760857"/>
                      <a:gd name="connsiteX127" fmla="*/ 282356 w 1081348"/>
                      <a:gd name="connsiteY127" fmla="*/ 0 h 760857"/>
                      <a:gd name="connsiteX128" fmla="*/ 282356 w 1081348"/>
                      <a:gd name="connsiteY128" fmla="*/ 2381 h 760857"/>
                      <a:gd name="connsiteX129" fmla="*/ 282356 w 1081348"/>
                      <a:gd name="connsiteY129" fmla="*/ 0 h 760857"/>
                      <a:gd name="connsiteX130" fmla="*/ 121764 w 1081348"/>
                      <a:gd name="connsiteY130" fmla="*/ 27242 h 760857"/>
                      <a:gd name="connsiteX131" fmla="*/ 121288 w 1081348"/>
                      <a:gd name="connsiteY131" fmla="*/ 28480 h 760857"/>
                      <a:gd name="connsiteX132" fmla="*/ 130527 w 1081348"/>
                      <a:gd name="connsiteY132" fmla="*/ 41339 h 760857"/>
                      <a:gd name="connsiteX133" fmla="*/ 135861 w 1081348"/>
                      <a:gd name="connsiteY133" fmla="*/ 45149 h 760857"/>
                      <a:gd name="connsiteX134" fmla="*/ 133289 w 1081348"/>
                      <a:gd name="connsiteY134" fmla="*/ 57626 h 760857"/>
                      <a:gd name="connsiteX135" fmla="*/ 151958 w 1081348"/>
                      <a:gd name="connsiteY135" fmla="*/ 111347 h 760857"/>
                      <a:gd name="connsiteX136" fmla="*/ 173199 w 1081348"/>
                      <a:gd name="connsiteY136" fmla="*/ 146495 h 760857"/>
                      <a:gd name="connsiteX137" fmla="*/ 179486 w 1081348"/>
                      <a:gd name="connsiteY137" fmla="*/ 161735 h 760857"/>
                      <a:gd name="connsiteX138" fmla="*/ 183677 w 1081348"/>
                      <a:gd name="connsiteY138" fmla="*/ 172498 h 760857"/>
                      <a:gd name="connsiteX139" fmla="*/ 171199 w 1081348"/>
                      <a:gd name="connsiteY139" fmla="*/ 175260 h 760857"/>
                      <a:gd name="connsiteX140" fmla="*/ 166055 w 1081348"/>
                      <a:gd name="connsiteY140" fmla="*/ 175165 h 760857"/>
                      <a:gd name="connsiteX141" fmla="*/ 164912 w 1081348"/>
                      <a:gd name="connsiteY141" fmla="*/ 175165 h 760857"/>
                      <a:gd name="connsiteX142" fmla="*/ 125955 w 1081348"/>
                      <a:gd name="connsiteY142" fmla="*/ 197072 h 760857"/>
                      <a:gd name="connsiteX143" fmla="*/ 147386 w 1081348"/>
                      <a:gd name="connsiteY143" fmla="*/ 217075 h 760857"/>
                      <a:gd name="connsiteX144" fmla="*/ 153673 w 1081348"/>
                      <a:gd name="connsiteY144" fmla="*/ 244602 h 760857"/>
                      <a:gd name="connsiteX145" fmla="*/ 142243 w 1081348"/>
                      <a:gd name="connsiteY145" fmla="*/ 258223 h 760857"/>
                      <a:gd name="connsiteX146" fmla="*/ 124050 w 1081348"/>
                      <a:gd name="connsiteY146" fmla="*/ 249460 h 760857"/>
                      <a:gd name="connsiteX147" fmla="*/ 103000 w 1081348"/>
                      <a:gd name="connsiteY147" fmla="*/ 239649 h 760857"/>
                      <a:gd name="connsiteX148" fmla="*/ 81854 w 1081348"/>
                      <a:gd name="connsiteY148" fmla="*/ 229076 h 760857"/>
                      <a:gd name="connsiteX149" fmla="*/ 76425 w 1081348"/>
                      <a:gd name="connsiteY149" fmla="*/ 225457 h 760857"/>
                      <a:gd name="connsiteX150" fmla="*/ 71091 w 1081348"/>
                      <a:gd name="connsiteY150" fmla="*/ 228886 h 760857"/>
                      <a:gd name="connsiteX151" fmla="*/ 50041 w 1081348"/>
                      <a:gd name="connsiteY151" fmla="*/ 237554 h 760857"/>
                      <a:gd name="connsiteX152" fmla="*/ 42611 w 1081348"/>
                      <a:gd name="connsiteY152" fmla="*/ 237077 h 760857"/>
                      <a:gd name="connsiteX153" fmla="*/ 38420 w 1081348"/>
                      <a:gd name="connsiteY153" fmla="*/ 237077 h 760857"/>
                      <a:gd name="connsiteX154" fmla="*/ 19656 w 1081348"/>
                      <a:gd name="connsiteY154" fmla="*/ 242507 h 760857"/>
                      <a:gd name="connsiteX155" fmla="*/ 36515 w 1081348"/>
                      <a:gd name="connsiteY155" fmla="*/ 258985 h 760857"/>
                      <a:gd name="connsiteX156" fmla="*/ 44421 w 1081348"/>
                      <a:gd name="connsiteY156" fmla="*/ 264128 h 760857"/>
                      <a:gd name="connsiteX157" fmla="*/ 35468 w 1081348"/>
                      <a:gd name="connsiteY157" fmla="*/ 289370 h 760857"/>
                      <a:gd name="connsiteX158" fmla="*/ 23561 w 1081348"/>
                      <a:gd name="connsiteY158" fmla="*/ 300800 h 760857"/>
                      <a:gd name="connsiteX159" fmla="*/ 10036 w 1081348"/>
                      <a:gd name="connsiteY159" fmla="*/ 311087 h 760857"/>
                      <a:gd name="connsiteX160" fmla="*/ 12608 w 1081348"/>
                      <a:gd name="connsiteY160" fmla="*/ 331184 h 760857"/>
                      <a:gd name="connsiteX161" fmla="*/ 12322 w 1081348"/>
                      <a:gd name="connsiteY161" fmla="*/ 340900 h 760857"/>
                      <a:gd name="connsiteX162" fmla="*/ 12227 w 1081348"/>
                      <a:gd name="connsiteY162" fmla="*/ 348710 h 760857"/>
                      <a:gd name="connsiteX163" fmla="*/ 23085 w 1081348"/>
                      <a:gd name="connsiteY163" fmla="*/ 353378 h 760857"/>
                      <a:gd name="connsiteX164" fmla="*/ 28324 w 1081348"/>
                      <a:gd name="connsiteY164" fmla="*/ 355283 h 760857"/>
                      <a:gd name="connsiteX165" fmla="*/ 22228 w 1081348"/>
                      <a:gd name="connsiteY165" fmla="*/ 363284 h 760857"/>
                      <a:gd name="connsiteX166" fmla="*/ 16227 w 1081348"/>
                      <a:gd name="connsiteY166" fmla="*/ 377857 h 760857"/>
                      <a:gd name="connsiteX167" fmla="*/ 20799 w 1081348"/>
                      <a:gd name="connsiteY167" fmla="*/ 403003 h 760857"/>
                      <a:gd name="connsiteX168" fmla="*/ 9464 w 1081348"/>
                      <a:gd name="connsiteY168" fmla="*/ 419195 h 760857"/>
                      <a:gd name="connsiteX169" fmla="*/ 701 w 1081348"/>
                      <a:gd name="connsiteY169" fmla="*/ 429006 h 760857"/>
                      <a:gd name="connsiteX170" fmla="*/ 4988 w 1081348"/>
                      <a:gd name="connsiteY170" fmla="*/ 443865 h 760857"/>
                      <a:gd name="connsiteX171" fmla="*/ 25371 w 1081348"/>
                      <a:gd name="connsiteY171" fmla="*/ 483680 h 760857"/>
                      <a:gd name="connsiteX172" fmla="*/ 46421 w 1081348"/>
                      <a:gd name="connsiteY172" fmla="*/ 521780 h 760857"/>
                      <a:gd name="connsiteX173" fmla="*/ 88046 w 1081348"/>
                      <a:gd name="connsiteY173" fmla="*/ 537020 h 760857"/>
                      <a:gd name="connsiteX174" fmla="*/ 107953 w 1081348"/>
                      <a:gd name="connsiteY174" fmla="*/ 528828 h 760857"/>
                      <a:gd name="connsiteX175" fmla="*/ 114525 w 1081348"/>
                      <a:gd name="connsiteY175" fmla="*/ 525113 h 760857"/>
                      <a:gd name="connsiteX176" fmla="*/ 115097 w 1081348"/>
                      <a:gd name="connsiteY176" fmla="*/ 525113 h 760857"/>
                      <a:gd name="connsiteX177" fmla="*/ 232540 w 1081348"/>
                      <a:gd name="connsiteY177" fmla="*/ 607600 h 760857"/>
                      <a:gd name="connsiteX178" fmla="*/ 268735 w 1081348"/>
                      <a:gd name="connsiteY178" fmla="*/ 629984 h 760857"/>
                      <a:gd name="connsiteX179" fmla="*/ 282356 w 1081348"/>
                      <a:gd name="connsiteY179" fmla="*/ 639032 h 760857"/>
                      <a:gd name="connsiteX180" fmla="*/ 289785 w 1081348"/>
                      <a:gd name="connsiteY180" fmla="*/ 636080 h 760857"/>
                      <a:gd name="connsiteX181" fmla="*/ 292833 w 1081348"/>
                      <a:gd name="connsiteY181" fmla="*/ 635032 h 760857"/>
                      <a:gd name="connsiteX182" fmla="*/ 304454 w 1081348"/>
                      <a:gd name="connsiteY182" fmla="*/ 640461 h 760857"/>
                      <a:gd name="connsiteX183" fmla="*/ 332362 w 1081348"/>
                      <a:gd name="connsiteY183" fmla="*/ 650653 h 760857"/>
                      <a:gd name="connsiteX184" fmla="*/ 352650 w 1081348"/>
                      <a:gd name="connsiteY184" fmla="*/ 645033 h 760857"/>
                      <a:gd name="connsiteX185" fmla="*/ 366557 w 1081348"/>
                      <a:gd name="connsiteY185" fmla="*/ 640747 h 760857"/>
                      <a:gd name="connsiteX186" fmla="*/ 387512 w 1081348"/>
                      <a:gd name="connsiteY186" fmla="*/ 660940 h 760857"/>
                      <a:gd name="connsiteX187" fmla="*/ 414372 w 1081348"/>
                      <a:gd name="connsiteY187" fmla="*/ 684848 h 760857"/>
                      <a:gd name="connsiteX188" fmla="*/ 425516 w 1081348"/>
                      <a:gd name="connsiteY188" fmla="*/ 690658 h 760857"/>
                      <a:gd name="connsiteX189" fmla="*/ 424659 w 1081348"/>
                      <a:gd name="connsiteY189" fmla="*/ 704469 h 760857"/>
                      <a:gd name="connsiteX190" fmla="*/ 424850 w 1081348"/>
                      <a:gd name="connsiteY190" fmla="*/ 726853 h 760857"/>
                      <a:gd name="connsiteX191" fmla="*/ 454472 w 1081348"/>
                      <a:gd name="connsiteY191" fmla="*/ 742569 h 760857"/>
                      <a:gd name="connsiteX192" fmla="*/ 468569 w 1081348"/>
                      <a:gd name="connsiteY192" fmla="*/ 745712 h 760857"/>
                      <a:gd name="connsiteX193" fmla="*/ 479333 w 1081348"/>
                      <a:gd name="connsiteY193" fmla="*/ 754380 h 760857"/>
                      <a:gd name="connsiteX194" fmla="*/ 488477 w 1081348"/>
                      <a:gd name="connsiteY194" fmla="*/ 760857 h 760857"/>
                      <a:gd name="connsiteX195" fmla="*/ 496668 w 1081348"/>
                      <a:gd name="connsiteY195" fmla="*/ 755142 h 760857"/>
                      <a:gd name="connsiteX196" fmla="*/ 493430 w 1081348"/>
                      <a:gd name="connsiteY196" fmla="*/ 741902 h 760857"/>
                      <a:gd name="connsiteX197" fmla="*/ 492668 w 1081348"/>
                      <a:gd name="connsiteY197" fmla="*/ 732282 h 760857"/>
                      <a:gd name="connsiteX198" fmla="*/ 494192 w 1081348"/>
                      <a:gd name="connsiteY198" fmla="*/ 730949 h 760857"/>
                      <a:gd name="connsiteX199" fmla="*/ 510194 w 1081348"/>
                      <a:gd name="connsiteY199" fmla="*/ 745427 h 760857"/>
                      <a:gd name="connsiteX200" fmla="*/ 526291 w 1081348"/>
                      <a:gd name="connsiteY200" fmla="*/ 756857 h 760857"/>
                      <a:gd name="connsiteX201" fmla="*/ 533149 w 1081348"/>
                      <a:gd name="connsiteY201" fmla="*/ 753713 h 760857"/>
                      <a:gd name="connsiteX202" fmla="*/ 538673 w 1081348"/>
                      <a:gd name="connsiteY202" fmla="*/ 730949 h 760857"/>
                      <a:gd name="connsiteX203" fmla="*/ 545055 w 1081348"/>
                      <a:gd name="connsiteY203" fmla="*/ 731234 h 760857"/>
                      <a:gd name="connsiteX204" fmla="*/ 586870 w 1081348"/>
                      <a:gd name="connsiteY204" fmla="*/ 707041 h 760857"/>
                      <a:gd name="connsiteX205" fmla="*/ 616016 w 1081348"/>
                      <a:gd name="connsiteY205" fmla="*/ 688277 h 760857"/>
                      <a:gd name="connsiteX206" fmla="*/ 632114 w 1081348"/>
                      <a:gd name="connsiteY206" fmla="*/ 690372 h 760857"/>
                      <a:gd name="connsiteX207" fmla="*/ 632685 w 1081348"/>
                      <a:gd name="connsiteY207" fmla="*/ 690372 h 760857"/>
                      <a:gd name="connsiteX208" fmla="*/ 634876 w 1081348"/>
                      <a:gd name="connsiteY208" fmla="*/ 688848 h 760857"/>
                      <a:gd name="connsiteX209" fmla="*/ 633733 w 1081348"/>
                      <a:gd name="connsiteY209" fmla="*/ 685895 h 760857"/>
                      <a:gd name="connsiteX210" fmla="*/ 602300 w 1081348"/>
                      <a:gd name="connsiteY210" fmla="*/ 654177 h 760857"/>
                      <a:gd name="connsiteX211" fmla="*/ 607920 w 1081348"/>
                      <a:gd name="connsiteY211" fmla="*/ 642176 h 760857"/>
                      <a:gd name="connsiteX212" fmla="*/ 608492 w 1081348"/>
                      <a:gd name="connsiteY212" fmla="*/ 641509 h 760857"/>
                      <a:gd name="connsiteX213" fmla="*/ 634209 w 1081348"/>
                      <a:gd name="connsiteY213" fmla="*/ 606457 h 760857"/>
                      <a:gd name="connsiteX214" fmla="*/ 635066 w 1081348"/>
                      <a:gd name="connsiteY214" fmla="*/ 606743 h 760857"/>
                      <a:gd name="connsiteX215" fmla="*/ 635543 w 1081348"/>
                      <a:gd name="connsiteY215" fmla="*/ 606743 h 760857"/>
                      <a:gd name="connsiteX216" fmla="*/ 637257 w 1081348"/>
                      <a:gd name="connsiteY216" fmla="*/ 606076 h 760857"/>
                      <a:gd name="connsiteX217" fmla="*/ 638876 w 1081348"/>
                      <a:gd name="connsiteY217" fmla="*/ 602171 h 760857"/>
                      <a:gd name="connsiteX218" fmla="*/ 629732 w 1081348"/>
                      <a:gd name="connsiteY218" fmla="*/ 590741 h 760857"/>
                      <a:gd name="connsiteX219" fmla="*/ 615826 w 1081348"/>
                      <a:gd name="connsiteY219" fmla="*/ 571786 h 760857"/>
                      <a:gd name="connsiteX220" fmla="*/ 621827 w 1081348"/>
                      <a:gd name="connsiteY220" fmla="*/ 560261 h 760857"/>
                      <a:gd name="connsiteX221" fmla="*/ 638305 w 1081348"/>
                      <a:gd name="connsiteY221" fmla="*/ 549402 h 760857"/>
                      <a:gd name="connsiteX222" fmla="*/ 638305 w 1081348"/>
                      <a:gd name="connsiteY222" fmla="*/ 549402 h 760857"/>
                      <a:gd name="connsiteX223" fmla="*/ 645068 w 1081348"/>
                      <a:gd name="connsiteY223" fmla="*/ 551402 h 760857"/>
                      <a:gd name="connsiteX224" fmla="*/ 669071 w 1081348"/>
                      <a:gd name="connsiteY224" fmla="*/ 556641 h 760857"/>
                      <a:gd name="connsiteX225" fmla="*/ 711838 w 1081348"/>
                      <a:gd name="connsiteY225" fmla="*/ 605790 h 760857"/>
                      <a:gd name="connsiteX226" fmla="*/ 729745 w 1081348"/>
                      <a:gd name="connsiteY226" fmla="*/ 644271 h 760857"/>
                      <a:gd name="connsiteX227" fmla="*/ 747366 w 1081348"/>
                      <a:gd name="connsiteY227" fmla="*/ 658559 h 760857"/>
                      <a:gd name="connsiteX228" fmla="*/ 755748 w 1081348"/>
                      <a:gd name="connsiteY228" fmla="*/ 667131 h 760857"/>
                      <a:gd name="connsiteX229" fmla="*/ 784037 w 1081348"/>
                      <a:gd name="connsiteY229" fmla="*/ 683514 h 760857"/>
                      <a:gd name="connsiteX230" fmla="*/ 798611 w 1081348"/>
                      <a:gd name="connsiteY230" fmla="*/ 669131 h 760857"/>
                      <a:gd name="connsiteX231" fmla="*/ 802706 w 1081348"/>
                      <a:gd name="connsiteY231" fmla="*/ 662273 h 760857"/>
                      <a:gd name="connsiteX232" fmla="*/ 806135 w 1081348"/>
                      <a:gd name="connsiteY232" fmla="*/ 664178 h 760857"/>
                      <a:gd name="connsiteX233" fmla="*/ 821090 w 1081348"/>
                      <a:gd name="connsiteY233" fmla="*/ 679895 h 760857"/>
                      <a:gd name="connsiteX234" fmla="*/ 819375 w 1081348"/>
                      <a:gd name="connsiteY234" fmla="*/ 682181 h 760857"/>
                      <a:gd name="connsiteX235" fmla="*/ 813851 w 1081348"/>
                      <a:gd name="connsiteY235" fmla="*/ 692658 h 760857"/>
                      <a:gd name="connsiteX236" fmla="*/ 815375 w 1081348"/>
                      <a:gd name="connsiteY236" fmla="*/ 702755 h 760857"/>
                      <a:gd name="connsiteX237" fmla="*/ 818518 w 1081348"/>
                      <a:gd name="connsiteY237" fmla="*/ 704183 h 760857"/>
                      <a:gd name="connsiteX238" fmla="*/ 829472 w 1081348"/>
                      <a:gd name="connsiteY238" fmla="*/ 697230 h 760857"/>
                      <a:gd name="connsiteX239" fmla="*/ 839473 w 1081348"/>
                      <a:gd name="connsiteY239" fmla="*/ 690372 h 760857"/>
                      <a:gd name="connsiteX240" fmla="*/ 850617 w 1081348"/>
                      <a:gd name="connsiteY240" fmla="*/ 700088 h 760857"/>
                      <a:gd name="connsiteX241" fmla="*/ 845283 w 1081348"/>
                      <a:gd name="connsiteY241" fmla="*/ 707041 h 760857"/>
                      <a:gd name="connsiteX242" fmla="*/ 842235 w 1081348"/>
                      <a:gd name="connsiteY242" fmla="*/ 709898 h 760857"/>
                      <a:gd name="connsiteX243" fmla="*/ 841378 w 1081348"/>
                      <a:gd name="connsiteY243" fmla="*/ 715899 h 760857"/>
                      <a:gd name="connsiteX244" fmla="*/ 847664 w 1081348"/>
                      <a:gd name="connsiteY244" fmla="*/ 718566 h 760857"/>
                      <a:gd name="connsiteX245" fmla="*/ 860999 w 1081348"/>
                      <a:gd name="connsiteY245" fmla="*/ 714851 h 760857"/>
                      <a:gd name="connsiteX246" fmla="*/ 868429 w 1081348"/>
                      <a:gd name="connsiteY246" fmla="*/ 705803 h 760857"/>
                      <a:gd name="connsiteX247" fmla="*/ 872906 w 1081348"/>
                      <a:gd name="connsiteY247" fmla="*/ 706469 h 760857"/>
                      <a:gd name="connsiteX248" fmla="*/ 884145 w 1081348"/>
                      <a:gd name="connsiteY248" fmla="*/ 707327 h 760857"/>
                      <a:gd name="connsiteX249" fmla="*/ 904814 w 1081348"/>
                      <a:gd name="connsiteY249" fmla="*/ 700564 h 760857"/>
                      <a:gd name="connsiteX250" fmla="*/ 910910 w 1081348"/>
                      <a:gd name="connsiteY250" fmla="*/ 673894 h 760857"/>
                      <a:gd name="connsiteX251" fmla="*/ 913768 w 1081348"/>
                      <a:gd name="connsiteY251" fmla="*/ 656368 h 760857"/>
                      <a:gd name="connsiteX252" fmla="*/ 921102 w 1081348"/>
                      <a:gd name="connsiteY252" fmla="*/ 653987 h 760857"/>
                      <a:gd name="connsiteX253" fmla="*/ 935199 w 1081348"/>
                      <a:gd name="connsiteY253" fmla="*/ 656749 h 760857"/>
                      <a:gd name="connsiteX254" fmla="*/ 947677 w 1081348"/>
                      <a:gd name="connsiteY254" fmla="*/ 661702 h 760857"/>
                      <a:gd name="connsiteX255" fmla="*/ 953201 w 1081348"/>
                      <a:gd name="connsiteY255" fmla="*/ 659416 h 760857"/>
                      <a:gd name="connsiteX256" fmla="*/ 956249 w 1081348"/>
                      <a:gd name="connsiteY256" fmla="*/ 639032 h 760857"/>
                      <a:gd name="connsiteX257" fmla="*/ 957011 w 1081348"/>
                      <a:gd name="connsiteY257" fmla="*/ 623316 h 760857"/>
                      <a:gd name="connsiteX258" fmla="*/ 956821 w 1081348"/>
                      <a:gd name="connsiteY258" fmla="*/ 621411 h 760857"/>
                      <a:gd name="connsiteX259" fmla="*/ 937485 w 1081348"/>
                      <a:gd name="connsiteY259" fmla="*/ 605219 h 760857"/>
                      <a:gd name="connsiteX260" fmla="*/ 924817 w 1081348"/>
                      <a:gd name="connsiteY260" fmla="*/ 603123 h 760857"/>
                      <a:gd name="connsiteX261" fmla="*/ 888431 w 1081348"/>
                      <a:gd name="connsiteY261" fmla="*/ 550259 h 760857"/>
                      <a:gd name="connsiteX262" fmla="*/ 901862 w 1081348"/>
                      <a:gd name="connsiteY262" fmla="*/ 538639 h 760857"/>
                      <a:gd name="connsiteX263" fmla="*/ 934247 w 1081348"/>
                      <a:gd name="connsiteY263" fmla="*/ 553307 h 760857"/>
                      <a:gd name="connsiteX264" fmla="*/ 969680 w 1081348"/>
                      <a:gd name="connsiteY264" fmla="*/ 568833 h 760857"/>
                      <a:gd name="connsiteX265" fmla="*/ 983110 w 1081348"/>
                      <a:gd name="connsiteY265" fmla="*/ 562737 h 760857"/>
                      <a:gd name="connsiteX266" fmla="*/ 999874 w 1081348"/>
                      <a:gd name="connsiteY266" fmla="*/ 546735 h 760857"/>
                      <a:gd name="connsiteX267" fmla="*/ 1004351 w 1081348"/>
                      <a:gd name="connsiteY267" fmla="*/ 541115 h 760857"/>
                      <a:gd name="connsiteX268" fmla="*/ 999683 w 1081348"/>
                      <a:gd name="connsiteY268" fmla="*/ 534829 h 760857"/>
                      <a:gd name="connsiteX269" fmla="*/ 981681 w 1081348"/>
                      <a:gd name="connsiteY269" fmla="*/ 516541 h 760857"/>
                      <a:gd name="connsiteX270" fmla="*/ 977109 w 1081348"/>
                      <a:gd name="connsiteY270" fmla="*/ 504539 h 760857"/>
                      <a:gd name="connsiteX271" fmla="*/ 1001207 w 1081348"/>
                      <a:gd name="connsiteY271" fmla="*/ 484632 h 760857"/>
                      <a:gd name="connsiteX272" fmla="*/ 1021496 w 1081348"/>
                      <a:gd name="connsiteY272" fmla="*/ 464058 h 760857"/>
                      <a:gd name="connsiteX273" fmla="*/ 1036545 w 1081348"/>
                      <a:gd name="connsiteY273" fmla="*/ 441103 h 760857"/>
                      <a:gd name="connsiteX274" fmla="*/ 1055786 w 1081348"/>
                      <a:gd name="connsiteY274" fmla="*/ 422910 h 760857"/>
                      <a:gd name="connsiteX275" fmla="*/ 1063501 w 1081348"/>
                      <a:gd name="connsiteY275" fmla="*/ 408718 h 760857"/>
                      <a:gd name="connsiteX276" fmla="*/ 1071978 w 1081348"/>
                      <a:gd name="connsiteY276" fmla="*/ 394716 h 760857"/>
                      <a:gd name="connsiteX277" fmla="*/ 1076931 w 1081348"/>
                      <a:gd name="connsiteY277" fmla="*/ 381476 h 760857"/>
                      <a:gd name="connsiteX278" fmla="*/ 1074359 w 1081348"/>
                      <a:gd name="connsiteY278" fmla="*/ 359378 h 760857"/>
                      <a:gd name="connsiteX279" fmla="*/ 1066358 w 1081348"/>
                      <a:gd name="connsiteY279" fmla="*/ 346139 h 760857"/>
                      <a:gd name="connsiteX280" fmla="*/ 1059024 w 1081348"/>
                      <a:gd name="connsiteY280" fmla="*/ 331565 h 760857"/>
                      <a:gd name="connsiteX281" fmla="*/ 1054357 w 1081348"/>
                      <a:gd name="connsiteY281" fmla="*/ 324231 h 760857"/>
                      <a:gd name="connsiteX282" fmla="*/ 1056643 w 1081348"/>
                      <a:gd name="connsiteY282" fmla="*/ 320707 h 760857"/>
                      <a:gd name="connsiteX283" fmla="*/ 1059596 w 1081348"/>
                      <a:gd name="connsiteY283" fmla="*/ 315563 h 760857"/>
                      <a:gd name="connsiteX284" fmla="*/ 1057214 w 1081348"/>
                      <a:gd name="connsiteY284" fmla="*/ 310801 h 760857"/>
                      <a:gd name="connsiteX285" fmla="*/ 1049975 w 1081348"/>
                      <a:gd name="connsiteY285" fmla="*/ 289179 h 760857"/>
                      <a:gd name="connsiteX286" fmla="*/ 1018733 w 1081348"/>
                      <a:gd name="connsiteY286" fmla="*/ 246983 h 760857"/>
                      <a:gd name="connsiteX287" fmla="*/ 1016828 w 1081348"/>
                      <a:gd name="connsiteY287" fmla="*/ 234982 h 760857"/>
                      <a:gd name="connsiteX288" fmla="*/ 1013780 w 1081348"/>
                      <a:gd name="connsiteY288" fmla="*/ 219456 h 760857"/>
                      <a:gd name="connsiteX289" fmla="*/ 1008256 w 1081348"/>
                      <a:gd name="connsiteY289" fmla="*/ 217265 h 760857"/>
                      <a:gd name="connsiteX290" fmla="*/ 995778 w 1081348"/>
                      <a:gd name="connsiteY290" fmla="*/ 226314 h 760857"/>
                      <a:gd name="connsiteX291" fmla="*/ 990730 w 1081348"/>
                      <a:gd name="connsiteY291" fmla="*/ 231267 h 760857"/>
                      <a:gd name="connsiteX292" fmla="*/ 966536 w 1081348"/>
                      <a:gd name="connsiteY292" fmla="*/ 213932 h 760857"/>
                      <a:gd name="connsiteX293" fmla="*/ 940533 w 1081348"/>
                      <a:gd name="connsiteY293" fmla="*/ 191643 h 760857"/>
                      <a:gd name="connsiteX294" fmla="*/ 928627 w 1081348"/>
                      <a:gd name="connsiteY294" fmla="*/ 184118 h 760857"/>
                      <a:gd name="connsiteX295" fmla="*/ 909291 w 1081348"/>
                      <a:gd name="connsiteY295" fmla="*/ 164497 h 760857"/>
                      <a:gd name="connsiteX296" fmla="*/ 901100 w 1081348"/>
                      <a:gd name="connsiteY296" fmla="*/ 157544 h 760857"/>
                      <a:gd name="connsiteX297" fmla="*/ 888812 w 1081348"/>
                      <a:gd name="connsiteY297" fmla="*/ 144113 h 760857"/>
                      <a:gd name="connsiteX298" fmla="*/ 877859 w 1081348"/>
                      <a:gd name="connsiteY298" fmla="*/ 133445 h 760857"/>
                      <a:gd name="connsiteX299" fmla="*/ 877859 w 1081348"/>
                      <a:gd name="connsiteY299" fmla="*/ 133445 h 760857"/>
                      <a:gd name="connsiteX300" fmla="*/ 875192 w 1081348"/>
                      <a:gd name="connsiteY300" fmla="*/ 134588 h 760857"/>
                      <a:gd name="connsiteX301" fmla="*/ 873001 w 1081348"/>
                      <a:gd name="connsiteY301" fmla="*/ 147352 h 760857"/>
                      <a:gd name="connsiteX302" fmla="*/ 872429 w 1081348"/>
                      <a:gd name="connsiteY302" fmla="*/ 150495 h 760857"/>
                      <a:gd name="connsiteX303" fmla="*/ 871572 w 1081348"/>
                      <a:gd name="connsiteY303" fmla="*/ 150781 h 760857"/>
                      <a:gd name="connsiteX304" fmla="*/ 794324 w 1081348"/>
                      <a:gd name="connsiteY304" fmla="*/ 75533 h 760857"/>
                      <a:gd name="connsiteX305" fmla="*/ 781751 w 1081348"/>
                      <a:gd name="connsiteY305" fmla="*/ 66199 h 760857"/>
                      <a:gd name="connsiteX306" fmla="*/ 772036 w 1081348"/>
                      <a:gd name="connsiteY306" fmla="*/ 69723 h 760857"/>
                      <a:gd name="connsiteX307" fmla="*/ 761177 w 1081348"/>
                      <a:gd name="connsiteY307" fmla="*/ 73533 h 760857"/>
                      <a:gd name="connsiteX308" fmla="*/ 753367 w 1081348"/>
                      <a:gd name="connsiteY308" fmla="*/ 71342 h 760857"/>
                      <a:gd name="connsiteX309" fmla="*/ 746985 w 1081348"/>
                      <a:gd name="connsiteY309" fmla="*/ 69437 h 760857"/>
                      <a:gd name="connsiteX310" fmla="*/ 735365 w 1081348"/>
                      <a:gd name="connsiteY310" fmla="*/ 78962 h 760857"/>
                      <a:gd name="connsiteX311" fmla="*/ 727840 w 1081348"/>
                      <a:gd name="connsiteY311" fmla="*/ 86201 h 760857"/>
                      <a:gd name="connsiteX312" fmla="*/ 727078 w 1081348"/>
                      <a:gd name="connsiteY312" fmla="*/ 86201 h 760857"/>
                      <a:gd name="connsiteX313" fmla="*/ 692312 w 1081348"/>
                      <a:gd name="connsiteY313" fmla="*/ 58674 h 760857"/>
                      <a:gd name="connsiteX314" fmla="*/ 656783 w 1081348"/>
                      <a:gd name="connsiteY314" fmla="*/ 34671 h 760857"/>
                      <a:gd name="connsiteX315" fmla="*/ 647258 w 1081348"/>
                      <a:gd name="connsiteY315" fmla="*/ 49054 h 760857"/>
                      <a:gd name="connsiteX316" fmla="*/ 626399 w 1081348"/>
                      <a:gd name="connsiteY316" fmla="*/ 96012 h 760857"/>
                      <a:gd name="connsiteX317" fmla="*/ 619445 w 1081348"/>
                      <a:gd name="connsiteY317" fmla="*/ 116967 h 760857"/>
                      <a:gd name="connsiteX318" fmla="*/ 618493 w 1081348"/>
                      <a:gd name="connsiteY318" fmla="*/ 126587 h 760857"/>
                      <a:gd name="connsiteX319" fmla="*/ 616683 w 1081348"/>
                      <a:gd name="connsiteY319" fmla="*/ 127159 h 760857"/>
                      <a:gd name="connsiteX320" fmla="*/ 613159 w 1081348"/>
                      <a:gd name="connsiteY320" fmla="*/ 126492 h 760857"/>
                      <a:gd name="connsiteX321" fmla="*/ 609730 w 1081348"/>
                      <a:gd name="connsiteY321" fmla="*/ 125921 h 760857"/>
                      <a:gd name="connsiteX322" fmla="*/ 599729 w 1081348"/>
                      <a:gd name="connsiteY322" fmla="*/ 130874 h 760857"/>
                      <a:gd name="connsiteX323" fmla="*/ 593633 w 1081348"/>
                      <a:gd name="connsiteY323" fmla="*/ 134303 h 760857"/>
                      <a:gd name="connsiteX324" fmla="*/ 583250 w 1081348"/>
                      <a:gd name="connsiteY324" fmla="*/ 126587 h 760857"/>
                      <a:gd name="connsiteX325" fmla="*/ 568391 w 1081348"/>
                      <a:gd name="connsiteY325" fmla="*/ 117253 h 760857"/>
                      <a:gd name="connsiteX326" fmla="*/ 562391 w 1081348"/>
                      <a:gd name="connsiteY326" fmla="*/ 118205 h 760857"/>
                      <a:gd name="connsiteX327" fmla="*/ 554771 w 1081348"/>
                      <a:gd name="connsiteY327" fmla="*/ 119348 h 760857"/>
                      <a:gd name="connsiteX328" fmla="*/ 549818 w 1081348"/>
                      <a:gd name="connsiteY328" fmla="*/ 118872 h 760857"/>
                      <a:gd name="connsiteX329" fmla="*/ 515147 w 1081348"/>
                      <a:gd name="connsiteY329" fmla="*/ 104680 h 760857"/>
                      <a:gd name="connsiteX330" fmla="*/ 496954 w 1081348"/>
                      <a:gd name="connsiteY330" fmla="*/ 98584 h 760857"/>
                      <a:gd name="connsiteX331" fmla="*/ 465426 w 1081348"/>
                      <a:gd name="connsiteY331" fmla="*/ 101441 h 760857"/>
                      <a:gd name="connsiteX332" fmla="*/ 463140 w 1081348"/>
                      <a:gd name="connsiteY332" fmla="*/ 101632 h 760857"/>
                      <a:gd name="connsiteX333" fmla="*/ 447424 w 1081348"/>
                      <a:gd name="connsiteY333" fmla="*/ 80867 h 760857"/>
                      <a:gd name="connsiteX334" fmla="*/ 431612 w 1081348"/>
                      <a:gd name="connsiteY334" fmla="*/ 60198 h 760857"/>
                      <a:gd name="connsiteX335" fmla="*/ 427993 w 1081348"/>
                      <a:gd name="connsiteY335" fmla="*/ 60579 h 760857"/>
                      <a:gd name="connsiteX336" fmla="*/ 414944 w 1081348"/>
                      <a:gd name="connsiteY336" fmla="*/ 61817 h 760857"/>
                      <a:gd name="connsiteX337" fmla="*/ 401037 w 1081348"/>
                      <a:gd name="connsiteY337" fmla="*/ 59912 h 760857"/>
                      <a:gd name="connsiteX338" fmla="*/ 405895 w 1081348"/>
                      <a:gd name="connsiteY338" fmla="*/ 57150 h 760857"/>
                      <a:gd name="connsiteX339" fmla="*/ 412562 w 1081348"/>
                      <a:gd name="connsiteY339" fmla="*/ 50768 h 760857"/>
                      <a:gd name="connsiteX340" fmla="*/ 391798 w 1081348"/>
                      <a:gd name="connsiteY340" fmla="*/ 45529 h 760857"/>
                      <a:gd name="connsiteX341" fmla="*/ 361223 w 1081348"/>
                      <a:gd name="connsiteY341" fmla="*/ 39243 h 760857"/>
                      <a:gd name="connsiteX342" fmla="*/ 336839 w 1081348"/>
                      <a:gd name="connsiteY342" fmla="*/ 15621 h 760857"/>
                      <a:gd name="connsiteX343" fmla="*/ 319503 w 1081348"/>
                      <a:gd name="connsiteY343" fmla="*/ 5906 h 760857"/>
                      <a:gd name="connsiteX344" fmla="*/ 282546 w 1081348"/>
                      <a:gd name="connsiteY344" fmla="*/ 286 h 760857"/>
                      <a:gd name="connsiteX345" fmla="*/ 282546 w 1081348"/>
                      <a:gd name="connsiteY345" fmla="*/ 286 h 760857"/>
                      <a:gd name="connsiteX346" fmla="*/ 842045 w 1081348"/>
                      <a:gd name="connsiteY346" fmla="*/ 257080 h 760857"/>
                      <a:gd name="connsiteX347" fmla="*/ 851570 w 1081348"/>
                      <a:gd name="connsiteY347" fmla="*/ 256508 h 760857"/>
                      <a:gd name="connsiteX348" fmla="*/ 851570 w 1081348"/>
                      <a:gd name="connsiteY348" fmla="*/ 256508 h 760857"/>
                      <a:gd name="connsiteX349" fmla="*/ 887193 w 1081348"/>
                      <a:gd name="connsiteY349" fmla="*/ 278511 h 760857"/>
                      <a:gd name="connsiteX350" fmla="*/ 900433 w 1081348"/>
                      <a:gd name="connsiteY350" fmla="*/ 293370 h 760857"/>
                      <a:gd name="connsiteX351" fmla="*/ 905005 w 1081348"/>
                      <a:gd name="connsiteY351" fmla="*/ 299561 h 760857"/>
                      <a:gd name="connsiteX352" fmla="*/ 904338 w 1081348"/>
                      <a:gd name="connsiteY352" fmla="*/ 306134 h 760857"/>
                      <a:gd name="connsiteX353" fmla="*/ 902147 w 1081348"/>
                      <a:gd name="connsiteY353" fmla="*/ 318325 h 760857"/>
                      <a:gd name="connsiteX354" fmla="*/ 898528 w 1081348"/>
                      <a:gd name="connsiteY354" fmla="*/ 319659 h 760857"/>
                      <a:gd name="connsiteX355" fmla="*/ 883478 w 1081348"/>
                      <a:gd name="connsiteY355" fmla="*/ 314230 h 760857"/>
                      <a:gd name="connsiteX356" fmla="*/ 871667 w 1081348"/>
                      <a:gd name="connsiteY356" fmla="*/ 309658 h 760857"/>
                      <a:gd name="connsiteX357" fmla="*/ 824900 w 1081348"/>
                      <a:gd name="connsiteY357" fmla="*/ 280702 h 760857"/>
                      <a:gd name="connsiteX358" fmla="*/ 828710 w 1081348"/>
                      <a:gd name="connsiteY358" fmla="*/ 278225 h 760857"/>
                      <a:gd name="connsiteX359" fmla="*/ 843854 w 1081348"/>
                      <a:gd name="connsiteY359" fmla="*/ 273177 h 760857"/>
                      <a:gd name="connsiteX360" fmla="*/ 840330 w 1081348"/>
                      <a:gd name="connsiteY360" fmla="*/ 266700 h 760857"/>
                      <a:gd name="connsiteX361" fmla="*/ 836711 w 1081348"/>
                      <a:gd name="connsiteY361" fmla="*/ 261938 h 760857"/>
                      <a:gd name="connsiteX362" fmla="*/ 842045 w 1081348"/>
                      <a:gd name="connsiteY362" fmla="*/ 257270 h 760857"/>
                      <a:gd name="connsiteX363" fmla="*/ 842045 w 1081348"/>
                      <a:gd name="connsiteY363" fmla="*/ 257270 h 760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</a:cxnLst>
                    <a:rect l="l" t="t" r="r" b="b"/>
                    <a:pathLst>
                      <a:path w="1081348" h="760857">
                        <a:moveTo>
                          <a:pt x="282356" y="2381"/>
                        </a:moveTo>
                        <a:cubicBezTo>
                          <a:pt x="299405" y="2381"/>
                          <a:pt x="312455" y="3810"/>
                          <a:pt x="317693" y="7429"/>
                        </a:cubicBezTo>
                        <a:cubicBezTo>
                          <a:pt x="330838" y="19526"/>
                          <a:pt x="357032" y="19907"/>
                          <a:pt x="358651" y="39148"/>
                        </a:cubicBezTo>
                        <a:cubicBezTo>
                          <a:pt x="359699" y="51625"/>
                          <a:pt x="429326" y="44101"/>
                          <a:pt x="404752" y="54674"/>
                        </a:cubicBezTo>
                        <a:cubicBezTo>
                          <a:pt x="390464" y="60865"/>
                          <a:pt x="401990" y="63913"/>
                          <a:pt x="414753" y="63913"/>
                        </a:cubicBezTo>
                        <a:cubicBezTo>
                          <a:pt x="419516" y="63913"/>
                          <a:pt x="424469" y="63437"/>
                          <a:pt x="428279" y="62579"/>
                        </a:cubicBezTo>
                        <a:cubicBezTo>
                          <a:pt x="429326" y="62294"/>
                          <a:pt x="430374" y="62198"/>
                          <a:pt x="431327" y="62198"/>
                        </a:cubicBezTo>
                        <a:cubicBezTo>
                          <a:pt x="448853" y="62198"/>
                          <a:pt x="440756" y="103632"/>
                          <a:pt x="462950" y="103632"/>
                        </a:cubicBezTo>
                        <a:cubicBezTo>
                          <a:pt x="463807" y="103632"/>
                          <a:pt x="464664" y="103632"/>
                          <a:pt x="465521" y="103442"/>
                        </a:cubicBezTo>
                        <a:cubicBezTo>
                          <a:pt x="480476" y="101441"/>
                          <a:pt x="490191" y="100679"/>
                          <a:pt x="496763" y="100679"/>
                        </a:cubicBezTo>
                        <a:cubicBezTo>
                          <a:pt x="520290" y="100679"/>
                          <a:pt x="503621" y="111538"/>
                          <a:pt x="549246" y="120872"/>
                        </a:cubicBezTo>
                        <a:cubicBezTo>
                          <a:pt x="551246" y="121253"/>
                          <a:pt x="552961" y="121444"/>
                          <a:pt x="554675" y="121444"/>
                        </a:cubicBezTo>
                        <a:cubicBezTo>
                          <a:pt x="560486" y="121444"/>
                          <a:pt x="564296" y="119444"/>
                          <a:pt x="568296" y="119444"/>
                        </a:cubicBezTo>
                        <a:cubicBezTo>
                          <a:pt x="572011" y="119444"/>
                          <a:pt x="575726" y="121158"/>
                          <a:pt x="581345" y="127921"/>
                        </a:cubicBezTo>
                        <a:cubicBezTo>
                          <a:pt x="586679" y="134398"/>
                          <a:pt x="590489" y="136493"/>
                          <a:pt x="593633" y="136493"/>
                        </a:cubicBezTo>
                        <a:cubicBezTo>
                          <a:pt x="599729" y="136493"/>
                          <a:pt x="603062" y="128111"/>
                          <a:pt x="609825" y="128111"/>
                        </a:cubicBezTo>
                        <a:cubicBezTo>
                          <a:pt x="610682" y="128111"/>
                          <a:pt x="611540" y="128207"/>
                          <a:pt x="612587" y="128588"/>
                        </a:cubicBezTo>
                        <a:cubicBezTo>
                          <a:pt x="614302" y="129064"/>
                          <a:pt x="615635" y="129350"/>
                          <a:pt x="616778" y="129350"/>
                        </a:cubicBezTo>
                        <a:cubicBezTo>
                          <a:pt x="628494" y="129350"/>
                          <a:pt x="614873" y="104204"/>
                          <a:pt x="628113" y="97727"/>
                        </a:cubicBezTo>
                        <a:cubicBezTo>
                          <a:pt x="653069" y="60960"/>
                          <a:pt x="648020" y="36862"/>
                          <a:pt x="656879" y="36862"/>
                        </a:cubicBezTo>
                        <a:cubicBezTo>
                          <a:pt x="663927" y="36862"/>
                          <a:pt x="679643" y="52102"/>
                          <a:pt x="726125" y="88202"/>
                        </a:cubicBezTo>
                        <a:cubicBezTo>
                          <a:pt x="726792" y="88297"/>
                          <a:pt x="727364" y="88392"/>
                          <a:pt x="727935" y="88392"/>
                        </a:cubicBezTo>
                        <a:cubicBezTo>
                          <a:pt x="736889" y="88392"/>
                          <a:pt x="738127" y="71628"/>
                          <a:pt x="747176" y="71628"/>
                        </a:cubicBezTo>
                        <a:cubicBezTo>
                          <a:pt x="748700" y="71628"/>
                          <a:pt x="750414" y="72104"/>
                          <a:pt x="752414" y="73152"/>
                        </a:cubicBezTo>
                        <a:cubicBezTo>
                          <a:pt x="755748" y="74962"/>
                          <a:pt x="758701" y="75629"/>
                          <a:pt x="761273" y="75629"/>
                        </a:cubicBezTo>
                        <a:cubicBezTo>
                          <a:pt x="769940" y="75629"/>
                          <a:pt x="775655" y="68294"/>
                          <a:pt x="781847" y="68294"/>
                        </a:cubicBezTo>
                        <a:cubicBezTo>
                          <a:pt x="785085" y="68294"/>
                          <a:pt x="788419" y="70295"/>
                          <a:pt x="792324" y="76486"/>
                        </a:cubicBezTo>
                        <a:cubicBezTo>
                          <a:pt x="797753" y="84963"/>
                          <a:pt x="855951" y="152781"/>
                          <a:pt x="871572" y="152781"/>
                        </a:cubicBezTo>
                        <a:cubicBezTo>
                          <a:pt x="874049" y="152781"/>
                          <a:pt x="875477" y="151067"/>
                          <a:pt x="875382" y="146971"/>
                        </a:cubicBezTo>
                        <a:cubicBezTo>
                          <a:pt x="875192" y="138589"/>
                          <a:pt x="876144" y="135446"/>
                          <a:pt x="877859" y="135446"/>
                        </a:cubicBezTo>
                        <a:cubicBezTo>
                          <a:pt x="882431" y="135446"/>
                          <a:pt x="892241" y="156686"/>
                          <a:pt x="900338" y="159449"/>
                        </a:cubicBezTo>
                        <a:cubicBezTo>
                          <a:pt x="912244" y="163544"/>
                          <a:pt x="899385" y="165830"/>
                          <a:pt x="927198" y="185738"/>
                        </a:cubicBezTo>
                        <a:cubicBezTo>
                          <a:pt x="946629" y="199644"/>
                          <a:pt x="935675" y="187071"/>
                          <a:pt x="964727" y="215360"/>
                        </a:cubicBezTo>
                        <a:cubicBezTo>
                          <a:pt x="978728" y="228981"/>
                          <a:pt x="986158" y="233363"/>
                          <a:pt x="990539" y="233363"/>
                        </a:cubicBezTo>
                        <a:cubicBezTo>
                          <a:pt x="998350" y="233363"/>
                          <a:pt x="997112" y="219742"/>
                          <a:pt x="1007780" y="219361"/>
                        </a:cubicBezTo>
                        <a:cubicBezTo>
                          <a:pt x="1007875" y="219361"/>
                          <a:pt x="1007970" y="219361"/>
                          <a:pt x="1008065" y="219361"/>
                        </a:cubicBezTo>
                        <a:cubicBezTo>
                          <a:pt x="1019495" y="219361"/>
                          <a:pt x="1010161" y="244031"/>
                          <a:pt x="1017209" y="248698"/>
                        </a:cubicBezTo>
                        <a:cubicBezTo>
                          <a:pt x="1080836" y="290322"/>
                          <a:pt x="1025210" y="282035"/>
                          <a:pt x="1055405" y="312230"/>
                        </a:cubicBezTo>
                        <a:cubicBezTo>
                          <a:pt x="1062739" y="319564"/>
                          <a:pt x="1042927" y="318707"/>
                          <a:pt x="1057214" y="332994"/>
                        </a:cubicBezTo>
                        <a:cubicBezTo>
                          <a:pt x="1067597" y="343376"/>
                          <a:pt x="1059977" y="351663"/>
                          <a:pt x="1072740" y="361093"/>
                        </a:cubicBezTo>
                        <a:cubicBezTo>
                          <a:pt x="1088266" y="372523"/>
                          <a:pt x="1068930" y="380143"/>
                          <a:pt x="1069406" y="394716"/>
                        </a:cubicBezTo>
                        <a:cubicBezTo>
                          <a:pt x="1069978" y="411956"/>
                          <a:pt x="1053214" y="400431"/>
                          <a:pt x="1053214" y="422815"/>
                        </a:cubicBezTo>
                        <a:cubicBezTo>
                          <a:pt x="1053214" y="446627"/>
                          <a:pt x="1008827" y="430149"/>
                          <a:pt x="1019019" y="464630"/>
                        </a:cubicBezTo>
                        <a:cubicBezTo>
                          <a:pt x="1023877" y="481108"/>
                          <a:pt x="955202" y="489299"/>
                          <a:pt x="979681" y="518065"/>
                        </a:cubicBezTo>
                        <a:cubicBezTo>
                          <a:pt x="1009399" y="553022"/>
                          <a:pt x="1008542" y="529685"/>
                          <a:pt x="981205" y="561118"/>
                        </a:cubicBezTo>
                        <a:cubicBezTo>
                          <a:pt x="977966" y="564833"/>
                          <a:pt x="974061" y="566357"/>
                          <a:pt x="969584" y="566357"/>
                        </a:cubicBezTo>
                        <a:cubicBezTo>
                          <a:pt x="949963" y="566357"/>
                          <a:pt x="921102" y="536162"/>
                          <a:pt x="901766" y="536162"/>
                        </a:cubicBezTo>
                        <a:cubicBezTo>
                          <a:pt x="895004" y="536162"/>
                          <a:pt x="889479" y="539877"/>
                          <a:pt x="885955" y="549783"/>
                        </a:cubicBezTo>
                        <a:cubicBezTo>
                          <a:pt x="884717" y="553212"/>
                          <a:pt x="919769" y="604266"/>
                          <a:pt x="924150" y="605314"/>
                        </a:cubicBezTo>
                        <a:cubicBezTo>
                          <a:pt x="943772" y="610362"/>
                          <a:pt x="943867" y="602361"/>
                          <a:pt x="954630" y="622459"/>
                        </a:cubicBezTo>
                        <a:cubicBezTo>
                          <a:pt x="950915" y="633508"/>
                          <a:pt x="958821" y="659225"/>
                          <a:pt x="947582" y="659225"/>
                        </a:cubicBezTo>
                        <a:cubicBezTo>
                          <a:pt x="944915" y="659225"/>
                          <a:pt x="941295" y="657797"/>
                          <a:pt x="936152" y="654463"/>
                        </a:cubicBezTo>
                        <a:cubicBezTo>
                          <a:pt x="929770" y="652463"/>
                          <a:pt x="924817" y="651510"/>
                          <a:pt x="921007" y="651510"/>
                        </a:cubicBezTo>
                        <a:cubicBezTo>
                          <a:pt x="891670" y="651510"/>
                          <a:pt x="929579" y="704755"/>
                          <a:pt x="884145" y="704755"/>
                        </a:cubicBezTo>
                        <a:cubicBezTo>
                          <a:pt x="880907" y="704755"/>
                          <a:pt x="877287" y="704469"/>
                          <a:pt x="873287" y="703898"/>
                        </a:cubicBezTo>
                        <a:cubicBezTo>
                          <a:pt x="869381" y="703326"/>
                          <a:pt x="867762" y="702945"/>
                          <a:pt x="867000" y="702945"/>
                        </a:cubicBezTo>
                        <a:cubicBezTo>
                          <a:pt x="865381" y="702945"/>
                          <a:pt x="868905" y="705136"/>
                          <a:pt x="859475" y="712756"/>
                        </a:cubicBezTo>
                        <a:cubicBezTo>
                          <a:pt x="857761" y="714185"/>
                          <a:pt x="851855" y="715899"/>
                          <a:pt x="847569" y="715899"/>
                        </a:cubicBezTo>
                        <a:cubicBezTo>
                          <a:pt x="844045" y="715899"/>
                          <a:pt x="841759" y="714661"/>
                          <a:pt x="844140" y="710851"/>
                        </a:cubicBezTo>
                        <a:cubicBezTo>
                          <a:pt x="846236" y="707517"/>
                          <a:pt x="864714" y="700278"/>
                          <a:pt x="840806" y="687991"/>
                        </a:cubicBezTo>
                        <a:cubicBezTo>
                          <a:pt x="840330" y="687800"/>
                          <a:pt x="839854" y="687705"/>
                          <a:pt x="839378" y="687705"/>
                        </a:cubicBezTo>
                        <a:cubicBezTo>
                          <a:pt x="833472" y="687705"/>
                          <a:pt x="823185" y="701516"/>
                          <a:pt x="818423" y="701516"/>
                        </a:cubicBezTo>
                        <a:cubicBezTo>
                          <a:pt x="816518" y="701516"/>
                          <a:pt x="815470" y="699230"/>
                          <a:pt x="816041" y="692658"/>
                        </a:cubicBezTo>
                        <a:cubicBezTo>
                          <a:pt x="817375" y="678275"/>
                          <a:pt x="836139" y="686181"/>
                          <a:pt x="807469" y="662083"/>
                        </a:cubicBezTo>
                        <a:cubicBezTo>
                          <a:pt x="805469" y="660368"/>
                          <a:pt x="803849" y="659606"/>
                          <a:pt x="802516" y="659606"/>
                        </a:cubicBezTo>
                        <a:cubicBezTo>
                          <a:pt x="795372" y="659606"/>
                          <a:pt x="796610" y="680847"/>
                          <a:pt x="783847" y="680847"/>
                        </a:cubicBezTo>
                        <a:cubicBezTo>
                          <a:pt x="778227" y="680847"/>
                          <a:pt x="769940" y="676751"/>
                          <a:pt x="757177" y="665131"/>
                        </a:cubicBezTo>
                        <a:cubicBezTo>
                          <a:pt x="747366" y="656273"/>
                          <a:pt x="743651" y="648176"/>
                          <a:pt x="730602" y="641890"/>
                        </a:cubicBezTo>
                        <a:cubicBezTo>
                          <a:pt x="700598" y="627507"/>
                          <a:pt x="731745" y="555879"/>
                          <a:pt x="668975" y="553974"/>
                        </a:cubicBezTo>
                        <a:cubicBezTo>
                          <a:pt x="649925" y="553403"/>
                          <a:pt x="644687" y="546735"/>
                          <a:pt x="638114" y="546735"/>
                        </a:cubicBezTo>
                        <a:cubicBezTo>
                          <a:pt x="633923" y="546735"/>
                          <a:pt x="629256" y="549497"/>
                          <a:pt x="620017" y="558260"/>
                        </a:cubicBezTo>
                        <a:cubicBezTo>
                          <a:pt x="596300" y="580930"/>
                          <a:pt x="643353" y="596170"/>
                          <a:pt x="635352" y="604171"/>
                        </a:cubicBezTo>
                        <a:cubicBezTo>
                          <a:pt x="635162" y="603790"/>
                          <a:pt x="634876" y="603504"/>
                          <a:pt x="634495" y="603504"/>
                        </a:cubicBezTo>
                        <a:cubicBezTo>
                          <a:pt x="629637" y="603504"/>
                          <a:pt x="610397" y="632651"/>
                          <a:pt x="606301" y="639985"/>
                        </a:cubicBezTo>
                        <a:cubicBezTo>
                          <a:pt x="585727" y="657320"/>
                          <a:pt x="619255" y="680752"/>
                          <a:pt x="632590" y="687610"/>
                        </a:cubicBezTo>
                        <a:cubicBezTo>
                          <a:pt x="626113" y="686086"/>
                          <a:pt x="620588" y="685419"/>
                          <a:pt x="615921" y="685419"/>
                        </a:cubicBezTo>
                        <a:cubicBezTo>
                          <a:pt x="578488" y="685419"/>
                          <a:pt x="590966" y="728472"/>
                          <a:pt x="544960" y="728472"/>
                        </a:cubicBezTo>
                        <a:cubicBezTo>
                          <a:pt x="542198" y="728472"/>
                          <a:pt x="539245" y="728282"/>
                          <a:pt x="536102" y="727996"/>
                        </a:cubicBezTo>
                        <a:cubicBezTo>
                          <a:pt x="537245" y="742283"/>
                          <a:pt x="533625" y="754094"/>
                          <a:pt x="526291" y="754094"/>
                        </a:cubicBezTo>
                        <a:cubicBezTo>
                          <a:pt x="522481" y="754094"/>
                          <a:pt x="517718" y="751046"/>
                          <a:pt x="512099" y="743617"/>
                        </a:cubicBezTo>
                        <a:cubicBezTo>
                          <a:pt x="503240" y="732092"/>
                          <a:pt x="497621" y="728186"/>
                          <a:pt x="494287" y="728186"/>
                        </a:cubicBezTo>
                        <a:cubicBezTo>
                          <a:pt x="488191" y="728186"/>
                          <a:pt x="489239" y="740569"/>
                          <a:pt x="491810" y="743141"/>
                        </a:cubicBezTo>
                        <a:cubicBezTo>
                          <a:pt x="498478" y="750094"/>
                          <a:pt x="494192" y="758000"/>
                          <a:pt x="488572" y="758000"/>
                        </a:cubicBezTo>
                        <a:cubicBezTo>
                          <a:pt x="486191" y="758000"/>
                          <a:pt x="483524" y="756476"/>
                          <a:pt x="481523" y="752761"/>
                        </a:cubicBezTo>
                        <a:cubicBezTo>
                          <a:pt x="472665" y="736568"/>
                          <a:pt x="470951" y="747046"/>
                          <a:pt x="455330" y="739902"/>
                        </a:cubicBezTo>
                        <a:cubicBezTo>
                          <a:pt x="390941" y="725615"/>
                          <a:pt x="454758" y="690563"/>
                          <a:pt x="414753" y="681990"/>
                        </a:cubicBezTo>
                        <a:cubicBezTo>
                          <a:pt x="389321" y="681990"/>
                          <a:pt x="390274" y="637985"/>
                          <a:pt x="366652" y="637985"/>
                        </a:cubicBezTo>
                        <a:cubicBezTo>
                          <a:pt x="362461" y="637985"/>
                          <a:pt x="357603" y="639318"/>
                          <a:pt x="351602" y="642557"/>
                        </a:cubicBezTo>
                        <a:cubicBezTo>
                          <a:pt x="344459" y="646367"/>
                          <a:pt x="338172" y="647891"/>
                          <a:pt x="332457" y="647891"/>
                        </a:cubicBezTo>
                        <a:cubicBezTo>
                          <a:pt x="313788" y="647891"/>
                          <a:pt x="302072" y="632270"/>
                          <a:pt x="292928" y="632270"/>
                        </a:cubicBezTo>
                        <a:cubicBezTo>
                          <a:pt x="291309" y="632270"/>
                          <a:pt x="289880" y="632746"/>
                          <a:pt x="288356" y="633889"/>
                        </a:cubicBezTo>
                        <a:cubicBezTo>
                          <a:pt x="286166" y="635603"/>
                          <a:pt x="284165" y="636365"/>
                          <a:pt x="282356" y="636365"/>
                        </a:cubicBezTo>
                        <a:cubicBezTo>
                          <a:pt x="272164" y="636365"/>
                          <a:pt x="265877" y="613029"/>
                          <a:pt x="232921" y="605028"/>
                        </a:cubicBezTo>
                        <a:cubicBezTo>
                          <a:pt x="171199" y="596360"/>
                          <a:pt x="129479" y="551307"/>
                          <a:pt x="116811" y="522827"/>
                        </a:cubicBezTo>
                        <a:cubicBezTo>
                          <a:pt x="116049" y="522637"/>
                          <a:pt x="115287" y="522446"/>
                          <a:pt x="114525" y="522446"/>
                        </a:cubicBezTo>
                        <a:cubicBezTo>
                          <a:pt x="107096" y="522446"/>
                          <a:pt x="103857" y="534353"/>
                          <a:pt x="88046" y="534353"/>
                        </a:cubicBezTo>
                        <a:cubicBezTo>
                          <a:pt x="79378" y="534353"/>
                          <a:pt x="66805" y="530733"/>
                          <a:pt x="47660" y="519494"/>
                        </a:cubicBezTo>
                        <a:cubicBezTo>
                          <a:pt x="37944" y="513779"/>
                          <a:pt x="20037" y="457962"/>
                          <a:pt x="6893" y="442055"/>
                        </a:cubicBezTo>
                        <a:cubicBezTo>
                          <a:pt x="-8538" y="423386"/>
                          <a:pt x="21275" y="422529"/>
                          <a:pt x="23276" y="402908"/>
                        </a:cubicBezTo>
                        <a:cubicBezTo>
                          <a:pt x="24990" y="386715"/>
                          <a:pt x="24419" y="382715"/>
                          <a:pt x="18037" y="375857"/>
                        </a:cubicBezTo>
                        <a:cubicBezTo>
                          <a:pt x="11941" y="369380"/>
                          <a:pt x="44802" y="353854"/>
                          <a:pt x="23561" y="350711"/>
                        </a:cubicBezTo>
                        <a:cubicBezTo>
                          <a:pt x="4892" y="347948"/>
                          <a:pt x="19942" y="341186"/>
                          <a:pt x="14989" y="329851"/>
                        </a:cubicBezTo>
                        <a:cubicBezTo>
                          <a:pt x="416" y="296228"/>
                          <a:pt x="36515" y="308991"/>
                          <a:pt x="37944" y="289655"/>
                        </a:cubicBezTo>
                        <a:cubicBezTo>
                          <a:pt x="40611" y="279083"/>
                          <a:pt x="42992" y="270129"/>
                          <a:pt x="47469" y="263747"/>
                        </a:cubicBezTo>
                        <a:cubicBezTo>
                          <a:pt x="47183" y="259175"/>
                          <a:pt x="-3109" y="239173"/>
                          <a:pt x="38516" y="239173"/>
                        </a:cubicBezTo>
                        <a:cubicBezTo>
                          <a:pt x="39754" y="239173"/>
                          <a:pt x="41087" y="239173"/>
                          <a:pt x="42421" y="239173"/>
                        </a:cubicBezTo>
                        <a:cubicBezTo>
                          <a:pt x="45278" y="239554"/>
                          <a:pt x="47850" y="239649"/>
                          <a:pt x="50136" y="239649"/>
                        </a:cubicBezTo>
                        <a:cubicBezTo>
                          <a:pt x="70805" y="239649"/>
                          <a:pt x="72615" y="227552"/>
                          <a:pt x="76425" y="227552"/>
                        </a:cubicBezTo>
                        <a:cubicBezTo>
                          <a:pt x="77473" y="227552"/>
                          <a:pt x="78616" y="228410"/>
                          <a:pt x="80235" y="230505"/>
                        </a:cubicBezTo>
                        <a:cubicBezTo>
                          <a:pt x="92903" y="242602"/>
                          <a:pt x="109096" y="240316"/>
                          <a:pt x="122526" y="251079"/>
                        </a:cubicBezTo>
                        <a:cubicBezTo>
                          <a:pt x="130718" y="257651"/>
                          <a:pt x="137195" y="260318"/>
                          <a:pt x="142243" y="260318"/>
                        </a:cubicBezTo>
                        <a:cubicBezTo>
                          <a:pt x="162150" y="260318"/>
                          <a:pt x="158721" y="218123"/>
                          <a:pt x="148244" y="214503"/>
                        </a:cubicBezTo>
                        <a:cubicBezTo>
                          <a:pt x="102428" y="198501"/>
                          <a:pt x="147291" y="177165"/>
                          <a:pt x="165008" y="177165"/>
                        </a:cubicBezTo>
                        <a:cubicBezTo>
                          <a:pt x="165389" y="177165"/>
                          <a:pt x="165674" y="177165"/>
                          <a:pt x="166055" y="177165"/>
                        </a:cubicBezTo>
                        <a:cubicBezTo>
                          <a:pt x="167960" y="177260"/>
                          <a:pt x="169770" y="177356"/>
                          <a:pt x="171389" y="177356"/>
                        </a:cubicBezTo>
                        <a:cubicBezTo>
                          <a:pt x="202060" y="177356"/>
                          <a:pt x="176628" y="160020"/>
                          <a:pt x="175771" y="146018"/>
                        </a:cubicBezTo>
                        <a:cubicBezTo>
                          <a:pt x="173675" y="112871"/>
                          <a:pt x="118811" y="95726"/>
                          <a:pt x="135671" y="58293"/>
                        </a:cubicBezTo>
                        <a:cubicBezTo>
                          <a:pt x="147482" y="32099"/>
                          <a:pt x="122621" y="44958"/>
                          <a:pt x="123860" y="28385"/>
                        </a:cubicBezTo>
                        <a:cubicBezTo>
                          <a:pt x="132337" y="17240"/>
                          <a:pt x="227873" y="2096"/>
                          <a:pt x="282546" y="2096"/>
                        </a:cubicBezTo>
                        <a:moveTo>
                          <a:pt x="898623" y="321850"/>
                        </a:moveTo>
                        <a:cubicBezTo>
                          <a:pt x="903862" y="321850"/>
                          <a:pt x="907481" y="318040"/>
                          <a:pt x="906719" y="305848"/>
                        </a:cubicBezTo>
                        <a:cubicBezTo>
                          <a:pt x="906243" y="298133"/>
                          <a:pt x="911863" y="295180"/>
                          <a:pt x="901385" y="291084"/>
                        </a:cubicBezTo>
                        <a:cubicBezTo>
                          <a:pt x="885669" y="284226"/>
                          <a:pt x="889860" y="254032"/>
                          <a:pt x="851570" y="254032"/>
                        </a:cubicBezTo>
                        <a:cubicBezTo>
                          <a:pt x="848426" y="254032"/>
                          <a:pt x="845093" y="254222"/>
                          <a:pt x="841378" y="254699"/>
                        </a:cubicBezTo>
                        <a:cubicBezTo>
                          <a:pt x="818613" y="266319"/>
                          <a:pt x="861761" y="272320"/>
                          <a:pt x="828519" y="275558"/>
                        </a:cubicBezTo>
                        <a:cubicBezTo>
                          <a:pt x="809660" y="277368"/>
                          <a:pt x="838901" y="309086"/>
                          <a:pt x="871572" y="311753"/>
                        </a:cubicBezTo>
                        <a:cubicBezTo>
                          <a:pt x="877763" y="312230"/>
                          <a:pt x="890336" y="321755"/>
                          <a:pt x="898718" y="321755"/>
                        </a:cubicBezTo>
                        <a:moveTo>
                          <a:pt x="282356" y="0"/>
                        </a:moveTo>
                        <a:lnTo>
                          <a:pt x="282356" y="2381"/>
                        </a:lnTo>
                        <a:cubicBezTo>
                          <a:pt x="282356" y="2381"/>
                          <a:pt x="282356" y="0"/>
                          <a:pt x="282356" y="0"/>
                        </a:cubicBezTo>
                        <a:cubicBezTo>
                          <a:pt x="228444" y="0"/>
                          <a:pt x="131289" y="14859"/>
                          <a:pt x="121764" y="27242"/>
                        </a:cubicBezTo>
                        <a:cubicBezTo>
                          <a:pt x="121478" y="27623"/>
                          <a:pt x="121288" y="28004"/>
                          <a:pt x="121288" y="28480"/>
                        </a:cubicBezTo>
                        <a:cubicBezTo>
                          <a:pt x="120621" y="37338"/>
                          <a:pt x="126336" y="39624"/>
                          <a:pt x="130527" y="41339"/>
                        </a:cubicBezTo>
                        <a:cubicBezTo>
                          <a:pt x="133004" y="42386"/>
                          <a:pt x="135194" y="43244"/>
                          <a:pt x="135861" y="45149"/>
                        </a:cubicBezTo>
                        <a:cubicBezTo>
                          <a:pt x="136814" y="47530"/>
                          <a:pt x="135861" y="51721"/>
                          <a:pt x="133289" y="57626"/>
                        </a:cubicBezTo>
                        <a:cubicBezTo>
                          <a:pt x="123002" y="80486"/>
                          <a:pt x="137671" y="96203"/>
                          <a:pt x="151958" y="111347"/>
                        </a:cubicBezTo>
                        <a:cubicBezTo>
                          <a:pt x="162055" y="122015"/>
                          <a:pt x="172437" y="133160"/>
                          <a:pt x="173199" y="146495"/>
                        </a:cubicBezTo>
                        <a:cubicBezTo>
                          <a:pt x="173485" y="151638"/>
                          <a:pt x="176723" y="157067"/>
                          <a:pt x="179486" y="161735"/>
                        </a:cubicBezTo>
                        <a:cubicBezTo>
                          <a:pt x="181962" y="165925"/>
                          <a:pt x="184724" y="170593"/>
                          <a:pt x="183677" y="172498"/>
                        </a:cubicBezTo>
                        <a:cubicBezTo>
                          <a:pt x="183105" y="173546"/>
                          <a:pt x="180724" y="175260"/>
                          <a:pt x="171199" y="175260"/>
                        </a:cubicBezTo>
                        <a:cubicBezTo>
                          <a:pt x="169675" y="175260"/>
                          <a:pt x="167865" y="175260"/>
                          <a:pt x="166055" y="175165"/>
                        </a:cubicBezTo>
                        <a:cubicBezTo>
                          <a:pt x="165674" y="175165"/>
                          <a:pt x="165293" y="175165"/>
                          <a:pt x="164912" y="175165"/>
                        </a:cubicBezTo>
                        <a:cubicBezTo>
                          <a:pt x="152816" y="175165"/>
                          <a:pt x="128051" y="184404"/>
                          <a:pt x="125955" y="197072"/>
                        </a:cubicBezTo>
                        <a:cubicBezTo>
                          <a:pt x="124622" y="204978"/>
                          <a:pt x="131861" y="211646"/>
                          <a:pt x="147386" y="217075"/>
                        </a:cubicBezTo>
                        <a:cubicBezTo>
                          <a:pt x="151768" y="218599"/>
                          <a:pt x="155673" y="232505"/>
                          <a:pt x="153673" y="244602"/>
                        </a:cubicBezTo>
                        <a:cubicBezTo>
                          <a:pt x="152816" y="249650"/>
                          <a:pt x="150149" y="258223"/>
                          <a:pt x="142243" y="258223"/>
                        </a:cubicBezTo>
                        <a:cubicBezTo>
                          <a:pt x="137385" y="258223"/>
                          <a:pt x="131194" y="255270"/>
                          <a:pt x="124050" y="249460"/>
                        </a:cubicBezTo>
                        <a:cubicBezTo>
                          <a:pt x="117383" y="244126"/>
                          <a:pt x="110048" y="241840"/>
                          <a:pt x="103000" y="239649"/>
                        </a:cubicBezTo>
                        <a:cubicBezTo>
                          <a:pt x="95380" y="237268"/>
                          <a:pt x="88141" y="234982"/>
                          <a:pt x="81854" y="229076"/>
                        </a:cubicBezTo>
                        <a:cubicBezTo>
                          <a:pt x="80616" y="227362"/>
                          <a:pt x="78711" y="225457"/>
                          <a:pt x="76425" y="225457"/>
                        </a:cubicBezTo>
                        <a:cubicBezTo>
                          <a:pt x="74234" y="225457"/>
                          <a:pt x="72806" y="227076"/>
                          <a:pt x="71091" y="228886"/>
                        </a:cubicBezTo>
                        <a:cubicBezTo>
                          <a:pt x="68043" y="232315"/>
                          <a:pt x="63376" y="237554"/>
                          <a:pt x="50041" y="237554"/>
                        </a:cubicBezTo>
                        <a:cubicBezTo>
                          <a:pt x="47755" y="237554"/>
                          <a:pt x="45183" y="237363"/>
                          <a:pt x="42611" y="237077"/>
                        </a:cubicBezTo>
                        <a:cubicBezTo>
                          <a:pt x="40992" y="237077"/>
                          <a:pt x="39659" y="237077"/>
                          <a:pt x="38420" y="237077"/>
                        </a:cubicBezTo>
                        <a:cubicBezTo>
                          <a:pt x="26228" y="237077"/>
                          <a:pt x="20799" y="238696"/>
                          <a:pt x="19656" y="242507"/>
                        </a:cubicBezTo>
                        <a:cubicBezTo>
                          <a:pt x="18227" y="247460"/>
                          <a:pt x="25371" y="252222"/>
                          <a:pt x="36515" y="258985"/>
                        </a:cubicBezTo>
                        <a:cubicBezTo>
                          <a:pt x="39278" y="260699"/>
                          <a:pt x="42897" y="262890"/>
                          <a:pt x="44421" y="264128"/>
                        </a:cubicBezTo>
                        <a:cubicBezTo>
                          <a:pt x="40230" y="270986"/>
                          <a:pt x="37944" y="279940"/>
                          <a:pt x="35468" y="289370"/>
                        </a:cubicBezTo>
                        <a:cubicBezTo>
                          <a:pt x="34896" y="296228"/>
                          <a:pt x="29657" y="298323"/>
                          <a:pt x="23561" y="300800"/>
                        </a:cubicBezTo>
                        <a:cubicBezTo>
                          <a:pt x="18037" y="302990"/>
                          <a:pt x="12417" y="305276"/>
                          <a:pt x="10036" y="311087"/>
                        </a:cubicBezTo>
                        <a:cubicBezTo>
                          <a:pt x="8036" y="315944"/>
                          <a:pt x="8893" y="322517"/>
                          <a:pt x="12608" y="331184"/>
                        </a:cubicBezTo>
                        <a:cubicBezTo>
                          <a:pt x="14227" y="334899"/>
                          <a:pt x="13274" y="337947"/>
                          <a:pt x="12322" y="340900"/>
                        </a:cubicBezTo>
                        <a:cubicBezTo>
                          <a:pt x="11465" y="343567"/>
                          <a:pt x="10607" y="346234"/>
                          <a:pt x="12227" y="348710"/>
                        </a:cubicBezTo>
                        <a:cubicBezTo>
                          <a:pt x="13751" y="351092"/>
                          <a:pt x="16989" y="352520"/>
                          <a:pt x="23085" y="353378"/>
                        </a:cubicBezTo>
                        <a:cubicBezTo>
                          <a:pt x="27848" y="354044"/>
                          <a:pt x="28324" y="355283"/>
                          <a:pt x="28324" y="355283"/>
                        </a:cubicBezTo>
                        <a:cubicBezTo>
                          <a:pt x="28800" y="356616"/>
                          <a:pt x="24514" y="360998"/>
                          <a:pt x="22228" y="363284"/>
                        </a:cubicBezTo>
                        <a:cubicBezTo>
                          <a:pt x="17465" y="368046"/>
                          <a:pt x="12131" y="373475"/>
                          <a:pt x="16227" y="377857"/>
                        </a:cubicBezTo>
                        <a:cubicBezTo>
                          <a:pt x="21847" y="383858"/>
                          <a:pt x="22418" y="387191"/>
                          <a:pt x="20799" y="403003"/>
                        </a:cubicBezTo>
                        <a:cubicBezTo>
                          <a:pt x="20037" y="410432"/>
                          <a:pt x="14608" y="414909"/>
                          <a:pt x="9464" y="419195"/>
                        </a:cubicBezTo>
                        <a:cubicBezTo>
                          <a:pt x="5750" y="422243"/>
                          <a:pt x="2225" y="425196"/>
                          <a:pt x="701" y="429006"/>
                        </a:cubicBezTo>
                        <a:cubicBezTo>
                          <a:pt x="-1013" y="433483"/>
                          <a:pt x="416" y="438341"/>
                          <a:pt x="4988" y="443865"/>
                        </a:cubicBezTo>
                        <a:cubicBezTo>
                          <a:pt x="11084" y="451199"/>
                          <a:pt x="18323" y="467678"/>
                          <a:pt x="25371" y="483680"/>
                        </a:cubicBezTo>
                        <a:cubicBezTo>
                          <a:pt x="34896" y="505301"/>
                          <a:pt x="40992" y="518636"/>
                          <a:pt x="46421" y="521780"/>
                        </a:cubicBezTo>
                        <a:cubicBezTo>
                          <a:pt x="63852" y="531971"/>
                          <a:pt x="77473" y="537020"/>
                          <a:pt x="88046" y="537020"/>
                        </a:cubicBezTo>
                        <a:cubicBezTo>
                          <a:pt x="98618" y="537020"/>
                          <a:pt x="103857" y="532257"/>
                          <a:pt x="107953" y="528828"/>
                        </a:cubicBezTo>
                        <a:cubicBezTo>
                          <a:pt x="110429" y="526733"/>
                          <a:pt x="112430" y="525113"/>
                          <a:pt x="114525" y="525113"/>
                        </a:cubicBezTo>
                        <a:cubicBezTo>
                          <a:pt x="114716" y="525113"/>
                          <a:pt x="114906" y="525113"/>
                          <a:pt x="115097" y="525113"/>
                        </a:cubicBezTo>
                        <a:cubicBezTo>
                          <a:pt x="128432" y="553879"/>
                          <a:pt x="170151" y="598837"/>
                          <a:pt x="232540" y="607600"/>
                        </a:cubicBezTo>
                        <a:cubicBezTo>
                          <a:pt x="251780" y="612267"/>
                          <a:pt x="261591" y="622459"/>
                          <a:pt x="268735" y="629984"/>
                        </a:cubicBezTo>
                        <a:cubicBezTo>
                          <a:pt x="273593" y="635032"/>
                          <a:pt x="277403" y="639032"/>
                          <a:pt x="282356" y="639032"/>
                        </a:cubicBezTo>
                        <a:cubicBezTo>
                          <a:pt x="284737" y="639032"/>
                          <a:pt x="287213" y="638080"/>
                          <a:pt x="289785" y="636080"/>
                        </a:cubicBezTo>
                        <a:cubicBezTo>
                          <a:pt x="290738" y="635318"/>
                          <a:pt x="291690" y="635032"/>
                          <a:pt x="292833" y="635032"/>
                        </a:cubicBezTo>
                        <a:cubicBezTo>
                          <a:pt x="295881" y="635032"/>
                          <a:pt x="299882" y="637508"/>
                          <a:pt x="304454" y="640461"/>
                        </a:cubicBezTo>
                        <a:cubicBezTo>
                          <a:pt x="311693" y="645033"/>
                          <a:pt x="320741" y="650653"/>
                          <a:pt x="332362" y="650653"/>
                        </a:cubicBezTo>
                        <a:cubicBezTo>
                          <a:pt x="338934" y="650653"/>
                          <a:pt x="345792" y="648748"/>
                          <a:pt x="352650" y="645033"/>
                        </a:cubicBezTo>
                        <a:cubicBezTo>
                          <a:pt x="357889" y="642176"/>
                          <a:pt x="362556" y="640747"/>
                          <a:pt x="366557" y="640747"/>
                        </a:cubicBezTo>
                        <a:cubicBezTo>
                          <a:pt x="376748" y="640747"/>
                          <a:pt x="381987" y="650558"/>
                          <a:pt x="387512" y="660940"/>
                        </a:cubicBezTo>
                        <a:cubicBezTo>
                          <a:pt x="393417" y="672084"/>
                          <a:pt x="400180" y="684657"/>
                          <a:pt x="414372" y="684848"/>
                        </a:cubicBezTo>
                        <a:cubicBezTo>
                          <a:pt x="420278" y="686181"/>
                          <a:pt x="423897" y="687991"/>
                          <a:pt x="425516" y="690658"/>
                        </a:cubicBezTo>
                        <a:cubicBezTo>
                          <a:pt x="427612" y="694087"/>
                          <a:pt x="426183" y="698945"/>
                          <a:pt x="424659" y="704469"/>
                        </a:cubicBezTo>
                        <a:cubicBezTo>
                          <a:pt x="422659" y="711518"/>
                          <a:pt x="420373" y="719423"/>
                          <a:pt x="424850" y="726853"/>
                        </a:cubicBezTo>
                        <a:cubicBezTo>
                          <a:pt x="429041" y="733901"/>
                          <a:pt x="438756" y="739045"/>
                          <a:pt x="454472" y="742569"/>
                        </a:cubicBezTo>
                        <a:cubicBezTo>
                          <a:pt x="460949" y="745522"/>
                          <a:pt x="465331" y="745617"/>
                          <a:pt x="468569" y="745712"/>
                        </a:cubicBezTo>
                        <a:cubicBezTo>
                          <a:pt x="472856" y="745712"/>
                          <a:pt x="474665" y="745808"/>
                          <a:pt x="479333" y="754380"/>
                        </a:cubicBezTo>
                        <a:cubicBezTo>
                          <a:pt x="482381" y="760000"/>
                          <a:pt x="486381" y="760857"/>
                          <a:pt x="488477" y="760857"/>
                        </a:cubicBezTo>
                        <a:cubicBezTo>
                          <a:pt x="492001" y="760857"/>
                          <a:pt x="495144" y="758571"/>
                          <a:pt x="496668" y="755142"/>
                        </a:cubicBezTo>
                        <a:cubicBezTo>
                          <a:pt x="498478" y="750856"/>
                          <a:pt x="497240" y="745903"/>
                          <a:pt x="493430" y="741902"/>
                        </a:cubicBezTo>
                        <a:cubicBezTo>
                          <a:pt x="492477" y="740950"/>
                          <a:pt x="491334" y="735425"/>
                          <a:pt x="492668" y="732282"/>
                        </a:cubicBezTo>
                        <a:cubicBezTo>
                          <a:pt x="493239" y="730949"/>
                          <a:pt x="493811" y="730949"/>
                          <a:pt x="494192" y="730949"/>
                        </a:cubicBezTo>
                        <a:cubicBezTo>
                          <a:pt x="495335" y="730949"/>
                          <a:pt x="499907" y="731996"/>
                          <a:pt x="510194" y="745427"/>
                        </a:cubicBezTo>
                        <a:cubicBezTo>
                          <a:pt x="516004" y="752951"/>
                          <a:pt x="521338" y="756857"/>
                          <a:pt x="526291" y="756857"/>
                        </a:cubicBezTo>
                        <a:cubicBezTo>
                          <a:pt x="528863" y="756857"/>
                          <a:pt x="531244" y="755809"/>
                          <a:pt x="533149" y="753713"/>
                        </a:cubicBezTo>
                        <a:cubicBezTo>
                          <a:pt x="537054" y="749522"/>
                          <a:pt x="539054" y="741140"/>
                          <a:pt x="538673" y="730949"/>
                        </a:cubicBezTo>
                        <a:cubicBezTo>
                          <a:pt x="540864" y="731139"/>
                          <a:pt x="542960" y="731234"/>
                          <a:pt x="545055" y="731234"/>
                        </a:cubicBezTo>
                        <a:cubicBezTo>
                          <a:pt x="570487" y="731234"/>
                          <a:pt x="579250" y="718376"/>
                          <a:pt x="586870" y="707041"/>
                        </a:cubicBezTo>
                        <a:cubicBezTo>
                          <a:pt x="593633" y="696944"/>
                          <a:pt x="599538" y="688277"/>
                          <a:pt x="616016" y="688277"/>
                        </a:cubicBezTo>
                        <a:cubicBezTo>
                          <a:pt x="620684" y="688277"/>
                          <a:pt x="626113" y="689039"/>
                          <a:pt x="632114" y="690372"/>
                        </a:cubicBezTo>
                        <a:cubicBezTo>
                          <a:pt x="632304" y="690372"/>
                          <a:pt x="632495" y="690372"/>
                          <a:pt x="632685" y="690372"/>
                        </a:cubicBezTo>
                        <a:cubicBezTo>
                          <a:pt x="633638" y="690372"/>
                          <a:pt x="634590" y="689801"/>
                          <a:pt x="634876" y="688848"/>
                        </a:cubicBezTo>
                        <a:cubicBezTo>
                          <a:pt x="635257" y="687705"/>
                          <a:pt x="634876" y="686467"/>
                          <a:pt x="633733" y="685895"/>
                        </a:cubicBezTo>
                        <a:cubicBezTo>
                          <a:pt x="621827" y="679704"/>
                          <a:pt x="603634" y="666179"/>
                          <a:pt x="602300" y="654177"/>
                        </a:cubicBezTo>
                        <a:cubicBezTo>
                          <a:pt x="601824" y="649700"/>
                          <a:pt x="603634" y="645795"/>
                          <a:pt x="607920" y="642176"/>
                        </a:cubicBezTo>
                        <a:cubicBezTo>
                          <a:pt x="608111" y="641985"/>
                          <a:pt x="608301" y="641795"/>
                          <a:pt x="608492" y="641509"/>
                        </a:cubicBezTo>
                        <a:cubicBezTo>
                          <a:pt x="613635" y="632174"/>
                          <a:pt x="629447" y="609505"/>
                          <a:pt x="634209" y="606457"/>
                        </a:cubicBezTo>
                        <a:cubicBezTo>
                          <a:pt x="634495" y="606647"/>
                          <a:pt x="634781" y="606743"/>
                          <a:pt x="635066" y="606743"/>
                        </a:cubicBezTo>
                        <a:cubicBezTo>
                          <a:pt x="635257" y="606743"/>
                          <a:pt x="635352" y="606743"/>
                          <a:pt x="635543" y="606743"/>
                        </a:cubicBezTo>
                        <a:cubicBezTo>
                          <a:pt x="636209" y="606743"/>
                          <a:pt x="636781" y="606457"/>
                          <a:pt x="637257" y="606076"/>
                        </a:cubicBezTo>
                        <a:cubicBezTo>
                          <a:pt x="638400" y="604933"/>
                          <a:pt x="638972" y="603599"/>
                          <a:pt x="638876" y="602171"/>
                        </a:cubicBezTo>
                        <a:cubicBezTo>
                          <a:pt x="638781" y="598456"/>
                          <a:pt x="634781" y="595122"/>
                          <a:pt x="629732" y="590741"/>
                        </a:cubicBezTo>
                        <a:cubicBezTo>
                          <a:pt x="623636" y="585502"/>
                          <a:pt x="616016" y="578930"/>
                          <a:pt x="615826" y="571786"/>
                        </a:cubicBezTo>
                        <a:cubicBezTo>
                          <a:pt x="615731" y="567976"/>
                          <a:pt x="617731" y="564166"/>
                          <a:pt x="621827" y="560261"/>
                        </a:cubicBezTo>
                        <a:cubicBezTo>
                          <a:pt x="631256" y="551212"/>
                          <a:pt x="635257" y="549402"/>
                          <a:pt x="638305" y="549402"/>
                        </a:cubicBezTo>
                        <a:lnTo>
                          <a:pt x="638305" y="549402"/>
                        </a:lnTo>
                        <a:cubicBezTo>
                          <a:pt x="640305" y="549402"/>
                          <a:pt x="642305" y="550259"/>
                          <a:pt x="645068" y="551402"/>
                        </a:cubicBezTo>
                        <a:cubicBezTo>
                          <a:pt x="650021" y="553498"/>
                          <a:pt x="656783" y="556260"/>
                          <a:pt x="669071" y="556641"/>
                        </a:cubicBezTo>
                        <a:cubicBezTo>
                          <a:pt x="704694" y="557689"/>
                          <a:pt x="708314" y="582168"/>
                          <a:pt x="711838" y="605790"/>
                        </a:cubicBezTo>
                        <a:cubicBezTo>
                          <a:pt x="714314" y="622364"/>
                          <a:pt x="716600" y="637985"/>
                          <a:pt x="729745" y="644271"/>
                        </a:cubicBezTo>
                        <a:cubicBezTo>
                          <a:pt x="738127" y="648272"/>
                          <a:pt x="742413" y="653034"/>
                          <a:pt x="747366" y="658559"/>
                        </a:cubicBezTo>
                        <a:cubicBezTo>
                          <a:pt x="749843" y="661321"/>
                          <a:pt x="752414" y="664178"/>
                          <a:pt x="755748" y="667131"/>
                        </a:cubicBezTo>
                        <a:cubicBezTo>
                          <a:pt x="767845" y="678085"/>
                          <a:pt x="777084" y="683514"/>
                          <a:pt x="784037" y="683514"/>
                        </a:cubicBezTo>
                        <a:cubicBezTo>
                          <a:pt x="792991" y="683514"/>
                          <a:pt x="796229" y="675227"/>
                          <a:pt x="798611" y="669131"/>
                        </a:cubicBezTo>
                        <a:cubicBezTo>
                          <a:pt x="799849" y="665893"/>
                          <a:pt x="801278" y="662273"/>
                          <a:pt x="802706" y="662273"/>
                        </a:cubicBezTo>
                        <a:cubicBezTo>
                          <a:pt x="803183" y="662273"/>
                          <a:pt x="804230" y="662559"/>
                          <a:pt x="806135" y="664178"/>
                        </a:cubicBezTo>
                        <a:cubicBezTo>
                          <a:pt x="809850" y="667226"/>
                          <a:pt x="820994" y="676656"/>
                          <a:pt x="821090" y="679895"/>
                        </a:cubicBezTo>
                        <a:cubicBezTo>
                          <a:pt x="821090" y="680466"/>
                          <a:pt x="820613" y="681038"/>
                          <a:pt x="819375" y="682181"/>
                        </a:cubicBezTo>
                        <a:cubicBezTo>
                          <a:pt x="817375" y="684086"/>
                          <a:pt x="814422" y="686943"/>
                          <a:pt x="813851" y="692658"/>
                        </a:cubicBezTo>
                        <a:cubicBezTo>
                          <a:pt x="813374" y="697897"/>
                          <a:pt x="813851" y="701040"/>
                          <a:pt x="815375" y="702755"/>
                        </a:cubicBezTo>
                        <a:cubicBezTo>
                          <a:pt x="816232" y="703707"/>
                          <a:pt x="817280" y="704183"/>
                          <a:pt x="818518" y="704183"/>
                        </a:cubicBezTo>
                        <a:cubicBezTo>
                          <a:pt x="821471" y="704183"/>
                          <a:pt x="824614" y="701516"/>
                          <a:pt x="829472" y="697230"/>
                        </a:cubicBezTo>
                        <a:cubicBezTo>
                          <a:pt x="832710" y="694373"/>
                          <a:pt x="837187" y="690372"/>
                          <a:pt x="839473" y="690372"/>
                        </a:cubicBezTo>
                        <a:cubicBezTo>
                          <a:pt x="848903" y="695135"/>
                          <a:pt x="850522" y="698468"/>
                          <a:pt x="850617" y="700088"/>
                        </a:cubicBezTo>
                        <a:cubicBezTo>
                          <a:pt x="850903" y="702755"/>
                          <a:pt x="847664" y="705231"/>
                          <a:pt x="845283" y="707041"/>
                        </a:cubicBezTo>
                        <a:cubicBezTo>
                          <a:pt x="843950" y="708089"/>
                          <a:pt x="842807" y="708946"/>
                          <a:pt x="842235" y="709898"/>
                        </a:cubicBezTo>
                        <a:cubicBezTo>
                          <a:pt x="840806" y="712184"/>
                          <a:pt x="840521" y="714185"/>
                          <a:pt x="841378" y="715899"/>
                        </a:cubicBezTo>
                        <a:cubicBezTo>
                          <a:pt x="842330" y="717709"/>
                          <a:pt x="844426" y="718566"/>
                          <a:pt x="847664" y="718566"/>
                        </a:cubicBezTo>
                        <a:cubicBezTo>
                          <a:pt x="852141" y="718566"/>
                          <a:pt x="858713" y="716756"/>
                          <a:pt x="860999" y="714851"/>
                        </a:cubicBezTo>
                        <a:cubicBezTo>
                          <a:pt x="866048" y="710756"/>
                          <a:pt x="867857" y="707993"/>
                          <a:pt x="868429" y="705803"/>
                        </a:cubicBezTo>
                        <a:cubicBezTo>
                          <a:pt x="869477" y="705993"/>
                          <a:pt x="870810" y="706184"/>
                          <a:pt x="872906" y="706469"/>
                        </a:cubicBezTo>
                        <a:cubicBezTo>
                          <a:pt x="877001" y="707041"/>
                          <a:pt x="880716" y="707327"/>
                          <a:pt x="884145" y="707327"/>
                        </a:cubicBezTo>
                        <a:cubicBezTo>
                          <a:pt x="893670" y="707327"/>
                          <a:pt x="900338" y="705136"/>
                          <a:pt x="904814" y="700564"/>
                        </a:cubicBezTo>
                        <a:cubicBezTo>
                          <a:pt x="911482" y="693801"/>
                          <a:pt x="911196" y="683228"/>
                          <a:pt x="910910" y="673894"/>
                        </a:cubicBezTo>
                        <a:cubicBezTo>
                          <a:pt x="910720" y="666560"/>
                          <a:pt x="910529" y="659702"/>
                          <a:pt x="913768" y="656368"/>
                        </a:cubicBezTo>
                        <a:cubicBezTo>
                          <a:pt x="915292" y="654749"/>
                          <a:pt x="917673" y="653987"/>
                          <a:pt x="921102" y="653987"/>
                        </a:cubicBezTo>
                        <a:cubicBezTo>
                          <a:pt x="924722" y="653987"/>
                          <a:pt x="929484" y="654939"/>
                          <a:pt x="935199" y="656749"/>
                        </a:cubicBezTo>
                        <a:cubicBezTo>
                          <a:pt x="940343" y="660083"/>
                          <a:pt x="944438" y="661702"/>
                          <a:pt x="947677" y="661702"/>
                        </a:cubicBezTo>
                        <a:cubicBezTo>
                          <a:pt x="949963" y="661702"/>
                          <a:pt x="951773" y="660940"/>
                          <a:pt x="953201" y="659416"/>
                        </a:cubicBezTo>
                        <a:cubicBezTo>
                          <a:pt x="956916" y="655511"/>
                          <a:pt x="956630" y="647510"/>
                          <a:pt x="956249" y="639032"/>
                        </a:cubicBezTo>
                        <a:cubicBezTo>
                          <a:pt x="955964" y="633127"/>
                          <a:pt x="955773" y="627031"/>
                          <a:pt x="957011" y="623316"/>
                        </a:cubicBezTo>
                        <a:cubicBezTo>
                          <a:pt x="957202" y="622649"/>
                          <a:pt x="957202" y="621983"/>
                          <a:pt x="956821" y="621411"/>
                        </a:cubicBezTo>
                        <a:cubicBezTo>
                          <a:pt x="949010" y="606838"/>
                          <a:pt x="946153" y="605885"/>
                          <a:pt x="937485" y="605219"/>
                        </a:cubicBezTo>
                        <a:cubicBezTo>
                          <a:pt x="934342" y="604933"/>
                          <a:pt x="930437" y="604647"/>
                          <a:pt x="924817" y="603123"/>
                        </a:cubicBezTo>
                        <a:cubicBezTo>
                          <a:pt x="920531" y="600551"/>
                          <a:pt x="890241" y="556641"/>
                          <a:pt x="888431" y="550259"/>
                        </a:cubicBezTo>
                        <a:cubicBezTo>
                          <a:pt x="892337" y="539877"/>
                          <a:pt x="897956" y="538639"/>
                          <a:pt x="901862" y="538639"/>
                        </a:cubicBezTo>
                        <a:cubicBezTo>
                          <a:pt x="910815" y="538639"/>
                          <a:pt x="922721" y="546068"/>
                          <a:pt x="934247" y="553307"/>
                        </a:cubicBezTo>
                        <a:cubicBezTo>
                          <a:pt x="946534" y="560927"/>
                          <a:pt x="959202" y="568833"/>
                          <a:pt x="969680" y="568833"/>
                        </a:cubicBezTo>
                        <a:cubicBezTo>
                          <a:pt x="975014" y="568833"/>
                          <a:pt x="979586" y="566833"/>
                          <a:pt x="983110" y="562737"/>
                        </a:cubicBezTo>
                        <a:cubicBezTo>
                          <a:pt x="990920" y="553784"/>
                          <a:pt x="996540" y="549402"/>
                          <a:pt x="999874" y="546735"/>
                        </a:cubicBezTo>
                        <a:cubicBezTo>
                          <a:pt x="1002731" y="544449"/>
                          <a:pt x="1004351" y="543211"/>
                          <a:pt x="1004351" y="541115"/>
                        </a:cubicBezTo>
                        <a:cubicBezTo>
                          <a:pt x="1004351" y="538925"/>
                          <a:pt x="1002827" y="537591"/>
                          <a:pt x="999683" y="534829"/>
                        </a:cubicBezTo>
                        <a:cubicBezTo>
                          <a:pt x="996159" y="531781"/>
                          <a:pt x="990158" y="526637"/>
                          <a:pt x="981681" y="516541"/>
                        </a:cubicBezTo>
                        <a:cubicBezTo>
                          <a:pt x="977871" y="512064"/>
                          <a:pt x="976442" y="508159"/>
                          <a:pt x="977109" y="504539"/>
                        </a:cubicBezTo>
                        <a:cubicBezTo>
                          <a:pt x="978633" y="496538"/>
                          <a:pt x="990635" y="490157"/>
                          <a:pt x="1001207" y="484632"/>
                        </a:cubicBezTo>
                        <a:cubicBezTo>
                          <a:pt x="1012923" y="478441"/>
                          <a:pt x="1023972" y="472535"/>
                          <a:pt x="1021496" y="464058"/>
                        </a:cubicBezTo>
                        <a:cubicBezTo>
                          <a:pt x="1016447" y="447104"/>
                          <a:pt x="1025306" y="444437"/>
                          <a:pt x="1036545" y="441103"/>
                        </a:cubicBezTo>
                        <a:cubicBezTo>
                          <a:pt x="1045594" y="438341"/>
                          <a:pt x="1055786" y="435292"/>
                          <a:pt x="1055786" y="422910"/>
                        </a:cubicBezTo>
                        <a:cubicBezTo>
                          <a:pt x="1055786" y="412528"/>
                          <a:pt x="1059405" y="410813"/>
                          <a:pt x="1063501" y="408718"/>
                        </a:cubicBezTo>
                        <a:cubicBezTo>
                          <a:pt x="1067406" y="406813"/>
                          <a:pt x="1072264" y="404336"/>
                          <a:pt x="1071978" y="394716"/>
                        </a:cubicBezTo>
                        <a:cubicBezTo>
                          <a:pt x="1071788" y="389668"/>
                          <a:pt x="1074455" y="385477"/>
                          <a:pt x="1076931" y="381476"/>
                        </a:cubicBezTo>
                        <a:cubicBezTo>
                          <a:pt x="1080932" y="374999"/>
                          <a:pt x="1085504" y="367570"/>
                          <a:pt x="1074359" y="359378"/>
                        </a:cubicBezTo>
                        <a:cubicBezTo>
                          <a:pt x="1068263" y="354902"/>
                          <a:pt x="1067406" y="350806"/>
                          <a:pt x="1066358" y="346139"/>
                        </a:cubicBezTo>
                        <a:cubicBezTo>
                          <a:pt x="1065406" y="341757"/>
                          <a:pt x="1064358" y="336804"/>
                          <a:pt x="1059024" y="331565"/>
                        </a:cubicBezTo>
                        <a:cubicBezTo>
                          <a:pt x="1055214" y="327755"/>
                          <a:pt x="1054357" y="325469"/>
                          <a:pt x="1054357" y="324231"/>
                        </a:cubicBezTo>
                        <a:cubicBezTo>
                          <a:pt x="1054357" y="322993"/>
                          <a:pt x="1055214" y="322136"/>
                          <a:pt x="1056643" y="320707"/>
                        </a:cubicBezTo>
                        <a:cubicBezTo>
                          <a:pt x="1057976" y="319373"/>
                          <a:pt x="1059596" y="317849"/>
                          <a:pt x="1059596" y="315563"/>
                        </a:cubicBezTo>
                        <a:cubicBezTo>
                          <a:pt x="1059596" y="313944"/>
                          <a:pt x="1058834" y="312420"/>
                          <a:pt x="1057214" y="310801"/>
                        </a:cubicBezTo>
                        <a:cubicBezTo>
                          <a:pt x="1045594" y="299180"/>
                          <a:pt x="1047594" y="294513"/>
                          <a:pt x="1049975" y="289179"/>
                        </a:cubicBezTo>
                        <a:cubicBezTo>
                          <a:pt x="1054357" y="278892"/>
                          <a:pt x="1054547" y="270415"/>
                          <a:pt x="1018733" y="246983"/>
                        </a:cubicBezTo>
                        <a:cubicBezTo>
                          <a:pt x="1016733" y="245650"/>
                          <a:pt x="1016733" y="239744"/>
                          <a:pt x="1016828" y="234982"/>
                        </a:cubicBezTo>
                        <a:cubicBezTo>
                          <a:pt x="1016828" y="228981"/>
                          <a:pt x="1017019" y="222695"/>
                          <a:pt x="1013780" y="219456"/>
                        </a:cubicBezTo>
                        <a:cubicBezTo>
                          <a:pt x="1012352" y="218027"/>
                          <a:pt x="1010542" y="217265"/>
                          <a:pt x="1008256" y="217265"/>
                        </a:cubicBezTo>
                        <a:cubicBezTo>
                          <a:pt x="1000826" y="217551"/>
                          <a:pt x="997969" y="222599"/>
                          <a:pt x="995778" y="226314"/>
                        </a:cubicBezTo>
                        <a:cubicBezTo>
                          <a:pt x="993778" y="229743"/>
                          <a:pt x="992730" y="231267"/>
                          <a:pt x="990730" y="231267"/>
                        </a:cubicBezTo>
                        <a:cubicBezTo>
                          <a:pt x="986539" y="231267"/>
                          <a:pt x="978443" y="225457"/>
                          <a:pt x="966536" y="213932"/>
                        </a:cubicBezTo>
                        <a:cubicBezTo>
                          <a:pt x="947201" y="195167"/>
                          <a:pt x="945296" y="194120"/>
                          <a:pt x="940533" y="191643"/>
                        </a:cubicBezTo>
                        <a:cubicBezTo>
                          <a:pt x="938152" y="190405"/>
                          <a:pt x="935199" y="188786"/>
                          <a:pt x="928627" y="184118"/>
                        </a:cubicBezTo>
                        <a:cubicBezTo>
                          <a:pt x="913101" y="172974"/>
                          <a:pt x="910720" y="167640"/>
                          <a:pt x="909291" y="164497"/>
                        </a:cubicBezTo>
                        <a:cubicBezTo>
                          <a:pt x="907958" y="161449"/>
                          <a:pt x="906815" y="159544"/>
                          <a:pt x="901100" y="157544"/>
                        </a:cubicBezTo>
                        <a:cubicBezTo>
                          <a:pt x="897480" y="156305"/>
                          <a:pt x="892622" y="149542"/>
                          <a:pt x="888812" y="144113"/>
                        </a:cubicBezTo>
                        <a:cubicBezTo>
                          <a:pt x="883764" y="137065"/>
                          <a:pt x="881002" y="133445"/>
                          <a:pt x="877859" y="133445"/>
                        </a:cubicBezTo>
                        <a:lnTo>
                          <a:pt x="877859" y="133445"/>
                        </a:lnTo>
                        <a:cubicBezTo>
                          <a:pt x="876811" y="133445"/>
                          <a:pt x="875858" y="133826"/>
                          <a:pt x="875192" y="134588"/>
                        </a:cubicBezTo>
                        <a:cubicBezTo>
                          <a:pt x="873477" y="136303"/>
                          <a:pt x="872810" y="140017"/>
                          <a:pt x="873001" y="147352"/>
                        </a:cubicBezTo>
                        <a:cubicBezTo>
                          <a:pt x="873001" y="149638"/>
                          <a:pt x="872525" y="150304"/>
                          <a:pt x="872429" y="150495"/>
                        </a:cubicBezTo>
                        <a:cubicBezTo>
                          <a:pt x="872429" y="150495"/>
                          <a:pt x="872239" y="150781"/>
                          <a:pt x="871572" y="150781"/>
                        </a:cubicBezTo>
                        <a:cubicBezTo>
                          <a:pt x="858237" y="150781"/>
                          <a:pt x="801182" y="86201"/>
                          <a:pt x="794324" y="75533"/>
                        </a:cubicBezTo>
                        <a:cubicBezTo>
                          <a:pt x="790229" y="69152"/>
                          <a:pt x="786323" y="66199"/>
                          <a:pt x="781751" y="66199"/>
                        </a:cubicBezTo>
                        <a:cubicBezTo>
                          <a:pt x="778322" y="66199"/>
                          <a:pt x="775274" y="67913"/>
                          <a:pt x="772036" y="69723"/>
                        </a:cubicBezTo>
                        <a:cubicBezTo>
                          <a:pt x="768702" y="71628"/>
                          <a:pt x="765178" y="73533"/>
                          <a:pt x="761177" y="73533"/>
                        </a:cubicBezTo>
                        <a:cubicBezTo>
                          <a:pt x="758701" y="73533"/>
                          <a:pt x="756129" y="72771"/>
                          <a:pt x="753367" y="71342"/>
                        </a:cubicBezTo>
                        <a:cubicBezTo>
                          <a:pt x="751081" y="70104"/>
                          <a:pt x="748985" y="69437"/>
                          <a:pt x="746985" y="69437"/>
                        </a:cubicBezTo>
                        <a:cubicBezTo>
                          <a:pt x="741175" y="69437"/>
                          <a:pt x="738032" y="74486"/>
                          <a:pt x="735365" y="78962"/>
                        </a:cubicBezTo>
                        <a:cubicBezTo>
                          <a:pt x="732602" y="83439"/>
                          <a:pt x="730697" y="86201"/>
                          <a:pt x="727840" y="86201"/>
                        </a:cubicBezTo>
                        <a:cubicBezTo>
                          <a:pt x="727554" y="86201"/>
                          <a:pt x="727364" y="86201"/>
                          <a:pt x="727078" y="86201"/>
                        </a:cubicBezTo>
                        <a:cubicBezTo>
                          <a:pt x="712790" y="75057"/>
                          <a:pt x="701456" y="66008"/>
                          <a:pt x="692312" y="58674"/>
                        </a:cubicBezTo>
                        <a:cubicBezTo>
                          <a:pt x="670595" y="41243"/>
                          <a:pt x="662403" y="34671"/>
                          <a:pt x="656783" y="34671"/>
                        </a:cubicBezTo>
                        <a:cubicBezTo>
                          <a:pt x="651164" y="34671"/>
                          <a:pt x="649640" y="40386"/>
                          <a:pt x="647258" y="49054"/>
                        </a:cubicBezTo>
                        <a:cubicBezTo>
                          <a:pt x="644401" y="59722"/>
                          <a:pt x="640115" y="75819"/>
                          <a:pt x="626399" y="96012"/>
                        </a:cubicBezTo>
                        <a:cubicBezTo>
                          <a:pt x="618683" y="100203"/>
                          <a:pt x="619064" y="109442"/>
                          <a:pt x="619445" y="116967"/>
                        </a:cubicBezTo>
                        <a:cubicBezTo>
                          <a:pt x="619636" y="120777"/>
                          <a:pt x="619826" y="125158"/>
                          <a:pt x="618493" y="126587"/>
                        </a:cubicBezTo>
                        <a:cubicBezTo>
                          <a:pt x="618302" y="126778"/>
                          <a:pt x="617826" y="127159"/>
                          <a:pt x="616683" y="127159"/>
                        </a:cubicBezTo>
                        <a:cubicBezTo>
                          <a:pt x="615731" y="127159"/>
                          <a:pt x="614588" y="126968"/>
                          <a:pt x="613159" y="126492"/>
                        </a:cubicBezTo>
                        <a:cubicBezTo>
                          <a:pt x="612016" y="126111"/>
                          <a:pt x="610873" y="125921"/>
                          <a:pt x="609730" y="125921"/>
                        </a:cubicBezTo>
                        <a:cubicBezTo>
                          <a:pt x="605348" y="125921"/>
                          <a:pt x="602396" y="128588"/>
                          <a:pt x="599729" y="130874"/>
                        </a:cubicBezTo>
                        <a:cubicBezTo>
                          <a:pt x="597538" y="132779"/>
                          <a:pt x="595728" y="134303"/>
                          <a:pt x="593633" y="134303"/>
                        </a:cubicBezTo>
                        <a:cubicBezTo>
                          <a:pt x="590966" y="134303"/>
                          <a:pt x="587441" y="131731"/>
                          <a:pt x="583250" y="126587"/>
                        </a:cubicBezTo>
                        <a:cubicBezTo>
                          <a:pt x="577821" y="120015"/>
                          <a:pt x="573344" y="117253"/>
                          <a:pt x="568391" y="117253"/>
                        </a:cubicBezTo>
                        <a:cubicBezTo>
                          <a:pt x="566296" y="117253"/>
                          <a:pt x="564391" y="117729"/>
                          <a:pt x="562391" y="118205"/>
                        </a:cubicBezTo>
                        <a:cubicBezTo>
                          <a:pt x="560105" y="118777"/>
                          <a:pt x="557723" y="119348"/>
                          <a:pt x="554771" y="119348"/>
                        </a:cubicBezTo>
                        <a:cubicBezTo>
                          <a:pt x="553151" y="119348"/>
                          <a:pt x="551532" y="119158"/>
                          <a:pt x="549818" y="118872"/>
                        </a:cubicBezTo>
                        <a:cubicBezTo>
                          <a:pt x="525338" y="113824"/>
                          <a:pt x="519433" y="108585"/>
                          <a:pt x="515147" y="104680"/>
                        </a:cubicBezTo>
                        <a:cubicBezTo>
                          <a:pt x="510956" y="100870"/>
                          <a:pt x="507812" y="98584"/>
                          <a:pt x="496954" y="98584"/>
                        </a:cubicBezTo>
                        <a:cubicBezTo>
                          <a:pt x="490191" y="98584"/>
                          <a:pt x="480190" y="99441"/>
                          <a:pt x="465426" y="101441"/>
                        </a:cubicBezTo>
                        <a:cubicBezTo>
                          <a:pt x="464664" y="101537"/>
                          <a:pt x="463902" y="101632"/>
                          <a:pt x="463140" y="101632"/>
                        </a:cubicBezTo>
                        <a:cubicBezTo>
                          <a:pt x="453901" y="101632"/>
                          <a:pt x="450853" y="93345"/>
                          <a:pt x="447424" y="80867"/>
                        </a:cubicBezTo>
                        <a:cubicBezTo>
                          <a:pt x="444566" y="70675"/>
                          <a:pt x="441614" y="60198"/>
                          <a:pt x="431612" y="60198"/>
                        </a:cubicBezTo>
                        <a:cubicBezTo>
                          <a:pt x="430469" y="60198"/>
                          <a:pt x="429326" y="60389"/>
                          <a:pt x="427993" y="60579"/>
                        </a:cubicBezTo>
                        <a:cubicBezTo>
                          <a:pt x="424564" y="61341"/>
                          <a:pt x="419801" y="61817"/>
                          <a:pt x="414944" y="61817"/>
                        </a:cubicBezTo>
                        <a:cubicBezTo>
                          <a:pt x="406943" y="61817"/>
                          <a:pt x="402561" y="60674"/>
                          <a:pt x="401037" y="59912"/>
                        </a:cubicBezTo>
                        <a:cubicBezTo>
                          <a:pt x="401609" y="59436"/>
                          <a:pt x="402847" y="58483"/>
                          <a:pt x="405895" y="57150"/>
                        </a:cubicBezTo>
                        <a:cubicBezTo>
                          <a:pt x="409419" y="55626"/>
                          <a:pt x="413039" y="53816"/>
                          <a:pt x="412562" y="50768"/>
                        </a:cubicBezTo>
                        <a:cubicBezTo>
                          <a:pt x="411896" y="47149"/>
                          <a:pt x="406752" y="46577"/>
                          <a:pt x="391798" y="45529"/>
                        </a:cubicBezTo>
                        <a:cubicBezTo>
                          <a:pt x="381987" y="44863"/>
                          <a:pt x="361604" y="43434"/>
                          <a:pt x="361223" y="39243"/>
                        </a:cubicBezTo>
                        <a:cubicBezTo>
                          <a:pt x="360080" y="25622"/>
                          <a:pt x="348269" y="20574"/>
                          <a:pt x="336839" y="15621"/>
                        </a:cubicBezTo>
                        <a:cubicBezTo>
                          <a:pt x="330552" y="12954"/>
                          <a:pt x="324075" y="10096"/>
                          <a:pt x="319503" y="5906"/>
                        </a:cubicBezTo>
                        <a:cubicBezTo>
                          <a:pt x="313883" y="2096"/>
                          <a:pt x="301501" y="286"/>
                          <a:pt x="282546" y="286"/>
                        </a:cubicBezTo>
                        <a:lnTo>
                          <a:pt x="282546" y="286"/>
                        </a:lnTo>
                        <a:close/>
                        <a:moveTo>
                          <a:pt x="842045" y="257080"/>
                        </a:moveTo>
                        <a:cubicBezTo>
                          <a:pt x="845378" y="256699"/>
                          <a:pt x="848617" y="256508"/>
                          <a:pt x="851570" y="256508"/>
                        </a:cubicBezTo>
                        <a:lnTo>
                          <a:pt x="851570" y="256508"/>
                        </a:lnTo>
                        <a:cubicBezTo>
                          <a:pt x="874715" y="256508"/>
                          <a:pt x="881002" y="267653"/>
                          <a:pt x="887193" y="278511"/>
                        </a:cubicBezTo>
                        <a:cubicBezTo>
                          <a:pt x="890717" y="284702"/>
                          <a:pt x="894051" y="290608"/>
                          <a:pt x="900433" y="293370"/>
                        </a:cubicBezTo>
                        <a:cubicBezTo>
                          <a:pt x="905957" y="295466"/>
                          <a:pt x="905767" y="296228"/>
                          <a:pt x="905005" y="299561"/>
                        </a:cubicBezTo>
                        <a:cubicBezTo>
                          <a:pt x="904624" y="301276"/>
                          <a:pt x="904148" y="303467"/>
                          <a:pt x="904338" y="306134"/>
                        </a:cubicBezTo>
                        <a:cubicBezTo>
                          <a:pt x="904814" y="313754"/>
                          <a:pt x="903386" y="316992"/>
                          <a:pt x="902147" y="318325"/>
                        </a:cubicBezTo>
                        <a:cubicBezTo>
                          <a:pt x="901290" y="319278"/>
                          <a:pt x="900147" y="319659"/>
                          <a:pt x="898528" y="319659"/>
                        </a:cubicBezTo>
                        <a:cubicBezTo>
                          <a:pt x="894432" y="319659"/>
                          <a:pt x="888622" y="316802"/>
                          <a:pt x="883478" y="314230"/>
                        </a:cubicBezTo>
                        <a:cubicBezTo>
                          <a:pt x="878811" y="311944"/>
                          <a:pt x="874811" y="309944"/>
                          <a:pt x="871667" y="309658"/>
                        </a:cubicBezTo>
                        <a:cubicBezTo>
                          <a:pt x="847093" y="307562"/>
                          <a:pt x="824900" y="288703"/>
                          <a:pt x="824900" y="280702"/>
                        </a:cubicBezTo>
                        <a:cubicBezTo>
                          <a:pt x="824900" y="280035"/>
                          <a:pt x="824900" y="278606"/>
                          <a:pt x="828710" y="278225"/>
                        </a:cubicBezTo>
                        <a:cubicBezTo>
                          <a:pt x="839092" y="277178"/>
                          <a:pt x="842902" y="275939"/>
                          <a:pt x="843854" y="273177"/>
                        </a:cubicBezTo>
                        <a:cubicBezTo>
                          <a:pt x="844712" y="270605"/>
                          <a:pt x="842521" y="268605"/>
                          <a:pt x="840330" y="266700"/>
                        </a:cubicBezTo>
                        <a:cubicBezTo>
                          <a:pt x="838616" y="265176"/>
                          <a:pt x="836520" y="263366"/>
                          <a:pt x="836711" y="261938"/>
                        </a:cubicBezTo>
                        <a:cubicBezTo>
                          <a:pt x="836711" y="261366"/>
                          <a:pt x="837473" y="259652"/>
                          <a:pt x="842045" y="257270"/>
                        </a:cubicBezTo>
                        <a:lnTo>
                          <a:pt x="842045" y="25727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1" name="Graphic 2">
                  <a:extLst>
                    <a:ext uri="{FF2B5EF4-FFF2-40B4-BE49-F238E27FC236}">
                      <a16:creationId xmlns:a16="http://schemas.microsoft.com/office/drawing/2014/main" id="{250E86CC-D83B-4099-B8E5-23A6079D7CDC}"/>
                    </a:ext>
                  </a:extLst>
                </p:cNvPr>
                <p:cNvGrpSpPr/>
                <p:nvPr/>
              </p:nvGrpSpPr>
              <p:grpSpPr>
                <a:xfrm>
                  <a:off x="7287073" y="3625690"/>
                  <a:ext cx="62066" cy="70199"/>
                  <a:chOff x="7287073" y="3625690"/>
                  <a:chExt cx="62066" cy="70199"/>
                </a:xfrm>
                <a:grpFill/>
              </p:grpSpPr>
              <p:sp>
                <p:nvSpPr>
                  <p:cNvPr id="1032" name="Freeform: Shape 1031">
                    <a:extLst>
                      <a:ext uri="{FF2B5EF4-FFF2-40B4-BE49-F238E27FC236}">
                        <a16:creationId xmlns:a16="http://schemas.microsoft.com/office/drawing/2014/main" id="{68E92EE0-3283-CCC3-5029-0E2A4A68971B}"/>
                      </a:ext>
                    </a:extLst>
                  </p:cNvPr>
                  <p:cNvSpPr/>
                  <p:nvPr/>
                </p:nvSpPr>
                <p:spPr>
                  <a:xfrm>
                    <a:off x="7288343" y="3627024"/>
                    <a:ext cx="59623" cy="67913"/>
                  </a:xfrm>
                  <a:custGeom>
                    <a:avLst/>
                    <a:gdLst>
                      <a:gd name="connsiteX0" fmla="*/ 25523 w 59623"/>
                      <a:gd name="connsiteY0" fmla="*/ 67723 h 67913"/>
                      <a:gd name="connsiteX1" fmla="*/ 21523 w 59623"/>
                      <a:gd name="connsiteY1" fmla="*/ 62770 h 67913"/>
                      <a:gd name="connsiteX2" fmla="*/ 5140 w 59623"/>
                      <a:gd name="connsiteY2" fmla="*/ 46673 h 67913"/>
                      <a:gd name="connsiteX3" fmla="*/ 92 w 59623"/>
                      <a:gd name="connsiteY3" fmla="*/ 40767 h 67913"/>
                      <a:gd name="connsiteX4" fmla="*/ 8093 w 59623"/>
                      <a:gd name="connsiteY4" fmla="*/ 38481 h 67913"/>
                      <a:gd name="connsiteX5" fmla="*/ 19427 w 59623"/>
                      <a:gd name="connsiteY5" fmla="*/ 36386 h 67913"/>
                      <a:gd name="connsiteX6" fmla="*/ 31619 w 59623"/>
                      <a:gd name="connsiteY6" fmla="*/ 32195 h 67913"/>
                      <a:gd name="connsiteX7" fmla="*/ 33620 w 59623"/>
                      <a:gd name="connsiteY7" fmla="*/ 32290 h 67913"/>
                      <a:gd name="connsiteX8" fmla="*/ 33048 w 59623"/>
                      <a:gd name="connsiteY8" fmla="*/ 31909 h 67913"/>
                      <a:gd name="connsiteX9" fmla="*/ 23142 w 59623"/>
                      <a:gd name="connsiteY9" fmla="*/ 4096 h 67913"/>
                      <a:gd name="connsiteX10" fmla="*/ 27619 w 59623"/>
                      <a:gd name="connsiteY10" fmla="*/ 0 h 67913"/>
                      <a:gd name="connsiteX11" fmla="*/ 37906 w 59623"/>
                      <a:gd name="connsiteY11" fmla="*/ 8287 h 67913"/>
                      <a:gd name="connsiteX12" fmla="*/ 51051 w 59623"/>
                      <a:gd name="connsiteY12" fmla="*/ 22955 h 67913"/>
                      <a:gd name="connsiteX13" fmla="*/ 58004 w 59623"/>
                      <a:gd name="connsiteY13" fmla="*/ 40386 h 67913"/>
                      <a:gd name="connsiteX14" fmla="*/ 40859 w 59623"/>
                      <a:gd name="connsiteY14" fmla="*/ 63246 h 67913"/>
                      <a:gd name="connsiteX15" fmla="*/ 40859 w 59623"/>
                      <a:gd name="connsiteY15" fmla="*/ 63246 h 67913"/>
                      <a:gd name="connsiteX16" fmla="*/ 37049 w 59623"/>
                      <a:gd name="connsiteY16" fmla="*/ 61436 h 67913"/>
                      <a:gd name="connsiteX17" fmla="*/ 25523 w 59623"/>
                      <a:gd name="connsiteY17" fmla="*/ 67913 h 67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9623" h="67913">
                        <a:moveTo>
                          <a:pt x="25523" y="67723"/>
                        </a:moveTo>
                        <a:cubicBezTo>
                          <a:pt x="22952" y="67723"/>
                          <a:pt x="22190" y="65342"/>
                          <a:pt x="21523" y="62770"/>
                        </a:cubicBezTo>
                        <a:cubicBezTo>
                          <a:pt x="20189" y="58103"/>
                          <a:pt x="18094" y="50959"/>
                          <a:pt x="5140" y="46673"/>
                        </a:cubicBezTo>
                        <a:cubicBezTo>
                          <a:pt x="949" y="43910"/>
                          <a:pt x="-384" y="42291"/>
                          <a:pt x="92" y="40767"/>
                        </a:cubicBezTo>
                        <a:cubicBezTo>
                          <a:pt x="663" y="38767"/>
                          <a:pt x="3616" y="38672"/>
                          <a:pt x="8093" y="38481"/>
                        </a:cubicBezTo>
                        <a:cubicBezTo>
                          <a:pt x="12093" y="38291"/>
                          <a:pt x="17142" y="38100"/>
                          <a:pt x="19427" y="36386"/>
                        </a:cubicBezTo>
                        <a:cubicBezTo>
                          <a:pt x="23047" y="33623"/>
                          <a:pt x="27143" y="32195"/>
                          <a:pt x="31619" y="32195"/>
                        </a:cubicBezTo>
                        <a:cubicBezTo>
                          <a:pt x="32286" y="32195"/>
                          <a:pt x="32953" y="32195"/>
                          <a:pt x="33620" y="32290"/>
                        </a:cubicBezTo>
                        <a:cubicBezTo>
                          <a:pt x="33429" y="32195"/>
                          <a:pt x="33239" y="32004"/>
                          <a:pt x="33048" y="31909"/>
                        </a:cubicBezTo>
                        <a:cubicBezTo>
                          <a:pt x="24666" y="26384"/>
                          <a:pt x="21047" y="11144"/>
                          <a:pt x="23142" y="4096"/>
                        </a:cubicBezTo>
                        <a:cubicBezTo>
                          <a:pt x="24190" y="476"/>
                          <a:pt x="26381" y="0"/>
                          <a:pt x="27619" y="0"/>
                        </a:cubicBezTo>
                        <a:cubicBezTo>
                          <a:pt x="30476" y="0"/>
                          <a:pt x="33905" y="2762"/>
                          <a:pt x="37906" y="8287"/>
                        </a:cubicBezTo>
                        <a:cubicBezTo>
                          <a:pt x="40668" y="16574"/>
                          <a:pt x="46193" y="19907"/>
                          <a:pt x="51051" y="22955"/>
                        </a:cubicBezTo>
                        <a:cubicBezTo>
                          <a:pt x="56861" y="26575"/>
                          <a:pt x="62480" y="29908"/>
                          <a:pt x="58004" y="40386"/>
                        </a:cubicBezTo>
                        <a:cubicBezTo>
                          <a:pt x="51431" y="55817"/>
                          <a:pt x="45812" y="63246"/>
                          <a:pt x="40859" y="63246"/>
                        </a:cubicBezTo>
                        <a:lnTo>
                          <a:pt x="40859" y="63246"/>
                        </a:lnTo>
                        <a:cubicBezTo>
                          <a:pt x="39811" y="63246"/>
                          <a:pt x="38382" y="62865"/>
                          <a:pt x="37049" y="61436"/>
                        </a:cubicBezTo>
                        <a:cubicBezTo>
                          <a:pt x="30667" y="66199"/>
                          <a:pt x="27619" y="67913"/>
                          <a:pt x="25523" y="67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" name="Freeform: Shape 1032">
                    <a:extLst>
                      <a:ext uri="{FF2B5EF4-FFF2-40B4-BE49-F238E27FC236}">
                        <a16:creationId xmlns:a16="http://schemas.microsoft.com/office/drawing/2014/main" id="{61564507-115B-27D6-D221-42D066F48EB5}"/>
                      </a:ext>
                    </a:extLst>
                  </p:cNvPr>
                  <p:cNvSpPr/>
                  <p:nvPr/>
                </p:nvSpPr>
                <p:spPr>
                  <a:xfrm>
                    <a:off x="7287073" y="3625690"/>
                    <a:ext cx="62066" cy="70199"/>
                  </a:xfrm>
                  <a:custGeom>
                    <a:avLst/>
                    <a:gdLst>
                      <a:gd name="connsiteX0" fmla="*/ 28793 w 62066"/>
                      <a:gd name="connsiteY0" fmla="*/ 2477 h 70199"/>
                      <a:gd name="connsiteX1" fmla="*/ 38127 w 62066"/>
                      <a:gd name="connsiteY1" fmla="*/ 10287 h 70199"/>
                      <a:gd name="connsiteX2" fmla="*/ 58035 w 62066"/>
                      <a:gd name="connsiteY2" fmla="*/ 41148 h 70199"/>
                      <a:gd name="connsiteX3" fmla="*/ 41938 w 62066"/>
                      <a:gd name="connsiteY3" fmla="*/ 63246 h 70199"/>
                      <a:gd name="connsiteX4" fmla="*/ 38413 w 62066"/>
                      <a:gd name="connsiteY4" fmla="*/ 60960 h 70199"/>
                      <a:gd name="connsiteX5" fmla="*/ 26697 w 62066"/>
                      <a:gd name="connsiteY5" fmla="*/ 67913 h 70199"/>
                      <a:gd name="connsiteX6" fmla="*/ 6695 w 62066"/>
                      <a:gd name="connsiteY6" fmla="*/ 46863 h 70199"/>
                      <a:gd name="connsiteX7" fmla="*/ 21363 w 62066"/>
                      <a:gd name="connsiteY7" fmla="*/ 38672 h 70199"/>
                      <a:gd name="connsiteX8" fmla="*/ 32793 w 62066"/>
                      <a:gd name="connsiteY8" fmla="*/ 34671 h 70199"/>
                      <a:gd name="connsiteX9" fmla="*/ 40223 w 62066"/>
                      <a:gd name="connsiteY9" fmla="*/ 36100 h 70199"/>
                      <a:gd name="connsiteX10" fmla="*/ 34984 w 62066"/>
                      <a:gd name="connsiteY10" fmla="*/ 32290 h 70199"/>
                      <a:gd name="connsiteX11" fmla="*/ 28793 w 62066"/>
                      <a:gd name="connsiteY11" fmla="*/ 2572 h 70199"/>
                      <a:gd name="connsiteX12" fmla="*/ 28793 w 62066"/>
                      <a:gd name="connsiteY12" fmla="*/ 95 h 70199"/>
                      <a:gd name="connsiteX13" fmla="*/ 23173 w 62066"/>
                      <a:gd name="connsiteY13" fmla="*/ 5048 h 70199"/>
                      <a:gd name="connsiteX14" fmla="*/ 31365 w 62066"/>
                      <a:gd name="connsiteY14" fmla="*/ 32385 h 70199"/>
                      <a:gd name="connsiteX15" fmla="*/ 19935 w 62066"/>
                      <a:gd name="connsiteY15" fmla="*/ 36767 h 70199"/>
                      <a:gd name="connsiteX16" fmla="*/ 9267 w 62066"/>
                      <a:gd name="connsiteY16" fmla="*/ 38576 h 70199"/>
                      <a:gd name="connsiteX17" fmla="*/ 123 w 62066"/>
                      <a:gd name="connsiteY17" fmla="*/ 41720 h 70199"/>
                      <a:gd name="connsiteX18" fmla="*/ 5361 w 62066"/>
                      <a:gd name="connsiteY18" fmla="*/ 48768 h 70199"/>
                      <a:gd name="connsiteX19" fmla="*/ 5933 w 62066"/>
                      <a:gd name="connsiteY19" fmla="*/ 49054 h 70199"/>
                      <a:gd name="connsiteX20" fmla="*/ 21554 w 62066"/>
                      <a:gd name="connsiteY20" fmla="*/ 64389 h 70199"/>
                      <a:gd name="connsiteX21" fmla="*/ 26697 w 62066"/>
                      <a:gd name="connsiteY21" fmla="*/ 70199 h 70199"/>
                      <a:gd name="connsiteX22" fmla="*/ 38127 w 62066"/>
                      <a:gd name="connsiteY22" fmla="*/ 64103 h 70199"/>
                      <a:gd name="connsiteX23" fmla="*/ 42033 w 62066"/>
                      <a:gd name="connsiteY23" fmla="*/ 65532 h 70199"/>
                      <a:gd name="connsiteX24" fmla="*/ 60321 w 62066"/>
                      <a:gd name="connsiteY24" fmla="*/ 41910 h 70199"/>
                      <a:gd name="connsiteX25" fmla="*/ 52891 w 62066"/>
                      <a:gd name="connsiteY25" fmla="*/ 23051 h 70199"/>
                      <a:gd name="connsiteX26" fmla="*/ 40509 w 62066"/>
                      <a:gd name="connsiteY26" fmla="*/ 9430 h 70199"/>
                      <a:gd name="connsiteX27" fmla="*/ 40128 w 62066"/>
                      <a:gd name="connsiteY27" fmla="*/ 8763 h 70199"/>
                      <a:gd name="connsiteX28" fmla="*/ 28793 w 62066"/>
                      <a:gd name="connsiteY28" fmla="*/ 0 h 70199"/>
                      <a:gd name="connsiteX29" fmla="*/ 28793 w 62066"/>
                      <a:gd name="connsiteY29" fmla="*/ 0 h 70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066" h="70199">
                        <a:moveTo>
                          <a:pt x="28793" y="2477"/>
                        </a:moveTo>
                        <a:cubicBezTo>
                          <a:pt x="30984" y="2477"/>
                          <a:pt x="34032" y="4667"/>
                          <a:pt x="38127" y="10287"/>
                        </a:cubicBezTo>
                        <a:cubicBezTo>
                          <a:pt x="44128" y="28766"/>
                          <a:pt x="65464" y="23813"/>
                          <a:pt x="58035" y="41148"/>
                        </a:cubicBezTo>
                        <a:cubicBezTo>
                          <a:pt x="50319" y="59341"/>
                          <a:pt x="45081" y="63246"/>
                          <a:pt x="41938" y="63246"/>
                        </a:cubicBezTo>
                        <a:cubicBezTo>
                          <a:pt x="39556" y="63246"/>
                          <a:pt x="38413" y="60960"/>
                          <a:pt x="38413" y="60960"/>
                        </a:cubicBezTo>
                        <a:cubicBezTo>
                          <a:pt x="31841" y="65913"/>
                          <a:pt x="28507" y="67913"/>
                          <a:pt x="26697" y="67913"/>
                        </a:cubicBezTo>
                        <a:cubicBezTo>
                          <a:pt x="21744" y="67913"/>
                          <a:pt x="27174" y="53721"/>
                          <a:pt x="6695" y="46863"/>
                        </a:cubicBezTo>
                        <a:cubicBezTo>
                          <a:pt x="-6735" y="37624"/>
                          <a:pt x="14982" y="43529"/>
                          <a:pt x="21363" y="38672"/>
                        </a:cubicBezTo>
                        <a:cubicBezTo>
                          <a:pt x="25459" y="35528"/>
                          <a:pt x="29460" y="34671"/>
                          <a:pt x="32793" y="34671"/>
                        </a:cubicBezTo>
                        <a:cubicBezTo>
                          <a:pt x="36984" y="34671"/>
                          <a:pt x="39937" y="36100"/>
                          <a:pt x="40223" y="36100"/>
                        </a:cubicBezTo>
                        <a:cubicBezTo>
                          <a:pt x="40413" y="36100"/>
                          <a:pt x="38889" y="35243"/>
                          <a:pt x="34984" y="32290"/>
                        </a:cubicBezTo>
                        <a:cubicBezTo>
                          <a:pt x="24507" y="25337"/>
                          <a:pt x="21840" y="2572"/>
                          <a:pt x="28793" y="2572"/>
                        </a:cubicBezTo>
                        <a:moveTo>
                          <a:pt x="28793" y="95"/>
                        </a:moveTo>
                        <a:cubicBezTo>
                          <a:pt x="27555" y="95"/>
                          <a:pt x="24507" y="572"/>
                          <a:pt x="23173" y="5048"/>
                        </a:cubicBezTo>
                        <a:cubicBezTo>
                          <a:pt x="21173" y="11716"/>
                          <a:pt x="23935" y="25432"/>
                          <a:pt x="31365" y="32385"/>
                        </a:cubicBezTo>
                        <a:cubicBezTo>
                          <a:pt x="27269" y="32671"/>
                          <a:pt x="23364" y="34195"/>
                          <a:pt x="19935" y="36767"/>
                        </a:cubicBezTo>
                        <a:cubicBezTo>
                          <a:pt x="17934" y="38291"/>
                          <a:pt x="12981" y="38481"/>
                          <a:pt x="9267" y="38576"/>
                        </a:cubicBezTo>
                        <a:cubicBezTo>
                          <a:pt x="4409" y="38767"/>
                          <a:pt x="980" y="38862"/>
                          <a:pt x="123" y="41720"/>
                        </a:cubicBezTo>
                        <a:cubicBezTo>
                          <a:pt x="-544" y="44196"/>
                          <a:pt x="1551" y="46292"/>
                          <a:pt x="5361" y="48768"/>
                        </a:cubicBezTo>
                        <a:cubicBezTo>
                          <a:pt x="5552" y="48863"/>
                          <a:pt x="5742" y="48958"/>
                          <a:pt x="5933" y="49054"/>
                        </a:cubicBezTo>
                        <a:cubicBezTo>
                          <a:pt x="18315" y="53150"/>
                          <a:pt x="20221" y="59912"/>
                          <a:pt x="21554" y="64389"/>
                        </a:cubicBezTo>
                        <a:cubicBezTo>
                          <a:pt x="22316" y="66961"/>
                          <a:pt x="23268" y="70199"/>
                          <a:pt x="26697" y="70199"/>
                        </a:cubicBezTo>
                        <a:cubicBezTo>
                          <a:pt x="28983" y="70199"/>
                          <a:pt x="31936" y="68675"/>
                          <a:pt x="38127" y="64103"/>
                        </a:cubicBezTo>
                        <a:cubicBezTo>
                          <a:pt x="39461" y="65246"/>
                          <a:pt x="40890" y="65532"/>
                          <a:pt x="42033" y="65532"/>
                        </a:cubicBezTo>
                        <a:cubicBezTo>
                          <a:pt x="47652" y="65532"/>
                          <a:pt x="53463" y="58007"/>
                          <a:pt x="60321" y="41910"/>
                        </a:cubicBezTo>
                        <a:cubicBezTo>
                          <a:pt x="65179" y="30480"/>
                          <a:pt x="58987" y="26670"/>
                          <a:pt x="52891" y="23051"/>
                        </a:cubicBezTo>
                        <a:cubicBezTo>
                          <a:pt x="48224" y="20193"/>
                          <a:pt x="42890" y="16954"/>
                          <a:pt x="40509" y="9430"/>
                        </a:cubicBezTo>
                        <a:cubicBezTo>
                          <a:pt x="40509" y="9144"/>
                          <a:pt x="40318" y="8954"/>
                          <a:pt x="40128" y="8763"/>
                        </a:cubicBezTo>
                        <a:cubicBezTo>
                          <a:pt x="35841" y="2858"/>
                          <a:pt x="32127" y="0"/>
                          <a:pt x="28793" y="0"/>
                        </a:cubicBezTo>
                        <a:lnTo>
                          <a:pt x="28793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4" name="Graphic 2">
                  <a:extLst>
                    <a:ext uri="{FF2B5EF4-FFF2-40B4-BE49-F238E27FC236}">
                      <a16:creationId xmlns:a16="http://schemas.microsoft.com/office/drawing/2014/main" id="{ABF8C6D0-91FB-9122-04EB-36455B9DE5CE}"/>
                    </a:ext>
                  </a:extLst>
                </p:cNvPr>
                <p:cNvGrpSpPr/>
                <p:nvPr/>
              </p:nvGrpSpPr>
              <p:grpSpPr>
                <a:xfrm>
                  <a:off x="6496353" y="4982908"/>
                  <a:ext cx="223364" cy="192881"/>
                  <a:chOff x="6496353" y="4982908"/>
                  <a:chExt cx="223364" cy="192881"/>
                </a:xfrm>
                <a:grpFill/>
              </p:grpSpPr>
              <p:sp>
                <p:nvSpPr>
                  <p:cNvPr id="1035" name="Freeform: Shape 1034">
                    <a:extLst>
                      <a:ext uri="{FF2B5EF4-FFF2-40B4-BE49-F238E27FC236}">
                        <a16:creationId xmlns:a16="http://schemas.microsoft.com/office/drawing/2014/main" id="{B82E8FFD-F230-80FF-C7A0-C320C0C229BB}"/>
                      </a:ext>
                    </a:extLst>
                  </p:cNvPr>
                  <p:cNvSpPr/>
                  <p:nvPr/>
                </p:nvSpPr>
                <p:spPr>
                  <a:xfrm>
                    <a:off x="6497399" y="4984241"/>
                    <a:ext cx="220719" cy="190404"/>
                  </a:xfrm>
                  <a:custGeom>
                    <a:avLst/>
                    <a:gdLst>
                      <a:gd name="connsiteX0" fmla="*/ 90567 w 220719"/>
                      <a:gd name="connsiteY0" fmla="*/ 190214 h 190404"/>
                      <a:gd name="connsiteX1" fmla="*/ 77327 w 220719"/>
                      <a:gd name="connsiteY1" fmla="*/ 183547 h 190404"/>
                      <a:gd name="connsiteX2" fmla="*/ 47514 w 220719"/>
                      <a:gd name="connsiteY2" fmla="*/ 174022 h 190404"/>
                      <a:gd name="connsiteX3" fmla="*/ 79 w 220719"/>
                      <a:gd name="connsiteY3" fmla="*/ 109442 h 190404"/>
                      <a:gd name="connsiteX4" fmla="*/ 461 w 220719"/>
                      <a:gd name="connsiteY4" fmla="*/ 88582 h 190404"/>
                      <a:gd name="connsiteX5" fmla="*/ 13605 w 220719"/>
                      <a:gd name="connsiteY5" fmla="*/ 68961 h 190404"/>
                      <a:gd name="connsiteX6" fmla="*/ 26273 w 220719"/>
                      <a:gd name="connsiteY6" fmla="*/ 59722 h 190404"/>
                      <a:gd name="connsiteX7" fmla="*/ 46657 w 220719"/>
                      <a:gd name="connsiteY7" fmla="*/ 45053 h 190404"/>
                      <a:gd name="connsiteX8" fmla="*/ 50943 w 220719"/>
                      <a:gd name="connsiteY8" fmla="*/ 41815 h 190404"/>
                      <a:gd name="connsiteX9" fmla="*/ 50657 w 220719"/>
                      <a:gd name="connsiteY9" fmla="*/ 32766 h 190404"/>
                      <a:gd name="connsiteX10" fmla="*/ 64183 w 220719"/>
                      <a:gd name="connsiteY10" fmla="*/ 22479 h 190404"/>
                      <a:gd name="connsiteX11" fmla="*/ 69517 w 220719"/>
                      <a:gd name="connsiteY11" fmla="*/ 22765 h 190404"/>
                      <a:gd name="connsiteX12" fmla="*/ 74470 w 220719"/>
                      <a:gd name="connsiteY12" fmla="*/ 23051 h 190404"/>
                      <a:gd name="connsiteX13" fmla="*/ 81994 w 220719"/>
                      <a:gd name="connsiteY13" fmla="*/ 20288 h 190404"/>
                      <a:gd name="connsiteX14" fmla="*/ 101997 w 220719"/>
                      <a:gd name="connsiteY14" fmla="*/ 12954 h 190404"/>
                      <a:gd name="connsiteX15" fmla="*/ 109236 w 220719"/>
                      <a:gd name="connsiteY15" fmla="*/ 13716 h 190404"/>
                      <a:gd name="connsiteX16" fmla="*/ 117046 w 220719"/>
                      <a:gd name="connsiteY16" fmla="*/ 14478 h 190404"/>
                      <a:gd name="connsiteX17" fmla="*/ 140002 w 220719"/>
                      <a:gd name="connsiteY17" fmla="*/ 7239 h 190404"/>
                      <a:gd name="connsiteX18" fmla="*/ 150003 w 220719"/>
                      <a:gd name="connsiteY18" fmla="*/ 4858 h 190404"/>
                      <a:gd name="connsiteX19" fmla="*/ 163243 w 220719"/>
                      <a:gd name="connsiteY19" fmla="*/ 7334 h 190404"/>
                      <a:gd name="connsiteX20" fmla="*/ 171815 w 220719"/>
                      <a:gd name="connsiteY20" fmla="*/ 9144 h 190404"/>
                      <a:gd name="connsiteX21" fmla="*/ 176959 w 220719"/>
                      <a:gd name="connsiteY21" fmla="*/ 6287 h 190404"/>
                      <a:gd name="connsiteX22" fmla="*/ 186008 w 220719"/>
                      <a:gd name="connsiteY22" fmla="*/ 0 h 190404"/>
                      <a:gd name="connsiteX23" fmla="*/ 197914 w 220719"/>
                      <a:gd name="connsiteY23" fmla="*/ 5429 h 190404"/>
                      <a:gd name="connsiteX24" fmla="*/ 210011 w 220719"/>
                      <a:gd name="connsiteY24" fmla="*/ 10954 h 190404"/>
                      <a:gd name="connsiteX25" fmla="*/ 211344 w 220719"/>
                      <a:gd name="connsiteY25" fmla="*/ 10859 h 190404"/>
                      <a:gd name="connsiteX26" fmla="*/ 211535 w 220719"/>
                      <a:gd name="connsiteY26" fmla="*/ 10859 h 190404"/>
                      <a:gd name="connsiteX27" fmla="*/ 212392 w 220719"/>
                      <a:gd name="connsiteY27" fmla="*/ 11239 h 190404"/>
                      <a:gd name="connsiteX28" fmla="*/ 219536 w 220719"/>
                      <a:gd name="connsiteY28" fmla="*/ 45053 h 190404"/>
                      <a:gd name="connsiteX29" fmla="*/ 212582 w 220719"/>
                      <a:gd name="connsiteY29" fmla="*/ 50482 h 190404"/>
                      <a:gd name="connsiteX30" fmla="*/ 172292 w 220719"/>
                      <a:gd name="connsiteY30" fmla="*/ 121729 h 190404"/>
                      <a:gd name="connsiteX31" fmla="*/ 165338 w 220719"/>
                      <a:gd name="connsiteY31" fmla="*/ 139541 h 190404"/>
                      <a:gd name="connsiteX32" fmla="*/ 137335 w 220719"/>
                      <a:gd name="connsiteY32" fmla="*/ 159448 h 190404"/>
                      <a:gd name="connsiteX33" fmla="*/ 127048 w 220719"/>
                      <a:gd name="connsiteY33" fmla="*/ 167926 h 190404"/>
                      <a:gd name="connsiteX34" fmla="*/ 123333 w 220719"/>
                      <a:gd name="connsiteY34" fmla="*/ 167164 h 190404"/>
                      <a:gd name="connsiteX35" fmla="*/ 116951 w 220719"/>
                      <a:gd name="connsiteY35" fmla="*/ 165735 h 190404"/>
                      <a:gd name="connsiteX36" fmla="*/ 102950 w 220719"/>
                      <a:gd name="connsiteY36" fmla="*/ 178498 h 190404"/>
                      <a:gd name="connsiteX37" fmla="*/ 90281 w 220719"/>
                      <a:gd name="connsiteY37" fmla="*/ 190405 h 190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20719" h="190404">
                        <a:moveTo>
                          <a:pt x="90567" y="190214"/>
                        </a:moveTo>
                        <a:cubicBezTo>
                          <a:pt x="86852" y="190214"/>
                          <a:pt x="82566" y="188023"/>
                          <a:pt x="77327" y="183547"/>
                        </a:cubicBezTo>
                        <a:cubicBezTo>
                          <a:pt x="66945" y="179165"/>
                          <a:pt x="56658" y="176403"/>
                          <a:pt x="47514" y="174022"/>
                        </a:cubicBezTo>
                        <a:cubicBezTo>
                          <a:pt x="19129" y="166402"/>
                          <a:pt x="-1445" y="160877"/>
                          <a:pt x="79" y="109442"/>
                        </a:cubicBezTo>
                        <a:cubicBezTo>
                          <a:pt x="937" y="99155"/>
                          <a:pt x="651" y="92773"/>
                          <a:pt x="461" y="88582"/>
                        </a:cubicBezTo>
                        <a:cubicBezTo>
                          <a:pt x="-16" y="78677"/>
                          <a:pt x="461" y="78296"/>
                          <a:pt x="13605" y="68961"/>
                        </a:cubicBezTo>
                        <a:cubicBezTo>
                          <a:pt x="16939" y="66580"/>
                          <a:pt x="21035" y="63627"/>
                          <a:pt x="26273" y="59722"/>
                        </a:cubicBezTo>
                        <a:cubicBezTo>
                          <a:pt x="36751" y="51911"/>
                          <a:pt x="42942" y="47530"/>
                          <a:pt x="46657" y="45053"/>
                        </a:cubicBezTo>
                        <a:cubicBezTo>
                          <a:pt x="49133" y="43339"/>
                          <a:pt x="50752" y="42196"/>
                          <a:pt x="50943" y="41815"/>
                        </a:cubicBezTo>
                        <a:cubicBezTo>
                          <a:pt x="50181" y="40957"/>
                          <a:pt x="48943" y="38862"/>
                          <a:pt x="50657" y="32766"/>
                        </a:cubicBezTo>
                        <a:cubicBezTo>
                          <a:pt x="53134" y="23622"/>
                          <a:pt x="59230" y="22479"/>
                          <a:pt x="64183" y="22479"/>
                        </a:cubicBezTo>
                        <a:cubicBezTo>
                          <a:pt x="65897" y="22479"/>
                          <a:pt x="67707" y="22670"/>
                          <a:pt x="69517" y="22765"/>
                        </a:cubicBezTo>
                        <a:cubicBezTo>
                          <a:pt x="71231" y="22955"/>
                          <a:pt x="72946" y="23051"/>
                          <a:pt x="74470" y="23051"/>
                        </a:cubicBezTo>
                        <a:cubicBezTo>
                          <a:pt x="78089" y="23051"/>
                          <a:pt x="80470" y="22193"/>
                          <a:pt x="81994" y="20288"/>
                        </a:cubicBezTo>
                        <a:cubicBezTo>
                          <a:pt x="89900" y="15145"/>
                          <a:pt x="95901" y="12954"/>
                          <a:pt x="101997" y="12954"/>
                        </a:cubicBezTo>
                        <a:cubicBezTo>
                          <a:pt x="104569" y="12954"/>
                          <a:pt x="106855" y="13335"/>
                          <a:pt x="109236" y="13716"/>
                        </a:cubicBezTo>
                        <a:cubicBezTo>
                          <a:pt x="111617" y="14097"/>
                          <a:pt x="114189" y="14478"/>
                          <a:pt x="117046" y="14478"/>
                        </a:cubicBezTo>
                        <a:cubicBezTo>
                          <a:pt x="121237" y="14478"/>
                          <a:pt x="128191" y="13716"/>
                          <a:pt x="140002" y="7239"/>
                        </a:cubicBezTo>
                        <a:cubicBezTo>
                          <a:pt x="143050" y="5620"/>
                          <a:pt x="146288" y="4858"/>
                          <a:pt x="150003" y="4858"/>
                        </a:cubicBezTo>
                        <a:cubicBezTo>
                          <a:pt x="154670" y="4858"/>
                          <a:pt x="159242" y="6191"/>
                          <a:pt x="163243" y="7334"/>
                        </a:cubicBezTo>
                        <a:cubicBezTo>
                          <a:pt x="166386" y="8287"/>
                          <a:pt x="169434" y="9144"/>
                          <a:pt x="171815" y="9144"/>
                        </a:cubicBezTo>
                        <a:cubicBezTo>
                          <a:pt x="174196" y="9144"/>
                          <a:pt x="175816" y="8287"/>
                          <a:pt x="176959" y="6287"/>
                        </a:cubicBezTo>
                        <a:cubicBezTo>
                          <a:pt x="179530" y="2000"/>
                          <a:pt x="182483" y="0"/>
                          <a:pt x="186008" y="0"/>
                        </a:cubicBezTo>
                        <a:cubicBezTo>
                          <a:pt x="190008" y="0"/>
                          <a:pt x="193818" y="2667"/>
                          <a:pt x="197914" y="5429"/>
                        </a:cubicBezTo>
                        <a:cubicBezTo>
                          <a:pt x="201914" y="8096"/>
                          <a:pt x="206010" y="10954"/>
                          <a:pt x="210011" y="10954"/>
                        </a:cubicBezTo>
                        <a:cubicBezTo>
                          <a:pt x="210487" y="10954"/>
                          <a:pt x="210963" y="10954"/>
                          <a:pt x="211344" y="10859"/>
                        </a:cubicBezTo>
                        <a:cubicBezTo>
                          <a:pt x="211344" y="10859"/>
                          <a:pt x="211439" y="10859"/>
                          <a:pt x="211535" y="10859"/>
                        </a:cubicBezTo>
                        <a:cubicBezTo>
                          <a:pt x="211916" y="10859"/>
                          <a:pt x="212201" y="11049"/>
                          <a:pt x="212392" y="11239"/>
                        </a:cubicBezTo>
                        <a:cubicBezTo>
                          <a:pt x="217154" y="16764"/>
                          <a:pt x="223345" y="35528"/>
                          <a:pt x="219536" y="45053"/>
                        </a:cubicBezTo>
                        <a:cubicBezTo>
                          <a:pt x="218202" y="48292"/>
                          <a:pt x="215821" y="50197"/>
                          <a:pt x="212582" y="50482"/>
                        </a:cubicBezTo>
                        <a:cubicBezTo>
                          <a:pt x="196294" y="53054"/>
                          <a:pt x="180673" y="97727"/>
                          <a:pt x="172292" y="121729"/>
                        </a:cubicBezTo>
                        <a:cubicBezTo>
                          <a:pt x="169148" y="130778"/>
                          <a:pt x="166862" y="137351"/>
                          <a:pt x="165338" y="139541"/>
                        </a:cubicBezTo>
                        <a:cubicBezTo>
                          <a:pt x="148384" y="143351"/>
                          <a:pt x="142002" y="152686"/>
                          <a:pt x="137335" y="159448"/>
                        </a:cubicBezTo>
                        <a:cubicBezTo>
                          <a:pt x="134096" y="164211"/>
                          <a:pt x="131525" y="167926"/>
                          <a:pt x="127048" y="167926"/>
                        </a:cubicBezTo>
                        <a:cubicBezTo>
                          <a:pt x="125905" y="167926"/>
                          <a:pt x="124667" y="167640"/>
                          <a:pt x="123333" y="167164"/>
                        </a:cubicBezTo>
                        <a:cubicBezTo>
                          <a:pt x="121047" y="166211"/>
                          <a:pt x="118856" y="165735"/>
                          <a:pt x="116951" y="165735"/>
                        </a:cubicBezTo>
                        <a:cubicBezTo>
                          <a:pt x="109903" y="165735"/>
                          <a:pt x="106378" y="172212"/>
                          <a:pt x="102950" y="178498"/>
                        </a:cubicBezTo>
                        <a:cubicBezTo>
                          <a:pt x="99806" y="184309"/>
                          <a:pt x="96472" y="190405"/>
                          <a:pt x="90281" y="19040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D9BA5235-CF1B-56DA-F2B9-C50473E5F1BB}"/>
                      </a:ext>
                    </a:extLst>
                  </p:cNvPr>
                  <p:cNvSpPr/>
                  <p:nvPr/>
                </p:nvSpPr>
                <p:spPr>
                  <a:xfrm>
                    <a:off x="6496353" y="4982908"/>
                    <a:ext cx="223364" cy="192881"/>
                  </a:xfrm>
                  <a:custGeom>
                    <a:avLst/>
                    <a:gdLst>
                      <a:gd name="connsiteX0" fmla="*/ 187149 w 223364"/>
                      <a:gd name="connsiteY0" fmla="*/ 2381 h 192881"/>
                      <a:gd name="connsiteX1" fmla="*/ 211247 w 223364"/>
                      <a:gd name="connsiteY1" fmla="*/ 13335 h 192881"/>
                      <a:gd name="connsiteX2" fmla="*/ 212771 w 223364"/>
                      <a:gd name="connsiteY2" fmla="*/ 13240 h 192881"/>
                      <a:gd name="connsiteX3" fmla="*/ 213724 w 223364"/>
                      <a:gd name="connsiteY3" fmla="*/ 50482 h 192881"/>
                      <a:gd name="connsiteX4" fmla="*/ 165623 w 223364"/>
                      <a:gd name="connsiteY4" fmla="*/ 140113 h 192881"/>
                      <a:gd name="connsiteX5" fmla="*/ 128380 w 223364"/>
                      <a:gd name="connsiteY5" fmla="*/ 168021 h 192881"/>
                      <a:gd name="connsiteX6" fmla="*/ 125046 w 223364"/>
                      <a:gd name="connsiteY6" fmla="*/ 167354 h 192881"/>
                      <a:gd name="connsiteX7" fmla="*/ 118283 w 223364"/>
                      <a:gd name="connsiteY7" fmla="*/ 165925 h 192881"/>
                      <a:gd name="connsiteX8" fmla="*/ 91613 w 223364"/>
                      <a:gd name="connsiteY8" fmla="*/ 190500 h 192881"/>
                      <a:gd name="connsiteX9" fmla="*/ 79135 w 223364"/>
                      <a:gd name="connsiteY9" fmla="*/ 184118 h 192881"/>
                      <a:gd name="connsiteX10" fmla="*/ 2269 w 223364"/>
                      <a:gd name="connsiteY10" fmla="*/ 110871 h 192881"/>
                      <a:gd name="connsiteX11" fmla="*/ 27986 w 223364"/>
                      <a:gd name="connsiteY11" fmla="*/ 62008 h 192881"/>
                      <a:gd name="connsiteX12" fmla="*/ 52751 w 223364"/>
                      <a:gd name="connsiteY12" fmla="*/ 34385 h 192881"/>
                      <a:gd name="connsiteX13" fmla="*/ 65134 w 223364"/>
                      <a:gd name="connsiteY13" fmla="*/ 24955 h 192881"/>
                      <a:gd name="connsiteX14" fmla="*/ 75421 w 223364"/>
                      <a:gd name="connsiteY14" fmla="*/ 25527 h 192881"/>
                      <a:gd name="connsiteX15" fmla="*/ 83898 w 223364"/>
                      <a:gd name="connsiteY15" fmla="*/ 22384 h 192881"/>
                      <a:gd name="connsiteX16" fmla="*/ 102948 w 223364"/>
                      <a:gd name="connsiteY16" fmla="*/ 15430 h 192881"/>
                      <a:gd name="connsiteX17" fmla="*/ 118093 w 223364"/>
                      <a:gd name="connsiteY17" fmla="*/ 16954 h 192881"/>
                      <a:gd name="connsiteX18" fmla="*/ 141619 w 223364"/>
                      <a:gd name="connsiteY18" fmla="*/ 9620 h 192881"/>
                      <a:gd name="connsiteX19" fmla="*/ 151049 w 223364"/>
                      <a:gd name="connsiteY19" fmla="*/ 7334 h 192881"/>
                      <a:gd name="connsiteX20" fmla="*/ 172861 w 223364"/>
                      <a:gd name="connsiteY20" fmla="*/ 11620 h 192881"/>
                      <a:gd name="connsiteX21" fmla="*/ 179053 w 223364"/>
                      <a:gd name="connsiteY21" fmla="*/ 8191 h 192881"/>
                      <a:gd name="connsiteX22" fmla="*/ 187149 w 223364"/>
                      <a:gd name="connsiteY22" fmla="*/ 2476 h 192881"/>
                      <a:gd name="connsiteX23" fmla="*/ 187149 w 223364"/>
                      <a:gd name="connsiteY23" fmla="*/ 0 h 192881"/>
                      <a:gd name="connsiteX24" fmla="*/ 177052 w 223364"/>
                      <a:gd name="connsiteY24" fmla="*/ 6858 h 192881"/>
                      <a:gd name="connsiteX25" fmla="*/ 172957 w 223364"/>
                      <a:gd name="connsiteY25" fmla="*/ 9144 h 192881"/>
                      <a:gd name="connsiteX26" fmla="*/ 164765 w 223364"/>
                      <a:gd name="connsiteY26" fmla="*/ 7429 h 192881"/>
                      <a:gd name="connsiteX27" fmla="*/ 151144 w 223364"/>
                      <a:gd name="connsiteY27" fmla="*/ 4858 h 192881"/>
                      <a:gd name="connsiteX28" fmla="*/ 140667 w 223364"/>
                      <a:gd name="connsiteY28" fmla="*/ 7429 h 192881"/>
                      <a:gd name="connsiteX29" fmla="*/ 118188 w 223364"/>
                      <a:gd name="connsiteY29" fmla="*/ 14478 h 192881"/>
                      <a:gd name="connsiteX30" fmla="*/ 110568 w 223364"/>
                      <a:gd name="connsiteY30" fmla="*/ 13716 h 192881"/>
                      <a:gd name="connsiteX31" fmla="*/ 103138 w 223364"/>
                      <a:gd name="connsiteY31" fmla="*/ 12954 h 192881"/>
                      <a:gd name="connsiteX32" fmla="*/ 82755 w 223364"/>
                      <a:gd name="connsiteY32" fmla="*/ 20288 h 192881"/>
                      <a:gd name="connsiteX33" fmla="*/ 82279 w 223364"/>
                      <a:gd name="connsiteY33" fmla="*/ 20764 h 192881"/>
                      <a:gd name="connsiteX34" fmla="*/ 75611 w 223364"/>
                      <a:gd name="connsiteY34" fmla="*/ 23050 h 192881"/>
                      <a:gd name="connsiteX35" fmla="*/ 70753 w 223364"/>
                      <a:gd name="connsiteY35" fmla="*/ 22765 h 192881"/>
                      <a:gd name="connsiteX36" fmla="*/ 65324 w 223364"/>
                      <a:gd name="connsiteY36" fmla="*/ 22479 h 192881"/>
                      <a:gd name="connsiteX37" fmla="*/ 50656 w 223364"/>
                      <a:gd name="connsiteY37" fmla="*/ 33718 h 192881"/>
                      <a:gd name="connsiteX38" fmla="*/ 50465 w 223364"/>
                      <a:gd name="connsiteY38" fmla="*/ 42958 h 192881"/>
                      <a:gd name="connsiteX39" fmla="*/ 47132 w 223364"/>
                      <a:gd name="connsiteY39" fmla="*/ 45339 h 192881"/>
                      <a:gd name="connsiteX40" fmla="*/ 26748 w 223364"/>
                      <a:gd name="connsiteY40" fmla="*/ 60103 h 192881"/>
                      <a:gd name="connsiteX41" fmla="*/ 14080 w 223364"/>
                      <a:gd name="connsiteY41" fmla="*/ 69342 h 192881"/>
                      <a:gd name="connsiteX42" fmla="*/ 459 w 223364"/>
                      <a:gd name="connsiteY42" fmla="*/ 90011 h 192881"/>
                      <a:gd name="connsiteX43" fmla="*/ 78 w 223364"/>
                      <a:gd name="connsiteY43" fmla="*/ 110680 h 192881"/>
                      <a:gd name="connsiteX44" fmla="*/ 48465 w 223364"/>
                      <a:gd name="connsiteY44" fmla="*/ 176593 h 192881"/>
                      <a:gd name="connsiteX45" fmla="*/ 78088 w 223364"/>
                      <a:gd name="connsiteY45" fmla="*/ 186118 h 192881"/>
                      <a:gd name="connsiteX46" fmla="*/ 91804 w 223364"/>
                      <a:gd name="connsiteY46" fmla="*/ 192881 h 192881"/>
                      <a:gd name="connsiteX47" fmla="*/ 105520 w 223364"/>
                      <a:gd name="connsiteY47" fmla="*/ 180403 h 192881"/>
                      <a:gd name="connsiteX48" fmla="*/ 118474 w 223364"/>
                      <a:gd name="connsiteY48" fmla="*/ 168307 h 192881"/>
                      <a:gd name="connsiteX49" fmla="*/ 124379 w 223364"/>
                      <a:gd name="connsiteY49" fmla="*/ 169640 h 192881"/>
                      <a:gd name="connsiteX50" fmla="*/ 128570 w 223364"/>
                      <a:gd name="connsiteY50" fmla="*/ 170497 h 192881"/>
                      <a:gd name="connsiteX51" fmla="*/ 139810 w 223364"/>
                      <a:gd name="connsiteY51" fmla="*/ 161544 h 192881"/>
                      <a:gd name="connsiteX52" fmla="*/ 166289 w 223364"/>
                      <a:gd name="connsiteY52" fmla="*/ 142589 h 192881"/>
                      <a:gd name="connsiteX53" fmla="*/ 167813 w 223364"/>
                      <a:gd name="connsiteY53" fmla="*/ 141541 h 192881"/>
                      <a:gd name="connsiteX54" fmla="*/ 174862 w 223364"/>
                      <a:gd name="connsiteY54" fmla="*/ 123444 h 192881"/>
                      <a:gd name="connsiteX55" fmla="*/ 214295 w 223364"/>
                      <a:gd name="connsiteY55" fmla="*/ 52959 h 192881"/>
                      <a:gd name="connsiteX56" fmla="*/ 222106 w 223364"/>
                      <a:gd name="connsiteY56" fmla="*/ 46767 h 192881"/>
                      <a:gd name="connsiteX57" fmla="*/ 214771 w 223364"/>
                      <a:gd name="connsiteY57" fmla="*/ 11811 h 192881"/>
                      <a:gd name="connsiteX58" fmla="*/ 212962 w 223364"/>
                      <a:gd name="connsiteY58" fmla="*/ 10954 h 192881"/>
                      <a:gd name="connsiteX59" fmla="*/ 212581 w 223364"/>
                      <a:gd name="connsiteY59" fmla="*/ 10954 h 192881"/>
                      <a:gd name="connsiteX60" fmla="*/ 211438 w 223364"/>
                      <a:gd name="connsiteY60" fmla="*/ 11049 h 192881"/>
                      <a:gd name="connsiteX61" fmla="*/ 200008 w 223364"/>
                      <a:gd name="connsiteY61" fmla="*/ 5715 h 192881"/>
                      <a:gd name="connsiteX62" fmla="*/ 187340 w 223364"/>
                      <a:gd name="connsiteY62" fmla="*/ 95 h 192881"/>
                      <a:gd name="connsiteX63" fmla="*/ 187340 w 223364"/>
                      <a:gd name="connsiteY63" fmla="*/ 95 h 192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223364" h="192881">
                        <a:moveTo>
                          <a:pt x="187149" y="2381"/>
                        </a:moveTo>
                        <a:cubicBezTo>
                          <a:pt x="194578" y="2381"/>
                          <a:pt x="202770" y="13335"/>
                          <a:pt x="211247" y="13335"/>
                        </a:cubicBezTo>
                        <a:cubicBezTo>
                          <a:pt x="211724" y="13335"/>
                          <a:pt x="212295" y="13335"/>
                          <a:pt x="212771" y="13240"/>
                        </a:cubicBezTo>
                        <a:cubicBezTo>
                          <a:pt x="218867" y="20288"/>
                          <a:pt x="226868" y="49244"/>
                          <a:pt x="213724" y="50482"/>
                        </a:cubicBezTo>
                        <a:cubicBezTo>
                          <a:pt x="190768" y="54102"/>
                          <a:pt x="171052" y="131921"/>
                          <a:pt x="165623" y="140113"/>
                        </a:cubicBezTo>
                        <a:cubicBezTo>
                          <a:pt x="138191" y="145732"/>
                          <a:pt x="138191" y="168021"/>
                          <a:pt x="128380" y="168021"/>
                        </a:cubicBezTo>
                        <a:cubicBezTo>
                          <a:pt x="127427" y="168021"/>
                          <a:pt x="126284" y="167830"/>
                          <a:pt x="125046" y="167354"/>
                        </a:cubicBezTo>
                        <a:cubicBezTo>
                          <a:pt x="122474" y="166306"/>
                          <a:pt x="120284" y="165925"/>
                          <a:pt x="118283" y="165925"/>
                        </a:cubicBezTo>
                        <a:cubicBezTo>
                          <a:pt x="103615" y="165925"/>
                          <a:pt x="103234" y="190500"/>
                          <a:pt x="91613" y="190500"/>
                        </a:cubicBezTo>
                        <a:cubicBezTo>
                          <a:pt x="88470" y="190500"/>
                          <a:pt x="84469" y="188690"/>
                          <a:pt x="79135" y="184118"/>
                        </a:cubicBezTo>
                        <a:cubicBezTo>
                          <a:pt x="34749" y="165259"/>
                          <a:pt x="364" y="177736"/>
                          <a:pt x="2269" y="110871"/>
                        </a:cubicBezTo>
                        <a:cubicBezTo>
                          <a:pt x="5602" y="73057"/>
                          <a:pt x="-7256" y="88392"/>
                          <a:pt x="27986" y="62008"/>
                        </a:cubicBezTo>
                        <a:cubicBezTo>
                          <a:pt x="65991" y="33623"/>
                          <a:pt x="48179" y="51149"/>
                          <a:pt x="52751" y="34385"/>
                        </a:cubicBezTo>
                        <a:cubicBezTo>
                          <a:pt x="54942" y="26479"/>
                          <a:pt x="59800" y="24955"/>
                          <a:pt x="65134" y="24955"/>
                        </a:cubicBezTo>
                        <a:cubicBezTo>
                          <a:pt x="68563" y="24955"/>
                          <a:pt x="72182" y="25527"/>
                          <a:pt x="75421" y="25527"/>
                        </a:cubicBezTo>
                        <a:cubicBezTo>
                          <a:pt x="78659" y="25527"/>
                          <a:pt x="81802" y="24860"/>
                          <a:pt x="83898" y="22384"/>
                        </a:cubicBezTo>
                        <a:cubicBezTo>
                          <a:pt x="92375" y="16859"/>
                          <a:pt x="98090" y="15430"/>
                          <a:pt x="102948" y="15430"/>
                        </a:cubicBezTo>
                        <a:cubicBezTo>
                          <a:pt x="107806" y="15430"/>
                          <a:pt x="112283" y="16954"/>
                          <a:pt x="118093" y="16954"/>
                        </a:cubicBezTo>
                        <a:cubicBezTo>
                          <a:pt x="123903" y="16954"/>
                          <a:pt x="130856" y="15430"/>
                          <a:pt x="141619" y="9620"/>
                        </a:cubicBezTo>
                        <a:cubicBezTo>
                          <a:pt x="144763" y="8001"/>
                          <a:pt x="147906" y="7334"/>
                          <a:pt x="151049" y="7334"/>
                        </a:cubicBezTo>
                        <a:cubicBezTo>
                          <a:pt x="159336" y="7334"/>
                          <a:pt x="167146" y="11620"/>
                          <a:pt x="172861" y="11620"/>
                        </a:cubicBezTo>
                        <a:cubicBezTo>
                          <a:pt x="175433" y="11620"/>
                          <a:pt x="177529" y="10763"/>
                          <a:pt x="179053" y="8191"/>
                        </a:cubicBezTo>
                        <a:cubicBezTo>
                          <a:pt x="181625" y="4000"/>
                          <a:pt x="184292" y="2476"/>
                          <a:pt x="187149" y="2476"/>
                        </a:cubicBezTo>
                        <a:moveTo>
                          <a:pt x="187149" y="0"/>
                        </a:moveTo>
                        <a:cubicBezTo>
                          <a:pt x="183149" y="0"/>
                          <a:pt x="179910" y="2286"/>
                          <a:pt x="177052" y="6858"/>
                        </a:cubicBezTo>
                        <a:cubicBezTo>
                          <a:pt x="176100" y="8477"/>
                          <a:pt x="174862" y="9144"/>
                          <a:pt x="172957" y="9144"/>
                        </a:cubicBezTo>
                        <a:cubicBezTo>
                          <a:pt x="170766" y="9144"/>
                          <a:pt x="167813" y="8287"/>
                          <a:pt x="164765" y="7429"/>
                        </a:cubicBezTo>
                        <a:cubicBezTo>
                          <a:pt x="160669" y="6191"/>
                          <a:pt x="156002" y="4858"/>
                          <a:pt x="151144" y="4858"/>
                        </a:cubicBezTo>
                        <a:cubicBezTo>
                          <a:pt x="147334" y="4858"/>
                          <a:pt x="143906" y="5715"/>
                          <a:pt x="140667" y="7429"/>
                        </a:cubicBezTo>
                        <a:cubicBezTo>
                          <a:pt x="128951" y="13811"/>
                          <a:pt x="122284" y="14478"/>
                          <a:pt x="118188" y="14478"/>
                        </a:cubicBezTo>
                        <a:cubicBezTo>
                          <a:pt x="115426" y="14478"/>
                          <a:pt x="112949" y="14097"/>
                          <a:pt x="110568" y="13716"/>
                        </a:cubicBezTo>
                        <a:cubicBezTo>
                          <a:pt x="108187" y="13335"/>
                          <a:pt x="105806" y="12954"/>
                          <a:pt x="103138" y="12954"/>
                        </a:cubicBezTo>
                        <a:cubicBezTo>
                          <a:pt x="96852" y="12954"/>
                          <a:pt x="90566" y="15240"/>
                          <a:pt x="82755" y="20288"/>
                        </a:cubicBezTo>
                        <a:cubicBezTo>
                          <a:pt x="82565" y="20383"/>
                          <a:pt x="82374" y="20574"/>
                          <a:pt x="82279" y="20764"/>
                        </a:cubicBezTo>
                        <a:cubicBezTo>
                          <a:pt x="80945" y="22384"/>
                          <a:pt x="78945" y="23050"/>
                          <a:pt x="75611" y="23050"/>
                        </a:cubicBezTo>
                        <a:cubicBezTo>
                          <a:pt x="73992" y="23050"/>
                          <a:pt x="72373" y="22860"/>
                          <a:pt x="70753" y="22765"/>
                        </a:cubicBezTo>
                        <a:cubicBezTo>
                          <a:pt x="68944" y="22574"/>
                          <a:pt x="67039" y="22479"/>
                          <a:pt x="65324" y="22479"/>
                        </a:cubicBezTo>
                        <a:cubicBezTo>
                          <a:pt x="60371" y="22479"/>
                          <a:pt x="53418" y="23622"/>
                          <a:pt x="50656" y="33718"/>
                        </a:cubicBezTo>
                        <a:cubicBezTo>
                          <a:pt x="49322" y="38671"/>
                          <a:pt x="49608" y="41243"/>
                          <a:pt x="50465" y="42958"/>
                        </a:cubicBezTo>
                        <a:cubicBezTo>
                          <a:pt x="49703" y="43529"/>
                          <a:pt x="48560" y="44386"/>
                          <a:pt x="47132" y="45339"/>
                        </a:cubicBezTo>
                        <a:cubicBezTo>
                          <a:pt x="43417" y="47911"/>
                          <a:pt x="37226" y="52197"/>
                          <a:pt x="26748" y="60103"/>
                        </a:cubicBezTo>
                        <a:cubicBezTo>
                          <a:pt x="21509" y="64008"/>
                          <a:pt x="17413" y="66961"/>
                          <a:pt x="14080" y="69342"/>
                        </a:cubicBezTo>
                        <a:cubicBezTo>
                          <a:pt x="840" y="78867"/>
                          <a:pt x="-17" y="79438"/>
                          <a:pt x="459" y="90011"/>
                        </a:cubicBezTo>
                        <a:cubicBezTo>
                          <a:pt x="650" y="94202"/>
                          <a:pt x="935" y="100489"/>
                          <a:pt x="78" y="110680"/>
                        </a:cubicBezTo>
                        <a:cubicBezTo>
                          <a:pt x="-1446" y="163258"/>
                          <a:pt x="19509" y="168878"/>
                          <a:pt x="48465" y="176593"/>
                        </a:cubicBezTo>
                        <a:cubicBezTo>
                          <a:pt x="57418" y="178975"/>
                          <a:pt x="67515" y="181737"/>
                          <a:pt x="78088" y="186118"/>
                        </a:cubicBezTo>
                        <a:cubicBezTo>
                          <a:pt x="83422" y="190690"/>
                          <a:pt x="87899" y="192881"/>
                          <a:pt x="91804" y="192881"/>
                        </a:cubicBezTo>
                        <a:cubicBezTo>
                          <a:pt x="98662" y="192881"/>
                          <a:pt x="102186" y="186499"/>
                          <a:pt x="105520" y="180403"/>
                        </a:cubicBezTo>
                        <a:cubicBezTo>
                          <a:pt x="108949" y="174212"/>
                          <a:pt x="112092" y="168307"/>
                          <a:pt x="118474" y="168307"/>
                        </a:cubicBezTo>
                        <a:cubicBezTo>
                          <a:pt x="120188" y="168307"/>
                          <a:pt x="122188" y="168783"/>
                          <a:pt x="124379" y="169640"/>
                        </a:cubicBezTo>
                        <a:cubicBezTo>
                          <a:pt x="125903" y="170212"/>
                          <a:pt x="127237" y="170497"/>
                          <a:pt x="128570" y="170497"/>
                        </a:cubicBezTo>
                        <a:cubicBezTo>
                          <a:pt x="133714" y="170497"/>
                          <a:pt x="136571" y="166306"/>
                          <a:pt x="139810" y="161544"/>
                        </a:cubicBezTo>
                        <a:cubicBezTo>
                          <a:pt x="144572" y="154495"/>
                          <a:pt x="150573" y="145828"/>
                          <a:pt x="166289" y="142589"/>
                        </a:cubicBezTo>
                        <a:cubicBezTo>
                          <a:pt x="166861" y="142494"/>
                          <a:pt x="167432" y="142113"/>
                          <a:pt x="167813" y="141541"/>
                        </a:cubicBezTo>
                        <a:cubicBezTo>
                          <a:pt x="169337" y="139351"/>
                          <a:pt x="171242" y="133826"/>
                          <a:pt x="174862" y="123444"/>
                        </a:cubicBezTo>
                        <a:cubicBezTo>
                          <a:pt x="183149" y="99726"/>
                          <a:pt x="198579" y="55435"/>
                          <a:pt x="214295" y="52959"/>
                        </a:cubicBezTo>
                        <a:cubicBezTo>
                          <a:pt x="217915" y="52578"/>
                          <a:pt x="220677" y="50482"/>
                          <a:pt x="222106" y="46767"/>
                        </a:cubicBezTo>
                        <a:cubicBezTo>
                          <a:pt x="226106" y="36957"/>
                          <a:pt x="219725" y="17526"/>
                          <a:pt x="214771" y="11811"/>
                        </a:cubicBezTo>
                        <a:cubicBezTo>
                          <a:pt x="214295" y="11239"/>
                          <a:pt x="213628" y="10954"/>
                          <a:pt x="212962" y="10954"/>
                        </a:cubicBezTo>
                        <a:cubicBezTo>
                          <a:pt x="212867" y="10954"/>
                          <a:pt x="212676" y="10954"/>
                          <a:pt x="212581" y="10954"/>
                        </a:cubicBezTo>
                        <a:cubicBezTo>
                          <a:pt x="212200" y="10954"/>
                          <a:pt x="211819" y="11049"/>
                          <a:pt x="211438" y="11049"/>
                        </a:cubicBezTo>
                        <a:cubicBezTo>
                          <a:pt x="207818" y="11049"/>
                          <a:pt x="203818" y="8382"/>
                          <a:pt x="200008" y="5715"/>
                        </a:cubicBezTo>
                        <a:cubicBezTo>
                          <a:pt x="195912" y="2953"/>
                          <a:pt x="191721" y="95"/>
                          <a:pt x="187340" y="95"/>
                        </a:cubicBezTo>
                        <a:lnTo>
                          <a:pt x="187340" y="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7" name="Graphic 2">
                  <a:extLst>
                    <a:ext uri="{FF2B5EF4-FFF2-40B4-BE49-F238E27FC236}">
                      <a16:creationId xmlns:a16="http://schemas.microsoft.com/office/drawing/2014/main" id="{80A1A1BB-2434-0310-FAFE-9593326EFDCB}"/>
                    </a:ext>
                  </a:extLst>
                </p:cNvPr>
                <p:cNvGrpSpPr/>
                <p:nvPr/>
              </p:nvGrpSpPr>
              <p:grpSpPr>
                <a:xfrm>
                  <a:off x="6223658" y="3791140"/>
                  <a:ext cx="417605" cy="400621"/>
                  <a:chOff x="6223658" y="3791140"/>
                  <a:chExt cx="417605" cy="400621"/>
                </a:xfrm>
                <a:grpFill/>
              </p:grpSpPr>
              <p:sp>
                <p:nvSpPr>
                  <p:cNvPr id="1038" name="Freeform: Shape 1037">
                    <a:extLst>
                      <a:ext uri="{FF2B5EF4-FFF2-40B4-BE49-F238E27FC236}">
                        <a16:creationId xmlns:a16="http://schemas.microsoft.com/office/drawing/2014/main" id="{4B5BC52C-B323-B36C-ABAF-2AEC3D6365C7}"/>
                      </a:ext>
                    </a:extLst>
                  </p:cNvPr>
                  <p:cNvSpPr/>
                  <p:nvPr/>
                </p:nvSpPr>
                <p:spPr>
                  <a:xfrm>
                    <a:off x="6224707" y="3792092"/>
                    <a:ext cx="415319" cy="398240"/>
                  </a:xfrm>
                  <a:custGeom>
                    <a:avLst/>
                    <a:gdLst>
                      <a:gd name="connsiteX0" fmla="*/ 315158 w 415319"/>
                      <a:gd name="connsiteY0" fmla="*/ 398240 h 398240"/>
                      <a:gd name="connsiteX1" fmla="*/ 304013 w 415319"/>
                      <a:gd name="connsiteY1" fmla="*/ 391287 h 398240"/>
                      <a:gd name="connsiteX2" fmla="*/ 289345 w 415319"/>
                      <a:gd name="connsiteY2" fmla="*/ 372809 h 398240"/>
                      <a:gd name="connsiteX3" fmla="*/ 288107 w 415319"/>
                      <a:gd name="connsiteY3" fmla="*/ 368522 h 398240"/>
                      <a:gd name="connsiteX4" fmla="*/ 286297 w 415319"/>
                      <a:gd name="connsiteY4" fmla="*/ 370046 h 398240"/>
                      <a:gd name="connsiteX5" fmla="*/ 282678 w 415319"/>
                      <a:gd name="connsiteY5" fmla="*/ 375571 h 398240"/>
                      <a:gd name="connsiteX6" fmla="*/ 279725 w 415319"/>
                      <a:gd name="connsiteY6" fmla="*/ 379000 h 398240"/>
                      <a:gd name="connsiteX7" fmla="*/ 278677 w 415319"/>
                      <a:gd name="connsiteY7" fmla="*/ 378523 h 398240"/>
                      <a:gd name="connsiteX8" fmla="*/ 277629 w 415319"/>
                      <a:gd name="connsiteY8" fmla="*/ 358235 h 398240"/>
                      <a:gd name="connsiteX9" fmla="*/ 270009 w 415319"/>
                      <a:gd name="connsiteY9" fmla="*/ 352044 h 398240"/>
                      <a:gd name="connsiteX10" fmla="*/ 256198 w 415319"/>
                      <a:gd name="connsiteY10" fmla="*/ 337756 h 398240"/>
                      <a:gd name="connsiteX11" fmla="*/ 255341 w 415319"/>
                      <a:gd name="connsiteY11" fmla="*/ 324898 h 398240"/>
                      <a:gd name="connsiteX12" fmla="*/ 254198 w 415319"/>
                      <a:gd name="connsiteY12" fmla="*/ 314611 h 398240"/>
                      <a:gd name="connsiteX13" fmla="*/ 253245 w 415319"/>
                      <a:gd name="connsiteY13" fmla="*/ 314992 h 398240"/>
                      <a:gd name="connsiteX14" fmla="*/ 248387 w 415319"/>
                      <a:gd name="connsiteY14" fmla="*/ 315754 h 398240"/>
                      <a:gd name="connsiteX15" fmla="*/ 240196 w 415319"/>
                      <a:gd name="connsiteY15" fmla="*/ 313849 h 398240"/>
                      <a:gd name="connsiteX16" fmla="*/ 233719 w 415319"/>
                      <a:gd name="connsiteY16" fmla="*/ 312420 h 398240"/>
                      <a:gd name="connsiteX17" fmla="*/ 223718 w 415319"/>
                      <a:gd name="connsiteY17" fmla="*/ 315944 h 398240"/>
                      <a:gd name="connsiteX18" fmla="*/ 217241 w 415319"/>
                      <a:gd name="connsiteY18" fmla="*/ 318516 h 398240"/>
                      <a:gd name="connsiteX19" fmla="*/ 207335 w 415319"/>
                      <a:gd name="connsiteY19" fmla="*/ 307658 h 398240"/>
                      <a:gd name="connsiteX20" fmla="*/ 192095 w 415319"/>
                      <a:gd name="connsiteY20" fmla="*/ 298990 h 398240"/>
                      <a:gd name="connsiteX21" fmla="*/ 177903 w 415319"/>
                      <a:gd name="connsiteY21" fmla="*/ 303371 h 398240"/>
                      <a:gd name="connsiteX22" fmla="*/ 179045 w 415319"/>
                      <a:gd name="connsiteY22" fmla="*/ 313658 h 398240"/>
                      <a:gd name="connsiteX23" fmla="*/ 176283 w 415319"/>
                      <a:gd name="connsiteY23" fmla="*/ 325946 h 398240"/>
                      <a:gd name="connsiteX24" fmla="*/ 163901 w 415319"/>
                      <a:gd name="connsiteY24" fmla="*/ 333089 h 398240"/>
                      <a:gd name="connsiteX25" fmla="*/ 154661 w 415319"/>
                      <a:gd name="connsiteY25" fmla="*/ 328041 h 398240"/>
                      <a:gd name="connsiteX26" fmla="*/ 149137 w 415319"/>
                      <a:gd name="connsiteY26" fmla="*/ 324517 h 398240"/>
                      <a:gd name="connsiteX27" fmla="*/ 143041 w 415319"/>
                      <a:gd name="connsiteY27" fmla="*/ 328898 h 398240"/>
                      <a:gd name="connsiteX28" fmla="*/ 133802 w 415319"/>
                      <a:gd name="connsiteY28" fmla="*/ 334518 h 398240"/>
                      <a:gd name="connsiteX29" fmla="*/ 130373 w 415319"/>
                      <a:gd name="connsiteY29" fmla="*/ 333756 h 398240"/>
                      <a:gd name="connsiteX30" fmla="*/ 131897 w 415319"/>
                      <a:gd name="connsiteY30" fmla="*/ 337471 h 398240"/>
                      <a:gd name="connsiteX31" fmla="*/ 127706 w 415319"/>
                      <a:gd name="connsiteY31" fmla="*/ 350996 h 398240"/>
                      <a:gd name="connsiteX32" fmla="*/ 115037 w 415319"/>
                      <a:gd name="connsiteY32" fmla="*/ 361379 h 398240"/>
                      <a:gd name="connsiteX33" fmla="*/ 110085 w 415319"/>
                      <a:gd name="connsiteY33" fmla="*/ 352901 h 398240"/>
                      <a:gd name="connsiteX34" fmla="*/ 103227 w 415319"/>
                      <a:gd name="connsiteY34" fmla="*/ 332994 h 398240"/>
                      <a:gd name="connsiteX35" fmla="*/ 101798 w 415319"/>
                      <a:gd name="connsiteY35" fmla="*/ 345853 h 398240"/>
                      <a:gd name="connsiteX36" fmla="*/ 99798 w 415319"/>
                      <a:gd name="connsiteY36" fmla="*/ 354139 h 398240"/>
                      <a:gd name="connsiteX37" fmla="*/ 90273 w 415319"/>
                      <a:gd name="connsiteY37" fmla="*/ 358807 h 398240"/>
                      <a:gd name="connsiteX38" fmla="*/ 85796 w 415319"/>
                      <a:gd name="connsiteY38" fmla="*/ 357188 h 398240"/>
                      <a:gd name="connsiteX39" fmla="*/ 84557 w 415319"/>
                      <a:gd name="connsiteY39" fmla="*/ 353473 h 398240"/>
                      <a:gd name="connsiteX40" fmla="*/ 52839 w 415319"/>
                      <a:gd name="connsiteY40" fmla="*/ 314135 h 398240"/>
                      <a:gd name="connsiteX41" fmla="*/ 39599 w 415319"/>
                      <a:gd name="connsiteY41" fmla="*/ 308229 h 398240"/>
                      <a:gd name="connsiteX42" fmla="*/ 29217 w 415319"/>
                      <a:gd name="connsiteY42" fmla="*/ 282321 h 398240"/>
                      <a:gd name="connsiteX43" fmla="*/ 26550 w 415319"/>
                      <a:gd name="connsiteY43" fmla="*/ 282607 h 398240"/>
                      <a:gd name="connsiteX44" fmla="*/ 23312 w 415319"/>
                      <a:gd name="connsiteY44" fmla="*/ 282893 h 398240"/>
                      <a:gd name="connsiteX45" fmla="*/ 13977 w 415319"/>
                      <a:gd name="connsiteY45" fmla="*/ 276987 h 398240"/>
                      <a:gd name="connsiteX46" fmla="*/ 71 w 415319"/>
                      <a:gd name="connsiteY46" fmla="*/ 253270 h 398240"/>
                      <a:gd name="connsiteX47" fmla="*/ 13501 w 415319"/>
                      <a:gd name="connsiteY47" fmla="*/ 239078 h 398240"/>
                      <a:gd name="connsiteX48" fmla="*/ 28932 w 415319"/>
                      <a:gd name="connsiteY48" fmla="*/ 227552 h 398240"/>
                      <a:gd name="connsiteX49" fmla="*/ 42076 w 415319"/>
                      <a:gd name="connsiteY49" fmla="*/ 216122 h 398240"/>
                      <a:gd name="connsiteX50" fmla="*/ 36932 w 415319"/>
                      <a:gd name="connsiteY50" fmla="*/ 207836 h 398240"/>
                      <a:gd name="connsiteX51" fmla="*/ 31313 w 415319"/>
                      <a:gd name="connsiteY51" fmla="*/ 190976 h 398240"/>
                      <a:gd name="connsiteX52" fmla="*/ 53125 w 415319"/>
                      <a:gd name="connsiteY52" fmla="*/ 171069 h 398240"/>
                      <a:gd name="connsiteX53" fmla="*/ 73413 w 415319"/>
                      <a:gd name="connsiteY53" fmla="*/ 181261 h 398240"/>
                      <a:gd name="connsiteX54" fmla="*/ 89701 w 415319"/>
                      <a:gd name="connsiteY54" fmla="*/ 190024 h 398240"/>
                      <a:gd name="connsiteX55" fmla="*/ 97131 w 415319"/>
                      <a:gd name="connsiteY55" fmla="*/ 186404 h 398240"/>
                      <a:gd name="connsiteX56" fmla="*/ 106274 w 415319"/>
                      <a:gd name="connsiteY56" fmla="*/ 180880 h 398240"/>
                      <a:gd name="connsiteX57" fmla="*/ 115609 w 415319"/>
                      <a:gd name="connsiteY57" fmla="*/ 190119 h 398240"/>
                      <a:gd name="connsiteX58" fmla="*/ 142565 w 415319"/>
                      <a:gd name="connsiteY58" fmla="*/ 208979 h 398240"/>
                      <a:gd name="connsiteX59" fmla="*/ 149708 w 415319"/>
                      <a:gd name="connsiteY59" fmla="*/ 208407 h 398240"/>
                      <a:gd name="connsiteX60" fmla="*/ 181236 w 415319"/>
                      <a:gd name="connsiteY60" fmla="*/ 159925 h 398240"/>
                      <a:gd name="connsiteX61" fmla="*/ 204001 w 415319"/>
                      <a:gd name="connsiteY61" fmla="*/ 133445 h 398240"/>
                      <a:gd name="connsiteX62" fmla="*/ 219431 w 415319"/>
                      <a:gd name="connsiteY62" fmla="*/ 136017 h 398240"/>
                      <a:gd name="connsiteX63" fmla="*/ 236481 w 415319"/>
                      <a:gd name="connsiteY63" fmla="*/ 106490 h 398240"/>
                      <a:gd name="connsiteX64" fmla="*/ 262770 w 415319"/>
                      <a:gd name="connsiteY64" fmla="*/ 63437 h 398240"/>
                      <a:gd name="connsiteX65" fmla="*/ 275724 w 415319"/>
                      <a:gd name="connsiteY65" fmla="*/ 49435 h 398240"/>
                      <a:gd name="connsiteX66" fmla="*/ 266199 w 415319"/>
                      <a:gd name="connsiteY66" fmla="*/ 40577 h 398240"/>
                      <a:gd name="connsiteX67" fmla="*/ 256388 w 415319"/>
                      <a:gd name="connsiteY67" fmla="*/ 30766 h 398240"/>
                      <a:gd name="connsiteX68" fmla="*/ 268676 w 415319"/>
                      <a:gd name="connsiteY68" fmla="*/ 17621 h 398240"/>
                      <a:gd name="connsiteX69" fmla="*/ 265913 w 415319"/>
                      <a:gd name="connsiteY69" fmla="*/ 1333 h 398240"/>
                      <a:gd name="connsiteX70" fmla="*/ 266390 w 415319"/>
                      <a:gd name="connsiteY70" fmla="*/ 286 h 398240"/>
                      <a:gd name="connsiteX71" fmla="*/ 267152 w 415319"/>
                      <a:gd name="connsiteY71" fmla="*/ 0 h 398240"/>
                      <a:gd name="connsiteX72" fmla="*/ 267533 w 415319"/>
                      <a:gd name="connsiteY72" fmla="*/ 0 h 398240"/>
                      <a:gd name="connsiteX73" fmla="*/ 302775 w 415319"/>
                      <a:gd name="connsiteY73" fmla="*/ 20193 h 398240"/>
                      <a:gd name="connsiteX74" fmla="*/ 313253 w 415319"/>
                      <a:gd name="connsiteY74" fmla="*/ 26194 h 398240"/>
                      <a:gd name="connsiteX75" fmla="*/ 326111 w 415319"/>
                      <a:gd name="connsiteY75" fmla="*/ 32290 h 398240"/>
                      <a:gd name="connsiteX76" fmla="*/ 328302 w 415319"/>
                      <a:gd name="connsiteY76" fmla="*/ 35814 h 398240"/>
                      <a:gd name="connsiteX77" fmla="*/ 353544 w 415319"/>
                      <a:gd name="connsiteY77" fmla="*/ 50578 h 398240"/>
                      <a:gd name="connsiteX78" fmla="*/ 359830 w 415319"/>
                      <a:gd name="connsiteY78" fmla="*/ 50197 h 398240"/>
                      <a:gd name="connsiteX79" fmla="*/ 365640 w 415319"/>
                      <a:gd name="connsiteY79" fmla="*/ 49911 h 398240"/>
                      <a:gd name="connsiteX80" fmla="*/ 378689 w 415319"/>
                      <a:gd name="connsiteY80" fmla="*/ 54864 h 398240"/>
                      <a:gd name="connsiteX81" fmla="*/ 381261 w 415319"/>
                      <a:gd name="connsiteY81" fmla="*/ 65151 h 398240"/>
                      <a:gd name="connsiteX82" fmla="*/ 384214 w 415319"/>
                      <a:gd name="connsiteY82" fmla="*/ 65151 h 398240"/>
                      <a:gd name="connsiteX83" fmla="*/ 415265 w 415319"/>
                      <a:gd name="connsiteY83" fmla="*/ 111728 h 398240"/>
                      <a:gd name="connsiteX84" fmla="*/ 397359 w 415319"/>
                      <a:gd name="connsiteY84" fmla="*/ 136017 h 398240"/>
                      <a:gd name="connsiteX85" fmla="*/ 392501 w 415319"/>
                      <a:gd name="connsiteY85" fmla="*/ 135446 h 398240"/>
                      <a:gd name="connsiteX86" fmla="*/ 389643 w 415319"/>
                      <a:gd name="connsiteY86" fmla="*/ 135065 h 398240"/>
                      <a:gd name="connsiteX87" fmla="*/ 368117 w 415319"/>
                      <a:gd name="connsiteY87" fmla="*/ 149638 h 398240"/>
                      <a:gd name="connsiteX88" fmla="*/ 337732 w 415319"/>
                      <a:gd name="connsiteY88" fmla="*/ 168307 h 398240"/>
                      <a:gd name="connsiteX89" fmla="*/ 322206 w 415319"/>
                      <a:gd name="connsiteY89" fmla="*/ 163068 h 398240"/>
                      <a:gd name="connsiteX90" fmla="*/ 315444 w 415319"/>
                      <a:gd name="connsiteY90" fmla="*/ 159734 h 398240"/>
                      <a:gd name="connsiteX91" fmla="*/ 310776 w 415319"/>
                      <a:gd name="connsiteY91" fmla="*/ 163068 h 398240"/>
                      <a:gd name="connsiteX92" fmla="*/ 289345 w 415319"/>
                      <a:gd name="connsiteY92" fmla="*/ 170593 h 398240"/>
                      <a:gd name="connsiteX93" fmla="*/ 269343 w 415319"/>
                      <a:gd name="connsiteY93" fmla="*/ 177260 h 398240"/>
                      <a:gd name="connsiteX94" fmla="*/ 277344 w 415319"/>
                      <a:gd name="connsiteY94" fmla="*/ 189548 h 398240"/>
                      <a:gd name="connsiteX95" fmla="*/ 274867 w 415319"/>
                      <a:gd name="connsiteY95" fmla="*/ 224504 h 398240"/>
                      <a:gd name="connsiteX96" fmla="*/ 271057 w 415319"/>
                      <a:gd name="connsiteY96" fmla="*/ 240792 h 398240"/>
                      <a:gd name="connsiteX97" fmla="*/ 271343 w 415319"/>
                      <a:gd name="connsiteY97" fmla="*/ 240792 h 398240"/>
                      <a:gd name="connsiteX98" fmla="*/ 279153 w 415319"/>
                      <a:gd name="connsiteY98" fmla="*/ 236411 h 398240"/>
                      <a:gd name="connsiteX99" fmla="*/ 283916 w 415319"/>
                      <a:gd name="connsiteY99" fmla="*/ 232696 h 398240"/>
                      <a:gd name="connsiteX100" fmla="*/ 289631 w 415319"/>
                      <a:gd name="connsiteY100" fmla="*/ 240602 h 398240"/>
                      <a:gd name="connsiteX101" fmla="*/ 292774 w 415319"/>
                      <a:gd name="connsiteY101" fmla="*/ 247079 h 398240"/>
                      <a:gd name="connsiteX102" fmla="*/ 303633 w 415319"/>
                      <a:gd name="connsiteY102" fmla="*/ 262700 h 398240"/>
                      <a:gd name="connsiteX103" fmla="*/ 317729 w 415319"/>
                      <a:gd name="connsiteY103" fmla="*/ 277940 h 398240"/>
                      <a:gd name="connsiteX104" fmla="*/ 326111 w 415319"/>
                      <a:gd name="connsiteY104" fmla="*/ 290132 h 398240"/>
                      <a:gd name="connsiteX105" fmla="*/ 333731 w 415319"/>
                      <a:gd name="connsiteY105" fmla="*/ 302514 h 398240"/>
                      <a:gd name="connsiteX106" fmla="*/ 337446 w 415319"/>
                      <a:gd name="connsiteY106" fmla="*/ 323755 h 398240"/>
                      <a:gd name="connsiteX107" fmla="*/ 338303 w 415319"/>
                      <a:gd name="connsiteY107" fmla="*/ 342424 h 398240"/>
                      <a:gd name="connsiteX108" fmla="*/ 338589 w 415319"/>
                      <a:gd name="connsiteY108" fmla="*/ 343281 h 398240"/>
                      <a:gd name="connsiteX109" fmla="*/ 338113 w 415319"/>
                      <a:gd name="connsiteY109" fmla="*/ 344043 h 398240"/>
                      <a:gd name="connsiteX110" fmla="*/ 335922 w 415319"/>
                      <a:gd name="connsiteY110" fmla="*/ 355949 h 398240"/>
                      <a:gd name="connsiteX111" fmla="*/ 334303 w 415319"/>
                      <a:gd name="connsiteY111" fmla="*/ 370332 h 398240"/>
                      <a:gd name="connsiteX112" fmla="*/ 321825 w 415319"/>
                      <a:gd name="connsiteY112" fmla="*/ 389668 h 398240"/>
                      <a:gd name="connsiteX113" fmla="*/ 315253 w 415319"/>
                      <a:gd name="connsiteY113" fmla="*/ 397764 h 398240"/>
                      <a:gd name="connsiteX114" fmla="*/ 315253 w 415319"/>
                      <a:gd name="connsiteY114" fmla="*/ 397764 h 398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</a:cxnLst>
                    <a:rect l="l" t="t" r="r" b="b"/>
                    <a:pathLst>
                      <a:path w="415319" h="398240">
                        <a:moveTo>
                          <a:pt x="315158" y="398240"/>
                        </a:moveTo>
                        <a:cubicBezTo>
                          <a:pt x="312586" y="398240"/>
                          <a:pt x="309443" y="396240"/>
                          <a:pt x="304013" y="391287"/>
                        </a:cubicBezTo>
                        <a:cubicBezTo>
                          <a:pt x="292679" y="389287"/>
                          <a:pt x="290583" y="379000"/>
                          <a:pt x="289345" y="372809"/>
                        </a:cubicBezTo>
                        <a:cubicBezTo>
                          <a:pt x="288964" y="371189"/>
                          <a:pt x="288583" y="368903"/>
                          <a:pt x="288107" y="368522"/>
                        </a:cubicBezTo>
                        <a:cubicBezTo>
                          <a:pt x="288107" y="368522"/>
                          <a:pt x="287630" y="368618"/>
                          <a:pt x="286297" y="370046"/>
                        </a:cubicBezTo>
                        <a:cubicBezTo>
                          <a:pt x="284868" y="371570"/>
                          <a:pt x="283630" y="373761"/>
                          <a:pt x="282678" y="375571"/>
                        </a:cubicBezTo>
                        <a:cubicBezTo>
                          <a:pt x="281439" y="377857"/>
                          <a:pt x="280868" y="379000"/>
                          <a:pt x="279725" y="379000"/>
                        </a:cubicBezTo>
                        <a:cubicBezTo>
                          <a:pt x="279439" y="379000"/>
                          <a:pt x="278868" y="378809"/>
                          <a:pt x="278677" y="378523"/>
                        </a:cubicBezTo>
                        <a:cubicBezTo>
                          <a:pt x="277725" y="377571"/>
                          <a:pt x="277439" y="375476"/>
                          <a:pt x="277629" y="358235"/>
                        </a:cubicBezTo>
                        <a:cubicBezTo>
                          <a:pt x="277629" y="354806"/>
                          <a:pt x="274867" y="353663"/>
                          <a:pt x="270009" y="352044"/>
                        </a:cubicBezTo>
                        <a:cubicBezTo>
                          <a:pt x="264199" y="350044"/>
                          <a:pt x="256960" y="347663"/>
                          <a:pt x="256198" y="337756"/>
                        </a:cubicBezTo>
                        <a:cubicBezTo>
                          <a:pt x="255817" y="332422"/>
                          <a:pt x="255531" y="328231"/>
                          <a:pt x="255341" y="324898"/>
                        </a:cubicBezTo>
                        <a:cubicBezTo>
                          <a:pt x="254960" y="318992"/>
                          <a:pt x="254674" y="315182"/>
                          <a:pt x="254198" y="314611"/>
                        </a:cubicBezTo>
                        <a:cubicBezTo>
                          <a:pt x="254198" y="314611"/>
                          <a:pt x="253721" y="314801"/>
                          <a:pt x="253245" y="314992"/>
                        </a:cubicBezTo>
                        <a:cubicBezTo>
                          <a:pt x="252197" y="315278"/>
                          <a:pt x="250578" y="315754"/>
                          <a:pt x="248387" y="315754"/>
                        </a:cubicBezTo>
                        <a:cubicBezTo>
                          <a:pt x="245911" y="315754"/>
                          <a:pt x="243244" y="315182"/>
                          <a:pt x="240196" y="313849"/>
                        </a:cubicBezTo>
                        <a:cubicBezTo>
                          <a:pt x="237910" y="312896"/>
                          <a:pt x="235814" y="312420"/>
                          <a:pt x="233719" y="312420"/>
                        </a:cubicBezTo>
                        <a:cubicBezTo>
                          <a:pt x="229623" y="312420"/>
                          <a:pt x="226480" y="314325"/>
                          <a:pt x="223718" y="315944"/>
                        </a:cubicBezTo>
                        <a:cubicBezTo>
                          <a:pt x="221527" y="317278"/>
                          <a:pt x="219431" y="318516"/>
                          <a:pt x="217241" y="318516"/>
                        </a:cubicBezTo>
                        <a:cubicBezTo>
                          <a:pt x="213621" y="318516"/>
                          <a:pt x="210669" y="315278"/>
                          <a:pt x="207335" y="307658"/>
                        </a:cubicBezTo>
                        <a:cubicBezTo>
                          <a:pt x="204192" y="300514"/>
                          <a:pt x="197238" y="298990"/>
                          <a:pt x="192095" y="298990"/>
                        </a:cubicBezTo>
                        <a:cubicBezTo>
                          <a:pt x="184284" y="298990"/>
                          <a:pt x="178188" y="302324"/>
                          <a:pt x="177903" y="303371"/>
                        </a:cubicBezTo>
                        <a:cubicBezTo>
                          <a:pt x="177331" y="307943"/>
                          <a:pt x="178188" y="310991"/>
                          <a:pt x="179045" y="313658"/>
                        </a:cubicBezTo>
                        <a:cubicBezTo>
                          <a:pt x="180284" y="317564"/>
                          <a:pt x="181236" y="320897"/>
                          <a:pt x="176283" y="325946"/>
                        </a:cubicBezTo>
                        <a:cubicBezTo>
                          <a:pt x="171616" y="330803"/>
                          <a:pt x="167520" y="333089"/>
                          <a:pt x="163901" y="333089"/>
                        </a:cubicBezTo>
                        <a:cubicBezTo>
                          <a:pt x="159900" y="333089"/>
                          <a:pt x="157138" y="330422"/>
                          <a:pt x="154661" y="328041"/>
                        </a:cubicBezTo>
                        <a:cubicBezTo>
                          <a:pt x="152757" y="326136"/>
                          <a:pt x="151042" y="324517"/>
                          <a:pt x="149137" y="324517"/>
                        </a:cubicBezTo>
                        <a:cubicBezTo>
                          <a:pt x="147423" y="324517"/>
                          <a:pt x="145422" y="325946"/>
                          <a:pt x="143041" y="328898"/>
                        </a:cubicBezTo>
                        <a:cubicBezTo>
                          <a:pt x="140088" y="332613"/>
                          <a:pt x="136945" y="334518"/>
                          <a:pt x="133802" y="334518"/>
                        </a:cubicBezTo>
                        <a:cubicBezTo>
                          <a:pt x="132468" y="334518"/>
                          <a:pt x="131325" y="334137"/>
                          <a:pt x="130373" y="333756"/>
                        </a:cubicBezTo>
                        <a:cubicBezTo>
                          <a:pt x="130373" y="333756"/>
                          <a:pt x="131897" y="337471"/>
                          <a:pt x="131897" y="337471"/>
                        </a:cubicBezTo>
                        <a:cubicBezTo>
                          <a:pt x="133611" y="341662"/>
                          <a:pt x="129135" y="348901"/>
                          <a:pt x="127706" y="350996"/>
                        </a:cubicBezTo>
                        <a:cubicBezTo>
                          <a:pt x="124467" y="355759"/>
                          <a:pt x="119228" y="361379"/>
                          <a:pt x="115037" y="361379"/>
                        </a:cubicBezTo>
                        <a:cubicBezTo>
                          <a:pt x="112752" y="361379"/>
                          <a:pt x="110085" y="359950"/>
                          <a:pt x="110085" y="352901"/>
                        </a:cubicBezTo>
                        <a:cubicBezTo>
                          <a:pt x="110085" y="344234"/>
                          <a:pt x="105036" y="332994"/>
                          <a:pt x="103227" y="332994"/>
                        </a:cubicBezTo>
                        <a:cubicBezTo>
                          <a:pt x="103227" y="332994"/>
                          <a:pt x="101417" y="333851"/>
                          <a:pt x="101798" y="345853"/>
                        </a:cubicBezTo>
                        <a:cubicBezTo>
                          <a:pt x="102465" y="348805"/>
                          <a:pt x="101798" y="351758"/>
                          <a:pt x="99798" y="354139"/>
                        </a:cubicBezTo>
                        <a:cubicBezTo>
                          <a:pt x="97607" y="356902"/>
                          <a:pt x="93797" y="358807"/>
                          <a:pt x="90273" y="358807"/>
                        </a:cubicBezTo>
                        <a:cubicBezTo>
                          <a:pt x="88367" y="358807"/>
                          <a:pt x="86844" y="358235"/>
                          <a:pt x="85796" y="357188"/>
                        </a:cubicBezTo>
                        <a:cubicBezTo>
                          <a:pt x="84938" y="356235"/>
                          <a:pt x="84462" y="354997"/>
                          <a:pt x="84557" y="353473"/>
                        </a:cubicBezTo>
                        <a:cubicBezTo>
                          <a:pt x="88367" y="318230"/>
                          <a:pt x="67794" y="315849"/>
                          <a:pt x="52839" y="314135"/>
                        </a:cubicBezTo>
                        <a:cubicBezTo>
                          <a:pt x="45695" y="313277"/>
                          <a:pt x="40076" y="312706"/>
                          <a:pt x="39599" y="308229"/>
                        </a:cubicBezTo>
                        <a:cubicBezTo>
                          <a:pt x="36647" y="284321"/>
                          <a:pt x="32741" y="282321"/>
                          <a:pt x="29217" y="282321"/>
                        </a:cubicBezTo>
                        <a:cubicBezTo>
                          <a:pt x="28360" y="282321"/>
                          <a:pt x="27503" y="282416"/>
                          <a:pt x="26550" y="282607"/>
                        </a:cubicBezTo>
                        <a:cubicBezTo>
                          <a:pt x="25503" y="282797"/>
                          <a:pt x="24455" y="282893"/>
                          <a:pt x="23312" y="282893"/>
                        </a:cubicBezTo>
                        <a:cubicBezTo>
                          <a:pt x="19502" y="282893"/>
                          <a:pt x="16644" y="281083"/>
                          <a:pt x="13977" y="276987"/>
                        </a:cubicBezTo>
                        <a:cubicBezTo>
                          <a:pt x="3404" y="265271"/>
                          <a:pt x="-596" y="258604"/>
                          <a:pt x="71" y="253270"/>
                        </a:cubicBezTo>
                        <a:cubicBezTo>
                          <a:pt x="737" y="247841"/>
                          <a:pt x="5786" y="244412"/>
                          <a:pt x="13501" y="239078"/>
                        </a:cubicBezTo>
                        <a:cubicBezTo>
                          <a:pt x="17787" y="236125"/>
                          <a:pt x="23121" y="232410"/>
                          <a:pt x="28932" y="227552"/>
                        </a:cubicBezTo>
                        <a:cubicBezTo>
                          <a:pt x="37409" y="223075"/>
                          <a:pt x="41600" y="219361"/>
                          <a:pt x="42076" y="216122"/>
                        </a:cubicBezTo>
                        <a:cubicBezTo>
                          <a:pt x="42457" y="213265"/>
                          <a:pt x="39790" y="210598"/>
                          <a:pt x="36932" y="207836"/>
                        </a:cubicBezTo>
                        <a:cubicBezTo>
                          <a:pt x="32741" y="203740"/>
                          <a:pt x="27503" y="198596"/>
                          <a:pt x="31313" y="190976"/>
                        </a:cubicBezTo>
                        <a:cubicBezTo>
                          <a:pt x="37980" y="177546"/>
                          <a:pt x="45124" y="171069"/>
                          <a:pt x="53125" y="171069"/>
                        </a:cubicBezTo>
                        <a:cubicBezTo>
                          <a:pt x="60364" y="171069"/>
                          <a:pt x="67032" y="176213"/>
                          <a:pt x="73413" y="181261"/>
                        </a:cubicBezTo>
                        <a:cubicBezTo>
                          <a:pt x="79128" y="185738"/>
                          <a:pt x="84653" y="190024"/>
                          <a:pt x="89701" y="190024"/>
                        </a:cubicBezTo>
                        <a:cubicBezTo>
                          <a:pt x="92368" y="190024"/>
                          <a:pt x="94844" y="188881"/>
                          <a:pt x="97131" y="186404"/>
                        </a:cubicBezTo>
                        <a:cubicBezTo>
                          <a:pt x="100750" y="182594"/>
                          <a:pt x="103703" y="180880"/>
                          <a:pt x="106274" y="180880"/>
                        </a:cubicBezTo>
                        <a:cubicBezTo>
                          <a:pt x="110370" y="180880"/>
                          <a:pt x="112752" y="185166"/>
                          <a:pt x="115609" y="190119"/>
                        </a:cubicBezTo>
                        <a:cubicBezTo>
                          <a:pt x="120371" y="198501"/>
                          <a:pt x="126182" y="208979"/>
                          <a:pt x="142565" y="208979"/>
                        </a:cubicBezTo>
                        <a:cubicBezTo>
                          <a:pt x="144756" y="208979"/>
                          <a:pt x="147137" y="208788"/>
                          <a:pt x="149708" y="208407"/>
                        </a:cubicBezTo>
                        <a:cubicBezTo>
                          <a:pt x="172378" y="195167"/>
                          <a:pt x="177331" y="175641"/>
                          <a:pt x="181236" y="159925"/>
                        </a:cubicBezTo>
                        <a:cubicBezTo>
                          <a:pt x="184761" y="145733"/>
                          <a:pt x="187904" y="133445"/>
                          <a:pt x="204001" y="133445"/>
                        </a:cubicBezTo>
                        <a:cubicBezTo>
                          <a:pt x="208287" y="133445"/>
                          <a:pt x="213336" y="134303"/>
                          <a:pt x="219431" y="136017"/>
                        </a:cubicBezTo>
                        <a:cubicBezTo>
                          <a:pt x="222861" y="136017"/>
                          <a:pt x="230100" y="120301"/>
                          <a:pt x="236481" y="106490"/>
                        </a:cubicBezTo>
                        <a:cubicBezTo>
                          <a:pt x="244673" y="88773"/>
                          <a:pt x="254007" y="68580"/>
                          <a:pt x="262770" y="63437"/>
                        </a:cubicBezTo>
                        <a:cubicBezTo>
                          <a:pt x="271438" y="57721"/>
                          <a:pt x="275820" y="52959"/>
                          <a:pt x="275724" y="49435"/>
                        </a:cubicBezTo>
                        <a:cubicBezTo>
                          <a:pt x="275629" y="45815"/>
                          <a:pt x="270867" y="43148"/>
                          <a:pt x="266199" y="40577"/>
                        </a:cubicBezTo>
                        <a:cubicBezTo>
                          <a:pt x="261151" y="37719"/>
                          <a:pt x="256388" y="35052"/>
                          <a:pt x="256388" y="30766"/>
                        </a:cubicBezTo>
                        <a:cubicBezTo>
                          <a:pt x="256388" y="26956"/>
                          <a:pt x="260294" y="22765"/>
                          <a:pt x="268676" y="17621"/>
                        </a:cubicBezTo>
                        <a:cubicBezTo>
                          <a:pt x="268009" y="15716"/>
                          <a:pt x="266961" y="11240"/>
                          <a:pt x="265913" y="1333"/>
                        </a:cubicBezTo>
                        <a:cubicBezTo>
                          <a:pt x="265913" y="953"/>
                          <a:pt x="266009" y="571"/>
                          <a:pt x="266390" y="286"/>
                        </a:cubicBezTo>
                        <a:cubicBezTo>
                          <a:pt x="266580" y="95"/>
                          <a:pt x="266866" y="0"/>
                          <a:pt x="267152" y="0"/>
                        </a:cubicBezTo>
                        <a:cubicBezTo>
                          <a:pt x="267247" y="0"/>
                          <a:pt x="267437" y="0"/>
                          <a:pt x="267533" y="0"/>
                        </a:cubicBezTo>
                        <a:cubicBezTo>
                          <a:pt x="300870" y="11335"/>
                          <a:pt x="301918" y="16288"/>
                          <a:pt x="302775" y="20193"/>
                        </a:cubicBezTo>
                        <a:cubicBezTo>
                          <a:pt x="303156" y="22193"/>
                          <a:pt x="303537" y="23622"/>
                          <a:pt x="313253" y="26194"/>
                        </a:cubicBezTo>
                        <a:cubicBezTo>
                          <a:pt x="323921" y="29051"/>
                          <a:pt x="324492" y="29337"/>
                          <a:pt x="326111" y="32290"/>
                        </a:cubicBezTo>
                        <a:cubicBezTo>
                          <a:pt x="326493" y="33147"/>
                          <a:pt x="327064" y="34195"/>
                          <a:pt x="328302" y="35814"/>
                        </a:cubicBezTo>
                        <a:cubicBezTo>
                          <a:pt x="337922" y="48863"/>
                          <a:pt x="346400" y="50578"/>
                          <a:pt x="353544" y="50578"/>
                        </a:cubicBezTo>
                        <a:cubicBezTo>
                          <a:pt x="355734" y="50578"/>
                          <a:pt x="357830" y="50387"/>
                          <a:pt x="359830" y="50197"/>
                        </a:cubicBezTo>
                        <a:cubicBezTo>
                          <a:pt x="361830" y="50006"/>
                          <a:pt x="363735" y="49911"/>
                          <a:pt x="365640" y="49911"/>
                        </a:cubicBezTo>
                        <a:cubicBezTo>
                          <a:pt x="369355" y="49911"/>
                          <a:pt x="374213" y="50483"/>
                          <a:pt x="378689" y="54864"/>
                        </a:cubicBezTo>
                        <a:cubicBezTo>
                          <a:pt x="381737" y="60198"/>
                          <a:pt x="381833" y="63246"/>
                          <a:pt x="381261" y="65151"/>
                        </a:cubicBezTo>
                        <a:cubicBezTo>
                          <a:pt x="382214" y="65151"/>
                          <a:pt x="383071" y="65151"/>
                          <a:pt x="384214" y="65151"/>
                        </a:cubicBezTo>
                        <a:cubicBezTo>
                          <a:pt x="404597" y="66961"/>
                          <a:pt x="416218" y="90678"/>
                          <a:pt x="415265" y="111728"/>
                        </a:cubicBezTo>
                        <a:cubicBezTo>
                          <a:pt x="414599" y="126683"/>
                          <a:pt x="407741" y="136017"/>
                          <a:pt x="397359" y="136017"/>
                        </a:cubicBezTo>
                        <a:cubicBezTo>
                          <a:pt x="395835" y="136017"/>
                          <a:pt x="394215" y="135827"/>
                          <a:pt x="392501" y="135446"/>
                        </a:cubicBezTo>
                        <a:cubicBezTo>
                          <a:pt x="391548" y="135160"/>
                          <a:pt x="390596" y="135065"/>
                          <a:pt x="389643" y="135065"/>
                        </a:cubicBezTo>
                        <a:cubicBezTo>
                          <a:pt x="382500" y="135065"/>
                          <a:pt x="375546" y="142113"/>
                          <a:pt x="368117" y="149638"/>
                        </a:cubicBezTo>
                        <a:cubicBezTo>
                          <a:pt x="359544" y="158401"/>
                          <a:pt x="349829" y="168307"/>
                          <a:pt x="337732" y="168307"/>
                        </a:cubicBezTo>
                        <a:cubicBezTo>
                          <a:pt x="332684" y="168307"/>
                          <a:pt x="327445" y="166497"/>
                          <a:pt x="322206" y="163068"/>
                        </a:cubicBezTo>
                        <a:cubicBezTo>
                          <a:pt x="319349" y="161163"/>
                          <a:pt x="317253" y="159734"/>
                          <a:pt x="315444" y="159734"/>
                        </a:cubicBezTo>
                        <a:cubicBezTo>
                          <a:pt x="314491" y="159734"/>
                          <a:pt x="312967" y="160115"/>
                          <a:pt x="310776" y="163068"/>
                        </a:cubicBezTo>
                        <a:cubicBezTo>
                          <a:pt x="309062" y="168021"/>
                          <a:pt x="299442" y="169259"/>
                          <a:pt x="289345" y="170593"/>
                        </a:cubicBezTo>
                        <a:cubicBezTo>
                          <a:pt x="280582" y="171736"/>
                          <a:pt x="270581" y="173069"/>
                          <a:pt x="269343" y="177260"/>
                        </a:cubicBezTo>
                        <a:cubicBezTo>
                          <a:pt x="268485" y="179927"/>
                          <a:pt x="271343" y="184118"/>
                          <a:pt x="277344" y="189548"/>
                        </a:cubicBezTo>
                        <a:cubicBezTo>
                          <a:pt x="284868" y="194500"/>
                          <a:pt x="279629" y="210503"/>
                          <a:pt x="274867" y="224504"/>
                        </a:cubicBezTo>
                        <a:cubicBezTo>
                          <a:pt x="272676" y="231077"/>
                          <a:pt x="270009" y="239268"/>
                          <a:pt x="271057" y="240792"/>
                        </a:cubicBezTo>
                        <a:cubicBezTo>
                          <a:pt x="271057" y="240792"/>
                          <a:pt x="271247" y="240792"/>
                          <a:pt x="271343" y="240792"/>
                        </a:cubicBezTo>
                        <a:cubicBezTo>
                          <a:pt x="272486" y="240792"/>
                          <a:pt x="274486" y="240030"/>
                          <a:pt x="279153" y="236411"/>
                        </a:cubicBezTo>
                        <a:cubicBezTo>
                          <a:pt x="280677" y="234029"/>
                          <a:pt x="282296" y="232696"/>
                          <a:pt x="283916" y="232696"/>
                        </a:cubicBezTo>
                        <a:cubicBezTo>
                          <a:pt x="286773" y="232696"/>
                          <a:pt x="288202" y="236506"/>
                          <a:pt x="289631" y="240602"/>
                        </a:cubicBezTo>
                        <a:cubicBezTo>
                          <a:pt x="290583" y="243173"/>
                          <a:pt x="291631" y="246126"/>
                          <a:pt x="292774" y="247079"/>
                        </a:cubicBezTo>
                        <a:cubicBezTo>
                          <a:pt x="297918" y="251079"/>
                          <a:pt x="300870" y="256985"/>
                          <a:pt x="303633" y="262700"/>
                        </a:cubicBezTo>
                        <a:cubicBezTo>
                          <a:pt x="307157" y="269843"/>
                          <a:pt x="310395" y="276606"/>
                          <a:pt x="317729" y="277940"/>
                        </a:cubicBezTo>
                        <a:cubicBezTo>
                          <a:pt x="323349" y="279273"/>
                          <a:pt x="324778" y="284798"/>
                          <a:pt x="326111" y="290132"/>
                        </a:cubicBezTo>
                        <a:cubicBezTo>
                          <a:pt x="327445" y="295275"/>
                          <a:pt x="328778" y="300609"/>
                          <a:pt x="333731" y="302514"/>
                        </a:cubicBezTo>
                        <a:cubicBezTo>
                          <a:pt x="341447" y="308324"/>
                          <a:pt x="339446" y="316230"/>
                          <a:pt x="337446" y="323755"/>
                        </a:cubicBezTo>
                        <a:cubicBezTo>
                          <a:pt x="335636" y="330613"/>
                          <a:pt x="333922" y="336995"/>
                          <a:pt x="338303" y="342424"/>
                        </a:cubicBezTo>
                        <a:cubicBezTo>
                          <a:pt x="338494" y="342710"/>
                          <a:pt x="338589" y="342995"/>
                          <a:pt x="338589" y="343281"/>
                        </a:cubicBezTo>
                        <a:cubicBezTo>
                          <a:pt x="338589" y="343567"/>
                          <a:pt x="338399" y="343853"/>
                          <a:pt x="338113" y="344043"/>
                        </a:cubicBezTo>
                        <a:cubicBezTo>
                          <a:pt x="333065" y="347948"/>
                          <a:pt x="334303" y="351472"/>
                          <a:pt x="335922" y="355949"/>
                        </a:cubicBezTo>
                        <a:cubicBezTo>
                          <a:pt x="337446" y="360331"/>
                          <a:pt x="339256" y="365188"/>
                          <a:pt x="334303" y="370332"/>
                        </a:cubicBezTo>
                        <a:cubicBezTo>
                          <a:pt x="326873" y="377000"/>
                          <a:pt x="324016" y="384334"/>
                          <a:pt x="321825" y="389668"/>
                        </a:cubicBezTo>
                        <a:cubicBezTo>
                          <a:pt x="320015" y="394335"/>
                          <a:pt x="318682" y="397764"/>
                          <a:pt x="315253" y="397764"/>
                        </a:cubicBezTo>
                        <a:lnTo>
                          <a:pt x="315253" y="39776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" name="Freeform: Shape 1038">
                    <a:extLst>
                      <a:ext uri="{FF2B5EF4-FFF2-40B4-BE49-F238E27FC236}">
                        <a16:creationId xmlns:a16="http://schemas.microsoft.com/office/drawing/2014/main" id="{8A768A5E-37A9-A109-48ED-40E62C676A6B}"/>
                      </a:ext>
                    </a:extLst>
                  </p:cNvPr>
                  <p:cNvSpPr/>
                  <p:nvPr/>
                </p:nvSpPr>
                <p:spPr>
                  <a:xfrm>
                    <a:off x="6223658" y="3791140"/>
                    <a:ext cx="417605" cy="400621"/>
                  </a:xfrm>
                  <a:custGeom>
                    <a:avLst/>
                    <a:gdLst>
                      <a:gd name="connsiteX0" fmla="*/ 268486 w 417605"/>
                      <a:gd name="connsiteY0" fmla="*/ 2381 h 400621"/>
                      <a:gd name="connsiteX1" fmla="*/ 314302 w 417605"/>
                      <a:gd name="connsiteY1" fmla="*/ 28575 h 400621"/>
                      <a:gd name="connsiteX2" fmla="*/ 328684 w 417605"/>
                      <a:gd name="connsiteY2" fmla="*/ 37814 h 400621"/>
                      <a:gd name="connsiteX3" fmla="*/ 354783 w 417605"/>
                      <a:gd name="connsiteY3" fmla="*/ 53054 h 400621"/>
                      <a:gd name="connsiteX4" fmla="*/ 366880 w 417605"/>
                      <a:gd name="connsiteY4" fmla="*/ 52388 h 400621"/>
                      <a:gd name="connsiteX5" fmla="*/ 379072 w 417605"/>
                      <a:gd name="connsiteY5" fmla="*/ 57055 h 400621"/>
                      <a:gd name="connsiteX6" fmla="*/ 381072 w 417605"/>
                      <a:gd name="connsiteY6" fmla="*/ 67818 h 400621"/>
                      <a:gd name="connsiteX7" fmla="*/ 385453 w 417605"/>
                      <a:gd name="connsiteY7" fmla="*/ 67627 h 400621"/>
                      <a:gd name="connsiteX8" fmla="*/ 398598 w 417605"/>
                      <a:gd name="connsiteY8" fmla="*/ 136112 h 400621"/>
                      <a:gd name="connsiteX9" fmla="*/ 394026 w 417605"/>
                      <a:gd name="connsiteY9" fmla="*/ 135541 h 400621"/>
                      <a:gd name="connsiteX10" fmla="*/ 390883 w 417605"/>
                      <a:gd name="connsiteY10" fmla="*/ 135160 h 400621"/>
                      <a:gd name="connsiteX11" fmla="*/ 338971 w 417605"/>
                      <a:gd name="connsiteY11" fmla="*/ 168402 h 400621"/>
                      <a:gd name="connsiteX12" fmla="*/ 324112 w 417605"/>
                      <a:gd name="connsiteY12" fmla="*/ 163354 h 400621"/>
                      <a:gd name="connsiteX13" fmla="*/ 316683 w 417605"/>
                      <a:gd name="connsiteY13" fmla="*/ 159829 h 400621"/>
                      <a:gd name="connsiteX14" fmla="*/ 310968 w 417605"/>
                      <a:gd name="connsiteY14" fmla="*/ 163639 h 400621"/>
                      <a:gd name="connsiteX15" fmla="*/ 277726 w 417605"/>
                      <a:gd name="connsiteY15" fmla="*/ 191738 h 400621"/>
                      <a:gd name="connsiteX16" fmla="*/ 272677 w 417605"/>
                      <a:gd name="connsiteY16" fmla="*/ 243459 h 400621"/>
                      <a:gd name="connsiteX17" fmla="*/ 281059 w 417605"/>
                      <a:gd name="connsiteY17" fmla="*/ 238696 h 400621"/>
                      <a:gd name="connsiteX18" fmla="*/ 285060 w 417605"/>
                      <a:gd name="connsiteY18" fmla="*/ 235267 h 400621"/>
                      <a:gd name="connsiteX19" fmla="*/ 293156 w 417605"/>
                      <a:gd name="connsiteY19" fmla="*/ 249460 h 400621"/>
                      <a:gd name="connsiteX20" fmla="*/ 318588 w 417605"/>
                      <a:gd name="connsiteY20" fmla="*/ 280606 h 400621"/>
                      <a:gd name="connsiteX21" fmla="*/ 334400 w 417605"/>
                      <a:gd name="connsiteY21" fmla="*/ 305086 h 400621"/>
                      <a:gd name="connsiteX22" fmla="*/ 338400 w 417605"/>
                      <a:gd name="connsiteY22" fmla="*/ 344615 h 400621"/>
                      <a:gd name="connsiteX23" fmla="*/ 334400 w 417605"/>
                      <a:gd name="connsiteY23" fmla="*/ 370999 h 400621"/>
                      <a:gd name="connsiteX24" fmla="*/ 316207 w 417605"/>
                      <a:gd name="connsiteY24" fmla="*/ 398050 h 400621"/>
                      <a:gd name="connsiteX25" fmla="*/ 305920 w 417605"/>
                      <a:gd name="connsiteY25" fmla="*/ 391477 h 400621"/>
                      <a:gd name="connsiteX26" fmla="*/ 289251 w 417605"/>
                      <a:gd name="connsiteY26" fmla="*/ 368427 h 400621"/>
                      <a:gd name="connsiteX27" fmla="*/ 286489 w 417605"/>
                      <a:gd name="connsiteY27" fmla="*/ 370237 h 400621"/>
                      <a:gd name="connsiteX28" fmla="*/ 280774 w 417605"/>
                      <a:gd name="connsiteY28" fmla="*/ 378904 h 400621"/>
                      <a:gd name="connsiteX29" fmla="*/ 279917 w 417605"/>
                      <a:gd name="connsiteY29" fmla="*/ 359378 h 400621"/>
                      <a:gd name="connsiteX30" fmla="*/ 258485 w 417605"/>
                      <a:gd name="connsiteY30" fmla="*/ 338804 h 400621"/>
                      <a:gd name="connsiteX31" fmla="*/ 255437 w 417605"/>
                      <a:gd name="connsiteY31" fmla="*/ 314611 h 400621"/>
                      <a:gd name="connsiteX32" fmla="*/ 249532 w 417605"/>
                      <a:gd name="connsiteY32" fmla="*/ 315659 h 400621"/>
                      <a:gd name="connsiteX33" fmla="*/ 241817 w 417605"/>
                      <a:gd name="connsiteY33" fmla="*/ 313849 h 400621"/>
                      <a:gd name="connsiteX34" fmla="*/ 234863 w 417605"/>
                      <a:gd name="connsiteY34" fmla="*/ 312325 h 400621"/>
                      <a:gd name="connsiteX35" fmla="*/ 218385 w 417605"/>
                      <a:gd name="connsiteY35" fmla="*/ 318421 h 400621"/>
                      <a:gd name="connsiteX36" fmla="*/ 209527 w 417605"/>
                      <a:gd name="connsiteY36" fmla="*/ 308229 h 400621"/>
                      <a:gd name="connsiteX37" fmla="*/ 193144 w 417605"/>
                      <a:gd name="connsiteY37" fmla="*/ 298799 h 400621"/>
                      <a:gd name="connsiteX38" fmla="*/ 177713 w 417605"/>
                      <a:gd name="connsiteY38" fmla="*/ 304229 h 400621"/>
                      <a:gd name="connsiteX39" fmla="*/ 176475 w 417605"/>
                      <a:gd name="connsiteY39" fmla="*/ 326231 h 400621"/>
                      <a:gd name="connsiteX40" fmla="*/ 164854 w 417605"/>
                      <a:gd name="connsiteY40" fmla="*/ 332994 h 400621"/>
                      <a:gd name="connsiteX41" fmla="*/ 150186 w 417605"/>
                      <a:gd name="connsiteY41" fmla="*/ 324421 h 400621"/>
                      <a:gd name="connsiteX42" fmla="*/ 143233 w 417605"/>
                      <a:gd name="connsiteY42" fmla="*/ 329279 h 400621"/>
                      <a:gd name="connsiteX43" fmla="*/ 134946 w 417605"/>
                      <a:gd name="connsiteY43" fmla="*/ 334423 h 400621"/>
                      <a:gd name="connsiteX44" fmla="*/ 129421 w 417605"/>
                      <a:gd name="connsiteY44" fmla="*/ 332327 h 400621"/>
                      <a:gd name="connsiteX45" fmla="*/ 131993 w 417605"/>
                      <a:gd name="connsiteY45" fmla="*/ 339090 h 400621"/>
                      <a:gd name="connsiteX46" fmla="*/ 116182 w 417605"/>
                      <a:gd name="connsiteY46" fmla="*/ 361378 h 400621"/>
                      <a:gd name="connsiteX47" fmla="*/ 112467 w 417605"/>
                      <a:gd name="connsiteY47" fmla="*/ 354044 h 400621"/>
                      <a:gd name="connsiteX48" fmla="*/ 104371 w 417605"/>
                      <a:gd name="connsiteY48" fmla="*/ 332994 h 400621"/>
                      <a:gd name="connsiteX49" fmla="*/ 101799 w 417605"/>
                      <a:gd name="connsiteY49" fmla="*/ 347091 h 400621"/>
                      <a:gd name="connsiteX50" fmla="*/ 91512 w 417605"/>
                      <a:gd name="connsiteY50" fmla="*/ 358807 h 400621"/>
                      <a:gd name="connsiteX51" fmla="*/ 87035 w 417605"/>
                      <a:gd name="connsiteY51" fmla="*/ 354711 h 400621"/>
                      <a:gd name="connsiteX52" fmla="*/ 41982 w 417605"/>
                      <a:gd name="connsiteY52" fmla="*/ 309277 h 400621"/>
                      <a:gd name="connsiteX53" fmla="*/ 30457 w 417605"/>
                      <a:gd name="connsiteY53" fmla="*/ 282321 h 400621"/>
                      <a:gd name="connsiteX54" fmla="*/ 24646 w 417605"/>
                      <a:gd name="connsiteY54" fmla="*/ 282892 h 400621"/>
                      <a:gd name="connsiteX55" fmla="*/ 16360 w 417605"/>
                      <a:gd name="connsiteY55" fmla="*/ 277463 h 400621"/>
                      <a:gd name="connsiteX56" fmla="*/ 31028 w 417605"/>
                      <a:gd name="connsiteY56" fmla="*/ 229552 h 400621"/>
                      <a:gd name="connsiteX57" fmla="*/ 33790 w 417605"/>
                      <a:gd name="connsiteY57" fmla="*/ 192596 h 400621"/>
                      <a:gd name="connsiteX58" fmla="*/ 54555 w 417605"/>
                      <a:gd name="connsiteY58" fmla="*/ 173355 h 400621"/>
                      <a:gd name="connsiteX59" fmla="*/ 91131 w 417605"/>
                      <a:gd name="connsiteY59" fmla="*/ 192310 h 400621"/>
                      <a:gd name="connsiteX60" fmla="*/ 99418 w 417605"/>
                      <a:gd name="connsiteY60" fmla="*/ 188309 h 400621"/>
                      <a:gd name="connsiteX61" fmla="*/ 107705 w 417605"/>
                      <a:gd name="connsiteY61" fmla="*/ 183166 h 400621"/>
                      <a:gd name="connsiteX62" fmla="*/ 143995 w 417605"/>
                      <a:gd name="connsiteY62" fmla="*/ 211264 h 400621"/>
                      <a:gd name="connsiteX63" fmla="*/ 151329 w 417605"/>
                      <a:gd name="connsiteY63" fmla="*/ 210598 h 400621"/>
                      <a:gd name="connsiteX64" fmla="*/ 205526 w 417605"/>
                      <a:gd name="connsiteY64" fmla="*/ 135731 h 400621"/>
                      <a:gd name="connsiteX65" fmla="*/ 220671 w 417605"/>
                      <a:gd name="connsiteY65" fmla="*/ 138303 h 400621"/>
                      <a:gd name="connsiteX66" fmla="*/ 264962 w 417605"/>
                      <a:gd name="connsiteY66" fmla="*/ 65627 h 400621"/>
                      <a:gd name="connsiteX67" fmla="*/ 271630 w 417605"/>
                      <a:gd name="connsiteY67" fmla="*/ 19240 h 400621"/>
                      <a:gd name="connsiteX68" fmla="*/ 268582 w 417605"/>
                      <a:gd name="connsiteY68" fmla="*/ 2381 h 400621"/>
                      <a:gd name="connsiteX69" fmla="*/ 268486 w 417605"/>
                      <a:gd name="connsiteY69" fmla="*/ 0 h 400621"/>
                      <a:gd name="connsiteX70" fmla="*/ 266962 w 417605"/>
                      <a:gd name="connsiteY70" fmla="*/ 476 h 400621"/>
                      <a:gd name="connsiteX71" fmla="*/ 266105 w 417605"/>
                      <a:gd name="connsiteY71" fmla="*/ 2572 h 400621"/>
                      <a:gd name="connsiteX72" fmla="*/ 268582 w 417605"/>
                      <a:gd name="connsiteY72" fmla="*/ 18193 h 400621"/>
                      <a:gd name="connsiteX73" fmla="*/ 256485 w 417605"/>
                      <a:gd name="connsiteY73" fmla="*/ 31813 h 400621"/>
                      <a:gd name="connsiteX74" fmla="*/ 266962 w 417605"/>
                      <a:gd name="connsiteY74" fmla="*/ 42672 h 400621"/>
                      <a:gd name="connsiteX75" fmla="*/ 275916 w 417605"/>
                      <a:gd name="connsiteY75" fmla="*/ 50578 h 400621"/>
                      <a:gd name="connsiteX76" fmla="*/ 263534 w 417605"/>
                      <a:gd name="connsiteY76" fmla="*/ 63627 h 400621"/>
                      <a:gd name="connsiteX77" fmla="*/ 236863 w 417605"/>
                      <a:gd name="connsiteY77" fmla="*/ 107156 h 400621"/>
                      <a:gd name="connsiteX78" fmla="*/ 220766 w 417605"/>
                      <a:gd name="connsiteY78" fmla="*/ 135826 h 400621"/>
                      <a:gd name="connsiteX79" fmla="*/ 205431 w 417605"/>
                      <a:gd name="connsiteY79" fmla="*/ 133350 h 400621"/>
                      <a:gd name="connsiteX80" fmla="*/ 181523 w 417605"/>
                      <a:gd name="connsiteY80" fmla="*/ 160687 h 400621"/>
                      <a:gd name="connsiteX81" fmla="*/ 150472 w 417605"/>
                      <a:gd name="connsiteY81" fmla="*/ 208312 h 400621"/>
                      <a:gd name="connsiteX82" fmla="*/ 143899 w 417605"/>
                      <a:gd name="connsiteY82" fmla="*/ 208788 h 400621"/>
                      <a:gd name="connsiteX83" fmla="*/ 117991 w 417605"/>
                      <a:gd name="connsiteY83" fmla="*/ 190595 h 400621"/>
                      <a:gd name="connsiteX84" fmla="*/ 107609 w 417605"/>
                      <a:gd name="connsiteY84" fmla="*/ 180784 h 400621"/>
                      <a:gd name="connsiteX85" fmla="*/ 97608 w 417605"/>
                      <a:gd name="connsiteY85" fmla="*/ 186690 h 400621"/>
                      <a:gd name="connsiteX86" fmla="*/ 91036 w 417605"/>
                      <a:gd name="connsiteY86" fmla="*/ 189929 h 400621"/>
                      <a:gd name="connsiteX87" fmla="*/ 75510 w 417605"/>
                      <a:gd name="connsiteY87" fmla="*/ 181451 h 400621"/>
                      <a:gd name="connsiteX88" fmla="*/ 54460 w 417605"/>
                      <a:gd name="connsiteY88" fmla="*/ 170974 h 400621"/>
                      <a:gd name="connsiteX89" fmla="*/ 54460 w 417605"/>
                      <a:gd name="connsiteY89" fmla="*/ 170974 h 400621"/>
                      <a:gd name="connsiteX90" fmla="*/ 31600 w 417605"/>
                      <a:gd name="connsiteY90" fmla="*/ 191548 h 400621"/>
                      <a:gd name="connsiteX91" fmla="*/ 37410 w 417605"/>
                      <a:gd name="connsiteY91" fmla="*/ 209836 h 400621"/>
                      <a:gd name="connsiteX92" fmla="*/ 42172 w 417605"/>
                      <a:gd name="connsiteY92" fmla="*/ 217075 h 400621"/>
                      <a:gd name="connsiteX93" fmla="*/ 29790 w 417605"/>
                      <a:gd name="connsiteY93" fmla="*/ 227457 h 400621"/>
                      <a:gd name="connsiteX94" fmla="*/ 29314 w 417605"/>
                      <a:gd name="connsiteY94" fmla="*/ 227743 h 400621"/>
                      <a:gd name="connsiteX95" fmla="*/ 13978 w 417605"/>
                      <a:gd name="connsiteY95" fmla="*/ 239268 h 400621"/>
                      <a:gd name="connsiteX96" fmla="*/ 72 w 417605"/>
                      <a:gd name="connsiteY96" fmla="*/ 254317 h 400621"/>
                      <a:gd name="connsiteX97" fmla="*/ 14359 w 417605"/>
                      <a:gd name="connsiteY97" fmla="*/ 279178 h 400621"/>
                      <a:gd name="connsiteX98" fmla="*/ 24456 w 417605"/>
                      <a:gd name="connsiteY98" fmla="*/ 285369 h 400621"/>
                      <a:gd name="connsiteX99" fmla="*/ 27790 w 417605"/>
                      <a:gd name="connsiteY99" fmla="*/ 285083 h 400621"/>
                      <a:gd name="connsiteX100" fmla="*/ 30266 w 417605"/>
                      <a:gd name="connsiteY100" fmla="*/ 284797 h 400621"/>
                      <a:gd name="connsiteX101" fmla="*/ 39410 w 417605"/>
                      <a:gd name="connsiteY101" fmla="*/ 309658 h 400621"/>
                      <a:gd name="connsiteX102" fmla="*/ 53698 w 417605"/>
                      <a:gd name="connsiteY102" fmla="*/ 316611 h 400621"/>
                      <a:gd name="connsiteX103" fmla="*/ 84368 w 417605"/>
                      <a:gd name="connsiteY103" fmla="*/ 354616 h 400621"/>
                      <a:gd name="connsiteX104" fmla="*/ 85892 w 417605"/>
                      <a:gd name="connsiteY104" fmla="*/ 359283 h 400621"/>
                      <a:gd name="connsiteX105" fmla="*/ 91226 w 417605"/>
                      <a:gd name="connsiteY105" fmla="*/ 361283 h 400621"/>
                      <a:gd name="connsiteX106" fmla="*/ 101609 w 417605"/>
                      <a:gd name="connsiteY106" fmla="*/ 356235 h 400621"/>
                      <a:gd name="connsiteX107" fmla="*/ 103799 w 417605"/>
                      <a:gd name="connsiteY107" fmla="*/ 346710 h 400621"/>
                      <a:gd name="connsiteX108" fmla="*/ 104561 w 417605"/>
                      <a:gd name="connsiteY108" fmla="*/ 335947 h 400621"/>
                      <a:gd name="connsiteX109" fmla="*/ 109800 w 417605"/>
                      <a:gd name="connsiteY109" fmla="*/ 354235 h 400621"/>
                      <a:gd name="connsiteX110" fmla="*/ 115896 w 417605"/>
                      <a:gd name="connsiteY110" fmla="*/ 363950 h 400621"/>
                      <a:gd name="connsiteX111" fmla="*/ 129612 w 417605"/>
                      <a:gd name="connsiteY111" fmla="*/ 352996 h 400621"/>
                      <a:gd name="connsiteX112" fmla="*/ 133993 w 417605"/>
                      <a:gd name="connsiteY112" fmla="*/ 338423 h 400621"/>
                      <a:gd name="connsiteX113" fmla="*/ 133422 w 417605"/>
                      <a:gd name="connsiteY113" fmla="*/ 336994 h 400621"/>
                      <a:gd name="connsiteX114" fmla="*/ 134755 w 417605"/>
                      <a:gd name="connsiteY114" fmla="*/ 337090 h 400621"/>
                      <a:gd name="connsiteX115" fmla="*/ 144947 w 417605"/>
                      <a:gd name="connsiteY115" fmla="*/ 331089 h 400621"/>
                      <a:gd name="connsiteX116" fmla="*/ 150091 w 417605"/>
                      <a:gd name="connsiteY116" fmla="*/ 327184 h 400621"/>
                      <a:gd name="connsiteX117" fmla="*/ 154758 w 417605"/>
                      <a:gd name="connsiteY117" fmla="*/ 330327 h 400621"/>
                      <a:gd name="connsiteX118" fmla="*/ 164854 w 417605"/>
                      <a:gd name="connsiteY118" fmla="*/ 335756 h 400621"/>
                      <a:gd name="connsiteX119" fmla="*/ 178094 w 417605"/>
                      <a:gd name="connsiteY119" fmla="*/ 328231 h 400621"/>
                      <a:gd name="connsiteX120" fmla="*/ 181047 w 417605"/>
                      <a:gd name="connsiteY120" fmla="*/ 314706 h 400621"/>
                      <a:gd name="connsiteX121" fmla="*/ 179904 w 417605"/>
                      <a:gd name="connsiteY121" fmla="*/ 304895 h 400621"/>
                      <a:gd name="connsiteX122" fmla="*/ 192953 w 417605"/>
                      <a:gd name="connsiteY122" fmla="*/ 301561 h 400621"/>
                      <a:gd name="connsiteX123" fmla="*/ 207145 w 417605"/>
                      <a:gd name="connsiteY123" fmla="*/ 309563 h 400621"/>
                      <a:gd name="connsiteX124" fmla="*/ 218194 w 417605"/>
                      <a:gd name="connsiteY124" fmla="*/ 321088 h 400621"/>
                      <a:gd name="connsiteX125" fmla="*/ 225338 w 417605"/>
                      <a:gd name="connsiteY125" fmla="*/ 318325 h 400621"/>
                      <a:gd name="connsiteX126" fmla="*/ 234673 w 417605"/>
                      <a:gd name="connsiteY126" fmla="*/ 314992 h 400621"/>
                      <a:gd name="connsiteX127" fmla="*/ 240674 w 417605"/>
                      <a:gd name="connsiteY127" fmla="*/ 316325 h 400621"/>
                      <a:gd name="connsiteX128" fmla="*/ 249341 w 417605"/>
                      <a:gd name="connsiteY128" fmla="*/ 318325 h 400621"/>
                      <a:gd name="connsiteX129" fmla="*/ 254294 w 417605"/>
                      <a:gd name="connsiteY129" fmla="*/ 317563 h 400621"/>
                      <a:gd name="connsiteX130" fmla="*/ 255056 w 417605"/>
                      <a:gd name="connsiteY130" fmla="*/ 326422 h 400621"/>
                      <a:gd name="connsiteX131" fmla="*/ 255913 w 417605"/>
                      <a:gd name="connsiteY131" fmla="*/ 339281 h 400621"/>
                      <a:gd name="connsiteX132" fmla="*/ 270487 w 417605"/>
                      <a:gd name="connsiteY132" fmla="*/ 354616 h 400621"/>
                      <a:gd name="connsiteX133" fmla="*/ 277345 w 417605"/>
                      <a:gd name="connsiteY133" fmla="*/ 359664 h 400621"/>
                      <a:gd name="connsiteX134" fmla="*/ 278678 w 417605"/>
                      <a:gd name="connsiteY134" fmla="*/ 380809 h 400621"/>
                      <a:gd name="connsiteX135" fmla="*/ 280583 w 417605"/>
                      <a:gd name="connsiteY135" fmla="*/ 381571 h 400621"/>
                      <a:gd name="connsiteX136" fmla="*/ 284584 w 417605"/>
                      <a:gd name="connsiteY136" fmla="*/ 377476 h 400621"/>
                      <a:gd name="connsiteX137" fmla="*/ 288013 w 417605"/>
                      <a:gd name="connsiteY137" fmla="*/ 372142 h 400621"/>
                      <a:gd name="connsiteX138" fmla="*/ 288489 w 417605"/>
                      <a:gd name="connsiteY138" fmla="*/ 371666 h 400621"/>
                      <a:gd name="connsiteX139" fmla="*/ 289060 w 417605"/>
                      <a:gd name="connsiteY139" fmla="*/ 374333 h 400621"/>
                      <a:gd name="connsiteX140" fmla="*/ 304586 w 417605"/>
                      <a:gd name="connsiteY140" fmla="*/ 393859 h 400621"/>
                      <a:gd name="connsiteX141" fmla="*/ 316016 w 417605"/>
                      <a:gd name="connsiteY141" fmla="*/ 400621 h 400621"/>
                      <a:gd name="connsiteX142" fmla="*/ 323732 w 417605"/>
                      <a:gd name="connsiteY142" fmla="*/ 391763 h 400621"/>
                      <a:gd name="connsiteX143" fmla="*/ 335828 w 417605"/>
                      <a:gd name="connsiteY143" fmla="*/ 372904 h 400621"/>
                      <a:gd name="connsiteX144" fmla="*/ 337828 w 417605"/>
                      <a:gd name="connsiteY144" fmla="*/ 357092 h 400621"/>
                      <a:gd name="connsiteX145" fmla="*/ 339638 w 417605"/>
                      <a:gd name="connsiteY145" fmla="*/ 346615 h 400621"/>
                      <a:gd name="connsiteX146" fmla="*/ 340591 w 417605"/>
                      <a:gd name="connsiteY146" fmla="*/ 344995 h 400621"/>
                      <a:gd name="connsiteX147" fmla="*/ 340114 w 417605"/>
                      <a:gd name="connsiteY147" fmla="*/ 343186 h 400621"/>
                      <a:gd name="connsiteX148" fmla="*/ 339448 w 417605"/>
                      <a:gd name="connsiteY148" fmla="*/ 325660 h 400621"/>
                      <a:gd name="connsiteX149" fmla="*/ 335638 w 417605"/>
                      <a:gd name="connsiteY149" fmla="*/ 303276 h 400621"/>
                      <a:gd name="connsiteX150" fmla="*/ 335066 w 417605"/>
                      <a:gd name="connsiteY150" fmla="*/ 302990 h 400621"/>
                      <a:gd name="connsiteX151" fmla="*/ 328113 w 417605"/>
                      <a:gd name="connsiteY151" fmla="*/ 291465 h 400621"/>
                      <a:gd name="connsiteX152" fmla="*/ 318874 w 417605"/>
                      <a:gd name="connsiteY152" fmla="*/ 278416 h 400621"/>
                      <a:gd name="connsiteX153" fmla="*/ 305539 w 417605"/>
                      <a:gd name="connsiteY153" fmla="*/ 263747 h 400621"/>
                      <a:gd name="connsiteX154" fmla="*/ 294394 w 417605"/>
                      <a:gd name="connsiteY154" fmla="*/ 247650 h 400621"/>
                      <a:gd name="connsiteX155" fmla="*/ 291632 w 417605"/>
                      <a:gd name="connsiteY155" fmla="*/ 241744 h 400621"/>
                      <a:gd name="connsiteX156" fmla="*/ 284869 w 417605"/>
                      <a:gd name="connsiteY156" fmla="*/ 232981 h 400621"/>
                      <a:gd name="connsiteX157" fmla="*/ 279154 w 417605"/>
                      <a:gd name="connsiteY157" fmla="*/ 237172 h 400621"/>
                      <a:gd name="connsiteX158" fmla="*/ 273059 w 417605"/>
                      <a:gd name="connsiteY158" fmla="*/ 241078 h 400621"/>
                      <a:gd name="connsiteX159" fmla="*/ 277059 w 417605"/>
                      <a:gd name="connsiteY159" fmla="*/ 226409 h 400621"/>
                      <a:gd name="connsiteX160" fmla="*/ 278869 w 417605"/>
                      <a:gd name="connsiteY160" fmla="*/ 189929 h 400621"/>
                      <a:gd name="connsiteX161" fmla="*/ 271439 w 417605"/>
                      <a:gd name="connsiteY161" fmla="*/ 179070 h 400621"/>
                      <a:gd name="connsiteX162" fmla="*/ 290489 w 417605"/>
                      <a:gd name="connsiteY162" fmla="*/ 173260 h 400621"/>
                      <a:gd name="connsiteX163" fmla="*/ 312873 w 417605"/>
                      <a:gd name="connsiteY163" fmla="*/ 164973 h 400621"/>
                      <a:gd name="connsiteX164" fmla="*/ 316492 w 417605"/>
                      <a:gd name="connsiteY164" fmla="*/ 162306 h 400621"/>
                      <a:gd name="connsiteX165" fmla="*/ 322398 w 417605"/>
                      <a:gd name="connsiteY165" fmla="*/ 165259 h 400621"/>
                      <a:gd name="connsiteX166" fmla="*/ 338781 w 417605"/>
                      <a:gd name="connsiteY166" fmla="*/ 170879 h 400621"/>
                      <a:gd name="connsiteX167" fmla="*/ 370023 w 417605"/>
                      <a:gd name="connsiteY167" fmla="*/ 151829 h 400621"/>
                      <a:gd name="connsiteX168" fmla="*/ 390692 w 417605"/>
                      <a:gd name="connsiteY168" fmla="*/ 137636 h 400621"/>
                      <a:gd name="connsiteX169" fmla="*/ 393264 w 417605"/>
                      <a:gd name="connsiteY169" fmla="*/ 138017 h 400621"/>
                      <a:gd name="connsiteX170" fmla="*/ 398408 w 417605"/>
                      <a:gd name="connsiteY170" fmla="*/ 138684 h 400621"/>
                      <a:gd name="connsiteX171" fmla="*/ 417553 w 417605"/>
                      <a:gd name="connsiteY171" fmla="*/ 113252 h 400621"/>
                      <a:gd name="connsiteX172" fmla="*/ 385549 w 417605"/>
                      <a:gd name="connsiteY172" fmla="*/ 65437 h 400621"/>
                      <a:gd name="connsiteX173" fmla="*/ 383834 w 417605"/>
                      <a:gd name="connsiteY173" fmla="*/ 65437 h 400621"/>
                      <a:gd name="connsiteX174" fmla="*/ 381072 w 417605"/>
                      <a:gd name="connsiteY174" fmla="*/ 56007 h 400621"/>
                      <a:gd name="connsiteX175" fmla="*/ 380691 w 417605"/>
                      <a:gd name="connsiteY175" fmla="*/ 55531 h 400621"/>
                      <a:gd name="connsiteX176" fmla="*/ 366784 w 417605"/>
                      <a:gd name="connsiteY176" fmla="*/ 50197 h 400621"/>
                      <a:gd name="connsiteX177" fmla="*/ 360879 w 417605"/>
                      <a:gd name="connsiteY177" fmla="*/ 50483 h 400621"/>
                      <a:gd name="connsiteX178" fmla="*/ 354688 w 417605"/>
                      <a:gd name="connsiteY178" fmla="*/ 50863 h 400621"/>
                      <a:gd name="connsiteX179" fmla="*/ 330494 w 417605"/>
                      <a:gd name="connsiteY179" fmla="*/ 36576 h 400621"/>
                      <a:gd name="connsiteX180" fmla="*/ 328399 w 417605"/>
                      <a:gd name="connsiteY180" fmla="*/ 33242 h 400621"/>
                      <a:gd name="connsiteX181" fmla="*/ 314778 w 417605"/>
                      <a:gd name="connsiteY181" fmla="*/ 26479 h 400621"/>
                      <a:gd name="connsiteX182" fmla="*/ 305158 w 417605"/>
                      <a:gd name="connsiteY182" fmla="*/ 21336 h 400621"/>
                      <a:gd name="connsiteX183" fmla="*/ 269153 w 417605"/>
                      <a:gd name="connsiteY183" fmla="*/ 286 h 400621"/>
                      <a:gd name="connsiteX184" fmla="*/ 268391 w 417605"/>
                      <a:gd name="connsiteY184" fmla="*/ 190 h 400621"/>
                      <a:gd name="connsiteX185" fmla="*/ 268391 w 417605"/>
                      <a:gd name="connsiteY185" fmla="*/ 190 h 400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</a:cxnLst>
                    <a:rect l="l" t="t" r="r" b="b"/>
                    <a:pathLst>
                      <a:path w="417605" h="400621">
                        <a:moveTo>
                          <a:pt x="268486" y="2381"/>
                        </a:moveTo>
                        <a:cubicBezTo>
                          <a:pt x="323636" y="21146"/>
                          <a:pt x="288679" y="21812"/>
                          <a:pt x="314302" y="28575"/>
                        </a:cubicBezTo>
                        <a:cubicBezTo>
                          <a:pt x="328684" y="32385"/>
                          <a:pt x="323827" y="31433"/>
                          <a:pt x="328684" y="37814"/>
                        </a:cubicBezTo>
                        <a:cubicBezTo>
                          <a:pt x="338209" y="50768"/>
                          <a:pt x="346972" y="53054"/>
                          <a:pt x="354783" y="53054"/>
                        </a:cubicBezTo>
                        <a:cubicBezTo>
                          <a:pt x="359069" y="53054"/>
                          <a:pt x="363070" y="52388"/>
                          <a:pt x="366880" y="52388"/>
                        </a:cubicBezTo>
                        <a:cubicBezTo>
                          <a:pt x="371261" y="52388"/>
                          <a:pt x="375262" y="53245"/>
                          <a:pt x="379072" y="57055"/>
                        </a:cubicBezTo>
                        <a:cubicBezTo>
                          <a:pt x="384406" y="66580"/>
                          <a:pt x="379358" y="67818"/>
                          <a:pt x="381072" y="67818"/>
                        </a:cubicBezTo>
                        <a:cubicBezTo>
                          <a:pt x="381643" y="67818"/>
                          <a:pt x="382882" y="67723"/>
                          <a:pt x="385453" y="67627"/>
                        </a:cubicBezTo>
                        <a:cubicBezTo>
                          <a:pt x="419267" y="70580"/>
                          <a:pt x="425459" y="136112"/>
                          <a:pt x="398598" y="136112"/>
                        </a:cubicBezTo>
                        <a:cubicBezTo>
                          <a:pt x="397169" y="136112"/>
                          <a:pt x="395645" y="135922"/>
                          <a:pt x="394026" y="135541"/>
                        </a:cubicBezTo>
                        <a:cubicBezTo>
                          <a:pt x="392978" y="135255"/>
                          <a:pt x="391930" y="135160"/>
                          <a:pt x="390883" y="135160"/>
                        </a:cubicBezTo>
                        <a:cubicBezTo>
                          <a:pt x="374404" y="135160"/>
                          <a:pt x="360688" y="168402"/>
                          <a:pt x="338971" y="168402"/>
                        </a:cubicBezTo>
                        <a:cubicBezTo>
                          <a:pt x="334400" y="168402"/>
                          <a:pt x="329446" y="166878"/>
                          <a:pt x="324112" y="163354"/>
                        </a:cubicBezTo>
                        <a:cubicBezTo>
                          <a:pt x="321160" y="161354"/>
                          <a:pt x="318874" y="159829"/>
                          <a:pt x="316683" y="159829"/>
                        </a:cubicBezTo>
                        <a:cubicBezTo>
                          <a:pt x="314873" y="159829"/>
                          <a:pt x="313063" y="160877"/>
                          <a:pt x="310968" y="163639"/>
                        </a:cubicBezTo>
                        <a:cubicBezTo>
                          <a:pt x="306586" y="175641"/>
                          <a:pt x="247532" y="164687"/>
                          <a:pt x="277726" y="191738"/>
                        </a:cubicBezTo>
                        <a:cubicBezTo>
                          <a:pt x="289918" y="199834"/>
                          <a:pt x="264105" y="243459"/>
                          <a:pt x="272677" y="243459"/>
                        </a:cubicBezTo>
                        <a:cubicBezTo>
                          <a:pt x="274201" y="243459"/>
                          <a:pt x="276868" y="242030"/>
                          <a:pt x="281059" y="238696"/>
                        </a:cubicBezTo>
                        <a:cubicBezTo>
                          <a:pt x="282679" y="236220"/>
                          <a:pt x="284012" y="235267"/>
                          <a:pt x="285060" y="235267"/>
                        </a:cubicBezTo>
                        <a:cubicBezTo>
                          <a:pt x="288775" y="235267"/>
                          <a:pt x="289822" y="246888"/>
                          <a:pt x="293156" y="249460"/>
                        </a:cubicBezTo>
                        <a:cubicBezTo>
                          <a:pt x="304682" y="258318"/>
                          <a:pt x="304682" y="278035"/>
                          <a:pt x="318588" y="280606"/>
                        </a:cubicBezTo>
                        <a:cubicBezTo>
                          <a:pt x="328399" y="282988"/>
                          <a:pt x="323541" y="300990"/>
                          <a:pt x="334400" y="305086"/>
                        </a:cubicBezTo>
                        <a:cubicBezTo>
                          <a:pt x="347449" y="314992"/>
                          <a:pt x="328589" y="332423"/>
                          <a:pt x="338400" y="344615"/>
                        </a:cubicBezTo>
                        <a:cubicBezTo>
                          <a:pt x="327160" y="353092"/>
                          <a:pt x="343543" y="361474"/>
                          <a:pt x="334400" y="370999"/>
                        </a:cubicBezTo>
                        <a:cubicBezTo>
                          <a:pt x="320684" y="383381"/>
                          <a:pt x="322017" y="398050"/>
                          <a:pt x="316207" y="398050"/>
                        </a:cubicBezTo>
                        <a:cubicBezTo>
                          <a:pt x="314111" y="398050"/>
                          <a:pt x="310968" y="396145"/>
                          <a:pt x="305920" y="391477"/>
                        </a:cubicBezTo>
                        <a:cubicBezTo>
                          <a:pt x="289251" y="388239"/>
                          <a:pt x="293156" y="368427"/>
                          <a:pt x="289251" y="368427"/>
                        </a:cubicBezTo>
                        <a:cubicBezTo>
                          <a:pt x="288584" y="368427"/>
                          <a:pt x="287727" y="368999"/>
                          <a:pt x="286489" y="370237"/>
                        </a:cubicBezTo>
                        <a:cubicBezTo>
                          <a:pt x="283536" y="373285"/>
                          <a:pt x="281726" y="378904"/>
                          <a:pt x="280774" y="378904"/>
                        </a:cubicBezTo>
                        <a:cubicBezTo>
                          <a:pt x="279917" y="378904"/>
                          <a:pt x="279631" y="374333"/>
                          <a:pt x="279917" y="359378"/>
                        </a:cubicBezTo>
                        <a:cubicBezTo>
                          <a:pt x="280107" y="349377"/>
                          <a:pt x="259724" y="355092"/>
                          <a:pt x="258485" y="338804"/>
                        </a:cubicBezTo>
                        <a:cubicBezTo>
                          <a:pt x="256961" y="318230"/>
                          <a:pt x="257342" y="314611"/>
                          <a:pt x="255437" y="314611"/>
                        </a:cubicBezTo>
                        <a:cubicBezTo>
                          <a:pt x="254389" y="314611"/>
                          <a:pt x="252675" y="315659"/>
                          <a:pt x="249532" y="315659"/>
                        </a:cubicBezTo>
                        <a:cubicBezTo>
                          <a:pt x="247532" y="315659"/>
                          <a:pt x="245055" y="315277"/>
                          <a:pt x="241817" y="313849"/>
                        </a:cubicBezTo>
                        <a:cubicBezTo>
                          <a:pt x="239245" y="312706"/>
                          <a:pt x="236959" y="312325"/>
                          <a:pt x="234863" y="312325"/>
                        </a:cubicBezTo>
                        <a:cubicBezTo>
                          <a:pt x="227148" y="312325"/>
                          <a:pt x="222767" y="318421"/>
                          <a:pt x="218385" y="318421"/>
                        </a:cubicBezTo>
                        <a:cubicBezTo>
                          <a:pt x="215718" y="318421"/>
                          <a:pt x="212956" y="316039"/>
                          <a:pt x="209527" y="308229"/>
                        </a:cubicBezTo>
                        <a:cubicBezTo>
                          <a:pt x="206384" y="301085"/>
                          <a:pt x="199621" y="298799"/>
                          <a:pt x="193144" y="298799"/>
                        </a:cubicBezTo>
                        <a:cubicBezTo>
                          <a:pt x="185428" y="298799"/>
                          <a:pt x="177999" y="302133"/>
                          <a:pt x="177713" y="304229"/>
                        </a:cubicBezTo>
                        <a:cubicBezTo>
                          <a:pt x="176189" y="315944"/>
                          <a:pt x="184095" y="318325"/>
                          <a:pt x="176475" y="326231"/>
                        </a:cubicBezTo>
                        <a:cubicBezTo>
                          <a:pt x="171522" y="331279"/>
                          <a:pt x="167902" y="332994"/>
                          <a:pt x="164854" y="332994"/>
                        </a:cubicBezTo>
                        <a:cubicBezTo>
                          <a:pt x="158282" y="332994"/>
                          <a:pt x="155139" y="324421"/>
                          <a:pt x="150186" y="324421"/>
                        </a:cubicBezTo>
                        <a:cubicBezTo>
                          <a:pt x="148281" y="324421"/>
                          <a:pt x="145995" y="325660"/>
                          <a:pt x="143233" y="329279"/>
                        </a:cubicBezTo>
                        <a:cubicBezTo>
                          <a:pt x="139994" y="333280"/>
                          <a:pt x="137232" y="334423"/>
                          <a:pt x="134946" y="334423"/>
                        </a:cubicBezTo>
                        <a:cubicBezTo>
                          <a:pt x="131898" y="334423"/>
                          <a:pt x="129898" y="332327"/>
                          <a:pt x="129421" y="332327"/>
                        </a:cubicBezTo>
                        <a:cubicBezTo>
                          <a:pt x="129040" y="332327"/>
                          <a:pt x="129802" y="333756"/>
                          <a:pt x="131993" y="339090"/>
                        </a:cubicBezTo>
                        <a:cubicBezTo>
                          <a:pt x="134279" y="344710"/>
                          <a:pt x="122468" y="361378"/>
                          <a:pt x="116182" y="361378"/>
                        </a:cubicBezTo>
                        <a:cubicBezTo>
                          <a:pt x="113991" y="361378"/>
                          <a:pt x="112467" y="359378"/>
                          <a:pt x="112467" y="354044"/>
                        </a:cubicBezTo>
                        <a:cubicBezTo>
                          <a:pt x="112467" y="345567"/>
                          <a:pt x="107609" y="332994"/>
                          <a:pt x="104371" y="332994"/>
                        </a:cubicBezTo>
                        <a:cubicBezTo>
                          <a:pt x="102656" y="332994"/>
                          <a:pt x="101418" y="336804"/>
                          <a:pt x="101799" y="347091"/>
                        </a:cubicBezTo>
                        <a:cubicBezTo>
                          <a:pt x="103418" y="354330"/>
                          <a:pt x="96465" y="358807"/>
                          <a:pt x="91512" y="358807"/>
                        </a:cubicBezTo>
                        <a:cubicBezTo>
                          <a:pt x="88845" y="358807"/>
                          <a:pt x="86845" y="357568"/>
                          <a:pt x="87035" y="354711"/>
                        </a:cubicBezTo>
                        <a:cubicBezTo>
                          <a:pt x="92750" y="301752"/>
                          <a:pt x="43411" y="320516"/>
                          <a:pt x="41982" y="309277"/>
                        </a:cubicBezTo>
                        <a:cubicBezTo>
                          <a:pt x="39124" y="285750"/>
                          <a:pt x="35124" y="282321"/>
                          <a:pt x="30457" y="282321"/>
                        </a:cubicBezTo>
                        <a:cubicBezTo>
                          <a:pt x="28552" y="282321"/>
                          <a:pt x="26647" y="282892"/>
                          <a:pt x="24646" y="282892"/>
                        </a:cubicBezTo>
                        <a:cubicBezTo>
                          <a:pt x="21980" y="282892"/>
                          <a:pt x="19217" y="281940"/>
                          <a:pt x="16360" y="277463"/>
                        </a:cubicBezTo>
                        <a:cubicBezTo>
                          <a:pt x="-10310" y="248031"/>
                          <a:pt x="5596" y="251174"/>
                          <a:pt x="31028" y="229552"/>
                        </a:cubicBezTo>
                        <a:cubicBezTo>
                          <a:pt x="64175" y="212026"/>
                          <a:pt x="25504" y="209169"/>
                          <a:pt x="33790" y="192596"/>
                        </a:cubicBezTo>
                        <a:cubicBezTo>
                          <a:pt x="41030" y="178117"/>
                          <a:pt x="47887" y="173355"/>
                          <a:pt x="54555" y="173355"/>
                        </a:cubicBezTo>
                        <a:cubicBezTo>
                          <a:pt x="67699" y="173355"/>
                          <a:pt x="79701" y="192310"/>
                          <a:pt x="91131" y="192310"/>
                        </a:cubicBezTo>
                        <a:cubicBezTo>
                          <a:pt x="93893" y="192310"/>
                          <a:pt x="96655" y="191167"/>
                          <a:pt x="99418" y="188309"/>
                        </a:cubicBezTo>
                        <a:cubicBezTo>
                          <a:pt x="102942" y="184594"/>
                          <a:pt x="105609" y="183166"/>
                          <a:pt x="107705" y="183166"/>
                        </a:cubicBezTo>
                        <a:cubicBezTo>
                          <a:pt x="116944" y="183166"/>
                          <a:pt x="116944" y="211264"/>
                          <a:pt x="143995" y="211264"/>
                        </a:cubicBezTo>
                        <a:cubicBezTo>
                          <a:pt x="146281" y="211264"/>
                          <a:pt x="148662" y="211074"/>
                          <a:pt x="151329" y="210598"/>
                        </a:cubicBezTo>
                        <a:cubicBezTo>
                          <a:pt x="196382" y="184594"/>
                          <a:pt x="173617" y="135731"/>
                          <a:pt x="205526" y="135731"/>
                        </a:cubicBezTo>
                        <a:cubicBezTo>
                          <a:pt x="209622" y="135731"/>
                          <a:pt x="214575" y="136493"/>
                          <a:pt x="220671" y="138303"/>
                        </a:cubicBezTo>
                        <a:cubicBezTo>
                          <a:pt x="230196" y="138303"/>
                          <a:pt x="248865" y="75152"/>
                          <a:pt x="264962" y="65627"/>
                        </a:cubicBezTo>
                        <a:cubicBezTo>
                          <a:pt x="308110" y="37243"/>
                          <a:pt x="230291" y="43720"/>
                          <a:pt x="271630" y="19240"/>
                        </a:cubicBezTo>
                        <a:cubicBezTo>
                          <a:pt x="271058" y="18097"/>
                          <a:pt x="269725" y="14097"/>
                          <a:pt x="268582" y="2381"/>
                        </a:cubicBezTo>
                        <a:moveTo>
                          <a:pt x="268486" y="0"/>
                        </a:moveTo>
                        <a:cubicBezTo>
                          <a:pt x="267915" y="0"/>
                          <a:pt x="267439" y="190"/>
                          <a:pt x="266962" y="476"/>
                        </a:cubicBezTo>
                        <a:cubicBezTo>
                          <a:pt x="266296" y="952"/>
                          <a:pt x="266010" y="1810"/>
                          <a:pt x="266105" y="2572"/>
                        </a:cubicBezTo>
                        <a:cubicBezTo>
                          <a:pt x="266962" y="11144"/>
                          <a:pt x="267915" y="15716"/>
                          <a:pt x="268582" y="18193"/>
                        </a:cubicBezTo>
                        <a:cubicBezTo>
                          <a:pt x="260200" y="23336"/>
                          <a:pt x="256485" y="27622"/>
                          <a:pt x="256485" y="31813"/>
                        </a:cubicBezTo>
                        <a:cubicBezTo>
                          <a:pt x="256485" y="36862"/>
                          <a:pt x="261819" y="39814"/>
                          <a:pt x="266962" y="42672"/>
                        </a:cubicBezTo>
                        <a:cubicBezTo>
                          <a:pt x="271249" y="45053"/>
                          <a:pt x="275821" y="47625"/>
                          <a:pt x="275916" y="50578"/>
                        </a:cubicBezTo>
                        <a:cubicBezTo>
                          <a:pt x="275916" y="52768"/>
                          <a:pt x="273916" y="56769"/>
                          <a:pt x="263534" y="63627"/>
                        </a:cubicBezTo>
                        <a:cubicBezTo>
                          <a:pt x="254580" y="68961"/>
                          <a:pt x="245531" y="88392"/>
                          <a:pt x="236863" y="107156"/>
                        </a:cubicBezTo>
                        <a:cubicBezTo>
                          <a:pt x="231720" y="118205"/>
                          <a:pt x="224100" y="134779"/>
                          <a:pt x="220766" y="135826"/>
                        </a:cubicBezTo>
                        <a:cubicBezTo>
                          <a:pt x="214766" y="134112"/>
                          <a:pt x="209717" y="133350"/>
                          <a:pt x="205431" y="133350"/>
                        </a:cubicBezTo>
                        <a:cubicBezTo>
                          <a:pt x="188381" y="133350"/>
                          <a:pt x="185143" y="146018"/>
                          <a:pt x="181523" y="160687"/>
                        </a:cubicBezTo>
                        <a:cubicBezTo>
                          <a:pt x="177618" y="176117"/>
                          <a:pt x="172855" y="195263"/>
                          <a:pt x="150472" y="208312"/>
                        </a:cubicBezTo>
                        <a:cubicBezTo>
                          <a:pt x="148186" y="208693"/>
                          <a:pt x="145995" y="208788"/>
                          <a:pt x="143899" y="208788"/>
                        </a:cubicBezTo>
                        <a:cubicBezTo>
                          <a:pt x="128278" y="208788"/>
                          <a:pt x="122563" y="198692"/>
                          <a:pt x="117991" y="190595"/>
                        </a:cubicBezTo>
                        <a:cubicBezTo>
                          <a:pt x="115039" y="185356"/>
                          <a:pt x="112467" y="180784"/>
                          <a:pt x="107609" y="180784"/>
                        </a:cubicBezTo>
                        <a:cubicBezTo>
                          <a:pt x="104656" y="180784"/>
                          <a:pt x="101513" y="182689"/>
                          <a:pt x="97608" y="186690"/>
                        </a:cubicBezTo>
                        <a:cubicBezTo>
                          <a:pt x="95512" y="188881"/>
                          <a:pt x="93322" y="189929"/>
                          <a:pt x="91036" y="189929"/>
                        </a:cubicBezTo>
                        <a:cubicBezTo>
                          <a:pt x="86368" y="189929"/>
                          <a:pt x="81034" y="185833"/>
                          <a:pt x="75510" y="181451"/>
                        </a:cubicBezTo>
                        <a:cubicBezTo>
                          <a:pt x="68938" y="176308"/>
                          <a:pt x="62080" y="170974"/>
                          <a:pt x="54460" y="170974"/>
                        </a:cubicBezTo>
                        <a:lnTo>
                          <a:pt x="54460" y="170974"/>
                        </a:lnTo>
                        <a:cubicBezTo>
                          <a:pt x="45982" y="170974"/>
                          <a:pt x="38553" y="177736"/>
                          <a:pt x="31600" y="191548"/>
                        </a:cubicBezTo>
                        <a:cubicBezTo>
                          <a:pt x="27409" y="199930"/>
                          <a:pt x="33219" y="205645"/>
                          <a:pt x="37410" y="209836"/>
                        </a:cubicBezTo>
                        <a:cubicBezTo>
                          <a:pt x="40077" y="212408"/>
                          <a:pt x="42553" y="214884"/>
                          <a:pt x="42172" y="217075"/>
                        </a:cubicBezTo>
                        <a:cubicBezTo>
                          <a:pt x="41887" y="218980"/>
                          <a:pt x="39505" y="222313"/>
                          <a:pt x="29790" y="227457"/>
                        </a:cubicBezTo>
                        <a:cubicBezTo>
                          <a:pt x="29599" y="227457"/>
                          <a:pt x="29504" y="227647"/>
                          <a:pt x="29314" y="227743"/>
                        </a:cubicBezTo>
                        <a:cubicBezTo>
                          <a:pt x="23599" y="232600"/>
                          <a:pt x="18265" y="236315"/>
                          <a:pt x="13978" y="239268"/>
                        </a:cubicBezTo>
                        <a:cubicBezTo>
                          <a:pt x="6359" y="244507"/>
                          <a:pt x="739" y="248317"/>
                          <a:pt x="72" y="254317"/>
                        </a:cubicBezTo>
                        <a:cubicBezTo>
                          <a:pt x="-595" y="260128"/>
                          <a:pt x="3310" y="266890"/>
                          <a:pt x="14359" y="279178"/>
                        </a:cubicBezTo>
                        <a:cubicBezTo>
                          <a:pt x="16931" y="283273"/>
                          <a:pt x="20170" y="285369"/>
                          <a:pt x="24456" y="285369"/>
                        </a:cubicBezTo>
                        <a:cubicBezTo>
                          <a:pt x="25599" y="285369"/>
                          <a:pt x="26742" y="285179"/>
                          <a:pt x="27790" y="285083"/>
                        </a:cubicBezTo>
                        <a:cubicBezTo>
                          <a:pt x="28647" y="284988"/>
                          <a:pt x="29409" y="284797"/>
                          <a:pt x="30266" y="284797"/>
                        </a:cubicBezTo>
                        <a:cubicBezTo>
                          <a:pt x="32266" y="284797"/>
                          <a:pt x="36362" y="284797"/>
                          <a:pt x="39410" y="309658"/>
                        </a:cubicBezTo>
                        <a:cubicBezTo>
                          <a:pt x="40077" y="315087"/>
                          <a:pt x="46363" y="315754"/>
                          <a:pt x="53698" y="316611"/>
                        </a:cubicBezTo>
                        <a:cubicBezTo>
                          <a:pt x="68176" y="318230"/>
                          <a:pt x="88083" y="320516"/>
                          <a:pt x="84368" y="354616"/>
                        </a:cubicBezTo>
                        <a:cubicBezTo>
                          <a:pt x="84273" y="356997"/>
                          <a:pt x="85130" y="358521"/>
                          <a:pt x="85892" y="359283"/>
                        </a:cubicBezTo>
                        <a:cubicBezTo>
                          <a:pt x="87130" y="360617"/>
                          <a:pt x="89035" y="361283"/>
                          <a:pt x="91226" y="361283"/>
                        </a:cubicBezTo>
                        <a:cubicBezTo>
                          <a:pt x="95036" y="361283"/>
                          <a:pt x="99227" y="359283"/>
                          <a:pt x="101609" y="356235"/>
                        </a:cubicBezTo>
                        <a:cubicBezTo>
                          <a:pt x="103799" y="353473"/>
                          <a:pt x="104561" y="350234"/>
                          <a:pt x="103799" y="346710"/>
                        </a:cubicBezTo>
                        <a:cubicBezTo>
                          <a:pt x="103609" y="340042"/>
                          <a:pt x="104180" y="337185"/>
                          <a:pt x="104561" y="335947"/>
                        </a:cubicBezTo>
                        <a:cubicBezTo>
                          <a:pt x="106371" y="338137"/>
                          <a:pt x="109800" y="347186"/>
                          <a:pt x="109800" y="354235"/>
                        </a:cubicBezTo>
                        <a:cubicBezTo>
                          <a:pt x="109800" y="362712"/>
                          <a:pt x="113610" y="363950"/>
                          <a:pt x="115896" y="363950"/>
                        </a:cubicBezTo>
                        <a:cubicBezTo>
                          <a:pt x="120563" y="363950"/>
                          <a:pt x="125992" y="358331"/>
                          <a:pt x="129612" y="352996"/>
                        </a:cubicBezTo>
                        <a:cubicBezTo>
                          <a:pt x="131517" y="350139"/>
                          <a:pt x="135803" y="342995"/>
                          <a:pt x="133993" y="338423"/>
                        </a:cubicBezTo>
                        <a:lnTo>
                          <a:pt x="133422" y="336994"/>
                        </a:lnTo>
                        <a:cubicBezTo>
                          <a:pt x="133422" y="336994"/>
                          <a:pt x="134279" y="337090"/>
                          <a:pt x="134755" y="337090"/>
                        </a:cubicBezTo>
                        <a:cubicBezTo>
                          <a:pt x="138280" y="337090"/>
                          <a:pt x="141709" y="335090"/>
                          <a:pt x="144947" y="331089"/>
                        </a:cubicBezTo>
                        <a:cubicBezTo>
                          <a:pt x="147043" y="328517"/>
                          <a:pt x="148757" y="327184"/>
                          <a:pt x="150091" y="327184"/>
                        </a:cubicBezTo>
                        <a:cubicBezTo>
                          <a:pt x="151424" y="327184"/>
                          <a:pt x="153043" y="328708"/>
                          <a:pt x="154758" y="330327"/>
                        </a:cubicBezTo>
                        <a:cubicBezTo>
                          <a:pt x="157234" y="332708"/>
                          <a:pt x="160283" y="335756"/>
                          <a:pt x="164854" y="335756"/>
                        </a:cubicBezTo>
                        <a:cubicBezTo>
                          <a:pt x="168855" y="335756"/>
                          <a:pt x="173236" y="333280"/>
                          <a:pt x="178094" y="328231"/>
                        </a:cubicBezTo>
                        <a:cubicBezTo>
                          <a:pt x="183524" y="322612"/>
                          <a:pt x="182285" y="318611"/>
                          <a:pt x="181047" y="314706"/>
                        </a:cubicBezTo>
                        <a:cubicBezTo>
                          <a:pt x="180285" y="312134"/>
                          <a:pt x="179333" y="309181"/>
                          <a:pt x="179904" y="304895"/>
                        </a:cubicBezTo>
                        <a:cubicBezTo>
                          <a:pt x="180571" y="304133"/>
                          <a:pt x="186381" y="301561"/>
                          <a:pt x="192953" y="301561"/>
                        </a:cubicBezTo>
                        <a:cubicBezTo>
                          <a:pt x="197811" y="301561"/>
                          <a:pt x="204193" y="302990"/>
                          <a:pt x="207145" y="309563"/>
                        </a:cubicBezTo>
                        <a:cubicBezTo>
                          <a:pt x="210765" y="317659"/>
                          <a:pt x="214003" y="321088"/>
                          <a:pt x="218194" y="321088"/>
                        </a:cubicBezTo>
                        <a:cubicBezTo>
                          <a:pt x="220671" y="321088"/>
                          <a:pt x="222957" y="319754"/>
                          <a:pt x="225338" y="318325"/>
                        </a:cubicBezTo>
                        <a:cubicBezTo>
                          <a:pt x="228101" y="316706"/>
                          <a:pt x="230958" y="314992"/>
                          <a:pt x="234673" y="314992"/>
                        </a:cubicBezTo>
                        <a:cubicBezTo>
                          <a:pt x="236578" y="314992"/>
                          <a:pt x="238578" y="315468"/>
                          <a:pt x="240674" y="316325"/>
                        </a:cubicBezTo>
                        <a:cubicBezTo>
                          <a:pt x="243817" y="317659"/>
                          <a:pt x="246674" y="318325"/>
                          <a:pt x="249341" y="318325"/>
                        </a:cubicBezTo>
                        <a:cubicBezTo>
                          <a:pt x="251532" y="318325"/>
                          <a:pt x="253246" y="317849"/>
                          <a:pt x="254294" y="317563"/>
                        </a:cubicBezTo>
                        <a:cubicBezTo>
                          <a:pt x="254580" y="319183"/>
                          <a:pt x="254770" y="322326"/>
                          <a:pt x="255056" y="326422"/>
                        </a:cubicBezTo>
                        <a:cubicBezTo>
                          <a:pt x="255247" y="329756"/>
                          <a:pt x="255533" y="333946"/>
                          <a:pt x="255913" y="339281"/>
                        </a:cubicBezTo>
                        <a:cubicBezTo>
                          <a:pt x="256771" y="349949"/>
                          <a:pt x="264676" y="352616"/>
                          <a:pt x="270487" y="354616"/>
                        </a:cubicBezTo>
                        <a:cubicBezTo>
                          <a:pt x="275344" y="356235"/>
                          <a:pt x="277345" y="357187"/>
                          <a:pt x="277345" y="359664"/>
                        </a:cubicBezTo>
                        <a:cubicBezTo>
                          <a:pt x="277059" y="378142"/>
                          <a:pt x="277440" y="379571"/>
                          <a:pt x="278678" y="380809"/>
                        </a:cubicBezTo>
                        <a:cubicBezTo>
                          <a:pt x="279154" y="381286"/>
                          <a:pt x="279917" y="381571"/>
                          <a:pt x="280583" y="381571"/>
                        </a:cubicBezTo>
                        <a:cubicBezTo>
                          <a:pt x="282488" y="381571"/>
                          <a:pt x="283345" y="379952"/>
                          <a:pt x="284584" y="377476"/>
                        </a:cubicBezTo>
                        <a:cubicBezTo>
                          <a:pt x="285536" y="375761"/>
                          <a:pt x="286679" y="373570"/>
                          <a:pt x="288013" y="372142"/>
                        </a:cubicBezTo>
                        <a:cubicBezTo>
                          <a:pt x="288203" y="371951"/>
                          <a:pt x="288299" y="371856"/>
                          <a:pt x="288489" y="371666"/>
                        </a:cubicBezTo>
                        <a:cubicBezTo>
                          <a:pt x="288679" y="372427"/>
                          <a:pt x="288870" y="373475"/>
                          <a:pt x="289060" y="374333"/>
                        </a:cubicBezTo>
                        <a:cubicBezTo>
                          <a:pt x="290299" y="380238"/>
                          <a:pt x="292489" y="391192"/>
                          <a:pt x="304586" y="393859"/>
                        </a:cubicBezTo>
                        <a:cubicBezTo>
                          <a:pt x="309920" y="398717"/>
                          <a:pt x="313159" y="400621"/>
                          <a:pt x="316016" y="400621"/>
                        </a:cubicBezTo>
                        <a:cubicBezTo>
                          <a:pt x="320302" y="400621"/>
                          <a:pt x="321826" y="396526"/>
                          <a:pt x="323732" y="391763"/>
                        </a:cubicBezTo>
                        <a:cubicBezTo>
                          <a:pt x="325827" y="386525"/>
                          <a:pt x="328589" y="379381"/>
                          <a:pt x="335828" y="372904"/>
                        </a:cubicBezTo>
                        <a:cubicBezTo>
                          <a:pt x="341448" y="367093"/>
                          <a:pt x="339448" y="361569"/>
                          <a:pt x="337828" y="357092"/>
                        </a:cubicBezTo>
                        <a:cubicBezTo>
                          <a:pt x="336209" y="352616"/>
                          <a:pt x="335257" y="349949"/>
                          <a:pt x="339638" y="346615"/>
                        </a:cubicBezTo>
                        <a:cubicBezTo>
                          <a:pt x="340114" y="346234"/>
                          <a:pt x="340495" y="345662"/>
                          <a:pt x="340591" y="344995"/>
                        </a:cubicBezTo>
                        <a:cubicBezTo>
                          <a:pt x="340686" y="344329"/>
                          <a:pt x="340495" y="343757"/>
                          <a:pt x="340114" y="343186"/>
                        </a:cubicBezTo>
                        <a:cubicBezTo>
                          <a:pt x="336114" y="338328"/>
                          <a:pt x="337733" y="332137"/>
                          <a:pt x="339448" y="325660"/>
                        </a:cubicBezTo>
                        <a:cubicBezTo>
                          <a:pt x="341448" y="318040"/>
                          <a:pt x="343734" y="309467"/>
                          <a:pt x="335638" y="303276"/>
                        </a:cubicBezTo>
                        <a:cubicBezTo>
                          <a:pt x="335447" y="303181"/>
                          <a:pt x="335257" y="302990"/>
                          <a:pt x="335066" y="302990"/>
                        </a:cubicBezTo>
                        <a:cubicBezTo>
                          <a:pt x="330685" y="301371"/>
                          <a:pt x="329446" y="296513"/>
                          <a:pt x="328113" y="291465"/>
                        </a:cubicBezTo>
                        <a:cubicBezTo>
                          <a:pt x="326684" y="286036"/>
                          <a:pt x="325160" y="279940"/>
                          <a:pt x="318874" y="278416"/>
                        </a:cubicBezTo>
                        <a:cubicBezTo>
                          <a:pt x="312016" y="277177"/>
                          <a:pt x="309063" y="270986"/>
                          <a:pt x="305539" y="263747"/>
                        </a:cubicBezTo>
                        <a:cubicBezTo>
                          <a:pt x="302681" y="257842"/>
                          <a:pt x="299728" y="251841"/>
                          <a:pt x="294394" y="247650"/>
                        </a:cubicBezTo>
                        <a:cubicBezTo>
                          <a:pt x="293442" y="246888"/>
                          <a:pt x="292394" y="243935"/>
                          <a:pt x="291632" y="241744"/>
                        </a:cubicBezTo>
                        <a:cubicBezTo>
                          <a:pt x="290108" y="237458"/>
                          <a:pt x="288584" y="232981"/>
                          <a:pt x="284869" y="232981"/>
                        </a:cubicBezTo>
                        <a:cubicBezTo>
                          <a:pt x="282298" y="232981"/>
                          <a:pt x="280393" y="235267"/>
                          <a:pt x="279154" y="237172"/>
                        </a:cubicBezTo>
                        <a:cubicBezTo>
                          <a:pt x="275726" y="239839"/>
                          <a:pt x="273916" y="240792"/>
                          <a:pt x="273059" y="241078"/>
                        </a:cubicBezTo>
                        <a:cubicBezTo>
                          <a:pt x="273059" y="238601"/>
                          <a:pt x="275344" y="231648"/>
                          <a:pt x="277059" y="226409"/>
                        </a:cubicBezTo>
                        <a:cubicBezTo>
                          <a:pt x="281917" y="211931"/>
                          <a:pt x="287346" y="195548"/>
                          <a:pt x="278869" y="189929"/>
                        </a:cubicBezTo>
                        <a:cubicBezTo>
                          <a:pt x="271344" y="183166"/>
                          <a:pt x="271153" y="180022"/>
                          <a:pt x="271439" y="179070"/>
                        </a:cubicBezTo>
                        <a:cubicBezTo>
                          <a:pt x="272487" y="175641"/>
                          <a:pt x="282869" y="174308"/>
                          <a:pt x="290489" y="173260"/>
                        </a:cubicBezTo>
                        <a:cubicBezTo>
                          <a:pt x="300776" y="171926"/>
                          <a:pt x="310492" y="170593"/>
                          <a:pt x="312873" y="164973"/>
                        </a:cubicBezTo>
                        <a:cubicBezTo>
                          <a:pt x="314873" y="162306"/>
                          <a:pt x="316016" y="162306"/>
                          <a:pt x="316492" y="162306"/>
                        </a:cubicBezTo>
                        <a:cubicBezTo>
                          <a:pt x="317921" y="162306"/>
                          <a:pt x="320017" y="163639"/>
                          <a:pt x="322398" y="165259"/>
                        </a:cubicBezTo>
                        <a:cubicBezTo>
                          <a:pt x="328113" y="169069"/>
                          <a:pt x="333542" y="170879"/>
                          <a:pt x="338781" y="170879"/>
                        </a:cubicBezTo>
                        <a:cubicBezTo>
                          <a:pt x="351354" y="170879"/>
                          <a:pt x="361260" y="160782"/>
                          <a:pt x="370023" y="151829"/>
                        </a:cubicBezTo>
                        <a:cubicBezTo>
                          <a:pt x="377167" y="144494"/>
                          <a:pt x="384025" y="137636"/>
                          <a:pt x="390692" y="137636"/>
                        </a:cubicBezTo>
                        <a:cubicBezTo>
                          <a:pt x="391550" y="137636"/>
                          <a:pt x="392407" y="137731"/>
                          <a:pt x="393264" y="138017"/>
                        </a:cubicBezTo>
                        <a:cubicBezTo>
                          <a:pt x="395074" y="138493"/>
                          <a:pt x="396788" y="138684"/>
                          <a:pt x="398408" y="138684"/>
                        </a:cubicBezTo>
                        <a:cubicBezTo>
                          <a:pt x="409552" y="138684"/>
                          <a:pt x="416791" y="128968"/>
                          <a:pt x="417553" y="113252"/>
                        </a:cubicBezTo>
                        <a:cubicBezTo>
                          <a:pt x="418505" y="91726"/>
                          <a:pt x="406504" y="67246"/>
                          <a:pt x="385549" y="65437"/>
                        </a:cubicBezTo>
                        <a:cubicBezTo>
                          <a:pt x="384882" y="65437"/>
                          <a:pt x="384310" y="65437"/>
                          <a:pt x="383834" y="65437"/>
                        </a:cubicBezTo>
                        <a:cubicBezTo>
                          <a:pt x="384025" y="63341"/>
                          <a:pt x="383453" y="60293"/>
                          <a:pt x="381072" y="56007"/>
                        </a:cubicBezTo>
                        <a:cubicBezTo>
                          <a:pt x="380977" y="55817"/>
                          <a:pt x="380786" y="55626"/>
                          <a:pt x="380691" y="55531"/>
                        </a:cubicBezTo>
                        <a:cubicBezTo>
                          <a:pt x="375928" y="50768"/>
                          <a:pt x="370785" y="50197"/>
                          <a:pt x="366784" y="50197"/>
                        </a:cubicBezTo>
                        <a:cubicBezTo>
                          <a:pt x="364879" y="50197"/>
                          <a:pt x="362879" y="50387"/>
                          <a:pt x="360879" y="50483"/>
                        </a:cubicBezTo>
                        <a:cubicBezTo>
                          <a:pt x="358879" y="50673"/>
                          <a:pt x="356783" y="50863"/>
                          <a:pt x="354688" y="50863"/>
                        </a:cubicBezTo>
                        <a:cubicBezTo>
                          <a:pt x="347925" y="50863"/>
                          <a:pt x="339734" y="49149"/>
                          <a:pt x="330494" y="36576"/>
                        </a:cubicBezTo>
                        <a:cubicBezTo>
                          <a:pt x="329351" y="35052"/>
                          <a:pt x="328875" y="34004"/>
                          <a:pt x="328399" y="33242"/>
                        </a:cubicBezTo>
                        <a:cubicBezTo>
                          <a:pt x="326589" y="29718"/>
                          <a:pt x="325541" y="29337"/>
                          <a:pt x="314778" y="26479"/>
                        </a:cubicBezTo>
                        <a:cubicBezTo>
                          <a:pt x="305729" y="24098"/>
                          <a:pt x="305539" y="22860"/>
                          <a:pt x="305158" y="21336"/>
                        </a:cubicBezTo>
                        <a:cubicBezTo>
                          <a:pt x="304015" y="15907"/>
                          <a:pt x="300586" y="10954"/>
                          <a:pt x="269153" y="286"/>
                        </a:cubicBezTo>
                        <a:cubicBezTo>
                          <a:pt x="268867" y="286"/>
                          <a:pt x="268677" y="190"/>
                          <a:pt x="268391" y="190"/>
                        </a:cubicBezTo>
                        <a:lnTo>
                          <a:pt x="268391" y="19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40" name="Graphic 2">
                  <a:extLst>
                    <a:ext uri="{FF2B5EF4-FFF2-40B4-BE49-F238E27FC236}">
                      <a16:creationId xmlns:a16="http://schemas.microsoft.com/office/drawing/2014/main" id="{4E751998-50E1-8C0F-7BE5-45EEE2FAF097}"/>
                    </a:ext>
                  </a:extLst>
                </p:cNvPr>
                <p:cNvGrpSpPr/>
                <p:nvPr/>
              </p:nvGrpSpPr>
              <p:grpSpPr>
                <a:xfrm>
                  <a:off x="7129414" y="2999517"/>
                  <a:ext cx="96087" cy="161258"/>
                  <a:chOff x="7129414" y="2999517"/>
                  <a:chExt cx="96087" cy="161258"/>
                </a:xfrm>
                <a:grpFill/>
              </p:grpSpPr>
              <p:sp>
                <p:nvSpPr>
                  <p:cNvPr id="1041" name="Freeform: Shape 1040">
                    <a:extLst>
                      <a:ext uri="{FF2B5EF4-FFF2-40B4-BE49-F238E27FC236}">
                        <a16:creationId xmlns:a16="http://schemas.microsoft.com/office/drawing/2014/main" id="{D23AEB1D-7F1A-E6E4-8034-5F2DFF2A5CA2}"/>
                      </a:ext>
                    </a:extLst>
                  </p:cNvPr>
                  <p:cNvSpPr/>
                  <p:nvPr/>
                </p:nvSpPr>
                <p:spPr>
                  <a:xfrm>
                    <a:off x="7130741" y="3000565"/>
                    <a:ext cx="93863" cy="158876"/>
                  </a:xfrm>
                  <a:custGeom>
                    <a:avLst/>
                    <a:gdLst>
                      <a:gd name="connsiteX0" fmla="*/ 58443 w 93863"/>
                      <a:gd name="connsiteY0" fmla="*/ 158877 h 158876"/>
                      <a:gd name="connsiteX1" fmla="*/ 626 w 93863"/>
                      <a:gd name="connsiteY1" fmla="*/ 134684 h 158876"/>
                      <a:gd name="connsiteX2" fmla="*/ 9484 w 93863"/>
                      <a:gd name="connsiteY2" fmla="*/ 116014 h 158876"/>
                      <a:gd name="connsiteX3" fmla="*/ 14818 w 93863"/>
                      <a:gd name="connsiteY3" fmla="*/ 112871 h 158876"/>
                      <a:gd name="connsiteX4" fmla="*/ 11485 w 93863"/>
                      <a:gd name="connsiteY4" fmla="*/ 97631 h 158876"/>
                      <a:gd name="connsiteX5" fmla="*/ 11675 w 93863"/>
                      <a:gd name="connsiteY5" fmla="*/ 55150 h 158876"/>
                      <a:gd name="connsiteX6" fmla="*/ 12628 w 93863"/>
                      <a:gd name="connsiteY6" fmla="*/ 54673 h 158876"/>
                      <a:gd name="connsiteX7" fmla="*/ 12818 w 93863"/>
                      <a:gd name="connsiteY7" fmla="*/ 54673 h 158876"/>
                      <a:gd name="connsiteX8" fmla="*/ 17104 w 93863"/>
                      <a:gd name="connsiteY8" fmla="*/ 56197 h 158876"/>
                      <a:gd name="connsiteX9" fmla="*/ 25486 w 93863"/>
                      <a:gd name="connsiteY9" fmla="*/ 58674 h 158876"/>
                      <a:gd name="connsiteX10" fmla="*/ 29392 w 93863"/>
                      <a:gd name="connsiteY10" fmla="*/ 57150 h 158876"/>
                      <a:gd name="connsiteX11" fmla="*/ 32249 w 93863"/>
                      <a:gd name="connsiteY11" fmla="*/ 41815 h 158876"/>
                      <a:gd name="connsiteX12" fmla="*/ 29677 w 93863"/>
                      <a:gd name="connsiteY12" fmla="*/ 35814 h 158876"/>
                      <a:gd name="connsiteX13" fmla="*/ 26249 w 93863"/>
                      <a:gd name="connsiteY13" fmla="*/ 19145 h 158876"/>
                      <a:gd name="connsiteX14" fmla="*/ 48727 w 93863"/>
                      <a:gd name="connsiteY14" fmla="*/ 0 h 158876"/>
                      <a:gd name="connsiteX15" fmla="*/ 70159 w 93863"/>
                      <a:gd name="connsiteY15" fmla="*/ 13525 h 158876"/>
                      <a:gd name="connsiteX16" fmla="*/ 67682 w 93863"/>
                      <a:gd name="connsiteY16" fmla="*/ 20860 h 158876"/>
                      <a:gd name="connsiteX17" fmla="*/ 57681 w 93863"/>
                      <a:gd name="connsiteY17" fmla="*/ 31528 h 158876"/>
                      <a:gd name="connsiteX18" fmla="*/ 80065 w 93863"/>
                      <a:gd name="connsiteY18" fmla="*/ 59341 h 158876"/>
                      <a:gd name="connsiteX19" fmla="*/ 90542 w 93863"/>
                      <a:gd name="connsiteY19" fmla="*/ 64008 h 158876"/>
                      <a:gd name="connsiteX20" fmla="*/ 88732 w 93863"/>
                      <a:gd name="connsiteY20" fmla="*/ 70485 h 158876"/>
                      <a:gd name="connsiteX21" fmla="*/ 86637 w 93863"/>
                      <a:gd name="connsiteY21" fmla="*/ 76390 h 158876"/>
                      <a:gd name="connsiteX22" fmla="*/ 91495 w 93863"/>
                      <a:gd name="connsiteY22" fmla="*/ 80867 h 158876"/>
                      <a:gd name="connsiteX23" fmla="*/ 93590 w 93863"/>
                      <a:gd name="connsiteY23" fmla="*/ 83058 h 158876"/>
                      <a:gd name="connsiteX24" fmla="*/ 85970 w 93863"/>
                      <a:gd name="connsiteY24" fmla="*/ 102679 h 158876"/>
                      <a:gd name="connsiteX25" fmla="*/ 72349 w 93863"/>
                      <a:gd name="connsiteY25" fmla="*/ 156305 h 158876"/>
                      <a:gd name="connsiteX26" fmla="*/ 72349 w 93863"/>
                      <a:gd name="connsiteY26" fmla="*/ 157353 h 158876"/>
                      <a:gd name="connsiteX27" fmla="*/ 71492 w 93863"/>
                      <a:gd name="connsiteY27" fmla="*/ 157925 h 158876"/>
                      <a:gd name="connsiteX28" fmla="*/ 58633 w 93863"/>
                      <a:gd name="connsiteY28" fmla="*/ 158877 h 158876"/>
                      <a:gd name="connsiteX29" fmla="*/ 58633 w 93863"/>
                      <a:gd name="connsiteY29" fmla="*/ 158877 h 158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863" h="158876">
                        <a:moveTo>
                          <a:pt x="58443" y="158877"/>
                        </a:moveTo>
                        <a:cubicBezTo>
                          <a:pt x="31392" y="158877"/>
                          <a:pt x="4912" y="147828"/>
                          <a:pt x="626" y="134684"/>
                        </a:cubicBezTo>
                        <a:cubicBezTo>
                          <a:pt x="-803" y="130207"/>
                          <a:pt x="-517" y="123349"/>
                          <a:pt x="9484" y="116014"/>
                        </a:cubicBezTo>
                        <a:cubicBezTo>
                          <a:pt x="12532" y="115252"/>
                          <a:pt x="14152" y="114300"/>
                          <a:pt x="14818" y="112871"/>
                        </a:cubicBezTo>
                        <a:cubicBezTo>
                          <a:pt x="16437" y="109728"/>
                          <a:pt x="14152" y="104108"/>
                          <a:pt x="11485" y="97631"/>
                        </a:cubicBezTo>
                        <a:cubicBezTo>
                          <a:pt x="6722" y="85915"/>
                          <a:pt x="150" y="69913"/>
                          <a:pt x="11675" y="55150"/>
                        </a:cubicBezTo>
                        <a:cubicBezTo>
                          <a:pt x="11866" y="54864"/>
                          <a:pt x="12247" y="54673"/>
                          <a:pt x="12628" y="54673"/>
                        </a:cubicBezTo>
                        <a:cubicBezTo>
                          <a:pt x="12628" y="54673"/>
                          <a:pt x="12723" y="54673"/>
                          <a:pt x="12818" y="54673"/>
                        </a:cubicBezTo>
                        <a:cubicBezTo>
                          <a:pt x="13961" y="54864"/>
                          <a:pt x="15390" y="55531"/>
                          <a:pt x="17104" y="56197"/>
                        </a:cubicBezTo>
                        <a:cubicBezTo>
                          <a:pt x="19676" y="57340"/>
                          <a:pt x="22819" y="58674"/>
                          <a:pt x="25486" y="58674"/>
                        </a:cubicBezTo>
                        <a:cubicBezTo>
                          <a:pt x="27106" y="58674"/>
                          <a:pt x="28344" y="58198"/>
                          <a:pt x="29392" y="57150"/>
                        </a:cubicBezTo>
                        <a:cubicBezTo>
                          <a:pt x="31678" y="54769"/>
                          <a:pt x="32630" y="49625"/>
                          <a:pt x="32249" y="41815"/>
                        </a:cubicBezTo>
                        <a:cubicBezTo>
                          <a:pt x="32059" y="37814"/>
                          <a:pt x="31011" y="36957"/>
                          <a:pt x="29677" y="35814"/>
                        </a:cubicBezTo>
                        <a:cubicBezTo>
                          <a:pt x="26915" y="33528"/>
                          <a:pt x="25105" y="30956"/>
                          <a:pt x="26249" y="19145"/>
                        </a:cubicBezTo>
                        <a:cubicBezTo>
                          <a:pt x="32535" y="2476"/>
                          <a:pt x="43012" y="0"/>
                          <a:pt x="48727" y="0"/>
                        </a:cubicBezTo>
                        <a:cubicBezTo>
                          <a:pt x="58729" y="0"/>
                          <a:pt x="68254" y="7144"/>
                          <a:pt x="70159" y="13525"/>
                        </a:cubicBezTo>
                        <a:cubicBezTo>
                          <a:pt x="71016" y="16573"/>
                          <a:pt x="70159" y="19240"/>
                          <a:pt x="67682" y="20860"/>
                        </a:cubicBezTo>
                        <a:cubicBezTo>
                          <a:pt x="60919" y="22098"/>
                          <a:pt x="57681" y="25717"/>
                          <a:pt x="57681" y="31528"/>
                        </a:cubicBezTo>
                        <a:cubicBezTo>
                          <a:pt x="57681" y="42767"/>
                          <a:pt x="69587" y="57626"/>
                          <a:pt x="80065" y="59341"/>
                        </a:cubicBezTo>
                        <a:cubicBezTo>
                          <a:pt x="86446" y="60388"/>
                          <a:pt x="89590" y="61722"/>
                          <a:pt x="90542" y="64008"/>
                        </a:cubicBezTo>
                        <a:cubicBezTo>
                          <a:pt x="91495" y="66199"/>
                          <a:pt x="90066" y="68389"/>
                          <a:pt x="88732" y="70485"/>
                        </a:cubicBezTo>
                        <a:cubicBezTo>
                          <a:pt x="87494" y="72485"/>
                          <a:pt x="86161" y="74485"/>
                          <a:pt x="86637" y="76390"/>
                        </a:cubicBezTo>
                        <a:cubicBezTo>
                          <a:pt x="87018" y="77914"/>
                          <a:pt x="88637" y="79438"/>
                          <a:pt x="91495" y="80867"/>
                        </a:cubicBezTo>
                        <a:cubicBezTo>
                          <a:pt x="92447" y="81248"/>
                          <a:pt x="93209" y="82010"/>
                          <a:pt x="93590" y="83058"/>
                        </a:cubicBezTo>
                        <a:cubicBezTo>
                          <a:pt x="94924" y="86677"/>
                          <a:pt x="91209" y="93440"/>
                          <a:pt x="85970" y="102679"/>
                        </a:cubicBezTo>
                        <a:cubicBezTo>
                          <a:pt x="77302" y="118205"/>
                          <a:pt x="65396" y="139541"/>
                          <a:pt x="72349" y="156305"/>
                        </a:cubicBezTo>
                        <a:cubicBezTo>
                          <a:pt x="72445" y="156686"/>
                          <a:pt x="72445" y="157067"/>
                          <a:pt x="72349" y="157353"/>
                        </a:cubicBezTo>
                        <a:cubicBezTo>
                          <a:pt x="72159" y="157639"/>
                          <a:pt x="71873" y="157925"/>
                          <a:pt x="71492" y="157925"/>
                        </a:cubicBezTo>
                        <a:cubicBezTo>
                          <a:pt x="67396" y="158496"/>
                          <a:pt x="63110" y="158877"/>
                          <a:pt x="58633" y="158877"/>
                        </a:cubicBezTo>
                        <a:lnTo>
                          <a:pt x="58633" y="15887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2" name="Freeform: Shape 1041">
                    <a:extLst>
                      <a:ext uri="{FF2B5EF4-FFF2-40B4-BE49-F238E27FC236}">
                        <a16:creationId xmlns:a16="http://schemas.microsoft.com/office/drawing/2014/main" id="{CA90ECEE-0E75-E620-5642-1956C4F4F0D5}"/>
                      </a:ext>
                    </a:extLst>
                  </p:cNvPr>
                  <p:cNvSpPr/>
                  <p:nvPr/>
                </p:nvSpPr>
                <p:spPr>
                  <a:xfrm>
                    <a:off x="7129414" y="2999517"/>
                    <a:ext cx="96087" cy="161258"/>
                  </a:xfrm>
                  <a:custGeom>
                    <a:avLst/>
                    <a:gdLst>
                      <a:gd name="connsiteX0" fmla="*/ 49864 w 96087"/>
                      <a:gd name="connsiteY0" fmla="*/ 2381 h 161258"/>
                      <a:gd name="connsiteX1" fmla="*/ 68248 w 96087"/>
                      <a:gd name="connsiteY1" fmla="*/ 21050 h 161258"/>
                      <a:gd name="connsiteX2" fmla="*/ 81106 w 96087"/>
                      <a:gd name="connsiteY2" fmla="*/ 61627 h 161258"/>
                      <a:gd name="connsiteX3" fmla="*/ 92060 w 96087"/>
                      <a:gd name="connsiteY3" fmla="*/ 82963 h 161258"/>
                      <a:gd name="connsiteX4" fmla="*/ 72439 w 96087"/>
                      <a:gd name="connsiteY4" fmla="*/ 157829 h 161258"/>
                      <a:gd name="connsiteX5" fmla="*/ 59770 w 96087"/>
                      <a:gd name="connsiteY5" fmla="*/ 158687 h 161258"/>
                      <a:gd name="connsiteX6" fmla="*/ 11479 w 96087"/>
                      <a:gd name="connsiteY6" fmla="*/ 118015 h 161258"/>
                      <a:gd name="connsiteX7" fmla="*/ 13955 w 96087"/>
                      <a:gd name="connsiteY7" fmla="*/ 56959 h 161258"/>
                      <a:gd name="connsiteX8" fmla="*/ 26814 w 96087"/>
                      <a:gd name="connsiteY8" fmla="*/ 61055 h 161258"/>
                      <a:gd name="connsiteX9" fmla="*/ 34720 w 96087"/>
                      <a:gd name="connsiteY9" fmla="*/ 42958 h 161258"/>
                      <a:gd name="connsiteX10" fmla="*/ 28719 w 96087"/>
                      <a:gd name="connsiteY10" fmla="*/ 20383 h 161258"/>
                      <a:gd name="connsiteX11" fmla="*/ 49959 w 96087"/>
                      <a:gd name="connsiteY11" fmla="*/ 2286 h 161258"/>
                      <a:gd name="connsiteX12" fmla="*/ 49864 w 96087"/>
                      <a:gd name="connsiteY12" fmla="*/ 0 h 161258"/>
                      <a:gd name="connsiteX13" fmla="*/ 26338 w 96087"/>
                      <a:gd name="connsiteY13" fmla="*/ 19621 h 161258"/>
                      <a:gd name="connsiteX14" fmla="*/ 26147 w 96087"/>
                      <a:gd name="connsiteY14" fmla="*/ 20288 h 161258"/>
                      <a:gd name="connsiteX15" fmla="*/ 29957 w 96087"/>
                      <a:gd name="connsiteY15" fmla="*/ 38005 h 161258"/>
                      <a:gd name="connsiteX16" fmla="*/ 32148 w 96087"/>
                      <a:gd name="connsiteY16" fmla="*/ 43148 h 161258"/>
                      <a:gd name="connsiteX17" fmla="*/ 29671 w 96087"/>
                      <a:gd name="connsiteY17" fmla="*/ 57626 h 161258"/>
                      <a:gd name="connsiteX18" fmla="*/ 26623 w 96087"/>
                      <a:gd name="connsiteY18" fmla="*/ 58769 h 161258"/>
                      <a:gd name="connsiteX19" fmla="*/ 18717 w 96087"/>
                      <a:gd name="connsiteY19" fmla="*/ 56388 h 161258"/>
                      <a:gd name="connsiteX20" fmla="*/ 14146 w 96087"/>
                      <a:gd name="connsiteY20" fmla="*/ 54769 h 161258"/>
                      <a:gd name="connsiteX21" fmla="*/ 13765 w 96087"/>
                      <a:gd name="connsiteY21" fmla="*/ 54769 h 161258"/>
                      <a:gd name="connsiteX22" fmla="*/ 11859 w 96087"/>
                      <a:gd name="connsiteY22" fmla="*/ 55721 h 161258"/>
                      <a:gd name="connsiteX23" fmla="*/ 11574 w 96087"/>
                      <a:gd name="connsiteY23" fmla="*/ 99346 h 161258"/>
                      <a:gd name="connsiteX24" fmla="*/ 14907 w 96087"/>
                      <a:gd name="connsiteY24" fmla="*/ 113538 h 161258"/>
                      <a:gd name="connsiteX25" fmla="*/ 10812 w 96087"/>
                      <a:gd name="connsiteY25" fmla="*/ 115919 h 161258"/>
                      <a:gd name="connsiteX26" fmla="*/ 9955 w 96087"/>
                      <a:gd name="connsiteY26" fmla="*/ 116300 h 161258"/>
                      <a:gd name="connsiteX27" fmla="*/ 715 w 96087"/>
                      <a:gd name="connsiteY27" fmla="*/ 136303 h 161258"/>
                      <a:gd name="connsiteX28" fmla="*/ 59675 w 96087"/>
                      <a:gd name="connsiteY28" fmla="*/ 161258 h 161258"/>
                      <a:gd name="connsiteX29" fmla="*/ 72724 w 96087"/>
                      <a:gd name="connsiteY29" fmla="*/ 160306 h 161258"/>
                      <a:gd name="connsiteX30" fmla="*/ 74439 w 96087"/>
                      <a:gd name="connsiteY30" fmla="*/ 159163 h 161258"/>
                      <a:gd name="connsiteX31" fmla="*/ 74534 w 96087"/>
                      <a:gd name="connsiteY31" fmla="*/ 157067 h 161258"/>
                      <a:gd name="connsiteX32" fmla="*/ 88059 w 96087"/>
                      <a:gd name="connsiteY32" fmla="*/ 104489 h 161258"/>
                      <a:gd name="connsiteX33" fmla="*/ 95775 w 96087"/>
                      <a:gd name="connsiteY33" fmla="*/ 83915 h 161258"/>
                      <a:gd name="connsiteX34" fmla="*/ 92822 w 96087"/>
                      <a:gd name="connsiteY34" fmla="*/ 80963 h 161258"/>
                      <a:gd name="connsiteX35" fmla="*/ 88822 w 96087"/>
                      <a:gd name="connsiteY35" fmla="*/ 77343 h 161258"/>
                      <a:gd name="connsiteX36" fmla="*/ 90822 w 96087"/>
                      <a:gd name="connsiteY36" fmla="*/ 72390 h 161258"/>
                      <a:gd name="connsiteX37" fmla="*/ 92727 w 96087"/>
                      <a:gd name="connsiteY37" fmla="*/ 64770 h 161258"/>
                      <a:gd name="connsiteX38" fmla="*/ 81297 w 96087"/>
                      <a:gd name="connsiteY38" fmla="*/ 59436 h 161258"/>
                      <a:gd name="connsiteX39" fmla="*/ 59961 w 96087"/>
                      <a:gd name="connsiteY39" fmla="*/ 32861 h 161258"/>
                      <a:gd name="connsiteX40" fmla="*/ 68533 w 96087"/>
                      <a:gd name="connsiteY40" fmla="*/ 23527 h 161258"/>
                      <a:gd name="connsiteX41" fmla="*/ 69486 w 96087"/>
                      <a:gd name="connsiteY41" fmla="*/ 23146 h 161258"/>
                      <a:gd name="connsiteX42" fmla="*/ 72439 w 96087"/>
                      <a:gd name="connsiteY42" fmla="*/ 14478 h 161258"/>
                      <a:gd name="connsiteX43" fmla="*/ 49864 w 96087"/>
                      <a:gd name="connsiteY43" fmla="*/ 95 h 161258"/>
                      <a:gd name="connsiteX44" fmla="*/ 49864 w 96087"/>
                      <a:gd name="connsiteY44" fmla="*/ 95 h 161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96087" h="161258">
                        <a:moveTo>
                          <a:pt x="49864" y="2381"/>
                        </a:moveTo>
                        <a:cubicBezTo>
                          <a:pt x="63390" y="2381"/>
                          <a:pt x="75677" y="16097"/>
                          <a:pt x="68248" y="21050"/>
                        </a:cubicBezTo>
                        <a:cubicBezTo>
                          <a:pt x="45673" y="24765"/>
                          <a:pt x="63771" y="58864"/>
                          <a:pt x="81106" y="61627"/>
                        </a:cubicBezTo>
                        <a:cubicBezTo>
                          <a:pt x="105300" y="65532"/>
                          <a:pt x="74915" y="74104"/>
                          <a:pt x="92060" y="82963"/>
                        </a:cubicBezTo>
                        <a:cubicBezTo>
                          <a:pt x="102823" y="87249"/>
                          <a:pt x="60342" y="128683"/>
                          <a:pt x="72439" y="157829"/>
                        </a:cubicBezTo>
                        <a:cubicBezTo>
                          <a:pt x="68343" y="158401"/>
                          <a:pt x="64057" y="158687"/>
                          <a:pt x="59770" y="158687"/>
                        </a:cubicBezTo>
                        <a:cubicBezTo>
                          <a:pt x="23385" y="158687"/>
                          <a:pt x="-15477" y="137827"/>
                          <a:pt x="11479" y="118015"/>
                        </a:cubicBezTo>
                        <a:cubicBezTo>
                          <a:pt x="32433" y="113347"/>
                          <a:pt x="-6619" y="83248"/>
                          <a:pt x="13955" y="56959"/>
                        </a:cubicBezTo>
                        <a:cubicBezTo>
                          <a:pt x="16717" y="57436"/>
                          <a:pt x="22147" y="61055"/>
                          <a:pt x="26814" y="61055"/>
                        </a:cubicBezTo>
                        <a:cubicBezTo>
                          <a:pt x="31481" y="61055"/>
                          <a:pt x="35386" y="57340"/>
                          <a:pt x="34720" y="42958"/>
                        </a:cubicBezTo>
                        <a:cubicBezTo>
                          <a:pt x="34148" y="31909"/>
                          <a:pt x="26718" y="40958"/>
                          <a:pt x="28719" y="20383"/>
                        </a:cubicBezTo>
                        <a:cubicBezTo>
                          <a:pt x="33862" y="6858"/>
                          <a:pt x="42149" y="2286"/>
                          <a:pt x="49959" y="2286"/>
                        </a:cubicBezTo>
                        <a:moveTo>
                          <a:pt x="49864" y="0"/>
                        </a:moveTo>
                        <a:cubicBezTo>
                          <a:pt x="43864" y="0"/>
                          <a:pt x="32910" y="2572"/>
                          <a:pt x="26338" y="19621"/>
                        </a:cubicBezTo>
                        <a:cubicBezTo>
                          <a:pt x="26338" y="19812"/>
                          <a:pt x="26242" y="20002"/>
                          <a:pt x="26147" y="20288"/>
                        </a:cubicBezTo>
                        <a:cubicBezTo>
                          <a:pt x="25004" y="32671"/>
                          <a:pt x="27099" y="35528"/>
                          <a:pt x="29957" y="38005"/>
                        </a:cubicBezTo>
                        <a:cubicBezTo>
                          <a:pt x="31195" y="39052"/>
                          <a:pt x="31957" y="39719"/>
                          <a:pt x="32148" y="43148"/>
                        </a:cubicBezTo>
                        <a:cubicBezTo>
                          <a:pt x="32624" y="52483"/>
                          <a:pt x="31005" y="56102"/>
                          <a:pt x="29671" y="57626"/>
                        </a:cubicBezTo>
                        <a:cubicBezTo>
                          <a:pt x="28909" y="58388"/>
                          <a:pt x="27957" y="58769"/>
                          <a:pt x="26623" y="58769"/>
                        </a:cubicBezTo>
                        <a:cubicBezTo>
                          <a:pt x="24147" y="58769"/>
                          <a:pt x="21194" y="57436"/>
                          <a:pt x="18717" y="56388"/>
                        </a:cubicBezTo>
                        <a:cubicBezTo>
                          <a:pt x="17003" y="55626"/>
                          <a:pt x="15479" y="54959"/>
                          <a:pt x="14146" y="54769"/>
                        </a:cubicBezTo>
                        <a:cubicBezTo>
                          <a:pt x="14050" y="54769"/>
                          <a:pt x="13860" y="54769"/>
                          <a:pt x="13765" y="54769"/>
                        </a:cubicBezTo>
                        <a:cubicBezTo>
                          <a:pt x="13002" y="54769"/>
                          <a:pt x="12336" y="55054"/>
                          <a:pt x="11859" y="55721"/>
                        </a:cubicBezTo>
                        <a:cubicBezTo>
                          <a:pt x="-47" y="70961"/>
                          <a:pt x="6621" y="87344"/>
                          <a:pt x="11574" y="99346"/>
                        </a:cubicBezTo>
                        <a:cubicBezTo>
                          <a:pt x="14050" y="105346"/>
                          <a:pt x="16336" y="110966"/>
                          <a:pt x="14907" y="113538"/>
                        </a:cubicBezTo>
                        <a:cubicBezTo>
                          <a:pt x="14336" y="114681"/>
                          <a:pt x="13002" y="115443"/>
                          <a:pt x="10812" y="115919"/>
                        </a:cubicBezTo>
                        <a:cubicBezTo>
                          <a:pt x="10526" y="115919"/>
                          <a:pt x="10145" y="116110"/>
                          <a:pt x="9955" y="116300"/>
                        </a:cubicBezTo>
                        <a:cubicBezTo>
                          <a:pt x="-523" y="124015"/>
                          <a:pt x="-904" y="131445"/>
                          <a:pt x="715" y="136303"/>
                        </a:cubicBezTo>
                        <a:cubicBezTo>
                          <a:pt x="5764" y="151733"/>
                          <a:pt x="35291" y="161258"/>
                          <a:pt x="59675" y="161258"/>
                        </a:cubicBezTo>
                        <a:cubicBezTo>
                          <a:pt x="64152" y="161258"/>
                          <a:pt x="68533" y="160972"/>
                          <a:pt x="72724" y="160306"/>
                        </a:cubicBezTo>
                        <a:cubicBezTo>
                          <a:pt x="73486" y="160210"/>
                          <a:pt x="74058" y="159734"/>
                          <a:pt x="74439" y="159163"/>
                        </a:cubicBezTo>
                        <a:cubicBezTo>
                          <a:pt x="74820" y="158496"/>
                          <a:pt x="74820" y="157734"/>
                          <a:pt x="74534" y="157067"/>
                        </a:cubicBezTo>
                        <a:cubicBezTo>
                          <a:pt x="67771" y="140779"/>
                          <a:pt x="79582" y="119825"/>
                          <a:pt x="88059" y="104489"/>
                        </a:cubicBezTo>
                        <a:cubicBezTo>
                          <a:pt x="93584" y="94583"/>
                          <a:pt x="97204" y="88106"/>
                          <a:pt x="95775" y="83915"/>
                        </a:cubicBezTo>
                        <a:cubicBezTo>
                          <a:pt x="95298" y="82582"/>
                          <a:pt x="94251" y="81534"/>
                          <a:pt x="92822" y="80963"/>
                        </a:cubicBezTo>
                        <a:cubicBezTo>
                          <a:pt x="90631" y="79819"/>
                          <a:pt x="89107" y="78486"/>
                          <a:pt x="88822" y="77343"/>
                        </a:cubicBezTo>
                        <a:cubicBezTo>
                          <a:pt x="88440" y="75914"/>
                          <a:pt x="89679" y="74104"/>
                          <a:pt x="90822" y="72390"/>
                        </a:cubicBezTo>
                        <a:cubicBezTo>
                          <a:pt x="92346" y="70104"/>
                          <a:pt x="93965" y="67532"/>
                          <a:pt x="92727" y="64770"/>
                        </a:cubicBezTo>
                        <a:cubicBezTo>
                          <a:pt x="91584" y="62103"/>
                          <a:pt x="88155" y="60579"/>
                          <a:pt x="81297" y="59436"/>
                        </a:cubicBezTo>
                        <a:cubicBezTo>
                          <a:pt x="71296" y="57817"/>
                          <a:pt x="59961" y="43625"/>
                          <a:pt x="59961" y="32861"/>
                        </a:cubicBezTo>
                        <a:cubicBezTo>
                          <a:pt x="59961" y="27622"/>
                          <a:pt x="62818" y="24479"/>
                          <a:pt x="68533" y="23527"/>
                        </a:cubicBezTo>
                        <a:cubicBezTo>
                          <a:pt x="68819" y="23527"/>
                          <a:pt x="69200" y="23336"/>
                          <a:pt x="69486" y="23146"/>
                        </a:cubicBezTo>
                        <a:cubicBezTo>
                          <a:pt x="72439" y="21241"/>
                          <a:pt x="73486" y="18097"/>
                          <a:pt x="72439" y="14478"/>
                        </a:cubicBezTo>
                        <a:cubicBezTo>
                          <a:pt x="70438" y="7715"/>
                          <a:pt x="60627" y="95"/>
                          <a:pt x="49864" y="95"/>
                        </a:cubicBezTo>
                        <a:lnTo>
                          <a:pt x="49864" y="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43" name="Graphic 2">
                  <a:extLst>
                    <a:ext uri="{FF2B5EF4-FFF2-40B4-BE49-F238E27FC236}">
                      <a16:creationId xmlns:a16="http://schemas.microsoft.com/office/drawing/2014/main" id="{DD36AD1C-24FF-8168-8C32-35D852A1EFD1}"/>
                    </a:ext>
                  </a:extLst>
                </p:cNvPr>
                <p:cNvGrpSpPr/>
                <p:nvPr/>
              </p:nvGrpSpPr>
              <p:grpSpPr>
                <a:xfrm>
                  <a:off x="7026455" y="2924650"/>
                  <a:ext cx="152251" cy="160877"/>
                  <a:chOff x="7026455" y="2924650"/>
                  <a:chExt cx="152251" cy="160877"/>
                </a:xfrm>
                <a:grpFill/>
              </p:grpSpPr>
              <p:sp>
                <p:nvSpPr>
                  <p:cNvPr id="1044" name="Freeform: Shape 1043">
                    <a:extLst>
                      <a:ext uri="{FF2B5EF4-FFF2-40B4-BE49-F238E27FC236}">
                        <a16:creationId xmlns:a16="http://schemas.microsoft.com/office/drawing/2014/main" id="{DDD7672C-D5AE-7958-D0AA-7DB333DBB647}"/>
                      </a:ext>
                    </a:extLst>
                  </p:cNvPr>
                  <p:cNvSpPr/>
                  <p:nvPr/>
                </p:nvSpPr>
                <p:spPr>
                  <a:xfrm>
                    <a:off x="7027748" y="2925698"/>
                    <a:ext cx="149624" cy="158781"/>
                  </a:xfrm>
                  <a:custGeom>
                    <a:avLst/>
                    <a:gdLst>
                      <a:gd name="connsiteX0" fmla="*/ 68091 w 149624"/>
                      <a:gd name="connsiteY0" fmla="*/ 158782 h 158781"/>
                      <a:gd name="connsiteX1" fmla="*/ 66281 w 149624"/>
                      <a:gd name="connsiteY1" fmla="*/ 155924 h 158781"/>
                      <a:gd name="connsiteX2" fmla="*/ 52470 w 149624"/>
                      <a:gd name="connsiteY2" fmla="*/ 146875 h 158781"/>
                      <a:gd name="connsiteX3" fmla="*/ 47803 w 149624"/>
                      <a:gd name="connsiteY3" fmla="*/ 146780 h 158781"/>
                      <a:gd name="connsiteX4" fmla="*/ 36849 w 149624"/>
                      <a:gd name="connsiteY4" fmla="*/ 150304 h 158781"/>
                      <a:gd name="connsiteX5" fmla="*/ 34277 w 149624"/>
                      <a:gd name="connsiteY5" fmla="*/ 152686 h 158781"/>
                      <a:gd name="connsiteX6" fmla="*/ 34277 w 149624"/>
                      <a:gd name="connsiteY6" fmla="*/ 152686 h 158781"/>
                      <a:gd name="connsiteX7" fmla="*/ 16465 w 149624"/>
                      <a:gd name="connsiteY7" fmla="*/ 146780 h 158781"/>
                      <a:gd name="connsiteX8" fmla="*/ 3035 w 149624"/>
                      <a:gd name="connsiteY8" fmla="*/ 137446 h 158781"/>
                      <a:gd name="connsiteX9" fmla="*/ 4750 w 149624"/>
                      <a:gd name="connsiteY9" fmla="*/ 129540 h 158781"/>
                      <a:gd name="connsiteX10" fmla="*/ 6464 w 149624"/>
                      <a:gd name="connsiteY10" fmla="*/ 120491 h 158781"/>
                      <a:gd name="connsiteX11" fmla="*/ 2559 w 149624"/>
                      <a:gd name="connsiteY11" fmla="*/ 110490 h 158781"/>
                      <a:gd name="connsiteX12" fmla="*/ 273 w 149624"/>
                      <a:gd name="connsiteY12" fmla="*/ 101060 h 158781"/>
                      <a:gd name="connsiteX13" fmla="*/ 4845 w 149624"/>
                      <a:gd name="connsiteY13" fmla="*/ 98298 h 158781"/>
                      <a:gd name="connsiteX14" fmla="*/ 30181 w 149624"/>
                      <a:gd name="connsiteY14" fmla="*/ 83153 h 158781"/>
                      <a:gd name="connsiteX15" fmla="*/ 26181 w 149624"/>
                      <a:gd name="connsiteY15" fmla="*/ 63437 h 158781"/>
                      <a:gd name="connsiteX16" fmla="*/ 20466 w 149624"/>
                      <a:gd name="connsiteY16" fmla="*/ 48482 h 158781"/>
                      <a:gd name="connsiteX17" fmla="*/ 32658 w 149624"/>
                      <a:gd name="connsiteY17" fmla="*/ 42767 h 158781"/>
                      <a:gd name="connsiteX18" fmla="*/ 67234 w 149624"/>
                      <a:gd name="connsiteY18" fmla="*/ 19050 h 158781"/>
                      <a:gd name="connsiteX19" fmla="*/ 84283 w 149624"/>
                      <a:gd name="connsiteY19" fmla="*/ 0 h 158781"/>
                      <a:gd name="connsiteX20" fmla="*/ 97999 w 149624"/>
                      <a:gd name="connsiteY20" fmla="*/ 11906 h 158781"/>
                      <a:gd name="connsiteX21" fmla="*/ 118764 w 149624"/>
                      <a:gd name="connsiteY21" fmla="*/ 28004 h 158781"/>
                      <a:gd name="connsiteX22" fmla="*/ 134956 w 149624"/>
                      <a:gd name="connsiteY22" fmla="*/ 27527 h 158781"/>
                      <a:gd name="connsiteX23" fmla="*/ 149434 w 149624"/>
                      <a:gd name="connsiteY23" fmla="*/ 30480 h 158781"/>
                      <a:gd name="connsiteX24" fmla="*/ 144958 w 149624"/>
                      <a:gd name="connsiteY24" fmla="*/ 37909 h 158781"/>
                      <a:gd name="connsiteX25" fmla="*/ 135433 w 149624"/>
                      <a:gd name="connsiteY25" fmla="*/ 55054 h 158781"/>
                      <a:gd name="connsiteX26" fmla="*/ 149149 w 149624"/>
                      <a:gd name="connsiteY26" fmla="*/ 72962 h 158781"/>
                      <a:gd name="connsiteX27" fmla="*/ 149625 w 149624"/>
                      <a:gd name="connsiteY27" fmla="*/ 73914 h 158781"/>
                      <a:gd name="connsiteX28" fmla="*/ 149244 w 149624"/>
                      <a:gd name="connsiteY28" fmla="*/ 74867 h 158781"/>
                      <a:gd name="connsiteX29" fmla="*/ 131432 w 149624"/>
                      <a:gd name="connsiteY29" fmla="*/ 94297 h 158781"/>
                      <a:gd name="connsiteX30" fmla="*/ 130289 w 149624"/>
                      <a:gd name="connsiteY30" fmla="*/ 95345 h 158781"/>
                      <a:gd name="connsiteX31" fmla="*/ 124288 w 149624"/>
                      <a:gd name="connsiteY31" fmla="*/ 95345 h 158781"/>
                      <a:gd name="connsiteX32" fmla="*/ 104476 w 149624"/>
                      <a:gd name="connsiteY32" fmla="*/ 100108 h 158781"/>
                      <a:gd name="connsiteX33" fmla="*/ 106381 w 149624"/>
                      <a:gd name="connsiteY33" fmla="*/ 109156 h 158781"/>
                      <a:gd name="connsiteX34" fmla="*/ 112287 w 149624"/>
                      <a:gd name="connsiteY34" fmla="*/ 114014 h 158781"/>
                      <a:gd name="connsiteX35" fmla="*/ 116097 w 149624"/>
                      <a:gd name="connsiteY35" fmla="*/ 127730 h 158781"/>
                      <a:gd name="connsiteX36" fmla="*/ 100666 w 149624"/>
                      <a:gd name="connsiteY36" fmla="*/ 140684 h 158781"/>
                      <a:gd name="connsiteX37" fmla="*/ 87617 w 149624"/>
                      <a:gd name="connsiteY37" fmla="*/ 143637 h 158781"/>
                      <a:gd name="connsiteX38" fmla="*/ 81712 w 149624"/>
                      <a:gd name="connsiteY38" fmla="*/ 148590 h 158781"/>
                      <a:gd name="connsiteX39" fmla="*/ 67995 w 149624"/>
                      <a:gd name="connsiteY39" fmla="*/ 158782 h 158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49624" h="158781">
                        <a:moveTo>
                          <a:pt x="68091" y="158782"/>
                        </a:moveTo>
                        <a:cubicBezTo>
                          <a:pt x="66376" y="158782"/>
                          <a:pt x="66376" y="156972"/>
                          <a:pt x="66281" y="155924"/>
                        </a:cubicBezTo>
                        <a:cubicBezTo>
                          <a:pt x="66281" y="152971"/>
                          <a:pt x="66091" y="147638"/>
                          <a:pt x="52470" y="146875"/>
                        </a:cubicBezTo>
                        <a:cubicBezTo>
                          <a:pt x="50755" y="146875"/>
                          <a:pt x="49231" y="146780"/>
                          <a:pt x="47803" y="146780"/>
                        </a:cubicBezTo>
                        <a:cubicBezTo>
                          <a:pt x="37420" y="146780"/>
                          <a:pt x="37039" y="148971"/>
                          <a:pt x="36849" y="150304"/>
                        </a:cubicBezTo>
                        <a:cubicBezTo>
                          <a:pt x="36658" y="151162"/>
                          <a:pt x="36468" y="152686"/>
                          <a:pt x="34277" y="152686"/>
                        </a:cubicBezTo>
                        <a:lnTo>
                          <a:pt x="34277" y="152686"/>
                        </a:lnTo>
                        <a:cubicBezTo>
                          <a:pt x="32182" y="152686"/>
                          <a:pt x="27705" y="151162"/>
                          <a:pt x="16465" y="146780"/>
                        </a:cubicBezTo>
                        <a:cubicBezTo>
                          <a:pt x="8369" y="143637"/>
                          <a:pt x="4178" y="140684"/>
                          <a:pt x="3035" y="137446"/>
                        </a:cubicBezTo>
                        <a:cubicBezTo>
                          <a:pt x="1987" y="134588"/>
                          <a:pt x="3416" y="132017"/>
                          <a:pt x="4750" y="129540"/>
                        </a:cubicBezTo>
                        <a:cubicBezTo>
                          <a:pt x="6274" y="126778"/>
                          <a:pt x="7798" y="123920"/>
                          <a:pt x="6464" y="120491"/>
                        </a:cubicBezTo>
                        <a:cubicBezTo>
                          <a:pt x="4940" y="116300"/>
                          <a:pt x="3607" y="112967"/>
                          <a:pt x="2559" y="110490"/>
                        </a:cubicBezTo>
                        <a:cubicBezTo>
                          <a:pt x="368" y="104870"/>
                          <a:pt x="-489" y="102775"/>
                          <a:pt x="273" y="101060"/>
                        </a:cubicBezTo>
                        <a:cubicBezTo>
                          <a:pt x="940" y="99631"/>
                          <a:pt x="2368" y="99155"/>
                          <a:pt x="4845" y="98298"/>
                        </a:cubicBezTo>
                        <a:cubicBezTo>
                          <a:pt x="9226" y="96774"/>
                          <a:pt x="17227" y="94107"/>
                          <a:pt x="30181" y="83153"/>
                        </a:cubicBezTo>
                        <a:cubicBezTo>
                          <a:pt x="35896" y="78296"/>
                          <a:pt x="32086" y="71914"/>
                          <a:pt x="26181" y="63437"/>
                        </a:cubicBezTo>
                        <a:cubicBezTo>
                          <a:pt x="22276" y="57912"/>
                          <a:pt x="18656" y="52673"/>
                          <a:pt x="20466" y="48482"/>
                        </a:cubicBezTo>
                        <a:cubicBezTo>
                          <a:pt x="21799" y="45434"/>
                          <a:pt x="25704" y="43625"/>
                          <a:pt x="32658" y="42767"/>
                        </a:cubicBezTo>
                        <a:cubicBezTo>
                          <a:pt x="38944" y="42005"/>
                          <a:pt x="64662" y="21336"/>
                          <a:pt x="67234" y="19050"/>
                        </a:cubicBezTo>
                        <a:cubicBezTo>
                          <a:pt x="73520" y="6001"/>
                          <a:pt x="78854" y="0"/>
                          <a:pt x="84283" y="0"/>
                        </a:cubicBezTo>
                        <a:cubicBezTo>
                          <a:pt x="89712" y="0"/>
                          <a:pt x="93427" y="5525"/>
                          <a:pt x="97999" y="11906"/>
                        </a:cubicBezTo>
                        <a:cubicBezTo>
                          <a:pt x="103429" y="19431"/>
                          <a:pt x="109620" y="28004"/>
                          <a:pt x="118764" y="28004"/>
                        </a:cubicBezTo>
                        <a:cubicBezTo>
                          <a:pt x="125812" y="27718"/>
                          <a:pt x="130956" y="27527"/>
                          <a:pt x="134956" y="27527"/>
                        </a:cubicBezTo>
                        <a:cubicBezTo>
                          <a:pt x="146101" y="27527"/>
                          <a:pt x="148672" y="28575"/>
                          <a:pt x="149434" y="30480"/>
                        </a:cubicBezTo>
                        <a:cubicBezTo>
                          <a:pt x="150292" y="32575"/>
                          <a:pt x="148101" y="34862"/>
                          <a:pt x="144958" y="37909"/>
                        </a:cubicBezTo>
                        <a:cubicBezTo>
                          <a:pt x="140671" y="42100"/>
                          <a:pt x="134861" y="47911"/>
                          <a:pt x="135433" y="55054"/>
                        </a:cubicBezTo>
                        <a:cubicBezTo>
                          <a:pt x="135909" y="60769"/>
                          <a:pt x="140576" y="66865"/>
                          <a:pt x="149149" y="72962"/>
                        </a:cubicBezTo>
                        <a:cubicBezTo>
                          <a:pt x="149434" y="73152"/>
                          <a:pt x="149625" y="73533"/>
                          <a:pt x="149625" y="73914"/>
                        </a:cubicBezTo>
                        <a:cubicBezTo>
                          <a:pt x="149625" y="74295"/>
                          <a:pt x="149529" y="74676"/>
                          <a:pt x="149244" y="74867"/>
                        </a:cubicBezTo>
                        <a:cubicBezTo>
                          <a:pt x="140576" y="82105"/>
                          <a:pt x="131718" y="91059"/>
                          <a:pt x="131432" y="94297"/>
                        </a:cubicBezTo>
                        <a:cubicBezTo>
                          <a:pt x="131432" y="94869"/>
                          <a:pt x="130861" y="95345"/>
                          <a:pt x="130289" y="95345"/>
                        </a:cubicBezTo>
                        <a:lnTo>
                          <a:pt x="124288" y="95345"/>
                        </a:lnTo>
                        <a:cubicBezTo>
                          <a:pt x="118764" y="95345"/>
                          <a:pt x="107143" y="95345"/>
                          <a:pt x="104476" y="100108"/>
                        </a:cubicBezTo>
                        <a:cubicBezTo>
                          <a:pt x="103333" y="102203"/>
                          <a:pt x="104000" y="105251"/>
                          <a:pt x="106381" y="109156"/>
                        </a:cubicBezTo>
                        <a:cubicBezTo>
                          <a:pt x="108191" y="112014"/>
                          <a:pt x="110287" y="113062"/>
                          <a:pt x="112287" y="114014"/>
                        </a:cubicBezTo>
                        <a:cubicBezTo>
                          <a:pt x="116478" y="116014"/>
                          <a:pt x="118764" y="117919"/>
                          <a:pt x="116097" y="127730"/>
                        </a:cubicBezTo>
                        <a:cubicBezTo>
                          <a:pt x="114382" y="139827"/>
                          <a:pt x="107715" y="140208"/>
                          <a:pt x="100666" y="140684"/>
                        </a:cubicBezTo>
                        <a:cubicBezTo>
                          <a:pt x="96666" y="140970"/>
                          <a:pt x="92094" y="141256"/>
                          <a:pt x="87617" y="143637"/>
                        </a:cubicBezTo>
                        <a:lnTo>
                          <a:pt x="81712" y="148590"/>
                        </a:lnTo>
                        <a:cubicBezTo>
                          <a:pt x="71234" y="157258"/>
                          <a:pt x="69424" y="158782"/>
                          <a:pt x="67995" y="15878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" name="Freeform: Shape 1044">
                    <a:extLst>
                      <a:ext uri="{FF2B5EF4-FFF2-40B4-BE49-F238E27FC236}">
                        <a16:creationId xmlns:a16="http://schemas.microsoft.com/office/drawing/2014/main" id="{226BBE88-2701-FE9D-37EA-3BFAE24538AC}"/>
                      </a:ext>
                    </a:extLst>
                  </p:cNvPr>
                  <p:cNvSpPr/>
                  <p:nvPr/>
                </p:nvSpPr>
                <p:spPr>
                  <a:xfrm>
                    <a:off x="7026455" y="2924650"/>
                    <a:ext cx="152251" cy="160877"/>
                  </a:xfrm>
                  <a:custGeom>
                    <a:avLst/>
                    <a:gdLst>
                      <a:gd name="connsiteX0" fmla="*/ 85576 w 152251"/>
                      <a:gd name="connsiteY0" fmla="*/ 2381 h 160877"/>
                      <a:gd name="connsiteX1" fmla="*/ 120057 w 152251"/>
                      <a:gd name="connsiteY1" fmla="*/ 30385 h 160877"/>
                      <a:gd name="connsiteX2" fmla="*/ 120818 w 152251"/>
                      <a:gd name="connsiteY2" fmla="*/ 30385 h 160877"/>
                      <a:gd name="connsiteX3" fmla="*/ 136249 w 152251"/>
                      <a:gd name="connsiteY3" fmla="*/ 29908 h 160877"/>
                      <a:gd name="connsiteX4" fmla="*/ 149870 w 152251"/>
                      <a:gd name="connsiteY4" fmla="*/ 75057 h 160877"/>
                      <a:gd name="connsiteX5" fmla="*/ 131582 w 152251"/>
                      <a:gd name="connsiteY5" fmla="*/ 95250 h 160877"/>
                      <a:gd name="connsiteX6" fmla="*/ 129010 w 152251"/>
                      <a:gd name="connsiteY6" fmla="*/ 95250 h 160877"/>
                      <a:gd name="connsiteX7" fmla="*/ 125676 w 152251"/>
                      <a:gd name="connsiteY7" fmla="*/ 95250 h 160877"/>
                      <a:gd name="connsiteX8" fmla="*/ 106817 w 152251"/>
                      <a:gd name="connsiteY8" fmla="*/ 110776 h 160877"/>
                      <a:gd name="connsiteX9" fmla="*/ 116342 w 152251"/>
                      <a:gd name="connsiteY9" fmla="*/ 128397 h 160877"/>
                      <a:gd name="connsiteX10" fmla="*/ 88433 w 152251"/>
                      <a:gd name="connsiteY10" fmla="*/ 143637 h 160877"/>
                      <a:gd name="connsiteX11" fmla="*/ 69383 w 152251"/>
                      <a:gd name="connsiteY11" fmla="*/ 158591 h 160877"/>
                      <a:gd name="connsiteX12" fmla="*/ 53858 w 152251"/>
                      <a:gd name="connsiteY12" fmla="*/ 146685 h 160877"/>
                      <a:gd name="connsiteX13" fmla="*/ 49191 w 152251"/>
                      <a:gd name="connsiteY13" fmla="*/ 146590 h 160877"/>
                      <a:gd name="connsiteX14" fmla="*/ 35570 w 152251"/>
                      <a:gd name="connsiteY14" fmla="*/ 152591 h 160877"/>
                      <a:gd name="connsiteX15" fmla="*/ 18234 w 152251"/>
                      <a:gd name="connsiteY15" fmla="*/ 146780 h 160877"/>
                      <a:gd name="connsiteX16" fmla="*/ 8900 w 152251"/>
                      <a:gd name="connsiteY16" fmla="*/ 121158 h 160877"/>
                      <a:gd name="connsiteX17" fmla="*/ 32331 w 152251"/>
                      <a:gd name="connsiteY17" fmla="*/ 85249 h 160877"/>
                      <a:gd name="connsiteX18" fmla="*/ 34141 w 152251"/>
                      <a:gd name="connsiteY18" fmla="*/ 45148 h 160877"/>
                      <a:gd name="connsiteX19" fmla="*/ 69383 w 152251"/>
                      <a:gd name="connsiteY19" fmla="*/ 21146 h 160877"/>
                      <a:gd name="connsiteX20" fmla="*/ 85576 w 152251"/>
                      <a:gd name="connsiteY20" fmla="*/ 2381 h 160877"/>
                      <a:gd name="connsiteX21" fmla="*/ 85576 w 152251"/>
                      <a:gd name="connsiteY21" fmla="*/ 0 h 160877"/>
                      <a:gd name="connsiteX22" fmla="*/ 67383 w 152251"/>
                      <a:gd name="connsiteY22" fmla="*/ 19621 h 160877"/>
                      <a:gd name="connsiteX23" fmla="*/ 33760 w 152251"/>
                      <a:gd name="connsiteY23" fmla="*/ 42672 h 160877"/>
                      <a:gd name="connsiteX24" fmla="*/ 20616 w 152251"/>
                      <a:gd name="connsiteY24" fmla="*/ 49054 h 160877"/>
                      <a:gd name="connsiteX25" fmla="*/ 26426 w 152251"/>
                      <a:gd name="connsiteY25" fmla="*/ 65151 h 160877"/>
                      <a:gd name="connsiteX26" fmla="*/ 30617 w 152251"/>
                      <a:gd name="connsiteY26" fmla="*/ 83248 h 160877"/>
                      <a:gd name="connsiteX27" fmla="*/ 5661 w 152251"/>
                      <a:gd name="connsiteY27" fmla="*/ 98108 h 160877"/>
                      <a:gd name="connsiteX28" fmla="*/ 423 w 152251"/>
                      <a:gd name="connsiteY28" fmla="*/ 101441 h 160877"/>
                      <a:gd name="connsiteX29" fmla="*/ 2708 w 152251"/>
                      <a:gd name="connsiteY29" fmla="*/ 111728 h 160877"/>
                      <a:gd name="connsiteX30" fmla="*/ 6518 w 152251"/>
                      <a:gd name="connsiteY30" fmla="*/ 121729 h 160877"/>
                      <a:gd name="connsiteX31" fmla="*/ 4899 w 152251"/>
                      <a:gd name="connsiteY31" fmla="*/ 129826 h 160877"/>
                      <a:gd name="connsiteX32" fmla="*/ 3090 w 152251"/>
                      <a:gd name="connsiteY32" fmla="*/ 138779 h 160877"/>
                      <a:gd name="connsiteX33" fmla="*/ 17282 w 152251"/>
                      <a:gd name="connsiteY33" fmla="*/ 148780 h 160877"/>
                      <a:gd name="connsiteX34" fmla="*/ 35570 w 152251"/>
                      <a:gd name="connsiteY34" fmla="*/ 154781 h 160877"/>
                      <a:gd name="connsiteX35" fmla="*/ 39380 w 152251"/>
                      <a:gd name="connsiteY35" fmla="*/ 151352 h 160877"/>
                      <a:gd name="connsiteX36" fmla="*/ 49191 w 152251"/>
                      <a:gd name="connsiteY36" fmla="*/ 148780 h 160877"/>
                      <a:gd name="connsiteX37" fmla="*/ 53762 w 152251"/>
                      <a:gd name="connsiteY37" fmla="*/ 148876 h 160877"/>
                      <a:gd name="connsiteX38" fmla="*/ 66431 w 152251"/>
                      <a:gd name="connsiteY38" fmla="*/ 156781 h 160877"/>
                      <a:gd name="connsiteX39" fmla="*/ 69383 w 152251"/>
                      <a:gd name="connsiteY39" fmla="*/ 160877 h 160877"/>
                      <a:gd name="connsiteX40" fmla="*/ 83861 w 152251"/>
                      <a:gd name="connsiteY40" fmla="*/ 150495 h 160877"/>
                      <a:gd name="connsiteX41" fmla="*/ 90053 w 152251"/>
                      <a:gd name="connsiteY41" fmla="*/ 145351 h 160877"/>
                      <a:gd name="connsiteX42" fmla="*/ 102245 w 152251"/>
                      <a:gd name="connsiteY42" fmla="*/ 142780 h 160877"/>
                      <a:gd name="connsiteX43" fmla="*/ 118723 w 152251"/>
                      <a:gd name="connsiteY43" fmla="*/ 128683 h 160877"/>
                      <a:gd name="connsiteX44" fmla="*/ 114151 w 152251"/>
                      <a:gd name="connsiteY44" fmla="*/ 113919 h 160877"/>
                      <a:gd name="connsiteX45" fmla="*/ 108817 w 152251"/>
                      <a:gd name="connsiteY45" fmla="*/ 109538 h 160877"/>
                      <a:gd name="connsiteX46" fmla="*/ 106912 w 152251"/>
                      <a:gd name="connsiteY46" fmla="*/ 101727 h 160877"/>
                      <a:gd name="connsiteX47" fmla="*/ 125676 w 152251"/>
                      <a:gd name="connsiteY47" fmla="*/ 97631 h 160877"/>
                      <a:gd name="connsiteX48" fmla="*/ 127486 w 152251"/>
                      <a:gd name="connsiteY48" fmla="*/ 97631 h 160877"/>
                      <a:gd name="connsiteX49" fmla="*/ 129010 w 152251"/>
                      <a:gd name="connsiteY49" fmla="*/ 97631 h 160877"/>
                      <a:gd name="connsiteX50" fmla="*/ 131677 w 152251"/>
                      <a:gd name="connsiteY50" fmla="*/ 97631 h 160877"/>
                      <a:gd name="connsiteX51" fmla="*/ 133963 w 152251"/>
                      <a:gd name="connsiteY51" fmla="*/ 95441 h 160877"/>
                      <a:gd name="connsiteX52" fmla="*/ 151394 w 152251"/>
                      <a:gd name="connsiteY52" fmla="*/ 76867 h 160877"/>
                      <a:gd name="connsiteX53" fmla="*/ 152251 w 152251"/>
                      <a:gd name="connsiteY53" fmla="*/ 74962 h 160877"/>
                      <a:gd name="connsiteX54" fmla="*/ 151203 w 152251"/>
                      <a:gd name="connsiteY54" fmla="*/ 73152 h 160877"/>
                      <a:gd name="connsiteX55" fmla="*/ 137964 w 152251"/>
                      <a:gd name="connsiteY55" fmla="*/ 56102 h 160877"/>
                      <a:gd name="connsiteX56" fmla="*/ 147108 w 152251"/>
                      <a:gd name="connsiteY56" fmla="*/ 39910 h 160877"/>
                      <a:gd name="connsiteX57" fmla="*/ 151870 w 152251"/>
                      <a:gd name="connsiteY57" fmla="*/ 31242 h 160877"/>
                      <a:gd name="connsiteX58" fmla="*/ 136249 w 152251"/>
                      <a:gd name="connsiteY58" fmla="*/ 27527 h 160877"/>
                      <a:gd name="connsiteX59" fmla="*/ 120723 w 152251"/>
                      <a:gd name="connsiteY59" fmla="*/ 28004 h 160877"/>
                      <a:gd name="connsiteX60" fmla="*/ 120057 w 152251"/>
                      <a:gd name="connsiteY60" fmla="*/ 28004 h 160877"/>
                      <a:gd name="connsiteX61" fmla="*/ 100244 w 152251"/>
                      <a:gd name="connsiteY61" fmla="*/ 12383 h 160877"/>
                      <a:gd name="connsiteX62" fmla="*/ 85576 w 152251"/>
                      <a:gd name="connsiteY62" fmla="*/ 0 h 160877"/>
                      <a:gd name="connsiteX63" fmla="*/ 85576 w 152251"/>
                      <a:gd name="connsiteY63" fmla="*/ 0 h 160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152251" h="160877">
                        <a:moveTo>
                          <a:pt x="85576" y="2381"/>
                        </a:moveTo>
                        <a:cubicBezTo>
                          <a:pt x="96053" y="2381"/>
                          <a:pt x="102721" y="30385"/>
                          <a:pt x="120057" y="30385"/>
                        </a:cubicBezTo>
                        <a:cubicBezTo>
                          <a:pt x="120342" y="30385"/>
                          <a:pt x="120533" y="30385"/>
                          <a:pt x="120818" y="30385"/>
                        </a:cubicBezTo>
                        <a:cubicBezTo>
                          <a:pt x="127200" y="30099"/>
                          <a:pt x="132249" y="29908"/>
                          <a:pt x="136249" y="29908"/>
                        </a:cubicBezTo>
                        <a:cubicBezTo>
                          <a:pt x="177397" y="29908"/>
                          <a:pt x="107293" y="45053"/>
                          <a:pt x="149870" y="75057"/>
                        </a:cubicBezTo>
                        <a:cubicBezTo>
                          <a:pt x="145584" y="78676"/>
                          <a:pt x="132058" y="90488"/>
                          <a:pt x="131582" y="95250"/>
                        </a:cubicBezTo>
                        <a:cubicBezTo>
                          <a:pt x="130820" y="95250"/>
                          <a:pt x="129962" y="95250"/>
                          <a:pt x="129010" y="95250"/>
                        </a:cubicBezTo>
                        <a:cubicBezTo>
                          <a:pt x="127962" y="95250"/>
                          <a:pt x="126819" y="95250"/>
                          <a:pt x="125676" y="95250"/>
                        </a:cubicBezTo>
                        <a:cubicBezTo>
                          <a:pt x="114342" y="95250"/>
                          <a:pt x="97577" y="95917"/>
                          <a:pt x="106817" y="110776"/>
                        </a:cubicBezTo>
                        <a:cubicBezTo>
                          <a:pt x="112056" y="119253"/>
                          <a:pt x="120437" y="113157"/>
                          <a:pt x="116342" y="128397"/>
                        </a:cubicBezTo>
                        <a:cubicBezTo>
                          <a:pt x="113770" y="146209"/>
                          <a:pt x="101197" y="136779"/>
                          <a:pt x="88433" y="143637"/>
                        </a:cubicBezTo>
                        <a:cubicBezTo>
                          <a:pt x="74717" y="154972"/>
                          <a:pt x="70622" y="158591"/>
                          <a:pt x="69383" y="158591"/>
                        </a:cubicBezTo>
                        <a:cubicBezTo>
                          <a:pt x="67193" y="158591"/>
                          <a:pt x="73479" y="147733"/>
                          <a:pt x="53858" y="146685"/>
                        </a:cubicBezTo>
                        <a:cubicBezTo>
                          <a:pt x="52143" y="146685"/>
                          <a:pt x="50524" y="146590"/>
                          <a:pt x="49191" y="146590"/>
                        </a:cubicBezTo>
                        <a:cubicBezTo>
                          <a:pt x="32426" y="146590"/>
                          <a:pt x="39284" y="152591"/>
                          <a:pt x="35570" y="152591"/>
                        </a:cubicBezTo>
                        <a:cubicBezTo>
                          <a:pt x="33760" y="152591"/>
                          <a:pt x="29283" y="151162"/>
                          <a:pt x="18234" y="146780"/>
                        </a:cubicBezTo>
                        <a:cubicBezTo>
                          <a:pt x="-7102" y="136874"/>
                          <a:pt x="12900" y="132207"/>
                          <a:pt x="8900" y="121158"/>
                        </a:cubicBezTo>
                        <a:cubicBezTo>
                          <a:pt x="-2721" y="89344"/>
                          <a:pt x="-149" y="112585"/>
                          <a:pt x="32331" y="85249"/>
                        </a:cubicBezTo>
                        <a:cubicBezTo>
                          <a:pt x="47667" y="72295"/>
                          <a:pt x="2232" y="49149"/>
                          <a:pt x="34141" y="45148"/>
                        </a:cubicBezTo>
                        <a:cubicBezTo>
                          <a:pt x="41380" y="44291"/>
                          <a:pt x="69383" y="21241"/>
                          <a:pt x="69383" y="21146"/>
                        </a:cubicBezTo>
                        <a:cubicBezTo>
                          <a:pt x="76146" y="7239"/>
                          <a:pt x="81194" y="2381"/>
                          <a:pt x="85576" y="2381"/>
                        </a:cubicBezTo>
                        <a:moveTo>
                          <a:pt x="85576" y="0"/>
                        </a:moveTo>
                        <a:cubicBezTo>
                          <a:pt x="79766" y="0"/>
                          <a:pt x="74146" y="6096"/>
                          <a:pt x="67383" y="19621"/>
                        </a:cubicBezTo>
                        <a:cubicBezTo>
                          <a:pt x="61954" y="24193"/>
                          <a:pt x="39189" y="42005"/>
                          <a:pt x="33760" y="42672"/>
                        </a:cubicBezTo>
                        <a:cubicBezTo>
                          <a:pt x="26331" y="43625"/>
                          <a:pt x="22140" y="45625"/>
                          <a:pt x="20616" y="49054"/>
                        </a:cubicBezTo>
                        <a:cubicBezTo>
                          <a:pt x="18520" y="53816"/>
                          <a:pt x="22330" y="59341"/>
                          <a:pt x="26426" y="65151"/>
                        </a:cubicBezTo>
                        <a:cubicBezTo>
                          <a:pt x="32236" y="73342"/>
                          <a:pt x="35665" y="79058"/>
                          <a:pt x="30617" y="83248"/>
                        </a:cubicBezTo>
                        <a:cubicBezTo>
                          <a:pt x="17853" y="94012"/>
                          <a:pt x="9948" y="96679"/>
                          <a:pt x="5661" y="98108"/>
                        </a:cubicBezTo>
                        <a:cubicBezTo>
                          <a:pt x="3090" y="98965"/>
                          <a:pt x="1280" y="99631"/>
                          <a:pt x="423" y="101441"/>
                        </a:cubicBezTo>
                        <a:cubicBezTo>
                          <a:pt x="-625" y="103632"/>
                          <a:pt x="327" y="105823"/>
                          <a:pt x="2708" y="111728"/>
                        </a:cubicBezTo>
                        <a:cubicBezTo>
                          <a:pt x="3756" y="114205"/>
                          <a:pt x="4994" y="117538"/>
                          <a:pt x="6518" y="121729"/>
                        </a:cubicBezTo>
                        <a:cubicBezTo>
                          <a:pt x="7661" y="124777"/>
                          <a:pt x="6328" y="127063"/>
                          <a:pt x="4899" y="129826"/>
                        </a:cubicBezTo>
                        <a:cubicBezTo>
                          <a:pt x="3470" y="132397"/>
                          <a:pt x="1851" y="135446"/>
                          <a:pt x="3090" y="138779"/>
                        </a:cubicBezTo>
                        <a:cubicBezTo>
                          <a:pt x="4423" y="142399"/>
                          <a:pt x="8804" y="145447"/>
                          <a:pt x="17282" y="148780"/>
                        </a:cubicBezTo>
                        <a:cubicBezTo>
                          <a:pt x="30236" y="153924"/>
                          <a:pt x="33474" y="154781"/>
                          <a:pt x="35570" y="154781"/>
                        </a:cubicBezTo>
                        <a:cubicBezTo>
                          <a:pt x="37665" y="154781"/>
                          <a:pt x="38999" y="153638"/>
                          <a:pt x="39380" y="151352"/>
                        </a:cubicBezTo>
                        <a:cubicBezTo>
                          <a:pt x="39475" y="150590"/>
                          <a:pt x="39856" y="148780"/>
                          <a:pt x="49191" y="148780"/>
                        </a:cubicBezTo>
                        <a:cubicBezTo>
                          <a:pt x="50524" y="148780"/>
                          <a:pt x="52048" y="148780"/>
                          <a:pt x="53762" y="148876"/>
                        </a:cubicBezTo>
                        <a:cubicBezTo>
                          <a:pt x="66240" y="149542"/>
                          <a:pt x="66335" y="154019"/>
                          <a:pt x="66431" y="156781"/>
                        </a:cubicBezTo>
                        <a:cubicBezTo>
                          <a:pt x="66431" y="157829"/>
                          <a:pt x="66431" y="160877"/>
                          <a:pt x="69383" y="160877"/>
                        </a:cubicBezTo>
                        <a:cubicBezTo>
                          <a:pt x="71289" y="160877"/>
                          <a:pt x="73003" y="159448"/>
                          <a:pt x="83861" y="150495"/>
                        </a:cubicBezTo>
                        <a:lnTo>
                          <a:pt x="90053" y="145351"/>
                        </a:lnTo>
                        <a:cubicBezTo>
                          <a:pt x="93958" y="143351"/>
                          <a:pt x="98149" y="143066"/>
                          <a:pt x="102245" y="142780"/>
                        </a:cubicBezTo>
                        <a:cubicBezTo>
                          <a:pt x="109484" y="142304"/>
                          <a:pt x="116913" y="141827"/>
                          <a:pt x="118723" y="128683"/>
                        </a:cubicBezTo>
                        <a:cubicBezTo>
                          <a:pt x="121485" y="118396"/>
                          <a:pt x="118628" y="116014"/>
                          <a:pt x="114151" y="113919"/>
                        </a:cubicBezTo>
                        <a:cubicBezTo>
                          <a:pt x="112341" y="113062"/>
                          <a:pt x="110341" y="112109"/>
                          <a:pt x="108817" y="109538"/>
                        </a:cubicBezTo>
                        <a:cubicBezTo>
                          <a:pt x="107293" y="107156"/>
                          <a:pt x="105769" y="103822"/>
                          <a:pt x="106912" y="101727"/>
                        </a:cubicBezTo>
                        <a:cubicBezTo>
                          <a:pt x="109198" y="97631"/>
                          <a:pt x="120723" y="97631"/>
                          <a:pt x="125676" y="97631"/>
                        </a:cubicBezTo>
                        <a:lnTo>
                          <a:pt x="127486" y="97631"/>
                        </a:lnTo>
                        <a:cubicBezTo>
                          <a:pt x="127486" y="97631"/>
                          <a:pt x="129010" y="97631"/>
                          <a:pt x="129010" y="97631"/>
                        </a:cubicBezTo>
                        <a:cubicBezTo>
                          <a:pt x="129962" y="97631"/>
                          <a:pt x="130915" y="97631"/>
                          <a:pt x="131677" y="97631"/>
                        </a:cubicBezTo>
                        <a:cubicBezTo>
                          <a:pt x="132915" y="97631"/>
                          <a:pt x="133868" y="96679"/>
                          <a:pt x="133963" y="95441"/>
                        </a:cubicBezTo>
                        <a:cubicBezTo>
                          <a:pt x="134153" y="92964"/>
                          <a:pt x="141869" y="84772"/>
                          <a:pt x="151394" y="76867"/>
                        </a:cubicBezTo>
                        <a:cubicBezTo>
                          <a:pt x="151965" y="76391"/>
                          <a:pt x="152251" y="75724"/>
                          <a:pt x="152251" y="74962"/>
                        </a:cubicBezTo>
                        <a:cubicBezTo>
                          <a:pt x="152251" y="74200"/>
                          <a:pt x="151870" y="73533"/>
                          <a:pt x="151203" y="73152"/>
                        </a:cubicBezTo>
                        <a:cubicBezTo>
                          <a:pt x="142821" y="67246"/>
                          <a:pt x="138440" y="61531"/>
                          <a:pt x="137964" y="56102"/>
                        </a:cubicBezTo>
                        <a:cubicBezTo>
                          <a:pt x="137392" y="49530"/>
                          <a:pt x="143012" y="43910"/>
                          <a:pt x="147108" y="39910"/>
                        </a:cubicBezTo>
                        <a:cubicBezTo>
                          <a:pt x="150441" y="36671"/>
                          <a:pt x="153013" y="34100"/>
                          <a:pt x="151870" y="31242"/>
                        </a:cubicBezTo>
                        <a:cubicBezTo>
                          <a:pt x="150727" y="28384"/>
                          <a:pt x="146917" y="27527"/>
                          <a:pt x="136249" y="27527"/>
                        </a:cubicBezTo>
                        <a:cubicBezTo>
                          <a:pt x="132249" y="27527"/>
                          <a:pt x="127105" y="27622"/>
                          <a:pt x="120723" y="28004"/>
                        </a:cubicBezTo>
                        <a:lnTo>
                          <a:pt x="120057" y="28004"/>
                        </a:lnTo>
                        <a:cubicBezTo>
                          <a:pt x="111484" y="28004"/>
                          <a:pt x="105578" y="19717"/>
                          <a:pt x="100244" y="12383"/>
                        </a:cubicBezTo>
                        <a:cubicBezTo>
                          <a:pt x="95673" y="6001"/>
                          <a:pt x="91386" y="0"/>
                          <a:pt x="85576" y="0"/>
                        </a:cubicBezTo>
                        <a:lnTo>
                          <a:pt x="85576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46" name="Graphic 2">
                  <a:extLst>
                    <a:ext uri="{FF2B5EF4-FFF2-40B4-BE49-F238E27FC236}">
                      <a16:creationId xmlns:a16="http://schemas.microsoft.com/office/drawing/2014/main" id="{43729D09-D441-6F3D-7ECB-D0F4B250F822}"/>
                    </a:ext>
                  </a:extLst>
                </p:cNvPr>
                <p:cNvGrpSpPr/>
                <p:nvPr/>
              </p:nvGrpSpPr>
              <p:grpSpPr>
                <a:xfrm>
                  <a:off x="6203244" y="3104292"/>
                  <a:ext cx="244563" cy="390239"/>
                  <a:chOff x="6203244" y="3104292"/>
                  <a:chExt cx="244563" cy="390239"/>
                </a:xfrm>
                <a:grpFill/>
              </p:grpSpPr>
              <p:sp>
                <p:nvSpPr>
                  <p:cNvPr id="1047" name="Freeform: Shape 1046">
                    <a:extLst>
                      <a:ext uri="{FF2B5EF4-FFF2-40B4-BE49-F238E27FC236}">
                        <a16:creationId xmlns:a16="http://schemas.microsoft.com/office/drawing/2014/main" id="{70293507-9A6C-3BF8-A79D-8CB322996057}"/>
                      </a:ext>
                    </a:extLst>
                  </p:cNvPr>
                  <p:cNvSpPr/>
                  <p:nvPr/>
                </p:nvSpPr>
                <p:spPr>
                  <a:xfrm>
                    <a:off x="6204489" y="3105530"/>
                    <a:ext cx="242350" cy="387572"/>
                  </a:xfrm>
                  <a:custGeom>
                    <a:avLst/>
                    <a:gdLst>
                      <a:gd name="connsiteX0" fmla="*/ 135350 w 242350"/>
                      <a:gd name="connsiteY0" fmla="*/ 387572 h 387572"/>
                      <a:gd name="connsiteX1" fmla="*/ 102584 w 242350"/>
                      <a:gd name="connsiteY1" fmla="*/ 361188 h 387572"/>
                      <a:gd name="connsiteX2" fmla="*/ 99917 w 242350"/>
                      <a:gd name="connsiteY2" fmla="*/ 358807 h 387572"/>
                      <a:gd name="connsiteX3" fmla="*/ 88487 w 242350"/>
                      <a:gd name="connsiteY3" fmla="*/ 353187 h 387572"/>
                      <a:gd name="connsiteX4" fmla="*/ 89630 w 242350"/>
                      <a:gd name="connsiteY4" fmla="*/ 350615 h 387572"/>
                      <a:gd name="connsiteX5" fmla="*/ 90202 w 242350"/>
                      <a:gd name="connsiteY5" fmla="*/ 349853 h 387572"/>
                      <a:gd name="connsiteX6" fmla="*/ 74390 w 242350"/>
                      <a:gd name="connsiteY6" fmla="*/ 342043 h 387572"/>
                      <a:gd name="connsiteX7" fmla="*/ 57626 w 242350"/>
                      <a:gd name="connsiteY7" fmla="*/ 328136 h 387572"/>
                      <a:gd name="connsiteX8" fmla="*/ 68485 w 242350"/>
                      <a:gd name="connsiteY8" fmla="*/ 303752 h 387572"/>
                      <a:gd name="connsiteX9" fmla="*/ 73152 w 242350"/>
                      <a:gd name="connsiteY9" fmla="*/ 297275 h 387572"/>
                      <a:gd name="connsiteX10" fmla="*/ 59912 w 242350"/>
                      <a:gd name="connsiteY10" fmla="*/ 269462 h 387572"/>
                      <a:gd name="connsiteX11" fmla="*/ 52007 w 242350"/>
                      <a:gd name="connsiteY11" fmla="*/ 257651 h 387572"/>
                      <a:gd name="connsiteX12" fmla="*/ 61150 w 242350"/>
                      <a:gd name="connsiteY12" fmla="*/ 240887 h 387572"/>
                      <a:gd name="connsiteX13" fmla="*/ 62198 w 242350"/>
                      <a:gd name="connsiteY13" fmla="*/ 238220 h 387572"/>
                      <a:gd name="connsiteX14" fmla="*/ 48292 w 242350"/>
                      <a:gd name="connsiteY14" fmla="*/ 221933 h 387572"/>
                      <a:gd name="connsiteX15" fmla="*/ 30099 w 242350"/>
                      <a:gd name="connsiteY15" fmla="*/ 201644 h 387572"/>
                      <a:gd name="connsiteX16" fmla="*/ 16288 w 242350"/>
                      <a:gd name="connsiteY16" fmla="*/ 196406 h 387572"/>
                      <a:gd name="connsiteX17" fmla="*/ 12668 w 242350"/>
                      <a:gd name="connsiteY17" fmla="*/ 196406 h 387572"/>
                      <a:gd name="connsiteX18" fmla="*/ 8763 w 242350"/>
                      <a:gd name="connsiteY18" fmla="*/ 195072 h 387572"/>
                      <a:gd name="connsiteX19" fmla="*/ 14002 w 242350"/>
                      <a:gd name="connsiteY19" fmla="*/ 190024 h 387572"/>
                      <a:gd name="connsiteX20" fmla="*/ 18764 w 242350"/>
                      <a:gd name="connsiteY20" fmla="*/ 183356 h 387572"/>
                      <a:gd name="connsiteX21" fmla="*/ 1048 w 242350"/>
                      <a:gd name="connsiteY21" fmla="*/ 173641 h 387572"/>
                      <a:gd name="connsiteX22" fmla="*/ 0 w 242350"/>
                      <a:gd name="connsiteY22" fmla="*/ 172498 h 387572"/>
                      <a:gd name="connsiteX23" fmla="*/ 953 w 242350"/>
                      <a:gd name="connsiteY23" fmla="*/ 171260 h 387572"/>
                      <a:gd name="connsiteX24" fmla="*/ 47530 w 242350"/>
                      <a:gd name="connsiteY24" fmla="*/ 162306 h 387572"/>
                      <a:gd name="connsiteX25" fmla="*/ 102203 w 242350"/>
                      <a:gd name="connsiteY25" fmla="*/ 122968 h 387572"/>
                      <a:gd name="connsiteX26" fmla="*/ 105442 w 242350"/>
                      <a:gd name="connsiteY26" fmla="*/ 102870 h 387572"/>
                      <a:gd name="connsiteX27" fmla="*/ 107918 w 242350"/>
                      <a:gd name="connsiteY27" fmla="*/ 85344 h 387572"/>
                      <a:gd name="connsiteX28" fmla="*/ 114871 w 242350"/>
                      <a:gd name="connsiteY28" fmla="*/ 51054 h 387572"/>
                      <a:gd name="connsiteX29" fmla="*/ 129730 w 242350"/>
                      <a:gd name="connsiteY29" fmla="*/ 23336 h 387572"/>
                      <a:gd name="connsiteX30" fmla="*/ 130969 w 242350"/>
                      <a:gd name="connsiteY30" fmla="*/ 21812 h 387572"/>
                      <a:gd name="connsiteX31" fmla="*/ 136970 w 242350"/>
                      <a:gd name="connsiteY31" fmla="*/ 19526 h 387572"/>
                      <a:gd name="connsiteX32" fmla="*/ 172498 w 242350"/>
                      <a:gd name="connsiteY32" fmla="*/ 0 h 387572"/>
                      <a:gd name="connsiteX33" fmla="*/ 181642 w 242350"/>
                      <a:gd name="connsiteY33" fmla="*/ 5429 h 387572"/>
                      <a:gd name="connsiteX34" fmla="*/ 188024 w 242350"/>
                      <a:gd name="connsiteY34" fmla="*/ 18098 h 387572"/>
                      <a:gd name="connsiteX35" fmla="*/ 194310 w 242350"/>
                      <a:gd name="connsiteY35" fmla="*/ 40767 h 387572"/>
                      <a:gd name="connsiteX36" fmla="*/ 192024 w 242350"/>
                      <a:gd name="connsiteY36" fmla="*/ 42291 h 387572"/>
                      <a:gd name="connsiteX37" fmla="*/ 161449 w 242350"/>
                      <a:gd name="connsiteY37" fmla="*/ 104299 h 387572"/>
                      <a:gd name="connsiteX38" fmla="*/ 184023 w 242350"/>
                      <a:gd name="connsiteY38" fmla="*/ 112490 h 387572"/>
                      <a:gd name="connsiteX39" fmla="*/ 218980 w 242350"/>
                      <a:gd name="connsiteY39" fmla="*/ 125825 h 387572"/>
                      <a:gd name="connsiteX40" fmla="*/ 225933 w 242350"/>
                      <a:gd name="connsiteY40" fmla="*/ 136684 h 387572"/>
                      <a:gd name="connsiteX41" fmla="*/ 226790 w 242350"/>
                      <a:gd name="connsiteY41" fmla="*/ 138017 h 387572"/>
                      <a:gd name="connsiteX42" fmla="*/ 226981 w 242350"/>
                      <a:gd name="connsiteY42" fmla="*/ 137827 h 387572"/>
                      <a:gd name="connsiteX43" fmla="*/ 228886 w 242350"/>
                      <a:gd name="connsiteY43" fmla="*/ 137065 h 387572"/>
                      <a:gd name="connsiteX44" fmla="*/ 241935 w 242350"/>
                      <a:gd name="connsiteY44" fmla="*/ 144875 h 387572"/>
                      <a:gd name="connsiteX45" fmla="*/ 242316 w 242350"/>
                      <a:gd name="connsiteY45" fmla="*/ 146018 h 387572"/>
                      <a:gd name="connsiteX46" fmla="*/ 241554 w 242350"/>
                      <a:gd name="connsiteY46" fmla="*/ 146971 h 387572"/>
                      <a:gd name="connsiteX47" fmla="*/ 212693 w 242350"/>
                      <a:gd name="connsiteY47" fmla="*/ 214027 h 387572"/>
                      <a:gd name="connsiteX48" fmla="*/ 212408 w 242350"/>
                      <a:gd name="connsiteY48" fmla="*/ 214884 h 387572"/>
                      <a:gd name="connsiteX49" fmla="*/ 211645 w 242350"/>
                      <a:gd name="connsiteY49" fmla="*/ 215265 h 387572"/>
                      <a:gd name="connsiteX50" fmla="*/ 186690 w 242350"/>
                      <a:gd name="connsiteY50" fmla="*/ 216313 h 387572"/>
                      <a:gd name="connsiteX51" fmla="*/ 170307 w 242350"/>
                      <a:gd name="connsiteY51" fmla="*/ 215741 h 387572"/>
                      <a:gd name="connsiteX52" fmla="*/ 165449 w 242350"/>
                      <a:gd name="connsiteY52" fmla="*/ 215551 h 387572"/>
                      <a:gd name="connsiteX53" fmla="*/ 162973 w 242350"/>
                      <a:gd name="connsiteY53" fmla="*/ 215932 h 387572"/>
                      <a:gd name="connsiteX54" fmla="*/ 162973 w 242350"/>
                      <a:gd name="connsiteY54" fmla="*/ 220599 h 387572"/>
                      <a:gd name="connsiteX55" fmla="*/ 162973 w 242350"/>
                      <a:gd name="connsiteY55" fmla="*/ 241649 h 387572"/>
                      <a:gd name="connsiteX56" fmla="*/ 152876 w 242350"/>
                      <a:gd name="connsiteY56" fmla="*/ 254318 h 387572"/>
                      <a:gd name="connsiteX57" fmla="*/ 144875 w 242350"/>
                      <a:gd name="connsiteY57" fmla="*/ 263747 h 387572"/>
                      <a:gd name="connsiteX58" fmla="*/ 146685 w 242350"/>
                      <a:gd name="connsiteY58" fmla="*/ 267367 h 387572"/>
                      <a:gd name="connsiteX59" fmla="*/ 149162 w 242350"/>
                      <a:gd name="connsiteY59" fmla="*/ 286417 h 387572"/>
                      <a:gd name="connsiteX60" fmla="*/ 147828 w 242350"/>
                      <a:gd name="connsiteY60" fmla="*/ 288703 h 387572"/>
                      <a:gd name="connsiteX61" fmla="*/ 154876 w 242350"/>
                      <a:gd name="connsiteY61" fmla="*/ 290322 h 387572"/>
                      <a:gd name="connsiteX62" fmla="*/ 184023 w 242350"/>
                      <a:gd name="connsiteY62" fmla="*/ 321088 h 387572"/>
                      <a:gd name="connsiteX63" fmla="*/ 166783 w 242350"/>
                      <a:gd name="connsiteY63" fmla="*/ 346615 h 387572"/>
                      <a:gd name="connsiteX64" fmla="*/ 153638 w 242350"/>
                      <a:gd name="connsiteY64" fmla="*/ 343662 h 387572"/>
                      <a:gd name="connsiteX65" fmla="*/ 149924 w 242350"/>
                      <a:gd name="connsiteY65" fmla="*/ 342614 h 387572"/>
                      <a:gd name="connsiteX66" fmla="*/ 142970 w 242350"/>
                      <a:gd name="connsiteY66" fmla="*/ 363474 h 387572"/>
                      <a:gd name="connsiteX67" fmla="*/ 143828 w 242350"/>
                      <a:gd name="connsiteY67" fmla="*/ 365951 h 387572"/>
                      <a:gd name="connsiteX68" fmla="*/ 144875 w 242350"/>
                      <a:gd name="connsiteY68" fmla="*/ 383762 h 387572"/>
                      <a:gd name="connsiteX69" fmla="*/ 135731 w 242350"/>
                      <a:gd name="connsiteY69" fmla="*/ 387477 h 387572"/>
                      <a:gd name="connsiteX70" fmla="*/ 135350 w 242350"/>
                      <a:gd name="connsiteY70" fmla="*/ 387477 h 38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242350" h="387572">
                        <a:moveTo>
                          <a:pt x="135350" y="387572"/>
                        </a:moveTo>
                        <a:cubicBezTo>
                          <a:pt x="132588" y="387572"/>
                          <a:pt x="123158" y="379857"/>
                          <a:pt x="102584" y="361188"/>
                        </a:cubicBezTo>
                        <a:cubicBezTo>
                          <a:pt x="101060" y="359855"/>
                          <a:pt x="100108" y="358902"/>
                          <a:pt x="99917" y="358807"/>
                        </a:cubicBezTo>
                        <a:cubicBezTo>
                          <a:pt x="90868" y="356045"/>
                          <a:pt x="88868" y="354711"/>
                          <a:pt x="88487" y="353187"/>
                        </a:cubicBezTo>
                        <a:cubicBezTo>
                          <a:pt x="88201" y="352044"/>
                          <a:pt x="89059" y="351187"/>
                          <a:pt x="89630" y="350615"/>
                        </a:cubicBezTo>
                        <a:cubicBezTo>
                          <a:pt x="89821" y="350425"/>
                          <a:pt x="90202" y="350044"/>
                          <a:pt x="90202" y="349853"/>
                        </a:cubicBezTo>
                        <a:cubicBezTo>
                          <a:pt x="90202" y="349663"/>
                          <a:pt x="89821" y="347663"/>
                          <a:pt x="74390" y="342043"/>
                        </a:cubicBezTo>
                        <a:cubicBezTo>
                          <a:pt x="64579" y="338423"/>
                          <a:pt x="59150" y="333947"/>
                          <a:pt x="57626" y="328136"/>
                        </a:cubicBezTo>
                        <a:cubicBezTo>
                          <a:pt x="55340" y="319373"/>
                          <a:pt x="62960" y="310325"/>
                          <a:pt x="68485" y="303752"/>
                        </a:cubicBezTo>
                        <a:cubicBezTo>
                          <a:pt x="70675" y="301181"/>
                          <a:pt x="73152" y="298323"/>
                          <a:pt x="73152" y="297275"/>
                        </a:cubicBezTo>
                        <a:cubicBezTo>
                          <a:pt x="73628" y="281940"/>
                          <a:pt x="66008" y="275082"/>
                          <a:pt x="59912" y="269462"/>
                        </a:cubicBezTo>
                        <a:cubicBezTo>
                          <a:pt x="55817" y="265748"/>
                          <a:pt x="52197" y="262509"/>
                          <a:pt x="52007" y="257651"/>
                        </a:cubicBezTo>
                        <a:cubicBezTo>
                          <a:pt x="51816" y="253175"/>
                          <a:pt x="54674" y="247841"/>
                          <a:pt x="61150" y="240887"/>
                        </a:cubicBezTo>
                        <a:cubicBezTo>
                          <a:pt x="61913" y="240125"/>
                          <a:pt x="62198" y="239268"/>
                          <a:pt x="62198" y="238220"/>
                        </a:cubicBezTo>
                        <a:cubicBezTo>
                          <a:pt x="62008" y="234029"/>
                          <a:pt x="55340" y="228124"/>
                          <a:pt x="48292" y="221933"/>
                        </a:cubicBezTo>
                        <a:cubicBezTo>
                          <a:pt x="40862" y="215360"/>
                          <a:pt x="33242" y="208598"/>
                          <a:pt x="30099" y="201644"/>
                        </a:cubicBezTo>
                        <a:cubicBezTo>
                          <a:pt x="28004" y="197072"/>
                          <a:pt x="21622" y="196406"/>
                          <a:pt x="16288" y="196406"/>
                        </a:cubicBezTo>
                        <a:lnTo>
                          <a:pt x="12668" y="196406"/>
                        </a:lnTo>
                        <a:cubicBezTo>
                          <a:pt x="10954" y="196406"/>
                          <a:pt x="9144" y="196406"/>
                          <a:pt x="8763" y="195072"/>
                        </a:cubicBezTo>
                        <a:cubicBezTo>
                          <a:pt x="8382" y="193739"/>
                          <a:pt x="9525" y="192691"/>
                          <a:pt x="14002" y="190024"/>
                        </a:cubicBezTo>
                        <a:cubicBezTo>
                          <a:pt x="17621" y="187833"/>
                          <a:pt x="19241" y="185642"/>
                          <a:pt x="18764" y="183356"/>
                        </a:cubicBezTo>
                        <a:cubicBezTo>
                          <a:pt x="17812" y="178880"/>
                          <a:pt x="8287" y="174403"/>
                          <a:pt x="1048" y="173641"/>
                        </a:cubicBezTo>
                        <a:cubicBezTo>
                          <a:pt x="476" y="173641"/>
                          <a:pt x="0" y="173069"/>
                          <a:pt x="0" y="172498"/>
                        </a:cubicBezTo>
                        <a:cubicBezTo>
                          <a:pt x="0" y="171926"/>
                          <a:pt x="381" y="171355"/>
                          <a:pt x="953" y="171260"/>
                        </a:cubicBezTo>
                        <a:lnTo>
                          <a:pt x="47530" y="162306"/>
                        </a:lnTo>
                        <a:cubicBezTo>
                          <a:pt x="106585" y="144399"/>
                          <a:pt x="104584" y="134493"/>
                          <a:pt x="102203" y="122968"/>
                        </a:cubicBezTo>
                        <a:cubicBezTo>
                          <a:pt x="101060" y="117253"/>
                          <a:pt x="99727" y="110681"/>
                          <a:pt x="105442" y="102870"/>
                        </a:cubicBezTo>
                        <a:cubicBezTo>
                          <a:pt x="111633" y="94393"/>
                          <a:pt x="110014" y="90392"/>
                          <a:pt x="107918" y="85344"/>
                        </a:cubicBezTo>
                        <a:cubicBezTo>
                          <a:pt x="105251" y="78772"/>
                          <a:pt x="102013" y="70580"/>
                          <a:pt x="114871" y="51054"/>
                        </a:cubicBezTo>
                        <a:cubicBezTo>
                          <a:pt x="128968" y="29623"/>
                          <a:pt x="129826" y="24384"/>
                          <a:pt x="129730" y="23336"/>
                        </a:cubicBezTo>
                        <a:cubicBezTo>
                          <a:pt x="129730" y="22670"/>
                          <a:pt x="130397" y="21908"/>
                          <a:pt x="130969" y="21812"/>
                        </a:cubicBezTo>
                        <a:cubicBezTo>
                          <a:pt x="132207" y="21622"/>
                          <a:pt x="134207" y="20860"/>
                          <a:pt x="136970" y="19526"/>
                        </a:cubicBezTo>
                        <a:cubicBezTo>
                          <a:pt x="137636" y="18860"/>
                          <a:pt x="158972" y="0"/>
                          <a:pt x="172498" y="0"/>
                        </a:cubicBezTo>
                        <a:cubicBezTo>
                          <a:pt x="176784" y="0"/>
                          <a:pt x="179832" y="1810"/>
                          <a:pt x="181642" y="5429"/>
                        </a:cubicBezTo>
                        <a:lnTo>
                          <a:pt x="188024" y="18098"/>
                        </a:lnTo>
                        <a:cubicBezTo>
                          <a:pt x="198120" y="38195"/>
                          <a:pt x="198310" y="38576"/>
                          <a:pt x="194310" y="40767"/>
                        </a:cubicBezTo>
                        <a:cubicBezTo>
                          <a:pt x="193643" y="41148"/>
                          <a:pt x="192881" y="41529"/>
                          <a:pt x="192024" y="42291"/>
                        </a:cubicBezTo>
                        <a:cubicBezTo>
                          <a:pt x="167354" y="75724"/>
                          <a:pt x="157639" y="95441"/>
                          <a:pt x="161449" y="104299"/>
                        </a:cubicBezTo>
                        <a:cubicBezTo>
                          <a:pt x="164116" y="110395"/>
                          <a:pt x="173355" y="111347"/>
                          <a:pt x="184023" y="112490"/>
                        </a:cubicBezTo>
                        <a:cubicBezTo>
                          <a:pt x="196596" y="113824"/>
                          <a:pt x="210884" y="115348"/>
                          <a:pt x="218980" y="125825"/>
                        </a:cubicBezTo>
                        <a:cubicBezTo>
                          <a:pt x="222314" y="130969"/>
                          <a:pt x="224504" y="134398"/>
                          <a:pt x="225933" y="136684"/>
                        </a:cubicBezTo>
                        <a:cubicBezTo>
                          <a:pt x="226219" y="137160"/>
                          <a:pt x="226505" y="137636"/>
                          <a:pt x="226790" y="138017"/>
                        </a:cubicBezTo>
                        <a:cubicBezTo>
                          <a:pt x="226790" y="138017"/>
                          <a:pt x="226885" y="137827"/>
                          <a:pt x="226981" y="137827"/>
                        </a:cubicBezTo>
                        <a:cubicBezTo>
                          <a:pt x="227267" y="137446"/>
                          <a:pt x="227838" y="137065"/>
                          <a:pt x="228886" y="137065"/>
                        </a:cubicBezTo>
                        <a:cubicBezTo>
                          <a:pt x="230315" y="137065"/>
                          <a:pt x="233267" y="137922"/>
                          <a:pt x="241935" y="144875"/>
                        </a:cubicBezTo>
                        <a:cubicBezTo>
                          <a:pt x="242316" y="145161"/>
                          <a:pt x="242411" y="145542"/>
                          <a:pt x="242316" y="146018"/>
                        </a:cubicBezTo>
                        <a:cubicBezTo>
                          <a:pt x="242316" y="146399"/>
                          <a:pt x="241935" y="146780"/>
                          <a:pt x="241554" y="146971"/>
                        </a:cubicBezTo>
                        <a:cubicBezTo>
                          <a:pt x="217360" y="155353"/>
                          <a:pt x="210979" y="192500"/>
                          <a:pt x="212693" y="214027"/>
                        </a:cubicBezTo>
                        <a:cubicBezTo>
                          <a:pt x="212693" y="214313"/>
                          <a:pt x="212693" y="214694"/>
                          <a:pt x="212408" y="214884"/>
                        </a:cubicBezTo>
                        <a:cubicBezTo>
                          <a:pt x="212217" y="215170"/>
                          <a:pt x="211931" y="215265"/>
                          <a:pt x="211645" y="215265"/>
                        </a:cubicBezTo>
                        <a:cubicBezTo>
                          <a:pt x="202692" y="215932"/>
                          <a:pt x="194310" y="216313"/>
                          <a:pt x="186690" y="216313"/>
                        </a:cubicBezTo>
                        <a:cubicBezTo>
                          <a:pt x="179070" y="216313"/>
                          <a:pt x="174117" y="216027"/>
                          <a:pt x="170307" y="215741"/>
                        </a:cubicBezTo>
                        <a:cubicBezTo>
                          <a:pt x="168307" y="215646"/>
                          <a:pt x="166688" y="215551"/>
                          <a:pt x="165449" y="215551"/>
                        </a:cubicBezTo>
                        <a:cubicBezTo>
                          <a:pt x="164021" y="215551"/>
                          <a:pt x="163259" y="215646"/>
                          <a:pt x="162973" y="215932"/>
                        </a:cubicBezTo>
                        <a:cubicBezTo>
                          <a:pt x="162592" y="216408"/>
                          <a:pt x="162687" y="218218"/>
                          <a:pt x="162973" y="220599"/>
                        </a:cubicBezTo>
                        <a:cubicBezTo>
                          <a:pt x="163354" y="224600"/>
                          <a:pt x="164021" y="231267"/>
                          <a:pt x="162973" y="241649"/>
                        </a:cubicBezTo>
                        <a:cubicBezTo>
                          <a:pt x="162496" y="246507"/>
                          <a:pt x="157639" y="250508"/>
                          <a:pt x="152876" y="254318"/>
                        </a:cubicBezTo>
                        <a:cubicBezTo>
                          <a:pt x="148971" y="257556"/>
                          <a:pt x="144971" y="260795"/>
                          <a:pt x="144875" y="263747"/>
                        </a:cubicBezTo>
                        <a:cubicBezTo>
                          <a:pt x="144875" y="264986"/>
                          <a:pt x="145447" y="266129"/>
                          <a:pt x="146685" y="267367"/>
                        </a:cubicBezTo>
                        <a:cubicBezTo>
                          <a:pt x="156305" y="276606"/>
                          <a:pt x="151829" y="282797"/>
                          <a:pt x="149162" y="286417"/>
                        </a:cubicBezTo>
                        <a:cubicBezTo>
                          <a:pt x="148590" y="287179"/>
                          <a:pt x="147733" y="288417"/>
                          <a:pt x="147828" y="288703"/>
                        </a:cubicBezTo>
                        <a:cubicBezTo>
                          <a:pt x="147828" y="288893"/>
                          <a:pt x="148590" y="289655"/>
                          <a:pt x="154876" y="290322"/>
                        </a:cubicBezTo>
                        <a:cubicBezTo>
                          <a:pt x="183166" y="293084"/>
                          <a:pt x="184309" y="314516"/>
                          <a:pt x="184023" y="321088"/>
                        </a:cubicBezTo>
                        <a:cubicBezTo>
                          <a:pt x="183356" y="334709"/>
                          <a:pt x="175260" y="346615"/>
                          <a:pt x="166783" y="346615"/>
                        </a:cubicBezTo>
                        <a:cubicBezTo>
                          <a:pt x="160401" y="346234"/>
                          <a:pt x="156496" y="344710"/>
                          <a:pt x="153638" y="343662"/>
                        </a:cubicBezTo>
                        <a:cubicBezTo>
                          <a:pt x="152019" y="343091"/>
                          <a:pt x="150876" y="342614"/>
                          <a:pt x="149924" y="342614"/>
                        </a:cubicBezTo>
                        <a:cubicBezTo>
                          <a:pt x="147733" y="342614"/>
                          <a:pt x="146399" y="347282"/>
                          <a:pt x="142970" y="363474"/>
                        </a:cubicBezTo>
                        <a:cubicBezTo>
                          <a:pt x="142970" y="363665"/>
                          <a:pt x="143446" y="364903"/>
                          <a:pt x="143828" y="365951"/>
                        </a:cubicBezTo>
                        <a:cubicBezTo>
                          <a:pt x="145542" y="370808"/>
                          <a:pt x="148400" y="378809"/>
                          <a:pt x="144875" y="383762"/>
                        </a:cubicBezTo>
                        <a:cubicBezTo>
                          <a:pt x="143161" y="386239"/>
                          <a:pt x="140017" y="387477"/>
                          <a:pt x="135731" y="387477"/>
                        </a:cubicBezTo>
                        <a:lnTo>
                          <a:pt x="135350" y="38747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8" name="Freeform: Shape 1047">
                    <a:extLst>
                      <a:ext uri="{FF2B5EF4-FFF2-40B4-BE49-F238E27FC236}">
                        <a16:creationId xmlns:a16="http://schemas.microsoft.com/office/drawing/2014/main" id="{8FBCC5C9-518F-8B9C-3AE6-9665121EA0E6}"/>
                      </a:ext>
                    </a:extLst>
                  </p:cNvPr>
                  <p:cNvSpPr/>
                  <p:nvPr/>
                </p:nvSpPr>
                <p:spPr>
                  <a:xfrm>
                    <a:off x="6203244" y="3104292"/>
                    <a:ext cx="244563" cy="390239"/>
                  </a:xfrm>
                  <a:custGeom>
                    <a:avLst/>
                    <a:gdLst>
                      <a:gd name="connsiteX0" fmla="*/ 173648 w 244563"/>
                      <a:gd name="connsiteY0" fmla="*/ 2476 h 390239"/>
                      <a:gd name="connsiteX1" fmla="*/ 181744 w 244563"/>
                      <a:gd name="connsiteY1" fmla="*/ 7239 h 390239"/>
                      <a:gd name="connsiteX2" fmla="*/ 192412 w 244563"/>
                      <a:gd name="connsiteY2" fmla="*/ 42672 h 390239"/>
                      <a:gd name="connsiteX3" fmla="*/ 219273 w 244563"/>
                      <a:gd name="connsiteY3" fmla="*/ 127825 h 390239"/>
                      <a:gd name="connsiteX4" fmla="*/ 228798 w 244563"/>
                      <a:gd name="connsiteY4" fmla="*/ 142494 h 390239"/>
                      <a:gd name="connsiteX5" fmla="*/ 230131 w 244563"/>
                      <a:gd name="connsiteY5" fmla="*/ 139541 h 390239"/>
                      <a:gd name="connsiteX6" fmla="*/ 242418 w 244563"/>
                      <a:gd name="connsiteY6" fmla="*/ 147066 h 390239"/>
                      <a:gd name="connsiteX7" fmla="*/ 212796 w 244563"/>
                      <a:gd name="connsiteY7" fmla="*/ 215265 h 390239"/>
                      <a:gd name="connsiteX8" fmla="*/ 187935 w 244563"/>
                      <a:gd name="connsiteY8" fmla="*/ 216313 h 390239"/>
                      <a:gd name="connsiteX9" fmla="*/ 166790 w 244563"/>
                      <a:gd name="connsiteY9" fmla="*/ 215551 h 390239"/>
                      <a:gd name="connsiteX10" fmla="*/ 163075 w 244563"/>
                      <a:gd name="connsiteY10" fmla="*/ 242792 h 390239"/>
                      <a:gd name="connsiteX11" fmla="*/ 147169 w 244563"/>
                      <a:gd name="connsiteY11" fmla="*/ 269558 h 390239"/>
                      <a:gd name="connsiteX12" fmla="*/ 156027 w 244563"/>
                      <a:gd name="connsiteY12" fmla="*/ 292894 h 390239"/>
                      <a:gd name="connsiteX13" fmla="*/ 168028 w 244563"/>
                      <a:gd name="connsiteY13" fmla="*/ 346805 h 390239"/>
                      <a:gd name="connsiteX14" fmla="*/ 167457 w 244563"/>
                      <a:gd name="connsiteY14" fmla="*/ 346805 h 390239"/>
                      <a:gd name="connsiteX15" fmla="*/ 151169 w 244563"/>
                      <a:gd name="connsiteY15" fmla="*/ 342805 h 390239"/>
                      <a:gd name="connsiteX16" fmla="*/ 143073 w 244563"/>
                      <a:gd name="connsiteY16" fmla="*/ 364617 h 390239"/>
                      <a:gd name="connsiteX17" fmla="*/ 136977 w 244563"/>
                      <a:gd name="connsiteY17" fmla="*/ 387667 h 390239"/>
                      <a:gd name="connsiteX18" fmla="*/ 136596 w 244563"/>
                      <a:gd name="connsiteY18" fmla="*/ 387667 h 390239"/>
                      <a:gd name="connsiteX19" fmla="*/ 101829 w 244563"/>
                      <a:gd name="connsiteY19" fmla="*/ 359092 h 390239"/>
                      <a:gd name="connsiteX20" fmla="*/ 76112 w 244563"/>
                      <a:gd name="connsiteY20" fmla="*/ 342233 h 390239"/>
                      <a:gd name="connsiteX21" fmla="*/ 75636 w 244563"/>
                      <a:gd name="connsiteY21" fmla="*/ 298609 h 390239"/>
                      <a:gd name="connsiteX22" fmla="*/ 63253 w 244563"/>
                      <a:gd name="connsiteY22" fmla="*/ 242983 h 390239"/>
                      <a:gd name="connsiteX23" fmla="*/ 32297 w 244563"/>
                      <a:gd name="connsiteY23" fmla="*/ 202406 h 390239"/>
                      <a:gd name="connsiteX24" fmla="*/ 17438 w 244563"/>
                      <a:gd name="connsiteY24" fmla="*/ 196501 h 390239"/>
                      <a:gd name="connsiteX25" fmla="*/ 13819 w 244563"/>
                      <a:gd name="connsiteY25" fmla="*/ 196501 h 390239"/>
                      <a:gd name="connsiteX26" fmla="*/ 15819 w 244563"/>
                      <a:gd name="connsiteY26" fmla="*/ 192214 h 390239"/>
                      <a:gd name="connsiteX27" fmla="*/ 2388 w 244563"/>
                      <a:gd name="connsiteY27" fmla="*/ 173641 h 390239"/>
                      <a:gd name="connsiteX28" fmla="*/ 48966 w 244563"/>
                      <a:gd name="connsiteY28" fmla="*/ 164687 h 390239"/>
                      <a:gd name="connsiteX29" fmla="*/ 107545 w 244563"/>
                      <a:gd name="connsiteY29" fmla="*/ 104870 h 390239"/>
                      <a:gd name="connsiteX30" fmla="*/ 116974 w 244563"/>
                      <a:gd name="connsiteY30" fmla="*/ 52959 h 390239"/>
                      <a:gd name="connsiteX31" fmla="*/ 138691 w 244563"/>
                      <a:gd name="connsiteY31" fmla="*/ 21812 h 390239"/>
                      <a:gd name="connsiteX32" fmla="*/ 173648 w 244563"/>
                      <a:gd name="connsiteY32" fmla="*/ 2381 h 390239"/>
                      <a:gd name="connsiteX33" fmla="*/ 173648 w 244563"/>
                      <a:gd name="connsiteY33" fmla="*/ 95 h 390239"/>
                      <a:gd name="connsiteX34" fmla="*/ 137358 w 244563"/>
                      <a:gd name="connsiteY34" fmla="*/ 19907 h 390239"/>
                      <a:gd name="connsiteX35" fmla="*/ 132024 w 244563"/>
                      <a:gd name="connsiteY35" fmla="*/ 21908 h 390239"/>
                      <a:gd name="connsiteX36" fmla="*/ 129738 w 244563"/>
                      <a:gd name="connsiteY36" fmla="*/ 24670 h 390239"/>
                      <a:gd name="connsiteX37" fmla="*/ 115069 w 244563"/>
                      <a:gd name="connsiteY37" fmla="*/ 51721 h 390239"/>
                      <a:gd name="connsiteX38" fmla="*/ 108021 w 244563"/>
                      <a:gd name="connsiteY38" fmla="*/ 87154 h 390239"/>
                      <a:gd name="connsiteX39" fmla="*/ 105640 w 244563"/>
                      <a:gd name="connsiteY39" fmla="*/ 103537 h 390239"/>
                      <a:gd name="connsiteX40" fmla="*/ 102211 w 244563"/>
                      <a:gd name="connsiteY40" fmla="*/ 124587 h 390239"/>
                      <a:gd name="connsiteX41" fmla="*/ 48204 w 244563"/>
                      <a:gd name="connsiteY41" fmla="*/ 162496 h 390239"/>
                      <a:gd name="connsiteX42" fmla="*/ 1912 w 244563"/>
                      <a:gd name="connsiteY42" fmla="*/ 171355 h 390239"/>
                      <a:gd name="connsiteX43" fmla="*/ 7 w 244563"/>
                      <a:gd name="connsiteY43" fmla="*/ 173831 h 390239"/>
                      <a:gd name="connsiteX44" fmla="*/ 2103 w 244563"/>
                      <a:gd name="connsiteY44" fmla="*/ 176117 h 390239"/>
                      <a:gd name="connsiteX45" fmla="*/ 18771 w 244563"/>
                      <a:gd name="connsiteY45" fmla="*/ 184975 h 390239"/>
                      <a:gd name="connsiteX46" fmla="*/ 14580 w 244563"/>
                      <a:gd name="connsiteY46" fmla="*/ 190309 h 390239"/>
                      <a:gd name="connsiteX47" fmla="*/ 8770 w 244563"/>
                      <a:gd name="connsiteY47" fmla="*/ 196787 h 390239"/>
                      <a:gd name="connsiteX48" fmla="*/ 13819 w 244563"/>
                      <a:gd name="connsiteY48" fmla="*/ 199072 h 390239"/>
                      <a:gd name="connsiteX49" fmla="*/ 15438 w 244563"/>
                      <a:gd name="connsiteY49" fmla="*/ 199072 h 390239"/>
                      <a:gd name="connsiteX50" fmla="*/ 17438 w 244563"/>
                      <a:gd name="connsiteY50" fmla="*/ 199072 h 390239"/>
                      <a:gd name="connsiteX51" fmla="*/ 30106 w 244563"/>
                      <a:gd name="connsiteY51" fmla="*/ 203549 h 390239"/>
                      <a:gd name="connsiteX52" fmla="*/ 48585 w 244563"/>
                      <a:gd name="connsiteY52" fmla="*/ 224218 h 390239"/>
                      <a:gd name="connsiteX53" fmla="*/ 62110 w 244563"/>
                      <a:gd name="connsiteY53" fmla="*/ 239649 h 390239"/>
                      <a:gd name="connsiteX54" fmla="*/ 61444 w 244563"/>
                      <a:gd name="connsiteY54" fmla="*/ 241459 h 390239"/>
                      <a:gd name="connsiteX55" fmla="*/ 52014 w 244563"/>
                      <a:gd name="connsiteY55" fmla="*/ 259080 h 390239"/>
                      <a:gd name="connsiteX56" fmla="*/ 60300 w 244563"/>
                      <a:gd name="connsiteY56" fmla="*/ 271653 h 390239"/>
                      <a:gd name="connsiteX57" fmla="*/ 73159 w 244563"/>
                      <a:gd name="connsiteY57" fmla="*/ 298513 h 390239"/>
                      <a:gd name="connsiteX58" fmla="*/ 68778 w 244563"/>
                      <a:gd name="connsiteY58" fmla="*/ 304324 h 390239"/>
                      <a:gd name="connsiteX59" fmla="*/ 57634 w 244563"/>
                      <a:gd name="connsiteY59" fmla="*/ 329755 h 390239"/>
                      <a:gd name="connsiteX60" fmla="*/ 75159 w 244563"/>
                      <a:gd name="connsiteY60" fmla="*/ 344519 h 390239"/>
                      <a:gd name="connsiteX61" fmla="*/ 89828 w 244563"/>
                      <a:gd name="connsiteY61" fmla="*/ 351187 h 390239"/>
                      <a:gd name="connsiteX62" fmla="*/ 88495 w 244563"/>
                      <a:gd name="connsiteY62" fmla="*/ 354806 h 390239"/>
                      <a:gd name="connsiteX63" fmla="*/ 100591 w 244563"/>
                      <a:gd name="connsiteY63" fmla="*/ 361379 h 390239"/>
                      <a:gd name="connsiteX64" fmla="*/ 102973 w 244563"/>
                      <a:gd name="connsiteY64" fmla="*/ 363569 h 390239"/>
                      <a:gd name="connsiteX65" fmla="*/ 136500 w 244563"/>
                      <a:gd name="connsiteY65" fmla="*/ 390239 h 390239"/>
                      <a:gd name="connsiteX66" fmla="*/ 136500 w 244563"/>
                      <a:gd name="connsiteY66" fmla="*/ 390239 h 390239"/>
                      <a:gd name="connsiteX67" fmla="*/ 146978 w 244563"/>
                      <a:gd name="connsiteY67" fmla="*/ 386048 h 390239"/>
                      <a:gd name="connsiteX68" fmla="*/ 146025 w 244563"/>
                      <a:gd name="connsiteY68" fmla="*/ 367189 h 390239"/>
                      <a:gd name="connsiteX69" fmla="*/ 145263 w 244563"/>
                      <a:gd name="connsiteY69" fmla="*/ 364998 h 390239"/>
                      <a:gd name="connsiteX70" fmla="*/ 150979 w 244563"/>
                      <a:gd name="connsiteY70" fmla="*/ 345472 h 390239"/>
                      <a:gd name="connsiteX71" fmla="*/ 154217 w 244563"/>
                      <a:gd name="connsiteY71" fmla="*/ 346424 h 390239"/>
                      <a:gd name="connsiteX72" fmla="*/ 167076 w 244563"/>
                      <a:gd name="connsiteY72" fmla="*/ 349377 h 390239"/>
                      <a:gd name="connsiteX73" fmla="*/ 167742 w 244563"/>
                      <a:gd name="connsiteY73" fmla="*/ 349377 h 390239"/>
                      <a:gd name="connsiteX74" fmla="*/ 186221 w 244563"/>
                      <a:gd name="connsiteY74" fmla="*/ 322707 h 390239"/>
                      <a:gd name="connsiteX75" fmla="*/ 156027 w 244563"/>
                      <a:gd name="connsiteY75" fmla="*/ 290703 h 390239"/>
                      <a:gd name="connsiteX76" fmla="*/ 150407 w 244563"/>
                      <a:gd name="connsiteY76" fmla="*/ 289750 h 390239"/>
                      <a:gd name="connsiteX77" fmla="*/ 151169 w 244563"/>
                      <a:gd name="connsiteY77" fmla="*/ 288608 h 390239"/>
                      <a:gd name="connsiteX78" fmla="*/ 148502 w 244563"/>
                      <a:gd name="connsiteY78" fmla="*/ 267938 h 390239"/>
                      <a:gd name="connsiteX79" fmla="*/ 147073 w 244563"/>
                      <a:gd name="connsiteY79" fmla="*/ 265271 h 390239"/>
                      <a:gd name="connsiteX80" fmla="*/ 154693 w 244563"/>
                      <a:gd name="connsiteY80" fmla="*/ 256699 h 390239"/>
                      <a:gd name="connsiteX81" fmla="*/ 165171 w 244563"/>
                      <a:gd name="connsiteY81" fmla="*/ 243173 h 390239"/>
                      <a:gd name="connsiteX82" fmla="*/ 165171 w 244563"/>
                      <a:gd name="connsiteY82" fmla="*/ 221837 h 390239"/>
                      <a:gd name="connsiteX83" fmla="*/ 164980 w 244563"/>
                      <a:gd name="connsiteY83" fmla="*/ 218027 h 390239"/>
                      <a:gd name="connsiteX84" fmla="*/ 165171 w 244563"/>
                      <a:gd name="connsiteY84" fmla="*/ 218027 h 390239"/>
                      <a:gd name="connsiteX85" fmla="*/ 166504 w 244563"/>
                      <a:gd name="connsiteY85" fmla="*/ 218027 h 390239"/>
                      <a:gd name="connsiteX86" fmla="*/ 171267 w 244563"/>
                      <a:gd name="connsiteY86" fmla="*/ 218218 h 390239"/>
                      <a:gd name="connsiteX87" fmla="*/ 187650 w 244563"/>
                      <a:gd name="connsiteY87" fmla="*/ 218789 h 390239"/>
                      <a:gd name="connsiteX88" fmla="*/ 212700 w 244563"/>
                      <a:gd name="connsiteY88" fmla="*/ 217742 h 390239"/>
                      <a:gd name="connsiteX89" fmla="*/ 214320 w 244563"/>
                      <a:gd name="connsiteY89" fmla="*/ 216884 h 390239"/>
                      <a:gd name="connsiteX90" fmla="*/ 214891 w 244563"/>
                      <a:gd name="connsiteY90" fmla="*/ 215170 h 390239"/>
                      <a:gd name="connsiteX91" fmla="*/ 242990 w 244563"/>
                      <a:gd name="connsiteY91" fmla="*/ 149352 h 390239"/>
                      <a:gd name="connsiteX92" fmla="*/ 244514 w 244563"/>
                      <a:gd name="connsiteY92" fmla="*/ 147542 h 390239"/>
                      <a:gd name="connsiteX93" fmla="*/ 243657 w 244563"/>
                      <a:gd name="connsiteY93" fmla="*/ 145256 h 390239"/>
                      <a:gd name="connsiteX94" fmla="*/ 229846 w 244563"/>
                      <a:gd name="connsiteY94" fmla="*/ 137160 h 390239"/>
                      <a:gd name="connsiteX95" fmla="*/ 228036 w 244563"/>
                      <a:gd name="connsiteY95" fmla="*/ 137541 h 390239"/>
                      <a:gd name="connsiteX96" fmla="*/ 227845 w 244563"/>
                      <a:gd name="connsiteY96" fmla="*/ 137350 h 390239"/>
                      <a:gd name="connsiteX97" fmla="*/ 220987 w 244563"/>
                      <a:gd name="connsiteY97" fmla="*/ 126587 h 390239"/>
                      <a:gd name="connsiteX98" fmla="*/ 185078 w 244563"/>
                      <a:gd name="connsiteY98" fmla="*/ 112585 h 390239"/>
                      <a:gd name="connsiteX99" fmla="*/ 163456 w 244563"/>
                      <a:gd name="connsiteY99" fmla="*/ 105061 h 390239"/>
                      <a:gd name="connsiteX100" fmla="*/ 193841 w 244563"/>
                      <a:gd name="connsiteY100" fmla="*/ 44291 h 390239"/>
                      <a:gd name="connsiteX101" fmla="*/ 195746 w 244563"/>
                      <a:gd name="connsiteY101" fmla="*/ 43053 h 390239"/>
                      <a:gd name="connsiteX102" fmla="*/ 189936 w 244563"/>
                      <a:gd name="connsiteY102" fmla="*/ 18859 h 390239"/>
                      <a:gd name="connsiteX103" fmla="*/ 183554 w 244563"/>
                      <a:gd name="connsiteY103" fmla="*/ 6096 h 390239"/>
                      <a:gd name="connsiteX104" fmla="*/ 173362 w 244563"/>
                      <a:gd name="connsiteY104" fmla="*/ 0 h 390239"/>
                      <a:gd name="connsiteX105" fmla="*/ 173362 w 244563"/>
                      <a:gd name="connsiteY105" fmla="*/ 0 h 390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</a:cxnLst>
                    <a:rect l="l" t="t" r="r" b="b"/>
                    <a:pathLst>
                      <a:path w="244563" h="390239">
                        <a:moveTo>
                          <a:pt x="173648" y="2476"/>
                        </a:moveTo>
                        <a:cubicBezTo>
                          <a:pt x="177172" y="2476"/>
                          <a:pt x="180030" y="3810"/>
                          <a:pt x="181744" y="7239"/>
                        </a:cubicBezTo>
                        <a:cubicBezTo>
                          <a:pt x="200985" y="45815"/>
                          <a:pt x="198127" y="37719"/>
                          <a:pt x="192412" y="42672"/>
                        </a:cubicBezTo>
                        <a:cubicBezTo>
                          <a:pt x="117165" y="144494"/>
                          <a:pt x="196032" y="97631"/>
                          <a:pt x="219273" y="127825"/>
                        </a:cubicBezTo>
                        <a:cubicBezTo>
                          <a:pt x="226798" y="139541"/>
                          <a:pt x="228512" y="142494"/>
                          <a:pt x="228798" y="142494"/>
                        </a:cubicBezTo>
                        <a:cubicBezTo>
                          <a:pt x="229084" y="142494"/>
                          <a:pt x="227941" y="139541"/>
                          <a:pt x="230131" y="139541"/>
                        </a:cubicBezTo>
                        <a:cubicBezTo>
                          <a:pt x="231750" y="139541"/>
                          <a:pt x="235180" y="141256"/>
                          <a:pt x="242418" y="147066"/>
                        </a:cubicBezTo>
                        <a:cubicBezTo>
                          <a:pt x="218606" y="155353"/>
                          <a:pt x="210891" y="191548"/>
                          <a:pt x="212796" y="215265"/>
                        </a:cubicBezTo>
                        <a:cubicBezTo>
                          <a:pt x="202604" y="216027"/>
                          <a:pt x="194413" y="216313"/>
                          <a:pt x="187935" y="216313"/>
                        </a:cubicBezTo>
                        <a:cubicBezTo>
                          <a:pt x="176601" y="216313"/>
                          <a:pt x="170219" y="215551"/>
                          <a:pt x="166790" y="215551"/>
                        </a:cubicBezTo>
                        <a:cubicBezTo>
                          <a:pt x="159170" y="215551"/>
                          <a:pt x="165457" y="219265"/>
                          <a:pt x="163075" y="242792"/>
                        </a:cubicBezTo>
                        <a:cubicBezTo>
                          <a:pt x="162028" y="252984"/>
                          <a:pt x="137644" y="260413"/>
                          <a:pt x="147169" y="269558"/>
                        </a:cubicBezTo>
                        <a:cubicBezTo>
                          <a:pt x="164028" y="285655"/>
                          <a:pt x="134786" y="290798"/>
                          <a:pt x="156027" y="292894"/>
                        </a:cubicBezTo>
                        <a:cubicBezTo>
                          <a:pt x="198413" y="296989"/>
                          <a:pt x="184507" y="346805"/>
                          <a:pt x="168028" y="346805"/>
                        </a:cubicBezTo>
                        <a:cubicBezTo>
                          <a:pt x="167838" y="346805"/>
                          <a:pt x="167647" y="346805"/>
                          <a:pt x="167457" y="346805"/>
                        </a:cubicBezTo>
                        <a:cubicBezTo>
                          <a:pt x="158408" y="346234"/>
                          <a:pt x="154026" y="342805"/>
                          <a:pt x="151169" y="342805"/>
                        </a:cubicBezTo>
                        <a:cubicBezTo>
                          <a:pt x="147930" y="342805"/>
                          <a:pt x="146788" y="347091"/>
                          <a:pt x="143073" y="364617"/>
                        </a:cubicBezTo>
                        <a:cubicBezTo>
                          <a:pt x="142692" y="366522"/>
                          <a:pt x="154503" y="387667"/>
                          <a:pt x="136977" y="387667"/>
                        </a:cubicBezTo>
                        <a:cubicBezTo>
                          <a:pt x="136882" y="387667"/>
                          <a:pt x="136691" y="387667"/>
                          <a:pt x="136596" y="387667"/>
                        </a:cubicBezTo>
                        <a:cubicBezTo>
                          <a:pt x="132500" y="387667"/>
                          <a:pt x="102115" y="359188"/>
                          <a:pt x="101829" y="359092"/>
                        </a:cubicBezTo>
                        <a:cubicBezTo>
                          <a:pt x="74398" y="350615"/>
                          <a:pt x="111831" y="355283"/>
                          <a:pt x="76112" y="342233"/>
                        </a:cubicBezTo>
                        <a:cubicBezTo>
                          <a:pt x="39536" y="328898"/>
                          <a:pt x="75445" y="304705"/>
                          <a:pt x="75636" y="298609"/>
                        </a:cubicBezTo>
                        <a:cubicBezTo>
                          <a:pt x="76779" y="263747"/>
                          <a:pt x="37441" y="271081"/>
                          <a:pt x="63253" y="242983"/>
                        </a:cubicBezTo>
                        <a:cubicBezTo>
                          <a:pt x="71445" y="234029"/>
                          <a:pt x="39346" y="218027"/>
                          <a:pt x="32297" y="202406"/>
                        </a:cubicBezTo>
                        <a:cubicBezTo>
                          <a:pt x="29916" y="197072"/>
                          <a:pt x="22772" y="196501"/>
                          <a:pt x="17438" y="196501"/>
                        </a:cubicBezTo>
                        <a:cubicBezTo>
                          <a:pt x="16104" y="196501"/>
                          <a:pt x="14866" y="196501"/>
                          <a:pt x="13819" y="196501"/>
                        </a:cubicBezTo>
                        <a:cubicBezTo>
                          <a:pt x="10294" y="196501"/>
                          <a:pt x="9342" y="196120"/>
                          <a:pt x="15819" y="192214"/>
                        </a:cubicBezTo>
                        <a:cubicBezTo>
                          <a:pt x="30297" y="183547"/>
                          <a:pt x="12295" y="174688"/>
                          <a:pt x="2388" y="173641"/>
                        </a:cubicBezTo>
                        <a:lnTo>
                          <a:pt x="48966" y="164687"/>
                        </a:lnTo>
                        <a:cubicBezTo>
                          <a:pt x="137834" y="137731"/>
                          <a:pt x="90876" y="127730"/>
                          <a:pt x="107545" y="104870"/>
                        </a:cubicBezTo>
                        <a:cubicBezTo>
                          <a:pt x="122308" y="84582"/>
                          <a:pt x="94495" y="87058"/>
                          <a:pt x="116974" y="52959"/>
                        </a:cubicBezTo>
                        <a:cubicBezTo>
                          <a:pt x="143740" y="12287"/>
                          <a:pt x="123166" y="29432"/>
                          <a:pt x="138691" y="21812"/>
                        </a:cubicBezTo>
                        <a:cubicBezTo>
                          <a:pt x="138691" y="21812"/>
                          <a:pt x="160504" y="2381"/>
                          <a:pt x="173648" y="2381"/>
                        </a:cubicBezTo>
                        <a:moveTo>
                          <a:pt x="173648" y="95"/>
                        </a:moveTo>
                        <a:cubicBezTo>
                          <a:pt x="160408" y="95"/>
                          <a:pt x="140215" y="17335"/>
                          <a:pt x="137358" y="19907"/>
                        </a:cubicBezTo>
                        <a:cubicBezTo>
                          <a:pt x="135548" y="20764"/>
                          <a:pt x="133262" y="21812"/>
                          <a:pt x="132024" y="21908"/>
                        </a:cubicBezTo>
                        <a:cubicBezTo>
                          <a:pt x="130786" y="22098"/>
                          <a:pt x="129642" y="23431"/>
                          <a:pt x="129738" y="24670"/>
                        </a:cubicBezTo>
                        <a:cubicBezTo>
                          <a:pt x="129738" y="25146"/>
                          <a:pt x="129642" y="29623"/>
                          <a:pt x="115069" y="51721"/>
                        </a:cubicBezTo>
                        <a:cubicBezTo>
                          <a:pt x="101829" y="71723"/>
                          <a:pt x="105259" y="80296"/>
                          <a:pt x="108021" y="87154"/>
                        </a:cubicBezTo>
                        <a:cubicBezTo>
                          <a:pt x="110021" y="92107"/>
                          <a:pt x="111450" y="95631"/>
                          <a:pt x="105640" y="103537"/>
                        </a:cubicBezTo>
                        <a:cubicBezTo>
                          <a:pt x="99639" y="111728"/>
                          <a:pt x="100972" y="118586"/>
                          <a:pt x="102211" y="124587"/>
                        </a:cubicBezTo>
                        <a:cubicBezTo>
                          <a:pt x="104401" y="135541"/>
                          <a:pt x="106306" y="144971"/>
                          <a:pt x="48204" y="162496"/>
                        </a:cubicBezTo>
                        <a:lnTo>
                          <a:pt x="1912" y="171355"/>
                        </a:lnTo>
                        <a:cubicBezTo>
                          <a:pt x="769" y="171545"/>
                          <a:pt x="-88" y="172593"/>
                          <a:pt x="7" y="173831"/>
                        </a:cubicBezTo>
                        <a:cubicBezTo>
                          <a:pt x="7" y="174974"/>
                          <a:pt x="960" y="176022"/>
                          <a:pt x="2103" y="176117"/>
                        </a:cubicBezTo>
                        <a:cubicBezTo>
                          <a:pt x="8866" y="176784"/>
                          <a:pt x="17914" y="181070"/>
                          <a:pt x="18771" y="184975"/>
                        </a:cubicBezTo>
                        <a:cubicBezTo>
                          <a:pt x="19248" y="187071"/>
                          <a:pt x="16771" y="188976"/>
                          <a:pt x="14580" y="190309"/>
                        </a:cubicBezTo>
                        <a:cubicBezTo>
                          <a:pt x="10580" y="192691"/>
                          <a:pt x="8104" y="194310"/>
                          <a:pt x="8770" y="196787"/>
                        </a:cubicBezTo>
                        <a:cubicBezTo>
                          <a:pt x="9437" y="199072"/>
                          <a:pt x="11913" y="199072"/>
                          <a:pt x="13819" y="199072"/>
                        </a:cubicBezTo>
                        <a:lnTo>
                          <a:pt x="15438" y="199072"/>
                        </a:lnTo>
                        <a:cubicBezTo>
                          <a:pt x="15438" y="199072"/>
                          <a:pt x="17438" y="199072"/>
                          <a:pt x="17438" y="199072"/>
                        </a:cubicBezTo>
                        <a:cubicBezTo>
                          <a:pt x="22391" y="199072"/>
                          <a:pt x="28392" y="199549"/>
                          <a:pt x="30106" y="203549"/>
                        </a:cubicBezTo>
                        <a:cubicBezTo>
                          <a:pt x="33345" y="210788"/>
                          <a:pt x="41155" y="217646"/>
                          <a:pt x="48585" y="224218"/>
                        </a:cubicBezTo>
                        <a:cubicBezTo>
                          <a:pt x="55157" y="230029"/>
                          <a:pt x="61920" y="236029"/>
                          <a:pt x="62110" y="239649"/>
                        </a:cubicBezTo>
                        <a:cubicBezTo>
                          <a:pt x="62110" y="240316"/>
                          <a:pt x="61920" y="240887"/>
                          <a:pt x="61444" y="241459"/>
                        </a:cubicBezTo>
                        <a:cubicBezTo>
                          <a:pt x="54681" y="248793"/>
                          <a:pt x="51823" y="254222"/>
                          <a:pt x="52014" y="259080"/>
                        </a:cubicBezTo>
                        <a:cubicBezTo>
                          <a:pt x="52300" y="264414"/>
                          <a:pt x="56205" y="267938"/>
                          <a:pt x="60300" y="271653"/>
                        </a:cubicBezTo>
                        <a:cubicBezTo>
                          <a:pt x="66587" y="277273"/>
                          <a:pt x="73636" y="283750"/>
                          <a:pt x="73159" y="298513"/>
                        </a:cubicBezTo>
                        <a:cubicBezTo>
                          <a:pt x="72969" y="299371"/>
                          <a:pt x="70588" y="302228"/>
                          <a:pt x="68778" y="304324"/>
                        </a:cubicBezTo>
                        <a:cubicBezTo>
                          <a:pt x="63063" y="311087"/>
                          <a:pt x="55157" y="320326"/>
                          <a:pt x="57634" y="329755"/>
                        </a:cubicBezTo>
                        <a:cubicBezTo>
                          <a:pt x="59253" y="335947"/>
                          <a:pt x="64968" y="340805"/>
                          <a:pt x="75159" y="344519"/>
                        </a:cubicBezTo>
                        <a:cubicBezTo>
                          <a:pt x="85446" y="348329"/>
                          <a:pt x="88780" y="350234"/>
                          <a:pt x="89828" y="351187"/>
                        </a:cubicBezTo>
                        <a:cubicBezTo>
                          <a:pt x="89161" y="351854"/>
                          <a:pt x="88018" y="352996"/>
                          <a:pt x="88495" y="354806"/>
                        </a:cubicBezTo>
                        <a:cubicBezTo>
                          <a:pt x="88971" y="356902"/>
                          <a:pt x="90876" y="358330"/>
                          <a:pt x="100591" y="361379"/>
                        </a:cubicBezTo>
                        <a:cubicBezTo>
                          <a:pt x="101067" y="361759"/>
                          <a:pt x="101829" y="362521"/>
                          <a:pt x="102973" y="363569"/>
                        </a:cubicBezTo>
                        <a:cubicBezTo>
                          <a:pt x="127452" y="385763"/>
                          <a:pt x="133738" y="390144"/>
                          <a:pt x="136500" y="390239"/>
                        </a:cubicBezTo>
                        <a:lnTo>
                          <a:pt x="136500" y="390239"/>
                        </a:lnTo>
                        <a:cubicBezTo>
                          <a:pt x="141644" y="390239"/>
                          <a:pt x="145073" y="388810"/>
                          <a:pt x="146978" y="386048"/>
                        </a:cubicBezTo>
                        <a:cubicBezTo>
                          <a:pt x="150788" y="380619"/>
                          <a:pt x="147835" y="372237"/>
                          <a:pt x="146025" y="367189"/>
                        </a:cubicBezTo>
                        <a:cubicBezTo>
                          <a:pt x="145740" y="366236"/>
                          <a:pt x="145454" y="365474"/>
                          <a:pt x="145263" y="364998"/>
                        </a:cubicBezTo>
                        <a:cubicBezTo>
                          <a:pt x="147073" y="356235"/>
                          <a:pt x="149359" y="345472"/>
                          <a:pt x="150979" y="345472"/>
                        </a:cubicBezTo>
                        <a:cubicBezTo>
                          <a:pt x="151645" y="345472"/>
                          <a:pt x="152788" y="345948"/>
                          <a:pt x="154217" y="346424"/>
                        </a:cubicBezTo>
                        <a:cubicBezTo>
                          <a:pt x="157170" y="347567"/>
                          <a:pt x="161170" y="348996"/>
                          <a:pt x="167076" y="349377"/>
                        </a:cubicBezTo>
                        <a:lnTo>
                          <a:pt x="167742" y="349377"/>
                        </a:lnTo>
                        <a:cubicBezTo>
                          <a:pt x="176887" y="349377"/>
                          <a:pt x="185459" y="336899"/>
                          <a:pt x="186221" y="322707"/>
                        </a:cubicBezTo>
                        <a:cubicBezTo>
                          <a:pt x="186888" y="308705"/>
                          <a:pt x="179268" y="292989"/>
                          <a:pt x="156027" y="290703"/>
                        </a:cubicBezTo>
                        <a:cubicBezTo>
                          <a:pt x="152788" y="290417"/>
                          <a:pt x="151169" y="290036"/>
                          <a:pt x="150407" y="289750"/>
                        </a:cubicBezTo>
                        <a:cubicBezTo>
                          <a:pt x="150598" y="289369"/>
                          <a:pt x="150979" y="288988"/>
                          <a:pt x="151169" y="288608"/>
                        </a:cubicBezTo>
                        <a:cubicBezTo>
                          <a:pt x="153646" y="285179"/>
                          <a:pt x="158884" y="277939"/>
                          <a:pt x="148502" y="267938"/>
                        </a:cubicBezTo>
                        <a:cubicBezTo>
                          <a:pt x="146978" y="266509"/>
                          <a:pt x="147073" y="265557"/>
                          <a:pt x="147073" y="265271"/>
                        </a:cubicBezTo>
                        <a:cubicBezTo>
                          <a:pt x="147073" y="262890"/>
                          <a:pt x="151169" y="259556"/>
                          <a:pt x="154693" y="256699"/>
                        </a:cubicBezTo>
                        <a:cubicBezTo>
                          <a:pt x="159551" y="252698"/>
                          <a:pt x="164695" y="248507"/>
                          <a:pt x="165171" y="243173"/>
                        </a:cubicBezTo>
                        <a:cubicBezTo>
                          <a:pt x="166219" y="232696"/>
                          <a:pt x="165552" y="225933"/>
                          <a:pt x="165171" y="221837"/>
                        </a:cubicBezTo>
                        <a:cubicBezTo>
                          <a:pt x="165075" y="220313"/>
                          <a:pt x="164885" y="218694"/>
                          <a:pt x="164980" y="218027"/>
                        </a:cubicBezTo>
                        <a:cubicBezTo>
                          <a:pt x="164980" y="218027"/>
                          <a:pt x="165075" y="218027"/>
                          <a:pt x="165171" y="218027"/>
                        </a:cubicBezTo>
                        <a:cubicBezTo>
                          <a:pt x="165361" y="218027"/>
                          <a:pt x="165838" y="218027"/>
                          <a:pt x="166504" y="218027"/>
                        </a:cubicBezTo>
                        <a:cubicBezTo>
                          <a:pt x="167742" y="218027"/>
                          <a:pt x="169267" y="218122"/>
                          <a:pt x="171267" y="218218"/>
                        </a:cubicBezTo>
                        <a:cubicBezTo>
                          <a:pt x="175077" y="218408"/>
                          <a:pt x="180316" y="218789"/>
                          <a:pt x="187650" y="218789"/>
                        </a:cubicBezTo>
                        <a:cubicBezTo>
                          <a:pt x="194984" y="218789"/>
                          <a:pt x="203747" y="218408"/>
                          <a:pt x="212700" y="217742"/>
                        </a:cubicBezTo>
                        <a:cubicBezTo>
                          <a:pt x="213367" y="217742"/>
                          <a:pt x="213939" y="217360"/>
                          <a:pt x="214320" y="216884"/>
                        </a:cubicBezTo>
                        <a:cubicBezTo>
                          <a:pt x="214701" y="216408"/>
                          <a:pt x="214891" y="215741"/>
                          <a:pt x="214891" y="215170"/>
                        </a:cubicBezTo>
                        <a:cubicBezTo>
                          <a:pt x="213177" y="194119"/>
                          <a:pt x="219368" y="157543"/>
                          <a:pt x="242990" y="149352"/>
                        </a:cubicBezTo>
                        <a:cubicBezTo>
                          <a:pt x="243847" y="149066"/>
                          <a:pt x="244419" y="148400"/>
                          <a:pt x="244514" y="147542"/>
                        </a:cubicBezTo>
                        <a:cubicBezTo>
                          <a:pt x="244705" y="146685"/>
                          <a:pt x="244324" y="145828"/>
                          <a:pt x="243657" y="145256"/>
                        </a:cubicBezTo>
                        <a:cubicBezTo>
                          <a:pt x="234799" y="138113"/>
                          <a:pt x="231655" y="137160"/>
                          <a:pt x="229846" y="137160"/>
                        </a:cubicBezTo>
                        <a:cubicBezTo>
                          <a:pt x="229084" y="137160"/>
                          <a:pt x="228512" y="137350"/>
                          <a:pt x="228036" y="137541"/>
                        </a:cubicBezTo>
                        <a:cubicBezTo>
                          <a:pt x="228036" y="137541"/>
                          <a:pt x="227941" y="137350"/>
                          <a:pt x="227845" y="137350"/>
                        </a:cubicBezTo>
                        <a:cubicBezTo>
                          <a:pt x="226417" y="135064"/>
                          <a:pt x="224226" y="131635"/>
                          <a:pt x="220987" y="126587"/>
                        </a:cubicBezTo>
                        <a:cubicBezTo>
                          <a:pt x="212510" y="115538"/>
                          <a:pt x="197937" y="113919"/>
                          <a:pt x="185078" y="112585"/>
                        </a:cubicBezTo>
                        <a:cubicBezTo>
                          <a:pt x="174791" y="111538"/>
                          <a:pt x="165838" y="110585"/>
                          <a:pt x="163456" y="105061"/>
                        </a:cubicBezTo>
                        <a:cubicBezTo>
                          <a:pt x="159837" y="96869"/>
                          <a:pt x="169743" y="76962"/>
                          <a:pt x="193841" y="44291"/>
                        </a:cubicBezTo>
                        <a:cubicBezTo>
                          <a:pt x="194508" y="43720"/>
                          <a:pt x="195079" y="43434"/>
                          <a:pt x="195746" y="43053"/>
                        </a:cubicBezTo>
                        <a:cubicBezTo>
                          <a:pt x="200794" y="40386"/>
                          <a:pt x="200413" y="39529"/>
                          <a:pt x="189936" y="18859"/>
                        </a:cubicBezTo>
                        <a:cubicBezTo>
                          <a:pt x="188126" y="15335"/>
                          <a:pt x="186031" y="11049"/>
                          <a:pt x="183554" y="6096"/>
                        </a:cubicBezTo>
                        <a:cubicBezTo>
                          <a:pt x="181554" y="2096"/>
                          <a:pt x="178030" y="0"/>
                          <a:pt x="173362" y="0"/>
                        </a:cubicBezTo>
                        <a:lnTo>
                          <a:pt x="173362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49" name="Graphic 2">
                  <a:extLst>
                    <a:ext uri="{FF2B5EF4-FFF2-40B4-BE49-F238E27FC236}">
                      <a16:creationId xmlns:a16="http://schemas.microsoft.com/office/drawing/2014/main" id="{1277A116-4CE3-8144-FC00-907DA52E5C90}"/>
                    </a:ext>
                  </a:extLst>
                </p:cNvPr>
                <p:cNvGrpSpPr/>
                <p:nvPr/>
              </p:nvGrpSpPr>
              <p:grpSpPr>
                <a:xfrm>
                  <a:off x="5712389" y="1698878"/>
                  <a:ext cx="1923910" cy="1581245"/>
                  <a:chOff x="5712389" y="1698878"/>
                  <a:chExt cx="1923910" cy="1581245"/>
                </a:xfrm>
                <a:grpFill/>
              </p:grpSpPr>
              <p:sp>
                <p:nvSpPr>
                  <p:cNvPr id="1050" name="Freeform: Shape 1049">
                    <a:extLst>
                      <a:ext uri="{FF2B5EF4-FFF2-40B4-BE49-F238E27FC236}">
                        <a16:creationId xmlns:a16="http://schemas.microsoft.com/office/drawing/2014/main" id="{FB9971FB-0ABA-1493-AB64-57A61ACDF4A0}"/>
                      </a:ext>
                    </a:extLst>
                  </p:cNvPr>
                  <p:cNvSpPr/>
                  <p:nvPr/>
                </p:nvSpPr>
                <p:spPr>
                  <a:xfrm>
                    <a:off x="5713666" y="1699545"/>
                    <a:ext cx="1921083" cy="1579149"/>
                  </a:xfrm>
                  <a:custGeom>
                    <a:avLst/>
                    <a:gdLst>
                      <a:gd name="connsiteX0" fmla="*/ 491776 w 1921083"/>
                      <a:gd name="connsiteY0" fmla="*/ 1579150 h 1579149"/>
                      <a:gd name="connsiteX1" fmla="*/ 409004 w 1921083"/>
                      <a:gd name="connsiteY1" fmla="*/ 1533335 h 1579149"/>
                      <a:gd name="connsiteX2" fmla="*/ 413766 w 1921083"/>
                      <a:gd name="connsiteY2" fmla="*/ 1508760 h 1579149"/>
                      <a:gd name="connsiteX3" fmla="*/ 418719 w 1921083"/>
                      <a:gd name="connsiteY3" fmla="*/ 1487234 h 1579149"/>
                      <a:gd name="connsiteX4" fmla="*/ 418243 w 1921083"/>
                      <a:gd name="connsiteY4" fmla="*/ 1482662 h 1579149"/>
                      <a:gd name="connsiteX5" fmla="*/ 427672 w 1921083"/>
                      <a:gd name="connsiteY5" fmla="*/ 1476280 h 1579149"/>
                      <a:gd name="connsiteX6" fmla="*/ 467963 w 1921083"/>
                      <a:gd name="connsiteY6" fmla="*/ 1441799 h 1579149"/>
                      <a:gd name="connsiteX7" fmla="*/ 474059 w 1921083"/>
                      <a:gd name="connsiteY7" fmla="*/ 1416272 h 1579149"/>
                      <a:gd name="connsiteX8" fmla="*/ 467773 w 1921083"/>
                      <a:gd name="connsiteY8" fmla="*/ 1396651 h 1579149"/>
                      <a:gd name="connsiteX9" fmla="*/ 458914 w 1921083"/>
                      <a:gd name="connsiteY9" fmla="*/ 1387126 h 1579149"/>
                      <a:gd name="connsiteX10" fmla="*/ 419386 w 1921083"/>
                      <a:gd name="connsiteY10" fmla="*/ 1402461 h 1579149"/>
                      <a:gd name="connsiteX11" fmla="*/ 381286 w 1921083"/>
                      <a:gd name="connsiteY11" fmla="*/ 1417225 h 1579149"/>
                      <a:gd name="connsiteX12" fmla="*/ 375857 w 1921083"/>
                      <a:gd name="connsiteY12" fmla="*/ 1415987 h 1579149"/>
                      <a:gd name="connsiteX13" fmla="*/ 346900 w 1921083"/>
                      <a:gd name="connsiteY13" fmla="*/ 1405223 h 1579149"/>
                      <a:gd name="connsiteX14" fmla="*/ 338900 w 1921083"/>
                      <a:gd name="connsiteY14" fmla="*/ 1406462 h 1579149"/>
                      <a:gd name="connsiteX15" fmla="*/ 331660 w 1921083"/>
                      <a:gd name="connsiteY15" fmla="*/ 1407700 h 1579149"/>
                      <a:gd name="connsiteX16" fmla="*/ 308800 w 1921083"/>
                      <a:gd name="connsiteY16" fmla="*/ 1412081 h 1579149"/>
                      <a:gd name="connsiteX17" fmla="*/ 314230 w 1921083"/>
                      <a:gd name="connsiteY17" fmla="*/ 1419606 h 1579149"/>
                      <a:gd name="connsiteX18" fmla="*/ 319754 w 1921083"/>
                      <a:gd name="connsiteY18" fmla="*/ 1433417 h 1579149"/>
                      <a:gd name="connsiteX19" fmla="*/ 312515 w 1921083"/>
                      <a:gd name="connsiteY19" fmla="*/ 1441228 h 1579149"/>
                      <a:gd name="connsiteX20" fmla="*/ 293656 w 1921083"/>
                      <a:gd name="connsiteY20" fmla="*/ 1455134 h 1579149"/>
                      <a:gd name="connsiteX21" fmla="*/ 251270 w 1921083"/>
                      <a:gd name="connsiteY21" fmla="*/ 1424654 h 1579149"/>
                      <a:gd name="connsiteX22" fmla="*/ 250126 w 1921083"/>
                      <a:gd name="connsiteY22" fmla="*/ 1423607 h 1579149"/>
                      <a:gd name="connsiteX23" fmla="*/ 234791 w 1921083"/>
                      <a:gd name="connsiteY23" fmla="*/ 1416558 h 1579149"/>
                      <a:gd name="connsiteX24" fmla="*/ 228981 w 1921083"/>
                      <a:gd name="connsiteY24" fmla="*/ 1414082 h 1579149"/>
                      <a:gd name="connsiteX25" fmla="*/ 230029 w 1921083"/>
                      <a:gd name="connsiteY25" fmla="*/ 1400842 h 1579149"/>
                      <a:gd name="connsiteX26" fmla="*/ 219456 w 1921083"/>
                      <a:gd name="connsiteY26" fmla="*/ 1373696 h 1579149"/>
                      <a:gd name="connsiteX27" fmla="*/ 205073 w 1921083"/>
                      <a:gd name="connsiteY27" fmla="*/ 1363885 h 1579149"/>
                      <a:gd name="connsiteX28" fmla="*/ 194024 w 1921083"/>
                      <a:gd name="connsiteY28" fmla="*/ 1351693 h 1579149"/>
                      <a:gd name="connsiteX29" fmla="*/ 172403 w 1921083"/>
                      <a:gd name="connsiteY29" fmla="*/ 1333024 h 1579149"/>
                      <a:gd name="connsiteX30" fmla="*/ 141351 w 1921083"/>
                      <a:gd name="connsiteY30" fmla="*/ 1320070 h 1579149"/>
                      <a:gd name="connsiteX31" fmla="*/ 135541 w 1921083"/>
                      <a:gd name="connsiteY31" fmla="*/ 1317689 h 1579149"/>
                      <a:gd name="connsiteX32" fmla="*/ 146209 w 1921083"/>
                      <a:gd name="connsiteY32" fmla="*/ 1305878 h 1579149"/>
                      <a:gd name="connsiteX33" fmla="*/ 181451 w 1921083"/>
                      <a:gd name="connsiteY33" fmla="*/ 1273874 h 1579149"/>
                      <a:gd name="connsiteX34" fmla="*/ 198692 w 1921083"/>
                      <a:gd name="connsiteY34" fmla="*/ 1238250 h 1579149"/>
                      <a:gd name="connsiteX35" fmla="*/ 153067 w 1921083"/>
                      <a:gd name="connsiteY35" fmla="*/ 1221867 h 1579149"/>
                      <a:gd name="connsiteX36" fmla="*/ 129540 w 1921083"/>
                      <a:gd name="connsiteY36" fmla="*/ 1223486 h 1579149"/>
                      <a:gd name="connsiteX37" fmla="*/ 119443 w 1921083"/>
                      <a:gd name="connsiteY37" fmla="*/ 1224725 h 1579149"/>
                      <a:gd name="connsiteX38" fmla="*/ 82582 w 1921083"/>
                      <a:gd name="connsiteY38" fmla="*/ 1230821 h 1579149"/>
                      <a:gd name="connsiteX39" fmla="*/ 83439 w 1921083"/>
                      <a:gd name="connsiteY39" fmla="*/ 1232726 h 1579149"/>
                      <a:gd name="connsiteX40" fmla="*/ 84487 w 1921083"/>
                      <a:gd name="connsiteY40" fmla="*/ 1246823 h 1579149"/>
                      <a:gd name="connsiteX41" fmla="*/ 74962 w 1921083"/>
                      <a:gd name="connsiteY41" fmla="*/ 1251585 h 1579149"/>
                      <a:gd name="connsiteX42" fmla="*/ 58864 w 1921083"/>
                      <a:gd name="connsiteY42" fmla="*/ 1243489 h 1579149"/>
                      <a:gd name="connsiteX43" fmla="*/ 59436 w 1921083"/>
                      <a:gd name="connsiteY43" fmla="*/ 1225772 h 1579149"/>
                      <a:gd name="connsiteX44" fmla="*/ 36004 w 1921083"/>
                      <a:gd name="connsiteY44" fmla="*/ 1183100 h 1579149"/>
                      <a:gd name="connsiteX45" fmla="*/ 26479 w 1921083"/>
                      <a:gd name="connsiteY45" fmla="*/ 1170623 h 1579149"/>
                      <a:gd name="connsiteX46" fmla="*/ 15907 w 1921083"/>
                      <a:gd name="connsiteY46" fmla="*/ 1148429 h 1579149"/>
                      <a:gd name="connsiteX47" fmla="*/ 20383 w 1921083"/>
                      <a:gd name="connsiteY47" fmla="*/ 1143953 h 1579149"/>
                      <a:gd name="connsiteX48" fmla="*/ 31242 w 1921083"/>
                      <a:gd name="connsiteY48" fmla="*/ 1129379 h 1579149"/>
                      <a:gd name="connsiteX49" fmla="*/ 571 w 1921083"/>
                      <a:gd name="connsiteY49" fmla="*/ 1027081 h 1579149"/>
                      <a:gd name="connsiteX50" fmla="*/ 0 w 1921083"/>
                      <a:gd name="connsiteY50" fmla="*/ 1025557 h 1579149"/>
                      <a:gd name="connsiteX51" fmla="*/ 191 w 1921083"/>
                      <a:gd name="connsiteY51" fmla="*/ 1024414 h 1579149"/>
                      <a:gd name="connsiteX52" fmla="*/ 1143 w 1921083"/>
                      <a:gd name="connsiteY52" fmla="*/ 1023938 h 1579149"/>
                      <a:gd name="connsiteX53" fmla="*/ 1333 w 1921083"/>
                      <a:gd name="connsiteY53" fmla="*/ 1023938 h 1579149"/>
                      <a:gd name="connsiteX54" fmla="*/ 88678 w 1921083"/>
                      <a:gd name="connsiteY54" fmla="*/ 1036796 h 1579149"/>
                      <a:gd name="connsiteX55" fmla="*/ 89630 w 1921083"/>
                      <a:gd name="connsiteY55" fmla="*/ 1037558 h 1579149"/>
                      <a:gd name="connsiteX56" fmla="*/ 109252 w 1921083"/>
                      <a:gd name="connsiteY56" fmla="*/ 1051751 h 1579149"/>
                      <a:gd name="connsiteX57" fmla="*/ 111442 w 1921083"/>
                      <a:gd name="connsiteY57" fmla="*/ 1051751 h 1579149"/>
                      <a:gd name="connsiteX58" fmla="*/ 149733 w 1921083"/>
                      <a:gd name="connsiteY58" fmla="*/ 1050227 h 1579149"/>
                      <a:gd name="connsiteX59" fmla="*/ 153924 w 1921083"/>
                      <a:gd name="connsiteY59" fmla="*/ 1051560 h 1579149"/>
                      <a:gd name="connsiteX60" fmla="*/ 190881 w 1921083"/>
                      <a:gd name="connsiteY60" fmla="*/ 1057847 h 1579149"/>
                      <a:gd name="connsiteX61" fmla="*/ 204597 w 1921083"/>
                      <a:gd name="connsiteY61" fmla="*/ 1057466 h 1579149"/>
                      <a:gd name="connsiteX62" fmla="*/ 221551 w 1921083"/>
                      <a:gd name="connsiteY62" fmla="*/ 1057085 h 1579149"/>
                      <a:gd name="connsiteX63" fmla="*/ 237363 w 1921083"/>
                      <a:gd name="connsiteY63" fmla="*/ 1057561 h 1579149"/>
                      <a:gd name="connsiteX64" fmla="*/ 331851 w 1921083"/>
                      <a:gd name="connsiteY64" fmla="*/ 1089184 h 1579149"/>
                      <a:gd name="connsiteX65" fmla="*/ 342043 w 1921083"/>
                      <a:gd name="connsiteY65" fmla="*/ 1094708 h 1579149"/>
                      <a:gd name="connsiteX66" fmla="*/ 343281 w 1921083"/>
                      <a:gd name="connsiteY66" fmla="*/ 1096804 h 1579149"/>
                      <a:gd name="connsiteX67" fmla="*/ 371666 w 1921083"/>
                      <a:gd name="connsiteY67" fmla="*/ 1116140 h 1579149"/>
                      <a:gd name="connsiteX68" fmla="*/ 378524 w 1921083"/>
                      <a:gd name="connsiteY68" fmla="*/ 1116521 h 1579149"/>
                      <a:gd name="connsiteX69" fmla="*/ 381000 w 1921083"/>
                      <a:gd name="connsiteY69" fmla="*/ 1117949 h 1579149"/>
                      <a:gd name="connsiteX70" fmla="*/ 529304 w 1921083"/>
                      <a:gd name="connsiteY70" fmla="*/ 1176623 h 1579149"/>
                      <a:gd name="connsiteX71" fmla="*/ 530447 w 1921083"/>
                      <a:gd name="connsiteY71" fmla="*/ 1178052 h 1579149"/>
                      <a:gd name="connsiteX72" fmla="*/ 530638 w 1921083"/>
                      <a:gd name="connsiteY72" fmla="*/ 1176909 h 1579149"/>
                      <a:gd name="connsiteX73" fmla="*/ 541972 w 1921083"/>
                      <a:gd name="connsiteY73" fmla="*/ 1177957 h 1579149"/>
                      <a:gd name="connsiteX74" fmla="*/ 569976 w 1921083"/>
                      <a:gd name="connsiteY74" fmla="*/ 1172337 h 1579149"/>
                      <a:gd name="connsiteX75" fmla="*/ 618839 w 1921083"/>
                      <a:gd name="connsiteY75" fmla="*/ 1157288 h 1579149"/>
                      <a:gd name="connsiteX76" fmla="*/ 656082 w 1921083"/>
                      <a:gd name="connsiteY76" fmla="*/ 1145191 h 1579149"/>
                      <a:gd name="connsiteX77" fmla="*/ 745331 w 1921083"/>
                      <a:gd name="connsiteY77" fmla="*/ 1130713 h 1579149"/>
                      <a:gd name="connsiteX78" fmla="*/ 787241 w 1921083"/>
                      <a:gd name="connsiteY78" fmla="*/ 1125760 h 1579149"/>
                      <a:gd name="connsiteX79" fmla="*/ 856678 w 1921083"/>
                      <a:gd name="connsiteY79" fmla="*/ 1110139 h 1579149"/>
                      <a:gd name="connsiteX80" fmla="*/ 891635 w 1921083"/>
                      <a:gd name="connsiteY80" fmla="*/ 1099852 h 1579149"/>
                      <a:gd name="connsiteX81" fmla="*/ 896969 w 1921083"/>
                      <a:gd name="connsiteY81" fmla="*/ 1095566 h 1579149"/>
                      <a:gd name="connsiteX82" fmla="*/ 898017 w 1921083"/>
                      <a:gd name="connsiteY82" fmla="*/ 1095089 h 1579149"/>
                      <a:gd name="connsiteX83" fmla="*/ 907447 w 1921083"/>
                      <a:gd name="connsiteY83" fmla="*/ 1091089 h 1579149"/>
                      <a:gd name="connsiteX84" fmla="*/ 911066 w 1921083"/>
                      <a:gd name="connsiteY84" fmla="*/ 1089374 h 1579149"/>
                      <a:gd name="connsiteX85" fmla="*/ 922306 w 1921083"/>
                      <a:gd name="connsiteY85" fmla="*/ 1087850 h 1579149"/>
                      <a:gd name="connsiteX86" fmla="*/ 950690 w 1921083"/>
                      <a:gd name="connsiteY86" fmla="*/ 1072610 h 1579149"/>
                      <a:gd name="connsiteX87" fmla="*/ 965740 w 1921083"/>
                      <a:gd name="connsiteY87" fmla="*/ 1049655 h 1579149"/>
                      <a:gd name="connsiteX88" fmla="*/ 971359 w 1921083"/>
                      <a:gd name="connsiteY88" fmla="*/ 1044416 h 1579149"/>
                      <a:gd name="connsiteX89" fmla="*/ 1001840 w 1921083"/>
                      <a:gd name="connsiteY89" fmla="*/ 1017842 h 1579149"/>
                      <a:gd name="connsiteX90" fmla="*/ 1006316 w 1921083"/>
                      <a:gd name="connsiteY90" fmla="*/ 1015175 h 1579149"/>
                      <a:gd name="connsiteX91" fmla="*/ 1045369 w 1921083"/>
                      <a:gd name="connsiteY91" fmla="*/ 980885 h 1579149"/>
                      <a:gd name="connsiteX92" fmla="*/ 1034129 w 1921083"/>
                      <a:gd name="connsiteY92" fmla="*/ 957929 h 1579149"/>
                      <a:gd name="connsiteX93" fmla="*/ 1033558 w 1921083"/>
                      <a:gd name="connsiteY93" fmla="*/ 867347 h 1579149"/>
                      <a:gd name="connsiteX94" fmla="*/ 1055370 w 1921083"/>
                      <a:gd name="connsiteY94" fmla="*/ 859346 h 1579149"/>
                      <a:gd name="connsiteX95" fmla="*/ 1070324 w 1921083"/>
                      <a:gd name="connsiteY95" fmla="*/ 861251 h 1579149"/>
                      <a:gd name="connsiteX96" fmla="*/ 1094042 w 1921083"/>
                      <a:gd name="connsiteY96" fmla="*/ 868680 h 1579149"/>
                      <a:gd name="connsiteX97" fmla="*/ 1101376 w 1921083"/>
                      <a:gd name="connsiteY97" fmla="*/ 871252 h 1579149"/>
                      <a:gd name="connsiteX98" fmla="*/ 1113663 w 1921083"/>
                      <a:gd name="connsiteY98" fmla="*/ 877157 h 1579149"/>
                      <a:gd name="connsiteX99" fmla="*/ 1135952 w 1921083"/>
                      <a:gd name="connsiteY99" fmla="*/ 881158 h 1579149"/>
                      <a:gd name="connsiteX100" fmla="*/ 1204532 w 1921083"/>
                      <a:gd name="connsiteY100" fmla="*/ 843058 h 1579149"/>
                      <a:gd name="connsiteX101" fmla="*/ 1206818 w 1921083"/>
                      <a:gd name="connsiteY101" fmla="*/ 840867 h 1579149"/>
                      <a:gd name="connsiteX102" fmla="*/ 1241108 w 1921083"/>
                      <a:gd name="connsiteY102" fmla="*/ 834009 h 1579149"/>
                      <a:gd name="connsiteX103" fmla="*/ 1274731 w 1921083"/>
                      <a:gd name="connsiteY103" fmla="*/ 827532 h 1579149"/>
                      <a:gd name="connsiteX104" fmla="*/ 1329595 w 1921083"/>
                      <a:gd name="connsiteY104" fmla="*/ 788099 h 1579149"/>
                      <a:gd name="connsiteX105" fmla="*/ 1338929 w 1921083"/>
                      <a:gd name="connsiteY105" fmla="*/ 769525 h 1579149"/>
                      <a:gd name="connsiteX106" fmla="*/ 1348359 w 1921083"/>
                      <a:gd name="connsiteY106" fmla="*/ 750665 h 1579149"/>
                      <a:gd name="connsiteX107" fmla="*/ 1384268 w 1921083"/>
                      <a:gd name="connsiteY107" fmla="*/ 717233 h 1579149"/>
                      <a:gd name="connsiteX108" fmla="*/ 1399889 w 1921083"/>
                      <a:gd name="connsiteY108" fmla="*/ 708660 h 1579149"/>
                      <a:gd name="connsiteX109" fmla="*/ 1410843 w 1921083"/>
                      <a:gd name="connsiteY109" fmla="*/ 703612 h 1579149"/>
                      <a:gd name="connsiteX110" fmla="*/ 1453801 w 1921083"/>
                      <a:gd name="connsiteY110" fmla="*/ 686848 h 1579149"/>
                      <a:gd name="connsiteX111" fmla="*/ 1466183 w 1921083"/>
                      <a:gd name="connsiteY111" fmla="*/ 682371 h 1579149"/>
                      <a:gd name="connsiteX112" fmla="*/ 1475042 w 1921083"/>
                      <a:gd name="connsiteY112" fmla="*/ 679228 h 1579149"/>
                      <a:gd name="connsiteX113" fmla="*/ 1511903 w 1921083"/>
                      <a:gd name="connsiteY113" fmla="*/ 662083 h 1579149"/>
                      <a:gd name="connsiteX114" fmla="*/ 1526381 w 1921083"/>
                      <a:gd name="connsiteY114" fmla="*/ 665893 h 1579149"/>
                      <a:gd name="connsiteX115" fmla="*/ 1552861 w 1921083"/>
                      <a:gd name="connsiteY115" fmla="*/ 672084 h 1579149"/>
                      <a:gd name="connsiteX116" fmla="*/ 1569815 w 1921083"/>
                      <a:gd name="connsiteY116" fmla="*/ 669417 h 1579149"/>
                      <a:gd name="connsiteX117" fmla="*/ 1582674 w 1921083"/>
                      <a:gd name="connsiteY117" fmla="*/ 658844 h 1579149"/>
                      <a:gd name="connsiteX118" fmla="*/ 1538668 w 1921083"/>
                      <a:gd name="connsiteY118" fmla="*/ 602171 h 1579149"/>
                      <a:gd name="connsiteX119" fmla="*/ 1519237 w 1921083"/>
                      <a:gd name="connsiteY119" fmla="*/ 581882 h 1579149"/>
                      <a:gd name="connsiteX120" fmla="*/ 1448657 w 1921083"/>
                      <a:gd name="connsiteY120" fmla="*/ 547307 h 1579149"/>
                      <a:gd name="connsiteX121" fmla="*/ 1421225 w 1921083"/>
                      <a:gd name="connsiteY121" fmla="*/ 559213 h 1579149"/>
                      <a:gd name="connsiteX122" fmla="*/ 1398651 w 1921083"/>
                      <a:gd name="connsiteY122" fmla="*/ 581882 h 1579149"/>
                      <a:gd name="connsiteX123" fmla="*/ 1388745 w 1921083"/>
                      <a:gd name="connsiteY123" fmla="*/ 575501 h 1579149"/>
                      <a:gd name="connsiteX124" fmla="*/ 1367409 w 1921083"/>
                      <a:gd name="connsiteY124" fmla="*/ 564547 h 1579149"/>
                      <a:gd name="connsiteX125" fmla="*/ 1316165 w 1921083"/>
                      <a:gd name="connsiteY125" fmla="*/ 581216 h 1579149"/>
                      <a:gd name="connsiteX126" fmla="*/ 1303496 w 1921083"/>
                      <a:gd name="connsiteY126" fmla="*/ 587216 h 1579149"/>
                      <a:gd name="connsiteX127" fmla="*/ 1295114 w 1921083"/>
                      <a:gd name="connsiteY127" fmla="*/ 582073 h 1579149"/>
                      <a:gd name="connsiteX128" fmla="*/ 1291876 w 1921083"/>
                      <a:gd name="connsiteY128" fmla="*/ 577882 h 1579149"/>
                      <a:gd name="connsiteX129" fmla="*/ 1284542 w 1921083"/>
                      <a:gd name="connsiteY129" fmla="*/ 535305 h 1579149"/>
                      <a:gd name="connsiteX130" fmla="*/ 1293305 w 1921083"/>
                      <a:gd name="connsiteY130" fmla="*/ 516922 h 1579149"/>
                      <a:gd name="connsiteX131" fmla="*/ 1309878 w 1921083"/>
                      <a:gd name="connsiteY131" fmla="*/ 456629 h 1579149"/>
                      <a:gd name="connsiteX132" fmla="*/ 1326737 w 1921083"/>
                      <a:gd name="connsiteY132" fmla="*/ 436626 h 1579149"/>
                      <a:gd name="connsiteX133" fmla="*/ 1334738 w 1921083"/>
                      <a:gd name="connsiteY133" fmla="*/ 427673 h 1579149"/>
                      <a:gd name="connsiteX134" fmla="*/ 1337119 w 1921083"/>
                      <a:gd name="connsiteY134" fmla="*/ 424910 h 1579149"/>
                      <a:gd name="connsiteX135" fmla="*/ 1361027 w 1921083"/>
                      <a:gd name="connsiteY135" fmla="*/ 404908 h 1579149"/>
                      <a:gd name="connsiteX136" fmla="*/ 1383316 w 1921083"/>
                      <a:gd name="connsiteY136" fmla="*/ 400050 h 1579149"/>
                      <a:gd name="connsiteX137" fmla="*/ 1395032 w 1921083"/>
                      <a:gd name="connsiteY137" fmla="*/ 398240 h 1579149"/>
                      <a:gd name="connsiteX138" fmla="*/ 1493520 w 1921083"/>
                      <a:gd name="connsiteY138" fmla="*/ 339662 h 1579149"/>
                      <a:gd name="connsiteX139" fmla="*/ 1508665 w 1921083"/>
                      <a:gd name="connsiteY139" fmla="*/ 316135 h 1579149"/>
                      <a:gd name="connsiteX140" fmla="*/ 1508665 w 1921083"/>
                      <a:gd name="connsiteY140" fmla="*/ 315087 h 1579149"/>
                      <a:gd name="connsiteX141" fmla="*/ 1524095 w 1921083"/>
                      <a:gd name="connsiteY141" fmla="*/ 268319 h 1579149"/>
                      <a:gd name="connsiteX142" fmla="*/ 1527810 w 1921083"/>
                      <a:gd name="connsiteY142" fmla="*/ 242030 h 1579149"/>
                      <a:gd name="connsiteX143" fmla="*/ 1534954 w 1921083"/>
                      <a:gd name="connsiteY143" fmla="*/ 203168 h 1579149"/>
                      <a:gd name="connsiteX144" fmla="*/ 1553242 w 1921083"/>
                      <a:gd name="connsiteY144" fmla="*/ 176308 h 1579149"/>
                      <a:gd name="connsiteX145" fmla="*/ 1569815 w 1921083"/>
                      <a:gd name="connsiteY145" fmla="*/ 153543 h 1579149"/>
                      <a:gd name="connsiteX146" fmla="*/ 1574864 w 1921083"/>
                      <a:gd name="connsiteY146" fmla="*/ 131445 h 1579149"/>
                      <a:gd name="connsiteX147" fmla="*/ 1574578 w 1921083"/>
                      <a:gd name="connsiteY147" fmla="*/ 122873 h 1579149"/>
                      <a:gd name="connsiteX148" fmla="*/ 1569244 w 1921083"/>
                      <a:gd name="connsiteY148" fmla="*/ 105728 h 1579149"/>
                      <a:gd name="connsiteX149" fmla="*/ 1565339 w 1921083"/>
                      <a:gd name="connsiteY149" fmla="*/ 99917 h 1579149"/>
                      <a:gd name="connsiteX150" fmla="*/ 1560671 w 1921083"/>
                      <a:gd name="connsiteY150" fmla="*/ 79058 h 1579149"/>
                      <a:gd name="connsiteX151" fmla="*/ 1555718 w 1921083"/>
                      <a:gd name="connsiteY151" fmla="*/ 77153 h 1579149"/>
                      <a:gd name="connsiteX152" fmla="*/ 1543717 w 1921083"/>
                      <a:gd name="connsiteY152" fmla="*/ 81153 h 1579149"/>
                      <a:gd name="connsiteX153" fmla="*/ 1543241 w 1921083"/>
                      <a:gd name="connsiteY153" fmla="*/ 81248 h 1579149"/>
                      <a:gd name="connsiteX154" fmla="*/ 1542574 w 1921083"/>
                      <a:gd name="connsiteY154" fmla="*/ 81058 h 1579149"/>
                      <a:gd name="connsiteX155" fmla="*/ 1540193 w 1921083"/>
                      <a:gd name="connsiteY155" fmla="*/ 79439 h 1579149"/>
                      <a:gd name="connsiteX156" fmla="*/ 1537811 w 1921083"/>
                      <a:gd name="connsiteY156" fmla="*/ 77819 h 1579149"/>
                      <a:gd name="connsiteX157" fmla="*/ 1532668 w 1921083"/>
                      <a:gd name="connsiteY157" fmla="*/ 71819 h 1579149"/>
                      <a:gd name="connsiteX158" fmla="*/ 1545336 w 1921083"/>
                      <a:gd name="connsiteY158" fmla="*/ 51911 h 1579149"/>
                      <a:gd name="connsiteX159" fmla="*/ 1548098 w 1921083"/>
                      <a:gd name="connsiteY159" fmla="*/ 48578 h 1579149"/>
                      <a:gd name="connsiteX160" fmla="*/ 1610773 w 1921083"/>
                      <a:gd name="connsiteY160" fmla="*/ 95 h 1579149"/>
                      <a:gd name="connsiteX161" fmla="*/ 1611249 w 1921083"/>
                      <a:gd name="connsiteY161" fmla="*/ 0 h 1579149"/>
                      <a:gd name="connsiteX162" fmla="*/ 1611916 w 1921083"/>
                      <a:gd name="connsiteY162" fmla="*/ 191 h 1579149"/>
                      <a:gd name="connsiteX163" fmla="*/ 1633442 w 1921083"/>
                      <a:gd name="connsiteY163" fmla="*/ 25241 h 1579149"/>
                      <a:gd name="connsiteX164" fmla="*/ 1619917 w 1921083"/>
                      <a:gd name="connsiteY164" fmla="*/ 54864 h 1579149"/>
                      <a:gd name="connsiteX165" fmla="*/ 1609535 w 1921083"/>
                      <a:gd name="connsiteY165" fmla="*/ 75533 h 1579149"/>
                      <a:gd name="connsiteX166" fmla="*/ 1624584 w 1921083"/>
                      <a:gd name="connsiteY166" fmla="*/ 88392 h 1579149"/>
                      <a:gd name="connsiteX167" fmla="*/ 1637728 w 1921083"/>
                      <a:gd name="connsiteY167" fmla="*/ 95917 h 1579149"/>
                      <a:gd name="connsiteX168" fmla="*/ 1645539 w 1921083"/>
                      <a:gd name="connsiteY168" fmla="*/ 99822 h 1579149"/>
                      <a:gd name="connsiteX169" fmla="*/ 1658588 w 1921083"/>
                      <a:gd name="connsiteY169" fmla="*/ 85535 h 1579149"/>
                      <a:gd name="connsiteX170" fmla="*/ 1666589 w 1921083"/>
                      <a:gd name="connsiteY170" fmla="*/ 80010 h 1579149"/>
                      <a:gd name="connsiteX171" fmla="*/ 1683449 w 1921083"/>
                      <a:gd name="connsiteY171" fmla="*/ 92488 h 1579149"/>
                      <a:gd name="connsiteX172" fmla="*/ 1692878 w 1921083"/>
                      <a:gd name="connsiteY172" fmla="*/ 101251 h 1579149"/>
                      <a:gd name="connsiteX173" fmla="*/ 1701832 w 1921083"/>
                      <a:gd name="connsiteY173" fmla="*/ 106585 h 1579149"/>
                      <a:gd name="connsiteX174" fmla="*/ 1700308 w 1921083"/>
                      <a:gd name="connsiteY174" fmla="*/ 108680 h 1579149"/>
                      <a:gd name="connsiteX175" fmla="*/ 1701641 w 1921083"/>
                      <a:gd name="connsiteY175" fmla="*/ 132398 h 1579149"/>
                      <a:gd name="connsiteX176" fmla="*/ 1708404 w 1921083"/>
                      <a:gd name="connsiteY176" fmla="*/ 148876 h 1579149"/>
                      <a:gd name="connsiteX177" fmla="*/ 1743932 w 1921083"/>
                      <a:gd name="connsiteY177" fmla="*/ 191262 h 1579149"/>
                      <a:gd name="connsiteX178" fmla="*/ 1762601 w 1921083"/>
                      <a:gd name="connsiteY178" fmla="*/ 185833 h 1579149"/>
                      <a:gd name="connsiteX179" fmla="*/ 1786128 w 1921083"/>
                      <a:gd name="connsiteY179" fmla="*/ 179927 h 1579149"/>
                      <a:gd name="connsiteX180" fmla="*/ 1831658 w 1921083"/>
                      <a:gd name="connsiteY180" fmla="*/ 168688 h 1579149"/>
                      <a:gd name="connsiteX181" fmla="*/ 1848136 w 1921083"/>
                      <a:gd name="connsiteY181" fmla="*/ 146495 h 1579149"/>
                      <a:gd name="connsiteX182" fmla="*/ 1856042 w 1921083"/>
                      <a:gd name="connsiteY182" fmla="*/ 135731 h 1579149"/>
                      <a:gd name="connsiteX183" fmla="*/ 1892999 w 1921083"/>
                      <a:gd name="connsiteY183" fmla="*/ 162497 h 1579149"/>
                      <a:gd name="connsiteX184" fmla="*/ 1900333 w 1921083"/>
                      <a:gd name="connsiteY184" fmla="*/ 267557 h 1579149"/>
                      <a:gd name="connsiteX185" fmla="*/ 1892427 w 1921083"/>
                      <a:gd name="connsiteY185" fmla="*/ 286798 h 1579149"/>
                      <a:gd name="connsiteX186" fmla="*/ 1894142 w 1921083"/>
                      <a:gd name="connsiteY186" fmla="*/ 331851 h 1579149"/>
                      <a:gd name="connsiteX187" fmla="*/ 1877092 w 1921083"/>
                      <a:gd name="connsiteY187" fmla="*/ 388144 h 1579149"/>
                      <a:gd name="connsiteX188" fmla="*/ 1870043 w 1921083"/>
                      <a:gd name="connsiteY188" fmla="*/ 417671 h 1579149"/>
                      <a:gd name="connsiteX189" fmla="*/ 1865948 w 1921083"/>
                      <a:gd name="connsiteY189" fmla="*/ 446437 h 1579149"/>
                      <a:gd name="connsiteX190" fmla="*/ 1869091 w 1921083"/>
                      <a:gd name="connsiteY190" fmla="*/ 460058 h 1579149"/>
                      <a:gd name="connsiteX191" fmla="*/ 1868995 w 1921083"/>
                      <a:gd name="connsiteY191" fmla="*/ 487013 h 1579149"/>
                      <a:gd name="connsiteX192" fmla="*/ 1865948 w 1921083"/>
                      <a:gd name="connsiteY192" fmla="*/ 487871 h 1579149"/>
                      <a:gd name="connsiteX193" fmla="*/ 1865948 w 1921083"/>
                      <a:gd name="connsiteY193" fmla="*/ 487871 h 1579149"/>
                      <a:gd name="connsiteX194" fmla="*/ 1854327 w 1921083"/>
                      <a:gd name="connsiteY194" fmla="*/ 468440 h 1579149"/>
                      <a:gd name="connsiteX195" fmla="*/ 1846898 w 1921083"/>
                      <a:gd name="connsiteY195" fmla="*/ 453104 h 1579149"/>
                      <a:gd name="connsiteX196" fmla="*/ 1838135 w 1921083"/>
                      <a:gd name="connsiteY196" fmla="*/ 463868 h 1579149"/>
                      <a:gd name="connsiteX197" fmla="*/ 1781175 w 1921083"/>
                      <a:gd name="connsiteY197" fmla="*/ 531305 h 1579149"/>
                      <a:gd name="connsiteX198" fmla="*/ 1745837 w 1921083"/>
                      <a:gd name="connsiteY198" fmla="*/ 571881 h 1579149"/>
                      <a:gd name="connsiteX199" fmla="*/ 1761458 w 1921083"/>
                      <a:gd name="connsiteY199" fmla="*/ 598456 h 1579149"/>
                      <a:gd name="connsiteX200" fmla="*/ 1780889 w 1921083"/>
                      <a:gd name="connsiteY200" fmla="*/ 619316 h 1579149"/>
                      <a:gd name="connsiteX201" fmla="*/ 1792224 w 1921083"/>
                      <a:gd name="connsiteY201" fmla="*/ 632746 h 1579149"/>
                      <a:gd name="connsiteX202" fmla="*/ 1802035 w 1921083"/>
                      <a:gd name="connsiteY202" fmla="*/ 621411 h 1579149"/>
                      <a:gd name="connsiteX203" fmla="*/ 1810607 w 1921083"/>
                      <a:gd name="connsiteY203" fmla="*/ 611600 h 1579149"/>
                      <a:gd name="connsiteX204" fmla="*/ 1817180 w 1921083"/>
                      <a:gd name="connsiteY204" fmla="*/ 619030 h 1579149"/>
                      <a:gd name="connsiteX205" fmla="*/ 1818323 w 1921083"/>
                      <a:gd name="connsiteY205" fmla="*/ 619220 h 1579149"/>
                      <a:gd name="connsiteX206" fmla="*/ 1821370 w 1921083"/>
                      <a:gd name="connsiteY206" fmla="*/ 618935 h 1579149"/>
                      <a:gd name="connsiteX207" fmla="*/ 1825657 w 1921083"/>
                      <a:gd name="connsiteY207" fmla="*/ 618554 h 1579149"/>
                      <a:gd name="connsiteX208" fmla="*/ 1831181 w 1921083"/>
                      <a:gd name="connsiteY208" fmla="*/ 620649 h 1579149"/>
                      <a:gd name="connsiteX209" fmla="*/ 1832134 w 1921083"/>
                      <a:gd name="connsiteY209" fmla="*/ 629126 h 1579149"/>
                      <a:gd name="connsiteX210" fmla="*/ 1812798 w 1921083"/>
                      <a:gd name="connsiteY210" fmla="*/ 642652 h 1579149"/>
                      <a:gd name="connsiteX211" fmla="*/ 1795748 w 1921083"/>
                      <a:gd name="connsiteY211" fmla="*/ 653129 h 1579149"/>
                      <a:gd name="connsiteX212" fmla="*/ 1804511 w 1921083"/>
                      <a:gd name="connsiteY212" fmla="*/ 674180 h 1579149"/>
                      <a:gd name="connsiteX213" fmla="*/ 1792510 w 1921083"/>
                      <a:gd name="connsiteY213" fmla="*/ 700754 h 1579149"/>
                      <a:gd name="connsiteX214" fmla="*/ 1785557 w 1921083"/>
                      <a:gd name="connsiteY214" fmla="*/ 705231 h 1579149"/>
                      <a:gd name="connsiteX215" fmla="*/ 1788795 w 1921083"/>
                      <a:gd name="connsiteY215" fmla="*/ 711518 h 1579149"/>
                      <a:gd name="connsiteX216" fmla="*/ 1790128 w 1921083"/>
                      <a:gd name="connsiteY216" fmla="*/ 732092 h 1579149"/>
                      <a:gd name="connsiteX217" fmla="*/ 1783366 w 1921083"/>
                      <a:gd name="connsiteY217" fmla="*/ 736283 h 1579149"/>
                      <a:gd name="connsiteX218" fmla="*/ 1765268 w 1921083"/>
                      <a:gd name="connsiteY218" fmla="*/ 726662 h 1579149"/>
                      <a:gd name="connsiteX219" fmla="*/ 1760315 w 1921083"/>
                      <a:gd name="connsiteY219" fmla="*/ 723519 h 1579149"/>
                      <a:gd name="connsiteX220" fmla="*/ 1759649 w 1921083"/>
                      <a:gd name="connsiteY220" fmla="*/ 725615 h 1579149"/>
                      <a:gd name="connsiteX221" fmla="*/ 1754505 w 1921083"/>
                      <a:gd name="connsiteY221" fmla="*/ 731425 h 1579149"/>
                      <a:gd name="connsiteX222" fmla="*/ 1735931 w 1921083"/>
                      <a:gd name="connsiteY222" fmla="*/ 721995 h 1579149"/>
                      <a:gd name="connsiteX223" fmla="*/ 1725740 w 1921083"/>
                      <a:gd name="connsiteY223" fmla="*/ 716756 h 1579149"/>
                      <a:gd name="connsiteX224" fmla="*/ 1722406 w 1921083"/>
                      <a:gd name="connsiteY224" fmla="*/ 723805 h 1579149"/>
                      <a:gd name="connsiteX225" fmla="*/ 1715643 w 1921083"/>
                      <a:gd name="connsiteY225" fmla="*/ 741331 h 1579149"/>
                      <a:gd name="connsiteX226" fmla="*/ 1714119 w 1921083"/>
                      <a:gd name="connsiteY226" fmla="*/ 743712 h 1579149"/>
                      <a:gd name="connsiteX227" fmla="*/ 1715072 w 1921083"/>
                      <a:gd name="connsiteY227" fmla="*/ 743712 h 1579149"/>
                      <a:gd name="connsiteX228" fmla="*/ 1717358 w 1921083"/>
                      <a:gd name="connsiteY228" fmla="*/ 743617 h 1579149"/>
                      <a:gd name="connsiteX229" fmla="*/ 1720977 w 1921083"/>
                      <a:gd name="connsiteY229" fmla="*/ 743522 h 1579149"/>
                      <a:gd name="connsiteX230" fmla="*/ 1735360 w 1921083"/>
                      <a:gd name="connsiteY230" fmla="*/ 754380 h 1579149"/>
                      <a:gd name="connsiteX231" fmla="*/ 1743647 w 1921083"/>
                      <a:gd name="connsiteY231" fmla="*/ 765048 h 1579149"/>
                      <a:gd name="connsiteX232" fmla="*/ 1751457 w 1921083"/>
                      <a:gd name="connsiteY232" fmla="*/ 795433 h 1579149"/>
                      <a:gd name="connsiteX233" fmla="*/ 1752314 w 1921083"/>
                      <a:gd name="connsiteY233" fmla="*/ 806577 h 1579149"/>
                      <a:gd name="connsiteX234" fmla="*/ 1752791 w 1921083"/>
                      <a:gd name="connsiteY234" fmla="*/ 821246 h 1579149"/>
                      <a:gd name="connsiteX235" fmla="*/ 1762220 w 1921083"/>
                      <a:gd name="connsiteY235" fmla="*/ 845630 h 1579149"/>
                      <a:gd name="connsiteX236" fmla="*/ 1776793 w 1921083"/>
                      <a:gd name="connsiteY236" fmla="*/ 875538 h 1579149"/>
                      <a:gd name="connsiteX237" fmla="*/ 1779746 w 1921083"/>
                      <a:gd name="connsiteY237" fmla="*/ 879824 h 1579149"/>
                      <a:gd name="connsiteX238" fmla="*/ 1779746 w 1921083"/>
                      <a:gd name="connsiteY238" fmla="*/ 879824 h 1579149"/>
                      <a:gd name="connsiteX239" fmla="*/ 1799082 w 1921083"/>
                      <a:gd name="connsiteY239" fmla="*/ 867156 h 1579149"/>
                      <a:gd name="connsiteX240" fmla="*/ 1820132 w 1921083"/>
                      <a:gd name="connsiteY240" fmla="*/ 851154 h 1579149"/>
                      <a:gd name="connsiteX241" fmla="*/ 1825085 w 1921083"/>
                      <a:gd name="connsiteY241" fmla="*/ 847725 h 1579149"/>
                      <a:gd name="connsiteX242" fmla="*/ 1830515 w 1921083"/>
                      <a:gd name="connsiteY242" fmla="*/ 844486 h 1579149"/>
                      <a:gd name="connsiteX243" fmla="*/ 1831658 w 1921083"/>
                      <a:gd name="connsiteY243" fmla="*/ 845058 h 1579149"/>
                      <a:gd name="connsiteX244" fmla="*/ 1831467 w 1921083"/>
                      <a:gd name="connsiteY244" fmla="*/ 847535 h 1579149"/>
                      <a:gd name="connsiteX245" fmla="*/ 1840516 w 1921083"/>
                      <a:gd name="connsiteY245" fmla="*/ 867156 h 1579149"/>
                      <a:gd name="connsiteX246" fmla="*/ 1844421 w 1921083"/>
                      <a:gd name="connsiteY246" fmla="*/ 873824 h 1579149"/>
                      <a:gd name="connsiteX247" fmla="*/ 1864519 w 1921083"/>
                      <a:gd name="connsiteY247" fmla="*/ 929354 h 1579149"/>
                      <a:gd name="connsiteX248" fmla="*/ 1855470 w 1921083"/>
                      <a:gd name="connsiteY248" fmla="*/ 939832 h 1579149"/>
                      <a:gd name="connsiteX249" fmla="*/ 1860423 w 1921083"/>
                      <a:gd name="connsiteY249" fmla="*/ 942308 h 1579149"/>
                      <a:gd name="connsiteX250" fmla="*/ 1869567 w 1921083"/>
                      <a:gd name="connsiteY250" fmla="*/ 946404 h 1579149"/>
                      <a:gd name="connsiteX251" fmla="*/ 1872139 w 1921083"/>
                      <a:gd name="connsiteY251" fmla="*/ 948023 h 1579149"/>
                      <a:gd name="connsiteX252" fmla="*/ 1876997 w 1921083"/>
                      <a:gd name="connsiteY252" fmla="*/ 947261 h 1579149"/>
                      <a:gd name="connsiteX253" fmla="*/ 1881950 w 1921083"/>
                      <a:gd name="connsiteY253" fmla="*/ 947738 h 1579149"/>
                      <a:gd name="connsiteX254" fmla="*/ 1882997 w 1921083"/>
                      <a:gd name="connsiteY254" fmla="*/ 948881 h 1579149"/>
                      <a:gd name="connsiteX255" fmla="*/ 1875568 w 1921083"/>
                      <a:gd name="connsiteY255" fmla="*/ 987457 h 1579149"/>
                      <a:gd name="connsiteX256" fmla="*/ 1871377 w 1921083"/>
                      <a:gd name="connsiteY256" fmla="*/ 986409 h 1579149"/>
                      <a:gd name="connsiteX257" fmla="*/ 1866328 w 1921083"/>
                      <a:gd name="connsiteY257" fmla="*/ 985171 h 1579149"/>
                      <a:gd name="connsiteX258" fmla="*/ 1851851 w 1921083"/>
                      <a:gd name="connsiteY258" fmla="*/ 1004792 h 1579149"/>
                      <a:gd name="connsiteX259" fmla="*/ 1829657 w 1921083"/>
                      <a:gd name="connsiteY259" fmla="*/ 1016889 h 1579149"/>
                      <a:gd name="connsiteX260" fmla="*/ 1810417 w 1921083"/>
                      <a:gd name="connsiteY260" fmla="*/ 1014794 h 1579149"/>
                      <a:gd name="connsiteX261" fmla="*/ 1800035 w 1921083"/>
                      <a:gd name="connsiteY261" fmla="*/ 1013555 h 1579149"/>
                      <a:gd name="connsiteX262" fmla="*/ 1797463 w 1921083"/>
                      <a:gd name="connsiteY262" fmla="*/ 1014032 h 1579149"/>
                      <a:gd name="connsiteX263" fmla="*/ 1797844 w 1921083"/>
                      <a:gd name="connsiteY263" fmla="*/ 1015556 h 1579149"/>
                      <a:gd name="connsiteX264" fmla="*/ 1801082 w 1921083"/>
                      <a:gd name="connsiteY264" fmla="*/ 1018223 h 1579149"/>
                      <a:gd name="connsiteX265" fmla="*/ 1803559 w 1921083"/>
                      <a:gd name="connsiteY265" fmla="*/ 1021175 h 1579149"/>
                      <a:gd name="connsiteX266" fmla="*/ 1775174 w 1921083"/>
                      <a:gd name="connsiteY266" fmla="*/ 1027748 h 1579149"/>
                      <a:gd name="connsiteX267" fmla="*/ 1765840 w 1921083"/>
                      <a:gd name="connsiteY267" fmla="*/ 1039463 h 1579149"/>
                      <a:gd name="connsiteX268" fmla="*/ 1751267 w 1921083"/>
                      <a:gd name="connsiteY268" fmla="*/ 1052798 h 1579149"/>
                      <a:gd name="connsiteX269" fmla="*/ 1743170 w 1921083"/>
                      <a:gd name="connsiteY269" fmla="*/ 1052132 h 1579149"/>
                      <a:gd name="connsiteX270" fmla="*/ 1742218 w 1921083"/>
                      <a:gd name="connsiteY270" fmla="*/ 1052132 h 1579149"/>
                      <a:gd name="connsiteX271" fmla="*/ 1729740 w 1921083"/>
                      <a:gd name="connsiteY271" fmla="*/ 1060990 h 1579149"/>
                      <a:gd name="connsiteX272" fmla="*/ 1698593 w 1921083"/>
                      <a:gd name="connsiteY272" fmla="*/ 1082897 h 1579149"/>
                      <a:gd name="connsiteX273" fmla="*/ 1658874 w 1921083"/>
                      <a:gd name="connsiteY273" fmla="*/ 1122998 h 1579149"/>
                      <a:gd name="connsiteX274" fmla="*/ 1646492 w 1921083"/>
                      <a:gd name="connsiteY274" fmla="*/ 1137190 h 1579149"/>
                      <a:gd name="connsiteX275" fmla="*/ 1642110 w 1921083"/>
                      <a:gd name="connsiteY275" fmla="*/ 1133570 h 1579149"/>
                      <a:gd name="connsiteX276" fmla="*/ 1594199 w 1921083"/>
                      <a:gd name="connsiteY276" fmla="*/ 1084993 h 1579149"/>
                      <a:gd name="connsiteX277" fmla="*/ 1586008 w 1921083"/>
                      <a:gd name="connsiteY277" fmla="*/ 1088612 h 1579149"/>
                      <a:gd name="connsiteX278" fmla="*/ 1588008 w 1921083"/>
                      <a:gd name="connsiteY278" fmla="*/ 1103186 h 1579149"/>
                      <a:gd name="connsiteX279" fmla="*/ 1593056 w 1921083"/>
                      <a:gd name="connsiteY279" fmla="*/ 1122617 h 1579149"/>
                      <a:gd name="connsiteX280" fmla="*/ 1599057 w 1921083"/>
                      <a:gd name="connsiteY280" fmla="*/ 1161955 h 1579149"/>
                      <a:gd name="connsiteX281" fmla="*/ 1600486 w 1921083"/>
                      <a:gd name="connsiteY281" fmla="*/ 1164527 h 1579149"/>
                      <a:gd name="connsiteX282" fmla="*/ 1602295 w 1921083"/>
                      <a:gd name="connsiteY282" fmla="*/ 1171194 h 1579149"/>
                      <a:gd name="connsiteX283" fmla="*/ 1589437 w 1921083"/>
                      <a:gd name="connsiteY283" fmla="*/ 1182910 h 1579149"/>
                      <a:gd name="connsiteX284" fmla="*/ 1580102 w 1921083"/>
                      <a:gd name="connsiteY284" fmla="*/ 1183862 h 1579149"/>
                      <a:gd name="connsiteX285" fmla="*/ 1569339 w 1921083"/>
                      <a:gd name="connsiteY285" fmla="*/ 1184815 h 1579149"/>
                      <a:gd name="connsiteX286" fmla="*/ 1556671 w 1921083"/>
                      <a:gd name="connsiteY286" fmla="*/ 1181100 h 1579149"/>
                      <a:gd name="connsiteX287" fmla="*/ 1541907 w 1921083"/>
                      <a:gd name="connsiteY287" fmla="*/ 1184243 h 1579149"/>
                      <a:gd name="connsiteX288" fmla="*/ 1533525 w 1921083"/>
                      <a:gd name="connsiteY288" fmla="*/ 1184910 h 1579149"/>
                      <a:gd name="connsiteX289" fmla="*/ 1527619 w 1921083"/>
                      <a:gd name="connsiteY289" fmla="*/ 1188911 h 1579149"/>
                      <a:gd name="connsiteX290" fmla="*/ 1520476 w 1921083"/>
                      <a:gd name="connsiteY290" fmla="*/ 1180814 h 1579149"/>
                      <a:gd name="connsiteX291" fmla="*/ 1515142 w 1921083"/>
                      <a:gd name="connsiteY291" fmla="*/ 1162812 h 1579149"/>
                      <a:gd name="connsiteX292" fmla="*/ 1505522 w 1921083"/>
                      <a:gd name="connsiteY292" fmla="*/ 1157192 h 1579149"/>
                      <a:gd name="connsiteX293" fmla="*/ 1503998 w 1921083"/>
                      <a:gd name="connsiteY293" fmla="*/ 1145572 h 1579149"/>
                      <a:gd name="connsiteX294" fmla="*/ 1509998 w 1921083"/>
                      <a:gd name="connsiteY294" fmla="*/ 1141095 h 1579149"/>
                      <a:gd name="connsiteX295" fmla="*/ 1516094 w 1921083"/>
                      <a:gd name="connsiteY295" fmla="*/ 1134713 h 1579149"/>
                      <a:gd name="connsiteX296" fmla="*/ 1496568 w 1921083"/>
                      <a:gd name="connsiteY296" fmla="*/ 1108996 h 1579149"/>
                      <a:gd name="connsiteX297" fmla="*/ 1489234 w 1921083"/>
                      <a:gd name="connsiteY297" fmla="*/ 1087946 h 1579149"/>
                      <a:gd name="connsiteX298" fmla="*/ 1462278 w 1921083"/>
                      <a:gd name="connsiteY298" fmla="*/ 1067086 h 1579149"/>
                      <a:gd name="connsiteX299" fmla="*/ 1446181 w 1921083"/>
                      <a:gd name="connsiteY299" fmla="*/ 1076706 h 1579149"/>
                      <a:gd name="connsiteX300" fmla="*/ 1427702 w 1921083"/>
                      <a:gd name="connsiteY300" fmla="*/ 1082707 h 1579149"/>
                      <a:gd name="connsiteX301" fmla="*/ 1420368 w 1921083"/>
                      <a:gd name="connsiteY301" fmla="*/ 1082707 h 1579149"/>
                      <a:gd name="connsiteX302" fmla="*/ 1418749 w 1921083"/>
                      <a:gd name="connsiteY302" fmla="*/ 1082707 h 1579149"/>
                      <a:gd name="connsiteX303" fmla="*/ 1414653 w 1921083"/>
                      <a:gd name="connsiteY303" fmla="*/ 1102043 h 1579149"/>
                      <a:gd name="connsiteX304" fmla="*/ 1409795 w 1921083"/>
                      <a:gd name="connsiteY304" fmla="*/ 1114711 h 1579149"/>
                      <a:gd name="connsiteX305" fmla="*/ 1412558 w 1921083"/>
                      <a:gd name="connsiteY305" fmla="*/ 1118711 h 1579149"/>
                      <a:gd name="connsiteX306" fmla="*/ 1415510 w 1921083"/>
                      <a:gd name="connsiteY306" fmla="*/ 1123093 h 1579149"/>
                      <a:gd name="connsiteX307" fmla="*/ 1415510 w 1921083"/>
                      <a:gd name="connsiteY307" fmla="*/ 1124331 h 1579149"/>
                      <a:gd name="connsiteX308" fmla="*/ 1413319 w 1921083"/>
                      <a:gd name="connsiteY308" fmla="*/ 1127855 h 1579149"/>
                      <a:gd name="connsiteX309" fmla="*/ 1402461 w 1921083"/>
                      <a:gd name="connsiteY309" fmla="*/ 1137380 h 1579149"/>
                      <a:gd name="connsiteX310" fmla="*/ 1395984 w 1921083"/>
                      <a:gd name="connsiteY310" fmla="*/ 1138047 h 1579149"/>
                      <a:gd name="connsiteX311" fmla="*/ 1388840 w 1921083"/>
                      <a:gd name="connsiteY311" fmla="*/ 1137666 h 1579149"/>
                      <a:gd name="connsiteX312" fmla="*/ 1382554 w 1921083"/>
                      <a:gd name="connsiteY312" fmla="*/ 1137380 h 1579149"/>
                      <a:gd name="connsiteX313" fmla="*/ 1381506 w 1921083"/>
                      <a:gd name="connsiteY313" fmla="*/ 1137380 h 1579149"/>
                      <a:gd name="connsiteX314" fmla="*/ 1373791 w 1921083"/>
                      <a:gd name="connsiteY314" fmla="*/ 1133285 h 1579149"/>
                      <a:gd name="connsiteX315" fmla="*/ 1371124 w 1921083"/>
                      <a:gd name="connsiteY315" fmla="*/ 1134237 h 1579149"/>
                      <a:gd name="connsiteX316" fmla="*/ 1354931 w 1921083"/>
                      <a:gd name="connsiteY316" fmla="*/ 1152049 h 1579149"/>
                      <a:gd name="connsiteX317" fmla="*/ 1351121 w 1921083"/>
                      <a:gd name="connsiteY317" fmla="*/ 1153859 h 1579149"/>
                      <a:gd name="connsiteX318" fmla="*/ 1340739 w 1921083"/>
                      <a:gd name="connsiteY318" fmla="*/ 1145477 h 1579149"/>
                      <a:gd name="connsiteX319" fmla="*/ 1336643 w 1921083"/>
                      <a:gd name="connsiteY319" fmla="*/ 1142333 h 1579149"/>
                      <a:gd name="connsiteX320" fmla="*/ 1330071 w 1921083"/>
                      <a:gd name="connsiteY320" fmla="*/ 1143953 h 1579149"/>
                      <a:gd name="connsiteX321" fmla="*/ 1315212 w 1921083"/>
                      <a:gd name="connsiteY321" fmla="*/ 1156811 h 1579149"/>
                      <a:gd name="connsiteX322" fmla="*/ 1292828 w 1921083"/>
                      <a:gd name="connsiteY322" fmla="*/ 1181767 h 1579149"/>
                      <a:gd name="connsiteX323" fmla="*/ 1279493 w 1921083"/>
                      <a:gd name="connsiteY323" fmla="*/ 1186244 h 1579149"/>
                      <a:gd name="connsiteX324" fmla="*/ 1277588 w 1921083"/>
                      <a:gd name="connsiteY324" fmla="*/ 1186244 h 1579149"/>
                      <a:gd name="connsiteX325" fmla="*/ 1274826 w 1921083"/>
                      <a:gd name="connsiteY325" fmla="*/ 1186529 h 1579149"/>
                      <a:gd name="connsiteX326" fmla="*/ 1267206 w 1921083"/>
                      <a:gd name="connsiteY326" fmla="*/ 1182434 h 1579149"/>
                      <a:gd name="connsiteX327" fmla="*/ 1267968 w 1921083"/>
                      <a:gd name="connsiteY327" fmla="*/ 1155764 h 1579149"/>
                      <a:gd name="connsiteX328" fmla="*/ 1266635 w 1921083"/>
                      <a:gd name="connsiteY328" fmla="*/ 1142048 h 1579149"/>
                      <a:gd name="connsiteX329" fmla="*/ 1249870 w 1921083"/>
                      <a:gd name="connsiteY329" fmla="*/ 1129379 h 1579149"/>
                      <a:gd name="connsiteX330" fmla="*/ 1223486 w 1921083"/>
                      <a:gd name="connsiteY330" fmla="*/ 1161860 h 1579149"/>
                      <a:gd name="connsiteX331" fmla="*/ 1222534 w 1921083"/>
                      <a:gd name="connsiteY331" fmla="*/ 1165479 h 1579149"/>
                      <a:gd name="connsiteX332" fmla="*/ 1213771 w 1921083"/>
                      <a:gd name="connsiteY332" fmla="*/ 1189387 h 1579149"/>
                      <a:gd name="connsiteX333" fmla="*/ 1212723 w 1921083"/>
                      <a:gd name="connsiteY333" fmla="*/ 1189958 h 1579149"/>
                      <a:gd name="connsiteX334" fmla="*/ 1212437 w 1921083"/>
                      <a:gd name="connsiteY334" fmla="*/ 1189958 h 1579149"/>
                      <a:gd name="connsiteX335" fmla="*/ 1208627 w 1921083"/>
                      <a:gd name="connsiteY335" fmla="*/ 1189387 h 1579149"/>
                      <a:gd name="connsiteX336" fmla="*/ 1201769 w 1921083"/>
                      <a:gd name="connsiteY336" fmla="*/ 1200245 h 1579149"/>
                      <a:gd name="connsiteX337" fmla="*/ 1198245 w 1921083"/>
                      <a:gd name="connsiteY337" fmla="*/ 1211771 h 1579149"/>
                      <a:gd name="connsiteX338" fmla="*/ 1198435 w 1921083"/>
                      <a:gd name="connsiteY338" fmla="*/ 1212152 h 1579149"/>
                      <a:gd name="connsiteX339" fmla="*/ 1202722 w 1921083"/>
                      <a:gd name="connsiteY339" fmla="*/ 1227773 h 1579149"/>
                      <a:gd name="connsiteX340" fmla="*/ 1206056 w 1921083"/>
                      <a:gd name="connsiteY340" fmla="*/ 1243108 h 1579149"/>
                      <a:gd name="connsiteX341" fmla="*/ 1212247 w 1921083"/>
                      <a:gd name="connsiteY341" fmla="*/ 1254347 h 1579149"/>
                      <a:gd name="connsiteX342" fmla="*/ 1199960 w 1921083"/>
                      <a:gd name="connsiteY342" fmla="*/ 1289399 h 1579149"/>
                      <a:gd name="connsiteX343" fmla="*/ 1181957 w 1921083"/>
                      <a:gd name="connsiteY343" fmla="*/ 1301210 h 1579149"/>
                      <a:gd name="connsiteX344" fmla="*/ 1165669 w 1921083"/>
                      <a:gd name="connsiteY344" fmla="*/ 1307783 h 1579149"/>
                      <a:gd name="connsiteX345" fmla="*/ 1155383 w 1921083"/>
                      <a:gd name="connsiteY345" fmla="*/ 1306925 h 1579149"/>
                      <a:gd name="connsiteX346" fmla="*/ 1145381 w 1921083"/>
                      <a:gd name="connsiteY346" fmla="*/ 1306163 h 1579149"/>
                      <a:gd name="connsiteX347" fmla="*/ 1130141 w 1921083"/>
                      <a:gd name="connsiteY347" fmla="*/ 1312926 h 1579149"/>
                      <a:gd name="connsiteX348" fmla="*/ 1115282 w 1921083"/>
                      <a:gd name="connsiteY348" fmla="*/ 1321213 h 1579149"/>
                      <a:gd name="connsiteX349" fmla="*/ 1102900 w 1921083"/>
                      <a:gd name="connsiteY349" fmla="*/ 1318832 h 1579149"/>
                      <a:gd name="connsiteX350" fmla="*/ 1091279 w 1921083"/>
                      <a:gd name="connsiteY350" fmla="*/ 1316546 h 1579149"/>
                      <a:gd name="connsiteX351" fmla="*/ 1075277 w 1921083"/>
                      <a:gd name="connsiteY351" fmla="*/ 1329309 h 1579149"/>
                      <a:gd name="connsiteX352" fmla="*/ 1063752 w 1921083"/>
                      <a:gd name="connsiteY352" fmla="*/ 1365504 h 1579149"/>
                      <a:gd name="connsiteX353" fmla="*/ 1055465 w 1921083"/>
                      <a:gd name="connsiteY353" fmla="*/ 1382363 h 1579149"/>
                      <a:gd name="connsiteX354" fmla="*/ 1052703 w 1921083"/>
                      <a:gd name="connsiteY354" fmla="*/ 1381792 h 1579149"/>
                      <a:gd name="connsiteX355" fmla="*/ 1044893 w 1921083"/>
                      <a:gd name="connsiteY355" fmla="*/ 1380458 h 1579149"/>
                      <a:gd name="connsiteX356" fmla="*/ 1018508 w 1921083"/>
                      <a:gd name="connsiteY356" fmla="*/ 1388269 h 1579149"/>
                      <a:gd name="connsiteX357" fmla="*/ 1005840 w 1921083"/>
                      <a:gd name="connsiteY357" fmla="*/ 1398365 h 1579149"/>
                      <a:gd name="connsiteX358" fmla="*/ 1003649 w 1921083"/>
                      <a:gd name="connsiteY358" fmla="*/ 1397889 h 1579149"/>
                      <a:gd name="connsiteX359" fmla="*/ 1000697 w 1921083"/>
                      <a:gd name="connsiteY359" fmla="*/ 1397318 h 1579149"/>
                      <a:gd name="connsiteX360" fmla="*/ 994029 w 1921083"/>
                      <a:gd name="connsiteY360" fmla="*/ 1398937 h 1579149"/>
                      <a:gd name="connsiteX361" fmla="*/ 993553 w 1921083"/>
                      <a:gd name="connsiteY361" fmla="*/ 1398937 h 1579149"/>
                      <a:gd name="connsiteX362" fmla="*/ 992791 w 1921083"/>
                      <a:gd name="connsiteY362" fmla="*/ 1398651 h 1579149"/>
                      <a:gd name="connsiteX363" fmla="*/ 992505 w 1921083"/>
                      <a:gd name="connsiteY363" fmla="*/ 1397413 h 1579149"/>
                      <a:gd name="connsiteX364" fmla="*/ 992886 w 1921083"/>
                      <a:gd name="connsiteY364" fmla="*/ 1387697 h 1579149"/>
                      <a:gd name="connsiteX365" fmla="*/ 990219 w 1921083"/>
                      <a:gd name="connsiteY365" fmla="*/ 1386554 h 1579149"/>
                      <a:gd name="connsiteX366" fmla="*/ 966883 w 1921083"/>
                      <a:gd name="connsiteY366" fmla="*/ 1406843 h 1579149"/>
                      <a:gd name="connsiteX367" fmla="*/ 961834 w 1921083"/>
                      <a:gd name="connsiteY367" fmla="*/ 1412748 h 1579149"/>
                      <a:gd name="connsiteX368" fmla="*/ 959358 w 1921083"/>
                      <a:gd name="connsiteY368" fmla="*/ 1410938 h 1579149"/>
                      <a:gd name="connsiteX369" fmla="*/ 948118 w 1921083"/>
                      <a:gd name="connsiteY369" fmla="*/ 1405985 h 1579149"/>
                      <a:gd name="connsiteX370" fmla="*/ 942689 w 1921083"/>
                      <a:gd name="connsiteY370" fmla="*/ 1406462 h 1579149"/>
                      <a:gd name="connsiteX371" fmla="*/ 942689 w 1921083"/>
                      <a:gd name="connsiteY371" fmla="*/ 1406462 h 1579149"/>
                      <a:gd name="connsiteX372" fmla="*/ 937355 w 1921083"/>
                      <a:gd name="connsiteY372" fmla="*/ 1404652 h 1579149"/>
                      <a:gd name="connsiteX373" fmla="*/ 919829 w 1921083"/>
                      <a:gd name="connsiteY373" fmla="*/ 1399223 h 1579149"/>
                      <a:gd name="connsiteX374" fmla="*/ 918210 w 1921083"/>
                      <a:gd name="connsiteY374" fmla="*/ 1399604 h 1579149"/>
                      <a:gd name="connsiteX375" fmla="*/ 918210 w 1921083"/>
                      <a:gd name="connsiteY375" fmla="*/ 1400747 h 1579149"/>
                      <a:gd name="connsiteX376" fmla="*/ 918210 w 1921083"/>
                      <a:gd name="connsiteY376" fmla="*/ 1400747 h 1579149"/>
                      <a:gd name="connsiteX377" fmla="*/ 919639 w 1921083"/>
                      <a:gd name="connsiteY377" fmla="*/ 1401604 h 1579149"/>
                      <a:gd name="connsiteX378" fmla="*/ 927735 w 1921083"/>
                      <a:gd name="connsiteY378" fmla="*/ 1411796 h 1579149"/>
                      <a:gd name="connsiteX379" fmla="*/ 916400 w 1921083"/>
                      <a:gd name="connsiteY379" fmla="*/ 1417320 h 1579149"/>
                      <a:gd name="connsiteX380" fmla="*/ 912400 w 1921083"/>
                      <a:gd name="connsiteY380" fmla="*/ 1417606 h 1579149"/>
                      <a:gd name="connsiteX381" fmla="*/ 908780 w 1921083"/>
                      <a:gd name="connsiteY381" fmla="*/ 1417034 h 1579149"/>
                      <a:gd name="connsiteX382" fmla="*/ 893064 w 1921083"/>
                      <a:gd name="connsiteY382" fmla="*/ 1435132 h 1579149"/>
                      <a:gd name="connsiteX383" fmla="*/ 871061 w 1921083"/>
                      <a:gd name="connsiteY383" fmla="*/ 1462183 h 1579149"/>
                      <a:gd name="connsiteX384" fmla="*/ 832485 w 1921083"/>
                      <a:gd name="connsiteY384" fmla="*/ 1517618 h 1579149"/>
                      <a:gd name="connsiteX385" fmla="*/ 839534 w 1921083"/>
                      <a:gd name="connsiteY385" fmla="*/ 1533049 h 1579149"/>
                      <a:gd name="connsiteX386" fmla="*/ 839724 w 1921083"/>
                      <a:gd name="connsiteY386" fmla="*/ 1534478 h 1579149"/>
                      <a:gd name="connsiteX387" fmla="*/ 838676 w 1921083"/>
                      <a:gd name="connsiteY387" fmla="*/ 1535049 h 1579149"/>
                      <a:gd name="connsiteX388" fmla="*/ 838391 w 1921083"/>
                      <a:gd name="connsiteY388" fmla="*/ 1535049 h 1579149"/>
                      <a:gd name="connsiteX389" fmla="*/ 826484 w 1921083"/>
                      <a:gd name="connsiteY389" fmla="*/ 1533239 h 1579149"/>
                      <a:gd name="connsiteX390" fmla="*/ 819817 w 1921083"/>
                      <a:gd name="connsiteY390" fmla="*/ 1535430 h 1579149"/>
                      <a:gd name="connsiteX391" fmla="*/ 821055 w 1921083"/>
                      <a:gd name="connsiteY391" fmla="*/ 1549527 h 1579149"/>
                      <a:gd name="connsiteX392" fmla="*/ 821912 w 1921083"/>
                      <a:gd name="connsiteY392" fmla="*/ 1566005 h 1579149"/>
                      <a:gd name="connsiteX393" fmla="*/ 812864 w 1921083"/>
                      <a:gd name="connsiteY393" fmla="*/ 1569339 h 1579149"/>
                      <a:gd name="connsiteX394" fmla="*/ 794766 w 1921083"/>
                      <a:gd name="connsiteY394" fmla="*/ 1566005 h 1579149"/>
                      <a:gd name="connsiteX395" fmla="*/ 790670 w 1921083"/>
                      <a:gd name="connsiteY395" fmla="*/ 1565148 h 1579149"/>
                      <a:gd name="connsiteX396" fmla="*/ 786003 w 1921083"/>
                      <a:gd name="connsiteY396" fmla="*/ 1567720 h 1579149"/>
                      <a:gd name="connsiteX397" fmla="*/ 779240 w 1921083"/>
                      <a:gd name="connsiteY397" fmla="*/ 1571244 h 1579149"/>
                      <a:gd name="connsiteX398" fmla="*/ 753047 w 1921083"/>
                      <a:gd name="connsiteY398" fmla="*/ 1558862 h 1579149"/>
                      <a:gd name="connsiteX399" fmla="*/ 736568 w 1921083"/>
                      <a:gd name="connsiteY399" fmla="*/ 1551908 h 1579149"/>
                      <a:gd name="connsiteX400" fmla="*/ 732663 w 1921083"/>
                      <a:gd name="connsiteY400" fmla="*/ 1552480 h 1579149"/>
                      <a:gd name="connsiteX401" fmla="*/ 732282 w 1921083"/>
                      <a:gd name="connsiteY401" fmla="*/ 1552480 h 1579149"/>
                      <a:gd name="connsiteX402" fmla="*/ 731520 w 1921083"/>
                      <a:gd name="connsiteY402" fmla="*/ 1552194 h 1579149"/>
                      <a:gd name="connsiteX403" fmla="*/ 719995 w 1921083"/>
                      <a:gd name="connsiteY403" fmla="*/ 1544860 h 1579149"/>
                      <a:gd name="connsiteX404" fmla="*/ 719900 w 1921083"/>
                      <a:gd name="connsiteY404" fmla="*/ 1546003 h 1579149"/>
                      <a:gd name="connsiteX405" fmla="*/ 719614 w 1921083"/>
                      <a:gd name="connsiteY405" fmla="*/ 1547432 h 1579149"/>
                      <a:gd name="connsiteX406" fmla="*/ 718661 w 1921083"/>
                      <a:gd name="connsiteY406" fmla="*/ 1547812 h 1579149"/>
                      <a:gd name="connsiteX407" fmla="*/ 715042 w 1921083"/>
                      <a:gd name="connsiteY407" fmla="*/ 1543336 h 1579149"/>
                      <a:gd name="connsiteX408" fmla="*/ 708184 w 1921083"/>
                      <a:gd name="connsiteY408" fmla="*/ 1532573 h 1579149"/>
                      <a:gd name="connsiteX409" fmla="*/ 691896 w 1921083"/>
                      <a:gd name="connsiteY409" fmla="*/ 1520952 h 1579149"/>
                      <a:gd name="connsiteX410" fmla="*/ 683990 w 1921083"/>
                      <a:gd name="connsiteY410" fmla="*/ 1522190 h 1579149"/>
                      <a:gd name="connsiteX411" fmla="*/ 674560 w 1921083"/>
                      <a:gd name="connsiteY411" fmla="*/ 1523524 h 1579149"/>
                      <a:gd name="connsiteX412" fmla="*/ 649319 w 1921083"/>
                      <a:gd name="connsiteY412" fmla="*/ 1506665 h 1579149"/>
                      <a:gd name="connsiteX413" fmla="*/ 681514 w 1921083"/>
                      <a:gd name="connsiteY413" fmla="*/ 1445800 h 1579149"/>
                      <a:gd name="connsiteX414" fmla="*/ 684276 w 1921083"/>
                      <a:gd name="connsiteY414" fmla="*/ 1443990 h 1579149"/>
                      <a:gd name="connsiteX415" fmla="*/ 676942 w 1921083"/>
                      <a:gd name="connsiteY415" fmla="*/ 1424559 h 1579149"/>
                      <a:gd name="connsiteX416" fmla="*/ 670560 w 1921083"/>
                      <a:gd name="connsiteY416" fmla="*/ 1411796 h 1579149"/>
                      <a:gd name="connsiteX417" fmla="*/ 663512 w 1921083"/>
                      <a:gd name="connsiteY417" fmla="*/ 1407700 h 1579149"/>
                      <a:gd name="connsiteX418" fmla="*/ 629317 w 1921083"/>
                      <a:gd name="connsiteY418" fmla="*/ 1426845 h 1579149"/>
                      <a:gd name="connsiteX419" fmla="*/ 623030 w 1921083"/>
                      <a:gd name="connsiteY419" fmla="*/ 1429417 h 1579149"/>
                      <a:gd name="connsiteX420" fmla="*/ 607790 w 1921083"/>
                      <a:gd name="connsiteY420" fmla="*/ 1457801 h 1579149"/>
                      <a:gd name="connsiteX421" fmla="*/ 601123 w 1921083"/>
                      <a:gd name="connsiteY421" fmla="*/ 1489901 h 1579149"/>
                      <a:gd name="connsiteX422" fmla="*/ 598360 w 1921083"/>
                      <a:gd name="connsiteY422" fmla="*/ 1509712 h 1579149"/>
                      <a:gd name="connsiteX423" fmla="*/ 595598 w 1921083"/>
                      <a:gd name="connsiteY423" fmla="*/ 1527905 h 1579149"/>
                      <a:gd name="connsiteX424" fmla="*/ 539115 w 1921083"/>
                      <a:gd name="connsiteY424" fmla="*/ 1570006 h 1579149"/>
                      <a:gd name="connsiteX425" fmla="*/ 492062 w 1921083"/>
                      <a:gd name="connsiteY425" fmla="*/ 1578578 h 1579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</a:cxnLst>
                    <a:rect l="l" t="t" r="r" b="b"/>
                    <a:pathLst>
                      <a:path w="1921083" h="1579149">
                        <a:moveTo>
                          <a:pt x="491776" y="1579150"/>
                        </a:moveTo>
                        <a:cubicBezTo>
                          <a:pt x="459676" y="1579150"/>
                          <a:pt x="437959" y="1563053"/>
                          <a:pt x="409004" y="1533335"/>
                        </a:cubicBezTo>
                        <a:cubicBezTo>
                          <a:pt x="403765" y="1523238"/>
                          <a:pt x="408813" y="1515904"/>
                          <a:pt x="413766" y="1508760"/>
                        </a:cubicBezTo>
                        <a:cubicBezTo>
                          <a:pt x="418433" y="1501997"/>
                          <a:pt x="422815" y="1495616"/>
                          <a:pt x="418719" y="1487234"/>
                        </a:cubicBezTo>
                        <a:cubicBezTo>
                          <a:pt x="417862" y="1485519"/>
                          <a:pt x="417671" y="1483995"/>
                          <a:pt x="418243" y="1482662"/>
                        </a:cubicBezTo>
                        <a:cubicBezTo>
                          <a:pt x="419195" y="1479995"/>
                          <a:pt x="422624" y="1478471"/>
                          <a:pt x="427672" y="1476280"/>
                        </a:cubicBezTo>
                        <a:cubicBezTo>
                          <a:pt x="437483" y="1471994"/>
                          <a:pt x="453771" y="1464945"/>
                          <a:pt x="467963" y="1441799"/>
                        </a:cubicBezTo>
                        <a:cubicBezTo>
                          <a:pt x="479203" y="1423321"/>
                          <a:pt x="477488" y="1421035"/>
                          <a:pt x="474059" y="1416272"/>
                        </a:cubicBezTo>
                        <a:cubicBezTo>
                          <a:pt x="471583" y="1412843"/>
                          <a:pt x="468154" y="1408176"/>
                          <a:pt x="467773" y="1396651"/>
                        </a:cubicBezTo>
                        <a:cubicBezTo>
                          <a:pt x="467582" y="1390079"/>
                          <a:pt x="464725" y="1387126"/>
                          <a:pt x="458914" y="1387126"/>
                        </a:cubicBezTo>
                        <a:cubicBezTo>
                          <a:pt x="449580" y="1387126"/>
                          <a:pt x="434245" y="1394936"/>
                          <a:pt x="419386" y="1402461"/>
                        </a:cubicBezTo>
                        <a:cubicBezTo>
                          <a:pt x="404432" y="1410081"/>
                          <a:pt x="390239" y="1417225"/>
                          <a:pt x="381286" y="1417225"/>
                        </a:cubicBezTo>
                        <a:cubicBezTo>
                          <a:pt x="379095" y="1417225"/>
                          <a:pt x="377285" y="1416844"/>
                          <a:pt x="375857" y="1415987"/>
                        </a:cubicBezTo>
                        <a:cubicBezTo>
                          <a:pt x="363093" y="1408652"/>
                          <a:pt x="353949" y="1405223"/>
                          <a:pt x="346900" y="1405223"/>
                        </a:cubicBezTo>
                        <a:cubicBezTo>
                          <a:pt x="343757" y="1405223"/>
                          <a:pt x="341281" y="1405890"/>
                          <a:pt x="338900" y="1406462"/>
                        </a:cubicBezTo>
                        <a:cubicBezTo>
                          <a:pt x="336709" y="1407033"/>
                          <a:pt x="334423" y="1407605"/>
                          <a:pt x="331660" y="1407700"/>
                        </a:cubicBezTo>
                        <a:cubicBezTo>
                          <a:pt x="313944" y="1408176"/>
                          <a:pt x="309467" y="1410367"/>
                          <a:pt x="308800" y="1412081"/>
                        </a:cubicBezTo>
                        <a:cubicBezTo>
                          <a:pt x="308134" y="1413796"/>
                          <a:pt x="311372" y="1416844"/>
                          <a:pt x="314230" y="1419606"/>
                        </a:cubicBezTo>
                        <a:cubicBezTo>
                          <a:pt x="318611" y="1423797"/>
                          <a:pt x="324041" y="1428941"/>
                          <a:pt x="319754" y="1433417"/>
                        </a:cubicBezTo>
                        <a:cubicBezTo>
                          <a:pt x="316992" y="1436275"/>
                          <a:pt x="314706" y="1438847"/>
                          <a:pt x="312515" y="1441228"/>
                        </a:cubicBezTo>
                        <a:cubicBezTo>
                          <a:pt x="304705" y="1449896"/>
                          <a:pt x="299942" y="1455134"/>
                          <a:pt x="293656" y="1455134"/>
                        </a:cubicBezTo>
                        <a:cubicBezTo>
                          <a:pt x="285464" y="1455134"/>
                          <a:pt x="275463" y="1446181"/>
                          <a:pt x="251270" y="1424654"/>
                        </a:cubicBezTo>
                        <a:lnTo>
                          <a:pt x="250126" y="1423607"/>
                        </a:lnTo>
                        <a:cubicBezTo>
                          <a:pt x="243840" y="1417987"/>
                          <a:pt x="238601" y="1417130"/>
                          <a:pt x="234791" y="1416558"/>
                        </a:cubicBezTo>
                        <a:cubicBezTo>
                          <a:pt x="232220" y="1416177"/>
                          <a:pt x="230124" y="1415891"/>
                          <a:pt x="228981" y="1414082"/>
                        </a:cubicBezTo>
                        <a:cubicBezTo>
                          <a:pt x="227647" y="1411986"/>
                          <a:pt x="227933" y="1408557"/>
                          <a:pt x="230029" y="1400842"/>
                        </a:cubicBezTo>
                        <a:cubicBezTo>
                          <a:pt x="235267" y="1381506"/>
                          <a:pt x="228981" y="1378363"/>
                          <a:pt x="219456" y="1373696"/>
                        </a:cubicBezTo>
                        <a:cubicBezTo>
                          <a:pt x="214884" y="1371410"/>
                          <a:pt x="209645" y="1368838"/>
                          <a:pt x="205073" y="1363885"/>
                        </a:cubicBezTo>
                        <a:cubicBezTo>
                          <a:pt x="200501" y="1360075"/>
                          <a:pt x="197263" y="1355789"/>
                          <a:pt x="194024" y="1351693"/>
                        </a:cubicBezTo>
                        <a:cubicBezTo>
                          <a:pt x="188690" y="1344740"/>
                          <a:pt x="183547" y="1338167"/>
                          <a:pt x="172403" y="1333024"/>
                        </a:cubicBezTo>
                        <a:cubicBezTo>
                          <a:pt x="158877" y="1322641"/>
                          <a:pt x="147447" y="1320927"/>
                          <a:pt x="141351" y="1320070"/>
                        </a:cubicBezTo>
                        <a:cubicBezTo>
                          <a:pt x="137922" y="1319594"/>
                          <a:pt x="136017" y="1319308"/>
                          <a:pt x="135541" y="1317689"/>
                        </a:cubicBezTo>
                        <a:cubicBezTo>
                          <a:pt x="134969" y="1315688"/>
                          <a:pt x="137160" y="1313783"/>
                          <a:pt x="146209" y="1305878"/>
                        </a:cubicBezTo>
                        <a:cubicBezTo>
                          <a:pt x="153638" y="1299401"/>
                          <a:pt x="164878" y="1289685"/>
                          <a:pt x="181451" y="1273874"/>
                        </a:cubicBezTo>
                        <a:cubicBezTo>
                          <a:pt x="196405" y="1259681"/>
                          <a:pt x="202311" y="1247394"/>
                          <a:pt x="198692" y="1238250"/>
                        </a:cubicBezTo>
                        <a:cubicBezTo>
                          <a:pt x="194500" y="1227868"/>
                          <a:pt x="177927" y="1221867"/>
                          <a:pt x="153067" y="1221867"/>
                        </a:cubicBezTo>
                        <a:cubicBezTo>
                          <a:pt x="145733" y="1221867"/>
                          <a:pt x="137827" y="1222439"/>
                          <a:pt x="129540" y="1223486"/>
                        </a:cubicBezTo>
                        <a:lnTo>
                          <a:pt x="119443" y="1224725"/>
                        </a:lnTo>
                        <a:cubicBezTo>
                          <a:pt x="94679" y="1227868"/>
                          <a:pt x="83344" y="1229297"/>
                          <a:pt x="82582" y="1230821"/>
                        </a:cubicBezTo>
                        <a:cubicBezTo>
                          <a:pt x="82487" y="1231011"/>
                          <a:pt x="83058" y="1232059"/>
                          <a:pt x="83439" y="1232726"/>
                        </a:cubicBezTo>
                        <a:cubicBezTo>
                          <a:pt x="84868" y="1235297"/>
                          <a:pt x="87249" y="1239584"/>
                          <a:pt x="84487" y="1246823"/>
                        </a:cubicBezTo>
                        <a:cubicBezTo>
                          <a:pt x="83344" y="1249775"/>
                          <a:pt x="79724" y="1251585"/>
                          <a:pt x="74962" y="1251585"/>
                        </a:cubicBezTo>
                        <a:cubicBezTo>
                          <a:pt x="69437" y="1251585"/>
                          <a:pt x="62389" y="1249109"/>
                          <a:pt x="58864" y="1243489"/>
                        </a:cubicBezTo>
                        <a:cubicBezTo>
                          <a:pt x="56769" y="1240155"/>
                          <a:pt x="55245" y="1234345"/>
                          <a:pt x="59436" y="1225772"/>
                        </a:cubicBezTo>
                        <a:cubicBezTo>
                          <a:pt x="63627" y="1217486"/>
                          <a:pt x="46958" y="1196721"/>
                          <a:pt x="36004" y="1183100"/>
                        </a:cubicBezTo>
                        <a:cubicBezTo>
                          <a:pt x="32004" y="1178147"/>
                          <a:pt x="28575" y="1173766"/>
                          <a:pt x="26479" y="1170623"/>
                        </a:cubicBezTo>
                        <a:cubicBezTo>
                          <a:pt x="17812" y="1157478"/>
                          <a:pt x="15145" y="1151858"/>
                          <a:pt x="15907" y="1148429"/>
                        </a:cubicBezTo>
                        <a:cubicBezTo>
                          <a:pt x="16478" y="1146239"/>
                          <a:pt x="18288" y="1145191"/>
                          <a:pt x="20383" y="1143953"/>
                        </a:cubicBezTo>
                        <a:cubicBezTo>
                          <a:pt x="23813" y="1141952"/>
                          <a:pt x="28575" y="1139285"/>
                          <a:pt x="31242" y="1129379"/>
                        </a:cubicBezTo>
                        <a:cubicBezTo>
                          <a:pt x="32195" y="1125760"/>
                          <a:pt x="29528" y="1107567"/>
                          <a:pt x="571" y="1027081"/>
                        </a:cubicBezTo>
                        <a:lnTo>
                          <a:pt x="0" y="1025557"/>
                        </a:lnTo>
                        <a:cubicBezTo>
                          <a:pt x="0" y="1025557"/>
                          <a:pt x="0" y="1024700"/>
                          <a:pt x="191" y="1024414"/>
                        </a:cubicBezTo>
                        <a:cubicBezTo>
                          <a:pt x="381" y="1024128"/>
                          <a:pt x="762" y="1023938"/>
                          <a:pt x="1143" y="1023938"/>
                        </a:cubicBezTo>
                        <a:cubicBezTo>
                          <a:pt x="1143" y="1023938"/>
                          <a:pt x="1143" y="1023938"/>
                          <a:pt x="1333" y="1023938"/>
                        </a:cubicBezTo>
                        <a:cubicBezTo>
                          <a:pt x="30004" y="1027462"/>
                          <a:pt x="61817" y="1032129"/>
                          <a:pt x="88678" y="1036796"/>
                        </a:cubicBezTo>
                        <a:cubicBezTo>
                          <a:pt x="89154" y="1036796"/>
                          <a:pt x="89440" y="1037177"/>
                          <a:pt x="89630" y="1037558"/>
                        </a:cubicBezTo>
                        <a:cubicBezTo>
                          <a:pt x="92488" y="1046607"/>
                          <a:pt x="99632" y="1051751"/>
                          <a:pt x="109252" y="1051751"/>
                        </a:cubicBezTo>
                        <a:cubicBezTo>
                          <a:pt x="110014" y="1051751"/>
                          <a:pt x="110680" y="1051751"/>
                          <a:pt x="111442" y="1051751"/>
                        </a:cubicBezTo>
                        <a:cubicBezTo>
                          <a:pt x="123920" y="1050798"/>
                          <a:pt x="136779" y="1050227"/>
                          <a:pt x="149733" y="1050227"/>
                        </a:cubicBezTo>
                        <a:cubicBezTo>
                          <a:pt x="151543" y="1050703"/>
                          <a:pt x="152781" y="1051179"/>
                          <a:pt x="153924" y="1051560"/>
                        </a:cubicBezTo>
                        <a:cubicBezTo>
                          <a:pt x="169069" y="1057085"/>
                          <a:pt x="180594" y="1057847"/>
                          <a:pt x="190881" y="1057847"/>
                        </a:cubicBezTo>
                        <a:cubicBezTo>
                          <a:pt x="195358" y="1057847"/>
                          <a:pt x="199834" y="1057656"/>
                          <a:pt x="204597" y="1057466"/>
                        </a:cubicBezTo>
                        <a:cubicBezTo>
                          <a:pt x="209836" y="1057275"/>
                          <a:pt x="215455" y="1057085"/>
                          <a:pt x="221551" y="1057085"/>
                        </a:cubicBezTo>
                        <a:cubicBezTo>
                          <a:pt x="226409" y="1057085"/>
                          <a:pt x="231648" y="1057180"/>
                          <a:pt x="237363" y="1057561"/>
                        </a:cubicBezTo>
                        <a:cubicBezTo>
                          <a:pt x="272605" y="1064038"/>
                          <a:pt x="304324" y="1074706"/>
                          <a:pt x="331851" y="1089184"/>
                        </a:cubicBezTo>
                        <a:cubicBezTo>
                          <a:pt x="335280" y="1090994"/>
                          <a:pt x="338614" y="1092803"/>
                          <a:pt x="342043" y="1094708"/>
                        </a:cubicBezTo>
                        <a:lnTo>
                          <a:pt x="343281" y="1096804"/>
                        </a:lnTo>
                        <a:cubicBezTo>
                          <a:pt x="348329" y="1106805"/>
                          <a:pt x="352996" y="1116140"/>
                          <a:pt x="371666" y="1116140"/>
                        </a:cubicBezTo>
                        <a:cubicBezTo>
                          <a:pt x="374047" y="1116140"/>
                          <a:pt x="376238" y="1116330"/>
                          <a:pt x="378524" y="1116521"/>
                        </a:cubicBezTo>
                        <a:lnTo>
                          <a:pt x="381000" y="1117949"/>
                        </a:lnTo>
                        <a:cubicBezTo>
                          <a:pt x="427101" y="1146334"/>
                          <a:pt x="474726" y="1175576"/>
                          <a:pt x="529304" y="1176623"/>
                        </a:cubicBezTo>
                        <a:lnTo>
                          <a:pt x="530447" y="1178052"/>
                        </a:lnTo>
                        <a:lnTo>
                          <a:pt x="530638" y="1176909"/>
                        </a:lnTo>
                        <a:cubicBezTo>
                          <a:pt x="534448" y="1177576"/>
                          <a:pt x="538258" y="1177957"/>
                          <a:pt x="541972" y="1177957"/>
                        </a:cubicBezTo>
                        <a:cubicBezTo>
                          <a:pt x="550831" y="1177957"/>
                          <a:pt x="559689" y="1176147"/>
                          <a:pt x="569976" y="1172337"/>
                        </a:cubicBezTo>
                        <a:cubicBezTo>
                          <a:pt x="586740" y="1168527"/>
                          <a:pt x="603028" y="1162812"/>
                          <a:pt x="618839" y="1157288"/>
                        </a:cubicBezTo>
                        <a:cubicBezTo>
                          <a:pt x="630936" y="1153097"/>
                          <a:pt x="643414" y="1148715"/>
                          <a:pt x="656082" y="1145191"/>
                        </a:cubicBezTo>
                        <a:cubicBezTo>
                          <a:pt x="685609" y="1136999"/>
                          <a:pt x="715994" y="1133856"/>
                          <a:pt x="745331" y="1130713"/>
                        </a:cubicBezTo>
                        <a:cubicBezTo>
                          <a:pt x="759047" y="1129284"/>
                          <a:pt x="773240" y="1127760"/>
                          <a:pt x="787241" y="1125760"/>
                        </a:cubicBezTo>
                        <a:cubicBezTo>
                          <a:pt x="810387" y="1122521"/>
                          <a:pt x="833723" y="1117187"/>
                          <a:pt x="856678" y="1110139"/>
                        </a:cubicBezTo>
                        <a:cubicBezTo>
                          <a:pt x="874300" y="1108805"/>
                          <a:pt x="885634" y="1105472"/>
                          <a:pt x="891635" y="1099852"/>
                        </a:cubicBezTo>
                        <a:cubicBezTo>
                          <a:pt x="893445" y="1098137"/>
                          <a:pt x="895159" y="1096804"/>
                          <a:pt x="896969" y="1095566"/>
                        </a:cubicBezTo>
                        <a:cubicBezTo>
                          <a:pt x="896969" y="1095566"/>
                          <a:pt x="897922" y="1095185"/>
                          <a:pt x="898017" y="1095089"/>
                        </a:cubicBezTo>
                        <a:cubicBezTo>
                          <a:pt x="901160" y="1093756"/>
                          <a:pt x="904399" y="1092422"/>
                          <a:pt x="907447" y="1091089"/>
                        </a:cubicBezTo>
                        <a:cubicBezTo>
                          <a:pt x="908304" y="1090708"/>
                          <a:pt x="911066" y="1089374"/>
                          <a:pt x="911066" y="1089374"/>
                        </a:cubicBezTo>
                        <a:cubicBezTo>
                          <a:pt x="915162" y="1088422"/>
                          <a:pt x="918782" y="1088136"/>
                          <a:pt x="922306" y="1087850"/>
                        </a:cubicBezTo>
                        <a:cubicBezTo>
                          <a:pt x="932783" y="1086993"/>
                          <a:pt x="941832" y="1086231"/>
                          <a:pt x="950690" y="1072610"/>
                        </a:cubicBezTo>
                        <a:cubicBezTo>
                          <a:pt x="956596" y="1063466"/>
                          <a:pt x="961549" y="1055942"/>
                          <a:pt x="965740" y="1049655"/>
                        </a:cubicBezTo>
                        <a:lnTo>
                          <a:pt x="971359" y="1044416"/>
                        </a:lnTo>
                        <a:cubicBezTo>
                          <a:pt x="980980" y="1035558"/>
                          <a:pt x="990981" y="1026319"/>
                          <a:pt x="1001840" y="1017842"/>
                        </a:cubicBezTo>
                        <a:cubicBezTo>
                          <a:pt x="1003268" y="1017080"/>
                          <a:pt x="1004697" y="1016222"/>
                          <a:pt x="1006316" y="1015175"/>
                        </a:cubicBezTo>
                        <a:cubicBezTo>
                          <a:pt x="1031272" y="1001173"/>
                          <a:pt x="1043654" y="990314"/>
                          <a:pt x="1045369" y="980885"/>
                        </a:cubicBezTo>
                        <a:cubicBezTo>
                          <a:pt x="1046798" y="972979"/>
                          <a:pt x="1040987" y="966026"/>
                          <a:pt x="1034129" y="957929"/>
                        </a:cubicBezTo>
                        <a:cubicBezTo>
                          <a:pt x="1019842" y="940975"/>
                          <a:pt x="1000316" y="917734"/>
                          <a:pt x="1033558" y="867347"/>
                        </a:cubicBezTo>
                        <a:cubicBezTo>
                          <a:pt x="1040130" y="861822"/>
                          <a:pt x="1046988" y="859346"/>
                          <a:pt x="1055370" y="859346"/>
                        </a:cubicBezTo>
                        <a:cubicBezTo>
                          <a:pt x="1059656" y="859346"/>
                          <a:pt x="1064419" y="859917"/>
                          <a:pt x="1070324" y="861251"/>
                        </a:cubicBezTo>
                        <a:cubicBezTo>
                          <a:pt x="1078516" y="863060"/>
                          <a:pt x="1086422" y="865918"/>
                          <a:pt x="1094042" y="868680"/>
                        </a:cubicBezTo>
                        <a:cubicBezTo>
                          <a:pt x="1096518" y="869537"/>
                          <a:pt x="1098899" y="870490"/>
                          <a:pt x="1101376" y="871252"/>
                        </a:cubicBezTo>
                        <a:cubicBezTo>
                          <a:pt x="1105757" y="874490"/>
                          <a:pt x="1109567" y="876300"/>
                          <a:pt x="1113663" y="877157"/>
                        </a:cubicBezTo>
                        <a:cubicBezTo>
                          <a:pt x="1121378" y="879824"/>
                          <a:pt x="1128808" y="881158"/>
                          <a:pt x="1135952" y="881158"/>
                        </a:cubicBezTo>
                        <a:cubicBezTo>
                          <a:pt x="1163955" y="881158"/>
                          <a:pt x="1185482" y="860870"/>
                          <a:pt x="1204532" y="843058"/>
                        </a:cubicBezTo>
                        <a:lnTo>
                          <a:pt x="1206818" y="840867"/>
                        </a:lnTo>
                        <a:cubicBezTo>
                          <a:pt x="1218343" y="837343"/>
                          <a:pt x="1229868" y="835628"/>
                          <a:pt x="1241108" y="834009"/>
                        </a:cubicBezTo>
                        <a:cubicBezTo>
                          <a:pt x="1252252" y="832390"/>
                          <a:pt x="1263777" y="830771"/>
                          <a:pt x="1274731" y="827532"/>
                        </a:cubicBezTo>
                        <a:cubicBezTo>
                          <a:pt x="1299496" y="820198"/>
                          <a:pt x="1317974" y="806863"/>
                          <a:pt x="1329595" y="788099"/>
                        </a:cubicBezTo>
                        <a:cubicBezTo>
                          <a:pt x="1333214" y="782193"/>
                          <a:pt x="1336072" y="775716"/>
                          <a:pt x="1338929" y="769525"/>
                        </a:cubicBezTo>
                        <a:cubicBezTo>
                          <a:pt x="1341692" y="763238"/>
                          <a:pt x="1344644" y="756666"/>
                          <a:pt x="1348359" y="750665"/>
                        </a:cubicBezTo>
                        <a:cubicBezTo>
                          <a:pt x="1356265" y="737902"/>
                          <a:pt x="1367314" y="727615"/>
                          <a:pt x="1384268" y="717233"/>
                        </a:cubicBezTo>
                        <a:cubicBezTo>
                          <a:pt x="1388840" y="714470"/>
                          <a:pt x="1393793" y="711708"/>
                          <a:pt x="1399889" y="708660"/>
                        </a:cubicBezTo>
                        <a:cubicBezTo>
                          <a:pt x="1405890" y="707708"/>
                          <a:pt x="1409128" y="706184"/>
                          <a:pt x="1410843" y="703612"/>
                        </a:cubicBezTo>
                        <a:cubicBezTo>
                          <a:pt x="1425226" y="697040"/>
                          <a:pt x="1439704" y="691896"/>
                          <a:pt x="1453801" y="686848"/>
                        </a:cubicBezTo>
                        <a:lnTo>
                          <a:pt x="1466183" y="682371"/>
                        </a:lnTo>
                        <a:cubicBezTo>
                          <a:pt x="1469136" y="681323"/>
                          <a:pt x="1472089" y="680276"/>
                          <a:pt x="1475042" y="679228"/>
                        </a:cubicBezTo>
                        <a:cubicBezTo>
                          <a:pt x="1487995" y="674751"/>
                          <a:pt x="1501426" y="670084"/>
                          <a:pt x="1511903" y="662083"/>
                        </a:cubicBezTo>
                        <a:cubicBezTo>
                          <a:pt x="1517047" y="662273"/>
                          <a:pt x="1521428" y="663988"/>
                          <a:pt x="1526381" y="665893"/>
                        </a:cubicBezTo>
                        <a:cubicBezTo>
                          <a:pt x="1533811" y="668750"/>
                          <a:pt x="1542098" y="672084"/>
                          <a:pt x="1552861" y="672084"/>
                        </a:cubicBezTo>
                        <a:cubicBezTo>
                          <a:pt x="1558385" y="672084"/>
                          <a:pt x="1564005" y="671227"/>
                          <a:pt x="1569815" y="669417"/>
                        </a:cubicBezTo>
                        <a:cubicBezTo>
                          <a:pt x="1577340" y="667131"/>
                          <a:pt x="1581626" y="663607"/>
                          <a:pt x="1582674" y="658844"/>
                        </a:cubicBezTo>
                        <a:cubicBezTo>
                          <a:pt x="1585912" y="643985"/>
                          <a:pt x="1557433" y="618744"/>
                          <a:pt x="1538668" y="602171"/>
                        </a:cubicBezTo>
                        <a:cubicBezTo>
                          <a:pt x="1526191" y="591122"/>
                          <a:pt x="1519618" y="585216"/>
                          <a:pt x="1519237" y="581882"/>
                        </a:cubicBezTo>
                        <a:cubicBezTo>
                          <a:pt x="1507808" y="568166"/>
                          <a:pt x="1475803" y="547307"/>
                          <a:pt x="1448657" y="547307"/>
                        </a:cubicBezTo>
                        <a:cubicBezTo>
                          <a:pt x="1436846" y="547307"/>
                          <a:pt x="1427607" y="551307"/>
                          <a:pt x="1421225" y="559213"/>
                        </a:cubicBezTo>
                        <a:cubicBezTo>
                          <a:pt x="1410843" y="575310"/>
                          <a:pt x="1404271" y="581882"/>
                          <a:pt x="1398651" y="581882"/>
                        </a:cubicBezTo>
                        <a:cubicBezTo>
                          <a:pt x="1394841" y="581882"/>
                          <a:pt x="1391984" y="578930"/>
                          <a:pt x="1388745" y="575501"/>
                        </a:cubicBezTo>
                        <a:cubicBezTo>
                          <a:pt x="1384173" y="570643"/>
                          <a:pt x="1378363" y="564547"/>
                          <a:pt x="1367409" y="564547"/>
                        </a:cubicBezTo>
                        <a:cubicBezTo>
                          <a:pt x="1340263" y="564928"/>
                          <a:pt x="1325785" y="574739"/>
                          <a:pt x="1316165" y="581216"/>
                        </a:cubicBezTo>
                        <a:cubicBezTo>
                          <a:pt x="1311021" y="584740"/>
                          <a:pt x="1307211" y="587216"/>
                          <a:pt x="1303496" y="587216"/>
                        </a:cubicBezTo>
                        <a:cubicBezTo>
                          <a:pt x="1300448" y="587216"/>
                          <a:pt x="1297781" y="585597"/>
                          <a:pt x="1295114" y="582073"/>
                        </a:cubicBezTo>
                        <a:lnTo>
                          <a:pt x="1291876" y="577882"/>
                        </a:lnTo>
                        <a:cubicBezTo>
                          <a:pt x="1285018" y="565118"/>
                          <a:pt x="1284256" y="549212"/>
                          <a:pt x="1284542" y="535305"/>
                        </a:cubicBezTo>
                        <a:cubicBezTo>
                          <a:pt x="1289018" y="530733"/>
                          <a:pt x="1293019" y="526352"/>
                          <a:pt x="1293305" y="516922"/>
                        </a:cubicBezTo>
                        <a:cubicBezTo>
                          <a:pt x="1294067" y="494729"/>
                          <a:pt x="1302163" y="473964"/>
                          <a:pt x="1309878" y="456629"/>
                        </a:cubicBezTo>
                        <a:cubicBezTo>
                          <a:pt x="1315117" y="449580"/>
                          <a:pt x="1320736" y="443294"/>
                          <a:pt x="1326737" y="436626"/>
                        </a:cubicBezTo>
                        <a:cubicBezTo>
                          <a:pt x="1329404" y="433673"/>
                          <a:pt x="1332071" y="430721"/>
                          <a:pt x="1334738" y="427673"/>
                        </a:cubicBezTo>
                        <a:lnTo>
                          <a:pt x="1337119" y="424910"/>
                        </a:lnTo>
                        <a:cubicBezTo>
                          <a:pt x="1344073" y="416814"/>
                          <a:pt x="1350645" y="409099"/>
                          <a:pt x="1361027" y="404908"/>
                        </a:cubicBezTo>
                        <a:cubicBezTo>
                          <a:pt x="1368076" y="402050"/>
                          <a:pt x="1375791" y="401098"/>
                          <a:pt x="1383316" y="400050"/>
                        </a:cubicBezTo>
                        <a:cubicBezTo>
                          <a:pt x="1387221" y="399574"/>
                          <a:pt x="1391222" y="399002"/>
                          <a:pt x="1395032" y="398240"/>
                        </a:cubicBezTo>
                        <a:cubicBezTo>
                          <a:pt x="1433417" y="390335"/>
                          <a:pt x="1471136" y="367951"/>
                          <a:pt x="1493520" y="339662"/>
                        </a:cubicBezTo>
                        <a:cubicBezTo>
                          <a:pt x="1505712" y="328517"/>
                          <a:pt x="1510760" y="320612"/>
                          <a:pt x="1508665" y="316135"/>
                        </a:cubicBezTo>
                        <a:cubicBezTo>
                          <a:pt x="1508474" y="315849"/>
                          <a:pt x="1508474" y="315468"/>
                          <a:pt x="1508665" y="315087"/>
                        </a:cubicBezTo>
                        <a:cubicBezTo>
                          <a:pt x="1515142" y="301657"/>
                          <a:pt x="1520381" y="285845"/>
                          <a:pt x="1524095" y="268319"/>
                        </a:cubicBezTo>
                        <a:cubicBezTo>
                          <a:pt x="1525905" y="259842"/>
                          <a:pt x="1526858" y="250793"/>
                          <a:pt x="1527810" y="242030"/>
                        </a:cubicBezTo>
                        <a:cubicBezTo>
                          <a:pt x="1529239" y="228981"/>
                          <a:pt x="1530763" y="215456"/>
                          <a:pt x="1534954" y="203168"/>
                        </a:cubicBezTo>
                        <a:cubicBezTo>
                          <a:pt x="1538668" y="192310"/>
                          <a:pt x="1546098" y="184118"/>
                          <a:pt x="1553242" y="176308"/>
                        </a:cubicBezTo>
                        <a:cubicBezTo>
                          <a:pt x="1559433" y="169450"/>
                          <a:pt x="1565910" y="162401"/>
                          <a:pt x="1569815" y="153543"/>
                        </a:cubicBezTo>
                        <a:cubicBezTo>
                          <a:pt x="1572863" y="146780"/>
                          <a:pt x="1574578" y="139160"/>
                          <a:pt x="1574864" y="131445"/>
                        </a:cubicBezTo>
                        <a:cubicBezTo>
                          <a:pt x="1575721" y="128207"/>
                          <a:pt x="1575626" y="125635"/>
                          <a:pt x="1574578" y="122873"/>
                        </a:cubicBezTo>
                        <a:cubicBezTo>
                          <a:pt x="1573720" y="116396"/>
                          <a:pt x="1572006" y="110776"/>
                          <a:pt x="1569244" y="105728"/>
                        </a:cubicBezTo>
                        <a:cubicBezTo>
                          <a:pt x="1568101" y="103537"/>
                          <a:pt x="1566767" y="101727"/>
                          <a:pt x="1565339" y="99917"/>
                        </a:cubicBezTo>
                        <a:cubicBezTo>
                          <a:pt x="1565148" y="88773"/>
                          <a:pt x="1563719" y="82010"/>
                          <a:pt x="1560671" y="79058"/>
                        </a:cubicBezTo>
                        <a:cubicBezTo>
                          <a:pt x="1559338" y="77724"/>
                          <a:pt x="1557718" y="77153"/>
                          <a:pt x="1555718" y="77153"/>
                        </a:cubicBezTo>
                        <a:cubicBezTo>
                          <a:pt x="1552194" y="77153"/>
                          <a:pt x="1547812" y="79153"/>
                          <a:pt x="1543717" y="81153"/>
                        </a:cubicBezTo>
                        <a:cubicBezTo>
                          <a:pt x="1543526" y="81153"/>
                          <a:pt x="1543336" y="81248"/>
                          <a:pt x="1543241" y="81248"/>
                        </a:cubicBezTo>
                        <a:cubicBezTo>
                          <a:pt x="1542955" y="81248"/>
                          <a:pt x="1542764" y="81248"/>
                          <a:pt x="1542574" y="81058"/>
                        </a:cubicBezTo>
                        <a:lnTo>
                          <a:pt x="1540193" y="79439"/>
                        </a:lnTo>
                        <a:cubicBezTo>
                          <a:pt x="1539335" y="78867"/>
                          <a:pt x="1538573" y="78296"/>
                          <a:pt x="1537811" y="77819"/>
                        </a:cubicBezTo>
                        <a:cubicBezTo>
                          <a:pt x="1535144" y="76105"/>
                          <a:pt x="1532763" y="74676"/>
                          <a:pt x="1532668" y="71819"/>
                        </a:cubicBezTo>
                        <a:cubicBezTo>
                          <a:pt x="1532382" y="67628"/>
                          <a:pt x="1538859" y="59722"/>
                          <a:pt x="1545336" y="51911"/>
                        </a:cubicBezTo>
                        <a:cubicBezTo>
                          <a:pt x="1546479" y="50578"/>
                          <a:pt x="1547432" y="49435"/>
                          <a:pt x="1548098" y="48578"/>
                        </a:cubicBezTo>
                        <a:cubicBezTo>
                          <a:pt x="1564767" y="27242"/>
                          <a:pt x="1585246" y="11335"/>
                          <a:pt x="1610773" y="95"/>
                        </a:cubicBezTo>
                        <a:cubicBezTo>
                          <a:pt x="1610963" y="95"/>
                          <a:pt x="1611059" y="0"/>
                          <a:pt x="1611249" y="0"/>
                        </a:cubicBezTo>
                        <a:cubicBezTo>
                          <a:pt x="1611440" y="0"/>
                          <a:pt x="1611725" y="0"/>
                          <a:pt x="1611916" y="191"/>
                        </a:cubicBezTo>
                        <a:cubicBezTo>
                          <a:pt x="1625060" y="8477"/>
                          <a:pt x="1632014" y="16669"/>
                          <a:pt x="1633442" y="25241"/>
                        </a:cubicBezTo>
                        <a:cubicBezTo>
                          <a:pt x="1635252" y="36386"/>
                          <a:pt x="1627060" y="46196"/>
                          <a:pt x="1619917" y="54864"/>
                        </a:cubicBezTo>
                        <a:cubicBezTo>
                          <a:pt x="1613821" y="62198"/>
                          <a:pt x="1608010" y="69247"/>
                          <a:pt x="1609535" y="75533"/>
                        </a:cubicBezTo>
                        <a:cubicBezTo>
                          <a:pt x="1610582" y="80201"/>
                          <a:pt x="1615535" y="84392"/>
                          <a:pt x="1624584" y="88392"/>
                        </a:cubicBezTo>
                        <a:cubicBezTo>
                          <a:pt x="1630299" y="90964"/>
                          <a:pt x="1634395" y="93726"/>
                          <a:pt x="1637728" y="95917"/>
                        </a:cubicBezTo>
                        <a:cubicBezTo>
                          <a:pt x="1641062" y="98203"/>
                          <a:pt x="1643443" y="99822"/>
                          <a:pt x="1645539" y="99822"/>
                        </a:cubicBezTo>
                        <a:cubicBezTo>
                          <a:pt x="1648682" y="99822"/>
                          <a:pt x="1652207" y="95917"/>
                          <a:pt x="1658588" y="85535"/>
                        </a:cubicBezTo>
                        <a:cubicBezTo>
                          <a:pt x="1660779" y="81820"/>
                          <a:pt x="1663446" y="80010"/>
                          <a:pt x="1666589" y="80010"/>
                        </a:cubicBezTo>
                        <a:cubicBezTo>
                          <a:pt x="1672304" y="80010"/>
                          <a:pt x="1677924" y="86392"/>
                          <a:pt x="1683449" y="92488"/>
                        </a:cubicBezTo>
                        <a:cubicBezTo>
                          <a:pt x="1686973" y="96393"/>
                          <a:pt x="1690211" y="100108"/>
                          <a:pt x="1692878" y="101251"/>
                        </a:cubicBezTo>
                        <a:cubicBezTo>
                          <a:pt x="1700784" y="104775"/>
                          <a:pt x="1701736" y="105156"/>
                          <a:pt x="1701832" y="106585"/>
                        </a:cubicBezTo>
                        <a:cubicBezTo>
                          <a:pt x="1701832" y="107633"/>
                          <a:pt x="1701070" y="108109"/>
                          <a:pt x="1700308" y="108680"/>
                        </a:cubicBezTo>
                        <a:cubicBezTo>
                          <a:pt x="1698022" y="110204"/>
                          <a:pt x="1692783" y="113729"/>
                          <a:pt x="1701641" y="132398"/>
                        </a:cubicBezTo>
                        <a:cubicBezTo>
                          <a:pt x="1704023" y="137446"/>
                          <a:pt x="1706118" y="142970"/>
                          <a:pt x="1708404" y="148876"/>
                        </a:cubicBezTo>
                        <a:cubicBezTo>
                          <a:pt x="1716405" y="169736"/>
                          <a:pt x="1724692" y="191262"/>
                          <a:pt x="1743932" y="191262"/>
                        </a:cubicBezTo>
                        <a:cubicBezTo>
                          <a:pt x="1749457" y="191262"/>
                          <a:pt x="1755743" y="189452"/>
                          <a:pt x="1762601" y="185833"/>
                        </a:cubicBezTo>
                        <a:cubicBezTo>
                          <a:pt x="1771269" y="181356"/>
                          <a:pt x="1777841" y="180689"/>
                          <a:pt x="1786128" y="179927"/>
                        </a:cubicBezTo>
                        <a:cubicBezTo>
                          <a:pt x="1796320" y="178975"/>
                          <a:pt x="1809083" y="177737"/>
                          <a:pt x="1831658" y="168688"/>
                        </a:cubicBezTo>
                        <a:cubicBezTo>
                          <a:pt x="1843373" y="164021"/>
                          <a:pt x="1846040" y="154305"/>
                          <a:pt x="1848136" y="146495"/>
                        </a:cubicBezTo>
                        <a:cubicBezTo>
                          <a:pt x="1849755" y="140779"/>
                          <a:pt x="1851089" y="135731"/>
                          <a:pt x="1856042" y="135731"/>
                        </a:cubicBezTo>
                        <a:cubicBezTo>
                          <a:pt x="1861852" y="135731"/>
                          <a:pt x="1872234" y="143256"/>
                          <a:pt x="1892999" y="162497"/>
                        </a:cubicBezTo>
                        <a:cubicBezTo>
                          <a:pt x="1929670" y="196501"/>
                          <a:pt x="1928622" y="199168"/>
                          <a:pt x="1900333" y="267557"/>
                        </a:cubicBezTo>
                        <a:lnTo>
                          <a:pt x="1892427" y="286798"/>
                        </a:lnTo>
                        <a:cubicBezTo>
                          <a:pt x="1886902" y="300323"/>
                          <a:pt x="1890522" y="316325"/>
                          <a:pt x="1894142" y="331851"/>
                        </a:cubicBezTo>
                        <a:cubicBezTo>
                          <a:pt x="1899571" y="355378"/>
                          <a:pt x="1904619" y="377666"/>
                          <a:pt x="1877092" y="388144"/>
                        </a:cubicBezTo>
                        <a:cubicBezTo>
                          <a:pt x="1868710" y="391382"/>
                          <a:pt x="1869377" y="404717"/>
                          <a:pt x="1870043" y="417671"/>
                        </a:cubicBezTo>
                        <a:cubicBezTo>
                          <a:pt x="1870615" y="428911"/>
                          <a:pt x="1871186" y="440531"/>
                          <a:pt x="1865948" y="446437"/>
                        </a:cubicBezTo>
                        <a:cubicBezTo>
                          <a:pt x="1864233" y="448247"/>
                          <a:pt x="1866710" y="454247"/>
                          <a:pt x="1869091" y="460058"/>
                        </a:cubicBezTo>
                        <a:cubicBezTo>
                          <a:pt x="1873091" y="469868"/>
                          <a:pt x="1878140" y="482156"/>
                          <a:pt x="1868995" y="487013"/>
                        </a:cubicBezTo>
                        <a:cubicBezTo>
                          <a:pt x="1867948" y="487585"/>
                          <a:pt x="1866900" y="487871"/>
                          <a:pt x="1865948" y="487871"/>
                        </a:cubicBezTo>
                        <a:lnTo>
                          <a:pt x="1865948" y="487871"/>
                        </a:lnTo>
                        <a:cubicBezTo>
                          <a:pt x="1859947" y="487871"/>
                          <a:pt x="1857089" y="477965"/>
                          <a:pt x="1854327" y="468440"/>
                        </a:cubicBezTo>
                        <a:cubicBezTo>
                          <a:pt x="1852232" y="461296"/>
                          <a:pt x="1849850" y="453104"/>
                          <a:pt x="1846898" y="453104"/>
                        </a:cubicBezTo>
                        <a:cubicBezTo>
                          <a:pt x="1845659" y="453104"/>
                          <a:pt x="1842897" y="454533"/>
                          <a:pt x="1838135" y="463868"/>
                        </a:cubicBezTo>
                        <a:cubicBezTo>
                          <a:pt x="1827943" y="483775"/>
                          <a:pt x="1803083" y="509016"/>
                          <a:pt x="1781175" y="531305"/>
                        </a:cubicBezTo>
                        <a:cubicBezTo>
                          <a:pt x="1763935" y="548831"/>
                          <a:pt x="1748981" y="563975"/>
                          <a:pt x="1745837" y="571881"/>
                        </a:cubicBezTo>
                        <a:cubicBezTo>
                          <a:pt x="1741646" y="582359"/>
                          <a:pt x="1750885" y="589788"/>
                          <a:pt x="1761458" y="598456"/>
                        </a:cubicBezTo>
                        <a:cubicBezTo>
                          <a:pt x="1769078" y="604647"/>
                          <a:pt x="1776889" y="611029"/>
                          <a:pt x="1780889" y="619316"/>
                        </a:cubicBezTo>
                        <a:cubicBezTo>
                          <a:pt x="1785176" y="628269"/>
                          <a:pt x="1788985" y="632746"/>
                          <a:pt x="1792224" y="632746"/>
                        </a:cubicBezTo>
                        <a:cubicBezTo>
                          <a:pt x="1795939" y="632746"/>
                          <a:pt x="1799177" y="626745"/>
                          <a:pt x="1802035" y="621411"/>
                        </a:cubicBezTo>
                        <a:cubicBezTo>
                          <a:pt x="1804892" y="616172"/>
                          <a:pt x="1807274" y="611600"/>
                          <a:pt x="1810607" y="611600"/>
                        </a:cubicBezTo>
                        <a:cubicBezTo>
                          <a:pt x="1812989" y="611600"/>
                          <a:pt x="1815084" y="613982"/>
                          <a:pt x="1817180" y="619030"/>
                        </a:cubicBezTo>
                        <a:cubicBezTo>
                          <a:pt x="1817180" y="619030"/>
                          <a:pt x="1817465" y="619220"/>
                          <a:pt x="1818323" y="619220"/>
                        </a:cubicBezTo>
                        <a:cubicBezTo>
                          <a:pt x="1819180" y="619220"/>
                          <a:pt x="1820227" y="619030"/>
                          <a:pt x="1821370" y="618935"/>
                        </a:cubicBezTo>
                        <a:cubicBezTo>
                          <a:pt x="1822799" y="618744"/>
                          <a:pt x="1824228" y="618554"/>
                          <a:pt x="1825657" y="618554"/>
                        </a:cubicBezTo>
                        <a:cubicBezTo>
                          <a:pt x="1828228" y="618554"/>
                          <a:pt x="1830038" y="619220"/>
                          <a:pt x="1831181" y="620649"/>
                        </a:cubicBezTo>
                        <a:cubicBezTo>
                          <a:pt x="1832610" y="622459"/>
                          <a:pt x="1832896" y="625221"/>
                          <a:pt x="1832134" y="629126"/>
                        </a:cubicBezTo>
                        <a:cubicBezTo>
                          <a:pt x="1830515" y="636937"/>
                          <a:pt x="1821561" y="639794"/>
                          <a:pt x="1812798" y="642652"/>
                        </a:cubicBezTo>
                        <a:cubicBezTo>
                          <a:pt x="1804892" y="645224"/>
                          <a:pt x="1797368" y="647605"/>
                          <a:pt x="1795748" y="653129"/>
                        </a:cubicBezTo>
                        <a:cubicBezTo>
                          <a:pt x="1794319" y="657892"/>
                          <a:pt x="1797177" y="664845"/>
                          <a:pt x="1804511" y="674180"/>
                        </a:cubicBezTo>
                        <a:cubicBezTo>
                          <a:pt x="1811941" y="693039"/>
                          <a:pt x="1800225" y="697706"/>
                          <a:pt x="1792510" y="700754"/>
                        </a:cubicBezTo>
                        <a:cubicBezTo>
                          <a:pt x="1788985" y="702183"/>
                          <a:pt x="1786033" y="703326"/>
                          <a:pt x="1785557" y="705231"/>
                        </a:cubicBezTo>
                        <a:cubicBezTo>
                          <a:pt x="1785271" y="706660"/>
                          <a:pt x="1786318" y="708755"/>
                          <a:pt x="1788795" y="711518"/>
                        </a:cubicBezTo>
                        <a:cubicBezTo>
                          <a:pt x="1791176" y="714947"/>
                          <a:pt x="1793177" y="726186"/>
                          <a:pt x="1790128" y="732092"/>
                        </a:cubicBezTo>
                        <a:cubicBezTo>
                          <a:pt x="1788700" y="734854"/>
                          <a:pt x="1786414" y="736283"/>
                          <a:pt x="1783366" y="736283"/>
                        </a:cubicBezTo>
                        <a:cubicBezTo>
                          <a:pt x="1778889" y="736283"/>
                          <a:pt x="1772793" y="733044"/>
                          <a:pt x="1765268" y="726662"/>
                        </a:cubicBezTo>
                        <a:cubicBezTo>
                          <a:pt x="1761935" y="723805"/>
                          <a:pt x="1760696" y="723519"/>
                          <a:pt x="1760315" y="723519"/>
                        </a:cubicBezTo>
                        <a:cubicBezTo>
                          <a:pt x="1759934" y="723710"/>
                          <a:pt x="1759744" y="724948"/>
                          <a:pt x="1759649" y="725615"/>
                        </a:cubicBezTo>
                        <a:cubicBezTo>
                          <a:pt x="1759268" y="727805"/>
                          <a:pt x="1758601" y="731425"/>
                          <a:pt x="1754505" y="731425"/>
                        </a:cubicBezTo>
                        <a:cubicBezTo>
                          <a:pt x="1750790" y="731425"/>
                          <a:pt x="1744885" y="728472"/>
                          <a:pt x="1735931" y="721995"/>
                        </a:cubicBezTo>
                        <a:cubicBezTo>
                          <a:pt x="1730978" y="718471"/>
                          <a:pt x="1727644" y="716756"/>
                          <a:pt x="1725740" y="716756"/>
                        </a:cubicBezTo>
                        <a:cubicBezTo>
                          <a:pt x="1723835" y="716756"/>
                          <a:pt x="1723358" y="718757"/>
                          <a:pt x="1722406" y="723805"/>
                        </a:cubicBezTo>
                        <a:cubicBezTo>
                          <a:pt x="1721549" y="728663"/>
                          <a:pt x="1720310" y="735425"/>
                          <a:pt x="1715643" y="741331"/>
                        </a:cubicBezTo>
                        <a:cubicBezTo>
                          <a:pt x="1714500" y="742664"/>
                          <a:pt x="1714214" y="743426"/>
                          <a:pt x="1714119" y="743712"/>
                        </a:cubicBezTo>
                        <a:cubicBezTo>
                          <a:pt x="1714119" y="743712"/>
                          <a:pt x="1715072" y="743712"/>
                          <a:pt x="1715072" y="743712"/>
                        </a:cubicBezTo>
                        <a:cubicBezTo>
                          <a:pt x="1715738" y="743712"/>
                          <a:pt x="1716500" y="743712"/>
                          <a:pt x="1717358" y="743617"/>
                        </a:cubicBezTo>
                        <a:cubicBezTo>
                          <a:pt x="1718501" y="743617"/>
                          <a:pt x="1719643" y="743522"/>
                          <a:pt x="1720977" y="743522"/>
                        </a:cubicBezTo>
                        <a:cubicBezTo>
                          <a:pt x="1723930" y="743522"/>
                          <a:pt x="1733074" y="743522"/>
                          <a:pt x="1735360" y="754380"/>
                        </a:cubicBezTo>
                        <a:cubicBezTo>
                          <a:pt x="1736122" y="757904"/>
                          <a:pt x="1739741" y="761333"/>
                          <a:pt x="1743647" y="765048"/>
                        </a:cubicBezTo>
                        <a:cubicBezTo>
                          <a:pt x="1751267" y="772287"/>
                          <a:pt x="1760792" y="781241"/>
                          <a:pt x="1751457" y="795433"/>
                        </a:cubicBezTo>
                        <a:cubicBezTo>
                          <a:pt x="1747837" y="800862"/>
                          <a:pt x="1749838" y="803434"/>
                          <a:pt x="1752314" y="806577"/>
                        </a:cubicBezTo>
                        <a:cubicBezTo>
                          <a:pt x="1754981" y="810006"/>
                          <a:pt x="1758029" y="813911"/>
                          <a:pt x="1752791" y="821246"/>
                        </a:cubicBezTo>
                        <a:cubicBezTo>
                          <a:pt x="1749361" y="826103"/>
                          <a:pt x="1755553" y="835533"/>
                          <a:pt x="1762220" y="845630"/>
                        </a:cubicBezTo>
                        <a:cubicBezTo>
                          <a:pt x="1768411" y="854964"/>
                          <a:pt x="1775365" y="865632"/>
                          <a:pt x="1776793" y="875538"/>
                        </a:cubicBezTo>
                        <a:cubicBezTo>
                          <a:pt x="1777365" y="879824"/>
                          <a:pt x="1778984" y="879824"/>
                          <a:pt x="1779746" y="879824"/>
                        </a:cubicBezTo>
                        <a:lnTo>
                          <a:pt x="1779746" y="879824"/>
                        </a:lnTo>
                        <a:cubicBezTo>
                          <a:pt x="1783461" y="879824"/>
                          <a:pt x="1790700" y="873919"/>
                          <a:pt x="1799082" y="867156"/>
                        </a:cubicBezTo>
                        <a:cubicBezTo>
                          <a:pt x="1805273" y="862203"/>
                          <a:pt x="1812227" y="856488"/>
                          <a:pt x="1820132" y="851154"/>
                        </a:cubicBezTo>
                        <a:lnTo>
                          <a:pt x="1825085" y="847725"/>
                        </a:lnTo>
                        <a:cubicBezTo>
                          <a:pt x="1828895" y="845058"/>
                          <a:pt x="1829657" y="844486"/>
                          <a:pt x="1830515" y="844486"/>
                        </a:cubicBezTo>
                        <a:cubicBezTo>
                          <a:pt x="1830895" y="844486"/>
                          <a:pt x="1831372" y="844772"/>
                          <a:pt x="1831658" y="845058"/>
                        </a:cubicBezTo>
                        <a:cubicBezTo>
                          <a:pt x="1832134" y="845725"/>
                          <a:pt x="1831848" y="846392"/>
                          <a:pt x="1831467" y="847535"/>
                        </a:cubicBezTo>
                        <a:cubicBezTo>
                          <a:pt x="1830229" y="851059"/>
                          <a:pt x="1827276" y="859250"/>
                          <a:pt x="1840516" y="867156"/>
                        </a:cubicBezTo>
                        <a:cubicBezTo>
                          <a:pt x="1841468" y="868775"/>
                          <a:pt x="1842707" y="870871"/>
                          <a:pt x="1844421" y="873824"/>
                        </a:cubicBezTo>
                        <a:cubicBezTo>
                          <a:pt x="1851946" y="886873"/>
                          <a:pt x="1867757" y="914019"/>
                          <a:pt x="1864519" y="929354"/>
                        </a:cubicBezTo>
                        <a:cubicBezTo>
                          <a:pt x="1856613" y="936308"/>
                          <a:pt x="1855280" y="938879"/>
                          <a:pt x="1855470" y="939832"/>
                        </a:cubicBezTo>
                        <a:cubicBezTo>
                          <a:pt x="1855660" y="940784"/>
                          <a:pt x="1858137" y="941546"/>
                          <a:pt x="1860423" y="942308"/>
                        </a:cubicBezTo>
                        <a:cubicBezTo>
                          <a:pt x="1863281" y="943166"/>
                          <a:pt x="1866805" y="944213"/>
                          <a:pt x="1869567" y="946404"/>
                        </a:cubicBezTo>
                        <a:cubicBezTo>
                          <a:pt x="1870996" y="947547"/>
                          <a:pt x="1871758" y="948023"/>
                          <a:pt x="1872139" y="948023"/>
                        </a:cubicBezTo>
                        <a:cubicBezTo>
                          <a:pt x="1873663" y="947642"/>
                          <a:pt x="1874901" y="947261"/>
                          <a:pt x="1876997" y="947261"/>
                        </a:cubicBezTo>
                        <a:cubicBezTo>
                          <a:pt x="1878235" y="947261"/>
                          <a:pt x="1879854" y="947357"/>
                          <a:pt x="1881950" y="947738"/>
                        </a:cubicBezTo>
                        <a:cubicBezTo>
                          <a:pt x="1882521" y="947738"/>
                          <a:pt x="1882997" y="948309"/>
                          <a:pt x="1882997" y="948881"/>
                        </a:cubicBezTo>
                        <a:cubicBezTo>
                          <a:pt x="1882997" y="981742"/>
                          <a:pt x="1880616" y="987457"/>
                          <a:pt x="1875568" y="987457"/>
                        </a:cubicBezTo>
                        <a:cubicBezTo>
                          <a:pt x="1874234" y="987457"/>
                          <a:pt x="1872901" y="986981"/>
                          <a:pt x="1871377" y="986409"/>
                        </a:cubicBezTo>
                        <a:cubicBezTo>
                          <a:pt x="1869758" y="985838"/>
                          <a:pt x="1868138" y="985171"/>
                          <a:pt x="1866328" y="985171"/>
                        </a:cubicBezTo>
                        <a:cubicBezTo>
                          <a:pt x="1861090" y="985171"/>
                          <a:pt x="1856423" y="991648"/>
                          <a:pt x="1851851" y="1004792"/>
                        </a:cubicBezTo>
                        <a:cubicBezTo>
                          <a:pt x="1849088" y="1012888"/>
                          <a:pt x="1841754" y="1016889"/>
                          <a:pt x="1829657" y="1016889"/>
                        </a:cubicBezTo>
                        <a:cubicBezTo>
                          <a:pt x="1823085" y="1016889"/>
                          <a:pt x="1816322" y="1015746"/>
                          <a:pt x="1810417" y="1014794"/>
                        </a:cubicBezTo>
                        <a:cubicBezTo>
                          <a:pt x="1806131" y="1014127"/>
                          <a:pt x="1802511" y="1013555"/>
                          <a:pt x="1800035" y="1013555"/>
                        </a:cubicBezTo>
                        <a:cubicBezTo>
                          <a:pt x="1797844" y="1013555"/>
                          <a:pt x="1797558" y="1014032"/>
                          <a:pt x="1797463" y="1014032"/>
                        </a:cubicBezTo>
                        <a:cubicBezTo>
                          <a:pt x="1797463" y="1014127"/>
                          <a:pt x="1797463" y="1014603"/>
                          <a:pt x="1797844" y="1015556"/>
                        </a:cubicBezTo>
                        <a:cubicBezTo>
                          <a:pt x="1798415" y="1016699"/>
                          <a:pt x="1799844" y="1017556"/>
                          <a:pt x="1801082" y="1018223"/>
                        </a:cubicBezTo>
                        <a:cubicBezTo>
                          <a:pt x="1802511" y="1019080"/>
                          <a:pt x="1803844" y="1019842"/>
                          <a:pt x="1803559" y="1021175"/>
                        </a:cubicBezTo>
                        <a:cubicBezTo>
                          <a:pt x="1803178" y="1023080"/>
                          <a:pt x="1800892" y="1024033"/>
                          <a:pt x="1775174" y="1027748"/>
                        </a:cubicBezTo>
                        <a:cubicBezTo>
                          <a:pt x="1766792" y="1028986"/>
                          <a:pt x="1766316" y="1033844"/>
                          <a:pt x="1765840" y="1039463"/>
                        </a:cubicBezTo>
                        <a:cubicBezTo>
                          <a:pt x="1765268" y="1045750"/>
                          <a:pt x="1764602" y="1052798"/>
                          <a:pt x="1751267" y="1052798"/>
                        </a:cubicBezTo>
                        <a:cubicBezTo>
                          <a:pt x="1748981" y="1052798"/>
                          <a:pt x="1746314" y="1052608"/>
                          <a:pt x="1743170" y="1052132"/>
                        </a:cubicBezTo>
                        <a:cubicBezTo>
                          <a:pt x="1742789" y="1052132"/>
                          <a:pt x="1742503" y="1052132"/>
                          <a:pt x="1742218" y="1052132"/>
                        </a:cubicBezTo>
                        <a:cubicBezTo>
                          <a:pt x="1738122" y="1052132"/>
                          <a:pt x="1734598" y="1055846"/>
                          <a:pt x="1729740" y="1060990"/>
                        </a:cubicBezTo>
                        <a:cubicBezTo>
                          <a:pt x="1723263" y="1067848"/>
                          <a:pt x="1714405" y="1077182"/>
                          <a:pt x="1698593" y="1082897"/>
                        </a:cubicBezTo>
                        <a:cubicBezTo>
                          <a:pt x="1679258" y="1089851"/>
                          <a:pt x="1666970" y="1109758"/>
                          <a:pt x="1658874" y="1122998"/>
                        </a:cubicBezTo>
                        <a:cubicBezTo>
                          <a:pt x="1653635" y="1131570"/>
                          <a:pt x="1650111" y="1137190"/>
                          <a:pt x="1646492" y="1137190"/>
                        </a:cubicBezTo>
                        <a:cubicBezTo>
                          <a:pt x="1644777" y="1137190"/>
                          <a:pt x="1643348" y="1136047"/>
                          <a:pt x="1642110" y="1133570"/>
                        </a:cubicBezTo>
                        <a:cubicBezTo>
                          <a:pt x="1631918" y="1100423"/>
                          <a:pt x="1607534" y="1084993"/>
                          <a:pt x="1594199" y="1084993"/>
                        </a:cubicBezTo>
                        <a:cubicBezTo>
                          <a:pt x="1591437" y="1084993"/>
                          <a:pt x="1587818" y="1085660"/>
                          <a:pt x="1586008" y="1088612"/>
                        </a:cubicBezTo>
                        <a:cubicBezTo>
                          <a:pt x="1584103" y="1091756"/>
                          <a:pt x="1584769" y="1096994"/>
                          <a:pt x="1588008" y="1103186"/>
                        </a:cubicBezTo>
                        <a:cubicBezTo>
                          <a:pt x="1593437" y="1109567"/>
                          <a:pt x="1593247" y="1114997"/>
                          <a:pt x="1593056" y="1122617"/>
                        </a:cubicBezTo>
                        <a:cubicBezTo>
                          <a:pt x="1592770" y="1130999"/>
                          <a:pt x="1592390" y="1142333"/>
                          <a:pt x="1599057" y="1161955"/>
                        </a:cubicBezTo>
                        <a:cubicBezTo>
                          <a:pt x="1599343" y="1162812"/>
                          <a:pt x="1599914" y="1163669"/>
                          <a:pt x="1600486" y="1164527"/>
                        </a:cubicBezTo>
                        <a:cubicBezTo>
                          <a:pt x="1601629" y="1166336"/>
                          <a:pt x="1602962" y="1168527"/>
                          <a:pt x="1602295" y="1171194"/>
                        </a:cubicBezTo>
                        <a:cubicBezTo>
                          <a:pt x="1601438" y="1174718"/>
                          <a:pt x="1597438" y="1178243"/>
                          <a:pt x="1589437" y="1182910"/>
                        </a:cubicBezTo>
                        <a:cubicBezTo>
                          <a:pt x="1586293" y="1183100"/>
                          <a:pt x="1583245" y="1183481"/>
                          <a:pt x="1580102" y="1183862"/>
                        </a:cubicBezTo>
                        <a:cubicBezTo>
                          <a:pt x="1576578" y="1184339"/>
                          <a:pt x="1572863" y="1184815"/>
                          <a:pt x="1569339" y="1184815"/>
                        </a:cubicBezTo>
                        <a:cubicBezTo>
                          <a:pt x="1563719" y="1184815"/>
                          <a:pt x="1559624" y="1183577"/>
                          <a:pt x="1556671" y="1181100"/>
                        </a:cubicBezTo>
                        <a:cubicBezTo>
                          <a:pt x="1552575" y="1184053"/>
                          <a:pt x="1547146" y="1184148"/>
                          <a:pt x="1541907" y="1184243"/>
                        </a:cubicBezTo>
                        <a:cubicBezTo>
                          <a:pt x="1538859" y="1184243"/>
                          <a:pt x="1536002" y="1184339"/>
                          <a:pt x="1533525" y="1184910"/>
                        </a:cubicBezTo>
                        <a:cubicBezTo>
                          <a:pt x="1532573" y="1187291"/>
                          <a:pt x="1530191" y="1188911"/>
                          <a:pt x="1527619" y="1188911"/>
                        </a:cubicBezTo>
                        <a:cubicBezTo>
                          <a:pt x="1523714" y="1188911"/>
                          <a:pt x="1520666" y="1185386"/>
                          <a:pt x="1520476" y="1180814"/>
                        </a:cubicBezTo>
                        <a:cubicBezTo>
                          <a:pt x="1520761" y="1177576"/>
                          <a:pt x="1521238" y="1167384"/>
                          <a:pt x="1515142" y="1162812"/>
                        </a:cubicBezTo>
                        <a:cubicBezTo>
                          <a:pt x="1511522" y="1162717"/>
                          <a:pt x="1507808" y="1160526"/>
                          <a:pt x="1505522" y="1157192"/>
                        </a:cubicBezTo>
                        <a:cubicBezTo>
                          <a:pt x="1503331" y="1153859"/>
                          <a:pt x="1502759" y="1149668"/>
                          <a:pt x="1503998" y="1145572"/>
                        </a:cubicBezTo>
                        <a:cubicBezTo>
                          <a:pt x="1505712" y="1143381"/>
                          <a:pt x="1507903" y="1142238"/>
                          <a:pt x="1509998" y="1141095"/>
                        </a:cubicBezTo>
                        <a:cubicBezTo>
                          <a:pt x="1513713" y="1139095"/>
                          <a:pt x="1516094" y="1137571"/>
                          <a:pt x="1516094" y="1134713"/>
                        </a:cubicBezTo>
                        <a:cubicBezTo>
                          <a:pt x="1506855" y="1129094"/>
                          <a:pt x="1498854" y="1118616"/>
                          <a:pt x="1496568" y="1108996"/>
                        </a:cubicBezTo>
                        <a:cubicBezTo>
                          <a:pt x="1491710" y="1106043"/>
                          <a:pt x="1489043" y="1098709"/>
                          <a:pt x="1489234" y="1087946"/>
                        </a:cubicBezTo>
                        <a:cubicBezTo>
                          <a:pt x="1481233" y="1075182"/>
                          <a:pt x="1471136" y="1067086"/>
                          <a:pt x="1462278" y="1067086"/>
                        </a:cubicBezTo>
                        <a:cubicBezTo>
                          <a:pt x="1456468" y="1067086"/>
                          <a:pt x="1451134" y="1070324"/>
                          <a:pt x="1446181" y="1076706"/>
                        </a:cubicBezTo>
                        <a:cubicBezTo>
                          <a:pt x="1441704" y="1082040"/>
                          <a:pt x="1434370" y="1082707"/>
                          <a:pt x="1427702" y="1082707"/>
                        </a:cubicBezTo>
                        <a:lnTo>
                          <a:pt x="1420368" y="1082707"/>
                        </a:lnTo>
                        <a:cubicBezTo>
                          <a:pt x="1420368" y="1082707"/>
                          <a:pt x="1418749" y="1082707"/>
                          <a:pt x="1418749" y="1082707"/>
                        </a:cubicBezTo>
                        <a:cubicBezTo>
                          <a:pt x="1414177" y="1088231"/>
                          <a:pt x="1408843" y="1096518"/>
                          <a:pt x="1414653" y="1102043"/>
                        </a:cubicBezTo>
                        <a:cubicBezTo>
                          <a:pt x="1415796" y="1106424"/>
                          <a:pt x="1414082" y="1110329"/>
                          <a:pt x="1409795" y="1114711"/>
                        </a:cubicBezTo>
                        <a:cubicBezTo>
                          <a:pt x="1410462" y="1116044"/>
                          <a:pt x="1411510" y="1117378"/>
                          <a:pt x="1412558" y="1118711"/>
                        </a:cubicBezTo>
                        <a:cubicBezTo>
                          <a:pt x="1413701" y="1120140"/>
                          <a:pt x="1414843" y="1121569"/>
                          <a:pt x="1415510" y="1123093"/>
                        </a:cubicBezTo>
                        <a:cubicBezTo>
                          <a:pt x="1415701" y="1123474"/>
                          <a:pt x="1415701" y="1123950"/>
                          <a:pt x="1415510" y="1124331"/>
                        </a:cubicBezTo>
                        <a:cubicBezTo>
                          <a:pt x="1414748" y="1125474"/>
                          <a:pt x="1413986" y="1126617"/>
                          <a:pt x="1413319" y="1127855"/>
                        </a:cubicBezTo>
                        <a:cubicBezTo>
                          <a:pt x="1410938" y="1131951"/>
                          <a:pt x="1408176" y="1136618"/>
                          <a:pt x="1402461" y="1137380"/>
                        </a:cubicBezTo>
                        <a:cubicBezTo>
                          <a:pt x="1400747" y="1137761"/>
                          <a:pt x="1398651" y="1138047"/>
                          <a:pt x="1395984" y="1138047"/>
                        </a:cubicBezTo>
                        <a:cubicBezTo>
                          <a:pt x="1393603" y="1138047"/>
                          <a:pt x="1391222" y="1137857"/>
                          <a:pt x="1388840" y="1137666"/>
                        </a:cubicBezTo>
                        <a:cubicBezTo>
                          <a:pt x="1386650" y="1137476"/>
                          <a:pt x="1384554" y="1137380"/>
                          <a:pt x="1382554" y="1137380"/>
                        </a:cubicBezTo>
                        <a:lnTo>
                          <a:pt x="1381506" y="1137380"/>
                        </a:lnTo>
                        <a:cubicBezTo>
                          <a:pt x="1377982" y="1134523"/>
                          <a:pt x="1375696" y="1133285"/>
                          <a:pt x="1373791" y="1133285"/>
                        </a:cubicBezTo>
                        <a:cubicBezTo>
                          <a:pt x="1372838" y="1133285"/>
                          <a:pt x="1371981" y="1133570"/>
                          <a:pt x="1371124" y="1134237"/>
                        </a:cubicBezTo>
                        <a:cubicBezTo>
                          <a:pt x="1367695" y="1140428"/>
                          <a:pt x="1361027" y="1146715"/>
                          <a:pt x="1354931" y="1152049"/>
                        </a:cubicBezTo>
                        <a:cubicBezTo>
                          <a:pt x="1354074" y="1153192"/>
                          <a:pt x="1352645" y="1153859"/>
                          <a:pt x="1351121" y="1153859"/>
                        </a:cubicBezTo>
                        <a:cubicBezTo>
                          <a:pt x="1346930" y="1153859"/>
                          <a:pt x="1342073" y="1148810"/>
                          <a:pt x="1340739" y="1145477"/>
                        </a:cubicBezTo>
                        <a:cubicBezTo>
                          <a:pt x="1340072" y="1143286"/>
                          <a:pt x="1338834" y="1142333"/>
                          <a:pt x="1336643" y="1142333"/>
                        </a:cubicBezTo>
                        <a:cubicBezTo>
                          <a:pt x="1334643" y="1142333"/>
                          <a:pt x="1332357" y="1143095"/>
                          <a:pt x="1330071" y="1143953"/>
                        </a:cubicBezTo>
                        <a:cubicBezTo>
                          <a:pt x="1326166" y="1148525"/>
                          <a:pt x="1320546" y="1152811"/>
                          <a:pt x="1315212" y="1156811"/>
                        </a:cubicBezTo>
                        <a:cubicBezTo>
                          <a:pt x="1306068" y="1163669"/>
                          <a:pt x="1296543" y="1170813"/>
                          <a:pt x="1292828" y="1181767"/>
                        </a:cubicBezTo>
                        <a:cubicBezTo>
                          <a:pt x="1289494" y="1185767"/>
                          <a:pt x="1283970" y="1186244"/>
                          <a:pt x="1279493" y="1186244"/>
                        </a:cubicBezTo>
                        <a:lnTo>
                          <a:pt x="1277588" y="1186244"/>
                        </a:lnTo>
                        <a:cubicBezTo>
                          <a:pt x="1276826" y="1186434"/>
                          <a:pt x="1275778" y="1186529"/>
                          <a:pt x="1274826" y="1186529"/>
                        </a:cubicBezTo>
                        <a:cubicBezTo>
                          <a:pt x="1271587" y="1186529"/>
                          <a:pt x="1268920" y="1185101"/>
                          <a:pt x="1267206" y="1182434"/>
                        </a:cubicBezTo>
                        <a:cubicBezTo>
                          <a:pt x="1262920" y="1175671"/>
                          <a:pt x="1264920" y="1162431"/>
                          <a:pt x="1267968" y="1155764"/>
                        </a:cubicBezTo>
                        <a:cubicBezTo>
                          <a:pt x="1271016" y="1148429"/>
                          <a:pt x="1270635" y="1144048"/>
                          <a:pt x="1266635" y="1142048"/>
                        </a:cubicBezTo>
                        <a:cubicBezTo>
                          <a:pt x="1261872" y="1136523"/>
                          <a:pt x="1256062" y="1130427"/>
                          <a:pt x="1249870" y="1129379"/>
                        </a:cubicBezTo>
                        <a:cubicBezTo>
                          <a:pt x="1241298" y="1137666"/>
                          <a:pt x="1231773" y="1149477"/>
                          <a:pt x="1223486" y="1161860"/>
                        </a:cubicBezTo>
                        <a:lnTo>
                          <a:pt x="1222534" y="1165479"/>
                        </a:lnTo>
                        <a:cubicBezTo>
                          <a:pt x="1220343" y="1173385"/>
                          <a:pt x="1217867" y="1182434"/>
                          <a:pt x="1213771" y="1189387"/>
                        </a:cubicBezTo>
                        <a:cubicBezTo>
                          <a:pt x="1213580" y="1189768"/>
                          <a:pt x="1213199" y="1189958"/>
                          <a:pt x="1212723" y="1189958"/>
                        </a:cubicBezTo>
                        <a:cubicBezTo>
                          <a:pt x="1212628" y="1189958"/>
                          <a:pt x="1212533" y="1189958"/>
                          <a:pt x="1212437" y="1189958"/>
                        </a:cubicBezTo>
                        <a:cubicBezTo>
                          <a:pt x="1211009" y="1189577"/>
                          <a:pt x="1209675" y="1189387"/>
                          <a:pt x="1208627" y="1189387"/>
                        </a:cubicBezTo>
                        <a:cubicBezTo>
                          <a:pt x="1203484" y="1189387"/>
                          <a:pt x="1202627" y="1193483"/>
                          <a:pt x="1201769" y="1200245"/>
                        </a:cubicBezTo>
                        <a:cubicBezTo>
                          <a:pt x="1201198" y="1204436"/>
                          <a:pt x="1200626" y="1208723"/>
                          <a:pt x="1198245" y="1211771"/>
                        </a:cubicBezTo>
                        <a:lnTo>
                          <a:pt x="1198435" y="1212152"/>
                        </a:lnTo>
                        <a:cubicBezTo>
                          <a:pt x="1201293" y="1216438"/>
                          <a:pt x="1205198" y="1222343"/>
                          <a:pt x="1202722" y="1227773"/>
                        </a:cubicBezTo>
                        <a:cubicBezTo>
                          <a:pt x="1198340" y="1233297"/>
                          <a:pt x="1201960" y="1237869"/>
                          <a:pt x="1206056" y="1243108"/>
                        </a:cubicBezTo>
                        <a:cubicBezTo>
                          <a:pt x="1208818" y="1246632"/>
                          <a:pt x="1211675" y="1250252"/>
                          <a:pt x="1212247" y="1254347"/>
                        </a:cubicBezTo>
                        <a:cubicBezTo>
                          <a:pt x="1215581" y="1282351"/>
                          <a:pt x="1210342" y="1285589"/>
                          <a:pt x="1199960" y="1289399"/>
                        </a:cubicBezTo>
                        <a:cubicBezTo>
                          <a:pt x="1194816" y="1291209"/>
                          <a:pt x="1188434" y="1293495"/>
                          <a:pt x="1181957" y="1301210"/>
                        </a:cubicBezTo>
                        <a:cubicBezTo>
                          <a:pt x="1176909" y="1307116"/>
                          <a:pt x="1170242" y="1307783"/>
                          <a:pt x="1165669" y="1307783"/>
                        </a:cubicBezTo>
                        <a:cubicBezTo>
                          <a:pt x="1162336" y="1307783"/>
                          <a:pt x="1158907" y="1307402"/>
                          <a:pt x="1155383" y="1306925"/>
                        </a:cubicBezTo>
                        <a:cubicBezTo>
                          <a:pt x="1152049" y="1306544"/>
                          <a:pt x="1148620" y="1306163"/>
                          <a:pt x="1145381" y="1306163"/>
                        </a:cubicBezTo>
                        <a:cubicBezTo>
                          <a:pt x="1138237" y="1306163"/>
                          <a:pt x="1133475" y="1308259"/>
                          <a:pt x="1130141" y="1312926"/>
                        </a:cubicBezTo>
                        <a:cubicBezTo>
                          <a:pt x="1126141" y="1318451"/>
                          <a:pt x="1121283" y="1321213"/>
                          <a:pt x="1115282" y="1321213"/>
                        </a:cubicBezTo>
                        <a:cubicBezTo>
                          <a:pt x="1111186" y="1321213"/>
                          <a:pt x="1106995" y="1319975"/>
                          <a:pt x="1102900" y="1318832"/>
                        </a:cubicBezTo>
                        <a:cubicBezTo>
                          <a:pt x="1098994" y="1317689"/>
                          <a:pt x="1094994" y="1316546"/>
                          <a:pt x="1091279" y="1316546"/>
                        </a:cubicBezTo>
                        <a:cubicBezTo>
                          <a:pt x="1086707" y="1316546"/>
                          <a:pt x="1080707" y="1317974"/>
                          <a:pt x="1075277" y="1329309"/>
                        </a:cubicBezTo>
                        <a:cubicBezTo>
                          <a:pt x="1069658" y="1346073"/>
                          <a:pt x="1066133" y="1357694"/>
                          <a:pt x="1063752" y="1365504"/>
                        </a:cubicBezTo>
                        <a:cubicBezTo>
                          <a:pt x="1059370" y="1379791"/>
                          <a:pt x="1058609" y="1382363"/>
                          <a:pt x="1055465" y="1382363"/>
                        </a:cubicBezTo>
                        <a:cubicBezTo>
                          <a:pt x="1054608" y="1382363"/>
                          <a:pt x="1053751" y="1382078"/>
                          <a:pt x="1052703" y="1381792"/>
                        </a:cubicBezTo>
                        <a:cubicBezTo>
                          <a:pt x="1050989" y="1381220"/>
                          <a:pt x="1048607" y="1380458"/>
                          <a:pt x="1044893" y="1380458"/>
                        </a:cubicBezTo>
                        <a:cubicBezTo>
                          <a:pt x="1038130" y="1380458"/>
                          <a:pt x="1029272" y="1383125"/>
                          <a:pt x="1018508" y="1388269"/>
                        </a:cubicBezTo>
                        <a:cubicBezTo>
                          <a:pt x="1010602" y="1396841"/>
                          <a:pt x="1008126" y="1398365"/>
                          <a:pt x="1005840" y="1398365"/>
                        </a:cubicBezTo>
                        <a:cubicBezTo>
                          <a:pt x="1004983" y="1398365"/>
                          <a:pt x="1004316" y="1398080"/>
                          <a:pt x="1003649" y="1397889"/>
                        </a:cubicBezTo>
                        <a:cubicBezTo>
                          <a:pt x="1002792" y="1397603"/>
                          <a:pt x="1001935" y="1397318"/>
                          <a:pt x="1000697" y="1397318"/>
                        </a:cubicBezTo>
                        <a:cubicBezTo>
                          <a:pt x="998982" y="1397318"/>
                          <a:pt x="996791" y="1397889"/>
                          <a:pt x="994029" y="1398937"/>
                        </a:cubicBezTo>
                        <a:cubicBezTo>
                          <a:pt x="993934" y="1398937"/>
                          <a:pt x="993743" y="1398937"/>
                          <a:pt x="993553" y="1398937"/>
                        </a:cubicBezTo>
                        <a:cubicBezTo>
                          <a:pt x="993267" y="1398937"/>
                          <a:pt x="992981" y="1398841"/>
                          <a:pt x="992791" y="1398651"/>
                        </a:cubicBezTo>
                        <a:cubicBezTo>
                          <a:pt x="992410" y="1398365"/>
                          <a:pt x="992315" y="1397889"/>
                          <a:pt x="992505" y="1397413"/>
                        </a:cubicBezTo>
                        <a:cubicBezTo>
                          <a:pt x="994505" y="1391126"/>
                          <a:pt x="993648" y="1388650"/>
                          <a:pt x="992886" y="1387697"/>
                        </a:cubicBezTo>
                        <a:cubicBezTo>
                          <a:pt x="992315" y="1386935"/>
                          <a:pt x="991457" y="1386554"/>
                          <a:pt x="990219" y="1386554"/>
                        </a:cubicBezTo>
                        <a:cubicBezTo>
                          <a:pt x="984504" y="1386554"/>
                          <a:pt x="973741" y="1394651"/>
                          <a:pt x="966883" y="1406843"/>
                        </a:cubicBezTo>
                        <a:cubicBezTo>
                          <a:pt x="964311" y="1411319"/>
                          <a:pt x="963263" y="1412748"/>
                          <a:pt x="961834" y="1412748"/>
                        </a:cubicBezTo>
                        <a:cubicBezTo>
                          <a:pt x="960787" y="1412748"/>
                          <a:pt x="960120" y="1411891"/>
                          <a:pt x="959358" y="1410938"/>
                        </a:cubicBezTo>
                        <a:cubicBezTo>
                          <a:pt x="957929" y="1409129"/>
                          <a:pt x="955548" y="1405985"/>
                          <a:pt x="948118" y="1405985"/>
                        </a:cubicBezTo>
                        <a:cubicBezTo>
                          <a:pt x="946499" y="1405985"/>
                          <a:pt x="944785" y="1406081"/>
                          <a:pt x="942689" y="1406462"/>
                        </a:cubicBezTo>
                        <a:lnTo>
                          <a:pt x="942689" y="1406462"/>
                        </a:lnTo>
                        <a:cubicBezTo>
                          <a:pt x="941832" y="1406462"/>
                          <a:pt x="940880" y="1406081"/>
                          <a:pt x="937355" y="1404652"/>
                        </a:cubicBezTo>
                        <a:cubicBezTo>
                          <a:pt x="932307" y="1402652"/>
                          <a:pt x="923925" y="1399223"/>
                          <a:pt x="919829" y="1399223"/>
                        </a:cubicBezTo>
                        <a:cubicBezTo>
                          <a:pt x="918591" y="1399223"/>
                          <a:pt x="918210" y="1399508"/>
                          <a:pt x="918210" y="1399604"/>
                        </a:cubicBezTo>
                        <a:cubicBezTo>
                          <a:pt x="918115" y="1399794"/>
                          <a:pt x="918115" y="1400270"/>
                          <a:pt x="918210" y="1400747"/>
                        </a:cubicBezTo>
                        <a:cubicBezTo>
                          <a:pt x="918210" y="1400747"/>
                          <a:pt x="918210" y="1400747"/>
                          <a:pt x="918210" y="1400747"/>
                        </a:cubicBezTo>
                        <a:cubicBezTo>
                          <a:pt x="918401" y="1400747"/>
                          <a:pt x="919067" y="1401223"/>
                          <a:pt x="919639" y="1401604"/>
                        </a:cubicBezTo>
                        <a:cubicBezTo>
                          <a:pt x="923068" y="1403985"/>
                          <a:pt x="928687" y="1407890"/>
                          <a:pt x="927735" y="1411796"/>
                        </a:cubicBezTo>
                        <a:cubicBezTo>
                          <a:pt x="927068" y="1414558"/>
                          <a:pt x="923449" y="1416368"/>
                          <a:pt x="916400" y="1417320"/>
                        </a:cubicBezTo>
                        <a:cubicBezTo>
                          <a:pt x="914686" y="1417511"/>
                          <a:pt x="913352" y="1417606"/>
                          <a:pt x="912400" y="1417606"/>
                        </a:cubicBezTo>
                        <a:cubicBezTo>
                          <a:pt x="910209" y="1417606"/>
                          <a:pt x="909352" y="1417225"/>
                          <a:pt x="908780" y="1417034"/>
                        </a:cubicBezTo>
                        <a:cubicBezTo>
                          <a:pt x="908018" y="1418939"/>
                          <a:pt x="904875" y="1423416"/>
                          <a:pt x="893064" y="1435132"/>
                        </a:cubicBezTo>
                        <a:cubicBezTo>
                          <a:pt x="893159" y="1440656"/>
                          <a:pt x="883444" y="1450181"/>
                          <a:pt x="871061" y="1462183"/>
                        </a:cubicBezTo>
                        <a:cubicBezTo>
                          <a:pt x="853821" y="1478947"/>
                          <a:pt x="832390" y="1499902"/>
                          <a:pt x="832485" y="1517618"/>
                        </a:cubicBezTo>
                        <a:cubicBezTo>
                          <a:pt x="832485" y="1523429"/>
                          <a:pt x="834866" y="1528572"/>
                          <a:pt x="839534" y="1533049"/>
                        </a:cubicBezTo>
                        <a:cubicBezTo>
                          <a:pt x="839915" y="1533430"/>
                          <a:pt x="840010" y="1534001"/>
                          <a:pt x="839724" y="1534478"/>
                        </a:cubicBezTo>
                        <a:cubicBezTo>
                          <a:pt x="839534" y="1534859"/>
                          <a:pt x="839152" y="1535049"/>
                          <a:pt x="838676" y="1535049"/>
                        </a:cubicBezTo>
                        <a:cubicBezTo>
                          <a:pt x="838676" y="1535049"/>
                          <a:pt x="838486" y="1535049"/>
                          <a:pt x="838391" y="1535049"/>
                        </a:cubicBezTo>
                        <a:cubicBezTo>
                          <a:pt x="833533" y="1533811"/>
                          <a:pt x="829532" y="1533239"/>
                          <a:pt x="826484" y="1533239"/>
                        </a:cubicBezTo>
                        <a:cubicBezTo>
                          <a:pt x="823151" y="1533239"/>
                          <a:pt x="820960" y="1534001"/>
                          <a:pt x="819817" y="1535430"/>
                        </a:cubicBezTo>
                        <a:cubicBezTo>
                          <a:pt x="817721" y="1538287"/>
                          <a:pt x="819436" y="1544003"/>
                          <a:pt x="821055" y="1549527"/>
                        </a:cubicBezTo>
                        <a:cubicBezTo>
                          <a:pt x="822865" y="1555718"/>
                          <a:pt x="824770" y="1562100"/>
                          <a:pt x="821912" y="1566005"/>
                        </a:cubicBezTo>
                        <a:cubicBezTo>
                          <a:pt x="820198" y="1568196"/>
                          <a:pt x="817245" y="1569339"/>
                          <a:pt x="812864" y="1569339"/>
                        </a:cubicBezTo>
                        <a:cubicBezTo>
                          <a:pt x="808482" y="1569339"/>
                          <a:pt x="802481" y="1568291"/>
                          <a:pt x="794766" y="1566005"/>
                        </a:cubicBezTo>
                        <a:cubicBezTo>
                          <a:pt x="793147" y="1565434"/>
                          <a:pt x="791718" y="1565148"/>
                          <a:pt x="790670" y="1565148"/>
                        </a:cubicBezTo>
                        <a:cubicBezTo>
                          <a:pt x="788289" y="1565148"/>
                          <a:pt x="787336" y="1566291"/>
                          <a:pt x="786003" y="1567720"/>
                        </a:cubicBezTo>
                        <a:cubicBezTo>
                          <a:pt x="784574" y="1569339"/>
                          <a:pt x="782860" y="1571244"/>
                          <a:pt x="779240" y="1571244"/>
                        </a:cubicBezTo>
                        <a:cubicBezTo>
                          <a:pt x="774192" y="1571244"/>
                          <a:pt x="765810" y="1567339"/>
                          <a:pt x="753047" y="1558862"/>
                        </a:cubicBezTo>
                        <a:cubicBezTo>
                          <a:pt x="746569" y="1554575"/>
                          <a:pt x="741521" y="1551908"/>
                          <a:pt x="736568" y="1551908"/>
                        </a:cubicBezTo>
                        <a:cubicBezTo>
                          <a:pt x="735235" y="1551908"/>
                          <a:pt x="733997" y="1552099"/>
                          <a:pt x="732663" y="1552480"/>
                        </a:cubicBezTo>
                        <a:cubicBezTo>
                          <a:pt x="732568" y="1552480"/>
                          <a:pt x="732473" y="1552480"/>
                          <a:pt x="732282" y="1552480"/>
                        </a:cubicBezTo>
                        <a:cubicBezTo>
                          <a:pt x="731996" y="1552480"/>
                          <a:pt x="731710" y="1552480"/>
                          <a:pt x="731520" y="1552194"/>
                        </a:cubicBezTo>
                        <a:cubicBezTo>
                          <a:pt x="723424" y="1545622"/>
                          <a:pt x="720757" y="1544860"/>
                          <a:pt x="719995" y="1544860"/>
                        </a:cubicBezTo>
                        <a:cubicBezTo>
                          <a:pt x="719804" y="1545050"/>
                          <a:pt x="719900" y="1545717"/>
                          <a:pt x="719900" y="1546003"/>
                        </a:cubicBezTo>
                        <a:cubicBezTo>
                          <a:pt x="719900" y="1546384"/>
                          <a:pt x="719900" y="1547146"/>
                          <a:pt x="719614" y="1547432"/>
                        </a:cubicBezTo>
                        <a:cubicBezTo>
                          <a:pt x="719423" y="1547717"/>
                          <a:pt x="719042" y="1547812"/>
                          <a:pt x="718661" y="1547812"/>
                        </a:cubicBezTo>
                        <a:cubicBezTo>
                          <a:pt x="718156" y="1547812"/>
                          <a:pt x="716947" y="1546317"/>
                          <a:pt x="715042" y="1543336"/>
                        </a:cubicBezTo>
                        <a:cubicBezTo>
                          <a:pt x="713613" y="1541050"/>
                          <a:pt x="711422" y="1537716"/>
                          <a:pt x="708184" y="1532573"/>
                        </a:cubicBezTo>
                        <a:cubicBezTo>
                          <a:pt x="701516" y="1522381"/>
                          <a:pt x="696277" y="1520952"/>
                          <a:pt x="691896" y="1520952"/>
                        </a:cubicBezTo>
                        <a:cubicBezTo>
                          <a:pt x="689324" y="1520952"/>
                          <a:pt x="686752" y="1521524"/>
                          <a:pt x="683990" y="1522190"/>
                        </a:cubicBezTo>
                        <a:cubicBezTo>
                          <a:pt x="681037" y="1522857"/>
                          <a:pt x="677894" y="1523524"/>
                          <a:pt x="674560" y="1523524"/>
                        </a:cubicBezTo>
                        <a:cubicBezTo>
                          <a:pt x="665607" y="1523524"/>
                          <a:pt x="657797" y="1518285"/>
                          <a:pt x="649319" y="1506665"/>
                        </a:cubicBezTo>
                        <a:cubicBezTo>
                          <a:pt x="644652" y="1500378"/>
                          <a:pt x="673989" y="1452372"/>
                          <a:pt x="681514" y="1445800"/>
                        </a:cubicBezTo>
                        <a:cubicBezTo>
                          <a:pt x="682561" y="1444943"/>
                          <a:pt x="683514" y="1444371"/>
                          <a:pt x="684276" y="1443990"/>
                        </a:cubicBezTo>
                        <a:cubicBezTo>
                          <a:pt x="686181" y="1442942"/>
                          <a:pt x="686276" y="1442942"/>
                          <a:pt x="676942" y="1424559"/>
                        </a:cubicBezTo>
                        <a:lnTo>
                          <a:pt x="670560" y="1411796"/>
                        </a:lnTo>
                        <a:cubicBezTo>
                          <a:pt x="669131" y="1409033"/>
                          <a:pt x="666845" y="1407700"/>
                          <a:pt x="663512" y="1407700"/>
                        </a:cubicBezTo>
                        <a:cubicBezTo>
                          <a:pt x="650938" y="1407700"/>
                          <a:pt x="629507" y="1426655"/>
                          <a:pt x="629317" y="1426845"/>
                        </a:cubicBezTo>
                        <a:cubicBezTo>
                          <a:pt x="625793" y="1428560"/>
                          <a:pt x="623983" y="1429226"/>
                          <a:pt x="623030" y="1429417"/>
                        </a:cubicBezTo>
                        <a:cubicBezTo>
                          <a:pt x="622554" y="1433703"/>
                          <a:pt x="617410" y="1443228"/>
                          <a:pt x="607790" y="1457801"/>
                        </a:cubicBezTo>
                        <a:cubicBezTo>
                          <a:pt x="595598" y="1476280"/>
                          <a:pt x="598551" y="1483519"/>
                          <a:pt x="601123" y="1489901"/>
                        </a:cubicBezTo>
                        <a:cubicBezTo>
                          <a:pt x="603218" y="1495235"/>
                          <a:pt x="605314" y="1500187"/>
                          <a:pt x="598360" y="1509712"/>
                        </a:cubicBezTo>
                        <a:cubicBezTo>
                          <a:pt x="593312" y="1516666"/>
                          <a:pt x="594455" y="1522381"/>
                          <a:pt x="595598" y="1527905"/>
                        </a:cubicBezTo>
                        <a:cubicBezTo>
                          <a:pt x="598170" y="1540574"/>
                          <a:pt x="600361" y="1551432"/>
                          <a:pt x="539115" y="1570006"/>
                        </a:cubicBezTo>
                        <a:cubicBezTo>
                          <a:pt x="520351" y="1575816"/>
                          <a:pt x="505396" y="1578578"/>
                          <a:pt x="492062" y="157857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1" name="Freeform: Shape 1050">
                    <a:extLst>
                      <a:ext uri="{FF2B5EF4-FFF2-40B4-BE49-F238E27FC236}">
                        <a16:creationId xmlns:a16="http://schemas.microsoft.com/office/drawing/2014/main" id="{9F34BE76-7F69-3BC3-4906-D80E0B8614EE}"/>
                      </a:ext>
                    </a:extLst>
                  </p:cNvPr>
                  <p:cNvSpPr/>
                  <p:nvPr/>
                </p:nvSpPr>
                <p:spPr>
                  <a:xfrm>
                    <a:off x="5712389" y="1698878"/>
                    <a:ext cx="1923910" cy="1581245"/>
                  </a:xfrm>
                  <a:custGeom>
                    <a:avLst/>
                    <a:gdLst>
                      <a:gd name="connsiteX0" fmla="*/ 1612622 w 1923910"/>
                      <a:gd name="connsiteY0" fmla="*/ 2381 h 1581245"/>
                      <a:gd name="connsiteX1" fmla="*/ 1625385 w 1923910"/>
                      <a:gd name="connsiteY1" fmla="*/ 90678 h 1581245"/>
                      <a:gd name="connsiteX2" fmla="*/ 1646816 w 1923910"/>
                      <a:gd name="connsiteY2" fmla="*/ 102203 h 1581245"/>
                      <a:gd name="connsiteX3" fmla="*/ 1660818 w 1923910"/>
                      <a:gd name="connsiteY3" fmla="*/ 87344 h 1581245"/>
                      <a:gd name="connsiteX4" fmla="*/ 1667771 w 1923910"/>
                      <a:gd name="connsiteY4" fmla="*/ 82391 h 1581245"/>
                      <a:gd name="connsiteX5" fmla="*/ 1693489 w 1923910"/>
                      <a:gd name="connsiteY5" fmla="*/ 103537 h 1581245"/>
                      <a:gd name="connsiteX6" fmla="*/ 1701776 w 1923910"/>
                      <a:gd name="connsiteY6" fmla="*/ 134112 h 1581245"/>
                      <a:gd name="connsiteX7" fmla="*/ 1745114 w 1923910"/>
                      <a:gd name="connsiteY7" fmla="*/ 193739 h 1581245"/>
                      <a:gd name="connsiteX8" fmla="*/ 1764355 w 1923910"/>
                      <a:gd name="connsiteY8" fmla="*/ 188214 h 1581245"/>
                      <a:gd name="connsiteX9" fmla="*/ 1833316 w 1923910"/>
                      <a:gd name="connsiteY9" fmla="*/ 171164 h 1581245"/>
                      <a:gd name="connsiteX10" fmla="*/ 1857319 w 1923910"/>
                      <a:gd name="connsiteY10" fmla="*/ 138303 h 1581245"/>
                      <a:gd name="connsiteX11" fmla="*/ 1893514 w 1923910"/>
                      <a:gd name="connsiteY11" fmla="*/ 164687 h 1581245"/>
                      <a:gd name="connsiteX12" fmla="*/ 1892561 w 1923910"/>
                      <a:gd name="connsiteY12" fmla="*/ 287750 h 1581245"/>
                      <a:gd name="connsiteX13" fmla="*/ 1877893 w 1923910"/>
                      <a:gd name="connsiteY13" fmla="*/ 388525 h 1581245"/>
                      <a:gd name="connsiteX14" fmla="*/ 1866272 w 1923910"/>
                      <a:gd name="connsiteY14" fmla="*/ 447104 h 1581245"/>
                      <a:gd name="connsiteX15" fmla="*/ 1869606 w 1923910"/>
                      <a:gd name="connsiteY15" fmla="*/ 487394 h 1581245"/>
                      <a:gd name="connsiteX16" fmla="*/ 1867034 w 1923910"/>
                      <a:gd name="connsiteY16" fmla="*/ 488061 h 1581245"/>
                      <a:gd name="connsiteX17" fmla="*/ 1847984 w 1923910"/>
                      <a:gd name="connsiteY17" fmla="*/ 453295 h 1581245"/>
                      <a:gd name="connsiteX18" fmla="*/ 1838173 w 1923910"/>
                      <a:gd name="connsiteY18" fmla="*/ 464725 h 1581245"/>
                      <a:gd name="connsiteX19" fmla="*/ 1745781 w 1923910"/>
                      <a:gd name="connsiteY19" fmla="*/ 572834 h 1581245"/>
                      <a:gd name="connsiteX20" fmla="*/ 1780833 w 1923910"/>
                      <a:gd name="connsiteY20" fmla="*/ 621221 h 1581245"/>
                      <a:gd name="connsiteX21" fmla="*/ 1793215 w 1923910"/>
                      <a:gd name="connsiteY21" fmla="*/ 635318 h 1581245"/>
                      <a:gd name="connsiteX22" fmla="*/ 1811599 w 1923910"/>
                      <a:gd name="connsiteY22" fmla="*/ 614172 h 1581245"/>
                      <a:gd name="connsiteX23" fmla="*/ 1817123 w 1923910"/>
                      <a:gd name="connsiteY23" fmla="*/ 620840 h 1581245"/>
                      <a:gd name="connsiteX24" fmla="*/ 1819314 w 1923910"/>
                      <a:gd name="connsiteY24" fmla="*/ 621792 h 1581245"/>
                      <a:gd name="connsiteX25" fmla="*/ 1826648 w 1923910"/>
                      <a:gd name="connsiteY25" fmla="*/ 621125 h 1581245"/>
                      <a:gd name="connsiteX26" fmla="*/ 1831982 w 1923910"/>
                      <a:gd name="connsiteY26" fmla="*/ 630269 h 1581245"/>
                      <a:gd name="connsiteX27" fmla="*/ 1804550 w 1923910"/>
                      <a:gd name="connsiteY27" fmla="*/ 676275 h 1581245"/>
                      <a:gd name="connsiteX28" fmla="*/ 1788929 w 1923910"/>
                      <a:gd name="connsiteY28" fmla="*/ 713613 h 1581245"/>
                      <a:gd name="connsiteX29" fmla="*/ 1784357 w 1923910"/>
                      <a:gd name="connsiteY29" fmla="*/ 736283 h 1581245"/>
                      <a:gd name="connsiteX30" fmla="*/ 1767022 w 1923910"/>
                      <a:gd name="connsiteY30" fmla="*/ 726948 h 1581245"/>
                      <a:gd name="connsiteX31" fmla="*/ 1761307 w 1923910"/>
                      <a:gd name="connsiteY31" fmla="*/ 723519 h 1581245"/>
                      <a:gd name="connsiteX32" fmla="*/ 1755497 w 1923910"/>
                      <a:gd name="connsiteY32" fmla="*/ 731425 h 1581245"/>
                      <a:gd name="connsiteX33" fmla="*/ 1737589 w 1923910"/>
                      <a:gd name="connsiteY33" fmla="*/ 722186 h 1581245"/>
                      <a:gd name="connsiteX34" fmla="*/ 1726731 w 1923910"/>
                      <a:gd name="connsiteY34" fmla="*/ 716661 h 1581245"/>
                      <a:gd name="connsiteX35" fmla="*/ 1715682 w 1923910"/>
                      <a:gd name="connsiteY35" fmla="*/ 741617 h 1581245"/>
                      <a:gd name="connsiteX36" fmla="*/ 1716063 w 1923910"/>
                      <a:gd name="connsiteY36" fmla="*/ 745903 h 1581245"/>
                      <a:gd name="connsiteX37" fmla="*/ 1721873 w 1923910"/>
                      <a:gd name="connsiteY37" fmla="*/ 745617 h 1581245"/>
                      <a:gd name="connsiteX38" fmla="*/ 1735113 w 1923910"/>
                      <a:gd name="connsiteY38" fmla="*/ 755523 h 1581245"/>
                      <a:gd name="connsiteX39" fmla="*/ 1751306 w 1923910"/>
                      <a:gd name="connsiteY39" fmla="*/ 795623 h 1581245"/>
                      <a:gd name="connsiteX40" fmla="*/ 1752639 w 1923910"/>
                      <a:gd name="connsiteY40" fmla="*/ 821436 h 1581245"/>
                      <a:gd name="connsiteX41" fmla="*/ 1776356 w 1923910"/>
                      <a:gd name="connsiteY41" fmla="*/ 876586 h 1581245"/>
                      <a:gd name="connsiteX42" fmla="*/ 1780452 w 1923910"/>
                      <a:gd name="connsiteY42" fmla="*/ 881920 h 1581245"/>
                      <a:gd name="connsiteX43" fmla="*/ 1821505 w 1923910"/>
                      <a:gd name="connsiteY43" fmla="*/ 852964 h 1581245"/>
                      <a:gd name="connsiteX44" fmla="*/ 1831125 w 1923910"/>
                      <a:gd name="connsiteY44" fmla="*/ 846582 h 1581245"/>
                      <a:gd name="connsiteX45" fmla="*/ 1840460 w 1923910"/>
                      <a:gd name="connsiteY45" fmla="*/ 869061 h 1581245"/>
                      <a:gd name="connsiteX46" fmla="*/ 1863891 w 1923910"/>
                      <a:gd name="connsiteY46" fmla="*/ 930021 h 1581245"/>
                      <a:gd name="connsiteX47" fmla="*/ 1869415 w 1923910"/>
                      <a:gd name="connsiteY47" fmla="*/ 948309 h 1581245"/>
                      <a:gd name="connsiteX48" fmla="*/ 1872749 w 1923910"/>
                      <a:gd name="connsiteY48" fmla="*/ 950214 h 1581245"/>
                      <a:gd name="connsiteX49" fmla="*/ 1877702 w 1923910"/>
                      <a:gd name="connsiteY49" fmla="*/ 949452 h 1581245"/>
                      <a:gd name="connsiteX50" fmla="*/ 1882465 w 1923910"/>
                      <a:gd name="connsiteY50" fmla="*/ 949928 h 1581245"/>
                      <a:gd name="connsiteX51" fmla="*/ 1876178 w 1923910"/>
                      <a:gd name="connsiteY51" fmla="*/ 987361 h 1581245"/>
                      <a:gd name="connsiteX52" fmla="*/ 1867034 w 1923910"/>
                      <a:gd name="connsiteY52" fmla="*/ 985076 h 1581245"/>
                      <a:gd name="connsiteX53" fmla="*/ 1851413 w 1923910"/>
                      <a:gd name="connsiteY53" fmla="*/ 1005554 h 1581245"/>
                      <a:gd name="connsiteX54" fmla="*/ 1830268 w 1923910"/>
                      <a:gd name="connsiteY54" fmla="*/ 1016794 h 1581245"/>
                      <a:gd name="connsiteX55" fmla="*/ 1800550 w 1923910"/>
                      <a:gd name="connsiteY55" fmla="*/ 1013460 h 1581245"/>
                      <a:gd name="connsiteX56" fmla="*/ 1797311 w 1923910"/>
                      <a:gd name="connsiteY56" fmla="*/ 1017175 h 1581245"/>
                      <a:gd name="connsiteX57" fmla="*/ 1775594 w 1923910"/>
                      <a:gd name="connsiteY57" fmla="*/ 1027748 h 1581245"/>
                      <a:gd name="connsiteX58" fmla="*/ 1751877 w 1923910"/>
                      <a:gd name="connsiteY58" fmla="*/ 1052798 h 1581245"/>
                      <a:gd name="connsiteX59" fmla="*/ 1743971 w 1923910"/>
                      <a:gd name="connsiteY59" fmla="*/ 1052132 h 1581245"/>
                      <a:gd name="connsiteX60" fmla="*/ 1742828 w 1923910"/>
                      <a:gd name="connsiteY60" fmla="*/ 1052132 h 1581245"/>
                      <a:gd name="connsiteX61" fmla="*/ 1698823 w 1923910"/>
                      <a:gd name="connsiteY61" fmla="*/ 1082897 h 1581245"/>
                      <a:gd name="connsiteX62" fmla="*/ 1647197 w 1923910"/>
                      <a:gd name="connsiteY62" fmla="*/ 1137190 h 1581245"/>
                      <a:gd name="connsiteX63" fmla="*/ 1643864 w 1923910"/>
                      <a:gd name="connsiteY63" fmla="*/ 1134237 h 1581245"/>
                      <a:gd name="connsiteX64" fmla="*/ 1594905 w 1923910"/>
                      <a:gd name="connsiteY64" fmla="*/ 1084993 h 1581245"/>
                      <a:gd name="connsiteX65" fmla="*/ 1587666 w 1923910"/>
                      <a:gd name="connsiteY65" fmla="*/ 1104900 h 1581245"/>
                      <a:gd name="connsiteX66" fmla="*/ 1598620 w 1923910"/>
                      <a:gd name="connsiteY66" fmla="*/ 1163479 h 1581245"/>
                      <a:gd name="connsiteX67" fmla="*/ 1589476 w 1923910"/>
                      <a:gd name="connsiteY67" fmla="*/ 1183005 h 1581245"/>
                      <a:gd name="connsiteX68" fmla="*/ 1570045 w 1923910"/>
                      <a:gd name="connsiteY68" fmla="*/ 1184720 h 1581245"/>
                      <a:gd name="connsiteX69" fmla="*/ 1557472 w 1923910"/>
                      <a:gd name="connsiteY69" fmla="*/ 1180624 h 1581245"/>
                      <a:gd name="connsiteX70" fmla="*/ 1533945 w 1923910"/>
                      <a:gd name="connsiteY70" fmla="*/ 1184910 h 1581245"/>
                      <a:gd name="connsiteX71" fmla="*/ 1528325 w 1923910"/>
                      <a:gd name="connsiteY71" fmla="*/ 1188815 h 1581245"/>
                      <a:gd name="connsiteX72" fmla="*/ 1522324 w 1923910"/>
                      <a:gd name="connsiteY72" fmla="*/ 1181862 h 1581245"/>
                      <a:gd name="connsiteX73" fmla="*/ 1516514 w 1923910"/>
                      <a:gd name="connsiteY73" fmla="*/ 1162907 h 1581245"/>
                      <a:gd name="connsiteX74" fmla="*/ 1505846 w 1923910"/>
                      <a:gd name="connsiteY74" fmla="*/ 1147001 h 1581245"/>
                      <a:gd name="connsiteX75" fmla="*/ 1518038 w 1923910"/>
                      <a:gd name="connsiteY75" fmla="*/ 1135094 h 1581245"/>
                      <a:gd name="connsiteX76" fmla="*/ 1498512 w 1923910"/>
                      <a:gd name="connsiteY76" fmla="*/ 1109758 h 1581245"/>
                      <a:gd name="connsiteX77" fmla="*/ 1491178 w 1923910"/>
                      <a:gd name="connsiteY77" fmla="*/ 1088993 h 1581245"/>
                      <a:gd name="connsiteX78" fmla="*/ 1462984 w 1923910"/>
                      <a:gd name="connsiteY78" fmla="*/ 1066991 h 1581245"/>
                      <a:gd name="connsiteX79" fmla="*/ 1445934 w 1923910"/>
                      <a:gd name="connsiteY79" fmla="*/ 1077087 h 1581245"/>
                      <a:gd name="connsiteX80" fmla="*/ 1428408 w 1923910"/>
                      <a:gd name="connsiteY80" fmla="*/ 1082707 h 1581245"/>
                      <a:gd name="connsiteX81" fmla="*/ 1421074 w 1923910"/>
                      <a:gd name="connsiteY81" fmla="*/ 1082612 h 1581245"/>
                      <a:gd name="connsiteX82" fmla="*/ 1419359 w 1923910"/>
                      <a:gd name="connsiteY82" fmla="*/ 1082612 h 1581245"/>
                      <a:gd name="connsiteX83" fmla="*/ 1414502 w 1923910"/>
                      <a:gd name="connsiteY83" fmla="*/ 1103948 h 1581245"/>
                      <a:gd name="connsiteX84" fmla="*/ 1408977 w 1923910"/>
                      <a:gd name="connsiteY84" fmla="*/ 1115568 h 1581245"/>
                      <a:gd name="connsiteX85" fmla="*/ 1415073 w 1923910"/>
                      <a:gd name="connsiteY85" fmla="*/ 1124712 h 1581245"/>
                      <a:gd name="connsiteX86" fmla="*/ 1402881 w 1923910"/>
                      <a:gd name="connsiteY86" fmla="*/ 1137190 h 1581245"/>
                      <a:gd name="connsiteX87" fmla="*/ 1396595 w 1923910"/>
                      <a:gd name="connsiteY87" fmla="*/ 1137857 h 1581245"/>
                      <a:gd name="connsiteX88" fmla="*/ 1383164 w 1923910"/>
                      <a:gd name="connsiteY88" fmla="*/ 1137190 h 1581245"/>
                      <a:gd name="connsiteX89" fmla="*/ 1382116 w 1923910"/>
                      <a:gd name="connsiteY89" fmla="*/ 1137190 h 1581245"/>
                      <a:gd name="connsiteX90" fmla="*/ 1374401 w 1923910"/>
                      <a:gd name="connsiteY90" fmla="*/ 1132999 h 1581245"/>
                      <a:gd name="connsiteX91" fmla="*/ 1370972 w 1923910"/>
                      <a:gd name="connsiteY91" fmla="*/ 1134237 h 1581245"/>
                      <a:gd name="connsiteX92" fmla="*/ 1354780 w 1923910"/>
                      <a:gd name="connsiteY92" fmla="*/ 1152049 h 1581245"/>
                      <a:gd name="connsiteX93" fmla="*/ 1351732 w 1923910"/>
                      <a:gd name="connsiteY93" fmla="*/ 1153478 h 1581245"/>
                      <a:gd name="connsiteX94" fmla="*/ 1342493 w 1923910"/>
                      <a:gd name="connsiteY94" fmla="*/ 1145858 h 1581245"/>
                      <a:gd name="connsiteX95" fmla="*/ 1337254 w 1923910"/>
                      <a:gd name="connsiteY95" fmla="*/ 1141952 h 1581245"/>
                      <a:gd name="connsiteX96" fmla="*/ 1330301 w 1923910"/>
                      <a:gd name="connsiteY96" fmla="*/ 1143667 h 1581245"/>
                      <a:gd name="connsiteX97" fmla="*/ 1292391 w 1923910"/>
                      <a:gd name="connsiteY97" fmla="*/ 1182243 h 1581245"/>
                      <a:gd name="connsiteX98" fmla="*/ 1280199 w 1923910"/>
                      <a:gd name="connsiteY98" fmla="*/ 1185958 h 1581245"/>
                      <a:gd name="connsiteX99" fmla="*/ 1278294 w 1923910"/>
                      <a:gd name="connsiteY99" fmla="*/ 1185958 h 1581245"/>
                      <a:gd name="connsiteX100" fmla="*/ 1275532 w 1923910"/>
                      <a:gd name="connsiteY100" fmla="*/ 1186244 h 1581245"/>
                      <a:gd name="connsiteX101" fmla="*/ 1269722 w 1923910"/>
                      <a:gd name="connsiteY101" fmla="*/ 1157192 h 1581245"/>
                      <a:gd name="connsiteX102" fmla="*/ 1267912 w 1923910"/>
                      <a:gd name="connsiteY102" fmla="*/ 1141857 h 1581245"/>
                      <a:gd name="connsiteX103" fmla="*/ 1250195 w 1923910"/>
                      <a:gd name="connsiteY103" fmla="*/ 1128998 h 1581245"/>
                      <a:gd name="connsiteX104" fmla="*/ 1223239 w 1923910"/>
                      <a:gd name="connsiteY104" fmla="*/ 1162050 h 1581245"/>
                      <a:gd name="connsiteX105" fmla="*/ 1213429 w 1923910"/>
                      <a:gd name="connsiteY105" fmla="*/ 1189577 h 1581245"/>
                      <a:gd name="connsiteX106" fmla="*/ 1209238 w 1923910"/>
                      <a:gd name="connsiteY106" fmla="*/ 1188911 h 1581245"/>
                      <a:gd name="connsiteX107" fmla="*/ 1197331 w 1923910"/>
                      <a:gd name="connsiteY107" fmla="*/ 1212437 h 1581245"/>
                      <a:gd name="connsiteX108" fmla="*/ 1202189 w 1923910"/>
                      <a:gd name="connsiteY108" fmla="*/ 1227963 h 1581245"/>
                      <a:gd name="connsiteX109" fmla="*/ 1211619 w 1923910"/>
                      <a:gd name="connsiteY109" fmla="*/ 1255109 h 1581245"/>
                      <a:gd name="connsiteX110" fmla="*/ 1181615 w 1923910"/>
                      <a:gd name="connsiteY110" fmla="*/ 1301020 h 1581245"/>
                      <a:gd name="connsiteX111" fmla="*/ 1166185 w 1923910"/>
                      <a:gd name="connsiteY111" fmla="*/ 1307211 h 1581245"/>
                      <a:gd name="connsiteX112" fmla="*/ 1145992 w 1923910"/>
                      <a:gd name="connsiteY112" fmla="*/ 1305592 h 1581245"/>
                      <a:gd name="connsiteX113" fmla="*/ 1129799 w 1923910"/>
                      <a:gd name="connsiteY113" fmla="*/ 1312831 h 1581245"/>
                      <a:gd name="connsiteX114" fmla="*/ 1115893 w 1923910"/>
                      <a:gd name="connsiteY114" fmla="*/ 1320546 h 1581245"/>
                      <a:gd name="connsiteX115" fmla="*/ 1091890 w 1923910"/>
                      <a:gd name="connsiteY115" fmla="*/ 1315784 h 1581245"/>
                      <a:gd name="connsiteX116" fmla="*/ 1074840 w 1923910"/>
                      <a:gd name="connsiteY116" fmla="*/ 1329214 h 1581245"/>
                      <a:gd name="connsiteX117" fmla="*/ 1055981 w 1923910"/>
                      <a:gd name="connsiteY117" fmla="*/ 1381697 h 1581245"/>
                      <a:gd name="connsiteX118" fmla="*/ 1045408 w 1923910"/>
                      <a:gd name="connsiteY118" fmla="*/ 1379792 h 1581245"/>
                      <a:gd name="connsiteX119" fmla="*/ 1018547 w 1923910"/>
                      <a:gd name="connsiteY119" fmla="*/ 1387697 h 1581245"/>
                      <a:gd name="connsiteX120" fmla="*/ 1006355 w 1923910"/>
                      <a:gd name="connsiteY120" fmla="*/ 1397699 h 1581245"/>
                      <a:gd name="connsiteX121" fmla="*/ 1001116 w 1923910"/>
                      <a:gd name="connsiteY121" fmla="*/ 1396651 h 1581245"/>
                      <a:gd name="connsiteX122" fmla="*/ 994068 w 1923910"/>
                      <a:gd name="connsiteY122" fmla="*/ 1398365 h 1581245"/>
                      <a:gd name="connsiteX123" fmla="*/ 990734 w 1923910"/>
                      <a:gd name="connsiteY123" fmla="*/ 1385983 h 1581245"/>
                      <a:gd name="connsiteX124" fmla="*/ 966350 w 1923910"/>
                      <a:gd name="connsiteY124" fmla="*/ 1406843 h 1581245"/>
                      <a:gd name="connsiteX125" fmla="*/ 962350 w 1923910"/>
                      <a:gd name="connsiteY125" fmla="*/ 1412177 h 1581245"/>
                      <a:gd name="connsiteX126" fmla="*/ 948729 w 1923910"/>
                      <a:gd name="connsiteY126" fmla="*/ 1405509 h 1581245"/>
                      <a:gd name="connsiteX127" fmla="*/ 943109 w 1923910"/>
                      <a:gd name="connsiteY127" fmla="*/ 1405985 h 1581245"/>
                      <a:gd name="connsiteX128" fmla="*/ 943109 w 1923910"/>
                      <a:gd name="connsiteY128" fmla="*/ 1405985 h 1581245"/>
                      <a:gd name="connsiteX129" fmla="*/ 920345 w 1923910"/>
                      <a:gd name="connsiteY129" fmla="*/ 1398746 h 1581245"/>
                      <a:gd name="connsiteX130" fmla="*/ 917582 w 1923910"/>
                      <a:gd name="connsiteY130" fmla="*/ 1401889 h 1581245"/>
                      <a:gd name="connsiteX131" fmla="*/ 916820 w 1923910"/>
                      <a:gd name="connsiteY131" fmla="*/ 1416939 h 1581245"/>
                      <a:gd name="connsiteX132" fmla="*/ 912915 w 1923910"/>
                      <a:gd name="connsiteY132" fmla="*/ 1417225 h 1581245"/>
                      <a:gd name="connsiteX133" fmla="*/ 909391 w 1923910"/>
                      <a:gd name="connsiteY133" fmla="*/ 1416653 h 1581245"/>
                      <a:gd name="connsiteX134" fmla="*/ 892722 w 1923910"/>
                      <a:gd name="connsiteY134" fmla="*/ 1435037 h 1581245"/>
                      <a:gd name="connsiteX135" fmla="*/ 839191 w 1923910"/>
                      <a:gd name="connsiteY135" fmla="*/ 1534763 h 1581245"/>
                      <a:gd name="connsiteX136" fmla="*/ 826999 w 1923910"/>
                      <a:gd name="connsiteY136" fmla="*/ 1532858 h 1581245"/>
                      <a:gd name="connsiteX137" fmla="*/ 813283 w 1923910"/>
                      <a:gd name="connsiteY137" fmla="*/ 1568958 h 1581245"/>
                      <a:gd name="connsiteX138" fmla="*/ 795567 w 1923910"/>
                      <a:gd name="connsiteY138" fmla="*/ 1565624 h 1581245"/>
                      <a:gd name="connsiteX139" fmla="*/ 791090 w 1923910"/>
                      <a:gd name="connsiteY139" fmla="*/ 1564767 h 1581245"/>
                      <a:gd name="connsiteX140" fmla="*/ 779660 w 1923910"/>
                      <a:gd name="connsiteY140" fmla="*/ 1570863 h 1581245"/>
                      <a:gd name="connsiteX141" fmla="*/ 754038 w 1923910"/>
                      <a:gd name="connsiteY141" fmla="*/ 1558671 h 1581245"/>
                      <a:gd name="connsiteX142" fmla="*/ 736988 w 1923910"/>
                      <a:gd name="connsiteY142" fmla="*/ 1551527 h 1581245"/>
                      <a:gd name="connsiteX143" fmla="*/ 732797 w 1923910"/>
                      <a:gd name="connsiteY143" fmla="*/ 1552099 h 1581245"/>
                      <a:gd name="connsiteX144" fmla="*/ 720510 w 1923910"/>
                      <a:gd name="connsiteY144" fmla="*/ 1544574 h 1581245"/>
                      <a:gd name="connsiteX145" fmla="*/ 719177 w 1923910"/>
                      <a:gd name="connsiteY145" fmla="*/ 1547527 h 1581245"/>
                      <a:gd name="connsiteX146" fmla="*/ 709652 w 1923910"/>
                      <a:gd name="connsiteY146" fmla="*/ 1532858 h 1581245"/>
                      <a:gd name="connsiteX147" fmla="*/ 692411 w 1923910"/>
                      <a:gd name="connsiteY147" fmla="*/ 1520666 h 1581245"/>
                      <a:gd name="connsiteX148" fmla="*/ 675076 w 1923910"/>
                      <a:gd name="connsiteY148" fmla="*/ 1523238 h 1581245"/>
                      <a:gd name="connsiteX149" fmla="*/ 650787 w 1923910"/>
                      <a:gd name="connsiteY149" fmla="*/ 1506855 h 1581245"/>
                      <a:gd name="connsiteX150" fmla="*/ 682886 w 1923910"/>
                      <a:gd name="connsiteY150" fmla="*/ 1447610 h 1581245"/>
                      <a:gd name="connsiteX151" fmla="*/ 672218 w 1923910"/>
                      <a:gd name="connsiteY151" fmla="*/ 1412177 h 1581245"/>
                      <a:gd name="connsiteX152" fmla="*/ 664122 w 1923910"/>
                      <a:gd name="connsiteY152" fmla="*/ 1407414 h 1581245"/>
                      <a:gd name="connsiteX153" fmla="*/ 629165 w 1923910"/>
                      <a:gd name="connsiteY153" fmla="*/ 1426845 h 1581245"/>
                      <a:gd name="connsiteX154" fmla="*/ 607448 w 1923910"/>
                      <a:gd name="connsiteY154" fmla="*/ 1457992 h 1581245"/>
                      <a:gd name="connsiteX155" fmla="*/ 598018 w 1923910"/>
                      <a:gd name="connsiteY155" fmla="*/ 1509903 h 1581245"/>
                      <a:gd name="connsiteX156" fmla="*/ 539440 w 1923910"/>
                      <a:gd name="connsiteY156" fmla="*/ 1569720 h 1581245"/>
                      <a:gd name="connsiteX157" fmla="*/ 492672 w 1923910"/>
                      <a:gd name="connsiteY157" fmla="*/ 1578197 h 1581245"/>
                      <a:gd name="connsiteX158" fmla="*/ 410757 w 1923910"/>
                      <a:gd name="connsiteY158" fmla="*/ 1532668 h 1581245"/>
                      <a:gd name="connsiteX159" fmla="*/ 420663 w 1923910"/>
                      <a:gd name="connsiteY159" fmla="*/ 1486948 h 1581245"/>
                      <a:gd name="connsiteX160" fmla="*/ 469812 w 1923910"/>
                      <a:gd name="connsiteY160" fmla="*/ 1442752 h 1581245"/>
                      <a:gd name="connsiteX161" fmla="*/ 469812 w 1923910"/>
                      <a:gd name="connsiteY161" fmla="*/ 1397032 h 1581245"/>
                      <a:gd name="connsiteX162" fmla="*/ 459811 w 1923910"/>
                      <a:gd name="connsiteY162" fmla="*/ 1386269 h 1581245"/>
                      <a:gd name="connsiteX163" fmla="*/ 382182 w 1923910"/>
                      <a:gd name="connsiteY163" fmla="*/ 1416368 h 1581245"/>
                      <a:gd name="connsiteX164" fmla="*/ 377324 w 1923910"/>
                      <a:gd name="connsiteY164" fmla="*/ 1415320 h 1581245"/>
                      <a:gd name="connsiteX165" fmla="*/ 347701 w 1923910"/>
                      <a:gd name="connsiteY165" fmla="*/ 1404461 h 1581245"/>
                      <a:gd name="connsiteX166" fmla="*/ 332462 w 1923910"/>
                      <a:gd name="connsiteY166" fmla="*/ 1406938 h 1581245"/>
                      <a:gd name="connsiteX167" fmla="*/ 319793 w 1923910"/>
                      <a:gd name="connsiteY167" fmla="*/ 1433036 h 1581245"/>
                      <a:gd name="connsiteX168" fmla="*/ 294647 w 1923910"/>
                      <a:gd name="connsiteY168" fmla="*/ 1454372 h 1581245"/>
                      <a:gd name="connsiteX169" fmla="*/ 251880 w 1923910"/>
                      <a:gd name="connsiteY169" fmla="*/ 1423130 h 1581245"/>
                      <a:gd name="connsiteX170" fmla="*/ 232163 w 1923910"/>
                      <a:gd name="connsiteY170" fmla="*/ 1401604 h 1581245"/>
                      <a:gd name="connsiteX171" fmla="*/ 207017 w 1923910"/>
                      <a:gd name="connsiteY171" fmla="*/ 1363504 h 1581245"/>
                      <a:gd name="connsiteX172" fmla="*/ 174061 w 1923910"/>
                      <a:gd name="connsiteY172" fmla="*/ 1332357 h 1581245"/>
                      <a:gd name="connsiteX173" fmla="*/ 183395 w 1923910"/>
                      <a:gd name="connsiteY173" fmla="*/ 1275112 h 1581245"/>
                      <a:gd name="connsiteX174" fmla="*/ 154154 w 1923910"/>
                      <a:gd name="connsiteY174" fmla="*/ 1221105 h 1581245"/>
                      <a:gd name="connsiteX175" fmla="*/ 130436 w 1923910"/>
                      <a:gd name="connsiteY175" fmla="*/ 1222724 h 1581245"/>
                      <a:gd name="connsiteX176" fmla="*/ 84335 w 1923910"/>
                      <a:gd name="connsiteY176" fmla="*/ 1246823 h 1581245"/>
                      <a:gd name="connsiteX177" fmla="*/ 75858 w 1923910"/>
                      <a:gd name="connsiteY177" fmla="*/ 1250823 h 1581245"/>
                      <a:gd name="connsiteX178" fmla="*/ 61475 w 1923910"/>
                      <a:gd name="connsiteY178" fmla="*/ 1226725 h 1581245"/>
                      <a:gd name="connsiteX179" fmla="*/ 28424 w 1923910"/>
                      <a:gd name="connsiteY179" fmla="*/ 1170337 h 1581245"/>
                      <a:gd name="connsiteX180" fmla="*/ 33281 w 1923910"/>
                      <a:gd name="connsiteY180" fmla="*/ 1130141 h 1581245"/>
                      <a:gd name="connsiteX181" fmla="*/ 2039 w 1923910"/>
                      <a:gd name="connsiteY181" fmla="*/ 1025557 h 1581245"/>
                      <a:gd name="connsiteX182" fmla="*/ 89383 w 1923910"/>
                      <a:gd name="connsiteY182" fmla="*/ 1038416 h 1581245"/>
                      <a:gd name="connsiteX183" fmla="*/ 110148 w 1923910"/>
                      <a:gd name="connsiteY183" fmla="*/ 1053465 h 1581245"/>
                      <a:gd name="connsiteX184" fmla="*/ 112434 w 1923910"/>
                      <a:gd name="connsiteY184" fmla="*/ 1053465 h 1581245"/>
                      <a:gd name="connsiteX185" fmla="*/ 150629 w 1923910"/>
                      <a:gd name="connsiteY185" fmla="*/ 1051941 h 1581245"/>
                      <a:gd name="connsiteX186" fmla="*/ 154344 w 1923910"/>
                      <a:gd name="connsiteY186" fmla="*/ 1053179 h 1581245"/>
                      <a:gd name="connsiteX187" fmla="*/ 191682 w 1923910"/>
                      <a:gd name="connsiteY187" fmla="*/ 1059561 h 1581245"/>
                      <a:gd name="connsiteX188" fmla="*/ 222353 w 1923910"/>
                      <a:gd name="connsiteY188" fmla="*/ 1058799 h 1581245"/>
                      <a:gd name="connsiteX189" fmla="*/ 238069 w 1923910"/>
                      <a:gd name="connsiteY189" fmla="*/ 1059275 h 1581245"/>
                      <a:gd name="connsiteX190" fmla="*/ 332080 w 1923910"/>
                      <a:gd name="connsiteY190" fmla="*/ 1090708 h 1581245"/>
                      <a:gd name="connsiteX191" fmla="*/ 342272 w 1923910"/>
                      <a:gd name="connsiteY191" fmla="*/ 1096232 h 1581245"/>
                      <a:gd name="connsiteX192" fmla="*/ 372562 w 1923910"/>
                      <a:gd name="connsiteY192" fmla="*/ 1117854 h 1581245"/>
                      <a:gd name="connsiteX193" fmla="*/ 379325 w 1923910"/>
                      <a:gd name="connsiteY193" fmla="*/ 1118235 h 1581245"/>
                      <a:gd name="connsiteX194" fmla="*/ 530200 w 1923910"/>
                      <a:gd name="connsiteY194" fmla="*/ 1178338 h 1581245"/>
                      <a:gd name="connsiteX195" fmla="*/ 531343 w 1923910"/>
                      <a:gd name="connsiteY195" fmla="*/ 1178624 h 1581245"/>
                      <a:gd name="connsiteX196" fmla="*/ 542964 w 1923910"/>
                      <a:gd name="connsiteY196" fmla="*/ 1179671 h 1581245"/>
                      <a:gd name="connsiteX197" fmla="*/ 571349 w 1923910"/>
                      <a:gd name="connsiteY197" fmla="*/ 1173956 h 1581245"/>
                      <a:gd name="connsiteX198" fmla="*/ 657359 w 1923910"/>
                      <a:gd name="connsiteY198" fmla="*/ 1146905 h 1581245"/>
                      <a:gd name="connsiteX199" fmla="*/ 788328 w 1923910"/>
                      <a:gd name="connsiteY199" fmla="*/ 1127570 h 1581245"/>
                      <a:gd name="connsiteX200" fmla="*/ 857956 w 1923910"/>
                      <a:gd name="connsiteY200" fmla="*/ 1111949 h 1581245"/>
                      <a:gd name="connsiteX201" fmla="*/ 893389 w 1923910"/>
                      <a:gd name="connsiteY201" fmla="*/ 1101471 h 1581245"/>
                      <a:gd name="connsiteX202" fmla="*/ 898532 w 1923910"/>
                      <a:gd name="connsiteY202" fmla="*/ 1097280 h 1581245"/>
                      <a:gd name="connsiteX203" fmla="*/ 908819 w 1923910"/>
                      <a:gd name="connsiteY203" fmla="*/ 1092899 h 1581245"/>
                      <a:gd name="connsiteX204" fmla="*/ 912439 w 1923910"/>
                      <a:gd name="connsiteY204" fmla="*/ 1091184 h 1581245"/>
                      <a:gd name="connsiteX205" fmla="*/ 952634 w 1923910"/>
                      <a:gd name="connsiteY205" fmla="*/ 1073944 h 1581245"/>
                      <a:gd name="connsiteX206" fmla="*/ 967588 w 1923910"/>
                      <a:gd name="connsiteY206" fmla="*/ 1050989 h 1581245"/>
                      <a:gd name="connsiteX207" fmla="*/ 1003403 w 1923910"/>
                      <a:gd name="connsiteY207" fmla="*/ 1019461 h 1581245"/>
                      <a:gd name="connsiteX208" fmla="*/ 1007784 w 1923910"/>
                      <a:gd name="connsiteY208" fmla="*/ 1016794 h 1581245"/>
                      <a:gd name="connsiteX209" fmla="*/ 1035502 w 1923910"/>
                      <a:gd name="connsiteY209" fmla="*/ 868680 h 1581245"/>
                      <a:gd name="connsiteX210" fmla="*/ 1056266 w 1923910"/>
                      <a:gd name="connsiteY210" fmla="*/ 861251 h 1581245"/>
                      <a:gd name="connsiteX211" fmla="*/ 1070935 w 1923910"/>
                      <a:gd name="connsiteY211" fmla="*/ 863156 h 1581245"/>
                      <a:gd name="connsiteX212" fmla="*/ 1101891 w 1923910"/>
                      <a:gd name="connsiteY212" fmla="*/ 873157 h 1581245"/>
                      <a:gd name="connsiteX213" fmla="*/ 1114369 w 1923910"/>
                      <a:gd name="connsiteY213" fmla="*/ 879158 h 1581245"/>
                      <a:gd name="connsiteX214" fmla="*/ 1136848 w 1923910"/>
                      <a:gd name="connsiteY214" fmla="*/ 883158 h 1581245"/>
                      <a:gd name="connsiteX215" fmla="*/ 1208476 w 1923910"/>
                      <a:gd name="connsiteY215" fmla="*/ 842582 h 1581245"/>
                      <a:gd name="connsiteX216" fmla="*/ 1275913 w 1923910"/>
                      <a:gd name="connsiteY216" fmla="*/ 829532 h 1581245"/>
                      <a:gd name="connsiteX217" fmla="*/ 1331539 w 1923910"/>
                      <a:gd name="connsiteY217" fmla="*/ 789527 h 1581245"/>
                      <a:gd name="connsiteX218" fmla="*/ 1350208 w 1923910"/>
                      <a:gd name="connsiteY218" fmla="*/ 752094 h 1581245"/>
                      <a:gd name="connsiteX219" fmla="*/ 1385736 w 1923910"/>
                      <a:gd name="connsiteY219" fmla="*/ 719042 h 1581245"/>
                      <a:gd name="connsiteX220" fmla="*/ 1401262 w 1923910"/>
                      <a:gd name="connsiteY220" fmla="*/ 710565 h 1581245"/>
                      <a:gd name="connsiteX221" fmla="*/ 1412692 w 1923910"/>
                      <a:gd name="connsiteY221" fmla="*/ 705136 h 1581245"/>
                      <a:gd name="connsiteX222" fmla="*/ 1467365 w 1923910"/>
                      <a:gd name="connsiteY222" fmla="*/ 684371 h 1581245"/>
                      <a:gd name="connsiteX223" fmla="*/ 1513371 w 1923910"/>
                      <a:gd name="connsiteY223" fmla="*/ 663893 h 1581245"/>
                      <a:gd name="connsiteX224" fmla="*/ 1553566 w 1923910"/>
                      <a:gd name="connsiteY224" fmla="*/ 674180 h 1581245"/>
                      <a:gd name="connsiteX225" fmla="*/ 1570902 w 1923910"/>
                      <a:gd name="connsiteY225" fmla="*/ 671513 h 1581245"/>
                      <a:gd name="connsiteX226" fmla="*/ 1521181 w 1923910"/>
                      <a:gd name="connsiteY226" fmla="*/ 582644 h 1581245"/>
                      <a:gd name="connsiteX227" fmla="*/ 1449363 w 1923910"/>
                      <a:gd name="connsiteY227" fmla="*/ 547116 h 1581245"/>
                      <a:gd name="connsiteX228" fmla="*/ 1420979 w 1923910"/>
                      <a:gd name="connsiteY228" fmla="*/ 559499 h 1581245"/>
                      <a:gd name="connsiteX229" fmla="*/ 1399357 w 1923910"/>
                      <a:gd name="connsiteY229" fmla="*/ 581692 h 1581245"/>
                      <a:gd name="connsiteX230" fmla="*/ 1368115 w 1923910"/>
                      <a:gd name="connsiteY230" fmla="*/ 564356 h 1581245"/>
                      <a:gd name="connsiteX231" fmla="*/ 1367639 w 1923910"/>
                      <a:gd name="connsiteY231" fmla="*/ 564356 h 1581245"/>
                      <a:gd name="connsiteX232" fmla="*/ 1304297 w 1923910"/>
                      <a:gd name="connsiteY232" fmla="*/ 587121 h 1581245"/>
                      <a:gd name="connsiteX233" fmla="*/ 1296868 w 1923910"/>
                      <a:gd name="connsiteY233" fmla="*/ 582454 h 1581245"/>
                      <a:gd name="connsiteX234" fmla="*/ 1293629 w 1923910"/>
                      <a:gd name="connsiteY234" fmla="*/ 578263 h 1581245"/>
                      <a:gd name="connsiteX235" fmla="*/ 1286486 w 1923910"/>
                      <a:gd name="connsiteY235" fmla="*/ 536353 h 1581245"/>
                      <a:gd name="connsiteX236" fmla="*/ 1295248 w 1923910"/>
                      <a:gd name="connsiteY236" fmla="*/ 517970 h 1581245"/>
                      <a:gd name="connsiteX237" fmla="*/ 1311727 w 1923910"/>
                      <a:gd name="connsiteY237" fmla="*/ 458153 h 1581245"/>
                      <a:gd name="connsiteX238" fmla="*/ 1336301 w 1923910"/>
                      <a:gd name="connsiteY238" fmla="*/ 429482 h 1581245"/>
                      <a:gd name="connsiteX239" fmla="*/ 1362114 w 1923910"/>
                      <a:gd name="connsiteY239" fmla="*/ 407099 h 1581245"/>
                      <a:gd name="connsiteX240" fmla="*/ 1395832 w 1923910"/>
                      <a:gd name="connsiteY240" fmla="*/ 400526 h 1581245"/>
                      <a:gd name="connsiteX241" fmla="*/ 1494988 w 1923910"/>
                      <a:gd name="connsiteY241" fmla="*/ 341567 h 1581245"/>
                      <a:gd name="connsiteX242" fmla="*/ 1510228 w 1923910"/>
                      <a:gd name="connsiteY242" fmla="*/ 316802 h 1581245"/>
                      <a:gd name="connsiteX243" fmla="*/ 1525754 w 1923910"/>
                      <a:gd name="connsiteY243" fmla="*/ 269748 h 1581245"/>
                      <a:gd name="connsiteX244" fmla="*/ 1536612 w 1923910"/>
                      <a:gd name="connsiteY244" fmla="*/ 204788 h 1581245"/>
                      <a:gd name="connsiteX245" fmla="*/ 1571473 w 1923910"/>
                      <a:gd name="connsiteY245" fmla="*/ 155258 h 1581245"/>
                      <a:gd name="connsiteX246" fmla="*/ 1576617 w 1923910"/>
                      <a:gd name="connsiteY246" fmla="*/ 132779 h 1581245"/>
                      <a:gd name="connsiteX247" fmla="*/ 1576236 w 1923910"/>
                      <a:gd name="connsiteY247" fmla="*/ 123730 h 1581245"/>
                      <a:gd name="connsiteX248" fmla="*/ 1570807 w 1923910"/>
                      <a:gd name="connsiteY248" fmla="*/ 106490 h 1581245"/>
                      <a:gd name="connsiteX249" fmla="*/ 1566806 w 1923910"/>
                      <a:gd name="connsiteY249" fmla="*/ 100489 h 1581245"/>
                      <a:gd name="connsiteX250" fmla="*/ 1556329 w 1923910"/>
                      <a:gd name="connsiteY250" fmla="*/ 77153 h 1581245"/>
                      <a:gd name="connsiteX251" fmla="*/ 1543756 w 1923910"/>
                      <a:gd name="connsiteY251" fmla="*/ 81248 h 1581245"/>
                      <a:gd name="connsiteX252" fmla="*/ 1541374 w 1923910"/>
                      <a:gd name="connsiteY252" fmla="*/ 79629 h 1581245"/>
                      <a:gd name="connsiteX253" fmla="*/ 1534231 w 1923910"/>
                      <a:gd name="connsiteY253" fmla="*/ 72962 h 1581245"/>
                      <a:gd name="connsiteX254" fmla="*/ 1549471 w 1923910"/>
                      <a:gd name="connsiteY254" fmla="*/ 50483 h 1581245"/>
                      <a:gd name="connsiteX255" fmla="*/ 1611669 w 1923910"/>
                      <a:gd name="connsiteY255" fmla="*/ 2381 h 1581245"/>
                      <a:gd name="connsiteX256" fmla="*/ 1612622 w 1923910"/>
                      <a:gd name="connsiteY256" fmla="*/ 0 h 1581245"/>
                      <a:gd name="connsiteX257" fmla="*/ 1611669 w 1923910"/>
                      <a:gd name="connsiteY257" fmla="*/ 190 h 1581245"/>
                      <a:gd name="connsiteX258" fmla="*/ 1548518 w 1923910"/>
                      <a:gd name="connsiteY258" fmla="*/ 49054 h 1581245"/>
                      <a:gd name="connsiteX259" fmla="*/ 1545851 w 1923910"/>
                      <a:gd name="connsiteY259" fmla="*/ 52292 h 1581245"/>
                      <a:gd name="connsiteX260" fmla="*/ 1532802 w 1923910"/>
                      <a:gd name="connsiteY260" fmla="*/ 73152 h 1581245"/>
                      <a:gd name="connsiteX261" fmla="*/ 1538517 w 1923910"/>
                      <a:gd name="connsiteY261" fmla="*/ 80105 h 1581245"/>
                      <a:gd name="connsiteX262" fmla="*/ 1540898 w 1923910"/>
                      <a:gd name="connsiteY262" fmla="*/ 81629 h 1581245"/>
                      <a:gd name="connsiteX263" fmla="*/ 1542613 w 1923910"/>
                      <a:gd name="connsiteY263" fmla="*/ 82868 h 1581245"/>
                      <a:gd name="connsiteX264" fmla="*/ 1543280 w 1923910"/>
                      <a:gd name="connsiteY264" fmla="*/ 83344 h 1581245"/>
                      <a:gd name="connsiteX265" fmla="*/ 1544613 w 1923910"/>
                      <a:gd name="connsiteY265" fmla="*/ 83725 h 1581245"/>
                      <a:gd name="connsiteX266" fmla="*/ 1545661 w 1923910"/>
                      <a:gd name="connsiteY266" fmla="*/ 83439 h 1581245"/>
                      <a:gd name="connsiteX267" fmla="*/ 1557186 w 1923910"/>
                      <a:gd name="connsiteY267" fmla="*/ 79629 h 1581245"/>
                      <a:gd name="connsiteX268" fmla="*/ 1561282 w 1923910"/>
                      <a:gd name="connsiteY268" fmla="*/ 81248 h 1581245"/>
                      <a:gd name="connsiteX269" fmla="*/ 1565282 w 1923910"/>
                      <a:gd name="connsiteY269" fmla="*/ 100584 h 1581245"/>
                      <a:gd name="connsiteX270" fmla="*/ 1565758 w 1923910"/>
                      <a:gd name="connsiteY270" fmla="*/ 102108 h 1581245"/>
                      <a:gd name="connsiteX271" fmla="*/ 1569569 w 1923910"/>
                      <a:gd name="connsiteY271" fmla="*/ 107823 h 1581245"/>
                      <a:gd name="connsiteX272" fmla="*/ 1574712 w 1923910"/>
                      <a:gd name="connsiteY272" fmla="*/ 124206 h 1581245"/>
                      <a:gd name="connsiteX273" fmla="*/ 1574807 w 1923910"/>
                      <a:gd name="connsiteY273" fmla="*/ 124778 h 1581245"/>
                      <a:gd name="connsiteX274" fmla="*/ 1575093 w 1923910"/>
                      <a:gd name="connsiteY274" fmla="*/ 132302 h 1581245"/>
                      <a:gd name="connsiteX275" fmla="*/ 1575093 w 1923910"/>
                      <a:gd name="connsiteY275" fmla="*/ 132874 h 1581245"/>
                      <a:gd name="connsiteX276" fmla="*/ 1570140 w 1923910"/>
                      <a:gd name="connsiteY276" fmla="*/ 154496 h 1581245"/>
                      <a:gd name="connsiteX277" fmla="*/ 1553757 w 1923910"/>
                      <a:gd name="connsiteY277" fmla="*/ 176879 h 1581245"/>
                      <a:gd name="connsiteX278" fmla="*/ 1535183 w 1923910"/>
                      <a:gd name="connsiteY278" fmla="*/ 204216 h 1581245"/>
                      <a:gd name="connsiteX279" fmla="*/ 1528039 w 1923910"/>
                      <a:gd name="connsiteY279" fmla="*/ 243269 h 1581245"/>
                      <a:gd name="connsiteX280" fmla="*/ 1524325 w 1923910"/>
                      <a:gd name="connsiteY280" fmla="*/ 269462 h 1581245"/>
                      <a:gd name="connsiteX281" fmla="*/ 1508989 w 1923910"/>
                      <a:gd name="connsiteY281" fmla="*/ 315944 h 1581245"/>
                      <a:gd name="connsiteX282" fmla="*/ 1508989 w 1923910"/>
                      <a:gd name="connsiteY282" fmla="*/ 318040 h 1581245"/>
                      <a:gd name="connsiteX283" fmla="*/ 1494226 w 1923910"/>
                      <a:gd name="connsiteY283" fmla="*/ 340043 h 1581245"/>
                      <a:gd name="connsiteX284" fmla="*/ 1396214 w 1923910"/>
                      <a:gd name="connsiteY284" fmla="*/ 398431 h 1581245"/>
                      <a:gd name="connsiteX285" fmla="*/ 1384593 w 1923910"/>
                      <a:gd name="connsiteY285" fmla="*/ 400241 h 1581245"/>
                      <a:gd name="connsiteX286" fmla="*/ 1362114 w 1923910"/>
                      <a:gd name="connsiteY286" fmla="*/ 405194 h 1581245"/>
                      <a:gd name="connsiteX287" fmla="*/ 1337730 w 1923910"/>
                      <a:gd name="connsiteY287" fmla="*/ 425482 h 1581245"/>
                      <a:gd name="connsiteX288" fmla="*/ 1335349 w 1923910"/>
                      <a:gd name="connsiteY288" fmla="*/ 428244 h 1581245"/>
                      <a:gd name="connsiteX289" fmla="*/ 1327443 w 1923910"/>
                      <a:gd name="connsiteY289" fmla="*/ 437197 h 1581245"/>
                      <a:gd name="connsiteX290" fmla="*/ 1310679 w 1923910"/>
                      <a:gd name="connsiteY290" fmla="*/ 457010 h 1581245"/>
                      <a:gd name="connsiteX291" fmla="*/ 1310393 w 1923910"/>
                      <a:gd name="connsiteY291" fmla="*/ 457486 h 1581245"/>
                      <a:gd name="connsiteX292" fmla="*/ 1293724 w 1923910"/>
                      <a:gd name="connsiteY292" fmla="*/ 518160 h 1581245"/>
                      <a:gd name="connsiteX293" fmla="*/ 1285723 w 1923910"/>
                      <a:gd name="connsiteY293" fmla="*/ 534829 h 1581245"/>
                      <a:gd name="connsiteX294" fmla="*/ 1284962 w 1923910"/>
                      <a:gd name="connsiteY294" fmla="*/ 536543 h 1581245"/>
                      <a:gd name="connsiteX295" fmla="*/ 1292391 w 1923910"/>
                      <a:gd name="connsiteY295" fmla="*/ 579596 h 1581245"/>
                      <a:gd name="connsiteX296" fmla="*/ 1295820 w 1923910"/>
                      <a:gd name="connsiteY296" fmla="*/ 584168 h 1581245"/>
                      <a:gd name="connsiteX297" fmla="*/ 1305155 w 1923910"/>
                      <a:gd name="connsiteY297" fmla="*/ 589788 h 1581245"/>
                      <a:gd name="connsiteX298" fmla="*/ 1318489 w 1923910"/>
                      <a:gd name="connsiteY298" fmla="*/ 583597 h 1581245"/>
                      <a:gd name="connsiteX299" fmla="*/ 1368496 w 1923910"/>
                      <a:gd name="connsiteY299" fmla="*/ 567119 h 1581245"/>
                      <a:gd name="connsiteX300" fmla="*/ 1368496 w 1923910"/>
                      <a:gd name="connsiteY300" fmla="*/ 567119 h 1581245"/>
                      <a:gd name="connsiteX301" fmla="*/ 1389451 w 1923910"/>
                      <a:gd name="connsiteY301" fmla="*/ 577691 h 1581245"/>
                      <a:gd name="connsiteX302" fmla="*/ 1400214 w 1923910"/>
                      <a:gd name="connsiteY302" fmla="*/ 584454 h 1581245"/>
                      <a:gd name="connsiteX303" fmla="*/ 1423836 w 1923910"/>
                      <a:gd name="connsiteY303" fmla="*/ 561118 h 1581245"/>
                      <a:gd name="connsiteX304" fmla="*/ 1450220 w 1923910"/>
                      <a:gd name="connsiteY304" fmla="*/ 549878 h 1581245"/>
                      <a:gd name="connsiteX305" fmla="*/ 1519848 w 1923910"/>
                      <a:gd name="connsiteY305" fmla="*/ 584168 h 1581245"/>
                      <a:gd name="connsiteX306" fmla="*/ 1539470 w 1923910"/>
                      <a:gd name="connsiteY306" fmla="*/ 604361 h 1581245"/>
                      <a:gd name="connsiteX307" fmla="*/ 1583094 w 1923910"/>
                      <a:gd name="connsiteY307" fmla="*/ 659892 h 1581245"/>
                      <a:gd name="connsiteX308" fmla="*/ 1570997 w 1923910"/>
                      <a:gd name="connsiteY308" fmla="*/ 669608 h 1581245"/>
                      <a:gd name="connsiteX309" fmla="*/ 1554329 w 1923910"/>
                      <a:gd name="connsiteY309" fmla="*/ 672179 h 1581245"/>
                      <a:gd name="connsiteX310" fmla="*/ 1528325 w 1923910"/>
                      <a:gd name="connsiteY310" fmla="*/ 666083 h 1581245"/>
                      <a:gd name="connsiteX311" fmla="*/ 1514323 w 1923910"/>
                      <a:gd name="connsiteY311" fmla="*/ 661892 h 1581245"/>
                      <a:gd name="connsiteX312" fmla="*/ 1514133 w 1923910"/>
                      <a:gd name="connsiteY312" fmla="*/ 661892 h 1581245"/>
                      <a:gd name="connsiteX313" fmla="*/ 1512704 w 1923910"/>
                      <a:gd name="connsiteY313" fmla="*/ 662369 h 1581245"/>
                      <a:gd name="connsiteX314" fmla="*/ 1476223 w 1923910"/>
                      <a:gd name="connsiteY314" fmla="*/ 679323 h 1581245"/>
                      <a:gd name="connsiteX315" fmla="*/ 1467365 w 1923910"/>
                      <a:gd name="connsiteY315" fmla="*/ 682466 h 1581245"/>
                      <a:gd name="connsiteX316" fmla="*/ 1454983 w 1923910"/>
                      <a:gd name="connsiteY316" fmla="*/ 686943 h 1581245"/>
                      <a:gd name="connsiteX317" fmla="*/ 1412501 w 1923910"/>
                      <a:gd name="connsiteY317" fmla="*/ 703326 h 1581245"/>
                      <a:gd name="connsiteX318" fmla="*/ 1411454 w 1923910"/>
                      <a:gd name="connsiteY318" fmla="*/ 704183 h 1581245"/>
                      <a:gd name="connsiteX319" fmla="*/ 1401643 w 1923910"/>
                      <a:gd name="connsiteY319" fmla="*/ 708565 h 1581245"/>
                      <a:gd name="connsiteX320" fmla="*/ 1400881 w 1923910"/>
                      <a:gd name="connsiteY320" fmla="*/ 708755 h 1581245"/>
                      <a:gd name="connsiteX321" fmla="*/ 1385164 w 1923910"/>
                      <a:gd name="connsiteY321" fmla="*/ 717328 h 1581245"/>
                      <a:gd name="connsiteX322" fmla="*/ 1348779 w 1923910"/>
                      <a:gd name="connsiteY322" fmla="*/ 751142 h 1581245"/>
                      <a:gd name="connsiteX323" fmla="*/ 1339254 w 1923910"/>
                      <a:gd name="connsiteY323" fmla="*/ 770096 h 1581245"/>
                      <a:gd name="connsiteX324" fmla="*/ 1330015 w 1923910"/>
                      <a:gd name="connsiteY324" fmla="*/ 788575 h 1581245"/>
                      <a:gd name="connsiteX325" fmla="*/ 1275818 w 1923910"/>
                      <a:gd name="connsiteY325" fmla="*/ 827532 h 1581245"/>
                      <a:gd name="connsiteX326" fmla="*/ 1242385 w 1923910"/>
                      <a:gd name="connsiteY326" fmla="*/ 834009 h 1581245"/>
                      <a:gd name="connsiteX327" fmla="*/ 1208381 w 1923910"/>
                      <a:gd name="connsiteY327" fmla="*/ 840581 h 1581245"/>
                      <a:gd name="connsiteX328" fmla="*/ 1207428 w 1923910"/>
                      <a:gd name="connsiteY328" fmla="*/ 841153 h 1581245"/>
                      <a:gd name="connsiteX329" fmla="*/ 1205142 w 1923910"/>
                      <a:gd name="connsiteY329" fmla="*/ 843344 h 1581245"/>
                      <a:gd name="connsiteX330" fmla="*/ 1137419 w 1923910"/>
                      <a:gd name="connsiteY330" fmla="*/ 881158 h 1581245"/>
                      <a:gd name="connsiteX331" fmla="*/ 1115702 w 1923910"/>
                      <a:gd name="connsiteY331" fmla="*/ 877253 h 1581245"/>
                      <a:gd name="connsiteX332" fmla="*/ 1103891 w 1923910"/>
                      <a:gd name="connsiteY332" fmla="*/ 871633 h 1581245"/>
                      <a:gd name="connsiteX333" fmla="*/ 1103224 w 1923910"/>
                      <a:gd name="connsiteY333" fmla="*/ 871252 h 1581245"/>
                      <a:gd name="connsiteX334" fmla="*/ 1095890 w 1923910"/>
                      <a:gd name="connsiteY334" fmla="*/ 868680 h 1581245"/>
                      <a:gd name="connsiteX335" fmla="*/ 1072078 w 1923910"/>
                      <a:gd name="connsiteY335" fmla="*/ 861155 h 1581245"/>
                      <a:gd name="connsiteX336" fmla="*/ 1056838 w 1923910"/>
                      <a:gd name="connsiteY336" fmla="*/ 859155 h 1581245"/>
                      <a:gd name="connsiteX337" fmla="*/ 1034549 w 1923910"/>
                      <a:gd name="connsiteY337" fmla="*/ 867156 h 1581245"/>
                      <a:gd name="connsiteX338" fmla="*/ 1034073 w 1923910"/>
                      <a:gd name="connsiteY338" fmla="*/ 867728 h 1581245"/>
                      <a:gd name="connsiteX339" fmla="*/ 1034645 w 1923910"/>
                      <a:gd name="connsiteY339" fmla="*/ 959739 h 1581245"/>
                      <a:gd name="connsiteX340" fmla="*/ 1045598 w 1923910"/>
                      <a:gd name="connsiteY340" fmla="*/ 981647 h 1581245"/>
                      <a:gd name="connsiteX341" fmla="*/ 1007213 w 1923910"/>
                      <a:gd name="connsiteY341" fmla="*/ 1015079 h 1581245"/>
                      <a:gd name="connsiteX342" fmla="*/ 1002831 w 1923910"/>
                      <a:gd name="connsiteY342" fmla="*/ 1017746 h 1581245"/>
                      <a:gd name="connsiteX343" fmla="*/ 971970 w 1923910"/>
                      <a:gd name="connsiteY343" fmla="*/ 1044607 h 1581245"/>
                      <a:gd name="connsiteX344" fmla="*/ 966541 w 1923910"/>
                      <a:gd name="connsiteY344" fmla="*/ 1049655 h 1581245"/>
                      <a:gd name="connsiteX345" fmla="*/ 966160 w 1923910"/>
                      <a:gd name="connsiteY345" fmla="*/ 1050131 h 1581245"/>
                      <a:gd name="connsiteX346" fmla="*/ 951110 w 1923910"/>
                      <a:gd name="connsiteY346" fmla="*/ 1073087 h 1581245"/>
                      <a:gd name="connsiteX347" fmla="*/ 923583 w 1923910"/>
                      <a:gd name="connsiteY347" fmla="*/ 1087850 h 1581245"/>
                      <a:gd name="connsiteX348" fmla="*/ 912439 w 1923910"/>
                      <a:gd name="connsiteY348" fmla="*/ 1089279 h 1581245"/>
                      <a:gd name="connsiteX349" fmla="*/ 911963 w 1923910"/>
                      <a:gd name="connsiteY349" fmla="*/ 1089470 h 1581245"/>
                      <a:gd name="connsiteX350" fmla="*/ 910724 w 1923910"/>
                      <a:gd name="connsiteY350" fmla="*/ 1090041 h 1581245"/>
                      <a:gd name="connsiteX351" fmla="*/ 908438 w 1923910"/>
                      <a:gd name="connsiteY351" fmla="*/ 1091184 h 1581245"/>
                      <a:gd name="connsiteX352" fmla="*/ 899104 w 1923910"/>
                      <a:gd name="connsiteY352" fmla="*/ 1095185 h 1581245"/>
                      <a:gd name="connsiteX353" fmla="*/ 898246 w 1923910"/>
                      <a:gd name="connsiteY353" fmla="*/ 1095566 h 1581245"/>
                      <a:gd name="connsiteX354" fmla="*/ 897770 w 1923910"/>
                      <a:gd name="connsiteY354" fmla="*/ 1095851 h 1581245"/>
                      <a:gd name="connsiteX355" fmla="*/ 892341 w 1923910"/>
                      <a:gd name="connsiteY355" fmla="*/ 1100233 h 1581245"/>
                      <a:gd name="connsiteX356" fmla="*/ 858337 w 1923910"/>
                      <a:gd name="connsiteY356" fmla="*/ 1110139 h 1581245"/>
                      <a:gd name="connsiteX357" fmla="*/ 857765 w 1923910"/>
                      <a:gd name="connsiteY357" fmla="*/ 1110234 h 1581245"/>
                      <a:gd name="connsiteX358" fmla="*/ 788519 w 1923910"/>
                      <a:gd name="connsiteY358" fmla="*/ 1125855 h 1581245"/>
                      <a:gd name="connsiteX359" fmla="*/ 746608 w 1923910"/>
                      <a:gd name="connsiteY359" fmla="*/ 1130713 h 1581245"/>
                      <a:gd name="connsiteX360" fmla="*/ 657169 w 1923910"/>
                      <a:gd name="connsiteY360" fmla="*/ 1145191 h 1581245"/>
                      <a:gd name="connsiteX361" fmla="*/ 619831 w 1923910"/>
                      <a:gd name="connsiteY361" fmla="*/ 1157288 h 1581245"/>
                      <a:gd name="connsiteX362" fmla="*/ 571253 w 1923910"/>
                      <a:gd name="connsiteY362" fmla="*/ 1172242 h 1581245"/>
                      <a:gd name="connsiteX363" fmla="*/ 543345 w 1923910"/>
                      <a:gd name="connsiteY363" fmla="*/ 1177862 h 1581245"/>
                      <a:gd name="connsiteX364" fmla="*/ 532201 w 1923910"/>
                      <a:gd name="connsiteY364" fmla="*/ 1176909 h 1581245"/>
                      <a:gd name="connsiteX365" fmla="*/ 531534 w 1923910"/>
                      <a:gd name="connsiteY365" fmla="*/ 1176909 h 1581245"/>
                      <a:gd name="connsiteX366" fmla="*/ 530677 w 1923910"/>
                      <a:gd name="connsiteY366" fmla="*/ 1176623 h 1581245"/>
                      <a:gd name="connsiteX367" fmla="*/ 383039 w 1923910"/>
                      <a:gd name="connsiteY367" fmla="*/ 1118140 h 1581245"/>
                      <a:gd name="connsiteX368" fmla="*/ 381039 w 1923910"/>
                      <a:gd name="connsiteY368" fmla="*/ 1116902 h 1581245"/>
                      <a:gd name="connsiteX369" fmla="*/ 380087 w 1923910"/>
                      <a:gd name="connsiteY369" fmla="*/ 1116521 h 1581245"/>
                      <a:gd name="connsiteX370" fmla="*/ 373038 w 1923910"/>
                      <a:gd name="connsiteY370" fmla="*/ 1116044 h 1581245"/>
                      <a:gd name="connsiteX371" fmla="*/ 345701 w 1923910"/>
                      <a:gd name="connsiteY371" fmla="*/ 1097280 h 1581245"/>
                      <a:gd name="connsiteX372" fmla="*/ 344939 w 1923910"/>
                      <a:gd name="connsiteY372" fmla="*/ 1095756 h 1581245"/>
                      <a:gd name="connsiteX373" fmla="*/ 343987 w 1923910"/>
                      <a:gd name="connsiteY373" fmla="*/ 1094708 h 1581245"/>
                      <a:gd name="connsiteX374" fmla="*/ 333795 w 1923910"/>
                      <a:gd name="connsiteY374" fmla="*/ 1089184 h 1581245"/>
                      <a:gd name="connsiteX375" fmla="*/ 239116 w 1923910"/>
                      <a:gd name="connsiteY375" fmla="*/ 1057466 h 1581245"/>
                      <a:gd name="connsiteX376" fmla="*/ 222924 w 1923910"/>
                      <a:gd name="connsiteY376" fmla="*/ 1056894 h 1581245"/>
                      <a:gd name="connsiteX377" fmla="*/ 205874 w 1923910"/>
                      <a:gd name="connsiteY377" fmla="*/ 1057275 h 1581245"/>
                      <a:gd name="connsiteX378" fmla="*/ 192158 w 1923910"/>
                      <a:gd name="connsiteY378" fmla="*/ 1057656 h 1581245"/>
                      <a:gd name="connsiteX379" fmla="*/ 155582 w 1923910"/>
                      <a:gd name="connsiteY379" fmla="*/ 1051465 h 1581245"/>
                      <a:gd name="connsiteX380" fmla="*/ 151963 w 1923910"/>
                      <a:gd name="connsiteY380" fmla="*/ 1050227 h 1581245"/>
                      <a:gd name="connsiteX381" fmla="*/ 151010 w 1923910"/>
                      <a:gd name="connsiteY381" fmla="*/ 1050036 h 1581245"/>
                      <a:gd name="connsiteX382" fmla="*/ 151010 w 1923910"/>
                      <a:gd name="connsiteY382" fmla="*/ 1050036 h 1581245"/>
                      <a:gd name="connsiteX383" fmla="*/ 112625 w 1923910"/>
                      <a:gd name="connsiteY383" fmla="*/ 1051560 h 1581245"/>
                      <a:gd name="connsiteX384" fmla="*/ 110529 w 1923910"/>
                      <a:gd name="connsiteY384" fmla="*/ 1051560 h 1581245"/>
                      <a:gd name="connsiteX385" fmla="*/ 92050 w 1923910"/>
                      <a:gd name="connsiteY385" fmla="*/ 1038225 h 1581245"/>
                      <a:gd name="connsiteX386" fmla="*/ 90145 w 1923910"/>
                      <a:gd name="connsiteY386" fmla="*/ 1036606 h 1581245"/>
                      <a:gd name="connsiteX387" fmla="*/ 2706 w 1923910"/>
                      <a:gd name="connsiteY387" fmla="*/ 1023747 h 1581245"/>
                      <a:gd name="connsiteX388" fmla="*/ 2420 w 1923910"/>
                      <a:gd name="connsiteY388" fmla="*/ 1023747 h 1581245"/>
                      <a:gd name="connsiteX389" fmla="*/ 515 w 1923910"/>
                      <a:gd name="connsiteY389" fmla="*/ 1024604 h 1581245"/>
                      <a:gd name="connsiteX390" fmla="*/ 134 w 1923910"/>
                      <a:gd name="connsiteY390" fmla="*/ 1026890 h 1581245"/>
                      <a:gd name="connsiteX391" fmla="*/ 610 w 1923910"/>
                      <a:gd name="connsiteY391" fmla="*/ 1028224 h 1581245"/>
                      <a:gd name="connsiteX392" fmla="*/ 31281 w 1923910"/>
                      <a:gd name="connsiteY392" fmla="*/ 1130046 h 1581245"/>
                      <a:gd name="connsiteX393" fmla="*/ 20994 w 1923910"/>
                      <a:gd name="connsiteY393" fmla="*/ 1143857 h 1581245"/>
                      <a:gd name="connsiteX394" fmla="*/ 15946 w 1923910"/>
                      <a:gd name="connsiteY394" fmla="*/ 1149096 h 1581245"/>
                      <a:gd name="connsiteX395" fmla="*/ 26614 w 1923910"/>
                      <a:gd name="connsiteY395" fmla="*/ 1172242 h 1581245"/>
                      <a:gd name="connsiteX396" fmla="*/ 36234 w 1923910"/>
                      <a:gd name="connsiteY396" fmla="*/ 1184720 h 1581245"/>
                      <a:gd name="connsiteX397" fmla="*/ 59570 w 1923910"/>
                      <a:gd name="connsiteY397" fmla="*/ 1226153 h 1581245"/>
                      <a:gd name="connsiteX398" fmla="*/ 58999 w 1923910"/>
                      <a:gd name="connsiteY398" fmla="*/ 1245013 h 1581245"/>
                      <a:gd name="connsiteX399" fmla="*/ 76049 w 1923910"/>
                      <a:gd name="connsiteY399" fmla="*/ 1253681 h 1581245"/>
                      <a:gd name="connsiteX400" fmla="*/ 86716 w 1923910"/>
                      <a:gd name="connsiteY400" fmla="*/ 1248156 h 1581245"/>
                      <a:gd name="connsiteX401" fmla="*/ 85669 w 1923910"/>
                      <a:gd name="connsiteY401" fmla="*/ 1233011 h 1581245"/>
                      <a:gd name="connsiteX402" fmla="*/ 85192 w 1923910"/>
                      <a:gd name="connsiteY402" fmla="*/ 1232154 h 1581245"/>
                      <a:gd name="connsiteX403" fmla="*/ 120816 w 1923910"/>
                      <a:gd name="connsiteY403" fmla="*/ 1226820 h 1581245"/>
                      <a:gd name="connsiteX404" fmla="*/ 130912 w 1923910"/>
                      <a:gd name="connsiteY404" fmla="*/ 1225582 h 1581245"/>
                      <a:gd name="connsiteX405" fmla="*/ 154344 w 1923910"/>
                      <a:gd name="connsiteY405" fmla="*/ 1224058 h 1581245"/>
                      <a:gd name="connsiteX406" fmla="*/ 198921 w 1923910"/>
                      <a:gd name="connsiteY406" fmla="*/ 1239679 h 1581245"/>
                      <a:gd name="connsiteX407" fmla="*/ 181966 w 1923910"/>
                      <a:gd name="connsiteY407" fmla="*/ 1273969 h 1581245"/>
                      <a:gd name="connsiteX408" fmla="*/ 146724 w 1923910"/>
                      <a:gd name="connsiteY408" fmla="*/ 1305973 h 1581245"/>
                      <a:gd name="connsiteX409" fmla="*/ 135675 w 1923910"/>
                      <a:gd name="connsiteY409" fmla="*/ 1319022 h 1581245"/>
                      <a:gd name="connsiteX410" fmla="*/ 142438 w 1923910"/>
                      <a:gd name="connsiteY410" fmla="*/ 1322260 h 1581245"/>
                      <a:gd name="connsiteX411" fmla="*/ 172727 w 1923910"/>
                      <a:gd name="connsiteY411" fmla="*/ 1334834 h 1581245"/>
                      <a:gd name="connsiteX412" fmla="*/ 173204 w 1923910"/>
                      <a:gd name="connsiteY412" fmla="*/ 1335119 h 1581245"/>
                      <a:gd name="connsiteX413" fmla="*/ 194349 w 1923910"/>
                      <a:gd name="connsiteY413" fmla="*/ 1353407 h 1581245"/>
                      <a:gd name="connsiteX414" fmla="*/ 205588 w 1923910"/>
                      <a:gd name="connsiteY414" fmla="*/ 1365885 h 1581245"/>
                      <a:gd name="connsiteX415" fmla="*/ 220066 w 1923910"/>
                      <a:gd name="connsiteY415" fmla="*/ 1375696 h 1581245"/>
                      <a:gd name="connsiteX416" fmla="*/ 229972 w 1923910"/>
                      <a:gd name="connsiteY416" fmla="*/ 1401509 h 1581245"/>
                      <a:gd name="connsiteX417" fmla="*/ 229115 w 1923910"/>
                      <a:gd name="connsiteY417" fmla="*/ 1415701 h 1581245"/>
                      <a:gd name="connsiteX418" fmla="*/ 235687 w 1923910"/>
                      <a:gd name="connsiteY418" fmla="*/ 1418749 h 1581245"/>
                      <a:gd name="connsiteX419" fmla="*/ 250451 w 1923910"/>
                      <a:gd name="connsiteY419" fmla="*/ 1425512 h 1581245"/>
                      <a:gd name="connsiteX420" fmla="*/ 251689 w 1923910"/>
                      <a:gd name="connsiteY420" fmla="*/ 1426559 h 1581245"/>
                      <a:gd name="connsiteX421" fmla="*/ 294838 w 1923910"/>
                      <a:gd name="connsiteY421" fmla="*/ 1457420 h 1581245"/>
                      <a:gd name="connsiteX422" fmla="*/ 314554 w 1923910"/>
                      <a:gd name="connsiteY422" fmla="*/ 1443133 h 1581245"/>
                      <a:gd name="connsiteX423" fmla="*/ 321698 w 1923910"/>
                      <a:gd name="connsiteY423" fmla="*/ 1435322 h 1581245"/>
                      <a:gd name="connsiteX424" fmla="*/ 316079 w 1923910"/>
                      <a:gd name="connsiteY424" fmla="*/ 1419797 h 1581245"/>
                      <a:gd name="connsiteX425" fmla="*/ 310935 w 1923910"/>
                      <a:gd name="connsiteY425" fmla="*/ 1413510 h 1581245"/>
                      <a:gd name="connsiteX426" fmla="*/ 332652 w 1923910"/>
                      <a:gd name="connsiteY426" fmla="*/ 1409891 h 1581245"/>
                      <a:gd name="connsiteX427" fmla="*/ 340177 w 1923910"/>
                      <a:gd name="connsiteY427" fmla="*/ 1408652 h 1581245"/>
                      <a:gd name="connsiteX428" fmla="*/ 347892 w 1923910"/>
                      <a:gd name="connsiteY428" fmla="*/ 1407414 h 1581245"/>
                      <a:gd name="connsiteX429" fmla="*/ 376276 w 1923910"/>
                      <a:gd name="connsiteY429" fmla="*/ 1417987 h 1581245"/>
                      <a:gd name="connsiteX430" fmla="*/ 382277 w 1923910"/>
                      <a:gd name="connsiteY430" fmla="*/ 1419416 h 1581245"/>
                      <a:gd name="connsiteX431" fmla="*/ 420949 w 1923910"/>
                      <a:gd name="connsiteY431" fmla="*/ 1404461 h 1581245"/>
                      <a:gd name="connsiteX432" fmla="*/ 459906 w 1923910"/>
                      <a:gd name="connsiteY432" fmla="*/ 1389317 h 1581245"/>
                      <a:gd name="connsiteX433" fmla="*/ 467526 w 1923910"/>
                      <a:gd name="connsiteY433" fmla="*/ 1397699 h 1581245"/>
                      <a:gd name="connsiteX434" fmla="*/ 474098 w 1923910"/>
                      <a:gd name="connsiteY434" fmla="*/ 1417987 h 1581245"/>
                      <a:gd name="connsiteX435" fmla="*/ 467907 w 1923910"/>
                      <a:gd name="connsiteY435" fmla="*/ 1442180 h 1581245"/>
                      <a:gd name="connsiteX436" fmla="*/ 428188 w 1923910"/>
                      <a:gd name="connsiteY436" fmla="*/ 1476185 h 1581245"/>
                      <a:gd name="connsiteX437" fmla="*/ 418091 w 1923910"/>
                      <a:gd name="connsiteY437" fmla="*/ 1483233 h 1581245"/>
                      <a:gd name="connsiteX438" fmla="*/ 418663 w 1923910"/>
                      <a:gd name="connsiteY438" fmla="*/ 1488662 h 1581245"/>
                      <a:gd name="connsiteX439" fmla="*/ 413805 w 1923910"/>
                      <a:gd name="connsiteY439" fmla="*/ 1508951 h 1581245"/>
                      <a:gd name="connsiteX440" fmla="*/ 408757 w 1923910"/>
                      <a:gd name="connsiteY440" fmla="*/ 1534478 h 1581245"/>
                      <a:gd name="connsiteX441" fmla="*/ 409138 w 1923910"/>
                      <a:gd name="connsiteY441" fmla="*/ 1535049 h 1581245"/>
                      <a:gd name="connsiteX442" fmla="*/ 492767 w 1923910"/>
                      <a:gd name="connsiteY442" fmla="*/ 1581245 h 1581245"/>
                      <a:gd name="connsiteX443" fmla="*/ 540202 w 1923910"/>
                      <a:gd name="connsiteY443" fmla="*/ 1572673 h 1581245"/>
                      <a:gd name="connsiteX444" fmla="*/ 597447 w 1923910"/>
                      <a:gd name="connsiteY444" fmla="*/ 1529239 h 1581245"/>
                      <a:gd name="connsiteX445" fmla="*/ 600019 w 1923910"/>
                      <a:gd name="connsiteY445" fmla="*/ 1511999 h 1581245"/>
                      <a:gd name="connsiteX446" fmla="*/ 602971 w 1923910"/>
                      <a:gd name="connsiteY446" fmla="*/ 1491044 h 1581245"/>
                      <a:gd name="connsiteX447" fmla="*/ 609544 w 1923910"/>
                      <a:gd name="connsiteY447" fmla="*/ 1460087 h 1581245"/>
                      <a:gd name="connsiteX448" fmla="*/ 624879 w 1923910"/>
                      <a:gd name="connsiteY448" fmla="*/ 1431989 h 1581245"/>
                      <a:gd name="connsiteX449" fmla="*/ 630308 w 1923910"/>
                      <a:gd name="connsiteY449" fmla="*/ 1429703 h 1581245"/>
                      <a:gd name="connsiteX450" fmla="*/ 630880 w 1923910"/>
                      <a:gd name="connsiteY450" fmla="*/ 1429322 h 1581245"/>
                      <a:gd name="connsiteX451" fmla="*/ 664313 w 1923910"/>
                      <a:gd name="connsiteY451" fmla="*/ 1410462 h 1581245"/>
                      <a:gd name="connsiteX452" fmla="*/ 670218 w 1923910"/>
                      <a:gd name="connsiteY452" fmla="*/ 1413891 h 1581245"/>
                      <a:gd name="connsiteX453" fmla="*/ 676600 w 1923910"/>
                      <a:gd name="connsiteY453" fmla="*/ 1426655 h 1581245"/>
                      <a:gd name="connsiteX454" fmla="*/ 684887 w 1923910"/>
                      <a:gd name="connsiteY454" fmla="*/ 1444276 h 1581245"/>
                      <a:gd name="connsiteX455" fmla="*/ 684410 w 1923910"/>
                      <a:gd name="connsiteY455" fmla="*/ 1444562 h 1581245"/>
                      <a:gd name="connsiteX456" fmla="*/ 681457 w 1923910"/>
                      <a:gd name="connsiteY456" fmla="*/ 1446562 h 1581245"/>
                      <a:gd name="connsiteX457" fmla="*/ 649072 w 1923910"/>
                      <a:gd name="connsiteY457" fmla="*/ 1508951 h 1581245"/>
                      <a:gd name="connsiteX458" fmla="*/ 675362 w 1923910"/>
                      <a:gd name="connsiteY458" fmla="*/ 1526286 h 1581245"/>
                      <a:gd name="connsiteX459" fmla="*/ 684982 w 1923910"/>
                      <a:gd name="connsiteY459" fmla="*/ 1524857 h 1581245"/>
                      <a:gd name="connsiteX460" fmla="*/ 692697 w 1923910"/>
                      <a:gd name="connsiteY460" fmla="*/ 1523714 h 1581245"/>
                      <a:gd name="connsiteX461" fmla="*/ 707937 w 1923910"/>
                      <a:gd name="connsiteY461" fmla="*/ 1534763 h 1581245"/>
                      <a:gd name="connsiteX462" fmla="*/ 714795 w 1923910"/>
                      <a:gd name="connsiteY462" fmla="*/ 1545431 h 1581245"/>
                      <a:gd name="connsiteX463" fmla="*/ 719462 w 1923910"/>
                      <a:gd name="connsiteY463" fmla="*/ 1550384 h 1581245"/>
                      <a:gd name="connsiteX464" fmla="*/ 721272 w 1923910"/>
                      <a:gd name="connsiteY464" fmla="*/ 1549622 h 1581245"/>
                      <a:gd name="connsiteX465" fmla="*/ 721939 w 1923910"/>
                      <a:gd name="connsiteY465" fmla="*/ 1547813 h 1581245"/>
                      <a:gd name="connsiteX466" fmla="*/ 731654 w 1923910"/>
                      <a:gd name="connsiteY466" fmla="*/ 1554480 h 1581245"/>
                      <a:gd name="connsiteX467" fmla="*/ 733178 w 1923910"/>
                      <a:gd name="connsiteY467" fmla="*/ 1555052 h 1581245"/>
                      <a:gd name="connsiteX468" fmla="*/ 733845 w 1923910"/>
                      <a:gd name="connsiteY468" fmla="*/ 1554956 h 1581245"/>
                      <a:gd name="connsiteX469" fmla="*/ 737369 w 1923910"/>
                      <a:gd name="connsiteY469" fmla="*/ 1554480 h 1581245"/>
                      <a:gd name="connsiteX470" fmla="*/ 753181 w 1923910"/>
                      <a:gd name="connsiteY470" fmla="*/ 1561243 h 1581245"/>
                      <a:gd name="connsiteX471" fmla="*/ 780041 w 1923910"/>
                      <a:gd name="connsiteY471" fmla="*/ 1573816 h 1581245"/>
                      <a:gd name="connsiteX472" fmla="*/ 787756 w 1923910"/>
                      <a:gd name="connsiteY472" fmla="*/ 1569910 h 1581245"/>
                      <a:gd name="connsiteX473" fmla="*/ 791566 w 1923910"/>
                      <a:gd name="connsiteY473" fmla="*/ 1567720 h 1581245"/>
                      <a:gd name="connsiteX474" fmla="*/ 795281 w 1923910"/>
                      <a:gd name="connsiteY474" fmla="*/ 1568482 h 1581245"/>
                      <a:gd name="connsiteX475" fmla="*/ 813760 w 1923910"/>
                      <a:gd name="connsiteY475" fmla="*/ 1571911 h 1581245"/>
                      <a:gd name="connsiteX476" fmla="*/ 823761 w 1923910"/>
                      <a:gd name="connsiteY476" fmla="*/ 1568101 h 1581245"/>
                      <a:gd name="connsiteX477" fmla="*/ 823094 w 1923910"/>
                      <a:gd name="connsiteY477" fmla="*/ 1550575 h 1581245"/>
                      <a:gd name="connsiteX478" fmla="*/ 821665 w 1923910"/>
                      <a:gd name="connsiteY478" fmla="*/ 1537526 h 1581245"/>
                      <a:gd name="connsiteX479" fmla="*/ 827380 w 1923910"/>
                      <a:gd name="connsiteY479" fmla="*/ 1535811 h 1581245"/>
                      <a:gd name="connsiteX480" fmla="*/ 839001 w 1923910"/>
                      <a:gd name="connsiteY480" fmla="*/ 1537621 h 1581245"/>
                      <a:gd name="connsiteX481" fmla="*/ 839572 w 1923910"/>
                      <a:gd name="connsiteY481" fmla="*/ 1537621 h 1581245"/>
                      <a:gd name="connsiteX482" fmla="*/ 841668 w 1923910"/>
                      <a:gd name="connsiteY482" fmla="*/ 1536383 h 1581245"/>
                      <a:gd name="connsiteX483" fmla="*/ 841192 w 1923910"/>
                      <a:gd name="connsiteY483" fmla="*/ 1533525 h 1581245"/>
                      <a:gd name="connsiteX484" fmla="*/ 834524 w 1923910"/>
                      <a:gd name="connsiteY484" fmla="*/ 1518952 h 1581245"/>
                      <a:gd name="connsiteX485" fmla="*/ 872720 w 1923910"/>
                      <a:gd name="connsiteY485" fmla="*/ 1464374 h 1581245"/>
                      <a:gd name="connsiteX486" fmla="*/ 895294 w 1923910"/>
                      <a:gd name="connsiteY486" fmla="*/ 1436656 h 1581245"/>
                      <a:gd name="connsiteX487" fmla="*/ 910534 w 1923910"/>
                      <a:gd name="connsiteY487" fmla="*/ 1419892 h 1581245"/>
                      <a:gd name="connsiteX488" fmla="*/ 913201 w 1923910"/>
                      <a:gd name="connsiteY488" fmla="*/ 1420178 h 1581245"/>
                      <a:gd name="connsiteX489" fmla="*/ 917392 w 1923910"/>
                      <a:gd name="connsiteY489" fmla="*/ 1419892 h 1581245"/>
                      <a:gd name="connsiteX490" fmla="*/ 929774 w 1923910"/>
                      <a:gd name="connsiteY490" fmla="*/ 1413510 h 1581245"/>
                      <a:gd name="connsiteX491" fmla="*/ 921202 w 1923910"/>
                      <a:gd name="connsiteY491" fmla="*/ 1402080 h 1581245"/>
                      <a:gd name="connsiteX492" fmla="*/ 920821 w 1923910"/>
                      <a:gd name="connsiteY492" fmla="*/ 1401794 h 1581245"/>
                      <a:gd name="connsiteX493" fmla="*/ 937775 w 1923910"/>
                      <a:gd name="connsiteY493" fmla="*/ 1407128 h 1581245"/>
                      <a:gd name="connsiteX494" fmla="*/ 943395 w 1923910"/>
                      <a:gd name="connsiteY494" fmla="*/ 1409033 h 1581245"/>
                      <a:gd name="connsiteX495" fmla="*/ 949015 w 1923910"/>
                      <a:gd name="connsiteY495" fmla="*/ 1408557 h 1581245"/>
                      <a:gd name="connsiteX496" fmla="*/ 959302 w 1923910"/>
                      <a:gd name="connsiteY496" fmla="*/ 1413034 h 1581245"/>
                      <a:gd name="connsiteX497" fmla="*/ 962731 w 1923910"/>
                      <a:gd name="connsiteY497" fmla="*/ 1415225 h 1581245"/>
                      <a:gd name="connsiteX498" fmla="*/ 968827 w 1923910"/>
                      <a:gd name="connsiteY498" fmla="*/ 1408748 h 1581245"/>
                      <a:gd name="connsiteX499" fmla="*/ 991115 w 1923910"/>
                      <a:gd name="connsiteY499" fmla="*/ 1389126 h 1581245"/>
                      <a:gd name="connsiteX500" fmla="*/ 992830 w 1923910"/>
                      <a:gd name="connsiteY500" fmla="*/ 1389793 h 1581245"/>
                      <a:gd name="connsiteX501" fmla="*/ 992258 w 1923910"/>
                      <a:gd name="connsiteY501" fmla="*/ 1398460 h 1581245"/>
                      <a:gd name="connsiteX502" fmla="*/ 992925 w 1923910"/>
                      <a:gd name="connsiteY502" fmla="*/ 1400937 h 1581245"/>
                      <a:gd name="connsiteX503" fmla="*/ 994544 w 1923910"/>
                      <a:gd name="connsiteY503" fmla="*/ 1401604 h 1581245"/>
                      <a:gd name="connsiteX504" fmla="*/ 995402 w 1923910"/>
                      <a:gd name="connsiteY504" fmla="*/ 1401413 h 1581245"/>
                      <a:gd name="connsiteX505" fmla="*/ 1001593 w 1923910"/>
                      <a:gd name="connsiteY505" fmla="*/ 1399889 h 1581245"/>
                      <a:gd name="connsiteX506" fmla="*/ 1004164 w 1923910"/>
                      <a:gd name="connsiteY506" fmla="*/ 1400366 h 1581245"/>
                      <a:gd name="connsiteX507" fmla="*/ 1006831 w 1923910"/>
                      <a:gd name="connsiteY507" fmla="*/ 1400937 h 1581245"/>
                      <a:gd name="connsiteX508" fmla="*/ 1020452 w 1923910"/>
                      <a:gd name="connsiteY508" fmla="*/ 1390555 h 1581245"/>
                      <a:gd name="connsiteX509" fmla="*/ 1045884 w 1923910"/>
                      <a:gd name="connsiteY509" fmla="*/ 1383030 h 1581245"/>
                      <a:gd name="connsiteX510" fmla="*/ 1053314 w 1923910"/>
                      <a:gd name="connsiteY510" fmla="*/ 1384268 h 1581245"/>
                      <a:gd name="connsiteX511" fmla="*/ 1056457 w 1923910"/>
                      <a:gd name="connsiteY511" fmla="*/ 1384935 h 1581245"/>
                      <a:gd name="connsiteX512" fmla="*/ 1065887 w 1923910"/>
                      <a:gd name="connsiteY512" fmla="*/ 1367219 h 1581245"/>
                      <a:gd name="connsiteX513" fmla="*/ 1077507 w 1923910"/>
                      <a:gd name="connsiteY513" fmla="*/ 1330833 h 1581245"/>
                      <a:gd name="connsiteX514" fmla="*/ 1092271 w 1923910"/>
                      <a:gd name="connsiteY514" fmla="*/ 1319022 h 1581245"/>
                      <a:gd name="connsiteX515" fmla="*/ 1103606 w 1923910"/>
                      <a:gd name="connsiteY515" fmla="*/ 1321308 h 1581245"/>
                      <a:gd name="connsiteX516" fmla="*/ 1116274 w 1923910"/>
                      <a:gd name="connsiteY516" fmla="*/ 1323785 h 1581245"/>
                      <a:gd name="connsiteX517" fmla="*/ 1132085 w 1923910"/>
                      <a:gd name="connsiteY517" fmla="*/ 1315022 h 1581245"/>
                      <a:gd name="connsiteX518" fmla="*/ 1146373 w 1923910"/>
                      <a:gd name="connsiteY518" fmla="*/ 1308735 h 1581245"/>
                      <a:gd name="connsiteX519" fmla="*/ 1156183 w 1923910"/>
                      <a:gd name="connsiteY519" fmla="*/ 1309497 h 1581245"/>
                      <a:gd name="connsiteX520" fmla="*/ 1166566 w 1923910"/>
                      <a:gd name="connsiteY520" fmla="*/ 1310354 h 1581245"/>
                      <a:gd name="connsiteX521" fmla="*/ 1183806 w 1923910"/>
                      <a:gd name="connsiteY521" fmla="*/ 1303401 h 1581245"/>
                      <a:gd name="connsiteX522" fmla="*/ 1201332 w 1923910"/>
                      <a:gd name="connsiteY522" fmla="*/ 1291971 h 1581245"/>
                      <a:gd name="connsiteX523" fmla="*/ 1214381 w 1923910"/>
                      <a:gd name="connsiteY523" fmla="*/ 1255681 h 1581245"/>
                      <a:gd name="connsiteX524" fmla="*/ 1207904 w 1923910"/>
                      <a:gd name="connsiteY524" fmla="*/ 1243870 h 1581245"/>
                      <a:gd name="connsiteX525" fmla="*/ 1204380 w 1923910"/>
                      <a:gd name="connsiteY525" fmla="*/ 1230344 h 1581245"/>
                      <a:gd name="connsiteX526" fmla="*/ 1204666 w 1923910"/>
                      <a:gd name="connsiteY526" fmla="*/ 1229868 h 1581245"/>
                      <a:gd name="connsiteX527" fmla="*/ 1200570 w 1923910"/>
                      <a:gd name="connsiteY527" fmla="*/ 1213390 h 1581245"/>
                      <a:gd name="connsiteX528" fmla="*/ 1203808 w 1923910"/>
                      <a:gd name="connsiteY528" fmla="*/ 1201960 h 1581245"/>
                      <a:gd name="connsiteX529" fmla="*/ 1209523 w 1923910"/>
                      <a:gd name="connsiteY529" fmla="*/ 1192149 h 1581245"/>
                      <a:gd name="connsiteX530" fmla="*/ 1213048 w 1923910"/>
                      <a:gd name="connsiteY530" fmla="*/ 1192721 h 1581245"/>
                      <a:gd name="connsiteX531" fmla="*/ 1213619 w 1923910"/>
                      <a:gd name="connsiteY531" fmla="*/ 1192721 h 1581245"/>
                      <a:gd name="connsiteX532" fmla="*/ 1215715 w 1923910"/>
                      <a:gd name="connsiteY532" fmla="*/ 1191578 h 1581245"/>
                      <a:gd name="connsiteX533" fmla="*/ 1224668 w 1923910"/>
                      <a:gd name="connsiteY533" fmla="*/ 1167384 h 1581245"/>
                      <a:gd name="connsiteX534" fmla="*/ 1225621 w 1923910"/>
                      <a:gd name="connsiteY534" fmla="*/ 1163860 h 1581245"/>
                      <a:gd name="connsiteX535" fmla="*/ 1251148 w 1923910"/>
                      <a:gd name="connsiteY535" fmla="*/ 1132332 h 1581245"/>
                      <a:gd name="connsiteX536" fmla="*/ 1266293 w 1923910"/>
                      <a:gd name="connsiteY536" fmla="*/ 1144143 h 1581245"/>
                      <a:gd name="connsiteX537" fmla="*/ 1267055 w 1923910"/>
                      <a:gd name="connsiteY537" fmla="*/ 1144715 h 1581245"/>
                      <a:gd name="connsiteX538" fmla="*/ 1267816 w 1923910"/>
                      <a:gd name="connsiteY538" fmla="*/ 1157002 h 1581245"/>
                      <a:gd name="connsiteX539" fmla="*/ 1267150 w 1923910"/>
                      <a:gd name="connsiteY539" fmla="*/ 1184720 h 1581245"/>
                      <a:gd name="connsiteX540" fmla="*/ 1275818 w 1923910"/>
                      <a:gd name="connsiteY540" fmla="*/ 1189387 h 1581245"/>
                      <a:gd name="connsiteX541" fmla="*/ 1278865 w 1923910"/>
                      <a:gd name="connsiteY541" fmla="*/ 1189101 h 1581245"/>
                      <a:gd name="connsiteX542" fmla="*/ 1280485 w 1923910"/>
                      <a:gd name="connsiteY542" fmla="*/ 1189101 h 1581245"/>
                      <a:gd name="connsiteX543" fmla="*/ 1294487 w 1923910"/>
                      <a:gd name="connsiteY543" fmla="*/ 1184624 h 1581245"/>
                      <a:gd name="connsiteX544" fmla="*/ 1294963 w 1923910"/>
                      <a:gd name="connsiteY544" fmla="*/ 1183862 h 1581245"/>
                      <a:gd name="connsiteX545" fmla="*/ 1316870 w 1923910"/>
                      <a:gd name="connsiteY545" fmla="*/ 1159478 h 1581245"/>
                      <a:gd name="connsiteX546" fmla="*/ 1332015 w 1923910"/>
                      <a:gd name="connsiteY546" fmla="*/ 1146620 h 1581245"/>
                      <a:gd name="connsiteX547" fmla="*/ 1337635 w 1923910"/>
                      <a:gd name="connsiteY547" fmla="*/ 1145286 h 1581245"/>
                      <a:gd name="connsiteX548" fmla="*/ 1340588 w 1923910"/>
                      <a:gd name="connsiteY548" fmla="*/ 1147477 h 1581245"/>
                      <a:gd name="connsiteX549" fmla="*/ 1352113 w 1923910"/>
                      <a:gd name="connsiteY549" fmla="*/ 1156811 h 1581245"/>
                      <a:gd name="connsiteX550" fmla="*/ 1356971 w 1923910"/>
                      <a:gd name="connsiteY550" fmla="*/ 1154430 h 1581245"/>
                      <a:gd name="connsiteX551" fmla="*/ 1373163 w 1923910"/>
                      <a:gd name="connsiteY551" fmla="*/ 1136714 h 1581245"/>
                      <a:gd name="connsiteX552" fmla="*/ 1374782 w 1923910"/>
                      <a:gd name="connsiteY552" fmla="*/ 1136237 h 1581245"/>
                      <a:gd name="connsiteX553" fmla="*/ 1380783 w 1923910"/>
                      <a:gd name="connsiteY553" fmla="*/ 1139762 h 1581245"/>
                      <a:gd name="connsiteX554" fmla="*/ 1382402 w 1923910"/>
                      <a:gd name="connsiteY554" fmla="*/ 1140428 h 1581245"/>
                      <a:gd name="connsiteX555" fmla="*/ 1382402 w 1923910"/>
                      <a:gd name="connsiteY555" fmla="*/ 1140428 h 1581245"/>
                      <a:gd name="connsiteX556" fmla="*/ 1383450 w 1923910"/>
                      <a:gd name="connsiteY556" fmla="*/ 1140428 h 1581245"/>
                      <a:gd name="connsiteX557" fmla="*/ 1389641 w 1923910"/>
                      <a:gd name="connsiteY557" fmla="*/ 1140714 h 1581245"/>
                      <a:gd name="connsiteX558" fmla="*/ 1396880 w 1923910"/>
                      <a:gd name="connsiteY558" fmla="*/ 1141095 h 1581245"/>
                      <a:gd name="connsiteX559" fmla="*/ 1403738 w 1923910"/>
                      <a:gd name="connsiteY559" fmla="*/ 1140428 h 1581245"/>
                      <a:gd name="connsiteX560" fmla="*/ 1415168 w 1923910"/>
                      <a:gd name="connsiteY560" fmla="*/ 1130427 h 1581245"/>
                      <a:gd name="connsiteX561" fmla="*/ 1417264 w 1923910"/>
                      <a:gd name="connsiteY561" fmla="*/ 1126998 h 1581245"/>
                      <a:gd name="connsiteX562" fmla="*/ 1417454 w 1923910"/>
                      <a:gd name="connsiteY562" fmla="*/ 1124617 h 1581245"/>
                      <a:gd name="connsiteX563" fmla="*/ 1414311 w 1923910"/>
                      <a:gd name="connsiteY563" fmla="*/ 1120045 h 1581245"/>
                      <a:gd name="connsiteX564" fmla="*/ 1412120 w 1923910"/>
                      <a:gd name="connsiteY564" fmla="*/ 1116997 h 1581245"/>
                      <a:gd name="connsiteX565" fmla="*/ 1417073 w 1923910"/>
                      <a:gd name="connsiteY565" fmla="*/ 1104519 h 1581245"/>
                      <a:gd name="connsiteX566" fmla="*/ 1416406 w 1923910"/>
                      <a:gd name="connsiteY566" fmla="*/ 1103281 h 1581245"/>
                      <a:gd name="connsiteX567" fmla="*/ 1420693 w 1923910"/>
                      <a:gd name="connsiteY567" fmla="*/ 1086041 h 1581245"/>
                      <a:gd name="connsiteX568" fmla="*/ 1421360 w 1923910"/>
                      <a:gd name="connsiteY568" fmla="*/ 1086041 h 1581245"/>
                      <a:gd name="connsiteX569" fmla="*/ 1424789 w 1923910"/>
                      <a:gd name="connsiteY569" fmla="*/ 1086041 h 1581245"/>
                      <a:gd name="connsiteX570" fmla="*/ 1428694 w 1923910"/>
                      <a:gd name="connsiteY570" fmla="*/ 1086041 h 1581245"/>
                      <a:gd name="connsiteX571" fmla="*/ 1448030 w 1923910"/>
                      <a:gd name="connsiteY571" fmla="*/ 1079659 h 1581245"/>
                      <a:gd name="connsiteX572" fmla="*/ 1463174 w 1923910"/>
                      <a:gd name="connsiteY572" fmla="*/ 1070420 h 1581245"/>
                      <a:gd name="connsiteX573" fmla="*/ 1488987 w 1923910"/>
                      <a:gd name="connsiteY573" fmla="*/ 1090708 h 1581245"/>
                      <a:gd name="connsiteX574" fmla="*/ 1496607 w 1923910"/>
                      <a:gd name="connsiteY574" fmla="*/ 1112234 h 1581245"/>
                      <a:gd name="connsiteX575" fmla="*/ 1515847 w 1923910"/>
                      <a:gd name="connsiteY575" fmla="*/ 1137476 h 1581245"/>
                      <a:gd name="connsiteX576" fmla="*/ 1510418 w 1923910"/>
                      <a:gd name="connsiteY576" fmla="*/ 1142143 h 1581245"/>
                      <a:gd name="connsiteX577" fmla="*/ 1504227 w 1923910"/>
                      <a:gd name="connsiteY577" fmla="*/ 1146524 h 1581245"/>
                      <a:gd name="connsiteX578" fmla="*/ 1503751 w 1923910"/>
                      <a:gd name="connsiteY578" fmla="*/ 1147382 h 1581245"/>
                      <a:gd name="connsiteX579" fmla="*/ 1505370 w 1923910"/>
                      <a:gd name="connsiteY579" fmla="*/ 1159955 h 1581245"/>
                      <a:gd name="connsiteX580" fmla="*/ 1515752 w 1923910"/>
                      <a:gd name="connsiteY580" fmla="*/ 1166241 h 1581245"/>
                      <a:gd name="connsiteX581" fmla="*/ 1520134 w 1923910"/>
                      <a:gd name="connsiteY581" fmla="*/ 1182624 h 1581245"/>
                      <a:gd name="connsiteX582" fmla="*/ 1528421 w 1923910"/>
                      <a:gd name="connsiteY582" fmla="*/ 1192244 h 1581245"/>
                      <a:gd name="connsiteX583" fmla="*/ 1535564 w 1923910"/>
                      <a:gd name="connsiteY583" fmla="*/ 1188053 h 1581245"/>
                      <a:gd name="connsiteX584" fmla="*/ 1542803 w 1923910"/>
                      <a:gd name="connsiteY584" fmla="*/ 1187577 h 1581245"/>
                      <a:gd name="connsiteX585" fmla="*/ 1557472 w 1923910"/>
                      <a:gd name="connsiteY585" fmla="*/ 1184720 h 1581245"/>
                      <a:gd name="connsiteX586" fmla="*/ 1570140 w 1923910"/>
                      <a:gd name="connsiteY586" fmla="*/ 1188149 h 1581245"/>
                      <a:gd name="connsiteX587" fmla="*/ 1581094 w 1923910"/>
                      <a:gd name="connsiteY587" fmla="*/ 1187196 h 1581245"/>
                      <a:gd name="connsiteX588" fmla="*/ 1589666 w 1923910"/>
                      <a:gd name="connsiteY588" fmla="*/ 1186434 h 1581245"/>
                      <a:gd name="connsiteX589" fmla="*/ 1590809 w 1923910"/>
                      <a:gd name="connsiteY589" fmla="*/ 1186148 h 1581245"/>
                      <a:gd name="connsiteX590" fmla="*/ 1604239 w 1923910"/>
                      <a:gd name="connsiteY590" fmla="*/ 1173766 h 1581245"/>
                      <a:gd name="connsiteX591" fmla="*/ 1602335 w 1923910"/>
                      <a:gd name="connsiteY591" fmla="*/ 1166146 h 1581245"/>
                      <a:gd name="connsiteX592" fmla="*/ 1601096 w 1923910"/>
                      <a:gd name="connsiteY592" fmla="*/ 1163765 h 1581245"/>
                      <a:gd name="connsiteX593" fmla="*/ 1595096 w 1923910"/>
                      <a:gd name="connsiteY593" fmla="*/ 1124903 h 1581245"/>
                      <a:gd name="connsiteX594" fmla="*/ 1589857 w 1923910"/>
                      <a:gd name="connsiteY594" fmla="*/ 1104614 h 1581245"/>
                      <a:gd name="connsiteX595" fmla="*/ 1587952 w 1923910"/>
                      <a:gd name="connsiteY595" fmla="*/ 1091470 h 1581245"/>
                      <a:gd name="connsiteX596" fmla="*/ 1595096 w 1923910"/>
                      <a:gd name="connsiteY596" fmla="*/ 1088422 h 1581245"/>
                      <a:gd name="connsiteX597" fmla="*/ 1641768 w 1923910"/>
                      <a:gd name="connsiteY597" fmla="*/ 1135952 h 1581245"/>
                      <a:gd name="connsiteX598" fmla="*/ 1647388 w 1923910"/>
                      <a:gd name="connsiteY598" fmla="*/ 1140619 h 1581245"/>
                      <a:gd name="connsiteX599" fmla="*/ 1660723 w 1923910"/>
                      <a:gd name="connsiteY599" fmla="*/ 1125855 h 1581245"/>
                      <a:gd name="connsiteX600" fmla="*/ 1699775 w 1923910"/>
                      <a:gd name="connsiteY600" fmla="*/ 1086231 h 1581245"/>
                      <a:gd name="connsiteX601" fmla="*/ 1731398 w 1923910"/>
                      <a:gd name="connsiteY601" fmla="*/ 1064038 h 1581245"/>
                      <a:gd name="connsiteX602" fmla="*/ 1743019 w 1923910"/>
                      <a:gd name="connsiteY602" fmla="*/ 1055561 h 1581245"/>
                      <a:gd name="connsiteX603" fmla="*/ 1743876 w 1923910"/>
                      <a:gd name="connsiteY603" fmla="*/ 1055561 h 1581245"/>
                      <a:gd name="connsiteX604" fmla="*/ 1752163 w 1923910"/>
                      <a:gd name="connsiteY604" fmla="*/ 1056227 h 1581245"/>
                      <a:gd name="connsiteX605" fmla="*/ 1767879 w 1923910"/>
                      <a:gd name="connsiteY605" fmla="*/ 1041749 h 1581245"/>
                      <a:gd name="connsiteX606" fmla="*/ 1776261 w 1923910"/>
                      <a:gd name="connsiteY606" fmla="*/ 1031081 h 1581245"/>
                      <a:gd name="connsiteX607" fmla="*/ 1805598 w 1923910"/>
                      <a:gd name="connsiteY607" fmla="*/ 1023557 h 1581245"/>
                      <a:gd name="connsiteX608" fmla="*/ 1802550 w 1923910"/>
                      <a:gd name="connsiteY608" fmla="*/ 1019366 h 1581245"/>
                      <a:gd name="connsiteX609" fmla="*/ 1799788 w 1923910"/>
                      <a:gd name="connsiteY609" fmla="*/ 1017175 h 1581245"/>
                      <a:gd name="connsiteX610" fmla="*/ 1799693 w 1923910"/>
                      <a:gd name="connsiteY610" fmla="*/ 1016984 h 1581245"/>
                      <a:gd name="connsiteX611" fmla="*/ 1800931 w 1923910"/>
                      <a:gd name="connsiteY611" fmla="*/ 1016984 h 1581245"/>
                      <a:gd name="connsiteX612" fmla="*/ 1811122 w 1923910"/>
                      <a:gd name="connsiteY612" fmla="*/ 1018223 h 1581245"/>
                      <a:gd name="connsiteX613" fmla="*/ 1830554 w 1923910"/>
                      <a:gd name="connsiteY613" fmla="*/ 1020318 h 1581245"/>
                      <a:gd name="connsiteX614" fmla="*/ 1853890 w 1923910"/>
                      <a:gd name="connsiteY614" fmla="*/ 1007459 h 1581245"/>
                      <a:gd name="connsiteX615" fmla="*/ 1867320 w 1923910"/>
                      <a:gd name="connsiteY615" fmla="*/ 988600 h 1581245"/>
                      <a:gd name="connsiteX616" fmla="*/ 1871892 w 1923910"/>
                      <a:gd name="connsiteY616" fmla="*/ 989743 h 1581245"/>
                      <a:gd name="connsiteX617" fmla="*/ 1876464 w 1923910"/>
                      <a:gd name="connsiteY617" fmla="*/ 990886 h 1581245"/>
                      <a:gd name="connsiteX618" fmla="*/ 1885132 w 1923910"/>
                      <a:gd name="connsiteY618" fmla="*/ 951071 h 1581245"/>
                      <a:gd name="connsiteX619" fmla="*/ 1883131 w 1923910"/>
                      <a:gd name="connsiteY619" fmla="*/ 948690 h 1581245"/>
                      <a:gd name="connsiteX620" fmla="*/ 1877988 w 1923910"/>
                      <a:gd name="connsiteY620" fmla="*/ 948214 h 1581245"/>
                      <a:gd name="connsiteX621" fmla="*/ 1873511 w 1923910"/>
                      <a:gd name="connsiteY621" fmla="*/ 948881 h 1581245"/>
                      <a:gd name="connsiteX622" fmla="*/ 1873321 w 1923910"/>
                      <a:gd name="connsiteY622" fmla="*/ 948881 h 1581245"/>
                      <a:gd name="connsiteX623" fmla="*/ 1871321 w 1923910"/>
                      <a:gd name="connsiteY623" fmla="*/ 947642 h 1581245"/>
                      <a:gd name="connsiteX624" fmla="*/ 1861796 w 1923910"/>
                      <a:gd name="connsiteY624" fmla="*/ 943261 h 1581245"/>
                      <a:gd name="connsiteX625" fmla="*/ 1857605 w 1923910"/>
                      <a:gd name="connsiteY625" fmla="*/ 941546 h 1581245"/>
                      <a:gd name="connsiteX626" fmla="*/ 1865891 w 1923910"/>
                      <a:gd name="connsiteY626" fmla="*/ 932974 h 1581245"/>
                      <a:gd name="connsiteX627" fmla="*/ 1866653 w 1923910"/>
                      <a:gd name="connsiteY627" fmla="*/ 931640 h 1581245"/>
                      <a:gd name="connsiteX628" fmla="*/ 1846460 w 1923910"/>
                      <a:gd name="connsiteY628" fmla="*/ 875252 h 1581245"/>
                      <a:gd name="connsiteX629" fmla="*/ 1843127 w 1923910"/>
                      <a:gd name="connsiteY629" fmla="*/ 869252 h 1581245"/>
                      <a:gd name="connsiteX630" fmla="*/ 1842174 w 1923910"/>
                      <a:gd name="connsiteY630" fmla="*/ 868109 h 1581245"/>
                      <a:gd name="connsiteX631" fmla="*/ 1833602 w 1923910"/>
                      <a:gd name="connsiteY631" fmla="*/ 849916 h 1581245"/>
                      <a:gd name="connsiteX632" fmla="*/ 1833602 w 1923910"/>
                      <a:gd name="connsiteY632" fmla="*/ 846296 h 1581245"/>
                      <a:gd name="connsiteX633" fmla="*/ 1831506 w 1923910"/>
                      <a:gd name="connsiteY633" fmla="*/ 845249 h 1581245"/>
                      <a:gd name="connsiteX634" fmla="*/ 1831506 w 1923910"/>
                      <a:gd name="connsiteY634" fmla="*/ 845249 h 1581245"/>
                      <a:gd name="connsiteX635" fmla="*/ 1825410 w 1923910"/>
                      <a:gd name="connsiteY635" fmla="*/ 848678 h 1581245"/>
                      <a:gd name="connsiteX636" fmla="*/ 1820552 w 1923910"/>
                      <a:gd name="connsiteY636" fmla="*/ 852107 h 1581245"/>
                      <a:gd name="connsiteX637" fmla="*/ 1799502 w 1923910"/>
                      <a:gd name="connsiteY637" fmla="*/ 868204 h 1581245"/>
                      <a:gd name="connsiteX638" fmla="*/ 1780928 w 1923910"/>
                      <a:gd name="connsiteY638" fmla="*/ 880682 h 1581245"/>
                      <a:gd name="connsiteX639" fmla="*/ 1779119 w 1923910"/>
                      <a:gd name="connsiteY639" fmla="*/ 877443 h 1581245"/>
                      <a:gd name="connsiteX640" fmla="*/ 1764355 w 1923910"/>
                      <a:gd name="connsiteY640" fmla="*/ 847058 h 1581245"/>
                      <a:gd name="connsiteX641" fmla="*/ 1754925 w 1923910"/>
                      <a:gd name="connsiteY641" fmla="*/ 824008 h 1581245"/>
                      <a:gd name="connsiteX642" fmla="*/ 1754354 w 1923910"/>
                      <a:gd name="connsiteY642" fmla="*/ 807911 h 1581245"/>
                      <a:gd name="connsiteX643" fmla="*/ 1753591 w 1923910"/>
                      <a:gd name="connsiteY643" fmla="*/ 798195 h 1581245"/>
                      <a:gd name="connsiteX644" fmla="*/ 1745590 w 1923910"/>
                      <a:gd name="connsiteY644" fmla="*/ 766286 h 1581245"/>
                      <a:gd name="connsiteX645" fmla="*/ 1737685 w 1923910"/>
                      <a:gd name="connsiteY645" fmla="*/ 756285 h 1581245"/>
                      <a:gd name="connsiteX646" fmla="*/ 1722159 w 1923910"/>
                      <a:gd name="connsiteY646" fmla="*/ 744474 h 1581245"/>
                      <a:gd name="connsiteX647" fmla="*/ 1718539 w 1923910"/>
                      <a:gd name="connsiteY647" fmla="*/ 744665 h 1581245"/>
                      <a:gd name="connsiteX648" fmla="*/ 1717492 w 1923910"/>
                      <a:gd name="connsiteY648" fmla="*/ 744665 h 1581245"/>
                      <a:gd name="connsiteX649" fmla="*/ 1717778 w 1923910"/>
                      <a:gd name="connsiteY649" fmla="*/ 744284 h 1581245"/>
                      <a:gd name="connsiteX650" fmla="*/ 1724826 w 1923910"/>
                      <a:gd name="connsiteY650" fmla="*/ 726281 h 1581245"/>
                      <a:gd name="connsiteX651" fmla="*/ 1727017 w 1923910"/>
                      <a:gd name="connsiteY651" fmla="*/ 720185 h 1581245"/>
                      <a:gd name="connsiteX652" fmla="*/ 1736542 w 1923910"/>
                      <a:gd name="connsiteY652" fmla="*/ 725234 h 1581245"/>
                      <a:gd name="connsiteX653" fmla="*/ 1755782 w 1923910"/>
                      <a:gd name="connsiteY653" fmla="*/ 734854 h 1581245"/>
                      <a:gd name="connsiteX654" fmla="*/ 1762069 w 1923910"/>
                      <a:gd name="connsiteY654" fmla="*/ 728091 h 1581245"/>
                      <a:gd name="connsiteX655" fmla="*/ 1762259 w 1923910"/>
                      <a:gd name="connsiteY655" fmla="*/ 727234 h 1581245"/>
                      <a:gd name="connsiteX656" fmla="*/ 1765783 w 1923910"/>
                      <a:gd name="connsiteY656" fmla="*/ 729806 h 1581245"/>
                      <a:gd name="connsiteX657" fmla="*/ 1784643 w 1923910"/>
                      <a:gd name="connsiteY657" fmla="*/ 739711 h 1581245"/>
                      <a:gd name="connsiteX658" fmla="*/ 1792454 w 1923910"/>
                      <a:gd name="connsiteY658" fmla="*/ 734949 h 1581245"/>
                      <a:gd name="connsiteX659" fmla="*/ 1791215 w 1923910"/>
                      <a:gd name="connsiteY659" fmla="*/ 713327 h 1581245"/>
                      <a:gd name="connsiteX660" fmla="*/ 1788072 w 1923910"/>
                      <a:gd name="connsiteY660" fmla="*/ 707898 h 1581245"/>
                      <a:gd name="connsiteX661" fmla="*/ 1794263 w 1923910"/>
                      <a:gd name="connsiteY661" fmla="*/ 704279 h 1581245"/>
                      <a:gd name="connsiteX662" fmla="*/ 1807122 w 1923910"/>
                      <a:gd name="connsiteY662" fmla="*/ 676466 h 1581245"/>
                      <a:gd name="connsiteX663" fmla="*/ 1806741 w 1923910"/>
                      <a:gd name="connsiteY663" fmla="*/ 675894 h 1581245"/>
                      <a:gd name="connsiteX664" fmla="*/ 1798169 w 1923910"/>
                      <a:gd name="connsiteY664" fmla="*/ 655892 h 1581245"/>
                      <a:gd name="connsiteX665" fmla="*/ 1814456 w 1923910"/>
                      <a:gd name="connsiteY665" fmla="*/ 646176 h 1581245"/>
                      <a:gd name="connsiteX666" fmla="*/ 1834649 w 1923910"/>
                      <a:gd name="connsiteY666" fmla="*/ 631793 h 1581245"/>
                      <a:gd name="connsiteX667" fmla="*/ 1833411 w 1923910"/>
                      <a:gd name="connsiteY667" fmla="*/ 622364 h 1581245"/>
                      <a:gd name="connsiteX668" fmla="*/ 1827029 w 1923910"/>
                      <a:gd name="connsiteY668" fmla="*/ 619792 h 1581245"/>
                      <a:gd name="connsiteX669" fmla="*/ 1822553 w 1923910"/>
                      <a:gd name="connsiteY669" fmla="*/ 620173 h 1581245"/>
                      <a:gd name="connsiteX670" fmla="*/ 1819695 w 1923910"/>
                      <a:gd name="connsiteY670" fmla="*/ 620459 h 1581245"/>
                      <a:gd name="connsiteX671" fmla="*/ 1819409 w 1923910"/>
                      <a:gd name="connsiteY671" fmla="*/ 620459 h 1581245"/>
                      <a:gd name="connsiteX672" fmla="*/ 1811885 w 1923910"/>
                      <a:gd name="connsiteY672" fmla="*/ 612839 h 1581245"/>
                      <a:gd name="connsiteX673" fmla="*/ 1802264 w 1923910"/>
                      <a:gd name="connsiteY673" fmla="*/ 623221 h 1581245"/>
                      <a:gd name="connsiteX674" fmla="*/ 1793501 w 1923910"/>
                      <a:gd name="connsiteY674" fmla="*/ 633889 h 1581245"/>
                      <a:gd name="connsiteX675" fmla="*/ 1783310 w 1923910"/>
                      <a:gd name="connsiteY675" fmla="*/ 621125 h 1581245"/>
                      <a:gd name="connsiteX676" fmla="*/ 1763593 w 1923910"/>
                      <a:gd name="connsiteY676" fmla="*/ 599884 h 1581245"/>
                      <a:gd name="connsiteX677" fmla="*/ 1748353 w 1923910"/>
                      <a:gd name="connsiteY677" fmla="*/ 574643 h 1581245"/>
                      <a:gd name="connsiteX678" fmla="*/ 1783405 w 1923910"/>
                      <a:gd name="connsiteY678" fmla="*/ 534448 h 1581245"/>
                      <a:gd name="connsiteX679" fmla="*/ 1840650 w 1923910"/>
                      <a:gd name="connsiteY679" fmla="*/ 466725 h 1581245"/>
                      <a:gd name="connsiteX680" fmla="*/ 1848365 w 1923910"/>
                      <a:gd name="connsiteY680" fmla="*/ 456629 h 1581245"/>
                      <a:gd name="connsiteX681" fmla="*/ 1854652 w 1923910"/>
                      <a:gd name="connsiteY681" fmla="*/ 471107 h 1581245"/>
                      <a:gd name="connsiteX682" fmla="*/ 1867415 w 1923910"/>
                      <a:gd name="connsiteY682" fmla="*/ 491395 h 1581245"/>
                      <a:gd name="connsiteX683" fmla="*/ 1871035 w 1923910"/>
                      <a:gd name="connsiteY683" fmla="*/ 490442 h 1581245"/>
                      <a:gd name="connsiteX684" fmla="*/ 1871702 w 1923910"/>
                      <a:gd name="connsiteY684" fmla="*/ 461963 h 1581245"/>
                      <a:gd name="connsiteX685" fmla="*/ 1868272 w 1923910"/>
                      <a:gd name="connsiteY685" fmla="*/ 449580 h 1581245"/>
                      <a:gd name="connsiteX686" fmla="*/ 1872749 w 1923910"/>
                      <a:gd name="connsiteY686" fmla="*/ 419957 h 1581245"/>
                      <a:gd name="connsiteX687" fmla="*/ 1879036 w 1923910"/>
                      <a:gd name="connsiteY687" fmla="*/ 391573 h 1581245"/>
                      <a:gd name="connsiteX688" fmla="*/ 1896752 w 1923910"/>
                      <a:gd name="connsiteY688" fmla="*/ 333851 h 1581245"/>
                      <a:gd name="connsiteX689" fmla="*/ 1895038 w 1923910"/>
                      <a:gd name="connsiteY689" fmla="*/ 289465 h 1581245"/>
                      <a:gd name="connsiteX690" fmla="*/ 1902944 w 1923910"/>
                      <a:gd name="connsiteY690" fmla="*/ 270224 h 1581245"/>
                      <a:gd name="connsiteX691" fmla="*/ 1895323 w 1923910"/>
                      <a:gd name="connsiteY691" fmla="*/ 163830 h 1581245"/>
                      <a:gd name="connsiteX692" fmla="*/ 1857509 w 1923910"/>
                      <a:gd name="connsiteY692" fmla="*/ 136779 h 1581245"/>
                      <a:gd name="connsiteX693" fmla="*/ 1848461 w 1923910"/>
                      <a:gd name="connsiteY693" fmla="*/ 148400 h 1581245"/>
                      <a:gd name="connsiteX694" fmla="*/ 1832649 w 1923910"/>
                      <a:gd name="connsiteY694" fmla="*/ 169736 h 1581245"/>
                      <a:gd name="connsiteX695" fmla="*/ 1787405 w 1923910"/>
                      <a:gd name="connsiteY695" fmla="*/ 180880 h 1581245"/>
                      <a:gd name="connsiteX696" fmla="*/ 1763402 w 1923910"/>
                      <a:gd name="connsiteY696" fmla="*/ 186976 h 1581245"/>
                      <a:gd name="connsiteX697" fmla="*/ 1745305 w 1923910"/>
                      <a:gd name="connsiteY697" fmla="*/ 192310 h 1581245"/>
                      <a:gd name="connsiteX698" fmla="*/ 1710920 w 1923910"/>
                      <a:gd name="connsiteY698" fmla="*/ 150686 h 1581245"/>
                      <a:gd name="connsiteX699" fmla="*/ 1704062 w 1923910"/>
                      <a:gd name="connsiteY699" fmla="*/ 134112 h 1581245"/>
                      <a:gd name="connsiteX700" fmla="*/ 1702347 w 1923910"/>
                      <a:gd name="connsiteY700" fmla="*/ 111824 h 1581245"/>
                      <a:gd name="connsiteX701" fmla="*/ 1704347 w 1923910"/>
                      <a:gd name="connsiteY701" fmla="*/ 108680 h 1581245"/>
                      <a:gd name="connsiteX702" fmla="*/ 1694727 w 1923910"/>
                      <a:gd name="connsiteY702" fmla="*/ 102394 h 1581245"/>
                      <a:gd name="connsiteX703" fmla="*/ 1685678 w 1923910"/>
                      <a:gd name="connsiteY703" fmla="*/ 93917 h 1581245"/>
                      <a:gd name="connsiteX704" fmla="*/ 1667962 w 1923910"/>
                      <a:gd name="connsiteY704" fmla="*/ 81058 h 1581245"/>
                      <a:gd name="connsiteX705" fmla="*/ 1659008 w 1923910"/>
                      <a:gd name="connsiteY705" fmla="*/ 87154 h 1581245"/>
                      <a:gd name="connsiteX706" fmla="*/ 1647007 w 1923910"/>
                      <a:gd name="connsiteY706" fmla="*/ 100870 h 1581245"/>
                      <a:gd name="connsiteX707" fmla="*/ 1639863 w 1923910"/>
                      <a:gd name="connsiteY707" fmla="*/ 97155 h 1581245"/>
                      <a:gd name="connsiteX708" fmla="*/ 1626623 w 1923910"/>
                      <a:gd name="connsiteY708" fmla="*/ 89440 h 1581245"/>
                      <a:gd name="connsiteX709" fmla="*/ 1612240 w 1923910"/>
                      <a:gd name="connsiteY709" fmla="*/ 77343 h 1581245"/>
                      <a:gd name="connsiteX710" fmla="*/ 1622432 w 1923910"/>
                      <a:gd name="connsiteY710" fmla="*/ 57722 h 1581245"/>
                      <a:gd name="connsiteX711" fmla="*/ 1636244 w 1923910"/>
                      <a:gd name="connsiteY711" fmla="*/ 27146 h 1581245"/>
                      <a:gd name="connsiteX712" fmla="*/ 1614146 w 1923910"/>
                      <a:gd name="connsiteY712" fmla="*/ 1238 h 1581245"/>
                      <a:gd name="connsiteX713" fmla="*/ 1612907 w 1923910"/>
                      <a:gd name="connsiteY713" fmla="*/ 857 h 1581245"/>
                      <a:gd name="connsiteX714" fmla="*/ 1612907 w 1923910"/>
                      <a:gd name="connsiteY714" fmla="*/ 857 h 158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</a:cxnLst>
                    <a:rect l="l" t="t" r="r" b="b"/>
                    <a:pathLst>
                      <a:path w="1923910" h="1581245">
                        <a:moveTo>
                          <a:pt x="1612622" y="2381"/>
                        </a:moveTo>
                        <a:cubicBezTo>
                          <a:pt x="1676058" y="42291"/>
                          <a:pt x="1571569" y="66675"/>
                          <a:pt x="1625385" y="90678"/>
                        </a:cubicBezTo>
                        <a:cubicBezTo>
                          <a:pt x="1637101" y="95917"/>
                          <a:pt x="1642054" y="102203"/>
                          <a:pt x="1646816" y="102203"/>
                        </a:cubicBezTo>
                        <a:cubicBezTo>
                          <a:pt x="1650531" y="102203"/>
                          <a:pt x="1654151" y="98393"/>
                          <a:pt x="1660818" y="87344"/>
                        </a:cubicBezTo>
                        <a:cubicBezTo>
                          <a:pt x="1663009" y="83820"/>
                          <a:pt x="1665295" y="82391"/>
                          <a:pt x="1667771" y="82391"/>
                        </a:cubicBezTo>
                        <a:cubicBezTo>
                          <a:pt x="1676534" y="82391"/>
                          <a:pt x="1686536" y="100489"/>
                          <a:pt x="1693489" y="103537"/>
                        </a:cubicBezTo>
                        <a:cubicBezTo>
                          <a:pt x="1715111" y="113157"/>
                          <a:pt x="1685678" y="100013"/>
                          <a:pt x="1701776" y="134112"/>
                        </a:cubicBezTo>
                        <a:cubicBezTo>
                          <a:pt x="1712539" y="156877"/>
                          <a:pt x="1719492" y="193739"/>
                          <a:pt x="1745114" y="193739"/>
                        </a:cubicBezTo>
                        <a:cubicBezTo>
                          <a:pt x="1750639" y="193739"/>
                          <a:pt x="1756925" y="192024"/>
                          <a:pt x="1764355" y="188214"/>
                        </a:cubicBezTo>
                        <a:cubicBezTo>
                          <a:pt x="1783310" y="178308"/>
                          <a:pt x="1792358" y="187547"/>
                          <a:pt x="1833316" y="171164"/>
                        </a:cubicBezTo>
                        <a:cubicBezTo>
                          <a:pt x="1854461" y="162687"/>
                          <a:pt x="1847508" y="138303"/>
                          <a:pt x="1857319" y="138303"/>
                        </a:cubicBezTo>
                        <a:cubicBezTo>
                          <a:pt x="1862462" y="138303"/>
                          <a:pt x="1872368" y="145161"/>
                          <a:pt x="1893514" y="164687"/>
                        </a:cubicBezTo>
                        <a:cubicBezTo>
                          <a:pt x="1932757" y="200977"/>
                          <a:pt x="1928471" y="200025"/>
                          <a:pt x="1892561" y="287750"/>
                        </a:cubicBezTo>
                        <a:cubicBezTo>
                          <a:pt x="1878464" y="322231"/>
                          <a:pt x="1922374" y="371475"/>
                          <a:pt x="1877893" y="388525"/>
                        </a:cubicBezTo>
                        <a:cubicBezTo>
                          <a:pt x="1861224" y="394907"/>
                          <a:pt x="1877226" y="435007"/>
                          <a:pt x="1866272" y="447104"/>
                        </a:cubicBezTo>
                        <a:cubicBezTo>
                          <a:pt x="1860938" y="453009"/>
                          <a:pt x="1883513" y="480060"/>
                          <a:pt x="1869606" y="487394"/>
                        </a:cubicBezTo>
                        <a:cubicBezTo>
                          <a:pt x="1868749" y="487871"/>
                          <a:pt x="1867891" y="488061"/>
                          <a:pt x="1867034" y="488061"/>
                        </a:cubicBezTo>
                        <a:cubicBezTo>
                          <a:pt x="1857223" y="488061"/>
                          <a:pt x="1856176" y="453295"/>
                          <a:pt x="1847984" y="453295"/>
                        </a:cubicBezTo>
                        <a:cubicBezTo>
                          <a:pt x="1845508" y="453295"/>
                          <a:pt x="1842364" y="456438"/>
                          <a:pt x="1838173" y="464725"/>
                        </a:cubicBezTo>
                        <a:cubicBezTo>
                          <a:pt x="1819981" y="500253"/>
                          <a:pt x="1753115" y="554450"/>
                          <a:pt x="1745781" y="572834"/>
                        </a:cubicBezTo>
                        <a:cubicBezTo>
                          <a:pt x="1738161" y="591884"/>
                          <a:pt x="1771403" y="601504"/>
                          <a:pt x="1780833" y="621221"/>
                        </a:cubicBezTo>
                        <a:cubicBezTo>
                          <a:pt x="1785786" y="631698"/>
                          <a:pt x="1789787" y="635318"/>
                          <a:pt x="1793215" y="635318"/>
                        </a:cubicBezTo>
                        <a:cubicBezTo>
                          <a:pt x="1801312" y="635318"/>
                          <a:pt x="1805884" y="614172"/>
                          <a:pt x="1811599" y="614172"/>
                        </a:cubicBezTo>
                        <a:cubicBezTo>
                          <a:pt x="1813313" y="614172"/>
                          <a:pt x="1815123" y="616077"/>
                          <a:pt x="1817123" y="620840"/>
                        </a:cubicBezTo>
                        <a:cubicBezTo>
                          <a:pt x="1817409" y="621506"/>
                          <a:pt x="1818266" y="621792"/>
                          <a:pt x="1819314" y="621792"/>
                        </a:cubicBezTo>
                        <a:cubicBezTo>
                          <a:pt x="1821219" y="621792"/>
                          <a:pt x="1824077" y="621125"/>
                          <a:pt x="1826648" y="621125"/>
                        </a:cubicBezTo>
                        <a:cubicBezTo>
                          <a:pt x="1830363" y="621125"/>
                          <a:pt x="1833506" y="622649"/>
                          <a:pt x="1831982" y="630269"/>
                        </a:cubicBezTo>
                        <a:cubicBezTo>
                          <a:pt x="1828172" y="649224"/>
                          <a:pt x="1773689" y="637127"/>
                          <a:pt x="1804550" y="676275"/>
                        </a:cubicBezTo>
                        <a:cubicBezTo>
                          <a:pt x="1816838" y="707898"/>
                          <a:pt x="1772832" y="695706"/>
                          <a:pt x="1788929" y="713613"/>
                        </a:cubicBezTo>
                        <a:cubicBezTo>
                          <a:pt x="1791596" y="717423"/>
                          <a:pt x="1794549" y="736283"/>
                          <a:pt x="1784357" y="736283"/>
                        </a:cubicBezTo>
                        <a:cubicBezTo>
                          <a:pt x="1780547" y="736283"/>
                          <a:pt x="1775023" y="733711"/>
                          <a:pt x="1767022" y="726948"/>
                        </a:cubicBezTo>
                        <a:cubicBezTo>
                          <a:pt x="1764069" y="724472"/>
                          <a:pt x="1762355" y="723519"/>
                          <a:pt x="1761307" y="723519"/>
                        </a:cubicBezTo>
                        <a:cubicBezTo>
                          <a:pt x="1758259" y="723519"/>
                          <a:pt x="1760926" y="731425"/>
                          <a:pt x="1755497" y="731425"/>
                        </a:cubicBezTo>
                        <a:cubicBezTo>
                          <a:pt x="1752544" y="731425"/>
                          <a:pt x="1747305" y="729139"/>
                          <a:pt x="1737589" y="722186"/>
                        </a:cubicBezTo>
                        <a:cubicBezTo>
                          <a:pt x="1732160" y="718280"/>
                          <a:pt x="1728827" y="716661"/>
                          <a:pt x="1726731" y="716661"/>
                        </a:cubicBezTo>
                        <a:cubicBezTo>
                          <a:pt x="1720445" y="716661"/>
                          <a:pt x="1724540" y="730663"/>
                          <a:pt x="1715682" y="741617"/>
                        </a:cubicBezTo>
                        <a:cubicBezTo>
                          <a:pt x="1712824" y="745236"/>
                          <a:pt x="1713587" y="745903"/>
                          <a:pt x="1716063" y="745903"/>
                        </a:cubicBezTo>
                        <a:cubicBezTo>
                          <a:pt x="1717587" y="745903"/>
                          <a:pt x="1719682" y="745617"/>
                          <a:pt x="1721873" y="745617"/>
                        </a:cubicBezTo>
                        <a:cubicBezTo>
                          <a:pt x="1727112" y="745617"/>
                          <a:pt x="1733303" y="746951"/>
                          <a:pt x="1735113" y="755523"/>
                        </a:cubicBezTo>
                        <a:cubicBezTo>
                          <a:pt x="1737494" y="766858"/>
                          <a:pt x="1764736" y="775240"/>
                          <a:pt x="1751306" y="795623"/>
                        </a:cubicBezTo>
                        <a:cubicBezTo>
                          <a:pt x="1743019" y="808196"/>
                          <a:pt x="1761973" y="808292"/>
                          <a:pt x="1752639" y="821436"/>
                        </a:cubicBezTo>
                        <a:cubicBezTo>
                          <a:pt x="1745400" y="831723"/>
                          <a:pt x="1773404" y="855821"/>
                          <a:pt x="1776356" y="876586"/>
                        </a:cubicBezTo>
                        <a:cubicBezTo>
                          <a:pt x="1776928" y="880301"/>
                          <a:pt x="1778261" y="881920"/>
                          <a:pt x="1780452" y="881920"/>
                        </a:cubicBezTo>
                        <a:cubicBezTo>
                          <a:pt x="1787310" y="881920"/>
                          <a:pt x="1801979" y="866299"/>
                          <a:pt x="1821505" y="852964"/>
                        </a:cubicBezTo>
                        <a:cubicBezTo>
                          <a:pt x="1828172" y="848487"/>
                          <a:pt x="1830554" y="846582"/>
                          <a:pt x="1831125" y="846582"/>
                        </a:cubicBezTo>
                        <a:cubicBezTo>
                          <a:pt x="1832649" y="846582"/>
                          <a:pt x="1822743" y="858488"/>
                          <a:pt x="1840460" y="869061"/>
                        </a:cubicBezTo>
                        <a:cubicBezTo>
                          <a:pt x="1842746" y="874490"/>
                          <a:pt x="1867796" y="911638"/>
                          <a:pt x="1863891" y="930021"/>
                        </a:cubicBezTo>
                        <a:cubicBezTo>
                          <a:pt x="1844555" y="946214"/>
                          <a:pt x="1860938" y="941546"/>
                          <a:pt x="1869415" y="948309"/>
                        </a:cubicBezTo>
                        <a:cubicBezTo>
                          <a:pt x="1871225" y="949738"/>
                          <a:pt x="1871987" y="950214"/>
                          <a:pt x="1872749" y="950214"/>
                        </a:cubicBezTo>
                        <a:cubicBezTo>
                          <a:pt x="1873702" y="950214"/>
                          <a:pt x="1874559" y="949452"/>
                          <a:pt x="1877702" y="949452"/>
                        </a:cubicBezTo>
                        <a:cubicBezTo>
                          <a:pt x="1878940" y="949452"/>
                          <a:pt x="1880464" y="949547"/>
                          <a:pt x="1882465" y="949928"/>
                        </a:cubicBezTo>
                        <a:cubicBezTo>
                          <a:pt x="1882465" y="981361"/>
                          <a:pt x="1880179" y="987361"/>
                          <a:pt x="1876178" y="987361"/>
                        </a:cubicBezTo>
                        <a:cubicBezTo>
                          <a:pt x="1873702" y="987361"/>
                          <a:pt x="1870654" y="985076"/>
                          <a:pt x="1867034" y="985076"/>
                        </a:cubicBezTo>
                        <a:cubicBezTo>
                          <a:pt x="1862462" y="985076"/>
                          <a:pt x="1857128" y="988790"/>
                          <a:pt x="1851413" y="1005554"/>
                        </a:cubicBezTo>
                        <a:cubicBezTo>
                          <a:pt x="1848365" y="1014413"/>
                          <a:pt x="1839793" y="1016794"/>
                          <a:pt x="1830268" y="1016794"/>
                        </a:cubicBezTo>
                        <a:cubicBezTo>
                          <a:pt x="1819123" y="1016794"/>
                          <a:pt x="1806646" y="1013460"/>
                          <a:pt x="1800550" y="1013460"/>
                        </a:cubicBezTo>
                        <a:cubicBezTo>
                          <a:pt x="1797311" y="1013460"/>
                          <a:pt x="1795882" y="1014413"/>
                          <a:pt x="1797311" y="1017175"/>
                        </a:cubicBezTo>
                        <a:cubicBezTo>
                          <a:pt x="1799978" y="1022604"/>
                          <a:pt x="1816742" y="1021747"/>
                          <a:pt x="1775594" y="1027748"/>
                        </a:cubicBezTo>
                        <a:cubicBezTo>
                          <a:pt x="1755973" y="1030605"/>
                          <a:pt x="1775213" y="1052798"/>
                          <a:pt x="1751877" y="1052798"/>
                        </a:cubicBezTo>
                        <a:cubicBezTo>
                          <a:pt x="1749686" y="1052798"/>
                          <a:pt x="1747019" y="1052608"/>
                          <a:pt x="1743971" y="1052132"/>
                        </a:cubicBezTo>
                        <a:cubicBezTo>
                          <a:pt x="1743590" y="1052132"/>
                          <a:pt x="1743209" y="1052132"/>
                          <a:pt x="1742828" y="1052132"/>
                        </a:cubicBezTo>
                        <a:cubicBezTo>
                          <a:pt x="1732256" y="1052132"/>
                          <a:pt x="1726160" y="1073087"/>
                          <a:pt x="1698823" y="1082897"/>
                        </a:cubicBezTo>
                        <a:cubicBezTo>
                          <a:pt x="1667771" y="1094042"/>
                          <a:pt x="1655198" y="1137190"/>
                          <a:pt x="1647197" y="1137190"/>
                        </a:cubicBezTo>
                        <a:cubicBezTo>
                          <a:pt x="1646054" y="1137190"/>
                          <a:pt x="1644911" y="1136237"/>
                          <a:pt x="1643864" y="1134237"/>
                        </a:cubicBezTo>
                        <a:cubicBezTo>
                          <a:pt x="1633672" y="1100804"/>
                          <a:pt x="1609002" y="1084993"/>
                          <a:pt x="1594905" y="1084993"/>
                        </a:cubicBezTo>
                        <a:cubicBezTo>
                          <a:pt x="1585666" y="1084993"/>
                          <a:pt x="1580903" y="1091756"/>
                          <a:pt x="1587666" y="1104900"/>
                        </a:cubicBezTo>
                        <a:cubicBezTo>
                          <a:pt x="1598906" y="1117949"/>
                          <a:pt x="1585666" y="1125855"/>
                          <a:pt x="1598620" y="1163479"/>
                        </a:cubicBezTo>
                        <a:cubicBezTo>
                          <a:pt x="1600430" y="1168718"/>
                          <a:pt x="1608716" y="1172051"/>
                          <a:pt x="1589476" y="1183005"/>
                        </a:cubicBezTo>
                        <a:cubicBezTo>
                          <a:pt x="1583856" y="1183005"/>
                          <a:pt x="1576617" y="1184720"/>
                          <a:pt x="1570045" y="1184720"/>
                        </a:cubicBezTo>
                        <a:cubicBezTo>
                          <a:pt x="1565092" y="1184720"/>
                          <a:pt x="1560615" y="1183767"/>
                          <a:pt x="1557472" y="1180624"/>
                        </a:cubicBezTo>
                        <a:cubicBezTo>
                          <a:pt x="1551566" y="1185863"/>
                          <a:pt x="1541089" y="1183100"/>
                          <a:pt x="1533945" y="1184910"/>
                        </a:cubicBezTo>
                        <a:cubicBezTo>
                          <a:pt x="1532326" y="1187672"/>
                          <a:pt x="1530326" y="1188815"/>
                          <a:pt x="1528325" y="1188815"/>
                        </a:cubicBezTo>
                        <a:cubicBezTo>
                          <a:pt x="1525277" y="1188815"/>
                          <a:pt x="1522515" y="1186053"/>
                          <a:pt x="1522324" y="1181862"/>
                        </a:cubicBezTo>
                        <a:cubicBezTo>
                          <a:pt x="1522896" y="1175480"/>
                          <a:pt x="1522039" y="1167003"/>
                          <a:pt x="1516514" y="1162907"/>
                        </a:cubicBezTo>
                        <a:cubicBezTo>
                          <a:pt x="1508418" y="1162241"/>
                          <a:pt x="1503370" y="1154811"/>
                          <a:pt x="1505846" y="1147001"/>
                        </a:cubicBezTo>
                        <a:cubicBezTo>
                          <a:pt x="1509466" y="1142714"/>
                          <a:pt x="1518610" y="1141762"/>
                          <a:pt x="1518038" y="1135094"/>
                        </a:cubicBezTo>
                        <a:cubicBezTo>
                          <a:pt x="1509275" y="1130046"/>
                          <a:pt x="1500798" y="1119664"/>
                          <a:pt x="1498512" y="1109758"/>
                        </a:cubicBezTo>
                        <a:cubicBezTo>
                          <a:pt x="1492130" y="1105472"/>
                          <a:pt x="1491082" y="1096042"/>
                          <a:pt x="1491178" y="1088993"/>
                        </a:cubicBezTo>
                        <a:cubicBezTo>
                          <a:pt x="1484320" y="1077659"/>
                          <a:pt x="1473842" y="1066991"/>
                          <a:pt x="1462984" y="1066991"/>
                        </a:cubicBezTo>
                        <a:cubicBezTo>
                          <a:pt x="1457269" y="1066991"/>
                          <a:pt x="1451458" y="1069848"/>
                          <a:pt x="1445934" y="1077087"/>
                        </a:cubicBezTo>
                        <a:cubicBezTo>
                          <a:pt x="1441838" y="1081945"/>
                          <a:pt x="1434980" y="1082707"/>
                          <a:pt x="1428408" y="1082707"/>
                        </a:cubicBezTo>
                        <a:cubicBezTo>
                          <a:pt x="1425836" y="1082707"/>
                          <a:pt x="1423360" y="1082612"/>
                          <a:pt x="1421074" y="1082612"/>
                        </a:cubicBezTo>
                        <a:cubicBezTo>
                          <a:pt x="1420502" y="1082612"/>
                          <a:pt x="1419931" y="1082612"/>
                          <a:pt x="1419359" y="1082612"/>
                        </a:cubicBezTo>
                        <a:cubicBezTo>
                          <a:pt x="1414406" y="1088041"/>
                          <a:pt x="1407548" y="1097471"/>
                          <a:pt x="1414502" y="1103948"/>
                        </a:cubicBezTo>
                        <a:cubicBezTo>
                          <a:pt x="1415359" y="1108424"/>
                          <a:pt x="1412025" y="1112615"/>
                          <a:pt x="1408977" y="1115568"/>
                        </a:cubicBezTo>
                        <a:cubicBezTo>
                          <a:pt x="1410215" y="1118711"/>
                          <a:pt x="1413644" y="1121759"/>
                          <a:pt x="1415073" y="1124712"/>
                        </a:cubicBezTo>
                        <a:cubicBezTo>
                          <a:pt x="1411644" y="1129570"/>
                          <a:pt x="1409548" y="1136428"/>
                          <a:pt x="1402881" y="1137190"/>
                        </a:cubicBezTo>
                        <a:cubicBezTo>
                          <a:pt x="1400976" y="1137666"/>
                          <a:pt x="1398785" y="1137857"/>
                          <a:pt x="1396595" y="1137857"/>
                        </a:cubicBezTo>
                        <a:cubicBezTo>
                          <a:pt x="1392118" y="1137857"/>
                          <a:pt x="1387260" y="1137190"/>
                          <a:pt x="1383164" y="1137190"/>
                        </a:cubicBezTo>
                        <a:cubicBezTo>
                          <a:pt x="1382783" y="1137190"/>
                          <a:pt x="1382402" y="1137190"/>
                          <a:pt x="1382116" y="1137190"/>
                        </a:cubicBezTo>
                        <a:cubicBezTo>
                          <a:pt x="1380116" y="1135285"/>
                          <a:pt x="1377259" y="1132999"/>
                          <a:pt x="1374401" y="1132999"/>
                        </a:cubicBezTo>
                        <a:cubicBezTo>
                          <a:pt x="1373258" y="1132999"/>
                          <a:pt x="1372115" y="1133380"/>
                          <a:pt x="1370972" y="1134237"/>
                        </a:cubicBezTo>
                        <a:cubicBezTo>
                          <a:pt x="1367257" y="1140714"/>
                          <a:pt x="1360304" y="1147191"/>
                          <a:pt x="1354780" y="1152049"/>
                        </a:cubicBezTo>
                        <a:cubicBezTo>
                          <a:pt x="1353922" y="1153097"/>
                          <a:pt x="1352875" y="1153478"/>
                          <a:pt x="1351732" y="1153478"/>
                        </a:cubicBezTo>
                        <a:cubicBezTo>
                          <a:pt x="1348112" y="1153478"/>
                          <a:pt x="1343636" y="1148810"/>
                          <a:pt x="1342493" y="1145858"/>
                        </a:cubicBezTo>
                        <a:cubicBezTo>
                          <a:pt x="1341635" y="1142905"/>
                          <a:pt x="1339635" y="1141952"/>
                          <a:pt x="1337254" y="1141952"/>
                        </a:cubicBezTo>
                        <a:cubicBezTo>
                          <a:pt x="1334872" y="1141952"/>
                          <a:pt x="1332491" y="1142810"/>
                          <a:pt x="1330301" y="1143667"/>
                        </a:cubicBezTo>
                        <a:cubicBezTo>
                          <a:pt x="1318489" y="1156907"/>
                          <a:pt x="1298392" y="1164431"/>
                          <a:pt x="1292391" y="1182243"/>
                        </a:cubicBezTo>
                        <a:cubicBezTo>
                          <a:pt x="1289629" y="1185482"/>
                          <a:pt x="1284485" y="1185958"/>
                          <a:pt x="1280199" y="1185958"/>
                        </a:cubicBezTo>
                        <a:cubicBezTo>
                          <a:pt x="1279532" y="1185958"/>
                          <a:pt x="1278961" y="1185958"/>
                          <a:pt x="1278294" y="1185958"/>
                        </a:cubicBezTo>
                        <a:cubicBezTo>
                          <a:pt x="1277246" y="1186148"/>
                          <a:pt x="1276389" y="1186244"/>
                          <a:pt x="1275532" y="1186244"/>
                        </a:cubicBezTo>
                        <a:cubicBezTo>
                          <a:pt x="1263626" y="1186244"/>
                          <a:pt x="1265912" y="1165574"/>
                          <a:pt x="1269722" y="1157192"/>
                        </a:cubicBezTo>
                        <a:cubicBezTo>
                          <a:pt x="1271722" y="1152335"/>
                          <a:pt x="1274008" y="1145000"/>
                          <a:pt x="1267912" y="1141857"/>
                        </a:cubicBezTo>
                        <a:cubicBezTo>
                          <a:pt x="1263626" y="1136714"/>
                          <a:pt x="1257244" y="1129856"/>
                          <a:pt x="1250195" y="1128998"/>
                        </a:cubicBezTo>
                        <a:cubicBezTo>
                          <a:pt x="1240480" y="1138333"/>
                          <a:pt x="1230764" y="1150906"/>
                          <a:pt x="1223239" y="1162050"/>
                        </a:cubicBezTo>
                        <a:cubicBezTo>
                          <a:pt x="1220763" y="1170908"/>
                          <a:pt x="1218191" y="1181672"/>
                          <a:pt x="1213429" y="1189577"/>
                        </a:cubicBezTo>
                        <a:cubicBezTo>
                          <a:pt x="1211810" y="1189196"/>
                          <a:pt x="1210476" y="1188911"/>
                          <a:pt x="1209238" y="1188911"/>
                        </a:cubicBezTo>
                        <a:cubicBezTo>
                          <a:pt x="1198284" y="1188911"/>
                          <a:pt x="1203618" y="1205579"/>
                          <a:pt x="1197331" y="1212437"/>
                        </a:cubicBezTo>
                        <a:cubicBezTo>
                          <a:pt x="1200094" y="1216628"/>
                          <a:pt x="1204571" y="1222724"/>
                          <a:pt x="1202189" y="1227963"/>
                        </a:cubicBezTo>
                        <a:cubicBezTo>
                          <a:pt x="1194283" y="1237774"/>
                          <a:pt x="1210286" y="1245394"/>
                          <a:pt x="1211619" y="1255109"/>
                        </a:cubicBezTo>
                        <a:cubicBezTo>
                          <a:pt x="1216953" y="1299686"/>
                          <a:pt x="1200094" y="1279208"/>
                          <a:pt x="1181615" y="1301020"/>
                        </a:cubicBezTo>
                        <a:cubicBezTo>
                          <a:pt x="1177520" y="1305878"/>
                          <a:pt x="1172090" y="1307211"/>
                          <a:pt x="1166185" y="1307211"/>
                        </a:cubicBezTo>
                        <a:cubicBezTo>
                          <a:pt x="1159613" y="1307211"/>
                          <a:pt x="1152469" y="1305592"/>
                          <a:pt x="1145992" y="1305592"/>
                        </a:cubicBezTo>
                        <a:cubicBezTo>
                          <a:pt x="1139515" y="1305592"/>
                          <a:pt x="1133990" y="1307116"/>
                          <a:pt x="1129799" y="1312831"/>
                        </a:cubicBezTo>
                        <a:cubicBezTo>
                          <a:pt x="1125513" y="1318736"/>
                          <a:pt x="1120846" y="1320546"/>
                          <a:pt x="1115893" y="1320546"/>
                        </a:cubicBezTo>
                        <a:cubicBezTo>
                          <a:pt x="1107987" y="1320546"/>
                          <a:pt x="1099700" y="1315784"/>
                          <a:pt x="1091890" y="1315784"/>
                        </a:cubicBezTo>
                        <a:cubicBezTo>
                          <a:pt x="1085698" y="1315784"/>
                          <a:pt x="1079888" y="1318736"/>
                          <a:pt x="1074840" y="1329214"/>
                        </a:cubicBezTo>
                        <a:cubicBezTo>
                          <a:pt x="1059790" y="1374172"/>
                          <a:pt x="1059695" y="1381697"/>
                          <a:pt x="1055981" y="1381697"/>
                        </a:cubicBezTo>
                        <a:cubicBezTo>
                          <a:pt x="1054171" y="1381697"/>
                          <a:pt x="1051408" y="1379792"/>
                          <a:pt x="1045408" y="1379792"/>
                        </a:cubicBezTo>
                        <a:cubicBezTo>
                          <a:pt x="1039883" y="1379792"/>
                          <a:pt x="1031501" y="1381411"/>
                          <a:pt x="1018547" y="1387697"/>
                        </a:cubicBezTo>
                        <a:cubicBezTo>
                          <a:pt x="1010927" y="1395889"/>
                          <a:pt x="1008260" y="1397699"/>
                          <a:pt x="1006355" y="1397699"/>
                        </a:cubicBezTo>
                        <a:cubicBezTo>
                          <a:pt x="1004831" y="1397699"/>
                          <a:pt x="1003783" y="1396651"/>
                          <a:pt x="1001116" y="1396651"/>
                        </a:cubicBezTo>
                        <a:cubicBezTo>
                          <a:pt x="999497" y="1396651"/>
                          <a:pt x="997306" y="1397032"/>
                          <a:pt x="994068" y="1398365"/>
                        </a:cubicBezTo>
                        <a:cubicBezTo>
                          <a:pt x="996830" y="1389698"/>
                          <a:pt x="994830" y="1385983"/>
                          <a:pt x="990734" y="1385983"/>
                        </a:cubicBezTo>
                        <a:cubicBezTo>
                          <a:pt x="984543" y="1385983"/>
                          <a:pt x="973399" y="1394460"/>
                          <a:pt x="966350" y="1406843"/>
                        </a:cubicBezTo>
                        <a:cubicBezTo>
                          <a:pt x="964160" y="1410748"/>
                          <a:pt x="963112" y="1412177"/>
                          <a:pt x="962350" y="1412177"/>
                        </a:cubicBezTo>
                        <a:cubicBezTo>
                          <a:pt x="960635" y="1412177"/>
                          <a:pt x="959873" y="1405509"/>
                          <a:pt x="948729" y="1405509"/>
                        </a:cubicBezTo>
                        <a:cubicBezTo>
                          <a:pt x="947110" y="1405509"/>
                          <a:pt x="945205" y="1405700"/>
                          <a:pt x="943109" y="1405985"/>
                        </a:cubicBezTo>
                        <a:cubicBezTo>
                          <a:pt x="943109" y="1405985"/>
                          <a:pt x="943109" y="1405985"/>
                          <a:pt x="943109" y="1405985"/>
                        </a:cubicBezTo>
                        <a:cubicBezTo>
                          <a:pt x="941680" y="1405985"/>
                          <a:pt x="926821" y="1398746"/>
                          <a:pt x="920345" y="1398746"/>
                        </a:cubicBezTo>
                        <a:cubicBezTo>
                          <a:pt x="918154" y="1398746"/>
                          <a:pt x="916915" y="1399604"/>
                          <a:pt x="917582" y="1401889"/>
                        </a:cubicBezTo>
                        <a:cubicBezTo>
                          <a:pt x="917963" y="1403128"/>
                          <a:pt x="939680" y="1413796"/>
                          <a:pt x="916820" y="1416939"/>
                        </a:cubicBezTo>
                        <a:cubicBezTo>
                          <a:pt x="915201" y="1417130"/>
                          <a:pt x="913963" y="1417225"/>
                          <a:pt x="912915" y="1417225"/>
                        </a:cubicBezTo>
                        <a:cubicBezTo>
                          <a:pt x="910248" y="1417225"/>
                          <a:pt x="909772" y="1416653"/>
                          <a:pt x="909391" y="1416653"/>
                        </a:cubicBezTo>
                        <a:cubicBezTo>
                          <a:pt x="908724" y="1416653"/>
                          <a:pt x="908819" y="1419225"/>
                          <a:pt x="892722" y="1435037"/>
                        </a:cubicBezTo>
                        <a:cubicBezTo>
                          <a:pt x="892151" y="1452277"/>
                          <a:pt x="806521" y="1503331"/>
                          <a:pt x="839191" y="1534763"/>
                        </a:cubicBezTo>
                        <a:cubicBezTo>
                          <a:pt x="834048" y="1533430"/>
                          <a:pt x="830047" y="1532858"/>
                          <a:pt x="826999" y="1532858"/>
                        </a:cubicBezTo>
                        <a:cubicBezTo>
                          <a:pt x="802996" y="1532858"/>
                          <a:pt x="838048" y="1568958"/>
                          <a:pt x="813283" y="1568958"/>
                        </a:cubicBezTo>
                        <a:cubicBezTo>
                          <a:pt x="809188" y="1568958"/>
                          <a:pt x="803473" y="1568006"/>
                          <a:pt x="795567" y="1565624"/>
                        </a:cubicBezTo>
                        <a:cubicBezTo>
                          <a:pt x="793757" y="1565053"/>
                          <a:pt x="792329" y="1564767"/>
                          <a:pt x="791090" y="1564767"/>
                        </a:cubicBezTo>
                        <a:cubicBezTo>
                          <a:pt x="785280" y="1564767"/>
                          <a:pt x="785756" y="1570863"/>
                          <a:pt x="779660" y="1570863"/>
                        </a:cubicBezTo>
                        <a:cubicBezTo>
                          <a:pt x="775469" y="1570863"/>
                          <a:pt x="768326" y="1568101"/>
                          <a:pt x="754038" y="1558671"/>
                        </a:cubicBezTo>
                        <a:cubicBezTo>
                          <a:pt x="747656" y="1554480"/>
                          <a:pt x="742322" y="1551527"/>
                          <a:pt x="736988" y="1551527"/>
                        </a:cubicBezTo>
                        <a:cubicBezTo>
                          <a:pt x="735560" y="1551527"/>
                          <a:pt x="734226" y="1551718"/>
                          <a:pt x="732797" y="1552099"/>
                        </a:cubicBezTo>
                        <a:cubicBezTo>
                          <a:pt x="725558" y="1546193"/>
                          <a:pt x="722129" y="1544574"/>
                          <a:pt x="720510" y="1544574"/>
                        </a:cubicBezTo>
                        <a:cubicBezTo>
                          <a:pt x="718414" y="1544574"/>
                          <a:pt x="719462" y="1547527"/>
                          <a:pt x="719177" y="1547527"/>
                        </a:cubicBezTo>
                        <a:cubicBezTo>
                          <a:pt x="718891" y="1547527"/>
                          <a:pt x="717271" y="1544574"/>
                          <a:pt x="709652" y="1532858"/>
                        </a:cubicBezTo>
                        <a:cubicBezTo>
                          <a:pt x="703365" y="1523143"/>
                          <a:pt x="697840" y="1520666"/>
                          <a:pt x="692411" y="1520666"/>
                        </a:cubicBezTo>
                        <a:cubicBezTo>
                          <a:pt x="686982" y="1520666"/>
                          <a:pt x="681267" y="1523238"/>
                          <a:pt x="675076" y="1523238"/>
                        </a:cubicBezTo>
                        <a:cubicBezTo>
                          <a:pt x="668122" y="1523238"/>
                          <a:pt x="660407" y="1520095"/>
                          <a:pt x="650787" y="1506855"/>
                        </a:cubicBezTo>
                        <a:cubicBezTo>
                          <a:pt x="646977" y="1501616"/>
                          <a:pt x="674790" y="1454658"/>
                          <a:pt x="682886" y="1447610"/>
                        </a:cubicBezTo>
                        <a:cubicBezTo>
                          <a:pt x="688601" y="1442657"/>
                          <a:pt x="691459" y="1450753"/>
                          <a:pt x="672218" y="1412177"/>
                        </a:cubicBezTo>
                        <a:cubicBezTo>
                          <a:pt x="670504" y="1408748"/>
                          <a:pt x="667646" y="1407414"/>
                          <a:pt x="664122" y="1407414"/>
                        </a:cubicBezTo>
                        <a:cubicBezTo>
                          <a:pt x="650978" y="1407414"/>
                          <a:pt x="629165" y="1426845"/>
                          <a:pt x="629165" y="1426845"/>
                        </a:cubicBezTo>
                        <a:cubicBezTo>
                          <a:pt x="613639" y="1434465"/>
                          <a:pt x="634213" y="1417320"/>
                          <a:pt x="607448" y="1457992"/>
                        </a:cubicBezTo>
                        <a:cubicBezTo>
                          <a:pt x="584969" y="1492091"/>
                          <a:pt x="612782" y="1489615"/>
                          <a:pt x="598018" y="1509903"/>
                        </a:cubicBezTo>
                        <a:cubicBezTo>
                          <a:pt x="581350" y="1532763"/>
                          <a:pt x="628213" y="1542860"/>
                          <a:pt x="539440" y="1569720"/>
                        </a:cubicBezTo>
                        <a:cubicBezTo>
                          <a:pt x="521152" y="1575435"/>
                          <a:pt x="506007" y="1578197"/>
                          <a:pt x="492672" y="1578197"/>
                        </a:cubicBezTo>
                        <a:cubicBezTo>
                          <a:pt x="461525" y="1578197"/>
                          <a:pt x="440094" y="1562862"/>
                          <a:pt x="410757" y="1532668"/>
                        </a:cubicBezTo>
                        <a:cubicBezTo>
                          <a:pt x="401422" y="1514475"/>
                          <a:pt x="429521" y="1505045"/>
                          <a:pt x="420663" y="1486948"/>
                        </a:cubicBezTo>
                        <a:cubicBezTo>
                          <a:pt x="415043" y="1475518"/>
                          <a:pt x="445618" y="1482281"/>
                          <a:pt x="469812" y="1442752"/>
                        </a:cubicBezTo>
                        <a:cubicBezTo>
                          <a:pt x="489338" y="1410843"/>
                          <a:pt x="470764" y="1424750"/>
                          <a:pt x="469812" y="1397032"/>
                        </a:cubicBezTo>
                        <a:cubicBezTo>
                          <a:pt x="469526" y="1389221"/>
                          <a:pt x="465716" y="1386269"/>
                          <a:pt x="459811" y="1386269"/>
                        </a:cubicBezTo>
                        <a:cubicBezTo>
                          <a:pt x="440856" y="1386269"/>
                          <a:pt x="399899" y="1416368"/>
                          <a:pt x="382182" y="1416368"/>
                        </a:cubicBezTo>
                        <a:cubicBezTo>
                          <a:pt x="380277" y="1416368"/>
                          <a:pt x="378658" y="1415987"/>
                          <a:pt x="377324" y="1415320"/>
                        </a:cubicBezTo>
                        <a:cubicBezTo>
                          <a:pt x="362275" y="1406652"/>
                          <a:pt x="353797" y="1404461"/>
                          <a:pt x="347701" y="1404461"/>
                        </a:cubicBezTo>
                        <a:cubicBezTo>
                          <a:pt x="341605" y="1404461"/>
                          <a:pt x="337891" y="1406747"/>
                          <a:pt x="332462" y="1406938"/>
                        </a:cubicBezTo>
                        <a:cubicBezTo>
                          <a:pt x="281408" y="1408367"/>
                          <a:pt x="328937" y="1423416"/>
                          <a:pt x="319793" y="1433036"/>
                        </a:cubicBezTo>
                        <a:cubicBezTo>
                          <a:pt x="307125" y="1446371"/>
                          <a:pt x="301886" y="1454372"/>
                          <a:pt x="294647" y="1454372"/>
                        </a:cubicBezTo>
                        <a:cubicBezTo>
                          <a:pt x="286742" y="1454372"/>
                          <a:pt x="276454" y="1445038"/>
                          <a:pt x="251880" y="1423130"/>
                        </a:cubicBezTo>
                        <a:cubicBezTo>
                          <a:pt x="236068" y="1409033"/>
                          <a:pt x="226067" y="1423988"/>
                          <a:pt x="232163" y="1401604"/>
                        </a:cubicBezTo>
                        <a:cubicBezTo>
                          <a:pt x="240355" y="1371600"/>
                          <a:pt x="220638" y="1378172"/>
                          <a:pt x="207017" y="1363504"/>
                        </a:cubicBezTo>
                        <a:cubicBezTo>
                          <a:pt x="194921" y="1353312"/>
                          <a:pt x="192349" y="1340739"/>
                          <a:pt x="174061" y="1332357"/>
                        </a:cubicBezTo>
                        <a:cubicBezTo>
                          <a:pt x="135961" y="1303115"/>
                          <a:pt x="112720" y="1342454"/>
                          <a:pt x="183395" y="1275112"/>
                        </a:cubicBezTo>
                        <a:cubicBezTo>
                          <a:pt x="220162" y="1240060"/>
                          <a:pt x="198445" y="1221105"/>
                          <a:pt x="154154" y="1221105"/>
                        </a:cubicBezTo>
                        <a:cubicBezTo>
                          <a:pt x="146819" y="1221105"/>
                          <a:pt x="138818" y="1221581"/>
                          <a:pt x="130436" y="1222724"/>
                        </a:cubicBezTo>
                        <a:cubicBezTo>
                          <a:pt x="56427" y="1232059"/>
                          <a:pt x="92241" y="1226534"/>
                          <a:pt x="84335" y="1246823"/>
                        </a:cubicBezTo>
                        <a:cubicBezTo>
                          <a:pt x="83287" y="1249489"/>
                          <a:pt x="79858" y="1250823"/>
                          <a:pt x="75858" y="1250823"/>
                        </a:cubicBezTo>
                        <a:cubicBezTo>
                          <a:pt x="66238" y="1250823"/>
                          <a:pt x="53284" y="1243108"/>
                          <a:pt x="61475" y="1226725"/>
                        </a:cubicBezTo>
                        <a:cubicBezTo>
                          <a:pt x="67476" y="1214723"/>
                          <a:pt x="36520" y="1182719"/>
                          <a:pt x="28424" y="1170337"/>
                        </a:cubicBezTo>
                        <a:cubicBezTo>
                          <a:pt x="5373" y="1135475"/>
                          <a:pt x="26518" y="1155859"/>
                          <a:pt x="33281" y="1130141"/>
                        </a:cubicBezTo>
                        <a:cubicBezTo>
                          <a:pt x="36043" y="1119759"/>
                          <a:pt x="7659" y="1041368"/>
                          <a:pt x="2039" y="1025557"/>
                        </a:cubicBezTo>
                        <a:cubicBezTo>
                          <a:pt x="29185" y="1028891"/>
                          <a:pt x="61189" y="1033558"/>
                          <a:pt x="89383" y="1038416"/>
                        </a:cubicBezTo>
                        <a:cubicBezTo>
                          <a:pt x="92050" y="1046798"/>
                          <a:pt x="99004" y="1053465"/>
                          <a:pt x="110148" y="1053465"/>
                        </a:cubicBezTo>
                        <a:cubicBezTo>
                          <a:pt x="110910" y="1053465"/>
                          <a:pt x="111672" y="1053465"/>
                          <a:pt x="112434" y="1053465"/>
                        </a:cubicBezTo>
                        <a:cubicBezTo>
                          <a:pt x="124912" y="1052513"/>
                          <a:pt x="137771" y="1051941"/>
                          <a:pt x="150629" y="1051941"/>
                        </a:cubicBezTo>
                        <a:cubicBezTo>
                          <a:pt x="151963" y="1052322"/>
                          <a:pt x="153296" y="1052798"/>
                          <a:pt x="154344" y="1053179"/>
                        </a:cubicBezTo>
                        <a:cubicBezTo>
                          <a:pt x="168631" y="1058418"/>
                          <a:pt x="179966" y="1059561"/>
                          <a:pt x="191682" y="1059561"/>
                        </a:cubicBezTo>
                        <a:cubicBezTo>
                          <a:pt x="201112" y="1059561"/>
                          <a:pt x="210827" y="1058799"/>
                          <a:pt x="222353" y="1058799"/>
                        </a:cubicBezTo>
                        <a:cubicBezTo>
                          <a:pt x="227210" y="1058799"/>
                          <a:pt x="232449" y="1058894"/>
                          <a:pt x="238069" y="1059275"/>
                        </a:cubicBezTo>
                        <a:cubicBezTo>
                          <a:pt x="271121" y="1065371"/>
                          <a:pt x="303125" y="1075468"/>
                          <a:pt x="332080" y="1090708"/>
                        </a:cubicBezTo>
                        <a:cubicBezTo>
                          <a:pt x="335509" y="1092518"/>
                          <a:pt x="338843" y="1094327"/>
                          <a:pt x="342272" y="1096232"/>
                        </a:cubicBezTo>
                        <a:cubicBezTo>
                          <a:pt x="347606" y="1106805"/>
                          <a:pt x="352083" y="1117854"/>
                          <a:pt x="372562" y="1117854"/>
                        </a:cubicBezTo>
                        <a:cubicBezTo>
                          <a:pt x="374848" y="1117854"/>
                          <a:pt x="377038" y="1118045"/>
                          <a:pt x="379325" y="1118235"/>
                        </a:cubicBezTo>
                        <a:cubicBezTo>
                          <a:pt x="426473" y="1147191"/>
                          <a:pt x="474575" y="1177290"/>
                          <a:pt x="530200" y="1178338"/>
                        </a:cubicBezTo>
                        <a:cubicBezTo>
                          <a:pt x="530581" y="1178338"/>
                          <a:pt x="530963" y="1178528"/>
                          <a:pt x="531343" y="1178624"/>
                        </a:cubicBezTo>
                        <a:cubicBezTo>
                          <a:pt x="535249" y="1179290"/>
                          <a:pt x="539154" y="1179671"/>
                          <a:pt x="542964" y="1179671"/>
                        </a:cubicBezTo>
                        <a:cubicBezTo>
                          <a:pt x="552680" y="1179671"/>
                          <a:pt x="561919" y="1177481"/>
                          <a:pt x="571349" y="1173956"/>
                        </a:cubicBezTo>
                        <a:cubicBezTo>
                          <a:pt x="600685" y="1167384"/>
                          <a:pt x="628022" y="1155002"/>
                          <a:pt x="657359" y="1146905"/>
                        </a:cubicBezTo>
                        <a:cubicBezTo>
                          <a:pt x="700507" y="1134904"/>
                          <a:pt x="744322" y="1133856"/>
                          <a:pt x="788328" y="1127570"/>
                        </a:cubicBezTo>
                        <a:cubicBezTo>
                          <a:pt x="812045" y="1124236"/>
                          <a:pt x="835191" y="1118902"/>
                          <a:pt x="857956" y="1111949"/>
                        </a:cubicBezTo>
                        <a:cubicBezTo>
                          <a:pt x="873767" y="1110806"/>
                          <a:pt x="886531" y="1107853"/>
                          <a:pt x="893389" y="1101471"/>
                        </a:cubicBezTo>
                        <a:cubicBezTo>
                          <a:pt x="895103" y="1099852"/>
                          <a:pt x="896818" y="1098518"/>
                          <a:pt x="898532" y="1097280"/>
                        </a:cubicBezTo>
                        <a:cubicBezTo>
                          <a:pt x="901961" y="1095851"/>
                          <a:pt x="905390" y="1094423"/>
                          <a:pt x="908819" y="1092899"/>
                        </a:cubicBezTo>
                        <a:cubicBezTo>
                          <a:pt x="910057" y="1092327"/>
                          <a:pt x="911201" y="1091756"/>
                          <a:pt x="912439" y="1091184"/>
                        </a:cubicBezTo>
                        <a:cubicBezTo>
                          <a:pt x="927203" y="1087946"/>
                          <a:pt x="940347" y="1092899"/>
                          <a:pt x="952634" y="1073944"/>
                        </a:cubicBezTo>
                        <a:cubicBezTo>
                          <a:pt x="958540" y="1064800"/>
                          <a:pt x="963493" y="1057275"/>
                          <a:pt x="967588" y="1050989"/>
                        </a:cubicBezTo>
                        <a:cubicBezTo>
                          <a:pt x="979114" y="1040416"/>
                          <a:pt x="990639" y="1029557"/>
                          <a:pt x="1003403" y="1019461"/>
                        </a:cubicBezTo>
                        <a:cubicBezTo>
                          <a:pt x="1004736" y="1018794"/>
                          <a:pt x="1006165" y="1017937"/>
                          <a:pt x="1007784" y="1016794"/>
                        </a:cubicBezTo>
                        <a:cubicBezTo>
                          <a:pt x="1112749" y="958025"/>
                          <a:pt x="969398" y="968597"/>
                          <a:pt x="1035502" y="868680"/>
                        </a:cubicBezTo>
                        <a:cubicBezTo>
                          <a:pt x="1041979" y="863346"/>
                          <a:pt x="1048551" y="861251"/>
                          <a:pt x="1056266" y="861251"/>
                        </a:cubicBezTo>
                        <a:cubicBezTo>
                          <a:pt x="1060743" y="861251"/>
                          <a:pt x="1065601" y="861917"/>
                          <a:pt x="1070935" y="863156"/>
                        </a:cubicBezTo>
                        <a:cubicBezTo>
                          <a:pt x="1081698" y="865537"/>
                          <a:pt x="1091795" y="869728"/>
                          <a:pt x="1101891" y="873157"/>
                        </a:cubicBezTo>
                        <a:cubicBezTo>
                          <a:pt x="1105511" y="875919"/>
                          <a:pt x="1109511" y="878110"/>
                          <a:pt x="1114369" y="879158"/>
                        </a:cubicBezTo>
                        <a:cubicBezTo>
                          <a:pt x="1122370" y="881920"/>
                          <a:pt x="1129799" y="883158"/>
                          <a:pt x="1136848" y="883158"/>
                        </a:cubicBezTo>
                        <a:cubicBezTo>
                          <a:pt x="1166471" y="883158"/>
                          <a:pt x="1188378" y="861441"/>
                          <a:pt x="1208476" y="842582"/>
                        </a:cubicBezTo>
                        <a:cubicBezTo>
                          <a:pt x="1230479" y="836105"/>
                          <a:pt x="1253910" y="836009"/>
                          <a:pt x="1275913" y="829532"/>
                        </a:cubicBezTo>
                        <a:cubicBezTo>
                          <a:pt x="1298963" y="822674"/>
                          <a:pt x="1318680" y="810292"/>
                          <a:pt x="1331539" y="789527"/>
                        </a:cubicBezTo>
                        <a:cubicBezTo>
                          <a:pt x="1338873" y="777621"/>
                          <a:pt x="1342873" y="764000"/>
                          <a:pt x="1350208" y="752094"/>
                        </a:cubicBezTo>
                        <a:cubicBezTo>
                          <a:pt x="1359066" y="737807"/>
                          <a:pt x="1371544" y="727710"/>
                          <a:pt x="1385736" y="719042"/>
                        </a:cubicBezTo>
                        <a:cubicBezTo>
                          <a:pt x="1390784" y="715899"/>
                          <a:pt x="1396023" y="713137"/>
                          <a:pt x="1401262" y="710565"/>
                        </a:cubicBezTo>
                        <a:cubicBezTo>
                          <a:pt x="1406405" y="709803"/>
                          <a:pt x="1410596" y="708374"/>
                          <a:pt x="1412692" y="705136"/>
                        </a:cubicBezTo>
                        <a:cubicBezTo>
                          <a:pt x="1430504" y="697230"/>
                          <a:pt x="1448982" y="691134"/>
                          <a:pt x="1467365" y="684371"/>
                        </a:cubicBezTo>
                        <a:cubicBezTo>
                          <a:pt x="1483177" y="678656"/>
                          <a:pt x="1500417" y="673894"/>
                          <a:pt x="1513371" y="663893"/>
                        </a:cubicBezTo>
                        <a:cubicBezTo>
                          <a:pt x="1523753" y="664940"/>
                          <a:pt x="1535469" y="674180"/>
                          <a:pt x="1553566" y="674180"/>
                        </a:cubicBezTo>
                        <a:cubicBezTo>
                          <a:pt x="1558805" y="674180"/>
                          <a:pt x="1564520" y="673418"/>
                          <a:pt x="1570902" y="671513"/>
                        </a:cubicBezTo>
                        <a:cubicBezTo>
                          <a:pt x="1620432" y="656463"/>
                          <a:pt x="1522610" y="593312"/>
                          <a:pt x="1521181" y="582644"/>
                        </a:cubicBezTo>
                        <a:cubicBezTo>
                          <a:pt x="1508704" y="567404"/>
                          <a:pt x="1476128" y="547116"/>
                          <a:pt x="1449363" y="547116"/>
                        </a:cubicBezTo>
                        <a:cubicBezTo>
                          <a:pt x="1438219" y="547116"/>
                          <a:pt x="1428218" y="550640"/>
                          <a:pt x="1420979" y="559499"/>
                        </a:cubicBezTo>
                        <a:cubicBezTo>
                          <a:pt x="1410025" y="576358"/>
                          <a:pt x="1404024" y="581692"/>
                          <a:pt x="1399357" y="581692"/>
                        </a:cubicBezTo>
                        <a:cubicBezTo>
                          <a:pt x="1390975" y="581692"/>
                          <a:pt x="1387165" y="564356"/>
                          <a:pt x="1368115" y="564356"/>
                        </a:cubicBezTo>
                        <a:cubicBezTo>
                          <a:pt x="1367924" y="564356"/>
                          <a:pt x="1367734" y="564356"/>
                          <a:pt x="1367639" y="564356"/>
                        </a:cubicBezTo>
                        <a:cubicBezTo>
                          <a:pt x="1326967" y="565023"/>
                          <a:pt x="1314394" y="587121"/>
                          <a:pt x="1304297" y="587121"/>
                        </a:cubicBezTo>
                        <a:cubicBezTo>
                          <a:pt x="1301821" y="587121"/>
                          <a:pt x="1299439" y="585788"/>
                          <a:pt x="1296868" y="582454"/>
                        </a:cubicBezTo>
                        <a:cubicBezTo>
                          <a:pt x="1295725" y="581025"/>
                          <a:pt x="1294677" y="579596"/>
                          <a:pt x="1293629" y="578263"/>
                        </a:cubicBezTo>
                        <a:cubicBezTo>
                          <a:pt x="1287247" y="566357"/>
                          <a:pt x="1286295" y="551498"/>
                          <a:pt x="1286486" y="536353"/>
                        </a:cubicBezTo>
                        <a:cubicBezTo>
                          <a:pt x="1290677" y="532543"/>
                          <a:pt x="1294963" y="527876"/>
                          <a:pt x="1295248" y="517970"/>
                        </a:cubicBezTo>
                        <a:cubicBezTo>
                          <a:pt x="1296011" y="497110"/>
                          <a:pt x="1303154" y="477393"/>
                          <a:pt x="1311727" y="458153"/>
                        </a:cubicBezTo>
                        <a:cubicBezTo>
                          <a:pt x="1319156" y="448342"/>
                          <a:pt x="1327633" y="439484"/>
                          <a:pt x="1336301" y="429482"/>
                        </a:cubicBezTo>
                        <a:cubicBezTo>
                          <a:pt x="1344112" y="420529"/>
                          <a:pt x="1350874" y="411575"/>
                          <a:pt x="1362114" y="407099"/>
                        </a:cubicBezTo>
                        <a:cubicBezTo>
                          <a:pt x="1372782" y="402812"/>
                          <a:pt x="1384783" y="402717"/>
                          <a:pt x="1395832" y="400526"/>
                        </a:cubicBezTo>
                        <a:cubicBezTo>
                          <a:pt x="1432408" y="393002"/>
                          <a:pt x="1471080" y="371666"/>
                          <a:pt x="1494988" y="341567"/>
                        </a:cubicBezTo>
                        <a:cubicBezTo>
                          <a:pt x="1509561" y="328232"/>
                          <a:pt x="1512228" y="320993"/>
                          <a:pt x="1510228" y="316802"/>
                        </a:cubicBezTo>
                        <a:cubicBezTo>
                          <a:pt x="1517372" y="301943"/>
                          <a:pt x="1522324" y="285750"/>
                          <a:pt x="1525754" y="269748"/>
                        </a:cubicBezTo>
                        <a:cubicBezTo>
                          <a:pt x="1530230" y="248602"/>
                          <a:pt x="1529564" y="225171"/>
                          <a:pt x="1536612" y="204788"/>
                        </a:cubicBezTo>
                        <a:cubicBezTo>
                          <a:pt x="1543565" y="184690"/>
                          <a:pt x="1562996" y="174403"/>
                          <a:pt x="1571473" y="155258"/>
                        </a:cubicBezTo>
                        <a:cubicBezTo>
                          <a:pt x="1574522" y="148304"/>
                          <a:pt x="1576331" y="140589"/>
                          <a:pt x="1576617" y="132779"/>
                        </a:cubicBezTo>
                        <a:cubicBezTo>
                          <a:pt x="1577570" y="129254"/>
                          <a:pt x="1577284" y="126397"/>
                          <a:pt x="1576236" y="123730"/>
                        </a:cubicBezTo>
                        <a:cubicBezTo>
                          <a:pt x="1575474" y="117729"/>
                          <a:pt x="1573760" y="111824"/>
                          <a:pt x="1570807" y="106490"/>
                        </a:cubicBezTo>
                        <a:cubicBezTo>
                          <a:pt x="1569569" y="104299"/>
                          <a:pt x="1568235" y="102299"/>
                          <a:pt x="1566806" y="100489"/>
                        </a:cubicBezTo>
                        <a:cubicBezTo>
                          <a:pt x="1566997" y="82296"/>
                          <a:pt x="1562425" y="77153"/>
                          <a:pt x="1556329" y="77153"/>
                        </a:cubicBezTo>
                        <a:cubicBezTo>
                          <a:pt x="1552519" y="77153"/>
                          <a:pt x="1548042" y="79153"/>
                          <a:pt x="1543756" y="81248"/>
                        </a:cubicBezTo>
                        <a:cubicBezTo>
                          <a:pt x="1542994" y="80677"/>
                          <a:pt x="1542137" y="80201"/>
                          <a:pt x="1541374" y="79629"/>
                        </a:cubicBezTo>
                        <a:cubicBezTo>
                          <a:pt x="1537850" y="77153"/>
                          <a:pt x="1534421" y="75819"/>
                          <a:pt x="1534231" y="72962"/>
                        </a:cubicBezTo>
                        <a:cubicBezTo>
                          <a:pt x="1533945" y="67913"/>
                          <a:pt x="1546232" y="54578"/>
                          <a:pt x="1549471" y="50483"/>
                        </a:cubicBezTo>
                        <a:cubicBezTo>
                          <a:pt x="1566806" y="28194"/>
                          <a:pt x="1587856" y="12859"/>
                          <a:pt x="1611669" y="2381"/>
                        </a:cubicBezTo>
                        <a:moveTo>
                          <a:pt x="1612622" y="0"/>
                        </a:moveTo>
                        <a:cubicBezTo>
                          <a:pt x="1612622" y="0"/>
                          <a:pt x="1611955" y="0"/>
                          <a:pt x="1611669" y="190"/>
                        </a:cubicBezTo>
                        <a:cubicBezTo>
                          <a:pt x="1585856" y="11525"/>
                          <a:pt x="1565282" y="27527"/>
                          <a:pt x="1548518" y="49054"/>
                        </a:cubicBezTo>
                        <a:cubicBezTo>
                          <a:pt x="1547947" y="49816"/>
                          <a:pt x="1546994" y="50959"/>
                          <a:pt x="1545851" y="52292"/>
                        </a:cubicBezTo>
                        <a:cubicBezTo>
                          <a:pt x="1538803" y="60579"/>
                          <a:pt x="1532516" y="68485"/>
                          <a:pt x="1532802" y="73152"/>
                        </a:cubicBezTo>
                        <a:cubicBezTo>
                          <a:pt x="1532993" y="76581"/>
                          <a:pt x="1535850" y="78296"/>
                          <a:pt x="1538517" y="80105"/>
                        </a:cubicBezTo>
                        <a:cubicBezTo>
                          <a:pt x="1539279" y="80582"/>
                          <a:pt x="1540041" y="81058"/>
                          <a:pt x="1540898" y="81629"/>
                        </a:cubicBezTo>
                        <a:lnTo>
                          <a:pt x="1542613" y="82868"/>
                        </a:lnTo>
                        <a:lnTo>
                          <a:pt x="1543280" y="83344"/>
                        </a:lnTo>
                        <a:cubicBezTo>
                          <a:pt x="1543280" y="83344"/>
                          <a:pt x="1544137" y="83725"/>
                          <a:pt x="1544613" y="83725"/>
                        </a:cubicBezTo>
                        <a:cubicBezTo>
                          <a:pt x="1544994" y="83725"/>
                          <a:pt x="1545280" y="83725"/>
                          <a:pt x="1545661" y="83439"/>
                        </a:cubicBezTo>
                        <a:cubicBezTo>
                          <a:pt x="1549661" y="81534"/>
                          <a:pt x="1553852" y="79629"/>
                          <a:pt x="1557186" y="79629"/>
                        </a:cubicBezTo>
                        <a:cubicBezTo>
                          <a:pt x="1558901" y="79629"/>
                          <a:pt x="1560234" y="80105"/>
                          <a:pt x="1561282" y="81248"/>
                        </a:cubicBezTo>
                        <a:cubicBezTo>
                          <a:pt x="1564044" y="84011"/>
                          <a:pt x="1565378" y="90488"/>
                          <a:pt x="1565282" y="100584"/>
                        </a:cubicBezTo>
                        <a:cubicBezTo>
                          <a:pt x="1565282" y="101155"/>
                          <a:pt x="1565473" y="101632"/>
                          <a:pt x="1565758" y="102108"/>
                        </a:cubicBezTo>
                        <a:cubicBezTo>
                          <a:pt x="1567378" y="104204"/>
                          <a:pt x="1568616" y="106013"/>
                          <a:pt x="1569569" y="107823"/>
                        </a:cubicBezTo>
                        <a:cubicBezTo>
                          <a:pt x="1572236" y="112681"/>
                          <a:pt x="1573950" y="118205"/>
                          <a:pt x="1574712" y="124206"/>
                        </a:cubicBezTo>
                        <a:cubicBezTo>
                          <a:pt x="1574712" y="124397"/>
                          <a:pt x="1574712" y="124587"/>
                          <a:pt x="1574807" y="124778"/>
                        </a:cubicBezTo>
                        <a:cubicBezTo>
                          <a:pt x="1575760" y="127254"/>
                          <a:pt x="1575855" y="129635"/>
                          <a:pt x="1575093" y="132302"/>
                        </a:cubicBezTo>
                        <a:cubicBezTo>
                          <a:pt x="1575093" y="132493"/>
                          <a:pt x="1575093" y="132683"/>
                          <a:pt x="1575093" y="132874"/>
                        </a:cubicBezTo>
                        <a:cubicBezTo>
                          <a:pt x="1574807" y="140399"/>
                          <a:pt x="1573093" y="147828"/>
                          <a:pt x="1570140" y="154496"/>
                        </a:cubicBezTo>
                        <a:cubicBezTo>
                          <a:pt x="1566330" y="163163"/>
                          <a:pt x="1560234" y="169831"/>
                          <a:pt x="1553757" y="176879"/>
                        </a:cubicBezTo>
                        <a:cubicBezTo>
                          <a:pt x="1546518" y="184880"/>
                          <a:pt x="1538993" y="193072"/>
                          <a:pt x="1535183" y="204216"/>
                        </a:cubicBezTo>
                        <a:cubicBezTo>
                          <a:pt x="1530897" y="216599"/>
                          <a:pt x="1529468" y="230219"/>
                          <a:pt x="1528039" y="243269"/>
                        </a:cubicBezTo>
                        <a:cubicBezTo>
                          <a:pt x="1527087" y="252032"/>
                          <a:pt x="1526135" y="260985"/>
                          <a:pt x="1524325" y="269462"/>
                        </a:cubicBezTo>
                        <a:cubicBezTo>
                          <a:pt x="1520610" y="286988"/>
                          <a:pt x="1515466" y="302609"/>
                          <a:pt x="1508989" y="315944"/>
                        </a:cubicBezTo>
                        <a:cubicBezTo>
                          <a:pt x="1508704" y="316611"/>
                          <a:pt x="1508704" y="317373"/>
                          <a:pt x="1508989" y="318040"/>
                        </a:cubicBezTo>
                        <a:cubicBezTo>
                          <a:pt x="1510037" y="320231"/>
                          <a:pt x="1509561" y="326041"/>
                          <a:pt x="1494226" y="340043"/>
                        </a:cubicBezTo>
                        <a:cubicBezTo>
                          <a:pt x="1471747" y="368332"/>
                          <a:pt x="1434314" y="390620"/>
                          <a:pt x="1396214" y="398431"/>
                        </a:cubicBezTo>
                        <a:cubicBezTo>
                          <a:pt x="1392404" y="399193"/>
                          <a:pt x="1388403" y="399764"/>
                          <a:pt x="1384593" y="400241"/>
                        </a:cubicBezTo>
                        <a:cubicBezTo>
                          <a:pt x="1377068" y="401193"/>
                          <a:pt x="1369258" y="402241"/>
                          <a:pt x="1362114" y="405194"/>
                        </a:cubicBezTo>
                        <a:cubicBezTo>
                          <a:pt x="1351446" y="409480"/>
                          <a:pt x="1344779" y="417290"/>
                          <a:pt x="1337730" y="425482"/>
                        </a:cubicBezTo>
                        <a:lnTo>
                          <a:pt x="1335349" y="428244"/>
                        </a:lnTo>
                        <a:cubicBezTo>
                          <a:pt x="1332682" y="431292"/>
                          <a:pt x="1330015" y="434245"/>
                          <a:pt x="1327443" y="437197"/>
                        </a:cubicBezTo>
                        <a:cubicBezTo>
                          <a:pt x="1321442" y="443865"/>
                          <a:pt x="1315822" y="450152"/>
                          <a:pt x="1310679" y="457010"/>
                        </a:cubicBezTo>
                        <a:cubicBezTo>
                          <a:pt x="1310584" y="457200"/>
                          <a:pt x="1310489" y="457295"/>
                          <a:pt x="1310393" y="457486"/>
                        </a:cubicBezTo>
                        <a:cubicBezTo>
                          <a:pt x="1302583" y="474917"/>
                          <a:pt x="1294487" y="495776"/>
                          <a:pt x="1293724" y="518160"/>
                        </a:cubicBezTo>
                        <a:cubicBezTo>
                          <a:pt x="1293439" y="527114"/>
                          <a:pt x="1289629" y="531305"/>
                          <a:pt x="1285723" y="534829"/>
                        </a:cubicBezTo>
                        <a:cubicBezTo>
                          <a:pt x="1285247" y="535305"/>
                          <a:pt x="1284962" y="535877"/>
                          <a:pt x="1284962" y="536543"/>
                        </a:cubicBezTo>
                        <a:cubicBezTo>
                          <a:pt x="1284771" y="550640"/>
                          <a:pt x="1285438" y="566738"/>
                          <a:pt x="1292391" y="579596"/>
                        </a:cubicBezTo>
                        <a:cubicBezTo>
                          <a:pt x="1293629" y="581216"/>
                          <a:pt x="1294677" y="582644"/>
                          <a:pt x="1295820" y="584168"/>
                        </a:cubicBezTo>
                        <a:cubicBezTo>
                          <a:pt x="1298773" y="587978"/>
                          <a:pt x="1301726" y="589788"/>
                          <a:pt x="1305155" y="589788"/>
                        </a:cubicBezTo>
                        <a:cubicBezTo>
                          <a:pt x="1309250" y="589788"/>
                          <a:pt x="1313346" y="587026"/>
                          <a:pt x="1318489" y="583597"/>
                        </a:cubicBezTo>
                        <a:cubicBezTo>
                          <a:pt x="1327919" y="577215"/>
                          <a:pt x="1342207" y="567500"/>
                          <a:pt x="1368496" y="567119"/>
                        </a:cubicBezTo>
                        <a:lnTo>
                          <a:pt x="1368496" y="567119"/>
                        </a:lnTo>
                        <a:cubicBezTo>
                          <a:pt x="1379449" y="567119"/>
                          <a:pt x="1384783" y="572738"/>
                          <a:pt x="1389451" y="577691"/>
                        </a:cubicBezTo>
                        <a:cubicBezTo>
                          <a:pt x="1392785" y="581216"/>
                          <a:pt x="1395928" y="584454"/>
                          <a:pt x="1400214" y="584454"/>
                        </a:cubicBezTo>
                        <a:cubicBezTo>
                          <a:pt x="1406310" y="584454"/>
                          <a:pt x="1412978" y="577882"/>
                          <a:pt x="1423836" y="561118"/>
                        </a:cubicBezTo>
                        <a:cubicBezTo>
                          <a:pt x="1429837" y="553688"/>
                          <a:pt x="1438790" y="549878"/>
                          <a:pt x="1450220" y="549878"/>
                        </a:cubicBezTo>
                        <a:cubicBezTo>
                          <a:pt x="1476795" y="549878"/>
                          <a:pt x="1507942" y="569976"/>
                          <a:pt x="1519848" y="584168"/>
                        </a:cubicBezTo>
                        <a:cubicBezTo>
                          <a:pt x="1521086" y="587883"/>
                          <a:pt x="1527373" y="593598"/>
                          <a:pt x="1539470" y="604361"/>
                        </a:cubicBezTo>
                        <a:cubicBezTo>
                          <a:pt x="1558043" y="620840"/>
                          <a:pt x="1586237" y="645795"/>
                          <a:pt x="1583094" y="659892"/>
                        </a:cubicBezTo>
                        <a:cubicBezTo>
                          <a:pt x="1582141" y="664178"/>
                          <a:pt x="1578141" y="667417"/>
                          <a:pt x="1570997" y="669608"/>
                        </a:cubicBezTo>
                        <a:cubicBezTo>
                          <a:pt x="1565282" y="671322"/>
                          <a:pt x="1559758" y="672179"/>
                          <a:pt x="1554329" y="672179"/>
                        </a:cubicBezTo>
                        <a:cubicBezTo>
                          <a:pt x="1543851" y="672179"/>
                          <a:pt x="1535564" y="668941"/>
                          <a:pt x="1528325" y="666083"/>
                        </a:cubicBezTo>
                        <a:cubicBezTo>
                          <a:pt x="1523468" y="664178"/>
                          <a:pt x="1518800" y="662369"/>
                          <a:pt x="1514323" y="661892"/>
                        </a:cubicBezTo>
                        <a:cubicBezTo>
                          <a:pt x="1514323" y="661892"/>
                          <a:pt x="1514133" y="661892"/>
                          <a:pt x="1514133" y="661892"/>
                        </a:cubicBezTo>
                        <a:cubicBezTo>
                          <a:pt x="1513657" y="661892"/>
                          <a:pt x="1513085" y="662083"/>
                          <a:pt x="1512704" y="662369"/>
                        </a:cubicBezTo>
                        <a:cubicBezTo>
                          <a:pt x="1502417" y="670274"/>
                          <a:pt x="1489082" y="674846"/>
                          <a:pt x="1476223" y="679323"/>
                        </a:cubicBezTo>
                        <a:cubicBezTo>
                          <a:pt x="1473271" y="680371"/>
                          <a:pt x="1470223" y="681419"/>
                          <a:pt x="1467365" y="682466"/>
                        </a:cubicBezTo>
                        <a:cubicBezTo>
                          <a:pt x="1463270" y="683990"/>
                          <a:pt x="1459079" y="685419"/>
                          <a:pt x="1454983" y="686943"/>
                        </a:cubicBezTo>
                        <a:cubicBezTo>
                          <a:pt x="1440886" y="691991"/>
                          <a:pt x="1426408" y="697135"/>
                          <a:pt x="1412501" y="703326"/>
                        </a:cubicBezTo>
                        <a:cubicBezTo>
                          <a:pt x="1412120" y="703517"/>
                          <a:pt x="1411739" y="703802"/>
                          <a:pt x="1411454" y="704183"/>
                        </a:cubicBezTo>
                        <a:cubicBezTo>
                          <a:pt x="1409930" y="706469"/>
                          <a:pt x="1406881" y="707803"/>
                          <a:pt x="1401643" y="708565"/>
                        </a:cubicBezTo>
                        <a:cubicBezTo>
                          <a:pt x="1401357" y="708565"/>
                          <a:pt x="1401166" y="708660"/>
                          <a:pt x="1400881" y="708755"/>
                        </a:cubicBezTo>
                        <a:cubicBezTo>
                          <a:pt x="1394785" y="711803"/>
                          <a:pt x="1389737" y="714566"/>
                          <a:pt x="1385164" y="717328"/>
                        </a:cubicBezTo>
                        <a:cubicBezTo>
                          <a:pt x="1368020" y="727805"/>
                          <a:pt x="1356780" y="738188"/>
                          <a:pt x="1348779" y="751142"/>
                        </a:cubicBezTo>
                        <a:cubicBezTo>
                          <a:pt x="1345064" y="757238"/>
                          <a:pt x="1342112" y="763715"/>
                          <a:pt x="1339254" y="770096"/>
                        </a:cubicBezTo>
                        <a:cubicBezTo>
                          <a:pt x="1336492" y="776288"/>
                          <a:pt x="1333634" y="782765"/>
                          <a:pt x="1330015" y="788575"/>
                        </a:cubicBezTo>
                        <a:cubicBezTo>
                          <a:pt x="1318489" y="807149"/>
                          <a:pt x="1300202" y="820293"/>
                          <a:pt x="1275818" y="827532"/>
                        </a:cubicBezTo>
                        <a:cubicBezTo>
                          <a:pt x="1264959" y="830771"/>
                          <a:pt x="1253434" y="832390"/>
                          <a:pt x="1242385" y="834009"/>
                        </a:cubicBezTo>
                        <a:cubicBezTo>
                          <a:pt x="1231145" y="835628"/>
                          <a:pt x="1219525" y="837343"/>
                          <a:pt x="1208381" y="840581"/>
                        </a:cubicBezTo>
                        <a:cubicBezTo>
                          <a:pt x="1207999" y="840677"/>
                          <a:pt x="1207714" y="840867"/>
                          <a:pt x="1207428" y="841153"/>
                        </a:cubicBezTo>
                        <a:lnTo>
                          <a:pt x="1205142" y="843344"/>
                        </a:lnTo>
                        <a:cubicBezTo>
                          <a:pt x="1185330" y="861917"/>
                          <a:pt x="1164947" y="881158"/>
                          <a:pt x="1137419" y="881158"/>
                        </a:cubicBezTo>
                        <a:cubicBezTo>
                          <a:pt x="1130371" y="881158"/>
                          <a:pt x="1123037" y="879824"/>
                          <a:pt x="1115702" y="877253"/>
                        </a:cubicBezTo>
                        <a:cubicBezTo>
                          <a:pt x="1111416" y="876395"/>
                          <a:pt x="1107797" y="874586"/>
                          <a:pt x="1103891" y="871633"/>
                        </a:cubicBezTo>
                        <a:cubicBezTo>
                          <a:pt x="1103701" y="871442"/>
                          <a:pt x="1103510" y="871347"/>
                          <a:pt x="1103224" y="871252"/>
                        </a:cubicBezTo>
                        <a:cubicBezTo>
                          <a:pt x="1100748" y="870395"/>
                          <a:pt x="1098367" y="869537"/>
                          <a:pt x="1095890" y="868680"/>
                        </a:cubicBezTo>
                        <a:cubicBezTo>
                          <a:pt x="1088270" y="865918"/>
                          <a:pt x="1080364" y="863060"/>
                          <a:pt x="1072078" y="861155"/>
                        </a:cubicBezTo>
                        <a:cubicBezTo>
                          <a:pt x="1066077" y="859822"/>
                          <a:pt x="1061219" y="859155"/>
                          <a:pt x="1056838" y="859155"/>
                        </a:cubicBezTo>
                        <a:cubicBezTo>
                          <a:pt x="1048170" y="859155"/>
                          <a:pt x="1041121" y="861727"/>
                          <a:pt x="1034549" y="867156"/>
                        </a:cubicBezTo>
                        <a:cubicBezTo>
                          <a:pt x="1034359" y="867347"/>
                          <a:pt x="1034168" y="867442"/>
                          <a:pt x="1034073" y="867728"/>
                        </a:cubicBezTo>
                        <a:cubicBezTo>
                          <a:pt x="1000355" y="918782"/>
                          <a:pt x="1020166" y="942404"/>
                          <a:pt x="1034645" y="959739"/>
                        </a:cubicBezTo>
                        <a:cubicBezTo>
                          <a:pt x="1041503" y="967931"/>
                          <a:pt x="1046932" y="974312"/>
                          <a:pt x="1045598" y="981647"/>
                        </a:cubicBezTo>
                        <a:cubicBezTo>
                          <a:pt x="1043979" y="990695"/>
                          <a:pt x="1031692" y="1001363"/>
                          <a:pt x="1007213" y="1015079"/>
                        </a:cubicBezTo>
                        <a:cubicBezTo>
                          <a:pt x="1005403" y="1016222"/>
                          <a:pt x="1004069" y="1017080"/>
                          <a:pt x="1002831" y="1017746"/>
                        </a:cubicBezTo>
                        <a:cubicBezTo>
                          <a:pt x="991591" y="1026509"/>
                          <a:pt x="981590" y="1035749"/>
                          <a:pt x="971970" y="1044607"/>
                        </a:cubicBezTo>
                        <a:lnTo>
                          <a:pt x="966541" y="1049655"/>
                        </a:lnTo>
                        <a:cubicBezTo>
                          <a:pt x="966541" y="1049655"/>
                          <a:pt x="966255" y="1049941"/>
                          <a:pt x="966160" y="1050131"/>
                        </a:cubicBezTo>
                        <a:cubicBezTo>
                          <a:pt x="962064" y="1056323"/>
                          <a:pt x="957111" y="1063847"/>
                          <a:pt x="951110" y="1073087"/>
                        </a:cubicBezTo>
                        <a:cubicBezTo>
                          <a:pt x="942538" y="1086326"/>
                          <a:pt x="933775" y="1086993"/>
                          <a:pt x="923583" y="1087850"/>
                        </a:cubicBezTo>
                        <a:cubicBezTo>
                          <a:pt x="919963" y="1088136"/>
                          <a:pt x="916249" y="1088422"/>
                          <a:pt x="912439" y="1089279"/>
                        </a:cubicBezTo>
                        <a:cubicBezTo>
                          <a:pt x="912248" y="1089279"/>
                          <a:pt x="912058" y="1089374"/>
                          <a:pt x="911963" y="1089470"/>
                        </a:cubicBezTo>
                        <a:lnTo>
                          <a:pt x="910724" y="1090041"/>
                        </a:lnTo>
                        <a:cubicBezTo>
                          <a:pt x="909962" y="1090422"/>
                          <a:pt x="909200" y="1090803"/>
                          <a:pt x="908438" y="1091184"/>
                        </a:cubicBezTo>
                        <a:cubicBezTo>
                          <a:pt x="905390" y="1092518"/>
                          <a:pt x="902247" y="1093851"/>
                          <a:pt x="899104" y="1095185"/>
                        </a:cubicBezTo>
                        <a:lnTo>
                          <a:pt x="898246" y="1095566"/>
                        </a:lnTo>
                        <a:cubicBezTo>
                          <a:pt x="898246" y="1095566"/>
                          <a:pt x="897961" y="1095756"/>
                          <a:pt x="897770" y="1095851"/>
                        </a:cubicBezTo>
                        <a:cubicBezTo>
                          <a:pt x="895675" y="1097280"/>
                          <a:pt x="893960" y="1098709"/>
                          <a:pt x="892341" y="1100233"/>
                        </a:cubicBezTo>
                        <a:cubicBezTo>
                          <a:pt x="886531" y="1105662"/>
                          <a:pt x="875482" y="1108901"/>
                          <a:pt x="858337" y="1110139"/>
                        </a:cubicBezTo>
                        <a:cubicBezTo>
                          <a:pt x="858146" y="1110139"/>
                          <a:pt x="857956" y="1110139"/>
                          <a:pt x="857765" y="1110234"/>
                        </a:cubicBezTo>
                        <a:cubicBezTo>
                          <a:pt x="834905" y="1117283"/>
                          <a:pt x="811664" y="1122521"/>
                          <a:pt x="788519" y="1125855"/>
                        </a:cubicBezTo>
                        <a:cubicBezTo>
                          <a:pt x="774517" y="1127855"/>
                          <a:pt x="760324" y="1129284"/>
                          <a:pt x="746608" y="1130713"/>
                        </a:cubicBezTo>
                        <a:cubicBezTo>
                          <a:pt x="717176" y="1133761"/>
                          <a:pt x="686791" y="1136999"/>
                          <a:pt x="657169" y="1145191"/>
                        </a:cubicBezTo>
                        <a:cubicBezTo>
                          <a:pt x="644405" y="1148715"/>
                          <a:pt x="631928" y="1153097"/>
                          <a:pt x="619831" y="1157288"/>
                        </a:cubicBezTo>
                        <a:cubicBezTo>
                          <a:pt x="604019" y="1162812"/>
                          <a:pt x="587731" y="1168527"/>
                          <a:pt x="571253" y="1172242"/>
                        </a:cubicBezTo>
                        <a:cubicBezTo>
                          <a:pt x="560871" y="1176147"/>
                          <a:pt x="552108" y="1177862"/>
                          <a:pt x="543345" y="1177862"/>
                        </a:cubicBezTo>
                        <a:cubicBezTo>
                          <a:pt x="539630" y="1177862"/>
                          <a:pt x="535916" y="1177481"/>
                          <a:pt x="532201" y="1176909"/>
                        </a:cubicBezTo>
                        <a:lnTo>
                          <a:pt x="531534" y="1176909"/>
                        </a:lnTo>
                        <a:cubicBezTo>
                          <a:pt x="531534" y="1176909"/>
                          <a:pt x="530867" y="1176623"/>
                          <a:pt x="530677" y="1176623"/>
                        </a:cubicBezTo>
                        <a:cubicBezTo>
                          <a:pt x="476479" y="1175576"/>
                          <a:pt x="428950" y="1146429"/>
                          <a:pt x="383039" y="1118140"/>
                        </a:cubicBezTo>
                        <a:lnTo>
                          <a:pt x="381039" y="1116902"/>
                        </a:lnTo>
                        <a:cubicBezTo>
                          <a:pt x="381039" y="1116902"/>
                          <a:pt x="380372" y="1116616"/>
                          <a:pt x="380087" y="1116521"/>
                        </a:cubicBezTo>
                        <a:cubicBezTo>
                          <a:pt x="377515" y="1116235"/>
                          <a:pt x="375229" y="1116044"/>
                          <a:pt x="373038" y="1116044"/>
                        </a:cubicBezTo>
                        <a:cubicBezTo>
                          <a:pt x="355036" y="1116044"/>
                          <a:pt x="350750" y="1107377"/>
                          <a:pt x="345701" y="1097280"/>
                        </a:cubicBezTo>
                        <a:lnTo>
                          <a:pt x="344939" y="1095756"/>
                        </a:lnTo>
                        <a:cubicBezTo>
                          <a:pt x="344939" y="1095756"/>
                          <a:pt x="344368" y="1094994"/>
                          <a:pt x="343987" y="1094708"/>
                        </a:cubicBezTo>
                        <a:cubicBezTo>
                          <a:pt x="340558" y="1092803"/>
                          <a:pt x="337224" y="1090898"/>
                          <a:pt x="333795" y="1089184"/>
                        </a:cubicBezTo>
                        <a:cubicBezTo>
                          <a:pt x="306172" y="1074611"/>
                          <a:pt x="274264" y="1063943"/>
                          <a:pt x="239116" y="1057466"/>
                        </a:cubicBezTo>
                        <a:cubicBezTo>
                          <a:pt x="233592" y="1057085"/>
                          <a:pt x="228449" y="1056894"/>
                          <a:pt x="222924" y="1056894"/>
                        </a:cubicBezTo>
                        <a:cubicBezTo>
                          <a:pt x="216828" y="1056894"/>
                          <a:pt x="211304" y="1057085"/>
                          <a:pt x="205874" y="1057275"/>
                        </a:cubicBezTo>
                        <a:cubicBezTo>
                          <a:pt x="201112" y="1057466"/>
                          <a:pt x="196635" y="1057656"/>
                          <a:pt x="192158" y="1057656"/>
                        </a:cubicBezTo>
                        <a:cubicBezTo>
                          <a:pt x="182062" y="1057656"/>
                          <a:pt x="170632" y="1056894"/>
                          <a:pt x="155582" y="1051465"/>
                        </a:cubicBezTo>
                        <a:cubicBezTo>
                          <a:pt x="154534" y="1051084"/>
                          <a:pt x="153296" y="1050703"/>
                          <a:pt x="151963" y="1050227"/>
                        </a:cubicBezTo>
                        <a:cubicBezTo>
                          <a:pt x="151772" y="1050227"/>
                          <a:pt x="151201" y="1050036"/>
                          <a:pt x="151010" y="1050036"/>
                        </a:cubicBezTo>
                        <a:lnTo>
                          <a:pt x="151010" y="1050036"/>
                        </a:lnTo>
                        <a:cubicBezTo>
                          <a:pt x="138056" y="1050036"/>
                          <a:pt x="125102" y="1050608"/>
                          <a:pt x="112625" y="1051560"/>
                        </a:cubicBezTo>
                        <a:cubicBezTo>
                          <a:pt x="111862" y="1051560"/>
                          <a:pt x="111196" y="1051560"/>
                          <a:pt x="110529" y="1051560"/>
                        </a:cubicBezTo>
                        <a:cubicBezTo>
                          <a:pt x="101480" y="1051560"/>
                          <a:pt x="94717" y="1046702"/>
                          <a:pt x="92050" y="1038225"/>
                        </a:cubicBezTo>
                        <a:cubicBezTo>
                          <a:pt x="91765" y="1037368"/>
                          <a:pt x="91098" y="1036796"/>
                          <a:pt x="90145" y="1036606"/>
                        </a:cubicBezTo>
                        <a:cubicBezTo>
                          <a:pt x="63190" y="1031939"/>
                          <a:pt x="31376" y="1027176"/>
                          <a:pt x="2706" y="1023747"/>
                        </a:cubicBezTo>
                        <a:cubicBezTo>
                          <a:pt x="2611" y="1023747"/>
                          <a:pt x="2516" y="1023747"/>
                          <a:pt x="2420" y="1023747"/>
                        </a:cubicBezTo>
                        <a:cubicBezTo>
                          <a:pt x="1658" y="1023747"/>
                          <a:pt x="991" y="1024033"/>
                          <a:pt x="515" y="1024604"/>
                        </a:cubicBezTo>
                        <a:cubicBezTo>
                          <a:pt x="39" y="1025271"/>
                          <a:pt x="-151" y="1026128"/>
                          <a:pt x="134" y="1026890"/>
                        </a:cubicBezTo>
                        <a:lnTo>
                          <a:pt x="610" y="1028224"/>
                        </a:lnTo>
                        <a:cubicBezTo>
                          <a:pt x="30614" y="1111568"/>
                          <a:pt x="32043" y="1127189"/>
                          <a:pt x="31281" y="1130046"/>
                        </a:cubicBezTo>
                        <a:cubicBezTo>
                          <a:pt x="28804" y="1139476"/>
                          <a:pt x="24518" y="1141857"/>
                          <a:pt x="20994" y="1143857"/>
                        </a:cubicBezTo>
                        <a:cubicBezTo>
                          <a:pt x="18803" y="1145096"/>
                          <a:pt x="16612" y="1146334"/>
                          <a:pt x="15946" y="1149096"/>
                        </a:cubicBezTo>
                        <a:cubicBezTo>
                          <a:pt x="14993" y="1152906"/>
                          <a:pt x="17660" y="1158526"/>
                          <a:pt x="26614" y="1172242"/>
                        </a:cubicBezTo>
                        <a:cubicBezTo>
                          <a:pt x="28709" y="1175385"/>
                          <a:pt x="32233" y="1179767"/>
                          <a:pt x="36234" y="1184720"/>
                        </a:cubicBezTo>
                        <a:cubicBezTo>
                          <a:pt x="46426" y="1197388"/>
                          <a:pt x="63380" y="1218533"/>
                          <a:pt x="59570" y="1226153"/>
                        </a:cubicBezTo>
                        <a:cubicBezTo>
                          <a:pt x="55093" y="1235202"/>
                          <a:pt x="56808" y="1241393"/>
                          <a:pt x="58999" y="1245013"/>
                        </a:cubicBezTo>
                        <a:cubicBezTo>
                          <a:pt x="62999" y="1251395"/>
                          <a:pt x="70714" y="1253681"/>
                          <a:pt x="76049" y="1253681"/>
                        </a:cubicBezTo>
                        <a:cubicBezTo>
                          <a:pt x="81383" y="1253681"/>
                          <a:pt x="85383" y="1251585"/>
                          <a:pt x="86716" y="1248156"/>
                        </a:cubicBezTo>
                        <a:cubicBezTo>
                          <a:pt x="89764" y="1240441"/>
                          <a:pt x="87193" y="1235774"/>
                          <a:pt x="85669" y="1233011"/>
                        </a:cubicBezTo>
                        <a:cubicBezTo>
                          <a:pt x="85478" y="1232726"/>
                          <a:pt x="85383" y="1232440"/>
                          <a:pt x="85192" y="1232154"/>
                        </a:cubicBezTo>
                        <a:cubicBezTo>
                          <a:pt x="87955" y="1230916"/>
                          <a:pt x="99480" y="1229487"/>
                          <a:pt x="120816" y="1226820"/>
                        </a:cubicBezTo>
                        <a:lnTo>
                          <a:pt x="130912" y="1225582"/>
                        </a:lnTo>
                        <a:cubicBezTo>
                          <a:pt x="139104" y="1224534"/>
                          <a:pt x="147010" y="1224058"/>
                          <a:pt x="154344" y="1224058"/>
                        </a:cubicBezTo>
                        <a:cubicBezTo>
                          <a:pt x="178633" y="1224058"/>
                          <a:pt x="194921" y="1229773"/>
                          <a:pt x="198921" y="1239679"/>
                        </a:cubicBezTo>
                        <a:cubicBezTo>
                          <a:pt x="202350" y="1248251"/>
                          <a:pt x="196540" y="1260158"/>
                          <a:pt x="181966" y="1273969"/>
                        </a:cubicBezTo>
                        <a:cubicBezTo>
                          <a:pt x="165393" y="1289780"/>
                          <a:pt x="154154" y="1299496"/>
                          <a:pt x="146724" y="1305973"/>
                        </a:cubicBezTo>
                        <a:cubicBezTo>
                          <a:pt x="136913" y="1314450"/>
                          <a:pt x="134913" y="1316260"/>
                          <a:pt x="135675" y="1319022"/>
                        </a:cubicBezTo>
                        <a:cubicBezTo>
                          <a:pt x="136342" y="1321308"/>
                          <a:pt x="138818" y="1321689"/>
                          <a:pt x="142438" y="1322260"/>
                        </a:cubicBezTo>
                        <a:cubicBezTo>
                          <a:pt x="148438" y="1323118"/>
                          <a:pt x="159678" y="1324832"/>
                          <a:pt x="172727" y="1334834"/>
                        </a:cubicBezTo>
                        <a:cubicBezTo>
                          <a:pt x="172822" y="1334929"/>
                          <a:pt x="173013" y="1335024"/>
                          <a:pt x="173204" y="1335119"/>
                        </a:cubicBezTo>
                        <a:cubicBezTo>
                          <a:pt x="184062" y="1340072"/>
                          <a:pt x="189110" y="1346549"/>
                          <a:pt x="194349" y="1353407"/>
                        </a:cubicBezTo>
                        <a:cubicBezTo>
                          <a:pt x="197587" y="1357598"/>
                          <a:pt x="200921" y="1361885"/>
                          <a:pt x="205588" y="1365885"/>
                        </a:cubicBezTo>
                        <a:cubicBezTo>
                          <a:pt x="210065" y="1370743"/>
                          <a:pt x="215399" y="1373410"/>
                          <a:pt x="220066" y="1375696"/>
                        </a:cubicBezTo>
                        <a:cubicBezTo>
                          <a:pt x="229401" y="1380363"/>
                          <a:pt x="235021" y="1383125"/>
                          <a:pt x="229972" y="1401509"/>
                        </a:cubicBezTo>
                        <a:cubicBezTo>
                          <a:pt x="227782" y="1409700"/>
                          <a:pt x="227496" y="1413224"/>
                          <a:pt x="229115" y="1415701"/>
                        </a:cubicBezTo>
                        <a:cubicBezTo>
                          <a:pt x="230544" y="1417892"/>
                          <a:pt x="233021" y="1418273"/>
                          <a:pt x="235687" y="1418749"/>
                        </a:cubicBezTo>
                        <a:cubicBezTo>
                          <a:pt x="239402" y="1419320"/>
                          <a:pt x="244355" y="1420082"/>
                          <a:pt x="250451" y="1425512"/>
                        </a:cubicBezTo>
                        <a:lnTo>
                          <a:pt x="251689" y="1426559"/>
                        </a:lnTo>
                        <a:cubicBezTo>
                          <a:pt x="276074" y="1448372"/>
                          <a:pt x="286170" y="1457420"/>
                          <a:pt x="294838" y="1457420"/>
                        </a:cubicBezTo>
                        <a:cubicBezTo>
                          <a:pt x="301600" y="1457420"/>
                          <a:pt x="306458" y="1452086"/>
                          <a:pt x="314554" y="1443133"/>
                        </a:cubicBezTo>
                        <a:cubicBezTo>
                          <a:pt x="316650" y="1440752"/>
                          <a:pt x="319031" y="1438180"/>
                          <a:pt x="321698" y="1435322"/>
                        </a:cubicBezTo>
                        <a:cubicBezTo>
                          <a:pt x="326746" y="1429988"/>
                          <a:pt x="320650" y="1424083"/>
                          <a:pt x="316079" y="1419797"/>
                        </a:cubicBezTo>
                        <a:cubicBezTo>
                          <a:pt x="314459" y="1418177"/>
                          <a:pt x="310554" y="1414558"/>
                          <a:pt x="310935" y="1413510"/>
                        </a:cubicBezTo>
                        <a:cubicBezTo>
                          <a:pt x="311030" y="1413224"/>
                          <a:pt x="312650" y="1410462"/>
                          <a:pt x="332652" y="1409891"/>
                        </a:cubicBezTo>
                        <a:cubicBezTo>
                          <a:pt x="335509" y="1409891"/>
                          <a:pt x="337891" y="1409224"/>
                          <a:pt x="340177" y="1408652"/>
                        </a:cubicBezTo>
                        <a:cubicBezTo>
                          <a:pt x="342653" y="1408081"/>
                          <a:pt x="344939" y="1407414"/>
                          <a:pt x="347892" y="1407414"/>
                        </a:cubicBezTo>
                        <a:cubicBezTo>
                          <a:pt x="352178" y="1407414"/>
                          <a:pt x="359798" y="1408557"/>
                          <a:pt x="376276" y="1417987"/>
                        </a:cubicBezTo>
                        <a:cubicBezTo>
                          <a:pt x="377896" y="1418939"/>
                          <a:pt x="379896" y="1419416"/>
                          <a:pt x="382277" y="1419416"/>
                        </a:cubicBezTo>
                        <a:cubicBezTo>
                          <a:pt x="391612" y="1419416"/>
                          <a:pt x="405804" y="1412177"/>
                          <a:pt x="420949" y="1404461"/>
                        </a:cubicBezTo>
                        <a:cubicBezTo>
                          <a:pt x="435617" y="1397032"/>
                          <a:pt x="450857" y="1389317"/>
                          <a:pt x="459906" y="1389317"/>
                        </a:cubicBezTo>
                        <a:cubicBezTo>
                          <a:pt x="463525" y="1389317"/>
                          <a:pt x="467335" y="1390269"/>
                          <a:pt x="467526" y="1397699"/>
                        </a:cubicBezTo>
                        <a:cubicBezTo>
                          <a:pt x="467907" y="1409605"/>
                          <a:pt x="471431" y="1414463"/>
                          <a:pt x="474098" y="1417987"/>
                        </a:cubicBezTo>
                        <a:cubicBezTo>
                          <a:pt x="477242" y="1422273"/>
                          <a:pt x="478766" y="1424369"/>
                          <a:pt x="467907" y="1442180"/>
                        </a:cubicBezTo>
                        <a:cubicBezTo>
                          <a:pt x="454000" y="1464945"/>
                          <a:pt x="437808" y="1471994"/>
                          <a:pt x="428188" y="1476185"/>
                        </a:cubicBezTo>
                        <a:cubicBezTo>
                          <a:pt x="422854" y="1478566"/>
                          <a:pt x="419234" y="1480090"/>
                          <a:pt x="418091" y="1483233"/>
                        </a:cubicBezTo>
                        <a:cubicBezTo>
                          <a:pt x="417520" y="1484852"/>
                          <a:pt x="417710" y="1486662"/>
                          <a:pt x="418663" y="1488662"/>
                        </a:cubicBezTo>
                        <a:cubicBezTo>
                          <a:pt x="422473" y="1496378"/>
                          <a:pt x="418472" y="1502188"/>
                          <a:pt x="413805" y="1508951"/>
                        </a:cubicBezTo>
                        <a:cubicBezTo>
                          <a:pt x="408947" y="1515999"/>
                          <a:pt x="403423" y="1524000"/>
                          <a:pt x="408757" y="1534478"/>
                        </a:cubicBezTo>
                        <a:cubicBezTo>
                          <a:pt x="408852" y="1534668"/>
                          <a:pt x="409042" y="1534859"/>
                          <a:pt x="409138" y="1535049"/>
                        </a:cubicBezTo>
                        <a:cubicBezTo>
                          <a:pt x="438284" y="1565053"/>
                          <a:pt x="460192" y="1581245"/>
                          <a:pt x="492767" y="1581245"/>
                        </a:cubicBezTo>
                        <a:cubicBezTo>
                          <a:pt x="506197" y="1581245"/>
                          <a:pt x="521342" y="1578483"/>
                          <a:pt x="540202" y="1572673"/>
                        </a:cubicBezTo>
                        <a:cubicBezTo>
                          <a:pt x="598304" y="1555052"/>
                          <a:pt x="600590" y="1544574"/>
                          <a:pt x="597447" y="1529239"/>
                        </a:cubicBezTo>
                        <a:cubicBezTo>
                          <a:pt x="596304" y="1523714"/>
                          <a:pt x="595256" y="1518476"/>
                          <a:pt x="600019" y="1511999"/>
                        </a:cubicBezTo>
                        <a:cubicBezTo>
                          <a:pt x="607353" y="1501997"/>
                          <a:pt x="605067" y="1496378"/>
                          <a:pt x="602971" y="1491044"/>
                        </a:cubicBezTo>
                        <a:cubicBezTo>
                          <a:pt x="600495" y="1484948"/>
                          <a:pt x="597733" y="1477994"/>
                          <a:pt x="609544" y="1460087"/>
                        </a:cubicBezTo>
                        <a:cubicBezTo>
                          <a:pt x="621450" y="1442085"/>
                          <a:pt x="624212" y="1435037"/>
                          <a:pt x="624879" y="1431989"/>
                        </a:cubicBezTo>
                        <a:cubicBezTo>
                          <a:pt x="626022" y="1431703"/>
                          <a:pt x="627737" y="1431036"/>
                          <a:pt x="630308" y="1429703"/>
                        </a:cubicBezTo>
                        <a:cubicBezTo>
                          <a:pt x="630499" y="1429703"/>
                          <a:pt x="630689" y="1429512"/>
                          <a:pt x="630880" y="1429322"/>
                        </a:cubicBezTo>
                        <a:cubicBezTo>
                          <a:pt x="636785" y="1424083"/>
                          <a:pt x="654216" y="1410462"/>
                          <a:pt x="664313" y="1410462"/>
                        </a:cubicBezTo>
                        <a:cubicBezTo>
                          <a:pt x="667170" y="1410462"/>
                          <a:pt x="669075" y="1411605"/>
                          <a:pt x="670218" y="1413891"/>
                        </a:cubicBezTo>
                        <a:cubicBezTo>
                          <a:pt x="672695" y="1418844"/>
                          <a:pt x="674790" y="1423130"/>
                          <a:pt x="676600" y="1426655"/>
                        </a:cubicBezTo>
                        <a:cubicBezTo>
                          <a:pt x="681648" y="1436656"/>
                          <a:pt x="684601" y="1442466"/>
                          <a:pt x="684887" y="1444276"/>
                        </a:cubicBezTo>
                        <a:cubicBezTo>
                          <a:pt x="684696" y="1444276"/>
                          <a:pt x="684601" y="1444466"/>
                          <a:pt x="684410" y="1444562"/>
                        </a:cubicBezTo>
                        <a:cubicBezTo>
                          <a:pt x="683648" y="1444943"/>
                          <a:pt x="682601" y="1445514"/>
                          <a:pt x="681457" y="1446562"/>
                        </a:cubicBezTo>
                        <a:cubicBezTo>
                          <a:pt x="675552" y="1451610"/>
                          <a:pt x="643358" y="1501140"/>
                          <a:pt x="649072" y="1508951"/>
                        </a:cubicBezTo>
                        <a:cubicBezTo>
                          <a:pt x="657835" y="1520952"/>
                          <a:pt x="665932" y="1526286"/>
                          <a:pt x="675362" y="1526286"/>
                        </a:cubicBezTo>
                        <a:cubicBezTo>
                          <a:pt x="678790" y="1526286"/>
                          <a:pt x="681934" y="1525619"/>
                          <a:pt x="684982" y="1524857"/>
                        </a:cubicBezTo>
                        <a:cubicBezTo>
                          <a:pt x="687649" y="1524286"/>
                          <a:pt x="690221" y="1523714"/>
                          <a:pt x="692697" y="1523714"/>
                        </a:cubicBezTo>
                        <a:cubicBezTo>
                          <a:pt x="696697" y="1523714"/>
                          <a:pt x="701651" y="1525048"/>
                          <a:pt x="707937" y="1534763"/>
                        </a:cubicBezTo>
                        <a:cubicBezTo>
                          <a:pt x="711176" y="1539812"/>
                          <a:pt x="713366" y="1543241"/>
                          <a:pt x="714795" y="1545431"/>
                        </a:cubicBezTo>
                        <a:cubicBezTo>
                          <a:pt x="717843" y="1550289"/>
                          <a:pt x="717938" y="1550384"/>
                          <a:pt x="719462" y="1550384"/>
                        </a:cubicBezTo>
                        <a:cubicBezTo>
                          <a:pt x="720129" y="1550384"/>
                          <a:pt x="720796" y="1550099"/>
                          <a:pt x="721272" y="1549622"/>
                        </a:cubicBezTo>
                        <a:cubicBezTo>
                          <a:pt x="721844" y="1549051"/>
                          <a:pt x="721939" y="1548384"/>
                          <a:pt x="721939" y="1547813"/>
                        </a:cubicBezTo>
                        <a:cubicBezTo>
                          <a:pt x="723272" y="1548384"/>
                          <a:pt x="726130" y="1550003"/>
                          <a:pt x="731654" y="1554480"/>
                        </a:cubicBezTo>
                        <a:cubicBezTo>
                          <a:pt x="732130" y="1554861"/>
                          <a:pt x="732607" y="1555052"/>
                          <a:pt x="733178" y="1555052"/>
                        </a:cubicBezTo>
                        <a:cubicBezTo>
                          <a:pt x="733369" y="1555052"/>
                          <a:pt x="733655" y="1555052"/>
                          <a:pt x="733845" y="1554956"/>
                        </a:cubicBezTo>
                        <a:cubicBezTo>
                          <a:pt x="734988" y="1554575"/>
                          <a:pt x="736226" y="1554480"/>
                          <a:pt x="737369" y="1554480"/>
                        </a:cubicBezTo>
                        <a:cubicBezTo>
                          <a:pt x="742037" y="1554480"/>
                          <a:pt x="746894" y="1557052"/>
                          <a:pt x="753181" y="1561243"/>
                        </a:cubicBezTo>
                        <a:cubicBezTo>
                          <a:pt x="766421" y="1569910"/>
                          <a:pt x="774707" y="1573816"/>
                          <a:pt x="780041" y="1573816"/>
                        </a:cubicBezTo>
                        <a:cubicBezTo>
                          <a:pt x="784232" y="1573816"/>
                          <a:pt x="786232" y="1571530"/>
                          <a:pt x="787756" y="1569910"/>
                        </a:cubicBezTo>
                        <a:cubicBezTo>
                          <a:pt x="789090" y="1568387"/>
                          <a:pt x="789852" y="1567720"/>
                          <a:pt x="791566" y="1567720"/>
                        </a:cubicBezTo>
                        <a:cubicBezTo>
                          <a:pt x="792519" y="1567720"/>
                          <a:pt x="793757" y="1568006"/>
                          <a:pt x="795281" y="1568482"/>
                        </a:cubicBezTo>
                        <a:cubicBezTo>
                          <a:pt x="803187" y="1570768"/>
                          <a:pt x="809188" y="1571911"/>
                          <a:pt x="813760" y="1571911"/>
                        </a:cubicBezTo>
                        <a:cubicBezTo>
                          <a:pt x="818522" y="1571911"/>
                          <a:pt x="821856" y="1570673"/>
                          <a:pt x="823761" y="1568101"/>
                        </a:cubicBezTo>
                        <a:cubicBezTo>
                          <a:pt x="826999" y="1563719"/>
                          <a:pt x="825095" y="1557052"/>
                          <a:pt x="823094" y="1550575"/>
                        </a:cubicBezTo>
                        <a:cubicBezTo>
                          <a:pt x="821570" y="1545527"/>
                          <a:pt x="819951" y="1539907"/>
                          <a:pt x="821665" y="1537526"/>
                        </a:cubicBezTo>
                        <a:cubicBezTo>
                          <a:pt x="822523" y="1536383"/>
                          <a:pt x="824428" y="1535811"/>
                          <a:pt x="827380" y="1535811"/>
                        </a:cubicBezTo>
                        <a:cubicBezTo>
                          <a:pt x="830333" y="1535811"/>
                          <a:pt x="834238" y="1536383"/>
                          <a:pt x="839001" y="1537621"/>
                        </a:cubicBezTo>
                        <a:cubicBezTo>
                          <a:pt x="839191" y="1537621"/>
                          <a:pt x="839382" y="1537621"/>
                          <a:pt x="839572" y="1537621"/>
                        </a:cubicBezTo>
                        <a:cubicBezTo>
                          <a:pt x="840430" y="1537621"/>
                          <a:pt x="841192" y="1537145"/>
                          <a:pt x="841668" y="1536383"/>
                        </a:cubicBezTo>
                        <a:cubicBezTo>
                          <a:pt x="842239" y="1535430"/>
                          <a:pt x="842049" y="1534287"/>
                          <a:pt x="841192" y="1533525"/>
                        </a:cubicBezTo>
                        <a:cubicBezTo>
                          <a:pt x="836715" y="1529239"/>
                          <a:pt x="834524" y="1524381"/>
                          <a:pt x="834524" y="1518952"/>
                        </a:cubicBezTo>
                        <a:cubicBezTo>
                          <a:pt x="834524" y="1501712"/>
                          <a:pt x="855670" y="1481042"/>
                          <a:pt x="872720" y="1464374"/>
                        </a:cubicBezTo>
                        <a:cubicBezTo>
                          <a:pt x="884626" y="1452753"/>
                          <a:pt x="894246" y="1443419"/>
                          <a:pt x="895294" y="1436656"/>
                        </a:cubicBezTo>
                        <a:cubicBezTo>
                          <a:pt x="905581" y="1426559"/>
                          <a:pt x="909105" y="1421892"/>
                          <a:pt x="910534" y="1419892"/>
                        </a:cubicBezTo>
                        <a:cubicBezTo>
                          <a:pt x="911201" y="1419987"/>
                          <a:pt x="912058" y="1420178"/>
                          <a:pt x="913201" y="1420178"/>
                        </a:cubicBezTo>
                        <a:cubicBezTo>
                          <a:pt x="914248" y="1420178"/>
                          <a:pt x="915582" y="1420178"/>
                          <a:pt x="917392" y="1419892"/>
                        </a:cubicBezTo>
                        <a:cubicBezTo>
                          <a:pt x="922154" y="1419225"/>
                          <a:pt x="928727" y="1417892"/>
                          <a:pt x="929774" y="1413510"/>
                        </a:cubicBezTo>
                        <a:cubicBezTo>
                          <a:pt x="930917" y="1408843"/>
                          <a:pt x="925012" y="1404747"/>
                          <a:pt x="921202" y="1402080"/>
                        </a:cubicBezTo>
                        <a:cubicBezTo>
                          <a:pt x="921011" y="1401985"/>
                          <a:pt x="920916" y="1401889"/>
                          <a:pt x="920821" y="1401794"/>
                        </a:cubicBezTo>
                        <a:cubicBezTo>
                          <a:pt x="924821" y="1401794"/>
                          <a:pt x="932918" y="1405128"/>
                          <a:pt x="937775" y="1407128"/>
                        </a:cubicBezTo>
                        <a:cubicBezTo>
                          <a:pt x="941490" y="1408652"/>
                          <a:pt x="942538" y="1409033"/>
                          <a:pt x="943395" y="1409033"/>
                        </a:cubicBezTo>
                        <a:cubicBezTo>
                          <a:pt x="945681" y="1408748"/>
                          <a:pt x="947491" y="1408557"/>
                          <a:pt x="949015" y="1408557"/>
                        </a:cubicBezTo>
                        <a:cubicBezTo>
                          <a:pt x="955778" y="1408557"/>
                          <a:pt x="957873" y="1411224"/>
                          <a:pt x="959302" y="1413034"/>
                        </a:cubicBezTo>
                        <a:cubicBezTo>
                          <a:pt x="960064" y="1413986"/>
                          <a:pt x="961016" y="1415225"/>
                          <a:pt x="962731" y="1415225"/>
                        </a:cubicBezTo>
                        <a:cubicBezTo>
                          <a:pt x="965017" y="1415225"/>
                          <a:pt x="966350" y="1413034"/>
                          <a:pt x="968827" y="1408748"/>
                        </a:cubicBezTo>
                        <a:cubicBezTo>
                          <a:pt x="975399" y="1397127"/>
                          <a:pt x="985877" y="1389126"/>
                          <a:pt x="991115" y="1389126"/>
                        </a:cubicBezTo>
                        <a:cubicBezTo>
                          <a:pt x="992354" y="1389126"/>
                          <a:pt x="992639" y="1389602"/>
                          <a:pt x="992830" y="1389793"/>
                        </a:cubicBezTo>
                        <a:cubicBezTo>
                          <a:pt x="993211" y="1390269"/>
                          <a:pt x="994163" y="1392364"/>
                          <a:pt x="992258" y="1398460"/>
                        </a:cubicBezTo>
                        <a:cubicBezTo>
                          <a:pt x="991972" y="1399318"/>
                          <a:pt x="992258" y="1400270"/>
                          <a:pt x="992925" y="1400937"/>
                        </a:cubicBezTo>
                        <a:cubicBezTo>
                          <a:pt x="993401" y="1401318"/>
                          <a:pt x="993973" y="1401604"/>
                          <a:pt x="994544" y="1401604"/>
                        </a:cubicBezTo>
                        <a:cubicBezTo>
                          <a:pt x="994830" y="1401604"/>
                          <a:pt x="995116" y="1401604"/>
                          <a:pt x="995402" y="1401413"/>
                        </a:cubicBezTo>
                        <a:cubicBezTo>
                          <a:pt x="997973" y="1400366"/>
                          <a:pt x="1000069" y="1399889"/>
                          <a:pt x="1001593" y="1399889"/>
                        </a:cubicBezTo>
                        <a:cubicBezTo>
                          <a:pt x="1002736" y="1399889"/>
                          <a:pt x="1003403" y="1400175"/>
                          <a:pt x="1004164" y="1400366"/>
                        </a:cubicBezTo>
                        <a:cubicBezTo>
                          <a:pt x="1004927" y="1400651"/>
                          <a:pt x="1005784" y="1400937"/>
                          <a:pt x="1006831" y="1400937"/>
                        </a:cubicBezTo>
                        <a:cubicBezTo>
                          <a:pt x="1009784" y="1400937"/>
                          <a:pt x="1012928" y="1398556"/>
                          <a:pt x="1020452" y="1390555"/>
                        </a:cubicBezTo>
                        <a:cubicBezTo>
                          <a:pt x="1030835" y="1385602"/>
                          <a:pt x="1039407" y="1383030"/>
                          <a:pt x="1045884" y="1383030"/>
                        </a:cubicBezTo>
                        <a:cubicBezTo>
                          <a:pt x="1049408" y="1383030"/>
                          <a:pt x="1051694" y="1383792"/>
                          <a:pt x="1053314" y="1384268"/>
                        </a:cubicBezTo>
                        <a:cubicBezTo>
                          <a:pt x="1054456" y="1384649"/>
                          <a:pt x="1055409" y="1384935"/>
                          <a:pt x="1056457" y="1384935"/>
                        </a:cubicBezTo>
                        <a:cubicBezTo>
                          <a:pt x="1060457" y="1384935"/>
                          <a:pt x="1061410" y="1381887"/>
                          <a:pt x="1065887" y="1367219"/>
                        </a:cubicBezTo>
                        <a:cubicBezTo>
                          <a:pt x="1068268" y="1359503"/>
                          <a:pt x="1071887" y="1347692"/>
                          <a:pt x="1077507" y="1330833"/>
                        </a:cubicBezTo>
                        <a:cubicBezTo>
                          <a:pt x="1082555" y="1320356"/>
                          <a:pt x="1088080" y="1319022"/>
                          <a:pt x="1092271" y="1319022"/>
                        </a:cubicBezTo>
                        <a:cubicBezTo>
                          <a:pt x="1095795" y="1319022"/>
                          <a:pt x="1099605" y="1320165"/>
                          <a:pt x="1103606" y="1321308"/>
                        </a:cubicBezTo>
                        <a:cubicBezTo>
                          <a:pt x="1107797" y="1322546"/>
                          <a:pt x="1112083" y="1323785"/>
                          <a:pt x="1116274" y="1323785"/>
                        </a:cubicBezTo>
                        <a:cubicBezTo>
                          <a:pt x="1122656" y="1323785"/>
                          <a:pt x="1127799" y="1320927"/>
                          <a:pt x="1132085" y="1315022"/>
                        </a:cubicBezTo>
                        <a:cubicBezTo>
                          <a:pt x="1135229" y="1310640"/>
                          <a:pt x="1139515" y="1308735"/>
                          <a:pt x="1146373" y="1308735"/>
                        </a:cubicBezTo>
                        <a:cubicBezTo>
                          <a:pt x="1149516" y="1308735"/>
                          <a:pt x="1152945" y="1309116"/>
                          <a:pt x="1156183" y="1309497"/>
                        </a:cubicBezTo>
                        <a:cubicBezTo>
                          <a:pt x="1159613" y="1309878"/>
                          <a:pt x="1163137" y="1310354"/>
                          <a:pt x="1166566" y="1310354"/>
                        </a:cubicBezTo>
                        <a:cubicBezTo>
                          <a:pt x="1171423" y="1310354"/>
                          <a:pt x="1178472" y="1309592"/>
                          <a:pt x="1183806" y="1303401"/>
                        </a:cubicBezTo>
                        <a:cubicBezTo>
                          <a:pt x="1190093" y="1295972"/>
                          <a:pt x="1196093" y="1293876"/>
                          <a:pt x="1201332" y="1291971"/>
                        </a:cubicBezTo>
                        <a:cubicBezTo>
                          <a:pt x="1212286" y="1288066"/>
                          <a:pt x="1217810" y="1284637"/>
                          <a:pt x="1214381" y="1255681"/>
                        </a:cubicBezTo>
                        <a:cubicBezTo>
                          <a:pt x="1213714" y="1251204"/>
                          <a:pt x="1210762" y="1247489"/>
                          <a:pt x="1207904" y="1243870"/>
                        </a:cubicBezTo>
                        <a:cubicBezTo>
                          <a:pt x="1203332" y="1238060"/>
                          <a:pt x="1200951" y="1234631"/>
                          <a:pt x="1204380" y="1230344"/>
                        </a:cubicBezTo>
                        <a:cubicBezTo>
                          <a:pt x="1204475" y="1230154"/>
                          <a:pt x="1204571" y="1230059"/>
                          <a:pt x="1204666" y="1229868"/>
                        </a:cubicBezTo>
                        <a:cubicBezTo>
                          <a:pt x="1207333" y="1223963"/>
                          <a:pt x="1203523" y="1217962"/>
                          <a:pt x="1200570" y="1213390"/>
                        </a:cubicBezTo>
                        <a:cubicBezTo>
                          <a:pt x="1202665" y="1210151"/>
                          <a:pt x="1203332" y="1205770"/>
                          <a:pt x="1203808" y="1201960"/>
                        </a:cubicBezTo>
                        <a:cubicBezTo>
                          <a:pt x="1204761" y="1195007"/>
                          <a:pt x="1205618" y="1192149"/>
                          <a:pt x="1209523" y="1192149"/>
                        </a:cubicBezTo>
                        <a:cubicBezTo>
                          <a:pt x="1210571" y="1192149"/>
                          <a:pt x="1211714" y="1192340"/>
                          <a:pt x="1213048" y="1192721"/>
                        </a:cubicBezTo>
                        <a:cubicBezTo>
                          <a:pt x="1213238" y="1192721"/>
                          <a:pt x="1213429" y="1192721"/>
                          <a:pt x="1213619" y="1192721"/>
                        </a:cubicBezTo>
                        <a:cubicBezTo>
                          <a:pt x="1214477" y="1192721"/>
                          <a:pt x="1215239" y="1192244"/>
                          <a:pt x="1215715" y="1191578"/>
                        </a:cubicBezTo>
                        <a:cubicBezTo>
                          <a:pt x="1219906" y="1184529"/>
                          <a:pt x="1222478" y="1175385"/>
                          <a:pt x="1224668" y="1167384"/>
                        </a:cubicBezTo>
                        <a:lnTo>
                          <a:pt x="1225621" y="1163860"/>
                        </a:lnTo>
                        <a:cubicBezTo>
                          <a:pt x="1233622" y="1151858"/>
                          <a:pt x="1242861" y="1140524"/>
                          <a:pt x="1251148" y="1132332"/>
                        </a:cubicBezTo>
                        <a:cubicBezTo>
                          <a:pt x="1256768" y="1133570"/>
                          <a:pt x="1262197" y="1139285"/>
                          <a:pt x="1266293" y="1144143"/>
                        </a:cubicBezTo>
                        <a:cubicBezTo>
                          <a:pt x="1266483" y="1144429"/>
                          <a:pt x="1266769" y="1144619"/>
                          <a:pt x="1267055" y="1144715"/>
                        </a:cubicBezTo>
                        <a:cubicBezTo>
                          <a:pt x="1269340" y="1145858"/>
                          <a:pt x="1271436" y="1148334"/>
                          <a:pt x="1267816" y="1157002"/>
                        </a:cubicBezTo>
                        <a:cubicBezTo>
                          <a:pt x="1264673" y="1163765"/>
                          <a:pt x="1262578" y="1177576"/>
                          <a:pt x="1267150" y="1184720"/>
                        </a:cubicBezTo>
                        <a:cubicBezTo>
                          <a:pt x="1269150" y="1187768"/>
                          <a:pt x="1272103" y="1189387"/>
                          <a:pt x="1275818" y="1189387"/>
                        </a:cubicBezTo>
                        <a:cubicBezTo>
                          <a:pt x="1276770" y="1189387"/>
                          <a:pt x="1277818" y="1189292"/>
                          <a:pt x="1278865" y="1189101"/>
                        </a:cubicBezTo>
                        <a:lnTo>
                          <a:pt x="1280485" y="1189101"/>
                        </a:lnTo>
                        <a:cubicBezTo>
                          <a:pt x="1285247" y="1189101"/>
                          <a:pt x="1291057" y="1188625"/>
                          <a:pt x="1294487" y="1184624"/>
                        </a:cubicBezTo>
                        <a:cubicBezTo>
                          <a:pt x="1294677" y="1184434"/>
                          <a:pt x="1294868" y="1184148"/>
                          <a:pt x="1294963" y="1183862"/>
                        </a:cubicBezTo>
                        <a:cubicBezTo>
                          <a:pt x="1298582" y="1173290"/>
                          <a:pt x="1307536" y="1166527"/>
                          <a:pt x="1316870" y="1159478"/>
                        </a:cubicBezTo>
                        <a:cubicBezTo>
                          <a:pt x="1322109" y="1155478"/>
                          <a:pt x="1327538" y="1151382"/>
                          <a:pt x="1332015" y="1146620"/>
                        </a:cubicBezTo>
                        <a:cubicBezTo>
                          <a:pt x="1334015" y="1145953"/>
                          <a:pt x="1336015" y="1145286"/>
                          <a:pt x="1337635" y="1145286"/>
                        </a:cubicBezTo>
                        <a:cubicBezTo>
                          <a:pt x="1339254" y="1145286"/>
                          <a:pt x="1340111" y="1145858"/>
                          <a:pt x="1340588" y="1147477"/>
                        </a:cubicBezTo>
                        <a:cubicBezTo>
                          <a:pt x="1342112" y="1151382"/>
                          <a:pt x="1347350" y="1156811"/>
                          <a:pt x="1352113" y="1156811"/>
                        </a:cubicBezTo>
                        <a:cubicBezTo>
                          <a:pt x="1354018" y="1156811"/>
                          <a:pt x="1355732" y="1156049"/>
                          <a:pt x="1356971" y="1154430"/>
                        </a:cubicBezTo>
                        <a:cubicBezTo>
                          <a:pt x="1362686" y="1149382"/>
                          <a:pt x="1369353" y="1143191"/>
                          <a:pt x="1373163" y="1136714"/>
                        </a:cubicBezTo>
                        <a:cubicBezTo>
                          <a:pt x="1373639" y="1136333"/>
                          <a:pt x="1374211" y="1136237"/>
                          <a:pt x="1374782" y="1136237"/>
                        </a:cubicBezTo>
                        <a:cubicBezTo>
                          <a:pt x="1375925" y="1136237"/>
                          <a:pt x="1377830" y="1136809"/>
                          <a:pt x="1380783" y="1139762"/>
                        </a:cubicBezTo>
                        <a:cubicBezTo>
                          <a:pt x="1381259" y="1140238"/>
                          <a:pt x="1381831" y="1140428"/>
                          <a:pt x="1382402" y="1140428"/>
                        </a:cubicBezTo>
                        <a:cubicBezTo>
                          <a:pt x="1382402" y="1140428"/>
                          <a:pt x="1382402" y="1140428"/>
                          <a:pt x="1382402" y="1140428"/>
                        </a:cubicBezTo>
                        <a:lnTo>
                          <a:pt x="1383450" y="1140428"/>
                        </a:lnTo>
                        <a:cubicBezTo>
                          <a:pt x="1385355" y="1140428"/>
                          <a:pt x="1387451" y="1140524"/>
                          <a:pt x="1389641" y="1140714"/>
                        </a:cubicBezTo>
                        <a:cubicBezTo>
                          <a:pt x="1392022" y="1140905"/>
                          <a:pt x="1394499" y="1141095"/>
                          <a:pt x="1396880" y="1141095"/>
                        </a:cubicBezTo>
                        <a:cubicBezTo>
                          <a:pt x="1399547" y="1141095"/>
                          <a:pt x="1401833" y="1140905"/>
                          <a:pt x="1403738" y="1140428"/>
                        </a:cubicBezTo>
                        <a:cubicBezTo>
                          <a:pt x="1409739" y="1139666"/>
                          <a:pt x="1412692" y="1134713"/>
                          <a:pt x="1415168" y="1130427"/>
                        </a:cubicBezTo>
                        <a:cubicBezTo>
                          <a:pt x="1415835" y="1129284"/>
                          <a:pt x="1416502" y="1128046"/>
                          <a:pt x="1417264" y="1126998"/>
                        </a:cubicBezTo>
                        <a:cubicBezTo>
                          <a:pt x="1417740" y="1126331"/>
                          <a:pt x="1417835" y="1125379"/>
                          <a:pt x="1417454" y="1124617"/>
                        </a:cubicBezTo>
                        <a:cubicBezTo>
                          <a:pt x="1416692" y="1122998"/>
                          <a:pt x="1415454" y="1121474"/>
                          <a:pt x="1414311" y="1120045"/>
                        </a:cubicBezTo>
                        <a:cubicBezTo>
                          <a:pt x="1413549" y="1118997"/>
                          <a:pt x="1412692" y="1117949"/>
                          <a:pt x="1412120" y="1116997"/>
                        </a:cubicBezTo>
                        <a:cubicBezTo>
                          <a:pt x="1416216" y="1112520"/>
                          <a:pt x="1417835" y="1108424"/>
                          <a:pt x="1417073" y="1104519"/>
                        </a:cubicBezTo>
                        <a:cubicBezTo>
                          <a:pt x="1416978" y="1104043"/>
                          <a:pt x="1416692" y="1103567"/>
                          <a:pt x="1416406" y="1103281"/>
                        </a:cubicBezTo>
                        <a:cubicBezTo>
                          <a:pt x="1412501" y="1099566"/>
                          <a:pt x="1413930" y="1093756"/>
                          <a:pt x="1420693" y="1086041"/>
                        </a:cubicBezTo>
                        <a:cubicBezTo>
                          <a:pt x="1420883" y="1086041"/>
                          <a:pt x="1421074" y="1086041"/>
                          <a:pt x="1421360" y="1086041"/>
                        </a:cubicBezTo>
                        <a:cubicBezTo>
                          <a:pt x="1422503" y="1086041"/>
                          <a:pt x="1423646" y="1086041"/>
                          <a:pt x="1424789" y="1086041"/>
                        </a:cubicBezTo>
                        <a:cubicBezTo>
                          <a:pt x="1426027" y="1086041"/>
                          <a:pt x="1427360" y="1086041"/>
                          <a:pt x="1428694" y="1086041"/>
                        </a:cubicBezTo>
                        <a:cubicBezTo>
                          <a:pt x="1435552" y="1086041"/>
                          <a:pt x="1443267" y="1085279"/>
                          <a:pt x="1448030" y="1079659"/>
                        </a:cubicBezTo>
                        <a:cubicBezTo>
                          <a:pt x="1452792" y="1073468"/>
                          <a:pt x="1457840" y="1070420"/>
                          <a:pt x="1463174" y="1070420"/>
                        </a:cubicBezTo>
                        <a:cubicBezTo>
                          <a:pt x="1471461" y="1070420"/>
                          <a:pt x="1481081" y="1078040"/>
                          <a:pt x="1488987" y="1090708"/>
                        </a:cubicBezTo>
                        <a:cubicBezTo>
                          <a:pt x="1488987" y="1101090"/>
                          <a:pt x="1491464" y="1108329"/>
                          <a:pt x="1496607" y="1112234"/>
                        </a:cubicBezTo>
                        <a:cubicBezTo>
                          <a:pt x="1499179" y="1121664"/>
                          <a:pt x="1506799" y="1131761"/>
                          <a:pt x="1515847" y="1137476"/>
                        </a:cubicBezTo>
                        <a:cubicBezTo>
                          <a:pt x="1515466" y="1139190"/>
                          <a:pt x="1513752" y="1140333"/>
                          <a:pt x="1510418" y="1142143"/>
                        </a:cubicBezTo>
                        <a:cubicBezTo>
                          <a:pt x="1508228" y="1143381"/>
                          <a:pt x="1505846" y="1144619"/>
                          <a:pt x="1504227" y="1146524"/>
                        </a:cubicBezTo>
                        <a:cubicBezTo>
                          <a:pt x="1504037" y="1146810"/>
                          <a:pt x="1503846" y="1147001"/>
                          <a:pt x="1503751" y="1147382"/>
                        </a:cubicBezTo>
                        <a:cubicBezTo>
                          <a:pt x="1502322" y="1151763"/>
                          <a:pt x="1502989" y="1156335"/>
                          <a:pt x="1505370" y="1159955"/>
                        </a:cubicBezTo>
                        <a:cubicBezTo>
                          <a:pt x="1507656" y="1163384"/>
                          <a:pt x="1511466" y="1165670"/>
                          <a:pt x="1515752" y="1166241"/>
                        </a:cubicBezTo>
                        <a:cubicBezTo>
                          <a:pt x="1520801" y="1170623"/>
                          <a:pt x="1520420" y="1179862"/>
                          <a:pt x="1520134" y="1182624"/>
                        </a:cubicBezTo>
                        <a:cubicBezTo>
                          <a:pt x="1520324" y="1188244"/>
                          <a:pt x="1523944" y="1192244"/>
                          <a:pt x="1528421" y="1192244"/>
                        </a:cubicBezTo>
                        <a:cubicBezTo>
                          <a:pt x="1531183" y="1192244"/>
                          <a:pt x="1533659" y="1190720"/>
                          <a:pt x="1535564" y="1188053"/>
                        </a:cubicBezTo>
                        <a:cubicBezTo>
                          <a:pt x="1537660" y="1187672"/>
                          <a:pt x="1540136" y="1187672"/>
                          <a:pt x="1542803" y="1187577"/>
                        </a:cubicBezTo>
                        <a:cubicBezTo>
                          <a:pt x="1547756" y="1187577"/>
                          <a:pt x="1553186" y="1187387"/>
                          <a:pt x="1557472" y="1184720"/>
                        </a:cubicBezTo>
                        <a:cubicBezTo>
                          <a:pt x="1560615" y="1187101"/>
                          <a:pt x="1564711" y="1188149"/>
                          <a:pt x="1570140" y="1188149"/>
                        </a:cubicBezTo>
                        <a:cubicBezTo>
                          <a:pt x="1573760" y="1188149"/>
                          <a:pt x="1577474" y="1187672"/>
                          <a:pt x="1581094" y="1187196"/>
                        </a:cubicBezTo>
                        <a:cubicBezTo>
                          <a:pt x="1584237" y="1186815"/>
                          <a:pt x="1587190" y="1186434"/>
                          <a:pt x="1589666" y="1186434"/>
                        </a:cubicBezTo>
                        <a:cubicBezTo>
                          <a:pt x="1590047" y="1186434"/>
                          <a:pt x="1590523" y="1186339"/>
                          <a:pt x="1590809" y="1186148"/>
                        </a:cubicBezTo>
                        <a:cubicBezTo>
                          <a:pt x="1599191" y="1181386"/>
                          <a:pt x="1603287" y="1177576"/>
                          <a:pt x="1604239" y="1173766"/>
                        </a:cubicBezTo>
                        <a:cubicBezTo>
                          <a:pt x="1605002" y="1170527"/>
                          <a:pt x="1603478" y="1168146"/>
                          <a:pt x="1602335" y="1166146"/>
                        </a:cubicBezTo>
                        <a:cubicBezTo>
                          <a:pt x="1601763" y="1165289"/>
                          <a:pt x="1601287" y="1164527"/>
                          <a:pt x="1601096" y="1163765"/>
                        </a:cubicBezTo>
                        <a:cubicBezTo>
                          <a:pt x="1594429" y="1144429"/>
                          <a:pt x="1594810" y="1133094"/>
                          <a:pt x="1595096" y="1124903"/>
                        </a:cubicBezTo>
                        <a:cubicBezTo>
                          <a:pt x="1595381" y="1117092"/>
                          <a:pt x="1595572" y="1111472"/>
                          <a:pt x="1589857" y="1104614"/>
                        </a:cubicBezTo>
                        <a:cubicBezTo>
                          <a:pt x="1586904" y="1098899"/>
                          <a:pt x="1586237" y="1094232"/>
                          <a:pt x="1587952" y="1091470"/>
                        </a:cubicBezTo>
                        <a:cubicBezTo>
                          <a:pt x="1589476" y="1088993"/>
                          <a:pt x="1592714" y="1088422"/>
                          <a:pt x="1595096" y="1088422"/>
                        </a:cubicBezTo>
                        <a:cubicBezTo>
                          <a:pt x="1608049" y="1088422"/>
                          <a:pt x="1631862" y="1103567"/>
                          <a:pt x="1641768" y="1135952"/>
                        </a:cubicBezTo>
                        <a:cubicBezTo>
                          <a:pt x="1643387" y="1139190"/>
                          <a:pt x="1645197" y="1140619"/>
                          <a:pt x="1647388" y="1140619"/>
                        </a:cubicBezTo>
                        <a:cubicBezTo>
                          <a:pt x="1651674" y="1140619"/>
                          <a:pt x="1655103" y="1135094"/>
                          <a:pt x="1660723" y="1125855"/>
                        </a:cubicBezTo>
                        <a:cubicBezTo>
                          <a:pt x="1668724" y="1112806"/>
                          <a:pt x="1680916" y="1092994"/>
                          <a:pt x="1699775" y="1086231"/>
                        </a:cubicBezTo>
                        <a:cubicBezTo>
                          <a:pt x="1715777" y="1080516"/>
                          <a:pt x="1724826" y="1070991"/>
                          <a:pt x="1731398" y="1064038"/>
                        </a:cubicBezTo>
                        <a:cubicBezTo>
                          <a:pt x="1736065" y="1059085"/>
                          <a:pt x="1739399" y="1055561"/>
                          <a:pt x="1743019" y="1055561"/>
                        </a:cubicBezTo>
                        <a:cubicBezTo>
                          <a:pt x="1743305" y="1055561"/>
                          <a:pt x="1743590" y="1055561"/>
                          <a:pt x="1743876" y="1055561"/>
                        </a:cubicBezTo>
                        <a:cubicBezTo>
                          <a:pt x="1747019" y="1056037"/>
                          <a:pt x="1749781" y="1056227"/>
                          <a:pt x="1752163" y="1056227"/>
                        </a:cubicBezTo>
                        <a:cubicBezTo>
                          <a:pt x="1766641" y="1056227"/>
                          <a:pt x="1767403" y="1047845"/>
                          <a:pt x="1767879" y="1041749"/>
                        </a:cubicBezTo>
                        <a:cubicBezTo>
                          <a:pt x="1768355" y="1036225"/>
                          <a:pt x="1768736" y="1032224"/>
                          <a:pt x="1776261" y="1031081"/>
                        </a:cubicBezTo>
                        <a:cubicBezTo>
                          <a:pt x="1803883" y="1026986"/>
                          <a:pt x="1805122" y="1026224"/>
                          <a:pt x="1805598" y="1023557"/>
                        </a:cubicBezTo>
                        <a:cubicBezTo>
                          <a:pt x="1806074" y="1021366"/>
                          <a:pt x="1804074" y="1020223"/>
                          <a:pt x="1802550" y="1019366"/>
                        </a:cubicBezTo>
                        <a:cubicBezTo>
                          <a:pt x="1801502" y="1018794"/>
                          <a:pt x="1800169" y="1017937"/>
                          <a:pt x="1799788" y="1017175"/>
                        </a:cubicBezTo>
                        <a:cubicBezTo>
                          <a:pt x="1799788" y="1017175"/>
                          <a:pt x="1799788" y="1016984"/>
                          <a:pt x="1799693" y="1016984"/>
                        </a:cubicBezTo>
                        <a:cubicBezTo>
                          <a:pt x="1799978" y="1016984"/>
                          <a:pt x="1800359" y="1016984"/>
                          <a:pt x="1800931" y="1016984"/>
                        </a:cubicBezTo>
                        <a:cubicBezTo>
                          <a:pt x="1803312" y="1016984"/>
                          <a:pt x="1806931" y="1017556"/>
                          <a:pt x="1811122" y="1018223"/>
                        </a:cubicBezTo>
                        <a:cubicBezTo>
                          <a:pt x="1817123" y="1019175"/>
                          <a:pt x="1823981" y="1020318"/>
                          <a:pt x="1830554" y="1020318"/>
                        </a:cubicBezTo>
                        <a:cubicBezTo>
                          <a:pt x="1843127" y="1020318"/>
                          <a:pt x="1850937" y="1015936"/>
                          <a:pt x="1853890" y="1007459"/>
                        </a:cubicBezTo>
                        <a:cubicBezTo>
                          <a:pt x="1858176" y="994982"/>
                          <a:pt x="1862748" y="988600"/>
                          <a:pt x="1867320" y="988600"/>
                        </a:cubicBezTo>
                        <a:cubicBezTo>
                          <a:pt x="1868844" y="988600"/>
                          <a:pt x="1870368" y="989171"/>
                          <a:pt x="1871892" y="989743"/>
                        </a:cubicBezTo>
                        <a:cubicBezTo>
                          <a:pt x="1873416" y="990314"/>
                          <a:pt x="1874940" y="990886"/>
                          <a:pt x="1876464" y="990886"/>
                        </a:cubicBezTo>
                        <a:cubicBezTo>
                          <a:pt x="1883227" y="990886"/>
                          <a:pt x="1885132" y="981932"/>
                          <a:pt x="1885132" y="951071"/>
                        </a:cubicBezTo>
                        <a:cubicBezTo>
                          <a:pt x="1885132" y="949928"/>
                          <a:pt x="1884274" y="948881"/>
                          <a:pt x="1883131" y="948690"/>
                        </a:cubicBezTo>
                        <a:cubicBezTo>
                          <a:pt x="1881131" y="948404"/>
                          <a:pt x="1879417" y="948214"/>
                          <a:pt x="1877988" y="948214"/>
                        </a:cubicBezTo>
                        <a:cubicBezTo>
                          <a:pt x="1875607" y="948214"/>
                          <a:pt x="1874369" y="948595"/>
                          <a:pt x="1873511" y="948881"/>
                        </a:cubicBezTo>
                        <a:cubicBezTo>
                          <a:pt x="1873511" y="948881"/>
                          <a:pt x="1873416" y="948881"/>
                          <a:pt x="1873321" y="948881"/>
                        </a:cubicBezTo>
                        <a:cubicBezTo>
                          <a:pt x="1872940" y="948881"/>
                          <a:pt x="1872464" y="948595"/>
                          <a:pt x="1871321" y="947642"/>
                        </a:cubicBezTo>
                        <a:cubicBezTo>
                          <a:pt x="1868368" y="945261"/>
                          <a:pt x="1864748" y="944213"/>
                          <a:pt x="1861796" y="943261"/>
                        </a:cubicBezTo>
                        <a:cubicBezTo>
                          <a:pt x="1860272" y="942784"/>
                          <a:pt x="1857986" y="942118"/>
                          <a:pt x="1857605" y="941546"/>
                        </a:cubicBezTo>
                        <a:cubicBezTo>
                          <a:pt x="1857605" y="941451"/>
                          <a:pt x="1858081" y="939451"/>
                          <a:pt x="1865891" y="932974"/>
                        </a:cubicBezTo>
                        <a:cubicBezTo>
                          <a:pt x="1866272" y="932593"/>
                          <a:pt x="1866558" y="932212"/>
                          <a:pt x="1866653" y="931640"/>
                        </a:cubicBezTo>
                        <a:cubicBezTo>
                          <a:pt x="1869987" y="915924"/>
                          <a:pt x="1854080" y="888492"/>
                          <a:pt x="1846460" y="875252"/>
                        </a:cubicBezTo>
                        <a:cubicBezTo>
                          <a:pt x="1844841" y="872490"/>
                          <a:pt x="1843507" y="870109"/>
                          <a:pt x="1843127" y="869252"/>
                        </a:cubicBezTo>
                        <a:cubicBezTo>
                          <a:pt x="1842936" y="868775"/>
                          <a:pt x="1842555" y="868394"/>
                          <a:pt x="1842174" y="868109"/>
                        </a:cubicBezTo>
                        <a:cubicBezTo>
                          <a:pt x="1829791" y="860774"/>
                          <a:pt x="1832363" y="853440"/>
                          <a:pt x="1833602" y="849916"/>
                        </a:cubicBezTo>
                        <a:cubicBezTo>
                          <a:pt x="1834078" y="848678"/>
                          <a:pt x="1834459" y="847534"/>
                          <a:pt x="1833602" y="846296"/>
                        </a:cubicBezTo>
                        <a:cubicBezTo>
                          <a:pt x="1833125" y="845630"/>
                          <a:pt x="1832268" y="845249"/>
                          <a:pt x="1831506" y="845249"/>
                        </a:cubicBezTo>
                        <a:lnTo>
                          <a:pt x="1831506" y="845249"/>
                        </a:lnTo>
                        <a:cubicBezTo>
                          <a:pt x="1830363" y="845249"/>
                          <a:pt x="1829601" y="845725"/>
                          <a:pt x="1825410" y="848678"/>
                        </a:cubicBezTo>
                        <a:cubicBezTo>
                          <a:pt x="1824077" y="849535"/>
                          <a:pt x="1822457" y="850678"/>
                          <a:pt x="1820552" y="852107"/>
                        </a:cubicBezTo>
                        <a:cubicBezTo>
                          <a:pt x="1812647" y="857536"/>
                          <a:pt x="1805693" y="863156"/>
                          <a:pt x="1799502" y="868204"/>
                        </a:cubicBezTo>
                        <a:cubicBezTo>
                          <a:pt x="1791596" y="874586"/>
                          <a:pt x="1784167" y="880682"/>
                          <a:pt x="1780928" y="880682"/>
                        </a:cubicBezTo>
                        <a:cubicBezTo>
                          <a:pt x="1780547" y="880682"/>
                          <a:pt x="1779595" y="880682"/>
                          <a:pt x="1779119" y="877443"/>
                        </a:cubicBezTo>
                        <a:cubicBezTo>
                          <a:pt x="1777690" y="867251"/>
                          <a:pt x="1770641" y="856488"/>
                          <a:pt x="1764355" y="847058"/>
                        </a:cubicBezTo>
                        <a:cubicBezTo>
                          <a:pt x="1757973" y="837343"/>
                          <a:pt x="1751972" y="828199"/>
                          <a:pt x="1754925" y="824008"/>
                        </a:cubicBezTo>
                        <a:cubicBezTo>
                          <a:pt x="1760640" y="815816"/>
                          <a:pt x="1757021" y="811244"/>
                          <a:pt x="1754354" y="807911"/>
                        </a:cubicBezTo>
                        <a:cubicBezTo>
                          <a:pt x="1751877" y="804767"/>
                          <a:pt x="1750448" y="802958"/>
                          <a:pt x="1753591" y="798195"/>
                        </a:cubicBezTo>
                        <a:cubicBezTo>
                          <a:pt x="1763497" y="783146"/>
                          <a:pt x="1753115" y="773430"/>
                          <a:pt x="1745590" y="766286"/>
                        </a:cubicBezTo>
                        <a:cubicBezTo>
                          <a:pt x="1741876" y="762762"/>
                          <a:pt x="1738352" y="759428"/>
                          <a:pt x="1737685" y="756285"/>
                        </a:cubicBezTo>
                        <a:cubicBezTo>
                          <a:pt x="1735208" y="744474"/>
                          <a:pt x="1725397" y="744474"/>
                          <a:pt x="1722159" y="744474"/>
                        </a:cubicBezTo>
                        <a:cubicBezTo>
                          <a:pt x="1720826" y="744474"/>
                          <a:pt x="1719587" y="744474"/>
                          <a:pt x="1718539" y="744665"/>
                        </a:cubicBezTo>
                        <a:cubicBezTo>
                          <a:pt x="1718158" y="744665"/>
                          <a:pt x="1717873" y="744665"/>
                          <a:pt x="1717492" y="744665"/>
                        </a:cubicBezTo>
                        <a:cubicBezTo>
                          <a:pt x="1717587" y="744569"/>
                          <a:pt x="1717682" y="744379"/>
                          <a:pt x="1717778" y="744284"/>
                        </a:cubicBezTo>
                        <a:cubicBezTo>
                          <a:pt x="1722635" y="738188"/>
                          <a:pt x="1723873" y="731234"/>
                          <a:pt x="1724826" y="726281"/>
                        </a:cubicBezTo>
                        <a:cubicBezTo>
                          <a:pt x="1725493" y="722471"/>
                          <a:pt x="1725969" y="720185"/>
                          <a:pt x="1727017" y="720185"/>
                        </a:cubicBezTo>
                        <a:cubicBezTo>
                          <a:pt x="1728160" y="720185"/>
                          <a:pt x="1730636" y="721043"/>
                          <a:pt x="1736542" y="725234"/>
                        </a:cubicBezTo>
                        <a:cubicBezTo>
                          <a:pt x="1748639" y="733901"/>
                          <a:pt x="1753306" y="734854"/>
                          <a:pt x="1755782" y="734854"/>
                        </a:cubicBezTo>
                        <a:cubicBezTo>
                          <a:pt x="1760926" y="734854"/>
                          <a:pt x="1761688" y="730282"/>
                          <a:pt x="1762069" y="728091"/>
                        </a:cubicBezTo>
                        <a:cubicBezTo>
                          <a:pt x="1762069" y="727805"/>
                          <a:pt x="1762164" y="727520"/>
                          <a:pt x="1762259" y="727234"/>
                        </a:cubicBezTo>
                        <a:cubicBezTo>
                          <a:pt x="1762831" y="727520"/>
                          <a:pt x="1763974" y="728282"/>
                          <a:pt x="1765783" y="729806"/>
                        </a:cubicBezTo>
                        <a:cubicBezTo>
                          <a:pt x="1773689" y="736473"/>
                          <a:pt x="1779785" y="739711"/>
                          <a:pt x="1784643" y="739711"/>
                        </a:cubicBezTo>
                        <a:cubicBezTo>
                          <a:pt x="1788072" y="739711"/>
                          <a:pt x="1790834" y="738092"/>
                          <a:pt x="1792454" y="734949"/>
                        </a:cubicBezTo>
                        <a:cubicBezTo>
                          <a:pt x="1795787" y="728472"/>
                          <a:pt x="1793597" y="716756"/>
                          <a:pt x="1791215" y="713327"/>
                        </a:cubicBezTo>
                        <a:cubicBezTo>
                          <a:pt x="1787977" y="709708"/>
                          <a:pt x="1787977" y="708279"/>
                          <a:pt x="1788072" y="707898"/>
                        </a:cubicBezTo>
                        <a:cubicBezTo>
                          <a:pt x="1788358" y="706660"/>
                          <a:pt x="1791501" y="705422"/>
                          <a:pt x="1794263" y="704279"/>
                        </a:cubicBezTo>
                        <a:cubicBezTo>
                          <a:pt x="1801883" y="701231"/>
                          <a:pt x="1814742" y="696087"/>
                          <a:pt x="1807122" y="676466"/>
                        </a:cubicBezTo>
                        <a:cubicBezTo>
                          <a:pt x="1807122" y="676275"/>
                          <a:pt x="1806931" y="676084"/>
                          <a:pt x="1806741" y="675894"/>
                        </a:cubicBezTo>
                        <a:cubicBezTo>
                          <a:pt x="1799693" y="666941"/>
                          <a:pt x="1796835" y="660273"/>
                          <a:pt x="1798169" y="655892"/>
                        </a:cubicBezTo>
                        <a:cubicBezTo>
                          <a:pt x="1799693" y="650939"/>
                          <a:pt x="1806836" y="648653"/>
                          <a:pt x="1814456" y="646176"/>
                        </a:cubicBezTo>
                        <a:cubicBezTo>
                          <a:pt x="1823505" y="643319"/>
                          <a:pt x="1832935" y="640271"/>
                          <a:pt x="1834649" y="631793"/>
                        </a:cubicBezTo>
                        <a:cubicBezTo>
                          <a:pt x="1835506" y="627507"/>
                          <a:pt x="1835126" y="624364"/>
                          <a:pt x="1833411" y="622364"/>
                        </a:cubicBezTo>
                        <a:cubicBezTo>
                          <a:pt x="1831982" y="620649"/>
                          <a:pt x="1829887" y="619792"/>
                          <a:pt x="1827029" y="619792"/>
                        </a:cubicBezTo>
                        <a:cubicBezTo>
                          <a:pt x="1825601" y="619792"/>
                          <a:pt x="1823981" y="619982"/>
                          <a:pt x="1822553" y="620173"/>
                        </a:cubicBezTo>
                        <a:cubicBezTo>
                          <a:pt x="1821505" y="620363"/>
                          <a:pt x="1820552" y="620459"/>
                          <a:pt x="1819695" y="620459"/>
                        </a:cubicBezTo>
                        <a:cubicBezTo>
                          <a:pt x="1819600" y="620459"/>
                          <a:pt x="1819505" y="620459"/>
                          <a:pt x="1819409" y="620459"/>
                        </a:cubicBezTo>
                        <a:cubicBezTo>
                          <a:pt x="1817790" y="616839"/>
                          <a:pt x="1815599" y="612839"/>
                          <a:pt x="1811885" y="612839"/>
                        </a:cubicBezTo>
                        <a:cubicBezTo>
                          <a:pt x="1807884" y="612839"/>
                          <a:pt x="1805217" y="617696"/>
                          <a:pt x="1802264" y="623221"/>
                        </a:cubicBezTo>
                        <a:cubicBezTo>
                          <a:pt x="1799693" y="627983"/>
                          <a:pt x="1796549" y="633889"/>
                          <a:pt x="1793501" y="633889"/>
                        </a:cubicBezTo>
                        <a:cubicBezTo>
                          <a:pt x="1791977" y="633889"/>
                          <a:pt x="1788548" y="632270"/>
                          <a:pt x="1783310" y="621125"/>
                        </a:cubicBezTo>
                        <a:cubicBezTo>
                          <a:pt x="1779214" y="612553"/>
                          <a:pt x="1771308" y="606076"/>
                          <a:pt x="1763593" y="599884"/>
                        </a:cubicBezTo>
                        <a:cubicBezTo>
                          <a:pt x="1753306" y="591503"/>
                          <a:pt x="1744447" y="584359"/>
                          <a:pt x="1748353" y="574643"/>
                        </a:cubicBezTo>
                        <a:cubicBezTo>
                          <a:pt x="1751401" y="566928"/>
                          <a:pt x="1767022" y="551117"/>
                          <a:pt x="1783405" y="534448"/>
                        </a:cubicBezTo>
                        <a:cubicBezTo>
                          <a:pt x="1805407" y="512159"/>
                          <a:pt x="1830363" y="486823"/>
                          <a:pt x="1840650" y="466725"/>
                        </a:cubicBezTo>
                        <a:cubicBezTo>
                          <a:pt x="1845698" y="456914"/>
                          <a:pt x="1848080" y="456629"/>
                          <a:pt x="1848365" y="456629"/>
                        </a:cubicBezTo>
                        <a:cubicBezTo>
                          <a:pt x="1850461" y="456629"/>
                          <a:pt x="1853223" y="466058"/>
                          <a:pt x="1854652" y="471107"/>
                        </a:cubicBezTo>
                        <a:cubicBezTo>
                          <a:pt x="1857700" y="481489"/>
                          <a:pt x="1860462" y="491395"/>
                          <a:pt x="1867415" y="491395"/>
                        </a:cubicBezTo>
                        <a:cubicBezTo>
                          <a:pt x="1868654" y="491395"/>
                          <a:pt x="1869797" y="491109"/>
                          <a:pt x="1871035" y="490442"/>
                        </a:cubicBezTo>
                        <a:cubicBezTo>
                          <a:pt x="1881227" y="485013"/>
                          <a:pt x="1875988" y="472250"/>
                          <a:pt x="1871702" y="461963"/>
                        </a:cubicBezTo>
                        <a:cubicBezTo>
                          <a:pt x="1869987" y="457867"/>
                          <a:pt x="1867130" y="450914"/>
                          <a:pt x="1868272" y="449580"/>
                        </a:cubicBezTo>
                        <a:cubicBezTo>
                          <a:pt x="1873892" y="443389"/>
                          <a:pt x="1873321" y="431959"/>
                          <a:pt x="1872749" y="419957"/>
                        </a:cubicBezTo>
                        <a:cubicBezTo>
                          <a:pt x="1872082" y="407384"/>
                          <a:pt x="1871416" y="394430"/>
                          <a:pt x="1879036" y="391573"/>
                        </a:cubicBezTo>
                        <a:cubicBezTo>
                          <a:pt x="1907515" y="380714"/>
                          <a:pt x="1902086" y="356902"/>
                          <a:pt x="1896752" y="333851"/>
                        </a:cubicBezTo>
                        <a:cubicBezTo>
                          <a:pt x="1893228" y="318516"/>
                          <a:pt x="1889608" y="302705"/>
                          <a:pt x="1895038" y="289465"/>
                        </a:cubicBezTo>
                        <a:cubicBezTo>
                          <a:pt x="1897895" y="282512"/>
                          <a:pt x="1900562" y="276130"/>
                          <a:pt x="1902944" y="270224"/>
                        </a:cubicBezTo>
                        <a:cubicBezTo>
                          <a:pt x="1931519" y="201073"/>
                          <a:pt x="1932662" y="198406"/>
                          <a:pt x="1895323" y="163830"/>
                        </a:cubicBezTo>
                        <a:cubicBezTo>
                          <a:pt x="1871035" y="141351"/>
                          <a:pt x="1862843" y="136779"/>
                          <a:pt x="1857509" y="136779"/>
                        </a:cubicBezTo>
                        <a:cubicBezTo>
                          <a:pt x="1851604" y="136779"/>
                          <a:pt x="1850080" y="142399"/>
                          <a:pt x="1848461" y="148400"/>
                        </a:cubicBezTo>
                        <a:cubicBezTo>
                          <a:pt x="1846365" y="155924"/>
                          <a:pt x="1843889" y="165259"/>
                          <a:pt x="1832649" y="169736"/>
                        </a:cubicBezTo>
                        <a:cubicBezTo>
                          <a:pt x="1810265" y="178689"/>
                          <a:pt x="1797597" y="179927"/>
                          <a:pt x="1787405" y="180880"/>
                        </a:cubicBezTo>
                        <a:cubicBezTo>
                          <a:pt x="1778928" y="181642"/>
                          <a:pt x="1772261" y="182309"/>
                          <a:pt x="1763402" y="186976"/>
                        </a:cubicBezTo>
                        <a:cubicBezTo>
                          <a:pt x="1756735" y="190500"/>
                          <a:pt x="1750544" y="192310"/>
                          <a:pt x="1745305" y="192310"/>
                        </a:cubicBezTo>
                        <a:cubicBezTo>
                          <a:pt x="1726922" y="192310"/>
                          <a:pt x="1718825" y="171164"/>
                          <a:pt x="1710920" y="150686"/>
                        </a:cubicBezTo>
                        <a:cubicBezTo>
                          <a:pt x="1708633" y="144780"/>
                          <a:pt x="1706538" y="139160"/>
                          <a:pt x="1704062" y="134112"/>
                        </a:cubicBezTo>
                        <a:cubicBezTo>
                          <a:pt x="1695680" y="116300"/>
                          <a:pt x="1700537" y="113062"/>
                          <a:pt x="1702347" y="111824"/>
                        </a:cubicBezTo>
                        <a:cubicBezTo>
                          <a:pt x="1703109" y="111252"/>
                          <a:pt x="1704538" y="110395"/>
                          <a:pt x="1704347" y="108680"/>
                        </a:cubicBezTo>
                        <a:cubicBezTo>
                          <a:pt x="1704157" y="106585"/>
                          <a:pt x="1703109" y="106109"/>
                          <a:pt x="1694727" y="102394"/>
                        </a:cubicBezTo>
                        <a:cubicBezTo>
                          <a:pt x="1692251" y="101251"/>
                          <a:pt x="1688917" y="97536"/>
                          <a:pt x="1685678" y="93917"/>
                        </a:cubicBezTo>
                        <a:cubicBezTo>
                          <a:pt x="1680058" y="87535"/>
                          <a:pt x="1674153" y="81058"/>
                          <a:pt x="1667962" y="81058"/>
                        </a:cubicBezTo>
                        <a:cubicBezTo>
                          <a:pt x="1664438" y="81058"/>
                          <a:pt x="1661485" y="83153"/>
                          <a:pt x="1659008" y="87154"/>
                        </a:cubicBezTo>
                        <a:cubicBezTo>
                          <a:pt x="1653103" y="96965"/>
                          <a:pt x="1649579" y="100870"/>
                          <a:pt x="1647007" y="100870"/>
                        </a:cubicBezTo>
                        <a:cubicBezTo>
                          <a:pt x="1645292" y="100870"/>
                          <a:pt x="1643006" y="99346"/>
                          <a:pt x="1639863" y="97155"/>
                        </a:cubicBezTo>
                        <a:cubicBezTo>
                          <a:pt x="1636529" y="94869"/>
                          <a:pt x="1632433" y="92107"/>
                          <a:pt x="1626623" y="89440"/>
                        </a:cubicBezTo>
                        <a:cubicBezTo>
                          <a:pt x="1617956" y="85535"/>
                          <a:pt x="1613288" y="81629"/>
                          <a:pt x="1612240" y="77343"/>
                        </a:cubicBezTo>
                        <a:cubicBezTo>
                          <a:pt x="1610907" y="71628"/>
                          <a:pt x="1616527" y="64865"/>
                          <a:pt x="1622432" y="57722"/>
                        </a:cubicBezTo>
                        <a:cubicBezTo>
                          <a:pt x="1629766" y="48863"/>
                          <a:pt x="1638148" y="38767"/>
                          <a:pt x="1636244" y="27146"/>
                        </a:cubicBezTo>
                        <a:cubicBezTo>
                          <a:pt x="1634815" y="18193"/>
                          <a:pt x="1627576" y="9716"/>
                          <a:pt x="1614146" y="1238"/>
                        </a:cubicBezTo>
                        <a:cubicBezTo>
                          <a:pt x="1613764" y="953"/>
                          <a:pt x="1613288" y="857"/>
                          <a:pt x="1612907" y="857"/>
                        </a:cubicBezTo>
                        <a:lnTo>
                          <a:pt x="1612907" y="85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2" name="Graphic 2">
                  <a:extLst>
                    <a:ext uri="{FF2B5EF4-FFF2-40B4-BE49-F238E27FC236}">
                      <a16:creationId xmlns:a16="http://schemas.microsoft.com/office/drawing/2014/main" id="{893F87FA-6096-C630-7CB9-FD5D6CD09BA6}"/>
                    </a:ext>
                  </a:extLst>
                </p:cNvPr>
                <p:cNvGrpSpPr/>
                <p:nvPr/>
              </p:nvGrpSpPr>
              <p:grpSpPr>
                <a:xfrm>
                  <a:off x="6131463" y="4367878"/>
                  <a:ext cx="679219" cy="483298"/>
                  <a:chOff x="6131463" y="4367878"/>
                  <a:chExt cx="679219" cy="483298"/>
                </a:xfrm>
                <a:grpFill/>
              </p:grpSpPr>
              <p:sp>
                <p:nvSpPr>
                  <p:cNvPr id="1053" name="Freeform: Shape 1052">
                    <a:extLst>
                      <a:ext uri="{FF2B5EF4-FFF2-40B4-BE49-F238E27FC236}">
                        <a16:creationId xmlns:a16="http://schemas.microsoft.com/office/drawing/2014/main" id="{3969FF6F-B9D9-E8B6-0E23-71379A895A61}"/>
                      </a:ext>
                    </a:extLst>
                  </p:cNvPr>
                  <p:cNvSpPr/>
                  <p:nvPr/>
                </p:nvSpPr>
                <p:spPr>
                  <a:xfrm>
                    <a:off x="6132908" y="4369117"/>
                    <a:ext cx="676747" cy="480821"/>
                  </a:xfrm>
                  <a:custGeom>
                    <a:avLst/>
                    <a:gdLst>
                      <a:gd name="connsiteX0" fmla="*/ 472679 w 676747"/>
                      <a:gd name="connsiteY0" fmla="*/ 480727 h 480821"/>
                      <a:gd name="connsiteX1" fmla="*/ 463535 w 676747"/>
                      <a:gd name="connsiteY1" fmla="*/ 477964 h 480821"/>
                      <a:gd name="connsiteX2" fmla="*/ 461439 w 676747"/>
                      <a:gd name="connsiteY2" fmla="*/ 475297 h 480821"/>
                      <a:gd name="connsiteX3" fmla="*/ 460391 w 676747"/>
                      <a:gd name="connsiteY3" fmla="*/ 472726 h 480821"/>
                      <a:gd name="connsiteX4" fmla="*/ 455439 w 676747"/>
                      <a:gd name="connsiteY4" fmla="*/ 466534 h 480821"/>
                      <a:gd name="connsiteX5" fmla="*/ 451438 w 676747"/>
                      <a:gd name="connsiteY5" fmla="*/ 453295 h 480821"/>
                      <a:gd name="connsiteX6" fmla="*/ 450295 w 676747"/>
                      <a:gd name="connsiteY6" fmla="*/ 463010 h 480821"/>
                      <a:gd name="connsiteX7" fmla="*/ 450105 w 676747"/>
                      <a:gd name="connsiteY7" fmla="*/ 464439 h 480821"/>
                      <a:gd name="connsiteX8" fmla="*/ 449247 w 676747"/>
                      <a:gd name="connsiteY8" fmla="*/ 464820 h 480821"/>
                      <a:gd name="connsiteX9" fmla="*/ 448676 w 676747"/>
                      <a:gd name="connsiteY9" fmla="*/ 464630 h 480821"/>
                      <a:gd name="connsiteX10" fmla="*/ 390383 w 676747"/>
                      <a:gd name="connsiteY10" fmla="*/ 451675 h 480821"/>
                      <a:gd name="connsiteX11" fmla="*/ 385430 w 676747"/>
                      <a:gd name="connsiteY11" fmla="*/ 451675 h 480821"/>
                      <a:gd name="connsiteX12" fmla="*/ 384382 w 676747"/>
                      <a:gd name="connsiteY12" fmla="*/ 451104 h 480821"/>
                      <a:gd name="connsiteX13" fmla="*/ 383334 w 676747"/>
                      <a:gd name="connsiteY13" fmla="*/ 451675 h 480821"/>
                      <a:gd name="connsiteX14" fmla="*/ 365808 w 676747"/>
                      <a:gd name="connsiteY14" fmla="*/ 452342 h 480821"/>
                      <a:gd name="connsiteX15" fmla="*/ 363427 w 676747"/>
                      <a:gd name="connsiteY15" fmla="*/ 450818 h 480821"/>
                      <a:gd name="connsiteX16" fmla="*/ 361522 w 676747"/>
                      <a:gd name="connsiteY16" fmla="*/ 442150 h 480821"/>
                      <a:gd name="connsiteX17" fmla="*/ 361522 w 676747"/>
                      <a:gd name="connsiteY17" fmla="*/ 440246 h 480821"/>
                      <a:gd name="connsiteX18" fmla="*/ 357522 w 676747"/>
                      <a:gd name="connsiteY18" fmla="*/ 438340 h 480821"/>
                      <a:gd name="connsiteX19" fmla="*/ 350473 w 676747"/>
                      <a:gd name="connsiteY19" fmla="*/ 441674 h 480821"/>
                      <a:gd name="connsiteX20" fmla="*/ 352473 w 676747"/>
                      <a:gd name="connsiteY20" fmla="*/ 449104 h 480821"/>
                      <a:gd name="connsiteX21" fmla="*/ 353712 w 676747"/>
                      <a:gd name="connsiteY21" fmla="*/ 451104 h 480821"/>
                      <a:gd name="connsiteX22" fmla="*/ 353712 w 676747"/>
                      <a:gd name="connsiteY22" fmla="*/ 452247 h 480821"/>
                      <a:gd name="connsiteX23" fmla="*/ 352759 w 676747"/>
                      <a:gd name="connsiteY23" fmla="*/ 452818 h 480821"/>
                      <a:gd name="connsiteX24" fmla="*/ 342567 w 676747"/>
                      <a:gd name="connsiteY24" fmla="*/ 453009 h 480821"/>
                      <a:gd name="connsiteX25" fmla="*/ 303420 w 676747"/>
                      <a:gd name="connsiteY25" fmla="*/ 448437 h 480821"/>
                      <a:gd name="connsiteX26" fmla="*/ 224362 w 676747"/>
                      <a:gd name="connsiteY26" fmla="*/ 408908 h 480821"/>
                      <a:gd name="connsiteX27" fmla="*/ 188739 w 676747"/>
                      <a:gd name="connsiteY27" fmla="*/ 359092 h 480821"/>
                      <a:gd name="connsiteX28" fmla="*/ 188357 w 676747"/>
                      <a:gd name="connsiteY28" fmla="*/ 356425 h 480821"/>
                      <a:gd name="connsiteX29" fmla="*/ 192930 w 676747"/>
                      <a:gd name="connsiteY29" fmla="*/ 339852 h 480821"/>
                      <a:gd name="connsiteX30" fmla="*/ 173403 w 676747"/>
                      <a:gd name="connsiteY30" fmla="*/ 328517 h 480821"/>
                      <a:gd name="connsiteX31" fmla="*/ 171689 w 676747"/>
                      <a:gd name="connsiteY31" fmla="*/ 328708 h 480821"/>
                      <a:gd name="connsiteX32" fmla="*/ 168355 w 676747"/>
                      <a:gd name="connsiteY32" fmla="*/ 330041 h 480821"/>
                      <a:gd name="connsiteX33" fmla="*/ 167974 w 676747"/>
                      <a:gd name="connsiteY33" fmla="*/ 330041 h 480821"/>
                      <a:gd name="connsiteX34" fmla="*/ 167307 w 676747"/>
                      <a:gd name="connsiteY34" fmla="*/ 329851 h 480821"/>
                      <a:gd name="connsiteX35" fmla="*/ 153972 w 676747"/>
                      <a:gd name="connsiteY35" fmla="*/ 323088 h 480821"/>
                      <a:gd name="connsiteX36" fmla="*/ 136256 w 676747"/>
                      <a:gd name="connsiteY36" fmla="*/ 316421 h 480821"/>
                      <a:gd name="connsiteX37" fmla="*/ 86154 w 676747"/>
                      <a:gd name="connsiteY37" fmla="*/ 299085 h 480821"/>
                      <a:gd name="connsiteX38" fmla="*/ 85297 w 676747"/>
                      <a:gd name="connsiteY38" fmla="*/ 297656 h 480821"/>
                      <a:gd name="connsiteX39" fmla="*/ 97394 w 676747"/>
                      <a:gd name="connsiteY39" fmla="*/ 280892 h 480821"/>
                      <a:gd name="connsiteX40" fmla="*/ 108443 w 676747"/>
                      <a:gd name="connsiteY40" fmla="*/ 267843 h 480821"/>
                      <a:gd name="connsiteX41" fmla="*/ 111586 w 676747"/>
                      <a:gd name="connsiteY41" fmla="*/ 267081 h 480821"/>
                      <a:gd name="connsiteX42" fmla="*/ 120921 w 676747"/>
                      <a:gd name="connsiteY42" fmla="*/ 270415 h 480821"/>
                      <a:gd name="connsiteX43" fmla="*/ 125873 w 676747"/>
                      <a:gd name="connsiteY43" fmla="*/ 272510 h 480821"/>
                      <a:gd name="connsiteX44" fmla="*/ 128350 w 676747"/>
                      <a:gd name="connsiteY44" fmla="*/ 271272 h 480821"/>
                      <a:gd name="connsiteX45" fmla="*/ 137303 w 676747"/>
                      <a:gd name="connsiteY45" fmla="*/ 219075 h 480821"/>
                      <a:gd name="connsiteX46" fmla="*/ 125683 w 676747"/>
                      <a:gd name="connsiteY46" fmla="*/ 206788 h 480821"/>
                      <a:gd name="connsiteX47" fmla="*/ 123492 w 676747"/>
                      <a:gd name="connsiteY47" fmla="*/ 207454 h 480821"/>
                      <a:gd name="connsiteX48" fmla="*/ 102823 w 676747"/>
                      <a:gd name="connsiteY48" fmla="*/ 215551 h 480821"/>
                      <a:gd name="connsiteX49" fmla="*/ 93012 w 676747"/>
                      <a:gd name="connsiteY49" fmla="*/ 213169 h 480821"/>
                      <a:gd name="connsiteX50" fmla="*/ 89107 w 676747"/>
                      <a:gd name="connsiteY50" fmla="*/ 212026 h 480821"/>
                      <a:gd name="connsiteX51" fmla="*/ 87202 w 676747"/>
                      <a:gd name="connsiteY51" fmla="*/ 212788 h 480821"/>
                      <a:gd name="connsiteX52" fmla="*/ 76439 w 676747"/>
                      <a:gd name="connsiteY52" fmla="*/ 213741 h 480821"/>
                      <a:gd name="connsiteX53" fmla="*/ 56531 w 676747"/>
                      <a:gd name="connsiteY53" fmla="*/ 195548 h 480821"/>
                      <a:gd name="connsiteX54" fmla="*/ 52722 w 676747"/>
                      <a:gd name="connsiteY54" fmla="*/ 180975 h 480821"/>
                      <a:gd name="connsiteX55" fmla="*/ 30243 w 676747"/>
                      <a:gd name="connsiteY55" fmla="*/ 176022 h 480821"/>
                      <a:gd name="connsiteX56" fmla="*/ 17479 w 676747"/>
                      <a:gd name="connsiteY56" fmla="*/ 177165 h 480821"/>
                      <a:gd name="connsiteX57" fmla="*/ 10049 w 676747"/>
                      <a:gd name="connsiteY57" fmla="*/ 177927 h 480821"/>
                      <a:gd name="connsiteX58" fmla="*/ 3192 w 676747"/>
                      <a:gd name="connsiteY58" fmla="*/ 175355 h 480821"/>
                      <a:gd name="connsiteX59" fmla="*/ 1953 w 676747"/>
                      <a:gd name="connsiteY59" fmla="*/ 136112 h 480821"/>
                      <a:gd name="connsiteX60" fmla="*/ 3096 w 676747"/>
                      <a:gd name="connsiteY60" fmla="*/ 135064 h 480821"/>
                      <a:gd name="connsiteX61" fmla="*/ 3096 w 676747"/>
                      <a:gd name="connsiteY61" fmla="*/ 135064 h 480821"/>
                      <a:gd name="connsiteX62" fmla="*/ 4239 w 676747"/>
                      <a:gd name="connsiteY62" fmla="*/ 136017 h 480821"/>
                      <a:gd name="connsiteX63" fmla="*/ 15384 w 676747"/>
                      <a:gd name="connsiteY63" fmla="*/ 150209 h 480821"/>
                      <a:gd name="connsiteX64" fmla="*/ 15384 w 676747"/>
                      <a:gd name="connsiteY64" fmla="*/ 150209 h 480821"/>
                      <a:gd name="connsiteX65" fmla="*/ 41482 w 676747"/>
                      <a:gd name="connsiteY65" fmla="*/ 134683 h 480821"/>
                      <a:gd name="connsiteX66" fmla="*/ 63199 w 676747"/>
                      <a:gd name="connsiteY66" fmla="*/ 121348 h 480821"/>
                      <a:gd name="connsiteX67" fmla="*/ 65390 w 676747"/>
                      <a:gd name="connsiteY67" fmla="*/ 121729 h 480821"/>
                      <a:gd name="connsiteX68" fmla="*/ 91107 w 676747"/>
                      <a:gd name="connsiteY68" fmla="*/ 134874 h 480821"/>
                      <a:gd name="connsiteX69" fmla="*/ 125397 w 676747"/>
                      <a:gd name="connsiteY69" fmla="*/ 149828 h 480821"/>
                      <a:gd name="connsiteX70" fmla="*/ 126255 w 676747"/>
                      <a:gd name="connsiteY70" fmla="*/ 150400 h 480821"/>
                      <a:gd name="connsiteX71" fmla="*/ 137113 w 676747"/>
                      <a:gd name="connsiteY71" fmla="*/ 155924 h 480821"/>
                      <a:gd name="connsiteX72" fmla="*/ 150543 w 676747"/>
                      <a:gd name="connsiteY72" fmla="*/ 131731 h 480821"/>
                      <a:gd name="connsiteX73" fmla="*/ 180452 w 676747"/>
                      <a:gd name="connsiteY73" fmla="*/ 117253 h 480821"/>
                      <a:gd name="connsiteX74" fmla="*/ 223219 w 676747"/>
                      <a:gd name="connsiteY74" fmla="*/ 96583 h 480821"/>
                      <a:gd name="connsiteX75" fmla="*/ 223219 w 676747"/>
                      <a:gd name="connsiteY75" fmla="*/ 89249 h 480821"/>
                      <a:gd name="connsiteX76" fmla="*/ 224648 w 676747"/>
                      <a:gd name="connsiteY76" fmla="*/ 75247 h 480821"/>
                      <a:gd name="connsiteX77" fmla="*/ 239316 w 676747"/>
                      <a:gd name="connsiteY77" fmla="*/ 68008 h 480821"/>
                      <a:gd name="connsiteX78" fmla="*/ 254271 w 676747"/>
                      <a:gd name="connsiteY78" fmla="*/ 80391 h 480821"/>
                      <a:gd name="connsiteX79" fmla="*/ 270463 w 676747"/>
                      <a:gd name="connsiteY79" fmla="*/ 103632 h 480821"/>
                      <a:gd name="connsiteX80" fmla="*/ 279988 w 676747"/>
                      <a:gd name="connsiteY80" fmla="*/ 99346 h 480821"/>
                      <a:gd name="connsiteX81" fmla="*/ 281512 w 676747"/>
                      <a:gd name="connsiteY81" fmla="*/ 98679 h 480821"/>
                      <a:gd name="connsiteX82" fmla="*/ 283226 w 676747"/>
                      <a:gd name="connsiteY82" fmla="*/ 100108 h 480821"/>
                      <a:gd name="connsiteX83" fmla="*/ 291418 w 676747"/>
                      <a:gd name="connsiteY83" fmla="*/ 109633 h 480821"/>
                      <a:gd name="connsiteX84" fmla="*/ 302276 w 676747"/>
                      <a:gd name="connsiteY84" fmla="*/ 114490 h 480821"/>
                      <a:gd name="connsiteX85" fmla="*/ 302276 w 676747"/>
                      <a:gd name="connsiteY85" fmla="*/ 114490 h 480821"/>
                      <a:gd name="connsiteX86" fmla="*/ 330090 w 676747"/>
                      <a:gd name="connsiteY86" fmla="*/ 89630 h 480821"/>
                      <a:gd name="connsiteX87" fmla="*/ 340853 w 676747"/>
                      <a:gd name="connsiteY87" fmla="*/ 77057 h 480821"/>
                      <a:gd name="connsiteX88" fmla="*/ 343329 w 676747"/>
                      <a:gd name="connsiteY88" fmla="*/ 76581 h 480821"/>
                      <a:gd name="connsiteX89" fmla="*/ 358474 w 676747"/>
                      <a:gd name="connsiteY89" fmla="*/ 86677 h 480821"/>
                      <a:gd name="connsiteX90" fmla="*/ 365427 w 676747"/>
                      <a:gd name="connsiteY90" fmla="*/ 92392 h 480821"/>
                      <a:gd name="connsiteX91" fmla="*/ 366380 w 676747"/>
                      <a:gd name="connsiteY91" fmla="*/ 87916 h 480821"/>
                      <a:gd name="connsiteX92" fmla="*/ 378857 w 676747"/>
                      <a:gd name="connsiteY92" fmla="*/ 68008 h 480821"/>
                      <a:gd name="connsiteX93" fmla="*/ 383048 w 676747"/>
                      <a:gd name="connsiteY93" fmla="*/ 69913 h 480821"/>
                      <a:gd name="connsiteX94" fmla="*/ 394288 w 676747"/>
                      <a:gd name="connsiteY94" fmla="*/ 75152 h 480821"/>
                      <a:gd name="connsiteX95" fmla="*/ 404861 w 676747"/>
                      <a:gd name="connsiteY95" fmla="*/ 68389 h 480821"/>
                      <a:gd name="connsiteX96" fmla="*/ 401432 w 676747"/>
                      <a:gd name="connsiteY96" fmla="*/ 64294 h 480821"/>
                      <a:gd name="connsiteX97" fmla="*/ 393907 w 676747"/>
                      <a:gd name="connsiteY97" fmla="*/ 59055 h 480821"/>
                      <a:gd name="connsiteX98" fmla="*/ 418481 w 676747"/>
                      <a:gd name="connsiteY98" fmla="*/ 54102 h 480821"/>
                      <a:gd name="connsiteX99" fmla="*/ 424673 w 676747"/>
                      <a:gd name="connsiteY99" fmla="*/ 54388 h 480821"/>
                      <a:gd name="connsiteX100" fmla="*/ 424673 w 676747"/>
                      <a:gd name="connsiteY100" fmla="*/ 54388 h 480821"/>
                      <a:gd name="connsiteX101" fmla="*/ 433531 w 676747"/>
                      <a:gd name="connsiteY101" fmla="*/ 46482 h 480821"/>
                      <a:gd name="connsiteX102" fmla="*/ 445628 w 676747"/>
                      <a:gd name="connsiteY102" fmla="*/ 34480 h 480821"/>
                      <a:gd name="connsiteX103" fmla="*/ 453533 w 676747"/>
                      <a:gd name="connsiteY103" fmla="*/ 31147 h 480821"/>
                      <a:gd name="connsiteX104" fmla="*/ 467154 w 676747"/>
                      <a:gd name="connsiteY104" fmla="*/ 41624 h 480821"/>
                      <a:gd name="connsiteX105" fmla="*/ 471917 w 676747"/>
                      <a:gd name="connsiteY105" fmla="*/ 46672 h 480821"/>
                      <a:gd name="connsiteX106" fmla="*/ 476108 w 676747"/>
                      <a:gd name="connsiteY106" fmla="*/ 34957 h 480821"/>
                      <a:gd name="connsiteX107" fmla="*/ 490681 w 676747"/>
                      <a:gd name="connsiteY107" fmla="*/ 16764 h 480821"/>
                      <a:gd name="connsiteX108" fmla="*/ 502968 w 676747"/>
                      <a:gd name="connsiteY108" fmla="*/ 26289 h 480821"/>
                      <a:gd name="connsiteX109" fmla="*/ 512684 w 676747"/>
                      <a:gd name="connsiteY109" fmla="*/ 35052 h 480821"/>
                      <a:gd name="connsiteX110" fmla="*/ 529067 w 676747"/>
                      <a:gd name="connsiteY110" fmla="*/ 20764 h 480821"/>
                      <a:gd name="connsiteX111" fmla="*/ 552403 w 676747"/>
                      <a:gd name="connsiteY111" fmla="*/ 2476 h 480821"/>
                      <a:gd name="connsiteX112" fmla="*/ 557261 w 676747"/>
                      <a:gd name="connsiteY112" fmla="*/ 3429 h 480821"/>
                      <a:gd name="connsiteX113" fmla="*/ 583836 w 676747"/>
                      <a:gd name="connsiteY113" fmla="*/ 0 h 480821"/>
                      <a:gd name="connsiteX114" fmla="*/ 602219 w 676747"/>
                      <a:gd name="connsiteY114" fmla="*/ 6001 h 480821"/>
                      <a:gd name="connsiteX115" fmla="*/ 602219 w 676747"/>
                      <a:gd name="connsiteY115" fmla="*/ 26194 h 480821"/>
                      <a:gd name="connsiteX116" fmla="*/ 601171 w 676747"/>
                      <a:gd name="connsiteY116" fmla="*/ 38862 h 480821"/>
                      <a:gd name="connsiteX117" fmla="*/ 606696 w 676747"/>
                      <a:gd name="connsiteY117" fmla="*/ 40672 h 480821"/>
                      <a:gd name="connsiteX118" fmla="*/ 611934 w 676747"/>
                      <a:gd name="connsiteY118" fmla="*/ 40196 h 480821"/>
                      <a:gd name="connsiteX119" fmla="*/ 615363 w 676747"/>
                      <a:gd name="connsiteY119" fmla="*/ 39243 h 480821"/>
                      <a:gd name="connsiteX120" fmla="*/ 617840 w 676747"/>
                      <a:gd name="connsiteY120" fmla="*/ 40386 h 480821"/>
                      <a:gd name="connsiteX121" fmla="*/ 614887 w 676747"/>
                      <a:gd name="connsiteY121" fmla="*/ 56388 h 480821"/>
                      <a:gd name="connsiteX122" fmla="*/ 609363 w 676747"/>
                      <a:gd name="connsiteY122" fmla="*/ 79248 h 480821"/>
                      <a:gd name="connsiteX123" fmla="*/ 595456 w 676747"/>
                      <a:gd name="connsiteY123" fmla="*/ 101346 h 480821"/>
                      <a:gd name="connsiteX124" fmla="*/ 578882 w 676747"/>
                      <a:gd name="connsiteY124" fmla="*/ 130111 h 480821"/>
                      <a:gd name="connsiteX125" fmla="*/ 583264 w 676747"/>
                      <a:gd name="connsiteY125" fmla="*/ 133731 h 480821"/>
                      <a:gd name="connsiteX126" fmla="*/ 583264 w 676747"/>
                      <a:gd name="connsiteY126" fmla="*/ 133731 h 480821"/>
                      <a:gd name="connsiteX127" fmla="*/ 591360 w 676747"/>
                      <a:gd name="connsiteY127" fmla="*/ 127825 h 480821"/>
                      <a:gd name="connsiteX128" fmla="*/ 611553 w 676747"/>
                      <a:gd name="connsiteY128" fmla="*/ 115919 h 480821"/>
                      <a:gd name="connsiteX129" fmla="*/ 624793 w 676747"/>
                      <a:gd name="connsiteY129" fmla="*/ 130683 h 480821"/>
                      <a:gd name="connsiteX130" fmla="*/ 624793 w 676747"/>
                      <a:gd name="connsiteY130" fmla="*/ 143161 h 480821"/>
                      <a:gd name="connsiteX131" fmla="*/ 626507 w 676747"/>
                      <a:gd name="connsiteY131" fmla="*/ 163068 h 480821"/>
                      <a:gd name="connsiteX132" fmla="*/ 629841 w 676747"/>
                      <a:gd name="connsiteY132" fmla="*/ 164401 h 480821"/>
                      <a:gd name="connsiteX133" fmla="*/ 635937 w 676747"/>
                      <a:gd name="connsiteY133" fmla="*/ 162687 h 480821"/>
                      <a:gd name="connsiteX134" fmla="*/ 643272 w 676747"/>
                      <a:gd name="connsiteY134" fmla="*/ 155162 h 480821"/>
                      <a:gd name="connsiteX135" fmla="*/ 649367 w 676747"/>
                      <a:gd name="connsiteY135" fmla="*/ 150971 h 480821"/>
                      <a:gd name="connsiteX136" fmla="*/ 668894 w 676747"/>
                      <a:gd name="connsiteY136" fmla="*/ 154686 h 480821"/>
                      <a:gd name="connsiteX137" fmla="*/ 669656 w 676747"/>
                      <a:gd name="connsiteY137" fmla="*/ 155353 h 480821"/>
                      <a:gd name="connsiteX138" fmla="*/ 669656 w 676747"/>
                      <a:gd name="connsiteY138" fmla="*/ 156400 h 480821"/>
                      <a:gd name="connsiteX139" fmla="*/ 672608 w 676747"/>
                      <a:gd name="connsiteY139" fmla="*/ 177260 h 480821"/>
                      <a:gd name="connsiteX140" fmla="*/ 665465 w 676747"/>
                      <a:gd name="connsiteY140" fmla="*/ 207264 h 480821"/>
                      <a:gd name="connsiteX141" fmla="*/ 660893 w 676747"/>
                      <a:gd name="connsiteY141" fmla="*/ 211074 h 480821"/>
                      <a:gd name="connsiteX142" fmla="*/ 662893 w 676747"/>
                      <a:gd name="connsiteY142" fmla="*/ 215265 h 480821"/>
                      <a:gd name="connsiteX143" fmla="*/ 647653 w 676747"/>
                      <a:gd name="connsiteY143" fmla="*/ 249841 h 480821"/>
                      <a:gd name="connsiteX144" fmla="*/ 641652 w 676747"/>
                      <a:gd name="connsiteY144" fmla="*/ 257842 h 480821"/>
                      <a:gd name="connsiteX145" fmla="*/ 636890 w 676747"/>
                      <a:gd name="connsiteY145" fmla="*/ 265081 h 480821"/>
                      <a:gd name="connsiteX146" fmla="*/ 620031 w 676747"/>
                      <a:gd name="connsiteY146" fmla="*/ 313372 h 480821"/>
                      <a:gd name="connsiteX147" fmla="*/ 596028 w 676747"/>
                      <a:gd name="connsiteY147" fmla="*/ 359569 h 480821"/>
                      <a:gd name="connsiteX148" fmla="*/ 576406 w 676747"/>
                      <a:gd name="connsiteY148" fmla="*/ 368713 h 480821"/>
                      <a:gd name="connsiteX149" fmla="*/ 559166 w 676747"/>
                      <a:gd name="connsiteY149" fmla="*/ 376904 h 480821"/>
                      <a:gd name="connsiteX150" fmla="*/ 561547 w 676747"/>
                      <a:gd name="connsiteY150" fmla="*/ 391954 h 480821"/>
                      <a:gd name="connsiteX151" fmla="*/ 563928 w 676747"/>
                      <a:gd name="connsiteY151" fmla="*/ 394906 h 480821"/>
                      <a:gd name="connsiteX152" fmla="*/ 557261 w 676747"/>
                      <a:gd name="connsiteY152" fmla="*/ 404050 h 480821"/>
                      <a:gd name="connsiteX153" fmla="*/ 537163 w 676747"/>
                      <a:gd name="connsiteY153" fmla="*/ 412718 h 480821"/>
                      <a:gd name="connsiteX154" fmla="*/ 537163 w 676747"/>
                      <a:gd name="connsiteY154" fmla="*/ 412718 h 480821"/>
                      <a:gd name="connsiteX155" fmla="*/ 529162 w 676747"/>
                      <a:gd name="connsiteY155" fmla="*/ 411861 h 480821"/>
                      <a:gd name="connsiteX156" fmla="*/ 525542 w 676747"/>
                      <a:gd name="connsiteY156" fmla="*/ 411385 h 480821"/>
                      <a:gd name="connsiteX157" fmla="*/ 524399 w 676747"/>
                      <a:gd name="connsiteY157" fmla="*/ 411766 h 480821"/>
                      <a:gd name="connsiteX158" fmla="*/ 526590 w 676747"/>
                      <a:gd name="connsiteY158" fmla="*/ 423481 h 480821"/>
                      <a:gd name="connsiteX159" fmla="*/ 526209 w 676747"/>
                      <a:gd name="connsiteY159" fmla="*/ 436626 h 480821"/>
                      <a:gd name="connsiteX160" fmla="*/ 510398 w 676747"/>
                      <a:gd name="connsiteY160" fmla="*/ 441388 h 480821"/>
                      <a:gd name="connsiteX161" fmla="*/ 500968 w 676747"/>
                      <a:gd name="connsiteY161" fmla="*/ 441198 h 480821"/>
                      <a:gd name="connsiteX162" fmla="*/ 488205 w 676747"/>
                      <a:gd name="connsiteY162" fmla="*/ 446341 h 480821"/>
                      <a:gd name="connsiteX163" fmla="*/ 477346 w 676747"/>
                      <a:gd name="connsiteY163" fmla="*/ 465391 h 480821"/>
                      <a:gd name="connsiteX164" fmla="*/ 473726 w 676747"/>
                      <a:gd name="connsiteY164" fmla="*/ 479393 h 480821"/>
                      <a:gd name="connsiteX165" fmla="*/ 473441 w 676747"/>
                      <a:gd name="connsiteY165" fmla="*/ 480441 h 480821"/>
                      <a:gd name="connsiteX166" fmla="*/ 472583 w 676747"/>
                      <a:gd name="connsiteY166" fmla="*/ 480822 h 480821"/>
                      <a:gd name="connsiteX167" fmla="*/ 472583 w 676747"/>
                      <a:gd name="connsiteY167" fmla="*/ 480822 h 4808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</a:cxnLst>
                    <a:rect l="l" t="t" r="r" b="b"/>
                    <a:pathLst>
                      <a:path w="676747" h="480821">
                        <a:moveTo>
                          <a:pt x="472679" y="480727"/>
                        </a:moveTo>
                        <a:cubicBezTo>
                          <a:pt x="468392" y="480441"/>
                          <a:pt x="465535" y="479584"/>
                          <a:pt x="463535" y="477964"/>
                        </a:cubicBezTo>
                        <a:cubicBezTo>
                          <a:pt x="462773" y="476917"/>
                          <a:pt x="462106" y="476059"/>
                          <a:pt x="461439" y="475297"/>
                        </a:cubicBezTo>
                        <a:cubicBezTo>
                          <a:pt x="460963" y="474345"/>
                          <a:pt x="460677" y="473583"/>
                          <a:pt x="460391" y="472726"/>
                        </a:cubicBezTo>
                        <a:cubicBezTo>
                          <a:pt x="459630" y="470344"/>
                          <a:pt x="458867" y="468154"/>
                          <a:pt x="455439" y="466534"/>
                        </a:cubicBezTo>
                        <a:cubicBezTo>
                          <a:pt x="448962" y="463582"/>
                          <a:pt x="450295" y="457009"/>
                          <a:pt x="451438" y="453295"/>
                        </a:cubicBezTo>
                        <a:cubicBezTo>
                          <a:pt x="447438" y="457105"/>
                          <a:pt x="448390" y="459676"/>
                          <a:pt x="450295" y="463010"/>
                        </a:cubicBezTo>
                        <a:cubicBezTo>
                          <a:pt x="450581" y="463486"/>
                          <a:pt x="450486" y="464058"/>
                          <a:pt x="450105" y="464439"/>
                        </a:cubicBezTo>
                        <a:cubicBezTo>
                          <a:pt x="449914" y="464630"/>
                          <a:pt x="449533" y="464820"/>
                          <a:pt x="449247" y="464820"/>
                        </a:cubicBezTo>
                        <a:cubicBezTo>
                          <a:pt x="449057" y="464820"/>
                          <a:pt x="448866" y="464820"/>
                          <a:pt x="448676" y="464630"/>
                        </a:cubicBezTo>
                        <a:cubicBezTo>
                          <a:pt x="429435" y="453199"/>
                          <a:pt x="408385" y="451675"/>
                          <a:pt x="390383" y="451675"/>
                        </a:cubicBezTo>
                        <a:cubicBezTo>
                          <a:pt x="390383" y="451675"/>
                          <a:pt x="385525" y="451675"/>
                          <a:pt x="385430" y="451675"/>
                        </a:cubicBezTo>
                        <a:cubicBezTo>
                          <a:pt x="385049" y="451675"/>
                          <a:pt x="384668" y="451485"/>
                          <a:pt x="384382" y="451104"/>
                        </a:cubicBezTo>
                        <a:cubicBezTo>
                          <a:pt x="384191" y="451485"/>
                          <a:pt x="383811" y="451675"/>
                          <a:pt x="383334" y="451675"/>
                        </a:cubicBezTo>
                        <a:cubicBezTo>
                          <a:pt x="377524" y="451771"/>
                          <a:pt x="371714" y="452056"/>
                          <a:pt x="365808" y="452342"/>
                        </a:cubicBezTo>
                        <a:cubicBezTo>
                          <a:pt x="364284" y="451485"/>
                          <a:pt x="363808" y="451104"/>
                          <a:pt x="363427" y="450818"/>
                        </a:cubicBezTo>
                        <a:cubicBezTo>
                          <a:pt x="361046" y="449104"/>
                          <a:pt x="361141" y="448532"/>
                          <a:pt x="361522" y="442150"/>
                        </a:cubicBezTo>
                        <a:lnTo>
                          <a:pt x="361522" y="440246"/>
                        </a:lnTo>
                        <a:cubicBezTo>
                          <a:pt x="360665" y="438721"/>
                          <a:pt x="359236" y="438340"/>
                          <a:pt x="357522" y="438340"/>
                        </a:cubicBezTo>
                        <a:cubicBezTo>
                          <a:pt x="354950" y="438340"/>
                          <a:pt x="351616" y="439388"/>
                          <a:pt x="350473" y="441674"/>
                        </a:cubicBezTo>
                        <a:cubicBezTo>
                          <a:pt x="349330" y="444055"/>
                          <a:pt x="350949" y="447008"/>
                          <a:pt x="352473" y="449104"/>
                        </a:cubicBezTo>
                        <a:cubicBezTo>
                          <a:pt x="352949" y="449771"/>
                          <a:pt x="353331" y="450437"/>
                          <a:pt x="353712" y="451104"/>
                        </a:cubicBezTo>
                        <a:cubicBezTo>
                          <a:pt x="353902" y="451485"/>
                          <a:pt x="353902" y="451866"/>
                          <a:pt x="353712" y="452247"/>
                        </a:cubicBezTo>
                        <a:cubicBezTo>
                          <a:pt x="353521" y="452628"/>
                          <a:pt x="353140" y="452818"/>
                          <a:pt x="352759" y="452818"/>
                        </a:cubicBezTo>
                        <a:cubicBezTo>
                          <a:pt x="349330" y="452914"/>
                          <a:pt x="345901" y="453009"/>
                          <a:pt x="342567" y="453009"/>
                        </a:cubicBezTo>
                        <a:cubicBezTo>
                          <a:pt x="326756" y="453009"/>
                          <a:pt x="314278" y="451580"/>
                          <a:pt x="303420" y="448437"/>
                        </a:cubicBezTo>
                        <a:cubicBezTo>
                          <a:pt x="277988" y="441198"/>
                          <a:pt x="252842" y="428625"/>
                          <a:pt x="224362" y="408908"/>
                        </a:cubicBezTo>
                        <a:cubicBezTo>
                          <a:pt x="203502" y="394525"/>
                          <a:pt x="197882" y="381952"/>
                          <a:pt x="188739" y="359092"/>
                        </a:cubicBezTo>
                        <a:cubicBezTo>
                          <a:pt x="188548" y="358711"/>
                          <a:pt x="188072" y="356806"/>
                          <a:pt x="188357" y="356425"/>
                        </a:cubicBezTo>
                        <a:cubicBezTo>
                          <a:pt x="193596" y="350330"/>
                          <a:pt x="195120" y="344710"/>
                          <a:pt x="192930" y="339852"/>
                        </a:cubicBezTo>
                        <a:cubicBezTo>
                          <a:pt x="189501" y="332422"/>
                          <a:pt x="178452" y="328517"/>
                          <a:pt x="173403" y="328517"/>
                        </a:cubicBezTo>
                        <a:cubicBezTo>
                          <a:pt x="172451" y="328517"/>
                          <a:pt x="171879" y="328708"/>
                          <a:pt x="171689" y="328708"/>
                        </a:cubicBezTo>
                        <a:lnTo>
                          <a:pt x="168355" y="330041"/>
                        </a:lnTo>
                        <a:cubicBezTo>
                          <a:pt x="168355" y="330041"/>
                          <a:pt x="168069" y="330041"/>
                          <a:pt x="167974" y="330041"/>
                        </a:cubicBezTo>
                        <a:cubicBezTo>
                          <a:pt x="167784" y="330041"/>
                          <a:pt x="167498" y="330041"/>
                          <a:pt x="167307" y="329851"/>
                        </a:cubicBezTo>
                        <a:cubicBezTo>
                          <a:pt x="163211" y="327088"/>
                          <a:pt x="158925" y="324898"/>
                          <a:pt x="153972" y="323088"/>
                        </a:cubicBezTo>
                        <a:cubicBezTo>
                          <a:pt x="148162" y="320992"/>
                          <a:pt x="142256" y="318706"/>
                          <a:pt x="136256" y="316421"/>
                        </a:cubicBezTo>
                        <a:cubicBezTo>
                          <a:pt x="119777" y="310134"/>
                          <a:pt x="102728" y="303562"/>
                          <a:pt x="86154" y="299085"/>
                        </a:cubicBezTo>
                        <a:cubicBezTo>
                          <a:pt x="85488" y="298894"/>
                          <a:pt x="85106" y="298228"/>
                          <a:pt x="85297" y="297656"/>
                        </a:cubicBezTo>
                        <a:cubicBezTo>
                          <a:pt x="86821" y="292132"/>
                          <a:pt x="91964" y="286607"/>
                          <a:pt x="97394" y="280892"/>
                        </a:cubicBezTo>
                        <a:cubicBezTo>
                          <a:pt x="101299" y="276796"/>
                          <a:pt x="105299" y="272510"/>
                          <a:pt x="108443" y="267843"/>
                        </a:cubicBezTo>
                        <a:cubicBezTo>
                          <a:pt x="109967" y="267176"/>
                          <a:pt x="110824" y="267081"/>
                          <a:pt x="111586" y="267081"/>
                        </a:cubicBezTo>
                        <a:cubicBezTo>
                          <a:pt x="115301" y="267081"/>
                          <a:pt x="118253" y="268796"/>
                          <a:pt x="120921" y="270415"/>
                        </a:cubicBezTo>
                        <a:cubicBezTo>
                          <a:pt x="122826" y="271558"/>
                          <a:pt x="124445" y="272510"/>
                          <a:pt x="125873" y="272510"/>
                        </a:cubicBezTo>
                        <a:cubicBezTo>
                          <a:pt x="126445" y="272510"/>
                          <a:pt x="127302" y="272415"/>
                          <a:pt x="128350" y="271272"/>
                        </a:cubicBezTo>
                        <a:cubicBezTo>
                          <a:pt x="144257" y="254127"/>
                          <a:pt x="143114" y="232410"/>
                          <a:pt x="137303" y="219075"/>
                        </a:cubicBezTo>
                        <a:cubicBezTo>
                          <a:pt x="134065" y="211741"/>
                          <a:pt x="129398" y="206788"/>
                          <a:pt x="125683" y="206788"/>
                        </a:cubicBezTo>
                        <a:cubicBezTo>
                          <a:pt x="124921" y="206788"/>
                          <a:pt x="124159" y="206978"/>
                          <a:pt x="123492" y="207454"/>
                        </a:cubicBezTo>
                        <a:cubicBezTo>
                          <a:pt x="115586" y="212884"/>
                          <a:pt x="108824" y="215551"/>
                          <a:pt x="102823" y="215551"/>
                        </a:cubicBezTo>
                        <a:cubicBezTo>
                          <a:pt x="98537" y="215551"/>
                          <a:pt x="95489" y="214217"/>
                          <a:pt x="93012" y="213169"/>
                        </a:cubicBezTo>
                        <a:cubicBezTo>
                          <a:pt x="91488" y="212503"/>
                          <a:pt x="90250" y="212026"/>
                          <a:pt x="89107" y="212026"/>
                        </a:cubicBezTo>
                        <a:cubicBezTo>
                          <a:pt x="88440" y="212026"/>
                          <a:pt x="87869" y="212217"/>
                          <a:pt x="87202" y="212788"/>
                        </a:cubicBezTo>
                        <a:cubicBezTo>
                          <a:pt x="82725" y="213550"/>
                          <a:pt x="79392" y="213741"/>
                          <a:pt x="76439" y="213741"/>
                        </a:cubicBezTo>
                        <a:cubicBezTo>
                          <a:pt x="58341" y="213741"/>
                          <a:pt x="57484" y="204883"/>
                          <a:pt x="56531" y="195548"/>
                        </a:cubicBezTo>
                        <a:cubicBezTo>
                          <a:pt x="56055" y="190690"/>
                          <a:pt x="55579" y="185642"/>
                          <a:pt x="52722" y="180975"/>
                        </a:cubicBezTo>
                        <a:cubicBezTo>
                          <a:pt x="45673" y="177832"/>
                          <a:pt x="38148" y="176022"/>
                          <a:pt x="30243" y="176022"/>
                        </a:cubicBezTo>
                        <a:cubicBezTo>
                          <a:pt x="25385" y="176022"/>
                          <a:pt x="21194" y="176689"/>
                          <a:pt x="17479" y="177165"/>
                        </a:cubicBezTo>
                        <a:cubicBezTo>
                          <a:pt x="14622" y="177546"/>
                          <a:pt x="12145" y="177927"/>
                          <a:pt x="10049" y="177927"/>
                        </a:cubicBezTo>
                        <a:cubicBezTo>
                          <a:pt x="8049" y="177927"/>
                          <a:pt x="5192" y="177641"/>
                          <a:pt x="3192" y="175355"/>
                        </a:cubicBezTo>
                        <a:cubicBezTo>
                          <a:pt x="-619" y="171069"/>
                          <a:pt x="-999" y="160401"/>
                          <a:pt x="1953" y="136112"/>
                        </a:cubicBezTo>
                        <a:cubicBezTo>
                          <a:pt x="1953" y="135541"/>
                          <a:pt x="2525" y="135064"/>
                          <a:pt x="3096" y="135064"/>
                        </a:cubicBezTo>
                        <a:lnTo>
                          <a:pt x="3096" y="135064"/>
                        </a:lnTo>
                        <a:cubicBezTo>
                          <a:pt x="3668" y="135064"/>
                          <a:pt x="4144" y="135446"/>
                          <a:pt x="4239" y="136017"/>
                        </a:cubicBezTo>
                        <a:cubicBezTo>
                          <a:pt x="6335" y="145542"/>
                          <a:pt x="9954" y="150209"/>
                          <a:pt x="15384" y="150209"/>
                        </a:cubicBezTo>
                        <a:lnTo>
                          <a:pt x="15384" y="150209"/>
                        </a:lnTo>
                        <a:cubicBezTo>
                          <a:pt x="22718" y="150209"/>
                          <a:pt x="32719" y="141922"/>
                          <a:pt x="41482" y="134683"/>
                        </a:cubicBezTo>
                        <a:cubicBezTo>
                          <a:pt x="49769" y="127825"/>
                          <a:pt x="57484" y="121348"/>
                          <a:pt x="63199" y="121348"/>
                        </a:cubicBezTo>
                        <a:cubicBezTo>
                          <a:pt x="63961" y="121348"/>
                          <a:pt x="64723" y="121444"/>
                          <a:pt x="65390" y="121729"/>
                        </a:cubicBezTo>
                        <a:cubicBezTo>
                          <a:pt x="75010" y="125063"/>
                          <a:pt x="83202" y="130016"/>
                          <a:pt x="91107" y="134874"/>
                        </a:cubicBezTo>
                        <a:cubicBezTo>
                          <a:pt x="101966" y="141446"/>
                          <a:pt x="112157" y="147638"/>
                          <a:pt x="125397" y="149828"/>
                        </a:cubicBezTo>
                        <a:cubicBezTo>
                          <a:pt x="125588" y="149828"/>
                          <a:pt x="126064" y="150209"/>
                          <a:pt x="126255" y="150400"/>
                        </a:cubicBezTo>
                        <a:cubicBezTo>
                          <a:pt x="131112" y="154972"/>
                          <a:pt x="134827" y="155924"/>
                          <a:pt x="137113" y="155924"/>
                        </a:cubicBezTo>
                        <a:cubicBezTo>
                          <a:pt x="143781" y="155924"/>
                          <a:pt x="148448" y="147542"/>
                          <a:pt x="150543" y="131731"/>
                        </a:cubicBezTo>
                        <a:cubicBezTo>
                          <a:pt x="151210" y="125921"/>
                          <a:pt x="164069" y="122110"/>
                          <a:pt x="180452" y="117253"/>
                        </a:cubicBezTo>
                        <a:cubicBezTo>
                          <a:pt x="198454" y="111919"/>
                          <a:pt x="218742" y="105918"/>
                          <a:pt x="223219" y="96583"/>
                        </a:cubicBezTo>
                        <a:cubicBezTo>
                          <a:pt x="224362" y="94297"/>
                          <a:pt x="224362" y="91916"/>
                          <a:pt x="223219" y="89249"/>
                        </a:cubicBezTo>
                        <a:cubicBezTo>
                          <a:pt x="220838" y="82677"/>
                          <a:pt x="222648" y="78010"/>
                          <a:pt x="224648" y="75247"/>
                        </a:cubicBezTo>
                        <a:cubicBezTo>
                          <a:pt x="227696" y="70866"/>
                          <a:pt x="233506" y="68008"/>
                          <a:pt x="239316" y="68008"/>
                        </a:cubicBezTo>
                        <a:cubicBezTo>
                          <a:pt x="245127" y="68008"/>
                          <a:pt x="252461" y="71247"/>
                          <a:pt x="254271" y="80391"/>
                        </a:cubicBezTo>
                        <a:cubicBezTo>
                          <a:pt x="255414" y="86011"/>
                          <a:pt x="266367" y="103632"/>
                          <a:pt x="270463" y="103632"/>
                        </a:cubicBezTo>
                        <a:cubicBezTo>
                          <a:pt x="276559" y="101632"/>
                          <a:pt x="278845" y="100108"/>
                          <a:pt x="279988" y="99346"/>
                        </a:cubicBezTo>
                        <a:cubicBezTo>
                          <a:pt x="280559" y="98965"/>
                          <a:pt x="280940" y="98679"/>
                          <a:pt x="281512" y="98679"/>
                        </a:cubicBezTo>
                        <a:cubicBezTo>
                          <a:pt x="282465" y="98679"/>
                          <a:pt x="282846" y="99441"/>
                          <a:pt x="283226" y="100108"/>
                        </a:cubicBezTo>
                        <a:cubicBezTo>
                          <a:pt x="283893" y="101346"/>
                          <a:pt x="285513" y="104299"/>
                          <a:pt x="291418" y="109633"/>
                        </a:cubicBezTo>
                        <a:cubicBezTo>
                          <a:pt x="295038" y="112966"/>
                          <a:pt x="298562" y="114490"/>
                          <a:pt x="302276" y="114490"/>
                        </a:cubicBezTo>
                        <a:lnTo>
                          <a:pt x="302276" y="114490"/>
                        </a:lnTo>
                        <a:cubicBezTo>
                          <a:pt x="313040" y="114490"/>
                          <a:pt x="322946" y="100108"/>
                          <a:pt x="330090" y="89630"/>
                        </a:cubicBezTo>
                        <a:cubicBezTo>
                          <a:pt x="334471" y="83248"/>
                          <a:pt x="337900" y="78200"/>
                          <a:pt x="340853" y="77057"/>
                        </a:cubicBezTo>
                        <a:cubicBezTo>
                          <a:pt x="341615" y="76771"/>
                          <a:pt x="342472" y="76581"/>
                          <a:pt x="343329" y="76581"/>
                        </a:cubicBezTo>
                        <a:cubicBezTo>
                          <a:pt x="348473" y="76581"/>
                          <a:pt x="353807" y="82010"/>
                          <a:pt x="358474" y="86677"/>
                        </a:cubicBezTo>
                        <a:cubicBezTo>
                          <a:pt x="361141" y="89344"/>
                          <a:pt x="364094" y="92392"/>
                          <a:pt x="365427" y="92392"/>
                        </a:cubicBezTo>
                        <a:cubicBezTo>
                          <a:pt x="365713" y="92392"/>
                          <a:pt x="366380" y="91630"/>
                          <a:pt x="366380" y="87916"/>
                        </a:cubicBezTo>
                        <a:cubicBezTo>
                          <a:pt x="366380" y="81153"/>
                          <a:pt x="371999" y="68008"/>
                          <a:pt x="378857" y="68008"/>
                        </a:cubicBezTo>
                        <a:cubicBezTo>
                          <a:pt x="380381" y="68008"/>
                          <a:pt x="381810" y="68675"/>
                          <a:pt x="383048" y="69913"/>
                        </a:cubicBezTo>
                        <a:cubicBezTo>
                          <a:pt x="386478" y="73342"/>
                          <a:pt x="390383" y="75152"/>
                          <a:pt x="394288" y="75152"/>
                        </a:cubicBezTo>
                        <a:cubicBezTo>
                          <a:pt x="399908" y="75152"/>
                          <a:pt x="404384" y="71533"/>
                          <a:pt x="404861" y="68389"/>
                        </a:cubicBezTo>
                        <a:cubicBezTo>
                          <a:pt x="405242" y="66008"/>
                          <a:pt x="403146" y="64865"/>
                          <a:pt x="401432" y="64294"/>
                        </a:cubicBezTo>
                        <a:cubicBezTo>
                          <a:pt x="395717" y="62484"/>
                          <a:pt x="393526" y="60960"/>
                          <a:pt x="393907" y="59055"/>
                        </a:cubicBezTo>
                        <a:cubicBezTo>
                          <a:pt x="394669" y="54197"/>
                          <a:pt x="416005" y="54102"/>
                          <a:pt x="418481" y="54102"/>
                        </a:cubicBezTo>
                        <a:cubicBezTo>
                          <a:pt x="421148" y="54102"/>
                          <a:pt x="423339" y="54197"/>
                          <a:pt x="424673" y="54388"/>
                        </a:cubicBezTo>
                        <a:lnTo>
                          <a:pt x="424673" y="54388"/>
                        </a:lnTo>
                        <a:cubicBezTo>
                          <a:pt x="427054" y="54388"/>
                          <a:pt x="430197" y="50578"/>
                          <a:pt x="433531" y="46482"/>
                        </a:cubicBezTo>
                        <a:cubicBezTo>
                          <a:pt x="437055" y="42196"/>
                          <a:pt x="440961" y="37338"/>
                          <a:pt x="445628" y="34480"/>
                        </a:cubicBezTo>
                        <a:cubicBezTo>
                          <a:pt x="448199" y="32290"/>
                          <a:pt x="450866" y="31147"/>
                          <a:pt x="453533" y="31147"/>
                        </a:cubicBezTo>
                        <a:cubicBezTo>
                          <a:pt x="459534" y="31147"/>
                          <a:pt x="463821" y="36957"/>
                          <a:pt x="467154" y="41624"/>
                        </a:cubicBezTo>
                        <a:cubicBezTo>
                          <a:pt x="468869" y="44005"/>
                          <a:pt x="470869" y="46672"/>
                          <a:pt x="471917" y="46672"/>
                        </a:cubicBezTo>
                        <a:cubicBezTo>
                          <a:pt x="472393" y="46672"/>
                          <a:pt x="474107" y="45815"/>
                          <a:pt x="476108" y="34957"/>
                        </a:cubicBezTo>
                        <a:cubicBezTo>
                          <a:pt x="477917" y="24289"/>
                          <a:pt x="483918" y="16764"/>
                          <a:pt x="490681" y="16764"/>
                        </a:cubicBezTo>
                        <a:cubicBezTo>
                          <a:pt x="493824" y="16764"/>
                          <a:pt x="498587" y="18383"/>
                          <a:pt x="502968" y="26289"/>
                        </a:cubicBezTo>
                        <a:cubicBezTo>
                          <a:pt x="506207" y="32194"/>
                          <a:pt x="509445" y="35052"/>
                          <a:pt x="512684" y="35052"/>
                        </a:cubicBezTo>
                        <a:cubicBezTo>
                          <a:pt x="517827" y="35052"/>
                          <a:pt x="523256" y="28099"/>
                          <a:pt x="529067" y="20764"/>
                        </a:cubicBezTo>
                        <a:cubicBezTo>
                          <a:pt x="536115" y="11811"/>
                          <a:pt x="543354" y="2476"/>
                          <a:pt x="552403" y="2476"/>
                        </a:cubicBezTo>
                        <a:cubicBezTo>
                          <a:pt x="554022" y="2476"/>
                          <a:pt x="555641" y="2762"/>
                          <a:pt x="557261" y="3429"/>
                        </a:cubicBezTo>
                        <a:cubicBezTo>
                          <a:pt x="567643" y="1143"/>
                          <a:pt x="576787" y="0"/>
                          <a:pt x="583836" y="0"/>
                        </a:cubicBezTo>
                        <a:cubicBezTo>
                          <a:pt x="593170" y="0"/>
                          <a:pt x="599171" y="2000"/>
                          <a:pt x="602219" y="6001"/>
                        </a:cubicBezTo>
                        <a:cubicBezTo>
                          <a:pt x="606315" y="11430"/>
                          <a:pt x="604124" y="19240"/>
                          <a:pt x="602219" y="26194"/>
                        </a:cubicBezTo>
                        <a:cubicBezTo>
                          <a:pt x="600790" y="31432"/>
                          <a:pt x="599361" y="36481"/>
                          <a:pt x="601171" y="38862"/>
                        </a:cubicBezTo>
                        <a:cubicBezTo>
                          <a:pt x="602124" y="40100"/>
                          <a:pt x="603933" y="40672"/>
                          <a:pt x="606696" y="40672"/>
                        </a:cubicBezTo>
                        <a:cubicBezTo>
                          <a:pt x="608124" y="40672"/>
                          <a:pt x="609839" y="40481"/>
                          <a:pt x="611934" y="40196"/>
                        </a:cubicBezTo>
                        <a:cubicBezTo>
                          <a:pt x="613173" y="39624"/>
                          <a:pt x="614315" y="39243"/>
                          <a:pt x="615363" y="39243"/>
                        </a:cubicBezTo>
                        <a:cubicBezTo>
                          <a:pt x="616697" y="39243"/>
                          <a:pt x="617459" y="39910"/>
                          <a:pt x="617840" y="40386"/>
                        </a:cubicBezTo>
                        <a:cubicBezTo>
                          <a:pt x="619459" y="42672"/>
                          <a:pt x="617840" y="47720"/>
                          <a:pt x="614887" y="56388"/>
                        </a:cubicBezTo>
                        <a:cubicBezTo>
                          <a:pt x="612220" y="64008"/>
                          <a:pt x="609267" y="72580"/>
                          <a:pt x="609363" y="79248"/>
                        </a:cubicBezTo>
                        <a:cubicBezTo>
                          <a:pt x="609363" y="84201"/>
                          <a:pt x="602981" y="92107"/>
                          <a:pt x="595456" y="101346"/>
                        </a:cubicBezTo>
                        <a:cubicBezTo>
                          <a:pt x="586788" y="111919"/>
                          <a:pt x="577073" y="123920"/>
                          <a:pt x="578882" y="130111"/>
                        </a:cubicBezTo>
                        <a:cubicBezTo>
                          <a:pt x="579359" y="131826"/>
                          <a:pt x="580788" y="132969"/>
                          <a:pt x="583264" y="133731"/>
                        </a:cubicBezTo>
                        <a:lnTo>
                          <a:pt x="583264" y="133731"/>
                        </a:lnTo>
                        <a:cubicBezTo>
                          <a:pt x="584788" y="133731"/>
                          <a:pt x="588217" y="130588"/>
                          <a:pt x="591360" y="127825"/>
                        </a:cubicBezTo>
                        <a:cubicBezTo>
                          <a:pt x="597266" y="122491"/>
                          <a:pt x="604695" y="115919"/>
                          <a:pt x="611553" y="115919"/>
                        </a:cubicBezTo>
                        <a:cubicBezTo>
                          <a:pt x="617554" y="115919"/>
                          <a:pt x="621936" y="120872"/>
                          <a:pt x="624793" y="130683"/>
                        </a:cubicBezTo>
                        <a:cubicBezTo>
                          <a:pt x="625555" y="133350"/>
                          <a:pt x="625174" y="137922"/>
                          <a:pt x="624793" y="143161"/>
                        </a:cubicBezTo>
                        <a:cubicBezTo>
                          <a:pt x="624222" y="150590"/>
                          <a:pt x="623459" y="159734"/>
                          <a:pt x="626507" y="163068"/>
                        </a:cubicBezTo>
                        <a:cubicBezTo>
                          <a:pt x="627365" y="163925"/>
                          <a:pt x="628413" y="164401"/>
                          <a:pt x="629841" y="164401"/>
                        </a:cubicBezTo>
                        <a:cubicBezTo>
                          <a:pt x="631461" y="164401"/>
                          <a:pt x="633556" y="163830"/>
                          <a:pt x="635937" y="162687"/>
                        </a:cubicBezTo>
                        <a:cubicBezTo>
                          <a:pt x="641557" y="160020"/>
                          <a:pt x="642509" y="157258"/>
                          <a:pt x="643272" y="155162"/>
                        </a:cubicBezTo>
                        <a:cubicBezTo>
                          <a:pt x="644033" y="152971"/>
                          <a:pt x="644796" y="150971"/>
                          <a:pt x="649367" y="150971"/>
                        </a:cubicBezTo>
                        <a:cubicBezTo>
                          <a:pt x="652701" y="150971"/>
                          <a:pt x="658607" y="152114"/>
                          <a:pt x="668894" y="154686"/>
                        </a:cubicBezTo>
                        <a:cubicBezTo>
                          <a:pt x="669275" y="154686"/>
                          <a:pt x="669561" y="154972"/>
                          <a:pt x="669656" y="155353"/>
                        </a:cubicBezTo>
                        <a:cubicBezTo>
                          <a:pt x="669846" y="155638"/>
                          <a:pt x="669846" y="156019"/>
                          <a:pt x="669656" y="156400"/>
                        </a:cubicBezTo>
                        <a:cubicBezTo>
                          <a:pt x="666703" y="162973"/>
                          <a:pt x="669656" y="170212"/>
                          <a:pt x="672608" y="177260"/>
                        </a:cubicBezTo>
                        <a:cubicBezTo>
                          <a:pt x="676990" y="187928"/>
                          <a:pt x="681562" y="198977"/>
                          <a:pt x="665465" y="207264"/>
                        </a:cubicBezTo>
                        <a:cubicBezTo>
                          <a:pt x="662703" y="208693"/>
                          <a:pt x="661179" y="210026"/>
                          <a:pt x="660893" y="211074"/>
                        </a:cubicBezTo>
                        <a:cubicBezTo>
                          <a:pt x="660607" y="212217"/>
                          <a:pt x="661655" y="213550"/>
                          <a:pt x="662893" y="215265"/>
                        </a:cubicBezTo>
                        <a:cubicBezTo>
                          <a:pt x="667084" y="220980"/>
                          <a:pt x="673466" y="229648"/>
                          <a:pt x="647653" y="249841"/>
                        </a:cubicBezTo>
                        <a:cubicBezTo>
                          <a:pt x="641176" y="254889"/>
                          <a:pt x="641462" y="256604"/>
                          <a:pt x="641652" y="257842"/>
                        </a:cubicBezTo>
                        <a:cubicBezTo>
                          <a:pt x="642033" y="259937"/>
                          <a:pt x="641843" y="261652"/>
                          <a:pt x="636890" y="265081"/>
                        </a:cubicBezTo>
                        <a:cubicBezTo>
                          <a:pt x="619364" y="279273"/>
                          <a:pt x="619745" y="296608"/>
                          <a:pt x="620031" y="313372"/>
                        </a:cubicBezTo>
                        <a:cubicBezTo>
                          <a:pt x="620412" y="331946"/>
                          <a:pt x="620697" y="349472"/>
                          <a:pt x="596028" y="359569"/>
                        </a:cubicBezTo>
                        <a:cubicBezTo>
                          <a:pt x="592694" y="364712"/>
                          <a:pt x="584407" y="366713"/>
                          <a:pt x="576406" y="368713"/>
                        </a:cubicBezTo>
                        <a:cubicBezTo>
                          <a:pt x="568786" y="370618"/>
                          <a:pt x="561547" y="372332"/>
                          <a:pt x="559166" y="376904"/>
                        </a:cubicBezTo>
                        <a:cubicBezTo>
                          <a:pt x="555832" y="388048"/>
                          <a:pt x="559166" y="390334"/>
                          <a:pt x="561547" y="391954"/>
                        </a:cubicBezTo>
                        <a:cubicBezTo>
                          <a:pt x="562690" y="392716"/>
                          <a:pt x="563833" y="393478"/>
                          <a:pt x="563928" y="394906"/>
                        </a:cubicBezTo>
                        <a:cubicBezTo>
                          <a:pt x="564119" y="396811"/>
                          <a:pt x="562309" y="399193"/>
                          <a:pt x="557261" y="404050"/>
                        </a:cubicBezTo>
                        <a:cubicBezTo>
                          <a:pt x="551070" y="409956"/>
                          <a:pt x="544497" y="412718"/>
                          <a:pt x="537163" y="412718"/>
                        </a:cubicBezTo>
                        <a:lnTo>
                          <a:pt x="537163" y="412718"/>
                        </a:lnTo>
                        <a:cubicBezTo>
                          <a:pt x="534115" y="412718"/>
                          <a:pt x="531353" y="412242"/>
                          <a:pt x="529162" y="411861"/>
                        </a:cubicBezTo>
                        <a:cubicBezTo>
                          <a:pt x="527733" y="411575"/>
                          <a:pt x="526495" y="411385"/>
                          <a:pt x="525542" y="411385"/>
                        </a:cubicBezTo>
                        <a:cubicBezTo>
                          <a:pt x="524590" y="411385"/>
                          <a:pt x="524399" y="411671"/>
                          <a:pt x="524399" y="411766"/>
                        </a:cubicBezTo>
                        <a:cubicBezTo>
                          <a:pt x="523256" y="413290"/>
                          <a:pt x="525828" y="420910"/>
                          <a:pt x="526590" y="423481"/>
                        </a:cubicBezTo>
                        <a:cubicBezTo>
                          <a:pt x="528495" y="429387"/>
                          <a:pt x="528400" y="433673"/>
                          <a:pt x="526209" y="436626"/>
                        </a:cubicBezTo>
                        <a:cubicBezTo>
                          <a:pt x="523161" y="440817"/>
                          <a:pt x="516780" y="441388"/>
                          <a:pt x="510398" y="441388"/>
                        </a:cubicBezTo>
                        <a:cubicBezTo>
                          <a:pt x="508779" y="441388"/>
                          <a:pt x="502492" y="441198"/>
                          <a:pt x="500968" y="441198"/>
                        </a:cubicBezTo>
                        <a:cubicBezTo>
                          <a:pt x="492300" y="441198"/>
                          <a:pt x="488681" y="442627"/>
                          <a:pt x="488205" y="446341"/>
                        </a:cubicBezTo>
                        <a:cubicBezTo>
                          <a:pt x="486395" y="460153"/>
                          <a:pt x="481156" y="463105"/>
                          <a:pt x="477346" y="465391"/>
                        </a:cubicBezTo>
                        <a:cubicBezTo>
                          <a:pt x="473631" y="467487"/>
                          <a:pt x="471440" y="468821"/>
                          <a:pt x="473726" y="479393"/>
                        </a:cubicBezTo>
                        <a:cubicBezTo>
                          <a:pt x="473726" y="479774"/>
                          <a:pt x="473726" y="480155"/>
                          <a:pt x="473441" y="480441"/>
                        </a:cubicBezTo>
                        <a:cubicBezTo>
                          <a:pt x="473250" y="480727"/>
                          <a:pt x="472869" y="480822"/>
                          <a:pt x="472583" y="480822"/>
                        </a:cubicBezTo>
                        <a:lnTo>
                          <a:pt x="472583" y="48082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id="{55C5BBE4-FC68-E2B3-170A-24C1DC763565}"/>
                      </a:ext>
                    </a:extLst>
                  </p:cNvPr>
                  <p:cNvSpPr/>
                  <p:nvPr/>
                </p:nvSpPr>
                <p:spPr>
                  <a:xfrm>
                    <a:off x="6131463" y="4367878"/>
                    <a:ext cx="679219" cy="483298"/>
                  </a:xfrm>
                  <a:custGeom>
                    <a:avLst/>
                    <a:gdLst>
                      <a:gd name="connsiteX0" fmla="*/ 585471 w 679219"/>
                      <a:gd name="connsiteY0" fmla="*/ 2476 h 483298"/>
                      <a:gd name="connsiteX1" fmla="*/ 608331 w 679219"/>
                      <a:gd name="connsiteY1" fmla="*/ 43053 h 483298"/>
                      <a:gd name="connsiteX2" fmla="*/ 613760 w 679219"/>
                      <a:gd name="connsiteY2" fmla="*/ 42577 h 483298"/>
                      <a:gd name="connsiteX3" fmla="*/ 616999 w 679219"/>
                      <a:gd name="connsiteY3" fmla="*/ 41624 h 483298"/>
                      <a:gd name="connsiteX4" fmla="*/ 609855 w 679219"/>
                      <a:gd name="connsiteY4" fmla="*/ 80486 h 483298"/>
                      <a:gd name="connsiteX5" fmla="*/ 584614 w 679219"/>
                      <a:gd name="connsiteY5" fmla="*/ 136112 h 483298"/>
                      <a:gd name="connsiteX6" fmla="*/ 585090 w 679219"/>
                      <a:gd name="connsiteY6" fmla="*/ 136112 h 483298"/>
                      <a:gd name="connsiteX7" fmla="*/ 613284 w 679219"/>
                      <a:gd name="connsiteY7" fmla="*/ 118300 h 483298"/>
                      <a:gd name="connsiteX8" fmla="*/ 625381 w 679219"/>
                      <a:gd name="connsiteY8" fmla="*/ 132207 h 483298"/>
                      <a:gd name="connsiteX9" fmla="*/ 631572 w 679219"/>
                      <a:gd name="connsiteY9" fmla="*/ 166783 h 483298"/>
                      <a:gd name="connsiteX10" fmla="*/ 638240 w 679219"/>
                      <a:gd name="connsiteY10" fmla="*/ 164878 h 483298"/>
                      <a:gd name="connsiteX11" fmla="*/ 651193 w 679219"/>
                      <a:gd name="connsiteY11" fmla="*/ 153257 h 483298"/>
                      <a:gd name="connsiteX12" fmla="*/ 670434 w 679219"/>
                      <a:gd name="connsiteY12" fmla="*/ 156877 h 483298"/>
                      <a:gd name="connsiteX13" fmla="*/ 666815 w 679219"/>
                      <a:gd name="connsiteY13" fmla="*/ 207169 h 483298"/>
                      <a:gd name="connsiteX14" fmla="*/ 648812 w 679219"/>
                      <a:gd name="connsiteY14" fmla="*/ 249936 h 483298"/>
                      <a:gd name="connsiteX15" fmla="*/ 638144 w 679219"/>
                      <a:gd name="connsiteY15" fmla="*/ 265176 h 483298"/>
                      <a:gd name="connsiteX16" fmla="*/ 597568 w 679219"/>
                      <a:gd name="connsiteY16" fmla="*/ 359473 h 483298"/>
                      <a:gd name="connsiteX17" fmla="*/ 560134 w 679219"/>
                      <a:gd name="connsiteY17" fmla="*/ 377380 h 483298"/>
                      <a:gd name="connsiteX18" fmla="*/ 558420 w 679219"/>
                      <a:gd name="connsiteY18" fmla="*/ 404241 h 483298"/>
                      <a:gd name="connsiteX19" fmla="*/ 539179 w 679219"/>
                      <a:gd name="connsiteY19" fmla="*/ 412623 h 483298"/>
                      <a:gd name="connsiteX20" fmla="*/ 527654 w 679219"/>
                      <a:gd name="connsiteY20" fmla="*/ 411289 h 483298"/>
                      <a:gd name="connsiteX21" fmla="*/ 527559 w 679219"/>
                      <a:gd name="connsiteY21" fmla="*/ 424815 h 483298"/>
                      <a:gd name="connsiteX22" fmla="*/ 512509 w 679219"/>
                      <a:gd name="connsiteY22" fmla="*/ 441198 h 483298"/>
                      <a:gd name="connsiteX23" fmla="*/ 503080 w 679219"/>
                      <a:gd name="connsiteY23" fmla="*/ 441007 h 483298"/>
                      <a:gd name="connsiteX24" fmla="*/ 489173 w 679219"/>
                      <a:gd name="connsiteY24" fmla="*/ 447199 h 483298"/>
                      <a:gd name="connsiteX25" fmla="*/ 474695 w 679219"/>
                      <a:gd name="connsiteY25" fmla="*/ 480631 h 483298"/>
                      <a:gd name="connsiteX26" fmla="*/ 466218 w 679219"/>
                      <a:gd name="connsiteY26" fmla="*/ 478155 h 483298"/>
                      <a:gd name="connsiteX27" fmla="*/ 464313 w 679219"/>
                      <a:gd name="connsiteY27" fmla="*/ 475679 h 483298"/>
                      <a:gd name="connsiteX28" fmla="*/ 457836 w 679219"/>
                      <a:gd name="connsiteY28" fmla="*/ 466630 h 483298"/>
                      <a:gd name="connsiteX29" fmla="*/ 455074 w 679219"/>
                      <a:gd name="connsiteY29" fmla="*/ 451675 h 483298"/>
                      <a:gd name="connsiteX30" fmla="*/ 452978 w 679219"/>
                      <a:gd name="connsiteY30" fmla="*/ 453199 h 483298"/>
                      <a:gd name="connsiteX31" fmla="*/ 451168 w 679219"/>
                      <a:gd name="connsiteY31" fmla="*/ 464820 h 483298"/>
                      <a:gd name="connsiteX32" fmla="*/ 392209 w 679219"/>
                      <a:gd name="connsiteY32" fmla="*/ 451675 h 483298"/>
                      <a:gd name="connsiteX33" fmla="*/ 387351 w 679219"/>
                      <a:gd name="connsiteY33" fmla="*/ 451675 h 483298"/>
                      <a:gd name="connsiteX34" fmla="*/ 386399 w 679219"/>
                      <a:gd name="connsiteY34" fmla="*/ 450342 h 483298"/>
                      <a:gd name="connsiteX35" fmla="*/ 385256 w 679219"/>
                      <a:gd name="connsiteY35" fmla="*/ 451771 h 483298"/>
                      <a:gd name="connsiteX36" fmla="*/ 367729 w 679219"/>
                      <a:gd name="connsiteY36" fmla="*/ 452438 h 483298"/>
                      <a:gd name="connsiteX37" fmla="*/ 364777 w 679219"/>
                      <a:gd name="connsiteY37" fmla="*/ 441674 h 483298"/>
                      <a:gd name="connsiteX38" fmla="*/ 359538 w 679219"/>
                      <a:gd name="connsiteY38" fmla="*/ 438531 h 483298"/>
                      <a:gd name="connsiteX39" fmla="*/ 353537 w 679219"/>
                      <a:gd name="connsiteY39" fmla="*/ 451199 h 483298"/>
                      <a:gd name="connsiteX40" fmla="*/ 354680 w 679219"/>
                      <a:gd name="connsiteY40" fmla="*/ 453009 h 483298"/>
                      <a:gd name="connsiteX41" fmla="*/ 344489 w 679219"/>
                      <a:gd name="connsiteY41" fmla="*/ 453199 h 483298"/>
                      <a:gd name="connsiteX42" fmla="*/ 305626 w 679219"/>
                      <a:gd name="connsiteY42" fmla="*/ 448628 h 483298"/>
                      <a:gd name="connsiteX43" fmla="*/ 226855 w 679219"/>
                      <a:gd name="connsiteY43" fmla="*/ 409289 h 483298"/>
                      <a:gd name="connsiteX44" fmla="*/ 191708 w 679219"/>
                      <a:gd name="connsiteY44" fmla="*/ 360045 h 483298"/>
                      <a:gd name="connsiteX45" fmla="*/ 191041 w 679219"/>
                      <a:gd name="connsiteY45" fmla="*/ 358616 h 483298"/>
                      <a:gd name="connsiteX46" fmla="*/ 175134 w 679219"/>
                      <a:gd name="connsiteY46" fmla="*/ 328708 h 483298"/>
                      <a:gd name="connsiteX47" fmla="*/ 173038 w 679219"/>
                      <a:gd name="connsiteY47" fmla="*/ 328993 h 483298"/>
                      <a:gd name="connsiteX48" fmla="*/ 169705 w 679219"/>
                      <a:gd name="connsiteY48" fmla="*/ 330327 h 483298"/>
                      <a:gd name="connsiteX49" fmla="*/ 156179 w 679219"/>
                      <a:gd name="connsiteY49" fmla="*/ 323374 h 483298"/>
                      <a:gd name="connsiteX50" fmla="*/ 88361 w 679219"/>
                      <a:gd name="connsiteY50" fmla="*/ 299275 h 483298"/>
                      <a:gd name="connsiteX51" fmla="*/ 111412 w 679219"/>
                      <a:gd name="connsiteY51" fmla="*/ 269748 h 483298"/>
                      <a:gd name="connsiteX52" fmla="*/ 113602 w 679219"/>
                      <a:gd name="connsiteY52" fmla="*/ 269557 h 483298"/>
                      <a:gd name="connsiteX53" fmla="*/ 127890 w 679219"/>
                      <a:gd name="connsiteY53" fmla="*/ 274987 h 483298"/>
                      <a:gd name="connsiteX54" fmla="*/ 131224 w 679219"/>
                      <a:gd name="connsiteY54" fmla="*/ 273367 h 483298"/>
                      <a:gd name="connsiteX55" fmla="*/ 127699 w 679219"/>
                      <a:gd name="connsiteY55" fmla="*/ 206883 h 483298"/>
                      <a:gd name="connsiteX56" fmla="*/ 124842 w 679219"/>
                      <a:gd name="connsiteY56" fmla="*/ 207836 h 483298"/>
                      <a:gd name="connsiteX57" fmla="*/ 104839 w 679219"/>
                      <a:gd name="connsiteY57" fmla="*/ 215741 h 483298"/>
                      <a:gd name="connsiteX58" fmla="*/ 91219 w 679219"/>
                      <a:gd name="connsiteY58" fmla="*/ 212217 h 483298"/>
                      <a:gd name="connsiteX59" fmla="*/ 88552 w 679219"/>
                      <a:gd name="connsiteY59" fmla="*/ 213170 h 483298"/>
                      <a:gd name="connsiteX60" fmla="*/ 78550 w 679219"/>
                      <a:gd name="connsiteY60" fmla="*/ 213836 h 483298"/>
                      <a:gd name="connsiteX61" fmla="*/ 55881 w 679219"/>
                      <a:gd name="connsiteY61" fmla="*/ 181642 h 483298"/>
                      <a:gd name="connsiteX62" fmla="*/ 32354 w 679219"/>
                      <a:gd name="connsiteY62" fmla="*/ 176117 h 483298"/>
                      <a:gd name="connsiteX63" fmla="*/ 12256 w 679219"/>
                      <a:gd name="connsiteY63" fmla="*/ 178117 h 483298"/>
                      <a:gd name="connsiteX64" fmla="*/ 5303 w 679219"/>
                      <a:gd name="connsiteY64" fmla="*/ 137636 h 483298"/>
                      <a:gd name="connsiteX65" fmla="*/ 17591 w 679219"/>
                      <a:gd name="connsiteY65" fmla="*/ 152781 h 483298"/>
                      <a:gd name="connsiteX66" fmla="*/ 65406 w 679219"/>
                      <a:gd name="connsiteY66" fmla="*/ 123920 h 483298"/>
                      <a:gd name="connsiteX67" fmla="*/ 67216 w 679219"/>
                      <a:gd name="connsiteY67" fmla="*/ 124206 h 483298"/>
                      <a:gd name="connsiteX68" fmla="*/ 127318 w 679219"/>
                      <a:gd name="connsiteY68" fmla="*/ 152305 h 483298"/>
                      <a:gd name="connsiteX69" fmla="*/ 139225 w 679219"/>
                      <a:gd name="connsiteY69" fmla="*/ 158305 h 483298"/>
                      <a:gd name="connsiteX70" fmla="*/ 153798 w 679219"/>
                      <a:gd name="connsiteY70" fmla="*/ 133064 h 483298"/>
                      <a:gd name="connsiteX71" fmla="*/ 226474 w 679219"/>
                      <a:gd name="connsiteY71" fmla="*/ 90011 h 483298"/>
                      <a:gd name="connsiteX72" fmla="*/ 241428 w 679219"/>
                      <a:gd name="connsiteY72" fmla="*/ 70390 h 483298"/>
                      <a:gd name="connsiteX73" fmla="*/ 255144 w 679219"/>
                      <a:gd name="connsiteY73" fmla="*/ 81820 h 483298"/>
                      <a:gd name="connsiteX74" fmla="*/ 272575 w 679219"/>
                      <a:gd name="connsiteY74" fmla="*/ 106013 h 483298"/>
                      <a:gd name="connsiteX75" fmla="*/ 273146 w 679219"/>
                      <a:gd name="connsiteY75" fmla="*/ 105918 h 483298"/>
                      <a:gd name="connsiteX76" fmla="*/ 283528 w 679219"/>
                      <a:gd name="connsiteY76" fmla="*/ 101060 h 483298"/>
                      <a:gd name="connsiteX77" fmla="*/ 292673 w 679219"/>
                      <a:gd name="connsiteY77" fmla="*/ 111728 h 483298"/>
                      <a:gd name="connsiteX78" fmla="*/ 304293 w 679219"/>
                      <a:gd name="connsiteY78" fmla="*/ 116967 h 483298"/>
                      <a:gd name="connsiteX79" fmla="*/ 343345 w 679219"/>
                      <a:gd name="connsiteY79" fmla="*/ 79438 h 483298"/>
                      <a:gd name="connsiteX80" fmla="*/ 345441 w 679219"/>
                      <a:gd name="connsiteY80" fmla="*/ 79057 h 483298"/>
                      <a:gd name="connsiteX81" fmla="*/ 367539 w 679219"/>
                      <a:gd name="connsiteY81" fmla="*/ 94869 h 483298"/>
                      <a:gd name="connsiteX82" fmla="*/ 369634 w 679219"/>
                      <a:gd name="connsiteY82" fmla="*/ 89154 h 483298"/>
                      <a:gd name="connsiteX83" fmla="*/ 380874 w 679219"/>
                      <a:gd name="connsiteY83" fmla="*/ 70485 h 483298"/>
                      <a:gd name="connsiteX84" fmla="*/ 384303 w 679219"/>
                      <a:gd name="connsiteY84" fmla="*/ 72104 h 483298"/>
                      <a:gd name="connsiteX85" fmla="*/ 396400 w 679219"/>
                      <a:gd name="connsiteY85" fmla="*/ 77629 h 483298"/>
                      <a:gd name="connsiteX86" fmla="*/ 403829 w 679219"/>
                      <a:gd name="connsiteY86" fmla="*/ 64484 h 483298"/>
                      <a:gd name="connsiteX87" fmla="*/ 420403 w 679219"/>
                      <a:gd name="connsiteY87" fmla="*/ 56579 h 483298"/>
                      <a:gd name="connsiteX88" fmla="*/ 426403 w 679219"/>
                      <a:gd name="connsiteY88" fmla="*/ 56864 h 483298"/>
                      <a:gd name="connsiteX89" fmla="*/ 426784 w 679219"/>
                      <a:gd name="connsiteY89" fmla="*/ 56864 h 483298"/>
                      <a:gd name="connsiteX90" fmla="*/ 448120 w 679219"/>
                      <a:gd name="connsiteY90" fmla="*/ 36766 h 483298"/>
                      <a:gd name="connsiteX91" fmla="*/ 455359 w 679219"/>
                      <a:gd name="connsiteY91" fmla="*/ 33623 h 483298"/>
                      <a:gd name="connsiteX92" fmla="*/ 473838 w 679219"/>
                      <a:gd name="connsiteY92" fmla="*/ 49244 h 483298"/>
                      <a:gd name="connsiteX93" fmla="*/ 479172 w 679219"/>
                      <a:gd name="connsiteY93" fmla="*/ 36576 h 483298"/>
                      <a:gd name="connsiteX94" fmla="*/ 492602 w 679219"/>
                      <a:gd name="connsiteY94" fmla="*/ 19336 h 483298"/>
                      <a:gd name="connsiteX95" fmla="*/ 503842 w 679219"/>
                      <a:gd name="connsiteY95" fmla="*/ 28289 h 483298"/>
                      <a:gd name="connsiteX96" fmla="*/ 514605 w 679219"/>
                      <a:gd name="connsiteY96" fmla="*/ 37624 h 483298"/>
                      <a:gd name="connsiteX97" fmla="*/ 554324 w 679219"/>
                      <a:gd name="connsiteY97" fmla="*/ 5143 h 483298"/>
                      <a:gd name="connsiteX98" fmla="*/ 558801 w 679219"/>
                      <a:gd name="connsiteY98" fmla="*/ 6001 h 483298"/>
                      <a:gd name="connsiteX99" fmla="*/ 585852 w 679219"/>
                      <a:gd name="connsiteY99" fmla="*/ 2667 h 483298"/>
                      <a:gd name="connsiteX100" fmla="*/ 585471 w 679219"/>
                      <a:gd name="connsiteY100" fmla="*/ 95 h 483298"/>
                      <a:gd name="connsiteX101" fmla="*/ 558610 w 679219"/>
                      <a:gd name="connsiteY101" fmla="*/ 3429 h 483298"/>
                      <a:gd name="connsiteX102" fmla="*/ 553943 w 679219"/>
                      <a:gd name="connsiteY102" fmla="*/ 2667 h 483298"/>
                      <a:gd name="connsiteX103" fmla="*/ 529654 w 679219"/>
                      <a:gd name="connsiteY103" fmla="*/ 21336 h 483298"/>
                      <a:gd name="connsiteX104" fmla="*/ 514224 w 679219"/>
                      <a:gd name="connsiteY104" fmla="*/ 35147 h 483298"/>
                      <a:gd name="connsiteX105" fmla="*/ 505461 w 679219"/>
                      <a:gd name="connsiteY105" fmla="*/ 27051 h 483298"/>
                      <a:gd name="connsiteX106" fmla="*/ 492126 w 679219"/>
                      <a:gd name="connsiteY106" fmla="*/ 16859 h 483298"/>
                      <a:gd name="connsiteX107" fmla="*/ 476410 w 679219"/>
                      <a:gd name="connsiteY107" fmla="*/ 36100 h 483298"/>
                      <a:gd name="connsiteX108" fmla="*/ 473266 w 679219"/>
                      <a:gd name="connsiteY108" fmla="*/ 46672 h 483298"/>
                      <a:gd name="connsiteX109" fmla="*/ 469552 w 679219"/>
                      <a:gd name="connsiteY109" fmla="*/ 42196 h 483298"/>
                      <a:gd name="connsiteX110" fmla="*/ 454883 w 679219"/>
                      <a:gd name="connsiteY110" fmla="*/ 31242 h 483298"/>
                      <a:gd name="connsiteX111" fmla="*/ 446120 w 679219"/>
                      <a:gd name="connsiteY111" fmla="*/ 34862 h 483298"/>
                      <a:gd name="connsiteX112" fmla="*/ 434024 w 679219"/>
                      <a:gd name="connsiteY112" fmla="*/ 46958 h 483298"/>
                      <a:gd name="connsiteX113" fmla="*/ 426308 w 679219"/>
                      <a:gd name="connsiteY113" fmla="*/ 54483 h 483298"/>
                      <a:gd name="connsiteX114" fmla="*/ 419926 w 679219"/>
                      <a:gd name="connsiteY114" fmla="*/ 54197 h 483298"/>
                      <a:gd name="connsiteX115" fmla="*/ 394209 w 679219"/>
                      <a:gd name="connsiteY115" fmla="*/ 60198 h 483298"/>
                      <a:gd name="connsiteX116" fmla="*/ 402591 w 679219"/>
                      <a:gd name="connsiteY116" fmla="*/ 66770 h 483298"/>
                      <a:gd name="connsiteX117" fmla="*/ 405258 w 679219"/>
                      <a:gd name="connsiteY117" fmla="*/ 69532 h 483298"/>
                      <a:gd name="connsiteX118" fmla="*/ 395924 w 679219"/>
                      <a:gd name="connsiteY118" fmla="*/ 75247 h 483298"/>
                      <a:gd name="connsiteX119" fmla="*/ 385541 w 679219"/>
                      <a:gd name="connsiteY119" fmla="*/ 70390 h 483298"/>
                      <a:gd name="connsiteX120" fmla="*/ 380493 w 679219"/>
                      <a:gd name="connsiteY120" fmla="*/ 68104 h 483298"/>
                      <a:gd name="connsiteX121" fmla="*/ 370587 w 679219"/>
                      <a:gd name="connsiteY121" fmla="*/ 76200 h 483298"/>
                      <a:gd name="connsiteX122" fmla="*/ 366777 w 679219"/>
                      <a:gd name="connsiteY122" fmla="*/ 89154 h 483298"/>
                      <a:gd name="connsiteX123" fmla="*/ 366491 w 679219"/>
                      <a:gd name="connsiteY123" fmla="*/ 92202 h 483298"/>
                      <a:gd name="connsiteX124" fmla="*/ 360871 w 679219"/>
                      <a:gd name="connsiteY124" fmla="*/ 87058 h 483298"/>
                      <a:gd name="connsiteX125" fmla="*/ 344869 w 679219"/>
                      <a:gd name="connsiteY125" fmla="*/ 76581 h 483298"/>
                      <a:gd name="connsiteX126" fmla="*/ 341917 w 679219"/>
                      <a:gd name="connsiteY126" fmla="*/ 77153 h 483298"/>
                      <a:gd name="connsiteX127" fmla="*/ 330582 w 679219"/>
                      <a:gd name="connsiteY127" fmla="*/ 90202 h 483298"/>
                      <a:gd name="connsiteX128" fmla="*/ 303721 w 679219"/>
                      <a:gd name="connsiteY128" fmla="*/ 114586 h 483298"/>
                      <a:gd name="connsiteX129" fmla="*/ 293625 w 679219"/>
                      <a:gd name="connsiteY129" fmla="*/ 110014 h 483298"/>
                      <a:gd name="connsiteX130" fmla="*/ 285624 w 679219"/>
                      <a:gd name="connsiteY130" fmla="*/ 100774 h 483298"/>
                      <a:gd name="connsiteX131" fmla="*/ 282862 w 679219"/>
                      <a:gd name="connsiteY131" fmla="*/ 98774 h 483298"/>
                      <a:gd name="connsiteX132" fmla="*/ 280671 w 679219"/>
                      <a:gd name="connsiteY132" fmla="*/ 99631 h 483298"/>
                      <a:gd name="connsiteX133" fmla="*/ 271717 w 679219"/>
                      <a:gd name="connsiteY133" fmla="*/ 103727 h 483298"/>
                      <a:gd name="connsiteX134" fmla="*/ 256763 w 679219"/>
                      <a:gd name="connsiteY134" fmla="*/ 81439 h 483298"/>
                      <a:gd name="connsiteX135" fmla="*/ 240666 w 679219"/>
                      <a:gd name="connsiteY135" fmla="*/ 68104 h 483298"/>
                      <a:gd name="connsiteX136" fmla="*/ 225045 w 679219"/>
                      <a:gd name="connsiteY136" fmla="*/ 75819 h 483298"/>
                      <a:gd name="connsiteX137" fmla="*/ 223426 w 679219"/>
                      <a:gd name="connsiteY137" fmla="*/ 90868 h 483298"/>
                      <a:gd name="connsiteX138" fmla="*/ 223426 w 679219"/>
                      <a:gd name="connsiteY138" fmla="*/ 97250 h 483298"/>
                      <a:gd name="connsiteX139" fmla="*/ 181420 w 679219"/>
                      <a:gd name="connsiteY139" fmla="*/ 117253 h 483298"/>
                      <a:gd name="connsiteX140" fmla="*/ 150655 w 679219"/>
                      <a:gd name="connsiteY140" fmla="*/ 132779 h 483298"/>
                      <a:gd name="connsiteX141" fmla="*/ 138367 w 679219"/>
                      <a:gd name="connsiteY141" fmla="*/ 155924 h 483298"/>
                      <a:gd name="connsiteX142" fmla="*/ 128271 w 679219"/>
                      <a:gd name="connsiteY142" fmla="*/ 150781 h 483298"/>
                      <a:gd name="connsiteX143" fmla="*/ 126747 w 679219"/>
                      <a:gd name="connsiteY143" fmla="*/ 149923 h 483298"/>
                      <a:gd name="connsiteX144" fmla="*/ 92933 w 679219"/>
                      <a:gd name="connsiteY144" fmla="*/ 135160 h 483298"/>
                      <a:gd name="connsiteX145" fmla="*/ 67025 w 679219"/>
                      <a:gd name="connsiteY145" fmla="*/ 121920 h 483298"/>
                      <a:gd name="connsiteX146" fmla="*/ 64454 w 679219"/>
                      <a:gd name="connsiteY146" fmla="*/ 121444 h 483298"/>
                      <a:gd name="connsiteX147" fmla="*/ 41974 w 679219"/>
                      <a:gd name="connsiteY147" fmla="*/ 135064 h 483298"/>
                      <a:gd name="connsiteX148" fmla="*/ 16638 w 679219"/>
                      <a:gd name="connsiteY148" fmla="*/ 150304 h 483298"/>
                      <a:gd name="connsiteX149" fmla="*/ 6637 w 679219"/>
                      <a:gd name="connsiteY149" fmla="*/ 137065 h 483298"/>
                      <a:gd name="connsiteX150" fmla="*/ 4351 w 679219"/>
                      <a:gd name="connsiteY150" fmla="*/ 135160 h 483298"/>
                      <a:gd name="connsiteX151" fmla="*/ 4255 w 679219"/>
                      <a:gd name="connsiteY151" fmla="*/ 135160 h 483298"/>
                      <a:gd name="connsiteX152" fmla="*/ 1969 w 679219"/>
                      <a:gd name="connsiteY152" fmla="*/ 137255 h 483298"/>
                      <a:gd name="connsiteX153" fmla="*/ 3493 w 679219"/>
                      <a:gd name="connsiteY153" fmla="*/ 177451 h 483298"/>
                      <a:gd name="connsiteX154" fmla="*/ 11209 w 679219"/>
                      <a:gd name="connsiteY154" fmla="*/ 180404 h 483298"/>
                      <a:gd name="connsiteX155" fmla="*/ 18829 w 679219"/>
                      <a:gd name="connsiteY155" fmla="*/ 179641 h 483298"/>
                      <a:gd name="connsiteX156" fmla="*/ 31402 w 679219"/>
                      <a:gd name="connsiteY156" fmla="*/ 178498 h 483298"/>
                      <a:gd name="connsiteX157" fmla="*/ 53214 w 679219"/>
                      <a:gd name="connsiteY157" fmla="*/ 183451 h 483298"/>
                      <a:gd name="connsiteX158" fmla="*/ 56452 w 679219"/>
                      <a:gd name="connsiteY158" fmla="*/ 196882 h 483298"/>
                      <a:gd name="connsiteX159" fmla="*/ 77598 w 679219"/>
                      <a:gd name="connsiteY159" fmla="*/ 216217 h 483298"/>
                      <a:gd name="connsiteX160" fmla="*/ 87885 w 679219"/>
                      <a:gd name="connsiteY160" fmla="*/ 215551 h 483298"/>
                      <a:gd name="connsiteX161" fmla="*/ 89123 w 679219"/>
                      <a:gd name="connsiteY161" fmla="*/ 215074 h 483298"/>
                      <a:gd name="connsiteX162" fmla="*/ 90266 w 679219"/>
                      <a:gd name="connsiteY162" fmla="*/ 214598 h 483298"/>
                      <a:gd name="connsiteX163" fmla="*/ 93695 w 679219"/>
                      <a:gd name="connsiteY163" fmla="*/ 215646 h 483298"/>
                      <a:gd name="connsiteX164" fmla="*/ 103982 w 679219"/>
                      <a:gd name="connsiteY164" fmla="*/ 218027 h 483298"/>
                      <a:gd name="connsiteX165" fmla="*/ 125318 w 679219"/>
                      <a:gd name="connsiteY165" fmla="*/ 209740 h 483298"/>
                      <a:gd name="connsiteX166" fmla="*/ 126842 w 679219"/>
                      <a:gd name="connsiteY166" fmla="*/ 209264 h 483298"/>
                      <a:gd name="connsiteX167" fmla="*/ 137320 w 679219"/>
                      <a:gd name="connsiteY167" fmla="*/ 220789 h 483298"/>
                      <a:gd name="connsiteX168" fmla="*/ 128652 w 679219"/>
                      <a:gd name="connsiteY168" fmla="*/ 271748 h 483298"/>
                      <a:gd name="connsiteX169" fmla="*/ 127128 w 679219"/>
                      <a:gd name="connsiteY169" fmla="*/ 272605 h 483298"/>
                      <a:gd name="connsiteX170" fmla="*/ 122746 w 679219"/>
                      <a:gd name="connsiteY170" fmla="*/ 270700 h 483298"/>
                      <a:gd name="connsiteX171" fmla="*/ 112841 w 679219"/>
                      <a:gd name="connsiteY171" fmla="*/ 267271 h 483298"/>
                      <a:gd name="connsiteX172" fmla="*/ 110173 w 679219"/>
                      <a:gd name="connsiteY172" fmla="*/ 267557 h 483298"/>
                      <a:gd name="connsiteX173" fmla="*/ 108649 w 679219"/>
                      <a:gd name="connsiteY173" fmla="*/ 268605 h 483298"/>
                      <a:gd name="connsiteX174" fmla="*/ 97696 w 679219"/>
                      <a:gd name="connsiteY174" fmla="*/ 281464 h 483298"/>
                      <a:gd name="connsiteX175" fmla="*/ 85313 w 679219"/>
                      <a:gd name="connsiteY175" fmla="*/ 298799 h 483298"/>
                      <a:gd name="connsiteX176" fmla="*/ 87028 w 679219"/>
                      <a:gd name="connsiteY176" fmla="*/ 301752 h 483298"/>
                      <a:gd name="connsiteX177" fmla="*/ 136939 w 679219"/>
                      <a:gd name="connsiteY177" fmla="*/ 319088 h 483298"/>
                      <a:gd name="connsiteX178" fmla="*/ 154655 w 679219"/>
                      <a:gd name="connsiteY178" fmla="*/ 325755 h 483298"/>
                      <a:gd name="connsiteX179" fmla="*/ 167704 w 679219"/>
                      <a:gd name="connsiteY179" fmla="*/ 332422 h 483298"/>
                      <a:gd name="connsiteX180" fmla="*/ 169038 w 679219"/>
                      <a:gd name="connsiteY180" fmla="*/ 332804 h 483298"/>
                      <a:gd name="connsiteX181" fmla="*/ 169895 w 679219"/>
                      <a:gd name="connsiteY181" fmla="*/ 332613 h 483298"/>
                      <a:gd name="connsiteX182" fmla="*/ 173324 w 679219"/>
                      <a:gd name="connsiteY182" fmla="*/ 331280 h 483298"/>
                      <a:gd name="connsiteX183" fmla="*/ 174562 w 679219"/>
                      <a:gd name="connsiteY183" fmla="*/ 331089 h 483298"/>
                      <a:gd name="connsiteX184" fmla="*/ 193041 w 679219"/>
                      <a:gd name="connsiteY184" fmla="*/ 341662 h 483298"/>
                      <a:gd name="connsiteX185" fmla="*/ 188659 w 679219"/>
                      <a:gd name="connsiteY185" fmla="*/ 356997 h 483298"/>
                      <a:gd name="connsiteX186" fmla="*/ 188279 w 679219"/>
                      <a:gd name="connsiteY186" fmla="*/ 359473 h 483298"/>
                      <a:gd name="connsiteX187" fmla="*/ 188564 w 679219"/>
                      <a:gd name="connsiteY187" fmla="*/ 360236 h 483298"/>
                      <a:gd name="connsiteX188" fmla="*/ 188850 w 679219"/>
                      <a:gd name="connsiteY188" fmla="*/ 360902 h 483298"/>
                      <a:gd name="connsiteX189" fmla="*/ 224854 w 679219"/>
                      <a:gd name="connsiteY189" fmla="*/ 411289 h 483298"/>
                      <a:gd name="connsiteX190" fmla="*/ 304293 w 679219"/>
                      <a:gd name="connsiteY190" fmla="*/ 450913 h 483298"/>
                      <a:gd name="connsiteX191" fmla="*/ 343822 w 679219"/>
                      <a:gd name="connsiteY191" fmla="*/ 455581 h 483298"/>
                      <a:gd name="connsiteX192" fmla="*/ 354109 w 679219"/>
                      <a:gd name="connsiteY192" fmla="*/ 455390 h 483298"/>
                      <a:gd name="connsiteX193" fmla="*/ 356109 w 679219"/>
                      <a:gd name="connsiteY193" fmla="*/ 454247 h 483298"/>
                      <a:gd name="connsiteX194" fmla="*/ 356109 w 679219"/>
                      <a:gd name="connsiteY194" fmla="*/ 451961 h 483298"/>
                      <a:gd name="connsiteX195" fmla="*/ 354775 w 679219"/>
                      <a:gd name="connsiteY195" fmla="*/ 449771 h 483298"/>
                      <a:gd name="connsiteX196" fmla="*/ 352870 w 679219"/>
                      <a:gd name="connsiteY196" fmla="*/ 443674 h 483298"/>
                      <a:gd name="connsiteX197" fmla="*/ 358871 w 679219"/>
                      <a:gd name="connsiteY197" fmla="*/ 441007 h 483298"/>
                      <a:gd name="connsiteX198" fmla="*/ 361824 w 679219"/>
                      <a:gd name="connsiteY198" fmla="*/ 441770 h 483298"/>
                      <a:gd name="connsiteX199" fmla="*/ 361633 w 679219"/>
                      <a:gd name="connsiteY199" fmla="*/ 443579 h 483298"/>
                      <a:gd name="connsiteX200" fmla="*/ 364015 w 679219"/>
                      <a:gd name="connsiteY200" fmla="*/ 453199 h 483298"/>
                      <a:gd name="connsiteX201" fmla="*/ 365443 w 679219"/>
                      <a:gd name="connsiteY201" fmla="*/ 454342 h 483298"/>
                      <a:gd name="connsiteX202" fmla="*/ 367063 w 679219"/>
                      <a:gd name="connsiteY202" fmla="*/ 454914 h 483298"/>
                      <a:gd name="connsiteX203" fmla="*/ 367158 w 679219"/>
                      <a:gd name="connsiteY203" fmla="*/ 454914 h 483298"/>
                      <a:gd name="connsiteX204" fmla="*/ 384684 w 679219"/>
                      <a:gd name="connsiteY204" fmla="*/ 454247 h 483298"/>
                      <a:gd name="connsiteX205" fmla="*/ 385827 w 679219"/>
                      <a:gd name="connsiteY205" fmla="*/ 453962 h 483298"/>
                      <a:gd name="connsiteX206" fmla="*/ 386779 w 679219"/>
                      <a:gd name="connsiteY206" fmla="*/ 454247 h 483298"/>
                      <a:gd name="connsiteX207" fmla="*/ 386779 w 679219"/>
                      <a:gd name="connsiteY207" fmla="*/ 454247 h 483298"/>
                      <a:gd name="connsiteX208" fmla="*/ 391637 w 679219"/>
                      <a:gd name="connsiteY208" fmla="*/ 454247 h 483298"/>
                      <a:gd name="connsiteX209" fmla="*/ 449359 w 679219"/>
                      <a:gd name="connsiteY209" fmla="*/ 467011 h 483298"/>
                      <a:gd name="connsiteX210" fmla="*/ 450597 w 679219"/>
                      <a:gd name="connsiteY210" fmla="*/ 467392 h 483298"/>
                      <a:gd name="connsiteX211" fmla="*/ 452216 w 679219"/>
                      <a:gd name="connsiteY211" fmla="*/ 466725 h 483298"/>
                      <a:gd name="connsiteX212" fmla="*/ 452597 w 679219"/>
                      <a:gd name="connsiteY212" fmla="*/ 466249 h 483298"/>
                      <a:gd name="connsiteX213" fmla="*/ 456217 w 679219"/>
                      <a:gd name="connsiteY213" fmla="*/ 469011 h 483298"/>
                      <a:gd name="connsiteX214" fmla="*/ 460598 w 679219"/>
                      <a:gd name="connsiteY214" fmla="*/ 474536 h 483298"/>
                      <a:gd name="connsiteX215" fmla="*/ 461551 w 679219"/>
                      <a:gd name="connsiteY215" fmla="*/ 477012 h 483298"/>
                      <a:gd name="connsiteX216" fmla="*/ 461836 w 679219"/>
                      <a:gd name="connsiteY216" fmla="*/ 477488 h 483298"/>
                      <a:gd name="connsiteX217" fmla="*/ 463646 w 679219"/>
                      <a:gd name="connsiteY217" fmla="*/ 479870 h 483298"/>
                      <a:gd name="connsiteX218" fmla="*/ 464123 w 679219"/>
                      <a:gd name="connsiteY218" fmla="*/ 480346 h 483298"/>
                      <a:gd name="connsiteX219" fmla="*/ 473933 w 679219"/>
                      <a:gd name="connsiteY219" fmla="*/ 483298 h 483298"/>
                      <a:gd name="connsiteX220" fmla="*/ 474028 w 679219"/>
                      <a:gd name="connsiteY220" fmla="*/ 483298 h 483298"/>
                      <a:gd name="connsiteX221" fmla="*/ 475838 w 679219"/>
                      <a:gd name="connsiteY221" fmla="*/ 482441 h 483298"/>
                      <a:gd name="connsiteX222" fmla="*/ 476315 w 679219"/>
                      <a:gd name="connsiteY222" fmla="*/ 480441 h 483298"/>
                      <a:gd name="connsiteX223" fmla="*/ 479362 w 679219"/>
                      <a:gd name="connsiteY223" fmla="*/ 467678 h 483298"/>
                      <a:gd name="connsiteX224" fmla="*/ 490792 w 679219"/>
                      <a:gd name="connsiteY224" fmla="*/ 447770 h 483298"/>
                      <a:gd name="connsiteX225" fmla="*/ 502318 w 679219"/>
                      <a:gd name="connsiteY225" fmla="*/ 443674 h 483298"/>
                      <a:gd name="connsiteX226" fmla="*/ 506890 w 679219"/>
                      <a:gd name="connsiteY226" fmla="*/ 443674 h 483298"/>
                      <a:gd name="connsiteX227" fmla="*/ 511748 w 679219"/>
                      <a:gd name="connsiteY227" fmla="*/ 443674 h 483298"/>
                      <a:gd name="connsiteX228" fmla="*/ 528511 w 679219"/>
                      <a:gd name="connsiteY228" fmla="*/ 438436 h 483298"/>
                      <a:gd name="connsiteX229" fmla="*/ 529083 w 679219"/>
                      <a:gd name="connsiteY229" fmla="*/ 424148 h 483298"/>
                      <a:gd name="connsiteX230" fmla="*/ 526702 w 679219"/>
                      <a:gd name="connsiteY230" fmla="*/ 413480 h 483298"/>
                      <a:gd name="connsiteX231" fmla="*/ 530226 w 679219"/>
                      <a:gd name="connsiteY231" fmla="*/ 414147 h 483298"/>
                      <a:gd name="connsiteX232" fmla="*/ 538417 w 679219"/>
                      <a:gd name="connsiteY232" fmla="*/ 415099 h 483298"/>
                      <a:gd name="connsiteX233" fmla="*/ 559373 w 679219"/>
                      <a:gd name="connsiteY233" fmla="*/ 406051 h 483298"/>
                      <a:gd name="connsiteX234" fmla="*/ 566421 w 679219"/>
                      <a:gd name="connsiteY234" fmla="*/ 395954 h 483298"/>
                      <a:gd name="connsiteX235" fmla="*/ 563564 w 679219"/>
                      <a:gd name="connsiteY235" fmla="*/ 392049 h 483298"/>
                      <a:gd name="connsiteX236" fmla="*/ 561754 w 679219"/>
                      <a:gd name="connsiteY236" fmla="*/ 378142 h 483298"/>
                      <a:gd name="connsiteX237" fmla="*/ 578042 w 679219"/>
                      <a:gd name="connsiteY237" fmla="*/ 370904 h 483298"/>
                      <a:gd name="connsiteX238" fmla="*/ 598425 w 679219"/>
                      <a:gd name="connsiteY238" fmla="*/ 361474 h 483298"/>
                      <a:gd name="connsiteX239" fmla="*/ 622523 w 679219"/>
                      <a:gd name="connsiteY239" fmla="*/ 314420 h 483298"/>
                      <a:gd name="connsiteX240" fmla="*/ 639001 w 679219"/>
                      <a:gd name="connsiteY240" fmla="*/ 266986 h 483298"/>
                      <a:gd name="connsiteX241" fmla="*/ 644145 w 679219"/>
                      <a:gd name="connsiteY241" fmla="*/ 258699 h 483298"/>
                      <a:gd name="connsiteX242" fmla="*/ 649669 w 679219"/>
                      <a:gd name="connsiteY242" fmla="*/ 251746 h 483298"/>
                      <a:gd name="connsiteX243" fmla="*/ 665100 w 679219"/>
                      <a:gd name="connsiteY243" fmla="*/ 215455 h 483298"/>
                      <a:gd name="connsiteX244" fmla="*/ 663290 w 679219"/>
                      <a:gd name="connsiteY244" fmla="*/ 212312 h 483298"/>
                      <a:gd name="connsiteX245" fmla="*/ 667291 w 679219"/>
                      <a:gd name="connsiteY245" fmla="*/ 209264 h 483298"/>
                      <a:gd name="connsiteX246" fmla="*/ 675006 w 679219"/>
                      <a:gd name="connsiteY246" fmla="*/ 177832 h 483298"/>
                      <a:gd name="connsiteX247" fmla="*/ 672053 w 679219"/>
                      <a:gd name="connsiteY247" fmla="*/ 157924 h 483298"/>
                      <a:gd name="connsiteX248" fmla="*/ 672053 w 679219"/>
                      <a:gd name="connsiteY248" fmla="*/ 155924 h 483298"/>
                      <a:gd name="connsiteX249" fmla="*/ 670529 w 679219"/>
                      <a:gd name="connsiteY249" fmla="*/ 154686 h 483298"/>
                      <a:gd name="connsiteX250" fmla="*/ 650717 w 679219"/>
                      <a:gd name="connsiteY250" fmla="*/ 150971 h 483298"/>
                      <a:gd name="connsiteX251" fmla="*/ 643574 w 679219"/>
                      <a:gd name="connsiteY251" fmla="*/ 155924 h 483298"/>
                      <a:gd name="connsiteX252" fmla="*/ 636811 w 679219"/>
                      <a:gd name="connsiteY252" fmla="*/ 162782 h 483298"/>
                      <a:gd name="connsiteX253" fmla="*/ 631191 w 679219"/>
                      <a:gd name="connsiteY253" fmla="*/ 164401 h 483298"/>
                      <a:gd name="connsiteX254" fmla="*/ 628715 w 679219"/>
                      <a:gd name="connsiteY254" fmla="*/ 163449 h 483298"/>
                      <a:gd name="connsiteX255" fmla="*/ 627286 w 679219"/>
                      <a:gd name="connsiteY255" fmla="*/ 144399 h 483298"/>
                      <a:gd name="connsiteX256" fmla="*/ 627286 w 679219"/>
                      <a:gd name="connsiteY256" fmla="*/ 131540 h 483298"/>
                      <a:gd name="connsiteX257" fmla="*/ 612903 w 679219"/>
                      <a:gd name="connsiteY257" fmla="*/ 115919 h 483298"/>
                      <a:gd name="connsiteX258" fmla="*/ 591948 w 679219"/>
                      <a:gd name="connsiteY258" fmla="*/ 128111 h 483298"/>
                      <a:gd name="connsiteX259" fmla="*/ 584709 w 679219"/>
                      <a:gd name="connsiteY259" fmla="*/ 133731 h 483298"/>
                      <a:gd name="connsiteX260" fmla="*/ 581375 w 679219"/>
                      <a:gd name="connsiteY260" fmla="*/ 130969 h 483298"/>
                      <a:gd name="connsiteX261" fmla="*/ 597663 w 679219"/>
                      <a:gd name="connsiteY261" fmla="*/ 103346 h 483298"/>
                      <a:gd name="connsiteX262" fmla="*/ 611855 w 679219"/>
                      <a:gd name="connsiteY262" fmla="*/ 80391 h 483298"/>
                      <a:gd name="connsiteX263" fmla="*/ 617284 w 679219"/>
                      <a:gd name="connsiteY263" fmla="*/ 57912 h 483298"/>
                      <a:gd name="connsiteX264" fmla="*/ 620047 w 679219"/>
                      <a:gd name="connsiteY264" fmla="*/ 40862 h 483298"/>
                      <a:gd name="connsiteX265" fmla="*/ 616618 w 679219"/>
                      <a:gd name="connsiteY265" fmla="*/ 39148 h 483298"/>
                      <a:gd name="connsiteX266" fmla="*/ 612712 w 679219"/>
                      <a:gd name="connsiteY266" fmla="*/ 40196 h 483298"/>
                      <a:gd name="connsiteX267" fmla="*/ 608045 w 679219"/>
                      <a:gd name="connsiteY267" fmla="*/ 40672 h 483298"/>
                      <a:gd name="connsiteX268" fmla="*/ 603473 w 679219"/>
                      <a:gd name="connsiteY268" fmla="*/ 39338 h 483298"/>
                      <a:gd name="connsiteX269" fmla="*/ 604711 w 679219"/>
                      <a:gd name="connsiteY269" fmla="*/ 27718 h 483298"/>
                      <a:gd name="connsiteX270" fmla="*/ 604616 w 679219"/>
                      <a:gd name="connsiteY270" fmla="*/ 6477 h 483298"/>
                      <a:gd name="connsiteX271" fmla="*/ 585281 w 679219"/>
                      <a:gd name="connsiteY271" fmla="*/ 0 h 483298"/>
                      <a:gd name="connsiteX272" fmla="*/ 585281 w 679219"/>
                      <a:gd name="connsiteY272" fmla="*/ 2381 h 483298"/>
                      <a:gd name="connsiteX273" fmla="*/ 585281 w 679219"/>
                      <a:gd name="connsiteY273" fmla="*/ 0 h 483298"/>
                      <a:gd name="connsiteX274" fmla="*/ 585281 w 679219"/>
                      <a:gd name="connsiteY274" fmla="*/ 0 h 483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</a:cxnLst>
                    <a:rect l="l" t="t" r="r" b="b"/>
                    <a:pathLst>
                      <a:path w="679219" h="483298">
                        <a:moveTo>
                          <a:pt x="585471" y="2476"/>
                        </a:moveTo>
                        <a:cubicBezTo>
                          <a:pt x="627667" y="2476"/>
                          <a:pt x="584709" y="43053"/>
                          <a:pt x="608331" y="43053"/>
                        </a:cubicBezTo>
                        <a:cubicBezTo>
                          <a:pt x="609855" y="43053"/>
                          <a:pt x="611665" y="42863"/>
                          <a:pt x="613760" y="42577"/>
                        </a:cubicBezTo>
                        <a:cubicBezTo>
                          <a:pt x="615094" y="41910"/>
                          <a:pt x="616142" y="41624"/>
                          <a:pt x="616999" y="41624"/>
                        </a:cubicBezTo>
                        <a:cubicBezTo>
                          <a:pt x="624142" y="41624"/>
                          <a:pt x="609569" y="65722"/>
                          <a:pt x="609855" y="80486"/>
                        </a:cubicBezTo>
                        <a:cubicBezTo>
                          <a:pt x="610045" y="92297"/>
                          <a:pt x="563659" y="129635"/>
                          <a:pt x="584614" y="136112"/>
                        </a:cubicBezTo>
                        <a:cubicBezTo>
                          <a:pt x="584709" y="136112"/>
                          <a:pt x="584900" y="136112"/>
                          <a:pt x="585090" y="136112"/>
                        </a:cubicBezTo>
                        <a:cubicBezTo>
                          <a:pt x="589757" y="136112"/>
                          <a:pt x="602616" y="118300"/>
                          <a:pt x="613284" y="118300"/>
                        </a:cubicBezTo>
                        <a:cubicBezTo>
                          <a:pt x="618046" y="118300"/>
                          <a:pt x="622428" y="121920"/>
                          <a:pt x="625381" y="132207"/>
                        </a:cubicBezTo>
                        <a:cubicBezTo>
                          <a:pt x="627571" y="139827"/>
                          <a:pt x="619666" y="166783"/>
                          <a:pt x="631572" y="166783"/>
                        </a:cubicBezTo>
                        <a:cubicBezTo>
                          <a:pt x="633286" y="166783"/>
                          <a:pt x="635477" y="166211"/>
                          <a:pt x="638240" y="164878"/>
                        </a:cubicBezTo>
                        <a:cubicBezTo>
                          <a:pt x="649669" y="159353"/>
                          <a:pt x="643383" y="153257"/>
                          <a:pt x="651193" y="153257"/>
                        </a:cubicBezTo>
                        <a:cubicBezTo>
                          <a:pt x="654432" y="153257"/>
                          <a:pt x="660052" y="154305"/>
                          <a:pt x="670434" y="156877"/>
                        </a:cubicBezTo>
                        <a:cubicBezTo>
                          <a:pt x="662719" y="174022"/>
                          <a:pt x="692342" y="194024"/>
                          <a:pt x="666815" y="207169"/>
                        </a:cubicBezTo>
                        <a:cubicBezTo>
                          <a:pt x="647765" y="216979"/>
                          <a:pt x="689579" y="217932"/>
                          <a:pt x="648812" y="249936"/>
                        </a:cubicBezTo>
                        <a:cubicBezTo>
                          <a:pt x="635668" y="260223"/>
                          <a:pt x="648241" y="258128"/>
                          <a:pt x="638144" y="265176"/>
                        </a:cubicBezTo>
                        <a:cubicBezTo>
                          <a:pt x="600425" y="295846"/>
                          <a:pt x="643192" y="340900"/>
                          <a:pt x="597568" y="359473"/>
                        </a:cubicBezTo>
                        <a:cubicBezTo>
                          <a:pt x="590329" y="369951"/>
                          <a:pt x="565278" y="367379"/>
                          <a:pt x="560134" y="377380"/>
                        </a:cubicBezTo>
                        <a:cubicBezTo>
                          <a:pt x="552800" y="401383"/>
                          <a:pt x="575089" y="388430"/>
                          <a:pt x="558420" y="404241"/>
                        </a:cubicBezTo>
                        <a:cubicBezTo>
                          <a:pt x="551276" y="411004"/>
                          <a:pt x="544609" y="412623"/>
                          <a:pt x="539179" y="412623"/>
                        </a:cubicBezTo>
                        <a:cubicBezTo>
                          <a:pt x="534131" y="412623"/>
                          <a:pt x="530131" y="411289"/>
                          <a:pt x="527654" y="411289"/>
                        </a:cubicBezTo>
                        <a:cubicBezTo>
                          <a:pt x="524416" y="411289"/>
                          <a:pt x="523940" y="413671"/>
                          <a:pt x="527559" y="424815"/>
                        </a:cubicBezTo>
                        <a:cubicBezTo>
                          <a:pt x="532321" y="439483"/>
                          <a:pt x="523082" y="441198"/>
                          <a:pt x="512509" y="441198"/>
                        </a:cubicBezTo>
                        <a:cubicBezTo>
                          <a:pt x="509366" y="441198"/>
                          <a:pt x="506128" y="441007"/>
                          <a:pt x="503080" y="441007"/>
                        </a:cubicBezTo>
                        <a:cubicBezTo>
                          <a:pt x="495936" y="441007"/>
                          <a:pt x="489840" y="441770"/>
                          <a:pt x="489173" y="447199"/>
                        </a:cubicBezTo>
                        <a:cubicBezTo>
                          <a:pt x="485649" y="473869"/>
                          <a:pt x="469837" y="457867"/>
                          <a:pt x="474695" y="480631"/>
                        </a:cubicBezTo>
                        <a:cubicBezTo>
                          <a:pt x="470314" y="480346"/>
                          <a:pt x="467837" y="479488"/>
                          <a:pt x="466218" y="478155"/>
                        </a:cubicBezTo>
                        <a:cubicBezTo>
                          <a:pt x="465646" y="477298"/>
                          <a:pt x="464980" y="476440"/>
                          <a:pt x="464313" y="475679"/>
                        </a:cubicBezTo>
                        <a:cubicBezTo>
                          <a:pt x="462884" y="472630"/>
                          <a:pt x="462979" y="468916"/>
                          <a:pt x="457836" y="466630"/>
                        </a:cubicBezTo>
                        <a:cubicBezTo>
                          <a:pt x="449264" y="462629"/>
                          <a:pt x="456407" y="451675"/>
                          <a:pt x="455074" y="451675"/>
                        </a:cubicBezTo>
                        <a:cubicBezTo>
                          <a:pt x="454788" y="451675"/>
                          <a:pt x="454121" y="452152"/>
                          <a:pt x="452978" y="453199"/>
                        </a:cubicBezTo>
                        <a:cubicBezTo>
                          <a:pt x="447740" y="457962"/>
                          <a:pt x="449264" y="461391"/>
                          <a:pt x="451168" y="464820"/>
                        </a:cubicBezTo>
                        <a:cubicBezTo>
                          <a:pt x="432976" y="454057"/>
                          <a:pt x="412878" y="451675"/>
                          <a:pt x="392209" y="451675"/>
                        </a:cubicBezTo>
                        <a:cubicBezTo>
                          <a:pt x="390590" y="451675"/>
                          <a:pt x="388970" y="451675"/>
                          <a:pt x="387351" y="451675"/>
                        </a:cubicBezTo>
                        <a:cubicBezTo>
                          <a:pt x="387065" y="450723"/>
                          <a:pt x="386779" y="450342"/>
                          <a:pt x="386399" y="450342"/>
                        </a:cubicBezTo>
                        <a:cubicBezTo>
                          <a:pt x="386017" y="450342"/>
                          <a:pt x="385636" y="450913"/>
                          <a:pt x="385256" y="451771"/>
                        </a:cubicBezTo>
                        <a:cubicBezTo>
                          <a:pt x="379445" y="451866"/>
                          <a:pt x="373540" y="452152"/>
                          <a:pt x="367729" y="452438"/>
                        </a:cubicBezTo>
                        <a:cubicBezTo>
                          <a:pt x="364110" y="449199"/>
                          <a:pt x="364205" y="451485"/>
                          <a:pt x="364777" y="441674"/>
                        </a:cubicBezTo>
                        <a:cubicBezTo>
                          <a:pt x="364872" y="439579"/>
                          <a:pt x="362395" y="438531"/>
                          <a:pt x="359538" y="438531"/>
                        </a:cubicBezTo>
                        <a:cubicBezTo>
                          <a:pt x="354014" y="438531"/>
                          <a:pt x="346965" y="442531"/>
                          <a:pt x="353537" y="451199"/>
                        </a:cubicBezTo>
                        <a:cubicBezTo>
                          <a:pt x="354014" y="451771"/>
                          <a:pt x="354299" y="452438"/>
                          <a:pt x="354680" y="453009"/>
                        </a:cubicBezTo>
                        <a:cubicBezTo>
                          <a:pt x="351251" y="453104"/>
                          <a:pt x="347917" y="453199"/>
                          <a:pt x="344489" y="453199"/>
                        </a:cubicBezTo>
                        <a:cubicBezTo>
                          <a:pt x="331153" y="453199"/>
                          <a:pt x="318104" y="452247"/>
                          <a:pt x="305626" y="448628"/>
                        </a:cubicBezTo>
                        <a:cubicBezTo>
                          <a:pt x="277147" y="440436"/>
                          <a:pt x="251143" y="426053"/>
                          <a:pt x="226855" y="409289"/>
                        </a:cubicBezTo>
                        <a:cubicBezTo>
                          <a:pt x="206376" y="395192"/>
                          <a:pt x="200661" y="382714"/>
                          <a:pt x="191708" y="360045"/>
                        </a:cubicBezTo>
                        <a:cubicBezTo>
                          <a:pt x="191517" y="359569"/>
                          <a:pt x="191326" y="359092"/>
                          <a:pt x="191041" y="358616"/>
                        </a:cubicBezTo>
                        <a:cubicBezTo>
                          <a:pt x="207805" y="339185"/>
                          <a:pt x="183992" y="328708"/>
                          <a:pt x="175134" y="328708"/>
                        </a:cubicBezTo>
                        <a:cubicBezTo>
                          <a:pt x="174277" y="328708"/>
                          <a:pt x="173515" y="328803"/>
                          <a:pt x="173038" y="328993"/>
                        </a:cubicBezTo>
                        <a:cubicBezTo>
                          <a:pt x="171895" y="329470"/>
                          <a:pt x="170752" y="329851"/>
                          <a:pt x="169705" y="330327"/>
                        </a:cubicBezTo>
                        <a:cubicBezTo>
                          <a:pt x="165800" y="327660"/>
                          <a:pt x="161323" y="325279"/>
                          <a:pt x="156179" y="323374"/>
                        </a:cubicBezTo>
                        <a:cubicBezTo>
                          <a:pt x="134462" y="315373"/>
                          <a:pt x="110840" y="305467"/>
                          <a:pt x="88361" y="299275"/>
                        </a:cubicBezTo>
                        <a:cubicBezTo>
                          <a:pt x="90838" y="290227"/>
                          <a:pt x="103792" y="281083"/>
                          <a:pt x="111412" y="269748"/>
                        </a:cubicBezTo>
                        <a:cubicBezTo>
                          <a:pt x="112174" y="269557"/>
                          <a:pt x="112841" y="269557"/>
                          <a:pt x="113602" y="269557"/>
                        </a:cubicBezTo>
                        <a:cubicBezTo>
                          <a:pt x="119698" y="269557"/>
                          <a:pt x="123985" y="274987"/>
                          <a:pt x="127890" y="274987"/>
                        </a:cubicBezTo>
                        <a:cubicBezTo>
                          <a:pt x="129033" y="274987"/>
                          <a:pt x="130081" y="274511"/>
                          <a:pt x="131224" y="273367"/>
                        </a:cubicBezTo>
                        <a:cubicBezTo>
                          <a:pt x="156846" y="245745"/>
                          <a:pt x="139415" y="206883"/>
                          <a:pt x="127699" y="206883"/>
                        </a:cubicBezTo>
                        <a:cubicBezTo>
                          <a:pt x="126652" y="206883"/>
                          <a:pt x="125699" y="207169"/>
                          <a:pt x="124842" y="207836"/>
                        </a:cubicBezTo>
                        <a:cubicBezTo>
                          <a:pt x="115984" y="213931"/>
                          <a:pt x="109697" y="215741"/>
                          <a:pt x="104839" y="215741"/>
                        </a:cubicBezTo>
                        <a:cubicBezTo>
                          <a:pt x="98077" y="215741"/>
                          <a:pt x="94362" y="212217"/>
                          <a:pt x="91219" y="212217"/>
                        </a:cubicBezTo>
                        <a:cubicBezTo>
                          <a:pt x="90362" y="212217"/>
                          <a:pt x="89504" y="212503"/>
                          <a:pt x="88552" y="213170"/>
                        </a:cubicBezTo>
                        <a:cubicBezTo>
                          <a:pt x="84742" y="213646"/>
                          <a:pt x="81408" y="213836"/>
                          <a:pt x="78550" y="213836"/>
                        </a:cubicBezTo>
                        <a:cubicBezTo>
                          <a:pt x="52642" y="213836"/>
                          <a:pt x="64358" y="195739"/>
                          <a:pt x="55881" y="181642"/>
                        </a:cubicBezTo>
                        <a:cubicBezTo>
                          <a:pt x="46927" y="177355"/>
                          <a:pt x="39117" y="176117"/>
                          <a:pt x="32354" y="176117"/>
                        </a:cubicBezTo>
                        <a:cubicBezTo>
                          <a:pt x="23782" y="176117"/>
                          <a:pt x="17019" y="178117"/>
                          <a:pt x="12256" y="178117"/>
                        </a:cubicBezTo>
                        <a:cubicBezTo>
                          <a:pt x="3684" y="178117"/>
                          <a:pt x="1208" y="171926"/>
                          <a:pt x="5303" y="137636"/>
                        </a:cubicBezTo>
                        <a:cubicBezTo>
                          <a:pt x="7780" y="148685"/>
                          <a:pt x="12161" y="152781"/>
                          <a:pt x="17591" y="152781"/>
                        </a:cubicBezTo>
                        <a:cubicBezTo>
                          <a:pt x="32164" y="152781"/>
                          <a:pt x="54166" y="123920"/>
                          <a:pt x="65406" y="123920"/>
                        </a:cubicBezTo>
                        <a:cubicBezTo>
                          <a:pt x="66073" y="123920"/>
                          <a:pt x="66644" y="124015"/>
                          <a:pt x="67216" y="124206"/>
                        </a:cubicBezTo>
                        <a:cubicBezTo>
                          <a:pt x="89504" y="132016"/>
                          <a:pt x="103982" y="148495"/>
                          <a:pt x="127318" y="152305"/>
                        </a:cubicBezTo>
                        <a:cubicBezTo>
                          <a:pt x="127414" y="152305"/>
                          <a:pt x="133129" y="158305"/>
                          <a:pt x="139225" y="158305"/>
                        </a:cubicBezTo>
                        <a:cubicBezTo>
                          <a:pt x="144940" y="158305"/>
                          <a:pt x="151131" y="153067"/>
                          <a:pt x="153798" y="133064"/>
                        </a:cubicBezTo>
                        <a:cubicBezTo>
                          <a:pt x="155227" y="120396"/>
                          <a:pt x="236475" y="114681"/>
                          <a:pt x="226474" y="90011"/>
                        </a:cubicBezTo>
                        <a:cubicBezTo>
                          <a:pt x="222187" y="78200"/>
                          <a:pt x="231998" y="70390"/>
                          <a:pt x="241428" y="70390"/>
                        </a:cubicBezTo>
                        <a:cubicBezTo>
                          <a:pt x="247619" y="70390"/>
                          <a:pt x="253620" y="73819"/>
                          <a:pt x="255144" y="81820"/>
                        </a:cubicBezTo>
                        <a:cubicBezTo>
                          <a:pt x="256192" y="87058"/>
                          <a:pt x="267241" y="106013"/>
                          <a:pt x="272575" y="106013"/>
                        </a:cubicBezTo>
                        <a:cubicBezTo>
                          <a:pt x="272765" y="106013"/>
                          <a:pt x="272956" y="106013"/>
                          <a:pt x="273146" y="105918"/>
                        </a:cubicBezTo>
                        <a:cubicBezTo>
                          <a:pt x="281528" y="103156"/>
                          <a:pt x="282862" y="101060"/>
                          <a:pt x="283528" y="101060"/>
                        </a:cubicBezTo>
                        <a:cubicBezTo>
                          <a:pt x="284291" y="101060"/>
                          <a:pt x="284005" y="103918"/>
                          <a:pt x="292673" y="111728"/>
                        </a:cubicBezTo>
                        <a:cubicBezTo>
                          <a:pt x="296673" y="115443"/>
                          <a:pt x="300578" y="116967"/>
                          <a:pt x="304293" y="116967"/>
                        </a:cubicBezTo>
                        <a:cubicBezTo>
                          <a:pt x="322009" y="116967"/>
                          <a:pt x="335916" y="82296"/>
                          <a:pt x="343345" y="79438"/>
                        </a:cubicBezTo>
                        <a:cubicBezTo>
                          <a:pt x="344012" y="79153"/>
                          <a:pt x="344679" y="79057"/>
                          <a:pt x="345441" y="79057"/>
                        </a:cubicBezTo>
                        <a:cubicBezTo>
                          <a:pt x="353442" y="79057"/>
                          <a:pt x="363253" y="94869"/>
                          <a:pt x="367539" y="94869"/>
                        </a:cubicBezTo>
                        <a:cubicBezTo>
                          <a:pt x="368873" y="94869"/>
                          <a:pt x="369634" y="93345"/>
                          <a:pt x="369634" y="89154"/>
                        </a:cubicBezTo>
                        <a:cubicBezTo>
                          <a:pt x="369634" y="82677"/>
                          <a:pt x="375159" y="70485"/>
                          <a:pt x="380874" y="70485"/>
                        </a:cubicBezTo>
                        <a:cubicBezTo>
                          <a:pt x="382017" y="70485"/>
                          <a:pt x="383160" y="70961"/>
                          <a:pt x="384303" y="72104"/>
                        </a:cubicBezTo>
                        <a:cubicBezTo>
                          <a:pt x="388303" y="76105"/>
                          <a:pt x="392590" y="77629"/>
                          <a:pt x="396400" y="77629"/>
                        </a:cubicBezTo>
                        <a:cubicBezTo>
                          <a:pt x="406306" y="77629"/>
                          <a:pt x="412973" y="67342"/>
                          <a:pt x="403829" y="64484"/>
                        </a:cubicBezTo>
                        <a:cubicBezTo>
                          <a:pt x="385827" y="58864"/>
                          <a:pt x="408020" y="56579"/>
                          <a:pt x="420403" y="56579"/>
                        </a:cubicBezTo>
                        <a:cubicBezTo>
                          <a:pt x="422975" y="56579"/>
                          <a:pt x="425165" y="56674"/>
                          <a:pt x="426403" y="56864"/>
                        </a:cubicBezTo>
                        <a:cubicBezTo>
                          <a:pt x="426499" y="56864"/>
                          <a:pt x="426689" y="56864"/>
                          <a:pt x="426784" y="56864"/>
                        </a:cubicBezTo>
                        <a:cubicBezTo>
                          <a:pt x="432118" y="56864"/>
                          <a:pt x="438786" y="42481"/>
                          <a:pt x="448120" y="36766"/>
                        </a:cubicBezTo>
                        <a:cubicBezTo>
                          <a:pt x="450787" y="34576"/>
                          <a:pt x="453169" y="33623"/>
                          <a:pt x="455359" y="33623"/>
                        </a:cubicBezTo>
                        <a:cubicBezTo>
                          <a:pt x="464408" y="33623"/>
                          <a:pt x="469647" y="49244"/>
                          <a:pt x="473838" y="49244"/>
                        </a:cubicBezTo>
                        <a:cubicBezTo>
                          <a:pt x="475743" y="49244"/>
                          <a:pt x="477458" y="46006"/>
                          <a:pt x="479172" y="36576"/>
                        </a:cubicBezTo>
                        <a:cubicBezTo>
                          <a:pt x="480982" y="26384"/>
                          <a:pt x="486506" y="19336"/>
                          <a:pt x="492602" y="19336"/>
                        </a:cubicBezTo>
                        <a:cubicBezTo>
                          <a:pt x="496412" y="19336"/>
                          <a:pt x="500413" y="22003"/>
                          <a:pt x="503842" y="28289"/>
                        </a:cubicBezTo>
                        <a:cubicBezTo>
                          <a:pt x="507557" y="35052"/>
                          <a:pt x="511176" y="37624"/>
                          <a:pt x="514605" y="37624"/>
                        </a:cubicBezTo>
                        <a:cubicBezTo>
                          <a:pt x="526892" y="37624"/>
                          <a:pt x="538417" y="5143"/>
                          <a:pt x="554324" y="5143"/>
                        </a:cubicBezTo>
                        <a:cubicBezTo>
                          <a:pt x="555753" y="5143"/>
                          <a:pt x="557277" y="5429"/>
                          <a:pt x="558801" y="6001"/>
                        </a:cubicBezTo>
                        <a:cubicBezTo>
                          <a:pt x="570326" y="3620"/>
                          <a:pt x="579184" y="2667"/>
                          <a:pt x="585852" y="2667"/>
                        </a:cubicBezTo>
                        <a:moveTo>
                          <a:pt x="585471" y="95"/>
                        </a:moveTo>
                        <a:cubicBezTo>
                          <a:pt x="578423" y="95"/>
                          <a:pt x="569564" y="1143"/>
                          <a:pt x="558610" y="3429"/>
                        </a:cubicBezTo>
                        <a:cubicBezTo>
                          <a:pt x="557086" y="2953"/>
                          <a:pt x="555562" y="2667"/>
                          <a:pt x="553943" y="2667"/>
                        </a:cubicBezTo>
                        <a:cubicBezTo>
                          <a:pt x="544323" y="2667"/>
                          <a:pt x="536893" y="12192"/>
                          <a:pt x="529654" y="21336"/>
                        </a:cubicBezTo>
                        <a:cubicBezTo>
                          <a:pt x="524320" y="28099"/>
                          <a:pt x="518796" y="35147"/>
                          <a:pt x="514224" y="35147"/>
                        </a:cubicBezTo>
                        <a:cubicBezTo>
                          <a:pt x="511462" y="35147"/>
                          <a:pt x="508509" y="32385"/>
                          <a:pt x="505461" y="27051"/>
                        </a:cubicBezTo>
                        <a:cubicBezTo>
                          <a:pt x="500794" y="18669"/>
                          <a:pt x="495650" y="16859"/>
                          <a:pt x="492126" y="16859"/>
                        </a:cubicBezTo>
                        <a:cubicBezTo>
                          <a:pt x="484696" y="16859"/>
                          <a:pt x="478410" y="24574"/>
                          <a:pt x="476410" y="36100"/>
                        </a:cubicBezTo>
                        <a:cubicBezTo>
                          <a:pt x="474981" y="43815"/>
                          <a:pt x="473743" y="46101"/>
                          <a:pt x="473266" y="46672"/>
                        </a:cubicBezTo>
                        <a:cubicBezTo>
                          <a:pt x="472314" y="46006"/>
                          <a:pt x="470695" y="43720"/>
                          <a:pt x="469552" y="42196"/>
                        </a:cubicBezTo>
                        <a:cubicBezTo>
                          <a:pt x="466027" y="37338"/>
                          <a:pt x="461551" y="31242"/>
                          <a:pt x="454883" y="31242"/>
                        </a:cubicBezTo>
                        <a:cubicBezTo>
                          <a:pt x="452026" y="31242"/>
                          <a:pt x="449073" y="32480"/>
                          <a:pt x="446120" y="34862"/>
                        </a:cubicBezTo>
                        <a:cubicBezTo>
                          <a:pt x="441548" y="37624"/>
                          <a:pt x="437548" y="42577"/>
                          <a:pt x="434024" y="46958"/>
                        </a:cubicBezTo>
                        <a:cubicBezTo>
                          <a:pt x="431357" y="50292"/>
                          <a:pt x="427927" y="54483"/>
                          <a:pt x="426308" y="54483"/>
                        </a:cubicBezTo>
                        <a:cubicBezTo>
                          <a:pt x="424499" y="54197"/>
                          <a:pt x="421832" y="54197"/>
                          <a:pt x="419926" y="54197"/>
                        </a:cubicBezTo>
                        <a:cubicBezTo>
                          <a:pt x="410687" y="54197"/>
                          <a:pt x="395066" y="54959"/>
                          <a:pt x="394209" y="60198"/>
                        </a:cubicBezTo>
                        <a:cubicBezTo>
                          <a:pt x="393733" y="63532"/>
                          <a:pt x="397924" y="65341"/>
                          <a:pt x="402591" y="66770"/>
                        </a:cubicBezTo>
                        <a:cubicBezTo>
                          <a:pt x="404496" y="67342"/>
                          <a:pt x="405449" y="68294"/>
                          <a:pt x="405258" y="69532"/>
                        </a:cubicBezTo>
                        <a:cubicBezTo>
                          <a:pt x="404877" y="71914"/>
                          <a:pt x="401067" y="75247"/>
                          <a:pt x="395924" y="75247"/>
                        </a:cubicBezTo>
                        <a:cubicBezTo>
                          <a:pt x="392304" y="75247"/>
                          <a:pt x="388684" y="73533"/>
                          <a:pt x="385541" y="70390"/>
                        </a:cubicBezTo>
                        <a:cubicBezTo>
                          <a:pt x="383636" y="68485"/>
                          <a:pt x="381731" y="68104"/>
                          <a:pt x="380493" y="68104"/>
                        </a:cubicBezTo>
                        <a:cubicBezTo>
                          <a:pt x="376969" y="68104"/>
                          <a:pt x="373444" y="70961"/>
                          <a:pt x="370587" y="76200"/>
                        </a:cubicBezTo>
                        <a:cubicBezTo>
                          <a:pt x="368301" y="80391"/>
                          <a:pt x="366777" y="85534"/>
                          <a:pt x="366777" y="89154"/>
                        </a:cubicBezTo>
                        <a:cubicBezTo>
                          <a:pt x="366777" y="90773"/>
                          <a:pt x="366682" y="91726"/>
                          <a:pt x="366491" y="92202"/>
                        </a:cubicBezTo>
                        <a:cubicBezTo>
                          <a:pt x="365158" y="91440"/>
                          <a:pt x="362681" y="88868"/>
                          <a:pt x="360871" y="87058"/>
                        </a:cubicBezTo>
                        <a:cubicBezTo>
                          <a:pt x="356014" y="82105"/>
                          <a:pt x="350489" y="76581"/>
                          <a:pt x="344869" y="76581"/>
                        </a:cubicBezTo>
                        <a:cubicBezTo>
                          <a:pt x="343822" y="76581"/>
                          <a:pt x="342869" y="76771"/>
                          <a:pt x="341917" y="77153"/>
                        </a:cubicBezTo>
                        <a:cubicBezTo>
                          <a:pt x="338583" y="78486"/>
                          <a:pt x="335249" y="83344"/>
                          <a:pt x="330582" y="90202"/>
                        </a:cubicBezTo>
                        <a:cubicBezTo>
                          <a:pt x="323533" y="100489"/>
                          <a:pt x="313913" y="114586"/>
                          <a:pt x="303721" y="114586"/>
                        </a:cubicBezTo>
                        <a:cubicBezTo>
                          <a:pt x="300388" y="114586"/>
                          <a:pt x="297054" y="113062"/>
                          <a:pt x="293625" y="110014"/>
                        </a:cubicBezTo>
                        <a:cubicBezTo>
                          <a:pt x="287815" y="104775"/>
                          <a:pt x="286291" y="101917"/>
                          <a:pt x="285624" y="100774"/>
                        </a:cubicBezTo>
                        <a:cubicBezTo>
                          <a:pt x="285243" y="100013"/>
                          <a:pt x="284481" y="98774"/>
                          <a:pt x="282862" y="98774"/>
                        </a:cubicBezTo>
                        <a:cubicBezTo>
                          <a:pt x="281909" y="98774"/>
                          <a:pt x="281338" y="99250"/>
                          <a:pt x="280671" y="99631"/>
                        </a:cubicBezTo>
                        <a:cubicBezTo>
                          <a:pt x="279623" y="100393"/>
                          <a:pt x="277433" y="101822"/>
                          <a:pt x="271717" y="103727"/>
                        </a:cubicBezTo>
                        <a:cubicBezTo>
                          <a:pt x="268574" y="103537"/>
                          <a:pt x="257906" y="86963"/>
                          <a:pt x="256763" y="81439"/>
                        </a:cubicBezTo>
                        <a:cubicBezTo>
                          <a:pt x="254858" y="71628"/>
                          <a:pt x="247238" y="68104"/>
                          <a:pt x="240666" y="68104"/>
                        </a:cubicBezTo>
                        <a:cubicBezTo>
                          <a:pt x="234379" y="68104"/>
                          <a:pt x="228379" y="71056"/>
                          <a:pt x="225045" y="75819"/>
                        </a:cubicBezTo>
                        <a:cubicBezTo>
                          <a:pt x="222092" y="80105"/>
                          <a:pt x="221521" y="85439"/>
                          <a:pt x="223426" y="90868"/>
                        </a:cubicBezTo>
                        <a:cubicBezTo>
                          <a:pt x="224378" y="93250"/>
                          <a:pt x="224378" y="95250"/>
                          <a:pt x="223426" y="97250"/>
                        </a:cubicBezTo>
                        <a:cubicBezTo>
                          <a:pt x="219235" y="106013"/>
                          <a:pt x="198280" y="112300"/>
                          <a:pt x="181420" y="117253"/>
                        </a:cubicBezTo>
                        <a:cubicBezTo>
                          <a:pt x="162275" y="122968"/>
                          <a:pt x="151417" y="126492"/>
                          <a:pt x="150655" y="132779"/>
                        </a:cubicBezTo>
                        <a:cubicBezTo>
                          <a:pt x="149226" y="143351"/>
                          <a:pt x="145987" y="155924"/>
                          <a:pt x="138367" y="155924"/>
                        </a:cubicBezTo>
                        <a:cubicBezTo>
                          <a:pt x="136653" y="155924"/>
                          <a:pt x="133129" y="155257"/>
                          <a:pt x="128271" y="150781"/>
                        </a:cubicBezTo>
                        <a:cubicBezTo>
                          <a:pt x="127890" y="150495"/>
                          <a:pt x="127223" y="150019"/>
                          <a:pt x="126747" y="149923"/>
                        </a:cubicBezTo>
                        <a:cubicBezTo>
                          <a:pt x="113793" y="147828"/>
                          <a:pt x="103601" y="141637"/>
                          <a:pt x="92933" y="135160"/>
                        </a:cubicBezTo>
                        <a:cubicBezTo>
                          <a:pt x="84932" y="130302"/>
                          <a:pt x="76741" y="125349"/>
                          <a:pt x="67025" y="121920"/>
                        </a:cubicBezTo>
                        <a:cubicBezTo>
                          <a:pt x="66168" y="121634"/>
                          <a:pt x="65311" y="121444"/>
                          <a:pt x="64454" y="121444"/>
                        </a:cubicBezTo>
                        <a:cubicBezTo>
                          <a:pt x="58358" y="121444"/>
                          <a:pt x="50737" y="127730"/>
                          <a:pt x="41974" y="135064"/>
                        </a:cubicBezTo>
                        <a:cubicBezTo>
                          <a:pt x="33307" y="142208"/>
                          <a:pt x="23591" y="150304"/>
                          <a:pt x="16638" y="150304"/>
                        </a:cubicBezTo>
                        <a:cubicBezTo>
                          <a:pt x="14923" y="150304"/>
                          <a:pt x="9589" y="150304"/>
                          <a:pt x="6637" y="137065"/>
                        </a:cubicBezTo>
                        <a:cubicBezTo>
                          <a:pt x="6351" y="135922"/>
                          <a:pt x="5398" y="135160"/>
                          <a:pt x="4351" y="135160"/>
                        </a:cubicBezTo>
                        <a:cubicBezTo>
                          <a:pt x="4351" y="135160"/>
                          <a:pt x="4351" y="135160"/>
                          <a:pt x="4255" y="135160"/>
                        </a:cubicBezTo>
                        <a:cubicBezTo>
                          <a:pt x="3112" y="135160"/>
                          <a:pt x="2160" y="136112"/>
                          <a:pt x="1969" y="137255"/>
                        </a:cubicBezTo>
                        <a:cubicBezTo>
                          <a:pt x="-1079" y="162306"/>
                          <a:pt x="-602" y="172783"/>
                          <a:pt x="3493" y="177451"/>
                        </a:cubicBezTo>
                        <a:cubicBezTo>
                          <a:pt x="5875" y="180118"/>
                          <a:pt x="9018" y="180404"/>
                          <a:pt x="11209" y="180404"/>
                        </a:cubicBezTo>
                        <a:cubicBezTo>
                          <a:pt x="13399" y="180404"/>
                          <a:pt x="15971" y="180022"/>
                          <a:pt x="18829" y="179641"/>
                        </a:cubicBezTo>
                        <a:cubicBezTo>
                          <a:pt x="22448" y="179070"/>
                          <a:pt x="26639" y="178498"/>
                          <a:pt x="31402" y="178498"/>
                        </a:cubicBezTo>
                        <a:cubicBezTo>
                          <a:pt x="38926" y="178498"/>
                          <a:pt x="46070" y="180118"/>
                          <a:pt x="53214" y="183451"/>
                        </a:cubicBezTo>
                        <a:cubicBezTo>
                          <a:pt x="55500" y="187642"/>
                          <a:pt x="55976" y="192310"/>
                          <a:pt x="56452" y="196882"/>
                        </a:cubicBezTo>
                        <a:cubicBezTo>
                          <a:pt x="57405" y="206407"/>
                          <a:pt x="58358" y="216217"/>
                          <a:pt x="77598" y="216217"/>
                        </a:cubicBezTo>
                        <a:cubicBezTo>
                          <a:pt x="80551" y="216217"/>
                          <a:pt x="84075" y="216027"/>
                          <a:pt x="87885" y="215551"/>
                        </a:cubicBezTo>
                        <a:cubicBezTo>
                          <a:pt x="88361" y="215551"/>
                          <a:pt x="88742" y="215360"/>
                          <a:pt x="89123" y="215074"/>
                        </a:cubicBezTo>
                        <a:cubicBezTo>
                          <a:pt x="89599" y="214693"/>
                          <a:pt x="89980" y="214598"/>
                          <a:pt x="90266" y="214598"/>
                        </a:cubicBezTo>
                        <a:cubicBezTo>
                          <a:pt x="91123" y="214598"/>
                          <a:pt x="92266" y="215074"/>
                          <a:pt x="93695" y="215646"/>
                        </a:cubicBezTo>
                        <a:cubicBezTo>
                          <a:pt x="96172" y="216694"/>
                          <a:pt x="99505" y="218027"/>
                          <a:pt x="103982" y="218027"/>
                        </a:cubicBezTo>
                        <a:cubicBezTo>
                          <a:pt x="110269" y="218027"/>
                          <a:pt x="117222" y="215265"/>
                          <a:pt x="125318" y="209740"/>
                        </a:cubicBezTo>
                        <a:cubicBezTo>
                          <a:pt x="125794" y="209455"/>
                          <a:pt x="126271" y="209264"/>
                          <a:pt x="126842" y="209264"/>
                        </a:cubicBezTo>
                        <a:cubicBezTo>
                          <a:pt x="129509" y="209264"/>
                          <a:pt x="134081" y="213265"/>
                          <a:pt x="137320" y="220789"/>
                        </a:cubicBezTo>
                        <a:cubicBezTo>
                          <a:pt x="143035" y="233839"/>
                          <a:pt x="144178" y="254984"/>
                          <a:pt x="128652" y="271748"/>
                        </a:cubicBezTo>
                        <a:cubicBezTo>
                          <a:pt x="127985" y="272510"/>
                          <a:pt x="127509" y="272605"/>
                          <a:pt x="127128" y="272605"/>
                        </a:cubicBezTo>
                        <a:cubicBezTo>
                          <a:pt x="126080" y="272605"/>
                          <a:pt x="124461" y="271653"/>
                          <a:pt x="122746" y="270700"/>
                        </a:cubicBezTo>
                        <a:cubicBezTo>
                          <a:pt x="120079" y="269176"/>
                          <a:pt x="116841" y="267271"/>
                          <a:pt x="112841" y="267271"/>
                        </a:cubicBezTo>
                        <a:cubicBezTo>
                          <a:pt x="111983" y="267271"/>
                          <a:pt x="111031" y="267271"/>
                          <a:pt x="110173" y="267557"/>
                        </a:cubicBezTo>
                        <a:cubicBezTo>
                          <a:pt x="109602" y="267653"/>
                          <a:pt x="109030" y="268033"/>
                          <a:pt x="108649" y="268605"/>
                        </a:cubicBezTo>
                        <a:cubicBezTo>
                          <a:pt x="105601" y="273177"/>
                          <a:pt x="101601" y="277368"/>
                          <a:pt x="97696" y="281464"/>
                        </a:cubicBezTo>
                        <a:cubicBezTo>
                          <a:pt x="92171" y="287369"/>
                          <a:pt x="86837" y="292894"/>
                          <a:pt x="85313" y="298799"/>
                        </a:cubicBezTo>
                        <a:cubicBezTo>
                          <a:pt x="84932" y="300038"/>
                          <a:pt x="85694" y="301371"/>
                          <a:pt x="87028" y="301752"/>
                        </a:cubicBezTo>
                        <a:cubicBezTo>
                          <a:pt x="103411" y="306229"/>
                          <a:pt x="120460" y="312706"/>
                          <a:pt x="136939" y="319088"/>
                        </a:cubicBezTo>
                        <a:cubicBezTo>
                          <a:pt x="142939" y="321373"/>
                          <a:pt x="148845" y="323659"/>
                          <a:pt x="154655" y="325755"/>
                        </a:cubicBezTo>
                        <a:cubicBezTo>
                          <a:pt x="159418" y="327565"/>
                          <a:pt x="163704" y="329660"/>
                          <a:pt x="167704" y="332422"/>
                        </a:cubicBezTo>
                        <a:cubicBezTo>
                          <a:pt x="168085" y="332708"/>
                          <a:pt x="168562" y="332804"/>
                          <a:pt x="169038" y="332804"/>
                        </a:cubicBezTo>
                        <a:cubicBezTo>
                          <a:pt x="169324" y="332804"/>
                          <a:pt x="169609" y="332804"/>
                          <a:pt x="169895" y="332613"/>
                        </a:cubicBezTo>
                        <a:cubicBezTo>
                          <a:pt x="170943" y="332232"/>
                          <a:pt x="172086" y="331756"/>
                          <a:pt x="173324" y="331280"/>
                        </a:cubicBezTo>
                        <a:cubicBezTo>
                          <a:pt x="173324" y="331280"/>
                          <a:pt x="173705" y="331089"/>
                          <a:pt x="174562" y="331089"/>
                        </a:cubicBezTo>
                        <a:cubicBezTo>
                          <a:pt x="179325" y="331089"/>
                          <a:pt x="189802" y="334708"/>
                          <a:pt x="193041" y="341662"/>
                        </a:cubicBezTo>
                        <a:cubicBezTo>
                          <a:pt x="195041" y="346138"/>
                          <a:pt x="193612" y="351282"/>
                          <a:pt x="188659" y="356997"/>
                        </a:cubicBezTo>
                        <a:cubicBezTo>
                          <a:pt x="188088" y="357664"/>
                          <a:pt x="187897" y="358616"/>
                          <a:pt x="188279" y="359473"/>
                        </a:cubicBezTo>
                        <a:lnTo>
                          <a:pt x="188564" y="360236"/>
                        </a:lnTo>
                        <a:lnTo>
                          <a:pt x="188850" y="360902"/>
                        </a:lnTo>
                        <a:cubicBezTo>
                          <a:pt x="197994" y="383953"/>
                          <a:pt x="203709" y="396716"/>
                          <a:pt x="224854" y="411289"/>
                        </a:cubicBezTo>
                        <a:cubicBezTo>
                          <a:pt x="253525" y="431006"/>
                          <a:pt x="278766" y="443674"/>
                          <a:pt x="304293" y="450913"/>
                        </a:cubicBezTo>
                        <a:cubicBezTo>
                          <a:pt x="315342" y="454057"/>
                          <a:pt x="327820" y="455581"/>
                          <a:pt x="343822" y="455581"/>
                        </a:cubicBezTo>
                        <a:cubicBezTo>
                          <a:pt x="347251" y="455581"/>
                          <a:pt x="350680" y="455581"/>
                          <a:pt x="354109" y="455390"/>
                        </a:cubicBezTo>
                        <a:cubicBezTo>
                          <a:pt x="354966" y="455390"/>
                          <a:pt x="355728" y="454914"/>
                          <a:pt x="356109" y="454247"/>
                        </a:cubicBezTo>
                        <a:cubicBezTo>
                          <a:pt x="356490" y="453580"/>
                          <a:pt x="356585" y="452628"/>
                          <a:pt x="356109" y="451961"/>
                        </a:cubicBezTo>
                        <a:cubicBezTo>
                          <a:pt x="355728" y="451199"/>
                          <a:pt x="355252" y="450532"/>
                          <a:pt x="354775" y="449771"/>
                        </a:cubicBezTo>
                        <a:cubicBezTo>
                          <a:pt x="353442" y="447961"/>
                          <a:pt x="352013" y="445484"/>
                          <a:pt x="352870" y="443674"/>
                        </a:cubicBezTo>
                        <a:cubicBezTo>
                          <a:pt x="353728" y="441960"/>
                          <a:pt x="356585" y="441007"/>
                          <a:pt x="358871" y="441007"/>
                        </a:cubicBezTo>
                        <a:cubicBezTo>
                          <a:pt x="360681" y="441007"/>
                          <a:pt x="361633" y="441579"/>
                          <a:pt x="361824" y="441770"/>
                        </a:cubicBezTo>
                        <a:lnTo>
                          <a:pt x="361633" y="443579"/>
                        </a:lnTo>
                        <a:cubicBezTo>
                          <a:pt x="361252" y="449961"/>
                          <a:pt x="361157" y="451104"/>
                          <a:pt x="364015" y="453199"/>
                        </a:cubicBezTo>
                        <a:cubicBezTo>
                          <a:pt x="364396" y="453485"/>
                          <a:pt x="364872" y="453866"/>
                          <a:pt x="365443" y="454342"/>
                        </a:cubicBezTo>
                        <a:cubicBezTo>
                          <a:pt x="365920" y="454723"/>
                          <a:pt x="366396" y="454914"/>
                          <a:pt x="367063" y="454914"/>
                        </a:cubicBezTo>
                        <a:cubicBezTo>
                          <a:pt x="367063" y="454914"/>
                          <a:pt x="367063" y="454914"/>
                          <a:pt x="367158" y="454914"/>
                        </a:cubicBezTo>
                        <a:cubicBezTo>
                          <a:pt x="373064" y="454628"/>
                          <a:pt x="378874" y="454438"/>
                          <a:pt x="384684" y="454247"/>
                        </a:cubicBezTo>
                        <a:cubicBezTo>
                          <a:pt x="385065" y="454247"/>
                          <a:pt x="385446" y="454152"/>
                          <a:pt x="385827" y="453962"/>
                        </a:cubicBezTo>
                        <a:cubicBezTo>
                          <a:pt x="386113" y="454152"/>
                          <a:pt x="386399" y="454247"/>
                          <a:pt x="386779" y="454247"/>
                        </a:cubicBezTo>
                        <a:cubicBezTo>
                          <a:pt x="386779" y="454247"/>
                          <a:pt x="386779" y="454247"/>
                          <a:pt x="386779" y="454247"/>
                        </a:cubicBezTo>
                        <a:cubicBezTo>
                          <a:pt x="388399" y="454247"/>
                          <a:pt x="390018" y="454247"/>
                          <a:pt x="391637" y="454247"/>
                        </a:cubicBezTo>
                        <a:cubicBezTo>
                          <a:pt x="409544" y="454247"/>
                          <a:pt x="430404" y="455771"/>
                          <a:pt x="449359" y="467011"/>
                        </a:cubicBezTo>
                        <a:cubicBezTo>
                          <a:pt x="449740" y="467201"/>
                          <a:pt x="450121" y="467392"/>
                          <a:pt x="450597" y="467392"/>
                        </a:cubicBezTo>
                        <a:cubicBezTo>
                          <a:pt x="451168" y="467392"/>
                          <a:pt x="451835" y="467201"/>
                          <a:pt x="452216" y="466725"/>
                        </a:cubicBezTo>
                        <a:cubicBezTo>
                          <a:pt x="452407" y="466534"/>
                          <a:pt x="452502" y="466439"/>
                          <a:pt x="452597" y="466249"/>
                        </a:cubicBezTo>
                        <a:cubicBezTo>
                          <a:pt x="453454" y="467296"/>
                          <a:pt x="454598" y="468249"/>
                          <a:pt x="456217" y="469011"/>
                        </a:cubicBezTo>
                        <a:cubicBezTo>
                          <a:pt x="459169" y="470345"/>
                          <a:pt x="459836" y="472249"/>
                          <a:pt x="460598" y="474536"/>
                        </a:cubicBezTo>
                        <a:cubicBezTo>
                          <a:pt x="460884" y="475393"/>
                          <a:pt x="461170" y="476155"/>
                          <a:pt x="461551" y="477012"/>
                        </a:cubicBezTo>
                        <a:cubicBezTo>
                          <a:pt x="461551" y="477203"/>
                          <a:pt x="461741" y="477393"/>
                          <a:pt x="461836" y="477488"/>
                        </a:cubicBezTo>
                        <a:cubicBezTo>
                          <a:pt x="462503" y="478250"/>
                          <a:pt x="463075" y="479012"/>
                          <a:pt x="463646" y="479870"/>
                        </a:cubicBezTo>
                        <a:cubicBezTo>
                          <a:pt x="463741" y="480060"/>
                          <a:pt x="463932" y="480155"/>
                          <a:pt x="464123" y="480346"/>
                        </a:cubicBezTo>
                        <a:cubicBezTo>
                          <a:pt x="466313" y="482155"/>
                          <a:pt x="469361" y="483108"/>
                          <a:pt x="473933" y="483298"/>
                        </a:cubicBezTo>
                        <a:cubicBezTo>
                          <a:pt x="473933" y="483298"/>
                          <a:pt x="473933" y="483298"/>
                          <a:pt x="474028" y="483298"/>
                        </a:cubicBezTo>
                        <a:cubicBezTo>
                          <a:pt x="474695" y="483298"/>
                          <a:pt x="475362" y="483013"/>
                          <a:pt x="475838" y="482441"/>
                        </a:cubicBezTo>
                        <a:cubicBezTo>
                          <a:pt x="476315" y="481870"/>
                          <a:pt x="476505" y="481108"/>
                          <a:pt x="476315" y="480441"/>
                        </a:cubicBezTo>
                        <a:cubicBezTo>
                          <a:pt x="474219" y="470630"/>
                          <a:pt x="476029" y="469582"/>
                          <a:pt x="479362" y="467678"/>
                        </a:cubicBezTo>
                        <a:cubicBezTo>
                          <a:pt x="483363" y="465391"/>
                          <a:pt x="488983" y="462153"/>
                          <a:pt x="490792" y="447770"/>
                        </a:cubicBezTo>
                        <a:cubicBezTo>
                          <a:pt x="491078" y="445294"/>
                          <a:pt x="493174" y="443674"/>
                          <a:pt x="502318" y="443674"/>
                        </a:cubicBezTo>
                        <a:cubicBezTo>
                          <a:pt x="503842" y="443674"/>
                          <a:pt x="505366" y="443674"/>
                          <a:pt x="506890" y="443674"/>
                        </a:cubicBezTo>
                        <a:cubicBezTo>
                          <a:pt x="508509" y="443674"/>
                          <a:pt x="510128" y="443674"/>
                          <a:pt x="511748" y="443674"/>
                        </a:cubicBezTo>
                        <a:cubicBezTo>
                          <a:pt x="518510" y="443674"/>
                          <a:pt x="525178" y="443008"/>
                          <a:pt x="528511" y="438436"/>
                        </a:cubicBezTo>
                        <a:cubicBezTo>
                          <a:pt x="530893" y="435102"/>
                          <a:pt x="531083" y="430435"/>
                          <a:pt x="529083" y="424148"/>
                        </a:cubicBezTo>
                        <a:cubicBezTo>
                          <a:pt x="526416" y="415862"/>
                          <a:pt x="526511" y="413956"/>
                          <a:pt x="526702" y="413480"/>
                        </a:cubicBezTo>
                        <a:cubicBezTo>
                          <a:pt x="527654" y="413671"/>
                          <a:pt x="528892" y="413956"/>
                          <a:pt x="530226" y="414147"/>
                        </a:cubicBezTo>
                        <a:cubicBezTo>
                          <a:pt x="532417" y="414528"/>
                          <a:pt x="535179" y="415099"/>
                          <a:pt x="538417" y="415099"/>
                        </a:cubicBezTo>
                        <a:cubicBezTo>
                          <a:pt x="546133" y="415099"/>
                          <a:pt x="552895" y="412147"/>
                          <a:pt x="559373" y="406051"/>
                        </a:cubicBezTo>
                        <a:cubicBezTo>
                          <a:pt x="564897" y="400812"/>
                          <a:pt x="566611" y="398336"/>
                          <a:pt x="566421" y="395954"/>
                        </a:cubicBezTo>
                        <a:cubicBezTo>
                          <a:pt x="566231" y="393954"/>
                          <a:pt x="564707" y="392906"/>
                          <a:pt x="563564" y="392049"/>
                        </a:cubicBezTo>
                        <a:cubicBezTo>
                          <a:pt x="561468" y="390620"/>
                          <a:pt x="558515" y="388620"/>
                          <a:pt x="561754" y="378142"/>
                        </a:cubicBezTo>
                        <a:cubicBezTo>
                          <a:pt x="563659" y="374428"/>
                          <a:pt x="570993" y="372713"/>
                          <a:pt x="578042" y="370904"/>
                        </a:cubicBezTo>
                        <a:cubicBezTo>
                          <a:pt x="585947" y="368998"/>
                          <a:pt x="594139" y="366903"/>
                          <a:pt x="598425" y="361474"/>
                        </a:cubicBezTo>
                        <a:cubicBezTo>
                          <a:pt x="623190" y="351091"/>
                          <a:pt x="622809" y="332422"/>
                          <a:pt x="622523" y="314420"/>
                        </a:cubicBezTo>
                        <a:cubicBezTo>
                          <a:pt x="622237" y="297942"/>
                          <a:pt x="621952" y="280892"/>
                          <a:pt x="639001" y="266986"/>
                        </a:cubicBezTo>
                        <a:cubicBezTo>
                          <a:pt x="643859" y="263557"/>
                          <a:pt x="644526" y="261461"/>
                          <a:pt x="644145" y="258699"/>
                        </a:cubicBezTo>
                        <a:cubicBezTo>
                          <a:pt x="643954" y="257746"/>
                          <a:pt x="643764" y="256413"/>
                          <a:pt x="649669" y="251746"/>
                        </a:cubicBezTo>
                        <a:cubicBezTo>
                          <a:pt x="674339" y="232410"/>
                          <a:pt x="670529" y="222885"/>
                          <a:pt x="665100" y="215455"/>
                        </a:cubicBezTo>
                        <a:cubicBezTo>
                          <a:pt x="664243" y="214217"/>
                          <a:pt x="663195" y="212884"/>
                          <a:pt x="663290" y="212312"/>
                        </a:cubicBezTo>
                        <a:cubicBezTo>
                          <a:pt x="663290" y="212122"/>
                          <a:pt x="663767" y="211074"/>
                          <a:pt x="667291" y="209264"/>
                        </a:cubicBezTo>
                        <a:cubicBezTo>
                          <a:pt x="684341" y="200501"/>
                          <a:pt x="679387" y="188404"/>
                          <a:pt x="675006" y="177832"/>
                        </a:cubicBezTo>
                        <a:cubicBezTo>
                          <a:pt x="672053" y="170688"/>
                          <a:pt x="669291" y="164021"/>
                          <a:pt x="672053" y="157924"/>
                        </a:cubicBezTo>
                        <a:cubicBezTo>
                          <a:pt x="672339" y="157258"/>
                          <a:pt x="672339" y="156591"/>
                          <a:pt x="672053" y="155924"/>
                        </a:cubicBezTo>
                        <a:cubicBezTo>
                          <a:pt x="671767" y="155257"/>
                          <a:pt x="671196" y="154781"/>
                          <a:pt x="670529" y="154686"/>
                        </a:cubicBezTo>
                        <a:cubicBezTo>
                          <a:pt x="659957" y="152019"/>
                          <a:pt x="654242" y="150971"/>
                          <a:pt x="650717" y="150971"/>
                        </a:cubicBezTo>
                        <a:cubicBezTo>
                          <a:pt x="645764" y="150971"/>
                          <a:pt x="644526" y="153257"/>
                          <a:pt x="643574" y="155924"/>
                        </a:cubicBezTo>
                        <a:cubicBezTo>
                          <a:pt x="642811" y="158020"/>
                          <a:pt x="641954" y="160306"/>
                          <a:pt x="636811" y="162782"/>
                        </a:cubicBezTo>
                        <a:cubicBezTo>
                          <a:pt x="634525" y="163830"/>
                          <a:pt x="632620" y="164401"/>
                          <a:pt x="631191" y="164401"/>
                        </a:cubicBezTo>
                        <a:cubicBezTo>
                          <a:pt x="629762" y="164401"/>
                          <a:pt x="629095" y="163830"/>
                          <a:pt x="628715" y="163449"/>
                        </a:cubicBezTo>
                        <a:cubicBezTo>
                          <a:pt x="625952" y="160496"/>
                          <a:pt x="626714" y="151257"/>
                          <a:pt x="627286" y="144399"/>
                        </a:cubicBezTo>
                        <a:cubicBezTo>
                          <a:pt x="627667" y="139065"/>
                          <a:pt x="628048" y="134398"/>
                          <a:pt x="627286" y="131540"/>
                        </a:cubicBezTo>
                        <a:cubicBezTo>
                          <a:pt x="624333" y="121158"/>
                          <a:pt x="619475" y="115919"/>
                          <a:pt x="612903" y="115919"/>
                        </a:cubicBezTo>
                        <a:cubicBezTo>
                          <a:pt x="605569" y="115919"/>
                          <a:pt x="598044" y="122682"/>
                          <a:pt x="591948" y="128111"/>
                        </a:cubicBezTo>
                        <a:cubicBezTo>
                          <a:pt x="589376" y="130397"/>
                          <a:pt x="585852" y="133540"/>
                          <a:pt x="584709" y="133731"/>
                        </a:cubicBezTo>
                        <a:cubicBezTo>
                          <a:pt x="581947" y="132874"/>
                          <a:pt x="581566" y="131445"/>
                          <a:pt x="581375" y="130969"/>
                        </a:cubicBezTo>
                        <a:cubicBezTo>
                          <a:pt x="579661" y="125444"/>
                          <a:pt x="589662" y="113157"/>
                          <a:pt x="597663" y="103346"/>
                        </a:cubicBezTo>
                        <a:cubicBezTo>
                          <a:pt x="606521" y="92488"/>
                          <a:pt x="611950" y="85534"/>
                          <a:pt x="611855" y="80391"/>
                        </a:cubicBezTo>
                        <a:cubicBezTo>
                          <a:pt x="611855" y="73914"/>
                          <a:pt x="614808" y="65056"/>
                          <a:pt x="617284" y="57912"/>
                        </a:cubicBezTo>
                        <a:cubicBezTo>
                          <a:pt x="620523" y="48673"/>
                          <a:pt x="622047" y="43624"/>
                          <a:pt x="620047" y="40862"/>
                        </a:cubicBezTo>
                        <a:cubicBezTo>
                          <a:pt x="619285" y="39814"/>
                          <a:pt x="618046" y="39148"/>
                          <a:pt x="616618" y="39148"/>
                        </a:cubicBezTo>
                        <a:cubicBezTo>
                          <a:pt x="615570" y="39148"/>
                          <a:pt x="614236" y="39433"/>
                          <a:pt x="612712" y="40196"/>
                        </a:cubicBezTo>
                        <a:cubicBezTo>
                          <a:pt x="610903" y="40481"/>
                          <a:pt x="609379" y="40672"/>
                          <a:pt x="608045" y="40672"/>
                        </a:cubicBezTo>
                        <a:cubicBezTo>
                          <a:pt x="606426" y="40672"/>
                          <a:pt x="604235" y="40481"/>
                          <a:pt x="603473" y="39338"/>
                        </a:cubicBezTo>
                        <a:cubicBezTo>
                          <a:pt x="602044" y="37433"/>
                          <a:pt x="603473" y="32480"/>
                          <a:pt x="604711" y="27718"/>
                        </a:cubicBezTo>
                        <a:cubicBezTo>
                          <a:pt x="606712" y="20479"/>
                          <a:pt x="608998" y="12382"/>
                          <a:pt x="604616" y="6477"/>
                        </a:cubicBezTo>
                        <a:cubicBezTo>
                          <a:pt x="601378" y="2096"/>
                          <a:pt x="594996" y="0"/>
                          <a:pt x="585281" y="0"/>
                        </a:cubicBezTo>
                        <a:lnTo>
                          <a:pt x="585281" y="2381"/>
                        </a:lnTo>
                        <a:lnTo>
                          <a:pt x="585281" y="0"/>
                        </a:lnTo>
                        <a:lnTo>
                          <a:pt x="585281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5" name="Graphic 2">
                  <a:extLst>
                    <a:ext uri="{FF2B5EF4-FFF2-40B4-BE49-F238E27FC236}">
                      <a16:creationId xmlns:a16="http://schemas.microsoft.com/office/drawing/2014/main" id="{5394EB74-1B44-8837-3741-8DD345849C98}"/>
                    </a:ext>
                  </a:extLst>
                </p:cNvPr>
                <p:cNvGrpSpPr/>
                <p:nvPr/>
              </p:nvGrpSpPr>
              <p:grpSpPr>
                <a:xfrm>
                  <a:off x="7146202" y="3475481"/>
                  <a:ext cx="64810" cy="82295"/>
                  <a:chOff x="7146202" y="3475481"/>
                  <a:chExt cx="64810" cy="82295"/>
                </a:xfrm>
                <a:grpFill/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id="{87141676-BC69-1AFB-B491-1DF8FDAEC7D8}"/>
                      </a:ext>
                    </a:extLst>
                  </p:cNvPr>
                  <p:cNvSpPr/>
                  <p:nvPr/>
                </p:nvSpPr>
                <p:spPr>
                  <a:xfrm>
                    <a:off x="7147344" y="3476815"/>
                    <a:ext cx="62288" cy="79914"/>
                  </a:xfrm>
                  <a:custGeom>
                    <a:avLst/>
                    <a:gdLst>
                      <a:gd name="connsiteX0" fmla="*/ 58699 w 62288"/>
                      <a:gd name="connsiteY0" fmla="*/ 79819 h 79914"/>
                      <a:gd name="connsiteX1" fmla="*/ 36696 w 62288"/>
                      <a:gd name="connsiteY1" fmla="*/ 52959 h 79914"/>
                      <a:gd name="connsiteX2" fmla="*/ 30886 w 62288"/>
                      <a:gd name="connsiteY2" fmla="*/ 44196 h 79914"/>
                      <a:gd name="connsiteX3" fmla="*/ 28219 w 62288"/>
                      <a:gd name="connsiteY3" fmla="*/ 43053 h 79914"/>
                      <a:gd name="connsiteX4" fmla="*/ 22694 w 62288"/>
                      <a:gd name="connsiteY4" fmla="*/ 38957 h 79914"/>
                      <a:gd name="connsiteX5" fmla="*/ 25 w 62288"/>
                      <a:gd name="connsiteY5" fmla="*/ 12287 h 79914"/>
                      <a:gd name="connsiteX6" fmla="*/ 8693 w 62288"/>
                      <a:gd name="connsiteY6" fmla="*/ 1524 h 79914"/>
                      <a:gd name="connsiteX7" fmla="*/ 11931 w 62288"/>
                      <a:gd name="connsiteY7" fmla="*/ 0 h 79914"/>
                      <a:gd name="connsiteX8" fmla="*/ 16217 w 62288"/>
                      <a:gd name="connsiteY8" fmla="*/ 5715 h 79914"/>
                      <a:gd name="connsiteX9" fmla="*/ 33934 w 62288"/>
                      <a:gd name="connsiteY9" fmla="*/ 33052 h 79914"/>
                      <a:gd name="connsiteX10" fmla="*/ 46411 w 62288"/>
                      <a:gd name="connsiteY10" fmla="*/ 47530 h 79914"/>
                      <a:gd name="connsiteX11" fmla="*/ 61080 w 62288"/>
                      <a:gd name="connsiteY11" fmla="*/ 60865 h 79914"/>
                      <a:gd name="connsiteX12" fmla="*/ 60889 w 62288"/>
                      <a:gd name="connsiteY12" fmla="*/ 78867 h 79914"/>
                      <a:gd name="connsiteX13" fmla="*/ 58603 w 62288"/>
                      <a:gd name="connsiteY13" fmla="*/ 79915 h 79914"/>
                      <a:gd name="connsiteX14" fmla="*/ 58603 w 62288"/>
                      <a:gd name="connsiteY14" fmla="*/ 79915 h 79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62288" h="79914">
                        <a:moveTo>
                          <a:pt x="58699" y="79819"/>
                        </a:moveTo>
                        <a:cubicBezTo>
                          <a:pt x="53841" y="79819"/>
                          <a:pt x="45840" y="67627"/>
                          <a:pt x="36696" y="52959"/>
                        </a:cubicBezTo>
                        <a:cubicBezTo>
                          <a:pt x="34124" y="48768"/>
                          <a:pt x="31838" y="45244"/>
                          <a:pt x="30886" y="44196"/>
                        </a:cubicBezTo>
                        <a:lnTo>
                          <a:pt x="28219" y="43053"/>
                        </a:lnTo>
                        <a:cubicBezTo>
                          <a:pt x="26314" y="41624"/>
                          <a:pt x="24504" y="40291"/>
                          <a:pt x="22694" y="38957"/>
                        </a:cubicBezTo>
                        <a:cubicBezTo>
                          <a:pt x="12312" y="31242"/>
                          <a:pt x="-642" y="21526"/>
                          <a:pt x="25" y="12287"/>
                        </a:cubicBezTo>
                        <a:cubicBezTo>
                          <a:pt x="310" y="8192"/>
                          <a:pt x="3263" y="4572"/>
                          <a:pt x="8693" y="1524"/>
                        </a:cubicBezTo>
                        <a:cubicBezTo>
                          <a:pt x="9931" y="476"/>
                          <a:pt x="10978" y="0"/>
                          <a:pt x="11931" y="0"/>
                        </a:cubicBezTo>
                        <a:cubicBezTo>
                          <a:pt x="14122" y="0"/>
                          <a:pt x="14884" y="2191"/>
                          <a:pt x="16217" y="5715"/>
                        </a:cubicBezTo>
                        <a:cubicBezTo>
                          <a:pt x="18408" y="11430"/>
                          <a:pt x="22027" y="21050"/>
                          <a:pt x="33934" y="33052"/>
                        </a:cubicBezTo>
                        <a:lnTo>
                          <a:pt x="46411" y="47530"/>
                        </a:lnTo>
                        <a:cubicBezTo>
                          <a:pt x="50984" y="50959"/>
                          <a:pt x="56318" y="55912"/>
                          <a:pt x="61080" y="60865"/>
                        </a:cubicBezTo>
                        <a:cubicBezTo>
                          <a:pt x="63271" y="74295"/>
                          <a:pt x="62033" y="77533"/>
                          <a:pt x="60889" y="78867"/>
                        </a:cubicBezTo>
                        <a:cubicBezTo>
                          <a:pt x="60318" y="79534"/>
                          <a:pt x="59461" y="79915"/>
                          <a:pt x="58603" y="79915"/>
                        </a:cubicBezTo>
                        <a:lnTo>
                          <a:pt x="58603" y="7991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5725A5E1-1D33-FAD7-0E66-E3591AB08206}"/>
                      </a:ext>
                    </a:extLst>
                  </p:cNvPr>
                  <p:cNvSpPr/>
                  <p:nvPr/>
                </p:nvSpPr>
                <p:spPr>
                  <a:xfrm>
                    <a:off x="7146202" y="3475481"/>
                    <a:ext cx="64810" cy="82295"/>
                  </a:xfrm>
                  <a:custGeom>
                    <a:avLst/>
                    <a:gdLst>
                      <a:gd name="connsiteX0" fmla="*/ 13169 w 64810"/>
                      <a:gd name="connsiteY0" fmla="*/ 2381 h 82295"/>
                      <a:gd name="connsiteX1" fmla="*/ 34409 w 64810"/>
                      <a:gd name="connsiteY1" fmla="*/ 35052 h 82295"/>
                      <a:gd name="connsiteX2" fmla="*/ 46887 w 64810"/>
                      <a:gd name="connsiteY2" fmla="*/ 49435 h 82295"/>
                      <a:gd name="connsiteX3" fmla="*/ 46887 w 64810"/>
                      <a:gd name="connsiteY3" fmla="*/ 49435 h 82295"/>
                      <a:gd name="connsiteX4" fmla="*/ 35076 w 64810"/>
                      <a:gd name="connsiteY4" fmla="*/ 41719 h 82295"/>
                      <a:gd name="connsiteX5" fmla="*/ 33743 w 64810"/>
                      <a:gd name="connsiteY5" fmla="*/ 42291 h 82295"/>
                      <a:gd name="connsiteX6" fmla="*/ 32600 w 64810"/>
                      <a:gd name="connsiteY6" fmla="*/ 42291 h 82295"/>
                      <a:gd name="connsiteX7" fmla="*/ 29933 w 64810"/>
                      <a:gd name="connsiteY7" fmla="*/ 43243 h 82295"/>
                      <a:gd name="connsiteX8" fmla="*/ 29933 w 64810"/>
                      <a:gd name="connsiteY8" fmla="*/ 43243 h 82295"/>
                      <a:gd name="connsiteX9" fmla="*/ 29933 w 64810"/>
                      <a:gd name="connsiteY9" fmla="*/ 43243 h 82295"/>
                      <a:gd name="connsiteX10" fmla="*/ 10597 w 64810"/>
                      <a:gd name="connsiteY10" fmla="*/ 3905 h 82295"/>
                      <a:gd name="connsiteX11" fmla="*/ 13264 w 64810"/>
                      <a:gd name="connsiteY11" fmla="*/ 2476 h 82295"/>
                      <a:gd name="connsiteX12" fmla="*/ 33647 w 64810"/>
                      <a:gd name="connsiteY12" fmla="*/ 42386 h 82295"/>
                      <a:gd name="connsiteX13" fmla="*/ 46792 w 64810"/>
                      <a:gd name="connsiteY13" fmla="*/ 49530 h 82295"/>
                      <a:gd name="connsiteX14" fmla="*/ 46792 w 64810"/>
                      <a:gd name="connsiteY14" fmla="*/ 49530 h 82295"/>
                      <a:gd name="connsiteX15" fmla="*/ 46792 w 64810"/>
                      <a:gd name="connsiteY15" fmla="*/ 49530 h 82295"/>
                      <a:gd name="connsiteX16" fmla="*/ 61460 w 64810"/>
                      <a:gd name="connsiteY16" fmla="*/ 62865 h 82295"/>
                      <a:gd name="connsiteX17" fmla="*/ 59841 w 64810"/>
                      <a:gd name="connsiteY17" fmla="*/ 79915 h 82295"/>
                      <a:gd name="connsiteX18" fmla="*/ 32981 w 64810"/>
                      <a:gd name="connsiteY18" fmla="*/ 44577 h 82295"/>
                      <a:gd name="connsiteX19" fmla="*/ 29933 w 64810"/>
                      <a:gd name="connsiteY19" fmla="*/ 43148 h 82295"/>
                      <a:gd name="connsiteX20" fmla="*/ 31647 w 64810"/>
                      <a:gd name="connsiteY20" fmla="*/ 43529 h 82295"/>
                      <a:gd name="connsiteX21" fmla="*/ 33743 w 64810"/>
                      <a:gd name="connsiteY21" fmla="*/ 42291 h 82295"/>
                      <a:gd name="connsiteX22" fmla="*/ 13169 w 64810"/>
                      <a:gd name="connsiteY22" fmla="*/ 0 h 82295"/>
                      <a:gd name="connsiteX23" fmla="*/ 8978 w 64810"/>
                      <a:gd name="connsiteY23" fmla="*/ 1905 h 82295"/>
                      <a:gd name="connsiteX24" fmla="*/ 24 w 64810"/>
                      <a:gd name="connsiteY24" fmla="*/ 13430 h 82295"/>
                      <a:gd name="connsiteX25" fmla="*/ 23170 w 64810"/>
                      <a:gd name="connsiteY25" fmla="*/ 41148 h 82295"/>
                      <a:gd name="connsiteX26" fmla="*/ 28313 w 64810"/>
                      <a:gd name="connsiteY26" fmla="*/ 45053 h 82295"/>
                      <a:gd name="connsiteX27" fmla="*/ 28885 w 64810"/>
                      <a:gd name="connsiteY27" fmla="*/ 45339 h 82295"/>
                      <a:gd name="connsiteX28" fmla="*/ 28885 w 64810"/>
                      <a:gd name="connsiteY28" fmla="*/ 45339 h 82295"/>
                      <a:gd name="connsiteX29" fmla="*/ 31457 w 64810"/>
                      <a:gd name="connsiteY29" fmla="*/ 46577 h 82295"/>
                      <a:gd name="connsiteX30" fmla="*/ 36791 w 64810"/>
                      <a:gd name="connsiteY30" fmla="*/ 54864 h 82295"/>
                      <a:gd name="connsiteX31" fmla="*/ 59841 w 64810"/>
                      <a:gd name="connsiteY31" fmla="*/ 82296 h 82295"/>
                      <a:gd name="connsiteX32" fmla="*/ 62984 w 64810"/>
                      <a:gd name="connsiteY32" fmla="*/ 80867 h 82295"/>
                      <a:gd name="connsiteX33" fmla="*/ 63842 w 64810"/>
                      <a:gd name="connsiteY33" fmla="*/ 62579 h 82295"/>
                      <a:gd name="connsiteX34" fmla="*/ 63175 w 64810"/>
                      <a:gd name="connsiteY34" fmla="*/ 61246 h 82295"/>
                      <a:gd name="connsiteX35" fmla="*/ 48411 w 64810"/>
                      <a:gd name="connsiteY35" fmla="*/ 47815 h 82295"/>
                      <a:gd name="connsiteX36" fmla="*/ 36124 w 64810"/>
                      <a:gd name="connsiteY36" fmla="*/ 33528 h 82295"/>
                      <a:gd name="connsiteX37" fmla="*/ 18503 w 64810"/>
                      <a:gd name="connsiteY37" fmla="*/ 6477 h 82295"/>
                      <a:gd name="connsiteX38" fmla="*/ 13073 w 64810"/>
                      <a:gd name="connsiteY38" fmla="*/ 0 h 82295"/>
                      <a:gd name="connsiteX39" fmla="*/ 13073 w 64810"/>
                      <a:gd name="connsiteY39" fmla="*/ 0 h 82295"/>
                      <a:gd name="connsiteX40" fmla="*/ 29933 w 64810"/>
                      <a:gd name="connsiteY40" fmla="*/ 45529 h 82295"/>
                      <a:gd name="connsiteX41" fmla="*/ 29933 w 64810"/>
                      <a:gd name="connsiteY41" fmla="*/ 45529 h 82295"/>
                      <a:gd name="connsiteX42" fmla="*/ 29933 w 64810"/>
                      <a:gd name="connsiteY42" fmla="*/ 45529 h 82295"/>
                      <a:gd name="connsiteX43" fmla="*/ 46887 w 64810"/>
                      <a:gd name="connsiteY43" fmla="*/ 51911 h 82295"/>
                      <a:gd name="connsiteX44" fmla="*/ 46887 w 64810"/>
                      <a:gd name="connsiteY44" fmla="*/ 51911 h 82295"/>
                      <a:gd name="connsiteX45" fmla="*/ 46887 w 64810"/>
                      <a:gd name="connsiteY45" fmla="*/ 51911 h 82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64810" h="82295">
                        <a:moveTo>
                          <a:pt x="13169" y="2381"/>
                        </a:moveTo>
                        <a:cubicBezTo>
                          <a:pt x="16883" y="2381"/>
                          <a:pt x="15455" y="16097"/>
                          <a:pt x="34409" y="35052"/>
                        </a:cubicBezTo>
                        <a:lnTo>
                          <a:pt x="46887" y="49435"/>
                        </a:lnTo>
                        <a:cubicBezTo>
                          <a:pt x="46887" y="49435"/>
                          <a:pt x="46887" y="49435"/>
                          <a:pt x="46887" y="49435"/>
                        </a:cubicBezTo>
                        <a:cubicBezTo>
                          <a:pt x="39648" y="43243"/>
                          <a:pt x="36695" y="41719"/>
                          <a:pt x="35076" y="41719"/>
                        </a:cubicBezTo>
                        <a:cubicBezTo>
                          <a:pt x="34409" y="41719"/>
                          <a:pt x="34028" y="42005"/>
                          <a:pt x="33743" y="42291"/>
                        </a:cubicBezTo>
                        <a:cubicBezTo>
                          <a:pt x="33362" y="42291"/>
                          <a:pt x="32981" y="42291"/>
                          <a:pt x="32600" y="42291"/>
                        </a:cubicBezTo>
                        <a:cubicBezTo>
                          <a:pt x="31552" y="42291"/>
                          <a:pt x="30599" y="42577"/>
                          <a:pt x="29933" y="43243"/>
                        </a:cubicBezTo>
                        <a:lnTo>
                          <a:pt x="29933" y="43243"/>
                        </a:lnTo>
                        <a:cubicBezTo>
                          <a:pt x="29933" y="43243"/>
                          <a:pt x="29933" y="43243"/>
                          <a:pt x="29933" y="43243"/>
                        </a:cubicBezTo>
                        <a:cubicBezTo>
                          <a:pt x="16121" y="32480"/>
                          <a:pt x="-11025" y="15811"/>
                          <a:pt x="10597" y="3905"/>
                        </a:cubicBezTo>
                        <a:cubicBezTo>
                          <a:pt x="11740" y="2953"/>
                          <a:pt x="12597" y="2476"/>
                          <a:pt x="13264" y="2476"/>
                        </a:cubicBezTo>
                        <a:moveTo>
                          <a:pt x="33647" y="42386"/>
                        </a:moveTo>
                        <a:cubicBezTo>
                          <a:pt x="37172" y="42958"/>
                          <a:pt x="41839" y="45815"/>
                          <a:pt x="46792" y="49530"/>
                        </a:cubicBezTo>
                        <a:cubicBezTo>
                          <a:pt x="46792" y="49530"/>
                          <a:pt x="46792" y="49530"/>
                          <a:pt x="46792" y="49530"/>
                        </a:cubicBezTo>
                        <a:lnTo>
                          <a:pt x="46792" y="49530"/>
                        </a:lnTo>
                        <a:cubicBezTo>
                          <a:pt x="52031" y="53530"/>
                          <a:pt x="57365" y="58483"/>
                          <a:pt x="61460" y="62865"/>
                        </a:cubicBezTo>
                        <a:cubicBezTo>
                          <a:pt x="63270" y="75343"/>
                          <a:pt x="62318" y="79915"/>
                          <a:pt x="59841" y="79915"/>
                        </a:cubicBezTo>
                        <a:cubicBezTo>
                          <a:pt x="53364" y="79915"/>
                          <a:pt x="36505" y="48577"/>
                          <a:pt x="32981" y="44577"/>
                        </a:cubicBezTo>
                        <a:lnTo>
                          <a:pt x="29933" y="43148"/>
                        </a:lnTo>
                        <a:cubicBezTo>
                          <a:pt x="30599" y="43434"/>
                          <a:pt x="31171" y="43529"/>
                          <a:pt x="31647" y="43529"/>
                        </a:cubicBezTo>
                        <a:cubicBezTo>
                          <a:pt x="32695" y="43529"/>
                          <a:pt x="33171" y="42863"/>
                          <a:pt x="33743" y="42291"/>
                        </a:cubicBezTo>
                        <a:moveTo>
                          <a:pt x="13169" y="0"/>
                        </a:moveTo>
                        <a:cubicBezTo>
                          <a:pt x="11549" y="0"/>
                          <a:pt x="10121" y="952"/>
                          <a:pt x="8978" y="1905"/>
                        </a:cubicBezTo>
                        <a:cubicBezTo>
                          <a:pt x="3453" y="4953"/>
                          <a:pt x="310" y="8858"/>
                          <a:pt x="24" y="13430"/>
                        </a:cubicBezTo>
                        <a:cubicBezTo>
                          <a:pt x="-643" y="23336"/>
                          <a:pt x="12597" y="33242"/>
                          <a:pt x="23170" y="41148"/>
                        </a:cubicBezTo>
                        <a:cubicBezTo>
                          <a:pt x="24980" y="42481"/>
                          <a:pt x="26694" y="43815"/>
                          <a:pt x="28313" y="45053"/>
                        </a:cubicBezTo>
                        <a:cubicBezTo>
                          <a:pt x="28504" y="45148"/>
                          <a:pt x="28694" y="45339"/>
                          <a:pt x="28885" y="45339"/>
                        </a:cubicBezTo>
                        <a:lnTo>
                          <a:pt x="28885" y="45339"/>
                        </a:lnTo>
                        <a:cubicBezTo>
                          <a:pt x="28885" y="45339"/>
                          <a:pt x="31457" y="46577"/>
                          <a:pt x="31457" y="46577"/>
                        </a:cubicBezTo>
                        <a:cubicBezTo>
                          <a:pt x="32505" y="47911"/>
                          <a:pt x="34600" y="51340"/>
                          <a:pt x="36791" y="54864"/>
                        </a:cubicBezTo>
                        <a:cubicBezTo>
                          <a:pt x="48316" y="73438"/>
                          <a:pt x="54793" y="82296"/>
                          <a:pt x="59841" y="82296"/>
                        </a:cubicBezTo>
                        <a:cubicBezTo>
                          <a:pt x="61080" y="82296"/>
                          <a:pt x="62222" y="81820"/>
                          <a:pt x="62984" y="80867"/>
                        </a:cubicBezTo>
                        <a:cubicBezTo>
                          <a:pt x="64508" y="79153"/>
                          <a:pt x="65747" y="75629"/>
                          <a:pt x="63842" y="62579"/>
                        </a:cubicBezTo>
                        <a:cubicBezTo>
                          <a:pt x="63842" y="62103"/>
                          <a:pt x="63556" y="61627"/>
                          <a:pt x="63175" y="61246"/>
                        </a:cubicBezTo>
                        <a:cubicBezTo>
                          <a:pt x="58508" y="56388"/>
                          <a:pt x="53174" y="51435"/>
                          <a:pt x="48411" y="47815"/>
                        </a:cubicBezTo>
                        <a:lnTo>
                          <a:pt x="36124" y="33528"/>
                        </a:lnTo>
                        <a:cubicBezTo>
                          <a:pt x="24218" y="21622"/>
                          <a:pt x="20693" y="12097"/>
                          <a:pt x="18503" y="6477"/>
                        </a:cubicBezTo>
                        <a:cubicBezTo>
                          <a:pt x="17169" y="2857"/>
                          <a:pt x="16026" y="0"/>
                          <a:pt x="13073" y="0"/>
                        </a:cubicBezTo>
                        <a:lnTo>
                          <a:pt x="13073" y="0"/>
                        </a:lnTo>
                        <a:close/>
                        <a:moveTo>
                          <a:pt x="29933" y="45529"/>
                        </a:moveTo>
                        <a:lnTo>
                          <a:pt x="29933" y="45529"/>
                        </a:lnTo>
                        <a:lnTo>
                          <a:pt x="29933" y="45529"/>
                        </a:lnTo>
                        <a:close/>
                        <a:moveTo>
                          <a:pt x="46887" y="51911"/>
                        </a:moveTo>
                        <a:lnTo>
                          <a:pt x="46887" y="51911"/>
                        </a:lnTo>
                        <a:lnTo>
                          <a:pt x="46887" y="5191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8" name="Graphic 2">
                  <a:extLst>
                    <a:ext uri="{FF2B5EF4-FFF2-40B4-BE49-F238E27FC236}">
                      <a16:creationId xmlns:a16="http://schemas.microsoft.com/office/drawing/2014/main" id="{96E11560-6B5F-3034-BA9E-D47B94DA895A}"/>
                    </a:ext>
                  </a:extLst>
                </p:cNvPr>
                <p:cNvGrpSpPr/>
                <p:nvPr/>
              </p:nvGrpSpPr>
              <p:grpSpPr>
                <a:xfrm>
                  <a:off x="3943656" y="1992248"/>
                  <a:ext cx="1711925" cy="1290351"/>
                  <a:chOff x="3943656" y="1992248"/>
                  <a:chExt cx="1711925" cy="1290351"/>
                </a:xfrm>
                <a:grpFill/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36BA4E39-1BDB-B77E-B077-B61701E25B29}"/>
                      </a:ext>
                    </a:extLst>
                  </p:cNvPr>
                  <p:cNvSpPr/>
                  <p:nvPr/>
                </p:nvSpPr>
                <p:spPr>
                  <a:xfrm>
                    <a:off x="3944563" y="1992724"/>
                    <a:ext cx="1710167" cy="1288351"/>
                  </a:xfrm>
                  <a:custGeom>
                    <a:avLst/>
                    <a:gdLst>
                      <a:gd name="connsiteX0" fmla="*/ 1204461 w 1710167"/>
                      <a:gd name="connsiteY0" fmla="*/ 1288352 h 1288351"/>
                      <a:gd name="connsiteX1" fmla="*/ 1183982 w 1710167"/>
                      <a:gd name="connsiteY1" fmla="*/ 1278827 h 1288351"/>
                      <a:gd name="connsiteX2" fmla="*/ 1164170 w 1710167"/>
                      <a:gd name="connsiteY2" fmla="*/ 1269587 h 1288351"/>
                      <a:gd name="connsiteX3" fmla="*/ 1141691 w 1710167"/>
                      <a:gd name="connsiteY3" fmla="*/ 1258157 h 1288351"/>
                      <a:gd name="connsiteX4" fmla="*/ 1138834 w 1710167"/>
                      <a:gd name="connsiteY4" fmla="*/ 1255586 h 1288351"/>
                      <a:gd name="connsiteX5" fmla="*/ 1136167 w 1710167"/>
                      <a:gd name="connsiteY5" fmla="*/ 1257776 h 1288351"/>
                      <a:gd name="connsiteX6" fmla="*/ 1112068 w 1710167"/>
                      <a:gd name="connsiteY6" fmla="*/ 1267492 h 1288351"/>
                      <a:gd name="connsiteX7" fmla="*/ 1104544 w 1710167"/>
                      <a:gd name="connsiteY7" fmla="*/ 1267016 h 1288351"/>
                      <a:gd name="connsiteX8" fmla="*/ 1099305 w 1710167"/>
                      <a:gd name="connsiteY8" fmla="*/ 1262348 h 1288351"/>
                      <a:gd name="connsiteX9" fmla="*/ 1048346 w 1710167"/>
                      <a:gd name="connsiteY9" fmla="*/ 1228154 h 1288351"/>
                      <a:gd name="connsiteX10" fmla="*/ 1031487 w 1710167"/>
                      <a:gd name="connsiteY10" fmla="*/ 1218438 h 1288351"/>
                      <a:gd name="connsiteX11" fmla="*/ 953096 w 1710167"/>
                      <a:gd name="connsiteY11" fmla="*/ 1201960 h 1288351"/>
                      <a:gd name="connsiteX12" fmla="*/ 911091 w 1710167"/>
                      <a:gd name="connsiteY12" fmla="*/ 1199579 h 1288351"/>
                      <a:gd name="connsiteX13" fmla="*/ 872896 w 1710167"/>
                      <a:gd name="connsiteY13" fmla="*/ 1197483 h 1288351"/>
                      <a:gd name="connsiteX14" fmla="*/ 837844 w 1710167"/>
                      <a:gd name="connsiteY14" fmla="*/ 1208532 h 1288351"/>
                      <a:gd name="connsiteX15" fmla="*/ 800696 w 1710167"/>
                      <a:gd name="connsiteY15" fmla="*/ 1226534 h 1288351"/>
                      <a:gd name="connsiteX16" fmla="*/ 766787 w 1710167"/>
                      <a:gd name="connsiteY16" fmla="*/ 1221677 h 1288351"/>
                      <a:gd name="connsiteX17" fmla="*/ 726020 w 1710167"/>
                      <a:gd name="connsiteY17" fmla="*/ 1216057 h 1288351"/>
                      <a:gd name="connsiteX18" fmla="*/ 684872 w 1710167"/>
                      <a:gd name="connsiteY18" fmla="*/ 1227106 h 1288351"/>
                      <a:gd name="connsiteX19" fmla="*/ 660012 w 1710167"/>
                      <a:gd name="connsiteY19" fmla="*/ 1229297 h 1288351"/>
                      <a:gd name="connsiteX20" fmla="*/ 583431 w 1710167"/>
                      <a:gd name="connsiteY20" fmla="*/ 1190244 h 1288351"/>
                      <a:gd name="connsiteX21" fmla="*/ 548284 w 1710167"/>
                      <a:gd name="connsiteY21" fmla="*/ 1167098 h 1288351"/>
                      <a:gd name="connsiteX22" fmla="*/ 528948 w 1710167"/>
                      <a:gd name="connsiteY22" fmla="*/ 1171670 h 1288351"/>
                      <a:gd name="connsiteX23" fmla="*/ 484180 w 1710167"/>
                      <a:gd name="connsiteY23" fmla="*/ 1186434 h 1288351"/>
                      <a:gd name="connsiteX24" fmla="*/ 465226 w 1710167"/>
                      <a:gd name="connsiteY24" fmla="*/ 1179005 h 1288351"/>
                      <a:gd name="connsiteX25" fmla="*/ 429031 w 1710167"/>
                      <a:gd name="connsiteY25" fmla="*/ 1164146 h 1288351"/>
                      <a:gd name="connsiteX26" fmla="*/ 403599 w 1710167"/>
                      <a:gd name="connsiteY26" fmla="*/ 1151954 h 1288351"/>
                      <a:gd name="connsiteX27" fmla="*/ 382930 w 1710167"/>
                      <a:gd name="connsiteY27" fmla="*/ 1142524 h 1288351"/>
                      <a:gd name="connsiteX28" fmla="*/ 373976 w 1710167"/>
                      <a:gd name="connsiteY28" fmla="*/ 1147477 h 1288351"/>
                      <a:gd name="connsiteX29" fmla="*/ 328066 w 1710167"/>
                      <a:gd name="connsiteY29" fmla="*/ 1193197 h 1288351"/>
                      <a:gd name="connsiteX30" fmla="*/ 290347 w 1710167"/>
                      <a:gd name="connsiteY30" fmla="*/ 1209675 h 1288351"/>
                      <a:gd name="connsiteX31" fmla="*/ 237769 w 1710167"/>
                      <a:gd name="connsiteY31" fmla="*/ 1207199 h 1288351"/>
                      <a:gd name="connsiteX32" fmla="*/ 236911 w 1710167"/>
                      <a:gd name="connsiteY32" fmla="*/ 1206722 h 1288351"/>
                      <a:gd name="connsiteX33" fmla="*/ 236721 w 1710167"/>
                      <a:gd name="connsiteY33" fmla="*/ 1205770 h 1288351"/>
                      <a:gd name="connsiteX34" fmla="*/ 213385 w 1710167"/>
                      <a:gd name="connsiteY34" fmla="*/ 1168051 h 1288351"/>
                      <a:gd name="connsiteX35" fmla="*/ 211480 w 1710167"/>
                      <a:gd name="connsiteY35" fmla="*/ 1166527 h 1288351"/>
                      <a:gd name="connsiteX36" fmla="*/ 203860 w 1710167"/>
                      <a:gd name="connsiteY36" fmla="*/ 1131094 h 1288351"/>
                      <a:gd name="connsiteX37" fmla="*/ 198716 w 1710167"/>
                      <a:gd name="connsiteY37" fmla="*/ 1102995 h 1288351"/>
                      <a:gd name="connsiteX38" fmla="*/ 205384 w 1710167"/>
                      <a:gd name="connsiteY38" fmla="*/ 1086422 h 1288351"/>
                      <a:gd name="connsiteX39" fmla="*/ 211003 w 1710167"/>
                      <a:gd name="connsiteY39" fmla="*/ 1079087 h 1288351"/>
                      <a:gd name="connsiteX40" fmla="*/ 201859 w 1710167"/>
                      <a:gd name="connsiteY40" fmla="*/ 1075277 h 1288351"/>
                      <a:gd name="connsiteX41" fmla="*/ 164807 w 1710167"/>
                      <a:gd name="connsiteY41" fmla="*/ 1060514 h 1288351"/>
                      <a:gd name="connsiteX42" fmla="*/ 130803 w 1710167"/>
                      <a:gd name="connsiteY42" fmla="*/ 1028510 h 1288351"/>
                      <a:gd name="connsiteX43" fmla="*/ 119849 w 1710167"/>
                      <a:gd name="connsiteY43" fmla="*/ 1018603 h 1288351"/>
                      <a:gd name="connsiteX44" fmla="*/ 112610 w 1710167"/>
                      <a:gd name="connsiteY44" fmla="*/ 1012031 h 1288351"/>
                      <a:gd name="connsiteX45" fmla="*/ 112229 w 1710167"/>
                      <a:gd name="connsiteY45" fmla="*/ 1010984 h 1288351"/>
                      <a:gd name="connsiteX46" fmla="*/ 116039 w 1710167"/>
                      <a:gd name="connsiteY46" fmla="*/ 1003935 h 1288351"/>
                      <a:gd name="connsiteX47" fmla="*/ 116896 w 1710167"/>
                      <a:gd name="connsiteY47" fmla="*/ 1002982 h 1288351"/>
                      <a:gd name="connsiteX48" fmla="*/ 116706 w 1710167"/>
                      <a:gd name="connsiteY48" fmla="*/ 1002982 h 1288351"/>
                      <a:gd name="connsiteX49" fmla="*/ 113372 w 1710167"/>
                      <a:gd name="connsiteY49" fmla="*/ 1002506 h 1288351"/>
                      <a:gd name="connsiteX50" fmla="*/ 100228 w 1710167"/>
                      <a:gd name="connsiteY50" fmla="*/ 1000982 h 1288351"/>
                      <a:gd name="connsiteX51" fmla="*/ 97942 w 1710167"/>
                      <a:gd name="connsiteY51" fmla="*/ 999458 h 1288351"/>
                      <a:gd name="connsiteX52" fmla="*/ 94417 w 1710167"/>
                      <a:gd name="connsiteY52" fmla="*/ 996601 h 1288351"/>
                      <a:gd name="connsiteX53" fmla="*/ 86131 w 1710167"/>
                      <a:gd name="connsiteY53" fmla="*/ 989171 h 1288351"/>
                      <a:gd name="connsiteX54" fmla="*/ 81940 w 1710167"/>
                      <a:gd name="connsiteY54" fmla="*/ 980599 h 1288351"/>
                      <a:gd name="connsiteX55" fmla="*/ 84702 w 1710167"/>
                      <a:gd name="connsiteY55" fmla="*/ 950595 h 1288351"/>
                      <a:gd name="connsiteX56" fmla="*/ 92417 w 1710167"/>
                      <a:gd name="connsiteY56" fmla="*/ 930211 h 1288351"/>
                      <a:gd name="connsiteX57" fmla="*/ 76987 w 1710167"/>
                      <a:gd name="connsiteY57" fmla="*/ 900875 h 1288351"/>
                      <a:gd name="connsiteX58" fmla="*/ 66890 w 1710167"/>
                      <a:gd name="connsiteY58" fmla="*/ 892207 h 1288351"/>
                      <a:gd name="connsiteX59" fmla="*/ 38887 w 1710167"/>
                      <a:gd name="connsiteY59" fmla="*/ 863918 h 1288351"/>
                      <a:gd name="connsiteX60" fmla="*/ 23837 w 1710167"/>
                      <a:gd name="connsiteY60" fmla="*/ 851059 h 1288351"/>
                      <a:gd name="connsiteX61" fmla="*/ 12693 w 1710167"/>
                      <a:gd name="connsiteY61" fmla="*/ 846392 h 1288351"/>
                      <a:gd name="connsiteX62" fmla="*/ 1453 w 1710167"/>
                      <a:gd name="connsiteY62" fmla="*/ 840391 h 1288351"/>
                      <a:gd name="connsiteX63" fmla="*/ 1549 w 1710167"/>
                      <a:gd name="connsiteY63" fmla="*/ 825913 h 1288351"/>
                      <a:gd name="connsiteX64" fmla="*/ 7549 w 1710167"/>
                      <a:gd name="connsiteY64" fmla="*/ 823341 h 1288351"/>
                      <a:gd name="connsiteX65" fmla="*/ 28695 w 1710167"/>
                      <a:gd name="connsiteY65" fmla="*/ 830771 h 1288351"/>
                      <a:gd name="connsiteX66" fmla="*/ 38696 w 1710167"/>
                      <a:gd name="connsiteY66" fmla="*/ 834962 h 1288351"/>
                      <a:gd name="connsiteX67" fmla="*/ 47459 w 1710167"/>
                      <a:gd name="connsiteY67" fmla="*/ 835438 h 1288351"/>
                      <a:gd name="connsiteX68" fmla="*/ 59080 w 1710167"/>
                      <a:gd name="connsiteY68" fmla="*/ 832199 h 1288351"/>
                      <a:gd name="connsiteX69" fmla="*/ 56603 w 1710167"/>
                      <a:gd name="connsiteY69" fmla="*/ 818769 h 1288351"/>
                      <a:gd name="connsiteX70" fmla="*/ 55651 w 1710167"/>
                      <a:gd name="connsiteY70" fmla="*/ 793147 h 1288351"/>
                      <a:gd name="connsiteX71" fmla="*/ 62223 w 1710167"/>
                      <a:gd name="connsiteY71" fmla="*/ 772478 h 1288351"/>
                      <a:gd name="connsiteX72" fmla="*/ 73177 w 1710167"/>
                      <a:gd name="connsiteY72" fmla="*/ 725329 h 1288351"/>
                      <a:gd name="connsiteX73" fmla="*/ 71081 w 1710167"/>
                      <a:gd name="connsiteY73" fmla="*/ 712946 h 1288351"/>
                      <a:gd name="connsiteX74" fmla="*/ 32695 w 1710167"/>
                      <a:gd name="connsiteY74" fmla="*/ 691991 h 1288351"/>
                      <a:gd name="connsiteX75" fmla="*/ 28028 w 1710167"/>
                      <a:gd name="connsiteY75" fmla="*/ 692753 h 1288351"/>
                      <a:gd name="connsiteX76" fmla="*/ 22789 w 1710167"/>
                      <a:gd name="connsiteY76" fmla="*/ 693706 h 1288351"/>
                      <a:gd name="connsiteX77" fmla="*/ 4311 w 1710167"/>
                      <a:gd name="connsiteY77" fmla="*/ 677990 h 1288351"/>
                      <a:gd name="connsiteX78" fmla="*/ 8788 w 1710167"/>
                      <a:gd name="connsiteY78" fmla="*/ 654653 h 1288351"/>
                      <a:gd name="connsiteX79" fmla="*/ 14598 w 1710167"/>
                      <a:gd name="connsiteY79" fmla="*/ 635032 h 1288351"/>
                      <a:gd name="connsiteX80" fmla="*/ 11455 w 1710167"/>
                      <a:gd name="connsiteY80" fmla="*/ 622078 h 1288351"/>
                      <a:gd name="connsiteX81" fmla="*/ 14788 w 1710167"/>
                      <a:gd name="connsiteY81" fmla="*/ 604742 h 1288351"/>
                      <a:gd name="connsiteX82" fmla="*/ 24980 w 1710167"/>
                      <a:gd name="connsiteY82" fmla="*/ 601599 h 1288351"/>
                      <a:gd name="connsiteX83" fmla="*/ 28885 w 1710167"/>
                      <a:gd name="connsiteY83" fmla="*/ 601599 h 1288351"/>
                      <a:gd name="connsiteX84" fmla="*/ 45459 w 1710167"/>
                      <a:gd name="connsiteY84" fmla="*/ 591598 h 1288351"/>
                      <a:gd name="connsiteX85" fmla="*/ 63461 w 1710167"/>
                      <a:gd name="connsiteY85" fmla="*/ 563880 h 1288351"/>
                      <a:gd name="connsiteX86" fmla="*/ 64223 w 1710167"/>
                      <a:gd name="connsiteY86" fmla="*/ 563594 h 1288351"/>
                      <a:gd name="connsiteX87" fmla="*/ 64509 w 1710167"/>
                      <a:gd name="connsiteY87" fmla="*/ 563594 h 1288351"/>
                      <a:gd name="connsiteX88" fmla="*/ 68700 w 1710167"/>
                      <a:gd name="connsiteY88" fmla="*/ 564356 h 1288351"/>
                      <a:gd name="connsiteX89" fmla="*/ 77463 w 1710167"/>
                      <a:gd name="connsiteY89" fmla="*/ 564737 h 1288351"/>
                      <a:gd name="connsiteX90" fmla="*/ 100323 w 1710167"/>
                      <a:gd name="connsiteY90" fmla="*/ 562070 h 1288351"/>
                      <a:gd name="connsiteX91" fmla="*/ 105085 w 1710167"/>
                      <a:gd name="connsiteY91" fmla="*/ 563213 h 1288351"/>
                      <a:gd name="connsiteX92" fmla="*/ 135184 w 1710167"/>
                      <a:gd name="connsiteY92" fmla="*/ 549116 h 1288351"/>
                      <a:gd name="connsiteX93" fmla="*/ 137280 w 1710167"/>
                      <a:gd name="connsiteY93" fmla="*/ 548545 h 1288351"/>
                      <a:gd name="connsiteX94" fmla="*/ 141376 w 1710167"/>
                      <a:gd name="connsiteY94" fmla="*/ 548164 h 1288351"/>
                      <a:gd name="connsiteX95" fmla="*/ 155282 w 1710167"/>
                      <a:gd name="connsiteY95" fmla="*/ 551688 h 1288351"/>
                      <a:gd name="connsiteX96" fmla="*/ 160807 w 1710167"/>
                      <a:gd name="connsiteY96" fmla="*/ 553784 h 1288351"/>
                      <a:gd name="connsiteX97" fmla="*/ 178428 w 1710167"/>
                      <a:gd name="connsiteY97" fmla="*/ 557784 h 1288351"/>
                      <a:gd name="connsiteX98" fmla="*/ 198621 w 1710167"/>
                      <a:gd name="connsiteY98" fmla="*/ 562642 h 1288351"/>
                      <a:gd name="connsiteX99" fmla="*/ 203002 w 1710167"/>
                      <a:gd name="connsiteY99" fmla="*/ 564833 h 1288351"/>
                      <a:gd name="connsiteX100" fmla="*/ 203574 w 1710167"/>
                      <a:gd name="connsiteY100" fmla="*/ 566071 h 1288351"/>
                      <a:gd name="connsiteX101" fmla="*/ 205669 w 1710167"/>
                      <a:gd name="connsiteY101" fmla="*/ 582454 h 1288351"/>
                      <a:gd name="connsiteX102" fmla="*/ 209956 w 1710167"/>
                      <a:gd name="connsiteY102" fmla="*/ 584359 h 1288351"/>
                      <a:gd name="connsiteX103" fmla="*/ 213861 w 1710167"/>
                      <a:gd name="connsiteY103" fmla="*/ 583597 h 1288351"/>
                      <a:gd name="connsiteX104" fmla="*/ 219290 w 1710167"/>
                      <a:gd name="connsiteY104" fmla="*/ 581978 h 1288351"/>
                      <a:gd name="connsiteX105" fmla="*/ 219576 w 1710167"/>
                      <a:gd name="connsiteY105" fmla="*/ 581978 h 1288351"/>
                      <a:gd name="connsiteX106" fmla="*/ 220433 w 1710167"/>
                      <a:gd name="connsiteY106" fmla="*/ 582263 h 1288351"/>
                      <a:gd name="connsiteX107" fmla="*/ 222719 w 1710167"/>
                      <a:gd name="connsiteY107" fmla="*/ 584264 h 1288351"/>
                      <a:gd name="connsiteX108" fmla="*/ 246055 w 1710167"/>
                      <a:gd name="connsiteY108" fmla="*/ 592836 h 1288351"/>
                      <a:gd name="connsiteX109" fmla="*/ 290061 w 1710167"/>
                      <a:gd name="connsiteY109" fmla="*/ 572262 h 1288351"/>
                      <a:gd name="connsiteX110" fmla="*/ 291585 w 1710167"/>
                      <a:gd name="connsiteY110" fmla="*/ 570929 h 1288351"/>
                      <a:gd name="connsiteX111" fmla="*/ 317302 w 1710167"/>
                      <a:gd name="connsiteY111" fmla="*/ 558451 h 1288351"/>
                      <a:gd name="connsiteX112" fmla="*/ 322732 w 1710167"/>
                      <a:gd name="connsiteY112" fmla="*/ 558737 h 1288351"/>
                      <a:gd name="connsiteX113" fmla="*/ 343877 w 1710167"/>
                      <a:gd name="connsiteY113" fmla="*/ 562547 h 1288351"/>
                      <a:gd name="connsiteX114" fmla="*/ 365308 w 1710167"/>
                      <a:gd name="connsiteY114" fmla="*/ 566357 h 1288351"/>
                      <a:gd name="connsiteX115" fmla="*/ 376262 w 1710167"/>
                      <a:gd name="connsiteY115" fmla="*/ 566928 h 1288351"/>
                      <a:gd name="connsiteX116" fmla="*/ 431793 w 1710167"/>
                      <a:gd name="connsiteY116" fmla="*/ 557117 h 1288351"/>
                      <a:gd name="connsiteX117" fmla="*/ 454081 w 1710167"/>
                      <a:gd name="connsiteY117" fmla="*/ 551498 h 1288351"/>
                      <a:gd name="connsiteX118" fmla="*/ 541235 w 1710167"/>
                      <a:gd name="connsiteY118" fmla="*/ 522446 h 1288351"/>
                      <a:gd name="connsiteX119" fmla="*/ 575906 w 1710167"/>
                      <a:gd name="connsiteY119" fmla="*/ 500539 h 1288351"/>
                      <a:gd name="connsiteX120" fmla="*/ 577621 w 1710167"/>
                      <a:gd name="connsiteY120" fmla="*/ 498443 h 1288351"/>
                      <a:gd name="connsiteX121" fmla="*/ 578764 w 1710167"/>
                      <a:gd name="connsiteY121" fmla="*/ 497110 h 1288351"/>
                      <a:gd name="connsiteX122" fmla="*/ 634961 w 1710167"/>
                      <a:gd name="connsiteY122" fmla="*/ 432530 h 1288351"/>
                      <a:gd name="connsiteX123" fmla="*/ 641343 w 1710167"/>
                      <a:gd name="connsiteY123" fmla="*/ 420529 h 1288351"/>
                      <a:gd name="connsiteX124" fmla="*/ 653154 w 1710167"/>
                      <a:gd name="connsiteY124" fmla="*/ 385477 h 1288351"/>
                      <a:gd name="connsiteX125" fmla="*/ 652773 w 1710167"/>
                      <a:gd name="connsiteY125" fmla="*/ 373285 h 1288351"/>
                      <a:gd name="connsiteX126" fmla="*/ 658012 w 1710167"/>
                      <a:gd name="connsiteY126" fmla="*/ 334518 h 1288351"/>
                      <a:gd name="connsiteX127" fmla="*/ 659059 w 1710167"/>
                      <a:gd name="connsiteY127" fmla="*/ 322326 h 1288351"/>
                      <a:gd name="connsiteX128" fmla="*/ 680872 w 1710167"/>
                      <a:gd name="connsiteY128" fmla="*/ 289941 h 1288351"/>
                      <a:gd name="connsiteX129" fmla="*/ 686777 w 1710167"/>
                      <a:gd name="connsiteY129" fmla="*/ 289560 h 1288351"/>
                      <a:gd name="connsiteX130" fmla="*/ 712209 w 1710167"/>
                      <a:gd name="connsiteY130" fmla="*/ 293370 h 1288351"/>
                      <a:gd name="connsiteX131" fmla="*/ 728973 w 1710167"/>
                      <a:gd name="connsiteY131" fmla="*/ 296513 h 1288351"/>
                      <a:gd name="connsiteX132" fmla="*/ 741355 w 1710167"/>
                      <a:gd name="connsiteY132" fmla="*/ 297180 h 1288351"/>
                      <a:gd name="connsiteX133" fmla="*/ 757834 w 1710167"/>
                      <a:gd name="connsiteY133" fmla="*/ 296513 h 1288351"/>
                      <a:gd name="connsiteX134" fmla="*/ 772883 w 1710167"/>
                      <a:gd name="connsiteY134" fmla="*/ 295847 h 1288351"/>
                      <a:gd name="connsiteX135" fmla="*/ 774407 w 1710167"/>
                      <a:gd name="connsiteY135" fmla="*/ 295847 h 1288351"/>
                      <a:gd name="connsiteX136" fmla="*/ 783742 w 1710167"/>
                      <a:gd name="connsiteY136" fmla="*/ 296037 h 1288351"/>
                      <a:gd name="connsiteX137" fmla="*/ 792886 w 1710167"/>
                      <a:gd name="connsiteY137" fmla="*/ 296228 h 1288351"/>
                      <a:gd name="connsiteX138" fmla="*/ 826795 w 1710167"/>
                      <a:gd name="connsiteY138" fmla="*/ 281559 h 1288351"/>
                      <a:gd name="connsiteX139" fmla="*/ 832986 w 1710167"/>
                      <a:gd name="connsiteY139" fmla="*/ 244316 h 1288351"/>
                      <a:gd name="connsiteX140" fmla="*/ 833081 w 1710167"/>
                      <a:gd name="connsiteY140" fmla="*/ 223647 h 1288351"/>
                      <a:gd name="connsiteX141" fmla="*/ 849559 w 1710167"/>
                      <a:gd name="connsiteY141" fmla="*/ 181356 h 1288351"/>
                      <a:gd name="connsiteX142" fmla="*/ 857370 w 1710167"/>
                      <a:gd name="connsiteY142" fmla="*/ 165545 h 1288351"/>
                      <a:gd name="connsiteX143" fmla="*/ 859180 w 1710167"/>
                      <a:gd name="connsiteY143" fmla="*/ 161449 h 1288351"/>
                      <a:gd name="connsiteX144" fmla="*/ 889183 w 1710167"/>
                      <a:gd name="connsiteY144" fmla="*/ 126111 h 1288351"/>
                      <a:gd name="connsiteX145" fmla="*/ 896899 w 1710167"/>
                      <a:gd name="connsiteY145" fmla="*/ 125254 h 1288351"/>
                      <a:gd name="connsiteX146" fmla="*/ 952144 w 1710167"/>
                      <a:gd name="connsiteY146" fmla="*/ 150400 h 1288351"/>
                      <a:gd name="connsiteX147" fmla="*/ 967193 w 1710167"/>
                      <a:gd name="connsiteY147" fmla="*/ 160401 h 1288351"/>
                      <a:gd name="connsiteX148" fmla="*/ 1020343 w 1710167"/>
                      <a:gd name="connsiteY148" fmla="*/ 175831 h 1288351"/>
                      <a:gd name="connsiteX149" fmla="*/ 1079207 w 1710167"/>
                      <a:gd name="connsiteY149" fmla="*/ 130397 h 1288351"/>
                      <a:gd name="connsiteX150" fmla="*/ 1081112 w 1710167"/>
                      <a:gd name="connsiteY150" fmla="*/ 106299 h 1288351"/>
                      <a:gd name="connsiteX151" fmla="*/ 1088065 w 1710167"/>
                      <a:gd name="connsiteY151" fmla="*/ 69532 h 1288351"/>
                      <a:gd name="connsiteX152" fmla="*/ 1129975 w 1710167"/>
                      <a:gd name="connsiteY152" fmla="*/ 37814 h 1288351"/>
                      <a:gd name="connsiteX153" fmla="*/ 1179124 w 1710167"/>
                      <a:gd name="connsiteY153" fmla="*/ 5525 h 1288351"/>
                      <a:gd name="connsiteX154" fmla="*/ 1179696 w 1710167"/>
                      <a:gd name="connsiteY154" fmla="*/ 4763 h 1288351"/>
                      <a:gd name="connsiteX155" fmla="*/ 1195793 w 1710167"/>
                      <a:gd name="connsiteY155" fmla="*/ 0 h 1288351"/>
                      <a:gd name="connsiteX156" fmla="*/ 1247895 w 1710167"/>
                      <a:gd name="connsiteY156" fmla="*/ 40196 h 1288351"/>
                      <a:gd name="connsiteX157" fmla="*/ 1252753 w 1710167"/>
                      <a:gd name="connsiteY157" fmla="*/ 49340 h 1288351"/>
                      <a:gd name="connsiteX158" fmla="*/ 1252753 w 1710167"/>
                      <a:gd name="connsiteY158" fmla="*/ 50482 h 1288351"/>
                      <a:gd name="connsiteX159" fmla="*/ 1264754 w 1710167"/>
                      <a:gd name="connsiteY159" fmla="*/ 68294 h 1288351"/>
                      <a:gd name="connsiteX160" fmla="*/ 1265992 w 1710167"/>
                      <a:gd name="connsiteY160" fmla="*/ 69342 h 1288351"/>
                      <a:gd name="connsiteX161" fmla="*/ 1276184 w 1710167"/>
                      <a:gd name="connsiteY161" fmla="*/ 81915 h 1288351"/>
                      <a:gd name="connsiteX162" fmla="*/ 1283709 w 1710167"/>
                      <a:gd name="connsiteY162" fmla="*/ 95345 h 1288351"/>
                      <a:gd name="connsiteX163" fmla="*/ 1314475 w 1710167"/>
                      <a:gd name="connsiteY163" fmla="*/ 127445 h 1288351"/>
                      <a:gd name="connsiteX164" fmla="*/ 1329715 w 1710167"/>
                      <a:gd name="connsiteY164" fmla="*/ 130969 h 1288351"/>
                      <a:gd name="connsiteX165" fmla="*/ 1341811 w 1710167"/>
                      <a:gd name="connsiteY165" fmla="*/ 140875 h 1288351"/>
                      <a:gd name="connsiteX166" fmla="*/ 1343145 w 1710167"/>
                      <a:gd name="connsiteY166" fmla="*/ 142589 h 1288351"/>
                      <a:gd name="connsiteX167" fmla="*/ 1352956 w 1710167"/>
                      <a:gd name="connsiteY167" fmla="*/ 150495 h 1288351"/>
                      <a:gd name="connsiteX168" fmla="*/ 1354003 w 1710167"/>
                      <a:gd name="connsiteY168" fmla="*/ 151257 h 1288351"/>
                      <a:gd name="connsiteX169" fmla="*/ 1359147 w 1710167"/>
                      <a:gd name="connsiteY169" fmla="*/ 155734 h 1288351"/>
                      <a:gd name="connsiteX170" fmla="*/ 1381626 w 1710167"/>
                      <a:gd name="connsiteY170" fmla="*/ 182690 h 1288351"/>
                      <a:gd name="connsiteX171" fmla="*/ 1386484 w 1710167"/>
                      <a:gd name="connsiteY171" fmla="*/ 210503 h 1288351"/>
                      <a:gd name="connsiteX172" fmla="*/ 1393056 w 1710167"/>
                      <a:gd name="connsiteY172" fmla="*/ 240506 h 1288351"/>
                      <a:gd name="connsiteX173" fmla="*/ 1407820 w 1710167"/>
                      <a:gd name="connsiteY173" fmla="*/ 272606 h 1288351"/>
                      <a:gd name="connsiteX174" fmla="*/ 1408772 w 1710167"/>
                      <a:gd name="connsiteY174" fmla="*/ 286893 h 1288351"/>
                      <a:gd name="connsiteX175" fmla="*/ 1404677 w 1710167"/>
                      <a:gd name="connsiteY175" fmla="*/ 295466 h 1288351"/>
                      <a:gd name="connsiteX176" fmla="*/ 1396771 w 1710167"/>
                      <a:gd name="connsiteY176" fmla="*/ 318611 h 1288351"/>
                      <a:gd name="connsiteX177" fmla="*/ 1383245 w 1710167"/>
                      <a:gd name="connsiteY177" fmla="*/ 352330 h 1288351"/>
                      <a:gd name="connsiteX178" fmla="*/ 1370958 w 1710167"/>
                      <a:gd name="connsiteY178" fmla="*/ 365379 h 1288351"/>
                      <a:gd name="connsiteX179" fmla="*/ 1367148 w 1710167"/>
                      <a:gd name="connsiteY179" fmla="*/ 408146 h 1288351"/>
                      <a:gd name="connsiteX180" fmla="*/ 1420298 w 1710167"/>
                      <a:gd name="connsiteY180" fmla="*/ 437960 h 1288351"/>
                      <a:gd name="connsiteX181" fmla="*/ 1447729 w 1710167"/>
                      <a:gd name="connsiteY181" fmla="*/ 447485 h 1288351"/>
                      <a:gd name="connsiteX182" fmla="*/ 1492497 w 1710167"/>
                      <a:gd name="connsiteY182" fmla="*/ 461677 h 1288351"/>
                      <a:gd name="connsiteX183" fmla="*/ 1625466 w 1710167"/>
                      <a:gd name="connsiteY183" fmla="*/ 551307 h 1288351"/>
                      <a:gd name="connsiteX184" fmla="*/ 1653946 w 1710167"/>
                      <a:gd name="connsiteY184" fmla="*/ 562547 h 1288351"/>
                      <a:gd name="connsiteX185" fmla="*/ 1665281 w 1710167"/>
                      <a:gd name="connsiteY185" fmla="*/ 566642 h 1288351"/>
                      <a:gd name="connsiteX186" fmla="*/ 1663185 w 1710167"/>
                      <a:gd name="connsiteY186" fmla="*/ 570643 h 1288351"/>
                      <a:gd name="connsiteX187" fmla="*/ 1653279 w 1710167"/>
                      <a:gd name="connsiteY187" fmla="*/ 581597 h 1288351"/>
                      <a:gd name="connsiteX188" fmla="*/ 1658613 w 1710167"/>
                      <a:gd name="connsiteY188" fmla="*/ 585121 h 1288351"/>
                      <a:gd name="connsiteX189" fmla="*/ 1664233 w 1710167"/>
                      <a:gd name="connsiteY189" fmla="*/ 587978 h 1288351"/>
                      <a:gd name="connsiteX190" fmla="*/ 1677473 w 1710167"/>
                      <a:gd name="connsiteY190" fmla="*/ 632079 h 1288351"/>
                      <a:gd name="connsiteX191" fmla="*/ 1685092 w 1710167"/>
                      <a:gd name="connsiteY191" fmla="*/ 666941 h 1288351"/>
                      <a:gd name="connsiteX192" fmla="*/ 1706905 w 1710167"/>
                      <a:gd name="connsiteY192" fmla="*/ 716661 h 1288351"/>
                      <a:gd name="connsiteX193" fmla="*/ 1709762 w 1710167"/>
                      <a:gd name="connsiteY193" fmla="*/ 723614 h 1288351"/>
                      <a:gd name="connsiteX194" fmla="*/ 1710143 w 1710167"/>
                      <a:gd name="connsiteY194" fmla="*/ 724662 h 1288351"/>
                      <a:gd name="connsiteX195" fmla="*/ 1709477 w 1710167"/>
                      <a:gd name="connsiteY195" fmla="*/ 725615 h 1288351"/>
                      <a:gd name="connsiteX196" fmla="*/ 1691665 w 1710167"/>
                      <a:gd name="connsiteY196" fmla="*/ 768001 h 1288351"/>
                      <a:gd name="connsiteX197" fmla="*/ 1691665 w 1710167"/>
                      <a:gd name="connsiteY197" fmla="*/ 790289 h 1288351"/>
                      <a:gd name="connsiteX198" fmla="*/ 1665852 w 1710167"/>
                      <a:gd name="connsiteY198" fmla="*/ 799719 h 1288351"/>
                      <a:gd name="connsiteX199" fmla="*/ 1639944 w 1710167"/>
                      <a:gd name="connsiteY199" fmla="*/ 807911 h 1288351"/>
                      <a:gd name="connsiteX200" fmla="*/ 1632038 w 1710167"/>
                      <a:gd name="connsiteY200" fmla="*/ 811435 h 1288351"/>
                      <a:gd name="connsiteX201" fmla="*/ 1632038 w 1710167"/>
                      <a:gd name="connsiteY201" fmla="*/ 811435 h 1288351"/>
                      <a:gd name="connsiteX202" fmla="*/ 1624799 w 1710167"/>
                      <a:gd name="connsiteY202" fmla="*/ 808673 h 1288351"/>
                      <a:gd name="connsiteX203" fmla="*/ 1604416 w 1710167"/>
                      <a:gd name="connsiteY203" fmla="*/ 804291 h 1288351"/>
                      <a:gd name="connsiteX204" fmla="*/ 1525739 w 1710167"/>
                      <a:gd name="connsiteY204" fmla="*/ 856774 h 1288351"/>
                      <a:gd name="connsiteX205" fmla="*/ 1457350 w 1710167"/>
                      <a:gd name="connsiteY205" fmla="*/ 905732 h 1288351"/>
                      <a:gd name="connsiteX206" fmla="*/ 1437633 w 1710167"/>
                      <a:gd name="connsiteY206" fmla="*/ 899351 h 1288351"/>
                      <a:gd name="connsiteX207" fmla="*/ 1415249 w 1710167"/>
                      <a:gd name="connsiteY207" fmla="*/ 952786 h 1288351"/>
                      <a:gd name="connsiteX208" fmla="*/ 1394008 w 1710167"/>
                      <a:gd name="connsiteY208" fmla="*/ 1018318 h 1288351"/>
                      <a:gd name="connsiteX209" fmla="*/ 1381340 w 1710167"/>
                      <a:gd name="connsiteY209" fmla="*/ 1033082 h 1288351"/>
                      <a:gd name="connsiteX210" fmla="*/ 1380578 w 1710167"/>
                      <a:gd name="connsiteY210" fmla="*/ 1034224 h 1288351"/>
                      <a:gd name="connsiteX211" fmla="*/ 1379721 w 1710167"/>
                      <a:gd name="connsiteY211" fmla="*/ 1034606 h 1288351"/>
                      <a:gd name="connsiteX212" fmla="*/ 1379531 w 1710167"/>
                      <a:gd name="connsiteY212" fmla="*/ 1034606 h 1288351"/>
                      <a:gd name="connsiteX213" fmla="*/ 1344955 w 1710167"/>
                      <a:gd name="connsiteY213" fmla="*/ 1029938 h 1288351"/>
                      <a:gd name="connsiteX214" fmla="*/ 1187030 w 1710167"/>
                      <a:gd name="connsiteY214" fmla="*/ 1055656 h 1288351"/>
                      <a:gd name="connsiteX215" fmla="*/ 1194269 w 1710167"/>
                      <a:gd name="connsiteY215" fmla="*/ 1064324 h 1288351"/>
                      <a:gd name="connsiteX216" fmla="*/ 1201603 w 1710167"/>
                      <a:gd name="connsiteY216" fmla="*/ 1070134 h 1288351"/>
                      <a:gd name="connsiteX217" fmla="*/ 1198936 w 1710167"/>
                      <a:gd name="connsiteY217" fmla="*/ 1085374 h 1288351"/>
                      <a:gd name="connsiteX218" fmla="*/ 1216939 w 1710167"/>
                      <a:gd name="connsiteY218" fmla="*/ 1135190 h 1288351"/>
                      <a:gd name="connsiteX219" fmla="*/ 1239132 w 1710167"/>
                      <a:gd name="connsiteY219" fmla="*/ 1172528 h 1288351"/>
                      <a:gd name="connsiteX220" fmla="*/ 1244942 w 1710167"/>
                      <a:gd name="connsiteY220" fmla="*/ 1186244 h 1288351"/>
                      <a:gd name="connsiteX221" fmla="*/ 1249133 w 1710167"/>
                      <a:gd name="connsiteY221" fmla="*/ 1200626 h 1288351"/>
                      <a:gd name="connsiteX222" fmla="*/ 1233607 w 1710167"/>
                      <a:gd name="connsiteY222" fmla="*/ 1205198 h 1288351"/>
                      <a:gd name="connsiteX223" fmla="*/ 1228273 w 1710167"/>
                      <a:gd name="connsiteY223" fmla="*/ 1205008 h 1288351"/>
                      <a:gd name="connsiteX224" fmla="*/ 1228273 w 1710167"/>
                      <a:gd name="connsiteY224" fmla="*/ 1205008 h 1288351"/>
                      <a:gd name="connsiteX225" fmla="*/ 1191888 w 1710167"/>
                      <a:gd name="connsiteY225" fmla="*/ 1223963 h 1288351"/>
                      <a:gd name="connsiteX226" fmla="*/ 1211033 w 1710167"/>
                      <a:gd name="connsiteY226" fmla="*/ 1240060 h 1288351"/>
                      <a:gd name="connsiteX227" fmla="*/ 1219606 w 1710167"/>
                      <a:gd name="connsiteY227" fmla="*/ 1271588 h 1288351"/>
                      <a:gd name="connsiteX228" fmla="*/ 1204651 w 1710167"/>
                      <a:gd name="connsiteY228" fmla="*/ 1288161 h 1288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</a:cxnLst>
                    <a:rect l="l" t="t" r="r" b="b"/>
                    <a:pathLst>
                      <a:path w="1710167" h="1288351">
                        <a:moveTo>
                          <a:pt x="1204461" y="1288352"/>
                        </a:moveTo>
                        <a:cubicBezTo>
                          <a:pt x="1198746" y="1288352"/>
                          <a:pt x="1191888" y="1285113"/>
                          <a:pt x="1183982" y="1278827"/>
                        </a:cubicBezTo>
                        <a:cubicBezTo>
                          <a:pt x="1177791" y="1273874"/>
                          <a:pt x="1170838" y="1271683"/>
                          <a:pt x="1164170" y="1269587"/>
                        </a:cubicBezTo>
                        <a:cubicBezTo>
                          <a:pt x="1156455" y="1267206"/>
                          <a:pt x="1148549" y="1264730"/>
                          <a:pt x="1141691" y="1258157"/>
                        </a:cubicBezTo>
                        <a:cubicBezTo>
                          <a:pt x="1140072" y="1256062"/>
                          <a:pt x="1139215" y="1255586"/>
                          <a:pt x="1138834" y="1255586"/>
                        </a:cubicBezTo>
                        <a:cubicBezTo>
                          <a:pt x="1138167" y="1255586"/>
                          <a:pt x="1137214" y="1256633"/>
                          <a:pt x="1136167" y="1257776"/>
                        </a:cubicBezTo>
                        <a:cubicBezTo>
                          <a:pt x="1132833" y="1261396"/>
                          <a:pt x="1127118" y="1267492"/>
                          <a:pt x="1112068" y="1267492"/>
                        </a:cubicBezTo>
                        <a:cubicBezTo>
                          <a:pt x="1109782" y="1267492"/>
                          <a:pt x="1107306" y="1267397"/>
                          <a:pt x="1104544" y="1267016"/>
                        </a:cubicBezTo>
                        <a:lnTo>
                          <a:pt x="1099305" y="1262348"/>
                        </a:lnTo>
                        <a:cubicBezTo>
                          <a:pt x="1084255" y="1247966"/>
                          <a:pt x="1068730" y="1233107"/>
                          <a:pt x="1048346" y="1228154"/>
                        </a:cubicBezTo>
                        <a:cubicBezTo>
                          <a:pt x="1038440" y="1225772"/>
                          <a:pt x="1035011" y="1222248"/>
                          <a:pt x="1031487" y="1218438"/>
                        </a:cubicBezTo>
                        <a:cubicBezTo>
                          <a:pt x="1024629" y="1211199"/>
                          <a:pt x="1016914" y="1203008"/>
                          <a:pt x="953096" y="1201960"/>
                        </a:cubicBezTo>
                        <a:cubicBezTo>
                          <a:pt x="939094" y="1201769"/>
                          <a:pt x="924807" y="1200626"/>
                          <a:pt x="911091" y="1199579"/>
                        </a:cubicBezTo>
                        <a:cubicBezTo>
                          <a:pt x="897280" y="1198531"/>
                          <a:pt x="884135" y="1197483"/>
                          <a:pt x="872896" y="1197483"/>
                        </a:cubicBezTo>
                        <a:cubicBezTo>
                          <a:pt x="852417" y="1197483"/>
                          <a:pt x="841654" y="1200912"/>
                          <a:pt x="837844" y="1208532"/>
                        </a:cubicBezTo>
                        <a:cubicBezTo>
                          <a:pt x="828509" y="1220915"/>
                          <a:pt x="816698" y="1226534"/>
                          <a:pt x="800696" y="1226534"/>
                        </a:cubicBezTo>
                        <a:cubicBezTo>
                          <a:pt x="790123" y="1226534"/>
                          <a:pt x="778789" y="1224153"/>
                          <a:pt x="766787" y="1221677"/>
                        </a:cubicBezTo>
                        <a:cubicBezTo>
                          <a:pt x="753643" y="1218914"/>
                          <a:pt x="740022" y="1216057"/>
                          <a:pt x="726020" y="1216057"/>
                        </a:cubicBezTo>
                        <a:cubicBezTo>
                          <a:pt x="710590" y="1216057"/>
                          <a:pt x="697159" y="1219676"/>
                          <a:pt x="684872" y="1227106"/>
                        </a:cubicBezTo>
                        <a:cubicBezTo>
                          <a:pt x="675823" y="1228630"/>
                          <a:pt x="667632" y="1229297"/>
                          <a:pt x="660012" y="1229297"/>
                        </a:cubicBezTo>
                        <a:cubicBezTo>
                          <a:pt x="617054" y="1229297"/>
                          <a:pt x="598480" y="1207675"/>
                          <a:pt x="583431" y="1190244"/>
                        </a:cubicBezTo>
                        <a:cubicBezTo>
                          <a:pt x="572763" y="1177862"/>
                          <a:pt x="563524" y="1167098"/>
                          <a:pt x="548284" y="1167098"/>
                        </a:cubicBezTo>
                        <a:cubicBezTo>
                          <a:pt x="542569" y="1167098"/>
                          <a:pt x="536187" y="1168622"/>
                          <a:pt x="528948" y="1171670"/>
                        </a:cubicBezTo>
                        <a:cubicBezTo>
                          <a:pt x="506945" y="1182053"/>
                          <a:pt x="493610" y="1186434"/>
                          <a:pt x="484180" y="1186434"/>
                        </a:cubicBezTo>
                        <a:cubicBezTo>
                          <a:pt x="475989" y="1186434"/>
                          <a:pt x="471226" y="1183100"/>
                          <a:pt x="465226" y="1179005"/>
                        </a:cubicBezTo>
                        <a:cubicBezTo>
                          <a:pt x="457891" y="1173956"/>
                          <a:pt x="448843" y="1167670"/>
                          <a:pt x="429031" y="1164146"/>
                        </a:cubicBezTo>
                        <a:cubicBezTo>
                          <a:pt x="420077" y="1162526"/>
                          <a:pt x="411314" y="1156907"/>
                          <a:pt x="403599" y="1151954"/>
                        </a:cubicBezTo>
                        <a:cubicBezTo>
                          <a:pt x="395979" y="1147096"/>
                          <a:pt x="388835" y="1142524"/>
                          <a:pt x="382930" y="1142524"/>
                        </a:cubicBezTo>
                        <a:cubicBezTo>
                          <a:pt x="379405" y="1142524"/>
                          <a:pt x="376548" y="1144143"/>
                          <a:pt x="373976" y="1147477"/>
                        </a:cubicBezTo>
                        <a:cubicBezTo>
                          <a:pt x="337876" y="1168051"/>
                          <a:pt x="331971" y="1183196"/>
                          <a:pt x="328066" y="1193197"/>
                        </a:cubicBezTo>
                        <a:cubicBezTo>
                          <a:pt x="323779" y="1204151"/>
                          <a:pt x="321589" y="1209675"/>
                          <a:pt x="290347" y="1209675"/>
                        </a:cubicBezTo>
                        <a:cubicBezTo>
                          <a:pt x="278536" y="1209675"/>
                          <a:pt x="261772" y="1208913"/>
                          <a:pt x="237769" y="1207199"/>
                        </a:cubicBezTo>
                        <a:cubicBezTo>
                          <a:pt x="237388" y="1207199"/>
                          <a:pt x="237102" y="1207008"/>
                          <a:pt x="236911" y="1206722"/>
                        </a:cubicBezTo>
                        <a:cubicBezTo>
                          <a:pt x="236721" y="1206437"/>
                          <a:pt x="236626" y="1206056"/>
                          <a:pt x="236721" y="1205770"/>
                        </a:cubicBezTo>
                        <a:cubicBezTo>
                          <a:pt x="240245" y="1191673"/>
                          <a:pt x="221767" y="1171575"/>
                          <a:pt x="213385" y="1168051"/>
                        </a:cubicBezTo>
                        <a:cubicBezTo>
                          <a:pt x="213004" y="1167860"/>
                          <a:pt x="211480" y="1166908"/>
                          <a:pt x="211480" y="1166527"/>
                        </a:cubicBezTo>
                        <a:cubicBezTo>
                          <a:pt x="210051" y="1155002"/>
                          <a:pt x="207479" y="1143095"/>
                          <a:pt x="203860" y="1131094"/>
                        </a:cubicBezTo>
                        <a:cubicBezTo>
                          <a:pt x="205669" y="1122426"/>
                          <a:pt x="206431" y="1112806"/>
                          <a:pt x="198716" y="1102995"/>
                        </a:cubicBezTo>
                        <a:cubicBezTo>
                          <a:pt x="193954" y="1096899"/>
                          <a:pt x="200240" y="1091089"/>
                          <a:pt x="205384" y="1086422"/>
                        </a:cubicBezTo>
                        <a:cubicBezTo>
                          <a:pt x="208241" y="1083755"/>
                          <a:pt x="211480" y="1080802"/>
                          <a:pt x="211003" y="1079087"/>
                        </a:cubicBezTo>
                        <a:cubicBezTo>
                          <a:pt x="210718" y="1078230"/>
                          <a:pt x="209194" y="1076611"/>
                          <a:pt x="201859" y="1075277"/>
                        </a:cubicBezTo>
                        <a:cubicBezTo>
                          <a:pt x="189001" y="1072991"/>
                          <a:pt x="177190" y="1068229"/>
                          <a:pt x="164807" y="1060514"/>
                        </a:cubicBezTo>
                        <a:cubicBezTo>
                          <a:pt x="154234" y="1049179"/>
                          <a:pt x="142804" y="1039178"/>
                          <a:pt x="130803" y="1028510"/>
                        </a:cubicBezTo>
                        <a:cubicBezTo>
                          <a:pt x="127088" y="1025176"/>
                          <a:pt x="123469" y="1021937"/>
                          <a:pt x="119849" y="1018603"/>
                        </a:cubicBezTo>
                        <a:lnTo>
                          <a:pt x="112610" y="1012031"/>
                        </a:lnTo>
                        <a:cubicBezTo>
                          <a:pt x="112610" y="1012031"/>
                          <a:pt x="112229" y="1011365"/>
                          <a:pt x="112229" y="1010984"/>
                        </a:cubicBezTo>
                        <a:cubicBezTo>
                          <a:pt x="112610" y="1007650"/>
                          <a:pt x="114706" y="1005364"/>
                          <a:pt x="116039" y="1003935"/>
                        </a:cubicBezTo>
                        <a:cubicBezTo>
                          <a:pt x="116325" y="1003649"/>
                          <a:pt x="116706" y="1003268"/>
                          <a:pt x="116896" y="1002982"/>
                        </a:cubicBezTo>
                        <a:cubicBezTo>
                          <a:pt x="116896" y="1002982"/>
                          <a:pt x="116896" y="1002982"/>
                          <a:pt x="116706" y="1002982"/>
                        </a:cubicBezTo>
                        <a:cubicBezTo>
                          <a:pt x="116325" y="1002982"/>
                          <a:pt x="115372" y="1002792"/>
                          <a:pt x="113372" y="1002506"/>
                        </a:cubicBezTo>
                        <a:lnTo>
                          <a:pt x="100228" y="1000982"/>
                        </a:lnTo>
                        <a:lnTo>
                          <a:pt x="97942" y="999458"/>
                        </a:lnTo>
                        <a:cubicBezTo>
                          <a:pt x="96799" y="998506"/>
                          <a:pt x="95560" y="997553"/>
                          <a:pt x="94417" y="996601"/>
                        </a:cubicBezTo>
                        <a:cubicBezTo>
                          <a:pt x="91084" y="994124"/>
                          <a:pt x="88417" y="991648"/>
                          <a:pt x="86131" y="989171"/>
                        </a:cubicBezTo>
                        <a:cubicBezTo>
                          <a:pt x="85464" y="986219"/>
                          <a:pt x="84130" y="983552"/>
                          <a:pt x="81940" y="980599"/>
                        </a:cubicBezTo>
                        <a:cubicBezTo>
                          <a:pt x="73367" y="968693"/>
                          <a:pt x="79177" y="959453"/>
                          <a:pt x="84702" y="950595"/>
                        </a:cubicBezTo>
                        <a:cubicBezTo>
                          <a:pt x="88607" y="944404"/>
                          <a:pt x="92608" y="937927"/>
                          <a:pt x="92417" y="930211"/>
                        </a:cubicBezTo>
                        <a:cubicBezTo>
                          <a:pt x="91846" y="908780"/>
                          <a:pt x="84321" y="904780"/>
                          <a:pt x="76987" y="900875"/>
                        </a:cubicBezTo>
                        <a:cubicBezTo>
                          <a:pt x="73177" y="898874"/>
                          <a:pt x="69271" y="896779"/>
                          <a:pt x="66890" y="892207"/>
                        </a:cubicBezTo>
                        <a:cubicBezTo>
                          <a:pt x="56984" y="873443"/>
                          <a:pt x="47364" y="868394"/>
                          <a:pt x="38887" y="863918"/>
                        </a:cubicBezTo>
                        <a:cubicBezTo>
                          <a:pt x="32886" y="860774"/>
                          <a:pt x="27647" y="858012"/>
                          <a:pt x="23837" y="851059"/>
                        </a:cubicBezTo>
                        <a:cubicBezTo>
                          <a:pt x="21646" y="847058"/>
                          <a:pt x="17265" y="846677"/>
                          <a:pt x="12693" y="846392"/>
                        </a:cubicBezTo>
                        <a:cubicBezTo>
                          <a:pt x="7930" y="846011"/>
                          <a:pt x="2977" y="845630"/>
                          <a:pt x="1453" y="840391"/>
                        </a:cubicBezTo>
                        <a:cubicBezTo>
                          <a:pt x="-547" y="833342"/>
                          <a:pt x="-452" y="828580"/>
                          <a:pt x="1549" y="825913"/>
                        </a:cubicBezTo>
                        <a:cubicBezTo>
                          <a:pt x="2882" y="824198"/>
                          <a:pt x="4882" y="823341"/>
                          <a:pt x="7549" y="823341"/>
                        </a:cubicBezTo>
                        <a:cubicBezTo>
                          <a:pt x="13360" y="823341"/>
                          <a:pt x="21837" y="827437"/>
                          <a:pt x="28695" y="830771"/>
                        </a:cubicBezTo>
                        <a:cubicBezTo>
                          <a:pt x="32886" y="832866"/>
                          <a:pt x="36886" y="834771"/>
                          <a:pt x="38696" y="834962"/>
                        </a:cubicBezTo>
                        <a:cubicBezTo>
                          <a:pt x="42125" y="835343"/>
                          <a:pt x="44983" y="835438"/>
                          <a:pt x="47459" y="835438"/>
                        </a:cubicBezTo>
                        <a:cubicBezTo>
                          <a:pt x="53746" y="835438"/>
                          <a:pt x="57651" y="834390"/>
                          <a:pt x="59080" y="832199"/>
                        </a:cubicBezTo>
                        <a:cubicBezTo>
                          <a:pt x="60985" y="829342"/>
                          <a:pt x="58889" y="824198"/>
                          <a:pt x="56603" y="818769"/>
                        </a:cubicBezTo>
                        <a:cubicBezTo>
                          <a:pt x="53365" y="810863"/>
                          <a:pt x="49364" y="800957"/>
                          <a:pt x="55651" y="793147"/>
                        </a:cubicBezTo>
                        <a:cubicBezTo>
                          <a:pt x="62128" y="785146"/>
                          <a:pt x="62128" y="780383"/>
                          <a:pt x="62223" y="772478"/>
                        </a:cubicBezTo>
                        <a:cubicBezTo>
                          <a:pt x="62318" y="763238"/>
                          <a:pt x="62413" y="750475"/>
                          <a:pt x="73177" y="725329"/>
                        </a:cubicBezTo>
                        <a:cubicBezTo>
                          <a:pt x="74796" y="721614"/>
                          <a:pt x="74034" y="717423"/>
                          <a:pt x="71081" y="712946"/>
                        </a:cubicBezTo>
                        <a:cubicBezTo>
                          <a:pt x="63366" y="701326"/>
                          <a:pt x="43840" y="691991"/>
                          <a:pt x="32695" y="691991"/>
                        </a:cubicBezTo>
                        <a:cubicBezTo>
                          <a:pt x="30886" y="691991"/>
                          <a:pt x="29266" y="692277"/>
                          <a:pt x="28028" y="692753"/>
                        </a:cubicBezTo>
                        <a:cubicBezTo>
                          <a:pt x="26314" y="693420"/>
                          <a:pt x="24599" y="693706"/>
                          <a:pt x="22789" y="693706"/>
                        </a:cubicBezTo>
                        <a:cubicBezTo>
                          <a:pt x="14026" y="693706"/>
                          <a:pt x="7168" y="685800"/>
                          <a:pt x="4311" y="677990"/>
                        </a:cubicBezTo>
                        <a:cubicBezTo>
                          <a:pt x="1644" y="670751"/>
                          <a:pt x="1453" y="660845"/>
                          <a:pt x="8788" y="654653"/>
                        </a:cubicBezTo>
                        <a:cubicBezTo>
                          <a:pt x="18694" y="646271"/>
                          <a:pt x="17170" y="642080"/>
                          <a:pt x="14598" y="635032"/>
                        </a:cubicBezTo>
                        <a:cubicBezTo>
                          <a:pt x="13264" y="631508"/>
                          <a:pt x="11836" y="627412"/>
                          <a:pt x="11455" y="622078"/>
                        </a:cubicBezTo>
                        <a:cubicBezTo>
                          <a:pt x="10883" y="613315"/>
                          <a:pt x="11931" y="607790"/>
                          <a:pt x="14788" y="604742"/>
                        </a:cubicBezTo>
                        <a:cubicBezTo>
                          <a:pt x="17455" y="601885"/>
                          <a:pt x="21456" y="601599"/>
                          <a:pt x="24980" y="601599"/>
                        </a:cubicBezTo>
                        <a:lnTo>
                          <a:pt x="28885" y="601599"/>
                        </a:lnTo>
                        <a:cubicBezTo>
                          <a:pt x="35077" y="601599"/>
                          <a:pt x="41363" y="600837"/>
                          <a:pt x="45459" y="591598"/>
                        </a:cubicBezTo>
                        <a:cubicBezTo>
                          <a:pt x="50983" y="579025"/>
                          <a:pt x="57079" y="569595"/>
                          <a:pt x="63461" y="563880"/>
                        </a:cubicBezTo>
                        <a:cubicBezTo>
                          <a:pt x="63652" y="563690"/>
                          <a:pt x="63937" y="563594"/>
                          <a:pt x="64223" y="563594"/>
                        </a:cubicBezTo>
                        <a:cubicBezTo>
                          <a:pt x="64223" y="563594"/>
                          <a:pt x="64414" y="563594"/>
                          <a:pt x="64509" y="563594"/>
                        </a:cubicBezTo>
                        <a:cubicBezTo>
                          <a:pt x="65842" y="563880"/>
                          <a:pt x="67176" y="564166"/>
                          <a:pt x="68700" y="564356"/>
                        </a:cubicBezTo>
                        <a:cubicBezTo>
                          <a:pt x="71653" y="564642"/>
                          <a:pt x="74510" y="564737"/>
                          <a:pt x="77463" y="564737"/>
                        </a:cubicBezTo>
                        <a:cubicBezTo>
                          <a:pt x="84988" y="564737"/>
                          <a:pt x="92703" y="563880"/>
                          <a:pt x="100323" y="562070"/>
                        </a:cubicBezTo>
                        <a:cubicBezTo>
                          <a:pt x="102323" y="562642"/>
                          <a:pt x="103942" y="563213"/>
                          <a:pt x="105085" y="563213"/>
                        </a:cubicBezTo>
                        <a:cubicBezTo>
                          <a:pt x="117754" y="559880"/>
                          <a:pt x="127374" y="555308"/>
                          <a:pt x="135184" y="549116"/>
                        </a:cubicBezTo>
                        <a:cubicBezTo>
                          <a:pt x="136423" y="548735"/>
                          <a:pt x="136804" y="548545"/>
                          <a:pt x="137280" y="548545"/>
                        </a:cubicBezTo>
                        <a:cubicBezTo>
                          <a:pt x="138709" y="548259"/>
                          <a:pt x="140042" y="548164"/>
                          <a:pt x="141376" y="548164"/>
                        </a:cubicBezTo>
                        <a:cubicBezTo>
                          <a:pt x="146519" y="548164"/>
                          <a:pt x="150710" y="549878"/>
                          <a:pt x="155282" y="551688"/>
                        </a:cubicBezTo>
                        <a:cubicBezTo>
                          <a:pt x="156997" y="552355"/>
                          <a:pt x="158902" y="553117"/>
                          <a:pt x="160807" y="553784"/>
                        </a:cubicBezTo>
                        <a:cubicBezTo>
                          <a:pt x="166426" y="555689"/>
                          <a:pt x="172522" y="556736"/>
                          <a:pt x="178428" y="557784"/>
                        </a:cubicBezTo>
                        <a:cubicBezTo>
                          <a:pt x="185191" y="558927"/>
                          <a:pt x="192144" y="560165"/>
                          <a:pt x="198621" y="562642"/>
                        </a:cubicBezTo>
                        <a:cubicBezTo>
                          <a:pt x="200240" y="563309"/>
                          <a:pt x="201669" y="564071"/>
                          <a:pt x="203002" y="564833"/>
                        </a:cubicBezTo>
                        <a:cubicBezTo>
                          <a:pt x="203383" y="565118"/>
                          <a:pt x="203669" y="565595"/>
                          <a:pt x="203574" y="566071"/>
                        </a:cubicBezTo>
                        <a:cubicBezTo>
                          <a:pt x="202621" y="571405"/>
                          <a:pt x="202621" y="578930"/>
                          <a:pt x="205669" y="582454"/>
                        </a:cubicBezTo>
                        <a:cubicBezTo>
                          <a:pt x="206812" y="583787"/>
                          <a:pt x="208241" y="584359"/>
                          <a:pt x="209956" y="584359"/>
                        </a:cubicBezTo>
                        <a:cubicBezTo>
                          <a:pt x="211099" y="584359"/>
                          <a:pt x="212432" y="584073"/>
                          <a:pt x="213861" y="583597"/>
                        </a:cubicBezTo>
                        <a:cubicBezTo>
                          <a:pt x="215766" y="582835"/>
                          <a:pt x="217576" y="582359"/>
                          <a:pt x="219290" y="581978"/>
                        </a:cubicBezTo>
                        <a:cubicBezTo>
                          <a:pt x="219290" y="581978"/>
                          <a:pt x="219481" y="581978"/>
                          <a:pt x="219576" y="581978"/>
                        </a:cubicBezTo>
                        <a:cubicBezTo>
                          <a:pt x="219862" y="581978"/>
                          <a:pt x="220147" y="582073"/>
                          <a:pt x="220433" y="582263"/>
                        </a:cubicBezTo>
                        <a:cubicBezTo>
                          <a:pt x="221290" y="583025"/>
                          <a:pt x="221957" y="583692"/>
                          <a:pt x="222719" y="584264"/>
                        </a:cubicBezTo>
                        <a:cubicBezTo>
                          <a:pt x="229768" y="589979"/>
                          <a:pt x="237578" y="592836"/>
                          <a:pt x="246055" y="592836"/>
                        </a:cubicBezTo>
                        <a:cubicBezTo>
                          <a:pt x="259295" y="592836"/>
                          <a:pt x="274154" y="585883"/>
                          <a:pt x="290061" y="572262"/>
                        </a:cubicBezTo>
                        <a:lnTo>
                          <a:pt x="291585" y="570929"/>
                        </a:lnTo>
                        <a:cubicBezTo>
                          <a:pt x="300634" y="563213"/>
                          <a:pt x="306063" y="558451"/>
                          <a:pt x="317302" y="558451"/>
                        </a:cubicBezTo>
                        <a:cubicBezTo>
                          <a:pt x="319017" y="558451"/>
                          <a:pt x="320731" y="558546"/>
                          <a:pt x="322732" y="558737"/>
                        </a:cubicBezTo>
                        <a:cubicBezTo>
                          <a:pt x="329875" y="559499"/>
                          <a:pt x="337019" y="561023"/>
                          <a:pt x="343877" y="562547"/>
                        </a:cubicBezTo>
                        <a:cubicBezTo>
                          <a:pt x="350830" y="564071"/>
                          <a:pt x="358069" y="565595"/>
                          <a:pt x="365308" y="566357"/>
                        </a:cubicBezTo>
                        <a:cubicBezTo>
                          <a:pt x="369023" y="566738"/>
                          <a:pt x="372643" y="566928"/>
                          <a:pt x="376262" y="566928"/>
                        </a:cubicBezTo>
                        <a:cubicBezTo>
                          <a:pt x="395122" y="566928"/>
                          <a:pt x="413791" y="561975"/>
                          <a:pt x="431793" y="557117"/>
                        </a:cubicBezTo>
                        <a:cubicBezTo>
                          <a:pt x="439222" y="555117"/>
                          <a:pt x="446652" y="553117"/>
                          <a:pt x="454081" y="551498"/>
                        </a:cubicBezTo>
                        <a:cubicBezTo>
                          <a:pt x="484657" y="544640"/>
                          <a:pt x="514375" y="537305"/>
                          <a:pt x="541235" y="522446"/>
                        </a:cubicBezTo>
                        <a:cubicBezTo>
                          <a:pt x="567715" y="516065"/>
                          <a:pt x="573620" y="507778"/>
                          <a:pt x="575906" y="500539"/>
                        </a:cubicBezTo>
                        <a:cubicBezTo>
                          <a:pt x="576668" y="499586"/>
                          <a:pt x="577144" y="499015"/>
                          <a:pt x="577621" y="498443"/>
                        </a:cubicBezTo>
                        <a:lnTo>
                          <a:pt x="578764" y="497110"/>
                        </a:lnTo>
                        <a:cubicBezTo>
                          <a:pt x="602386" y="478060"/>
                          <a:pt x="621721" y="455676"/>
                          <a:pt x="634961" y="432530"/>
                        </a:cubicBezTo>
                        <a:cubicBezTo>
                          <a:pt x="639057" y="430244"/>
                          <a:pt x="640962" y="426434"/>
                          <a:pt x="641343" y="420529"/>
                        </a:cubicBezTo>
                        <a:cubicBezTo>
                          <a:pt x="646963" y="408432"/>
                          <a:pt x="650868" y="396812"/>
                          <a:pt x="653154" y="385477"/>
                        </a:cubicBezTo>
                        <a:cubicBezTo>
                          <a:pt x="654011" y="381286"/>
                          <a:pt x="653916" y="377190"/>
                          <a:pt x="652773" y="373285"/>
                        </a:cubicBezTo>
                        <a:cubicBezTo>
                          <a:pt x="655821" y="360140"/>
                          <a:pt x="656964" y="347186"/>
                          <a:pt x="658012" y="334518"/>
                        </a:cubicBezTo>
                        <a:lnTo>
                          <a:pt x="659059" y="322326"/>
                        </a:lnTo>
                        <a:cubicBezTo>
                          <a:pt x="660488" y="306800"/>
                          <a:pt x="661726" y="292132"/>
                          <a:pt x="680872" y="289941"/>
                        </a:cubicBezTo>
                        <a:cubicBezTo>
                          <a:pt x="682872" y="289751"/>
                          <a:pt x="684872" y="289560"/>
                          <a:pt x="686777" y="289560"/>
                        </a:cubicBezTo>
                        <a:cubicBezTo>
                          <a:pt x="695254" y="289560"/>
                          <a:pt x="703827" y="291465"/>
                          <a:pt x="712209" y="293370"/>
                        </a:cubicBezTo>
                        <a:cubicBezTo>
                          <a:pt x="717733" y="294608"/>
                          <a:pt x="723448" y="295847"/>
                          <a:pt x="728973" y="296513"/>
                        </a:cubicBezTo>
                        <a:cubicBezTo>
                          <a:pt x="732783" y="296990"/>
                          <a:pt x="736879" y="297180"/>
                          <a:pt x="741355" y="297180"/>
                        </a:cubicBezTo>
                        <a:cubicBezTo>
                          <a:pt x="746880" y="297180"/>
                          <a:pt x="752309" y="296894"/>
                          <a:pt x="757834" y="296513"/>
                        </a:cubicBezTo>
                        <a:cubicBezTo>
                          <a:pt x="762787" y="296228"/>
                          <a:pt x="767835" y="295942"/>
                          <a:pt x="772883" y="295847"/>
                        </a:cubicBezTo>
                        <a:lnTo>
                          <a:pt x="774407" y="295847"/>
                        </a:lnTo>
                        <a:cubicBezTo>
                          <a:pt x="777455" y="295847"/>
                          <a:pt x="780598" y="295942"/>
                          <a:pt x="783742" y="296037"/>
                        </a:cubicBezTo>
                        <a:cubicBezTo>
                          <a:pt x="786790" y="296132"/>
                          <a:pt x="789838" y="296228"/>
                          <a:pt x="792886" y="296228"/>
                        </a:cubicBezTo>
                        <a:cubicBezTo>
                          <a:pt x="807268" y="296228"/>
                          <a:pt x="818603" y="293751"/>
                          <a:pt x="826795" y="281559"/>
                        </a:cubicBezTo>
                        <a:cubicBezTo>
                          <a:pt x="834319" y="270415"/>
                          <a:pt x="833653" y="257175"/>
                          <a:pt x="832986" y="244316"/>
                        </a:cubicBezTo>
                        <a:cubicBezTo>
                          <a:pt x="832605" y="237458"/>
                          <a:pt x="832224" y="230410"/>
                          <a:pt x="833081" y="223647"/>
                        </a:cubicBezTo>
                        <a:cubicBezTo>
                          <a:pt x="834891" y="210026"/>
                          <a:pt x="842320" y="195453"/>
                          <a:pt x="849559" y="181356"/>
                        </a:cubicBezTo>
                        <a:cubicBezTo>
                          <a:pt x="852417" y="175831"/>
                          <a:pt x="855084" y="170593"/>
                          <a:pt x="857370" y="165545"/>
                        </a:cubicBezTo>
                        <a:lnTo>
                          <a:pt x="859180" y="161449"/>
                        </a:lnTo>
                        <a:cubicBezTo>
                          <a:pt x="865371" y="147256"/>
                          <a:pt x="873086" y="129540"/>
                          <a:pt x="889183" y="126111"/>
                        </a:cubicBezTo>
                        <a:cubicBezTo>
                          <a:pt x="891660" y="125540"/>
                          <a:pt x="894232" y="125254"/>
                          <a:pt x="896899" y="125254"/>
                        </a:cubicBezTo>
                        <a:cubicBezTo>
                          <a:pt x="915758" y="125254"/>
                          <a:pt x="935094" y="138589"/>
                          <a:pt x="952144" y="150400"/>
                        </a:cubicBezTo>
                        <a:cubicBezTo>
                          <a:pt x="957478" y="154115"/>
                          <a:pt x="962526" y="157639"/>
                          <a:pt x="967193" y="160401"/>
                        </a:cubicBezTo>
                        <a:cubicBezTo>
                          <a:pt x="983957" y="170402"/>
                          <a:pt x="1002817" y="175831"/>
                          <a:pt x="1020343" y="175831"/>
                        </a:cubicBezTo>
                        <a:cubicBezTo>
                          <a:pt x="1038059" y="175831"/>
                          <a:pt x="1069301" y="169926"/>
                          <a:pt x="1079207" y="130397"/>
                        </a:cubicBezTo>
                        <a:cubicBezTo>
                          <a:pt x="1081017" y="122968"/>
                          <a:pt x="1081017" y="114491"/>
                          <a:pt x="1081112" y="106299"/>
                        </a:cubicBezTo>
                        <a:cubicBezTo>
                          <a:pt x="1081112" y="93345"/>
                          <a:pt x="1081112" y="79915"/>
                          <a:pt x="1088065" y="69532"/>
                        </a:cubicBezTo>
                        <a:cubicBezTo>
                          <a:pt x="1097686" y="54959"/>
                          <a:pt x="1115593" y="45434"/>
                          <a:pt x="1129975" y="37814"/>
                        </a:cubicBezTo>
                        <a:cubicBezTo>
                          <a:pt x="1153121" y="35338"/>
                          <a:pt x="1172457" y="31242"/>
                          <a:pt x="1179124" y="5525"/>
                        </a:cubicBezTo>
                        <a:cubicBezTo>
                          <a:pt x="1179124" y="5239"/>
                          <a:pt x="1179410" y="4953"/>
                          <a:pt x="1179696" y="4763"/>
                        </a:cubicBezTo>
                        <a:cubicBezTo>
                          <a:pt x="1185697" y="1619"/>
                          <a:pt x="1190936" y="0"/>
                          <a:pt x="1195793" y="0"/>
                        </a:cubicBezTo>
                        <a:cubicBezTo>
                          <a:pt x="1218082" y="0"/>
                          <a:pt x="1238084" y="20193"/>
                          <a:pt x="1247895" y="40196"/>
                        </a:cubicBezTo>
                        <a:cubicBezTo>
                          <a:pt x="1249419" y="43339"/>
                          <a:pt x="1251038" y="46387"/>
                          <a:pt x="1252753" y="49340"/>
                        </a:cubicBezTo>
                        <a:cubicBezTo>
                          <a:pt x="1252943" y="49721"/>
                          <a:pt x="1252943" y="50197"/>
                          <a:pt x="1252753" y="50482"/>
                        </a:cubicBezTo>
                        <a:cubicBezTo>
                          <a:pt x="1251705" y="52292"/>
                          <a:pt x="1249324" y="56388"/>
                          <a:pt x="1264754" y="68294"/>
                        </a:cubicBezTo>
                        <a:cubicBezTo>
                          <a:pt x="1264754" y="68294"/>
                          <a:pt x="1265897" y="69342"/>
                          <a:pt x="1265992" y="69342"/>
                        </a:cubicBezTo>
                        <a:cubicBezTo>
                          <a:pt x="1269231" y="73724"/>
                          <a:pt x="1272660" y="77915"/>
                          <a:pt x="1276184" y="81915"/>
                        </a:cubicBezTo>
                        <a:cubicBezTo>
                          <a:pt x="1278851" y="86201"/>
                          <a:pt x="1281328" y="90773"/>
                          <a:pt x="1283709" y="95345"/>
                        </a:cubicBezTo>
                        <a:cubicBezTo>
                          <a:pt x="1291900" y="110681"/>
                          <a:pt x="1300378" y="126492"/>
                          <a:pt x="1314475" y="127445"/>
                        </a:cubicBezTo>
                        <a:cubicBezTo>
                          <a:pt x="1320380" y="127826"/>
                          <a:pt x="1325428" y="128969"/>
                          <a:pt x="1329715" y="130969"/>
                        </a:cubicBezTo>
                        <a:cubicBezTo>
                          <a:pt x="1333906" y="134303"/>
                          <a:pt x="1337811" y="137541"/>
                          <a:pt x="1341811" y="140875"/>
                        </a:cubicBezTo>
                        <a:lnTo>
                          <a:pt x="1343145" y="142589"/>
                        </a:lnTo>
                        <a:cubicBezTo>
                          <a:pt x="1346098" y="146495"/>
                          <a:pt x="1348479" y="149543"/>
                          <a:pt x="1352956" y="150495"/>
                        </a:cubicBezTo>
                        <a:cubicBezTo>
                          <a:pt x="1353146" y="150495"/>
                          <a:pt x="1353908" y="151067"/>
                          <a:pt x="1354003" y="151257"/>
                        </a:cubicBezTo>
                        <a:lnTo>
                          <a:pt x="1359147" y="155734"/>
                        </a:lnTo>
                        <a:cubicBezTo>
                          <a:pt x="1367624" y="163259"/>
                          <a:pt x="1375149" y="172307"/>
                          <a:pt x="1381626" y="182690"/>
                        </a:cubicBezTo>
                        <a:cubicBezTo>
                          <a:pt x="1383817" y="191929"/>
                          <a:pt x="1385150" y="201359"/>
                          <a:pt x="1386484" y="210503"/>
                        </a:cubicBezTo>
                        <a:cubicBezTo>
                          <a:pt x="1388198" y="222980"/>
                          <a:pt x="1389913" y="234696"/>
                          <a:pt x="1393056" y="240506"/>
                        </a:cubicBezTo>
                        <a:cubicBezTo>
                          <a:pt x="1400866" y="254699"/>
                          <a:pt x="1405629" y="264890"/>
                          <a:pt x="1407820" y="272606"/>
                        </a:cubicBezTo>
                        <a:cubicBezTo>
                          <a:pt x="1408296" y="277559"/>
                          <a:pt x="1408486" y="282226"/>
                          <a:pt x="1408772" y="286893"/>
                        </a:cubicBezTo>
                        <a:cubicBezTo>
                          <a:pt x="1407915" y="290322"/>
                          <a:pt x="1406296" y="292799"/>
                          <a:pt x="1404677" y="295466"/>
                        </a:cubicBezTo>
                        <a:cubicBezTo>
                          <a:pt x="1401533" y="300609"/>
                          <a:pt x="1397914" y="306324"/>
                          <a:pt x="1396771" y="318611"/>
                        </a:cubicBezTo>
                        <a:cubicBezTo>
                          <a:pt x="1394294" y="346805"/>
                          <a:pt x="1389436" y="349282"/>
                          <a:pt x="1383245" y="352330"/>
                        </a:cubicBezTo>
                        <a:cubicBezTo>
                          <a:pt x="1379626" y="354140"/>
                          <a:pt x="1375435" y="356235"/>
                          <a:pt x="1370958" y="365379"/>
                        </a:cubicBezTo>
                        <a:cubicBezTo>
                          <a:pt x="1363148" y="383191"/>
                          <a:pt x="1361909" y="397193"/>
                          <a:pt x="1367148" y="408146"/>
                        </a:cubicBezTo>
                        <a:cubicBezTo>
                          <a:pt x="1375530" y="425672"/>
                          <a:pt x="1399342" y="432149"/>
                          <a:pt x="1420298" y="437960"/>
                        </a:cubicBezTo>
                        <a:cubicBezTo>
                          <a:pt x="1430870" y="440817"/>
                          <a:pt x="1440776" y="443579"/>
                          <a:pt x="1447729" y="447485"/>
                        </a:cubicBezTo>
                        <a:cubicBezTo>
                          <a:pt x="1464208" y="458343"/>
                          <a:pt x="1477924" y="459962"/>
                          <a:pt x="1492497" y="461677"/>
                        </a:cubicBezTo>
                        <a:cubicBezTo>
                          <a:pt x="1522406" y="465201"/>
                          <a:pt x="1556315" y="469202"/>
                          <a:pt x="1625466" y="551307"/>
                        </a:cubicBezTo>
                        <a:cubicBezTo>
                          <a:pt x="1631943" y="559022"/>
                          <a:pt x="1644707" y="561023"/>
                          <a:pt x="1653946" y="562547"/>
                        </a:cubicBezTo>
                        <a:cubicBezTo>
                          <a:pt x="1660613" y="563594"/>
                          <a:pt x="1664614" y="564261"/>
                          <a:pt x="1665281" y="566642"/>
                        </a:cubicBezTo>
                        <a:cubicBezTo>
                          <a:pt x="1665757" y="568262"/>
                          <a:pt x="1664328" y="569786"/>
                          <a:pt x="1663185" y="570643"/>
                        </a:cubicBezTo>
                        <a:cubicBezTo>
                          <a:pt x="1658137" y="574929"/>
                          <a:pt x="1652993" y="579596"/>
                          <a:pt x="1653279" y="581597"/>
                        </a:cubicBezTo>
                        <a:cubicBezTo>
                          <a:pt x="1653469" y="582740"/>
                          <a:pt x="1655756" y="583787"/>
                          <a:pt x="1658613" y="585121"/>
                        </a:cubicBezTo>
                        <a:cubicBezTo>
                          <a:pt x="1660232" y="585883"/>
                          <a:pt x="1662137" y="586835"/>
                          <a:pt x="1664233" y="587978"/>
                        </a:cubicBezTo>
                        <a:cubicBezTo>
                          <a:pt x="1671853" y="592169"/>
                          <a:pt x="1674615" y="611600"/>
                          <a:pt x="1677473" y="632079"/>
                        </a:cubicBezTo>
                        <a:cubicBezTo>
                          <a:pt x="1679473" y="646081"/>
                          <a:pt x="1681473" y="660559"/>
                          <a:pt x="1685092" y="666941"/>
                        </a:cubicBezTo>
                        <a:cubicBezTo>
                          <a:pt x="1700809" y="694277"/>
                          <a:pt x="1704809" y="708851"/>
                          <a:pt x="1706905" y="716661"/>
                        </a:cubicBezTo>
                        <a:cubicBezTo>
                          <a:pt x="1707952" y="720471"/>
                          <a:pt x="1708524" y="722567"/>
                          <a:pt x="1709762" y="723614"/>
                        </a:cubicBezTo>
                        <a:cubicBezTo>
                          <a:pt x="1710048" y="723900"/>
                          <a:pt x="1710238" y="724281"/>
                          <a:pt x="1710143" y="724662"/>
                        </a:cubicBezTo>
                        <a:cubicBezTo>
                          <a:pt x="1710143" y="725043"/>
                          <a:pt x="1709857" y="725424"/>
                          <a:pt x="1709477" y="725615"/>
                        </a:cubicBezTo>
                        <a:cubicBezTo>
                          <a:pt x="1683569" y="737426"/>
                          <a:pt x="1687855" y="753618"/>
                          <a:pt x="1691665" y="768001"/>
                        </a:cubicBezTo>
                        <a:cubicBezTo>
                          <a:pt x="1693856" y="776383"/>
                          <a:pt x="1695951" y="784289"/>
                          <a:pt x="1691665" y="790289"/>
                        </a:cubicBezTo>
                        <a:cubicBezTo>
                          <a:pt x="1687855" y="795623"/>
                          <a:pt x="1679663" y="798576"/>
                          <a:pt x="1665852" y="799719"/>
                        </a:cubicBezTo>
                        <a:cubicBezTo>
                          <a:pt x="1651183" y="800005"/>
                          <a:pt x="1644707" y="804577"/>
                          <a:pt x="1639944" y="807911"/>
                        </a:cubicBezTo>
                        <a:cubicBezTo>
                          <a:pt x="1637182" y="809911"/>
                          <a:pt x="1634896" y="811435"/>
                          <a:pt x="1632038" y="811435"/>
                        </a:cubicBezTo>
                        <a:lnTo>
                          <a:pt x="1632038" y="811435"/>
                        </a:lnTo>
                        <a:cubicBezTo>
                          <a:pt x="1629848" y="811435"/>
                          <a:pt x="1627561" y="810578"/>
                          <a:pt x="1624799" y="808673"/>
                        </a:cubicBezTo>
                        <a:cubicBezTo>
                          <a:pt x="1618132" y="805815"/>
                          <a:pt x="1611274" y="804291"/>
                          <a:pt x="1604416" y="804291"/>
                        </a:cubicBezTo>
                        <a:cubicBezTo>
                          <a:pt x="1575460" y="804291"/>
                          <a:pt x="1550219" y="830961"/>
                          <a:pt x="1525739" y="856774"/>
                        </a:cubicBezTo>
                        <a:cubicBezTo>
                          <a:pt x="1502974" y="880777"/>
                          <a:pt x="1481448" y="903446"/>
                          <a:pt x="1457350" y="905732"/>
                        </a:cubicBezTo>
                        <a:cubicBezTo>
                          <a:pt x="1449158" y="901446"/>
                          <a:pt x="1442777" y="899351"/>
                          <a:pt x="1437633" y="899351"/>
                        </a:cubicBezTo>
                        <a:cubicBezTo>
                          <a:pt x="1419916" y="899351"/>
                          <a:pt x="1417631" y="925259"/>
                          <a:pt x="1415249" y="952786"/>
                        </a:cubicBezTo>
                        <a:cubicBezTo>
                          <a:pt x="1412868" y="979742"/>
                          <a:pt x="1410487" y="1007650"/>
                          <a:pt x="1394008" y="1018318"/>
                        </a:cubicBezTo>
                        <a:cubicBezTo>
                          <a:pt x="1385341" y="1024699"/>
                          <a:pt x="1380864" y="1030034"/>
                          <a:pt x="1381340" y="1033082"/>
                        </a:cubicBezTo>
                        <a:cubicBezTo>
                          <a:pt x="1381245" y="1033463"/>
                          <a:pt x="1380959" y="1034129"/>
                          <a:pt x="1380578" y="1034224"/>
                        </a:cubicBezTo>
                        <a:cubicBezTo>
                          <a:pt x="1380292" y="1034224"/>
                          <a:pt x="1380007" y="1034606"/>
                          <a:pt x="1379721" y="1034606"/>
                        </a:cubicBezTo>
                        <a:cubicBezTo>
                          <a:pt x="1379721" y="1034606"/>
                          <a:pt x="1379531" y="1034606"/>
                          <a:pt x="1379531" y="1034606"/>
                        </a:cubicBezTo>
                        <a:cubicBezTo>
                          <a:pt x="1376292" y="1032415"/>
                          <a:pt x="1367719" y="1029938"/>
                          <a:pt x="1344955" y="1029938"/>
                        </a:cubicBezTo>
                        <a:cubicBezTo>
                          <a:pt x="1289043" y="1029938"/>
                          <a:pt x="1194650" y="1045274"/>
                          <a:pt x="1187030" y="1055656"/>
                        </a:cubicBezTo>
                        <a:cubicBezTo>
                          <a:pt x="1186744" y="1061276"/>
                          <a:pt x="1190269" y="1062704"/>
                          <a:pt x="1194269" y="1064324"/>
                        </a:cubicBezTo>
                        <a:cubicBezTo>
                          <a:pt x="1197222" y="1065562"/>
                          <a:pt x="1200270" y="1066800"/>
                          <a:pt x="1201603" y="1070134"/>
                        </a:cubicBezTo>
                        <a:cubicBezTo>
                          <a:pt x="1202937" y="1073468"/>
                          <a:pt x="1202080" y="1078325"/>
                          <a:pt x="1198936" y="1085374"/>
                        </a:cubicBezTo>
                        <a:cubicBezTo>
                          <a:pt x="1189602" y="1106043"/>
                          <a:pt x="1202842" y="1120235"/>
                          <a:pt x="1216939" y="1135190"/>
                        </a:cubicBezTo>
                        <a:cubicBezTo>
                          <a:pt x="1227416" y="1146334"/>
                          <a:pt x="1238275" y="1157859"/>
                          <a:pt x="1239132" y="1172528"/>
                        </a:cubicBezTo>
                        <a:cubicBezTo>
                          <a:pt x="1239418" y="1176814"/>
                          <a:pt x="1242275" y="1181576"/>
                          <a:pt x="1244942" y="1186244"/>
                        </a:cubicBezTo>
                        <a:cubicBezTo>
                          <a:pt x="1248371" y="1191959"/>
                          <a:pt x="1251229" y="1196912"/>
                          <a:pt x="1249133" y="1200626"/>
                        </a:cubicBezTo>
                        <a:cubicBezTo>
                          <a:pt x="1247419" y="1203674"/>
                          <a:pt x="1242466" y="1205198"/>
                          <a:pt x="1233607" y="1205198"/>
                        </a:cubicBezTo>
                        <a:cubicBezTo>
                          <a:pt x="1231988" y="1205198"/>
                          <a:pt x="1230178" y="1205198"/>
                          <a:pt x="1228273" y="1205008"/>
                        </a:cubicBezTo>
                        <a:lnTo>
                          <a:pt x="1228273" y="1205008"/>
                        </a:lnTo>
                        <a:cubicBezTo>
                          <a:pt x="1215510" y="1205008"/>
                          <a:pt x="1193507" y="1214342"/>
                          <a:pt x="1191888" y="1223963"/>
                        </a:cubicBezTo>
                        <a:cubicBezTo>
                          <a:pt x="1190936" y="1229773"/>
                          <a:pt x="1197508" y="1235297"/>
                          <a:pt x="1211033" y="1240060"/>
                        </a:cubicBezTo>
                        <a:cubicBezTo>
                          <a:pt x="1218367" y="1242632"/>
                          <a:pt x="1221701" y="1259396"/>
                          <a:pt x="1219606" y="1271588"/>
                        </a:cubicBezTo>
                        <a:cubicBezTo>
                          <a:pt x="1217796" y="1282160"/>
                          <a:pt x="1212367" y="1288161"/>
                          <a:pt x="1204651" y="128816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67C2E4C6-D13F-A459-2B21-9D7E3C5F54D0}"/>
                      </a:ext>
                    </a:extLst>
                  </p:cNvPr>
                  <p:cNvSpPr/>
                  <p:nvPr/>
                </p:nvSpPr>
                <p:spPr>
                  <a:xfrm>
                    <a:off x="3943656" y="1992248"/>
                    <a:ext cx="1711925" cy="1290351"/>
                  </a:xfrm>
                  <a:custGeom>
                    <a:avLst/>
                    <a:gdLst>
                      <a:gd name="connsiteX0" fmla="*/ 1196415 w 1711925"/>
                      <a:gd name="connsiteY0" fmla="*/ 2381 h 1290351"/>
                      <a:gd name="connsiteX1" fmla="*/ 1196415 w 1711925"/>
                      <a:gd name="connsiteY1" fmla="*/ 2381 h 1290351"/>
                      <a:gd name="connsiteX2" fmla="*/ 1247469 w 1711925"/>
                      <a:gd name="connsiteY2" fmla="*/ 41910 h 1290351"/>
                      <a:gd name="connsiteX3" fmla="*/ 1252326 w 1711925"/>
                      <a:gd name="connsiteY3" fmla="*/ 51149 h 1290351"/>
                      <a:gd name="connsiteX4" fmla="*/ 1264614 w 1711925"/>
                      <a:gd name="connsiteY4" fmla="*/ 70485 h 1290351"/>
                      <a:gd name="connsiteX5" fmla="*/ 1265566 w 1711925"/>
                      <a:gd name="connsiteY5" fmla="*/ 71342 h 1290351"/>
                      <a:gd name="connsiteX6" fmla="*/ 1275853 w 1711925"/>
                      <a:gd name="connsiteY6" fmla="*/ 84011 h 1290351"/>
                      <a:gd name="connsiteX7" fmla="*/ 1315001 w 1711925"/>
                      <a:gd name="connsiteY7" fmla="*/ 129921 h 1290351"/>
                      <a:gd name="connsiteX8" fmla="*/ 1329765 w 1711925"/>
                      <a:gd name="connsiteY8" fmla="*/ 133350 h 1290351"/>
                      <a:gd name="connsiteX9" fmla="*/ 1341576 w 1711925"/>
                      <a:gd name="connsiteY9" fmla="*/ 143066 h 1290351"/>
                      <a:gd name="connsiteX10" fmla="*/ 1353196 w 1711925"/>
                      <a:gd name="connsiteY10" fmla="*/ 152876 h 1290351"/>
                      <a:gd name="connsiteX11" fmla="*/ 1358911 w 1711925"/>
                      <a:gd name="connsiteY11" fmla="*/ 157829 h 1290351"/>
                      <a:gd name="connsiteX12" fmla="*/ 1381200 w 1711925"/>
                      <a:gd name="connsiteY12" fmla="*/ 184595 h 1290351"/>
                      <a:gd name="connsiteX13" fmla="*/ 1392534 w 1711925"/>
                      <a:gd name="connsiteY13" fmla="*/ 242411 h 1290351"/>
                      <a:gd name="connsiteX14" fmla="*/ 1407203 w 1711925"/>
                      <a:gd name="connsiteY14" fmla="*/ 274225 h 1290351"/>
                      <a:gd name="connsiteX15" fmla="*/ 1408060 w 1711925"/>
                      <a:gd name="connsiteY15" fmla="*/ 288226 h 1290351"/>
                      <a:gd name="connsiteX16" fmla="*/ 1396059 w 1711925"/>
                      <a:gd name="connsiteY16" fmla="*/ 319849 h 1290351"/>
                      <a:gd name="connsiteX17" fmla="*/ 1370436 w 1711925"/>
                      <a:gd name="connsiteY17" fmla="*/ 366236 h 1290351"/>
                      <a:gd name="connsiteX18" fmla="*/ 1447684 w 1711925"/>
                      <a:gd name="connsiteY18" fmla="*/ 449866 h 1290351"/>
                      <a:gd name="connsiteX19" fmla="*/ 1625040 w 1711925"/>
                      <a:gd name="connsiteY19" fmla="*/ 553403 h 1290351"/>
                      <a:gd name="connsiteX20" fmla="*/ 1662854 w 1711925"/>
                      <a:gd name="connsiteY20" fmla="*/ 571119 h 1290351"/>
                      <a:gd name="connsiteX21" fmla="*/ 1664092 w 1711925"/>
                      <a:gd name="connsiteY21" fmla="*/ 590360 h 1290351"/>
                      <a:gd name="connsiteX22" fmla="*/ 1684571 w 1711925"/>
                      <a:gd name="connsiteY22" fmla="*/ 668846 h 1290351"/>
                      <a:gd name="connsiteX23" fmla="*/ 1709431 w 1711925"/>
                      <a:gd name="connsiteY23" fmla="*/ 725805 h 1290351"/>
                      <a:gd name="connsiteX24" fmla="*/ 1666188 w 1711925"/>
                      <a:gd name="connsiteY24" fmla="*/ 799814 h 1290351"/>
                      <a:gd name="connsiteX25" fmla="*/ 1632469 w 1711925"/>
                      <a:gd name="connsiteY25" fmla="*/ 811530 h 1290351"/>
                      <a:gd name="connsiteX26" fmla="*/ 1625897 w 1711925"/>
                      <a:gd name="connsiteY26" fmla="*/ 809054 h 1290351"/>
                      <a:gd name="connsiteX27" fmla="*/ 1604847 w 1711925"/>
                      <a:gd name="connsiteY27" fmla="*/ 804386 h 1290351"/>
                      <a:gd name="connsiteX28" fmla="*/ 1457685 w 1711925"/>
                      <a:gd name="connsiteY28" fmla="*/ 905828 h 1290351"/>
                      <a:gd name="connsiteX29" fmla="*/ 1438159 w 1711925"/>
                      <a:gd name="connsiteY29" fmla="*/ 899351 h 1290351"/>
                      <a:gd name="connsiteX30" fmla="*/ 1393963 w 1711925"/>
                      <a:gd name="connsiteY30" fmla="*/ 1018413 h 1290351"/>
                      <a:gd name="connsiteX31" fmla="*/ 1380819 w 1711925"/>
                      <a:gd name="connsiteY31" fmla="*/ 1034606 h 1290351"/>
                      <a:gd name="connsiteX32" fmla="*/ 1345671 w 1711925"/>
                      <a:gd name="connsiteY32" fmla="*/ 1029748 h 1290351"/>
                      <a:gd name="connsiteX33" fmla="*/ 1186794 w 1711925"/>
                      <a:gd name="connsiteY33" fmla="*/ 1055942 h 1290351"/>
                      <a:gd name="connsiteX34" fmla="*/ 1198605 w 1711925"/>
                      <a:gd name="connsiteY34" fmla="*/ 1085850 h 1290351"/>
                      <a:gd name="connsiteX35" fmla="*/ 1238706 w 1711925"/>
                      <a:gd name="connsiteY35" fmla="*/ 1173575 h 1290351"/>
                      <a:gd name="connsiteX36" fmla="*/ 1234324 w 1711925"/>
                      <a:gd name="connsiteY36" fmla="*/ 1204913 h 1290351"/>
                      <a:gd name="connsiteX37" fmla="*/ 1228990 w 1711925"/>
                      <a:gd name="connsiteY37" fmla="*/ 1204722 h 1290351"/>
                      <a:gd name="connsiteX38" fmla="*/ 1227942 w 1711925"/>
                      <a:gd name="connsiteY38" fmla="*/ 1204722 h 1290351"/>
                      <a:gd name="connsiteX39" fmla="*/ 1211178 w 1711925"/>
                      <a:gd name="connsiteY39" fmla="*/ 1242060 h 1290351"/>
                      <a:gd name="connsiteX40" fmla="*/ 1205178 w 1711925"/>
                      <a:gd name="connsiteY40" fmla="*/ 1287875 h 1290351"/>
                      <a:gd name="connsiteX41" fmla="*/ 1185461 w 1711925"/>
                      <a:gd name="connsiteY41" fmla="*/ 1278636 h 1290351"/>
                      <a:gd name="connsiteX42" fmla="*/ 1143170 w 1711925"/>
                      <a:gd name="connsiteY42" fmla="*/ 1258062 h 1290351"/>
                      <a:gd name="connsiteX43" fmla="*/ 1139455 w 1711925"/>
                      <a:gd name="connsiteY43" fmla="*/ 1255205 h 1290351"/>
                      <a:gd name="connsiteX44" fmla="*/ 1112690 w 1711925"/>
                      <a:gd name="connsiteY44" fmla="*/ 1267206 h 1290351"/>
                      <a:gd name="connsiteX45" fmla="*/ 1105260 w 1711925"/>
                      <a:gd name="connsiteY45" fmla="*/ 1266730 h 1290351"/>
                      <a:gd name="connsiteX46" fmla="*/ 1049158 w 1711925"/>
                      <a:gd name="connsiteY46" fmla="*/ 1227963 h 1290351"/>
                      <a:gd name="connsiteX47" fmla="*/ 953622 w 1711925"/>
                      <a:gd name="connsiteY47" fmla="*/ 1201674 h 1290351"/>
                      <a:gd name="connsiteX48" fmla="*/ 873327 w 1711925"/>
                      <a:gd name="connsiteY48" fmla="*/ 1197197 h 1290351"/>
                      <a:gd name="connsiteX49" fmla="*/ 837132 w 1711925"/>
                      <a:gd name="connsiteY49" fmla="*/ 1208913 h 1290351"/>
                      <a:gd name="connsiteX50" fmla="*/ 801032 w 1711925"/>
                      <a:gd name="connsiteY50" fmla="*/ 1226249 h 1290351"/>
                      <a:gd name="connsiteX51" fmla="*/ 726356 w 1711925"/>
                      <a:gd name="connsiteY51" fmla="*/ 1215771 h 1290351"/>
                      <a:gd name="connsiteX52" fmla="*/ 684541 w 1711925"/>
                      <a:gd name="connsiteY52" fmla="*/ 1227011 h 1290351"/>
                      <a:gd name="connsiteX53" fmla="*/ 660348 w 1711925"/>
                      <a:gd name="connsiteY53" fmla="*/ 1229011 h 1290351"/>
                      <a:gd name="connsiteX54" fmla="*/ 548715 w 1711925"/>
                      <a:gd name="connsiteY54" fmla="*/ 1166813 h 1290351"/>
                      <a:gd name="connsiteX55" fmla="*/ 528903 w 1711925"/>
                      <a:gd name="connsiteY55" fmla="*/ 1171480 h 1290351"/>
                      <a:gd name="connsiteX56" fmla="*/ 484611 w 1711925"/>
                      <a:gd name="connsiteY56" fmla="*/ 1186148 h 1290351"/>
                      <a:gd name="connsiteX57" fmla="*/ 429652 w 1711925"/>
                      <a:gd name="connsiteY57" fmla="*/ 1163860 h 1290351"/>
                      <a:gd name="connsiteX58" fmla="*/ 383361 w 1711925"/>
                      <a:gd name="connsiteY58" fmla="*/ 1142238 h 1290351"/>
                      <a:gd name="connsiteX59" fmla="*/ 373455 w 1711925"/>
                      <a:gd name="connsiteY59" fmla="*/ 1147667 h 1290351"/>
                      <a:gd name="connsiteX60" fmla="*/ 290778 w 1711925"/>
                      <a:gd name="connsiteY60" fmla="*/ 1209389 h 1290351"/>
                      <a:gd name="connsiteX61" fmla="*/ 238295 w 1711925"/>
                      <a:gd name="connsiteY61" fmla="*/ 1206913 h 1290351"/>
                      <a:gd name="connsiteX62" fmla="*/ 214197 w 1711925"/>
                      <a:gd name="connsiteY62" fmla="*/ 1167765 h 1290351"/>
                      <a:gd name="connsiteX63" fmla="*/ 212958 w 1711925"/>
                      <a:gd name="connsiteY63" fmla="*/ 1167194 h 1290351"/>
                      <a:gd name="connsiteX64" fmla="*/ 205338 w 1711925"/>
                      <a:gd name="connsiteY64" fmla="*/ 1131570 h 1290351"/>
                      <a:gd name="connsiteX65" fmla="*/ 199909 w 1711925"/>
                      <a:gd name="connsiteY65" fmla="*/ 1103090 h 1290351"/>
                      <a:gd name="connsiteX66" fmla="*/ 202386 w 1711925"/>
                      <a:gd name="connsiteY66" fmla="*/ 1074992 h 1290351"/>
                      <a:gd name="connsiteX67" fmla="*/ 165810 w 1711925"/>
                      <a:gd name="connsiteY67" fmla="*/ 1060418 h 1290351"/>
                      <a:gd name="connsiteX68" fmla="*/ 131805 w 1711925"/>
                      <a:gd name="connsiteY68" fmla="*/ 1028510 h 1290351"/>
                      <a:gd name="connsiteX69" fmla="*/ 113708 w 1711925"/>
                      <a:gd name="connsiteY69" fmla="*/ 1012127 h 1290351"/>
                      <a:gd name="connsiteX70" fmla="*/ 113898 w 1711925"/>
                      <a:gd name="connsiteY70" fmla="*/ 1002411 h 1290351"/>
                      <a:gd name="connsiteX71" fmla="*/ 100563 w 1711925"/>
                      <a:gd name="connsiteY71" fmla="*/ 1000887 h 1290351"/>
                      <a:gd name="connsiteX72" fmla="*/ 95515 w 1711925"/>
                      <a:gd name="connsiteY72" fmla="*/ 996791 h 1290351"/>
                      <a:gd name="connsiteX73" fmla="*/ 87419 w 1711925"/>
                      <a:gd name="connsiteY73" fmla="*/ 989552 h 1290351"/>
                      <a:gd name="connsiteX74" fmla="*/ 83323 w 1711925"/>
                      <a:gd name="connsiteY74" fmla="*/ 981075 h 1290351"/>
                      <a:gd name="connsiteX75" fmla="*/ 93991 w 1711925"/>
                      <a:gd name="connsiteY75" fmla="*/ 931355 h 1290351"/>
                      <a:gd name="connsiteX76" fmla="*/ 68369 w 1711925"/>
                      <a:gd name="connsiteY76" fmla="*/ 892874 h 1290351"/>
                      <a:gd name="connsiteX77" fmla="*/ 25316 w 1711925"/>
                      <a:gd name="connsiteY77" fmla="*/ 851630 h 1290351"/>
                      <a:gd name="connsiteX78" fmla="*/ 3027 w 1711925"/>
                      <a:gd name="connsiteY78" fmla="*/ 841248 h 1290351"/>
                      <a:gd name="connsiteX79" fmla="*/ 7980 w 1711925"/>
                      <a:gd name="connsiteY79" fmla="*/ 825722 h 1290351"/>
                      <a:gd name="connsiteX80" fmla="*/ 39032 w 1711925"/>
                      <a:gd name="connsiteY80" fmla="*/ 837343 h 1290351"/>
                      <a:gd name="connsiteX81" fmla="*/ 47985 w 1711925"/>
                      <a:gd name="connsiteY81" fmla="*/ 837819 h 1290351"/>
                      <a:gd name="connsiteX82" fmla="*/ 57034 w 1711925"/>
                      <a:gd name="connsiteY82" fmla="*/ 795147 h 1290351"/>
                      <a:gd name="connsiteX83" fmla="*/ 74751 w 1711925"/>
                      <a:gd name="connsiteY83" fmla="*/ 727043 h 1290351"/>
                      <a:gd name="connsiteX84" fmla="*/ 33126 w 1711925"/>
                      <a:gd name="connsiteY84" fmla="*/ 691991 h 1290351"/>
                      <a:gd name="connsiteX85" fmla="*/ 27983 w 1711925"/>
                      <a:gd name="connsiteY85" fmla="*/ 692849 h 1290351"/>
                      <a:gd name="connsiteX86" fmla="*/ 23220 w 1711925"/>
                      <a:gd name="connsiteY86" fmla="*/ 693706 h 1290351"/>
                      <a:gd name="connsiteX87" fmla="*/ 9981 w 1711925"/>
                      <a:gd name="connsiteY87" fmla="*/ 656749 h 1290351"/>
                      <a:gd name="connsiteX88" fmla="*/ 13029 w 1711925"/>
                      <a:gd name="connsiteY88" fmla="*/ 623126 h 1290351"/>
                      <a:gd name="connsiteX89" fmla="*/ 25411 w 1711925"/>
                      <a:gd name="connsiteY89" fmla="*/ 603980 h 1290351"/>
                      <a:gd name="connsiteX90" fmla="*/ 29316 w 1711925"/>
                      <a:gd name="connsiteY90" fmla="*/ 603980 h 1290351"/>
                      <a:gd name="connsiteX91" fmla="*/ 46938 w 1711925"/>
                      <a:gd name="connsiteY91" fmla="*/ 593217 h 1290351"/>
                      <a:gd name="connsiteX92" fmla="*/ 64654 w 1711925"/>
                      <a:gd name="connsiteY92" fmla="*/ 565880 h 1290351"/>
                      <a:gd name="connsiteX93" fmla="*/ 69036 w 1711925"/>
                      <a:gd name="connsiteY93" fmla="*/ 566642 h 1290351"/>
                      <a:gd name="connsiteX94" fmla="*/ 77894 w 1711925"/>
                      <a:gd name="connsiteY94" fmla="*/ 567023 h 1290351"/>
                      <a:gd name="connsiteX95" fmla="*/ 101040 w 1711925"/>
                      <a:gd name="connsiteY95" fmla="*/ 564356 h 1290351"/>
                      <a:gd name="connsiteX96" fmla="*/ 105516 w 1711925"/>
                      <a:gd name="connsiteY96" fmla="*/ 565595 h 1290351"/>
                      <a:gd name="connsiteX97" fmla="*/ 106469 w 1711925"/>
                      <a:gd name="connsiteY97" fmla="*/ 565499 h 1290351"/>
                      <a:gd name="connsiteX98" fmla="*/ 136282 w 1711925"/>
                      <a:gd name="connsiteY98" fmla="*/ 551212 h 1290351"/>
                      <a:gd name="connsiteX99" fmla="*/ 137806 w 1711925"/>
                      <a:gd name="connsiteY99" fmla="*/ 550831 h 1290351"/>
                      <a:gd name="connsiteX100" fmla="*/ 141711 w 1711925"/>
                      <a:gd name="connsiteY100" fmla="*/ 550450 h 1290351"/>
                      <a:gd name="connsiteX101" fmla="*/ 160666 w 1711925"/>
                      <a:gd name="connsiteY101" fmla="*/ 556070 h 1290351"/>
                      <a:gd name="connsiteX102" fmla="*/ 198385 w 1711925"/>
                      <a:gd name="connsiteY102" fmla="*/ 564928 h 1290351"/>
                      <a:gd name="connsiteX103" fmla="*/ 202576 w 1711925"/>
                      <a:gd name="connsiteY103" fmla="*/ 567023 h 1290351"/>
                      <a:gd name="connsiteX104" fmla="*/ 210196 w 1711925"/>
                      <a:gd name="connsiteY104" fmla="*/ 586740 h 1290351"/>
                      <a:gd name="connsiteX105" fmla="*/ 214482 w 1711925"/>
                      <a:gd name="connsiteY105" fmla="*/ 585883 h 1290351"/>
                      <a:gd name="connsiteX106" fmla="*/ 219721 w 1711925"/>
                      <a:gd name="connsiteY106" fmla="*/ 584359 h 1290351"/>
                      <a:gd name="connsiteX107" fmla="*/ 222007 w 1711925"/>
                      <a:gd name="connsiteY107" fmla="*/ 586454 h 1290351"/>
                      <a:gd name="connsiteX108" fmla="*/ 246105 w 1711925"/>
                      <a:gd name="connsiteY108" fmla="*/ 595313 h 1290351"/>
                      <a:gd name="connsiteX109" fmla="*/ 290873 w 1711925"/>
                      <a:gd name="connsiteY109" fmla="*/ 574453 h 1290351"/>
                      <a:gd name="connsiteX110" fmla="*/ 317352 w 1711925"/>
                      <a:gd name="connsiteY110" fmla="*/ 561023 h 1290351"/>
                      <a:gd name="connsiteX111" fmla="*/ 322686 w 1711925"/>
                      <a:gd name="connsiteY111" fmla="*/ 561308 h 1290351"/>
                      <a:gd name="connsiteX112" fmla="*/ 365263 w 1711925"/>
                      <a:gd name="connsiteY112" fmla="*/ 568928 h 1290351"/>
                      <a:gd name="connsiteX113" fmla="*/ 376312 w 1711925"/>
                      <a:gd name="connsiteY113" fmla="*/ 569500 h 1290351"/>
                      <a:gd name="connsiteX114" fmla="*/ 454417 w 1711925"/>
                      <a:gd name="connsiteY114" fmla="*/ 553974 h 1290351"/>
                      <a:gd name="connsiteX115" fmla="*/ 541952 w 1711925"/>
                      <a:gd name="connsiteY115" fmla="*/ 524828 h 1290351"/>
                      <a:gd name="connsiteX116" fmla="*/ 577194 w 1711925"/>
                      <a:gd name="connsiteY116" fmla="*/ 502253 h 1290351"/>
                      <a:gd name="connsiteX117" fmla="*/ 579861 w 1711925"/>
                      <a:gd name="connsiteY117" fmla="*/ 499301 h 1290351"/>
                      <a:gd name="connsiteX118" fmla="*/ 636249 w 1711925"/>
                      <a:gd name="connsiteY118" fmla="*/ 434531 h 1290351"/>
                      <a:gd name="connsiteX119" fmla="*/ 642726 w 1711925"/>
                      <a:gd name="connsiteY119" fmla="*/ 422053 h 1290351"/>
                      <a:gd name="connsiteX120" fmla="*/ 654537 w 1711925"/>
                      <a:gd name="connsiteY120" fmla="*/ 387191 h 1290351"/>
                      <a:gd name="connsiteX121" fmla="*/ 654061 w 1711925"/>
                      <a:gd name="connsiteY121" fmla="*/ 374428 h 1290351"/>
                      <a:gd name="connsiteX122" fmla="*/ 660157 w 1711925"/>
                      <a:gd name="connsiteY122" fmla="*/ 326708 h 1290351"/>
                      <a:gd name="connsiteX123" fmla="*/ 681207 w 1711925"/>
                      <a:gd name="connsiteY123" fmla="*/ 292608 h 1290351"/>
                      <a:gd name="connsiteX124" fmla="*/ 687018 w 1711925"/>
                      <a:gd name="connsiteY124" fmla="*/ 292322 h 1290351"/>
                      <a:gd name="connsiteX125" fmla="*/ 729023 w 1711925"/>
                      <a:gd name="connsiteY125" fmla="*/ 299276 h 1290351"/>
                      <a:gd name="connsiteX126" fmla="*/ 741596 w 1711925"/>
                      <a:gd name="connsiteY126" fmla="*/ 299942 h 1290351"/>
                      <a:gd name="connsiteX127" fmla="*/ 773219 w 1711925"/>
                      <a:gd name="connsiteY127" fmla="*/ 298609 h 1290351"/>
                      <a:gd name="connsiteX128" fmla="*/ 774743 w 1711925"/>
                      <a:gd name="connsiteY128" fmla="*/ 298609 h 1290351"/>
                      <a:gd name="connsiteX129" fmla="*/ 793221 w 1711925"/>
                      <a:gd name="connsiteY129" fmla="*/ 298990 h 1290351"/>
                      <a:gd name="connsiteX130" fmla="*/ 828178 w 1711925"/>
                      <a:gd name="connsiteY130" fmla="*/ 283845 h 1290351"/>
                      <a:gd name="connsiteX131" fmla="*/ 834655 w 1711925"/>
                      <a:gd name="connsiteY131" fmla="*/ 225457 h 1290351"/>
                      <a:gd name="connsiteX132" fmla="*/ 858753 w 1711925"/>
                      <a:gd name="connsiteY132" fmla="*/ 167735 h 1290351"/>
                      <a:gd name="connsiteX133" fmla="*/ 889710 w 1711925"/>
                      <a:gd name="connsiteY133" fmla="*/ 128969 h 1290351"/>
                      <a:gd name="connsiteX134" fmla="*/ 897234 w 1711925"/>
                      <a:gd name="connsiteY134" fmla="*/ 128206 h 1290351"/>
                      <a:gd name="connsiteX135" fmla="*/ 966957 w 1711925"/>
                      <a:gd name="connsiteY135" fmla="*/ 163163 h 1290351"/>
                      <a:gd name="connsiteX136" fmla="*/ 1020774 w 1711925"/>
                      <a:gd name="connsiteY136" fmla="*/ 178784 h 1290351"/>
                      <a:gd name="connsiteX137" fmla="*/ 1080781 w 1711925"/>
                      <a:gd name="connsiteY137" fmla="*/ 132398 h 1290351"/>
                      <a:gd name="connsiteX138" fmla="*/ 1089449 w 1711925"/>
                      <a:gd name="connsiteY138" fmla="*/ 71819 h 1290351"/>
                      <a:gd name="connsiteX139" fmla="*/ 1130883 w 1711925"/>
                      <a:gd name="connsiteY139" fmla="*/ 40481 h 1290351"/>
                      <a:gd name="connsiteX140" fmla="*/ 1180603 w 1711925"/>
                      <a:gd name="connsiteY140" fmla="*/ 7429 h 1290351"/>
                      <a:gd name="connsiteX141" fmla="*/ 1196129 w 1711925"/>
                      <a:gd name="connsiteY141" fmla="*/ 2857 h 1290351"/>
                      <a:gd name="connsiteX142" fmla="*/ 1196415 w 1711925"/>
                      <a:gd name="connsiteY142" fmla="*/ 0 h 1290351"/>
                      <a:gd name="connsiteX143" fmla="*/ 1196415 w 1711925"/>
                      <a:gd name="connsiteY143" fmla="*/ 0 h 1290351"/>
                      <a:gd name="connsiteX144" fmla="*/ 1179746 w 1711925"/>
                      <a:gd name="connsiteY144" fmla="*/ 4858 h 1290351"/>
                      <a:gd name="connsiteX145" fmla="*/ 1178603 w 1711925"/>
                      <a:gd name="connsiteY145" fmla="*/ 6382 h 1290351"/>
                      <a:gd name="connsiteX146" fmla="*/ 1130978 w 1711925"/>
                      <a:gd name="connsiteY146" fmla="*/ 37719 h 1290351"/>
                      <a:gd name="connsiteX147" fmla="*/ 1130121 w 1711925"/>
                      <a:gd name="connsiteY147" fmla="*/ 38005 h 1290351"/>
                      <a:gd name="connsiteX148" fmla="*/ 1087830 w 1711925"/>
                      <a:gd name="connsiteY148" fmla="*/ 70199 h 1290351"/>
                      <a:gd name="connsiteX149" fmla="*/ 1080686 w 1711925"/>
                      <a:gd name="connsiteY149" fmla="*/ 107632 h 1290351"/>
                      <a:gd name="connsiteX150" fmla="*/ 1078876 w 1711925"/>
                      <a:gd name="connsiteY150" fmla="*/ 131445 h 1290351"/>
                      <a:gd name="connsiteX151" fmla="*/ 1021155 w 1711925"/>
                      <a:gd name="connsiteY151" fmla="*/ 176022 h 1290351"/>
                      <a:gd name="connsiteX152" fmla="*/ 968577 w 1711925"/>
                      <a:gd name="connsiteY152" fmla="*/ 160687 h 1290351"/>
                      <a:gd name="connsiteX153" fmla="*/ 953622 w 1711925"/>
                      <a:gd name="connsiteY153" fmla="*/ 150781 h 1290351"/>
                      <a:gd name="connsiteX154" fmla="*/ 897615 w 1711925"/>
                      <a:gd name="connsiteY154" fmla="*/ 125444 h 1290351"/>
                      <a:gd name="connsiteX155" fmla="*/ 889614 w 1711925"/>
                      <a:gd name="connsiteY155" fmla="*/ 126301 h 1290351"/>
                      <a:gd name="connsiteX156" fmla="*/ 858849 w 1711925"/>
                      <a:gd name="connsiteY156" fmla="*/ 162401 h 1290351"/>
                      <a:gd name="connsiteX157" fmla="*/ 857039 w 1711925"/>
                      <a:gd name="connsiteY157" fmla="*/ 166497 h 1290351"/>
                      <a:gd name="connsiteX158" fmla="*/ 849324 w 1711925"/>
                      <a:gd name="connsiteY158" fmla="*/ 182213 h 1290351"/>
                      <a:gd name="connsiteX159" fmla="*/ 832750 w 1711925"/>
                      <a:gd name="connsiteY159" fmla="*/ 224885 h 1290351"/>
                      <a:gd name="connsiteX160" fmla="*/ 832655 w 1711925"/>
                      <a:gd name="connsiteY160" fmla="*/ 245745 h 1290351"/>
                      <a:gd name="connsiteX161" fmla="*/ 826654 w 1711925"/>
                      <a:gd name="connsiteY161" fmla="*/ 282226 h 1290351"/>
                      <a:gd name="connsiteX162" fmla="*/ 793698 w 1711925"/>
                      <a:gd name="connsiteY162" fmla="*/ 296323 h 1290351"/>
                      <a:gd name="connsiteX163" fmla="*/ 784649 w 1711925"/>
                      <a:gd name="connsiteY163" fmla="*/ 296132 h 1290351"/>
                      <a:gd name="connsiteX164" fmla="*/ 775314 w 1711925"/>
                      <a:gd name="connsiteY164" fmla="*/ 295942 h 1290351"/>
                      <a:gd name="connsiteX165" fmla="*/ 773790 w 1711925"/>
                      <a:gd name="connsiteY165" fmla="*/ 295942 h 1290351"/>
                      <a:gd name="connsiteX166" fmla="*/ 758646 w 1711925"/>
                      <a:gd name="connsiteY166" fmla="*/ 296609 h 1290351"/>
                      <a:gd name="connsiteX167" fmla="*/ 742263 w 1711925"/>
                      <a:gd name="connsiteY167" fmla="*/ 297275 h 1290351"/>
                      <a:gd name="connsiteX168" fmla="*/ 729975 w 1711925"/>
                      <a:gd name="connsiteY168" fmla="*/ 296609 h 1290351"/>
                      <a:gd name="connsiteX169" fmla="*/ 713307 w 1711925"/>
                      <a:gd name="connsiteY169" fmla="*/ 293465 h 1290351"/>
                      <a:gd name="connsiteX170" fmla="*/ 687589 w 1711925"/>
                      <a:gd name="connsiteY170" fmla="*/ 289655 h 1290351"/>
                      <a:gd name="connsiteX171" fmla="*/ 681493 w 1711925"/>
                      <a:gd name="connsiteY171" fmla="*/ 290036 h 1290351"/>
                      <a:gd name="connsiteX172" fmla="*/ 658633 w 1711925"/>
                      <a:gd name="connsiteY172" fmla="*/ 323564 h 1290351"/>
                      <a:gd name="connsiteX173" fmla="*/ 658347 w 1711925"/>
                      <a:gd name="connsiteY173" fmla="*/ 326326 h 1290351"/>
                      <a:gd name="connsiteX174" fmla="*/ 657490 w 1711925"/>
                      <a:gd name="connsiteY174" fmla="*/ 335756 h 1290351"/>
                      <a:gd name="connsiteX175" fmla="*/ 652347 w 1711925"/>
                      <a:gd name="connsiteY175" fmla="*/ 373666 h 1290351"/>
                      <a:gd name="connsiteX176" fmla="*/ 652347 w 1711925"/>
                      <a:gd name="connsiteY176" fmla="*/ 374904 h 1290351"/>
                      <a:gd name="connsiteX177" fmla="*/ 652728 w 1711925"/>
                      <a:gd name="connsiteY177" fmla="*/ 386524 h 1290351"/>
                      <a:gd name="connsiteX178" fmla="*/ 641107 w 1711925"/>
                      <a:gd name="connsiteY178" fmla="*/ 420814 h 1290351"/>
                      <a:gd name="connsiteX179" fmla="*/ 640917 w 1711925"/>
                      <a:gd name="connsiteY179" fmla="*/ 421672 h 1290351"/>
                      <a:gd name="connsiteX180" fmla="*/ 635678 w 1711925"/>
                      <a:gd name="connsiteY180" fmla="*/ 432245 h 1290351"/>
                      <a:gd name="connsiteX181" fmla="*/ 634725 w 1711925"/>
                      <a:gd name="connsiteY181" fmla="*/ 433197 h 1290351"/>
                      <a:gd name="connsiteX182" fmla="*/ 578909 w 1711925"/>
                      <a:gd name="connsiteY182" fmla="*/ 497300 h 1290351"/>
                      <a:gd name="connsiteX183" fmla="*/ 577480 w 1711925"/>
                      <a:gd name="connsiteY183" fmla="*/ 498920 h 1290351"/>
                      <a:gd name="connsiteX184" fmla="*/ 576051 w 1711925"/>
                      <a:gd name="connsiteY184" fmla="*/ 500539 h 1290351"/>
                      <a:gd name="connsiteX185" fmla="*/ 575480 w 1711925"/>
                      <a:gd name="connsiteY185" fmla="*/ 501491 h 1290351"/>
                      <a:gd name="connsiteX186" fmla="*/ 541952 w 1711925"/>
                      <a:gd name="connsiteY186" fmla="*/ 522446 h 1290351"/>
                      <a:gd name="connsiteX187" fmla="*/ 541380 w 1711925"/>
                      <a:gd name="connsiteY187" fmla="*/ 522637 h 1290351"/>
                      <a:gd name="connsiteX188" fmla="*/ 454512 w 1711925"/>
                      <a:gd name="connsiteY188" fmla="*/ 551498 h 1290351"/>
                      <a:gd name="connsiteX189" fmla="*/ 432129 w 1711925"/>
                      <a:gd name="connsiteY189" fmla="*/ 557117 h 1290351"/>
                      <a:gd name="connsiteX190" fmla="*/ 376979 w 1711925"/>
                      <a:gd name="connsiteY190" fmla="*/ 566928 h 1290351"/>
                      <a:gd name="connsiteX191" fmla="*/ 366120 w 1711925"/>
                      <a:gd name="connsiteY191" fmla="*/ 566357 h 1290351"/>
                      <a:gd name="connsiteX192" fmla="*/ 344784 w 1711925"/>
                      <a:gd name="connsiteY192" fmla="*/ 562547 h 1290351"/>
                      <a:gd name="connsiteX193" fmla="*/ 323448 w 1711925"/>
                      <a:gd name="connsiteY193" fmla="*/ 558737 h 1290351"/>
                      <a:gd name="connsiteX194" fmla="*/ 317924 w 1711925"/>
                      <a:gd name="connsiteY194" fmla="*/ 558451 h 1290351"/>
                      <a:gd name="connsiteX195" fmla="*/ 291444 w 1711925"/>
                      <a:gd name="connsiteY195" fmla="*/ 571214 h 1290351"/>
                      <a:gd name="connsiteX196" fmla="*/ 289920 w 1711925"/>
                      <a:gd name="connsiteY196" fmla="*/ 572548 h 1290351"/>
                      <a:gd name="connsiteX197" fmla="*/ 246677 w 1711925"/>
                      <a:gd name="connsiteY197" fmla="*/ 592836 h 1290351"/>
                      <a:gd name="connsiteX198" fmla="*/ 224103 w 1711925"/>
                      <a:gd name="connsiteY198" fmla="*/ 584549 h 1290351"/>
                      <a:gd name="connsiteX199" fmla="*/ 222007 w 1711925"/>
                      <a:gd name="connsiteY199" fmla="*/ 582644 h 1290351"/>
                      <a:gd name="connsiteX200" fmla="*/ 220197 w 1711925"/>
                      <a:gd name="connsiteY200" fmla="*/ 581882 h 1290351"/>
                      <a:gd name="connsiteX201" fmla="*/ 219816 w 1711925"/>
                      <a:gd name="connsiteY201" fmla="*/ 581882 h 1290351"/>
                      <a:gd name="connsiteX202" fmla="*/ 214197 w 1711925"/>
                      <a:gd name="connsiteY202" fmla="*/ 583502 h 1290351"/>
                      <a:gd name="connsiteX203" fmla="*/ 210672 w 1711925"/>
                      <a:gd name="connsiteY203" fmla="*/ 584264 h 1290351"/>
                      <a:gd name="connsiteX204" fmla="*/ 207243 w 1711925"/>
                      <a:gd name="connsiteY204" fmla="*/ 582739 h 1290351"/>
                      <a:gd name="connsiteX205" fmla="*/ 205434 w 1711925"/>
                      <a:gd name="connsiteY205" fmla="*/ 567309 h 1290351"/>
                      <a:gd name="connsiteX206" fmla="*/ 204291 w 1711925"/>
                      <a:gd name="connsiteY206" fmla="*/ 564928 h 1290351"/>
                      <a:gd name="connsiteX207" fmla="*/ 199719 w 1711925"/>
                      <a:gd name="connsiteY207" fmla="*/ 562642 h 1290351"/>
                      <a:gd name="connsiteX208" fmla="*/ 179335 w 1711925"/>
                      <a:gd name="connsiteY208" fmla="*/ 557689 h 1290351"/>
                      <a:gd name="connsiteX209" fmla="*/ 161904 w 1711925"/>
                      <a:gd name="connsiteY209" fmla="*/ 553784 h 1290351"/>
                      <a:gd name="connsiteX210" fmla="*/ 156475 w 1711925"/>
                      <a:gd name="connsiteY210" fmla="*/ 551688 h 1290351"/>
                      <a:gd name="connsiteX211" fmla="*/ 142188 w 1711925"/>
                      <a:gd name="connsiteY211" fmla="*/ 548069 h 1290351"/>
                      <a:gd name="connsiteX212" fmla="*/ 137901 w 1711925"/>
                      <a:gd name="connsiteY212" fmla="*/ 548450 h 1290351"/>
                      <a:gd name="connsiteX213" fmla="*/ 136568 w 1711925"/>
                      <a:gd name="connsiteY213" fmla="*/ 548735 h 1290351"/>
                      <a:gd name="connsiteX214" fmla="*/ 135330 w 1711925"/>
                      <a:gd name="connsiteY214" fmla="*/ 549307 h 1290351"/>
                      <a:gd name="connsiteX215" fmla="*/ 106374 w 1711925"/>
                      <a:gd name="connsiteY215" fmla="*/ 563118 h 1290351"/>
                      <a:gd name="connsiteX216" fmla="*/ 106278 w 1711925"/>
                      <a:gd name="connsiteY216" fmla="*/ 563118 h 1290351"/>
                      <a:gd name="connsiteX217" fmla="*/ 102468 w 1711925"/>
                      <a:gd name="connsiteY217" fmla="*/ 562070 h 1290351"/>
                      <a:gd name="connsiteX218" fmla="*/ 101611 w 1711925"/>
                      <a:gd name="connsiteY218" fmla="*/ 561880 h 1290351"/>
                      <a:gd name="connsiteX219" fmla="*/ 101040 w 1711925"/>
                      <a:gd name="connsiteY219" fmla="*/ 561880 h 1290351"/>
                      <a:gd name="connsiteX220" fmla="*/ 78465 w 1711925"/>
                      <a:gd name="connsiteY220" fmla="*/ 564452 h 1290351"/>
                      <a:gd name="connsiteX221" fmla="*/ 69893 w 1711925"/>
                      <a:gd name="connsiteY221" fmla="*/ 564071 h 1290351"/>
                      <a:gd name="connsiteX222" fmla="*/ 65892 w 1711925"/>
                      <a:gd name="connsiteY222" fmla="*/ 563404 h 1290351"/>
                      <a:gd name="connsiteX223" fmla="*/ 65321 w 1711925"/>
                      <a:gd name="connsiteY223" fmla="*/ 563404 h 1290351"/>
                      <a:gd name="connsiteX224" fmla="*/ 63702 w 1711925"/>
                      <a:gd name="connsiteY224" fmla="*/ 563975 h 1290351"/>
                      <a:gd name="connsiteX225" fmla="*/ 45414 w 1711925"/>
                      <a:gd name="connsiteY225" fmla="*/ 592169 h 1290351"/>
                      <a:gd name="connsiteX226" fmla="*/ 29888 w 1711925"/>
                      <a:gd name="connsiteY226" fmla="*/ 601504 h 1290351"/>
                      <a:gd name="connsiteX227" fmla="*/ 27888 w 1711925"/>
                      <a:gd name="connsiteY227" fmla="*/ 601504 h 1290351"/>
                      <a:gd name="connsiteX228" fmla="*/ 25983 w 1711925"/>
                      <a:gd name="connsiteY228" fmla="*/ 601504 h 1290351"/>
                      <a:gd name="connsiteX229" fmla="*/ 14934 w 1711925"/>
                      <a:gd name="connsiteY229" fmla="*/ 605028 h 1290351"/>
                      <a:gd name="connsiteX230" fmla="*/ 11314 w 1711925"/>
                      <a:gd name="connsiteY230" fmla="*/ 623221 h 1290351"/>
                      <a:gd name="connsiteX231" fmla="*/ 14553 w 1711925"/>
                      <a:gd name="connsiteY231" fmla="*/ 636556 h 1290351"/>
                      <a:gd name="connsiteX232" fmla="*/ 9123 w 1711925"/>
                      <a:gd name="connsiteY232" fmla="*/ 654844 h 1290351"/>
                      <a:gd name="connsiteX233" fmla="*/ 4361 w 1711925"/>
                      <a:gd name="connsiteY233" fmla="*/ 679514 h 1290351"/>
                      <a:gd name="connsiteX234" fmla="*/ 23887 w 1711925"/>
                      <a:gd name="connsiteY234" fmla="*/ 695992 h 1290351"/>
                      <a:gd name="connsiteX235" fmla="*/ 29507 w 1711925"/>
                      <a:gd name="connsiteY235" fmla="*/ 694944 h 1290351"/>
                      <a:gd name="connsiteX236" fmla="*/ 33793 w 1711925"/>
                      <a:gd name="connsiteY236" fmla="*/ 694277 h 1290351"/>
                      <a:gd name="connsiteX237" fmla="*/ 71226 w 1711925"/>
                      <a:gd name="connsiteY237" fmla="*/ 714756 h 1290351"/>
                      <a:gd name="connsiteX238" fmla="*/ 73227 w 1711925"/>
                      <a:gd name="connsiteY238" fmla="*/ 725996 h 1290351"/>
                      <a:gd name="connsiteX239" fmla="*/ 62178 w 1711925"/>
                      <a:gd name="connsiteY239" fmla="*/ 773621 h 1290351"/>
                      <a:gd name="connsiteX240" fmla="*/ 55891 w 1711925"/>
                      <a:gd name="connsiteY240" fmla="*/ 793528 h 1290351"/>
                      <a:gd name="connsiteX241" fmla="*/ 56653 w 1711925"/>
                      <a:gd name="connsiteY241" fmla="*/ 820293 h 1290351"/>
                      <a:gd name="connsiteX242" fmla="*/ 59225 w 1711925"/>
                      <a:gd name="connsiteY242" fmla="*/ 832580 h 1290351"/>
                      <a:gd name="connsiteX243" fmla="*/ 48652 w 1711925"/>
                      <a:gd name="connsiteY243" fmla="*/ 835247 h 1290351"/>
                      <a:gd name="connsiteX244" fmla="*/ 39984 w 1711925"/>
                      <a:gd name="connsiteY244" fmla="*/ 834771 h 1290351"/>
                      <a:gd name="connsiteX245" fmla="*/ 30364 w 1711925"/>
                      <a:gd name="connsiteY245" fmla="*/ 830675 h 1290351"/>
                      <a:gd name="connsiteX246" fmla="*/ 8742 w 1711925"/>
                      <a:gd name="connsiteY246" fmla="*/ 823151 h 1290351"/>
                      <a:gd name="connsiteX247" fmla="*/ 1789 w 1711925"/>
                      <a:gd name="connsiteY247" fmla="*/ 826199 h 1290351"/>
                      <a:gd name="connsiteX248" fmla="*/ 1503 w 1711925"/>
                      <a:gd name="connsiteY248" fmla="*/ 841724 h 1290351"/>
                      <a:gd name="connsiteX249" fmla="*/ 13791 w 1711925"/>
                      <a:gd name="connsiteY249" fmla="*/ 848582 h 1290351"/>
                      <a:gd name="connsiteX250" fmla="*/ 23982 w 1711925"/>
                      <a:gd name="connsiteY250" fmla="*/ 852678 h 1290351"/>
                      <a:gd name="connsiteX251" fmla="*/ 39508 w 1711925"/>
                      <a:gd name="connsiteY251" fmla="*/ 866013 h 1290351"/>
                      <a:gd name="connsiteX252" fmla="*/ 66940 w 1711925"/>
                      <a:gd name="connsiteY252" fmla="*/ 893826 h 1290351"/>
                      <a:gd name="connsiteX253" fmla="*/ 77513 w 1711925"/>
                      <a:gd name="connsiteY253" fmla="*/ 902970 h 1290351"/>
                      <a:gd name="connsiteX254" fmla="*/ 92277 w 1711925"/>
                      <a:gd name="connsiteY254" fmla="*/ 931259 h 1290351"/>
                      <a:gd name="connsiteX255" fmla="*/ 84752 w 1711925"/>
                      <a:gd name="connsiteY255" fmla="*/ 950976 h 1290351"/>
                      <a:gd name="connsiteX256" fmla="*/ 81990 w 1711925"/>
                      <a:gd name="connsiteY256" fmla="*/ 982313 h 1290351"/>
                      <a:gd name="connsiteX257" fmla="*/ 85609 w 1711925"/>
                      <a:gd name="connsiteY257" fmla="*/ 989838 h 1290351"/>
                      <a:gd name="connsiteX258" fmla="*/ 86181 w 1711925"/>
                      <a:gd name="connsiteY258" fmla="*/ 991076 h 1290351"/>
                      <a:gd name="connsiteX259" fmla="*/ 94563 w 1711925"/>
                      <a:gd name="connsiteY259" fmla="*/ 998601 h 1290351"/>
                      <a:gd name="connsiteX260" fmla="*/ 98087 w 1711925"/>
                      <a:gd name="connsiteY260" fmla="*/ 1001459 h 1290351"/>
                      <a:gd name="connsiteX261" fmla="*/ 99611 w 1711925"/>
                      <a:gd name="connsiteY261" fmla="*/ 1002697 h 1290351"/>
                      <a:gd name="connsiteX262" fmla="*/ 100849 w 1711925"/>
                      <a:gd name="connsiteY262" fmla="*/ 1003173 h 1290351"/>
                      <a:gd name="connsiteX263" fmla="*/ 101706 w 1711925"/>
                      <a:gd name="connsiteY263" fmla="*/ 1003173 h 1290351"/>
                      <a:gd name="connsiteX264" fmla="*/ 114184 w 1711925"/>
                      <a:gd name="connsiteY264" fmla="*/ 1004697 h 1290351"/>
                      <a:gd name="connsiteX265" fmla="*/ 115327 w 1711925"/>
                      <a:gd name="connsiteY265" fmla="*/ 1004888 h 1290351"/>
                      <a:gd name="connsiteX266" fmla="*/ 111898 w 1711925"/>
                      <a:gd name="connsiteY266" fmla="*/ 1011841 h 1290351"/>
                      <a:gd name="connsiteX267" fmla="*/ 112660 w 1711925"/>
                      <a:gd name="connsiteY267" fmla="*/ 1013841 h 1290351"/>
                      <a:gd name="connsiteX268" fmla="*/ 119994 w 1711925"/>
                      <a:gd name="connsiteY268" fmla="*/ 1020509 h 1290351"/>
                      <a:gd name="connsiteX269" fmla="*/ 130758 w 1711925"/>
                      <a:gd name="connsiteY269" fmla="*/ 1030224 h 1290351"/>
                      <a:gd name="connsiteX270" fmla="*/ 164571 w 1711925"/>
                      <a:gd name="connsiteY270" fmla="*/ 1062038 h 1290351"/>
                      <a:gd name="connsiteX271" fmla="*/ 165048 w 1711925"/>
                      <a:gd name="connsiteY271" fmla="*/ 1062419 h 1290351"/>
                      <a:gd name="connsiteX272" fmla="*/ 202481 w 1711925"/>
                      <a:gd name="connsiteY272" fmla="*/ 1077373 h 1290351"/>
                      <a:gd name="connsiteX273" fmla="*/ 210672 w 1711925"/>
                      <a:gd name="connsiteY273" fmla="*/ 1080326 h 1290351"/>
                      <a:gd name="connsiteX274" fmla="*/ 205338 w 1711925"/>
                      <a:gd name="connsiteY274" fmla="*/ 1086422 h 1290351"/>
                      <a:gd name="connsiteX275" fmla="*/ 198576 w 1711925"/>
                      <a:gd name="connsiteY275" fmla="*/ 1104614 h 1290351"/>
                      <a:gd name="connsiteX276" fmla="*/ 203529 w 1711925"/>
                      <a:gd name="connsiteY276" fmla="*/ 1131094 h 1290351"/>
                      <a:gd name="connsiteX277" fmla="*/ 203529 w 1711925"/>
                      <a:gd name="connsiteY277" fmla="*/ 1132332 h 1290351"/>
                      <a:gd name="connsiteX278" fmla="*/ 211053 w 1711925"/>
                      <a:gd name="connsiteY278" fmla="*/ 1167575 h 1290351"/>
                      <a:gd name="connsiteX279" fmla="*/ 212387 w 1711925"/>
                      <a:gd name="connsiteY279" fmla="*/ 1169480 h 1290351"/>
                      <a:gd name="connsiteX280" fmla="*/ 213720 w 1711925"/>
                      <a:gd name="connsiteY280" fmla="*/ 1170051 h 1290351"/>
                      <a:gd name="connsiteX281" fmla="*/ 236390 w 1711925"/>
                      <a:gd name="connsiteY281" fmla="*/ 1206437 h 1290351"/>
                      <a:gd name="connsiteX282" fmla="*/ 236771 w 1711925"/>
                      <a:gd name="connsiteY282" fmla="*/ 1208437 h 1290351"/>
                      <a:gd name="connsiteX283" fmla="*/ 238485 w 1711925"/>
                      <a:gd name="connsiteY283" fmla="*/ 1209389 h 1290351"/>
                      <a:gd name="connsiteX284" fmla="*/ 291159 w 1711925"/>
                      <a:gd name="connsiteY284" fmla="*/ 1211866 h 1290351"/>
                      <a:gd name="connsiteX285" fmla="*/ 330021 w 1711925"/>
                      <a:gd name="connsiteY285" fmla="*/ 1194626 h 1290351"/>
                      <a:gd name="connsiteX286" fmla="*/ 375074 w 1711925"/>
                      <a:gd name="connsiteY286" fmla="*/ 1149763 h 1290351"/>
                      <a:gd name="connsiteX287" fmla="*/ 375836 w 1711925"/>
                      <a:gd name="connsiteY287" fmla="*/ 1149096 h 1290351"/>
                      <a:gd name="connsiteX288" fmla="*/ 383837 w 1711925"/>
                      <a:gd name="connsiteY288" fmla="*/ 1144619 h 1290351"/>
                      <a:gd name="connsiteX289" fmla="*/ 403839 w 1711925"/>
                      <a:gd name="connsiteY289" fmla="*/ 1153859 h 1290351"/>
                      <a:gd name="connsiteX290" fmla="*/ 429652 w 1711925"/>
                      <a:gd name="connsiteY290" fmla="*/ 1166146 h 1290351"/>
                      <a:gd name="connsiteX291" fmla="*/ 465371 w 1711925"/>
                      <a:gd name="connsiteY291" fmla="*/ 1180814 h 1290351"/>
                      <a:gd name="connsiteX292" fmla="*/ 484992 w 1711925"/>
                      <a:gd name="connsiteY292" fmla="*/ 1188434 h 1290351"/>
                      <a:gd name="connsiteX293" fmla="*/ 530331 w 1711925"/>
                      <a:gd name="connsiteY293" fmla="*/ 1173480 h 1290351"/>
                      <a:gd name="connsiteX294" fmla="*/ 549096 w 1711925"/>
                      <a:gd name="connsiteY294" fmla="*/ 1169099 h 1290351"/>
                      <a:gd name="connsiteX295" fmla="*/ 583290 w 1711925"/>
                      <a:gd name="connsiteY295" fmla="*/ 1191768 h 1290351"/>
                      <a:gd name="connsiteX296" fmla="*/ 660729 w 1711925"/>
                      <a:gd name="connsiteY296" fmla="*/ 1231297 h 1290351"/>
                      <a:gd name="connsiteX297" fmla="*/ 685303 w 1711925"/>
                      <a:gd name="connsiteY297" fmla="*/ 1229297 h 1290351"/>
                      <a:gd name="connsiteX298" fmla="*/ 686160 w 1711925"/>
                      <a:gd name="connsiteY298" fmla="*/ 1229011 h 1290351"/>
                      <a:gd name="connsiteX299" fmla="*/ 726737 w 1711925"/>
                      <a:gd name="connsiteY299" fmla="*/ 1218152 h 1290351"/>
                      <a:gd name="connsiteX300" fmla="*/ 767218 w 1711925"/>
                      <a:gd name="connsiteY300" fmla="*/ 1223772 h 1290351"/>
                      <a:gd name="connsiteX301" fmla="*/ 801413 w 1711925"/>
                      <a:gd name="connsiteY301" fmla="*/ 1228725 h 1290351"/>
                      <a:gd name="connsiteX302" fmla="*/ 839418 w 1711925"/>
                      <a:gd name="connsiteY302" fmla="*/ 1210437 h 1290351"/>
                      <a:gd name="connsiteX303" fmla="*/ 873708 w 1711925"/>
                      <a:gd name="connsiteY303" fmla="*/ 1199674 h 1290351"/>
                      <a:gd name="connsiteX304" fmla="*/ 911808 w 1711925"/>
                      <a:gd name="connsiteY304" fmla="*/ 1201769 h 1290351"/>
                      <a:gd name="connsiteX305" fmla="*/ 953908 w 1711925"/>
                      <a:gd name="connsiteY305" fmla="*/ 1204151 h 1290351"/>
                      <a:gd name="connsiteX306" fmla="*/ 1031442 w 1711925"/>
                      <a:gd name="connsiteY306" fmla="*/ 1220248 h 1290351"/>
                      <a:gd name="connsiteX307" fmla="*/ 1048872 w 1711925"/>
                      <a:gd name="connsiteY307" fmla="*/ 1230344 h 1290351"/>
                      <a:gd name="connsiteX308" fmla="*/ 1099355 w 1711925"/>
                      <a:gd name="connsiteY308" fmla="*/ 1264253 h 1290351"/>
                      <a:gd name="connsiteX309" fmla="*/ 1103927 w 1711925"/>
                      <a:gd name="connsiteY309" fmla="*/ 1268540 h 1290351"/>
                      <a:gd name="connsiteX310" fmla="*/ 1105260 w 1711925"/>
                      <a:gd name="connsiteY310" fmla="*/ 1269206 h 1290351"/>
                      <a:gd name="connsiteX311" fmla="*/ 1112976 w 1711925"/>
                      <a:gd name="connsiteY311" fmla="*/ 1269683 h 1290351"/>
                      <a:gd name="connsiteX312" fmla="*/ 1137931 w 1711925"/>
                      <a:gd name="connsiteY312" fmla="*/ 1259491 h 1290351"/>
                      <a:gd name="connsiteX313" fmla="*/ 1139836 w 1711925"/>
                      <a:gd name="connsiteY313" fmla="*/ 1257681 h 1290351"/>
                      <a:gd name="connsiteX314" fmla="*/ 1141551 w 1711925"/>
                      <a:gd name="connsiteY314" fmla="*/ 1259586 h 1290351"/>
                      <a:gd name="connsiteX315" fmla="*/ 1164792 w 1711925"/>
                      <a:gd name="connsiteY315" fmla="*/ 1271588 h 1290351"/>
                      <a:gd name="connsiteX316" fmla="*/ 1184223 w 1711925"/>
                      <a:gd name="connsiteY316" fmla="*/ 1280541 h 1290351"/>
                      <a:gd name="connsiteX317" fmla="*/ 1205463 w 1711925"/>
                      <a:gd name="connsiteY317" fmla="*/ 1290352 h 1290351"/>
                      <a:gd name="connsiteX318" fmla="*/ 1221656 w 1711925"/>
                      <a:gd name="connsiteY318" fmla="*/ 1272826 h 1290351"/>
                      <a:gd name="connsiteX319" fmla="*/ 1212226 w 1711925"/>
                      <a:gd name="connsiteY319" fmla="*/ 1239965 h 1290351"/>
                      <a:gd name="connsiteX320" fmla="*/ 1193938 w 1711925"/>
                      <a:gd name="connsiteY320" fmla="*/ 1225201 h 1290351"/>
                      <a:gd name="connsiteX321" fmla="*/ 1228228 w 1711925"/>
                      <a:gd name="connsiteY321" fmla="*/ 1207199 h 1290351"/>
                      <a:gd name="connsiteX322" fmla="*/ 1229085 w 1711925"/>
                      <a:gd name="connsiteY322" fmla="*/ 1207199 h 1290351"/>
                      <a:gd name="connsiteX323" fmla="*/ 1234515 w 1711925"/>
                      <a:gd name="connsiteY323" fmla="*/ 1207389 h 1290351"/>
                      <a:gd name="connsiteX324" fmla="*/ 1251088 w 1711925"/>
                      <a:gd name="connsiteY324" fmla="*/ 1202246 h 1290351"/>
                      <a:gd name="connsiteX325" fmla="*/ 1246897 w 1711925"/>
                      <a:gd name="connsiteY325" fmla="*/ 1186625 h 1290351"/>
                      <a:gd name="connsiteX326" fmla="*/ 1241182 w 1711925"/>
                      <a:gd name="connsiteY326" fmla="*/ 1173480 h 1290351"/>
                      <a:gd name="connsiteX327" fmla="*/ 1218608 w 1711925"/>
                      <a:gd name="connsiteY327" fmla="*/ 1135380 h 1290351"/>
                      <a:gd name="connsiteX328" fmla="*/ 1200891 w 1711925"/>
                      <a:gd name="connsiteY328" fmla="*/ 1086898 h 1290351"/>
                      <a:gd name="connsiteX329" fmla="*/ 1203558 w 1711925"/>
                      <a:gd name="connsiteY329" fmla="*/ 1070705 h 1290351"/>
                      <a:gd name="connsiteX330" fmla="*/ 1195557 w 1711925"/>
                      <a:gd name="connsiteY330" fmla="*/ 1064228 h 1290351"/>
                      <a:gd name="connsiteX331" fmla="*/ 1189271 w 1711925"/>
                      <a:gd name="connsiteY331" fmla="*/ 1056894 h 1290351"/>
                      <a:gd name="connsiteX332" fmla="*/ 1345767 w 1711925"/>
                      <a:gd name="connsiteY332" fmla="*/ 1032129 h 1290351"/>
                      <a:gd name="connsiteX333" fmla="*/ 1379676 w 1711925"/>
                      <a:gd name="connsiteY333" fmla="*/ 1036606 h 1290351"/>
                      <a:gd name="connsiteX334" fmla="*/ 1381009 w 1711925"/>
                      <a:gd name="connsiteY334" fmla="*/ 1036987 h 1290351"/>
                      <a:gd name="connsiteX335" fmla="*/ 1381771 w 1711925"/>
                      <a:gd name="connsiteY335" fmla="*/ 1036892 h 1290351"/>
                      <a:gd name="connsiteX336" fmla="*/ 1383295 w 1711925"/>
                      <a:gd name="connsiteY336" fmla="*/ 1035368 h 1290351"/>
                      <a:gd name="connsiteX337" fmla="*/ 1383295 w 1711925"/>
                      <a:gd name="connsiteY337" fmla="*/ 1034034 h 1290351"/>
                      <a:gd name="connsiteX338" fmla="*/ 1395582 w 1711925"/>
                      <a:gd name="connsiteY338" fmla="*/ 1020413 h 1290351"/>
                      <a:gd name="connsiteX339" fmla="*/ 1417204 w 1711925"/>
                      <a:gd name="connsiteY339" fmla="*/ 954119 h 1290351"/>
                      <a:gd name="connsiteX340" fmla="*/ 1438350 w 1711925"/>
                      <a:gd name="connsiteY340" fmla="*/ 901827 h 1290351"/>
                      <a:gd name="connsiteX341" fmla="*/ 1456733 w 1711925"/>
                      <a:gd name="connsiteY341" fmla="*/ 907923 h 1290351"/>
                      <a:gd name="connsiteX342" fmla="*/ 1457876 w 1711925"/>
                      <a:gd name="connsiteY342" fmla="*/ 908209 h 1290351"/>
                      <a:gd name="connsiteX343" fmla="*/ 1458066 w 1711925"/>
                      <a:gd name="connsiteY343" fmla="*/ 908209 h 1290351"/>
                      <a:gd name="connsiteX344" fmla="*/ 1527218 w 1711925"/>
                      <a:gd name="connsiteY344" fmla="*/ 858869 h 1290351"/>
                      <a:gd name="connsiteX345" fmla="*/ 1605037 w 1711925"/>
                      <a:gd name="connsiteY345" fmla="*/ 806768 h 1290351"/>
                      <a:gd name="connsiteX346" fmla="*/ 1625135 w 1711925"/>
                      <a:gd name="connsiteY346" fmla="*/ 811149 h 1290351"/>
                      <a:gd name="connsiteX347" fmla="*/ 1632660 w 1711925"/>
                      <a:gd name="connsiteY347" fmla="*/ 813911 h 1290351"/>
                      <a:gd name="connsiteX348" fmla="*/ 1641327 w 1711925"/>
                      <a:gd name="connsiteY348" fmla="*/ 810197 h 1290351"/>
                      <a:gd name="connsiteX349" fmla="*/ 1666473 w 1711925"/>
                      <a:gd name="connsiteY349" fmla="*/ 802291 h 1290351"/>
                      <a:gd name="connsiteX350" fmla="*/ 1693334 w 1711925"/>
                      <a:gd name="connsiteY350" fmla="*/ 792385 h 1290351"/>
                      <a:gd name="connsiteX351" fmla="*/ 1693429 w 1711925"/>
                      <a:gd name="connsiteY351" fmla="*/ 769049 h 1290351"/>
                      <a:gd name="connsiteX352" fmla="*/ 1710574 w 1711925"/>
                      <a:gd name="connsiteY352" fmla="*/ 727996 h 1290351"/>
                      <a:gd name="connsiteX353" fmla="*/ 1711908 w 1711925"/>
                      <a:gd name="connsiteY353" fmla="*/ 726186 h 1290351"/>
                      <a:gd name="connsiteX354" fmla="*/ 1711146 w 1711925"/>
                      <a:gd name="connsiteY354" fmla="*/ 724091 h 1290351"/>
                      <a:gd name="connsiteX355" fmla="*/ 1708669 w 1711925"/>
                      <a:gd name="connsiteY355" fmla="*/ 717709 h 1290351"/>
                      <a:gd name="connsiteX356" fmla="*/ 1686762 w 1711925"/>
                      <a:gd name="connsiteY356" fmla="*/ 667703 h 1290351"/>
                      <a:gd name="connsiteX357" fmla="*/ 1679237 w 1711925"/>
                      <a:gd name="connsiteY357" fmla="*/ 633317 h 1290351"/>
                      <a:gd name="connsiteX358" fmla="*/ 1665426 w 1711925"/>
                      <a:gd name="connsiteY358" fmla="*/ 588359 h 1290351"/>
                      <a:gd name="connsiteX359" fmla="*/ 1659711 w 1711925"/>
                      <a:gd name="connsiteY359" fmla="*/ 585502 h 1290351"/>
                      <a:gd name="connsiteX360" fmla="*/ 1655043 w 1711925"/>
                      <a:gd name="connsiteY360" fmla="*/ 582835 h 1290351"/>
                      <a:gd name="connsiteX361" fmla="*/ 1664568 w 1711925"/>
                      <a:gd name="connsiteY361" fmla="*/ 573024 h 1290351"/>
                      <a:gd name="connsiteX362" fmla="*/ 1667045 w 1711925"/>
                      <a:gd name="connsiteY362" fmla="*/ 567785 h 1290351"/>
                      <a:gd name="connsiteX363" fmla="*/ 1654758 w 1711925"/>
                      <a:gd name="connsiteY363" fmla="*/ 562832 h 1290351"/>
                      <a:gd name="connsiteX364" fmla="*/ 1627040 w 1711925"/>
                      <a:gd name="connsiteY364" fmla="*/ 551974 h 1290351"/>
                      <a:gd name="connsiteX365" fmla="*/ 1493309 w 1711925"/>
                      <a:gd name="connsiteY365" fmla="*/ 461963 h 1290351"/>
                      <a:gd name="connsiteX366" fmla="*/ 1449208 w 1711925"/>
                      <a:gd name="connsiteY366" fmla="*/ 448056 h 1290351"/>
                      <a:gd name="connsiteX367" fmla="*/ 1421395 w 1711925"/>
                      <a:gd name="connsiteY367" fmla="*/ 438341 h 1290351"/>
                      <a:gd name="connsiteX368" fmla="*/ 1369008 w 1711925"/>
                      <a:gd name="connsiteY368" fmla="*/ 409194 h 1290351"/>
                      <a:gd name="connsiteX369" fmla="*/ 1372818 w 1711925"/>
                      <a:gd name="connsiteY369" fmla="*/ 367379 h 1290351"/>
                      <a:gd name="connsiteX370" fmla="*/ 1384533 w 1711925"/>
                      <a:gd name="connsiteY370" fmla="*/ 354901 h 1290351"/>
                      <a:gd name="connsiteX371" fmla="*/ 1398726 w 1711925"/>
                      <a:gd name="connsiteY371" fmla="*/ 320231 h 1290351"/>
                      <a:gd name="connsiteX372" fmla="*/ 1406441 w 1711925"/>
                      <a:gd name="connsiteY372" fmla="*/ 297561 h 1290351"/>
                      <a:gd name="connsiteX373" fmla="*/ 1410632 w 1711925"/>
                      <a:gd name="connsiteY373" fmla="*/ 289084 h 1290351"/>
                      <a:gd name="connsiteX374" fmla="*/ 1410632 w 1711925"/>
                      <a:gd name="connsiteY374" fmla="*/ 288322 h 1290351"/>
                      <a:gd name="connsiteX375" fmla="*/ 1409775 w 1711925"/>
                      <a:gd name="connsiteY375" fmla="*/ 274225 h 1290351"/>
                      <a:gd name="connsiteX376" fmla="*/ 1394820 w 1711925"/>
                      <a:gd name="connsiteY376" fmla="*/ 241459 h 1290351"/>
                      <a:gd name="connsiteX377" fmla="*/ 1388343 w 1711925"/>
                      <a:gd name="connsiteY377" fmla="*/ 211836 h 1290351"/>
                      <a:gd name="connsiteX378" fmla="*/ 1383676 w 1711925"/>
                      <a:gd name="connsiteY378" fmla="*/ 184309 h 1290351"/>
                      <a:gd name="connsiteX379" fmla="*/ 1383390 w 1711925"/>
                      <a:gd name="connsiteY379" fmla="*/ 183642 h 1290351"/>
                      <a:gd name="connsiteX380" fmla="*/ 1360626 w 1711925"/>
                      <a:gd name="connsiteY380" fmla="*/ 156401 h 1290351"/>
                      <a:gd name="connsiteX381" fmla="*/ 1355577 w 1711925"/>
                      <a:gd name="connsiteY381" fmla="*/ 152019 h 1290351"/>
                      <a:gd name="connsiteX382" fmla="*/ 1354911 w 1711925"/>
                      <a:gd name="connsiteY382" fmla="*/ 151448 h 1290351"/>
                      <a:gd name="connsiteX383" fmla="*/ 1353863 w 1711925"/>
                      <a:gd name="connsiteY383" fmla="*/ 150971 h 1290351"/>
                      <a:gd name="connsiteX384" fmla="*/ 1344719 w 1711925"/>
                      <a:gd name="connsiteY384" fmla="*/ 143542 h 1290351"/>
                      <a:gd name="connsiteX385" fmla="*/ 1343576 w 1711925"/>
                      <a:gd name="connsiteY385" fmla="*/ 142018 h 1290351"/>
                      <a:gd name="connsiteX386" fmla="*/ 1343195 w 1711925"/>
                      <a:gd name="connsiteY386" fmla="*/ 141637 h 1290351"/>
                      <a:gd name="connsiteX387" fmla="*/ 1331384 w 1711925"/>
                      <a:gd name="connsiteY387" fmla="*/ 131921 h 1290351"/>
                      <a:gd name="connsiteX388" fmla="*/ 1330812 w 1711925"/>
                      <a:gd name="connsiteY388" fmla="*/ 131636 h 1290351"/>
                      <a:gd name="connsiteX389" fmla="*/ 1315191 w 1711925"/>
                      <a:gd name="connsiteY389" fmla="*/ 128016 h 1290351"/>
                      <a:gd name="connsiteX390" fmla="*/ 1285378 w 1711925"/>
                      <a:gd name="connsiteY390" fmla="*/ 96583 h 1290351"/>
                      <a:gd name="connsiteX391" fmla="*/ 1277853 w 1711925"/>
                      <a:gd name="connsiteY391" fmla="*/ 83249 h 1290351"/>
                      <a:gd name="connsiteX392" fmla="*/ 1267471 w 1711925"/>
                      <a:gd name="connsiteY392" fmla="*/ 70390 h 1290351"/>
                      <a:gd name="connsiteX393" fmla="*/ 1267090 w 1711925"/>
                      <a:gd name="connsiteY393" fmla="*/ 70009 h 1290351"/>
                      <a:gd name="connsiteX394" fmla="*/ 1266042 w 1711925"/>
                      <a:gd name="connsiteY394" fmla="*/ 69056 h 1290351"/>
                      <a:gd name="connsiteX395" fmla="*/ 1254327 w 1711925"/>
                      <a:gd name="connsiteY395" fmla="*/ 52769 h 1290351"/>
                      <a:gd name="connsiteX396" fmla="*/ 1254327 w 1711925"/>
                      <a:gd name="connsiteY396" fmla="*/ 50387 h 1290351"/>
                      <a:gd name="connsiteX397" fmla="*/ 1249469 w 1711925"/>
                      <a:gd name="connsiteY397" fmla="*/ 41243 h 1290351"/>
                      <a:gd name="connsiteX398" fmla="*/ 1196319 w 1711925"/>
                      <a:gd name="connsiteY398" fmla="*/ 476 h 1290351"/>
                      <a:gd name="connsiteX399" fmla="*/ 1196319 w 1711925"/>
                      <a:gd name="connsiteY399" fmla="*/ 476 h 1290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</a:cxnLst>
                    <a:rect l="l" t="t" r="r" b="b"/>
                    <a:pathLst>
                      <a:path w="1711925" h="1290351">
                        <a:moveTo>
                          <a:pt x="1196415" y="2381"/>
                        </a:moveTo>
                        <a:lnTo>
                          <a:pt x="1196415" y="2381"/>
                        </a:lnTo>
                        <a:cubicBezTo>
                          <a:pt x="1219084" y="2381"/>
                          <a:pt x="1238229" y="23241"/>
                          <a:pt x="1247469" y="41910"/>
                        </a:cubicBezTo>
                        <a:cubicBezTo>
                          <a:pt x="1248993" y="45053"/>
                          <a:pt x="1250707" y="48197"/>
                          <a:pt x="1252326" y="51149"/>
                        </a:cubicBezTo>
                        <a:cubicBezTo>
                          <a:pt x="1250326" y="54578"/>
                          <a:pt x="1250421" y="59531"/>
                          <a:pt x="1264614" y="70485"/>
                        </a:cubicBezTo>
                        <a:cubicBezTo>
                          <a:pt x="1264995" y="70771"/>
                          <a:pt x="1265280" y="71056"/>
                          <a:pt x="1265566" y="71342"/>
                        </a:cubicBezTo>
                        <a:cubicBezTo>
                          <a:pt x="1268900" y="75724"/>
                          <a:pt x="1272234" y="80010"/>
                          <a:pt x="1275853" y="84011"/>
                        </a:cubicBezTo>
                        <a:cubicBezTo>
                          <a:pt x="1287283" y="102394"/>
                          <a:pt x="1296046" y="128588"/>
                          <a:pt x="1315001" y="129921"/>
                        </a:cubicBezTo>
                        <a:cubicBezTo>
                          <a:pt x="1321287" y="130397"/>
                          <a:pt x="1326050" y="131636"/>
                          <a:pt x="1329765" y="133350"/>
                        </a:cubicBezTo>
                        <a:cubicBezTo>
                          <a:pt x="1333670" y="136589"/>
                          <a:pt x="1337670" y="139827"/>
                          <a:pt x="1341576" y="143066"/>
                        </a:cubicBezTo>
                        <a:cubicBezTo>
                          <a:pt x="1345100" y="147542"/>
                          <a:pt x="1347672" y="151733"/>
                          <a:pt x="1353196" y="152876"/>
                        </a:cubicBezTo>
                        <a:cubicBezTo>
                          <a:pt x="1355101" y="154496"/>
                          <a:pt x="1357006" y="156115"/>
                          <a:pt x="1358911" y="157829"/>
                        </a:cubicBezTo>
                        <a:cubicBezTo>
                          <a:pt x="1367769" y="165735"/>
                          <a:pt x="1375104" y="174784"/>
                          <a:pt x="1381200" y="184595"/>
                        </a:cubicBezTo>
                        <a:cubicBezTo>
                          <a:pt x="1386248" y="206026"/>
                          <a:pt x="1387010" y="232220"/>
                          <a:pt x="1392534" y="242411"/>
                        </a:cubicBezTo>
                        <a:cubicBezTo>
                          <a:pt x="1400631" y="257080"/>
                          <a:pt x="1405107" y="267081"/>
                          <a:pt x="1407203" y="274225"/>
                        </a:cubicBezTo>
                        <a:cubicBezTo>
                          <a:pt x="1407584" y="278892"/>
                          <a:pt x="1407870" y="283559"/>
                          <a:pt x="1408060" y="288226"/>
                        </a:cubicBezTo>
                        <a:cubicBezTo>
                          <a:pt x="1405679" y="296513"/>
                          <a:pt x="1397773" y="300704"/>
                          <a:pt x="1396059" y="319849"/>
                        </a:cubicBezTo>
                        <a:cubicBezTo>
                          <a:pt x="1392153" y="365189"/>
                          <a:pt x="1382152" y="342138"/>
                          <a:pt x="1370436" y="366236"/>
                        </a:cubicBezTo>
                        <a:cubicBezTo>
                          <a:pt x="1339290" y="437388"/>
                          <a:pt x="1419395" y="434149"/>
                          <a:pt x="1447684" y="449866"/>
                        </a:cubicBezTo>
                        <a:cubicBezTo>
                          <a:pt x="1497881" y="482822"/>
                          <a:pt x="1522170" y="431101"/>
                          <a:pt x="1625040" y="553403"/>
                        </a:cubicBezTo>
                        <a:cubicBezTo>
                          <a:pt x="1637708" y="568547"/>
                          <a:pt x="1672855" y="562642"/>
                          <a:pt x="1662854" y="571119"/>
                        </a:cubicBezTo>
                        <a:cubicBezTo>
                          <a:pt x="1645899" y="585502"/>
                          <a:pt x="1652281" y="583787"/>
                          <a:pt x="1664092" y="590360"/>
                        </a:cubicBezTo>
                        <a:cubicBezTo>
                          <a:pt x="1676570" y="597313"/>
                          <a:pt x="1675808" y="653701"/>
                          <a:pt x="1684571" y="668846"/>
                        </a:cubicBezTo>
                        <a:cubicBezTo>
                          <a:pt x="1708288" y="709994"/>
                          <a:pt x="1705050" y="721995"/>
                          <a:pt x="1709431" y="725805"/>
                        </a:cubicBezTo>
                        <a:cubicBezTo>
                          <a:pt x="1655043" y="750570"/>
                          <a:pt x="1729338" y="794861"/>
                          <a:pt x="1666188" y="799814"/>
                        </a:cubicBezTo>
                        <a:cubicBezTo>
                          <a:pt x="1642756" y="800291"/>
                          <a:pt x="1639613" y="811530"/>
                          <a:pt x="1632469" y="811530"/>
                        </a:cubicBezTo>
                        <a:cubicBezTo>
                          <a:pt x="1630659" y="811530"/>
                          <a:pt x="1628564" y="810768"/>
                          <a:pt x="1625897" y="809054"/>
                        </a:cubicBezTo>
                        <a:cubicBezTo>
                          <a:pt x="1618658" y="805815"/>
                          <a:pt x="1611609" y="804386"/>
                          <a:pt x="1604847" y="804386"/>
                        </a:cubicBezTo>
                        <a:cubicBezTo>
                          <a:pt x="1548935" y="804386"/>
                          <a:pt x="1507596" y="901160"/>
                          <a:pt x="1457685" y="905828"/>
                        </a:cubicBezTo>
                        <a:cubicBezTo>
                          <a:pt x="1449684" y="901351"/>
                          <a:pt x="1443303" y="899351"/>
                          <a:pt x="1438159" y="899351"/>
                        </a:cubicBezTo>
                        <a:cubicBezTo>
                          <a:pt x="1401869" y="899351"/>
                          <a:pt x="1427110" y="996982"/>
                          <a:pt x="1393963" y="1018413"/>
                        </a:cubicBezTo>
                        <a:cubicBezTo>
                          <a:pt x="1378342" y="1030034"/>
                          <a:pt x="1380914" y="1034129"/>
                          <a:pt x="1380819" y="1034606"/>
                        </a:cubicBezTo>
                        <a:cubicBezTo>
                          <a:pt x="1375675" y="1031177"/>
                          <a:pt x="1362626" y="1029748"/>
                          <a:pt x="1345671" y="1029748"/>
                        </a:cubicBezTo>
                        <a:cubicBezTo>
                          <a:pt x="1290998" y="1029748"/>
                          <a:pt x="1195081" y="1044702"/>
                          <a:pt x="1186794" y="1055942"/>
                        </a:cubicBezTo>
                        <a:cubicBezTo>
                          <a:pt x="1185556" y="1072610"/>
                          <a:pt x="1210416" y="1059752"/>
                          <a:pt x="1198605" y="1085850"/>
                        </a:cubicBezTo>
                        <a:cubicBezTo>
                          <a:pt x="1181746" y="1123283"/>
                          <a:pt x="1236610" y="1140333"/>
                          <a:pt x="1238706" y="1173575"/>
                        </a:cubicBezTo>
                        <a:cubicBezTo>
                          <a:pt x="1239563" y="1187577"/>
                          <a:pt x="1264995" y="1204913"/>
                          <a:pt x="1234324" y="1204913"/>
                        </a:cubicBezTo>
                        <a:cubicBezTo>
                          <a:pt x="1232705" y="1204913"/>
                          <a:pt x="1230990" y="1204913"/>
                          <a:pt x="1228990" y="1204722"/>
                        </a:cubicBezTo>
                        <a:cubicBezTo>
                          <a:pt x="1228704" y="1204722"/>
                          <a:pt x="1228323" y="1204722"/>
                          <a:pt x="1227942" y="1204722"/>
                        </a:cubicBezTo>
                        <a:cubicBezTo>
                          <a:pt x="1210226" y="1204722"/>
                          <a:pt x="1165363" y="1226058"/>
                          <a:pt x="1211178" y="1242060"/>
                        </a:cubicBezTo>
                        <a:cubicBezTo>
                          <a:pt x="1221656" y="1245680"/>
                          <a:pt x="1225085" y="1287875"/>
                          <a:pt x="1205178" y="1287875"/>
                        </a:cubicBezTo>
                        <a:cubicBezTo>
                          <a:pt x="1200129" y="1287875"/>
                          <a:pt x="1193652" y="1285208"/>
                          <a:pt x="1185461" y="1278636"/>
                        </a:cubicBezTo>
                        <a:cubicBezTo>
                          <a:pt x="1172031" y="1267873"/>
                          <a:pt x="1155838" y="1270159"/>
                          <a:pt x="1143170" y="1258062"/>
                        </a:cubicBezTo>
                        <a:cubicBezTo>
                          <a:pt x="1141551" y="1255967"/>
                          <a:pt x="1140408" y="1255205"/>
                          <a:pt x="1139455" y="1255205"/>
                        </a:cubicBezTo>
                        <a:cubicBezTo>
                          <a:pt x="1135645" y="1255205"/>
                          <a:pt x="1133454" y="1267206"/>
                          <a:pt x="1112690" y="1267206"/>
                        </a:cubicBezTo>
                        <a:cubicBezTo>
                          <a:pt x="1110404" y="1267206"/>
                          <a:pt x="1108023" y="1267111"/>
                          <a:pt x="1105260" y="1266730"/>
                        </a:cubicBezTo>
                        <a:cubicBezTo>
                          <a:pt x="1088592" y="1250918"/>
                          <a:pt x="1071923" y="1233392"/>
                          <a:pt x="1049158" y="1227963"/>
                        </a:cubicBezTo>
                        <a:cubicBezTo>
                          <a:pt x="1020012" y="1221010"/>
                          <a:pt x="1049349" y="1203389"/>
                          <a:pt x="953622" y="1201674"/>
                        </a:cubicBezTo>
                        <a:cubicBezTo>
                          <a:pt x="925524" y="1201198"/>
                          <a:pt x="895901" y="1197197"/>
                          <a:pt x="873327" y="1197197"/>
                        </a:cubicBezTo>
                        <a:cubicBezTo>
                          <a:pt x="855229" y="1197197"/>
                          <a:pt x="841704" y="1199769"/>
                          <a:pt x="837132" y="1208913"/>
                        </a:cubicBezTo>
                        <a:cubicBezTo>
                          <a:pt x="827035" y="1222153"/>
                          <a:pt x="814843" y="1226249"/>
                          <a:pt x="801032" y="1226249"/>
                        </a:cubicBezTo>
                        <a:cubicBezTo>
                          <a:pt x="779029" y="1226249"/>
                          <a:pt x="753121" y="1215771"/>
                          <a:pt x="726356" y="1215771"/>
                        </a:cubicBezTo>
                        <a:cubicBezTo>
                          <a:pt x="712545" y="1215771"/>
                          <a:pt x="698448" y="1218533"/>
                          <a:pt x="684541" y="1227011"/>
                        </a:cubicBezTo>
                        <a:cubicBezTo>
                          <a:pt x="675683" y="1228439"/>
                          <a:pt x="667587" y="1229011"/>
                          <a:pt x="660348" y="1229011"/>
                        </a:cubicBezTo>
                        <a:cubicBezTo>
                          <a:pt x="587481" y="1229011"/>
                          <a:pt x="586338" y="1166813"/>
                          <a:pt x="548715" y="1166813"/>
                        </a:cubicBezTo>
                        <a:cubicBezTo>
                          <a:pt x="543095" y="1166813"/>
                          <a:pt x="536618" y="1168241"/>
                          <a:pt x="528903" y="1171480"/>
                        </a:cubicBezTo>
                        <a:cubicBezTo>
                          <a:pt x="505947" y="1182338"/>
                          <a:pt x="493279" y="1186148"/>
                          <a:pt x="484611" y="1186148"/>
                        </a:cubicBezTo>
                        <a:cubicBezTo>
                          <a:pt x="467085" y="1186148"/>
                          <a:pt x="465942" y="1170337"/>
                          <a:pt x="429652" y="1163860"/>
                        </a:cubicBezTo>
                        <a:cubicBezTo>
                          <a:pt x="412221" y="1160717"/>
                          <a:pt x="395934" y="1142238"/>
                          <a:pt x="383361" y="1142238"/>
                        </a:cubicBezTo>
                        <a:cubicBezTo>
                          <a:pt x="379741" y="1142238"/>
                          <a:pt x="376407" y="1143762"/>
                          <a:pt x="373455" y="1147667"/>
                        </a:cubicBezTo>
                        <a:cubicBezTo>
                          <a:pt x="300303" y="1189196"/>
                          <a:pt x="350880" y="1209389"/>
                          <a:pt x="290778" y="1209389"/>
                        </a:cubicBezTo>
                        <a:cubicBezTo>
                          <a:pt x="278586" y="1209389"/>
                          <a:pt x="261726" y="1208532"/>
                          <a:pt x="238295" y="1206913"/>
                        </a:cubicBezTo>
                        <a:cubicBezTo>
                          <a:pt x="242105" y="1191673"/>
                          <a:pt x="222483" y="1171289"/>
                          <a:pt x="214197" y="1167765"/>
                        </a:cubicBezTo>
                        <a:cubicBezTo>
                          <a:pt x="213720" y="1167575"/>
                          <a:pt x="213339" y="1167384"/>
                          <a:pt x="212958" y="1167194"/>
                        </a:cubicBezTo>
                        <a:cubicBezTo>
                          <a:pt x="211530" y="1155287"/>
                          <a:pt x="208863" y="1143381"/>
                          <a:pt x="205338" y="1131570"/>
                        </a:cubicBezTo>
                        <a:cubicBezTo>
                          <a:pt x="207339" y="1122617"/>
                          <a:pt x="207815" y="1112996"/>
                          <a:pt x="199909" y="1103090"/>
                        </a:cubicBezTo>
                        <a:cubicBezTo>
                          <a:pt x="190670" y="1091470"/>
                          <a:pt x="230389" y="1080040"/>
                          <a:pt x="202386" y="1074992"/>
                        </a:cubicBezTo>
                        <a:cubicBezTo>
                          <a:pt x="188098" y="1072420"/>
                          <a:pt x="176478" y="1067086"/>
                          <a:pt x="165810" y="1060418"/>
                        </a:cubicBezTo>
                        <a:cubicBezTo>
                          <a:pt x="155332" y="1049274"/>
                          <a:pt x="143807" y="1038987"/>
                          <a:pt x="131805" y="1028510"/>
                        </a:cubicBezTo>
                        <a:cubicBezTo>
                          <a:pt x="125709" y="1023080"/>
                          <a:pt x="119709" y="1017556"/>
                          <a:pt x="113708" y="1012127"/>
                        </a:cubicBezTo>
                        <a:cubicBezTo>
                          <a:pt x="114470" y="1005078"/>
                          <a:pt x="123995" y="1003554"/>
                          <a:pt x="113898" y="1002411"/>
                        </a:cubicBezTo>
                        <a:cubicBezTo>
                          <a:pt x="108564" y="1001744"/>
                          <a:pt x="104183" y="1001268"/>
                          <a:pt x="100563" y="1000887"/>
                        </a:cubicBezTo>
                        <a:cubicBezTo>
                          <a:pt x="98849" y="999554"/>
                          <a:pt x="97230" y="998125"/>
                          <a:pt x="95515" y="996791"/>
                        </a:cubicBezTo>
                        <a:cubicBezTo>
                          <a:pt x="92181" y="994219"/>
                          <a:pt x="89610" y="991838"/>
                          <a:pt x="87419" y="989552"/>
                        </a:cubicBezTo>
                        <a:cubicBezTo>
                          <a:pt x="87038" y="987362"/>
                          <a:pt x="85895" y="984599"/>
                          <a:pt x="83323" y="981075"/>
                        </a:cubicBezTo>
                        <a:cubicBezTo>
                          <a:pt x="69512" y="961930"/>
                          <a:pt x="94563" y="950881"/>
                          <a:pt x="93991" y="931355"/>
                        </a:cubicBezTo>
                        <a:cubicBezTo>
                          <a:pt x="93039" y="897827"/>
                          <a:pt x="74846" y="905256"/>
                          <a:pt x="68369" y="892874"/>
                        </a:cubicBezTo>
                        <a:cubicBezTo>
                          <a:pt x="51224" y="860393"/>
                          <a:pt x="34269" y="867823"/>
                          <a:pt x="25316" y="851630"/>
                        </a:cubicBezTo>
                        <a:cubicBezTo>
                          <a:pt x="20268" y="842486"/>
                          <a:pt x="5504" y="850106"/>
                          <a:pt x="3027" y="841248"/>
                        </a:cubicBezTo>
                        <a:cubicBezTo>
                          <a:pt x="-306" y="829437"/>
                          <a:pt x="2646" y="825627"/>
                          <a:pt x="7980" y="825722"/>
                        </a:cubicBezTo>
                        <a:cubicBezTo>
                          <a:pt x="17220" y="825722"/>
                          <a:pt x="33888" y="836771"/>
                          <a:pt x="39032" y="837343"/>
                        </a:cubicBezTo>
                        <a:cubicBezTo>
                          <a:pt x="42461" y="837724"/>
                          <a:pt x="45414" y="837819"/>
                          <a:pt x="47985" y="837819"/>
                        </a:cubicBezTo>
                        <a:cubicBezTo>
                          <a:pt x="79704" y="837819"/>
                          <a:pt x="43794" y="811530"/>
                          <a:pt x="57034" y="795147"/>
                        </a:cubicBezTo>
                        <a:cubicBezTo>
                          <a:pt x="71512" y="777240"/>
                          <a:pt x="54939" y="773525"/>
                          <a:pt x="74751" y="727043"/>
                        </a:cubicBezTo>
                        <a:cubicBezTo>
                          <a:pt x="81418" y="711327"/>
                          <a:pt x="49890" y="691991"/>
                          <a:pt x="33126" y="691991"/>
                        </a:cubicBezTo>
                        <a:cubicBezTo>
                          <a:pt x="31221" y="691991"/>
                          <a:pt x="29412" y="692277"/>
                          <a:pt x="27983" y="692849"/>
                        </a:cubicBezTo>
                        <a:cubicBezTo>
                          <a:pt x="26364" y="693420"/>
                          <a:pt x="24744" y="693706"/>
                          <a:pt x="23220" y="693706"/>
                        </a:cubicBezTo>
                        <a:cubicBezTo>
                          <a:pt x="8266" y="693706"/>
                          <a:pt x="-3069" y="667798"/>
                          <a:pt x="9981" y="656749"/>
                        </a:cubicBezTo>
                        <a:cubicBezTo>
                          <a:pt x="25602" y="643509"/>
                          <a:pt x="14076" y="639128"/>
                          <a:pt x="13029" y="623126"/>
                        </a:cubicBezTo>
                        <a:cubicBezTo>
                          <a:pt x="11886" y="605219"/>
                          <a:pt x="17791" y="603980"/>
                          <a:pt x="25411" y="603980"/>
                        </a:cubicBezTo>
                        <a:cubicBezTo>
                          <a:pt x="26649" y="603980"/>
                          <a:pt x="27983" y="603980"/>
                          <a:pt x="29316" y="603980"/>
                        </a:cubicBezTo>
                        <a:cubicBezTo>
                          <a:pt x="35793" y="603980"/>
                          <a:pt x="42651" y="603123"/>
                          <a:pt x="46938" y="593217"/>
                        </a:cubicBezTo>
                        <a:cubicBezTo>
                          <a:pt x="52843" y="579596"/>
                          <a:pt x="58844" y="571119"/>
                          <a:pt x="64654" y="565880"/>
                        </a:cubicBezTo>
                        <a:cubicBezTo>
                          <a:pt x="66083" y="566261"/>
                          <a:pt x="67512" y="566452"/>
                          <a:pt x="69036" y="566642"/>
                        </a:cubicBezTo>
                        <a:cubicBezTo>
                          <a:pt x="71988" y="566928"/>
                          <a:pt x="74941" y="567023"/>
                          <a:pt x="77894" y="567023"/>
                        </a:cubicBezTo>
                        <a:cubicBezTo>
                          <a:pt x="85800" y="567023"/>
                          <a:pt x="93420" y="566071"/>
                          <a:pt x="101040" y="564356"/>
                        </a:cubicBezTo>
                        <a:cubicBezTo>
                          <a:pt x="102754" y="565118"/>
                          <a:pt x="104278" y="565595"/>
                          <a:pt x="105516" y="565595"/>
                        </a:cubicBezTo>
                        <a:cubicBezTo>
                          <a:pt x="105897" y="565595"/>
                          <a:pt x="106183" y="565595"/>
                          <a:pt x="106469" y="565499"/>
                        </a:cubicBezTo>
                        <a:cubicBezTo>
                          <a:pt x="121518" y="561404"/>
                          <a:pt x="130472" y="555879"/>
                          <a:pt x="136282" y="551212"/>
                        </a:cubicBezTo>
                        <a:cubicBezTo>
                          <a:pt x="136758" y="551117"/>
                          <a:pt x="137330" y="550926"/>
                          <a:pt x="137806" y="550831"/>
                        </a:cubicBezTo>
                        <a:cubicBezTo>
                          <a:pt x="139140" y="550545"/>
                          <a:pt x="140473" y="550450"/>
                          <a:pt x="141711" y="550450"/>
                        </a:cubicBezTo>
                        <a:cubicBezTo>
                          <a:pt x="148569" y="550450"/>
                          <a:pt x="153808" y="553688"/>
                          <a:pt x="160666" y="556070"/>
                        </a:cubicBezTo>
                        <a:cubicBezTo>
                          <a:pt x="172858" y="560261"/>
                          <a:pt x="186479" y="560165"/>
                          <a:pt x="198385" y="564928"/>
                        </a:cubicBezTo>
                        <a:cubicBezTo>
                          <a:pt x="199909" y="565499"/>
                          <a:pt x="201338" y="566261"/>
                          <a:pt x="202576" y="567023"/>
                        </a:cubicBezTo>
                        <a:cubicBezTo>
                          <a:pt x="201147" y="575405"/>
                          <a:pt x="202005" y="586740"/>
                          <a:pt x="210196" y="586740"/>
                        </a:cubicBezTo>
                        <a:cubicBezTo>
                          <a:pt x="211434" y="586740"/>
                          <a:pt x="212863" y="586454"/>
                          <a:pt x="214482" y="585883"/>
                        </a:cubicBezTo>
                        <a:cubicBezTo>
                          <a:pt x="216387" y="585216"/>
                          <a:pt x="218102" y="584740"/>
                          <a:pt x="219721" y="584359"/>
                        </a:cubicBezTo>
                        <a:cubicBezTo>
                          <a:pt x="220483" y="585026"/>
                          <a:pt x="221245" y="585788"/>
                          <a:pt x="222007" y="586454"/>
                        </a:cubicBezTo>
                        <a:cubicBezTo>
                          <a:pt x="229722" y="592741"/>
                          <a:pt x="237914" y="595313"/>
                          <a:pt x="246105" y="595313"/>
                        </a:cubicBezTo>
                        <a:cubicBezTo>
                          <a:pt x="262107" y="595313"/>
                          <a:pt x="278109" y="585407"/>
                          <a:pt x="290873" y="574453"/>
                        </a:cubicBezTo>
                        <a:cubicBezTo>
                          <a:pt x="300684" y="566071"/>
                          <a:pt x="305922" y="561023"/>
                          <a:pt x="317352" y="561023"/>
                        </a:cubicBezTo>
                        <a:cubicBezTo>
                          <a:pt x="318972" y="561023"/>
                          <a:pt x="320781" y="561118"/>
                          <a:pt x="322686" y="561308"/>
                        </a:cubicBezTo>
                        <a:cubicBezTo>
                          <a:pt x="337069" y="562928"/>
                          <a:pt x="350880" y="567404"/>
                          <a:pt x="365263" y="568928"/>
                        </a:cubicBezTo>
                        <a:cubicBezTo>
                          <a:pt x="368978" y="569309"/>
                          <a:pt x="372693" y="569500"/>
                          <a:pt x="376312" y="569500"/>
                        </a:cubicBezTo>
                        <a:cubicBezTo>
                          <a:pt x="402982" y="569500"/>
                          <a:pt x="428414" y="559784"/>
                          <a:pt x="454417" y="553974"/>
                        </a:cubicBezTo>
                        <a:cubicBezTo>
                          <a:pt x="484611" y="547211"/>
                          <a:pt x="514615" y="539877"/>
                          <a:pt x="541952" y="524828"/>
                        </a:cubicBezTo>
                        <a:cubicBezTo>
                          <a:pt x="566622" y="518922"/>
                          <a:pt x="574337" y="511016"/>
                          <a:pt x="577194" y="502253"/>
                        </a:cubicBezTo>
                        <a:cubicBezTo>
                          <a:pt x="578147" y="501301"/>
                          <a:pt x="578909" y="500253"/>
                          <a:pt x="579861" y="499301"/>
                        </a:cubicBezTo>
                        <a:cubicBezTo>
                          <a:pt x="602150" y="481298"/>
                          <a:pt x="622152" y="459200"/>
                          <a:pt x="636249" y="434531"/>
                        </a:cubicBezTo>
                        <a:cubicBezTo>
                          <a:pt x="640631" y="432245"/>
                          <a:pt x="642441" y="427672"/>
                          <a:pt x="642726" y="422053"/>
                        </a:cubicBezTo>
                        <a:cubicBezTo>
                          <a:pt x="647965" y="410813"/>
                          <a:pt x="652061" y="399193"/>
                          <a:pt x="654537" y="387191"/>
                        </a:cubicBezTo>
                        <a:cubicBezTo>
                          <a:pt x="655490" y="382524"/>
                          <a:pt x="655204" y="378238"/>
                          <a:pt x="654061" y="374428"/>
                        </a:cubicBezTo>
                        <a:cubicBezTo>
                          <a:pt x="657871" y="358807"/>
                          <a:pt x="658633" y="342805"/>
                          <a:pt x="660157" y="326708"/>
                        </a:cubicBezTo>
                        <a:cubicBezTo>
                          <a:pt x="661681" y="309943"/>
                          <a:pt x="661967" y="294894"/>
                          <a:pt x="681207" y="292608"/>
                        </a:cubicBezTo>
                        <a:cubicBezTo>
                          <a:pt x="683112" y="292418"/>
                          <a:pt x="685113" y="292322"/>
                          <a:pt x="687018" y="292322"/>
                        </a:cubicBezTo>
                        <a:cubicBezTo>
                          <a:pt x="701019" y="292322"/>
                          <a:pt x="715307" y="297656"/>
                          <a:pt x="729023" y="299276"/>
                        </a:cubicBezTo>
                        <a:cubicBezTo>
                          <a:pt x="733214" y="299752"/>
                          <a:pt x="737405" y="299942"/>
                          <a:pt x="741596" y="299942"/>
                        </a:cubicBezTo>
                        <a:cubicBezTo>
                          <a:pt x="752073" y="299942"/>
                          <a:pt x="762456" y="298799"/>
                          <a:pt x="773219" y="298609"/>
                        </a:cubicBezTo>
                        <a:cubicBezTo>
                          <a:pt x="773695" y="298609"/>
                          <a:pt x="774267" y="298609"/>
                          <a:pt x="774743" y="298609"/>
                        </a:cubicBezTo>
                        <a:cubicBezTo>
                          <a:pt x="780839" y="298609"/>
                          <a:pt x="787125" y="298990"/>
                          <a:pt x="793221" y="298990"/>
                        </a:cubicBezTo>
                        <a:cubicBezTo>
                          <a:pt x="806652" y="298990"/>
                          <a:pt x="819225" y="296990"/>
                          <a:pt x="828178" y="283845"/>
                        </a:cubicBezTo>
                        <a:cubicBezTo>
                          <a:pt x="840084" y="266319"/>
                          <a:pt x="832179" y="244697"/>
                          <a:pt x="834655" y="225457"/>
                        </a:cubicBezTo>
                        <a:cubicBezTo>
                          <a:pt x="837132" y="206597"/>
                          <a:pt x="851038" y="185166"/>
                          <a:pt x="858753" y="167735"/>
                        </a:cubicBezTo>
                        <a:cubicBezTo>
                          <a:pt x="865040" y="153543"/>
                          <a:pt x="872565" y="132683"/>
                          <a:pt x="889710" y="128969"/>
                        </a:cubicBezTo>
                        <a:cubicBezTo>
                          <a:pt x="892186" y="128397"/>
                          <a:pt x="894663" y="128206"/>
                          <a:pt x="897234" y="128206"/>
                        </a:cubicBezTo>
                        <a:cubicBezTo>
                          <a:pt x="921714" y="128206"/>
                          <a:pt x="948003" y="151828"/>
                          <a:pt x="966957" y="163163"/>
                        </a:cubicBezTo>
                        <a:cubicBezTo>
                          <a:pt x="983245" y="172879"/>
                          <a:pt x="1002581" y="178784"/>
                          <a:pt x="1020774" y="178784"/>
                        </a:cubicBezTo>
                        <a:cubicBezTo>
                          <a:pt x="1047920" y="178784"/>
                          <a:pt x="1072494" y="165640"/>
                          <a:pt x="1080781" y="132398"/>
                        </a:cubicBezTo>
                        <a:cubicBezTo>
                          <a:pt x="1085544" y="113348"/>
                          <a:pt x="1078305" y="88582"/>
                          <a:pt x="1089449" y="71819"/>
                        </a:cubicBezTo>
                        <a:cubicBezTo>
                          <a:pt x="1098783" y="57722"/>
                          <a:pt x="1115357" y="48673"/>
                          <a:pt x="1130883" y="40481"/>
                        </a:cubicBezTo>
                        <a:cubicBezTo>
                          <a:pt x="1151742" y="38291"/>
                          <a:pt x="1173459" y="34957"/>
                          <a:pt x="1180603" y="7429"/>
                        </a:cubicBezTo>
                        <a:cubicBezTo>
                          <a:pt x="1185842" y="4667"/>
                          <a:pt x="1190985" y="2857"/>
                          <a:pt x="1196129" y="2857"/>
                        </a:cubicBezTo>
                        <a:moveTo>
                          <a:pt x="1196415" y="0"/>
                        </a:moveTo>
                        <a:lnTo>
                          <a:pt x="1196415" y="0"/>
                        </a:lnTo>
                        <a:cubicBezTo>
                          <a:pt x="1191366" y="0"/>
                          <a:pt x="1185937" y="1619"/>
                          <a:pt x="1179746" y="4858"/>
                        </a:cubicBezTo>
                        <a:cubicBezTo>
                          <a:pt x="1179174" y="5144"/>
                          <a:pt x="1178698" y="5715"/>
                          <a:pt x="1178603" y="6382"/>
                        </a:cubicBezTo>
                        <a:cubicBezTo>
                          <a:pt x="1172126" y="31432"/>
                          <a:pt x="1153171" y="35338"/>
                          <a:pt x="1130978" y="37719"/>
                        </a:cubicBezTo>
                        <a:cubicBezTo>
                          <a:pt x="1130692" y="37719"/>
                          <a:pt x="1130406" y="37814"/>
                          <a:pt x="1130121" y="38005"/>
                        </a:cubicBezTo>
                        <a:cubicBezTo>
                          <a:pt x="1115643" y="45720"/>
                          <a:pt x="1097640" y="55340"/>
                          <a:pt x="1087830" y="70199"/>
                        </a:cubicBezTo>
                        <a:cubicBezTo>
                          <a:pt x="1080686" y="80963"/>
                          <a:pt x="1080686" y="94488"/>
                          <a:pt x="1080686" y="107632"/>
                        </a:cubicBezTo>
                        <a:cubicBezTo>
                          <a:pt x="1080686" y="116205"/>
                          <a:pt x="1080686" y="124206"/>
                          <a:pt x="1078876" y="131445"/>
                        </a:cubicBezTo>
                        <a:cubicBezTo>
                          <a:pt x="1069161" y="170212"/>
                          <a:pt x="1038585" y="176022"/>
                          <a:pt x="1021155" y="176022"/>
                        </a:cubicBezTo>
                        <a:cubicBezTo>
                          <a:pt x="1003724" y="176022"/>
                          <a:pt x="985150" y="170593"/>
                          <a:pt x="968577" y="160687"/>
                        </a:cubicBezTo>
                        <a:cubicBezTo>
                          <a:pt x="964005" y="157925"/>
                          <a:pt x="958956" y="154496"/>
                          <a:pt x="953622" y="150781"/>
                        </a:cubicBezTo>
                        <a:cubicBezTo>
                          <a:pt x="936382" y="138875"/>
                          <a:pt x="916951" y="125444"/>
                          <a:pt x="897615" y="125444"/>
                        </a:cubicBezTo>
                        <a:cubicBezTo>
                          <a:pt x="894853" y="125444"/>
                          <a:pt x="892186" y="125730"/>
                          <a:pt x="889614" y="126301"/>
                        </a:cubicBezTo>
                        <a:cubicBezTo>
                          <a:pt x="872946" y="129921"/>
                          <a:pt x="865135" y="147923"/>
                          <a:pt x="858849" y="162401"/>
                        </a:cubicBezTo>
                        <a:lnTo>
                          <a:pt x="857039" y="166497"/>
                        </a:lnTo>
                        <a:cubicBezTo>
                          <a:pt x="854848" y="171450"/>
                          <a:pt x="852181" y="176689"/>
                          <a:pt x="849324" y="182213"/>
                        </a:cubicBezTo>
                        <a:cubicBezTo>
                          <a:pt x="842085" y="196405"/>
                          <a:pt x="834560" y="210979"/>
                          <a:pt x="832750" y="224885"/>
                        </a:cubicBezTo>
                        <a:cubicBezTo>
                          <a:pt x="831893" y="231743"/>
                          <a:pt x="832274" y="238887"/>
                          <a:pt x="832655" y="245745"/>
                        </a:cubicBezTo>
                        <a:cubicBezTo>
                          <a:pt x="833322" y="258985"/>
                          <a:pt x="833988" y="271463"/>
                          <a:pt x="826654" y="282226"/>
                        </a:cubicBezTo>
                        <a:cubicBezTo>
                          <a:pt x="818653" y="293942"/>
                          <a:pt x="807699" y="296323"/>
                          <a:pt x="793698" y="296323"/>
                        </a:cubicBezTo>
                        <a:cubicBezTo>
                          <a:pt x="790745" y="296323"/>
                          <a:pt x="787697" y="296228"/>
                          <a:pt x="784649" y="296132"/>
                        </a:cubicBezTo>
                        <a:cubicBezTo>
                          <a:pt x="781506" y="296037"/>
                          <a:pt x="778362" y="295942"/>
                          <a:pt x="775314" y="295942"/>
                        </a:cubicBezTo>
                        <a:lnTo>
                          <a:pt x="773790" y="295942"/>
                        </a:lnTo>
                        <a:cubicBezTo>
                          <a:pt x="768647" y="295942"/>
                          <a:pt x="763599" y="296323"/>
                          <a:pt x="758646" y="296609"/>
                        </a:cubicBezTo>
                        <a:cubicBezTo>
                          <a:pt x="753216" y="296894"/>
                          <a:pt x="747692" y="297275"/>
                          <a:pt x="742263" y="297275"/>
                        </a:cubicBezTo>
                        <a:cubicBezTo>
                          <a:pt x="737786" y="297275"/>
                          <a:pt x="733785" y="297085"/>
                          <a:pt x="729975" y="296609"/>
                        </a:cubicBezTo>
                        <a:cubicBezTo>
                          <a:pt x="724546" y="295942"/>
                          <a:pt x="719117" y="294799"/>
                          <a:pt x="713307" y="293465"/>
                        </a:cubicBezTo>
                        <a:cubicBezTo>
                          <a:pt x="704925" y="291560"/>
                          <a:pt x="696257" y="289655"/>
                          <a:pt x="687589" y="289655"/>
                        </a:cubicBezTo>
                        <a:cubicBezTo>
                          <a:pt x="685494" y="289655"/>
                          <a:pt x="683493" y="289751"/>
                          <a:pt x="681493" y="290036"/>
                        </a:cubicBezTo>
                        <a:cubicBezTo>
                          <a:pt x="661395" y="292418"/>
                          <a:pt x="659967" y="308229"/>
                          <a:pt x="658633" y="323564"/>
                        </a:cubicBezTo>
                        <a:lnTo>
                          <a:pt x="658347" y="326326"/>
                        </a:lnTo>
                        <a:cubicBezTo>
                          <a:pt x="658062" y="329470"/>
                          <a:pt x="657776" y="332613"/>
                          <a:pt x="657490" y="335756"/>
                        </a:cubicBezTo>
                        <a:cubicBezTo>
                          <a:pt x="656347" y="348901"/>
                          <a:pt x="655395" y="361283"/>
                          <a:pt x="652347" y="373666"/>
                        </a:cubicBezTo>
                        <a:cubicBezTo>
                          <a:pt x="652251" y="374047"/>
                          <a:pt x="652347" y="374523"/>
                          <a:pt x="652347" y="374904"/>
                        </a:cubicBezTo>
                        <a:cubicBezTo>
                          <a:pt x="653394" y="378524"/>
                          <a:pt x="653585" y="382429"/>
                          <a:pt x="652728" y="386524"/>
                        </a:cubicBezTo>
                        <a:cubicBezTo>
                          <a:pt x="650442" y="397764"/>
                          <a:pt x="646536" y="409289"/>
                          <a:pt x="641107" y="420814"/>
                        </a:cubicBezTo>
                        <a:cubicBezTo>
                          <a:pt x="641012" y="421100"/>
                          <a:pt x="640917" y="421386"/>
                          <a:pt x="640917" y="421672"/>
                        </a:cubicBezTo>
                        <a:cubicBezTo>
                          <a:pt x="640536" y="427101"/>
                          <a:pt x="638821" y="430625"/>
                          <a:pt x="635678" y="432245"/>
                        </a:cubicBezTo>
                        <a:cubicBezTo>
                          <a:pt x="635297" y="432435"/>
                          <a:pt x="634916" y="432816"/>
                          <a:pt x="634725" y="433197"/>
                        </a:cubicBezTo>
                        <a:cubicBezTo>
                          <a:pt x="621581" y="456247"/>
                          <a:pt x="602245" y="478441"/>
                          <a:pt x="578909" y="497300"/>
                        </a:cubicBezTo>
                        <a:cubicBezTo>
                          <a:pt x="578242" y="497967"/>
                          <a:pt x="577861" y="498443"/>
                          <a:pt x="577480" y="498920"/>
                        </a:cubicBezTo>
                        <a:cubicBezTo>
                          <a:pt x="577004" y="499491"/>
                          <a:pt x="576528" y="499967"/>
                          <a:pt x="576051" y="500539"/>
                        </a:cubicBezTo>
                        <a:cubicBezTo>
                          <a:pt x="575766" y="500824"/>
                          <a:pt x="575575" y="501110"/>
                          <a:pt x="575480" y="501491"/>
                        </a:cubicBezTo>
                        <a:cubicBezTo>
                          <a:pt x="573289" y="508445"/>
                          <a:pt x="567574" y="516350"/>
                          <a:pt x="541952" y="522446"/>
                        </a:cubicBezTo>
                        <a:cubicBezTo>
                          <a:pt x="541761" y="522446"/>
                          <a:pt x="541571" y="522541"/>
                          <a:pt x="541380" y="522637"/>
                        </a:cubicBezTo>
                        <a:cubicBezTo>
                          <a:pt x="514615" y="537401"/>
                          <a:pt x="484992" y="544735"/>
                          <a:pt x="454512" y="551498"/>
                        </a:cubicBezTo>
                        <a:cubicBezTo>
                          <a:pt x="446988" y="553212"/>
                          <a:pt x="439463" y="555212"/>
                          <a:pt x="432129" y="557117"/>
                        </a:cubicBezTo>
                        <a:cubicBezTo>
                          <a:pt x="414222" y="561880"/>
                          <a:pt x="395648" y="566928"/>
                          <a:pt x="376979" y="566928"/>
                        </a:cubicBezTo>
                        <a:cubicBezTo>
                          <a:pt x="373264" y="566928"/>
                          <a:pt x="369645" y="566738"/>
                          <a:pt x="366120" y="566357"/>
                        </a:cubicBezTo>
                        <a:cubicBezTo>
                          <a:pt x="358977" y="565595"/>
                          <a:pt x="351738" y="564071"/>
                          <a:pt x="344784" y="562547"/>
                        </a:cubicBezTo>
                        <a:cubicBezTo>
                          <a:pt x="337831" y="561023"/>
                          <a:pt x="330687" y="559499"/>
                          <a:pt x="323448" y="558737"/>
                        </a:cubicBezTo>
                        <a:cubicBezTo>
                          <a:pt x="321448" y="558546"/>
                          <a:pt x="319638" y="558451"/>
                          <a:pt x="317924" y="558451"/>
                        </a:cubicBezTo>
                        <a:cubicBezTo>
                          <a:pt x="306303" y="558451"/>
                          <a:pt x="300398" y="563499"/>
                          <a:pt x="291444" y="571214"/>
                        </a:cubicBezTo>
                        <a:lnTo>
                          <a:pt x="289920" y="572548"/>
                        </a:lnTo>
                        <a:cubicBezTo>
                          <a:pt x="274204" y="585978"/>
                          <a:pt x="259631" y="592836"/>
                          <a:pt x="246677" y="592836"/>
                        </a:cubicBezTo>
                        <a:cubicBezTo>
                          <a:pt x="238485" y="592836"/>
                          <a:pt x="230961" y="590074"/>
                          <a:pt x="224103" y="584549"/>
                        </a:cubicBezTo>
                        <a:cubicBezTo>
                          <a:pt x="223341" y="583978"/>
                          <a:pt x="222674" y="583311"/>
                          <a:pt x="222007" y="582644"/>
                        </a:cubicBezTo>
                        <a:cubicBezTo>
                          <a:pt x="221531" y="582168"/>
                          <a:pt x="220864" y="581882"/>
                          <a:pt x="220197" y="581882"/>
                        </a:cubicBezTo>
                        <a:cubicBezTo>
                          <a:pt x="220102" y="581882"/>
                          <a:pt x="219912" y="581882"/>
                          <a:pt x="219816" y="581882"/>
                        </a:cubicBezTo>
                        <a:cubicBezTo>
                          <a:pt x="217911" y="582263"/>
                          <a:pt x="216102" y="582835"/>
                          <a:pt x="214197" y="583502"/>
                        </a:cubicBezTo>
                        <a:cubicBezTo>
                          <a:pt x="212863" y="583978"/>
                          <a:pt x="211720" y="584264"/>
                          <a:pt x="210672" y="584264"/>
                        </a:cubicBezTo>
                        <a:cubicBezTo>
                          <a:pt x="209244" y="584264"/>
                          <a:pt x="208101" y="583787"/>
                          <a:pt x="207243" y="582739"/>
                        </a:cubicBezTo>
                        <a:cubicBezTo>
                          <a:pt x="204672" y="579692"/>
                          <a:pt x="204481" y="572834"/>
                          <a:pt x="205434" y="567309"/>
                        </a:cubicBezTo>
                        <a:cubicBezTo>
                          <a:pt x="205624" y="566357"/>
                          <a:pt x="205148" y="565404"/>
                          <a:pt x="204291" y="564928"/>
                        </a:cubicBezTo>
                        <a:cubicBezTo>
                          <a:pt x="202767" y="563975"/>
                          <a:pt x="201243" y="563213"/>
                          <a:pt x="199719" y="562642"/>
                        </a:cubicBezTo>
                        <a:cubicBezTo>
                          <a:pt x="193146" y="560070"/>
                          <a:pt x="186098" y="558832"/>
                          <a:pt x="179335" y="557689"/>
                        </a:cubicBezTo>
                        <a:cubicBezTo>
                          <a:pt x="173525" y="556736"/>
                          <a:pt x="167429" y="555689"/>
                          <a:pt x="161904" y="553784"/>
                        </a:cubicBezTo>
                        <a:cubicBezTo>
                          <a:pt x="159999" y="553117"/>
                          <a:pt x="158190" y="552355"/>
                          <a:pt x="156475" y="551688"/>
                        </a:cubicBezTo>
                        <a:cubicBezTo>
                          <a:pt x="151903" y="549783"/>
                          <a:pt x="147522" y="548069"/>
                          <a:pt x="142188" y="548069"/>
                        </a:cubicBezTo>
                        <a:cubicBezTo>
                          <a:pt x="140759" y="548069"/>
                          <a:pt x="139330" y="548164"/>
                          <a:pt x="137901" y="548450"/>
                        </a:cubicBezTo>
                        <a:cubicBezTo>
                          <a:pt x="137425" y="548450"/>
                          <a:pt x="137044" y="548640"/>
                          <a:pt x="136568" y="548735"/>
                        </a:cubicBezTo>
                        <a:cubicBezTo>
                          <a:pt x="136282" y="548735"/>
                          <a:pt x="135520" y="549116"/>
                          <a:pt x="135330" y="549307"/>
                        </a:cubicBezTo>
                        <a:cubicBezTo>
                          <a:pt x="127710" y="555403"/>
                          <a:pt x="118280" y="559975"/>
                          <a:pt x="106374" y="563118"/>
                        </a:cubicBezTo>
                        <a:cubicBezTo>
                          <a:pt x="106374" y="563118"/>
                          <a:pt x="106374" y="563118"/>
                          <a:pt x="106278" y="563118"/>
                        </a:cubicBezTo>
                        <a:cubicBezTo>
                          <a:pt x="104945" y="563118"/>
                          <a:pt x="103516" y="562547"/>
                          <a:pt x="102468" y="562070"/>
                        </a:cubicBezTo>
                        <a:cubicBezTo>
                          <a:pt x="102183" y="561975"/>
                          <a:pt x="101897" y="561880"/>
                          <a:pt x="101611" y="561880"/>
                        </a:cubicBezTo>
                        <a:cubicBezTo>
                          <a:pt x="101421" y="561880"/>
                          <a:pt x="101230" y="561880"/>
                          <a:pt x="101040" y="561880"/>
                        </a:cubicBezTo>
                        <a:cubicBezTo>
                          <a:pt x="93515" y="563594"/>
                          <a:pt x="85895" y="564452"/>
                          <a:pt x="78465" y="564452"/>
                        </a:cubicBezTo>
                        <a:cubicBezTo>
                          <a:pt x="75608" y="564452"/>
                          <a:pt x="72750" y="564356"/>
                          <a:pt x="69893" y="564071"/>
                        </a:cubicBezTo>
                        <a:cubicBezTo>
                          <a:pt x="68655" y="563975"/>
                          <a:pt x="67321" y="563785"/>
                          <a:pt x="65892" y="563404"/>
                        </a:cubicBezTo>
                        <a:cubicBezTo>
                          <a:pt x="65702" y="563404"/>
                          <a:pt x="65511" y="563404"/>
                          <a:pt x="65321" y="563404"/>
                        </a:cubicBezTo>
                        <a:cubicBezTo>
                          <a:pt x="64749" y="563404"/>
                          <a:pt x="64178" y="563594"/>
                          <a:pt x="63702" y="563975"/>
                        </a:cubicBezTo>
                        <a:cubicBezTo>
                          <a:pt x="57034" y="569976"/>
                          <a:pt x="51033" y="579215"/>
                          <a:pt x="45414" y="592169"/>
                        </a:cubicBezTo>
                        <a:cubicBezTo>
                          <a:pt x="41604" y="600837"/>
                          <a:pt x="35889" y="601504"/>
                          <a:pt x="29888" y="601504"/>
                        </a:cubicBezTo>
                        <a:lnTo>
                          <a:pt x="27888" y="601504"/>
                        </a:lnTo>
                        <a:cubicBezTo>
                          <a:pt x="27888" y="601504"/>
                          <a:pt x="25983" y="601504"/>
                          <a:pt x="25983" y="601504"/>
                        </a:cubicBezTo>
                        <a:cubicBezTo>
                          <a:pt x="22268" y="601504"/>
                          <a:pt x="17982" y="601789"/>
                          <a:pt x="14934" y="605028"/>
                        </a:cubicBezTo>
                        <a:cubicBezTo>
                          <a:pt x="11886" y="608362"/>
                          <a:pt x="10647" y="614077"/>
                          <a:pt x="11314" y="623221"/>
                        </a:cubicBezTo>
                        <a:cubicBezTo>
                          <a:pt x="11695" y="628745"/>
                          <a:pt x="13219" y="633127"/>
                          <a:pt x="14553" y="636556"/>
                        </a:cubicBezTo>
                        <a:cubicBezTo>
                          <a:pt x="17124" y="643509"/>
                          <a:pt x="18363" y="647033"/>
                          <a:pt x="9123" y="654844"/>
                        </a:cubicBezTo>
                        <a:cubicBezTo>
                          <a:pt x="2646" y="660368"/>
                          <a:pt x="741" y="669798"/>
                          <a:pt x="4361" y="679514"/>
                        </a:cubicBezTo>
                        <a:cubicBezTo>
                          <a:pt x="7409" y="687705"/>
                          <a:pt x="14553" y="695992"/>
                          <a:pt x="23887" y="695992"/>
                        </a:cubicBezTo>
                        <a:cubicBezTo>
                          <a:pt x="25792" y="695992"/>
                          <a:pt x="27697" y="695611"/>
                          <a:pt x="29507" y="694944"/>
                        </a:cubicBezTo>
                        <a:cubicBezTo>
                          <a:pt x="30650" y="694468"/>
                          <a:pt x="32079" y="694277"/>
                          <a:pt x="33793" y="694277"/>
                        </a:cubicBezTo>
                        <a:cubicBezTo>
                          <a:pt x="44652" y="694277"/>
                          <a:pt x="63702" y="703421"/>
                          <a:pt x="71226" y="714756"/>
                        </a:cubicBezTo>
                        <a:cubicBezTo>
                          <a:pt x="73989" y="718852"/>
                          <a:pt x="74655" y="722662"/>
                          <a:pt x="73227" y="725996"/>
                        </a:cubicBezTo>
                        <a:cubicBezTo>
                          <a:pt x="62463" y="751332"/>
                          <a:pt x="62273" y="764191"/>
                          <a:pt x="62178" y="773621"/>
                        </a:cubicBezTo>
                        <a:cubicBezTo>
                          <a:pt x="62178" y="781241"/>
                          <a:pt x="62082" y="785908"/>
                          <a:pt x="55891" y="793528"/>
                        </a:cubicBezTo>
                        <a:cubicBezTo>
                          <a:pt x="49128" y="801814"/>
                          <a:pt x="53319" y="812102"/>
                          <a:pt x="56653" y="820293"/>
                        </a:cubicBezTo>
                        <a:cubicBezTo>
                          <a:pt x="58749" y="825437"/>
                          <a:pt x="60749" y="830294"/>
                          <a:pt x="59225" y="832580"/>
                        </a:cubicBezTo>
                        <a:cubicBezTo>
                          <a:pt x="58368" y="833819"/>
                          <a:pt x="55891" y="835247"/>
                          <a:pt x="48652" y="835247"/>
                        </a:cubicBezTo>
                        <a:cubicBezTo>
                          <a:pt x="46176" y="835247"/>
                          <a:pt x="43223" y="835057"/>
                          <a:pt x="39984" y="834771"/>
                        </a:cubicBezTo>
                        <a:cubicBezTo>
                          <a:pt x="38365" y="834581"/>
                          <a:pt x="34269" y="832580"/>
                          <a:pt x="30364" y="830675"/>
                        </a:cubicBezTo>
                        <a:cubicBezTo>
                          <a:pt x="23125" y="827151"/>
                          <a:pt x="14838" y="823151"/>
                          <a:pt x="8742" y="823151"/>
                        </a:cubicBezTo>
                        <a:cubicBezTo>
                          <a:pt x="5694" y="823151"/>
                          <a:pt x="3313" y="824198"/>
                          <a:pt x="1789" y="826199"/>
                        </a:cubicBezTo>
                        <a:cubicBezTo>
                          <a:pt x="-497" y="829247"/>
                          <a:pt x="-592" y="834295"/>
                          <a:pt x="1503" y="841724"/>
                        </a:cubicBezTo>
                        <a:cubicBezTo>
                          <a:pt x="3218" y="847725"/>
                          <a:pt x="9028" y="848201"/>
                          <a:pt x="13791" y="848582"/>
                        </a:cubicBezTo>
                        <a:cubicBezTo>
                          <a:pt x="18934" y="848963"/>
                          <a:pt x="22268" y="849439"/>
                          <a:pt x="23982" y="852678"/>
                        </a:cubicBezTo>
                        <a:cubicBezTo>
                          <a:pt x="27983" y="860012"/>
                          <a:pt x="33603" y="862965"/>
                          <a:pt x="39508" y="866013"/>
                        </a:cubicBezTo>
                        <a:cubicBezTo>
                          <a:pt x="47795" y="870395"/>
                          <a:pt x="57225" y="875348"/>
                          <a:pt x="66940" y="893826"/>
                        </a:cubicBezTo>
                        <a:cubicBezTo>
                          <a:pt x="69512" y="898684"/>
                          <a:pt x="73608" y="900875"/>
                          <a:pt x="77513" y="902970"/>
                        </a:cubicBezTo>
                        <a:cubicBezTo>
                          <a:pt x="84466" y="906685"/>
                          <a:pt x="91705" y="910590"/>
                          <a:pt x="92277" y="931259"/>
                        </a:cubicBezTo>
                        <a:cubicBezTo>
                          <a:pt x="92467" y="938594"/>
                          <a:pt x="88562" y="944880"/>
                          <a:pt x="84752" y="950976"/>
                        </a:cubicBezTo>
                        <a:cubicBezTo>
                          <a:pt x="78942" y="960215"/>
                          <a:pt x="73036" y="969835"/>
                          <a:pt x="81990" y="982313"/>
                        </a:cubicBezTo>
                        <a:cubicBezTo>
                          <a:pt x="83990" y="985171"/>
                          <a:pt x="85228" y="987647"/>
                          <a:pt x="85609" y="989838"/>
                        </a:cubicBezTo>
                        <a:cubicBezTo>
                          <a:pt x="85609" y="990314"/>
                          <a:pt x="85895" y="990695"/>
                          <a:pt x="86181" y="991076"/>
                        </a:cubicBezTo>
                        <a:cubicBezTo>
                          <a:pt x="88467" y="993553"/>
                          <a:pt x="91229" y="996029"/>
                          <a:pt x="94563" y="998601"/>
                        </a:cubicBezTo>
                        <a:cubicBezTo>
                          <a:pt x="95801" y="999554"/>
                          <a:pt x="96944" y="1000506"/>
                          <a:pt x="98087" y="1001459"/>
                        </a:cubicBezTo>
                        <a:lnTo>
                          <a:pt x="99611" y="1002697"/>
                        </a:lnTo>
                        <a:cubicBezTo>
                          <a:pt x="99611" y="1002697"/>
                          <a:pt x="100373" y="1003173"/>
                          <a:pt x="100849" y="1003173"/>
                        </a:cubicBezTo>
                        <a:lnTo>
                          <a:pt x="101706" y="1003173"/>
                        </a:lnTo>
                        <a:cubicBezTo>
                          <a:pt x="105135" y="1003649"/>
                          <a:pt x="109231" y="1004126"/>
                          <a:pt x="114184" y="1004697"/>
                        </a:cubicBezTo>
                        <a:cubicBezTo>
                          <a:pt x="114660" y="1004697"/>
                          <a:pt x="115041" y="1004792"/>
                          <a:pt x="115327" y="1004888"/>
                        </a:cubicBezTo>
                        <a:cubicBezTo>
                          <a:pt x="113994" y="1006412"/>
                          <a:pt x="112279" y="1008698"/>
                          <a:pt x="111898" y="1011841"/>
                        </a:cubicBezTo>
                        <a:cubicBezTo>
                          <a:pt x="111898" y="1012603"/>
                          <a:pt x="112089" y="1013365"/>
                          <a:pt x="112660" y="1013841"/>
                        </a:cubicBezTo>
                        <a:cubicBezTo>
                          <a:pt x="115137" y="1016032"/>
                          <a:pt x="117518" y="1018318"/>
                          <a:pt x="119994" y="1020509"/>
                        </a:cubicBezTo>
                        <a:cubicBezTo>
                          <a:pt x="123614" y="1023747"/>
                          <a:pt x="127138" y="1027081"/>
                          <a:pt x="130758" y="1030224"/>
                        </a:cubicBezTo>
                        <a:cubicBezTo>
                          <a:pt x="142854" y="1040892"/>
                          <a:pt x="154189" y="1050989"/>
                          <a:pt x="164571" y="1062038"/>
                        </a:cubicBezTo>
                        <a:cubicBezTo>
                          <a:pt x="164667" y="1062228"/>
                          <a:pt x="164857" y="1062323"/>
                          <a:pt x="165048" y="1062419"/>
                        </a:cubicBezTo>
                        <a:cubicBezTo>
                          <a:pt x="177525" y="1070229"/>
                          <a:pt x="189432" y="1074992"/>
                          <a:pt x="202481" y="1077373"/>
                        </a:cubicBezTo>
                        <a:cubicBezTo>
                          <a:pt x="210196" y="1078706"/>
                          <a:pt x="210672" y="1080326"/>
                          <a:pt x="210672" y="1080326"/>
                        </a:cubicBezTo>
                        <a:cubicBezTo>
                          <a:pt x="210958" y="1081278"/>
                          <a:pt x="207148" y="1084802"/>
                          <a:pt x="205338" y="1086422"/>
                        </a:cubicBezTo>
                        <a:cubicBezTo>
                          <a:pt x="200100" y="1091184"/>
                          <a:pt x="193051" y="1097661"/>
                          <a:pt x="198576" y="1104614"/>
                        </a:cubicBezTo>
                        <a:cubicBezTo>
                          <a:pt x="206005" y="1114044"/>
                          <a:pt x="205338" y="1122902"/>
                          <a:pt x="203529" y="1131094"/>
                        </a:cubicBezTo>
                        <a:cubicBezTo>
                          <a:pt x="203529" y="1131475"/>
                          <a:pt x="203529" y="1131951"/>
                          <a:pt x="203529" y="1132332"/>
                        </a:cubicBezTo>
                        <a:cubicBezTo>
                          <a:pt x="207148" y="1144238"/>
                          <a:pt x="209625" y="1156145"/>
                          <a:pt x="211053" y="1167575"/>
                        </a:cubicBezTo>
                        <a:cubicBezTo>
                          <a:pt x="211149" y="1168432"/>
                          <a:pt x="211720" y="1169099"/>
                          <a:pt x="212387" y="1169480"/>
                        </a:cubicBezTo>
                        <a:cubicBezTo>
                          <a:pt x="213054" y="1169765"/>
                          <a:pt x="213339" y="1169956"/>
                          <a:pt x="213720" y="1170051"/>
                        </a:cubicBezTo>
                        <a:cubicBezTo>
                          <a:pt x="221817" y="1173480"/>
                          <a:pt x="239819" y="1192911"/>
                          <a:pt x="236390" y="1206437"/>
                        </a:cubicBezTo>
                        <a:cubicBezTo>
                          <a:pt x="236199" y="1207103"/>
                          <a:pt x="236390" y="1207865"/>
                          <a:pt x="236771" y="1208437"/>
                        </a:cubicBezTo>
                        <a:cubicBezTo>
                          <a:pt x="237152" y="1209008"/>
                          <a:pt x="237819" y="1209389"/>
                          <a:pt x="238485" y="1209389"/>
                        </a:cubicBezTo>
                        <a:cubicBezTo>
                          <a:pt x="262488" y="1211104"/>
                          <a:pt x="279252" y="1211866"/>
                          <a:pt x="291159" y="1211866"/>
                        </a:cubicBezTo>
                        <a:cubicBezTo>
                          <a:pt x="321924" y="1211866"/>
                          <a:pt x="325258" y="1206627"/>
                          <a:pt x="330021" y="1194626"/>
                        </a:cubicBezTo>
                        <a:cubicBezTo>
                          <a:pt x="333831" y="1184720"/>
                          <a:pt x="339736" y="1169861"/>
                          <a:pt x="375074" y="1149763"/>
                        </a:cubicBezTo>
                        <a:cubicBezTo>
                          <a:pt x="375360" y="1149572"/>
                          <a:pt x="375645" y="1149382"/>
                          <a:pt x="375836" y="1149096"/>
                        </a:cubicBezTo>
                        <a:cubicBezTo>
                          <a:pt x="378122" y="1146048"/>
                          <a:pt x="380694" y="1144619"/>
                          <a:pt x="383837" y="1144619"/>
                        </a:cubicBezTo>
                        <a:cubicBezTo>
                          <a:pt x="389457" y="1144619"/>
                          <a:pt x="396410" y="1149096"/>
                          <a:pt x="403839" y="1153859"/>
                        </a:cubicBezTo>
                        <a:cubicBezTo>
                          <a:pt x="411650" y="1158907"/>
                          <a:pt x="420508" y="1164527"/>
                          <a:pt x="429652" y="1166146"/>
                        </a:cubicBezTo>
                        <a:cubicBezTo>
                          <a:pt x="449178" y="1169670"/>
                          <a:pt x="458132" y="1175861"/>
                          <a:pt x="465371" y="1180814"/>
                        </a:cubicBezTo>
                        <a:cubicBezTo>
                          <a:pt x="471276" y="1184910"/>
                          <a:pt x="476420" y="1188434"/>
                          <a:pt x="484992" y="1188434"/>
                        </a:cubicBezTo>
                        <a:cubicBezTo>
                          <a:pt x="494613" y="1188434"/>
                          <a:pt x="508138" y="1183958"/>
                          <a:pt x="530331" y="1173480"/>
                        </a:cubicBezTo>
                        <a:cubicBezTo>
                          <a:pt x="537380" y="1170527"/>
                          <a:pt x="543476" y="1169099"/>
                          <a:pt x="549096" y="1169099"/>
                        </a:cubicBezTo>
                        <a:cubicBezTo>
                          <a:pt x="563764" y="1169099"/>
                          <a:pt x="572337" y="1179100"/>
                          <a:pt x="583290" y="1191768"/>
                        </a:cubicBezTo>
                        <a:cubicBezTo>
                          <a:pt x="598435" y="1209389"/>
                          <a:pt x="617295" y="1231297"/>
                          <a:pt x="660729" y="1231297"/>
                        </a:cubicBezTo>
                        <a:cubicBezTo>
                          <a:pt x="668349" y="1231297"/>
                          <a:pt x="676635" y="1230630"/>
                          <a:pt x="685303" y="1229297"/>
                        </a:cubicBezTo>
                        <a:cubicBezTo>
                          <a:pt x="685589" y="1229297"/>
                          <a:pt x="685875" y="1229106"/>
                          <a:pt x="686160" y="1229011"/>
                        </a:cubicBezTo>
                        <a:cubicBezTo>
                          <a:pt x="698257" y="1221677"/>
                          <a:pt x="711497" y="1218152"/>
                          <a:pt x="726737" y="1218152"/>
                        </a:cubicBezTo>
                        <a:cubicBezTo>
                          <a:pt x="740548" y="1218152"/>
                          <a:pt x="754074" y="1221010"/>
                          <a:pt x="767218" y="1223772"/>
                        </a:cubicBezTo>
                        <a:cubicBezTo>
                          <a:pt x="779315" y="1226344"/>
                          <a:pt x="790650" y="1228725"/>
                          <a:pt x="801413" y="1228725"/>
                        </a:cubicBezTo>
                        <a:cubicBezTo>
                          <a:pt x="817891" y="1228725"/>
                          <a:pt x="829893" y="1222915"/>
                          <a:pt x="839418" y="1210437"/>
                        </a:cubicBezTo>
                        <a:cubicBezTo>
                          <a:pt x="843132" y="1202912"/>
                          <a:pt x="853991" y="1199674"/>
                          <a:pt x="873708" y="1199674"/>
                        </a:cubicBezTo>
                        <a:cubicBezTo>
                          <a:pt x="884947" y="1199674"/>
                          <a:pt x="897996" y="1200722"/>
                          <a:pt x="911808" y="1201769"/>
                        </a:cubicBezTo>
                        <a:cubicBezTo>
                          <a:pt x="925619" y="1202817"/>
                          <a:pt x="939906" y="1203960"/>
                          <a:pt x="953908" y="1204151"/>
                        </a:cubicBezTo>
                        <a:cubicBezTo>
                          <a:pt x="1017249" y="1205198"/>
                          <a:pt x="1024774" y="1213199"/>
                          <a:pt x="1031442" y="1220248"/>
                        </a:cubicBezTo>
                        <a:cubicBezTo>
                          <a:pt x="1034966" y="1223963"/>
                          <a:pt x="1038681" y="1227868"/>
                          <a:pt x="1048872" y="1230344"/>
                        </a:cubicBezTo>
                        <a:cubicBezTo>
                          <a:pt x="1068970" y="1235202"/>
                          <a:pt x="1084401" y="1249966"/>
                          <a:pt x="1099355" y="1264253"/>
                        </a:cubicBezTo>
                        <a:lnTo>
                          <a:pt x="1103927" y="1268540"/>
                        </a:lnTo>
                        <a:cubicBezTo>
                          <a:pt x="1103927" y="1268540"/>
                          <a:pt x="1104784" y="1269111"/>
                          <a:pt x="1105260" y="1269206"/>
                        </a:cubicBezTo>
                        <a:cubicBezTo>
                          <a:pt x="1107927" y="1269492"/>
                          <a:pt x="1110499" y="1269683"/>
                          <a:pt x="1112976" y="1269683"/>
                        </a:cubicBezTo>
                        <a:cubicBezTo>
                          <a:pt x="1128597" y="1269683"/>
                          <a:pt x="1134693" y="1263110"/>
                          <a:pt x="1137931" y="1259491"/>
                        </a:cubicBezTo>
                        <a:cubicBezTo>
                          <a:pt x="1138598" y="1258824"/>
                          <a:pt x="1139455" y="1257872"/>
                          <a:pt x="1139836" y="1257681"/>
                        </a:cubicBezTo>
                        <a:cubicBezTo>
                          <a:pt x="1139836" y="1257681"/>
                          <a:pt x="1140408" y="1258062"/>
                          <a:pt x="1141551" y="1259586"/>
                        </a:cubicBezTo>
                        <a:cubicBezTo>
                          <a:pt x="1148885" y="1266635"/>
                          <a:pt x="1156981" y="1269111"/>
                          <a:pt x="1164792" y="1271588"/>
                        </a:cubicBezTo>
                        <a:cubicBezTo>
                          <a:pt x="1171745" y="1273778"/>
                          <a:pt x="1178222" y="1275779"/>
                          <a:pt x="1184223" y="1280541"/>
                        </a:cubicBezTo>
                        <a:cubicBezTo>
                          <a:pt x="1192319" y="1287018"/>
                          <a:pt x="1199463" y="1290352"/>
                          <a:pt x="1205463" y="1290352"/>
                        </a:cubicBezTo>
                        <a:cubicBezTo>
                          <a:pt x="1213845" y="1290352"/>
                          <a:pt x="1219751" y="1283970"/>
                          <a:pt x="1221656" y="1272826"/>
                        </a:cubicBezTo>
                        <a:cubicBezTo>
                          <a:pt x="1223847" y="1259872"/>
                          <a:pt x="1220227" y="1242727"/>
                          <a:pt x="1212226" y="1239965"/>
                        </a:cubicBezTo>
                        <a:cubicBezTo>
                          <a:pt x="1199558" y="1235583"/>
                          <a:pt x="1193081" y="1230344"/>
                          <a:pt x="1193938" y="1225201"/>
                        </a:cubicBezTo>
                        <a:cubicBezTo>
                          <a:pt x="1195462" y="1216343"/>
                          <a:pt x="1216989" y="1207199"/>
                          <a:pt x="1228228" y="1207199"/>
                        </a:cubicBezTo>
                        <a:lnTo>
                          <a:pt x="1229085" y="1207199"/>
                        </a:lnTo>
                        <a:cubicBezTo>
                          <a:pt x="1231086" y="1207294"/>
                          <a:pt x="1232895" y="1207389"/>
                          <a:pt x="1234515" y="1207389"/>
                        </a:cubicBezTo>
                        <a:cubicBezTo>
                          <a:pt x="1243944" y="1207389"/>
                          <a:pt x="1249088" y="1205770"/>
                          <a:pt x="1251088" y="1202246"/>
                        </a:cubicBezTo>
                        <a:cubicBezTo>
                          <a:pt x="1253565" y="1197864"/>
                          <a:pt x="1250326" y="1192435"/>
                          <a:pt x="1246897" y="1186625"/>
                        </a:cubicBezTo>
                        <a:cubicBezTo>
                          <a:pt x="1244325" y="1182338"/>
                          <a:pt x="1241468" y="1177576"/>
                          <a:pt x="1241182" y="1173480"/>
                        </a:cubicBezTo>
                        <a:cubicBezTo>
                          <a:pt x="1240230" y="1158431"/>
                          <a:pt x="1229276" y="1146715"/>
                          <a:pt x="1218608" y="1135380"/>
                        </a:cubicBezTo>
                        <a:cubicBezTo>
                          <a:pt x="1204797" y="1120712"/>
                          <a:pt x="1191843" y="1106900"/>
                          <a:pt x="1200891" y="1086898"/>
                        </a:cubicBezTo>
                        <a:cubicBezTo>
                          <a:pt x="1204225" y="1079564"/>
                          <a:pt x="1205082" y="1074420"/>
                          <a:pt x="1203558" y="1070705"/>
                        </a:cubicBezTo>
                        <a:cubicBezTo>
                          <a:pt x="1202034" y="1066990"/>
                          <a:pt x="1198605" y="1065562"/>
                          <a:pt x="1195557" y="1064228"/>
                        </a:cubicBezTo>
                        <a:cubicBezTo>
                          <a:pt x="1191747" y="1062609"/>
                          <a:pt x="1189080" y="1061561"/>
                          <a:pt x="1189271" y="1056894"/>
                        </a:cubicBezTo>
                        <a:cubicBezTo>
                          <a:pt x="1198796" y="1047464"/>
                          <a:pt x="1286997" y="1032129"/>
                          <a:pt x="1345767" y="1032129"/>
                        </a:cubicBezTo>
                        <a:cubicBezTo>
                          <a:pt x="1369389" y="1032129"/>
                          <a:pt x="1377104" y="1034987"/>
                          <a:pt x="1379676" y="1036606"/>
                        </a:cubicBezTo>
                        <a:cubicBezTo>
                          <a:pt x="1380057" y="1036892"/>
                          <a:pt x="1380533" y="1036987"/>
                          <a:pt x="1381009" y="1036987"/>
                        </a:cubicBezTo>
                        <a:cubicBezTo>
                          <a:pt x="1381295" y="1036987"/>
                          <a:pt x="1381581" y="1036987"/>
                          <a:pt x="1381771" y="1036892"/>
                        </a:cubicBezTo>
                        <a:cubicBezTo>
                          <a:pt x="1382438" y="1036606"/>
                          <a:pt x="1383009" y="1036034"/>
                          <a:pt x="1383295" y="1035368"/>
                        </a:cubicBezTo>
                        <a:cubicBezTo>
                          <a:pt x="1383390" y="1034987"/>
                          <a:pt x="1383390" y="1034415"/>
                          <a:pt x="1383295" y="1034034"/>
                        </a:cubicBezTo>
                        <a:cubicBezTo>
                          <a:pt x="1383009" y="1032034"/>
                          <a:pt x="1386057" y="1027462"/>
                          <a:pt x="1395582" y="1020413"/>
                        </a:cubicBezTo>
                        <a:cubicBezTo>
                          <a:pt x="1412442" y="1009555"/>
                          <a:pt x="1414823" y="981361"/>
                          <a:pt x="1417204" y="954119"/>
                        </a:cubicBezTo>
                        <a:cubicBezTo>
                          <a:pt x="1419585" y="927259"/>
                          <a:pt x="1421776" y="901827"/>
                          <a:pt x="1438350" y="901827"/>
                        </a:cubicBezTo>
                        <a:cubicBezTo>
                          <a:pt x="1443303" y="901827"/>
                          <a:pt x="1449494" y="903923"/>
                          <a:pt x="1456733" y="907923"/>
                        </a:cubicBezTo>
                        <a:cubicBezTo>
                          <a:pt x="1457114" y="908114"/>
                          <a:pt x="1457495" y="908209"/>
                          <a:pt x="1457876" y="908209"/>
                        </a:cubicBezTo>
                        <a:cubicBezTo>
                          <a:pt x="1457876" y="908209"/>
                          <a:pt x="1458066" y="908209"/>
                          <a:pt x="1458066" y="908209"/>
                        </a:cubicBezTo>
                        <a:cubicBezTo>
                          <a:pt x="1482641" y="905923"/>
                          <a:pt x="1504263" y="883063"/>
                          <a:pt x="1527218" y="858869"/>
                        </a:cubicBezTo>
                        <a:cubicBezTo>
                          <a:pt x="1551507" y="833247"/>
                          <a:pt x="1576653" y="806768"/>
                          <a:pt x="1605037" y="806768"/>
                        </a:cubicBezTo>
                        <a:cubicBezTo>
                          <a:pt x="1611705" y="806768"/>
                          <a:pt x="1618467" y="808292"/>
                          <a:pt x="1625135" y="811149"/>
                        </a:cubicBezTo>
                        <a:cubicBezTo>
                          <a:pt x="1627802" y="812959"/>
                          <a:pt x="1630278" y="813911"/>
                          <a:pt x="1632660" y="813911"/>
                        </a:cubicBezTo>
                        <a:cubicBezTo>
                          <a:pt x="1635993" y="813911"/>
                          <a:pt x="1638470" y="812197"/>
                          <a:pt x="1641327" y="810197"/>
                        </a:cubicBezTo>
                        <a:cubicBezTo>
                          <a:pt x="1645899" y="806958"/>
                          <a:pt x="1652186" y="802577"/>
                          <a:pt x="1666473" y="802291"/>
                        </a:cubicBezTo>
                        <a:cubicBezTo>
                          <a:pt x="1680856" y="801148"/>
                          <a:pt x="1689333" y="798005"/>
                          <a:pt x="1693334" y="792385"/>
                        </a:cubicBezTo>
                        <a:cubicBezTo>
                          <a:pt x="1697906" y="785908"/>
                          <a:pt x="1695715" y="777716"/>
                          <a:pt x="1693429" y="769049"/>
                        </a:cubicBezTo>
                        <a:cubicBezTo>
                          <a:pt x="1689619" y="754475"/>
                          <a:pt x="1685619" y="739426"/>
                          <a:pt x="1710574" y="727996"/>
                        </a:cubicBezTo>
                        <a:cubicBezTo>
                          <a:pt x="1711336" y="727615"/>
                          <a:pt x="1711812" y="726948"/>
                          <a:pt x="1711908" y="726186"/>
                        </a:cubicBezTo>
                        <a:cubicBezTo>
                          <a:pt x="1712003" y="725424"/>
                          <a:pt x="1711717" y="724567"/>
                          <a:pt x="1711146" y="724091"/>
                        </a:cubicBezTo>
                        <a:cubicBezTo>
                          <a:pt x="1710193" y="723233"/>
                          <a:pt x="1709622" y="721138"/>
                          <a:pt x="1708669" y="717709"/>
                        </a:cubicBezTo>
                        <a:cubicBezTo>
                          <a:pt x="1706574" y="709803"/>
                          <a:pt x="1702573" y="695135"/>
                          <a:pt x="1686762" y="667703"/>
                        </a:cubicBezTo>
                        <a:cubicBezTo>
                          <a:pt x="1683237" y="661607"/>
                          <a:pt x="1681237" y="647224"/>
                          <a:pt x="1679237" y="633317"/>
                        </a:cubicBezTo>
                        <a:cubicBezTo>
                          <a:pt x="1676284" y="612553"/>
                          <a:pt x="1673522" y="592836"/>
                          <a:pt x="1665426" y="588359"/>
                        </a:cubicBezTo>
                        <a:cubicBezTo>
                          <a:pt x="1663330" y="587216"/>
                          <a:pt x="1661425" y="586264"/>
                          <a:pt x="1659711" y="585502"/>
                        </a:cubicBezTo>
                        <a:cubicBezTo>
                          <a:pt x="1657710" y="584549"/>
                          <a:pt x="1655329" y="583406"/>
                          <a:pt x="1655043" y="582835"/>
                        </a:cubicBezTo>
                        <a:cubicBezTo>
                          <a:pt x="1655043" y="582073"/>
                          <a:pt x="1656663" y="579692"/>
                          <a:pt x="1664568" y="573024"/>
                        </a:cubicBezTo>
                        <a:cubicBezTo>
                          <a:pt x="1665330" y="572357"/>
                          <a:pt x="1667712" y="570357"/>
                          <a:pt x="1667045" y="567785"/>
                        </a:cubicBezTo>
                        <a:cubicBezTo>
                          <a:pt x="1666188" y="564642"/>
                          <a:pt x="1661901" y="563975"/>
                          <a:pt x="1654758" y="562832"/>
                        </a:cubicBezTo>
                        <a:cubicBezTo>
                          <a:pt x="1645709" y="561404"/>
                          <a:pt x="1633231" y="559403"/>
                          <a:pt x="1627040" y="551974"/>
                        </a:cubicBezTo>
                        <a:cubicBezTo>
                          <a:pt x="1557603" y="469487"/>
                          <a:pt x="1523408" y="465487"/>
                          <a:pt x="1493309" y="461963"/>
                        </a:cubicBezTo>
                        <a:cubicBezTo>
                          <a:pt x="1478926" y="460248"/>
                          <a:pt x="1465305" y="458629"/>
                          <a:pt x="1449208" y="448056"/>
                        </a:cubicBezTo>
                        <a:cubicBezTo>
                          <a:pt x="1441969" y="444056"/>
                          <a:pt x="1431968" y="441293"/>
                          <a:pt x="1421395" y="438341"/>
                        </a:cubicBezTo>
                        <a:cubicBezTo>
                          <a:pt x="1400631" y="432626"/>
                          <a:pt x="1377104" y="426244"/>
                          <a:pt x="1369008" y="409194"/>
                        </a:cubicBezTo>
                        <a:cubicBezTo>
                          <a:pt x="1363959" y="398526"/>
                          <a:pt x="1365198" y="384905"/>
                          <a:pt x="1372818" y="367379"/>
                        </a:cubicBezTo>
                        <a:cubicBezTo>
                          <a:pt x="1377009" y="358712"/>
                          <a:pt x="1380819" y="356807"/>
                          <a:pt x="1384533" y="354901"/>
                        </a:cubicBezTo>
                        <a:cubicBezTo>
                          <a:pt x="1391772" y="351282"/>
                          <a:pt x="1396344" y="347663"/>
                          <a:pt x="1398726" y="320231"/>
                        </a:cubicBezTo>
                        <a:cubicBezTo>
                          <a:pt x="1399773" y="308229"/>
                          <a:pt x="1403298" y="302609"/>
                          <a:pt x="1406441" y="297561"/>
                        </a:cubicBezTo>
                        <a:cubicBezTo>
                          <a:pt x="1408155" y="294799"/>
                          <a:pt x="1409775" y="292227"/>
                          <a:pt x="1410632" y="289084"/>
                        </a:cubicBezTo>
                        <a:cubicBezTo>
                          <a:pt x="1410632" y="288798"/>
                          <a:pt x="1410727" y="288608"/>
                          <a:pt x="1410632" y="288322"/>
                        </a:cubicBezTo>
                        <a:cubicBezTo>
                          <a:pt x="1410441" y="283655"/>
                          <a:pt x="1410156" y="278987"/>
                          <a:pt x="1409775" y="274225"/>
                        </a:cubicBezTo>
                        <a:cubicBezTo>
                          <a:pt x="1407393" y="266033"/>
                          <a:pt x="1402726" y="255746"/>
                          <a:pt x="1394820" y="241459"/>
                        </a:cubicBezTo>
                        <a:cubicBezTo>
                          <a:pt x="1391772" y="235839"/>
                          <a:pt x="1390058" y="224219"/>
                          <a:pt x="1388343" y="211836"/>
                        </a:cubicBezTo>
                        <a:cubicBezTo>
                          <a:pt x="1387010" y="202692"/>
                          <a:pt x="1385772" y="193167"/>
                          <a:pt x="1383676" y="184309"/>
                        </a:cubicBezTo>
                        <a:cubicBezTo>
                          <a:pt x="1383676" y="184023"/>
                          <a:pt x="1383486" y="183833"/>
                          <a:pt x="1383390" y="183642"/>
                        </a:cubicBezTo>
                        <a:cubicBezTo>
                          <a:pt x="1376818" y="173069"/>
                          <a:pt x="1369198" y="163925"/>
                          <a:pt x="1360626" y="156401"/>
                        </a:cubicBezTo>
                        <a:cubicBezTo>
                          <a:pt x="1358911" y="154972"/>
                          <a:pt x="1357292" y="153448"/>
                          <a:pt x="1355577" y="152019"/>
                        </a:cubicBezTo>
                        <a:lnTo>
                          <a:pt x="1354911" y="151448"/>
                        </a:lnTo>
                        <a:cubicBezTo>
                          <a:pt x="1354911" y="151448"/>
                          <a:pt x="1354244" y="150971"/>
                          <a:pt x="1353863" y="150971"/>
                        </a:cubicBezTo>
                        <a:cubicBezTo>
                          <a:pt x="1349767" y="150114"/>
                          <a:pt x="1347576" y="147161"/>
                          <a:pt x="1344719" y="143542"/>
                        </a:cubicBezTo>
                        <a:lnTo>
                          <a:pt x="1343576" y="142018"/>
                        </a:lnTo>
                        <a:cubicBezTo>
                          <a:pt x="1343576" y="142018"/>
                          <a:pt x="1343385" y="141732"/>
                          <a:pt x="1343195" y="141637"/>
                        </a:cubicBezTo>
                        <a:cubicBezTo>
                          <a:pt x="1339194" y="138303"/>
                          <a:pt x="1335289" y="135160"/>
                          <a:pt x="1331384" y="131921"/>
                        </a:cubicBezTo>
                        <a:cubicBezTo>
                          <a:pt x="1331193" y="131826"/>
                          <a:pt x="1331003" y="131636"/>
                          <a:pt x="1330812" y="131636"/>
                        </a:cubicBezTo>
                        <a:cubicBezTo>
                          <a:pt x="1326431" y="129635"/>
                          <a:pt x="1321287" y="128492"/>
                          <a:pt x="1315191" y="128016"/>
                        </a:cubicBezTo>
                        <a:cubicBezTo>
                          <a:pt x="1301761" y="127064"/>
                          <a:pt x="1293474" y="111538"/>
                          <a:pt x="1285378" y="96583"/>
                        </a:cubicBezTo>
                        <a:cubicBezTo>
                          <a:pt x="1282997" y="92107"/>
                          <a:pt x="1280520" y="87440"/>
                          <a:pt x="1277853" y="83249"/>
                        </a:cubicBezTo>
                        <a:cubicBezTo>
                          <a:pt x="1274234" y="79153"/>
                          <a:pt x="1270805" y="74867"/>
                          <a:pt x="1267471" y="70390"/>
                        </a:cubicBezTo>
                        <a:cubicBezTo>
                          <a:pt x="1267376" y="70199"/>
                          <a:pt x="1267281" y="70104"/>
                          <a:pt x="1267090" y="70009"/>
                        </a:cubicBezTo>
                        <a:cubicBezTo>
                          <a:pt x="1266519" y="69532"/>
                          <a:pt x="1266328" y="69247"/>
                          <a:pt x="1266042" y="69056"/>
                        </a:cubicBezTo>
                        <a:cubicBezTo>
                          <a:pt x="1251374" y="57817"/>
                          <a:pt x="1253565" y="54197"/>
                          <a:pt x="1254327" y="52769"/>
                        </a:cubicBezTo>
                        <a:cubicBezTo>
                          <a:pt x="1254708" y="52006"/>
                          <a:pt x="1254708" y="51149"/>
                          <a:pt x="1254327" y="50387"/>
                        </a:cubicBezTo>
                        <a:cubicBezTo>
                          <a:pt x="1252612" y="47434"/>
                          <a:pt x="1250993" y="44387"/>
                          <a:pt x="1249469" y="41243"/>
                        </a:cubicBezTo>
                        <a:cubicBezTo>
                          <a:pt x="1239468" y="20955"/>
                          <a:pt x="1219084" y="476"/>
                          <a:pt x="1196319" y="476"/>
                        </a:cubicBezTo>
                        <a:lnTo>
                          <a:pt x="1196319" y="47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1" name="Graphic 2">
                  <a:extLst>
                    <a:ext uri="{FF2B5EF4-FFF2-40B4-BE49-F238E27FC236}">
                      <a16:creationId xmlns:a16="http://schemas.microsoft.com/office/drawing/2014/main" id="{845F9842-A555-69A6-B687-41898ECC973B}"/>
                    </a:ext>
                  </a:extLst>
                </p:cNvPr>
                <p:cNvGrpSpPr/>
                <p:nvPr/>
              </p:nvGrpSpPr>
              <p:grpSpPr>
                <a:xfrm>
                  <a:off x="4080099" y="3131724"/>
                  <a:ext cx="1633486" cy="1054131"/>
                  <a:chOff x="4080099" y="3131724"/>
                  <a:chExt cx="1633486" cy="1054131"/>
                </a:xfrm>
                <a:grpFill/>
              </p:grpSpPr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id="{818DFB62-B70D-36CB-AD7D-1F3DE4A5C9D3}"/>
                      </a:ext>
                    </a:extLst>
                  </p:cNvPr>
                  <p:cNvSpPr/>
                  <p:nvPr/>
                </p:nvSpPr>
                <p:spPr>
                  <a:xfrm>
                    <a:off x="4081519" y="3133153"/>
                    <a:ext cx="1631575" cy="1051845"/>
                  </a:xfrm>
                  <a:custGeom>
                    <a:avLst/>
                    <a:gdLst>
                      <a:gd name="connsiteX0" fmla="*/ 1092841 w 1631575"/>
                      <a:gd name="connsiteY0" fmla="*/ 1051750 h 1051845"/>
                      <a:gd name="connsiteX1" fmla="*/ 1038072 w 1631575"/>
                      <a:gd name="connsiteY1" fmla="*/ 1041845 h 1051845"/>
                      <a:gd name="connsiteX2" fmla="*/ 997496 w 1631575"/>
                      <a:gd name="connsiteY2" fmla="*/ 988123 h 1051845"/>
                      <a:gd name="connsiteX3" fmla="*/ 973398 w 1631575"/>
                      <a:gd name="connsiteY3" fmla="*/ 944785 h 1051845"/>
                      <a:gd name="connsiteX4" fmla="*/ 961872 w 1631575"/>
                      <a:gd name="connsiteY4" fmla="*/ 934688 h 1051845"/>
                      <a:gd name="connsiteX5" fmla="*/ 947109 w 1631575"/>
                      <a:gd name="connsiteY5" fmla="*/ 920496 h 1051845"/>
                      <a:gd name="connsiteX6" fmla="*/ 942346 w 1631575"/>
                      <a:gd name="connsiteY6" fmla="*/ 921448 h 1051845"/>
                      <a:gd name="connsiteX7" fmla="*/ 941965 w 1631575"/>
                      <a:gd name="connsiteY7" fmla="*/ 921448 h 1051845"/>
                      <a:gd name="connsiteX8" fmla="*/ 941394 w 1631575"/>
                      <a:gd name="connsiteY8" fmla="*/ 921353 h 1051845"/>
                      <a:gd name="connsiteX9" fmla="*/ 875385 w 1631575"/>
                      <a:gd name="connsiteY9" fmla="*/ 895636 h 1051845"/>
                      <a:gd name="connsiteX10" fmla="*/ 871861 w 1631575"/>
                      <a:gd name="connsiteY10" fmla="*/ 894493 h 1051845"/>
                      <a:gd name="connsiteX11" fmla="*/ 820998 w 1631575"/>
                      <a:gd name="connsiteY11" fmla="*/ 879253 h 1051845"/>
                      <a:gd name="connsiteX12" fmla="*/ 746607 w 1631575"/>
                      <a:gd name="connsiteY12" fmla="*/ 934307 h 1051845"/>
                      <a:gd name="connsiteX13" fmla="*/ 748512 w 1631575"/>
                      <a:gd name="connsiteY13" fmla="*/ 949738 h 1051845"/>
                      <a:gd name="connsiteX14" fmla="*/ 740130 w 1631575"/>
                      <a:gd name="connsiteY14" fmla="*/ 954596 h 1051845"/>
                      <a:gd name="connsiteX15" fmla="*/ 730129 w 1631575"/>
                      <a:gd name="connsiteY15" fmla="*/ 950595 h 1051845"/>
                      <a:gd name="connsiteX16" fmla="*/ 715651 w 1631575"/>
                      <a:gd name="connsiteY16" fmla="*/ 928116 h 1051845"/>
                      <a:gd name="connsiteX17" fmla="*/ 720604 w 1631575"/>
                      <a:gd name="connsiteY17" fmla="*/ 918686 h 1051845"/>
                      <a:gd name="connsiteX18" fmla="*/ 736130 w 1631575"/>
                      <a:gd name="connsiteY18" fmla="*/ 871156 h 1051845"/>
                      <a:gd name="connsiteX19" fmla="*/ 688314 w 1631575"/>
                      <a:gd name="connsiteY19" fmla="*/ 826770 h 1051845"/>
                      <a:gd name="connsiteX20" fmla="*/ 670026 w 1631575"/>
                      <a:gd name="connsiteY20" fmla="*/ 825532 h 1051845"/>
                      <a:gd name="connsiteX21" fmla="*/ 648690 w 1631575"/>
                      <a:gd name="connsiteY21" fmla="*/ 826389 h 1051845"/>
                      <a:gd name="connsiteX22" fmla="*/ 627259 w 1631575"/>
                      <a:gd name="connsiteY22" fmla="*/ 827246 h 1051845"/>
                      <a:gd name="connsiteX23" fmla="*/ 615639 w 1631575"/>
                      <a:gd name="connsiteY23" fmla="*/ 826865 h 1051845"/>
                      <a:gd name="connsiteX24" fmla="*/ 509625 w 1631575"/>
                      <a:gd name="connsiteY24" fmla="*/ 777526 h 1051845"/>
                      <a:gd name="connsiteX25" fmla="*/ 486575 w 1631575"/>
                      <a:gd name="connsiteY25" fmla="*/ 761429 h 1051845"/>
                      <a:gd name="connsiteX26" fmla="*/ 417423 w 1631575"/>
                      <a:gd name="connsiteY26" fmla="*/ 714280 h 1051845"/>
                      <a:gd name="connsiteX27" fmla="*/ 389134 w 1631575"/>
                      <a:gd name="connsiteY27" fmla="*/ 695706 h 1051845"/>
                      <a:gd name="connsiteX28" fmla="*/ 388658 w 1631575"/>
                      <a:gd name="connsiteY28" fmla="*/ 694849 h 1051845"/>
                      <a:gd name="connsiteX29" fmla="*/ 385991 w 1631575"/>
                      <a:gd name="connsiteY29" fmla="*/ 686657 h 1051845"/>
                      <a:gd name="connsiteX30" fmla="*/ 371227 w 1631575"/>
                      <a:gd name="connsiteY30" fmla="*/ 666655 h 1051845"/>
                      <a:gd name="connsiteX31" fmla="*/ 367798 w 1631575"/>
                      <a:gd name="connsiteY31" fmla="*/ 661511 h 1051845"/>
                      <a:gd name="connsiteX32" fmla="*/ 354177 w 1631575"/>
                      <a:gd name="connsiteY32" fmla="*/ 652843 h 1051845"/>
                      <a:gd name="connsiteX33" fmla="*/ 328650 w 1631575"/>
                      <a:gd name="connsiteY33" fmla="*/ 639604 h 1051845"/>
                      <a:gd name="connsiteX34" fmla="*/ 302457 w 1631575"/>
                      <a:gd name="connsiteY34" fmla="*/ 588264 h 1051845"/>
                      <a:gd name="connsiteX35" fmla="*/ 223304 w 1631575"/>
                      <a:gd name="connsiteY35" fmla="*/ 491585 h 1051845"/>
                      <a:gd name="connsiteX36" fmla="*/ 202635 w 1631575"/>
                      <a:gd name="connsiteY36" fmla="*/ 479870 h 1051845"/>
                      <a:gd name="connsiteX37" fmla="*/ 196253 w 1631575"/>
                      <a:gd name="connsiteY37" fmla="*/ 481108 h 1051845"/>
                      <a:gd name="connsiteX38" fmla="*/ 172440 w 1631575"/>
                      <a:gd name="connsiteY38" fmla="*/ 492633 h 1051845"/>
                      <a:gd name="connsiteX39" fmla="*/ 168630 w 1631575"/>
                      <a:gd name="connsiteY39" fmla="*/ 495014 h 1051845"/>
                      <a:gd name="connsiteX40" fmla="*/ 151866 w 1631575"/>
                      <a:gd name="connsiteY40" fmla="*/ 502158 h 1051845"/>
                      <a:gd name="connsiteX41" fmla="*/ 149866 w 1631575"/>
                      <a:gd name="connsiteY41" fmla="*/ 501967 h 1051845"/>
                      <a:gd name="connsiteX42" fmla="*/ 140151 w 1631575"/>
                      <a:gd name="connsiteY42" fmla="*/ 494252 h 1051845"/>
                      <a:gd name="connsiteX43" fmla="*/ 137960 w 1631575"/>
                      <a:gd name="connsiteY43" fmla="*/ 491395 h 1051845"/>
                      <a:gd name="connsiteX44" fmla="*/ 113385 w 1631575"/>
                      <a:gd name="connsiteY44" fmla="*/ 463867 h 1051845"/>
                      <a:gd name="connsiteX45" fmla="*/ 67761 w 1631575"/>
                      <a:gd name="connsiteY45" fmla="*/ 412528 h 1051845"/>
                      <a:gd name="connsiteX46" fmla="*/ 30804 w 1631575"/>
                      <a:gd name="connsiteY46" fmla="*/ 380905 h 1051845"/>
                      <a:gd name="connsiteX47" fmla="*/ 21279 w 1631575"/>
                      <a:gd name="connsiteY47" fmla="*/ 386905 h 1051845"/>
                      <a:gd name="connsiteX48" fmla="*/ 8515 w 1631575"/>
                      <a:gd name="connsiteY48" fmla="*/ 362712 h 1051845"/>
                      <a:gd name="connsiteX49" fmla="*/ 5277 w 1631575"/>
                      <a:gd name="connsiteY49" fmla="*/ 351187 h 1051845"/>
                      <a:gd name="connsiteX50" fmla="*/ 1086 w 1631575"/>
                      <a:gd name="connsiteY50" fmla="*/ 343948 h 1051845"/>
                      <a:gd name="connsiteX51" fmla="*/ 38 w 1631575"/>
                      <a:gd name="connsiteY51" fmla="*/ 315087 h 1051845"/>
                      <a:gd name="connsiteX52" fmla="*/ 419 w 1631575"/>
                      <a:gd name="connsiteY52" fmla="*/ 314230 h 1051845"/>
                      <a:gd name="connsiteX53" fmla="*/ 2705 w 1631575"/>
                      <a:gd name="connsiteY53" fmla="*/ 312325 h 1051845"/>
                      <a:gd name="connsiteX54" fmla="*/ 7467 w 1631575"/>
                      <a:gd name="connsiteY54" fmla="*/ 306419 h 1051845"/>
                      <a:gd name="connsiteX55" fmla="*/ 4324 w 1631575"/>
                      <a:gd name="connsiteY55" fmla="*/ 300323 h 1051845"/>
                      <a:gd name="connsiteX56" fmla="*/ 514 w 1631575"/>
                      <a:gd name="connsiteY56" fmla="*/ 295370 h 1051845"/>
                      <a:gd name="connsiteX57" fmla="*/ 514 w 1631575"/>
                      <a:gd name="connsiteY57" fmla="*/ 286702 h 1051845"/>
                      <a:gd name="connsiteX58" fmla="*/ 3848 w 1631575"/>
                      <a:gd name="connsiteY58" fmla="*/ 282892 h 1051845"/>
                      <a:gd name="connsiteX59" fmla="*/ 6991 w 1631575"/>
                      <a:gd name="connsiteY59" fmla="*/ 274130 h 1051845"/>
                      <a:gd name="connsiteX60" fmla="*/ 1562 w 1631575"/>
                      <a:gd name="connsiteY60" fmla="*/ 262890 h 1051845"/>
                      <a:gd name="connsiteX61" fmla="*/ 3657 w 1631575"/>
                      <a:gd name="connsiteY61" fmla="*/ 237744 h 1051845"/>
                      <a:gd name="connsiteX62" fmla="*/ 5277 w 1631575"/>
                      <a:gd name="connsiteY62" fmla="*/ 226981 h 1051845"/>
                      <a:gd name="connsiteX63" fmla="*/ 6515 w 1631575"/>
                      <a:gd name="connsiteY63" fmla="*/ 220027 h 1051845"/>
                      <a:gd name="connsiteX64" fmla="*/ 24993 w 1631575"/>
                      <a:gd name="connsiteY64" fmla="*/ 208407 h 1051845"/>
                      <a:gd name="connsiteX65" fmla="*/ 32804 w 1631575"/>
                      <a:gd name="connsiteY65" fmla="*/ 211360 h 1051845"/>
                      <a:gd name="connsiteX66" fmla="*/ 35185 w 1631575"/>
                      <a:gd name="connsiteY66" fmla="*/ 218789 h 1051845"/>
                      <a:gd name="connsiteX67" fmla="*/ 40614 w 1631575"/>
                      <a:gd name="connsiteY67" fmla="*/ 240506 h 1051845"/>
                      <a:gd name="connsiteX68" fmla="*/ 50997 w 1631575"/>
                      <a:gd name="connsiteY68" fmla="*/ 244792 h 1051845"/>
                      <a:gd name="connsiteX69" fmla="*/ 78048 w 1631575"/>
                      <a:gd name="connsiteY69" fmla="*/ 221551 h 1051845"/>
                      <a:gd name="connsiteX70" fmla="*/ 69189 w 1631575"/>
                      <a:gd name="connsiteY70" fmla="*/ 153734 h 1051845"/>
                      <a:gd name="connsiteX71" fmla="*/ 73761 w 1631575"/>
                      <a:gd name="connsiteY71" fmla="*/ 103632 h 1051845"/>
                      <a:gd name="connsiteX72" fmla="*/ 84144 w 1631575"/>
                      <a:gd name="connsiteY72" fmla="*/ 79343 h 1051845"/>
                      <a:gd name="connsiteX73" fmla="*/ 100146 w 1631575"/>
                      <a:gd name="connsiteY73" fmla="*/ 65437 h 1051845"/>
                      <a:gd name="connsiteX74" fmla="*/ 101193 w 1631575"/>
                      <a:gd name="connsiteY74" fmla="*/ 64675 h 1051845"/>
                      <a:gd name="connsiteX75" fmla="*/ 101193 w 1631575"/>
                      <a:gd name="connsiteY75" fmla="*/ 64675 h 1051845"/>
                      <a:gd name="connsiteX76" fmla="*/ 153962 w 1631575"/>
                      <a:gd name="connsiteY76" fmla="*/ 67151 h 1051845"/>
                      <a:gd name="connsiteX77" fmla="*/ 188919 w 1631575"/>
                      <a:gd name="connsiteY77" fmla="*/ 52483 h 1051845"/>
                      <a:gd name="connsiteX78" fmla="*/ 235591 w 1631575"/>
                      <a:gd name="connsiteY78" fmla="*/ 5620 h 1051845"/>
                      <a:gd name="connsiteX79" fmla="*/ 246069 w 1631575"/>
                      <a:gd name="connsiteY79" fmla="*/ 0 h 1051845"/>
                      <a:gd name="connsiteX80" fmla="*/ 268071 w 1631575"/>
                      <a:gd name="connsiteY80" fmla="*/ 9811 h 1051845"/>
                      <a:gd name="connsiteX81" fmla="*/ 292646 w 1631575"/>
                      <a:gd name="connsiteY81" fmla="*/ 21622 h 1051845"/>
                      <a:gd name="connsiteX82" fmla="*/ 329793 w 1631575"/>
                      <a:gd name="connsiteY82" fmla="*/ 36862 h 1051845"/>
                      <a:gd name="connsiteX83" fmla="*/ 347415 w 1631575"/>
                      <a:gd name="connsiteY83" fmla="*/ 43910 h 1051845"/>
                      <a:gd name="connsiteX84" fmla="*/ 391230 w 1631575"/>
                      <a:gd name="connsiteY84" fmla="*/ 29337 h 1051845"/>
                      <a:gd name="connsiteX85" fmla="*/ 411613 w 1631575"/>
                      <a:gd name="connsiteY85" fmla="*/ 24670 h 1051845"/>
                      <a:gd name="connsiteX86" fmla="*/ 448856 w 1631575"/>
                      <a:gd name="connsiteY86" fmla="*/ 48768 h 1051845"/>
                      <a:gd name="connsiteX87" fmla="*/ 522960 w 1631575"/>
                      <a:gd name="connsiteY87" fmla="*/ 86868 h 1051845"/>
                      <a:gd name="connsiteX88" fmla="*/ 547249 w 1631575"/>
                      <a:gd name="connsiteY88" fmla="*/ 84868 h 1051845"/>
                      <a:gd name="connsiteX89" fmla="*/ 589254 w 1631575"/>
                      <a:gd name="connsiteY89" fmla="*/ 73628 h 1051845"/>
                      <a:gd name="connsiteX90" fmla="*/ 630402 w 1631575"/>
                      <a:gd name="connsiteY90" fmla="*/ 79248 h 1051845"/>
                      <a:gd name="connsiteX91" fmla="*/ 663835 w 1631575"/>
                      <a:gd name="connsiteY91" fmla="*/ 84106 h 1051845"/>
                      <a:gd name="connsiteX92" fmla="*/ 698982 w 1631575"/>
                      <a:gd name="connsiteY92" fmla="*/ 67151 h 1051845"/>
                      <a:gd name="connsiteX93" fmla="*/ 736035 w 1631575"/>
                      <a:gd name="connsiteY93" fmla="*/ 54959 h 1051845"/>
                      <a:gd name="connsiteX94" fmla="*/ 774420 w 1631575"/>
                      <a:gd name="connsiteY94" fmla="*/ 57055 h 1051845"/>
                      <a:gd name="connsiteX95" fmla="*/ 816330 w 1631575"/>
                      <a:gd name="connsiteY95" fmla="*/ 59436 h 1051845"/>
                      <a:gd name="connsiteX96" fmla="*/ 896436 w 1631575"/>
                      <a:gd name="connsiteY96" fmla="*/ 76676 h 1051845"/>
                      <a:gd name="connsiteX97" fmla="*/ 912152 w 1631575"/>
                      <a:gd name="connsiteY97" fmla="*/ 85725 h 1051845"/>
                      <a:gd name="connsiteX98" fmla="*/ 964254 w 1631575"/>
                      <a:gd name="connsiteY98" fmla="*/ 120491 h 1051845"/>
                      <a:gd name="connsiteX99" fmla="*/ 968826 w 1631575"/>
                      <a:gd name="connsiteY99" fmla="*/ 124777 h 1051845"/>
                      <a:gd name="connsiteX100" fmla="*/ 969111 w 1631575"/>
                      <a:gd name="connsiteY100" fmla="*/ 126111 h 1051845"/>
                      <a:gd name="connsiteX101" fmla="*/ 967968 w 1631575"/>
                      <a:gd name="connsiteY101" fmla="*/ 126873 h 1051845"/>
                      <a:gd name="connsiteX102" fmla="*/ 964063 w 1631575"/>
                      <a:gd name="connsiteY102" fmla="*/ 126873 h 1051845"/>
                      <a:gd name="connsiteX103" fmla="*/ 948823 w 1631575"/>
                      <a:gd name="connsiteY103" fmla="*/ 129730 h 1051845"/>
                      <a:gd name="connsiteX104" fmla="*/ 964063 w 1631575"/>
                      <a:gd name="connsiteY104" fmla="*/ 142113 h 1051845"/>
                      <a:gd name="connsiteX105" fmla="*/ 974255 w 1631575"/>
                      <a:gd name="connsiteY105" fmla="*/ 150209 h 1051845"/>
                      <a:gd name="connsiteX106" fmla="*/ 965301 w 1631575"/>
                      <a:gd name="connsiteY106" fmla="*/ 174308 h 1051845"/>
                      <a:gd name="connsiteX107" fmla="*/ 964730 w 1631575"/>
                      <a:gd name="connsiteY107" fmla="*/ 176498 h 1051845"/>
                      <a:gd name="connsiteX108" fmla="*/ 950728 w 1631575"/>
                      <a:gd name="connsiteY108" fmla="*/ 190309 h 1051845"/>
                      <a:gd name="connsiteX109" fmla="*/ 939108 w 1631575"/>
                      <a:gd name="connsiteY109" fmla="*/ 198596 h 1051845"/>
                      <a:gd name="connsiteX110" fmla="*/ 941679 w 1631575"/>
                      <a:gd name="connsiteY110" fmla="*/ 215932 h 1051845"/>
                      <a:gd name="connsiteX111" fmla="*/ 941489 w 1631575"/>
                      <a:gd name="connsiteY111" fmla="*/ 228219 h 1051845"/>
                      <a:gd name="connsiteX112" fmla="*/ 941013 w 1631575"/>
                      <a:gd name="connsiteY112" fmla="*/ 233077 h 1051845"/>
                      <a:gd name="connsiteX113" fmla="*/ 949395 w 1631575"/>
                      <a:gd name="connsiteY113" fmla="*/ 236125 h 1051845"/>
                      <a:gd name="connsiteX114" fmla="*/ 957491 w 1631575"/>
                      <a:gd name="connsiteY114" fmla="*/ 240411 h 1051845"/>
                      <a:gd name="connsiteX115" fmla="*/ 950538 w 1631575"/>
                      <a:gd name="connsiteY115" fmla="*/ 252031 h 1051845"/>
                      <a:gd name="connsiteX116" fmla="*/ 944632 w 1631575"/>
                      <a:gd name="connsiteY116" fmla="*/ 261652 h 1051845"/>
                      <a:gd name="connsiteX117" fmla="*/ 939965 w 1631575"/>
                      <a:gd name="connsiteY117" fmla="*/ 303847 h 1051845"/>
                      <a:gd name="connsiteX118" fmla="*/ 933488 w 1631575"/>
                      <a:gd name="connsiteY118" fmla="*/ 327850 h 1051845"/>
                      <a:gd name="connsiteX119" fmla="*/ 941013 w 1631575"/>
                      <a:gd name="connsiteY119" fmla="*/ 343091 h 1051845"/>
                      <a:gd name="connsiteX120" fmla="*/ 1008259 w 1631575"/>
                      <a:gd name="connsiteY120" fmla="*/ 419386 h 1051845"/>
                      <a:gd name="connsiteX121" fmla="*/ 1041882 w 1631575"/>
                      <a:gd name="connsiteY121" fmla="*/ 408337 h 1051845"/>
                      <a:gd name="connsiteX122" fmla="*/ 1042454 w 1631575"/>
                      <a:gd name="connsiteY122" fmla="*/ 408146 h 1051845"/>
                      <a:gd name="connsiteX123" fmla="*/ 1042835 w 1631575"/>
                      <a:gd name="connsiteY123" fmla="*/ 408146 h 1051845"/>
                      <a:gd name="connsiteX124" fmla="*/ 1043597 w 1631575"/>
                      <a:gd name="connsiteY124" fmla="*/ 408813 h 1051845"/>
                      <a:gd name="connsiteX125" fmla="*/ 1158754 w 1631575"/>
                      <a:gd name="connsiteY125" fmla="*/ 490347 h 1051845"/>
                      <a:gd name="connsiteX126" fmla="*/ 1197045 w 1631575"/>
                      <a:gd name="connsiteY126" fmla="*/ 513779 h 1051845"/>
                      <a:gd name="connsiteX127" fmla="*/ 1208094 w 1631575"/>
                      <a:gd name="connsiteY127" fmla="*/ 521684 h 1051845"/>
                      <a:gd name="connsiteX128" fmla="*/ 1213332 w 1631575"/>
                      <a:gd name="connsiteY128" fmla="*/ 519493 h 1051845"/>
                      <a:gd name="connsiteX129" fmla="*/ 1218571 w 1631575"/>
                      <a:gd name="connsiteY129" fmla="*/ 517684 h 1051845"/>
                      <a:gd name="connsiteX130" fmla="*/ 1232097 w 1631575"/>
                      <a:gd name="connsiteY130" fmla="*/ 523589 h 1051845"/>
                      <a:gd name="connsiteX131" fmla="*/ 1258100 w 1631575"/>
                      <a:gd name="connsiteY131" fmla="*/ 533305 h 1051845"/>
                      <a:gd name="connsiteX132" fmla="*/ 1276674 w 1631575"/>
                      <a:gd name="connsiteY132" fmla="*/ 528161 h 1051845"/>
                      <a:gd name="connsiteX133" fmla="*/ 1292295 w 1631575"/>
                      <a:gd name="connsiteY133" fmla="*/ 523494 h 1051845"/>
                      <a:gd name="connsiteX134" fmla="*/ 1316393 w 1631575"/>
                      <a:gd name="connsiteY134" fmla="*/ 545497 h 1051845"/>
                      <a:gd name="connsiteX135" fmla="*/ 1340396 w 1631575"/>
                      <a:gd name="connsiteY135" fmla="*/ 567500 h 1051845"/>
                      <a:gd name="connsiteX136" fmla="*/ 1354112 w 1631575"/>
                      <a:gd name="connsiteY136" fmla="*/ 574643 h 1051845"/>
                      <a:gd name="connsiteX137" fmla="*/ 1353826 w 1631575"/>
                      <a:gd name="connsiteY137" fmla="*/ 591407 h 1051845"/>
                      <a:gd name="connsiteX138" fmla="*/ 1353826 w 1631575"/>
                      <a:gd name="connsiteY138" fmla="*/ 611505 h 1051845"/>
                      <a:gd name="connsiteX139" fmla="*/ 1381163 w 1631575"/>
                      <a:gd name="connsiteY139" fmla="*/ 625412 h 1051845"/>
                      <a:gd name="connsiteX140" fmla="*/ 1394307 w 1631575"/>
                      <a:gd name="connsiteY140" fmla="*/ 628364 h 1051845"/>
                      <a:gd name="connsiteX141" fmla="*/ 1408214 w 1631575"/>
                      <a:gd name="connsiteY141" fmla="*/ 638937 h 1051845"/>
                      <a:gd name="connsiteX142" fmla="*/ 1414215 w 1631575"/>
                      <a:gd name="connsiteY142" fmla="*/ 643509 h 1051845"/>
                      <a:gd name="connsiteX143" fmla="*/ 1419073 w 1631575"/>
                      <a:gd name="connsiteY143" fmla="*/ 639985 h 1051845"/>
                      <a:gd name="connsiteX144" fmla="*/ 1416596 w 1631575"/>
                      <a:gd name="connsiteY144" fmla="*/ 630650 h 1051845"/>
                      <a:gd name="connsiteX145" fmla="*/ 1415167 w 1631575"/>
                      <a:gd name="connsiteY145" fmla="*/ 617125 h 1051845"/>
                      <a:gd name="connsiteX146" fmla="*/ 1419930 w 1631575"/>
                      <a:gd name="connsiteY146" fmla="*/ 613601 h 1051845"/>
                      <a:gd name="connsiteX147" fmla="*/ 1438694 w 1631575"/>
                      <a:gd name="connsiteY147" fmla="*/ 629507 h 1051845"/>
                      <a:gd name="connsiteX148" fmla="*/ 1451934 w 1631575"/>
                      <a:gd name="connsiteY148" fmla="*/ 639509 h 1051845"/>
                      <a:gd name="connsiteX149" fmla="*/ 1456220 w 1631575"/>
                      <a:gd name="connsiteY149" fmla="*/ 637508 h 1051845"/>
                      <a:gd name="connsiteX150" fmla="*/ 1460602 w 1631575"/>
                      <a:gd name="connsiteY150" fmla="*/ 614648 h 1051845"/>
                      <a:gd name="connsiteX151" fmla="*/ 1460982 w 1631575"/>
                      <a:gd name="connsiteY151" fmla="*/ 613696 h 1051845"/>
                      <a:gd name="connsiteX152" fmla="*/ 1461840 w 1631575"/>
                      <a:gd name="connsiteY152" fmla="*/ 613315 h 1051845"/>
                      <a:gd name="connsiteX153" fmla="*/ 1461935 w 1631575"/>
                      <a:gd name="connsiteY153" fmla="*/ 613315 h 1051845"/>
                      <a:gd name="connsiteX154" fmla="*/ 1470603 w 1631575"/>
                      <a:gd name="connsiteY154" fmla="*/ 613791 h 1051845"/>
                      <a:gd name="connsiteX155" fmla="*/ 1509655 w 1631575"/>
                      <a:gd name="connsiteY155" fmla="*/ 591122 h 1051845"/>
                      <a:gd name="connsiteX156" fmla="*/ 1541564 w 1631575"/>
                      <a:gd name="connsiteY156" fmla="*/ 570833 h 1051845"/>
                      <a:gd name="connsiteX157" fmla="*/ 1558614 w 1631575"/>
                      <a:gd name="connsiteY157" fmla="*/ 573024 h 1051845"/>
                      <a:gd name="connsiteX158" fmla="*/ 1599571 w 1631575"/>
                      <a:gd name="connsiteY158" fmla="*/ 645890 h 1051845"/>
                      <a:gd name="connsiteX159" fmla="*/ 1611287 w 1631575"/>
                      <a:gd name="connsiteY159" fmla="*/ 665512 h 1051845"/>
                      <a:gd name="connsiteX160" fmla="*/ 1628051 w 1631575"/>
                      <a:gd name="connsiteY160" fmla="*/ 698849 h 1051845"/>
                      <a:gd name="connsiteX161" fmla="*/ 1622812 w 1631575"/>
                      <a:gd name="connsiteY161" fmla="*/ 701326 h 1051845"/>
                      <a:gd name="connsiteX162" fmla="*/ 1619098 w 1631575"/>
                      <a:gd name="connsiteY162" fmla="*/ 700945 h 1051845"/>
                      <a:gd name="connsiteX163" fmla="*/ 1613097 w 1631575"/>
                      <a:gd name="connsiteY163" fmla="*/ 699516 h 1051845"/>
                      <a:gd name="connsiteX164" fmla="*/ 1610715 w 1631575"/>
                      <a:gd name="connsiteY164" fmla="*/ 700468 h 1051845"/>
                      <a:gd name="connsiteX165" fmla="*/ 1615287 w 1631575"/>
                      <a:gd name="connsiteY165" fmla="*/ 718376 h 1051845"/>
                      <a:gd name="connsiteX166" fmla="*/ 1620050 w 1631575"/>
                      <a:gd name="connsiteY166" fmla="*/ 735044 h 1051845"/>
                      <a:gd name="connsiteX167" fmla="*/ 1622431 w 1631575"/>
                      <a:gd name="connsiteY167" fmla="*/ 740093 h 1051845"/>
                      <a:gd name="connsiteX168" fmla="*/ 1626241 w 1631575"/>
                      <a:gd name="connsiteY168" fmla="*/ 773144 h 1051845"/>
                      <a:gd name="connsiteX169" fmla="*/ 1628337 w 1631575"/>
                      <a:gd name="connsiteY169" fmla="*/ 804863 h 1051845"/>
                      <a:gd name="connsiteX170" fmla="*/ 1626432 w 1631575"/>
                      <a:gd name="connsiteY170" fmla="*/ 845344 h 1051845"/>
                      <a:gd name="connsiteX171" fmla="*/ 1625384 w 1631575"/>
                      <a:gd name="connsiteY171" fmla="*/ 908018 h 1051845"/>
                      <a:gd name="connsiteX172" fmla="*/ 1624241 w 1631575"/>
                      <a:gd name="connsiteY172" fmla="*/ 909161 h 1051845"/>
                      <a:gd name="connsiteX173" fmla="*/ 1612906 w 1631575"/>
                      <a:gd name="connsiteY173" fmla="*/ 927926 h 1051845"/>
                      <a:gd name="connsiteX174" fmla="*/ 1608334 w 1631575"/>
                      <a:gd name="connsiteY174" fmla="*/ 945166 h 1051845"/>
                      <a:gd name="connsiteX175" fmla="*/ 1603191 w 1631575"/>
                      <a:gd name="connsiteY175" fmla="*/ 947833 h 1051845"/>
                      <a:gd name="connsiteX176" fmla="*/ 1603191 w 1631575"/>
                      <a:gd name="connsiteY176" fmla="*/ 947833 h 1051845"/>
                      <a:gd name="connsiteX177" fmla="*/ 1596904 w 1631575"/>
                      <a:gd name="connsiteY177" fmla="*/ 934688 h 1051845"/>
                      <a:gd name="connsiteX178" fmla="*/ 1596142 w 1631575"/>
                      <a:gd name="connsiteY178" fmla="*/ 930212 h 1051845"/>
                      <a:gd name="connsiteX179" fmla="*/ 1591570 w 1631575"/>
                      <a:gd name="connsiteY179" fmla="*/ 925259 h 1051845"/>
                      <a:gd name="connsiteX180" fmla="*/ 1583855 w 1631575"/>
                      <a:gd name="connsiteY180" fmla="*/ 954024 h 1051845"/>
                      <a:gd name="connsiteX181" fmla="*/ 1583093 w 1631575"/>
                      <a:gd name="connsiteY181" fmla="*/ 980789 h 1051845"/>
                      <a:gd name="connsiteX182" fmla="*/ 1583569 w 1631575"/>
                      <a:gd name="connsiteY182" fmla="*/ 995934 h 1051845"/>
                      <a:gd name="connsiteX183" fmla="*/ 1574997 w 1631575"/>
                      <a:gd name="connsiteY183" fmla="*/ 1000601 h 1051845"/>
                      <a:gd name="connsiteX184" fmla="*/ 1562424 w 1631575"/>
                      <a:gd name="connsiteY184" fmla="*/ 1003745 h 1051845"/>
                      <a:gd name="connsiteX185" fmla="*/ 1556613 w 1631575"/>
                      <a:gd name="connsiteY185" fmla="*/ 1005078 h 1051845"/>
                      <a:gd name="connsiteX186" fmla="*/ 1551660 w 1631575"/>
                      <a:gd name="connsiteY186" fmla="*/ 991172 h 1051845"/>
                      <a:gd name="connsiteX187" fmla="*/ 1551660 w 1631575"/>
                      <a:gd name="connsiteY187" fmla="*/ 989933 h 1051845"/>
                      <a:gd name="connsiteX188" fmla="*/ 1548231 w 1631575"/>
                      <a:gd name="connsiteY188" fmla="*/ 980980 h 1051845"/>
                      <a:gd name="connsiteX189" fmla="*/ 1531944 w 1631575"/>
                      <a:gd name="connsiteY189" fmla="*/ 1001458 h 1051845"/>
                      <a:gd name="connsiteX190" fmla="*/ 1530896 w 1631575"/>
                      <a:gd name="connsiteY190" fmla="*/ 1002125 h 1051845"/>
                      <a:gd name="connsiteX191" fmla="*/ 1530610 w 1631575"/>
                      <a:gd name="connsiteY191" fmla="*/ 1002125 h 1051845"/>
                      <a:gd name="connsiteX192" fmla="*/ 1529658 w 1631575"/>
                      <a:gd name="connsiteY192" fmla="*/ 1000982 h 1051845"/>
                      <a:gd name="connsiteX193" fmla="*/ 1528705 w 1631575"/>
                      <a:gd name="connsiteY193" fmla="*/ 999363 h 1051845"/>
                      <a:gd name="connsiteX194" fmla="*/ 1518228 w 1631575"/>
                      <a:gd name="connsiteY194" fmla="*/ 985171 h 1051845"/>
                      <a:gd name="connsiteX195" fmla="*/ 1508131 w 1631575"/>
                      <a:gd name="connsiteY195" fmla="*/ 978027 h 1051845"/>
                      <a:gd name="connsiteX196" fmla="*/ 1506226 w 1631575"/>
                      <a:gd name="connsiteY196" fmla="*/ 978122 h 1051845"/>
                      <a:gd name="connsiteX197" fmla="*/ 1504702 w 1631575"/>
                      <a:gd name="connsiteY197" fmla="*/ 978122 h 1051845"/>
                      <a:gd name="connsiteX198" fmla="*/ 1500892 w 1631575"/>
                      <a:gd name="connsiteY198" fmla="*/ 974884 h 1051845"/>
                      <a:gd name="connsiteX199" fmla="*/ 1492796 w 1631575"/>
                      <a:gd name="connsiteY199" fmla="*/ 955167 h 1051845"/>
                      <a:gd name="connsiteX200" fmla="*/ 1482699 w 1631575"/>
                      <a:gd name="connsiteY200" fmla="*/ 966406 h 1051845"/>
                      <a:gd name="connsiteX201" fmla="*/ 1472317 w 1631575"/>
                      <a:gd name="connsiteY201" fmla="*/ 979837 h 1051845"/>
                      <a:gd name="connsiteX202" fmla="*/ 1464983 w 1631575"/>
                      <a:gd name="connsiteY202" fmla="*/ 1003649 h 1051845"/>
                      <a:gd name="connsiteX203" fmla="*/ 1467650 w 1631575"/>
                      <a:gd name="connsiteY203" fmla="*/ 1009840 h 1051845"/>
                      <a:gd name="connsiteX204" fmla="*/ 1454601 w 1631575"/>
                      <a:gd name="connsiteY204" fmla="*/ 1018222 h 1051845"/>
                      <a:gd name="connsiteX205" fmla="*/ 1445838 w 1631575"/>
                      <a:gd name="connsiteY205" fmla="*/ 1022795 h 1051845"/>
                      <a:gd name="connsiteX206" fmla="*/ 1438218 w 1631575"/>
                      <a:gd name="connsiteY206" fmla="*/ 1026033 h 1051845"/>
                      <a:gd name="connsiteX207" fmla="*/ 1431264 w 1631575"/>
                      <a:gd name="connsiteY207" fmla="*/ 1021080 h 1051845"/>
                      <a:gd name="connsiteX208" fmla="*/ 1423359 w 1631575"/>
                      <a:gd name="connsiteY208" fmla="*/ 1014794 h 1051845"/>
                      <a:gd name="connsiteX209" fmla="*/ 1350016 w 1631575"/>
                      <a:gd name="connsiteY209" fmla="*/ 967835 h 1051845"/>
                      <a:gd name="connsiteX210" fmla="*/ 1347349 w 1631575"/>
                      <a:gd name="connsiteY210" fmla="*/ 968216 h 1051845"/>
                      <a:gd name="connsiteX211" fmla="*/ 1318584 w 1631575"/>
                      <a:gd name="connsiteY211" fmla="*/ 961834 h 1051845"/>
                      <a:gd name="connsiteX212" fmla="*/ 1296486 w 1631575"/>
                      <a:gd name="connsiteY212" fmla="*/ 973074 h 1051845"/>
                      <a:gd name="connsiteX213" fmla="*/ 1276960 w 1631575"/>
                      <a:gd name="connsiteY213" fmla="*/ 988409 h 1051845"/>
                      <a:gd name="connsiteX214" fmla="*/ 1249718 w 1631575"/>
                      <a:gd name="connsiteY214" fmla="*/ 998220 h 1051845"/>
                      <a:gd name="connsiteX215" fmla="*/ 1230477 w 1631575"/>
                      <a:gd name="connsiteY215" fmla="*/ 1004983 h 1051845"/>
                      <a:gd name="connsiteX216" fmla="*/ 1212189 w 1631575"/>
                      <a:gd name="connsiteY216" fmla="*/ 1008126 h 1051845"/>
                      <a:gd name="connsiteX217" fmla="*/ 1153135 w 1631575"/>
                      <a:gd name="connsiteY217" fmla="*/ 1038035 h 1051845"/>
                      <a:gd name="connsiteX218" fmla="*/ 1149229 w 1631575"/>
                      <a:gd name="connsiteY218" fmla="*/ 1041940 h 1051845"/>
                      <a:gd name="connsiteX219" fmla="*/ 1093508 w 1631575"/>
                      <a:gd name="connsiteY219" fmla="*/ 1051846 h 1051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</a:cxnLst>
                    <a:rect l="l" t="t" r="r" b="b"/>
                    <a:pathLst>
                      <a:path w="1631575" h="1051845">
                        <a:moveTo>
                          <a:pt x="1092841" y="1051750"/>
                        </a:moveTo>
                        <a:cubicBezTo>
                          <a:pt x="1073315" y="1051750"/>
                          <a:pt x="1054360" y="1048322"/>
                          <a:pt x="1038072" y="1041845"/>
                        </a:cubicBezTo>
                        <a:cubicBezTo>
                          <a:pt x="1015212" y="1032796"/>
                          <a:pt x="1006164" y="1010031"/>
                          <a:pt x="997496" y="988123"/>
                        </a:cubicBezTo>
                        <a:cubicBezTo>
                          <a:pt x="991305" y="972407"/>
                          <a:pt x="984828" y="956215"/>
                          <a:pt x="973398" y="944785"/>
                        </a:cubicBezTo>
                        <a:cubicBezTo>
                          <a:pt x="969969" y="941356"/>
                          <a:pt x="966063" y="937927"/>
                          <a:pt x="961872" y="934688"/>
                        </a:cubicBezTo>
                        <a:cubicBezTo>
                          <a:pt x="955205" y="922115"/>
                          <a:pt x="950538" y="920496"/>
                          <a:pt x="947109" y="920496"/>
                        </a:cubicBezTo>
                        <a:cubicBezTo>
                          <a:pt x="945680" y="920496"/>
                          <a:pt x="944156" y="920782"/>
                          <a:pt x="942346" y="921448"/>
                        </a:cubicBezTo>
                        <a:cubicBezTo>
                          <a:pt x="942251" y="921448"/>
                          <a:pt x="942060" y="921448"/>
                          <a:pt x="941965" y="921448"/>
                        </a:cubicBezTo>
                        <a:cubicBezTo>
                          <a:pt x="941775" y="921448"/>
                          <a:pt x="941584" y="921448"/>
                          <a:pt x="941394" y="921353"/>
                        </a:cubicBezTo>
                        <a:cubicBezTo>
                          <a:pt x="920724" y="910114"/>
                          <a:pt x="897674" y="902780"/>
                          <a:pt x="875385" y="895636"/>
                        </a:cubicBezTo>
                        <a:lnTo>
                          <a:pt x="871861" y="894493"/>
                        </a:lnTo>
                        <a:cubicBezTo>
                          <a:pt x="852811" y="884206"/>
                          <a:pt x="836238" y="879253"/>
                          <a:pt x="820998" y="879253"/>
                        </a:cubicBezTo>
                        <a:cubicBezTo>
                          <a:pt x="792327" y="879253"/>
                          <a:pt x="768610" y="896779"/>
                          <a:pt x="746607" y="934307"/>
                        </a:cubicBezTo>
                        <a:cubicBezTo>
                          <a:pt x="750036" y="939832"/>
                          <a:pt x="750703" y="945547"/>
                          <a:pt x="748512" y="949738"/>
                        </a:cubicBezTo>
                        <a:cubicBezTo>
                          <a:pt x="746798" y="952786"/>
                          <a:pt x="743750" y="954596"/>
                          <a:pt x="740130" y="954596"/>
                        </a:cubicBezTo>
                        <a:cubicBezTo>
                          <a:pt x="736892" y="954596"/>
                          <a:pt x="733463" y="953167"/>
                          <a:pt x="730129" y="950595"/>
                        </a:cubicBezTo>
                        <a:cubicBezTo>
                          <a:pt x="720604" y="942975"/>
                          <a:pt x="715842" y="935641"/>
                          <a:pt x="715651" y="928116"/>
                        </a:cubicBezTo>
                        <a:cubicBezTo>
                          <a:pt x="717366" y="924592"/>
                          <a:pt x="718985" y="921639"/>
                          <a:pt x="720604" y="918686"/>
                        </a:cubicBezTo>
                        <a:cubicBezTo>
                          <a:pt x="728605" y="904113"/>
                          <a:pt x="736892" y="889063"/>
                          <a:pt x="736130" y="871156"/>
                        </a:cubicBezTo>
                        <a:cubicBezTo>
                          <a:pt x="735177" y="847534"/>
                          <a:pt x="717270" y="830961"/>
                          <a:pt x="688314" y="826770"/>
                        </a:cubicBezTo>
                        <a:cubicBezTo>
                          <a:pt x="682790" y="826008"/>
                          <a:pt x="676789" y="825532"/>
                          <a:pt x="670026" y="825532"/>
                        </a:cubicBezTo>
                        <a:cubicBezTo>
                          <a:pt x="662883" y="825532"/>
                          <a:pt x="655644" y="825913"/>
                          <a:pt x="648690" y="826389"/>
                        </a:cubicBezTo>
                        <a:cubicBezTo>
                          <a:pt x="641642" y="826770"/>
                          <a:pt x="634403" y="827246"/>
                          <a:pt x="627259" y="827246"/>
                        </a:cubicBezTo>
                        <a:cubicBezTo>
                          <a:pt x="623354" y="827246"/>
                          <a:pt x="619544" y="827151"/>
                          <a:pt x="615639" y="826865"/>
                        </a:cubicBezTo>
                        <a:cubicBezTo>
                          <a:pt x="576015" y="823722"/>
                          <a:pt x="539153" y="798100"/>
                          <a:pt x="509625" y="777526"/>
                        </a:cubicBezTo>
                        <a:cubicBezTo>
                          <a:pt x="501910" y="772192"/>
                          <a:pt x="494195" y="766763"/>
                          <a:pt x="486575" y="761429"/>
                        </a:cubicBezTo>
                        <a:cubicBezTo>
                          <a:pt x="464191" y="745712"/>
                          <a:pt x="440950" y="729425"/>
                          <a:pt x="417423" y="714280"/>
                        </a:cubicBezTo>
                        <a:cubicBezTo>
                          <a:pt x="407994" y="708279"/>
                          <a:pt x="398469" y="702088"/>
                          <a:pt x="389134" y="695706"/>
                        </a:cubicBezTo>
                        <a:cubicBezTo>
                          <a:pt x="388848" y="695516"/>
                          <a:pt x="388658" y="695230"/>
                          <a:pt x="388658" y="694849"/>
                        </a:cubicBezTo>
                        <a:cubicBezTo>
                          <a:pt x="388277" y="692087"/>
                          <a:pt x="387324" y="689324"/>
                          <a:pt x="385991" y="686657"/>
                        </a:cubicBezTo>
                        <a:cubicBezTo>
                          <a:pt x="382371" y="679513"/>
                          <a:pt x="377514" y="672941"/>
                          <a:pt x="371227" y="666655"/>
                        </a:cubicBezTo>
                        <a:cubicBezTo>
                          <a:pt x="370275" y="664369"/>
                          <a:pt x="369227" y="662845"/>
                          <a:pt x="367798" y="661511"/>
                        </a:cubicBezTo>
                        <a:cubicBezTo>
                          <a:pt x="363036" y="657034"/>
                          <a:pt x="358559" y="654177"/>
                          <a:pt x="354177" y="652843"/>
                        </a:cubicBezTo>
                        <a:cubicBezTo>
                          <a:pt x="346462" y="647795"/>
                          <a:pt x="337985" y="643414"/>
                          <a:pt x="328650" y="639604"/>
                        </a:cubicBezTo>
                        <a:cubicBezTo>
                          <a:pt x="318649" y="625412"/>
                          <a:pt x="310743" y="607409"/>
                          <a:pt x="302457" y="588264"/>
                        </a:cubicBezTo>
                        <a:cubicBezTo>
                          <a:pt x="284550" y="547402"/>
                          <a:pt x="264357" y="501015"/>
                          <a:pt x="223304" y="491585"/>
                        </a:cubicBezTo>
                        <a:cubicBezTo>
                          <a:pt x="217779" y="484251"/>
                          <a:pt x="209969" y="479870"/>
                          <a:pt x="202635" y="479870"/>
                        </a:cubicBezTo>
                        <a:cubicBezTo>
                          <a:pt x="200444" y="479870"/>
                          <a:pt x="198253" y="480250"/>
                          <a:pt x="196253" y="481108"/>
                        </a:cubicBezTo>
                        <a:cubicBezTo>
                          <a:pt x="187776" y="484632"/>
                          <a:pt x="179965" y="488347"/>
                          <a:pt x="172440" y="492633"/>
                        </a:cubicBezTo>
                        <a:cubicBezTo>
                          <a:pt x="171297" y="493300"/>
                          <a:pt x="169964" y="494157"/>
                          <a:pt x="168630" y="495014"/>
                        </a:cubicBezTo>
                        <a:cubicBezTo>
                          <a:pt x="163677" y="498158"/>
                          <a:pt x="157486" y="502158"/>
                          <a:pt x="151866" y="502158"/>
                        </a:cubicBezTo>
                        <a:cubicBezTo>
                          <a:pt x="151200" y="502158"/>
                          <a:pt x="150533" y="502158"/>
                          <a:pt x="149866" y="501967"/>
                        </a:cubicBezTo>
                        <a:cubicBezTo>
                          <a:pt x="145294" y="501110"/>
                          <a:pt x="142627" y="497681"/>
                          <a:pt x="140151" y="494252"/>
                        </a:cubicBezTo>
                        <a:cubicBezTo>
                          <a:pt x="139484" y="493300"/>
                          <a:pt x="138722" y="492347"/>
                          <a:pt x="137960" y="491395"/>
                        </a:cubicBezTo>
                        <a:cubicBezTo>
                          <a:pt x="131864" y="480822"/>
                          <a:pt x="122053" y="469868"/>
                          <a:pt x="113385" y="463867"/>
                        </a:cubicBezTo>
                        <a:cubicBezTo>
                          <a:pt x="85858" y="444341"/>
                          <a:pt x="75857" y="426720"/>
                          <a:pt x="67761" y="412528"/>
                        </a:cubicBezTo>
                        <a:cubicBezTo>
                          <a:pt x="59188" y="397573"/>
                          <a:pt x="53092" y="386715"/>
                          <a:pt x="30804" y="380905"/>
                        </a:cubicBezTo>
                        <a:cubicBezTo>
                          <a:pt x="27279" y="384905"/>
                          <a:pt x="24136" y="386905"/>
                          <a:pt x="21279" y="386905"/>
                        </a:cubicBezTo>
                        <a:cubicBezTo>
                          <a:pt x="13754" y="386905"/>
                          <a:pt x="10992" y="374047"/>
                          <a:pt x="8515" y="362712"/>
                        </a:cubicBezTo>
                        <a:cubicBezTo>
                          <a:pt x="7467" y="357759"/>
                          <a:pt x="6420" y="353092"/>
                          <a:pt x="5277" y="351187"/>
                        </a:cubicBezTo>
                        <a:cubicBezTo>
                          <a:pt x="3562" y="348329"/>
                          <a:pt x="2229" y="345948"/>
                          <a:pt x="1086" y="343948"/>
                        </a:cubicBezTo>
                        <a:cubicBezTo>
                          <a:pt x="-57" y="333280"/>
                          <a:pt x="-57" y="322993"/>
                          <a:pt x="38" y="315087"/>
                        </a:cubicBezTo>
                        <a:cubicBezTo>
                          <a:pt x="38" y="314801"/>
                          <a:pt x="228" y="314420"/>
                          <a:pt x="419" y="314230"/>
                        </a:cubicBezTo>
                        <a:cubicBezTo>
                          <a:pt x="1181" y="313563"/>
                          <a:pt x="1943" y="312896"/>
                          <a:pt x="2705" y="312325"/>
                        </a:cubicBezTo>
                        <a:cubicBezTo>
                          <a:pt x="5086" y="310420"/>
                          <a:pt x="7277" y="308705"/>
                          <a:pt x="7467" y="306419"/>
                        </a:cubicBezTo>
                        <a:cubicBezTo>
                          <a:pt x="7563" y="304705"/>
                          <a:pt x="6515" y="302705"/>
                          <a:pt x="4324" y="300323"/>
                        </a:cubicBezTo>
                        <a:cubicBezTo>
                          <a:pt x="2705" y="298609"/>
                          <a:pt x="1467" y="296989"/>
                          <a:pt x="514" y="295370"/>
                        </a:cubicBezTo>
                        <a:lnTo>
                          <a:pt x="514" y="286702"/>
                        </a:lnTo>
                        <a:cubicBezTo>
                          <a:pt x="1657" y="284893"/>
                          <a:pt x="2705" y="283845"/>
                          <a:pt x="3848" y="282892"/>
                        </a:cubicBezTo>
                        <a:cubicBezTo>
                          <a:pt x="7086" y="279940"/>
                          <a:pt x="8991" y="278035"/>
                          <a:pt x="6991" y="274130"/>
                        </a:cubicBezTo>
                        <a:cubicBezTo>
                          <a:pt x="4800" y="269748"/>
                          <a:pt x="2991" y="266129"/>
                          <a:pt x="1562" y="262890"/>
                        </a:cubicBezTo>
                        <a:cubicBezTo>
                          <a:pt x="1943" y="253555"/>
                          <a:pt x="2705" y="245554"/>
                          <a:pt x="3657" y="237744"/>
                        </a:cubicBezTo>
                        <a:cubicBezTo>
                          <a:pt x="5277" y="235172"/>
                          <a:pt x="5753" y="231838"/>
                          <a:pt x="5277" y="226981"/>
                        </a:cubicBezTo>
                        <a:cubicBezTo>
                          <a:pt x="5658" y="224218"/>
                          <a:pt x="6039" y="222123"/>
                          <a:pt x="6515" y="220027"/>
                        </a:cubicBezTo>
                        <a:cubicBezTo>
                          <a:pt x="9944" y="212408"/>
                          <a:pt x="18516" y="208407"/>
                          <a:pt x="24993" y="208407"/>
                        </a:cubicBezTo>
                        <a:cubicBezTo>
                          <a:pt x="28327" y="208407"/>
                          <a:pt x="30994" y="209455"/>
                          <a:pt x="32804" y="211360"/>
                        </a:cubicBezTo>
                        <a:cubicBezTo>
                          <a:pt x="34518" y="213170"/>
                          <a:pt x="35280" y="215646"/>
                          <a:pt x="35185" y="218789"/>
                        </a:cubicBezTo>
                        <a:cubicBezTo>
                          <a:pt x="34614" y="228695"/>
                          <a:pt x="36519" y="236220"/>
                          <a:pt x="40614" y="240506"/>
                        </a:cubicBezTo>
                        <a:cubicBezTo>
                          <a:pt x="43281" y="243268"/>
                          <a:pt x="46806" y="244792"/>
                          <a:pt x="50997" y="244792"/>
                        </a:cubicBezTo>
                        <a:cubicBezTo>
                          <a:pt x="61284" y="244792"/>
                          <a:pt x="75000" y="235267"/>
                          <a:pt x="78048" y="221551"/>
                        </a:cubicBezTo>
                        <a:cubicBezTo>
                          <a:pt x="85572" y="188309"/>
                          <a:pt x="76524" y="169164"/>
                          <a:pt x="69189" y="153734"/>
                        </a:cubicBezTo>
                        <a:cubicBezTo>
                          <a:pt x="61474" y="137446"/>
                          <a:pt x="55283" y="124492"/>
                          <a:pt x="73761" y="103632"/>
                        </a:cubicBezTo>
                        <a:cubicBezTo>
                          <a:pt x="72142" y="82677"/>
                          <a:pt x="76714" y="80772"/>
                          <a:pt x="84144" y="79343"/>
                        </a:cubicBezTo>
                        <a:cubicBezTo>
                          <a:pt x="89192" y="78391"/>
                          <a:pt x="95002" y="77343"/>
                          <a:pt x="100146" y="65437"/>
                        </a:cubicBezTo>
                        <a:cubicBezTo>
                          <a:pt x="100336" y="64960"/>
                          <a:pt x="100717" y="64675"/>
                          <a:pt x="101193" y="64675"/>
                        </a:cubicBezTo>
                        <a:cubicBezTo>
                          <a:pt x="101193" y="64675"/>
                          <a:pt x="101193" y="64675"/>
                          <a:pt x="101193" y="64675"/>
                        </a:cubicBezTo>
                        <a:cubicBezTo>
                          <a:pt x="125768" y="66389"/>
                          <a:pt x="142056" y="67151"/>
                          <a:pt x="153962" y="67151"/>
                        </a:cubicBezTo>
                        <a:cubicBezTo>
                          <a:pt x="183394" y="67151"/>
                          <a:pt x="185109" y="62579"/>
                          <a:pt x="188919" y="52483"/>
                        </a:cubicBezTo>
                        <a:cubicBezTo>
                          <a:pt x="192824" y="42196"/>
                          <a:pt x="198825" y="26575"/>
                          <a:pt x="235591" y="5620"/>
                        </a:cubicBezTo>
                        <a:cubicBezTo>
                          <a:pt x="238258" y="1905"/>
                          <a:pt x="241782" y="0"/>
                          <a:pt x="246069" y="0"/>
                        </a:cubicBezTo>
                        <a:cubicBezTo>
                          <a:pt x="252736" y="0"/>
                          <a:pt x="260166" y="4763"/>
                          <a:pt x="268071" y="9811"/>
                        </a:cubicBezTo>
                        <a:cubicBezTo>
                          <a:pt x="275977" y="14859"/>
                          <a:pt x="284169" y="20098"/>
                          <a:pt x="292646" y="21622"/>
                        </a:cubicBezTo>
                        <a:cubicBezTo>
                          <a:pt x="312934" y="25241"/>
                          <a:pt x="322269" y="31718"/>
                          <a:pt x="329793" y="36862"/>
                        </a:cubicBezTo>
                        <a:cubicBezTo>
                          <a:pt x="335699" y="40958"/>
                          <a:pt x="339890" y="43910"/>
                          <a:pt x="347415" y="43910"/>
                        </a:cubicBezTo>
                        <a:cubicBezTo>
                          <a:pt x="356463" y="43910"/>
                          <a:pt x="369513" y="39529"/>
                          <a:pt x="391230" y="29337"/>
                        </a:cubicBezTo>
                        <a:cubicBezTo>
                          <a:pt x="398850" y="26194"/>
                          <a:pt x="405517" y="24670"/>
                          <a:pt x="411613" y="24670"/>
                        </a:cubicBezTo>
                        <a:cubicBezTo>
                          <a:pt x="428187" y="24670"/>
                          <a:pt x="437712" y="35814"/>
                          <a:pt x="448856" y="48768"/>
                        </a:cubicBezTo>
                        <a:cubicBezTo>
                          <a:pt x="464096" y="66580"/>
                          <a:pt x="481431" y="86868"/>
                          <a:pt x="522960" y="86868"/>
                        </a:cubicBezTo>
                        <a:cubicBezTo>
                          <a:pt x="530485" y="86868"/>
                          <a:pt x="538677" y="86201"/>
                          <a:pt x="547249" y="84868"/>
                        </a:cubicBezTo>
                        <a:cubicBezTo>
                          <a:pt x="559441" y="77343"/>
                          <a:pt x="573348" y="73628"/>
                          <a:pt x="589254" y="73628"/>
                        </a:cubicBezTo>
                        <a:cubicBezTo>
                          <a:pt x="603447" y="73628"/>
                          <a:pt x="617163" y="76486"/>
                          <a:pt x="630402" y="79248"/>
                        </a:cubicBezTo>
                        <a:cubicBezTo>
                          <a:pt x="642309" y="81725"/>
                          <a:pt x="653453" y="84106"/>
                          <a:pt x="663835" y="84106"/>
                        </a:cubicBezTo>
                        <a:cubicBezTo>
                          <a:pt x="679075" y="84106"/>
                          <a:pt x="690219" y="78772"/>
                          <a:pt x="698982" y="67151"/>
                        </a:cubicBezTo>
                        <a:cubicBezTo>
                          <a:pt x="703078" y="58769"/>
                          <a:pt x="714603" y="54959"/>
                          <a:pt x="736035" y="54959"/>
                        </a:cubicBezTo>
                        <a:cubicBezTo>
                          <a:pt x="747369" y="54959"/>
                          <a:pt x="760514" y="56007"/>
                          <a:pt x="774420" y="57055"/>
                        </a:cubicBezTo>
                        <a:cubicBezTo>
                          <a:pt x="788136" y="58102"/>
                          <a:pt x="802424" y="59246"/>
                          <a:pt x="816330" y="59436"/>
                        </a:cubicBezTo>
                        <a:cubicBezTo>
                          <a:pt x="881100" y="60579"/>
                          <a:pt x="889292" y="69151"/>
                          <a:pt x="896436" y="76676"/>
                        </a:cubicBezTo>
                        <a:cubicBezTo>
                          <a:pt x="899769" y="80200"/>
                          <a:pt x="902913" y="83534"/>
                          <a:pt x="912152" y="85725"/>
                        </a:cubicBezTo>
                        <a:cubicBezTo>
                          <a:pt x="933107" y="90773"/>
                          <a:pt x="948918" y="105823"/>
                          <a:pt x="964254" y="120491"/>
                        </a:cubicBezTo>
                        <a:lnTo>
                          <a:pt x="968826" y="124777"/>
                        </a:lnTo>
                        <a:cubicBezTo>
                          <a:pt x="968826" y="124777"/>
                          <a:pt x="969302" y="125635"/>
                          <a:pt x="969111" y="126111"/>
                        </a:cubicBezTo>
                        <a:cubicBezTo>
                          <a:pt x="968921" y="126587"/>
                          <a:pt x="968445" y="126873"/>
                          <a:pt x="967968" y="126873"/>
                        </a:cubicBezTo>
                        <a:cubicBezTo>
                          <a:pt x="967968" y="126873"/>
                          <a:pt x="965301" y="126873"/>
                          <a:pt x="964063" y="126873"/>
                        </a:cubicBezTo>
                        <a:cubicBezTo>
                          <a:pt x="950633" y="126873"/>
                          <a:pt x="949014" y="129064"/>
                          <a:pt x="948823" y="129730"/>
                        </a:cubicBezTo>
                        <a:cubicBezTo>
                          <a:pt x="948061" y="132493"/>
                          <a:pt x="958062" y="138493"/>
                          <a:pt x="964063" y="142113"/>
                        </a:cubicBezTo>
                        <a:cubicBezTo>
                          <a:pt x="971493" y="146590"/>
                          <a:pt x="974160" y="148400"/>
                          <a:pt x="974255" y="150209"/>
                        </a:cubicBezTo>
                        <a:cubicBezTo>
                          <a:pt x="969969" y="156686"/>
                          <a:pt x="967778" y="164878"/>
                          <a:pt x="965301" y="174308"/>
                        </a:cubicBezTo>
                        <a:lnTo>
                          <a:pt x="964730" y="176498"/>
                        </a:lnTo>
                        <a:cubicBezTo>
                          <a:pt x="964158" y="184975"/>
                          <a:pt x="957015" y="187833"/>
                          <a:pt x="950728" y="190309"/>
                        </a:cubicBezTo>
                        <a:cubicBezTo>
                          <a:pt x="945680" y="192310"/>
                          <a:pt x="940917" y="194215"/>
                          <a:pt x="939108" y="198596"/>
                        </a:cubicBezTo>
                        <a:cubicBezTo>
                          <a:pt x="937488" y="202501"/>
                          <a:pt x="938346" y="208217"/>
                          <a:pt x="941679" y="215932"/>
                        </a:cubicBezTo>
                        <a:cubicBezTo>
                          <a:pt x="943775" y="220885"/>
                          <a:pt x="942537" y="224885"/>
                          <a:pt x="941489" y="228219"/>
                        </a:cubicBezTo>
                        <a:cubicBezTo>
                          <a:pt x="940727" y="230600"/>
                          <a:pt x="940346" y="232029"/>
                          <a:pt x="941013" y="233077"/>
                        </a:cubicBezTo>
                        <a:cubicBezTo>
                          <a:pt x="941870" y="234410"/>
                          <a:pt x="944537" y="235458"/>
                          <a:pt x="949395" y="236125"/>
                        </a:cubicBezTo>
                        <a:cubicBezTo>
                          <a:pt x="954157" y="236792"/>
                          <a:pt x="956729" y="238220"/>
                          <a:pt x="957491" y="240411"/>
                        </a:cubicBezTo>
                        <a:cubicBezTo>
                          <a:pt x="958634" y="243840"/>
                          <a:pt x="954729" y="247841"/>
                          <a:pt x="950538" y="252031"/>
                        </a:cubicBezTo>
                        <a:cubicBezTo>
                          <a:pt x="946918" y="255651"/>
                          <a:pt x="942822" y="259842"/>
                          <a:pt x="944632" y="261652"/>
                        </a:cubicBezTo>
                        <a:cubicBezTo>
                          <a:pt x="960444" y="279654"/>
                          <a:pt x="949109" y="293084"/>
                          <a:pt x="939965" y="303847"/>
                        </a:cubicBezTo>
                        <a:cubicBezTo>
                          <a:pt x="932440" y="312801"/>
                          <a:pt x="926439" y="319850"/>
                          <a:pt x="933488" y="327850"/>
                        </a:cubicBezTo>
                        <a:cubicBezTo>
                          <a:pt x="936155" y="333184"/>
                          <a:pt x="938631" y="338138"/>
                          <a:pt x="941013" y="343091"/>
                        </a:cubicBezTo>
                        <a:cubicBezTo>
                          <a:pt x="961872" y="385763"/>
                          <a:pt x="978446" y="419386"/>
                          <a:pt x="1008259" y="419386"/>
                        </a:cubicBezTo>
                        <a:cubicBezTo>
                          <a:pt x="1018165" y="419386"/>
                          <a:pt x="1029214" y="415766"/>
                          <a:pt x="1041882" y="408337"/>
                        </a:cubicBezTo>
                        <a:cubicBezTo>
                          <a:pt x="1042073" y="408242"/>
                          <a:pt x="1042263" y="408146"/>
                          <a:pt x="1042454" y="408146"/>
                        </a:cubicBezTo>
                        <a:cubicBezTo>
                          <a:pt x="1042549" y="408146"/>
                          <a:pt x="1042740" y="408146"/>
                          <a:pt x="1042835" y="408146"/>
                        </a:cubicBezTo>
                        <a:cubicBezTo>
                          <a:pt x="1043121" y="408242"/>
                          <a:pt x="1043406" y="408527"/>
                          <a:pt x="1043597" y="408813"/>
                        </a:cubicBezTo>
                        <a:cubicBezTo>
                          <a:pt x="1055408" y="436435"/>
                          <a:pt x="1095889" y="480917"/>
                          <a:pt x="1158754" y="490347"/>
                        </a:cubicBezTo>
                        <a:cubicBezTo>
                          <a:pt x="1179328" y="495395"/>
                          <a:pt x="1189520" y="505968"/>
                          <a:pt x="1197045" y="513779"/>
                        </a:cubicBezTo>
                        <a:cubicBezTo>
                          <a:pt x="1201426" y="518350"/>
                          <a:pt x="1204665" y="521684"/>
                          <a:pt x="1208094" y="521684"/>
                        </a:cubicBezTo>
                        <a:cubicBezTo>
                          <a:pt x="1209713" y="521684"/>
                          <a:pt x="1211427" y="520922"/>
                          <a:pt x="1213332" y="519493"/>
                        </a:cubicBezTo>
                        <a:cubicBezTo>
                          <a:pt x="1214952" y="518255"/>
                          <a:pt x="1216666" y="517684"/>
                          <a:pt x="1218571" y="517684"/>
                        </a:cubicBezTo>
                        <a:cubicBezTo>
                          <a:pt x="1222667" y="517684"/>
                          <a:pt x="1227048" y="520446"/>
                          <a:pt x="1232097" y="523589"/>
                        </a:cubicBezTo>
                        <a:cubicBezTo>
                          <a:pt x="1238955" y="527876"/>
                          <a:pt x="1247432" y="533305"/>
                          <a:pt x="1258100" y="533305"/>
                        </a:cubicBezTo>
                        <a:cubicBezTo>
                          <a:pt x="1264196" y="533305"/>
                          <a:pt x="1270292" y="531590"/>
                          <a:pt x="1276674" y="528161"/>
                        </a:cubicBezTo>
                        <a:cubicBezTo>
                          <a:pt x="1282579" y="525018"/>
                          <a:pt x="1287627" y="523494"/>
                          <a:pt x="1292295" y="523494"/>
                        </a:cubicBezTo>
                        <a:cubicBezTo>
                          <a:pt x="1304582" y="523494"/>
                          <a:pt x="1310583" y="534734"/>
                          <a:pt x="1316393" y="545497"/>
                        </a:cubicBezTo>
                        <a:cubicBezTo>
                          <a:pt x="1322394" y="556831"/>
                          <a:pt x="1328109" y="567500"/>
                          <a:pt x="1340396" y="567500"/>
                        </a:cubicBezTo>
                        <a:cubicBezTo>
                          <a:pt x="1347540" y="568833"/>
                          <a:pt x="1351921" y="571214"/>
                          <a:pt x="1354112" y="574643"/>
                        </a:cubicBezTo>
                        <a:cubicBezTo>
                          <a:pt x="1357065" y="579310"/>
                          <a:pt x="1355445" y="585216"/>
                          <a:pt x="1353826" y="591407"/>
                        </a:cubicBezTo>
                        <a:cubicBezTo>
                          <a:pt x="1352016" y="598265"/>
                          <a:pt x="1350111" y="605314"/>
                          <a:pt x="1353826" y="611505"/>
                        </a:cubicBezTo>
                        <a:cubicBezTo>
                          <a:pt x="1357541" y="617696"/>
                          <a:pt x="1366590" y="622173"/>
                          <a:pt x="1381163" y="625412"/>
                        </a:cubicBezTo>
                        <a:cubicBezTo>
                          <a:pt x="1387354" y="628269"/>
                          <a:pt x="1391164" y="628364"/>
                          <a:pt x="1394307" y="628364"/>
                        </a:cubicBezTo>
                        <a:cubicBezTo>
                          <a:pt x="1399737" y="628459"/>
                          <a:pt x="1402785" y="629031"/>
                          <a:pt x="1408214" y="638937"/>
                        </a:cubicBezTo>
                        <a:cubicBezTo>
                          <a:pt x="1409833" y="641890"/>
                          <a:pt x="1412024" y="643509"/>
                          <a:pt x="1414215" y="643509"/>
                        </a:cubicBezTo>
                        <a:cubicBezTo>
                          <a:pt x="1416215" y="643509"/>
                          <a:pt x="1418215" y="642080"/>
                          <a:pt x="1419073" y="639985"/>
                        </a:cubicBezTo>
                        <a:cubicBezTo>
                          <a:pt x="1420311" y="637032"/>
                          <a:pt x="1419358" y="633508"/>
                          <a:pt x="1416596" y="630650"/>
                        </a:cubicBezTo>
                        <a:cubicBezTo>
                          <a:pt x="1414500" y="628459"/>
                          <a:pt x="1413357" y="621411"/>
                          <a:pt x="1415167" y="617125"/>
                        </a:cubicBezTo>
                        <a:cubicBezTo>
                          <a:pt x="1416120" y="614839"/>
                          <a:pt x="1417834" y="613601"/>
                          <a:pt x="1419930" y="613601"/>
                        </a:cubicBezTo>
                        <a:cubicBezTo>
                          <a:pt x="1424311" y="613601"/>
                          <a:pt x="1430693" y="618934"/>
                          <a:pt x="1438694" y="629507"/>
                        </a:cubicBezTo>
                        <a:cubicBezTo>
                          <a:pt x="1444981" y="637794"/>
                          <a:pt x="1449362" y="639509"/>
                          <a:pt x="1451934" y="639509"/>
                        </a:cubicBezTo>
                        <a:cubicBezTo>
                          <a:pt x="1453553" y="639509"/>
                          <a:pt x="1454982" y="638842"/>
                          <a:pt x="1456220" y="637508"/>
                        </a:cubicBezTo>
                        <a:cubicBezTo>
                          <a:pt x="1459744" y="633698"/>
                          <a:pt x="1461459" y="624935"/>
                          <a:pt x="1460602" y="614648"/>
                        </a:cubicBezTo>
                        <a:cubicBezTo>
                          <a:pt x="1460602" y="614267"/>
                          <a:pt x="1460697" y="613981"/>
                          <a:pt x="1460982" y="613696"/>
                        </a:cubicBezTo>
                        <a:cubicBezTo>
                          <a:pt x="1461173" y="613505"/>
                          <a:pt x="1461554" y="613315"/>
                          <a:pt x="1461840" y="613315"/>
                        </a:cubicBezTo>
                        <a:cubicBezTo>
                          <a:pt x="1461840" y="613315"/>
                          <a:pt x="1461840" y="613315"/>
                          <a:pt x="1461935" y="613315"/>
                        </a:cubicBezTo>
                        <a:cubicBezTo>
                          <a:pt x="1465078" y="613601"/>
                          <a:pt x="1467936" y="613791"/>
                          <a:pt x="1470603" y="613791"/>
                        </a:cubicBezTo>
                        <a:cubicBezTo>
                          <a:pt x="1494510" y="613791"/>
                          <a:pt x="1502131" y="602266"/>
                          <a:pt x="1509655" y="591122"/>
                        </a:cubicBezTo>
                        <a:cubicBezTo>
                          <a:pt x="1516323" y="581120"/>
                          <a:pt x="1523181" y="570833"/>
                          <a:pt x="1541564" y="570833"/>
                        </a:cubicBezTo>
                        <a:cubicBezTo>
                          <a:pt x="1546517" y="570833"/>
                          <a:pt x="1552232" y="571595"/>
                          <a:pt x="1558614" y="573024"/>
                        </a:cubicBezTo>
                        <a:cubicBezTo>
                          <a:pt x="1584427" y="585788"/>
                          <a:pt x="1595094" y="604742"/>
                          <a:pt x="1599571" y="645890"/>
                        </a:cubicBezTo>
                        <a:cubicBezTo>
                          <a:pt x="1599190" y="648557"/>
                          <a:pt x="1605667" y="657511"/>
                          <a:pt x="1611287" y="665512"/>
                        </a:cubicBezTo>
                        <a:cubicBezTo>
                          <a:pt x="1622812" y="681704"/>
                          <a:pt x="1630813" y="693515"/>
                          <a:pt x="1628051" y="698849"/>
                        </a:cubicBezTo>
                        <a:cubicBezTo>
                          <a:pt x="1627194" y="700564"/>
                          <a:pt x="1625384" y="701326"/>
                          <a:pt x="1622812" y="701326"/>
                        </a:cubicBezTo>
                        <a:cubicBezTo>
                          <a:pt x="1621764" y="701326"/>
                          <a:pt x="1620526" y="701230"/>
                          <a:pt x="1619098" y="700945"/>
                        </a:cubicBezTo>
                        <a:cubicBezTo>
                          <a:pt x="1616526" y="699992"/>
                          <a:pt x="1614525" y="699516"/>
                          <a:pt x="1613097" y="699516"/>
                        </a:cubicBezTo>
                        <a:cubicBezTo>
                          <a:pt x="1611287" y="699516"/>
                          <a:pt x="1610906" y="700183"/>
                          <a:pt x="1610715" y="700468"/>
                        </a:cubicBezTo>
                        <a:cubicBezTo>
                          <a:pt x="1608906" y="703135"/>
                          <a:pt x="1612525" y="711613"/>
                          <a:pt x="1615287" y="718376"/>
                        </a:cubicBezTo>
                        <a:cubicBezTo>
                          <a:pt x="1618145" y="725138"/>
                          <a:pt x="1620812" y="731520"/>
                          <a:pt x="1620050" y="735044"/>
                        </a:cubicBezTo>
                        <a:cubicBezTo>
                          <a:pt x="1619574" y="737045"/>
                          <a:pt x="1620431" y="738092"/>
                          <a:pt x="1622431" y="740093"/>
                        </a:cubicBezTo>
                        <a:cubicBezTo>
                          <a:pt x="1626336" y="744188"/>
                          <a:pt x="1632337" y="750284"/>
                          <a:pt x="1626241" y="773144"/>
                        </a:cubicBezTo>
                        <a:cubicBezTo>
                          <a:pt x="1623574" y="783146"/>
                          <a:pt x="1625956" y="794195"/>
                          <a:pt x="1628337" y="804863"/>
                        </a:cubicBezTo>
                        <a:cubicBezTo>
                          <a:pt x="1631385" y="818769"/>
                          <a:pt x="1634528" y="833056"/>
                          <a:pt x="1626432" y="845344"/>
                        </a:cubicBezTo>
                        <a:cubicBezTo>
                          <a:pt x="1626336" y="846487"/>
                          <a:pt x="1625289" y="874967"/>
                          <a:pt x="1625384" y="908018"/>
                        </a:cubicBezTo>
                        <a:cubicBezTo>
                          <a:pt x="1625384" y="908685"/>
                          <a:pt x="1624908" y="909161"/>
                          <a:pt x="1624241" y="909161"/>
                        </a:cubicBezTo>
                        <a:cubicBezTo>
                          <a:pt x="1613478" y="909542"/>
                          <a:pt x="1613192" y="918020"/>
                          <a:pt x="1612906" y="927926"/>
                        </a:cubicBezTo>
                        <a:cubicBezTo>
                          <a:pt x="1612716" y="934498"/>
                          <a:pt x="1612430" y="941356"/>
                          <a:pt x="1608334" y="945166"/>
                        </a:cubicBezTo>
                        <a:cubicBezTo>
                          <a:pt x="1606429" y="946976"/>
                          <a:pt x="1604715" y="947833"/>
                          <a:pt x="1603191" y="947833"/>
                        </a:cubicBezTo>
                        <a:lnTo>
                          <a:pt x="1603191" y="947833"/>
                        </a:lnTo>
                        <a:cubicBezTo>
                          <a:pt x="1598523" y="947833"/>
                          <a:pt x="1597571" y="940308"/>
                          <a:pt x="1596904" y="934688"/>
                        </a:cubicBezTo>
                        <a:cubicBezTo>
                          <a:pt x="1596714" y="932879"/>
                          <a:pt x="1596428" y="930783"/>
                          <a:pt x="1596142" y="930212"/>
                        </a:cubicBezTo>
                        <a:cubicBezTo>
                          <a:pt x="1593761" y="925735"/>
                          <a:pt x="1592142" y="925259"/>
                          <a:pt x="1591570" y="925259"/>
                        </a:cubicBezTo>
                        <a:cubicBezTo>
                          <a:pt x="1588046" y="925259"/>
                          <a:pt x="1584807" y="940213"/>
                          <a:pt x="1583855" y="954024"/>
                        </a:cubicBezTo>
                        <a:cubicBezTo>
                          <a:pt x="1578616" y="963644"/>
                          <a:pt x="1580998" y="972788"/>
                          <a:pt x="1583093" y="980789"/>
                        </a:cubicBezTo>
                        <a:cubicBezTo>
                          <a:pt x="1584712" y="986885"/>
                          <a:pt x="1586046" y="992124"/>
                          <a:pt x="1583569" y="995934"/>
                        </a:cubicBezTo>
                        <a:cubicBezTo>
                          <a:pt x="1582045" y="998315"/>
                          <a:pt x="1579283" y="999839"/>
                          <a:pt x="1574997" y="1000601"/>
                        </a:cubicBezTo>
                        <a:cubicBezTo>
                          <a:pt x="1569472" y="1001649"/>
                          <a:pt x="1565377" y="1002792"/>
                          <a:pt x="1562424" y="1003745"/>
                        </a:cubicBezTo>
                        <a:cubicBezTo>
                          <a:pt x="1559757" y="1004506"/>
                          <a:pt x="1558042" y="1005078"/>
                          <a:pt x="1556613" y="1005078"/>
                        </a:cubicBezTo>
                        <a:cubicBezTo>
                          <a:pt x="1552518" y="1005078"/>
                          <a:pt x="1552327" y="1001554"/>
                          <a:pt x="1551660" y="991172"/>
                        </a:cubicBezTo>
                        <a:lnTo>
                          <a:pt x="1551660" y="989933"/>
                        </a:lnTo>
                        <a:cubicBezTo>
                          <a:pt x="1551184" y="984218"/>
                          <a:pt x="1549946" y="980980"/>
                          <a:pt x="1548231" y="980980"/>
                        </a:cubicBezTo>
                        <a:cubicBezTo>
                          <a:pt x="1544326" y="980980"/>
                          <a:pt x="1537087" y="991553"/>
                          <a:pt x="1531944" y="1001458"/>
                        </a:cubicBezTo>
                        <a:cubicBezTo>
                          <a:pt x="1531753" y="1001839"/>
                          <a:pt x="1531372" y="1002125"/>
                          <a:pt x="1530896" y="1002125"/>
                        </a:cubicBezTo>
                        <a:cubicBezTo>
                          <a:pt x="1530896" y="1002125"/>
                          <a:pt x="1530706" y="1002125"/>
                          <a:pt x="1530610" y="1002125"/>
                        </a:cubicBezTo>
                        <a:cubicBezTo>
                          <a:pt x="1530134" y="1002030"/>
                          <a:pt x="1529753" y="1001554"/>
                          <a:pt x="1529658" y="1000982"/>
                        </a:cubicBezTo>
                        <a:cubicBezTo>
                          <a:pt x="1529658" y="1000535"/>
                          <a:pt x="1529343" y="1000001"/>
                          <a:pt x="1528705" y="999363"/>
                        </a:cubicBezTo>
                        <a:cubicBezTo>
                          <a:pt x="1527277" y="997934"/>
                          <a:pt x="1524324" y="994886"/>
                          <a:pt x="1518228" y="985171"/>
                        </a:cubicBezTo>
                        <a:cubicBezTo>
                          <a:pt x="1514323" y="978789"/>
                          <a:pt x="1510798" y="978027"/>
                          <a:pt x="1508131" y="978027"/>
                        </a:cubicBezTo>
                        <a:cubicBezTo>
                          <a:pt x="1507464" y="978027"/>
                          <a:pt x="1506893" y="978027"/>
                          <a:pt x="1506226" y="978122"/>
                        </a:cubicBezTo>
                        <a:cubicBezTo>
                          <a:pt x="1505655" y="978122"/>
                          <a:pt x="1505178" y="978122"/>
                          <a:pt x="1504702" y="978122"/>
                        </a:cubicBezTo>
                        <a:cubicBezTo>
                          <a:pt x="1503369" y="978122"/>
                          <a:pt x="1501464" y="977741"/>
                          <a:pt x="1500892" y="974884"/>
                        </a:cubicBezTo>
                        <a:cubicBezTo>
                          <a:pt x="1497749" y="958596"/>
                          <a:pt x="1494701" y="955167"/>
                          <a:pt x="1492796" y="955167"/>
                        </a:cubicBezTo>
                        <a:cubicBezTo>
                          <a:pt x="1490034" y="955167"/>
                          <a:pt x="1486319" y="960882"/>
                          <a:pt x="1482699" y="966406"/>
                        </a:cubicBezTo>
                        <a:cubicBezTo>
                          <a:pt x="1479461" y="971359"/>
                          <a:pt x="1476127" y="976503"/>
                          <a:pt x="1472317" y="979837"/>
                        </a:cubicBezTo>
                        <a:cubicBezTo>
                          <a:pt x="1456601" y="993553"/>
                          <a:pt x="1461268" y="999172"/>
                          <a:pt x="1464983" y="1003649"/>
                        </a:cubicBezTo>
                        <a:cubicBezTo>
                          <a:pt x="1466602" y="1005649"/>
                          <a:pt x="1468221" y="1007555"/>
                          <a:pt x="1467650" y="1009840"/>
                        </a:cubicBezTo>
                        <a:cubicBezTo>
                          <a:pt x="1466888" y="1012603"/>
                          <a:pt x="1463173" y="1014984"/>
                          <a:pt x="1454601" y="1018222"/>
                        </a:cubicBezTo>
                        <a:cubicBezTo>
                          <a:pt x="1451077" y="1019556"/>
                          <a:pt x="1448219" y="1021271"/>
                          <a:pt x="1445838" y="1022795"/>
                        </a:cubicBezTo>
                        <a:cubicBezTo>
                          <a:pt x="1442885" y="1024604"/>
                          <a:pt x="1440599" y="1026033"/>
                          <a:pt x="1438218" y="1026033"/>
                        </a:cubicBezTo>
                        <a:cubicBezTo>
                          <a:pt x="1435836" y="1026033"/>
                          <a:pt x="1433550" y="1024509"/>
                          <a:pt x="1431264" y="1021080"/>
                        </a:cubicBezTo>
                        <a:lnTo>
                          <a:pt x="1423359" y="1014794"/>
                        </a:lnTo>
                        <a:cubicBezTo>
                          <a:pt x="1398975" y="994981"/>
                          <a:pt x="1365637" y="967835"/>
                          <a:pt x="1350016" y="967835"/>
                        </a:cubicBezTo>
                        <a:cubicBezTo>
                          <a:pt x="1349064" y="967835"/>
                          <a:pt x="1348111" y="967930"/>
                          <a:pt x="1347349" y="968216"/>
                        </a:cubicBezTo>
                        <a:cubicBezTo>
                          <a:pt x="1334300" y="963835"/>
                          <a:pt x="1325346" y="961834"/>
                          <a:pt x="1318584" y="961834"/>
                        </a:cubicBezTo>
                        <a:cubicBezTo>
                          <a:pt x="1308392" y="961834"/>
                          <a:pt x="1303629" y="966311"/>
                          <a:pt x="1296486" y="973074"/>
                        </a:cubicBezTo>
                        <a:cubicBezTo>
                          <a:pt x="1291819" y="977551"/>
                          <a:pt x="1285913" y="983075"/>
                          <a:pt x="1276960" y="988409"/>
                        </a:cubicBezTo>
                        <a:cubicBezTo>
                          <a:pt x="1267815" y="991933"/>
                          <a:pt x="1258767" y="995077"/>
                          <a:pt x="1249718" y="998220"/>
                        </a:cubicBezTo>
                        <a:cubicBezTo>
                          <a:pt x="1243336" y="1000506"/>
                          <a:pt x="1236859" y="1002697"/>
                          <a:pt x="1230477" y="1004983"/>
                        </a:cubicBezTo>
                        <a:cubicBezTo>
                          <a:pt x="1224762" y="1006221"/>
                          <a:pt x="1218762" y="1007269"/>
                          <a:pt x="1212189" y="1008126"/>
                        </a:cubicBezTo>
                        <a:cubicBezTo>
                          <a:pt x="1177614" y="1013079"/>
                          <a:pt x="1164564" y="1026319"/>
                          <a:pt x="1153135" y="1038035"/>
                        </a:cubicBezTo>
                        <a:lnTo>
                          <a:pt x="1149229" y="1041940"/>
                        </a:lnTo>
                        <a:cubicBezTo>
                          <a:pt x="1131989" y="1048512"/>
                          <a:pt x="1112844" y="1051846"/>
                          <a:pt x="1093508" y="105184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id="{33462FCE-3ED3-93DE-92AD-AA76043F9D84}"/>
                      </a:ext>
                    </a:extLst>
                  </p:cNvPr>
                  <p:cNvSpPr/>
                  <p:nvPr/>
                </p:nvSpPr>
                <p:spPr>
                  <a:xfrm>
                    <a:off x="4080099" y="3131724"/>
                    <a:ext cx="1633486" cy="1054131"/>
                  </a:xfrm>
                  <a:custGeom>
                    <a:avLst/>
                    <a:gdLst>
                      <a:gd name="connsiteX0" fmla="*/ 247203 w 1633486"/>
                      <a:gd name="connsiteY0" fmla="*/ 2381 h 1054131"/>
                      <a:gd name="connsiteX1" fmla="*/ 293494 w 1633486"/>
                      <a:gd name="connsiteY1" fmla="*/ 24003 h 1054131"/>
                      <a:gd name="connsiteX2" fmla="*/ 348454 w 1633486"/>
                      <a:gd name="connsiteY2" fmla="*/ 46292 h 1054131"/>
                      <a:gd name="connsiteX3" fmla="*/ 392745 w 1633486"/>
                      <a:gd name="connsiteY3" fmla="*/ 31623 h 1054131"/>
                      <a:gd name="connsiteX4" fmla="*/ 412652 w 1633486"/>
                      <a:gd name="connsiteY4" fmla="*/ 27051 h 1054131"/>
                      <a:gd name="connsiteX5" fmla="*/ 523999 w 1633486"/>
                      <a:gd name="connsiteY5" fmla="*/ 89249 h 1054131"/>
                      <a:gd name="connsiteX6" fmla="*/ 548479 w 1633486"/>
                      <a:gd name="connsiteY6" fmla="*/ 87154 h 1054131"/>
                      <a:gd name="connsiteX7" fmla="*/ 590293 w 1633486"/>
                      <a:gd name="connsiteY7" fmla="*/ 75914 h 1054131"/>
                      <a:gd name="connsiteX8" fmla="*/ 664874 w 1633486"/>
                      <a:gd name="connsiteY8" fmla="*/ 86392 h 1054131"/>
                      <a:gd name="connsiteX9" fmla="*/ 700974 w 1633486"/>
                      <a:gd name="connsiteY9" fmla="*/ 69056 h 1054131"/>
                      <a:gd name="connsiteX10" fmla="*/ 737074 w 1633486"/>
                      <a:gd name="connsiteY10" fmla="*/ 57341 h 1054131"/>
                      <a:gd name="connsiteX11" fmla="*/ 817369 w 1633486"/>
                      <a:gd name="connsiteY11" fmla="*/ 61817 h 1054131"/>
                      <a:gd name="connsiteX12" fmla="*/ 912905 w 1633486"/>
                      <a:gd name="connsiteY12" fmla="*/ 88106 h 1054131"/>
                      <a:gd name="connsiteX13" fmla="*/ 969007 w 1633486"/>
                      <a:gd name="connsiteY13" fmla="*/ 126873 h 1054131"/>
                      <a:gd name="connsiteX14" fmla="*/ 965102 w 1633486"/>
                      <a:gd name="connsiteY14" fmla="*/ 126873 h 1054131"/>
                      <a:gd name="connsiteX15" fmla="*/ 974056 w 1633486"/>
                      <a:gd name="connsiteY15" fmla="*/ 151448 h 1054131"/>
                      <a:gd name="connsiteX16" fmla="*/ 964531 w 1633486"/>
                      <a:gd name="connsiteY16" fmla="*/ 177356 h 1054131"/>
                      <a:gd name="connsiteX17" fmla="*/ 941575 w 1633486"/>
                      <a:gd name="connsiteY17" fmla="*/ 217551 h 1054131"/>
                      <a:gd name="connsiteX18" fmla="*/ 950148 w 1633486"/>
                      <a:gd name="connsiteY18" fmla="*/ 238411 h 1054131"/>
                      <a:gd name="connsiteX19" fmla="*/ 950148 w 1633486"/>
                      <a:gd name="connsiteY19" fmla="*/ 238411 h 1054131"/>
                      <a:gd name="connsiteX20" fmla="*/ 944623 w 1633486"/>
                      <a:gd name="connsiteY20" fmla="*/ 263557 h 1054131"/>
                      <a:gd name="connsiteX21" fmla="*/ 933479 w 1633486"/>
                      <a:gd name="connsiteY21" fmla="*/ 329756 h 1054131"/>
                      <a:gd name="connsiteX22" fmla="*/ 1009108 w 1633486"/>
                      <a:gd name="connsiteY22" fmla="*/ 421672 h 1054131"/>
                      <a:gd name="connsiteX23" fmla="*/ 1043302 w 1633486"/>
                      <a:gd name="connsiteY23" fmla="*/ 410432 h 1054131"/>
                      <a:gd name="connsiteX24" fmla="*/ 1159412 w 1633486"/>
                      <a:gd name="connsiteY24" fmla="*/ 492633 h 1054131"/>
                      <a:gd name="connsiteX25" fmla="*/ 1208847 w 1633486"/>
                      <a:gd name="connsiteY25" fmla="*/ 523970 h 1054131"/>
                      <a:gd name="connsiteX26" fmla="*/ 1214848 w 1633486"/>
                      <a:gd name="connsiteY26" fmla="*/ 521494 h 1054131"/>
                      <a:gd name="connsiteX27" fmla="*/ 1219420 w 1633486"/>
                      <a:gd name="connsiteY27" fmla="*/ 519875 h 1054131"/>
                      <a:gd name="connsiteX28" fmla="*/ 1258948 w 1633486"/>
                      <a:gd name="connsiteY28" fmla="*/ 535496 h 1054131"/>
                      <a:gd name="connsiteX29" fmla="*/ 1278094 w 1633486"/>
                      <a:gd name="connsiteY29" fmla="*/ 530162 h 1054131"/>
                      <a:gd name="connsiteX30" fmla="*/ 1293143 w 1633486"/>
                      <a:gd name="connsiteY30" fmla="*/ 525590 h 1054131"/>
                      <a:gd name="connsiteX31" fmla="*/ 1341244 w 1633486"/>
                      <a:gd name="connsiteY31" fmla="*/ 569595 h 1054131"/>
                      <a:gd name="connsiteX32" fmla="*/ 1381821 w 1633486"/>
                      <a:gd name="connsiteY32" fmla="*/ 627507 h 1054131"/>
                      <a:gd name="connsiteX33" fmla="*/ 1408015 w 1633486"/>
                      <a:gd name="connsiteY33" fmla="*/ 640366 h 1054131"/>
                      <a:gd name="connsiteX34" fmla="*/ 1415063 w 1633486"/>
                      <a:gd name="connsiteY34" fmla="*/ 645605 h 1054131"/>
                      <a:gd name="connsiteX35" fmla="*/ 1418302 w 1633486"/>
                      <a:gd name="connsiteY35" fmla="*/ 630746 h 1054131"/>
                      <a:gd name="connsiteX36" fmla="*/ 1420778 w 1633486"/>
                      <a:gd name="connsiteY36" fmla="*/ 615791 h 1054131"/>
                      <a:gd name="connsiteX37" fmla="*/ 1438685 w 1633486"/>
                      <a:gd name="connsiteY37" fmla="*/ 631222 h 1054131"/>
                      <a:gd name="connsiteX38" fmla="*/ 1452877 w 1633486"/>
                      <a:gd name="connsiteY38" fmla="*/ 641699 h 1054131"/>
                      <a:gd name="connsiteX39" fmla="*/ 1462688 w 1633486"/>
                      <a:gd name="connsiteY39" fmla="*/ 615601 h 1054131"/>
                      <a:gd name="connsiteX40" fmla="*/ 1471546 w 1633486"/>
                      <a:gd name="connsiteY40" fmla="*/ 616077 h 1054131"/>
                      <a:gd name="connsiteX41" fmla="*/ 1542508 w 1633486"/>
                      <a:gd name="connsiteY41" fmla="*/ 573024 h 1054131"/>
                      <a:gd name="connsiteX42" fmla="*/ 1559272 w 1633486"/>
                      <a:gd name="connsiteY42" fmla="*/ 575215 h 1054131"/>
                      <a:gd name="connsiteX43" fmla="*/ 1599277 w 1633486"/>
                      <a:gd name="connsiteY43" fmla="*/ 647033 h 1054131"/>
                      <a:gd name="connsiteX44" fmla="*/ 1623661 w 1633486"/>
                      <a:gd name="connsiteY44" fmla="*/ 701135 h 1054131"/>
                      <a:gd name="connsiteX45" fmla="*/ 1620232 w 1633486"/>
                      <a:gd name="connsiteY45" fmla="*/ 700754 h 1054131"/>
                      <a:gd name="connsiteX46" fmla="*/ 1613945 w 1633486"/>
                      <a:gd name="connsiteY46" fmla="*/ 699326 h 1054131"/>
                      <a:gd name="connsiteX47" fmla="*/ 1619755 w 1633486"/>
                      <a:gd name="connsiteY47" fmla="*/ 735806 h 1054131"/>
                      <a:gd name="connsiteX48" fmla="*/ 1625851 w 1633486"/>
                      <a:gd name="connsiteY48" fmla="*/ 773906 h 1054131"/>
                      <a:gd name="connsiteX49" fmla="*/ 1626137 w 1633486"/>
                      <a:gd name="connsiteY49" fmla="*/ 845725 h 1054131"/>
                      <a:gd name="connsiteX50" fmla="*/ 1624899 w 1633486"/>
                      <a:gd name="connsiteY50" fmla="*/ 909066 h 1054131"/>
                      <a:gd name="connsiteX51" fmla="*/ 1608230 w 1633486"/>
                      <a:gd name="connsiteY51" fmla="*/ 945356 h 1054131"/>
                      <a:gd name="connsiteX52" fmla="*/ 1603849 w 1633486"/>
                      <a:gd name="connsiteY52" fmla="*/ 947738 h 1054131"/>
                      <a:gd name="connsiteX53" fmla="*/ 1597753 w 1633486"/>
                      <a:gd name="connsiteY53" fmla="*/ 930783 h 1054131"/>
                      <a:gd name="connsiteX54" fmla="*/ 1592133 w 1633486"/>
                      <a:gd name="connsiteY54" fmla="*/ 925163 h 1054131"/>
                      <a:gd name="connsiteX55" fmla="*/ 1583179 w 1633486"/>
                      <a:gd name="connsiteY55" fmla="*/ 955072 h 1054131"/>
                      <a:gd name="connsiteX56" fmla="*/ 1575369 w 1633486"/>
                      <a:gd name="connsiteY56" fmla="*/ 1000506 h 1054131"/>
                      <a:gd name="connsiteX57" fmla="*/ 1557176 w 1633486"/>
                      <a:gd name="connsiteY57" fmla="*/ 1004888 h 1054131"/>
                      <a:gd name="connsiteX58" fmla="*/ 1553271 w 1633486"/>
                      <a:gd name="connsiteY58" fmla="*/ 990791 h 1054131"/>
                      <a:gd name="connsiteX59" fmla="*/ 1548699 w 1633486"/>
                      <a:gd name="connsiteY59" fmla="*/ 980694 h 1054131"/>
                      <a:gd name="connsiteX60" fmla="*/ 1531363 w 1633486"/>
                      <a:gd name="connsiteY60" fmla="*/ 1001840 h 1054131"/>
                      <a:gd name="connsiteX61" fmla="*/ 1519743 w 1633486"/>
                      <a:gd name="connsiteY61" fmla="*/ 985457 h 1054131"/>
                      <a:gd name="connsiteX62" fmla="*/ 1508694 w 1633486"/>
                      <a:gd name="connsiteY62" fmla="*/ 977741 h 1054131"/>
                      <a:gd name="connsiteX63" fmla="*/ 1505360 w 1633486"/>
                      <a:gd name="connsiteY63" fmla="*/ 977932 h 1054131"/>
                      <a:gd name="connsiteX64" fmla="*/ 1502693 w 1633486"/>
                      <a:gd name="connsiteY64" fmla="*/ 975646 h 1054131"/>
                      <a:gd name="connsiteX65" fmla="*/ 1493359 w 1633486"/>
                      <a:gd name="connsiteY65" fmla="*/ 954977 h 1054131"/>
                      <a:gd name="connsiteX66" fmla="*/ 1472118 w 1633486"/>
                      <a:gd name="connsiteY66" fmla="*/ 979932 h 1054131"/>
                      <a:gd name="connsiteX67" fmla="*/ 1454687 w 1633486"/>
                      <a:gd name="connsiteY67" fmla="*/ 1018127 h 1054131"/>
                      <a:gd name="connsiteX68" fmla="*/ 1438685 w 1633486"/>
                      <a:gd name="connsiteY68" fmla="*/ 1025938 h 1054131"/>
                      <a:gd name="connsiteX69" fmla="*/ 1432780 w 1633486"/>
                      <a:gd name="connsiteY69" fmla="*/ 1021461 h 1054131"/>
                      <a:gd name="connsiteX70" fmla="*/ 1350579 w 1633486"/>
                      <a:gd name="connsiteY70" fmla="*/ 967645 h 1054131"/>
                      <a:gd name="connsiteX71" fmla="*/ 1347626 w 1633486"/>
                      <a:gd name="connsiteY71" fmla="*/ 968026 h 1054131"/>
                      <a:gd name="connsiteX72" fmla="*/ 1319242 w 1633486"/>
                      <a:gd name="connsiteY72" fmla="*/ 961549 h 1054131"/>
                      <a:gd name="connsiteX73" fmla="*/ 1277046 w 1633486"/>
                      <a:gd name="connsiteY73" fmla="*/ 988314 h 1054131"/>
                      <a:gd name="connsiteX74" fmla="*/ 1230850 w 1633486"/>
                      <a:gd name="connsiteY74" fmla="*/ 1004792 h 1054131"/>
                      <a:gd name="connsiteX75" fmla="*/ 1212847 w 1633486"/>
                      <a:gd name="connsiteY75" fmla="*/ 1007935 h 1054131"/>
                      <a:gd name="connsiteX76" fmla="*/ 1149220 w 1633486"/>
                      <a:gd name="connsiteY76" fmla="*/ 1042130 h 1054131"/>
                      <a:gd name="connsiteX77" fmla="*/ 1094356 w 1633486"/>
                      <a:gd name="connsiteY77" fmla="*/ 1051655 h 1054131"/>
                      <a:gd name="connsiteX78" fmla="*/ 1039969 w 1633486"/>
                      <a:gd name="connsiteY78" fmla="*/ 1041845 h 1054131"/>
                      <a:gd name="connsiteX79" fmla="*/ 975770 w 1633486"/>
                      <a:gd name="connsiteY79" fmla="*/ 944975 h 1054131"/>
                      <a:gd name="connsiteX80" fmla="*/ 964150 w 1633486"/>
                      <a:gd name="connsiteY80" fmla="*/ 934784 h 1054131"/>
                      <a:gd name="connsiteX81" fmla="*/ 948624 w 1633486"/>
                      <a:gd name="connsiteY81" fmla="*/ 920401 h 1054131"/>
                      <a:gd name="connsiteX82" fmla="*/ 943385 w 1633486"/>
                      <a:gd name="connsiteY82" fmla="*/ 921449 h 1054131"/>
                      <a:gd name="connsiteX83" fmla="*/ 873567 w 1633486"/>
                      <a:gd name="connsiteY83" fmla="*/ 894588 h 1054131"/>
                      <a:gd name="connsiteX84" fmla="*/ 822322 w 1633486"/>
                      <a:gd name="connsiteY84" fmla="*/ 879348 h 1054131"/>
                      <a:gd name="connsiteX85" fmla="*/ 746599 w 1633486"/>
                      <a:gd name="connsiteY85" fmla="*/ 935641 h 1054131"/>
                      <a:gd name="connsiteX86" fmla="*/ 741455 w 1633486"/>
                      <a:gd name="connsiteY86" fmla="*/ 954691 h 1054131"/>
                      <a:gd name="connsiteX87" fmla="*/ 732216 w 1633486"/>
                      <a:gd name="connsiteY87" fmla="*/ 950881 h 1054131"/>
                      <a:gd name="connsiteX88" fmla="*/ 718119 w 1633486"/>
                      <a:gd name="connsiteY88" fmla="*/ 929259 h 1054131"/>
                      <a:gd name="connsiteX89" fmla="*/ 738598 w 1633486"/>
                      <a:gd name="connsiteY89" fmla="*/ 872300 h 1054131"/>
                      <a:gd name="connsiteX90" fmla="*/ 689830 w 1633486"/>
                      <a:gd name="connsiteY90" fmla="*/ 826865 h 1054131"/>
                      <a:gd name="connsiteX91" fmla="*/ 671351 w 1633486"/>
                      <a:gd name="connsiteY91" fmla="*/ 825627 h 1054131"/>
                      <a:gd name="connsiteX92" fmla="*/ 628584 w 1633486"/>
                      <a:gd name="connsiteY92" fmla="*/ 827342 h 1054131"/>
                      <a:gd name="connsiteX93" fmla="*/ 617059 w 1633486"/>
                      <a:gd name="connsiteY93" fmla="*/ 826865 h 1054131"/>
                      <a:gd name="connsiteX94" fmla="*/ 511617 w 1633486"/>
                      <a:gd name="connsiteY94" fmla="*/ 777716 h 1054131"/>
                      <a:gd name="connsiteX95" fmla="*/ 419320 w 1633486"/>
                      <a:gd name="connsiteY95" fmla="*/ 714470 h 1054131"/>
                      <a:gd name="connsiteX96" fmla="*/ 391030 w 1633486"/>
                      <a:gd name="connsiteY96" fmla="*/ 695897 h 1054131"/>
                      <a:gd name="connsiteX97" fmla="*/ 388268 w 1633486"/>
                      <a:gd name="connsiteY97" fmla="*/ 687324 h 1054131"/>
                      <a:gd name="connsiteX98" fmla="*/ 373314 w 1633486"/>
                      <a:gd name="connsiteY98" fmla="*/ 667036 h 1054131"/>
                      <a:gd name="connsiteX99" fmla="*/ 369885 w 1633486"/>
                      <a:gd name="connsiteY99" fmla="*/ 661797 h 1054131"/>
                      <a:gd name="connsiteX100" fmla="*/ 355693 w 1633486"/>
                      <a:gd name="connsiteY100" fmla="*/ 652844 h 1054131"/>
                      <a:gd name="connsiteX101" fmla="*/ 330261 w 1633486"/>
                      <a:gd name="connsiteY101" fmla="*/ 639604 h 1054131"/>
                      <a:gd name="connsiteX102" fmla="*/ 224724 w 1633486"/>
                      <a:gd name="connsiteY102" fmla="*/ 491490 h 1054131"/>
                      <a:gd name="connsiteX103" fmla="*/ 203864 w 1633486"/>
                      <a:gd name="connsiteY103" fmla="*/ 479679 h 1054131"/>
                      <a:gd name="connsiteX104" fmla="*/ 197006 w 1633486"/>
                      <a:gd name="connsiteY104" fmla="*/ 481013 h 1054131"/>
                      <a:gd name="connsiteX105" fmla="*/ 173098 w 1633486"/>
                      <a:gd name="connsiteY105" fmla="*/ 492633 h 1054131"/>
                      <a:gd name="connsiteX106" fmla="*/ 153096 w 1633486"/>
                      <a:gd name="connsiteY106" fmla="*/ 501968 h 1054131"/>
                      <a:gd name="connsiteX107" fmla="*/ 151381 w 1633486"/>
                      <a:gd name="connsiteY107" fmla="*/ 501777 h 1054131"/>
                      <a:gd name="connsiteX108" fmla="*/ 140142 w 1633486"/>
                      <a:gd name="connsiteY108" fmla="*/ 491585 h 1054131"/>
                      <a:gd name="connsiteX109" fmla="*/ 115282 w 1633486"/>
                      <a:gd name="connsiteY109" fmla="*/ 463772 h 1054131"/>
                      <a:gd name="connsiteX110" fmla="*/ 31652 w 1633486"/>
                      <a:gd name="connsiteY110" fmla="*/ 380429 h 1054131"/>
                      <a:gd name="connsiteX111" fmla="*/ 22508 w 1633486"/>
                      <a:gd name="connsiteY111" fmla="*/ 386525 h 1054131"/>
                      <a:gd name="connsiteX112" fmla="*/ 7459 w 1633486"/>
                      <a:gd name="connsiteY112" fmla="*/ 351377 h 1054131"/>
                      <a:gd name="connsiteX113" fmla="*/ 3268 w 1633486"/>
                      <a:gd name="connsiteY113" fmla="*/ 344138 h 1054131"/>
                      <a:gd name="connsiteX114" fmla="*/ 2410 w 1633486"/>
                      <a:gd name="connsiteY114" fmla="*/ 315849 h 1054131"/>
                      <a:gd name="connsiteX115" fmla="*/ 6411 w 1633486"/>
                      <a:gd name="connsiteY115" fmla="*/ 300228 h 1054131"/>
                      <a:gd name="connsiteX116" fmla="*/ 2791 w 1633486"/>
                      <a:gd name="connsiteY116" fmla="*/ 295561 h 1054131"/>
                      <a:gd name="connsiteX117" fmla="*/ 2982 w 1633486"/>
                      <a:gd name="connsiteY117" fmla="*/ 287560 h 1054131"/>
                      <a:gd name="connsiteX118" fmla="*/ 9364 w 1633486"/>
                      <a:gd name="connsiteY118" fmla="*/ 274320 h 1054131"/>
                      <a:gd name="connsiteX119" fmla="*/ 3934 w 1633486"/>
                      <a:gd name="connsiteY119" fmla="*/ 263176 h 1054131"/>
                      <a:gd name="connsiteX120" fmla="*/ 6125 w 1633486"/>
                      <a:gd name="connsiteY120" fmla="*/ 238697 h 1054131"/>
                      <a:gd name="connsiteX121" fmla="*/ 7744 w 1633486"/>
                      <a:gd name="connsiteY121" fmla="*/ 227648 h 1054131"/>
                      <a:gd name="connsiteX122" fmla="*/ 7744 w 1633486"/>
                      <a:gd name="connsiteY122" fmla="*/ 227362 h 1054131"/>
                      <a:gd name="connsiteX123" fmla="*/ 8887 w 1633486"/>
                      <a:gd name="connsiteY123" fmla="*/ 220980 h 1054131"/>
                      <a:gd name="connsiteX124" fmla="*/ 26128 w 1633486"/>
                      <a:gd name="connsiteY124" fmla="*/ 210312 h 1054131"/>
                      <a:gd name="connsiteX125" fmla="*/ 35081 w 1633486"/>
                      <a:gd name="connsiteY125" fmla="*/ 219361 h 1054131"/>
                      <a:gd name="connsiteX126" fmla="*/ 52036 w 1633486"/>
                      <a:gd name="connsiteY126" fmla="*/ 246602 h 1054131"/>
                      <a:gd name="connsiteX127" fmla="*/ 80230 w 1633486"/>
                      <a:gd name="connsiteY127" fmla="*/ 222409 h 1054131"/>
                      <a:gd name="connsiteX128" fmla="*/ 75658 w 1633486"/>
                      <a:gd name="connsiteY128" fmla="*/ 105061 h 1054131"/>
                      <a:gd name="connsiteX129" fmla="*/ 102137 w 1633486"/>
                      <a:gd name="connsiteY129" fmla="*/ 66485 h 1054131"/>
                      <a:gd name="connsiteX130" fmla="*/ 154906 w 1633486"/>
                      <a:gd name="connsiteY130" fmla="*/ 68961 h 1054131"/>
                      <a:gd name="connsiteX131" fmla="*/ 237202 w 1633486"/>
                      <a:gd name="connsiteY131" fmla="*/ 7239 h 1054131"/>
                      <a:gd name="connsiteX132" fmla="*/ 247108 w 1633486"/>
                      <a:gd name="connsiteY132" fmla="*/ 1810 h 1054131"/>
                      <a:gd name="connsiteX133" fmla="*/ 247203 w 1633486"/>
                      <a:gd name="connsiteY133" fmla="*/ 0 h 1054131"/>
                      <a:gd name="connsiteX134" fmla="*/ 247203 w 1633486"/>
                      <a:gd name="connsiteY134" fmla="*/ 2381 h 1054131"/>
                      <a:gd name="connsiteX135" fmla="*/ 247203 w 1633486"/>
                      <a:gd name="connsiteY135" fmla="*/ 0 h 1054131"/>
                      <a:gd name="connsiteX136" fmla="*/ 235773 w 1633486"/>
                      <a:gd name="connsiteY136" fmla="*/ 6001 h 1054131"/>
                      <a:gd name="connsiteX137" fmla="*/ 189005 w 1633486"/>
                      <a:gd name="connsiteY137" fmla="*/ 53245 h 1054131"/>
                      <a:gd name="connsiteX138" fmla="*/ 155096 w 1633486"/>
                      <a:gd name="connsiteY138" fmla="*/ 67151 h 1054131"/>
                      <a:gd name="connsiteX139" fmla="*/ 102423 w 1633486"/>
                      <a:gd name="connsiteY139" fmla="*/ 64675 h 1054131"/>
                      <a:gd name="connsiteX140" fmla="*/ 102232 w 1633486"/>
                      <a:gd name="connsiteY140" fmla="*/ 64675 h 1054131"/>
                      <a:gd name="connsiteX141" fmla="*/ 100042 w 1633486"/>
                      <a:gd name="connsiteY141" fmla="*/ 66104 h 1054131"/>
                      <a:gd name="connsiteX142" fmla="*/ 84992 w 1633486"/>
                      <a:gd name="connsiteY142" fmla="*/ 79343 h 1054131"/>
                      <a:gd name="connsiteX143" fmla="*/ 73276 w 1633486"/>
                      <a:gd name="connsiteY143" fmla="*/ 104775 h 1054131"/>
                      <a:gd name="connsiteX144" fmla="*/ 69181 w 1633486"/>
                      <a:gd name="connsiteY144" fmla="*/ 155448 h 1054131"/>
                      <a:gd name="connsiteX145" fmla="*/ 77944 w 1633486"/>
                      <a:gd name="connsiteY145" fmla="*/ 222409 h 1054131"/>
                      <a:gd name="connsiteX146" fmla="*/ 52036 w 1633486"/>
                      <a:gd name="connsiteY146" fmla="*/ 244697 h 1054131"/>
                      <a:gd name="connsiteX147" fmla="*/ 42511 w 1633486"/>
                      <a:gd name="connsiteY147" fmla="*/ 240792 h 1054131"/>
                      <a:gd name="connsiteX148" fmla="*/ 37367 w 1633486"/>
                      <a:gd name="connsiteY148" fmla="*/ 219932 h 1054131"/>
                      <a:gd name="connsiteX149" fmla="*/ 34700 w 1633486"/>
                      <a:gd name="connsiteY149" fmla="*/ 211646 h 1054131"/>
                      <a:gd name="connsiteX150" fmla="*/ 26032 w 1633486"/>
                      <a:gd name="connsiteY150" fmla="*/ 208407 h 1054131"/>
                      <a:gd name="connsiteX151" fmla="*/ 6601 w 1633486"/>
                      <a:gd name="connsiteY151" fmla="*/ 220504 h 1054131"/>
                      <a:gd name="connsiteX152" fmla="*/ 6411 w 1633486"/>
                      <a:gd name="connsiteY152" fmla="*/ 220980 h 1054131"/>
                      <a:gd name="connsiteX153" fmla="*/ 5268 w 1633486"/>
                      <a:gd name="connsiteY153" fmla="*/ 227362 h 1054131"/>
                      <a:gd name="connsiteX154" fmla="*/ 5268 w 1633486"/>
                      <a:gd name="connsiteY154" fmla="*/ 227933 h 1054131"/>
                      <a:gd name="connsiteX155" fmla="*/ 4030 w 1633486"/>
                      <a:gd name="connsiteY155" fmla="*/ 237744 h 1054131"/>
                      <a:gd name="connsiteX156" fmla="*/ 3649 w 1633486"/>
                      <a:gd name="connsiteY156" fmla="*/ 238792 h 1054131"/>
                      <a:gd name="connsiteX157" fmla="*/ 1458 w 1633486"/>
                      <a:gd name="connsiteY157" fmla="*/ 263462 h 1054131"/>
                      <a:gd name="connsiteX158" fmla="*/ 1648 w 1633486"/>
                      <a:gd name="connsiteY158" fmla="*/ 264605 h 1054131"/>
                      <a:gd name="connsiteX159" fmla="*/ 7078 w 1633486"/>
                      <a:gd name="connsiteY159" fmla="*/ 275844 h 1054131"/>
                      <a:gd name="connsiteX160" fmla="*/ 4220 w 1633486"/>
                      <a:gd name="connsiteY160" fmla="*/ 283178 h 1054131"/>
                      <a:gd name="connsiteX161" fmla="*/ 982 w 1633486"/>
                      <a:gd name="connsiteY161" fmla="*/ 286512 h 1054131"/>
                      <a:gd name="connsiteX162" fmla="*/ 505 w 1633486"/>
                      <a:gd name="connsiteY162" fmla="*/ 287941 h 1054131"/>
                      <a:gd name="connsiteX163" fmla="*/ 315 w 1633486"/>
                      <a:gd name="connsiteY163" fmla="*/ 295942 h 1054131"/>
                      <a:gd name="connsiteX164" fmla="*/ 601 w 1633486"/>
                      <a:gd name="connsiteY164" fmla="*/ 297180 h 1054131"/>
                      <a:gd name="connsiteX165" fmla="*/ 4601 w 1633486"/>
                      <a:gd name="connsiteY165" fmla="*/ 302324 h 1054131"/>
                      <a:gd name="connsiteX166" fmla="*/ 7459 w 1633486"/>
                      <a:gd name="connsiteY166" fmla="*/ 307467 h 1054131"/>
                      <a:gd name="connsiteX167" fmla="*/ 3172 w 1633486"/>
                      <a:gd name="connsiteY167" fmla="*/ 312515 h 1054131"/>
                      <a:gd name="connsiteX168" fmla="*/ 791 w 1633486"/>
                      <a:gd name="connsiteY168" fmla="*/ 314516 h 1054131"/>
                      <a:gd name="connsiteX169" fmla="*/ 29 w 1633486"/>
                      <a:gd name="connsiteY169" fmla="*/ 316230 h 1054131"/>
                      <a:gd name="connsiteX170" fmla="*/ 982 w 1633486"/>
                      <a:gd name="connsiteY170" fmla="*/ 344710 h 1054131"/>
                      <a:gd name="connsiteX171" fmla="*/ 1267 w 1633486"/>
                      <a:gd name="connsiteY171" fmla="*/ 345662 h 1054131"/>
                      <a:gd name="connsiteX172" fmla="*/ 5458 w 1633486"/>
                      <a:gd name="connsiteY172" fmla="*/ 352997 h 1054131"/>
                      <a:gd name="connsiteX173" fmla="*/ 8602 w 1633486"/>
                      <a:gd name="connsiteY173" fmla="*/ 364141 h 1054131"/>
                      <a:gd name="connsiteX174" fmla="*/ 22508 w 1633486"/>
                      <a:gd name="connsiteY174" fmla="*/ 389192 h 1054131"/>
                      <a:gd name="connsiteX175" fmla="*/ 32414 w 1633486"/>
                      <a:gd name="connsiteY175" fmla="*/ 383381 h 1054131"/>
                      <a:gd name="connsiteX176" fmla="*/ 67847 w 1633486"/>
                      <a:gd name="connsiteY176" fmla="*/ 414242 h 1054131"/>
                      <a:gd name="connsiteX177" fmla="*/ 113853 w 1633486"/>
                      <a:gd name="connsiteY177" fmla="*/ 465963 h 1054131"/>
                      <a:gd name="connsiteX178" fmla="*/ 137951 w 1633486"/>
                      <a:gd name="connsiteY178" fmla="*/ 493014 h 1054131"/>
                      <a:gd name="connsiteX179" fmla="*/ 140332 w 1633486"/>
                      <a:gd name="connsiteY179" fmla="*/ 496157 h 1054131"/>
                      <a:gd name="connsiteX180" fmla="*/ 150810 w 1633486"/>
                      <a:gd name="connsiteY180" fmla="*/ 504349 h 1054131"/>
                      <a:gd name="connsiteX181" fmla="*/ 153001 w 1633486"/>
                      <a:gd name="connsiteY181" fmla="*/ 504539 h 1054131"/>
                      <a:gd name="connsiteX182" fmla="*/ 170431 w 1633486"/>
                      <a:gd name="connsiteY182" fmla="*/ 497205 h 1054131"/>
                      <a:gd name="connsiteX183" fmla="*/ 174241 w 1633486"/>
                      <a:gd name="connsiteY183" fmla="*/ 494824 h 1054131"/>
                      <a:gd name="connsiteX184" fmla="*/ 197863 w 1633486"/>
                      <a:gd name="connsiteY184" fmla="*/ 483299 h 1054131"/>
                      <a:gd name="connsiteX185" fmla="*/ 203769 w 1633486"/>
                      <a:gd name="connsiteY185" fmla="*/ 482156 h 1054131"/>
                      <a:gd name="connsiteX186" fmla="*/ 222724 w 1633486"/>
                      <a:gd name="connsiteY186" fmla="*/ 492919 h 1054131"/>
                      <a:gd name="connsiteX187" fmla="*/ 224152 w 1633486"/>
                      <a:gd name="connsiteY187" fmla="*/ 493871 h 1054131"/>
                      <a:gd name="connsiteX188" fmla="*/ 302448 w 1633486"/>
                      <a:gd name="connsiteY188" fmla="*/ 589883 h 1054131"/>
                      <a:gd name="connsiteX189" fmla="*/ 328261 w 1633486"/>
                      <a:gd name="connsiteY189" fmla="*/ 641033 h 1054131"/>
                      <a:gd name="connsiteX190" fmla="*/ 329308 w 1633486"/>
                      <a:gd name="connsiteY190" fmla="*/ 641890 h 1054131"/>
                      <a:gd name="connsiteX191" fmla="*/ 354359 w 1633486"/>
                      <a:gd name="connsiteY191" fmla="*/ 654939 h 1054131"/>
                      <a:gd name="connsiteX192" fmla="*/ 355026 w 1633486"/>
                      <a:gd name="connsiteY192" fmla="*/ 655225 h 1054131"/>
                      <a:gd name="connsiteX193" fmla="*/ 368170 w 1633486"/>
                      <a:gd name="connsiteY193" fmla="*/ 663607 h 1054131"/>
                      <a:gd name="connsiteX194" fmla="*/ 371028 w 1633486"/>
                      <a:gd name="connsiteY194" fmla="*/ 667893 h 1054131"/>
                      <a:gd name="connsiteX195" fmla="*/ 371599 w 1633486"/>
                      <a:gd name="connsiteY195" fmla="*/ 668750 h 1054131"/>
                      <a:gd name="connsiteX196" fmla="*/ 386173 w 1633486"/>
                      <a:gd name="connsiteY196" fmla="*/ 688467 h 1054131"/>
                      <a:gd name="connsiteX197" fmla="*/ 388744 w 1633486"/>
                      <a:gd name="connsiteY197" fmla="*/ 696278 h 1054131"/>
                      <a:gd name="connsiteX198" fmla="*/ 389792 w 1633486"/>
                      <a:gd name="connsiteY198" fmla="*/ 697897 h 1054131"/>
                      <a:gd name="connsiteX199" fmla="*/ 418177 w 1633486"/>
                      <a:gd name="connsiteY199" fmla="*/ 716566 h 1054131"/>
                      <a:gd name="connsiteX200" fmla="*/ 487233 w 1633486"/>
                      <a:gd name="connsiteY200" fmla="*/ 763619 h 1054131"/>
                      <a:gd name="connsiteX201" fmla="*/ 510379 w 1633486"/>
                      <a:gd name="connsiteY201" fmla="*/ 779812 h 1054131"/>
                      <a:gd name="connsiteX202" fmla="*/ 617059 w 1633486"/>
                      <a:gd name="connsiteY202" fmla="*/ 829437 h 1054131"/>
                      <a:gd name="connsiteX203" fmla="*/ 628774 w 1633486"/>
                      <a:gd name="connsiteY203" fmla="*/ 829913 h 1054131"/>
                      <a:gd name="connsiteX204" fmla="*/ 650301 w 1633486"/>
                      <a:gd name="connsiteY204" fmla="*/ 829056 h 1054131"/>
                      <a:gd name="connsiteX205" fmla="*/ 671542 w 1633486"/>
                      <a:gd name="connsiteY205" fmla="*/ 828199 h 1054131"/>
                      <a:gd name="connsiteX206" fmla="*/ 689639 w 1633486"/>
                      <a:gd name="connsiteY206" fmla="*/ 829342 h 1054131"/>
                      <a:gd name="connsiteX207" fmla="*/ 736407 w 1633486"/>
                      <a:gd name="connsiteY207" fmla="*/ 872585 h 1054131"/>
                      <a:gd name="connsiteX208" fmla="*/ 720976 w 1633486"/>
                      <a:gd name="connsiteY208" fmla="*/ 919448 h 1054131"/>
                      <a:gd name="connsiteX209" fmla="*/ 716214 w 1633486"/>
                      <a:gd name="connsiteY209" fmla="*/ 928307 h 1054131"/>
                      <a:gd name="connsiteX210" fmla="*/ 715928 w 1633486"/>
                      <a:gd name="connsiteY210" fmla="*/ 929450 h 1054131"/>
                      <a:gd name="connsiteX211" fmla="*/ 730882 w 1633486"/>
                      <a:gd name="connsiteY211" fmla="*/ 952786 h 1054131"/>
                      <a:gd name="connsiteX212" fmla="*/ 741646 w 1633486"/>
                      <a:gd name="connsiteY212" fmla="*/ 957072 h 1054131"/>
                      <a:gd name="connsiteX213" fmla="*/ 751075 w 1633486"/>
                      <a:gd name="connsiteY213" fmla="*/ 951643 h 1054131"/>
                      <a:gd name="connsiteX214" fmla="*/ 749551 w 1633486"/>
                      <a:gd name="connsiteY214" fmla="*/ 935641 h 1054131"/>
                      <a:gd name="connsiteX215" fmla="*/ 822513 w 1633486"/>
                      <a:gd name="connsiteY215" fmla="*/ 881825 h 1054131"/>
                      <a:gd name="connsiteX216" fmla="*/ 872614 w 1633486"/>
                      <a:gd name="connsiteY216" fmla="*/ 896779 h 1054131"/>
                      <a:gd name="connsiteX217" fmla="*/ 876615 w 1633486"/>
                      <a:gd name="connsiteY217" fmla="*/ 898112 h 1054131"/>
                      <a:gd name="connsiteX218" fmla="*/ 942337 w 1633486"/>
                      <a:gd name="connsiteY218" fmla="*/ 923639 h 1054131"/>
                      <a:gd name="connsiteX219" fmla="*/ 943480 w 1633486"/>
                      <a:gd name="connsiteY219" fmla="*/ 923925 h 1054131"/>
                      <a:gd name="connsiteX220" fmla="*/ 944242 w 1633486"/>
                      <a:gd name="connsiteY220" fmla="*/ 923830 h 1054131"/>
                      <a:gd name="connsiteX221" fmla="*/ 948624 w 1633486"/>
                      <a:gd name="connsiteY221" fmla="*/ 922877 h 1054131"/>
                      <a:gd name="connsiteX222" fmla="*/ 962054 w 1633486"/>
                      <a:gd name="connsiteY222" fmla="*/ 936022 h 1054131"/>
                      <a:gd name="connsiteX223" fmla="*/ 962721 w 1633486"/>
                      <a:gd name="connsiteY223" fmla="*/ 936784 h 1054131"/>
                      <a:gd name="connsiteX224" fmla="*/ 974151 w 1633486"/>
                      <a:gd name="connsiteY224" fmla="*/ 946785 h 1054131"/>
                      <a:gd name="connsiteX225" fmla="*/ 997963 w 1633486"/>
                      <a:gd name="connsiteY225" fmla="*/ 989743 h 1054131"/>
                      <a:gd name="connsiteX226" fmla="*/ 1039207 w 1633486"/>
                      <a:gd name="connsiteY226" fmla="*/ 1044131 h 1054131"/>
                      <a:gd name="connsiteX227" fmla="*/ 1094452 w 1633486"/>
                      <a:gd name="connsiteY227" fmla="*/ 1054132 h 1054131"/>
                      <a:gd name="connsiteX228" fmla="*/ 1150078 w 1633486"/>
                      <a:gd name="connsiteY228" fmla="*/ 1044416 h 1054131"/>
                      <a:gd name="connsiteX229" fmla="*/ 1150935 w 1633486"/>
                      <a:gd name="connsiteY229" fmla="*/ 1043845 h 1054131"/>
                      <a:gd name="connsiteX230" fmla="*/ 1154840 w 1633486"/>
                      <a:gd name="connsiteY230" fmla="*/ 1039940 h 1054131"/>
                      <a:gd name="connsiteX231" fmla="*/ 1213228 w 1633486"/>
                      <a:gd name="connsiteY231" fmla="*/ 1010317 h 1054131"/>
                      <a:gd name="connsiteX232" fmla="*/ 1231421 w 1633486"/>
                      <a:gd name="connsiteY232" fmla="*/ 1007174 h 1054131"/>
                      <a:gd name="connsiteX233" fmla="*/ 1250757 w 1633486"/>
                      <a:gd name="connsiteY233" fmla="*/ 1000316 h 1054131"/>
                      <a:gd name="connsiteX234" fmla="*/ 1277998 w 1633486"/>
                      <a:gd name="connsiteY234" fmla="*/ 990505 h 1054131"/>
                      <a:gd name="connsiteX235" fmla="*/ 1298096 w 1633486"/>
                      <a:gd name="connsiteY235" fmla="*/ 974789 h 1054131"/>
                      <a:gd name="connsiteX236" fmla="*/ 1319337 w 1633486"/>
                      <a:gd name="connsiteY236" fmla="*/ 963835 h 1054131"/>
                      <a:gd name="connsiteX237" fmla="*/ 1346959 w 1633486"/>
                      <a:gd name="connsiteY237" fmla="*/ 970121 h 1054131"/>
                      <a:gd name="connsiteX238" fmla="*/ 1347721 w 1633486"/>
                      <a:gd name="connsiteY238" fmla="*/ 970217 h 1054131"/>
                      <a:gd name="connsiteX239" fmla="*/ 1348388 w 1633486"/>
                      <a:gd name="connsiteY239" fmla="*/ 970217 h 1054131"/>
                      <a:gd name="connsiteX240" fmla="*/ 1350769 w 1633486"/>
                      <a:gd name="connsiteY240" fmla="*/ 969931 h 1054131"/>
                      <a:gd name="connsiteX241" fmla="*/ 1423350 w 1633486"/>
                      <a:gd name="connsiteY241" fmla="*/ 1016603 h 1054131"/>
                      <a:gd name="connsiteX242" fmla="*/ 1431160 w 1633486"/>
                      <a:gd name="connsiteY242" fmla="*/ 1022985 h 1054131"/>
                      <a:gd name="connsiteX243" fmla="*/ 1438876 w 1633486"/>
                      <a:gd name="connsiteY243" fmla="*/ 1028224 h 1054131"/>
                      <a:gd name="connsiteX244" fmla="*/ 1447162 w 1633486"/>
                      <a:gd name="connsiteY244" fmla="*/ 1024795 h 1054131"/>
                      <a:gd name="connsiteX245" fmla="*/ 1455735 w 1633486"/>
                      <a:gd name="connsiteY245" fmla="*/ 1020318 h 1054131"/>
                      <a:gd name="connsiteX246" fmla="*/ 1469451 w 1633486"/>
                      <a:gd name="connsiteY246" fmla="*/ 1011079 h 1054131"/>
                      <a:gd name="connsiteX247" fmla="*/ 1466593 w 1633486"/>
                      <a:gd name="connsiteY247" fmla="*/ 1003840 h 1054131"/>
                      <a:gd name="connsiteX248" fmla="*/ 1473832 w 1633486"/>
                      <a:gd name="connsiteY248" fmla="*/ 981647 h 1054131"/>
                      <a:gd name="connsiteX249" fmla="*/ 1484405 w 1633486"/>
                      <a:gd name="connsiteY249" fmla="*/ 967931 h 1054131"/>
                      <a:gd name="connsiteX250" fmla="*/ 1493454 w 1633486"/>
                      <a:gd name="connsiteY250" fmla="*/ 957263 h 1054131"/>
                      <a:gd name="connsiteX251" fmla="*/ 1500407 w 1633486"/>
                      <a:gd name="connsiteY251" fmla="*/ 976027 h 1054131"/>
                      <a:gd name="connsiteX252" fmla="*/ 1505360 w 1633486"/>
                      <a:gd name="connsiteY252" fmla="*/ 980218 h 1054131"/>
                      <a:gd name="connsiteX253" fmla="*/ 1506979 w 1633486"/>
                      <a:gd name="connsiteY253" fmla="*/ 980218 h 1054131"/>
                      <a:gd name="connsiteX254" fmla="*/ 1508789 w 1633486"/>
                      <a:gd name="connsiteY254" fmla="*/ 980123 h 1054131"/>
                      <a:gd name="connsiteX255" fmla="*/ 1517838 w 1633486"/>
                      <a:gd name="connsiteY255" fmla="*/ 986695 h 1054131"/>
                      <a:gd name="connsiteX256" fmla="*/ 1528506 w 1633486"/>
                      <a:gd name="connsiteY256" fmla="*/ 1001173 h 1054131"/>
                      <a:gd name="connsiteX257" fmla="*/ 1529077 w 1633486"/>
                      <a:gd name="connsiteY257" fmla="*/ 1001840 h 1054131"/>
                      <a:gd name="connsiteX258" fmla="*/ 1530887 w 1633486"/>
                      <a:gd name="connsiteY258" fmla="*/ 1004126 h 1054131"/>
                      <a:gd name="connsiteX259" fmla="*/ 1531459 w 1633486"/>
                      <a:gd name="connsiteY259" fmla="*/ 1004126 h 1054131"/>
                      <a:gd name="connsiteX260" fmla="*/ 1533459 w 1633486"/>
                      <a:gd name="connsiteY260" fmla="*/ 1002887 h 1054131"/>
                      <a:gd name="connsiteX261" fmla="*/ 1548699 w 1633486"/>
                      <a:gd name="connsiteY261" fmla="*/ 983075 h 1054131"/>
                      <a:gd name="connsiteX262" fmla="*/ 1550890 w 1633486"/>
                      <a:gd name="connsiteY262" fmla="*/ 990886 h 1054131"/>
                      <a:gd name="connsiteX263" fmla="*/ 1550890 w 1633486"/>
                      <a:gd name="connsiteY263" fmla="*/ 992124 h 1054131"/>
                      <a:gd name="connsiteX264" fmla="*/ 1557176 w 1633486"/>
                      <a:gd name="connsiteY264" fmla="*/ 1007174 h 1054131"/>
                      <a:gd name="connsiteX265" fmla="*/ 1563367 w 1633486"/>
                      <a:gd name="connsiteY265" fmla="*/ 1005840 h 1054131"/>
                      <a:gd name="connsiteX266" fmla="*/ 1575845 w 1633486"/>
                      <a:gd name="connsiteY266" fmla="*/ 1002792 h 1054131"/>
                      <a:gd name="connsiteX267" fmla="*/ 1585180 w 1633486"/>
                      <a:gd name="connsiteY267" fmla="*/ 997649 h 1054131"/>
                      <a:gd name="connsiteX268" fmla="*/ 1584799 w 1633486"/>
                      <a:gd name="connsiteY268" fmla="*/ 981647 h 1054131"/>
                      <a:gd name="connsiteX269" fmla="*/ 1585275 w 1633486"/>
                      <a:gd name="connsiteY269" fmla="*/ 956215 h 1054131"/>
                      <a:gd name="connsiteX270" fmla="*/ 1585561 w 1633486"/>
                      <a:gd name="connsiteY270" fmla="*/ 955262 h 1054131"/>
                      <a:gd name="connsiteX271" fmla="*/ 1592133 w 1633486"/>
                      <a:gd name="connsiteY271" fmla="*/ 927640 h 1054131"/>
                      <a:gd name="connsiteX272" fmla="*/ 1595657 w 1633486"/>
                      <a:gd name="connsiteY272" fmla="*/ 932021 h 1054131"/>
                      <a:gd name="connsiteX273" fmla="*/ 1596324 w 1633486"/>
                      <a:gd name="connsiteY273" fmla="*/ 936022 h 1054131"/>
                      <a:gd name="connsiteX274" fmla="*/ 1603849 w 1633486"/>
                      <a:gd name="connsiteY274" fmla="*/ 950119 h 1054131"/>
                      <a:gd name="connsiteX275" fmla="*/ 1609849 w 1633486"/>
                      <a:gd name="connsiteY275" fmla="*/ 947166 h 1054131"/>
                      <a:gd name="connsiteX276" fmla="*/ 1614802 w 1633486"/>
                      <a:gd name="connsiteY276" fmla="*/ 929069 h 1054131"/>
                      <a:gd name="connsiteX277" fmla="*/ 1624994 w 1633486"/>
                      <a:gd name="connsiteY277" fmla="*/ 911447 h 1054131"/>
                      <a:gd name="connsiteX278" fmla="*/ 1627280 w 1633486"/>
                      <a:gd name="connsiteY278" fmla="*/ 909066 h 1054131"/>
                      <a:gd name="connsiteX279" fmla="*/ 1628423 w 1633486"/>
                      <a:gd name="connsiteY279" fmla="*/ 846582 h 1054131"/>
                      <a:gd name="connsiteX280" fmla="*/ 1630233 w 1633486"/>
                      <a:gd name="connsiteY280" fmla="*/ 805625 h 1054131"/>
                      <a:gd name="connsiteX281" fmla="*/ 1628137 w 1633486"/>
                      <a:gd name="connsiteY281" fmla="*/ 774478 h 1054131"/>
                      <a:gd name="connsiteX282" fmla="*/ 1624042 w 1633486"/>
                      <a:gd name="connsiteY282" fmla="*/ 740283 h 1054131"/>
                      <a:gd name="connsiteX283" fmla="*/ 1622041 w 1633486"/>
                      <a:gd name="connsiteY283" fmla="*/ 736378 h 1054131"/>
                      <a:gd name="connsiteX284" fmla="*/ 1617279 w 1633486"/>
                      <a:gd name="connsiteY284" fmla="*/ 718947 h 1054131"/>
                      <a:gd name="connsiteX285" fmla="*/ 1612516 w 1633486"/>
                      <a:gd name="connsiteY285" fmla="*/ 702183 h 1054131"/>
                      <a:gd name="connsiteX286" fmla="*/ 1613945 w 1633486"/>
                      <a:gd name="connsiteY286" fmla="*/ 701802 h 1054131"/>
                      <a:gd name="connsiteX287" fmla="*/ 1619374 w 1633486"/>
                      <a:gd name="connsiteY287" fmla="*/ 703040 h 1054131"/>
                      <a:gd name="connsiteX288" fmla="*/ 1623661 w 1633486"/>
                      <a:gd name="connsiteY288" fmla="*/ 703612 h 1054131"/>
                      <a:gd name="connsiteX289" fmla="*/ 1629947 w 1633486"/>
                      <a:gd name="connsiteY289" fmla="*/ 700469 h 1054131"/>
                      <a:gd name="connsiteX290" fmla="*/ 1613088 w 1633486"/>
                      <a:gd name="connsiteY290" fmla="*/ 665893 h 1054131"/>
                      <a:gd name="connsiteX291" fmla="*/ 1601563 w 1633486"/>
                      <a:gd name="connsiteY291" fmla="*/ 647414 h 1054131"/>
                      <a:gd name="connsiteX292" fmla="*/ 1601563 w 1633486"/>
                      <a:gd name="connsiteY292" fmla="*/ 646843 h 1054131"/>
                      <a:gd name="connsiteX293" fmla="*/ 1560224 w 1633486"/>
                      <a:gd name="connsiteY293" fmla="*/ 573119 h 1054131"/>
                      <a:gd name="connsiteX294" fmla="*/ 1559748 w 1633486"/>
                      <a:gd name="connsiteY294" fmla="*/ 572929 h 1054131"/>
                      <a:gd name="connsiteX295" fmla="*/ 1542412 w 1633486"/>
                      <a:gd name="connsiteY295" fmla="*/ 570643 h 1054131"/>
                      <a:gd name="connsiteX296" fmla="*/ 1509456 w 1633486"/>
                      <a:gd name="connsiteY296" fmla="*/ 591503 h 1054131"/>
                      <a:gd name="connsiteX297" fmla="*/ 1471451 w 1633486"/>
                      <a:gd name="connsiteY297" fmla="*/ 613696 h 1054131"/>
                      <a:gd name="connsiteX298" fmla="*/ 1462879 w 1633486"/>
                      <a:gd name="connsiteY298" fmla="*/ 613220 h 1054131"/>
                      <a:gd name="connsiteX299" fmla="*/ 1462688 w 1633486"/>
                      <a:gd name="connsiteY299" fmla="*/ 613220 h 1054131"/>
                      <a:gd name="connsiteX300" fmla="*/ 1461069 w 1633486"/>
                      <a:gd name="connsiteY300" fmla="*/ 613886 h 1054131"/>
                      <a:gd name="connsiteX301" fmla="*/ 1460402 w 1633486"/>
                      <a:gd name="connsiteY301" fmla="*/ 615791 h 1054131"/>
                      <a:gd name="connsiteX302" fmla="*/ 1456306 w 1633486"/>
                      <a:gd name="connsiteY302" fmla="*/ 637699 h 1054131"/>
                      <a:gd name="connsiteX303" fmla="*/ 1452973 w 1633486"/>
                      <a:gd name="connsiteY303" fmla="*/ 639318 h 1054131"/>
                      <a:gd name="connsiteX304" fmla="*/ 1440685 w 1633486"/>
                      <a:gd name="connsiteY304" fmla="*/ 629793 h 1054131"/>
                      <a:gd name="connsiteX305" fmla="*/ 1420969 w 1633486"/>
                      <a:gd name="connsiteY305" fmla="*/ 613410 h 1054131"/>
                      <a:gd name="connsiteX306" fmla="*/ 1415063 w 1633486"/>
                      <a:gd name="connsiteY306" fmla="*/ 617601 h 1054131"/>
                      <a:gd name="connsiteX307" fmla="*/ 1416778 w 1633486"/>
                      <a:gd name="connsiteY307" fmla="*/ 632365 h 1054131"/>
                      <a:gd name="connsiteX308" fmla="*/ 1419064 w 1633486"/>
                      <a:gd name="connsiteY308" fmla="*/ 640461 h 1054131"/>
                      <a:gd name="connsiteX309" fmla="*/ 1415254 w 1633486"/>
                      <a:gd name="connsiteY309" fmla="*/ 643223 h 1054131"/>
                      <a:gd name="connsiteX310" fmla="*/ 1410301 w 1633486"/>
                      <a:gd name="connsiteY310" fmla="*/ 639223 h 1054131"/>
                      <a:gd name="connsiteX311" fmla="*/ 1395442 w 1633486"/>
                      <a:gd name="connsiteY311" fmla="*/ 628079 h 1054131"/>
                      <a:gd name="connsiteX312" fmla="*/ 1383059 w 1633486"/>
                      <a:gd name="connsiteY312" fmla="*/ 625316 h 1054131"/>
                      <a:gd name="connsiteX313" fmla="*/ 1382583 w 1633486"/>
                      <a:gd name="connsiteY313" fmla="*/ 625126 h 1054131"/>
                      <a:gd name="connsiteX314" fmla="*/ 1356008 w 1633486"/>
                      <a:gd name="connsiteY314" fmla="*/ 611791 h 1054131"/>
                      <a:gd name="connsiteX315" fmla="*/ 1356008 w 1633486"/>
                      <a:gd name="connsiteY315" fmla="*/ 592646 h 1054131"/>
                      <a:gd name="connsiteX316" fmla="*/ 1356199 w 1633486"/>
                      <a:gd name="connsiteY316" fmla="*/ 574929 h 1054131"/>
                      <a:gd name="connsiteX317" fmla="*/ 1341911 w 1633486"/>
                      <a:gd name="connsiteY317" fmla="*/ 567214 h 1054131"/>
                      <a:gd name="connsiteX318" fmla="*/ 1318480 w 1633486"/>
                      <a:gd name="connsiteY318" fmla="*/ 545783 h 1054131"/>
                      <a:gd name="connsiteX319" fmla="*/ 1293334 w 1633486"/>
                      <a:gd name="connsiteY319" fmla="*/ 523113 h 1054131"/>
                      <a:gd name="connsiteX320" fmla="*/ 1277236 w 1633486"/>
                      <a:gd name="connsiteY320" fmla="*/ 527971 h 1054131"/>
                      <a:gd name="connsiteX321" fmla="*/ 1259139 w 1633486"/>
                      <a:gd name="connsiteY321" fmla="*/ 533019 h 1054131"/>
                      <a:gd name="connsiteX322" fmla="*/ 1233802 w 1633486"/>
                      <a:gd name="connsiteY322" fmla="*/ 523494 h 1054131"/>
                      <a:gd name="connsiteX323" fmla="*/ 1219610 w 1633486"/>
                      <a:gd name="connsiteY323" fmla="*/ 517398 h 1054131"/>
                      <a:gd name="connsiteX324" fmla="*/ 1213609 w 1633486"/>
                      <a:gd name="connsiteY324" fmla="*/ 519494 h 1054131"/>
                      <a:gd name="connsiteX325" fmla="*/ 1209037 w 1633486"/>
                      <a:gd name="connsiteY325" fmla="*/ 521494 h 1054131"/>
                      <a:gd name="connsiteX326" fmla="*/ 1198846 w 1633486"/>
                      <a:gd name="connsiteY326" fmla="*/ 513969 h 1054131"/>
                      <a:gd name="connsiteX327" fmla="*/ 1160079 w 1633486"/>
                      <a:gd name="connsiteY327" fmla="*/ 490252 h 1054131"/>
                      <a:gd name="connsiteX328" fmla="*/ 1045588 w 1633486"/>
                      <a:gd name="connsiteY328" fmla="*/ 409385 h 1054131"/>
                      <a:gd name="connsiteX329" fmla="*/ 1044160 w 1633486"/>
                      <a:gd name="connsiteY329" fmla="*/ 408051 h 1054131"/>
                      <a:gd name="connsiteX330" fmla="*/ 1043398 w 1633486"/>
                      <a:gd name="connsiteY330" fmla="*/ 407956 h 1054131"/>
                      <a:gd name="connsiteX331" fmla="*/ 1042159 w 1633486"/>
                      <a:gd name="connsiteY331" fmla="*/ 408242 h 1054131"/>
                      <a:gd name="connsiteX332" fmla="*/ 1009108 w 1633486"/>
                      <a:gd name="connsiteY332" fmla="*/ 419195 h 1054131"/>
                      <a:gd name="connsiteX333" fmla="*/ 942909 w 1633486"/>
                      <a:gd name="connsiteY333" fmla="*/ 343472 h 1054131"/>
                      <a:gd name="connsiteX334" fmla="*/ 935575 w 1633486"/>
                      <a:gd name="connsiteY334" fmla="*/ 328517 h 1054131"/>
                      <a:gd name="connsiteX335" fmla="*/ 935289 w 1633486"/>
                      <a:gd name="connsiteY335" fmla="*/ 328041 h 1054131"/>
                      <a:gd name="connsiteX336" fmla="*/ 941766 w 1633486"/>
                      <a:gd name="connsiteY336" fmla="*/ 305562 h 1054131"/>
                      <a:gd name="connsiteX337" fmla="*/ 946433 w 1633486"/>
                      <a:gd name="connsiteY337" fmla="*/ 261842 h 1054131"/>
                      <a:gd name="connsiteX338" fmla="*/ 952339 w 1633486"/>
                      <a:gd name="connsiteY338" fmla="*/ 253841 h 1054131"/>
                      <a:gd name="connsiteX339" fmla="*/ 959578 w 1633486"/>
                      <a:gd name="connsiteY339" fmla="*/ 240983 h 1054131"/>
                      <a:gd name="connsiteX340" fmla="*/ 950529 w 1633486"/>
                      <a:gd name="connsiteY340" fmla="*/ 235934 h 1054131"/>
                      <a:gd name="connsiteX341" fmla="*/ 943004 w 1633486"/>
                      <a:gd name="connsiteY341" fmla="*/ 233458 h 1054131"/>
                      <a:gd name="connsiteX342" fmla="*/ 943671 w 1633486"/>
                      <a:gd name="connsiteY342" fmla="*/ 229553 h 1054131"/>
                      <a:gd name="connsiteX343" fmla="*/ 943766 w 1633486"/>
                      <a:gd name="connsiteY343" fmla="*/ 216503 h 1054131"/>
                      <a:gd name="connsiteX344" fmla="*/ 941194 w 1633486"/>
                      <a:gd name="connsiteY344" fmla="*/ 200120 h 1054131"/>
                      <a:gd name="connsiteX345" fmla="*/ 952148 w 1633486"/>
                      <a:gd name="connsiteY345" fmla="*/ 192500 h 1054131"/>
                      <a:gd name="connsiteX346" fmla="*/ 966912 w 1633486"/>
                      <a:gd name="connsiteY346" fmla="*/ 177451 h 1054131"/>
                      <a:gd name="connsiteX347" fmla="*/ 967388 w 1633486"/>
                      <a:gd name="connsiteY347" fmla="*/ 175641 h 1054131"/>
                      <a:gd name="connsiteX348" fmla="*/ 975961 w 1633486"/>
                      <a:gd name="connsiteY348" fmla="*/ 152686 h 1054131"/>
                      <a:gd name="connsiteX349" fmla="*/ 976437 w 1633486"/>
                      <a:gd name="connsiteY349" fmla="*/ 151162 h 1054131"/>
                      <a:gd name="connsiteX350" fmla="*/ 965674 w 1633486"/>
                      <a:gd name="connsiteY350" fmla="*/ 142208 h 1054131"/>
                      <a:gd name="connsiteX351" fmla="*/ 951005 w 1633486"/>
                      <a:gd name="connsiteY351" fmla="*/ 131064 h 1054131"/>
                      <a:gd name="connsiteX352" fmla="*/ 951005 w 1633486"/>
                      <a:gd name="connsiteY352" fmla="*/ 131064 h 1054131"/>
                      <a:gd name="connsiteX353" fmla="*/ 965102 w 1633486"/>
                      <a:gd name="connsiteY353" fmla="*/ 129159 h 1054131"/>
                      <a:gd name="connsiteX354" fmla="*/ 969007 w 1633486"/>
                      <a:gd name="connsiteY354" fmla="*/ 129159 h 1054131"/>
                      <a:gd name="connsiteX355" fmla="*/ 969007 w 1633486"/>
                      <a:gd name="connsiteY355" fmla="*/ 129159 h 1054131"/>
                      <a:gd name="connsiteX356" fmla="*/ 971198 w 1633486"/>
                      <a:gd name="connsiteY356" fmla="*/ 127730 h 1054131"/>
                      <a:gd name="connsiteX357" fmla="*/ 970627 w 1633486"/>
                      <a:gd name="connsiteY357" fmla="*/ 125063 h 1054131"/>
                      <a:gd name="connsiteX358" fmla="*/ 966150 w 1633486"/>
                      <a:gd name="connsiteY358" fmla="*/ 120777 h 1054131"/>
                      <a:gd name="connsiteX359" fmla="*/ 913477 w 1633486"/>
                      <a:gd name="connsiteY359" fmla="*/ 85725 h 1054131"/>
                      <a:gd name="connsiteX360" fmla="*/ 898332 w 1633486"/>
                      <a:gd name="connsiteY360" fmla="*/ 77057 h 1054131"/>
                      <a:gd name="connsiteX361" fmla="*/ 817369 w 1633486"/>
                      <a:gd name="connsiteY361" fmla="*/ 59436 h 1054131"/>
                      <a:gd name="connsiteX362" fmla="*/ 775555 w 1633486"/>
                      <a:gd name="connsiteY362" fmla="*/ 57055 h 1054131"/>
                      <a:gd name="connsiteX363" fmla="*/ 737074 w 1633486"/>
                      <a:gd name="connsiteY363" fmla="*/ 54959 h 1054131"/>
                      <a:gd name="connsiteX364" fmla="*/ 698783 w 1633486"/>
                      <a:gd name="connsiteY364" fmla="*/ 68008 h 1054131"/>
                      <a:gd name="connsiteX365" fmla="*/ 664779 w 1633486"/>
                      <a:gd name="connsiteY365" fmla="*/ 84106 h 1054131"/>
                      <a:gd name="connsiteX366" fmla="*/ 631537 w 1633486"/>
                      <a:gd name="connsiteY366" fmla="*/ 79343 h 1054131"/>
                      <a:gd name="connsiteX367" fmla="*/ 590103 w 1633486"/>
                      <a:gd name="connsiteY367" fmla="*/ 73628 h 1054131"/>
                      <a:gd name="connsiteX368" fmla="*/ 547431 w 1633486"/>
                      <a:gd name="connsiteY368" fmla="*/ 84963 h 1054131"/>
                      <a:gd name="connsiteX369" fmla="*/ 523714 w 1633486"/>
                      <a:gd name="connsiteY369" fmla="*/ 86963 h 1054131"/>
                      <a:gd name="connsiteX370" fmla="*/ 450466 w 1633486"/>
                      <a:gd name="connsiteY370" fmla="*/ 49340 h 1054131"/>
                      <a:gd name="connsiteX371" fmla="*/ 412366 w 1633486"/>
                      <a:gd name="connsiteY371" fmla="*/ 24765 h 1054131"/>
                      <a:gd name="connsiteX372" fmla="*/ 391602 w 1633486"/>
                      <a:gd name="connsiteY372" fmla="*/ 29432 h 1054131"/>
                      <a:gd name="connsiteX373" fmla="*/ 348168 w 1633486"/>
                      <a:gd name="connsiteY373" fmla="*/ 44006 h 1054131"/>
                      <a:gd name="connsiteX374" fmla="*/ 331213 w 1633486"/>
                      <a:gd name="connsiteY374" fmla="*/ 37148 h 1054131"/>
                      <a:gd name="connsiteX375" fmla="*/ 293590 w 1633486"/>
                      <a:gd name="connsiteY375" fmla="*/ 21622 h 1054131"/>
                      <a:gd name="connsiteX376" fmla="*/ 269491 w 1633486"/>
                      <a:gd name="connsiteY376" fmla="*/ 10001 h 1054131"/>
                      <a:gd name="connsiteX377" fmla="*/ 246917 w 1633486"/>
                      <a:gd name="connsiteY377" fmla="*/ 0 h 1054131"/>
                      <a:gd name="connsiteX378" fmla="*/ 246917 w 1633486"/>
                      <a:gd name="connsiteY378" fmla="*/ 0 h 105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</a:cxnLst>
                    <a:rect l="l" t="t" r="r" b="b"/>
                    <a:pathLst>
                      <a:path w="1633486" h="1054131">
                        <a:moveTo>
                          <a:pt x="247203" y="2381"/>
                        </a:moveTo>
                        <a:cubicBezTo>
                          <a:pt x="259776" y="2381"/>
                          <a:pt x="276064" y="20860"/>
                          <a:pt x="293494" y="24003"/>
                        </a:cubicBezTo>
                        <a:cubicBezTo>
                          <a:pt x="329785" y="30480"/>
                          <a:pt x="330928" y="46292"/>
                          <a:pt x="348454" y="46292"/>
                        </a:cubicBezTo>
                        <a:cubicBezTo>
                          <a:pt x="357121" y="46292"/>
                          <a:pt x="369790" y="42386"/>
                          <a:pt x="392745" y="31623"/>
                        </a:cubicBezTo>
                        <a:cubicBezTo>
                          <a:pt x="400460" y="28480"/>
                          <a:pt x="406937" y="27051"/>
                          <a:pt x="412652" y="27051"/>
                        </a:cubicBezTo>
                        <a:cubicBezTo>
                          <a:pt x="450752" y="27051"/>
                          <a:pt x="451419" y="89249"/>
                          <a:pt x="523999" y="89249"/>
                        </a:cubicBezTo>
                        <a:cubicBezTo>
                          <a:pt x="531429" y="89249"/>
                          <a:pt x="539525" y="88583"/>
                          <a:pt x="548479" y="87154"/>
                        </a:cubicBezTo>
                        <a:cubicBezTo>
                          <a:pt x="562385" y="78677"/>
                          <a:pt x="576482" y="75914"/>
                          <a:pt x="590293" y="75914"/>
                        </a:cubicBezTo>
                        <a:cubicBezTo>
                          <a:pt x="617059" y="75914"/>
                          <a:pt x="642871" y="86392"/>
                          <a:pt x="664874" y="86392"/>
                        </a:cubicBezTo>
                        <a:cubicBezTo>
                          <a:pt x="678590" y="86392"/>
                          <a:pt x="690877" y="82296"/>
                          <a:pt x="700974" y="69056"/>
                        </a:cubicBezTo>
                        <a:cubicBezTo>
                          <a:pt x="705546" y="59912"/>
                          <a:pt x="719071" y="57341"/>
                          <a:pt x="737074" y="57341"/>
                        </a:cubicBezTo>
                        <a:cubicBezTo>
                          <a:pt x="759553" y="57341"/>
                          <a:pt x="789175" y="61341"/>
                          <a:pt x="817369" y="61817"/>
                        </a:cubicBezTo>
                        <a:cubicBezTo>
                          <a:pt x="913096" y="63437"/>
                          <a:pt x="883759" y="81058"/>
                          <a:pt x="912905" y="88106"/>
                        </a:cubicBezTo>
                        <a:cubicBezTo>
                          <a:pt x="935670" y="93536"/>
                          <a:pt x="952339" y="111157"/>
                          <a:pt x="969007" y="126873"/>
                        </a:cubicBezTo>
                        <a:cubicBezTo>
                          <a:pt x="967579" y="126873"/>
                          <a:pt x="966340" y="126873"/>
                          <a:pt x="965102" y="126873"/>
                        </a:cubicBezTo>
                        <a:cubicBezTo>
                          <a:pt x="923478" y="126873"/>
                          <a:pt x="973770" y="146876"/>
                          <a:pt x="974056" y="151448"/>
                        </a:cubicBezTo>
                        <a:cubicBezTo>
                          <a:pt x="969484" y="157829"/>
                          <a:pt x="967388" y="166878"/>
                          <a:pt x="964531" y="177356"/>
                        </a:cubicBezTo>
                        <a:cubicBezTo>
                          <a:pt x="963102" y="196787"/>
                          <a:pt x="927002" y="183928"/>
                          <a:pt x="941575" y="217551"/>
                        </a:cubicBezTo>
                        <a:cubicBezTo>
                          <a:pt x="946528" y="228886"/>
                          <a:pt x="931479" y="235649"/>
                          <a:pt x="950148" y="238411"/>
                        </a:cubicBezTo>
                        <a:cubicBezTo>
                          <a:pt x="950148" y="238411"/>
                          <a:pt x="950148" y="238411"/>
                          <a:pt x="950148" y="238411"/>
                        </a:cubicBezTo>
                        <a:cubicBezTo>
                          <a:pt x="971389" y="241554"/>
                          <a:pt x="938527" y="257080"/>
                          <a:pt x="944623" y="263557"/>
                        </a:cubicBezTo>
                        <a:cubicBezTo>
                          <a:pt x="971770" y="294513"/>
                          <a:pt x="916239" y="309848"/>
                          <a:pt x="933479" y="329756"/>
                        </a:cubicBezTo>
                        <a:cubicBezTo>
                          <a:pt x="958339" y="379667"/>
                          <a:pt x="975103" y="421672"/>
                          <a:pt x="1009108" y="421672"/>
                        </a:cubicBezTo>
                        <a:cubicBezTo>
                          <a:pt x="1018918" y="421672"/>
                          <a:pt x="1030063" y="418148"/>
                          <a:pt x="1043302" y="410432"/>
                        </a:cubicBezTo>
                        <a:cubicBezTo>
                          <a:pt x="1055780" y="439579"/>
                          <a:pt x="1097595" y="483394"/>
                          <a:pt x="1159412" y="492633"/>
                        </a:cubicBezTo>
                        <a:cubicBezTo>
                          <a:pt x="1192369" y="500634"/>
                          <a:pt x="1198655" y="523970"/>
                          <a:pt x="1208847" y="523970"/>
                        </a:cubicBezTo>
                        <a:cubicBezTo>
                          <a:pt x="1210657" y="523970"/>
                          <a:pt x="1212562" y="523208"/>
                          <a:pt x="1214848" y="521494"/>
                        </a:cubicBezTo>
                        <a:cubicBezTo>
                          <a:pt x="1216276" y="520351"/>
                          <a:pt x="1217800" y="519875"/>
                          <a:pt x="1219420" y="519875"/>
                        </a:cubicBezTo>
                        <a:cubicBezTo>
                          <a:pt x="1228564" y="519875"/>
                          <a:pt x="1240279" y="535496"/>
                          <a:pt x="1258948" y="535496"/>
                        </a:cubicBezTo>
                        <a:cubicBezTo>
                          <a:pt x="1264663" y="535496"/>
                          <a:pt x="1271045" y="534067"/>
                          <a:pt x="1278094" y="530162"/>
                        </a:cubicBezTo>
                        <a:cubicBezTo>
                          <a:pt x="1283999" y="526923"/>
                          <a:pt x="1288952" y="525590"/>
                          <a:pt x="1293143" y="525590"/>
                        </a:cubicBezTo>
                        <a:cubicBezTo>
                          <a:pt x="1316765" y="525590"/>
                          <a:pt x="1315813" y="569595"/>
                          <a:pt x="1341244" y="569595"/>
                        </a:cubicBezTo>
                        <a:cubicBezTo>
                          <a:pt x="1380773" y="577310"/>
                          <a:pt x="1318003" y="613791"/>
                          <a:pt x="1381821" y="627507"/>
                        </a:cubicBezTo>
                        <a:cubicBezTo>
                          <a:pt x="1397442" y="634746"/>
                          <a:pt x="1399156" y="624269"/>
                          <a:pt x="1408015" y="640366"/>
                        </a:cubicBezTo>
                        <a:cubicBezTo>
                          <a:pt x="1410015" y="644081"/>
                          <a:pt x="1412682" y="645605"/>
                          <a:pt x="1415063" y="645605"/>
                        </a:cubicBezTo>
                        <a:cubicBezTo>
                          <a:pt x="1420588" y="645605"/>
                          <a:pt x="1424969" y="637604"/>
                          <a:pt x="1418302" y="630746"/>
                        </a:cubicBezTo>
                        <a:cubicBezTo>
                          <a:pt x="1415730" y="628174"/>
                          <a:pt x="1414682" y="615791"/>
                          <a:pt x="1420778" y="615791"/>
                        </a:cubicBezTo>
                        <a:cubicBezTo>
                          <a:pt x="1424207" y="615791"/>
                          <a:pt x="1429827" y="619697"/>
                          <a:pt x="1438685" y="631222"/>
                        </a:cubicBezTo>
                        <a:cubicBezTo>
                          <a:pt x="1444305" y="638651"/>
                          <a:pt x="1449067" y="641699"/>
                          <a:pt x="1452877" y="641699"/>
                        </a:cubicBezTo>
                        <a:cubicBezTo>
                          <a:pt x="1460307" y="641699"/>
                          <a:pt x="1463831" y="629793"/>
                          <a:pt x="1462688" y="615601"/>
                        </a:cubicBezTo>
                        <a:cubicBezTo>
                          <a:pt x="1465831" y="615887"/>
                          <a:pt x="1468784" y="616077"/>
                          <a:pt x="1471546" y="616077"/>
                        </a:cubicBezTo>
                        <a:cubicBezTo>
                          <a:pt x="1518124" y="616077"/>
                          <a:pt x="1504884" y="573024"/>
                          <a:pt x="1542508" y="573024"/>
                        </a:cubicBezTo>
                        <a:cubicBezTo>
                          <a:pt x="1547270" y="573024"/>
                          <a:pt x="1552699" y="573691"/>
                          <a:pt x="1559272" y="575215"/>
                        </a:cubicBezTo>
                        <a:cubicBezTo>
                          <a:pt x="1585942" y="588359"/>
                          <a:pt x="1595086" y="608648"/>
                          <a:pt x="1599277" y="647033"/>
                        </a:cubicBezTo>
                        <a:cubicBezTo>
                          <a:pt x="1598134" y="654558"/>
                          <a:pt x="1642425" y="701135"/>
                          <a:pt x="1623661" y="701135"/>
                        </a:cubicBezTo>
                        <a:cubicBezTo>
                          <a:pt x="1622708" y="701135"/>
                          <a:pt x="1621565" y="701040"/>
                          <a:pt x="1620232" y="700754"/>
                        </a:cubicBezTo>
                        <a:cubicBezTo>
                          <a:pt x="1617565" y="699802"/>
                          <a:pt x="1615564" y="699326"/>
                          <a:pt x="1613945" y="699326"/>
                        </a:cubicBezTo>
                        <a:cubicBezTo>
                          <a:pt x="1601658" y="699326"/>
                          <a:pt x="1621565" y="727805"/>
                          <a:pt x="1619755" y="735806"/>
                        </a:cubicBezTo>
                        <a:cubicBezTo>
                          <a:pt x="1617850" y="744093"/>
                          <a:pt x="1634805" y="740664"/>
                          <a:pt x="1625851" y="773906"/>
                        </a:cubicBezTo>
                        <a:cubicBezTo>
                          <a:pt x="1619565" y="797433"/>
                          <a:pt x="1640139" y="824675"/>
                          <a:pt x="1626137" y="845725"/>
                        </a:cubicBezTo>
                        <a:cubicBezTo>
                          <a:pt x="1625851" y="846106"/>
                          <a:pt x="1624804" y="875729"/>
                          <a:pt x="1624899" y="909066"/>
                        </a:cubicBezTo>
                        <a:cubicBezTo>
                          <a:pt x="1605087" y="909828"/>
                          <a:pt x="1617469" y="936689"/>
                          <a:pt x="1608230" y="945356"/>
                        </a:cubicBezTo>
                        <a:cubicBezTo>
                          <a:pt x="1606420" y="946976"/>
                          <a:pt x="1604992" y="947738"/>
                          <a:pt x="1603849" y="947738"/>
                        </a:cubicBezTo>
                        <a:cubicBezTo>
                          <a:pt x="1598610" y="947738"/>
                          <a:pt x="1599086" y="933260"/>
                          <a:pt x="1597753" y="930783"/>
                        </a:cubicBezTo>
                        <a:cubicBezTo>
                          <a:pt x="1595562" y="926783"/>
                          <a:pt x="1593752" y="925163"/>
                          <a:pt x="1592133" y="925163"/>
                        </a:cubicBezTo>
                        <a:cubicBezTo>
                          <a:pt x="1585275" y="925163"/>
                          <a:pt x="1583179" y="955072"/>
                          <a:pt x="1583179" y="955072"/>
                        </a:cubicBezTo>
                        <a:cubicBezTo>
                          <a:pt x="1571749" y="975551"/>
                          <a:pt x="1596514" y="996696"/>
                          <a:pt x="1575369" y="1000506"/>
                        </a:cubicBezTo>
                        <a:cubicBezTo>
                          <a:pt x="1565177" y="1002316"/>
                          <a:pt x="1559938" y="1004888"/>
                          <a:pt x="1557176" y="1004888"/>
                        </a:cubicBezTo>
                        <a:cubicBezTo>
                          <a:pt x="1554128" y="1004888"/>
                          <a:pt x="1554033" y="1001744"/>
                          <a:pt x="1553271" y="990791"/>
                        </a:cubicBezTo>
                        <a:cubicBezTo>
                          <a:pt x="1552795" y="983456"/>
                          <a:pt x="1551080" y="980694"/>
                          <a:pt x="1548699" y="980694"/>
                        </a:cubicBezTo>
                        <a:cubicBezTo>
                          <a:pt x="1543365" y="980694"/>
                          <a:pt x="1534888" y="994886"/>
                          <a:pt x="1531363" y="1001840"/>
                        </a:cubicBezTo>
                        <a:cubicBezTo>
                          <a:pt x="1531268" y="998982"/>
                          <a:pt x="1529839" y="1001554"/>
                          <a:pt x="1519743" y="985457"/>
                        </a:cubicBezTo>
                        <a:cubicBezTo>
                          <a:pt x="1515552" y="978789"/>
                          <a:pt x="1511647" y="977741"/>
                          <a:pt x="1508694" y="977741"/>
                        </a:cubicBezTo>
                        <a:cubicBezTo>
                          <a:pt x="1507360" y="977741"/>
                          <a:pt x="1506217" y="977932"/>
                          <a:pt x="1505360" y="977932"/>
                        </a:cubicBezTo>
                        <a:cubicBezTo>
                          <a:pt x="1504027" y="977932"/>
                          <a:pt x="1503074" y="977551"/>
                          <a:pt x="1502693" y="975646"/>
                        </a:cubicBezTo>
                        <a:cubicBezTo>
                          <a:pt x="1499740" y="960311"/>
                          <a:pt x="1496692" y="954977"/>
                          <a:pt x="1493359" y="954977"/>
                        </a:cubicBezTo>
                        <a:cubicBezTo>
                          <a:pt x="1487358" y="954977"/>
                          <a:pt x="1480500" y="972598"/>
                          <a:pt x="1472118" y="979932"/>
                        </a:cubicBezTo>
                        <a:cubicBezTo>
                          <a:pt x="1440685" y="1007459"/>
                          <a:pt x="1487644" y="1005650"/>
                          <a:pt x="1454687" y="1018127"/>
                        </a:cubicBezTo>
                        <a:cubicBezTo>
                          <a:pt x="1446877" y="1021080"/>
                          <a:pt x="1442590" y="1025938"/>
                          <a:pt x="1438685" y="1025938"/>
                        </a:cubicBezTo>
                        <a:cubicBezTo>
                          <a:pt x="1436780" y="1025938"/>
                          <a:pt x="1434875" y="1024700"/>
                          <a:pt x="1432780" y="1021461"/>
                        </a:cubicBezTo>
                        <a:cubicBezTo>
                          <a:pt x="1407253" y="1000887"/>
                          <a:pt x="1368391" y="967645"/>
                          <a:pt x="1350579" y="967645"/>
                        </a:cubicBezTo>
                        <a:cubicBezTo>
                          <a:pt x="1349531" y="967645"/>
                          <a:pt x="1348483" y="967740"/>
                          <a:pt x="1347626" y="968026"/>
                        </a:cubicBezTo>
                        <a:cubicBezTo>
                          <a:pt x="1334767" y="963454"/>
                          <a:pt x="1325909" y="961549"/>
                          <a:pt x="1319242" y="961549"/>
                        </a:cubicBezTo>
                        <a:cubicBezTo>
                          <a:pt x="1301335" y="961549"/>
                          <a:pt x="1299049" y="975170"/>
                          <a:pt x="1277046" y="988314"/>
                        </a:cubicBezTo>
                        <a:cubicBezTo>
                          <a:pt x="1261711" y="994124"/>
                          <a:pt x="1246185" y="999268"/>
                          <a:pt x="1230850" y="1004792"/>
                        </a:cubicBezTo>
                        <a:cubicBezTo>
                          <a:pt x="1225325" y="1005935"/>
                          <a:pt x="1219324" y="1006983"/>
                          <a:pt x="1212847" y="1007935"/>
                        </a:cubicBezTo>
                        <a:cubicBezTo>
                          <a:pt x="1173985" y="1013460"/>
                          <a:pt x="1161984" y="1029557"/>
                          <a:pt x="1149220" y="1042130"/>
                        </a:cubicBezTo>
                        <a:cubicBezTo>
                          <a:pt x="1132361" y="1048417"/>
                          <a:pt x="1113311" y="1051655"/>
                          <a:pt x="1094356" y="1051655"/>
                        </a:cubicBezTo>
                        <a:cubicBezTo>
                          <a:pt x="1075402" y="1051655"/>
                          <a:pt x="1056637" y="1048417"/>
                          <a:pt x="1039969" y="1041845"/>
                        </a:cubicBezTo>
                        <a:cubicBezTo>
                          <a:pt x="1001392" y="1026605"/>
                          <a:pt x="1003488" y="972693"/>
                          <a:pt x="975770" y="944975"/>
                        </a:cubicBezTo>
                        <a:cubicBezTo>
                          <a:pt x="972055" y="941261"/>
                          <a:pt x="968150" y="937927"/>
                          <a:pt x="964150" y="934784"/>
                        </a:cubicBezTo>
                        <a:cubicBezTo>
                          <a:pt x="958339" y="923639"/>
                          <a:pt x="953482" y="920401"/>
                          <a:pt x="948624" y="920401"/>
                        </a:cubicBezTo>
                        <a:cubicBezTo>
                          <a:pt x="946909" y="920401"/>
                          <a:pt x="945195" y="920782"/>
                          <a:pt x="943385" y="921449"/>
                        </a:cubicBezTo>
                        <a:cubicBezTo>
                          <a:pt x="921478" y="909638"/>
                          <a:pt x="896903" y="902018"/>
                          <a:pt x="873567" y="894588"/>
                        </a:cubicBezTo>
                        <a:cubicBezTo>
                          <a:pt x="854898" y="884492"/>
                          <a:pt x="837943" y="879348"/>
                          <a:pt x="822322" y="879348"/>
                        </a:cubicBezTo>
                        <a:cubicBezTo>
                          <a:pt x="793271" y="879348"/>
                          <a:pt x="768792" y="897350"/>
                          <a:pt x="746599" y="935641"/>
                        </a:cubicBezTo>
                        <a:cubicBezTo>
                          <a:pt x="753361" y="946023"/>
                          <a:pt x="749075" y="954691"/>
                          <a:pt x="741455" y="954691"/>
                        </a:cubicBezTo>
                        <a:cubicBezTo>
                          <a:pt x="738693" y="954691"/>
                          <a:pt x="735454" y="953548"/>
                          <a:pt x="732216" y="950881"/>
                        </a:cubicBezTo>
                        <a:cubicBezTo>
                          <a:pt x="722024" y="942689"/>
                          <a:pt x="718405" y="935736"/>
                          <a:pt x="718119" y="929259"/>
                        </a:cubicBezTo>
                        <a:cubicBezTo>
                          <a:pt x="727549" y="911162"/>
                          <a:pt x="739550" y="894017"/>
                          <a:pt x="738598" y="872300"/>
                        </a:cubicBezTo>
                        <a:cubicBezTo>
                          <a:pt x="737455" y="844582"/>
                          <a:pt x="714785" y="830390"/>
                          <a:pt x="689830" y="826865"/>
                        </a:cubicBezTo>
                        <a:cubicBezTo>
                          <a:pt x="683638" y="826008"/>
                          <a:pt x="677447" y="825627"/>
                          <a:pt x="671351" y="825627"/>
                        </a:cubicBezTo>
                        <a:cubicBezTo>
                          <a:pt x="657064" y="825627"/>
                          <a:pt x="642871" y="827342"/>
                          <a:pt x="628584" y="827342"/>
                        </a:cubicBezTo>
                        <a:cubicBezTo>
                          <a:pt x="624774" y="827342"/>
                          <a:pt x="620964" y="827246"/>
                          <a:pt x="617059" y="826865"/>
                        </a:cubicBezTo>
                        <a:cubicBezTo>
                          <a:pt x="578578" y="823722"/>
                          <a:pt x="542287" y="799052"/>
                          <a:pt x="511617" y="777716"/>
                        </a:cubicBezTo>
                        <a:cubicBezTo>
                          <a:pt x="480946" y="756380"/>
                          <a:pt x="450847" y="734568"/>
                          <a:pt x="419320" y="714470"/>
                        </a:cubicBezTo>
                        <a:cubicBezTo>
                          <a:pt x="409890" y="708470"/>
                          <a:pt x="400365" y="702278"/>
                          <a:pt x="391030" y="695897"/>
                        </a:cubicBezTo>
                        <a:cubicBezTo>
                          <a:pt x="390649" y="693134"/>
                          <a:pt x="389792" y="690182"/>
                          <a:pt x="388268" y="687324"/>
                        </a:cubicBezTo>
                        <a:cubicBezTo>
                          <a:pt x="384363" y="679704"/>
                          <a:pt x="379219" y="672941"/>
                          <a:pt x="373314" y="667036"/>
                        </a:cubicBezTo>
                        <a:cubicBezTo>
                          <a:pt x="372647" y="665226"/>
                          <a:pt x="371599" y="663416"/>
                          <a:pt x="369885" y="661797"/>
                        </a:cubicBezTo>
                        <a:cubicBezTo>
                          <a:pt x="364646" y="656749"/>
                          <a:pt x="359979" y="654082"/>
                          <a:pt x="355693" y="652844"/>
                        </a:cubicBezTo>
                        <a:cubicBezTo>
                          <a:pt x="347787" y="647700"/>
                          <a:pt x="339214" y="643319"/>
                          <a:pt x="330261" y="639604"/>
                        </a:cubicBezTo>
                        <a:cubicBezTo>
                          <a:pt x="300067" y="595789"/>
                          <a:pt x="285112" y="505397"/>
                          <a:pt x="224724" y="491490"/>
                        </a:cubicBezTo>
                        <a:cubicBezTo>
                          <a:pt x="220057" y="484823"/>
                          <a:pt x="211960" y="479679"/>
                          <a:pt x="203864" y="479679"/>
                        </a:cubicBezTo>
                        <a:cubicBezTo>
                          <a:pt x="201578" y="479679"/>
                          <a:pt x="199197" y="480060"/>
                          <a:pt x="197006" y="481013"/>
                        </a:cubicBezTo>
                        <a:cubicBezTo>
                          <a:pt x="188719" y="484442"/>
                          <a:pt x="180909" y="488156"/>
                          <a:pt x="173098" y="492633"/>
                        </a:cubicBezTo>
                        <a:cubicBezTo>
                          <a:pt x="167860" y="495681"/>
                          <a:pt x="159954" y="501968"/>
                          <a:pt x="153096" y="501968"/>
                        </a:cubicBezTo>
                        <a:cubicBezTo>
                          <a:pt x="152524" y="501968"/>
                          <a:pt x="151953" y="501968"/>
                          <a:pt x="151381" y="501777"/>
                        </a:cubicBezTo>
                        <a:cubicBezTo>
                          <a:pt x="146047" y="500825"/>
                          <a:pt x="143666" y="495776"/>
                          <a:pt x="140142" y="491585"/>
                        </a:cubicBezTo>
                        <a:cubicBezTo>
                          <a:pt x="133665" y="480346"/>
                          <a:pt x="123568" y="469487"/>
                          <a:pt x="115282" y="463772"/>
                        </a:cubicBezTo>
                        <a:cubicBezTo>
                          <a:pt x="58798" y="423672"/>
                          <a:pt x="76610" y="391763"/>
                          <a:pt x="31652" y="380429"/>
                        </a:cubicBezTo>
                        <a:cubicBezTo>
                          <a:pt x="27937" y="384810"/>
                          <a:pt x="24985" y="386525"/>
                          <a:pt x="22508" y="386525"/>
                        </a:cubicBezTo>
                        <a:cubicBezTo>
                          <a:pt x="12602" y="386525"/>
                          <a:pt x="11364" y="357759"/>
                          <a:pt x="7459" y="351377"/>
                        </a:cubicBezTo>
                        <a:cubicBezTo>
                          <a:pt x="5744" y="348520"/>
                          <a:pt x="4411" y="346234"/>
                          <a:pt x="3268" y="344138"/>
                        </a:cubicBezTo>
                        <a:cubicBezTo>
                          <a:pt x="2315" y="334613"/>
                          <a:pt x="2220" y="324993"/>
                          <a:pt x="2410" y="315849"/>
                        </a:cubicBezTo>
                        <a:cubicBezTo>
                          <a:pt x="6982" y="311658"/>
                          <a:pt x="14317" y="308610"/>
                          <a:pt x="6411" y="300228"/>
                        </a:cubicBezTo>
                        <a:cubicBezTo>
                          <a:pt x="4696" y="298418"/>
                          <a:pt x="3553" y="296894"/>
                          <a:pt x="2791" y="295561"/>
                        </a:cubicBezTo>
                        <a:cubicBezTo>
                          <a:pt x="2791" y="292894"/>
                          <a:pt x="2887" y="290227"/>
                          <a:pt x="2982" y="287560"/>
                        </a:cubicBezTo>
                        <a:cubicBezTo>
                          <a:pt x="6030" y="283559"/>
                          <a:pt x="12697" y="280988"/>
                          <a:pt x="9364" y="274320"/>
                        </a:cubicBezTo>
                        <a:cubicBezTo>
                          <a:pt x="7173" y="270034"/>
                          <a:pt x="5363" y="266319"/>
                          <a:pt x="3934" y="263176"/>
                        </a:cubicBezTo>
                        <a:cubicBezTo>
                          <a:pt x="4411" y="254984"/>
                          <a:pt x="5173" y="246793"/>
                          <a:pt x="6125" y="238697"/>
                        </a:cubicBezTo>
                        <a:cubicBezTo>
                          <a:pt x="7459" y="236792"/>
                          <a:pt x="8316" y="233553"/>
                          <a:pt x="7744" y="227648"/>
                        </a:cubicBezTo>
                        <a:cubicBezTo>
                          <a:pt x="7744" y="227552"/>
                          <a:pt x="7744" y="227457"/>
                          <a:pt x="7744" y="227362"/>
                        </a:cubicBezTo>
                        <a:cubicBezTo>
                          <a:pt x="8125" y="225266"/>
                          <a:pt x="8506" y="223171"/>
                          <a:pt x="8887" y="220980"/>
                        </a:cubicBezTo>
                        <a:cubicBezTo>
                          <a:pt x="11840" y="214408"/>
                          <a:pt x="19746" y="210312"/>
                          <a:pt x="26128" y="210312"/>
                        </a:cubicBezTo>
                        <a:cubicBezTo>
                          <a:pt x="31271" y="210312"/>
                          <a:pt x="35462" y="212979"/>
                          <a:pt x="35081" y="219361"/>
                        </a:cubicBezTo>
                        <a:cubicBezTo>
                          <a:pt x="34033" y="238982"/>
                          <a:pt x="42225" y="246602"/>
                          <a:pt x="52036" y="246602"/>
                        </a:cubicBezTo>
                        <a:cubicBezTo>
                          <a:pt x="63561" y="246602"/>
                          <a:pt x="77182" y="236125"/>
                          <a:pt x="80230" y="222409"/>
                        </a:cubicBezTo>
                        <a:cubicBezTo>
                          <a:pt x="95946" y="153257"/>
                          <a:pt x="40701" y="144685"/>
                          <a:pt x="75658" y="105061"/>
                        </a:cubicBezTo>
                        <a:cubicBezTo>
                          <a:pt x="73276" y="65627"/>
                          <a:pt x="90136" y="94488"/>
                          <a:pt x="102137" y="66485"/>
                        </a:cubicBezTo>
                        <a:cubicBezTo>
                          <a:pt x="125759" y="68104"/>
                          <a:pt x="142714" y="68961"/>
                          <a:pt x="154906" y="68961"/>
                        </a:cubicBezTo>
                        <a:cubicBezTo>
                          <a:pt x="214818" y="68961"/>
                          <a:pt x="163573" y="49149"/>
                          <a:pt x="237202" y="7239"/>
                        </a:cubicBezTo>
                        <a:cubicBezTo>
                          <a:pt x="240154" y="3334"/>
                          <a:pt x="243488" y="1810"/>
                          <a:pt x="247108" y="1810"/>
                        </a:cubicBezTo>
                        <a:moveTo>
                          <a:pt x="247203" y="0"/>
                        </a:moveTo>
                        <a:lnTo>
                          <a:pt x="247203" y="2381"/>
                        </a:lnTo>
                        <a:cubicBezTo>
                          <a:pt x="247203" y="2381"/>
                          <a:pt x="247203" y="0"/>
                          <a:pt x="247203" y="0"/>
                        </a:cubicBezTo>
                        <a:cubicBezTo>
                          <a:pt x="242726" y="0"/>
                          <a:pt x="238821" y="2000"/>
                          <a:pt x="235773" y="6001"/>
                        </a:cubicBezTo>
                        <a:cubicBezTo>
                          <a:pt x="198911" y="27051"/>
                          <a:pt x="192910" y="42863"/>
                          <a:pt x="189005" y="53245"/>
                        </a:cubicBezTo>
                        <a:cubicBezTo>
                          <a:pt x="185290" y="63056"/>
                          <a:pt x="183671" y="67151"/>
                          <a:pt x="155096" y="67151"/>
                        </a:cubicBezTo>
                        <a:cubicBezTo>
                          <a:pt x="143190" y="67151"/>
                          <a:pt x="126997" y="66389"/>
                          <a:pt x="102423" y="64675"/>
                        </a:cubicBezTo>
                        <a:cubicBezTo>
                          <a:pt x="102423" y="64675"/>
                          <a:pt x="102328" y="64675"/>
                          <a:pt x="102232" y="64675"/>
                        </a:cubicBezTo>
                        <a:cubicBezTo>
                          <a:pt x="101280" y="64675"/>
                          <a:pt x="100423" y="65246"/>
                          <a:pt x="100042" y="66104"/>
                        </a:cubicBezTo>
                        <a:cubicBezTo>
                          <a:pt x="95184" y="77438"/>
                          <a:pt x="89945" y="78391"/>
                          <a:pt x="84992" y="79343"/>
                        </a:cubicBezTo>
                        <a:cubicBezTo>
                          <a:pt x="76991" y="80867"/>
                          <a:pt x="72229" y="83344"/>
                          <a:pt x="73276" y="104775"/>
                        </a:cubicBezTo>
                        <a:cubicBezTo>
                          <a:pt x="55084" y="125825"/>
                          <a:pt x="61370" y="138875"/>
                          <a:pt x="69181" y="155448"/>
                        </a:cubicBezTo>
                        <a:cubicBezTo>
                          <a:pt x="76420" y="170688"/>
                          <a:pt x="85373" y="189548"/>
                          <a:pt x="77944" y="222409"/>
                        </a:cubicBezTo>
                        <a:cubicBezTo>
                          <a:pt x="74991" y="235553"/>
                          <a:pt x="61942" y="244697"/>
                          <a:pt x="52036" y="244697"/>
                        </a:cubicBezTo>
                        <a:cubicBezTo>
                          <a:pt x="48130" y="244697"/>
                          <a:pt x="44987" y="243364"/>
                          <a:pt x="42511" y="240792"/>
                        </a:cubicBezTo>
                        <a:cubicBezTo>
                          <a:pt x="38605" y="236696"/>
                          <a:pt x="36891" y="229553"/>
                          <a:pt x="37367" y="219932"/>
                        </a:cubicBezTo>
                        <a:cubicBezTo>
                          <a:pt x="37558" y="215646"/>
                          <a:pt x="36034" y="213074"/>
                          <a:pt x="34700" y="211646"/>
                        </a:cubicBezTo>
                        <a:cubicBezTo>
                          <a:pt x="32700" y="209455"/>
                          <a:pt x="29652" y="208407"/>
                          <a:pt x="26032" y="208407"/>
                        </a:cubicBezTo>
                        <a:cubicBezTo>
                          <a:pt x="19270" y="208407"/>
                          <a:pt x="10126" y="212693"/>
                          <a:pt x="6601" y="220504"/>
                        </a:cubicBezTo>
                        <a:cubicBezTo>
                          <a:pt x="6601" y="220694"/>
                          <a:pt x="6506" y="220885"/>
                          <a:pt x="6411" y="220980"/>
                        </a:cubicBezTo>
                        <a:cubicBezTo>
                          <a:pt x="6030" y="223076"/>
                          <a:pt x="5554" y="225266"/>
                          <a:pt x="5268" y="227362"/>
                        </a:cubicBezTo>
                        <a:cubicBezTo>
                          <a:pt x="5268" y="227552"/>
                          <a:pt x="5268" y="227743"/>
                          <a:pt x="5268" y="227933"/>
                        </a:cubicBezTo>
                        <a:cubicBezTo>
                          <a:pt x="5649" y="232791"/>
                          <a:pt x="5268" y="236030"/>
                          <a:pt x="4030" y="237744"/>
                        </a:cubicBezTo>
                        <a:cubicBezTo>
                          <a:pt x="3839" y="238030"/>
                          <a:pt x="3649" y="238411"/>
                          <a:pt x="3649" y="238792"/>
                        </a:cubicBezTo>
                        <a:cubicBezTo>
                          <a:pt x="2696" y="246602"/>
                          <a:pt x="1934" y="254603"/>
                          <a:pt x="1458" y="263462"/>
                        </a:cubicBezTo>
                        <a:cubicBezTo>
                          <a:pt x="1458" y="263843"/>
                          <a:pt x="1458" y="264224"/>
                          <a:pt x="1648" y="264605"/>
                        </a:cubicBezTo>
                        <a:cubicBezTo>
                          <a:pt x="3077" y="267843"/>
                          <a:pt x="4887" y="271558"/>
                          <a:pt x="7078" y="275844"/>
                        </a:cubicBezTo>
                        <a:cubicBezTo>
                          <a:pt x="8602" y="278892"/>
                          <a:pt x="7554" y="280226"/>
                          <a:pt x="4220" y="283178"/>
                        </a:cubicBezTo>
                        <a:cubicBezTo>
                          <a:pt x="3077" y="284226"/>
                          <a:pt x="1934" y="285274"/>
                          <a:pt x="982" y="286512"/>
                        </a:cubicBezTo>
                        <a:cubicBezTo>
                          <a:pt x="696" y="286893"/>
                          <a:pt x="505" y="287369"/>
                          <a:pt x="505" y="287941"/>
                        </a:cubicBezTo>
                        <a:lnTo>
                          <a:pt x="315" y="295942"/>
                        </a:lnTo>
                        <a:cubicBezTo>
                          <a:pt x="315" y="295942"/>
                          <a:pt x="410" y="296799"/>
                          <a:pt x="601" y="297180"/>
                        </a:cubicBezTo>
                        <a:cubicBezTo>
                          <a:pt x="1553" y="298895"/>
                          <a:pt x="2887" y="300514"/>
                          <a:pt x="4601" y="302324"/>
                        </a:cubicBezTo>
                        <a:cubicBezTo>
                          <a:pt x="5935" y="303752"/>
                          <a:pt x="7554" y="305848"/>
                          <a:pt x="7459" y="307467"/>
                        </a:cubicBezTo>
                        <a:cubicBezTo>
                          <a:pt x="7363" y="309182"/>
                          <a:pt x="5268" y="310801"/>
                          <a:pt x="3172" y="312515"/>
                        </a:cubicBezTo>
                        <a:cubicBezTo>
                          <a:pt x="2315" y="313182"/>
                          <a:pt x="1553" y="313849"/>
                          <a:pt x="791" y="314516"/>
                        </a:cubicBezTo>
                        <a:cubicBezTo>
                          <a:pt x="315" y="314992"/>
                          <a:pt x="29" y="315563"/>
                          <a:pt x="29" y="316230"/>
                        </a:cubicBezTo>
                        <a:cubicBezTo>
                          <a:pt x="-66" y="324136"/>
                          <a:pt x="29" y="334423"/>
                          <a:pt x="982" y="344710"/>
                        </a:cubicBezTo>
                        <a:cubicBezTo>
                          <a:pt x="982" y="344996"/>
                          <a:pt x="1077" y="345377"/>
                          <a:pt x="1267" y="345662"/>
                        </a:cubicBezTo>
                        <a:cubicBezTo>
                          <a:pt x="2410" y="347758"/>
                          <a:pt x="3744" y="350044"/>
                          <a:pt x="5458" y="352997"/>
                        </a:cubicBezTo>
                        <a:cubicBezTo>
                          <a:pt x="6506" y="354806"/>
                          <a:pt x="7554" y="359569"/>
                          <a:pt x="8602" y="364141"/>
                        </a:cubicBezTo>
                        <a:cubicBezTo>
                          <a:pt x="11173" y="375857"/>
                          <a:pt x="14031" y="389192"/>
                          <a:pt x="22508" y="389192"/>
                        </a:cubicBezTo>
                        <a:cubicBezTo>
                          <a:pt x="25651" y="389192"/>
                          <a:pt x="28890" y="387287"/>
                          <a:pt x="32414" y="383381"/>
                        </a:cubicBezTo>
                        <a:cubicBezTo>
                          <a:pt x="53560" y="389096"/>
                          <a:pt x="59560" y="399669"/>
                          <a:pt x="67847" y="414242"/>
                        </a:cubicBezTo>
                        <a:cubicBezTo>
                          <a:pt x="75943" y="428530"/>
                          <a:pt x="86135" y="446342"/>
                          <a:pt x="113853" y="465963"/>
                        </a:cubicBezTo>
                        <a:cubicBezTo>
                          <a:pt x="122425" y="471869"/>
                          <a:pt x="132141" y="482727"/>
                          <a:pt x="137951" y="493014"/>
                        </a:cubicBezTo>
                        <a:cubicBezTo>
                          <a:pt x="138999" y="494252"/>
                          <a:pt x="139666" y="495205"/>
                          <a:pt x="140332" y="496157"/>
                        </a:cubicBezTo>
                        <a:cubicBezTo>
                          <a:pt x="142999" y="499777"/>
                          <a:pt x="145762" y="503396"/>
                          <a:pt x="150810" y="504349"/>
                        </a:cubicBezTo>
                        <a:cubicBezTo>
                          <a:pt x="151477" y="504444"/>
                          <a:pt x="152239" y="504539"/>
                          <a:pt x="153001" y="504539"/>
                        </a:cubicBezTo>
                        <a:cubicBezTo>
                          <a:pt x="159001" y="504539"/>
                          <a:pt x="165383" y="500444"/>
                          <a:pt x="170431" y="497205"/>
                        </a:cubicBezTo>
                        <a:cubicBezTo>
                          <a:pt x="171765" y="496348"/>
                          <a:pt x="173098" y="495491"/>
                          <a:pt x="174241" y="494824"/>
                        </a:cubicBezTo>
                        <a:cubicBezTo>
                          <a:pt x="181671" y="490538"/>
                          <a:pt x="189386" y="486823"/>
                          <a:pt x="197863" y="483299"/>
                        </a:cubicBezTo>
                        <a:cubicBezTo>
                          <a:pt x="199768" y="482537"/>
                          <a:pt x="201769" y="482156"/>
                          <a:pt x="203769" y="482156"/>
                        </a:cubicBezTo>
                        <a:cubicBezTo>
                          <a:pt x="210627" y="482156"/>
                          <a:pt x="218152" y="486442"/>
                          <a:pt x="222724" y="492919"/>
                        </a:cubicBezTo>
                        <a:cubicBezTo>
                          <a:pt x="223105" y="493395"/>
                          <a:pt x="223581" y="493776"/>
                          <a:pt x="224152" y="493871"/>
                        </a:cubicBezTo>
                        <a:cubicBezTo>
                          <a:pt x="264634" y="503111"/>
                          <a:pt x="284731" y="549212"/>
                          <a:pt x="302448" y="589883"/>
                        </a:cubicBezTo>
                        <a:cubicBezTo>
                          <a:pt x="310830" y="609029"/>
                          <a:pt x="318736" y="627126"/>
                          <a:pt x="328261" y="641033"/>
                        </a:cubicBezTo>
                        <a:cubicBezTo>
                          <a:pt x="328546" y="641414"/>
                          <a:pt x="328927" y="641699"/>
                          <a:pt x="329308" y="641890"/>
                        </a:cubicBezTo>
                        <a:cubicBezTo>
                          <a:pt x="338548" y="645700"/>
                          <a:pt x="346930" y="650081"/>
                          <a:pt x="354359" y="654939"/>
                        </a:cubicBezTo>
                        <a:cubicBezTo>
                          <a:pt x="354550" y="655034"/>
                          <a:pt x="354740" y="655130"/>
                          <a:pt x="355026" y="655225"/>
                        </a:cubicBezTo>
                        <a:cubicBezTo>
                          <a:pt x="359312" y="656463"/>
                          <a:pt x="363598" y="659225"/>
                          <a:pt x="368170" y="663607"/>
                        </a:cubicBezTo>
                        <a:cubicBezTo>
                          <a:pt x="369504" y="664845"/>
                          <a:pt x="370361" y="666274"/>
                          <a:pt x="371028" y="667893"/>
                        </a:cubicBezTo>
                        <a:cubicBezTo>
                          <a:pt x="371123" y="668179"/>
                          <a:pt x="371314" y="668465"/>
                          <a:pt x="371599" y="668750"/>
                        </a:cubicBezTo>
                        <a:cubicBezTo>
                          <a:pt x="377791" y="674942"/>
                          <a:pt x="382553" y="681419"/>
                          <a:pt x="386173" y="688467"/>
                        </a:cubicBezTo>
                        <a:cubicBezTo>
                          <a:pt x="387506" y="691039"/>
                          <a:pt x="388363" y="693611"/>
                          <a:pt x="388744" y="696278"/>
                        </a:cubicBezTo>
                        <a:cubicBezTo>
                          <a:pt x="388744" y="696944"/>
                          <a:pt x="389221" y="697516"/>
                          <a:pt x="389792" y="697897"/>
                        </a:cubicBezTo>
                        <a:cubicBezTo>
                          <a:pt x="398650" y="703993"/>
                          <a:pt x="407509" y="709708"/>
                          <a:pt x="418177" y="716566"/>
                        </a:cubicBezTo>
                        <a:cubicBezTo>
                          <a:pt x="441703" y="731615"/>
                          <a:pt x="464849" y="747903"/>
                          <a:pt x="487233" y="763619"/>
                        </a:cubicBezTo>
                        <a:cubicBezTo>
                          <a:pt x="494948" y="769049"/>
                          <a:pt x="502663" y="774383"/>
                          <a:pt x="510379" y="779812"/>
                        </a:cubicBezTo>
                        <a:cubicBezTo>
                          <a:pt x="540097" y="800481"/>
                          <a:pt x="577149" y="826199"/>
                          <a:pt x="617059" y="829437"/>
                        </a:cubicBezTo>
                        <a:cubicBezTo>
                          <a:pt x="620773" y="829723"/>
                          <a:pt x="624583" y="829913"/>
                          <a:pt x="628774" y="829913"/>
                        </a:cubicBezTo>
                        <a:cubicBezTo>
                          <a:pt x="636013" y="829913"/>
                          <a:pt x="643252" y="829437"/>
                          <a:pt x="650301" y="829056"/>
                        </a:cubicBezTo>
                        <a:cubicBezTo>
                          <a:pt x="657254" y="828675"/>
                          <a:pt x="664493" y="828199"/>
                          <a:pt x="671542" y="828199"/>
                        </a:cubicBezTo>
                        <a:cubicBezTo>
                          <a:pt x="678209" y="828199"/>
                          <a:pt x="684210" y="828580"/>
                          <a:pt x="689639" y="829342"/>
                        </a:cubicBezTo>
                        <a:cubicBezTo>
                          <a:pt x="717928" y="833438"/>
                          <a:pt x="735454" y="849630"/>
                          <a:pt x="736407" y="872585"/>
                        </a:cubicBezTo>
                        <a:cubicBezTo>
                          <a:pt x="737169" y="890111"/>
                          <a:pt x="729358" y="904399"/>
                          <a:pt x="720976" y="919448"/>
                        </a:cubicBezTo>
                        <a:cubicBezTo>
                          <a:pt x="719357" y="922401"/>
                          <a:pt x="717738" y="925354"/>
                          <a:pt x="716214" y="928307"/>
                        </a:cubicBezTo>
                        <a:cubicBezTo>
                          <a:pt x="716023" y="928688"/>
                          <a:pt x="715928" y="929069"/>
                          <a:pt x="715928" y="929450"/>
                        </a:cubicBezTo>
                        <a:cubicBezTo>
                          <a:pt x="716214" y="937355"/>
                          <a:pt x="721072" y="944975"/>
                          <a:pt x="730882" y="952786"/>
                        </a:cubicBezTo>
                        <a:cubicBezTo>
                          <a:pt x="734407" y="955548"/>
                          <a:pt x="738121" y="957072"/>
                          <a:pt x="741646" y="957072"/>
                        </a:cubicBezTo>
                        <a:cubicBezTo>
                          <a:pt x="745646" y="957072"/>
                          <a:pt x="749170" y="955072"/>
                          <a:pt x="751075" y="951643"/>
                        </a:cubicBezTo>
                        <a:cubicBezTo>
                          <a:pt x="753457" y="947261"/>
                          <a:pt x="752885" y="941356"/>
                          <a:pt x="749551" y="935641"/>
                        </a:cubicBezTo>
                        <a:cubicBezTo>
                          <a:pt x="771268" y="898874"/>
                          <a:pt x="794414" y="881825"/>
                          <a:pt x="822513" y="881825"/>
                        </a:cubicBezTo>
                        <a:cubicBezTo>
                          <a:pt x="837562" y="881825"/>
                          <a:pt x="853945" y="886682"/>
                          <a:pt x="872614" y="896779"/>
                        </a:cubicBezTo>
                        <a:lnTo>
                          <a:pt x="876615" y="898112"/>
                        </a:lnTo>
                        <a:cubicBezTo>
                          <a:pt x="898808" y="905161"/>
                          <a:pt x="921859" y="912495"/>
                          <a:pt x="942337" y="923639"/>
                        </a:cubicBezTo>
                        <a:cubicBezTo>
                          <a:pt x="942718" y="923830"/>
                          <a:pt x="943099" y="923925"/>
                          <a:pt x="943480" y="923925"/>
                        </a:cubicBezTo>
                        <a:cubicBezTo>
                          <a:pt x="943766" y="923925"/>
                          <a:pt x="944052" y="923925"/>
                          <a:pt x="944242" y="923830"/>
                        </a:cubicBezTo>
                        <a:cubicBezTo>
                          <a:pt x="945957" y="923258"/>
                          <a:pt x="947386" y="922877"/>
                          <a:pt x="948624" y="922877"/>
                        </a:cubicBezTo>
                        <a:cubicBezTo>
                          <a:pt x="951481" y="922877"/>
                          <a:pt x="955958" y="924211"/>
                          <a:pt x="962054" y="936022"/>
                        </a:cubicBezTo>
                        <a:cubicBezTo>
                          <a:pt x="962245" y="936308"/>
                          <a:pt x="962435" y="936593"/>
                          <a:pt x="962721" y="936784"/>
                        </a:cubicBezTo>
                        <a:cubicBezTo>
                          <a:pt x="966912" y="940022"/>
                          <a:pt x="970722" y="943356"/>
                          <a:pt x="974151" y="946785"/>
                        </a:cubicBezTo>
                        <a:cubicBezTo>
                          <a:pt x="985390" y="958025"/>
                          <a:pt x="991772" y="974122"/>
                          <a:pt x="997963" y="989743"/>
                        </a:cubicBezTo>
                        <a:cubicBezTo>
                          <a:pt x="1006726" y="1011936"/>
                          <a:pt x="1015775" y="1034891"/>
                          <a:pt x="1039207" y="1044131"/>
                        </a:cubicBezTo>
                        <a:cubicBezTo>
                          <a:pt x="1055685" y="1050608"/>
                          <a:pt x="1074735" y="1054132"/>
                          <a:pt x="1094452" y="1054132"/>
                        </a:cubicBezTo>
                        <a:cubicBezTo>
                          <a:pt x="1114168" y="1054132"/>
                          <a:pt x="1133123" y="1050798"/>
                          <a:pt x="1150078" y="1044416"/>
                        </a:cubicBezTo>
                        <a:cubicBezTo>
                          <a:pt x="1150363" y="1044321"/>
                          <a:pt x="1150649" y="1044131"/>
                          <a:pt x="1150935" y="1043845"/>
                        </a:cubicBezTo>
                        <a:cubicBezTo>
                          <a:pt x="1152268" y="1042607"/>
                          <a:pt x="1153507" y="1041273"/>
                          <a:pt x="1154840" y="1039940"/>
                        </a:cubicBezTo>
                        <a:cubicBezTo>
                          <a:pt x="1166175" y="1028319"/>
                          <a:pt x="1179129" y="1015175"/>
                          <a:pt x="1213228" y="1010317"/>
                        </a:cubicBezTo>
                        <a:cubicBezTo>
                          <a:pt x="1219515" y="1009459"/>
                          <a:pt x="1225611" y="1008412"/>
                          <a:pt x="1231421" y="1007174"/>
                        </a:cubicBezTo>
                        <a:cubicBezTo>
                          <a:pt x="1238089" y="1004792"/>
                          <a:pt x="1244470" y="1002601"/>
                          <a:pt x="1250757" y="1000316"/>
                        </a:cubicBezTo>
                        <a:cubicBezTo>
                          <a:pt x="1259710" y="997172"/>
                          <a:pt x="1268950" y="993934"/>
                          <a:pt x="1277998" y="990505"/>
                        </a:cubicBezTo>
                        <a:cubicBezTo>
                          <a:pt x="1287523" y="984885"/>
                          <a:pt x="1293429" y="979265"/>
                          <a:pt x="1298096" y="974789"/>
                        </a:cubicBezTo>
                        <a:cubicBezTo>
                          <a:pt x="1305049" y="968216"/>
                          <a:pt x="1309621" y="963835"/>
                          <a:pt x="1319337" y="963835"/>
                        </a:cubicBezTo>
                        <a:cubicBezTo>
                          <a:pt x="1326004" y="963835"/>
                          <a:pt x="1334767" y="965835"/>
                          <a:pt x="1346959" y="970121"/>
                        </a:cubicBezTo>
                        <a:cubicBezTo>
                          <a:pt x="1347245" y="970121"/>
                          <a:pt x="1347436" y="970217"/>
                          <a:pt x="1347721" y="970217"/>
                        </a:cubicBezTo>
                        <a:cubicBezTo>
                          <a:pt x="1347912" y="970217"/>
                          <a:pt x="1348198" y="970217"/>
                          <a:pt x="1348388" y="970217"/>
                        </a:cubicBezTo>
                        <a:cubicBezTo>
                          <a:pt x="1349055" y="970026"/>
                          <a:pt x="1349912" y="969931"/>
                          <a:pt x="1350769" y="969931"/>
                        </a:cubicBezTo>
                        <a:cubicBezTo>
                          <a:pt x="1365914" y="969931"/>
                          <a:pt x="1399061" y="996887"/>
                          <a:pt x="1423350" y="1016603"/>
                        </a:cubicBezTo>
                        <a:lnTo>
                          <a:pt x="1431160" y="1022985"/>
                        </a:lnTo>
                        <a:cubicBezTo>
                          <a:pt x="1432684" y="1025271"/>
                          <a:pt x="1435161" y="1028224"/>
                          <a:pt x="1438876" y="1028224"/>
                        </a:cubicBezTo>
                        <a:cubicBezTo>
                          <a:pt x="1441638" y="1028224"/>
                          <a:pt x="1444210" y="1026605"/>
                          <a:pt x="1447162" y="1024795"/>
                        </a:cubicBezTo>
                        <a:cubicBezTo>
                          <a:pt x="1449544" y="1023271"/>
                          <a:pt x="1452306" y="1021556"/>
                          <a:pt x="1455735" y="1020318"/>
                        </a:cubicBezTo>
                        <a:cubicBezTo>
                          <a:pt x="1464784" y="1016889"/>
                          <a:pt x="1468594" y="1014317"/>
                          <a:pt x="1469451" y="1011079"/>
                        </a:cubicBezTo>
                        <a:cubicBezTo>
                          <a:pt x="1470213" y="1008221"/>
                          <a:pt x="1468308" y="1005840"/>
                          <a:pt x="1466593" y="1003840"/>
                        </a:cubicBezTo>
                        <a:cubicBezTo>
                          <a:pt x="1463069" y="999554"/>
                          <a:pt x="1458973" y="994696"/>
                          <a:pt x="1473832" y="981647"/>
                        </a:cubicBezTo>
                        <a:cubicBezTo>
                          <a:pt x="1477738" y="978218"/>
                          <a:pt x="1481167" y="972979"/>
                          <a:pt x="1484405" y="967931"/>
                        </a:cubicBezTo>
                        <a:cubicBezTo>
                          <a:pt x="1487358" y="963454"/>
                          <a:pt x="1491358" y="957263"/>
                          <a:pt x="1493454" y="957263"/>
                        </a:cubicBezTo>
                        <a:cubicBezTo>
                          <a:pt x="1493835" y="957263"/>
                          <a:pt x="1496883" y="957834"/>
                          <a:pt x="1500407" y="976027"/>
                        </a:cubicBezTo>
                        <a:cubicBezTo>
                          <a:pt x="1500788" y="977932"/>
                          <a:pt x="1501931" y="980218"/>
                          <a:pt x="1505360" y="980218"/>
                        </a:cubicBezTo>
                        <a:cubicBezTo>
                          <a:pt x="1505836" y="980218"/>
                          <a:pt x="1506408" y="980218"/>
                          <a:pt x="1506979" y="980218"/>
                        </a:cubicBezTo>
                        <a:cubicBezTo>
                          <a:pt x="1507551" y="980218"/>
                          <a:pt x="1508122" y="980123"/>
                          <a:pt x="1508789" y="980123"/>
                        </a:cubicBezTo>
                        <a:cubicBezTo>
                          <a:pt x="1511266" y="980123"/>
                          <a:pt x="1514218" y="980885"/>
                          <a:pt x="1517838" y="986695"/>
                        </a:cubicBezTo>
                        <a:cubicBezTo>
                          <a:pt x="1523934" y="996601"/>
                          <a:pt x="1526982" y="999649"/>
                          <a:pt x="1528506" y="1001173"/>
                        </a:cubicBezTo>
                        <a:cubicBezTo>
                          <a:pt x="1528792" y="1001459"/>
                          <a:pt x="1528982" y="1001649"/>
                          <a:pt x="1529077" y="1001840"/>
                        </a:cubicBezTo>
                        <a:cubicBezTo>
                          <a:pt x="1529077" y="1002887"/>
                          <a:pt x="1529839" y="1003935"/>
                          <a:pt x="1530887" y="1004126"/>
                        </a:cubicBezTo>
                        <a:cubicBezTo>
                          <a:pt x="1531078" y="1004126"/>
                          <a:pt x="1531268" y="1004126"/>
                          <a:pt x="1531459" y="1004126"/>
                        </a:cubicBezTo>
                        <a:cubicBezTo>
                          <a:pt x="1532316" y="1004126"/>
                          <a:pt x="1533078" y="1003745"/>
                          <a:pt x="1533459" y="1002887"/>
                        </a:cubicBezTo>
                        <a:cubicBezTo>
                          <a:pt x="1539936" y="990505"/>
                          <a:pt x="1546318" y="983075"/>
                          <a:pt x="1548699" y="983075"/>
                        </a:cubicBezTo>
                        <a:cubicBezTo>
                          <a:pt x="1549080" y="983075"/>
                          <a:pt x="1550509" y="984409"/>
                          <a:pt x="1550890" y="990886"/>
                        </a:cubicBezTo>
                        <a:lnTo>
                          <a:pt x="1550890" y="992124"/>
                        </a:lnTo>
                        <a:cubicBezTo>
                          <a:pt x="1551652" y="1002792"/>
                          <a:pt x="1551937" y="1007174"/>
                          <a:pt x="1557176" y="1007174"/>
                        </a:cubicBezTo>
                        <a:cubicBezTo>
                          <a:pt x="1558795" y="1007174"/>
                          <a:pt x="1560605" y="1006602"/>
                          <a:pt x="1563367" y="1005840"/>
                        </a:cubicBezTo>
                        <a:cubicBezTo>
                          <a:pt x="1566320" y="1004983"/>
                          <a:pt x="1570321" y="1003745"/>
                          <a:pt x="1575845" y="1002792"/>
                        </a:cubicBezTo>
                        <a:cubicBezTo>
                          <a:pt x="1580417" y="1001935"/>
                          <a:pt x="1583560" y="1000220"/>
                          <a:pt x="1585180" y="997649"/>
                        </a:cubicBezTo>
                        <a:cubicBezTo>
                          <a:pt x="1587847" y="993362"/>
                          <a:pt x="1586418" y="987933"/>
                          <a:pt x="1584799" y="981647"/>
                        </a:cubicBezTo>
                        <a:cubicBezTo>
                          <a:pt x="1582798" y="973836"/>
                          <a:pt x="1580417" y="964883"/>
                          <a:pt x="1585275" y="956215"/>
                        </a:cubicBezTo>
                        <a:cubicBezTo>
                          <a:pt x="1585465" y="955929"/>
                          <a:pt x="1585561" y="955548"/>
                          <a:pt x="1585561" y="955262"/>
                        </a:cubicBezTo>
                        <a:cubicBezTo>
                          <a:pt x="1586608" y="940213"/>
                          <a:pt x="1589942" y="928021"/>
                          <a:pt x="1592133" y="927640"/>
                        </a:cubicBezTo>
                        <a:cubicBezTo>
                          <a:pt x="1592133" y="927640"/>
                          <a:pt x="1593371" y="927830"/>
                          <a:pt x="1595657" y="932021"/>
                        </a:cubicBezTo>
                        <a:cubicBezTo>
                          <a:pt x="1595848" y="932498"/>
                          <a:pt x="1596133" y="934593"/>
                          <a:pt x="1596324" y="936022"/>
                        </a:cubicBezTo>
                        <a:cubicBezTo>
                          <a:pt x="1597086" y="942023"/>
                          <a:pt x="1598038" y="950119"/>
                          <a:pt x="1603849" y="950119"/>
                        </a:cubicBezTo>
                        <a:cubicBezTo>
                          <a:pt x="1605754" y="950119"/>
                          <a:pt x="1607659" y="949166"/>
                          <a:pt x="1609849" y="947166"/>
                        </a:cubicBezTo>
                        <a:cubicBezTo>
                          <a:pt x="1614326" y="942975"/>
                          <a:pt x="1614517" y="935927"/>
                          <a:pt x="1614802" y="929069"/>
                        </a:cubicBezTo>
                        <a:cubicBezTo>
                          <a:pt x="1615183" y="918401"/>
                          <a:pt x="1615850" y="911828"/>
                          <a:pt x="1624994" y="911447"/>
                        </a:cubicBezTo>
                        <a:cubicBezTo>
                          <a:pt x="1626232" y="911447"/>
                          <a:pt x="1627280" y="910304"/>
                          <a:pt x="1627280" y="909066"/>
                        </a:cubicBezTo>
                        <a:cubicBezTo>
                          <a:pt x="1627185" y="877729"/>
                          <a:pt x="1628042" y="850487"/>
                          <a:pt x="1628423" y="846582"/>
                        </a:cubicBezTo>
                        <a:cubicBezTo>
                          <a:pt x="1636424" y="834009"/>
                          <a:pt x="1633281" y="819626"/>
                          <a:pt x="1630233" y="805625"/>
                        </a:cubicBezTo>
                        <a:cubicBezTo>
                          <a:pt x="1627947" y="795052"/>
                          <a:pt x="1625566" y="784193"/>
                          <a:pt x="1628137" y="774478"/>
                        </a:cubicBezTo>
                        <a:cubicBezTo>
                          <a:pt x="1634424" y="750951"/>
                          <a:pt x="1628137" y="744474"/>
                          <a:pt x="1624042" y="740283"/>
                        </a:cubicBezTo>
                        <a:cubicBezTo>
                          <a:pt x="1622041" y="738283"/>
                          <a:pt x="1621660" y="737711"/>
                          <a:pt x="1622041" y="736378"/>
                        </a:cubicBezTo>
                        <a:cubicBezTo>
                          <a:pt x="1622994" y="732473"/>
                          <a:pt x="1620327" y="726186"/>
                          <a:pt x="1617279" y="718947"/>
                        </a:cubicBezTo>
                        <a:cubicBezTo>
                          <a:pt x="1614802" y="713137"/>
                          <a:pt x="1611088" y="704279"/>
                          <a:pt x="1612516" y="702183"/>
                        </a:cubicBezTo>
                        <a:cubicBezTo>
                          <a:pt x="1612707" y="701897"/>
                          <a:pt x="1613374" y="701802"/>
                          <a:pt x="1613945" y="701802"/>
                        </a:cubicBezTo>
                        <a:cubicBezTo>
                          <a:pt x="1615279" y="701802"/>
                          <a:pt x="1617088" y="702278"/>
                          <a:pt x="1619374" y="703040"/>
                        </a:cubicBezTo>
                        <a:cubicBezTo>
                          <a:pt x="1621184" y="703421"/>
                          <a:pt x="1622518" y="703612"/>
                          <a:pt x="1623661" y="703612"/>
                        </a:cubicBezTo>
                        <a:cubicBezTo>
                          <a:pt x="1627566" y="703612"/>
                          <a:pt x="1629280" y="701897"/>
                          <a:pt x="1629947" y="700469"/>
                        </a:cubicBezTo>
                        <a:cubicBezTo>
                          <a:pt x="1632995" y="694563"/>
                          <a:pt x="1625280" y="682943"/>
                          <a:pt x="1613088" y="665893"/>
                        </a:cubicBezTo>
                        <a:cubicBezTo>
                          <a:pt x="1608230" y="659035"/>
                          <a:pt x="1601467" y="649700"/>
                          <a:pt x="1601563" y="647414"/>
                        </a:cubicBezTo>
                        <a:cubicBezTo>
                          <a:pt x="1601563" y="647224"/>
                          <a:pt x="1601563" y="647033"/>
                          <a:pt x="1601563" y="646843"/>
                        </a:cubicBezTo>
                        <a:cubicBezTo>
                          <a:pt x="1597657" y="611124"/>
                          <a:pt x="1589656" y="587693"/>
                          <a:pt x="1560224" y="573119"/>
                        </a:cubicBezTo>
                        <a:cubicBezTo>
                          <a:pt x="1560034" y="573119"/>
                          <a:pt x="1559843" y="573024"/>
                          <a:pt x="1559748" y="572929"/>
                        </a:cubicBezTo>
                        <a:cubicBezTo>
                          <a:pt x="1553271" y="571405"/>
                          <a:pt x="1547461" y="570643"/>
                          <a:pt x="1542412" y="570643"/>
                        </a:cubicBezTo>
                        <a:cubicBezTo>
                          <a:pt x="1523362" y="570643"/>
                          <a:pt x="1516314" y="581216"/>
                          <a:pt x="1509456" y="591503"/>
                        </a:cubicBezTo>
                        <a:cubicBezTo>
                          <a:pt x="1501836" y="602933"/>
                          <a:pt x="1494692" y="613696"/>
                          <a:pt x="1471451" y="613696"/>
                        </a:cubicBezTo>
                        <a:cubicBezTo>
                          <a:pt x="1468784" y="613696"/>
                          <a:pt x="1465831" y="613505"/>
                          <a:pt x="1462879" y="613220"/>
                        </a:cubicBezTo>
                        <a:cubicBezTo>
                          <a:pt x="1462879" y="613220"/>
                          <a:pt x="1462688" y="613220"/>
                          <a:pt x="1462688" y="613220"/>
                        </a:cubicBezTo>
                        <a:cubicBezTo>
                          <a:pt x="1462021" y="613220"/>
                          <a:pt x="1461450" y="613505"/>
                          <a:pt x="1461069" y="613886"/>
                        </a:cubicBezTo>
                        <a:cubicBezTo>
                          <a:pt x="1460593" y="614363"/>
                          <a:pt x="1460307" y="615029"/>
                          <a:pt x="1460402" y="615791"/>
                        </a:cubicBezTo>
                        <a:cubicBezTo>
                          <a:pt x="1461164" y="625602"/>
                          <a:pt x="1459545" y="634175"/>
                          <a:pt x="1456306" y="637699"/>
                        </a:cubicBezTo>
                        <a:cubicBezTo>
                          <a:pt x="1455259" y="638842"/>
                          <a:pt x="1454211" y="639318"/>
                          <a:pt x="1452973" y="639318"/>
                        </a:cubicBezTo>
                        <a:cubicBezTo>
                          <a:pt x="1451068" y="639318"/>
                          <a:pt x="1447067" y="638080"/>
                          <a:pt x="1440685" y="629793"/>
                        </a:cubicBezTo>
                        <a:cubicBezTo>
                          <a:pt x="1432303" y="618744"/>
                          <a:pt x="1425826" y="613410"/>
                          <a:pt x="1420969" y="613410"/>
                        </a:cubicBezTo>
                        <a:cubicBezTo>
                          <a:pt x="1418302" y="613410"/>
                          <a:pt x="1416206" y="614934"/>
                          <a:pt x="1415063" y="617601"/>
                        </a:cubicBezTo>
                        <a:cubicBezTo>
                          <a:pt x="1413253" y="621887"/>
                          <a:pt x="1414111" y="629698"/>
                          <a:pt x="1416778" y="632365"/>
                        </a:cubicBezTo>
                        <a:cubicBezTo>
                          <a:pt x="1420397" y="636080"/>
                          <a:pt x="1419540" y="639223"/>
                          <a:pt x="1419064" y="640461"/>
                        </a:cubicBezTo>
                        <a:cubicBezTo>
                          <a:pt x="1418302" y="642176"/>
                          <a:pt x="1416873" y="643223"/>
                          <a:pt x="1415254" y="643223"/>
                        </a:cubicBezTo>
                        <a:cubicBezTo>
                          <a:pt x="1413444" y="643223"/>
                          <a:pt x="1411729" y="641795"/>
                          <a:pt x="1410301" y="639223"/>
                        </a:cubicBezTo>
                        <a:cubicBezTo>
                          <a:pt x="1404586" y="628745"/>
                          <a:pt x="1401061" y="628174"/>
                          <a:pt x="1395442" y="628079"/>
                        </a:cubicBezTo>
                        <a:cubicBezTo>
                          <a:pt x="1392489" y="628079"/>
                          <a:pt x="1388774" y="627983"/>
                          <a:pt x="1383059" y="625316"/>
                        </a:cubicBezTo>
                        <a:cubicBezTo>
                          <a:pt x="1382869" y="625316"/>
                          <a:pt x="1382773" y="625221"/>
                          <a:pt x="1382583" y="625126"/>
                        </a:cubicBezTo>
                        <a:cubicBezTo>
                          <a:pt x="1368295" y="622078"/>
                          <a:pt x="1359628" y="617696"/>
                          <a:pt x="1356008" y="611791"/>
                        </a:cubicBezTo>
                        <a:cubicBezTo>
                          <a:pt x="1352484" y="606076"/>
                          <a:pt x="1354294" y="599218"/>
                          <a:pt x="1356008" y="592646"/>
                        </a:cubicBezTo>
                        <a:cubicBezTo>
                          <a:pt x="1357627" y="586454"/>
                          <a:pt x="1359342" y="580073"/>
                          <a:pt x="1356199" y="574929"/>
                        </a:cubicBezTo>
                        <a:cubicBezTo>
                          <a:pt x="1353817" y="571119"/>
                          <a:pt x="1349150" y="568643"/>
                          <a:pt x="1341911" y="567214"/>
                        </a:cubicBezTo>
                        <a:cubicBezTo>
                          <a:pt x="1329910" y="567214"/>
                          <a:pt x="1324385" y="556832"/>
                          <a:pt x="1318480" y="545783"/>
                        </a:cubicBezTo>
                        <a:cubicBezTo>
                          <a:pt x="1312479" y="534638"/>
                          <a:pt x="1306383" y="523113"/>
                          <a:pt x="1293334" y="523113"/>
                        </a:cubicBezTo>
                        <a:cubicBezTo>
                          <a:pt x="1288571" y="523113"/>
                          <a:pt x="1283237" y="524732"/>
                          <a:pt x="1277236" y="527971"/>
                        </a:cubicBezTo>
                        <a:cubicBezTo>
                          <a:pt x="1270950" y="531305"/>
                          <a:pt x="1265044" y="533019"/>
                          <a:pt x="1259139" y="533019"/>
                        </a:cubicBezTo>
                        <a:cubicBezTo>
                          <a:pt x="1248852" y="533019"/>
                          <a:pt x="1240851" y="527971"/>
                          <a:pt x="1233802" y="523494"/>
                        </a:cubicBezTo>
                        <a:cubicBezTo>
                          <a:pt x="1228564" y="520160"/>
                          <a:pt x="1224087" y="517398"/>
                          <a:pt x="1219610" y="517398"/>
                        </a:cubicBezTo>
                        <a:cubicBezTo>
                          <a:pt x="1217419" y="517398"/>
                          <a:pt x="1215419" y="518065"/>
                          <a:pt x="1213609" y="519494"/>
                        </a:cubicBezTo>
                        <a:cubicBezTo>
                          <a:pt x="1211895" y="520827"/>
                          <a:pt x="1210371" y="521494"/>
                          <a:pt x="1209037" y="521494"/>
                        </a:cubicBezTo>
                        <a:cubicBezTo>
                          <a:pt x="1206085" y="521494"/>
                          <a:pt x="1203037" y="518351"/>
                          <a:pt x="1198846" y="513969"/>
                        </a:cubicBezTo>
                        <a:cubicBezTo>
                          <a:pt x="1191702" y="506540"/>
                          <a:pt x="1180939" y="495300"/>
                          <a:pt x="1160079" y="490252"/>
                        </a:cubicBezTo>
                        <a:cubicBezTo>
                          <a:pt x="1097500" y="480822"/>
                          <a:pt x="1057399" y="436721"/>
                          <a:pt x="1045588" y="409385"/>
                        </a:cubicBezTo>
                        <a:cubicBezTo>
                          <a:pt x="1045303" y="408718"/>
                          <a:pt x="1044826" y="408242"/>
                          <a:pt x="1044160" y="408051"/>
                        </a:cubicBezTo>
                        <a:cubicBezTo>
                          <a:pt x="1043874" y="408051"/>
                          <a:pt x="1043683" y="407956"/>
                          <a:pt x="1043398" y="407956"/>
                        </a:cubicBezTo>
                        <a:cubicBezTo>
                          <a:pt x="1043017" y="407956"/>
                          <a:pt x="1042540" y="408051"/>
                          <a:pt x="1042159" y="408242"/>
                        </a:cubicBezTo>
                        <a:cubicBezTo>
                          <a:pt x="1029682" y="415576"/>
                          <a:pt x="1018823" y="419195"/>
                          <a:pt x="1009108" y="419195"/>
                        </a:cubicBezTo>
                        <a:cubicBezTo>
                          <a:pt x="980056" y="419195"/>
                          <a:pt x="963673" y="385763"/>
                          <a:pt x="942909" y="343472"/>
                        </a:cubicBezTo>
                        <a:cubicBezTo>
                          <a:pt x="940528" y="338614"/>
                          <a:pt x="938051" y="333566"/>
                          <a:pt x="935575" y="328517"/>
                        </a:cubicBezTo>
                        <a:cubicBezTo>
                          <a:pt x="935575" y="328327"/>
                          <a:pt x="935384" y="328136"/>
                          <a:pt x="935289" y="328041"/>
                        </a:cubicBezTo>
                        <a:cubicBezTo>
                          <a:pt x="929288" y="321088"/>
                          <a:pt x="933574" y="315278"/>
                          <a:pt x="941766" y="305562"/>
                        </a:cubicBezTo>
                        <a:cubicBezTo>
                          <a:pt x="951196" y="294418"/>
                          <a:pt x="962816" y="280607"/>
                          <a:pt x="946433" y="261842"/>
                        </a:cubicBezTo>
                        <a:cubicBezTo>
                          <a:pt x="945385" y="260795"/>
                          <a:pt x="950053" y="256032"/>
                          <a:pt x="952339" y="253841"/>
                        </a:cubicBezTo>
                        <a:cubicBezTo>
                          <a:pt x="956720" y="249365"/>
                          <a:pt x="960911" y="245174"/>
                          <a:pt x="959578" y="240983"/>
                        </a:cubicBezTo>
                        <a:cubicBezTo>
                          <a:pt x="958435" y="237458"/>
                          <a:pt x="953863" y="236411"/>
                          <a:pt x="950529" y="235934"/>
                        </a:cubicBezTo>
                        <a:cubicBezTo>
                          <a:pt x="944623" y="235077"/>
                          <a:pt x="943290" y="233839"/>
                          <a:pt x="943004" y="233458"/>
                        </a:cubicBezTo>
                        <a:cubicBezTo>
                          <a:pt x="942623" y="232791"/>
                          <a:pt x="943099" y="231267"/>
                          <a:pt x="943671" y="229553"/>
                        </a:cubicBezTo>
                        <a:cubicBezTo>
                          <a:pt x="944719" y="226314"/>
                          <a:pt x="946147" y="221837"/>
                          <a:pt x="943766" y="216503"/>
                        </a:cubicBezTo>
                        <a:cubicBezTo>
                          <a:pt x="940528" y="209074"/>
                          <a:pt x="939670" y="203740"/>
                          <a:pt x="941194" y="200120"/>
                        </a:cubicBezTo>
                        <a:cubicBezTo>
                          <a:pt x="942814" y="196215"/>
                          <a:pt x="947290" y="194405"/>
                          <a:pt x="952148" y="192500"/>
                        </a:cubicBezTo>
                        <a:cubicBezTo>
                          <a:pt x="958720" y="189833"/>
                          <a:pt x="966245" y="186881"/>
                          <a:pt x="966912" y="177451"/>
                        </a:cubicBezTo>
                        <a:lnTo>
                          <a:pt x="967388" y="175641"/>
                        </a:lnTo>
                        <a:cubicBezTo>
                          <a:pt x="969865" y="166307"/>
                          <a:pt x="971960" y="158210"/>
                          <a:pt x="975961" y="152686"/>
                        </a:cubicBezTo>
                        <a:cubicBezTo>
                          <a:pt x="976246" y="152210"/>
                          <a:pt x="976437" y="151733"/>
                          <a:pt x="976437" y="151162"/>
                        </a:cubicBezTo>
                        <a:cubicBezTo>
                          <a:pt x="976246" y="148685"/>
                          <a:pt x="973579" y="146971"/>
                          <a:pt x="965674" y="142208"/>
                        </a:cubicBezTo>
                        <a:cubicBezTo>
                          <a:pt x="960911" y="139351"/>
                          <a:pt x="951100" y="133350"/>
                          <a:pt x="951005" y="131064"/>
                        </a:cubicBezTo>
                        <a:cubicBezTo>
                          <a:pt x="951005" y="131064"/>
                          <a:pt x="951005" y="131064"/>
                          <a:pt x="951005" y="131064"/>
                        </a:cubicBezTo>
                        <a:cubicBezTo>
                          <a:pt x="951005" y="131064"/>
                          <a:pt x="952720" y="129159"/>
                          <a:pt x="965102" y="129159"/>
                        </a:cubicBezTo>
                        <a:cubicBezTo>
                          <a:pt x="966340" y="129159"/>
                          <a:pt x="967579" y="129159"/>
                          <a:pt x="969007" y="129159"/>
                        </a:cubicBezTo>
                        <a:cubicBezTo>
                          <a:pt x="969007" y="129159"/>
                          <a:pt x="969007" y="129159"/>
                          <a:pt x="969007" y="129159"/>
                        </a:cubicBezTo>
                        <a:cubicBezTo>
                          <a:pt x="969960" y="129159"/>
                          <a:pt x="970817" y="128588"/>
                          <a:pt x="971198" y="127730"/>
                        </a:cubicBezTo>
                        <a:cubicBezTo>
                          <a:pt x="971579" y="126778"/>
                          <a:pt x="971389" y="125730"/>
                          <a:pt x="970627" y="125063"/>
                        </a:cubicBezTo>
                        <a:lnTo>
                          <a:pt x="966150" y="120777"/>
                        </a:lnTo>
                        <a:cubicBezTo>
                          <a:pt x="950719" y="106013"/>
                          <a:pt x="934813" y="90869"/>
                          <a:pt x="913477" y="85725"/>
                        </a:cubicBezTo>
                        <a:cubicBezTo>
                          <a:pt x="904618" y="83630"/>
                          <a:pt x="901666" y="80582"/>
                          <a:pt x="898332" y="77057"/>
                        </a:cubicBezTo>
                        <a:cubicBezTo>
                          <a:pt x="890998" y="69342"/>
                          <a:pt x="882711" y="60579"/>
                          <a:pt x="817369" y="59436"/>
                        </a:cubicBezTo>
                        <a:cubicBezTo>
                          <a:pt x="803463" y="59246"/>
                          <a:pt x="789271" y="58103"/>
                          <a:pt x="775555" y="57055"/>
                        </a:cubicBezTo>
                        <a:cubicBezTo>
                          <a:pt x="761648" y="56007"/>
                          <a:pt x="748504" y="54959"/>
                          <a:pt x="737074" y="54959"/>
                        </a:cubicBezTo>
                        <a:cubicBezTo>
                          <a:pt x="722310" y="54959"/>
                          <a:pt x="704498" y="56483"/>
                          <a:pt x="698783" y="68008"/>
                        </a:cubicBezTo>
                        <a:cubicBezTo>
                          <a:pt x="690401" y="78962"/>
                          <a:pt x="679828" y="84106"/>
                          <a:pt x="664779" y="84106"/>
                        </a:cubicBezTo>
                        <a:cubicBezTo>
                          <a:pt x="654587" y="84106"/>
                          <a:pt x="643443" y="81820"/>
                          <a:pt x="631537" y="79343"/>
                        </a:cubicBezTo>
                        <a:cubicBezTo>
                          <a:pt x="618202" y="76581"/>
                          <a:pt x="604390" y="73628"/>
                          <a:pt x="590103" y="73628"/>
                        </a:cubicBezTo>
                        <a:cubicBezTo>
                          <a:pt x="574196" y="73628"/>
                          <a:pt x="560194" y="77343"/>
                          <a:pt x="547431" y="84963"/>
                        </a:cubicBezTo>
                        <a:cubicBezTo>
                          <a:pt x="539049" y="86297"/>
                          <a:pt x="531048" y="86963"/>
                          <a:pt x="523714" y="86963"/>
                        </a:cubicBezTo>
                        <a:cubicBezTo>
                          <a:pt x="482661" y="86963"/>
                          <a:pt x="465611" y="66961"/>
                          <a:pt x="450466" y="49340"/>
                        </a:cubicBezTo>
                        <a:cubicBezTo>
                          <a:pt x="439227" y="36195"/>
                          <a:pt x="429511" y="24765"/>
                          <a:pt x="412366" y="24765"/>
                        </a:cubicBezTo>
                        <a:cubicBezTo>
                          <a:pt x="406080" y="24765"/>
                          <a:pt x="399317" y="26289"/>
                          <a:pt x="391602" y="29432"/>
                        </a:cubicBezTo>
                        <a:cubicBezTo>
                          <a:pt x="370266" y="39529"/>
                          <a:pt x="356931" y="44006"/>
                          <a:pt x="348168" y="44006"/>
                        </a:cubicBezTo>
                        <a:cubicBezTo>
                          <a:pt x="341119" y="44006"/>
                          <a:pt x="336928" y="41148"/>
                          <a:pt x="331213" y="37148"/>
                        </a:cubicBezTo>
                        <a:cubicBezTo>
                          <a:pt x="324070" y="32195"/>
                          <a:pt x="314164" y="25337"/>
                          <a:pt x="293590" y="21622"/>
                        </a:cubicBezTo>
                        <a:cubicBezTo>
                          <a:pt x="285303" y="20098"/>
                          <a:pt x="277302" y="14954"/>
                          <a:pt x="269491" y="10001"/>
                        </a:cubicBezTo>
                        <a:cubicBezTo>
                          <a:pt x="261490" y="4858"/>
                          <a:pt x="253870" y="0"/>
                          <a:pt x="246917" y="0"/>
                        </a:cubicBezTo>
                        <a:lnTo>
                          <a:pt x="246917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4" name="Graphic 2">
                  <a:extLst>
                    <a:ext uri="{FF2B5EF4-FFF2-40B4-BE49-F238E27FC236}">
                      <a16:creationId xmlns:a16="http://schemas.microsoft.com/office/drawing/2014/main" id="{79D5D9A0-7AE8-E6A9-7058-50CB71FCE616}"/>
                    </a:ext>
                  </a:extLst>
                </p:cNvPr>
                <p:cNvGrpSpPr/>
                <p:nvPr/>
              </p:nvGrpSpPr>
              <p:grpSpPr>
                <a:xfrm>
                  <a:off x="7532274" y="3774661"/>
                  <a:ext cx="64988" cy="111347"/>
                  <a:chOff x="7532274" y="3774661"/>
                  <a:chExt cx="64988" cy="111347"/>
                </a:xfrm>
                <a:grpFill/>
              </p:grpSpPr>
              <p:grpSp>
                <p:nvGrpSpPr>
                  <p:cNvPr id="1065" name="Graphic 2">
                    <a:extLst>
                      <a:ext uri="{FF2B5EF4-FFF2-40B4-BE49-F238E27FC236}">
                        <a16:creationId xmlns:a16="http://schemas.microsoft.com/office/drawing/2014/main" id="{FD0401B0-C8B5-E3AC-DF8E-6725606B85D1}"/>
                      </a:ext>
                    </a:extLst>
                  </p:cNvPr>
                  <p:cNvGrpSpPr/>
                  <p:nvPr/>
                </p:nvGrpSpPr>
                <p:grpSpPr>
                  <a:xfrm>
                    <a:off x="7546763" y="3774661"/>
                    <a:ext cx="49995" cy="34290"/>
                    <a:chOff x="7546763" y="3774661"/>
                    <a:chExt cx="49995" cy="34290"/>
                  </a:xfrm>
                  <a:grpFill/>
                </p:grpSpPr>
                <p:sp>
                  <p:nvSpPr>
                    <p:cNvPr id="1066" name="Freeform: Shape 1065">
                      <a:extLst>
                        <a:ext uri="{FF2B5EF4-FFF2-40B4-BE49-F238E27FC236}">
                          <a16:creationId xmlns:a16="http://schemas.microsoft.com/office/drawing/2014/main" id="{C5749B37-E737-1502-B837-031961CA2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8093" y="3775899"/>
                      <a:ext cx="47617" cy="31908"/>
                    </a:xfrm>
                    <a:custGeom>
                      <a:avLst/>
                      <a:gdLst>
                        <a:gd name="connsiteX0" fmla="*/ 45903 w 47617"/>
                        <a:gd name="connsiteY0" fmla="*/ 31813 h 31908"/>
                        <a:gd name="connsiteX1" fmla="*/ 22186 w 47617"/>
                        <a:gd name="connsiteY1" fmla="*/ 21146 h 31908"/>
                        <a:gd name="connsiteX2" fmla="*/ 21233 w 47617"/>
                        <a:gd name="connsiteY2" fmla="*/ 20574 h 31908"/>
                        <a:gd name="connsiteX3" fmla="*/ 13327 w 47617"/>
                        <a:gd name="connsiteY3" fmla="*/ 16288 h 31908"/>
                        <a:gd name="connsiteX4" fmla="*/ 11994 w 47617"/>
                        <a:gd name="connsiteY4" fmla="*/ 16764 h 31908"/>
                        <a:gd name="connsiteX5" fmla="*/ 9994 w 47617"/>
                        <a:gd name="connsiteY5" fmla="*/ 16383 h 31908"/>
                        <a:gd name="connsiteX6" fmla="*/ 88 w 47617"/>
                        <a:gd name="connsiteY6" fmla="*/ 5144 h 31908"/>
                        <a:gd name="connsiteX7" fmla="*/ 8755 w 47617"/>
                        <a:gd name="connsiteY7" fmla="*/ 0 h 31908"/>
                        <a:gd name="connsiteX8" fmla="*/ 35616 w 47617"/>
                        <a:gd name="connsiteY8" fmla="*/ 9144 h 31908"/>
                        <a:gd name="connsiteX9" fmla="*/ 46379 w 47617"/>
                        <a:gd name="connsiteY9" fmla="*/ 13811 h 31908"/>
                        <a:gd name="connsiteX10" fmla="*/ 47236 w 47617"/>
                        <a:gd name="connsiteY10" fmla="*/ 14859 h 31908"/>
                        <a:gd name="connsiteX11" fmla="*/ 47618 w 47617"/>
                        <a:gd name="connsiteY11" fmla="*/ 30671 h 31908"/>
                        <a:gd name="connsiteX12" fmla="*/ 47141 w 47617"/>
                        <a:gd name="connsiteY12" fmla="*/ 31623 h 31908"/>
                        <a:gd name="connsiteX13" fmla="*/ 46379 w 47617"/>
                        <a:gd name="connsiteY13" fmla="*/ 31909 h 31908"/>
                        <a:gd name="connsiteX14" fmla="*/ 45998 w 47617"/>
                        <a:gd name="connsiteY14" fmla="*/ 31909 h 319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7617" h="31908">
                          <a:moveTo>
                            <a:pt x="45903" y="31813"/>
                          </a:moveTo>
                          <a:cubicBezTo>
                            <a:pt x="36568" y="29051"/>
                            <a:pt x="26853" y="23717"/>
                            <a:pt x="22186" y="21146"/>
                          </a:cubicBezTo>
                          <a:lnTo>
                            <a:pt x="21233" y="20574"/>
                          </a:lnTo>
                          <a:cubicBezTo>
                            <a:pt x="15423" y="17050"/>
                            <a:pt x="13709" y="16288"/>
                            <a:pt x="13327" y="16288"/>
                          </a:cubicBezTo>
                          <a:cubicBezTo>
                            <a:pt x="13232" y="16478"/>
                            <a:pt x="12756" y="16764"/>
                            <a:pt x="11994" y="16764"/>
                          </a:cubicBezTo>
                          <a:cubicBezTo>
                            <a:pt x="11518" y="16764"/>
                            <a:pt x="10851" y="16669"/>
                            <a:pt x="9994" y="16383"/>
                          </a:cubicBezTo>
                          <a:cubicBezTo>
                            <a:pt x="3612" y="14192"/>
                            <a:pt x="-674" y="9430"/>
                            <a:pt x="88" y="5144"/>
                          </a:cubicBezTo>
                          <a:cubicBezTo>
                            <a:pt x="659" y="1905"/>
                            <a:pt x="3897" y="0"/>
                            <a:pt x="8755" y="0"/>
                          </a:cubicBezTo>
                          <a:cubicBezTo>
                            <a:pt x="15232" y="0"/>
                            <a:pt x="24567" y="3143"/>
                            <a:pt x="35616" y="9144"/>
                          </a:cubicBezTo>
                          <a:cubicBezTo>
                            <a:pt x="39331" y="11144"/>
                            <a:pt x="42855" y="12668"/>
                            <a:pt x="46379" y="13811"/>
                          </a:cubicBezTo>
                          <a:cubicBezTo>
                            <a:pt x="46855" y="14002"/>
                            <a:pt x="47141" y="14383"/>
                            <a:pt x="47236" y="14859"/>
                          </a:cubicBezTo>
                          <a:cubicBezTo>
                            <a:pt x="47522" y="20003"/>
                            <a:pt x="47618" y="25337"/>
                            <a:pt x="47618" y="30671"/>
                          </a:cubicBezTo>
                          <a:cubicBezTo>
                            <a:pt x="47618" y="31051"/>
                            <a:pt x="47427" y="31433"/>
                            <a:pt x="47141" y="31623"/>
                          </a:cubicBezTo>
                          <a:cubicBezTo>
                            <a:pt x="46951" y="31813"/>
                            <a:pt x="46665" y="31909"/>
                            <a:pt x="46379" y="31909"/>
                          </a:cubicBezTo>
                          <a:cubicBezTo>
                            <a:pt x="46284" y="31909"/>
                            <a:pt x="46189" y="31909"/>
                            <a:pt x="45998" y="3190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5AC0512F-4D91-3DF8-25E3-9120DE1CB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6763" y="3774661"/>
                      <a:ext cx="49995" cy="34290"/>
                    </a:xfrm>
                    <a:custGeom>
                      <a:avLst/>
                      <a:gdLst>
                        <a:gd name="connsiteX0" fmla="*/ 9895 w 49995"/>
                        <a:gd name="connsiteY0" fmla="*/ 2477 h 34290"/>
                        <a:gd name="connsiteX1" fmla="*/ 36184 w 49995"/>
                        <a:gd name="connsiteY1" fmla="*/ 11430 h 34290"/>
                        <a:gd name="connsiteX2" fmla="*/ 47138 w 49995"/>
                        <a:gd name="connsiteY2" fmla="*/ 16097 h 34290"/>
                        <a:gd name="connsiteX3" fmla="*/ 47519 w 49995"/>
                        <a:gd name="connsiteY3" fmla="*/ 31814 h 34290"/>
                        <a:gd name="connsiteX4" fmla="*/ 23040 w 49995"/>
                        <a:gd name="connsiteY4" fmla="*/ 20765 h 34290"/>
                        <a:gd name="connsiteX5" fmla="*/ 14562 w 49995"/>
                        <a:gd name="connsiteY5" fmla="*/ 16288 h 34290"/>
                        <a:gd name="connsiteX6" fmla="*/ 13229 w 49995"/>
                        <a:gd name="connsiteY6" fmla="*/ 16764 h 34290"/>
                        <a:gd name="connsiteX7" fmla="*/ 11609 w 49995"/>
                        <a:gd name="connsiteY7" fmla="*/ 16383 h 34290"/>
                        <a:gd name="connsiteX8" fmla="*/ 9990 w 49995"/>
                        <a:gd name="connsiteY8" fmla="*/ 2381 h 34290"/>
                        <a:gd name="connsiteX9" fmla="*/ 9895 w 49995"/>
                        <a:gd name="connsiteY9" fmla="*/ 95 h 34290"/>
                        <a:gd name="connsiteX10" fmla="*/ 84 w 49995"/>
                        <a:gd name="connsiteY10" fmla="*/ 6191 h 34290"/>
                        <a:gd name="connsiteX11" fmla="*/ 10848 w 49995"/>
                        <a:gd name="connsiteY11" fmla="*/ 18764 h 34290"/>
                        <a:gd name="connsiteX12" fmla="*/ 13229 w 49995"/>
                        <a:gd name="connsiteY12" fmla="*/ 19241 h 34290"/>
                        <a:gd name="connsiteX13" fmla="*/ 14848 w 49995"/>
                        <a:gd name="connsiteY13" fmla="*/ 18860 h 34290"/>
                        <a:gd name="connsiteX14" fmla="*/ 21801 w 49995"/>
                        <a:gd name="connsiteY14" fmla="*/ 22860 h 34290"/>
                        <a:gd name="connsiteX15" fmla="*/ 23040 w 49995"/>
                        <a:gd name="connsiteY15" fmla="*/ 23527 h 34290"/>
                        <a:gd name="connsiteX16" fmla="*/ 46947 w 49995"/>
                        <a:gd name="connsiteY16" fmla="*/ 34195 h 34290"/>
                        <a:gd name="connsiteX17" fmla="*/ 47614 w 49995"/>
                        <a:gd name="connsiteY17" fmla="*/ 34290 h 34290"/>
                        <a:gd name="connsiteX18" fmla="*/ 49043 w 49995"/>
                        <a:gd name="connsiteY18" fmla="*/ 33814 h 34290"/>
                        <a:gd name="connsiteX19" fmla="*/ 49995 w 49995"/>
                        <a:gd name="connsiteY19" fmla="*/ 31909 h 34290"/>
                        <a:gd name="connsiteX20" fmla="*/ 49614 w 49995"/>
                        <a:gd name="connsiteY20" fmla="*/ 16002 h 34290"/>
                        <a:gd name="connsiteX21" fmla="*/ 47995 w 49995"/>
                        <a:gd name="connsiteY21" fmla="*/ 13811 h 34290"/>
                        <a:gd name="connsiteX22" fmla="*/ 37422 w 49995"/>
                        <a:gd name="connsiteY22" fmla="*/ 9239 h 34290"/>
                        <a:gd name="connsiteX23" fmla="*/ 9990 w 49995"/>
                        <a:gd name="connsiteY23" fmla="*/ 0 h 34290"/>
                        <a:gd name="connsiteX24" fmla="*/ 9990 w 49995"/>
                        <a:gd name="connsiteY24" fmla="*/ 0 h 34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9995" h="34290">
                          <a:moveTo>
                            <a:pt x="9895" y="2477"/>
                          </a:moveTo>
                          <a:cubicBezTo>
                            <a:pt x="15324" y="2477"/>
                            <a:pt x="23897" y="4858"/>
                            <a:pt x="36184" y="11430"/>
                          </a:cubicBezTo>
                          <a:cubicBezTo>
                            <a:pt x="40375" y="13621"/>
                            <a:pt x="43899" y="15145"/>
                            <a:pt x="47138" y="16097"/>
                          </a:cubicBezTo>
                          <a:cubicBezTo>
                            <a:pt x="47423" y="21241"/>
                            <a:pt x="47519" y="26575"/>
                            <a:pt x="47519" y="31814"/>
                          </a:cubicBezTo>
                          <a:cubicBezTo>
                            <a:pt x="37613" y="28861"/>
                            <a:pt x="27231" y="22955"/>
                            <a:pt x="23040" y="20765"/>
                          </a:cubicBezTo>
                          <a:cubicBezTo>
                            <a:pt x="17134" y="17145"/>
                            <a:pt x="15324" y="16288"/>
                            <a:pt x="14562" y="16288"/>
                          </a:cubicBezTo>
                          <a:cubicBezTo>
                            <a:pt x="13991" y="16288"/>
                            <a:pt x="13991" y="16764"/>
                            <a:pt x="13229" y="16764"/>
                          </a:cubicBezTo>
                          <a:cubicBezTo>
                            <a:pt x="12848" y="16764"/>
                            <a:pt x="12371" y="16764"/>
                            <a:pt x="11609" y="16383"/>
                          </a:cubicBezTo>
                          <a:cubicBezTo>
                            <a:pt x="846" y="12764"/>
                            <a:pt x="-1440" y="2381"/>
                            <a:pt x="9990" y="2381"/>
                          </a:cubicBezTo>
                          <a:moveTo>
                            <a:pt x="9895" y="95"/>
                          </a:moveTo>
                          <a:cubicBezTo>
                            <a:pt x="1703" y="95"/>
                            <a:pt x="275" y="4763"/>
                            <a:pt x="84" y="6191"/>
                          </a:cubicBezTo>
                          <a:cubicBezTo>
                            <a:pt x="-678" y="11049"/>
                            <a:pt x="3799" y="16383"/>
                            <a:pt x="10848" y="18764"/>
                          </a:cubicBezTo>
                          <a:cubicBezTo>
                            <a:pt x="11800" y="19050"/>
                            <a:pt x="12562" y="19241"/>
                            <a:pt x="13229" y="19241"/>
                          </a:cubicBezTo>
                          <a:cubicBezTo>
                            <a:pt x="13991" y="19241"/>
                            <a:pt x="14467" y="19050"/>
                            <a:pt x="14848" y="18860"/>
                          </a:cubicBezTo>
                          <a:cubicBezTo>
                            <a:pt x="15515" y="19145"/>
                            <a:pt x="17324" y="20098"/>
                            <a:pt x="21801" y="22860"/>
                          </a:cubicBezTo>
                          <a:lnTo>
                            <a:pt x="23040" y="23527"/>
                          </a:lnTo>
                          <a:cubicBezTo>
                            <a:pt x="27707" y="26099"/>
                            <a:pt x="37517" y="31433"/>
                            <a:pt x="46947" y="34195"/>
                          </a:cubicBezTo>
                          <a:cubicBezTo>
                            <a:pt x="47138" y="34195"/>
                            <a:pt x="47423" y="34290"/>
                            <a:pt x="47614" y="34290"/>
                          </a:cubicBezTo>
                          <a:cubicBezTo>
                            <a:pt x="48090" y="34290"/>
                            <a:pt x="48662" y="34100"/>
                            <a:pt x="49043" y="33814"/>
                          </a:cubicBezTo>
                          <a:cubicBezTo>
                            <a:pt x="49614" y="33338"/>
                            <a:pt x="49995" y="32671"/>
                            <a:pt x="49995" y="31909"/>
                          </a:cubicBezTo>
                          <a:cubicBezTo>
                            <a:pt x="49995" y="25622"/>
                            <a:pt x="49805" y="20574"/>
                            <a:pt x="49614" y="16002"/>
                          </a:cubicBezTo>
                          <a:cubicBezTo>
                            <a:pt x="49614" y="15050"/>
                            <a:pt x="48948" y="14192"/>
                            <a:pt x="47995" y="13811"/>
                          </a:cubicBezTo>
                          <a:cubicBezTo>
                            <a:pt x="44566" y="12764"/>
                            <a:pt x="41137" y="11240"/>
                            <a:pt x="37422" y="9239"/>
                          </a:cubicBezTo>
                          <a:cubicBezTo>
                            <a:pt x="26183" y="3143"/>
                            <a:pt x="16658" y="0"/>
                            <a:pt x="9990" y="0"/>
                          </a:cubicBezTo>
                          <a:lnTo>
                            <a:pt x="999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68" name="Graphic 2">
                    <a:extLst>
                      <a:ext uri="{FF2B5EF4-FFF2-40B4-BE49-F238E27FC236}">
                        <a16:creationId xmlns:a16="http://schemas.microsoft.com/office/drawing/2014/main" id="{CA3502CE-16A1-AAC7-F955-AC6CBB02E6D0}"/>
                      </a:ext>
                    </a:extLst>
                  </p:cNvPr>
                  <p:cNvGrpSpPr/>
                  <p:nvPr/>
                </p:nvGrpSpPr>
                <p:grpSpPr>
                  <a:xfrm>
                    <a:off x="7532274" y="3807141"/>
                    <a:ext cx="64988" cy="78866"/>
                    <a:chOff x="7532274" y="3807141"/>
                    <a:chExt cx="64988" cy="78866"/>
                  </a:xfrm>
                  <a:grpFill/>
                </p:grpSpPr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A2A48114-B1FF-18D2-BA8F-9F211CAC6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33405" y="3808285"/>
                      <a:ext cx="62405" cy="76390"/>
                    </a:xfrm>
                    <a:custGeom>
                      <a:avLst/>
                      <a:gdLst>
                        <a:gd name="connsiteX0" fmla="*/ 38588 w 62405"/>
                        <a:gd name="connsiteY0" fmla="*/ 76390 h 76390"/>
                        <a:gd name="connsiteX1" fmla="*/ 26968 w 62405"/>
                        <a:gd name="connsiteY1" fmla="*/ 72390 h 76390"/>
                        <a:gd name="connsiteX2" fmla="*/ 12966 w 62405"/>
                        <a:gd name="connsiteY2" fmla="*/ 66580 h 76390"/>
                        <a:gd name="connsiteX3" fmla="*/ 9442 w 62405"/>
                        <a:gd name="connsiteY3" fmla="*/ 56293 h 76390"/>
                        <a:gd name="connsiteX4" fmla="*/ 965 w 62405"/>
                        <a:gd name="connsiteY4" fmla="*/ 49911 h 76390"/>
                        <a:gd name="connsiteX5" fmla="*/ 12 w 62405"/>
                        <a:gd name="connsiteY5" fmla="*/ 48673 h 76390"/>
                        <a:gd name="connsiteX6" fmla="*/ 298 w 62405"/>
                        <a:gd name="connsiteY6" fmla="*/ 40862 h 76390"/>
                        <a:gd name="connsiteX7" fmla="*/ 869 w 62405"/>
                        <a:gd name="connsiteY7" fmla="*/ 39910 h 76390"/>
                        <a:gd name="connsiteX8" fmla="*/ 12585 w 62405"/>
                        <a:gd name="connsiteY8" fmla="*/ 20574 h 76390"/>
                        <a:gd name="connsiteX9" fmla="*/ 25634 w 62405"/>
                        <a:gd name="connsiteY9" fmla="*/ 2286 h 76390"/>
                        <a:gd name="connsiteX10" fmla="*/ 32207 w 62405"/>
                        <a:gd name="connsiteY10" fmla="*/ 0 h 76390"/>
                        <a:gd name="connsiteX11" fmla="*/ 61639 w 62405"/>
                        <a:gd name="connsiteY11" fmla="*/ 14668 h 76390"/>
                        <a:gd name="connsiteX12" fmla="*/ 62020 w 62405"/>
                        <a:gd name="connsiteY12" fmla="*/ 15526 h 76390"/>
                        <a:gd name="connsiteX13" fmla="*/ 62306 w 62405"/>
                        <a:gd name="connsiteY13" fmla="*/ 27432 h 76390"/>
                        <a:gd name="connsiteX14" fmla="*/ 53733 w 62405"/>
                        <a:gd name="connsiteY14" fmla="*/ 67342 h 76390"/>
                        <a:gd name="connsiteX15" fmla="*/ 44303 w 62405"/>
                        <a:gd name="connsiteY15" fmla="*/ 73533 h 76390"/>
                        <a:gd name="connsiteX16" fmla="*/ 38493 w 62405"/>
                        <a:gd name="connsiteY16" fmla="*/ 76295 h 76390"/>
                        <a:gd name="connsiteX17" fmla="*/ 38493 w 62405"/>
                        <a:gd name="connsiteY17" fmla="*/ 76295 h 76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2405" h="76390">
                          <a:moveTo>
                            <a:pt x="38588" y="76390"/>
                          </a:moveTo>
                          <a:cubicBezTo>
                            <a:pt x="36302" y="76390"/>
                            <a:pt x="33350" y="75152"/>
                            <a:pt x="26968" y="72390"/>
                          </a:cubicBezTo>
                          <a:cubicBezTo>
                            <a:pt x="23539" y="70866"/>
                            <a:pt x="18967" y="68961"/>
                            <a:pt x="12966" y="66580"/>
                          </a:cubicBezTo>
                          <a:cubicBezTo>
                            <a:pt x="8680" y="62389"/>
                            <a:pt x="9061" y="58864"/>
                            <a:pt x="9442" y="56293"/>
                          </a:cubicBezTo>
                          <a:cubicBezTo>
                            <a:pt x="9823" y="53149"/>
                            <a:pt x="10109" y="51435"/>
                            <a:pt x="965" y="49911"/>
                          </a:cubicBezTo>
                          <a:cubicBezTo>
                            <a:pt x="393" y="49911"/>
                            <a:pt x="-83" y="49244"/>
                            <a:pt x="12" y="48673"/>
                          </a:cubicBezTo>
                          <a:lnTo>
                            <a:pt x="298" y="40862"/>
                          </a:lnTo>
                          <a:cubicBezTo>
                            <a:pt x="298" y="40862"/>
                            <a:pt x="584" y="40100"/>
                            <a:pt x="869" y="39910"/>
                          </a:cubicBezTo>
                          <a:cubicBezTo>
                            <a:pt x="10680" y="34385"/>
                            <a:pt x="11633" y="27337"/>
                            <a:pt x="12585" y="20574"/>
                          </a:cubicBezTo>
                          <a:cubicBezTo>
                            <a:pt x="13538" y="13621"/>
                            <a:pt x="14585" y="6382"/>
                            <a:pt x="25634" y="2286"/>
                          </a:cubicBezTo>
                          <a:cubicBezTo>
                            <a:pt x="26873" y="857"/>
                            <a:pt x="29254" y="0"/>
                            <a:pt x="32207" y="0"/>
                          </a:cubicBezTo>
                          <a:cubicBezTo>
                            <a:pt x="39827" y="0"/>
                            <a:pt x="51066" y="5620"/>
                            <a:pt x="61639" y="14668"/>
                          </a:cubicBezTo>
                          <a:cubicBezTo>
                            <a:pt x="61925" y="14859"/>
                            <a:pt x="62020" y="15240"/>
                            <a:pt x="62020" y="15526"/>
                          </a:cubicBezTo>
                          <a:cubicBezTo>
                            <a:pt x="62020" y="19526"/>
                            <a:pt x="62115" y="23527"/>
                            <a:pt x="62306" y="27432"/>
                          </a:cubicBezTo>
                          <a:cubicBezTo>
                            <a:pt x="62972" y="42386"/>
                            <a:pt x="60305" y="55054"/>
                            <a:pt x="53733" y="67342"/>
                          </a:cubicBezTo>
                          <a:cubicBezTo>
                            <a:pt x="48780" y="70199"/>
                            <a:pt x="46209" y="72104"/>
                            <a:pt x="44303" y="73533"/>
                          </a:cubicBezTo>
                          <a:cubicBezTo>
                            <a:pt x="42018" y="75247"/>
                            <a:pt x="40589" y="76295"/>
                            <a:pt x="38493" y="76295"/>
                          </a:cubicBezTo>
                          <a:lnTo>
                            <a:pt x="38493" y="7629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0" name="Freeform: Shape 1069">
                      <a:extLst>
                        <a:ext uri="{FF2B5EF4-FFF2-40B4-BE49-F238E27FC236}">
                          <a16:creationId xmlns:a16="http://schemas.microsoft.com/office/drawing/2014/main" id="{FBA93914-C92E-66D8-F457-FD29B4EDC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32274" y="3807141"/>
                      <a:ext cx="64988" cy="78866"/>
                    </a:xfrm>
                    <a:custGeom>
                      <a:avLst/>
                      <a:gdLst>
                        <a:gd name="connsiteX0" fmla="*/ 33433 w 64988"/>
                        <a:gd name="connsiteY0" fmla="*/ 2381 h 78866"/>
                        <a:gd name="connsiteX1" fmla="*/ 62103 w 64988"/>
                        <a:gd name="connsiteY1" fmla="*/ 16764 h 78866"/>
                        <a:gd name="connsiteX2" fmla="*/ 62389 w 64988"/>
                        <a:gd name="connsiteY2" fmla="*/ 28670 h 78866"/>
                        <a:gd name="connsiteX3" fmla="*/ 54007 w 64988"/>
                        <a:gd name="connsiteY3" fmla="*/ 67913 h 78866"/>
                        <a:gd name="connsiteX4" fmla="*/ 39719 w 64988"/>
                        <a:gd name="connsiteY4" fmla="*/ 76200 h 78866"/>
                        <a:gd name="connsiteX5" fmla="*/ 14573 w 64988"/>
                        <a:gd name="connsiteY5" fmla="*/ 66484 h 78866"/>
                        <a:gd name="connsiteX6" fmla="*/ 2286 w 64988"/>
                        <a:gd name="connsiteY6" fmla="*/ 49721 h 78866"/>
                        <a:gd name="connsiteX7" fmla="*/ 2572 w 64988"/>
                        <a:gd name="connsiteY7" fmla="*/ 41910 h 78866"/>
                        <a:gd name="connsiteX8" fmla="*/ 27241 w 64988"/>
                        <a:gd name="connsiteY8" fmla="*/ 4477 h 78866"/>
                        <a:gd name="connsiteX9" fmla="*/ 33433 w 64988"/>
                        <a:gd name="connsiteY9" fmla="*/ 2286 h 78866"/>
                        <a:gd name="connsiteX10" fmla="*/ 33433 w 64988"/>
                        <a:gd name="connsiteY10" fmla="*/ 0 h 78866"/>
                        <a:gd name="connsiteX11" fmla="*/ 26003 w 64988"/>
                        <a:gd name="connsiteY11" fmla="*/ 2477 h 78866"/>
                        <a:gd name="connsiteX12" fmla="*/ 12668 w 64988"/>
                        <a:gd name="connsiteY12" fmla="*/ 21527 h 78866"/>
                        <a:gd name="connsiteX13" fmla="*/ 1524 w 64988"/>
                        <a:gd name="connsiteY13" fmla="*/ 40005 h 78866"/>
                        <a:gd name="connsiteX14" fmla="*/ 286 w 64988"/>
                        <a:gd name="connsiteY14" fmla="*/ 42005 h 78866"/>
                        <a:gd name="connsiteX15" fmla="*/ 0 w 64988"/>
                        <a:gd name="connsiteY15" fmla="*/ 49816 h 78866"/>
                        <a:gd name="connsiteX16" fmla="*/ 2000 w 64988"/>
                        <a:gd name="connsiteY16" fmla="*/ 52292 h 78866"/>
                        <a:gd name="connsiteX17" fmla="*/ 9430 w 64988"/>
                        <a:gd name="connsiteY17" fmla="*/ 57341 h 78866"/>
                        <a:gd name="connsiteX18" fmla="*/ 12954 w 64988"/>
                        <a:gd name="connsiteY18" fmla="*/ 68390 h 78866"/>
                        <a:gd name="connsiteX19" fmla="*/ 13716 w 64988"/>
                        <a:gd name="connsiteY19" fmla="*/ 68961 h 78866"/>
                        <a:gd name="connsiteX20" fmla="*/ 27718 w 64988"/>
                        <a:gd name="connsiteY20" fmla="*/ 74771 h 78866"/>
                        <a:gd name="connsiteX21" fmla="*/ 39814 w 64988"/>
                        <a:gd name="connsiteY21" fmla="*/ 78867 h 78866"/>
                        <a:gd name="connsiteX22" fmla="*/ 46387 w 64988"/>
                        <a:gd name="connsiteY22" fmla="*/ 75914 h 78866"/>
                        <a:gd name="connsiteX23" fmla="*/ 55245 w 64988"/>
                        <a:gd name="connsiteY23" fmla="*/ 70295 h 78866"/>
                        <a:gd name="connsiteX24" fmla="*/ 56197 w 64988"/>
                        <a:gd name="connsiteY24" fmla="*/ 69342 h 78866"/>
                        <a:gd name="connsiteX25" fmla="*/ 64865 w 64988"/>
                        <a:gd name="connsiteY25" fmla="*/ 28861 h 78866"/>
                        <a:gd name="connsiteX26" fmla="*/ 64579 w 64988"/>
                        <a:gd name="connsiteY26" fmla="*/ 16954 h 78866"/>
                        <a:gd name="connsiteX27" fmla="*/ 63722 w 64988"/>
                        <a:gd name="connsiteY27" fmla="*/ 15145 h 78866"/>
                        <a:gd name="connsiteX28" fmla="*/ 33433 w 64988"/>
                        <a:gd name="connsiteY28" fmla="*/ 191 h 78866"/>
                        <a:gd name="connsiteX29" fmla="*/ 33433 w 64988"/>
                        <a:gd name="connsiteY29" fmla="*/ 191 h 78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988" h="78866">
                          <a:moveTo>
                            <a:pt x="33433" y="2381"/>
                          </a:moveTo>
                          <a:cubicBezTo>
                            <a:pt x="41053" y="2381"/>
                            <a:pt x="52388" y="8477"/>
                            <a:pt x="62103" y="16764"/>
                          </a:cubicBezTo>
                          <a:cubicBezTo>
                            <a:pt x="62103" y="20860"/>
                            <a:pt x="62198" y="24860"/>
                            <a:pt x="62389" y="28670"/>
                          </a:cubicBezTo>
                          <a:cubicBezTo>
                            <a:pt x="63055" y="43910"/>
                            <a:pt x="60198" y="56293"/>
                            <a:pt x="54007" y="67913"/>
                          </a:cubicBezTo>
                          <a:cubicBezTo>
                            <a:pt x="44387" y="73152"/>
                            <a:pt x="43053" y="76200"/>
                            <a:pt x="39719" y="76200"/>
                          </a:cubicBezTo>
                          <a:cubicBezTo>
                            <a:pt x="36385" y="76200"/>
                            <a:pt x="31337" y="73247"/>
                            <a:pt x="14573" y="66484"/>
                          </a:cubicBezTo>
                          <a:cubicBezTo>
                            <a:pt x="6191" y="58103"/>
                            <a:pt x="19907" y="52673"/>
                            <a:pt x="2286" y="49721"/>
                          </a:cubicBezTo>
                          <a:lnTo>
                            <a:pt x="2572" y="41910"/>
                          </a:lnTo>
                          <a:cubicBezTo>
                            <a:pt x="23336" y="30194"/>
                            <a:pt x="6572" y="12002"/>
                            <a:pt x="27241" y="4477"/>
                          </a:cubicBezTo>
                          <a:cubicBezTo>
                            <a:pt x="28765" y="2953"/>
                            <a:pt x="30861" y="2286"/>
                            <a:pt x="33433" y="2286"/>
                          </a:cubicBezTo>
                          <a:moveTo>
                            <a:pt x="33433" y="0"/>
                          </a:moveTo>
                          <a:cubicBezTo>
                            <a:pt x="30385" y="0"/>
                            <a:pt x="27908" y="857"/>
                            <a:pt x="26003" y="2477"/>
                          </a:cubicBezTo>
                          <a:cubicBezTo>
                            <a:pt x="14668" y="6763"/>
                            <a:pt x="13621" y="14573"/>
                            <a:pt x="12668" y="21527"/>
                          </a:cubicBezTo>
                          <a:cubicBezTo>
                            <a:pt x="11716" y="28289"/>
                            <a:pt x="10763" y="34671"/>
                            <a:pt x="1524" y="40005"/>
                          </a:cubicBezTo>
                          <a:cubicBezTo>
                            <a:pt x="762" y="40386"/>
                            <a:pt x="381" y="41148"/>
                            <a:pt x="286" y="42005"/>
                          </a:cubicBezTo>
                          <a:lnTo>
                            <a:pt x="0" y="49816"/>
                          </a:lnTo>
                          <a:cubicBezTo>
                            <a:pt x="0" y="51054"/>
                            <a:pt x="762" y="52102"/>
                            <a:pt x="2000" y="52292"/>
                          </a:cubicBezTo>
                          <a:cubicBezTo>
                            <a:pt x="9906" y="53626"/>
                            <a:pt x="9811" y="54674"/>
                            <a:pt x="9430" y="57341"/>
                          </a:cubicBezTo>
                          <a:cubicBezTo>
                            <a:pt x="9049" y="60008"/>
                            <a:pt x="8572" y="64008"/>
                            <a:pt x="12954" y="68390"/>
                          </a:cubicBezTo>
                          <a:cubicBezTo>
                            <a:pt x="13145" y="68580"/>
                            <a:pt x="13430" y="68771"/>
                            <a:pt x="13716" y="68961"/>
                          </a:cubicBezTo>
                          <a:cubicBezTo>
                            <a:pt x="19717" y="71342"/>
                            <a:pt x="24193" y="73247"/>
                            <a:pt x="27718" y="74771"/>
                          </a:cubicBezTo>
                          <a:cubicBezTo>
                            <a:pt x="34480" y="77629"/>
                            <a:pt x="37243" y="78867"/>
                            <a:pt x="39814" y="78867"/>
                          </a:cubicBezTo>
                          <a:cubicBezTo>
                            <a:pt x="42386" y="78867"/>
                            <a:pt x="44005" y="77629"/>
                            <a:pt x="46387" y="75914"/>
                          </a:cubicBezTo>
                          <a:cubicBezTo>
                            <a:pt x="48292" y="74581"/>
                            <a:pt x="50863" y="72676"/>
                            <a:pt x="55245" y="70295"/>
                          </a:cubicBezTo>
                          <a:cubicBezTo>
                            <a:pt x="55626" y="70104"/>
                            <a:pt x="56007" y="69723"/>
                            <a:pt x="56197" y="69342"/>
                          </a:cubicBezTo>
                          <a:cubicBezTo>
                            <a:pt x="62865" y="56864"/>
                            <a:pt x="65627" y="44006"/>
                            <a:pt x="64865" y="28861"/>
                          </a:cubicBezTo>
                          <a:cubicBezTo>
                            <a:pt x="64675" y="25051"/>
                            <a:pt x="64579" y="21050"/>
                            <a:pt x="64579" y="16954"/>
                          </a:cubicBezTo>
                          <a:cubicBezTo>
                            <a:pt x="64579" y="16288"/>
                            <a:pt x="64294" y="15621"/>
                            <a:pt x="63722" y="15145"/>
                          </a:cubicBezTo>
                          <a:cubicBezTo>
                            <a:pt x="52959" y="5906"/>
                            <a:pt x="41338" y="191"/>
                            <a:pt x="33433" y="191"/>
                          </a:cubicBezTo>
                          <a:lnTo>
                            <a:pt x="33433" y="191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071" name="Graphic 2">
                  <a:extLst>
                    <a:ext uri="{FF2B5EF4-FFF2-40B4-BE49-F238E27FC236}">
                      <a16:creationId xmlns:a16="http://schemas.microsoft.com/office/drawing/2014/main" id="{43F6728D-834C-6636-2997-7628E4B82B43}"/>
                    </a:ext>
                  </a:extLst>
                </p:cNvPr>
                <p:cNvGrpSpPr/>
                <p:nvPr/>
              </p:nvGrpSpPr>
              <p:grpSpPr>
                <a:xfrm>
                  <a:off x="7150798" y="4142231"/>
                  <a:ext cx="384986" cy="470344"/>
                  <a:chOff x="7150798" y="4142231"/>
                  <a:chExt cx="384986" cy="470344"/>
                </a:xfrm>
                <a:grpFill/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id="{2366EED4-744A-F6B3-58D8-C721BEB3E600}"/>
                      </a:ext>
                    </a:extLst>
                  </p:cNvPr>
                  <p:cNvSpPr/>
                  <p:nvPr/>
                </p:nvSpPr>
                <p:spPr>
                  <a:xfrm>
                    <a:off x="7151655" y="4143564"/>
                    <a:ext cx="382441" cy="468249"/>
                  </a:xfrm>
                  <a:custGeom>
                    <a:avLst/>
                    <a:gdLst>
                      <a:gd name="connsiteX0" fmla="*/ 122111 w 382441"/>
                      <a:gd name="connsiteY0" fmla="*/ 468059 h 468249"/>
                      <a:gd name="connsiteX1" fmla="*/ 101727 w 382441"/>
                      <a:gd name="connsiteY1" fmla="*/ 421196 h 468249"/>
                      <a:gd name="connsiteX2" fmla="*/ 96298 w 382441"/>
                      <a:gd name="connsiteY2" fmla="*/ 400621 h 468249"/>
                      <a:gd name="connsiteX3" fmla="*/ 95822 w 382441"/>
                      <a:gd name="connsiteY3" fmla="*/ 400717 h 468249"/>
                      <a:gd name="connsiteX4" fmla="*/ 95060 w 382441"/>
                      <a:gd name="connsiteY4" fmla="*/ 400336 h 468249"/>
                      <a:gd name="connsiteX5" fmla="*/ 82963 w 382441"/>
                      <a:gd name="connsiteY5" fmla="*/ 377000 h 468249"/>
                      <a:gd name="connsiteX6" fmla="*/ 76772 w 382441"/>
                      <a:gd name="connsiteY6" fmla="*/ 367665 h 468249"/>
                      <a:gd name="connsiteX7" fmla="*/ 66104 w 382441"/>
                      <a:gd name="connsiteY7" fmla="*/ 372904 h 468249"/>
                      <a:gd name="connsiteX8" fmla="*/ 63722 w 382441"/>
                      <a:gd name="connsiteY8" fmla="*/ 373666 h 468249"/>
                      <a:gd name="connsiteX9" fmla="*/ 48673 w 382441"/>
                      <a:gd name="connsiteY9" fmla="*/ 355854 h 468249"/>
                      <a:gd name="connsiteX10" fmla="*/ 45816 w 382441"/>
                      <a:gd name="connsiteY10" fmla="*/ 350806 h 468249"/>
                      <a:gd name="connsiteX11" fmla="*/ 45816 w 382441"/>
                      <a:gd name="connsiteY11" fmla="*/ 351663 h 468249"/>
                      <a:gd name="connsiteX12" fmla="*/ 45053 w 382441"/>
                      <a:gd name="connsiteY12" fmla="*/ 354425 h 468249"/>
                      <a:gd name="connsiteX13" fmla="*/ 40291 w 382441"/>
                      <a:gd name="connsiteY13" fmla="*/ 355854 h 468249"/>
                      <a:gd name="connsiteX14" fmla="*/ 27718 w 382441"/>
                      <a:gd name="connsiteY14" fmla="*/ 354044 h 468249"/>
                      <a:gd name="connsiteX15" fmla="*/ 8192 w 382441"/>
                      <a:gd name="connsiteY15" fmla="*/ 351568 h 468249"/>
                      <a:gd name="connsiteX16" fmla="*/ 1524 w 382441"/>
                      <a:gd name="connsiteY16" fmla="*/ 352235 h 468249"/>
                      <a:gd name="connsiteX17" fmla="*/ 1238 w 382441"/>
                      <a:gd name="connsiteY17" fmla="*/ 352235 h 468249"/>
                      <a:gd name="connsiteX18" fmla="*/ 476 w 382441"/>
                      <a:gd name="connsiteY18" fmla="*/ 351949 h 468249"/>
                      <a:gd name="connsiteX19" fmla="*/ 0 w 382441"/>
                      <a:gd name="connsiteY19" fmla="*/ 350996 h 468249"/>
                      <a:gd name="connsiteX20" fmla="*/ 4001 w 382441"/>
                      <a:gd name="connsiteY20" fmla="*/ 310420 h 468249"/>
                      <a:gd name="connsiteX21" fmla="*/ 10097 w 382441"/>
                      <a:gd name="connsiteY21" fmla="*/ 285941 h 468249"/>
                      <a:gd name="connsiteX22" fmla="*/ 42386 w 382441"/>
                      <a:gd name="connsiteY22" fmla="*/ 234410 h 468249"/>
                      <a:gd name="connsiteX23" fmla="*/ 47339 w 382441"/>
                      <a:gd name="connsiteY23" fmla="*/ 230886 h 468249"/>
                      <a:gd name="connsiteX24" fmla="*/ 44958 w 382441"/>
                      <a:gd name="connsiteY24" fmla="*/ 225171 h 468249"/>
                      <a:gd name="connsiteX25" fmla="*/ 39910 w 382441"/>
                      <a:gd name="connsiteY25" fmla="*/ 209931 h 468249"/>
                      <a:gd name="connsiteX26" fmla="*/ 49244 w 382441"/>
                      <a:gd name="connsiteY26" fmla="*/ 202216 h 468249"/>
                      <a:gd name="connsiteX27" fmla="*/ 56198 w 382441"/>
                      <a:gd name="connsiteY27" fmla="*/ 197263 h 468249"/>
                      <a:gd name="connsiteX28" fmla="*/ 55531 w 382441"/>
                      <a:gd name="connsiteY28" fmla="*/ 192024 h 468249"/>
                      <a:gd name="connsiteX29" fmla="*/ 48673 w 382441"/>
                      <a:gd name="connsiteY29" fmla="*/ 154496 h 468249"/>
                      <a:gd name="connsiteX30" fmla="*/ 67628 w 382441"/>
                      <a:gd name="connsiteY30" fmla="*/ 140399 h 468249"/>
                      <a:gd name="connsiteX31" fmla="*/ 78867 w 382441"/>
                      <a:gd name="connsiteY31" fmla="*/ 135255 h 468249"/>
                      <a:gd name="connsiteX32" fmla="*/ 90297 w 382441"/>
                      <a:gd name="connsiteY32" fmla="*/ 91916 h 468249"/>
                      <a:gd name="connsiteX33" fmla="*/ 87725 w 382441"/>
                      <a:gd name="connsiteY33" fmla="*/ 75438 h 468249"/>
                      <a:gd name="connsiteX34" fmla="*/ 94202 w 382441"/>
                      <a:gd name="connsiteY34" fmla="*/ 70771 h 468249"/>
                      <a:gd name="connsiteX35" fmla="*/ 104680 w 382441"/>
                      <a:gd name="connsiteY35" fmla="*/ 58865 h 468249"/>
                      <a:gd name="connsiteX36" fmla="*/ 125349 w 382441"/>
                      <a:gd name="connsiteY36" fmla="*/ 39719 h 468249"/>
                      <a:gd name="connsiteX37" fmla="*/ 131159 w 382441"/>
                      <a:gd name="connsiteY37" fmla="*/ 42767 h 468249"/>
                      <a:gd name="connsiteX38" fmla="*/ 141542 w 382441"/>
                      <a:gd name="connsiteY38" fmla="*/ 51149 h 468249"/>
                      <a:gd name="connsiteX39" fmla="*/ 146876 w 382441"/>
                      <a:gd name="connsiteY39" fmla="*/ 46387 h 468249"/>
                      <a:gd name="connsiteX40" fmla="*/ 164116 w 382441"/>
                      <a:gd name="connsiteY40" fmla="*/ 34290 h 468249"/>
                      <a:gd name="connsiteX41" fmla="*/ 177070 w 382441"/>
                      <a:gd name="connsiteY41" fmla="*/ 27337 h 468249"/>
                      <a:gd name="connsiteX42" fmla="*/ 182499 w 382441"/>
                      <a:gd name="connsiteY42" fmla="*/ 23717 h 468249"/>
                      <a:gd name="connsiteX43" fmla="*/ 192500 w 382441"/>
                      <a:gd name="connsiteY43" fmla="*/ 21717 h 468249"/>
                      <a:gd name="connsiteX44" fmla="*/ 192119 w 382441"/>
                      <a:gd name="connsiteY44" fmla="*/ 19812 h 468249"/>
                      <a:gd name="connsiteX45" fmla="*/ 204597 w 382441"/>
                      <a:gd name="connsiteY45" fmla="*/ 762 h 468249"/>
                      <a:gd name="connsiteX46" fmla="*/ 205169 w 382441"/>
                      <a:gd name="connsiteY46" fmla="*/ 571 h 468249"/>
                      <a:gd name="connsiteX47" fmla="*/ 205931 w 382441"/>
                      <a:gd name="connsiteY47" fmla="*/ 857 h 468249"/>
                      <a:gd name="connsiteX48" fmla="*/ 209931 w 382441"/>
                      <a:gd name="connsiteY48" fmla="*/ 2381 h 468249"/>
                      <a:gd name="connsiteX49" fmla="*/ 215551 w 382441"/>
                      <a:gd name="connsiteY49" fmla="*/ 1238 h 468249"/>
                      <a:gd name="connsiteX50" fmla="*/ 221552 w 382441"/>
                      <a:gd name="connsiteY50" fmla="*/ 0 h 468249"/>
                      <a:gd name="connsiteX51" fmla="*/ 231648 w 382441"/>
                      <a:gd name="connsiteY51" fmla="*/ 25051 h 468249"/>
                      <a:gd name="connsiteX52" fmla="*/ 238887 w 382441"/>
                      <a:gd name="connsiteY52" fmla="*/ 47530 h 468249"/>
                      <a:gd name="connsiteX53" fmla="*/ 246793 w 382441"/>
                      <a:gd name="connsiteY53" fmla="*/ 73438 h 468249"/>
                      <a:gd name="connsiteX54" fmla="*/ 247745 w 382441"/>
                      <a:gd name="connsiteY54" fmla="*/ 77724 h 468249"/>
                      <a:gd name="connsiteX55" fmla="*/ 249936 w 382441"/>
                      <a:gd name="connsiteY55" fmla="*/ 78581 h 468249"/>
                      <a:gd name="connsiteX56" fmla="*/ 255175 w 382441"/>
                      <a:gd name="connsiteY56" fmla="*/ 77534 h 468249"/>
                      <a:gd name="connsiteX57" fmla="*/ 262890 w 382441"/>
                      <a:gd name="connsiteY57" fmla="*/ 76200 h 468249"/>
                      <a:gd name="connsiteX58" fmla="*/ 269081 w 382441"/>
                      <a:gd name="connsiteY58" fmla="*/ 78010 h 468249"/>
                      <a:gd name="connsiteX59" fmla="*/ 273558 w 382441"/>
                      <a:gd name="connsiteY59" fmla="*/ 79534 h 468249"/>
                      <a:gd name="connsiteX60" fmla="*/ 291370 w 382441"/>
                      <a:gd name="connsiteY60" fmla="*/ 66008 h 468249"/>
                      <a:gd name="connsiteX61" fmla="*/ 306038 w 382441"/>
                      <a:gd name="connsiteY61" fmla="*/ 54483 h 468249"/>
                      <a:gd name="connsiteX62" fmla="*/ 311563 w 382441"/>
                      <a:gd name="connsiteY62" fmla="*/ 57912 h 468249"/>
                      <a:gd name="connsiteX63" fmla="*/ 332518 w 382441"/>
                      <a:gd name="connsiteY63" fmla="*/ 81344 h 468249"/>
                      <a:gd name="connsiteX64" fmla="*/ 345567 w 382441"/>
                      <a:gd name="connsiteY64" fmla="*/ 78296 h 468249"/>
                      <a:gd name="connsiteX65" fmla="*/ 361664 w 382441"/>
                      <a:gd name="connsiteY65" fmla="*/ 74676 h 468249"/>
                      <a:gd name="connsiteX66" fmla="*/ 382143 w 382441"/>
                      <a:gd name="connsiteY66" fmla="*/ 84963 h 468249"/>
                      <a:gd name="connsiteX67" fmla="*/ 382238 w 382441"/>
                      <a:gd name="connsiteY67" fmla="*/ 86392 h 468249"/>
                      <a:gd name="connsiteX68" fmla="*/ 378333 w 382441"/>
                      <a:gd name="connsiteY68" fmla="*/ 92393 h 468249"/>
                      <a:gd name="connsiteX69" fmla="*/ 377381 w 382441"/>
                      <a:gd name="connsiteY69" fmla="*/ 92869 h 468249"/>
                      <a:gd name="connsiteX70" fmla="*/ 377285 w 382441"/>
                      <a:gd name="connsiteY70" fmla="*/ 92869 h 468249"/>
                      <a:gd name="connsiteX71" fmla="*/ 373190 w 382441"/>
                      <a:gd name="connsiteY71" fmla="*/ 92297 h 468249"/>
                      <a:gd name="connsiteX72" fmla="*/ 375952 w 382441"/>
                      <a:gd name="connsiteY72" fmla="*/ 92964 h 468249"/>
                      <a:gd name="connsiteX73" fmla="*/ 376809 w 382441"/>
                      <a:gd name="connsiteY73" fmla="*/ 93726 h 468249"/>
                      <a:gd name="connsiteX74" fmla="*/ 376714 w 382441"/>
                      <a:gd name="connsiteY74" fmla="*/ 94869 h 468249"/>
                      <a:gd name="connsiteX75" fmla="*/ 361093 w 382441"/>
                      <a:gd name="connsiteY75" fmla="*/ 114871 h 468249"/>
                      <a:gd name="connsiteX76" fmla="*/ 341471 w 382441"/>
                      <a:gd name="connsiteY76" fmla="*/ 140875 h 468249"/>
                      <a:gd name="connsiteX77" fmla="*/ 340519 w 382441"/>
                      <a:gd name="connsiteY77" fmla="*/ 141446 h 468249"/>
                      <a:gd name="connsiteX78" fmla="*/ 340424 w 382441"/>
                      <a:gd name="connsiteY78" fmla="*/ 141446 h 468249"/>
                      <a:gd name="connsiteX79" fmla="*/ 329184 w 382441"/>
                      <a:gd name="connsiteY79" fmla="*/ 138113 h 468249"/>
                      <a:gd name="connsiteX80" fmla="*/ 321469 w 382441"/>
                      <a:gd name="connsiteY80" fmla="*/ 135922 h 468249"/>
                      <a:gd name="connsiteX81" fmla="*/ 310610 w 382441"/>
                      <a:gd name="connsiteY81" fmla="*/ 143446 h 468249"/>
                      <a:gd name="connsiteX82" fmla="*/ 318992 w 382441"/>
                      <a:gd name="connsiteY82" fmla="*/ 153734 h 468249"/>
                      <a:gd name="connsiteX83" fmla="*/ 331756 w 382441"/>
                      <a:gd name="connsiteY83" fmla="*/ 159639 h 468249"/>
                      <a:gd name="connsiteX84" fmla="*/ 332232 w 382441"/>
                      <a:gd name="connsiteY84" fmla="*/ 160973 h 468249"/>
                      <a:gd name="connsiteX85" fmla="*/ 331280 w 382441"/>
                      <a:gd name="connsiteY85" fmla="*/ 164402 h 468249"/>
                      <a:gd name="connsiteX86" fmla="*/ 330137 w 382441"/>
                      <a:gd name="connsiteY86" fmla="*/ 166021 h 468249"/>
                      <a:gd name="connsiteX87" fmla="*/ 327755 w 382441"/>
                      <a:gd name="connsiteY87" fmla="*/ 166402 h 468249"/>
                      <a:gd name="connsiteX88" fmla="*/ 318992 w 382441"/>
                      <a:gd name="connsiteY88" fmla="*/ 169545 h 468249"/>
                      <a:gd name="connsiteX89" fmla="*/ 321564 w 382441"/>
                      <a:gd name="connsiteY89" fmla="*/ 174117 h 468249"/>
                      <a:gd name="connsiteX90" fmla="*/ 327755 w 382441"/>
                      <a:gd name="connsiteY90" fmla="*/ 182499 h 468249"/>
                      <a:gd name="connsiteX91" fmla="*/ 326993 w 382441"/>
                      <a:gd name="connsiteY91" fmla="*/ 191929 h 468249"/>
                      <a:gd name="connsiteX92" fmla="*/ 322136 w 382441"/>
                      <a:gd name="connsiteY92" fmla="*/ 197168 h 468249"/>
                      <a:gd name="connsiteX93" fmla="*/ 318992 w 382441"/>
                      <a:gd name="connsiteY93" fmla="*/ 205931 h 468249"/>
                      <a:gd name="connsiteX94" fmla="*/ 325660 w 382441"/>
                      <a:gd name="connsiteY94" fmla="*/ 214598 h 468249"/>
                      <a:gd name="connsiteX95" fmla="*/ 325946 w 382441"/>
                      <a:gd name="connsiteY95" fmla="*/ 225552 h 468249"/>
                      <a:gd name="connsiteX96" fmla="*/ 326327 w 382441"/>
                      <a:gd name="connsiteY96" fmla="*/ 234220 h 468249"/>
                      <a:gd name="connsiteX97" fmla="*/ 326517 w 382441"/>
                      <a:gd name="connsiteY97" fmla="*/ 237649 h 468249"/>
                      <a:gd name="connsiteX98" fmla="*/ 317087 w 382441"/>
                      <a:gd name="connsiteY98" fmla="*/ 246602 h 468249"/>
                      <a:gd name="connsiteX99" fmla="*/ 312230 w 382441"/>
                      <a:gd name="connsiteY99" fmla="*/ 249936 h 468249"/>
                      <a:gd name="connsiteX100" fmla="*/ 321564 w 382441"/>
                      <a:gd name="connsiteY100" fmla="*/ 256318 h 468249"/>
                      <a:gd name="connsiteX101" fmla="*/ 326803 w 382441"/>
                      <a:gd name="connsiteY101" fmla="*/ 258890 h 468249"/>
                      <a:gd name="connsiteX102" fmla="*/ 327470 w 382441"/>
                      <a:gd name="connsiteY102" fmla="*/ 259937 h 468249"/>
                      <a:gd name="connsiteX103" fmla="*/ 327184 w 382441"/>
                      <a:gd name="connsiteY103" fmla="*/ 266510 h 468249"/>
                      <a:gd name="connsiteX104" fmla="*/ 326041 w 382441"/>
                      <a:gd name="connsiteY104" fmla="*/ 267653 h 468249"/>
                      <a:gd name="connsiteX105" fmla="*/ 326041 w 382441"/>
                      <a:gd name="connsiteY105" fmla="*/ 267653 h 468249"/>
                      <a:gd name="connsiteX106" fmla="*/ 313849 w 382441"/>
                      <a:gd name="connsiteY106" fmla="*/ 266986 h 468249"/>
                      <a:gd name="connsiteX107" fmla="*/ 301752 w 382441"/>
                      <a:gd name="connsiteY107" fmla="*/ 266319 h 468249"/>
                      <a:gd name="connsiteX108" fmla="*/ 297371 w 382441"/>
                      <a:gd name="connsiteY108" fmla="*/ 266700 h 468249"/>
                      <a:gd name="connsiteX109" fmla="*/ 288703 w 382441"/>
                      <a:gd name="connsiteY109" fmla="*/ 272891 h 468249"/>
                      <a:gd name="connsiteX110" fmla="*/ 292132 w 382441"/>
                      <a:gd name="connsiteY110" fmla="*/ 281369 h 468249"/>
                      <a:gd name="connsiteX111" fmla="*/ 295466 w 382441"/>
                      <a:gd name="connsiteY111" fmla="*/ 290513 h 468249"/>
                      <a:gd name="connsiteX112" fmla="*/ 286893 w 382441"/>
                      <a:gd name="connsiteY112" fmla="*/ 296037 h 468249"/>
                      <a:gd name="connsiteX113" fmla="*/ 271367 w 382441"/>
                      <a:gd name="connsiteY113" fmla="*/ 304419 h 468249"/>
                      <a:gd name="connsiteX114" fmla="*/ 271653 w 382441"/>
                      <a:gd name="connsiteY114" fmla="*/ 313373 h 468249"/>
                      <a:gd name="connsiteX115" fmla="*/ 261652 w 382441"/>
                      <a:gd name="connsiteY115" fmla="*/ 331375 h 468249"/>
                      <a:gd name="connsiteX116" fmla="*/ 254889 w 382441"/>
                      <a:gd name="connsiteY116" fmla="*/ 335375 h 468249"/>
                      <a:gd name="connsiteX117" fmla="*/ 255651 w 382441"/>
                      <a:gd name="connsiteY117" fmla="*/ 338138 h 468249"/>
                      <a:gd name="connsiteX118" fmla="*/ 257270 w 382441"/>
                      <a:gd name="connsiteY118" fmla="*/ 346615 h 468249"/>
                      <a:gd name="connsiteX119" fmla="*/ 256794 w 382441"/>
                      <a:gd name="connsiteY119" fmla="*/ 347377 h 468249"/>
                      <a:gd name="connsiteX120" fmla="*/ 256127 w 382441"/>
                      <a:gd name="connsiteY120" fmla="*/ 347567 h 468249"/>
                      <a:gd name="connsiteX121" fmla="*/ 255937 w 382441"/>
                      <a:gd name="connsiteY121" fmla="*/ 347567 h 468249"/>
                      <a:gd name="connsiteX122" fmla="*/ 252032 w 382441"/>
                      <a:gd name="connsiteY122" fmla="*/ 347186 h 468249"/>
                      <a:gd name="connsiteX123" fmla="*/ 239935 w 382441"/>
                      <a:gd name="connsiteY123" fmla="*/ 350711 h 468249"/>
                      <a:gd name="connsiteX124" fmla="*/ 229743 w 382441"/>
                      <a:gd name="connsiteY124" fmla="*/ 356426 h 468249"/>
                      <a:gd name="connsiteX125" fmla="*/ 223838 w 382441"/>
                      <a:gd name="connsiteY125" fmla="*/ 359664 h 468249"/>
                      <a:gd name="connsiteX126" fmla="*/ 199644 w 382441"/>
                      <a:gd name="connsiteY126" fmla="*/ 370046 h 468249"/>
                      <a:gd name="connsiteX127" fmla="*/ 194025 w 382441"/>
                      <a:gd name="connsiteY127" fmla="*/ 378428 h 468249"/>
                      <a:gd name="connsiteX128" fmla="*/ 195929 w 382441"/>
                      <a:gd name="connsiteY128" fmla="*/ 380810 h 468249"/>
                      <a:gd name="connsiteX129" fmla="*/ 196501 w 382441"/>
                      <a:gd name="connsiteY129" fmla="*/ 381571 h 468249"/>
                      <a:gd name="connsiteX130" fmla="*/ 196310 w 382441"/>
                      <a:gd name="connsiteY130" fmla="*/ 382524 h 468249"/>
                      <a:gd name="connsiteX131" fmla="*/ 183737 w 382441"/>
                      <a:gd name="connsiteY131" fmla="*/ 403288 h 468249"/>
                      <a:gd name="connsiteX132" fmla="*/ 175832 w 382441"/>
                      <a:gd name="connsiteY132" fmla="*/ 417100 h 468249"/>
                      <a:gd name="connsiteX133" fmla="*/ 158591 w 382441"/>
                      <a:gd name="connsiteY133" fmla="*/ 438436 h 468249"/>
                      <a:gd name="connsiteX134" fmla="*/ 135922 w 382441"/>
                      <a:gd name="connsiteY134" fmla="*/ 456724 h 468249"/>
                      <a:gd name="connsiteX135" fmla="*/ 132779 w 382441"/>
                      <a:gd name="connsiteY135" fmla="*/ 461201 h 468249"/>
                      <a:gd name="connsiteX136" fmla="*/ 125063 w 382441"/>
                      <a:gd name="connsiteY136" fmla="*/ 467582 h 468249"/>
                      <a:gd name="connsiteX137" fmla="*/ 122206 w 382441"/>
                      <a:gd name="connsiteY137" fmla="*/ 468249 h 46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</a:cxnLst>
                    <a:rect l="l" t="t" r="r" b="b"/>
                    <a:pathLst>
                      <a:path w="382441" h="468249">
                        <a:moveTo>
                          <a:pt x="122111" y="468059"/>
                        </a:moveTo>
                        <a:cubicBezTo>
                          <a:pt x="110871" y="468059"/>
                          <a:pt x="105823" y="442055"/>
                          <a:pt x="101727" y="421196"/>
                        </a:cubicBezTo>
                        <a:cubicBezTo>
                          <a:pt x="100013" y="412433"/>
                          <a:pt x="97917" y="401479"/>
                          <a:pt x="96298" y="400621"/>
                        </a:cubicBezTo>
                        <a:cubicBezTo>
                          <a:pt x="96108" y="400621"/>
                          <a:pt x="96012" y="400717"/>
                          <a:pt x="95822" y="400717"/>
                        </a:cubicBezTo>
                        <a:cubicBezTo>
                          <a:pt x="95536" y="400717"/>
                          <a:pt x="95345" y="400526"/>
                          <a:pt x="95060" y="400336"/>
                        </a:cubicBezTo>
                        <a:cubicBezTo>
                          <a:pt x="88011" y="391763"/>
                          <a:pt x="85058" y="383286"/>
                          <a:pt x="82963" y="377000"/>
                        </a:cubicBezTo>
                        <a:cubicBezTo>
                          <a:pt x="80867" y="370713"/>
                          <a:pt x="79724" y="367665"/>
                          <a:pt x="76772" y="367665"/>
                        </a:cubicBezTo>
                        <a:cubicBezTo>
                          <a:pt x="74486" y="367665"/>
                          <a:pt x="71152" y="369380"/>
                          <a:pt x="66104" y="372904"/>
                        </a:cubicBezTo>
                        <a:cubicBezTo>
                          <a:pt x="65342" y="373475"/>
                          <a:pt x="64579" y="373666"/>
                          <a:pt x="63722" y="373666"/>
                        </a:cubicBezTo>
                        <a:cubicBezTo>
                          <a:pt x="58960" y="373666"/>
                          <a:pt x="54102" y="365570"/>
                          <a:pt x="48673" y="355854"/>
                        </a:cubicBezTo>
                        <a:cubicBezTo>
                          <a:pt x="47720" y="354044"/>
                          <a:pt x="46577" y="352139"/>
                          <a:pt x="45816" y="350806"/>
                        </a:cubicBezTo>
                        <a:cubicBezTo>
                          <a:pt x="45816" y="351092"/>
                          <a:pt x="45816" y="351282"/>
                          <a:pt x="45816" y="351663"/>
                        </a:cubicBezTo>
                        <a:cubicBezTo>
                          <a:pt x="45911" y="352806"/>
                          <a:pt x="45720" y="353663"/>
                          <a:pt x="45053" y="354425"/>
                        </a:cubicBezTo>
                        <a:cubicBezTo>
                          <a:pt x="44196" y="355473"/>
                          <a:pt x="42672" y="355854"/>
                          <a:pt x="40291" y="355854"/>
                        </a:cubicBezTo>
                        <a:cubicBezTo>
                          <a:pt x="37148" y="355854"/>
                          <a:pt x="32766" y="354997"/>
                          <a:pt x="27718" y="354044"/>
                        </a:cubicBezTo>
                        <a:cubicBezTo>
                          <a:pt x="21527" y="352901"/>
                          <a:pt x="14383" y="351568"/>
                          <a:pt x="8192" y="351568"/>
                        </a:cubicBezTo>
                        <a:cubicBezTo>
                          <a:pt x="5715" y="351568"/>
                          <a:pt x="3429" y="351758"/>
                          <a:pt x="1524" y="352235"/>
                        </a:cubicBezTo>
                        <a:cubicBezTo>
                          <a:pt x="1524" y="352235"/>
                          <a:pt x="1334" y="352235"/>
                          <a:pt x="1238" y="352235"/>
                        </a:cubicBezTo>
                        <a:cubicBezTo>
                          <a:pt x="953" y="352235"/>
                          <a:pt x="667" y="352235"/>
                          <a:pt x="476" y="351949"/>
                        </a:cubicBezTo>
                        <a:cubicBezTo>
                          <a:pt x="191" y="351758"/>
                          <a:pt x="0" y="351377"/>
                          <a:pt x="0" y="350996"/>
                        </a:cubicBezTo>
                        <a:cubicBezTo>
                          <a:pt x="858" y="319659"/>
                          <a:pt x="1715" y="317278"/>
                          <a:pt x="4001" y="310420"/>
                        </a:cubicBezTo>
                        <a:cubicBezTo>
                          <a:pt x="5429" y="306324"/>
                          <a:pt x="7239" y="300704"/>
                          <a:pt x="10097" y="285941"/>
                        </a:cubicBezTo>
                        <a:cubicBezTo>
                          <a:pt x="17621" y="246602"/>
                          <a:pt x="33719" y="238696"/>
                          <a:pt x="42386" y="234410"/>
                        </a:cubicBezTo>
                        <a:cubicBezTo>
                          <a:pt x="45053" y="233077"/>
                          <a:pt x="47054" y="232125"/>
                          <a:pt x="47339" y="230886"/>
                        </a:cubicBezTo>
                        <a:cubicBezTo>
                          <a:pt x="47625" y="229743"/>
                          <a:pt x="46863" y="227933"/>
                          <a:pt x="44958" y="225171"/>
                        </a:cubicBezTo>
                        <a:cubicBezTo>
                          <a:pt x="40481" y="218694"/>
                          <a:pt x="38862" y="213646"/>
                          <a:pt x="39910" y="209931"/>
                        </a:cubicBezTo>
                        <a:cubicBezTo>
                          <a:pt x="41148" y="205740"/>
                          <a:pt x="45434" y="203835"/>
                          <a:pt x="49244" y="202216"/>
                        </a:cubicBezTo>
                        <a:cubicBezTo>
                          <a:pt x="52388" y="200787"/>
                          <a:pt x="55341" y="199549"/>
                          <a:pt x="56198" y="197263"/>
                        </a:cubicBezTo>
                        <a:cubicBezTo>
                          <a:pt x="56769" y="195929"/>
                          <a:pt x="56483" y="194215"/>
                          <a:pt x="55531" y="192024"/>
                        </a:cubicBezTo>
                        <a:cubicBezTo>
                          <a:pt x="47625" y="174403"/>
                          <a:pt x="45434" y="162496"/>
                          <a:pt x="48673" y="154496"/>
                        </a:cubicBezTo>
                        <a:cubicBezTo>
                          <a:pt x="51816" y="146780"/>
                          <a:pt x="59436" y="143637"/>
                          <a:pt x="67628" y="140399"/>
                        </a:cubicBezTo>
                        <a:cubicBezTo>
                          <a:pt x="71342" y="138875"/>
                          <a:pt x="75248" y="137351"/>
                          <a:pt x="78867" y="135255"/>
                        </a:cubicBezTo>
                        <a:cubicBezTo>
                          <a:pt x="101441" y="121444"/>
                          <a:pt x="95250" y="105061"/>
                          <a:pt x="90297" y="91916"/>
                        </a:cubicBezTo>
                        <a:cubicBezTo>
                          <a:pt x="87821" y="85344"/>
                          <a:pt x="85630" y="79629"/>
                          <a:pt x="87725" y="75438"/>
                        </a:cubicBezTo>
                        <a:cubicBezTo>
                          <a:pt x="88868" y="73247"/>
                          <a:pt x="90964" y="71723"/>
                          <a:pt x="94202" y="70771"/>
                        </a:cubicBezTo>
                        <a:cubicBezTo>
                          <a:pt x="96584" y="70009"/>
                          <a:pt x="100679" y="64294"/>
                          <a:pt x="104680" y="58865"/>
                        </a:cubicBezTo>
                        <a:cubicBezTo>
                          <a:pt x="111157" y="49911"/>
                          <a:pt x="118586" y="39719"/>
                          <a:pt x="125349" y="39719"/>
                        </a:cubicBezTo>
                        <a:cubicBezTo>
                          <a:pt x="127540" y="39719"/>
                          <a:pt x="129445" y="40767"/>
                          <a:pt x="131159" y="42767"/>
                        </a:cubicBezTo>
                        <a:cubicBezTo>
                          <a:pt x="136017" y="48482"/>
                          <a:pt x="139256" y="51149"/>
                          <a:pt x="141542" y="51149"/>
                        </a:cubicBezTo>
                        <a:cubicBezTo>
                          <a:pt x="143447" y="51149"/>
                          <a:pt x="144875" y="49149"/>
                          <a:pt x="146876" y="46387"/>
                        </a:cubicBezTo>
                        <a:cubicBezTo>
                          <a:pt x="150114" y="42005"/>
                          <a:pt x="154496" y="36100"/>
                          <a:pt x="164116" y="34290"/>
                        </a:cubicBezTo>
                        <a:cubicBezTo>
                          <a:pt x="174403" y="32290"/>
                          <a:pt x="175927" y="29432"/>
                          <a:pt x="177070" y="27337"/>
                        </a:cubicBezTo>
                        <a:cubicBezTo>
                          <a:pt x="177927" y="25718"/>
                          <a:pt x="178784" y="24003"/>
                          <a:pt x="182499" y="23717"/>
                        </a:cubicBezTo>
                        <a:cubicBezTo>
                          <a:pt x="188595" y="23241"/>
                          <a:pt x="192024" y="22574"/>
                          <a:pt x="192500" y="21717"/>
                        </a:cubicBezTo>
                        <a:cubicBezTo>
                          <a:pt x="192691" y="21431"/>
                          <a:pt x="192500" y="20574"/>
                          <a:pt x="192119" y="19812"/>
                        </a:cubicBezTo>
                        <a:cubicBezTo>
                          <a:pt x="190405" y="15050"/>
                          <a:pt x="189833" y="9239"/>
                          <a:pt x="204597" y="762"/>
                        </a:cubicBezTo>
                        <a:cubicBezTo>
                          <a:pt x="204788" y="667"/>
                          <a:pt x="204978" y="571"/>
                          <a:pt x="205169" y="571"/>
                        </a:cubicBezTo>
                        <a:cubicBezTo>
                          <a:pt x="205454" y="571"/>
                          <a:pt x="205740" y="667"/>
                          <a:pt x="205931" y="857"/>
                        </a:cubicBezTo>
                        <a:cubicBezTo>
                          <a:pt x="207074" y="1905"/>
                          <a:pt x="208312" y="2381"/>
                          <a:pt x="209931" y="2381"/>
                        </a:cubicBezTo>
                        <a:cubicBezTo>
                          <a:pt x="211646" y="2381"/>
                          <a:pt x="213646" y="1810"/>
                          <a:pt x="215551" y="1238"/>
                        </a:cubicBezTo>
                        <a:cubicBezTo>
                          <a:pt x="217551" y="667"/>
                          <a:pt x="219551" y="0"/>
                          <a:pt x="221552" y="0"/>
                        </a:cubicBezTo>
                        <a:cubicBezTo>
                          <a:pt x="228314" y="0"/>
                          <a:pt x="231362" y="7525"/>
                          <a:pt x="231648" y="25051"/>
                        </a:cubicBezTo>
                        <a:cubicBezTo>
                          <a:pt x="231743" y="32957"/>
                          <a:pt x="235268" y="40005"/>
                          <a:pt x="238887" y="47530"/>
                        </a:cubicBezTo>
                        <a:cubicBezTo>
                          <a:pt x="242792" y="55531"/>
                          <a:pt x="246793" y="63722"/>
                          <a:pt x="246793" y="73438"/>
                        </a:cubicBezTo>
                        <a:cubicBezTo>
                          <a:pt x="246793" y="75438"/>
                          <a:pt x="247079" y="76867"/>
                          <a:pt x="247745" y="77724"/>
                        </a:cubicBezTo>
                        <a:cubicBezTo>
                          <a:pt x="248031" y="78105"/>
                          <a:pt x="248603" y="78581"/>
                          <a:pt x="249936" y="78581"/>
                        </a:cubicBezTo>
                        <a:cubicBezTo>
                          <a:pt x="251365" y="78581"/>
                          <a:pt x="253175" y="78105"/>
                          <a:pt x="255175" y="77534"/>
                        </a:cubicBezTo>
                        <a:cubicBezTo>
                          <a:pt x="257556" y="76867"/>
                          <a:pt x="260318" y="76200"/>
                          <a:pt x="262890" y="76200"/>
                        </a:cubicBezTo>
                        <a:cubicBezTo>
                          <a:pt x="265271" y="76200"/>
                          <a:pt x="267367" y="76771"/>
                          <a:pt x="269081" y="78010"/>
                        </a:cubicBezTo>
                        <a:cubicBezTo>
                          <a:pt x="270510" y="79058"/>
                          <a:pt x="271939" y="79534"/>
                          <a:pt x="273558" y="79534"/>
                        </a:cubicBezTo>
                        <a:cubicBezTo>
                          <a:pt x="279368" y="79534"/>
                          <a:pt x="285750" y="72295"/>
                          <a:pt x="291370" y="66008"/>
                        </a:cubicBezTo>
                        <a:cubicBezTo>
                          <a:pt x="296799" y="59817"/>
                          <a:pt x="301466" y="54483"/>
                          <a:pt x="306038" y="54483"/>
                        </a:cubicBezTo>
                        <a:cubicBezTo>
                          <a:pt x="308134" y="54483"/>
                          <a:pt x="309944" y="55626"/>
                          <a:pt x="311563" y="57912"/>
                        </a:cubicBezTo>
                        <a:cubicBezTo>
                          <a:pt x="319088" y="78677"/>
                          <a:pt x="326708" y="81344"/>
                          <a:pt x="332518" y="81344"/>
                        </a:cubicBezTo>
                        <a:cubicBezTo>
                          <a:pt x="336614" y="81344"/>
                          <a:pt x="340995" y="79820"/>
                          <a:pt x="345567" y="78296"/>
                        </a:cubicBezTo>
                        <a:cubicBezTo>
                          <a:pt x="350711" y="76486"/>
                          <a:pt x="356045" y="74676"/>
                          <a:pt x="361664" y="74676"/>
                        </a:cubicBezTo>
                        <a:cubicBezTo>
                          <a:pt x="369189" y="74676"/>
                          <a:pt x="375857" y="78010"/>
                          <a:pt x="382143" y="84963"/>
                        </a:cubicBezTo>
                        <a:cubicBezTo>
                          <a:pt x="382524" y="85344"/>
                          <a:pt x="382524" y="85916"/>
                          <a:pt x="382238" y="86392"/>
                        </a:cubicBezTo>
                        <a:cubicBezTo>
                          <a:pt x="381000" y="88392"/>
                          <a:pt x="379667" y="90392"/>
                          <a:pt x="378333" y="92393"/>
                        </a:cubicBezTo>
                        <a:cubicBezTo>
                          <a:pt x="378143" y="92678"/>
                          <a:pt x="377762" y="92869"/>
                          <a:pt x="377381" y="92869"/>
                        </a:cubicBezTo>
                        <a:cubicBezTo>
                          <a:pt x="377381" y="92869"/>
                          <a:pt x="377381" y="92869"/>
                          <a:pt x="377285" y="92869"/>
                        </a:cubicBezTo>
                        <a:cubicBezTo>
                          <a:pt x="375952" y="92774"/>
                          <a:pt x="374618" y="92583"/>
                          <a:pt x="373190" y="92297"/>
                        </a:cubicBezTo>
                        <a:cubicBezTo>
                          <a:pt x="374142" y="92583"/>
                          <a:pt x="375095" y="92774"/>
                          <a:pt x="375952" y="92964"/>
                        </a:cubicBezTo>
                        <a:cubicBezTo>
                          <a:pt x="376333" y="92964"/>
                          <a:pt x="376714" y="93345"/>
                          <a:pt x="376809" y="93726"/>
                        </a:cubicBezTo>
                        <a:cubicBezTo>
                          <a:pt x="376904" y="94107"/>
                          <a:pt x="376809" y="94488"/>
                          <a:pt x="376714" y="94869"/>
                        </a:cubicBezTo>
                        <a:cubicBezTo>
                          <a:pt x="371856" y="101822"/>
                          <a:pt x="366427" y="108395"/>
                          <a:pt x="361093" y="114871"/>
                        </a:cubicBezTo>
                        <a:cubicBezTo>
                          <a:pt x="354330" y="123158"/>
                          <a:pt x="347282" y="131731"/>
                          <a:pt x="341471" y="140875"/>
                        </a:cubicBezTo>
                        <a:cubicBezTo>
                          <a:pt x="341281" y="141161"/>
                          <a:pt x="340900" y="141446"/>
                          <a:pt x="340519" y="141446"/>
                        </a:cubicBezTo>
                        <a:lnTo>
                          <a:pt x="340424" y="141446"/>
                        </a:lnTo>
                        <a:cubicBezTo>
                          <a:pt x="336328" y="141446"/>
                          <a:pt x="332899" y="140399"/>
                          <a:pt x="329184" y="138113"/>
                        </a:cubicBezTo>
                        <a:cubicBezTo>
                          <a:pt x="326708" y="136588"/>
                          <a:pt x="324136" y="135922"/>
                          <a:pt x="321469" y="135922"/>
                        </a:cubicBezTo>
                        <a:cubicBezTo>
                          <a:pt x="316135" y="135922"/>
                          <a:pt x="311372" y="139256"/>
                          <a:pt x="310610" y="143446"/>
                        </a:cubicBezTo>
                        <a:cubicBezTo>
                          <a:pt x="309848" y="147542"/>
                          <a:pt x="312896" y="151257"/>
                          <a:pt x="318992" y="153734"/>
                        </a:cubicBezTo>
                        <a:cubicBezTo>
                          <a:pt x="325088" y="156210"/>
                          <a:pt x="329279" y="158115"/>
                          <a:pt x="331756" y="159639"/>
                        </a:cubicBezTo>
                        <a:cubicBezTo>
                          <a:pt x="332232" y="159925"/>
                          <a:pt x="332423" y="160496"/>
                          <a:pt x="332232" y="160973"/>
                        </a:cubicBezTo>
                        <a:cubicBezTo>
                          <a:pt x="331851" y="162116"/>
                          <a:pt x="331566" y="163259"/>
                          <a:pt x="331280" y="164402"/>
                        </a:cubicBezTo>
                        <a:cubicBezTo>
                          <a:pt x="331184" y="164878"/>
                          <a:pt x="330613" y="165926"/>
                          <a:pt x="330137" y="166021"/>
                        </a:cubicBezTo>
                        <a:lnTo>
                          <a:pt x="327755" y="166402"/>
                        </a:lnTo>
                        <a:cubicBezTo>
                          <a:pt x="324517" y="166973"/>
                          <a:pt x="319564" y="167735"/>
                          <a:pt x="318992" y="169545"/>
                        </a:cubicBezTo>
                        <a:cubicBezTo>
                          <a:pt x="318707" y="170498"/>
                          <a:pt x="319564" y="172117"/>
                          <a:pt x="321564" y="174117"/>
                        </a:cubicBezTo>
                        <a:cubicBezTo>
                          <a:pt x="324612" y="177165"/>
                          <a:pt x="326612" y="179927"/>
                          <a:pt x="327755" y="182499"/>
                        </a:cubicBezTo>
                        <a:cubicBezTo>
                          <a:pt x="327470" y="186023"/>
                          <a:pt x="327184" y="188976"/>
                          <a:pt x="326993" y="191929"/>
                        </a:cubicBezTo>
                        <a:cubicBezTo>
                          <a:pt x="325469" y="194310"/>
                          <a:pt x="323755" y="195739"/>
                          <a:pt x="322136" y="197168"/>
                        </a:cubicBezTo>
                        <a:cubicBezTo>
                          <a:pt x="318135" y="200596"/>
                          <a:pt x="316230" y="202502"/>
                          <a:pt x="318992" y="205931"/>
                        </a:cubicBezTo>
                        <a:cubicBezTo>
                          <a:pt x="322041" y="209741"/>
                          <a:pt x="324136" y="212503"/>
                          <a:pt x="325660" y="214598"/>
                        </a:cubicBezTo>
                        <a:cubicBezTo>
                          <a:pt x="325850" y="218789"/>
                          <a:pt x="325850" y="222218"/>
                          <a:pt x="325946" y="225552"/>
                        </a:cubicBezTo>
                        <a:cubicBezTo>
                          <a:pt x="325469" y="227648"/>
                          <a:pt x="325565" y="230410"/>
                          <a:pt x="326327" y="234220"/>
                        </a:cubicBezTo>
                        <a:lnTo>
                          <a:pt x="326517" y="237649"/>
                        </a:lnTo>
                        <a:cubicBezTo>
                          <a:pt x="325660" y="242507"/>
                          <a:pt x="320897" y="244793"/>
                          <a:pt x="317087" y="246602"/>
                        </a:cubicBezTo>
                        <a:cubicBezTo>
                          <a:pt x="314897" y="247650"/>
                          <a:pt x="312230" y="248984"/>
                          <a:pt x="312230" y="249936"/>
                        </a:cubicBezTo>
                        <a:cubicBezTo>
                          <a:pt x="312230" y="250508"/>
                          <a:pt x="313182" y="252413"/>
                          <a:pt x="321564" y="256318"/>
                        </a:cubicBezTo>
                        <a:cubicBezTo>
                          <a:pt x="323564" y="257270"/>
                          <a:pt x="325279" y="258128"/>
                          <a:pt x="326803" y="258890"/>
                        </a:cubicBezTo>
                        <a:cubicBezTo>
                          <a:pt x="327184" y="259080"/>
                          <a:pt x="327470" y="259556"/>
                          <a:pt x="327470" y="259937"/>
                        </a:cubicBezTo>
                        <a:cubicBezTo>
                          <a:pt x="327470" y="262128"/>
                          <a:pt x="327375" y="264319"/>
                          <a:pt x="327184" y="266510"/>
                        </a:cubicBezTo>
                        <a:cubicBezTo>
                          <a:pt x="327184" y="267176"/>
                          <a:pt x="326612" y="267653"/>
                          <a:pt x="326041" y="267653"/>
                        </a:cubicBezTo>
                        <a:lnTo>
                          <a:pt x="326041" y="267653"/>
                        </a:lnTo>
                        <a:cubicBezTo>
                          <a:pt x="322612" y="267653"/>
                          <a:pt x="318230" y="267271"/>
                          <a:pt x="313849" y="266986"/>
                        </a:cubicBezTo>
                        <a:cubicBezTo>
                          <a:pt x="309467" y="266700"/>
                          <a:pt x="305086" y="266319"/>
                          <a:pt x="301752" y="266319"/>
                        </a:cubicBezTo>
                        <a:cubicBezTo>
                          <a:pt x="299085" y="266319"/>
                          <a:pt x="297942" y="266510"/>
                          <a:pt x="297371" y="266700"/>
                        </a:cubicBezTo>
                        <a:cubicBezTo>
                          <a:pt x="292322" y="268510"/>
                          <a:pt x="289465" y="270605"/>
                          <a:pt x="288703" y="272891"/>
                        </a:cubicBezTo>
                        <a:cubicBezTo>
                          <a:pt x="287941" y="275463"/>
                          <a:pt x="290036" y="278511"/>
                          <a:pt x="292132" y="281369"/>
                        </a:cubicBezTo>
                        <a:cubicBezTo>
                          <a:pt x="294323" y="284417"/>
                          <a:pt x="296513" y="287465"/>
                          <a:pt x="295466" y="290513"/>
                        </a:cubicBezTo>
                        <a:cubicBezTo>
                          <a:pt x="294608" y="292894"/>
                          <a:pt x="291941" y="294704"/>
                          <a:pt x="286893" y="296037"/>
                        </a:cubicBezTo>
                        <a:cubicBezTo>
                          <a:pt x="278321" y="298418"/>
                          <a:pt x="273177" y="301181"/>
                          <a:pt x="271367" y="304419"/>
                        </a:cubicBezTo>
                        <a:cubicBezTo>
                          <a:pt x="269843" y="307181"/>
                          <a:pt x="270701" y="310229"/>
                          <a:pt x="271653" y="313373"/>
                        </a:cubicBezTo>
                        <a:cubicBezTo>
                          <a:pt x="273368" y="319278"/>
                          <a:pt x="275273" y="325946"/>
                          <a:pt x="261652" y="331375"/>
                        </a:cubicBezTo>
                        <a:cubicBezTo>
                          <a:pt x="257556" y="332994"/>
                          <a:pt x="255366" y="334328"/>
                          <a:pt x="254889" y="335375"/>
                        </a:cubicBezTo>
                        <a:cubicBezTo>
                          <a:pt x="254603" y="336042"/>
                          <a:pt x="254984" y="336804"/>
                          <a:pt x="255651" y="338138"/>
                        </a:cubicBezTo>
                        <a:cubicBezTo>
                          <a:pt x="256604" y="340043"/>
                          <a:pt x="257842" y="342710"/>
                          <a:pt x="257270" y="346615"/>
                        </a:cubicBezTo>
                        <a:cubicBezTo>
                          <a:pt x="257270" y="346901"/>
                          <a:pt x="257080" y="347186"/>
                          <a:pt x="256794" y="347377"/>
                        </a:cubicBezTo>
                        <a:cubicBezTo>
                          <a:pt x="256604" y="347472"/>
                          <a:pt x="256318" y="347567"/>
                          <a:pt x="256127" y="347567"/>
                        </a:cubicBezTo>
                        <a:cubicBezTo>
                          <a:pt x="256127" y="347567"/>
                          <a:pt x="255937" y="347567"/>
                          <a:pt x="255937" y="347567"/>
                        </a:cubicBezTo>
                        <a:cubicBezTo>
                          <a:pt x="254699" y="347282"/>
                          <a:pt x="253365" y="347186"/>
                          <a:pt x="252032" y="347186"/>
                        </a:cubicBezTo>
                        <a:cubicBezTo>
                          <a:pt x="247936" y="347186"/>
                          <a:pt x="243935" y="348329"/>
                          <a:pt x="239935" y="350711"/>
                        </a:cubicBezTo>
                        <a:cubicBezTo>
                          <a:pt x="236601" y="352711"/>
                          <a:pt x="233172" y="354521"/>
                          <a:pt x="229743" y="356426"/>
                        </a:cubicBezTo>
                        <a:lnTo>
                          <a:pt x="223838" y="359664"/>
                        </a:lnTo>
                        <a:cubicBezTo>
                          <a:pt x="216122" y="360426"/>
                          <a:pt x="208312" y="363760"/>
                          <a:pt x="199644" y="370046"/>
                        </a:cubicBezTo>
                        <a:cubicBezTo>
                          <a:pt x="195834" y="373761"/>
                          <a:pt x="193834" y="376619"/>
                          <a:pt x="194025" y="378428"/>
                        </a:cubicBezTo>
                        <a:cubicBezTo>
                          <a:pt x="194025" y="379286"/>
                          <a:pt x="194691" y="379952"/>
                          <a:pt x="195929" y="380810"/>
                        </a:cubicBezTo>
                        <a:cubicBezTo>
                          <a:pt x="196215" y="381000"/>
                          <a:pt x="196406" y="381286"/>
                          <a:pt x="196501" y="381571"/>
                        </a:cubicBezTo>
                        <a:cubicBezTo>
                          <a:pt x="196501" y="381857"/>
                          <a:pt x="196501" y="382238"/>
                          <a:pt x="196310" y="382524"/>
                        </a:cubicBezTo>
                        <a:cubicBezTo>
                          <a:pt x="191548" y="389001"/>
                          <a:pt x="187547" y="396240"/>
                          <a:pt x="183737" y="403288"/>
                        </a:cubicBezTo>
                        <a:cubicBezTo>
                          <a:pt x="181166" y="407956"/>
                          <a:pt x="178594" y="412623"/>
                          <a:pt x="175832" y="417100"/>
                        </a:cubicBezTo>
                        <a:cubicBezTo>
                          <a:pt x="171355" y="424244"/>
                          <a:pt x="165735" y="431197"/>
                          <a:pt x="158591" y="438436"/>
                        </a:cubicBezTo>
                        <a:cubicBezTo>
                          <a:pt x="147257" y="446151"/>
                          <a:pt x="137827" y="452819"/>
                          <a:pt x="135922" y="456724"/>
                        </a:cubicBezTo>
                        <a:cubicBezTo>
                          <a:pt x="134779" y="458534"/>
                          <a:pt x="133731" y="459962"/>
                          <a:pt x="132779" y="461201"/>
                        </a:cubicBezTo>
                        <a:lnTo>
                          <a:pt x="125063" y="467582"/>
                        </a:lnTo>
                        <a:cubicBezTo>
                          <a:pt x="123825" y="468059"/>
                          <a:pt x="122968" y="468249"/>
                          <a:pt x="122206" y="46824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id="{7DA9EBFE-4B62-3DBC-E357-D11B38421FA9}"/>
                      </a:ext>
                    </a:extLst>
                  </p:cNvPr>
                  <p:cNvSpPr/>
                  <p:nvPr/>
                </p:nvSpPr>
                <p:spPr>
                  <a:xfrm>
                    <a:off x="7150798" y="4142231"/>
                    <a:ext cx="384986" cy="470344"/>
                  </a:xfrm>
                  <a:custGeom>
                    <a:avLst/>
                    <a:gdLst>
                      <a:gd name="connsiteX0" fmla="*/ 222695 w 384986"/>
                      <a:gd name="connsiteY0" fmla="*/ 2477 h 470344"/>
                      <a:gd name="connsiteX1" fmla="*/ 231553 w 384986"/>
                      <a:gd name="connsiteY1" fmla="*/ 26289 h 470344"/>
                      <a:gd name="connsiteX2" fmla="*/ 246698 w 384986"/>
                      <a:gd name="connsiteY2" fmla="*/ 74676 h 470344"/>
                      <a:gd name="connsiteX3" fmla="*/ 251079 w 384986"/>
                      <a:gd name="connsiteY3" fmla="*/ 80963 h 470344"/>
                      <a:gd name="connsiteX4" fmla="*/ 264033 w 384986"/>
                      <a:gd name="connsiteY4" fmla="*/ 78581 h 470344"/>
                      <a:gd name="connsiteX5" fmla="*/ 269558 w 384986"/>
                      <a:gd name="connsiteY5" fmla="*/ 80200 h 470344"/>
                      <a:gd name="connsiteX6" fmla="*/ 274701 w 384986"/>
                      <a:gd name="connsiteY6" fmla="*/ 81915 h 470344"/>
                      <a:gd name="connsiteX7" fmla="*/ 307181 w 384986"/>
                      <a:gd name="connsiteY7" fmla="*/ 56864 h 470344"/>
                      <a:gd name="connsiteX8" fmla="*/ 311658 w 384986"/>
                      <a:gd name="connsiteY8" fmla="*/ 59722 h 470344"/>
                      <a:gd name="connsiteX9" fmla="*/ 333566 w 384986"/>
                      <a:gd name="connsiteY9" fmla="*/ 83629 h 470344"/>
                      <a:gd name="connsiteX10" fmla="*/ 362712 w 384986"/>
                      <a:gd name="connsiteY10" fmla="*/ 76962 h 470344"/>
                      <a:gd name="connsiteX11" fmla="*/ 382238 w 384986"/>
                      <a:gd name="connsiteY11" fmla="*/ 86868 h 470344"/>
                      <a:gd name="connsiteX12" fmla="*/ 378333 w 384986"/>
                      <a:gd name="connsiteY12" fmla="*/ 92869 h 470344"/>
                      <a:gd name="connsiteX13" fmla="*/ 365379 w 384986"/>
                      <a:gd name="connsiteY13" fmla="*/ 90011 h 470344"/>
                      <a:gd name="connsiteX14" fmla="*/ 376619 w 384986"/>
                      <a:gd name="connsiteY14" fmla="*/ 95250 h 470344"/>
                      <a:gd name="connsiteX15" fmla="*/ 341376 w 384986"/>
                      <a:gd name="connsiteY15" fmla="*/ 141256 h 470344"/>
                      <a:gd name="connsiteX16" fmla="*/ 340614 w 384986"/>
                      <a:gd name="connsiteY16" fmla="*/ 141256 h 470344"/>
                      <a:gd name="connsiteX17" fmla="*/ 330613 w 384986"/>
                      <a:gd name="connsiteY17" fmla="*/ 138113 h 470344"/>
                      <a:gd name="connsiteX18" fmla="*/ 322326 w 384986"/>
                      <a:gd name="connsiteY18" fmla="*/ 135731 h 470344"/>
                      <a:gd name="connsiteX19" fmla="*/ 319373 w 384986"/>
                      <a:gd name="connsiteY19" fmla="*/ 155829 h 470344"/>
                      <a:gd name="connsiteX20" fmla="*/ 331946 w 384986"/>
                      <a:gd name="connsiteY20" fmla="*/ 161639 h 470344"/>
                      <a:gd name="connsiteX21" fmla="*/ 330803 w 384986"/>
                      <a:gd name="connsiteY21" fmla="*/ 165830 h 470344"/>
                      <a:gd name="connsiteX22" fmla="*/ 321564 w 384986"/>
                      <a:gd name="connsiteY22" fmla="*/ 175927 h 470344"/>
                      <a:gd name="connsiteX23" fmla="*/ 327470 w 384986"/>
                      <a:gd name="connsiteY23" fmla="*/ 183928 h 470344"/>
                      <a:gd name="connsiteX24" fmla="*/ 326612 w 384986"/>
                      <a:gd name="connsiteY24" fmla="*/ 192786 h 470344"/>
                      <a:gd name="connsiteX25" fmla="*/ 318802 w 384986"/>
                      <a:gd name="connsiteY25" fmla="*/ 207645 h 470344"/>
                      <a:gd name="connsiteX26" fmla="*/ 325469 w 384986"/>
                      <a:gd name="connsiteY26" fmla="*/ 216217 h 470344"/>
                      <a:gd name="connsiteX27" fmla="*/ 325469 w 384986"/>
                      <a:gd name="connsiteY27" fmla="*/ 226504 h 470344"/>
                      <a:gd name="connsiteX28" fmla="*/ 325946 w 384986"/>
                      <a:gd name="connsiteY28" fmla="*/ 235363 h 470344"/>
                      <a:gd name="connsiteX29" fmla="*/ 326136 w 384986"/>
                      <a:gd name="connsiteY29" fmla="*/ 238887 h 470344"/>
                      <a:gd name="connsiteX30" fmla="*/ 321850 w 384986"/>
                      <a:gd name="connsiteY30" fmla="*/ 258318 h 470344"/>
                      <a:gd name="connsiteX31" fmla="*/ 326993 w 384986"/>
                      <a:gd name="connsiteY31" fmla="*/ 260890 h 470344"/>
                      <a:gd name="connsiteX32" fmla="*/ 326708 w 384986"/>
                      <a:gd name="connsiteY32" fmla="*/ 267367 h 470344"/>
                      <a:gd name="connsiteX33" fmla="*/ 302514 w 384986"/>
                      <a:gd name="connsiteY33" fmla="*/ 266033 h 470344"/>
                      <a:gd name="connsiteX34" fmla="*/ 297752 w 384986"/>
                      <a:gd name="connsiteY34" fmla="*/ 266509 h 470344"/>
                      <a:gd name="connsiteX35" fmla="*/ 287369 w 384986"/>
                      <a:gd name="connsiteY35" fmla="*/ 295846 h 470344"/>
                      <a:gd name="connsiteX36" fmla="*/ 262033 w 384986"/>
                      <a:gd name="connsiteY36" fmla="*/ 331280 h 470344"/>
                      <a:gd name="connsiteX37" fmla="*/ 256889 w 384986"/>
                      <a:gd name="connsiteY37" fmla="*/ 347472 h 470344"/>
                      <a:gd name="connsiteX38" fmla="*/ 252794 w 384986"/>
                      <a:gd name="connsiteY38" fmla="*/ 347091 h 470344"/>
                      <a:gd name="connsiteX39" fmla="*/ 240125 w 384986"/>
                      <a:gd name="connsiteY39" fmla="*/ 350806 h 470344"/>
                      <a:gd name="connsiteX40" fmla="*/ 224123 w 384986"/>
                      <a:gd name="connsiteY40" fmla="*/ 359664 h 470344"/>
                      <a:gd name="connsiteX41" fmla="*/ 199739 w 384986"/>
                      <a:gd name="connsiteY41" fmla="*/ 370046 h 470344"/>
                      <a:gd name="connsiteX42" fmla="*/ 196120 w 384986"/>
                      <a:gd name="connsiteY42" fmla="*/ 382714 h 470344"/>
                      <a:gd name="connsiteX43" fmla="*/ 175546 w 384986"/>
                      <a:gd name="connsiteY43" fmla="*/ 417386 h 470344"/>
                      <a:gd name="connsiteX44" fmla="*/ 158401 w 384986"/>
                      <a:gd name="connsiteY44" fmla="*/ 438531 h 470344"/>
                      <a:gd name="connsiteX45" fmla="*/ 135541 w 384986"/>
                      <a:gd name="connsiteY45" fmla="*/ 457105 h 470344"/>
                      <a:gd name="connsiteX46" fmla="*/ 132493 w 384986"/>
                      <a:gd name="connsiteY46" fmla="*/ 461391 h 470344"/>
                      <a:gd name="connsiteX47" fmla="*/ 124968 w 384986"/>
                      <a:gd name="connsiteY47" fmla="*/ 467582 h 470344"/>
                      <a:gd name="connsiteX48" fmla="*/ 122873 w 384986"/>
                      <a:gd name="connsiteY48" fmla="*/ 467963 h 470344"/>
                      <a:gd name="connsiteX49" fmla="*/ 97250 w 384986"/>
                      <a:gd name="connsiteY49" fmla="*/ 400526 h 470344"/>
                      <a:gd name="connsiteX50" fmla="*/ 96869 w 384986"/>
                      <a:gd name="connsiteY50" fmla="*/ 400621 h 470344"/>
                      <a:gd name="connsiteX51" fmla="*/ 77724 w 384986"/>
                      <a:gd name="connsiteY51" fmla="*/ 367570 h 470344"/>
                      <a:gd name="connsiteX52" fmla="*/ 66389 w 384986"/>
                      <a:gd name="connsiteY52" fmla="*/ 373094 h 470344"/>
                      <a:gd name="connsiteX53" fmla="*/ 64675 w 384986"/>
                      <a:gd name="connsiteY53" fmla="*/ 373666 h 470344"/>
                      <a:gd name="connsiteX54" fmla="*/ 45815 w 384986"/>
                      <a:gd name="connsiteY54" fmla="*/ 349377 h 470344"/>
                      <a:gd name="connsiteX55" fmla="*/ 45529 w 384986"/>
                      <a:gd name="connsiteY55" fmla="*/ 352996 h 470344"/>
                      <a:gd name="connsiteX56" fmla="*/ 41148 w 384986"/>
                      <a:gd name="connsiteY56" fmla="*/ 355854 h 470344"/>
                      <a:gd name="connsiteX57" fmla="*/ 9049 w 384986"/>
                      <a:gd name="connsiteY57" fmla="*/ 351568 h 470344"/>
                      <a:gd name="connsiteX58" fmla="*/ 2096 w 384986"/>
                      <a:gd name="connsiteY58" fmla="*/ 352234 h 470344"/>
                      <a:gd name="connsiteX59" fmla="*/ 12192 w 384986"/>
                      <a:gd name="connsiteY59" fmla="*/ 287369 h 470344"/>
                      <a:gd name="connsiteX60" fmla="*/ 46958 w 384986"/>
                      <a:gd name="connsiteY60" fmla="*/ 225647 h 470344"/>
                      <a:gd name="connsiteX61" fmla="*/ 57721 w 384986"/>
                      <a:gd name="connsiteY61" fmla="*/ 192596 h 470344"/>
                      <a:gd name="connsiteX62" fmla="*/ 80582 w 384986"/>
                      <a:gd name="connsiteY62" fmla="*/ 137350 h 470344"/>
                      <a:gd name="connsiteX63" fmla="*/ 95726 w 384986"/>
                      <a:gd name="connsiteY63" fmla="*/ 73057 h 470344"/>
                      <a:gd name="connsiteX64" fmla="*/ 126492 w 384986"/>
                      <a:gd name="connsiteY64" fmla="*/ 42005 h 470344"/>
                      <a:gd name="connsiteX65" fmla="*/ 131350 w 384986"/>
                      <a:gd name="connsiteY65" fmla="*/ 44577 h 470344"/>
                      <a:gd name="connsiteX66" fmla="*/ 142589 w 384986"/>
                      <a:gd name="connsiteY66" fmla="*/ 53435 h 470344"/>
                      <a:gd name="connsiteX67" fmla="*/ 165354 w 384986"/>
                      <a:gd name="connsiteY67" fmla="*/ 36576 h 470344"/>
                      <a:gd name="connsiteX68" fmla="*/ 183547 w 384986"/>
                      <a:gd name="connsiteY68" fmla="*/ 26098 h 470344"/>
                      <a:gd name="connsiteX69" fmla="*/ 206121 w 384986"/>
                      <a:gd name="connsiteY69" fmla="*/ 2953 h 470344"/>
                      <a:gd name="connsiteX70" fmla="*/ 210884 w 384986"/>
                      <a:gd name="connsiteY70" fmla="*/ 4763 h 470344"/>
                      <a:gd name="connsiteX71" fmla="*/ 222504 w 384986"/>
                      <a:gd name="connsiteY71" fmla="*/ 2381 h 470344"/>
                      <a:gd name="connsiteX72" fmla="*/ 222695 w 384986"/>
                      <a:gd name="connsiteY72" fmla="*/ 95 h 470344"/>
                      <a:gd name="connsiteX73" fmla="*/ 222695 w 384986"/>
                      <a:gd name="connsiteY73" fmla="*/ 2477 h 470344"/>
                      <a:gd name="connsiteX74" fmla="*/ 222695 w 384986"/>
                      <a:gd name="connsiteY74" fmla="*/ 95 h 470344"/>
                      <a:gd name="connsiteX75" fmla="*/ 216408 w 384986"/>
                      <a:gd name="connsiteY75" fmla="*/ 1333 h 470344"/>
                      <a:gd name="connsiteX76" fmla="*/ 211169 w 384986"/>
                      <a:gd name="connsiteY76" fmla="*/ 2477 h 470344"/>
                      <a:gd name="connsiteX77" fmla="*/ 208026 w 384986"/>
                      <a:gd name="connsiteY77" fmla="*/ 1238 h 470344"/>
                      <a:gd name="connsiteX78" fmla="*/ 206407 w 384986"/>
                      <a:gd name="connsiteY78" fmla="*/ 571 h 470344"/>
                      <a:gd name="connsiteX79" fmla="*/ 205264 w 384986"/>
                      <a:gd name="connsiteY79" fmla="*/ 857 h 470344"/>
                      <a:gd name="connsiteX80" fmla="*/ 192310 w 384986"/>
                      <a:gd name="connsiteY80" fmla="*/ 21431 h 470344"/>
                      <a:gd name="connsiteX81" fmla="*/ 192596 w 384986"/>
                      <a:gd name="connsiteY81" fmla="*/ 22384 h 470344"/>
                      <a:gd name="connsiteX82" fmla="*/ 183642 w 384986"/>
                      <a:gd name="connsiteY82" fmla="*/ 23813 h 470344"/>
                      <a:gd name="connsiteX83" fmla="*/ 177260 w 384986"/>
                      <a:gd name="connsiteY83" fmla="*/ 28004 h 470344"/>
                      <a:gd name="connsiteX84" fmla="*/ 165163 w 384986"/>
                      <a:gd name="connsiteY84" fmla="*/ 34385 h 470344"/>
                      <a:gd name="connsiteX85" fmla="*/ 147257 w 384986"/>
                      <a:gd name="connsiteY85" fmla="*/ 46958 h 470344"/>
                      <a:gd name="connsiteX86" fmla="*/ 142875 w 384986"/>
                      <a:gd name="connsiteY86" fmla="*/ 51149 h 470344"/>
                      <a:gd name="connsiteX87" fmla="*/ 133445 w 384986"/>
                      <a:gd name="connsiteY87" fmla="*/ 43148 h 470344"/>
                      <a:gd name="connsiteX88" fmla="*/ 126778 w 384986"/>
                      <a:gd name="connsiteY88" fmla="*/ 39719 h 470344"/>
                      <a:gd name="connsiteX89" fmla="*/ 105156 w 384986"/>
                      <a:gd name="connsiteY89" fmla="*/ 59341 h 470344"/>
                      <a:gd name="connsiteX90" fmla="*/ 95250 w 384986"/>
                      <a:gd name="connsiteY90" fmla="*/ 70866 h 470344"/>
                      <a:gd name="connsiteX91" fmla="*/ 88106 w 384986"/>
                      <a:gd name="connsiteY91" fmla="*/ 76105 h 470344"/>
                      <a:gd name="connsiteX92" fmla="*/ 90583 w 384986"/>
                      <a:gd name="connsiteY92" fmla="*/ 93536 h 470344"/>
                      <a:gd name="connsiteX93" fmla="*/ 79629 w 384986"/>
                      <a:gd name="connsiteY93" fmla="*/ 135446 h 470344"/>
                      <a:gd name="connsiteX94" fmla="*/ 68580 w 384986"/>
                      <a:gd name="connsiteY94" fmla="*/ 140494 h 470344"/>
                      <a:gd name="connsiteX95" fmla="*/ 48959 w 384986"/>
                      <a:gd name="connsiteY95" fmla="*/ 155257 h 470344"/>
                      <a:gd name="connsiteX96" fmla="*/ 55817 w 384986"/>
                      <a:gd name="connsiteY96" fmla="*/ 193738 h 470344"/>
                      <a:gd name="connsiteX97" fmla="*/ 56483 w 384986"/>
                      <a:gd name="connsiteY97" fmla="*/ 198120 h 470344"/>
                      <a:gd name="connsiteX98" fmla="*/ 50102 w 384986"/>
                      <a:gd name="connsiteY98" fmla="*/ 202406 h 470344"/>
                      <a:gd name="connsiteX99" fmla="*/ 40100 w 384986"/>
                      <a:gd name="connsiteY99" fmla="*/ 210883 h 470344"/>
                      <a:gd name="connsiteX100" fmla="*/ 45244 w 384986"/>
                      <a:gd name="connsiteY100" fmla="*/ 227076 h 470344"/>
                      <a:gd name="connsiteX101" fmla="*/ 47435 w 384986"/>
                      <a:gd name="connsiteY101" fmla="*/ 231838 h 470344"/>
                      <a:gd name="connsiteX102" fmla="*/ 43148 w 384986"/>
                      <a:gd name="connsiteY102" fmla="*/ 234601 h 470344"/>
                      <a:gd name="connsiteX103" fmla="*/ 10192 w 384986"/>
                      <a:gd name="connsiteY103" fmla="*/ 286988 h 470344"/>
                      <a:gd name="connsiteX104" fmla="*/ 4096 w 384986"/>
                      <a:gd name="connsiteY104" fmla="*/ 311277 h 470344"/>
                      <a:gd name="connsiteX105" fmla="*/ 0 w 384986"/>
                      <a:gd name="connsiteY105" fmla="*/ 352234 h 470344"/>
                      <a:gd name="connsiteX106" fmla="*/ 857 w 384986"/>
                      <a:gd name="connsiteY106" fmla="*/ 354139 h 470344"/>
                      <a:gd name="connsiteX107" fmla="*/ 2381 w 384986"/>
                      <a:gd name="connsiteY107" fmla="*/ 354711 h 470344"/>
                      <a:gd name="connsiteX108" fmla="*/ 2953 w 384986"/>
                      <a:gd name="connsiteY108" fmla="*/ 354711 h 470344"/>
                      <a:gd name="connsiteX109" fmla="*/ 9335 w 384986"/>
                      <a:gd name="connsiteY109" fmla="*/ 354044 h 470344"/>
                      <a:gd name="connsiteX110" fmla="*/ 28575 w 384986"/>
                      <a:gd name="connsiteY110" fmla="*/ 356521 h 470344"/>
                      <a:gd name="connsiteX111" fmla="*/ 41338 w 384986"/>
                      <a:gd name="connsiteY111" fmla="*/ 358330 h 470344"/>
                      <a:gd name="connsiteX112" fmla="*/ 46958 w 384986"/>
                      <a:gd name="connsiteY112" fmla="*/ 356425 h 470344"/>
                      <a:gd name="connsiteX113" fmla="*/ 47530 w 384986"/>
                      <a:gd name="connsiteY113" fmla="*/ 355663 h 470344"/>
                      <a:gd name="connsiteX114" fmla="*/ 48673 w 384986"/>
                      <a:gd name="connsiteY114" fmla="*/ 357664 h 470344"/>
                      <a:gd name="connsiteX115" fmla="*/ 64770 w 384986"/>
                      <a:gd name="connsiteY115" fmla="*/ 376047 h 470344"/>
                      <a:gd name="connsiteX116" fmla="*/ 67913 w 384986"/>
                      <a:gd name="connsiteY116" fmla="*/ 374999 h 470344"/>
                      <a:gd name="connsiteX117" fmla="*/ 77915 w 384986"/>
                      <a:gd name="connsiteY117" fmla="*/ 369951 h 470344"/>
                      <a:gd name="connsiteX118" fmla="*/ 82963 w 384986"/>
                      <a:gd name="connsiteY118" fmla="*/ 378428 h 470344"/>
                      <a:gd name="connsiteX119" fmla="*/ 95250 w 384986"/>
                      <a:gd name="connsiteY119" fmla="*/ 402146 h 470344"/>
                      <a:gd name="connsiteX120" fmla="*/ 96869 w 384986"/>
                      <a:gd name="connsiteY120" fmla="*/ 403003 h 470344"/>
                      <a:gd name="connsiteX121" fmla="*/ 101632 w 384986"/>
                      <a:gd name="connsiteY121" fmla="*/ 422529 h 470344"/>
                      <a:gd name="connsiteX122" fmla="*/ 123158 w 384986"/>
                      <a:gd name="connsiteY122" fmla="*/ 470345 h 470344"/>
                      <a:gd name="connsiteX123" fmla="*/ 126016 w 384986"/>
                      <a:gd name="connsiteY123" fmla="*/ 469868 h 470344"/>
                      <a:gd name="connsiteX124" fmla="*/ 126778 w 384986"/>
                      <a:gd name="connsiteY124" fmla="*/ 469487 h 470344"/>
                      <a:gd name="connsiteX125" fmla="*/ 134303 w 384986"/>
                      <a:gd name="connsiteY125" fmla="*/ 463296 h 470344"/>
                      <a:gd name="connsiteX126" fmla="*/ 134684 w 384986"/>
                      <a:gd name="connsiteY126" fmla="*/ 462915 h 470344"/>
                      <a:gd name="connsiteX127" fmla="*/ 137827 w 384986"/>
                      <a:gd name="connsiteY127" fmla="*/ 458438 h 470344"/>
                      <a:gd name="connsiteX128" fmla="*/ 160020 w 384986"/>
                      <a:gd name="connsiteY128" fmla="*/ 440531 h 470344"/>
                      <a:gd name="connsiteX129" fmla="*/ 177832 w 384986"/>
                      <a:gd name="connsiteY129" fmla="*/ 418719 h 470344"/>
                      <a:gd name="connsiteX130" fmla="*/ 185738 w 384986"/>
                      <a:gd name="connsiteY130" fmla="*/ 404813 h 470344"/>
                      <a:gd name="connsiteX131" fmla="*/ 198215 w 384986"/>
                      <a:gd name="connsiteY131" fmla="*/ 384143 h 470344"/>
                      <a:gd name="connsiteX132" fmla="*/ 198596 w 384986"/>
                      <a:gd name="connsiteY132" fmla="*/ 382333 h 470344"/>
                      <a:gd name="connsiteX133" fmla="*/ 197549 w 384986"/>
                      <a:gd name="connsiteY133" fmla="*/ 380714 h 470344"/>
                      <a:gd name="connsiteX134" fmla="*/ 196120 w 384986"/>
                      <a:gd name="connsiteY134" fmla="*/ 379286 h 470344"/>
                      <a:gd name="connsiteX135" fmla="*/ 201454 w 384986"/>
                      <a:gd name="connsiteY135" fmla="*/ 371761 h 470344"/>
                      <a:gd name="connsiteX136" fmla="*/ 224314 w 384986"/>
                      <a:gd name="connsiteY136" fmla="*/ 362045 h 470344"/>
                      <a:gd name="connsiteX137" fmla="*/ 225266 w 384986"/>
                      <a:gd name="connsiteY137" fmla="*/ 361759 h 470344"/>
                      <a:gd name="connsiteX138" fmla="*/ 231077 w 384986"/>
                      <a:gd name="connsiteY138" fmla="*/ 358616 h 470344"/>
                      <a:gd name="connsiteX139" fmla="*/ 241363 w 384986"/>
                      <a:gd name="connsiteY139" fmla="*/ 352901 h 470344"/>
                      <a:gd name="connsiteX140" fmla="*/ 252889 w 384986"/>
                      <a:gd name="connsiteY140" fmla="*/ 349567 h 470344"/>
                      <a:gd name="connsiteX141" fmla="*/ 256508 w 384986"/>
                      <a:gd name="connsiteY141" fmla="*/ 349948 h 470344"/>
                      <a:gd name="connsiteX142" fmla="*/ 256985 w 384986"/>
                      <a:gd name="connsiteY142" fmla="*/ 349948 h 470344"/>
                      <a:gd name="connsiteX143" fmla="*/ 258318 w 384986"/>
                      <a:gd name="connsiteY143" fmla="*/ 349472 h 470344"/>
                      <a:gd name="connsiteX144" fmla="*/ 259271 w 384986"/>
                      <a:gd name="connsiteY144" fmla="*/ 347853 h 470344"/>
                      <a:gd name="connsiteX145" fmla="*/ 257556 w 384986"/>
                      <a:gd name="connsiteY145" fmla="*/ 338709 h 470344"/>
                      <a:gd name="connsiteX146" fmla="*/ 256794 w 384986"/>
                      <a:gd name="connsiteY146" fmla="*/ 336899 h 470344"/>
                      <a:gd name="connsiteX147" fmla="*/ 262890 w 384986"/>
                      <a:gd name="connsiteY147" fmla="*/ 333565 h 470344"/>
                      <a:gd name="connsiteX148" fmla="*/ 273558 w 384986"/>
                      <a:gd name="connsiteY148" fmla="*/ 314134 h 470344"/>
                      <a:gd name="connsiteX149" fmla="*/ 273177 w 384986"/>
                      <a:gd name="connsiteY149" fmla="*/ 306038 h 470344"/>
                      <a:gd name="connsiteX150" fmla="*/ 287941 w 384986"/>
                      <a:gd name="connsiteY150" fmla="*/ 298228 h 470344"/>
                      <a:gd name="connsiteX151" fmla="*/ 297275 w 384986"/>
                      <a:gd name="connsiteY151" fmla="*/ 291941 h 470344"/>
                      <a:gd name="connsiteX152" fmla="*/ 293846 w 384986"/>
                      <a:gd name="connsiteY152" fmla="*/ 281749 h 470344"/>
                      <a:gd name="connsiteX153" fmla="*/ 290608 w 384986"/>
                      <a:gd name="connsiteY153" fmla="*/ 274320 h 470344"/>
                      <a:gd name="connsiteX154" fmla="*/ 298513 w 384986"/>
                      <a:gd name="connsiteY154" fmla="*/ 268891 h 470344"/>
                      <a:gd name="connsiteX155" fmla="*/ 302419 w 384986"/>
                      <a:gd name="connsiteY155" fmla="*/ 268510 h 470344"/>
                      <a:gd name="connsiteX156" fmla="*/ 314420 w 384986"/>
                      <a:gd name="connsiteY156" fmla="*/ 269177 h 470344"/>
                      <a:gd name="connsiteX157" fmla="*/ 326708 w 384986"/>
                      <a:gd name="connsiteY157" fmla="*/ 269843 h 470344"/>
                      <a:gd name="connsiteX158" fmla="*/ 326708 w 384986"/>
                      <a:gd name="connsiteY158" fmla="*/ 269843 h 470344"/>
                      <a:gd name="connsiteX159" fmla="*/ 329089 w 384986"/>
                      <a:gd name="connsiteY159" fmla="*/ 267653 h 470344"/>
                      <a:gd name="connsiteX160" fmla="*/ 329375 w 384986"/>
                      <a:gd name="connsiteY160" fmla="*/ 260985 h 470344"/>
                      <a:gd name="connsiteX161" fmla="*/ 328136 w 384986"/>
                      <a:gd name="connsiteY161" fmla="*/ 258889 h 470344"/>
                      <a:gd name="connsiteX162" fmla="*/ 322898 w 384986"/>
                      <a:gd name="connsiteY162" fmla="*/ 256318 h 470344"/>
                      <a:gd name="connsiteX163" fmla="*/ 314230 w 384986"/>
                      <a:gd name="connsiteY163" fmla="*/ 250888 h 470344"/>
                      <a:gd name="connsiteX164" fmla="*/ 318421 w 384986"/>
                      <a:gd name="connsiteY164" fmla="*/ 248793 h 470344"/>
                      <a:gd name="connsiteX165" fmla="*/ 328517 w 384986"/>
                      <a:gd name="connsiteY165" fmla="*/ 239458 h 470344"/>
                      <a:gd name="connsiteX166" fmla="*/ 328517 w 384986"/>
                      <a:gd name="connsiteY166" fmla="*/ 238887 h 470344"/>
                      <a:gd name="connsiteX167" fmla="*/ 328327 w 384986"/>
                      <a:gd name="connsiteY167" fmla="*/ 235458 h 470344"/>
                      <a:gd name="connsiteX168" fmla="*/ 327851 w 384986"/>
                      <a:gd name="connsiteY168" fmla="*/ 227362 h 470344"/>
                      <a:gd name="connsiteX169" fmla="*/ 327851 w 384986"/>
                      <a:gd name="connsiteY169" fmla="*/ 226695 h 470344"/>
                      <a:gd name="connsiteX170" fmla="*/ 327851 w 384986"/>
                      <a:gd name="connsiteY170" fmla="*/ 216503 h 470344"/>
                      <a:gd name="connsiteX171" fmla="*/ 327374 w 384986"/>
                      <a:gd name="connsiteY171" fmla="*/ 215074 h 470344"/>
                      <a:gd name="connsiteX172" fmla="*/ 320707 w 384986"/>
                      <a:gd name="connsiteY172" fmla="*/ 206407 h 470344"/>
                      <a:gd name="connsiteX173" fmla="*/ 323755 w 384986"/>
                      <a:gd name="connsiteY173" fmla="*/ 199263 h 470344"/>
                      <a:gd name="connsiteX174" fmla="*/ 328613 w 384986"/>
                      <a:gd name="connsiteY174" fmla="*/ 194405 h 470344"/>
                      <a:gd name="connsiteX175" fmla="*/ 329089 w 384986"/>
                      <a:gd name="connsiteY175" fmla="*/ 193167 h 470344"/>
                      <a:gd name="connsiteX176" fmla="*/ 329946 w 384986"/>
                      <a:gd name="connsiteY176" fmla="*/ 184404 h 470344"/>
                      <a:gd name="connsiteX177" fmla="*/ 329755 w 384986"/>
                      <a:gd name="connsiteY177" fmla="*/ 183166 h 470344"/>
                      <a:gd name="connsiteX178" fmla="*/ 323374 w 384986"/>
                      <a:gd name="connsiteY178" fmla="*/ 174403 h 470344"/>
                      <a:gd name="connsiteX179" fmla="*/ 321088 w 384986"/>
                      <a:gd name="connsiteY179" fmla="*/ 171069 h 470344"/>
                      <a:gd name="connsiteX180" fmla="*/ 328994 w 384986"/>
                      <a:gd name="connsiteY180" fmla="*/ 168688 h 470344"/>
                      <a:gd name="connsiteX181" fmla="*/ 331375 w 384986"/>
                      <a:gd name="connsiteY181" fmla="*/ 168307 h 470344"/>
                      <a:gd name="connsiteX182" fmla="*/ 333280 w 384986"/>
                      <a:gd name="connsiteY182" fmla="*/ 166592 h 470344"/>
                      <a:gd name="connsiteX183" fmla="*/ 333470 w 384986"/>
                      <a:gd name="connsiteY183" fmla="*/ 166021 h 470344"/>
                      <a:gd name="connsiteX184" fmla="*/ 334423 w 384986"/>
                      <a:gd name="connsiteY184" fmla="*/ 162496 h 470344"/>
                      <a:gd name="connsiteX185" fmla="*/ 333375 w 384986"/>
                      <a:gd name="connsiteY185" fmla="*/ 159734 h 470344"/>
                      <a:gd name="connsiteX186" fmla="*/ 320516 w 384986"/>
                      <a:gd name="connsiteY186" fmla="*/ 153733 h 470344"/>
                      <a:gd name="connsiteX187" fmla="*/ 312896 w 384986"/>
                      <a:gd name="connsiteY187" fmla="*/ 144780 h 470344"/>
                      <a:gd name="connsiteX188" fmla="*/ 322612 w 384986"/>
                      <a:gd name="connsiteY188" fmla="*/ 138208 h 470344"/>
                      <a:gd name="connsiteX189" fmla="*/ 329755 w 384986"/>
                      <a:gd name="connsiteY189" fmla="*/ 140303 h 470344"/>
                      <a:gd name="connsiteX190" fmla="*/ 340995 w 384986"/>
                      <a:gd name="connsiteY190" fmla="*/ 143828 h 470344"/>
                      <a:gd name="connsiteX191" fmla="*/ 341852 w 384986"/>
                      <a:gd name="connsiteY191" fmla="*/ 143828 h 470344"/>
                      <a:gd name="connsiteX192" fmla="*/ 343757 w 384986"/>
                      <a:gd name="connsiteY192" fmla="*/ 142684 h 470344"/>
                      <a:gd name="connsiteX193" fmla="*/ 363284 w 384986"/>
                      <a:gd name="connsiteY193" fmla="*/ 116872 h 470344"/>
                      <a:gd name="connsiteX194" fmla="*/ 379000 w 384986"/>
                      <a:gd name="connsiteY194" fmla="*/ 96774 h 470344"/>
                      <a:gd name="connsiteX195" fmla="*/ 379476 w 384986"/>
                      <a:gd name="connsiteY195" fmla="*/ 95250 h 470344"/>
                      <a:gd name="connsiteX196" fmla="*/ 380714 w 384986"/>
                      <a:gd name="connsiteY196" fmla="*/ 94297 h 470344"/>
                      <a:gd name="connsiteX197" fmla="*/ 384620 w 384986"/>
                      <a:gd name="connsiteY197" fmla="*/ 88202 h 470344"/>
                      <a:gd name="connsiteX198" fmla="*/ 384334 w 384986"/>
                      <a:gd name="connsiteY198" fmla="*/ 85344 h 470344"/>
                      <a:gd name="connsiteX199" fmla="*/ 362998 w 384986"/>
                      <a:gd name="connsiteY199" fmla="*/ 74676 h 470344"/>
                      <a:gd name="connsiteX200" fmla="*/ 346520 w 384986"/>
                      <a:gd name="connsiteY200" fmla="*/ 78296 h 470344"/>
                      <a:gd name="connsiteX201" fmla="*/ 333851 w 384986"/>
                      <a:gd name="connsiteY201" fmla="*/ 81344 h 470344"/>
                      <a:gd name="connsiteX202" fmla="*/ 314135 w 384986"/>
                      <a:gd name="connsiteY202" fmla="*/ 58960 h 470344"/>
                      <a:gd name="connsiteX203" fmla="*/ 313849 w 384986"/>
                      <a:gd name="connsiteY203" fmla="*/ 58388 h 470344"/>
                      <a:gd name="connsiteX204" fmla="*/ 307372 w 384986"/>
                      <a:gd name="connsiteY204" fmla="*/ 54483 h 470344"/>
                      <a:gd name="connsiteX205" fmla="*/ 291751 w 384986"/>
                      <a:gd name="connsiteY205" fmla="*/ 66389 h 470344"/>
                      <a:gd name="connsiteX206" fmla="*/ 274892 w 384986"/>
                      <a:gd name="connsiteY206" fmla="*/ 79534 h 470344"/>
                      <a:gd name="connsiteX207" fmla="*/ 271082 w 384986"/>
                      <a:gd name="connsiteY207" fmla="*/ 78200 h 470344"/>
                      <a:gd name="connsiteX208" fmla="*/ 264224 w 384986"/>
                      <a:gd name="connsiteY208" fmla="*/ 76200 h 470344"/>
                      <a:gd name="connsiteX209" fmla="*/ 256127 w 384986"/>
                      <a:gd name="connsiteY209" fmla="*/ 77629 h 470344"/>
                      <a:gd name="connsiteX210" fmla="*/ 251174 w 384986"/>
                      <a:gd name="connsiteY210" fmla="*/ 78581 h 470344"/>
                      <a:gd name="connsiteX211" fmla="*/ 249174 w 384986"/>
                      <a:gd name="connsiteY211" fmla="*/ 74676 h 470344"/>
                      <a:gd name="connsiteX212" fmla="*/ 241173 w 384986"/>
                      <a:gd name="connsiteY212" fmla="*/ 48196 h 470344"/>
                      <a:gd name="connsiteX213" fmla="*/ 234029 w 384986"/>
                      <a:gd name="connsiteY213" fmla="*/ 26194 h 470344"/>
                      <a:gd name="connsiteX214" fmla="*/ 222790 w 384986"/>
                      <a:gd name="connsiteY214" fmla="*/ 0 h 470344"/>
                      <a:gd name="connsiteX215" fmla="*/ 222790 w 384986"/>
                      <a:gd name="connsiteY215" fmla="*/ 0 h 470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</a:cxnLst>
                    <a:rect l="l" t="t" r="r" b="b"/>
                    <a:pathLst>
                      <a:path w="384986" h="470344">
                        <a:moveTo>
                          <a:pt x="222695" y="2477"/>
                        </a:moveTo>
                        <a:cubicBezTo>
                          <a:pt x="227552" y="2477"/>
                          <a:pt x="231267" y="6667"/>
                          <a:pt x="231553" y="26289"/>
                        </a:cubicBezTo>
                        <a:cubicBezTo>
                          <a:pt x="231838" y="43148"/>
                          <a:pt x="246698" y="56388"/>
                          <a:pt x="246698" y="74676"/>
                        </a:cubicBezTo>
                        <a:cubicBezTo>
                          <a:pt x="246698" y="79629"/>
                          <a:pt x="248412" y="80963"/>
                          <a:pt x="251079" y="80963"/>
                        </a:cubicBezTo>
                        <a:cubicBezTo>
                          <a:pt x="254508" y="80963"/>
                          <a:pt x="259461" y="78581"/>
                          <a:pt x="264033" y="78581"/>
                        </a:cubicBezTo>
                        <a:cubicBezTo>
                          <a:pt x="265938" y="78581"/>
                          <a:pt x="267843" y="78962"/>
                          <a:pt x="269558" y="80200"/>
                        </a:cubicBezTo>
                        <a:cubicBezTo>
                          <a:pt x="271272" y="81439"/>
                          <a:pt x="272987" y="81915"/>
                          <a:pt x="274701" y="81915"/>
                        </a:cubicBezTo>
                        <a:cubicBezTo>
                          <a:pt x="286512" y="81915"/>
                          <a:pt x="298418" y="56864"/>
                          <a:pt x="307181" y="56864"/>
                        </a:cubicBezTo>
                        <a:cubicBezTo>
                          <a:pt x="308801" y="56864"/>
                          <a:pt x="310325" y="57721"/>
                          <a:pt x="311658" y="59722"/>
                        </a:cubicBezTo>
                        <a:cubicBezTo>
                          <a:pt x="318516" y="78581"/>
                          <a:pt x="325755" y="83629"/>
                          <a:pt x="333566" y="83629"/>
                        </a:cubicBezTo>
                        <a:cubicBezTo>
                          <a:pt x="342519" y="83629"/>
                          <a:pt x="352235" y="76962"/>
                          <a:pt x="362712" y="76962"/>
                        </a:cubicBezTo>
                        <a:cubicBezTo>
                          <a:pt x="368903" y="76962"/>
                          <a:pt x="375476" y="79343"/>
                          <a:pt x="382238" y="86868"/>
                        </a:cubicBezTo>
                        <a:cubicBezTo>
                          <a:pt x="381000" y="88868"/>
                          <a:pt x="379667" y="90869"/>
                          <a:pt x="378333" y="92869"/>
                        </a:cubicBezTo>
                        <a:cubicBezTo>
                          <a:pt x="374047" y="92488"/>
                          <a:pt x="369189" y="91345"/>
                          <a:pt x="365379" y="90011"/>
                        </a:cubicBezTo>
                        <a:cubicBezTo>
                          <a:pt x="368808" y="93440"/>
                          <a:pt x="373285" y="94583"/>
                          <a:pt x="376619" y="95250"/>
                        </a:cubicBezTo>
                        <a:cubicBezTo>
                          <a:pt x="365474" y="111062"/>
                          <a:pt x="351663" y="125063"/>
                          <a:pt x="341376" y="141256"/>
                        </a:cubicBezTo>
                        <a:cubicBezTo>
                          <a:pt x="341090" y="141256"/>
                          <a:pt x="340900" y="141256"/>
                          <a:pt x="340614" y="141256"/>
                        </a:cubicBezTo>
                        <a:cubicBezTo>
                          <a:pt x="337661" y="141256"/>
                          <a:pt x="334328" y="140303"/>
                          <a:pt x="330613" y="138113"/>
                        </a:cubicBezTo>
                        <a:cubicBezTo>
                          <a:pt x="327755" y="136398"/>
                          <a:pt x="324898" y="135731"/>
                          <a:pt x="322326" y="135731"/>
                        </a:cubicBezTo>
                        <a:cubicBezTo>
                          <a:pt x="310801" y="135731"/>
                          <a:pt x="303276" y="149352"/>
                          <a:pt x="319373" y="155829"/>
                        </a:cubicBezTo>
                        <a:cubicBezTo>
                          <a:pt x="325660" y="158401"/>
                          <a:pt x="329660" y="160211"/>
                          <a:pt x="331946" y="161639"/>
                        </a:cubicBezTo>
                        <a:cubicBezTo>
                          <a:pt x="331470" y="163068"/>
                          <a:pt x="331184" y="164497"/>
                          <a:pt x="330803" y="165830"/>
                        </a:cubicBezTo>
                        <a:cubicBezTo>
                          <a:pt x="324517" y="167069"/>
                          <a:pt x="313182" y="167640"/>
                          <a:pt x="321564" y="175927"/>
                        </a:cubicBezTo>
                        <a:cubicBezTo>
                          <a:pt x="324612" y="178975"/>
                          <a:pt x="326517" y="181642"/>
                          <a:pt x="327470" y="183928"/>
                        </a:cubicBezTo>
                        <a:cubicBezTo>
                          <a:pt x="327088" y="186880"/>
                          <a:pt x="326803" y="189833"/>
                          <a:pt x="326612" y="192786"/>
                        </a:cubicBezTo>
                        <a:cubicBezTo>
                          <a:pt x="322612" y="198311"/>
                          <a:pt x="313658" y="201168"/>
                          <a:pt x="318802" y="207645"/>
                        </a:cubicBezTo>
                        <a:cubicBezTo>
                          <a:pt x="321850" y="211455"/>
                          <a:pt x="323945" y="214122"/>
                          <a:pt x="325469" y="216217"/>
                        </a:cubicBezTo>
                        <a:cubicBezTo>
                          <a:pt x="325469" y="219742"/>
                          <a:pt x="325469" y="223171"/>
                          <a:pt x="325469" y="226504"/>
                        </a:cubicBezTo>
                        <a:cubicBezTo>
                          <a:pt x="324993" y="228219"/>
                          <a:pt x="324993" y="230886"/>
                          <a:pt x="325946" y="235363"/>
                        </a:cubicBezTo>
                        <a:cubicBezTo>
                          <a:pt x="325946" y="236506"/>
                          <a:pt x="326136" y="237649"/>
                          <a:pt x="326136" y="238887"/>
                        </a:cubicBezTo>
                        <a:cubicBezTo>
                          <a:pt x="324326" y="248603"/>
                          <a:pt x="297847" y="247079"/>
                          <a:pt x="321850" y="258318"/>
                        </a:cubicBezTo>
                        <a:cubicBezTo>
                          <a:pt x="323850" y="259271"/>
                          <a:pt x="325565" y="260128"/>
                          <a:pt x="326993" y="260890"/>
                        </a:cubicBezTo>
                        <a:cubicBezTo>
                          <a:pt x="326993" y="263080"/>
                          <a:pt x="326898" y="265271"/>
                          <a:pt x="326708" y="267367"/>
                        </a:cubicBezTo>
                        <a:cubicBezTo>
                          <a:pt x="319754" y="267367"/>
                          <a:pt x="308991" y="266033"/>
                          <a:pt x="302514" y="266033"/>
                        </a:cubicBezTo>
                        <a:cubicBezTo>
                          <a:pt x="300419" y="266033"/>
                          <a:pt x="298704" y="266129"/>
                          <a:pt x="297752" y="266509"/>
                        </a:cubicBezTo>
                        <a:cubicBezTo>
                          <a:pt x="270986" y="276225"/>
                          <a:pt x="311277" y="289179"/>
                          <a:pt x="287369" y="295846"/>
                        </a:cubicBezTo>
                        <a:cubicBezTo>
                          <a:pt x="250127" y="306133"/>
                          <a:pt x="289179" y="320516"/>
                          <a:pt x="262033" y="331280"/>
                        </a:cubicBezTo>
                        <a:cubicBezTo>
                          <a:pt x="247745" y="336995"/>
                          <a:pt x="258413" y="337947"/>
                          <a:pt x="256889" y="347472"/>
                        </a:cubicBezTo>
                        <a:cubicBezTo>
                          <a:pt x="255556" y="347186"/>
                          <a:pt x="254222" y="347091"/>
                          <a:pt x="252794" y="347091"/>
                        </a:cubicBezTo>
                        <a:cubicBezTo>
                          <a:pt x="248793" y="347091"/>
                          <a:pt x="244412" y="348234"/>
                          <a:pt x="240125" y="350806"/>
                        </a:cubicBezTo>
                        <a:cubicBezTo>
                          <a:pt x="234887" y="353854"/>
                          <a:pt x="229457" y="356711"/>
                          <a:pt x="224123" y="359664"/>
                        </a:cubicBezTo>
                        <a:cubicBezTo>
                          <a:pt x="217742" y="360140"/>
                          <a:pt x="209836" y="362807"/>
                          <a:pt x="199739" y="370046"/>
                        </a:cubicBezTo>
                        <a:cubicBezTo>
                          <a:pt x="191929" y="377571"/>
                          <a:pt x="192691" y="380524"/>
                          <a:pt x="196120" y="382714"/>
                        </a:cubicBezTo>
                        <a:cubicBezTo>
                          <a:pt x="188214" y="393478"/>
                          <a:pt x="182594" y="406146"/>
                          <a:pt x="175546" y="417386"/>
                        </a:cubicBezTo>
                        <a:cubicBezTo>
                          <a:pt x="170688" y="425101"/>
                          <a:pt x="164878" y="432054"/>
                          <a:pt x="158401" y="438531"/>
                        </a:cubicBezTo>
                        <a:cubicBezTo>
                          <a:pt x="146971" y="446246"/>
                          <a:pt x="137541" y="452914"/>
                          <a:pt x="135541" y="457105"/>
                        </a:cubicBezTo>
                        <a:cubicBezTo>
                          <a:pt x="134493" y="458724"/>
                          <a:pt x="133445" y="460153"/>
                          <a:pt x="132493" y="461391"/>
                        </a:cubicBezTo>
                        <a:cubicBezTo>
                          <a:pt x="129921" y="463487"/>
                          <a:pt x="127445" y="465582"/>
                          <a:pt x="124968" y="467582"/>
                        </a:cubicBezTo>
                        <a:cubicBezTo>
                          <a:pt x="124206" y="467868"/>
                          <a:pt x="123539" y="467963"/>
                          <a:pt x="122873" y="467963"/>
                        </a:cubicBezTo>
                        <a:cubicBezTo>
                          <a:pt x="106394" y="467963"/>
                          <a:pt x="103251" y="400526"/>
                          <a:pt x="97250" y="400526"/>
                        </a:cubicBezTo>
                        <a:cubicBezTo>
                          <a:pt x="97155" y="400526"/>
                          <a:pt x="96965" y="400526"/>
                          <a:pt x="96869" y="400621"/>
                        </a:cubicBezTo>
                        <a:cubicBezTo>
                          <a:pt x="83153" y="384048"/>
                          <a:pt x="85535" y="367570"/>
                          <a:pt x="77724" y="367570"/>
                        </a:cubicBezTo>
                        <a:cubicBezTo>
                          <a:pt x="75248" y="367570"/>
                          <a:pt x="71723" y="369189"/>
                          <a:pt x="66389" y="373094"/>
                        </a:cubicBezTo>
                        <a:cubicBezTo>
                          <a:pt x="65818" y="373475"/>
                          <a:pt x="65246" y="373666"/>
                          <a:pt x="64675" y="373666"/>
                        </a:cubicBezTo>
                        <a:cubicBezTo>
                          <a:pt x="57721" y="373666"/>
                          <a:pt x="48006" y="349377"/>
                          <a:pt x="45815" y="349377"/>
                        </a:cubicBezTo>
                        <a:cubicBezTo>
                          <a:pt x="45339" y="349377"/>
                          <a:pt x="45244" y="350425"/>
                          <a:pt x="45529" y="352996"/>
                        </a:cubicBezTo>
                        <a:cubicBezTo>
                          <a:pt x="45815" y="355187"/>
                          <a:pt x="44101" y="355854"/>
                          <a:pt x="41148" y="355854"/>
                        </a:cubicBezTo>
                        <a:cubicBezTo>
                          <a:pt x="34195" y="355854"/>
                          <a:pt x="20384" y="351568"/>
                          <a:pt x="9049" y="351568"/>
                        </a:cubicBezTo>
                        <a:cubicBezTo>
                          <a:pt x="6572" y="351568"/>
                          <a:pt x="4286" y="351758"/>
                          <a:pt x="2096" y="352234"/>
                        </a:cubicBezTo>
                        <a:cubicBezTo>
                          <a:pt x="3524" y="302133"/>
                          <a:pt x="4763" y="326517"/>
                          <a:pt x="12192" y="287369"/>
                        </a:cubicBezTo>
                        <a:cubicBezTo>
                          <a:pt x="24384" y="223552"/>
                          <a:pt x="59341" y="243745"/>
                          <a:pt x="46958" y="225647"/>
                        </a:cubicBezTo>
                        <a:cubicBezTo>
                          <a:pt x="28766" y="199072"/>
                          <a:pt x="65246" y="209455"/>
                          <a:pt x="57721" y="192596"/>
                        </a:cubicBezTo>
                        <a:cubicBezTo>
                          <a:pt x="36290" y="144875"/>
                          <a:pt x="61436" y="148304"/>
                          <a:pt x="80582" y="137350"/>
                        </a:cubicBezTo>
                        <a:cubicBezTo>
                          <a:pt x="120682" y="112681"/>
                          <a:pt x="72962" y="79629"/>
                          <a:pt x="95726" y="73057"/>
                        </a:cubicBezTo>
                        <a:cubicBezTo>
                          <a:pt x="102489" y="70866"/>
                          <a:pt x="116015" y="42005"/>
                          <a:pt x="126492" y="42005"/>
                        </a:cubicBezTo>
                        <a:cubicBezTo>
                          <a:pt x="128207" y="42005"/>
                          <a:pt x="129826" y="42767"/>
                          <a:pt x="131350" y="44577"/>
                        </a:cubicBezTo>
                        <a:cubicBezTo>
                          <a:pt x="136779" y="51054"/>
                          <a:pt x="140113" y="53435"/>
                          <a:pt x="142589" y="53435"/>
                        </a:cubicBezTo>
                        <a:cubicBezTo>
                          <a:pt x="148685" y="53435"/>
                          <a:pt x="150019" y="39529"/>
                          <a:pt x="165354" y="36576"/>
                        </a:cubicBezTo>
                        <a:cubicBezTo>
                          <a:pt x="183547" y="33147"/>
                          <a:pt x="176022" y="26575"/>
                          <a:pt x="183547" y="26098"/>
                        </a:cubicBezTo>
                        <a:cubicBezTo>
                          <a:pt x="209836" y="24098"/>
                          <a:pt x="177641" y="19336"/>
                          <a:pt x="206121" y="2953"/>
                        </a:cubicBezTo>
                        <a:cubicBezTo>
                          <a:pt x="207550" y="4286"/>
                          <a:pt x="209169" y="4763"/>
                          <a:pt x="210884" y="4763"/>
                        </a:cubicBezTo>
                        <a:cubicBezTo>
                          <a:pt x="214694" y="4763"/>
                          <a:pt x="218885" y="2381"/>
                          <a:pt x="222504" y="2381"/>
                        </a:cubicBezTo>
                        <a:moveTo>
                          <a:pt x="222695" y="95"/>
                        </a:moveTo>
                        <a:lnTo>
                          <a:pt x="222695" y="2477"/>
                        </a:lnTo>
                        <a:lnTo>
                          <a:pt x="222695" y="95"/>
                        </a:lnTo>
                        <a:cubicBezTo>
                          <a:pt x="220599" y="95"/>
                          <a:pt x="218408" y="762"/>
                          <a:pt x="216408" y="1333"/>
                        </a:cubicBezTo>
                        <a:cubicBezTo>
                          <a:pt x="214503" y="1905"/>
                          <a:pt x="212693" y="2477"/>
                          <a:pt x="211169" y="2477"/>
                        </a:cubicBezTo>
                        <a:cubicBezTo>
                          <a:pt x="209836" y="2477"/>
                          <a:pt x="208883" y="2096"/>
                          <a:pt x="208026" y="1238"/>
                        </a:cubicBezTo>
                        <a:cubicBezTo>
                          <a:pt x="207550" y="857"/>
                          <a:pt x="206978" y="571"/>
                          <a:pt x="206407" y="571"/>
                        </a:cubicBezTo>
                        <a:cubicBezTo>
                          <a:pt x="206026" y="571"/>
                          <a:pt x="205550" y="667"/>
                          <a:pt x="205264" y="857"/>
                        </a:cubicBezTo>
                        <a:cubicBezTo>
                          <a:pt x="189738" y="9811"/>
                          <a:pt x="190405" y="16192"/>
                          <a:pt x="192310" y="21431"/>
                        </a:cubicBezTo>
                        <a:cubicBezTo>
                          <a:pt x="192405" y="21717"/>
                          <a:pt x="192596" y="22098"/>
                          <a:pt x="192596" y="22384"/>
                        </a:cubicBezTo>
                        <a:cubicBezTo>
                          <a:pt x="191929" y="22765"/>
                          <a:pt x="189833" y="23336"/>
                          <a:pt x="183642" y="23813"/>
                        </a:cubicBezTo>
                        <a:cubicBezTo>
                          <a:pt x="179356" y="24098"/>
                          <a:pt x="178213" y="26289"/>
                          <a:pt x="177260" y="28004"/>
                        </a:cubicBezTo>
                        <a:cubicBezTo>
                          <a:pt x="176308" y="29908"/>
                          <a:pt x="174879" y="32480"/>
                          <a:pt x="165163" y="34385"/>
                        </a:cubicBezTo>
                        <a:cubicBezTo>
                          <a:pt x="155162" y="36290"/>
                          <a:pt x="150590" y="42481"/>
                          <a:pt x="147257" y="46958"/>
                        </a:cubicBezTo>
                        <a:cubicBezTo>
                          <a:pt x="145542" y="49244"/>
                          <a:pt x="144113" y="51149"/>
                          <a:pt x="142875" y="51149"/>
                        </a:cubicBezTo>
                        <a:cubicBezTo>
                          <a:pt x="141637" y="51149"/>
                          <a:pt x="138970" y="49721"/>
                          <a:pt x="133445" y="43148"/>
                        </a:cubicBezTo>
                        <a:cubicBezTo>
                          <a:pt x="131540" y="40862"/>
                          <a:pt x="129254" y="39719"/>
                          <a:pt x="126778" y="39719"/>
                        </a:cubicBezTo>
                        <a:cubicBezTo>
                          <a:pt x="119348" y="39719"/>
                          <a:pt x="112109" y="49721"/>
                          <a:pt x="105156" y="59341"/>
                        </a:cubicBezTo>
                        <a:cubicBezTo>
                          <a:pt x="101632" y="64198"/>
                          <a:pt x="97250" y="70199"/>
                          <a:pt x="95250" y="70866"/>
                        </a:cubicBezTo>
                        <a:cubicBezTo>
                          <a:pt x="91726" y="71914"/>
                          <a:pt x="89345" y="73628"/>
                          <a:pt x="88106" y="76105"/>
                        </a:cubicBezTo>
                        <a:cubicBezTo>
                          <a:pt x="85820" y="80772"/>
                          <a:pt x="88106" y="86678"/>
                          <a:pt x="90583" y="93536"/>
                        </a:cubicBezTo>
                        <a:cubicBezTo>
                          <a:pt x="95631" y="106966"/>
                          <a:pt x="101346" y="122111"/>
                          <a:pt x="79629" y="135446"/>
                        </a:cubicBezTo>
                        <a:cubicBezTo>
                          <a:pt x="76105" y="137446"/>
                          <a:pt x="72295" y="138970"/>
                          <a:pt x="68580" y="140494"/>
                        </a:cubicBezTo>
                        <a:cubicBezTo>
                          <a:pt x="60198" y="143923"/>
                          <a:pt x="52292" y="147066"/>
                          <a:pt x="48959" y="155257"/>
                        </a:cubicBezTo>
                        <a:cubicBezTo>
                          <a:pt x="45625" y="163544"/>
                          <a:pt x="47816" y="175736"/>
                          <a:pt x="55817" y="193738"/>
                        </a:cubicBezTo>
                        <a:cubicBezTo>
                          <a:pt x="56674" y="195548"/>
                          <a:pt x="56864" y="197072"/>
                          <a:pt x="56483" y="198120"/>
                        </a:cubicBezTo>
                        <a:cubicBezTo>
                          <a:pt x="55817" y="199930"/>
                          <a:pt x="53054" y="201168"/>
                          <a:pt x="50102" y="202406"/>
                        </a:cubicBezTo>
                        <a:cubicBezTo>
                          <a:pt x="46101" y="204216"/>
                          <a:pt x="41434" y="206216"/>
                          <a:pt x="40100" y="210883"/>
                        </a:cubicBezTo>
                        <a:cubicBezTo>
                          <a:pt x="38957" y="215074"/>
                          <a:pt x="40577" y="220218"/>
                          <a:pt x="45244" y="227076"/>
                        </a:cubicBezTo>
                        <a:cubicBezTo>
                          <a:pt x="47435" y="230314"/>
                          <a:pt x="47530" y="231457"/>
                          <a:pt x="47435" y="231838"/>
                        </a:cubicBezTo>
                        <a:cubicBezTo>
                          <a:pt x="47244" y="232600"/>
                          <a:pt x="45149" y="233648"/>
                          <a:pt x="43148" y="234601"/>
                        </a:cubicBezTo>
                        <a:cubicBezTo>
                          <a:pt x="34290" y="238982"/>
                          <a:pt x="17812" y="247079"/>
                          <a:pt x="10192" y="286988"/>
                        </a:cubicBezTo>
                        <a:cubicBezTo>
                          <a:pt x="7429" y="301657"/>
                          <a:pt x="5525" y="307181"/>
                          <a:pt x="4096" y="311277"/>
                        </a:cubicBezTo>
                        <a:cubicBezTo>
                          <a:pt x="1715" y="318325"/>
                          <a:pt x="953" y="320707"/>
                          <a:pt x="0" y="352234"/>
                        </a:cubicBezTo>
                        <a:cubicBezTo>
                          <a:pt x="0" y="352996"/>
                          <a:pt x="286" y="353663"/>
                          <a:pt x="857" y="354139"/>
                        </a:cubicBezTo>
                        <a:cubicBezTo>
                          <a:pt x="1334" y="354521"/>
                          <a:pt x="1810" y="354711"/>
                          <a:pt x="2381" y="354711"/>
                        </a:cubicBezTo>
                        <a:cubicBezTo>
                          <a:pt x="2572" y="354711"/>
                          <a:pt x="2762" y="354711"/>
                          <a:pt x="2953" y="354711"/>
                        </a:cubicBezTo>
                        <a:cubicBezTo>
                          <a:pt x="4763" y="354330"/>
                          <a:pt x="6858" y="354044"/>
                          <a:pt x="9335" y="354044"/>
                        </a:cubicBezTo>
                        <a:cubicBezTo>
                          <a:pt x="15430" y="354044"/>
                          <a:pt x="22479" y="355378"/>
                          <a:pt x="28575" y="356521"/>
                        </a:cubicBezTo>
                        <a:cubicBezTo>
                          <a:pt x="33719" y="357473"/>
                          <a:pt x="38100" y="358330"/>
                          <a:pt x="41338" y="358330"/>
                        </a:cubicBezTo>
                        <a:cubicBezTo>
                          <a:pt x="43053" y="358330"/>
                          <a:pt x="45529" y="358140"/>
                          <a:pt x="46958" y="356425"/>
                        </a:cubicBezTo>
                        <a:cubicBezTo>
                          <a:pt x="47149" y="356235"/>
                          <a:pt x="47339" y="355949"/>
                          <a:pt x="47530" y="355663"/>
                        </a:cubicBezTo>
                        <a:cubicBezTo>
                          <a:pt x="47911" y="356330"/>
                          <a:pt x="48292" y="356997"/>
                          <a:pt x="48673" y="357664"/>
                        </a:cubicBezTo>
                        <a:cubicBezTo>
                          <a:pt x="54483" y="368141"/>
                          <a:pt x="59436" y="376047"/>
                          <a:pt x="64770" y="376047"/>
                        </a:cubicBezTo>
                        <a:cubicBezTo>
                          <a:pt x="65913" y="376047"/>
                          <a:pt x="66961" y="375666"/>
                          <a:pt x="67913" y="374999"/>
                        </a:cubicBezTo>
                        <a:cubicBezTo>
                          <a:pt x="72580" y="371665"/>
                          <a:pt x="76010" y="369951"/>
                          <a:pt x="77915" y="369951"/>
                        </a:cubicBezTo>
                        <a:cubicBezTo>
                          <a:pt x="79820" y="369951"/>
                          <a:pt x="80867" y="372428"/>
                          <a:pt x="82963" y="378428"/>
                        </a:cubicBezTo>
                        <a:cubicBezTo>
                          <a:pt x="85058" y="384715"/>
                          <a:pt x="88011" y="393382"/>
                          <a:pt x="95250" y="402146"/>
                        </a:cubicBezTo>
                        <a:cubicBezTo>
                          <a:pt x="95631" y="402622"/>
                          <a:pt x="96298" y="402907"/>
                          <a:pt x="96869" y="403003"/>
                        </a:cubicBezTo>
                        <a:cubicBezTo>
                          <a:pt x="98298" y="405384"/>
                          <a:pt x="100108" y="414814"/>
                          <a:pt x="101632" y="422529"/>
                        </a:cubicBezTo>
                        <a:cubicBezTo>
                          <a:pt x="106013" y="445008"/>
                          <a:pt x="110966" y="470345"/>
                          <a:pt x="123158" y="470345"/>
                        </a:cubicBezTo>
                        <a:cubicBezTo>
                          <a:pt x="124111" y="470345"/>
                          <a:pt x="125063" y="470154"/>
                          <a:pt x="126016" y="469868"/>
                        </a:cubicBezTo>
                        <a:cubicBezTo>
                          <a:pt x="126302" y="469868"/>
                          <a:pt x="126587" y="469678"/>
                          <a:pt x="126778" y="469487"/>
                        </a:cubicBezTo>
                        <a:cubicBezTo>
                          <a:pt x="129254" y="467392"/>
                          <a:pt x="131826" y="465296"/>
                          <a:pt x="134303" y="463296"/>
                        </a:cubicBezTo>
                        <a:cubicBezTo>
                          <a:pt x="134398" y="463201"/>
                          <a:pt x="134588" y="463105"/>
                          <a:pt x="134684" y="462915"/>
                        </a:cubicBezTo>
                        <a:cubicBezTo>
                          <a:pt x="135731" y="461581"/>
                          <a:pt x="136779" y="460153"/>
                          <a:pt x="137827" y="458438"/>
                        </a:cubicBezTo>
                        <a:cubicBezTo>
                          <a:pt x="139827" y="454247"/>
                          <a:pt x="151543" y="446341"/>
                          <a:pt x="160020" y="440531"/>
                        </a:cubicBezTo>
                        <a:cubicBezTo>
                          <a:pt x="167640" y="432911"/>
                          <a:pt x="173355" y="425863"/>
                          <a:pt x="177832" y="418719"/>
                        </a:cubicBezTo>
                        <a:cubicBezTo>
                          <a:pt x="180594" y="414242"/>
                          <a:pt x="183261" y="409480"/>
                          <a:pt x="185738" y="404813"/>
                        </a:cubicBezTo>
                        <a:cubicBezTo>
                          <a:pt x="189548" y="397764"/>
                          <a:pt x="193548" y="390525"/>
                          <a:pt x="198215" y="384143"/>
                        </a:cubicBezTo>
                        <a:cubicBezTo>
                          <a:pt x="198596" y="383572"/>
                          <a:pt x="198787" y="382905"/>
                          <a:pt x="198596" y="382333"/>
                        </a:cubicBezTo>
                        <a:cubicBezTo>
                          <a:pt x="198501" y="381667"/>
                          <a:pt x="198120" y="381095"/>
                          <a:pt x="197549" y="380714"/>
                        </a:cubicBezTo>
                        <a:cubicBezTo>
                          <a:pt x="196215" y="379857"/>
                          <a:pt x="196215" y="379381"/>
                          <a:pt x="196120" y="379286"/>
                        </a:cubicBezTo>
                        <a:cubicBezTo>
                          <a:pt x="196120" y="378619"/>
                          <a:pt x="196405" y="376714"/>
                          <a:pt x="201454" y="371761"/>
                        </a:cubicBezTo>
                        <a:cubicBezTo>
                          <a:pt x="209741" y="365855"/>
                          <a:pt x="217265" y="362617"/>
                          <a:pt x="224314" y="362045"/>
                        </a:cubicBezTo>
                        <a:cubicBezTo>
                          <a:pt x="224695" y="362045"/>
                          <a:pt x="224980" y="361950"/>
                          <a:pt x="225266" y="361759"/>
                        </a:cubicBezTo>
                        <a:cubicBezTo>
                          <a:pt x="227171" y="360712"/>
                          <a:pt x="229171" y="359664"/>
                          <a:pt x="231077" y="358616"/>
                        </a:cubicBezTo>
                        <a:cubicBezTo>
                          <a:pt x="234505" y="356711"/>
                          <a:pt x="238030" y="354806"/>
                          <a:pt x="241363" y="352901"/>
                        </a:cubicBezTo>
                        <a:cubicBezTo>
                          <a:pt x="245174" y="350711"/>
                          <a:pt x="248984" y="349567"/>
                          <a:pt x="252889" y="349567"/>
                        </a:cubicBezTo>
                        <a:cubicBezTo>
                          <a:pt x="254127" y="349567"/>
                          <a:pt x="255365" y="349663"/>
                          <a:pt x="256508" y="349948"/>
                        </a:cubicBezTo>
                        <a:cubicBezTo>
                          <a:pt x="256699" y="349948"/>
                          <a:pt x="256794" y="349948"/>
                          <a:pt x="256985" y="349948"/>
                        </a:cubicBezTo>
                        <a:cubicBezTo>
                          <a:pt x="257461" y="349948"/>
                          <a:pt x="257937" y="349758"/>
                          <a:pt x="258318" y="349472"/>
                        </a:cubicBezTo>
                        <a:cubicBezTo>
                          <a:pt x="258890" y="349091"/>
                          <a:pt x="259175" y="348520"/>
                          <a:pt x="259271" y="347853"/>
                        </a:cubicBezTo>
                        <a:cubicBezTo>
                          <a:pt x="259937" y="343567"/>
                          <a:pt x="258509" y="340614"/>
                          <a:pt x="257556" y="338709"/>
                        </a:cubicBezTo>
                        <a:cubicBezTo>
                          <a:pt x="257270" y="338138"/>
                          <a:pt x="256794" y="337185"/>
                          <a:pt x="256794" y="336899"/>
                        </a:cubicBezTo>
                        <a:cubicBezTo>
                          <a:pt x="256794" y="336804"/>
                          <a:pt x="257270" y="335756"/>
                          <a:pt x="262890" y="333565"/>
                        </a:cubicBezTo>
                        <a:cubicBezTo>
                          <a:pt x="277559" y="327755"/>
                          <a:pt x="275273" y="319849"/>
                          <a:pt x="273558" y="314134"/>
                        </a:cubicBezTo>
                        <a:cubicBezTo>
                          <a:pt x="272701" y="311087"/>
                          <a:pt x="271939" y="308420"/>
                          <a:pt x="273177" y="306038"/>
                        </a:cubicBezTo>
                        <a:cubicBezTo>
                          <a:pt x="274796" y="303086"/>
                          <a:pt x="279749" y="300419"/>
                          <a:pt x="287941" y="298228"/>
                        </a:cubicBezTo>
                        <a:cubicBezTo>
                          <a:pt x="293275" y="296704"/>
                          <a:pt x="296323" y="294799"/>
                          <a:pt x="297275" y="291941"/>
                        </a:cubicBezTo>
                        <a:cubicBezTo>
                          <a:pt x="298513" y="288322"/>
                          <a:pt x="296132" y="284988"/>
                          <a:pt x="293846" y="281749"/>
                        </a:cubicBezTo>
                        <a:cubicBezTo>
                          <a:pt x="291941" y="279082"/>
                          <a:pt x="289941" y="276320"/>
                          <a:pt x="290608" y="274320"/>
                        </a:cubicBezTo>
                        <a:cubicBezTo>
                          <a:pt x="290989" y="272987"/>
                          <a:pt x="292703" y="271081"/>
                          <a:pt x="298513" y="268891"/>
                        </a:cubicBezTo>
                        <a:cubicBezTo>
                          <a:pt x="298799" y="268796"/>
                          <a:pt x="299752" y="268510"/>
                          <a:pt x="302419" y="268510"/>
                        </a:cubicBezTo>
                        <a:cubicBezTo>
                          <a:pt x="305657" y="268510"/>
                          <a:pt x="310134" y="268796"/>
                          <a:pt x="314420" y="269177"/>
                        </a:cubicBezTo>
                        <a:cubicBezTo>
                          <a:pt x="318707" y="269462"/>
                          <a:pt x="323183" y="269843"/>
                          <a:pt x="326708" y="269843"/>
                        </a:cubicBezTo>
                        <a:lnTo>
                          <a:pt x="326708" y="269843"/>
                        </a:lnTo>
                        <a:cubicBezTo>
                          <a:pt x="327946" y="269843"/>
                          <a:pt x="328994" y="268891"/>
                          <a:pt x="329089" y="267653"/>
                        </a:cubicBezTo>
                        <a:cubicBezTo>
                          <a:pt x="329279" y="265462"/>
                          <a:pt x="329375" y="263176"/>
                          <a:pt x="329375" y="260985"/>
                        </a:cubicBezTo>
                        <a:cubicBezTo>
                          <a:pt x="329375" y="260128"/>
                          <a:pt x="328898" y="259271"/>
                          <a:pt x="328136" y="258889"/>
                        </a:cubicBezTo>
                        <a:cubicBezTo>
                          <a:pt x="326708" y="258128"/>
                          <a:pt x="324898" y="257270"/>
                          <a:pt x="322898" y="256318"/>
                        </a:cubicBezTo>
                        <a:cubicBezTo>
                          <a:pt x="315087" y="252603"/>
                          <a:pt x="314325" y="251079"/>
                          <a:pt x="314230" y="250888"/>
                        </a:cubicBezTo>
                        <a:cubicBezTo>
                          <a:pt x="314516" y="250603"/>
                          <a:pt x="316897" y="249555"/>
                          <a:pt x="318421" y="248793"/>
                        </a:cubicBezTo>
                        <a:cubicBezTo>
                          <a:pt x="322517" y="246888"/>
                          <a:pt x="327565" y="244412"/>
                          <a:pt x="328517" y="239458"/>
                        </a:cubicBezTo>
                        <a:cubicBezTo>
                          <a:pt x="328517" y="239268"/>
                          <a:pt x="328517" y="239078"/>
                          <a:pt x="328517" y="238887"/>
                        </a:cubicBezTo>
                        <a:lnTo>
                          <a:pt x="328327" y="235458"/>
                        </a:lnTo>
                        <a:cubicBezTo>
                          <a:pt x="327374" y="230696"/>
                          <a:pt x="327565" y="228505"/>
                          <a:pt x="327851" y="227362"/>
                        </a:cubicBezTo>
                        <a:cubicBezTo>
                          <a:pt x="327851" y="227171"/>
                          <a:pt x="327851" y="226886"/>
                          <a:pt x="327851" y="226695"/>
                        </a:cubicBezTo>
                        <a:cubicBezTo>
                          <a:pt x="327755" y="223361"/>
                          <a:pt x="327660" y="219932"/>
                          <a:pt x="327851" y="216503"/>
                        </a:cubicBezTo>
                        <a:cubicBezTo>
                          <a:pt x="327851" y="215932"/>
                          <a:pt x="327660" y="215455"/>
                          <a:pt x="327374" y="215074"/>
                        </a:cubicBezTo>
                        <a:cubicBezTo>
                          <a:pt x="325850" y="212979"/>
                          <a:pt x="323660" y="210217"/>
                          <a:pt x="320707" y="206407"/>
                        </a:cubicBezTo>
                        <a:cubicBezTo>
                          <a:pt x="318897" y="204121"/>
                          <a:pt x="319278" y="203073"/>
                          <a:pt x="323755" y="199263"/>
                        </a:cubicBezTo>
                        <a:cubicBezTo>
                          <a:pt x="325374" y="197834"/>
                          <a:pt x="327279" y="196310"/>
                          <a:pt x="328613" y="194405"/>
                        </a:cubicBezTo>
                        <a:cubicBezTo>
                          <a:pt x="328898" y="194024"/>
                          <a:pt x="328994" y="193643"/>
                          <a:pt x="329089" y="193167"/>
                        </a:cubicBezTo>
                        <a:cubicBezTo>
                          <a:pt x="329279" y="190214"/>
                          <a:pt x="329565" y="187262"/>
                          <a:pt x="329946" y="184404"/>
                        </a:cubicBezTo>
                        <a:cubicBezTo>
                          <a:pt x="329946" y="184023"/>
                          <a:pt x="329946" y="183547"/>
                          <a:pt x="329755" y="183166"/>
                        </a:cubicBezTo>
                        <a:cubicBezTo>
                          <a:pt x="328613" y="180404"/>
                          <a:pt x="326517" y="177546"/>
                          <a:pt x="323374" y="174403"/>
                        </a:cubicBezTo>
                        <a:cubicBezTo>
                          <a:pt x="320993" y="172021"/>
                          <a:pt x="321088" y="171069"/>
                          <a:pt x="321088" y="171069"/>
                        </a:cubicBezTo>
                        <a:cubicBezTo>
                          <a:pt x="321469" y="169926"/>
                          <a:pt x="326898" y="169069"/>
                          <a:pt x="328994" y="168688"/>
                        </a:cubicBezTo>
                        <a:cubicBezTo>
                          <a:pt x="329851" y="168592"/>
                          <a:pt x="330613" y="168402"/>
                          <a:pt x="331375" y="168307"/>
                        </a:cubicBezTo>
                        <a:cubicBezTo>
                          <a:pt x="332232" y="168116"/>
                          <a:pt x="332994" y="167449"/>
                          <a:pt x="333280" y="166592"/>
                        </a:cubicBezTo>
                        <a:lnTo>
                          <a:pt x="333470" y="166021"/>
                        </a:lnTo>
                        <a:cubicBezTo>
                          <a:pt x="333756" y="164878"/>
                          <a:pt x="334042" y="163639"/>
                          <a:pt x="334423" y="162496"/>
                        </a:cubicBezTo>
                        <a:cubicBezTo>
                          <a:pt x="334709" y="161449"/>
                          <a:pt x="334328" y="160306"/>
                          <a:pt x="333375" y="159734"/>
                        </a:cubicBezTo>
                        <a:cubicBezTo>
                          <a:pt x="330899" y="158210"/>
                          <a:pt x="326708" y="156305"/>
                          <a:pt x="320516" y="153733"/>
                        </a:cubicBezTo>
                        <a:cubicBezTo>
                          <a:pt x="314992" y="151543"/>
                          <a:pt x="312230" y="148209"/>
                          <a:pt x="312896" y="144780"/>
                        </a:cubicBezTo>
                        <a:cubicBezTo>
                          <a:pt x="313563" y="141541"/>
                          <a:pt x="317373" y="138208"/>
                          <a:pt x="322612" y="138208"/>
                        </a:cubicBezTo>
                        <a:cubicBezTo>
                          <a:pt x="324993" y="138208"/>
                          <a:pt x="327374" y="138874"/>
                          <a:pt x="329755" y="140303"/>
                        </a:cubicBezTo>
                        <a:cubicBezTo>
                          <a:pt x="333661" y="142589"/>
                          <a:pt x="337376" y="143828"/>
                          <a:pt x="340995" y="143828"/>
                        </a:cubicBezTo>
                        <a:lnTo>
                          <a:pt x="341852" y="143828"/>
                        </a:lnTo>
                        <a:cubicBezTo>
                          <a:pt x="342614" y="143828"/>
                          <a:pt x="343281" y="143351"/>
                          <a:pt x="343757" y="142684"/>
                        </a:cubicBezTo>
                        <a:cubicBezTo>
                          <a:pt x="349472" y="133636"/>
                          <a:pt x="356521" y="125063"/>
                          <a:pt x="363284" y="116872"/>
                        </a:cubicBezTo>
                        <a:cubicBezTo>
                          <a:pt x="368618" y="110395"/>
                          <a:pt x="374047" y="103727"/>
                          <a:pt x="379000" y="96774"/>
                        </a:cubicBezTo>
                        <a:cubicBezTo>
                          <a:pt x="379286" y="96298"/>
                          <a:pt x="379476" y="95821"/>
                          <a:pt x="379476" y="95250"/>
                        </a:cubicBezTo>
                        <a:cubicBezTo>
                          <a:pt x="379952" y="95059"/>
                          <a:pt x="380429" y="94774"/>
                          <a:pt x="380714" y="94297"/>
                        </a:cubicBezTo>
                        <a:cubicBezTo>
                          <a:pt x="382048" y="92297"/>
                          <a:pt x="383381" y="90297"/>
                          <a:pt x="384620" y="88202"/>
                        </a:cubicBezTo>
                        <a:cubicBezTo>
                          <a:pt x="385191" y="87344"/>
                          <a:pt x="385096" y="86106"/>
                          <a:pt x="384334" y="85344"/>
                        </a:cubicBezTo>
                        <a:cubicBezTo>
                          <a:pt x="377857" y="78200"/>
                          <a:pt x="370904" y="74676"/>
                          <a:pt x="362998" y="74676"/>
                        </a:cubicBezTo>
                        <a:cubicBezTo>
                          <a:pt x="357188" y="74676"/>
                          <a:pt x="351758" y="76581"/>
                          <a:pt x="346520" y="78296"/>
                        </a:cubicBezTo>
                        <a:cubicBezTo>
                          <a:pt x="342043" y="79820"/>
                          <a:pt x="337757" y="81344"/>
                          <a:pt x="333851" y="81344"/>
                        </a:cubicBezTo>
                        <a:cubicBezTo>
                          <a:pt x="328422" y="81344"/>
                          <a:pt x="321278" y="78772"/>
                          <a:pt x="314135" y="58960"/>
                        </a:cubicBezTo>
                        <a:cubicBezTo>
                          <a:pt x="314135" y="58769"/>
                          <a:pt x="313944" y="58579"/>
                          <a:pt x="313849" y="58388"/>
                        </a:cubicBezTo>
                        <a:cubicBezTo>
                          <a:pt x="312039" y="55816"/>
                          <a:pt x="309944" y="54483"/>
                          <a:pt x="307372" y="54483"/>
                        </a:cubicBezTo>
                        <a:cubicBezTo>
                          <a:pt x="302228" y="54483"/>
                          <a:pt x="297371" y="60007"/>
                          <a:pt x="291751" y="66389"/>
                        </a:cubicBezTo>
                        <a:cubicBezTo>
                          <a:pt x="286321" y="72580"/>
                          <a:pt x="280130" y="79534"/>
                          <a:pt x="274892" y="79534"/>
                        </a:cubicBezTo>
                        <a:cubicBezTo>
                          <a:pt x="273558" y="79534"/>
                          <a:pt x="272320" y="79153"/>
                          <a:pt x="271082" y="78200"/>
                        </a:cubicBezTo>
                        <a:cubicBezTo>
                          <a:pt x="269177" y="76867"/>
                          <a:pt x="266891" y="76200"/>
                          <a:pt x="264224" y="76200"/>
                        </a:cubicBezTo>
                        <a:cubicBezTo>
                          <a:pt x="261461" y="76200"/>
                          <a:pt x="258604" y="76962"/>
                          <a:pt x="256127" y="77629"/>
                        </a:cubicBezTo>
                        <a:cubicBezTo>
                          <a:pt x="254222" y="78105"/>
                          <a:pt x="252508" y="78581"/>
                          <a:pt x="251174" y="78581"/>
                        </a:cubicBezTo>
                        <a:cubicBezTo>
                          <a:pt x="250222" y="78581"/>
                          <a:pt x="249174" y="78581"/>
                          <a:pt x="249174" y="74676"/>
                        </a:cubicBezTo>
                        <a:cubicBezTo>
                          <a:pt x="249174" y="64770"/>
                          <a:pt x="245078" y="56388"/>
                          <a:pt x="241173" y="48196"/>
                        </a:cubicBezTo>
                        <a:cubicBezTo>
                          <a:pt x="237554" y="40862"/>
                          <a:pt x="234220" y="33909"/>
                          <a:pt x="234029" y="26194"/>
                        </a:cubicBezTo>
                        <a:cubicBezTo>
                          <a:pt x="233744" y="7620"/>
                          <a:pt x="230505" y="0"/>
                          <a:pt x="222790" y="0"/>
                        </a:cubicBezTo>
                        <a:lnTo>
                          <a:pt x="222790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4" name="Graphic 2">
                  <a:extLst>
                    <a:ext uri="{FF2B5EF4-FFF2-40B4-BE49-F238E27FC236}">
                      <a16:creationId xmlns:a16="http://schemas.microsoft.com/office/drawing/2014/main" id="{1A8CBD45-1684-2CB3-AA75-221D3150AFB4}"/>
                    </a:ext>
                  </a:extLst>
                </p:cNvPr>
                <p:cNvGrpSpPr/>
                <p:nvPr/>
              </p:nvGrpSpPr>
              <p:grpSpPr>
                <a:xfrm>
                  <a:off x="6591820" y="4446555"/>
                  <a:ext cx="682136" cy="528637"/>
                  <a:chOff x="6591820" y="4446555"/>
                  <a:chExt cx="682136" cy="528637"/>
                </a:xfrm>
                <a:grpFill/>
              </p:grpSpPr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id="{F35B875B-1CAE-E38F-AA5E-8DEF1FFB2DFF}"/>
                      </a:ext>
                    </a:extLst>
                  </p:cNvPr>
                  <p:cNvSpPr/>
                  <p:nvPr/>
                </p:nvSpPr>
                <p:spPr>
                  <a:xfrm>
                    <a:off x="6593250" y="4447793"/>
                    <a:ext cx="680143" cy="525970"/>
                  </a:xfrm>
                  <a:custGeom>
                    <a:avLst/>
                    <a:gdLst>
                      <a:gd name="connsiteX0" fmla="*/ 48246 w 680143"/>
                      <a:gd name="connsiteY0" fmla="*/ 525780 h 525970"/>
                      <a:gd name="connsiteX1" fmla="*/ 31101 w 680143"/>
                      <a:gd name="connsiteY1" fmla="*/ 508159 h 525970"/>
                      <a:gd name="connsiteX2" fmla="*/ 30244 w 680143"/>
                      <a:gd name="connsiteY2" fmla="*/ 505968 h 525970"/>
                      <a:gd name="connsiteX3" fmla="*/ 27196 w 680143"/>
                      <a:gd name="connsiteY3" fmla="*/ 501777 h 525970"/>
                      <a:gd name="connsiteX4" fmla="*/ 7765 w 680143"/>
                      <a:gd name="connsiteY4" fmla="*/ 477774 h 525970"/>
                      <a:gd name="connsiteX5" fmla="*/ 1574 w 680143"/>
                      <a:gd name="connsiteY5" fmla="*/ 453866 h 525970"/>
                      <a:gd name="connsiteX6" fmla="*/ 3003 w 680143"/>
                      <a:gd name="connsiteY6" fmla="*/ 442246 h 525970"/>
                      <a:gd name="connsiteX7" fmla="*/ 6432 w 680143"/>
                      <a:gd name="connsiteY7" fmla="*/ 435293 h 525970"/>
                      <a:gd name="connsiteX8" fmla="*/ 9670 w 680143"/>
                      <a:gd name="connsiteY8" fmla="*/ 422338 h 525970"/>
                      <a:gd name="connsiteX9" fmla="*/ 12909 w 680143"/>
                      <a:gd name="connsiteY9" fmla="*/ 417386 h 525970"/>
                      <a:gd name="connsiteX10" fmla="*/ 19767 w 680143"/>
                      <a:gd name="connsiteY10" fmla="*/ 403765 h 525970"/>
                      <a:gd name="connsiteX11" fmla="*/ 13671 w 680143"/>
                      <a:gd name="connsiteY11" fmla="*/ 402050 h 525970"/>
                      <a:gd name="connsiteX12" fmla="*/ 12432 w 680143"/>
                      <a:gd name="connsiteY12" fmla="*/ 402050 h 525970"/>
                      <a:gd name="connsiteX13" fmla="*/ 11290 w 680143"/>
                      <a:gd name="connsiteY13" fmla="*/ 401098 h 525970"/>
                      <a:gd name="connsiteX14" fmla="*/ 16052 w 680143"/>
                      <a:gd name="connsiteY14" fmla="*/ 384524 h 525970"/>
                      <a:gd name="connsiteX15" fmla="*/ 25767 w 680143"/>
                      <a:gd name="connsiteY15" fmla="*/ 367284 h 525970"/>
                      <a:gd name="connsiteX16" fmla="*/ 40912 w 680143"/>
                      <a:gd name="connsiteY16" fmla="*/ 360045 h 525970"/>
                      <a:gd name="connsiteX17" fmla="*/ 50342 w 680143"/>
                      <a:gd name="connsiteY17" fmla="*/ 360236 h 525970"/>
                      <a:gd name="connsiteX18" fmla="*/ 64249 w 680143"/>
                      <a:gd name="connsiteY18" fmla="*/ 356521 h 525970"/>
                      <a:gd name="connsiteX19" fmla="*/ 64249 w 680143"/>
                      <a:gd name="connsiteY19" fmla="*/ 345472 h 525970"/>
                      <a:gd name="connsiteX20" fmla="*/ 62343 w 680143"/>
                      <a:gd name="connsiteY20" fmla="*/ 331661 h 525970"/>
                      <a:gd name="connsiteX21" fmla="*/ 65487 w 680143"/>
                      <a:gd name="connsiteY21" fmla="*/ 330327 h 525970"/>
                      <a:gd name="connsiteX22" fmla="*/ 69487 w 680143"/>
                      <a:gd name="connsiteY22" fmla="*/ 330803 h 525970"/>
                      <a:gd name="connsiteX23" fmla="*/ 77012 w 680143"/>
                      <a:gd name="connsiteY23" fmla="*/ 331661 h 525970"/>
                      <a:gd name="connsiteX24" fmla="*/ 95491 w 680143"/>
                      <a:gd name="connsiteY24" fmla="*/ 323564 h 525970"/>
                      <a:gd name="connsiteX25" fmla="*/ 101491 w 680143"/>
                      <a:gd name="connsiteY25" fmla="*/ 316325 h 525970"/>
                      <a:gd name="connsiteX26" fmla="*/ 100158 w 680143"/>
                      <a:gd name="connsiteY26" fmla="*/ 315087 h 525970"/>
                      <a:gd name="connsiteX27" fmla="*/ 96919 w 680143"/>
                      <a:gd name="connsiteY27" fmla="*/ 297180 h 525970"/>
                      <a:gd name="connsiteX28" fmla="*/ 118827 w 680143"/>
                      <a:gd name="connsiteY28" fmla="*/ 285845 h 525970"/>
                      <a:gd name="connsiteX29" fmla="*/ 145306 w 680143"/>
                      <a:gd name="connsiteY29" fmla="*/ 270986 h 525970"/>
                      <a:gd name="connsiteX30" fmla="*/ 158165 w 680143"/>
                      <a:gd name="connsiteY30" fmla="*/ 232982 h 525970"/>
                      <a:gd name="connsiteX31" fmla="*/ 175500 w 680143"/>
                      <a:gd name="connsiteY31" fmla="*/ 184309 h 525970"/>
                      <a:gd name="connsiteX32" fmla="*/ 179310 w 680143"/>
                      <a:gd name="connsiteY32" fmla="*/ 179356 h 525970"/>
                      <a:gd name="connsiteX33" fmla="*/ 186168 w 680143"/>
                      <a:gd name="connsiteY33" fmla="*/ 169069 h 525970"/>
                      <a:gd name="connsiteX34" fmla="*/ 200932 w 680143"/>
                      <a:gd name="connsiteY34" fmla="*/ 137732 h 525970"/>
                      <a:gd name="connsiteX35" fmla="*/ 198551 w 680143"/>
                      <a:gd name="connsiteY35" fmla="*/ 131636 h 525970"/>
                      <a:gd name="connsiteX36" fmla="*/ 204361 w 680143"/>
                      <a:gd name="connsiteY36" fmla="*/ 126206 h 525970"/>
                      <a:gd name="connsiteX37" fmla="*/ 210362 w 680143"/>
                      <a:gd name="connsiteY37" fmla="*/ 99251 h 525970"/>
                      <a:gd name="connsiteX38" fmla="*/ 207409 w 680143"/>
                      <a:gd name="connsiteY38" fmla="*/ 76486 h 525970"/>
                      <a:gd name="connsiteX39" fmla="*/ 208457 w 680143"/>
                      <a:gd name="connsiteY39" fmla="*/ 75819 h 525970"/>
                      <a:gd name="connsiteX40" fmla="*/ 208743 w 680143"/>
                      <a:gd name="connsiteY40" fmla="*/ 75819 h 525970"/>
                      <a:gd name="connsiteX41" fmla="*/ 211695 w 680143"/>
                      <a:gd name="connsiteY41" fmla="*/ 76200 h 525970"/>
                      <a:gd name="connsiteX42" fmla="*/ 222744 w 680143"/>
                      <a:gd name="connsiteY42" fmla="*/ 53626 h 525970"/>
                      <a:gd name="connsiteX43" fmla="*/ 230460 w 680143"/>
                      <a:gd name="connsiteY43" fmla="*/ 34671 h 525970"/>
                      <a:gd name="connsiteX44" fmla="*/ 244842 w 680143"/>
                      <a:gd name="connsiteY44" fmla="*/ 33052 h 525970"/>
                      <a:gd name="connsiteX45" fmla="*/ 278847 w 680143"/>
                      <a:gd name="connsiteY45" fmla="*/ 50006 h 525970"/>
                      <a:gd name="connsiteX46" fmla="*/ 288943 w 680143"/>
                      <a:gd name="connsiteY46" fmla="*/ 57341 h 525970"/>
                      <a:gd name="connsiteX47" fmla="*/ 295896 w 680143"/>
                      <a:gd name="connsiteY47" fmla="*/ 54197 h 525970"/>
                      <a:gd name="connsiteX48" fmla="*/ 300183 w 680143"/>
                      <a:gd name="connsiteY48" fmla="*/ 31623 h 525970"/>
                      <a:gd name="connsiteX49" fmla="*/ 294944 w 680143"/>
                      <a:gd name="connsiteY49" fmla="*/ 25718 h 525970"/>
                      <a:gd name="connsiteX50" fmla="*/ 290467 w 680143"/>
                      <a:gd name="connsiteY50" fmla="*/ 23051 h 525970"/>
                      <a:gd name="connsiteX51" fmla="*/ 301992 w 680143"/>
                      <a:gd name="connsiteY51" fmla="*/ 11621 h 525970"/>
                      <a:gd name="connsiteX52" fmla="*/ 310470 w 680143"/>
                      <a:gd name="connsiteY52" fmla="*/ 5144 h 525970"/>
                      <a:gd name="connsiteX53" fmla="*/ 320566 w 680143"/>
                      <a:gd name="connsiteY53" fmla="*/ 0 h 525970"/>
                      <a:gd name="connsiteX54" fmla="*/ 336759 w 680143"/>
                      <a:gd name="connsiteY54" fmla="*/ 6382 h 525970"/>
                      <a:gd name="connsiteX55" fmla="*/ 359047 w 680143"/>
                      <a:gd name="connsiteY55" fmla="*/ 14478 h 525970"/>
                      <a:gd name="connsiteX56" fmla="*/ 377430 w 680143"/>
                      <a:gd name="connsiteY56" fmla="*/ 7049 h 525970"/>
                      <a:gd name="connsiteX57" fmla="*/ 384193 w 680143"/>
                      <a:gd name="connsiteY57" fmla="*/ 3524 h 525970"/>
                      <a:gd name="connsiteX58" fmla="*/ 392670 w 680143"/>
                      <a:gd name="connsiteY58" fmla="*/ 12002 h 525970"/>
                      <a:gd name="connsiteX59" fmla="*/ 397338 w 680143"/>
                      <a:gd name="connsiteY59" fmla="*/ 17907 h 525970"/>
                      <a:gd name="connsiteX60" fmla="*/ 428389 w 680143"/>
                      <a:gd name="connsiteY60" fmla="*/ 9430 h 525970"/>
                      <a:gd name="connsiteX61" fmla="*/ 439343 w 680143"/>
                      <a:gd name="connsiteY61" fmla="*/ 5620 h 525970"/>
                      <a:gd name="connsiteX62" fmla="*/ 455059 w 680143"/>
                      <a:gd name="connsiteY62" fmla="*/ 22479 h 525970"/>
                      <a:gd name="connsiteX63" fmla="*/ 446391 w 680143"/>
                      <a:gd name="connsiteY63" fmla="*/ 38957 h 525970"/>
                      <a:gd name="connsiteX64" fmla="*/ 429723 w 680143"/>
                      <a:gd name="connsiteY64" fmla="*/ 59436 h 525970"/>
                      <a:gd name="connsiteX65" fmla="*/ 414673 w 680143"/>
                      <a:gd name="connsiteY65" fmla="*/ 77915 h 525970"/>
                      <a:gd name="connsiteX66" fmla="*/ 411435 w 680143"/>
                      <a:gd name="connsiteY66" fmla="*/ 81248 h 525970"/>
                      <a:gd name="connsiteX67" fmla="*/ 430199 w 680143"/>
                      <a:gd name="connsiteY67" fmla="*/ 89345 h 525970"/>
                      <a:gd name="connsiteX68" fmla="*/ 484682 w 680143"/>
                      <a:gd name="connsiteY68" fmla="*/ 71152 h 525970"/>
                      <a:gd name="connsiteX69" fmla="*/ 508875 w 680143"/>
                      <a:gd name="connsiteY69" fmla="*/ 64389 h 525970"/>
                      <a:gd name="connsiteX70" fmla="*/ 520877 w 680143"/>
                      <a:gd name="connsiteY70" fmla="*/ 60674 h 525970"/>
                      <a:gd name="connsiteX71" fmla="*/ 521829 w 680143"/>
                      <a:gd name="connsiteY71" fmla="*/ 61055 h 525970"/>
                      <a:gd name="connsiteX72" fmla="*/ 552309 w 680143"/>
                      <a:gd name="connsiteY72" fmla="*/ 84677 h 525970"/>
                      <a:gd name="connsiteX73" fmla="*/ 553548 w 680143"/>
                      <a:gd name="connsiteY73" fmla="*/ 84201 h 525970"/>
                      <a:gd name="connsiteX74" fmla="*/ 549547 w 680143"/>
                      <a:gd name="connsiteY74" fmla="*/ 68961 h 525970"/>
                      <a:gd name="connsiteX75" fmla="*/ 550404 w 680143"/>
                      <a:gd name="connsiteY75" fmla="*/ 51054 h 525970"/>
                      <a:gd name="connsiteX76" fmla="*/ 566407 w 680143"/>
                      <a:gd name="connsiteY76" fmla="*/ 45434 h 525970"/>
                      <a:gd name="connsiteX77" fmla="*/ 585075 w 680143"/>
                      <a:gd name="connsiteY77" fmla="*/ 47435 h 525970"/>
                      <a:gd name="connsiteX78" fmla="*/ 597649 w 680143"/>
                      <a:gd name="connsiteY78" fmla="*/ 48863 h 525970"/>
                      <a:gd name="connsiteX79" fmla="*/ 602030 w 680143"/>
                      <a:gd name="connsiteY79" fmla="*/ 47339 h 525970"/>
                      <a:gd name="connsiteX80" fmla="*/ 602411 w 680143"/>
                      <a:gd name="connsiteY80" fmla="*/ 43148 h 525970"/>
                      <a:gd name="connsiteX81" fmla="*/ 603554 w 680143"/>
                      <a:gd name="connsiteY81" fmla="*/ 42672 h 525970"/>
                      <a:gd name="connsiteX82" fmla="*/ 609364 w 680143"/>
                      <a:gd name="connsiteY82" fmla="*/ 50387 h 525970"/>
                      <a:gd name="connsiteX83" fmla="*/ 622413 w 680143"/>
                      <a:gd name="connsiteY83" fmla="*/ 66961 h 525970"/>
                      <a:gd name="connsiteX84" fmla="*/ 623461 w 680143"/>
                      <a:gd name="connsiteY84" fmla="*/ 66580 h 525970"/>
                      <a:gd name="connsiteX85" fmla="*/ 635558 w 680143"/>
                      <a:gd name="connsiteY85" fmla="*/ 60865 h 525970"/>
                      <a:gd name="connsiteX86" fmla="*/ 643940 w 680143"/>
                      <a:gd name="connsiteY86" fmla="*/ 71819 h 525970"/>
                      <a:gd name="connsiteX87" fmla="*/ 655560 w 680143"/>
                      <a:gd name="connsiteY87" fmla="*/ 94393 h 525970"/>
                      <a:gd name="connsiteX88" fmla="*/ 662895 w 680143"/>
                      <a:gd name="connsiteY88" fmla="*/ 115824 h 525970"/>
                      <a:gd name="connsiteX89" fmla="*/ 679944 w 680143"/>
                      <a:gd name="connsiteY89" fmla="*/ 163449 h 525970"/>
                      <a:gd name="connsiteX90" fmla="*/ 680040 w 680143"/>
                      <a:gd name="connsiteY90" fmla="*/ 164497 h 525970"/>
                      <a:gd name="connsiteX91" fmla="*/ 679278 w 680143"/>
                      <a:gd name="connsiteY91" fmla="*/ 165259 h 525970"/>
                      <a:gd name="connsiteX92" fmla="*/ 661942 w 680143"/>
                      <a:gd name="connsiteY92" fmla="*/ 181261 h 525970"/>
                      <a:gd name="connsiteX93" fmla="*/ 652322 w 680143"/>
                      <a:gd name="connsiteY93" fmla="*/ 191548 h 525970"/>
                      <a:gd name="connsiteX94" fmla="*/ 628033 w 680143"/>
                      <a:gd name="connsiteY94" fmla="*/ 194310 h 525970"/>
                      <a:gd name="connsiteX95" fmla="*/ 639558 w 680143"/>
                      <a:gd name="connsiteY95" fmla="*/ 196787 h 525970"/>
                      <a:gd name="connsiteX96" fmla="*/ 645274 w 680143"/>
                      <a:gd name="connsiteY96" fmla="*/ 197834 h 525970"/>
                      <a:gd name="connsiteX97" fmla="*/ 646131 w 680143"/>
                      <a:gd name="connsiteY97" fmla="*/ 198596 h 525970"/>
                      <a:gd name="connsiteX98" fmla="*/ 646035 w 680143"/>
                      <a:gd name="connsiteY98" fmla="*/ 199739 h 525970"/>
                      <a:gd name="connsiteX99" fmla="*/ 645083 w 680143"/>
                      <a:gd name="connsiteY99" fmla="*/ 200978 h 525970"/>
                      <a:gd name="connsiteX100" fmla="*/ 584980 w 680143"/>
                      <a:gd name="connsiteY100" fmla="*/ 244507 h 525970"/>
                      <a:gd name="connsiteX101" fmla="*/ 557072 w 680143"/>
                      <a:gd name="connsiteY101" fmla="*/ 249841 h 525970"/>
                      <a:gd name="connsiteX102" fmla="*/ 556882 w 680143"/>
                      <a:gd name="connsiteY102" fmla="*/ 249841 h 525970"/>
                      <a:gd name="connsiteX103" fmla="*/ 556119 w 680143"/>
                      <a:gd name="connsiteY103" fmla="*/ 249555 h 525970"/>
                      <a:gd name="connsiteX104" fmla="*/ 551928 w 680143"/>
                      <a:gd name="connsiteY104" fmla="*/ 247555 h 525970"/>
                      <a:gd name="connsiteX105" fmla="*/ 547452 w 680143"/>
                      <a:gd name="connsiteY105" fmla="*/ 250888 h 525970"/>
                      <a:gd name="connsiteX106" fmla="*/ 546594 w 680143"/>
                      <a:gd name="connsiteY106" fmla="*/ 251365 h 525970"/>
                      <a:gd name="connsiteX107" fmla="*/ 498493 w 680143"/>
                      <a:gd name="connsiteY107" fmla="*/ 254508 h 525970"/>
                      <a:gd name="connsiteX108" fmla="*/ 490397 w 680143"/>
                      <a:gd name="connsiteY108" fmla="*/ 254413 h 525970"/>
                      <a:gd name="connsiteX109" fmla="*/ 462965 w 680143"/>
                      <a:gd name="connsiteY109" fmla="*/ 253365 h 525970"/>
                      <a:gd name="connsiteX110" fmla="*/ 424960 w 680143"/>
                      <a:gd name="connsiteY110" fmla="*/ 252222 h 525970"/>
                      <a:gd name="connsiteX111" fmla="*/ 356380 w 680143"/>
                      <a:gd name="connsiteY111" fmla="*/ 262890 h 525970"/>
                      <a:gd name="connsiteX112" fmla="*/ 354570 w 680143"/>
                      <a:gd name="connsiteY112" fmla="*/ 262890 h 525970"/>
                      <a:gd name="connsiteX113" fmla="*/ 353237 w 680143"/>
                      <a:gd name="connsiteY113" fmla="*/ 264224 h 525970"/>
                      <a:gd name="connsiteX114" fmla="*/ 313899 w 680143"/>
                      <a:gd name="connsiteY114" fmla="*/ 290513 h 525970"/>
                      <a:gd name="connsiteX115" fmla="*/ 301516 w 680143"/>
                      <a:gd name="connsiteY115" fmla="*/ 303847 h 525970"/>
                      <a:gd name="connsiteX116" fmla="*/ 282561 w 680143"/>
                      <a:gd name="connsiteY116" fmla="*/ 323088 h 525970"/>
                      <a:gd name="connsiteX117" fmla="*/ 246462 w 680143"/>
                      <a:gd name="connsiteY117" fmla="*/ 340995 h 525970"/>
                      <a:gd name="connsiteX118" fmla="*/ 238080 w 680143"/>
                      <a:gd name="connsiteY118" fmla="*/ 344043 h 525970"/>
                      <a:gd name="connsiteX119" fmla="*/ 199884 w 680143"/>
                      <a:gd name="connsiteY119" fmla="*/ 364427 h 525970"/>
                      <a:gd name="connsiteX120" fmla="*/ 183406 w 680143"/>
                      <a:gd name="connsiteY120" fmla="*/ 374904 h 525970"/>
                      <a:gd name="connsiteX121" fmla="*/ 177882 w 680143"/>
                      <a:gd name="connsiteY121" fmla="*/ 379381 h 525970"/>
                      <a:gd name="connsiteX122" fmla="*/ 150450 w 680143"/>
                      <a:gd name="connsiteY122" fmla="*/ 393668 h 525970"/>
                      <a:gd name="connsiteX123" fmla="*/ 134257 w 680143"/>
                      <a:gd name="connsiteY123" fmla="*/ 396430 h 525970"/>
                      <a:gd name="connsiteX124" fmla="*/ 112445 w 680143"/>
                      <a:gd name="connsiteY124" fmla="*/ 400621 h 525970"/>
                      <a:gd name="connsiteX125" fmla="*/ 90252 w 680143"/>
                      <a:gd name="connsiteY125" fmla="*/ 405860 h 525970"/>
                      <a:gd name="connsiteX126" fmla="*/ 80060 w 680143"/>
                      <a:gd name="connsiteY126" fmla="*/ 412147 h 525970"/>
                      <a:gd name="connsiteX127" fmla="*/ 79298 w 680143"/>
                      <a:gd name="connsiteY127" fmla="*/ 412433 h 525970"/>
                      <a:gd name="connsiteX128" fmla="*/ 79108 w 680143"/>
                      <a:gd name="connsiteY128" fmla="*/ 412433 h 525970"/>
                      <a:gd name="connsiteX129" fmla="*/ 78250 w 680143"/>
                      <a:gd name="connsiteY129" fmla="*/ 411766 h 525970"/>
                      <a:gd name="connsiteX130" fmla="*/ 77298 w 680143"/>
                      <a:gd name="connsiteY130" fmla="*/ 410337 h 525970"/>
                      <a:gd name="connsiteX131" fmla="*/ 73011 w 680143"/>
                      <a:gd name="connsiteY131" fmla="*/ 421481 h 525970"/>
                      <a:gd name="connsiteX132" fmla="*/ 63486 w 680143"/>
                      <a:gd name="connsiteY132" fmla="*/ 441484 h 525970"/>
                      <a:gd name="connsiteX133" fmla="*/ 49866 w 680143"/>
                      <a:gd name="connsiteY133" fmla="*/ 454152 h 525970"/>
                      <a:gd name="connsiteX134" fmla="*/ 54152 w 680143"/>
                      <a:gd name="connsiteY134" fmla="*/ 459486 h 525970"/>
                      <a:gd name="connsiteX135" fmla="*/ 64534 w 680143"/>
                      <a:gd name="connsiteY135" fmla="*/ 475393 h 525970"/>
                      <a:gd name="connsiteX136" fmla="*/ 71297 w 680143"/>
                      <a:gd name="connsiteY136" fmla="*/ 489776 h 525970"/>
                      <a:gd name="connsiteX137" fmla="*/ 78345 w 680143"/>
                      <a:gd name="connsiteY137" fmla="*/ 504539 h 525970"/>
                      <a:gd name="connsiteX138" fmla="*/ 78536 w 680143"/>
                      <a:gd name="connsiteY138" fmla="*/ 508635 h 525970"/>
                      <a:gd name="connsiteX139" fmla="*/ 61582 w 680143"/>
                      <a:gd name="connsiteY139" fmla="*/ 523399 h 525970"/>
                      <a:gd name="connsiteX140" fmla="*/ 48437 w 680143"/>
                      <a:gd name="connsiteY140" fmla="*/ 525971 h 525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</a:cxnLst>
                    <a:rect l="l" t="t" r="r" b="b"/>
                    <a:pathLst>
                      <a:path w="680143" h="525970">
                        <a:moveTo>
                          <a:pt x="48246" y="525780"/>
                        </a:moveTo>
                        <a:cubicBezTo>
                          <a:pt x="37959" y="525780"/>
                          <a:pt x="35102" y="518351"/>
                          <a:pt x="31101" y="508159"/>
                        </a:cubicBezTo>
                        <a:lnTo>
                          <a:pt x="30244" y="505968"/>
                        </a:lnTo>
                        <a:cubicBezTo>
                          <a:pt x="28720" y="502063"/>
                          <a:pt x="28149" y="501968"/>
                          <a:pt x="27196" y="501777"/>
                        </a:cubicBezTo>
                        <a:cubicBezTo>
                          <a:pt x="24529" y="501301"/>
                          <a:pt x="20529" y="500444"/>
                          <a:pt x="7765" y="477774"/>
                        </a:cubicBezTo>
                        <a:cubicBezTo>
                          <a:pt x="-1665" y="461105"/>
                          <a:pt x="-807" y="457962"/>
                          <a:pt x="1574" y="453866"/>
                        </a:cubicBezTo>
                        <a:cubicBezTo>
                          <a:pt x="2812" y="451771"/>
                          <a:pt x="4241" y="449390"/>
                          <a:pt x="3003" y="442246"/>
                        </a:cubicBezTo>
                        <a:cubicBezTo>
                          <a:pt x="4336" y="439388"/>
                          <a:pt x="5479" y="437388"/>
                          <a:pt x="6432" y="435293"/>
                        </a:cubicBezTo>
                        <a:cubicBezTo>
                          <a:pt x="8241" y="431102"/>
                          <a:pt x="9289" y="426720"/>
                          <a:pt x="9670" y="422338"/>
                        </a:cubicBezTo>
                        <a:cubicBezTo>
                          <a:pt x="10908" y="420243"/>
                          <a:pt x="11956" y="418814"/>
                          <a:pt x="12909" y="417386"/>
                        </a:cubicBezTo>
                        <a:cubicBezTo>
                          <a:pt x="16909" y="411861"/>
                          <a:pt x="21005" y="406146"/>
                          <a:pt x="19767" y="403765"/>
                        </a:cubicBezTo>
                        <a:cubicBezTo>
                          <a:pt x="19195" y="402622"/>
                          <a:pt x="17100" y="402050"/>
                          <a:pt x="13671" y="402050"/>
                        </a:cubicBezTo>
                        <a:cubicBezTo>
                          <a:pt x="13671" y="402050"/>
                          <a:pt x="12432" y="402050"/>
                          <a:pt x="12432" y="402050"/>
                        </a:cubicBezTo>
                        <a:cubicBezTo>
                          <a:pt x="11861" y="402050"/>
                          <a:pt x="11385" y="401669"/>
                          <a:pt x="11290" y="401098"/>
                        </a:cubicBezTo>
                        <a:cubicBezTo>
                          <a:pt x="8813" y="389572"/>
                          <a:pt x="11480" y="387191"/>
                          <a:pt x="16052" y="384524"/>
                        </a:cubicBezTo>
                        <a:cubicBezTo>
                          <a:pt x="19671" y="382429"/>
                          <a:pt x="24053" y="379952"/>
                          <a:pt x="25767" y="367284"/>
                        </a:cubicBezTo>
                        <a:cubicBezTo>
                          <a:pt x="26720" y="360045"/>
                          <a:pt x="35959" y="360045"/>
                          <a:pt x="40912" y="360045"/>
                        </a:cubicBezTo>
                        <a:cubicBezTo>
                          <a:pt x="42436" y="360045"/>
                          <a:pt x="48818" y="360236"/>
                          <a:pt x="50342" y="360236"/>
                        </a:cubicBezTo>
                        <a:cubicBezTo>
                          <a:pt x="55866" y="360236"/>
                          <a:pt x="61867" y="359759"/>
                          <a:pt x="64249" y="356521"/>
                        </a:cubicBezTo>
                        <a:cubicBezTo>
                          <a:pt x="65868" y="354235"/>
                          <a:pt x="65868" y="350520"/>
                          <a:pt x="64249" y="345472"/>
                        </a:cubicBezTo>
                        <a:cubicBezTo>
                          <a:pt x="61486" y="337090"/>
                          <a:pt x="61010" y="333470"/>
                          <a:pt x="62343" y="331661"/>
                        </a:cubicBezTo>
                        <a:cubicBezTo>
                          <a:pt x="63296" y="330327"/>
                          <a:pt x="64915" y="330327"/>
                          <a:pt x="65487" y="330327"/>
                        </a:cubicBezTo>
                        <a:cubicBezTo>
                          <a:pt x="66534" y="330327"/>
                          <a:pt x="67868" y="330518"/>
                          <a:pt x="69487" y="330803"/>
                        </a:cubicBezTo>
                        <a:cubicBezTo>
                          <a:pt x="71583" y="331184"/>
                          <a:pt x="74154" y="331661"/>
                          <a:pt x="77012" y="331661"/>
                        </a:cubicBezTo>
                        <a:cubicBezTo>
                          <a:pt x="83679" y="331661"/>
                          <a:pt x="89775" y="328994"/>
                          <a:pt x="95491" y="323564"/>
                        </a:cubicBezTo>
                        <a:cubicBezTo>
                          <a:pt x="99491" y="319754"/>
                          <a:pt x="101491" y="317278"/>
                          <a:pt x="101491" y="316325"/>
                        </a:cubicBezTo>
                        <a:cubicBezTo>
                          <a:pt x="101491" y="316040"/>
                          <a:pt x="100824" y="315563"/>
                          <a:pt x="100158" y="315087"/>
                        </a:cubicBezTo>
                        <a:cubicBezTo>
                          <a:pt x="97491" y="313277"/>
                          <a:pt x="92919" y="310229"/>
                          <a:pt x="96919" y="297180"/>
                        </a:cubicBezTo>
                        <a:cubicBezTo>
                          <a:pt x="101872" y="292322"/>
                          <a:pt x="110159" y="289179"/>
                          <a:pt x="118827" y="285845"/>
                        </a:cubicBezTo>
                        <a:cubicBezTo>
                          <a:pt x="129495" y="281845"/>
                          <a:pt x="140449" y="277654"/>
                          <a:pt x="145306" y="270986"/>
                        </a:cubicBezTo>
                        <a:cubicBezTo>
                          <a:pt x="159879" y="261938"/>
                          <a:pt x="159117" y="248507"/>
                          <a:pt x="158165" y="232982"/>
                        </a:cubicBezTo>
                        <a:cubicBezTo>
                          <a:pt x="157212" y="216599"/>
                          <a:pt x="156069" y="197929"/>
                          <a:pt x="175500" y="184309"/>
                        </a:cubicBezTo>
                        <a:cubicBezTo>
                          <a:pt x="179596" y="181451"/>
                          <a:pt x="179501" y="180499"/>
                          <a:pt x="179310" y="179356"/>
                        </a:cubicBezTo>
                        <a:cubicBezTo>
                          <a:pt x="178929" y="176879"/>
                          <a:pt x="179215" y="174593"/>
                          <a:pt x="186168" y="169069"/>
                        </a:cubicBezTo>
                        <a:cubicBezTo>
                          <a:pt x="210171" y="150304"/>
                          <a:pt x="204837" y="143066"/>
                          <a:pt x="200932" y="137732"/>
                        </a:cubicBezTo>
                        <a:cubicBezTo>
                          <a:pt x="199408" y="135731"/>
                          <a:pt x="198075" y="133826"/>
                          <a:pt x="198551" y="131636"/>
                        </a:cubicBezTo>
                        <a:cubicBezTo>
                          <a:pt x="199027" y="129730"/>
                          <a:pt x="200837" y="128016"/>
                          <a:pt x="204361" y="126206"/>
                        </a:cubicBezTo>
                        <a:cubicBezTo>
                          <a:pt x="218553" y="118967"/>
                          <a:pt x="214743" y="109823"/>
                          <a:pt x="210362" y="99251"/>
                        </a:cubicBezTo>
                        <a:cubicBezTo>
                          <a:pt x="207219" y="91726"/>
                          <a:pt x="204075" y="84011"/>
                          <a:pt x="207409" y="76486"/>
                        </a:cubicBezTo>
                        <a:cubicBezTo>
                          <a:pt x="207600" y="76010"/>
                          <a:pt x="208076" y="75819"/>
                          <a:pt x="208457" y="75819"/>
                        </a:cubicBezTo>
                        <a:cubicBezTo>
                          <a:pt x="208457" y="75819"/>
                          <a:pt x="208647" y="75819"/>
                          <a:pt x="208743" y="75819"/>
                        </a:cubicBezTo>
                        <a:cubicBezTo>
                          <a:pt x="209791" y="76105"/>
                          <a:pt x="210743" y="76200"/>
                          <a:pt x="211695" y="76200"/>
                        </a:cubicBezTo>
                        <a:cubicBezTo>
                          <a:pt x="219982" y="76200"/>
                          <a:pt x="221411" y="64675"/>
                          <a:pt x="222744" y="53626"/>
                        </a:cubicBezTo>
                        <a:cubicBezTo>
                          <a:pt x="223983" y="44101"/>
                          <a:pt x="224935" y="35814"/>
                          <a:pt x="230460" y="34671"/>
                        </a:cubicBezTo>
                        <a:cubicBezTo>
                          <a:pt x="235603" y="33623"/>
                          <a:pt x="240461" y="33052"/>
                          <a:pt x="244842" y="33052"/>
                        </a:cubicBezTo>
                        <a:cubicBezTo>
                          <a:pt x="263797" y="33052"/>
                          <a:pt x="272465" y="42863"/>
                          <a:pt x="278847" y="50006"/>
                        </a:cubicBezTo>
                        <a:cubicBezTo>
                          <a:pt x="282466" y="54102"/>
                          <a:pt x="285419" y="57341"/>
                          <a:pt x="288943" y="57341"/>
                        </a:cubicBezTo>
                        <a:cubicBezTo>
                          <a:pt x="290943" y="57341"/>
                          <a:pt x="293229" y="56293"/>
                          <a:pt x="295896" y="54197"/>
                        </a:cubicBezTo>
                        <a:cubicBezTo>
                          <a:pt x="299897" y="51054"/>
                          <a:pt x="302278" y="39053"/>
                          <a:pt x="300183" y="31623"/>
                        </a:cubicBezTo>
                        <a:cubicBezTo>
                          <a:pt x="299516" y="29146"/>
                          <a:pt x="297992" y="26099"/>
                          <a:pt x="294944" y="25718"/>
                        </a:cubicBezTo>
                        <a:cubicBezTo>
                          <a:pt x="293991" y="25622"/>
                          <a:pt x="290943" y="25241"/>
                          <a:pt x="290467" y="23051"/>
                        </a:cubicBezTo>
                        <a:cubicBezTo>
                          <a:pt x="289800" y="20098"/>
                          <a:pt x="294372" y="16764"/>
                          <a:pt x="301992" y="11621"/>
                        </a:cubicBezTo>
                        <a:cubicBezTo>
                          <a:pt x="305421" y="9239"/>
                          <a:pt x="309041" y="6858"/>
                          <a:pt x="310470" y="5144"/>
                        </a:cubicBezTo>
                        <a:cubicBezTo>
                          <a:pt x="313422" y="1715"/>
                          <a:pt x="316756" y="0"/>
                          <a:pt x="320566" y="0"/>
                        </a:cubicBezTo>
                        <a:cubicBezTo>
                          <a:pt x="325710" y="0"/>
                          <a:pt x="331044" y="3048"/>
                          <a:pt x="336759" y="6382"/>
                        </a:cubicBezTo>
                        <a:cubicBezTo>
                          <a:pt x="343331" y="10192"/>
                          <a:pt x="350856" y="14478"/>
                          <a:pt x="359047" y="14478"/>
                        </a:cubicBezTo>
                        <a:cubicBezTo>
                          <a:pt x="365334" y="14478"/>
                          <a:pt x="371334" y="12002"/>
                          <a:pt x="377430" y="7049"/>
                        </a:cubicBezTo>
                        <a:cubicBezTo>
                          <a:pt x="379812" y="4667"/>
                          <a:pt x="382098" y="3524"/>
                          <a:pt x="384193" y="3524"/>
                        </a:cubicBezTo>
                        <a:cubicBezTo>
                          <a:pt x="388289" y="3524"/>
                          <a:pt x="390575" y="8001"/>
                          <a:pt x="392670" y="12002"/>
                        </a:cubicBezTo>
                        <a:cubicBezTo>
                          <a:pt x="394194" y="14859"/>
                          <a:pt x="395718" y="17907"/>
                          <a:pt x="397338" y="17907"/>
                        </a:cubicBezTo>
                        <a:cubicBezTo>
                          <a:pt x="412101" y="17431"/>
                          <a:pt x="421531" y="12763"/>
                          <a:pt x="428389" y="9430"/>
                        </a:cubicBezTo>
                        <a:cubicBezTo>
                          <a:pt x="432675" y="7334"/>
                          <a:pt x="436104" y="5620"/>
                          <a:pt x="439343" y="5620"/>
                        </a:cubicBezTo>
                        <a:cubicBezTo>
                          <a:pt x="444867" y="5620"/>
                          <a:pt x="449249" y="10382"/>
                          <a:pt x="455059" y="22479"/>
                        </a:cubicBezTo>
                        <a:cubicBezTo>
                          <a:pt x="456202" y="33338"/>
                          <a:pt x="451630" y="35909"/>
                          <a:pt x="446391" y="38957"/>
                        </a:cubicBezTo>
                        <a:cubicBezTo>
                          <a:pt x="440962" y="42005"/>
                          <a:pt x="434295" y="45815"/>
                          <a:pt x="429723" y="59436"/>
                        </a:cubicBezTo>
                        <a:cubicBezTo>
                          <a:pt x="428294" y="63722"/>
                          <a:pt x="421531" y="70866"/>
                          <a:pt x="414673" y="77915"/>
                        </a:cubicBezTo>
                        <a:cubicBezTo>
                          <a:pt x="413435" y="79248"/>
                          <a:pt x="412101" y="80582"/>
                          <a:pt x="411435" y="81248"/>
                        </a:cubicBezTo>
                        <a:cubicBezTo>
                          <a:pt x="414673" y="86582"/>
                          <a:pt x="420960" y="89345"/>
                          <a:pt x="430199" y="89345"/>
                        </a:cubicBezTo>
                        <a:cubicBezTo>
                          <a:pt x="450583" y="89345"/>
                          <a:pt x="479919" y="75533"/>
                          <a:pt x="484682" y="71152"/>
                        </a:cubicBezTo>
                        <a:cubicBezTo>
                          <a:pt x="496207" y="70390"/>
                          <a:pt x="503160" y="67056"/>
                          <a:pt x="508875" y="64389"/>
                        </a:cubicBezTo>
                        <a:cubicBezTo>
                          <a:pt x="513162" y="62389"/>
                          <a:pt x="516781" y="60674"/>
                          <a:pt x="520877" y="60674"/>
                        </a:cubicBezTo>
                        <a:cubicBezTo>
                          <a:pt x="521258" y="60674"/>
                          <a:pt x="521544" y="60865"/>
                          <a:pt x="521829" y="61055"/>
                        </a:cubicBezTo>
                        <a:cubicBezTo>
                          <a:pt x="527640" y="68104"/>
                          <a:pt x="546023" y="84677"/>
                          <a:pt x="552309" y="84677"/>
                        </a:cubicBezTo>
                        <a:cubicBezTo>
                          <a:pt x="553071" y="84677"/>
                          <a:pt x="553357" y="84392"/>
                          <a:pt x="553548" y="84201"/>
                        </a:cubicBezTo>
                        <a:cubicBezTo>
                          <a:pt x="554024" y="83344"/>
                          <a:pt x="554691" y="80296"/>
                          <a:pt x="549547" y="68961"/>
                        </a:cubicBezTo>
                        <a:cubicBezTo>
                          <a:pt x="547166" y="60770"/>
                          <a:pt x="547452" y="54959"/>
                          <a:pt x="550404" y="51054"/>
                        </a:cubicBezTo>
                        <a:cubicBezTo>
                          <a:pt x="553262" y="47244"/>
                          <a:pt x="558501" y="45434"/>
                          <a:pt x="566407" y="45434"/>
                        </a:cubicBezTo>
                        <a:cubicBezTo>
                          <a:pt x="572407" y="45434"/>
                          <a:pt x="579170" y="46482"/>
                          <a:pt x="585075" y="47435"/>
                        </a:cubicBezTo>
                        <a:cubicBezTo>
                          <a:pt x="589838" y="48196"/>
                          <a:pt x="594410" y="48863"/>
                          <a:pt x="597649" y="48863"/>
                        </a:cubicBezTo>
                        <a:cubicBezTo>
                          <a:pt x="600411" y="48863"/>
                          <a:pt x="601840" y="48387"/>
                          <a:pt x="602030" y="47339"/>
                        </a:cubicBezTo>
                        <a:cubicBezTo>
                          <a:pt x="601649" y="44672"/>
                          <a:pt x="601935" y="43720"/>
                          <a:pt x="602411" y="43148"/>
                        </a:cubicBezTo>
                        <a:cubicBezTo>
                          <a:pt x="602601" y="42863"/>
                          <a:pt x="603173" y="42672"/>
                          <a:pt x="603554" y="42672"/>
                        </a:cubicBezTo>
                        <a:cubicBezTo>
                          <a:pt x="604983" y="42672"/>
                          <a:pt x="606030" y="44387"/>
                          <a:pt x="609364" y="50387"/>
                        </a:cubicBezTo>
                        <a:cubicBezTo>
                          <a:pt x="612793" y="56579"/>
                          <a:pt x="618603" y="66961"/>
                          <a:pt x="622413" y="66961"/>
                        </a:cubicBezTo>
                        <a:cubicBezTo>
                          <a:pt x="622794" y="66961"/>
                          <a:pt x="623080" y="66866"/>
                          <a:pt x="623461" y="66580"/>
                        </a:cubicBezTo>
                        <a:cubicBezTo>
                          <a:pt x="628986" y="62579"/>
                          <a:pt x="632700" y="60865"/>
                          <a:pt x="635558" y="60865"/>
                        </a:cubicBezTo>
                        <a:cubicBezTo>
                          <a:pt x="640320" y="60865"/>
                          <a:pt x="641844" y="65437"/>
                          <a:pt x="643940" y="71819"/>
                        </a:cubicBezTo>
                        <a:cubicBezTo>
                          <a:pt x="646035" y="77915"/>
                          <a:pt x="648798" y="86201"/>
                          <a:pt x="655560" y="94393"/>
                        </a:cubicBezTo>
                        <a:cubicBezTo>
                          <a:pt x="664514" y="105156"/>
                          <a:pt x="663752" y="109919"/>
                          <a:pt x="662895" y="115824"/>
                        </a:cubicBezTo>
                        <a:cubicBezTo>
                          <a:pt x="661847" y="123254"/>
                          <a:pt x="660323" y="133350"/>
                          <a:pt x="679944" y="163449"/>
                        </a:cubicBezTo>
                        <a:cubicBezTo>
                          <a:pt x="680135" y="163735"/>
                          <a:pt x="680230" y="164116"/>
                          <a:pt x="680040" y="164497"/>
                        </a:cubicBezTo>
                        <a:cubicBezTo>
                          <a:pt x="679944" y="164878"/>
                          <a:pt x="679659" y="165068"/>
                          <a:pt x="679278" y="165259"/>
                        </a:cubicBezTo>
                        <a:cubicBezTo>
                          <a:pt x="663847" y="170783"/>
                          <a:pt x="662800" y="176403"/>
                          <a:pt x="661942" y="181261"/>
                        </a:cubicBezTo>
                        <a:cubicBezTo>
                          <a:pt x="658323" y="184976"/>
                          <a:pt x="655179" y="188214"/>
                          <a:pt x="652322" y="191548"/>
                        </a:cubicBezTo>
                        <a:cubicBezTo>
                          <a:pt x="646607" y="193358"/>
                          <a:pt x="638892" y="194120"/>
                          <a:pt x="628033" y="194310"/>
                        </a:cubicBezTo>
                        <a:cubicBezTo>
                          <a:pt x="629271" y="195072"/>
                          <a:pt x="635463" y="196120"/>
                          <a:pt x="639558" y="196787"/>
                        </a:cubicBezTo>
                        <a:cubicBezTo>
                          <a:pt x="641463" y="197072"/>
                          <a:pt x="643464" y="197453"/>
                          <a:pt x="645274" y="197834"/>
                        </a:cubicBezTo>
                        <a:cubicBezTo>
                          <a:pt x="645654" y="197834"/>
                          <a:pt x="646035" y="198215"/>
                          <a:pt x="646131" y="198596"/>
                        </a:cubicBezTo>
                        <a:cubicBezTo>
                          <a:pt x="646226" y="198977"/>
                          <a:pt x="646131" y="199358"/>
                          <a:pt x="646035" y="199739"/>
                        </a:cubicBezTo>
                        <a:cubicBezTo>
                          <a:pt x="646035" y="199739"/>
                          <a:pt x="645083" y="200978"/>
                          <a:pt x="645083" y="200978"/>
                        </a:cubicBezTo>
                        <a:cubicBezTo>
                          <a:pt x="627747" y="220028"/>
                          <a:pt x="608793" y="238982"/>
                          <a:pt x="584980" y="244507"/>
                        </a:cubicBezTo>
                        <a:cubicBezTo>
                          <a:pt x="576217" y="246507"/>
                          <a:pt x="566883" y="248317"/>
                          <a:pt x="557072" y="249841"/>
                        </a:cubicBezTo>
                        <a:cubicBezTo>
                          <a:pt x="557072" y="249841"/>
                          <a:pt x="556977" y="249841"/>
                          <a:pt x="556882" y="249841"/>
                        </a:cubicBezTo>
                        <a:cubicBezTo>
                          <a:pt x="556596" y="249841"/>
                          <a:pt x="556310" y="249746"/>
                          <a:pt x="556119" y="249555"/>
                        </a:cubicBezTo>
                        <a:cubicBezTo>
                          <a:pt x="554595" y="248221"/>
                          <a:pt x="553167" y="247555"/>
                          <a:pt x="551928" y="247555"/>
                        </a:cubicBezTo>
                        <a:cubicBezTo>
                          <a:pt x="550404" y="247555"/>
                          <a:pt x="548976" y="248603"/>
                          <a:pt x="547452" y="250888"/>
                        </a:cubicBezTo>
                        <a:cubicBezTo>
                          <a:pt x="547261" y="251174"/>
                          <a:pt x="546975" y="251365"/>
                          <a:pt x="546594" y="251365"/>
                        </a:cubicBezTo>
                        <a:cubicBezTo>
                          <a:pt x="530211" y="253460"/>
                          <a:pt x="514019" y="254508"/>
                          <a:pt x="498493" y="254508"/>
                        </a:cubicBezTo>
                        <a:cubicBezTo>
                          <a:pt x="495731" y="254508"/>
                          <a:pt x="493064" y="254508"/>
                          <a:pt x="490397" y="254413"/>
                        </a:cubicBezTo>
                        <a:cubicBezTo>
                          <a:pt x="481158" y="254222"/>
                          <a:pt x="472014" y="253746"/>
                          <a:pt x="462965" y="253365"/>
                        </a:cubicBezTo>
                        <a:cubicBezTo>
                          <a:pt x="449820" y="252794"/>
                          <a:pt x="437438" y="252222"/>
                          <a:pt x="424960" y="252222"/>
                        </a:cubicBezTo>
                        <a:cubicBezTo>
                          <a:pt x="396385" y="252222"/>
                          <a:pt x="375240" y="255461"/>
                          <a:pt x="356380" y="262890"/>
                        </a:cubicBezTo>
                        <a:cubicBezTo>
                          <a:pt x="355333" y="262890"/>
                          <a:pt x="354951" y="262890"/>
                          <a:pt x="354570" y="262890"/>
                        </a:cubicBezTo>
                        <a:cubicBezTo>
                          <a:pt x="354570" y="263366"/>
                          <a:pt x="353618" y="264033"/>
                          <a:pt x="353237" y="264224"/>
                        </a:cubicBezTo>
                        <a:cubicBezTo>
                          <a:pt x="338664" y="270415"/>
                          <a:pt x="325805" y="278987"/>
                          <a:pt x="313899" y="290513"/>
                        </a:cubicBezTo>
                        <a:cubicBezTo>
                          <a:pt x="309612" y="294704"/>
                          <a:pt x="305517" y="299371"/>
                          <a:pt x="301516" y="303847"/>
                        </a:cubicBezTo>
                        <a:cubicBezTo>
                          <a:pt x="295611" y="310515"/>
                          <a:pt x="289515" y="317373"/>
                          <a:pt x="282561" y="323088"/>
                        </a:cubicBezTo>
                        <a:cubicBezTo>
                          <a:pt x="271608" y="332042"/>
                          <a:pt x="259416" y="336328"/>
                          <a:pt x="246462" y="340995"/>
                        </a:cubicBezTo>
                        <a:cubicBezTo>
                          <a:pt x="243699" y="341947"/>
                          <a:pt x="240842" y="342995"/>
                          <a:pt x="238080" y="344043"/>
                        </a:cubicBezTo>
                        <a:cubicBezTo>
                          <a:pt x="222935" y="349663"/>
                          <a:pt x="210457" y="356330"/>
                          <a:pt x="199884" y="364427"/>
                        </a:cubicBezTo>
                        <a:cubicBezTo>
                          <a:pt x="193408" y="367855"/>
                          <a:pt x="187978" y="371189"/>
                          <a:pt x="183406" y="374904"/>
                        </a:cubicBezTo>
                        <a:cubicBezTo>
                          <a:pt x="181311" y="376523"/>
                          <a:pt x="179501" y="377952"/>
                          <a:pt x="177882" y="379381"/>
                        </a:cubicBezTo>
                        <a:cubicBezTo>
                          <a:pt x="169214" y="386429"/>
                          <a:pt x="164070" y="390620"/>
                          <a:pt x="150450" y="393668"/>
                        </a:cubicBezTo>
                        <a:cubicBezTo>
                          <a:pt x="145211" y="394811"/>
                          <a:pt x="139782" y="395669"/>
                          <a:pt x="134257" y="396430"/>
                        </a:cubicBezTo>
                        <a:cubicBezTo>
                          <a:pt x="127018" y="397478"/>
                          <a:pt x="119493" y="398526"/>
                          <a:pt x="112445" y="400621"/>
                        </a:cubicBezTo>
                        <a:cubicBezTo>
                          <a:pt x="104444" y="401574"/>
                          <a:pt x="97015" y="403288"/>
                          <a:pt x="90252" y="405860"/>
                        </a:cubicBezTo>
                        <a:cubicBezTo>
                          <a:pt x="86537" y="407289"/>
                          <a:pt x="83013" y="409480"/>
                          <a:pt x="80060" y="412147"/>
                        </a:cubicBezTo>
                        <a:cubicBezTo>
                          <a:pt x="79869" y="412337"/>
                          <a:pt x="79584" y="412433"/>
                          <a:pt x="79298" y="412433"/>
                        </a:cubicBezTo>
                        <a:cubicBezTo>
                          <a:pt x="79298" y="412433"/>
                          <a:pt x="79108" y="412433"/>
                          <a:pt x="79108" y="412433"/>
                        </a:cubicBezTo>
                        <a:cubicBezTo>
                          <a:pt x="78726" y="412433"/>
                          <a:pt x="78441" y="412147"/>
                          <a:pt x="78250" y="411766"/>
                        </a:cubicBezTo>
                        <a:cubicBezTo>
                          <a:pt x="77679" y="410528"/>
                          <a:pt x="77298" y="410337"/>
                          <a:pt x="77298" y="410337"/>
                        </a:cubicBezTo>
                        <a:cubicBezTo>
                          <a:pt x="76250" y="410813"/>
                          <a:pt x="74440" y="417005"/>
                          <a:pt x="73011" y="421481"/>
                        </a:cubicBezTo>
                        <a:cubicBezTo>
                          <a:pt x="70535" y="429482"/>
                          <a:pt x="67773" y="438626"/>
                          <a:pt x="63486" y="441484"/>
                        </a:cubicBezTo>
                        <a:cubicBezTo>
                          <a:pt x="54342" y="447485"/>
                          <a:pt x="50056" y="451485"/>
                          <a:pt x="49866" y="454152"/>
                        </a:cubicBezTo>
                        <a:cubicBezTo>
                          <a:pt x="49866" y="455962"/>
                          <a:pt x="51675" y="457486"/>
                          <a:pt x="54152" y="459486"/>
                        </a:cubicBezTo>
                        <a:cubicBezTo>
                          <a:pt x="57962" y="462629"/>
                          <a:pt x="63296" y="467011"/>
                          <a:pt x="64534" y="475393"/>
                        </a:cubicBezTo>
                        <a:cubicBezTo>
                          <a:pt x="65201" y="479870"/>
                          <a:pt x="68344" y="484918"/>
                          <a:pt x="71297" y="489776"/>
                        </a:cubicBezTo>
                        <a:cubicBezTo>
                          <a:pt x="74250" y="494633"/>
                          <a:pt x="77393" y="499777"/>
                          <a:pt x="78345" y="504539"/>
                        </a:cubicBezTo>
                        <a:cubicBezTo>
                          <a:pt x="78345" y="506159"/>
                          <a:pt x="78345" y="507397"/>
                          <a:pt x="78536" y="508635"/>
                        </a:cubicBezTo>
                        <a:cubicBezTo>
                          <a:pt x="77774" y="515207"/>
                          <a:pt x="72249" y="519875"/>
                          <a:pt x="61582" y="523399"/>
                        </a:cubicBezTo>
                        <a:cubicBezTo>
                          <a:pt x="56247" y="525113"/>
                          <a:pt x="51961" y="525971"/>
                          <a:pt x="48437" y="52597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id="{5A59BFAD-E09E-8A78-CB47-EB82D4914F5C}"/>
                      </a:ext>
                    </a:extLst>
                  </p:cNvPr>
                  <p:cNvSpPr/>
                  <p:nvPr/>
                </p:nvSpPr>
                <p:spPr>
                  <a:xfrm>
                    <a:off x="6591820" y="4446555"/>
                    <a:ext cx="682136" cy="528637"/>
                  </a:xfrm>
                  <a:custGeom>
                    <a:avLst/>
                    <a:gdLst>
                      <a:gd name="connsiteX0" fmla="*/ 321901 w 682136"/>
                      <a:gd name="connsiteY0" fmla="*/ 2667 h 528637"/>
                      <a:gd name="connsiteX1" fmla="*/ 360382 w 682136"/>
                      <a:gd name="connsiteY1" fmla="*/ 17050 h 528637"/>
                      <a:gd name="connsiteX2" fmla="*/ 379527 w 682136"/>
                      <a:gd name="connsiteY2" fmla="*/ 9335 h 528637"/>
                      <a:gd name="connsiteX3" fmla="*/ 385528 w 682136"/>
                      <a:gd name="connsiteY3" fmla="*/ 6096 h 528637"/>
                      <a:gd name="connsiteX4" fmla="*/ 398672 w 682136"/>
                      <a:gd name="connsiteY4" fmla="*/ 20479 h 528637"/>
                      <a:gd name="connsiteX5" fmla="*/ 398672 w 682136"/>
                      <a:gd name="connsiteY5" fmla="*/ 20479 h 528637"/>
                      <a:gd name="connsiteX6" fmla="*/ 440678 w 682136"/>
                      <a:gd name="connsiteY6" fmla="*/ 8287 h 528637"/>
                      <a:gd name="connsiteX7" fmla="*/ 455346 w 682136"/>
                      <a:gd name="connsiteY7" fmla="*/ 24479 h 528637"/>
                      <a:gd name="connsiteX8" fmla="*/ 429914 w 682136"/>
                      <a:gd name="connsiteY8" fmla="*/ 60579 h 528637"/>
                      <a:gd name="connsiteX9" fmla="*/ 411341 w 682136"/>
                      <a:gd name="connsiteY9" fmla="*/ 82677 h 528637"/>
                      <a:gd name="connsiteX10" fmla="*/ 431533 w 682136"/>
                      <a:gd name="connsiteY10" fmla="*/ 92012 h 528637"/>
                      <a:gd name="connsiteX11" fmla="*/ 486779 w 682136"/>
                      <a:gd name="connsiteY11" fmla="*/ 73438 h 528637"/>
                      <a:gd name="connsiteX12" fmla="*/ 522116 w 682136"/>
                      <a:gd name="connsiteY12" fmla="*/ 63341 h 528637"/>
                      <a:gd name="connsiteX13" fmla="*/ 553549 w 682136"/>
                      <a:gd name="connsiteY13" fmla="*/ 87344 h 528637"/>
                      <a:gd name="connsiteX14" fmla="*/ 551834 w 682136"/>
                      <a:gd name="connsiteY14" fmla="*/ 69914 h 528637"/>
                      <a:gd name="connsiteX15" fmla="*/ 567646 w 682136"/>
                      <a:gd name="connsiteY15" fmla="*/ 48006 h 528637"/>
                      <a:gd name="connsiteX16" fmla="*/ 598888 w 682136"/>
                      <a:gd name="connsiteY16" fmla="*/ 51435 h 528637"/>
                      <a:gd name="connsiteX17" fmla="*/ 604412 w 682136"/>
                      <a:gd name="connsiteY17" fmla="*/ 48863 h 528637"/>
                      <a:gd name="connsiteX18" fmla="*/ 604698 w 682136"/>
                      <a:gd name="connsiteY18" fmla="*/ 45244 h 528637"/>
                      <a:gd name="connsiteX19" fmla="*/ 623558 w 682136"/>
                      <a:gd name="connsiteY19" fmla="*/ 69533 h 528637"/>
                      <a:gd name="connsiteX20" fmla="*/ 625272 w 682136"/>
                      <a:gd name="connsiteY20" fmla="*/ 68961 h 528637"/>
                      <a:gd name="connsiteX21" fmla="*/ 636607 w 682136"/>
                      <a:gd name="connsiteY21" fmla="*/ 63437 h 528637"/>
                      <a:gd name="connsiteX22" fmla="*/ 655752 w 682136"/>
                      <a:gd name="connsiteY22" fmla="*/ 96488 h 528637"/>
                      <a:gd name="connsiteX23" fmla="*/ 680041 w 682136"/>
                      <a:gd name="connsiteY23" fmla="*/ 165450 h 528637"/>
                      <a:gd name="connsiteX24" fmla="*/ 661943 w 682136"/>
                      <a:gd name="connsiteY24" fmla="*/ 182404 h 528637"/>
                      <a:gd name="connsiteX25" fmla="*/ 652609 w 682136"/>
                      <a:gd name="connsiteY25" fmla="*/ 192119 h 528637"/>
                      <a:gd name="connsiteX26" fmla="*/ 629273 w 682136"/>
                      <a:gd name="connsiteY26" fmla="*/ 194405 h 528637"/>
                      <a:gd name="connsiteX27" fmla="*/ 646227 w 682136"/>
                      <a:gd name="connsiteY27" fmla="*/ 200311 h 528637"/>
                      <a:gd name="connsiteX28" fmla="*/ 645370 w 682136"/>
                      <a:gd name="connsiteY28" fmla="*/ 201454 h 528637"/>
                      <a:gd name="connsiteX29" fmla="*/ 585839 w 682136"/>
                      <a:gd name="connsiteY29" fmla="*/ 244602 h 528637"/>
                      <a:gd name="connsiteX30" fmla="*/ 558026 w 682136"/>
                      <a:gd name="connsiteY30" fmla="*/ 249936 h 528637"/>
                      <a:gd name="connsiteX31" fmla="*/ 553073 w 682136"/>
                      <a:gd name="connsiteY31" fmla="*/ 247555 h 528637"/>
                      <a:gd name="connsiteX32" fmla="*/ 547548 w 682136"/>
                      <a:gd name="connsiteY32" fmla="*/ 251365 h 528637"/>
                      <a:gd name="connsiteX33" fmla="*/ 499542 w 682136"/>
                      <a:gd name="connsiteY33" fmla="*/ 254508 h 528637"/>
                      <a:gd name="connsiteX34" fmla="*/ 491446 w 682136"/>
                      <a:gd name="connsiteY34" fmla="*/ 254413 h 528637"/>
                      <a:gd name="connsiteX35" fmla="*/ 425914 w 682136"/>
                      <a:gd name="connsiteY35" fmla="*/ 252127 h 528637"/>
                      <a:gd name="connsiteX36" fmla="*/ 356953 w 682136"/>
                      <a:gd name="connsiteY36" fmla="*/ 262795 h 528637"/>
                      <a:gd name="connsiteX37" fmla="*/ 355620 w 682136"/>
                      <a:gd name="connsiteY37" fmla="*/ 262700 h 528637"/>
                      <a:gd name="connsiteX38" fmla="*/ 353810 w 682136"/>
                      <a:gd name="connsiteY38" fmla="*/ 264128 h 528637"/>
                      <a:gd name="connsiteX39" fmla="*/ 314090 w 682136"/>
                      <a:gd name="connsiteY39" fmla="*/ 290703 h 528637"/>
                      <a:gd name="connsiteX40" fmla="*/ 282848 w 682136"/>
                      <a:gd name="connsiteY40" fmla="*/ 323183 h 528637"/>
                      <a:gd name="connsiteX41" fmla="*/ 238652 w 682136"/>
                      <a:gd name="connsiteY41" fmla="*/ 343853 h 528637"/>
                      <a:gd name="connsiteX42" fmla="*/ 200171 w 682136"/>
                      <a:gd name="connsiteY42" fmla="*/ 364427 h 528637"/>
                      <a:gd name="connsiteX43" fmla="*/ 183693 w 682136"/>
                      <a:gd name="connsiteY43" fmla="*/ 374904 h 528637"/>
                      <a:gd name="connsiteX44" fmla="*/ 151213 w 682136"/>
                      <a:gd name="connsiteY44" fmla="*/ 393478 h 528637"/>
                      <a:gd name="connsiteX45" fmla="*/ 113208 w 682136"/>
                      <a:gd name="connsiteY45" fmla="*/ 400431 h 528637"/>
                      <a:gd name="connsiteX46" fmla="*/ 90920 w 682136"/>
                      <a:gd name="connsiteY46" fmla="*/ 405670 h 528637"/>
                      <a:gd name="connsiteX47" fmla="*/ 80347 w 682136"/>
                      <a:gd name="connsiteY47" fmla="*/ 412242 h 528637"/>
                      <a:gd name="connsiteX48" fmla="*/ 78442 w 682136"/>
                      <a:gd name="connsiteY48" fmla="*/ 410147 h 528637"/>
                      <a:gd name="connsiteX49" fmla="*/ 63869 w 682136"/>
                      <a:gd name="connsiteY49" fmla="*/ 441389 h 528637"/>
                      <a:gd name="connsiteX50" fmla="*/ 64440 w 682136"/>
                      <a:gd name="connsiteY50" fmla="*/ 476536 h 528637"/>
                      <a:gd name="connsiteX51" fmla="*/ 78251 w 682136"/>
                      <a:gd name="connsiteY51" fmla="*/ 505778 h 528637"/>
                      <a:gd name="connsiteX52" fmla="*/ 78442 w 682136"/>
                      <a:gd name="connsiteY52" fmla="*/ 509778 h 528637"/>
                      <a:gd name="connsiteX53" fmla="*/ 62345 w 682136"/>
                      <a:gd name="connsiteY53" fmla="*/ 523208 h 528637"/>
                      <a:gd name="connsiteX54" fmla="*/ 49581 w 682136"/>
                      <a:gd name="connsiteY54" fmla="*/ 525780 h 528637"/>
                      <a:gd name="connsiteX55" fmla="*/ 32722 w 682136"/>
                      <a:gd name="connsiteY55" fmla="*/ 506730 h 528637"/>
                      <a:gd name="connsiteX56" fmla="*/ 10148 w 682136"/>
                      <a:gd name="connsiteY56" fmla="*/ 478346 h 528637"/>
                      <a:gd name="connsiteX57" fmla="*/ 5576 w 682136"/>
                      <a:gd name="connsiteY57" fmla="*/ 443198 h 528637"/>
                      <a:gd name="connsiteX58" fmla="*/ 5576 w 682136"/>
                      <a:gd name="connsiteY58" fmla="*/ 443198 h 528637"/>
                      <a:gd name="connsiteX59" fmla="*/ 8909 w 682136"/>
                      <a:gd name="connsiteY59" fmla="*/ 437007 h 528637"/>
                      <a:gd name="connsiteX60" fmla="*/ 12243 w 682136"/>
                      <a:gd name="connsiteY60" fmla="*/ 423672 h 528637"/>
                      <a:gd name="connsiteX61" fmla="*/ 15101 w 682136"/>
                      <a:gd name="connsiteY61" fmla="*/ 402050 h 528637"/>
                      <a:gd name="connsiteX62" fmla="*/ 13862 w 682136"/>
                      <a:gd name="connsiteY62" fmla="*/ 402050 h 528637"/>
                      <a:gd name="connsiteX63" fmla="*/ 28436 w 682136"/>
                      <a:gd name="connsiteY63" fmla="*/ 368618 h 528637"/>
                      <a:gd name="connsiteX64" fmla="*/ 42342 w 682136"/>
                      <a:gd name="connsiteY64" fmla="*/ 362426 h 528637"/>
                      <a:gd name="connsiteX65" fmla="*/ 51772 w 682136"/>
                      <a:gd name="connsiteY65" fmla="*/ 362617 h 528637"/>
                      <a:gd name="connsiteX66" fmla="*/ 66821 w 682136"/>
                      <a:gd name="connsiteY66" fmla="*/ 346234 h 528637"/>
                      <a:gd name="connsiteX67" fmla="*/ 66916 w 682136"/>
                      <a:gd name="connsiteY67" fmla="*/ 332708 h 528637"/>
                      <a:gd name="connsiteX68" fmla="*/ 78442 w 682136"/>
                      <a:gd name="connsiteY68" fmla="*/ 334042 h 528637"/>
                      <a:gd name="connsiteX69" fmla="*/ 97682 w 682136"/>
                      <a:gd name="connsiteY69" fmla="*/ 325660 h 528637"/>
                      <a:gd name="connsiteX70" fmla="*/ 99397 w 682136"/>
                      <a:gd name="connsiteY70" fmla="*/ 298800 h 528637"/>
                      <a:gd name="connsiteX71" fmla="*/ 147593 w 682136"/>
                      <a:gd name="connsiteY71" fmla="*/ 272987 h 528637"/>
                      <a:gd name="connsiteX72" fmla="*/ 177407 w 682136"/>
                      <a:gd name="connsiteY72" fmla="*/ 186500 h 528637"/>
                      <a:gd name="connsiteX73" fmla="*/ 188074 w 682136"/>
                      <a:gd name="connsiteY73" fmla="*/ 171260 h 528637"/>
                      <a:gd name="connsiteX74" fmla="*/ 206077 w 682136"/>
                      <a:gd name="connsiteY74" fmla="*/ 128492 h 528637"/>
                      <a:gd name="connsiteX75" fmla="*/ 209696 w 682136"/>
                      <a:gd name="connsiteY75" fmla="*/ 78200 h 528637"/>
                      <a:gd name="connsiteX76" fmla="*/ 212935 w 682136"/>
                      <a:gd name="connsiteY76" fmla="*/ 78581 h 528637"/>
                      <a:gd name="connsiteX77" fmla="*/ 231890 w 682136"/>
                      <a:gd name="connsiteY77" fmla="*/ 36957 h 528637"/>
                      <a:gd name="connsiteX78" fmla="*/ 246082 w 682136"/>
                      <a:gd name="connsiteY78" fmla="*/ 35338 h 528637"/>
                      <a:gd name="connsiteX79" fmla="*/ 290183 w 682136"/>
                      <a:gd name="connsiteY79" fmla="*/ 59627 h 528637"/>
                      <a:gd name="connsiteX80" fmla="*/ 297898 w 682136"/>
                      <a:gd name="connsiteY80" fmla="*/ 56198 h 528637"/>
                      <a:gd name="connsiteX81" fmla="*/ 296374 w 682136"/>
                      <a:gd name="connsiteY81" fmla="*/ 25622 h 528637"/>
                      <a:gd name="connsiteX82" fmla="*/ 312566 w 682136"/>
                      <a:gd name="connsiteY82" fmla="*/ 7049 h 528637"/>
                      <a:gd name="connsiteX83" fmla="*/ 321806 w 682136"/>
                      <a:gd name="connsiteY83" fmla="*/ 2381 h 528637"/>
                      <a:gd name="connsiteX84" fmla="*/ 321901 w 682136"/>
                      <a:gd name="connsiteY84" fmla="*/ 286 h 528637"/>
                      <a:gd name="connsiteX85" fmla="*/ 321901 w 682136"/>
                      <a:gd name="connsiteY85" fmla="*/ 286 h 528637"/>
                      <a:gd name="connsiteX86" fmla="*/ 310947 w 682136"/>
                      <a:gd name="connsiteY86" fmla="*/ 5810 h 528637"/>
                      <a:gd name="connsiteX87" fmla="*/ 302756 w 682136"/>
                      <a:gd name="connsiteY87" fmla="*/ 12097 h 528637"/>
                      <a:gd name="connsiteX88" fmla="*/ 290754 w 682136"/>
                      <a:gd name="connsiteY88" fmla="*/ 24860 h 528637"/>
                      <a:gd name="connsiteX89" fmla="*/ 296183 w 682136"/>
                      <a:gd name="connsiteY89" fmla="*/ 28385 h 528637"/>
                      <a:gd name="connsiteX90" fmla="*/ 300470 w 682136"/>
                      <a:gd name="connsiteY90" fmla="*/ 33433 h 528637"/>
                      <a:gd name="connsiteX91" fmla="*/ 296564 w 682136"/>
                      <a:gd name="connsiteY91" fmla="*/ 54769 h 528637"/>
                      <a:gd name="connsiteX92" fmla="*/ 290278 w 682136"/>
                      <a:gd name="connsiteY92" fmla="*/ 57626 h 528637"/>
                      <a:gd name="connsiteX93" fmla="*/ 281039 w 682136"/>
                      <a:gd name="connsiteY93" fmla="*/ 50673 h 528637"/>
                      <a:gd name="connsiteX94" fmla="*/ 246177 w 682136"/>
                      <a:gd name="connsiteY94" fmla="*/ 33338 h 528637"/>
                      <a:gd name="connsiteX95" fmla="*/ 231508 w 682136"/>
                      <a:gd name="connsiteY95" fmla="*/ 34957 h 528637"/>
                      <a:gd name="connsiteX96" fmla="*/ 222841 w 682136"/>
                      <a:gd name="connsiteY96" fmla="*/ 54959 h 528637"/>
                      <a:gd name="connsiteX97" fmla="*/ 212935 w 682136"/>
                      <a:gd name="connsiteY97" fmla="*/ 76486 h 528637"/>
                      <a:gd name="connsiteX98" fmla="*/ 210268 w 682136"/>
                      <a:gd name="connsiteY98" fmla="*/ 76105 h 528637"/>
                      <a:gd name="connsiteX99" fmla="*/ 209696 w 682136"/>
                      <a:gd name="connsiteY99" fmla="*/ 76105 h 528637"/>
                      <a:gd name="connsiteX100" fmla="*/ 207506 w 682136"/>
                      <a:gd name="connsiteY100" fmla="*/ 77534 h 528637"/>
                      <a:gd name="connsiteX101" fmla="*/ 210458 w 682136"/>
                      <a:gd name="connsiteY101" fmla="*/ 101251 h 528637"/>
                      <a:gd name="connsiteX102" fmla="*/ 205029 w 682136"/>
                      <a:gd name="connsiteY102" fmla="*/ 126683 h 528637"/>
                      <a:gd name="connsiteX103" fmla="*/ 198552 w 682136"/>
                      <a:gd name="connsiteY103" fmla="*/ 132874 h 528637"/>
                      <a:gd name="connsiteX104" fmla="*/ 201124 w 682136"/>
                      <a:gd name="connsiteY104" fmla="*/ 140018 h 528637"/>
                      <a:gd name="connsiteX105" fmla="*/ 186551 w 682136"/>
                      <a:gd name="connsiteY105" fmla="*/ 169736 h 528637"/>
                      <a:gd name="connsiteX106" fmla="*/ 179216 w 682136"/>
                      <a:gd name="connsiteY106" fmla="*/ 181166 h 528637"/>
                      <a:gd name="connsiteX107" fmla="*/ 175978 w 682136"/>
                      <a:gd name="connsiteY107" fmla="*/ 184976 h 528637"/>
                      <a:gd name="connsiteX108" fmla="*/ 158166 w 682136"/>
                      <a:gd name="connsiteY108" fmla="*/ 234696 h 528637"/>
                      <a:gd name="connsiteX109" fmla="*/ 146260 w 682136"/>
                      <a:gd name="connsiteY109" fmla="*/ 271367 h 528637"/>
                      <a:gd name="connsiteX110" fmla="*/ 145593 w 682136"/>
                      <a:gd name="connsiteY110" fmla="*/ 272034 h 528637"/>
                      <a:gd name="connsiteX111" fmla="*/ 119685 w 682136"/>
                      <a:gd name="connsiteY111" fmla="*/ 286417 h 528637"/>
                      <a:gd name="connsiteX112" fmla="*/ 97682 w 682136"/>
                      <a:gd name="connsiteY112" fmla="*/ 297466 h 528637"/>
                      <a:gd name="connsiteX113" fmla="*/ 97016 w 682136"/>
                      <a:gd name="connsiteY113" fmla="*/ 298514 h 528637"/>
                      <a:gd name="connsiteX114" fmla="*/ 100730 w 682136"/>
                      <a:gd name="connsiteY114" fmla="*/ 317754 h 528637"/>
                      <a:gd name="connsiteX115" fmla="*/ 101397 w 682136"/>
                      <a:gd name="connsiteY115" fmla="*/ 318230 h 528637"/>
                      <a:gd name="connsiteX116" fmla="*/ 95873 w 682136"/>
                      <a:gd name="connsiteY116" fmla="*/ 324326 h 528637"/>
                      <a:gd name="connsiteX117" fmla="*/ 78251 w 682136"/>
                      <a:gd name="connsiteY117" fmla="*/ 332042 h 528637"/>
                      <a:gd name="connsiteX118" fmla="*/ 70917 w 682136"/>
                      <a:gd name="connsiteY118" fmla="*/ 331184 h 528637"/>
                      <a:gd name="connsiteX119" fmla="*/ 66726 w 682136"/>
                      <a:gd name="connsiteY119" fmla="*/ 330613 h 528637"/>
                      <a:gd name="connsiteX120" fmla="*/ 62630 w 682136"/>
                      <a:gd name="connsiteY120" fmla="*/ 332423 h 528637"/>
                      <a:gd name="connsiteX121" fmla="*/ 64345 w 682136"/>
                      <a:gd name="connsiteY121" fmla="*/ 347282 h 528637"/>
                      <a:gd name="connsiteX122" fmla="*/ 64535 w 682136"/>
                      <a:gd name="connsiteY122" fmla="*/ 357283 h 528637"/>
                      <a:gd name="connsiteX123" fmla="*/ 51581 w 682136"/>
                      <a:gd name="connsiteY123" fmla="*/ 360521 h 528637"/>
                      <a:gd name="connsiteX124" fmla="*/ 46819 w 682136"/>
                      <a:gd name="connsiteY124" fmla="*/ 360521 h 528637"/>
                      <a:gd name="connsiteX125" fmla="*/ 42152 w 682136"/>
                      <a:gd name="connsiteY125" fmla="*/ 360521 h 528637"/>
                      <a:gd name="connsiteX126" fmla="*/ 42152 w 682136"/>
                      <a:gd name="connsiteY126" fmla="*/ 360521 h 528637"/>
                      <a:gd name="connsiteX127" fmla="*/ 25959 w 682136"/>
                      <a:gd name="connsiteY127" fmla="*/ 368808 h 528637"/>
                      <a:gd name="connsiteX128" fmla="*/ 16815 w 682136"/>
                      <a:gd name="connsiteY128" fmla="*/ 385191 h 528637"/>
                      <a:gd name="connsiteX129" fmla="*/ 11481 w 682136"/>
                      <a:gd name="connsiteY129" fmla="*/ 403003 h 528637"/>
                      <a:gd name="connsiteX130" fmla="*/ 13767 w 682136"/>
                      <a:gd name="connsiteY130" fmla="*/ 404908 h 528637"/>
                      <a:gd name="connsiteX131" fmla="*/ 13767 w 682136"/>
                      <a:gd name="connsiteY131" fmla="*/ 404908 h 528637"/>
                      <a:gd name="connsiteX132" fmla="*/ 14910 w 682136"/>
                      <a:gd name="connsiteY132" fmla="*/ 404908 h 528637"/>
                      <a:gd name="connsiteX133" fmla="*/ 19863 w 682136"/>
                      <a:gd name="connsiteY133" fmla="*/ 405956 h 528637"/>
                      <a:gd name="connsiteX134" fmla="*/ 13100 w 682136"/>
                      <a:gd name="connsiteY134" fmla="*/ 418338 h 528637"/>
                      <a:gd name="connsiteX135" fmla="*/ 10052 w 682136"/>
                      <a:gd name="connsiteY135" fmla="*/ 422720 h 528637"/>
                      <a:gd name="connsiteX136" fmla="*/ 9671 w 682136"/>
                      <a:gd name="connsiteY136" fmla="*/ 423863 h 528637"/>
                      <a:gd name="connsiteX137" fmla="*/ 6528 w 682136"/>
                      <a:gd name="connsiteY137" fmla="*/ 436436 h 528637"/>
                      <a:gd name="connsiteX138" fmla="*/ 3385 w 682136"/>
                      <a:gd name="connsiteY138" fmla="*/ 442341 h 528637"/>
                      <a:gd name="connsiteX139" fmla="*/ 3194 w 682136"/>
                      <a:gd name="connsiteY139" fmla="*/ 444532 h 528637"/>
                      <a:gd name="connsiteX140" fmla="*/ 1766 w 682136"/>
                      <a:gd name="connsiteY140" fmla="*/ 454914 h 528637"/>
                      <a:gd name="connsiteX141" fmla="*/ 7862 w 682136"/>
                      <a:gd name="connsiteY141" fmla="*/ 479965 h 528637"/>
                      <a:gd name="connsiteX142" fmla="*/ 28150 w 682136"/>
                      <a:gd name="connsiteY142" fmla="*/ 504635 h 528637"/>
                      <a:gd name="connsiteX143" fmla="*/ 28626 w 682136"/>
                      <a:gd name="connsiteY143" fmla="*/ 504730 h 528637"/>
                      <a:gd name="connsiteX144" fmla="*/ 30341 w 682136"/>
                      <a:gd name="connsiteY144" fmla="*/ 508064 h 528637"/>
                      <a:gd name="connsiteX145" fmla="*/ 31198 w 682136"/>
                      <a:gd name="connsiteY145" fmla="*/ 510254 h 528637"/>
                      <a:gd name="connsiteX146" fmla="*/ 49391 w 682136"/>
                      <a:gd name="connsiteY146" fmla="*/ 528638 h 528637"/>
                      <a:gd name="connsiteX147" fmla="*/ 62916 w 682136"/>
                      <a:gd name="connsiteY147" fmla="*/ 525971 h 528637"/>
                      <a:gd name="connsiteX148" fmla="*/ 80633 w 682136"/>
                      <a:gd name="connsiteY148" fmla="*/ 510540 h 528637"/>
                      <a:gd name="connsiteX149" fmla="*/ 80633 w 682136"/>
                      <a:gd name="connsiteY149" fmla="*/ 509969 h 528637"/>
                      <a:gd name="connsiteX150" fmla="*/ 80442 w 682136"/>
                      <a:gd name="connsiteY150" fmla="*/ 506349 h 528637"/>
                      <a:gd name="connsiteX151" fmla="*/ 80442 w 682136"/>
                      <a:gd name="connsiteY151" fmla="*/ 505778 h 528637"/>
                      <a:gd name="connsiteX152" fmla="*/ 73298 w 682136"/>
                      <a:gd name="connsiteY152" fmla="*/ 490538 h 528637"/>
                      <a:gd name="connsiteX153" fmla="*/ 66726 w 682136"/>
                      <a:gd name="connsiteY153" fmla="*/ 476536 h 528637"/>
                      <a:gd name="connsiteX154" fmla="*/ 55868 w 682136"/>
                      <a:gd name="connsiteY154" fmla="*/ 459867 h 528637"/>
                      <a:gd name="connsiteX155" fmla="*/ 51962 w 682136"/>
                      <a:gd name="connsiteY155" fmla="*/ 455486 h 528637"/>
                      <a:gd name="connsiteX156" fmla="*/ 65012 w 682136"/>
                      <a:gd name="connsiteY156" fmla="*/ 443770 h 528637"/>
                      <a:gd name="connsiteX157" fmla="*/ 75013 w 682136"/>
                      <a:gd name="connsiteY157" fmla="*/ 423101 h 528637"/>
                      <a:gd name="connsiteX158" fmla="*/ 78156 w 682136"/>
                      <a:gd name="connsiteY158" fmla="*/ 413861 h 528637"/>
                      <a:gd name="connsiteX159" fmla="*/ 79680 w 682136"/>
                      <a:gd name="connsiteY159" fmla="*/ 414909 h 528637"/>
                      <a:gd name="connsiteX160" fmla="*/ 80156 w 682136"/>
                      <a:gd name="connsiteY160" fmla="*/ 414909 h 528637"/>
                      <a:gd name="connsiteX161" fmla="*/ 81776 w 682136"/>
                      <a:gd name="connsiteY161" fmla="*/ 414242 h 528637"/>
                      <a:gd name="connsiteX162" fmla="*/ 91491 w 682136"/>
                      <a:gd name="connsiteY162" fmla="*/ 408242 h 528637"/>
                      <a:gd name="connsiteX163" fmla="*/ 113208 w 682136"/>
                      <a:gd name="connsiteY163" fmla="*/ 403098 h 528637"/>
                      <a:gd name="connsiteX164" fmla="*/ 135211 w 682136"/>
                      <a:gd name="connsiteY164" fmla="*/ 398907 h 528637"/>
                      <a:gd name="connsiteX165" fmla="*/ 151499 w 682136"/>
                      <a:gd name="connsiteY165" fmla="*/ 396145 h 528637"/>
                      <a:gd name="connsiteX166" fmla="*/ 179407 w 682136"/>
                      <a:gd name="connsiteY166" fmla="*/ 381667 h 528637"/>
                      <a:gd name="connsiteX167" fmla="*/ 184931 w 682136"/>
                      <a:gd name="connsiteY167" fmla="*/ 377190 h 528637"/>
                      <a:gd name="connsiteX168" fmla="*/ 201124 w 682136"/>
                      <a:gd name="connsiteY168" fmla="*/ 366998 h 528637"/>
                      <a:gd name="connsiteX169" fmla="*/ 239414 w 682136"/>
                      <a:gd name="connsiteY169" fmla="*/ 346615 h 528637"/>
                      <a:gd name="connsiteX170" fmla="*/ 247796 w 682136"/>
                      <a:gd name="connsiteY170" fmla="*/ 343567 h 528637"/>
                      <a:gd name="connsiteX171" fmla="*/ 284277 w 682136"/>
                      <a:gd name="connsiteY171" fmla="*/ 325469 h 528637"/>
                      <a:gd name="connsiteX172" fmla="*/ 303327 w 682136"/>
                      <a:gd name="connsiteY172" fmla="*/ 306134 h 528637"/>
                      <a:gd name="connsiteX173" fmla="*/ 315614 w 682136"/>
                      <a:gd name="connsiteY173" fmla="*/ 292894 h 528637"/>
                      <a:gd name="connsiteX174" fmla="*/ 354572 w 682136"/>
                      <a:gd name="connsiteY174" fmla="*/ 266795 h 528637"/>
                      <a:gd name="connsiteX175" fmla="*/ 355810 w 682136"/>
                      <a:gd name="connsiteY175" fmla="*/ 265557 h 528637"/>
                      <a:gd name="connsiteX176" fmla="*/ 356381 w 682136"/>
                      <a:gd name="connsiteY176" fmla="*/ 265557 h 528637"/>
                      <a:gd name="connsiteX177" fmla="*/ 356762 w 682136"/>
                      <a:gd name="connsiteY177" fmla="*/ 265557 h 528637"/>
                      <a:gd name="connsiteX178" fmla="*/ 357620 w 682136"/>
                      <a:gd name="connsiteY178" fmla="*/ 265367 h 528637"/>
                      <a:gd name="connsiteX179" fmla="*/ 425723 w 682136"/>
                      <a:gd name="connsiteY179" fmla="*/ 254794 h 528637"/>
                      <a:gd name="connsiteX180" fmla="*/ 463728 w 682136"/>
                      <a:gd name="connsiteY180" fmla="*/ 256032 h 528637"/>
                      <a:gd name="connsiteX181" fmla="*/ 491255 w 682136"/>
                      <a:gd name="connsiteY181" fmla="*/ 257080 h 528637"/>
                      <a:gd name="connsiteX182" fmla="*/ 499352 w 682136"/>
                      <a:gd name="connsiteY182" fmla="*/ 257175 h 528637"/>
                      <a:gd name="connsiteX183" fmla="*/ 547739 w 682136"/>
                      <a:gd name="connsiteY183" fmla="*/ 253937 h 528637"/>
                      <a:gd name="connsiteX184" fmla="*/ 549358 w 682136"/>
                      <a:gd name="connsiteY184" fmla="*/ 252889 h 528637"/>
                      <a:gd name="connsiteX185" fmla="*/ 552882 w 682136"/>
                      <a:gd name="connsiteY185" fmla="*/ 250127 h 528637"/>
                      <a:gd name="connsiteX186" fmla="*/ 556311 w 682136"/>
                      <a:gd name="connsiteY186" fmla="*/ 251841 h 528637"/>
                      <a:gd name="connsiteX187" fmla="*/ 557835 w 682136"/>
                      <a:gd name="connsiteY187" fmla="*/ 252413 h 528637"/>
                      <a:gd name="connsiteX188" fmla="*/ 558216 w 682136"/>
                      <a:gd name="connsiteY188" fmla="*/ 252413 h 528637"/>
                      <a:gd name="connsiteX189" fmla="*/ 586220 w 682136"/>
                      <a:gd name="connsiteY189" fmla="*/ 247079 h 528637"/>
                      <a:gd name="connsiteX190" fmla="*/ 646989 w 682136"/>
                      <a:gd name="connsiteY190" fmla="*/ 203168 h 528637"/>
                      <a:gd name="connsiteX191" fmla="*/ 647561 w 682136"/>
                      <a:gd name="connsiteY191" fmla="*/ 202311 h 528637"/>
                      <a:gd name="connsiteX192" fmla="*/ 647942 w 682136"/>
                      <a:gd name="connsiteY192" fmla="*/ 201740 h 528637"/>
                      <a:gd name="connsiteX193" fmla="*/ 648227 w 682136"/>
                      <a:gd name="connsiteY193" fmla="*/ 199454 h 528637"/>
                      <a:gd name="connsiteX194" fmla="*/ 646513 w 682136"/>
                      <a:gd name="connsiteY194" fmla="*/ 198025 h 528637"/>
                      <a:gd name="connsiteX195" fmla="*/ 640798 w 682136"/>
                      <a:gd name="connsiteY195" fmla="*/ 196977 h 528637"/>
                      <a:gd name="connsiteX196" fmla="*/ 637940 w 682136"/>
                      <a:gd name="connsiteY196" fmla="*/ 196501 h 528637"/>
                      <a:gd name="connsiteX197" fmla="*/ 652990 w 682136"/>
                      <a:gd name="connsiteY197" fmla="*/ 194405 h 528637"/>
                      <a:gd name="connsiteX198" fmla="*/ 654133 w 682136"/>
                      <a:gd name="connsiteY198" fmla="*/ 193643 h 528637"/>
                      <a:gd name="connsiteX199" fmla="*/ 663277 w 682136"/>
                      <a:gd name="connsiteY199" fmla="*/ 184118 h 528637"/>
                      <a:gd name="connsiteX200" fmla="*/ 664039 w 682136"/>
                      <a:gd name="connsiteY200" fmla="*/ 182785 h 528637"/>
                      <a:gd name="connsiteX201" fmla="*/ 680612 w 682136"/>
                      <a:gd name="connsiteY201" fmla="*/ 167640 h 528637"/>
                      <a:gd name="connsiteX202" fmla="*/ 682041 w 682136"/>
                      <a:gd name="connsiteY202" fmla="*/ 166116 h 528637"/>
                      <a:gd name="connsiteX203" fmla="*/ 681755 w 682136"/>
                      <a:gd name="connsiteY203" fmla="*/ 164021 h 528637"/>
                      <a:gd name="connsiteX204" fmla="*/ 664896 w 682136"/>
                      <a:gd name="connsiteY204" fmla="*/ 117158 h 528637"/>
                      <a:gd name="connsiteX205" fmla="*/ 657276 w 682136"/>
                      <a:gd name="connsiteY205" fmla="*/ 94774 h 528637"/>
                      <a:gd name="connsiteX206" fmla="*/ 645846 w 682136"/>
                      <a:gd name="connsiteY206" fmla="*/ 72581 h 528637"/>
                      <a:gd name="connsiteX207" fmla="*/ 636321 w 682136"/>
                      <a:gd name="connsiteY207" fmla="*/ 60865 h 528637"/>
                      <a:gd name="connsiteX208" fmla="*/ 623558 w 682136"/>
                      <a:gd name="connsiteY208" fmla="*/ 66770 h 528637"/>
                      <a:gd name="connsiteX209" fmla="*/ 623558 w 682136"/>
                      <a:gd name="connsiteY209" fmla="*/ 66770 h 528637"/>
                      <a:gd name="connsiteX210" fmla="*/ 611270 w 682136"/>
                      <a:gd name="connsiteY210" fmla="*/ 50959 h 528637"/>
                      <a:gd name="connsiteX211" fmla="*/ 604412 w 682136"/>
                      <a:gd name="connsiteY211" fmla="*/ 42577 h 528637"/>
                      <a:gd name="connsiteX212" fmla="*/ 604412 w 682136"/>
                      <a:gd name="connsiteY212" fmla="*/ 42577 h 528637"/>
                      <a:gd name="connsiteX213" fmla="*/ 602412 w 682136"/>
                      <a:gd name="connsiteY213" fmla="*/ 43434 h 528637"/>
                      <a:gd name="connsiteX214" fmla="*/ 601650 w 682136"/>
                      <a:gd name="connsiteY214" fmla="*/ 48292 h 528637"/>
                      <a:gd name="connsiteX215" fmla="*/ 598507 w 682136"/>
                      <a:gd name="connsiteY215" fmla="*/ 48768 h 528637"/>
                      <a:gd name="connsiteX216" fmla="*/ 586124 w 682136"/>
                      <a:gd name="connsiteY216" fmla="*/ 47339 h 528637"/>
                      <a:gd name="connsiteX217" fmla="*/ 567265 w 682136"/>
                      <a:gd name="connsiteY217" fmla="*/ 45339 h 528637"/>
                      <a:gd name="connsiteX218" fmla="*/ 550310 w 682136"/>
                      <a:gd name="connsiteY218" fmla="*/ 51435 h 528637"/>
                      <a:gd name="connsiteX219" fmla="*/ 549167 w 682136"/>
                      <a:gd name="connsiteY219" fmla="*/ 70295 h 528637"/>
                      <a:gd name="connsiteX220" fmla="*/ 553358 w 682136"/>
                      <a:gd name="connsiteY220" fmla="*/ 84677 h 528637"/>
                      <a:gd name="connsiteX221" fmla="*/ 523545 w 682136"/>
                      <a:gd name="connsiteY221" fmla="*/ 61436 h 528637"/>
                      <a:gd name="connsiteX222" fmla="*/ 521735 w 682136"/>
                      <a:gd name="connsiteY222" fmla="*/ 60579 h 528637"/>
                      <a:gd name="connsiteX223" fmla="*/ 521735 w 682136"/>
                      <a:gd name="connsiteY223" fmla="*/ 60579 h 528637"/>
                      <a:gd name="connsiteX224" fmla="*/ 509162 w 682136"/>
                      <a:gd name="connsiteY224" fmla="*/ 64389 h 528637"/>
                      <a:gd name="connsiteX225" fmla="*/ 486207 w 682136"/>
                      <a:gd name="connsiteY225" fmla="*/ 70676 h 528637"/>
                      <a:gd name="connsiteX226" fmla="*/ 484683 w 682136"/>
                      <a:gd name="connsiteY226" fmla="*/ 71342 h 528637"/>
                      <a:gd name="connsiteX227" fmla="*/ 431057 w 682136"/>
                      <a:gd name="connsiteY227" fmla="*/ 89249 h 528637"/>
                      <a:gd name="connsiteX228" fmla="*/ 413817 w 682136"/>
                      <a:gd name="connsiteY228" fmla="*/ 82487 h 528637"/>
                      <a:gd name="connsiteX229" fmla="*/ 416389 w 682136"/>
                      <a:gd name="connsiteY229" fmla="*/ 79820 h 528637"/>
                      <a:gd name="connsiteX230" fmla="*/ 431724 w 682136"/>
                      <a:gd name="connsiteY230" fmla="*/ 60865 h 528637"/>
                      <a:gd name="connsiteX231" fmla="*/ 447821 w 682136"/>
                      <a:gd name="connsiteY231" fmla="*/ 41053 h 528637"/>
                      <a:gd name="connsiteX232" fmla="*/ 457251 w 682136"/>
                      <a:gd name="connsiteY232" fmla="*/ 23813 h 528637"/>
                      <a:gd name="connsiteX233" fmla="*/ 457061 w 682136"/>
                      <a:gd name="connsiteY233" fmla="*/ 23051 h 528637"/>
                      <a:gd name="connsiteX234" fmla="*/ 440201 w 682136"/>
                      <a:gd name="connsiteY234" fmla="*/ 5525 h 528637"/>
                      <a:gd name="connsiteX235" fmla="*/ 428676 w 682136"/>
                      <a:gd name="connsiteY235" fmla="*/ 9430 h 528637"/>
                      <a:gd name="connsiteX236" fmla="*/ 398101 w 682136"/>
                      <a:gd name="connsiteY236" fmla="*/ 17717 h 528637"/>
                      <a:gd name="connsiteX237" fmla="*/ 394481 w 682136"/>
                      <a:gd name="connsiteY237" fmla="*/ 12478 h 528637"/>
                      <a:gd name="connsiteX238" fmla="*/ 384956 w 682136"/>
                      <a:gd name="connsiteY238" fmla="*/ 3334 h 528637"/>
                      <a:gd name="connsiteX239" fmla="*/ 377337 w 682136"/>
                      <a:gd name="connsiteY239" fmla="*/ 7334 h 528637"/>
                      <a:gd name="connsiteX240" fmla="*/ 359906 w 682136"/>
                      <a:gd name="connsiteY240" fmla="*/ 14383 h 528637"/>
                      <a:gd name="connsiteX241" fmla="*/ 338189 w 682136"/>
                      <a:gd name="connsiteY241" fmla="*/ 6477 h 528637"/>
                      <a:gd name="connsiteX242" fmla="*/ 321425 w 682136"/>
                      <a:gd name="connsiteY242" fmla="*/ 0 h 528637"/>
                      <a:gd name="connsiteX243" fmla="*/ 321425 w 682136"/>
                      <a:gd name="connsiteY243" fmla="*/ 0 h 52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</a:cxnLst>
                    <a:rect l="l" t="t" r="r" b="b"/>
                    <a:pathLst>
                      <a:path w="682136" h="528637">
                        <a:moveTo>
                          <a:pt x="321901" y="2667"/>
                        </a:moveTo>
                        <a:cubicBezTo>
                          <a:pt x="332569" y="2667"/>
                          <a:pt x="344761" y="17050"/>
                          <a:pt x="360382" y="17050"/>
                        </a:cubicBezTo>
                        <a:cubicBezTo>
                          <a:pt x="366287" y="17050"/>
                          <a:pt x="372574" y="14954"/>
                          <a:pt x="379527" y="9335"/>
                        </a:cubicBezTo>
                        <a:cubicBezTo>
                          <a:pt x="381908" y="6953"/>
                          <a:pt x="383908" y="6096"/>
                          <a:pt x="385528" y="6096"/>
                        </a:cubicBezTo>
                        <a:cubicBezTo>
                          <a:pt x="391910" y="6096"/>
                          <a:pt x="393529" y="20479"/>
                          <a:pt x="398672" y="20479"/>
                        </a:cubicBezTo>
                        <a:cubicBezTo>
                          <a:pt x="398672" y="20479"/>
                          <a:pt x="398672" y="20479"/>
                          <a:pt x="398672" y="20479"/>
                        </a:cubicBezTo>
                        <a:cubicBezTo>
                          <a:pt x="422675" y="19622"/>
                          <a:pt x="432581" y="8287"/>
                          <a:pt x="440678" y="8287"/>
                        </a:cubicBezTo>
                        <a:cubicBezTo>
                          <a:pt x="445345" y="8287"/>
                          <a:pt x="449441" y="12192"/>
                          <a:pt x="455346" y="24479"/>
                        </a:cubicBezTo>
                        <a:cubicBezTo>
                          <a:pt x="457346" y="44196"/>
                          <a:pt x="439154" y="32957"/>
                          <a:pt x="429914" y="60579"/>
                        </a:cubicBezTo>
                        <a:cubicBezTo>
                          <a:pt x="427819" y="66866"/>
                          <a:pt x="411245" y="82010"/>
                          <a:pt x="411341" y="82677"/>
                        </a:cubicBezTo>
                        <a:cubicBezTo>
                          <a:pt x="415055" y="89535"/>
                          <a:pt x="422580" y="92012"/>
                          <a:pt x="431533" y="92012"/>
                        </a:cubicBezTo>
                        <a:cubicBezTo>
                          <a:pt x="452870" y="92012"/>
                          <a:pt x="482112" y="77819"/>
                          <a:pt x="486779" y="73438"/>
                        </a:cubicBezTo>
                        <a:cubicBezTo>
                          <a:pt x="505733" y="72581"/>
                          <a:pt x="513068" y="63341"/>
                          <a:pt x="522116" y="63341"/>
                        </a:cubicBezTo>
                        <a:cubicBezTo>
                          <a:pt x="527641" y="70009"/>
                          <a:pt x="546500" y="87344"/>
                          <a:pt x="553549" y="87344"/>
                        </a:cubicBezTo>
                        <a:cubicBezTo>
                          <a:pt x="557168" y="87344"/>
                          <a:pt x="557740" y="82772"/>
                          <a:pt x="551834" y="69914"/>
                        </a:cubicBezTo>
                        <a:cubicBezTo>
                          <a:pt x="546596" y="52197"/>
                          <a:pt x="555645" y="48006"/>
                          <a:pt x="567646" y="48006"/>
                        </a:cubicBezTo>
                        <a:cubicBezTo>
                          <a:pt x="578409" y="48006"/>
                          <a:pt x="591649" y="51435"/>
                          <a:pt x="598888" y="51435"/>
                        </a:cubicBezTo>
                        <a:cubicBezTo>
                          <a:pt x="602126" y="51435"/>
                          <a:pt x="604222" y="50768"/>
                          <a:pt x="604412" y="48863"/>
                        </a:cubicBezTo>
                        <a:cubicBezTo>
                          <a:pt x="604127" y="46292"/>
                          <a:pt x="604222" y="45244"/>
                          <a:pt x="604698" y="45244"/>
                        </a:cubicBezTo>
                        <a:cubicBezTo>
                          <a:pt x="606889" y="45244"/>
                          <a:pt x="616604" y="69533"/>
                          <a:pt x="623558" y="69533"/>
                        </a:cubicBezTo>
                        <a:cubicBezTo>
                          <a:pt x="624129" y="69533"/>
                          <a:pt x="624701" y="69342"/>
                          <a:pt x="625272" y="68961"/>
                        </a:cubicBezTo>
                        <a:cubicBezTo>
                          <a:pt x="630606" y="65151"/>
                          <a:pt x="634130" y="63437"/>
                          <a:pt x="636607" y="63437"/>
                        </a:cubicBezTo>
                        <a:cubicBezTo>
                          <a:pt x="644417" y="63437"/>
                          <a:pt x="642036" y="79915"/>
                          <a:pt x="655752" y="96488"/>
                        </a:cubicBezTo>
                        <a:cubicBezTo>
                          <a:pt x="675850" y="120777"/>
                          <a:pt x="645370" y="112204"/>
                          <a:pt x="680041" y="165450"/>
                        </a:cubicBezTo>
                        <a:cubicBezTo>
                          <a:pt x="663944" y="171164"/>
                          <a:pt x="662896" y="177260"/>
                          <a:pt x="661943" y="182404"/>
                        </a:cubicBezTo>
                        <a:cubicBezTo>
                          <a:pt x="658610" y="185452"/>
                          <a:pt x="655466" y="188691"/>
                          <a:pt x="652609" y="192119"/>
                        </a:cubicBezTo>
                        <a:cubicBezTo>
                          <a:pt x="647942" y="193358"/>
                          <a:pt x="640607" y="194215"/>
                          <a:pt x="629273" y="194405"/>
                        </a:cubicBezTo>
                        <a:cubicBezTo>
                          <a:pt x="626129" y="197549"/>
                          <a:pt x="637750" y="198596"/>
                          <a:pt x="646227" y="200311"/>
                        </a:cubicBezTo>
                        <a:cubicBezTo>
                          <a:pt x="645941" y="200692"/>
                          <a:pt x="645656" y="201073"/>
                          <a:pt x="645370" y="201454"/>
                        </a:cubicBezTo>
                        <a:cubicBezTo>
                          <a:pt x="628320" y="220123"/>
                          <a:pt x="609365" y="239173"/>
                          <a:pt x="585839" y="244602"/>
                        </a:cubicBezTo>
                        <a:cubicBezTo>
                          <a:pt x="576695" y="246698"/>
                          <a:pt x="567455" y="248412"/>
                          <a:pt x="558026" y="249936"/>
                        </a:cubicBezTo>
                        <a:cubicBezTo>
                          <a:pt x="556121" y="248317"/>
                          <a:pt x="554501" y="247555"/>
                          <a:pt x="553073" y="247555"/>
                        </a:cubicBezTo>
                        <a:cubicBezTo>
                          <a:pt x="550882" y="247555"/>
                          <a:pt x="549167" y="249079"/>
                          <a:pt x="547548" y="251365"/>
                        </a:cubicBezTo>
                        <a:cubicBezTo>
                          <a:pt x="531546" y="253460"/>
                          <a:pt x="515354" y="254508"/>
                          <a:pt x="499542" y="254508"/>
                        </a:cubicBezTo>
                        <a:cubicBezTo>
                          <a:pt x="496875" y="254508"/>
                          <a:pt x="494208" y="254508"/>
                          <a:pt x="491446" y="254413"/>
                        </a:cubicBezTo>
                        <a:cubicBezTo>
                          <a:pt x="469157" y="253841"/>
                          <a:pt x="447250" y="252127"/>
                          <a:pt x="425914" y="252127"/>
                        </a:cubicBezTo>
                        <a:cubicBezTo>
                          <a:pt x="401911" y="252127"/>
                          <a:pt x="378765" y="254318"/>
                          <a:pt x="356953" y="262795"/>
                        </a:cubicBezTo>
                        <a:cubicBezTo>
                          <a:pt x="356477" y="262795"/>
                          <a:pt x="356000" y="262700"/>
                          <a:pt x="355620" y="262700"/>
                        </a:cubicBezTo>
                        <a:cubicBezTo>
                          <a:pt x="354381" y="262700"/>
                          <a:pt x="353810" y="263176"/>
                          <a:pt x="353810" y="264128"/>
                        </a:cubicBezTo>
                        <a:cubicBezTo>
                          <a:pt x="339998" y="269939"/>
                          <a:pt x="326663" y="278416"/>
                          <a:pt x="314090" y="290703"/>
                        </a:cubicBezTo>
                        <a:cubicBezTo>
                          <a:pt x="303422" y="301085"/>
                          <a:pt x="294469" y="313658"/>
                          <a:pt x="282848" y="323183"/>
                        </a:cubicBezTo>
                        <a:cubicBezTo>
                          <a:pt x="269704" y="333947"/>
                          <a:pt x="254273" y="338042"/>
                          <a:pt x="238652" y="343853"/>
                        </a:cubicBezTo>
                        <a:cubicBezTo>
                          <a:pt x="224079" y="349282"/>
                          <a:pt x="211316" y="355950"/>
                          <a:pt x="200171" y="364427"/>
                        </a:cubicBezTo>
                        <a:cubicBezTo>
                          <a:pt x="194361" y="367475"/>
                          <a:pt x="188741" y="370904"/>
                          <a:pt x="183693" y="374904"/>
                        </a:cubicBezTo>
                        <a:cubicBezTo>
                          <a:pt x="171406" y="384525"/>
                          <a:pt x="167120" y="389858"/>
                          <a:pt x="151213" y="393478"/>
                        </a:cubicBezTo>
                        <a:cubicBezTo>
                          <a:pt x="138735" y="396240"/>
                          <a:pt x="125495" y="396812"/>
                          <a:pt x="113208" y="400431"/>
                        </a:cubicBezTo>
                        <a:cubicBezTo>
                          <a:pt x="105588" y="401288"/>
                          <a:pt x="98158" y="403003"/>
                          <a:pt x="90920" y="405670"/>
                        </a:cubicBezTo>
                        <a:cubicBezTo>
                          <a:pt x="87014" y="407099"/>
                          <a:pt x="83395" y="409385"/>
                          <a:pt x="80347" y="412242"/>
                        </a:cubicBezTo>
                        <a:cubicBezTo>
                          <a:pt x="79680" y="410813"/>
                          <a:pt x="79013" y="410147"/>
                          <a:pt x="78442" y="410147"/>
                        </a:cubicBezTo>
                        <a:cubicBezTo>
                          <a:pt x="74441" y="410147"/>
                          <a:pt x="71108" y="436721"/>
                          <a:pt x="63869" y="441389"/>
                        </a:cubicBezTo>
                        <a:cubicBezTo>
                          <a:pt x="33293" y="461486"/>
                          <a:pt x="61297" y="455867"/>
                          <a:pt x="64440" y="476536"/>
                        </a:cubicBezTo>
                        <a:cubicBezTo>
                          <a:pt x="65869" y="485775"/>
                          <a:pt x="76441" y="496348"/>
                          <a:pt x="78251" y="505778"/>
                        </a:cubicBezTo>
                        <a:cubicBezTo>
                          <a:pt x="78251" y="507206"/>
                          <a:pt x="78251" y="508540"/>
                          <a:pt x="78442" y="509778"/>
                        </a:cubicBezTo>
                        <a:cubicBezTo>
                          <a:pt x="77870" y="514922"/>
                          <a:pt x="73584" y="519589"/>
                          <a:pt x="62345" y="523208"/>
                        </a:cubicBezTo>
                        <a:cubicBezTo>
                          <a:pt x="57011" y="524923"/>
                          <a:pt x="52915" y="525780"/>
                          <a:pt x="49581" y="525780"/>
                        </a:cubicBezTo>
                        <a:cubicBezTo>
                          <a:pt x="39485" y="525780"/>
                          <a:pt x="37199" y="518160"/>
                          <a:pt x="32722" y="506730"/>
                        </a:cubicBezTo>
                        <a:cubicBezTo>
                          <a:pt x="27959" y="494633"/>
                          <a:pt x="30150" y="513779"/>
                          <a:pt x="10148" y="478346"/>
                        </a:cubicBezTo>
                        <a:cubicBezTo>
                          <a:pt x="-5759" y="450247"/>
                          <a:pt x="8719" y="462153"/>
                          <a:pt x="5576" y="443198"/>
                        </a:cubicBezTo>
                        <a:cubicBezTo>
                          <a:pt x="5576" y="443198"/>
                          <a:pt x="5576" y="443198"/>
                          <a:pt x="5576" y="443198"/>
                        </a:cubicBezTo>
                        <a:cubicBezTo>
                          <a:pt x="6814" y="441198"/>
                          <a:pt x="7957" y="439198"/>
                          <a:pt x="8909" y="437007"/>
                        </a:cubicBezTo>
                        <a:cubicBezTo>
                          <a:pt x="10814" y="432530"/>
                          <a:pt x="11862" y="428054"/>
                          <a:pt x="12243" y="423672"/>
                        </a:cubicBezTo>
                        <a:cubicBezTo>
                          <a:pt x="20054" y="412337"/>
                          <a:pt x="29483" y="402050"/>
                          <a:pt x="15101" y="402050"/>
                        </a:cubicBezTo>
                        <a:cubicBezTo>
                          <a:pt x="14720" y="402050"/>
                          <a:pt x="14243" y="402050"/>
                          <a:pt x="13862" y="402050"/>
                        </a:cubicBezTo>
                        <a:cubicBezTo>
                          <a:pt x="9005" y="379286"/>
                          <a:pt x="24911" y="395288"/>
                          <a:pt x="28436" y="368618"/>
                        </a:cubicBezTo>
                        <a:cubicBezTo>
                          <a:pt x="29102" y="363188"/>
                          <a:pt x="35198" y="362426"/>
                          <a:pt x="42342" y="362426"/>
                        </a:cubicBezTo>
                        <a:cubicBezTo>
                          <a:pt x="45390" y="362426"/>
                          <a:pt x="48629" y="362617"/>
                          <a:pt x="51772" y="362617"/>
                        </a:cubicBezTo>
                        <a:cubicBezTo>
                          <a:pt x="62345" y="362617"/>
                          <a:pt x="71584" y="360902"/>
                          <a:pt x="66821" y="346234"/>
                        </a:cubicBezTo>
                        <a:cubicBezTo>
                          <a:pt x="63202" y="335090"/>
                          <a:pt x="63678" y="332708"/>
                          <a:pt x="66916" y="332708"/>
                        </a:cubicBezTo>
                        <a:cubicBezTo>
                          <a:pt x="69393" y="332708"/>
                          <a:pt x="73394" y="334042"/>
                          <a:pt x="78442" y="334042"/>
                        </a:cubicBezTo>
                        <a:cubicBezTo>
                          <a:pt x="83966" y="334042"/>
                          <a:pt x="90634" y="332423"/>
                          <a:pt x="97682" y="325660"/>
                        </a:cubicBezTo>
                        <a:cubicBezTo>
                          <a:pt x="114351" y="309848"/>
                          <a:pt x="92063" y="322802"/>
                          <a:pt x="99397" y="298800"/>
                        </a:cubicBezTo>
                        <a:cubicBezTo>
                          <a:pt x="109493" y="289275"/>
                          <a:pt x="138640" y="285369"/>
                          <a:pt x="147593" y="272987"/>
                        </a:cubicBezTo>
                        <a:cubicBezTo>
                          <a:pt x="178549" y="254032"/>
                          <a:pt x="141116" y="212027"/>
                          <a:pt x="177407" y="186500"/>
                        </a:cubicBezTo>
                        <a:cubicBezTo>
                          <a:pt x="187503" y="179356"/>
                          <a:pt x="174930" y="181547"/>
                          <a:pt x="188074" y="171260"/>
                        </a:cubicBezTo>
                        <a:cubicBezTo>
                          <a:pt x="228841" y="139256"/>
                          <a:pt x="187027" y="138303"/>
                          <a:pt x="206077" y="128492"/>
                        </a:cubicBezTo>
                        <a:cubicBezTo>
                          <a:pt x="231604" y="115443"/>
                          <a:pt x="201981" y="95441"/>
                          <a:pt x="209696" y="78200"/>
                        </a:cubicBezTo>
                        <a:cubicBezTo>
                          <a:pt x="210839" y="78486"/>
                          <a:pt x="211887" y="78581"/>
                          <a:pt x="212935" y="78581"/>
                        </a:cubicBezTo>
                        <a:cubicBezTo>
                          <a:pt x="229508" y="78581"/>
                          <a:pt x="221412" y="39243"/>
                          <a:pt x="231890" y="36957"/>
                        </a:cubicBezTo>
                        <a:cubicBezTo>
                          <a:pt x="237224" y="35814"/>
                          <a:pt x="241891" y="35338"/>
                          <a:pt x="246082" y="35338"/>
                        </a:cubicBezTo>
                        <a:cubicBezTo>
                          <a:pt x="275609" y="35338"/>
                          <a:pt x="279324" y="59627"/>
                          <a:pt x="290183" y="59627"/>
                        </a:cubicBezTo>
                        <a:cubicBezTo>
                          <a:pt x="292373" y="59627"/>
                          <a:pt x="294850" y="58674"/>
                          <a:pt x="297898" y="56198"/>
                        </a:cubicBezTo>
                        <a:cubicBezTo>
                          <a:pt x="304375" y="51149"/>
                          <a:pt x="306661" y="26956"/>
                          <a:pt x="296374" y="25622"/>
                        </a:cubicBezTo>
                        <a:cubicBezTo>
                          <a:pt x="284087" y="24003"/>
                          <a:pt x="307804" y="12573"/>
                          <a:pt x="312566" y="7049"/>
                        </a:cubicBezTo>
                        <a:cubicBezTo>
                          <a:pt x="315519" y="3620"/>
                          <a:pt x="318567" y="2381"/>
                          <a:pt x="321806" y="2381"/>
                        </a:cubicBezTo>
                        <a:moveTo>
                          <a:pt x="321901" y="286"/>
                        </a:moveTo>
                        <a:cubicBezTo>
                          <a:pt x="321901" y="286"/>
                          <a:pt x="321901" y="286"/>
                          <a:pt x="321901" y="286"/>
                        </a:cubicBezTo>
                        <a:cubicBezTo>
                          <a:pt x="317710" y="286"/>
                          <a:pt x="314090" y="2096"/>
                          <a:pt x="310947" y="5810"/>
                        </a:cubicBezTo>
                        <a:cubicBezTo>
                          <a:pt x="309614" y="7334"/>
                          <a:pt x="306089" y="9716"/>
                          <a:pt x="302756" y="12097"/>
                        </a:cubicBezTo>
                        <a:cubicBezTo>
                          <a:pt x="294469" y="17717"/>
                          <a:pt x="289897" y="21050"/>
                          <a:pt x="290754" y="24860"/>
                        </a:cubicBezTo>
                        <a:cubicBezTo>
                          <a:pt x="291421" y="27813"/>
                          <a:pt x="295040" y="28194"/>
                          <a:pt x="296183" y="28385"/>
                        </a:cubicBezTo>
                        <a:cubicBezTo>
                          <a:pt x="298183" y="28670"/>
                          <a:pt x="299612" y="30290"/>
                          <a:pt x="300470" y="33433"/>
                        </a:cubicBezTo>
                        <a:cubicBezTo>
                          <a:pt x="302470" y="40862"/>
                          <a:pt x="299898" y="52102"/>
                          <a:pt x="296564" y="54769"/>
                        </a:cubicBezTo>
                        <a:cubicBezTo>
                          <a:pt x="294088" y="56674"/>
                          <a:pt x="292088" y="57626"/>
                          <a:pt x="290278" y="57626"/>
                        </a:cubicBezTo>
                        <a:cubicBezTo>
                          <a:pt x="287230" y="57626"/>
                          <a:pt x="284563" y="54578"/>
                          <a:pt x="281039" y="50673"/>
                        </a:cubicBezTo>
                        <a:cubicBezTo>
                          <a:pt x="274562" y="43339"/>
                          <a:pt x="265608" y="33338"/>
                          <a:pt x="246177" y="33338"/>
                        </a:cubicBezTo>
                        <a:cubicBezTo>
                          <a:pt x="241700" y="33338"/>
                          <a:pt x="236747" y="33909"/>
                          <a:pt x="231508" y="34957"/>
                        </a:cubicBezTo>
                        <a:cubicBezTo>
                          <a:pt x="225222" y="36291"/>
                          <a:pt x="224174" y="44958"/>
                          <a:pt x="222841" y="54959"/>
                        </a:cubicBezTo>
                        <a:cubicBezTo>
                          <a:pt x="221222" y="67533"/>
                          <a:pt x="219602" y="76486"/>
                          <a:pt x="212935" y="76486"/>
                        </a:cubicBezTo>
                        <a:cubicBezTo>
                          <a:pt x="212173" y="76486"/>
                          <a:pt x="211220" y="76391"/>
                          <a:pt x="210268" y="76105"/>
                        </a:cubicBezTo>
                        <a:cubicBezTo>
                          <a:pt x="210077" y="76105"/>
                          <a:pt x="209887" y="76105"/>
                          <a:pt x="209696" y="76105"/>
                        </a:cubicBezTo>
                        <a:cubicBezTo>
                          <a:pt x="208744" y="76105"/>
                          <a:pt x="207887" y="76676"/>
                          <a:pt x="207506" y="77534"/>
                        </a:cubicBezTo>
                        <a:cubicBezTo>
                          <a:pt x="203981" y="85535"/>
                          <a:pt x="207410" y="93821"/>
                          <a:pt x="210458" y="101251"/>
                        </a:cubicBezTo>
                        <a:cubicBezTo>
                          <a:pt x="214935" y="112109"/>
                          <a:pt x="218174" y="119920"/>
                          <a:pt x="205029" y="126683"/>
                        </a:cubicBezTo>
                        <a:cubicBezTo>
                          <a:pt x="201124" y="128683"/>
                          <a:pt x="199124" y="130588"/>
                          <a:pt x="198552" y="132874"/>
                        </a:cubicBezTo>
                        <a:cubicBezTo>
                          <a:pt x="197885" y="135636"/>
                          <a:pt x="199505" y="137827"/>
                          <a:pt x="201124" y="140018"/>
                        </a:cubicBezTo>
                        <a:cubicBezTo>
                          <a:pt x="204743" y="144875"/>
                          <a:pt x="209696" y="151638"/>
                          <a:pt x="186551" y="169736"/>
                        </a:cubicBezTo>
                        <a:cubicBezTo>
                          <a:pt x="179693" y="175070"/>
                          <a:pt x="178740" y="177927"/>
                          <a:pt x="179216" y="181166"/>
                        </a:cubicBezTo>
                        <a:cubicBezTo>
                          <a:pt x="179312" y="181833"/>
                          <a:pt x="179407" y="182499"/>
                          <a:pt x="175978" y="184976"/>
                        </a:cubicBezTo>
                        <a:cubicBezTo>
                          <a:pt x="155975" y="198977"/>
                          <a:pt x="157118" y="217932"/>
                          <a:pt x="158166" y="234696"/>
                        </a:cubicBezTo>
                        <a:cubicBezTo>
                          <a:pt x="159119" y="249841"/>
                          <a:pt x="159881" y="262985"/>
                          <a:pt x="146260" y="271367"/>
                        </a:cubicBezTo>
                        <a:cubicBezTo>
                          <a:pt x="145974" y="271558"/>
                          <a:pt x="145783" y="271748"/>
                          <a:pt x="145593" y="272034"/>
                        </a:cubicBezTo>
                        <a:cubicBezTo>
                          <a:pt x="141021" y="278321"/>
                          <a:pt x="130163" y="282416"/>
                          <a:pt x="119685" y="286417"/>
                        </a:cubicBezTo>
                        <a:cubicBezTo>
                          <a:pt x="110827" y="289751"/>
                          <a:pt x="102445" y="292989"/>
                          <a:pt x="97682" y="297466"/>
                        </a:cubicBezTo>
                        <a:cubicBezTo>
                          <a:pt x="97397" y="297752"/>
                          <a:pt x="97111" y="298133"/>
                          <a:pt x="97016" y="298514"/>
                        </a:cubicBezTo>
                        <a:cubicBezTo>
                          <a:pt x="93301" y="310706"/>
                          <a:pt x="96635" y="314992"/>
                          <a:pt x="100730" y="317754"/>
                        </a:cubicBezTo>
                        <a:cubicBezTo>
                          <a:pt x="100921" y="317945"/>
                          <a:pt x="101207" y="318135"/>
                          <a:pt x="101397" y="318230"/>
                        </a:cubicBezTo>
                        <a:cubicBezTo>
                          <a:pt x="101111" y="318897"/>
                          <a:pt x="99873" y="320516"/>
                          <a:pt x="95873" y="324326"/>
                        </a:cubicBezTo>
                        <a:cubicBezTo>
                          <a:pt x="90443" y="329565"/>
                          <a:pt x="84633" y="332042"/>
                          <a:pt x="78251" y="332042"/>
                        </a:cubicBezTo>
                        <a:cubicBezTo>
                          <a:pt x="75489" y="332042"/>
                          <a:pt x="73013" y="331566"/>
                          <a:pt x="70917" y="331184"/>
                        </a:cubicBezTo>
                        <a:cubicBezTo>
                          <a:pt x="69298" y="330899"/>
                          <a:pt x="67964" y="330613"/>
                          <a:pt x="66726" y="330613"/>
                        </a:cubicBezTo>
                        <a:cubicBezTo>
                          <a:pt x="64916" y="330613"/>
                          <a:pt x="63488" y="331184"/>
                          <a:pt x="62630" y="332423"/>
                        </a:cubicBezTo>
                        <a:cubicBezTo>
                          <a:pt x="61011" y="334709"/>
                          <a:pt x="61392" y="338328"/>
                          <a:pt x="64345" y="347282"/>
                        </a:cubicBezTo>
                        <a:cubicBezTo>
                          <a:pt x="65869" y="351949"/>
                          <a:pt x="65869" y="355283"/>
                          <a:pt x="64535" y="357283"/>
                        </a:cubicBezTo>
                        <a:cubicBezTo>
                          <a:pt x="62440" y="360141"/>
                          <a:pt x="56820" y="360521"/>
                          <a:pt x="51581" y="360521"/>
                        </a:cubicBezTo>
                        <a:cubicBezTo>
                          <a:pt x="50057" y="360521"/>
                          <a:pt x="48438" y="360521"/>
                          <a:pt x="46819" y="360521"/>
                        </a:cubicBezTo>
                        <a:cubicBezTo>
                          <a:pt x="45199" y="360521"/>
                          <a:pt x="43676" y="360521"/>
                          <a:pt x="42152" y="360521"/>
                        </a:cubicBezTo>
                        <a:lnTo>
                          <a:pt x="42152" y="360521"/>
                        </a:lnTo>
                        <a:cubicBezTo>
                          <a:pt x="37199" y="360521"/>
                          <a:pt x="27007" y="360521"/>
                          <a:pt x="25959" y="368808"/>
                        </a:cubicBezTo>
                        <a:cubicBezTo>
                          <a:pt x="24340" y="380905"/>
                          <a:pt x="20339" y="383191"/>
                          <a:pt x="16815" y="385191"/>
                        </a:cubicBezTo>
                        <a:cubicBezTo>
                          <a:pt x="11862" y="388049"/>
                          <a:pt x="8814" y="390811"/>
                          <a:pt x="11481" y="403003"/>
                        </a:cubicBezTo>
                        <a:cubicBezTo>
                          <a:pt x="11672" y="404146"/>
                          <a:pt x="12719" y="404908"/>
                          <a:pt x="13767" y="404908"/>
                        </a:cubicBezTo>
                        <a:cubicBezTo>
                          <a:pt x="13767" y="404908"/>
                          <a:pt x="13767" y="404908"/>
                          <a:pt x="13767" y="404908"/>
                        </a:cubicBezTo>
                        <a:lnTo>
                          <a:pt x="14910" y="404908"/>
                        </a:lnTo>
                        <a:cubicBezTo>
                          <a:pt x="18434" y="404908"/>
                          <a:pt x="19673" y="405575"/>
                          <a:pt x="19863" y="405956"/>
                        </a:cubicBezTo>
                        <a:cubicBezTo>
                          <a:pt x="20720" y="407670"/>
                          <a:pt x="16148" y="414147"/>
                          <a:pt x="13100" y="418338"/>
                        </a:cubicBezTo>
                        <a:cubicBezTo>
                          <a:pt x="12053" y="419767"/>
                          <a:pt x="11005" y="421196"/>
                          <a:pt x="10052" y="422720"/>
                        </a:cubicBezTo>
                        <a:cubicBezTo>
                          <a:pt x="9766" y="423101"/>
                          <a:pt x="9671" y="423482"/>
                          <a:pt x="9671" y="423863"/>
                        </a:cubicBezTo>
                        <a:cubicBezTo>
                          <a:pt x="9386" y="428149"/>
                          <a:pt x="8338" y="432340"/>
                          <a:pt x="6528" y="436436"/>
                        </a:cubicBezTo>
                        <a:cubicBezTo>
                          <a:pt x="5766" y="438341"/>
                          <a:pt x="4718" y="440150"/>
                          <a:pt x="3385" y="442341"/>
                        </a:cubicBezTo>
                        <a:cubicBezTo>
                          <a:pt x="3004" y="443008"/>
                          <a:pt x="2908" y="443770"/>
                          <a:pt x="3194" y="444532"/>
                        </a:cubicBezTo>
                        <a:cubicBezTo>
                          <a:pt x="4147" y="450818"/>
                          <a:pt x="3004" y="452914"/>
                          <a:pt x="1766" y="454914"/>
                        </a:cubicBezTo>
                        <a:cubicBezTo>
                          <a:pt x="-806" y="459391"/>
                          <a:pt x="-1854" y="462725"/>
                          <a:pt x="7862" y="479965"/>
                        </a:cubicBezTo>
                        <a:cubicBezTo>
                          <a:pt x="20911" y="503206"/>
                          <a:pt x="25102" y="503968"/>
                          <a:pt x="28150" y="504635"/>
                        </a:cubicBezTo>
                        <a:cubicBezTo>
                          <a:pt x="28340" y="504635"/>
                          <a:pt x="28531" y="504635"/>
                          <a:pt x="28626" y="504730"/>
                        </a:cubicBezTo>
                        <a:cubicBezTo>
                          <a:pt x="28626" y="504730"/>
                          <a:pt x="29198" y="505206"/>
                          <a:pt x="30341" y="508064"/>
                        </a:cubicBezTo>
                        <a:lnTo>
                          <a:pt x="31198" y="510254"/>
                        </a:lnTo>
                        <a:cubicBezTo>
                          <a:pt x="35198" y="520541"/>
                          <a:pt x="38341" y="528638"/>
                          <a:pt x="49391" y="528638"/>
                        </a:cubicBezTo>
                        <a:cubicBezTo>
                          <a:pt x="53010" y="528638"/>
                          <a:pt x="57391" y="527780"/>
                          <a:pt x="62916" y="525971"/>
                        </a:cubicBezTo>
                        <a:cubicBezTo>
                          <a:pt x="74060" y="522351"/>
                          <a:pt x="79871" y="517303"/>
                          <a:pt x="80633" y="510540"/>
                        </a:cubicBezTo>
                        <a:cubicBezTo>
                          <a:pt x="80633" y="510350"/>
                          <a:pt x="80633" y="510159"/>
                          <a:pt x="80633" y="509969"/>
                        </a:cubicBezTo>
                        <a:cubicBezTo>
                          <a:pt x="80442" y="508826"/>
                          <a:pt x="80442" y="507587"/>
                          <a:pt x="80442" y="506349"/>
                        </a:cubicBezTo>
                        <a:cubicBezTo>
                          <a:pt x="80442" y="506159"/>
                          <a:pt x="80442" y="505968"/>
                          <a:pt x="80442" y="505778"/>
                        </a:cubicBezTo>
                        <a:cubicBezTo>
                          <a:pt x="79490" y="500729"/>
                          <a:pt x="76346" y="495586"/>
                          <a:pt x="73298" y="490538"/>
                        </a:cubicBezTo>
                        <a:cubicBezTo>
                          <a:pt x="70346" y="485775"/>
                          <a:pt x="67393" y="480822"/>
                          <a:pt x="66726" y="476536"/>
                        </a:cubicBezTo>
                        <a:cubicBezTo>
                          <a:pt x="65393" y="467678"/>
                          <a:pt x="59868" y="463201"/>
                          <a:pt x="55868" y="459867"/>
                        </a:cubicBezTo>
                        <a:cubicBezTo>
                          <a:pt x="53772" y="458153"/>
                          <a:pt x="51962" y="456629"/>
                          <a:pt x="51962" y="455486"/>
                        </a:cubicBezTo>
                        <a:cubicBezTo>
                          <a:pt x="52058" y="453295"/>
                          <a:pt x="56439" y="449390"/>
                          <a:pt x="65012" y="443770"/>
                        </a:cubicBezTo>
                        <a:cubicBezTo>
                          <a:pt x="69679" y="440722"/>
                          <a:pt x="72441" y="431768"/>
                          <a:pt x="75013" y="423101"/>
                        </a:cubicBezTo>
                        <a:cubicBezTo>
                          <a:pt x="75965" y="419958"/>
                          <a:pt x="77204" y="415957"/>
                          <a:pt x="78156" y="413861"/>
                        </a:cubicBezTo>
                        <a:cubicBezTo>
                          <a:pt x="78537" y="414338"/>
                          <a:pt x="79013" y="414719"/>
                          <a:pt x="79680" y="414909"/>
                        </a:cubicBezTo>
                        <a:cubicBezTo>
                          <a:pt x="79871" y="414909"/>
                          <a:pt x="79966" y="414909"/>
                          <a:pt x="80156" y="414909"/>
                        </a:cubicBezTo>
                        <a:cubicBezTo>
                          <a:pt x="80728" y="414909"/>
                          <a:pt x="81299" y="414719"/>
                          <a:pt x="81776" y="414242"/>
                        </a:cubicBezTo>
                        <a:cubicBezTo>
                          <a:pt x="84538" y="411671"/>
                          <a:pt x="87967" y="409575"/>
                          <a:pt x="91491" y="408242"/>
                        </a:cubicBezTo>
                        <a:cubicBezTo>
                          <a:pt x="98254" y="405765"/>
                          <a:pt x="105493" y="403955"/>
                          <a:pt x="113208" y="403098"/>
                        </a:cubicBezTo>
                        <a:cubicBezTo>
                          <a:pt x="120542" y="401003"/>
                          <a:pt x="127972" y="399955"/>
                          <a:pt x="135211" y="398907"/>
                        </a:cubicBezTo>
                        <a:cubicBezTo>
                          <a:pt x="140545" y="398145"/>
                          <a:pt x="146165" y="397383"/>
                          <a:pt x="151499" y="396145"/>
                        </a:cubicBezTo>
                        <a:cubicBezTo>
                          <a:pt x="165405" y="393097"/>
                          <a:pt x="170930" y="388525"/>
                          <a:pt x="179407" y="381667"/>
                        </a:cubicBezTo>
                        <a:cubicBezTo>
                          <a:pt x="181121" y="380333"/>
                          <a:pt x="182931" y="378809"/>
                          <a:pt x="184931" y="377190"/>
                        </a:cubicBezTo>
                        <a:cubicBezTo>
                          <a:pt x="189503" y="373571"/>
                          <a:pt x="194742" y="370237"/>
                          <a:pt x="201124" y="366998"/>
                        </a:cubicBezTo>
                        <a:cubicBezTo>
                          <a:pt x="211982" y="358807"/>
                          <a:pt x="224365" y="352139"/>
                          <a:pt x="239414" y="346615"/>
                        </a:cubicBezTo>
                        <a:cubicBezTo>
                          <a:pt x="242177" y="345567"/>
                          <a:pt x="245034" y="344615"/>
                          <a:pt x="247796" y="343567"/>
                        </a:cubicBezTo>
                        <a:cubicBezTo>
                          <a:pt x="260846" y="338995"/>
                          <a:pt x="273133" y="334613"/>
                          <a:pt x="284277" y="325469"/>
                        </a:cubicBezTo>
                        <a:cubicBezTo>
                          <a:pt x="291326" y="319754"/>
                          <a:pt x="297422" y="312801"/>
                          <a:pt x="303327" y="306134"/>
                        </a:cubicBezTo>
                        <a:cubicBezTo>
                          <a:pt x="307232" y="301657"/>
                          <a:pt x="311328" y="297085"/>
                          <a:pt x="315614" y="292894"/>
                        </a:cubicBezTo>
                        <a:cubicBezTo>
                          <a:pt x="327425" y="281464"/>
                          <a:pt x="340094" y="272891"/>
                          <a:pt x="354572" y="266795"/>
                        </a:cubicBezTo>
                        <a:cubicBezTo>
                          <a:pt x="355143" y="266605"/>
                          <a:pt x="355524" y="266129"/>
                          <a:pt x="355810" y="265557"/>
                        </a:cubicBezTo>
                        <a:cubicBezTo>
                          <a:pt x="356000" y="265557"/>
                          <a:pt x="356191" y="265557"/>
                          <a:pt x="356381" y="265557"/>
                        </a:cubicBezTo>
                        <a:cubicBezTo>
                          <a:pt x="356477" y="265557"/>
                          <a:pt x="356667" y="265557"/>
                          <a:pt x="356762" y="265557"/>
                        </a:cubicBezTo>
                        <a:cubicBezTo>
                          <a:pt x="357048" y="265557"/>
                          <a:pt x="357334" y="265557"/>
                          <a:pt x="357620" y="265367"/>
                        </a:cubicBezTo>
                        <a:cubicBezTo>
                          <a:pt x="376289" y="258033"/>
                          <a:pt x="397339" y="254794"/>
                          <a:pt x="425723" y="254794"/>
                        </a:cubicBezTo>
                        <a:cubicBezTo>
                          <a:pt x="438201" y="254794"/>
                          <a:pt x="450583" y="255366"/>
                          <a:pt x="463728" y="256032"/>
                        </a:cubicBezTo>
                        <a:cubicBezTo>
                          <a:pt x="472872" y="256413"/>
                          <a:pt x="482016" y="256889"/>
                          <a:pt x="491255" y="257080"/>
                        </a:cubicBezTo>
                        <a:cubicBezTo>
                          <a:pt x="493922" y="257080"/>
                          <a:pt x="496685" y="257175"/>
                          <a:pt x="499352" y="257175"/>
                        </a:cubicBezTo>
                        <a:cubicBezTo>
                          <a:pt x="514973" y="257175"/>
                          <a:pt x="531165" y="256127"/>
                          <a:pt x="547739" y="253937"/>
                        </a:cubicBezTo>
                        <a:cubicBezTo>
                          <a:pt x="548405" y="253937"/>
                          <a:pt x="548977" y="253460"/>
                          <a:pt x="549358" y="252889"/>
                        </a:cubicBezTo>
                        <a:cubicBezTo>
                          <a:pt x="551263" y="250127"/>
                          <a:pt x="552501" y="250127"/>
                          <a:pt x="552882" y="250127"/>
                        </a:cubicBezTo>
                        <a:cubicBezTo>
                          <a:pt x="553835" y="250127"/>
                          <a:pt x="554978" y="250698"/>
                          <a:pt x="556311" y="251841"/>
                        </a:cubicBezTo>
                        <a:cubicBezTo>
                          <a:pt x="556787" y="252222"/>
                          <a:pt x="557264" y="252413"/>
                          <a:pt x="557835" y="252413"/>
                        </a:cubicBezTo>
                        <a:cubicBezTo>
                          <a:pt x="557930" y="252413"/>
                          <a:pt x="558121" y="252413"/>
                          <a:pt x="558216" y="252413"/>
                        </a:cubicBezTo>
                        <a:cubicBezTo>
                          <a:pt x="568027" y="250889"/>
                          <a:pt x="577362" y="249079"/>
                          <a:pt x="586220" y="247079"/>
                        </a:cubicBezTo>
                        <a:cubicBezTo>
                          <a:pt x="610413" y="241554"/>
                          <a:pt x="629463" y="222314"/>
                          <a:pt x="646989" y="203168"/>
                        </a:cubicBezTo>
                        <a:lnTo>
                          <a:pt x="647561" y="202311"/>
                        </a:lnTo>
                        <a:lnTo>
                          <a:pt x="647942" y="201740"/>
                        </a:lnTo>
                        <a:cubicBezTo>
                          <a:pt x="648418" y="201073"/>
                          <a:pt x="648513" y="200216"/>
                          <a:pt x="648227" y="199454"/>
                        </a:cubicBezTo>
                        <a:cubicBezTo>
                          <a:pt x="647942" y="198692"/>
                          <a:pt x="647275" y="198120"/>
                          <a:pt x="646513" y="198025"/>
                        </a:cubicBezTo>
                        <a:cubicBezTo>
                          <a:pt x="644703" y="197644"/>
                          <a:pt x="642703" y="197358"/>
                          <a:pt x="640798" y="196977"/>
                        </a:cubicBezTo>
                        <a:cubicBezTo>
                          <a:pt x="639941" y="196787"/>
                          <a:pt x="638988" y="196691"/>
                          <a:pt x="637940" y="196501"/>
                        </a:cubicBezTo>
                        <a:cubicBezTo>
                          <a:pt x="644417" y="196120"/>
                          <a:pt x="649370" y="195453"/>
                          <a:pt x="652990" y="194405"/>
                        </a:cubicBezTo>
                        <a:cubicBezTo>
                          <a:pt x="653466" y="194310"/>
                          <a:pt x="653847" y="194025"/>
                          <a:pt x="654133" y="193643"/>
                        </a:cubicBezTo>
                        <a:cubicBezTo>
                          <a:pt x="656990" y="190310"/>
                          <a:pt x="660038" y="187166"/>
                          <a:pt x="663277" y="184118"/>
                        </a:cubicBezTo>
                        <a:cubicBezTo>
                          <a:pt x="663658" y="183737"/>
                          <a:pt x="663944" y="183261"/>
                          <a:pt x="664039" y="182785"/>
                        </a:cubicBezTo>
                        <a:cubicBezTo>
                          <a:pt x="664896" y="177927"/>
                          <a:pt x="665849" y="172879"/>
                          <a:pt x="680612" y="167640"/>
                        </a:cubicBezTo>
                        <a:cubicBezTo>
                          <a:pt x="681279" y="167354"/>
                          <a:pt x="681851" y="166878"/>
                          <a:pt x="682041" y="166116"/>
                        </a:cubicBezTo>
                        <a:cubicBezTo>
                          <a:pt x="682232" y="165450"/>
                          <a:pt x="682137" y="164687"/>
                          <a:pt x="681755" y="164021"/>
                        </a:cubicBezTo>
                        <a:cubicBezTo>
                          <a:pt x="662420" y="134208"/>
                          <a:pt x="663848" y="124397"/>
                          <a:pt x="664896" y="117158"/>
                        </a:cubicBezTo>
                        <a:cubicBezTo>
                          <a:pt x="665754" y="111157"/>
                          <a:pt x="666515" y="106013"/>
                          <a:pt x="657276" y="94774"/>
                        </a:cubicBezTo>
                        <a:cubicBezTo>
                          <a:pt x="650608" y="86773"/>
                          <a:pt x="647846" y="78581"/>
                          <a:pt x="645846" y="72581"/>
                        </a:cubicBezTo>
                        <a:cubicBezTo>
                          <a:pt x="643655" y="66008"/>
                          <a:pt x="641846" y="60865"/>
                          <a:pt x="636321" y="60865"/>
                        </a:cubicBezTo>
                        <a:cubicBezTo>
                          <a:pt x="633178" y="60865"/>
                          <a:pt x="629368" y="62675"/>
                          <a:pt x="623558" y="66770"/>
                        </a:cubicBezTo>
                        <a:cubicBezTo>
                          <a:pt x="623558" y="66770"/>
                          <a:pt x="623558" y="66770"/>
                          <a:pt x="623558" y="66770"/>
                        </a:cubicBezTo>
                        <a:cubicBezTo>
                          <a:pt x="620129" y="66770"/>
                          <a:pt x="613937" y="55721"/>
                          <a:pt x="611270" y="50959"/>
                        </a:cubicBezTo>
                        <a:cubicBezTo>
                          <a:pt x="607746" y="44672"/>
                          <a:pt x="606603" y="42577"/>
                          <a:pt x="604412" y="42577"/>
                        </a:cubicBezTo>
                        <a:lnTo>
                          <a:pt x="604412" y="42577"/>
                        </a:lnTo>
                        <a:cubicBezTo>
                          <a:pt x="603746" y="42577"/>
                          <a:pt x="602888" y="42958"/>
                          <a:pt x="602412" y="43434"/>
                        </a:cubicBezTo>
                        <a:cubicBezTo>
                          <a:pt x="601650" y="44291"/>
                          <a:pt x="601460" y="45625"/>
                          <a:pt x="601650" y="48292"/>
                        </a:cubicBezTo>
                        <a:cubicBezTo>
                          <a:pt x="601460" y="48387"/>
                          <a:pt x="600698" y="48768"/>
                          <a:pt x="598507" y="48768"/>
                        </a:cubicBezTo>
                        <a:cubicBezTo>
                          <a:pt x="595364" y="48768"/>
                          <a:pt x="590887" y="48101"/>
                          <a:pt x="586124" y="47339"/>
                        </a:cubicBezTo>
                        <a:cubicBezTo>
                          <a:pt x="580124" y="46387"/>
                          <a:pt x="573361" y="45339"/>
                          <a:pt x="567265" y="45339"/>
                        </a:cubicBezTo>
                        <a:cubicBezTo>
                          <a:pt x="558978" y="45339"/>
                          <a:pt x="553358" y="47339"/>
                          <a:pt x="550310" y="51435"/>
                        </a:cubicBezTo>
                        <a:cubicBezTo>
                          <a:pt x="547072" y="55721"/>
                          <a:pt x="546786" y="61913"/>
                          <a:pt x="549167" y="70295"/>
                        </a:cubicBezTo>
                        <a:cubicBezTo>
                          <a:pt x="554692" y="82487"/>
                          <a:pt x="553358" y="84582"/>
                          <a:pt x="553358" y="84677"/>
                        </a:cubicBezTo>
                        <a:cubicBezTo>
                          <a:pt x="547643" y="84677"/>
                          <a:pt x="529737" y="68866"/>
                          <a:pt x="523545" y="61436"/>
                        </a:cubicBezTo>
                        <a:cubicBezTo>
                          <a:pt x="523069" y="60865"/>
                          <a:pt x="522402" y="60579"/>
                          <a:pt x="521735" y="60579"/>
                        </a:cubicBezTo>
                        <a:lnTo>
                          <a:pt x="521735" y="60579"/>
                        </a:lnTo>
                        <a:cubicBezTo>
                          <a:pt x="517354" y="60579"/>
                          <a:pt x="513639" y="62389"/>
                          <a:pt x="509162" y="64389"/>
                        </a:cubicBezTo>
                        <a:cubicBezTo>
                          <a:pt x="503352" y="67151"/>
                          <a:pt x="496780" y="70199"/>
                          <a:pt x="486207" y="70676"/>
                        </a:cubicBezTo>
                        <a:cubicBezTo>
                          <a:pt x="485636" y="70676"/>
                          <a:pt x="485064" y="70961"/>
                          <a:pt x="484683" y="71342"/>
                        </a:cubicBezTo>
                        <a:cubicBezTo>
                          <a:pt x="480873" y="74962"/>
                          <a:pt x="452108" y="89249"/>
                          <a:pt x="431057" y="89249"/>
                        </a:cubicBezTo>
                        <a:cubicBezTo>
                          <a:pt x="422771" y="89249"/>
                          <a:pt x="416960" y="86963"/>
                          <a:pt x="413817" y="82487"/>
                        </a:cubicBezTo>
                        <a:cubicBezTo>
                          <a:pt x="414484" y="81725"/>
                          <a:pt x="415437" y="80772"/>
                          <a:pt x="416389" y="79820"/>
                        </a:cubicBezTo>
                        <a:cubicBezTo>
                          <a:pt x="423342" y="72676"/>
                          <a:pt x="430200" y="65437"/>
                          <a:pt x="431724" y="60865"/>
                        </a:cubicBezTo>
                        <a:cubicBezTo>
                          <a:pt x="436106" y="47720"/>
                          <a:pt x="442583" y="44006"/>
                          <a:pt x="447821" y="41053"/>
                        </a:cubicBezTo>
                        <a:cubicBezTo>
                          <a:pt x="453251" y="38005"/>
                          <a:pt x="458394" y="35052"/>
                          <a:pt x="457251" y="23813"/>
                        </a:cubicBezTo>
                        <a:cubicBezTo>
                          <a:pt x="457251" y="23527"/>
                          <a:pt x="457156" y="23241"/>
                          <a:pt x="457061" y="23051"/>
                        </a:cubicBezTo>
                        <a:cubicBezTo>
                          <a:pt x="450870" y="10287"/>
                          <a:pt x="446393" y="5525"/>
                          <a:pt x="440201" y="5525"/>
                        </a:cubicBezTo>
                        <a:cubicBezTo>
                          <a:pt x="436677" y="5525"/>
                          <a:pt x="433153" y="7239"/>
                          <a:pt x="428676" y="9430"/>
                        </a:cubicBezTo>
                        <a:cubicBezTo>
                          <a:pt x="421913" y="12764"/>
                          <a:pt x="412674" y="17241"/>
                          <a:pt x="398101" y="17717"/>
                        </a:cubicBezTo>
                        <a:cubicBezTo>
                          <a:pt x="397148" y="17717"/>
                          <a:pt x="395434" y="14288"/>
                          <a:pt x="394481" y="12478"/>
                        </a:cubicBezTo>
                        <a:cubicBezTo>
                          <a:pt x="392291" y="8192"/>
                          <a:pt x="389814" y="3334"/>
                          <a:pt x="384956" y="3334"/>
                        </a:cubicBezTo>
                        <a:cubicBezTo>
                          <a:pt x="382575" y="3334"/>
                          <a:pt x="380003" y="4667"/>
                          <a:pt x="377337" y="7334"/>
                        </a:cubicBezTo>
                        <a:cubicBezTo>
                          <a:pt x="371621" y="12002"/>
                          <a:pt x="365811" y="14383"/>
                          <a:pt x="359906" y="14383"/>
                        </a:cubicBezTo>
                        <a:cubicBezTo>
                          <a:pt x="352000" y="14383"/>
                          <a:pt x="345047" y="10383"/>
                          <a:pt x="338189" y="6477"/>
                        </a:cubicBezTo>
                        <a:cubicBezTo>
                          <a:pt x="332378" y="3143"/>
                          <a:pt x="326854" y="0"/>
                          <a:pt x="321425" y="0"/>
                        </a:cubicBezTo>
                        <a:lnTo>
                          <a:pt x="321425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C462D0D6-3ED0-A3DD-788A-56EF6445882E}"/>
                </a:ext>
              </a:extLst>
            </p:cNvPr>
            <p:cNvSpPr/>
            <p:nvPr/>
          </p:nvSpPr>
          <p:spPr>
            <a:xfrm>
              <a:off x="3199627" y="2670648"/>
              <a:ext cx="575311" cy="867822"/>
            </a:xfrm>
            <a:custGeom>
              <a:avLst/>
              <a:gdLst>
                <a:gd name="connsiteX0" fmla="*/ 205637 w 575311"/>
                <a:gd name="connsiteY0" fmla="*/ 40792 h 867822"/>
                <a:gd name="connsiteX1" fmla="*/ 220200 w 575311"/>
                <a:gd name="connsiteY1" fmla="*/ 40792 h 867822"/>
                <a:gd name="connsiteX2" fmla="*/ 211031 w 575311"/>
                <a:gd name="connsiteY2" fmla="*/ 45774 h 867822"/>
                <a:gd name="connsiteX3" fmla="*/ 205637 w 575311"/>
                <a:gd name="connsiteY3" fmla="*/ 40792 h 867822"/>
                <a:gd name="connsiteX4" fmla="*/ 205637 w 575311"/>
                <a:gd name="connsiteY4" fmla="*/ 40792 h 867822"/>
                <a:gd name="connsiteX5" fmla="*/ 198128 w 575311"/>
                <a:gd name="connsiteY5" fmla="*/ 15841 h 867822"/>
                <a:gd name="connsiteX6" fmla="*/ 206049 w 575311"/>
                <a:gd name="connsiteY6" fmla="*/ 23350 h 867822"/>
                <a:gd name="connsiteX7" fmla="*/ 195204 w 575311"/>
                <a:gd name="connsiteY7" fmla="*/ 25378 h 867822"/>
                <a:gd name="connsiteX8" fmla="*/ 198128 w 575311"/>
                <a:gd name="connsiteY8" fmla="*/ 15841 h 867822"/>
                <a:gd name="connsiteX9" fmla="*/ 198128 w 575311"/>
                <a:gd name="connsiteY9" fmla="*/ 15841 h 867822"/>
                <a:gd name="connsiteX10" fmla="*/ 222698 w 575311"/>
                <a:gd name="connsiteY10" fmla="*/ 0 h 867822"/>
                <a:gd name="connsiteX11" fmla="*/ 213925 w 575311"/>
                <a:gd name="connsiteY11" fmla="*/ 6245 h 867822"/>
                <a:gd name="connsiteX12" fmla="*/ 221023 w 575311"/>
                <a:gd name="connsiteY12" fmla="*/ 12476 h 867822"/>
                <a:gd name="connsiteX13" fmla="*/ 222698 w 575311"/>
                <a:gd name="connsiteY13" fmla="*/ 0 h 867822"/>
                <a:gd name="connsiteX14" fmla="*/ 222698 w 575311"/>
                <a:gd name="connsiteY14" fmla="*/ 0 h 867822"/>
                <a:gd name="connsiteX15" fmla="*/ 247664 w 575311"/>
                <a:gd name="connsiteY15" fmla="*/ 28742 h 867822"/>
                <a:gd name="connsiteX16" fmla="*/ 240566 w 575311"/>
                <a:gd name="connsiteY16" fmla="*/ 37501 h 867822"/>
                <a:gd name="connsiteX17" fmla="*/ 247253 w 575311"/>
                <a:gd name="connsiteY17" fmla="*/ 42894 h 867822"/>
                <a:gd name="connsiteX18" fmla="*/ 251823 w 575311"/>
                <a:gd name="connsiteY18" fmla="*/ 34547 h 867822"/>
                <a:gd name="connsiteX19" fmla="*/ 247664 w 575311"/>
                <a:gd name="connsiteY19" fmla="*/ 28742 h 867822"/>
                <a:gd name="connsiteX20" fmla="*/ 247664 w 575311"/>
                <a:gd name="connsiteY20" fmla="*/ 28742 h 867822"/>
                <a:gd name="connsiteX21" fmla="*/ 252646 w 575311"/>
                <a:gd name="connsiteY21" fmla="*/ 322607 h 867822"/>
                <a:gd name="connsiteX22" fmla="*/ 261639 w 575311"/>
                <a:gd name="connsiteY22" fmla="*/ 329704 h 867822"/>
                <a:gd name="connsiteX23" fmla="*/ 267076 w 575311"/>
                <a:gd name="connsiteY23" fmla="*/ 340960 h 867822"/>
                <a:gd name="connsiteX24" fmla="*/ 280228 w 575311"/>
                <a:gd name="connsiteY24" fmla="*/ 345530 h 867822"/>
                <a:gd name="connsiteX25" fmla="*/ 289397 w 575311"/>
                <a:gd name="connsiteY25" fmla="*/ 342445 h 867822"/>
                <a:gd name="connsiteX26" fmla="*/ 291924 w 575311"/>
                <a:gd name="connsiteY26" fmla="*/ 333246 h 867822"/>
                <a:gd name="connsiteX27" fmla="*/ 307413 w 575311"/>
                <a:gd name="connsiteY27" fmla="*/ 320946 h 867822"/>
                <a:gd name="connsiteX28" fmla="*/ 318654 w 575311"/>
                <a:gd name="connsiteY28" fmla="*/ 320711 h 867822"/>
                <a:gd name="connsiteX29" fmla="*/ 335788 w 575311"/>
                <a:gd name="connsiteY29" fmla="*/ 331585 h 867822"/>
                <a:gd name="connsiteX30" fmla="*/ 342709 w 575311"/>
                <a:gd name="connsiteY30" fmla="*/ 345178 h 867822"/>
                <a:gd name="connsiteX31" fmla="*/ 341210 w 575311"/>
                <a:gd name="connsiteY31" fmla="*/ 357212 h 867822"/>
                <a:gd name="connsiteX32" fmla="*/ 346662 w 575311"/>
                <a:gd name="connsiteY32" fmla="*/ 363105 h 867822"/>
                <a:gd name="connsiteX33" fmla="*/ 354392 w 575311"/>
                <a:gd name="connsiteY33" fmla="*/ 358065 h 867822"/>
                <a:gd name="connsiteX34" fmla="*/ 353554 w 575311"/>
                <a:gd name="connsiteY34" fmla="*/ 346794 h 867822"/>
                <a:gd name="connsiteX35" fmla="*/ 358550 w 575311"/>
                <a:gd name="connsiteY35" fmla="*/ 342650 h 867822"/>
                <a:gd name="connsiteX36" fmla="*/ 365060 w 575311"/>
                <a:gd name="connsiteY36" fmla="*/ 353730 h 867822"/>
                <a:gd name="connsiteX37" fmla="*/ 378829 w 575311"/>
                <a:gd name="connsiteY37" fmla="*/ 354347 h 867822"/>
                <a:gd name="connsiteX38" fmla="*/ 390129 w 575311"/>
                <a:gd name="connsiteY38" fmla="*/ 361841 h 867822"/>
                <a:gd name="connsiteX39" fmla="*/ 392598 w 575311"/>
                <a:gd name="connsiteY39" fmla="*/ 365779 h 867822"/>
                <a:gd name="connsiteX40" fmla="*/ 384266 w 575311"/>
                <a:gd name="connsiteY40" fmla="*/ 367029 h 867822"/>
                <a:gd name="connsiteX41" fmla="*/ 378417 w 575311"/>
                <a:gd name="connsiteY41" fmla="*/ 363693 h 867822"/>
                <a:gd name="connsiteX42" fmla="*/ 372789 w 575311"/>
                <a:gd name="connsiteY42" fmla="*/ 367469 h 867822"/>
                <a:gd name="connsiteX43" fmla="*/ 375081 w 575311"/>
                <a:gd name="connsiteY43" fmla="*/ 377491 h 867822"/>
                <a:gd name="connsiteX44" fmla="*/ 382988 w 575311"/>
                <a:gd name="connsiteY44" fmla="*/ 397579 h 867822"/>
                <a:gd name="connsiteX45" fmla="*/ 382546 w 575311"/>
                <a:gd name="connsiteY45" fmla="*/ 405485 h 867822"/>
                <a:gd name="connsiteX46" fmla="*/ 394214 w 575311"/>
                <a:gd name="connsiteY46" fmla="*/ 405485 h 867822"/>
                <a:gd name="connsiteX47" fmla="*/ 402531 w 575311"/>
                <a:gd name="connsiteY47" fmla="*/ 409673 h 867822"/>
                <a:gd name="connsiteX48" fmla="*/ 412112 w 575311"/>
                <a:gd name="connsiteY48" fmla="*/ 409261 h 867822"/>
                <a:gd name="connsiteX49" fmla="*/ 416682 w 575311"/>
                <a:gd name="connsiteY49" fmla="*/ 415506 h 867822"/>
                <a:gd name="connsiteX50" fmla="*/ 411701 w 575311"/>
                <a:gd name="connsiteY50" fmla="*/ 420488 h 867822"/>
                <a:gd name="connsiteX51" fmla="*/ 412965 w 575311"/>
                <a:gd name="connsiteY51" fmla="*/ 427556 h 867822"/>
                <a:gd name="connsiteX52" fmla="*/ 408776 w 575311"/>
                <a:gd name="connsiteY52" fmla="*/ 444190 h 867822"/>
                <a:gd name="connsiteX53" fmla="*/ 398784 w 575311"/>
                <a:gd name="connsiteY53" fmla="*/ 440884 h 867822"/>
                <a:gd name="connsiteX54" fmla="*/ 389233 w 575311"/>
                <a:gd name="connsiteY54" fmla="*/ 429246 h 867822"/>
                <a:gd name="connsiteX55" fmla="*/ 398373 w 575311"/>
                <a:gd name="connsiteY55" fmla="*/ 423779 h 867822"/>
                <a:gd name="connsiteX56" fmla="*/ 399225 w 575311"/>
                <a:gd name="connsiteY56" fmla="*/ 417975 h 867822"/>
                <a:gd name="connsiteX57" fmla="*/ 389644 w 575311"/>
                <a:gd name="connsiteY57" fmla="*/ 415918 h 867822"/>
                <a:gd name="connsiteX58" fmla="*/ 390026 w 575311"/>
                <a:gd name="connsiteY58" fmla="*/ 420047 h 867822"/>
                <a:gd name="connsiteX59" fmla="*/ 380034 w 575311"/>
                <a:gd name="connsiteY59" fmla="*/ 423000 h 867822"/>
                <a:gd name="connsiteX60" fmla="*/ 367132 w 575311"/>
                <a:gd name="connsiteY60" fmla="*/ 407997 h 867822"/>
                <a:gd name="connsiteX61" fmla="*/ 358403 w 575311"/>
                <a:gd name="connsiteY61" fmla="*/ 405073 h 867822"/>
                <a:gd name="connsiteX62" fmla="*/ 358403 w 575311"/>
                <a:gd name="connsiteY62" fmla="*/ 392597 h 867822"/>
                <a:gd name="connsiteX63" fmla="*/ 353803 w 575311"/>
                <a:gd name="connsiteY63" fmla="*/ 381782 h 867822"/>
                <a:gd name="connsiteX64" fmla="*/ 337184 w 575311"/>
                <a:gd name="connsiteY64" fmla="*/ 375537 h 867822"/>
                <a:gd name="connsiteX65" fmla="*/ 329661 w 575311"/>
                <a:gd name="connsiteY65" fmla="*/ 362194 h 867822"/>
                <a:gd name="connsiteX66" fmla="*/ 322181 w 575311"/>
                <a:gd name="connsiteY66" fmla="*/ 358432 h 867822"/>
                <a:gd name="connsiteX67" fmla="*/ 315524 w 575311"/>
                <a:gd name="connsiteY67" fmla="*/ 351775 h 867822"/>
                <a:gd name="connsiteX68" fmla="*/ 309279 w 575311"/>
                <a:gd name="connsiteY68" fmla="*/ 350570 h 867822"/>
                <a:gd name="connsiteX69" fmla="*/ 307619 w 575311"/>
                <a:gd name="connsiteY69" fmla="*/ 356390 h 867822"/>
                <a:gd name="connsiteX70" fmla="*/ 319683 w 575311"/>
                <a:gd name="connsiteY70" fmla="*/ 377594 h 867822"/>
                <a:gd name="connsiteX71" fmla="*/ 323415 w 575311"/>
                <a:gd name="connsiteY71" fmla="*/ 396785 h 867822"/>
                <a:gd name="connsiteX72" fmla="*/ 318860 w 575311"/>
                <a:gd name="connsiteY72" fmla="*/ 397579 h 867822"/>
                <a:gd name="connsiteX73" fmla="*/ 307619 w 575311"/>
                <a:gd name="connsiteY73" fmla="*/ 378417 h 867822"/>
                <a:gd name="connsiteX74" fmla="*/ 294716 w 575311"/>
                <a:gd name="connsiteY74" fmla="*/ 369291 h 867822"/>
                <a:gd name="connsiteX75" fmla="*/ 290117 w 575311"/>
                <a:gd name="connsiteY75" fmla="*/ 360533 h 867822"/>
                <a:gd name="connsiteX76" fmla="*/ 266415 w 575311"/>
                <a:gd name="connsiteY76" fmla="*/ 350923 h 867822"/>
                <a:gd name="connsiteX77" fmla="*/ 253057 w 575311"/>
                <a:gd name="connsiteY77" fmla="*/ 352187 h 867822"/>
                <a:gd name="connsiteX78" fmla="*/ 248061 w 575311"/>
                <a:gd name="connsiteY78" fmla="*/ 359681 h 867822"/>
                <a:gd name="connsiteX79" fmla="*/ 250589 w 575311"/>
                <a:gd name="connsiteY79" fmla="*/ 367631 h 867822"/>
                <a:gd name="connsiteX80" fmla="*/ 239773 w 575311"/>
                <a:gd name="connsiteY80" fmla="*/ 374273 h 867822"/>
                <a:gd name="connsiteX81" fmla="*/ 226445 w 575311"/>
                <a:gd name="connsiteY81" fmla="*/ 360945 h 867822"/>
                <a:gd name="connsiteX82" fmla="*/ 218524 w 575311"/>
                <a:gd name="connsiteY82" fmla="*/ 368028 h 867822"/>
                <a:gd name="connsiteX83" fmla="*/ 209385 w 575311"/>
                <a:gd name="connsiteY83" fmla="*/ 370144 h 867822"/>
                <a:gd name="connsiteX84" fmla="*/ 214777 w 575311"/>
                <a:gd name="connsiteY84" fmla="*/ 360533 h 867822"/>
                <a:gd name="connsiteX85" fmla="*/ 210208 w 575311"/>
                <a:gd name="connsiteY85" fmla="*/ 350570 h 867822"/>
                <a:gd name="connsiteX86" fmla="*/ 203521 w 575311"/>
                <a:gd name="connsiteY86" fmla="*/ 353039 h 867822"/>
                <a:gd name="connsiteX87" fmla="*/ 200215 w 575311"/>
                <a:gd name="connsiteY87" fmla="*/ 364677 h 867822"/>
                <a:gd name="connsiteX88" fmla="*/ 192706 w 575311"/>
                <a:gd name="connsiteY88" fmla="*/ 351775 h 867822"/>
                <a:gd name="connsiteX89" fmla="*/ 193940 w 575311"/>
                <a:gd name="connsiteY89" fmla="*/ 338036 h 867822"/>
                <a:gd name="connsiteX90" fmla="*/ 192706 w 575311"/>
                <a:gd name="connsiteY90" fmla="*/ 331379 h 867822"/>
                <a:gd name="connsiteX91" fmla="*/ 198951 w 575311"/>
                <a:gd name="connsiteY91" fmla="*/ 323885 h 867822"/>
                <a:gd name="connsiteX92" fmla="*/ 211442 w 575311"/>
                <a:gd name="connsiteY92" fmla="*/ 307677 h 867822"/>
                <a:gd name="connsiteX93" fmla="*/ 201450 w 575311"/>
                <a:gd name="connsiteY93" fmla="*/ 300168 h 867822"/>
                <a:gd name="connsiteX94" fmla="*/ 188959 w 575311"/>
                <a:gd name="connsiteY94" fmla="*/ 298904 h 867822"/>
                <a:gd name="connsiteX95" fmla="*/ 188547 w 575311"/>
                <a:gd name="connsiteY95" fmla="*/ 306002 h 867822"/>
                <a:gd name="connsiteX96" fmla="*/ 194793 w 575311"/>
                <a:gd name="connsiteY96" fmla="*/ 312644 h 867822"/>
                <a:gd name="connsiteX97" fmla="*/ 188136 w 575311"/>
                <a:gd name="connsiteY97" fmla="*/ 321416 h 867822"/>
                <a:gd name="connsiteX98" fmla="*/ 180642 w 575311"/>
                <a:gd name="connsiteY98" fmla="*/ 321005 h 867822"/>
                <a:gd name="connsiteX99" fmla="*/ 169415 w 575311"/>
                <a:gd name="connsiteY99" fmla="*/ 306413 h 867822"/>
                <a:gd name="connsiteX100" fmla="*/ 168974 w 575311"/>
                <a:gd name="connsiteY100" fmla="*/ 294775 h 867822"/>
                <a:gd name="connsiteX101" fmla="*/ 164404 w 575311"/>
                <a:gd name="connsiteY101" fmla="*/ 293070 h 867822"/>
                <a:gd name="connsiteX102" fmla="*/ 160216 w 575311"/>
                <a:gd name="connsiteY102" fmla="*/ 296435 h 867822"/>
                <a:gd name="connsiteX103" fmla="*/ 155235 w 575311"/>
                <a:gd name="connsiteY103" fmla="*/ 292674 h 867822"/>
                <a:gd name="connsiteX104" fmla="*/ 154824 w 575311"/>
                <a:gd name="connsiteY104" fmla="*/ 271837 h 867822"/>
                <a:gd name="connsiteX105" fmla="*/ 146095 w 575311"/>
                <a:gd name="connsiteY105" fmla="*/ 256069 h 867822"/>
                <a:gd name="connsiteX106" fmla="*/ 141921 w 575311"/>
                <a:gd name="connsiteY106" fmla="*/ 239391 h 867822"/>
                <a:gd name="connsiteX107" fmla="*/ 146095 w 575311"/>
                <a:gd name="connsiteY107" fmla="*/ 231456 h 867822"/>
                <a:gd name="connsiteX108" fmla="*/ 143978 w 575311"/>
                <a:gd name="connsiteY108" fmla="*/ 227312 h 867822"/>
                <a:gd name="connsiteX109" fmla="*/ 137351 w 575311"/>
                <a:gd name="connsiteY109" fmla="*/ 226915 h 867822"/>
                <a:gd name="connsiteX110" fmla="*/ 134427 w 575311"/>
                <a:gd name="connsiteY110" fmla="*/ 214424 h 867822"/>
                <a:gd name="connsiteX111" fmla="*/ 136102 w 575311"/>
                <a:gd name="connsiteY111" fmla="*/ 200244 h 867822"/>
                <a:gd name="connsiteX112" fmla="*/ 143978 w 575311"/>
                <a:gd name="connsiteY112" fmla="*/ 209796 h 867822"/>
                <a:gd name="connsiteX113" fmla="*/ 153971 w 575311"/>
                <a:gd name="connsiteY113" fmla="*/ 211471 h 867822"/>
                <a:gd name="connsiteX114" fmla="*/ 162332 w 575311"/>
                <a:gd name="connsiteY114" fmla="*/ 206915 h 867822"/>
                <a:gd name="connsiteX115" fmla="*/ 162332 w 575311"/>
                <a:gd name="connsiteY115" fmla="*/ 199421 h 867822"/>
                <a:gd name="connsiteX116" fmla="*/ 153178 w 575311"/>
                <a:gd name="connsiteY116" fmla="*/ 180259 h 867822"/>
                <a:gd name="connsiteX117" fmla="*/ 158570 w 575311"/>
                <a:gd name="connsiteY117" fmla="*/ 166549 h 867822"/>
                <a:gd name="connsiteX118" fmla="*/ 165227 w 575311"/>
                <a:gd name="connsiteY118" fmla="*/ 137792 h 867822"/>
                <a:gd name="connsiteX119" fmla="*/ 164816 w 575311"/>
                <a:gd name="connsiteY119" fmla="*/ 114089 h 867822"/>
                <a:gd name="connsiteX120" fmla="*/ 161480 w 575311"/>
                <a:gd name="connsiteY120" fmla="*/ 99909 h 867822"/>
                <a:gd name="connsiteX121" fmla="*/ 173162 w 575311"/>
                <a:gd name="connsiteY121" fmla="*/ 76574 h 867822"/>
                <a:gd name="connsiteX122" fmla="*/ 175220 w 575311"/>
                <a:gd name="connsiteY122" fmla="*/ 63686 h 867822"/>
                <a:gd name="connsiteX123" fmla="*/ 191898 w 575311"/>
                <a:gd name="connsiteY123" fmla="*/ 57853 h 867822"/>
                <a:gd name="connsiteX124" fmla="*/ 213925 w 575311"/>
                <a:gd name="connsiteY124" fmla="*/ 62041 h 867822"/>
                <a:gd name="connsiteX125" fmla="*/ 223535 w 575311"/>
                <a:gd name="connsiteY125" fmla="*/ 72856 h 867822"/>
                <a:gd name="connsiteX126" fmla="*/ 231838 w 575311"/>
                <a:gd name="connsiteY126" fmla="*/ 78249 h 867822"/>
                <a:gd name="connsiteX127" fmla="*/ 234762 w 575311"/>
                <a:gd name="connsiteY127" fmla="*/ 72445 h 867822"/>
                <a:gd name="connsiteX128" fmla="*/ 251000 w 575311"/>
                <a:gd name="connsiteY128" fmla="*/ 72445 h 867822"/>
                <a:gd name="connsiteX129" fmla="*/ 258905 w 575311"/>
                <a:gd name="connsiteY129" fmla="*/ 65759 h 867822"/>
                <a:gd name="connsiteX130" fmla="*/ 259758 w 575311"/>
                <a:gd name="connsiteY130" fmla="*/ 60365 h 867822"/>
                <a:gd name="connsiteX131" fmla="*/ 265150 w 575311"/>
                <a:gd name="connsiteY131" fmla="*/ 58264 h 867822"/>
                <a:gd name="connsiteX132" fmla="*/ 272660 w 575311"/>
                <a:gd name="connsiteY132" fmla="*/ 68286 h 867822"/>
                <a:gd name="connsiteX133" fmla="*/ 271808 w 575311"/>
                <a:gd name="connsiteY133" fmla="*/ 76574 h 867822"/>
                <a:gd name="connsiteX134" fmla="*/ 265150 w 575311"/>
                <a:gd name="connsiteY134" fmla="*/ 84494 h 867822"/>
                <a:gd name="connsiteX135" fmla="*/ 262653 w 575311"/>
                <a:gd name="connsiteY135" fmla="*/ 106992 h 867822"/>
                <a:gd name="connsiteX136" fmla="*/ 273042 w 575311"/>
                <a:gd name="connsiteY136" fmla="*/ 124875 h 867822"/>
                <a:gd name="connsiteX137" fmla="*/ 279713 w 575311"/>
                <a:gd name="connsiteY137" fmla="*/ 127388 h 867822"/>
                <a:gd name="connsiteX138" fmla="*/ 283475 w 575311"/>
                <a:gd name="connsiteY138" fmla="*/ 141980 h 867822"/>
                <a:gd name="connsiteX139" fmla="*/ 289294 w 575311"/>
                <a:gd name="connsiteY139" fmla="*/ 149077 h 867822"/>
                <a:gd name="connsiteX140" fmla="*/ 283886 w 575311"/>
                <a:gd name="connsiteY140" fmla="*/ 176115 h 867822"/>
                <a:gd name="connsiteX141" fmla="*/ 276819 w 575311"/>
                <a:gd name="connsiteY141" fmla="*/ 192735 h 867822"/>
                <a:gd name="connsiteX142" fmla="*/ 280154 w 575311"/>
                <a:gd name="connsiteY142" fmla="*/ 206489 h 867822"/>
                <a:gd name="connsiteX143" fmla="*/ 270544 w 575311"/>
                <a:gd name="connsiteY143" fmla="*/ 221919 h 867822"/>
                <a:gd name="connsiteX144" fmla="*/ 269750 w 575311"/>
                <a:gd name="connsiteY144" fmla="*/ 216085 h 867822"/>
                <a:gd name="connsiteX145" fmla="*/ 273468 w 575311"/>
                <a:gd name="connsiteY145" fmla="*/ 207738 h 867822"/>
                <a:gd name="connsiteX146" fmla="*/ 266415 w 575311"/>
                <a:gd name="connsiteY146" fmla="*/ 211897 h 867822"/>
                <a:gd name="connsiteX147" fmla="*/ 248502 w 575311"/>
                <a:gd name="connsiteY147" fmla="*/ 228987 h 867822"/>
                <a:gd name="connsiteX148" fmla="*/ 244343 w 575311"/>
                <a:gd name="connsiteY148" fmla="*/ 239391 h 867822"/>
                <a:gd name="connsiteX149" fmla="*/ 245577 w 575311"/>
                <a:gd name="connsiteY149" fmla="*/ 252278 h 867822"/>
                <a:gd name="connsiteX150" fmla="*/ 239773 w 575311"/>
                <a:gd name="connsiteY150" fmla="*/ 261051 h 867822"/>
                <a:gd name="connsiteX151" fmla="*/ 237672 w 575311"/>
                <a:gd name="connsiteY151" fmla="*/ 275202 h 867822"/>
                <a:gd name="connsiteX152" fmla="*/ 243902 w 575311"/>
                <a:gd name="connsiteY152" fmla="*/ 280183 h 867822"/>
                <a:gd name="connsiteX153" fmla="*/ 249766 w 575311"/>
                <a:gd name="connsiteY153" fmla="*/ 295186 h 867822"/>
                <a:gd name="connsiteX154" fmla="*/ 257245 w 575311"/>
                <a:gd name="connsiteY154" fmla="*/ 303474 h 867822"/>
                <a:gd name="connsiteX155" fmla="*/ 252660 w 575311"/>
                <a:gd name="connsiteY155" fmla="*/ 310189 h 867822"/>
                <a:gd name="connsiteX156" fmla="*/ 252646 w 575311"/>
                <a:gd name="connsiteY156" fmla="*/ 322607 h 867822"/>
                <a:gd name="connsiteX157" fmla="*/ 252646 w 575311"/>
                <a:gd name="connsiteY157" fmla="*/ 322607 h 867822"/>
                <a:gd name="connsiteX158" fmla="*/ 273967 w 575311"/>
                <a:gd name="connsiteY158" fmla="*/ 326809 h 867822"/>
                <a:gd name="connsiteX159" fmla="*/ 275863 w 575311"/>
                <a:gd name="connsiteY159" fmla="*/ 336405 h 867822"/>
                <a:gd name="connsiteX160" fmla="*/ 284195 w 575311"/>
                <a:gd name="connsiteY160" fmla="*/ 341181 h 867822"/>
                <a:gd name="connsiteX161" fmla="*/ 282138 w 575311"/>
                <a:gd name="connsiteY161" fmla="*/ 332217 h 867822"/>
                <a:gd name="connsiteX162" fmla="*/ 273967 w 575311"/>
                <a:gd name="connsiteY162" fmla="*/ 326809 h 867822"/>
                <a:gd name="connsiteX163" fmla="*/ 273967 w 575311"/>
                <a:gd name="connsiteY163" fmla="*/ 326809 h 867822"/>
                <a:gd name="connsiteX164" fmla="*/ 263916 w 575311"/>
                <a:gd name="connsiteY164" fmla="*/ 283107 h 867822"/>
                <a:gd name="connsiteX165" fmla="*/ 269750 w 575311"/>
                <a:gd name="connsiteY165" fmla="*/ 298493 h 867822"/>
                <a:gd name="connsiteX166" fmla="*/ 268061 w 575311"/>
                <a:gd name="connsiteY166" fmla="*/ 303474 h 867822"/>
                <a:gd name="connsiteX167" fmla="*/ 270162 w 575311"/>
                <a:gd name="connsiteY167" fmla="*/ 311395 h 867822"/>
                <a:gd name="connsiteX168" fmla="*/ 278053 w 575311"/>
                <a:gd name="connsiteY168" fmla="*/ 303886 h 867822"/>
                <a:gd name="connsiteX169" fmla="*/ 279302 w 575311"/>
                <a:gd name="connsiteY169" fmla="*/ 286428 h 867822"/>
                <a:gd name="connsiteX170" fmla="*/ 285135 w 575311"/>
                <a:gd name="connsiteY170" fmla="*/ 280595 h 867822"/>
                <a:gd name="connsiteX171" fmla="*/ 277641 w 575311"/>
                <a:gd name="connsiteY171" fmla="*/ 275187 h 867822"/>
                <a:gd name="connsiteX172" fmla="*/ 263916 w 575311"/>
                <a:gd name="connsiteY172" fmla="*/ 283107 h 867822"/>
                <a:gd name="connsiteX173" fmla="*/ 263916 w 575311"/>
                <a:gd name="connsiteY173" fmla="*/ 283107 h 867822"/>
                <a:gd name="connsiteX174" fmla="*/ 161553 w 575311"/>
                <a:gd name="connsiteY174" fmla="*/ 356184 h 867822"/>
                <a:gd name="connsiteX175" fmla="*/ 162832 w 575311"/>
                <a:gd name="connsiteY175" fmla="*/ 364310 h 867822"/>
                <a:gd name="connsiteX176" fmla="*/ 177041 w 575311"/>
                <a:gd name="connsiteY176" fmla="*/ 370393 h 867822"/>
                <a:gd name="connsiteX177" fmla="*/ 179951 w 575311"/>
                <a:gd name="connsiteY177" fmla="*/ 367469 h 867822"/>
                <a:gd name="connsiteX178" fmla="*/ 169312 w 575311"/>
                <a:gd name="connsiteY178" fmla="*/ 356184 h 867822"/>
                <a:gd name="connsiteX179" fmla="*/ 161553 w 575311"/>
                <a:gd name="connsiteY179" fmla="*/ 356184 h 867822"/>
                <a:gd name="connsiteX180" fmla="*/ 161553 w 575311"/>
                <a:gd name="connsiteY180" fmla="*/ 356184 h 867822"/>
                <a:gd name="connsiteX181" fmla="*/ 181465 w 575311"/>
                <a:gd name="connsiteY181" fmla="*/ 381356 h 867822"/>
                <a:gd name="connsiteX182" fmla="*/ 183948 w 575311"/>
                <a:gd name="connsiteY182" fmla="*/ 386749 h 867822"/>
                <a:gd name="connsiteX183" fmla="*/ 191883 w 575311"/>
                <a:gd name="connsiteY183" fmla="*/ 386352 h 867822"/>
                <a:gd name="connsiteX184" fmla="*/ 194793 w 575311"/>
                <a:gd name="connsiteY184" fmla="*/ 400092 h 867822"/>
                <a:gd name="connsiteX185" fmla="*/ 202698 w 575311"/>
                <a:gd name="connsiteY185" fmla="*/ 403016 h 867822"/>
                <a:gd name="connsiteX186" fmla="*/ 210208 w 575311"/>
                <a:gd name="connsiteY186" fmla="*/ 412979 h 867822"/>
                <a:gd name="connsiteX187" fmla="*/ 210208 w 575311"/>
                <a:gd name="connsiteY187" fmla="*/ 430862 h 867822"/>
                <a:gd name="connsiteX188" fmla="*/ 219347 w 575311"/>
                <a:gd name="connsiteY188" fmla="*/ 436255 h 867822"/>
                <a:gd name="connsiteX189" fmla="*/ 219789 w 575311"/>
                <a:gd name="connsiteY189" fmla="*/ 446703 h 867822"/>
                <a:gd name="connsiteX190" fmla="*/ 231015 w 575311"/>
                <a:gd name="connsiteY190" fmla="*/ 460457 h 867822"/>
                <a:gd name="connsiteX191" fmla="*/ 240566 w 575311"/>
                <a:gd name="connsiteY191" fmla="*/ 462118 h 867822"/>
                <a:gd name="connsiteX192" fmla="*/ 251000 w 575311"/>
                <a:gd name="connsiteY192" fmla="*/ 453360 h 867822"/>
                <a:gd name="connsiteX193" fmla="*/ 251000 w 575311"/>
                <a:gd name="connsiteY193" fmla="*/ 444190 h 867822"/>
                <a:gd name="connsiteX194" fmla="*/ 256422 w 575311"/>
                <a:gd name="connsiteY194" fmla="*/ 440473 h 867822"/>
                <a:gd name="connsiteX195" fmla="*/ 256422 w 575311"/>
                <a:gd name="connsiteY195" fmla="*/ 430451 h 867822"/>
                <a:gd name="connsiteX196" fmla="*/ 250589 w 575311"/>
                <a:gd name="connsiteY196" fmla="*/ 421737 h 867822"/>
                <a:gd name="connsiteX197" fmla="*/ 254747 w 575311"/>
                <a:gd name="connsiteY197" fmla="*/ 413802 h 867822"/>
                <a:gd name="connsiteX198" fmla="*/ 254747 w 575311"/>
                <a:gd name="connsiteY198" fmla="*/ 403427 h 867822"/>
                <a:gd name="connsiteX199" fmla="*/ 243080 w 575311"/>
                <a:gd name="connsiteY199" fmla="*/ 398828 h 867822"/>
                <a:gd name="connsiteX200" fmla="*/ 218936 w 575311"/>
                <a:gd name="connsiteY200" fmla="*/ 377579 h 867822"/>
                <a:gd name="connsiteX201" fmla="*/ 205197 w 575311"/>
                <a:gd name="connsiteY201" fmla="*/ 380915 h 867822"/>
                <a:gd name="connsiteX202" fmla="*/ 191883 w 575311"/>
                <a:gd name="connsiteY202" fmla="*/ 375948 h 867822"/>
                <a:gd name="connsiteX203" fmla="*/ 181465 w 575311"/>
                <a:gd name="connsiteY203" fmla="*/ 381356 h 867822"/>
                <a:gd name="connsiteX204" fmla="*/ 181465 w 575311"/>
                <a:gd name="connsiteY204" fmla="*/ 381356 h 867822"/>
                <a:gd name="connsiteX205" fmla="*/ 410775 w 575311"/>
                <a:gd name="connsiteY205" fmla="*/ 340960 h 867822"/>
                <a:gd name="connsiteX206" fmla="*/ 405132 w 575311"/>
                <a:gd name="connsiteY206" fmla="*/ 345369 h 867822"/>
                <a:gd name="connsiteX207" fmla="*/ 407234 w 575311"/>
                <a:gd name="connsiteY207" fmla="*/ 358270 h 867822"/>
                <a:gd name="connsiteX208" fmla="*/ 403898 w 575311"/>
                <a:gd name="connsiteY208" fmla="*/ 367234 h 867822"/>
                <a:gd name="connsiteX209" fmla="*/ 399916 w 575311"/>
                <a:gd name="connsiteY209" fmla="*/ 370393 h 867822"/>
                <a:gd name="connsiteX210" fmla="*/ 405132 w 575311"/>
                <a:gd name="connsiteY210" fmla="*/ 376639 h 867822"/>
                <a:gd name="connsiteX211" fmla="*/ 420415 w 575311"/>
                <a:gd name="connsiteY211" fmla="*/ 373479 h 867822"/>
                <a:gd name="connsiteX212" fmla="*/ 424573 w 575311"/>
                <a:gd name="connsiteY212" fmla="*/ 361430 h 867822"/>
                <a:gd name="connsiteX213" fmla="*/ 419151 w 575311"/>
                <a:gd name="connsiteY213" fmla="*/ 349718 h 867822"/>
                <a:gd name="connsiteX214" fmla="*/ 410775 w 575311"/>
                <a:gd name="connsiteY214" fmla="*/ 340960 h 867822"/>
                <a:gd name="connsiteX215" fmla="*/ 410775 w 575311"/>
                <a:gd name="connsiteY215" fmla="*/ 340960 h 867822"/>
                <a:gd name="connsiteX216" fmla="*/ 270632 w 575311"/>
                <a:gd name="connsiteY216" fmla="*/ 388321 h 867822"/>
                <a:gd name="connsiteX217" fmla="*/ 284195 w 575311"/>
                <a:gd name="connsiteY217" fmla="*/ 397520 h 867822"/>
                <a:gd name="connsiteX218" fmla="*/ 286708 w 575311"/>
                <a:gd name="connsiteY218" fmla="*/ 390995 h 867822"/>
                <a:gd name="connsiteX219" fmla="*/ 291513 w 575311"/>
                <a:gd name="connsiteY219" fmla="*/ 385191 h 867822"/>
                <a:gd name="connsiteX220" fmla="*/ 285650 w 575311"/>
                <a:gd name="connsiteY220" fmla="*/ 375375 h 867822"/>
                <a:gd name="connsiteX221" fmla="*/ 275011 w 575311"/>
                <a:gd name="connsiteY221" fmla="*/ 371452 h 867822"/>
                <a:gd name="connsiteX222" fmla="*/ 268957 w 575311"/>
                <a:gd name="connsiteY222" fmla="*/ 379769 h 867822"/>
                <a:gd name="connsiteX223" fmla="*/ 270632 w 575311"/>
                <a:gd name="connsiteY223" fmla="*/ 388321 h 867822"/>
                <a:gd name="connsiteX224" fmla="*/ 270632 w 575311"/>
                <a:gd name="connsiteY224" fmla="*/ 388321 h 867822"/>
                <a:gd name="connsiteX225" fmla="*/ 293380 w 575311"/>
                <a:gd name="connsiteY225" fmla="*/ 431920 h 867822"/>
                <a:gd name="connsiteX226" fmla="*/ 288604 w 575311"/>
                <a:gd name="connsiteY226" fmla="*/ 443191 h 867822"/>
                <a:gd name="connsiteX227" fmla="*/ 281491 w 575311"/>
                <a:gd name="connsiteY227" fmla="*/ 452948 h 867822"/>
                <a:gd name="connsiteX228" fmla="*/ 287531 w 575311"/>
                <a:gd name="connsiteY228" fmla="*/ 468010 h 867822"/>
                <a:gd name="connsiteX229" fmla="*/ 294643 w 575311"/>
                <a:gd name="connsiteY229" fmla="*/ 465703 h 867822"/>
                <a:gd name="connsiteX230" fmla="*/ 299036 w 575311"/>
                <a:gd name="connsiteY230" fmla="*/ 451317 h 867822"/>
                <a:gd name="connsiteX231" fmla="*/ 295084 w 575311"/>
                <a:gd name="connsiteY231" fmla="*/ 441090 h 867822"/>
                <a:gd name="connsiteX232" fmla="*/ 297773 w 575311"/>
                <a:gd name="connsiteY232" fmla="*/ 427938 h 867822"/>
                <a:gd name="connsiteX233" fmla="*/ 293380 w 575311"/>
                <a:gd name="connsiteY233" fmla="*/ 431920 h 867822"/>
                <a:gd name="connsiteX234" fmla="*/ 293380 w 575311"/>
                <a:gd name="connsiteY234" fmla="*/ 431920 h 867822"/>
                <a:gd name="connsiteX235" fmla="*/ 320329 w 575311"/>
                <a:gd name="connsiteY235" fmla="*/ 441531 h 867822"/>
                <a:gd name="connsiteX236" fmla="*/ 315112 w 575311"/>
                <a:gd name="connsiteY236" fmla="*/ 445248 h 867822"/>
                <a:gd name="connsiteX237" fmla="*/ 316582 w 575311"/>
                <a:gd name="connsiteY237" fmla="*/ 451949 h 867822"/>
                <a:gd name="connsiteX238" fmla="*/ 327441 w 575311"/>
                <a:gd name="connsiteY238" fmla="*/ 451112 h 867822"/>
                <a:gd name="connsiteX239" fmla="*/ 328279 w 575311"/>
                <a:gd name="connsiteY239" fmla="*/ 445454 h 867822"/>
                <a:gd name="connsiteX240" fmla="*/ 320329 w 575311"/>
                <a:gd name="connsiteY240" fmla="*/ 441531 h 867822"/>
                <a:gd name="connsiteX241" fmla="*/ 320329 w 575311"/>
                <a:gd name="connsiteY241" fmla="*/ 441531 h 867822"/>
                <a:gd name="connsiteX242" fmla="*/ 356272 w 575311"/>
                <a:gd name="connsiteY242" fmla="*/ 412729 h 867822"/>
                <a:gd name="connsiteX243" fmla="*/ 344560 w 575311"/>
                <a:gd name="connsiteY243" fmla="*/ 400812 h 867822"/>
                <a:gd name="connsiteX244" fmla="*/ 340197 w 575311"/>
                <a:gd name="connsiteY244" fmla="*/ 401855 h 867822"/>
                <a:gd name="connsiteX245" fmla="*/ 339991 w 575311"/>
                <a:gd name="connsiteY245" fmla="*/ 408512 h 867822"/>
                <a:gd name="connsiteX246" fmla="*/ 354979 w 575311"/>
                <a:gd name="connsiteY246" fmla="*/ 424823 h 867822"/>
                <a:gd name="connsiteX247" fmla="*/ 357742 w 575311"/>
                <a:gd name="connsiteY247" fmla="*/ 419386 h 867822"/>
                <a:gd name="connsiteX248" fmla="*/ 356272 w 575311"/>
                <a:gd name="connsiteY248" fmla="*/ 412729 h 867822"/>
                <a:gd name="connsiteX249" fmla="*/ 356272 w 575311"/>
                <a:gd name="connsiteY249" fmla="*/ 412729 h 867822"/>
                <a:gd name="connsiteX250" fmla="*/ 378006 w 575311"/>
                <a:gd name="connsiteY250" fmla="*/ 434639 h 867822"/>
                <a:gd name="connsiteX251" fmla="*/ 381342 w 575311"/>
                <a:gd name="connsiteY251" fmla="*/ 440473 h 867822"/>
                <a:gd name="connsiteX252" fmla="*/ 390540 w 575311"/>
                <a:gd name="connsiteY252" fmla="*/ 449436 h 867822"/>
                <a:gd name="connsiteX253" fmla="*/ 395551 w 575311"/>
                <a:gd name="connsiteY253" fmla="*/ 449436 h 867822"/>
                <a:gd name="connsiteX254" fmla="*/ 385911 w 575311"/>
                <a:gd name="connsiteY254" fmla="*/ 437313 h 867822"/>
                <a:gd name="connsiteX255" fmla="*/ 378006 w 575311"/>
                <a:gd name="connsiteY255" fmla="*/ 434639 h 867822"/>
                <a:gd name="connsiteX256" fmla="*/ 378006 w 575311"/>
                <a:gd name="connsiteY256" fmla="*/ 434639 h 867822"/>
                <a:gd name="connsiteX257" fmla="*/ 358991 w 575311"/>
                <a:gd name="connsiteY257" fmla="*/ 476327 h 867822"/>
                <a:gd name="connsiteX258" fmla="*/ 368396 w 575311"/>
                <a:gd name="connsiteY258" fmla="*/ 461133 h 867822"/>
                <a:gd name="connsiteX259" fmla="*/ 376948 w 575311"/>
                <a:gd name="connsiteY259" fmla="*/ 460296 h 867822"/>
                <a:gd name="connsiteX260" fmla="*/ 389277 w 575311"/>
                <a:gd name="connsiteY260" fmla="*/ 476122 h 867822"/>
                <a:gd name="connsiteX261" fmla="*/ 403486 w 575311"/>
                <a:gd name="connsiteY261" fmla="*/ 481956 h 867822"/>
                <a:gd name="connsiteX262" fmla="*/ 412656 w 575311"/>
                <a:gd name="connsiteY262" fmla="*/ 480898 h 867822"/>
                <a:gd name="connsiteX263" fmla="*/ 412656 w 575311"/>
                <a:gd name="connsiteY263" fmla="*/ 473815 h 867822"/>
                <a:gd name="connsiteX264" fmla="*/ 405779 w 575311"/>
                <a:gd name="connsiteY264" fmla="*/ 464851 h 867822"/>
                <a:gd name="connsiteX265" fmla="*/ 388013 w 575311"/>
                <a:gd name="connsiteY265" fmla="*/ 453375 h 867822"/>
                <a:gd name="connsiteX266" fmla="*/ 380283 w 575311"/>
                <a:gd name="connsiteY266" fmla="*/ 451949 h 867822"/>
                <a:gd name="connsiteX267" fmla="*/ 370262 w 575311"/>
                <a:gd name="connsiteY267" fmla="*/ 442559 h 867822"/>
                <a:gd name="connsiteX268" fmla="*/ 366089 w 575311"/>
                <a:gd name="connsiteY268" fmla="*/ 442985 h 867822"/>
                <a:gd name="connsiteX269" fmla="*/ 367132 w 575311"/>
                <a:gd name="connsiteY269" fmla="*/ 439209 h 867822"/>
                <a:gd name="connsiteX270" fmla="*/ 358991 w 575311"/>
                <a:gd name="connsiteY270" fmla="*/ 436696 h 867822"/>
                <a:gd name="connsiteX271" fmla="*/ 359402 w 575311"/>
                <a:gd name="connsiteY271" fmla="*/ 449231 h 867822"/>
                <a:gd name="connsiteX272" fmla="*/ 361710 w 575311"/>
                <a:gd name="connsiteY272" fmla="*/ 458606 h 867822"/>
                <a:gd name="connsiteX273" fmla="*/ 356684 w 575311"/>
                <a:gd name="connsiteY273" fmla="*/ 462970 h 867822"/>
                <a:gd name="connsiteX274" fmla="*/ 356478 w 575311"/>
                <a:gd name="connsiteY274" fmla="*/ 469685 h 867822"/>
                <a:gd name="connsiteX275" fmla="*/ 358991 w 575311"/>
                <a:gd name="connsiteY275" fmla="*/ 476327 h 867822"/>
                <a:gd name="connsiteX276" fmla="*/ 358991 w 575311"/>
                <a:gd name="connsiteY276" fmla="*/ 476327 h 867822"/>
                <a:gd name="connsiteX277" fmla="*/ 302578 w 575311"/>
                <a:gd name="connsiteY277" fmla="*/ 560351 h 867822"/>
                <a:gd name="connsiteX278" fmla="*/ 298831 w 575311"/>
                <a:gd name="connsiteY278" fmla="*/ 565186 h 867822"/>
                <a:gd name="connsiteX279" fmla="*/ 293614 w 575311"/>
                <a:gd name="connsiteY279" fmla="*/ 567288 h 867822"/>
                <a:gd name="connsiteX280" fmla="*/ 289015 w 575311"/>
                <a:gd name="connsiteY280" fmla="*/ 547876 h 867822"/>
                <a:gd name="connsiteX281" fmla="*/ 293174 w 575311"/>
                <a:gd name="connsiteY281" fmla="*/ 534078 h 867822"/>
                <a:gd name="connsiteX282" fmla="*/ 292777 w 575311"/>
                <a:gd name="connsiteY282" fmla="*/ 514299 h 867822"/>
                <a:gd name="connsiteX283" fmla="*/ 295260 w 575311"/>
                <a:gd name="connsiteY283" fmla="*/ 503454 h 867822"/>
                <a:gd name="connsiteX284" fmla="*/ 295496 w 575311"/>
                <a:gd name="connsiteY284" fmla="*/ 492389 h 867822"/>
                <a:gd name="connsiteX285" fmla="*/ 289838 w 575311"/>
                <a:gd name="connsiteY285" fmla="*/ 490934 h 867822"/>
                <a:gd name="connsiteX286" fmla="*/ 277921 w 575311"/>
                <a:gd name="connsiteY286" fmla="*/ 486555 h 867822"/>
                <a:gd name="connsiteX287" fmla="*/ 280228 w 575311"/>
                <a:gd name="connsiteY287" fmla="*/ 479501 h 867822"/>
                <a:gd name="connsiteX288" fmla="*/ 292130 w 575311"/>
                <a:gd name="connsiteY288" fmla="*/ 476342 h 867822"/>
                <a:gd name="connsiteX289" fmla="*/ 303195 w 575311"/>
                <a:gd name="connsiteY289" fmla="*/ 487407 h 867822"/>
                <a:gd name="connsiteX290" fmla="*/ 311571 w 575311"/>
                <a:gd name="connsiteY290" fmla="*/ 490934 h 867822"/>
                <a:gd name="connsiteX291" fmla="*/ 309470 w 575311"/>
                <a:gd name="connsiteY291" fmla="*/ 495548 h 867822"/>
                <a:gd name="connsiteX292" fmla="*/ 315730 w 575311"/>
                <a:gd name="connsiteY292" fmla="*/ 496165 h 867822"/>
                <a:gd name="connsiteX293" fmla="*/ 327853 w 575311"/>
                <a:gd name="connsiteY293" fmla="*/ 495328 h 867822"/>
                <a:gd name="connsiteX294" fmla="*/ 335994 w 575311"/>
                <a:gd name="connsiteY294" fmla="*/ 497576 h 867822"/>
                <a:gd name="connsiteX295" fmla="*/ 342915 w 575311"/>
                <a:gd name="connsiteY295" fmla="*/ 508244 h 867822"/>
                <a:gd name="connsiteX296" fmla="*/ 350409 w 575311"/>
                <a:gd name="connsiteY296" fmla="*/ 498840 h 867822"/>
                <a:gd name="connsiteX297" fmla="*/ 357301 w 575311"/>
                <a:gd name="connsiteY297" fmla="*/ 494490 h 867822"/>
                <a:gd name="connsiteX298" fmla="*/ 362532 w 575311"/>
                <a:gd name="connsiteY298" fmla="*/ 502822 h 867822"/>
                <a:gd name="connsiteX299" fmla="*/ 360666 w 575311"/>
                <a:gd name="connsiteY299" fmla="*/ 512638 h 867822"/>
                <a:gd name="connsiteX300" fmla="*/ 354392 w 575311"/>
                <a:gd name="connsiteY300" fmla="*/ 517414 h 867822"/>
                <a:gd name="connsiteX301" fmla="*/ 348764 w 575311"/>
                <a:gd name="connsiteY301" fmla="*/ 529743 h 867822"/>
                <a:gd name="connsiteX302" fmla="*/ 334950 w 575311"/>
                <a:gd name="connsiteY302" fmla="*/ 541175 h 867822"/>
                <a:gd name="connsiteX303" fmla="*/ 330380 w 575311"/>
                <a:gd name="connsiteY303" fmla="*/ 548934 h 867822"/>
                <a:gd name="connsiteX304" fmla="*/ 324282 w 575311"/>
                <a:gd name="connsiteY304" fmla="*/ 548934 h 867822"/>
                <a:gd name="connsiteX305" fmla="*/ 322842 w 575311"/>
                <a:gd name="connsiteY305" fmla="*/ 552666 h 867822"/>
                <a:gd name="connsiteX306" fmla="*/ 315318 w 575311"/>
                <a:gd name="connsiteY306" fmla="*/ 552240 h 867822"/>
                <a:gd name="connsiteX307" fmla="*/ 302578 w 575311"/>
                <a:gd name="connsiteY307" fmla="*/ 560351 h 867822"/>
                <a:gd name="connsiteX308" fmla="*/ 302578 w 575311"/>
                <a:gd name="connsiteY308" fmla="*/ 560351 h 867822"/>
                <a:gd name="connsiteX309" fmla="*/ 331424 w 575311"/>
                <a:gd name="connsiteY309" fmla="*/ 552651 h 867822"/>
                <a:gd name="connsiteX310" fmla="*/ 321799 w 575311"/>
                <a:gd name="connsiteY310" fmla="*/ 555811 h 867822"/>
                <a:gd name="connsiteX311" fmla="*/ 318228 w 575311"/>
                <a:gd name="connsiteY311" fmla="*/ 567288 h 867822"/>
                <a:gd name="connsiteX312" fmla="*/ 324929 w 575311"/>
                <a:gd name="connsiteY312" fmla="*/ 573107 h 867822"/>
                <a:gd name="connsiteX313" fmla="*/ 334950 w 575311"/>
                <a:gd name="connsiteY313" fmla="*/ 562673 h 867822"/>
                <a:gd name="connsiteX314" fmla="*/ 335597 w 575311"/>
                <a:gd name="connsiteY314" fmla="*/ 555370 h 867822"/>
                <a:gd name="connsiteX315" fmla="*/ 331424 w 575311"/>
                <a:gd name="connsiteY315" fmla="*/ 552651 h 867822"/>
                <a:gd name="connsiteX316" fmla="*/ 331424 w 575311"/>
                <a:gd name="connsiteY316" fmla="*/ 552651 h 867822"/>
                <a:gd name="connsiteX317" fmla="*/ 429202 w 575311"/>
                <a:gd name="connsiteY317" fmla="*/ 549933 h 867822"/>
                <a:gd name="connsiteX318" fmla="*/ 428761 w 575311"/>
                <a:gd name="connsiteY318" fmla="*/ 561204 h 867822"/>
                <a:gd name="connsiteX319" fmla="*/ 424779 w 575311"/>
                <a:gd name="connsiteY319" fmla="*/ 555370 h 867822"/>
                <a:gd name="connsiteX320" fmla="*/ 429202 w 575311"/>
                <a:gd name="connsiteY320" fmla="*/ 549933 h 867822"/>
                <a:gd name="connsiteX321" fmla="*/ 429202 w 575311"/>
                <a:gd name="connsiteY321" fmla="*/ 549933 h 867822"/>
                <a:gd name="connsiteX322" fmla="*/ 378388 w 575311"/>
                <a:gd name="connsiteY322" fmla="*/ 626962 h 867822"/>
                <a:gd name="connsiteX323" fmla="*/ 387116 w 575311"/>
                <a:gd name="connsiteY323" fmla="*/ 616955 h 867822"/>
                <a:gd name="connsiteX324" fmla="*/ 391290 w 575311"/>
                <a:gd name="connsiteY324" fmla="*/ 592415 h 867822"/>
                <a:gd name="connsiteX325" fmla="*/ 407101 w 575311"/>
                <a:gd name="connsiteY325" fmla="*/ 574517 h 867822"/>
                <a:gd name="connsiteX326" fmla="*/ 410040 w 575311"/>
                <a:gd name="connsiteY326" fmla="*/ 563232 h 867822"/>
                <a:gd name="connsiteX327" fmla="*/ 408365 w 575311"/>
                <a:gd name="connsiteY327" fmla="*/ 552857 h 867822"/>
                <a:gd name="connsiteX328" fmla="*/ 412523 w 575311"/>
                <a:gd name="connsiteY328" fmla="*/ 545789 h 867822"/>
                <a:gd name="connsiteX329" fmla="*/ 412112 w 575311"/>
                <a:gd name="connsiteY329" fmla="*/ 523703 h 867822"/>
                <a:gd name="connsiteX330" fmla="*/ 405867 w 575311"/>
                <a:gd name="connsiteY330" fmla="*/ 526216 h 867822"/>
                <a:gd name="connsiteX331" fmla="*/ 402120 w 575311"/>
                <a:gd name="connsiteY331" fmla="*/ 547053 h 867822"/>
                <a:gd name="connsiteX332" fmla="*/ 391290 w 575311"/>
                <a:gd name="connsiteY332" fmla="*/ 564495 h 867822"/>
                <a:gd name="connsiteX333" fmla="*/ 390026 w 575311"/>
                <a:gd name="connsiteY333" fmla="*/ 577824 h 867822"/>
                <a:gd name="connsiteX334" fmla="*/ 385045 w 575311"/>
                <a:gd name="connsiteY334" fmla="*/ 594502 h 867822"/>
                <a:gd name="connsiteX335" fmla="*/ 376301 w 575311"/>
                <a:gd name="connsiteY335" fmla="*/ 605317 h 867822"/>
                <a:gd name="connsiteX336" fmla="*/ 375890 w 575311"/>
                <a:gd name="connsiteY336" fmla="*/ 617382 h 867822"/>
                <a:gd name="connsiteX337" fmla="*/ 378388 w 575311"/>
                <a:gd name="connsiteY337" fmla="*/ 626962 h 867822"/>
                <a:gd name="connsiteX338" fmla="*/ 378388 w 575311"/>
                <a:gd name="connsiteY338" fmla="*/ 626962 h 867822"/>
                <a:gd name="connsiteX339" fmla="*/ 366294 w 575311"/>
                <a:gd name="connsiteY339" fmla="*/ 621570 h 867822"/>
                <a:gd name="connsiteX340" fmla="*/ 364649 w 575311"/>
                <a:gd name="connsiteY340" fmla="*/ 599072 h 867822"/>
                <a:gd name="connsiteX341" fmla="*/ 371731 w 575311"/>
                <a:gd name="connsiteY341" fmla="*/ 566186 h 867822"/>
                <a:gd name="connsiteX342" fmla="*/ 382135 w 575311"/>
                <a:gd name="connsiteY342" fmla="*/ 555370 h 867822"/>
                <a:gd name="connsiteX343" fmla="*/ 382546 w 575311"/>
                <a:gd name="connsiteY343" fmla="*/ 545789 h 867822"/>
                <a:gd name="connsiteX344" fmla="*/ 373847 w 575311"/>
                <a:gd name="connsiteY344" fmla="*/ 539118 h 867822"/>
                <a:gd name="connsiteX345" fmla="*/ 368396 w 575311"/>
                <a:gd name="connsiteY345" fmla="*/ 542483 h 867822"/>
                <a:gd name="connsiteX346" fmla="*/ 360901 w 575311"/>
                <a:gd name="connsiteY346" fmla="*/ 538706 h 867822"/>
                <a:gd name="connsiteX347" fmla="*/ 351746 w 575311"/>
                <a:gd name="connsiteY347" fmla="*/ 544951 h 867822"/>
                <a:gd name="connsiteX348" fmla="*/ 351746 w 575311"/>
                <a:gd name="connsiteY348" fmla="*/ 555811 h 867822"/>
                <a:gd name="connsiteX349" fmla="*/ 345090 w 575311"/>
                <a:gd name="connsiteY349" fmla="*/ 566186 h 867822"/>
                <a:gd name="connsiteX350" fmla="*/ 347147 w 575311"/>
                <a:gd name="connsiteY350" fmla="*/ 581600 h 867822"/>
                <a:gd name="connsiteX351" fmla="*/ 340902 w 575311"/>
                <a:gd name="connsiteY351" fmla="*/ 594943 h 867822"/>
                <a:gd name="connsiteX352" fmla="*/ 322622 w 575311"/>
                <a:gd name="connsiteY352" fmla="*/ 599484 h 867822"/>
                <a:gd name="connsiteX353" fmla="*/ 317611 w 575311"/>
                <a:gd name="connsiteY353" fmla="*/ 606566 h 867822"/>
                <a:gd name="connsiteX354" fmla="*/ 320917 w 575311"/>
                <a:gd name="connsiteY354" fmla="*/ 624450 h 867822"/>
                <a:gd name="connsiteX355" fmla="*/ 328867 w 575311"/>
                <a:gd name="connsiteY355" fmla="*/ 625713 h 867822"/>
                <a:gd name="connsiteX356" fmla="*/ 342165 w 575311"/>
                <a:gd name="connsiteY356" fmla="*/ 634060 h 867822"/>
                <a:gd name="connsiteX357" fmla="*/ 353803 w 575311"/>
                <a:gd name="connsiteY357" fmla="*/ 634897 h 867822"/>
                <a:gd name="connsiteX358" fmla="*/ 354245 w 575311"/>
                <a:gd name="connsiteY358" fmla="*/ 648211 h 867822"/>
                <a:gd name="connsiteX359" fmla="*/ 363003 w 575311"/>
                <a:gd name="connsiteY359" fmla="*/ 652781 h 867822"/>
                <a:gd name="connsiteX360" fmla="*/ 373407 w 575311"/>
                <a:gd name="connsiteY360" fmla="*/ 646535 h 867822"/>
                <a:gd name="connsiteX361" fmla="*/ 373847 w 575311"/>
                <a:gd name="connsiteY361" fmla="*/ 636162 h 867822"/>
                <a:gd name="connsiteX362" fmla="*/ 366294 w 575311"/>
                <a:gd name="connsiteY362" fmla="*/ 621570 h 867822"/>
                <a:gd name="connsiteX363" fmla="*/ 366294 w 575311"/>
                <a:gd name="connsiteY363" fmla="*/ 621570 h 867822"/>
                <a:gd name="connsiteX364" fmla="*/ 395345 w 575311"/>
                <a:gd name="connsiteY364" fmla="*/ 640305 h 867822"/>
                <a:gd name="connsiteX365" fmla="*/ 398916 w 575311"/>
                <a:gd name="connsiteY365" fmla="*/ 643185 h 867822"/>
                <a:gd name="connsiteX366" fmla="*/ 397829 w 575311"/>
                <a:gd name="connsiteY366" fmla="*/ 649827 h 867822"/>
                <a:gd name="connsiteX367" fmla="*/ 388630 w 575311"/>
                <a:gd name="connsiteY367" fmla="*/ 653604 h 867822"/>
                <a:gd name="connsiteX368" fmla="*/ 381342 w 575311"/>
                <a:gd name="connsiteY368" fmla="*/ 648211 h 867822"/>
                <a:gd name="connsiteX369" fmla="*/ 384677 w 575311"/>
                <a:gd name="connsiteY369" fmla="*/ 641510 h 867822"/>
                <a:gd name="connsiteX370" fmla="*/ 395345 w 575311"/>
                <a:gd name="connsiteY370" fmla="*/ 640305 h 867822"/>
                <a:gd name="connsiteX371" fmla="*/ 395345 w 575311"/>
                <a:gd name="connsiteY371" fmla="*/ 640305 h 867822"/>
                <a:gd name="connsiteX372" fmla="*/ 430848 w 575311"/>
                <a:gd name="connsiteY372" fmla="*/ 586890 h 867822"/>
                <a:gd name="connsiteX373" fmla="*/ 437519 w 575311"/>
                <a:gd name="connsiteY373" fmla="*/ 586640 h 867822"/>
                <a:gd name="connsiteX374" fmla="*/ 443794 w 575311"/>
                <a:gd name="connsiteY374" fmla="*/ 592518 h 867822"/>
                <a:gd name="connsiteX375" fmla="*/ 444837 w 575311"/>
                <a:gd name="connsiteY375" fmla="*/ 604803 h 867822"/>
                <a:gd name="connsiteX376" fmla="*/ 440473 w 575311"/>
                <a:gd name="connsiteY376" fmla="*/ 612503 h 867822"/>
                <a:gd name="connsiteX377" fmla="*/ 423104 w 575311"/>
                <a:gd name="connsiteY377" fmla="*/ 620468 h 867822"/>
                <a:gd name="connsiteX378" fmla="*/ 408703 w 575311"/>
                <a:gd name="connsiteY378" fmla="*/ 621320 h 867822"/>
                <a:gd name="connsiteX379" fmla="*/ 409747 w 575311"/>
                <a:gd name="connsiteY379" fmla="*/ 615839 h 867822"/>
                <a:gd name="connsiteX380" fmla="*/ 404133 w 575311"/>
                <a:gd name="connsiteY380" fmla="*/ 608139 h 867822"/>
                <a:gd name="connsiteX381" fmla="*/ 410981 w 575311"/>
                <a:gd name="connsiteY381" fmla="*/ 598763 h 867822"/>
                <a:gd name="connsiteX382" fmla="*/ 430848 w 575311"/>
                <a:gd name="connsiteY382" fmla="*/ 586890 h 867822"/>
                <a:gd name="connsiteX383" fmla="*/ 430848 w 575311"/>
                <a:gd name="connsiteY383" fmla="*/ 586890 h 867822"/>
                <a:gd name="connsiteX384" fmla="*/ 483690 w 575311"/>
                <a:gd name="connsiteY384" fmla="*/ 588536 h 867822"/>
                <a:gd name="connsiteX385" fmla="*/ 489332 w 575311"/>
                <a:gd name="connsiteY385" fmla="*/ 598969 h 867822"/>
                <a:gd name="connsiteX386" fmla="*/ 489568 w 575311"/>
                <a:gd name="connsiteY386" fmla="*/ 607727 h 867822"/>
                <a:gd name="connsiteX387" fmla="*/ 481603 w 575311"/>
                <a:gd name="connsiteY387" fmla="*/ 598558 h 867822"/>
                <a:gd name="connsiteX388" fmla="*/ 483690 w 575311"/>
                <a:gd name="connsiteY388" fmla="*/ 588536 h 867822"/>
                <a:gd name="connsiteX389" fmla="*/ 483690 w 575311"/>
                <a:gd name="connsiteY389" fmla="*/ 588536 h 867822"/>
                <a:gd name="connsiteX390" fmla="*/ 451112 w 575311"/>
                <a:gd name="connsiteY390" fmla="*/ 634618 h 867822"/>
                <a:gd name="connsiteX391" fmla="*/ 461339 w 575311"/>
                <a:gd name="connsiteY391" fmla="*/ 642965 h 867822"/>
                <a:gd name="connsiteX392" fmla="*/ 459693 w 575311"/>
                <a:gd name="connsiteY392" fmla="*/ 652987 h 867822"/>
                <a:gd name="connsiteX393" fmla="*/ 451318 w 575311"/>
                <a:gd name="connsiteY393" fmla="*/ 647594 h 867822"/>
                <a:gd name="connsiteX394" fmla="*/ 449010 w 575311"/>
                <a:gd name="connsiteY394" fmla="*/ 640452 h 867822"/>
                <a:gd name="connsiteX395" fmla="*/ 451112 w 575311"/>
                <a:gd name="connsiteY395" fmla="*/ 634618 h 867822"/>
                <a:gd name="connsiteX396" fmla="*/ 451112 w 575311"/>
                <a:gd name="connsiteY396" fmla="*/ 634618 h 867822"/>
                <a:gd name="connsiteX397" fmla="*/ 443177 w 575311"/>
                <a:gd name="connsiteY397" fmla="*/ 496371 h 867822"/>
                <a:gd name="connsiteX398" fmla="*/ 440884 w 575311"/>
                <a:gd name="connsiteY398" fmla="*/ 507392 h 867822"/>
                <a:gd name="connsiteX399" fmla="*/ 431891 w 575311"/>
                <a:gd name="connsiteY399" fmla="*/ 508435 h 867822"/>
                <a:gd name="connsiteX400" fmla="*/ 423515 w 575311"/>
                <a:gd name="connsiteY400" fmla="*/ 502822 h 867822"/>
                <a:gd name="connsiteX401" fmla="*/ 429614 w 575311"/>
                <a:gd name="connsiteY401" fmla="*/ 498223 h 867822"/>
                <a:gd name="connsiteX402" fmla="*/ 443177 w 575311"/>
                <a:gd name="connsiteY402" fmla="*/ 496371 h 867822"/>
                <a:gd name="connsiteX403" fmla="*/ 443177 w 575311"/>
                <a:gd name="connsiteY403" fmla="*/ 496371 h 867822"/>
                <a:gd name="connsiteX404" fmla="*/ 467394 w 575311"/>
                <a:gd name="connsiteY404" fmla="*/ 512638 h 867822"/>
                <a:gd name="connsiteX405" fmla="*/ 476798 w 575311"/>
                <a:gd name="connsiteY405" fmla="*/ 518457 h 867822"/>
                <a:gd name="connsiteX406" fmla="*/ 480134 w 575311"/>
                <a:gd name="connsiteY406" fmla="*/ 526378 h 867822"/>
                <a:gd name="connsiteX407" fmla="*/ 497297 w 575311"/>
                <a:gd name="connsiteY407" fmla="*/ 527436 h 867822"/>
                <a:gd name="connsiteX408" fmla="*/ 500632 w 575311"/>
                <a:gd name="connsiteY408" fmla="*/ 529096 h 867822"/>
                <a:gd name="connsiteX409" fmla="*/ 503337 w 575311"/>
                <a:gd name="connsiteY409" fmla="*/ 526172 h 867822"/>
                <a:gd name="connsiteX410" fmla="*/ 509362 w 575311"/>
                <a:gd name="connsiteY410" fmla="*/ 528890 h 867822"/>
                <a:gd name="connsiteX411" fmla="*/ 503954 w 575311"/>
                <a:gd name="connsiteY411" fmla="*/ 521807 h 867822"/>
                <a:gd name="connsiteX412" fmla="*/ 500398 w 575311"/>
                <a:gd name="connsiteY412" fmla="*/ 511374 h 867822"/>
                <a:gd name="connsiteX413" fmla="*/ 494138 w 575311"/>
                <a:gd name="connsiteY413" fmla="*/ 505776 h 867822"/>
                <a:gd name="connsiteX414" fmla="*/ 494990 w 575311"/>
                <a:gd name="connsiteY414" fmla="*/ 489259 h 867822"/>
                <a:gd name="connsiteX415" fmla="*/ 492874 w 575311"/>
                <a:gd name="connsiteY415" fmla="*/ 468627 h 867822"/>
                <a:gd name="connsiteX416" fmla="*/ 494138 w 575311"/>
                <a:gd name="connsiteY416" fmla="*/ 462338 h 867822"/>
                <a:gd name="connsiteX417" fmla="*/ 489332 w 575311"/>
                <a:gd name="connsiteY417" fmla="*/ 458812 h 867822"/>
                <a:gd name="connsiteX418" fmla="*/ 479722 w 575311"/>
                <a:gd name="connsiteY418" fmla="*/ 445660 h 867822"/>
                <a:gd name="connsiteX419" fmla="*/ 473653 w 575311"/>
                <a:gd name="connsiteY419" fmla="*/ 435050 h 867822"/>
                <a:gd name="connsiteX420" fmla="*/ 466777 w 575311"/>
                <a:gd name="connsiteY420" fmla="*/ 434433 h 867822"/>
                <a:gd name="connsiteX421" fmla="*/ 463029 w 575311"/>
                <a:gd name="connsiteY421" fmla="*/ 436270 h 867822"/>
                <a:gd name="connsiteX422" fmla="*/ 457577 w 575311"/>
                <a:gd name="connsiteY422" fmla="*/ 433595 h 867822"/>
                <a:gd name="connsiteX423" fmla="*/ 451509 w 575311"/>
                <a:gd name="connsiteY423" fmla="*/ 434844 h 867822"/>
                <a:gd name="connsiteX424" fmla="*/ 447556 w 575311"/>
                <a:gd name="connsiteY424" fmla="*/ 439018 h 867822"/>
                <a:gd name="connsiteX425" fmla="*/ 436050 w 575311"/>
                <a:gd name="connsiteY425" fmla="*/ 438577 h 867822"/>
                <a:gd name="connsiteX426" fmla="*/ 426880 w 575311"/>
                <a:gd name="connsiteY426" fmla="*/ 438782 h 867822"/>
                <a:gd name="connsiteX427" fmla="*/ 422075 w 575311"/>
                <a:gd name="connsiteY427" fmla="*/ 436490 h 867822"/>
                <a:gd name="connsiteX428" fmla="*/ 421870 w 575311"/>
                <a:gd name="connsiteY428" fmla="*/ 444249 h 867822"/>
                <a:gd name="connsiteX429" fmla="*/ 430833 w 575311"/>
                <a:gd name="connsiteY429" fmla="*/ 462588 h 867822"/>
                <a:gd name="connsiteX430" fmla="*/ 445454 w 575311"/>
                <a:gd name="connsiteY430" fmla="*/ 474256 h 867822"/>
                <a:gd name="connsiteX431" fmla="*/ 458606 w 575311"/>
                <a:gd name="connsiteY431" fmla="*/ 489670 h 867822"/>
                <a:gd name="connsiteX432" fmla="*/ 464484 w 575311"/>
                <a:gd name="connsiteY432" fmla="*/ 493447 h 867822"/>
                <a:gd name="connsiteX433" fmla="*/ 462794 w 575311"/>
                <a:gd name="connsiteY433" fmla="*/ 498634 h 867822"/>
                <a:gd name="connsiteX434" fmla="*/ 457371 w 575311"/>
                <a:gd name="connsiteY434" fmla="*/ 505776 h 867822"/>
                <a:gd name="connsiteX435" fmla="*/ 455697 w 575311"/>
                <a:gd name="connsiteY435" fmla="*/ 508450 h 867822"/>
                <a:gd name="connsiteX436" fmla="*/ 461119 w 575311"/>
                <a:gd name="connsiteY436" fmla="*/ 506334 h 867822"/>
                <a:gd name="connsiteX437" fmla="*/ 463235 w 575311"/>
                <a:gd name="connsiteY437" fmla="*/ 509493 h 867822"/>
                <a:gd name="connsiteX438" fmla="*/ 467394 w 575311"/>
                <a:gd name="connsiteY438" fmla="*/ 512638 h 867822"/>
                <a:gd name="connsiteX439" fmla="*/ 467394 w 575311"/>
                <a:gd name="connsiteY439" fmla="*/ 512638 h 867822"/>
                <a:gd name="connsiteX440" fmla="*/ 457577 w 575311"/>
                <a:gd name="connsiteY440" fmla="*/ 514299 h 867822"/>
                <a:gd name="connsiteX441" fmla="*/ 445895 w 575311"/>
                <a:gd name="connsiteY441" fmla="*/ 518251 h 867822"/>
                <a:gd name="connsiteX442" fmla="*/ 435447 w 575311"/>
                <a:gd name="connsiteY442" fmla="*/ 513681 h 867822"/>
                <a:gd name="connsiteX443" fmla="*/ 427703 w 575311"/>
                <a:gd name="connsiteY443" fmla="*/ 513887 h 867822"/>
                <a:gd name="connsiteX444" fmla="*/ 432097 w 575311"/>
                <a:gd name="connsiteY444" fmla="*/ 524908 h 867822"/>
                <a:gd name="connsiteX445" fmla="*/ 432302 w 575311"/>
                <a:gd name="connsiteY445" fmla="*/ 536590 h 867822"/>
                <a:gd name="connsiteX446" fmla="*/ 439415 w 575311"/>
                <a:gd name="connsiteY446" fmla="*/ 543688 h 867822"/>
                <a:gd name="connsiteX447" fmla="*/ 445043 w 575311"/>
                <a:gd name="connsiteY447" fmla="*/ 537854 h 867822"/>
                <a:gd name="connsiteX448" fmla="*/ 451729 w 575311"/>
                <a:gd name="connsiteY448" fmla="*/ 544099 h 867822"/>
                <a:gd name="connsiteX449" fmla="*/ 450906 w 575311"/>
                <a:gd name="connsiteY449" fmla="*/ 559147 h 867822"/>
                <a:gd name="connsiteX450" fmla="*/ 456328 w 575311"/>
                <a:gd name="connsiteY450" fmla="*/ 569536 h 867822"/>
                <a:gd name="connsiteX451" fmla="*/ 458224 w 575311"/>
                <a:gd name="connsiteY451" fmla="*/ 586479 h 867822"/>
                <a:gd name="connsiteX452" fmla="*/ 467599 w 575311"/>
                <a:gd name="connsiteY452" fmla="*/ 592930 h 867822"/>
                <a:gd name="connsiteX453" fmla="*/ 468657 w 575311"/>
                <a:gd name="connsiteY453" fmla="*/ 576868 h 867822"/>
                <a:gd name="connsiteX454" fmla="*/ 474917 w 575311"/>
                <a:gd name="connsiteY454" fmla="*/ 585435 h 867822"/>
                <a:gd name="connsiteX455" fmla="*/ 484939 w 575311"/>
                <a:gd name="connsiteY455" fmla="*/ 582702 h 867822"/>
                <a:gd name="connsiteX456" fmla="*/ 485997 w 575311"/>
                <a:gd name="connsiteY456" fmla="*/ 573738 h 867822"/>
                <a:gd name="connsiteX457" fmla="*/ 475769 w 575311"/>
                <a:gd name="connsiteY457" fmla="*/ 556428 h 867822"/>
                <a:gd name="connsiteX458" fmla="*/ 468011 w 575311"/>
                <a:gd name="connsiteY458" fmla="*/ 550976 h 867822"/>
                <a:gd name="connsiteX459" fmla="*/ 466159 w 575311"/>
                <a:gd name="connsiteY459" fmla="*/ 533460 h 867822"/>
                <a:gd name="connsiteX460" fmla="*/ 459693 w 575311"/>
                <a:gd name="connsiteY460" fmla="*/ 519074 h 867822"/>
                <a:gd name="connsiteX461" fmla="*/ 457577 w 575311"/>
                <a:gd name="connsiteY461" fmla="*/ 514299 h 867822"/>
                <a:gd name="connsiteX462" fmla="*/ 457577 w 575311"/>
                <a:gd name="connsiteY462" fmla="*/ 514299 h 867822"/>
                <a:gd name="connsiteX463" fmla="*/ 514387 w 575311"/>
                <a:gd name="connsiteY463" fmla="*/ 542836 h 867822"/>
                <a:gd name="connsiteX464" fmla="*/ 519619 w 575311"/>
                <a:gd name="connsiteY464" fmla="*/ 541381 h 867822"/>
                <a:gd name="connsiteX465" fmla="*/ 516283 w 575311"/>
                <a:gd name="connsiteY465" fmla="*/ 537648 h 867822"/>
                <a:gd name="connsiteX466" fmla="*/ 511889 w 575311"/>
                <a:gd name="connsiteY466" fmla="*/ 538295 h 867822"/>
                <a:gd name="connsiteX467" fmla="*/ 514387 w 575311"/>
                <a:gd name="connsiteY467" fmla="*/ 542836 h 867822"/>
                <a:gd name="connsiteX468" fmla="*/ 514387 w 575311"/>
                <a:gd name="connsiteY468" fmla="*/ 542836 h 867822"/>
                <a:gd name="connsiteX469" fmla="*/ 516077 w 575311"/>
                <a:gd name="connsiteY469" fmla="*/ 553709 h 867822"/>
                <a:gd name="connsiteX470" fmla="*/ 508965 w 575311"/>
                <a:gd name="connsiteY470" fmla="*/ 549345 h 867822"/>
                <a:gd name="connsiteX471" fmla="*/ 509376 w 575311"/>
                <a:gd name="connsiteY471" fmla="*/ 555811 h 867822"/>
                <a:gd name="connsiteX472" fmla="*/ 513373 w 575311"/>
                <a:gd name="connsiteY472" fmla="*/ 558529 h 867822"/>
                <a:gd name="connsiteX473" fmla="*/ 516077 w 575311"/>
                <a:gd name="connsiteY473" fmla="*/ 553709 h 867822"/>
                <a:gd name="connsiteX474" fmla="*/ 516077 w 575311"/>
                <a:gd name="connsiteY474" fmla="*/ 553709 h 867822"/>
                <a:gd name="connsiteX475" fmla="*/ 513961 w 575311"/>
                <a:gd name="connsiteY475" fmla="*/ 609828 h 867822"/>
                <a:gd name="connsiteX476" fmla="*/ 516694 w 575311"/>
                <a:gd name="connsiteY476" fmla="*/ 596662 h 867822"/>
                <a:gd name="connsiteX477" fmla="*/ 508965 w 575311"/>
                <a:gd name="connsiteY477" fmla="*/ 587052 h 867822"/>
                <a:gd name="connsiteX478" fmla="*/ 508759 w 575311"/>
                <a:gd name="connsiteY478" fmla="*/ 576266 h 867822"/>
                <a:gd name="connsiteX479" fmla="*/ 512947 w 575311"/>
                <a:gd name="connsiteY479" fmla="*/ 573533 h 867822"/>
                <a:gd name="connsiteX480" fmla="*/ 510008 w 575311"/>
                <a:gd name="connsiteY480" fmla="*/ 567096 h 867822"/>
                <a:gd name="connsiteX481" fmla="*/ 504380 w 575311"/>
                <a:gd name="connsiteY481" fmla="*/ 569536 h 867822"/>
                <a:gd name="connsiteX482" fmla="*/ 502278 w 575311"/>
                <a:gd name="connsiteY482" fmla="*/ 582291 h 867822"/>
                <a:gd name="connsiteX483" fmla="*/ 508759 w 575311"/>
                <a:gd name="connsiteY483" fmla="*/ 596456 h 867822"/>
                <a:gd name="connsiteX484" fmla="*/ 507113 w 575311"/>
                <a:gd name="connsiteY484" fmla="*/ 603598 h 867822"/>
                <a:gd name="connsiteX485" fmla="*/ 509596 w 575311"/>
                <a:gd name="connsiteY485" fmla="*/ 608991 h 867822"/>
                <a:gd name="connsiteX486" fmla="*/ 513961 w 575311"/>
                <a:gd name="connsiteY486" fmla="*/ 609828 h 867822"/>
                <a:gd name="connsiteX487" fmla="*/ 513961 w 575311"/>
                <a:gd name="connsiteY487" fmla="*/ 609828 h 867822"/>
                <a:gd name="connsiteX488" fmla="*/ 526731 w 575311"/>
                <a:gd name="connsiteY488" fmla="*/ 613561 h 867822"/>
                <a:gd name="connsiteX489" fmla="*/ 525275 w 575311"/>
                <a:gd name="connsiteY489" fmla="*/ 620056 h 867822"/>
                <a:gd name="connsiteX490" fmla="*/ 530287 w 575311"/>
                <a:gd name="connsiteY490" fmla="*/ 625449 h 867822"/>
                <a:gd name="connsiteX491" fmla="*/ 532388 w 575311"/>
                <a:gd name="connsiteY491" fmla="*/ 618366 h 867822"/>
                <a:gd name="connsiteX492" fmla="*/ 526731 w 575311"/>
                <a:gd name="connsiteY492" fmla="*/ 613561 h 867822"/>
                <a:gd name="connsiteX493" fmla="*/ 526731 w 575311"/>
                <a:gd name="connsiteY493" fmla="*/ 613561 h 867822"/>
                <a:gd name="connsiteX494" fmla="*/ 534871 w 575311"/>
                <a:gd name="connsiteY494" fmla="*/ 587889 h 867822"/>
                <a:gd name="connsiteX495" fmla="*/ 532565 w 575311"/>
                <a:gd name="connsiteY495" fmla="*/ 600439 h 867822"/>
                <a:gd name="connsiteX496" fmla="*/ 530698 w 575311"/>
                <a:gd name="connsiteY496" fmla="*/ 605009 h 867822"/>
                <a:gd name="connsiteX497" fmla="*/ 536341 w 575311"/>
                <a:gd name="connsiteY497" fmla="*/ 612503 h 867822"/>
                <a:gd name="connsiteX498" fmla="*/ 544452 w 575311"/>
                <a:gd name="connsiteY498" fmla="*/ 609594 h 867822"/>
                <a:gd name="connsiteX499" fmla="*/ 540294 w 575311"/>
                <a:gd name="connsiteY499" fmla="*/ 598558 h 867822"/>
                <a:gd name="connsiteX500" fmla="*/ 534871 w 575311"/>
                <a:gd name="connsiteY500" fmla="*/ 587889 h 867822"/>
                <a:gd name="connsiteX501" fmla="*/ 534871 w 575311"/>
                <a:gd name="connsiteY501" fmla="*/ 587889 h 867822"/>
                <a:gd name="connsiteX502" fmla="*/ 309690 w 575311"/>
                <a:gd name="connsiteY502" fmla="*/ 790132 h 867822"/>
                <a:gd name="connsiteX503" fmla="*/ 297626 w 575311"/>
                <a:gd name="connsiteY503" fmla="*/ 777245 h 867822"/>
                <a:gd name="connsiteX504" fmla="*/ 305532 w 575311"/>
                <a:gd name="connsiteY504" fmla="*/ 761037 h 867822"/>
                <a:gd name="connsiteX505" fmla="*/ 308882 w 575311"/>
                <a:gd name="connsiteY505" fmla="*/ 744358 h 867822"/>
                <a:gd name="connsiteX506" fmla="*/ 305120 w 575311"/>
                <a:gd name="connsiteY506" fmla="*/ 736070 h 867822"/>
                <a:gd name="connsiteX507" fmla="*/ 315524 w 575311"/>
                <a:gd name="connsiteY507" fmla="*/ 723580 h 867822"/>
                <a:gd name="connsiteX508" fmla="*/ 326781 w 575311"/>
                <a:gd name="connsiteY508" fmla="*/ 720656 h 867822"/>
                <a:gd name="connsiteX509" fmla="*/ 335097 w 575311"/>
                <a:gd name="connsiteY509" fmla="*/ 712309 h 867822"/>
                <a:gd name="connsiteX510" fmla="*/ 345913 w 575311"/>
                <a:gd name="connsiteY510" fmla="*/ 715674 h 867822"/>
                <a:gd name="connsiteX511" fmla="*/ 362150 w 575311"/>
                <a:gd name="connsiteY511" fmla="*/ 712309 h 867822"/>
                <a:gd name="connsiteX512" fmla="*/ 357169 w 575311"/>
                <a:gd name="connsiteY512" fmla="*/ 702772 h 867822"/>
                <a:gd name="connsiteX513" fmla="*/ 362591 w 575311"/>
                <a:gd name="connsiteY513" fmla="*/ 692324 h 867822"/>
                <a:gd name="connsiteX514" fmla="*/ 375890 w 575311"/>
                <a:gd name="connsiteY514" fmla="*/ 686505 h 867822"/>
                <a:gd name="connsiteX515" fmla="*/ 382546 w 575311"/>
                <a:gd name="connsiteY515" fmla="*/ 676498 h 867822"/>
                <a:gd name="connsiteX516" fmla="*/ 391716 w 575311"/>
                <a:gd name="connsiteY516" fmla="*/ 675705 h 867822"/>
                <a:gd name="connsiteX517" fmla="*/ 407101 w 575311"/>
                <a:gd name="connsiteY517" fmla="*/ 688592 h 867822"/>
                <a:gd name="connsiteX518" fmla="*/ 407953 w 575311"/>
                <a:gd name="connsiteY518" fmla="*/ 707754 h 867822"/>
                <a:gd name="connsiteX519" fmla="*/ 395948 w 575311"/>
                <a:gd name="connsiteY519" fmla="*/ 725990 h 867822"/>
                <a:gd name="connsiteX520" fmla="*/ 406175 w 575311"/>
                <a:gd name="connsiteY520" fmla="*/ 715777 h 867822"/>
                <a:gd name="connsiteX521" fmla="*/ 417255 w 575311"/>
                <a:gd name="connsiteY521" fmla="*/ 713044 h 867822"/>
                <a:gd name="connsiteX522" fmla="*/ 430407 w 575311"/>
                <a:gd name="connsiteY522" fmla="*/ 706167 h 867822"/>
                <a:gd name="connsiteX523" fmla="*/ 436667 w 575311"/>
                <a:gd name="connsiteY523" fmla="*/ 686505 h 867822"/>
                <a:gd name="connsiteX524" fmla="*/ 448746 w 575311"/>
                <a:gd name="connsiteY524" fmla="*/ 681524 h 867822"/>
                <a:gd name="connsiteX525" fmla="*/ 454580 w 575311"/>
                <a:gd name="connsiteY525" fmla="*/ 694426 h 867822"/>
                <a:gd name="connsiteX526" fmla="*/ 461633 w 575311"/>
                <a:gd name="connsiteY526" fmla="*/ 691061 h 867822"/>
                <a:gd name="connsiteX527" fmla="*/ 462897 w 575311"/>
                <a:gd name="connsiteY527" fmla="*/ 681935 h 867822"/>
                <a:gd name="connsiteX528" fmla="*/ 458327 w 575311"/>
                <a:gd name="connsiteY528" fmla="*/ 678570 h 867822"/>
                <a:gd name="connsiteX529" fmla="*/ 464131 w 575311"/>
                <a:gd name="connsiteY529" fmla="*/ 656132 h 867822"/>
                <a:gd name="connsiteX530" fmla="*/ 476637 w 575311"/>
                <a:gd name="connsiteY530" fmla="*/ 661098 h 867822"/>
                <a:gd name="connsiteX531" fmla="*/ 483705 w 575311"/>
                <a:gd name="connsiteY531" fmla="*/ 666520 h 867822"/>
                <a:gd name="connsiteX532" fmla="*/ 486629 w 575311"/>
                <a:gd name="connsiteY532" fmla="*/ 661098 h 867822"/>
                <a:gd name="connsiteX533" fmla="*/ 486629 w 575311"/>
                <a:gd name="connsiteY533" fmla="*/ 646109 h 867822"/>
                <a:gd name="connsiteX534" fmla="*/ 490817 w 575311"/>
                <a:gd name="connsiteY534" fmla="*/ 645287 h 867822"/>
                <a:gd name="connsiteX535" fmla="*/ 499560 w 575311"/>
                <a:gd name="connsiteY535" fmla="*/ 654868 h 867822"/>
                <a:gd name="connsiteX536" fmla="*/ 499972 w 575311"/>
                <a:gd name="connsiteY536" fmla="*/ 646109 h 867822"/>
                <a:gd name="connsiteX537" fmla="*/ 494961 w 575311"/>
                <a:gd name="connsiteY537" fmla="*/ 623627 h 867822"/>
                <a:gd name="connsiteX538" fmla="*/ 495372 w 575311"/>
                <a:gd name="connsiteY538" fmla="*/ 610755 h 867822"/>
                <a:gd name="connsiteX539" fmla="*/ 504541 w 575311"/>
                <a:gd name="connsiteY539" fmla="*/ 612812 h 867822"/>
                <a:gd name="connsiteX540" fmla="*/ 508289 w 575311"/>
                <a:gd name="connsiteY540" fmla="*/ 611959 h 867822"/>
                <a:gd name="connsiteX541" fmla="*/ 510757 w 575311"/>
                <a:gd name="connsiteY541" fmla="*/ 621570 h 867822"/>
                <a:gd name="connsiteX542" fmla="*/ 526613 w 575311"/>
                <a:gd name="connsiteY542" fmla="*/ 634471 h 867822"/>
                <a:gd name="connsiteX543" fmla="*/ 537840 w 575311"/>
                <a:gd name="connsiteY543" fmla="*/ 645698 h 867822"/>
                <a:gd name="connsiteX544" fmla="*/ 545334 w 575311"/>
                <a:gd name="connsiteY544" fmla="*/ 639042 h 867822"/>
                <a:gd name="connsiteX545" fmla="*/ 544922 w 575311"/>
                <a:gd name="connsiteY545" fmla="*/ 647800 h 867822"/>
                <a:gd name="connsiteX546" fmla="*/ 553240 w 575311"/>
                <a:gd name="connsiteY546" fmla="*/ 660290 h 867822"/>
                <a:gd name="connsiteX547" fmla="*/ 553240 w 575311"/>
                <a:gd name="connsiteY547" fmla="*/ 674852 h 867822"/>
                <a:gd name="connsiteX548" fmla="*/ 545334 w 575311"/>
                <a:gd name="connsiteY548" fmla="*/ 673589 h 867822"/>
                <a:gd name="connsiteX549" fmla="*/ 543659 w 575311"/>
                <a:gd name="connsiteY549" fmla="*/ 679834 h 867822"/>
                <a:gd name="connsiteX550" fmla="*/ 550315 w 575311"/>
                <a:gd name="connsiteY550" fmla="*/ 688181 h 867822"/>
                <a:gd name="connsiteX551" fmla="*/ 554915 w 575311"/>
                <a:gd name="connsiteY551" fmla="*/ 688592 h 867822"/>
                <a:gd name="connsiteX552" fmla="*/ 554063 w 575311"/>
                <a:gd name="connsiteY552" fmla="*/ 695689 h 867822"/>
                <a:gd name="connsiteX553" fmla="*/ 554474 w 575311"/>
                <a:gd name="connsiteY553" fmla="*/ 709429 h 867822"/>
                <a:gd name="connsiteX554" fmla="*/ 558662 w 575311"/>
                <a:gd name="connsiteY554" fmla="*/ 702772 h 867822"/>
                <a:gd name="connsiteX555" fmla="*/ 560308 w 575311"/>
                <a:gd name="connsiteY555" fmla="*/ 716085 h 867822"/>
                <a:gd name="connsiteX556" fmla="*/ 560308 w 575311"/>
                <a:gd name="connsiteY556" fmla="*/ 728973 h 867822"/>
                <a:gd name="connsiteX557" fmla="*/ 566583 w 575311"/>
                <a:gd name="connsiteY557" fmla="*/ 738524 h 867822"/>
                <a:gd name="connsiteX558" fmla="*/ 573239 w 575311"/>
                <a:gd name="connsiteY558" fmla="*/ 749398 h 867822"/>
                <a:gd name="connsiteX559" fmla="*/ 575311 w 575311"/>
                <a:gd name="connsiteY559" fmla="*/ 768119 h 867822"/>
                <a:gd name="connsiteX560" fmla="*/ 569477 w 575311"/>
                <a:gd name="connsiteY560" fmla="*/ 783490 h 867822"/>
                <a:gd name="connsiteX561" fmla="*/ 564760 w 575311"/>
                <a:gd name="connsiteY561" fmla="*/ 783123 h 867822"/>
                <a:gd name="connsiteX562" fmla="*/ 564966 w 575311"/>
                <a:gd name="connsiteY562" fmla="*/ 790191 h 867822"/>
                <a:gd name="connsiteX563" fmla="*/ 561013 w 575311"/>
                <a:gd name="connsiteY563" fmla="*/ 782696 h 867822"/>
                <a:gd name="connsiteX564" fmla="*/ 554503 w 575311"/>
                <a:gd name="connsiteY564" fmla="*/ 783740 h 867822"/>
                <a:gd name="connsiteX565" fmla="*/ 552431 w 575311"/>
                <a:gd name="connsiteY565" fmla="*/ 790631 h 867822"/>
                <a:gd name="connsiteX566" fmla="*/ 556619 w 575311"/>
                <a:gd name="connsiteY566" fmla="*/ 807560 h 867822"/>
                <a:gd name="connsiteX567" fmla="*/ 555356 w 575311"/>
                <a:gd name="connsiteY567" fmla="*/ 820241 h 867822"/>
                <a:gd name="connsiteX568" fmla="*/ 554945 w 575311"/>
                <a:gd name="connsiteY568" fmla="*/ 828382 h 867822"/>
                <a:gd name="connsiteX569" fmla="*/ 550991 w 575311"/>
                <a:gd name="connsiteY569" fmla="*/ 820447 h 867822"/>
                <a:gd name="connsiteX570" fmla="*/ 545716 w 575311"/>
                <a:gd name="connsiteY570" fmla="*/ 802931 h 867822"/>
                <a:gd name="connsiteX571" fmla="*/ 546157 w 575311"/>
                <a:gd name="connsiteY571" fmla="*/ 792498 h 867822"/>
                <a:gd name="connsiteX572" fmla="*/ 540705 w 575311"/>
                <a:gd name="connsiteY572" fmla="*/ 783740 h 867822"/>
                <a:gd name="connsiteX573" fmla="*/ 538016 w 575311"/>
                <a:gd name="connsiteY573" fmla="*/ 772308 h 867822"/>
                <a:gd name="connsiteX574" fmla="*/ 529875 w 575311"/>
                <a:gd name="connsiteY574" fmla="*/ 760831 h 867822"/>
                <a:gd name="connsiteX575" fmla="*/ 522146 w 575311"/>
                <a:gd name="connsiteY575" fmla="*/ 765371 h 867822"/>
                <a:gd name="connsiteX576" fmla="*/ 507907 w 575311"/>
                <a:gd name="connsiteY576" fmla="*/ 790044 h 867822"/>
                <a:gd name="connsiteX577" fmla="*/ 505629 w 575311"/>
                <a:gd name="connsiteY577" fmla="*/ 799434 h 867822"/>
                <a:gd name="connsiteX578" fmla="*/ 515636 w 575311"/>
                <a:gd name="connsiteY578" fmla="*/ 806943 h 867822"/>
                <a:gd name="connsiteX579" fmla="*/ 521911 w 575311"/>
                <a:gd name="connsiteY579" fmla="*/ 822152 h 867822"/>
                <a:gd name="connsiteX580" fmla="*/ 527171 w 575311"/>
                <a:gd name="connsiteY580" fmla="*/ 829411 h 867822"/>
                <a:gd name="connsiteX581" fmla="*/ 526540 w 575311"/>
                <a:gd name="connsiteY581" fmla="*/ 841343 h 867822"/>
                <a:gd name="connsiteX582" fmla="*/ 510625 w 575311"/>
                <a:gd name="connsiteY582" fmla="*/ 861783 h 867822"/>
                <a:gd name="connsiteX583" fmla="*/ 502484 w 575311"/>
                <a:gd name="connsiteY583" fmla="*/ 867823 h 867822"/>
                <a:gd name="connsiteX584" fmla="*/ 498943 w 575311"/>
                <a:gd name="connsiteY584" fmla="*/ 863194 h 867822"/>
                <a:gd name="connsiteX585" fmla="*/ 495196 w 575311"/>
                <a:gd name="connsiteY585" fmla="*/ 852408 h 867822"/>
                <a:gd name="connsiteX586" fmla="*/ 499355 w 575311"/>
                <a:gd name="connsiteY586" fmla="*/ 845678 h 867822"/>
                <a:gd name="connsiteX587" fmla="*/ 495607 w 575311"/>
                <a:gd name="connsiteY587" fmla="*/ 840917 h 867822"/>
                <a:gd name="connsiteX588" fmla="*/ 489744 w 575311"/>
                <a:gd name="connsiteY588" fmla="*/ 845266 h 867822"/>
                <a:gd name="connsiteX589" fmla="*/ 488304 w 575311"/>
                <a:gd name="connsiteY589" fmla="*/ 851555 h 867822"/>
                <a:gd name="connsiteX590" fmla="*/ 478885 w 575311"/>
                <a:gd name="connsiteY590" fmla="*/ 856949 h 867822"/>
                <a:gd name="connsiteX591" fmla="*/ 466982 w 575311"/>
                <a:gd name="connsiteY591" fmla="*/ 851967 h 867822"/>
                <a:gd name="connsiteX592" fmla="*/ 456975 w 575311"/>
                <a:gd name="connsiteY592" fmla="*/ 842798 h 867822"/>
                <a:gd name="connsiteX593" fmla="*/ 444000 w 575311"/>
                <a:gd name="connsiteY593" fmla="*/ 842798 h 867822"/>
                <a:gd name="connsiteX594" fmla="*/ 433155 w 575311"/>
                <a:gd name="connsiteY594" fmla="*/ 830263 h 867822"/>
                <a:gd name="connsiteX595" fmla="*/ 431259 w 575311"/>
                <a:gd name="connsiteY595" fmla="*/ 820653 h 867822"/>
                <a:gd name="connsiteX596" fmla="*/ 423118 w 575311"/>
                <a:gd name="connsiteY596" fmla="*/ 809808 h 867822"/>
                <a:gd name="connsiteX597" fmla="*/ 425632 w 575311"/>
                <a:gd name="connsiteY597" fmla="*/ 802520 h 867822"/>
                <a:gd name="connsiteX598" fmla="*/ 424367 w 575311"/>
                <a:gd name="connsiteY598" fmla="*/ 793556 h 867822"/>
                <a:gd name="connsiteX599" fmla="*/ 418931 w 575311"/>
                <a:gd name="connsiteY599" fmla="*/ 787105 h 867822"/>
                <a:gd name="connsiteX600" fmla="*/ 424147 w 575311"/>
                <a:gd name="connsiteY600" fmla="*/ 780419 h 867822"/>
                <a:gd name="connsiteX601" fmla="*/ 423530 w 575311"/>
                <a:gd name="connsiteY601" fmla="*/ 774365 h 867822"/>
                <a:gd name="connsiteX602" fmla="*/ 428144 w 575311"/>
                <a:gd name="connsiteY602" fmla="*/ 772102 h 867822"/>
                <a:gd name="connsiteX603" fmla="*/ 438166 w 575311"/>
                <a:gd name="connsiteY603" fmla="*/ 775834 h 867822"/>
                <a:gd name="connsiteX604" fmla="*/ 428967 w 575311"/>
                <a:gd name="connsiteY604" fmla="*/ 766856 h 867822"/>
                <a:gd name="connsiteX605" fmla="*/ 426660 w 575311"/>
                <a:gd name="connsiteY605" fmla="*/ 757054 h 867822"/>
                <a:gd name="connsiteX606" fmla="*/ 415815 w 575311"/>
                <a:gd name="connsiteY606" fmla="*/ 748091 h 867822"/>
                <a:gd name="connsiteX607" fmla="*/ 405985 w 575311"/>
                <a:gd name="connsiteY607" fmla="*/ 746033 h 867822"/>
                <a:gd name="connsiteX608" fmla="*/ 395111 w 575311"/>
                <a:gd name="connsiteY608" fmla="*/ 736423 h 867822"/>
                <a:gd name="connsiteX609" fmla="*/ 389688 w 575311"/>
                <a:gd name="connsiteY609" fmla="*/ 736217 h 867822"/>
                <a:gd name="connsiteX610" fmla="*/ 385088 w 575311"/>
                <a:gd name="connsiteY610" fmla="*/ 741199 h 867822"/>
                <a:gd name="connsiteX611" fmla="*/ 387616 w 575311"/>
                <a:gd name="connsiteY611" fmla="*/ 746445 h 867822"/>
                <a:gd name="connsiteX612" fmla="*/ 383854 w 575311"/>
                <a:gd name="connsiteY612" fmla="*/ 751427 h 867822"/>
                <a:gd name="connsiteX613" fmla="*/ 389894 w 575311"/>
                <a:gd name="connsiteY613" fmla="*/ 760390 h 867822"/>
                <a:gd name="connsiteX614" fmla="*/ 385294 w 575311"/>
                <a:gd name="connsiteY614" fmla="*/ 759773 h 867822"/>
                <a:gd name="connsiteX615" fmla="*/ 376110 w 575311"/>
                <a:gd name="connsiteY615" fmla="*/ 752881 h 867822"/>
                <a:gd name="connsiteX616" fmla="*/ 370042 w 575311"/>
                <a:gd name="connsiteY616" fmla="*/ 753733 h 867822"/>
                <a:gd name="connsiteX617" fmla="*/ 372995 w 575311"/>
                <a:gd name="connsiteY617" fmla="*/ 746621 h 867822"/>
                <a:gd name="connsiteX618" fmla="*/ 367146 w 575311"/>
                <a:gd name="connsiteY618" fmla="*/ 744564 h 867822"/>
                <a:gd name="connsiteX619" fmla="*/ 362753 w 575311"/>
                <a:gd name="connsiteY619" fmla="*/ 748091 h 867822"/>
                <a:gd name="connsiteX620" fmla="*/ 361901 w 575311"/>
                <a:gd name="connsiteY620" fmla="*/ 758509 h 867822"/>
                <a:gd name="connsiteX621" fmla="*/ 356272 w 575311"/>
                <a:gd name="connsiteY621" fmla="*/ 754997 h 867822"/>
                <a:gd name="connsiteX622" fmla="*/ 351027 w 575311"/>
                <a:gd name="connsiteY622" fmla="*/ 757863 h 867822"/>
                <a:gd name="connsiteX623" fmla="*/ 347485 w 575311"/>
                <a:gd name="connsiteY623" fmla="*/ 754586 h 867822"/>
                <a:gd name="connsiteX624" fmla="*/ 349998 w 575311"/>
                <a:gd name="connsiteY624" fmla="*/ 742669 h 867822"/>
                <a:gd name="connsiteX625" fmla="*/ 342269 w 575311"/>
                <a:gd name="connsiteY625" fmla="*/ 735394 h 867822"/>
                <a:gd name="connsiteX626" fmla="*/ 336008 w 575311"/>
                <a:gd name="connsiteY626" fmla="*/ 738318 h 867822"/>
                <a:gd name="connsiteX627" fmla="*/ 329734 w 575311"/>
                <a:gd name="connsiteY627" fmla="*/ 752470 h 867822"/>
                <a:gd name="connsiteX628" fmla="*/ 323062 w 575311"/>
                <a:gd name="connsiteY628" fmla="*/ 758303 h 867822"/>
                <a:gd name="connsiteX629" fmla="*/ 314481 w 575311"/>
                <a:gd name="connsiteY629" fmla="*/ 782476 h 867822"/>
                <a:gd name="connsiteX630" fmla="*/ 309690 w 575311"/>
                <a:gd name="connsiteY630" fmla="*/ 790132 h 867822"/>
                <a:gd name="connsiteX631" fmla="*/ 309690 w 575311"/>
                <a:gd name="connsiteY631" fmla="*/ 790132 h 867822"/>
                <a:gd name="connsiteX632" fmla="*/ 291719 w 575311"/>
                <a:gd name="connsiteY632" fmla="*/ 804621 h 867822"/>
                <a:gd name="connsiteX633" fmla="*/ 292130 w 575311"/>
                <a:gd name="connsiteY633" fmla="*/ 810235 h 867822"/>
                <a:gd name="connsiteX634" fmla="*/ 299036 w 575311"/>
                <a:gd name="connsiteY634" fmla="*/ 820653 h 867822"/>
                <a:gd name="connsiteX635" fmla="*/ 305708 w 575311"/>
                <a:gd name="connsiteY635" fmla="*/ 822769 h 867822"/>
                <a:gd name="connsiteX636" fmla="*/ 320329 w 575311"/>
                <a:gd name="connsiteY636" fmla="*/ 809617 h 867822"/>
                <a:gd name="connsiteX637" fmla="*/ 321387 w 575311"/>
                <a:gd name="connsiteY637" fmla="*/ 805444 h 867822"/>
                <a:gd name="connsiteX638" fmla="*/ 314907 w 575311"/>
                <a:gd name="connsiteY638" fmla="*/ 803137 h 867822"/>
                <a:gd name="connsiteX639" fmla="*/ 307794 w 575311"/>
                <a:gd name="connsiteY639" fmla="*/ 798596 h 867822"/>
                <a:gd name="connsiteX640" fmla="*/ 301961 w 575311"/>
                <a:gd name="connsiteY640" fmla="*/ 803783 h 867822"/>
                <a:gd name="connsiteX641" fmla="*/ 291719 w 575311"/>
                <a:gd name="connsiteY641" fmla="*/ 804621 h 867822"/>
                <a:gd name="connsiteX642" fmla="*/ 291719 w 575311"/>
                <a:gd name="connsiteY642" fmla="*/ 804621 h 867822"/>
                <a:gd name="connsiteX643" fmla="*/ 159908 w 575311"/>
                <a:gd name="connsiteY643" fmla="*/ 471508 h 867822"/>
                <a:gd name="connsiteX644" fmla="*/ 154676 w 575311"/>
                <a:gd name="connsiteY644" fmla="*/ 465498 h 867822"/>
                <a:gd name="connsiteX645" fmla="*/ 150709 w 575311"/>
                <a:gd name="connsiteY645" fmla="*/ 456931 h 867822"/>
                <a:gd name="connsiteX646" fmla="*/ 154470 w 575311"/>
                <a:gd name="connsiteY646" fmla="*/ 452155 h 867822"/>
                <a:gd name="connsiteX647" fmla="*/ 163655 w 575311"/>
                <a:gd name="connsiteY647" fmla="*/ 453624 h 867822"/>
                <a:gd name="connsiteX648" fmla="*/ 170576 w 575311"/>
                <a:gd name="connsiteY648" fmla="*/ 461324 h 867822"/>
                <a:gd name="connsiteX649" fmla="*/ 182258 w 575311"/>
                <a:gd name="connsiteY649" fmla="*/ 463793 h 867822"/>
                <a:gd name="connsiteX650" fmla="*/ 184756 w 575311"/>
                <a:gd name="connsiteY650" fmla="*/ 469877 h 867822"/>
                <a:gd name="connsiteX651" fmla="*/ 179746 w 575311"/>
                <a:gd name="connsiteY651" fmla="*/ 475710 h 867822"/>
                <a:gd name="connsiteX652" fmla="*/ 172236 w 575311"/>
                <a:gd name="connsiteY652" fmla="*/ 472345 h 867822"/>
                <a:gd name="connsiteX653" fmla="*/ 159908 w 575311"/>
                <a:gd name="connsiteY653" fmla="*/ 471508 h 867822"/>
                <a:gd name="connsiteX654" fmla="*/ 159908 w 575311"/>
                <a:gd name="connsiteY654" fmla="*/ 471508 h 867822"/>
                <a:gd name="connsiteX655" fmla="*/ 152810 w 575311"/>
                <a:gd name="connsiteY655" fmla="*/ 476768 h 867822"/>
                <a:gd name="connsiteX656" fmla="*/ 164507 w 575311"/>
                <a:gd name="connsiteY656" fmla="*/ 480060 h 867822"/>
                <a:gd name="connsiteX657" fmla="*/ 168254 w 575311"/>
                <a:gd name="connsiteY657" fmla="*/ 488612 h 867822"/>
                <a:gd name="connsiteX658" fmla="*/ 163861 w 575311"/>
                <a:gd name="connsiteY658" fmla="*/ 491537 h 867822"/>
                <a:gd name="connsiteX659" fmla="*/ 160084 w 575311"/>
                <a:gd name="connsiteY659" fmla="*/ 496812 h 867822"/>
                <a:gd name="connsiteX660" fmla="*/ 154867 w 575311"/>
                <a:gd name="connsiteY660" fmla="*/ 496812 h 867822"/>
                <a:gd name="connsiteX661" fmla="*/ 151532 w 575311"/>
                <a:gd name="connsiteY661" fmla="*/ 483631 h 867822"/>
                <a:gd name="connsiteX662" fmla="*/ 152810 w 575311"/>
                <a:gd name="connsiteY662" fmla="*/ 476768 h 867822"/>
                <a:gd name="connsiteX663" fmla="*/ 152810 w 575311"/>
                <a:gd name="connsiteY663" fmla="*/ 476768 h 867822"/>
                <a:gd name="connsiteX664" fmla="*/ 160113 w 575311"/>
                <a:gd name="connsiteY664" fmla="*/ 563981 h 867822"/>
                <a:gd name="connsiteX665" fmla="*/ 164404 w 575311"/>
                <a:gd name="connsiteY665" fmla="*/ 560660 h 867822"/>
                <a:gd name="connsiteX666" fmla="*/ 166285 w 575311"/>
                <a:gd name="connsiteY666" fmla="*/ 555958 h 867822"/>
                <a:gd name="connsiteX667" fmla="*/ 169650 w 575311"/>
                <a:gd name="connsiteY667" fmla="*/ 561204 h 867822"/>
                <a:gd name="connsiteX668" fmla="*/ 174249 w 575311"/>
                <a:gd name="connsiteY668" fmla="*/ 564936 h 867822"/>
                <a:gd name="connsiteX669" fmla="*/ 174015 w 575311"/>
                <a:gd name="connsiteY669" fmla="*/ 571475 h 867822"/>
                <a:gd name="connsiteX670" fmla="*/ 165359 w 575311"/>
                <a:gd name="connsiteY670" fmla="*/ 571887 h 867822"/>
                <a:gd name="connsiteX671" fmla="*/ 157204 w 575311"/>
                <a:gd name="connsiteY671" fmla="*/ 571167 h 867822"/>
                <a:gd name="connsiteX672" fmla="*/ 160113 w 575311"/>
                <a:gd name="connsiteY672" fmla="*/ 563981 h 867822"/>
                <a:gd name="connsiteX673" fmla="*/ 160113 w 575311"/>
                <a:gd name="connsiteY673" fmla="*/ 563981 h 867822"/>
                <a:gd name="connsiteX674" fmla="*/ 19118 w 575311"/>
                <a:gd name="connsiteY674" fmla="*/ 692707 h 867822"/>
                <a:gd name="connsiteX675" fmla="*/ 30286 w 575311"/>
                <a:gd name="connsiteY675" fmla="*/ 683713 h 867822"/>
                <a:gd name="connsiteX676" fmla="*/ 37913 w 575311"/>
                <a:gd name="connsiteY676" fmla="*/ 682450 h 867822"/>
                <a:gd name="connsiteX677" fmla="*/ 45437 w 575311"/>
                <a:gd name="connsiteY677" fmla="*/ 674544 h 867822"/>
                <a:gd name="connsiteX678" fmla="*/ 57824 w 575311"/>
                <a:gd name="connsiteY678" fmla="*/ 669812 h 867822"/>
                <a:gd name="connsiteX679" fmla="*/ 70711 w 575311"/>
                <a:gd name="connsiteY679" fmla="*/ 650312 h 867822"/>
                <a:gd name="connsiteX680" fmla="*/ 84054 w 575311"/>
                <a:gd name="connsiteY680" fmla="*/ 645698 h 867822"/>
                <a:gd name="connsiteX681" fmla="*/ 93223 w 575311"/>
                <a:gd name="connsiteY681" fmla="*/ 637778 h 867822"/>
                <a:gd name="connsiteX682" fmla="*/ 94046 w 575311"/>
                <a:gd name="connsiteY682" fmla="*/ 631944 h 867822"/>
                <a:gd name="connsiteX683" fmla="*/ 101952 w 575311"/>
                <a:gd name="connsiteY683" fmla="*/ 622422 h 867822"/>
                <a:gd name="connsiteX684" fmla="*/ 101952 w 575311"/>
                <a:gd name="connsiteY684" fmla="*/ 604906 h 867822"/>
                <a:gd name="connsiteX685" fmla="*/ 108609 w 575311"/>
                <a:gd name="connsiteY685" fmla="*/ 596956 h 867822"/>
                <a:gd name="connsiteX686" fmla="*/ 126110 w 575311"/>
                <a:gd name="connsiteY686" fmla="*/ 595751 h 867822"/>
                <a:gd name="connsiteX687" fmla="*/ 130269 w 575311"/>
                <a:gd name="connsiteY687" fmla="*/ 584069 h 867822"/>
                <a:gd name="connsiteX688" fmla="*/ 138585 w 575311"/>
                <a:gd name="connsiteY688" fmla="*/ 575766 h 867822"/>
                <a:gd name="connsiteX689" fmla="*/ 147740 w 575311"/>
                <a:gd name="connsiteY689" fmla="*/ 574106 h 867822"/>
                <a:gd name="connsiteX690" fmla="*/ 152766 w 575311"/>
                <a:gd name="connsiteY690" fmla="*/ 564495 h 867822"/>
                <a:gd name="connsiteX691" fmla="*/ 146506 w 575311"/>
                <a:gd name="connsiteY691" fmla="*/ 550345 h 867822"/>
                <a:gd name="connsiteX692" fmla="*/ 138174 w 575311"/>
                <a:gd name="connsiteY692" fmla="*/ 539955 h 867822"/>
                <a:gd name="connsiteX693" fmla="*/ 138997 w 575311"/>
                <a:gd name="connsiteY693" fmla="*/ 529140 h 867822"/>
                <a:gd name="connsiteX694" fmla="*/ 137762 w 575311"/>
                <a:gd name="connsiteY694" fmla="*/ 512476 h 867822"/>
                <a:gd name="connsiteX695" fmla="*/ 132782 w 575311"/>
                <a:gd name="connsiteY695" fmla="*/ 514578 h 867822"/>
                <a:gd name="connsiteX696" fmla="*/ 130269 w 575311"/>
                <a:gd name="connsiteY696" fmla="*/ 532461 h 867822"/>
                <a:gd name="connsiteX697" fmla="*/ 131929 w 575311"/>
                <a:gd name="connsiteY697" fmla="*/ 549125 h 867822"/>
                <a:gd name="connsiteX698" fmla="*/ 123201 w 575311"/>
                <a:gd name="connsiteY698" fmla="*/ 543688 h 867822"/>
                <a:gd name="connsiteX699" fmla="*/ 130269 w 575311"/>
                <a:gd name="connsiteY699" fmla="*/ 554959 h 867822"/>
                <a:gd name="connsiteX700" fmla="*/ 129857 w 575311"/>
                <a:gd name="connsiteY700" fmla="*/ 563232 h 867822"/>
                <a:gd name="connsiteX701" fmla="*/ 120276 w 575311"/>
                <a:gd name="connsiteY701" fmla="*/ 574517 h 867822"/>
                <a:gd name="connsiteX702" fmla="*/ 112797 w 575311"/>
                <a:gd name="connsiteY702" fmla="*/ 573694 h 867822"/>
                <a:gd name="connsiteX703" fmla="*/ 102363 w 575311"/>
                <a:gd name="connsiteY703" fmla="*/ 585744 h 867822"/>
                <a:gd name="connsiteX704" fmla="*/ 101540 w 575311"/>
                <a:gd name="connsiteY704" fmla="*/ 594502 h 867822"/>
                <a:gd name="connsiteX705" fmla="*/ 89858 w 575311"/>
                <a:gd name="connsiteY705" fmla="*/ 601174 h 867822"/>
                <a:gd name="connsiteX706" fmla="*/ 78220 w 575311"/>
                <a:gd name="connsiteY706" fmla="*/ 625713 h 867822"/>
                <a:gd name="connsiteX707" fmla="*/ 61571 w 575311"/>
                <a:gd name="connsiteY707" fmla="*/ 641966 h 867822"/>
                <a:gd name="connsiteX708" fmla="*/ 52431 w 575311"/>
                <a:gd name="connsiteY708" fmla="*/ 643229 h 867822"/>
                <a:gd name="connsiteX709" fmla="*/ 44084 w 575311"/>
                <a:gd name="connsiteY709" fmla="*/ 659026 h 867822"/>
                <a:gd name="connsiteX710" fmla="*/ 37428 w 575311"/>
                <a:gd name="connsiteY710" fmla="*/ 661098 h 867822"/>
                <a:gd name="connsiteX711" fmla="*/ 20749 w 575311"/>
                <a:gd name="connsiteY711" fmla="*/ 682788 h 867822"/>
                <a:gd name="connsiteX712" fmla="*/ 17855 w 575311"/>
                <a:gd name="connsiteY712" fmla="*/ 688592 h 867822"/>
                <a:gd name="connsiteX713" fmla="*/ 19118 w 575311"/>
                <a:gd name="connsiteY713" fmla="*/ 692707 h 867822"/>
                <a:gd name="connsiteX714" fmla="*/ 19118 w 575311"/>
                <a:gd name="connsiteY714" fmla="*/ 692707 h 867822"/>
                <a:gd name="connsiteX715" fmla="*/ 21116 w 575311"/>
                <a:gd name="connsiteY715" fmla="*/ 698819 h 867822"/>
                <a:gd name="connsiteX716" fmla="*/ 15254 w 575311"/>
                <a:gd name="connsiteY716" fmla="*/ 704447 h 867822"/>
                <a:gd name="connsiteX717" fmla="*/ 20367 w 575311"/>
                <a:gd name="connsiteY717" fmla="*/ 703551 h 867822"/>
                <a:gd name="connsiteX718" fmla="*/ 21116 w 575311"/>
                <a:gd name="connsiteY718" fmla="*/ 698819 h 867822"/>
                <a:gd name="connsiteX719" fmla="*/ 21116 w 575311"/>
                <a:gd name="connsiteY719" fmla="*/ 698819 h 867822"/>
                <a:gd name="connsiteX720" fmla="*/ 26745 w 575311"/>
                <a:gd name="connsiteY720" fmla="*/ 700612 h 867822"/>
                <a:gd name="connsiteX721" fmla="*/ 23203 w 575311"/>
                <a:gd name="connsiteY721" fmla="*/ 704594 h 867822"/>
                <a:gd name="connsiteX722" fmla="*/ 29360 w 575311"/>
                <a:gd name="connsiteY722" fmla="*/ 707915 h 867822"/>
                <a:gd name="connsiteX723" fmla="*/ 26745 w 575311"/>
                <a:gd name="connsiteY723" fmla="*/ 700612 h 867822"/>
                <a:gd name="connsiteX724" fmla="*/ 26745 w 575311"/>
                <a:gd name="connsiteY724" fmla="*/ 700612 h 867822"/>
                <a:gd name="connsiteX725" fmla="*/ 10551 w 575311"/>
                <a:gd name="connsiteY725" fmla="*/ 714058 h 867822"/>
                <a:gd name="connsiteX726" fmla="*/ 412 w 575311"/>
                <a:gd name="connsiteY726" fmla="*/ 717922 h 867822"/>
                <a:gd name="connsiteX727" fmla="*/ 0 w 575311"/>
                <a:gd name="connsiteY727" fmla="*/ 725740 h 867822"/>
                <a:gd name="connsiteX728" fmla="*/ 6583 w 575311"/>
                <a:gd name="connsiteY728" fmla="*/ 736467 h 867822"/>
                <a:gd name="connsiteX729" fmla="*/ 12094 w 575311"/>
                <a:gd name="connsiteY729" fmla="*/ 736467 h 867822"/>
                <a:gd name="connsiteX730" fmla="*/ 12535 w 575311"/>
                <a:gd name="connsiteY730" fmla="*/ 721861 h 867822"/>
                <a:gd name="connsiteX731" fmla="*/ 14416 w 575311"/>
                <a:gd name="connsiteY731" fmla="*/ 717085 h 867822"/>
                <a:gd name="connsiteX732" fmla="*/ 10551 w 575311"/>
                <a:gd name="connsiteY732" fmla="*/ 714058 h 8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575311" h="867822">
                  <a:moveTo>
                    <a:pt x="205637" y="40792"/>
                  </a:moveTo>
                  <a:lnTo>
                    <a:pt x="220200" y="40792"/>
                  </a:lnTo>
                  <a:lnTo>
                    <a:pt x="211031" y="45774"/>
                  </a:lnTo>
                  <a:lnTo>
                    <a:pt x="205637" y="40792"/>
                  </a:lnTo>
                  <a:lnTo>
                    <a:pt x="205637" y="40792"/>
                  </a:lnTo>
                  <a:close/>
                  <a:moveTo>
                    <a:pt x="198128" y="15841"/>
                  </a:moveTo>
                  <a:lnTo>
                    <a:pt x="206049" y="23350"/>
                  </a:lnTo>
                  <a:lnTo>
                    <a:pt x="195204" y="25378"/>
                  </a:lnTo>
                  <a:lnTo>
                    <a:pt x="198128" y="15841"/>
                  </a:lnTo>
                  <a:lnTo>
                    <a:pt x="198128" y="15841"/>
                  </a:lnTo>
                  <a:close/>
                  <a:moveTo>
                    <a:pt x="222698" y="0"/>
                  </a:moveTo>
                  <a:lnTo>
                    <a:pt x="213925" y="6245"/>
                  </a:lnTo>
                  <a:lnTo>
                    <a:pt x="221023" y="12476"/>
                  </a:lnTo>
                  <a:lnTo>
                    <a:pt x="222698" y="0"/>
                  </a:lnTo>
                  <a:lnTo>
                    <a:pt x="222698" y="0"/>
                  </a:lnTo>
                  <a:close/>
                  <a:moveTo>
                    <a:pt x="247664" y="28742"/>
                  </a:moveTo>
                  <a:lnTo>
                    <a:pt x="240566" y="37501"/>
                  </a:lnTo>
                  <a:lnTo>
                    <a:pt x="247253" y="42894"/>
                  </a:lnTo>
                  <a:lnTo>
                    <a:pt x="251823" y="34547"/>
                  </a:lnTo>
                  <a:cubicBezTo>
                    <a:pt x="251823" y="34547"/>
                    <a:pt x="247253" y="28742"/>
                    <a:pt x="247664" y="28742"/>
                  </a:cubicBezTo>
                  <a:lnTo>
                    <a:pt x="247664" y="28742"/>
                  </a:lnTo>
                  <a:close/>
                  <a:moveTo>
                    <a:pt x="252646" y="322607"/>
                  </a:moveTo>
                  <a:lnTo>
                    <a:pt x="261639" y="329704"/>
                  </a:lnTo>
                  <a:lnTo>
                    <a:pt x="267076" y="340960"/>
                  </a:lnTo>
                  <a:lnTo>
                    <a:pt x="280228" y="345530"/>
                  </a:lnTo>
                  <a:lnTo>
                    <a:pt x="289397" y="342445"/>
                  </a:lnTo>
                  <a:lnTo>
                    <a:pt x="291924" y="333246"/>
                  </a:lnTo>
                  <a:lnTo>
                    <a:pt x="307413" y="320946"/>
                  </a:lnTo>
                  <a:lnTo>
                    <a:pt x="318654" y="320711"/>
                  </a:lnTo>
                  <a:lnTo>
                    <a:pt x="335788" y="331585"/>
                  </a:lnTo>
                  <a:lnTo>
                    <a:pt x="342709" y="345178"/>
                  </a:lnTo>
                  <a:lnTo>
                    <a:pt x="341210" y="357212"/>
                  </a:lnTo>
                  <a:lnTo>
                    <a:pt x="346662" y="363105"/>
                  </a:lnTo>
                  <a:lnTo>
                    <a:pt x="354392" y="358065"/>
                  </a:lnTo>
                  <a:lnTo>
                    <a:pt x="353554" y="346794"/>
                  </a:lnTo>
                  <a:lnTo>
                    <a:pt x="358550" y="342650"/>
                  </a:lnTo>
                  <a:lnTo>
                    <a:pt x="365060" y="353730"/>
                  </a:lnTo>
                  <a:lnTo>
                    <a:pt x="378829" y="354347"/>
                  </a:lnTo>
                  <a:lnTo>
                    <a:pt x="390129" y="361841"/>
                  </a:lnTo>
                  <a:lnTo>
                    <a:pt x="392598" y="365779"/>
                  </a:lnTo>
                  <a:lnTo>
                    <a:pt x="384266" y="367029"/>
                  </a:lnTo>
                  <a:lnTo>
                    <a:pt x="378417" y="363693"/>
                  </a:lnTo>
                  <a:lnTo>
                    <a:pt x="372789" y="367469"/>
                  </a:lnTo>
                  <a:lnTo>
                    <a:pt x="375081" y="377491"/>
                  </a:lnTo>
                  <a:lnTo>
                    <a:pt x="382988" y="397579"/>
                  </a:lnTo>
                  <a:lnTo>
                    <a:pt x="382546" y="405485"/>
                  </a:lnTo>
                  <a:lnTo>
                    <a:pt x="394214" y="405485"/>
                  </a:lnTo>
                  <a:lnTo>
                    <a:pt x="402531" y="409673"/>
                  </a:lnTo>
                  <a:lnTo>
                    <a:pt x="412112" y="409261"/>
                  </a:lnTo>
                  <a:lnTo>
                    <a:pt x="416682" y="415506"/>
                  </a:lnTo>
                  <a:lnTo>
                    <a:pt x="411701" y="420488"/>
                  </a:lnTo>
                  <a:lnTo>
                    <a:pt x="412965" y="427556"/>
                  </a:lnTo>
                  <a:lnTo>
                    <a:pt x="408776" y="444190"/>
                  </a:lnTo>
                  <a:lnTo>
                    <a:pt x="398784" y="440884"/>
                  </a:lnTo>
                  <a:lnTo>
                    <a:pt x="389233" y="429246"/>
                  </a:lnTo>
                  <a:lnTo>
                    <a:pt x="398373" y="423779"/>
                  </a:lnTo>
                  <a:lnTo>
                    <a:pt x="399225" y="417975"/>
                  </a:lnTo>
                  <a:lnTo>
                    <a:pt x="389644" y="415918"/>
                  </a:lnTo>
                  <a:lnTo>
                    <a:pt x="390026" y="420047"/>
                  </a:lnTo>
                  <a:lnTo>
                    <a:pt x="380034" y="423000"/>
                  </a:lnTo>
                  <a:lnTo>
                    <a:pt x="367132" y="407997"/>
                  </a:lnTo>
                  <a:lnTo>
                    <a:pt x="358403" y="405073"/>
                  </a:lnTo>
                  <a:lnTo>
                    <a:pt x="358403" y="392597"/>
                  </a:lnTo>
                  <a:lnTo>
                    <a:pt x="353803" y="381782"/>
                  </a:lnTo>
                  <a:lnTo>
                    <a:pt x="337184" y="375537"/>
                  </a:lnTo>
                  <a:lnTo>
                    <a:pt x="329661" y="362194"/>
                  </a:lnTo>
                  <a:lnTo>
                    <a:pt x="322181" y="358432"/>
                  </a:lnTo>
                  <a:lnTo>
                    <a:pt x="315524" y="351775"/>
                  </a:lnTo>
                  <a:lnTo>
                    <a:pt x="309279" y="350570"/>
                  </a:lnTo>
                  <a:lnTo>
                    <a:pt x="307619" y="356390"/>
                  </a:lnTo>
                  <a:lnTo>
                    <a:pt x="319683" y="377594"/>
                  </a:lnTo>
                  <a:lnTo>
                    <a:pt x="323415" y="396785"/>
                  </a:lnTo>
                  <a:lnTo>
                    <a:pt x="318860" y="397579"/>
                  </a:lnTo>
                  <a:lnTo>
                    <a:pt x="307619" y="378417"/>
                  </a:lnTo>
                  <a:lnTo>
                    <a:pt x="294716" y="369291"/>
                  </a:lnTo>
                  <a:lnTo>
                    <a:pt x="290117" y="360533"/>
                  </a:lnTo>
                  <a:lnTo>
                    <a:pt x="266415" y="350923"/>
                  </a:lnTo>
                  <a:lnTo>
                    <a:pt x="253057" y="352187"/>
                  </a:lnTo>
                  <a:lnTo>
                    <a:pt x="248061" y="359681"/>
                  </a:lnTo>
                  <a:lnTo>
                    <a:pt x="250589" y="367631"/>
                  </a:lnTo>
                  <a:lnTo>
                    <a:pt x="239773" y="374273"/>
                  </a:lnTo>
                  <a:lnTo>
                    <a:pt x="226445" y="360945"/>
                  </a:lnTo>
                  <a:lnTo>
                    <a:pt x="218524" y="368028"/>
                  </a:lnTo>
                  <a:lnTo>
                    <a:pt x="209385" y="370144"/>
                  </a:lnTo>
                  <a:lnTo>
                    <a:pt x="214777" y="360533"/>
                  </a:lnTo>
                  <a:lnTo>
                    <a:pt x="210208" y="350570"/>
                  </a:lnTo>
                  <a:lnTo>
                    <a:pt x="203521" y="353039"/>
                  </a:lnTo>
                  <a:lnTo>
                    <a:pt x="200215" y="364677"/>
                  </a:lnTo>
                  <a:lnTo>
                    <a:pt x="192706" y="351775"/>
                  </a:lnTo>
                  <a:lnTo>
                    <a:pt x="193940" y="338036"/>
                  </a:lnTo>
                  <a:lnTo>
                    <a:pt x="192706" y="331379"/>
                  </a:lnTo>
                  <a:lnTo>
                    <a:pt x="198951" y="323885"/>
                  </a:lnTo>
                  <a:lnTo>
                    <a:pt x="211442" y="307677"/>
                  </a:lnTo>
                  <a:lnTo>
                    <a:pt x="201450" y="300168"/>
                  </a:lnTo>
                  <a:lnTo>
                    <a:pt x="188959" y="298904"/>
                  </a:lnTo>
                  <a:lnTo>
                    <a:pt x="188547" y="306002"/>
                  </a:lnTo>
                  <a:lnTo>
                    <a:pt x="194793" y="312644"/>
                  </a:lnTo>
                  <a:lnTo>
                    <a:pt x="188136" y="321416"/>
                  </a:lnTo>
                  <a:lnTo>
                    <a:pt x="180642" y="321005"/>
                  </a:lnTo>
                  <a:lnTo>
                    <a:pt x="169415" y="306413"/>
                  </a:lnTo>
                  <a:lnTo>
                    <a:pt x="168974" y="294775"/>
                  </a:lnTo>
                  <a:lnTo>
                    <a:pt x="164404" y="293070"/>
                  </a:lnTo>
                  <a:lnTo>
                    <a:pt x="160216" y="296435"/>
                  </a:lnTo>
                  <a:lnTo>
                    <a:pt x="155235" y="292674"/>
                  </a:lnTo>
                  <a:lnTo>
                    <a:pt x="154824" y="271837"/>
                  </a:lnTo>
                  <a:lnTo>
                    <a:pt x="146095" y="256069"/>
                  </a:lnTo>
                  <a:lnTo>
                    <a:pt x="141921" y="239391"/>
                  </a:lnTo>
                  <a:lnTo>
                    <a:pt x="146095" y="231456"/>
                  </a:lnTo>
                  <a:lnTo>
                    <a:pt x="143978" y="227312"/>
                  </a:lnTo>
                  <a:lnTo>
                    <a:pt x="137351" y="226915"/>
                  </a:lnTo>
                  <a:lnTo>
                    <a:pt x="134427" y="214424"/>
                  </a:lnTo>
                  <a:lnTo>
                    <a:pt x="136102" y="200244"/>
                  </a:lnTo>
                  <a:lnTo>
                    <a:pt x="143978" y="209796"/>
                  </a:lnTo>
                  <a:lnTo>
                    <a:pt x="153971" y="211471"/>
                  </a:lnTo>
                  <a:lnTo>
                    <a:pt x="162332" y="206915"/>
                  </a:lnTo>
                  <a:lnTo>
                    <a:pt x="162332" y="199421"/>
                  </a:lnTo>
                  <a:lnTo>
                    <a:pt x="153178" y="180259"/>
                  </a:lnTo>
                  <a:lnTo>
                    <a:pt x="158570" y="166549"/>
                  </a:lnTo>
                  <a:lnTo>
                    <a:pt x="165227" y="137792"/>
                  </a:lnTo>
                  <a:lnTo>
                    <a:pt x="164816" y="114089"/>
                  </a:lnTo>
                  <a:lnTo>
                    <a:pt x="161480" y="99909"/>
                  </a:lnTo>
                  <a:lnTo>
                    <a:pt x="173162" y="76574"/>
                  </a:lnTo>
                  <a:lnTo>
                    <a:pt x="175220" y="63686"/>
                  </a:lnTo>
                  <a:lnTo>
                    <a:pt x="191898" y="57853"/>
                  </a:lnTo>
                  <a:lnTo>
                    <a:pt x="213925" y="62041"/>
                  </a:lnTo>
                  <a:lnTo>
                    <a:pt x="223535" y="72856"/>
                  </a:lnTo>
                  <a:lnTo>
                    <a:pt x="231838" y="78249"/>
                  </a:lnTo>
                  <a:lnTo>
                    <a:pt x="234762" y="72445"/>
                  </a:lnTo>
                  <a:lnTo>
                    <a:pt x="251000" y="72445"/>
                  </a:lnTo>
                  <a:lnTo>
                    <a:pt x="258905" y="65759"/>
                  </a:lnTo>
                  <a:lnTo>
                    <a:pt x="259758" y="60365"/>
                  </a:lnTo>
                  <a:lnTo>
                    <a:pt x="265150" y="58264"/>
                  </a:lnTo>
                  <a:lnTo>
                    <a:pt x="272660" y="68286"/>
                  </a:lnTo>
                  <a:lnTo>
                    <a:pt x="271808" y="76574"/>
                  </a:lnTo>
                  <a:lnTo>
                    <a:pt x="265150" y="84494"/>
                  </a:lnTo>
                  <a:lnTo>
                    <a:pt x="262653" y="106992"/>
                  </a:lnTo>
                  <a:lnTo>
                    <a:pt x="273042" y="124875"/>
                  </a:lnTo>
                  <a:lnTo>
                    <a:pt x="279713" y="127388"/>
                  </a:lnTo>
                  <a:lnTo>
                    <a:pt x="283475" y="141980"/>
                  </a:lnTo>
                  <a:lnTo>
                    <a:pt x="289294" y="149077"/>
                  </a:lnTo>
                  <a:lnTo>
                    <a:pt x="283886" y="176115"/>
                  </a:lnTo>
                  <a:lnTo>
                    <a:pt x="276819" y="192735"/>
                  </a:lnTo>
                  <a:lnTo>
                    <a:pt x="280154" y="206489"/>
                  </a:lnTo>
                  <a:lnTo>
                    <a:pt x="270544" y="221919"/>
                  </a:lnTo>
                  <a:lnTo>
                    <a:pt x="269750" y="216085"/>
                  </a:lnTo>
                  <a:lnTo>
                    <a:pt x="273468" y="207738"/>
                  </a:lnTo>
                  <a:lnTo>
                    <a:pt x="266415" y="211897"/>
                  </a:lnTo>
                  <a:lnTo>
                    <a:pt x="248502" y="228987"/>
                  </a:lnTo>
                  <a:lnTo>
                    <a:pt x="244343" y="239391"/>
                  </a:lnTo>
                  <a:lnTo>
                    <a:pt x="245577" y="252278"/>
                  </a:lnTo>
                  <a:lnTo>
                    <a:pt x="239773" y="261051"/>
                  </a:lnTo>
                  <a:lnTo>
                    <a:pt x="237672" y="275202"/>
                  </a:lnTo>
                  <a:lnTo>
                    <a:pt x="243902" y="280183"/>
                  </a:lnTo>
                  <a:lnTo>
                    <a:pt x="249766" y="295186"/>
                  </a:lnTo>
                  <a:lnTo>
                    <a:pt x="257245" y="303474"/>
                  </a:lnTo>
                  <a:lnTo>
                    <a:pt x="252660" y="310189"/>
                  </a:lnTo>
                  <a:lnTo>
                    <a:pt x="252646" y="322607"/>
                  </a:lnTo>
                  <a:lnTo>
                    <a:pt x="252646" y="322607"/>
                  </a:lnTo>
                  <a:close/>
                  <a:moveTo>
                    <a:pt x="273967" y="326809"/>
                  </a:moveTo>
                  <a:lnTo>
                    <a:pt x="275863" y="336405"/>
                  </a:lnTo>
                  <a:lnTo>
                    <a:pt x="284195" y="341181"/>
                  </a:lnTo>
                  <a:lnTo>
                    <a:pt x="282138" y="332217"/>
                  </a:lnTo>
                  <a:lnTo>
                    <a:pt x="273967" y="326809"/>
                  </a:lnTo>
                  <a:lnTo>
                    <a:pt x="273967" y="326809"/>
                  </a:lnTo>
                  <a:close/>
                  <a:moveTo>
                    <a:pt x="263916" y="283107"/>
                  </a:moveTo>
                  <a:lnTo>
                    <a:pt x="269750" y="298493"/>
                  </a:lnTo>
                  <a:lnTo>
                    <a:pt x="268061" y="303474"/>
                  </a:lnTo>
                  <a:lnTo>
                    <a:pt x="270162" y="311395"/>
                  </a:lnTo>
                  <a:lnTo>
                    <a:pt x="278053" y="303886"/>
                  </a:lnTo>
                  <a:lnTo>
                    <a:pt x="279302" y="286428"/>
                  </a:lnTo>
                  <a:lnTo>
                    <a:pt x="285135" y="280595"/>
                  </a:lnTo>
                  <a:lnTo>
                    <a:pt x="277641" y="275187"/>
                  </a:lnTo>
                  <a:lnTo>
                    <a:pt x="263916" y="283107"/>
                  </a:lnTo>
                  <a:lnTo>
                    <a:pt x="263916" y="283107"/>
                  </a:lnTo>
                  <a:close/>
                  <a:moveTo>
                    <a:pt x="161553" y="356184"/>
                  </a:moveTo>
                  <a:lnTo>
                    <a:pt x="162832" y="364310"/>
                  </a:lnTo>
                  <a:lnTo>
                    <a:pt x="177041" y="370393"/>
                  </a:lnTo>
                  <a:lnTo>
                    <a:pt x="179951" y="367469"/>
                  </a:lnTo>
                  <a:lnTo>
                    <a:pt x="169312" y="356184"/>
                  </a:lnTo>
                  <a:lnTo>
                    <a:pt x="161553" y="356184"/>
                  </a:lnTo>
                  <a:lnTo>
                    <a:pt x="161553" y="356184"/>
                  </a:lnTo>
                  <a:close/>
                  <a:moveTo>
                    <a:pt x="181465" y="381356"/>
                  </a:moveTo>
                  <a:lnTo>
                    <a:pt x="183948" y="386749"/>
                  </a:lnTo>
                  <a:lnTo>
                    <a:pt x="191883" y="386352"/>
                  </a:lnTo>
                  <a:lnTo>
                    <a:pt x="194793" y="400092"/>
                  </a:lnTo>
                  <a:lnTo>
                    <a:pt x="202698" y="403016"/>
                  </a:lnTo>
                  <a:lnTo>
                    <a:pt x="210208" y="412979"/>
                  </a:lnTo>
                  <a:lnTo>
                    <a:pt x="210208" y="430862"/>
                  </a:lnTo>
                  <a:lnTo>
                    <a:pt x="219347" y="436255"/>
                  </a:lnTo>
                  <a:lnTo>
                    <a:pt x="219789" y="446703"/>
                  </a:lnTo>
                  <a:lnTo>
                    <a:pt x="231015" y="460457"/>
                  </a:lnTo>
                  <a:lnTo>
                    <a:pt x="240566" y="462118"/>
                  </a:lnTo>
                  <a:lnTo>
                    <a:pt x="251000" y="453360"/>
                  </a:lnTo>
                  <a:lnTo>
                    <a:pt x="251000" y="444190"/>
                  </a:lnTo>
                  <a:lnTo>
                    <a:pt x="256422" y="440473"/>
                  </a:lnTo>
                  <a:lnTo>
                    <a:pt x="256422" y="430451"/>
                  </a:lnTo>
                  <a:lnTo>
                    <a:pt x="250589" y="421737"/>
                  </a:lnTo>
                  <a:lnTo>
                    <a:pt x="254747" y="413802"/>
                  </a:lnTo>
                  <a:lnTo>
                    <a:pt x="254747" y="403427"/>
                  </a:lnTo>
                  <a:lnTo>
                    <a:pt x="243080" y="398828"/>
                  </a:lnTo>
                  <a:lnTo>
                    <a:pt x="218936" y="377579"/>
                  </a:lnTo>
                  <a:lnTo>
                    <a:pt x="205197" y="380915"/>
                  </a:lnTo>
                  <a:lnTo>
                    <a:pt x="191883" y="375948"/>
                  </a:lnTo>
                  <a:lnTo>
                    <a:pt x="181465" y="381356"/>
                  </a:lnTo>
                  <a:lnTo>
                    <a:pt x="181465" y="381356"/>
                  </a:lnTo>
                  <a:close/>
                  <a:moveTo>
                    <a:pt x="410775" y="340960"/>
                  </a:moveTo>
                  <a:lnTo>
                    <a:pt x="405132" y="345369"/>
                  </a:lnTo>
                  <a:lnTo>
                    <a:pt x="407234" y="358270"/>
                  </a:lnTo>
                  <a:lnTo>
                    <a:pt x="403898" y="367234"/>
                  </a:lnTo>
                  <a:lnTo>
                    <a:pt x="399916" y="370393"/>
                  </a:lnTo>
                  <a:lnTo>
                    <a:pt x="405132" y="376639"/>
                  </a:lnTo>
                  <a:lnTo>
                    <a:pt x="420415" y="373479"/>
                  </a:lnTo>
                  <a:lnTo>
                    <a:pt x="424573" y="361430"/>
                  </a:lnTo>
                  <a:lnTo>
                    <a:pt x="419151" y="349718"/>
                  </a:lnTo>
                  <a:lnTo>
                    <a:pt x="410775" y="340960"/>
                  </a:lnTo>
                  <a:lnTo>
                    <a:pt x="410775" y="340960"/>
                  </a:lnTo>
                  <a:close/>
                  <a:moveTo>
                    <a:pt x="270632" y="388321"/>
                  </a:moveTo>
                  <a:lnTo>
                    <a:pt x="284195" y="397520"/>
                  </a:lnTo>
                  <a:lnTo>
                    <a:pt x="286708" y="390995"/>
                  </a:lnTo>
                  <a:lnTo>
                    <a:pt x="291513" y="385191"/>
                  </a:lnTo>
                  <a:lnTo>
                    <a:pt x="285650" y="375375"/>
                  </a:lnTo>
                  <a:lnTo>
                    <a:pt x="275011" y="371452"/>
                  </a:lnTo>
                  <a:lnTo>
                    <a:pt x="268957" y="379769"/>
                  </a:lnTo>
                  <a:lnTo>
                    <a:pt x="270632" y="388321"/>
                  </a:lnTo>
                  <a:lnTo>
                    <a:pt x="270632" y="388321"/>
                  </a:lnTo>
                  <a:close/>
                  <a:moveTo>
                    <a:pt x="293380" y="431920"/>
                  </a:moveTo>
                  <a:lnTo>
                    <a:pt x="288604" y="443191"/>
                  </a:lnTo>
                  <a:lnTo>
                    <a:pt x="281491" y="452948"/>
                  </a:lnTo>
                  <a:lnTo>
                    <a:pt x="287531" y="468010"/>
                  </a:lnTo>
                  <a:lnTo>
                    <a:pt x="294643" y="465703"/>
                  </a:lnTo>
                  <a:lnTo>
                    <a:pt x="299036" y="451317"/>
                  </a:lnTo>
                  <a:lnTo>
                    <a:pt x="295084" y="441090"/>
                  </a:lnTo>
                  <a:lnTo>
                    <a:pt x="297773" y="427938"/>
                  </a:lnTo>
                  <a:lnTo>
                    <a:pt x="293380" y="431920"/>
                  </a:lnTo>
                  <a:lnTo>
                    <a:pt x="293380" y="431920"/>
                  </a:lnTo>
                  <a:close/>
                  <a:moveTo>
                    <a:pt x="320329" y="441531"/>
                  </a:moveTo>
                  <a:lnTo>
                    <a:pt x="315112" y="445248"/>
                  </a:lnTo>
                  <a:lnTo>
                    <a:pt x="316582" y="451949"/>
                  </a:lnTo>
                  <a:lnTo>
                    <a:pt x="327441" y="451112"/>
                  </a:lnTo>
                  <a:lnTo>
                    <a:pt x="328279" y="445454"/>
                  </a:lnTo>
                  <a:lnTo>
                    <a:pt x="320329" y="441531"/>
                  </a:lnTo>
                  <a:lnTo>
                    <a:pt x="320329" y="441531"/>
                  </a:lnTo>
                  <a:close/>
                  <a:moveTo>
                    <a:pt x="356272" y="412729"/>
                  </a:moveTo>
                  <a:lnTo>
                    <a:pt x="344560" y="400812"/>
                  </a:lnTo>
                  <a:lnTo>
                    <a:pt x="340197" y="401855"/>
                  </a:lnTo>
                  <a:lnTo>
                    <a:pt x="339991" y="408512"/>
                  </a:lnTo>
                  <a:lnTo>
                    <a:pt x="354979" y="424823"/>
                  </a:lnTo>
                  <a:lnTo>
                    <a:pt x="357742" y="419386"/>
                  </a:lnTo>
                  <a:lnTo>
                    <a:pt x="356272" y="412729"/>
                  </a:lnTo>
                  <a:lnTo>
                    <a:pt x="356272" y="412729"/>
                  </a:lnTo>
                  <a:close/>
                  <a:moveTo>
                    <a:pt x="378006" y="434639"/>
                  </a:moveTo>
                  <a:lnTo>
                    <a:pt x="381342" y="440473"/>
                  </a:lnTo>
                  <a:lnTo>
                    <a:pt x="390540" y="449436"/>
                  </a:lnTo>
                  <a:lnTo>
                    <a:pt x="395551" y="449436"/>
                  </a:lnTo>
                  <a:lnTo>
                    <a:pt x="385911" y="437313"/>
                  </a:lnTo>
                  <a:lnTo>
                    <a:pt x="378006" y="434639"/>
                  </a:lnTo>
                  <a:lnTo>
                    <a:pt x="378006" y="434639"/>
                  </a:lnTo>
                  <a:close/>
                  <a:moveTo>
                    <a:pt x="358991" y="476327"/>
                  </a:moveTo>
                  <a:lnTo>
                    <a:pt x="368396" y="461133"/>
                  </a:lnTo>
                  <a:lnTo>
                    <a:pt x="376948" y="460296"/>
                  </a:lnTo>
                  <a:lnTo>
                    <a:pt x="389277" y="476122"/>
                  </a:lnTo>
                  <a:lnTo>
                    <a:pt x="403486" y="481956"/>
                  </a:lnTo>
                  <a:lnTo>
                    <a:pt x="412656" y="480898"/>
                  </a:lnTo>
                  <a:lnTo>
                    <a:pt x="412656" y="473815"/>
                  </a:lnTo>
                  <a:lnTo>
                    <a:pt x="405779" y="464851"/>
                  </a:lnTo>
                  <a:lnTo>
                    <a:pt x="388013" y="453375"/>
                  </a:lnTo>
                  <a:lnTo>
                    <a:pt x="380283" y="451949"/>
                  </a:lnTo>
                  <a:lnTo>
                    <a:pt x="370262" y="442559"/>
                  </a:lnTo>
                  <a:lnTo>
                    <a:pt x="366089" y="442985"/>
                  </a:lnTo>
                  <a:lnTo>
                    <a:pt x="367132" y="439209"/>
                  </a:lnTo>
                  <a:lnTo>
                    <a:pt x="358991" y="436696"/>
                  </a:lnTo>
                  <a:lnTo>
                    <a:pt x="359402" y="449231"/>
                  </a:lnTo>
                  <a:lnTo>
                    <a:pt x="361710" y="458606"/>
                  </a:lnTo>
                  <a:lnTo>
                    <a:pt x="356684" y="462970"/>
                  </a:lnTo>
                  <a:lnTo>
                    <a:pt x="356478" y="469685"/>
                  </a:lnTo>
                  <a:lnTo>
                    <a:pt x="358991" y="476327"/>
                  </a:lnTo>
                  <a:lnTo>
                    <a:pt x="358991" y="476327"/>
                  </a:lnTo>
                  <a:close/>
                  <a:moveTo>
                    <a:pt x="302578" y="560351"/>
                  </a:moveTo>
                  <a:lnTo>
                    <a:pt x="298831" y="565186"/>
                  </a:lnTo>
                  <a:lnTo>
                    <a:pt x="293614" y="567288"/>
                  </a:lnTo>
                  <a:lnTo>
                    <a:pt x="289015" y="547876"/>
                  </a:lnTo>
                  <a:lnTo>
                    <a:pt x="293174" y="534078"/>
                  </a:lnTo>
                  <a:lnTo>
                    <a:pt x="292777" y="514299"/>
                  </a:lnTo>
                  <a:lnTo>
                    <a:pt x="295260" y="503454"/>
                  </a:lnTo>
                  <a:lnTo>
                    <a:pt x="295496" y="492389"/>
                  </a:lnTo>
                  <a:lnTo>
                    <a:pt x="289838" y="490934"/>
                  </a:lnTo>
                  <a:lnTo>
                    <a:pt x="277921" y="486555"/>
                  </a:lnTo>
                  <a:lnTo>
                    <a:pt x="280228" y="479501"/>
                  </a:lnTo>
                  <a:lnTo>
                    <a:pt x="292130" y="476342"/>
                  </a:lnTo>
                  <a:lnTo>
                    <a:pt x="303195" y="487407"/>
                  </a:lnTo>
                  <a:lnTo>
                    <a:pt x="311571" y="490934"/>
                  </a:lnTo>
                  <a:lnTo>
                    <a:pt x="309470" y="495548"/>
                  </a:lnTo>
                  <a:lnTo>
                    <a:pt x="315730" y="496165"/>
                  </a:lnTo>
                  <a:lnTo>
                    <a:pt x="327853" y="495328"/>
                  </a:lnTo>
                  <a:lnTo>
                    <a:pt x="335994" y="497576"/>
                  </a:lnTo>
                  <a:lnTo>
                    <a:pt x="342915" y="508244"/>
                  </a:lnTo>
                  <a:lnTo>
                    <a:pt x="350409" y="498840"/>
                  </a:lnTo>
                  <a:lnTo>
                    <a:pt x="357301" y="494490"/>
                  </a:lnTo>
                  <a:lnTo>
                    <a:pt x="362532" y="502822"/>
                  </a:lnTo>
                  <a:lnTo>
                    <a:pt x="360666" y="512638"/>
                  </a:lnTo>
                  <a:lnTo>
                    <a:pt x="354392" y="517414"/>
                  </a:lnTo>
                  <a:lnTo>
                    <a:pt x="348764" y="529743"/>
                  </a:lnTo>
                  <a:lnTo>
                    <a:pt x="334950" y="541175"/>
                  </a:lnTo>
                  <a:lnTo>
                    <a:pt x="330380" y="548934"/>
                  </a:lnTo>
                  <a:lnTo>
                    <a:pt x="324282" y="548934"/>
                  </a:lnTo>
                  <a:lnTo>
                    <a:pt x="322842" y="552666"/>
                  </a:lnTo>
                  <a:lnTo>
                    <a:pt x="315318" y="552240"/>
                  </a:lnTo>
                  <a:lnTo>
                    <a:pt x="302578" y="560351"/>
                  </a:lnTo>
                  <a:lnTo>
                    <a:pt x="302578" y="560351"/>
                  </a:lnTo>
                  <a:close/>
                  <a:moveTo>
                    <a:pt x="331424" y="552651"/>
                  </a:moveTo>
                  <a:lnTo>
                    <a:pt x="321799" y="555811"/>
                  </a:lnTo>
                  <a:lnTo>
                    <a:pt x="318228" y="567288"/>
                  </a:lnTo>
                  <a:lnTo>
                    <a:pt x="324929" y="573107"/>
                  </a:lnTo>
                  <a:lnTo>
                    <a:pt x="334950" y="562673"/>
                  </a:lnTo>
                  <a:lnTo>
                    <a:pt x="335597" y="555370"/>
                  </a:lnTo>
                  <a:lnTo>
                    <a:pt x="331424" y="552651"/>
                  </a:lnTo>
                  <a:lnTo>
                    <a:pt x="331424" y="552651"/>
                  </a:lnTo>
                  <a:close/>
                  <a:moveTo>
                    <a:pt x="429202" y="549933"/>
                  </a:moveTo>
                  <a:lnTo>
                    <a:pt x="428761" y="561204"/>
                  </a:lnTo>
                  <a:lnTo>
                    <a:pt x="424779" y="555370"/>
                  </a:lnTo>
                  <a:lnTo>
                    <a:pt x="429202" y="549933"/>
                  </a:lnTo>
                  <a:lnTo>
                    <a:pt x="429202" y="549933"/>
                  </a:lnTo>
                  <a:close/>
                  <a:moveTo>
                    <a:pt x="378388" y="626962"/>
                  </a:moveTo>
                  <a:lnTo>
                    <a:pt x="387116" y="616955"/>
                  </a:lnTo>
                  <a:lnTo>
                    <a:pt x="391290" y="592415"/>
                  </a:lnTo>
                  <a:lnTo>
                    <a:pt x="407101" y="574517"/>
                  </a:lnTo>
                  <a:lnTo>
                    <a:pt x="410040" y="563232"/>
                  </a:lnTo>
                  <a:lnTo>
                    <a:pt x="408365" y="552857"/>
                  </a:lnTo>
                  <a:lnTo>
                    <a:pt x="412523" y="545789"/>
                  </a:lnTo>
                  <a:lnTo>
                    <a:pt x="412112" y="523703"/>
                  </a:lnTo>
                  <a:lnTo>
                    <a:pt x="405867" y="526216"/>
                  </a:lnTo>
                  <a:lnTo>
                    <a:pt x="402120" y="547053"/>
                  </a:lnTo>
                  <a:lnTo>
                    <a:pt x="391290" y="564495"/>
                  </a:lnTo>
                  <a:lnTo>
                    <a:pt x="390026" y="577824"/>
                  </a:lnTo>
                  <a:lnTo>
                    <a:pt x="385045" y="594502"/>
                  </a:lnTo>
                  <a:lnTo>
                    <a:pt x="376301" y="605317"/>
                  </a:lnTo>
                  <a:lnTo>
                    <a:pt x="375890" y="617382"/>
                  </a:lnTo>
                  <a:lnTo>
                    <a:pt x="378388" y="626962"/>
                  </a:lnTo>
                  <a:lnTo>
                    <a:pt x="378388" y="626962"/>
                  </a:lnTo>
                  <a:close/>
                  <a:moveTo>
                    <a:pt x="366294" y="621570"/>
                  </a:moveTo>
                  <a:lnTo>
                    <a:pt x="364649" y="599072"/>
                  </a:lnTo>
                  <a:lnTo>
                    <a:pt x="371731" y="566186"/>
                  </a:lnTo>
                  <a:lnTo>
                    <a:pt x="382135" y="555370"/>
                  </a:lnTo>
                  <a:lnTo>
                    <a:pt x="382546" y="545789"/>
                  </a:lnTo>
                  <a:lnTo>
                    <a:pt x="373847" y="539118"/>
                  </a:lnTo>
                  <a:lnTo>
                    <a:pt x="368396" y="542483"/>
                  </a:lnTo>
                  <a:lnTo>
                    <a:pt x="360901" y="538706"/>
                  </a:lnTo>
                  <a:lnTo>
                    <a:pt x="351746" y="544951"/>
                  </a:lnTo>
                  <a:lnTo>
                    <a:pt x="351746" y="555811"/>
                  </a:lnTo>
                  <a:lnTo>
                    <a:pt x="345090" y="566186"/>
                  </a:lnTo>
                  <a:lnTo>
                    <a:pt x="347147" y="581600"/>
                  </a:lnTo>
                  <a:lnTo>
                    <a:pt x="340902" y="594943"/>
                  </a:lnTo>
                  <a:lnTo>
                    <a:pt x="322622" y="599484"/>
                  </a:lnTo>
                  <a:lnTo>
                    <a:pt x="317611" y="606566"/>
                  </a:lnTo>
                  <a:lnTo>
                    <a:pt x="320917" y="624450"/>
                  </a:lnTo>
                  <a:lnTo>
                    <a:pt x="328867" y="625713"/>
                  </a:lnTo>
                  <a:lnTo>
                    <a:pt x="342165" y="634060"/>
                  </a:lnTo>
                  <a:lnTo>
                    <a:pt x="353803" y="634897"/>
                  </a:lnTo>
                  <a:lnTo>
                    <a:pt x="354245" y="648211"/>
                  </a:lnTo>
                  <a:lnTo>
                    <a:pt x="363003" y="652781"/>
                  </a:lnTo>
                  <a:lnTo>
                    <a:pt x="373407" y="646535"/>
                  </a:lnTo>
                  <a:lnTo>
                    <a:pt x="373847" y="636162"/>
                  </a:lnTo>
                  <a:lnTo>
                    <a:pt x="366294" y="621570"/>
                  </a:lnTo>
                  <a:lnTo>
                    <a:pt x="366294" y="621570"/>
                  </a:lnTo>
                  <a:close/>
                  <a:moveTo>
                    <a:pt x="395345" y="640305"/>
                  </a:moveTo>
                  <a:lnTo>
                    <a:pt x="398916" y="643185"/>
                  </a:lnTo>
                  <a:lnTo>
                    <a:pt x="397829" y="649827"/>
                  </a:lnTo>
                  <a:lnTo>
                    <a:pt x="388630" y="653604"/>
                  </a:lnTo>
                  <a:lnTo>
                    <a:pt x="381342" y="648211"/>
                  </a:lnTo>
                  <a:lnTo>
                    <a:pt x="384677" y="641510"/>
                  </a:lnTo>
                  <a:lnTo>
                    <a:pt x="395345" y="640305"/>
                  </a:lnTo>
                  <a:lnTo>
                    <a:pt x="395345" y="640305"/>
                  </a:lnTo>
                  <a:close/>
                  <a:moveTo>
                    <a:pt x="430848" y="586890"/>
                  </a:moveTo>
                  <a:lnTo>
                    <a:pt x="437519" y="586640"/>
                  </a:lnTo>
                  <a:lnTo>
                    <a:pt x="443794" y="592518"/>
                  </a:lnTo>
                  <a:lnTo>
                    <a:pt x="444837" y="604803"/>
                  </a:lnTo>
                  <a:lnTo>
                    <a:pt x="440473" y="612503"/>
                  </a:lnTo>
                  <a:lnTo>
                    <a:pt x="423104" y="620468"/>
                  </a:lnTo>
                  <a:lnTo>
                    <a:pt x="408703" y="621320"/>
                  </a:lnTo>
                  <a:lnTo>
                    <a:pt x="409747" y="615839"/>
                  </a:lnTo>
                  <a:lnTo>
                    <a:pt x="404133" y="608139"/>
                  </a:lnTo>
                  <a:lnTo>
                    <a:pt x="410981" y="598763"/>
                  </a:lnTo>
                  <a:lnTo>
                    <a:pt x="430848" y="586890"/>
                  </a:lnTo>
                  <a:lnTo>
                    <a:pt x="430848" y="586890"/>
                  </a:lnTo>
                  <a:close/>
                  <a:moveTo>
                    <a:pt x="483690" y="588536"/>
                  </a:moveTo>
                  <a:lnTo>
                    <a:pt x="489332" y="598969"/>
                  </a:lnTo>
                  <a:lnTo>
                    <a:pt x="489568" y="607727"/>
                  </a:lnTo>
                  <a:lnTo>
                    <a:pt x="481603" y="598558"/>
                  </a:lnTo>
                  <a:lnTo>
                    <a:pt x="483690" y="588536"/>
                  </a:lnTo>
                  <a:lnTo>
                    <a:pt x="483690" y="588536"/>
                  </a:lnTo>
                  <a:close/>
                  <a:moveTo>
                    <a:pt x="451112" y="634618"/>
                  </a:moveTo>
                  <a:lnTo>
                    <a:pt x="461339" y="642965"/>
                  </a:lnTo>
                  <a:lnTo>
                    <a:pt x="459693" y="652987"/>
                  </a:lnTo>
                  <a:lnTo>
                    <a:pt x="451318" y="647594"/>
                  </a:lnTo>
                  <a:lnTo>
                    <a:pt x="449010" y="640452"/>
                  </a:lnTo>
                  <a:lnTo>
                    <a:pt x="451112" y="634618"/>
                  </a:lnTo>
                  <a:lnTo>
                    <a:pt x="451112" y="634618"/>
                  </a:lnTo>
                  <a:close/>
                  <a:moveTo>
                    <a:pt x="443177" y="496371"/>
                  </a:moveTo>
                  <a:lnTo>
                    <a:pt x="440884" y="507392"/>
                  </a:lnTo>
                  <a:lnTo>
                    <a:pt x="431891" y="508435"/>
                  </a:lnTo>
                  <a:lnTo>
                    <a:pt x="423515" y="502822"/>
                  </a:lnTo>
                  <a:lnTo>
                    <a:pt x="429614" y="498223"/>
                  </a:lnTo>
                  <a:lnTo>
                    <a:pt x="443177" y="496371"/>
                  </a:lnTo>
                  <a:lnTo>
                    <a:pt x="443177" y="496371"/>
                  </a:lnTo>
                  <a:close/>
                  <a:moveTo>
                    <a:pt x="467394" y="512638"/>
                  </a:moveTo>
                  <a:lnTo>
                    <a:pt x="476798" y="518457"/>
                  </a:lnTo>
                  <a:lnTo>
                    <a:pt x="480134" y="526378"/>
                  </a:lnTo>
                  <a:lnTo>
                    <a:pt x="497297" y="527436"/>
                  </a:lnTo>
                  <a:lnTo>
                    <a:pt x="500632" y="529096"/>
                  </a:lnTo>
                  <a:lnTo>
                    <a:pt x="503337" y="526172"/>
                  </a:lnTo>
                  <a:lnTo>
                    <a:pt x="509362" y="528890"/>
                  </a:lnTo>
                  <a:lnTo>
                    <a:pt x="503954" y="521807"/>
                  </a:lnTo>
                  <a:lnTo>
                    <a:pt x="500398" y="511374"/>
                  </a:lnTo>
                  <a:lnTo>
                    <a:pt x="494138" y="505776"/>
                  </a:lnTo>
                  <a:lnTo>
                    <a:pt x="494990" y="489259"/>
                  </a:lnTo>
                  <a:lnTo>
                    <a:pt x="492874" y="468627"/>
                  </a:lnTo>
                  <a:lnTo>
                    <a:pt x="494138" y="462338"/>
                  </a:lnTo>
                  <a:lnTo>
                    <a:pt x="489332" y="458812"/>
                  </a:lnTo>
                  <a:lnTo>
                    <a:pt x="479722" y="445660"/>
                  </a:lnTo>
                  <a:lnTo>
                    <a:pt x="473653" y="435050"/>
                  </a:lnTo>
                  <a:lnTo>
                    <a:pt x="466777" y="434433"/>
                  </a:lnTo>
                  <a:lnTo>
                    <a:pt x="463029" y="436270"/>
                  </a:lnTo>
                  <a:lnTo>
                    <a:pt x="457577" y="433595"/>
                  </a:lnTo>
                  <a:lnTo>
                    <a:pt x="451509" y="434844"/>
                  </a:lnTo>
                  <a:lnTo>
                    <a:pt x="447556" y="439018"/>
                  </a:lnTo>
                  <a:lnTo>
                    <a:pt x="436050" y="438577"/>
                  </a:lnTo>
                  <a:lnTo>
                    <a:pt x="426880" y="438782"/>
                  </a:lnTo>
                  <a:lnTo>
                    <a:pt x="422075" y="436490"/>
                  </a:lnTo>
                  <a:lnTo>
                    <a:pt x="421870" y="444249"/>
                  </a:lnTo>
                  <a:lnTo>
                    <a:pt x="430833" y="462588"/>
                  </a:lnTo>
                  <a:lnTo>
                    <a:pt x="445454" y="474256"/>
                  </a:lnTo>
                  <a:lnTo>
                    <a:pt x="458606" y="489670"/>
                  </a:lnTo>
                  <a:lnTo>
                    <a:pt x="464484" y="493447"/>
                  </a:lnTo>
                  <a:lnTo>
                    <a:pt x="462794" y="498634"/>
                  </a:lnTo>
                  <a:lnTo>
                    <a:pt x="457371" y="505776"/>
                  </a:lnTo>
                  <a:lnTo>
                    <a:pt x="455697" y="508450"/>
                  </a:lnTo>
                  <a:lnTo>
                    <a:pt x="461119" y="506334"/>
                  </a:lnTo>
                  <a:lnTo>
                    <a:pt x="463235" y="509493"/>
                  </a:lnTo>
                  <a:lnTo>
                    <a:pt x="467394" y="512638"/>
                  </a:lnTo>
                  <a:lnTo>
                    <a:pt x="467394" y="512638"/>
                  </a:lnTo>
                  <a:close/>
                  <a:moveTo>
                    <a:pt x="457577" y="514299"/>
                  </a:moveTo>
                  <a:lnTo>
                    <a:pt x="445895" y="518251"/>
                  </a:lnTo>
                  <a:lnTo>
                    <a:pt x="435447" y="513681"/>
                  </a:lnTo>
                  <a:lnTo>
                    <a:pt x="427703" y="513887"/>
                  </a:lnTo>
                  <a:lnTo>
                    <a:pt x="432097" y="524908"/>
                  </a:lnTo>
                  <a:lnTo>
                    <a:pt x="432302" y="536590"/>
                  </a:lnTo>
                  <a:lnTo>
                    <a:pt x="439415" y="543688"/>
                  </a:lnTo>
                  <a:lnTo>
                    <a:pt x="445043" y="537854"/>
                  </a:lnTo>
                  <a:lnTo>
                    <a:pt x="451729" y="544099"/>
                  </a:lnTo>
                  <a:lnTo>
                    <a:pt x="450906" y="559147"/>
                  </a:lnTo>
                  <a:lnTo>
                    <a:pt x="456328" y="569536"/>
                  </a:lnTo>
                  <a:lnTo>
                    <a:pt x="458224" y="586479"/>
                  </a:lnTo>
                  <a:lnTo>
                    <a:pt x="467599" y="592930"/>
                  </a:lnTo>
                  <a:lnTo>
                    <a:pt x="468657" y="576868"/>
                  </a:lnTo>
                  <a:lnTo>
                    <a:pt x="474917" y="585435"/>
                  </a:lnTo>
                  <a:lnTo>
                    <a:pt x="484939" y="582702"/>
                  </a:lnTo>
                  <a:lnTo>
                    <a:pt x="485997" y="573738"/>
                  </a:lnTo>
                  <a:lnTo>
                    <a:pt x="475769" y="556428"/>
                  </a:lnTo>
                  <a:lnTo>
                    <a:pt x="468011" y="550976"/>
                  </a:lnTo>
                  <a:lnTo>
                    <a:pt x="466159" y="533460"/>
                  </a:lnTo>
                  <a:lnTo>
                    <a:pt x="459693" y="519074"/>
                  </a:lnTo>
                  <a:lnTo>
                    <a:pt x="457577" y="514299"/>
                  </a:lnTo>
                  <a:lnTo>
                    <a:pt x="457577" y="514299"/>
                  </a:lnTo>
                  <a:close/>
                  <a:moveTo>
                    <a:pt x="514387" y="542836"/>
                  </a:moveTo>
                  <a:lnTo>
                    <a:pt x="519619" y="541381"/>
                  </a:lnTo>
                  <a:lnTo>
                    <a:pt x="516283" y="537648"/>
                  </a:lnTo>
                  <a:lnTo>
                    <a:pt x="511889" y="538295"/>
                  </a:lnTo>
                  <a:lnTo>
                    <a:pt x="514387" y="542836"/>
                  </a:lnTo>
                  <a:lnTo>
                    <a:pt x="514387" y="542836"/>
                  </a:lnTo>
                  <a:close/>
                  <a:moveTo>
                    <a:pt x="516077" y="553709"/>
                  </a:moveTo>
                  <a:lnTo>
                    <a:pt x="508965" y="549345"/>
                  </a:lnTo>
                  <a:lnTo>
                    <a:pt x="509376" y="555811"/>
                  </a:lnTo>
                  <a:lnTo>
                    <a:pt x="513373" y="558529"/>
                  </a:lnTo>
                  <a:lnTo>
                    <a:pt x="516077" y="553709"/>
                  </a:lnTo>
                  <a:lnTo>
                    <a:pt x="516077" y="553709"/>
                  </a:lnTo>
                  <a:close/>
                  <a:moveTo>
                    <a:pt x="513961" y="609828"/>
                  </a:moveTo>
                  <a:lnTo>
                    <a:pt x="516694" y="596662"/>
                  </a:lnTo>
                  <a:lnTo>
                    <a:pt x="508965" y="587052"/>
                  </a:lnTo>
                  <a:lnTo>
                    <a:pt x="508759" y="576266"/>
                  </a:lnTo>
                  <a:lnTo>
                    <a:pt x="512947" y="573533"/>
                  </a:lnTo>
                  <a:lnTo>
                    <a:pt x="510008" y="567096"/>
                  </a:lnTo>
                  <a:lnTo>
                    <a:pt x="504380" y="569536"/>
                  </a:lnTo>
                  <a:lnTo>
                    <a:pt x="502278" y="582291"/>
                  </a:lnTo>
                  <a:lnTo>
                    <a:pt x="508759" y="596456"/>
                  </a:lnTo>
                  <a:lnTo>
                    <a:pt x="507113" y="603598"/>
                  </a:lnTo>
                  <a:lnTo>
                    <a:pt x="509596" y="608991"/>
                  </a:lnTo>
                  <a:lnTo>
                    <a:pt x="513961" y="609828"/>
                  </a:lnTo>
                  <a:lnTo>
                    <a:pt x="513961" y="609828"/>
                  </a:lnTo>
                  <a:close/>
                  <a:moveTo>
                    <a:pt x="526731" y="613561"/>
                  </a:moveTo>
                  <a:lnTo>
                    <a:pt x="525275" y="620056"/>
                  </a:lnTo>
                  <a:lnTo>
                    <a:pt x="530287" y="625449"/>
                  </a:lnTo>
                  <a:lnTo>
                    <a:pt x="532388" y="618366"/>
                  </a:lnTo>
                  <a:lnTo>
                    <a:pt x="526731" y="613561"/>
                  </a:lnTo>
                  <a:lnTo>
                    <a:pt x="526731" y="613561"/>
                  </a:lnTo>
                  <a:close/>
                  <a:moveTo>
                    <a:pt x="534871" y="587889"/>
                  </a:moveTo>
                  <a:lnTo>
                    <a:pt x="532565" y="600439"/>
                  </a:lnTo>
                  <a:lnTo>
                    <a:pt x="530698" y="605009"/>
                  </a:lnTo>
                  <a:lnTo>
                    <a:pt x="536341" y="612503"/>
                  </a:lnTo>
                  <a:lnTo>
                    <a:pt x="544452" y="609594"/>
                  </a:lnTo>
                  <a:lnTo>
                    <a:pt x="540294" y="598558"/>
                  </a:lnTo>
                  <a:lnTo>
                    <a:pt x="534871" y="587889"/>
                  </a:lnTo>
                  <a:lnTo>
                    <a:pt x="534871" y="587889"/>
                  </a:lnTo>
                  <a:close/>
                  <a:moveTo>
                    <a:pt x="309690" y="790132"/>
                  </a:moveTo>
                  <a:lnTo>
                    <a:pt x="297626" y="777245"/>
                  </a:lnTo>
                  <a:lnTo>
                    <a:pt x="305532" y="761037"/>
                  </a:lnTo>
                  <a:lnTo>
                    <a:pt x="308882" y="744358"/>
                  </a:lnTo>
                  <a:lnTo>
                    <a:pt x="305120" y="736070"/>
                  </a:lnTo>
                  <a:lnTo>
                    <a:pt x="315524" y="723580"/>
                  </a:lnTo>
                  <a:lnTo>
                    <a:pt x="326781" y="720656"/>
                  </a:lnTo>
                  <a:lnTo>
                    <a:pt x="335097" y="712309"/>
                  </a:lnTo>
                  <a:lnTo>
                    <a:pt x="345913" y="715674"/>
                  </a:lnTo>
                  <a:lnTo>
                    <a:pt x="362150" y="712309"/>
                  </a:lnTo>
                  <a:lnTo>
                    <a:pt x="357169" y="702772"/>
                  </a:lnTo>
                  <a:lnTo>
                    <a:pt x="362591" y="692324"/>
                  </a:lnTo>
                  <a:lnTo>
                    <a:pt x="375890" y="686505"/>
                  </a:lnTo>
                  <a:lnTo>
                    <a:pt x="382546" y="676498"/>
                  </a:lnTo>
                  <a:lnTo>
                    <a:pt x="391716" y="675705"/>
                  </a:lnTo>
                  <a:lnTo>
                    <a:pt x="407101" y="688592"/>
                  </a:lnTo>
                  <a:lnTo>
                    <a:pt x="407953" y="707754"/>
                  </a:lnTo>
                  <a:lnTo>
                    <a:pt x="395948" y="725990"/>
                  </a:lnTo>
                  <a:lnTo>
                    <a:pt x="406175" y="715777"/>
                  </a:lnTo>
                  <a:lnTo>
                    <a:pt x="417255" y="713044"/>
                  </a:lnTo>
                  <a:lnTo>
                    <a:pt x="430407" y="706167"/>
                  </a:lnTo>
                  <a:lnTo>
                    <a:pt x="436667" y="686505"/>
                  </a:lnTo>
                  <a:lnTo>
                    <a:pt x="448746" y="681524"/>
                  </a:lnTo>
                  <a:lnTo>
                    <a:pt x="454580" y="694426"/>
                  </a:lnTo>
                  <a:lnTo>
                    <a:pt x="461633" y="691061"/>
                  </a:lnTo>
                  <a:lnTo>
                    <a:pt x="462897" y="681935"/>
                  </a:lnTo>
                  <a:lnTo>
                    <a:pt x="458327" y="678570"/>
                  </a:lnTo>
                  <a:lnTo>
                    <a:pt x="464131" y="656132"/>
                  </a:lnTo>
                  <a:lnTo>
                    <a:pt x="476637" y="661098"/>
                  </a:lnTo>
                  <a:lnTo>
                    <a:pt x="483705" y="666520"/>
                  </a:lnTo>
                  <a:lnTo>
                    <a:pt x="486629" y="661098"/>
                  </a:lnTo>
                  <a:lnTo>
                    <a:pt x="486629" y="646109"/>
                  </a:lnTo>
                  <a:lnTo>
                    <a:pt x="490817" y="645287"/>
                  </a:lnTo>
                  <a:lnTo>
                    <a:pt x="499560" y="654868"/>
                  </a:lnTo>
                  <a:lnTo>
                    <a:pt x="499972" y="646109"/>
                  </a:lnTo>
                  <a:lnTo>
                    <a:pt x="494961" y="623627"/>
                  </a:lnTo>
                  <a:lnTo>
                    <a:pt x="495372" y="610755"/>
                  </a:lnTo>
                  <a:lnTo>
                    <a:pt x="504541" y="612812"/>
                  </a:lnTo>
                  <a:lnTo>
                    <a:pt x="508289" y="611959"/>
                  </a:lnTo>
                  <a:lnTo>
                    <a:pt x="510757" y="621570"/>
                  </a:lnTo>
                  <a:lnTo>
                    <a:pt x="526613" y="634471"/>
                  </a:lnTo>
                  <a:lnTo>
                    <a:pt x="537840" y="645698"/>
                  </a:lnTo>
                  <a:lnTo>
                    <a:pt x="545334" y="639042"/>
                  </a:lnTo>
                  <a:lnTo>
                    <a:pt x="544922" y="647800"/>
                  </a:lnTo>
                  <a:lnTo>
                    <a:pt x="553240" y="660290"/>
                  </a:lnTo>
                  <a:lnTo>
                    <a:pt x="553240" y="674852"/>
                  </a:lnTo>
                  <a:lnTo>
                    <a:pt x="545334" y="673589"/>
                  </a:lnTo>
                  <a:lnTo>
                    <a:pt x="543659" y="679834"/>
                  </a:lnTo>
                  <a:lnTo>
                    <a:pt x="550315" y="688181"/>
                  </a:lnTo>
                  <a:lnTo>
                    <a:pt x="554915" y="688592"/>
                  </a:lnTo>
                  <a:lnTo>
                    <a:pt x="554063" y="695689"/>
                  </a:lnTo>
                  <a:lnTo>
                    <a:pt x="554474" y="709429"/>
                  </a:lnTo>
                  <a:lnTo>
                    <a:pt x="558662" y="702772"/>
                  </a:lnTo>
                  <a:lnTo>
                    <a:pt x="560308" y="716085"/>
                  </a:lnTo>
                  <a:lnTo>
                    <a:pt x="560308" y="728973"/>
                  </a:lnTo>
                  <a:lnTo>
                    <a:pt x="566583" y="738524"/>
                  </a:lnTo>
                  <a:lnTo>
                    <a:pt x="573239" y="749398"/>
                  </a:lnTo>
                  <a:lnTo>
                    <a:pt x="575311" y="768119"/>
                  </a:lnTo>
                  <a:lnTo>
                    <a:pt x="569477" y="783490"/>
                  </a:lnTo>
                  <a:lnTo>
                    <a:pt x="564760" y="783123"/>
                  </a:lnTo>
                  <a:lnTo>
                    <a:pt x="564966" y="790191"/>
                  </a:lnTo>
                  <a:lnTo>
                    <a:pt x="561013" y="782696"/>
                  </a:lnTo>
                  <a:lnTo>
                    <a:pt x="554503" y="783740"/>
                  </a:lnTo>
                  <a:lnTo>
                    <a:pt x="552431" y="790631"/>
                  </a:lnTo>
                  <a:lnTo>
                    <a:pt x="556619" y="807560"/>
                  </a:lnTo>
                  <a:lnTo>
                    <a:pt x="555356" y="820241"/>
                  </a:lnTo>
                  <a:lnTo>
                    <a:pt x="554945" y="828382"/>
                  </a:lnTo>
                  <a:lnTo>
                    <a:pt x="550991" y="820447"/>
                  </a:lnTo>
                  <a:lnTo>
                    <a:pt x="545716" y="802931"/>
                  </a:lnTo>
                  <a:lnTo>
                    <a:pt x="546157" y="792498"/>
                  </a:lnTo>
                  <a:lnTo>
                    <a:pt x="540705" y="783740"/>
                  </a:lnTo>
                  <a:lnTo>
                    <a:pt x="538016" y="772308"/>
                  </a:lnTo>
                  <a:lnTo>
                    <a:pt x="529875" y="760831"/>
                  </a:lnTo>
                  <a:lnTo>
                    <a:pt x="522146" y="765371"/>
                  </a:lnTo>
                  <a:lnTo>
                    <a:pt x="507907" y="790044"/>
                  </a:lnTo>
                  <a:lnTo>
                    <a:pt x="505629" y="799434"/>
                  </a:lnTo>
                  <a:lnTo>
                    <a:pt x="515636" y="806943"/>
                  </a:lnTo>
                  <a:lnTo>
                    <a:pt x="521911" y="822152"/>
                  </a:lnTo>
                  <a:lnTo>
                    <a:pt x="527171" y="829411"/>
                  </a:lnTo>
                  <a:lnTo>
                    <a:pt x="526540" y="841343"/>
                  </a:lnTo>
                  <a:lnTo>
                    <a:pt x="510625" y="861783"/>
                  </a:lnTo>
                  <a:lnTo>
                    <a:pt x="502484" y="867823"/>
                  </a:lnTo>
                  <a:lnTo>
                    <a:pt x="498943" y="863194"/>
                  </a:lnTo>
                  <a:lnTo>
                    <a:pt x="495196" y="852408"/>
                  </a:lnTo>
                  <a:lnTo>
                    <a:pt x="499355" y="845678"/>
                  </a:lnTo>
                  <a:lnTo>
                    <a:pt x="495607" y="840917"/>
                  </a:lnTo>
                  <a:lnTo>
                    <a:pt x="489744" y="845266"/>
                  </a:lnTo>
                  <a:lnTo>
                    <a:pt x="488304" y="851555"/>
                  </a:lnTo>
                  <a:lnTo>
                    <a:pt x="478885" y="856949"/>
                  </a:lnTo>
                  <a:lnTo>
                    <a:pt x="466982" y="851967"/>
                  </a:lnTo>
                  <a:lnTo>
                    <a:pt x="456975" y="842798"/>
                  </a:lnTo>
                  <a:lnTo>
                    <a:pt x="444000" y="842798"/>
                  </a:lnTo>
                  <a:lnTo>
                    <a:pt x="433155" y="830263"/>
                  </a:lnTo>
                  <a:lnTo>
                    <a:pt x="431259" y="820653"/>
                  </a:lnTo>
                  <a:lnTo>
                    <a:pt x="423118" y="809808"/>
                  </a:lnTo>
                  <a:lnTo>
                    <a:pt x="425632" y="802520"/>
                  </a:lnTo>
                  <a:lnTo>
                    <a:pt x="424367" y="793556"/>
                  </a:lnTo>
                  <a:lnTo>
                    <a:pt x="418931" y="787105"/>
                  </a:lnTo>
                  <a:lnTo>
                    <a:pt x="424147" y="780419"/>
                  </a:lnTo>
                  <a:lnTo>
                    <a:pt x="423530" y="774365"/>
                  </a:lnTo>
                  <a:lnTo>
                    <a:pt x="428144" y="772102"/>
                  </a:lnTo>
                  <a:lnTo>
                    <a:pt x="438166" y="775834"/>
                  </a:lnTo>
                  <a:lnTo>
                    <a:pt x="428967" y="766856"/>
                  </a:lnTo>
                  <a:lnTo>
                    <a:pt x="426660" y="757054"/>
                  </a:lnTo>
                  <a:lnTo>
                    <a:pt x="415815" y="748091"/>
                  </a:lnTo>
                  <a:lnTo>
                    <a:pt x="405985" y="746033"/>
                  </a:lnTo>
                  <a:lnTo>
                    <a:pt x="395111" y="736423"/>
                  </a:lnTo>
                  <a:lnTo>
                    <a:pt x="389688" y="736217"/>
                  </a:lnTo>
                  <a:lnTo>
                    <a:pt x="385088" y="741199"/>
                  </a:lnTo>
                  <a:lnTo>
                    <a:pt x="387616" y="746445"/>
                  </a:lnTo>
                  <a:lnTo>
                    <a:pt x="383854" y="751427"/>
                  </a:lnTo>
                  <a:lnTo>
                    <a:pt x="389894" y="760390"/>
                  </a:lnTo>
                  <a:lnTo>
                    <a:pt x="385294" y="759773"/>
                  </a:lnTo>
                  <a:lnTo>
                    <a:pt x="376110" y="752881"/>
                  </a:lnTo>
                  <a:lnTo>
                    <a:pt x="370042" y="753733"/>
                  </a:lnTo>
                  <a:lnTo>
                    <a:pt x="372995" y="746621"/>
                  </a:lnTo>
                  <a:lnTo>
                    <a:pt x="367146" y="744564"/>
                  </a:lnTo>
                  <a:lnTo>
                    <a:pt x="362753" y="748091"/>
                  </a:lnTo>
                  <a:lnTo>
                    <a:pt x="361901" y="758509"/>
                  </a:lnTo>
                  <a:lnTo>
                    <a:pt x="356272" y="754997"/>
                  </a:lnTo>
                  <a:lnTo>
                    <a:pt x="351027" y="757863"/>
                  </a:lnTo>
                  <a:lnTo>
                    <a:pt x="347485" y="754586"/>
                  </a:lnTo>
                  <a:lnTo>
                    <a:pt x="349998" y="742669"/>
                  </a:lnTo>
                  <a:lnTo>
                    <a:pt x="342269" y="735394"/>
                  </a:lnTo>
                  <a:lnTo>
                    <a:pt x="336008" y="738318"/>
                  </a:lnTo>
                  <a:lnTo>
                    <a:pt x="329734" y="752470"/>
                  </a:lnTo>
                  <a:lnTo>
                    <a:pt x="323062" y="758303"/>
                  </a:lnTo>
                  <a:lnTo>
                    <a:pt x="314481" y="782476"/>
                  </a:lnTo>
                  <a:lnTo>
                    <a:pt x="309690" y="790132"/>
                  </a:lnTo>
                  <a:lnTo>
                    <a:pt x="309690" y="790132"/>
                  </a:lnTo>
                  <a:close/>
                  <a:moveTo>
                    <a:pt x="291719" y="804621"/>
                  </a:moveTo>
                  <a:lnTo>
                    <a:pt x="292130" y="810235"/>
                  </a:lnTo>
                  <a:lnTo>
                    <a:pt x="299036" y="820653"/>
                  </a:lnTo>
                  <a:lnTo>
                    <a:pt x="305708" y="822769"/>
                  </a:lnTo>
                  <a:lnTo>
                    <a:pt x="320329" y="809617"/>
                  </a:lnTo>
                  <a:lnTo>
                    <a:pt x="321387" y="805444"/>
                  </a:lnTo>
                  <a:lnTo>
                    <a:pt x="314907" y="803137"/>
                  </a:lnTo>
                  <a:lnTo>
                    <a:pt x="307794" y="798596"/>
                  </a:lnTo>
                  <a:lnTo>
                    <a:pt x="301961" y="803783"/>
                  </a:lnTo>
                  <a:lnTo>
                    <a:pt x="291719" y="804621"/>
                  </a:lnTo>
                  <a:lnTo>
                    <a:pt x="291719" y="804621"/>
                  </a:lnTo>
                  <a:close/>
                  <a:moveTo>
                    <a:pt x="159908" y="471508"/>
                  </a:moveTo>
                  <a:lnTo>
                    <a:pt x="154676" y="465498"/>
                  </a:lnTo>
                  <a:lnTo>
                    <a:pt x="150709" y="456931"/>
                  </a:lnTo>
                  <a:lnTo>
                    <a:pt x="154470" y="452155"/>
                  </a:lnTo>
                  <a:lnTo>
                    <a:pt x="163655" y="453624"/>
                  </a:lnTo>
                  <a:lnTo>
                    <a:pt x="170576" y="461324"/>
                  </a:lnTo>
                  <a:lnTo>
                    <a:pt x="182258" y="463793"/>
                  </a:lnTo>
                  <a:lnTo>
                    <a:pt x="184756" y="469877"/>
                  </a:lnTo>
                  <a:lnTo>
                    <a:pt x="179746" y="475710"/>
                  </a:lnTo>
                  <a:lnTo>
                    <a:pt x="172236" y="472345"/>
                  </a:lnTo>
                  <a:lnTo>
                    <a:pt x="159908" y="471508"/>
                  </a:lnTo>
                  <a:lnTo>
                    <a:pt x="159908" y="471508"/>
                  </a:lnTo>
                  <a:close/>
                  <a:moveTo>
                    <a:pt x="152810" y="476768"/>
                  </a:moveTo>
                  <a:lnTo>
                    <a:pt x="164507" y="480060"/>
                  </a:lnTo>
                  <a:lnTo>
                    <a:pt x="168254" y="488612"/>
                  </a:lnTo>
                  <a:lnTo>
                    <a:pt x="163861" y="491537"/>
                  </a:lnTo>
                  <a:lnTo>
                    <a:pt x="160084" y="496812"/>
                  </a:lnTo>
                  <a:lnTo>
                    <a:pt x="154867" y="496812"/>
                  </a:lnTo>
                  <a:lnTo>
                    <a:pt x="151532" y="483631"/>
                  </a:lnTo>
                  <a:lnTo>
                    <a:pt x="152810" y="476768"/>
                  </a:lnTo>
                  <a:lnTo>
                    <a:pt x="152810" y="476768"/>
                  </a:lnTo>
                  <a:close/>
                  <a:moveTo>
                    <a:pt x="160113" y="563981"/>
                  </a:moveTo>
                  <a:lnTo>
                    <a:pt x="164404" y="560660"/>
                  </a:lnTo>
                  <a:lnTo>
                    <a:pt x="166285" y="555958"/>
                  </a:lnTo>
                  <a:lnTo>
                    <a:pt x="169650" y="561204"/>
                  </a:lnTo>
                  <a:lnTo>
                    <a:pt x="174249" y="564936"/>
                  </a:lnTo>
                  <a:lnTo>
                    <a:pt x="174015" y="571475"/>
                  </a:lnTo>
                  <a:lnTo>
                    <a:pt x="165359" y="571887"/>
                  </a:lnTo>
                  <a:lnTo>
                    <a:pt x="157204" y="571167"/>
                  </a:lnTo>
                  <a:lnTo>
                    <a:pt x="160113" y="563981"/>
                  </a:lnTo>
                  <a:lnTo>
                    <a:pt x="160113" y="563981"/>
                  </a:lnTo>
                  <a:close/>
                  <a:moveTo>
                    <a:pt x="19118" y="692707"/>
                  </a:moveTo>
                  <a:lnTo>
                    <a:pt x="30286" y="683713"/>
                  </a:lnTo>
                  <a:lnTo>
                    <a:pt x="37913" y="682450"/>
                  </a:lnTo>
                  <a:lnTo>
                    <a:pt x="45437" y="674544"/>
                  </a:lnTo>
                  <a:lnTo>
                    <a:pt x="57824" y="669812"/>
                  </a:lnTo>
                  <a:lnTo>
                    <a:pt x="70711" y="650312"/>
                  </a:lnTo>
                  <a:lnTo>
                    <a:pt x="84054" y="645698"/>
                  </a:lnTo>
                  <a:lnTo>
                    <a:pt x="93223" y="637778"/>
                  </a:lnTo>
                  <a:lnTo>
                    <a:pt x="94046" y="631944"/>
                  </a:lnTo>
                  <a:lnTo>
                    <a:pt x="101952" y="622422"/>
                  </a:lnTo>
                  <a:lnTo>
                    <a:pt x="101952" y="604906"/>
                  </a:lnTo>
                  <a:lnTo>
                    <a:pt x="108609" y="596956"/>
                  </a:lnTo>
                  <a:lnTo>
                    <a:pt x="126110" y="595751"/>
                  </a:lnTo>
                  <a:lnTo>
                    <a:pt x="130269" y="584069"/>
                  </a:lnTo>
                  <a:lnTo>
                    <a:pt x="138585" y="575766"/>
                  </a:lnTo>
                  <a:lnTo>
                    <a:pt x="147740" y="574106"/>
                  </a:lnTo>
                  <a:lnTo>
                    <a:pt x="152766" y="564495"/>
                  </a:lnTo>
                  <a:lnTo>
                    <a:pt x="146506" y="550345"/>
                  </a:lnTo>
                  <a:lnTo>
                    <a:pt x="138174" y="539955"/>
                  </a:lnTo>
                  <a:lnTo>
                    <a:pt x="138997" y="529140"/>
                  </a:lnTo>
                  <a:lnTo>
                    <a:pt x="137762" y="512476"/>
                  </a:lnTo>
                  <a:lnTo>
                    <a:pt x="132782" y="514578"/>
                  </a:lnTo>
                  <a:lnTo>
                    <a:pt x="130269" y="532461"/>
                  </a:lnTo>
                  <a:lnTo>
                    <a:pt x="131929" y="549125"/>
                  </a:lnTo>
                  <a:lnTo>
                    <a:pt x="123201" y="543688"/>
                  </a:lnTo>
                  <a:lnTo>
                    <a:pt x="130269" y="554959"/>
                  </a:lnTo>
                  <a:lnTo>
                    <a:pt x="129857" y="563232"/>
                  </a:lnTo>
                  <a:lnTo>
                    <a:pt x="120276" y="574517"/>
                  </a:lnTo>
                  <a:lnTo>
                    <a:pt x="112797" y="573694"/>
                  </a:lnTo>
                  <a:lnTo>
                    <a:pt x="102363" y="585744"/>
                  </a:lnTo>
                  <a:lnTo>
                    <a:pt x="101540" y="594502"/>
                  </a:lnTo>
                  <a:lnTo>
                    <a:pt x="89858" y="601174"/>
                  </a:lnTo>
                  <a:lnTo>
                    <a:pt x="78220" y="625713"/>
                  </a:lnTo>
                  <a:lnTo>
                    <a:pt x="61571" y="641966"/>
                  </a:lnTo>
                  <a:lnTo>
                    <a:pt x="52431" y="643229"/>
                  </a:lnTo>
                  <a:lnTo>
                    <a:pt x="44084" y="659026"/>
                  </a:lnTo>
                  <a:lnTo>
                    <a:pt x="37428" y="661098"/>
                  </a:lnTo>
                  <a:lnTo>
                    <a:pt x="20749" y="682788"/>
                  </a:lnTo>
                  <a:lnTo>
                    <a:pt x="17855" y="688592"/>
                  </a:lnTo>
                  <a:lnTo>
                    <a:pt x="19118" y="692707"/>
                  </a:lnTo>
                  <a:lnTo>
                    <a:pt x="19118" y="692707"/>
                  </a:lnTo>
                  <a:close/>
                  <a:moveTo>
                    <a:pt x="21116" y="698819"/>
                  </a:moveTo>
                  <a:lnTo>
                    <a:pt x="15254" y="704447"/>
                  </a:lnTo>
                  <a:lnTo>
                    <a:pt x="20367" y="703551"/>
                  </a:lnTo>
                  <a:lnTo>
                    <a:pt x="21116" y="698819"/>
                  </a:lnTo>
                  <a:lnTo>
                    <a:pt x="21116" y="698819"/>
                  </a:lnTo>
                  <a:close/>
                  <a:moveTo>
                    <a:pt x="26745" y="700612"/>
                  </a:moveTo>
                  <a:lnTo>
                    <a:pt x="23203" y="704594"/>
                  </a:lnTo>
                  <a:lnTo>
                    <a:pt x="29360" y="707915"/>
                  </a:lnTo>
                  <a:lnTo>
                    <a:pt x="26745" y="700612"/>
                  </a:lnTo>
                  <a:lnTo>
                    <a:pt x="26745" y="700612"/>
                  </a:lnTo>
                  <a:close/>
                  <a:moveTo>
                    <a:pt x="10551" y="714058"/>
                  </a:moveTo>
                  <a:lnTo>
                    <a:pt x="412" y="717922"/>
                  </a:lnTo>
                  <a:lnTo>
                    <a:pt x="0" y="725740"/>
                  </a:lnTo>
                  <a:lnTo>
                    <a:pt x="6583" y="736467"/>
                  </a:lnTo>
                  <a:lnTo>
                    <a:pt x="12094" y="736467"/>
                  </a:lnTo>
                  <a:lnTo>
                    <a:pt x="12535" y="721861"/>
                  </a:lnTo>
                  <a:lnTo>
                    <a:pt x="14416" y="717085"/>
                  </a:lnTo>
                  <a:lnTo>
                    <a:pt x="10551" y="714058"/>
                  </a:lnTo>
                  <a:close/>
                </a:path>
              </a:pathLst>
            </a:custGeom>
            <a:solidFill>
              <a:srgbClr val="FF8F6C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BBB2583-19AC-6F9B-F049-5F638E1ECF84}"/>
                </a:ext>
              </a:extLst>
            </p:cNvPr>
            <p:cNvSpPr/>
            <p:nvPr/>
          </p:nvSpPr>
          <p:spPr>
            <a:xfrm>
              <a:off x="1116217" y="4202808"/>
              <a:ext cx="1778164" cy="703836"/>
            </a:xfrm>
            <a:custGeom>
              <a:avLst/>
              <a:gdLst>
                <a:gd name="connsiteX0" fmla="*/ 1930879 w 1930879"/>
                <a:gd name="connsiteY0" fmla="*/ 400929 h 764284"/>
                <a:gd name="connsiteX1" fmla="*/ 1925604 w 1930879"/>
                <a:gd name="connsiteY1" fmla="*/ 558221 h 764284"/>
                <a:gd name="connsiteX2" fmla="*/ 1923165 w 1930879"/>
                <a:gd name="connsiteY2" fmla="*/ 570124 h 764284"/>
                <a:gd name="connsiteX3" fmla="*/ 1923032 w 1930879"/>
                <a:gd name="connsiteY3" fmla="*/ 576854 h 764284"/>
                <a:gd name="connsiteX4" fmla="*/ 1924854 w 1930879"/>
                <a:gd name="connsiteY4" fmla="*/ 580351 h 764284"/>
                <a:gd name="connsiteX5" fmla="*/ 1921445 w 1930879"/>
                <a:gd name="connsiteY5" fmla="*/ 682229 h 764284"/>
                <a:gd name="connsiteX6" fmla="*/ 1918977 w 1930879"/>
                <a:gd name="connsiteY6" fmla="*/ 682185 h 764284"/>
                <a:gd name="connsiteX7" fmla="*/ 1908690 w 1930879"/>
                <a:gd name="connsiteY7" fmla="*/ 678541 h 764284"/>
                <a:gd name="connsiteX8" fmla="*/ 1897008 w 1930879"/>
                <a:gd name="connsiteY8" fmla="*/ 665903 h 764284"/>
                <a:gd name="connsiteX9" fmla="*/ 1894289 w 1930879"/>
                <a:gd name="connsiteY9" fmla="*/ 659849 h 764284"/>
                <a:gd name="connsiteX10" fmla="*/ 1894583 w 1930879"/>
                <a:gd name="connsiteY10" fmla="*/ 657116 h 764284"/>
                <a:gd name="connsiteX11" fmla="*/ 1886104 w 1930879"/>
                <a:gd name="connsiteY11" fmla="*/ 649548 h 764284"/>
                <a:gd name="connsiteX12" fmla="*/ 1882152 w 1930879"/>
                <a:gd name="connsiteY12" fmla="*/ 647109 h 764284"/>
                <a:gd name="connsiteX13" fmla="*/ 1880667 w 1930879"/>
                <a:gd name="connsiteY13" fmla="*/ 640614 h 764284"/>
                <a:gd name="connsiteX14" fmla="*/ 1884444 w 1930879"/>
                <a:gd name="connsiteY14" fmla="*/ 634545 h 764284"/>
                <a:gd name="connsiteX15" fmla="*/ 1884150 w 1930879"/>
                <a:gd name="connsiteY15" fmla="*/ 625170 h 764284"/>
                <a:gd name="connsiteX16" fmla="*/ 1882152 w 1930879"/>
                <a:gd name="connsiteY16" fmla="*/ 634398 h 764284"/>
                <a:gd name="connsiteX17" fmla="*/ 1876714 w 1930879"/>
                <a:gd name="connsiteY17" fmla="*/ 637866 h 764284"/>
                <a:gd name="connsiteX18" fmla="*/ 1864180 w 1930879"/>
                <a:gd name="connsiteY18" fmla="*/ 636955 h 764284"/>
                <a:gd name="connsiteX19" fmla="*/ 1857082 w 1930879"/>
                <a:gd name="connsiteY19" fmla="*/ 640761 h 764284"/>
                <a:gd name="connsiteX20" fmla="*/ 1851161 w 1930879"/>
                <a:gd name="connsiteY20" fmla="*/ 640614 h 764284"/>
                <a:gd name="connsiteX21" fmla="*/ 1847517 w 1930879"/>
                <a:gd name="connsiteY21" fmla="*/ 636955 h 764284"/>
                <a:gd name="connsiteX22" fmla="*/ 1837685 w 1930879"/>
                <a:gd name="connsiteY22" fmla="*/ 642289 h 764284"/>
                <a:gd name="connsiteX23" fmla="*/ 1832557 w 1930879"/>
                <a:gd name="connsiteY23" fmla="*/ 636338 h 764284"/>
                <a:gd name="connsiteX24" fmla="*/ 1836349 w 1930879"/>
                <a:gd name="connsiteY24" fmla="*/ 633957 h 764284"/>
                <a:gd name="connsiteX25" fmla="*/ 1838920 w 1930879"/>
                <a:gd name="connsiteY25" fmla="*/ 627462 h 764284"/>
                <a:gd name="connsiteX26" fmla="*/ 1838920 w 1930879"/>
                <a:gd name="connsiteY26" fmla="*/ 622569 h 764284"/>
                <a:gd name="connsiteX27" fmla="*/ 1840875 w 1930879"/>
                <a:gd name="connsiteY27" fmla="*/ 619836 h 764284"/>
                <a:gd name="connsiteX28" fmla="*/ 1842403 w 1930879"/>
                <a:gd name="connsiteY28" fmla="*/ 609108 h 764284"/>
                <a:gd name="connsiteX29" fmla="*/ 1837113 w 1930879"/>
                <a:gd name="connsiteY29" fmla="*/ 606978 h 764284"/>
                <a:gd name="connsiteX30" fmla="*/ 1832410 w 1930879"/>
                <a:gd name="connsiteY30" fmla="*/ 600953 h 764284"/>
                <a:gd name="connsiteX31" fmla="*/ 1836966 w 1930879"/>
                <a:gd name="connsiteY31" fmla="*/ 599865 h 764284"/>
                <a:gd name="connsiteX32" fmla="*/ 1840727 w 1930879"/>
                <a:gd name="connsiteY32" fmla="*/ 601100 h 764284"/>
                <a:gd name="connsiteX33" fmla="*/ 1849059 w 1930879"/>
                <a:gd name="connsiteY33" fmla="*/ 597749 h 764284"/>
                <a:gd name="connsiteX34" fmla="*/ 1854349 w 1930879"/>
                <a:gd name="connsiteY34" fmla="*/ 597132 h 764284"/>
                <a:gd name="connsiteX35" fmla="*/ 1848281 w 1930879"/>
                <a:gd name="connsiteY35" fmla="*/ 595442 h 764284"/>
                <a:gd name="connsiteX36" fmla="*/ 1839067 w 1930879"/>
                <a:gd name="connsiteY36" fmla="*/ 596824 h 764284"/>
                <a:gd name="connsiteX37" fmla="*/ 1831646 w 1930879"/>
                <a:gd name="connsiteY37" fmla="*/ 593327 h 764284"/>
                <a:gd name="connsiteX38" fmla="*/ 1824681 w 1930879"/>
                <a:gd name="connsiteY38" fmla="*/ 588036 h 764284"/>
                <a:gd name="connsiteX39" fmla="*/ 1826811 w 1930879"/>
                <a:gd name="connsiteY39" fmla="*/ 582599 h 764284"/>
                <a:gd name="connsiteX40" fmla="*/ 1830735 w 1930879"/>
                <a:gd name="connsiteY40" fmla="*/ 582143 h 764284"/>
                <a:gd name="connsiteX41" fmla="*/ 1837245 w 1930879"/>
                <a:gd name="connsiteY41" fmla="*/ 582878 h 764284"/>
                <a:gd name="connsiteX42" fmla="*/ 1833777 w 1930879"/>
                <a:gd name="connsiteY42" fmla="*/ 578646 h 764284"/>
                <a:gd name="connsiteX43" fmla="*/ 1822874 w 1930879"/>
                <a:gd name="connsiteY43" fmla="*/ 570770 h 764284"/>
                <a:gd name="connsiteX44" fmla="*/ 1815599 w 1930879"/>
                <a:gd name="connsiteY44" fmla="*/ 565788 h 764284"/>
                <a:gd name="connsiteX45" fmla="*/ 1813278 w 1930879"/>
                <a:gd name="connsiteY45" fmla="*/ 560454 h 764284"/>
                <a:gd name="connsiteX46" fmla="*/ 1815379 w 1930879"/>
                <a:gd name="connsiteY46" fmla="*/ 551711 h 764284"/>
                <a:gd name="connsiteX47" fmla="*/ 1806034 w 1930879"/>
                <a:gd name="connsiteY47" fmla="*/ 542057 h 764284"/>
                <a:gd name="connsiteX48" fmla="*/ 1806034 w 1930879"/>
                <a:gd name="connsiteY48" fmla="*/ 538442 h 764284"/>
                <a:gd name="connsiteX49" fmla="*/ 1814468 w 1930879"/>
                <a:gd name="connsiteY49" fmla="*/ 531476 h 764284"/>
                <a:gd name="connsiteX50" fmla="*/ 1806606 w 1930879"/>
                <a:gd name="connsiteY50" fmla="*/ 532079 h 764284"/>
                <a:gd name="connsiteX51" fmla="*/ 1801801 w 1930879"/>
                <a:gd name="connsiteY51" fmla="*/ 528773 h 764284"/>
                <a:gd name="connsiteX52" fmla="*/ 1803594 w 1930879"/>
                <a:gd name="connsiteY52" fmla="*/ 525731 h 764284"/>
                <a:gd name="connsiteX53" fmla="*/ 1800273 w 1930879"/>
                <a:gd name="connsiteY53" fmla="*/ 521822 h 764284"/>
                <a:gd name="connsiteX54" fmla="*/ 1806327 w 1930879"/>
                <a:gd name="connsiteY54" fmla="*/ 516973 h 764284"/>
                <a:gd name="connsiteX55" fmla="*/ 1796658 w 1930879"/>
                <a:gd name="connsiteY55" fmla="*/ 518810 h 764284"/>
                <a:gd name="connsiteX56" fmla="*/ 1793939 w 1930879"/>
                <a:gd name="connsiteY56" fmla="*/ 515504 h 764284"/>
                <a:gd name="connsiteX57" fmla="*/ 1789399 w 1930879"/>
                <a:gd name="connsiteY57" fmla="*/ 517296 h 764284"/>
                <a:gd name="connsiteX58" fmla="*/ 1786092 w 1930879"/>
                <a:gd name="connsiteY58" fmla="*/ 514886 h 764284"/>
                <a:gd name="connsiteX59" fmla="*/ 1793029 w 1930879"/>
                <a:gd name="connsiteY59" fmla="*/ 506716 h 764284"/>
                <a:gd name="connsiteX60" fmla="*/ 1787004 w 1930879"/>
                <a:gd name="connsiteY60" fmla="*/ 510361 h 764284"/>
                <a:gd name="connsiteX61" fmla="*/ 1779450 w 1930879"/>
                <a:gd name="connsiteY61" fmla="*/ 510669 h 764284"/>
                <a:gd name="connsiteX62" fmla="*/ 1768268 w 1930879"/>
                <a:gd name="connsiteY62" fmla="*/ 506098 h 764284"/>
                <a:gd name="connsiteX63" fmla="*/ 1765256 w 1930879"/>
                <a:gd name="connsiteY63" fmla="*/ 498281 h 764284"/>
                <a:gd name="connsiteX64" fmla="*/ 1753779 w 1930879"/>
                <a:gd name="connsiteY64" fmla="*/ 494343 h 764284"/>
                <a:gd name="connsiteX65" fmla="*/ 1746520 w 1930879"/>
                <a:gd name="connsiteY65" fmla="*/ 495578 h 764284"/>
                <a:gd name="connsiteX66" fmla="*/ 1721774 w 1930879"/>
                <a:gd name="connsiteY66" fmla="*/ 487686 h 764284"/>
                <a:gd name="connsiteX67" fmla="*/ 1696117 w 1930879"/>
                <a:gd name="connsiteY67" fmla="*/ 479869 h 764284"/>
                <a:gd name="connsiteX68" fmla="*/ 1683568 w 1930879"/>
                <a:gd name="connsiteY68" fmla="*/ 479060 h 764284"/>
                <a:gd name="connsiteX69" fmla="*/ 1673576 w 1930879"/>
                <a:gd name="connsiteY69" fmla="*/ 474388 h 764284"/>
                <a:gd name="connsiteX70" fmla="*/ 1671592 w 1930879"/>
                <a:gd name="connsiteY70" fmla="*/ 470714 h 764284"/>
                <a:gd name="connsiteX71" fmla="*/ 1670533 w 1930879"/>
                <a:gd name="connsiteY71" fmla="*/ 467422 h 764284"/>
                <a:gd name="connsiteX72" fmla="*/ 1661614 w 1930879"/>
                <a:gd name="connsiteY72" fmla="*/ 465438 h 764284"/>
                <a:gd name="connsiteX73" fmla="*/ 1662055 w 1930879"/>
                <a:gd name="connsiteY73" fmla="*/ 459385 h 764284"/>
                <a:gd name="connsiteX74" fmla="*/ 1668109 w 1930879"/>
                <a:gd name="connsiteY74" fmla="*/ 458474 h 764284"/>
                <a:gd name="connsiteX75" fmla="*/ 1671445 w 1930879"/>
                <a:gd name="connsiteY75" fmla="*/ 459385 h 764284"/>
                <a:gd name="connsiteX76" fmla="*/ 1670975 w 1930879"/>
                <a:gd name="connsiteY76" fmla="*/ 457415 h 764284"/>
                <a:gd name="connsiteX77" fmla="*/ 1664803 w 1930879"/>
                <a:gd name="connsiteY77" fmla="*/ 456358 h 764284"/>
                <a:gd name="connsiteX78" fmla="*/ 1657661 w 1930879"/>
                <a:gd name="connsiteY78" fmla="*/ 459238 h 764284"/>
                <a:gd name="connsiteX79" fmla="*/ 1652048 w 1930879"/>
                <a:gd name="connsiteY79" fmla="*/ 457122 h 764284"/>
                <a:gd name="connsiteX80" fmla="*/ 1649329 w 1930879"/>
                <a:gd name="connsiteY80" fmla="*/ 453653 h 764284"/>
                <a:gd name="connsiteX81" fmla="*/ 1646919 w 1930879"/>
                <a:gd name="connsiteY81" fmla="*/ 452889 h 764284"/>
                <a:gd name="connsiteX82" fmla="*/ 1643275 w 1930879"/>
                <a:gd name="connsiteY82" fmla="*/ 457122 h 764284"/>
                <a:gd name="connsiteX83" fmla="*/ 1641747 w 1930879"/>
                <a:gd name="connsiteY83" fmla="*/ 448804 h 764284"/>
                <a:gd name="connsiteX84" fmla="*/ 1638441 w 1930879"/>
                <a:gd name="connsiteY84" fmla="*/ 446541 h 764284"/>
                <a:gd name="connsiteX85" fmla="*/ 1635252 w 1930879"/>
                <a:gd name="connsiteY85" fmla="*/ 448070 h 764284"/>
                <a:gd name="connsiteX86" fmla="*/ 1633121 w 1930879"/>
                <a:gd name="connsiteY86" fmla="*/ 451508 h 764284"/>
                <a:gd name="connsiteX87" fmla="*/ 1628433 w 1930879"/>
                <a:gd name="connsiteY87" fmla="*/ 446394 h 764284"/>
                <a:gd name="connsiteX88" fmla="*/ 1625862 w 1930879"/>
                <a:gd name="connsiteY88" fmla="*/ 436064 h 764284"/>
                <a:gd name="connsiteX89" fmla="*/ 1622144 w 1930879"/>
                <a:gd name="connsiteY89" fmla="*/ 427321 h 764284"/>
                <a:gd name="connsiteX90" fmla="*/ 1627272 w 1930879"/>
                <a:gd name="connsiteY90" fmla="*/ 420679 h 764284"/>
                <a:gd name="connsiteX91" fmla="*/ 1627272 w 1930879"/>
                <a:gd name="connsiteY91" fmla="*/ 410716 h 764284"/>
                <a:gd name="connsiteX92" fmla="*/ 1623041 w 1930879"/>
                <a:gd name="connsiteY92" fmla="*/ 418886 h 764284"/>
                <a:gd name="connsiteX93" fmla="*/ 1619734 w 1930879"/>
                <a:gd name="connsiteY93" fmla="*/ 427938 h 764284"/>
                <a:gd name="connsiteX94" fmla="*/ 1618514 w 1930879"/>
                <a:gd name="connsiteY94" fmla="*/ 434242 h 764284"/>
                <a:gd name="connsiteX95" fmla="*/ 1614885 w 1930879"/>
                <a:gd name="connsiteY95" fmla="*/ 436064 h 764284"/>
                <a:gd name="connsiteX96" fmla="*/ 1608566 w 1930879"/>
                <a:gd name="connsiteY96" fmla="*/ 447555 h 764284"/>
                <a:gd name="connsiteX97" fmla="*/ 1609463 w 1930879"/>
                <a:gd name="connsiteY97" fmla="*/ 454491 h 764284"/>
                <a:gd name="connsiteX98" fmla="*/ 1600999 w 1930879"/>
                <a:gd name="connsiteY98" fmla="*/ 465057 h 764284"/>
                <a:gd name="connsiteX99" fmla="*/ 1592549 w 1930879"/>
                <a:gd name="connsiteY99" fmla="*/ 466878 h 764284"/>
                <a:gd name="connsiteX100" fmla="*/ 1584996 w 1930879"/>
                <a:gd name="connsiteY100" fmla="*/ 464454 h 764284"/>
                <a:gd name="connsiteX101" fmla="*/ 1578662 w 1930879"/>
                <a:gd name="connsiteY101" fmla="*/ 450259 h 764284"/>
                <a:gd name="connsiteX102" fmla="*/ 1578972 w 1930879"/>
                <a:gd name="connsiteY102" fmla="*/ 445116 h 764284"/>
                <a:gd name="connsiteX103" fmla="*/ 1582586 w 1930879"/>
                <a:gd name="connsiteY103" fmla="*/ 443602 h 764284"/>
                <a:gd name="connsiteX104" fmla="*/ 1583497 w 1930879"/>
                <a:gd name="connsiteY104" fmla="*/ 437886 h 764284"/>
                <a:gd name="connsiteX105" fmla="*/ 1582292 w 1930879"/>
                <a:gd name="connsiteY105" fmla="*/ 432155 h 764284"/>
                <a:gd name="connsiteX106" fmla="*/ 1577149 w 1930879"/>
                <a:gd name="connsiteY106" fmla="*/ 433933 h 764284"/>
                <a:gd name="connsiteX107" fmla="*/ 1574122 w 1930879"/>
                <a:gd name="connsiteY107" fmla="*/ 430935 h 764284"/>
                <a:gd name="connsiteX108" fmla="*/ 1569890 w 1930879"/>
                <a:gd name="connsiteY108" fmla="*/ 420679 h 764284"/>
                <a:gd name="connsiteX109" fmla="*/ 1562352 w 1930879"/>
                <a:gd name="connsiteY109" fmla="*/ 416741 h 764284"/>
                <a:gd name="connsiteX110" fmla="*/ 1552712 w 1930879"/>
                <a:gd name="connsiteY110" fmla="*/ 415227 h 764284"/>
                <a:gd name="connsiteX111" fmla="*/ 1549685 w 1930879"/>
                <a:gd name="connsiteY111" fmla="*/ 411009 h 764284"/>
                <a:gd name="connsiteX112" fmla="*/ 1554799 w 1930879"/>
                <a:gd name="connsiteY112" fmla="*/ 404647 h 764284"/>
                <a:gd name="connsiteX113" fmla="*/ 1564791 w 1930879"/>
                <a:gd name="connsiteY113" fmla="*/ 403780 h 764284"/>
                <a:gd name="connsiteX114" fmla="*/ 1568112 w 1930879"/>
                <a:gd name="connsiteY114" fmla="*/ 407086 h 764284"/>
                <a:gd name="connsiteX115" fmla="*/ 1576841 w 1930879"/>
                <a:gd name="connsiteY115" fmla="*/ 407997 h 764284"/>
                <a:gd name="connsiteX116" fmla="*/ 1583188 w 1930879"/>
                <a:gd name="connsiteY116" fmla="*/ 411304 h 764284"/>
                <a:gd name="connsiteX117" fmla="*/ 1591329 w 1930879"/>
                <a:gd name="connsiteY117" fmla="*/ 406484 h 764284"/>
                <a:gd name="connsiteX118" fmla="*/ 1594077 w 1930879"/>
                <a:gd name="connsiteY118" fmla="*/ 396506 h 764284"/>
                <a:gd name="connsiteX119" fmla="*/ 1600396 w 1930879"/>
                <a:gd name="connsiteY119" fmla="*/ 394419 h 764284"/>
                <a:gd name="connsiteX120" fmla="*/ 1613371 w 1930879"/>
                <a:gd name="connsiteY120" fmla="*/ 400430 h 764284"/>
                <a:gd name="connsiteX121" fmla="*/ 1618514 w 1930879"/>
                <a:gd name="connsiteY121" fmla="*/ 408012 h 764284"/>
                <a:gd name="connsiteX122" fmla="*/ 1622144 w 1930879"/>
                <a:gd name="connsiteY122" fmla="*/ 399871 h 764284"/>
                <a:gd name="connsiteX123" fmla="*/ 1626685 w 1930879"/>
                <a:gd name="connsiteY123" fmla="*/ 393817 h 764284"/>
                <a:gd name="connsiteX124" fmla="*/ 1630887 w 1930879"/>
                <a:gd name="connsiteY124" fmla="*/ 395301 h 764284"/>
                <a:gd name="connsiteX125" fmla="*/ 1632122 w 1930879"/>
                <a:gd name="connsiteY125" fmla="*/ 386249 h 764284"/>
                <a:gd name="connsiteX126" fmla="*/ 1629683 w 1930879"/>
                <a:gd name="connsiteY126" fmla="*/ 380842 h 764284"/>
                <a:gd name="connsiteX127" fmla="*/ 1608566 w 1930879"/>
                <a:gd name="connsiteY127" fmla="*/ 378402 h 764284"/>
                <a:gd name="connsiteX128" fmla="*/ 1611564 w 1930879"/>
                <a:gd name="connsiteY128" fmla="*/ 382634 h 764284"/>
                <a:gd name="connsiteX129" fmla="*/ 1606450 w 1930879"/>
                <a:gd name="connsiteY129" fmla="*/ 383839 h 764284"/>
                <a:gd name="connsiteX130" fmla="*/ 1602218 w 1930879"/>
                <a:gd name="connsiteY130" fmla="*/ 382634 h 764284"/>
                <a:gd name="connsiteX131" fmla="*/ 1589228 w 1930879"/>
                <a:gd name="connsiteY131" fmla="*/ 385338 h 764284"/>
                <a:gd name="connsiteX132" fmla="*/ 1584085 w 1930879"/>
                <a:gd name="connsiteY132" fmla="*/ 383545 h 764284"/>
                <a:gd name="connsiteX133" fmla="*/ 1579280 w 1930879"/>
                <a:gd name="connsiteY133" fmla="*/ 385926 h 764284"/>
                <a:gd name="connsiteX134" fmla="*/ 1574122 w 1930879"/>
                <a:gd name="connsiteY134" fmla="*/ 382928 h 764284"/>
                <a:gd name="connsiteX135" fmla="*/ 1566598 w 1930879"/>
                <a:gd name="connsiteY135" fmla="*/ 384751 h 764284"/>
                <a:gd name="connsiteX136" fmla="*/ 1558737 w 1930879"/>
                <a:gd name="connsiteY136" fmla="*/ 383545 h 764284"/>
                <a:gd name="connsiteX137" fmla="*/ 1549993 w 1930879"/>
                <a:gd name="connsiteY137" fmla="*/ 376286 h 764284"/>
                <a:gd name="connsiteX138" fmla="*/ 1547554 w 1930879"/>
                <a:gd name="connsiteY138" fmla="*/ 366602 h 764284"/>
                <a:gd name="connsiteX139" fmla="*/ 1549376 w 1930879"/>
                <a:gd name="connsiteY139" fmla="*/ 364222 h 764284"/>
                <a:gd name="connsiteX140" fmla="*/ 1544850 w 1930879"/>
                <a:gd name="connsiteY140" fmla="*/ 356346 h 764284"/>
                <a:gd name="connsiteX141" fmla="*/ 1533065 w 1930879"/>
                <a:gd name="connsiteY141" fmla="*/ 349733 h 764284"/>
                <a:gd name="connsiteX142" fmla="*/ 1528539 w 1930879"/>
                <a:gd name="connsiteY142" fmla="*/ 344883 h 764284"/>
                <a:gd name="connsiteX143" fmla="*/ 1526129 w 1930879"/>
                <a:gd name="connsiteY143" fmla="*/ 348205 h 764284"/>
                <a:gd name="connsiteX144" fmla="*/ 1519473 w 1930879"/>
                <a:gd name="connsiteY144" fmla="*/ 351820 h 764284"/>
                <a:gd name="connsiteX145" fmla="*/ 1509833 w 1930879"/>
                <a:gd name="connsiteY145" fmla="*/ 350321 h 764284"/>
                <a:gd name="connsiteX146" fmla="*/ 1511332 w 1930879"/>
                <a:gd name="connsiteY146" fmla="*/ 345207 h 764284"/>
                <a:gd name="connsiteX147" fmla="*/ 1521280 w 1930879"/>
                <a:gd name="connsiteY147" fmla="*/ 338844 h 764284"/>
                <a:gd name="connsiteX148" fmla="*/ 1522206 w 1930879"/>
                <a:gd name="connsiteY148" fmla="*/ 332790 h 764284"/>
                <a:gd name="connsiteX149" fmla="*/ 1519178 w 1930879"/>
                <a:gd name="connsiteY149" fmla="*/ 327353 h 764284"/>
                <a:gd name="connsiteX150" fmla="*/ 1525527 w 1930879"/>
                <a:gd name="connsiteY150" fmla="*/ 321945 h 764284"/>
                <a:gd name="connsiteX151" fmla="*/ 1536988 w 1930879"/>
                <a:gd name="connsiteY151" fmla="*/ 321651 h 764284"/>
                <a:gd name="connsiteX152" fmla="*/ 1542749 w 1930879"/>
                <a:gd name="connsiteY152" fmla="*/ 316214 h 764284"/>
                <a:gd name="connsiteX153" fmla="*/ 1549376 w 1930879"/>
                <a:gd name="connsiteY153" fmla="*/ 314378 h 764284"/>
                <a:gd name="connsiteX154" fmla="*/ 1560236 w 1930879"/>
                <a:gd name="connsiteY154" fmla="*/ 305943 h 764284"/>
                <a:gd name="connsiteX155" fmla="*/ 1563557 w 1930879"/>
                <a:gd name="connsiteY155" fmla="*/ 302930 h 764284"/>
                <a:gd name="connsiteX156" fmla="*/ 1576841 w 1930879"/>
                <a:gd name="connsiteY156" fmla="*/ 300182 h 764284"/>
                <a:gd name="connsiteX157" fmla="*/ 1598295 w 1930879"/>
                <a:gd name="connsiteY157" fmla="*/ 308323 h 764284"/>
                <a:gd name="connsiteX158" fmla="*/ 1611564 w 1930879"/>
                <a:gd name="connsiteY158" fmla="*/ 317390 h 764284"/>
                <a:gd name="connsiteX159" fmla="*/ 1625142 w 1930879"/>
                <a:gd name="connsiteY159" fmla="*/ 316831 h 764284"/>
                <a:gd name="connsiteX160" fmla="*/ 1639043 w 1930879"/>
                <a:gd name="connsiteY160" fmla="*/ 318007 h 764284"/>
                <a:gd name="connsiteX161" fmla="*/ 1642364 w 1930879"/>
                <a:gd name="connsiteY161" fmla="*/ 321651 h 764284"/>
                <a:gd name="connsiteX162" fmla="*/ 1639645 w 1930879"/>
                <a:gd name="connsiteY162" fmla="*/ 326177 h 764284"/>
                <a:gd name="connsiteX163" fmla="*/ 1639645 w 1930879"/>
                <a:gd name="connsiteY163" fmla="*/ 336449 h 764284"/>
                <a:gd name="connsiteX164" fmla="*/ 1646890 w 1930879"/>
                <a:gd name="connsiteY164" fmla="*/ 342459 h 764284"/>
                <a:gd name="connsiteX165" fmla="*/ 1649609 w 1930879"/>
                <a:gd name="connsiteY165" fmla="*/ 350026 h 764284"/>
                <a:gd name="connsiteX166" fmla="*/ 1644465 w 1930879"/>
                <a:gd name="connsiteY166" fmla="*/ 357550 h 764284"/>
                <a:gd name="connsiteX167" fmla="*/ 1639939 w 1930879"/>
                <a:gd name="connsiteY167" fmla="*/ 365442 h 764284"/>
                <a:gd name="connsiteX168" fmla="*/ 1642981 w 1930879"/>
                <a:gd name="connsiteY168" fmla="*/ 376580 h 764284"/>
                <a:gd name="connsiteX169" fmla="*/ 1643569 w 1930879"/>
                <a:gd name="connsiteY169" fmla="*/ 395904 h 764284"/>
                <a:gd name="connsiteX170" fmla="*/ 1649006 w 1930879"/>
                <a:gd name="connsiteY170" fmla="*/ 405264 h 764284"/>
                <a:gd name="connsiteX171" fmla="*/ 1653856 w 1930879"/>
                <a:gd name="connsiteY171" fmla="*/ 411304 h 764284"/>
                <a:gd name="connsiteX172" fmla="*/ 1657147 w 1930879"/>
                <a:gd name="connsiteY172" fmla="*/ 411612 h 764284"/>
                <a:gd name="connsiteX173" fmla="*/ 1656236 w 1930879"/>
                <a:gd name="connsiteY173" fmla="*/ 401032 h 764284"/>
                <a:gd name="connsiteX174" fmla="*/ 1660174 w 1930879"/>
                <a:gd name="connsiteY174" fmla="*/ 396800 h 764284"/>
                <a:gd name="connsiteX175" fmla="*/ 1665009 w 1930879"/>
                <a:gd name="connsiteY175" fmla="*/ 399856 h 764284"/>
                <a:gd name="connsiteX176" fmla="*/ 1664714 w 1930879"/>
                <a:gd name="connsiteY176" fmla="*/ 408306 h 764284"/>
                <a:gd name="connsiteX177" fmla="*/ 1667433 w 1930879"/>
                <a:gd name="connsiteY177" fmla="*/ 416447 h 764284"/>
                <a:gd name="connsiteX178" fmla="*/ 1670152 w 1930879"/>
                <a:gd name="connsiteY178" fmla="*/ 414624 h 764284"/>
                <a:gd name="connsiteX179" fmla="*/ 1672885 w 1930879"/>
                <a:gd name="connsiteY179" fmla="*/ 422177 h 764284"/>
                <a:gd name="connsiteX180" fmla="*/ 1682231 w 1930879"/>
                <a:gd name="connsiteY180" fmla="*/ 429731 h 764284"/>
                <a:gd name="connsiteX181" fmla="*/ 1687051 w 1930879"/>
                <a:gd name="connsiteY181" fmla="*/ 434844 h 764284"/>
                <a:gd name="connsiteX182" fmla="*/ 1694001 w 1930879"/>
                <a:gd name="connsiteY182" fmla="*/ 434844 h 764284"/>
                <a:gd name="connsiteX183" fmla="*/ 1702171 w 1930879"/>
                <a:gd name="connsiteY183" fmla="*/ 431230 h 764284"/>
                <a:gd name="connsiteX184" fmla="*/ 1704273 w 1930879"/>
                <a:gd name="connsiteY184" fmla="*/ 423676 h 764284"/>
                <a:gd name="connsiteX185" fmla="*/ 1708798 w 1930879"/>
                <a:gd name="connsiteY185" fmla="*/ 420061 h 764284"/>
                <a:gd name="connsiteX186" fmla="*/ 1713515 w 1930879"/>
                <a:gd name="connsiteY186" fmla="*/ 418342 h 764284"/>
                <a:gd name="connsiteX187" fmla="*/ 1713515 w 1930879"/>
                <a:gd name="connsiteY187" fmla="*/ 407895 h 764284"/>
                <a:gd name="connsiteX188" fmla="*/ 1718806 w 1930879"/>
                <a:gd name="connsiteY188" fmla="*/ 399254 h 764284"/>
                <a:gd name="connsiteX189" fmla="*/ 1726976 w 1930879"/>
                <a:gd name="connsiteY189" fmla="*/ 398489 h 764284"/>
                <a:gd name="connsiteX190" fmla="*/ 1734999 w 1930879"/>
                <a:gd name="connsiteY190" fmla="*/ 393817 h 764284"/>
                <a:gd name="connsiteX191" fmla="*/ 1735910 w 1930879"/>
                <a:gd name="connsiteY191" fmla="*/ 386102 h 764284"/>
                <a:gd name="connsiteX192" fmla="*/ 1738922 w 1930879"/>
                <a:gd name="connsiteY192" fmla="*/ 381679 h 764284"/>
                <a:gd name="connsiteX193" fmla="*/ 1742699 w 1930879"/>
                <a:gd name="connsiteY193" fmla="*/ 383501 h 764284"/>
                <a:gd name="connsiteX194" fmla="*/ 1747843 w 1930879"/>
                <a:gd name="connsiteY194" fmla="*/ 383046 h 764284"/>
                <a:gd name="connsiteX195" fmla="*/ 1755557 w 1930879"/>
                <a:gd name="connsiteY195" fmla="*/ 380195 h 764284"/>
                <a:gd name="connsiteX196" fmla="*/ 1767665 w 1930879"/>
                <a:gd name="connsiteY196" fmla="*/ 378667 h 764284"/>
                <a:gd name="connsiteX197" fmla="*/ 1769326 w 1930879"/>
                <a:gd name="connsiteY197" fmla="*/ 372583 h 764284"/>
                <a:gd name="connsiteX198" fmla="*/ 1765402 w 1930879"/>
                <a:gd name="connsiteY198" fmla="*/ 365177 h 764284"/>
                <a:gd name="connsiteX199" fmla="*/ 1766931 w 1930879"/>
                <a:gd name="connsiteY199" fmla="*/ 361092 h 764284"/>
                <a:gd name="connsiteX200" fmla="*/ 1787797 w 1930879"/>
                <a:gd name="connsiteY200" fmla="*/ 348822 h 764284"/>
                <a:gd name="connsiteX201" fmla="*/ 1797628 w 1930879"/>
                <a:gd name="connsiteY201" fmla="*/ 349733 h 764284"/>
                <a:gd name="connsiteX202" fmla="*/ 1804431 w 1930879"/>
                <a:gd name="connsiteY202" fmla="*/ 356081 h 764284"/>
                <a:gd name="connsiteX203" fmla="*/ 1817128 w 1930879"/>
                <a:gd name="connsiteY203" fmla="*/ 361665 h 764284"/>
                <a:gd name="connsiteX204" fmla="*/ 1832087 w 1930879"/>
                <a:gd name="connsiteY204" fmla="*/ 365000 h 764284"/>
                <a:gd name="connsiteX205" fmla="*/ 1839978 w 1930879"/>
                <a:gd name="connsiteY205" fmla="*/ 371672 h 764284"/>
                <a:gd name="connsiteX206" fmla="*/ 1848427 w 1930879"/>
                <a:gd name="connsiteY206" fmla="*/ 372436 h 764284"/>
                <a:gd name="connsiteX207" fmla="*/ 1859037 w 1930879"/>
                <a:gd name="connsiteY207" fmla="*/ 375478 h 764284"/>
                <a:gd name="connsiteX208" fmla="*/ 1883254 w 1930879"/>
                <a:gd name="connsiteY208" fmla="*/ 386543 h 764284"/>
                <a:gd name="connsiteX209" fmla="*/ 1889440 w 1930879"/>
                <a:gd name="connsiteY209" fmla="*/ 385338 h 764284"/>
                <a:gd name="connsiteX210" fmla="*/ 1895186 w 1930879"/>
                <a:gd name="connsiteY210" fmla="*/ 386249 h 764284"/>
                <a:gd name="connsiteX211" fmla="*/ 1905604 w 1930879"/>
                <a:gd name="connsiteY211" fmla="*/ 388835 h 764284"/>
                <a:gd name="connsiteX212" fmla="*/ 1913172 w 1930879"/>
                <a:gd name="connsiteY212" fmla="*/ 388527 h 764284"/>
                <a:gd name="connsiteX213" fmla="*/ 1919373 w 1930879"/>
                <a:gd name="connsiteY213" fmla="*/ 392906 h 764284"/>
                <a:gd name="connsiteX214" fmla="*/ 1918168 w 1930879"/>
                <a:gd name="connsiteY214" fmla="*/ 396550 h 764284"/>
                <a:gd name="connsiteX215" fmla="*/ 1918462 w 1930879"/>
                <a:gd name="connsiteY215" fmla="*/ 401076 h 764284"/>
                <a:gd name="connsiteX216" fmla="*/ 1923767 w 1930879"/>
                <a:gd name="connsiteY216" fmla="*/ 402913 h 764284"/>
                <a:gd name="connsiteX217" fmla="*/ 1930717 w 1930879"/>
                <a:gd name="connsiteY217" fmla="*/ 400929 h 764284"/>
                <a:gd name="connsiteX218" fmla="*/ 1930879 w 1930879"/>
                <a:gd name="connsiteY218" fmla="*/ 400929 h 764284"/>
                <a:gd name="connsiteX219" fmla="*/ 1930879 w 1930879"/>
                <a:gd name="connsiteY219" fmla="*/ 400929 h 764284"/>
                <a:gd name="connsiteX220" fmla="*/ 1431937 w 1930879"/>
                <a:gd name="connsiteY220" fmla="*/ 284533 h 764284"/>
                <a:gd name="connsiteX221" fmla="*/ 1447836 w 1930879"/>
                <a:gd name="connsiteY221" fmla="*/ 292556 h 764284"/>
                <a:gd name="connsiteX222" fmla="*/ 1449041 w 1930879"/>
                <a:gd name="connsiteY222" fmla="*/ 296788 h 764284"/>
                <a:gd name="connsiteX223" fmla="*/ 1437682 w 1930879"/>
                <a:gd name="connsiteY223" fmla="*/ 290587 h 764284"/>
                <a:gd name="connsiteX224" fmla="*/ 1431937 w 1930879"/>
                <a:gd name="connsiteY224" fmla="*/ 284533 h 764284"/>
                <a:gd name="connsiteX225" fmla="*/ 1431937 w 1930879"/>
                <a:gd name="connsiteY225" fmla="*/ 284533 h 764284"/>
                <a:gd name="connsiteX226" fmla="*/ 1515579 w 1930879"/>
                <a:gd name="connsiteY226" fmla="*/ 301461 h 764284"/>
                <a:gd name="connsiteX227" fmla="*/ 1520883 w 1930879"/>
                <a:gd name="connsiteY227" fmla="*/ 303445 h 764284"/>
                <a:gd name="connsiteX228" fmla="*/ 1527834 w 1930879"/>
                <a:gd name="connsiteY228" fmla="*/ 301005 h 764284"/>
                <a:gd name="connsiteX229" fmla="*/ 1526320 w 1930879"/>
                <a:gd name="connsiteY229" fmla="*/ 295259 h 764284"/>
                <a:gd name="connsiteX230" fmla="*/ 1516166 w 1930879"/>
                <a:gd name="connsiteY230" fmla="*/ 289059 h 764284"/>
                <a:gd name="connsiteX231" fmla="*/ 1502089 w 1930879"/>
                <a:gd name="connsiteY231" fmla="*/ 289059 h 764284"/>
                <a:gd name="connsiteX232" fmla="*/ 1495711 w 1930879"/>
                <a:gd name="connsiteY232" fmla="*/ 293923 h 764284"/>
                <a:gd name="connsiteX233" fmla="*/ 1487380 w 1930879"/>
                <a:gd name="connsiteY233" fmla="*/ 294084 h 764284"/>
                <a:gd name="connsiteX234" fmla="*/ 1484808 w 1930879"/>
                <a:gd name="connsiteY234" fmla="*/ 295554 h 764284"/>
                <a:gd name="connsiteX235" fmla="*/ 1487541 w 1930879"/>
                <a:gd name="connsiteY235" fmla="*/ 298449 h 764284"/>
                <a:gd name="connsiteX236" fmla="*/ 1481781 w 1930879"/>
                <a:gd name="connsiteY236" fmla="*/ 300123 h 764284"/>
                <a:gd name="connsiteX237" fmla="*/ 1493904 w 1930879"/>
                <a:gd name="connsiteY237" fmla="*/ 301917 h 764284"/>
                <a:gd name="connsiteX238" fmla="*/ 1501633 w 1930879"/>
                <a:gd name="connsiteY238" fmla="*/ 305414 h 764284"/>
                <a:gd name="connsiteX239" fmla="*/ 1508584 w 1930879"/>
                <a:gd name="connsiteY239" fmla="*/ 304356 h 764284"/>
                <a:gd name="connsiteX240" fmla="*/ 1508437 w 1930879"/>
                <a:gd name="connsiteY240" fmla="*/ 300888 h 764284"/>
                <a:gd name="connsiteX241" fmla="*/ 1501633 w 1930879"/>
                <a:gd name="connsiteY241" fmla="*/ 298155 h 764284"/>
                <a:gd name="connsiteX242" fmla="*/ 1500560 w 1930879"/>
                <a:gd name="connsiteY242" fmla="*/ 296318 h 764284"/>
                <a:gd name="connsiteX243" fmla="*/ 1503426 w 1930879"/>
                <a:gd name="connsiteY243" fmla="*/ 294642 h 764284"/>
                <a:gd name="connsiteX244" fmla="*/ 1515579 w 1930879"/>
                <a:gd name="connsiteY244" fmla="*/ 301461 h 764284"/>
                <a:gd name="connsiteX245" fmla="*/ 1515579 w 1930879"/>
                <a:gd name="connsiteY245" fmla="*/ 301461 h 764284"/>
                <a:gd name="connsiteX246" fmla="*/ 1501942 w 1930879"/>
                <a:gd name="connsiteY246" fmla="*/ 326442 h 764284"/>
                <a:gd name="connsiteX247" fmla="*/ 1493287 w 1930879"/>
                <a:gd name="connsiteY247" fmla="*/ 323268 h 764284"/>
                <a:gd name="connsiteX248" fmla="*/ 1485410 w 1930879"/>
                <a:gd name="connsiteY248" fmla="*/ 324914 h 764284"/>
                <a:gd name="connsiteX249" fmla="*/ 1491935 w 1930879"/>
                <a:gd name="connsiteY249" fmla="*/ 328381 h 764284"/>
                <a:gd name="connsiteX250" fmla="*/ 1501942 w 1930879"/>
                <a:gd name="connsiteY250" fmla="*/ 326442 h 764284"/>
                <a:gd name="connsiteX251" fmla="*/ 1501942 w 1930879"/>
                <a:gd name="connsiteY251" fmla="*/ 326442 h 764284"/>
                <a:gd name="connsiteX252" fmla="*/ 1507967 w 1930879"/>
                <a:gd name="connsiteY252" fmla="*/ 320358 h 764284"/>
                <a:gd name="connsiteX253" fmla="*/ 1504807 w 1930879"/>
                <a:gd name="connsiteY253" fmla="*/ 325384 h 764284"/>
                <a:gd name="connsiteX254" fmla="*/ 1501163 w 1930879"/>
                <a:gd name="connsiteY254" fmla="*/ 321431 h 764284"/>
                <a:gd name="connsiteX255" fmla="*/ 1507967 w 1930879"/>
                <a:gd name="connsiteY255" fmla="*/ 320358 h 764284"/>
                <a:gd name="connsiteX256" fmla="*/ 1507967 w 1930879"/>
                <a:gd name="connsiteY256" fmla="*/ 320358 h 764284"/>
                <a:gd name="connsiteX257" fmla="*/ 1506615 w 1930879"/>
                <a:gd name="connsiteY257" fmla="*/ 326560 h 764284"/>
                <a:gd name="connsiteX258" fmla="*/ 1497989 w 1930879"/>
                <a:gd name="connsiteY258" fmla="*/ 332805 h 764284"/>
                <a:gd name="connsiteX259" fmla="*/ 1498151 w 1930879"/>
                <a:gd name="connsiteY259" fmla="*/ 344149 h 764284"/>
                <a:gd name="connsiteX260" fmla="*/ 1507070 w 1930879"/>
                <a:gd name="connsiteY260" fmla="*/ 346089 h 764284"/>
                <a:gd name="connsiteX261" fmla="*/ 1511009 w 1930879"/>
                <a:gd name="connsiteY261" fmla="*/ 343223 h 764284"/>
                <a:gd name="connsiteX262" fmla="*/ 1513125 w 1930879"/>
                <a:gd name="connsiteY262" fmla="*/ 328998 h 764284"/>
                <a:gd name="connsiteX263" fmla="*/ 1506615 w 1930879"/>
                <a:gd name="connsiteY263" fmla="*/ 326560 h 764284"/>
                <a:gd name="connsiteX264" fmla="*/ 1506615 w 1930879"/>
                <a:gd name="connsiteY264" fmla="*/ 326560 h 764284"/>
                <a:gd name="connsiteX265" fmla="*/ 1272808 w 1930879"/>
                <a:gd name="connsiteY265" fmla="*/ 122068 h 764284"/>
                <a:gd name="connsiteX266" fmla="*/ 1281272 w 1930879"/>
                <a:gd name="connsiteY266" fmla="*/ 131723 h 764284"/>
                <a:gd name="connsiteX267" fmla="*/ 1283991 w 1930879"/>
                <a:gd name="connsiteY267" fmla="*/ 140481 h 764284"/>
                <a:gd name="connsiteX268" fmla="*/ 1280346 w 1930879"/>
                <a:gd name="connsiteY268" fmla="*/ 144713 h 764284"/>
                <a:gd name="connsiteX269" fmla="*/ 1272808 w 1930879"/>
                <a:gd name="connsiteY269" fmla="*/ 138071 h 764284"/>
                <a:gd name="connsiteX270" fmla="*/ 1271309 w 1930879"/>
                <a:gd name="connsiteY270" fmla="*/ 127520 h 764284"/>
                <a:gd name="connsiteX271" fmla="*/ 1272808 w 1930879"/>
                <a:gd name="connsiteY271" fmla="*/ 122068 h 764284"/>
                <a:gd name="connsiteX272" fmla="*/ 1272808 w 1930879"/>
                <a:gd name="connsiteY272" fmla="*/ 122068 h 764284"/>
                <a:gd name="connsiteX273" fmla="*/ 1323901 w 1930879"/>
                <a:gd name="connsiteY273" fmla="*/ 91812 h 764284"/>
                <a:gd name="connsiteX274" fmla="*/ 1326943 w 1930879"/>
                <a:gd name="connsiteY274" fmla="*/ 101951 h 764284"/>
                <a:gd name="connsiteX275" fmla="*/ 1327854 w 1930879"/>
                <a:gd name="connsiteY275" fmla="*/ 109813 h 764284"/>
                <a:gd name="connsiteX276" fmla="*/ 1332086 w 1930879"/>
                <a:gd name="connsiteY276" fmla="*/ 107991 h 764284"/>
                <a:gd name="connsiteX277" fmla="*/ 1335422 w 1930879"/>
                <a:gd name="connsiteY277" fmla="*/ 100614 h 764284"/>
                <a:gd name="connsiteX278" fmla="*/ 1333467 w 1930879"/>
                <a:gd name="connsiteY278" fmla="*/ 92738 h 764284"/>
                <a:gd name="connsiteX279" fmla="*/ 1327854 w 1930879"/>
                <a:gd name="connsiteY279" fmla="*/ 89079 h 764284"/>
                <a:gd name="connsiteX280" fmla="*/ 1323901 w 1930879"/>
                <a:gd name="connsiteY280" fmla="*/ 91812 h 764284"/>
                <a:gd name="connsiteX281" fmla="*/ 1323901 w 1930879"/>
                <a:gd name="connsiteY281" fmla="*/ 91812 h 764284"/>
                <a:gd name="connsiteX282" fmla="*/ 1323901 w 1930879"/>
                <a:gd name="connsiteY282" fmla="*/ 112252 h 764284"/>
                <a:gd name="connsiteX283" fmla="*/ 1328442 w 1930879"/>
                <a:gd name="connsiteY283" fmla="*/ 113457 h 764284"/>
                <a:gd name="connsiteX284" fmla="*/ 1331043 w 1930879"/>
                <a:gd name="connsiteY284" fmla="*/ 121304 h 764284"/>
                <a:gd name="connsiteX285" fmla="*/ 1327854 w 1930879"/>
                <a:gd name="connsiteY285" fmla="*/ 121304 h 764284"/>
                <a:gd name="connsiteX286" fmla="*/ 1323901 w 1930879"/>
                <a:gd name="connsiteY286" fmla="*/ 112252 h 764284"/>
                <a:gd name="connsiteX287" fmla="*/ 1323901 w 1930879"/>
                <a:gd name="connsiteY287" fmla="*/ 112252 h 764284"/>
                <a:gd name="connsiteX288" fmla="*/ 1391173 w 1930879"/>
                <a:gd name="connsiteY288" fmla="*/ 189855 h 764284"/>
                <a:gd name="connsiteX289" fmla="*/ 1393745 w 1930879"/>
                <a:gd name="connsiteY289" fmla="*/ 203168 h 764284"/>
                <a:gd name="connsiteX290" fmla="*/ 1398447 w 1930879"/>
                <a:gd name="connsiteY290" fmla="*/ 199054 h 764284"/>
                <a:gd name="connsiteX291" fmla="*/ 1404663 w 1930879"/>
                <a:gd name="connsiteY291" fmla="*/ 199524 h 764284"/>
                <a:gd name="connsiteX292" fmla="*/ 1410718 w 1930879"/>
                <a:gd name="connsiteY292" fmla="*/ 193617 h 764284"/>
                <a:gd name="connsiteX293" fmla="*/ 1408308 w 1930879"/>
                <a:gd name="connsiteY293" fmla="*/ 187107 h 764284"/>
                <a:gd name="connsiteX294" fmla="*/ 1402841 w 1930879"/>
                <a:gd name="connsiteY294" fmla="*/ 183639 h 764284"/>
                <a:gd name="connsiteX295" fmla="*/ 1397536 w 1930879"/>
                <a:gd name="connsiteY295" fmla="*/ 187577 h 764284"/>
                <a:gd name="connsiteX296" fmla="*/ 1391173 w 1930879"/>
                <a:gd name="connsiteY296" fmla="*/ 189855 h 764284"/>
                <a:gd name="connsiteX297" fmla="*/ 1391173 w 1930879"/>
                <a:gd name="connsiteY297" fmla="*/ 189855 h 764284"/>
                <a:gd name="connsiteX298" fmla="*/ 1383341 w 1930879"/>
                <a:gd name="connsiteY298" fmla="*/ 302019 h 764284"/>
                <a:gd name="connsiteX299" fmla="*/ 1386633 w 1930879"/>
                <a:gd name="connsiteY299" fmla="*/ 313775 h 764284"/>
                <a:gd name="connsiteX300" fmla="*/ 1397507 w 1930879"/>
                <a:gd name="connsiteY300" fmla="*/ 323444 h 764284"/>
                <a:gd name="connsiteX301" fmla="*/ 1399931 w 1930879"/>
                <a:gd name="connsiteY301" fmla="*/ 327367 h 764284"/>
                <a:gd name="connsiteX302" fmla="*/ 1396596 w 1930879"/>
                <a:gd name="connsiteY302" fmla="*/ 328573 h 764284"/>
                <a:gd name="connsiteX303" fmla="*/ 1396008 w 1930879"/>
                <a:gd name="connsiteY303" fmla="*/ 333716 h 764284"/>
                <a:gd name="connsiteX304" fmla="*/ 1394171 w 1930879"/>
                <a:gd name="connsiteY304" fmla="*/ 327059 h 764284"/>
                <a:gd name="connsiteX305" fmla="*/ 1386941 w 1930879"/>
                <a:gd name="connsiteY305" fmla="*/ 324047 h 764284"/>
                <a:gd name="connsiteX306" fmla="*/ 1380299 w 1930879"/>
                <a:gd name="connsiteY306" fmla="*/ 310484 h 764284"/>
                <a:gd name="connsiteX307" fmla="*/ 1371541 w 1930879"/>
                <a:gd name="connsiteY307" fmla="*/ 305046 h 764284"/>
                <a:gd name="connsiteX308" fmla="*/ 1366119 w 1930879"/>
                <a:gd name="connsiteY308" fmla="*/ 295671 h 764284"/>
                <a:gd name="connsiteX309" fmla="*/ 1369426 w 1930879"/>
                <a:gd name="connsiteY309" fmla="*/ 286943 h 764284"/>
                <a:gd name="connsiteX310" fmla="*/ 1367927 w 1930879"/>
                <a:gd name="connsiteY310" fmla="*/ 282093 h 764284"/>
                <a:gd name="connsiteX311" fmla="*/ 1369117 w 1930879"/>
                <a:gd name="connsiteY311" fmla="*/ 276965 h 764284"/>
                <a:gd name="connsiteX312" fmla="*/ 1360976 w 1930879"/>
                <a:gd name="connsiteY312" fmla="*/ 270294 h 764284"/>
                <a:gd name="connsiteX313" fmla="*/ 1362489 w 1930879"/>
                <a:gd name="connsiteY313" fmla="*/ 261859 h 764284"/>
                <a:gd name="connsiteX314" fmla="*/ 1365796 w 1930879"/>
                <a:gd name="connsiteY314" fmla="*/ 256422 h 764284"/>
                <a:gd name="connsiteX315" fmla="*/ 1360976 w 1930879"/>
                <a:gd name="connsiteY315" fmla="*/ 247678 h 764284"/>
                <a:gd name="connsiteX316" fmla="*/ 1356744 w 1930879"/>
                <a:gd name="connsiteY316" fmla="*/ 242242 h 764284"/>
                <a:gd name="connsiteX317" fmla="*/ 1359448 w 1930879"/>
                <a:gd name="connsiteY317" fmla="*/ 231661 h 764284"/>
                <a:gd name="connsiteX318" fmla="*/ 1364591 w 1930879"/>
                <a:gd name="connsiteY318" fmla="*/ 227753 h 764284"/>
                <a:gd name="connsiteX319" fmla="*/ 1363695 w 1930879"/>
                <a:gd name="connsiteY319" fmla="*/ 217172 h 764284"/>
                <a:gd name="connsiteX320" fmla="*/ 1366413 w 1930879"/>
                <a:gd name="connsiteY320" fmla="*/ 205108 h 764284"/>
                <a:gd name="connsiteX321" fmla="*/ 1379080 w 1930879"/>
                <a:gd name="connsiteY321" fmla="*/ 192706 h 764284"/>
                <a:gd name="connsiteX322" fmla="*/ 1383341 w 1930879"/>
                <a:gd name="connsiteY322" fmla="*/ 191530 h 764284"/>
                <a:gd name="connsiteX323" fmla="*/ 1382415 w 1930879"/>
                <a:gd name="connsiteY323" fmla="*/ 198143 h 764284"/>
                <a:gd name="connsiteX324" fmla="*/ 1376082 w 1930879"/>
                <a:gd name="connsiteY324" fmla="*/ 205416 h 764284"/>
                <a:gd name="connsiteX325" fmla="*/ 1377581 w 1930879"/>
                <a:gd name="connsiteY325" fmla="*/ 209942 h 764284"/>
                <a:gd name="connsiteX326" fmla="*/ 1384826 w 1930879"/>
                <a:gd name="connsiteY326" fmla="*/ 212940 h 764284"/>
                <a:gd name="connsiteX327" fmla="*/ 1384826 w 1930879"/>
                <a:gd name="connsiteY327" fmla="*/ 225651 h 764284"/>
                <a:gd name="connsiteX328" fmla="*/ 1381519 w 1930879"/>
                <a:gd name="connsiteY328" fmla="*/ 236187 h 764284"/>
                <a:gd name="connsiteX329" fmla="*/ 1374862 w 1930879"/>
                <a:gd name="connsiteY329" fmla="*/ 236481 h 764284"/>
                <a:gd name="connsiteX330" fmla="*/ 1368823 w 1930879"/>
                <a:gd name="connsiteY330" fmla="*/ 242535 h 764284"/>
                <a:gd name="connsiteX331" fmla="*/ 1372453 w 1930879"/>
                <a:gd name="connsiteY331" fmla="*/ 249471 h 764284"/>
                <a:gd name="connsiteX332" fmla="*/ 1377287 w 1930879"/>
                <a:gd name="connsiteY332" fmla="*/ 248604 h 764284"/>
                <a:gd name="connsiteX333" fmla="*/ 1380005 w 1930879"/>
                <a:gd name="connsiteY333" fmla="*/ 241932 h 764284"/>
                <a:gd name="connsiteX334" fmla="*/ 1387250 w 1930879"/>
                <a:gd name="connsiteY334" fmla="*/ 238626 h 764284"/>
                <a:gd name="connsiteX335" fmla="*/ 1390865 w 1930879"/>
                <a:gd name="connsiteY335" fmla="*/ 234394 h 764284"/>
                <a:gd name="connsiteX336" fmla="*/ 1386633 w 1930879"/>
                <a:gd name="connsiteY336" fmla="*/ 234101 h 764284"/>
                <a:gd name="connsiteX337" fmla="*/ 1387544 w 1930879"/>
                <a:gd name="connsiteY337" fmla="*/ 228340 h 764284"/>
                <a:gd name="connsiteX338" fmla="*/ 1400210 w 1930879"/>
                <a:gd name="connsiteY338" fmla="*/ 221992 h 764284"/>
                <a:gd name="connsiteX339" fmla="*/ 1413524 w 1930879"/>
                <a:gd name="connsiteY339" fmla="*/ 217172 h 764284"/>
                <a:gd name="connsiteX340" fmla="*/ 1418344 w 1930879"/>
                <a:gd name="connsiteY340" fmla="*/ 222315 h 764284"/>
                <a:gd name="connsiteX341" fmla="*/ 1418961 w 1930879"/>
                <a:gd name="connsiteY341" fmla="*/ 228340 h 764284"/>
                <a:gd name="connsiteX342" fmla="*/ 1412598 w 1930879"/>
                <a:gd name="connsiteY342" fmla="*/ 243152 h 764284"/>
                <a:gd name="connsiteX343" fmla="*/ 1397507 w 1930879"/>
                <a:gd name="connsiteY343" fmla="*/ 248281 h 764284"/>
                <a:gd name="connsiteX344" fmla="*/ 1392070 w 1930879"/>
                <a:gd name="connsiteY344" fmla="*/ 254629 h 764284"/>
                <a:gd name="connsiteX345" fmla="*/ 1395391 w 1930879"/>
                <a:gd name="connsiteY345" fmla="*/ 260345 h 764284"/>
                <a:gd name="connsiteX346" fmla="*/ 1400828 w 1930879"/>
                <a:gd name="connsiteY346" fmla="*/ 260948 h 764284"/>
                <a:gd name="connsiteX347" fmla="*/ 1411394 w 1930879"/>
                <a:gd name="connsiteY347" fmla="*/ 268516 h 764284"/>
                <a:gd name="connsiteX348" fmla="*/ 1412907 w 1930879"/>
                <a:gd name="connsiteY348" fmla="*/ 274525 h 764284"/>
                <a:gd name="connsiteX349" fmla="*/ 1416830 w 1930879"/>
                <a:gd name="connsiteY349" fmla="*/ 277876 h 764284"/>
                <a:gd name="connsiteX350" fmla="*/ 1408675 w 1930879"/>
                <a:gd name="connsiteY350" fmla="*/ 278478 h 764284"/>
                <a:gd name="connsiteX351" fmla="*/ 1402929 w 1930879"/>
                <a:gd name="connsiteY351" fmla="*/ 273952 h 764284"/>
                <a:gd name="connsiteX352" fmla="*/ 1392070 w 1930879"/>
                <a:gd name="connsiteY352" fmla="*/ 273659 h 764284"/>
                <a:gd name="connsiteX353" fmla="*/ 1382415 w 1930879"/>
                <a:gd name="connsiteY353" fmla="*/ 270616 h 764284"/>
                <a:gd name="connsiteX354" fmla="*/ 1376361 w 1930879"/>
                <a:gd name="connsiteY354" fmla="*/ 272733 h 764284"/>
                <a:gd name="connsiteX355" fmla="*/ 1376361 w 1930879"/>
                <a:gd name="connsiteY355" fmla="*/ 288442 h 764284"/>
                <a:gd name="connsiteX356" fmla="*/ 1383341 w 1930879"/>
                <a:gd name="connsiteY356" fmla="*/ 302019 h 764284"/>
                <a:gd name="connsiteX357" fmla="*/ 1383341 w 1930879"/>
                <a:gd name="connsiteY357" fmla="*/ 302019 h 764284"/>
                <a:gd name="connsiteX358" fmla="*/ 1349661 w 1930879"/>
                <a:gd name="connsiteY358" fmla="*/ 320814 h 764284"/>
                <a:gd name="connsiteX359" fmla="*/ 1352688 w 1930879"/>
                <a:gd name="connsiteY359" fmla="*/ 327029 h 764284"/>
                <a:gd name="connsiteX360" fmla="*/ 1344062 w 1930879"/>
                <a:gd name="connsiteY360" fmla="*/ 324473 h 764284"/>
                <a:gd name="connsiteX361" fmla="*/ 1347089 w 1930879"/>
                <a:gd name="connsiteY361" fmla="*/ 318889 h 764284"/>
                <a:gd name="connsiteX362" fmla="*/ 1349661 w 1930879"/>
                <a:gd name="connsiteY362" fmla="*/ 320814 h 764284"/>
                <a:gd name="connsiteX363" fmla="*/ 1349661 w 1930879"/>
                <a:gd name="connsiteY363" fmla="*/ 320814 h 764284"/>
                <a:gd name="connsiteX364" fmla="*/ 1349352 w 1930879"/>
                <a:gd name="connsiteY364" fmla="*/ 304047 h 764284"/>
                <a:gd name="connsiteX365" fmla="*/ 1344665 w 1930879"/>
                <a:gd name="connsiteY365" fmla="*/ 303885 h 764284"/>
                <a:gd name="connsiteX366" fmla="*/ 1342093 w 1930879"/>
                <a:gd name="connsiteY366" fmla="*/ 312056 h 764284"/>
                <a:gd name="connsiteX367" fmla="*/ 1347251 w 1930879"/>
                <a:gd name="connsiteY367" fmla="*/ 313995 h 764284"/>
                <a:gd name="connsiteX368" fmla="*/ 1349499 w 1930879"/>
                <a:gd name="connsiteY368" fmla="*/ 308411 h 764284"/>
                <a:gd name="connsiteX369" fmla="*/ 1349352 w 1930879"/>
                <a:gd name="connsiteY369" fmla="*/ 304047 h 764284"/>
                <a:gd name="connsiteX370" fmla="*/ 1349352 w 1930879"/>
                <a:gd name="connsiteY370" fmla="*/ 304047 h 764284"/>
                <a:gd name="connsiteX371" fmla="*/ 1356332 w 1930879"/>
                <a:gd name="connsiteY371" fmla="*/ 308735 h 764284"/>
                <a:gd name="connsiteX372" fmla="*/ 1353746 w 1930879"/>
                <a:gd name="connsiteY372" fmla="*/ 311160 h 764284"/>
                <a:gd name="connsiteX373" fmla="*/ 1354363 w 1930879"/>
                <a:gd name="connsiteY373" fmla="*/ 316141 h 764284"/>
                <a:gd name="connsiteX374" fmla="*/ 1358904 w 1930879"/>
                <a:gd name="connsiteY374" fmla="*/ 323092 h 764284"/>
                <a:gd name="connsiteX375" fmla="*/ 1366045 w 1930879"/>
                <a:gd name="connsiteY375" fmla="*/ 322945 h 764284"/>
                <a:gd name="connsiteX376" fmla="*/ 1370557 w 1930879"/>
                <a:gd name="connsiteY376" fmla="*/ 327177 h 764284"/>
                <a:gd name="connsiteX377" fmla="*/ 1374378 w 1930879"/>
                <a:gd name="connsiteY377" fmla="*/ 323253 h 764284"/>
                <a:gd name="connsiteX378" fmla="*/ 1372232 w 1930879"/>
                <a:gd name="connsiteY378" fmla="*/ 319756 h 764284"/>
                <a:gd name="connsiteX379" fmla="*/ 1366324 w 1930879"/>
                <a:gd name="connsiteY379" fmla="*/ 317199 h 764284"/>
                <a:gd name="connsiteX380" fmla="*/ 1366766 w 1930879"/>
                <a:gd name="connsiteY380" fmla="*/ 310997 h 764284"/>
                <a:gd name="connsiteX381" fmla="*/ 1362078 w 1930879"/>
                <a:gd name="connsiteY381" fmla="*/ 307647 h 764284"/>
                <a:gd name="connsiteX382" fmla="*/ 1356332 w 1930879"/>
                <a:gd name="connsiteY382" fmla="*/ 308735 h 764284"/>
                <a:gd name="connsiteX383" fmla="*/ 1356332 w 1930879"/>
                <a:gd name="connsiteY383" fmla="*/ 308735 h 764284"/>
                <a:gd name="connsiteX384" fmla="*/ 1354965 w 1930879"/>
                <a:gd name="connsiteY384" fmla="*/ 357448 h 764284"/>
                <a:gd name="connsiteX385" fmla="*/ 1366619 w 1930879"/>
                <a:gd name="connsiteY385" fmla="*/ 348660 h 764284"/>
                <a:gd name="connsiteX386" fmla="*/ 1376773 w 1930879"/>
                <a:gd name="connsiteY386" fmla="*/ 349116 h 764284"/>
                <a:gd name="connsiteX387" fmla="*/ 1387103 w 1930879"/>
                <a:gd name="connsiteY387" fmla="*/ 359534 h 764284"/>
                <a:gd name="connsiteX388" fmla="*/ 1384649 w 1930879"/>
                <a:gd name="connsiteY388" fmla="*/ 364413 h 764284"/>
                <a:gd name="connsiteX389" fmla="*/ 1379521 w 1930879"/>
                <a:gd name="connsiteY389" fmla="*/ 364413 h 764284"/>
                <a:gd name="connsiteX390" fmla="*/ 1372541 w 1930879"/>
                <a:gd name="connsiteY390" fmla="*/ 364413 h 764284"/>
                <a:gd name="connsiteX391" fmla="*/ 1366942 w 1930879"/>
                <a:gd name="connsiteY391" fmla="*/ 365471 h 764284"/>
                <a:gd name="connsiteX392" fmla="*/ 1359668 w 1930879"/>
                <a:gd name="connsiteY392" fmla="*/ 362444 h 764284"/>
                <a:gd name="connsiteX393" fmla="*/ 1354965 w 1930879"/>
                <a:gd name="connsiteY393" fmla="*/ 357448 h 764284"/>
                <a:gd name="connsiteX394" fmla="*/ 1354965 w 1930879"/>
                <a:gd name="connsiteY394" fmla="*/ 357448 h 764284"/>
                <a:gd name="connsiteX395" fmla="*/ 1475874 w 1930879"/>
                <a:gd name="connsiteY395" fmla="*/ 361210 h 764284"/>
                <a:gd name="connsiteX396" fmla="*/ 1460415 w 1930879"/>
                <a:gd name="connsiteY396" fmla="*/ 365015 h 764284"/>
                <a:gd name="connsiteX397" fmla="*/ 1454948 w 1930879"/>
                <a:gd name="connsiteY397" fmla="*/ 368630 h 764284"/>
                <a:gd name="connsiteX398" fmla="*/ 1458578 w 1930879"/>
                <a:gd name="connsiteY398" fmla="*/ 372084 h 764284"/>
                <a:gd name="connsiteX399" fmla="*/ 1471921 w 1930879"/>
                <a:gd name="connsiteY399" fmla="*/ 376506 h 764284"/>
                <a:gd name="connsiteX400" fmla="*/ 1483456 w 1930879"/>
                <a:gd name="connsiteY400" fmla="*/ 373009 h 764284"/>
                <a:gd name="connsiteX401" fmla="*/ 1480121 w 1930879"/>
                <a:gd name="connsiteY401" fmla="*/ 371217 h 764284"/>
                <a:gd name="connsiteX402" fmla="*/ 1479503 w 1930879"/>
                <a:gd name="connsiteY402" fmla="*/ 364868 h 764284"/>
                <a:gd name="connsiteX403" fmla="*/ 1475874 w 1930879"/>
                <a:gd name="connsiteY403" fmla="*/ 361210 h 764284"/>
                <a:gd name="connsiteX404" fmla="*/ 1475874 w 1930879"/>
                <a:gd name="connsiteY404" fmla="*/ 361210 h 764284"/>
                <a:gd name="connsiteX405" fmla="*/ 1403752 w 1930879"/>
                <a:gd name="connsiteY405" fmla="*/ 443029 h 764284"/>
                <a:gd name="connsiteX406" fmla="*/ 1408455 w 1930879"/>
                <a:gd name="connsiteY406" fmla="*/ 442309 h 764284"/>
                <a:gd name="connsiteX407" fmla="*/ 1408748 w 1930879"/>
                <a:gd name="connsiteY407" fmla="*/ 445469 h 764284"/>
                <a:gd name="connsiteX408" fmla="*/ 1405575 w 1930879"/>
                <a:gd name="connsiteY408" fmla="*/ 446394 h 764284"/>
                <a:gd name="connsiteX409" fmla="*/ 1403752 w 1930879"/>
                <a:gd name="connsiteY409" fmla="*/ 443029 h 764284"/>
                <a:gd name="connsiteX410" fmla="*/ 1403752 w 1930879"/>
                <a:gd name="connsiteY410" fmla="*/ 443029 h 764284"/>
                <a:gd name="connsiteX411" fmla="*/ 1395876 w 1930879"/>
                <a:gd name="connsiteY411" fmla="*/ 443646 h 764284"/>
                <a:gd name="connsiteX412" fmla="*/ 1400122 w 1930879"/>
                <a:gd name="connsiteY412" fmla="*/ 443646 h 764284"/>
                <a:gd name="connsiteX413" fmla="*/ 1400886 w 1930879"/>
                <a:gd name="connsiteY413" fmla="*/ 447453 h 764284"/>
                <a:gd name="connsiteX414" fmla="*/ 1396772 w 1930879"/>
                <a:gd name="connsiteY414" fmla="*/ 447453 h 764284"/>
                <a:gd name="connsiteX415" fmla="*/ 1395876 w 1930879"/>
                <a:gd name="connsiteY415" fmla="*/ 443646 h 764284"/>
                <a:gd name="connsiteX416" fmla="*/ 1395876 w 1930879"/>
                <a:gd name="connsiteY416" fmla="*/ 443646 h 764284"/>
                <a:gd name="connsiteX417" fmla="*/ 1374378 w 1930879"/>
                <a:gd name="connsiteY417" fmla="*/ 447893 h 764284"/>
                <a:gd name="connsiteX418" fmla="*/ 1384193 w 1930879"/>
                <a:gd name="connsiteY418" fmla="*/ 444866 h 764284"/>
                <a:gd name="connsiteX419" fmla="*/ 1388293 w 1930879"/>
                <a:gd name="connsiteY419" fmla="*/ 441868 h 764284"/>
                <a:gd name="connsiteX420" fmla="*/ 1392702 w 1930879"/>
                <a:gd name="connsiteY420" fmla="*/ 443940 h 764284"/>
                <a:gd name="connsiteX421" fmla="*/ 1387676 w 1930879"/>
                <a:gd name="connsiteY421" fmla="*/ 452889 h 764284"/>
                <a:gd name="connsiteX422" fmla="*/ 1386177 w 1930879"/>
                <a:gd name="connsiteY422" fmla="*/ 448936 h 764284"/>
                <a:gd name="connsiteX423" fmla="*/ 1379961 w 1930879"/>
                <a:gd name="connsiteY423" fmla="*/ 452743 h 764284"/>
                <a:gd name="connsiteX424" fmla="*/ 1374378 w 1930879"/>
                <a:gd name="connsiteY424" fmla="*/ 447893 h 764284"/>
                <a:gd name="connsiteX425" fmla="*/ 1374378 w 1930879"/>
                <a:gd name="connsiteY425" fmla="*/ 447893 h 764284"/>
                <a:gd name="connsiteX426" fmla="*/ 1371321 w 1930879"/>
                <a:gd name="connsiteY426" fmla="*/ 422339 h 764284"/>
                <a:gd name="connsiteX427" fmla="*/ 1366472 w 1930879"/>
                <a:gd name="connsiteY427" fmla="*/ 426718 h 764284"/>
                <a:gd name="connsiteX428" fmla="*/ 1371174 w 1930879"/>
                <a:gd name="connsiteY428" fmla="*/ 427482 h 764284"/>
                <a:gd name="connsiteX429" fmla="*/ 1371321 w 1930879"/>
                <a:gd name="connsiteY429" fmla="*/ 422339 h 764284"/>
                <a:gd name="connsiteX430" fmla="*/ 1371321 w 1930879"/>
                <a:gd name="connsiteY430" fmla="*/ 422339 h 764284"/>
                <a:gd name="connsiteX431" fmla="*/ 1380256 w 1930879"/>
                <a:gd name="connsiteY431" fmla="*/ 413714 h 764284"/>
                <a:gd name="connsiteX432" fmla="*/ 1372996 w 1930879"/>
                <a:gd name="connsiteY432" fmla="*/ 414154 h 764284"/>
                <a:gd name="connsiteX433" fmla="*/ 1374657 w 1930879"/>
                <a:gd name="connsiteY433" fmla="*/ 417769 h 764284"/>
                <a:gd name="connsiteX434" fmla="*/ 1378918 w 1930879"/>
                <a:gd name="connsiteY434" fmla="*/ 417519 h 764284"/>
                <a:gd name="connsiteX435" fmla="*/ 1380256 w 1930879"/>
                <a:gd name="connsiteY435" fmla="*/ 413714 h 764284"/>
                <a:gd name="connsiteX436" fmla="*/ 1380256 w 1930879"/>
                <a:gd name="connsiteY436" fmla="*/ 413714 h 764284"/>
                <a:gd name="connsiteX437" fmla="*/ 1382415 w 1930879"/>
                <a:gd name="connsiteY437" fmla="*/ 437298 h 764284"/>
                <a:gd name="connsiteX438" fmla="*/ 1389969 w 1930879"/>
                <a:gd name="connsiteY438" fmla="*/ 425190 h 764284"/>
                <a:gd name="connsiteX439" fmla="*/ 1396302 w 1930879"/>
                <a:gd name="connsiteY439" fmla="*/ 432155 h 764284"/>
                <a:gd name="connsiteX440" fmla="*/ 1399931 w 1930879"/>
                <a:gd name="connsiteY440" fmla="*/ 437592 h 764284"/>
                <a:gd name="connsiteX441" fmla="*/ 1407455 w 1930879"/>
                <a:gd name="connsiteY441" fmla="*/ 436975 h 764284"/>
                <a:gd name="connsiteX442" fmla="*/ 1415317 w 1930879"/>
                <a:gd name="connsiteY442" fmla="*/ 429114 h 764284"/>
                <a:gd name="connsiteX443" fmla="*/ 1420445 w 1930879"/>
                <a:gd name="connsiteY443" fmla="*/ 429114 h 764284"/>
                <a:gd name="connsiteX444" fmla="*/ 1424971 w 1930879"/>
                <a:gd name="connsiteY444" fmla="*/ 436975 h 764284"/>
                <a:gd name="connsiteX445" fmla="*/ 1443104 w 1930879"/>
                <a:gd name="connsiteY445" fmla="*/ 439091 h 764284"/>
                <a:gd name="connsiteX446" fmla="*/ 1447013 w 1930879"/>
                <a:gd name="connsiteY446" fmla="*/ 433640 h 764284"/>
                <a:gd name="connsiteX447" fmla="*/ 1455492 w 1930879"/>
                <a:gd name="connsiteY447" fmla="*/ 433640 h 764284"/>
                <a:gd name="connsiteX448" fmla="*/ 1472082 w 1930879"/>
                <a:gd name="connsiteY448" fmla="*/ 443617 h 764284"/>
                <a:gd name="connsiteX449" fmla="*/ 1479636 w 1930879"/>
                <a:gd name="connsiteY449" fmla="*/ 445131 h 764284"/>
                <a:gd name="connsiteX450" fmla="*/ 1488687 w 1930879"/>
                <a:gd name="connsiteY450" fmla="*/ 454800 h 764284"/>
                <a:gd name="connsiteX451" fmla="*/ 1497446 w 1930879"/>
                <a:gd name="connsiteY451" fmla="*/ 454800 h 764284"/>
                <a:gd name="connsiteX452" fmla="*/ 1500781 w 1930879"/>
                <a:gd name="connsiteY452" fmla="*/ 447262 h 764284"/>
                <a:gd name="connsiteX453" fmla="*/ 1496857 w 1930879"/>
                <a:gd name="connsiteY453" fmla="*/ 431568 h 764284"/>
                <a:gd name="connsiteX454" fmla="*/ 1476006 w 1930879"/>
                <a:gd name="connsiteY454" fmla="*/ 419767 h 764284"/>
                <a:gd name="connsiteX455" fmla="*/ 1458784 w 1930879"/>
                <a:gd name="connsiteY455" fmla="*/ 416447 h 764284"/>
                <a:gd name="connsiteX456" fmla="*/ 1450349 w 1930879"/>
                <a:gd name="connsiteY456" fmla="*/ 409481 h 764284"/>
                <a:gd name="connsiteX457" fmla="*/ 1441282 w 1930879"/>
                <a:gd name="connsiteY457" fmla="*/ 408614 h 764284"/>
                <a:gd name="connsiteX458" fmla="*/ 1433744 w 1930879"/>
                <a:gd name="connsiteY458" fmla="*/ 415242 h 764284"/>
                <a:gd name="connsiteX459" fmla="*/ 1424971 w 1930879"/>
                <a:gd name="connsiteY459" fmla="*/ 414360 h 764284"/>
                <a:gd name="connsiteX460" fmla="*/ 1418961 w 1930879"/>
                <a:gd name="connsiteY460" fmla="*/ 411921 h 764284"/>
                <a:gd name="connsiteX461" fmla="*/ 1406573 w 1930879"/>
                <a:gd name="connsiteY461" fmla="*/ 412832 h 764284"/>
                <a:gd name="connsiteX462" fmla="*/ 1389352 w 1930879"/>
                <a:gd name="connsiteY462" fmla="*/ 412538 h 764284"/>
                <a:gd name="connsiteX463" fmla="*/ 1385737 w 1930879"/>
                <a:gd name="connsiteY463" fmla="*/ 417372 h 764284"/>
                <a:gd name="connsiteX464" fmla="*/ 1385119 w 1930879"/>
                <a:gd name="connsiteY464" fmla="*/ 422193 h 764284"/>
                <a:gd name="connsiteX465" fmla="*/ 1378198 w 1930879"/>
                <a:gd name="connsiteY465" fmla="*/ 424588 h 764284"/>
                <a:gd name="connsiteX466" fmla="*/ 1375480 w 1930879"/>
                <a:gd name="connsiteY466" fmla="*/ 431861 h 764284"/>
                <a:gd name="connsiteX467" fmla="*/ 1377581 w 1930879"/>
                <a:gd name="connsiteY467" fmla="*/ 437298 h 764284"/>
                <a:gd name="connsiteX468" fmla="*/ 1382415 w 1930879"/>
                <a:gd name="connsiteY468" fmla="*/ 437298 h 764284"/>
                <a:gd name="connsiteX469" fmla="*/ 1382415 w 1930879"/>
                <a:gd name="connsiteY469" fmla="*/ 437298 h 764284"/>
                <a:gd name="connsiteX470" fmla="*/ 1299685 w 1930879"/>
                <a:gd name="connsiteY470" fmla="*/ 423985 h 764284"/>
                <a:gd name="connsiteX471" fmla="*/ 1307531 w 1930879"/>
                <a:gd name="connsiteY471" fmla="*/ 427336 h 764284"/>
                <a:gd name="connsiteX472" fmla="*/ 1314173 w 1930879"/>
                <a:gd name="connsiteY472" fmla="*/ 421590 h 764284"/>
                <a:gd name="connsiteX473" fmla="*/ 1330161 w 1930879"/>
                <a:gd name="connsiteY473" fmla="*/ 422501 h 764284"/>
                <a:gd name="connsiteX474" fmla="*/ 1341961 w 1930879"/>
                <a:gd name="connsiteY474" fmla="*/ 427336 h 764284"/>
                <a:gd name="connsiteX475" fmla="*/ 1342549 w 1930879"/>
                <a:gd name="connsiteY475" fmla="*/ 432155 h 764284"/>
                <a:gd name="connsiteX476" fmla="*/ 1349793 w 1930879"/>
                <a:gd name="connsiteY476" fmla="*/ 440590 h 764284"/>
                <a:gd name="connsiteX477" fmla="*/ 1349205 w 1930879"/>
                <a:gd name="connsiteY477" fmla="*/ 446952 h 764284"/>
                <a:gd name="connsiteX478" fmla="*/ 1342270 w 1930879"/>
                <a:gd name="connsiteY478" fmla="*/ 446644 h 764284"/>
                <a:gd name="connsiteX479" fmla="*/ 1333791 w 1930879"/>
                <a:gd name="connsiteY479" fmla="*/ 454183 h 764284"/>
                <a:gd name="connsiteX480" fmla="*/ 1324151 w 1930879"/>
                <a:gd name="connsiteY480" fmla="*/ 453257 h 764284"/>
                <a:gd name="connsiteX481" fmla="*/ 1314173 w 1930879"/>
                <a:gd name="connsiteY481" fmla="*/ 454183 h 764284"/>
                <a:gd name="connsiteX482" fmla="*/ 1310559 w 1930879"/>
                <a:gd name="connsiteY482" fmla="*/ 450877 h 764284"/>
                <a:gd name="connsiteX483" fmla="*/ 1298171 w 1930879"/>
                <a:gd name="connsiteY483" fmla="*/ 448437 h 764284"/>
                <a:gd name="connsiteX484" fmla="*/ 1291529 w 1930879"/>
                <a:gd name="connsiteY484" fmla="*/ 439385 h 764284"/>
                <a:gd name="connsiteX485" fmla="*/ 1292734 w 1930879"/>
                <a:gd name="connsiteY485" fmla="*/ 428805 h 764284"/>
                <a:gd name="connsiteX486" fmla="*/ 1299685 w 1930879"/>
                <a:gd name="connsiteY486" fmla="*/ 423985 h 764284"/>
                <a:gd name="connsiteX487" fmla="*/ 1299685 w 1930879"/>
                <a:gd name="connsiteY487" fmla="*/ 423985 h 764284"/>
                <a:gd name="connsiteX488" fmla="*/ 1068111 w 1930879"/>
                <a:gd name="connsiteY488" fmla="*/ 596647 h 764284"/>
                <a:gd name="connsiteX489" fmla="*/ 1062351 w 1930879"/>
                <a:gd name="connsiteY489" fmla="*/ 593620 h 764284"/>
                <a:gd name="connsiteX490" fmla="*/ 1059103 w 1930879"/>
                <a:gd name="connsiteY490" fmla="*/ 596647 h 764284"/>
                <a:gd name="connsiteX491" fmla="*/ 1063718 w 1930879"/>
                <a:gd name="connsiteY491" fmla="*/ 600512 h 764284"/>
                <a:gd name="connsiteX492" fmla="*/ 1068111 w 1930879"/>
                <a:gd name="connsiteY492" fmla="*/ 596647 h 764284"/>
                <a:gd name="connsiteX493" fmla="*/ 1068111 w 1930879"/>
                <a:gd name="connsiteY493" fmla="*/ 596647 h 764284"/>
                <a:gd name="connsiteX494" fmla="*/ 1059398 w 1930879"/>
                <a:gd name="connsiteY494" fmla="*/ 538515 h 764284"/>
                <a:gd name="connsiteX495" fmla="*/ 1066040 w 1930879"/>
                <a:gd name="connsiteY495" fmla="*/ 551828 h 764284"/>
                <a:gd name="connsiteX496" fmla="*/ 1062704 w 1930879"/>
                <a:gd name="connsiteY496" fmla="*/ 558015 h 764284"/>
                <a:gd name="connsiteX497" fmla="*/ 1059545 w 1930879"/>
                <a:gd name="connsiteY497" fmla="*/ 566773 h 764284"/>
                <a:gd name="connsiteX498" fmla="*/ 1057722 w 1930879"/>
                <a:gd name="connsiteY498" fmla="*/ 560572 h 764284"/>
                <a:gd name="connsiteX499" fmla="*/ 1054078 w 1930879"/>
                <a:gd name="connsiteY499" fmla="*/ 554694 h 764284"/>
                <a:gd name="connsiteX500" fmla="*/ 1056958 w 1930879"/>
                <a:gd name="connsiteY500" fmla="*/ 549404 h 764284"/>
                <a:gd name="connsiteX501" fmla="*/ 1057561 w 1930879"/>
                <a:gd name="connsiteY501" fmla="*/ 542748 h 764284"/>
                <a:gd name="connsiteX502" fmla="*/ 1059398 w 1930879"/>
                <a:gd name="connsiteY502" fmla="*/ 538515 h 764284"/>
                <a:gd name="connsiteX503" fmla="*/ 1059398 w 1930879"/>
                <a:gd name="connsiteY503" fmla="*/ 538515 h 764284"/>
                <a:gd name="connsiteX504" fmla="*/ 1291926 w 1930879"/>
                <a:gd name="connsiteY504" fmla="*/ 376800 h 764284"/>
                <a:gd name="connsiteX505" fmla="*/ 1291926 w 1930879"/>
                <a:gd name="connsiteY505" fmla="*/ 383472 h 764284"/>
                <a:gd name="connsiteX506" fmla="*/ 1297715 w 1930879"/>
                <a:gd name="connsiteY506" fmla="*/ 392833 h 764284"/>
                <a:gd name="connsiteX507" fmla="*/ 1297392 w 1930879"/>
                <a:gd name="connsiteY507" fmla="*/ 396770 h 764284"/>
                <a:gd name="connsiteX508" fmla="*/ 1294071 w 1930879"/>
                <a:gd name="connsiteY508" fmla="*/ 395271 h 764284"/>
                <a:gd name="connsiteX509" fmla="*/ 1290442 w 1930879"/>
                <a:gd name="connsiteY509" fmla="*/ 385411 h 764284"/>
                <a:gd name="connsiteX510" fmla="*/ 1288913 w 1930879"/>
                <a:gd name="connsiteY510" fmla="*/ 378476 h 764284"/>
                <a:gd name="connsiteX511" fmla="*/ 1291926 w 1930879"/>
                <a:gd name="connsiteY511" fmla="*/ 376800 h 764284"/>
                <a:gd name="connsiteX512" fmla="*/ 1291926 w 1930879"/>
                <a:gd name="connsiteY512" fmla="*/ 376800 h 764284"/>
                <a:gd name="connsiteX513" fmla="*/ 1268752 w 1930879"/>
                <a:gd name="connsiteY513" fmla="*/ 366646 h 764284"/>
                <a:gd name="connsiteX514" fmla="*/ 1273307 w 1930879"/>
                <a:gd name="connsiteY514" fmla="*/ 364560 h 764284"/>
                <a:gd name="connsiteX515" fmla="*/ 1279670 w 1930879"/>
                <a:gd name="connsiteY515" fmla="*/ 366970 h 764284"/>
                <a:gd name="connsiteX516" fmla="*/ 1285578 w 1930879"/>
                <a:gd name="connsiteY516" fmla="*/ 364266 h 764284"/>
                <a:gd name="connsiteX517" fmla="*/ 1301169 w 1930879"/>
                <a:gd name="connsiteY517" fmla="*/ 366353 h 764284"/>
                <a:gd name="connsiteX518" fmla="*/ 1309677 w 1930879"/>
                <a:gd name="connsiteY518" fmla="*/ 367881 h 764284"/>
                <a:gd name="connsiteX519" fmla="*/ 1299817 w 1930879"/>
                <a:gd name="connsiteY519" fmla="*/ 370306 h 764284"/>
                <a:gd name="connsiteX520" fmla="*/ 1281507 w 1930879"/>
                <a:gd name="connsiteY520" fmla="*/ 374537 h 764284"/>
                <a:gd name="connsiteX521" fmla="*/ 1272411 w 1930879"/>
                <a:gd name="connsiteY521" fmla="*/ 371980 h 764284"/>
                <a:gd name="connsiteX522" fmla="*/ 1272117 w 1930879"/>
                <a:gd name="connsiteY522" fmla="*/ 368792 h 764284"/>
                <a:gd name="connsiteX523" fmla="*/ 1268752 w 1930879"/>
                <a:gd name="connsiteY523" fmla="*/ 366646 h 764284"/>
                <a:gd name="connsiteX524" fmla="*/ 1268752 w 1930879"/>
                <a:gd name="connsiteY524" fmla="*/ 366646 h 764284"/>
                <a:gd name="connsiteX525" fmla="*/ 1227255 w 1930879"/>
                <a:gd name="connsiteY525" fmla="*/ 367410 h 764284"/>
                <a:gd name="connsiteX526" fmla="*/ 1232706 w 1930879"/>
                <a:gd name="connsiteY526" fmla="*/ 361974 h 764284"/>
                <a:gd name="connsiteX527" fmla="*/ 1236806 w 1930879"/>
                <a:gd name="connsiteY527" fmla="*/ 363031 h 764284"/>
                <a:gd name="connsiteX528" fmla="*/ 1241949 w 1930879"/>
                <a:gd name="connsiteY528" fmla="*/ 360915 h 764284"/>
                <a:gd name="connsiteX529" fmla="*/ 1250281 w 1930879"/>
                <a:gd name="connsiteY529" fmla="*/ 363031 h 764284"/>
                <a:gd name="connsiteX530" fmla="*/ 1255571 w 1930879"/>
                <a:gd name="connsiteY530" fmla="*/ 365882 h 764284"/>
                <a:gd name="connsiteX531" fmla="*/ 1260876 w 1930879"/>
                <a:gd name="connsiteY531" fmla="*/ 361974 h 764284"/>
                <a:gd name="connsiteX532" fmla="*/ 1266328 w 1930879"/>
                <a:gd name="connsiteY532" fmla="*/ 363957 h 764284"/>
                <a:gd name="connsiteX533" fmla="*/ 1266489 w 1930879"/>
                <a:gd name="connsiteY533" fmla="*/ 371070 h 764284"/>
                <a:gd name="connsiteX534" fmla="*/ 1259965 w 1930879"/>
                <a:gd name="connsiteY534" fmla="*/ 370306 h 764284"/>
                <a:gd name="connsiteX535" fmla="*/ 1252544 w 1930879"/>
                <a:gd name="connsiteY535" fmla="*/ 373773 h 764284"/>
                <a:gd name="connsiteX536" fmla="*/ 1246622 w 1930879"/>
                <a:gd name="connsiteY536" fmla="*/ 372274 h 764284"/>
                <a:gd name="connsiteX537" fmla="*/ 1237570 w 1930879"/>
                <a:gd name="connsiteY537" fmla="*/ 377726 h 764284"/>
                <a:gd name="connsiteX538" fmla="*/ 1229679 w 1930879"/>
                <a:gd name="connsiteY538" fmla="*/ 376066 h 764284"/>
                <a:gd name="connsiteX539" fmla="*/ 1226652 w 1930879"/>
                <a:gd name="connsiteY539" fmla="*/ 371540 h 764284"/>
                <a:gd name="connsiteX540" fmla="*/ 1227255 w 1930879"/>
                <a:gd name="connsiteY540" fmla="*/ 367410 h 764284"/>
                <a:gd name="connsiteX541" fmla="*/ 1227255 w 1930879"/>
                <a:gd name="connsiteY541" fmla="*/ 367410 h 764284"/>
                <a:gd name="connsiteX542" fmla="*/ 1153473 w 1930879"/>
                <a:gd name="connsiteY542" fmla="*/ 522160 h 764284"/>
                <a:gd name="connsiteX543" fmla="*/ 1160585 w 1930879"/>
                <a:gd name="connsiteY543" fmla="*/ 509919 h 764284"/>
                <a:gd name="connsiteX544" fmla="*/ 1164376 w 1930879"/>
                <a:gd name="connsiteY544" fmla="*/ 496900 h 764284"/>
                <a:gd name="connsiteX545" fmla="*/ 1165140 w 1930879"/>
                <a:gd name="connsiteY545" fmla="*/ 483748 h 764284"/>
                <a:gd name="connsiteX546" fmla="*/ 1168623 w 1930879"/>
                <a:gd name="connsiteY546" fmla="*/ 480574 h 764284"/>
                <a:gd name="connsiteX547" fmla="*/ 1174530 w 1930879"/>
                <a:gd name="connsiteY547" fmla="*/ 481485 h 764284"/>
                <a:gd name="connsiteX548" fmla="*/ 1174677 w 1930879"/>
                <a:gd name="connsiteY548" fmla="*/ 486922 h 764284"/>
                <a:gd name="connsiteX549" fmla="*/ 1177248 w 1930879"/>
                <a:gd name="connsiteY549" fmla="*/ 492521 h 764284"/>
                <a:gd name="connsiteX550" fmla="*/ 1176955 w 1930879"/>
                <a:gd name="connsiteY550" fmla="*/ 496444 h 764284"/>
                <a:gd name="connsiteX551" fmla="*/ 1174839 w 1930879"/>
                <a:gd name="connsiteY551" fmla="*/ 493138 h 764284"/>
                <a:gd name="connsiteX552" fmla="*/ 1173472 w 1930879"/>
                <a:gd name="connsiteY552" fmla="*/ 496782 h 764284"/>
                <a:gd name="connsiteX553" fmla="*/ 1168476 w 1930879"/>
                <a:gd name="connsiteY553" fmla="*/ 500691 h 764284"/>
                <a:gd name="connsiteX554" fmla="*/ 1166052 w 1930879"/>
                <a:gd name="connsiteY554" fmla="*/ 503865 h 764284"/>
                <a:gd name="connsiteX555" fmla="*/ 1167859 w 1930879"/>
                <a:gd name="connsiteY555" fmla="*/ 510213 h 764284"/>
                <a:gd name="connsiteX556" fmla="*/ 1174530 w 1930879"/>
                <a:gd name="connsiteY556" fmla="*/ 511742 h 764284"/>
                <a:gd name="connsiteX557" fmla="*/ 1175882 w 1930879"/>
                <a:gd name="connsiteY557" fmla="*/ 515518 h 764284"/>
                <a:gd name="connsiteX558" fmla="*/ 1173016 w 1930879"/>
                <a:gd name="connsiteY558" fmla="*/ 519015 h 764284"/>
                <a:gd name="connsiteX559" fmla="*/ 1168005 w 1930879"/>
                <a:gd name="connsiteY559" fmla="*/ 520632 h 764284"/>
                <a:gd name="connsiteX560" fmla="*/ 1163318 w 1930879"/>
                <a:gd name="connsiteY560" fmla="*/ 528670 h 764284"/>
                <a:gd name="connsiteX561" fmla="*/ 1157999 w 1930879"/>
                <a:gd name="connsiteY561" fmla="*/ 531403 h 764284"/>
                <a:gd name="connsiteX562" fmla="*/ 1152414 w 1930879"/>
                <a:gd name="connsiteY562" fmla="*/ 528361 h 764284"/>
                <a:gd name="connsiteX563" fmla="*/ 1153473 w 1930879"/>
                <a:gd name="connsiteY563" fmla="*/ 522160 h 764284"/>
                <a:gd name="connsiteX564" fmla="*/ 1153473 w 1930879"/>
                <a:gd name="connsiteY564" fmla="*/ 522160 h 764284"/>
                <a:gd name="connsiteX565" fmla="*/ 1134223 w 1930879"/>
                <a:gd name="connsiteY565" fmla="*/ 513681 h 764284"/>
                <a:gd name="connsiteX566" fmla="*/ 1134531 w 1930879"/>
                <a:gd name="connsiteY566" fmla="*/ 517178 h 764284"/>
                <a:gd name="connsiteX567" fmla="*/ 1137867 w 1930879"/>
                <a:gd name="connsiteY567" fmla="*/ 519897 h 764284"/>
                <a:gd name="connsiteX568" fmla="*/ 1145141 w 1930879"/>
                <a:gd name="connsiteY568" fmla="*/ 519015 h 764284"/>
                <a:gd name="connsiteX569" fmla="*/ 1146184 w 1930879"/>
                <a:gd name="connsiteY569" fmla="*/ 515650 h 764284"/>
                <a:gd name="connsiteX570" fmla="*/ 1149387 w 1930879"/>
                <a:gd name="connsiteY570" fmla="*/ 514739 h 764284"/>
                <a:gd name="connsiteX571" fmla="*/ 1150284 w 1930879"/>
                <a:gd name="connsiteY571" fmla="*/ 507774 h 764284"/>
                <a:gd name="connsiteX572" fmla="*/ 1155603 w 1930879"/>
                <a:gd name="connsiteY572" fmla="*/ 502337 h 764284"/>
                <a:gd name="connsiteX573" fmla="*/ 1155750 w 1930879"/>
                <a:gd name="connsiteY573" fmla="*/ 497958 h 764284"/>
                <a:gd name="connsiteX574" fmla="*/ 1151944 w 1930879"/>
                <a:gd name="connsiteY574" fmla="*/ 490861 h 764284"/>
                <a:gd name="connsiteX575" fmla="*/ 1144847 w 1930879"/>
                <a:gd name="connsiteY575" fmla="*/ 494505 h 764284"/>
                <a:gd name="connsiteX576" fmla="*/ 1139234 w 1930879"/>
                <a:gd name="connsiteY576" fmla="*/ 500250 h 764284"/>
                <a:gd name="connsiteX577" fmla="*/ 1141643 w 1930879"/>
                <a:gd name="connsiteY577" fmla="*/ 505217 h 764284"/>
                <a:gd name="connsiteX578" fmla="*/ 1134223 w 1930879"/>
                <a:gd name="connsiteY578" fmla="*/ 513681 h 764284"/>
                <a:gd name="connsiteX579" fmla="*/ 1134223 w 1930879"/>
                <a:gd name="connsiteY579" fmla="*/ 513681 h 764284"/>
                <a:gd name="connsiteX580" fmla="*/ 1115898 w 1930879"/>
                <a:gd name="connsiteY580" fmla="*/ 507671 h 764284"/>
                <a:gd name="connsiteX581" fmla="*/ 1115428 w 1930879"/>
                <a:gd name="connsiteY581" fmla="*/ 512946 h 764284"/>
                <a:gd name="connsiteX582" fmla="*/ 1113004 w 1930879"/>
                <a:gd name="connsiteY582" fmla="*/ 515504 h 764284"/>
                <a:gd name="connsiteX583" fmla="*/ 1116045 w 1930879"/>
                <a:gd name="connsiteY583" fmla="*/ 524600 h 764284"/>
                <a:gd name="connsiteX584" fmla="*/ 1119675 w 1930879"/>
                <a:gd name="connsiteY584" fmla="*/ 526113 h 764284"/>
                <a:gd name="connsiteX585" fmla="*/ 1125905 w 1930879"/>
                <a:gd name="connsiteY585" fmla="*/ 521851 h 764284"/>
                <a:gd name="connsiteX586" fmla="*/ 1123921 w 1930879"/>
                <a:gd name="connsiteY586" fmla="*/ 513402 h 764284"/>
                <a:gd name="connsiteX587" fmla="*/ 1118911 w 1930879"/>
                <a:gd name="connsiteY587" fmla="*/ 506128 h 764284"/>
                <a:gd name="connsiteX588" fmla="*/ 1115898 w 1930879"/>
                <a:gd name="connsiteY588" fmla="*/ 507671 h 764284"/>
                <a:gd name="connsiteX589" fmla="*/ 1115898 w 1930879"/>
                <a:gd name="connsiteY589" fmla="*/ 507671 h 764284"/>
                <a:gd name="connsiteX590" fmla="*/ 1177102 w 1930879"/>
                <a:gd name="connsiteY590" fmla="*/ 370261 h 764284"/>
                <a:gd name="connsiteX591" fmla="*/ 1170739 w 1930879"/>
                <a:gd name="connsiteY591" fmla="*/ 372965 h 764284"/>
                <a:gd name="connsiteX592" fmla="*/ 1175294 w 1930879"/>
                <a:gd name="connsiteY592" fmla="*/ 375111 h 764284"/>
                <a:gd name="connsiteX593" fmla="*/ 1177102 w 1930879"/>
                <a:gd name="connsiteY593" fmla="*/ 370261 h 764284"/>
                <a:gd name="connsiteX594" fmla="*/ 1177102 w 1930879"/>
                <a:gd name="connsiteY594" fmla="*/ 370261 h 764284"/>
                <a:gd name="connsiteX595" fmla="*/ 1185860 w 1930879"/>
                <a:gd name="connsiteY595" fmla="*/ 365147 h 764284"/>
                <a:gd name="connsiteX596" fmla="*/ 1182245 w 1930879"/>
                <a:gd name="connsiteY596" fmla="*/ 368439 h 764284"/>
                <a:gd name="connsiteX597" fmla="*/ 1188255 w 1930879"/>
                <a:gd name="connsiteY597" fmla="*/ 369351 h 764284"/>
                <a:gd name="connsiteX598" fmla="*/ 1185860 w 1930879"/>
                <a:gd name="connsiteY598" fmla="*/ 365147 h 764284"/>
                <a:gd name="connsiteX599" fmla="*/ 1185860 w 1930879"/>
                <a:gd name="connsiteY599" fmla="*/ 365147 h 764284"/>
                <a:gd name="connsiteX600" fmla="*/ 1196734 w 1930879"/>
                <a:gd name="connsiteY600" fmla="*/ 356654 h 764284"/>
                <a:gd name="connsiteX601" fmla="*/ 1191884 w 1930879"/>
                <a:gd name="connsiteY601" fmla="*/ 360298 h 764284"/>
                <a:gd name="connsiteX602" fmla="*/ 1198218 w 1930879"/>
                <a:gd name="connsiteY602" fmla="*/ 362400 h 764284"/>
                <a:gd name="connsiteX603" fmla="*/ 1196734 w 1930879"/>
                <a:gd name="connsiteY603" fmla="*/ 356654 h 764284"/>
                <a:gd name="connsiteX604" fmla="*/ 1196734 w 1930879"/>
                <a:gd name="connsiteY604" fmla="*/ 356654 h 764284"/>
                <a:gd name="connsiteX605" fmla="*/ 1161628 w 1930879"/>
                <a:gd name="connsiteY605" fmla="*/ 346824 h 764284"/>
                <a:gd name="connsiteX606" fmla="*/ 1171062 w 1930879"/>
                <a:gd name="connsiteY606" fmla="*/ 341239 h 764284"/>
                <a:gd name="connsiteX607" fmla="*/ 1182539 w 1930879"/>
                <a:gd name="connsiteY607" fmla="*/ 342150 h 764284"/>
                <a:gd name="connsiteX608" fmla="*/ 1183435 w 1930879"/>
                <a:gd name="connsiteY608" fmla="*/ 345810 h 764284"/>
                <a:gd name="connsiteX609" fmla="*/ 1180717 w 1930879"/>
                <a:gd name="connsiteY609" fmla="*/ 350644 h 764284"/>
                <a:gd name="connsiteX610" fmla="*/ 1187065 w 1930879"/>
                <a:gd name="connsiteY610" fmla="*/ 349116 h 764284"/>
                <a:gd name="connsiteX611" fmla="*/ 1190077 w 1930879"/>
                <a:gd name="connsiteY611" fmla="*/ 343973 h 764284"/>
                <a:gd name="connsiteX612" fmla="*/ 1196117 w 1930879"/>
                <a:gd name="connsiteY612" fmla="*/ 348513 h 764284"/>
                <a:gd name="connsiteX613" fmla="*/ 1194603 w 1930879"/>
                <a:gd name="connsiteY613" fmla="*/ 354861 h 764284"/>
                <a:gd name="connsiteX614" fmla="*/ 1187065 w 1930879"/>
                <a:gd name="connsiteY614" fmla="*/ 356654 h 764284"/>
                <a:gd name="connsiteX615" fmla="*/ 1184640 w 1930879"/>
                <a:gd name="connsiteY615" fmla="*/ 353641 h 764284"/>
                <a:gd name="connsiteX616" fmla="*/ 1180717 w 1930879"/>
                <a:gd name="connsiteY616" fmla="*/ 359387 h 764284"/>
                <a:gd name="connsiteX617" fmla="*/ 1173781 w 1930879"/>
                <a:gd name="connsiteY617" fmla="*/ 354259 h 764284"/>
                <a:gd name="connsiteX618" fmla="*/ 1168343 w 1930879"/>
                <a:gd name="connsiteY618" fmla="*/ 359094 h 764284"/>
                <a:gd name="connsiteX619" fmla="*/ 1162010 w 1930879"/>
                <a:gd name="connsiteY619" fmla="*/ 354553 h 764284"/>
                <a:gd name="connsiteX620" fmla="*/ 1161628 w 1930879"/>
                <a:gd name="connsiteY620" fmla="*/ 346824 h 764284"/>
                <a:gd name="connsiteX621" fmla="*/ 1161628 w 1930879"/>
                <a:gd name="connsiteY621" fmla="*/ 346824 h 764284"/>
                <a:gd name="connsiteX622" fmla="*/ 1117573 w 1930879"/>
                <a:gd name="connsiteY622" fmla="*/ 305561 h 764284"/>
                <a:gd name="connsiteX623" fmla="*/ 1124215 w 1930879"/>
                <a:gd name="connsiteY623" fmla="*/ 308264 h 764284"/>
                <a:gd name="connsiteX624" fmla="*/ 1124524 w 1930879"/>
                <a:gd name="connsiteY624" fmla="*/ 303738 h 764284"/>
                <a:gd name="connsiteX625" fmla="*/ 1117573 w 1930879"/>
                <a:gd name="connsiteY625" fmla="*/ 305561 h 764284"/>
                <a:gd name="connsiteX626" fmla="*/ 1117573 w 1930879"/>
                <a:gd name="connsiteY626" fmla="*/ 305561 h 764284"/>
                <a:gd name="connsiteX627" fmla="*/ 1111652 w 1930879"/>
                <a:gd name="connsiteY627" fmla="*/ 307647 h 764284"/>
                <a:gd name="connsiteX628" fmla="*/ 1115428 w 1930879"/>
                <a:gd name="connsiteY628" fmla="*/ 307500 h 764284"/>
                <a:gd name="connsiteX629" fmla="*/ 1121203 w 1930879"/>
                <a:gd name="connsiteY629" fmla="*/ 310997 h 764284"/>
                <a:gd name="connsiteX630" fmla="*/ 1115281 w 1930879"/>
                <a:gd name="connsiteY630" fmla="*/ 312379 h 764284"/>
                <a:gd name="connsiteX631" fmla="*/ 1111652 w 1930879"/>
                <a:gd name="connsiteY631" fmla="*/ 307647 h 764284"/>
                <a:gd name="connsiteX632" fmla="*/ 1111652 w 1930879"/>
                <a:gd name="connsiteY632" fmla="*/ 307647 h 764284"/>
                <a:gd name="connsiteX633" fmla="*/ 1059060 w 1930879"/>
                <a:gd name="connsiteY633" fmla="*/ 270911 h 764284"/>
                <a:gd name="connsiteX634" fmla="*/ 1068714 w 1930879"/>
                <a:gd name="connsiteY634" fmla="*/ 267590 h 764284"/>
                <a:gd name="connsiteX635" fmla="*/ 1080175 w 1930879"/>
                <a:gd name="connsiteY635" fmla="*/ 273027 h 764284"/>
                <a:gd name="connsiteX636" fmla="*/ 1093768 w 1930879"/>
                <a:gd name="connsiteY636" fmla="*/ 273350 h 764284"/>
                <a:gd name="connsiteX637" fmla="*/ 1108859 w 1930879"/>
                <a:gd name="connsiteY637" fmla="*/ 265768 h 764284"/>
                <a:gd name="connsiteX638" fmla="*/ 1118823 w 1930879"/>
                <a:gd name="connsiteY638" fmla="*/ 267002 h 764284"/>
                <a:gd name="connsiteX639" fmla="*/ 1122452 w 1930879"/>
                <a:gd name="connsiteY639" fmla="*/ 271822 h 764284"/>
                <a:gd name="connsiteX640" fmla="*/ 1131210 w 1930879"/>
                <a:gd name="connsiteY640" fmla="*/ 271822 h 764284"/>
                <a:gd name="connsiteX641" fmla="*/ 1136339 w 1930879"/>
                <a:gd name="connsiteY641" fmla="*/ 269382 h 764284"/>
                <a:gd name="connsiteX642" fmla="*/ 1154149 w 1930879"/>
                <a:gd name="connsiteY642" fmla="*/ 271205 h 764284"/>
                <a:gd name="connsiteX643" fmla="*/ 1163509 w 1930879"/>
                <a:gd name="connsiteY643" fmla="*/ 270616 h 764284"/>
                <a:gd name="connsiteX644" fmla="*/ 1165317 w 1930879"/>
                <a:gd name="connsiteY644" fmla="*/ 268207 h 764284"/>
                <a:gd name="connsiteX645" fmla="*/ 1175294 w 1930879"/>
                <a:gd name="connsiteY645" fmla="*/ 268501 h 764284"/>
                <a:gd name="connsiteX646" fmla="*/ 1181921 w 1930879"/>
                <a:gd name="connsiteY646" fmla="*/ 272115 h 764284"/>
                <a:gd name="connsiteX647" fmla="*/ 1184037 w 1930879"/>
                <a:gd name="connsiteY647" fmla="*/ 276348 h 764284"/>
                <a:gd name="connsiteX648" fmla="*/ 1192487 w 1930879"/>
                <a:gd name="connsiteY648" fmla="*/ 279052 h 764284"/>
                <a:gd name="connsiteX649" fmla="*/ 1224198 w 1930879"/>
                <a:gd name="connsiteY649" fmla="*/ 271822 h 764284"/>
                <a:gd name="connsiteX650" fmla="*/ 1237482 w 1930879"/>
                <a:gd name="connsiteY650" fmla="*/ 262770 h 764284"/>
                <a:gd name="connsiteX651" fmla="*/ 1241097 w 1930879"/>
                <a:gd name="connsiteY651" fmla="*/ 255819 h 764284"/>
                <a:gd name="connsiteX652" fmla="*/ 1246534 w 1930879"/>
                <a:gd name="connsiteY652" fmla="*/ 255202 h 764284"/>
                <a:gd name="connsiteX653" fmla="*/ 1251060 w 1930879"/>
                <a:gd name="connsiteY653" fmla="*/ 249765 h 764284"/>
                <a:gd name="connsiteX654" fmla="*/ 1256820 w 1930879"/>
                <a:gd name="connsiteY654" fmla="*/ 245857 h 764284"/>
                <a:gd name="connsiteX655" fmla="*/ 1259538 w 1930879"/>
                <a:gd name="connsiteY655" fmla="*/ 238626 h 764284"/>
                <a:gd name="connsiteX656" fmla="*/ 1263153 w 1930879"/>
                <a:gd name="connsiteY656" fmla="*/ 232572 h 764284"/>
                <a:gd name="connsiteX657" fmla="*/ 1267077 w 1930879"/>
                <a:gd name="connsiteY657" fmla="*/ 229560 h 764284"/>
                <a:gd name="connsiteX658" fmla="*/ 1263153 w 1930879"/>
                <a:gd name="connsiteY658" fmla="*/ 225342 h 764284"/>
                <a:gd name="connsiteX659" fmla="*/ 1262243 w 1930879"/>
                <a:gd name="connsiteY659" fmla="*/ 220508 h 764284"/>
                <a:gd name="connsiteX660" fmla="*/ 1250458 w 1930879"/>
                <a:gd name="connsiteY660" fmla="*/ 217775 h 764284"/>
                <a:gd name="connsiteX661" fmla="*/ 1242317 w 1930879"/>
                <a:gd name="connsiteY661" fmla="*/ 220508 h 764284"/>
                <a:gd name="connsiteX662" fmla="*/ 1240788 w 1930879"/>
                <a:gd name="connsiteY662" fmla="*/ 228663 h 764284"/>
                <a:gd name="connsiteX663" fmla="*/ 1234455 w 1930879"/>
                <a:gd name="connsiteY663" fmla="*/ 233483 h 764284"/>
                <a:gd name="connsiteX664" fmla="*/ 1233838 w 1930879"/>
                <a:gd name="connsiteY664" fmla="*/ 237716 h 764284"/>
                <a:gd name="connsiteX665" fmla="*/ 1225109 w 1930879"/>
                <a:gd name="connsiteY665" fmla="*/ 244063 h 764284"/>
                <a:gd name="connsiteX666" fmla="*/ 1218452 w 1930879"/>
                <a:gd name="connsiteY666" fmla="*/ 244945 h 764284"/>
                <a:gd name="connsiteX667" fmla="*/ 1214220 w 1930879"/>
                <a:gd name="connsiteY667" fmla="*/ 251293 h 764284"/>
                <a:gd name="connsiteX668" fmla="*/ 1204272 w 1930879"/>
                <a:gd name="connsiteY668" fmla="*/ 253718 h 764284"/>
                <a:gd name="connsiteX669" fmla="*/ 1184346 w 1930879"/>
                <a:gd name="connsiteY669" fmla="*/ 249765 h 764284"/>
                <a:gd name="connsiteX670" fmla="*/ 1167447 w 1930879"/>
                <a:gd name="connsiteY670" fmla="*/ 248266 h 764284"/>
                <a:gd name="connsiteX671" fmla="*/ 1164406 w 1930879"/>
                <a:gd name="connsiteY671" fmla="*/ 252792 h 764284"/>
                <a:gd name="connsiteX672" fmla="*/ 1160497 w 1930879"/>
                <a:gd name="connsiteY672" fmla="*/ 253409 h 764284"/>
                <a:gd name="connsiteX673" fmla="*/ 1152341 w 1930879"/>
                <a:gd name="connsiteY673" fmla="*/ 246150 h 764284"/>
                <a:gd name="connsiteX674" fmla="*/ 1146008 w 1930879"/>
                <a:gd name="connsiteY674" fmla="*/ 245533 h 764284"/>
                <a:gd name="connsiteX675" fmla="*/ 1138749 w 1930879"/>
                <a:gd name="connsiteY675" fmla="*/ 245841 h 764284"/>
                <a:gd name="connsiteX676" fmla="*/ 1130887 w 1930879"/>
                <a:gd name="connsiteY676" fmla="*/ 244063 h 764284"/>
                <a:gd name="connsiteX677" fmla="*/ 1120013 w 1930879"/>
                <a:gd name="connsiteY677" fmla="*/ 242242 h 764284"/>
                <a:gd name="connsiteX678" fmla="*/ 1114297 w 1930879"/>
                <a:gd name="connsiteY678" fmla="*/ 245841 h 764284"/>
                <a:gd name="connsiteX679" fmla="*/ 1107934 w 1930879"/>
                <a:gd name="connsiteY679" fmla="*/ 242242 h 764284"/>
                <a:gd name="connsiteX680" fmla="*/ 1099793 w 1930879"/>
                <a:gd name="connsiteY680" fmla="*/ 234394 h 764284"/>
                <a:gd name="connsiteX681" fmla="*/ 1087420 w 1930879"/>
                <a:gd name="connsiteY681" fmla="*/ 231955 h 764284"/>
                <a:gd name="connsiteX682" fmla="*/ 1079867 w 1930879"/>
                <a:gd name="connsiteY682" fmla="*/ 232264 h 764284"/>
                <a:gd name="connsiteX683" fmla="*/ 1079867 w 1930879"/>
                <a:gd name="connsiteY683" fmla="*/ 241315 h 764284"/>
                <a:gd name="connsiteX684" fmla="*/ 1073505 w 1930879"/>
                <a:gd name="connsiteY684" fmla="*/ 245533 h 764284"/>
                <a:gd name="connsiteX685" fmla="*/ 1069889 w 1930879"/>
                <a:gd name="connsiteY685" fmla="*/ 253409 h 764284"/>
                <a:gd name="connsiteX686" fmla="*/ 1064452 w 1930879"/>
                <a:gd name="connsiteY686" fmla="*/ 258244 h 764284"/>
                <a:gd name="connsiteX687" fmla="*/ 1053608 w 1930879"/>
                <a:gd name="connsiteY687" fmla="*/ 254629 h 764284"/>
                <a:gd name="connsiteX688" fmla="*/ 1043644 w 1930879"/>
                <a:gd name="connsiteY688" fmla="*/ 257024 h 764284"/>
                <a:gd name="connsiteX689" fmla="*/ 1039707 w 1930879"/>
                <a:gd name="connsiteY689" fmla="*/ 261550 h 764284"/>
                <a:gd name="connsiteX690" fmla="*/ 1040603 w 1930879"/>
                <a:gd name="connsiteY690" fmla="*/ 264548 h 764284"/>
                <a:gd name="connsiteX691" fmla="*/ 1030067 w 1930879"/>
                <a:gd name="connsiteY691" fmla="*/ 274525 h 764284"/>
                <a:gd name="connsiteX692" fmla="*/ 1030067 w 1930879"/>
                <a:gd name="connsiteY692" fmla="*/ 286619 h 764284"/>
                <a:gd name="connsiteX693" fmla="*/ 1032168 w 1930879"/>
                <a:gd name="connsiteY693" fmla="*/ 293540 h 764284"/>
                <a:gd name="connsiteX694" fmla="*/ 1031551 w 1930879"/>
                <a:gd name="connsiteY694" fmla="*/ 307456 h 764284"/>
                <a:gd name="connsiteX695" fmla="*/ 1029449 w 1930879"/>
                <a:gd name="connsiteY695" fmla="*/ 312305 h 764284"/>
                <a:gd name="connsiteX696" fmla="*/ 1033682 w 1930879"/>
                <a:gd name="connsiteY696" fmla="*/ 322269 h 764284"/>
                <a:gd name="connsiteX697" fmla="*/ 1034887 w 1930879"/>
                <a:gd name="connsiteY697" fmla="*/ 330100 h 764284"/>
                <a:gd name="connsiteX698" fmla="*/ 1031551 w 1930879"/>
                <a:gd name="connsiteY698" fmla="*/ 325869 h 764284"/>
                <a:gd name="connsiteX699" fmla="*/ 1029156 w 1930879"/>
                <a:gd name="connsiteY699" fmla="*/ 319521 h 764284"/>
                <a:gd name="connsiteX700" fmla="*/ 1023704 w 1930879"/>
                <a:gd name="connsiteY700" fmla="*/ 321049 h 764284"/>
                <a:gd name="connsiteX701" fmla="*/ 1018282 w 1930879"/>
                <a:gd name="connsiteY701" fmla="*/ 327662 h 764284"/>
                <a:gd name="connsiteX702" fmla="*/ 1011625 w 1930879"/>
                <a:gd name="connsiteY702" fmla="*/ 331306 h 764284"/>
                <a:gd name="connsiteX703" fmla="*/ 1010126 w 1930879"/>
                <a:gd name="connsiteY703" fmla="*/ 339447 h 764284"/>
                <a:gd name="connsiteX704" fmla="*/ 1011316 w 1930879"/>
                <a:gd name="connsiteY704" fmla="*/ 349116 h 764284"/>
                <a:gd name="connsiteX705" fmla="*/ 1008318 w 1930879"/>
                <a:gd name="connsiteY705" fmla="*/ 355464 h 764284"/>
                <a:gd name="connsiteX706" fmla="*/ 1010420 w 1930879"/>
                <a:gd name="connsiteY706" fmla="*/ 372965 h 764284"/>
                <a:gd name="connsiteX707" fmla="*/ 1008318 w 1930879"/>
                <a:gd name="connsiteY707" fmla="*/ 376874 h 764284"/>
                <a:gd name="connsiteX708" fmla="*/ 1007114 w 1930879"/>
                <a:gd name="connsiteY708" fmla="*/ 383839 h 764284"/>
                <a:gd name="connsiteX709" fmla="*/ 1001662 w 1930879"/>
                <a:gd name="connsiteY709" fmla="*/ 386249 h 764284"/>
                <a:gd name="connsiteX710" fmla="*/ 1001971 w 1930879"/>
                <a:gd name="connsiteY710" fmla="*/ 396815 h 764284"/>
                <a:gd name="connsiteX711" fmla="*/ 992301 w 1930879"/>
                <a:gd name="connsiteY711" fmla="*/ 404397 h 764284"/>
                <a:gd name="connsiteX712" fmla="*/ 989304 w 1930879"/>
                <a:gd name="connsiteY712" fmla="*/ 415242 h 764284"/>
                <a:gd name="connsiteX713" fmla="*/ 990803 w 1930879"/>
                <a:gd name="connsiteY713" fmla="*/ 418578 h 764284"/>
                <a:gd name="connsiteX714" fmla="*/ 987173 w 1930879"/>
                <a:gd name="connsiteY714" fmla="*/ 423368 h 764284"/>
                <a:gd name="connsiteX715" fmla="*/ 991993 w 1930879"/>
                <a:gd name="connsiteY715" fmla="*/ 437886 h 764284"/>
                <a:gd name="connsiteX716" fmla="*/ 996533 w 1930879"/>
                <a:gd name="connsiteY716" fmla="*/ 444528 h 764284"/>
                <a:gd name="connsiteX717" fmla="*/ 999546 w 1930879"/>
                <a:gd name="connsiteY717" fmla="*/ 442736 h 764284"/>
                <a:gd name="connsiteX718" fmla="*/ 1005880 w 1930879"/>
                <a:gd name="connsiteY718" fmla="*/ 442736 h 764284"/>
                <a:gd name="connsiteX719" fmla="*/ 1010420 w 1930879"/>
                <a:gd name="connsiteY719" fmla="*/ 439385 h 764284"/>
                <a:gd name="connsiteX720" fmla="*/ 1014652 w 1930879"/>
                <a:gd name="connsiteY720" fmla="*/ 441501 h 764284"/>
                <a:gd name="connsiteX721" fmla="*/ 1017371 w 1930879"/>
                <a:gd name="connsiteY721" fmla="*/ 452096 h 764284"/>
                <a:gd name="connsiteX722" fmla="*/ 1024615 w 1930879"/>
                <a:gd name="connsiteY722" fmla="*/ 471405 h 764284"/>
                <a:gd name="connsiteX723" fmla="*/ 1021588 w 1930879"/>
                <a:gd name="connsiteY723" fmla="*/ 476254 h 764284"/>
                <a:gd name="connsiteX724" fmla="*/ 1019178 w 1930879"/>
                <a:gd name="connsiteY724" fmla="*/ 487113 h 764284"/>
                <a:gd name="connsiteX725" fmla="*/ 1013153 w 1930879"/>
                <a:gd name="connsiteY725" fmla="*/ 495871 h 764284"/>
                <a:gd name="connsiteX726" fmla="*/ 1012227 w 1930879"/>
                <a:gd name="connsiteY726" fmla="*/ 513975 h 764284"/>
                <a:gd name="connsiteX727" fmla="*/ 1013418 w 1930879"/>
                <a:gd name="connsiteY727" fmla="*/ 528170 h 764284"/>
                <a:gd name="connsiteX728" fmla="*/ 1017973 w 1930879"/>
                <a:gd name="connsiteY728" fmla="*/ 528170 h 764284"/>
                <a:gd name="connsiteX729" fmla="*/ 1023704 w 1930879"/>
                <a:gd name="connsiteY729" fmla="*/ 531785 h 764284"/>
                <a:gd name="connsiteX730" fmla="*/ 1032447 w 1930879"/>
                <a:gd name="connsiteY730" fmla="*/ 531476 h 764284"/>
                <a:gd name="connsiteX731" fmla="*/ 1036400 w 1930879"/>
                <a:gd name="connsiteY731" fmla="*/ 526951 h 764284"/>
                <a:gd name="connsiteX732" fmla="*/ 1044247 w 1930879"/>
                <a:gd name="connsiteY732" fmla="*/ 528773 h 764284"/>
                <a:gd name="connsiteX733" fmla="*/ 1051198 w 1930879"/>
                <a:gd name="connsiteY733" fmla="*/ 527553 h 764284"/>
                <a:gd name="connsiteX734" fmla="*/ 1056326 w 1930879"/>
                <a:gd name="connsiteY734" fmla="*/ 531476 h 764284"/>
                <a:gd name="connsiteX735" fmla="*/ 1057825 w 1930879"/>
                <a:gd name="connsiteY735" fmla="*/ 524864 h 764284"/>
                <a:gd name="connsiteX736" fmla="*/ 1056929 w 1930879"/>
                <a:gd name="connsiteY736" fmla="*/ 516385 h 764284"/>
                <a:gd name="connsiteX737" fmla="*/ 1051198 w 1930879"/>
                <a:gd name="connsiteY737" fmla="*/ 512447 h 764284"/>
                <a:gd name="connsiteX738" fmla="*/ 1049964 w 1930879"/>
                <a:gd name="connsiteY738" fmla="*/ 501573 h 764284"/>
                <a:gd name="connsiteX739" fmla="*/ 1054504 w 1930879"/>
                <a:gd name="connsiteY739" fmla="*/ 494049 h 764284"/>
                <a:gd name="connsiteX740" fmla="*/ 1056326 w 1930879"/>
                <a:gd name="connsiteY740" fmla="*/ 480163 h 764284"/>
                <a:gd name="connsiteX741" fmla="*/ 1054813 w 1930879"/>
                <a:gd name="connsiteY741" fmla="*/ 467202 h 764284"/>
                <a:gd name="connsiteX742" fmla="*/ 1051491 w 1930879"/>
                <a:gd name="connsiteY742" fmla="*/ 463543 h 764284"/>
                <a:gd name="connsiteX743" fmla="*/ 1059632 w 1930879"/>
                <a:gd name="connsiteY743" fmla="*/ 451479 h 764284"/>
                <a:gd name="connsiteX744" fmla="*/ 1062351 w 1930879"/>
                <a:gd name="connsiteY744" fmla="*/ 440590 h 764284"/>
                <a:gd name="connsiteX745" fmla="*/ 1059941 w 1930879"/>
                <a:gd name="connsiteY745" fmla="*/ 427629 h 764284"/>
                <a:gd name="connsiteX746" fmla="*/ 1054504 w 1930879"/>
                <a:gd name="connsiteY746" fmla="*/ 422810 h 764284"/>
                <a:gd name="connsiteX747" fmla="*/ 1054504 w 1930879"/>
                <a:gd name="connsiteY747" fmla="*/ 418886 h 764284"/>
                <a:gd name="connsiteX748" fmla="*/ 1063556 w 1930879"/>
                <a:gd name="connsiteY748" fmla="*/ 413140 h 764284"/>
                <a:gd name="connsiteX749" fmla="*/ 1067171 w 1930879"/>
                <a:gd name="connsiteY749" fmla="*/ 407395 h 764284"/>
                <a:gd name="connsiteX750" fmla="*/ 1075650 w 1930879"/>
                <a:gd name="connsiteY750" fmla="*/ 405573 h 764284"/>
                <a:gd name="connsiteX751" fmla="*/ 1084084 w 1930879"/>
                <a:gd name="connsiteY751" fmla="*/ 408614 h 764284"/>
                <a:gd name="connsiteX752" fmla="*/ 1083202 w 1930879"/>
                <a:gd name="connsiteY752" fmla="*/ 412832 h 764284"/>
                <a:gd name="connsiteX753" fmla="*/ 1087111 w 1930879"/>
                <a:gd name="connsiteY753" fmla="*/ 419767 h 764284"/>
                <a:gd name="connsiteX754" fmla="*/ 1087111 w 1930879"/>
                <a:gd name="connsiteY754" fmla="*/ 428246 h 764284"/>
                <a:gd name="connsiteX755" fmla="*/ 1080485 w 1930879"/>
                <a:gd name="connsiteY755" fmla="*/ 435770 h 764284"/>
                <a:gd name="connsiteX756" fmla="*/ 1078676 w 1930879"/>
                <a:gd name="connsiteY756" fmla="*/ 443294 h 764284"/>
                <a:gd name="connsiteX757" fmla="*/ 1083202 w 1930879"/>
                <a:gd name="connsiteY757" fmla="*/ 451787 h 764284"/>
                <a:gd name="connsiteX758" fmla="*/ 1088919 w 1930879"/>
                <a:gd name="connsiteY758" fmla="*/ 452669 h 764284"/>
                <a:gd name="connsiteX759" fmla="*/ 1094062 w 1930879"/>
                <a:gd name="connsiteY759" fmla="*/ 459017 h 764284"/>
                <a:gd name="connsiteX760" fmla="*/ 1103731 w 1930879"/>
                <a:gd name="connsiteY760" fmla="*/ 464763 h 764284"/>
                <a:gd name="connsiteX761" fmla="*/ 1105244 w 1930879"/>
                <a:gd name="connsiteY761" fmla="*/ 472595 h 764284"/>
                <a:gd name="connsiteX762" fmla="*/ 1101924 w 1930879"/>
                <a:gd name="connsiteY762" fmla="*/ 472022 h 764284"/>
                <a:gd name="connsiteX763" fmla="*/ 1099793 w 1930879"/>
                <a:gd name="connsiteY763" fmla="*/ 487392 h 764284"/>
                <a:gd name="connsiteX764" fmla="*/ 1102820 w 1930879"/>
                <a:gd name="connsiteY764" fmla="*/ 495871 h 764284"/>
                <a:gd name="connsiteX765" fmla="*/ 1108859 w 1930879"/>
                <a:gd name="connsiteY765" fmla="*/ 497958 h 764284"/>
                <a:gd name="connsiteX766" fmla="*/ 1113385 w 1930879"/>
                <a:gd name="connsiteY766" fmla="*/ 496489 h 764284"/>
                <a:gd name="connsiteX767" fmla="*/ 1122732 w 1930879"/>
                <a:gd name="connsiteY767" fmla="*/ 500397 h 764284"/>
                <a:gd name="connsiteX768" fmla="*/ 1129682 w 1930879"/>
                <a:gd name="connsiteY768" fmla="*/ 499192 h 764284"/>
                <a:gd name="connsiteX769" fmla="*/ 1129080 w 1930879"/>
                <a:gd name="connsiteY769" fmla="*/ 496165 h 764284"/>
                <a:gd name="connsiteX770" fmla="*/ 1126684 w 1930879"/>
                <a:gd name="connsiteY770" fmla="*/ 490126 h 764284"/>
                <a:gd name="connsiteX771" fmla="*/ 1133928 w 1930879"/>
                <a:gd name="connsiteY771" fmla="*/ 483454 h 764284"/>
                <a:gd name="connsiteX772" fmla="*/ 1141173 w 1930879"/>
                <a:gd name="connsiteY772" fmla="*/ 481691 h 764284"/>
                <a:gd name="connsiteX773" fmla="*/ 1151121 w 1930879"/>
                <a:gd name="connsiteY773" fmla="*/ 475931 h 764284"/>
                <a:gd name="connsiteX774" fmla="*/ 1163509 w 1930879"/>
                <a:gd name="connsiteY774" fmla="*/ 476842 h 764284"/>
                <a:gd name="connsiteX775" fmla="*/ 1168050 w 1930879"/>
                <a:gd name="connsiteY775" fmla="*/ 472022 h 764284"/>
                <a:gd name="connsiteX776" fmla="*/ 1171356 w 1930879"/>
                <a:gd name="connsiteY776" fmla="*/ 473815 h 764284"/>
                <a:gd name="connsiteX777" fmla="*/ 1177395 w 1930879"/>
                <a:gd name="connsiteY777" fmla="*/ 473815 h 764284"/>
                <a:gd name="connsiteX778" fmla="*/ 1181010 w 1930879"/>
                <a:gd name="connsiteY778" fmla="*/ 467760 h 764284"/>
                <a:gd name="connsiteX779" fmla="*/ 1179820 w 1930879"/>
                <a:gd name="connsiteY779" fmla="*/ 464145 h 764284"/>
                <a:gd name="connsiteX780" fmla="*/ 1168932 w 1930879"/>
                <a:gd name="connsiteY780" fmla="*/ 463234 h 764284"/>
                <a:gd name="connsiteX781" fmla="*/ 1165610 w 1930879"/>
                <a:gd name="connsiteY781" fmla="*/ 464763 h 764284"/>
                <a:gd name="connsiteX782" fmla="*/ 1162010 w 1930879"/>
                <a:gd name="connsiteY782" fmla="*/ 463543 h 764284"/>
                <a:gd name="connsiteX783" fmla="*/ 1154149 w 1930879"/>
                <a:gd name="connsiteY783" fmla="*/ 464454 h 764284"/>
                <a:gd name="connsiteX784" fmla="*/ 1153546 w 1930879"/>
                <a:gd name="connsiteY784" fmla="*/ 458400 h 764284"/>
                <a:gd name="connsiteX785" fmla="*/ 1149623 w 1930879"/>
                <a:gd name="connsiteY785" fmla="*/ 457827 h 764284"/>
                <a:gd name="connsiteX786" fmla="*/ 1149917 w 1930879"/>
                <a:gd name="connsiteY786" fmla="*/ 453874 h 764284"/>
                <a:gd name="connsiteX787" fmla="*/ 1146301 w 1930879"/>
                <a:gd name="connsiteY787" fmla="*/ 452963 h 764284"/>
                <a:gd name="connsiteX788" fmla="*/ 1142672 w 1930879"/>
                <a:gd name="connsiteY788" fmla="*/ 455079 h 764284"/>
                <a:gd name="connsiteX789" fmla="*/ 1142364 w 1930879"/>
                <a:gd name="connsiteY789" fmla="*/ 450553 h 764284"/>
                <a:gd name="connsiteX790" fmla="*/ 1135119 w 1930879"/>
                <a:gd name="connsiteY790" fmla="*/ 448437 h 764284"/>
                <a:gd name="connsiteX791" fmla="*/ 1132694 w 1930879"/>
                <a:gd name="connsiteY791" fmla="*/ 443294 h 764284"/>
                <a:gd name="connsiteX792" fmla="*/ 1137543 w 1930879"/>
                <a:gd name="connsiteY792" fmla="*/ 438474 h 764284"/>
                <a:gd name="connsiteX793" fmla="*/ 1139351 w 1930879"/>
                <a:gd name="connsiteY793" fmla="*/ 434550 h 764284"/>
                <a:gd name="connsiteX794" fmla="*/ 1142364 w 1930879"/>
                <a:gd name="connsiteY794" fmla="*/ 435770 h 764284"/>
                <a:gd name="connsiteX795" fmla="*/ 1139953 w 1930879"/>
                <a:gd name="connsiteY795" fmla="*/ 430627 h 764284"/>
                <a:gd name="connsiteX796" fmla="*/ 1143568 w 1930879"/>
                <a:gd name="connsiteY796" fmla="*/ 430024 h 764284"/>
                <a:gd name="connsiteX797" fmla="*/ 1145391 w 1930879"/>
                <a:gd name="connsiteY797" fmla="*/ 425807 h 764284"/>
                <a:gd name="connsiteX798" fmla="*/ 1141467 w 1930879"/>
                <a:gd name="connsiteY798" fmla="*/ 421884 h 764284"/>
                <a:gd name="connsiteX799" fmla="*/ 1135736 w 1930879"/>
                <a:gd name="connsiteY799" fmla="*/ 420061 h 764284"/>
                <a:gd name="connsiteX800" fmla="*/ 1138146 w 1930879"/>
                <a:gd name="connsiteY800" fmla="*/ 416152 h 764284"/>
                <a:gd name="connsiteX801" fmla="*/ 1137220 w 1930879"/>
                <a:gd name="connsiteY801" fmla="*/ 411627 h 764284"/>
                <a:gd name="connsiteX802" fmla="*/ 1129976 w 1930879"/>
                <a:gd name="connsiteY802" fmla="*/ 406777 h 764284"/>
                <a:gd name="connsiteX803" fmla="*/ 1125156 w 1930879"/>
                <a:gd name="connsiteY803" fmla="*/ 406484 h 764284"/>
                <a:gd name="connsiteX804" fmla="*/ 1123055 w 1930879"/>
                <a:gd name="connsiteY804" fmla="*/ 398637 h 764284"/>
                <a:gd name="connsiteX805" fmla="*/ 1111578 w 1930879"/>
                <a:gd name="connsiteY805" fmla="*/ 385632 h 764284"/>
                <a:gd name="connsiteX806" fmla="*/ 1104642 w 1930879"/>
                <a:gd name="connsiteY806" fmla="*/ 380842 h 764284"/>
                <a:gd name="connsiteX807" fmla="*/ 1100410 w 1930879"/>
                <a:gd name="connsiteY807" fmla="*/ 373288 h 764284"/>
                <a:gd name="connsiteX808" fmla="*/ 1101307 w 1930879"/>
                <a:gd name="connsiteY808" fmla="*/ 369968 h 764284"/>
                <a:gd name="connsiteX809" fmla="*/ 1104642 w 1930879"/>
                <a:gd name="connsiteY809" fmla="*/ 370261 h 764284"/>
                <a:gd name="connsiteX810" fmla="*/ 1106450 w 1930879"/>
                <a:gd name="connsiteY810" fmla="*/ 374494 h 764284"/>
                <a:gd name="connsiteX811" fmla="*/ 1113988 w 1930879"/>
                <a:gd name="connsiteY811" fmla="*/ 374787 h 764284"/>
                <a:gd name="connsiteX812" fmla="*/ 1120630 w 1930879"/>
                <a:gd name="connsiteY812" fmla="*/ 369673 h 764284"/>
                <a:gd name="connsiteX813" fmla="*/ 1122452 w 1930879"/>
                <a:gd name="connsiteY813" fmla="*/ 364530 h 764284"/>
                <a:gd name="connsiteX814" fmla="*/ 1139351 w 1930879"/>
                <a:gd name="connsiteY814" fmla="*/ 358476 h 764284"/>
                <a:gd name="connsiteX815" fmla="*/ 1151430 w 1930879"/>
                <a:gd name="connsiteY815" fmla="*/ 349116 h 764284"/>
                <a:gd name="connsiteX816" fmla="*/ 1157161 w 1930879"/>
                <a:gd name="connsiteY816" fmla="*/ 339447 h 764284"/>
                <a:gd name="connsiteX817" fmla="*/ 1164728 w 1930879"/>
                <a:gd name="connsiteY817" fmla="*/ 335538 h 764284"/>
                <a:gd name="connsiteX818" fmla="*/ 1165023 w 1930879"/>
                <a:gd name="connsiteY818" fmla="*/ 329792 h 764284"/>
                <a:gd name="connsiteX819" fmla="*/ 1174075 w 1930879"/>
                <a:gd name="connsiteY819" fmla="*/ 327662 h 764284"/>
                <a:gd name="connsiteX820" fmla="*/ 1182230 w 1930879"/>
                <a:gd name="connsiteY820" fmla="*/ 331879 h 764284"/>
                <a:gd name="connsiteX821" fmla="*/ 1187344 w 1930879"/>
                <a:gd name="connsiteY821" fmla="*/ 332496 h 764284"/>
                <a:gd name="connsiteX822" fmla="*/ 1194603 w 1930879"/>
                <a:gd name="connsiteY822" fmla="*/ 322269 h 764284"/>
                <a:gd name="connsiteX823" fmla="*/ 1194603 w 1930879"/>
                <a:gd name="connsiteY823" fmla="*/ 315597 h 764284"/>
                <a:gd name="connsiteX824" fmla="*/ 1185845 w 1930879"/>
                <a:gd name="connsiteY824" fmla="*/ 312305 h 764284"/>
                <a:gd name="connsiteX825" fmla="*/ 1167124 w 1930879"/>
                <a:gd name="connsiteY825" fmla="*/ 314083 h 764284"/>
                <a:gd name="connsiteX826" fmla="*/ 1158968 w 1930879"/>
                <a:gd name="connsiteY826" fmla="*/ 319829 h 764284"/>
                <a:gd name="connsiteX827" fmla="*/ 1146595 w 1930879"/>
                <a:gd name="connsiteY827" fmla="*/ 319829 h 764284"/>
                <a:gd name="connsiteX828" fmla="*/ 1140556 w 1930879"/>
                <a:gd name="connsiteY828" fmla="*/ 321651 h 764284"/>
                <a:gd name="connsiteX829" fmla="*/ 1133311 w 1930879"/>
                <a:gd name="connsiteY829" fmla="*/ 329175 h 764284"/>
                <a:gd name="connsiteX830" fmla="*/ 1125450 w 1930879"/>
                <a:gd name="connsiteY830" fmla="*/ 328573 h 764284"/>
                <a:gd name="connsiteX831" fmla="*/ 1119440 w 1930879"/>
                <a:gd name="connsiteY831" fmla="*/ 330100 h 764284"/>
                <a:gd name="connsiteX832" fmla="*/ 1111578 w 1930879"/>
                <a:gd name="connsiteY832" fmla="*/ 325267 h 764284"/>
                <a:gd name="connsiteX833" fmla="*/ 1104025 w 1930879"/>
                <a:gd name="connsiteY833" fmla="*/ 323120 h 764284"/>
                <a:gd name="connsiteX834" fmla="*/ 1095884 w 1930879"/>
                <a:gd name="connsiteY834" fmla="*/ 333701 h 764284"/>
                <a:gd name="connsiteX835" fmla="*/ 1090139 w 1930879"/>
                <a:gd name="connsiteY835" fmla="*/ 347588 h 764284"/>
                <a:gd name="connsiteX836" fmla="*/ 1081983 w 1930879"/>
                <a:gd name="connsiteY836" fmla="*/ 351820 h 764284"/>
                <a:gd name="connsiteX837" fmla="*/ 1073225 w 1930879"/>
                <a:gd name="connsiteY837" fmla="*/ 350644 h 764284"/>
                <a:gd name="connsiteX838" fmla="*/ 1071124 w 1930879"/>
                <a:gd name="connsiteY838" fmla="*/ 346676 h 764284"/>
                <a:gd name="connsiteX839" fmla="*/ 1060250 w 1930879"/>
                <a:gd name="connsiteY839" fmla="*/ 334627 h 764284"/>
                <a:gd name="connsiteX840" fmla="*/ 1049390 w 1930879"/>
                <a:gd name="connsiteY840" fmla="*/ 325267 h 764284"/>
                <a:gd name="connsiteX841" fmla="*/ 1043644 w 1930879"/>
                <a:gd name="connsiteY841" fmla="*/ 310469 h 764284"/>
                <a:gd name="connsiteX842" fmla="*/ 1044835 w 1930879"/>
                <a:gd name="connsiteY842" fmla="*/ 294157 h 764284"/>
                <a:gd name="connsiteX843" fmla="*/ 1051491 w 1930879"/>
                <a:gd name="connsiteY843" fmla="*/ 278464 h 764284"/>
                <a:gd name="connsiteX844" fmla="*/ 1059060 w 1930879"/>
                <a:gd name="connsiteY844" fmla="*/ 270911 h 764284"/>
                <a:gd name="connsiteX845" fmla="*/ 1059060 w 1930879"/>
                <a:gd name="connsiteY845" fmla="*/ 270911 h 764284"/>
                <a:gd name="connsiteX846" fmla="*/ 1067097 w 1930879"/>
                <a:gd name="connsiteY846" fmla="*/ 0 h 764284"/>
                <a:gd name="connsiteX847" fmla="*/ 1061807 w 1930879"/>
                <a:gd name="connsiteY847" fmla="*/ 6363 h 764284"/>
                <a:gd name="connsiteX848" fmla="*/ 1066804 w 1930879"/>
                <a:gd name="connsiteY848" fmla="*/ 8023 h 764284"/>
                <a:gd name="connsiteX849" fmla="*/ 1069081 w 1930879"/>
                <a:gd name="connsiteY849" fmla="*/ 3953 h 764284"/>
                <a:gd name="connsiteX850" fmla="*/ 1067097 w 1930879"/>
                <a:gd name="connsiteY850" fmla="*/ 0 h 764284"/>
                <a:gd name="connsiteX851" fmla="*/ 1067097 w 1930879"/>
                <a:gd name="connsiteY851" fmla="*/ 0 h 764284"/>
                <a:gd name="connsiteX852" fmla="*/ 1077574 w 1930879"/>
                <a:gd name="connsiteY852" fmla="*/ 27846 h 764284"/>
                <a:gd name="connsiteX853" fmla="*/ 1084834 w 1930879"/>
                <a:gd name="connsiteY853" fmla="*/ 27993 h 764284"/>
                <a:gd name="connsiteX854" fmla="*/ 1088331 w 1930879"/>
                <a:gd name="connsiteY854" fmla="*/ 25569 h 764284"/>
                <a:gd name="connsiteX855" fmla="*/ 1092123 w 1930879"/>
                <a:gd name="connsiteY855" fmla="*/ 27846 h 764284"/>
                <a:gd name="connsiteX856" fmla="*/ 1098015 w 1930879"/>
                <a:gd name="connsiteY856" fmla="*/ 24804 h 764284"/>
                <a:gd name="connsiteX857" fmla="*/ 1097868 w 1930879"/>
                <a:gd name="connsiteY857" fmla="*/ 21190 h 764284"/>
                <a:gd name="connsiteX858" fmla="*/ 1088331 w 1930879"/>
                <a:gd name="connsiteY858" fmla="*/ 19367 h 764284"/>
                <a:gd name="connsiteX859" fmla="*/ 1078338 w 1930879"/>
                <a:gd name="connsiteY859" fmla="*/ 21336 h 764284"/>
                <a:gd name="connsiteX860" fmla="*/ 1075135 w 1930879"/>
                <a:gd name="connsiteY860" fmla="*/ 24952 h 764284"/>
                <a:gd name="connsiteX861" fmla="*/ 1077574 w 1930879"/>
                <a:gd name="connsiteY861" fmla="*/ 27846 h 764284"/>
                <a:gd name="connsiteX862" fmla="*/ 1077574 w 1930879"/>
                <a:gd name="connsiteY862" fmla="*/ 27846 h 764284"/>
                <a:gd name="connsiteX863" fmla="*/ 1014182 w 1930879"/>
                <a:gd name="connsiteY863" fmla="*/ 71063 h 764284"/>
                <a:gd name="connsiteX864" fmla="*/ 1012507 w 1930879"/>
                <a:gd name="connsiteY864" fmla="*/ 76221 h 764284"/>
                <a:gd name="connsiteX865" fmla="*/ 1016136 w 1930879"/>
                <a:gd name="connsiteY865" fmla="*/ 83803 h 764284"/>
                <a:gd name="connsiteX866" fmla="*/ 1016136 w 1930879"/>
                <a:gd name="connsiteY866" fmla="*/ 77132 h 764284"/>
                <a:gd name="connsiteX867" fmla="*/ 1014182 w 1930879"/>
                <a:gd name="connsiteY867" fmla="*/ 71063 h 764284"/>
                <a:gd name="connsiteX868" fmla="*/ 1014182 w 1930879"/>
                <a:gd name="connsiteY868" fmla="*/ 71063 h 764284"/>
                <a:gd name="connsiteX869" fmla="*/ 1028788 w 1930879"/>
                <a:gd name="connsiteY869" fmla="*/ 62232 h 764284"/>
                <a:gd name="connsiteX870" fmla="*/ 1042660 w 1930879"/>
                <a:gd name="connsiteY870" fmla="*/ 50814 h 764284"/>
                <a:gd name="connsiteX871" fmla="*/ 1049184 w 1930879"/>
                <a:gd name="connsiteY871" fmla="*/ 49609 h 764284"/>
                <a:gd name="connsiteX872" fmla="*/ 1049860 w 1930879"/>
                <a:gd name="connsiteY872" fmla="*/ 55957 h 764284"/>
                <a:gd name="connsiteX873" fmla="*/ 1040088 w 1930879"/>
                <a:gd name="connsiteY873" fmla="*/ 62922 h 764284"/>
                <a:gd name="connsiteX874" fmla="*/ 1031081 w 1930879"/>
                <a:gd name="connsiteY874" fmla="*/ 64862 h 764284"/>
                <a:gd name="connsiteX875" fmla="*/ 1028788 w 1930879"/>
                <a:gd name="connsiteY875" fmla="*/ 62232 h 764284"/>
                <a:gd name="connsiteX876" fmla="*/ 1028788 w 1930879"/>
                <a:gd name="connsiteY876" fmla="*/ 62232 h 764284"/>
                <a:gd name="connsiteX877" fmla="*/ 942501 w 1930879"/>
                <a:gd name="connsiteY877" fmla="*/ 107991 h 764284"/>
                <a:gd name="connsiteX878" fmla="*/ 944926 w 1930879"/>
                <a:gd name="connsiteY878" fmla="*/ 112223 h 764284"/>
                <a:gd name="connsiteX879" fmla="*/ 940767 w 1930879"/>
                <a:gd name="connsiteY879" fmla="*/ 110313 h 764284"/>
                <a:gd name="connsiteX880" fmla="*/ 942501 w 1930879"/>
                <a:gd name="connsiteY880" fmla="*/ 107991 h 764284"/>
                <a:gd name="connsiteX881" fmla="*/ 942501 w 1930879"/>
                <a:gd name="connsiteY881" fmla="*/ 107991 h 764284"/>
                <a:gd name="connsiteX882" fmla="*/ 942825 w 1930879"/>
                <a:gd name="connsiteY882" fmla="*/ 103318 h 764284"/>
                <a:gd name="connsiteX883" fmla="*/ 942501 w 1930879"/>
                <a:gd name="connsiteY883" fmla="*/ 105023 h 764284"/>
                <a:gd name="connsiteX884" fmla="*/ 944926 w 1930879"/>
                <a:gd name="connsiteY884" fmla="*/ 109122 h 764284"/>
                <a:gd name="connsiteX885" fmla="*/ 951832 w 1930879"/>
                <a:gd name="connsiteY885" fmla="*/ 109446 h 764284"/>
                <a:gd name="connsiteX886" fmla="*/ 951685 w 1930879"/>
                <a:gd name="connsiteY886" fmla="*/ 106624 h 764284"/>
                <a:gd name="connsiteX887" fmla="*/ 942825 w 1930879"/>
                <a:gd name="connsiteY887" fmla="*/ 103318 h 764284"/>
                <a:gd name="connsiteX888" fmla="*/ 942825 w 1930879"/>
                <a:gd name="connsiteY888" fmla="*/ 103318 h 764284"/>
                <a:gd name="connsiteX889" fmla="*/ 947512 w 1930879"/>
                <a:gd name="connsiteY889" fmla="*/ 126668 h 764284"/>
                <a:gd name="connsiteX890" fmla="*/ 938945 w 1930879"/>
                <a:gd name="connsiteY890" fmla="*/ 128799 h 764284"/>
                <a:gd name="connsiteX891" fmla="*/ 945220 w 1930879"/>
                <a:gd name="connsiteY891" fmla="*/ 130518 h 764284"/>
                <a:gd name="connsiteX892" fmla="*/ 947512 w 1930879"/>
                <a:gd name="connsiteY892" fmla="*/ 126668 h 764284"/>
                <a:gd name="connsiteX893" fmla="*/ 947512 w 1930879"/>
                <a:gd name="connsiteY893" fmla="*/ 126668 h 764284"/>
                <a:gd name="connsiteX894" fmla="*/ 938578 w 1930879"/>
                <a:gd name="connsiteY894" fmla="*/ 135220 h 764284"/>
                <a:gd name="connsiteX895" fmla="*/ 942589 w 1930879"/>
                <a:gd name="connsiteY895" fmla="*/ 137557 h 764284"/>
                <a:gd name="connsiteX896" fmla="*/ 942501 w 1930879"/>
                <a:gd name="connsiteY896" fmla="*/ 144963 h 764284"/>
                <a:gd name="connsiteX897" fmla="*/ 939783 w 1930879"/>
                <a:gd name="connsiteY897" fmla="*/ 144125 h 764284"/>
                <a:gd name="connsiteX898" fmla="*/ 938578 w 1930879"/>
                <a:gd name="connsiteY898" fmla="*/ 135220 h 764284"/>
                <a:gd name="connsiteX899" fmla="*/ 938578 w 1930879"/>
                <a:gd name="connsiteY899" fmla="*/ 135220 h 764284"/>
                <a:gd name="connsiteX900" fmla="*/ 886074 w 1930879"/>
                <a:gd name="connsiteY900" fmla="*/ 437592 h 764284"/>
                <a:gd name="connsiteX901" fmla="*/ 888278 w 1930879"/>
                <a:gd name="connsiteY901" fmla="*/ 439650 h 764284"/>
                <a:gd name="connsiteX902" fmla="*/ 887278 w 1930879"/>
                <a:gd name="connsiteY902" fmla="*/ 450773 h 764284"/>
                <a:gd name="connsiteX903" fmla="*/ 885016 w 1930879"/>
                <a:gd name="connsiteY903" fmla="*/ 451435 h 764284"/>
                <a:gd name="connsiteX904" fmla="*/ 884560 w 1930879"/>
                <a:gd name="connsiteY904" fmla="*/ 440913 h 764284"/>
                <a:gd name="connsiteX905" fmla="*/ 886074 w 1930879"/>
                <a:gd name="connsiteY905" fmla="*/ 437592 h 764284"/>
                <a:gd name="connsiteX906" fmla="*/ 886074 w 1930879"/>
                <a:gd name="connsiteY906" fmla="*/ 437592 h 764284"/>
                <a:gd name="connsiteX907" fmla="*/ 882518 w 1930879"/>
                <a:gd name="connsiteY907" fmla="*/ 438062 h 764284"/>
                <a:gd name="connsiteX908" fmla="*/ 882958 w 1930879"/>
                <a:gd name="connsiteY908" fmla="*/ 452625 h 764284"/>
                <a:gd name="connsiteX909" fmla="*/ 880783 w 1930879"/>
                <a:gd name="connsiteY909" fmla="*/ 461030 h 764284"/>
                <a:gd name="connsiteX910" fmla="*/ 874333 w 1930879"/>
                <a:gd name="connsiteY910" fmla="*/ 465527 h 764284"/>
                <a:gd name="connsiteX911" fmla="*/ 870997 w 1930879"/>
                <a:gd name="connsiteY911" fmla="*/ 461412 h 764284"/>
                <a:gd name="connsiteX912" fmla="*/ 872261 w 1930879"/>
                <a:gd name="connsiteY912" fmla="*/ 449319 h 764284"/>
                <a:gd name="connsiteX913" fmla="*/ 876610 w 1930879"/>
                <a:gd name="connsiteY913" fmla="*/ 437225 h 764284"/>
                <a:gd name="connsiteX914" fmla="*/ 880461 w 1930879"/>
                <a:gd name="connsiteY914" fmla="*/ 434786 h 764284"/>
                <a:gd name="connsiteX915" fmla="*/ 882518 w 1930879"/>
                <a:gd name="connsiteY915" fmla="*/ 438062 h 764284"/>
                <a:gd name="connsiteX916" fmla="*/ 882518 w 1930879"/>
                <a:gd name="connsiteY916" fmla="*/ 438062 h 764284"/>
                <a:gd name="connsiteX917" fmla="*/ 592386 w 1930879"/>
                <a:gd name="connsiteY917" fmla="*/ 305531 h 764284"/>
                <a:gd name="connsiteX918" fmla="*/ 602599 w 1930879"/>
                <a:gd name="connsiteY918" fmla="*/ 308559 h 764284"/>
                <a:gd name="connsiteX919" fmla="*/ 604127 w 1930879"/>
                <a:gd name="connsiteY919" fmla="*/ 310851 h 764284"/>
                <a:gd name="connsiteX920" fmla="*/ 599807 w 1930879"/>
                <a:gd name="connsiteY920" fmla="*/ 313260 h 764284"/>
                <a:gd name="connsiteX921" fmla="*/ 592312 w 1930879"/>
                <a:gd name="connsiteY921" fmla="*/ 310586 h 764284"/>
                <a:gd name="connsiteX922" fmla="*/ 590785 w 1930879"/>
                <a:gd name="connsiteY922" fmla="*/ 306663 h 764284"/>
                <a:gd name="connsiteX923" fmla="*/ 592386 w 1930879"/>
                <a:gd name="connsiteY923" fmla="*/ 305531 h 764284"/>
                <a:gd name="connsiteX924" fmla="*/ 592386 w 1930879"/>
                <a:gd name="connsiteY924" fmla="*/ 305531 h 764284"/>
                <a:gd name="connsiteX925" fmla="*/ 596398 w 1930879"/>
                <a:gd name="connsiteY925" fmla="*/ 323753 h 764284"/>
                <a:gd name="connsiteX926" fmla="*/ 607140 w 1930879"/>
                <a:gd name="connsiteY926" fmla="*/ 325648 h 764284"/>
                <a:gd name="connsiteX927" fmla="*/ 611753 w 1930879"/>
                <a:gd name="connsiteY927" fmla="*/ 330100 h 764284"/>
                <a:gd name="connsiteX928" fmla="*/ 615118 w 1930879"/>
                <a:gd name="connsiteY928" fmla="*/ 331086 h 764284"/>
                <a:gd name="connsiteX929" fmla="*/ 615324 w 1930879"/>
                <a:gd name="connsiteY929" fmla="*/ 334141 h 764284"/>
                <a:gd name="connsiteX930" fmla="*/ 605479 w 1930879"/>
                <a:gd name="connsiteY930" fmla="*/ 333672 h 764284"/>
                <a:gd name="connsiteX931" fmla="*/ 601409 w 1930879"/>
                <a:gd name="connsiteY931" fmla="*/ 333907 h 764284"/>
                <a:gd name="connsiteX932" fmla="*/ 595502 w 1930879"/>
                <a:gd name="connsiteY932" fmla="*/ 327029 h 764284"/>
                <a:gd name="connsiteX933" fmla="*/ 596398 w 1930879"/>
                <a:gd name="connsiteY933" fmla="*/ 323753 h 764284"/>
                <a:gd name="connsiteX934" fmla="*/ 596398 w 1930879"/>
                <a:gd name="connsiteY934" fmla="*/ 323753 h 764284"/>
                <a:gd name="connsiteX935" fmla="*/ 605038 w 1930879"/>
                <a:gd name="connsiteY935" fmla="*/ 336993 h 764284"/>
                <a:gd name="connsiteX936" fmla="*/ 615413 w 1930879"/>
                <a:gd name="connsiteY936" fmla="*/ 337433 h 764284"/>
                <a:gd name="connsiteX937" fmla="*/ 621467 w 1930879"/>
                <a:gd name="connsiteY937" fmla="*/ 341783 h 764284"/>
                <a:gd name="connsiteX938" fmla="*/ 613356 w 1930879"/>
                <a:gd name="connsiteY938" fmla="*/ 350218 h 764284"/>
                <a:gd name="connsiteX939" fmla="*/ 608124 w 1930879"/>
                <a:gd name="connsiteY939" fmla="*/ 351746 h 764284"/>
                <a:gd name="connsiteX940" fmla="*/ 604656 w 1930879"/>
                <a:gd name="connsiteY940" fmla="*/ 347293 h 764284"/>
                <a:gd name="connsiteX941" fmla="*/ 605861 w 1930879"/>
                <a:gd name="connsiteY941" fmla="*/ 341930 h 764284"/>
                <a:gd name="connsiteX942" fmla="*/ 605038 w 1930879"/>
                <a:gd name="connsiteY942" fmla="*/ 336993 h 764284"/>
                <a:gd name="connsiteX943" fmla="*/ 605038 w 1930879"/>
                <a:gd name="connsiteY943" fmla="*/ 336993 h 764284"/>
                <a:gd name="connsiteX944" fmla="*/ 585009 w 1930879"/>
                <a:gd name="connsiteY944" fmla="*/ 236804 h 764284"/>
                <a:gd name="connsiteX945" fmla="*/ 591636 w 1930879"/>
                <a:gd name="connsiteY945" fmla="*/ 225342 h 764284"/>
                <a:gd name="connsiteX946" fmla="*/ 601614 w 1930879"/>
                <a:gd name="connsiteY946" fmla="*/ 212014 h 764284"/>
                <a:gd name="connsiteX947" fmla="*/ 605832 w 1930879"/>
                <a:gd name="connsiteY947" fmla="*/ 205725 h 764284"/>
                <a:gd name="connsiteX948" fmla="*/ 612371 w 1930879"/>
                <a:gd name="connsiteY948" fmla="*/ 203653 h 764284"/>
                <a:gd name="connsiteX949" fmla="*/ 620864 w 1930879"/>
                <a:gd name="connsiteY949" fmla="*/ 218951 h 764284"/>
                <a:gd name="connsiteX950" fmla="*/ 634339 w 1930879"/>
                <a:gd name="connsiteY950" fmla="*/ 228502 h 764284"/>
                <a:gd name="connsiteX951" fmla="*/ 635706 w 1930879"/>
                <a:gd name="connsiteY951" fmla="*/ 231999 h 764284"/>
                <a:gd name="connsiteX952" fmla="*/ 645228 w 1930879"/>
                <a:gd name="connsiteY952" fmla="*/ 240934 h 764284"/>
                <a:gd name="connsiteX953" fmla="*/ 648711 w 1930879"/>
                <a:gd name="connsiteY953" fmla="*/ 247899 h 764284"/>
                <a:gd name="connsiteX954" fmla="*/ 654912 w 1930879"/>
                <a:gd name="connsiteY954" fmla="*/ 248663 h 764284"/>
                <a:gd name="connsiteX955" fmla="*/ 667021 w 1930879"/>
                <a:gd name="connsiteY955" fmla="*/ 245313 h 764284"/>
                <a:gd name="connsiteX956" fmla="*/ 668372 w 1930879"/>
                <a:gd name="connsiteY956" fmla="*/ 240492 h 764284"/>
                <a:gd name="connsiteX957" fmla="*/ 678820 w 1930879"/>
                <a:gd name="connsiteY957" fmla="*/ 241257 h 764284"/>
                <a:gd name="connsiteX958" fmla="*/ 684698 w 1930879"/>
                <a:gd name="connsiteY958" fmla="*/ 238201 h 764284"/>
                <a:gd name="connsiteX959" fmla="*/ 707710 w 1930879"/>
                <a:gd name="connsiteY959" fmla="*/ 239420 h 764284"/>
                <a:gd name="connsiteX960" fmla="*/ 731001 w 1930879"/>
                <a:gd name="connsiteY960" fmla="*/ 230015 h 764284"/>
                <a:gd name="connsiteX961" fmla="*/ 737202 w 1930879"/>
                <a:gd name="connsiteY961" fmla="*/ 224578 h 764284"/>
                <a:gd name="connsiteX962" fmla="*/ 757540 w 1930879"/>
                <a:gd name="connsiteY962" fmla="*/ 223947 h 764284"/>
                <a:gd name="connsiteX963" fmla="*/ 768105 w 1930879"/>
                <a:gd name="connsiteY963" fmla="*/ 229060 h 764284"/>
                <a:gd name="connsiteX964" fmla="*/ 771441 w 1930879"/>
                <a:gd name="connsiteY964" fmla="*/ 234203 h 764284"/>
                <a:gd name="connsiteX965" fmla="*/ 781404 w 1930879"/>
                <a:gd name="connsiteY965" fmla="*/ 233895 h 764284"/>
                <a:gd name="connsiteX966" fmla="*/ 798611 w 1930879"/>
                <a:gd name="connsiteY966" fmla="*/ 224534 h 764284"/>
                <a:gd name="connsiteX967" fmla="*/ 818537 w 1930879"/>
                <a:gd name="connsiteY967" fmla="*/ 221536 h 764284"/>
                <a:gd name="connsiteX968" fmla="*/ 817332 w 1930879"/>
                <a:gd name="connsiteY968" fmla="*/ 215189 h 764284"/>
                <a:gd name="connsiteX969" fmla="*/ 833923 w 1930879"/>
                <a:gd name="connsiteY969" fmla="*/ 190119 h 764284"/>
                <a:gd name="connsiteX970" fmla="*/ 840594 w 1930879"/>
                <a:gd name="connsiteY970" fmla="*/ 172324 h 764284"/>
                <a:gd name="connsiteX971" fmla="*/ 853260 w 1930879"/>
                <a:gd name="connsiteY971" fmla="*/ 153294 h 764284"/>
                <a:gd name="connsiteX972" fmla="*/ 862327 w 1930879"/>
                <a:gd name="connsiteY972" fmla="*/ 120996 h 764284"/>
                <a:gd name="connsiteX973" fmla="*/ 862327 w 1930879"/>
                <a:gd name="connsiteY973" fmla="*/ 114662 h 764284"/>
                <a:gd name="connsiteX974" fmla="*/ 866544 w 1930879"/>
                <a:gd name="connsiteY974" fmla="*/ 107388 h 764284"/>
                <a:gd name="connsiteX975" fmla="*/ 865942 w 1930879"/>
                <a:gd name="connsiteY975" fmla="*/ 101951 h 764284"/>
                <a:gd name="connsiteX976" fmla="*/ 874715 w 1930879"/>
                <a:gd name="connsiteY976" fmla="*/ 91401 h 764284"/>
                <a:gd name="connsiteX977" fmla="*/ 881665 w 1930879"/>
                <a:gd name="connsiteY977" fmla="*/ 94413 h 764284"/>
                <a:gd name="connsiteX978" fmla="*/ 894920 w 1930879"/>
                <a:gd name="connsiteY978" fmla="*/ 93193 h 764284"/>
                <a:gd name="connsiteX979" fmla="*/ 913376 w 1930879"/>
                <a:gd name="connsiteY979" fmla="*/ 93502 h 764284"/>
                <a:gd name="connsiteX980" fmla="*/ 917873 w 1930879"/>
                <a:gd name="connsiteY980" fmla="*/ 96852 h 764284"/>
                <a:gd name="connsiteX981" fmla="*/ 929658 w 1930879"/>
                <a:gd name="connsiteY981" fmla="*/ 96559 h 764284"/>
                <a:gd name="connsiteX982" fmla="*/ 938725 w 1930879"/>
                <a:gd name="connsiteY982" fmla="*/ 99247 h 764284"/>
                <a:gd name="connsiteX983" fmla="*/ 938284 w 1930879"/>
                <a:gd name="connsiteY983" fmla="*/ 101525 h 764284"/>
                <a:gd name="connsiteX984" fmla="*/ 934052 w 1930879"/>
                <a:gd name="connsiteY984" fmla="*/ 102436 h 764284"/>
                <a:gd name="connsiteX985" fmla="*/ 934640 w 1930879"/>
                <a:gd name="connsiteY985" fmla="*/ 106345 h 764284"/>
                <a:gd name="connsiteX986" fmla="*/ 931921 w 1930879"/>
                <a:gd name="connsiteY986" fmla="*/ 110577 h 764284"/>
                <a:gd name="connsiteX987" fmla="*/ 940679 w 1930879"/>
                <a:gd name="connsiteY987" fmla="*/ 113927 h 764284"/>
                <a:gd name="connsiteX988" fmla="*/ 948834 w 1930879"/>
                <a:gd name="connsiteY988" fmla="*/ 123582 h 764284"/>
                <a:gd name="connsiteX989" fmla="*/ 939474 w 1930879"/>
                <a:gd name="connsiteY989" fmla="*/ 125992 h 764284"/>
                <a:gd name="connsiteX990" fmla="*/ 930114 w 1930879"/>
                <a:gd name="connsiteY990" fmla="*/ 124493 h 764284"/>
                <a:gd name="connsiteX991" fmla="*/ 926205 w 1930879"/>
                <a:gd name="connsiteY991" fmla="*/ 126903 h 764284"/>
                <a:gd name="connsiteX992" fmla="*/ 932832 w 1930879"/>
                <a:gd name="connsiteY992" fmla="*/ 134735 h 764284"/>
                <a:gd name="connsiteX993" fmla="*/ 936373 w 1930879"/>
                <a:gd name="connsiteY993" fmla="*/ 136719 h 764284"/>
                <a:gd name="connsiteX994" fmla="*/ 937344 w 1930879"/>
                <a:gd name="connsiteY994" fmla="*/ 141318 h 764284"/>
                <a:gd name="connsiteX995" fmla="*/ 933758 w 1930879"/>
                <a:gd name="connsiteY995" fmla="*/ 142303 h 764284"/>
                <a:gd name="connsiteX996" fmla="*/ 930731 w 1930879"/>
                <a:gd name="connsiteY996" fmla="*/ 148651 h 764284"/>
                <a:gd name="connsiteX997" fmla="*/ 937666 w 1930879"/>
                <a:gd name="connsiteY997" fmla="*/ 154661 h 764284"/>
                <a:gd name="connsiteX998" fmla="*/ 940385 w 1930879"/>
                <a:gd name="connsiteY998" fmla="*/ 163419 h 764284"/>
                <a:gd name="connsiteX999" fmla="*/ 954286 w 1930879"/>
                <a:gd name="connsiteY999" fmla="*/ 177908 h 764284"/>
                <a:gd name="connsiteX1000" fmla="*/ 960605 w 1930879"/>
                <a:gd name="connsiteY1000" fmla="*/ 183639 h 764284"/>
                <a:gd name="connsiteX1001" fmla="*/ 956388 w 1930879"/>
                <a:gd name="connsiteY1001" fmla="*/ 191530 h 764284"/>
                <a:gd name="connsiteX1002" fmla="*/ 945528 w 1930879"/>
                <a:gd name="connsiteY1002" fmla="*/ 193925 h 764284"/>
                <a:gd name="connsiteX1003" fmla="*/ 944000 w 1930879"/>
                <a:gd name="connsiteY1003" fmla="*/ 199054 h 764284"/>
                <a:gd name="connsiteX1004" fmla="*/ 947630 w 1930879"/>
                <a:gd name="connsiteY1004" fmla="*/ 202066 h 764284"/>
                <a:gd name="connsiteX1005" fmla="*/ 949437 w 1930879"/>
                <a:gd name="connsiteY1005" fmla="*/ 209340 h 764284"/>
                <a:gd name="connsiteX1006" fmla="*/ 955771 w 1930879"/>
                <a:gd name="connsiteY1006" fmla="*/ 212940 h 764284"/>
                <a:gd name="connsiteX1007" fmla="*/ 973595 w 1930879"/>
                <a:gd name="connsiteY1007" fmla="*/ 229575 h 764284"/>
                <a:gd name="connsiteX1008" fmla="*/ 979620 w 1930879"/>
                <a:gd name="connsiteY1008" fmla="*/ 229575 h 764284"/>
                <a:gd name="connsiteX1009" fmla="*/ 986585 w 1930879"/>
                <a:gd name="connsiteY1009" fmla="*/ 237392 h 764284"/>
                <a:gd name="connsiteX1010" fmla="*/ 989010 w 1930879"/>
                <a:gd name="connsiteY1010" fmla="*/ 242535 h 764284"/>
                <a:gd name="connsiteX1011" fmla="*/ 995637 w 1930879"/>
                <a:gd name="connsiteY1011" fmla="*/ 244063 h 764284"/>
                <a:gd name="connsiteX1012" fmla="*/ 993536 w 1930879"/>
                <a:gd name="connsiteY1012" fmla="*/ 251587 h 764284"/>
                <a:gd name="connsiteX1013" fmla="*/ 988392 w 1930879"/>
                <a:gd name="connsiteY1013" fmla="*/ 253718 h 764284"/>
                <a:gd name="connsiteX1014" fmla="*/ 982956 w 1930879"/>
                <a:gd name="connsiteY1014" fmla="*/ 251587 h 764284"/>
                <a:gd name="connsiteX1015" fmla="*/ 976593 w 1930879"/>
                <a:gd name="connsiteY1015" fmla="*/ 256113 h 764284"/>
                <a:gd name="connsiteX1016" fmla="*/ 966953 w 1930879"/>
                <a:gd name="connsiteY1016" fmla="*/ 254908 h 764284"/>
                <a:gd name="connsiteX1017" fmla="*/ 953346 w 1930879"/>
                <a:gd name="connsiteY1017" fmla="*/ 241624 h 764284"/>
                <a:gd name="connsiteX1018" fmla="*/ 956064 w 1930879"/>
                <a:gd name="connsiteY1018" fmla="*/ 252807 h 764284"/>
                <a:gd name="connsiteX1019" fmla="*/ 953669 w 1930879"/>
                <a:gd name="connsiteY1019" fmla="*/ 257039 h 764284"/>
                <a:gd name="connsiteX1020" fmla="*/ 949731 w 1930879"/>
                <a:gd name="connsiteY1020" fmla="*/ 251896 h 764284"/>
                <a:gd name="connsiteX1021" fmla="*/ 940973 w 1930879"/>
                <a:gd name="connsiteY1021" fmla="*/ 260639 h 764284"/>
                <a:gd name="connsiteX1022" fmla="*/ 940973 w 1930879"/>
                <a:gd name="connsiteY1022" fmla="*/ 266679 h 764284"/>
                <a:gd name="connsiteX1023" fmla="*/ 937064 w 1930879"/>
                <a:gd name="connsiteY1023" fmla="*/ 271205 h 764284"/>
                <a:gd name="connsiteX1024" fmla="*/ 935550 w 1930879"/>
                <a:gd name="connsiteY1024" fmla="*/ 287236 h 764284"/>
                <a:gd name="connsiteX1025" fmla="*/ 931921 w 1930879"/>
                <a:gd name="connsiteY1025" fmla="*/ 292968 h 764284"/>
                <a:gd name="connsiteX1026" fmla="*/ 928908 w 1930879"/>
                <a:gd name="connsiteY1026" fmla="*/ 307456 h 764284"/>
                <a:gd name="connsiteX1027" fmla="*/ 917726 w 1930879"/>
                <a:gd name="connsiteY1027" fmla="*/ 316214 h 764284"/>
                <a:gd name="connsiteX1028" fmla="*/ 921973 w 1930879"/>
                <a:gd name="connsiteY1028" fmla="*/ 327059 h 764284"/>
                <a:gd name="connsiteX1029" fmla="*/ 916815 w 1930879"/>
                <a:gd name="connsiteY1029" fmla="*/ 334627 h 764284"/>
                <a:gd name="connsiteX1030" fmla="*/ 909571 w 1930879"/>
                <a:gd name="connsiteY1030" fmla="*/ 342150 h 764284"/>
                <a:gd name="connsiteX1031" fmla="*/ 906059 w 1930879"/>
                <a:gd name="connsiteY1031" fmla="*/ 334289 h 764284"/>
                <a:gd name="connsiteX1032" fmla="*/ 901812 w 1930879"/>
                <a:gd name="connsiteY1032" fmla="*/ 332188 h 764284"/>
                <a:gd name="connsiteX1033" fmla="*/ 904090 w 1930879"/>
                <a:gd name="connsiteY1033" fmla="*/ 337786 h 764284"/>
                <a:gd name="connsiteX1034" fmla="*/ 903487 w 1930879"/>
                <a:gd name="connsiteY1034" fmla="*/ 346676 h 764284"/>
                <a:gd name="connsiteX1035" fmla="*/ 896375 w 1930879"/>
                <a:gd name="connsiteY1035" fmla="*/ 354861 h 764284"/>
                <a:gd name="connsiteX1036" fmla="*/ 894993 w 1930879"/>
                <a:gd name="connsiteY1036" fmla="*/ 362267 h 764284"/>
                <a:gd name="connsiteX1037" fmla="*/ 888058 w 1930879"/>
                <a:gd name="connsiteY1037" fmla="*/ 365177 h 764284"/>
                <a:gd name="connsiteX1038" fmla="*/ 881827 w 1930879"/>
                <a:gd name="connsiteY1038" fmla="*/ 364266 h 764284"/>
                <a:gd name="connsiteX1039" fmla="*/ 883341 w 1930879"/>
                <a:gd name="connsiteY1039" fmla="*/ 368027 h 764284"/>
                <a:gd name="connsiteX1040" fmla="*/ 880019 w 1930879"/>
                <a:gd name="connsiteY1040" fmla="*/ 372848 h 764284"/>
                <a:gd name="connsiteX1041" fmla="*/ 890159 w 1930879"/>
                <a:gd name="connsiteY1041" fmla="*/ 372274 h 764284"/>
                <a:gd name="connsiteX1042" fmla="*/ 891834 w 1930879"/>
                <a:gd name="connsiteY1042" fmla="*/ 373920 h 764284"/>
                <a:gd name="connsiteX1043" fmla="*/ 890629 w 1930879"/>
                <a:gd name="connsiteY1043" fmla="*/ 381327 h 764284"/>
                <a:gd name="connsiteX1044" fmla="*/ 885765 w 1930879"/>
                <a:gd name="connsiteY1044" fmla="*/ 384794 h 764284"/>
                <a:gd name="connsiteX1045" fmla="*/ 888498 w 1930879"/>
                <a:gd name="connsiteY1045" fmla="*/ 386617 h 764284"/>
                <a:gd name="connsiteX1046" fmla="*/ 893318 w 1930879"/>
                <a:gd name="connsiteY1046" fmla="*/ 386176 h 764284"/>
                <a:gd name="connsiteX1047" fmla="*/ 894405 w 1930879"/>
                <a:gd name="connsiteY1047" fmla="*/ 391906 h 764284"/>
                <a:gd name="connsiteX1048" fmla="*/ 891834 w 1930879"/>
                <a:gd name="connsiteY1048" fmla="*/ 398446 h 764284"/>
                <a:gd name="connsiteX1049" fmla="*/ 885162 w 1930879"/>
                <a:gd name="connsiteY1049" fmla="*/ 396477 h 764284"/>
                <a:gd name="connsiteX1050" fmla="*/ 883928 w 1930879"/>
                <a:gd name="connsiteY1050" fmla="*/ 394801 h 764284"/>
                <a:gd name="connsiteX1051" fmla="*/ 883502 w 1930879"/>
                <a:gd name="connsiteY1051" fmla="*/ 398152 h 764284"/>
                <a:gd name="connsiteX1052" fmla="*/ 887293 w 1930879"/>
                <a:gd name="connsiteY1052" fmla="*/ 401766 h 764284"/>
                <a:gd name="connsiteX1053" fmla="*/ 889865 w 1930879"/>
                <a:gd name="connsiteY1053" fmla="*/ 404147 h 764284"/>
                <a:gd name="connsiteX1054" fmla="*/ 883502 w 1930879"/>
                <a:gd name="connsiteY1054" fmla="*/ 417622 h 764284"/>
                <a:gd name="connsiteX1055" fmla="*/ 879094 w 1930879"/>
                <a:gd name="connsiteY1055" fmla="*/ 417651 h 764284"/>
                <a:gd name="connsiteX1056" fmla="*/ 877286 w 1930879"/>
                <a:gd name="connsiteY1056" fmla="*/ 414360 h 764284"/>
                <a:gd name="connsiteX1057" fmla="*/ 874862 w 1930879"/>
                <a:gd name="connsiteY1057" fmla="*/ 424881 h 764284"/>
                <a:gd name="connsiteX1058" fmla="*/ 874862 w 1930879"/>
                <a:gd name="connsiteY1058" fmla="*/ 430627 h 764284"/>
                <a:gd name="connsiteX1059" fmla="*/ 866118 w 1930879"/>
                <a:gd name="connsiteY1059" fmla="*/ 446644 h 764284"/>
                <a:gd name="connsiteX1060" fmla="*/ 851924 w 1930879"/>
                <a:gd name="connsiteY1060" fmla="*/ 456313 h 764284"/>
                <a:gd name="connsiteX1061" fmla="*/ 839859 w 1930879"/>
                <a:gd name="connsiteY1061" fmla="*/ 458400 h 764284"/>
                <a:gd name="connsiteX1062" fmla="*/ 822622 w 1930879"/>
                <a:gd name="connsiteY1062" fmla="*/ 466585 h 764284"/>
                <a:gd name="connsiteX1063" fmla="*/ 814482 w 1930879"/>
                <a:gd name="connsiteY1063" fmla="*/ 467760 h 764284"/>
                <a:gd name="connsiteX1064" fmla="*/ 812056 w 1930879"/>
                <a:gd name="connsiteY1064" fmla="*/ 456313 h 764284"/>
                <a:gd name="connsiteX1065" fmla="*/ 813570 w 1930879"/>
                <a:gd name="connsiteY1065" fmla="*/ 449965 h 764284"/>
                <a:gd name="connsiteX1066" fmla="*/ 809338 w 1930879"/>
                <a:gd name="connsiteY1066" fmla="*/ 443602 h 764284"/>
                <a:gd name="connsiteX1067" fmla="*/ 807854 w 1930879"/>
                <a:gd name="connsiteY1067" fmla="*/ 440590 h 764284"/>
                <a:gd name="connsiteX1068" fmla="*/ 803901 w 1930879"/>
                <a:gd name="connsiteY1068" fmla="*/ 442412 h 764284"/>
                <a:gd name="connsiteX1069" fmla="*/ 799375 w 1930879"/>
                <a:gd name="connsiteY1069" fmla="*/ 436373 h 764284"/>
                <a:gd name="connsiteX1070" fmla="*/ 795452 w 1930879"/>
                <a:gd name="connsiteY1070" fmla="*/ 438459 h 764284"/>
                <a:gd name="connsiteX1071" fmla="*/ 788810 w 1930879"/>
                <a:gd name="connsiteY1071" fmla="*/ 436681 h 764284"/>
                <a:gd name="connsiteX1072" fmla="*/ 785195 w 1930879"/>
                <a:gd name="connsiteY1072" fmla="*/ 430024 h 764284"/>
                <a:gd name="connsiteX1073" fmla="*/ 782256 w 1930879"/>
                <a:gd name="connsiteY1073" fmla="*/ 436681 h 764284"/>
                <a:gd name="connsiteX1074" fmla="*/ 785136 w 1930879"/>
                <a:gd name="connsiteY1074" fmla="*/ 442265 h 764284"/>
                <a:gd name="connsiteX1075" fmla="*/ 777348 w 1930879"/>
                <a:gd name="connsiteY1075" fmla="*/ 440076 h 764284"/>
                <a:gd name="connsiteX1076" fmla="*/ 774012 w 1930879"/>
                <a:gd name="connsiteY1076" fmla="*/ 435770 h 764284"/>
                <a:gd name="connsiteX1077" fmla="*/ 774012 w 1930879"/>
                <a:gd name="connsiteY1077" fmla="*/ 429114 h 764284"/>
                <a:gd name="connsiteX1078" fmla="*/ 769486 w 1930879"/>
                <a:gd name="connsiteY1078" fmla="*/ 425175 h 764284"/>
                <a:gd name="connsiteX1079" fmla="*/ 764652 w 1930879"/>
                <a:gd name="connsiteY1079" fmla="*/ 428232 h 764284"/>
                <a:gd name="connsiteX1080" fmla="*/ 757114 w 1930879"/>
                <a:gd name="connsiteY1080" fmla="*/ 423676 h 764284"/>
                <a:gd name="connsiteX1081" fmla="*/ 752588 w 1930879"/>
                <a:gd name="connsiteY1081" fmla="*/ 424293 h 764284"/>
                <a:gd name="connsiteX1082" fmla="*/ 746239 w 1930879"/>
                <a:gd name="connsiteY1082" fmla="*/ 431230 h 764284"/>
                <a:gd name="connsiteX1083" fmla="*/ 735968 w 1930879"/>
                <a:gd name="connsiteY1083" fmla="*/ 432758 h 764284"/>
                <a:gd name="connsiteX1084" fmla="*/ 734263 w 1930879"/>
                <a:gd name="connsiteY1084" fmla="*/ 436828 h 764284"/>
                <a:gd name="connsiteX1085" fmla="*/ 728047 w 1930879"/>
                <a:gd name="connsiteY1085" fmla="*/ 437739 h 764284"/>
                <a:gd name="connsiteX1086" fmla="*/ 723654 w 1930879"/>
                <a:gd name="connsiteY1086" fmla="*/ 433831 h 764284"/>
                <a:gd name="connsiteX1087" fmla="*/ 718819 w 1930879"/>
                <a:gd name="connsiteY1087" fmla="*/ 435212 h 764284"/>
                <a:gd name="connsiteX1088" fmla="*/ 709106 w 1930879"/>
                <a:gd name="connsiteY1088" fmla="*/ 447144 h 764284"/>
                <a:gd name="connsiteX1089" fmla="*/ 703066 w 1930879"/>
                <a:gd name="connsiteY1089" fmla="*/ 447144 h 764284"/>
                <a:gd name="connsiteX1090" fmla="*/ 703962 w 1930879"/>
                <a:gd name="connsiteY1090" fmla="*/ 440325 h 764284"/>
                <a:gd name="connsiteX1091" fmla="*/ 702758 w 1930879"/>
                <a:gd name="connsiteY1091" fmla="*/ 426263 h 764284"/>
                <a:gd name="connsiteX1092" fmla="*/ 699275 w 1930879"/>
                <a:gd name="connsiteY1092" fmla="*/ 415977 h 764284"/>
                <a:gd name="connsiteX1093" fmla="*/ 700921 w 1930879"/>
                <a:gd name="connsiteY1093" fmla="*/ 408717 h 764284"/>
                <a:gd name="connsiteX1094" fmla="*/ 698379 w 1930879"/>
                <a:gd name="connsiteY1094" fmla="*/ 403119 h 764284"/>
                <a:gd name="connsiteX1095" fmla="*/ 699128 w 1930879"/>
                <a:gd name="connsiteY1095" fmla="*/ 407659 h 764284"/>
                <a:gd name="connsiteX1096" fmla="*/ 695322 w 1930879"/>
                <a:gd name="connsiteY1096" fmla="*/ 415683 h 764284"/>
                <a:gd name="connsiteX1097" fmla="*/ 690018 w 1930879"/>
                <a:gd name="connsiteY1097" fmla="*/ 419150 h 764284"/>
                <a:gd name="connsiteX1098" fmla="*/ 684889 w 1930879"/>
                <a:gd name="connsiteY1098" fmla="*/ 415535 h 764284"/>
                <a:gd name="connsiteX1099" fmla="*/ 677747 w 1930879"/>
                <a:gd name="connsiteY1099" fmla="*/ 420679 h 764284"/>
                <a:gd name="connsiteX1100" fmla="*/ 667153 w 1930879"/>
                <a:gd name="connsiteY1100" fmla="*/ 421590 h 764284"/>
                <a:gd name="connsiteX1101" fmla="*/ 660790 w 1930879"/>
                <a:gd name="connsiteY1101" fmla="*/ 419297 h 764284"/>
                <a:gd name="connsiteX1102" fmla="*/ 652002 w 1930879"/>
                <a:gd name="connsiteY1102" fmla="*/ 418680 h 764284"/>
                <a:gd name="connsiteX1103" fmla="*/ 649431 w 1930879"/>
                <a:gd name="connsiteY1103" fmla="*/ 413243 h 764284"/>
                <a:gd name="connsiteX1104" fmla="*/ 642921 w 1930879"/>
                <a:gd name="connsiteY1104" fmla="*/ 418842 h 764284"/>
                <a:gd name="connsiteX1105" fmla="*/ 638204 w 1930879"/>
                <a:gd name="connsiteY1105" fmla="*/ 418842 h 764284"/>
                <a:gd name="connsiteX1106" fmla="*/ 633355 w 1930879"/>
                <a:gd name="connsiteY1106" fmla="*/ 407204 h 764284"/>
                <a:gd name="connsiteX1107" fmla="*/ 633208 w 1930879"/>
                <a:gd name="connsiteY1107" fmla="*/ 397241 h 764284"/>
                <a:gd name="connsiteX1108" fmla="*/ 630945 w 1930879"/>
                <a:gd name="connsiteY1108" fmla="*/ 378476 h 764284"/>
                <a:gd name="connsiteX1109" fmla="*/ 623671 w 1930879"/>
                <a:gd name="connsiteY1109" fmla="*/ 373759 h 764284"/>
                <a:gd name="connsiteX1110" fmla="*/ 621702 w 1930879"/>
                <a:gd name="connsiteY1110" fmla="*/ 368616 h 764284"/>
                <a:gd name="connsiteX1111" fmla="*/ 626243 w 1930879"/>
                <a:gd name="connsiteY1111" fmla="*/ 363031 h 764284"/>
                <a:gd name="connsiteX1112" fmla="*/ 632003 w 1930879"/>
                <a:gd name="connsiteY1112" fmla="*/ 354700 h 764284"/>
                <a:gd name="connsiteX1113" fmla="*/ 630945 w 1930879"/>
                <a:gd name="connsiteY1113" fmla="*/ 347293 h 764284"/>
                <a:gd name="connsiteX1114" fmla="*/ 626860 w 1930879"/>
                <a:gd name="connsiteY1114" fmla="*/ 339873 h 764284"/>
                <a:gd name="connsiteX1115" fmla="*/ 614898 w 1930879"/>
                <a:gd name="connsiteY1115" fmla="*/ 327970 h 764284"/>
                <a:gd name="connsiteX1116" fmla="*/ 604656 w 1930879"/>
                <a:gd name="connsiteY1116" fmla="*/ 321945 h 764284"/>
                <a:gd name="connsiteX1117" fmla="*/ 594738 w 1930879"/>
                <a:gd name="connsiteY1117" fmla="*/ 319638 h 764284"/>
                <a:gd name="connsiteX1118" fmla="*/ 594414 w 1930879"/>
                <a:gd name="connsiteY1118" fmla="*/ 316288 h 764284"/>
                <a:gd name="connsiteX1119" fmla="*/ 602011 w 1930879"/>
                <a:gd name="connsiteY1119" fmla="*/ 315377 h 764284"/>
                <a:gd name="connsiteX1120" fmla="*/ 608521 w 1930879"/>
                <a:gd name="connsiteY1120" fmla="*/ 309631 h 764284"/>
                <a:gd name="connsiteX1121" fmla="*/ 623201 w 1930879"/>
                <a:gd name="connsiteY1121" fmla="*/ 306178 h 764284"/>
                <a:gd name="connsiteX1122" fmla="*/ 633076 w 1930879"/>
                <a:gd name="connsiteY1122" fmla="*/ 298434 h 764284"/>
                <a:gd name="connsiteX1123" fmla="*/ 641099 w 1930879"/>
                <a:gd name="connsiteY1123" fmla="*/ 299051 h 764284"/>
                <a:gd name="connsiteX1124" fmla="*/ 633516 w 1930879"/>
                <a:gd name="connsiteY1124" fmla="*/ 296773 h 764284"/>
                <a:gd name="connsiteX1125" fmla="*/ 622319 w 1930879"/>
                <a:gd name="connsiteY1125" fmla="*/ 303724 h 764284"/>
                <a:gd name="connsiteX1126" fmla="*/ 609285 w 1930879"/>
                <a:gd name="connsiteY1126" fmla="*/ 305708 h 764284"/>
                <a:gd name="connsiteX1127" fmla="*/ 603833 w 1930879"/>
                <a:gd name="connsiteY1127" fmla="*/ 306928 h 764284"/>
                <a:gd name="connsiteX1128" fmla="*/ 595340 w 1930879"/>
                <a:gd name="connsiteY1128" fmla="*/ 304341 h 764284"/>
                <a:gd name="connsiteX1129" fmla="*/ 590035 w 1930879"/>
                <a:gd name="connsiteY1129" fmla="*/ 294642 h 764284"/>
                <a:gd name="connsiteX1130" fmla="*/ 592622 w 1930879"/>
                <a:gd name="connsiteY1130" fmla="*/ 292086 h 764284"/>
                <a:gd name="connsiteX1131" fmla="*/ 597455 w 1930879"/>
                <a:gd name="connsiteY1131" fmla="*/ 294481 h 764284"/>
                <a:gd name="connsiteX1132" fmla="*/ 593679 w 1930879"/>
                <a:gd name="connsiteY1132" fmla="*/ 288133 h 764284"/>
                <a:gd name="connsiteX1133" fmla="*/ 581248 w 1930879"/>
                <a:gd name="connsiteY1133" fmla="*/ 272586 h 764284"/>
                <a:gd name="connsiteX1134" fmla="*/ 580043 w 1930879"/>
                <a:gd name="connsiteY1134" fmla="*/ 256686 h 764284"/>
                <a:gd name="connsiteX1135" fmla="*/ 585803 w 1930879"/>
                <a:gd name="connsiteY1135" fmla="*/ 253218 h 764284"/>
                <a:gd name="connsiteX1136" fmla="*/ 586714 w 1930879"/>
                <a:gd name="connsiteY1136" fmla="*/ 248237 h 764284"/>
                <a:gd name="connsiteX1137" fmla="*/ 584583 w 1930879"/>
                <a:gd name="connsiteY1137" fmla="*/ 242609 h 764284"/>
                <a:gd name="connsiteX1138" fmla="*/ 585009 w 1930879"/>
                <a:gd name="connsiteY1138" fmla="*/ 236804 h 764284"/>
                <a:gd name="connsiteX1139" fmla="*/ 585009 w 1930879"/>
                <a:gd name="connsiteY1139" fmla="*/ 236804 h 764284"/>
                <a:gd name="connsiteX1140" fmla="*/ 1670446 w 1930879"/>
                <a:gd name="connsiteY1140" fmla="*/ 327059 h 764284"/>
                <a:gd name="connsiteX1141" fmla="*/ 1665317 w 1930879"/>
                <a:gd name="connsiteY1141" fmla="*/ 328573 h 764284"/>
                <a:gd name="connsiteX1142" fmla="*/ 1670166 w 1930879"/>
                <a:gd name="connsiteY1142" fmla="*/ 333716 h 764284"/>
                <a:gd name="connsiteX1143" fmla="*/ 1675603 w 1930879"/>
                <a:gd name="connsiteY1143" fmla="*/ 332496 h 764284"/>
                <a:gd name="connsiteX1144" fmla="*/ 1670446 w 1930879"/>
                <a:gd name="connsiteY1144" fmla="*/ 327059 h 764284"/>
                <a:gd name="connsiteX1145" fmla="*/ 1670446 w 1930879"/>
                <a:gd name="connsiteY1145" fmla="*/ 327059 h 764284"/>
                <a:gd name="connsiteX1146" fmla="*/ 1688872 w 1930879"/>
                <a:gd name="connsiteY1146" fmla="*/ 353641 h 764284"/>
                <a:gd name="connsiteX1147" fmla="*/ 1677984 w 1930879"/>
                <a:gd name="connsiteY1147" fmla="*/ 353641 h 764284"/>
                <a:gd name="connsiteX1148" fmla="*/ 1684053 w 1930879"/>
                <a:gd name="connsiteY1148" fmla="*/ 355772 h 764284"/>
                <a:gd name="connsiteX1149" fmla="*/ 1688872 w 1930879"/>
                <a:gd name="connsiteY1149" fmla="*/ 353641 h 764284"/>
                <a:gd name="connsiteX1150" fmla="*/ 1688872 w 1930879"/>
                <a:gd name="connsiteY1150" fmla="*/ 353641 h 764284"/>
                <a:gd name="connsiteX1151" fmla="*/ 1695206 w 1930879"/>
                <a:gd name="connsiteY1151" fmla="*/ 356346 h 764284"/>
                <a:gd name="connsiteX1152" fmla="*/ 1697924 w 1930879"/>
                <a:gd name="connsiteY1152" fmla="*/ 359696 h 764284"/>
                <a:gd name="connsiteX1153" fmla="*/ 1711224 w 1930879"/>
                <a:gd name="connsiteY1153" fmla="*/ 365147 h 764284"/>
                <a:gd name="connsiteX1154" fmla="*/ 1730547 w 1930879"/>
                <a:gd name="connsiteY1154" fmla="*/ 367837 h 764284"/>
                <a:gd name="connsiteX1155" fmla="*/ 1748033 w 1930879"/>
                <a:gd name="connsiteY1155" fmla="*/ 365147 h 764284"/>
                <a:gd name="connsiteX1156" fmla="*/ 1752882 w 1930879"/>
                <a:gd name="connsiteY1156" fmla="*/ 362400 h 764284"/>
                <a:gd name="connsiteX1157" fmla="*/ 1738688 w 1930879"/>
                <a:gd name="connsiteY1157" fmla="*/ 359387 h 764284"/>
                <a:gd name="connsiteX1158" fmla="*/ 1731752 w 1930879"/>
                <a:gd name="connsiteY1158" fmla="*/ 361180 h 764284"/>
                <a:gd name="connsiteX1159" fmla="*/ 1719070 w 1930879"/>
                <a:gd name="connsiteY1159" fmla="*/ 357565 h 764284"/>
                <a:gd name="connsiteX1160" fmla="*/ 1710606 w 1930879"/>
                <a:gd name="connsiteY1160" fmla="*/ 361797 h 764284"/>
                <a:gd name="connsiteX1161" fmla="*/ 1695206 w 1930879"/>
                <a:gd name="connsiteY1161" fmla="*/ 356346 h 764284"/>
                <a:gd name="connsiteX1162" fmla="*/ 1695206 w 1930879"/>
                <a:gd name="connsiteY1162" fmla="*/ 356346 h 764284"/>
                <a:gd name="connsiteX1163" fmla="*/ 1695206 w 1930879"/>
                <a:gd name="connsiteY1163" fmla="*/ 316214 h 764284"/>
                <a:gd name="connsiteX1164" fmla="*/ 1702171 w 1930879"/>
                <a:gd name="connsiteY1164" fmla="*/ 323136 h 764284"/>
                <a:gd name="connsiteX1165" fmla="*/ 1701848 w 1930879"/>
                <a:gd name="connsiteY1165" fmla="*/ 318301 h 764284"/>
                <a:gd name="connsiteX1166" fmla="*/ 1706080 w 1930879"/>
                <a:gd name="connsiteY1166" fmla="*/ 318625 h 764284"/>
                <a:gd name="connsiteX1167" fmla="*/ 1713324 w 1930879"/>
                <a:gd name="connsiteY1167" fmla="*/ 328279 h 764284"/>
                <a:gd name="connsiteX1168" fmla="*/ 1712134 w 1930879"/>
                <a:gd name="connsiteY1168" fmla="*/ 333716 h 764284"/>
                <a:gd name="connsiteX1169" fmla="*/ 1718453 w 1930879"/>
                <a:gd name="connsiteY1169" fmla="*/ 334921 h 764284"/>
                <a:gd name="connsiteX1170" fmla="*/ 1720878 w 1930879"/>
                <a:gd name="connsiteY1170" fmla="*/ 334921 h 764284"/>
                <a:gd name="connsiteX1171" fmla="*/ 1724493 w 1930879"/>
                <a:gd name="connsiteY1171" fmla="*/ 336758 h 764284"/>
                <a:gd name="connsiteX1172" fmla="*/ 1734162 w 1930879"/>
                <a:gd name="connsiteY1172" fmla="*/ 334921 h 764284"/>
                <a:gd name="connsiteX1173" fmla="*/ 1730547 w 1930879"/>
                <a:gd name="connsiteY1173" fmla="*/ 331306 h 764284"/>
                <a:gd name="connsiteX1174" fmla="*/ 1724493 w 1930879"/>
                <a:gd name="connsiteY1174" fmla="*/ 328279 h 764284"/>
                <a:gd name="connsiteX1175" fmla="*/ 1719070 w 1930879"/>
                <a:gd name="connsiteY1175" fmla="*/ 319521 h 764284"/>
                <a:gd name="connsiteX1176" fmla="*/ 1712134 w 1930879"/>
                <a:gd name="connsiteY1176" fmla="*/ 315010 h 764284"/>
                <a:gd name="connsiteX1177" fmla="*/ 1705463 w 1930879"/>
                <a:gd name="connsiteY1177" fmla="*/ 315010 h 764284"/>
                <a:gd name="connsiteX1178" fmla="*/ 1693693 w 1930879"/>
                <a:gd name="connsiteY1178" fmla="*/ 312908 h 764284"/>
                <a:gd name="connsiteX1179" fmla="*/ 1695206 w 1930879"/>
                <a:gd name="connsiteY1179" fmla="*/ 316214 h 764284"/>
                <a:gd name="connsiteX1180" fmla="*/ 1695206 w 1930879"/>
                <a:gd name="connsiteY1180" fmla="*/ 316214 h 764284"/>
                <a:gd name="connsiteX1181" fmla="*/ 1573593 w 1930879"/>
                <a:gd name="connsiteY1181" fmla="*/ 525951 h 764284"/>
                <a:gd name="connsiteX1182" fmla="*/ 1575856 w 1930879"/>
                <a:gd name="connsiteY1182" fmla="*/ 533945 h 764284"/>
                <a:gd name="connsiteX1183" fmla="*/ 1576165 w 1930879"/>
                <a:gd name="connsiteY1183" fmla="*/ 540602 h 764284"/>
                <a:gd name="connsiteX1184" fmla="*/ 1579192 w 1930879"/>
                <a:gd name="connsiteY1184" fmla="*/ 543805 h 764284"/>
                <a:gd name="connsiteX1185" fmla="*/ 1579500 w 1930879"/>
                <a:gd name="connsiteY1185" fmla="*/ 534092 h 764284"/>
                <a:gd name="connsiteX1186" fmla="*/ 1573593 w 1930879"/>
                <a:gd name="connsiteY1186" fmla="*/ 525951 h 764284"/>
                <a:gd name="connsiteX1187" fmla="*/ 1573593 w 1930879"/>
                <a:gd name="connsiteY1187" fmla="*/ 525951 h 764284"/>
                <a:gd name="connsiteX1188" fmla="*/ 1596150 w 1930879"/>
                <a:gd name="connsiteY1188" fmla="*/ 517634 h 764284"/>
                <a:gd name="connsiteX1189" fmla="*/ 1587818 w 1930879"/>
                <a:gd name="connsiteY1189" fmla="*/ 522013 h 764284"/>
                <a:gd name="connsiteX1190" fmla="*/ 1584188 w 1930879"/>
                <a:gd name="connsiteY1190" fmla="*/ 539573 h 764284"/>
                <a:gd name="connsiteX1191" fmla="*/ 1581176 w 1930879"/>
                <a:gd name="connsiteY1191" fmla="*/ 544569 h 764284"/>
                <a:gd name="connsiteX1192" fmla="*/ 1586774 w 1930879"/>
                <a:gd name="connsiteY1192" fmla="*/ 542424 h 764284"/>
                <a:gd name="connsiteX1193" fmla="*/ 1592373 w 1930879"/>
                <a:gd name="connsiteY1193" fmla="*/ 525187 h 764284"/>
                <a:gd name="connsiteX1194" fmla="*/ 1596150 w 1930879"/>
                <a:gd name="connsiteY1194" fmla="*/ 517634 h 764284"/>
                <a:gd name="connsiteX1195" fmla="*/ 1596150 w 1930879"/>
                <a:gd name="connsiteY1195" fmla="*/ 517634 h 764284"/>
                <a:gd name="connsiteX1196" fmla="*/ 1661864 w 1930879"/>
                <a:gd name="connsiteY1196" fmla="*/ 573900 h 764284"/>
                <a:gd name="connsiteX1197" fmla="*/ 1658690 w 1930879"/>
                <a:gd name="connsiteY1197" fmla="*/ 577515 h 764284"/>
                <a:gd name="connsiteX1198" fmla="*/ 1660791 w 1930879"/>
                <a:gd name="connsiteY1198" fmla="*/ 579337 h 764284"/>
                <a:gd name="connsiteX1199" fmla="*/ 1662746 w 1930879"/>
                <a:gd name="connsiteY1199" fmla="*/ 577192 h 764284"/>
                <a:gd name="connsiteX1200" fmla="*/ 1661864 w 1930879"/>
                <a:gd name="connsiteY1200" fmla="*/ 573900 h 764284"/>
                <a:gd name="connsiteX1201" fmla="*/ 1661864 w 1930879"/>
                <a:gd name="connsiteY1201" fmla="*/ 573900 h 764284"/>
                <a:gd name="connsiteX1202" fmla="*/ 1637383 w 1930879"/>
                <a:gd name="connsiteY1202" fmla="*/ 558970 h 764284"/>
                <a:gd name="connsiteX1203" fmla="*/ 1634135 w 1930879"/>
                <a:gd name="connsiteY1203" fmla="*/ 556443 h 764284"/>
                <a:gd name="connsiteX1204" fmla="*/ 1635046 w 1930879"/>
                <a:gd name="connsiteY1204" fmla="*/ 559955 h 764284"/>
                <a:gd name="connsiteX1205" fmla="*/ 1635266 w 1930879"/>
                <a:gd name="connsiteY1205" fmla="*/ 568595 h 764284"/>
                <a:gd name="connsiteX1206" fmla="*/ 1638529 w 1930879"/>
                <a:gd name="connsiteY1206" fmla="*/ 571681 h 764284"/>
                <a:gd name="connsiteX1207" fmla="*/ 1640483 w 1930879"/>
                <a:gd name="connsiteY1207" fmla="*/ 576354 h 764284"/>
                <a:gd name="connsiteX1208" fmla="*/ 1637544 w 1930879"/>
                <a:gd name="connsiteY1208" fmla="*/ 573503 h 764284"/>
                <a:gd name="connsiteX1209" fmla="*/ 1634752 w 1930879"/>
                <a:gd name="connsiteY1209" fmla="*/ 573283 h 764284"/>
                <a:gd name="connsiteX1210" fmla="*/ 1634062 w 1930879"/>
                <a:gd name="connsiteY1210" fmla="*/ 581012 h 764284"/>
                <a:gd name="connsiteX1211" fmla="*/ 1637985 w 1930879"/>
                <a:gd name="connsiteY1211" fmla="*/ 584848 h 764284"/>
                <a:gd name="connsiteX1212" fmla="*/ 1642159 w 1930879"/>
                <a:gd name="connsiteY1212" fmla="*/ 584231 h 764284"/>
                <a:gd name="connsiteX1213" fmla="*/ 1649873 w 1930879"/>
                <a:gd name="connsiteY1213" fmla="*/ 577280 h 764284"/>
                <a:gd name="connsiteX1214" fmla="*/ 1651401 w 1930879"/>
                <a:gd name="connsiteY1214" fmla="*/ 573503 h 764284"/>
                <a:gd name="connsiteX1215" fmla="*/ 1647625 w 1930879"/>
                <a:gd name="connsiteY1215" fmla="*/ 571079 h 764284"/>
                <a:gd name="connsiteX1216" fmla="*/ 1644980 w 1930879"/>
                <a:gd name="connsiteY1216" fmla="*/ 565392 h 764284"/>
                <a:gd name="connsiteX1217" fmla="*/ 1637383 w 1930879"/>
                <a:gd name="connsiteY1217" fmla="*/ 558970 h 764284"/>
                <a:gd name="connsiteX1218" fmla="*/ 1637383 w 1930879"/>
                <a:gd name="connsiteY1218" fmla="*/ 558970 h 764284"/>
                <a:gd name="connsiteX1219" fmla="*/ 1652474 w 1930879"/>
                <a:gd name="connsiteY1219" fmla="*/ 561953 h 764284"/>
                <a:gd name="connsiteX1220" fmla="*/ 1650020 w 1930879"/>
                <a:gd name="connsiteY1220" fmla="*/ 563672 h 764284"/>
                <a:gd name="connsiteX1221" fmla="*/ 1650417 w 1930879"/>
                <a:gd name="connsiteY1221" fmla="*/ 567684 h 764284"/>
                <a:gd name="connsiteX1222" fmla="*/ 1653826 w 1930879"/>
                <a:gd name="connsiteY1222" fmla="*/ 570314 h 764284"/>
                <a:gd name="connsiteX1223" fmla="*/ 1658072 w 1930879"/>
                <a:gd name="connsiteY1223" fmla="*/ 569477 h 764284"/>
                <a:gd name="connsiteX1224" fmla="*/ 1656647 w 1930879"/>
                <a:gd name="connsiteY1224" fmla="*/ 565318 h 764284"/>
                <a:gd name="connsiteX1225" fmla="*/ 1652474 w 1930879"/>
                <a:gd name="connsiteY1225" fmla="*/ 561953 h 764284"/>
                <a:gd name="connsiteX1226" fmla="*/ 1652474 w 1930879"/>
                <a:gd name="connsiteY1226" fmla="*/ 561953 h 764284"/>
                <a:gd name="connsiteX1227" fmla="*/ 1640939 w 1930879"/>
                <a:gd name="connsiteY1227" fmla="*/ 549243 h 764284"/>
                <a:gd name="connsiteX1228" fmla="*/ 1636104 w 1930879"/>
                <a:gd name="connsiteY1228" fmla="*/ 548096 h 764284"/>
                <a:gd name="connsiteX1229" fmla="*/ 1635399 w 1930879"/>
                <a:gd name="connsiteY1229" fmla="*/ 552240 h 764284"/>
                <a:gd name="connsiteX1230" fmla="*/ 1641703 w 1930879"/>
                <a:gd name="connsiteY1230" fmla="*/ 559367 h 764284"/>
                <a:gd name="connsiteX1231" fmla="*/ 1646787 w 1930879"/>
                <a:gd name="connsiteY1231" fmla="*/ 562026 h 764284"/>
                <a:gd name="connsiteX1232" fmla="*/ 1649182 w 1930879"/>
                <a:gd name="connsiteY1232" fmla="*/ 560425 h 764284"/>
                <a:gd name="connsiteX1233" fmla="*/ 1642232 w 1930879"/>
                <a:gd name="connsiteY1233" fmla="*/ 553769 h 764284"/>
                <a:gd name="connsiteX1234" fmla="*/ 1640939 w 1930879"/>
                <a:gd name="connsiteY1234" fmla="*/ 549243 h 764284"/>
                <a:gd name="connsiteX1235" fmla="*/ 1640939 w 1930879"/>
                <a:gd name="connsiteY1235" fmla="*/ 549243 h 764284"/>
                <a:gd name="connsiteX1236" fmla="*/ 1656559 w 1930879"/>
                <a:gd name="connsiteY1236" fmla="*/ 543115 h 764284"/>
                <a:gd name="connsiteX1237" fmla="*/ 1649432 w 1930879"/>
                <a:gd name="connsiteY1237" fmla="*/ 545745 h 764284"/>
                <a:gd name="connsiteX1238" fmla="*/ 1643525 w 1930879"/>
                <a:gd name="connsiteY1238" fmla="*/ 550962 h 764284"/>
                <a:gd name="connsiteX1239" fmla="*/ 1644980 w 1930879"/>
                <a:gd name="connsiteY1239" fmla="*/ 553225 h 764284"/>
                <a:gd name="connsiteX1240" fmla="*/ 1653738 w 1930879"/>
                <a:gd name="connsiteY1240" fmla="*/ 557985 h 764284"/>
                <a:gd name="connsiteX1241" fmla="*/ 1657162 w 1930879"/>
                <a:gd name="connsiteY1241" fmla="*/ 560498 h 764284"/>
                <a:gd name="connsiteX1242" fmla="*/ 1661482 w 1930879"/>
                <a:gd name="connsiteY1242" fmla="*/ 555282 h 764284"/>
                <a:gd name="connsiteX1243" fmla="*/ 1662305 w 1930879"/>
                <a:gd name="connsiteY1243" fmla="*/ 550638 h 764284"/>
                <a:gd name="connsiteX1244" fmla="*/ 1660571 w 1930879"/>
                <a:gd name="connsiteY1244" fmla="*/ 549624 h 764284"/>
                <a:gd name="connsiteX1245" fmla="*/ 1661335 w 1930879"/>
                <a:gd name="connsiteY1245" fmla="*/ 547347 h 764284"/>
                <a:gd name="connsiteX1246" fmla="*/ 1658748 w 1930879"/>
                <a:gd name="connsiteY1246" fmla="*/ 543526 h 764284"/>
                <a:gd name="connsiteX1247" fmla="*/ 1656559 w 1930879"/>
                <a:gd name="connsiteY1247" fmla="*/ 543115 h 764284"/>
                <a:gd name="connsiteX1248" fmla="*/ 1656559 w 1930879"/>
                <a:gd name="connsiteY1248" fmla="*/ 543115 h 764284"/>
                <a:gd name="connsiteX1249" fmla="*/ 1640277 w 1930879"/>
                <a:gd name="connsiteY1249" fmla="*/ 533798 h 764284"/>
                <a:gd name="connsiteX1250" fmla="*/ 1637985 w 1930879"/>
                <a:gd name="connsiteY1250" fmla="*/ 533872 h 764284"/>
                <a:gd name="connsiteX1251" fmla="*/ 1636927 w 1930879"/>
                <a:gd name="connsiteY1251" fmla="*/ 536766 h 764284"/>
                <a:gd name="connsiteX1252" fmla="*/ 1640277 w 1930879"/>
                <a:gd name="connsiteY1252" fmla="*/ 536693 h 764284"/>
                <a:gd name="connsiteX1253" fmla="*/ 1640277 w 1930879"/>
                <a:gd name="connsiteY1253" fmla="*/ 533798 h 764284"/>
                <a:gd name="connsiteX1254" fmla="*/ 1640277 w 1930879"/>
                <a:gd name="connsiteY1254" fmla="*/ 533798 h 764284"/>
                <a:gd name="connsiteX1255" fmla="*/ 1653414 w 1930879"/>
                <a:gd name="connsiteY1255" fmla="*/ 521851 h 764284"/>
                <a:gd name="connsiteX1256" fmla="*/ 1657382 w 1930879"/>
                <a:gd name="connsiteY1256" fmla="*/ 526421 h 764284"/>
                <a:gd name="connsiteX1257" fmla="*/ 1660556 w 1930879"/>
                <a:gd name="connsiteY1257" fmla="*/ 526568 h 764284"/>
                <a:gd name="connsiteX1258" fmla="*/ 1657074 w 1930879"/>
                <a:gd name="connsiteY1258" fmla="*/ 521543 h 764284"/>
                <a:gd name="connsiteX1259" fmla="*/ 1653414 w 1930879"/>
                <a:gd name="connsiteY1259" fmla="*/ 521851 h 764284"/>
                <a:gd name="connsiteX1260" fmla="*/ 1653414 w 1930879"/>
                <a:gd name="connsiteY1260" fmla="*/ 521851 h 764284"/>
                <a:gd name="connsiteX1261" fmla="*/ 1651901 w 1930879"/>
                <a:gd name="connsiteY1261" fmla="*/ 524600 h 764284"/>
                <a:gd name="connsiteX1262" fmla="*/ 1647963 w 1930879"/>
                <a:gd name="connsiteY1262" fmla="*/ 523982 h 764284"/>
                <a:gd name="connsiteX1263" fmla="*/ 1644318 w 1930879"/>
                <a:gd name="connsiteY1263" fmla="*/ 530330 h 764284"/>
                <a:gd name="connsiteX1264" fmla="*/ 1640556 w 1930879"/>
                <a:gd name="connsiteY1264" fmla="*/ 531403 h 764284"/>
                <a:gd name="connsiteX1265" fmla="*/ 1644935 w 1930879"/>
                <a:gd name="connsiteY1265" fmla="*/ 532608 h 764284"/>
                <a:gd name="connsiteX1266" fmla="*/ 1645538 w 1930879"/>
                <a:gd name="connsiteY1266" fmla="*/ 535929 h 764284"/>
                <a:gd name="connsiteX1267" fmla="*/ 1649491 w 1930879"/>
                <a:gd name="connsiteY1267" fmla="*/ 535165 h 764284"/>
                <a:gd name="connsiteX1268" fmla="*/ 1643745 w 1930879"/>
                <a:gd name="connsiteY1268" fmla="*/ 539279 h 764284"/>
                <a:gd name="connsiteX1269" fmla="*/ 1644935 w 1930879"/>
                <a:gd name="connsiteY1269" fmla="*/ 544261 h 764284"/>
                <a:gd name="connsiteX1270" fmla="*/ 1647963 w 1930879"/>
                <a:gd name="connsiteY1270" fmla="*/ 543952 h 764284"/>
                <a:gd name="connsiteX1271" fmla="*/ 1653738 w 1930879"/>
                <a:gd name="connsiteY1271" fmla="*/ 539838 h 764284"/>
                <a:gd name="connsiteX1272" fmla="*/ 1658587 w 1930879"/>
                <a:gd name="connsiteY1272" fmla="*/ 540000 h 764284"/>
                <a:gd name="connsiteX1273" fmla="*/ 1660556 w 1930879"/>
                <a:gd name="connsiteY1273" fmla="*/ 536076 h 764284"/>
                <a:gd name="connsiteX1274" fmla="*/ 1660262 w 1930879"/>
                <a:gd name="connsiteY1274" fmla="*/ 528802 h 764284"/>
                <a:gd name="connsiteX1275" fmla="*/ 1656927 w 1930879"/>
                <a:gd name="connsiteY1275" fmla="*/ 528361 h 764284"/>
                <a:gd name="connsiteX1276" fmla="*/ 1651901 w 1930879"/>
                <a:gd name="connsiteY1276" fmla="*/ 524600 h 764284"/>
                <a:gd name="connsiteX1277" fmla="*/ 1651901 w 1930879"/>
                <a:gd name="connsiteY1277" fmla="*/ 524600 h 764284"/>
                <a:gd name="connsiteX1278" fmla="*/ 1541941 w 1930879"/>
                <a:gd name="connsiteY1278" fmla="*/ 590549 h 764284"/>
                <a:gd name="connsiteX1279" fmla="*/ 1548730 w 1930879"/>
                <a:gd name="connsiteY1279" fmla="*/ 587052 h 764284"/>
                <a:gd name="connsiteX1280" fmla="*/ 1546481 w 1930879"/>
                <a:gd name="connsiteY1280" fmla="*/ 585685 h 764284"/>
                <a:gd name="connsiteX1281" fmla="*/ 1541941 w 1930879"/>
                <a:gd name="connsiteY1281" fmla="*/ 590549 h 764284"/>
                <a:gd name="connsiteX1282" fmla="*/ 1541941 w 1930879"/>
                <a:gd name="connsiteY1282" fmla="*/ 590549 h 764284"/>
                <a:gd name="connsiteX1283" fmla="*/ 1534799 w 1930879"/>
                <a:gd name="connsiteY1283" fmla="*/ 594017 h 764284"/>
                <a:gd name="connsiteX1284" fmla="*/ 1545247 w 1930879"/>
                <a:gd name="connsiteY1284" fmla="*/ 599454 h 764284"/>
                <a:gd name="connsiteX1285" fmla="*/ 1542381 w 1930879"/>
                <a:gd name="connsiteY1285" fmla="*/ 595222 h 764284"/>
                <a:gd name="connsiteX1286" fmla="*/ 1534799 w 1930879"/>
                <a:gd name="connsiteY1286" fmla="*/ 594017 h 764284"/>
                <a:gd name="connsiteX1287" fmla="*/ 1534799 w 1930879"/>
                <a:gd name="connsiteY1287" fmla="*/ 594017 h 764284"/>
                <a:gd name="connsiteX1288" fmla="*/ 1498915 w 1930879"/>
                <a:gd name="connsiteY1288" fmla="*/ 611695 h 764284"/>
                <a:gd name="connsiteX1289" fmla="*/ 1494036 w 1930879"/>
                <a:gd name="connsiteY1289" fmla="*/ 613517 h 764284"/>
                <a:gd name="connsiteX1290" fmla="*/ 1497533 w 1930879"/>
                <a:gd name="connsiteY1290" fmla="*/ 614281 h 764284"/>
                <a:gd name="connsiteX1291" fmla="*/ 1498915 w 1930879"/>
                <a:gd name="connsiteY1291" fmla="*/ 611695 h 764284"/>
                <a:gd name="connsiteX1292" fmla="*/ 1498915 w 1930879"/>
                <a:gd name="connsiteY1292" fmla="*/ 611695 h 764284"/>
                <a:gd name="connsiteX1293" fmla="*/ 1509348 w 1930879"/>
                <a:gd name="connsiteY1293" fmla="*/ 607022 h 764284"/>
                <a:gd name="connsiteX1294" fmla="*/ 1498444 w 1930879"/>
                <a:gd name="connsiteY1294" fmla="*/ 607786 h 764284"/>
                <a:gd name="connsiteX1295" fmla="*/ 1503735 w 1930879"/>
                <a:gd name="connsiteY1295" fmla="*/ 610078 h 764284"/>
                <a:gd name="connsiteX1296" fmla="*/ 1508143 w 1930879"/>
                <a:gd name="connsiteY1296" fmla="*/ 608991 h 764284"/>
                <a:gd name="connsiteX1297" fmla="*/ 1509348 w 1930879"/>
                <a:gd name="connsiteY1297" fmla="*/ 607022 h 764284"/>
                <a:gd name="connsiteX1298" fmla="*/ 1509348 w 1930879"/>
                <a:gd name="connsiteY1298" fmla="*/ 607022 h 764284"/>
                <a:gd name="connsiteX1299" fmla="*/ 1510112 w 1930879"/>
                <a:gd name="connsiteY1299" fmla="*/ 637425 h 764284"/>
                <a:gd name="connsiteX1300" fmla="*/ 1505424 w 1930879"/>
                <a:gd name="connsiteY1300" fmla="*/ 636955 h 764284"/>
                <a:gd name="connsiteX1301" fmla="*/ 1497827 w 1930879"/>
                <a:gd name="connsiteY1301" fmla="*/ 642142 h 764284"/>
                <a:gd name="connsiteX1302" fmla="*/ 1496623 w 1930879"/>
                <a:gd name="connsiteY1302" fmla="*/ 645434 h 764284"/>
                <a:gd name="connsiteX1303" fmla="*/ 1502691 w 1930879"/>
                <a:gd name="connsiteY1303" fmla="*/ 644228 h 764284"/>
                <a:gd name="connsiteX1304" fmla="*/ 1508143 w 1930879"/>
                <a:gd name="connsiteY1304" fmla="*/ 639996 h 764284"/>
                <a:gd name="connsiteX1305" fmla="*/ 1510112 w 1930879"/>
                <a:gd name="connsiteY1305" fmla="*/ 637425 h 764284"/>
                <a:gd name="connsiteX1306" fmla="*/ 1510112 w 1930879"/>
                <a:gd name="connsiteY1306" fmla="*/ 637425 h 764284"/>
                <a:gd name="connsiteX1307" fmla="*/ 1523440 w 1930879"/>
                <a:gd name="connsiteY1307" fmla="*/ 602951 h 764284"/>
                <a:gd name="connsiteX1308" fmla="*/ 1512066 w 1930879"/>
                <a:gd name="connsiteY1308" fmla="*/ 613076 h 764284"/>
                <a:gd name="connsiteX1309" fmla="*/ 1511596 w 1930879"/>
                <a:gd name="connsiteY1309" fmla="*/ 616985 h 764284"/>
                <a:gd name="connsiteX1310" fmla="*/ 1513139 w 1930879"/>
                <a:gd name="connsiteY1310" fmla="*/ 619880 h 764284"/>
                <a:gd name="connsiteX1311" fmla="*/ 1508584 w 1930879"/>
                <a:gd name="connsiteY1311" fmla="*/ 623671 h 764284"/>
                <a:gd name="connsiteX1312" fmla="*/ 1508437 w 1930879"/>
                <a:gd name="connsiteY1312" fmla="*/ 629872 h 764284"/>
                <a:gd name="connsiteX1313" fmla="*/ 1514506 w 1930879"/>
                <a:gd name="connsiteY1313" fmla="*/ 635015 h 764284"/>
                <a:gd name="connsiteX1314" fmla="*/ 1519796 w 1930879"/>
                <a:gd name="connsiteY1314" fmla="*/ 633487 h 764284"/>
                <a:gd name="connsiteX1315" fmla="*/ 1529333 w 1930879"/>
                <a:gd name="connsiteY1315" fmla="*/ 621555 h 764284"/>
                <a:gd name="connsiteX1316" fmla="*/ 1532521 w 1930879"/>
                <a:gd name="connsiteY1316" fmla="*/ 611254 h 764284"/>
                <a:gd name="connsiteX1317" fmla="*/ 1530847 w 1930879"/>
                <a:gd name="connsiteY1317" fmla="*/ 605346 h 764284"/>
                <a:gd name="connsiteX1318" fmla="*/ 1533138 w 1930879"/>
                <a:gd name="connsiteY1318" fmla="*/ 600982 h 764284"/>
                <a:gd name="connsiteX1319" fmla="*/ 1532374 w 1930879"/>
                <a:gd name="connsiteY1319" fmla="*/ 597926 h 764284"/>
                <a:gd name="connsiteX1320" fmla="*/ 1527525 w 1930879"/>
                <a:gd name="connsiteY1320" fmla="*/ 596751 h 764284"/>
                <a:gd name="connsiteX1321" fmla="*/ 1523602 w 1930879"/>
                <a:gd name="connsiteY1321" fmla="*/ 599748 h 764284"/>
                <a:gd name="connsiteX1322" fmla="*/ 1523440 w 1930879"/>
                <a:gd name="connsiteY1322" fmla="*/ 602951 h 764284"/>
                <a:gd name="connsiteX1323" fmla="*/ 1523440 w 1930879"/>
                <a:gd name="connsiteY1323" fmla="*/ 602951 h 764284"/>
                <a:gd name="connsiteX1324" fmla="*/ 1460106 w 1930879"/>
                <a:gd name="connsiteY1324" fmla="*/ 561953 h 764284"/>
                <a:gd name="connsiteX1325" fmla="*/ 1465866 w 1930879"/>
                <a:gd name="connsiteY1325" fmla="*/ 558486 h 764284"/>
                <a:gd name="connsiteX1326" fmla="*/ 1461619 w 1930879"/>
                <a:gd name="connsiteY1326" fmla="*/ 556340 h 764284"/>
                <a:gd name="connsiteX1327" fmla="*/ 1460106 w 1930879"/>
                <a:gd name="connsiteY1327" fmla="*/ 561953 h 764284"/>
                <a:gd name="connsiteX1328" fmla="*/ 1460106 w 1930879"/>
                <a:gd name="connsiteY1328" fmla="*/ 561953 h 764284"/>
                <a:gd name="connsiteX1329" fmla="*/ 1440871 w 1930879"/>
                <a:gd name="connsiteY1329" fmla="*/ 574664 h 764284"/>
                <a:gd name="connsiteX1330" fmla="*/ 1436624 w 1930879"/>
                <a:gd name="connsiteY1330" fmla="*/ 577838 h 764284"/>
                <a:gd name="connsiteX1331" fmla="*/ 1442369 w 1930879"/>
                <a:gd name="connsiteY1331" fmla="*/ 578147 h 764284"/>
                <a:gd name="connsiteX1332" fmla="*/ 1440871 w 1930879"/>
                <a:gd name="connsiteY1332" fmla="*/ 574664 h 764284"/>
                <a:gd name="connsiteX1333" fmla="*/ 1440871 w 1930879"/>
                <a:gd name="connsiteY1333" fmla="*/ 574664 h 764284"/>
                <a:gd name="connsiteX1334" fmla="*/ 1456183 w 1930879"/>
                <a:gd name="connsiteY1334" fmla="*/ 637719 h 764284"/>
                <a:gd name="connsiteX1335" fmla="*/ 1447528 w 1930879"/>
                <a:gd name="connsiteY1335" fmla="*/ 642289 h 764284"/>
                <a:gd name="connsiteX1336" fmla="*/ 1452524 w 1930879"/>
                <a:gd name="connsiteY1336" fmla="*/ 642289 h 764284"/>
                <a:gd name="connsiteX1337" fmla="*/ 1456183 w 1930879"/>
                <a:gd name="connsiteY1337" fmla="*/ 637719 h 764284"/>
                <a:gd name="connsiteX1338" fmla="*/ 1456183 w 1930879"/>
                <a:gd name="connsiteY1338" fmla="*/ 637719 h 764284"/>
                <a:gd name="connsiteX1339" fmla="*/ 1442223 w 1930879"/>
                <a:gd name="connsiteY1339" fmla="*/ 625463 h 764284"/>
                <a:gd name="connsiteX1340" fmla="*/ 1447087 w 1930879"/>
                <a:gd name="connsiteY1340" fmla="*/ 623083 h 764284"/>
                <a:gd name="connsiteX1341" fmla="*/ 1452524 w 1930879"/>
                <a:gd name="connsiteY1341" fmla="*/ 626227 h 764284"/>
                <a:gd name="connsiteX1342" fmla="*/ 1454199 w 1930879"/>
                <a:gd name="connsiteY1342" fmla="*/ 632899 h 764284"/>
                <a:gd name="connsiteX1343" fmla="*/ 1447836 w 1930879"/>
                <a:gd name="connsiteY1343" fmla="*/ 634251 h 764284"/>
                <a:gd name="connsiteX1344" fmla="*/ 1442546 w 1930879"/>
                <a:gd name="connsiteY1344" fmla="*/ 629887 h 764284"/>
                <a:gd name="connsiteX1345" fmla="*/ 1442223 w 1930879"/>
                <a:gd name="connsiteY1345" fmla="*/ 625463 h 764284"/>
                <a:gd name="connsiteX1346" fmla="*/ 1442223 w 1930879"/>
                <a:gd name="connsiteY1346" fmla="*/ 625463 h 764284"/>
                <a:gd name="connsiteX1347" fmla="*/ 1396934 w 1930879"/>
                <a:gd name="connsiteY1347" fmla="*/ 596897 h 764284"/>
                <a:gd name="connsiteX1348" fmla="*/ 1400740 w 1930879"/>
                <a:gd name="connsiteY1348" fmla="*/ 593870 h 764284"/>
                <a:gd name="connsiteX1349" fmla="*/ 1404957 w 1930879"/>
                <a:gd name="connsiteY1349" fmla="*/ 596897 h 764284"/>
                <a:gd name="connsiteX1350" fmla="*/ 1402841 w 1930879"/>
                <a:gd name="connsiteY1350" fmla="*/ 600218 h 764284"/>
                <a:gd name="connsiteX1351" fmla="*/ 1398300 w 1930879"/>
                <a:gd name="connsiteY1351" fmla="*/ 600057 h 764284"/>
                <a:gd name="connsiteX1352" fmla="*/ 1396934 w 1930879"/>
                <a:gd name="connsiteY1352" fmla="*/ 596897 h 764284"/>
                <a:gd name="connsiteX1353" fmla="*/ 1396934 w 1930879"/>
                <a:gd name="connsiteY1353" fmla="*/ 596897 h 764284"/>
                <a:gd name="connsiteX1354" fmla="*/ 1406485 w 1930879"/>
                <a:gd name="connsiteY1354" fmla="*/ 645904 h 764284"/>
                <a:gd name="connsiteX1355" fmla="*/ 1414185 w 1930879"/>
                <a:gd name="connsiteY1355" fmla="*/ 645287 h 764284"/>
                <a:gd name="connsiteX1356" fmla="*/ 1417668 w 1930879"/>
                <a:gd name="connsiteY1356" fmla="*/ 647403 h 764284"/>
                <a:gd name="connsiteX1357" fmla="*/ 1410718 w 1930879"/>
                <a:gd name="connsiteY1357" fmla="*/ 648020 h 764284"/>
                <a:gd name="connsiteX1358" fmla="*/ 1406485 w 1930879"/>
                <a:gd name="connsiteY1358" fmla="*/ 645904 h 764284"/>
                <a:gd name="connsiteX1359" fmla="*/ 1406485 w 1930879"/>
                <a:gd name="connsiteY1359" fmla="*/ 645904 h 764284"/>
                <a:gd name="connsiteX1360" fmla="*/ 1342093 w 1930879"/>
                <a:gd name="connsiteY1360" fmla="*/ 616985 h 764284"/>
                <a:gd name="connsiteX1361" fmla="*/ 1349969 w 1930879"/>
                <a:gd name="connsiteY1361" fmla="*/ 611401 h 764284"/>
                <a:gd name="connsiteX1362" fmla="*/ 1344959 w 1930879"/>
                <a:gd name="connsiteY1362" fmla="*/ 608991 h 764284"/>
                <a:gd name="connsiteX1363" fmla="*/ 1341638 w 1930879"/>
                <a:gd name="connsiteY1363" fmla="*/ 612018 h 764284"/>
                <a:gd name="connsiteX1364" fmla="*/ 1342093 w 1930879"/>
                <a:gd name="connsiteY1364" fmla="*/ 616985 h 764284"/>
                <a:gd name="connsiteX1365" fmla="*/ 1342093 w 1930879"/>
                <a:gd name="connsiteY1365" fmla="*/ 616985 h 764284"/>
                <a:gd name="connsiteX1366" fmla="*/ 1364224 w 1930879"/>
                <a:gd name="connsiteY1366" fmla="*/ 640761 h 764284"/>
                <a:gd name="connsiteX1367" fmla="*/ 1376626 w 1930879"/>
                <a:gd name="connsiteY1367" fmla="*/ 641672 h 764284"/>
                <a:gd name="connsiteX1368" fmla="*/ 1383459 w 1930879"/>
                <a:gd name="connsiteY1368" fmla="*/ 640305 h 764284"/>
                <a:gd name="connsiteX1369" fmla="*/ 1383459 w 1930879"/>
                <a:gd name="connsiteY1369" fmla="*/ 644684 h 764284"/>
                <a:gd name="connsiteX1370" fmla="*/ 1373614 w 1930879"/>
                <a:gd name="connsiteY1370" fmla="*/ 648167 h 764284"/>
                <a:gd name="connsiteX1371" fmla="*/ 1365428 w 1930879"/>
                <a:gd name="connsiteY1371" fmla="*/ 644228 h 764284"/>
                <a:gd name="connsiteX1372" fmla="*/ 1364224 w 1930879"/>
                <a:gd name="connsiteY1372" fmla="*/ 640761 h 764284"/>
                <a:gd name="connsiteX1373" fmla="*/ 1364224 w 1930879"/>
                <a:gd name="connsiteY1373" fmla="*/ 640761 h 764284"/>
                <a:gd name="connsiteX1374" fmla="*/ 1352541 w 1930879"/>
                <a:gd name="connsiteY1374" fmla="*/ 644228 h 764284"/>
                <a:gd name="connsiteX1375" fmla="*/ 1358301 w 1930879"/>
                <a:gd name="connsiteY1375" fmla="*/ 642554 h 764284"/>
                <a:gd name="connsiteX1376" fmla="*/ 1357993 w 1930879"/>
                <a:gd name="connsiteY1376" fmla="*/ 647109 h 764284"/>
                <a:gd name="connsiteX1377" fmla="*/ 1352541 w 1930879"/>
                <a:gd name="connsiteY1377" fmla="*/ 644228 h 764284"/>
                <a:gd name="connsiteX1378" fmla="*/ 1352541 w 1930879"/>
                <a:gd name="connsiteY1378" fmla="*/ 644228 h 764284"/>
                <a:gd name="connsiteX1379" fmla="*/ 1333467 w 1930879"/>
                <a:gd name="connsiteY1379" fmla="*/ 641525 h 764284"/>
                <a:gd name="connsiteX1380" fmla="*/ 1338772 w 1930879"/>
                <a:gd name="connsiteY1380" fmla="*/ 638777 h 764284"/>
                <a:gd name="connsiteX1381" fmla="*/ 1343005 w 1930879"/>
                <a:gd name="connsiteY1381" fmla="*/ 642289 h 764284"/>
                <a:gd name="connsiteX1382" fmla="*/ 1337861 w 1930879"/>
                <a:gd name="connsiteY1382" fmla="*/ 644992 h 764284"/>
                <a:gd name="connsiteX1383" fmla="*/ 1333467 w 1930879"/>
                <a:gd name="connsiteY1383" fmla="*/ 641525 h 764284"/>
                <a:gd name="connsiteX1384" fmla="*/ 1333467 w 1930879"/>
                <a:gd name="connsiteY1384" fmla="*/ 641525 h 764284"/>
                <a:gd name="connsiteX1385" fmla="*/ 1176955 w 1930879"/>
                <a:gd name="connsiteY1385" fmla="*/ 729854 h 764284"/>
                <a:gd name="connsiteX1386" fmla="*/ 1174383 w 1930879"/>
                <a:gd name="connsiteY1386" fmla="*/ 738480 h 764284"/>
                <a:gd name="connsiteX1387" fmla="*/ 1178630 w 1930879"/>
                <a:gd name="connsiteY1387" fmla="*/ 741786 h 764284"/>
                <a:gd name="connsiteX1388" fmla="*/ 1192267 w 1930879"/>
                <a:gd name="connsiteY1388" fmla="*/ 741022 h 764284"/>
                <a:gd name="connsiteX1389" fmla="*/ 1204228 w 1930879"/>
                <a:gd name="connsiteY1389" fmla="*/ 733205 h 764284"/>
                <a:gd name="connsiteX1390" fmla="*/ 1211634 w 1930879"/>
                <a:gd name="connsiteY1390" fmla="*/ 730913 h 764284"/>
                <a:gd name="connsiteX1391" fmla="*/ 1218452 w 1930879"/>
                <a:gd name="connsiteY1391" fmla="*/ 731530 h 764284"/>
                <a:gd name="connsiteX1392" fmla="*/ 1226343 w 1930879"/>
                <a:gd name="connsiteY1392" fmla="*/ 725784 h 764284"/>
                <a:gd name="connsiteX1393" fmla="*/ 1231501 w 1930879"/>
                <a:gd name="connsiteY1393" fmla="*/ 717908 h 764284"/>
                <a:gd name="connsiteX1394" fmla="*/ 1247240 w 1930879"/>
                <a:gd name="connsiteY1394" fmla="*/ 706108 h 764284"/>
                <a:gd name="connsiteX1395" fmla="*/ 1251045 w 1930879"/>
                <a:gd name="connsiteY1395" fmla="*/ 701083 h 764284"/>
                <a:gd name="connsiteX1396" fmla="*/ 1255322 w 1930879"/>
                <a:gd name="connsiteY1396" fmla="*/ 699260 h 764284"/>
                <a:gd name="connsiteX1397" fmla="*/ 1245211 w 1930879"/>
                <a:gd name="connsiteY1397" fmla="*/ 689870 h 764284"/>
                <a:gd name="connsiteX1398" fmla="*/ 1236571 w 1930879"/>
                <a:gd name="connsiteY1398" fmla="*/ 680054 h 764284"/>
                <a:gd name="connsiteX1399" fmla="*/ 1232956 w 1930879"/>
                <a:gd name="connsiteY1399" fmla="*/ 681832 h 764284"/>
                <a:gd name="connsiteX1400" fmla="*/ 1225873 w 1930879"/>
                <a:gd name="connsiteY1400" fmla="*/ 683948 h 764284"/>
                <a:gd name="connsiteX1401" fmla="*/ 1225271 w 1930879"/>
                <a:gd name="connsiteY1401" fmla="*/ 694690 h 764284"/>
                <a:gd name="connsiteX1402" fmla="*/ 1217733 w 1930879"/>
                <a:gd name="connsiteY1402" fmla="*/ 695924 h 764284"/>
                <a:gd name="connsiteX1403" fmla="*/ 1208959 w 1930879"/>
                <a:gd name="connsiteY1403" fmla="*/ 700450 h 764284"/>
                <a:gd name="connsiteX1404" fmla="*/ 1202729 w 1930879"/>
                <a:gd name="connsiteY1404" fmla="*/ 693147 h 764284"/>
                <a:gd name="connsiteX1405" fmla="*/ 1200349 w 1930879"/>
                <a:gd name="connsiteY1405" fmla="*/ 695425 h 764284"/>
                <a:gd name="connsiteX1406" fmla="*/ 1192208 w 1930879"/>
                <a:gd name="connsiteY1406" fmla="*/ 700245 h 764284"/>
                <a:gd name="connsiteX1407" fmla="*/ 1189166 w 1930879"/>
                <a:gd name="connsiteY1407" fmla="*/ 709003 h 764284"/>
                <a:gd name="connsiteX1408" fmla="*/ 1181334 w 1930879"/>
                <a:gd name="connsiteY1408" fmla="*/ 722007 h 764284"/>
                <a:gd name="connsiteX1409" fmla="*/ 1180055 w 1930879"/>
                <a:gd name="connsiteY1409" fmla="*/ 725549 h 764284"/>
                <a:gd name="connsiteX1410" fmla="*/ 1183464 w 1930879"/>
                <a:gd name="connsiteY1410" fmla="*/ 728708 h 764284"/>
                <a:gd name="connsiteX1411" fmla="*/ 1184845 w 1930879"/>
                <a:gd name="connsiteY1411" fmla="*/ 732176 h 764284"/>
                <a:gd name="connsiteX1412" fmla="*/ 1180379 w 1930879"/>
                <a:gd name="connsiteY1412" fmla="*/ 732176 h 764284"/>
                <a:gd name="connsiteX1413" fmla="*/ 1176955 w 1930879"/>
                <a:gd name="connsiteY1413" fmla="*/ 729854 h 764284"/>
                <a:gd name="connsiteX1414" fmla="*/ 1176955 w 1930879"/>
                <a:gd name="connsiteY1414" fmla="*/ 729854 h 764284"/>
                <a:gd name="connsiteX1415" fmla="*/ 1168623 w 1930879"/>
                <a:gd name="connsiteY1415" fmla="*/ 739083 h 764284"/>
                <a:gd name="connsiteX1416" fmla="*/ 1171812 w 1930879"/>
                <a:gd name="connsiteY1416" fmla="*/ 730618 h 764284"/>
                <a:gd name="connsiteX1417" fmla="*/ 1168623 w 1930879"/>
                <a:gd name="connsiteY1417" fmla="*/ 730457 h 764284"/>
                <a:gd name="connsiteX1418" fmla="*/ 1164229 w 1930879"/>
                <a:gd name="connsiteY1418" fmla="*/ 737407 h 764284"/>
                <a:gd name="connsiteX1419" fmla="*/ 1168623 w 1930879"/>
                <a:gd name="connsiteY1419" fmla="*/ 739083 h 764284"/>
                <a:gd name="connsiteX1420" fmla="*/ 1168623 w 1930879"/>
                <a:gd name="connsiteY1420" fmla="*/ 739083 h 764284"/>
                <a:gd name="connsiteX1421" fmla="*/ 1169549 w 1930879"/>
                <a:gd name="connsiteY1421" fmla="*/ 744961 h 764284"/>
                <a:gd name="connsiteX1422" fmla="*/ 1161687 w 1930879"/>
                <a:gd name="connsiteY1422" fmla="*/ 748576 h 764284"/>
                <a:gd name="connsiteX1423" fmla="*/ 1163215 w 1930879"/>
                <a:gd name="connsiteY1423" fmla="*/ 750074 h 764284"/>
                <a:gd name="connsiteX1424" fmla="*/ 1150240 w 1930879"/>
                <a:gd name="connsiteY1424" fmla="*/ 756437 h 764284"/>
                <a:gd name="connsiteX1425" fmla="*/ 1143877 w 1930879"/>
                <a:gd name="connsiteY1425" fmla="*/ 762168 h 764284"/>
                <a:gd name="connsiteX1426" fmla="*/ 1149917 w 1930879"/>
                <a:gd name="connsiteY1426" fmla="*/ 764284 h 764284"/>
                <a:gd name="connsiteX1427" fmla="*/ 1168946 w 1930879"/>
                <a:gd name="connsiteY1427" fmla="*/ 756437 h 764284"/>
                <a:gd name="connsiteX1428" fmla="*/ 1171665 w 1930879"/>
                <a:gd name="connsiteY1428" fmla="*/ 749780 h 764284"/>
                <a:gd name="connsiteX1429" fmla="*/ 1169549 w 1930879"/>
                <a:gd name="connsiteY1429" fmla="*/ 744961 h 764284"/>
                <a:gd name="connsiteX1430" fmla="*/ 1169549 w 1930879"/>
                <a:gd name="connsiteY1430" fmla="*/ 744961 h 764284"/>
                <a:gd name="connsiteX1431" fmla="*/ 1107273 w 1930879"/>
                <a:gd name="connsiteY1431" fmla="*/ 743168 h 764284"/>
                <a:gd name="connsiteX1432" fmla="*/ 1111813 w 1930879"/>
                <a:gd name="connsiteY1432" fmla="*/ 746165 h 764284"/>
                <a:gd name="connsiteX1433" fmla="*/ 1112886 w 1930879"/>
                <a:gd name="connsiteY1433" fmla="*/ 750265 h 764284"/>
                <a:gd name="connsiteX1434" fmla="*/ 1107419 w 1930879"/>
                <a:gd name="connsiteY1434" fmla="*/ 752969 h 764284"/>
                <a:gd name="connsiteX1435" fmla="*/ 1099837 w 1930879"/>
                <a:gd name="connsiteY1435" fmla="*/ 752558 h 764284"/>
                <a:gd name="connsiteX1436" fmla="*/ 1103937 w 1930879"/>
                <a:gd name="connsiteY1436" fmla="*/ 745739 h 764284"/>
                <a:gd name="connsiteX1437" fmla="*/ 1107273 w 1930879"/>
                <a:gd name="connsiteY1437" fmla="*/ 743168 h 764284"/>
                <a:gd name="connsiteX1438" fmla="*/ 1107273 w 1930879"/>
                <a:gd name="connsiteY1438" fmla="*/ 743168 h 764284"/>
                <a:gd name="connsiteX1439" fmla="*/ 985968 w 1930879"/>
                <a:gd name="connsiteY1439" fmla="*/ 698467 h 764284"/>
                <a:gd name="connsiteX1440" fmla="*/ 1004101 w 1930879"/>
                <a:gd name="connsiteY1440" fmla="*/ 689106 h 764284"/>
                <a:gd name="connsiteX1441" fmla="*/ 1015269 w 1930879"/>
                <a:gd name="connsiteY1441" fmla="*/ 697864 h 764284"/>
                <a:gd name="connsiteX1442" fmla="*/ 1022822 w 1930879"/>
                <a:gd name="connsiteY1442" fmla="*/ 697864 h 764284"/>
                <a:gd name="connsiteX1443" fmla="*/ 1030360 w 1930879"/>
                <a:gd name="connsiteY1443" fmla="*/ 693632 h 764284"/>
                <a:gd name="connsiteX1444" fmla="*/ 1040309 w 1930879"/>
                <a:gd name="connsiteY1444" fmla="*/ 698467 h 764284"/>
                <a:gd name="connsiteX1445" fmla="*/ 1043027 w 1930879"/>
                <a:gd name="connsiteY1445" fmla="*/ 706005 h 764284"/>
                <a:gd name="connsiteX1446" fmla="*/ 1051198 w 1930879"/>
                <a:gd name="connsiteY1446" fmla="*/ 706005 h 764284"/>
                <a:gd name="connsiteX1447" fmla="*/ 1058119 w 1930879"/>
                <a:gd name="connsiteY1447" fmla="*/ 716570 h 764284"/>
                <a:gd name="connsiteX1448" fmla="*/ 1065069 w 1930879"/>
                <a:gd name="connsiteY1448" fmla="*/ 723227 h 764284"/>
                <a:gd name="connsiteX1449" fmla="*/ 1065393 w 1930879"/>
                <a:gd name="connsiteY1449" fmla="*/ 728679 h 764284"/>
                <a:gd name="connsiteX1450" fmla="*/ 1054813 w 1930879"/>
                <a:gd name="connsiteY1450" fmla="*/ 734072 h 764284"/>
                <a:gd name="connsiteX1451" fmla="*/ 1043027 w 1930879"/>
                <a:gd name="connsiteY1451" fmla="*/ 735291 h 764284"/>
                <a:gd name="connsiteX1452" fmla="*/ 1033358 w 1930879"/>
                <a:gd name="connsiteY1452" fmla="*/ 731060 h 764284"/>
                <a:gd name="connsiteX1453" fmla="*/ 1026437 w 1930879"/>
                <a:gd name="connsiteY1453" fmla="*/ 721096 h 764284"/>
                <a:gd name="connsiteX1454" fmla="*/ 1019487 w 1930879"/>
                <a:gd name="connsiteY1454" fmla="*/ 719583 h 764284"/>
                <a:gd name="connsiteX1455" fmla="*/ 1012845 w 1930879"/>
                <a:gd name="connsiteY1455" fmla="*/ 711442 h 764284"/>
                <a:gd name="connsiteX1456" fmla="*/ 1003499 w 1930879"/>
                <a:gd name="connsiteY1456" fmla="*/ 712955 h 764284"/>
                <a:gd name="connsiteX1457" fmla="*/ 992007 w 1930879"/>
                <a:gd name="connsiteY1457" fmla="*/ 710531 h 764284"/>
                <a:gd name="connsiteX1458" fmla="*/ 985365 w 1930879"/>
                <a:gd name="connsiteY1458" fmla="*/ 704476 h 764284"/>
                <a:gd name="connsiteX1459" fmla="*/ 985968 w 1930879"/>
                <a:gd name="connsiteY1459" fmla="*/ 698467 h 764284"/>
                <a:gd name="connsiteX1460" fmla="*/ 985968 w 1930879"/>
                <a:gd name="connsiteY1460" fmla="*/ 698467 h 764284"/>
                <a:gd name="connsiteX1461" fmla="*/ 856303 w 1930879"/>
                <a:gd name="connsiteY1461" fmla="*/ 602305 h 764284"/>
                <a:gd name="connsiteX1462" fmla="*/ 862444 w 1930879"/>
                <a:gd name="connsiteY1462" fmla="*/ 602570 h 764284"/>
                <a:gd name="connsiteX1463" fmla="*/ 864399 w 1930879"/>
                <a:gd name="connsiteY1463" fmla="*/ 602114 h 764284"/>
                <a:gd name="connsiteX1464" fmla="*/ 863811 w 1930879"/>
                <a:gd name="connsiteY1464" fmla="*/ 604509 h 764284"/>
                <a:gd name="connsiteX1465" fmla="*/ 857831 w 1930879"/>
                <a:gd name="connsiteY1465" fmla="*/ 604348 h 764284"/>
                <a:gd name="connsiteX1466" fmla="*/ 856303 w 1930879"/>
                <a:gd name="connsiteY1466" fmla="*/ 602305 h 764284"/>
                <a:gd name="connsiteX1467" fmla="*/ 856303 w 1930879"/>
                <a:gd name="connsiteY1467" fmla="*/ 602305 h 764284"/>
                <a:gd name="connsiteX1468" fmla="*/ 832071 w 1930879"/>
                <a:gd name="connsiteY1468" fmla="*/ 589667 h 764284"/>
                <a:gd name="connsiteX1469" fmla="*/ 837758 w 1930879"/>
                <a:gd name="connsiteY1469" fmla="*/ 595148 h 764284"/>
                <a:gd name="connsiteX1470" fmla="*/ 843107 w 1930879"/>
                <a:gd name="connsiteY1470" fmla="*/ 589138 h 764284"/>
                <a:gd name="connsiteX1471" fmla="*/ 847133 w 1930879"/>
                <a:gd name="connsiteY1471" fmla="*/ 589829 h 764284"/>
                <a:gd name="connsiteX1472" fmla="*/ 849851 w 1930879"/>
                <a:gd name="connsiteY1472" fmla="*/ 589829 h 764284"/>
                <a:gd name="connsiteX1473" fmla="*/ 848353 w 1930879"/>
                <a:gd name="connsiteY1473" fmla="*/ 587508 h 764284"/>
                <a:gd name="connsiteX1474" fmla="*/ 843033 w 1930879"/>
                <a:gd name="connsiteY1474" fmla="*/ 585229 h 764284"/>
                <a:gd name="connsiteX1475" fmla="*/ 835245 w 1930879"/>
                <a:gd name="connsiteY1475" fmla="*/ 584231 h 764284"/>
                <a:gd name="connsiteX1476" fmla="*/ 831909 w 1930879"/>
                <a:gd name="connsiteY1476" fmla="*/ 587272 h 764284"/>
                <a:gd name="connsiteX1477" fmla="*/ 832071 w 1930879"/>
                <a:gd name="connsiteY1477" fmla="*/ 589667 h 764284"/>
                <a:gd name="connsiteX1478" fmla="*/ 832071 w 1930879"/>
                <a:gd name="connsiteY1478" fmla="*/ 589667 h 764284"/>
                <a:gd name="connsiteX1479" fmla="*/ 1282698 w 1930879"/>
                <a:gd name="connsiteY1479" fmla="*/ 631988 h 764284"/>
                <a:gd name="connsiteX1480" fmla="*/ 1291778 w 1930879"/>
                <a:gd name="connsiteY1480" fmla="*/ 626698 h 764284"/>
                <a:gd name="connsiteX1481" fmla="*/ 1304974 w 1930879"/>
                <a:gd name="connsiteY1481" fmla="*/ 629578 h 764284"/>
                <a:gd name="connsiteX1482" fmla="*/ 1309515 w 1930879"/>
                <a:gd name="connsiteY1482" fmla="*/ 633193 h 764284"/>
                <a:gd name="connsiteX1483" fmla="*/ 1311499 w 1930879"/>
                <a:gd name="connsiteY1483" fmla="*/ 629431 h 764284"/>
                <a:gd name="connsiteX1484" fmla="*/ 1317539 w 1930879"/>
                <a:gd name="connsiteY1484" fmla="*/ 624714 h 764284"/>
                <a:gd name="connsiteX1485" fmla="*/ 1323901 w 1930879"/>
                <a:gd name="connsiteY1485" fmla="*/ 621393 h 764284"/>
                <a:gd name="connsiteX1486" fmla="*/ 1322226 w 1930879"/>
                <a:gd name="connsiteY1486" fmla="*/ 616867 h 764284"/>
                <a:gd name="connsiteX1487" fmla="*/ 1315423 w 1930879"/>
                <a:gd name="connsiteY1487" fmla="*/ 613987 h 764284"/>
                <a:gd name="connsiteX1488" fmla="*/ 1308913 w 1930879"/>
                <a:gd name="connsiteY1488" fmla="*/ 618807 h 764284"/>
                <a:gd name="connsiteX1489" fmla="*/ 1294821 w 1930879"/>
                <a:gd name="connsiteY1489" fmla="*/ 620027 h 764284"/>
                <a:gd name="connsiteX1490" fmla="*/ 1290442 w 1930879"/>
                <a:gd name="connsiteY1490" fmla="*/ 616412 h 764284"/>
                <a:gd name="connsiteX1491" fmla="*/ 1283902 w 1930879"/>
                <a:gd name="connsiteY1491" fmla="*/ 619571 h 764284"/>
                <a:gd name="connsiteX1492" fmla="*/ 1280890 w 1930879"/>
                <a:gd name="connsiteY1492" fmla="*/ 628358 h 764284"/>
                <a:gd name="connsiteX1493" fmla="*/ 1282698 w 1930879"/>
                <a:gd name="connsiteY1493" fmla="*/ 631988 h 764284"/>
                <a:gd name="connsiteX1494" fmla="*/ 1282698 w 1930879"/>
                <a:gd name="connsiteY1494" fmla="*/ 631988 h 764284"/>
                <a:gd name="connsiteX1495" fmla="*/ 1268752 w 1930879"/>
                <a:gd name="connsiteY1495" fmla="*/ 643464 h 764284"/>
                <a:gd name="connsiteX1496" fmla="*/ 1266343 w 1930879"/>
                <a:gd name="connsiteY1496" fmla="*/ 646962 h 764284"/>
                <a:gd name="connsiteX1497" fmla="*/ 1267870 w 1930879"/>
                <a:gd name="connsiteY1497" fmla="*/ 648784 h 764284"/>
                <a:gd name="connsiteX1498" fmla="*/ 1271030 w 1930879"/>
                <a:gd name="connsiteY1498" fmla="*/ 646345 h 764284"/>
                <a:gd name="connsiteX1499" fmla="*/ 1268752 w 1930879"/>
                <a:gd name="connsiteY1499" fmla="*/ 643464 h 764284"/>
                <a:gd name="connsiteX1500" fmla="*/ 1268752 w 1930879"/>
                <a:gd name="connsiteY1500" fmla="*/ 643464 h 764284"/>
                <a:gd name="connsiteX1501" fmla="*/ 1230884 w 1930879"/>
                <a:gd name="connsiteY1501" fmla="*/ 642554 h 764284"/>
                <a:gd name="connsiteX1502" fmla="*/ 1222552 w 1930879"/>
                <a:gd name="connsiteY1502" fmla="*/ 646198 h 764284"/>
                <a:gd name="connsiteX1503" fmla="*/ 1225888 w 1930879"/>
                <a:gd name="connsiteY1503" fmla="*/ 648637 h 764284"/>
                <a:gd name="connsiteX1504" fmla="*/ 1223169 w 1930879"/>
                <a:gd name="connsiteY1504" fmla="*/ 651635 h 764284"/>
                <a:gd name="connsiteX1505" fmla="*/ 1223933 w 1930879"/>
                <a:gd name="connsiteY1505" fmla="*/ 654838 h 764284"/>
                <a:gd name="connsiteX1506" fmla="*/ 1231355 w 1930879"/>
                <a:gd name="connsiteY1506" fmla="*/ 656631 h 764284"/>
                <a:gd name="connsiteX1507" fmla="*/ 1245578 w 1930879"/>
                <a:gd name="connsiteY1507" fmla="*/ 651635 h 764284"/>
                <a:gd name="connsiteX1508" fmla="*/ 1250281 w 1930879"/>
                <a:gd name="connsiteY1508" fmla="*/ 646198 h 764284"/>
                <a:gd name="connsiteX1509" fmla="*/ 1246049 w 1930879"/>
                <a:gd name="connsiteY1509" fmla="*/ 643347 h 764284"/>
                <a:gd name="connsiteX1510" fmla="*/ 1234514 w 1930879"/>
                <a:gd name="connsiteY1510" fmla="*/ 644523 h 764284"/>
                <a:gd name="connsiteX1511" fmla="*/ 1230884 w 1930879"/>
                <a:gd name="connsiteY1511" fmla="*/ 642554 h 764284"/>
                <a:gd name="connsiteX1512" fmla="*/ 1230884 w 1930879"/>
                <a:gd name="connsiteY1512" fmla="*/ 642554 h 764284"/>
                <a:gd name="connsiteX1513" fmla="*/ 1200437 w 1930879"/>
                <a:gd name="connsiteY1513" fmla="*/ 658909 h 764284"/>
                <a:gd name="connsiteX1514" fmla="*/ 1206197 w 1930879"/>
                <a:gd name="connsiteY1514" fmla="*/ 658762 h 764284"/>
                <a:gd name="connsiteX1515" fmla="*/ 1210297 w 1930879"/>
                <a:gd name="connsiteY1515" fmla="*/ 662671 h 764284"/>
                <a:gd name="connsiteX1516" fmla="*/ 1216792 w 1930879"/>
                <a:gd name="connsiteY1516" fmla="*/ 653927 h 764284"/>
                <a:gd name="connsiteX1517" fmla="*/ 1216057 w 1930879"/>
                <a:gd name="connsiteY1517" fmla="*/ 650283 h 764284"/>
                <a:gd name="connsiteX1518" fmla="*/ 1211928 w 1930879"/>
                <a:gd name="connsiteY1518" fmla="*/ 654074 h 764284"/>
                <a:gd name="connsiteX1519" fmla="*/ 1204228 w 1930879"/>
                <a:gd name="connsiteY1519" fmla="*/ 654985 h 764284"/>
                <a:gd name="connsiteX1520" fmla="*/ 1200437 w 1930879"/>
                <a:gd name="connsiteY1520" fmla="*/ 658909 h 764284"/>
                <a:gd name="connsiteX1521" fmla="*/ 1200437 w 1930879"/>
                <a:gd name="connsiteY1521" fmla="*/ 658909 h 764284"/>
                <a:gd name="connsiteX1522" fmla="*/ 1174530 w 1930879"/>
                <a:gd name="connsiteY1522" fmla="*/ 660290 h 764284"/>
                <a:gd name="connsiteX1523" fmla="*/ 1182876 w 1930879"/>
                <a:gd name="connsiteY1523" fmla="*/ 654383 h 764284"/>
                <a:gd name="connsiteX1524" fmla="*/ 1181040 w 1930879"/>
                <a:gd name="connsiteY1524" fmla="*/ 650577 h 764284"/>
                <a:gd name="connsiteX1525" fmla="*/ 1184654 w 1930879"/>
                <a:gd name="connsiteY1525" fmla="*/ 649196 h 764284"/>
                <a:gd name="connsiteX1526" fmla="*/ 1190591 w 1930879"/>
                <a:gd name="connsiteY1526" fmla="*/ 650121 h 764284"/>
                <a:gd name="connsiteX1527" fmla="*/ 1196337 w 1930879"/>
                <a:gd name="connsiteY1527" fmla="*/ 646815 h 764284"/>
                <a:gd name="connsiteX1528" fmla="*/ 1199526 w 1930879"/>
                <a:gd name="connsiteY1528" fmla="*/ 648931 h 764284"/>
                <a:gd name="connsiteX1529" fmla="*/ 1190885 w 1930879"/>
                <a:gd name="connsiteY1529" fmla="*/ 656925 h 764284"/>
                <a:gd name="connsiteX1530" fmla="*/ 1186947 w 1930879"/>
                <a:gd name="connsiteY1530" fmla="*/ 661612 h 764284"/>
                <a:gd name="connsiteX1531" fmla="*/ 1178336 w 1930879"/>
                <a:gd name="connsiteY1531" fmla="*/ 663435 h 764284"/>
                <a:gd name="connsiteX1532" fmla="*/ 1174530 w 1930879"/>
                <a:gd name="connsiteY1532" fmla="*/ 660290 h 764284"/>
                <a:gd name="connsiteX1533" fmla="*/ 1174530 w 1930879"/>
                <a:gd name="connsiteY1533" fmla="*/ 660290 h 764284"/>
                <a:gd name="connsiteX1534" fmla="*/ 1167565 w 1930879"/>
                <a:gd name="connsiteY1534" fmla="*/ 657997 h 764284"/>
                <a:gd name="connsiteX1535" fmla="*/ 1158909 w 1930879"/>
                <a:gd name="connsiteY1535" fmla="*/ 659673 h 764284"/>
                <a:gd name="connsiteX1536" fmla="*/ 1156044 w 1930879"/>
                <a:gd name="connsiteY1536" fmla="*/ 666315 h 764284"/>
                <a:gd name="connsiteX1537" fmla="*/ 1160746 w 1930879"/>
                <a:gd name="connsiteY1537" fmla="*/ 661348 h 764284"/>
                <a:gd name="connsiteX1538" fmla="*/ 1167565 w 1930879"/>
                <a:gd name="connsiteY1538" fmla="*/ 657997 h 764284"/>
                <a:gd name="connsiteX1539" fmla="*/ 1167565 w 1930879"/>
                <a:gd name="connsiteY1539" fmla="*/ 657997 h 764284"/>
                <a:gd name="connsiteX1540" fmla="*/ 1171959 w 1930879"/>
                <a:gd name="connsiteY1540" fmla="*/ 645581 h 764284"/>
                <a:gd name="connsiteX1541" fmla="*/ 1166521 w 1930879"/>
                <a:gd name="connsiteY1541" fmla="*/ 650283 h 764284"/>
                <a:gd name="connsiteX1542" fmla="*/ 1170739 w 1930879"/>
                <a:gd name="connsiteY1542" fmla="*/ 652693 h 764284"/>
                <a:gd name="connsiteX1543" fmla="*/ 1173311 w 1930879"/>
                <a:gd name="connsiteY1543" fmla="*/ 649092 h 764284"/>
                <a:gd name="connsiteX1544" fmla="*/ 1171959 w 1930879"/>
                <a:gd name="connsiteY1544" fmla="*/ 645581 h 764284"/>
                <a:gd name="connsiteX1545" fmla="*/ 1171959 w 1930879"/>
                <a:gd name="connsiteY1545" fmla="*/ 645581 h 764284"/>
                <a:gd name="connsiteX1546" fmla="*/ 1023175 w 1930879"/>
                <a:gd name="connsiteY1546" fmla="*/ 663141 h 764284"/>
                <a:gd name="connsiteX1547" fmla="*/ 1025217 w 1930879"/>
                <a:gd name="connsiteY1547" fmla="*/ 655602 h 764284"/>
                <a:gd name="connsiteX1548" fmla="*/ 1037884 w 1930879"/>
                <a:gd name="connsiteY1548" fmla="*/ 648637 h 764284"/>
                <a:gd name="connsiteX1549" fmla="*/ 1058443 w 1930879"/>
                <a:gd name="connsiteY1549" fmla="*/ 644111 h 764284"/>
                <a:gd name="connsiteX1550" fmla="*/ 1068714 w 1930879"/>
                <a:gd name="connsiteY1550" fmla="*/ 649239 h 764284"/>
                <a:gd name="connsiteX1551" fmla="*/ 1074430 w 1930879"/>
                <a:gd name="connsiteY1551" fmla="*/ 647726 h 764284"/>
                <a:gd name="connsiteX1552" fmla="*/ 1085304 w 1930879"/>
                <a:gd name="connsiteY1552" fmla="*/ 650459 h 764284"/>
                <a:gd name="connsiteX1553" fmla="*/ 1096781 w 1930879"/>
                <a:gd name="connsiteY1553" fmla="*/ 657689 h 764284"/>
                <a:gd name="connsiteX1554" fmla="*/ 1105524 w 1930879"/>
                <a:gd name="connsiteY1554" fmla="*/ 654074 h 764284"/>
                <a:gd name="connsiteX1555" fmla="*/ 1117603 w 1930879"/>
                <a:gd name="connsiteY1555" fmla="*/ 654677 h 764284"/>
                <a:gd name="connsiteX1556" fmla="*/ 1123055 w 1930879"/>
                <a:gd name="connsiteY1556" fmla="*/ 658909 h 764284"/>
                <a:gd name="connsiteX1557" fmla="*/ 1132400 w 1930879"/>
                <a:gd name="connsiteY1557" fmla="*/ 657983 h 764284"/>
                <a:gd name="connsiteX1558" fmla="*/ 1137235 w 1930879"/>
                <a:gd name="connsiteY1558" fmla="*/ 652252 h 764284"/>
                <a:gd name="connsiteX1559" fmla="*/ 1144788 w 1930879"/>
                <a:gd name="connsiteY1559" fmla="*/ 649842 h 764284"/>
                <a:gd name="connsiteX1560" fmla="*/ 1149623 w 1930879"/>
                <a:gd name="connsiteY1560" fmla="*/ 642583 h 764284"/>
                <a:gd name="connsiteX1561" fmla="*/ 1146301 w 1930879"/>
                <a:gd name="connsiteY1561" fmla="*/ 640790 h 764284"/>
                <a:gd name="connsiteX1562" fmla="*/ 1153546 w 1930879"/>
                <a:gd name="connsiteY1562" fmla="*/ 635970 h 764284"/>
                <a:gd name="connsiteX1563" fmla="*/ 1162304 w 1930879"/>
                <a:gd name="connsiteY1563" fmla="*/ 639585 h 764284"/>
                <a:gd name="connsiteX1564" fmla="*/ 1163215 w 1930879"/>
                <a:gd name="connsiteY1564" fmla="*/ 647109 h 764284"/>
                <a:gd name="connsiteX1565" fmla="*/ 1159292 w 1930879"/>
                <a:gd name="connsiteY1565" fmla="*/ 654074 h 764284"/>
                <a:gd name="connsiteX1566" fmla="*/ 1153855 w 1930879"/>
                <a:gd name="connsiteY1566" fmla="*/ 656455 h 764284"/>
                <a:gd name="connsiteX1567" fmla="*/ 1147815 w 1930879"/>
                <a:gd name="connsiteY1567" fmla="*/ 664639 h 764284"/>
                <a:gd name="connsiteX1568" fmla="*/ 1138763 w 1930879"/>
                <a:gd name="connsiteY1568" fmla="*/ 665830 h 764284"/>
                <a:gd name="connsiteX1569" fmla="*/ 1135119 w 1930879"/>
                <a:gd name="connsiteY1569" fmla="*/ 669783 h 764284"/>
                <a:gd name="connsiteX1570" fmla="*/ 1129094 w 1930879"/>
                <a:gd name="connsiteY1570" fmla="*/ 667667 h 764284"/>
                <a:gd name="connsiteX1571" fmla="*/ 1116398 w 1930879"/>
                <a:gd name="connsiteY1571" fmla="*/ 667343 h 764284"/>
                <a:gd name="connsiteX1572" fmla="*/ 1104642 w 1930879"/>
                <a:gd name="connsiteY1572" fmla="*/ 672780 h 764284"/>
                <a:gd name="connsiteX1573" fmla="*/ 1091211 w 1930879"/>
                <a:gd name="connsiteY1573" fmla="*/ 670253 h 764284"/>
                <a:gd name="connsiteX1574" fmla="*/ 1081968 w 1930879"/>
                <a:gd name="connsiteY1574" fmla="*/ 674191 h 764284"/>
                <a:gd name="connsiteX1575" fmla="*/ 1080146 w 1930879"/>
                <a:gd name="connsiteY1575" fmla="*/ 676440 h 764284"/>
                <a:gd name="connsiteX1576" fmla="*/ 1074092 w 1930879"/>
                <a:gd name="connsiteY1576" fmla="*/ 676277 h 764284"/>
                <a:gd name="connsiteX1577" fmla="*/ 1069390 w 1930879"/>
                <a:gd name="connsiteY1577" fmla="*/ 673735 h 764284"/>
                <a:gd name="connsiteX1578" fmla="*/ 1061807 w 1930879"/>
                <a:gd name="connsiteY1578" fmla="*/ 676895 h 764284"/>
                <a:gd name="connsiteX1579" fmla="*/ 1056958 w 1930879"/>
                <a:gd name="connsiteY1579" fmla="*/ 672810 h 764284"/>
                <a:gd name="connsiteX1580" fmla="*/ 1050448 w 1930879"/>
                <a:gd name="connsiteY1580" fmla="*/ 671899 h 764284"/>
                <a:gd name="connsiteX1581" fmla="*/ 1044541 w 1930879"/>
                <a:gd name="connsiteY1581" fmla="*/ 672986 h 764284"/>
                <a:gd name="connsiteX1582" fmla="*/ 1038193 w 1930879"/>
                <a:gd name="connsiteY1582" fmla="*/ 671311 h 764284"/>
                <a:gd name="connsiteX1583" fmla="*/ 1032565 w 1930879"/>
                <a:gd name="connsiteY1583" fmla="*/ 671899 h 764284"/>
                <a:gd name="connsiteX1584" fmla="*/ 1025600 w 1930879"/>
                <a:gd name="connsiteY1584" fmla="*/ 670238 h 764284"/>
                <a:gd name="connsiteX1585" fmla="*/ 1023175 w 1930879"/>
                <a:gd name="connsiteY1585" fmla="*/ 663141 h 764284"/>
                <a:gd name="connsiteX1586" fmla="*/ 1023175 w 1930879"/>
                <a:gd name="connsiteY1586" fmla="*/ 663141 h 764284"/>
                <a:gd name="connsiteX1587" fmla="*/ 1017561 w 1930879"/>
                <a:gd name="connsiteY1587" fmla="*/ 662523 h 764284"/>
                <a:gd name="connsiteX1588" fmla="*/ 1014696 w 1930879"/>
                <a:gd name="connsiteY1588" fmla="*/ 670841 h 764284"/>
                <a:gd name="connsiteX1589" fmla="*/ 1020280 w 1930879"/>
                <a:gd name="connsiteY1589" fmla="*/ 669783 h 764284"/>
                <a:gd name="connsiteX1590" fmla="*/ 1021191 w 1930879"/>
                <a:gd name="connsiteY1590" fmla="*/ 664816 h 764284"/>
                <a:gd name="connsiteX1591" fmla="*/ 1017561 w 1930879"/>
                <a:gd name="connsiteY1591" fmla="*/ 662523 h 764284"/>
                <a:gd name="connsiteX1592" fmla="*/ 1017561 w 1930879"/>
                <a:gd name="connsiteY1592" fmla="*/ 662523 h 764284"/>
                <a:gd name="connsiteX1593" fmla="*/ 1013638 w 1930879"/>
                <a:gd name="connsiteY1593" fmla="*/ 657997 h 764284"/>
                <a:gd name="connsiteX1594" fmla="*/ 1006511 w 1930879"/>
                <a:gd name="connsiteY1594" fmla="*/ 655720 h 764284"/>
                <a:gd name="connsiteX1595" fmla="*/ 1003499 w 1930879"/>
                <a:gd name="connsiteY1595" fmla="*/ 665256 h 764284"/>
                <a:gd name="connsiteX1596" fmla="*/ 1007878 w 1930879"/>
                <a:gd name="connsiteY1596" fmla="*/ 671311 h 764284"/>
                <a:gd name="connsiteX1597" fmla="*/ 1010449 w 1930879"/>
                <a:gd name="connsiteY1597" fmla="*/ 661348 h 764284"/>
                <a:gd name="connsiteX1598" fmla="*/ 1013638 w 1930879"/>
                <a:gd name="connsiteY1598" fmla="*/ 657997 h 764284"/>
                <a:gd name="connsiteX1599" fmla="*/ 1013638 w 1930879"/>
                <a:gd name="connsiteY1599" fmla="*/ 657997 h 764284"/>
                <a:gd name="connsiteX1600" fmla="*/ 893877 w 1930879"/>
                <a:gd name="connsiteY1600" fmla="*/ 663728 h 764284"/>
                <a:gd name="connsiteX1601" fmla="*/ 892686 w 1930879"/>
                <a:gd name="connsiteY1601" fmla="*/ 668871 h 764284"/>
                <a:gd name="connsiteX1602" fmla="*/ 895684 w 1930879"/>
                <a:gd name="connsiteY1602" fmla="*/ 671869 h 764284"/>
                <a:gd name="connsiteX1603" fmla="*/ 893289 w 1930879"/>
                <a:gd name="connsiteY1603" fmla="*/ 675484 h 764284"/>
                <a:gd name="connsiteX1604" fmla="*/ 896904 w 1930879"/>
                <a:gd name="connsiteY1604" fmla="*/ 680010 h 764284"/>
                <a:gd name="connsiteX1605" fmla="*/ 904457 w 1930879"/>
                <a:gd name="connsiteY1605" fmla="*/ 683361 h 764284"/>
                <a:gd name="connsiteX1606" fmla="*/ 915316 w 1930879"/>
                <a:gd name="connsiteY1606" fmla="*/ 680921 h 764284"/>
                <a:gd name="connsiteX1607" fmla="*/ 921356 w 1930879"/>
                <a:gd name="connsiteY1607" fmla="*/ 683361 h 764284"/>
                <a:gd name="connsiteX1608" fmla="*/ 930407 w 1930879"/>
                <a:gd name="connsiteY1608" fmla="*/ 680334 h 764284"/>
                <a:gd name="connsiteX1609" fmla="*/ 934037 w 1930879"/>
                <a:gd name="connsiteY1609" fmla="*/ 675484 h 764284"/>
                <a:gd name="connsiteX1610" fmla="*/ 941575 w 1930879"/>
                <a:gd name="connsiteY1610" fmla="*/ 678218 h 764284"/>
                <a:gd name="connsiteX1611" fmla="*/ 950628 w 1930879"/>
                <a:gd name="connsiteY1611" fmla="*/ 674309 h 764284"/>
                <a:gd name="connsiteX1612" fmla="*/ 959106 w 1930879"/>
                <a:gd name="connsiteY1612" fmla="*/ 675808 h 764284"/>
                <a:gd name="connsiteX1613" fmla="*/ 968158 w 1930879"/>
                <a:gd name="connsiteY1613" fmla="*/ 667961 h 764284"/>
                <a:gd name="connsiteX1614" fmla="*/ 970876 w 1930879"/>
                <a:gd name="connsiteY1614" fmla="*/ 673692 h 764284"/>
                <a:gd name="connsiteX1615" fmla="*/ 978724 w 1930879"/>
                <a:gd name="connsiteY1615" fmla="*/ 672486 h 764284"/>
                <a:gd name="connsiteX1616" fmla="*/ 990494 w 1930879"/>
                <a:gd name="connsiteY1616" fmla="*/ 674014 h 764284"/>
                <a:gd name="connsiteX1617" fmla="*/ 985057 w 1930879"/>
                <a:gd name="connsiteY1617" fmla="*/ 669489 h 764284"/>
                <a:gd name="connsiteX1618" fmla="*/ 995931 w 1930879"/>
                <a:gd name="connsiteY1618" fmla="*/ 669489 h 764284"/>
                <a:gd name="connsiteX1619" fmla="*/ 996827 w 1930879"/>
                <a:gd name="connsiteY1619" fmla="*/ 660437 h 764284"/>
                <a:gd name="connsiteX1620" fmla="*/ 993830 w 1930879"/>
                <a:gd name="connsiteY1620" fmla="*/ 664052 h 764284"/>
                <a:gd name="connsiteX1621" fmla="*/ 991390 w 1930879"/>
                <a:gd name="connsiteY1621" fmla="*/ 656469 h 764284"/>
                <a:gd name="connsiteX1622" fmla="*/ 992301 w 1930879"/>
                <a:gd name="connsiteY1622" fmla="*/ 650165 h 764284"/>
                <a:gd name="connsiteX1623" fmla="*/ 983573 w 1930879"/>
                <a:gd name="connsiteY1623" fmla="*/ 647726 h 764284"/>
                <a:gd name="connsiteX1624" fmla="*/ 984763 w 1930879"/>
                <a:gd name="connsiteY1624" fmla="*/ 654383 h 764284"/>
                <a:gd name="connsiteX1625" fmla="*/ 980531 w 1930879"/>
                <a:gd name="connsiteY1625" fmla="*/ 656161 h 764284"/>
                <a:gd name="connsiteX1626" fmla="*/ 979620 w 1930879"/>
                <a:gd name="connsiteY1626" fmla="*/ 648931 h 764284"/>
                <a:gd name="connsiteX1627" fmla="*/ 971171 w 1930879"/>
                <a:gd name="connsiteY1627" fmla="*/ 643817 h 764284"/>
                <a:gd name="connsiteX1628" fmla="*/ 962721 w 1930879"/>
                <a:gd name="connsiteY1628" fmla="*/ 646815 h 764284"/>
                <a:gd name="connsiteX1629" fmla="*/ 954874 w 1930879"/>
                <a:gd name="connsiteY1629" fmla="*/ 641980 h 764284"/>
                <a:gd name="connsiteX1630" fmla="*/ 947953 w 1930879"/>
                <a:gd name="connsiteY1630" fmla="*/ 638968 h 764284"/>
                <a:gd name="connsiteX1631" fmla="*/ 937666 w 1930879"/>
                <a:gd name="connsiteY1631" fmla="*/ 645316 h 764284"/>
                <a:gd name="connsiteX1632" fmla="*/ 937975 w 1930879"/>
                <a:gd name="connsiteY1632" fmla="*/ 649842 h 764284"/>
                <a:gd name="connsiteX1633" fmla="*/ 954874 w 1930879"/>
                <a:gd name="connsiteY1633" fmla="*/ 656161 h 764284"/>
                <a:gd name="connsiteX1634" fmla="*/ 961516 w 1930879"/>
                <a:gd name="connsiteY1634" fmla="*/ 662818 h 764284"/>
                <a:gd name="connsiteX1635" fmla="*/ 950333 w 1930879"/>
                <a:gd name="connsiteY1635" fmla="*/ 664346 h 764284"/>
                <a:gd name="connsiteX1636" fmla="*/ 943691 w 1930879"/>
                <a:gd name="connsiteY1636" fmla="*/ 667343 h 764284"/>
                <a:gd name="connsiteX1637" fmla="*/ 933758 w 1930879"/>
                <a:gd name="connsiteY1637" fmla="*/ 660995 h 764284"/>
                <a:gd name="connsiteX1638" fmla="*/ 931627 w 1930879"/>
                <a:gd name="connsiteY1638" fmla="*/ 653780 h 764284"/>
                <a:gd name="connsiteX1639" fmla="*/ 925896 w 1930879"/>
                <a:gd name="connsiteY1639" fmla="*/ 652546 h 764284"/>
                <a:gd name="connsiteX1640" fmla="*/ 918960 w 1930879"/>
                <a:gd name="connsiteY1640" fmla="*/ 654383 h 764284"/>
                <a:gd name="connsiteX1641" fmla="*/ 911393 w 1930879"/>
                <a:gd name="connsiteY1641" fmla="*/ 652546 h 764284"/>
                <a:gd name="connsiteX1642" fmla="*/ 899328 w 1930879"/>
                <a:gd name="connsiteY1642" fmla="*/ 657072 h 764284"/>
                <a:gd name="connsiteX1643" fmla="*/ 893877 w 1930879"/>
                <a:gd name="connsiteY1643" fmla="*/ 663728 h 764284"/>
                <a:gd name="connsiteX1644" fmla="*/ 893877 w 1930879"/>
                <a:gd name="connsiteY1644" fmla="*/ 663728 h 764284"/>
                <a:gd name="connsiteX1645" fmla="*/ 869395 w 1930879"/>
                <a:gd name="connsiteY1645" fmla="*/ 653457 h 764284"/>
                <a:gd name="connsiteX1646" fmla="*/ 878197 w 1930879"/>
                <a:gd name="connsiteY1646" fmla="*/ 647109 h 764284"/>
                <a:gd name="connsiteX1647" fmla="*/ 891364 w 1930879"/>
                <a:gd name="connsiteY1647" fmla="*/ 651341 h 764284"/>
                <a:gd name="connsiteX1648" fmla="*/ 889541 w 1930879"/>
                <a:gd name="connsiteY1648" fmla="*/ 661201 h 764284"/>
                <a:gd name="connsiteX1649" fmla="*/ 885751 w 1930879"/>
                <a:gd name="connsiteY1649" fmla="*/ 666638 h 764284"/>
                <a:gd name="connsiteX1650" fmla="*/ 886529 w 1930879"/>
                <a:gd name="connsiteY1650" fmla="*/ 673588 h 764284"/>
                <a:gd name="connsiteX1651" fmla="*/ 880769 w 1930879"/>
                <a:gd name="connsiteY1651" fmla="*/ 671458 h 764284"/>
                <a:gd name="connsiteX1652" fmla="*/ 872731 w 1930879"/>
                <a:gd name="connsiteY1652" fmla="*/ 674647 h 764284"/>
                <a:gd name="connsiteX1653" fmla="*/ 859256 w 1930879"/>
                <a:gd name="connsiteY1653" fmla="*/ 670547 h 764284"/>
                <a:gd name="connsiteX1654" fmla="*/ 856523 w 1930879"/>
                <a:gd name="connsiteY1654" fmla="*/ 666785 h 764284"/>
                <a:gd name="connsiteX1655" fmla="*/ 860167 w 1930879"/>
                <a:gd name="connsiteY1655" fmla="*/ 664346 h 764284"/>
                <a:gd name="connsiteX1656" fmla="*/ 867426 w 1930879"/>
                <a:gd name="connsiteY1656" fmla="*/ 664639 h 764284"/>
                <a:gd name="connsiteX1657" fmla="*/ 869395 w 1930879"/>
                <a:gd name="connsiteY1657" fmla="*/ 653457 h 764284"/>
                <a:gd name="connsiteX1658" fmla="*/ 869395 w 1930879"/>
                <a:gd name="connsiteY1658" fmla="*/ 653457 h 764284"/>
                <a:gd name="connsiteX1659" fmla="*/ 842269 w 1930879"/>
                <a:gd name="connsiteY1659" fmla="*/ 666638 h 764284"/>
                <a:gd name="connsiteX1660" fmla="*/ 846369 w 1930879"/>
                <a:gd name="connsiteY1660" fmla="*/ 662523 h 764284"/>
                <a:gd name="connsiteX1661" fmla="*/ 849087 w 1930879"/>
                <a:gd name="connsiteY1661" fmla="*/ 667079 h 764284"/>
                <a:gd name="connsiteX1662" fmla="*/ 844708 w 1930879"/>
                <a:gd name="connsiteY1662" fmla="*/ 669342 h 764284"/>
                <a:gd name="connsiteX1663" fmla="*/ 842269 w 1930879"/>
                <a:gd name="connsiteY1663" fmla="*/ 666638 h 764284"/>
                <a:gd name="connsiteX1664" fmla="*/ 842269 w 1930879"/>
                <a:gd name="connsiteY1664" fmla="*/ 666638 h 764284"/>
                <a:gd name="connsiteX1665" fmla="*/ 802402 w 1930879"/>
                <a:gd name="connsiteY1665" fmla="*/ 640790 h 764284"/>
                <a:gd name="connsiteX1666" fmla="*/ 802402 w 1930879"/>
                <a:gd name="connsiteY1666" fmla="*/ 647109 h 764284"/>
                <a:gd name="connsiteX1667" fmla="*/ 806326 w 1930879"/>
                <a:gd name="connsiteY1667" fmla="*/ 652546 h 764284"/>
                <a:gd name="connsiteX1668" fmla="*/ 817788 w 1930879"/>
                <a:gd name="connsiteY1668" fmla="*/ 654985 h 764284"/>
                <a:gd name="connsiteX1669" fmla="*/ 828059 w 1930879"/>
                <a:gd name="connsiteY1669" fmla="*/ 662818 h 764284"/>
                <a:gd name="connsiteX1670" fmla="*/ 830175 w 1930879"/>
                <a:gd name="connsiteY1670" fmla="*/ 667667 h 764284"/>
                <a:gd name="connsiteX1671" fmla="*/ 833805 w 1930879"/>
                <a:gd name="connsiteY1671" fmla="*/ 662523 h 764284"/>
                <a:gd name="connsiteX1672" fmla="*/ 840447 w 1930879"/>
                <a:gd name="connsiteY1672" fmla="*/ 659203 h 764284"/>
                <a:gd name="connsiteX1673" fmla="*/ 843166 w 1930879"/>
                <a:gd name="connsiteY1673" fmla="*/ 656161 h 764284"/>
                <a:gd name="connsiteX1674" fmla="*/ 850718 w 1930879"/>
                <a:gd name="connsiteY1674" fmla="*/ 654677 h 764284"/>
                <a:gd name="connsiteX1675" fmla="*/ 852820 w 1930879"/>
                <a:gd name="connsiteY1675" fmla="*/ 649857 h 764284"/>
                <a:gd name="connsiteX1676" fmla="*/ 843768 w 1930879"/>
                <a:gd name="connsiteY1676" fmla="*/ 638968 h 764284"/>
                <a:gd name="connsiteX1677" fmla="*/ 832585 w 1930879"/>
                <a:gd name="connsiteY1677" fmla="*/ 636588 h 764284"/>
                <a:gd name="connsiteX1678" fmla="*/ 821109 w 1930879"/>
                <a:gd name="connsiteY1678" fmla="*/ 640497 h 764284"/>
                <a:gd name="connsiteX1679" fmla="*/ 811763 w 1930879"/>
                <a:gd name="connsiteY1679" fmla="*/ 638057 h 764284"/>
                <a:gd name="connsiteX1680" fmla="*/ 802402 w 1930879"/>
                <a:gd name="connsiteY1680" fmla="*/ 640790 h 764284"/>
                <a:gd name="connsiteX1681" fmla="*/ 802402 w 1930879"/>
                <a:gd name="connsiteY1681" fmla="*/ 640790 h 764284"/>
                <a:gd name="connsiteX1682" fmla="*/ 1820302 w 1930879"/>
                <a:gd name="connsiteY1682" fmla="*/ 646815 h 764284"/>
                <a:gd name="connsiteX1683" fmla="*/ 1823799 w 1930879"/>
                <a:gd name="connsiteY1683" fmla="*/ 647579 h 764284"/>
                <a:gd name="connsiteX1684" fmla="*/ 1831661 w 1930879"/>
                <a:gd name="connsiteY1684" fmla="*/ 650312 h 764284"/>
                <a:gd name="connsiteX1685" fmla="*/ 1834070 w 1930879"/>
                <a:gd name="connsiteY1685" fmla="*/ 647873 h 764284"/>
                <a:gd name="connsiteX1686" fmla="*/ 1831043 w 1930879"/>
                <a:gd name="connsiteY1686" fmla="*/ 638321 h 764284"/>
                <a:gd name="connsiteX1687" fmla="*/ 1828163 w 1930879"/>
                <a:gd name="connsiteY1687" fmla="*/ 637572 h 764284"/>
                <a:gd name="connsiteX1688" fmla="*/ 1823799 w 1930879"/>
                <a:gd name="connsiteY1688" fmla="*/ 640320 h 764284"/>
                <a:gd name="connsiteX1689" fmla="*/ 1820302 w 1930879"/>
                <a:gd name="connsiteY1689" fmla="*/ 646815 h 764284"/>
                <a:gd name="connsiteX1690" fmla="*/ 1820302 w 1930879"/>
                <a:gd name="connsiteY1690" fmla="*/ 646815 h 764284"/>
                <a:gd name="connsiteX1691" fmla="*/ 1778877 w 1930879"/>
                <a:gd name="connsiteY1691" fmla="*/ 648343 h 764284"/>
                <a:gd name="connsiteX1692" fmla="*/ 1793234 w 1930879"/>
                <a:gd name="connsiteY1692" fmla="*/ 647403 h 764284"/>
                <a:gd name="connsiteX1693" fmla="*/ 1798980 w 1930879"/>
                <a:gd name="connsiteY1693" fmla="*/ 646198 h 764284"/>
                <a:gd name="connsiteX1694" fmla="*/ 1809722 w 1930879"/>
                <a:gd name="connsiteY1694" fmla="*/ 647873 h 764284"/>
                <a:gd name="connsiteX1695" fmla="*/ 1816525 w 1930879"/>
                <a:gd name="connsiteY1695" fmla="*/ 644566 h 764284"/>
                <a:gd name="connsiteX1696" fmla="*/ 1823020 w 1930879"/>
                <a:gd name="connsiteY1696" fmla="*/ 636955 h 764284"/>
                <a:gd name="connsiteX1697" fmla="*/ 1829530 w 1930879"/>
                <a:gd name="connsiteY1697" fmla="*/ 635324 h 764284"/>
                <a:gd name="connsiteX1698" fmla="*/ 1832719 w 1930879"/>
                <a:gd name="connsiteY1698" fmla="*/ 631077 h 764284"/>
                <a:gd name="connsiteX1699" fmla="*/ 1832719 w 1930879"/>
                <a:gd name="connsiteY1699" fmla="*/ 626698 h 764284"/>
                <a:gd name="connsiteX1700" fmla="*/ 1834673 w 1930879"/>
                <a:gd name="connsiteY1700" fmla="*/ 624553 h 764284"/>
                <a:gd name="connsiteX1701" fmla="*/ 1836349 w 1930879"/>
                <a:gd name="connsiteY1701" fmla="*/ 617602 h 764284"/>
                <a:gd name="connsiteX1702" fmla="*/ 1837862 w 1930879"/>
                <a:gd name="connsiteY1702" fmla="*/ 614546 h 764284"/>
                <a:gd name="connsiteX1703" fmla="*/ 1831646 w 1930879"/>
                <a:gd name="connsiteY1703" fmla="*/ 609682 h 764284"/>
                <a:gd name="connsiteX1704" fmla="*/ 1828927 w 1930879"/>
                <a:gd name="connsiteY1704" fmla="*/ 607124 h 764284"/>
                <a:gd name="connsiteX1705" fmla="*/ 1813953 w 1930879"/>
                <a:gd name="connsiteY1705" fmla="*/ 606537 h 764284"/>
                <a:gd name="connsiteX1706" fmla="*/ 1804726 w 1930879"/>
                <a:gd name="connsiteY1706" fmla="*/ 610901 h 764284"/>
                <a:gd name="connsiteX1707" fmla="*/ 1800347 w 1930879"/>
                <a:gd name="connsiteY1707" fmla="*/ 622892 h 764284"/>
                <a:gd name="connsiteX1708" fmla="*/ 1795953 w 1930879"/>
                <a:gd name="connsiteY1708" fmla="*/ 631371 h 764284"/>
                <a:gd name="connsiteX1709" fmla="*/ 1778877 w 1930879"/>
                <a:gd name="connsiteY1709" fmla="*/ 648343 h 764284"/>
                <a:gd name="connsiteX1710" fmla="*/ 1778877 w 1930879"/>
                <a:gd name="connsiteY1710" fmla="*/ 648343 h 764284"/>
                <a:gd name="connsiteX1711" fmla="*/ 738466 w 1930879"/>
                <a:gd name="connsiteY1711" fmla="*/ 584818 h 764284"/>
                <a:gd name="connsiteX1712" fmla="*/ 732426 w 1930879"/>
                <a:gd name="connsiteY1712" fmla="*/ 593444 h 764284"/>
                <a:gd name="connsiteX1713" fmla="*/ 740891 w 1930879"/>
                <a:gd name="connsiteY1713" fmla="*/ 602114 h 764284"/>
                <a:gd name="connsiteX1714" fmla="*/ 747091 w 1930879"/>
                <a:gd name="connsiteY1714" fmla="*/ 602996 h 764284"/>
                <a:gd name="connsiteX1715" fmla="*/ 752397 w 1930879"/>
                <a:gd name="connsiteY1715" fmla="*/ 599821 h 764284"/>
                <a:gd name="connsiteX1716" fmla="*/ 766768 w 1930879"/>
                <a:gd name="connsiteY1716" fmla="*/ 600586 h 764284"/>
                <a:gd name="connsiteX1717" fmla="*/ 774335 w 1930879"/>
                <a:gd name="connsiteY1717" fmla="*/ 597235 h 764284"/>
                <a:gd name="connsiteX1718" fmla="*/ 783549 w 1930879"/>
                <a:gd name="connsiteY1718" fmla="*/ 596030 h 764284"/>
                <a:gd name="connsiteX1719" fmla="*/ 787179 w 1930879"/>
                <a:gd name="connsiteY1719" fmla="*/ 591048 h 764284"/>
                <a:gd name="connsiteX1720" fmla="*/ 782932 w 1930879"/>
                <a:gd name="connsiteY1720" fmla="*/ 589065 h 764284"/>
                <a:gd name="connsiteX1721" fmla="*/ 771764 w 1930879"/>
                <a:gd name="connsiteY1721" fmla="*/ 590740 h 764284"/>
                <a:gd name="connsiteX1722" fmla="*/ 765401 w 1930879"/>
                <a:gd name="connsiteY1722" fmla="*/ 588610 h 764284"/>
                <a:gd name="connsiteX1723" fmla="*/ 742845 w 1930879"/>
                <a:gd name="connsiteY1723" fmla="*/ 587845 h 764284"/>
                <a:gd name="connsiteX1724" fmla="*/ 738466 w 1930879"/>
                <a:gd name="connsiteY1724" fmla="*/ 584818 h 764284"/>
                <a:gd name="connsiteX1725" fmla="*/ 738466 w 1930879"/>
                <a:gd name="connsiteY1725" fmla="*/ 584818 h 764284"/>
                <a:gd name="connsiteX1726" fmla="*/ 422781 w 1930879"/>
                <a:gd name="connsiteY1726" fmla="*/ 571049 h 764284"/>
                <a:gd name="connsiteX1727" fmla="*/ 423691 w 1930879"/>
                <a:gd name="connsiteY1727" fmla="*/ 575252 h 764284"/>
                <a:gd name="connsiteX1728" fmla="*/ 426704 w 1930879"/>
                <a:gd name="connsiteY1728" fmla="*/ 574958 h 764284"/>
                <a:gd name="connsiteX1729" fmla="*/ 427012 w 1930879"/>
                <a:gd name="connsiteY1729" fmla="*/ 571049 h 764284"/>
                <a:gd name="connsiteX1730" fmla="*/ 422781 w 1930879"/>
                <a:gd name="connsiteY1730" fmla="*/ 571049 h 764284"/>
                <a:gd name="connsiteX1731" fmla="*/ 422781 w 1930879"/>
                <a:gd name="connsiteY1731" fmla="*/ 571049 h 764284"/>
                <a:gd name="connsiteX1732" fmla="*/ 428996 w 1930879"/>
                <a:gd name="connsiteY1732" fmla="*/ 576927 h 764284"/>
                <a:gd name="connsiteX1733" fmla="*/ 432317 w 1930879"/>
                <a:gd name="connsiteY1733" fmla="*/ 580439 h 764284"/>
                <a:gd name="connsiteX1734" fmla="*/ 438666 w 1930879"/>
                <a:gd name="connsiteY1734" fmla="*/ 578147 h 764284"/>
                <a:gd name="connsiteX1735" fmla="*/ 439415 w 1930879"/>
                <a:gd name="connsiteY1735" fmla="*/ 569668 h 764284"/>
                <a:gd name="connsiteX1736" fmla="*/ 448202 w 1930879"/>
                <a:gd name="connsiteY1736" fmla="*/ 568448 h 764284"/>
                <a:gd name="connsiteX1737" fmla="*/ 452125 w 1930879"/>
                <a:gd name="connsiteY1737" fmla="*/ 559808 h 764284"/>
                <a:gd name="connsiteX1738" fmla="*/ 451523 w 1930879"/>
                <a:gd name="connsiteY1738" fmla="*/ 551035 h 764284"/>
                <a:gd name="connsiteX1739" fmla="*/ 460002 w 1930879"/>
                <a:gd name="connsiteY1739" fmla="*/ 541175 h 764284"/>
                <a:gd name="connsiteX1740" fmla="*/ 463778 w 1930879"/>
                <a:gd name="connsiteY1740" fmla="*/ 544981 h 764284"/>
                <a:gd name="connsiteX1741" fmla="*/ 473623 w 1930879"/>
                <a:gd name="connsiteY1741" fmla="*/ 544834 h 764284"/>
                <a:gd name="connsiteX1742" fmla="*/ 487070 w 1930879"/>
                <a:gd name="connsiteY1742" fmla="*/ 546950 h 764284"/>
                <a:gd name="connsiteX1743" fmla="*/ 493447 w 1930879"/>
                <a:gd name="connsiteY1743" fmla="*/ 552093 h 764284"/>
                <a:gd name="connsiteX1744" fmla="*/ 496900 w 1930879"/>
                <a:gd name="connsiteY1744" fmla="*/ 549037 h 764284"/>
                <a:gd name="connsiteX1745" fmla="*/ 500677 w 1930879"/>
                <a:gd name="connsiteY1745" fmla="*/ 544834 h 764284"/>
                <a:gd name="connsiteX1746" fmla="*/ 513564 w 1930879"/>
                <a:gd name="connsiteY1746" fmla="*/ 545598 h 764284"/>
                <a:gd name="connsiteX1747" fmla="*/ 521720 w 1930879"/>
                <a:gd name="connsiteY1747" fmla="*/ 552093 h 764284"/>
                <a:gd name="connsiteX1748" fmla="*/ 536679 w 1930879"/>
                <a:gd name="connsiteY1748" fmla="*/ 555752 h 764284"/>
                <a:gd name="connsiteX1749" fmla="*/ 555003 w 1930879"/>
                <a:gd name="connsiteY1749" fmla="*/ 557677 h 764284"/>
                <a:gd name="connsiteX1750" fmla="*/ 559823 w 1930879"/>
                <a:gd name="connsiteY1750" fmla="*/ 566479 h 764284"/>
                <a:gd name="connsiteX1751" fmla="*/ 558339 w 1930879"/>
                <a:gd name="connsiteY1751" fmla="*/ 574664 h 764284"/>
                <a:gd name="connsiteX1752" fmla="*/ 561645 w 1930879"/>
                <a:gd name="connsiteY1752" fmla="*/ 578147 h 764284"/>
                <a:gd name="connsiteX1753" fmla="*/ 576016 w 1930879"/>
                <a:gd name="connsiteY1753" fmla="*/ 584657 h 764284"/>
                <a:gd name="connsiteX1754" fmla="*/ 601276 w 1930879"/>
                <a:gd name="connsiteY1754" fmla="*/ 584201 h 764284"/>
                <a:gd name="connsiteX1755" fmla="*/ 623671 w 1930879"/>
                <a:gd name="connsiteY1755" fmla="*/ 587845 h 764284"/>
                <a:gd name="connsiteX1756" fmla="*/ 642730 w 1930879"/>
                <a:gd name="connsiteY1756" fmla="*/ 584657 h 764284"/>
                <a:gd name="connsiteX1757" fmla="*/ 647873 w 1930879"/>
                <a:gd name="connsiteY1757" fmla="*/ 577838 h 764284"/>
                <a:gd name="connsiteX1758" fmla="*/ 650298 w 1930879"/>
                <a:gd name="connsiteY1758" fmla="*/ 561336 h 764284"/>
                <a:gd name="connsiteX1759" fmla="*/ 658159 w 1930879"/>
                <a:gd name="connsiteY1759" fmla="*/ 560895 h 764284"/>
                <a:gd name="connsiteX1760" fmla="*/ 668461 w 1930879"/>
                <a:gd name="connsiteY1760" fmla="*/ 571813 h 764284"/>
                <a:gd name="connsiteX1761" fmla="*/ 675103 w 1930879"/>
                <a:gd name="connsiteY1761" fmla="*/ 571637 h 764284"/>
                <a:gd name="connsiteX1762" fmla="*/ 682655 w 1930879"/>
                <a:gd name="connsiteY1762" fmla="*/ 570285 h 764284"/>
                <a:gd name="connsiteX1763" fmla="*/ 688430 w 1930879"/>
                <a:gd name="connsiteY1763" fmla="*/ 573782 h 764284"/>
                <a:gd name="connsiteX1764" fmla="*/ 697188 w 1930879"/>
                <a:gd name="connsiteY1764" fmla="*/ 581497 h 764284"/>
                <a:gd name="connsiteX1765" fmla="*/ 704433 w 1930879"/>
                <a:gd name="connsiteY1765" fmla="*/ 581056 h 764284"/>
                <a:gd name="connsiteX1766" fmla="*/ 710355 w 1930879"/>
                <a:gd name="connsiteY1766" fmla="*/ 587551 h 764284"/>
                <a:gd name="connsiteX1767" fmla="*/ 715792 w 1930879"/>
                <a:gd name="connsiteY1767" fmla="*/ 584818 h 764284"/>
                <a:gd name="connsiteX1768" fmla="*/ 726990 w 1930879"/>
                <a:gd name="connsiteY1768" fmla="*/ 584965 h 764284"/>
                <a:gd name="connsiteX1769" fmla="*/ 727430 w 1930879"/>
                <a:gd name="connsiteY1769" fmla="*/ 596177 h 764284"/>
                <a:gd name="connsiteX1770" fmla="*/ 735453 w 1930879"/>
                <a:gd name="connsiteY1770" fmla="*/ 606801 h 764284"/>
                <a:gd name="connsiteX1771" fmla="*/ 736056 w 1930879"/>
                <a:gd name="connsiteY1771" fmla="*/ 613002 h 764284"/>
                <a:gd name="connsiteX1772" fmla="*/ 741801 w 1930879"/>
                <a:gd name="connsiteY1772" fmla="*/ 619498 h 764284"/>
                <a:gd name="connsiteX1773" fmla="*/ 751177 w 1930879"/>
                <a:gd name="connsiteY1773" fmla="*/ 623921 h 764284"/>
                <a:gd name="connsiteX1774" fmla="*/ 760273 w 1930879"/>
                <a:gd name="connsiteY1774" fmla="*/ 620571 h 764284"/>
                <a:gd name="connsiteX1775" fmla="*/ 766768 w 1930879"/>
                <a:gd name="connsiteY1775" fmla="*/ 624508 h 764284"/>
                <a:gd name="connsiteX1776" fmla="*/ 773571 w 1930879"/>
                <a:gd name="connsiteY1776" fmla="*/ 624215 h 764284"/>
                <a:gd name="connsiteX1777" fmla="*/ 779023 w 1930879"/>
                <a:gd name="connsiteY1777" fmla="*/ 620717 h 764284"/>
                <a:gd name="connsiteX1778" fmla="*/ 785827 w 1930879"/>
                <a:gd name="connsiteY1778" fmla="*/ 620555 h 764284"/>
                <a:gd name="connsiteX1779" fmla="*/ 787810 w 1930879"/>
                <a:gd name="connsiteY1779" fmla="*/ 623304 h 764284"/>
                <a:gd name="connsiteX1780" fmla="*/ 795055 w 1930879"/>
                <a:gd name="connsiteY1780" fmla="*/ 624508 h 764284"/>
                <a:gd name="connsiteX1781" fmla="*/ 799742 w 1930879"/>
                <a:gd name="connsiteY1781" fmla="*/ 629651 h 764284"/>
                <a:gd name="connsiteX1782" fmla="*/ 797171 w 1930879"/>
                <a:gd name="connsiteY1782" fmla="*/ 647990 h 764284"/>
                <a:gd name="connsiteX1783" fmla="*/ 792924 w 1930879"/>
                <a:gd name="connsiteY1783" fmla="*/ 653310 h 764284"/>
                <a:gd name="connsiteX1784" fmla="*/ 797641 w 1930879"/>
                <a:gd name="connsiteY1784" fmla="*/ 656469 h 764284"/>
                <a:gd name="connsiteX1785" fmla="*/ 800051 w 1930879"/>
                <a:gd name="connsiteY1785" fmla="*/ 669063 h 764284"/>
                <a:gd name="connsiteX1786" fmla="*/ 795055 w 1930879"/>
                <a:gd name="connsiteY1786" fmla="*/ 670591 h 764284"/>
                <a:gd name="connsiteX1787" fmla="*/ 788869 w 1930879"/>
                <a:gd name="connsiteY1787" fmla="*/ 664199 h 764284"/>
                <a:gd name="connsiteX1788" fmla="*/ 779464 w 1930879"/>
                <a:gd name="connsiteY1788" fmla="*/ 665256 h 764284"/>
                <a:gd name="connsiteX1789" fmla="*/ 768752 w 1930879"/>
                <a:gd name="connsiteY1789" fmla="*/ 656322 h 764284"/>
                <a:gd name="connsiteX1790" fmla="*/ 760096 w 1930879"/>
                <a:gd name="connsiteY1790" fmla="*/ 654074 h 764284"/>
                <a:gd name="connsiteX1791" fmla="*/ 752073 w 1930879"/>
                <a:gd name="connsiteY1791" fmla="*/ 645581 h 764284"/>
                <a:gd name="connsiteX1792" fmla="*/ 745740 w 1930879"/>
                <a:gd name="connsiteY1792" fmla="*/ 645404 h 764284"/>
                <a:gd name="connsiteX1793" fmla="*/ 733778 w 1930879"/>
                <a:gd name="connsiteY1793" fmla="*/ 651635 h 764284"/>
                <a:gd name="connsiteX1794" fmla="*/ 721258 w 1930879"/>
                <a:gd name="connsiteY1794" fmla="*/ 652105 h 764284"/>
                <a:gd name="connsiteX1795" fmla="*/ 710678 w 1930879"/>
                <a:gd name="connsiteY1795" fmla="*/ 646051 h 764284"/>
                <a:gd name="connsiteX1796" fmla="*/ 698893 w 1930879"/>
                <a:gd name="connsiteY1796" fmla="*/ 643641 h 764284"/>
                <a:gd name="connsiteX1797" fmla="*/ 689253 w 1930879"/>
                <a:gd name="connsiteY1797" fmla="*/ 651782 h 764284"/>
                <a:gd name="connsiteX1798" fmla="*/ 678688 w 1930879"/>
                <a:gd name="connsiteY1798" fmla="*/ 644258 h 764284"/>
                <a:gd name="connsiteX1799" fmla="*/ 664170 w 1930879"/>
                <a:gd name="connsiteY1799" fmla="*/ 643347 h 764284"/>
                <a:gd name="connsiteX1800" fmla="*/ 655426 w 1930879"/>
                <a:gd name="connsiteY1800" fmla="*/ 648167 h 764284"/>
                <a:gd name="connsiteX1801" fmla="*/ 633384 w 1930879"/>
                <a:gd name="connsiteY1801" fmla="*/ 639732 h 764284"/>
                <a:gd name="connsiteX1802" fmla="*/ 613165 w 1930879"/>
                <a:gd name="connsiteY1802" fmla="*/ 627036 h 764284"/>
                <a:gd name="connsiteX1803" fmla="*/ 599866 w 1930879"/>
                <a:gd name="connsiteY1803" fmla="*/ 627329 h 764284"/>
                <a:gd name="connsiteX1804" fmla="*/ 589888 w 1930879"/>
                <a:gd name="connsiteY1804" fmla="*/ 620408 h 764284"/>
                <a:gd name="connsiteX1805" fmla="*/ 583878 w 1930879"/>
                <a:gd name="connsiteY1805" fmla="*/ 620717 h 764284"/>
                <a:gd name="connsiteX1806" fmla="*/ 578735 w 1930879"/>
                <a:gd name="connsiteY1806" fmla="*/ 626727 h 764284"/>
                <a:gd name="connsiteX1807" fmla="*/ 570873 w 1930879"/>
                <a:gd name="connsiteY1807" fmla="*/ 625243 h 764284"/>
                <a:gd name="connsiteX1808" fmla="*/ 564540 w 1930879"/>
                <a:gd name="connsiteY1808" fmla="*/ 618587 h 764284"/>
                <a:gd name="connsiteX1809" fmla="*/ 558779 w 1930879"/>
                <a:gd name="connsiteY1809" fmla="*/ 619072 h 764284"/>
                <a:gd name="connsiteX1810" fmla="*/ 551212 w 1930879"/>
                <a:gd name="connsiteY1810" fmla="*/ 627873 h 764284"/>
                <a:gd name="connsiteX1811" fmla="*/ 532608 w 1930879"/>
                <a:gd name="connsiteY1811" fmla="*/ 622539 h 764284"/>
                <a:gd name="connsiteX1812" fmla="*/ 519603 w 1930879"/>
                <a:gd name="connsiteY1812" fmla="*/ 612679 h 764284"/>
                <a:gd name="connsiteX1813" fmla="*/ 506878 w 1930879"/>
                <a:gd name="connsiteY1813" fmla="*/ 611768 h 764284"/>
                <a:gd name="connsiteX1814" fmla="*/ 501132 w 1930879"/>
                <a:gd name="connsiteY1814" fmla="*/ 608770 h 764284"/>
                <a:gd name="connsiteX1815" fmla="*/ 493447 w 1930879"/>
                <a:gd name="connsiteY1815" fmla="*/ 613296 h 764284"/>
                <a:gd name="connsiteX1816" fmla="*/ 483601 w 1930879"/>
                <a:gd name="connsiteY1816" fmla="*/ 609829 h 764284"/>
                <a:gd name="connsiteX1817" fmla="*/ 472536 w 1930879"/>
                <a:gd name="connsiteY1817" fmla="*/ 608006 h 764284"/>
                <a:gd name="connsiteX1818" fmla="*/ 468760 w 1930879"/>
                <a:gd name="connsiteY1818" fmla="*/ 604362 h 764284"/>
                <a:gd name="connsiteX1819" fmla="*/ 474535 w 1930879"/>
                <a:gd name="connsiteY1819" fmla="*/ 593899 h 764284"/>
                <a:gd name="connsiteX1820" fmla="*/ 478165 w 1930879"/>
                <a:gd name="connsiteY1820" fmla="*/ 590431 h 764284"/>
                <a:gd name="connsiteX1821" fmla="*/ 472242 w 1930879"/>
                <a:gd name="connsiteY1821" fmla="*/ 590138 h 764284"/>
                <a:gd name="connsiteX1822" fmla="*/ 467276 w 1930879"/>
                <a:gd name="connsiteY1822" fmla="*/ 592841 h 764284"/>
                <a:gd name="connsiteX1823" fmla="*/ 461677 w 1930879"/>
                <a:gd name="connsiteY1823" fmla="*/ 589374 h 764284"/>
                <a:gd name="connsiteX1824" fmla="*/ 457901 w 1930879"/>
                <a:gd name="connsiteY1824" fmla="*/ 582114 h 764284"/>
                <a:gd name="connsiteX1825" fmla="*/ 448805 w 1930879"/>
                <a:gd name="connsiteY1825" fmla="*/ 585730 h 764284"/>
                <a:gd name="connsiteX1826" fmla="*/ 431876 w 1930879"/>
                <a:gd name="connsiteY1826" fmla="*/ 585406 h 764284"/>
                <a:gd name="connsiteX1827" fmla="*/ 426410 w 1930879"/>
                <a:gd name="connsiteY1827" fmla="*/ 582261 h 764284"/>
                <a:gd name="connsiteX1828" fmla="*/ 426131 w 1930879"/>
                <a:gd name="connsiteY1828" fmla="*/ 577397 h 764284"/>
                <a:gd name="connsiteX1829" fmla="*/ 428996 w 1930879"/>
                <a:gd name="connsiteY1829" fmla="*/ 576927 h 764284"/>
                <a:gd name="connsiteX1830" fmla="*/ 428996 w 1930879"/>
                <a:gd name="connsiteY1830" fmla="*/ 576927 h 764284"/>
                <a:gd name="connsiteX1831" fmla="*/ 537737 w 1930879"/>
                <a:gd name="connsiteY1831" fmla="*/ 105787 h 764284"/>
                <a:gd name="connsiteX1832" fmla="*/ 546054 w 1930879"/>
                <a:gd name="connsiteY1832" fmla="*/ 113825 h 764284"/>
                <a:gd name="connsiteX1833" fmla="*/ 550742 w 1930879"/>
                <a:gd name="connsiteY1833" fmla="*/ 113825 h 764284"/>
                <a:gd name="connsiteX1834" fmla="*/ 548949 w 1930879"/>
                <a:gd name="connsiteY1834" fmla="*/ 120320 h 764284"/>
                <a:gd name="connsiteX1835" fmla="*/ 555150 w 1930879"/>
                <a:gd name="connsiteY1835" fmla="*/ 120320 h 764284"/>
                <a:gd name="connsiteX1836" fmla="*/ 558632 w 1930879"/>
                <a:gd name="connsiteY1836" fmla="*/ 108490 h 764284"/>
                <a:gd name="connsiteX1837" fmla="*/ 549096 w 1930879"/>
                <a:gd name="connsiteY1837" fmla="*/ 95633 h 764284"/>
                <a:gd name="connsiteX1838" fmla="*/ 541998 w 1930879"/>
                <a:gd name="connsiteY1838" fmla="*/ 99850 h 764284"/>
                <a:gd name="connsiteX1839" fmla="*/ 537737 w 1930879"/>
                <a:gd name="connsiteY1839" fmla="*/ 105787 h 764284"/>
                <a:gd name="connsiteX1840" fmla="*/ 537737 w 1930879"/>
                <a:gd name="connsiteY1840" fmla="*/ 105787 h 764284"/>
                <a:gd name="connsiteX1841" fmla="*/ 468025 w 1930879"/>
                <a:gd name="connsiteY1841" fmla="*/ 156983 h 764284"/>
                <a:gd name="connsiteX1842" fmla="*/ 467863 w 1930879"/>
                <a:gd name="connsiteY1842" fmla="*/ 163801 h 764284"/>
                <a:gd name="connsiteX1843" fmla="*/ 472389 w 1930879"/>
                <a:gd name="connsiteY1843" fmla="*/ 161362 h 764284"/>
                <a:gd name="connsiteX1844" fmla="*/ 468025 w 1930879"/>
                <a:gd name="connsiteY1844" fmla="*/ 156983 h 764284"/>
                <a:gd name="connsiteX1845" fmla="*/ 468025 w 1930879"/>
                <a:gd name="connsiteY1845" fmla="*/ 156983 h 764284"/>
                <a:gd name="connsiteX1846" fmla="*/ 467863 w 1930879"/>
                <a:gd name="connsiteY1846" fmla="*/ 139423 h 764284"/>
                <a:gd name="connsiteX1847" fmla="*/ 472389 w 1930879"/>
                <a:gd name="connsiteY1847" fmla="*/ 134544 h 764284"/>
                <a:gd name="connsiteX1848" fmla="*/ 467261 w 1930879"/>
                <a:gd name="connsiteY1848" fmla="*/ 132149 h 764284"/>
                <a:gd name="connsiteX1849" fmla="*/ 467863 w 1930879"/>
                <a:gd name="connsiteY1849" fmla="*/ 139423 h 764284"/>
                <a:gd name="connsiteX1850" fmla="*/ 467863 w 1930879"/>
                <a:gd name="connsiteY1850" fmla="*/ 139423 h 764284"/>
                <a:gd name="connsiteX1851" fmla="*/ 468936 w 1930879"/>
                <a:gd name="connsiteY1851" fmla="*/ 143185 h 764284"/>
                <a:gd name="connsiteX1852" fmla="*/ 466350 w 1930879"/>
                <a:gd name="connsiteY1852" fmla="*/ 148195 h 764284"/>
                <a:gd name="connsiteX1853" fmla="*/ 471934 w 1930879"/>
                <a:gd name="connsiteY1853" fmla="*/ 148960 h 764284"/>
                <a:gd name="connsiteX1854" fmla="*/ 468936 w 1930879"/>
                <a:gd name="connsiteY1854" fmla="*/ 143185 h 764284"/>
                <a:gd name="connsiteX1855" fmla="*/ 468936 w 1930879"/>
                <a:gd name="connsiteY1855" fmla="*/ 143185 h 764284"/>
                <a:gd name="connsiteX1856" fmla="*/ 442677 w 1930879"/>
                <a:gd name="connsiteY1856" fmla="*/ 151105 h 764284"/>
                <a:gd name="connsiteX1857" fmla="*/ 441780 w 1930879"/>
                <a:gd name="connsiteY1857" fmla="*/ 158364 h 764284"/>
                <a:gd name="connsiteX1858" fmla="*/ 446306 w 1930879"/>
                <a:gd name="connsiteY1858" fmla="*/ 161171 h 764284"/>
                <a:gd name="connsiteX1859" fmla="*/ 454477 w 1930879"/>
                <a:gd name="connsiteY1859" fmla="*/ 152457 h 764284"/>
                <a:gd name="connsiteX1860" fmla="*/ 447673 w 1930879"/>
                <a:gd name="connsiteY1860" fmla="*/ 149797 h 764284"/>
                <a:gd name="connsiteX1861" fmla="*/ 442677 w 1930879"/>
                <a:gd name="connsiteY1861" fmla="*/ 151105 h 764284"/>
                <a:gd name="connsiteX1862" fmla="*/ 442677 w 1930879"/>
                <a:gd name="connsiteY1862" fmla="*/ 151105 h 764284"/>
                <a:gd name="connsiteX1863" fmla="*/ 370761 w 1930879"/>
                <a:gd name="connsiteY1863" fmla="*/ 243344 h 764284"/>
                <a:gd name="connsiteX1864" fmla="*/ 379681 w 1930879"/>
                <a:gd name="connsiteY1864" fmla="*/ 246224 h 764284"/>
                <a:gd name="connsiteX1865" fmla="*/ 383766 w 1930879"/>
                <a:gd name="connsiteY1865" fmla="*/ 238054 h 764284"/>
                <a:gd name="connsiteX1866" fmla="*/ 382091 w 1930879"/>
                <a:gd name="connsiteY1866" fmla="*/ 232102 h 764284"/>
                <a:gd name="connsiteX1867" fmla="*/ 370761 w 1930879"/>
                <a:gd name="connsiteY1867" fmla="*/ 243344 h 764284"/>
                <a:gd name="connsiteX1868" fmla="*/ 370761 w 1930879"/>
                <a:gd name="connsiteY1868" fmla="*/ 243344 h 764284"/>
                <a:gd name="connsiteX1869" fmla="*/ 391304 w 1930879"/>
                <a:gd name="connsiteY1869" fmla="*/ 235453 h 764284"/>
                <a:gd name="connsiteX1870" fmla="*/ 387528 w 1930879"/>
                <a:gd name="connsiteY1870" fmla="*/ 243946 h 764284"/>
                <a:gd name="connsiteX1871" fmla="*/ 396477 w 1930879"/>
                <a:gd name="connsiteY1871" fmla="*/ 246370 h 764284"/>
                <a:gd name="connsiteX1872" fmla="*/ 399034 w 1930879"/>
                <a:gd name="connsiteY1872" fmla="*/ 256848 h 764284"/>
                <a:gd name="connsiteX1873" fmla="*/ 404485 w 1930879"/>
                <a:gd name="connsiteY1873" fmla="*/ 254864 h 764284"/>
                <a:gd name="connsiteX1874" fmla="*/ 407072 w 1930879"/>
                <a:gd name="connsiteY1874" fmla="*/ 242124 h 764284"/>
                <a:gd name="connsiteX1875" fmla="*/ 402972 w 1930879"/>
                <a:gd name="connsiteY1875" fmla="*/ 237745 h 764284"/>
                <a:gd name="connsiteX1876" fmla="*/ 406293 w 1930879"/>
                <a:gd name="connsiteY1876" fmla="*/ 231206 h 764284"/>
                <a:gd name="connsiteX1877" fmla="*/ 401767 w 1930879"/>
                <a:gd name="connsiteY1877" fmla="*/ 232278 h 764284"/>
                <a:gd name="connsiteX1878" fmla="*/ 397829 w 1930879"/>
                <a:gd name="connsiteY1878" fmla="*/ 235923 h 764284"/>
                <a:gd name="connsiteX1879" fmla="*/ 391304 w 1930879"/>
                <a:gd name="connsiteY1879" fmla="*/ 235453 h 764284"/>
                <a:gd name="connsiteX1880" fmla="*/ 391304 w 1930879"/>
                <a:gd name="connsiteY1880" fmla="*/ 235453 h 764284"/>
                <a:gd name="connsiteX1881" fmla="*/ 576927 w 1930879"/>
                <a:gd name="connsiteY1881" fmla="*/ 360915 h 764284"/>
                <a:gd name="connsiteX1882" fmla="*/ 577544 w 1930879"/>
                <a:gd name="connsiteY1882" fmla="*/ 365221 h 764284"/>
                <a:gd name="connsiteX1883" fmla="*/ 583819 w 1930879"/>
                <a:gd name="connsiteY1883" fmla="*/ 368027 h 764284"/>
                <a:gd name="connsiteX1884" fmla="*/ 586567 w 1930879"/>
                <a:gd name="connsiteY1884" fmla="*/ 364457 h 764284"/>
                <a:gd name="connsiteX1885" fmla="*/ 583128 w 1930879"/>
                <a:gd name="connsiteY1885" fmla="*/ 360768 h 764284"/>
                <a:gd name="connsiteX1886" fmla="*/ 576927 w 1930879"/>
                <a:gd name="connsiteY1886" fmla="*/ 360915 h 764284"/>
                <a:gd name="connsiteX1887" fmla="*/ 576927 w 1930879"/>
                <a:gd name="connsiteY1887" fmla="*/ 360915 h 764284"/>
                <a:gd name="connsiteX1888" fmla="*/ 522160 w 1930879"/>
                <a:gd name="connsiteY1888" fmla="*/ 399945 h 764284"/>
                <a:gd name="connsiteX1889" fmla="*/ 525188 w 1930879"/>
                <a:gd name="connsiteY1889" fmla="*/ 407204 h 764284"/>
                <a:gd name="connsiteX1890" fmla="*/ 524732 w 1930879"/>
                <a:gd name="connsiteY1890" fmla="*/ 411304 h 764284"/>
                <a:gd name="connsiteX1891" fmla="*/ 516209 w 1930879"/>
                <a:gd name="connsiteY1891" fmla="*/ 413376 h 764284"/>
                <a:gd name="connsiteX1892" fmla="*/ 513373 w 1930879"/>
                <a:gd name="connsiteY1892" fmla="*/ 417578 h 764284"/>
                <a:gd name="connsiteX1893" fmla="*/ 520044 w 1930879"/>
                <a:gd name="connsiteY1893" fmla="*/ 417887 h 764284"/>
                <a:gd name="connsiteX1894" fmla="*/ 519824 w 1930879"/>
                <a:gd name="connsiteY1894" fmla="*/ 415168 h 764284"/>
                <a:gd name="connsiteX1895" fmla="*/ 525335 w 1930879"/>
                <a:gd name="connsiteY1895" fmla="*/ 412376 h 764284"/>
                <a:gd name="connsiteX1896" fmla="*/ 525114 w 1930879"/>
                <a:gd name="connsiteY1896" fmla="*/ 424235 h 764284"/>
                <a:gd name="connsiteX1897" fmla="*/ 531462 w 1930879"/>
                <a:gd name="connsiteY1897" fmla="*/ 430715 h 764284"/>
                <a:gd name="connsiteX1898" fmla="*/ 538574 w 1930879"/>
                <a:gd name="connsiteY1898" fmla="*/ 419709 h 764284"/>
                <a:gd name="connsiteX1899" fmla="*/ 542953 w 1930879"/>
                <a:gd name="connsiteY1899" fmla="*/ 426307 h 764284"/>
                <a:gd name="connsiteX1900" fmla="*/ 549389 w 1930879"/>
                <a:gd name="connsiteY1900" fmla="*/ 427585 h 764284"/>
                <a:gd name="connsiteX1901" fmla="*/ 551902 w 1930879"/>
                <a:gd name="connsiteY1901" fmla="*/ 421707 h 764284"/>
                <a:gd name="connsiteX1902" fmla="*/ 558324 w 1930879"/>
                <a:gd name="connsiteY1902" fmla="*/ 418651 h 764284"/>
                <a:gd name="connsiteX1903" fmla="*/ 554474 w 1930879"/>
                <a:gd name="connsiteY1903" fmla="*/ 410319 h 764284"/>
                <a:gd name="connsiteX1904" fmla="*/ 540470 w 1930879"/>
                <a:gd name="connsiteY1904" fmla="*/ 401296 h 764284"/>
                <a:gd name="connsiteX1905" fmla="*/ 526422 w 1930879"/>
                <a:gd name="connsiteY1905" fmla="*/ 398637 h 764284"/>
                <a:gd name="connsiteX1906" fmla="*/ 522160 w 1930879"/>
                <a:gd name="connsiteY1906" fmla="*/ 399945 h 764284"/>
                <a:gd name="connsiteX1907" fmla="*/ 522160 w 1930879"/>
                <a:gd name="connsiteY1907" fmla="*/ 399945 h 764284"/>
                <a:gd name="connsiteX1908" fmla="*/ 495078 w 1930879"/>
                <a:gd name="connsiteY1908" fmla="*/ 415726 h 764284"/>
                <a:gd name="connsiteX1909" fmla="*/ 493887 w 1930879"/>
                <a:gd name="connsiteY1909" fmla="*/ 422883 h 764284"/>
                <a:gd name="connsiteX1910" fmla="*/ 498884 w 1930879"/>
                <a:gd name="connsiteY1910" fmla="*/ 418460 h 764284"/>
                <a:gd name="connsiteX1911" fmla="*/ 495078 w 1930879"/>
                <a:gd name="connsiteY1911" fmla="*/ 415726 h 764284"/>
                <a:gd name="connsiteX1912" fmla="*/ 495078 w 1930879"/>
                <a:gd name="connsiteY1912" fmla="*/ 415726 h 764284"/>
                <a:gd name="connsiteX1913" fmla="*/ 434889 w 1930879"/>
                <a:gd name="connsiteY1913" fmla="*/ 362120 h 764284"/>
                <a:gd name="connsiteX1914" fmla="*/ 434741 w 1930879"/>
                <a:gd name="connsiteY1914" fmla="*/ 368939 h 764284"/>
                <a:gd name="connsiteX1915" fmla="*/ 426851 w 1930879"/>
                <a:gd name="connsiteY1915" fmla="*/ 374978 h 764284"/>
                <a:gd name="connsiteX1916" fmla="*/ 432008 w 1930879"/>
                <a:gd name="connsiteY1916" fmla="*/ 381797 h 764284"/>
                <a:gd name="connsiteX1917" fmla="*/ 447291 w 1930879"/>
                <a:gd name="connsiteY1917" fmla="*/ 382855 h 764284"/>
                <a:gd name="connsiteX1918" fmla="*/ 451376 w 1930879"/>
                <a:gd name="connsiteY1918" fmla="*/ 386969 h 764284"/>
                <a:gd name="connsiteX1919" fmla="*/ 451685 w 1930879"/>
                <a:gd name="connsiteY1919" fmla="*/ 395301 h 764284"/>
                <a:gd name="connsiteX1920" fmla="*/ 456372 w 1930879"/>
                <a:gd name="connsiteY1920" fmla="*/ 398299 h 764284"/>
                <a:gd name="connsiteX1921" fmla="*/ 458944 w 1930879"/>
                <a:gd name="connsiteY1921" fmla="*/ 409526 h 764284"/>
                <a:gd name="connsiteX1922" fmla="*/ 468319 w 1930879"/>
                <a:gd name="connsiteY1922" fmla="*/ 415609 h 764284"/>
                <a:gd name="connsiteX1923" fmla="*/ 476636 w 1930879"/>
                <a:gd name="connsiteY1923" fmla="*/ 414551 h 764284"/>
                <a:gd name="connsiteX1924" fmla="*/ 479355 w 1930879"/>
                <a:gd name="connsiteY1924" fmla="*/ 422883 h 764284"/>
                <a:gd name="connsiteX1925" fmla="*/ 483278 w 1930879"/>
                <a:gd name="connsiteY1925" fmla="*/ 426189 h 764284"/>
                <a:gd name="connsiteX1926" fmla="*/ 487510 w 1930879"/>
                <a:gd name="connsiteY1926" fmla="*/ 419988 h 764284"/>
                <a:gd name="connsiteX1927" fmla="*/ 484644 w 1930879"/>
                <a:gd name="connsiteY1927" fmla="*/ 411494 h 764284"/>
                <a:gd name="connsiteX1928" fmla="*/ 489039 w 1930879"/>
                <a:gd name="connsiteY1928" fmla="*/ 401194 h 764284"/>
                <a:gd name="connsiteX1929" fmla="*/ 475255 w 1930879"/>
                <a:gd name="connsiteY1929" fmla="*/ 398049 h 764284"/>
                <a:gd name="connsiteX1930" fmla="*/ 466350 w 1930879"/>
                <a:gd name="connsiteY1930" fmla="*/ 388189 h 764284"/>
                <a:gd name="connsiteX1931" fmla="*/ 463014 w 1930879"/>
                <a:gd name="connsiteY1931" fmla="*/ 369247 h 764284"/>
                <a:gd name="connsiteX1932" fmla="*/ 459679 w 1930879"/>
                <a:gd name="connsiteY1932" fmla="*/ 366206 h 764284"/>
                <a:gd name="connsiteX1933" fmla="*/ 458620 w 1930879"/>
                <a:gd name="connsiteY1933" fmla="*/ 359079 h 764284"/>
                <a:gd name="connsiteX1934" fmla="*/ 452581 w 1930879"/>
                <a:gd name="connsiteY1934" fmla="*/ 356199 h 764284"/>
                <a:gd name="connsiteX1935" fmla="*/ 447291 w 1930879"/>
                <a:gd name="connsiteY1935" fmla="*/ 356199 h 764284"/>
                <a:gd name="connsiteX1936" fmla="*/ 448055 w 1930879"/>
                <a:gd name="connsiteY1936" fmla="*/ 363619 h 764284"/>
                <a:gd name="connsiteX1937" fmla="*/ 451068 w 1930879"/>
                <a:gd name="connsiteY1937" fmla="*/ 369086 h 764284"/>
                <a:gd name="connsiteX1938" fmla="*/ 443045 w 1930879"/>
                <a:gd name="connsiteY1938" fmla="*/ 366353 h 764284"/>
                <a:gd name="connsiteX1939" fmla="*/ 437607 w 1930879"/>
                <a:gd name="connsiteY1939" fmla="*/ 360607 h 764284"/>
                <a:gd name="connsiteX1940" fmla="*/ 434889 w 1930879"/>
                <a:gd name="connsiteY1940" fmla="*/ 362120 h 764284"/>
                <a:gd name="connsiteX1941" fmla="*/ 434889 w 1930879"/>
                <a:gd name="connsiteY1941" fmla="*/ 362120 h 764284"/>
                <a:gd name="connsiteX1942" fmla="*/ 394493 w 1930879"/>
                <a:gd name="connsiteY1942" fmla="*/ 310586 h 764284"/>
                <a:gd name="connsiteX1943" fmla="*/ 390261 w 1930879"/>
                <a:gd name="connsiteY1943" fmla="*/ 316214 h 764284"/>
                <a:gd name="connsiteX1944" fmla="*/ 397065 w 1930879"/>
                <a:gd name="connsiteY1944" fmla="*/ 322724 h 764284"/>
                <a:gd name="connsiteX1945" fmla="*/ 404338 w 1930879"/>
                <a:gd name="connsiteY1945" fmla="*/ 318492 h 764284"/>
                <a:gd name="connsiteX1946" fmla="*/ 401605 w 1930879"/>
                <a:gd name="connsiteY1946" fmla="*/ 310586 h 764284"/>
                <a:gd name="connsiteX1947" fmla="*/ 394493 w 1930879"/>
                <a:gd name="connsiteY1947" fmla="*/ 310586 h 764284"/>
                <a:gd name="connsiteX1948" fmla="*/ 394493 w 1930879"/>
                <a:gd name="connsiteY1948" fmla="*/ 310586 h 764284"/>
                <a:gd name="connsiteX1949" fmla="*/ 401150 w 1930879"/>
                <a:gd name="connsiteY1949" fmla="*/ 292409 h 764284"/>
                <a:gd name="connsiteX1950" fmla="*/ 396624 w 1930879"/>
                <a:gd name="connsiteY1950" fmla="*/ 300624 h 764284"/>
                <a:gd name="connsiteX1951" fmla="*/ 400856 w 1930879"/>
                <a:gd name="connsiteY1951" fmla="*/ 305752 h 764284"/>
                <a:gd name="connsiteX1952" fmla="*/ 407645 w 1930879"/>
                <a:gd name="connsiteY1952" fmla="*/ 303474 h 764284"/>
                <a:gd name="connsiteX1953" fmla="*/ 417343 w 1930879"/>
                <a:gd name="connsiteY1953" fmla="*/ 308661 h 764284"/>
                <a:gd name="connsiteX1954" fmla="*/ 420679 w 1930879"/>
                <a:gd name="connsiteY1954" fmla="*/ 305913 h 764284"/>
                <a:gd name="connsiteX1955" fmla="*/ 407968 w 1930879"/>
                <a:gd name="connsiteY1955" fmla="*/ 294084 h 764284"/>
                <a:gd name="connsiteX1956" fmla="*/ 401150 w 1930879"/>
                <a:gd name="connsiteY1956" fmla="*/ 292409 h 764284"/>
                <a:gd name="connsiteX1957" fmla="*/ 401150 w 1930879"/>
                <a:gd name="connsiteY1957" fmla="*/ 292409 h 764284"/>
                <a:gd name="connsiteX1958" fmla="*/ 317493 w 1930879"/>
                <a:gd name="connsiteY1958" fmla="*/ 236378 h 764284"/>
                <a:gd name="connsiteX1959" fmla="*/ 311307 w 1930879"/>
                <a:gd name="connsiteY1959" fmla="*/ 246841 h 764284"/>
                <a:gd name="connsiteX1960" fmla="*/ 312820 w 1930879"/>
                <a:gd name="connsiteY1960" fmla="*/ 254703 h 764284"/>
                <a:gd name="connsiteX1961" fmla="*/ 327177 w 1930879"/>
                <a:gd name="connsiteY1961" fmla="*/ 256377 h 764284"/>
                <a:gd name="connsiteX1962" fmla="*/ 337022 w 1930879"/>
                <a:gd name="connsiteY1962" fmla="*/ 261212 h 764284"/>
                <a:gd name="connsiteX1963" fmla="*/ 340196 w 1930879"/>
                <a:gd name="connsiteY1963" fmla="*/ 258464 h 764284"/>
                <a:gd name="connsiteX1964" fmla="*/ 337463 w 1930879"/>
                <a:gd name="connsiteY1964" fmla="*/ 246370 h 764284"/>
                <a:gd name="connsiteX1965" fmla="*/ 328250 w 1930879"/>
                <a:gd name="connsiteY1965" fmla="*/ 238509 h 764284"/>
                <a:gd name="connsiteX1966" fmla="*/ 317493 w 1930879"/>
                <a:gd name="connsiteY1966" fmla="*/ 236378 h 764284"/>
                <a:gd name="connsiteX1967" fmla="*/ 317493 w 1930879"/>
                <a:gd name="connsiteY1967" fmla="*/ 236378 h 764284"/>
                <a:gd name="connsiteX1968" fmla="*/ 293747 w 1930879"/>
                <a:gd name="connsiteY1968" fmla="*/ 223476 h 764284"/>
                <a:gd name="connsiteX1969" fmla="*/ 298140 w 1930879"/>
                <a:gd name="connsiteY1969" fmla="*/ 223182 h 764284"/>
                <a:gd name="connsiteX1970" fmla="*/ 309044 w 1930879"/>
                <a:gd name="connsiteY1970" fmla="*/ 227135 h 764284"/>
                <a:gd name="connsiteX1971" fmla="*/ 313570 w 1930879"/>
                <a:gd name="connsiteY1971" fmla="*/ 233483 h 764284"/>
                <a:gd name="connsiteX1972" fmla="*/ 308279 w 1930879"/>
                <a:gd name="connsiteY1972" fmla="*/ 242580 h 764284"/>
                <a:gd name="connsiteX1973" fmla="*/ 304194 w 1930879"/>
                <a:gd name="connsiteY1973" fmla="*/ 238920 h 764284"/>
                <a:gd name="connsiteX1974" fmla="*/ 293747 w 1930879"/>
                <a:gd name="connsiteY1974" fmla="*/ 223476 h 764284"/>
                <a:gd name="connsiteX1975" fmla="*/ 293747 w 1930879"/>
                <a:gd name="connsiteY1975" fmla="*/ 223476 h 764284"/>
                <a:gd name="connsiteX1976" fmla="*/ 264842 w 1930879"/>
                <a:gd name="connsiteY1976" fmla="*/ 203021 h 764284"/>
                <a:gd name="connsiteX1977" fmla="*/ 269397 w 1930879"/>
                <a:gd name="connsiteY1977" fmla="*/ 215600 h 764284"/>
                <a:gd name="connsiteX1978" fmla="*/ 276980 w 1930879"/>
                <a:gd name="connsiteY1978" fmla="*/ 214380 h 764284"/>
                <a:gd name="connsiteX1979" fmla="*/ 284518 w 1930879"/>
                <a:gd name="connsiteY1979" fmla="*/ 205769 h 764284"/>
                <a:gd name="connsiteX1980" fmla="*/ 277112 w 1930879"/>
                <a:gd name="connsiteY1980" fmla="*/ 197261 h 764284"/>
                <a:gd name="connsiteX1981" fmla="*/ 271969 w 1930879"/>
                <a:gd name="connsiteY1981" fmla="*/ 201684 h 764284"/>
                <a:gd name="connsiteX1982" fmla="*/ 264842 w 1930879"/>
                <a:gd name="connsiteY1982" fmla="*/ 203021 h 764284"/>
                <a:gd name="connsiteX1983" fmla="*/ 264842 w 1930879"/>
                <a:gd name="connsiteY1983" fmla="*/ 203021 h 764284"/>
                <a:gd name="connsiteX1984" fmla="*/ 293893 w 1930879"/>
                <a:gd name="connsiteY1984" fmla="*/ 516944 h 764284"/>
                <a:gd name="connsiteX1985" fmla="*/ 304488 w 1930879"/>
                <a:gd name="connsiteY1985" fmla="*/ 524673 h 764284"/>
                <a:gd name="connsiteX1986" fmla="*/ 304341 w 1930879"/>
                <a:gd name="connsiteY1986" fmla="*/ 518765 h 764284"/>
                <a:gd name="connsiteX1987" fmla="*/ 299051 w 1930879"/>
                <a:gd name="connsiteY1987" fmla="*/ 514813 h 764284"/>
                <a:gd name="connsiteX1988" fmla="*/ 293893 w 1930879"/>
                <a:gd name="connsiteY1988" fmla="*/ 516944 h 764284"/>
                <a:gd name="connsiteX1989" fmla="*/ 293893 w 1930879"/>
                <a:gd name="connsiteY1989" fmla="*/ 516944 h 764284"/>
                <a:gd name="connsiteX1990" fmla="*/ 216408 w 1930879"/>
                <a:gd name="connsiteY1990" fmla="*/ 411451 h 764284"/>
                <a:gd name="connsiteX1991" fmla="*/ 210971 w 1930879"/>
                <a:gd name="connsiteY1991" fmla="*/ 419003 h 764284"/>
                <a:gd name="connsiteX1992" fmla="*/ 226371 w 1930879"/>
                <a:gd name="connsiteY1992" fmla="*/ 433214 h 764284"/>
                <a:gd name="connsiteX1993" fmla="*/ 224549 w 1930879"/>
                <a:gd name="connsiteY1993" fmla="*/ 425043 h 764284"/>
                <a:gd name="connsiteX1994" fmla="*/ 225166 w 1930879"/>
                <a:gd name="connsiteY1994" fmla="*/ 418122 h 764284"/>
                <a:gd name="connsiteX1995" fmla="*/ 216408 w 1930879"/>
                <a:gd name="connsiteY1995" fmla="*/ 411451 h 764284"/>
                <a:gd name="connsiteX1996" fmla="*/ 216408 w 1930879"/>
                <a:gd name="connsiteY1996" fmla="*/ 411451 h 764284"/>
                <a:gd name="connsiteX1997" fmla="*/ 204036 w 1930879"/>
                <a:gd name="connsiteY1997" fmla="*/ 403310 h 764284"/>
                <a:gd name="connsiteX1998" fmla="*/ 211588 w 1930879"/>
                <a:gd name="connsiteY1998" fmla="*/ 406630 h 764284"/>
                <a:gd name="connsiteX1999" fmla="*/ 205226 w 1930879"/>
                <a:gd name="connsiteY1999" fmla="*/ 412376 h 764284"/>
                <a:gd name="connsiteX2000" fmla="*/ 204036 w 1930879"/>
                <a:gd name="connsiteY2000" fmla="*/ 403310 h 764284"/>
                <a:gd name="connsiteX2001" fmla="*/ 204036 w 1930879"/>
                <a:gd name="connsiteY2001" fmla="*/ 403310 h 764284"/>
                <a:gd name="connsiteX2002" fmla="*/ 188636 w 1930879"/>
                <a:gd name="connsiteY2002" fmla="*/ 376727 h 764284"/>
                <a:gd name="connsiteX2003" fmla="*/ 184403 w 1930879"/>
                <a:gd name="connsiteY2003" fmla="*/ 381576 h 764284"/>
                <a:gd name="connsiteX2004" fmla="*/ 189253 w 1930879"/>
                <a:gd name="connsiteY2004" fmla="*/ 387924 h 764284"/>
                <a:gd name="connsiteX2005" fmla="*/ 198599 w 1930879"/>
                <a:gd name="connsiteY2005" fmla="*/ 390922 h 764284"/>
                <a:gd name="connsiteX2006" fmla="*/ 188636 w 1930879"/>
                <a:gd name="connsiteY2006" fmla="*/ 376727 h 764284"/>
                <a:gd name="connsiteX2007" fmla="*/ 188636 w 1930879"/>
                <a:gd name="connsiteY2007" fmla="*/ 376727 h 764284"/>
                <a:gd name="connsiteX2008" fmla="*/ 143038 w 1930879"/>
                <a:gd name="connsiteY2008" fmla="*/ 338712 h 764284"/>
                <a:gd name="connsiteX2009" fmla="*/ 143038 w 1930879"/>
                <a:gd name="connsiteY2009" fmla="*/ 345354 h 764284"/>
                <a:gd name="connsiteX2010" fmla="*/ 152104 w 1930879"/>
                <a:gd name="connsiteY2010" fmla="*/ 348645 h 764284"/>
                <a:gd name="connsiteX2011" fmla="*/ 162979 w 1930879"/>
                <a:gd name="connsiteY2011" fmla="*/ 364972 h 764284"/>
                <a:gd name="connsiteX2012" fmla="*/ 173515 w 1930879"/>
                <a:gd name="connsiteY2012" fmla="*/ 368292 h 764284"/>
                <a:gd name="connsiteX2013" fmla="*/ 173515 w 1930879"/>
                <a:gd name="connsiteY2013" fmla="*/ 352584 h 764284"/>
                <a:gd name="connsiteX2014" fmla="*/ 161171 w 1930879"/>
                <a:gd name="connsiteY2014" fmla="*/ 334774 h 764284"/>
                <a:gd name="connsiteX2015" fmla="*/ 151796 w 1930879"/>
                <a:gd name="connsiteY2015" fmla="*/ 331732 h 764284"/>
                <a:gd name="connsiteX2016" fmla="*/ 143038 w 1930879"/>
                <a:gd name="connsiteY2016" fmla="*/ 338712 h 764284"/>
                <a:gd name="connsiteX2017" fmla="*/ 143038 w 1930879"/>
                <a:gd name="connsiteY2017" fmla="*/ 338712 h 764284"/>
                <a:gd name="connsiteX2018" fmla="*/ 137513 w 1930879"/>
                <a:gd name="connsiteY2018" fmla="*/ 307574 h 764284"/>
                <a:gd name="connsiteX2019" fmla="*/ 133266 w 1930879"/>
                <a:gd name="connsiteY2019" fmla="*/ 316670 h 764284"/>
                <a:gd name="connsiteX2020" fmla="*/ 138277 w 1930879"/>
                <a:gd name="connsiteY2020" fmla="*/ 322430 h 764284"/>
                <a:gd name="connsiteX2021" fmla="*/ 144155 w 1930879"/>
                <a:gd name="connsiteY2021" fmla="*/ 316523 h 764284"/>
                <a:gd name="connsiteX2022" fmla="*/ 144008 w 1930879"/>
                <a:gd name="connsiteY2022" fmla="*/ 310425 h 764284"/>
                <a:gd name="connsiteX2023" fmla="*/ 137513 w 1930879"/>
                <a:gd name="connsiteY2023" fmla="*/ 307574 h 764284"/>
                <a:gd name="connsiteX2024" fmla="*/ 137513 w 1930879"/>
                <a:gd name="connsiteY2024" fmla="*/ 307574 h 764284"/>
                <a:gd name="connsiteX2025" fmla="*/ 143097 w 1930879"/>
                <a:gd name="connsiteY2025" fmla="*/ 284827 h 764284"/>
                <a:gd name="connsiteX2026" fmla="*/ 152927 w 1930879"/>
                <a:gd name="connsiteY2026" fmla="*/ 284988 h 764284"/>
                <a:gd name="connsiteX2027" fmla="*/ 156572 w 1930879"/>
                <a:gd name="connsiteY2027" fmla="*/ 287560 h 764284"/>
                <a:gd name="connsiteX2028" fmla="*/ 157483 w 1930879"/>
                <a:gd name="connsiteY2028" fmla="*/ 282123 h 764284"/>
                <a:gd name="connsiteX2029" fmla="*/ 147652 w 1930879"/>
                <a:gd name="connsiteY2029" fmla="*/ 278640 h 764284"/>
                <a:gd name="connsiteX2030" fmla="*/ 143097 w 1930879"/>
                <a:gd name="connsiteY2030" fmla="*/ 284827 h 764284"/>
                <a:gd name="connsiteX2031" fmla="*/ 143097 w 1930879"/>
                <a:gd name="connsiteY2031" fmla="*/ 284827 h 764284"/>
                <a:gd name="connsiteX2032" fmla="*/ 83201 w 1930879"/>
                <a:gd name="connsiteY2032" fmla="*/ 228340 h 764284"/>
                <a:gd name="connsiteX2033" fmla="*/ 91357 w 1930879"/>
                <a:gd name="connsiteY2033" fmla="*/ 228046 h 764284"/>
                <a:gd name="connsiteX2034" fmla="*/ 95456 w 1930879"/>
                <a:gd name="connsiteY2034" fmla="*/ 223623 h 764284"/>
                <a:gd name="connsiteX2035" fmla="*/ 100909 w 1930879"/>
                <a:gd name="connsiteY2035" fmla="*/ 225607 h 764284"/>
                <a:gd name="connsiteX2036" fmla="*/ 107080 w 1930879"/>
                <a:gd name="connsiteY2036" fmla="*/ 237437 h 764284"/>
                <a:gd name="connsiteX2037" fmla="*/ 116793 w 1930879"/>
                <a:gd name="connsiteY2037" fmla="*/ 245018 h 764284"/>
                <a:gd name="connsiteX2038" fmla="*/ 114207 w 1930879"/>
                <a:gd name="connsiteY2038" fmla="*/ 250896 h 764284"/>
                <a:gd name="connsiteX2039" fmla="*/ 112473 w 1930879"/>
                <a:gd name="connsiteY2039" fmla="*/ 261859 h 764284"/>
                <a:gd name="connsiteX2040" fmla="*/ 108770 w 1930879"/>
                <a:gd name="connsiteY2040" fmla="*/ 263578 h 764284"/>
                <a:gd name="connsiteX2041" fmla="*/ 100806 w 1930879"/>
                <a:gd name="connsiteY2041" fmla="*/ 248898 h 764284"/>
                <a:gd name="connsiteX2042" fmla="*/ 94928 w 1930879"/>
                <a:gd name="connsiteY2042" fmla="*/ 247370 h 764284"/>
                <a:gd name="connsiteX2043" fmla="*/ 92812 w 1930879"/>
                <a:gd name="connsiteY2043" fmla="*/ 238054 h 764284"/>
                <a:gd name="connsiteX2044" fmla="*/ 83201 w 1930879"/>
                <a:gd name="connsiteY2044" fmla="*/ 228340 h 764284"/>
                <a:gd name="connsiteX2045" fmla="*/ 83201 w 1930879"/>
                <a:gd name="connsiteY2045" fmla="*/ 228340 h 764284"/>
                <a:gd name="connsiteX2046" fmla="*/ 82746 w 1930879"/>
                <a:gd name="connsiteY2046" fmla="*/ 196497 h 764284"/>
                <a:gd name="connsiteX2047" fmla="*/ 92576 w 1930879"/>
                <a:gd name="connsiteY2047" fmla="*/ 199700 h 764284"/>
                <a:gd name="connsiteX2048" fmla="*/ 88932 w 1930879"/>
                <a:gd name="connsiteY2048" fmla="*/ 194381 h 764284"/>
                <a:gd name="connsiteX2049" fmla="*/ 82746 w 1930879"/>
                <a:gd name="connsiteY2049" fmla="*/ 196497 h 764284"/>
                <a:gd name="connsiteX2050" fmla="*/ 82746 w 1930879"/>
                <a:gd name="connsiteY2050" fmla="*/ 196497 h 764284"/>
                <a:gd name="connsiteX2051" fmla="*/ 25730 w 1930879"/>
                <a:gd name="connsiteY2051" fmla="*/ 159687 h 764284"/>
                <a:gd name="connsiteX2052" fmla="*/ 22395 w 1930879"/>
                <a:gd name="connsiteY2052" fmla="*/ 163184 h 764284"/>
                <a:gd name="connsiteX2053" fmla="*/ 19970 w 1930879"/>
                <a:gd name="connsiteY2053" fmla="*/ 168312 h 764284"/>
                <a:gd name="connsiteX2054" fmla="*/ 27979 w 1930879"/>
                <a:gd name="connsiteY2054" fmla="*/ 173338 h 764284"/>
                <a:gd name="connsiteX2055" fmla="*/ 37824 w 1930879"/>
                <a:gd name="connsiteY2055" fmla="*/ 171971 h 764284"/>
                <a:gd name="connsiteX2056" fmla="*/ 32079 w 1930879"/>
                <a:gd name="connsiteY2056" fmla="*/ 164257 h 764284"/>
                <a:gd name="connsiteX2057" fmla="*/ 25730 w 1930879"/>
                <a:gd name="connsiteY2057" fmla="*/ 159687 h 764284"/>
                <a:gd name="connsiteX2058" fmla="*/ 25730 w 1930879"/>
                <a:gd name="connsiteY2058" fmla="*/ 159687 h 764284"/>
                <a:gd name="connsiteX2059" fmla="*/ 1734 w 1930879"/>
                <a:gd name="connsiteY2059" fmla="*/ 41880 h 764284"/>
                <a:gd name="connsiteX2060" fmla="*/ 0 w 1930879"/>
                <a:gd name="connsiteY2060" fmla="*/ 46376 h 764284"/>
                <a:gd name="connsiteX2061" fmla="*/ 2131 w 1930879"/>
                <a:gd name="connsiteY2061" fmla="*/ 58646 h 764284"/>
                <a:gd name="connsiteX2062" fmla="*/ 12593 w 1930879"/>
                <a:gd name="connsiteY2062" fmla="*/ 81438 h 764284"/>
                <a:gd name="connsiteX2063" fmla="*/ 19250 w 1930879"/>
                <a:gd name="connsiteY2063" fmla="*/ 84480 h 764284"/>
                <a:gd name="connsiteX2064" fmla="*/ 37368 w 1930879"/>
                <a:gd name="connsiteY2064" fmla="*/ 104376 h 764284"/>
                <a:gd name="connsiteX2065" fmla="*/ 42791 w 1930879"/>
                <a:gd name="connsiteY2065" fmla="*/ 104376 h 764284"/>
                <a:gd name="connsiteX2066" fmla="*/ 53973 w 1930879"/>
                <a:gd name="connsiteY2066" fmla="*/ 118306 h 764284"/>
                <a:gd name="connsiteX2067" fmla="*/ 60307 w 1930879"/>
                <a:gd name="connsiteY2067" fmla="*/ 120687 h 764284"/>
                <a:gd name="connsiteX2068" fmla="*/ 65744 w 1930879"/>
                <a:gd name="connsiteY2068" fmla="*/ 118601 h 764284"/>
                <a:gd name="connsiteX2069" fmla="*/ 79322 w 1930879"/>
                <a:gd name="connsiteY2069" fmla="*/ 130048 h 764284"/>
                <a:gd name="connsiteX2070" fmla="*/ 94119 w 1930879"/>
                <a:gd name="connsiteY2070" fmla="*/ 153588 h 764284"/>
                <a:gd name="connsiteX2071" fmla="*/ 108917 w 1930879"/>
                <a:gd name="connsiteY2071" fmla="*/ 167784 h 764284"/>
                <a:gd name="connsiteX2072" fmla="*/ 113164 w 1930879"/>
                <a:gd name="connsiteY2072" fmla="*/ 167784 h 764284"/>
                <a:gd name="connsiteX2073" fmla="*/ 113164 w 1930879"/>
                <a:gd name="connsiteY2073" fmla="*/ 178672 h 764284"/>
                <a:gd name="connsiteX2074" fmla="*/ 117073 w 1930879"/>
                <a:gd name="connsiteY2074" fmla="*/ 181964 h 764284"/>
                <a:gd name="connsiteX2075" fmla="*/ 118601 w 1930879"/>
                <a:gd name="connsiteY2075" fmla="*/ 192735 h 764284"/>
                <a:gd name="connsiteX2076" fmla="*/ 123891 w 1930879"/>
                <a:gd name="connsiteY2076" fmla="*/ 197584 h 764284"/>
                <a:gd name="connsiteX2077" fmla="*/ 132663 w 1930879"/>
                <a:gd name="connsiteY2077" fmla="*/ 197408 h 764284"/>
                <a:gd name="connsiteX2078" fmla="*/ 143861 w 1930879"/>
                <a:gd name="connsiteY2078" fmla="*/ 211530 h 764284"/>
                <a:gd name="connsiteX2079" fmla="*/ 149606 w 1930879"/>
                <a:gd name="connsiteY2079" fmla="*/ 214851 h 764284"/>
                <a:gd name="connsiteX2080" fmla="*/ 154603 w 1930879"/>
                <a:gd name="connsiteY2080" fmla="*/ 214086 h 764284"/>
                <a:gd name="connsiteX2081" fmla="*/ 156101 w 1930879"/>
                <a:gd name="connsiteY2081" fmla="*/ 218495 h 764284"/>
                <a:gd name="connsiteX2082" fmla="*/ 152766 w 1930879"/>
                <a:gd name="connsiteY2082" fmla="*/ 224387 h 764284"/>
                <a:gd name="connsiteX2083" fmla="*/ 158056 w 1930879"/>
                <a:gd name="connsiteY2083" fmla="*/ 230280 h 764284"/>
                <a:gd name="connsiteX2084" fmla="*/ 162156 w 1930879"/>
                <a:gd name="connsiteY2084" fmla="*/ 240889 h 764284"/>
                <a:gd name="connsiteX2085" fmla="*/ 161744 w 1930879"/>
                <a:gd name="connsiteY2085" fmla="*/ 243593 h 764284"/>
                <a:gd name="connsiteX2086" fmla="*/ 170223 w 1930879"/>
                <a:gd name="connsiteY2086" fmla="*/ 265929 h 764284"/>
                <a:gd name="connsiteX2087" fmla="*/ 174132 w 1930879"/>
                <a:gd name="connsiteY2087" fmla="*/ 278023 h 764284"/>
                <a:gd name="connsiteX2088" fmla="*/ 185021 w 1930879"/>
                <a:gd name="connsiteY2088" fmla="*/ 281344 h 764284"/>
                <a:gd name="connsiteX2089" fmla="*/ 197394 w 1930879"/>
                <a:gd name="connsiteY2089" fmla="*/ 289778 h 764284"/>
                <a:gd name="connsiteX2090" fmla="*/ 197394 w 1930879"/>
                <a:gd name="connsiteY2090" fmla="*/ 297053 h 764284"/>
                <a:gd name="connsiteX2091" fmla="*/ 207665 w 1930879"/>
                <a:gd name="connsiteY2091" fmla="*/ 315156 h 764284"/>
                <a:gd name="connsiteX2092" fmla="*/ 217305 w 1930879"/>
                <a:gd name="connsiteY2092" fmla="*/ 322386 h 764284"/>
                <a:gd name="connsiteX2093" fmla="*/ 219127 w 1930879"/>
                <a:gd name="connsiteY2093" fmla="*/ 342915 h 764284"/>
                <a:gd name="connsiteX2094" fmla="*/ 234821 w 1930879"/>
                <a:gd name="connsiteY2094" fmla="*/ 371907 h 764284"/>
                <a:gd name="connsiteX2095" fmla="*/ 233924 w 1930879"/>
                <a:gd name="connsiteY2095" fmla="*/ 383692 h 764284"/>
                <a:gd name="connsiteX2096" fmla="*/ 237848 w 1930879"/>
                <a:gd name="connsiteY2096" fmla="*/ 394243 h 764284"/>
                <a:gd name="connsiteX2097" fmla="*/ 252939 w 1930879"/>
                <a:gd name="connsiteY2097" fmla="*/ 405720 h 764284"/>
                <a:gd name="connsiteX2098" fmla="*/ 268325 w 1930879"/>
                <a:gd name="connsiteY2098" fmla="*/ 424735 h 764284"/>
                <a:gd name="connsiteX2099" fmla="*/ 272557 w 1930879"/>
                <a:gd name="connsiteY2099" fmla="*/ 435006 h 764284"/>
                <a:gd name="connsiteX2100" fmla="*/ 284327 w 1930879"/>
                <a:gd name="connsiteY2100" fmla="*/ 437445 h 764284"/>
                <a:gd name="connsiteX2101" fmla="*/ 288574 w 1930879"/>
                <a:gd name="connsiteY2101" fmla="*/ 442265 h 764284"/>
                <a:gd name="connsiteX2102" fmla="*/ 298831 w 1930879"/>
                <a:gd name="connsiteY2102" fmla="*/ 448907 h 764284"/>
                <a:gd name="connsiteX2103" fmla="*/ 300359 w 1930879"/>
                <a:gd name="connsiteY2103" fmla="*/ 460986 h 764284"/>
                <a:gd name="connsiteX2104" fmla="*/ 309396 w 1930879"/>
                <a:gd name="connsiteY2104" fmla="*/ 466732 h 764284"/>
                <a:gd name="connsiteX2105" fmla="*/ 320270 w 1930879"/>
                <a:gd name="connsiteY2105" fmla="*/ 478781 h 764284"/>
                <a:gd name="connsiteX2106" fmla="*/ 338991 w 1930879"/>
                <a:gd name="connsiteY2106" fmla="*/ 490582 h 764284"/>
                <a:gd name="connsiteX2107" fmla="*/ 343209 w 1930879"/>
                <a:gd name="connsiteY2107" fmla="*/ 499633 h 764284"/>
                <a:gd name="connsiteX2108" fmla="*/ 355302 w 1930879"/>
                <a:gd name="connsiteY2108" fmla="*/ 502954 h 764284"/>
                <a:gd name="connsiteX2109" fmla="*/ 380063 w 1930879"/>
                <a:gd name="connsiteY2109" fmla="*/ 524702 h 764284"/>
                <a:gd name="connsiteX2110" fmla="*/ 382164 w 1930879"/>
                <a:gd name="connsiteY2110" fmla="*/ 533446 h 764284"/>
                <a:gd name="connsiteX2111" fmla="*/ 387601 w 1930879"/>
                <a:gd name="connsiteY2111" fmla="*/ 535855 h 764284"/>
                <a:gd name="connsiteX2112" fmla="*/ 393361 w 1930879"/>
                <a:gd name="connsiteY2112" fmla="*/ 545524 h 764284"/>
                <a:gd name="connsiteX2113" fmla="*/ 396359 w 1930879"/>
                <a:gd name="connsiteY2113" fmla="*/ 541910 h 764284"/>
                <a:gd name="connsiteX2114" fmla="*/ 396359 w 1930879"/>
                <a:gd name="connsiteY2114" fmla="*/ 533769 h 764284"/>
                <a:gd name="connsiteX2115" fmla="*/ 393935 w 1930879"/>
                <a:gd name="connsiteY2115" fmla="*/ 529537 h 764284"/>
                <a:gd name="connsiteX2116" fmla="*/ 393935 w 1930879"/>
                <a:gd name="connsiteY2116" fmla="*/ 525011 h 764284"/>
                <a:gd name="connsiteX2117" fmla="*/ 401488 w 1930879"/>
                <a:gd name="connsiteY2117" fmla="*/ 526495 h 764284"/>
                <a:gd name="connsiteX2118" fmla="*/ 417784 w 1930879"/>
                <a:gd name="connsiteY2118" fmla="*/ 541587 h 764284"/>
                <a:gd name="connsiteX2119" fmla="*/ 421119 w 1930879"/>
                <a:gd name="connsiteY2119" fmla="*/ 538882 h 764284"/>
                <a:gd name="connsiteX2120" fmla="*/ 421414 w 1930879"/>
                <a:gd name="connsiteY2120" fmla="*/ 528008 h 764284"/>
                <a:gd name="connsiteX2121" fmla="*/ 424749 w 1930879"/>
                <a:gd name="connsiteY2121" fmla="*/ 522263 h 764284"/>
                <a:gd name="connsiteX2122" fmla="*/ 431700 w 1930879"/>
                <a:gd name="connsiteY2122" fmla="*/ 523791 h 764284"/>
                <a:gd name="connsiteX2123" fmla="*/ 439253 w 1930879"/>
                <a:gd name="connsiteY2123" fmla="*/ 535547 h 764284"/>
                <a:gd name="connsiteX2124" fmla="*/ 444058 w 1930879"/>
                <a:gd name="connsiteY2124" fmla="*/ 537678 h 764284"/>
                <a:gd name="connsiteX2125" fmla="*/ 449819 w 1930879"/>
                <a:gd name="connsiteY2125" fmla="*/ 531932 h 764284"/>
                <a:gd name="connsiteX2126" fmla="*/ 448922 w 1930879"/>
                <a:gd name="connsiteY2126" fmla="*/ 513211 h 764284"/>
                <a:gd name="connsiteX2127" fmla="*/ 453125 w 1930879"/>
                <a:gd name="connsiteY2127" fmla="*/ 490287 h 764284"/>
                <a:gd name="connsiteX2128" fmla="*/ 448599 w 1930879"/>
                <a:gd name="connsiteY2128" fmla="*/ 474872 h 764284"/>
                <a:gd name="connsiteX2129" fmla="*/ 455549 w 1930879"/>
                <a:gd name="connsiteY2129" fmla="*/ 458253 h 764284"/>
                <a:gd name="connsiteX2130" fmla="*/ 451935 w 1930879"/>
                <a:gd name="connsiteY2130" fmla="*/ 451934 h 764284"/>
                <a:gd name="connsiteX2131" fmla="*/ 452537 w 1930879"/>
                <a:gd name="connsiteY2131" fmla="*/ 438621 h 764284"/>
                <a:gd name="connsiteX2132" fmla="*/ 460075 w 1930879"/>
                <a:gd name="connsiteY2132" fmla="*/ 435329 h 764284"/>
                <a:gd name="connsiteX2133" fmla="*/ 463411 w 1930879"/>
                <a:gd name="connsiteY2133" fmla="*/ 429275 h 764284"/>
                <a:gd name="connsiteX2134" fmla="*/ 462191 w 1930879"/>
                <a:gd name="connsiteY2134" fmla="*/ 421428 h 764284"/>
                <a:gd name="connsiteX2135" fmla="*/ 455858 w 1930879"/>
                <a:gd name="connsiteY2135" fmla="*/ 418431 h 764284"/>
                <a:gd name="connsiteX2136" fmla="*/ 448305 w 1930879"/>
                <a:gd name="connsiteY2136" fmla="*/ 412376 h 764284"/>
                <a:gd name="connsiteX2137" fmla="*/ 444969 w 1930879"/>
                <a:gd name="connsiteY2137" fmla="*/ 402722 h 764284"/>
                <a:gd name="connsiteX2138" fmla="*/ 439841 w 1930879"/>
                <a:gd name="connsiteY2138" fmla="*/ 399974 h 764284"/>
                <a:gd name="connsiteX2139" fmla="*/ 437446 w 1930879"/>
                <a:gd name="connsiteY2139" fmla="*/ 393361 h 764284"/>
                <a:gd name="connsiteX2140" fmla="*/ 429555 w 1930879"/>
                <a:gd name="connsiteY2140" fmla="*/ 390011 h 764284"/>
                <a:gd name="connsiteX2141" fmla="*/ 416917 w 1930879"/>
                <a:gd name="connsiteY2141" fmla="*/ 391539 h 764284"/>
                <a:gd name="connsiteX2142" fmla="*/ 408747 w 1930879"/>
                <a:gd name="connsiteY2142" fmla="*/ 390305 h 764284"/>
                <a:gd name="connsiteX2143" fmla="*/ 407542 w 1930879"/>
                <a:gd name="connsiteY2143" fmla="*/ 377961 h 764284"/>
                <a:gd name="connsiteX2144" fmla="*/ 401488 w 1930879"/>
                <a:gd name="connsiteY2144" fmla="*/ 369821 h 764284"/>
                <a:gd name="connsiteX2145" fmla="*/ 396080 w 1930879"/>
                <a:gd name="connsiteY2145" fmla="*/ 373112 h 764284"/>
                <a:gd name="connsiteX2146" fmla="*/ 399989 w 1930879"/>
                <a:gd name="connsiteY2146" fmla="*/ 364972 h 764284"/>
                <a:gd name="connsiteX2147" fmla="*/ 396668 w 1930879"/>
                <a:gd name="connsiteY2147" fmla="*/ 355919 h 764284"/>
                <a:gd name="connsiteX2148" fmla="*/ 395463 w 1930879"/>
                <a:gd name="connsiteY2148" fmla="*/ 335391 h 764284"/>
                <a:gd name="connsiteX2149" fmla="*/ 385500 w 1930879"/>
                <a:gd name="connsiteY2149" fmla="*/ 339300 h 764284"/>
                <a:gd name="connsiteX2150" fmla="*/ 381253 w 1930879"/>
                <a:gd name="connsiteY2150" fmla="*/ 335391 h 764284"/>
                <a:gd name="connsiteX2151" fmla="*/ 364957 w 1930879"/>
                <a:gd name="connsiteY2151" fmla="*/ 335097 h 764284"/>
                <a:gd name="connsiteX2152" fmla="*/ 350776 w 1930879"/>
                <a:gd name="connsiteY2152" fmla="*/ 325428 h 764284"/>
                <a:gd name="connsiteX2153" fmla="*/ 351070 w 1930879"/>
                <a:gd name="connsiteY2153" fmla="*/ 318448 h 764284"/>
                <a:gd name="connsiteX2154" fmla="*/ 359535 w 1930879"/>
                <a:gd name="connsiteY2154" fmla="*/ 314539 h 764284"/>
                <a:gd name="connsiteX2155" fmla="*/ 369233 w 1930879"/>
                <a:gd name="connsiteY2155" fmla="*/ 309102 h 764284"/>
                <a:gd name="connsiteX2156" fmla="*/ 362885 w 1930879"/>
                <a:gd name="connsiteY2156" fmla="*/ 305752 h 764284"/>
                <a:gd name="connsiteX2157" fmla="*/ 353803 w 1930879"/>
                <a:gd name="connsiteY2157" fmla="*/ 307119 h 764284"/>
                <a:gd name="connsiteX2158" fmla="*/ 348822 w 1930879"/>
                <a:gd name="connsiteY2158" fmla="*/ 305149 h 764284"/>
                <a:gd name="connsiteX2159" fmla="*/ 339741 w 1930879"/>
                <a:gd name="connsiteY2159" fmla="*/ 308485 h 764284"/>
                <a:gd name="connsiteX2160" fmla="*/ 346251 w 1930879"/>
                <a:gd name="connsiteY2160" fmla="*/ 302563 h 764284"/>
                <a:gd name="connsiteX2161" fmla="*/ 356228 w 1930879"/>
                <a:gd name="connsiteY2161" fmla="*/ 295142 h 764284"/>
                <a:gd name="connsiteX2162" fmla="*/ 368616 w 1930879"/>
                <a:gd name="connsiteY2162" fmla="*/ 293173 h 764284"/>
                <a:gd name="connsiteX2163" fmla="*/ 366220 w 1930879"/>
                <a:gd name="connsiteY2163" fmla="*/ 284533 h 764284"/>
                <a:gd name="connsiteX2164" fmla="*/ 353363 w 1930879"/>
                <a:gd name="connsiteY2164" fmla="*/ 270294 h 764284"/>
                <a:gd name="connsiteX2165" fmla="*/ 345971 w 1930879"/>
                <a:gd name="connsiteY2165" fmla="*/ 269382 h 764284"/>
                <a:gd name="connsiteX2166" fmla="*/ 336258 w 1930879"/>
                <a:gd name="connsiteY2166" fmla="*/ 275907 h 764284"/>
                <a:gd name="connsiteX2167" fmla="*/ 327632 w 1930879"/>
                <a:gd name="connsiteY2167" fmla="*/ 281212 h 764284"/>
                <a:gd name="connsiteX2168" fmla="*/ 317052 w 1930879"/>
                <a:gd name="connsiteY2168" fmla="*/ 281829 h 764284"/>
                <a:gd name="connsiteX2169" fmla="*/ 323121 w 1930879"/>
                <a:gd name="connsiteY2169" fmla="*/ 280609 h 764284"/>
                <a:gd name="connsiteX2170" fmla="*/ 327045 w 1930879"/>
                <a:gd name="connsiteY2170" fmla="*/ 276965 h 764284"/>
                <a:gd name="connsiteX2171" fmla="*/ 330968 w 1930879"/>
                <a:gd name="connsiteY2171" fmla="*/ 275907 h 764284"/>
                <a:gd name="connsiteX2172" fmla="*/ 335068 w 1930879"/>
                <a:gd name="connsiteY2172" fmla="*/ 270147 h 764284"/>
                <a:gd name="connsiteX2173" fmla="*/ 333070 w 1930879"/>
                <a:gd name="connsiteY2173" fmla="*/ 264856 h 764284"/>
                <a:gd name="connsiteX2174" fmla="*/ 323562 w 1930879"/>
                <a:gd name="connsiteY2174" fmla="*/ 260286 h 764284"/>
                <a:gd name="connsiteX2175" fmla="*/ 308897 w 1930879"/>
                <a:gd name="connsiteY2175" fmla="*/ 260756 h 764284"/>
                <a:gd name="connsiteX2176" fmla="*/ 298449 w 1930879"/>
                <a:gd name="connsiteY2176" fmla="*/ 252116 h 764284"/>
                <a:gd name="connsiteX2177" fmla="*/ 298449 w 1930879"/>
                <a:gd name="connsiteY2177" fmla="*/ 246517 h 764284"/>
                <a:gd name="connsiteX2178" fmla="*/ 297082 w 1930879"/>
                <a:gd name="connsiteY2178" fmla="*/ 235600 h 764284"/>
                <a:gd name="connsiteX2179" fmla="*/ 279551 w 1930879"/>
                <a:gd name="connsiteY2179" fmla="*/ 218333 h 764284"/>
                <a:gd name="connsiteX2180" fmla="*/ 273791 w 1930879"/>
                <a:gd name="connsiteY2180" fmla="*/ 217128 h 764284"/>
                <a:gd name="connsiteX2181" fmla="*/ 268354 w 1930879"/>
                <a:gd name="connsiteY2181" fmla="*/ 218803 h 764284"/>
                <a:gd name="connsiteX2182" fmla="*/ 261550 w 1930879"/>
                <a:gd name="connsiteY2182" fmla="*/ 213469 h 764284"/>
                <a:gd name="connsiteX2183" fmla="*/ 259596 w 1930879"/>
                <a:gd name="connsiteY2183" fmla="*/ 197996 h 764284"/>
                <a:gd name="connsiteX2184" fmla="*/ 247532 w 1930879"/>
                <a:gd name="connsiteY2184" fmla="*/ 185931 h 764284"/>
                <a:gd name="connsiteX2185" fmla="*/ 231808 w 1930879"/>
                <a:gd name="connsiteY2185" fmla="*/ 177188 h 764284"/>
                <a:gd name="connsiteX2186" fmla="*/ 221860 w 1930879"/>
                <a:gd name="connsiteY2186" fmla="*/ 176586 h 764284"/>
                <a:gd name="connsiteX2187" fmla="*/ 219729 w 1930879"/>
                <a:gd name="connsiteY2187" fmla="*/ 180494 h 764284"/>
                <a:gd name="connsiteX2188" fmla="*/ 214924 w 1930879"/>
                <a:gd name="connsiteY2188" fmla="*/ 177188 h 764284"/>
                <a:gd name="connsiteX2189" fmla="*/ 212485 w 1930879"/>
                <a:gd name="connsiteY2189" fmla="*/ 166006 h 764284"/>
                <a:gd name="connsiteX2190" fmla="*/ 206769 w 1930879"/>
                <a:gd name="connsiteY2190" fmla="*/ 171736 h 764284"/>
                <a:gd name="connsiteX2191" fmla="*/ 202522 w 1930879"/>
                <a:gd name="connsiteY2191" fmla="*/ 165711 h 764284"/>
                <a:gd name="connsiteX2192" fmla="*/ 201920 w 1930879"/>
                <a:gd name="connsiteY2192" fmla="*/ 153294 h 764284"/>
                <a:gd name="connsiteX2193" fmla="*/ 194381 w 1930879"/>
                <a:gd name="connsiteY2193" fmla="*/ 143626 h 764284"/>
                <a:gd name="connsiteX2194" fmla="*/ 185315 w 1930879"/>
                <a:gd name="connsiteY2194" fmla="*/ 141847 h 764284"/>
                <a:gd name="connsiteX2195" fmla="*/ 181979 w 1930879"/>
                <a:gd name="connsiteY2195" fmla="*/ 136102 h 764284"/>
                <a:gd name="connsiteX2196" fmla="*/ 157836 w 1930879"/>
                <a:gd name="connsiteY2196" fmla="*/ 120099 h 764284"/>
                <a:gd name="connsiteX2197" fmla="*/ 149680 w 1930879"/>
                <a:gd name="connsiteY2197" fmla="*/ 119174 h 764284"/>
                <a:gd name="connsiteX2198" fmla="*/ 139732 w 1930879"/>
                <a:gd name="connsiteY2198" fmla="*/ 108035 h 764284"/>
                <a:gd name="connsiteX2199" fmla="*/ 129769 w 1930879"/>
                <a:gd name="connsiteY2199" fmla="*/ 106522 h 764284"/>
                <a:gd name="connsiteX2200" fmla="*/ 127050 w 1930879"/>
                <a:gd name="connsiteY2200" fmla="*/ 100159 h 764284"/>
                <a:gd name="connsiteX2201" fmla="*/ 124934 w 1930879"/>
                <a:gd name="connsiteY2201" fmla="*/ 86889 h 764284"/>
                <a:gd name="connsiteX2202" fmla="*/ 116485 w 1930879"/>
                <a:gd name="connsiteY2202" fmla="*/ 82349 h 764284"/>
                <a:gd name="connsiteX2203" fmla="*/ 111635 w 1930879"/>
                <a:gd name="connsiteY2203" fmla="*/ 72092 h 764284"/>
                <a:gd name="connsiteX2204" fmla="*/ 108021 w 1930879"/>
                <a:gd name="connsiteY2204" fmla="*/ 70858 h 764284"/>
                <a:gd name="connsiteX2205" fmla="*/ 101981 w 1930879"/>
                <a:gd name="connsiteY2205" fmla="*/ 60042 h 764284"/>
                <a:gd name="connsiteX2206" fmla="*/ 92312 w 1930879"/>
                <a:gd name="connsiteY2206" fmla="*/ 56383 h 764284"/>
                <a:gd name="connsiteX2207" fmla="*/ 83583 w 1930879"/>
                <a:gd name="connsiteY2207" fmla="*/ 56383 h 764284"/>
                <a:gd name="connsiteX2208" fmla="*/ 77823 w 1930879"/>
                <a:gd name="connsiteY2208" fmla="*/ 58514 h 764284"/>
                <a:gd name="connsiteX2209" fmla="*/ 73297 w 1930879"/>
                <a:gd name="connsiteY2209" fmla="*/ 55516 h 764284"/>
                <a:gd name="connsiteX2210" fmla="*/ 62746 w 1930879"/>
                <a:gd name="connsiteY2210" fmla="*/ 55193 h 764284"/>
                <a:gd name="connsiteX2211" fmla="*/ 50359 w 1930879"/>
                <a:gd name="connsiteY2211" fmla="*/ 58514 h 764284"/>
                <a:gd name="connsiteX2212" fmla="*/ 44305 w 1930879"/>
                <a:gd name="connsiteY2212" fmla="*/ 54591 h 764284"/>
                <a:gd name="connsiteX2213" fmla="*/ 24981 w 1930879"/>
                <a:gd name="connsiteY2213" fmla="*/ 41307 h 764284"/>
                <a:gd name="connsiteX2214" fmla="*/ 7774 w 1930879"/>
                <a:gd name="connsiteY2214" fmla="*/ 38867 h 764284"/>
                <a:gd name="connsiteX2215" fmla="*/ 1734 w 1930879"/>
                <a:gd name="connsiteY2215" fmla="*/ 41880 h 76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</a:cxnLst>
              <a:rect l="l" t="t" r="r" b="b"/>
              <a:pathLst>
                <a:path w="1930879" h="764284">
                  <a:moveTo>
                    <a:pt x="1930879" y="400929"/>
                  </a:moveTo>
                  <a:lnTo>
                    <a:pt x="1925604" y="558221"/>
                  </a:lnTo>
                  <a:lnTo>
                    <a:pt x="1923165" y="570124"/>
                  </a:lnTo>
                  <a:lnTo>
                    <a:pt x="1923032" y="576854"/>
                  </a:lnTo>
                  <a:lnTo>
                    <a:pt x="1924854" y="580351"/>
                  </a:lnTo>
                  <a:lnTo>
                    <a:pt x="1921445" y="682229"/>
                  </a:lnTo>
                  <a:lnTo>
                    <a:pt x="1918977" y="682185"/>
                  </a:lnTo>
                  <a:lnTo>
                    <a:pt x="1908690" y="678541"/>
                  </a:lnTo>
                  <a:lnTo>
                    <a:pt x="1897008" y="665903"/>
                  </a:lnTo>
                  <a:lnTo>
                    <a:pt x="1894289" y="659849"/>
                  </a:lnTo>
                  <a:lnTo>
                    <a:pt x="1894583" y="657116"/>
                  </a:lnTo>
                  <a:lnTo>
                    <a:pt x="1886104" y="649548"/>
                  </a:lnTo>
                  <a:lnTo>
                    <a:pt x="1882152" y="647109"/>
                  </a:lnTo>
                  <a:lnTo>
                    <a:pt x="1880667" y="640614"/>
                  </a:lnTo>
                  <a:lnTo>
                    <a:pt x="1884444" y="634545"/>
                  </a:lnTo>
                  <a:lnTo>
                    <a:pt x="1884150" y="625170"/>
                  </a:lnTo>
                  <a:lnTo>
                    <a:pt x="1882152" y="634398"/>
                  </a:lnTo>
                  <a:lnTo>
                    <a:pt x="1876714" y="637866"/>
                  </a:lnTo>
                  <a:lnTo>
                    <a:pt x="1864180" y="636955"/>
                  </a:lnTo>
                  <a:lnTo>
                    <a:pt x="1857082" y="640761"/>
                  </a:lnTo>
                  <a:lnTo>
                    <a:pt x="1851161" y="640614"/>
                  </a:lnTo>
                  <a:lnTo>
                    <a:pt x="1847517" y="636955"/>
                  </a:lnTo>
                  <a:lnTo>
                    <a:pt x="1837685" y="642289"/>
                  </a:lnTo>
                  <a:lnTo>
                    <a:pt x="1832557" y="636338"/>
                  </a:lnTo>
                  <a:lnTo>
                    <a:pt x="1836349" y="633957"/>
                  </a:lnTo>
                  <a:lnTo>
                    <a:pt x="1838920" y="627462"/>
                  </a:lnTo>
                  <a:lnTo>
                    <a:pt x="1838920" y="622569"/>
                  </a:lnTo>
                  <a:lnTo>
                    <a:pt x="1840875" y="619836"/>
                  </a:lnTo>
                  <a:lnTo>
                    <a:pt x="1842403" y="609108"/>
                  </a:lnTo>
                  <a:lnTo>
                    <a:pt x="1837113" y="606978"/>
                  </a:lnTo>
                  <a:lnTo>
                    <a:pt x="1832410" y="600953"/>
                  </a:lnTo>
                  <a:lnTo>
                    <a:pt x="1836966" y="599865"/>
                  </a:lnTo>
                  <a:lnTo>
                    <a:pt x="1840727" y="601100"/>
                  </a:lnTo>
                  <a:lnTo>
                    <a:pt x="1849059" y="597749"/>
                  </a:lnTo>
                  <a:lnTo>
                    <a:pt x="1854349" y="597132"/>
                  </a:lnTo>
                  <a:lnTo>
                    <a:pt x="1848281" y="595442"/>
                  </a:lnTo>
                  <a:lnTo>
                    <a:pt x="1839067" y="596824"/>
                  </a:lnTo>
                  <a:lnTo>
                    <a:pt x="1831646" y="593327"/>
                  </a:lnTo>
                  <a:lnTo>
                    <a:pt x="1824681" y="588036"/>
                  </a:lnTo>
                  <a:lnTo>
                    <a:pt x="1826811" y="582599"/>
                  </a:lnTo>
                  <a:lnTo>
                    <a:pt x="1830735" y="582143"/>
                  </a:lnTo>
                  <a:lnTo>
                    <a:pt x="1837245" y="582878"/>
                  </a:lnTo>
                  <a:lnTo>
                    <a:pt x="1833777" y="578646"/>
                  </a:lnTo>
                  <a:lnTo>
                    <a:pt x="1822874" y="570770"/>
                  </a:lnTo>
                  <a:lnTo>
                    <a:pt x="1815599" y="565788"/>
                  </a:lnTo>
                  <a:lnTo>
                    <a:pt x="1813278" y="560454"/>
                  </a:lnTo>
                  <a:lnTo>
                    <a:pt x="1815379" y="551711"/>
                  </a:lnTo>
                  <a:lnTo>
                    <a:pt x="1806034" y="542057"/>
                  </a:lnTo>
                  <a:lnTo>
                    <a:pt x="1806034" y="538442"/>
                  </a:lnTo>
                  <a:lnTo>
                    <a:pt x="1814468" y="531476"/>
                  </a:lnTo>
                  <a:lnTo>
                    <a:pt x="1806606" y="532079"/>
                  </a:lnTo>
                  <a:lnTo>
                    <a:pt x="1801801" y="528773"/>
                  </a:lnTo>
                  <a:lnTo>
                    <a:pt x="1803594" y="525731"/>
                  </a:lnTo>
                  <a:lnTo>
                    <a:pt x="1800273" y="521822"/>
                  </a:lnTo>
                  <a:lnTo>
                    <a:pt x="1806327" y="516973"/>
                  </a:lnTo>
                  <a:lnTo>
                    <a:pt x="1796658" y="518810"/>
                  </a:lnTo>
                  <a:lnTo>
                    <a:pt x="1793939" y="515504"/>
                  </a:lnTo>
                  <a:lnTo>
                    <a:pt x="1789399" y="517296"/>
                  </a:lnTo>
                  <a:lnTo>
                    <a:pt x="1786092" y="514886"/>
                  </a:lnTo>
                  <a:lnTo>
                    <a:pt x="1793029" y="506716"/>
                  </a:lnTo>
                  <a:lnTo>
                    <a:pt x="1787004" y="510361"/>
                  </a:lnTo>
                  <a:lnTo>
                    <a:pt x="1779450" y="510669"/>
                  </a:lnTo>
                  <a:lnTo>
                    <a:pt x="1768268" y="506098"/>
                  </a:lnTo>
                  <a:lnTo>
                    <a:pt x="1765256" y="498281"/>
                  </a:lnTo>
                  <a:lnTo>
                    <a:pt x="1753779" y="494343"/>
                  </a:lnTo>
                  <a:lnTo>
                    <a:pt x="1746520" y="495578"/>
                  </a:lnTo>
                  <a:lnTo>
                    <a:pt x="1721774" y="487686"/>
                  </a:lnTo>
                  <a:lnTo>
                    <a:pt x="1696117" y="479869"/>
                  </a:lnTo>
                  <a:lnTo>
                    <a:pt x="1683568" y="479060"/>
                  </a:lnTo>
                  <a:lnTo>
                    <a:pt x="1673576" y="474388"/>
                  </a:lnTo>
                  <a:lnTo>
                    <a:pt x="1671592" y="470714"/>
                  </a:lnTo>
                  <a:lnTo>
                    <a:pt x="1670533" y="467422"/>
                  </a:lnTo>
                  <a:lnTo>
                    <a:pt x="1661614" y="465438"/>
                  </a:lnTo>
                  <a:lnTo>
                    <a:pt x="1662055" y="459385"/>
                  </a:lnTo>
                  <a:lnTo>
                    <a:pt x="1668109" y="458474"/>
                  </a:lnTo>
                  <a:lnTo>
                    <a:pt x="1671445" y="459385"/>
                  </a:lnTo>
                  <a:lnTo>
                    <a:pt x="1670975" y="457415"/>
                  </a:lnTo>
                  <a:lnTo>
                    <a:pt x="1664803" y="456358"/>
                  </a:lnTo>
                  <a:lnTo>
                    <a:pt x="1657661" y="459238"/>
                  </a:lnTo>
                  <a:lnTo>
                    <a:pt x="1652048" y="457122"/>
                  </a:lnTo>
                  <a:lnTo>
                    <a:pt x="1649329" y="453653"/>
                  </a:lnTo>
                  <a:lnTo>
                    <a:pt x="1646919" y="452889"/>
                  </a:lnTo>
                  <a:lnTo>
                    <a:pt x="1643275" y="457122"/>
                  </a:lnTo>
                  <a:lnTo>
                    <a:pt x="1641747" y="448804"/>
                  </a:lnTo>
                  <a:lnTo>
                    <a:pt x="1638441" y="446541"/>
                  </a:lnTo>
                  <a:lnTo>
                    <a:pt x="1635252" y="448070"/>
                  </a:lnTo>
                  <a:lnTo>
                    <a:pt x="1633121" y="451508"/>
                  </a:lnTo>
                  <a:lnTo>
                    <a:pt x="1628433" y="446394"/>
                  </a:lnTo>
                  <a:lnTo>
                    <a:pt x="1625862" y="436064"/>
                  </a:lnTo>
                  <a:lnTo>
                    <a:pt x="1622144" y="427321"/>
                  </a:lnTo>
                  <a:lnTo>
                    <a:pt x="1627272" y="420679"/>
                  </a:lnTo>
                  <a:lnTo>
                    <a:pt x="1627272" y="410716"/>
                  </a:lnTo>
                  <a:lnTo>
                    <a:pt x="1623041" y="418886"/>
                  </a:lnTo>
                  <a:lnTo>
                    <a:pt x="1619734" y="427938"/>
                  </a:lnTo>
                  <a:lnTo>
                    <a:pt x="1618514" y="434242"/>
                  </a:lnTo>
                  <a:lnTo>
                    <a:pt x="1614885" y="436064"/>
                  </a:lnTo>
                  <a:lnTo>
                    <a:pt x="1608566" y="447555"/>
                  </a:lnTo>
                  <a:lnTo>
                    <a:pt x="1609463" y="454491"/>
                  </a:lnTo>
                  <a:lnTo>
                    <a:pt x="1600999" y="465057"/>
                  </a:lnTo>
                  <a:lnTo>
                    <a:pt x="1592549" y="466878"/>
                  </a:lnTo>
                  <a:lnTo>
                    <a:pt x="1584996" y="464454"/>
                  </a:lnTo>
                  <a:lnTo>
                    <a:pt x="1578662" y="450259"/>
                  </a:lnTo>
                  <a:lnTo>
                    <a:pt x="1578972" y="445116"/>
                  </a:lnTo>
                  <a:lnTo>
                    <a:pt x="1582586" y="443602"/>
                  </a:lnTo>
                  <a:lnTo>
                    <a:pt x="1583497" y="437886"/>
                  </a:lnTo>
                  <a:lnTo>
                    <a:pt x="1582292" y="432155"/>
                  </a:lnTo>
                  <a:lnTo>
                    <a:pt x="1577149" y="433933"/>
                  </a:lnTo>
                  <a:lnTo>
                    <a:pt x="1574122" y="430935"/>
                  </a:lnTo>
                  <a:lnTo>
                    <a:pt x="1569890" y="420679"/>
                  </a:lnTo>
                  <a:lnTo>
                    <a:pt x="1562352" y="416741"/>
                  </a:lnTo>
                  <a:lnTo>
                    <a:pt x="1552712" y="415227"/>
                  </a:lnTo>
                  <a:lnTo>
                    <a:pt x="1549685" y="411009"/>
                  </a:lnTo>
                  <a:lnTo>
                    <a:pt x="1554799" y="404647"/>
                  </a:lnTo>
                  <a:lnTo>
                    <a:pt x="1564791" y="403780"/>
                  </a:lnTo>
                  <a:lnTo>
                    <a:pt x="1568112" y="407086"/>
                  </a:lnTo>
                  <a:lnTo>
                    <a:pt x="1576841" y="407997"/>
                  </a:lnTo>
                  <a:lnTo>
                    <a:pt x="1583188" y="411304"/>
                  </a:lnTo>
                  <a:lnTo>
                    <a:pt x="1591329" y="406484"/>
                  </a:lnTo>
                  <a:lnTo>
                    <a:pt x="1594077" y="396506"/>
                  </a:lnTo>
                  <a:lnTo>
                    <a:pt x="1600396" y="394419"/>
                  </a:lnTo>
                  <a:lnTo>
                    <a:pt x="1613371" y="400430"/>
                  </a:lnTo>
                  <a:lnTo>
                    <a:pt x="1618514" y="408012"/>
                  </a:lnTo>
                  <a:lnTo>
                    <a:pt x="1622144" y="399871"/>
                  </a:lnTo>
                  <a:lnTo>
                    <a:pt x="1626685" y="393817"/>
                  </a:lnTo>
                  <a:lnTo>
                    <a:pt x="1630887" y="395301"/>
                  </a:lnTo>
                  <a:lnTo>
                    <a:pt x="1632122" y="386249"/>
                  </a:lnTo>
                  <a:lnTo>
                    <a:pt x="1629683" y="380842"/>
                  </a:lnTo>
                  <a:lnTo>
                    <a:pt x="1608566" y="378402"/>
                  </a:lnTo>
                  <a:lnTo>
                    <a:pt x="1611564" y="382634"/>
                  </a:lnTo>
                  <a:lnTo>
                    <a:pt x="1606450" y="383839"/>
                  </a:lnTo>
                  <a:lnTo>
                    <a:pt x="1602218" y="382634"/>
                  </a:lnTo>
                  <a:lnTo>
                    <a:pt x="1589228" y="385338"/>
                  </a:lnTo>
                  <a:lnTo>
                    <a:pt x="1584085" y="383545"/>
                  </a:lnTo>
                  <a:lnTo>
                    <a:pt x="1579280" y="385926"/>
                  </a:lnTo>
                  <a:lnTo>
                    <a:pt x="1574122" y="382928"/>
                  </a:lnTo>
                  <a:lnTo>
                    <a:pt x="1566598" y="384751"/>
                  </a:lnTo>
                  <a:lnTo>
                    <a:pt x="1558737" y="383545"/>
                  </a:lnTo>
                  <a:lnTo>
                    <a:pt x="1549993" y="376286"/>
                  </a:lnTo>
                  <a:lnTo>
                    <a:pt x="1547554" y="366602"/>
                  </a:lnTo>
                  <a:lnTo>
                    <a:pt x="1549376" y="364222"/>
                  </a:lnTo>
                  <a:lnTo>
                    <a:pt x="1544850" y="356346"/>
                  </a:lnTo>
                  <a:lnTo>
                    <a:pt x="1533065" y="349733"/>
                  </a:lnTo>
                  <a:lnTo>
                    <a:pt x="1528539" y="344883"/>
                  </a:lnTo>
                  <a:lnTo>
                    <a:pt x="1526129" y="348205"/>
                  </a:lnTo>
                  <a:lnTo>
                    <a:pt x="1519473" y="351820"/>
                  </a:lnTo>
                  <a:lnTo>
                    <a:pt x="1509833" y="350321"/>
                  </a:lnTo>
                  <a:lnTo>
                    <a:pt x="1511332" y="345207"/>
                  </a:lnTo>
                  <a:lnTo>
                    <a:pt x="1521280" y="338844"/>
                  </a:lnTo>
                  <a:lnTo>
                    <a:pt x="1522206" y="332790"/>
                  </a:lnTo>
                  <a:lnTo>
                    <a:pt x="1519178" y="327353"/>
                  </a:lnTo>
                  <a:lnTo>
                    <a:pt x="1525527" y="321945"/>
                  </a:lnTo>
                  <a:lnTo>
                    <a:pt x="1536988" y="321651"/>
                  </a:lnTo>
                  <a:lnTo>
                    <a:pt x="1542749" y="316214"/>
                  </a:lnTo>
                  <a:lnTo>
                    <a:pt x="1549376" y="314378"/>
                  </a:lnTo>
                  <a:lnTo>
                    <a:pt x="1560236" y="305943"/>
                  </a:lnTo>
                  <a:lnTo>
                    <a:pt x="1563557" y="302930"/>
                  </a:lnTo>
                  <a:lnTo>
                    <a:pt x="1576841" y="300182"/>
                  </a:lnTo>
                  <a:lnTo>
                    <a:pt x="1598295" y="308323"/>
                  </a:lnTo>
                  <a:lnTo>
                    <a:pt x="1611564" y="317390"/>
                  </a:lnTo>
                  <a:lnTo>
                    <a:pt x="1625142" y="316831"/>
                  </a:lnTo>
                  <a:lnTo>
                    <a:pt x="1639043" y="318007"/>
                  </a:lnTo>
                  <a:lnTo>
                    <a:pt x="1642364" y="321651"/>
                  </a:lnTo>
                  <a:lnTo>
                    <a:pt x="1639645" y="326177"/>
                  </a:lnTo>
                  <a:lnTo>
                    <a:pt x="1639645" y="336449"/>
                  </a:lnTo>
                  <a:lnTo>
                    <a:pt x="1646890" y="342459"/>
                  </a:lnTo>
                  <a:lnTo>
                    <a:pt x="1649609" y="350026"/>
                  </a:lnTo>
                  <a:lnTo>
                    <a:pt x="1644465" y="357550"/>
                  </a:lnTo>
                  <a:lnTo>
                    <a:pt x="1639939" y="365442"/>
                  </a:lnTo>
                  <a:lnTo>
                    <a:pt x="1642981" y="376580"/>
                  </a:lnTo>
                  <a:lnTo>
                    <a:pt x="1643569" y="395904"/>
                  </a:lnTo>
                  <a:lnTo>
                    <a:pt x="1649006" y="405264"/>
                  </a:lnTo>
                  <a:lnTo>
                    <a:pt x="1653856" y="411304"/>
                  </a:lnTo>
                  <a:lnTo>
                    <a:pt x="1657147" y="411612"/>
                  </a:lnTo>
                  <a:lnTo>
                    <a:pt x="1656236" y="401032"/>
                  </a:lnTo>
                  <a:lnTo>
                    <a:pt x="1660174" y="396800"/>
                  </a:lnTo>
                  <a:lnTo>
                    <a:pt x="1665009" y="399856"/>
                  </a:lnTo>
                  <a:lnTo>
                    <a:pt x="1664714" y="408306"/>
                  </a:lnTo>
                  <a:lnTo>
                    <a:pt x="1667433" y="416447"/>
                  </a:lnTo>
                  <a:lnTo>
                    <a:pt x="1670152" y="414624"/>
                  </a:lnTo>
                  <a:lnTo>
                    <a:pt x="1672885" y="422177"/>
                  </a:lnTo>
                  <a:lnTo>
                    <a:pt x="1682231" y="429731"/>
                  </a:lnTo>
                  <a:lnTo>
                    <a:pt x="1687051" y="434844"/>
                  </a:lnTo>
                  <a:lnTo>
                    <a:pt x="1694001" y="434844"/>
                  </a:lnTo>
                  <a:lnTo>
                    <a:pt x="1702171" y="431230"/>
                  </a:lnTo>
                  <a:lnTo>
                    <a:pt x="1704273" y="423676"/>
                  </a:lnTo>
                  <a:lnTo>
                    <a:pt x="1708798" y="420061"/>
                  </a:lnTo>
                  <a:lnTo>
                    <a:pt x="1713515" y="418342"/>
                  </a:lnTo>
                  <a:lnTo>
                    <a:pt x="1713515" y="407895"/>
                  </a:lnTo>
                  <a:lnTo>
                    <a:pt x="1718806" y="399254"/>
                  </a:lnTo>
                  <a:lnTo>
                    <a:pt x="1726976" y="398489"/>
                  </a:lnTo>
                  <a:lnTo>
                    <a:pt x="1734999" y="393817"/>
                  </a:lnTo>
                  <a:lnTo>
                    <a:pt x="1735910" y="386102"/>
                  </a:lnTo>
                  <a:lnTo>
                    <a:pt x="1738922" y="381679"/>
                  </a:lnTo>
                  <a:lnTo>
                    <a:pt x="1742699" y="383501"/>
                  </a:lnTo>
                  <a:lnTo>
                    <a:pt x="1747843" y="383046"/>
                  </a:lnTo>
                  <a:lnTo>
                    <a:pt x="1755557" y="380195"/>
                  </a:lnTo>
                  <a:lnTo>
                    <a:pt x="1767665" y="378667"/>
                  </a:lnTo>
                  <a:lnTo>
                    <a:pt x="1769326" y="372583"/>
                  </a:lnTo>
                  <a:lnTo>
                    <a:pt x="1765402" y="365177"/>
                  </a:lnTo>
                  <a:lnTo>
                    <a:pt x="1766931" y="361092"/>
                  </a:lnTo>
                  <a:lnTo>
                    <a:pt x="1787797" y="348822"/>
                  </a:lnTo>
                  <a:lnTo>
                    <a:pt x="1797628" y="349733"/>
                  </a:lnTo>
                  <a:lnTo>
                    <a:pt x="1804431" y="356081"/>
                  </a:lnTo>
                  <a:lnTo>
                    <a:pt x="1817128" y="361665"/>
                  </a:lnTo>
                  <a:lnTo>
                    <a:pt x="1832087" y="365000"/>
                  </a:lnTo>
                  <a:lnTo>
                    <a:pt x="1839978" y="371672"/>
                  </a:lnTo>
                  <a:lnTo>
                    <a:pt x="1848427" y="372436"/>
                  </a:lnTo>
                  <a:lnTo>
                    <a:pt x="1859037" y="375478"/>
                  </a:lnTo>
                  <a:lnTo>
                    <a:pt x="1883254" y="386543"/>
                  </a:lnTo>
                  <a:lnTo>
                    <a:pt x="1889440" y="385338"/>
                  </a:lnTo>
                  <a:lnTo>
                    <a:pt x="1895186" y="386249"/>
                  </a:lnTo>
                  <a:lnTo>
                    <a:pt x="1905604" y="388835"/>
                  </a:lnTo>
                  <a:lnTo>
                    <a:pt x="1913172" y="388527"/>
                  </a:lnTo>
                  <a:lnTo>
                    <a:pt x="1919373" y="392906"/>
                  </a:lnTo>
                  <a:lnTo>
                    <a:pt x="1918168" y="396550"/>
                  </a:lnTo>
                  <a:lnTo>
                    <a:pt x="1918462" y="401076"/>
                  </a:lnTo>
                  <a:lnTo>
                    <a:pt x="1923767" y="402913"/>
                  </a:lnTo>
                  <a:lnTo>
                    <a:pt x="1930717" y="400929"/>
                  </a:lnTo>
                  <a:lnTo>
                    <a:pt x="1930879" y="400929"/>
                  </a:lnTo>
                  <a:lnTo>
                    <a:pt x="1930879" y="400929"/>
                  </a:lnTo>
                  <a:close/>
                  <a:moveTo>
                    <a:pt x="1431937" y="284533"/>
                  </a:moveTo>
                  <a:lnTo>
                    <a:pt x="1447836" y="292556"/>
                  </a:lnTo>
                  <a:lnTo>
                    <a:pt x="1449041" y="296788"/>
                  </a:lnTo>
                  <a:lnTo>
                    <a:pt x="1437682" y="290587"/>
                  </a:lnTo>
                  <a:lnTo>
                    <a:pt x="1431937" y="284533"/>
                  </a:lnTo>
                  <a:lnTo>
                    <a:pt x="1431937" y="284533"/>
                  </a:lnTo>
                  <a:close/>
                  <a:moveTo>
                    <a:pt x="1515579" y="301461"/>
                  </a:moveTo>
                  <a:lnTo>
                    <a:pt x="1520883" y="303445"/>
                  </a:lnTo>
                  <a:lnTo>
                    <a:pt x="1527834" y="301005"/>
                  </a:lnTo>
                  <a:lnTo>
                    <a:pt x="1526320" y="295259"/>
                  </a:lnTo>
                  <a:lnTo>
                    <a:pt x="1516166" y="289059"/>
                  </a:lnTo>
                  <a:lnTo>
                    <a:pt x="1502089" y="289059"/>
                  </a:lnTo>
                  <a:lnTo>
                    <a:pt x="1495711" y="293923"/>
                  </a:lnTo>
                  <a:lnTo>
                    <a:pt x="1487380" y="294084"/>
                  </a:lnTo>
                  <a:lnTo>
                    <a:pt x="1484808" y="295554"/>
                  </a:lnTo>
                  <a:lnTo>
                    <a:pt x="1487541" y="298449"/>
                  </a:lnTo>
                  <a:lnTo>
                    <a:pt x="1481781" y="300123"/>
                  </a:lnTo>
                  <a:lnTo>
                    <a:pt x="1493904" y="301917"/>
                  </a:lnTo>
                  <a:lnTo>
                    <a:pt x="1501633" y="305414"/>
                  </a:lnTo>
                  <a:lnTo>
                    <a:pt x="1508584" y="304356"/>
                  </a:lnTo>
                  <a:lnTo>
                    <a:pt x="1508437" y="300888"/>
                  </a:lnTo>
                  <a:lnTo>
                    <a:pt x="1501633" y="298155"/>
                  </a:lnTo>
                  <a:lnTo>
                    <a:pt x="1500560" y="296318"/>
                  </a:lnTo>
                  <a:lnTo>
                    <a:pt x="1503426" y="294642"/>
                  </a:lnTo>
                  <a:lnTo>
                    <a:pt x="1515579" y="301461"/>
                  </a:lnTo>
                  <a:lnTo>
                    <a:pt x="1515579" y="301461"/>
                  </a:lnTo>
                  <a:close/>
                  <a:moveTo>
                    <a:pt x="1501942" y="326442"/>
                  </a:moveTo>
                  <a:lnTo>
                    <a:pt x="1493287" y="323268"/>
                  </a:lnTo>
                  <a:lnTo>
                    <a:pt x="1485410" y="324914"/>
                  </a:lnTo>
                  <a:lnTo>
                    <a:pt x="1491935" y="328381"/>
                  </a:lnTo>
                  <a:lnTo>
                    <a:pt x="1501942" y="326442"/>
                  </a:lnTo>
                  <a:lnTo>
                    <a:pt x="1501942" y="326442"/>
                  </a:lnTo>
                  <a:close/>
                  <a:moveTo>
                    <a:pt x="1507967" y="320358"/>
                  </a:moveTo>
                  <a:lnTo>
                    <a:pt x="1504807" y="325384"/>
                  </a:lnTo>
                  <a:lnTo>
                    <a:pt x="1501163" y="321431"/>
                  </a:lnTo>
                  <a:lnTo>
                    <a:pt x="1507967" y="320358"/>
                  </a:lnTo>
                  <a:lnTo>
                    <a:pt x="1507967" y="320358"/>
                  </a:lnTo>
                  <a:close/>
                  <a:moveTo>
                    <a:pt x="1506615" y="326560"/>
                  </a:moveTo>
                  <a:lnTo>
                    <a:pt x="1497989" y="332805"/>
                  </a:lnTo>
                  <a:lnTo>
                    <a:pt x="1498151" y="344149"/>
                  </a:lnTo>
                  <a:lnTo>
                    <a:pt x="1507070" y="346089"/>
                  </a:lnTo>
                  <a:lnTo>
                    <a:pt x="1511009" y="343223"/>
                  </a:lnTo>
                  <a:lnTo>
                    <a:pt x="1513125" y="328998"/>
                  </a:lnTo>
                  <a:lnTo>
                    <a:pt x="1506615" y="326560"/>
                  </a:lnTo>
                  <a:lnTo>
                    <a:pt x="1506615" y="326560"/>
                  </a:lnTo>
                  <a:close/>
                  <a:moveTo>
                    <a:pt x="1272808" y="122068"/>
                  </a:moveTo>
                  <a:lnTo>
                    <a:pt x="1281272" y="131723"/>
                  </a:lnTo>
                  <a:lnTo>
                    <a:pt x="1283991" y="140481"/>
                  </a:lnTo>
                  <a:lnTo>
                    <a:pt x="1280346" y="144713"/>
                  </a:lnTo>
                  <a:lnTo>
                    <a:pt x="1272808" y="138071"/>
                  </a:lnTo>
                  <a:lnTo>
                    <a:pt x="1271309" y="127520"/>
                  </a:lnTo>
                  <a:lnTo>
                    <a:pt x="1272808" y="122068"/>
                  </a:lnTo>
                  <a:lnTo>
                    <a:pt x="1272808" y="122068"/>
                  </a:lnTo>
                  <a:close/>
                  <a:moveTo>
                    <a:pt x="1323901" y="91812"/>
                  </a:moveTo>
                  <a:lnTo>
                    <a:pt x="1326943" y="101951"/>
                  </a:lnTo>
                  <a:lnTo>
                    <a:pt x="1327854" y="109813"/>
                  </a:lnTo>
                  <a:lnTo>
                    <a:pt x="1332086" y="107991"/>
                  </a:lnTo>
                  <a:lnTo>
                    <a:pt x="1335422" y="100614"/>
                  </a:lnTo>
                  <a:lnTo>
                    <a:pt x="1333467" y="92738"/>
                  </a:lnTo>
                  <a:lnTo>
                    <a:pt x="1327854" y="89079"/>
                  </a:lnTo>
                  <a:lnTo>
                    <a:pt x="1323901" y="91812"/>
                  </a:lnTo>
                  <a:lnTo>
                    <a:pt x="1323901" y="91812"/>
                  </a:lnTo>
                  <a:close/>
                  <a:moveTo>
                    <a:pt x="1323901" y="112252"/>
                  </a:moveTo>
                  <a:lnTo>
                    <a:pt x="1328442" y="113457"/>
                  </a:lnTo>
                  <a:lnTo>
                    <a:pt x="1331043" y="121304"/>
                  </a:lnTo>
                  <a:lnTo>
                    <a:pt x="1327854" y="121304"/>
                  </a:lnTo>
                  <a:cubicBezTo>
                    <a:pt x="1327854" y="121304"/>
                    <a:pt x="1323901" y="112399"/>
                    <a:pt x="1323901" y="112252"/>
                  </a:cubicBezTo>
                  <a:lnTo>
                    <a:pt x="1323901" y="112252"/>
                  </a:lnTo>
                  <a:close/>
                  <a:moveTo>
                    <a:pt x="1391173" y="189855"/>
                  </a:moveTo>
                  <a:lnTo>
                    <a:pt x="1393745" y="203168"/>
                  </a:lnTo>
                  <a:lnTo>
                    <a:pt x="1398447" y="199054"/>
                  </a:lnTo>
                  <a:lnTo>
                    <a:pt x="1404663" y="199524"/>
                  </a:lnTo>
                  <a:lnTo>
                    <a:pt x="1410718" y="193617"/>
                  </a:lnTo>
                  <a:lnTo>
                    <a:pt x="1408308" y="187107"/>
                  </a:lnTo>
                  <a:lnTo>
                    <a:pt x="1402841" y="183639"/>
                  </a:lnTo>
                  <a:lnTo>
                    <a:pt x="1397536" y="187577"/>
                  </a:lnTo>
                  <a:lnTo>
                    <a:pt x="1391173" y="189855"/>
                  </a:lnTo>
                  <a:lnTo>
                    <a:pt x="1391173" y="189855"/>
                  </a:lnTo>
                  <a:close/>
                  <a:moveTo>
                    <a:pt x="1383341" y="302019"/>
                  </a:moveTo>
                  <a:lnTo>
                    <a:pt x="1386633" y="313775"/>
                  </a:lnTo>
                  <a:lnTo>
                    <a:pt x="1397507" y="323444"/>
                  </a:lnTo>
                  <a:lnTo>
                    <a:pt x="1399931" y="327367"/>
                  </a:lnTo>
                  <a:lnTo>
                    <a:pt x="1396596" y="328573"/>
                  </a:lnTo>
                  <a:lnTo>
                    <a:pt x="1396008" y="333716"/>
                  </a:lnTo>
                  <a:lnTo>
                    <a:pt x="1394171" y="327059"/>
                  </a:lnTo>
                  <a:lnTo>
                    <a:pt x="1386941" y="324047"/>
                  </a:lnTo>
                  <a:lnTo>
                    <a:pt x="1380299" y="310484"/>
                  </a:lnTo>
                  <a:lnTo>
                    <a:pt x="1371541" y="305046"/>
                  </a:lnTo>
                  <a:lnTo>
                    <a:pt x="1366119" y="295671"/>
                  </a:lnTo>
                  <a:lnTo>
                    <a:pt x="1369426" y="286943"/>
                  </a:lnTo>
                  <a:lnTo>
                    <a:pt x="1367927" y="282093"/>
                  </a:lnTo>
                  <a:lnTo>
                    <a:pt x="1369117" y="276965"/>
                  </a:lnTo>
                  <a:lnTo>
                    <a:pt x="1360976" y="270294"/>
                  </a:lnTo>
                  <a:lnTo>
                    <a:pt x="1362489" y="261859"/>
                  </a:lnTo>
                  <a:lnTo>
                    <a:pt x="1365796" y="256422"/>
                  </a:lnTo>
                  <a:lnTo>
                    <a:pt x="1360976" y="247678"/>
                  </a:lnTo>
                  <a:lnTo>
                    <a:pt x="1356744" y="242242"/>
                  </a:lnTo>
                  <a:lnTo>
                    <a:pt x="1359448" y="231661"/>
                  </a:lnTo>
                  <a:lnTo>
                    <a:pt x="1364591" y="227753"/>
                  </a:lnTo>
                  <a:lnTo>
                    <a:pt x="1363695" y="217172"/>
                  </a:lnTo>
                  <a:lnTo>
                    <a:pt x="1366413" y="205108"/>
                  </a:lnTo>
                  <a:lnTo>
                    <a:pt x="1379080" y="192706"/>
                  </a:lnTo>
                  <a:lnTo>
                    <a:pt x="1383341" y="191530"/>
                  </a:lnTo>
                  <a:lnTo>
                    <a:pt x="1382415" y="198143"/>
                  </a:lnTo>
                  <a:lnTo>
                    <a:pt x="1376082" y="205416"/>
                  </a:lnTo>
                  <a:lnTo>
                    <a:pt x="1377581" y="209942"/>
                  </a:lnTo>
                  <a:lnTo>
                    <a:pt x="1384826" y="212940"/>
                  </a:lnTo>
                  <a:lnTo>
                    <a:pt x="1384826" y="225651"/>
                  </a:lnTo>
                  <a:lnTo>
                    <a:pt x="1381519" y="236187"/>
                  </a:lnTo>
                  <a:lnTo>
                    <a:pt x="1374862" y="236481"/>
                  </a:lnTo>
                  <a:lnTo>
                    <a:pt x="1368823" y="242535"/>
                  </a:lnTo>
                  <a:lnTo>
                    <a:pt x="1372453" y="249471"/>
                  </a:lnTo>
                  <a:lnTo>
                    <a:pt x="1377287" y="248604"/>
                  </a:lnTo>
                  <a:lnTo>
                    <a:pt x="1380005" y="241932"/>
                  </a:lnTo>
                  <a:lnTo>
                    <a:pt x="1387250" y="238626"/>
                  </a:lnTo>
                  <a:lnTo>
                    <a:pt x="1390865" y="234394"/>
                  </a:lnTo>
                  <a:lnTo>
                    <a:pt x="1386633" y="234101"/>
                  </a:lnTo>
                  <a:lnTo>
                    <a:pt x="1387544" y="228340"/>
                  </a:lnTo>
                  <a:lnTo>
                    <a:pt x="1400210" y="221992"/>
                  </a:lnTo>
                  <a:lnTo>
                    <a:pt x="1413524" y="217172"/>
                  </a:lnTo>
                  <a:lnTo>
                    <a:pt x="1418344" y="222315"/>
                  </a:lnTo>
                  <a:lnTo>
                    <a:pt x="1418961" y="228340"/>
                  </a:lnTo>
                  <a:lnTo>
                    <a:pt x="1412598" y="243152"/>
                  </a:lnTo>
                  <a:lnTo>
                    <a:pt x="1397507" y="248281"/>
                  </a:lnTo>
                  <a:lnTo>
                    <a:pt x="1392070" y="254629"/>
                  </a:lnTo>
                  <a:lnTo>
                    <a:pt x="1395391" y="260345"/>
                  </a:lnTo>
                  <a:lnTo>
                    <a:pt x="1400828" y="260948"/>
                  </a:lnTo>
                  <a:lnTo>
                    <a:pt x="1411394" y="268516"/>
                  </a:lnTo>
                  <a:lnTo>
                    <a:pt x="1412907" y="274525"/>
                  </a:lnTo>
                  <a:lnTo>
                    <a:pt x="1416830" y="277876"/>
                  </a:lnTo>
                  <a:lnTo>
                    <a:pt x="1408675" y="278478"/>
                  </a:lnTo>
                  <a:lnTo>
                    <a:pt x="1402929" y="273952"/>
                  </a:lnTo>
                  <a:lnTo>
                    <a:pt x="1392070" y="273659"/>
                  </a:lnTo>
                  <a:lnTo>
                    <a:pt x="1382415" y="270616"/>
                  </a:lnTo>
                  <a:lnTo>
                    <a:pt x="1376361" y="272733"/>
                  </a:lnTo>
                  <a:lnTo>
                    <a:pt x="1376361" y="288442"/>
                  </a:lnTo>
                  <a:lnTo>
                    <a:pt x="1383341" y="302019"/>
                  </a:lnTo>
                  <a:lnTo>
                    <a:pt x="1383341" y="302019"/>
                  </a:lnTo>
                  <a:close/>
                  <a:moveTo>
                    <a:pt x="1349661" y="320814"/>
                  </a:moveTo>
                  <a:lnTo>
                    <a:pt x="1352688" y="327029"/>
                  </a:lnTo>
                  <a:lnTo>
                    <a:pt x="1344062" y="324473"/>
                  </a:lnTo>
                  <a:lnTo>
                    <a:pt x="1347089" y="318889"/>
                  </a:lnTo>
                  <a:lnTo>
                    <a:pt x="1349661" y="320814"/>
                  </a:lnTo>
                  <a:lnTo>
                    <a:pt x="1349661" y="320814"/>
                  </a:lnTo>
                  <a:close/>
                  <a:moveTo>
                    <a:pt x="1349352" y="304047"/>
                  </a:moveTo>
                  <a:lnTo>
                    <a:pt x="1344665" y="303885"/>
                  </a:lnTo>
                  <a:lnTo>
                    <a:pt x="1342093" y="312056"/>
                  </a:lnTo>
                  <a:lnTo>
                    <a:pt x="1347251" y="313995"/>
                  </a:lnTo>
                  <a:lnTo>
                    <a:pt x="1349499" y="308411"/>
                  </a:lnTo>
                  <a:lnTo>
                    <a:pt x="1349352" y="304047"/>
                  </a:lnTo>
                  <a:lnTo>
                    <a:pt x="1349352" y="304047"/>
                  </a:lnTo>
                  <a:close/>
                  <a:moveTo>
                    <a:pt x="1356332" y="308735"/>
                  </a:moveTo>
                  <a:lnTo>
                    <a:pt x="1353746" y="311160"/>
                  </a:lnTo>
                  <a:lnTo>
                    <a:pt x="1354363" y="316141"/>
                  </a:lnTo>
                  <a:lnTo>
                    <a:pt x="1358904" y="323092"/>
                  </a:lnTo>
                  <a:lnTo>
                    <a:pt x="1366045" y="322945"/>
                  </a:lnTo>
                  <a:lnTo>
                    <a:pt x="1370557" y="327177"/>
                  </a:lnTo>
                  <a:lnTo>
                    <a:pt x="1374378" y="323253"/>
                  </a:lnTo>
                  <a:lnTo>
                    <a:pt x="1372232" y="319756"/>
                  </a:lnTo>
                  <a:lnTo>
                    <a:pt x="1366324" y="317199"/>
                  </a:lnTo>
                  <a:lnTo>
                    <a:pt x="1366766" y="310997"/>
                  </a:lnTo>
                  <a:lnTo>
                    <a:pt x="1362078" y="307647"/>
                  </a:lnTo>
                  <a:lnTo>
                    <a:pt x="1356332" y="308735"/>
                  </a:lnTo>
                  <a:lnTo>
                    <a:pt x="1356332" y="308735"/>
                  </a:lnTo>
                  <a:close/>
                  <a:moveTo>
                    <a:pt x="1354965" y="357448"/>
                  </a:moveTo>
                  <a:lnTo>
                    <a:pt x="1366619" y="348660"/>
                  </a:lnTo>
                  <a:lnTo>
                    <a:pt x="1376773" y="349116"/>
                  </a:lnTo>
                  <a:lnTo>
                    <a:pt x="1387103" y="359534"/>
                  </a:lnTo>
                  <a:lnTo>
                    <a:pt x="1384649" y="364413"/>
                  </a:lnTo>
                  <a:lnTo>
                    <a:pt x="1379521" y="364413"/>
                  </a:lnTo>
                  <a:lnTo>
                    <a:pt x="1372541" y="364413"/>
                  </a:lnTo>
                  <a:lnTo>
                    <a:pt x="1366942" y="365471"/>
                  </a:lnTo>
                  <a:lnTo>
                    <a:pt x="1359668" y="362444"/>
                  </a:lnTo>
                  <a:lnTo>
                    <a:pt x="1354965" y="357448"/>
                  </a:lnTo>
                  <a:lnTo>
                    <a:pt x="1354965" y="357448"/>
                  </a:lnTo>
                  <a:close/>
                  <a:moveTo>
                    <a:pt x="1475874" y="361210"/>
                  </a:moveTo>
                  <a:lnTo>
                    <a:pt x="1460415" y="365015"/>
                  </a:lnTo>
                  <a:lnTo>
                    <a:pt x="1454948" y="368630"/>
                  </a:lnTo>
                  <a:lnTo>
                    <a:pt x="1458578" y="372084"/>
                  </a:lnTo>
                  <a:lnTo>
                    <a:pt x="1471921" y="376506"/>
                  </a:lnTo>
                  <a:lnTo>
                    <a:pt x="1483456" y="373009"/>
                  </a:lnTo>
                  <a:lnTo>
                    <a:pt x="1480121" y="371217"/>
                  </a:lnTo>
                  <a:lnTo>
                    <a:pt x="1479503" y="364868"/>
                  </a:lnTo>
                  <a:lnTo>
                    <a:pt x="1475874" y="361210"/>
                  </a:lnTo>
                  <a:lnTo>
                    <a:pt x="1475874" y="361210"/>
                  </a:lnTo>
                  <a:close/>
                  <a:moveTo>
                    <a:pt x="1403752" y="443029"/>
                  </a:moveTo>
                  <a:lnTo>
                    <a:pt x="1408455" y="442309"/>
                  </a:lnTo>
                  <a:lnTo>
                    <a:pt x="1408748" y="445469"/>
                  </a:lnTo>
                  <a:lnTo>
                    <a:pt x="1405575" y="446394"/>
                  </a:lnTo>
                  <a:lnTo>
                    <a:pt x="1403752" y="443029"/>
                  </a:lnTo>
                  <a:lnTo>
                    <a:pt x="1403752" y="443029"/>
                  </a:lnTo>
                  <a:close/>
                  <a:moveTo>
                    <a:pt x="1395876" y="443646"/>
                  </a:moveTo>
                  <a:lnTo>
                    <a:pt x="1400122" y="443646"/>
                  </a:lnTo>
                  <a:lnTo>
                    <a:pt x="1400886" y="447453"/>
                  </a:lnTo>
                  <a:lnTo>
                    <a:pt x="1396772" y="447453"/>
                  </a:lnTo>
                  <a:lnTo>
                    <a:pt x="1395876" y="443646"/>
                  </a:lnTo>
                  <a:lnTo>
                    <a:pt x="1395876" y="443646"/>
                  </a:lnTo>
                  <a:close/>
                  <a:moveTo>
                    <a:pt x="1374378" y="447893"/>
                  </a:moveTo>
                  <a:lnTo>
                    <a:pt x="1384193" y="444866"/>
                  </a:lnTo>
                  <a:lnTo>
                    <a:pt x="1388293" y="441868"/>
                  </a:lnTo>
                  <a:lnTo>
                    <a:pt x="1392702" y="443940"/>
                  </a:lnTo>
                  <a:lnTo>
                    <a:pt x="1387676" y="452889"/>
                  </a:lnTo>
                  <a:lnTo>
                    <a:pt x="1386177" y="448936"/>
                  </a:lnTo>
                  <a:lnTo>
                    <a:pt x="1379961" y="452743"/>
                  </a:lnTo>
                  <a:lnTo>
                    <a:pt x="1374378" y="447893"/>
                  </a:lnTo>
                  <a:lnTo>
                    <a:pt x="1374378" y="447893"/>
                  </a:lnTo>
                  <a:close/>
                  <a:moveTo>
                    <a:pt x="1371321" y="422339"/>
                  </a:moveTo>
                  <a:lnTo>
                    <a:pt x="1366472" y="426718"/>
                  </a:lnTo>
                  <a:lnTo>
                    <a:pt x="1371174" y="427482"/>
                  </a:lnTo>
                  <a:lnTo>
                    <a:pt x="1371321" y="422339"/>
                  </a:lnTo>
                  <a:lnTo>
                    <a:pt x="1371321" y="422339"/>
                  </a:lnTo>
                  <a:close/>
                  <a:moveTo>
                    <a:pt x="1380256" y="413714"/>
                  </a:moveTo>
                  <a:lnTo>
                    <a:pt x="1372996" y="414154"/>
                  </a:lnTo>
                  <a:lnTo>
                    <a:pt x="1374657" y="417769"/>
                  </a:lnTo>
                  <a:lnTo>
                    <a:pt x="1378918" y="417519"/>
                  </a:lnTo>
                  <a:lnTo>
                    <a:pt x="1380256" y="413714"/>
                  </a:lnTo>
                  <a:lnTo>
                    <a:pt x="1380256" y="413714"/>
                  </a:lnTo>
                  <a:close/>
                  <a:moveTo>
                    <a:pt x="1382415" y="437298"/>
                  </a:moveTo>
                  <a:lnTo>
                    <a:pt x="1389969" y="425190"/>
                  </a:lnTo>
                  <a:lnTo>
                    <a:pt x="1396302" y="432155"/>
                  </a:lnTo>
                  <a:lnTo>
                    <a:pt x="1399931" y="437592"/>
                  </a:lnTo>
                  <a:lnTo>
                    <a:pt x="1407455" y="436975"/>
                  </a:lnTo>
                  <a:lnTo>
                    <a:pt x="1415317" y="429114"/>
                  </a:lnTo>
                  <a:lnTo>
                    <a:pt x="1420445" y="429114"/>
                  </a:lnTo>
                  <a:lnTo>
                    <a:pt x="1424971" y="436975"/>
                  </a:lnTo>
                  <a:lnTo>
                    <a:pt x="1443104" y="439091"/>
                  </a:lnTo>
                  <a:lnTo>
                    <a:pt x="1447013" y="433640"/>
                  </a:lnTo>
                  <a:lnTo>
                    <a:pt x="1455492" y="433640"/>
                  </a:lnTo>
                  <a:lnTo>
                    <a:pt x="1472082" y="443617"/>
                  </a:lnTo>
                  <a:lnTo>
                    <a:pt x="1479636" y="445131"/>
                  </a:lnTo>
                  <a:lnTo>
                    <a:pt x="1488687" y="454800"/>
                  </a:lnTo>
                  <a:lnTo>
                    <a:pt x="1497446" y="454800"/>
                  </a:lnTo>
                  <a:lnTo>
                    <a:pt x="1500781" y="447262"/>
                  </a:lnTo>
                  <a:lnTo>
                    <a:pt x="1496857" y="431568"/>
                  </a:lnTo>
                  <a:lnTo>
                    <a:pt x="1476006" y="419767"/>
                  </a:lnTo>
                  <a:lnTo>
                    <a:pt x="1458784" y="416447"/>
                  </a:lnTo>
                  <a:lnTo>
                    <a:pt x="1450349" y="409481"/>
                  </a:lnTo>
                  <a:lnTo>
                    <a:pt x="1441282" y="408614"/>
                  </a:lnTo>
                  <a:lnTo>
                    <a:pt x="1433744" y="415242"/>
                  </a:lnTo>
                  <a:lnTo>
                    <a:pt x="1424971" y="414360"/>
                  </a:lnTo>
                  <a:lnTo>
                    <a:pt x="1418961" y="411921"/>
                  </a:lnTo>
                  <a:lnTo>
                    <a:pt x="1406573" y="412832"/>
                  </a:lnTo>
                  <a:lnTo>
                    <a:pt x="1389352" y="412538"/>
                  </a:lnTo>
                  <a:lnTo>
                    <a:pt x="1385737" y="417372"/>
                  </a:lnTo>
                  <a:lnTo>
                    <a:pt x="1385119" y="422193"/>
                  </a:lnTo>
                  <a:lnTo>
                    <a:pt x="1378198" y="424588"/>
                  </a:lnTo>
                  <a:lnTo>
                    <a:pt x="1375480" y="431861"/>
                  </a:lnTo>
                  <a:lnTo>
                    <a:pt x="1377581" y="437298"/>
                  </a:lnTo>
                  <a:lnTo>
                    <a:pt x="1382415" y="437298"/>
                  </a:lnTo>
                  <a:lnTo>
                    <a:pt x="1382415" y="437298"/>
                  </a:lnTo>
                  <a:close/>
                  <a:moveTo>
                    <a:pt x="1299685" y="423985"/>
                  </a:moveTo>
                  <a:lnTo>
                    <a:pt x="1307531" y="427336"/>
                  </a:lnTo>
                  <a:lnTo>
                    <a:pt x="1314173" y="421590"/>
                  </a:lnTo>
                  <a:lnTo>
                    <a:pt x="1330161" y="422501"/>
                  </a:lnTo>
                  <a:lnTo>
                    <a:pt x="1341961" y="427336"/>
                  </a:lnTo>
                  <a:lnTo>
                    <a:pt x="1342549" y="432155"/>
                  </a:lnTo>
                  <a:lnTo>
                    <a:pt x="1349793" y="440590"/>
                  </a:lnTo>
                  <a:lnTo>
                    <a:pt x="1349205" y="446952"/>
                  </a:lnTo>
                  <a:lnTo>
                    <a:pt x="1342270" y="446644"/>
                  </a:lnTo>
                  <a:lnTo>
                    <a:pt x="1333791" y="454183"/>
                  </a:lnTo>
                  <a:lnTo>
                    <a:pt x="1324151" y="453257"/>
                  </a:lnTo>
                  <a:lnTo>
                    <a:pt x="1314173" y="454183"/>
                  </a:lnTo>
                  <a:lnTo>
                    <a:pt x="1310559" y="450877"/>
                  </a:lnTo>
                  <a:lnTo>
                    <a:pt x="1298171" y="448437"/>
                  </a:lnTo>
                  <a:lnTo>
                    <a:pt x="1291529" y="439385"/>
                  </a:lnTo>
                  <a:lnTo>
                    <a:pt x="1292734" y="428805"/>
                  </a:lnTo>
                  <a:lnTo>
                    <a:pt x="1299685" y="423985"/>
                  </a:lnTo>
                  <a:lnTo>
                    <a:pt x="1299685" y="423985"/>
                  </a:lnTo>
                  <a:close/>
                  <a:moveTo>
                    <a:pt x="1068111" y="596647"/>
                  </a:moveTo>
                  <a:lnTo>
                    <a:pt x="1062351" y="593620"/>
                  </a:lnTo>
                  <a:lnTo>
                    <a:pt x="1059103" y="596647"/>
                  </a:lnTo>
                  <a:lnTo>
                    <a:pt x="1063718" y="600512"/>
                  </a:lnTo>
                  <a:lnTo>
                    <a:pt x="1068111" y="596647"/>
                  </a:lnTo>
                  <a:lnTo>
                    <a:pt x="1068111" y="596647"/>
                  </a:lnTo>
                  <a:close/>
                  <a:moveTo>
                    <a:pt x="1059398" y="538515"/>
                  </a:moveTo>
                  <a:lnTo>
                    <a:pt x="1066040" y="551828"/>
                  </a:lnTo>
                  <a:lnTo>
                    <a:pt x="1062704" y="558015"/>
                  </a:lnTo>
                  <a:lnTo>
                    <a:pt x="1059545" y="566773"/>
                  </a:lnTo>
                  <a:lnTo>
                    <a:pt x="1057722" y="560572"/>
                  </a:lnTo>
                  <a:lnTo>
                    <a:pt x="1054078" y="554694"/>
                  </a:lnTo>
                  <a:lnTo>
                    <a:pt x="1056958" y="549404"/>
                  </a:lnTo>
                  <a:lnTo>
                    <a:pt x="1057561" y="542748"/>
                  </a:lnTo>
                  <a:lnTo>
                    <a:pt x="1059398" y="538515"/>
                  </a:lnTo>
                  <a:lnTo>
                    <a:pt x="1059398" y="538515"/>
                  </a:lnTo>
                  <a:close/>
                  <a:moveTo>
                    <a:pt x="1291926" y="376800"/>
                  </a:moveTo>
                  <a:lnTo>
                    <a:pt x="1291926" y="383472"/>
                  </a:lnTo>
                  <a:lnTo>
                    <a:pt x="1297715" y="392833"/>
                  </a:lnTo>
                  <a:lnTo>
                    <a:pt x="1297392" y="396770"/>
                  </a:lnTo>
                  <a:lnTo>
                    <a:pt x="1294071" y="395271"/>
                  </a:lnTo>
                  <a:lnTo>
                    <a:pt x="1290442" y="385411"/>
                  </a:lnTo>
                  <a:lnTo>
                    <a:pt x="1288913" y="378476"/>
                  </a:lnTo>
                  <a:lnTo>
                    <a:pt x="1291926" y="376800"/>
                  </a:lnTo>
                  <a:lnTo>
                    <a:pt x="1291926" y="376800"/>
                  </a:lnTo>
                  <a:close/>
                  <a:moveTo>
                    <a:pt x="1268752" y="366646"/>
                  </a:moveTo>
                  <a:lnTo>
                    <a:pt x="1273307" y="364560"/>
                  </a:lnTo>
                  <a:lnTo>
                    <a:pt x="1279670" y="366970"/>
                  </a:lnTo>
                  <a:lnTo>
                    <a:pt x="1285578" y="364266"/>
                  </a:lnTo>
                  <a:lnTo>
                    <a:pt x="1301169" y="366353"/>
                  </a:lnTo>
                  <a:lnTo>
                    <a:pt x="1309677" y="367881"/>
                  </a:lnTo>
                  <a:lnTo>
                    <a:pt x="1299817" y="370306"/>
                  </a:lnTo>
                  <a:lnTo>
                    <a:pt x="1281507" y="374537"/>
                  </a:lnTo>
                  <a:lnTo>
                    <a:pt x="1272411" y="371980"/>
                  </a:lnTo>
                  <a:lnTo>
                    <a:pt x="1272117" y="368792"/>
                  </a:lnTo>
                  <a:lnTo>
                    <a:pt x="1268752" y="366646"/>
                  </a:lnTo>
                  <a:lnTo>
                    <a:pt x="1268752" y="366646"/>
                  </a:lnTo>
                  <a:close/>
                  <a:moveTo>
                    <a:pt x="1227255" y="367410"/>
                  </a:moveTo>
                  <a:lnTo>
                    <a:pt x="1232706" y="361974"/>
                  </a:lnTo>
                  <a:lnTo>
                    <a:pt x="1236806" y="363031"/>
                  </a:lnTo>
                  <a:lnTo>
                    <a:pt x="1241949" y="360915"/>
                  </a:lnTo>
                  <a:lnTo>
                    <a:pt x="1250281" y="363031"/>
                  </a:lnTo>
                  <a:lnTo>
                    <a:pt x="1255571" y="365882"/>
                  </a:lnTo>
                  <a:lnTo>
                    <a:pt x="1260876" y="361974"/>
                  </a:lnTo>
                  <a:lnTo>
                    <a:pt x="1266328" y="363957"/>
                  </a:lnTo>
                  <a:lnTo>
                    <a:pt x="1266489" y="371070"/>
                  </a:lnTo>
                  <a:lnTo>
                    <a:pt x="1259965" y="370306"/>
                  </a:lnTo>
                  <a:lnTo>
                    <a:pt x="1252544" y="373773"/>
                  </a:lnTo>
                  <a:lnTo>
                    <a:pt x="1246622" y="372274"/>
                  </a:lnTo>
                  <a:lnTo>
                    <a:pt x="1237570" y="377726"/>
                  </a:lnTo>
                  <a:lnTo>
                    <a:pt x="1229679" y="376066"/>
                  </a:lnTo>
                  <a:lnTo>
                    <a:pt x="1226652" y="371540"/>
                  </a:lnTo>
                  <a:lnTo>
                    <a:pt x="1227255" y="367410"/>
                  </a:lnTo>
                  <a:lnTo>
                    <a:pt x="1227255" y="367410"/>
                  </a:lnTo>
                  <a:close/>
                  <a:moveTo>
                    <a:pt x="1153473" y="522160"/>
                  </a:moveTo>
                  <a:lnTo>
                    <a:pt x="1160585" y="509919"/>
                  </a:lnTo>
                  <a:lnTo>
                    <a:pt x="1164376" y="496900"/>
                  </a:lnTo>
                  <a:lnTo>
                    <a:pt x="1165140" y="483748"/>
                  </a:lnTo>
                  <a:lnTo>
                    <a:pt x="1168623" y="480574"/>
                  </a:lnTo>
                  <a:lnTo>
                    <a:pt x="1174530" y="481485"/>
                  </a:lnTo>
                  <a:lnTo>
                    <a:pt x="1174677" y="486922"/>
                  </a:lnTo>
                  <a:lnTo>
                    <a:pt x="1177248" y="492521"/>
                  </a:lnTo>
                  <a:lnTo>
                    <a:pt x="1176955" y="496444"/>
                  </a:lnTo>
                  <a:lnTo>
                    <a:pt x="1174839" y="493138"/>
                  </a:lnTo>
                  <a:lnTo>
                    <a:pt x="1173472" y="496782"/>
                  </a:lnTo>
                  <a:lnTo>
                    <a:pt x="1168476" y="500691"/>
                  </a:lnTo>
                  <a:lnTo>
                    <a:pt x="1166052" y="503865"/>
                  </a:lnTo>
                  <a:lnTo>
                    <a:pt x="1167859" y="510213"/>
                  </a:lnTo>
                  <a:lnTo>
                    <a:pt x="1174530" y="511742"/>
                  </a:lnTo>
                  <a:lnTo>
                    <a:pt x="1175882" y="515518"/>
                  </a:lnTo>
                  <a:lnTo>
                    <a:pt x="1173016" y="519015"/>
                  </a:lnTo>
                  <a:lnTo>
                    <a:pt x="1168005" y="520632"/>
                  </a:lnTo>
                  <a:lnTo>
                    <a:pt x="1163318" y="528670"/>
                  </a:lnTo>
                  <a:lnTo>
                    <a:pt x="1157999" y="531403"/>
                  </a:lnTo>
                  <a:lnTo>
                    <a:pt x="1152414" y="528361"/>
                  </a:lnTo>
                  <a:lnTo>
                    <a:pt x="1153473" y="522160"/>
                  </a:lnTo>
                  <a:lnTo>
                    <a:pt x="1153473" y="522160"/>
                  </a:lnTo>
                  <a:close/>
                  <a:moveTo>
                    <a:pt x="1134223" y="513681"/>
                  </a:moveTo>
                  <a:cubicBezTo>
                    <a:pt x="1134531" y="513563"/>
                    <a:pt x="1134531" y="517178"/>
                    <a:pt x="1134531" y="517178"/>
                  </a:cubicBezTo>
                  <a:lnTo>
                    <a:pt x="1137867" y="519897"/>
                  </a:lnTo>
                  <a:lnTo>
                    <a:pt x="1145141" y="519015"/>
                  </a:lnTo>
                  <a:lnTo>
                    <a:pt x="1146184" y="515650"/>
                  </a:lnTo>
                  <a:lnTo>
                    <a:pt x="1149387" y="514739"/>
                  </a:lnTo>
                  <a:lnTo>
                    <a:pt x="1150284" y="507774"/>
                  </a:lnTo>
                  <a:lnTo>
                    <a:pt x="1155603" y="502337"/>
                  </a:lnTo>
                  <a:lnTo>
                    <a:pt x="1155750" y="497958"/>
                  </a:lnTo>
                  <a:lnTo>
                    <a:pt x="1151944" y="490861"/>
                  </a:lnTo>
                  <a:lnTo>
                    <a:pt x="1144847" y="494505"/>
                  </a:lnTo>
                  <a:lnTo>
                    <a:pt x="1139234" y="500250"/>
                  </a:lnTo>
                  <a:lnTo>
                    <a:pt x="1141643" y="505217"/>
                  </a:lnTo>
                  <a:lnTo>
                    <a:pt x="1134223" y="513681"/>
                  </a:lnTo>
                  <a:lnTo>
                    <a:pt x="1134223" y="513681"/>
                  </a:lnTo>
                  <a:close/>
                  <a:moveTo>
                    <a:pt x="1115898" y="507671"/>
                  </a:moveTo>
                  <a:lnTo>
                    <a:pt x="1115428" y="512946"/>
                  </a:lnTo>
                  <a:lnTo>
                    <a:pt x="1113004" y="515504"/>
                  </a:lnTo>
                  <a:lnTo>
                    <a:pt x="1116045" y="524600"/>
                  </a:lnTo>
                  <a:lnTo>
                    <a:pt x="1119675" y="526113"/>
                  </a:lnTo>
                  <a:lnTo>
                    <a:pt x="1125905" y="521851"/>
                  </a:lnTo>
                  <a:lnTo>
                    <a:pt x="1123921" y="513402"/>
                  </a:lnTo>
                  <a:lnTo>
                    <a:pt x="1118911" y="506128"/>
                  </a:lnTo>
                  <a:cubicBezTo>
                    <a:pt x="1118911" y="506143"/>
                    <a:pt x="1116045" y="507671"/>
                    <a:pt x="1115898" y="507671"/>
                  </a:cubicBezTo>
                  <a:lnTo>
                    <a:pt x="1115898" y="507671"/>
                  </a:lnTo>
                  <a:close/>
                  <a:moveTo>
                    <a:pt x="1177102" y="370261"/>
                  </a:moveTo>
                  <a:lnTo>
                    <a:pt x="1170739" y="372965"/>
                  </a:lnTo>
                  <a:lnTo>
                    <a:pt x="1175294" y="375111"/>
                  </a:lnTo>
                  <a:cubicBezTo>
                    <a:pt x="1175294" y="375111"/>
                    <a:pt x="1177102" y="370585"/>
                    <a:pt x="1177102" y="370261"/>
                  </a:cubicBezTo>
                  <a:lnTo>
                    <a:pt x="1177102" y="370261"/>
                  </a:lnTo>
                  <a:close/>
                  <a:moveTo>
                    <a:pt x="1185860" y="365147"/>
                  </a:moveTo>
                  <a:lnTo>
                    <a:pt x="1182245" y="368439"/>
                  </a:lnTo>
                  <a:lnTo>
                    <a:pt x="1188255" y="369351"/>
                  </a:lnTo>
                  <a:lnTo>
                    <a:pt x="1185860" y="365147"/>
                  </a:lnTo>
                  <a:lnTo>
                    <a:pt x="1185860" y="365147"/>
                  </a:lnTo>
                  <a:close/>
                  <a:moveTo>
                    <a:pt x="1196734" y="356654"/>
                  </a:moveTo>
                  <a:lnTo>
                    <a:pt x="1191884" y="360298"/>
                  </a:lnTo>
                  <a:lnTo>
                    <a:pt x="1198218" y="362400"/>
                  </a:lnTo>
                  <a:lnTo>
                    <a:pt x="1196734" y="356654"/>
                  </a:lnTo>
                  <a:lnTo>
                    <a:pt x="1196734" y="356654"/>
                  </a:lnTo>
                  <a:close/>
                  <a:moveTo>
                    <a:pt x="1161628" y="346824"/>
                  </a:moveTo>
                  <a:lnTo>
                    <a:pt x="1171062" y="341239"/>
                  </a:lnTo>
                  <a:lnTo>
                    <a:pt x="1182539" y="342150"/>
                  </a:lnTo>
                  <a:lnTo>
                    <a:pt x="1183435" y="345810"/>
                  </a:lnTo>
                  <a:lnTo>
                    <a:pt x="1180717" y="350644"/>
                  </a:lnTo>
                  <a:lnTo>
                    <a:pt x="1187065" y="349116"/>
                  </a:lnTo>
                  <a:lnTo>
                    <a:pt x="1190077" y="343973"/>
                  </a:lnTo>
                  <a:lnTo>
                    <a:pt x="1196117" y="348513"/>
                  </a:lnTo>
                  <a:lnTo>
                    <a:pt x="1194603" y="354861"/>
                  </a:lnTo>
                  <a:lnTo>
                    <a:pt x="1187065" y="356654"/>
                  </a:lnTo>
                  <a:lnTo>
                    <a:pt x="1184640" y="353641"/>
                  </a:lnTo>
                  <a:lnTo>
                    <a:pt x="1180717" y="359387"/>
                  </a:lnTo>
                  <a:lnTo>
                    <a:pt x="1173781" y="354259"/>
                  </a:lnTo>
                  <a:lnTo>
                    <a:pt x="1168343" y="359094"/>
                  </a:lnTo>
                  <a:lnTo>
                    <a:pt x="1162010" y="354553"/>
                  </a:lnTo>
                  <a:lnTo>
                    <a:pt x="1161628" y="346824"/>
                  </a:lnTo>
                  <a:lnTo>
                    <a:pt x="1161628" y="346824"/>
                  </a:lnTo>
                  <a:close/>
                  <a:moveTo>
                    <a:pt x="1117573" y="305561"/>
                  </a:moveTo>
                  <a:lnTo>
                    <a:pt x="1124215" y="308264"/>
                  </a:lnTo>
                  <a:lnTo>
                    <a:pt x="1124524" y="303738"/>
                  </a:lnTo>
                  <a:cubicBezTo>
                    <a:pt x="1124524" y="303738"/>
                    <a:pt x="1117721" y="305414"/>
                    <a:pt x="1117573" y="305561"/>
                  </a:cubicBezTo>
                  <a:lnTo>
                    <a:pt x="1117573" y="305561"/>
                  </a:lnTo>
                  <a:close/>
                  <a:moveTo>
                    <a:pt x="1111652" y="307647"/>
                  </a:moveTo>
                  <a:lnTo>
                    <a:pt x="1115428" y="307500"/>
                  </a:lnTo>
                  <a:lnTo>
                    <a:pt x="1121203" y="310997"/>
                  </a:lnTo>
                  <a:lnTo>
                    <a:pt x="1115281" y="312379"/>
                  </a:lnTo>
                  <a:lnTo>
                    <a:pt x="1111652" y="307647"/>
                  </a:lnTo>
                  <a:lnTo>
                    <a:pt x="1111652" y="307647"/>
                  </a:lnTo>
                  <a:close/>
                  <a:moveTo>
                    <a:pt x="1059060" y="270911"/>
                  </a:moveTo>
                  <a:lnTo>
                    <a:pt x="1068714" y="267590"/>
                  </a:lnTo>
                  <a:lnTo>
                    <a:pt x="1080175" y="273027"/>
                  </a:lnTo>
                  <a:lnTo>
                    <a:pt x="1093768" y="273350"/>
                  </a:lnTo>
                  <a:lnTo>
                    <a:pt x="1108859" y="265768"/>
                  </a:lnTo>
                  <a:lnTo>
                    <a:pt x="1118823" y="267002"/>
                  </a:lnTo>
                  <a:lnTo>
                    <a:pt x="1122452" y="271822"/>
                  </a:lnTo>
                  <a:lnTo>
                    <a:pt x="1131210" y="271822"/>
                  </a:lnTo>
                  <a:lnTo>
                    <a:pt x="1136339" y="269382"/>
                  </a:lnTo>
                  <a:lnTo>
                    <a:pt x="1154149" y="271205"/>
                  </a:lnTo>
                  <a:lnTo>
                    <a:pt x="1163509" y="270616"/>
                  </a:lnTo>
                  <a:lnTo>
                    <a:pt x="1165317" y="268207"/>
                  </a:lnTo>
                  <a:lnTo>
                    <a:pt x="1175294" y="268501"/>
                  </a:lnTo>
                  <a:lnTo>
                    <a:pt x="1181921" y="272115"/>
                  </a:lnTo>
                  <a:lnTo>
                    <a:pt x="1184037" y="276348"/>
                  </a:lnTo>
                  <a:lnTo>
                    <a:pt x="1192487" y="279052"/>
                  </a:lnTo>
                  <a:lnTo>
                    <a:pt x="1224198" y="271822"/>
                  </a:lnTo>
                  <a:lnTo>
                    <a:pt x="1237482" y="262770"/>
                  </a:lnTo>
                  <a:lnTo>
                    <a:pt x="1241097" y="255819"/>
                  </a:lnTo>
                  <a:lnTo>
                    <a:pt x="1246534" y="255202"/>
                  </a:lnTo>
                  <a:lnTo>
                    <a:pt x="1251060" y="249765"/>
                  </a:lnTo>
                  <a:lnTo>
                    <a:pt x="1256820" y="245857"/>
                  </a:lnTo>
                  <a:lnTo>
                    <a:pt x="1259538" y="238626"/>
                  </a:lnTo>
                  <a:lnTo>
                    <a:pt x="1263153" y="232572"/>
                  </a:lnTo>
                  <a:lnTo>
                    <a:pt x="1267077" y="229560"/>
                  </a:lnTo>
                  <a:lnTo>
                    <a:pt x="1263153" y="225342"/>
                  </a:lnTo>
                  <a:lnTo>
                    <a:pt x="1262243" y="220508"/>
                  </a:lnTo>
                  <a:lnTo>
                    <a:pt x="1250458" y="217775"/>
                  </a:lnTo>
                  <a:lnTo>
                    <a:pt x="1242317" y="220508"/>
                  </a:lnTo>
                  <a:lnTo>
                    <a:pt x="1240788" y="228663"/>
                  </a:lnTo>
                  <a:lnTo>
                    <a:pt x="1234455" y="233483"/>
                  </a:lnTo>
                  <a:lnTo>
                    <a:pt x="1233838" y="237716"/>
                  </a:lnTo>
                  <a:lnTo>
                    <a:pt x="1225109" y="244063"/>
                  </a:lnTo>
                  <a:lnTo>
                    <a:pt x="1218452" y="244945"/>
                  </a:lnTo>
                  <a:lnTo>
                    <a:pt x="1214220" y="251293"/>
                  </a:lnTo>
                  <a:lnTo>
                    <a:pt x="1204272" y="253718"/>
                  </a:lnTo>
                  <a:lnTo>
                    <a:pt x="1184346" y="249765"/>
                  </a:lnTo>
                  <a:lnTo>
                    <a:pt x="1167447" y="248266"/>
                  </a:lnTo>
                  <a:lnTo>
                    <a:pt x="1164406" y="252792"/>
                  </a:lnTo>
                  <a:lnTo>
                    <a:pt x="1160497" y="253409"/>
                  </a:lnTo>
                  <a:lnTo>
                    <a:pt x="1152341" y="246150"/>
                  </a:lnTo>
                  <a:lnTo>
                    <a:pt x="1146008" y="245533"/>
                  </a:lnTo>
                  <a:lnTo>
                    <a:pt x="1138749" y="245841"/>
                  </a:lnTo>
                  <a:lnTo>
                    <a:pt x="1130887" y="244063"/>
                  </a:lnTo>
                  <a:lnTo>
                    <a:pt x="1120013" y="242242"/>
                  </a:lnTo>
                  <a:lnTo>
                    <a:pt x="1114297" y="245841"/>
                  </a:lnTo>
                  <a:lnTo>
                    <a:pt x="1107934" y="242242"/>
                  </a:lnTo>
                  <a:lnTo>
                    <a:pt x="1099793" y="234394"/>
                  </a:lnTo>
                  <a:lnTo>
                    <a:pt x="1087420" y="231955"/>
                  </a:lnTo>
                  <a:lnTo>
                    <a:pt x="1079867" y="232264"/>
                  </a:lnTo>
                  <a:lnTo>
                    <a:pt x="1079867" y="241315"/>
                  </a:lnTo>
                  <a:lnTo>
                    <a:pt x="1073505" y="245533"/>
                  </a:lnTo>
                  <a:lnTo>
                    <a:pt x="1069889" y="253409"/>
                  </a:lnTo>
                  <a:lnTo>
                    <a:pt x="1064452" y="258244"/>
                  </a:lnTo>
                  <a:lnTo>
                    <a:pt x="1053608" y="254629"/>
                  </a:lnTo>
                  <a:lnTo>
                    <a:pt x="1043644" y="257024"/>
                  </a:lnTo>
                  <a:lnTo>
                    <a:pt x="1039707" y="261550"/>
                  </a:lnTo>
                  <a:lnTo>
                    <a:pt x="1040603" y="264548"/>
                  </a:lnTo>
                  <a:lnTo>
                    <a:pt x="1030067" y="274525"/>
                  </a:lnTo>
                  <a:lnTo>
                    <a:pt x="1030067" y="286619"/>
                  </a:lnTo>
                  <a:lnTo>
                    <a:pt x="1032168" y="293540"/>
                  </a:lnTo>
                  <a:lnTo>
                    <a:pt x="1031551" y="307456"/>
                  </a:lnTo>
                  <a:lnTo>
                    <a:pt x="1029449" y="312305"/>
                  </a:lnTo>
                  <a:lnTo>
                    <a:pt x="1033682" y="322269"/>
                  </a:lnTo>
                  <a:lnTo>
                    <a:pt x="1034887" y="330100"/>
                  </a:lnTo>
                  <a:lnTo>
                    <a:pt x="1031551" y="325869"/>
                  </a:lnTo>
                  <a:lnTo>
                    <a:pt x="1029156" y="319521"/>
                  </a:lnTo>
                  <a:lnTo>
                    <a:pt x="1023704" y="321049"/>
                  </a:lnTo>
                  <a:lnTo>
                    <a:pt x="1018282" y="327662"/>
                  </a:lnTo>
                  <a:lnTo>
                    <a:pt x="1011625" y="331306"/>
                  </a:lnTo>
                  <a:lnTo>
                    <a:pt x="1010126" y="339447"/>
                  </a:lnTo>
                  <a:lnTo>
                    <a:pt x="1011316" y="349116"/>
                  </a:lnTo>
                  <a:lnTo>
                    <a:pt x="1008318" y="355464"/>
                  </a:lnTo>
                  <a:lnTo>
                    <a:pt x="1010420" y="372965"/>
                  </a:lnTo>
                  <a:lnTo>
                    <a:pt x="1008318" y="376874"/>
                  </a:lnTo>
                  <a:lnTo>
                    <a:pt x="1007114" y="383839"/>
                  </a:lnTo>
                  <a:lnTo>
                    <a:pt x="1001662" y="386249"/>
                  </a:lnTo>
                  <a:lnTo>
                    <a:pt x="1001971" y="396815"/>
                  </a:lnTo>
                  <a:lnTo>
                    <a:pt x="992301" y="404397"/>
                  </a:lnTo>
                  <a:lnTo>
                    <a:pt x="989304" y="415242"/>
                  </a:lnTo>
                  <a:lnTo>
                    <a:pt x="990803" y="418578"/>
                  </a:lnTo>
                  <a:lnTo>
                    <a:pt x="987173" y="423368"/>
                  </a:lnTo>
                  <a:lnTo>
                    <a:pt x="991993" y="437886"/>
                  </a:lnTo>
                  <a:lnTo>
                    <a:pt x="996533" y="444528"/>
                  </a:lnTo>
                  <a:lnTo>
                    <a:pt x="999546" y="442736"/>
                  </a:lnTo>
                  <a:lnTo>
                    <a:pt x="1005880" y="442736"/>
                  </a:lnTo>
                  <a:lnTo>
                    <a:pt x="1010420" y="439385"/>
                  </a:lnTo>
                  <a:lnTo>
                    <a:pt x="1014652" y="441501"/>
                  </a:lnTo>
                  <a:lnTo>
                    <a:pt x="1017371" y="452096"/>
                  </a:lnTo>
                  <a:lnTo>
                    <a:pt x="1024615" y="471405"/>
                  </a:lnTo>
                  <a:lnTo>
                    <a:pt x="1021588" y="476254"/>
                  </a:lnTo>
                  <a:lnTo>
                    <a:pt x="1019178" y="487113"/>
                  </a:lnTo>
                  <a:lnTo>
                    <a:pt x="1013153" y="495871"/>
                  </a:lnTo>
                  <a:lnTo>
                    <a:pt x="1012227" y="513975"/>
                  </a:lnTo>
                  <a:lnTo>
                    <a:pt x="1013418" y="528170"/>
                  </a:lnTo>
                  <a:lnTo>
                    <a:pt x="1017973" y="528170"/>
                  </a:lnTo>
                  <a:lnTo>
                    <a:pt x="1023704" y="531785"/>
                  </a:lnTo>
                  <a:lnTo>
                    <a:pt x="1032447" y="531476"/>
                  </a:lnTo>
                  <a:lnTo>
                    <a:pt x="1036400" y="526951"/>
                  </a:lnTo>
                  <a:lnTo>
                    <a:pt x="1044247" y="528773"/>
                  </a:lnTo>
                  <a:lnTo>
                    <a:pt x="1051198" y="527553"/>
                  </a:lnTo>
                  <a:lnTo>
                    <a:pt x="1056326" y="531476"/>
                  </a:lnTo>
                  <a:lnTo>
                    <a:pt x="1057825" y="524864"/>
                  </a:lnTo>
                  <a:lnTo>
                    <a:pt x="1056929" y="516385"/>
                  </a:lnTo>
                  <a:lnTo>
                    <a:pt x="1051198" y="512447"/>
                  </a:lnTo>
                  <a:lnTo>
                    <a:pt x="1049964" y="501573"/>
                  </a:lnTo>
                  <a:lnTo>
                    <a:pt x="1054504" y="494049"/>
                  </a:lnTo>
                  <a:lnTo>
                    <a:pt x="1056326" y="480163"/>
                  </a:lnTo>
                  <a:lnTo>
                    <a:pt x="1054813" y="467202"/>
                  </a:lnTo>
                  <a:lnTo>
                    <a:pt x="1051491" y="463543"/>
                  </a:lnTo>
                  <a:lnTo>
                    <a:pt x="1059632" y="451479"/>
                  </a:lnTo>
                  <a:lnTo>
                    <a:pt x="1062351" y="440590"/>
                  </a:lnTo>
                  <a:lnTo>
                    <a:pt x="1059941" y="427629"/>
                  </a:lnTo>
                  <a:lnTo>
                    <a:pt x="1054504" y="422810"/>
                  </a:lnTo>
                  <a:lnTo>
                    <a:pt x="1054504" y="418886"/>
                  </a:lnTo>
                  <a:lnTo>
                    <a:pt x="1063556" y="413140"/>
                  </a:lnTo>
                  <a:lnTo>
                    <a:pt x="1067171" y="407395"/>
                  </a:lnTo>
                  <a:lnTo>
                    <a:pt x="1075650" y="405573"/>
                  </a:lnTo>
                  <a:lnTo>
                    <a:pt x="1084084" y="408614"/>
                  </a:lnTo>
                  <a:lnTo>
                    <a:pt x="1083202" y="412832"/>
                  </a:lnTo>
                  <a:lnTo>
                    <a:pt x="1087111" y="419767"/>
                  </a:lnTo>
                  <a:lnTo>
                    <a:pt x="1087111" y="428246"/>
                  </a:lnTo>
                  <a:lnTo>
                    <a:pt x="1080485" y="435770"/>
                  </a:lnTo>
                  <a:lnTo>
                    <a:pt x="1078676" y="443294"/>
                  </a:lnTo>
                  <a:lnTo>
                    <a:pt x="1083202" y="451787"/>
                  </a:lnTo>
                  <a:lnTo>
                    <a:pt x="1088919" y="452669"/>
                  </a:lnTo>
                  <a:lnTo>
                    <a:pt x="1094062" y="459017"/>
                  </a:lnTo>
                  <a:lnTo>
                    <a:pt x="1103731" y="464763"/>
                  </a:lnTo>
                  <a:lnTo>
                    <a:pt x="1105244" y="472595"/>
                  </a:lnTo>
                  <a:lnTo>
                    <a:pt x="1101924" y="472022"/>
                  </a:lnTo>
                  <a:lnTo>
                    <a:pt x="1099793" y="487392"/>
                  </a:lnTo>
                  <a:lnTo>
                    <a:pt x="1102820" y="495871"/>
                  </a:lnTo>
                  <a:lnTo>
                    <a:pt x="1108859" y="497958"/>
                  </a:lnTo>
                  <a:lnTo>
                    <a:pt x="1113385" y="496489"/>
                  </a:lnTo>
                  <a:lnTo>
                    <a:pt x="1122732" y="500397"/>
                  </a:lnTo>
                  <a:lnTo>
                    <a:pt x="1129682" y="499192"/>
                  </a:lnTo>
                  <a:lnTo>
                    <a:pt x="1129080" y="496165"/>
                  </a:lnTo>
                  <a:lnTo>
                    <a:pt x="1126684" y="490126"/>
                  </a:lnTo>
                  <a:lnTo>
                    <a:pt x="1133928" y="483454"/>
                  </a:lnTo>
                  <a:lnTo>
                    <a:pt x="1141173" y="481691"/>
                  </a:lnTo>
                  <a:lnTo>
                    <a:pt x="1151121" y="475931"/>
                  </a:lnTo>
                  <a:lnTo>
                    <a:pt x="1163509" y="476842"/>
                  </a:lnTo>
                  <a:lnTo>
                    <a:pt x="1168050" y="472022"/>
                  </a:lnTo>
                  <a:lnTo>
                    <a:pt x="1171356" y="473815"/>
                  </a:lnTo>
                  <a:lnTo>
                    <a:pt x="1177395" y="473815"/>
                  </a:lnTo>
                  <a:lnTo>
                    <a:pt x="1181010" y="467760"/>
                  </a:lnTo>
                  <a:lnTo>
                    <a:pt x="1179820" y="464145"/>
                  </a:lnTo>
                  <a:lnTo>
                    <a:pt x="1168932" y="463234"/>
                  </a:lnTo>
                  <a:lnTo>
                    <a:pt x="1165610" y="464763"/>
                  </a:lnTo>
                  <a:lnTo>
                    <a:pt x="1162010" y="463543"/>
                  </a:lnTo>
                  <a:lnTo>
                    <a:pt x="1154149" y="464454"/>
                  </a:lnTo>
                  <a:lnTo>
                    <a:pt x="1153546" y="458400"/>
                  </a:lnTo>
                  <a:lnTo>
                    <a:pt x="1149623" y="457827"/>
                  </a:lnTo>
                  <a:lnTo>
                    <a:pt x="1149917" y="453874"/>
                  </a:lnTo>
                  <a:lnTo>
                    <a:pt x="1146301" y="452963"/>
                  </a:lnTo>
                  <a:lnTo>
                    <a:pt x="1142672" y="455079"/>
                  </a:lnTo>
                  <a:lnTo>
                    <a:pt x="1142364" y="450553"/>
                  </a:lnTo>
                  <a:lnTo>
                    <a:pt x="1135119" y="448437"/>
                  </a:lnTo>
                  <a:lnTo>
                    <a:pt x="1132694" y="443294"/>
                  </a:lnTo>
                  <a:lnTo>
                    <a:pt x="1137543" y="438474"/>
                  </a:lnTo>
                  <a:lnTo>
                    <a:pt x="1139351" y="434550"/>
                  </a:lnTo>
                  <a:lnTo>
                    <a:pt x="1142364" y="435770"/>
                  </a:lnTo>
                  <a:lnTo>
                    <a:pt x="1139953" y="430627"/>
                  </a:lnTo>
                  <a:lnTo>
                    <a:pt x="1143568" y="430024"/>
                  </a:lnTo>
                  <a:lnTo>
                    <a:pt x="1145391" y="425807"/>
                  </a:lnTo>
                  <a:lnTo>
                    <a:pt x="1141467" y="421884"/>
                  </a:lnTo>
                  <a:lnTo>
                    <a:pt x="1135736" y="420061"/>
                  </a:lnTo>
                  <a:lnTo>
                    <a:pt x="1138146" y="416152"/>
                  </a:lnTo>
                  <a:lnTo>
                    <a:pt x="1137220" y="411627"/>
                  </a:lnTo>
                  <a:lnTo>
                    <a:pt x="1129976" y="406777"/>
                  </a:lnTo>
                  <a:lnTo>
                    <a:pt x="1125156" y="406484"/>
                  </a:lnTo>
                  <a:lnTo>
                    <a:pt x="1123055" y="398637"/>
                  </a:lnTo>
                  <a:lnTo>
                    <a:pt x="1111578" y="385632"/>
                  </a:lnTo>
                  <a:lnTo>
                    <a:pt x="1104642" y="380842"/>
                  </a:lnTo>
                  <a:lnTo>
                    <a:pt x="1100410" y="373288"/>
                  </a:lnTo>
                  <a:lnTo>
                    <a:pt x="1101307" y="369968"/>
                  </a:lnTo>
                  <a:lnTo>
                    <a:pt x="1104642" y="370261"/>
                  </a:lnTo>
                  <a:lnTo>
                    <a:pt x="1106450" y="374494"/>
                  </a:lnTo>
                  <a:lnTo>
                    <a:pt x="1113988" y="374787"/>
                  </a:lnTo>
                  <a:lnTo>
                    <a:pt x="1120630" y="369673"/>
                  </a:lnTo>
                  <a:lnTo>
                    <a:pt x="1122452" y="364530"/>
                  </a:lnTo>
                  <a:lnTo>
                    <a:pt x="1139351" y="358476"/>
                  </a:lnTo>
                  <a:lnTo>
                    <a:pt x="1151430" y="349116"/>
                  </a:lnTo>
                  <a:lnTo>
                    <a:pt x="1157161" y="339447"/>
                  </a:lnTo>
                  <a:lnTo>
                    <a:pt x="1164728" y="335538"/>
                  </a:lnTo>
                  <a:lnTo>
                    <a:pt x="1165023" y="329792"/>
                  </a:lnTo>
                  <a:lnTo>
                    <a:pt x="1174075" y="327662"/>
                  </a:lnTo>
                  <a:lnTo>
                    <a:pt x="1182230" y="331879"/>
                  </a:lnTo>
                  <a:lnTo>
                    <a:pt x="1187344" y="332496"/>
                  </a:lnTo>
                  <a:lnTo>
                    <a:pt x="1194603" y="322269"/>
                  </a:lnTo>
                  <a:lnTo>
                    <a:pt x="1194603" y="315597"/>
                  </a:lnTo>
                  <a:lnTo>
                    <a:pt x="1185845" y="312305"/>
                  </a:lnTo>
                  <a:lnTo>
                    <a:pt x="1167124" y="314083"/>
                  </a:lnTo>
                  <a:lnTo>
                    <a:pt x="1158968" y="319829"/>
                  </a:lnTo>
                  <a:lnTo>
                    <a:pt x="1146595" y="319829"/>
                  </a:lnTo>
                  <a:lnTo>
                    <a:pt x="1140556" y="321651"/>
                  </a:lnTo>
                  <a:lnTo>
                    <a:pt x="1133311" y="329175"/>
                  </a:lnTo>
                  <a:lnTo>
                    <a:pt x="1125450" y="328573"/>
                  </a:lnTo>
                  <a:lnTo>
                    <a:pt x="1119440" y="330100"/>
                  </a:lnTo>
                  <a:lnTo>
                    <a:pt x="1111578" y="325267"/>
                  </a:lnTo>
                  <a:lnTo>
                    <a:pt x="1104025" y="323120"/>
                  </a:lnTo>
                  <a:lnTo>
                    <a:pt x="1095884" y="333701"/>
                  </a:lnTo>
                  <a:lnTo>
                    <a:pt x="1090139" y="347588"/>
                  </a:lnTo>
                  <a:lnTo>
                    <a:pt x="1081983" y="351820"/>
                  </a:lnTo>
                  <a:lnTo>
                    <a:pt x="1073225" y="350644"/>
                  </a:lnTo>
                  <a:lnTo>
                    <a:pt x="1071124" y="346676"/>
                  </a:lnTo>
                  <a:lnTo>
                    <a:pt x="1060250" y="334627"/>
                  </a:lnTo>
                  <a:lnTo>
                    <a:pt x="1049390" y="325267"/>
                  </a:lnTo>
                  <a:lnTo>
                    <a:pt x="1043644" y="310469"/>
                  </a:lnTo>
                  <a:lnTo>
                    <a:pt x="1044835" y="294157"/>
                  </a:lnTo>
                  <a:lnTo>
                    <a:pt x="1051491" y="278464"/>
                  </a:lnTo>
                  <a:lnTo>
                    <a:pt x="1059060" y="270911"/>
                  </a:lnTo>
                  <a:lnTo>
                    <a:pt x="1059060" y="270911"/>
                  </a:lnTo>
                  <a:close/>
                  <a:moveTo>
                    <a:pt x="1067097" y="0"/>
                  </a:moveTo>
                  <a:lnTo>
                    <a:pt x="1061807" y="6363"/>
                  </a:lnTo>
                  <a:lnTo>
                    <a:pt x="1066804" y="8023"/>
                  </a:lnTo>
                  <a:lnTo>
                    <a:pt x="1069081" y="3953"/>
                  </a:lnTo>
                  <a:lnTo>
                    <a:pt x="1067097" y="0"/>
                  </a:lnTo>
                  <a:lnTo>
                    <a:pt x="1067097" y="0"/>
                  </a:lnTo>
                  <a:close/>
                  <a:moveTo>
                    <a:pt x="1077574" y="27846"/>
                  </a:moveTo>
                  <a:lnTo>
                    <a:pt x="1084834" y="27993"/>
                  </a:lnTo>
                  <a:lnTo>
                    <a:pt x="1088331" y="25569"/>
                  </a:lnTo>
                  <a:lnTo>
                    <a:pt x="1092123" y="27846"/>
                  </a:lnTo>
                  <a:lnTo>
                    <a:pt x="1098015" y="24804"/>
                  </a:lnTo>
                  <a:lnTo>
                    <a:pt x="1097868" y="21190"/>
                  </a:lnTo>
                  <a:lnTo>
                    <a:pt x="1088331" y="19367"/>
                  </a:lnTo>
                  <a:lnTo>
                    <a:pt x="1078338" y="21336"/>
                  </a:lnTo>
                  <a:lnTo>
                    <a:pt x="1075135" y="24952"/>
                  </a:lnTo>
                  <a:lnTo>
                    <a:pt x="1077574" y="27846"/>
                  </a:lnTo>
                  <a:lnTo>
                    <a:pt x="1077574" y="27846"/>
                  </a:lnTo>
                  <a:close/>
                  <a:moveTo>
                    <a:pt x="1014182" y="71063"/>
                  </a:moveTo>
                  <a:lnTo>
                    <a:pt x="1012507" y="76221"/>
                  </a:lnTo>
                  <a:lnTo>
                    <a:pt x="1016136" y="83803"/>
                  </a:lnTo>
                  <a:lnTo>
                    <a:pt x="1016136" y="77132"/>
                  </a:lnTo>
                  <a:lnTo>
                    <a:pt x="1014182" y="71063"/>
                  </a:lnTo>
                  <a:lnTo>
                    <a:pt x="1014182" y="71063"/>
                  </a:lnTo>
                  <a:close/>
                  <a:moveTo>
                    <a:pt x="1028788" y="62232"/>
                  </a:moveTo>
                  <a:lnTo>
                    <a:pt x="1042660" y="50814"/>
                  </a:lnTo>
                  <a:lnTo>
                    <a:pt x="1049184" y="49609"/>
                  </a:lnTo>
                  <a:lnTo>
                    <a:pt x="1049860" y="55957"/>
                  </a:lnTo>
                  <a:lnTo>
                    <a:pt x="1040088" y="62922"/>
                  </a:lnTo>
                  <a:lnTo>
                    <a:pt x="1031081" y="64862"/>
                  </a:lnTo>
                  <a:lnTo>
                    <a:pt x="1028788" y="62232"/>
                  </a:lnTo>
                  <a:lnTo>
                    <a:pt x="1028788" y="62232"/>
                  </a:lnTo>
                  <a:close/>
                  <a:moveTo>
                    <a:pt x="942501" y="107991"/>
                  </a:moveTo>
                  <a:lnTo>
                    <a:pt x="944926" y="112223"/>
                  </a:lnTo>
                  <a:lnTo>
                    <a:pt x="940767" y="110313"/>
                  </a:lnTo>
                  <a:lnTo>
                    <a:pt x="942501" y="107991"/>
                  </a:lnTo>
                  <a:lnTo>
                    <a:pt x="942501" y="107991"/>
                  </a:lnTo>
                  <a:close/>
                  <a:moveTo>
                    <a:pt x="942825" y="103318"/>
                  </a:moveTo>
                  <a:lnTo>
                    <a:pt x="942501" y="105023"/>
                  </a:lnTo>
                  <a:lnTo>
                    <a:pt x="944926" y="109122"/>
                  </a:lnTo>
                  <a:lnTo>
                    <a:pt x="951832" y="109446"/>
                  </a:lnTo>
                  <a:lnTo>
                    <a:pt x="951685" y="106624"/>
                  </a:lnTo>
                  <a:lnTo>
                    <a:pt x="942825" y="103318"/>
                  </a:lnTo>
                  <a:lnTo>
                    <a:pt x="942825" y="103318"/>
                  </a:lnTo>
                  <a:close/>
                  <a:moveTo>
                    <a:pt x="947512" y="126668"/>
                  </a:moveTo>
                  <a:lnTo>
                    <a:pt x="938945" y="128799"/>
                  </a:lnTo>
                  <a:lnTo>
                    <a:pt x="945220" y="130518"/>
                  </a:lnTo>
                  <a:lnTo>
                    <a:pt x="947512" y="126668"/>
                  </a:lnTo>
                  <a:lnTo>
                    <a:pt x="947512" y="126668"/>
                  </a:lnTo>
                  <a:close/>
                  <a:moveTo>
                    <a:pt x="938578" y="135220"/>
                  </a:moveTo>
                  <a:lnTo>
                    <a:pt x="942589" y="137557"/>
                  </a:lnTo>
                  <a:lnTo>
                    <a:pt x="942501" y="144963"/>
                  </a:lnTo>
                  <a:lnTo>
                    <a:pt x="939783" y="144125"/>
                  </a:lnTo>
                  <a:lnTo>
                    <a:pt x="938578" y="135220"/>
                  </a:lnTo>
                  <a:lnTo>
                    <a:pt x="938578" y="135220"/>
                  </a:lnTo>
                  <a:close/>
                  <a:moveTo>
                    <a:pt x="886074" y="437592"/>
                  </a:moveTo>
                  <a:lnTo>
                    <a:pt x="888278" y="439650"/>
                  </a:lnTo>
                  <a:lnTo>
                    <a:pt x="887278" y="450773"/>
                  </a:lnTo>
                  <a:lnTo>
                    <a:pt x="885016" y="451435"/>
                  </a:lnTo>
                  <a:lnTo>
                    <a:pt x="884560" y="440913"/>
                  </a:lnTo>
                  <a:lnTo>
                    <a:pt x="886074" y="437592"/>
                  </a:lnTo>
                  <a:lnTo>
                    <a:pt x="886074" y="437592"/>
                  </a:lnTo>
                  <a:close/>
                  <a:moveTo>
                    <a:pt x="882518" y="438062"/>
                  </a:moveTo>
                  <a:lnTo>
                    <a:pt x="882958" y="452625"/>
                  </a:lnTo>
                  <a:lnTo>
                    <a:pt x="880783" y="461030"/>
                  </a:lnTo>
                  <a:lnTo>
                    <a:pt x="874333" y="465527"/>
                  </a:lnTo>
                  <a:lnTo>
                    <a:pt x="870997" y="461412"/>
                  </a:lnTo>
                  <a:lnTo>
                    <a:pt x="872261" y="449319"/>
                  </a:lnTo>
                  <a:lnTo>
                    <a:pt x="876610" y="437225"/>
                  </a:lnTo>
                  <a:lnTo>
                    <a:pt x="880461" y="434786"/>
                  </a:lnTo>
                  <a:lnTo>
                    <a:pt x="882518" y="438062"/>
                  </a:lnTo>
                  <a:lnTo>
                    <a:pt x="882518" y="438062"/>
                  </a:lnTo>
                  <a:close/>
                  <a:moveTo>
                    <a:pt x="592386" y="305531"/>
                  </a:moveTo>
                  <a:lnTo>
                    <a:pt x="602599" y="308559"/>
                  </a:lnTo>
                  <a:lnTo>
                    <a:pt x="604127" y="310851"/>
                  </a:lnTo>
                  <a:lnTo>
                    <a:pt x="599807" y="313260"/>
                  </a:lnTo>
                  <a:lnTo>
                    <a:pt x="592312" y="310586"/>
                  </a:lnTo>
                  <a:lnTo>
                    <a:pt x="590785" y="306663"/>
                  </a:lnTo>
                  <a:lnTo>
                    <a:pt x="592386" y="305531"/>
                  </a:lnTo>
                  <a:lnTo>
                    <a:pt x="592386" y="305531"/>
                  </a:lnTo>
                  <a:close/>
                  <a:moveTo>
                    <a:pt x="596398" y="323753"/>
                  </a:moveTo>
                  <a:lnTo>
                    <a:pt x="607140" y="325648"/>
                  </a:lnTo>
                  <a:lnTo>
                    <a:pt x="611753" y="330100"/>
                  </a:lnTo>
                  <a:lnTo>
                    <a:pt x="615118" y="331086"/>
                  </a:lnTo>
                  <a:lnTo>
                    <a:pt x="615324" y="334141"/>
                  </a:lnTo>
                  <a:lnTo>
                    <a:pt x="605479" y="333672"/>
                  </a:lnTo>
                  <a:lnTo>
                    <a:pt x="601409" y="333907"/>
                  </a:lnTo>
                  <a:lnTo>
                    <a:pt x="595502" y="327029"/>
                  </a:lnTo>
                  <a:lnTo>
                    <a:pt x="596398" y="323753"/>
                  </a:lnTo>
                  <a:lnTo>
                    <a:pt x="596398" y="323753"/>
                  </a:lnTo>
                  <a:close/>
                  <a:moveTo>
                    <a:pt x="605038" y="336993"/>
                  </a:moveTo>
                  <a:lnTo>
                    <a:pt x="615413" y="337433"/>
                  </a:lnTo>
                  <a:lnTo>
                    <a:pt x="621467" y="341783"/>
                  </a:lnTo>
                  <a:lnTo>
                    <a:pt x="613356" y="350218"/>
                  </a:lnTo>
                  <a:lnTo>
                    <a:pt x="608124" y="351746"/>
                  </a:lnTo>
                  <a:lnTo>
                    <a:pt x="604656" y="347293"/>
                  </a:lnTo>
                  <a:lnTo>
                    <a:pt x="605861" y="341930"/>
                  </a:lnTo>
                  <a:cubicBezTo>
                    <a:pt x="605861" y="341930"/>
                    <a:pt x="605112" y="337066"/>
                    <a:pt x="605038" y="336993"/>
                  </a:cubicBezTo>
                  <a:lnTo>
                    <a:pt x="605038" y="336993"/>
                  </a:lnTo>
                  <a:close/>
                  <a:moveTo>
                    <a:pt x="585009" y="236804"/>
                  </a:moveTo>
                  <a:lnTo>
                    <a:pt x="591636" y="225342"/>
                  </a:lnTo>
                  <a:lnTo>
                    <a:pt x="601614" y="212014"/>
                  </a:lnTo>
                  <a:lnTo>
                    <a:pt x="605832" y="205725"/>
                  </a:lnTo>
                  <a:lnTo>
                    <a:pt x="612371" y="203653"/>
                  </a:lnTo>
                  <a:lnTo>
                    <a:pt x="620864" y="218951"/>
                  </a:lnTo>
                  <a:lnTo>
                    <a:pt x="634339" y="228502"/>
                  </a:lnTo>
                  <a:lnTo>
                    <a:pt x="635706" y="231999"/>
                  </a:lnTo>
                  <a:lnTo>
                    <a:pt x="645228" y="240934"/>
                  </a:lnTo>
                  <a:lnTo>
                    <a:pt x="648711" y="247899"/>
                  </a:lnTo>
                  <a:lnTo>
                    <a:pt x="654912" y="248663"/>
                  </a:lnTo>
                  <a:lnTo>
                    <a:pt x="667021" y="245313"/>
                  </a:lnTo>
                  <a:lnTo>
                    <a:pt x="668372" y="240492"/>
                  </a:lnTo>
                  <a:lnTo>
                    <a:pt x="678820" y="241257"/>
                  </a:lnTo>
                  <a:lnTo>
                    <a:pt x="684698" y="238201"/>
                  </a:lnTo>
                  <a:lnTo>
                    <a:pt x="707710" y="239420"/>
                  </a:lnTo>
                  <a:lnTo>
                    <a:pt x="731001" y="230015"/>
                  </a:lnTo>
                  <a:lnTo>
                    <a:pt x="737202" y="224578"/>
                  </a:lnTo>
                  <a:lnTo>
                    <a:pt x="757540" y="223947"/>
                  </a:lnTo>
                  <a:lnTo>
                    <a:pt x="768105" y="229060"/>
                  </a:lnTo>
                  <a:lnTo>
                    <a:pt x="771441" y="234203"/>
                  </a:lnTo>
                  <a:lnTo>
                    <a:pt x="781404" y="233895"/>
                  </a:lnTo>
                  <a:lnTo>
                    <a:pt x="798611" y="224534"/>
                  </a:lnTo>
                  <a:lnTo>
                    <a:pt x="818537" y="221536"/>
                  </a:lnTo>
                  <a:lnTo>
                    <a:pt x="817332" y="215189"/>
                  </a:lnTo>
                  <a:lnTo>
                    <a:pt x="833923" y="190119"/>
                  </a:lnTo>
                  <a:lnTo>
                    <a:pt x="840594" y="172324"/>
                  </a:lnTo>
                  <a:lnTo>
                    <a:pt x="853260" y="153294"/>
                  </a:lnTo>
                  <a:lnTo>
                    <a:pt x="862327" y="120996"/>
                  </a:lnTo>
                  <a:lnTo>
                    <a:pt x="862327" y="114662"/>
                  </a:lnTo>
                  <a:lnTo>
                    <a:pt x="866544" y="107388"/>
                  </a:lnTo>
                  <a:lnTo>
                    <a:pt x="865942" y="101951"/>
                  </a:lnTo>
                  <a:lnTo>
                    <a:pt x="874715" y="91401"/>
                  </a:lnTo>
                  <a:lnTo>
                    <a:pt x="881665" y="94413"/>
                  </a:lnTo>
                  <a:lnTo>
                    <a:pt x="894920" y="93193"/>
                  </a:lnTo>
                  <a:lnTo>
                    <a:pt x="913376" y="93502"/>
                  </a:lnTo>
                  <a:lnTo>
                    <a:pt x="917873" y="96852"/>
                  </a:lnTo>
                  <a:lnTo>
                    <a:pt x="929658" y="96559"/>
                  </a:lnTo>
                  <a:lnTo>
                    <a:pt x="938725" y="99247"/>
                  </a:lnTo>
                  <a:lnTo>
                    <a:pt x="938284" y="101525"/>
                  </a:lnTo>
                  <a:lnTo>
                    <a:pt x="934052" y="102436"/>
                  </a:lnTo>
                  <a:lnTo>
                    <a:pt x="934640" y="106345"/>
                  </a:lnTo>
                  <a:lnTo>
                    <a:pt x="931921" y="110577"/>
                  </a:lnTo>
                  <a:lnTo>
                    <a:pt x="940679" y="113927"/>
                  </a:lnTo>
                  <a:lnTo>
                    <a:pt x="948834" y="123582"/>
                  </a:lnTo>
                  <a:lnTo>
                    <a:pt x="939474" y="125992"/>
                  </a:lnTo>
                  <a:lnTo>
                    <a:pt x="930114" y="124493"/>
                  </a:lnTo>
                  <a:lnTo>
                    <a:pt x="926205" y="126903"/>
                  </a:lnTo>
                  <a:lnTo>
                    <a:pt x="932832" y="134735"/>
                  </a:lnTo>
                  <a:lnTo>
                    <a:pt x="936373" y="136719"/>
                  </a:lnTo>
                  <a:lnTo>
                    <a:pt x="937344" y="141318"/>
                  </a:lnTo>
                  <a:lnTo>
                    <a:pt x="933758" y="142303"/>
                  </a:lnTo>
                  <a:lnTo>
                    <a:pt x="930731" y="148651"/>
                  </a:lnTo>
                  <a:lnTo>
                    <a:pt x="937666" y="154661"/>
                  </a:lnTo>
                  <a:lnTo>
                    <a:pt x="940385" y="163419"/>
                  </a:lnTo>
                  <a:lnTo>
                    <a:pt x="954286" y="177908"/>
                  </a:lnTo>
                  <a:lnTo>
                    <a:pt x="960605" y="183639"/>
                  </a:lnTo>
                  <a:lnTo>
                    <a:pt x="956388" y="191530"/>
                  </a:lnTo>
                  <a:lnTo>
                    <a:pt x="945528" y="193925"/>
                  </a:lnTo>
                  <a:lnTo>
                    <a:pt x="944000" y="199054"/>
                  </a:lnTo>
                  <a:lnTo>
                    <a:pt x="947630" y="202066"/>
                  </a:lnTo>
                  <a:lnTo>
                    <a:pt x="949437" y="209340"/>
                  </a:lnTo>
                  <a:lnTo>
                    <a:pt x="955771" y="212940"/>
                  </a:lnTo>
                  <a:lnTo>
                    <a:pt x="973595" y="229575"/>
                  </a:lnTo>
                  <a:lnTo>
                    <a:pt x="979620" y="229575"/>
                  </a:lnTo>
                  <a:lnTo>
                    <a:pt x="986585" y="237392"/>
                  </a:lnTo>
                  <a:lnTo>
                    <a:pt x="989010" y="242535"/>
                  </a:lnTo>
                  <a:lnTo>
                    <a:pt x="995637" y="244063"/>
                  </a:lnTo>
                  <a:lnTo>
                    <a:pt x="993536" y="251587"/>
                  </a:lnTo>
                  <a:lnTo>
                    <a:pt x="988392" y="253718"/>
                  </a:lnTo>
                  <a:lnTo>
                    <a:pt x="982956" y="251587"/>
                  </a:lnTo>
                  <a:lnTo>
                    <a:pt x="976593" y="256113"/>
                  </a:lnTo>
                  <a:lnTo>
                    <a:pt x="966953" y="254908"/>
                  </a:lnTo>
                  <a:lnTo>
                    <a:pt x="953346" y="241624"/>
                  </a:lnTo>
                  <a:lnTo>
                    <a:pt x="956064" y="252807"/>
                  </a:lnTo>
                  <a:lnTo>
                    <a:pt x="953669" y="257039"/>
                  </a:lnTo>
                  <a:lnTo>
                    <a:pt x="949731" y="251896"/>
                  </a:lnTo>
                  <a:lnTo>
                    <a:pt x="940973" y="260639"/>
                  </a:lnTo>
                  <a:lnTo>
                    <a:pt x="940973" y="266679"/>
                  </a:lnTo>
                  <a:lnTo>
                    <a:pt x="937064" y="271205"/>
                  </a:lnTo>
                  <a:lnTo>
                    <a:pt x="935550" y="287236"/>
                  </a:lnTo>
                  <a:lnTo>
                    <a:pt x="931921" y="292968"/>
                  </a:lnTo>
                  <a:lnTo>
                    <a:pt x="928908" y="307456"/>
                  </a:lnTo>
                  <a:lnTo>
                    <a:pt x="917726" y="316214"/>
                  </a:lnTo>
                  <a:lnTo>
                    <a:pt x="921973" y="327059"/>
                  </a:lnTo>
                  <a:lnTo>
                    <a:pt x="916815" y="334627"/>
                  </a:lnTo>
                  <a:lnTo>
                    <a:pt x="909571" y="342150"/>
                  </a:lnTo>
                  <a:lnTo>
                    <a:pt x="906059" y="334289"/>
                  </a:lnTo>
                  <a:lnTo>
                    <a:pt x="901812" y="332188"/>
                  </a:lnTo>
                  <a:lnTo>
                    <a:pt x="904090" y="337786"/>
                  </a:lnTo>
                  <a:lnTo>
                    <a:pt x="903487" y="346676"/>
                  </a:lnTo>
                  <a:lnTo>
                    <a:pt x="896375" y="354861"/>
                  </a:lnTo>
                  <a:lnTo>
                    <a:pt x="894993" y="362267"/>
                  </a:lnTo>
                  <a:lnTo>
                    <a:pt x="888058" y="365177"/>
                  </a:lnTo>
                  <a:lnTo>
                    <a:pt x="881827" y="364266"/>
                  </a:lnTo>
                  <a:lnTo>
                    <a:pt x="883341" y="368027"/>
                  </a:lnTo>
                  <a:lnTo>
                    <a:pt x="880019" y="372848"/>
                  </a:lnTo>
                  <a:lnTo>
                    <a:pt x="890159" y="372274"/>
                  </a:lnTo>
                  <a:lnTo>
                    <a:pt x="891834" y="373920"/>
                  </a:lnTo>
                  <a:lnTo>
                    <a:pt x="890629" y="381327"/>
                  </a:lnTo>
                  <a:lnTo>
                    <a:pt x="885765" y="384794"/>
                  </a:lnTo>
                  <a:lnTo>
                    <a:pt x="888498" y="386617"/>
                  </a:lnTo>
                  <a:lnTo>
                    <a:pt x="893318" y="386176"/>
                  </a:lnTo>
                  <a:lnTo>
                    <a:pt x="894405" y="391906"/>
                  </a:lnTo>
                  <a:lnTo>
                    <a:pt x="891834" y="398446"/>
                  </a:lnTo>
                  <a:lnTo>
                    <a:pt x="885162" y="396477"/>
                  </a:lnTo>
                  <a:lnTo>
                    <a:pt x="883928" y="394801"/>
                  </a:lnTo>
                  <a:lnTo>
                    <a:pt x="883502" y="398152"/>
                  </a:lnTo>
                  <a:lnTo>
                    <a:pt x="887293" y="401766"/>
                  </a:lnTo>
                  <a:lnTo>
                    <a:pt x="889865" y="404147"/>
                  </a:lnTo>
                  <a:lnTo>
                    <a:pt x="883502" y="417622"/>
                  </a:lnTo>
                  <a:lnTo>
                    <a:pt x="879094" y="417651"/>
                  </a:lnTo>
                  <a:lnTo>
                    <a:pt x="877286" y="414360"/>
                  </a:lnTo>
                  <a:lnTo>
                    <a:pt x="874862" y="424881"/>
                  </a:lnTo>
                  <a:lnTo>
                    <a:pt x="874862" y="430627"/>
                  </a:lnTo>
                  <a:lnTo>
                    <a:pt x="866118" y="446644"/>
                  </a:lnTo>
                  <a:lnTo>
                    <a:pt x="851924" y="456313"/>
                  </a:lnTo>
                  <a:lnTo>
                    <a:pt x="839859" y="458400"/>
                  </a:lnTo>
                  <a:lnTo>
                    <a:pt x="822622" y="466585"/>
                  </a:lnTo>
                  <a:lnTo>
                    <a:pt x="814482" y="467760"/>
                  </a:lnTo>
                  <a:lnTo>
                    <a:pt x="812056" y="456313"/>
                  </a:lnTo>
                  <a:lnTo>
                    <a:pt x="813570" y="449965"/>
                  </a:lnTo>
                  <a:lnTo>
                    <a:pt x="809338" y="443602"/>
                  </a:lnTo>
                  <a:lnTo>
                    <a:pt x="807854" y="440590"/>
                  </a:lnTo>
                  <a:lnTo>
                    <a:pt x="803901" y="442412"/>
                  </a:lnTo>
                  <a:lnTo>
                    <a:pt x="799375" y="436373"/>
                  </a:lnTo>
                  <a:lnTo>
                    <a:pt x="795452" y="438459"/>
                  </a:lnTo>
                  <a:lnTo>
                    <a:pt x="788810" y="436681"/>
                  </a:lnTo>
                  <a:lnTo>
                    <a:pt x="785195" y="430024"/>
                  </a:lnTo>
                  <a:lnTo>
                    <a:pt x="782256" y="436681"/>
                  </a:lnTo>
                  <a:lnTo>
                    <a:pt x="785136" y="442265"/>
                  </a:lnTo>
                  <a:lnTo>
                    <a:pt x="777348" y="440076"/>
                  </a:lnTo>
                  <a:lnTo>
                    <a:pt x="774012" y="435770"/>
                  </a:lnTo>
                  <a:lnTo>
                    <a:pt x="774012" y="429114"/>
                  </a:lnTo>
                  <a:lnTo>
                    <a:pt x="769486" y="425175"/>
                  </a:lnTo>
                  <a:lnTo>
                    <a:pt x="764652" y="428232"/>
                  </a:lnTo>
                  <a:lnTo>
                    <a:pt x="757114" y="423676"/>
                  </a:lnTo>
                  <a:lnTo>
                    <a:pt x="752588" y="424293"/>
                  </a:lnTo>
                  <a:lnTo>
                    <a:pt x="746239" y="431230"/>
                  </a:lnTo>
                  <a:lnTo>
                    <a:pt x="735968" y="432758"/>
                  </a:lnTo>
                  <a:lnTo>
                    <a:pt x="734263" y="436828"/>
                  </a:lnTo>
                  <a:lnTo>
                    <a:pt x="728047" y="437739"/>
                  </a:lnTo>
                  <a:lnTo>
                    <a:pt x="723654" y="433831"/>
                  </a:lnTo>
                  <a:lnTo>
                    <a:pt x="718819" y="435212"/>
                  </a:lnTo>
                  <a:lnTo>
                    <a:pt x="709106" y="447144"/>
                  </a:lnTo>
                  <a:lnTo>
                    <a:pt x="703066" y="447144"/>
                  </a:lnTo>
                  <a:lnTo>
                    <a:pt x="703962" y="440325"/>
                  </a:lnTo>
                  <a:lnTo>
                    <a:pt x="702758" y="426263"/>
                  </a:lnTo>
                  <a:lnTo>
                    <a:pt x="699275" y="415977"/>
                  </a:lnTo>
                  <a:lnTo>
                    <a:pt x="700921" y="408717"/>
                  </a:lnTo>
                  <a:lnTo>
                    <a:pt x="698379" y="403119"/>
                  </a:lnTo>
                  <a:lnTo>
                    <a:pt x="699128" y="407659"/>
                  </a:lnTo>
                  <a:lnTo>
                    <a:pt x="695322" y="415683"/>
                  </a:lnTo>
                  <a:lnTo>
                    <a:pt x="690018" y="419150"/>
                  </a:lnTo>
                  <a:lnTo>
                    <a:pt x="684889" y="415535"/>
                  </a:lnTo>
                  <a:lnTo>
                    <a:pt x="677747" y="420679"/>
                  </a:lnTo>
                  <a:lnTo>
                    <a:pt x="667153" y="421590"/>
                  </a:lnTo>
                  <a:lnTo>
                    <a:pt x="660790" y="419297"/>
                  </a:lnTo>
                  <a:lnTo>
                    <a:pt x="652002" y="418680"/>
                  </a:lnTo>
                  <a:lnTo>
                    <a:pt x="649431" y="413243"/>
                  </a:lnTo>
                  <a:lnTo>
                    <a:pt x="642921" y="418842"/>
                  </a:lnTo>
                  <a:lnTo>
                    <a:pt x="638204" y="418842"/>
                  </a:lnTo>
                  <a:lnTo>
                    <a:pt x="633355" y="407204"/>
                  </a:lnTo>
                  <a:lnTo>
                    <a:pt x="633208" y="397241"/>
                  </a:lnTo>
                  <a:lnTo>
                    <a:pt x="630945" y="378476"/>
                  </a:lnTo>
                  <a:lnTo>
                    <a:pt x="623671" y="373759"/>
                  </a:lnTo>
                  <a:lnTo>
                    <a:pt x="621702" y="368616"/>
                  </a:lnTo>
                  <a:lnTo>
                    <a:pt x="626243" y="363031"/>
                  </a:lnTo>
                  <a:lnTo>
                    <a:pt x="632003" y="354700"/>
                  </a:lnTo>
                  <a:lnTo>
                    <a:pt x="630945" y="347293"/>
                  </a:lnTo>
                  <a:lnTo>
                    <a:pt x="626860" y="339873"/>
                  </a:lnTo>
                  <a:lnTo>
                    <a:pt x="614898" y="327970"/>
                  </a:lnTo>
                  <a:lnTo>
                    <a:pt x="604656" y="321945"/>
                  </a:lnTo>
                  <a:lnTo>
                    <a:pt x="594738" y="319638"/>
                  </a:lnTo>
                  <a:lnTo>
                    <a:pt x="594414" y="316288"/>
                  </a:lnTo>
                  <a:lnTo>
                    <a:pt x="602011" y="315377"/>
                  </a:lnTo>
                  <a:lnTo>
                    <a:pt x="608521" y="309631"/>
                  </a:lnTo>
                  <a:lnTo>
                    <a:pt x="623201" y="306178"/>
                  </a:lnTo>
                  <a:lnTo>
                    <a:pt x="633076" y="298434"/>
                  </a:lnTo>
                  <a:lnTo>
                    <a:pt x="641099" y="299051"/>
                  </a:lnTo>
                  <a:lnTo>
                    <a:pt x="633516" y="296773"/>
                  </a:lnTo>
                  <a:lnTo>
                    <a:pt x="622319" y="303724"/>
                  </a:lnTo>
                  <a:lnTo>
                    <a:pt x="609285" y="305708"/>
                  </a:lnTo>
                  <a:lnTo>
                    <a:pt x="603833" y="306928"/>
                  </a:lnTo>
                  <a:lnTo>
                    <a:pt x="595340" y="304341"/>
                  </a:lnTo>
                  <a:lnTo>
                    <a:pt x="590035" y="294642"/>
                  </a:lnTo>
                  <a:lnTo>
                    <a:pt x="592622" y="292086"/>
                  </a:lnTo>
                  <a:lnTo>
                    <a:pt x="597455" y="294481"/>
                  </a:lnTo>
                  <a:lnTo>
                    <a:pt x="593679" y="288133"/>
                  </a:lnTo>
                  <a:lnTo>
                    <a:pt x="581248" y="272586"/>
                  </a:lnTo>
                  <a:lnTo>
                    <a:pt x="580043" y="256686"/>
                  </a:lnTo>
                  <a:lnTo>
                    <a:pt x="585803" y="253218"/>
                  </a:lnTo>
                  <a:lnTo>
                    <a:pt x="586714" y="248237"/>
                  </a:lnTo>
                  <a:lnTo>
                    <a:pt x="584583" y="242609"/>
                  </a:lnTo>
                  <a:lnTo>
                    <a:pt x="585009" y="236804"/>
                  </a:lnTo>
                  <a:lnTo>
                    <a:pt x="585009" y="236804"/>
                  </a:lnTo>
                  <a:close/>
                  <a:moveTo>
                    <a:pt x="1670446" y="327059"/>
                  </a:moveTo>
                  <a:lnTo>
                    <a:pt x="1665317" y="328573"/>
                  </a:lnTo>
                  <a:lnTo>
                    <a:pt x="1670166" y="333716"/>
                  </a:lnTo>
                  <a:lnTo>
                    <a:pt x="1675603" y="332496"/>
                  </a:lnTo>
                  <a:lnTo>
                    <a:pt x="1670446" y="327059"/>
                  </a:lnTo>
                  <a:lnTo>
                    <a:pt x="1670446" y="327059"/>
                  </a:lnTo>
                  <a:close/>
                  <a:moveTo>
                    <a:pt x="1688872" y="353641"/>
                  </a:moveTo>
                  <a:lnTo>
                    <a:pt x="1677984" y="353641"/>
                  </a:lnTo>
                  <a:lnTo>
                    <a:pt x="1684053" y="355772"/>
                  </a:lnTo>
                  <a:lnTo>
                    <a:pt x="1688872" y="353641"/>
                  </a:lnTo>
                  <a:lnTo>
                    <a:pt x="1688872" y="353641"/>
                  </a:lnTo>
                  <a:close/>
                  <a:moveTo>
                    <a:pt x="1695206" y="356346"/>
                  </a:moveTo>
                  <a:cubicBezTo>
                    <a:pt x="1695206" y="356051"/>
                    <a:pt x="1697924" y="359696"/>
                    <a:pt x="1697924" y="359696"/>
                  </a:cubicBezTo>
                  <a:lnTo>
                    <a:pt x="1711224" y="365147"/>
                  </a:lnTo>
                  <a:lnTo>
                    <a:pt x="1730547" y="367837"/>
                  </a:lnTo>
                  <a:lnTo>
                    <a:pt x="1748033" y="365147"/>
                  </a:lnTo>
                  <a:lnTo>
                    <a:pt x="1752882" y="362400"/>
                  </a:lnTo>
                  <a:lnTo>
                    <a:pt x="1738688" y="359387"/>
                  </a:lnTo>
                  <a:lnTo>
                    <a:pt x="1731752" y="361180"/>
                  </a:lnTo>
                  <a:lnTo>
                    <a:pt x="1719070" y="357565"/>
                  </a:lnTo>
                  <a:lnTo>
                    <a:pt x="1710606" y="361797"/>
                  </a:lnTo>
                  <a:lnTo>
                    <a:pt x="1695206" y="356346"/>
                  </a:lnTo>
                  <a:lnTo>
                    <a:pt x="1695206" y="356346"/>
                  </a:lnTo>
                  <a:close/>
                  <a:moveTo>
                    <a:pt x="1695206" y="316214"/>
                  </a:moveTo>
                  <a:lnTo>
                    <a:pt x="1702171" y="323136"/>
                  </a:lnTo>
                  <a:lnTo>
                    <a:pt x="1701848" y="318301"/>
                  </a:lnTo>
                  <a:lnTo>
                    <a:pt x="1706080" y="318625"/>
                  </a:lnTo>
                  <a:lnTo>
                    <a:pt x="1713324" y="328279"/>
                  </a:lnTo>
                  <a:lnTo>
                    <a:pt x="1712134" y="333716"/>
                  </a:lnTo>
                  <a:lnTo>
                    <a:pt x="1718453" y="334921"/>
                  </a:lnTo>
                  <a:lnTo>
                    <a:pt x="1720878" y="334921"/>
                  </a:lnTo>
                  <a:lnTo>
                    <a:pt x="1724493" y="336758"/>
                  </a:lnTo>
                  <a:lnTo>
                    <a:pt x="1734162" y="334921"/>
                  </a:lnTo>
                  <a:lnTo>
                    <a:pt x="1730547" y="331306"/>
                  </a:lnTo>
                  <a:lnTo>
                    <a:pt x="1724493" y="328279"/>
                  </a:lnTo>
                  <a:lnTo>
                    <a:pt x="1719070" y="319521"/>
                  </a:lnTo>
                  <a:lnTo>
                    <a:pt x="1712134" y="315010"/>
                  </a:lnTo>
                  <a:lnTo>
                    <a:pt x="1705463" y="315010"/>
                  </a:lnTo>
                  <a:lnTo>
                    <a:pt x="1693693" y="312908"/>
                  </a:lnTo>
                  <a:lnTo>
                    <a:pt x="1695206" y="316214"/>
                  </a:lnTo>
                  <a:lnTo>
                    <a:pt x="1695206" y="316214"/>
                  </a:lnTo>
                  <a:close/>
                  <a:moveTo>
                    <a:pt x="1573593" y="525951"/>
                  </a:moveTo>
                  <a:lnTo>
                    <a:pt x="1575856" y="533945"/>
                  </a:lnTo>
                  <a:lnTo>
                    <a:pt x="1576165" y="540602"/>
                  </a:lnTo>
                  <a:lnTo>
                    <a:pt x="1579192" y="543805"/>
                  </a:lnTo>
                  <a:lnTo>
                    <a:pt x="1579500" y="534092"/>
                  </a:lnTo>
                  <a:lnTo>
                    <a:pt x="1573593" y="525951"/>
                  </a:lnTo>
                  <a:lnTo>
                    <a:pt x="1573593" y="525951"/>
                  </a:lnTo>
                  <a:close/>
                  <a:moveTo>
                    <a:pt x="1596150" y="517634"/>
                  </a:moveTo>
                  <a:lnTo>
                    <a:pt x="1587818" y="522013"/>
                  </a:lnTo>
                  <a:lnTo>
                    <a:pt x="1584188" y="539573"/>
                  </a:lnTo>
                  <a:lnTo>
                    <a:pt x="1581176" y="544569"/>
                  </a:lnTo>
                  <a:lnTo>
                    <a:pt x="1586774" y="542424"/>
                  </a:lnTo>
                  <a:lnTo>
                    <a:pt x="1592373" y="525187"/>
                  </a:lnTo>
                  <a:lnTo>
                    <a:pt x="1596150" y="517634"/>
                  </a:lnTo>
                  <a:lnTo>
                    <a:pt x="1596150" y="517634"/>
                  </a:lnTo>
                  <a:close/>
                  <a:moveTo>
                    <a:pt x="1661864" y="573900"/>
                  </a:moveTo>
                  <a:lnTo>
                    <a:pt x="1658690" y="577515"/>
                  </a:lnTo>
                  <a:lnTo>
                    <a:pt x="1660791" y="579337"/>
                  </a:lnTo>
                  <a:lnTo>
                    <a:pt x="1662746" y="577192"/>
                  </a:lnTo>
                  <a:lnTo>
                    <a:pt x="1661864" y="573900"/>
                  </a:lnTo>
                  <a:lnTo>
                    <a:pt x="1661864" y="573900"/>
                  </a:lnTo>
                  <a:close/>
                  <a:moveTo>
                    <a:pt x="1637383" y="558970"/>
                  </a:moveTo>
                  <a:lnTo>
                    <a:pt x="1634135" y="556443"/>
                  </a:lnTo>
                  <a:lnTo>
                    <a:pt x="1635046" y="559955"/>
                  </a:lnTo>
                  <a:lnTo>
                    <a:pt x="1635266" y="568595"/>
                  </a:lnTo>
                  <a:lnTo>
                    <a:pt x="1638529" y="571681"/>
                  </a:lnTo>
                  <a:lnTo>
                    <a:pt x="1640483" y="576354"/>
                  </a:lnTo>
                  <a:lnTo>
                    <a:pt x="1637544" y="573503"/>
                  </a:lnTo>
                  <a:lnTo>
                    <a:pt x="1634752" y="573283"/>
                  </a:lnTo>
                  <a:lnTo>
                    <a:pt x="1634062" y="581012"/>
                  </a:lnTo>
                  <a:lnTo>
                    <a:pt x="1637985" y="584848"/>
                  </a:lnTo>
                  <a:lnTo>
                    <a:pt x="1642159" y="584231"/>
                  </a:lnTo>
                  <a:lnTo>
                    <a:pt x="1649873" y="577280"/>
                  </a:lnTo>
                  <a:lnTo>
                    <a:pt x="1651401" y="573503"/>
                  </a:lnTo>
                  <a:lnTo>
                    <a:pt x="1647625" y="571079"/>
                  </a:lnTo>
                  <a:lnTo>
                    <a:pt x="1644980" y="565392"/>
                  </a:lnTo>
                  <a:lnTo>
                    <a:pt x="1637383" y="558970"/>
                  </a:lnTo>
                  <a:lnTo>
                    <a:pt x="1637383" y="558970"/>
                  </a:lnTo>
                  <a:close/>
                  <a:moveTo>
                    <a:pt x="1652474" y="561953"/>
                  </a:moveTo>
                  <a:cubicBezTo>
                    <a:pt x="1652474" y="561718"/>
                    <a:pt x="1650020" y="563672"/>
                    <a:pt x="1650020" y="563672"/>
                  </a:cubicBezTo>
                  <a:lnTo>
                    <a:pt x="1650417" y="567684"/>
                  </a:lnTo>
                  <a:lnTo>
                    <a:pt x="1653826" y="570314"/>
                  </a:lnTo>
                  <a:lnTo>
                    <a:pt x="1658072" y="569477"/>
                  </a:lnTo>
                  <a:lnTo>
                    <a:pt x="1656647" y="565318"/>
                  </a:lnTo>
                  <a:lnTo>
                    <a:pt x="1652474" y="561953"/>
                  </a:lnTo>
                  <a:lnTo>
                    <a:pt x="1652474" y="561953"/>
                  </a:lnTo>
                  <a:close/>
                  <a:moveTo>
                    <a:pt x="1640939" y="549243"/>
                  </a:moveTo>
                  <a:lnTo>
                    <a:pt x="1636104" y="548096"/>
                  </a:lnTo>
                  <a:lnTo>
                    <a:pt x="1635399" y="552240"/>
                  </a:lnTo>
                  <a:lnTo>
                    <a:pt x="1641703" y="559367"/>
                  </a:lnTo>
                  <a:lnTo>
                    <a:pt x="1646787" y="562026"/>
                  </a:lnTo>
                  <a:lnTo>
                    <a:pt x="1649182" y="560425"/>
                  </a:lnTo>
                  <a:lnTo>
                    <a:pt x="1642232" y="553769"/>
                  </a:lnTo>
                  <a:lnTo>
                    <a:pt x="1640939" y="549243"/>
                  </a:lnTo>
                  <a:lnTo>
                    <a:pt x="1640939" y="549243"/>
                  </a:lnTo>
                  <a:close/>
                  <a:moveTo>
                    <a:pt x="1656559" y="543115"/>
                  </a:moveTo>
                  <a:lnTo>
                    <a:pt x="1649432" y="545745"/>
                  </a:lnTo>
                  <a:lnTo>
                    <a:pt x="1643525" y="550962"/>
                  </a:lnTo>
                  <a:lnTo>
                    <a:pt x="1644980" y="553225"/>
                  </a:lnTo>
                  <a:lnTo>
                    <a:pt x="1653738" y="557985"/>
                  </a:lnTo>
                  <a:lnTo>
                    <a:pt x="1657162" y="560498"/>
                  </a:lnTo>
                  <a:lnTo>
                    <a:pt x="1661482" y="555282"/>
                  </a:lnTo>
                  <a:lnTo>
                    <a:pt x="1662305" y="550638"/>
                  </a:lnTo>
                  <a:lnTo>
                    <a:pt x="1660571" y="549624"/>
                  </a:lnTo>
                  <a:lnTo>
                    <a:pt x="1661335" y="547347"/>
                  </a:lnTo>
                  <a:lnTo>
                    <a:pt x="1658748" y="543526"/>
                  </a:lnTo>
                  <a:lnTo>
                    <a:pt x="1656559" y="543115"/>
                  </a:lnTo>
                  <a:lnTo>
                    <a:pt x="1656559" y="543115"/>
                  </a:lnTo>
                  <a:close/>
                  <a:moveTo>
                    <a:pt x="1640277" y="533798"/>
                  </a:moveTo>
                  <a:lnTo>
                    <a:pt x="1637985" y="533872"/>
                  </a:lnTo>
                  <a:lnTo>
                    <a:pt x="1636927" y="536766"/>
                  </a:lnTo>
                  <a:lnTo>
                    <a:pt x="1640277" y="536693"/>
                  </a:lnTo>
                  <a:lnTo>
                    <a:pt x="1640277" y="533798"/>
                  </a:lnTo>
                  <a:lnTo>
                    <a:pt x="1640277" y="533798"/>
                  </a:lnTo>
                  <a:close/>
                  <a:moveTo>
                    <a:pt x="1653414" y="521851"/>
                  </a:moveTo>
                  <a:lnTo>
                    <a:pt x="1657382" y="526421"/>
                  </a:lnTo>
                  <a:lnTo>
                    <a:pt x="1660556" y="526568"/>
                  </a:lnTo>
                  <a:lnTo>
                    <a:pt x="1657074" y="521543"/>
                  </a:lnTo>
                  <a:lnTo>
                    <a:pt x="1653414" y="521851"/>
                  </a:lnTo>
                  <a:lnTo>
                    <a:pt x="1653414" y="521851"/>
                  </a:lnTo>
                  <a:close/>
                  <a:moveTo>
                    <a:pt x="1651901" y="524600"/>
                  </a:moveTo>
                  <a:lnTo>
                    <a:pt x="1647963" y="523982"/>
                  </a:lnTo>
                  <a:lnTo>
                    <a:pt x="1644318" y="530330"/>
                  </a:lnTo>
                  <a:lnTo>
                    <a:pt x="1640556" y="531403"/>
                  </a:lnTo>
                  <a:lnTo>
                    <a:pt x="1644935" y="532608"/>
                  </a:lnTo>
                  <a:lnTo>
                    <a:pt x="1645538" y="535929"/>
                  </a:lnTo>
                  <a:lnTo>
                    <a:pt x="1649491" y="535165"/>
                  </a:lnTo>
                  <a:lnTo>
                    <a:pt x="1643745" y="539279"/>
                  </a:lnTo>
                  <a:lnTo>
                    <a:pt x="1644935" y="544261"/>
                  </a:lnTo>
                  <a:lnTo>
                    <a:pt x="1647963" y="543952"/>
                  </a:lnTo>
                  <a:lnTo>
                    <a:pt x="1653738" y="539838"/>
                  </a:lnTo>
                  <a:lnTo>
                    <a:pt x="1658587" y="540000"/>
                  </a:lnTo>
                  <a:lnTo>
                    <a:pt x="1660556" y="536076"/>
                  </a:lnTo>
                  <a:lnTo>
                    <a:pt x="1660262" y="528802"/>
                  </a:lnTo>
                  <a:lnTo>
                    <a:pt x="1656927" y="528361"/>
                  </a:lnTo>
                  <a:lnTo>
                    <a:pt x="1651901" y="524600"/>
                  </a:lnTo>
                  <a:lnTo>
                    <a:pt x="1651901" y="524600"/>
                  </a:lnTo>
                  <a:close/>
                  <a:moveTo>
                    <a:pt x="1541941" y="590549"/>
                  </a:moveTo>
                  <a:lnTo>
                    <a:pt x="1548730" y="587052"/>
                  </a:lnTo>
                  <a:lnTo>
                    <a:pt x="1546481" y="585685"/>
                  </a:lnTo>
                  <a:lnTo>
                    <a:pt x="1541941" y="590549"/>
                  </a:lnTo>
                  <a:lnTo>
                    <a:pt x="1541941" y="590549"/>
                  </a:lnTo>
                  <a:close/>
                  <a:moveTo>
                    <a:pt x="1534799" y="594017"/>
                  </a:moveTo>
                  <a:lnTo>
                    <a:pt x="1545247" y="599454"/>
                  </a:lnTo>
                  <a:lnTo>
                    <a:pt x="1542381" y="595222"/>
                  </a:lnTo>
                  <a:lnTo>
                    <a:pt x="1534799" y="594017"/>
                  </a:lnTo>
                  <a:lnTo>
                    <a:pt x="1534799" y="594017"/>
                  </a:lnTo>
                  <a:close/>
                  <a:moveTo>
                    <a:pt x="1498915" y="611695"/>
                  </a:moveTo>
                  <a:lnTo>
                    <a:pt x="1494036" y="613517"/>
                  </a:lnTo>
                  <a:lnTo>
                    <a:pt x="1497533" y="614281"/>
                  </a:lnTo>
                  <a:cubicBezTo>
                    <a:pt x="1497533" y="614281"/>
                    <a:pt x="1498915" y="611254"/>
                    <a:pt x="1498915" y="611695"/>
                  </a:cubicBezTo>
                  <a:lnTo>
                    <a:pt x="1498915" y="611695"/>
                  </a:lnTo>
                  <a:close/>
                  <a:moveTo>
                    <a:pt x="1509348" y="607022"/>
                  </a:moveTo>
                  <a:lnTo>
                    <a:pt x="1498444" y="607786"/>
                  </a:lnTo>
                  <a:lnTo>
                    <a:pt x="1503735" y="610078"/>
                  </a:lnTo>
                  <a:lnTo>
                    <a:pt x="1508143" y="608991"/>
                  </a:lnTo>
                  <a:lnTo>
                    <a:pt x="1509348" y="607022"/>
                  </a:lnTo>
                  <a:lnTo>
                    <a:pt x="1509348" y="607022"/>
                  </a:lnTo>
                  <a:close/>
                  <a:moveTo>
                    <a:pt x="1510112" y="637425"/>
                  </a:moveTo>
                  <a:lnTo>
                    <a:pt x="1505424" y="636955"/>
                  </a:lnTo>
                  <a:lnTo>
                    <a:pt x="1497827" y="642142"/>
                  </a:lnTo>
                  <a:lnTo>
                    <a:pt x="1496623" y="645434"/>
                  </a:lnTo>
                  <a:lnTo>
                    <a:pt x="1502691" y="644228"/>
                  </a:lnTo>
                  <a:lnTo>
                    <a:pt x="1508143" y="639996"/>
                  </a:lnTo>
                  <a:lnTo>
                    <a:pt x="1510112" y="637425"/>
                  </a:lnTo>
                  <a:lnTo>
                    <a:pt x="1510112" y="637425"/>
                  </a:lnTo>
                  <a:close/>
                  <a:moveTo>
                    <a:pt x="1523440" y="602951"/>
                  </a:moveTo>
                  <a:lnTo>
                    <a:pt x="1512066" y="613076"/>
                  </a:lnTo>
                  <a:lnTo>
                    <a:pt x="1511596" y="616985"/>
                  </a:lnTo>
                  <a:lnTo>
                    <a:pt x="1513139" y="619880"/>
                  </a:lnTo>
                  <a:lnTo>
                    <a:pt x="1508584" y="623671"/>
                  </a:lnTo>
                  <a:lnTo>
                    <a:pt x="1508437" y="629872"/>
                  </a:lnTo>
                  <a:lnTo>
                    <a:pt x="1514506" y="635015"/>
                  </a:lnTo>
                  <a:lnTo>
                    <a:pt x="1519796" y="633487"/>
                  </a:lnTo>
                  <a:lnTo>
                    <a:pt x="1529333" y="621555"/>
                  </a:lnTo>
                  <a:lnTo>
                    <a:pt x="1532521" y="611254"/>
                  </a:lnTo>
                  <a:lnTo>
                    <a:pt x="1530847" y="605346"/>
                  </a:lnTo>
                  <a:lnTo>
                    <a:pt x="1533138" y="600982"/>
                  </a:lnTo>
                  <a:lnTo>
                    <a:pt x="1532374" y="597926"/>
                  </a:lnTo>
                  <a:lnTo>
                    <a:pt x="1527525" y="596751"/>
                  </a:lnTo>
                  <a:lnTo>
                    <a:pt x="1523602" y="599748"/>
                  </a:lnTo>
                  <a:lnTo>
                    <a:pt x="1523440" y="602951"/>
                  </a:lnTo>
                  <a:lnTo>
                    <a:pt x="1523440" y="602951"/>
                  </a:lnTo>
                  <a:close/>
                  <a:moveTo>
                    <a:pt x="1460106" y="561953"/>
                  </a:moveTo>
                  <a:lnTo>
                    <a:pt x="1465866" y="558486"/>
                  </a:lnTo>
                  <a:lnTo>
                    <a:pt x="1461619" y="556340"/>
                  </a:lnTo>
                  <a:lnTo>
                    <a:pt x="1460106" y="561953"/>
                  </a:lnTo>
                  <a:lnTo>
                    <a:pt x="1460106" y="561953"/>
                  </a:lnTo>
                  <a:close/>
                  <a:moveTo>
                    <a:pt x="1440871" y="574664"/>
                  </a:moveTo>
                  <a:lnTo>
                    <a:pt x="1436624" y="577838"/>
                  </a:lnTo>
                  <a:lnTo>
                    <a:pt x="1442369" y="578147"/>
                  </a:lnTo>
                  <a:lnTo>
                    <a:pt x="1440871" y="574664"/>
                  </a:lnTo>
                  <a:lnTo>
                    <a:pt x="1440871" y="574664"/>
                  </a:lnTo>
                  <a:close/>
                  <a:moveTo>
                    <a:pt x="1456183" y="637719"/>
                  </a:moveTo>
                  <a:lnTo>
                    <a:pt x="1447528" y="642289"/>
                  </a:lnTo>
                  <a:lnTo>
                    <a:pt x="1452524" y="642289"/>
                  </a:lnTo>
                  <a:lnTo>
                    <a:pt x="1456183" y="637719"/>
                  </a:lnTo>
                  <a:lnTo>
                    <a:pt x="1456183" y="637719"/>
                  </a:lnTo>
                  <a:close/>
                  <a:moveTo>
                    <a:pt x="1442223" y="625463"/>
                  </a:moveTo>
                  <a:lnTo>
                    <a:pt x="1447087" y="623083"/>
                  </a:lnTo>
                  <a:lnTo>
                    <a:pt x="1452524" y="626227"/>
                  </a:lnTo>
                  <a:lnTo>
                    <a:pt x="1454199" y="632899"/>
                  </a:lnTo>
                  <a:lnTo>
                    <a:pt x="1447836" y="634251"/>
                  </a:lnTo>
                  <a:lnTo>
                    <a:pt x="1442546" y="629887"/>
                  </a:lnTo>
                  <a:lnTo>
                    <a:pt x="1442223" y="625463"/>
                  </a:lnTo>
                  <a:lnTo>
                    <a:pt x="1442223" y="625463"/>
                  </a:lnTo>
                  <a:close/>
                  <a:moveTo>
                    <a:pt x="1396934" y="596897"/>
                  </a:moveTo>
                  <a:lnTo>
                    <a:pt x="1400740" y="593870"/>
                  </a:lnTo>
                  <a:lnTo>
                    <a:pt x="1404957" y="596897"/>
                  </a:lnTo>
                  <a:lnTo>
                    <a:pt x="1402841" y="600218"/>
                  </a:lnTo>
                  <a:lnTo>
                    <a:pt x="1398300" y="600057"/>
                  </a:lnTo>
                  <a:lnTo>
                    <a:pt x="1396934" y="596897"/>
                  </a:lnTo>
                  <a:lnTo>
                    <a:pt x="1396934" y="596897"/>
                  </a:lnTo>
                  <a:close/>
                  <a:moveTo>
                    <a:pt x="1406485" y="645904"/>
                  </a:moveTo>
                  <a:lnTo>
                    <a:pt x="1414185" y="645287"/>
                  </a:lnTo>
                  <a:lnTo>
                    <a:pt x="1417668" y="647403"/>
                  </a:lnTo>
                  <a:lnTo>
                    <a:pt x="1410718" y="648020"/>
                  </a:lnTo>
                  <a:lnTo>
                    <a:pt x="1406485" y="645904"/>
                  </a:lnTo>
                  <a:lnTo>
                    <a:pt x="1406485" y="645904"/>
                  </a:lnTo>
                  <a:close/>
                  <a:moveTo>
                    <a:pt x="1342093" y="616985"/>
                  </a:moveTo>
                  <a:lnTo>
                    <a:pt x="1349969" y="611401"/>
                  </a:lnTo>
                  <a:lnTo>
                    <a:pt x="1344959" y="608991"/>
                  </a:lnTo>
                  <a:lnTo>
                    <a:pt x="1341638" y="612018"/>
                  </a:lnTo>
                  <a:lnTo>
                    <a:pt x="1342093" y="616985"/>
                  </a:lnTo>
                  <a:lnTo>
                    <a:pt x="1342093" y="616985"/>
                  </a:lnTo>
                  <a:close/>
                  <a:moveTo>
                    <a:pt x="1364224" y="640761"/>
                  </a:moveTo>
                  <a:lnTo>
                    <a:pt x="1376626" y="641672"/>
                  </a:lnTo>
                  <a:lnTo>
                    <a:pt x="1383459" y="640305"/>
                  </a:lnTo>
                  <a:lnTo>
                    <a:pt x="1383459" y="644684"/>
                  </a:lnTo>
                  <a:lnTo>
                    <a:pt x="1373614" y="648167"/>
                  </a:lnTo>
                  <a:lnTo>
                    <a:pt x="1365428" y="644228"/>
                  </a:lnTo>
                  <a:lnTo>
                    <a:pt x="1364224" y="640761"/>
                  </a:lnTo>
                  <a:lnTo>
                    <a:pt x="1364224" y="640761"/>
                  </a:lnTo>
                  <a:close/>
                  <a:moveTo>
                    <a:pt x="1352541" y="644228"/>
                  </a:moveTo>
                  <a:lnTo>
                    <a:pt x="1358301" y="642554"/>
                  </a:lnTo>
                  <a:lnTo>
                    <a:pt x="1357993" y="647109"/>
                  </a:lnTo>
                  <a:lnTo>
                    <a:pt x="1352541" y="644228"/>
                  </a:lnTo>
                  <a:lnTo>
                    <a:pt x="1352541" y="644228"/>
                  </a:lnTo>
                  <a:close/>
                  <a:moveTo>
                    <a:pt x="1333467" y="641525"/>
                  </a:moveTo>
                  <a:lnTo>
                    <a:pt x="1338772" y="638777"/>
                  </a:lnTo>
                  <a:lnTo>
                    <a:pt x="1343005" y="642289"/>
                  </a:lnTo>
                  <a:lnTo>
                    <a:pt x="1337861" y="644992"/>
                  </a:lnTo>
                  <a:lnTo>
                    <a:pt x="1333467" y="641525"/>
                  </a:lnTo>
                  <a:lnTo>
                    <a:pt x="1333467" y="641525"/>
                  </a:lnTo>
                  <a:close/>
                  <a:moveTo>
                    <a:pt x="1176955" y="729854"/>
                  </a:moveTo>
                  <a:lnTo>
                    <a:pt x="1174383" y="738480"/>
                  </a:lnTo>
                  <a:lnTo>
                    <a:pt x="1178630" y="741786"/>
                  </a:lnTo>
                  <a:lnTo>
                    <a:pt x="1192267" y="741022"/>
                  </a:lnTo>
                  <a:lnTo>
                    <a:pt x="1204228" y="733205"/>
                  </a:lnTo>
                  <a:lnTo>
                    <a:pt x="1211634" y="730913"/>
                  </a:lnTo>
                  <a:lnTo>
                    <a:pt x="1218452" y="731530"/>
                  </a:lnTo>
                  <a:lnTo>
                    <a:pt x="1226343" y="725784"/>
                  </a:lnTo>
                  <a:lnTo>
                    <a:pt x="1231501" y="717908"/>
                  </a:lnTo>
                  <a:lnTo>
                    <a:pt x="1247240" y="706108"/>
                  </a:lnTo>
                  <a:lnTo>
                    <a:pt x="1251045" y="701083"/>
                  </a:lnTo>
                  <a:lnTo>
                    <a:pt x="1255322" y="699260"/>
                  </a:lnTo>
                  <a:lnTo>
                    <a:pt x="1245211" y="689870"/>
                  </a:lnTo>
                  <a:lnTo>
                    <a:pt x="1236571" y="680054"/>
                  </a:lnTo>
                  <a:lnTo>
                    <a:pt x="1232956" y="681832"/>
                  </a:lnTo>
                  <a:lnTo>
                    <a:pt x="1225873" y="683948"/>
                  </a:lnTo>
                  <a:lnTo>
                    <a:pt x="1225271" y="694690"/>
                  </a:lnTo>
                  <a:lnTo>
                    <a:pt x="1217733" y="695924"/>
                  </a:lnTo>
                  <a:lnTo>
                    <a:pt x="1208959" y="700450"/>
                  </a:lnTo>
                  <a:lnTo>
                    <a:pt x="1202729" y="693147"/>
                  </a:lnTo>
                  <a:lnTo>
                    <a:pt x="1200349" y="695425"/>
                  </a:lnTo>
                  <a:lnTo>
                    <a:pt x="1192208" y="700245"/>
                  </a:lnTo>
                  <a:lnTo>
                    <a:pt x="1189166" y="709003"/>
                  </a:lnTo>
                  <a:lnTo>
                    <a:pt x="1181334" y="722007"/>
                  </a:lnTo>
                  <a:lnTo>
                    <a:pt x="1180055" y="725549"/>
                  </a:lnTo>
                  <a:lnTo>
                    <a:pt x="1183464" y="728708"/>
                  </a:lnTo>
                  <a:lnTo>
                    <a:pt x="1184845" y="732176"/>
                  </a:lnTo>
                  <a:lnTo>
                    <a:pt x="1180379" y="732176"/>
                  </a:lnTo>
                  <a:lnTo>
                    <a:pt x="1176955" y="729854"/>
                  </a:lnTo>
                  <a:lnTo>
                    <a:pt x="1176955" y="729854"/>
                  </a:lnTo>
                  <a:close/>
                  <a:moveTo>
                    <a:pt x="1168623" y="739083"/>
                  </a:moveTo>
                  <a:lnTo>
                    <a:pt x="1171812" y="730618"/>
                  </a:lnTo>
                  <a:lnTo>
                    <a:pt x="1168623" y="730457"/>
                  </a:lnTo>
                  <a:lnTo>
                    <a:pt x="1164229" y="737407"/>
                  </a:lnTo>
                  <a:lnTo>
                    <a:pt x="1168623" y="739083"/>
                  </a:lnTo>
                  <a:lnTo>
                    <a:pt x="1168623" y="739083"/>
                  </a:lnTo>
                  <a:close/>
                  <a:moveTo>
                    <a:pt x="1169549" y="744961"/>
                  </a:moveTo>
                  <a:lnTo>
                    <a:pt x="1161687" y="748576"/>
                  </a:lnTo>
                  <a:lnTo>
                    <a:pt x="1163215" y="750074"/>
                  </a:lnTo>
                  <a:lnTo>
                    <a:pt x="1150240" y="756437"/>
                  </a:lnTo>
                  <a:lnTo>
                    <a:pt x="1143877" y="762168"/>
                  </a:lnTo>
                  <a:lnTo>
                    <a:pt x="1149917" y="764284"/>
                  </a:lnTo>
                  <a:lnTo>
                    <a:pt x="1168946" y="756437"/>
                  </a:lnTo>
                  <a:lnTo>
                    <a:pt x="1171665" y="749780"/>
                  </a:lnTo>
                  <a:lnTo>
                    <a:pt x="1169549" y="744961"/>
                  </a:lnTo>
                  <a:lnTo>
                    <a:pt x="1169549" y="744961"/>
                  </a:lnTo>
                  <a:close/>
                  <a:moveTo>
                    <a:pt x="1107273" y="743168"/>
                  </a:moveTo>
                  <a:lnTo>
                    <a:pt x="1111813" y="746165"/>
                  </a:lnTo>
                  <a:lnTo>
                    <a:pt x="1112886" y="750265"/>
                  </a:lnTo>
                  <a:lnTo>
                    <a:pt x="1107419" y="752969"/>
                  </a:lnTo>
                  <a:lnTo>
                    <a:pt x="1099837" y="752558"/>
                  </a:lnTo>
                  <a:lnTo>
                    <a:pt x="1103937" y="745739"/>
                  </a:lnTo>
                  <a:lnTo>
                    <a:pt x="1107273" y="743168"/>
                  </a:lnTo>
                  <a:lnTo>
                    <a:pt x="1107273" y="743168"/>
                  </a:lnTo>
                  <a:close/>
                  <a:moveTo>
                    <a:pt x="985968" y="698467"/>
                  </a:moveTo>
                  <a:lnTo>
                    <a:pt x="1004101" y="689106"/>
                  </a:lnTo>
                  <a:lnTo>
                    <a:pt x="1015269" y="697864"/>
                  </a:lnTo>
                  <a:lnTo>
                    <a:pt x="1022822" y="697864"/>
                  </a:lnTo>
                  <a:lnTo>
                    <a:pt x="1030360" y="693632"/>
                  </a:lnTo>
                  <a:lnTo>
                    <a:pt x="1040309" y="698467"/>
                  </a:lnTo>
                  <a:lnTo>
                    <a:pt x="1043027" y="706005"/>
                  </a:lnTo>
                  <a:lnTo>
                    <a:pt x="1051198" y="706005"/>
                  </a:lnTo>
                  <a:lnTo>
                    <a:pt x="1058119" y="716570"/>
                  </a:lnTo>
                  <a:lnTo>
                    <a:pt x="1065069" y="723227"/>
                  </a:lnTo>
                  <a:lnTo>
                    <a:pt x="1065393" y="728679"/>
                  </a:lnTo>
                  <a:lnTo>
                    <a:pt x="1054813" y="734072"/>
                  </a:lnTo>
                  <a:lnTo>
                    <a:pt x="1043027" y="735291"/>
                  </a:lnTo>
                  <a:lnTo>
                    <a:pt x="1033358" y="731060"/>
                  </a:lnTo>
                  <a:lnTo>
                    <a:pt x="1026437" y="721096"/>
                  </a:lnTo>
                  <a:lnTo>
                    <a:pt x="1019487" y="719583"/>
                  </a:lnTo>
                  <a:lnTo>
                    <a:pt x="1012845" y="711442"/>
                  </a:lnTo>
                  <a:lnTo>
                    <a:pt x="1003499" y="712955"/>
                  </a:lnTo>
                  <a:lnTo>
                    <a:pt x="992007" y="710531"/>
                  </a:lnTo>
                  <a:lnTo>
                    <a:pt x="985365" y="704476"/>
                  </a:lnTo>
                  <a:lnTo>
                    <a:pt x="985968" y="698467"/>
                  </a:lnTo>
                  <a:lnTo>
                    <a:pt x="985968" y="698467"/>
                  </a:lnTo>
                  <a:close/>
                  <a:moveTo>
                    <a:pt x="856303" y="602305"/>
                  </a:moveTo>
                  <a:lnTo>
                    <a:pt x="862444" y="602570"/>
                  </a:lnTo>
                  <a:lnTo>
                    <a:pt x="864399" y="602114"/>
                  </a:lnTo>
                  <a:lnTo>
                    <a:pt x="863811" y="604509"/>
                  </a:lnTo>
                  <a:lnTo>
                    <a:pt x="857831" y="604348"/>
                  </a:lnTo>
                  <a:lnTo>
                    <a:pt x="856303" y="602305"/>
                  </a:lnTo>
                  <a:lnTo>
                    <a:pt x="856303" y="602305"/>
                  </a:lnTo>
                  <a:close/>
                  <a:moveTo>
                    <a:pt x="832071" y="589667"/>
                  </a:moveTo>
                  <a:lnTo>
                    <a:pt x="837758" y="595148"/>
                  </a:lnTo>
                  <a:lnTo>
                    <a:pt x="843107" y="589138"/>
                  </a:lnTo>
                  <a:lnTo>
                    <a:pt x="847133" y="589829"/>
                  </a:lnTo>
                  <a:lnTo>
                    <a:pt x="849851" y="589829"/>
                  </a:lnTo>
                  <a:lnTo>
                    <a:pt x="848353" y="587508"/>
                  </a:lnTo>
                  <a:lnTo>
                    <a:pt x="843033" y="585229"/>
                  </a:lnTo>
                  <a:lnTo>
                    <a:pt x="835245" y="584231"/>
                  </a:lnTo>
                  <a:lnTo>
                    <a:pt x="831909" y="587272"/>
                  </a:lnTo>
                  <a:lnTo>
                    <a:pt x="832071" y="589667"/>
                  </a:lnTo>
                  <a:lnTo>
                    <a:pt x="832071" y="589667"/>
                  </a:lnTo>
                  <a:close/>
                  <a:moveTo>
                    <a:pt x="1282698" y="631988"/>
                  </a:moveTo>
                  <a:lnTo>
                    <a:pt x="1291778" y="626698"/>
                  </a:lnTo>
                  <a:lnTo>
                    <a:pt x="1304974" y="629578"/>
                  </a:lnTo>
                  <a:lnTo>
                    <a:pt x="1309515" y="633193"/>
                  </a:lnTo>
                  <a:lnTo>
                    <a:pt x="1311499" y="629431"/>
                  </a:lnTo>
                  <a:lnTo>
                    <a:pt x="1317539" y="624714"/>
                  </a:lnTo>
                  <a:lnTo>
                    <a:pt x="1323901" y="621393"/>
                  </a:lnTo>
                  <a:lnTo>
                    <a:pt x="1322226" y="616867"/>
                  </a:lnTo>
                  <a:lnTo>
                    <a:pt x="1315423" y="613987"/>
                  </a:lnTo>
                  <a:lnTo>
                    <a:pt x="1308913" y="618807"/>
                  </a:lnTo>
                  <a:lnTo>
                    <a:pt x="1294821" y="620027"/>
                  </a:lnTo>
                  <a:lnTo>
                    <a:pt x="1290442" y="616412"/>
                  </a:lnTo>
                  <a:lnTo>
                    <a:pt x="1283902" y="619571"/>
                  </a:lnTo>
                  <a:lnTo>
                    <a:pt x="1280890" y="628358"/>
                  </a:lnTo>
                  <a:lnTo>
                    <a:pt x="1282698" y="631988"/>
                  </a:lnTo>
                  <a:lnTo>
                    <a:pt x="1282698" y="631988"/>
                  </a:lnTo>
                  <a:close/>
                  <a:moveTo>
                    <a:pt x="1268752" y="643464"/>
                  </a:moveTo>
                  <a:lnTo>
                    <a:pt x="1266343" y="646962"/>
                  </a:lnTo>
                  <a:lnTo>
                    <a:pt x="1267870" y="648784"/>
                  </a:lnTo>
                  <a:lnTo>
                    <a:pt x="1271030" y="646345"/>
                  </a:lnTo>
                  <a:lnTo>
                    <a:pt x="1268752" y="643464"/>
                  </a:lnTo>
                  <a:lnTo>
                    <a:pt x="1268752" y="643464"/>
                  </a:lnTo>
                  <a:close/>
                  <a:moveTo>
                    <a:pt x="1230884" y="642554"/>
                  </a:moveTo>
                  <a:lnTo>
                    <a:pt x="1222552" y="646198"/>
                  </a:lnTo>
                  <a:lnTo>
                    <a:pt x="1225888" y="648637"/>
                  </a:lnTo>
                  <a:lnTo>
                    <a:pt x="1223169" y="651635"/>
                  </a:lnTo>
                  <a:lnTo>
                    <a:pt x="1223933" y="654838"/>
                  </a:lnTo>
                  <a:lnTo>
                    <a:pt x="1231355" y="656631"/>
                  </a:lnTo>
                  <a:lnTo>
                    <a:pt x="1245578" y="651635"/>
                  </a:lnTo>
                  <a:lnTo>
                    <a:pt x="1250281" y="646198"/>
                  </a:lnTo>
                  <a:lnTo>
                    <a:pt x="1246049" y="643347"/>
                  </a:lnTo>
                  <a:lnTo>
                    <a:pt x="1234514" y="644523"/>
                  </a:lnTo>
                  <a:lnTo>
                    <a:pt x="1230884" y="642554"/>
                  </a:lnTo>
                  <a:lnTo>
                    <a:pt x="1230884" y="642554"/>
                  </a:lnTo>
                  <a:close/>
                  <a:moveTo>
                    <a:pt x="1200437" y="658909"/>
                  </a:moveTo>
                  <a:lnTo>
                    <a:pt x="1206197" y="658762"/>
                  </a:lnTo>
                  <a:lnTo>
                    <a:pt x="1210297" y="662671"/>
                  </a:lnTo>
                  <a:lnTo>
                    <a:pt x="1216792" y="653927"/>
                  </a:lnTo>
                  <a:lnTo>
                    <a:pt x="1216057" y="650283"/>
                  </a:lnTo>
                  <a:lnTo>
                    <a:pt x="1211928" y="654074"/>
                  </a:lnTo>
                  <a:lnTo>
                    <a:pt x="1204228" y="654985"/>
                  </a:lnTo>
                  <a:lnTo>
                    <a:pt x="1200437" y="658909"/>
                  </a:lnTo>
                  <a:lnTo>
                    <a:pt x="1200437" y="658909"/>
                  </a:lnTo>
                  <a:close/>
                  <a:moveTo>
                    <a:pt x="1174530" y="660290"/>
                  </a:moveTo>
                  <a:lnTo>
                    <a:pt x="1182876" y="654383"/>
                  </a:lnTo>
                  <a:lnTo>
                    <a:pt x="1181040" y="650577"/>
                  </a:lnTo>
                  <a:lnTo>
                    <a:pt x="1184654" y="649196"/>
                  </a:lnTo>
                  <a:lnTo>
                    <a:pt x="1190591" y="650121"/>
                  </a:lnTo>
                  <a:lnTo>
                    <a:pt x="1196337" y="646815"/>
                  </a:lnTo>
                  <a:lnTo>
                    <a:pt x="1199526" y="648931"/>
                  </a:lnTo>
                  <a:lnTo>
                    <a:pt x="1190885" y="656925"/>
                  </a:lnTo>
                  <a:lnTo>
                    <a:pt x="1186947" y="661612"/>
                  </a:lnTo>
                  <a:lnTo>
                    <a:pt x="1178336" y="663435"/>
                  </a:lnTo>
                  <a:lnTo>
                    <a:pt x="1174530" y="660290"/>
                  </a:lnTo>
                  <a:lnTo>
                    <a:pt x="1174530" y="660290"/>
                  </a:lnTo>
                  <a:close/>
                  <a:moveTo>
                    <a:pt x="1167565" y="657997"/>
                  </a:moveTo>
                  <a:lnTo>
                    <a:pt x="1158909" y="659673"/>
                  </a:lnTo>
                  <a:lnTo>
                    <a:pt x="1156044" y="666315"/>
                  </a:lnTo>
                  <a:lnTo>
                    <a:pt x="1160746" y="661348"/>
                  </a:lnTo>
                  <a:lnTo>
                    <a:pt x="1167565" y="657997"/>
                  </a:lnTo>
                  <a:lnTo>
                    <a:pt x="1167565" y="657997"/>
                  </a:lnTo>
                  <a:close/>
                  <a:moveTo>
                    <a:pt x="1171959" y="645581"/>
                  </a:moveTo>
                  <a:lnTo>
                    <a:pt x="1166521" y="650283"/>
                  </a:lnTo>
                  <a:lnTo>
                    <a:pt x="1170739" y="652693"/>
                  </a:lnTo>
                  <a:lnTo>
                    <a:pt x="1173311" y="649092"/>
                  </a:lnTo>
                  <a:lnTo>
                    <a:pt x="1171959" y="645581"/>
                  </a:lnTo>
                  <a:lnTo>
                    <a:pt x="1171959" y="645581"/>
                  </a:lnTo>
                  <a:close/>
                  <a:moveTo>
                    <a:pt x="1023175" y="663141"/>
                  </a:moveTo>
                  <a:cubicBezTo>
                    <a:pt x="1022822" y="662523"/>
                    <a:pt x="1025217" y="655602"/>
                    <a:pt x="1025217" y="655602"/>
                  </a:cubicBezTo>
                  <a:lnTo>
                    <a:pt x="1037884" y="648637"/>
                  </a:lnTo>
                  <a:lnTo>
                    <a:pt x="1058443" y="644111"/>
                  </a:lnTo>
                  <a:lnTo>
                    <a:pt x="1068714" y="649239"/>
                  </a:lnTo>
                  <a:lnTo>
                    <a:pt x="1074430" y="647726"/>
                  </a:lnTo>
                  <a:lnTo>
                    <a:pt x="1085304" y="650459"/>
                  </a:lnTo>
                  <a:lnTo>
                    <a:pt x="1096781" y="657689"/>
                  </a:lnTo>
                  <a:lnTo>
                    <a:pt x="1105524" y="654074"/>
                  </a:lnTo>
                  <a:lnTo>
                    <a:pt x="1117603" y="654677"/>
                  </a:lnTo>
                  <a:lnTo>
                    <a:pt x="1123055" y="658909"/>
                  </a:lnTo>
                  <a:lnTo>
                    <a:pt x="1132400" y="657983"/>
                  </a:lnTo>
                  <a:lnTo>
                    <a:pt x="1137235" y="652252"/>
                  </a:lnTo>
                  <a:lnTo>
                    <a:pt x="1144788" y="649842"/>
                  </a:lnTo>
                  <a:lnTo>
                    <a:pt x="1149623" y="642583"/>
                  </a:lnTo>
                  <a:lnTo>
                    <a:pt x="1146301" y="640790"/>
                  </a:lnTo>
                  <a:lnTo>
                    <a:pt x="1153546" y="635970"/>
                  </a:lnTo>
                  <a:lnTo>
                    <a:pt x="1162304" y="639585"/>
                  </a:lnTo>
                  <a:lnTo>
                    <a:pt x="1163215" y="647109"/>
                  </a:lnTo>
                  <a:lnTo>
                    <a:pt x="1159292" y="654074"/>
                  </a:lnTo>
                  <a:lnTo>
                    <a:pt x="1153855" y="656455"/>
                  </a:lnTo>
                  <a:lnTo>
                    <a:pt x="1147815" y="664639"/>
                  </a:lnTo>
                  <a:lnTo>
                    <a:pt x="1138763" y="665830"/>
                  </a:lnTo>
                  <a:lnTo>
                    <a:pt x="1135119" y="669783"/>
                  </a:lnTo>
                  <a:lnTo>
                    <a:pt x="1129094" y="667667"/>
                  </a:lnTo>
                  <a:lnTo>
                    <a:pt x="1116398" y="667343"/>
                  </a:lnTo>
                  <a:lnTo>
                    <a:pt x="1104642" y="672780"/>
                  </a:lnTo>
                  <a:lnTo>
                    <a:pt x="1091211" y="670253"/>
                  </a:lnTo>
                  <a:lnTo>
                    <a:pt x="1081968" y="674191"/>
                  </a:lnTo>
                  <a:lnTo>
                    <a:pt x="1080146" y="676440"/>
                  </a:lnTo>
                  <a:lnTo>
                    <a:pt x="1074092" y="676277"/>
                  </a:lnTo>
                  <a:lnTo>
                    <a:pt x="1069390" y="673735"/>
                  </a:lnTo>
                  <a:lnTo>
                    <a:pt x="1061807" y="676895"/>
                  </a:lnTo>
                  <a:lnTo>
                    <a:pt x="1056958" y="672810"/>
                  </a:lnTo>
                  <a:lnTo>
                    <a:pt x="1050448" y="671899"/>
                  </a:lnTo>
                  <a:lnTo>
                    <a:pt x="1044541" y="672986"/>
                  </a:lnTo>
                  <a:lnTo>
                    <a:pt x="1038193" y="671311"/>
                  </a:lnTo>
                  <a:lnTo>
                    <a:pt x="1032565" y="671899"/>
                  </a:lnTo>
                  <a:lnTo>
                    <a:pt x="1025600" y="670238"/>
                  </a:lnTo>
                  <a:lnTo>
                    <a:pt x="1023175" y="663141"/>
                  </a:lnTo>
                  <a:lnTo>
                    <a:pt x="1023175" y="663141"/>
                  </a:lnTo>
                  <a:close/>
                  <a:moveTo>
                    <a:pt x="1017561" y="662523"/>
                  </a:moveTo>
                  <a:lnTo>
                    <a:pt x="1014696" y="670841"/>
                  </a:lnTo>
                  <a:lnTo>
                    <a:pt x="1020280" y="669783"/>
                  </a:lnTo>
                  <a:lnTo>
                    <a:pt x="1021191" y="664816"/>
                  </a:lnTo>
                  <a:lnTo>
                    <a:pt x="1017561" y="662523"/>
                  </a:lnTo>
                  <a:lnTo>
                    <a:pt x="1017561" y="662523"/>
                  </a:lnTo>
                  <a:close/>
                  <a:moveTo>
                    <a:pt x="1013638" y="657997"/>
                  </a:moveTo>
                  <a:lnTo>
                    <a:pt x="1006511" y="655720"/>
                  </a:lnTo>
                  <a:lnTo>
                    <a:pt x="1003499" y="665256"/>
                  </a:lnTo>
                  <a:lnTo>
                    <a:pt x="1007878" y="671311"/>
                  </a:lnTo>
                  <a:lnTo>
                    <a:pt x="1010449" y="661348"/>
                  </a:lnTo>
                  <a:lnTo>
                    <a:pt x="1013638" y="657997"/>
                  </a:lnTo>
                  <a:lnTo>
                    <a:pt x="1013638" y="657997"/>
                  </a:lnTo>
                  <a:close/>
                  <a:moveTo>
                    <a:pt x="893877" y="663728"/>
                  </a:moveTo>
                  <a:lnTo>
                    <a:pt x="892686" y="668871"/>
                  </a:lnTo>
                  <a:lnTo>
                    <a:pt x="895684" y="671869"/>
                  </a:lnTo>
                  <a:lnTo>
                    <a:pt x="893289" y="675484"/>
                  </a:lnTo>
                  <a:lnTo>
                    <a:pt x="896904" y="680010"/>
                  </a:lnTo>
                  <a:lnTo>
                    <a:pt x="904457" y="683361"/>
                  </a:lnTo>
                  <a:lnTo>
                    <a:pt x="915316" y="680921"/>
                  </a:lnTo>
                  <a:lnTo>
                    <a:pt x="921356" y="683361"/>
                  </a:lnTo>
                  <a:lnTo>
                    <a:pt x="930407" y="680334"/>
                  </a:lnTo>
                  <a:lnTo>
                    <a:pt x="934037" y="675484"/>
                  </a:lnTo>
                  <a:lnTo>
                    <a:pt x="941575" y="678218"/>
                  </a:lnTo>
                  <a:lnTo>
                    <a:pt x="950628" y="674309"/>
                  </a:lnTo>
                  <a:lnTo>
                    <a:pt x="959106" y="675808"/>
                  </a:lnTo>
                  <a:lnTo>
                    <a:pt x="968158" y="667961"/>
                  </a:lnTo>
                  <a:lnTo>
                    <a:pt x="970876" y="673692"/>
                  </a:lnTo>
                  <a:lnTo>
                    <a:pt x="978724" y="672486"/>
                  </a:lnTo>
                  <a:lnTo>
                    <a:pt x="990494" y="674014"/>
                  </a:lnTo>
                  <a:lnTo>
                    <a:pt x="985057" y="669489"/>
                  </a:lnTo>
                  <a:lnTo>
                    <a:pt x="995931" y="669489"/>
                  </a:lnTo>
                  <a:lnTo>
                    <a:pt x="996827" y="660437"/>
                  </a:lnTo>
                  <a:lnTo>
                    <a:pt x="993830" y="664052"/>
                  </a:lnTo>
                  <a:lnTo>
                    <a:pt x="991390" y="656469"/>
                  </a:lnTo>
                  <a:lnTo>
                    <a:pt x="992301" y="650165"/>
                  </a:lnTo>
                  <a:lnTo>
                    <a:pt x="983573" y="647726"/>
                  </a:lnTo>
                  <a:lnTo>
                    <a:pt x="984763" y="654383"/>
                  </a:lnTo>
                  <a:lnTo>
                    <a:pt x="980531" y="656161"/>
                  </a:lnTo>
                  <a:lnTo>
                    <a:pt x="979620" y="648931"/>
                  </a:lnTo>
                  <a:lnTo>
                    <a:pt x="971171" y="643817"/>
                  </a:lnTo>
                  <a:lnTo>
                    <a:pt x="962721" y="646815"/>
                  </a:lnTo>
                  <a:lnTo>
                    <a:pt x="954874" y="641980"/>
                  </a:lnTo>
                  <a:lnTo>
                    <a:pt x="947953" y="638968"/>
                  </a:lnTo>
                  <a:lnTo>
                    <a:pt x="937666" y="645316"/>
                  </a:lnTo>
                  <a:lnTo>
                    <a:pt x="937975" y="649842"/>
                  </a:lnTo>
                  <a:lnTo>
                    <a:pt x="954874" y="656161"/>
                  </a:lnTo>
                  <a:lnTo>
                    <a:pt x="961516" y="662818"/>
                  </a:lnTo>
                  <a:lnTo>
                    <a:pt x="950333" y="664346"/>
                  </a:lnTo>
                  <a:lnTo>
                    <a:pt x="943691" y="667343"/>
                  </a:lnTo>
                  <a:lnTo>
                    <a:pt x="933758" y="660995"/>
                  </a:lnTo>
                  <a:lnTo>
                    <a:pt x="931627" y="653780"/>
                  </a:lnTo>
                  <a:lnTo>
                    <a:pt x="925896" y="652546"/>
                  </a:lnTo>
                  <a:lnTo>
                    <a:pt x="918960" y="654383"/>
                  </a:lnTo>
                  <a:lnTo>
                    <a:pt x="911393" y="652546"/>
                  </a:lnTo>
                  <a:lnTo>
                    <a:pt x="899328" y="657072"/>
                  </a:lnTo>
                  <a:cubicBezTo>
                    <a:pt x="899328" y="657072"/>
                    <a:pt x="893289" y="663728"/>
                    <a:pt x="893877" y="663728"/>
                  </a:cubicBezTo>
                  <a:lnTo>
                    <a:pt x="893877" y="663728"/>
                  </a:lnTo>
                  <a:close/>
                  <a:moveTo>
                    <a:pt x="869395" y="653457"/>
                  </a:moveTo>
                  <a:lnTo>
                    <a:pt x="878197" y="647109"/>
                  </a:lnTo>
                  <a:lnTo>
                    <a:pt x="891364" y="651341"/>
                  </a:lnTo>
                  <a:lnTo>
                    <a:pt x="889541" y="661201"/>
                  </a:lnTo>
                  <a:lnTo>
                    <a:pt x="885751" y="666638"/>
                  </a:lnTo>
                  <a:lnTo>
                    <a:pt x="886529" y="673588"/>
                  </a:lnTo>
                  <a:lnTo>
                    <a:pt x="880769" y="671458"/>
                  </a:lnTo>
                  <a:lnTo>
                    <a:pt x="872731" y="674647"/>
                  </a:lnTo>
                  <a:lnTo>
                    <a:pt x="859256" y="670547"/>
                  </a:lnTo>
                  <a:lnTo>
                    <a:pt x="856523" y="666785"/>
                  </a:lnTo>
                  <a:lnTo>
                    <a:pt x="860167" y="664346"/>
                  </a:lnTo>
                  <a:lnTo>
                    <a:pt x="867426" y="664639"/>
                  </a:lnTo>
                  <a:lnTo>
                    <a:pt x="869395" y="653457"/>
                  </a:lnTo>
                  <a:lnTo>
                    <a:pt x="869395" y="653457"/>
                  </a:lnTo>
                  <a:close/>
                  <a:moveTo>
                    <a:pt x="842269" y="666638"/>
                  </a:moveTo>
                  <a:lnTo>
                    <a:pt x="846369" y="662523"/>
                  </a:lnTo>
                  <a:lnTo>
                    <a:pt x="849087" y="667079"/>
                  </a:lnTo>
                  <a:lnTo>
                    <a:pt x="844708" y="669342"/>
                  </a:lnTo>
                  <a:lnTo>
                    <a:pt x="842269" y="666638"/>
                  </a:lnTo>
                  <a:lnTo>
                    <a:pt x="842269" y="666638"/>
                  </a:lnTo>
                  <a:close/>
                  <a:moveTo>
                    <a:pt x="802402" y="640790"/>
                  </a:moveTo>
                  <a:lnTo>
                    <a:pt x="802402" y="647109"/>
                  </a:lnTo>
                  <a:lnTo>
                    <a:pt x="806326" y="652546"/>
                  </a:lnTo>
                  <a:lnTo>
                    <a:pt x="817788" y="654985"/>
                  </a:lnTo>
                  <a:lnTo>
                    <a:pt x="828059" y="662818"/>
                  </a:lnTo>
                  <a:lnTo>
                    <a:pt x="830175" y="667667"/>
                  </a:lnTo>
                  <a:lnTo>
                    <a:pt x="833805" y="662523"/>
                  </a:lnTo>
                  <a:lnTo>
                    <a:pt x="840447" y="659203"/>
                  </a:lnTo>
                  <a:lnTo>
                    <a:pt x="843166" y="656161"/>
                  </a:lnTo>
                  <a:lnTo>
                    <a:pt x="850718" y="654677"/>
                  </a:lnTo>
                  <a:lnTo>
                    <a:pt x="852820" y="649857"/>
                  </a:lnTo>
                  <a:lnTo>
                    <a:pt x="843768" y="638968"/>
                  </a:lnTo>
                  <a:lnTo>
                    <a:pt x="832585" y="636588"/>
                  </a:lnTo>
                  <a:lnTo>
                    <a:pt x="821109" y="640497"/>
                  </a:lnTo>
                  <a:lnTo>
                    <a:pt x="811763" y="638057"/>
                  </a:lnTo>
                  <a:lnTo>
                    <a:pt x="802402" y="640790"/>
                  </a:lnTo>
                  <a:lnTo>
                    <a:pt x="802402" y="640790"/>
                  </a:lnTo>
                  <a:close/>
                  <a:moveTo>
                    <a:pt x="1820302" y="646815"/>
                  </a:moveTo>
                  <a:lnTo>
                    <a:pt x="1823799" y="647579"/>
                  </a:lnTo>
                  <a:lnTo>
                    <a:pt x="1831661" y="650312"/>
                  </a:lnTo>
                  <a:lnTo>
                    <a:pt x="1834070" y="647873"/>
                  </a:lnTo>
                  <a:lnTo>
                    <a:pt x="1831043" y="638321"/>
                  </a:lnTo>
                  <a:lnTo>
                    <a:pt x="1828163" y="637572"/>
                  </a:lnTo>
                  <a:lnTo>
                    <a:pt x="1823799" y="640320"/>
                  </a:lnTo>
                  <a:lnTo>
                    <a:pt x="1820302" y="646815"/>
                  </a:lnTo>
                  <a:lnTo>
                    <a:pt x="1820302" y="646815"/>
                  </a:lnTo>
                  <a:close/>
                  <a:moveTo>
                    <a:pt x="1778877" y="648343"/>
                  </a:moveTo>
                  <a:cubicBezTo>
                    <a:pt x="1778554" y="648637"/>
                    <a:pt x="1793234" y="647403"/>
                    <a:pt x="1793234" y="647403"/>
                  </a:cubicBezTo>
                  <a:lnTo>
                    <a:pt x="1798980" y="646198"/>
                  </a:lnTo>
                  <a:lnTo>
                    <a:pt x="1809722" y="647873"/>
                  </a:lnTo>
                  <a:lnTo>
                    <a:pt x="1816525" y="644566"/>
                  </a:lnTo>
                  <a:lnTo>
                    <a:pt x="1823020" y="636955"/>
                  </a:lnTo>
                  <a:lnTo>
                    <a:pt x="1829530" y="635324"/>
                  </a:lnTo>
                  <a:lnTo>
                    <a:pt x="1832719" y="631077"/>
                  </a:lnTo>
                  <a:lnTo>
                    <a:pt x="1832719" y="626698"/>
                  </a:lnTo>
                  <a:lnTo>
                    <a:pt x="1834673" y="624553"/>
                  </a:lnTo>
                  <a:lnTo>
                    <a:pt x="1836349" y="617602"/>
                  </a:lnTo>
                  <a:lnTo>
                    <a:pt x="1837862" y="614546"/>
                  </a:lnTo>
                  <a:lnTo>
                    <a:pt x="1831646" y="609682"/>
                  </a:lnTo>
                  <a:lnTo>
                    <a:pt x="1828927" y="607124"/>
                  </a:lnTo>
                  <a:lnTo>
                    <a:pt x="1813953" y="606537"/>
                  </a:lnTo>
                  <a:lnTo>
                    <a:pt x="1804726" y="610901"/>
                  </a:lnTo>
                  <a:lnTo>
                    <a:pt x="1800347" y="622892"/>
                  </a:lnTo>
                  <a:lnTo>
                    <a:pt x="1795953" y="631371"/>
                  </a:lnTo>
                  <a:lnTo>
                    <a:pt x="1778877" y="648343"/>
                  </a:lnTo>
                  <a:lnTo>
                    <a:pt x="1778877" y="648343"/>
                  </a:lnTo>
                  <a:close/>
                  <a:moveTo>
                    <a:pt x="738466" y="584818"/>
                  </a:moveTo>
                  <a:lnTo>
                    <a:pt x="732426" y="593444"/>
                  </a:lnTo>
                  <a:lnTo>
                    <a:pt x="740891" y="602114"/>
                  </a:lnTo>
                  <a:lnTo>
                    <a:pt x="747091" y="602996"/>
                  </a:lnTo>
                  <a:lnTo>
                    <a:pt x="752397" y="599821"/>
                  </a:lnTo>
                  <a:lnTo>
                    <a:pt x="766768" y="600586"/>
                  </a:lnTo>
                  <a:lnTo>
                    <a:pt x="774335" y="597235"/>
                  </a:lnTo>
                  <a:lnTo>
                    <a:pt x="783549" y="596030"/>
                  </a:lnTo>
                  <a:lnTo>
                    <a:pt x="787179" y="591048"/>
                  </a:lnTo>
                  <a:lnTo>
                    <a:pt x="782932" y="589065"/>
                  </a:lnTo>
                  <a:lnTo>
                    <a:pt x="771764" y="590740"/>
                  </a:lnTo>
                  <a:lnTo>
                    <a:pt x="765401" y="588610"/>
                  </a:lnTo>
                  <a:lnTo>
                    <a:pt x="742845" y="587845"/>
                  </a:lnTo>
                  <a:lnTo>
                    <a:pt x="738466" y="584818"/>
                  </a:lnTo>
                  <a:lnTo>
                    <a:pt x="738466" y="584818"/>
                  </a:lnTo>
                  <a:close/>
                  <a:moveTo>
                    <a:pt x="422781" y="571049"/>
                  </a:moveTo>
                  <a:lnTo>
                    <a:pt x="423691" y="575252"/>
                  </a:lnTo>
                  <a:lnTo>
                    <a:pt x="426704" y="574958"/>
                  </a:lnTo>
                  <a:lnTo>
                    <a:pt x="427012" y="571049"/>
                  </a:lnTo>
                  <a:lnTo>
                    <a:pt x="422781" y="571049"/>
                  </a:lnTo>
                  <a:lnTo>
                    <a:pt x="422781" y="571049"/>
                  </a:lnTo>
                  <a:close/>
                  <a:moveTo>
                    <a:pt x="428996" y="576927"/>
                  </a:moveTo>
                  <a:lnTo>
                    <a:pt x="432317" y="580439"/>
                  </a:lnTo>
                  <a:lnTo>
                    <a:pt x="438666" y="578147"/>
                  </a:lnTo>
                  <a:lnTo>
                    <a:pt x="439415" y="569668"/>
                  </a:lnTo>
                  <a:lnTo>
                    <a:pt x="448202" y="568448"/>
                  </a:lnTo>
                  <a:lnTo>
                    <a:pt x="452125" y="559808"/>
                  </a:lnTo>
                  <a:lnTo>
                    <a:pt x="451523" y="551035"/>
                  </a:lnTo>
                  <a:lnTo>
                    <a:pt x="460002" y="541175"/>
                  </a:lnTo>
                  <a:lnTo>
                    <a:pt x="463778" y="544981"/>
                  </a:lnTo>
                  <a:lnTo>
                    <a:pt x="473623" y="544834"/>
                  </a:lnTo>
                  <a:lnTo>
                    <a:pt x="487070" y="546950"/>
                  </a:lnTo>
                  <a:lnTo>
                    <a:pt x="493447" y="552093"/>
                  </a:lnTo>
                  <a:lnTo>
                    <a:pt x="496900" y="549037"/>
                  </a:lnTo>
                  <a:lnTo>
                    <a:pt x="500677" y="544834"/>
                  </a:lnTo>
                  <a:lnTo>
                    <a:pt x="513564" y="545598"/>
                  </a:lnTo>
                  <a:lnTo>
                    <a:pt x="521720" y="552093"/>
                  </a:lnTo>
                  <a:lnTo>
                    <a:pt x="536679" y="555752"/>
                  </a:lnTo>
                  <a:lnTo>
                    <a:pt x="555003" y="557677"/>
                  </a:lnTo>
                  <a:lnTo>
                    <a:pt x="559823" y="566479"/>
                  </a:lnTo>
                  <a:lnTo>
                    <a:pt x="558339" y="574664"/>
                  </a:lnTo>
                  <a:lnTo>
                    <a:pt x="561645" y="578147"/>
                  </a:lnTo>
                  <a:lnTo>
                    <a:pt x="576016" y="584657"/>
                  </a:lnTo>
                  <a:lnTo>
                    <a:pt x="601276" y="584201"/>
                  </a:lnTo>
                  <a:lnTo>
                    <a:pt x="623671" y="587845"/>
                  </a:lnTo>
                  <a:lnTo>
                    <a:pt x="642730" y="584657"/>
                  </a:lnTo>
                  <a:lnTo>
                    <a:pt x="647873" y="577838"/>
                  </a:lnTo>
                  <a:lnTo>
                    <a:pt x="650298" y="561336"/>
                  </a:lnTo>
                  <a:lnTo>
                    <a:pt x="658159" y="560895"/>
                  </a:lnTo>
                  <a:lnTo>
                    <a:pt x="668461" y="571813"/>
                  </a:lnTo>
                  <a:lnTo>
                    <a:pt x="675103" y="571637"/>
                  </a:lnTo>
                  <a:lnTo>
                    <a:pt x="682655" y="570285"/>
                  </a:lnTo>
                  <a:lnTo>
                    <a:pt x="688430" y="573782"/>
                  </a:lnTo>
                  <a:lnTo>
                    <a:pt x="697188" y="581497"/>
                  </a:lnTo>
                  <a:lnTo>
                    <a:pt x="704433" y="581056"/>
                  </a:lnTo>
                  <a:lnTo>
                    <a:pt x="710355" y="587551"/>
                  </a:lnTo>
                  <a:lnTo>
                    <a:pt x="715792" y="584818"/>
                  </a:lnTo>
                  <a:lnTo>
                    <a:pt x="726990" y="584965"/>
                  </a:lnTo>
                  <a:lnTo>
                    <a:pt x="727430" y="596177"/>
                  </a:lnTo>
                  <a:lnTo>
                    <a:pt x="735453" y="606801"/>
                  </a:lnTo>
                  <a:lnTo>
                    <a:pt x="736056" y="613002"/>
                  </a:lnTo>
                  <a:lnTo>
                    <a:pt x="741801" y="619498"/>
                  </a:lnTo>
                  <a:lnTo>
                    <a:pt x="751177" y="623921"/>
                  </a:lnTo>
                  <a:lnTo>
                    <a:pt x="760273" y="620571"/>
                  </a:lnTo>
                  <a:lnTo>
                    <a:pt x="766768" y="624508"/>
                  </a:lnTo>
                  <a:lnTo>
                    <a:pt x="773571" y="624215"/>
                  </a:lnTo>
                  <a:lnTo>
                    <a:pt x="779023" y="620717"/>
                  </a:lnTo>
                  <a:lnTo>
                    <a:pt x="785827" y="620555"/>
                  </a:lnTo>
                  <a:lnTo>
                    <a:pt x="787810" y="623304"/>
                  </a:lnTo>
                  <a:lnTo>
                    <a:pt x="795055" y="624508"/>
                  </a:lnTo>
                  <a:lnTo>
                    <a:pt x="799742" y="629651"/>
                  </a:lnTo>
                  <a:lnTo>
                    <a:pt x="797171" y="647990"/>
                  </a:lnTo>
                  <a:lnTo>
                    <a:pt x="792924" y="653310"/>
                  </a:lnTo>
                  <a:lnTo>
                    <a:pt x="797641" y="656469"/>
                  </a:lnTo>
                  <a:lnTo>
                    <a:pt x="800051" y="669063"/>
                  </a:lnTo>
                  <a:lnTo>
                    <a:pt x="795055" y="670591"/>
                  </a:lnTo>
                  <a:lnTo>
                    <a:pt x="788869" y="664199"/>
                  </a:lnTo>
                  <a:lnTo>
                    <a:pt x="779464" y="665256"/>
                  </a:lnTo>
                  <a:lnTo>
                    <a:pt x="768752" y="656322"/>
                  </a:lnTo>
                  <a:lnTo>
                    <a:pt x="760096" y="654074"/>
                  </a:lnTo>
                  <a:lnTo>
                    <a:pt x="752073" y="645581"/>
                  </a:lnTo>
                  <a:lnTo>
                    <a:pt x="745740" y="645404"/>
                  </a:lnTo>
                  <a:lnTo>
                    <a:pt x="733778" y="651635"/>
                  </a:lnTo>
                  <a:lnTo>
                    <a:pt x="721258" y="652105"/>
                  </a:lnTo>
                  <a:lnTo>
                    <a:pt x="710678" y="646051"/>
                  </a:lnTo>
                  <a:lnTo>
                    <a:pt x="698893" y="643641"/>
                  </a:lnTo>
                  <a:lnTo>
                    <a:pt x="689253" y="651782"/>
                  </a:lnTo>
                  <a:lnTo>
                    <a:pt x="678688" y="644258"/>
                  </a:lnTo>
                  <a:lnTo>
                    <a:pt x="664170" y="643347"/>
                  </a:lnTo>
                  <a:lnTo>
                    <a:pt x="655426" y="648167"/>
                  </a:lnTo>
                  <a:lnTo>
                    <a:pt x="633384" y="639732"/>
                  </a:lnTo>
                  <a:lnTo>
                    <a:pt x="613165" y="627036"/>
                  </a:lnTo>
                  <a:lnTo>
                    <a:pt x="599866" y="627329"/>
                  </a:lnTo>
                  <a:lnTo>
                    <a:pt x="589888" y="620408"/>
                  </a:lnTo>
                  <a:lnTo>
                    <a:pt x="583878" y="620717"/>
                  </a:lnTo>
                  <a:lnTo>
                    <a:pt x="578735" y="626727"/>
                  </a:lnTo>
                  <a:lnTo>
                    <a:pt x="570873" y="625243"/>
                  </a:lnTo>
                  <a:lnTo>
                    <a:pt x="564540" y="618587"/>
                  </a:lnTo>
                  <a:lnTo>
                    <a:pt x="558779" y="619072"/>
                  </a:lnTo>
                  <a:lnTo>
                    <a:pt x="551212" y="627873"/>
                  </a:lnTo>
                  <a:lnTo>
                    <a:pt x="532608" y="622539"/>
                  </a:lnTo>
                  <a:lnTo>
                    <a:pt x="519603" y="612679"/>
                  </a:lnTo>
                  <a:lnTo>
                    <a:pt x="506878" y="611768"/>
                  </a:lnTo>
                  <a:lnTo>
                    <a:pt x="501132" y="608770"/>
                  </a:lnTo>
                  <a:lnTo>
                    <a:pt x="493447" y="613296"/>
                  </a:lnTo>
                  <a:lnTo>
                    <a:pt x="483601" y="609829"/>
                  </a:lnTo>
                  <a:lnTo>
                    <a:pt x="472536" y="608006"/>
                  </a:lnTo>
                  <a:lnTo>
                    <a:pt x="468760" y="604362"/>
                  </a:lnTo>
                  <a:lnTo>
                    <a:pt x="474535" y="593899"/>
                  </a:lnTo>
                  <a:lnTo>
                    <a:pt x="478165" y="590431"/>
                  </a:lnTo>
                  <a:lnTo>
                    <a:pt x="472242" y="590138"/>
                  </a:lnTo>
                  <a:lnTo>
                    <a:pt x="467276" y="592841"/>
                  </a:lnTo>
                  <a:lnTo>
                    <a:pt x="461677" y="589374"/>
                  </a:lnTo>
                  <a:lnTo>
                    <a:pt x="457901" y="582114"/>
                  </a:lnTo>
                  <a:lnTo>
                    <a:pt x="448805" y="585730"/>
                  </a:lnTo>
                  <a:lnTo>
                    <a:pt x="431876" y="585406"/>
                  </a:lnTo>
                  <a:lnTo>
                    <a:pt x="426410" y="582261"/>
                  </a:lnTo>
                  <a:lnTo>
                    <a:pt x="426131" y="577397"/>
                  </a:lnTo>
                  <a:lnTo>
                    <a:pt x="428996" y="576927"/>
                  </a:lnTo>
                  <a:lnTo>
                    <a:pt x="428996" y="576927"/>
                  </a:lnTo>
                  <a:close/>
                  <a:moveTo>
                    <a:pt x="537737" y="105787"/>
                  </a:moveTo>
                  <a:lnTo>
                    <a:pt x="546054" y="113825"/>
                  </a:lnTo>
                  <a:lnTo>
                    <a:pt x="550742" y="113825"/>
                  </a:lnTo>
                  <a:lnTo>
                    <a:pt x="548949" y="120320"/>
                  </a:lnTo>
                  <a:lnTo>
                    <a:pt x="555150" y="120320"/>
                  </a:lnTo>
                  <a:lnTo>
                    <a:pt x="558632" y="108490"/>
                  </a:lnTo>
                  <a:lnTo>
                    <a:pt x="549096" y="95633"/>
                  </a:lnTo>
                  <a:lnTo>
                    <a:pt x="541998" y="99850"/>
                  </a:lnTo>
                  <a:lnTo>
                    <a:pt x="537737" y="105787"/>
                  </a:lnTo>
                  <a:lnTo>
                    <a:pt x="537737" y="105787"/>
                  </a:lnTo>
                  <a:close/>
                  <a:moveTo>
                    <a:pt x="468025" y="156983"/>
                  </a:moveTo>
                  <a:lnTo>
                    <a:pt x="467863" y="163801"/>
                  </a:lnTo>
                  <a:lnTo>
                    <a:pt x="472389" y="161362"/>
                  </a:lnTo>
                  <a:lnTo>
                    <a:pt x="468025" y="156983"/>
                  </a:lnTo>
                  <a:lnTo>
                    <a:pt x="468025" y="156983"/>
                  </a:lnTo>
                  <a:close/>
                  <a:moveTo>
                    <a:pt x="467863" y="139423"/>
                  </a:moveTo>
                  <a:lnTo>
                    <a:pt x="472389" y="134544"/>
                  </a:lnTo>
                  <a:lnTo>
                    <a:pt x="467261" y="132149"/>
                  </a:lnTo>
                  <a:lnTo>
                    <a:pt x="467863" y="139423"/>
                  </a:lnTo>
                  <a:lnTo>
                    <a:pt x="467863" y="139423"/>
                  </a:lnTo>
                  <a:close/>
                  <a:moveTo>
                    <a:pt x="468936" y="143185"/>
                  </a:moveTo>
                  <a:lnTo>
                    <a:pt x="466350" y="148195"/>
                  </a:lnTo>
                  <a:lnTo>
                    <a:pt x="471934" y="148960"/>
                  </a:lnTo>
                  <a:lnTo>
                    <a:pt x="468936" y="143185"/>
                  </a:lnTo>
                  <a:lnTo>
                    <a:pt x="468936" y="143185"/>
                  </a:lnTo>
                  <a:close/>
                  <a:moveTo>
                    <a:pt x="442677" y="151105"/>
                  </a:moveTo>
                  <a:lnTo>
                    <a:pt x="441780" y="158364"/>
                  </a:lnTo>
                  <a:lnTo>
                    <a:pt x="446306" y="161171"/>
                  </a:lnTo>
                  <a:lnTo>
                    <a:pt x="454477" y="152457"/>
                  </a:lnTo>
                  <a:lnTo>
                    <a:pt x="447673" y="149797"/>
                  </a:lnTo>
                  <a:lnTo>
                    <a:pt x="442677" y="151105"/>
                  </a:lnTo>
                  <a:lnTo>
                    <a:pt x="442677" y="151105"/>
                  </a:lnTo>
                  <a:close/>
                  <a:moveTo>
                    <a:pt x="370761" y="243344"/>
                  </a:moveTo>
                  <a:lnTo>
                    <a:pt x="379681" y="246224"/>
                  </a:lnTo>
                  <a:lnTo>
                    <a:pt x="383766" y="238054"/>
                  </a:lnTo>
                  <a:lnTo>
                    <a:pt x="382091" y="232102"/>
                  </a:lnTo>
                  <a:lnTo>
                    <a:pt x="370761" y="243344"/>
                  </a:lnTo>
                  <a:lnTo>
                    <a:pt x="370761" y="243344"/>
                  </a:lnTo>
                  <a:close/>
                  <a:moveTo>
                    <a:pt x="391304" y="235453"/>
                  </a:moveTo>
                  <a:lnTo>
                    <a:pt x="387528" y="243946"/>
                  </a:lnTo>
                  <a:lnTo>
                    <a:pt x="396477" y="246370"/>
                  </a:lnTo>
                  <a:lnTo>
                    <a:pt x="399034" y="256848"/>
                  </a:lnTo>
                  <a:lnTo>
                    <a:pt x="404485" y="254864"/>
                  </a:lnTo>
                  <a:lnTo>
                    <a:pt x="407072" y="242124"/>
                  </a:lnTo>
                  <a:lnTo>
                    <a:pt x="402972" y="237745"/>
                  </a:lnTo>
                  <a:lnTo>
                    <a:pt x="406293" y="231206"/>
                  </a:lnTo>
                  <a:lnTo>
                    <a:pt x="401767" y="232278"/>
                  </a:lnTo>
                  <a:lnTo>
                    <a:pt x="397829" y="235923"/>
                  </a:lnTo>
                  <a:lnTo>
                    <a:pt x="391304" y="235453"/>
                  </a:lnTo>
                  <a:lnTo>
                    <a:pt x="391304" y="235453"/>
                  </a:lnTo>
                  <a:close/>
                  <a:moveTo>
                    <a:pt x="576927" y="360915"/>
                  </a:moveTo>
                  <a:lnTo>
                    <a:pt x="577544" y="365221"/>
                  </a:lnTo>
                  <a:lnTo>
                    <a:pt x="583819" y="368027"/>
                  </a:lnTo>
                  <a:lnTo>
                    <a:pt x="586567" y="364457"/>
                  </a:lnTo>
                  <a:lnTo>
                    <a:pt x="583128" y="360768"/>
                  </a:lnTo>
                  <a:lnTo>
                    <a:pt x="576927" y="360915"/>
                  </a:lnTo>
                  <a:lnTo>
                    <a:pt x="576927" y="360915"/>
                  </a:lnTo>
                  <a:close/>
                  <a:moveTo>
                    <a:pt x="522160" y="399945"/>
                  </a:moveTo>
                  <a:lnTo>
                    <a:pt x="525188" y="407204"/>
                  </a:lnTo>
                  <a:lnTo>
                    <a:pt x="524732" y="411304"/>
                  </a:lnTo>
                  <a:lnTo>
                    <a:pt x="516209" y="413376"/>
                  </a:lnTo>
                  <a:lnTo>
                    <a:pt x="513373" y="417578"/>
                  </a:lnTo>
                  <a:lnTo>
                    <a:pt x="520044" y="417887"/>
                  </a:lnTo>
                  <a:lnTo>
                    <a:pt x="519824" y="415168"/>
                  </a:lnTo>
                  <a:lnTo>
                    <a:pt x="525335" y="412376"/>
                  </a:lnTo>
                  <a:lnTo>
                    <a:pt x="525114" y="424235"/>
                  </a:lnTo>
                  <a:lnTo>
                    <a:pt x="531462" y="430715"/>
                  </a:lnTo>
                  <a:lnTo>
                    <a:pt x="538574" y="419709"/>
                  </a:lnTo>
                  <a:lnTo>
                    <a:pt x="542953" y="426307"/>
                  </a:lnTo>
                  <a:lnTo>
                    <a:pt x="549389" y="427585"/>
                  </a:lnTo>
                  <a:lnTo>
                    <a:pt x="551902" y="421707"/>
                  </a:lnTo>
                  <a:lnTo>
                    <a:pt x="558324" y="418651"/>
                  </a:lnTo>
                  <a:lnTo>
                    <a:pt x="554474" y="410319"/>
                  </a:lnTo>
                  <a:lnTo>
                    <a:pt x="540470" y="401296"/>
                  </a:lnTo>
                  <a:lnTo>
                    <a:pt x="526422" y="398637"/>
                  </a:lnTo>
                  <a:lnTo>
                    <a:pt x="522160" y="399945"/>
                  </a:lnTo>
                  <a:lnTo>
                    <a:pt x="522160" y="399945"/>
                  </a:lnTo>
                  <a:close/>
                  <a:moveTo>
                    <a:pt x="495078" y="415726"/>
                  </a:moveTo>
                  <a:lnTo>
                    <a:pt x="493887" y="422883"/>
                  </a:lnTo>
                  <a:lnTo>
                    <a:pt x="498884" y="418460"/>
                  </a:lnTo>
                  <a:lnTo>
                    <a:pt x="495078" y="415726"/>
                  </a:lnTo>
                  <a:lnTo>
                    <a:pt x="495078" y="415726"/>
                  </a:lnTo>
                  <a:close/>
                  <a:moveTo>
                    <a:pt x="434889" y="362120"/>
                  </a:moveTo>
                  <a:lnTo>
                    <a:pt x="434741" y="368939"/>
                  </a:lnTo>
                  <a:lnTo>
                    <a:pt x="426851" y="374978"/>
                  </a:lnTo>
                  <a:lnTo>
                    <a:pt x="432008" y="381797"/>
                  </a:lnTo>
                  <a:lnTo>
                    <a:pt x="447291" y="382855"/>
                  </a:lnTo>
                  <a:lnTo>
                    <a:pt x="451376" y="386969"/>
                  </a:lnTo>
                  <a:lnTo>
                    <a:pt x="451685" y="395301"/>
                  </a:lnTo>
                  <a:lnTo>
                    <a:pt x="456372" y="398299"/>
                  </a:lnTo>
                  <a:lnTo>
                    <a:pt x="458944" y="409526"/>
                  </a:lnTo>
                  <a:lnTo>
                    <a:pt x="468319" y="415609"/>
                  </a:lnTo>
                  <a:lnTo>
                    <a:pt x="476636" y="414551"/>
                  </a:lnTo>
                  <a:lnTo>
                    <a:pt x="479355" y="422883"/>
                  </a:lnTo>
                  <a:lnTo>
                    <a:pt x="483278" y="426189"/>
                  </a:lnTo>
                  <a:lnTo>
                    <a:pt x="487510" y="419988"/>
                  </a:lnTo>
                  <a:lnTo>
                    <a:pt x="484644" y="411494"/>
                  </a:lnTo>
                  <a:lnTo>
                    <a:pt x="489039" y="401194"/>
                  </a:lnTo>
                  <a:lnTo>
                    <a:pt x="475255" y="398049"/>
                  </a:lnTo>
                  <a:lnTo>
                    <a:pt x="466350" y="388189"/>
                  </a:lnTo>
                  <a:lnTo>
                    <a:pt x="463014" y="369247"/>
                  </a:lnTo>
                  <a:lnTo>
                    <a:pt x="459679" y="366206"/>
                  </a:lnTo>
                  <a:lnTo>
                    <a:pt x="458620" y="359079"/>
                  </a:lnTo>
                  <a:lnTo>
                    <a:pt x="452581" y="356199"/>
                  </a:lnTo>
                  <a:lnTo>
                    <a:pt x="447291" y="356199"/>
                  </a:lnTo>
                  <a:lnTo>
                    <a:pt x="448055" y="363619"/>
                  </a:lnTo>
                  <a:lnTo>
                    <a:pt x="451068" y="369086"/>
                  </a:lnTo>
                  <a:lnTo>
                    <a:pt x="443045" y="366353"/>
                  </a:lnTo>
                  <a:lnTo>
                    <a:pt x="437607" y="360607"/>
                  </a:lnTo>
                  <a:lnTo>
                    <a:pt x="434889" y="362120"/>
                  </a:lnTo>
                  <a:lnTo>
                    <a:pt x="434889" y="362120"/>
                  </a:lnTo>
                  <a:close/>
                  <a:moveTo>
                    <a:pt x="394493" y="310586"/>
                  </a:moveTo>
                  <a:lnTo>
                    <a:pt x="390261" y="316214"/>
                  </a:lnTo>
                  <a:lnTo>
                    <a:pt x="397065" y="322724"/>
                  </a:lnTo>
                  <a:lnTo>
                    <a:pt x="404338" y="318492"/>
                  </a:lnTo>
                  <a:lnTo>
                    <a:pt x="401605" y="310586"/>
                  </a:lnTo>
                  <a:lnTo>
                    <a:pt x="394493" y="310586"/>
                  </a:lnTo>
                  <a:lnTo>
                    <a:pt x="394493" y="310586"/>
                  </a:lnTo>
                  <a:close/>
                  <a:moveTo>
                    <a:pt x="401150" y="292409"/>
                  </a:moveTo>
                  <a:lnTo>
                    <a:pt x="396624" y="300624"/>
                  </a:lnTo>
                  <a:lnTo>
                    <a:pt x="400856" y="305752"/>
                  </a:lnTo>
                  <a:lnTo>
                    <a:pt x="407645" y="303474"/>
                  </a:lnTo>
                  <a:lnTo>
                    <a:pt x="417343" y="308661"/>
                  </a:lnTo>
                  <a:lnTo>
                    <a:pt x="420679" y="305913"/>
                  </a:lnTo>
                  <a:lnTo>
                    <a:pt x="407968" y="294084"/>
                  </a:lnTo>
                  <a:lnTo>
                    <a:pt x="401150" y="292409"/>
                  </a:lnTo>
                  <a:lnTo>
                    <a:pt x="401150" y="292409"/>
                  </a:lnTo>
                  <a:close/>
                  <a:moveTo>
                    <a:pt x="317493" y="236378"/>
                  </a:moveTo>
                  <a:lnTo>
                    <a:pt x="311307" y="246841"/>
                  </a:lnTo>
                  <a:lnTo>
                    <a:pt x="312820" y="254703"/>
                  </a:lnTo>
                  <a:lnTo>
                    <a:pt x="327177" y="256377"/>
                  </a:lnTo>
                  <a:lnTo>
                    <a:pt x="337022" y="261212"/>
                  </a:lnTo>
                  <a:lnTo>
                    <a:pt x="340196" y="258464"/>
                  </a:lnTo>
                  <a:lnTo>
                    <a:pt x="337463" y="246370"/>
                  </a:lnTo>
                  <a:lnTo>
                    <a:pt x="328250" y="238509"/>
                  </a:lnTo>
                  <a:lnTo>
                    <a:pt x="317493" y="236378"/>
                  </a:lnTo>
                  <a:lnTo>
                    <a:pt x="317493" y="236378"/>
                  </a:lnTo>
                  <a:close/>
                  <a:moveTo>
                    <a:pt x="293747" y="223476"/>
                  </a:moveTo>
                  <a:lnTo>
                    <a:pt x="298140" y="223182"/>
                  </a:lnTo>
                  <a:lnTo>
                    <a:pt x="309044" y="227135"/>
                  </a:lnTo>
                  <a:lnTo>
                    <a:pt x="313570" y="233483"/>
                  </a:lnTo>
                  <a:lnTo>
                    <a:pt x="308279" y="242580"/>
                  </a:lnTo>
                  <a:lnTo>
                    <a:pt x="304194" y="238920"/>
                  </a:lnTo>
                  <a:lnTo>
                    <a:pt x="293747" y="223476"/>
                  </a:lnTo>
                  <a:lnTo>
                    <a:pt x="293747" y="223476"/>
                  </a:lnTo>
                  <a:close/>
                  <a:moveTo>
                    <a:pt x="264842" y="203021"/>
                  </a:moveTo>
                  <a:lnTo>
                    <a:pt x="269397" y="215600"/>
                  </a:lnTo>
                  <a:lnTo>
                    <a:pt x="276980" y="214380"/>
                  </a:lnTo>
                  <a:lnTo>
                    <a:pt x="284518" y="205769"/>
                  </a:lnTo>
                  <a:lnTo>
                    <a:pt x="277112" y="197261"/>
                  </a:lnTo>
                  <a:lnTo>
                    <a:pt x="271969" y="201684"/>
                  </a:lnTo>
                  <a:lnTo>
                    <a:pt x="264842" y="203021"/>
                  </a:lnTo>
                  <a:lnTo>
                    <a:pt x="264842" y="203021"/>
                  </a:lnTo>
                  <a:close/>
                  <a:moveTo>
                    <a:pt x="293893" y="516944"/>
                  </a:moveTo>
                  <a:lnTo>
                    <a:pt x="304488" y="524673"/>
                  </a:lnTo>
                  <a:lnTo>
                    <a:pt x="304341" y="518765"/>
                  </a:lnTo>
                  <a:lnTo>
                    <a:pt x="299051" y="514813"/>
                  </a:lnTo>
                  <a:lnTo>
                    <a:pt x="293893" y="516944"/>
                  </a:lnTo>
                  <a:lnTo>
                    <a:pt x="293893" y="516944"/>
                  </a:lnTo>
                  <a:close/>
                  <a:moveTo>
                    <a:pt x="216408" y="411451"/>
                  </a:moveTo>
                  <a:lnTo>
                    <a:pt x="210971" y="419003"/>
                  </a:lnTo>
                  <a:lnTo>
                    <a:pt x="226371" y="433214"/>
                  </a:lnTo>
                  <a:lnTo>
                    <a:pt x="224549" y="425043"/>
                  </a:lnTo>
                  <a:lnTo>
                    <a:pt x="225166" y="418122"/>
                  </a:lnTo>
                  <a:lnTo>
                    <a:pt x="216408" y="411451"/>
                  </a:lnTo>
                  <a:lnTo>
                    <a:pt x="216408" y="411451"/>
                  </a:lnTo>
                  <a:close/>
                  <a:moveTo>
                    <a:pt x="204036" y="403310"/>
                  </a:moveTo>
                  <a:lnTo>
                    <a:pt x="211588" y="406630"/>
                  </a:lnTo>
                  <a:lnTo>
                    <a:pt x="205226" y="412376"/>
                  </a:lnTo>
                  <a:lnTo>
                    <a:pt x="204036" y="403310"/>
                  </a:lnTo>
                  <a:lnTo>
                    <a:pt x="204036" y="403310"/>
                  </a:lnTo>
                  <a:close/>
                  <a:moveTo>
                    <a:pt x="188636" y="376727"/>
                  </a:moveTo>
                  <a:lnTo>
                    <a:pt x="184403" y="381576"/>
                  </a:lnTo>
                  <a:lnTo>
                    <a:pt x="189253" y="387924"/>
                  </a:lnTo>
                  <a:lnTo>
                    <a:pt x="198599" y="390922"/>
                  </a:lnTo>
                  <a:lnTo>
                    <a:pt x="188636" y="376727"/>
                  </a:lnTo>
                  <a:lnTo>
                    <a:pt x="188636" y="376727"/>
                  </a:lnTo>
                  <a:close/>
                  <a:moveTo>
                    <a:pt x="143038" y="338712"/>
                  </a:moveTo>
                  <a:lnTo>
                    <a:pt x="143038" y="345354"/>
                  </a:lnTo>
                  <a:lnTo>
                    <a:pt x="152104" y="348645"/>
                  </a:lnTo>
                  <a:lnTo>
                    <a:pt x="162979" y="364972"/>
                  </a:lnTo>
                  <a:lnTo>
                    <a:pt x="173515" y="368292"/>
                  </a:lnTo>
                  <a:lnTo>
                    <a:pt x="173515" y="352584"/>
                  </a:lnTo>
                  <a:lnTo>
                    <a:pt x="161171" y="334774"/>
                  </a:lnTo>
                  <a:lnTo>
                    <a:pt x="151796" y="331732"/>
                  </a:lnTo>
                  <a:lnTo>
                    <a:pt x="143038" y="338712"/>
                  </a:lnTo>
                  <a:lnTo>
                    <a:pt x="143038" y="338712"/>
                  </a:lnTo>
                  <a:close/>
                  <a:moveTo>
                    <a:pt x="137513" y="307574"/>
                  </a:moveTo>
                  <a:lnTo>
                    <a:pt x="133266" y="316670"/>
                  </a:lnTo>
                  <a:lnTo>
                    <a:pt x="138277" y="322430"/>
                  </a:lnTo>
                  <a:lnTo>
                    <a:pt x="144155" y="316523"/>
                  </a:lnTo>
                  <a:lnTo>
                    <a:pt x="144008" y="310425"/>
                  </a:lnTo>
                  <a:lnTo>
                    <a:pt x="137513" y="307574"/>
                  </a:lnTo>
                  <a:lnTo>
                    <a:pt x="137513" y="307574"/>
                  </a:lnTo>
                  <a:close/>
                  <a:moveTo>
                    <a:pt x="143097" y="284827"/>
                  </a:moveTo>
                  <a:lnTo>
                    <a:pt x="152927" y="284988"/>
                  </a:lnTo>
                  <a:lnTo>
                    <a:pt x="156572" y="287560"/>
                  </a:lnTo>
                  <a:lnTo>
                    <a:pt x="157483" y="282123"/>
                  </a:lnTo>
                  <a:lnTo>
                    <a:pt x="147652" y="278640"/>
                  </a:lnTo>
                  <a:lnTo>
                    <a:pt x="143097" y="284827"/>
                  </a:lnTo>
                  <a:lnTo>
                    <a:pt x="143097" y="284827"/>
                  </a:lnTo>
                  <a:close/>
                  <a:moveTo>
                    <a:pt x="83201" y="228340"/>
                  </a:moveTo>
                  <a:lnTo>
                    <a:pt x="91357" y="228046"/>
                  </a:lnTo>
                  <a:lnTo>
                    <a:pt x="95456" y="223623"/>
                  </a:lnTo>
                  <a:lnTo>
                    <a:pt x="100909" y="225607"/>
                  </a:lnTo>
                  <a:lnTo>
                    <a:pt x="107080" y="237437"/>
                  </a:lnTo>
                  <a:lnTo>
                    <a:pt x="116793" y="245018"/>
                  </a:lnTo>
                  <a:lnTo>
                    <a:pt x="114207" y="250896"/>
                  </a:lnTo>
                  <a:lnTo>
                    <a:pt x="112473" y="261859"/>
                  </a:lnTo>
                  <a:lnTo>
                    <a:pt x="108770" y="263578"/>
                  </a:lnTo>
                  <a:lnTo>
                    <a:pt x="100806" y="248898"/>
                  </a:lnTo>
                  <a:lnTo>
                    <a:pt x="94928" y="247370"/>
                  </a:lnTo>
                  <a:lnTo>
                    <a:pt x="92812" y="238054"/>
                  </a:lnTo>
                  <a:lnTo>
                    <a:pt x="83201" y="228340"/>
                  </a:lnTo>
                  <a:lnTo>
                    <a:pt x="83201" y="228340"/>
                  </a:lnTo>
                  <a:close/>
                  <a:moveTo>
                    <a:pt x="82746" y="196497"/>
                  </a:moveTo>
                  <a:lnTo>
                    <a:pt x="92576" y="199700"/>
                  </a:lnTo>
                  <a:lnTo>
                    <a:pt x="88932" y="194381"/>
                  </a:lnTo>
                  <a:lnTo>
                    <a:pt x="82746" y="196497"/>
                  </a:lnTo>
                  <a:lnTo>
                    <a:pt x="82746" y="196497"/>
                  </a:lnTo>
                  <a:close/>
                  <a:moveTo>
                    <a:pt x="25730" y="159687"/>
                  </a:moveTo>
                  <a:lnTo>
                    <a:pt x="22395" y="163184"/>
                  </a:lnTo>
                  <a:lnTo>
                    <a:pt x="19970" y="168312"/>
                  </a:lnTo>
                  <a:lnTo>
                    <a:pt x="27979" y="173338"/>
                  </a:lnTo>
                  <a:lnTo>
                    <a:pt x="37824" y="171971"/>
                  </a:lnTo>
                  <a:lnTo>
                    <a:pt x="32079" y="164257"/>
                  </a:lnTo>
                  <a:lnTo>
                    <a:pt x="25730" y="159687"/>
                  </a:lnTo>
                  <a:lnTo>
                    <a:pt x="25730" y="159687"/>
                  </a:lnTo>
                  <a:close/>
                  <a:moveTo>
                    <a:pt x="1734" y="41880"/>
                  </a:moveTo>
                  <a:lnTo>
                    <a:pt x="0" y="46376"/>
                  </a:lnTo>
                  <a:lnTo>
                    <a:pt x="2131" y="58646"/>
                  </a:lnTo>
                  <a:lnTo>
                    <a:pt x="12593" y="81438"/>
                  </a:lnTo>
                  <a:lnTo>
                    <a:pt x="19250" y="84480"/>
                  </a:lnTo>
                  <a:lnTo>
                    <a:pt x="37368" y="104376"/>
                  </a:lnTo>
                  <a:lnTo>
                    <a:pt x="42791" y="104376"/>
                  </a:lnTo>
                  <a:lnTo>
                    <a:pt x="53973" y="118306"/>
                  </a:lnTo>
                  <a:lnTo>
                    <a:pt x="60307" y="120687"/>
                  </a:lnTo>
                  <a:lnTo>
                    <a:pt x="65744" y="118601"/>
                  </a:lnTo>
                  <a:lnTo>
                    <a:pt x="79322" y="130048"/>
                  </a:lnTo>
                  <a:lnTo>
                    <a:pt x="94119" y="153588"/>
                  </a:lnTo>
                  <a:lnTo>
                    <a:pt x="108917" y="167784"/>
                  </a:lnTo>
                  <a:lnTo>
                    <a:pt x="113164" y="167784"/>
                  </a:lnTo>
                  <a:lnTo>
                    <a:pt x="113164" y="178672"/>
                  </a:lnTo>
                  <a:lnTo>
                    <a:pt x="117073" y="181964"/>
                  </a:lnTo>
                  <a:lnTo>
                    <a:pt x="118601" y="192735"/>
                  </a:lnTo>
                  <a:lnTo>
                    <a:pt x="123891" y="197584"/>
                  </a:lnTo>
                  <a:lnTo>
                    <a:pt x="132663" y="197408"/>
                  </a:lnTo>
                  <a:lnTo>
                    <a:pt x="143861" y="211530"/>
                  </a:lnTo>
                  <a:lnTo>
                    <a:pt x="149606" y="214851"/>
                  </a:lnTo>
                  <a:lnTo>
                    <a:pt x="154603" y="214086"/>
                  </a:lnTo>
                  <a:lnTo>
                    <a:pt x="156101" y="218495"/>
                  </a:lnTo>
                  <a:lnTo>
                    <a:pt x="152766" y="224387"/>
                  </a:lnTo>
                  <a:lnTo>
                    <a:pt x="158056" y="230280"/>
                  </a:lnTo>
                  <a:lnTo>
                    <a:pt x="162156" y="240889"/>
                  </a:lnTo>
                  <a:lnTo>
                    <a:pt x="161744" y="243593"/>
                  </a:lnTo>
                  <a:lnTo>
                    <a:pt x="170223" y="265929"/>
                  </a:lnTo>
                  <a:lnTo>
                    <a:pt x="174132" y="278023"/>
                  </a:lnTo>
                  <a:lnTo>
                    <a:pt x="185021" y="281344"/>
                  </a:lnTo>
                  <a:lnTo>
                    <a:pt x="197394" y="289778"/>
                  </a:lnTo>
                  <a:lnTo>
                    <a:pt x="197394" y="297053"/>
                  </a:lnTo>
                  <a:lnTo>
                    <a:pt x="207665" y="315156"/>
                  </a:lnTo>
                  <a:lnTo>
                    <a:pt x="217305" y="322386"/>
                  </a:lnTo>
                  <a:lnTo>
                    <a:pt x="219127" y="342915"/>
                  </a:lnTo>
                  <a:lnTo>
                    <a:pt x="234821" y="371907"/>
                  </a:lnTo>
                  <a:lnTo>
                    <a:pt x="233924" y="383692"/>
                  </a:lnTo>
                  <a:lnTo>
                    <a:pt x="237848" y="394243"/>
                  </a:lnTo>
                  <a:lnTo>
                    <a:pt x="252939" y="405720"/>
                  </a:lnTo>
                  <a:lnTo>
                    <a:pt x="268325" y="424735"/>
                  </a:lnTo>
                  <a:lnTo>
                    <a:pt x="272557" y="435006"/>
                  </a:lnTo>
                  <a:lnTo>
                    <a:pt x="284327" y="437445"/>
                  </a:lnTo>
                  <a:lnTo>
                    <a:pt x="288574" y="442265"/>
                  </a:lnTo>
                  <a:lnTo>
                    <a:pt x="298831" y="448907"/>
                  </a:lnTo>
                  <a:lnTo>
                    <a:pt x="300359" y="460986"/>
                  </a:lnTo>
                  <a:lnTo>
                    <a:pt x="309396" y="466732"/>
                  </a:lnTo>
                  <a:lnTo>
                    <a:pt x="320270" y="478781"/>
                  </a:lnTo>
                  <a:lnTo>
                    <a:pt x="338991" y="490582"/>
                  </a:lnTo>
                  <a:lnTo>
                    <a:pt x="343209" y="499633"/>
                  </a:lnTo>
                  <a:lnTo>
                    <a:pt x="355302" y="502954"/>
                  </a:lnTo>
                  <a:lnTo>
                    <a:pt x="380063" y="524702"/>
                  </a:lnTo>
                  <a:lnTo>
                    <a:pt x="382164" y="533446"/>
                  </a:lnTo>
                  <a:lnTo>
                    <a:pt x="387601" y="535855"/>
                  </a:lnTo>
                  <a:lnTo>
                    <a:pt x="393361" y="545524"/>
                  </a:lnTo>
                  <a:lnTo>
                    <a:pt x="396359" y="541910"/>
                  </a:lnTo>
                  <a:lnTo>
                    <a:pt x="396359" y="533769"/>
                  </a:lnTo>
                  <a:lnTo>
                    <a:pt x="393935" y="529537"/>
                  </a:lnTo>
                  <a:lnTo>
                    <a:pt x="393935" y="525011"/>
                  </a:lnTo>
                  <a:lnTo>
                    <a:pt x="401488" y="526495"/>
                  </a:lnTo>
                  <a:lnTo>
                    <a:pt x="417784" y="541587"/>
                  </a:lnTo>
                  <a:lnTo>
                    <a:pt x="421119" y="538882"/>
                  </a:lnTo>
                  <a:lnTo>
                    <a:pt x="421414" y="528008"/>
                  </a:lnTo>
                  <a:lnTo>
                    <a:pt x="424749" y="522263"/>
                  </a:lnTo>
                  <a:lnTo>
                    <a:pt x="431700" y="523791"/>
                  </a:lnTo>
                  <a:lnTo>
                    <a:pt x="439253" y="535547"/>
                  </a:lnTo>
                  <a:lnTo>
                    <a:pt x="444058" y="537678"/>
                  </a:lnTo>
                  <a:lnTo>
                    <a:pt x="449819" y="531932"/>
                  </a:lnTo>
                  <a:lnTo>
                    <a:pt x="448922" y="513211"/>
                  </a:lnTo>
                  <a:lnTo>
                    <a:pt x="453125" y="490287"/>
                  </a:lnTo>
                  <a:lnTo>
                    <a:pt x="448599" y="474872"/>
                  </a:lnTo>
                  <a:lnTo>
                    <a:pt x="455549" y="458253"/>
                  </a:lnTo>
                  <a:lnTo>
                    <a:pt x="451935" y="451934"/>
                  </a:lnTo>
                  <a:lnTo>
                    <a:pt x="452537" y="438621"/>
                  </a:lnTo>
                  <a:lnTo>
                    <a:pt x="460075" y="435329"/>
                  </a:lnTo>
                  <a:lnTo>
                    <a:pt x="463411" y="429275"/>
                  </a:lnTo>
                  <a:lnTo>
                    <a:pt x="462191" y="421428"/>
                  </a:lnTo>
                  <a:lnTo>
                    <a:pt x="455858" y="418431"/>
                  </a:lnTo>
                  <a:lnTo>
                    <a:pt x="448305" y="412376"/>
                  </a:lnTo>
                  <a:lnTo>
                    <a:pt x="444969" y="402722"/>
                  </a:lnTo>
                  <a:lnTo>
                    <a:pt x="439841" y="399974"/>
                  </a:lnTo>
                  <a:lnTo>
                    <a:pt x="437446" y="393361"/>
                  </a:lnTo>
                  <a:lnTo>
                    <a:pt x="429555" y="390011"/>
                  </a:lnTo>
                  <a:lnTo>
                    <a:pt x="416917" y="391539"/>
                  </a:lnTo>
                  <a:lnTo>
                    <a:pt x="408747" y="390305"/>
                  </a:lnTo>
                  <a:lnTo>
                    <a:pt x="407542" y="377961"/>
                  </a:lnTo>
                  <a:lnTo>
                    <a:pt x="401488" y="369821"/>
                  </a:lnTo>
                  <a:lnTo>
                    <a:pt x="396080" y="373112"/>
                  </a:lnTo>
                  <a:lnTo>
                    <a:pt x="399989" y="364972"/>
                  </a:lnTo>
                  <a:lnTo>
                    <a:pt x="396668" y="355919"/>
                  </a:lnTo>
                  <a:lnTo>
                    <a:pt x="395463" y="335391"/>
                  </a:lnTo>
                  <a:lnTo>
                    <a:pt x="385500" y="339300"/>
                  </a:lnTo>
                  <a:lnTo>
                    <a:pt x="381253" y="335391"/>
                  </a:lnTo>
                  <a:lnTo>
                    <a:pt x="364957" y="335097"/>
                  </a:lnTo>
                  <a:lnTo>
                    <a:pt x="350776" y="325428"/>
                  </a:lnTo>
                  <a:lnTo>
                    <a:pt x="351070" y="318448"/>
                  </a:lnTo>
                  <a:lnTo>
                    <a:pt x="359535" y="314539"/>
                  </a:lnTo>
                  <a:lnTo>
                    <a:pt x="369233" y="309102"/>
                  </a:lnTo>
                  <a:lnTo>
                    <a:pt x="362885" y="305752"/>
                  </a:lnTo>
                  <a:lnTo>
                    <a:pt x="353803" y="307119"/>
                  </a:lnTo>
                  <a:lnTo>
                    <a:pt x="348822" y="305149"/>
                  </a:lnTo>
                  <a:lnTo>
                    <a:pt x="339741" y="308485"/>
                  </a:lnTo>
                  <a:lnTo>
                    <a:pt x="346251" y="302563"/>
                  </a:lnTo>
                  <a:lnTo>
                    <a:pt x="356228" y="295142"/>
                  </a:lnTo>
                  <a:lnTo>
                    <a:pt x="368616" y="293173"/>
                  </a:lnTo>
                  <a:lnTo>
                    <a:pt x="366220" y="284533"/>
                  </a:lnTo>
                  <a:lnTo>
                    <a:pt x="353363" y="270294"/>
                  </a:lnTo>
                  <a:lnTo>
                    <a:pt x="345971" y="269382"/>
                  </a:lnTo>
                  <a:lnTo>
                    <a:pt x="336258" y="275907"/>
                  </a:lnTo>
                  <a:lnTo>
                    <a:pt x="327632" y="281212"/>
                  </a:lnTo>
                  <a:lnTo>
                    <a:pt x="317052" y="281829"/>
                  </a:lnTo>
                  <a:lnTo>
                    <a:pt x="323121" y="280609"/>
                  </a:lnTo>
                  <a:lnTo>
                    <a:pt x="327045" y="276965"/>
                  </a:lnTo>
                  <a:lnTo>
                    <a:pt x="330968" y="275907"/>
                  </a:lnTo>
                  <a:lnTo>
                    <a:pt x="335068" y="270147"/>
                  </a:lnTo>
                  <a:lnTo>
                    <a:pt x="333070" y="264856"/>
                  </a:lnTo>
                  <a:lnTo>
                    <a:pt x="323562" y="260286"/>
                  </a:lnTo>
                  <a:lnTo>
                    <a:pt x="308897" y="260756"/>
                  </a:lnTo>
                  <a:lnTo>
                    <a:pt x="298449" y="252116"/>
                  </a:lnTo>
                  <a:lnTo>
                    <a:pt x="298449" y="246517"/>
                  </a:lnTo>
                  <a:lnTo>
                    <a:pt x="297082" y="235600"/>
                  </a:lnTo>
                  <a:lnTo>
                    <a:pt x="279551" y="218333"/>
                  </a:lnTo>
                  <a:lnTo>
                    <a:pt x="273791" y="217128"/>
                  </a:lnTo>
                  <a:lnTo>
                    <a:pt x="268354" y="218803"/>
                  </a:lnTo>
                  <a:lnTo>
                    <a:pt x="261550" y="213469"/>
                  </a:lnTo>
                  <a:lnTo>
                    <a:pt x="259596" y="197996"/>
                  </a:lnTo>
                  <a:lnTo>
                    <a:pt x="247532" y="185931"/>
                  </a:lnTo>
                  <a:lnTo>
                    <a:pt x="231808" y="177188"/>
                  </a:lnTo>
                  <a:lnTo>
                    <a:pt x="221860" y="176586"/>
                  </a:lnTo>
                  <a:lnTo>
                    <a:pt x="219729" y="180494"/>
                  </a:lnTo>
                  <a:lnTo>
                    <a:pt x="214924" y="177188"/>
                  </a:lnTo>
                  <a:lnTo>
                    <a:pt x="212485" y="166006"/>
                  </a:lnTo>
                  <a:lnTo>
                    <a:pt x="206769" y="171736"/>
                  </a:lnTo>
                  <a:lnTo>
                    <a:pt x="202522" y="165711"/>
                  </a:lnTo>
                  <a:lnTo>
                    <a:pt x="201920" y="153294"/>
                  </a:lnTo>
                  <a:lnTo>
                    <a:pt x="194381" y="143626"/>
                  </a:lnTo>
                  <a:lnTo>
                    <a:pt x="185315" y="141847"/>
                  </a:lnTo>
                  <a:lnTo>
                    <a:pt x="181979" y="136102"/>
                  </a:lnTo>
                  <a:lnTo>
                    <a:pt x="157836" y="120099"/>
                  </a:lnTo>
                  <a:lnTo>
                    <a:pt x="149680" y="119174"/>
                  </a:lnTo>
                  <a:lnTo>
                    <a:pt x="139732" y="108035"/>
                  </a:lnTo>
                  <a:lnTo>
                    <a:pt x="129769" y="106522"/>
                  </a:lnTo>
                  <a:lnTo>
                    <a:pt x="127050" y="100159"/>
                  </a:lnTo>
                  <a:lnTo>
                    <a:pt x="124934" y="86889"/>
                  </a:lnTo>
                  <a:lnTo>
                    <a:pt x="116485" y="82349"/>
                  </a:lnTo>
                  <a:lnTo>
                    <a:pt x="111635" y="72092"/>
                  </a:lnTo>
                  <a:lnTo>
                    <a:pt x="108021" y="70858"/>
                  </a:lnTo>
                  <a:lnTo>
                    <a:pt x="101981" y="60042"/>
                  </a:lnTo>
                  <a:lnTo>
                    <a:pt x="92312" y="56383"/>
                  </a:lnTo>
                  <a:lnTo>
                    <a:pt x="83583" y="56383"/>
                  </a:lnTo>
                  <a:lnTo>
                    <a:pt x="77823" y="58514"/>
                  </a:lnTo>
                  <a:lnTo>
                    <a:pt x="73297" y="55516"/>
                  </a:lnTo>
                  <a:lnTo>
                    <a:pt x="62746" y="55193"/>
                  </a:lnTo>
                  <a:lnTo>
                    <a:pt x="50359" y="58514"/>
                  </a:lnTo>
                  <a:lnTo>
                    <a:pt x="44305" y="54591"/>
                  </a:lnTo>
                  <a:lnTo>
                    <a:pt x="24981" y="41307"/>
                  </a:lnTo>
                  <a:lnTo>
                    <a:pt x="7774" y="38867"/>
                  </a:lnTo>
                  <a:lnTo>
                    <a:pt x="1734" y="41880"/>
                  </a:lnTo>
                  <a:close/>
                </a:path>
              </a:pathLst>
            </a:custGeom>
            <a:solidFill>
              <a:srgbClr val="57D5F2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1574D16-3906-5B10-989A-524E29759F25}"/>
                </a:ext>
              </a:extLst>
            </p:cNvPr>
            <p:cNvSpPr/>
            <p:nvPr/>
          </p:nvSpPr>
          <p:spPr>
            <a:xfrm>
              <a:off x="2608941" y="691973"/>
              <a:ext cx="373715" cy="719106"/>
            </a:xfrm>
            <a:custGeom>
              <a:avLst/>
              <a:gdLst>
                <a:gd name="connsiteX0" fmla="*/ 149298 w 373715"/>
                <a:gd name="connsiteY0" fmla="*/ 345175 h 719106"/>
                <a:gd name="connsiteX1" fmla="*/ 151384 w 373715"/>
                <a:gd name="connsiteY1" fmla="*/ 347447 h 719106"/>
                <a:gd name="connsiteX2" fmla="*/ 149665 w 373715"/>
                <a:gd name="connsiteY2" fmla="*/ 348389 h 719106"/>
                <a:gd name="connsiteX3" fmla="*/ 148475 w 373715"/>
                <a:gd name="connsiteY3" fmla="*/ 347789 h 719106"/>
                <a:gd name="connsiteX4" fmla="*/ 149298 w 373715"/>
                <a:gd name="connsiteY4" fmla="*/ 345175 h 719106"/>
                <a:gd name="connsiteX5" fmla="*/ 149298 w 373715"/>
                <a:gd name="connsiteY5" fmla="*/ 345175 h 719106"/>
                <a:gd name="connsiteX6" fmla="*/ 153427 w 373715"/>
                <a:gd name="connsiteY6" fmla="*/ 345397 h 719106"/>
                <a:gd name="connsiteX7" fmla="*/ 151972 w 373715"/>
                <a:gd name="connsiteY7" fmla="*/ 343602 h 719106"/>
                <a:gd name="connsiteX8" fmla="*/ 153838 w 373715"/>
                <a:gd name="connsiteY8" fmla="*/ 340436 h 719106"/>
                <a:gd name="connsiteX9" fmla="*/ 156675 w 373715"/>
                <a:gd name="connsiteY9" fmla="*/ 340099 h 719106"/>
                <a:gd name="connsiteX10" fmla="*/ 157439 w 373715"/>
                <a:gd name="connsiteY10" fmla="*/ 343776 h 719106"/>
                <a:gd name="connsiteX11" fmla="*/ 155558 w 373715"/>
                <a:gd name="connsiteY11" fmla="*/ 345574 h 719106"/>
                <a:gd name="connsiteX12" fmla="*/ 153427 w 373715"/>
                <a:gd name="connsiteY12" fmla="*/ 345397 h 719106"/>
                <a:gd name="connsiteX13" fmla="*/ 153427 w 373715"/>
                <a:gd name="connsiteY13" fmla="*/ 345397 h 719106"/>
                <a:gd name="connsiteX14" fmla="*/ 4879 w 373715"/>
                <a:gd name="connsiteY14" fmla="*/ 717564 h 719106"/>
                <a:gd name="connsiteX15" fmla="*/ 3689 w 373715"/>
                <a:gd name="connsiteY15" fmla="*/ 714640 h 719106"/>
                <a:gd name="connsiteX16" fmla="*/ 941 w 373715"/>
                <a:gd name="connsiteY16" fmla="*/ 714757 h 719106"/>
                <a:gd name="connsiteX17" fmla="*/ 0 w 373715"/>
                <a:gd name="connsiteY17" fmla="*/ 719107 h 719106"/>
                <a:gd name="connsiteX18" fmla="*/ 3247 w 373715"/>
                <a:gd name="connsiteY18" fmla="*/ 719107 h 719106"/>
                <a:gd name="connsiteX19" fmla="*/ 4879 w 373715"/>
                <a:gd name="connsiteY19" fmla="*/ 717564 h 719106"/>
                <a:gd name="connsiteX20" fmla="*/ 4879 w 373715"/>
                <a:gd name="connsiteY20" fmla="*/ 717564 h 719106"/>
                <a:gd name="connsiteX21" fmla="*/ 7950 w 373715"/>
                <a:gd name="connsiteY21" fmla="*/ 713552 h 719106"/>
                <a:gd name="connsiteX22" fmla="*/ 10522 w 373715"/>
                <a:gd name="connsiteY22" fmla="*/ 710878 h 719106"/>
                <a:gd name="connsiteX23" fmla="*/ 12726 w 373715"/>
                <a:gd name="connsiteY23" fmla="*/ 712862 h 719106"/>
                <a:gd name="connsiteX24" fmla="*/ 11447 w 373715"/>
                <a:gd name="connsiteY24" fmla="*/ 717226 h 719106"/>
                <a:gd name="connsiteX25" fmla="*/ 8978 w 373715"/>
                <a:gd name="connsiteY25" fmla="*/ 716535 h 719106"/>
                <a:gd name="connsiteX26" fmla="*/ 7950 w 373715"/>
                <a:gd name="connsiteY26" fmla="*/ 713552 h 719106"/>
                <a:gd name="connsiteX27" fmla="*/ 7950 w 373715"/>
                <a:gd name="connsiteY27" fmla="*/ 713552 h 719106"/>
                <a:gd name="connsiteX28" fmla="*/ 30139 w 373715"/>
                <a:gd name="connsiteY28" fmla="*/ 697374 h 719106"/>
                <a:gd name="connsiteX29" fmla="*/ 29625 w 373715"/>
                <a:gd name="connsiteY29" fmla="*/ 702311 h 719106"/>
                <a:gd name="connsiteX30" fmla="*/ 31505 w 373715"/>
                <a:gd name="connsiteY30" fmla="*/ 704015 h 719106"/>
                <a:gd name="connsiteX31" fmla="*/ 34738 w 373715"/>
                <a:gd name="connsiteY31" fmla="*/ 704354 h 719106"/>
                <a:gd name="connsiteX32" fmla="*/ 35591 w 373715"/>
                <a:gd name="connsiteY32" fmla="*/ 699930 h 719106"/>
                <a:gd name="connsiteX33" fmla="*/ 30139 w 373715"/>
                <a:gd name="connsiteY33" fmla="*/ 697374 h 719106"/>
                <a:gd name="connsiteX34" fmla="*/ 30139 w 373715"/>
                <a:gd name="connsiteY34" fmla="*/ 697374 h 719106"/>
                <a:gd name="connsiteX35" fmla="*/ 81629 w 373715"/>
                <a:gd name="connsiteY35" fmla="*/ 655773 h 719106"/>
                <a:gd name="connsiteX36" fmla="*/ 79748 w 373715"/>
                <a:gd name="connsiteY36" fmla="*/ 649454 h 719106"/>
                <a:gd name="connsiteX37" fmla="*/ 84186 w 373715"/>
                <a:gd name="connsiteY37" fmla="*/ 646383 h 719106"/>
                <a:gd name="connsiteX38" fmla="*/ 84862 w 373715"/>
                <a:gd name="connsiteY38" fmla="*/ 644164 h 719106"/>
                <a:gd name="connsiteX39" fmla="*/ 83848 w 373715"/>
                <a:gd name="connsiteY39" fmla="*/ 642474 h 719106"/>
                <a:gd name="connsiteX40" fmla="*/ 87933 w 373715"/>
                <a:gd name="connsiteY40" fmla="*/ 640064 h 719106"/>
                <a:gd name="connsiteX41" fmla="*/ 90328 w 373715"/>
                <a:gd name="connsiteY41" fmla="*/ 635289 h 719106"/>
                <a:gd name="connsiteX42" fmla="*/ 92370 w 373715"/>
                <a:gd name="connsiteY42" fmla="*/ 640064 h 719106"/>
                <a:gd name="connsiteX43" fmla="*/ 90152 w 373715"/>
                <a:gd name="connsiteY43" fmla="*/ 642974 h 719106"/>
                <a:gd name="connsiteX44" fmla="*/ 89975 w 373715"/>
                <a:gd name="connsiteY44" fmla="*/ 647059 h 719106"/>
                <a:gd name="connsiteX45" fmla="*/ 84186 w 373715"/>
                <a:gd name="connsiteY45" fmla="*/ 650659 h 719106"/>
                <a:gd name="connsiteX46" fmla="*/ 84024 w 373715"/>
                <a:gd name="connsiteY46" fmla="*/ 654906 h 719106"/>
                <a:gd name="connsiteX47" fmla="*/ 81629 w 373715"/>
                <a:gd name="connsiteY47" fmla="*/ 655773 h 719106"/>
                <a:gd name="connsiteX48" fmla="*/ 81629 w 373715"/>
                <a:gd name="connsiteY48" fmla="*/ 655773 h 719106"/>
                <a:gd name="connsiteX49" fmla="*/ 103186 w 373715"/>
                <a:gd name="connsiteY49" fmla="*/ 607971 h 719106"/>
                <a:gd name="connsiteX50" fmla="*/ 106257 w 373715"/>
                <a:gd name="connsiteY50" fmla="*/ 610440 h 719106"/>
                <a:gd name="connsiteX51" fmla="*/ 107036 w 373715"/>
                <a:gd name="connsiteY51" fmla="*/ 614290 h 719106"/>
                <a:gd name="connsiteX52" fmla="*/ 105670 w 373715"/>
                <a:gd name="connsiteY52" fmla="*/ 615318 h 719106"/>
                <a:gd name="connsiteX53" fmla="*/ 102246 w 373715"/>
                <a:gd name="connsiteY53" fmla="*/ 612512 h 719106"/>
                <a:gd name="connsiteX54" fmla="*/ 101996 w 373715"/>
                <a:gd name="connsiteY54" fmla="*/ 609588 h 719106"/>
                <a:gd name="connsiteX55" fmla="*/ 103186 w 373715"/>
                <a:gd name="connsiteY55" fmla="*/ 607971 h 719106"/>
                <a:gd name="connsiteX56" fmla="*/ 103186 w 373715"/>
                <a:gd name="connsiteY56" fmla="*/ 607971 h 719106"/>
                <a:gd name="connsiteX57" fmla="*/ 112929 w 373715"/>
                <a:gd name="connsiteY57" fmla="*/ 599243 h 719106"/>
                <a:gd name="connsiteX58" fmla="*/ 110974 w 373715"/>
                <a:gd name="connsiteY58" fmla="*/ 597700 h 719106"/>
                <a:gd name="connsiteX59" fmla="*/ 107124 w 373715"/>
                <a:gd name="connsiteY59" fmla="*/ 597538 h 719106"/>
                <a:gd name="connsiteX60" fmla="*/ 105846 w 373715"/>
                <a:gd name="connsiteY60" fmla="*/ 596509 h 719106"/>
                <a:gd name="connsiteX61" fmla="*/ 107462 w 373715"/>
                <a:gd name="connsiteY61" fmla="*/ 593174 h 719106"/>
                <a:gd name="connsiteX62" fmla="*/ 111562 w 373715"/>
                <a:gd name="connsiteY62" fmla="*/ 591293 h 719106"/>
                <a:gd name="connsiteX63" fmla="*/ 112929 w 373715"/>
                <a:gd name="connsiteY63" fmla="*/ 590940 h 719106"/>
                <a:gd name="connsiteX64" fmla="*/ 113707 w 373715"/>
                <a:gd name="connsiteY64" fmla="*/ 589485 h 719106"/>
                <a:gd name="connsiteX65" fmla="*/ 116353 w 373715"/>
                <a:gd name="connsiteY65" fmla="*/ 589324 h 719106"/>
                <a:gd name="connsiteX66" fmla="*/ 117793 w 373715"/>
                <a:gd name="connsiteY66" fmla="*/ 588383 h 719106"/>
                <a:gd name="connsiteX67" fmla="*/ 121217 w 373715"/>
                <a:gd name="connsiteY67" fmla="*/ 587443 h 719106"/>
                <a:gd name="connsiteX68" fmla="*/ 118571 w 373715"/>
                <a:gd name="connsiteY68" fmla="*/ 592145 h 719106"/>
                <a:gd name="connsiteX69" fmla="*/ 114296 w 373715"/>
                <a:gd name="connsiteY69" fmla="*/ 594966 h 719106"/>
                <a:gd name="connsiteX70" fmla="*/ 114031 w 373715"/>
                <a:gd name="connsiteY70" fmla="*/ 597876 h 719106"/>
                <a:gd name="connsiteX71" fmla="*/ 112929 w 373715"/>
                <a:gd name="connsiteY71" fmla="*/ 599243 h 719106"/>
                <a:gd name="connsiteX72" fmla="*/ 112929 w 373715"/>
                <a:gd name="connsiteY72" fmla="*/ 599243 h 719106"/>
                <a:gd name="connsiteX73" fmla="*/ 235600 w 373715"/>
                <a:gd name="connsiteY73" fmla="*/ 128941 h 719106"/>
                <a:gd name="connsiteX74" fmla="*/ 233645 w 373715"/>
                <a:gd name="connsiteY74" fmla="*/ 126631 h 719106"/>
                <a:gd name="connsiteX75" fmla="*/ 233116 w 373715"/>
                <a:gd name="connsiteY75" fmla="*/ 123038 h 719106"/>
                <a:gd name="connsiteX76" fmla="*/ 236878 w 373715"/>
                <a:gd name="connsiteY76" fmla="*/ 119619 h 719106"/>
                <a:gd name="connsiteX77" fmla="*/ 239450 w 373715"/>
                <a:gd name="connsiteY77" fmla="*/ 118761 h 719106"/>
                <a:gd name="connsiteX78" fmla="*/ 238495 w 373715"/>
                <a:gd name="connsiteY78" fmla="*/ 123038 h 719106"/>
                <a:gd name="connsiteX79" fmla="*/ 238333 w 373715"/>
                <a:gd name="connsiteY79" fmla="*/ 126972 h 719106"/>
                <a:gd name="connsiteX80" fmla="*/ 235600 w 373715"/>
                <a:gd name="connsiteY80" fmla="*/ 128941 h 719106"/>
                <a:gd name="connsiteX81" fmla="*/ 235600 w 373715"/>
                <a:gd name="connsiteY81" fmla="*/ 128941 h 719106"/>
                <a:gd name="connsiteX82" fmla="*/ 264122 w 373715"/>
                <a:gd name="connsiteY82" fmla="*/ 152297 h 719106"/>
                <a:gd name="connsiteX83" fmla="*/ 260199 w 373715"/>
                <a:gd name="connsiteY83" fmla="*/ 149905 h 719106"/>
                <a:gd name="connsiteX84" fmla="*/ 258318 w 373715"/>
                <a:gd name="connsiteY84" fmla="*/ 145969 h 719106"/>
                <a:gd name="connsiteX85" fmla="*/ 259758 w 373715"/>
                <a:gd name="connsiteY85" fmla="*/ 144944 h 719106"/>
                <a:gd name="connsiteX86" fmla="*/ 258318 w 373715"/>
                <a:gd name="connsiteY86" fmla="*/ 136475 h 719106"/>
                <a:gd name="connsiteX87" fmla="*/ 255423 w 373715"/>
                <a:gd name="connsiteY87" fmla="*/ 128343 h 719106"/>
                <a:gd name="connsiteX88" fmla="*/ 251823 w 373715"/>
                <a:gd name="connsiteY88" fmla="*/ 125008 h 719106"/>
                <a:gd name="connsiteX89" fmla="*/ 247811 w 373715"/>
                <a:gd name="connsiteY89" fmla="*/ 122273 h 719106"/>
                <a:gd name="connsiteX90" fmla="*/ 244990 w 373715"/>
                <a:gd name="connsiteY90" fmla="*/ 122183 h 719106"/>
                <a:gd name="connsiteX91" fmla="*/ 244402 w 373715"/>
                <a:gd name="connsiteY91" fmla="*/ 119022 h 719106"/>
                <a:gd name="connsiteX92" fmla="*/ 244902 w 373715"/>
                <a:gd name="connsiteY92" fmla="*/ 112605 h 719106"/>
                <a:gd name="connsiteX93" fmla="*/ 243711 w 373715"/>
                <a:gd name="connsiteY93" fmla="*/ 107897 h 719106"/>
                <a:gd name="connsiteX94" fmla="*/ 245416 w 373715"/>
                <a:gd name="connsiteY94" fmla="*/ 104046 h 719106"/>
                <a:gd name="connsiteX95" fmla="*/ 248163 w 373715"/>
                <a:gd name="connsiteY95" fmla="*/ 102506 h 719106"/>
                <a:gd name="connsiteX96" fmla="*/ 248913 w 373715"/>
                <a:gd name="connsiteY96" fmla="*/ 100369 h 719106"/>
                <a:gd name="connsiteX97" fmla="*/ 252087 w 373715"/>
                <a:gd name="connsiteY97" fmla="*/ 99774 h 719106"/>
                <a:gd name="connsiteX98" fmla="*/ 254145 w 373715"/>
                <a:gd name="connsiteY98" fmla="*/ 95066 h 719106"/>
                <a:gd name="connsiteX99" fmla="*/ 255849 w 373715"/>
                <a:gd name="connsiteY99" fmla="*/ 92751 h 719106"/>
                <a:gd name="connsiteX100" fmla="*/ 255335 w 373715"/>
                <a:gd name="connsiteY100" fmla="*/ 90700 h 719106"/>
                <a:gd name="connsiteX101" fmla="*/ 250544 w 373715"/>
                <a:gd name="connsiteY101" fmla="*/ 87113 h 719106"/>
                <a:gd name="connsiteX102" fmla="*/ 248752 w 373715"/>
                <a:gd name="connsiteY102" fmla="*/ 86854 h 719106"/>
                <a:gd name="connsiteX103" fmla="*/ 247385 w 373715"/>
                <a:gd name="connsiteY103" fmla="*/ 85139 h 719106"/>
                <a:gd name="connsiteX104" fmla="*/ 249104 w 373715"/>
                <a:gd name="connsiteY104" fmla="*/ 81552 h 719106"/>
                <a:gd name="connsiteX105" fmla="*/ 252514 w 373715"/>
                <a:gd name="connsiteY105" fmla="*/ 80779 h 719106"/>
                <a:gd name="connsiteX106" fmla="*/ 259948 w 373715"/>
                <a:gd name="connsiteY106" fmla="*/ 84882 h 719106"/>
                <a:gd name="connsiteX107" fmla="*/ 267884 w 373715"/>
                <a:gd name="connsiteY107" fmla="*/ 86167 h 719106"/>
                <a:gd name="connsiteX108" fmla="*/ 270529 w 373715"/>
                <a:gd name="connsiteY108" fmla="*/ 84036 h 719106"/>
                <a:gd name="connsiteX109" fmla="*/ 270882 w 373715"/>
                <a:gd name="connsiteY109" fmla="*/ 80521 h 719106"/>
                <a:gd name="connsiteX110" fmla="*/ 272336 w 373715"/>
                <a:gd name="connsiteY110" fmla="*/ 78981 h 719106"/>
                <a:gd name="connsiteX111" fmla="*/ 270882 w 373715"/>
                <a:gd name="connsiteY111" fmla="*/ 75561 h 719106"/>
                <a:gd name="connsiteX112" fmla="*/ 268736 w 373715"/>
                <a:gd name="connsiteY112" fmla="*/ 74362 h 719106"/>
                <a:gd name="connsiteX113" fmla="*/ 267884 w 373715"/>
                <a:gd name="connsiteY113" fmla="*/ 72052 h 719106"/>
                <a:gd name="connsiteX114" fmla="*/ 265239 w 373715"/>
                <a:gd name="connsiteY114" fmla="*/ 67860 h 719106"/>
                <a:gd name="connsiteX115" fmla="*/ 263873 w 373715"/>
                <a:gd name="connsiteY115" fmla="*/ 63500 h 719106"/>
                <a:gd name="connsiteX116" fmla="*/ 267458 w 373715"/>
                <a:gd name="connsiteY116" fmla="*/ 59386 h 719106"/>
                <a:gd name="connsiteX117" fmla="*/ 269427 w 373715"/>
                <a:gd name="connsiteY117" fmla="*/ 59133 h 719106"/>
                <a:gd name="connsiteX118" fmla="*/ 269941 w 373715"/>
                <a:gd name="connsiteY118" fmla="*/ 57165 h 719106"/>
                <a:gd name="connsiteX119" fmla="*/ 268148 w 373715"/>
                <a:gd name="connsiteY119" fmla="*/ 52547 h 719106"/>
                <a:gd name="connsiteX120" fmla="*/ 265783 w 373715"/>
                <a:gd name="connsiteY120" fmla="*/ 45355 h 719106"/>
                <a:gd name="connsiteX121" fmla="*/ 266635 w 373715"/>
                <a:gd name="connsiteY121" fmla="*/ 42115 h 719106"/>
                <a:gd name="connsiteX122" fmla="*/ 266121 w 373715"/>
                <a:gd name="connsiteY122" fmla="*/ 33247 h 719106"/>
                <a:gd name="connsiteX123" fmla="*/ 264240 w 373715"/>
                <a:gd name="connsiteY123" fmla="*/ 27791 h 719106"/>
                <a:gd name="connsiteX124" fmla="*/ 256055 w 373715"/>
                <a:gd name="connsiteY124" fmla="*/ 15177 h 719106"/>
                <a:gd name="connsiteX125" fmla="*/ 254703 w 373715"/>
                <a:gd name="connsiteY125" fmla="*/ 9543 h 719106"/>
                <a:gd name="connsiteX126" fmla="*/ 252660 w 373715"/>
                <a:gd name="connsiteY126" fmla="*/ 6476 h 719106"/>
                <a:gd name="connsiteX127" fmla="*/ 253836 w 373715"/>
                <a:gd name="connsiteY127" fmla="*/ 4945 h 719106"/>
                <a:gd name="connsiteX128" fmla="*/ 256055 w 373715"/>
                <a:gd name="connsiteY128" fmla="*/ 4945 h 719106"/>
                <a:gd name="connsiteX129" fmla="*/ 258450 w 373715"/>
                <a:gd name="connsiteY129" fmla="*/ 2047 h 719106"/>
                <a:gd name="connsiteX130" fmla="*/ 257936 w 373715"/>
                <a:gd name="connsiteY130" fmla="*/ 0 h 719106"/>
                <a:gd name="connsiteX131" fmla="*/ 263225 w 373715"/>
                <a:gd name="connsiteY131" fmla="*/ 0 h 719106"/>
                <a:gd name="connsiteX132" fmla="*/ 264916 w 373715"/>
                <a:gd name="connsiteY132" fmla="*/ 3583 h 719106"/>
                <a:gd name="connsiteX133" fmla="*/ 272601 w 373715"/>
                <a:gd name="connsiteY133" fmla="*/ 9885 h 719106"/>
                <a:gd name="connsiteX134" fmla="*/ 279081 w 373715"/>
                <a:gd name="connsiteY134" fmla="*/ 11252 h 719106"/>
                <a:gd name="connsiteX135" fmla="*/ 282328 w 373715"/>
                <a:gd name="connsiteY135" fmla="*/ 17565 h 719106"/>
                <a:gd name="connsiteX136" fmla="*/ 293070 w 373715"/>
                <a:gd name="connsiteY136" fmla="*/ 28131 h 719106"/>
                <a:gd name="connsiteX137" fmla="*/ 299036 w 373715"/>
                <a:gd name="connsiteY137" fmla="*/ 32397 h 719106"/>
                <a:gd name="connsiteX138" fmla="*/ 300903 w 373715"/>
                <a:gd name="connsiteY138" fmla="*/ 35806 h 719106"/>
                <a:gd name="connsiteX139" fmla="*/ 305517 w 373715"/>
                <a:gd name="connsiteY139" fmla="*/ 36828 h 719106"/>
                <a:gd name="connsiteX140" fmla="*/ 309602 w 373715"/>
                <a:gd name="connsiteY140" fmla="*/ 41257 h 719106"/>
                <a:gd name="connsiteX141" fmla="*/ 316597 w 373715"/>
                <a:gd name="connsiteY141" fmla="*/ 44670 h 719106"/>
                <a:gd name="connsiteX142" fmla="*/ 322386 w 373715"/>
                <a:gd name="connsiteY142" fmla="*/ 45355 h 719106"/>
                <a:gd name="connsiteX143" fmla="*/ 327001 w 373715"/>
                <a:gd name="connsiteY143" fmla="*/ 49784 h 719106"/>
                <a:gd name="connsiteX144" fmla="*/ 330571 w 373715"/>
                <a:gd name="connsiteY144" fmla="*/ 49105 h 719106"/>
                <a:gd name="connsiteX145" fmla="*/ 332276 w 373715"/>
                <a:gd name="connsiteY145" fmla="*/ 50294 h 719106"/>
                <a:gd name="connsiteX146" fmla="*/ 338256 w 373715"/>
                <a:gd name="connsiteY146" fmla="*/ 49442 h 719106"/>
                <a:gd name="connsiteX147" fmla="*/ 345883 w 373715"/>
                <a:gd name="connsiteY147" fmla="*/ 44244 h 719106"/>
                <a:gd name="connsiteX148" fmla="*/ 349719 w 373715"/>
                <a:gd name="connsiteY148" fmla="*/ 39195 h 719106"/>
                <a:gd name="connsiteX149" fmla="*/ 350659 w 373715"/>
                <a:gd name="connsiteY149" fmla="*/ 35007 h 719106"/>
                <a:gd name="connsiteX150" fmla="*/ 351776 w 373715"/>
                <a:gd name="connsiteY150" fmla="*/ 33635 h 719106"/>
                <a:gd name="connsiteX151" fmla="*/ 353054 w 373715"/>
                <a:gd name="connsiteY151" fmla="*/ 35602 h 719106"/>
                <a:gd name="connsiteX152" fmla="*/ 353054 w 373715"/>
                <a:gd name="connsiteY152" fmla="*/ 39626 h 719106"/>
                <a:gd name="connsiteX153" fmla="*/ 350571 w 373715"/>
                <a:gd name="connsiteY153" fmla="*/ 46638 h 719106"/>
                <a:gd name="connsiteX154" fmla="*/ 350497 w 373715"/>
                <a:gd name="connsiteY154" fmla="*/ 53055 h 719106"/>
                <a:gd name="connsiteX155" fmla="*/ 352114 w 373715"/>
                <a:gd name="connsiteY155" fmla="*/ 55281 h 719106"/>
                <a:gd name="connsiteX156" fmla="*/ 357845 w 373715"/>
                <a:gd name="connsiteY156" fmla="*/ 58879 h 719106"/>
                <a:gd name="connsiteX157" fmla="*/ 361783 w 373715"/>
                <a:gd name="connsiteY157" fmla="*/ 63770 h 719106"/>
                <a:gd name="connsiteX158" fmla="*/ 362121 w 373715"/>
                <a:gd name="connsiteY158" fmla="*/ 67349 h 719106"/>
                <a:gd name="connsiteX159" fmla="*/ 361606 w 373715"/>
                <a:gd name="connsiteY159" fmla="*/ 69732 h 719106"/>
                <a:gd name="connsiteX160" fmla="*/ 365192 w 373715"/>
                <a:gd name="connsiteY160" fmla="*/ 69732 h 719106"/>
                <a:gd name="connsiteX161" fmla="*/ 367411 w 373715"/>
                <a:gd name="connsiteY161" fmla="*/ 66154 h 719106"/>
                <a:gd name="connsiteX162" fmla="*/ 370820 w 373715"/>
                <a:gd name="connsiteY162" fmla="*/ 62914 h 719106"/>
                <a:gd name="connsiteX163" fmla="*/ 373715 w 373715"/>
                <a:gd name="connsiteY163" fmla="*/ 62571 h 719106"/>
                <a:gd name="connsiteX164" fmla="*/ 372187 w 373715"/>
                <a:gd name="connsiteY164" fmla="*/ 65981 h 719106"/>
                <a:gd name="connsiteX165" fmla="*/ 369968 w 373715"/>
                <a:gd name="connsiteY165" fmla="*/ 67349 h 719106"/>
                <a:gd name="connsiteX166" fmla="*/ 369630 w 373715"/>
                <a:gd name="connsiteY166" fmla="*/ 71957 h 719106"/>
                <a:gd name="connsiteX167" fmla="*/ 366720 w 373715"/>
                <a:gd name="connsiteY167" fmla="*/ 74167 h 719106"/>
                <a:gd name="connsiteX168" fmla="*/ 362635 w 373715"/>
                <a:gd name="connsiteY168" fmla="*/ 75872 h 719106"/>
                <a:gd name="connsiteX169" fmla="*/ 361783 w 373715"/>
                <a:gd name="connsiteY169" fmla="*/ 79454 h 719106"/>
                <a:gd name="connsiteX170" fmla="*/ 360078 w 373715"/>
                <a:gd name="connsiteY170" fmla="*/ 82015 h 719106"/>
                <a:gd name="connsiteX171" fmla="*/ 356831 w 373715"/>
                <a:gd name="connsiteY171" fmla="*/ 82178 h 719106"/>
                <a:gd name="connsiteX172" fmla="*/ 355126 w 373715"/>
                <a:gd name="connsiteY172" fmla="*/ 80816 h 719106"/>
                <a:gd name="connsiteX173" fmla="*/ 351893 w 373715"/>
                <a:gd name="connsiteY173" fmla="*/ 83378 h 719106"/>
                <a:gd name="connsiteX174" fmla="*/ 352231 w 373715"/>
                <a:gd name="connsiteY174" fmla="*/ 85761 h 719106"/>
                <a:gd name="connsiteX175" fmla="*/ 346265 w 373715"/>
                <a:gd name="connsiteY175" fmla="*/ 85761 h 719106"/>
                <a:gd name="connsiteX176" fmla="*/ 341666 w 373715"/>
                <a:gd name="connsiteY176" fmla="*/ 84572 h 719106"/>
                <a:gd name="connsiteX177" fmla="*/ 337743 w 373715"/>
                <a:gd name="connsiteY177" fmla="*/ 85761 h 719106"/>
                <a:gd name="connsiteX178" fmla="*/ 331439 w 373715"/>
                <a:gd name="connsiteY178" fmla="*/ 94629 h 719106"/>
                <a:gd name="connsiteX179" fmla="*/ 329043 w 373715"/>
                <a:gd name="connsiteY179" fmla="*/ 104176 h 719106"/>
                <a:gd name="connsiteX180" fmla="*/ 328015 w 373715"/>
                <a:gd name="connsiteY180" fmla="*/ 112020 h 719106"/>
                <a:gd name="connsiteX181" fmla="*/ 329381 w 373715"/>
                <a:gd name="connsiteY181" fmla="*/ 117306 h 719106"/>
                <a:gd name="connsiteX182" fmla="*/ 328529 w 373715"/>
                <a:gd name="connsiteY182" fmla="*/ 121225 h 719106"/>
                <a:gd name="connsiteX183" fmla="*/ 328881 w 373715"/>
                <a:gd name="connsiteY183" fmla="*/ 124808 h 719106"/>
                <a:gd name="connsiteX184" fmla="*/ 324782 w 373715"/>
                <a:gd name="connsiteY184" fmla="*/ 123103 h 719106"/>
                <a:gd name="connsiteX185" fmla="*/ 322386 w 373715"/>
                <a:gd name="connsiteY185" fmla="*/ 119863 h 719106"/>
                <a:gd name="connsiteX186" fmla="*/ 315069 w 373715"/>
                <a:gd name="connsiteY186" fmla="*/ 117991 h 719106"/>
                <a:gd name="connsiteX187" fmla="*/ 307898 w 373715"/>
                <a:gd name="connsiteY187" fmla="*/ 114235 h 719106"/>
                <a:gd name="connsiteX188" fmla="*/ 301594 w 373715"/>
                <a:gd name="connsiteY188" fmla="*/ 108607 h 719106"/>
                <a:gd name="connsiteX189" fmla="*/ 297494 w 373715"/>
                <a:gd name="connsiteY189" fmla="*/ 104003 h 719106"/>
                <a:gd name="connsiteX190" fmla="*/ 293247 w 373715"/>
                <a:gd name="connsiteY190" fmla="*/ 104688 h 719106"/>
                <a:gd name="connsiteX191" fmla="*/ 289485 w 373715"/>
                <a:gd name="connsiteY191" fmla="*/ 103841 h 719106"/>
                <a:gd name="connsiteX192" fmla="*/ 287604 w 373715"/>
                <a:gd name="connsiteY192" fmla="*/ 101959 h 719106"/>
                <a:gd name="connsiteX193" fmla="*/ 283181 w 373715"/>
                <a:gd name="connsiteY193" fmla="*/ 101796 h 719106"/>
                <a:gd name="connsiteX194" fmla="*/ 277906 w 373715"/>
                <a:gd name="connsiteY194" fmla="*/ 105715 h 719106"/>
                <a:gd name="connsiteX195" fmla="*/ 272278 w 373715"/>
                <a:gd name="connsiteY195" fmla="*/ 113390 h 719106"/>
                <a:gd name="connsiteX196" fmla="*/ 269882 w 373715"/>
                <a:gd name="connsiteY196" fmla="*/ 111854 h 719106"/>
                <a:gd name="connsiteX197" fmla="*/ 263916 w 373715"/>
                <a:gd name="connsiteY197" fmla="*/ 108098 h 719106"/>
                <a:gd name="connsiteX198" fmla="*/ 260669 w 373715"/>
                <a:gd name="connsiteY198" fmla="*/ 108439 h 719106"/>
                <a:gd name="connsiteX199" fmla="*/ 257598 w 373715"/>
                <a:gd name="connsiteY199" fmla="*/ 111171 h 719106"/>
                <a:gd name="connsiteX200" fmla="*/ 257598 w 373715"/>
                <a:gd name="connsiteY200" fmla="*/ 115779 h 719106"/>
                <a:gd name="connsiteX201" fmla="*/ 259141 w 373715"/>
                <a:gd name="connsiteY201" fmla="*/ 119529 h 719106"/>
                <a:gd name="connsiteX202" fmla="*/ 264078 w 373715"/>
                <a:gd name="connsiteY202" fmla="*/ 122255 h 719106"/>
                <a:gd name="connsiteX203" fmla="*/ 269191 w 373715"/>
                <a:gd name="connsiteY203" fmla="*/ 120893 h 719106"/>
                <a:gd name="connsiteX204" fmla="*/ 275158 w 373715"/>
                <a:gd name="connsiteY204" fmla="*/ 127542 h 719106"/>
                <a:gd name="connsiteX205" fmla="*/ 280271 w 373715"/>
                <a:gd name="connsiteY205" fmla="*/ 128905 h 719106"/>
                <a:gd name="connsiteX206" fmla="*/ 285738 w 373715"/>
                <a:gd name="connsiteY206" fmla="*/ 128905 h 719106"/>
                <a:gd name="connsiteX207" fmla="*/ 287604 w 373715"/>
                <a:gd name="connsiteY207" fmla="*/ 131635 h 719106"/>
                <a:gd name="connsiteX208" fmla="*/ 284033 w 373715"/>
                <a:gd name="connsiteY208" fmla="*/ 136405 h 719106"/>
                <a:gd name="connsiteX209" fmla="*/ 282829 w 373715"/>
                <a:gd name="connsiteY209" fmla="*/ 139814 h 719106"/>
                <a:gd name="connsiteX210" fmla="*/ 279595 w 373715"/>
                <a:gd name="connsiteY210" fmla="*/ 137261 h 719106"/>
                <a:gd name="connsiteX211" fmla="*/ 273291 w 373715"/>
                <a:gd name="connsiteY211" fmla="*/ 136915 h 719106"/>
                <a:gd name="connsiteX212" fmla="*/ 270896 w 373715"/>
                <a:gd name="connsiteY212" fmla="*/ 138625 h 719106"/>
                <a:gd name="connsiteX213" fmla="*/ 271411 w 373715"/>
                <a:gd name="connsiteY213" fmla="*/ 142034 h 719106"/>
                <a:gd name="connsiteX214" fmla="*/ 269706 w 373715"/>
                <a:gd name="connsiteY214" fmla="*/ 145953 h 719106"/>
                <a:gd name="connsiteX215" fmla="*/ 264122 w 373715"/>
                <a:gd name="connsiteY215" fmla="*/ 152297 h 719106"/>
                <a:gd name="connsiteX216" fmla="*/ 264122 w 373715"/>
                <a:gd name="connsiteY216" fmla="*/ 152297 h 719106"/>
                <a:gd name="connsiteX217" fmla="*/ 256437 w 373715"/>
                <a:gd name="connsiteY217" fmla="*/ 283285 h 719106"/>
                <a:gd name="connsiteX218" fmla="*/ 256687 w 373715"/>
                <a:gd name="connsiteY218" fmla="*/ 278750 h 719106"/>
                <a:gd name="connsiteX219" fmla="*/ 258141 w 373715"/>
                <a:gd name="connsiteY219" fmla="*/ 276010 h 719106"/>
                <a:gd name="connsiteX220" fmla="*/ 257127 w 373715"/>
                <a:gd name="connsiteY220" fmla="*/ 275327 h 719106"/>
                <a:gd name="connsiteX221" fmla="*/ 254218 w 373715"/>
                <a:gd name="connsiteY221" fmla="*/ 277040 h 719106"/>
                <a:gd name="connsiteX222" fmla="*/ 253792 w 373715"/>
                <a:gd name="connsiteY222" fmla="*/ 274042 h 719106"/>
                <a:gd name="connsiteX223" fmla="*/ 255849 w 373715"/>
                <a:gd name="connsiteY223" fmla="*/ 266172 h 719106"/>
                <a:gd name="connsiteX224" fmla="*/ 257465 w 373715"/>
                <a:gd name="connsiteY224" fmla="*/ 264553 h 719106"/>
                <a:gd name="connsiteX225" fmla="*/ 258229 w 373715"/>
                <a:gd name="connsiteY225" fmla="*/ 267887 h 719106"/>
                <a:gd name="connsiteX226" fmla="*/ 257891 w 373715"/>
                <a:gd name="connsiteY226" fmla="*/ 271306 h 719106"/>
                <a:gd name="connsiteX227" fmla="*/ 261124 w 373715"/>
                <a:gd name="connsiteY227" fmla="*/ 272338 h 719106"/>
                <a:gd name="connsiteX228" fmla="*/ 261903 w 373715"/>
                <a:gd name="connsiteY228" fmla="*/ 274899 h 719106"/>
                <a:gd name="connsiteX229" fmla="*/ 260713 w 373715"/>
                <a:gd name="connsiteY229" fmla="*/ 280117 h 719106"/>
                <a:gd name="connsiteX230" fmla="*/ 258141 w 373715"/>
                <a:gd name="connsiteY230" fmla="*/ 282684 h 719106"/>
                <a:gd name="connsiteX231" fmla="*/ 256437 w 373715"/>
                <a:gd name="connsiteY231" fmla="*/ 283285 h 719106"/>
                <a:gd name="connsiteX232" fmla="*/ 256437 w 373715"/>
                <a:gd name="connsiteY232" fmla="*/ 283285 h 719106"/>
                <a:gd name="connsiteX233" fmla="*/ 82011 w 373715"/>
                <a:gd name="connsiteY233" fmla="*/ 443532 h 719106"/>
                <a:gd name="connsiteX234" fmla="*/ 84568 w 373715"/>
                <a:gd name="connsiteY234" fmla="*/ 445489 h 719106"/>
                <a:gd name="connsiteX235" fmla="*/ 86111 w 373715"/>
                <a:gd name="connsiteY235" fmla="*/ 444553 h 719106"/>
                <a:gd name="connsiteX236" fmla="*/ 83201 w 373715"/>
                <a:gd name="connsiteY236" fmla="*/ 442586 h 719106"/>
                <a:gd name="connsiteX237" fmla="*/ 81835 w 373715"/>
                <a:gd name="connsiteY237" fmla="*/ 442681 h 719106"/>
                <a:gd name="connsiteX238" fmla="*/ 82011 w 373715"/>
                <a:gd name="connsiteY238" fmla="*/ 443532 h 719106"/>
                <a:gd name="connsiteX239" fmla="*/ 82011 w 373715"/>
                <a:gd name="connsiteY239" fmla="*/ 443532 h 719106"/>
                <a:gd name="connsiteX240" fmla="*/ 80821 w 373715"/>
                <a:gd name="connsiteY240" fmla="*/ 446690 h 719106"/>
                <a:gd name="connsiteX241" fmla="*/ 81585 w 373715"/>
                <a:gd name="connsiteY241" fmla="*/ 447983 h 719106"/>
                <a:gd name="connsiteX242" fmla="*/ 82364 w 373715"/>
                <a:gd name="connsiteY242" fmla="*/ 446868 h 719106"/>
                <a:gd name="connsiteX243" fmla="*/ 80821 w 373715"/>
                <a:gd name="connsiteY243" fmla="*/ 446690 h 719106"/>
                <a:gd name="connsiteX244" fmla="*/ 80821 w 373715"/>
                <a:gd name="connsiteY244" fmla="*/ 446690 h 719106"/>
                <a:gd name="connsiteX245" fmla="*/ 77999 w 373715"/>
                <a:gd name="connsiteY245" fmla="*/ 449519 h 719106"/>
                <a:gd name="connsiteX246" fmla="*/ 79880 w 373715"/>
                <a:gd name="connsiteY246" fmla="*/ 450381 h 719106"/>
                <a:gd name="connsiteX247" fmla="*/ 80821 w 373715"/>
                <a:gd name="connsiteY247" fmla="*/ 449013 h 719106"/>
                <a:gd name="connsiteX248" fmla="*/ 77999 w 373715"/>
                <a:gd name="connsiteY248" fmla="*/ 449519 h 719106"/>
                <a:gd name="connsiteX249" fmla="*/ 77999 w 373715"/>
                <a:gd name="connsiteY249" fmla="*/ 449519 h 719106"/>
                <a:gd name="connsiteX250" fmla="*/ 75090 w 373715"/>
                <a:gd name="connsiteY250" fmla="*/ 451918 h 719106"/>
                <a:gd name="connsiteX251" fmla="*/ 75604 w 373715"/>
                <a:gd name="connsiteY251" fmla="*/ 454053 h 719106"/>
                <a:gd name="connsiteX252" fmla="*/ 78337 w 373715"/>
                <a:gd name="connsiteY252" fmla="*/ 452516 h 719106"/>
                <a:gd name="connsiteX253" fmla="*/ 75090 w 373715"/>
                <a:gd name="connsiteY253" fmla="*/ 451918 h 719106"/>
                <a:gd name="connsiteX254" fmla="*/ 75090 w 373715"/>
                <a:gd name="connsiteY254" fmla="*/ 451918 h 719106"/>
                <a:gd name="connsiteX255" fmla="*/ 71681 w 373715"/>
                <a:gd name="connsiteY255" fmla="*/ 463637 h 719106"/>
                <a:gd name="connsiteX256" fmla="*/ 70064 w 373715"/>
                <a:gd name="connsiteY256" fmla="*/ 458598 h 719106"/>
                <a:gd name="connsiteX257" fmla="*/ 70226 w 373715"/>
                <a:gd name="connsiteY257" fmla="*/ 455505 h 719106"/>
                <a:gd name="connsiteX258" fmla="*/ 72709 w 373715"/>
                <a:gd name="connsiteY258" fmla="*/ 454305 h 719106"/>
                <a:gd name="connsiteX259" fmla="*/ 73033 w 373715"/>
                <a:gd name="connsiteY259" fmla="*/ 457135 h 719106"/>
                <a:gd name="connsiteX260" fmla="*/ 75781 w 373715"/>
                <a:gd name="connsiteY260" fmla="*/ 458598 h 719106"/>
                <a:gd name="connsiteX261" fmla="*/ 77485 w 373715"/>
                <a:gd name="connsiteY261" fmla="*/ 461839 h 719106"/>
                <a:gd name="connsiteX262" fmla="*/ 74752 w 373715"/>
                <a:gd name="connsiteY262" fmla="*/ 464058 h 719106"/>
                <a:gd name="connsiteX263" fmla="*/ 71681 w 373715"/>
                <a:gd name="connsiteY263" fmla="*/ 463637 h 719106"/>
                <a:gd name="connsiteX264" fmla="*/ 71681 w 373715"/>
                <a:gd name="connsiteY264" fmla="*/ 463637 h 719106"/>
                <a:gd name="connsiteX265" fmla="*/ 107638 w 373715"/>
                <a:gd name="connsiteY265" fmla="*/ 466542 h 719106"/>
                <a:gd name="connsiteX266" fmla="*/ 107300 w 373715"/>
                <a:gd name="connsiteY266" fmla="*/ 463985 h 719106"/>
                <a:gd name="connsiteX267" fmla="*/ 108741 w 373715"/>
                <a:gd name="connsiteY267" fmla="*/ 462438 h 719106"/>
                <a:gd name="connsiteX268" fmla="*/ 110445 w 373715"/>
                <a:gd name="connsiteY268" fmla="*/ 463384 h 719106"/>
                <a:gd name="connsiteX269" fmla="*/ 110033 w 373715"/>
                <a:gd name="connsiteY269" fmla="*/ 466288 h 719106"/>
                <a:gd name="connsiteX270" fmla="*/ 107638 w 373715"/>
                <a:gd name="connsiteY270" fmla="*/ 466542 h 719106"/>
                <a:gd name="connsiteX271" fmla="*/ 107638 w 373715"/>
                <a:gd name="connsiteY271" fmla="*/ 466542 h 719106"/>
                <a:gd name="connsiteX272" fmla="*/ 103627 w 373715"/>
                <a:gd name="connsiteY272" fmla="*/ 474001 h 719106"/>
                <a:gd name="connsiteX273" fmla="*/ 105508 w 373715"/>
                <a:gd name="connsiteY273" fmla="*/ 471940 h 719106"/>
                <a:gd name="connsiteX274" fmla="*/ 106860 w 373715"/>
                <a:gd name="connsiteY274" fmla="*/ 472623 h 719106"/>
                <a:gd name="connsiteX275" fmla="*/ 105155 w 373715"/>
                <a:gd name="connsiteY275" fmla="*/ 475433 h 719106"/>
                <a:gd name="connsiteX276" fmla="*/ 103627 w 373715"/>
                <a:gd name="connsiteY276" fmla="*/ 474001 h 719106"/>
                <a:gd name="connsiteX277" fmla="*/ 103627 w 373715"/>
                <a:gd name="connsiteY277" fmla="*/ 474001 h 719106"/>
                <a:gd name="connsiteX278" fmla="*/ 101819 w 373715"/>
                <a:gd name="connsiteY278" fmla="*/ 461755 h 719106"/>
                <a:gd name="connsiteX279" fmla="*/ 100041 w 373715"/>
                <a:gd name="connsiteY279" fmla="*/ 463985 h 719106"/>
                <a:gd name="connsiteX280" fmla="*/ 100717 w 373715"/>
                <a:gd name="connsiteY280" fmla="*/ 468520 h 719106"/>
                <a:gd name="connsiteX281" fmla="*/ 102407 w 373715"/>
                <a:gd name="connsiteY281" fmla="*/ 471760 h 719106"/>
                <a:gd name="connsiteX282" fmla="*/ 104641 w 373715"/>
                <a:gd name="connsiteY282" fmla="*/ 471844 h 719106"/>
                <a:gd name="connsiteX283" fmla="*/ 105596 w 373715"/>
                <a:gd name="connsiteY283" fmla="*/ 467919 h 719106"/>
                <a:gd name="connsiteX284" fmla="*/ 102937 w 373715"/>
                <a:gd name="connsiteY284" fmla="*/ 463384 h 719106"/>
                <a:gd name="connsiteX285" fmla="*/ 102848 w 373715"/>
                <a:gd name="connsiteY285" fmla="*/ 461922 h 719106"/>
                <a:gd name="connsiteX286" fmla="*/ 101819 w 373715"/>
                <a:gd name="connsiteY286" fmla="*/ 461755 h 719106"/>
                <a:gd name="connsiteX287" fmla="*/ 101819 w 373715"/>
                <a:gd name="connsiteY287" fmla="*/ 461755 h 719106"/>
                <a:gd name="connsiteX288" fmla="*/ 203639 w 373715"/>
                <a:gd name="connsiteY288" fmla="*/ 404527 h 719106"/>
                <a:gd name="connsiteX289" fmla="*/ 201508 w 373715"/>
                <a:gd name="connsiteY289" fmla="*/ 399812 h 719106"/>
                <a:gd name="connsiteX290" fmla="*/ 201596 w 373715"/>
                <a:gd name="connsiteY290" fmla="*/ 396040 h 719106"/>
                <a:gd name="connsiteX291" fmla="*/ 203228 w 373715"/>
                <a:gd name="connsiteY291" fmla="*/ 393483 h 719106"/>
                <a:gd name="connsiteX292" fmla="*/ 205696 w 373715"/>
                <a:gd name="connsiteY292" fmla="*/ 393053 h 719106"/>
                <a:gd name="connsiteX293" fmla="*/ 206637 w 373715"/>
                <a:gd name="connsiteY293" fmla="*/ 396040 h 719106"/>
                <a:gd name="connsiteX294" fmla="*/ 206049 w 373715"/>
                <a:gd name="connsiteY294" fmla="*/ 399466 h 719106"/>
                <a:gd name="connsiteX295" fmla="*/ 206827 w 373715"/>
                <a:gd name="connsiteY295" fmla="*/ 401433 h 719106"/>
                <a:gd name="connsiteX296" fmla="*/ 206122 w 373715"/>
                <a:gd name="connsiteY296" fmla="*/ 404427 h 719106"/>
                <a:gd name="connsiteX297" fmla="*/ 203639 w 373715"/>
                <a:gd name="connsiteY297" fmla="*/ 404527 h 719106"/>
                <a:gd name="connsiteX298" fmla="*/ 203639 w 373715"/>
                <a:gd name="connsiteY298" fmla="*/ 404527 h 719106"/>
                <a:gd name="connsiteX299" fmla="*/ 186828 w 373715"/>
                <a:gd name="connsiteY299" fmla="*/ 400330 h 719106"/>
                <a:gd name="connsiteX300" fmla="*/ 190575 w 373715"/>
                <a:gd name="connsiteY300" fmla="*/ 396731 h 719106"/>
                <a:gd name="connsiteX301" fmla="*/ 193573 w 373715"/>
                <a:gd name="connsiteY301" fmla="*/ 397416 h 719106"/>
                <a:gd name="connsiteX302" fmla="*/ 193396 w 373715"/>
                <a:gd name="connsiteY302" fmla="*/ 399724 h 719106"/>
                <a:gd name="connsiteX303" fmla="*/ 190414 w 373715"/>
                <a:gd name="connsiteY303" fmla="*/ 401260 h 719106"/>
                <a:gd name="connsiteX304" fmla="*/ 186828 w 373715"/>
                <a:gd name="connsiteY304" fmla="*/ 400330 h 719106"/>
                <a:gd name="connsiteX305" fmla="*/ 186828 w 373715"/>
                <a:gd name="connsiteY305" fmla="*/ 400330 h 719106"/>
                <a:gd name="connsiteX306" fmla="*/ 165344 w 373715"/>
                <a:gd name="connsiteY306" fmla="*/ 450128 h 719106"/>
                <a:gd name="connsiteX307" fmla="*/ 167226 w 373715"/>
                <a:gd name="connsiteY307" fmla="*/ 450991 h 719106"/>
                <a:gd name="connsiteX308" fmla="*/ 168754 w 373715"/>
                <a:gd name="connsiteY308" fmla="*/ 449266 h 719106"/>
                <a:gd name="connsiteX309" fmla="*/ 171664 w 373715"/>
                <a:gd name="connsiteY309" fmla="*/ 450297 h 719106"/>
                <a:gd name="connsiteX310" fmla="*/ 173868 w 373715"/>
                <a:gd name="connsiteY310" fmla="*/ 449613 h 719106"/>
                <a:gd name="connsiteX311" fmla="*/ 173530 w 373715"/>
                <a:gd name="connsiteY311" fmla="*/ 446709 h 719106"/>
                <a:gd name="connsiteX312" fmla="*/ 169283 w 373715"/>
                <a:gd name="connsiteY312" fmla="*/ 442121 h 719106"/>
                <a:gd name="connsiteX313" fmla="*/ 171326 w 373715"/>
                <a:gd name="connsiteY313" fmla="*/ 438029 h 719106"/>
                <a:gd name="connsiteX314" fmla="*/ 173368 w 373715"/>
                <a:gd name="connsiteY314" fmla="*/ 431200 h 719106"/>
                <a:gd name="connsiteX315" fmla="*/ 178996 w 373715"/>
                <a:gd name="connsiteY315" fmla="*/ 427787 h 719106"/>
                <a:gd name="connsiteX316" fmla="*/ 180524 w 373715"/>
                <a:gd name="connsiteY316" fmla="*/ 425230 h 719106"/>
                <a:gd name="connsiteX317" fmla="*/ 185829 w 373715"/>
                <a:gd name="connsiteY317" fmla="*/ 425919 h 719106"/>
                <a:gd name="connsiteX318" fmla="*/ 192471 w 373715"/>
                <a:gd name="connsiteY318" fmla="*/ 430175 h 719106"/>
                <a:gd name="connsiteX319" fmla="*/ 194337 w 373715"/>
                <a:gd name="connsiteY319" fmla="*/ 433421 h 719106"/>
                <a:gd name="connsiteX320" fmla="*/ 197232 w 373715"/>
                <a:gd name="connsiteY320" fmla="*/ 432063 h 719106"/>
                <a:gd name="connsiteX321" fmla="*/ 199451 w 373715"/>
                <a:gd name="connsiteY321" fmla="*/ 423709 h 719106"/>
                <a:gd name="connsiteX322" fmla="*/ 204741 w 373715"/>
                <a:gd name="connsiteY322" fmla="*/ 418754 h 719106"/>
                <a:gd name="connsiteX323" fmla="*/ 205240 w 373715"/>
                <a:gd name="connsiteY323" fmla="*/ 415693 h 719106"/>
                <a:gd name="connsiteX324" fmla="*/ 203536 w 373715"/>
                <a:gd name="connsiteY324" fmla="*/ 413978 h 719106"/>
                <a:gd name="connsiteX325" fmla="*/ 202522 w 373715"/>
                <a:gd name="connsiteY325" fmla="*/ 410742 h 719106"/>
                <a:gd name="connsiteX326" fmla="*/ 197409 w 373715"/>
                <a:gd name="connsiteY326" fmla="*/ 406650 h 719106"/>
                <a:gd name="connsiteX327" fmla="*/ 193838 w 373715"/>
                <a:gd name="connsiteY327" fmla="*/ 406476 h 719106"/>
                <a:gd name="connsiteX328" fmla="*/ 190429 w 373715"/>
                <a:gd name="connsiteY328" fmla="*/ 403926 h 719106"/>
                <a:gd name="connsiteX329" fmla="*/ 184286 w 373715"/>
                <a:gd name="connsiteY329" fmla="*/ 403577 h 719106"/>
                <a:gd name="connsiteX330" fmla="*/ 178481 w 373715"/>
                <a:gd name="connsiteY330" fmla="*/ 408359 h 719106"/>
                <a:gd name="connsiteX331" fmla="*/ 178481 w 373715"/>
                <a:gd name="connsiteY331" fmla="*/ 411248 h 719106"/>
                <a:gd name="connsiteX332" fmla="*/ 176263 w 373715"/>
                <a:gd name="connsiteY332" fmla="*/ 414661 h 719106"/>
                <a:gd name="connsiteX333" fmla="*/ 172001 w 373715"/>
                <a:gd name="connsiteY333" fmla="*/ 416028 h 719106"/>
                <a:gd name="connsiteX334" fmla="*/ 168430 w 373715"/>
                <a:gd name="connsiteY334" fmla="*/ 418585 h 719106"/>
                <a:gd name="connsiteX335" fmla="*/ 166211 w 373715"/>
                <a:gd name="connsiteY335" fmla="*/ 417906 h 719106"/>
                <a:gd name="connsiteX336" fmla="*/ 163478 w 373715"/>
                <a:gd name="connsiteY336" fmla="*/ 411589 h 719106"/>
                <a:gd name="connsiteX337" fmla="*/ 161260 w 373715"/>
                <a:gd name="connsiteY337" fmla="*/ 411762 h 719106"/>
                <a:gd name="connsiteX338" fmla="*/ 154956 w 373715"/>
                <a:gd name="connsiteY338" fmla="*/ 418926 h 719106"/>
                <a:gd name="connsiteX339" fmla="*/ 154779 w 373715"/>
                <a:gd name="connsiteY339" fmla="*/ 423192 h 719106"/>
                <a:gd name="connsiteX340" fmla="*/ 150679 w 373715"/>
                <a:gd name="connsiteY340" fmla="*/ 426091 h 719106"/>
                <a:gd name="connsiteX341" fmla="*/ 149665 w 373715"/>
                <a:gd name="connsiteY341" fmla="*/ 430856 h 719106"/>
                <a:gd name="connsiteX342" fmla="*/ 156307 w 373715"/>
                <a:gd name="connsiteY342" fmla="*/ 432565 h 719106"/>
                <a:gd name="connsiteX343" fmla="*/ 157512 w 373715"/>
                <a:gd name="connsiteY343" fmla="*/ 437174 h 719106"/>
                <a:gd name="connsiteX344" fmla="*/ 156146 w 373715"/>
                <a:gd name="connsiteY344" fmla="*/ 438531 h 719106"/>
                <a:gd name="connsiteX345" fmla="*/ 156146 w 373715"/>
                <a:gd name="connsiteY345" fmla="*/ 440919 h 719106"/>
                <a:gd name="connsiteX346" fmla="*/ 159893 w 373715"/>
                <a:gd name="connsiteY346" fmla="*/ 446547 h 719106"/>
                <a:gd name="connsiteX347" fmla="*/ 165682 w 373715"/>
                <a:gd name="connsiteY347" fmla="*/ 447220 h 719106"/>
                <a:gd name="connsiteX348" fmla="*/ 165344 w 373715"/>
                <a:gd name="connsiteY348" fmla="*/ 450128 h 719106"/>
                <a:gd name="connsiteX349" fmla="*/ 165344 w 373715"/>
                <a:gd name="connsiteY349" fmla="*/ 450128 h 719106"/>
                <a:gd name="connsiteX350" fmla="*/ 134544 w 373715"/>
                <a:gd name="connsiteY350" fmla="*/ 530369 h 719106"/>
                <a:gd name="connsiteX351" fmla="*/ 131635 w 373715"/>
                <a:gd name="connsiteY351" fmla="*/ 526769 h 719106"/>
                <a:gd name="connsiteX352" fmla="*/ 128652 w 373715"/>
                <a:gd name="connsiteY352" fmla="*/ 527371 h 719106"/>
                <a:gd name="connsiteX353" fmla="*/ 127535 w 373715"/>
                <a:gd name="connsiteY353" fmla="*/ 530207 h 719106"/>
                <a:gd name="connsiteX354" fmla="*/ 130181 w 373715"/>
                <a:gd name="connsiteY354" fmla="*/ 534909 h 719106"/>
                <a:gd name="connsiteX355" fmla="*/ 134206 w 373715"/>
                <a:gd name="connsiteY355" fmla="*/ 535659 h 719106"/>
                <a:gd name="connsiteX356" fmla="*/ 135397 w 373715"/>
                <a:gd name="connsiteY356" fmla="*/ 533528 h 719106"/>
                <a:gd name="connsiteX357" fmla="*/ 134544 w 373715"/>
                <a:gd name="connsiteY357" fmla="*/ 530369 h 719106"/>
                <a:gd name="connsiteX358" fmla="*/ 134544 w 373715"/>
                <a:gd name="connsiteY358" fmla="*/ 530369 h 719106"/>
                <a:gd name="connsiteX359" fmla="*/ 138483 w 373715"/>
                <a:gd name="connsiteY359" fmla="*/ 525064 h 719106"/>
                <a:gd name="connsiteX360" fmla="*/ 137454 w 373715"/>
                <a:gd name="connsiteY360" fmla="*/ 517452 h 719106"/>
                <a:gd name="connsiteX361" fmla="*/ 137615 w 373715"/>
                <a:gd name="connsiteY361" fmla="*/ 514296 h 719106"/>
                <a:gd name="connsiteX362" fmla="*/ 140261 w 373715"/>
                <a:gd name="connsiteY362" fmla="*/ 516585 h 719106"/>
                <a:gd name="connsiteX363" fmla="*/ 140701 w 373715"/>
                <a:gd name="connsiteY363" fmla="*/ 520611 h 719106"/>
                <a:gd name="connsiteX364" fmla="*/ 139585 w 373715"/>
                <a:gd name="connsiteY364" fmla="*/ 523785 h 719106"/>
                <a:gd name="connsiteX365" fmla="*/ 138483 w 373715"/>
                <a:gd name="connsiteY365" fmla="*/ 525064 h 719106"/>
                <a:gd name="connsiteX366" fmla="*/ 138483 w 373715"/>
                <a:gd name="connsiteY366" fmla="*/ 525064 h 719106"/>
                <a:gd name="connsiteX367" fmla="*/ 130107 w 373715"/>
                <a:gd name="connsiteY367" fmla="*/ 511803 h 719106"/>
                <a:gd name="connsiteX368" fmla="*/ 134486 w 373715"/>
                <a:gd name="connsiteY368" fmla="*/ 509131 h 719106"/>
                <a:gd name="connsiteX369" fmla="*/ 139100 w 373715"/>
                <a:gd name="connsiteY369" fmla="*/ 502649 h 719106"/>
                <a:gd name="connsiteX370" fmla="*/ 134839 w 373715"/>
                <a:gd name="connsiteY370" fmla="*/ 498378 h 719106"/>
                <a:gd name="connsiteX371" fmla="*/ 134662 w 373715"/>
                <a:gd name="connsiteY371" fmla="*/ 495822 h 719106"/>
                <a:gd name="connsiteX372" fmla="*/ 136881 w 373715"/>
                <a:gd name="connsiteY372" fmla="*/ 494811 h 719106"/>
                <a:gd name="connsiteX373" fmla="*/ 140290 w 373715"/>
                <a:gd name="connsiteY373" fmla="*/ 495822 h 719106"/>
                <a:gd name="connsiteX374" fmla="*/ 142332 w 373715"/>
                <a:gd name="connsiteY374" fmla="*/ 497367 h 719106"/>
                <a:gd name="connsiteX375" fmla="*/ 143523 w 373715"/>
                <a:gd name="connsiteY375" fmla="*/ 492590 h 719106"/>
                <a:gd name="connsiteX376" fmla="*/ 143347 w 373715"/>
                <a:gd name="connsiteY376" fmla="*/ 485080 h 719106"/>
                <a:gd name="connsiteX377" fmla="*/ 141994 w 373715"/>
                <a:gd name="connsiteY377" fmla="*/ 481344 h 719106"/>
                <a:gd name="connsiteX378" fmla="*/ 142332 w 373715"/>
                <a:gd name="connsiteY378" fmla="*/ 467878 h 719106"/>
                <a:gd name="connsiteX379" fmla="*/ 141819 w 373715"/>
                <a:gd name="connsiteY379" fmla="*/ 460703 h 719106"/>
                <a:gd name="connsiteX380" fmla="*/ 144375 w 373715"/>
                <a:gd name="connsiteY380" fmla="*/ 456441 h 719106"/>
                <a:gd name="connsiteX381" fmla="*/ 148813 w 373715"/>
                <a:gd name="connsiteY381" fmla="*/ 452002 h 719106"/>
                <a:gd name="connsiteX382" fmla="*/ 147799 w 373715"/>
                <a:gd name="connsiteY382" fmla="*/ 448436 h 719106"/>
                <a:gd name="connsiteX383" fmla="*/ 145404 w 373715"/>
                <a:gd name="connsiteY383" fmla="*/ 447742 h 719106"/>
                <a:gd name="connsiteX384" fmla="*/ 145243 w 373715"/>
                <a:gd name="connsiteY384" fmla="*/ 443312 h 719106"/>
                <a:gd name="connsiteX385" fmla="*/ 142685 w 373715"/>
                <a:gd name="connsiteY385" fmla="*/ 442808 h 719106"/>
                <a:gd name="connsiteX386" fmla="*/ 143523 w 373715"/>
                <a:gd name="connsiteY386" fmla="*/ 439735 h 719106"/>
                <a:gd name="connsiteX387" fmla="*/ 135749 w 373715"/>
                <a:gd name="connsiteY387" fmla="*/ 439850 h 719106"/>
                <a:gd name="connsiteX388" fmla="*/ 134633 w 373715"/>
                <a:gd name="connsiteY388" fmla="*/ 438145 h 719106"/>
                <a:gd name="connsiteX389" fmla="*/ 138380 w 373715"/>
                <a:gd name="connsiteY389" fmla="*/ 435831 h 719106"/>
                <a:gd name="connsiteX390" fmla="*/ 139673 w 373715"/>
                <a:gd name="connsiteY390" fmla="*/ 432843 h 719106"/>
                <a:gd name="connsiteX391" fmla="*/ 138483 w 373715"/>
                <a:gd name="connsiteY391" fmla="*/ 426673 h 719106"/>
                <a:gd name="connsiteX392" fmla="*/ 135411 w 373715"/>
                <a:gd name="connsiteY392" fmla="*/ 424795 h 719106"/>
                <a:gd name="connsiteX393" fmla="*/ 131635 w 373715"/>
                <a:gd name="connsiteY393" fmla="*/ 425480 h 719106"/>
                <a:gd name="connsiteX394" fmla="*/ 131635 w 373715"/>
                <a:gd name="connsiteY394" fmla="*/ 427015 h 719106"/>
                <a:gd name="connsiteX395" fmla="*/ 128490 w 373715"/>
                <a:gd name="connsiteY395" fmla="*/ 429336 h 719106"/>
                <a:gd name="connsiteX396" fmla="*/ 125154 w 373715"/>
                <a:gd name="connsiteY396" fmla="*/ 428820 h 719106"/>
                <a:gd name="connsiteX397" fmla="*/ 119938 w 373715"/>
                <a:gd name="connsiteY397" fmla="*/ 423170 h 719106"/>
                <a:gd name="connsiteX398" fmla="*/ 120717 w 373715"/>
                <a:gd name="connsiteY398" fmla="*/ 419830 h 719106"/>
                <a:gd name="connsiteX399" fmla="*/ 127976 w 373715"/>
                <a:gd name="connsiteY399" fmla="*/ 416147 h 719106"/>
                <a:gd name="connsiteX400" fmla="*/ 134456 w 373715"/>
                <a:gd name="connsiteY400" fmla="*/ 414954 h 719106"/>
                <a:gd name="connsiteX401" fmla="*/ 141466 w 373715"/>
                <a:gd name="connsiteY401" fmla="*/ 417437 h 719106"/>
                <a:gd name="connsiteX402" fmla="*/ 145051 w 373715"/>
                <a:gd name="connsiteY402" fmla="*/ 419067 h 719106"/>
                <a:gd name="connsiteX403" fmla="*/ 145742 w 373715"/>
                <a:gd name="connsiteY403" fmla="*/ 417095 h 719106"/>
                <a:gd name="connsiteX404" fmla="*/ 145565 w 373715"/>
                <a:gd name="connsiteY404" fmla="*/ 413839 h 719106"/>
                <a:gd name="connsiteX405" fmla="*/ 145903 w 373715"/>
                <a:gd name="connsiteY405" fmla="*/ 409057 h 719106"/>
                <a:gd name="connsiteX406" fmla="*/ 145227 w 373715"/>
                <a:gd name="connsiteY406" fmla="*/ 405796 h 719106"/>
                <a:gd name="connsiteX407" fmla="*/ 146579 w 373715"/>
                <a:gd name="connsiteY407" fmla="*/ 403239 h 719106"/>
                <a:gd name="connsiteX408" fmla="*/ 149842 w 373715"/>
                <a:gd name="connsiteY408" fmla="*/ 402982 h 719106"/>
                <a:gd name="connsiteX409" fmla="*/ 151722 w 373715"/>
                <a:gd name="connsiteY409" fmla="*/ 405796 h 719106"/>
                <a:gd name="connsiteX410" fmla="*/ 154794 w 373715"/>
                <a:gd name="connsiteY410" fmla="*/ 405964 h 719106"/>
                <a:gd name="connsiteX411" fmla="*/ 158717 w 373715"/>
                <a:gd name="connsiteY411" fmla="*/ 403839 h 719106"/>
                <a:gd name="connsiteX412" fmla="*/ 166491 w 373715"/>
                <a:gd name="connsiteY412" fmla="*/ 402381 h 719106"/>
                <a:gd name="connsiteX413" fmla="*/ 173912 w 373715"/>
                <a:gd name="connsiteY413" fmla="*/ 399983 h 719106"/>
                <a:gd name="connsiteX414" fmla="*/ 178717 w 373715"/>
                <a:gd name="connsiteY414" fmla="*/ 399814 h 719106"/>
                <a:gd name="connsiteX415" fmla="*/ 180583 w 373715"/>
                <a:gd name="connsiteY415" fmla="*/ 400577 h 719106"/>
                <a:gd name="connsiteX416" fmla="*/ 183155 w 373715"/>
                <a:gd name="connsiteY416" fmla="*/ 399394 h 719106"/>
                <a:gd name="connsiteX417" fmla="*/ 183316 w 373715"/>
                <a:gd name="connsiteY417" fmla="*/ 397846 h 719106"/>
                <a:gd name="connsiteX418" fmla="*/ 188195 w 373715"/>
                <a:gd name="connsiteY418" fmla="*/ 395095 h 719106"/>
                <a:gd name="connsiteX419" fmla="*/ 189385 w 373715"/>
                <a:gd name="connsiteY419" fmla="*/ 392539 h 719106"/>
                <a:gd name="connsiteX420" fmla="*/ 194851 w 373715"/>
                <a:gd name="connsiteY420" fmla="*/ 388010 h 719106"/>
                <a:gd name="connsiteX421" fmla="*/ 200480 w 373715"/>
                <a:gd name="connsiteY421" fmla="*/ 386116 h 719106"/>
                <a:gd name="connsiteX422" fmla="*/ 207577 w 373715"/>
                <a:gd name="connsiteY422" fmla="*/ 387406 h 719106"/>
                <a:gd name="connsiteX423" fmla="*/ 211677 w 373715"/>
                <a:gd name="connsiteY423" fmla="*/ 386290 h 719106"/>
                <a:gd name="connsiteX424" fmla="*/ 213558 w 373715"/>
                <a:gd name="connsiteY424" fmla="*/ 388010 h 719106"/>
                <a:gd name="connsiteX425" fmla="*/ 213558 w 373715"/>
                <a:gd name="connsiteY425" fmla="*/ 391939 h 719106"/>
                <a:gd name="connsiteX426" fmla="*/ 210061 w 373715"/>
                <a:gd name="connsiteY426" fmla="*/ 396988 h 719106"/>
                <a:gd name="connsiteX427" fmla="*/ 209032 w 373715"/>
                <a:gd name="connsiteY427" fmla="*/ 401003 h 719106"/>
                <a:gd name="connsiteX428" fmla="*/ 211163 w 373715"/>
                <a:gd name="connsiteY428" fmla="*/ 402465 h 719106"/>
                <a:gd name="connsiteX429" fmla="*/ 211677 w 373715"/>
                <a:gd name="connsiteY429" fmla="*/ 406742 h 719106"/>
                <a:gd name="connsiteX430" fmla="*/ 212029 w 373715"/>
                <a:gd name="connsiteY430" fmla="*/ 411188 h 719106"/>
                <a:gd name="connsiteX431" fmla="*/ 211339 w 373715"/>
                <a:gd name="connsiteY431" fmla="*/ 412992 h 719106"/>
                <a:gd name="connsiteX432" fmla="*/ 212529 w 373715"/>
                <a:gd name="connsiteY432" fmla="*/ 417437 h 719106"/>
                <a:gd name="connsiteX433" fmla="*/ 217320 w 373715"/>
                <a:gd name="connsiteY433" fmla="*/ 419583 h 719106"/>
                <a:gd name="connsiteX434" fmla="*/ 223903 w 373715"/>
                <a:gd name="connsiteY434" fmla="*/ 425727 h 719106"/>
                <a:gd name="connsiteX435" fmla="*/ 228341 w 373715"/>
                <a:gd name="connsiteY435" fmla="*/ 427015 h 719106"/>
                <a:gd name="connsiteX436" fmla="*/ 231235 w 373715"/>
                <a:gd name="connsiteY436" fmla="*/ 425480 h 719106"/>
                <a:gd name="connsiteX437" fmla="*/ 235849 w 373715"/>
                <a:gd name="connsiteY437" fmla="*/ 418551 h 719106"/>
                <a:gd name="connsiteX438" fmla="*/ 236276 w 373715"/>
                <a:gd name="connsiteY438" fmla="*/ 414012 h 719106"/>
                <a:gd name="connsiteX439" fmla="*/ 238847 w 373715"/>
                <a:gd name="connsiteY439" fmla="*/ 412387 h 719106"/>
                <a:gd name="connsiteX440" fmla="*/ 239523 w 373715"/>
                <a:gd name="connsiteY440" fmla="*/ 410078 h 719106"/>
                <a:gd name="connsiteX441" fmla="*/ 238582 w 373715"/>
                <a:gd name="connsiteY441" fmla="*/ 406910 h 719106"/>
                <a:gd name="connsiteX442" fmla="*/ 241654 w 373715"/>
                <a:gd name="connsiteY442" fmla="*/ 401176 h 719106"/>
                <a:gd name="connsiteX443" fmla="*/ 245754 w 373715"/>
                <a:gd name="connsiteY443" fmla="*/ 400577 h 719106"/>
                <a:gd name="connsiteX444" fmla="*/ 249428 w 373715"/>
                <a:gd name="connsiteY444" fmla="*/ 400577 h 719106"/>
                <a:gd name="connsiteX445" fmla="*/ 250721 w 373715"/>
                <a:gd name="connsiteY445" fmla="*/ 398189 h 719106"/>
                <a:gd name="connsiteX446" fmla="*/ 249603 w 373715"/>
                <a:gd name="connsiteY446" fmla="*/ 396474 h 719106"/>
                <a:gd name="connsiteX447" fmla="*/ 248590 w 373715"/>
                <a:gd name="connsiteY447" fmla="*/ 391597 h 719106"/>
                <a:gd name="connsiteX448" fmla="*/ 240126 w 373715"/>
                <a:gd name="connsiteY448" fmla="*/ 387920 h 719106"/>
                <a:gd name="connsiteX449" fmla="*/ 239009 w 373715"/>
                <a:gd name="connsiteY449" fmla="*/ 385516 h 719106"/>
                <a:gd name="connsiteX450" fmla="*/ 240890 w 373715"/>
                <a:gd name="connsiteY450" fmla="*/ 379188 h 719106"/>
                <a:gd name="connsiteX451" fmla="*/ 243623 w 373715"/>
                <a:gd name="connsiteY451" fmla="*/ 376795 h 719106"/>
                <a:gd name="connsiteX452" fmla="*/ 245416 w 373715"/>
                <a:gd name="connsiteY452" fmla="*/ 376195 h 719106"/>
                <a:gd name="connsiteX453" fmla="*/ 244475 w 373715"/>
                <a:gd name="connsiteY453" fmla="*/ 378169 h 719106"/>
                <a:gd name="connsiteX454" fmla="*/ 244990 w 373715"/>
                <a:gd name="connsiteY454" fmla="*/ 383302 h 719106"/>
                <a:gd name="connsiteX455" fmla="*/ 246621 w 373715"/>
                <a:gd name="connsiteY455" fmla="*/ 384670 h 719106"/>
                <a:gd name="connsiteX456" fmla="*/ 248737 w 373715"/>
                <a:gd name="connsiteY456" fmla="*/ 383218 h 719106"/>
                <a:gd name="connsiteX457" fmla="*/ 249780 w 373715"/>
                <a:gd name="connsiteY457" fmla="*/ 381845 h 719106"/>
                <a:gd name="connsiteX458" fmla="*/ 253013 w 373715"/>
                <a:gd name="connsiteY458" fmla="*/ 382618 h 719106"/>
                <a:gd name="connsiteX459" fmla="*/ 255408 w 373715"/>
                <a:gd name="connsiteY459" fmla="*/ 384239 h 719106"/>
                <a:gd name="connsiteX460" fmla="*/ 257891 w 373715"/>
                <a:gd name="connsiteY460" fmla="*/ 383476 h 719106"/>
                <a:gd name="connsiteX461" fmla="*/ 259508 w 373715"/>
                <a:gd name="connsiteY461" fmla="*/ 383908 h 719106"/>
                <a:gd name="connsiteX462" fmla="*/ 258567 w 373715"/>
                <a:gd name="connsiteY462" fmla="*/ 385860 h 719106"/>
                <a:gd name="connsiteX463" fmla="*/ 254306 w 373715"/>
                <a:gd name="connsiteY463" fmla="*/ 386980 h 719106"/>
                <a:gd name="connsiteX464" fmla="*/ 253792 w 373715"/>
                <a:gd name="connsiteY464" fmla="*/ 388180 h 719106"/>
                <a:gd name="connsiteX465" fmla="*/ 255335 w 373715"/>
                <a:gd name="connsiteY465" fmla="*/ 388953 h 719106"/>
                <a:gd name="connsiteX466" fmla="*/ 258920 w 373715"/>
                <a:gd name="connsiteY466" fmla="*/ 387921 h 719106"/>
                <a:gd name="connsiteX467" fmla="*/ 264739 w 373715"/>
                <a:gd name="connsiteY467" fmla="*/ 384828 h 719106"/>
                <a:gd name="connsiteX468" fmla="*/ 276686 w 373715"/>
                <a:gd name="connsiteY468" fmla="*/ 385848 h 719106"/>
                <a:gd name="connsiteX469" fmla="*/ 282829 w 373715"/>
                <a:gd name="connsiteY469" fmla="*/ 385175 h 719106"/>
                <a:gd name="connsiteX470" fmla="*/ 281124 w 373715"/>
                <a:gd name="connsiteY470" fmla="*/ 383639 h 719106"/>
                <a:gd name="connsiteX471" fmla="*/ 279933 w 373715"/>
                <a:gd name="connsiteY471" fmla="*/ 378858 h 719106"/>
                <a:gd name="connsiteX472" fmla="*/ 281124 w 373715"/>
                <a:gd name="connsiteY472" fmla="*/ 373409 h 719106"/>
                <a:gd name="connsiteX473" fmla="*/ 286237 w 373715"/>
                <a:gd name="connsiteY473" fmla="*/ 370846 h 719106"/>
                <a:gd name="connsiteX474" fmla="*/ 290161 w 373715"/>
                <a:gd name="connsiteY474" fmla="*/ 371530 h 719106"/>
                <a:gd name="connsiteX475" fmla="*/ 291013 w 373715"/>
                <a:gd name="connsiteY475" fmla="*/ 376301 h 719106"/>
                <a:gd name="connsiteX476" fmla="*/ 289632 w 373715"/>
                <a:gd name="connsiteY476" fmla="*/ 380736 h 719106"/>
                <a:gd name="connsiteX477" fmla="*/ 291528 w 373715"/>
                <a:gd name="connsiteY477" fmla="*/ 384145 h 719106"/>
                <a:gd name="connsiteX478" fmla="*/ 295099 w 373715"/>
                <a:gd name="connsiteY478" fmla="*/ 383798 h 719106"/>
                <a:gd name="connsiteX479" fmla="*/ 298684 w 373715"/>
                <a:gd name="connsiteY479" fmla="*/ 378859 h 719106"/>
                <a:gd name="connsiteX480" fmla="*/ 295965 w 373715"/>
                <a:gd name="connsiteY480" fmla="*/ 370674 h 719106"/>
                <a:gd name="connsiteX481" fmla="*/ 297317 w 373715"/>
                <a:gd name="connsiteY481" fmla="*/ 365561 h 719106"/>
                <a:gd name="connsiteX482" fmla="*/ 303122 w 373715"/>
                <a:gd name="connsiteY482" fmla="*/ 361132 h 719106"/>
                <a:gd name="connsiteX483" fmla="*/ 306354 w 373715"/>
                <a:gd name="connsiteY483" fmla="*/ 360958 h 719106"/>
                <a:gd name="connsiteX484" fmla="*/ 307383 w 373715"/>
                <a:gd name="connsiteY484" fmla="*/ 358744 h 719106"/>
                <a:gd name="connsiteX485" fmla="*/ 305164 w 373715"/>
                <a:gd name="connsiteY485" fmla="*/ 356014 h 719106"/>
                <a:gd name="connsiteX486" fmla="*/ 306354 w 373715"/>
                <a:gd name="connsiteY486" fmla="*/ 350386 h 719106"/>
                <a:gd name="connsiteX487" fmla="*/ 309264 w 373715"/>
                <a:gd name="connsiteY487" fmla="*/ 348512 h 719106"/>
                <a:gd name="connsiteX488" fmla="*/ 313687 w 373715"/>
                <a:gd name="connsiteY488" fmla="*/ 349364 h 719106"/>
                <a:gd name="connsiteX489" fmla="*/ 314716 w 373715"/>
                <a:gd name="connsiteY489" fmla="*/ 351921 h 719106"/>
                <a:gd name="connsiteX490" fmla="*/ 312497 w 373715"/>
                <a:gd name="connsiteY490" fmla="*/ 355167 h 719106"/>
                <a:gd name="connsiteX491" fmla="*/ 311307 w 373715"/>
                <a:gd name="connsiteY491" fmla="*/ 361643 h 719106"/>
                <a:gd name="connsiteX492" fmla="*/ 312658 w 373715"/>
                <a:gd name="connsiteY492" fmla="*/ 375109 h 719106"/>
                <a:gd name="connsiteX493" fmla="*/ 314892 w 373715"/>
                <a:gd name="connsiteY493" fmla="*/ 376141 h 719106"/>
                <a:gd name="connsiteX494" fmla="*/ 317963 w 373715"/>
                <a:gd name="connsiteY494" fmla="*/ 374088 h 719106"/>
                <a:gd name="connsiteX495" fmla="*/ 320006 w 373715"/>
                <a:gd name="connsiteY495" fmla="*/ 369659 h 719106"/>
                <a:gd name="connsiteX496" fmla="*/ 323915 w 373715"/>
                <a:gd name="connsiteY496" fmla="*/ 369318 h 719106"/>
                <a:gd name="connsiteX497" fmla="*/ 328353 w 373715"/>
                <a:gd name="connsiteY497" fmla="*/ 364541 h 719106"/>
                <a:gd name="connsiteX498" fmla="*/ 330057 w 373715"/>
                <a:gd name="connsiteY498" fmla="*/ 358407 h 719106"/>
                <a:gd name="connsiteX499" fmla="*/ 329043 w 373715"/>
                <a:gd name="connsiteY499" fmla="*/ 354482 h 719106"/>
                <a:gd name="connsiteX500" fmla="*/ 334157 w 373715"/>
                <a:gd name="connsiteY500" fmla="*/ 349712 h 719106"/>
                <a:gd name="connsiteX501" fmla="*/ 333466 w 373715"/>
                <a:gd name="connsiteY501" fmla="*/ 346640 h 719106"/>
                <a:gd name="connsiteX502" fmla="*/ 330909 w 373715"/>
                <a:gd name="connsiteY502" fmla="*/ 344252 h 719106"/>
                <a:gd name="connsiteX503" fmla="*/ 325457 w 373715"/>
                <a:gd name="connsiteY503" fmla="*/ 336744 h 719106"/>
                <a:gd name="connsiteX504" fmla="*/ 323577 w 373715"/>
                <a:gd name="connsiteY504" fmla="*/ 331122 h 719106"/>
                <a:gd name="connsiteX505" fmla="*/ 322049 w 373715"/>
                <a:gd name="connsiteY505" fmla="*/ 319696 h 719106"/>
                <a:gd name="connsiteX506" fmla="*/ 323753 w 373715"/>
                <a:gd name="connsiteY506" fmla="*/ 306397 h 719106"/>
                <a:gd name="connsiteX507" fmla="*/ 324091 w 373715"/>
                <a:gd name="connsiteY507" fmla="*/ 297360 h 719106"/>
                <a:gd name="connsiteX508" fmla="*/ 320006 w 373715"/>
                <a:gd name="connsiteY508" fmla="*/ 280821 h 719106"/>
                <a:gd name="connsiteX509" fmla="*/ 314202 w 373715"/>
                <a:gd name="connsiteY509" fmla="*/ 272978 h 719106"/>
                <a:gd name="connsiteX510" fmla="*/ 313687 w 373715"/>
                <a:gd name="connsiteY510" fmla="*/ 266840 h 719106"/>
                <a:gd name="connsiteX511" fmla="*/ 315053 w 373715"/>
                <a:gd name="connsiteY511" fmla="*/ 259171 h 719106"/>
                <a:gd name="connsiteX512" fmla="*/ 322386 w 373715"/>
                <a:gd name="connsiteY512" fmla="*/ 255758 h 719106"/>
                <a:gd name="connsiteX513" fmla="*/ 325972 w 373715"/>
                <a:gd name="connsiteY513" fmla="*/ 255758 h 719106"/>
                <a:gd name="connsiteX514" fmla="*/ 327838 w 373715"/>
                <a:gd name="connsiteY514" fmla="*/ 258996 h 719106"/>
                <a:gd name="connsiteX515" fmla="*/ 329190 w 373715"/>
                <a:gd name="connsiteY515" fmla="*/ 257292 h 719106"/>
                <a:gd name="connsiteX516" fmla="*/ 328015 w 373715"/>
                <a:gd name="connsiteY516" fmla="*/ 251837 h 719106"/>
                <a:gd name="connsiteX517" fmla="*/ 327162 w 373715"/>
                <a:gd name="connsiteY517" fmla="*/ 248255 h 719106"/>
                <a:gd name="connsiteX518" fmla="*/ 325620 w 373715"/>
                <a:gd name="connsiteY518" fmla="*/ 246413 h 719106"/>
                <a:gd name="connsiteX519" fmla="*/ 324429 w 373715"/>
                <a:gd name="connsiteY519" fmla="*/ 241711 h 719106"/>
                <a:gd name="connsiteX520" fmla="*/ 324782 w 373715"/>
                <a:gd name="connsiteY520" fmla="*/ 239307 h 719106"/>
                <a:gd name="connsiteX521" fmla="*/ 324693 w 373715"/>
                <a:gd name="connsiteY521" fmla="*/ 235720 h 719106"/>
                <a:gd name="connsiteX522" fmla="*/ 326398 w 373715"/>
                <a:gd name="connsiteY522" fmla="*/ 232811 h 719106"/>
                <a:gd name="connsiteX523" fmla="*/ 326310 w 373715"/>
                <a:gd name="connsiteY523" fmla="*/ 231353 h 719106"/>
                <a:gd name="connsiteX524" fmla="*/ 326824 w 373715"/>
                <a:gd name="connsiteY524" fmla="*/ 227676 h 719106"/>
                <a:gd name="connsiteX525" fmla="*/ 325457 w 373715"/>
                <a:gd name="connsiteY525" fmla="*/ 225625 h 719106"/>
                <a:gd name="connsiteX526" fmla="*/ 325119 w 373715"/>
                <a:gd name="connsiteY526" fmla="*/ 219781 h 719106"/>
                <a:gd name="connsiteX527" fmla="*/ 326148 w 373715"/>
                <a:gd name="connsiteY527" fmla="*/ 216883 h 719106"/>
                <a:gd name="connsiteX528" fmla="*/ 324267 w 373715"/>
                <a:gd name="connsiteY528" fmla="*/ 213474 h 719106"/>
                <a:gd name="connsiteX529" fmla="*/ 322901 w 373715"/>
                <a:gd name="connsiteY529" fmla="*/ 204268 h 719106"/>
                <a:gd name="connsiteX530" fmla="*/ 318640 w 373715"/>
                <a:gd name="connsiteY530" fmla="*/ 196766 h 719106"/>
                <a:gd name="connsiteX531" fmla="*/ 316244 w 373715"/>
                <a:gd name="connsiteY531" fmla="*/ 196766 h 719106"/>
                <a:gd name="connsiteX532" fmla="*/ 313687 w 373715"/>
                <a:gd name="connsiteY532" fmla="*/ 195398 h 719106"/>
                <a:gd name="connsiteX533" fmla="*/ 313173 w 373715"/>
                <a:gd name="connsiteY533" fmla="*/ 185345 h 719106"/>
                <a:gd name="connsiteX534" fmla="*/ 308749 w 373715"/>
                <a:gd name="connsiteY534" fmla="*/ 181253 h 719106"/>
                <a:gd name="connsiteX535" fmla="*/ 299154 w 373715"/>
                <a:gd name="connsiteY535" fmla="*/ 170443 h 719106"/>
                <a:gd name="connsiteX536" fmla="*/ 296494 w 373715"/>
                <a:gd name="connsiteY536" fmla="*/ 165651 h 719106"/>
                <a:gd name="connsiteX537" fmla="*/ 294614 w 373715"/>
                <a:gd name="connsiteY537" fmla="*/ 158286 h 719106"/>
                <a:gd name="connsiteX538" fmla="*/ 294099 w 373715"/>
                <a:gd name="connsiteY538" fmla="*/ 151107 h 719106"/>
                <a:gd name="connsiteX539" fmla="*/ 294452 w 373715"/>
                <a:gd name="connsiteY539" fmla="*/ 148707 h 719106"/>
                <a:gd name="connsiteX540" fmla="*/ 291719 w 373715"/>
                <a:gd name="connsiteY540" fmla="*/ 150422 h 719106"/>
                <a:gd name="connsiteX541" fmla="*/ 289573 w 373715"/>
                <a:gd name="connsiteY541" fmla="*/ 150679 h 719106"/>
                <a:gd name="connsiteX542" fmla="*/ 288471 w 373715"/>
                <a:gd name="connsiteY542" fmla="*/ 149301 h 719106"/>
                <a:gd name="connsiteX543" fmla="*/ 284283 w 373715"/>
                <a:gd name="connsiteY543" fmla="*/ 147423 h 719106"/>
                <a:gd name="connsiteX544" fmla="*/ 281976 w 373715"/>
                <a:gd name="connsiteY544" fmla="*/ 147166 h 719106"/>
                <a:gd name="connsiteX545" fmla="*/ 282314 w 373715"/>
                <a:gd name="connsiteY545" fmla="*/ 148628 h 719106"/>
                <a:gd name="connsiteX546" fmla="*/ 280022 w 373715"/>
                <a:gd name="connsiteY546" fmla="*/ 154441 h 719106"/>
                <a:gd name="connsiteX547" fmla="*/ 280095 w 373715"/>
                <a:gd name="connsiteY547" fmla="*/ 158460 h 719106"/>
                <a:gd name="connsiteX548" fmla="*/ 282153 w 373715"/>
                <a:gd name="connsiteY548" fmla="*/ 160432 h 719106"/>
                <a:gd name="connsiteX549" fmla="*/ 284371 w 373715"/>
                <a:gd name="connsiteY549" fmla="*/ 159406 h 719106"/>
                <a:gd name="connsiteX550" fmla="*/ 289661 w 373715"/>
                <a:gd name="connsiteY550" fmla="*/ 154698 h 719106"/>
                <a:gd name="connsiteX551" fmla="*/ 292056 w 373715"/>
                <a:gd name="connsiteY551" fmla="*/ 160599 h 719106"/>
                <a:gd name="connsiteX552" fmla="*/ 290278 w 373715"/>
                <a:gd name="connsiteY552" fmla="*/ 164882 h 719106"/>
                <a:gd name="connsiteX553" fmla="*/ 287442 w 373715"/>
                <a:gd name="connsiteY553" fmla="*/ 166676 h 719106"/>
                <a:gd name="connsiteX554" fmla="*/ 284371 w 373715"/>
                <a:gd name="connsiteY554" fmla="*/ 164367 h 719106"/>
                <a:gd name="connsiteX555" fmla="*/ 283269 w 373715"/>
                <a:gd name="connsiteY555" fmla="*/ 164367 h 719106"/>
                <a:gd name="connsiteX556" fmla="*/ 284709 w 373715"/>
                <a:gd name="connsiteY556" fmla="*/ 169928 h 719106"/>
                <a:gd name="connsiteX557" fmla="*/ 282579 w 373715"/>
                <a:gd name="connsiteY557" fmla="*/ 172152 h 719106"/>
                <a:gd name="connsiteX558" fmla="*/ 279243 w 373715"/>
                <a:gd name="connsiteY558" fmla="*/ 170864 h 719106"/>
                <a:gd name="connsiteX559" fmla="*/ 278479 w 373715"/>
                <a:gd name="connsiteY559" fmla="*/ 166759 h 719106"/>
                <a:gd name="connsiteX560" fmla="*/ 277700 w 373715"/>
                <a:gd name="connsiteY560" fmla="*/ 161968 h 719106"/>
                <a:gd name="connsiteX561" fmla="*/ 276260 w 373715"/>
                <a:gd name="connsiteY561" fmla="*/ 159568 h 719106"/>
                <a:gd name="connsiteX562" fmla="*/ 273350 w 373715"/>
                <a:gd name="connsiteY562" fmla="*/ 160514 h 719106"/>
                <a:gd name="connsiteX563" fmla="*/ 270779 w 373715"/>
                <a:gd name="connsiteY563" fmla="*/ 159058 h 719106"/>
                <a:gd name="connsiteX564" fmla="*/ 269853 w 373715"/>
                <a:gd name="connsiteY564" fmla="*/ 162824 h 719106"/>
                <a:gd name="connsiteX565" fmla="*/ 271558 w 373715"/>
                <a:gd name="connsiteY565" fmla="*/ 169757 h 719106"/>
                <a:gd name="connsiteX566" fmla="*/ 271734 w 373715"/>
                <a:gd name="connsiteY566" fmla="*/ 174545 h 719106"/>
                <a:gd name="connsiteX567" fmla="*/ 268898 w 373715"/>
                <a:gd name="connsiteY567" fmla="*/ 175654 h 719106"/>
                <a:gd name="connsiteX568" fmla="*/ 266091 w 373715"/>
                <a:gd name="connsiteY568" fmla="*/ 179847 h 719106"/>
                <a:gd name="connsiteX569" fmla="*/ 266179 w 373715"/>
                <a:gd name="connsiteY569" fmla="*/ 182502 h 719106"/>
                <a:gd name="connsiteX570" fmla="*/ 272057 w 373715"/>
                <a:gd name="connsiteY570" fmla="*/ 188494 h 719106"/>
                <a:gd name="connsiteX571" fmla="*/ 274041 w 373715"/>
                <a:gd name="connsiteY571" fmla="*/ 192081 h 719106"/>
                <a:gd name="connsiteX572" fmla="*/ 271984 w 373715"/>
                <a:gd name="connsiteY572" fmla="*/ 198499 h 719106"/>
                <a:gd name="connsiteX573" fmla="*/ 268824 w 373715"/>
                <a:gd name="connsiteY573" fmla="*/ 200556 h 719106"/>
                <a:gd name="connsiteX574" fmla="*/ 265150 w 373715"/>
                <a:gd name="connsiteY574" fmla="*/ 199783 h 719106"/>
                <a:gd name="connsiteX575" fmla="*/ 264372 w 373715"/>
                <a:gd name="connsiteY575" fmla="*/ 202350 h 719106"/>
                <a:gd name="connsiteX576" fmla="*/ 267796 w 373715"/>
                <a:gd name="connsiteY576" fmla="*/ 206716 h 719106"/>
                <a:gd name="connsiteX577" fmla="*/ 271381 w 373715"/>
                <a:gd name="connsiteY577" fmla="*/ 205853 h 719106"/>
                <a:gd name="connsiteX578" fmla="*/ 274467 w 373715"/>
                <a:gd name="connsiteY578" fmla="*/ 202387 h 719106"/>
                <a:gd name="connsiteX579" fmla="*/ 279081 w 373715"/>
                <a:gd name="connsiteY579" fmla="*/ 212788 h 719106"/>
                <a:gd name="connsiteX580" fmla="*/ 280786 w 373715"/>
                <a:gd name="connsiteY580" fmla="*/ 224213 h 719106"/>
                <a:gd name="connsiteX581" fmla="*/ 279757 w 373715"/>
                <a:gd name="connsiteY581" fmla="*/ 230520 h 719106"/>
                <a:gd name="connsiteX582" fmla="*/ 280271 w 373715"/>
                <a:gd name="connsiteY582" fmla="*/ 241777 h 719106"/>
                <a:gd name="connsiteX583" fmla="*/ 276171 w 373715"/>
                <a:gd name="connsiteY583" fmla="*/ 258310 h 719106"/>
                <a:gd name="connsiteX584" fmla="*/ 277391 w 373715"/>
                <a:gd name="connsiteY584" fmla="*/ 264623 h 719106"/>
                <a:gd name="connsiteX585" fmla="*/ 275496 w 373715"/>
                <a:gd name="connsiteY585" fmla="*/ 271787 h 719106"/>
                <a:gd name="connsiteX586" fmla="*/ 269706 w 373715"/>
                <a:gd name="connsiteY586" fmla="*/ 274853 h 719106"/>
                <a:gd name="connsiteX587" fmla="*/ 267149 w 373715"/>
                <a:gd name="connsiteY587" fmla="*/ 281844 h 719106"/>
                <a:gd name="connsiteX588" fmla="*/ 267487 w 373715"/>
                <a:gd name="connsiteY588" fmla="*/ 289682 h 719106"/>
                <a:gd name="connsiteX589" fmla="*/ 264578 w 373715"/>
                <a:gd name="connsiteY589" fmla="*/ 294290 h 719106"/>
                <a:gd name="connsiteX590" fmla="*/ 263725 w 373715"/>
                <a:gd name="connsiteY590" fmla="*/ 299061 h 719106"/>
                <a:gd name="connsiteX591" fmla="*/ 258053 w 373715"/>
                <a:gd name="connsiteY591" fmla="*/ 304416 h 719106"/>
                <a:gd name="connsiteX592" fmla="*/ 246797 w 373715"/>
                <a:gd name="connsiteY592" fmla="*/ 311176 h 719106"/>
                <a:gd name="connsiteX593" fmla="*/ 242344 w 373715"/>
                <a:gd name="connsiteY593" fmla="*/ 312459 h 719106"/>
                <a:gd name="connsiteX594" fmla="*/ 240126 w 373715"/>
                <a:gd name="connsiteY594" fmla="*/ 316987 h 719106"/>
                <a:gd name="connsiteX595" fmla="*/ 234395 w 373715"/>
                <a:gd name="connsiteY595" fmla="*/ 313743 h 719106"/>
                <a:gd name="connsiteX596" fmla="*/ 228840 w 373715"/>
                <a:gd name="connsiteY596" fmla="*/ 306894 h 719106"/>
                <a:gd name="connsiteX597" fmla="*/ 229017 w 373715"/>
                <a:gd name="connsiteY597" fmla="*/ 303990 h 719106"/>
                <a:gd name="connsiteX598" fmla="*/ 231500 w 373715"/>
                <a:gd name="connsiteY598" fmla="*/ 302791 h 719106"/>
                <a:gd name="connsiteX599" fmla="*/ 233969 w 373715"/>
                <a:gd name="connsiteY599" fmla="*/ 298425 h 719106"/>
                <a:gd name="connsiteX600" fmla="*/ 233543 w 373715"/>
                <a:gd name="connsiteY600" fmla="*/ 295948 h 719106"/>
                <a:gd name="connsiteX601" fmla="*/ 236452 w 373715"/>
                <a:gd name="connsiteY601" fmla="*/ 292954 h 719106"/>
                <a:gd name="connsiteX602" fmla="*/ 236187 w 373715"/>
                <a:gd name="connsiteY602" fmla="*/ 291749 h 719106"/>
                <a:gd name="connsiteX603" fmla="*/ 230721 w 373715"/>
                <a:gd name="connsiteY603" fmla="*/ 293038 h 719106"/>
                <a:gd name="connsiteX604" fmla="*/ 226783 w 373715"/>
                <a:gd name="connsiteY604" fmla="*/ 297057 h 719106"/>
                <a:gd name="connsiteX605" fmla="*/ 221757 w 373715"/>
                <a:gd name="connsiteY605" fmla="*/ 299031 h 719106"/>
                <a:gd name="connsiteX606" fmla="*/ 220817 w 373715"/>
                <a:gd name="connsiteY606" fmla="*/ 303559 h 719106"/>
                <a:gd name="connsiteX607" fmla="*/ 224152 w 373715"/>
                <a:gd name="connsiteY607" fmla="*/ 309210 h 719106"/>
                <a:gd name="connsiteX608" fmla="*/ 224828 w 373715"/>
                <a:gd name="connsiteY608" fmla="*/ 320335 h 719106"/>
                <a:gd name="connsiteX609" fmla="*/ 224152 w 373715"/>
                <a:gd name="connsiteY609" fmla="*/ 325716 h 719106"/>
                <a:gd name="connsiteX610" fmla="*/ 218686 w 373715"/>
                <a:gd name="connsiteY610" fmla="*/ 331366 h 719106"/>
                <a:gd name="connsiteX611" fmla="*/ 218598 w 373715"/>
                <a:gd name="connsiteY611" fmla="*/ 334449 h 719106"/>
                <a:gd name="connsiteX612" fmla="*/ 216629 w 373715"/>
                <a:gd name="connsiteY612" fmla="*/ 336669 h 719106"/>
                <a:gd name="connsiteX613" fmla="*/ 215864 w 373715"/>
                <a:gd name="connsiteY613" fmla="*/ 344970 h 719106"/>
                <a:gd name="connsiteX614" fmla="*/ 217907 w 373715"/>
                <a:gd name="connsiteY614" fmla="*/ 347280 h 719106"/>
                <a:gd name="connsiteX615" fmla="*/ 218260 w 373715"/>
                <a:gd name="connsiteY615" fmla="*/ 350704 h 719106"/>
                <a:gd name="connsiteX616" fmla="*/ 216717 w 373715"/>
                <a:gd name="connsiteY616" fmla="*/ 351995 h 719106"/>
                <a:gd name="connsiteX617" fmla="*/ 217746 w 373715"/>
                <a:gd name="connsiteY617" fmla="*/ 353357 h 719106"/>
                <a:gd name="connsiteX618" fmla="*/ 216540 w 373715"/>
                <a:gd name="connsiteY618" fmla="*/ 356266 h 719106"/>
                <a:gd name="connsiteX619" fmla="*/ 214234 w 373715"/>
                <a:gd name="connsiteY619" fmla="*/ 356523 h 719106"/>
                <a:gd name="connsiteX620" fmla="*/ 215777 w 373715"/>
                <a:gd name="connsiteY620" fmla="*/ 358664 h 719106"/>
                <a:gd name="connsiteX621" fmla="*/ 212206 w 373715"/>
                <a:gd name="connsiteY621" fmla="*/ 360116 h 719106"/>
                <a:gd name="connsiteX622" fmla="*/ 209723 w 373715"/>
                <a:gd name="connsiteY622" fmla="*/ 358234 h 719106"/>
                <a:gd name="connsiteX623" fmla="*/ 206299 w 373715"/>
                <a:gd name="connsiteY623" fmla="*/ 360805 h 719106"/>
                <a:gd name="connsiteX624" fmla="*/ 204256 w 373715"/>
                <a:gd name="connsiteY624" fmla="*/ 360032 h 719106"/>
                <a:gd name="connsiteX625" fmla="*/ 203389 w 373715"/>
                <a:gd name="connsiteY625" fmla="*/ 354982 h 719106"/>
                <a:gd name="connsiteX626" fmla="*/ 202022 w 373715"/>
                <a:gd name="connsiteY626" fmla="*/ 354387 h 719106"/>
                <a:gd name="connsiteX627" fmla="*/ 198951 w 373715"/>
                <a:gd name="connsiteY627" fmla="*/ 356613 h 719106"/>
                <a:gd name="connsiteX628" fmla="*/ 196042 w 373715"/>
                <a:gd name="connsiteY628" fmla="*/ 356697 h 719106"/>
                <a:gd name="connsiteX629" fmla="*/ 194602 w 373715"/>
                <a:gd name="connsiteY629" fmla="*/ 355671 h 719106"/>
                <a:gd name="connsiteX630" fmla="*/ 184345 w 373715"/>
                <a:gd name="connsiteY630" fmla="*/ 359258 h 719106"/>
                <a:gd name="connsiteX631" fmla="*/ 178966 w 373715"/>
                <a:gd name="connsiteY631" fmla="*/ 361315 h 719106"/>
                <a:gd name="connsiteX632" fmla="*/ 173588 w 373715"/>
                <a:gd name="connsiteY632" fmla="*/ 363193 h 719106"/>
                <a:gd name="connsiteX633" fmla="*/ 167519 w 373715"/>
                <a:gd name="connsiteY633" fmla="*/ 363625 h 719106"/>
                <a:gd name="connsiteX634" fmla="*/ 161700 w 373715"/>
                <a:gd name="connsiteY634" fmla="*/ 365424 h 719106"/>
                <a:gd name="connsiteX635" fmla="*/ 159657 w 373715"/>
                <a:gd name="connsiteY635" fmla="*/ 364135 h 719106"/>
                <a:gd name="connsiteX636" fmla="*/ 154706 w 373715"/>
                <a:gd name="connsiteY636" fmla="*/ 364741 h 719106"/>
                <a:gd name="connsiteX637" fmla="*/ 145815 w 373715"/>
                <a:gd name="connsiteY637" fmla="*/ 370901 h 719106"/>
                <a:gd name="connsiteX638" fmla="*/ 144199 w 373715"/>
                <a:gd name="connsiteY638" fmla="*/ 376455 h 719106"/>
                <a:gd name="connsiteX639" fmla="*/ 140951 w 373715"/>
                <a:gd name="connsiteY639" fmla="*/ 378686 h 719106"/>
                <a:gd name="connsiteX640" fmla="*/ 140173 w 373715"/>
                <a:gd name="connsiteY640" fmla="*/ 382105 h 719106"/>
                <a:gd name="connsiteX641" fmla="*/ 133692 w 373715"/>
                <a:gd name="connsiteY641" fmla="*/ 389470 h 719106"/>
                <a:gd name="connsiteX642" fmla="*/ 129680 w 373715"/>
                <a:gd name="connsiteY642" fmla="*/ 390996 h 719106"/>
                <a:gd name="connsiteX643" fmla="*/ 126256 w 373715"/>
                <a:gd name="connsiteY643" fmla="*/ 395704 h 719106"/>
                <a:gd name="connsiteX644" fmla="*/ 125228 w 373715"/>
                <a:gd name="connsiteY644" fmla="*/ 398797 h 719106"/>
                <a:gd name="connsiteX645" fmla="*/ 121731 w 373715"/>
                <a:gd name="connsiteY645" fmla="*/ 402384 h 719106"/>
                <a:gd name="connsiteX646" fmla="*/ 115412 w 373715"/>
                <a:gd name="connsiteY646" fmla="*/ 403673 h 719106"/>
                <a:gd name="connsiteX647" fmla="*/ 113178 w 373715"/>
                <a:gd name="connsiteY647" fmla="*/ 406913 h 719106"/>
                <a:gd name="connsiteX648" fmla="*/ 114722 w 373715"/>
                <a:gd name="connsiteY648" fmla="*/ 414356 h 719106"/>
                <a:gd name="connsiteX649" fmla="*/ 117117 w 373715"/>
                <a:gd name="connsiteY649" fmla="*/ 415634 h 719106"/>
                <a:gd name="connsiteX650" fmla="*/ 117881 w 373715"/>
                <a:gd name="connsiteY650" fmla="*/ 418297 h 719106"/>
                <a:gd name="connsiteX651" fmla="*/ 116441 w 373715"/>
                <a:gd name="connsiteY651" fmla="*/ 420854 h 719106"/>
                <a:gd name="connsiteX652" fmla="*/ 112502 w 373715"/>
                <a:gd name="connsiteY652" fmla="*/ 421111 h 719106"/>
                <a:gd name="connsiteX653" fmla="*/ 107550 w 373715"/>
                <a:gd name="connsiteY653" fmla="*/ 424967 h 719106"/>
                <a:gd name="connsiteX654" fmla="*/ 106257 w 373715"/>
                <a:gd name="connsiteY654" fmla="*/ 427707 h 719106"/>
                <a:gd name="connsiteX655" fmla="*/ 103186 w 373715"/>
                <a:gd name="connsiteY655" fmla="*/ 430091 h 719106"/>
                <a:gd name="connsiteX656" fmla="*/ 98748 w 373715"/>
                <a:gd name="connsiteY656" fmla="*/ 434889 h 719106"/>
                <a:gd name="connsiteX657" fmla="*/ 97044 w 373715"/>
                <a:gd name="connsiteY657" fmla="*/ 438581 h 719106"/>
                <a:gd name="connsiteX658" fmla="*/ 93209 w 373715"/>
                <a:gd name="connsiteY658" fmla="*/ 438655 h 719106"/>
                <a:gd name="connsiteX659" fmla="*/ 88918 w 373715"/>
                <a:gd name="connsiteY659" fmla="*/ 441043 h 719106"/>
                <a:gd name="connsiteX660" fmla="*/ 91063 w 373715"/>
                <a:gd name="connsiteY660" fmla="*/ 441043 h 719106"/>
                <a:gd name="connsiteX661" fmla="*/ 93282 w 373715"/>
                <a:gd name="connsiteY661" fmla="*/ 441306 h 719106"/>
                <a:gd name="connsiteX662" fmla="*/ 94913 w 373715"/>
                <a:gd name="connsiteY662" fmla="*/ 445494 h 719106"/>
                <a:gd name="connsiteX663" fmla="*/ 96955 w 373715"/>
                <a:gd name="connsiteY663" fmla="*/ 451059 h 719106"/>
                <a:gd name="connsiteX664" fmla="*/ 95324 w 373715"/>
                <a:gd name="connsiteY664" fmla="*/ 452604 h 719106"/>
                <a:gd name="connsiteX665" fmla="*/ 94560 w 373715"/>
                <a:gd name="connsiteY665" fmla="*/ 448932 h 719106"/>
                <a:gd name="connsiteX666" fmla="*/ 92591 w 373715"/>
                <a:gd name="connsiteY666" fmla="*/ 446092 h 719106"/>
                <a:gd name="connsiteX667" fmla="*/ 91489 w 373715"/>
                <a:gd name="connsiteY667" fmla="*/ 449868 h 719106"/>
                <a:gd name="connsiteX668" fmla="*/ 92694 w 373715"/>
                <a:gd name="connsiteY668" fmla="*/ 454150 h 719106"/>
                <a:gd name="connsiteX669" fmla="*/ 95662 w 373715"/>
                <a:gd name="connsiteY669" fmla="*/ 455413 h 719106"/>
                <a:gd name="connsiteX670" fmla="*/ 96177 w 373715"/>
                <a:gd name="connsiteY670" fmla="*/ 458168 h 719106"/>
                <a:gd name="connsiteX671" fmla="*/ 94649 w 373715"/>
                <a:gd name="connsiteY671" fmla="*/ 461157 h 719106"/>
                <a:gd name="connsiteX672" fmla="*/ 96970 w 373715"/>
                <a:gd name="connsiteY672" fmla="*/ 459864 h 719106"/>
                <a:gd name="connsiteX673" fmla="*/ 98587 w 373715"/>
                <a:gd name="connsiteY673" fmla="*/ 456707 h 719106"/>
                <a:gd name="connsiteX674" fmla="*/ 102172 w 373715"/>
                <a:gd name="connsiteY674" fmla="*/ 455508 h 719106"/>
                <a:gd name="connsiteX675" fmla="*/ 104479 w 373715"/>
                <a:gd name="connsiteY675" fmla="*/ 456360 h 719106"/>
                <a:gd name="connsiteX676" fmla="*/ 102672 w 373715"/>
                <a:gd name="connsiteY676" fmla="*/ 458086 h 719106"/>
                <a:gd name="connsiteX677" fmla="*/ 104377 w 373715"/>
                <a:gd name="connsiteY677" fmla="*/ 459370 h 719106"/>
                <a:gd name="connsiteX678" fmla="*/ 108050 w 373715"/>
                <a:gd name="connsiteY678" fmla="*/ 458253 h 719106"/>
                <a:gd name="connsiteX679" fmla="*/ 107638 w 373715"/>
                <a:gd name="connsiteY679" fmla="*/ 453887 h 719106"/>
                <a:gd name="connsiteX680" fmla="*/ 105082 w 373715"/>
                <a:gd name="connsiteY680" fmla="*/ 451571 h 719106"/>
                <a:gd name="connsiteX681" fmla="*/ 100806 w 373715"/>
                <a:gd name="connsiteY681" fmla="*/ 452687 h 719106"/>
                <a:gd name="connsiteX682" fmla="*/ 101055 w 373715"/>
                <a:gd name="connsiteY682" fmla="*/ 450794 h 719106"/>
                <a:gd name="connsiteX683" fmla="*/ 102246 w 373715"/>
                <a:gd name="connsiteY683" fmla="*/ 448753 h 719106"/>
                <a:gd name="connsiteX684" fmla="*/ 101232 w 373715"/>
                <a:gd name="connsiteY684" fmla="*/ 445145 h 719106"/>
                <a:gd name="connsiteX685" fmla="*/ 103186 w 373715"/>
                <a:gd name="connsiteY685" fmla="*/ 442589 h 719106"/>
                <a:gd name="connsiteX686" fmla="*/ 107124 w 373715"/>
                <a:gd name="connsiteY686" fmla="*/ 444124 h 719106"/>
                <a:gd name="connsiteX687" fmla="*/ 111224 w 373715"/>
                <a:gd name="connsiteY687" fmla="*/ 451142 h 719106"/>
                <a:gd name="connsiteX688" fmla="*/ 111827 w 373715"/>
                <a:gd name="connsiteY688" fmla="*/ 456360 h 719106"/>
                <a:gd name="connsiteX689" fmla="*/ 113795 w 373715"/>
                <a:gd name="connsiteY689" fmla="*/ 458759 h 719106"/>
                <a:gd name="connsiteX690" fmla="*/ 114133 w 373715"/>
                <a:gd name="connsiteY690" fmla="*/ 466807 h 719106"/>
                <a:gd name="connsiteX691" fmla="*/ 110724 w 373715"/>
                <a:gd name="connsiteY691" fmla="*/ 474319 h 719106"/>
                <a:gd name="connsiteX692" fmla="*/ 106625 w 373715"/>
                <a:gd name="connsiteY692" fmla="*/ 474749 h 719106"/>
                <a:gd name="connsiteX693" fmla="*/ 107638 w 373715"/>
                <a:gd name="connsiteY693" fmla="*/ 477412 h 719106"/>
                <a:gd name="connsiteX694" fmla="*/ 111224 w 373715"/>
                <a:gd name="connsiteY694" fmla="*/ 483660 h 719106"/>
                <a:gd name="connsiteX695" fmla="*/ 112767 w 373715"/>
                <a:gd name="connsiteY695" fmla="*/ 491867 h 719106"/>
                <a:gd name="connsiteX696" fmla="*/ 116691 w 373715"/>
                <a:gd name="connsiteY696" fmla="*/ 496486 h 719106"/>
                <a:gd name="connsiteX697" fmla="*/ 116602 w 373715"/>
                <a:gd name="connsiteY697" fmla="*/ 500505 h 719106"/>
                <a:gd name="connsiteX698" fmla="*/ 114633 w 373715"/>
                <a:gd name="connsiteY698" fmla="*/ 502998 h 719106"/>
                <a:gd name="connsiteX699" fmla="*/ 117631 w 373715"/>
                <a:gd name="connsiteY699" fmla="*/ 506669 h 719106"/>
                <a:gd name="connsiteX700" fmla="*/ 121378 w 373715"/>
                <a:gd name="connsiteY700" fmla="*/ 506153 h 719106"/>
                <a:gd name="connsiteX701" fmla="*/ 124552 w 373715"/>
                <a:gd name="connsiteY701" fmla="*/ 508048 h 719106"/>
                <a:gd name="connsiteX702" fmla="*/ 126081 w 373715"/>
                <a:gd name="connsiteY702" fmla="*/ 506239 h 719106"/>
                <a:gd name="connsiteX703" fmla="*/ 126081 w 373715"/>
                <a:gd name="connsiteY703" fmla="*/ 503755 h 719106"/>
                <a:gd name="connsiteX704" fmla="*/ 122598 w 373715"/>
                <a:gd name="connsiteY704" fmla="*/ 498380 h 719106"/>
                <a:gd name="connsiteX705" fmla="*/ 122598 w 373715"/>
                <a:gd name="connsiteY705" fmla="*/ 490752 h 719106"/>
                <a:gd name="connsiteX706" fmla="*/ 124728 w 373715"/>
                <a:gd name="connsiteY706" fmla="*/ 488364 h 719106"/>
                <a:gd name="connsiteX707" fmla="*/ 127109 w 373715"/>
                <a:gd name="connsiteY707" fmla="*/ 490320 h 719106"/>
                <a:gd name="connsiteX708" fmla="*/ 125743 w 373715"/>
                <a:gd name="connsiteY708" fmla="*/ 492382 h 719106"/>
                <a:gd name="connsiteX709" fmla="*/ 125669 w 373715"/>
                <a:gd name="connsiteY709" fmla="*/ 494612 h 719106"/>
                <a:gd name="connsiteX710" fmla="*/ 129254 w 373715"/>
                <a:gd name="connsiteY710" fmla="*/ 498380 h 719106"/>
                <a:gd name="connsiteX711" fmla="*/ 130694 w 373715"/>
                <a:gd name="connsiteY711" fmla="*/ 504703 h 719106"/>
                <a:gd name="connsiteX712" fmla="*/ 129504 w 373715"/>
                <a:gd name="connsiteY712" fmla="*/ 508480 h 719106"/>
                <a:gd name="connsiteX713" fmla="*/ 130107 w 373715"/>
                <a:gd name="connsiteY713" fmla="*/ 511803 h 71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</a:cxnLst>
              <a:rect l="l" t="t" r="r" b="b"/>
              <a:pathLst>
                <a:path w="373715" h="719106">
                  <a:moveTo>
                    <a:pt x="149298" y="345175"/>
                  </a:moveTo>
                  <a:lnTo>
                    <a:pt x="151384" y="347447"/>
                  </a:lnTo>
                  <a:lnTo>
                    <a:pt x="149665" y="348389"/>
                  </a:lnTo>
                  <a:lnTo>
                    <a:pt x="148475" y="347789"/>
                  </a:lnTo>
                  <a:lnTo>
                    <a:pt x="149298" y="345175"/>
                  </a:lnTo>
                  <a:lnTo>
                    <a:pt x="149298" y="345175"/>
                  </a:lnTo>
                  <a:close/>
                  <a:moveTo>
                    <a:pt x="153427" y="345397"/>
                  </a:moveTo>
                  <a:lnTo>
                    <a:pt x="151972" y="343602"/>
                  </a:lnTo>
                  <a:lnTo>
                    <a:pt x="153838" y="340436"/>
                  </a:lnTo>
                  <a:lnTo>
                    <a:pt x="156675" y="340099"/>
                  </a:lnTo>
                  <a:lnTo>
                    <a:pt x="157439" y="343776"/>
                  </a:lnTo>
                  <a:lnTo>
                    <a:pt x="155558" y="345574"/>
                  </a:lnTo>
                  <a:lnTo>
                    <a:pt x="153427" y="345397"/>
                  </a:lnTo>
                  <a:lnTo>
                    <a:pt x="153427" y="345397"/>
                  </a:lnTo>
                  <a:close/>
                  <a:moveTo>
                    <a:pt x="4879" y="717564"/>
                  </a:moveTo>
                  <a:lnTo>
                    <a:pt x="3689" y="714640"/>
                  </a:lnTo>
                  <a:lnTo>
                    <a:pt x="941" y="714757"/>
                  </a:lnTo>
                  <a:lnTo>
                    <a:pt x="0" y="719107"/>
                  </a:lnTo>
                  <a:lnTo>
                    <a:pt x="3247" y="719107"/>
                  </a:lnTo>
                  <a:lnTo>
                    <a:pt x="4879" y="717564"/>
                  </a:lnTo>
                  <a:lnTo>
                    <a:pt x="4879" y="717564"/>
                  </a:lnTo>
                  <a:close/>
                  <a:moveTo>
                    <a:pt x="7950" y="713552"/>
                  </a:moveTo>
                  <a:lnTo>
                    <a:pt x="10522" y="710878"/>
                  </a:lnTo>
                  <a:lnTo>
                    <a:pt x="12726" y="712862"/>
                  </a:lnTo>
                  <a:lnTo>
                    <a:pt x="11447" y="717226"/>
                  </a:lnTo>
                  <a:lnTo>
                    <a:pt x="8978" y="716535"/>
                  </a:lnTo>
                  <a:lnTo>
                    <a:pt x="7950" y="713552"/>
                  </a:lnTo>
                  <a:lnTo>
                    <a:pt x="7950" y="713552"/>
                  </a:lnTo>
                  <a:close/>
                  <a:moveTo>
                    <a:pt x="30139" y="697374"/>
                  </a:moveTo>
                  <a:lnTo>
                    <a:pt x="29625" y="702311"/>
                  </a:lnTo>
                  <a:lnTo>
                    <a:pt x="31505" y="704015"/>
                  </a:lnTo>
                  <a:lnTo>
                    <a:pt x="34738" y="704354"/>
                  </a:lnTo>
                  <a:lnTo>
                    <a:pt x="35591" y="699930"/>
                  </a:lnTo>
                  <a:lnTo>
                    <a:pt x="30139" y="697374"/>
                  </a:lnTo>
                  <a:lnTo>
                    <a:pt x="30139" y="697374"/>
                  </a:lnTo>
                  <a:close/>
                  <a:moveTo>
                    <a:pt x="81629" y="655773"/>
                  </a:moveTo>
                  <a:lnTo>
                    <a:pt x="79748" y="649454"/>
                  </a:lnTo>
                  <a:lnTo>
                    <a:pt x="84186" y="646383"/>
                  </a:lnTo>
                  <a:lnTo>
                    <a:pt x="84862" y="644164"/>
                  </a:lnTo>
                  <a:lnTo>
                    <a:pt x="83848" y="642474"/>
                  </a:lnTo>
                  <a:lnTo>
                    <a:pt x="87933" y="640064"/>
                  </a:lnTo>
                  <a:lnTo>
                    <a:pt x="90328" y="635289"/>
                  </a:lnTo>
                  <a:lnTo>
                    <a:pt x="92370" y="640064"/>
                  </a:lnTo>
                  <a:lnTo>
                    <a:pt x="90152" y="642974"/>
                  </a:lnTo>
                  <a:lnTo>
                    <a:pt x="89975" y="647059"/>
                  </a:lnTo>
                  <a:lnTo>
                    <a:pt x="84186" y="650659"/>
                  </a:lnTo>
                  <a:lnTo>
                    <a:pt x="84024" y="654906"/>
                  </a:lnTo>
                  <a:lnTo>
                    <a:pt x="81629" y="655773"/>
                  </a:lnTo>
                  <a:lnTo>
                    <a:pt x="81629" y="655773"/>
                  </a:lnTo>
                  <a:close/>
                  <a:moveTo>
                    <a:pt x="103186" y="607971"/>
                  </a:moveTo>
                  <a:lnTo>
                    <a:pt x="106257" y="610440"/>
                  </a:lnTo>
                  <a:lnTo>
                    <a:pt x="107036" y="614290"/>
                  </a:lnTo>
                  <a:lnTo>
                    <a:pt x="105670" y="615318"/>
                  </a:lnTo>
                  <a:lnTo>
                    <a:pt x="102246" y="612512"/>
                  </a:lnTo>
                  <a:lnTo>
                    <a:pt x="101996" y="609588"/>
                  </a:lnTo>
                  <a:lnTo>
                    <a:pt x="103186" y="607971"/>
                  </a:lnTo>
                  <a:lnTo>
                    <a:pt x="103186" y="607971"/>
                  </a:lnTo>
                  <a:close/>
                  <a:moveTo>
                    <a:pt x="112929" y="599243"/>
                  </a:moveTo>
                  <a:lnTo>
                    <a:pt x="110974" y="597700"/>
                  </a:lnTo>
                  <a:lnTo>
                    <a:pt x="107124" y="597538"/>
                  </a:lnTo>
                  <a:lnTo>
                    <a:pt x="105846" y="596509"/>
                  </a:lnTo>
                  <a:lnTo>
                    <a:pt x="107462" y="593174"/>
                  </a:lnTo>
                  <a:lnTo>
                    <a:pt x="111562" y="591293"/>
                  </a:lnTo>
                  <a:lnTo>
                    <a:pt x="112929" y="590940"/>
                  </a:lnTo>
                  <a:lnTo>
                    <a:pt x="113707" y="589485"/>
                  </a:lnTo>
                  <a:lnTo>
                    <a:pt x="116353" y="589324"/>
                  </a:lnTo>
                  <a:lnTo>
                    <a:pt x="117793" y="588383"/>
                  </a:lnTo>
                  <a:lnTo>
                    <a:pt x="121217" y="587443"/>
                  </a:lnTo>
                  <a:lnTo>
                    <a:pt x="118571" y="592145"/>
                  </a:lnTo>
                  <a:lnTo>
                    <a:pt x="114296" y="594966"/>
                  </a:lnTo>
                  <a:lnTo>
                    <a:pt x="114031" y="597876"/>
                  </a:lnTo>
                  <a:lnTo>
                    <a:pt x="112929" y="599243"/>
                  </a:lnTo>
                  <a:lnTo>
                    <a:pt x="112929" y="599243"/>
                  </a:lnTo>
                  <a:close/>
                  <a:moveTo>
                    <a:pt x="235600" y="128941"/>
                  </a:moveTo>
                  <a:lnTo>
                    <a:pt x="233645" y="126631"/>
                  </a:lnTo>
                  <a:lnTo>
                    <a:pt x="233116" y="123038"/>
                  </a:lnTo>
                  <a:lnTo>
                    <a:pt x="236878" y="119619"/>
                  </a:lnTo>
                  <a:lnTo>
                    <a:pt x="239450" y="118761"/>
                  </a:lnTo>
                  <a:lnTo>
                    <a:pt x="238495" y="123038"/>
                  </a:lnTo>
                  <a:lnTo>
                    <a:pt x="238333" y="126972"/>
                  </a:lnTo>
                  <a:lnTo>
                    <a:pt x="235600" y="128941"/>
                  </a:lnTo>
                  <a:lnTo>
                    <a:pt x="235600" y="128941"/>
                  </a:lnTo>
                  <a:close/>
                  <a:moveTo>
                    <a:pt x="264122" y="152297"/>
                  </a:moveTo>
                  <a:lnTo>
                    <a:pt x="260199" y="149905"/>
                  </a:lnTo>
                  <a:lnTo>
                    <a:pt x="258318" y="145969"/>
                  </a:lnTo>
                  <a:lnTo>
                    <a:pt x="259758" y="144944"/>
                  </a:lnTo>
                  <a:lnTo>
                    <a:pt x="258318" y="136475"/>
                  </a:lnTo>
                  <a:lnTo>
                    <a:pt x="255423" y="128343"/>
                  </a:lnTo>
                  <a:lnTo>
                    <a:pt x="251823" y="125008"/>
                  </a:lnTo>
                  <a:lnTo>
                    <a:pt x="247811" y="122273"/>
                  </a:lnTo>
                  <a:lnTo>
                    <a:pt x="244990" y="122183"/>
                  </a:lnTo>
                  <a:lnTo>
                    <a:pt x="244402" y="119022"/>
                  </a:lnTo>
                  <a:lnTo>
                    <a:pt x="244902" y="112605"/>
                  </a:lnTo>
                  <a:lnTo>
                    <a:pt x="243711" y="107897"/>
                  </a:lnTo>
                  <a:lnTo>
                    <a:pt x="245416" y="104046"/>
                  </a:lnTo>
                  <a:lnTo>
                    <a:pt x="248163" y="102506"/>
                  </a:lnTo>
                  <a:lnTo>
                    <a:pt x="248913" y="100369"/>
                  </a:lnTo>
                  <a:lnTo>
                    <a:pt x="252087" y="99774"/>
                  </a:lnTo>
                  <a:lnTo>
                    <a:pt x="254145" y="95066"/>
                  </a:lnTo>
                  <a:lnTo>
                    <a:pt x="255849" y="92751"/>
                  </a:lnTo>
                  <a:lnTo>
                    <a:pt x="255335" y="90700"/>
                  </a:lnTo>
                  <a:lnTo>
                    <a:pt x="250544" y="87113"/>
                  </a:lnTo>
                  <a:lnTo>
                    <a:pt x="248752" y="86854"/>
                  </a:lnTo>
                  <a:lnTo>
                    <a:pt x="247385" y="85139"/>
                  </a:lnTo>
                  <a:lnTo>
                    <a:pt x="249104" y="81552"/>
                  </a:lnTo>
                  <a:lnTo>
                    <a:pt x="252514" y="80779"/>
                  </a:lnTo>
                  <a:lnTo>
                    <a:pt x="259948" y="84882"/>
                  </a:lnTo>
                  <a:lnTo>
                    <a:pt x="267884" y="86167"/>
                  </a:lnTo>
                  <a:lnTo>
                    <a:pt x="270529" y="84036"/>
                  </a:lnTo>
                  <a:lnTo>
                    <a:pt x="270882" y="80521"/>
                  </a:lnTo>
                  <a:lnTo>
                    <a:pt x="272336" y="78981"/>
                  </a:lnTo>
                  <a:lnTo>
                    <a:pt x="270882" y="75561"/>
                  </a:lnTo>
                  <a:lnTo>
                    <a:pt x="268736" y="74362"/>
                  </a:lnTo>
                  <a:lnTo>
                    <a:pt x="267884" y="72052"/>
                  </a:lnTo>
                  <a:lnTo>
                    <a:pt x="265239" y="67860"/>
                  </a:lnTo>
                  <a:lnTo>
                    <a:pt x="263873" y="63500"/>
                  </a:lnTo>
                  <a:lnTo>
                    <a:pt x="267458" y="59386"/>
                  </a:lnTo>
                  <a:lnTo>
                    <a:pt x="269427" y="59133"/>
                  </a:lnTo>
                  <a:lnTo>
                    <a:pt x="269941" y="57165"/>
                  </a:lnTo>
                  <a:lnTo>
                    <a:pt x="268148" y="52547"/>
                  </a:lnTo>
                  <a:lnTo>
                    <a:pt x="265783" y="45355"/>
                  </a:lnTo>
                  <a:lnTo>
                    <a:pt x="266635" y="42115"/>
                  </a:lnTo>
                  <a:lnTo>
                    <a:pt x="266121" y="33247"/>
                  </a:lnTo>
                  <a:lnTo>
                    <a:pt x="264240" y="27791"/>
                  </a:lnTo>
                  <a:lnTo>
                    <a:pt x="256055" y="15177"/>
                  </a:lnTo>
                  <a:lnTo>
                    <a:pt x="254703" y="9543"/>
                  </a:lnTo>
                  <a:lnTo>
                    <a:pt x="252660" y="6476"/>
                  </a:lnTo>
                  <a:lnTo>
                    <a:pt x="253836" y="4945"/>
                  </a:lnTo>
                  <a:lnTo>
                    <a:pt x="256055" y="4945"/>
                  </a:lnTo>
                  <a:lnTo>
                    <a:pt x="258450" y="2047"/>
                  </a:lnTo>
                  <a:lnTo>
                    <a:pt x="257936" y="0"/>
                  </a:lnTo>
                  <a:lnTo>
                    <a:pt x="263225" y="0"/>
                  </a:lnTo>
                  <a:lnTo>
                    <a:pt x="264916" y="3583"/>
                  </a:lnTo>
                  <a:lnTo>
                    <a:pt x="272601" y="9885"/>
                  </a:lnTo>
                  <a:lnTo>
                    <a:pt x="279081" y="11252"/>
                  </a:lnTo>
                  <a:lnTo>
                    <a:pt x="282328" y="17565"/>
                  </a:lnTo>
                  <a:lnTo>
                    <a:pt x="293070" y="28131"/>
                  </a:lnTo>
                  <a:lnTo>
                    <a:pt x="299036" y="32397"/>
                  </a:lnTo>
                  <a:lnTo>
                    <a:pt x="300903" y="35806"/>
                  </a:lnTo>
                  <a:lnTo>
                    <a:pt x="305517" y="36828"/>
                  </a:lnTo>
                  <a:lnTo>
                    <a:pt x="309602" y="41257"/>
                  </a:lnTo>
                  <a:lnTo>
                    <a:pt x="316597" y="44670"/>
                  </a:lnTo>
                  <a:lnTo>
                    <a:pt x="322386" y="45355"/>
                  </a:lnTo>
                  <a:lnTo>
                    <a:pt x="327001" y="49784"/>
                  </a:lnTo>
                  <a:lnTo>
                    <a:pt x="330571" y="49105"/>
                  </a:lnTo>
                  <a:lnTo>
                    <a:pt x="332276" y="50294"/>
                  </a:lnTo>
                  <a:lnTo>
                    <a:pt x="338256" y="49442"/>
                  </a:lnTo>
                  <a:lnTo>
                    <a:pt x="345883" y="44244"/>
                  </a:lnTo>
                  <a:lnTo>
                    <a:pt x="349719" y="39195"/>
                  </a:lnTo>
                  <a:lnTo>
                    <a:pt x="350659" y="35007"/>
                  </a:lnTo>
                  <a:lnTo>
                    <a:pt x="351776" y="33635"/>
                  </a:lnTo>
                  <a:lnTo>
                    <a:pt x="353054" y="35602"/>
                  </a:lnTo>
                  <a:lnTo>
                    <a:pt x="353054" y="39626"/>
                  </a:lnTo>
                  <a:lnTo>
                    <a:pt x="350571" y="46638"/>
                  </a:lnTo>
                  <a:lnTo>
                    <a:pt x="350497" y="53055"/>
                  </a:lnTo>
                  <a:lnTo>
                    <a:pt x="352114" y="55281"/>
                  </a:lnTo>
                  <a:lnTo>
                    <a:pt x="357845" y="58879"/>
                  </a:lnTo>
                  <a:lnTo>
                    <a:pt x="361783" y="63770"/>
                  </a:lnTo>
                  <a:lnTo>
                    <a:pt x="362121" y="67349"/>
                  </a:lnTo>
                  <a:lnTo>
                    <a:pt x="361606" y="69732"/>
                  </a:lnTo>
                  <a:lnTo>
                    <a:pt x="365192" y="69732"/>
                  </a:lnTo>
                  <a:lnTo>
                    <a:pt x="367411" y="66154"/>
                  </a:lnTo>
                  <a:lnTo>
                    <a:pt x="370820" y="62914"/>
                  </a:lnTo>
                  <a:lnTo>
                    <a:pt x="373715" y="62571"/>
                  </a:lnTo>
                  <a:lnTo>
                    <a:pt x="372187" y="65981"/>
                  </a:lnTo>
                  <a:lnTo>
                    <a:pt x="369968" y="67349"/>
                  </a:lnTo>
                  <a:lnTo>
                    <a:pt x="369630" y="71957"/>
                  </a:lnTo>
                  <a:lnTo>
                    <a:pt x="366720" y="74167"/>
                  </a:lnTo>
                  <a:lnTo>
                    <a:pt x="362635" y="75872"/>
                  </a:lnTo>
                  <a:lnTo>
                    <a:pt x="361783" y="79454"/>
                  </a:lnTo>
                  <a:lnTo>
                    <a:pt x="360078" y="82015"/>
                  </a:lnTo>
                  <a:lnTo>
                    <a:pt x="356831" y="82178"/>
                  </a:lnTo>
                  <a:lnTo>
                    <a:pt x="355126" y="80816"/>
                  </a:lnTo>
                  <a:lnTo>
                    <a:pt x="351893" y="83378"/>
                  </a:lnTo>
                  <a:lnTo>
                    <a:pt x="352231" y="85761"/>
                  </a:lnTo>
                  <a:lnTo>
                    <a:pt x="346265" y="85761"/>
                  </a:lnTo>
                  <a:lnTo>
                    <a:pt x="341666" y="84572"/>
                  </a:lnTo>
                  <a:lnTo>
                    <a:pt x="337743" y="85761"/>
                  </a:lnTo>
                  <a:lnTo>
                    <a:pt x="331439" y="94629"/>
                  </a:lnTo>
                  <a:lnTo>
                    <a:pt x="329043" y="104176"/>
                  </a:lnTo>
                  <a:lnTo>
                    <a:pt x="328015" y="112020"/>
                  </a:lnTo>
                  <a:lnTo>
                    <a:pt x="329381" y="117306"/>
                  </a:lnTo>
                  <a:lnTo>
                    <a:pt x="328529" y="121225"/>
                  </a:lnTo>
                  <a:lnTo>
                    <a:pt x="328881" y="124808"/>
                  </a:lnTo>
                  <a:lnTo>
                    <a:pt x="324782" y="123103"/>
                  </a:lnTo>
                  <a:lnTo>
                    <a:pt x="322386" y="119863"/>
                  </a:lnTo>
                  <a:lnTo>
                    <a:pt x="315069" y="117991"/>
                  </a:lnTo>
                  <a:lnTo>
                    <a:pt x="307898" y="114235"/>
                  </a:lnTo>
                  <a:lnTo>
                    <a:pt x="301594" y="108607"/>
                  </a:lnTo>
                  <a:lnTo>
                    <a:pt x="297494" y="104003"/>
                  </a:lnTo>
                  <a:lnTo>
                    <a:pt x="293247" y="104688"/>
                  </a:lnTo>
                  <a:lnTo>
                    <a:pt x="289485" y="103841"/>
                  </a:lnTo>
                  <a:lnTo>
                    <a:pt x="287604" y="101959"/>
                  </a:lnTo>
                  <a:lnTo>
                    <a:pt x="283181" y="101796"/>
                  </a:lnTo>
                  <a:lnTo>
                    <a:pt x="277906" y="105715"/>
                  </a:lnTo>
                  <a:lnTo>
                    <a:pt x="272278" y="113390"/>
                  </a:lnTo>
                  <a:lnTo>
                    <a:pt x="269882" y="111854"/>
                  </a:lnTo>
                  <a:lnTo>
                    <a:pt x="263916" y="108098"/>
                  </a:lnTo>
                  <a:lnTo>
                    <a:pt x="260669" y="108439"/>
                  </a:lnTo>
                  <a:lnTo>
                    <a:pt x="257598" y="111171"/>
                  </a:lnTo>
                  <a:lnTo>
                    <a:pt x="257598" y="115779"/>
                  </a:lnTo>
                  <a:lnTo>
                    <a:pt x="259141" y="119529"/>
                  </a:lnTo>
                  <a:lnTo>
                    <a:pt x="264078" y="122255"/>
                  </a:lnTo>
                  <a:lnTo>
                    <a:pt x="269191" y="120893"/>
                  </a:lnTo>
                  <a:lnTo>
                    <a:pt x="275158" y="127542"/>
                  </a:lnTo>
                  <a:lnTo>
                    <a:pt x="280271" y="128905"/>
                  </a:lnTo>
                  <a:lnTo>
                    <a:pt x="285738" y="128905"/>
                  </a:lnTo>
                  <a:lnTo>
                    <a:pt x="287604" y="131635"/>
                  </a:lnTo>
                  <a:lnTo>
                    <a:pt x="284033" y="136405"/>
                  </a:lnTo>
                  <a:lnTo>
                    <a:pt x="282829" y="139814"/>
                  </a:lnTo>
                  <a:lnTo>
                    <a:pt x="279595" y="137261"/>
                  </a:lnTo>
                  <a:lnTo>
                    <a:pt x="273291" y="136915"/>
                  </a:lnTo>
                  <a:lnTo>
                    <a:pt x="270896" y="138625"/>
                  </a:lnTo>
                  <a:lnTo>
                    <a:pt x="271411" y="142034"/>
                  </a:lnTo>
                  <a:lnTo>
                    <a:pt x="269706" y="145953"/>
                  </a:lnTo>
                  <a:lnTo>
                    <a:pt x="264122" y="152297"/>
                  </a:lnTo>
                  <a:lnTo>
                    <a:pt x="264122" y="152297"/>
                  </a:lnTo>
                  <a:close/>
                  <a:moveTo>
                    <a:pt x="256437" y="283285"/>
                  </a:moveTo>
                  <a:lnTo>
                    <a:pt x="256687" y="278750"/>
                  </a:lnTo>
                  <a:lnTo>
                    <a:pt x="258141" y="276010"/>
                  </a:lnTo>
                  <a:lnTo>
                    <a:pt x="257127" y="275327"/>
                  </a:lnTo>
                  <a:lnTo>
                    <a:pt x="254218" y="277040"/>
                  </a:lnTo>
                  <a:lnTo>
                    <a:pt x="253792" y="274042"/>
                  </a:lnTo>
                  <a:lnTo>
                    <a:pt x="255849" y="266172"/>
                  </a:lnTo>
                  <a:lnTo>
                    <a:pt x="257465" y="264553"/>
                  </a:lnTo>
                  <a:lnTo>
                    <a:pt x="258229" y="267887"/>
                  </a:lnTo>
                  <a:lnTo>
                    <a:pt x="257891" y="271306"/>
                  </a:lnTo>
                  <a:lnTo>
                    <a:pt x="261124" y="272338"/>
                  </a:lnTo>
                  <a:lnTo>
                    <a:pt x="261903" y="274899"/>
                  </a:lnTo>
                  <a:lnTo>
                    <a:pt x="260713" y="280117"/>
                  </a:lnTo>
                  <a:lnTo>
                    <a:pt x="258141" y="282684"/>
                  </a:lnTo>
                  <a:lnTo>
                    <a:pt x="256437" y="283285"/>
                  </a:lnTo>
                  <a:lnTo>
                    <a:pt x="256437" y="283285"/>
                  </a:lnTo>
                  <a:close/>
                  <a:moveTo>
                    <a:pt x="82011" y="443532"/>
                  </a:moveTo>
                  <a:lnTo>
                    <a:pt x="84568" y="445489"/>
                  </a:lnTo>
                  <a:lnTo>
                    <a:pt x="86111" y="444553"/>
                  </a:lnTo>
                  <a:lnTo>
                    <a:pt x="83201" y="442586"/>
                  </a:lnTo>
                  <a:lnTo>
                    <a:pt x="81835" y="442681"/>
                  </a:lnTo>
                  <a:lnTo>
                    <a:pt x="82011" y="443532"/>
                  </a:lnTo>
                  <a:lnTo>
                    <a:pt x="82011" y="443532"/>
                  </a:lnTo>
                  <a:close/>
                  <a:moveTo>
                    <a:pt x="80821" y="446690"/>
                  </a:moveTo>
                  <a:lnTo>
                    <a:pt x="81585" y="447983"/>
                  </a:lnTo>
                  <a:lnTo>
                    <a:pt x="82364" y="446868"/>
                  </a:lnTo>
                  <a:lnTo>
                    <a:pt x="80821" y="446690"/>
                  </a:lnTo>
                  <a:lnTo>
                    <a:pt x="80821" y="446690"/>
                  </a:lnTo>
                  <a:close/>
                  <a:moveTo>
                    <a:pt x="77999" y="449519"/>
                  </a:moveTo>
                  <a:lnTo>
                    <a:pt x="79880" y="450381"/>
                  </a:lnTo>
                  <a:lnTo>
                    <a:pt x="80821" y="449013"/>
                  </a:lnTo>
                  <a:lnTo>
                    <a:pt x="77999" y="449519"/>
                  </a:lnTo>
                  <a:lnTo>
                    <a:pt x="77999" y="449519"/>
                  </a:lnTo>
                  <a:close/>
                  <a:moveTo>
                    <a:pt x="75090" y="451918"/>
                  </a:moveTo>
                  <a:lnTo>
                    <a:pt x="75604" y="454053"/>
                  </a:lnTo>
                  <a:lnTo>
                    <a:pt x="78337" y="452516"/>
                  </a:lnTo>
                  <a:lnTo>
                    <a:pt x="75090" y="451918"/>
                  </a:lnTo>
                  <a:lnTo>
                    <a:pt x="75090" y="451918"/>
                  </a:lnTo>
                  <a:close/>
                  <a:moveTo>
                    <a:pt x="71681" y="463637"/>
                  </a:moveTo>
                  <a:lnTo>
                    <a:pt x="70064" y="458598"/>
                  </a:lnTo>
                  <a:lnTo>
                    <a:pt x="70226" y="455505"/>
                  </a:lnTo>
                  <a:lnTo>
                    <a:pt x="72709" y="454305"/>
                  </a:lnTo>
                  <a:lnTo>
                    <a:pt x="73033" y="457135"/>
                  </a:lnTo>
                  <a:lnTo>
                    <a:pt x="75781" y="458598"/>
                  </a:lnTo>
                  <a:lnTo>
                    <a:pt x="77485" y="461839"/>
                  </a:lnTo>
                  <a:lnTo>
                    <a:pt x="74752" y="464058"/>
                  </a:lnTo>
                  <a:lnTo>
                    <a:pt x="71681" y="463637"/>
                  </a:lnTo>
                  <a:lnTo>
                    <a:pt x="71681" y="463637"/>
                  </a:lnTo>
                  <a:close/>
                  <a:moveTo>
                    <a:pt x="107638" y="466542"/>
                  </a:moveTo>
                  <a:lnTo>
                    <a:pt x="107300" y="463985"/>
                  </a:lnTo>
                  <a:lnTo>
                    <a:pt x="108741" y="462438"/>
                  </a:lnTo>
                  <a:lnTo>
                    <a:pt x="110445" y="463384"/>
                  </a:lnTo>
                  <a:lnTo>
                    <a:pt x="110033" y="466288"/>
                  </a:lnTo>
                  <a:lnTo>
                    <a:pt x="107638" y="466542"/>
                  </a:lnTo>
                  <a:lnTo>
                    <a:pt x="107638" y="466542"/>
                  </a:lnTo>
                  <a:close/>
                  <a:moveTo>
                    <a:pt x="103627" y="474001"/>
                  </a:moveTo>
                  <a:lnTo>
                    <a:pt x="105508" y="471940"/>
                  </a:lnTo>
                  <a:lnTo>
                    <a:pt x="106860" y="472623"/>
                  </a:lnTo>
                  <a:lnTo>
                    <a:pt x="105155" y="475433"/>
                  </a:lnTo>
                  <a:lnTo>
                    <a:pt x="103627" y="474001"/>
                  </a:lnTo>
                  <a:lnTo>
                    <a:pt x="103627" y="474001"/>
                  </a:lnTo>
                  <a:close/>
                  <a:moveTo>
                    <a:pt x="101819" y="461755"/>
                  </a:moveTo>
                  <a:lnTo>
                    <a:pt x="100041" y="463985"/>
                  </a:lnTo>
                  <a:lnTo>
                    <a:pt x="100717" y="468520"/>
                  </a:lnTo>
                  <a:lnTo>
                    <a:pt x="102407" y="471760"/>
                  </a:lnTo>
                  <a:lnTo>
                    <a:pt x="104641" y="471844"/>
                  </a:lnTo>
                  <a:lnTo>
                    <a:pt x="105596" y="467919"/>
                  </a:lnTo>
                  <a:lnTo>
                    <a:pt x="102937" y="463384"/>
                  </a:lnTo>
                  <a:lnTo>
                    <a:pt x="102848" y="461922"/>
                  </a:lnTo>
                  <a:lnTo>
                    <a:pt x="101819" y="461755"/>
                  </a:lnTo>
                  <a:lnTo>
                    <a:pt x="101819" y="461755"/>
                  </a:lnTo>
                  <a:close/>
                  <a:moveTo>
                    <a:pt x="203639" y="404527"/>
                  </a:moveTo>
                  <a:lnTo>
                    <a:pt x="201508" y="399812"/>
                  </a:lnTo>
                  <a:lnTo>
                    <a:pt x="201596" y="396040"/>
                  </a:lnTo>
                  <a:lnTo>
                    <a:pt x="203228" y="393483"/>
                  </a:lnTo>
                  <a:lnTo>
                    <a:pt x="205696" y="393053"/>
                  </a:lnTo>
                  <a:lnTo>
                    <a:pt x="206637" y="396040"/>
                  </a:lnTo>
                  <a:lnTo>
                    <a:pt x="206049" y="399466"/>
                  </a:lnTo>
                  <a:lnTo>
                    <a:pt x="206827" y="401433"/>
                  </a:lnTo>
                  <a:lnTo>
                    <a:pt x="206122" y="404427"/>
                  </a:lnTo>
                  <a:lnTo>
                    <a:pt x="203639" y="404527"/>
                  </a:lnTo>
                  <a:lnTo>
                    <a:pt x="203639" y="404527"/>
                  </a:lnTo>
                  <a:close/>
                  <a:moveTo>
                    <a:pt x="186828" y="400330"/>
                  </a:moveTo>
                  <a:lnTo>
                    <a:pt x="190575" y="396731"/>
                  </a:lnTo>
                  <a:lnTo>
                    <a:pt x="193573" y="397416"/>
                  </a:lnTo>
                  <a:lnTo>
                    <a:pt x="193396" y="399724"/>
                  </a:lnTo>
                  <a:lnTo>
                    <a:pt x="190414" y="401260"/>
                  </a:lnTo>
                  <a:lnTo>
                    <a:pt x="186828" y="400330"/>
                  </a:lnTo>
                  <a:lnTo>
                    <a:pt x="186828" y="400330"/>
                  </a:lnTo>
                  <a:close/>
                  <a:moveTo>
                    <a:pt x="165344" y="450128"/>
                  </a:moveTo>
                  <a:lnTo>
                    <a:pt x="167226" y="450991"/>
                  </a:lnTo>
                  <a:lnTo>
                    <a:pt x="168754" y="449266"/>
                  </a:lnTo>
                  <a:lnTo>
                    <a:pt x="171664" y="450297"/>
                  </a:lnTo>
                  <a:lnTo>
                    <a:pt x="173868" y="449613"/>
                  </a:lnTo>
                  <a:lnTo>
                    <a:pt x="173530" y="446709"/>
                  </a:lnTo>
                  <a:lnTo>
                    <a:pt x="169283" y="442121"/>
                  </a:lnTo>
                  <a:lnTo>
                    <a:pt x="171326" y="438029"/>
                  </a:lnTo>
                  <a:lnTo>
                    <a:pt x="173368" y="431200"/>
                  </a:lnTo>
                  <a:lnTo>
                    <a:pt x="178996" y="427787"/>
                  </a:lnTo>
                  <a:lnTo>
                    <a:pt x="180524" y="425230"/>
                  </a:lnTo>
                  <a:lnTo>
                    <a:pt x="185829" y="425919"/>
                  </a:lnTo>
                  <a:lnTo>
                    <a:pt x="192471" y="430175"/>
                  </a:lnTo>
                  <a:lnTo>
                    <a:pt x="194337" y="433421"/>
                  </a:lnTo>
                  <a:lnTo>
                    <a:pt x="197232" y="432063"/>
                  </a:lnTo>
                  <a:lnTo>
                    <a:pt x="199451" y="423709"/>
                  </a:lnTo>
                  <a:lnTo>
                    <a:pt x="204741" y="418754"/>
                  </a:lnTo>
                  <a:lnTo>
                    <a:pt x="205240" y="415693"/>
                  </a:lnTo>
                  <a:lnTo>
                    <a:pt x="203536" y="413978"/>
                  </a:lnTo>
                  <a:lnTo>
                    <a:pt x="202522" y="410742"/>
                  </a:lnTo>
                  <a:lnTo>
                    <a:pt x="197409" y="406650"/>
                  </a:lnTo>
                  <a:lnTo>
                    <a:pt x="193838" y="406476"/>
                  </a:lnTo>
                  <a:lnTo>
                    <a:pt x="190429" y="403926"/>
                  </a:lnTo>
                  <a:lnTo>
                    <a:pt x="184286" y="403577"/>
                  </a:lnTo>
                  <a:lnTo>
                    <a:pt x="178481" y="408359"/>
                  </a:lnTo>
                  <a:lnTo>
                    <a:pt x="178481" y="411248"/>
                  </a:lnTo>
                  <a:lnTo>
                    <a:pt x="176263" y="414661"/>
                  </a:lnTo>
                  <a:lnTo>
                    <a:pt x="172001" y="416028"/>
                  </a:lnTo>
                  <a:lnTo>
                    <a:pt x="168430" y="418585"/>
                  </a:lnTo>
                  <a:lnTo>
                    <a:pt x="166211" y="417906"/>
                  </a:lnTo>
                  <a:lnTo>
                    <a:pt x="163478" y="411589"/>
                  </a:lnTo>
                  <a:lnTo>
                    <a:pt x="161260" y="411762"/>
                  </a:lnTo>
                  <a:lnTo>
                    <a:pt x="154956" y="418926"/>
                  </a:lnTo>
                  <a:lnTo>
                    <a:pt x="154779" y="423192"/>
                  </a:lnTo>
                  <a:lnTo>
                    <a:pt x="150679" y="426091"/>
                  </a:lnTo>
                  <a:lnTo>
                    <a:pt x="149665" y="430856"/>
                  </a:lnTo>
                  <a:lnTo>
                    <a:pt x="156307" y="432565"/>
                  </a:lnTo>
                  <a:lnTo>
                    <a:pt x="157512" y="437174"/>
                  </a:lnTo>
                  <a:lnTo>
                    <a:pt x="156146" y="438531"/>
                  </a:lnTo>
                  <a:lnTo>
                    <a:pt x="156146" y="440919"/>
                  </a:lnTo>
                  <a:lnTo>
                    <a:pt x="159893" y="446547"/>
                  </a:lnTo>
                  <a:lnTo>
                    <a:pt x="165682" y="447220"/>
                  </a:lnTo>
                  <a:lnTo>
                    <a:pt x="165344" y="450128"/>
                  </a:lnTo>
                  <a:lnTo>
                    <a:pt x="165344" y="450128"/>
                  </a:lnTo>
                  <a:close/>
                  <a:moveTo>
                    <a:pt x="134544" y="530369"/>
                  </a:moveTo>
                  <a:lnTo>
                    <a:pt x="131635" y="526769"/>
                  </a:lnTo>
                  <a:lnTo>
                    <a:pt x="128652" y="527371"/>
                  </a:lnTo>
                  <a:lnTo>
                    <a:pt x="127535" y="530207"/>
                  </a:lnTo>
                  <a:lnTo>
                    <a:pt x="130181" y="534909"/>
                  </a:lnTo>
                  <a:lnTo>
                    <a:pt x="134206" y="535659"/>
                  </a:lnTo>
                  <a:lnTo>
                    <a:pt x="135397" y="533528"/>
                  </a:lnTo>
                  <a:lnTo>
                    <a:pt x="134544" y="530369"/>
                  </a:lnTo>
                  <a:lnTo>
                    <a:pt x="134544" y="530369"/>
                  </a:lnTo>
                  <a:close/>
                  <a:moveTo>
                    <a:pt x="138483" y="525064"/>
                  </a:moveTo>
                  <a:lnTo>
                    <a:pt x="137454" y="517452"/>
                  </a:lnTo>
                  <a:lnTo>
                    <a:pt x="137615" y="514296"/>
                  </a:lnTo>
                  <a:lnTo>
                    <a:pt x="140261" y="516585"/>
                  </a:lnTo>
                  <a:lnTo>
                    <a:pt x="140701" y="520611"/>
                  </a:lnTo>
                  <a:lnTo>
                    <a:pt x="139585" y="523785"/>
                  </a:lnTo>
                  <a:lnTo>
                    <a:pt x="138483" y="525064"/>
                  </a:lnTo>
                  <a:lnTo>
                    <a:pt x="138483" y="525064"/>
                  </a:lnTo>
                  <a:close/>
                  <a:moveTo>
                    <a:pt x="130107" y="511803"/>
                  </a:moveTo>
                  <a:lnTo>
                    <a:pt x="134486" y="509131"/>
                  </a:lnTo>
                  <a:lnTo>
                    <a:pt x="139100" y="502649"/>
                  </a:lnTo>
                  <a:lnTo>
                    <a:pt x="134839" y="498378"/>
                  </a:lnTo>
                  <a:lnTo>
                    <a:pt x="134662" y="495822"/>
                  </a:lnTo>
                  <a:lnTo>
                    <a:pt x="136881" y="494811"/>
                  </a:lnTo>
                  <a:lnTo>
                    <a:pt x="140290" y="495822"/>
                  </a:lnTo>
                  <a:lnTo>
                    <a:pt x="142332" y="497367"/>
                  </a:lnTo>
                  <a:lnTo>
                    <a:pt x="143523" y="492590"/>
                  </a:lnTo>
                  <a:lnTo>
                    <a:pt x="143347" y="485080"/>
                  </a:lnTo>
                  <a:lnTo>
                    <a:pt x="141994" y="481344"/>
                  </a:lnTo>
                  <a:lnTo>
                    <a:pt x="142332" y="467878"/>
                  </a:lnTo>
                  <a:lnTo>
                    <a:pt x="141819" y="460703"/>
                  </a:lnTo>
                  <a:lnTo>
                    <a:pt x="144375" y="456441"/>
                  </a:lnTo>
                  <a:lnTo>
                    <a:pt x="148813" y="452002"/>
                  </a:lnTo>
                  <a:lnTo>
                    <a:pt x="147799" y="448436"/>
                  </a:lnTo>
                  <a:lnTo>
                    <a:pt x="145404" y="447742"/>
                  </a:lnTo>
                  <a:lnTo>
                    <a:pt x="145243" y="443312"/>
                  </a:lnTo>
                  <a:lnTo>
                    <a:pt x="142685" y="442808"/>
                  </a:lnTo>
                  <a:lnTo>
                    <a:pt x="143523" y="439735"/>
                  </a:lnTo>
                  <a:lnTo>
                    <a:pt x="135749" y="439850"/>
                  </a:lnTo>
                  <a:lnTo>
                    <a:pt x="134633" y="438145"/>
                  </a:lnTo>
                  <a:lnTo>
                    <a:pt x="138380" y="435831"/>
                  </a:lnTo>
                  <a:lnTo>
                    <a:pt x="139673" y="432843"/>
                  </a:lnTo>
                  <a:lnTo>
                    <a:pt x="138483" y="426673"/>
                  </a:lnTo>
                  <a:lnTo>
                    <a:pt x="135411" y="424795"/>
                  </a:lnTo>
                  <a:lnTo>
                    <a:pt x="131635" y="425480"/>
                  </a:lnTo>
                  <a:lnTo>
                    <a:pt x="131635" y="427015"/>
                  </a:lnTo>
                  <a:lnTo>
                    <a:pt x="128490" y="429336"/>
                  </a:lnTo>
                  <a:lnTo>
                    <a:pt x="125154" y="428820"/>
                  </a:lnTo>
                  <a:lnTo>
                    <a:pt x="119938" y="423170"/>
                  </a:lnTo>
                  <a:lnTo>
                    <a:pt x="120717" y="419830"/>
                  </a:lnTo>
                  <a:lnTo>
                    <a:pt x="127976" y="416147"/>
                  </a:lnTo>
                  <a:lnTo>
                    <a:pt x="134456" y="414954"/>
                  </a:lnTo>
                  <a:lnTo>
                    <a:pt x="141466" y="417437"/>
                  </a:lnTo>
                  <a:lnTo>
                    <a:pt x="145051" y="419067"/>
                  </a:lnTo>
                  <a:lnTo>
                    <a:pt x="145742" y="417095"/>
                  </a:lnTo>
                  <a:lnTo>
                    <a:pt x="145565" y="413839"/>
                  </a:lnTo>
                  <a:lnTo>
                    <a:pt x="145903" y="409057"/>
                  </a:lnTo>
                  <a:lnTo>
                    <a:pt x="145227" y="405796"/>
                  </a:lnTo>
                  <a:lnTo>
                    <a:pt x="146579" y="403239"/>
                  </a:lnTo>
                  <a:lnTo>
                    <a:pt x="149842" y="402982"/>
                  </a:lnTo>
                  <a:lnTo>
                    <a:pt x="151722" y="405796"/>
                  </a:lnTo>
                  <a:lnTo>
                    <a:pt x="154794" y="405964"/>
                  </a:lnTo>
                  <a:lnTo>
                    <a:pt x="158717" y="403839"/>
                  </a:lnTo>
                  <a:lnTo>
                    <a:pt x="166491" y="402381"/>
                  </a:lnTo>
                  <a:lnTo>
                    <a:pt x="173912" y="399983"/>
                  </a:lnTo>
                  <a:lnTo>
                    <a:pt x="178717" y="399814"/>
                  </a:lnTo>
                  <a:lnTo>
                    <a:pt x="180583" y="400577"/>
                  </a:lnTo>
                  <a:lnTo>
                    <a:pt x="183155" y="399394"/>
                  </a:lnTo>
                  <a:lnTo>
                    <a:pt x="183316" y="397846"/>
                  </a:lnTo>
                  <a:lnTo>
                    <a:pt x="188195" y="395095"/>
                  </a:lnTo>
                  <a:lnTo>
                    <a:pt x="189385" y="392539"/>
                  </a:lnTo>
                  <a:lnTo>
                    <a:pt x="194851" y="388010"/>
                  </a:lnTo>
                  <a:lnTo>
                    <a:pt x="200480" y="386116"/>
                  </a:lnTo>
                  <a:lnTo>
                    <a:pt x="207577" y="387406"/>
                  </a:lnTo>
                  <a:lnTo>
                    <a:pt x="211677" y="386290"/>
                  </a:lnTo>
                  <a:lnTo>
                    <a:pt x="213558" y="388010"/>
                  </a:lnTo>
                  <a:lnTo>
                    <a:pt x="213558" y="391939"/>
                  </a:lnTo>
                  <a:lnTo>
                    <a:pt x="210061" y="396988"/>
                  </a:lnTo>
                  <a:lnTo>
                    <a:pt x="209032" y="401003"/>
                  </a:lnTo>
                  <a:lnTo>
                    <a:pt x="211163" y="402465"/>
                  </a:lnTo>
                  <a:lnTo>
                    <a:pt x="211677" y="406742"/>
                  </a:lnTo>
                  <a:lnTo>
                    <a:pt x="212029" y="411188"/>
                  </a:lnTo>
                  <a:lnTo>
                    <a:pt x="211339" y="412992"/>
                  </a:lnTo>
                  <a:lnTo>
                    <a:pt x="212529" y="417437"/>
                  </a:lnTo>
                  <a:lnTo>
                    <a:pt x="217320" y="419583"/>
                  </a:lnTo>
                  <a:lnTo>
                    <a:pt x="223903" y="425727"/>
                  </a:lnTo>
                  <a:lnTo>
                    <a:pt x="228341" y="427015"/>
                  </a:lnTo>
                  <a:lnTo>
                    <a:pt x="231235" y="425480"/>
                  </a:lnTo>
                  <a:lnTo>
                    <a:pt x="235849" y="418551"/>
                  </a:lnTo>
                  <a:lnTo>
                    <a:pt x="236276" y="414012"/>
                  </a:lnTo>
                  <a:lnTo>
                    <a:pt x="238847" y="412387"/>
                  </a:lnTo>
                  <a:lnTo>
                    <a:pt x="239523" y="410078"/>
                  </a:lnTo>
                  <a:lnTo>
                    <a:pt x="238582" y="406910"/>
                  </a:lnTo>
                  <a:lnTo>
                    <a:pt x="241654" y="401176"/>
                  </a:lnTo>
                  <a:lnTo>
                    <a:pt x="245754" y="400577"/>
                  </a:lnTo>
                  <a:lnTo>
                    <a:pt x="249428" y="400577"/>
                  </a:lnTo>
                  <a:lnTo>
                    <a:pt x="250721" y="398189"/>
                  </a:lnTo>
                  <a:lnTo>
                    <a:pt x="249603" y="396474"/>
                  </a:lnTo>
                  <a:lnTo>
                    <a:pt x="248590" y="391597"/>
                  </a:lnTo>
                  <a:lnTo>
                    <a:pt x="240126" y="387920"/>
                  </a:lnTo>
                  <a:lnTo>
                    <a:pt x="239009" y="385516"/>
                  </a:lnTo>
                  <a:lnTo>
                    <a:pt x="240890" y="379188"/>
                  </a:lnTo>
                  <a:lnTo>
                    <a:pt x="243623" y="376795"/>
                  </a:lnTo>
                  <a:lnTo>
                    <a:pt x="245416" y="376195"/>
                  </a:lnTo>
                  <a:lnTo>
                    <a:pt x="244475" y="378169"/>
                  </a:lnTo>
                  <a:lnTo>
                    <a:pt x="244990" y="383302"/>
                  </a:lnTo>
                  <a:lnTo>
                    <a:pt x="246621" y="384670"/>
                  </a:lnTo>
                  <a:lnTo>
                    <a:pt x="248737" y="383218"/>
                  </a:lnTo>
                  <a:lnTo>
                    <a:pt x="249780" y="381845"/>
                  </a:lnTo>
                  <a:lnTo>
                    <a:pt x="253013" y="382618"/>
                  </a:lnTo>
                  <a:lnTo>
                    <a:pt x="255408" y="384239"/>
                  </a:lnTo>
                  <a:lnTo>
                    <a:pt x="257891" y="383476"/>
                  </a:lnTo>
                  <a:lnTo>
                    <a:pt x="259508" y="383908"/>
                  </a:lnTo>
                  <a:lnTo>
                    <a:pt x="258567" y="385860"/>
                  </a:lnTo>
                  <a:lnTo>
                    <a:pt x="254306" y="386980"/>
                  </a:lnTo>
                  <a:lnTo>
                    <a:pt x="253792" y="388180"/>
                  </a:lnTo>
                  <a:lnTo>
                    <a:pt x="255335" y="388953"/>
                  </a:lnTo>
                  <a:lnTo>
                    <a:pt x="258920" y="387921"/>
                  </a:lnTo>
                  <a:lnTo>
                    <a:pt x="264739" y="384828"/>
                  </a:lnTo>
                  <a:lnTo>
                    <a:pt x="276686" y="385848"/>
                  </a:lnTo>
                  <a:lnTo>
                    <a:pt x="282829" y="385175"/>
                  </a:lnTo>
                  <a:lnTo>
                    <a:pt x="281124" y="383639"/>
                  </a:lnTo>
                  <a:lnTo>
                    <a:pt x="279933" y="378858"/>
                  </a:lnTo>
                  <a:lnTo>
                    <a:pt x="281124" y="373409"/>
                  </a:lnTo>
                  <a:lnTo>
                    <a:pt x="286237" y="370846"/>
                  </a:lnTo>
                  <a:lnTo>
                    <a:pt x="290161" y="371530"/>
                  </a:lnTo>
                  <a:lnTo>
                    <a:pt x="291013" y="376301"/>
                  </a:lnTo>
                  <a:lnTo>
                    <a:pt x="289632" y="380736"/>
                  </a:lnTo>
                  <a:lnTo>
                    <a:pt x="291528" y="384145"/>
                  </a:lnTo>
                  <a:lnTo>
                    <a:pt x="295099" y="383798"/>
                  </a:lnTo>
                  <a:lnTo>
                    <a:pt x="298684" y="378859"/>
                  </a:lnTo>
                  <a:lnTo>
                    <a:pt x="295965" y="370674"/>
                  </a:lnTo>
                  <a:lnTo>
                    <a:pt x="297317" y="365561"/>
                  </a:lnTo>
                  <a:lnTo>
                    <a:pt x="303122" y="361132"/>
                  </a:lnTo>
                  <a:lnTo>
                    <a:pt x="306354" y="360958"/>
                  </a:lnTo>
                  <a:lnTo>
                    <a:pt x="307383" y="358744"/>
                  </a:lnTo>
                  <a:lnTo>
                    <a:pt x="305164" y="356014"/>
                  </a:lnTo>
                  <a:lnTo>
                    <a:pt x="306354" y="350386"/>
                  </a:lnTo>
                  <a:lnTo>
                    <a:pt x="309264" y="348512"/>
                  </a:lnTo>
                  <a:lnTo>
                    <a:pt x="313687" y="349364"/>
                  </a:lnTo>
                  <a:lnTo>
                    <a:pt x="314716" y="351921"/>
                  </a:lnTo>
                  <a:lnTo>
                    <a:pt x="312497" y="355167"/>
                  </a:lnTo>
                  <a:lnTo>
                    <a:pt x="311307" y="361643"/>
                  </a:lnTo>
                  <a:lnTo>
                    <a:pt x="312658" y="375109"/>
                  </a:lnTo>
                  <a:lnTo>
                    <a:pt x="314892" y="376141"/>
                  </a:lnTo>
                  <a:lnTo>
                    <a:pt x="317963" y="374088"/>
                  </a:lnTo>
                  <a:lnTo>
                    <a:pt x="320006" y="369659"/>
                  </a:lnTo>
                  <a:lnTo>
                    <a:pt x="323915" y="369318"/>
                  </a:lnTo>
                  <a:lnTo>
                    <a:pt x="328353" y="364541"/>
                  </a:lnTo>
                  <a:lnTo>
                    <a:pt x="330057" y="358407"/>
                  </a:lnTo>
                  <a:lnTo>
                    <a:pt x="329043" y="354482"/>
                  </a:lnTo>
                  <a:lnTo>
                    <a:pt x="334157" y="349712"/>
                  </a:lnTo>
                  <a:lnTo>
                    <a:pt x="333466" y="346640"/>
                  </a:lnTo>
                  <a:lnTo>
                    <a:pt x="330909" y="344252"/>
                  </a:lnTo>
                  <a:lnTo>
                    <a:pt x="325457" y="336744"/>
                  </a:lnTo>
                  <a:lnTo>
                    <a:pt x="323577" y="331122"/>
                  </a:lnTo>
                  <a:lnTo>
                    <a:pt x="322049" y="319696"/>
                  </a:lnTo>
                  <a:lnTo>
                    <a:pt x="323753" y="306397"/>
                  </a:lnTo>
                  <a:lnTo>
                    <a:pt x="324091" y="297360"/>
                  </a:lnTo>
                  <a:lnTo>
                    <a:pt x="320006" y="280821"/>
                  </a:lnTo>
                  <a:lnTo>
                    <a:pt x="314202" y="272978"/>
                  </a:lnTo>
                  <a:lnTo>
                    <a:pt x="313687" y="266840"/>
                  </a:lnTo>
                  <a:lnTo>
                    <a:pt x="315053" y="259171"/>
                  </a:lnTo>
                  <a:lnTo>
                    <a:pt x="322386" y="255758"/>
                  </a:lnTo>
                  <a:lnTo>
                    <a:pt x="325972" y="255758"/>
                  </a:lnTo>
                  <a:lnTo>
                    <a:pt x="327838" y="258996"/>
                  </a:lnTo>
                  <a:lnTo>
                    <a:pt x="329190" y="257292"/>
                  </a:lnTo>
                  <a:lnTo>
                    <a:pt x="328015" y="251837"/>
                  </a:lnTo>
                  <a:lnTo>
                    <a:pt x="327162" y="248255"/>
                  </a:lnTo>
                  <a:lnTo>
                    <a:pt x="325620" y="246413"/>
                  </a:lnTo>
                  <a:lnTo>
                    <a:pt x="324429" y="241711"/>
                  </a:lnTo>
                  <a:lnTo>
                    <a:pt x="324782" y="239307"/>
                  </a:lnTo>
                  <a:lnTo>
                    <a:pt x="324693" y="235720"/>
                  </a:lnTo>
                  <a:lnTo>
                    <a:pt x="326398" y="232811"/>
                  </a:lnTo>
                  <a:lnTo>
                    <a:pt x="326310" y="231353"/>
                  </a:lnTo>
                  <a:lnTo>
                    <a:pt x="326824" y="227676"/>
                  </a:lnTo>
                  <a:lnTo>
                    <a:pt x="325457" y="225625"/>
                  </a:lnTo>
                  <a:lnTo>
                    <a:pt x="325119" y="219781"/>
                  </a:lnTo>
                  <a:lnTo>
                    <a:pt x="326148" y="216883"/>
                  </a:lnTo>
                  <a:lnTo>
                    <a:pt x="324267" y="213474"/>
                  </a:lnTo>
                  <a:lnTo>
                    <a:pt x="322901" y="204268"/>
                  </a:lnTo>
                  <a:lnTo>
                    <a:pt x="318640" y="196766"/>
                  </a:lnTo>
                  <a:lnTo>
                    <a:pt x="316244" y="196766"/>
                  </a:lnTo>
                  <a:lnTo>
                    <a:pt x="313687" y="195398"/>
                  </a:lnTo>
                  <a:lnTo>
                    <a:pt x="313173" y="185345"/>
                  </a:lnTo>
                  <a:lnTo>
                    <a:pt x="308749" y="181253"/>
                  </a:lnTo>
                  <a:lnTo>
                    <a:pt x="299154" y="170443"/>
                  </a:lnTo>
                  <a:lnTo>
                    <a:pt x="296494" y="165651"/>
                  </a:lnTo>
                  <a:lnTo>
                    <a:pt x="294614" y="158286"/>
                  </a:lnTo>
                  <a:lnTo>
                    <a:pt x="294099" y="151107"/>
                  </a:lnTo>
                  <a:lnTo>
                    <a:pt x="294452" y="148707"/>
                  </a:lnTo>
                  <a:lnTo>
                    <a:pt x="291719" y="150422"/>
                  </a:lnTo>
                  <a:lnTo>
                    <a:pt x="289573" y="150679"/>
                  </a:lnTo>
                  <a:lnTo>
                    <a:pt x="288471" y="149301"/>
                  </a:lnTo>
                  <a:lnTo>
                    <a:pt x="284283" y="147423"/>
                  </a:lnTo>
                  <a:lnTo>
                    <a:pt x="281976" y="147166"/>
                  </a:lnTo>
                  <a:lnTo>
                    <a:pt x="282314" y="148628"/>
                  </a:lnTo>
                  <a:lnTo>
                    <a:pt x="280022" y="154441"/>
                  </a:lnTo>
                  <a:lnTo>
                    <a:pt x="280095" y="158460"/>
                  </a:lnTo>
                  <a:lnTo>
                    <a:pt x="282153" y="160432"/>
                  </a:lnTo>
                  <a:lnTo>
                    <a:pt x="284371" y="159406"/>
                  </a:lnTo>
                  <a:lnTo>
                    <a:pt x="289661" y="154698"/>
                  </a:lnTo>
                  <a:lnTo>
                    <a:pt x="292056" y="160599"/>
                  </a:lnTo>
                  <a:lnTo>
                    <a:pt x="290278" y="164882"/>
                  </a:lnTo>
                  <a:lnTo>
                    <a:pt x="287442" y="166676"/>
                  </a:lnTo>
                  <a:lnTo>
                    <a:pt x="284371" y="164367"/>
                  </a:lnTo>
                  <a:lnTo>
                    <a:pt x="283269" y="164367"/>
                  </a:lnTo>
                  <a:lnTo>
                    <a:pt x="284709" y="169928"/>
                  </a:lnTo>
                  <a:lnTo>
                    <a:pt x="282579" y="172152"/>
                  </a:lnTo>
                  <a:lnTo>
                    <a:pt x="279243" y="170864"/>
                  </a:lnTo>
                  <a:lnTo>
                    <a:pt x="278479" y="166759"/>
                  </a:lnTo>
                  <a:lnTo>
                    <a:pt x="277700" y="161968"/>
                  </a:lnTo>
                  <a:lnTo>
                    <a:pt x="276260" y="159568"/>
                  </a:lnTo>
                  <a:lnTo>
                    <a:pt x="273350" y="160514"/>
                  </a:lnTo>
                  <a:lnTo>
                    <a:pt x="270779" y="159058"/>
                  </a:lnTo>
                  <a:lnTo>
                    <a:pt x="269853" y="162824"/>
                  </a:lnTo>
                  <a:lnTo>
                    <a:pt x="271558" y="169757"/>
                  </a:lnTo>
                  <a:lnTo>
                    <a:pt x="271734" y="174545"/>
                  </a:lnTo>
                  <a:lnTo>
                    <a:pt x="268898" y="175654"/>
                  </a:lnTo>
                  <a:lnTo>
                    <a:pt x="266091" y="179847"/>
                  </a:lnTo>
                  <a:lnTo>
                    <a:pt x="266179" y="182502"/>
                  </a:lnTo>
                  <a:lnTo>
                    <a:pt x="272057" y="188494"/>
                  </a:lnTo>
                  <a:lnTo>
                    <a:pt x="274041" y="192081"/>
                  </a:lnTo>
                  <a:lnTo>
                    <a:pt x="271984" y="198499"/>
                  </a:lnTo>
                  <a:lnTo>
                    <a:pt x="268824" y="200556"/>
                  </a:lnTo>
                  <a:lnTo>
                    <a:pt x="265150" y="199783"/>
                  </a:lnTo>
                  <a:lnTo>
                    <a:pt x="264372" y="202350"/>
                  </a:lnTo>
                  <a:lnTo>
                    <a:pt x="267796" y="206716"/>
                  </a:lnTo>
                  <a:lnTo>
                    <a:pt x="271381" y="205853"/>
                  </a:lnTo>
                  <a:lnTo>
                    <a:pt x="274467" y="202387"/>
                  </a:lnTo>
                  <a:lnTo>
                    <a:pt x="279081" y="212788"/>
                  </a:lnTo>
                  <a:lnTo>
                    <a:pt x="280786" y="224213"/>
                  </a:lnTo>
                  <a:lnTo>
                    <a:pt x="279757" y="230520"/>
                  </a:lnTo>
                  <a:lnTo>
                    <a:pt x="280271" y="241777"/>
                  </a:lnTo>
                  <a:lnTo>
                    <a:pt x="276171" y="258310"/>
                  </a:lnTo>
                  <a:lnTo>
                    <a:pt x="277391" y="264623"/>
                  </a:lnTo>
                  <a:lnTo>
                    <a:pt x="275496" y="271787"/>
                  </a:lnTo>
                  <a:lnTo>
                    <a:pt x="269706" y="274853"/>
                  </a:lnTo>
                  <a:lnTo>
                    <a:pt x="267149" y="281844"/>
                  </a:lnTo>
                  <a:lnTo>
                    <a:pt x="267487" y="289682"/>
                  </a:lnTo>
                  <a:lnTo>
                    <a:pt x="264578" y="294290"/>
                  </a:lnTo>
                  <a:lnTo>
                    <a:pt x="263725" y="299061"/>
                  </a:lnTo>
                  <a:lnTo>
                    <a:pt x="258053" y="304416"/>
                  </a:lnTo>
                  <a:lnTo>
                    <a:pt x="246797" y="311176"/>
                  </a:lnTo>
                  <a:lnTo>
                    <a:pt x="242344" y="312459"/>
                  </a:lnTo>
                  <a:lnTo>
                    <a:pt x="240126" y="316987"/>
                  </a:lnTo>
                  <a:lnTo>
                    <a:pt x="234395" y="313743"/>
                  </a:lnTo>
                  <a:lnTo>
                    <a:pt x="228840" y="306894"/>
                  </a:lnTo>
                  <a:lnTo>
                    <a:pt x="229017" y="303990"/>
                  </a:lnTo>
                  <a:lnTo>
                    <a:pt x="231500" y="302791"/>
                  </a:lnTo>
                  <a:lnTo>
                    <a:pt x="233969" y="298425"/>
                  </a:lnTo>
                  <a:lnTo>
                    <a:pt x="233543" y="295948"/>
                  </a:lnTo>
                  <a:lnTo>
                    <a:pt x="236452" y="292954"/>
                  </a:lnTo>
                  <a:lnTo>
                    <a:pt x="236187" y="291749"/>
                  </a:lnTo>
                  <a:lnTo>
                    <a:pt x="230721" y="293038"/>
                  </a:lnTo>
                  <a:lnTo>
                    <a:pt x="226783" y="297057"/>
                  </a:lnTo>
                  <a:lnTo>
                    <a:pt x="221757" y="299031"/>
                  </a:lnTo>
                  <a:lnTo>
                    <a:pt x="220817" y="303559"/>
                  </a:lnTo>
                  <a:lnTo>
                    <a:pt x="224152" y="309210"/>
                  </a:lnTo>
                  <a:lnTo>
                    <a:pt x="224828" y="320335"/>
                  </a:lnTo>
                  <a:lnTo>
                    <a:pt x="224152" y="325716"/>
                  </a:lnTo>
                  <a:lnTo>
                    <a:pt x="218686" y="331366"/>
                  </a:lnTo>
                  <a:lnTo>
                    <a:pt x="218598" y="334449"/>
                  </a:lnTo>
                  <a:lnTo>
                    <a:pt x="216629" y="336669"/>
                  </a:lnTo>
                  <a:lnTo>
                    <a:pt x="215864" y="344970"/>
                  </a:lnTo>
                  <a:lnTo>
                    <a:pt x="217907" y="347280"/>
                  </a:lnTo>
                  <a:lnTo>
                    <a:pt x="218260" y="350704"/>
                  </a:lnTo>
                  <a:lnTo>
                    <a:pt x="216717" y="351995"/>
                  </a:lnTo>
                  <a:lnTo>
                    <a:pt x="217746" y="353357"/>
                  </a:lnTo>
                  <a:lnTo>
                    <a:pt x="216540" y="356266"/>
                  </a:lnTo>
                  <a:lnTo>
                    <a:pt x="214234" y="356523"/>
                  </a:lnTo>
                  <a:lnTo>
                    <a:pt x="215777" y="358664"/>
                  </a:lnTo>
                  <a:lnTo>
                    <a:pt x="212206" y="360116"/>
                  </a:lnTo>
                  <a:lnTo>
                    <a:pt x="209723" y="358234"/>
                  </a:lnTo>
                  <a:lnTo>
                    <a:pt x="206299" y="360805"/>
                  </a:lnTo>
                  <a:lnTo>
                    <a:pt x="204256" y="360032"/>
                  </a:lnTo>
                  <a:lnTo>
                    <a:pt x="203389" y="354982"/>
                  </a:lnTo>
                  <a:lnTo>
                    <a:pt x="202022" y="354387"/>
                  </a:lnTo>
                  <a:lnTo>
                    <a:pt x="198951" y="356613"/>
                  </a:lnTo>
                  <a:lnTo>
                    <a:pt x="196042" y="356697"/>
                  </a:lnTo>
                  <a:lnTo>
                    <a:pt x="194602" y="355671"/>
                  </a:lnTo>
                  <a:lnTo>
                    <a:pt x="184345" y="359258"/>
                  </a:lnTo>
                  <a:lnTo>
                    <a:pt x="178966" y="361315"/>
                  </a:lnTo>
                  <a:lnTo>
                    <a:pt x="173588" y="363193"/>
                  </a:lnTo>
                  <a:lnTo>
                    <a:pt x="167519" y="363625"/>
                  </a:lnTo>
                  <a:lnTo>
                    <a:pt x="161700" y="365424"/>
                  </a:lnTo>
                  <a:lnTo>
                    <a:pt x="159657" y="364135"/>
                  </a:lnTo>
                  <a:lnTo>
                    <a:pt x="154706" y="364741"/>
                  </a:lnTo>
                  <a:lnTo>
                    <a:pt x="145815" y="370901"/>
                  </a:lnTo>
                  <a:lnTo>
                    <a:pt x="144199" y="376455"/>
                  </a:lnTo>
                  <a:lnTo>
                    <a:pt x="140951" y="378686"/>
                  </a:lnTo>
                  <a:lnTo>
                    <a:pt x="140173" y="382105"/>
                  </a:lnTo>
                  <a:lnTo>
                    <a:pt x="133692" y="389470"/>
                  </a:lnTo>
                  <a:lnTo>
                    <a:pt x="129680" y="390996"/>
                  </a:lnTo>
                  <a:lnTo>
                    <a:pt x="126256" y="395704"/>
                  </a:lnTo>
                  <a:lnTo>
                    <a:pt x="125228" y="398797"/>
                  </a:lnTo>
                  <a:lnTo>
                    <a:pt x="121731" y="402384"/>
                  </a:lnTo>
                  <a:lnTo>
                    <a:pt x="115412" y="403673"/>
                  </a:lnTo>
                  <a:lnTo>
                    <a:pt x="113178" y="406913"/>
                  </a:lnTo>
                  <a:lnTo>
                    <a:pt x="114722" y="414356"/>
                  </a:lnTo>
                  <a:lnTo>
                    <a:pt x="117117" y="415634"/>
                  </a:lnTo>
                  <a:lnTo>
                    <a:pt x="117881" y="418297"/>
                  </a:lnTo>
                  <a:lnTo>
                    <a:pt x="116441" y="420854"/>
                  </a:lnTo>
                  <a:lnTo>
                    <a:pt x="112502" y="421111"/>
                  </a:lnTo>
                  <a:lnTo>
                    <a:pt x="107550" y="424967"/>
                  </a:lnTo>
                  <a:lnTo>
                    <a:pt x="106257" y="427707"/>
                  </a:lnTo>
                  <a:lnTo>
                    <a:pt x="103186" y="430091"/>
                  </a:lnTo>
                  <a:lnTo>
                    <a:pt x="98748" y="434889"/>
                  </a:lnTo>
                  <a:lnTo>
                    <a:pt x="97044" y="438581"/>
                  </a:lnTo>
                  <a:lnTo>
                    <a:pt x="93209" y="438655"/>
                  </a:lnTo>
                  <a:lnTo>
                    <a:pt x="88918" y="441043"/>
                  </a:lnTo>
                  <a:lnTo>
                    <a:pt x="91063" y="441043"/>
                  </a:lnTo>
                  <a:lnTo>
                    <a:pt x="93282" y="441306"/>
                  </a:lnTo>
                  <a:lnTo>
                    <a:pt x="94913" y="445494"/>
                  </a:lnTo>
                  <a:lnTo>
                    <a:pt x="96955" y="451059"/>
                  </a:lnTo>
                  <a:lnTo>
                    <a:pt x="95324" y="452604"/>
                  </a:lnTo>
                  <a:lnTo>
                    <a:pt x="94560" y="448932"/>
                  </a:lnTo>
                  <a:lnTo>
                    <a:pt x="92591" y="446092"/>
                  </a:lnTo>
                  <a:lnTo>
                    <a:pt x="91489" y="449868"/>
                  </a:lnTo>
                  <a:lnTo>
                    <a:pt x="92694" y="454150"/>
                  </a:lnTo>
                  <a:lnTo>
                    <a:pt x="95662" y="455413"/>
                  </a:lnTo>
                  <a:lnTo>
                    <a:pt x="96177" y="458168"/>
                  </a:lnTo>
                  <a:lnTo>
                    <a:pt x="94649" y="461157"/>
                  </a:lnTo>
                  <a:lnTo>
                    <a:pt x="96970" y="459864"/>
                  </a:lnTo>
                  <a:lnTo>
                    <a:pt x="98587" y="456707"/>
                  </a:lnTo>
                  <a:lnTo>
                    <a:pt x="102172" y="455508"/>
                  </a:lnTo>
                  <a:lnTo>
                    <a:pt x="104479" y="456360"/>
                  </a:lnTo>
                  <a:lnTo>
                    <a:pt x="102672" y="458086"/>
                  </a:lnTo>
                  <a:lnTo>
                    <a:pt x="104377" y="459370"/>
                  </a:lnTo>
                  <a:lnTo>
                    <a:pt x="108050" y="458253"/>
                  </a:lnTo>
                  <a:lnTo>
                    <a:pt x="107638" y="453887"/>
                  </a:lnTo>
                  <a:lnTo>
                    <a:pt x="105082" y="451571"/>
                  </a:lnTo>
                  <a:lnTo>
                    <a:pt x="100806" y="452687"/>
                  </a:lnTo>
                  <a:lnTo>
                    <a:pt x="101055" y="450794"/>
                  </a:lnTo>
                  <a:lnTo>
                    <a:pt x="102246" y="448753"/>
                  </a:lnTo>
                  <a:lnTo>
                    <a:pt x="101232" y="445145"/>
                  </a:lnTo>
                  <a:lnTo>
                    <a:pt x="103186" y="442589"/>
                  </a:lnTo>
                  <a:lnTo>
                    <a:pt x="107124" y="444124"/>
                  </a:lnTo>
                  <a:lnTo>
                    <a:pt x="111224" y="451142"/>
                  </a:lnTo>
                  <a:lnTo>
                    <a:pt x="111827" y="456360"/>
                  </a:lnTo>
                  <a:lnTo>
                    <a:pt x="113795" y="458759"/>
                  </a:lnTo>
                  <a:lnTo>
                    <a:pt x="114133" y="466807"/>
                  </a:lnTo>
                  <a:lnTo>
                    <a:pt x="110724" y="474319"/>
                  </a:lnTo>
                  <a:lnTo>
                    <a:pt x="106625" y="474749"/>
                  </a:lnTo>
                  <a:lnTo>
                    <a:pt x="107638" y="477412"/>
                  </a:lnTo>
                  <a:lnTo>
                    <a:pt x="111224" y="483660"/>
                  </a:lnTo>
                  <a:lnTo>
                    <a:pt x="112767" y="491867"/>
                  </a:lnTo>
                  <a:lnTo>
                    <a:pt x="116691" y="496486"/>
                  </a:lnTo>
                  <a:lnTo>
                    <a:pt x="116602" y="500505"/>
                  </a:lnTo>
                  <a:lnTo>
                    <a:pt x="114633" y="502998"/>
                  </a:lnTo>
                  <a:lnTo>
                    <a:pt x="117631" y="506669"/>
                  </a:lnTo>
                  <a:lnTo>
                    <a:pt x="121378" y="506153"/>
                  </a:lnTo>
                  <a:lnTo>
                    <a:pt x="124552" y="508048"/>
                  </a:lnTo>
                  <a:lnTo>
                    <a:pt x="126081" y="506239"/>
                  </a:lnTo>
                  <a:lnTo>
                    <a:pt x="126081" y="503755"/>
                  </a:lnTo>
                  <a:lnTo>
                    <a:pt x="122598" y="498380"/>
                  </a:lnTo>
                  <a:lnTo>
                    <a:pt x="122598" y="490752"/>
                  </a:lnTo>
                  <a:lnTo>
                    <a:pt x="124728" y="488364"/>
                  </a:lnTo>
                  <a:lnTo>
                    <a:pt x="127109" y="490320"/>
                  </a:lnTo>
                  <a:lnTo>
                    <a:pt x="125743" y="492382"/>
                  </a:lnTo>
                  <a:lnTo>
                    <a:pt x="125669" y="494612"/>
                  </a:lnTo>
                  <a:lnTo>
                    <a:pt x="129254" y="498380"/>
                  </a:lnTo>
                  <a:lnTo>
                    <a:pt x="130694" y="504703"/>
                  </a:lnTo>
                  <a:lnTo>
                    <a:pt x="129504" y="508480"/>
                  </a:lnTo>
                  <a:lnTo>
                    <a:pt x="130107" y="511803"/>
                  </a:lnTo>
                  <a:close/>
                </a:path>
              </a:pathLst>
            </a:custGeom>
            <a:solidFill>
              <a:srgbClr val="3F8A8E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B7F29744-70AD-550F-C451-281CC92C1E7C}"/>
                </a:ext>
              </a:extLst>
            </p:cNvPr>
            <p:cNvSpPr/>
            <p:nvPr/>
          </p:nvSpPr>
          <p:spPr>
            <a:xfrm>
              <a:off x="2767881" y="2306179"/>
              <a:ext cx="273643" cy="436314"/>
            </a:xfrm>
            <a:custGeom>
              <a:avLst/>
              <a:gdLst>
                <a:gd name="connsiteX0" fmla="*/ 166182 w 273643"/>
                <a:gd name="connsiteY0" fmla="*/ 311439 h 436314"/>
                <a:gd name="connsiteX1" fmla="*/ 171824 w 273643"/>
                <a:gd name="connsiteY1" fmla="*/ 307574 h 436314"/>
                <a:gd name="connsiteX2" fmla="*/ 177879 w 273643"/>
                <a:gd name="connsiteY2" fmla="*/ 313408 h 436314"/>
                <a:gd name="connsiteX3" fmla="*/ 168989 w 273643"/>
                <a:gd name="connsiteY3" fmla="*/ 317111 h 436314"/>
                <a:gd name="connsiteX4" fmla="*/ 166182 w 273643"/>
                <a:gd name="connsiteY4" fmla="*/ 311439 h 436314"/>
                <a:gd name="connsiteX5" fmla="*/ 166182 w 273643"/>
                <a:gd name="connsiteY5" fmla="*/ 311439 h 436314"/>
                <a:gd name="connsiteX6" fmla="*/ 81070 w 273643"/>
                <a:gd name="connsiteY6" fmla="*/ 355082 h 436314"/>
                <a:gd name="connsiteX7" fmla="*/ 75868 w 273643"/>
                <a:gd name="connsiteY7" fmla="*/ 346691 h 436314"/>
                <a:gd name="connsiteX8" fmla="*/ 78249 w 273643"/>
                <a:gd name="connsiteY8" fmla="*/ 342503 h 436314"/>
                <a:gd name="connsiteX9" fmla="*/ 82055 w 273643"/>
                <a:gd name="connsiteY9" fmla="*/ 342503 h 436314"/>
                <a:gd name="connsiteX10" fmla="*/ 86052 w 273643"/>
                <a:gd name="connsiteY10" fmla="*/ 335420 h 436314"/>
                <a:gd name="connsiteX11" fmla="*/ 89182 w 273643"/>
                <a:gd name="connsiteY11" fmla="*/ 341842 h 436314"/>
                <a:gd name="connsiteX12" fmla="*/ 90064 w 273643"/>
                <a:gd name="connsiteY12" fmla="*/ 352025 h 436314"/>
                <a:gd name="connsiteX13" fmla="*/ 85596 w 273643"/>
                <a:gd name="connsiteY13" fmla="*/ 352025 h 436314"/>
                <a:gd name="connsiteX14" fmla="*/ 81070 w 273643"/>
                <a:gd name="connsiteY14" fmla="*/ 355082 h 436314"/>
                <a:gd name="connsiteX15" fmla="*/ 81070 w 273643"/>
                <a:gd name="connsiteY15" fmla="*/ 355082 h 436314"/>
                <a:gd name="connsiteX16" fmla="*/ 217422 w 273643"/>
                <a:gd name="connsiteY16" fmla="*/ 291836 h 436314"/>
                <a:gd name="connsiteX17" fmla="*/ 208885 w 273643"/>
                <a:gd name="connsiteY17" fmla="*/ 298640 h 436314"/>
                <a:gd name="connsiteX18" fmla="*/ 209517 w 273643"/>
                <a:gd name="connsiteY18" fmla="*/ 305620 h 436314"/>
                <a:gd name="connsiteX19" fmla="*/ 212984 w 273643"/>
                <a:gd name="connsiteY19" fmla="*/ 313628 h 436314"/>
                <a:gd name="connsiteX20" fmla="*/ 218833 w 273643"/>
                <a:gd name="connsiteY20" fmla="*/ 311674 h 436314"/>
                <a:gd name="connsiteX21" fmla="*/ 222830 w 273643"/>
                <a:gd name="connsiteY21" fmla="*/ 305282 h 436314"/>
                <a:gd name="connsiteX22" fmla="*/ 221978 w 273643"/>
                <a:gd name="connsiteY22" fmla="*/ 294863 h 436314"/>
                <a:gd name="connsiteX23" fmla="*/ 217422 w 273643"/>
                <a:gd name="connsiteY23" fmla="*/ 291836 h 436314"/>
                <a:gd name="connsiteX24" fmla="*/ 217422 w 273643"/>
                <a:gd name="connsiteY24" fmla="*/ 291836 h 436314"/>
                <a:gd name="connsiteX25" fmla="*/ 257524 w 273643"/>
                <a:gd name="connsiteY25" fmla="*/ 369600 h 436314"/>
                <a:gd name="connsiteX26" fmla="*/ 256113 w 273643"/>
                <a:gd name="connsiteY26" fmla="*/ 362870 h 436314"/>
                <a:gd name="connsiteX27" fmla="*/ 261212 w 273643"/>
                <a:gd name="connsiteY27" fmla="*/ 355288 h 436314"/>
                <a:gd name="connsiteX28" fmla="*/ 270632 w 273643"/>
                <a:gd name="connsiteY28" fmla="*/ 355949 h 436314"/>
                <a:gd name="connsiteX29" fmla="*/ 267398 w 273643"/>
                <a:gd name="connsiteY29" fmla="*/ 363972 h 436314"/>
                <a:gd name="connsiteX30" fmla="*/ 262300 w 273643"/>
                <a:gd name="connsiteY30" fmla="*/ 368866 h 436314"/>
                <a:gd name="connsiteX31" fmla="*/ 257524 w 273643"/>
                <a:gd name="connsiteY31" fmla="*/ 369600 h 436314"/>
                <a:gd name="connsiteX32" fmla="*/ 257524 w 273643"/>
                <a:gd name="connsiteY32" fmla="*/ 369600 h 436314"/>
                <a:gd name="connsiteX33" fmla="*/ 267502 w 273643"/>
                <a:gd name="connsiteY33" fmla="*/ 345192 h 436314"/>
                <a:gd name="connsiteX34" fmla="*/ 263049 w 273643"/>
                <a:gd name="connsiteY34" fmla="*/ 349307 h 436314"/>
                <a:gd name="connsiteX35" fmla="*/ 260110 w 273643"/>
                <a:gd name="connsiteY35" fmla="*/ 340975 h 436314"/>
                <a:gd name="connsiteX36" fmla="*/ 260434 w 273643"/>
                <a:gd name="connsiteY36" fmla="*/ 330792 h 436314"/>
                <a:gd name="connsiteX37" fmla="*/ 263578 w 273643"/>
                <a:gd name="connsiteY37" fmla="*/ 323371 h 436314"/>
                <a:gd name="connsiteX38" fmla="*/ 269206 w 273643"/>
                <a:gd name="connsiteY38" fmla="*/ 319800 h 436314"/>
                <a:gd name="connsiteX39" fmla="*/ 271513 w 273643"/>
                <a:gd name="connsiteY39" fmla="*/ 324576 h 436314"/>
                <a:gd name="connsiteX40" fmla="*/ 273644 w 273643"/>
                <a:gd name="connsiteY40" fmla="*/ 332937 h 436314"/>
                <a:gd name="connsiteX41" fmla="*/ 267502 w 273643"/>
                <a:gd name="connsiteY41" fmla="*/ 345192 h 436314"/>
                <a:gd name="connsiteX42" fmla="*/ 267502 w 273643"/>
                <a:gd name="connsiteY42" fmla="*/ 345192 h 436314"/>
                <a:gd name="connsiteX43" fmla="*/ 96706 w 273643"/>
                <a:gd name="connsiteY43" fmla="*/ 434154 h 436314"/>
                <a:gd name="connsiteX44" fmla="*/ 92356 w 273643"/>
                <a:gd name="connsiteY44" fmla="*/ 425087 h 436314"/>
                <a:gd name="connsiteX45" fmla="*/ 99292 w 273643"/>
                <a:gd name="connsiteY45" fmla="*/ 416432 h 436314"/>
                <a:gd name="connsiteX46" fmla="*/ 124801 w 273643"/>
                <a:gd name="connsiteY46" fmla="*/ 408644 h 436314"/>
                <a:gd name="connsiteX47" fmla="*/ 136454 w 273643"/>
                <a:gd name="connsiteY47" fmla="*/ 410804 h 436314"/>
                <a:gd name="connsiteX48" fmla="*/ 137336 w 273643"/>
                <a:gd name="connsiteY48" fmla="*/ 418592 h 436314"/>
                <a:gd name="connsiteX49" fmla="*/ 129548 w 273643"/>
                <a:gd name="connsiteY49" fmla="*/ 432449 h 436314"/>
                <a:gd name="connsiteX50" fmla="*/ 108373 w 273643"/>
                <a:gd name="connsiteY50" fmla="*/ 436314 h 436314"/>
                <a:gd name="connsiteX51" fmla="*/ 96706 w 273643"/>
                <a:gd name="connsiteY51" fmla="*/ 434154 h 436314"/>
                <a:gd name="connsiteX52" fmla="*/ 96706 w 273643"/>
                <a:gd name="connsiteY52" fmla="*/ 434154 h 436314"/>
                <a:gd name="connsiteX53" fmla="*/ 0 w 273643"/>
                <a:gd name="connsiteY53" fmla="*/ 74972 h 436314"/>
                <a:gd name="connsiteX54" fmla="*/ 1631 w 273643"/>
                <a:gd name="connsiteY54" fmla="*/ 76780 h 436314"/>
                <a:gd name="connsiteX55" fmla="*/ 11638 w 273643"/>
                <a:gd name="connsiteY55" fmla="*/ 69491 h 436314"/>
                <a:gd name="connsiteX56" fmla="*/ 29757 w 273643"/>
                <a:gd name="connsiteY56" fmla="*/ 69976 h 436314"/>
                <a:gd name="connsiteX57" fmla="*/ 21160 w 273643"/>
                <a:gd name="connsiteY57" fmla="*/ 74517 h 436314"/>
                <a:gd name="connsiteX58" fmla="*/ 44774 w 273643"/>
                <a:gd name="connsiteY58" fmla="*/ 94487 h 436314"/>
                <a:gd name="connsiteX59" fmla="*/ 60204 w 273643"/>
                <a:gd name="connsiteY59" fmla="*/ 116720 h 436314"/>
                <a:gd name="connsiteX60" fmla="*/ 68360 w 273643"/>
                <a:gd name="connsiteY60" fmla="*/ 118527 h 436314"/>
                <a:gd name="connsiteX61" fmla="*/ 64289 w 273643"/>
                <a:gd name="connsiteY61" fmla="*/ 124890 h 436314"/>
                <a:gd name="connsiteX62" fmla="*/ 72929 w 273643"/>
                <a:gd name="connsiteY62" fmla="*/ 137145 h 436314"/>
                <a:gd name="connsiteX63" fmla="*/ 77896 w 273643"/>
                <a:gd name="connsiteY63" fmla="*/ 147579 h 436314"/>
                <a:gd name="connsiteX64" fmla="*/ 57926 w 273643"/>
                <a:gd name="connsiteY64" fmla="*/ 140775 h 436314"/>
                <a:gd name="connsiteX65" fmla="*/ 53856 w 273643"/>
                <a:gd name="connsiteY65" fmla="*/ 134882 h 436314"/>
                <a:gd name="connsiteX66" fmla="*/ 49771 w 273643"/>
                <a:gd name="connsiteY66" fmla="*/ 145316 h 436314"/>
                <a:gd name="connsiteX67" fmla="*/ 41130 w 273643"/>
                <a:gd name="connsiteY67" fmla="*/ 143053 h 436314"/>
                <a:gd name="connsiteX68" fmla="*/ 28875 w 273643"/>
                <a:gd name="connsiteY68" fmla="*/ 160304 h 436314"/>
                <a:gd name="connsiteX69" fmla="*/ 55208 w 273643"/>
                <a:gd name="connsiteY69" fmla="*/ 172560 h 436314"/>
                <a:gd name="connsiteX70" fmla="*/ 62011 w 273643"/>
                <a:gd name="connsiteY70" fmla="*/ 170282 h 436314"/>
                <a:gd name="connsiteX71" fmla="*/ 67918 w 273643"/>
                <a:gd name="connsiteY71" fmla="*/ 183448 h 436314"/>
                <a:gd name="connsiteX72" fmla="*/ 68374 w 273643"/>
                <a:gd name="connsiteY72" fmla="*/ 208415 h 436314"/>
                <a:gd name="connsiteX73" fmla="*/ 75177 w 273643"/>
                <a:gd name="connsiteY73" fmla="*/ 212955 h 436314"/>
                <a:gd name="connsiteX74" fmla="*/ 79733 w 273643"/>
                <a:gd name="connsiteY74" fmla="*/ 208870 h 436314"/>
                <a:gd name="connsiteX75" fmla="*/ 90166 w 273643"/>
                <a:gd name="connsiteY75" fmla="*/ 229296 h 436314"/>
                <a:gd name="connsiteX76" fmla="*/ 70637 w 273643"/>
                <a:gd name="connsiteY76" fmla="*/ 242447 h 436314"/>
                <a:gd name="connsiteX77" fmla="*/ 70152 w 273643"/>
                <a:gd name="connsiteY77" fmla="*/ 249266 h 436314"/>
                <a:gd name="connsiteX78" fmla="*/ 78367 w 273643"/>
                <a:gd name="connsiteY78" fmla="*/ 255643 h 436314"/>
                <a:gd name="connsiteX79" fmla="*/ 78807 w 273643"/>
                <a:gd name="connsiteY79" fmla="*/ 266076 h 436314"/>
                <a:gd name="connsiteX80" fmla="*/ 71563 w 273643"/>
                <a:gd name="connsiteY80" fmla="*/ 270147 h 436314"/>
                <a:gd name="connsiteX81" fmla="*/ 71563 w 273643"/>
                <a:gd name="connsiteY81" fmla="*/ 281476 h 436314"/>
                <a:gd name="connsiteX82" fmla="*/ 77896 w 273643"/>
                <a:gd name="connsiteY82" fmla="*/ 292850 h 436314"/>
                <a:gd name="connsiteX83" fmla="*/ 70152 w 273643"/>
                <a:gd name="connsiteY83" fmla="*/ 293306 h 436314"/>
                <a:gd name="connsiteX84" fmla="*/ 84729 w 273643"/>
                <a:gd name="connsiteY84" fmla="*/ 321446 h 436314"/>
                <a:gd name="connsiteX85" fmla="*/ 93311 w 273643"/>
                <a:gd name="connsiteY85" fmla="*/ 322342 h 436314"/>
                <a:gd name="connsiteX86" fmla="*/ 96044 w 273643"/>
                <a:gd name="connsiteY86" fmla="*/ 335964 h 436314"/>
                <a:gd name="connsiteX87" fmla="*/ 100600 w 273643"/>
                <a:gd name="connsiteY87" fmla="*/ 339608 h 436314"/>
                <a:gd name="connsiteX88" fmla="*/ 100144 w 273643"/>
                <a:gd name="connsiteY88" fmla="*/ 350042 h 436314"/>
                <a:gd name="connsiteX89" fmla="*/ 108770 w 273643"/>
                <a:gd name="connsiteY89" fmla="*/ 343708 h 436314"/>
                <a:gd name="connsiteX90" fmla="*/ 109666 w 273643"/>
                <a:gd name="connsiteY90" fmla="*/ 328249 h 436314"/>
                <a:gd name="connsiteX91" fmla="*/ 115118 w 273643"/>
                <a:gd name="connsiteY91" fmla="*/ 335523 h 436314"/>
                <a:gd name="connsiteX92" fmla="*/ 123758 w 273643"/>
                <a:gd name="connsiteY92" fmla="*/ 323268 h 436314"/>
                <a:gd name="connsiteX93" fmla="*/ 150532 w 273643"/>
                <a:gd name="connsiteY93" fmla="*/ 300109 h 436314"/>
                <a:gd name="connsiteX94" fmla="*/ 161406 w 273643"/>
                <a:gd name="connsiteY94" fmla="*/ 297817 h 436314"/>
                <a:gd name="connsiteX95" fmla="*/ 163258 w 273643"/>
                <a:gd name="connsiteY95" fmla="*/ 304194 h 436314"/>
                <a:gd name="connsiteX96" fmla="*/ 171413 w 273643"/>
                <a:gd name="connsiteY96" fmla="*/ 294231 h 436314"/>
                <a:gd name="connsiteX97" fmla="*/ 177761 w 273643"/>
                <a:gd name="connsiteY97" fmla="*/ 295098 h 436314"/>
                <a:gd name="connsiteX98" fmla="*/ 183668 w 273643"/>
                <a:gd name="connsiteY98" fmla="*/ 306913 h 436314"/>
                <a:gd name="connsiteX99" fmla="*/ 194998 w 273643"/>
                <a:gd name="connsiteY99" fmla="*/ 302372 h 436314"/>
                <a:gd name="connsiteX100" fmla="*/ 199568 w 273643"/>
                <a:gd name="connsiteY100" fmla="*/ 307853 h 436314"/>
                <a:gd name="connsiteX101" fmla="*/ 205431 w 273643"/>
                <a:gd name="connsiteY101" fmla="*/ 303754 h 436314"/>
                <a:gd name="connsiteX102" fmla="*/ 200920 w 273643"/>
                <a:gd name="connsiteY102" fmla="*/ 295098 h 436314"/>
                <a:gd name="connsiteX103" fmla="*/ 215438 w 273643"/>
                <a:gd name="connsiteY103" fmla="*/ 286032 h 436314"/>
                <a:gd name="connsiteX104" fmla="*/ 229046 w 273643"/>
                <a:gd name="connsiteY104" fmla="*/ 286032 h 436314"/>
                <a:gd name="connsiteX105" fmla="*/ 245401 w 273643"/>
                <a:gd name="connsiteY105" fmla="*/ 265165 h 436314"/>
                <a:gd name="connsiteX106" fmla="*/ 241771 w 273643"/>
                <a:gd name="connsiteY106" fmla="*/ 258802 h 436314"/>
                <a:gd name="connsiteX107" fmla="*/ 249941 w 273643"/>
                <a:gd name="connsiteY107" fmla="*/ 252454 h 436314"/>
                <a:gd name="connsiteX108" fmla="*/ 246767 w 273643"/>
                <a:gd name="connsiteY108" fmla="*/ 206592 h 436314"/>
                <a:gd name="connsiteX109" fmla="*/ 242682 w 273643"/>
                <a:gd name="connsiteY109" fmla="*/ 206592 h 436314"/>
                <a:gd name="connsiteX110" fmla="*/ 238597 w 273643"/>
                <a:gd name="connsiteY110" fmla="*/ 211148 h 436314"/>
                <a:gd name="connsiteX111" fmla="*/ 238127 w 273643"/>
                <a:gd name="connsiteY111" fmla="*/ 197070 h 436314"/>
                <a:gd name="connsiteX112" fmla="*/ 229956 w 273643"/>
                <a:gd name="connsiteY112" fmla="*/ 154852 h 436314"/>
                <a:gd name="connsiteX113" fmla="*/ 220890 w 273643"/>
                <a:gd name="connsiteY113" fmla="*/ 145316 h 436314"/>
                <a:gd name="connsiteX114" fmla="*/ 219979 w 273643"/>
                <a:gd name="connsiteY114" fmla="*/ 118527 h 436314"/>
                <a:gd name="connsiteX115" fmla="*/ 184579 w 273643"/>
                <a:gd name="connsiteY115" fmla="*/ 74046 h 436314"/>
                <a:gd name="connsiteX116" fmla="*/ 152339 w 273643"/>
                <a:gd name="connsiteY116" fmla="*/ 40469 h 436314"/>
                <a:gd name="connsiteX117" fmla="*/ 130400 w 273643"/>
                <a:gd name="connsiteY117" fmla="*/ 0 h 436314"/>
                <a:gd name="connsiteX118" fmla="*/ 106580 w 273643"/>
                <a:gd name="connsiteY118" fmla="*/ 15429 h 436314"/>
                <a:gd name="connsiteX119" fmla="*/ 64979 w 273643"/>
                <a:gd name="connsiteY119" fmla="*/ 18897 h 436314"/>
                <a:gd name="connsiteX120" fmla="*/ 43334 w 273643"/>
                <a:gd name="connsiteY120" fmla="*/ 37942 h 436314"/>
                <a:gd name="connsiteX121" fmla="*/ 22556 w 273643"/>
                <a:gd name="connsiteY121" fmla="*/ 43144 h 436314"/>
                <a:gd name="connsiteX122" fmla="*/ 4350 w 273643"/>
                <a:gd name="connsiteY122" fmla="*/ 61336 h 436314"/>
                <a:gd name="connsiteX123" fmla="*/ 0 w 273643"/>
                <a:gd name="connsiteY123" fmla="*/ 74972 h 43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273643" h="436314">
                  <a:moveTo>
                    <a:pt x="166182" y="311439"/>
                  </a:moveTo>
                  <a:lnTo>
                    <a:pt x="171824" y="307574"/>
                  </a:lnTo>
                  <a:lnTo>
                    <a:pt x="177879" y="313408"/>
                  </a:lnTo>
                  <a:lnTo>
                    <a:pt x="168989" y="317111"/>
                  </a:lnTo>
                  <a:lnTo>
                    <a:pt x="166182" y="311439"/>
                  </a:lnTo>
                  <a:lnTo>
                    <a:pt x="166182" y="311439"/>
                  </a:lnTo>
                  <a:close/>
                  <a:moveTo>
                    <a:pt x="81070" y="355082"/>
                  </a:moveTo>
                  <a:lnTo>
                    <a:pt x="75868" y="346691"/>
                  </a:lnTo>
                  <a:lnTo>
                    <a:pt x="78249" y="342503"/>
                  </a:lnTo>
                  <a:lnTo>
                    <a:pt x="82055" y="342503"/>
                  </a:lnTo>
                  <a:lnTo>
                    <a:pt x="86052" y="335420"/>
                  </a:lnTo>
                  <a:lnTo>
                    <a:pt x="89182" y="341842"/>
                  </a:lnTo>
                  <a:lnTo>
                    <a:pt x="90064" y="352025"/>
                  </a:lnTo>
                  <a:lnTo>
                    <a:pt x="85596" y="352025"/>
                  </a:lnTo>
                  <a:lnTo>
                    <a:pt x="81070" y="355082"/>
                  </a:lnTo>
                  <a:lnTo>
                    <a:pt x="81070" y="355082"/>
                  </a:lnTo>
                  <a:close/>
                  <a:moveTo>
                    <a:pt x="217422" y="291836"/>
                  </a:moveTo>
                  <a:lnTo>
                    <a:pt x="208885" y="298640"/>
                  </a:lnTo>
                  <a:lnTo>
                    <a:pt x="209517" y="305620"/>
                  </a:lnTo>
                  <a:lnTo>
                    <a:pt x="212984" y="313628"/>
                  </a:lnTo>
                  <a:lnTo>
                    <a:pt x="218833" y="311674"/>
                  </a:lnTo>
                  <a:lnTo>
                    <a:pt x="222830" y="305282"/>
                  </a:lnTo>
                  <a:lnTo>
                    <a:pt x="221978" y="294863"/>
                  </a:lnTo>
                  <a:lnTo>
                    <a:pt x="217422" y="291836"/>
                  </a:lnTo>
                  <a:lnTo>
                    <a:pt x="217422" y="291836"/>
                  </a:lnTo>
                  <a:close/>
                  <a:moveTo>
                    <a:pt x="257524" y="369600"/>
                  </a:moveTo>
                  <a:lnTo>
                    <a:pt x="256113" y="362870"/>
                  </a:lnTo>
                  <a:lnTo>
                    <a:pt x="261212" y="355288"/>
                  </a:lnTo>
                  <a:lnTo>
                    <a:pt x="270632" y="355949"/>
                  </a:lnTo>
                  <a:lnTo>
                    <a:pt x="267398" y="363972"/>
                  </a:lnTo>
                  <a:lnTo>
                    <a:pt x="262300" y="368866"/>
                  </a:lnTo>
                  <a:lnTo>
                    <a:pt x="257524" y="369600"/>
                  </a:lnTo>
                  <a:lnTo>
                    <a:pt x="257524" y="369600"/>
                  </a:lnTo>
                  <a:close/>
                  <a:moveTo>
                    <a:pt x="267502" y="345192"/>
                  </a:moveTo>
                  <a:lnTo>
                    <a:pt x="263049" y="349307"/>
                  </a:lnTo>
                  <a:lnTo>
                    <a:pt x="260110" y="340975"/>
                  </a:lnTo>
                  <a:lnTo>
                    <a:pt x="260434" y="330792"/>
                  </a:lnTo>
                  <a:lnTo>
                    <a:pt x="263578" y="323371"/>
                  </a:lnTo>
                  <a:lnTo>
                    <a:pt x="269206" y="319800"/>
                  </a:lnTo>
                  <a:lnTo>
                    <a:pt x="271513" y="324576"/>
                  </a:lnTo>
                  <a:lnTo>
                    <a:pt x="273644" y="332937"/>
                  </a:lnTo>
                  <a:lnTo>
                    <a:pt x="267502" y="345192"/>
                  </a:lnTo>
                  <a:lnTo>
                    <a:pt x="267502" y="345192"/>
                  </a:lnTo>
                  <a:close/>
                  <a:moveTo>
                    <a:pt x="96706" y="434154"/>
                  </a:moveTo>
                  <a:lnTo>
                    <a:pt x="92356" y="425087"/>
                  </a:lnTo>
                  <a:lnTo>
                    <a:pt x="99292" y="416432"/>
                  </a:lnTo>
                  <a:lnTo>
                    <a:pt x="124801" y="408644"/>
                  </a:lnTo>
                  <a:lnTo>
                    <a:pt x="136454" y="410804"/>
                  </a:lnTo>
                  <a:lnTo>
                    <a:pt x="137336" y="418592"/>
                  </a:lnTo>
                  <a:lnTo>
                    <a:pt x="129548" y="432449"/>
                  </a:lnTo>
                  <a:lnTo>
                    <a:pt x="108373" y="436314"/>
                  </a:lnTo>
                  <a:lnTo>
                    <a:pt x="96706" y="434154"/>
                  </a:lnTo>
                  <a:lnTo>
                    <a:pt x="96706" y="434154"/>
                  </a:lnTo>
                  <a:close/>
                  <a:moveTo>
                    <a:pt x="0" y="74972"/>
                  </a:moveTo>
                  <a:lnTo>
                    <a:pt x="1631" y="76780"/>
                  </a:lnTo>
                  <a:lnTo>
                    <a:pt x="11638" y="69491"/>
                  </a:lnTo>
                  <a:lnTo>
                    <a:pt x="29757" y="69976"/>
                  </a:lnTo>
                  <a:lnTo>
                    <a:pt x="21160" y="74517"/>
                  </a:lnTo>
                  <a:lnTo>
                    <a:pt x="44774" y="94487"/>
                  </a:lnTo>
                  <a:lnTo>
                    <a:pt x="60204" y="116720"/>
                  </a:lnTo>
                  <a:lnTo>
                    <a:pt x="68360" y="118527"/>
                  </a:lnTo>
                  <a:lnTo>
                    <a:pt x="64289" y="124890"/>
                  </a:lnTo>
                  <a:lnTo>
                    <a:pt x="72929" y="137145"/>
                  </a:lnTo>
                  <a:lnTo>
                    <a:pt x="77896" y="147579"/>
                  </a:lnTo>
                  <a:lnTo>
                    <a:pt x="57926" y="140775"/>
                  </a:lnTo>
                  <a:lnTo>
                    <a:pt x="53856" y="134882"/>
                  </a:lnTo>
                  <a:lnTo>
                    <a:pt x="49771" y="145316"/>
                  </a:lnTo>
                  <a:lnTo>
                    <a:pt x="41130" y="143053"/>
                  </a:lnTo>
                  <a:lnTo>
                    <a:pt x="28875" y="160304"/>
                  </a:lnTo>
                  <a:lnTo>
                    <a:pt x="55208" y="172560"/>
                  </a:lnTo>
                  <a:lnTo>
                    <a:pt x="62011" y="170282"/>
                  </a:lnTo>
                  <a:lnTo>
                    <a:pt x="67918" y="183448"/>
                  </a:lnTo>
                  <a:lnTo>
                    <a:pt x="68374" y="208415"/>
                  </a:lnTo>
                  <a:lnTo>
                    <a:pt x="75177" y="212955"/>
                  </a:lnTo>
                  <a:lnTo>
                    <a:pt x="79733" y="208870"/>
                  </a:lnTo>
                  <a:lnTo>
                    <a:pt x="90166" y="229296"/>
                  </a:lnTo>
                  <a:lnTo>
                    <a:pt x="70637" y="242447"/>
                  </a:lnTo>
                  <a:lnTo>
                    <a:pt x="70152" y="249266"/>
                  </a:lnTo>
                  <a:lnTo>
                    <a:pt x="78367" y="255643"/>
                  </a:lnTo>
                  <a:lnTo>
                    <a:pt x="78807" y="266076"/>
                  </a:lnTo>
                  <a:lnTo>
                    <a:pt x="71563" y="270147"/>
                  </a:lnTo>
                  <a:lnTo>
                    <a:pt x="71563" y="281476"/>
                  </a:lnTo>
                  <a:lnTo>
                    <a:pt x="77896" y="292850"/>
                  </a:lnTo>
                  <a:lnTo>
                    <a:pt x="70152" y="293306"/>
                  </a:lnTo>
                  <a:lnTo>
                    <a:pt x="84729" y="321446"/>
                  </a:lnTo>
                  <a:lnTo>
                    <a:pt x="93311" y="322342"/>
                  </a:lnTo>
                  <a:lnTo>
                    <a:pt x="96044" y="335964"/>
                  </a:lnTo>
                  <a:lnTo>
                    <a:pt x="100600" y="339608"/>
                  </a:lnTo>
                  <a:lnTo>
                    <a:pt x="100144" y="350042"/>
                  </a:lnTo>
                  <a:lnTo>
                    <a:pt x="108770" y="343708"/>
                  </a:lnTo>
                  <a:lnTo>
                    <a:pt x="109666" y="328249"/>
                  </a:lnTo>
                  <a:lnTo>
                    <a:pt x="115118" y="335523"/>
                  </a:lnTo>
                  <a:lnTo>
                    <a:pt x="123758" y="323268"/>
                  </a:lnTo>
                  <a:lnTo>
                    <a:pt x="150532" y="300109"/>
                  </a:lnTo>
                  <a:lnTo>
                    <a:pt x="161406" y="297817"/>
                  </a:lnTo>
                  <a:lnTo>
                    <a:pt x="163258" y="304194"/>
                  </a:lnTo>
                  <a:lnTo>
                    <a:pt x="171413" y="294231"/>
                  </a:lnTo>
                  <a:lnTo>
                    <a:pt x="177761" y="295098"/>
                  </a:lnTo>
                  <a:lnTo>
                    <a:pt x="183668" y="306913"/>
                  </a:lnTo>
                  <a:lnTo>
                    <a:pt x="194998" y="302372"/>
                  </a:lnTo>
                  <a:lnTo>
                    <a:pt x="199568" y="307853"/>
                  </a:lnTo>
                  <a:lnTo>
                    <a:pt x="205431" y="303754"/>
                  </a:lnTo>
                  <a:lnTo>
                    <a:pt x="200920" y="295098"/>
                  </a:lnTo>
                  <a:lnTo>
                    <a:pt x="215438" y="286032"/>
                  </a:lnTo>
                  <a:lnTo>
                    <a:pt x="229046" y="286032"/>
                  </a:lnTo>
                  <a:lnTo>
                    <a:pt x="245401" y="265165"/>
                  </a:lnTo>
                  <a:lnTo>
                    <a:pt x="241771" y="258802"/>
                  </a:lnTo>
                  <a:lnTo>
                    <a:pt x="249941" y="252454"/>
                  </a:lnTo>
                  <a:lnTo>
                    <a:pt x="246767" y="206592"/>
                  </a:lnTo>
                  <a:lnTo>
                    <a:pt x="242682" y="206592"/>
                  </a:lnTo>
                  <a:lnTo>
                    <a:pt x="238597" y="211148"/>
                  </a:lnTo>
                  <a:lnTo>
                    <a:pt x="238127" y="197070"/>
                  </a:lnTo>
                  <a:lnTo>
                    <a:pt x="229956" y="154852"/>
                  </a:lnTo>
                  <a:lnTo>
                    <a:pt x="220890" y="145316"/>
                  </a:lnTo>
                  <a:lnTo>
                    <a:pt x="219979" y="118527"/>
                  </a:lnTo>
                  <a:lnTo>
                    <a:pt x="184579" y="74046"/>
                  </a:lnTo>
                  <a:lnTo>
                    <a:pt x="152339" y="40469"/>
                  </a:lnTo>
                  <a:lnTo>
                    <a:pt x="130400" y="0"/>
                  </a:lnTo>
                  <a:lnTo>
                    <a:pt x="106580" y="15429"/>
                  </a:lnTo>
                  <a:lnTo>
                    <a:pt x="64979" y="18897"/>
                  </a:lnTo>
                  <a:lnTo>
                    <a:pt x="43334" y="37942"/>
                  </a:lnTo>
                  <a:lnTo>
                    <a:pt x="22556" y="43144"/>
                  </a:lnTo>
                  <a:lnTo>
                    <a:pt x="4350" y="61336"/>
                  </a:lnTo>
                  <a:lnTo>
                    <a:pt x="0" y="74972"/>
                  </a:lnTo>
                  <a:close/>
                </a:path>
              </a:pathLst>
            </a:custGeom>
            <a:solidFill>
              <a:srgbClr val="C04250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37CA288-C5DB-C814-D624-6CC3C7FAB0D2}"/>
                </a:ext>
              </a:extLst>
            </p:cNvPr>
            <p:cNvSpPr/>
            <p:nvPr/>
          </p:nvSpPr>
          <p:spPr>
            <a:xfrm>
              <a:off x="2565065" y="3275265"/>
              <a:ext cx="476459" cy="927365"/>
            </a:xfrm>
            <a:custGeom>
              <a:avLst/>
              <a:gdLst>
                <a:gd name="connsiteX0" fmla="*/ 0 w 476459"/>
                <a:gd name="connsiteY0" fmla="*/ 63790 h 927365"/>
                <a:gd name="connsiteX1" fmla="*/ 3982 w 476459"/>
                <a:gd name="connsiteY1" fmla="*/ 60366 h 927365"/>
                <a:gd name="connsiteX2" fmla="*/ 8743 w 476459"/>
                <a:gd name="connsiteY2" fmla="*/ 59543 h 927365"/>
                <a:gd name="connsiteX3" fmla="*/ 11726 w 476459"/>
                <a:gd name="connsiteY3" fmla="*/ 53768 h 927365"/>
                <a:gd name="connsiteX4" fmla="*/ 18045 w 476459"/>
                <a:gd name="connsiteY4" fmla="*/ 48243 h 927365"/>
                <a:gd name="connsiteX5" fmla="*/ 30242 w 476459"/>
                <a:gd name="connsiteY5" fmla="*/ 43393 h 927365"/>
                <a:gd name="connsiteX6" fmla="*/ 37765 w 476459"/>
                <a:gd name="connsiteY6" fmla="*/ 44319 h 927365"/>
                <a:gd name="connsiteX7" fmla="*/ 37016 w 476459"/>
                <a:gd name="connsiteY7" fmla="*/ 53180 h 927365"/>
                <a:gd name="connsiteX8" fmla="*/ 42232 w 476459"/>
                <a:gd name="connsiteY8" fmla="*/ 57280 h 927365"/>
                <a:gd name="connsiteX9" fmla="*/ 50153 w 476459"/>
                <a:gd name="connsiteY9" fmla="*/ 57177 h 927365"/>
                <a:gd name="connsiteX10" fmla="*/ 52151 w 476459"/>
                <a:gd name="connsiteY10" fmla="*/ 46053 h 927365"/>
                <a:gd name="connsiteX11" fmla="*/ 60806 w 476459"/>
                <a:gd name="connsiteY11" fmla="*/ 39720 h 927365"/>
                <a:gd name="connsiteX12" fmla="*/ 72503 w 476459"/>
                <a:gd name="connsiteY12" fmla="*/ 51196 h 927365"/>
                <a:gd name="connsiteX13" fmla="*/ 78528 w 476459"/>
                <a:gd name="connsiteY13" fmla="*/ 43011 h 927365"/>
                <a:gd name="connsiteX14" fmla="*/ 85243 w 476459"/>
                <a:gd name="connsiteY14" fmla="*/ 43438 h 927365"/>
                <a:gd name="connsiteX15" fmla="*/ 87933 w 476459"/>
                <a:gd name="connsiteY15" fmla="*/ 51813 h 927365"/>
                <a:gd name="connsiteX16" fmla="*/ 100849 w 476459"/>
                <a:gd name="connsiteY16" fmla="*/ 45524 h 927365"/>
                <a:gd name="connsiteX17" fmla="*/ 102965 w 476459"/>
                <a:gd name="connsiteY17" fmla="*/ 36986 h 927365"/>
                <a:gd name="connsiteX18" fmla="*/ 117145 w 476459"/>
                <a:gd name="connsiteY18" fmla="*/ 32784 h 927365"/>
                <a:gd name="connsiteX19" fmla="*/ 128402 w 476459"/>
                <a:gd name="connsiteY19" fmla="*/ 39279 h 927365"/>
                <a:gd name="connsiteX20" fmla="*/ 147740 w 476459"/>
                <a:gd name="connsiteY20" fmla="*/ 32887 h 927365"/>
                <a:gd name="connsiteX21" fmla="*/ 146947 w 476459"/>
                <a:gd name="connsiteY21" fmla="*/ 15003 h 927365"/>
                <a:gd name="connsiteX22" fmla="*/ 159422 w 476459"/>
                <a:gd name="connsiteY22" fmla="*/ 7906 h 927365"/>
                <a:gd name="connsiteX23" fmla="*/ 173588 w 476459"/>
                <a:gd name="connsiteY23" fmla="*/ 7906 h 927365"/>
                <a:gd name="connsiteX24" fmla="*/ 181464 w 476459"/>
                <a:gd name="connsiteY24" fmla="*/ 0 h 927365"/>
                <a:gd name="connsiteX25" fmla="*/ 193955 w 476459"/>
                <a:gd name="connsiteY25" fmla="*/ 9963 h 927365"/>
                <a:gd name="connsiteX26" fmla="*/ 193955 w 476459"/>
                <a:gd name="connsiteY26" fmla="*/ 17472 h 927365"/>
                <a:gd name="connsiteX27" fmla="*/ 206871 w 476459"/>
                <a:gd name="connsiteY27" fmla="*/ 19985 h 927365"/>
                <a:gd name="connsiteX28" fmla="*/ 211853 w 476459"/>
                <a:gd name="connsiteY28" fmla="*/ 27494 h 927365"/>
                <a:gd name="connsiteX29" fmla="*/ 238083 w 476459"/>
                <a:gd name="connsiteY29" fmla="*/ 27082 h 927365"/>
                <a:gd name="connsiteX30" fmla="*/ 242682 w 476459"/>
                <a:gd name="connsiteY30" fmla="*/ 32887 h 927365"/>
                <a:gd name="connsiteX31" fmla="*/ 258068 w 476459"/>
                <a:gd name="connsiteY31" fmla="*/ 26642 h 927365"/>
                <a:gd name="connsiteX32" fmla="*/ 268089 w 476459"/>
                <a:gd name="connsiteY32" fmla="*/ 34577 h 927365"/>
                <a:gd name="connsiteX33" fmla="*/ 265973 w 476459"/>
                <a:gd name="connsiteY33" fmla="*/ 45803 h 927365"/>
                <a:gd name="connsiteX34" fmla="*/ 257656 w 476459"/>
                <a:gd name="connsiteY34" fmla="*/ 47067 h 927365"/>
                <a:gd name="connsiteX35" fmla="*/ 251823 w 476459"/>
                <a:gd name="connsiteY35" fmla="*/ 68286 h 927365"/>
                <a:gd name="connsiteX36" fmla="*/ 258479 w 476459"/>
                <a:gd name="connsiteY36" fmla="*/ 70740 h 927365"/>
                <a:gd name="connsiteX37" fmla="*/ 261815 w 476459"/>
                <a:gd name="connsiteY37" fmla="*/ 82863 h 927365"/>
                <a:gd name="connsiteX38" fmla="*/ 285150 w 476459"/>
                <a:gd name="connsiteY38" fmla="*/ 91166 h 927365"/>
                <a:gd name="connsiteX39" fmla="*/ 288456 w 476459"/>
                <a:gd name="connsiteY39" fmla="*/ 99498 h 927365"/>
                <a:gd name="connsiteX40" fmla="*/ 299712 w 476459"/>
                <a:gd name="connsiteY40" fmla="*/ 104479 h 927365"/>
                <a:gd name="connsiteX41" fmla="*/ 311350 w 476459"/>
                <a:gd name="connsiteY41" fmla="*/ 110313 h 927365"/>
                <a:gd name="connsiteX42" fmla="*/ 323209 w 476459"/>
                <a:gd name="connsiteY42" fmla="*/ 106728 h 927365"/>
                <a:gd name="connsiteX43" fmla="*/ 328220 w 476459"/>
                <a:gd name="connsiteY43" fmla="*/ 110710 h 927365"/>
                <a:gd name="connsiteX44" fmla="*/ 335317 w 476459"/>
                <a:gd name="connsiteY44" fmla="*/ 108638 h 927365"/>
                <a:gd name="connsiteX45" fmla="*/ 345559 w 476459"/>
                <a:gd name="connsiteY45" fmla="*/ 114133 h 927365"/>
                <a:gd name="connsiteX46" fmla="*/ 344634 w 476459"/>
                <a:gd name="connsiteY46" fmla="*/ 113928 h 927365"/>
                <a:gd name="connsiteX47" fmla="*/ 346824 w 476459"/>
                <a:gd name="connsiteY47" fmla="*/ 118469 h 927365"/>
                <a:gd name="connsiteX48" fmla="*/ 342915 w 476459"/>
                <a:gd name="connsiteY48" fmla="*/ 125052 h 927365"/>
                <a:gd name="connsiteX49" fmla="*/ 336801 w 476459"/>
                <a:gd name="connsiteY49" fmla="*/ 127667 h 927365"/>
                <a:gd name="connsiteX50" fmla="*/ 331996 w 476459"/>
                <a:gd name="connsiteY50" fmla="*/ 127462 h 927365"/>
                <a:gd name="connsiteX51" fmla="*/ 321975 w 476459"/>
                <a:gd name="connsiteY51" fmla="*/ 133766 h 927365"/>
                <a:gd name="connsiteX52" fmla="*/ 311967 w 476459"/>
                <a:gd name="connsiteY52" fmla="*/ 133119 h 927365"/>
                <a:gd name="connsiteX53" fmla="*/ 301505 w 476459"/>
                <a:gd name="connsiteY53" fmla="*/ 135073 h 927365"/>
                <a:gd name="connsiteX54" fmla="*/ 298449 w 476459"/>
                <a:gd name="connsiteY54" fmla="*/ 140305 h 927365"/>
                <a:gd name="connsiteX55" fmla="*/ 300844 w 476459"/>
                <a:gd name="connsiteY55" fmla="*/ 148578 h 927365"/>
                <a:gd name="connsiteX56" fmla="*/ 295186 w 476459"/>
                <a:gd name="connsiteY56" fmla="*/ 152531 h 927365"/>
                <a:gd name="connsiteX57" fmla="*/ 292996 w 476459"/>
                <a:gd name="connsiteY57" fmla="*/ 156410 h 927365"/>
                <a:gd name="connsiteX58" fmla="*/ 287560 w 476459"/>
                <a:gd name="connsiteY58" fmla="*/ 153162 h 927365"/>
                <a:gd name="connsiteX59" fmla="*/ 278846 w 476459"/>
                <a:gd name="connsiteY59" fmla="*/ 155161 h 927365"/>
                <a:gd name="connsiteX60" fmla="*/ 273380 w 476459"/>
                <a:gd name="connsiteY60" fmla="*/ 160348 h 927365"/>
                <a:gd name="connsiteX61" fmla="*/ 269471 w 476459"/>
                <a:gd name="connsiteY61" fmla="*/ 161862 h 927365"/>
                <a:gd name="connsiteX62" fmla="*/ 265753 w 476459"/>
                <a:gd name="connsiteY62" fmla="*/ 156410 h 927365"/>
                <a:gd name="connsiteX63" fmla="*/ 261844 w 476459"/>
                <a:gd name="connsiteY63" fmla="*/ 155161 h 927365"/>
                <a:gd name="connsiteX64" fmla="*/ 260962 w 476459"/>
                <a:gd name="connsiteY64" fmla="*/ 163170 h 927365"/>
                <a:gd name="connsiteX65" fmla="*/ 256598 w 476459"/>
                <a:gd name="connsiteY65" fmla="*/ 169312 h 927365"/>
                <a:gd name="connsiteX66" fmla="*/ 259640 w 476459"/>
                <a:gd name="connsiteY66" fmla="*/ 172780 h 927365"/>
                <a:gd name="connsiteX67" fmla="*/ 258141 w 476459"/>
                <a:gd name="connsiteY67" fmla="*/ 181494 h 927365"/>
                <a:gd name="connsiteX68" fmla="*/ 258582 w 476459"/>
                <a:gd name="connsiteY68" fmla="*/ 190663 h 927365"/>
                <a:gd name="connsiteX69" fmla="*/ 257039 w 476459"/>
                <a:gd name="connsiteY69" fmla="*/ 192823 h 927365"/>
                <a:gd name="connsiteX70" fmla="*/ 260330 w 476459"/>
                <a:gd name="connsiteY70" fmla="*/ 199568 h 927365"/>
                <a:gd name="connsiteX71" fmla="*/ 257245 w 476459"/>
                <a:gd name="connsiteY71" fmla="*/ 204814 h 927365"/>
                <a:gd name="connsiteX72" fmla="*/ 252910 w 476459"/>
                <a:gd name="connsiteY72" fmla="*/ 206122 h 927365"/>
                <a:gd name="connsiteX73" fmla="*/ 244401 w 476459"/>
                <a:gd name="connsiteY73" fmla="*/ 219612 h 927365"/>
                <a:gd name="connsiteX74" fmla="*/ 236981 w 476459"/>
                <a:gd name="connsiteY74" fmla="*/ 219818 h 927365"/>
                <a:gd name="connsiteX75" fmla="*/ 234145 w 476459"/>
                <a:gd name="connsiteY75" fmla="*/ 215938 h 927365"/>
                <a:gd name="connsiteX76" fmla="*/ 233748 w 476459"/>
                <a:gd name="connsiteY76" fmla="*/ 220714 h 927365"/>
                <a:gd name="connsiteX77" fmla="*/ 228473 w 476459"/>
                <a:gd name="connsiteY77" fmla="*/ 224638 h 927365"/>
                <a:gd name="connsiteX78" fmla="*/ 225240 w 476459"/>
                <a:gd name="connsiteY78" fmla="*/ 234718 h 927365"/>
                <a:gd name="connsiteX79" fmla="*/ 220434 w 476459"/>
                <a:gd name="connsiteY79" fmla="*/ 238642 h 927365"/>
                <a:gd name="connsiteX80" fmla="*/ 219994 w 476459"/>
                <a:gd name="connsiteY80" fmla="*/ 249119 h 927365"/>
                <a:gd name="connsiteX81" fmla="*/ 224358 w 476459"/>
                <a:gd name="connsiteY81" fmla="*/ 250030 h 927365"/>
                <a:gd name="connsiteX82" fmla="*/ 228722 w 476459"/>
                <a:gd name="connsiteY82" fmla="*/ 255702 h 927365"/>
                <a:gd name="connsiteX83" fmla="*/ 223050 w 476459"/>
                <a:gd name="connsiteY83" fmla="*/ 274937 h 927365"/>
                <a:gd name="connsiteX84" fmla="*/ 216497 w 476459"/>
                <a:gd name="connsiteY84" fmla="*/ 284548 h 927365"/>
                <a:gd name="connsiteX85" fmla="*/ 228722 w 476459"/>
                <a:gd name="connsiteY85" fmla="*/ 295025 h 927365"/>
                <a:gd name="connsiteX86" fmla="*/ 227414 w 476459"/>
                <a:gd name="connsiteY86" fmla="*/ 301167 h 927365"/>
                <a:gd name="connsiteX87" fmla="*/ 217804 w 476459"/>
                <a:gd name="connsiteY87" fmla="*/ 303783 h 927365"/>
                <a:gd name="connsiteX88" fmla="*/ 227856 w 476459"/>
                <a:gd name="connsiteY88" fmla="*/ 306825 h 927365"/>
                <a:gd name="connsiteX89" fmla="*/ 244916 w 476459"/>
                <a:gd name="connsiteY89" fmla="*/ 316832 h 927365"/>
                <a:gd name="connsiteX90" fmla="*/ 260198 w 476459"/>
                <a:gd name="connsiteY90" fmla="*/ 331732 h 927365"/>
                <a:gd name="connsiteX91" fmla="*/ 265870 w 476459"/>
                <a:gd name="connsiteY91" fmla="*/ 331335 h 927365"/>
                <a:gd name="connsiteX92" fmla="*/ 273291 w 476459"/>
                <a:gd name="connsiteY92" fmla="*/ 344384 h 927365"/>
                <a:gd name="connsiteX93" fmla="*/ 273291 w 476459"/>
                <a:gd name="connsiteY93" fmla="*/ 350953 h 927365"/>
                <a:gd name="connsiteX94" fmla="*/ 271117 w 476459"/>
                <a:gd name="connsiteY94" fmla="*/ 354891 h 927365"/>
                <a:gd name="connsiteX95" fmla="*/ 275922 w 476459"/>
                <a:gd name="connsiteY95" fmla="*/ 368043 h 927365"/>
                <a:gd name="connsiteX96" fmla="*/ 278126 w 476459"/>
                <a:gd name="connsiteY96" fmla="*/ 375022 h 927365"/>
                <a:gd name="connsiteX97" fmla="*/ 300829 w 476459"/>
                <a:gd name="connsiteY97" fmla="*/ 393361 h 927365"/>
                <a:gd name="connsiteX98" fmla="*/ 313525 w 476459"/>
                <a:gd name="connsiteY98" fmla="*/ 400768 h 927365"/>
                <a:gd name="connsiteX99" fmla="*/ 314804 w 476459"/>
                <a:gd name="connsiteY99" fmla="*/ 404691 h 927365"/>
                <a:gd name="connsiteX100" fmla="*/ 345839 w 476459"/>
                <a:gd name="connsiteY100" fmla="*/ 421752 h 927365"/>
                <a:gd name="connsiteX101" fmla="*/ 373817 w 476459"/>
                <a:gd name="connsiteY101" fmla="*/ 442295 h 927365"/>
                <a:gd name="connsiteX102" fmla="*/ 379930 w 476459"/>
                <a:gd name="connsiteY102" fmla="*/ 453213 h 927365"/>
                <a:gd name="connsiteX103" fmla="*/ 405749 w 476459"/>
                <a:gd name="connsiteY103" fmla="*/ 472463 h 927365"/>
                <a:gd name="connsiteX104" fmla="*/ 414022 w 476459"/>
                <a:gd name="connsiteY104" fmla="*/ 487305 h 927365"/>
                <a:gd name="connsiteX105" fmla="*/ 415785 w 476459"/>
                <a:gd name="connsiteY105" fmla="*/ 496474 h 927365"/>
                <a:gd name="connsiteX106" fmla="*/ 419283 w 476459"/>
                <a:gd name="connsiteY106" fmla="*/ 496474 h 927365"/>
                <a:gd name="connsiteX107" fmla="*/ 418812 w 476459"/>
                <a:gd name="connsiteY107" fmla="*/ 504365 h 927365"/>
                <a:gd name="connsiteX108" fmla="*/ 431920 w 476459"/>
                <a:gd name="connsiteY108" fmla="*/ 517869 h 927365"/>
                <a:gd name="connsiteX109" fmla="*/ 431920 w 476459"/>
                <a:gd name="connsiteY109" fmla="*/ 524012 h 927365"/>
                <a:gd name="connsiteX110" fmla="*/ 435006 w 476459"/>
                <a:gd name="connsiteY110" fmla="*/ 528847 h 927365"/>
                <a:gd name="connsiteX111" fmla="*/ 432391 w 476459"/>
                <a:gd name="connsiteY111" fmla="*/ 533622 h 927365"/>
                <a:gd name="connsiteX112" fmla="*/ 442427 w 476459"/>
                <a:gd name="connsiteY112" fmla="*/ 545907 h 927365"/>
                <a:gd name="connsiteX113" fmla="*/ 445072 w 476459"/>
                <a:gd name="connsiteY113" fmla="*/ 566935 h 927365"/>
                <a:gd name="connsiteX114" fmla="*/ 449436 w 476459"/>
                <a:gd name="connsiteY114" fmla="*/ 570432 h 927365"/>
                <a:gd name="connsiteX115" fmla="*/ 454006 w 476459"/>
                <a:gd name="connsiteY115" fmla="*/ 588948 h 927365"/>
                <a:gd name="connsiteX116" fmla="*/ 457739 w 476459"/>
                <a:gd name="connsiteY116" fmla="*/ 592680 h 927365"/>
                <a:gd name="connsiteX117" fmla="*/ 458150 w 476459"/>
                <a:gd name="connsiteY117" fmla="*/ 602907 h 927365"/>
                <a:gd name="connsiteX118" fmla="*/ 456195 w 476459"/>
                <a:gd name="connsiteY118" fmla="*/ 609447 h 927365"/>
                <a:gd name="connsiteX119" fmla="*/ 459914 w 476459"/>
                <a:gd name="connsiteY119" fmla="*/ 619262 h 927365"/>
                <a:gd name="connsiteX120" fmla="*/ 457298 w 476459"/>
                <a:gd name="connsiteY120" fmla="*/ 623348 h 927365"/>
                <a:gd name="connsiteX121" fmla="*/ 461427 w 476459"/>
                <a:gd name="connsiteY121" fmla="*/ 637998 h 927365"/>
                <a:gd name="connsiteX122" fmla="*/ 461839 w 476459"/>
                <a:gd name="connsiteY122" fmla="*/ 643435 h 927365"/>
                <a:gd name="connsiteX123" fmla="*/ 467114 w 476459"/>
                <a:gd name="connsiteY123" fmla="*/ 645595 h 927365"/>
                <a:gd name="connsiteX124" fmla="*/ 469715 w 476459"/>
                <a:gd name="connsiteY124" fmla="*/ 653898 h 927365"/>
                <a:gd name="connsiteX125" fmla="*/ 476459 w 476459"/>
                <a:gd name="connsiteY125" fmla="*/ 667197 h 927365"/>
                <a:gd name="connsiteX126" fmla="*/ 475152 w 476459"/>
                <a:gd name="connsiteY126" fmla="*/ 675911 h 927365"/>
                <a:gd name="connsiteX127" fmla="*/ 472536 w 476459"/>
                <a:gd name="connsiteY127" fmla="*/ 675705 h 927365"/>
                <a:gd name="connsiteX128" fmla="*/ 472330 w 476459"/>
                <a:gd name="connsiteY128" fmla="*/ 671311 h 927365"/>
                <a:gd name="connsiteX129" fmla="*/ 468627 w 476459"/>
                <a:gd name="connsiteY129" fmla="*/ 666947 h 927365"/>
                <a:gd name="connsiteX130" fmla="*/ 463822 w 476459"/>
                <a:gd name="connsiteY130" fmla="*/ 669768 h 927365"/>
                <a:gd name="connsiteX131" fmla="*/ 464483 w 476459"/>
                <a:gd name="connsiteY131" fmla="*/ 678762 h 927365"/>
                <a:gd name="connsiteX132" fmla="*/ 469935 w 476459"/>
                <a:gd name="connsiteY132" fmla="*/ 684404 h 927365"/>
                <a:gd name="connsiteX133" fmla="*/ 468833 w 476459"/>
                <a:gd name="connsiteY133" fmla="*/ 689606 h 927365"/>
                <a:gd name="connsiteX134" fmla="*/ 462955 w 476459"/>
                <a:gd name="connsiteY134" fmla="*/ 694220 h 927365"/>
                <a:gd name="connsiteX135" fmla="*/ 462515 w 476459"/>
                <a:gd name="connsiteY135" fmla="*/ 700730 h 927365"/>
                <a:gd name="connsiteX136" fmla="*/ 453389 w 476459"/>
                <a:gd name="connsiteY136" fmla="*/ 707710 h 927365"/>
                <a:gd name="connsiteX137" fmla="*/ 461427 w 476459"/>
                <a:gd name="connsiteY137" fmla="*/ 719907 h 927365"/>
                <a:gd name="connsiteX138" fmla="*/ 457034 w 476459"/>
                <a:gd name="connsiteY138" fmla="*/ 730163 h 927365"/>
                <a:gd name="connsiteX139" fmla="*/ 460795 w 476459"/>
                <a:gd name="connsiteY139" fmla="*/ 734969 h 927365"/>
                <a:gd name="connsiteX140" fmla="*/ 453140 w 476459"/>
                <a:gd name="connsiteY140" fmla="*/ 742154 h 927365"/>
                <a:gd name="connsiteX141" fmla="*/ 446820 w 476459"/>
                <a:gd name="connsiteY141" fmla="*/ 744520 h 927365"/>
                <a:gd name="connsiteX142" fmla="*/ 445072 w 476459"/>
                <a:gd name="connsiteY142" fmla="*/ 758671 h 927365"/>
                <a:gd name="connsiteX143" fmla="*/ 438988 w 476459"/>
                <a:gd name="connsiteY143" fmla="*/ 761095 h 927365"/>
                <a:gd name="connsiteX144" fmla="*/ 425910 w 476459"/>
                <a:gd name="connsiteY144" fmla="*/ 774365 h 927365"/>
                <a:gd name="connsiteX145" fmla="*/ 417402 w 476459"/>
                <a:gd name="connsiteY145" fmla="*/ 778964 h 927365"/>
                <a:gd name="connsiteX146" fmla="*/ 405866 w 476459"/>
                <a:gd name="connsiteY146" fmla="*/ 787002 h 927365"/>
                <a:gd name="connsiteX147" fmla="*/ 404559 w 476459"/>
                <a:gd name="connsiteY147" fmla="*/ 796818 h 927365"/>
                <a:gd name="connsiteX148" fmla="*/ 394081 w 476459"/>
                <a:gd name="connsiteY148" fmla="*/ 796818 h 927365"/>
                <a:gd name="connsiteX149" fmla="*/ 387352 w 476459"/>
                <a:gd name="connsiteY149" fmla="*/ 804474 h 927365"/>
                <a:gd name="connsiteX150" fmla="*/ 362282 w 476459"/>
                <a:gd name="connsiteY150" fmla="*/ 819037 h 927365"/>
                <a:gd name="connsiteX151" fmla="*/ 347250 w 476459"/>
                <a:gd name="connsiteY151" fmla="*/ 820579 h 927365"/>
                <a:gd name="connsiteX152" fmla="*/ 340725 w 476459"/>
                <a:gd name="connsiteY152" fmla="*/ 817318 h 927365"/>
                <a:gd name="connsiteX153" fmla="*/ 329807 w 476459"/>
                <a:gd name="connsiteY153" fmla="*/ 820139 h 927365"/>
                <a:gd name="connsiteX154" fmla="*/ 327617 w 476459"/>
                <a:gd name="connsiteY154" fmla="*/ 817935 h 927365"/>
                <a:gd name="connsiteX155" fmla="*/ 329161 w 476459"/>
                <a:gd name="connsiteY155" fmla="*/ 810778 h 927365"/>
                <a:gd name="connsiteX156" fmla="*/ 328734 w 476459"/>
                <a:gd name="connsiteY156" fmla="*/ 803784 h 927365"/>
                <a:gd name="connsiteX157" fmla="*/ 326104 w 476459"/>
                <a:gd name="connsiteY157" fmla="*/ 810558 h 927365"/>
                <a:gd name="connsiteX158" fmla="*/ 324355 w 476459"/>
                <a:gd name="connsiteY158" fmla="*/ 813394 h 927365"/>
                <a:gd name="connsiteX159" fmla="*/ 314554 w 476459"/>
                <a:gd name="connsiteY159" fmla="*/ 810778 h 927365"/>
                <a:gd name="connsiteX160" fmla="*/ 321093 w 476459"/>
                <a:gd name="connsiteY160" fmla="*/ 816010 h 927365"/>
                <a:gd name="connsiteX161" fmla="*/ 320888 w 476459"/>
                <a:gd name="connsiteY161" fmla="*/ 820153 h 927365"/>
                <a:gd name="connsiteX162" fmla="*/ 317890 w 476459"/>
                <a:gd name="connsiteY162" fmla="*/ 822255 h 927365"/>
                <a:gd name="connsiteX163" fmla="*/ 308411 w 476459"/>
                <a:gd name="connsiteY163" fmla="*/ 820742 h 927365"/>
                <a:gd name="connsiteX164" fmla="*/ 324149 w 476459"/>
                <a:gd name="connsiteY164" fmla="*/ 828015 h 927365"/>
                <a:gd name="connsiteX165" fmla="*/ 320652 w 476459"/>
                <a:gd name="connsiteY165" fmla="*/ 833217 h 927365"/>
                <a:gd name="connsiteX166" fmla="*/ 325002 w 476459"/>
                <a:gd name="connsiteY166" fmla="*/ 842401 h 927365"/>
                <a:gd name="connsiteX167" fmla="*/ 316523 w 476459"/>
                <a:gd name="connsiteY167" fmla="*/ 846736 h 927365"/>
                <a:gd name="connsiteX168" fmla="*/ 304017 w 476459"/>
                <a:gd name="connsiteY168" fmla="*/ 837464 h 927365"/>
                <a:gd name="connsiteX169" fmla="*/ 314539 w 476459"/>
                <a:gd name="connsiteY169" fmla="*/ 848896 h 927365"/>
                <a:gd name="connsiteX170" fmla="*/ 313466 w 476459"/>
                <a:gd name="connsiteY170" fmla="*/ 854568 h 927365"/>
                <a:gd name="connsiteX171" fmla="*/ 308661 w 476459"/>
                <a:gd name="connsiteY171" fmla="*/ 860917 h 927365"/>
                <a:gd name="connsiteX172" fmla="*/ 303650 w 476459"/>
                <a:gd name="connsiteY172" fmla="*/ 859168 h 927365"/>
                <a:gd name="connsiteX173" fmla="*/ 299110 w 476459"/>
                <a:gd name="connsiteY173" fmla="*/ 852408 h 927365"/>
                <a:gd name="connsiteX174" fmla="*/ 292585 w 476459"/>
                <a:gd name="connsiteY174" fmla="*/ 853525 h 927365"/>
                <a:gd name="connsiteX175" fmla="*/ 295612 w 476459"/>
                <a:gd name="connsiteY175" fmla="*/ 861989 h 927365"/>
                <a:gd name="connsiteX176" fmla="*/ 295172 w 476459"/>
                <a:gd name="connsiteY176" fmla="*/ 864840 h 927365"/>
                <a:gd name="connsiteX177" fmla="*/ 297567 w 476459"/>
                <a:gd name="connsiteY177" fmla="*/ 868087 h 927365"/>
                <a:gd name="connsiteX178" fmla="*/ 292996 w 476459"/>
                <a:gd name="connsiteY178" fmla="*/ 871350 h 927365"/>
                <a:gd name="connsiteX179" fmla="*/ 289970 w 476459"/>
                <a:gd name="connsiteY179" fmla="*/ 875684 h 927365"/>
                <a:gd name="connsiteX180" fmla="*/ 284048 w 476459"/>
                <a:gd name="connsiteY180" fmla="*/ 876169 h 927365"/>
                <a:gd name="connsiteX181" fmla="*/ 272953 w 476459"/>
                <a:gd name="connsiteY181" fmla="*/ 885986 h 927365"/>
                <a:gd name="connsiteX182" fmla="*/ 268148 w 476459"/>
                <a:gd name="connsiteY182" fmla="*/ 889424 h 927365"/>
                <a:gd name="connsiteX183" fmla="*/ 260522 w 476459"/>
                <a:gd name="connsiteY183" fmla="*/ 888322 h 927365"/>
                <a:gd name="connsiteX184" fmla="*/ 257906 w 476459"/>
                <a:gd name="connsiteY184" fmla="*/ 894699 h 927365"/>
                <a:gd name="connsiteX185" fmla="*/ 256392 w 476459"/>
                <a:gd name="connsiteY185" fmla="*/ 906852 h 927365"/>
                <a:gd name="connsiteX186" fmla="*/ 249192 w 476459"/>
                <a:gd name="connsiteY186" fmla="*/ 913391 h 927365"/>
                <a:gd name="connsiteX187" fmla="*/ 246370 w 476459"/>
                <a:gd name="connsiteY187" fmla="*/ 913185 h 927365"/>
                <a:gd name="connsiteX188" fmla="*/ 247017 w 476459"/>
                <a:gd name="connsiteY188" fmla="*/ 915816 h 927365"/>
                <a:gd name="connsiteX189" fmla="*/ 221507 w 476459"/>
                <a:gd name="connsiteY189" fmla="*/ 927365 h 927365"/>
                <a:gd name="connsiteX190" fmla="*/ 207782 w 476459"/>
                <a:gd name="connsiteY190" fmla="*/ 925367 h 927365"/>
                <a:gd name="connsiteX191" fmla="*/ 216526 w 476459"/>
                <a:gd name="connsiteY191" fmla="*/ 919974 h 927365"/>
                <a:gd name="connsiteX192" fmla="*/ 226974 w 476459"/>
                <a:gd name="connsiteY192" fmla="*/ 915346 h 927365"/>
                <a:gd name="connsiteX193" fmla="*/ 232631 w 476459"/>
                <a:gd name="connsiteY193" fmla="*/ 908851 h 927365"/>
                <a:gd name="connsiteX194" fmla="*/ 226738 w 476459"/>
                <a:gd name="connsiteY194" fmla="*/ 911216 h 927365"/>
                <a:gd name="connsiteX195" fmla="*/ 218701 w 476459"/>
                <a:gd name="connsiteY195" fmla="*/ 906852 h 927365"/>
                <a:gd name="connsiteX196" fmla="*/ 219994 w 476459"/>
                <a:gd name="connsiteY196" fmla="*/ 889218 h 927365"/>
                <a:gd name="connsiteX197" fmla="*/ 221507 w 476459"/>
                <a:gd name="connsiteY197" fmla="*/ 887499 h 927365"/>
                <a:gd name="connsiteX198" fmla="*/ 218039 w 476459"/>
                <a:gd name="connsiteY198" fmla="*/ 886603 h 927365"/>
                <a:gd name="connsiteX199" fmla="*/ 220229 w 476459"/>
                <a:gd name="connsiteY199" fmla="*/ 879006 h 927365"/>
                <a:gd name="connsiteX200" fmla="*/ 219112 w 476459"/>
                <a:gd name="connsiteY200" fmla="*/ 860681 h 927365"/>
                <a:gd name="connsiteX201" fmla="*/ 227620 w 476459"/>
                <a:gd name="connsiteY201" fmla="*/ 846736 h 927365"/>
                <a:gd name="connsiteX202" fmla="*/ 243755 w 476459"/>
                <a:gd name="connsiteY202" fmla="*/ 834099 h 927365"/>
                <a:gd name="connsiteX203" fmla="*/ 248766 w 476459"/>
                <a:gd name="connsiteY203" fmla="*/ 828235 h 927365"/>
                <a:gd name="connsiteX204" fmla="*/ 240492 w 476459"/>
                <a:gd name="connsiteY204" fmla="*/ 831909 h 927365"/>
                <a:gd name="connsiteX205" fmla="*/ 228267 w 476459"/>
                <a:gd name="connsiteY205" fmla="*/ 830160 h 927365"/>
                <a:gd name="connsiteX206" fmla="*/ 219553 w 476459"/>
                <a:gd name="connsiteY206" fmla="*/ 832997 h 927365"/>
                <a:gd name="connsiteX207" fmla="*/ 214116 w 476459"/>
                <a:gd name="connsiteY207" fmla="*/ 829543 h 927365"/>
                <a:gd name="connsiteX208" fmla="*/ 208664 w 476459"/>
                <a:gd name="connsiteY208" fmla="*/ 831689 h 927365"/>
                <a:gd name="connsiteX209" fmla="*/ 197569 w 476459"/>
                <a:gd name="connsiteY209" fmla="*/ 828647 h 927365"/>
                <a:gd name="connsiteX210" fmla="*/ 199289 w 476459"/>
                <a:gd name="connsiteY210" fmla="*/ 825826 h 927365"/>
                <a:gd name="connsiteX211" fmla="*/ 198848 w 476459"/>
                <a:gd name="connsiteY211" fmla="*/ 816215 h 927365"/>
                <a:gd name="connsiteX212" fmla="*/ 196159 w 476459"/>
                <a:gd name="connsiteY212" fmla="*/ 814216 h 927365"/>
                <a:gd name="connsiteX213" fmla="*/ 206871 w 476459"/>
                <a:gd name="connsiteY213" fmla="*/ 801065 h 927365"/>
                <a:gd name="connsiteX214" fmla="*/ 219347 w 476459"/>
                <a:gd name="connsiteY214" fmla="*/ 798964 h 927365"/>
                <a:gd name="connsiteX215" fmla="*/ 226033 w 476459"/>
                <a:gd name="connsiteY215" fmla="*/ 782285 h 927365"/>
                <a:gd name="connsiteX216" fmla="*/ 237671 w 476459"/>
                <a:gd name="connsiteY216" fmla="*/ 781874 h 927365"/>
                <a:gd name="connsiteX217" fmla="*/ 243902 w 476459"/>
                <a:gd name="connsiteY217" fmla="*/ 786062 h 927365"/>
                <a:gd name="connsiteX218" fmla="*/ 270984 w 476459"/>
                <a:gd name="connsiteY218" fmla="*/ 779405 h 927365"/>
                <a:gd name="connsiteX219" fmla="*/ 282211 w 476459"/>
                <a:gd name="connsiteY219" fmla="*/ 786062 h 927365"/>
                <a:gd name="connsiteX220" fmla="*/ 285135 w 476459"/>
                <a:gd name="connsiteY220" fmla="*/ 793968 h 927365"/>
                <a:gd name="connsiteX221" fmla="*/ 303459 w 476459"/>
                <a:gd name="connsiteY221" fmla="*/ 792718 h 927365"/>
                <a:gd name="connsiteX222" fmla="*/ 298066 w 476459"/>
                <a:gd name="connsiteY222" fmla="*/ 780669 h 927365"/>
                <a:gd name="connsiteX223" fmla="*/ 300139 w 476459"/>
                <a:gd name="connsiteY223" fmla="*/ 772733 h 927365"/>
                <a:gd name="connsiteX224" fmla="*/ 289705 w 476459"/>
                <a:gd name="connsiteY224" fmla="*/ 761889 h 927365"/>
                <a:gd name="connsiteX225" fmla="*/ 276818 w 476459"/>
                <a:gd name="connsiteY225" fmla="*/ 758172 h 927365"/>
                <a:gd name="connsiteX226" fmla="*/ 274320 w 476459"/>
                <a:gd name="connsiteY226" fmla="*/ 737775 h 927365"/>
                <a:gd name="connsiteX227" fmla="*/ 285958 w 476459"/>
                <a:gd name="connsiteY227" fmla="*/ 729429 h 927365"/>
                <a:gd name="connsiteX228" fmla="*/ 307207 w 476459"/>
                <a:gd name="connsiteY228" fmla="*/ 730266 h 927365"/>
                <a:gd name="connsiteX229" fmla="*/ 313040 w 476459"/>
                <a:gd name="connsiteY229" fmla="*/ 719039 h 927365"/>
                <a:gd name="connsiteX230" fmla="*/ 329675 w 476459"/>
                <a:gd name="connsiteY230" fmla="*/ 708180 h 927365"/>
                <a:gd name="connsiteX231" fmla="*/ 345501 w 476459"/>
                <a:gd name="connsiteY231" fmla="*/ 703595 h 927365"/>
                <a:gd name="connsiteX232" fmla="*/ 348028 w 476459"/>
                <a:gd name="connsiteY232" fmla="*/ 696101 h 927365"/>
                <a:gd name="connsiteX233" fmla="*/ 357169 w 476459"/>
                <a:gd name="connsiteY233" fmla="*/ 692383 h 927365"/>
                <a:gd name="connsiteX234" fmla="*/ 365500 w 476459"/>
                <a:gd name="connsiteY234" fmla="*/ 675293 h 927365"/>
                <a:gd name="connsiteX235" fmla="*/ 363414 w 476459"/>
                <a:gd name="connsiteY235" fmla="*/ 661965 h 927365"/>
                <a:gd name="connsiteX236" fmla="*/ 367161 w 476459"/>
                <a:gd name="connsiteY236" fmla="*/ 646595 h 927365"/>
                <a:gd name="connsiteX237" fmla="*/ 363002 w 476459"/>
                <a:gd name="connsiteY237" fmla="*/ 635324 h 927365"/>
                <a:gd name="connsiteX238" fmla="*/ 365500 w 476459"/>
                <a:gd name="connsiteY238" fmla="*/ 617441 h 927365"/>
                <a:gd name="connsiteX239" fmla="*/ 355523 w 476459"/>
                <a:gd name="connsiteY239" fmla="*/ 594091 h 927365"/>
                <a:gd name="connsiteX240" fmla="*/ 345075 w 476459"/>
                <a:gd name="connsiteY240" fmla="*/ 588698 h 927365"/>
                <a:gd name="connsiteX241" fmla="*/ 338241 w 476459"/>
                <a:gd name="connsiteY241" fmla="*/ 570873 h 927365"/>
                <a:gd name="connsiteX242" fmla="*/ 340078 w 476459"/>
                <a:gd name="connsiteY242" fmla="*/ 570815 h 927365"/>
                <a:gd name="connsiteX243" fmla="*/ 350923 w 476459"/>
                <a:gd name="connsiteY243" fmla="*/ 564143 h 927365"/>
                <a:gd name="connsiteX244" fmla="*/ 349262 w 476459"/>
                <a:gd name="connsiteY244" fmla="*/ 547053 h 927365"/>
                <a:gd name="connsiteX245" fmla="*/ 345075 w 476459"/>
                <a:gd name="connsiteY245" fmla="*/ 539177 h 927365"/>
                <a:gd name="connsiteX246" fmla="*/ 342577 w 476459"/>
                <a:gd name="connsiteY246" fmla="*/ 524203 h 927365"/>
                <a:gd name="connsiteX247" fmla="*/ 358814 w 476459"/>
                <a:gd name="connsiteY247" fmla="*/ 511271 h 927365"/>
                <a:gd name="connsiteX248" fmla="*/ 358814 w 476459"/>
                <a:gd name="connsiteY248" fmla="*/ 497532 h 927365"/>
                <a:gd name="connsiteX249" fmla="*/ 350071 w 476459"/>
                <a:gd name="connsiteY249" fmla="*/ 496268 h 927365"/>
                <a:gd name="connsiteX250" fmla="*/ 345501 w 476459"/>
                <a:gd name="connsiteY250" fmla="*/ 489626 h 927365"/>
                <a:gd name="connsiteX251" fmla="*/ 347176 w 476459"/>
                <a:gd name="connsiteY251" fmla="*/ 474211 h 927365"/>
                <a:gd name="connsiteX252" fmla="*/ 355523 w 476459"/>
                <a:gd name="connsiteY252" fmla="*/ 465865 h 927365"/>
                <a:gd name="connsiteX253" fmla="*/ 351746 w 476459"/>
                <a:gd name="connsiteY253" fmla="*/ 457151 h 927365"/>
                <a:gd name="connsiteX254" fmla="*/ 340519 w 476459"/>
                <a:gd name="connsiteY254" fmla="*/ 461721 h 927365"/>
                <a:gd name="connsiteX255" fmla="*/ 334685 w 476459"/>
                <a:gd name="connsiteY255" fmla="*/ 460031 h 927365"/>
                <a:gd name="connsiteX256" fmla="*/ 327632 w 476459"/>
                <a:gd name="connsiteY256" fmla="*/ 450494 h 927365"/>
                <a:gd name="connsiteX257" fmla="*/ 314700 w 476459"/>
                <a:gd name="connsiteY257" fmla="*/ 449642 h 927365"/>
                <a:gd name="connsiteX258" fmla="*/ 310101 w 476459"/>
                <a:gd name="connsiteY258" fmla="*/ 443838 h 927365"/>
                <a:gd name="connsiteX259" fmla="*/ 312188 w 476459"/>
                <a:gd name="connsiteY259" fmla="*/ 434242 h 927365"/>
                <a:gd name="connsiteX260" fmla="*/ 303459 w 476459"/>
                <a:gd name="connsiteY260" fmla="*/ 430510 h 927365"/>
                <a:gd name="connsiteX261" fmla="*/ 298449 w 476459"/>
                <a:gd name="connsiteY261" fmla="*/ 432185 h 927365"/>
                <a:gd name="connsiteX262" fmla="*/ 290969 w 476459"/>
                <a:gd name="connsiteY262" fmla="*/ 424264 h 927365"/>
                <a:gd name="connsiteX263" fmla="*/ 289294 w 476459"/>
                <a:gd name="connsiteY263" fmla="*/ 414243 h 927365"/>
                <a:gd name="connsiteX264" fmla="*/ 283063 w 476459"/>
                <a:gd name="connsiteY264" fmla="*/ 403868 h 927365"/>
                <a:gd name="connsiteX265" fmla="*/ 268897 w 476459"/>
                <a:gd name="connsiteY265" fmla="*/ 403868 h 927365"/>
                <a:gd name="connsiteX266" fmla="*/ 261432 w 476459"/>
                <a:gd name="connsiteY266" fmla="*/ 400092 h 927365"/>
                <a:gd name="connsiteX267" fmla="*/ 256422 w 476459"/>
                <a:gd name="connsiteY267" fmla="*/ 386352 h 927365"/>
                <a:gd name="connsiteX268" fmla="*/ 238494 w 476459"/>
                <a:gd name="connsiteY268" fmla="*/ 366367 h 927365"/>
                <a:gd name="connsiteX269" fmla="*/ 239332 w 476459"/>
                <a:gd name="connsiteY269" fmla="*/ 357654 h 927365"/>
                <a:gd name="connsiteX270" fmla="*/ 227679 w 476459"/>
                <a:gd name="connsiteY270" fmla="*/ 340990 h 927365"/>
                <a:gd name="connsiteX271" fmla="*/ 211030 w 476459"/>
                <a:gd name="connsiteY271" fmla="*/ 333481 h 927365"/>
                <a:gd name="connsiteX272" fmla="*/ 196467 w 476459"/>
                <a:gd name="connsiteY272" fmla="*/ 313496 h 927365"/>
                <a:gd name="connsiteX273" fmla="*/ 184800 w 476459"/>
                <a:gd name="connsiteY273" fmla="*/ 312247 h 927365"/>
                <a:gd name="connsiteX274" fmla="*/ 167710 w 476459"/>
                <a:gd name="connsiteY274" fmla="*/ 303107 h 927365"/>
                <a:gd name="connsiteX275" fmla="*/ 149812 w 476459"/>
                <a:gd name="connsiteY275" fmla="*/ 301843 h 927365"/>
                <a:gd name="connsiteX276" fmla="*/ 141480 w 476459"/>
                <a:gd name="connsiteY276" fmla="*/ 286840 h 927365"/>
                <a:gd name="connsiteX277" fmla="*/ 132340 w 476459"/>
                <a:gd name="connsiteY277" fmla="*/ 286840 h 927365"/>
                <a:gd name="connsiteX278" fmla="*/ 129842 w 476459"/>
                <a:gd name="connsiteY278" fmla="*/ 279360 h 927365"/>
                <a:gd name="connsiteX279" fmla="*/ 138174 w 476459"/>
                <a:gd name="connsiteY279" fmla="*/ 270220 h 927365"/>
                <a:gd name="connsiteX280" fmla="*/ 126095 w 476459"/>
                <a:gd name="connsiteY280" fmla="*/ 256481 h 927365"/>
                <a:gd name="connsiteX281" fmla="*/ 124434 w 476459"/>
                <a:gd name="connsiteY281" fmla="*/ 246900 h 927365"/>
                <a:gd name="connsiteX282" fmla="*/ 133192 w 476459"/>
                <a:gd name="connsiteY282" fmla="*/ 246459 h 927365"/>
                <a:gd name="connsiteX283" fmla="*/ 149812 w 476459"/>
                <a:gd name="connsiteY283" fmla="*/ 240655 h 927365"/>
                <a:gd name="connsiteX284" fmla="*/ 160936 w 476459"/>
                <a:gd name="connsiteY284" fmla="*/ 238803 h 927365"/>
                <a:gd name="connsiteX285" fmla="*/ 167181 w 476459"/>
                <a:gd name="connsiteY285" fmla="*/ 232514 h 927365"/>
                <a:gd name="connsiteX286" fmla="*/ 173853 w 476459"/>
                <a:gd name="connsiteY286" fmla="*/ 209958 h 927365"/>
                <a:gd name="connsiteX287" fmla="*/ 182199 w 476459"/>
                <a:gd name="connsiteY287" fmla="*/ 207019 h 927365"/>
                <a:gd name="connsiteX288" fmla="*/ 182199 w 476459"/>
                <a:gd name="connsiteY288" fmla="*/ 199113 h 927365"/>
                <a:gd name="connsiteX289" fmla="*/ 165741 w 476459"/>
                <a:gd name="connsiteY289" fmla="*/ 195116 h 927365"/>
                <a:gd name="connsiteX290" fmla="*/ 166064 w 476459"/>
                <a:gd name="connsiteY290" fmla="*/ 184830 h 927365"/>
                <a:gd name="connsiteX291" fmla="*/ 163963 w 476459"/>
                <a:gd name="connsiteY291" fmla="*/ 173191 h 927365"/>
                <a:gd name="connsiteX292" fmla="*/ 148989 w 476459"/>
                <a:gd name="connsiteY292" fmla="*/ 170326 h 927365"/>
                <a:gd name="connsiteX293" fmla="*/ 140672 w 476459"/>
                <a:gd name="connsiteY293" fmla="*/ 159863 h 927365"/>
                <a:gd name="connsiteX294" fmla="*/ 124434 w 476459"/>
                <a:gd name="connsiteY294" fmla="*/ 159863 h 927365"/>
                <a:gd name="connsiteX295" fmla="*/ 111503 w 476459"/>
                <a:gd name="connsiteY295" fmla="*/ 167798 h 927365"/>
                <a:gd name="connsiteX296" fmla="*/ 97352 w 476459"/>
                <a:gd name="connsiteY296" fmla="*/ 163640 h 927365"/>
                <a:gd name="connsiteX297" fmla="*/ 73209 w 476459"/>
                <a:gd name="connsiteY297" fmla="*/ 163228 h 927365"/>
                <a:gd name="connsiteX298" fmla="*/ 61130 w 476459"/>
                <a:gd name="connsiteY298" fmla="*/ 143611 h 927365"/>
                <a:gd name="connsiteX299" fmla="*/ 41145 w 476459"/>
                <a:gd name="connsiteY299" fmla="*/ 124905 h 927365"/>
                <a:gd name="connsiteX300" fmla="*/ 45744 w 476459"/>
                <a:gd name="connsiteY300" fmla="*/ 115353 h 927365"/>
                <a:gd name="connsiteX301" fmla="*/ 43643 w 476459"/>
                <a:gd name="connsiteY301" fmla="*/ 102863 h 927365"/>
                <a:gd name="connsiteX302" fmla="*/ 33240 w 476459"/>
                <a:gd name="connsiteY302" fmla="*/ 94105 h 927365"/>
                <a:gd name="connsiteX303" fmla="*/ 23673 w 476459"/>
                <a:gd name="connsiteY303" fmla="*/ 79513 h 927365"/>
                <a:gd name="connsiteX304" fmla="*/ 3688 w 476459"/>
                <a:gd name="connsiteY304" fmla="*/ 71181 h 927365"/>
                <a:gd name="connsiteX305" fmla="*/ 0 w 476459"/>
                <a:gd name="connsiteY305" fmla="*/ 63790 h 927365"/>
                <a:gd name="connsiteX306" fmla="*/ 0 w 476459"/>
                <a:gd name="connsiteY306" fmla="*/ 63790 h 927365"/>
                <a:gd name="connsiteX307" fmla="*/ 159628 w 476459"/>
                <a:gd name="connsiteY307" fmla="*/ 818831 h 927365"/>
                <a:gd name="connsiteX308" fmla="*/ 166109 w 476459"/>
                <a:gd name="connsiteY308" fmla="*/ 826590 h 927365"/>
                <a:gd name="connsiteX309" fmla="*/ 163610 w 476459"/>
                <a:gd name="connsiteY309" fmla="*/ 832629 h 927365"/>
                <a:gd name="connsiteX310" fmla="*/ 168415 w 476459"/>
                <a:gd name="connsiteY310" fmla="*/ 842240 h 927365"/>
                <a:gd name="connsiteX311" fmla="*/ 174896 w 476459"/>
                <a:gd name="connsiteY311" fmla="*/ 839080 h 927365"/>
                <a:gd name="connsiteX312" fmla="*/ 177379 w 476459"/>
                <a:gd name="connsiteY312" fmla="*/ 821564 h 927365"/>
                <a:gd name="connsiteX313" fmla="*/ 173632 w 476459"/>
                <a:gd name="connsiteY313" fmla="*/ 820094 h 927365"/>
                <a:gd name="connsiteX314" fmla="*/ 170267 w 476459"/>
                <a:gd name="connsiteY314" fmla="*/ 812189 h 927365"/>
                <a:gd name="connsiteX315" fmla="*/ 159628 w 476459"/>
                <a:gd name="connsiteY315" fmla="*/ 818831 h 92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</a:cxnLst>
              <a:rect l="l" t="t" r="r" b="b"/>
              <a:pathLst>
                <a:path w="476459" h="927365">
                  <a:moveTo>
                    <a:pt x="0" y="63790"/>
                  </a:moveTo>
                  <a:lnTo>
                    <a:pt x="3982" y="60366"/>
                  </a:lnTo>
                  <a:lnTo>
                    <a:pt x="8743" y="59543"/>
                  </a:lnTo>
                  <a:lnTo>
                    <a:pt x="11726" y="53768"/>
                  </a:lnTo>
                  <a:lnTo>
                    <a:pt x="18045" y="48243"/>
                  </a:lnTo>
                  <a:lnTo>
                    <a:pt x="30242" y="43393"/>
                  </a:lnTo>
                  <a:lnTo>
                    <a:pt x="37765" y="44319"/>
                  </a:lnTo>
                  <a:lnTo>
                    <a:pt x="37016" y="53180"/>
                  </a:lnTo>
                  <a:lnTo>
                    <a:pt x="42232" y="57280"/>
                  </a:lnTo>
                  <a:lnTo>
                    <a:pt x="50153" y="57177"/>
                  </a:lnTo>
                  <a:lnTo>
                    <a:pt x="52151" y="46053"/>
                  </a:lnTo>
                  <a:lnTo>
                    <a:pt x="60806" y="39720"/>
                  </a:lnTo>
                  <a:lnTo>
                    <a:pt x="72503" y="51196"/>
                  </a:lnTo>
                  <a:lnTo>
                    <a:pt x="78528" y="43011"/>
                  </a:lnTo>
                  <a:lnTo>
                    <a:pt x="85243" y="43438"/>
                  </a:lnTo>
                  <a:lnTo>
                    <a:pt x="87933" y="51813"/>
                  </a:lnTo>
                  <a:lnTo>
                    <a:pt x="100849" y="45524"/>
                  </a:lnTo>
                  <a:lnTo>
                    <a:pt x="102965" y="36986"/>
                  </a:lnTo>
                  <a:lnTo>
                    <a:pt x="117145" y="32784"/>
                  </a:lnTo>
                  <a:lnTo>
                    <a:pt x="128402" y="39279"/>
                  </a:lnTo>
                  <a:lnTo>
                    <a:pt x="147740" y="32887"/>
                  </a:lnTo>
                  <a:lnTo>
                    <a:pt x="146947" y="15003"/>
                  </a:lnTo>
                  <a:lnTo>
                    <a:pt x="159422" y="7906"/>
                  </a:lnTo>
                  <a:lnTo>
                    <a:pt x="173588" y="7906"/>
                  </a:lnTo>
                  <a:lnTo>
                    <a:pt x="181464" y="0"/>
                  </a:lnTo>
                  <a:lnTo>
                    <a:pt x="193955" y="9963"/>
                  </a:lnTo>
                  <a:lnTo>
                    <a:pt x="193955" y="17472"/>
                  </a:lnTo>
                  <a:lnTo>
                    <a:pt x="206871" y="19985"/>
                  </a:lnTo>
                  <a:lnTo>
                    <a:pt x="211853" y="27494"/>
                  </a:lnTo>
                  <a:lnTo>
                    <a:pt x="238083" y="27082"/>
                  </a:lnTo>
                  <a:lnTo>
                    <a:pt x="242682" y="32887"/>
                  </a:lnTo>
                  <a:lnTo>
                    <a:pt x="258068" y="26642"/>
                  </a:lnTo>
                  <a:lnTo>
                    <a:pt x="268089" y="34577"/>
                  </a:lnTo>
                  <a:lnTo>
                    <a:pt x="265973" y="45803"/>
                  </a:lnTo>
                  <a:lnTo>
                    <a:pt x="257656" y="47067"/>
                  </a:lnTo>
                  <a:lnTo>
                    <a:pt x="251823" y="68286"/>
                  </a:lnTo>
                  <a:lnTo>
                    <a:pt x="258479" y="70740"/>
                  </a:lnTo>
                  <a:lnTo>
                    <a:pt x="261815" y="82863"/>
                  </a:lnTo>
                  <a:lnTo>
                    <a:pt x="285150" y="91166"/>
                  </a:lnTo>
                  <a:lnTo>
                    <a:pt x="288456" y="99498"/>
                  </a:lnTo>
                  <a:lnTo>
                    <a:pt x="299712" y="104479"/>
                  </a:lnTo>
                  <a:lnTo>
                    <a:pt x="311350" y="110313"/>
                  </a:lnTo>
                  <a:lnTo>
                    <a:pt x="323209" y="106728"/>
                  </a:lnTo>
                  <a:lnTo>
                    <a:pt x="328220" y="110710"/>
                  </a:lnTo>
                  <a:lnTo>
                    <a:pt x="335317" y="108638"/>
                  </a:lnTo>
                  <a:lnTo>
                    <a:pt x="345559" y="114133"/>
                  </a:lnTo>
                  <a:lnTo>
                    <a:pt x="344634" y="113928"/>
                  </a:lnTo>
                  <a:lnTo>
                    <a:pt x="346824" y="118469"/>
                  </a:lnTo>
                  <a:lnTo>
                    <a:pt x="342915" y="125052"/>
                  </a:lnTo>
                  <a:lnTo>
                    <a:pt x="336801" y="127667"/>
                  </a:lnTo>
                  <a:lnTo>
                    <a:pt x="331996" y="127462"/>
                  </a:lnTo>
                  <a:lnTo>
                    <a:pt x="321975" y="133766"/>
                  </a:lnTo>
                  <a:lnTo>
                    <a:pt x="311967" y="133119"/>
                  </a:lnTo>
                  <a:lnTo>
                    <a:pt x="301505" y="135073"/>
                  </a:lnTo>
                  <a:lnTo>
                    <a:pt x="298449" y="140305"/>
                  </a:lnTo>
                  <a:lnTo>
                    <a:pt x="300844" y="148578"/>
                  </a:lnTo>
                  <a:lnTo>
                    <a:pt x="295186" y="152531"/>
                  </a:lnTo>
                  <a:lnTo>
                    <a:pt x="292996" y="156410"/>
                  </a:lnTo>
                  <a:lnTo>
                    <a:pt x="287560" y="153162"/>
                  </a:lnTo>
                  <a:lnTo>
                    <a:pt x="278846" y="155161"/>
                  </a:lnTo>
                  <a:lnTo>
                    <a:pt x="273380" y="160348"/>
                  </a:lnTo>
                  <a:lnTo>
                    <a:pt x="269471" y="161862"/>
                  </a:lnTo>
                  <a:lnTo>
                    <a:pt x="265753" y="156410"/>
                  </a:lnTo>
                  <a:lnTo>
                    <a:pt x="261844" y="155161"/>
                  </a:lnTo>
                  <a:lnTo>
                    <a:pt x="260962" y="163170"/>
                  </a:lnTo>
                  <a:lnTo>
                    <a:pt x="256598" y="169312"/>
                  </a:lnTo>
                  <a:lnTo>
                    <a:pt x="259640" y="172780"/>
                  </a:lnTo>
                  <a:lnTo>
                    <a:pt x="258141" y="181494"/>
                  </a:lnTo>
                  <a:lnTo>
                    <a:pt x="258582" y="190663"/>
                  </a:lnTo>
                  <a:lnTo>
                    <a:pt x="257039" y="192823"/>
                  </a:lnTo>
                  <a:lnTo>
                    <a:pt x="260330" y="199568"/>
                  </a:lnTo>
                  <a:lnTo>
                    <a:pt x="257245" y="204814"/>
                  </a:lnTo>
                  <a:lnTo>
                    <a:pt x="252910" y="206122"/>
                  </a:lnTo>
                  <a:lnTo>
                    <a:pt x="244401" y="219612"/>
                  </a:lnTo>
                  <a:lnTo>
                    <a:pt x="236981" y="219818"/>
                  </a:lnTo>
                  <a:lnTo>
                    <a:pt x="234145" y="215938"/>
                  </a:lnTo>
                  <a:lnTo>
                    <a:pt x="233748" y="220714"/>
                  </a:lnTo>
                  <a:lnTo>
                    <a:pt x="228473" y="224638"/>
                  </a:lnTo>
                  <a:lnTo>
                    <a:pt x="225240" y="234718"/>
                  </a:lnTo>
                  <a:lnTo>
                    <a:pt x="220434" y="238642"/>
                  </a:lnTo>
                  <a:lnTo>
                    <a:pt x="219994" y="249119"/>
                  </a:lnTo>
                  <a:lnTo>
                    <a:pt x="224358" y="250030"/>
                  </a:lnTo>
                  <a:lnTo>
                    <a:pt x="228722" y="255702"/>
                  </a:lnTo>
                  <a:lnTo>
                    <a:pt x="223050" y="274937"/>
                  </a:lnTo>
                  <a:lnTo>
                    <a:pt x="216497" y="284548"/>
                  </a:lnTo>
                  <a:lnTo>
                    <a:pt x="228722" y="295025"/>
                  </a:lnTo>
                  <a:lnTo>
                    <a:pt x="227414" y="301167"/>
                  </a:lnTo>
                  <a:lnTo>
                    <a:pt x="217804" y="303783"/>
                  </a:lnTo>
                  <a:lnTo>
                    <a:pt x="227856" y="306825"/>
                  </a:lnTo>
                  <a:lnTo>
                    <a:pt x="244916" y="316832"/>
                  </a:lnTo>
                  <a:lnTo>
                    <a:pt x="260198" y="331732"/>
                  </a:lnTo>
                  <a:lnTo>
                    <a:pt x="265870" y="331335"/>
                  </a:lnTo>
                  <a:lnTo>
                    <a:pt x="273291" y="344384"/>
                  </a:lnTo>
                  <a:lnTo>
                    <a:pt x="273291" y="350953"/>
                  </a:lnTo>
                  <a:lnTo>
                    <a:pt x="271117" y="354891"/>
                  </a:lnTo>
                  <a:lnTo>
                    <a:pt x="275922" y="368043"/>
                  </a:lnTo>
                  <a:lnTo>
                    <a:pt x="278126" y="375022"/>
                  </a:lnTo>
                  <a:lnTo>
                    <a:pt x="300829" y="393361"/>
                  </a:lnTo>
                  <a:lnTo>
                    <a:pt x="313525" y="400768"/>
                  </a:lnTo>
                  <a:lnTo>
                    <a:pt x="314804" y="404691"/>
                  </a:lnTo>
                  <a:lnTo>
                    <a:pt x="345839" y="421752"/>
                  </a:lnTo>
                  <a:lnTo>
                    <a:pt x="373817" y="442295"/>
                  </a:lnTo>
                  <a:lnTo>
                    <a:pt x="379930" y="453213"/>
                  </a:lnTo>
                  <a:lnTo>
                    <a:pt x="405749" y="472463"/>
                  </a:lnTo>
                  <a:lnTo>
                    <a:pt x="414022" y="487305"/>
                  </a:lnTo>
                  <a:lnTo>
                    <a:pt x="415785" y="496474"/>
                  </a:lnTo>
                  <a:lnTo>
                    <a:pt x="419283" y="496474"/>
                  </a:lnTo>
                  <a:lnTo>
                    <a:pt x="418812" y="504365"/>
                  </a:lnTo>
                  <a:lnTo>
                    <a:pt x="431920" y="517869"/>
                  </a:lnTo>
                  <a:lnTo>
                    <a:pt x="431920" y="524012"/>
                  </a:lnTo>
                  <a:lnTo>
                    <a:pt x="435006" y="528847"/>
                  </a:lnTo>
                  <a:lnTo>
                    <a:pt x="432391" y="533622"/>
                  </a:lnTo>
                  <a:lnTo>
                    <a:pt x="442427" y="545907"/>
                  </a:lnTo>
                  <a:lnTo>
                    <a:pt x="445072" y="566935"/>
                  </a:lnTo>
                  <a:lnTo>
                    <a:pt x="449436" y="570432"/>
                  </a:lnTo>
                  <a:lnTo>
                    <a:pt x="454006" y="588948"/>
                  </a:lnTo>
                  <a:lnTo>
                    <a:pt x="457739" y="592680"/>
                  </a:lnTo>
                  <a:lnTo>
                    <a:pt x="458150" y="602907"/>
                  </a:lnTo>
                  <a:lnTo>
                    <a:pt x="456195" y="609447"/>
                  </a:lnTo>
                  <a:lnTo>
                    <a:pt x="459914" y="619262"/>
                  </a:lnTo>
                  <a:lnTo>
                    <a:pt x="457298" y="623348"/>
                  </a:lnTo>
                  <a:lnTo>
                    <a:pt x="461427" y="637998"/>
                  </a:lnTo>
                  <a:lnTo>
                    <a:pt x="461839" y="643435"/>
                  </a:lnTo>
                  <a:lnTo>
                    <a:pt x="467114" y="645595"/>
                  </a:lnTo>
                  <a:lnTo>
                    <a:pt x="469715" y="653898"/>
                  </a:lnTo>
                  <a:lnTo>
                    <a:pt x="476459" y="667197"/>
                  </a:lnTo>
                  <a:lnTo>
                    <a:pt x="475152" y="675911"/>
                  </a:lnTo>
                  <a:lnTo>
                    <a:pt x="472536" y="675705"/>
                  </a:lnTo>
                  <a:lnTo>
                    <a:pt x="472330" y="671311"/>
                  </a:lnTo>
                  <a:lnTo>
                    <a:pt x="468627" y="666947"/>
                  </a:lnTo>
                  <a:lnTo>
                    <a:pt x="463822" y="669768"/>
                  </a:lnTo>
                  <a:lnTo>
                    <a:pt x="464483" y="678762"/>
                  </a:lnTo>
                  <a:lnTo>
                    <a:pt x="469935" y="684404"/>
                  </a:lnTo>
                  <a:lnTo>
                    <a:pt x="468833" y="689606"/>
                  </a:lnTo>
                  <a:lnTo>
                    <a:pt x="462955" y="694220"/>
                  </a:lnTo>
                  <a:lnTo>
                    <a:pt x="462515" y="700730"/>
                  </a:lnTo>
                  <a:lnTo>
                    <a:pt x="453389" y="707710"/>
                  </a:lnTo>
                  <a:lnTo>
                    <a:pt x="461427" y="719907"/>
                  </a:lnTo>
                  <a:lnTo>
                    <a:pt x="457034" y="730163"/>
                  </a:lnTo>
                  <a:lnTo>
                    <a:pt x="460795" y="734969"/>
                  </a:lnTo>
                  <a:lnTo>
                    <a:pt x="453140" y="742154"/>
                  </a:lnTo>
                  <a:lnTo>
                    <a:pt x="446820" y="744520"/>
                  </a:lnTo>
                  <a:lnTo>
                    <a:pt x="445072" y="758671"/>
                  </a:lnTo>
                  <a:lnTo>
                    <a:pt x="438988" y="761095"/>
                  </a:lnTo>
                  <a:lnTo>
                    <a:pt x="425910" y="774365"/>
                  </a:lnTo>
                  <a:lnTo>
                    <a:pt x="417402" y="778964"/>
                  </a:lnTo>
                  <a:lnTo>
                    <a:pt x="405866" y="787002"/>
                  </a:lnTo>
                  <a:lnTo>
                    <a:pt x="404559" y="796818"/>
                  </a:lnTo>
                  <a:lnTo>
                    <a:pt x="394081" y="796818"/>
                  </a:lnTo>
                  <a:lnTo>
                    <a:pt x="387352" y="804474"/>
                  </a:lnTo>
                  <a:lnTo>
                    <a:pt x="362282" y="819037"/>
                  </a:lnTo>
                  <a:lnTo>
                    <a:pt x="347250" y="820579"/>
                  </a:lnTo>
                  <a:lnTo>
                    <a:pt x="340725" y="817318"/>
                  </a:lnTo>
                  <a:lnTo>
                    <a:pt x="329807" y="820139"/>
                  </a:lnTo>
                  <a:lnTo>
                    <a:pt x="327617" y="817935"/>
                  </a:lnTo>
                  <a:lnTo>
                    <a:pt x="329161" y="810778"/>
                  </a:lnTo>
                  <a:lnTo>
                    <a:pt x="328734" y="803784"/>
                  </a:lnTo>
                  <a:lnTo>
                    <a:pt x="326104" y="810558"/>
                  </a:lnTo>
                  <a:lnTo>
                    <a:pt x="324355" y="813394"/>
                  </a:lnTo>
                  <a:lnTo>
                    <a:pt x="314554" y="810778"/>
                  </a:lnTo>
                  <a:lnTo>
                    <a:pt x="321093" y="816010"/>
                  </a:lnTo>
                  <a:lnTo>
                    <a:pt x="320888" y="820153"/>
                  </a:lnTo>
                  <a:lnTo>
                    <a:pt x="317890" y="822255"/>
                  </a:lnTo>
                  <a:lnTo>
                    <a:pt x="308411" y="820742"/>
                  </a:lnTo>
                  <a:lnTo>
                    <a:pt x="324149" y="828015"/>
                  </a:lnTo>
                  <a:lnTo>
                    <a:pt x="320652" y="833217"/>
                  </a:lnTo>
                  <a:lnTo>
                    <a:pt x="325002" y="842401"/>
                  </a:lnTo>
                  <a:lnTo>
                    <a:pt x="316523" y="846736"/>
                  </a:lnTo>
                  <a:lnTo>
                    <a:pt x="304017" y="837464"/>
                  </a:lnTo>
                  <a:lnTo>
                    <a:pt x="314539" y="848896"/>
                  </a:lnTo>
                  <a:lnTo>
                    <a:pt x="313466" y="854568"/>
                  </a:lnTo>
                  <a:lnTo>
                    <a:pt x="308661" y="860917"/>
                  </a:lnTo>
                  <a:lnTo>
                    <a:pt x="303650" y="859168"/>
                  </a:lnTo>
                  <a:lnTo>
                    <a:pt x="299110" y="852408"/>
                  </a:lnTo>
                  <a:lnTo>
                    <a:pt x="292585" y="853525"/>
                  </a:lnTo>
                  <a:lnTo>
                    <a:pt x="295612" y="861989"/>
                  </a:lnTo>
                  <a:lnTo>
                    <a:pt x="295172" y="864840"/>
                  </a:lnTo>
                  <a:lnTo>
                    <a:pt x="297567" y="868087"/>
                  </a:lnTo>
                  <a:lnTo>
                    <a:pt x="292996" y="871350"/>
                  </a:lnTo>
                  <a:lnTo>
                    <a:pt x="289970" y="875684"/>
                  </a:lnTo>
                  <a:lnTo>
                    <a:pt x="284048" y="876169"/>
                  </a:lnTo>
                  <a:lnTo>
                    <a:pt x="272953" y="885986"/>
                  </a:lnTo>
                  <a:lnTo>
                    <a:pt x="268148" y="889424"/>
                  </a:lnTo>
                  <a:lnTo>
                    <a:pt x="260522" y="888322"/>
                  </a:lnTo>
                  <a:lnTo>
                    <a:pt x="257906" y="894699"/>
                  </a:lnTo>
                  <a:lnTo>
                    <a:pt x="256392" y="906852"/>
                  </a:lnTo>
                  <a:lnTo>
                    <a:pt x="249192" y="913391"/>
                  </a:lnTo>
                  <a:lnTo>
                    <a:pt x="246370" y="913185"/>
                  </a:lnTo>
                  <a:lnTo>
                    <a:pt x="247017" y="915816"/>
                  </a:lnTo>
                  <a:lnTo>
                    <a:pt x="221507" y="927365"/>
                  </a:lnTo>
                  <a:lnTo>
                    <a:pt x="207782" y="925367"/>
                  </a:lnTo>
                  <a:lnTo>
                    <a:pt x="216526" y="919974"/>
                  </a:lnTo>
                  <a:lnTo>
                    <a:pt x="226974" y="915346"/>
                  </a:lnTo>
                  <a:lnTo>
                    <a:pt x="232631" y="908851"/>
                  </a:lnTo>
                  <a:lnTo>
                    <a:pt x="226738" y="911216"/>
                  </a:lnTo>
                  <a:lnTo>
                    <a:pt x="218701" y="906852"/>
                  </a:lnTo>
                  <a:lnTo>
                    <a:pt x="219994" y="889218"/>
                  </a:lnTo>
                  <a:lnTo>
                    <a:pt x="221507" y="887499"/>
                  </a:lnTo>
                  <a:lnTo>
                    <a:pt x="218039" y="886603"/>
                  </a:lnTo>
                  <a:lnTo>
                    <a:pt x="220229" y="879006"/>
                  </a:lnTo>
                  <a:lnTo>
                    <a:pt x="219112" y="860681"/>
                  </a:lnTo>
                  <a:lnTo>
                    <a:pt x="227620" y="846736"/>
                  </a:lnTo>
                  <a:lnTo>
                    <a:pt x="243755" y="834099"/>
                  </a:lnTo>
                  <a:lnTo>
                    <a:pt x="248766" y="828235"/>
                  </a:lnTo>
                  <a:lnTo>
                    <a:pt x="240492" y="831909"/>
                  </a:lnTo>
                  <a:lnTo>
                    <a:pt x="228267" y="830160"/>
                  </a:lnTo>
                  <a:lnTo>
                    <a:pt x="219553" y="832997"/>
                  </a:lnTo>
                  <a:lnTo>
                    <a:pt x="214116" y="829543"/>
                  </a:lnTo>
                  <a:lnTo>
                    <a:pt x="208664" y="831689"/>
                  </a:lnTo>
                  <a:lnTo>
                    <a:pt x="197569" y="828647"/>
                  </a:lnTo>
                  <a:lnTo>
                    <a:pt x="199289" y="825826"/>
                  </a:lnTo>
                  <a:lnTo>
                    <a:pt x="198848" y="816215"/>
                  </a:lnTo>
                  <a:lnTo>
                    <a:pt x="196159" y="814216"/>
                  </a:lnTo>
                  <a:lnTo>
                    <a:pt x="206871" y="801065"/>
                  </a:lnTo>
                  <a:lnTo>
                    <a:pt x="219347" y="798964"/>
                  </a:lnTo>
                  <a:lnTo>
                    <a:pt x="226033" y="782285"/>
                  </a:lnTo>
                  <a:lnTo>
                    <a:pt x="237671" y="781874"/>
                  </a:lnTo>
                  <a:lnTo>
                    <a:pt x="243902" y="786062"/>
                  </a:lnTo>
                  <a:lnTo>
                    <a:pt x="270984" y="779405"/>
                  </a:lnTo>
                  <a:lnTo>
                    <a:pt x="282211" y="786062"/>
                  </a:lnTo>
                  <a:lnTo>
                    <a:pt x="285135" y="793968"/>
                  </a:lnTo>
                  <a:lnTo>
                    <a:pt x="303459" y="792718"/>
                  </a:lnTo>
                  <a:lnTo>
                    <a:pt x="298066" y="780669"/>
                  </a:lnTo>
                  <a:lnTo>
                    <a:pt x="300139" y="772733"/>
                  </a:lnTo>
                  <a:lnTo>
                    <a:pt x="289705" y="761889"/>
                  </a:lnTo>
                  <a:lnTo>
                    <a:pt x="276818" y="758172"/>
                  </a:lnTo>
                  <a:lnTo>
                    <a:pt x="274320" y="737775"/>
                  </a:lnTo>
                  <a:lnTo>
                    <a:pt x="285958" y="729429"/>
                  </a:lnTo>
                  <a:lnTo>
                    <a:pt x="307207" y="730266"/>
                  </a:lnTo>
                  <a:lnTo>
                    <a:pt x="313040" y="719039"/>
                  </a:lnTo>
                  <a:lnTo>
                    <a:pt x="329675" y="708180"/>
                  </a:lnTo>
                  <a:lnTo>
                    <a:pt x="345501" y="703595"/>
                  </a:lnTo>
                  <a:lnTo>
                    <a:pt x="348028" y="696101"/>
                  </a:lnTo>
                  <a:lnTo>
                    <a:pt x="357169" y="692383"/>
                  </a:lnTo>
                  <a:lnTo>
                    <a:pt x="365500" y="675293"/>
                  </a:lnTo>
                  <a:lnTo>
                    <a:pt x="363414" y="661965"/>
                  </a:lnTo>
                  <a:lnTo>
                    <a:pt x="367161" y="646595"/>
                  </a:lnTo>
                  <a:lnTo>
                    <a:pt x="363002" y="635324"/>
                  </a:lnTo>
                  <a:lnTo>
                    <a:pt x="365500" y="617441"/>
                  </a:lnTo>
                  <a:lnTo>
                    <a:pt x="355523" y="594091"/>
                  </a:lnTo>
                  <a:lnTo>
                    <a:pt x="345075" y="588698"/>
                  </a:lnTo>
                  <a:lnTo>
                    <a:pt x="338241" y="570873"/>
                  </a:lnTo>
                  <a:lnTo>
                    <a:pt x="340078" y="570815"/>
                  </a:lnTo>
                  <a:lnTo>
                    <a:pt x="350923" y="564143"/>
                  </a:lnTo>
                  <a:lnTo>
                    <a:pt x="349262" y="547053"/>
                  </a:lnTo>
                  <a:lnTo>
                    <a:pt x="345075" y="539177"/>
                  </a:lnTo>
                  <a:lnTo>
                    <a:pt x="342577" y="524203"/>
                  </a:lnTo>
                  <a:lnTo>
                    <a:pt x="358814" y="511271"/>
                  </a:lnTo>
                  <a:lnTo>
                    <a:pt x="358814" y="497532"/>
                  </a:lnTo>
                  <a:lnTo>
                    <a:pt x="350071" y="496268"/>
                  </a:lnTo>
                  <a:lnTo>
                    <a:pt x="345501" y="489626"/>
                  </a:lnTo>
                  <a:lnTo>
                    <a:pt x="347176" y="474211"/>
                  </a:lnTo>
                  <a:lnTo>
                    <a:pt x="355523" y="465865"/>
                  </a:lnTo>
                  <a:lnTo>
                    <a:pt x="351746" y="457151"/>
                  </a:lnTo>
                  <a:lnTo>
                    <a:pt x="340519" y="461721"/>
                  </a:lnTo>
                  <a:lnTo>
                    <a:pt x="334685" y="460031"/>
                  </a:lnTo>
                  <a:lnTo>
                    <a:pt x="327632" y="450494"/>
                  </a:lnTo>
                  <a:lnTo>
                    <a:pt x="314700" y="449642"/>
                  </a:lnTo>
                  <a:lnTo>
                    <a:pt x="310101" y="443838"/>
                  </a:lnTo>
                  <a:lnTo>
                    <a:pt x="312188" y="434242"/>
                  </a:lnTo>
                  <a:lnTo>
                    <a:pt x="303459" y="430510"/>
                  </a:lnTo>
                  <a:lnTo>
                    <a:pt x="298449" y="432185"/>
                  </a:lnTo>
                  <a:lnTo>
                    <a:pt x="290969" y="424264"/>
                  </a:lnTo>
                  <a:lnTo>
                    <a:pt x="289294" y="414243"/>
                  </a:lnTo>
                  <a:lnTo>
                    <a:pt x="283063" y="403868"/>
                  </a:lnTo>
                  <a:lnTo>
                    <a:pt x="268897" y="403868"/>
                  </a:lnTo>
                  <a:lnTo>
                    <a:pt x="261432" y="400092"/>
                  </a:lnTo>
                  <a:lnTo>
                    <a:pt x="256422" y="386352"/>
                  </a:lnTo>
                  <a:lnTo>
                    <a:pt x="238494" y="366367"/>
                  </a:lnTo>
                  <a:lnTo>
                    <a:pt x="239332" y="357654"/>
                  </a:lnTo>
                  <a:lnTo>
                    <a:pt x="227679" y="340990"/>
                  </a:lnTo>
                  <a:lnTo>
                    <a:pt x="211030" y="333481"/>
                  </a:lnTo>
                  <a:lnTo>
                    <a:pt x="196467" y="313496"/>
                  </a:lnTo>
                  <a:lnTo>
                    <a:pt x="184800" y="312247"/>
                  </a:lnTo>
                  <a:lnTo>
                    <a:pt x="167710" y="303107"/>
                  </a:lnTo>
                  <a:lnTo>
                    <a:pt x="149812" y="301843"/>
                  </a:lnTo>
                  <a:lnTo>
                    <a:pt x="141480" y="286840"/>
                  </a:lnTo>
                  <a:lnTo>
                    <a:pt x="132340" y="286840"/>
                  </a:lnTo>
                  <a:lnTo>
                    <a:pt x="129842" y="279360"/>
                  </a:lnTo>
                  <a:lnTo>
                    <a:pt x="138174" y="270220"/>
                  </a:lnTo>
                  <a:lnTo>
                    <a:pt x="126095" y="256481"/>
                  </a:lnTo>
                  <a:lnTo>
                    <a:pt x="124434" y="246900"/>
                  </a:lnTo>
                  <a:lnTo>
                    <a:pt x="133192" y="246459"/>
                  </a:lnTo>
                  <a:lnTo>
                    <a:pt x="149812" y="240655"/>
                  </a:lnTo>
                  <a:lnTo>
                    <a:pt x="160936" y="238803"/>
                  </a:lnTo>
                  <a:lnTo>
                    <a:pt x="167181" y="232514"/>
                  </a:lnTo>
                  <a:lnTo>
                    <a:pt x="173853" y="209958"/>
                  </a:lnTo>
                  <a:lnTo>
                    <a:pt x="182199" y="207019"/>
                  </a:lnTo>
                  <a:lnTo>
                    <a:pt x="182199" y="199113"/>
                  </a:lnTo>
                  <a:lnTo>
                    <a:pt x="165741" y="195116"/>
                  </a:lnTo>
                  <a:lnTo>
                    <a:pt x="166064" y="184830"/>
                  </a:lnTo>
                  <a:lnTo>
                    <a:pt x="163963" y="173191"/>
                  </a:lnTo>
                  <a:lnTo>
                    <a:pt x="148989" y="170326"/>
                  </a:lnTo>
                  <a:lnTo>
                    <a:pt x="140672" y="159863"/>
                  </a:lnTo>
                  <a:lnTo>
                    <a:pt x="124434" y="159863"/>
                  </a:lnTo>
                  <a:lnTo>
                    <a:pt x="111503" y="167798"/>
                  </a:lnTo>
                  <a:lnTo>
                    <a:pt x="97352" y="163640"/>
                  </a:lnTo>
                  <a:lnTo>
                    <a:pt x="73209" y="163228"/>
                  </a:lnTo>
                  <a:lnTo>
                    <a:pt x="61130" y="143611"/>
                  </a:lnTo>
                  <a:lnTo>
                    <a:pt x="41145" y="124905"/>
                  </a:lnTo>
                  <a:lnTo>
                    <a:pt x="45744" y="115353"/>
                  </a:lnTo>
                  <a:lnTo>
                    <a:pt x="43643" y="102863"/>
                  </a:lnTo>
                  <a:lnTo>
                    <a:pt x="33240" y="94105"/>
                  </a:lnTo>
                  <a:lnTo>
                    <a:pt x="23673" y="79513"/>
                  </a:lnTo>
                  <a:lnTo>
                    <a:pt x="3688" y="71181"/>
                  </a:lnTo>
                  <a:lnTo>
                    <a:pt x="0" y="63790"/>
                  </a:lnTo>
                  <a:lnTo>
                    <a:pt x="0" y="63790"/>
                  </a:lnTo>
                  <a:close/>
                  <a:moveTo>
                    <a:pt x="159628" y="818831"/>
                  </a:moveTo>
                  <a:lnTo>
                    <a:pt x="166109" y="826590"/>
                  </a:lnTo>
                  <a:lnTo>
                    <a:pt x="163610" y="832629"/>
                  </a:lnTo>
                  <a:lnTo>
                    <a:pt x="168415" y="842240"/>
                  </a:lnTo>
                  <a:lnTo>
                    <a:pt x="174896" y="839080"/>
                  </a:lnTo>
                  <a:lnTo>
                    <a:pt x="177379" y="821564"/>
                  </a:lnTo>
                  <a:lnTo>
                    <a:pt x="173632" y="820094"/>
                  </a:lnTo>
                  <a:lnTo>
                    <a:pt x="170267" y="812189"/>
                  </a:lnTo>
                  <a:lnTo>
                    <a:pt x="159628" y="818831"/>
                  </a:lnTo>
                  <a:close/>
                </a:path>
              </a:pathLst>
            </a:custGeom>
            <a:solidFill>
              <a:srgbClr val="00B050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F671018A-7984-11F1-200D-9719F16DA40C}"/>
                </a:ext>
              </a:extLst>
            </p:cNvPr>
            <p:cNvSpPr/>
            <p:nvPr/>
          </p:nvSpPr>
          <p:spPr>
            <a:xfrm>
              <a:off x="2415087" y="5151045"/>
              <a:ext cx="492520" cy="911201"/>
            </a:xfrm>
            <a:custGeom>
              <a:avLst/>
              <a:gdLst>
                <a:gd name="connsiteX0" fmla="*/ 138703 w 492520"/>
                <a:gd name="connsiteY0" fmla="*/ 0 h 911201"/>
                <a:gd name="connsiteX1" fmla="*/ 145301 w 492520"/>
                <a:gd name="connsiteY1" fmla="*/ 13578 h 911201"/>
                <a:gd name="connsiteX2" fmla="*/ 160716 w 492520"/>
                <a:gd name="connsiteY2" fmla="*/ 9801 h 911201"/>
                <a:gd name="connsiteX3" fmla="*/ 171957 w 492520"/>
                <a:gd name="connsiteY3" fmla="*/ 23115 h 911201"/>
                <a:gd name="connsiteX4" fmla="*/ 174867 w 492520"/>
                <a:gd name="connsiteY4" fmla="*/ 43099 h 911201"/>
                <a:gd name="connsiteX5" fmla="*/ 165727 w 492520"/>
                <a:gd name="connsiteY5" fmla="*/ 49785 h 911201"/>
                <a:gd name="connsiteX6" fmla="*/ 174044 w 492520"/>
                <a:gd name="connsiteY6" fmla="*/ 64348 h 911201"/>
                <a:gd name="connsiteX7" fmla="*/ 183184 w 492520"/>
                <a:gd name="connsiteY7" fmla="*/ 67713 h 911201"/>
                <a:gd name="connsiteX8" fmla="*/ 193176 w 492520"/>
                <a:gd name="connsiteY8" fmla="*/ 59366 h 911201"/>
                <a:gd name="connsiteX9" fmla="*/ 214424 w 492520"/>
                <a:gd name="connsiteY9" fmla="*/ 59793 h 911201"/>
                <a:gd name="connsiteX10" fmla="*/ 214836 w 492520"/>
                <a:gd name="connsiteY10" fmla="*/ 69770 h 911201"/>
                <a:gd name="connsiteX11" fmla="*/ 208179 w 492520"/>
                <a:gd name="connsiteY11" fmla="*/ 83069 h 911201"/>
                <a:gd name="connsiteX12" fmla="*/ 214836 w 492520"/>
                <a:gd name="connsiteY12" fmla="*/ 94354 h 911201"/>
                <a:gd name="connsiteX13" fmla="*/ 214424 w 492520"/>
                <a:gd name="connsiteY13" fmla="*/ 103465 h 911201"/>
                <a:gd name="connsiteX14" fmla="*/ 207753 w 492520"/>
                <a:gd name="connsiteY14" fmla="*/ 112223 h 911201"/>
                <a:gd name="connsiteX15" fmla="*/ 212735 w 492520"/>
                <a:gd name="connsiteY15" fmla="*/ 126403 h 911201"/>
                <a:gd name="connsiteX16" fmla="*/ 212735 w 492520"/>
                <a:gd name="connsiteY16" fmla="*/ 146388 h 911201"/>
                <a:gd name="connsiteX17" fmla="*/ 213734 w 492520"/>
                <a:gd name="connsiteY17" fmla="*/ 176645 h 911201"/>
                <a:gd name="connsiteX18" fmla="*/ 229575 w 492520"/>
                <a:gd name="connsiteY18" fmla="*/ 168298 h 911201"/>
                <a:gd name="connsiteX19" fmla="*/ 243741 w 492520"/>
                <a:gd name="connsiteY19" fmla="*/ 164991 h 911201"/>
                <a:gd name="connsiteX20" fmla="*/ 245401 w 492520"/>
                <a:gd name="connsiteY20" fmla="*/ 153294 h 911201"/>
                <a:gd name="connsiteX21" fmla="*/ 263769 w 492520"/>
                <a:gd name="connsiteY21" fmla="*/ 144948 h 911201"/>
                <a:gd name="connsiteX22" fmla="*/ 282931 w 492520"/>
                <a:gd name="connsiteY22" fmla="*/ 154970 h 911201"/>
                <a:gd name="connsiteX23" fmla="*/ 294628 w 492520"/>
                <a:gd name="connsiteY23" fmla="*/ 154147 h 911201"/>
                <a:gd name="connsiteX24" fmla="*/ 304635 w 492520"/>
                <a:gd name="connsiteY24" fmla="*/ 166681 h 911201"/>
                <a:gd name="connsiteX25" fmla="*/ 328808 w 492520"/>
                <a:gd name="connsiteY25" fmla="*/ 164169 h 911201"/>
                <a:gd name="connsiteX26" fmla="*/ 341328 w 492520"/>
                <a:gd name="connsiteY26" fmla="*/ 138306 h 911201"/>
                <a:gd name="connsiteX27" fmla="*/ 360489 w 492520"/>
                <a:gd name="connsiteY27" fmla="*/ 134162 h 911201"/>
                <a:gd name="connsiteX28" fmla="*/ 386352 w 492520"/>
                <a:gd name="connsiteY28" fmla="*/ 140819 h 911201"/>
                <a:gd name="connsiteX29" fmla="*/ 394684 w 492520"/>
                <a:gd name="connsiteY29" fmla="*/ 157483 h 911201"/>
                <a:gd name="connsiteX30" fmla="*/ 419680 w 492520"/>
                <a:gd name="connsiteY30" fmla="*/ 175542 h 911201"/>
                <a:gd name="connsiteX31" fmla="*/ 433831 w 492520"/>
                <a:gd name="connsiteY31" fmla="*/ 185931 h 911201"/>
                <a:gd name="connsiteX32" fmla="*/ 439665 w 492520"/>
                <a:gd name="connsiteY32" fmla="*/ 198407 h 911201"/>
                <a:gd name="connsiteX33" fmla="*/ 437578 w 492520"/>
                <a:gd name="connsiteY33" fmla="*/ 208429 h 911201"/>
                <a:gd name="connsiteX34" fmla="*/ 433419 w 492520"/>
                <a:gd name="connsiteY34" fmla="*/ 215512 h 911201"/>
                <a:gd name="connsiteX35" fmla="*/ 439665 w 492520"/>
                <a:gd name="connsiteY35" fmla="*/ 229207 h 911201"/>
                <a:gd name="connsiteX36" fmla="*/ 438812 w 492520"/>
                <a:gd name="connsiteY36" fmla="*/ 245474 h 911201"/>
                <a:gd name="connsiteX37" fmla="*/ 435903 w 492520"/>
                <a:gd name="connsiteY37" fmla="*/ 254232 h 911201"/>
                <a:gd name="connsiteX38" fmla="*/ 446307 w 492520"/>
                <a:gd name="connsiteY38" fmla="*/ 261697 h 911201"/>
                <a:gd name="connsiteX39" fmla="*/ 458385 w 492520"/>
                <a:gd name="connsiteY39" fmla="*/ 275040 h 911201"/>
                <a:gd name="connsiteX40" fmla="*/ 469230 w 492520"/>
                <a:gd name="connsiteY40" fmla="*/ 275878 h 911201"/>
                <a:gd name="connsiteX41" fmla="*/ 479223 w 492520"/>
                <a:gd name="connsiteY41" fmla="*/ 280021 h 911201"/>
                <a:gd name="connsiteX42" fmla="*/ 475461 w 492520"/>
                <a:gd name="connsiteY42" fmla="*/ 286267 h 911201"/>
                <a:gd name="connsiteX43" fmla="*/ 490038 w 492520"/>
                <a:gd name="connsiteY43" fmla="*/ 295862 h 911201"/>
                <a:gd name="connsiteX44" fmla="*/ 492521 w 492520"/>
                <a:gd name="connsiteY44" fmla="*/ 303724 h 911201"/>
                <a:gd name="connsiteX45" fmla="*/ 488774 w 492520"/>
                <a:gd name="connsiteY45" fmla="*/ 316626 h 911201"/>
                <a:gd name="connsiteX46" fmla="*/ 489627 w 492520"/>
                <a:gd name="connsiteY46" fmla="*/ 324120 h 911201"/>
                <a:gd name="connsiteX47" fmla="*/ 485438 w 492520"/>
                <a:gd name="connsiteY47" fmla="*/ 334994 h 911201"/>
                <a:gd name="connsiteX48" fmla="*/ 489627 w 492520"/>
                <a:gd name="connsiteY48" fmla="*/ 344105 h 911201"/>
                <a:gd name="connsiteX49" fmla="*/ 488774 w 492520"/>
                <a:gd name="connsiteY49" fmla="*/ 364942 h 911201"/>
                <a:gd name="connsiteX50" fmla="*/ 481280 w 492520"/>
                <a:gd name="connsiteY50" fmla="*/ 373259 h 911201"/>
                <a:gd name="connsiteX51" fmla="*/ 467526 w 492520"/>
                <a:gd name="connsiteY51" fmla="*/ 379945 h 911201"/>
                <a:gd name="connsiteX52" fmla="*/ 457562 w 492520"/>
                <a:gd name="connsiteY52" fmla="*/ 372010 h 911201"/>
                <a:gd name="connsiteX53" fmla="*/ 441296 w 492520"/>
                <a:gd name="connsiteY53" fmla="*/ 374111 h 911201"/>
                <a:gd name="connsiteX54" fmla="*/ 428819 w 492520"/>
                <a:gd name="connsiteY54" fmla="*/ 370746 h 911201"/>
                <a:gd name="connsiteX55" fmla="*/ 416329 w 492520"/>
                <a:gd name="connsiteY55" fmla="*/ 370746 h 911201"/>
                <a:gd name="connsiteX56" fmla="*/ 400121 w 492520"/>
                <a:gd name="connsiteY56" fmla="*/ 376639 h 911201"/>
                <a:gd name="connsiteX57" fmla="*/ 395110 w 492520"/>
                <a:gd name="connsiteY57" fmla="*/ 371599 h 911201"/>
                <a:gd name="connsiteX58" fmla="*/ 378446 w 492520"/>
                <a:gd name="connsiteY58" fmla="*/ 371187 h 911201"/>
                <a:gd name="connsiteX59" fmla="*/ 351393 w 492520"/>
                <a:gd name="connsiteY59" fmla="*/ 379945 h 911201"/>
                <a:gd name="connsiteX60" fmla="*/ 340167 w 492520"/>
                <a:gd name="connsiteY60" fmla="*/ 379945 h 911201"/>
                <a:gd name="connsiteX61" fmla="*/ 328073 w 492520"/>
                <a:gd name="connsiteY61" fmla="*/ 396976 h 911201"/>
                <a:gd name="connsiteX62" fmla="*/ 324326 w 492520"/>
                <a:gd name="connsiteY62" fmla="*/ 414081 h 911201"/>
                <a:gd name="connsiteX63" fmla="*/ 314760 w 492520"/>
                <a:gd name="connsiteY63" fmla="*/ 426983 h 911201"/>
                <a:gd name="connsiteX64" fmla="*/ 313511 w 492520"/>
                <a:gd name="connsiteY64" fmla="*/ 449480 h 911201"/>
                <a:gd name="connsiteX65" fmla="*/ 318507 w 492520"/>
                <a:gd name="connsiteY65" fmla="*/ 472345 h 911201"/>
                <a:gd name="connsiteX66" fmla="*/ 328485 w 492520"/>
                <a:gd name="connsiteY66" fmla="*/ 477767 h 911201"/>
                <a:gd name="connsiteX67" fmla="*/ 333907 w 492520"/>
                <a:gd name="connsiteY67" fmla="*/ 489009 h 911201"/>
                <a:gd name="connsiteX68" fmla="*/ 332673 w 492520"/>
                <a:gd name="connsiteY68" fmla="*/ 510257 h 911201"/>
                <a:gd name="connsiteX69" fmla="*/ 331086 w 492520"/>
                <a:gd name="connsiteY69" fmla="*/ 519133 h 911201"/>
                <a:gd name="connsiteX70" fmla="*/ 326016 w 492520"/>
                <a:gd name="connsiteY70" fmla="*/ 518560 h 911201"/>
                <a:gd name="connsiteX71" fmla="*/ 325355 w 492520"/>
                <a:gd name="connsiteY71" fmla="*/ 526568 h 911201"/>
                <a:gd name="connsiteX72" fmla="*/ 323165 w 492520"/>
                <a:gd name="connsiteY72" fmla="*/ 527480 h 911201"/>
                <a:gd name="connsiteX73" fmla="*/ 321446 w 492520"/>
                <a:gd name="connsiteY73" fmla="*/ 524643 h 911201"/>
                <a:gd name="connsiteX74" fmla="*/ 309440 w 492520"/>
                <a:gd name="connsiteY74" fmla="*/ 514636 h 911201"/>
                <a:gd name="connsiteX75" fmla="*/ 304900 w 492520"/>
                <a:gd name="connsiteY75" fmla="*/ 514416 h 911201"/>
                <a:gd name="connsiteX76" fmla="*/ 305105 w 492520"/>
                <a:gd name="connsiteY76" fmla="*/ 509184 h 911201"/>
                <a:gd name="connsiteX77" fmla="*/ 297920 w 492520"/>
                <a:gd name="connsiteY77" fmla="*/ 505452 h 911201"/>
                <a:gd name="connsiteX78" fmla="*/ 282652 w 492520"/>
                <a:gd name="connsiteY78" fmla="*/ 490655 h 911201"/>
                <a:gd name="connsiteX79" fmla="*/ 274379 w 492520"/>
                <a:gd name="connsiteY79" fmla="*/ 487554 h 911201"/>
                <a:gd name="connsiteX80" fmla="*/ 267840 w 492520"/>
                <a:gd name="connsiteY80" fmla="*/ 493079 h 911201"/>
                <a:gd name="connsiteX81" fmla="*/ 269148 w 492520"/>
                <a:gd name="connsiteY81" fmla="*/ 495651 h 911201"/>
                <a:gd name="connsiteX82" fmla="*/ 268046 w 492520"/>
                <a:gd name="connsiteY82" fmla="*/ 497855 h 911201"/>
                <a:gd name="connsiteX83" fmla="*/ 263035 w 492520"/>
                <a:gd name="connsiteY83" fmla="*/ 494343 h 911201"/>
                <a:gd name="connsiteX84" fmla="*/ 250647 w 492520"/>
                <a:gd name="connsiteY84" fmla="*/ 491272 h 911201"/>
                <a:gd name="connsiteX85" fmla="*/ 239067 w 492520"/>
                <a:gd name="connsiteY85" fmla="*/ 494138 h 911201"/>
                <a:gd name="connsiteX86" fmla="*/ 231000 w 492520"/>
                <a:gd name="connsiteY86" fmla="*/ 491272 h 911201"/>
                <a:gd name="connsiteX87" fmla="*/ 222286 w 492520"/>
                <a:gd name="connsiteY87" fmla="*/ 492183 h 911201"/>
                <a:gd name="connsiteX88" fmla="*/ 225343 w 492520"/>
                <a:gd name="connsiteY88" fmla="*/ 483013 h 911201"/>
                <a:gd name="connsiteX89" fmla="*/ 229046 w 492520"/>
                <a:gd name="connsiteY89" fmla="*/ 479076 h 911201"/>
                <a:gd name="connsiteX90" fmla="*/ 223829 w 492520"/>
                <a:gd name="connsiteY90" fmla="*/ 469935 h 911201"/>
                <a:gd name="connsiteX91" fmla="*/ 224711 w 492520"/>
                <a:gd name="connsiteY91" fmla="*/ 454668 h 911201"/>
                <a:gd name="connsiteX92" fmla="*/ 227944 w 492520"/>
                <a:gd name="connsiteY92" fmla="*/ 451199 h 911201"/>
                <a:gd name="connsiteX93" fmla="*/ 224917 w 492520"/>
                <a:gd name="connsiteY93" fmla="*/ 443558 h 911201"/>
                <a:gd name="connsiteX94" fmla="*/ 214895 w 492520"/>
                <a:gd name="connsiteY94" fmla="*/ 441633 h 911201"/>
                <a:gd name="connsiteX95" fmla="*/ 212941 w 492520"/>
                <a:gd name="connsiteY95" fmla="*/ 440105 h 911201"/>
                <a:gd name="connsiteX96" fmla="*/ 209238 w 492520"/>
                <a:gd name="connsiteY96" fmla="*/ 441193 h 911201"/>
                <a:gd name="connsiteX97" fmla="*/ 205079 w 492520"/>
                <a:gd name="connsiteY97" fmla="*/ 438151 h 911201"/>
                <a:gd name="connsiteX98" fmla="*/ 196144 w 492520"/>
                <a:gd name="connsiteY98" fmla="*/ 442236 h 911201"/>
                <a:gd name="connsiteX99" fmla="*/ 189179 w 492520"/>
                <a:gd name="connsiteY99" fmla="*/ 442941 h 911201"/>
                <a:gd name="connsiteX100" fmla="*/ 185035 w 492520"/>
                <a:gd name="connsiteY100" fmla="*/ 439414 h 911201"/>
                <a:gd name="connsiteX101" fmla="*/ 181318 w 492520"/>
                <a:gd name="connsiteY101" fmla="*/ 444043 h 911201"/>
                <a:gd name="connsiteX102" fmla="*/ 174837 w 492520"/>
                <a:gd name="connsiteY102" fmla="*/ 444087 h 911201"/>
                <a:gd name="connsiteX103" fmla="*/ 171325 w 492520"/>
                <a:gd name="connsiteY103" fmla="*/ 442338 h 911201"/>
                <a:gd name="connsiteX104" fmla="*/ 171325 w 492520"/>
                <a:gd name="connsiteY104" fmla="*/ 444969 h 911201"/>
                <a:gd name="connsiteX105" fmla="*/ 168710 w 492520"/>
                <a:gd name="connsiteY105" fmla="*/ 452845 h 911201"/>
                <a:gd name="connsiteX106" fmla="*/ 178334 w 492520"/>
                <a:gd name="connsiteY106" fmla="*/ 457680 h 911201"/>
                <a:gd name="connsiteX107" fmla="*/ 180084 w 492520"/>
                <a:gd name="connsiteY107" fmla="*/ 468172 h 911201"/>
                <a:gd name="connsiteX108" fmla="*/ 173941 w 492520"/>
                <a:gd name="connsiteY108" fmla="*/ 478179 h 911201"/>
                <a:gd name="connsiteX109" fmla="*/ 174411 w 492520"/>
                <a:gd name="connsiteY109" fmla="*/ 490875 h 911201"/>
                <a:gd name="connsiteX110" fmla="*/ 172192 w 492520"/>
                <a:gd name="connsiteY110" fmla="*/ 497855 h 911201"/>
                <a:gd name="connsiteX111" fmla="*/ 176586 w 492520"/>
                <a:gd name="connsiteY111" fmla="*/ 501352 h 911201"/>
                <a:gd name="connsiteX112" fmla="*/ 174837 w 492520"/>
                <a:gd name="connsiteY112" fmla="*/ 517502 h 911201"/>
                <a:gd name="connsiteX113" fmla="*/ 166549 w 492520"/>
                <a:gd name="connsiteY113" fmla="*/ 528008 h 911201"/>
                <a:gd name="connsiteX114" fmla="*/ 164771 w 492520"/>
                <a:gd name="connsiteY114" fmla="*/ 539809 h 911201"/>
                <a:gd name="connsiteX115" fmla="*/ 156498 w 492520"/>
                <a:gd name="connsiteY115" fmla="*/ 552034 h 911201"/>
                <a:gd name="connsiteX116" fmla="*/ 153442 w 492520"/>
                <a:gd name="connsiteY116" fmla="*/ 595883 h 911201"/>
                <a:gd name="connsiteX117" fmla="*/ 139702 w 492520"/>
                <a:gd name="connsiteY117" fmla="*/ 613561 h 911201"/>
                <a:gd name="connsiteX118" fmla="*/ 139702 w 492520"/>
                <a:gd name="connsiteY118" fmla="*/ 625757 h 911201"/>
                <a:gd name="connsiteX119" fmla="*/ 134250 w 492520"/>
                <a:gd name="connsiteY119" fmla="*/ 637322 h 911201"/>
                <a:gd name="connsiteX120" fmla="*/ 140143 w 492520"/>
                <a:gd name="connsiteY120" fmla="*/ 638395 h 911201"/>
                <a:gd name="connsiteX121" fmla="*/ 141877 w 492520"/>
                <a:gd name="connsiteY121" fmla="*/ 641246 h 911201"/>
                <a:gd name="connsiteX122" fmla="*/ 136470 w 492520"/>
                <a:gd name="connsiteY122" fmla="*/ 648152 h 911201"/>
                <a:gd name="connsiteX123" fmla="*/ 137307 w 492520"/>
                <a:gd name="connsiteY123" fmla="*/ 653398 h 911201"/>
                <a:gd name="connsiteX124" fmla="*/ 140143 w 492520"/>
                <a:gd name="connsiteY124" fmla="*/ 665419 h 911201"/>
                <a:gd name="connsiteX125" fmla="*/ 140143 w 492520"/>
                <a:gd name="connsiteY125" fmla="*/ 673030 h 911201"/>
                <a:gd name="connsiteX126" fmla="*/ 151487 w 492520"/>
                <a:gd name="connsiteY126" fmla="*/ 689591 h 911201"/>
                <a:gd name="connsiteX127" fmla="*/ 145815 w 492520"/>
                <a:gd name="connsiteY127" fmla="*/ 700715 h 911201"/>
                <a:gd name="connsiteX128" fmla="*/ 149298 w 492520"/>
                <a:gd name="connsiteY128" fmla="*/ 705079 h 911201"/>
                <a:gd name="connsiteX129" fmla="*/ 155631 w 492520"/>
                <a:gd name="connsiteY129" fmla="*/ 703287 h 911201"/>
                <a:gd name="connsiteX130" fmla="*/ 157145 w 492520"/>
                <a:gd name="connsiteY130" fmla="*/ 698511 h 911201"/>
                <a:gd name="connsiteX131" fmla="*/ 162817 w 492520"/>
                <a:gd name="connsiteY131" fmla="*/ 692207 h 911201"/>
                <a:gd name="connsiteX132" fmla="*/ 165639 w 492520"/>
                <a:gd name="connsiteY132" fmla="*/ 694161 h 911201"/>
                <a:gd name="connsiteX133" fmla="*/ 174352 w 492520"/>
                <a:gd name="connsiteY133" fmla="*/ 695881 h 911201"/>
                <a:gd name="connsiteX134" fmla="*/ 179393 w 492520"/>
                <a:gd name="connsiteY134" fmla="*/ 700715 h 911201"/>
                <a:gd name="connsiteX135" fmla="*/ 180671 w 492520"/>
                <a:gd name="connsiteY135" fmla="*/ 712691 h 911201"/>
                <a:gd name="connsiteX136" fmla="*/ 185917 w 492520"/>
                <a:gd name="connsiteY136" fmla="*/ 719642 h 911201"/>
                <a:gd name="connsiteX137" fmla="*/ 184800 w 492520"/>
                <a:gd name="connsiteY137" fmla="*/ 732088 h 911201"/>
                <a:gd name="connsiteX138" fmla="*/ 190928 w 492520"/>
                <a:gd name="connsiteY138" fmla="*/ 734233 h 911201"/>
                <a:gd name="connsiteX139" fmla="*/ 196806 w 492520"/>
                <a:gd name="connsiteY139" fmla="*/ 747077 h 911201"/>
                <a:gd name="connsiteX140" fmla="*/ 203124 w 492520"/>
                <a:gd name="connsiteY140" fmla="*/ 746871 h 911201"/>
                <a:gd name="connsiteX141" fmla="*/ 202918 w 492520"/>
                <a:gd name="connsiteY141" fmla="*/ 740582 h 911201"/>
                <a:gd name="connsiteX142" fmla="*/ 203771 w 492520"/>
                <a:gd name="connsiteY142" fmla="*/ 735747 h 911201"/>
                <a:gd name="connsiteX143" fmla="*/ 206621 w 492520"/>
                <a:gd name="connsiteY143" fmla="*/ 744725 h 911201"/>
                <a:gd name="connsiteX144" fmla="*/ 213147 w 492520"/>
                <a:gd name="connsiteY144" fmla="*/ 754321 h 911201"/>
                <a:gd name="connsiteX145" fmla="*/ 213367 w 492520"/>
                <a:gd name="connsiteY145" fmla="*/ 763858 h 911201"/>
                <a:gd name="connsiteX146" fmla="*/ 218818 w 492520"/>
                <a:gd name="connsiteY146" fmla="*/ 766958 h 911201"/>
                <a:gd name="connsiteX147" fmla="*/ 223388 w 492520"/>
                <a:gd name="connsiteY147" fmla="*/ 790676 h 911201"/>
                <a:gd name="connsiteX148" fmla="*/ 221214 w 492520"/>
                <a:gd name="connsiteY148" fmla="*/ 793968 h 911201"/>
                <a:gd name="connsiteX149" fmla="*/ 219259 w 492520"/>
                <a:gd name="connsiteY149" fmla="*/ 798126 h 911201"/>
                <a:gd name="connsiteX150" fmla="*/ 216408 w 492520"/>
                <a:gd name="connsiteY150" fmla="*/ 794188 h 911201"/>
                <a:gd name="connsiteX151" fmla="*/ 207254 w 492520"/>
                <a:gd name="connsiteY151" fmla="*/ 800257 h 911201"/>
                <a:gd name="connsiteX152" fmla="*/ 205740 w 492520"/>
                <a:gd name="connsiteY152" fmla="*/ 808559 h 911201"/>
                <a:gd name="connsiteX153" fmla="*/ 222492 w 492520"/>
                <a:gd name="connsiteY153" fmla="*/ 814892 h 911201"/>
                <a:gd name="connsiteX154" fmla="*/ 224490 w 492520"/>
                <a:gd name="connsiteY154" fmla="*/ 806340 h 911201"/>
                <a:gd name="connsiteX155" fmla="*/ 227944 w 492520"/>
                <a:gd name="connsiteY155" fmla="*/ 808765 h 911201"/>
                <a:gd name="connsiteX156" fmla="*/ 229046 w 492520"/>
                <a:gd name="connsiteY156" fmla="*/ 818992 h 911201"/>
                <a:gd name="connsiteX157" fmla="*/ 236716 w 492520"/>
                <a:gd name="connsiteY157" fmla="*/ 825385 h 911201"/>
                <a:gd name="connsiteX158" fmla="*/ 253190 w 492520"/>
                <a:gd name="connsiteY158" fmla="*/ 841637 h 911201"/>
                <a:gd name="connsiteX159" fmla="*/ 260096 w 492520"/>
                <a:gd name="connsiteY159" fmla="*/ 846957 h 911201"/>
                <a:gd name="connsiteX160" fmla="*/ 264871 w 492520"/>
                <a:gd name="connsiteY160" fmla="*/ 843591 h 911201"/>
                <a:gd name="connsiteX161" fmla="*/ 276568 w 492520"/>
                <a:gd name="connsiteY161" fmla="*/ 844899 h 911201"/>
                <a:gd name="connsiteX162" fmla="*/ 287296 w 492520"/>
                <a:gd name="connsiteY162" fmla="*/ 848984 h 911201"/>
                <a:gd name="connsiteX163" fmla="*/ 294775 w 492520"/>
                <a:gd name="connsiteY163" fmla="*/ 865663 h 911201"/>
                <a:gd name="connsiteX164" fmla="*/ 301079 w 492520"/>
                <a:gd name="connsiteY164" fmla="*/ 873906 h 911201"/>
                <a:gd name="connsiteX165" fmla="*/ 311601 w 492520"/>
                <a:gd name="connsiteY165" fmla="*/ 880666 h 911201"/>
                <a:gd name="connsiteX166" fmla="*/ 312908 w 492520"/>
                <a:gd name="connsiteY166" fmla="*/ 886235 h 911201"/>
                <a:gd name="connsiteX167" fmla="*/ 310189 w 492520"/>
                <a:gd name="connsiteY167" fmla="*/ 889115 h 911201"/>
                <a:gd name="connsiteX168" fmla="*/ 310189 w 492520"/>
                <a:gd name="connsiteY168" fmla="*/ 899548 h 911201"/>
                <a:gd name="connsiteX169" fmla="*/ 302284 w 492520"/>
                <a:gd name="connsiteY169" fmla="*/ 905368 h 911201"/>
                <a:gd name="connsiteX170" fmla="*/ 294349 w 492520"/>
                <a:gd name="connsiteY170" fmla="*/ 898726 h 911201"/>
                <a:gd name="connsiteX171" fmla="*/ 283945 w 492520"/>
                <a:gd name="connsiteY171" fmla="*/ 899974 h 911201"/>
                <a:gd name="connsiteX172" fmla="*/ 271043 w 492520"/>
                <a:gd name="connsiteY172" fmla="*/ 911201 h 911201"/>
                <a:gd name="connsiteX173" fmla="*/ 255628 w 492520"/>
                <a:gd name="connsiteY173" fmla="*/ 907484 h 911201"/>
                <a:gd name="connsiteX174" fmla="*/ 256070 w 492520"/>
                <a:gd name="connsiteY174" fmla="*/ 899123 h 911201"/>
                <a:gd name="connsiteX175" fmla="*/ 262697 w 492520"/>
                <a:gd name="connsiteY175" fmla="*/ 890776 h 911201"/>
                <a:gd name="connsiteX176" fmla="*/ 264372 w 492520"/>
                <a:gd name="connsiteY176" fmla="*/ 874156 h 911201"/>
                <a:gd name="connsiteX177" fmla="*/ 256863 w 492520"/>
                <a:gd name="connsiteY177" fmla="*/ 866662 h 911201"/>
                <a:gd name="connsiteX178" fmla="*/ 244813 w 492520"/>
                <a:gd name="connsiteY178" fmla="*/ 866662 h 911201"/>
                <a:gd name="connsiteX179" fmla="*/ 241904 w 492520"/>
                <a:gd name="connsiteY179" fmla="*/ 860005 h 911201"/>
                <a:gd name="connsiteX180" fmla="*/ 226063 w 492520"/>
                <a:gd name="connsiteY180" fmla="*/ 855377 h 911201"/>
                <a:gd name="connsiteX181" fmla="*/ 215247 w 492520"/>
                <a:gd name="connsiteY181" fmla="*/ 845854 h 911201"/>
                <a:gd name="connsiteX182" fmla="*/ 207753 w 492520"/>
                <a:gd name="connsiteY182" fmla="*/ 855377 h 911201"/>
                <a:gd name="connsiteX183" fmla="*/ 203991 w 492520"/>
                <a:gd name="connsiteY183" fmla="*/ 868660 h 911201"/>
                <a:gd name="connsiteX184" fmla="*/ 199215 w 492520"/>
                <a:gd name="connsiteY184" fmla="*/ 860858 h 911201"/>
                <a:gd name="connsiteX185" fmla="*/ 174352 w 492520"/>
                <a:gd name="connsiteY185" fmla="*/ 842944 h 911201"/>
                <a:gd name="connsiteX186" fmla="*/ 173529 w 492520"/>
                <a:gd name="connsiteY186" fmla="*/ 838301 h 911201"/>
                <a:gd name="connsiteX187" fmla="*/ 178334 w 492520"/>
                <a:gd name="connsiteY187" fmla="*/ 832614 h 911201"/>
                <a:gd name="connsiteX188" fmla="*/ 178746 w 492520"/>
                <a:gd name="connsiteY188" fmla="*/ 826487 h 911201"/>
                <a:gd name="connsiteX189" fmla="*/ 172633 w 492520"/>
                <a:gd name="connsiteY189" fmla="*/ 825575 h 911201"/>
                <a:gd name="connsiteX190" fmla="*/ 168695 w 492520"/>
                <a:gd name="connsiteY190" fmla="*/ 815994 h 911201"/>
                <a:gd name="connsiteX191" fmla="*/ 157351 w 492520"/>
                <a:gd name="connsiteY191" fmla="*/ 814261 h 911201"/>
                <a:gd name="connsiteX192" fmla="*/ 157351 w 492520"/>
                <a:gd name="connsiteY192" fmla="*/ 806399 h 911201"/>
                <a:gd name="connsiteX193" fmla="*/ 144243 w 492520"/>
                <a:gd name="connsiteY193" fmla="*/ 788868 h 911201"/>
                <a:gd name="connsiteX194" fmla="*/ 135955 w 492520"/>
                <a:gd name="connsiteY194" fmla="*/ 788868 h 911201"/>
                <a:gd name="connsiteX195" fmla="*/ 129401 w 492520"/>
                <a:gd name="connsiteY195" fmla="*/ 767958 h 911201"/>
                <a:gd name="connsiteX196" fmla="*/ 118895 w 492520"/>
                <a:gd name="connsiteY196" fmla="*/ 766165 h 911201"/>
                <a:gd name="connsiteX197" fmla="*/ 118895 w 492520"/>
                <a:gd name="connsiteY197" fmla="*/ 757407 h 911201"/>
                <a:gd name="connsiteX198" fmla="*/ 112341 w 492520"/>
                <a:gd name="connsiteY198" fmla="*/ 752631 h 911201"/>
                <a:gd name="connsiteX199" fmla="*/ 112782 w 492520"/>
                <a:gd name="connsiteY199" fmla="*/ 746974 h 911201"/>
                <a:gd name="connsiteX200" fmla="*/ 101863 w 492520"/>
                <a:gd name="connsiteY200" fmla="*/ 752220 h 911201"/>
                <a:gd name="connsiteX201" fmla="*/ 102275 w 492520"/>
                <a:gd name="connsiteY201" fmla="*/ 763138 h 911201"/>
                <a:gd name="connsiteX202" fmla="*/ 94869 w 492520"/>
                <a:gd name="connsiteY202" fmla="*/ 762227 h 911201"/>
                <a:gd name="connsiteX203" fmla="*/ 89608 w 492520"/>
                <a:gd name="connsiteY203" fmla="*/ 754365 h 911201"/>
                <a:gd name="connsiteX204" fmla="*/ 86551 w 492520"/>
                <a:gd name="connsiteY204" fmla="*/ 734704 h 911201"/>
                <a:gd name="connsiteX205" fmla="*/ 89167 w 492520"/>
                <a:gd name="connsiteY205" fmla="*/ 729457 h 911201"/>
                <a:gd name="connsiteX206" fmla="*/ 87448 w 492520"/>
                <a:gd name="connsiteY206" fmla="*/ 712882 h 911201"/>
                <a:gd name="connsiteX207" fmla="*/ 94869 w 492520"/>
                <a:gd name="connsiteY207" fmla="*/ 709370 h 911201"/>
                <a:gd name="connsiteX208" fmla="*/ 94443 w 492520"/>
                <a:gd name="connsiteY208" fmla="*/ 687064 h 911201"/>
                <a:gd name="connsiteX209" fmla="*/ 100556 w 492520"/>
                <a:gd name="connsiteY209" fmla="*/ 688386 h 911201"/>
                <a:gd name="connsiteX210" fmla="*/ 104890 w 492520"/>
                <a:gd name="connsiteY210" fmla="*/ 679628 h 911201"/>
                <a:gd name="connsiteX211" fmla="*/ 98337 w 492520"/>
                <a:gd name="connsiteY211" fmla="*/ 678306 h 911201"/>
                <a:gd name="connsiteX212" fmla="*/ 106668 w 492520"/>
                <a:gd name="connsiteY212" fmla="*/ 666565 h 911201"/>
                <a:gd name="connsiteX213" fmla="*/ 104053 w 492520"/>
                <a:gd name="connsiteY213" fmla="*/ 661745 h 911201"/>
                <a:gd name="connsiteX214" fmla="*/ 111474 w 492520"/>
                <a:gd name="connsiteY214" fmla="*/ 650827 h 911201"/>
                <a:gd name="connsiteX215" fmla="*/ 104890 w 492520"/>
                <a:gd name="connsiteY215" fmla="*/ 649945 h 911201"/>
                <a:gd name="connsiteX216" fmla="*/ 107286 w 492520"/>
                <a:gd name="connsiteY216" fmla="*/ 630886 h 911201"/>
                <a:gd name="connsiteX217" fmla="*/ 110342 w 492520"/>
                <a:gd name="connsiteY217" fmla="*/ 622260 h 911201"/>
                <a:gd name="connsiteX218" fmla="*/ 115736 w 492520"/>
                <a:gd name="connsiteY218" fmla="*/ 613061 h 911201"/>
                <a:gd name="connsiteX219" fmla="*/ 117425 w 492520"/>
                <a:gd name="connsiteY219" fmla="*/ 598543 h 911201"/>
                <a:gd name="connsiteX220" fmla="*/ 129886 w 492520"/>
                <a:gd name="connsiteY220" fmla="*/ 589359 h 911201"/>
                <a:gd name="connsiteX221" fmla="*/ 143626 w 492520"/>
                <a:gd name="connsiteY221" fmla="*/ 552696 h 911201"/>
                <a:gd name="connsiteX222" fmla="*/ 150312 w 492520"/>
                <a:gd name="connsiteY222" fmla="*/ 548552 h 911201"/>
                <a:gd name="connsiteX223" fmla="*/ 151135 w 492520"/>
                <a:gd name="connsiteY223" fmla="*/ 529419 h 911201"/>
                <a:gd name="connsiteX224" fmla="*/ 143626 w 492520"/>
                <a:gd name="connsiteY224" fmla="*/ 516502 h 911201"/>
                <a:gd name="connsiteX225" fmla="*/ 144478 w 492520"/>
                <a:gd name="connsiteY225" fmla="*/ 499824 h 911201"/>
                <a:gd name="connsiteX226" fmla="*/ 139467 w 492520"/>
                <a:gd name="connsiteY226" fmla="*/ 489450 h 911201"/>
                <a:gd name="connsiteX227" fmla="*/ 136984 w 492520"/>
                <a:gd name="connsiteY227" fmla="*/ 472345 h 911201"/>
                <a:gd name="connsiteX228" fmla="*/ 130327 w 492520"/>
                <a:gd name="connsiteY228" fmla="*/ 465277 h 911201"/>
                <a:gd name="connsiteX229" fmla="*/ 131576 w 492520"/>
                <a:gd name="connsiteY229" fmla="*/ 452787 h 911201"/>
                <a:gd name="connsiteX230" fmla="*/ 129063 w 492520"/>
                <a:gd name="connsiteY230" fmla="*/ 441560 h 911201"/>
                <a:gd name="connsiteX231" fmla="*/ 133222 w 492520"/>
                <a:gd name="connsiteY231" fmla="*/ 431964 h 911201"/>
                <a:gd name="connsiteX232" fmla="*/ 125728 w 492520"/>
                <a:gd name="connsiteY232" fmla="*/ 407424 h 911201"/>
                <a:gd name="connsiteX233" fmla="*/ 109931 w 492520"/>
                <a:gd name="connsiteY233" fmla="*/ 391980 h 911201"/>
                <a:gd name="connsiteX234" fmla="*/ 92400 w 492520"/>
                <a:gd name="connsiteY234" fmla="*/ 378241 h 911201"/>
                <a:gd name="connsiteX235" fmla="*/ 77456 w 492520"/>
                <a:gd name="connsiteY235" fmla="*/ 359520 h 911201"/>
                <a:gd name="connsiteX236" fmla="*/ 77015 w 492520"/>
                <a:gd name="connsiteY236" fmla="*/ 349145 h 911201"/>
                <a:gd name="connsiteX237" fmla="*/ 68698 w 492520"/>
                <a:gd name="connsiteY237" fmla="*/ 329161 h 911201"/>
                <a:gd name="connsiteX238" fmla="*/ 80777 w 492520"/>
                <a:gd name="connsiteY238" fmla="*/ 322092 h 911201"/>
                <a:gd name="connsiteX239" fmla="*/ 82437 w 492520"/>
                <a:gd name="connsiteY239" fmla="*/ 313334 h 911201"/>
                <a:gd name="connsiteX240" fmla="*/ 75766 w 492520"/>
                <a:gd name="connsiteY240" fmla="*/ 283739 h 911201"/>
                <a:gd name="connsiteX241" fmla="*/ 80351 w 492520"/>
                <a:gd name="connsiteY241" fmla="*/ 275437 h 911201"/>
                <a:gd name="connsiteX242" fmla="*/ 91195 w 492520"/>
                <a:gd name="connsiteY242" fmla="*/ 269632 h 911201"/>
                <a:gd name="connsiteX243" fmla="*/ 89946 w 492520"/>
                <a:gd name="connsiteY243" fmla="*/ 257920 h 911201"/>
                <a:gd name="connsiteX244" fmla="*/ 77867 w 492520"/>
                <a:gd name="connsiteY244" fmla="*/ 252116 h 911201"/>
                <a:gd name="connsiteX245" fmla="*/ 75766 w 492520"/>
                <a:gd name="connsiteY245" fmla="*/ 239640 h 911201"/>
                <a:gd name="connsiteX246" fmla="*/ 69109 w 492520"/>
                <a:gd name="connsiteY246" fmla="*/ 224637 h 911201"/>
                <a:gd name="connsiteX247" fmla="*/ 59969 w 492520"/>
                <a:gd name="connsiteY247" fmla="*/ 221316 h 911201"/>
                <a:gd name="connsiteX248" fmla="*/ 46215 w 492520"/>
                <a:gd name="connsiteY248" fmla="*/ 191310 h 911201"/>
                <a:gd name="connsiteX249" fmla="*/ 31212 w 492520"/>
                <a:gd name="connsiteY249" fmla="*/ 180935 h 911201"/>
                <a:gd name="connsiteX250" fmla="*/ 27906 w 492520"/>
                <a:gd name="connsiteY250" fmla="*/ 172177 h 911201"/>
                <a:gd name="connsiteX251" fmla="*/ 19559 w 492520"/>
                <a:gd name="connsiteY251" fmla="*/ 164257 h 911201"/>
                <a:gd name="connsiteX252" fmla="*/ 9993 w 492520"/>
                <a:gd name="connsiteY252" fmla="*/ 147637 h 911201"/>
                <a:gd name="connsiteX253" fmla="*/ 1234 w 492520"/>
                <a:gd name="connsiteY253" fmla="*/ 145124 h 911201"/>
                <a:gd name="connsiteX254" fmla="*/ 0 w 492520"/>
                <a:gd name="connsiteY254" fmla="*/ 135926 h 911201"/>
                <a:gd name="connsiteX255" fmla="*/ 14989 w 492520"/>
                <a:gd name="connsiteY255" fmla="*/ 129680 h 911201"/>
                <a:gd name="connsiteX256" fmla="*/ 25818 w 492520"/>
                <a:gd name="connsiteY256" fmla="*/ 121775 h 911201"/>
                <a:gd name="connsiteX257" fmla="*/ 21631 w 492520"/>
                <a:gd name="connsiteY257" fmla="*/ 112223 h 911201"/>
                <a:gd name="connsiteX258" fmla="*/ 21631 w 492520"/>
                <a:gd name="connsiteY258" fmla="*/ 95192 h 911201"/>
                <a:gd name="connsiteX259" fmla="*/ 29992 w 492520"/>
                <a:gd name="connsiteY259" fmla="*/ 87271 h 911201"/>
                <a:gd name="connsiteX260" fmla="*/ 27053 w 492520"/>
                <a:gd name="connsiteY260" fmla="*/ 67287 h 911201"/>
                <a:gd name="connsiteX261" fmla="*/ 36222 w 492520"/>
                <a:gd name="connsiteY261" fmla="*/ 54752 h 911201"/>
                <a:gd name="connsiteX262" fmla="*/ 57853 w 492520"/>
                <a:gd name="connsiteY262" fmla="*/ 63569 h 911201"/>
                <a:gd name="connsiteX263" fmla="*/ 71240 w 492520"/>
                <a:gd name="connsiteY263" fmla="*/ 52695 h 911201"/>
                <a:gd name="connsiteX264" fmla="*/ 83950 w 492520"/>
                <a:gd name="connsiteY264" fmla="*/ 52901 h 911201"/>
                <a:gd name="connsiteX265" fmla="*/ 87698 w 492520"/>
                <a:gd name="connsiteY265" fmla="*/ 46861 h 911201"/>
                <a:gd name="connsiteX266" fmla="*/ 88124 w 492520"/>
                <a:gd name="connsiteY266" fmla="*/ 32460 h 911201"/>
                <a:gd name="connsiteX267" fmla="*/ 95413 w 492520"/>
                <a:gd name="connsiteY267" fmla="*/ 25759 h 911201"/>
                <a:gd name="connsiteX268" fmla="*/ 110033 w 492520"/>
                <a:gd name="connsiteY268" fmla="*/ 27832 h 911201"/>
                <a:gd name="connsiteX269" fmla="*/ 114398 w 492520"/>
                <a:gd name="connsiteY269" fmla="*/ 21586 h 911201"/>
                <a:gd name="connsiteX270" fmla="*/ 108123 w 492520"/>
                <a:gd name="connsiteY270" fmla="*/ 13034 h 911201"/>
                <a:gd name="connsiteX271" fmla="*/ 108329 w 492520"/>
                <a:gd name="connsiteY271" fmla="*/ 6539 h 911201"/>
                <a:gd name="connsiteX272" fmla="*/ 121275 w 492520"/>
                <a:gd name="connsiteY272" fmla="*/ 1939 h 911201"/>
                <a:gd name="connsiteX273" fmla="*/ 138232 w 492520"/>
                <a:gd name="connsiteY273" fmla="*/ 1087 h 911201"/>
                <a:gd name="connsiteX274" fmla="*/ 138703 w 492520"/>
                <a:gd name="connsiteY274" fmla="*/ 0 h 911201"/>
                <a:gd name="connsiteX275" fmla="*/ 138703 w 492520"/>
                <a:gd name="connsiteY275" fmla="*/ 0 h 911201"/>
                <a:gd name="connsiteX276" fmla="*/ 170444 w 492520"/>
                <a:gd name="connsiteY276" fmla="*/ 852041 h 911201"/>
                <a:gd name="connsiteX277" fmla="*/ 174823 w 492520"/>
                <a:gd name="connsiteY277" fmla="*/ 861210 h 911201"/>
                <a:gd name="connsiteX278" fmla="*/ 178981 w 492520"/>
                <a:gd name="connsiteY278" fmla="*/ 859593 h 911201"/>
                <a:gd name="connsiteX279" fmla="*/ 177335 w 492520"/>
                <a:gd name="connsiteY279" fmla="*/ 852452 h 911201"/>
                <a:gd name="connsiteX280" fmla="*/ 173177 w 492520"/>
                <a:gd name="connsiteY280" fmla="*/ 850350 h 911201"/>
                <a:gd name="connsiteX281" fmla="*/ 170444 w 492520"/>
                <a:gd name="connsiteY281" fmla="*/ 852041 h 911201"/>
                <a:gd name="connsiteX282" fmla="*/ 170444 w 492520"/>
                <a:gd name="connsiteY282" fmla="*/ 852041 h 911201"/>
                <a:gd name="connsiteX283" fmla="*/ 134148 w 492520"/>
                <a:gd name="connsiteY283" fmla="*/ 795422 h 911201"/>
                <a:gd name="connsiteX284" fmla="*/ 136234 w 492520"/>
                <a:gd name="connsiteY284" fmla="*/ 807354 h 911201"/>
                <a:gd name="connsiteX285" fmla="*/ 137895 w 492520"/>
                <a:gd name="connsiteY285" fmla="*/ 801050 h 911201"/>
                <a:gd name="connsiteX286" fmla="*/ 137087 w 492520"/>
                <a:gd name="connsiteY286" fmla="*/ 796068 h 911201"/>
                <a:gd name="connsiteX287" fmla="*/ 134148 w 492520"/>
                <a:gd name="connsiteY287" fmla="*/ 795422 h 911201"/>
                <a:gd name="connsiteX288" fmla="*/ 134148 w 492520"/>
                <a:gd name="connsiteY288" fmla="*/ 795422 h 911201"/>
                <a:gd name="connsiteX289" fmla="*/ 93046 w 492520"/>
                <a:gd name="connsiteY289" fmla="*/ 766165 h 911201"/>
                <a:gd name="connsiteX290" fmla="*/ 90563 w 492520"/>
                <a:gd name="connsiteY290" fmla="*/ 773674 h 911201"/>
                <a:gd name="connsiteX291" fmla="*/ 93046 w 492520"/>
                <a:gd name="connsiteY291" fmla="*/ 778494 h 911201"/>
                <a:gd name="connsiteX292" fmla="*/ 92459 w 492520"/>
                <a:gd name="connsiteY292" fmla="*/ 790396 h 911201"/>
                <a:gd name="connsiteX293" fmla="*/ 99953 w 492520"/>
                <a:gd name="connsiteY293" fmla="*/ 780610 h 911201"/>
                <a:gd name="connsiteX294" fmla="*/ 99953 w 492520"/>
                <a:gd name="connsiteY294" fmla="*/ 766606 h 911201"/>
                <a:gd name="connsiteX295" fmla="*/ 93046 w 492520"/>
                <a:gd name="connsiteY295" fmla="*/ 766165 h 911201"/>
                <a:gd name="connsiteX296" fmla="*/ 93046 w 492520"/>
                <a:gd name="connsiteY296" fmla="*/ 766165 h 911201"/>
                <a:gd name="connsiteX297" fmla="*/ 303357 w 492520"/>
                <a:gd name="connsiteY297" fmla="*/ 517869 h 911201"/>
                <a:gd name="connsiteX298" fmla="*/ 304209 w 492520"/>
                <a:gd name="connsiteY298" fmla="*/ 527686 h 911201"/>
                <a:gd name="connsiteX299" fmla="*/ 312350 w 492520"/>
                <a:gd name="connsiteY299" fmla="*/ 534562 h 911201"/>
                <a:gd name="connsiteX300" fmla="*/ 318404 w 492520"/>
                <a:gd name="connsiteY300" fmla="*/ 533313 h 911201"/>
                <a:gd name="connsiteX301" fmla="*/ 303357 w 492520"/>
                <a:gd name="connsiteY301" fmla="*/ 517869 h 911201"/>
                <a:gd name="connsiteX302" fmla="*/ 303357 w 492520"/>
                <a:gd name="connsiteY302" fmla="*/ 517869 h 911201"/>
                <a:gd name="connsiteX303" fmla="*/ 189532 w 492520"/>
                <a:gd name="connsiteY303" fmla="*/ 660334 h 911201"/>
                <a:gd name="connsiteX304" fmla="*/ 179084 w 492520"/>
                <a:gd name="connsiteY304" fmla="*/ 664258 h 911201"/>
                <a:gd name="connsiteX305" fmla="*/ 186578 w 492520"/>
                <a:gd name="connsiteY305" fmla="*/ 666580 h 911201"/>
                <a:gd name="connsiteX306" fmla="*/ 189532 w 492520"/>
                <a:gd name="connsiteY306" fmla="*/ 660334 h 911201"/>
                <a:gd name="connsiteX307" fmla="*/ 189532 w 492520"/>
                <a:gd name="connsiteY307" fmla="*/ 660334 h 911201"/>
                <a:gd name="connsiteX308" fmla="*/ 192235 w 492520"/>
                <a:gd name="connsiteY308" fmla="*/ 672663 h 911201"/>
                <a:gd name="connsiteX309" fmla="*/ 183889 w 492520"/>
                <a:gd name="connsiteY309" fmla="*/ 678055 h 911201"/>
                <a:gd name="connsiteX310" fmla="*/ 184697 w 492520"/>
                <a:gd name="connsiteY310" fmla="*/ 685565 h 911201"/>
                <a:gd name="connsiteX311" fmla="*/ 193073 w 492520"/>
                <a:gd name="connsiteY311" fmla="*/ 692648 h 911201"/>
                <a:gd name="connsiteX312" fmla="*/ 195571 w 492520"/>
                <a:gd name="connsiteY312" fmla="*/ 680994 h 911201"/>
                <a:gd name="connsiteX313" fmla="*/ 192235 w 492520"/>
                <a:gd name="connsiteY313" fmla="*/ 672663 h 91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492520" h="911201">
                  <a:moveTo>
                    <a:pt x="138703" y="0"/>
                  </a:moveTo>
                  <a:lnTo>
                    <a:pt x="145301" y="13578"/>
                  </a:lnTo>
                  <a:lnTo>
                    <a:pt x="160716" y="9801"/>
                  </a:lnTo>
                  <a:lnTo>
                    <a:pt x="171957" y="23115"/>
                  </a:lnTo>
                  <a:lnTo>
                    <a:pt x="174867" y="43099"/>
                  </a:lnTo>
                  <a:lnTo>
                    <a:pt x="165727" y="49785"/>
                  </a:lnTo>
                  <a:lnTo>
                    <a:pt x="174044" y="64348"/>
                  </a:lnTo>
                  <a:lnTo>
                    <a:pt x="183184" y="67713"/>
                  </a:lnTo>
                  <a:lnTo>
                    <a:pt x="193176" y="59366"/>
                  </a:lnTo>
                  <a:lnTo>
                    <a:pt x="214424" y="59793"/>
                  </a:lnTo>
                  <a:lnTo>
                    <a:pt x="214836" y="69770"/>
                  </a:lnTo>
                  <a:lnTo>
                    <a:pt x="208179" y="83069"/>
                  </a:lnTo>
                  <a:lnTo>
                    <a:pt x="214836" y="94354"/>
                  </a:lnTo>
                  <a:lnTo>
                    <a:pt x="214424" y="103465"/>
                  </a:lnTo>
                  <a:lnTo>
                    <a:pt x="207753" y="112223"/>
                  </a:lnTo>
                  <a:lnTo>
                    <a:pt x="212735" y="126403"/>
                  </a:lnTo>
                  <a:lnTo>
                    <a:pt x="212735" y="146388"/>
                  </a:lnTo>
                  <a:lnTo>
                    <a:pt x="213734" y="176645"/>
                  </a:lnTo>
                  <a:lnTo>
                    <a:pt x="229575" y="168298"/>
                  </a:lnTo>
                  <a:lnTo>
                    <a:pt x="243741" y="164991"/>
                  </a:lnTo>
                  <a:lnTo>
                    <a:pt x="245401" y="153294"/>
                  </a:lnTo>
                  <a:lnTo>
                    <a:pt x="263769" y="144948"/>
                  </a:lnTo>
                  <a:lnTo>
                    <a:pt x="282931" y="154970"/>
                  </a:lnTo>
                  <a:lnTo>
                    <a:pt x="294628" y="154147"/>
                  </a:lnTo>
                  <a:lnTo>
                    <a:pt x="304635" y="166681"/>
                  </a:lnTo>
                  <a:lnTo>
                    <a:pt x="328808" y="164169"/>
                  </a:lnTo>
                  <a:lnTo>
                    <a:pt x="341328" y="138306"/>
                  </a:lnTo>
                  <a:lnTo>
                    <a:pt x="360489" y="134162"/>
                  </a:lnTo>
                  <a:lnTo>
                    <a:pt x="386352" y="140819"/>
                  </a:lnTo>
                  <a:lnTo>
                    <a:pt x="394684" y="157483"/>
                  </a:lnTo>
                  <a:lnTo>
                    <a:pt x="419680" y="175542"/>
                  </a:lnTo>
                  <a:lnTo>
                    <a:pt x="433831" y="185931"/>
                  </a:lnTo>
                  <a:lnTo>
                    <a:pt x="439665" y="198407"/>
                  </a:lnTo>
                  <a:lnTo>
                    <a:pt x="437578" y="208429"/>
                  </a:lnTo>
                  <a:lnTo>
                    <a:pt x="433419" y="215512"/>
                  </a:lnTo>
                  <a:lnTo>
                    <a:pt x="439665" y="229207"/>
                  </a:lnTo>
                  <a:lnTo>
                    <a:pt x="438812" y="245474"/>
                  </a:lnTo>
                  <a:lnTo>
                    <a:pt x="435903" y="254232"/>
                  </a:lnTo>
                  <a:lnTo>
                    <a:pt x="446307" y="261697"/>
                  </a:lnTo>
                  <a:lnTo>
                    <a:pt x="458385" y="275040"/>
                  </a:lnTo>
                  <a:lnTo>
                    <a:pt x="469230" y="275878"/>
                  </a:lnTo>
                  <a:lnTo>
                    <a:pt x="479223" y="280021"/>
                  </a:lnTo>
                  <a:lnTo>
                    <a:pt x="475461" y="286267"/>
                  </a:lnTo>
                  <a:lnTo>
                    <a:pt x="490038" y="295862"/>
                  </a:lnTo>
                  <a:lnTo>
                    <a:pt x="492521" y="303724"/>
                  </a:lnTo>
                  <a:lnTo>
                    <a:pt x="488774" y="316626"/>
                  </a:lnTo>
                  <a:lnTo>
                    <a:pt x="489627" y="324120"/>
                  </a:lnTo>
                  <a:lnTo>
                    <a:pt x="485438" y="334994"/>
                  </a:lnTo>
                  <a:lnTo>
                    <a:pt x="489627" y="344105"/>
                  </a:lnTo>
                  <a:lnTo>
                    <a:pt x="488774" y="364942"/>
                  </a:lnTo>
                  <a:lnTo>
                    <a:pt x="481280" y="373259"/>
                  </a:lnTo>
                  <a:lnTo>
                    <a:pt x="467526" y="379945"/>
                  </a:lnTo>
                  <a:lnTo>
                    <a:pt x="457562" y="372010"/>
                  </a:lnTo>
                  <a:lnTo>
                    <a:pt x="441296" y="374111"/>
                  </a:lnTo>
                  <a:lnTo>
                    <a:pt x="428819" y="370746"/>
                  </a:lnTo>
                  <a:lnTo>
                    <a:pt x="416329" y="370746"/>
                  </a:lnTo>
                  <a:lnTo>
                    <a:pt x="400121" y="376639"/>
                  </a:lnTo>
                  <a:lnTo>
                    <a:pt x="395110" y="371599"/>
                  </a:lnTo>
                  <a:lnTo>
                    <a:pt x="378446" y="371187"/>
                  </a:lnTo>
                  <a:lnTo>
                    <a:pt x="351393" y="379945"/>
                  </a:lnTo>
                  <a:lnTo>
                    <a:pt x="340167" y="379945"/>
                  </a:lnTo>
                  <a:lnTo>
                    <a:pt x="328073" y="396976"/>
                  </a:lnTo>
                  <a:lnTo>
                    <a:pt x="324326" y="414081"/>
                  </a:lnTo>
                  <a:lnTo>
                    <a:pt x="314760" y="426983"/>
                  </a:lnTo>
                  <a:lnTo>
                    <a:pt x="313511" y="449480"/>
                  </a:lnTo>
                  <a:lnTo>
                    <a:pt x="318507" y="472345"/>
                  </a:lnTo>
                  <a:lnTo>
                    <a:pt x="328485" y="477767"/>
                  </a:lnTo>
                  <a:lnTo>
                    <a:pt x="333907" y="489009"/>
                  </a:lnTo>
                  <a:lnTo>
                    <a:pt x="332673" y="510257"/>
                  </a:lnTo>
                  <a:lnTo>
                    <a:pt x="331086" y="519133"/>
                  </a:lnTo>
                  <a:lnTo>
                    <a:pt x="326016" y="518560"/>
                  </a:lnTo>
                  <a:lnTo>
                    <a:pt x="325355" y="526568"/>
                  </a:lnTo>
                  <a:lnTo>
                    <a:pt x="323165" y="527480"/>
                  </a:lnTo>
                  <a:lnTo>
                    <a:pt x="321446" y="524643"/>
                  </a:lnTo>
                  <a:lnTo>
                    <a:pt x="309440" y="514636"/>
                  </a:lnTo>
                  <a:lnTo>
                    <a:pt x="304900" y="514416"/>
                  </a:lnTo>
                  <a:lnTo>
                    <a:pt x="305105" y="509184"/>
                  </a:lnTo>
                  <a:lnTo>
                    <a:pt x="297920" y="505452"/>
                  </a:lnTo>
                  <a:lnTo>
                    <a:pt x="282652" y="490655"/>
                  </a:lnTo>
                  <a:lnTo>
                    <a:pt x="274379" y="487554"/>
                  </a:lnTo>
                  <a:lnTo>
                    <a:pt x="267840" y="493079"/>
                  </a:lnTo>
                  <a:lnTo>
                    <a:pt x="269148" y="495651"/>
                  </a:lnTo>
                  <a:lnTo>
                    <a:pt x="268046" y="497855"/>
                  </a:lnTo>
                  <a:lnTo>
                    <a:pt x="263035" y="494343"/>
                  </a:lnTo>
                  <a:lnTo>
                    <a:pt x="250647" y="491272"/>
                  </a:lnTo>
                  <a:lnTo>
                    <a:pt x="239067" y="494138"/>
                  </a:lnTo>
                  <a:lnTo>
                    <a:pt x="231000" y="491272"/>
                  </a:lnTo>
                  <a:lnTo>
                    <a:pt x="222286" y="492183"/>
                  </a:lnTo>
                  <a:lnTo>
                    <a:pt x="225343" y="483013"/>
                  </a:lnTo>
                  <a:lnTo>
                    <a:pt x="229046" y="479076"/>
                  </a:lnTo>
                  <a:lnTo>
                    <a:pt x="223829" y="469935"/>
                  </a:lnTo>
                  <a:lnTo>
                    <a:pt x="224711" y="454668"/>
                  </a:lnTo>
                  <a:lnTo>
                    <a:pt x="227944" y="451199"/>
                  </a:lnTo>
                  <a:lnTo>
                    <a:pt x="224917" y="443558"/>
                  </a:lnTo>
                  <a:lnTo>
                    <a:pt x="214895" y="441633"/>
                  </a:lnTo>
                  <a:lnTo>
                    <a:pt x="212941" y="440105"/>
                  </a:lnTo>
                  <a:lnTo>
                    <a:pt x="209238" y="441193"/>
                  </a:lnTo>
                  <a:lnTo>
                    <a:pt x="205079" y="438151"/>
                  </a:lnTo>
                  <a:lnTo>
                    <a:pt x="196144" y="442236"/>
                  </a:lnTo>
                  <a:lnTo>
                    <a:pt x="189179" y="442941"/>
                  </a:lnTo>
                  <a:lnTo>
                    <a:pt x="185035" y="439414"/>
                  </a:lnTo>
                  <a:lnTo>
                    <a:pt x="181318" y="444043"/>
                  </a:lnTo>
                  <a:lnTo>
                    <a:pt x="174837" y="444087"/>
                  </a:lnTo>
                  <a:lnTo>
                    <a:pt x="171325" y="442338"/>
                  </a:lnTo>
                  <a:lnTo>
                    <a:pt x="171325" y="444969"/>
                  </a:lnTo>
                  <a:lnTo>
                    <a:pt x="168710" y="452845"/>
                  </a:lnTo>
                  <a:lnTo>
                    <a:pt x="178334" y="457680"/>
                  </a:lnTo>
                  <a:lnTo>
                    <a:pt x="180084" y="468172"/>
                  </a:lnTo>
                  <a:lnTo>
                    <a:pt x="173941" y="478179"/>
                  </a:lnTo>
                  <a:lnTo>
                    <a:pt x="174411" y="490875"/>
                  </a:lnTo>
                  <a:lnTo>
                    <a:pt x="172192" y="497855"/>
                  </a:lnTo>
                  <a:lnTo>
                    <a:pt x="176586" y="501352"/>
                  </a:lnTo>
                  <a:lnTo>
                    <a:pt x="174837" y="517502"/>
                  </a:lnTo>
                  <a:lnTo>
                    <a:pt x="166549" y="528008"/>
                  </a:lnTo>
                  <a:lnTo>
                    <a:pt x="164771" y="539809"/>
                  </a:lnTo>
                  <a:lnTo>
                    <a:pt x="156498" y="552034"/>
                  </a:lnTo>
                  <a:lnTo>
                    <a:pt x="153442" y="595883"/>
                  </a:lnTo>
                  <a:lnTo>
                    <a:pt x="139702" y="613561"/>
                  </a:lnTo>
                  <a:lnTo>
                    <a:pt x="139702" y="625757"/>
                  </a:lnTo>
                  <a:lnTo>
                    <a:pt x="134250" y="637322"/>
                  </a:lnTo>
                  <a:lnTo>
                    <a:pt x="140143" y="638395"/>
                  </a:lnTo>
                  <a:lnTo>
                    <a:pt x="141877" y="641246"/>
                  </a:lnTo>
                  <a:lnTo>
                    <a:pt x="136470" y="648152"/>
                  </a:lnTo>
                  <a:lnTo>
                    <a:pt x="137307" y="653398"/>
                  </a:lnTo>
                  <a:lnTo>
                    <a:pt x="140143" y="665419"/>
                  </a:lnTo>
                  <a:lnTo>
                    <a:pt x="140143" y="673030"/>
                  </a:lnTo>
                  <a:lnTo>
                    <a:pt x="151487" y="689591"/>
                  </a:lnTo>
                  <a:lnTo>
                    <a:pt x="145815" y="700715"/>
                  </a:lnTo>
                  <a:lnTo>
                    <a:pt x="149298" y="705079"/>
                  </a:lnTo>
                  <a:lnTo>
                    <a:pt x="155631" y="703287"/>
                  </a:lnTo>
                  <a:lnTo>
                    <a:pt x="157145" y="698511"/>
                  </a:lnTo>
                  <a:lnTo>
                    <a:pt x="162817" y="692207"/>
                  </a:lnTo>
                  <a:lnTo>
                    <a:pt x="165639" y="694161"/>
                  </a:lnTo>
                  <a:lnTo>
                    <a:pt x="174352" y="695881"/>
                  </a:lnTo>
                  <a:lnTo>
                    <a:pt x="179393" y="700715"/>
                  </a:lnTo>
                  <a:lnTo>
                    <a:pt x="180671" y="712691"/>
                  </a:lnTo>
                  <a:lnTo>
                    <a:pt x="185917" y="719642"/>
                  </a:lnTo>
                  <a:lnTo>
                    <a:pt x="184800" y="732088"/>
                  </a:lnTo>
                  <a:lnTo>
                    <a:pt x="190928" y="734233"/>
                  </a:lnTo>
                  <a:lnTo>
                    <a:pt x="196806" y="747077"/>
                  </a:lnTo>
                  <a:lnTo>
                    <a:pt x="203124" y="746871"/>
                  </a:lnTo>
                  <a:lnTo>
                    <a:pt x="202918" y="740582"/>
                  </a:lnTo>
                  <a:lnTo>
                    <a:pt x="203771" y="735747"/>
                  </a:lnTo>
                  <a:lnTo>
                    <a:pt x="206621" y="744725"/>
                  </a:lnTo>
                  <a:lnTo>
                    <a:pt x="213147" y="754321"/>
                  </a:lnTo>
                  <a:lnTo>
                    <a:pt x="213367" y="763858"/>
                  </a:lnTo>
                  <a:lnTo>
                    <a:pt x="218818" y="766958"/>
                  </a:lnTo>
                  <a:lnTo>
                    <a:pt x="223388" y="790676"/>
                  </a:lnTo>
                  <a:lnTo>
                    <a:pt x="221214" y="793968"/>
                  </a:lnTo>
                  <a:lnTo>
                    <a:pt x="219259" y="798126"/>
                  </a:lnTo>
                  <a:lnTo>
                    <a:pt x="216408" y="794188"/>
                  </a:lnTo>
                  <a:lnTo>
                    <a:pt x="207254" y="800257"/>
                  </a:lnTo>
                  <a:lnTo>
                    <a:pt x="205740" y="808559"/>
                  </a:lnTo>
                  <a:lnTo>
                    <a:pt x="222492" y="814892"/>
                  </a:lnTo>
                  <a:lnTo>
                    <a:pt x="224490" y="806340"/>
                  </a:lnTo>
                  <a:lnTo>
                    <a:pt x="227944" y="808765"/>
                  </a:lnTo>
                  <a:lnTo>
                    <a:pt x="229046" y="818992"/>
                  </a:lnTo>
                  <a:lnTo>
                    <a:pt x="236716" y="825385"/>
                  </a:lnTo>
                  <a:lnTo>
                    <a:pt x="253190" y="841637"/>
                  </a:lnTo>
                  <a:lnTo>
                    <a:pt x="260096" y="846957"/>
                  </a:lnTo>
                  <a:lnTo>
                    <a:pt x="264871" y="843591"/>
                  </a:lnTo>
                  <a:lnTo>
                    <a:pt x="276568" y="844899"/>
                  </a:lnTo>
                  <a:lnTo>
                    <a:pt x="287296" y="848984"/>
                  </a:lnTo>
                  <a:lnTo>
                    <a:pt x="294775" y="865663"/>
                  </a:lnTo>
                  <a:lnTo>
                    <a:pt x="301079" y="873906"/>
                  </a:lnTo>
                  <a:lnTo>
                    <a:pt x="311601" y="880666"/>
                  </a:lnTo>
                  <a:lnTo>
                    <a:pt x="312908" y="886235"/>
                  </a:lnTo>
                  <a:lnTo>
                    <a:pt x="310189" y="889115"/>
                  </a:lnTo>
                  <a:lnTo>
                    <a:pt x="310189" y="899548"/>
                  </a:lnTo>
                  <a:lnTo>
                    <a:pt x="302284" y="905368"/>
                  </a:lnTo>
                  <a:lnTo>
                    <a:pt x="294349" y="898726"/>
                  </a:lnTo>
                  <a:lnTo>
                    <a:pt x="283945" y="899974"/>
                  </a:lnTo>
                  <a:lnTo>
                    <a:pt x="271043" y="911201"/>
                  </a:lnTo>
                  <a:lnTo>
                    <a:pt x="255628" y="907484"/>
                  </a:lnTo>
                  <a:lnTo>
                    <a:pt x="256070" y="899123"/>
                  </a:lnTo>
                  <a:lnTo>
                    <a:pt x="262697" y="890776"/>
                  </a:lnTo>
                  <a:lnTo>
                    <a:pt x="264372" y="874156"/>
                  </a:lnTo>
                  <a:lnTo>
                    <a:pt x="256863" y="866662"/>
                  </a:lnTo>
                  <a:lnTo>
                    <a:pt x="244813" y="866662"/>
                  </a:lnTo>
                  <a:lnTo>
                    <a:pt x="241904" y="860005"/>
                  </a:lnTo>
                  <a:lnTo>
                    <a:pt x="226063" y="855377"/>
                  </a:lnTo>
                  <a:lnTo>
                    <a:pt x="215247" y="845854"/>
                  </a:lnTo>
                  <a:lnTo>
                    <a:pt x="207753" y="855377"/>
                  </a:lnTo>
                  <a:lnTo>
                    <a:pt x="203991" y="868660"/>
                  </a:lnTo>
                  <a:lnTo>
                    <a:pt x="199215" y="860858"/>
                  </a:lnTo>
                  <a:lnTo>
                    <a:pt x="174352" y="842944"/>
                  </a:lnTo>
                  <a:lnTo>
                    <a:pt x="173529" y="838301"/>
                  </a:lnTo>
                  <a:lnTo>
                    <a:pt x="178334" y="832614"/>
                  </a:lnTo>
                  <a:lnTo>
                    <a:pt x="178746" y="826487"/>
                  </a:lnTo>
                  <a:lnTo>
                    <a:pt x="172633" y="825575"/>
                  </a:lnTo>
                  <a:lnTo>
                    <a:pt x="168695" y="815994"/>
                  </a:lnTo>
                  <a:lnTo>
                    <a:pt x="157351" y="814261"/>
                  </a:lnTo>
                  <a:lnTo>
                    <a:pt x="157351" y="806399"/>
                  </a:lnTo>
                  <a:lnTo>
                    <a:pt x="144243" y="788868"/>
                  </a:lnTo>
                  <a:lnTo>
                    <a:pt x="135955" y="788868"/>
                  </a:lnTo>
                  <a:lnTo>
                    <a:pt x="129401" y="767958"/>
                  </a:lnTo>
                  <a:lnTo>
                    <a:pt x="118895" y="766165"/>
                  </a:lnTo>
                  <a:lnTo>
                    <a:pt x="118895" y="757407"/>
                  </a:lnTo>
                  <a:lnTo>
                    <a:pt x="112341" y="752631"/>
                  </a:lnTo>
                  <a:lnTo>
                    <a:pt x="112782" y="746974"/>
                  </a:lnTo>
                  <a:lnTo>
                    <a:pt x="101863" y="752220"/>
                  </a:lnTo>
                  <a:lnTo>
                    <a:pt x="102275" y="763138"/>
                  </a:lnTo>
                  <a:lnTo>
                    <a:pt x="94869" y="762227"/>
                  </a:lnTo>
                  <a:lnTo>
                    <a:pt x="89608" y="754365"/>
                  </a:lnTo>
                  <a:lnTo>
                    <a:pt x="86551" y="734704"/>
                  </a:lnTo>
                  <a:lnTo>
                    <a:pt x="89167" y="729457"/>
                  </a:lnTo>
                  <a:lnTo>
                    <a:pt x="87448" y="712882"/>
                  </a:lnTo>
                  <a:lnTo>
                    <a:pt x="94869" y="709370"/>
                  </a:lnTo>
                  <a:lnTo>
                    <a:pt x="94443" y="687064"/>
                  </a:lnTo>
                  <a:lnTo>
                    <a:pt x="100556" y="688386"/>
                  </a:lnTo>
                  <a:lnTo>
                    <a:pt x="104890" y="679628"/>
                  </a:lnTo>
                  <a:lnTo>
                    <a:pt x="98337" y="678306"/>
                  </a:lnTo>
                  <a:lnTo>
                    <a:pt x="106668" y="666565"/>
                  </a:lnTo>
                  <a:lnTo>
                    <a:pt x="104053" y="661745"/>
                  </a:lnTo>
                  <a:lnTo>
                    <a:pt x="111474" y="650827"/>
                  </a:lnTo>
                  <a:lnTo>
                    <a:pt x="104890" y="649945"/>
                  </a:lnTo>
                  <a:lnTo>
                    <a:pt x="107286" y="630886"/>
                  </a:lnTo>
                  <a:lnTo>
                    <a:pt x="110342" y="622260"/>
                  </a:lnTo>
                  <a:lnTo>
                    <a:pt x="115736" y="613061"/>
                  </a:lnTo>
                  <a:lnTo>
                    <a:pt x="117425" y="598543"/>
                  </a:lnTo>
                  <a:lnTo>
                    <a:pt x="129886" y="589359"/>
                  </a:lnTo>
                  <a:lnTo>
                    <a:pt x="143626" y="552696"/>
                  </a:lnTo>
                  <a:lnTo>
                    <a:pt x="150312" y="548552"/>
                  </a:lnTo>
                  <a:lnTo>
                    <a:pt x="151135" y="529419"/>
                  </a:lnTo>
                  <a:lnTo>
                    <a:pt x="143626" y="516502"/>
                  </a:lnTo>
                  <a:lnTo>
                    <a:pt x="144478" y="499824"/>
                  </a:lnTo>
                  <a:lnTo>
                    <a:pt x="139467" y="489450"/>
                  </a:lnTo>
                  <a:lnTo>
                    <a:pt x="136984" y="472345"/>
                  </a:lnTo>
                  <a:lnTo>
                    <a:pt x="130327" y="465277"/>
                  </a:lnTo>
                  <a:lnTo>
                    <a:pt x="131576" y="452787"/>
                  </a:lnTo>
                  <a:lnTo>
                    <a:pt x="129063" y="441560"/>
                  </a:lnTo>
                  <a:lnTo>
                    <a:pt x="133222" y="431964"/>
                  </a:lnTo>
                  <a:lnTo>
                    <a:pt x="125728" y="407424"/>
                  </a:lnTo>
                  <a:lnTo>
                    <a:pt x="109931" y="391980"/>
                  </a:lnTo>
                  <a:lnTo>
                    <a:pt x="92400" y="378241"/>
                  </a:lnTo>
                  <a:lnTo>
                    <a:pt x="77456" y="359520"/>
                  </a:lnTo>
                  <a:lnTo>
                    <a:pt x="77015" y="349145"/>
                  </a:lnTo>
                  <a:lnTo>
                    <a:pt x="68698" y="329161"/>
                  </a:lnTo>
                  <a:lnTo>
                    <a:pt x="80777" y="322092"/>
                  </a:lnTo>
                  <a:lnTo>
                    <a:pt x="82437" y="313334"/>
                  </a:lnTo>
                  <a:lnTo>
                    <a:pt x="75766" y="283739"/>
                  </a:lnTo>
                  <a:lnTo>
                    <a:pt x="80351" y="275437"/>
                  </a:lnTo>
                  <a:lnTo>
                    <a:pt x="91195" y="269632"/>
                  </a:lnTo>
                  <a:lnTo>
                    <a:pt x="89946" y="257920"/>
                  </a:lnTo>
                  <a:lnTo>
                    <a:pt x="77867" y="252116"/>
                  </a:lnTo>
                  <a:lnTo>
                    <a:pt x="75766" y="239640"/>
                  </a:lnTo>
                  <a:lnTo>
                    <a:pt x="69109" y="224637"/>
                  </a:lnTo>
                  <a:lnTo>
                    <a:pt x="59969" y="221316"/>
                  </a:lnTo>
                  <a:lnTo>
                    <a:pt x="46215" y="191310"/>
                  </a:lnTo>
                  <a:lnTo>
                    <a:pt x="31212" y="180935"/>
                  </a:lnTo>
                  <a:lnTo>
                    <a:pt x="27906" y="172177"/>
                  </a:lnTo>
                  <a:lnTo>
                    <a:pt x="19559" y="164257"/>
                  </a:lnTo>
                  <a:lnTo>
                    <a:pt x="9993" y="147637"/>
                  </a:lnTo>
                  <a:lnTo>
                    <a:pt x="1234" y="145124"/>
                  </a:lnTo>
                  <a:lnTo>
                    <a:pt x="0" y="135926"/>
                  </a:lnTo>
                  <a:lnTo>
                    <a:pt x="14989" y="129680"/>
                  </a:lnTo>
                  <a:lnTo>
                    <a:pt x="25818" y="121775"/>
                  </a:lnTo>
                  <a:lnTo>
                    <a:pt x="21631" y="112223"/>
                  </a:lnTo>
                  <a:lnTo>
                    <a:pt x="21631" y="95192"/>
                  </a:lnTo>
                  <a:lnTo>
                    <a:pt x="29992" y="87271"/>
                  </a:lnTo>
                  <a:lnTo>
                    <a:pt x="27053" y="67287"/>
                  </a:lnTo>
                  <a:lnTo>
                    <a:pt x="36222" y="54752"/>
                  </a:lnTo>
                  <a:lnTo>
                    <a:pt x="57853" y="63569"/>
                  </a:lnTo>
                  <a:lnTo>
                    <a:pt x="71240" y="52695"/>
                  </a:lnTo>
                  <a:lnTo>
                    <a:pt x="83950" y="52901"/>
                  </a:lnTo>
                  <a:lnTo>
                    <a:pt x="87698" y="46861"/>
                  </a:lnTo>
                  <a:lnTo>
                    <a:pt x="88124" y="32460"/>
                  </a:lnTo>
                  <a:lnTo>
                    <a:pt x="95413" y="25759"/>
                  </a:lnTo>
                  <a:lnTo>
                    <a:pt x="110033" y="27832"/>
                  </a:lnTo>
                  <a:lnTo>
                    <a:pt x="114398" y="21586"/>
                  </a:lnTo>
                  <a:lnTo>
                    <a:pt x="108123" y="13034"/>
                  </a:lnTo>
                  <a:lnTo>
                    <a:pt x="108329" y="6539"/>
                  </a:lnTo>
                  <a:lnTo>
                    <a:pt x="121275" y="1939"/>
                  </a:lnTo>
                  <a:lnTo>
                    <a:pt x="138232" y="1087"/>
                  </a:lnTo>
                  <a:lnTo>
                    <a:pt x="138703" y="0"/>
                  </a:lnTo>
                  <a:lnTo>
                    <a:pt x="138703" y="0"/>
                  </a:lnTo>
                  <a:close/>
                  <a:moveTo>
                    <a:pt x="170444" y="852041"/>
                  </a:moveTo>
                  <a:lnTo>
                    <a:pt x="174823" y="861210"/>
                  </a:lnTo>
                  <a:lnTo>
                    <a:pt x="178981" y="859593"/>
                  </a:lnTo>
                  <a:lnTo>
                    <a:pt x="177335" y="852452"/>
                  </a:lnTo>
                  <a:lnTo>
                    <a:pt x="173177" y="850350"/>
                  </a:lnTo>
                  <a:lnTo>
                    <a:pt x="170444" y="852041"/>
                  </a:lnTo>
                  <a:lnTo>
                    <a:pt x="170444" y="852041"/>
                  </a:lnTo>
                  <a:close/>
                  <a:moveTo>
                    <a:pt x="134148" y="795422"/>
                  </a:moveTo>
                  <a:lnTo>
                    <a:pt x="136234" y="807354"/>
                  </a:lnTo>
                  <a:lnTo>
                    <a:pt x="137895" y="801050"/>
                  </a:lnTo>
                  <a:lnTo>
                    <a:pt x="137087" y="796068"/>
                  </a:lnTo>
                  <a:lnTo>
                    <a:pt x="134148" y="795422"/>
                  </a:lnTo>
                  <a:lnTo>
                    <a:pt x="134148" y="795422"/>
                  </a:lnTo>
                  <a:close/>
                  <a:moveTo>
                    <a:pt x="93046" y="766165"/>
                  </a:moveTo>
                  <a:lnTo>
                    <a:pt x="90563" y="773674"/>
                  </a:lnTo>
                  <a:lnTo>
                    <a:pt x="93046" y="778494"/>
                  </a:lnTo>
                  <a:lnTo>
                    <a:pt x="92459" y="790396"/>
                  </a:lnTo>
                  <a:lnTo>
                    <a:pt x="99953" y="780610"/>
                  </a:lnTo>
                  <a:lnTo>
                    <a:pt x="99953" y="766606"/>
                  </a:lnTo>
                  <a:cubicBezTo>
                    <a:pt x="99953" y="766606"/>
                    <a:pt x="94105" y="765959"/>
                    <a:pt x="93046" y="766165"/>
                  </a:cubicBezTo>
                  <a:lnTo>
                    <a:pt x="93046" y="766165"/>
                  </a:lnTo>
                  <a:close/>
                  <a:moveTo>
                    <a:pt x="303357" y="517869"/>
                  </a:moveTo>
                  <a:lnTo>
                    <a:pt x="304209" y="527686"/>
                  </a:lnTo>
                  <a:lnTo>
                    <a:pt x="312350" y="534562"/>
                  </a:lnTo>
                  <a:lnTo>
                    <a:pt x="318404" y="533313"/>
                  </a:lnTo>
                  <a:lnTo>
                    <a:pt x="303357" y="517869"/>
                  </a:lnTo>
                  <a:lnTo>
                    <a:pt x="303357" y="517869"/>
                  </a:lnTo>
                  <a:close/>
                  <a:moveTo>
                    <a:pt x="189532" y="660334"/>
                  </a:moveTo>
                  <a:lnTo>
                    <a:pt x="179084" y="664258"/>
                  </a:lnTo>
                  <a:lnTo>
                    <a:pt x="186578" y="666580"/>
                  </a:lnTo>
                  <a:lnTo>
                    <a:pt x="189532" y="660334"/>
                  </a:lnTo>
                  <a:lnTo>
                    <a:pt x="189532" y="660334"/>
                  </a:lnTo>
                  <a:close/>
                  <a:moveTo>
                    <a:pt x="192235" y="672663"/>
                  </a:moveTo>
                  <a:lnTo>
                    <a:pt x="183889" y="678055"/>
                  </a:lnTo>
                  <a:lnTo>
                    <a:pt x="184697" y="685565"/>
                  </a:lnTo>
                  <a:lnTo>
                    <a:pt x="193073" y="692648"/>
                  </a:lnTo>
                  <a:lnTo>
                    <a:pt x="195571" y="680994"/>
                  </a:lnTo>
                  <a:lnTo>
                    <a:pt x="192235" y="672663"/>
                  </a:lnTo>
                  <a:close/>
                </a:path>
              </a:pathLst>
            </a:custGeom>
            <a:solidFill>
              <a:srgbClr val="932857"/>
            </a:solidFill>
            <a:ln w="1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" name="Graphic 1" descr="User with solid fill">
              <a:extLst>
                <a:ext uri="{FF2B5EF4-FFF2-40B4-BE49-F238E27FC236}">
                  <a16:creationId xmlns:a16="http://schemas.microsoft.com/office/drawing/2014/main" id="{220A90B8-F3BF-B46A-57A8-6B11B8615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3918" y="910588"/>
              <a:ext cx="302289" cy="302289"/>
            </a:xfrm>
            <a:prstGeom prst="rect">
              <a:avLst/>
            </a:prstGeom>
          </p:spPr>
        </p:pic>
        <p:pic>
          <p:nvPicPr>
            <p:cNvPr id="1026" name="Graphic 1025" descr="User with solid fill">
              <a:extLst>
                <a:ext uri="{FF2B5EF4-FFF2-40B4-BE49-F238E27FC236}">
                  <a16:creationId xmlns:a16="http://schemas.microsoft.com/office/drawing/2014/main" id="{067A027E-BD2F-949D-C2A6-4DF1F20F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5727" y="2267558"/>
              <a:ext cx="302289" cy="302289"/>
            </a:xfrm>
            <a:prstGeom prst="rect">
              <a:avLst/>
            </a:prstGeom>
          </p:spPr>
        </p:pic>
        <p:pic>
          <p:nvPicPr>
            <p:cNvPr id="1086" name="Graphic 1085" descr="User with solid fill">
              <a:extLst>
                <a:ext uri="{FF2B5EF4-FFF2-40B4-BE49-F238E27FC236}">
                  <a16:creationId xmlns:a16="http://schemas.microsoft.com/office/drawing/2014/main" id="{358BA120-D2BA-D7AD-1C08-17CC6202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7338" y="4848756"/>
              <a:ext cx="302289" cy="302289"/>
            </a:xfrm>
            <a:prstGeom prst="rect">
              <a:avLst/>
            </a:prstGeom>
          </p:spPr>
        </p:pic>
        <p:pic>
          <p:nvPicPr>
            <p:cNvPr id="1087" name="Graphic 1086" descr="User with solid fill">
              <a:extLst>
                <a:ext uri="{FF2B5EF4-FFF2-40B4-BE49-F238E27FC236}">
                  <a16:creationId xmlns:a16="http://schemas.microsoft.com/office/drawing/2014/main" id="{F43F696F-A1E6-E250-5ACA-210EF8CD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0887" y="3624342"/>
              <a:ext cx="302289" cy="302289"/>
            </a:xfrm>
            <a:prstGeom prst="rect">
              <a:avLst/>
            </a:prstGeom>
          </p:spPr>
        </p:pic>
        <p:pic>
          <p:nvPicPr>
            <p:cNvPr id="1089" name="Graphic 1088" descr="User with solid fill">
              <a:extLst>
                <a:ext uri="{FF2B5EF4-FFF2-40B4-BE49-F238E27FC236}">
                  <a16:creationId xmlns:a16="http://schemas.microsoft.com/office/drawing/2014/main" id="{6EA058A7-8386-BB47-D941-C7F2BBD9E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5730" y="1845527"/>
              <a:ext cx="302289" cy="302289"/>
            </a:xfrm>
            <a:prstGeom prst="rect">
              <a:avLst/>
            </a:prstGeom>
          </p:spPr>
        </p:pic>
        <p:pic>
          <p:nvPicPr>
            <p:cNvPr id="1097" name="Graphic 1096" descr="User with solid fill">
              <a:extLst>
                <a:ext uri="{FF2B5EF4-FFF2-40B4-BE49-F238E27FC236}">
                  <a16:creationId xmlns:a16="http://schemas.microsoft.com/office/drawing/2014/main" id="{4EA8EA76-F4B8-DAEA-8414-9E25ECC3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0960" y="2127185"/>
              <a:ext cx="302289" cy="302289"/>
            </a:xfrm>
            <a:prstGeom prst="rect">
              <a:avLst/>
            </a:prstGeom>
          </p:spPr>
        </p:pic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FEAEC571-4395-B717-7002-5A1F2DFD3E10}"/>
                </a:ext>
              </a:extLst>
            </p:cNvPr>
            <p:cNvSpPr txBox="1"/>
            <p:nvPr/>
          </p:nvSpPr>
          <p:spPr>
            <a:xfrm>
              <a:off x="794679" y="443450"/>
              <a:ext cx="15693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Consumer Markets</a:t>
              </a:r>
            </a:p>
          </p:txBody>
        </p:sp>
        <p:cxnSp>
          <p:nvCxnSpPr>
            <p:cNvPr id="1112" name="Straight Arrow Connector 1111">
              <a:extLst>
                <a:ext uri="{FF2B5EF4-FFF2-40B4-BE49-F238E27FC236}">
                  <a16:creationId xmlns:a16="http://schemas.microsoft.com/office/drawing/2014/main" id="{183C5DA5-BB3C-650E-3FE3-1CA42EFC7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9395" y="3525305"/>
              <a:ext cx="204687" cy="238301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Arrow Connector 1114">
              <a:extLst>
                <a:ext uri="{FF2B5EF4-FFF2-40B4-BE49-F238E27FC236}">
                  <a16:creationId xmlns:a16="http://schemas.microsoft.com/office/drawing/2014/main" id="{9091E5B8-9626-118D-32BC-A78AE662BB87}"/>
                </a:ext>
              </a:extLst>
            </p:cNvPr>
            <p:cNvCxnSpPr>
              <a:cxnSpLocks/>
            </p:cNvCxnSpPr>
            <p:nvPr/>
          </p:nvCxnSpPr>
          <p:spPr>
            <a:xfrm>
              <a:off x="2894381" y="3533494"/>
              <a:ext cx="281826" cy="24199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Arrow Connector 1118">
              <a:extLst>
                <a:ext uri="{FF2B5EF4-FFF2-40B4-BE49-F238E27FC236}">
                  <a16:creationId xmlns:a16="http://schemas.microsoft.com/office/drawing/2014/main" id="{0C065BAE-FFB2-CFE7-5BBC-223055A23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369" y="5164466"/>
              <a:ext cx="135113" cy="21908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Arrow Connector 1119">
              <a:extLst>
                <a:ext uri="{FF2B5EF4-FFF2-40B4-BE49-F238E27FC236}">
                  <a16:creationId xmlns:a16="http://schemas.microsoft.com/office/drawing/2014/main" id="{D235FE52-E02C-F5D2-5B96-B1948D6CB8BB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52" y="4735402"/>
              <a:ext cx="609317" cy="264498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5" name="TextBox 1124">
            <a:extLst>
              <a:ext uri="{FF2B5EF4-FFF2-40B4-BE49-F238E27FC236}">
                <a16:creationId xmlns:a16="http://schemas.microsoft.com/office/drawing/2014/main" id="{B71A3D66-7A90-6463-D401-CD4090690F62}"/>
              </a:ext>
            </a:extLst>
          </p:cNvPr>
          <p:cNvSpPr txBox="1"/>
          <p:nvPr/>
        </p:nvSpPr>
        <p:spPr>
          <a:xfrm>
            <a:off x="4582460" y="2875002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1BBFA80B-F339-D725-FB19-C427E10E6860}"/>
              </a:ext>
            </a:extLst>
          </p:cNvPr>
          <p:cNvSpPr txBox="1"/>
          <p:nvPr/>
        </p:nvSpPr>
        <p:spPr>
          <a:xfrm>
            <a:off x="8805893" y="2875002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6EDE152A-91AD-E0FE-66C6-135A3EA165E4}"/>
              </a:ext>
            </a:extLst>
          </p:cNvPr>
          <p:cNvGrpSpPr/>
          <p:nvPr/>
        </p:nvGrpSpPr>
        <p:grpSpPr>
          <a:xfrm>
            <a:off x="10041623" y="1916382"/>
            <a:ext cx="1527179" cy="3025236"/>
            <a:chOff x="10041623" y="1605471"/>
            <a:chExt cx="1527179" cy="3025236"/>
          </a:xfrm>
        </p:grpSpPr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9B45118F-D658-B129-AA53-33E986B284E3}"/>
                </a:ext>
              </a:extLst>
            </p:cNvPr>
            <p:cNvGrpSpPr/>
            <p:nvPr/>
          </p:nvGrpSpPr>
          <p:grpSpPr>
            <a:xfrm>
              <a:off x="10041623" y="1605471"/>
              <a:ext cx="1527179" cy="3025236"/>
              <a:chOff x="9448657" y="1072714"/>
              <a:chExt cx="2427528" cy="4808763"/>
            </a:xfrm>
          </p:grpSpPr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A27ACCDB-CBFA-C0DD-D562-DB7971D75574}"/>
                  </a:ext>
                </a:extLst>
              </p:cNvPr>
              <p:cNvSpPr/>
              <p:nvPr/>
            </p:nvSpPr>
            <p:spPr>
              <a:xfrm>
                <a:off x="9448657" y="1072714"/>
                <a:ext cx="2348069" cy="47794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9E81B4B6-F103-5035-7822-AE21E36F8C37}"/>
                  </a:ext>
                </a:extLst>
              </p:cNvPr>
              <p:cNvSpPr/>
              <p:nvPr/>
            </p:nvSpPr>
            <p:spPr>
              <a:xfrm>
                <a:off x="10121175" y="4180491"/>
                <a:ext cx="210565" cy="920384"/>
              </a:xfrm>
              <a:custGeom>
                <a:avLst/>
                <a:gdLst>
                  <a:gd name="connsiteX0" fmla="*/ 150578 w 175831"/>
                  <a:gd name="connsiteY0" fmla="*/ 744153 h 768560"/>
                  <a:gd name="connsiteX1" fmla="*/ 149041 w 175831"/>
                  <a:gd name="connsiteY1" fmla="*/ 738025 h 768560"/>
                  <a:gd name="connsiteX2" fmla="*/ 147198 w 175831"/>
                  <a:gd name="connsiteY2" fmla="*/ 738098 h 768560"/>
                  <a:gd name="connsiteX3" fmla="*/ 144165 w 175831"/>
                  <a:gd name="connsiteY3" fmla="*/ 736115 h 768560"/>
                  <a:gd name="connsiteX4" fmla="*/ 138565 w 175831"/>
                  <a:gd name="connsiteY4" fmla="*/ 734013 h 768560"/>
                  <a:gd name="connsiteX5" fmla="*/ 130403 w 175831"/>
                  <a:gd name="connsiteY5" fmla="*/ 731559 h 768560"/>
                  <a:gd name="connsiteX6" fmla="*/ 126668 w 175831"/>
                  <a:gd name="connsiteY6" fmla="*/ 730266 h 768560"/>
                  <a:gd name="connsiteX7" fmla="*/ 126434 w 175831"/>
                  <a:gd name="connsiteY7" fmla="*/ 731559 h 768560"/>
                  <a:gd name="connsiteX8" fmla="*/ 127485 w 175831"/>
                  <a:gd name="connsiteY8" fmla="*/ 732955 h 768560"/>
                  <a:gd name="connsiteX9" fmla="*/ 126221 w 175831"/>
                  <a:gd name="connsiteY9" fmla="*/ 733969 h 768560"/>
                  <a:gd name="connsiteX10" fmla="*/ 124872 w 175831"/>
                  <a:gd name="connsiteY10" fmla="*/ 733426 h 768560"/>
                  <a:gd name="connsiteX11" fmla="*/ 119385 w 175831"/>
                  <a:gd name="connsiteY11" fmla="*/ 731163 h 768560"/>
                  <a:gd name="connsiteX12" fmla="*/ 116402 w 175831"/>
                  <a:gd name="connsiteY12" fmla="*/ 729575 h 768560"/>
                  <a:gd name="connsiteX13" fmla="*/ 115643 w 175831"/>
                  <a:gd name="connsiteY13" fmla="*/ 730340 h 768560"/>
                  <a:gd name="connsiteX14" fmla="*/ 116874 w 175831"/>
                  <a:gd name="connsiteY14" fmla="*/ 731868 h 768560"/>
                  <a:gd name="connsiteX15" fmla="*/ 123885 w 175831"/>
                  <a:gd name="connsiteY15" fmla="*/ 735189 h 768560"/>
                  <a:gd name="connsiteX16" fmla="*/ 124295 w 175831"/>
                  <a:gd name="connsiteY16" fmla="*/ 736438 h 768560"/>
                  <a:gd name="connsiteX17" fmla="*/ 122246 w 175831"/>
                  <a:gd name="connsiteY17" fmla="*/ 736438 h 768560"/>
                  <a:gd name="connsiteX18" fmla="*/ 121606 w 175831"/>
                  <a:gd name="connsiteY18" fmla="*/ 736717 h 768560"/>
                  <a:gd name="connsiteX19" fmla="*/ 121491 w 175831"/>
                  <a:gd name="connsiteY19" fmla="*/ 738069 h 768560"/>
                  <a:gd name="connsiteX20" fmla="*/ 120260 w 175831"/>
                  <a:gd name="connsiteY20" fmla="*/ 738290 h 768560"/>
                  <a:gd name="connsiteX21" fmla="*/ 119328 w 175831"/>
                  <a:gd name="connsiteY21" fmla="*/ 736438 h 768560"/>
                  <a:gd name="connsiteX22" fmla="*/ 115997 w 175831"/>
                  <a:gd name="connsiteY22" fmla="*/ 734381 h 768560"/>
                  <a:gd name="connsiteX23" fmla="*/ 114946 w 175831"/>
                  <a:gd name="connsiteY23" fmla="*/ 735262 h 768560"/>
                  <a:gd name="connsiteX24" fmla="*/ 115234 w 175831"/>
                  <a:gd name="connsiteY24" fmla="*/ 737349 h 768560"/>
                  <a:gd name="connsiteX25" fmla="*/ 113309 w 175831"/>
                  <a:gd name="connsiteY25" fmla="*/ 737702 h 768560"/>
                  <a:gd name="connsiteX26" fmla="*/ 107935 w 175831"/>
                  <a:gd name="connsiteY26" fmla="*/ 738128 h 768560"/>
                  <a:gd name="connsiteX27" fmla="*/ 106763 w 175831"/>
                  <a:gd name="connsiteY27" fmla="*/ 738833 h 768560"/>
                  <a:gd name="connsiteX28" fmla="*/ 107935 w 175831"/>
                  <a:gd name="connsiteY28" fmla="*/ 739979 h 768560"/>
                  <a:gd name="connsiteX29" fmla="*/ 107465 w 175831"/>
                  <a:gd name="connsiteY29" fmla="*/ 740861 h 768560"/>
                  <a:gd name="connsiteX30" fmla="*/ 104833 w 175831"/>
                  <a:gd name="connsiteY30" fmla="*/ 740332 h 768560"/>
                  <a:gd name="connsiteX31" fmla="*/ 101736 w 175831"/>
                  <a:gd name="connsiteY31" fmla="*/ 741155 h 768560"/>
                  <a:gd name="connsiteX32" fmla="*/ 102265 w 175831"/>
                  <a:gd name="connsiteY32" fmla="*/ 742977 h 768560"/>
                  <a:gd name="connsiteX33" fmla="*/ 105827 w 175831"/>
                  <a:gd name="connsiteY33" fmla="*/ 743609 h 768560"/>
                  <a:gd name="connsiteX34" fmla="*/ 108690 w 175831"/>
                  <a:gd name="connsiteY34" fmla="*/ 743491 h 768560"/>
                  <a:gd name="connsiteX35" fmla="*/ 109565 w 175831"/>
                  <a:gd name="connsiteY35" fmla="*/ 741993 h 768560"/>
                  <a:gd name="connsiteX36" fmla="*/ 110444 w 175831"/>
                  <a:gd name="connsiteY36" fmla="*/ 741346 h 768560"/>
                  <a:gd name="connsiteX37" fmla="*/ 112373 w 175831"/>
                  <a:gd name="connsiteY37" fmla="*/ 742213 h 768560"/>
                  <a:gd name="connsiteX38" fmla="*/ 115471 w 175831"/>
                  <a:gd name="connsiteY38" fmla="*/ 744255 h 768560"/>
                  <a:gd name="connsiteX39" fmla="*/ 117047 w 175831"/>
                  <a:gd name="connsiteY39" fmla="*/ 743565 h 768560"/>
                  <a:gd name="connsiteX40" fmla="*/ 117982 w 175831"/>
                  <a:gd name="connsiteY40" fmla="*/ 744726 h 768560"/>
                  <a:gd name="connsiteX41" fmla="*/ 117982 w 175831"/>
                  <a:gd name="connsiteY41" fmla="*/ 746563 h 768560"/>
                  <a:gd name="connsiteX42" fmla="*/ 119998 w 175831"/>
                  <a:gd name="connsiteY42" fmla="*/ 747768 h 768560"/>
                  <a:gd name="connsiteX43" fmla="*/ 117659 w 175831"/>
                  <a:gd name="connsiteY43" fmla="*/ 748943 h 768560"/>
                  <a:gd name="connsiteX44" fmla="*/ 116258 w 175831"/>
                  <a:gd name="connsiteY44" fmla="*/ 751838 h 768560"/>
                  <a:gd name="connsiteX45" fmla="*/ 118072 w 175831"/>
                  <a:gd name="connsiteY45" fmla="*/ 753925 h 768560"/>
                  <a:gd name="connsiteX46" fmla="*/ 120141 w 175831"/>
                  <a:gd name="connsiteY46" fmla="*/ 753851 h 768560"/>
                  <a:gd name="connsiteX47" fmla="*/ 122041 w 175831"/>
                  <a:gd name="connsiteY47" fmla="*/ 754630 h 768560"/>
                  <a:gd name="connsiteX48" fmla="*/ 124730 w 175831"/>
                  <a:gd name="connsiteY48" fmla="*/ 757334 h 768560"/>
                  <a:gd name="connsiteX49" fmla="*/ 126630 w 175831"/>
                  <a:gd name="connsiteY49" fmla="*/ 757334 h 768560"/>
                  <a:gd name="connsiteX50" fmla="*/ 127007 w 175831"/>
                  <a:gd name="connsiteY50" fmla="*/ 756261 h 768560"/>
                  <a:gd name="connsiteX51" fmla="*/ 125082 w 175831"/>
                  <a:gd name="connsiteY51" fmla="*/ 754821 h 768560"/>
                  <a:gd name="connsiteX52" fmla="*/ 121923 w 175831"/>
                  <a:gd name="connsiteY52" fmla="*/ 752955 h 768560"/>
                  <a:gd name="connsiteX53" fmla="*/ 121491 w 175831"/>
                  <a:gd name="connsiteY53" fmla="*/ 751279 h 768560"/>
                  <a:gd name="connsiteX54" fmla="*/ 122308 w 175831"/>
                  <a:gd name="connsiteY54" fmla="*/ 751103 h 768560"/>
                  <a:gd name="connsiteX55" fmla="*/ 124643 w 175831"/>
                  <a:gd name="connsiteY55" fmla="*/ 752161 h 768560"/>
                  <a:gd name="connsiteX56" fmla="*/ 126514 w 175831"/>
                  <a:gd name="connsiteY56" fmla="*/ 750810 h 768560"/>
                  <a:gd name="connsiteX57" fmla="*/ 126978 w 175831"/>
                  <a:gd name="connsiteY57" fmla="*/ 749413 h 768560"/>
                  <a:gd name="connsiteX58" fmla="*/ 124819 w 175831"/>
                  <a:gd name="connsiteY58" fmla="*/ 748943 h 768560"/>
                  <a:gd name="connsiteX59" fmla="*/ 123056 w 175831"/>
                  <a:gd name="connsiteY59" fmla="*/ 747753 h 768560"/>
                  <a:gd name="connsiteX60" fmla="*/ 129936 w 175831"/>
                  <a:gd name="connsiteY60" fmla="*/ 745078 h 768560"/>
                  <a:gd name="connsiteX61" fmla="*/ 132735 w 175831"/>
                  <a:gd name="connsiteY61" fmla="*/ 743682 h 768560"/>
                  <a:gd name="connsiteX62" fmla="*/ 145564 w 175831"/>
                  <a:gd name="connsiteY62" fmla="*/ 746959 h 768560"/>
                  <a:gd name="connsiteX63" fmla="*/ 147198 w 175831"/>
                  <a:gd name="connsiteY63" fmla="*/ 745887 h 768560"/>
                  <a:gd name="connsiteX64" fmla="*/ 146848 w 175831"/>
                  <a:gd name="connsiteY64" fmla="*/ 744138 h 768560"/>
                  <a:gd name="connsiteX65" fmla="*/ 150578 w 175831"/>
                  <a:gd name="connsiteY65" fmla="*/ 744138 h 768560"/>
                  <a:gd name="connsiteX66" fmla="*/ 150578 w 175831"/>
                  <a:gd name="connsiteY66" fmla="*/ 744153 h 768560"/>
                  <a:gd name="connsiteX67" fmla="*/ 148598 w 175831"/>
                  <a:gd name="connsiteY67" fmla="*/ 736276 h 768560"/>
                  <a:gd name="connsiteX68" fmla="*/ 144920 w 175831"/>
                  <a:gd name="connsiteY68" fmla="*/ 735380 h 768560"/>
                  <a:gd name="connsiteX69" fmla="*/ 137206 w 175831"/>
                  <a:gd name="connsiteY69" fmla="*/ 730222 h 768560"/>
                  <a:gd name="connsiteX70" fmla="*/ 131714 w 175831"/>
                  <a:gd name="connsiteY70" fmla="*/ 728238 h 768560"/>
                  <a:gd name="connsiteX71" fmla="*/ 129026 w 175831"/>
                  <a:gd name="connsiteY71" fmla="*/ 728532 h 768560"/>
                  <a:gd name="connsiteX72" fmla="*/ 125522 w 175831"/>
                  <a:gd name="connsiteY72" fmla="*/ 726372 h 768560"/>
                  <a:gd name="connsiteX73" fmla="*/ 122596 w 175831"/>
                  <a:gd name="connsiteY73" fmla="*/ 723448 h 768560"/>
                  <a:gd name="connsiteX74" fmla="*/ 122121 w 175831"/>
                  <a:gd name="connsiteY74" fmla="*/ 721993 h 768560"/>
                  <a:gd name="connsiteX75" fmla="*/ 122121 w 175831"/>
                  <a:gd name="connsiteY75" fmla="*/ 720597 h 768560"/>
                  <a:gd name="connsiteX76" fmla="*/ 127137 w 175831"/>
                  <a:gd name="connsiteY76" fmla="*/ 718143 h 768560"/>
                  <a:gd name="connsiteX77" fmla="*/ 127716 w 175831"/>
                  <a:gd name="connsiteY77" fmla="*/ 716512 h 768560"/>
                  <a:gd name="connsiteX78" fmla="*/ 130869 w 175831"/>
                  <a:gd name="connsiteY78" fmla="*/ 715586 h 768560"/>
                  <a:gd name="connsiteX79" fmla="*/ 133085 w 175831"/>
                  <a:gd name="connsiteY79" fmla="*/ 711854 h 768560"/>
                  <a:gd name="connsiteX80" fmla="*/ 132154 w 175831"/>
                  <a:gd name="connsiteY80" fmla="*/ 709165 h 768560"/>
                  <a:gd name="connsiteX81" fmla="*/ 128656 w 175831"/>
                  <a:gd name="connsiteY81" fmla="*/ 709047 h 768560"/>
                  <a:gd name="connsiteX82" fmla="*/ 123985 w 175831"/>
                  <a:gd name="connsiteY82" fmla="*/ 711619 h 768560"/>
                  <a:gd name="connsiteX83" fmla="*/ 121653 w 175831"/>
                  <a:gd name="connsiteY83" fmla="*/ 714293 h 768560"/>
                  <a:gd name="connsiteX84" fmla="*/ 119321 w 175831"/>
                  <a:gd name="connsiteY84" fmla="*/ 714411 h 768560"/>
                  <a:gd name="connsiteX85" fmla="*/ 116172 w 175831"/>
                  <a:gd name="connsiteY85" fmla="*/ 710443 h 768560"/>
                  <a:gd name="connsiteX86" fmla="*/ 115935 w 175831"/>
                  <a:gd name="connsiteY86" fmla="*/ 706711 h 768560"/>
                  <a:gd name="connsiteX87" fmla="*/ 115006 w 175831"/>
                  <a:gd name="connsiteY87" fmla="*/ 704727 h 768560"/>
                  <a:gd name="connsiteX88" fmla="*/ 117688 w 175831"/>
                  <a:gd name="connsiteY88" fmla="*/ 702052 h 768560"/>
                  <a:gd name="connsiteX89" fmla="*/ 118155 w 175831"/>
                  <a:gd name="connsiteY89" fmla="*/ 699716 h 768560"/>
                  <a:gd name="connsiteX90" fmla="*/ 115707 w 175831"/>
                  <a:gd name="connsiteY90" fmla="*/ 700069 h 768560"/>
                  <a:gd name="connsiteX91" fmla="*/ 113721 w 175831"/>
                  <a:gd name="connsiteY91" fmla="*/ 698555 h 768560"/>
                  <a:gd name="connsiteX92" fmla="*/ 115707 w 175831"/>
                  <a:gd name="connsiteY92" fmla="*/ 695748 h 768560"/>
                  <a:gd name="connsiteX93" fmla="*/ 117687 w 175831"/>
                  <a:gd name="connsiteY93" fmla="*/ 696336 h 768560"/>
                  <a:gd name="connsiteX94" fmla="*/ 120953 w 175831"/>
                  <a:gd name="connsiteY94" fmla="*/ 698203 h 768560"/>
                  <a:gd name="connsiteX95" fmla="*/ 121770 w 175831"/>
                  <a:gd name="connsiteY95" fmla="*/ 696807 h 768560"/>
                  <a:gd name="connsiteX96" fmla="*/ 124570 w 175831"/>
                  <a:gd name="connsiteY96" fmla="*/ 694117 h 768560"/>
                  <a:gd name="connsiteX97" fmla="*/ 125034 w 175831"/>
                  <a:gd name="connsiteY97" fmla="*/ 692016 h 768560"/>
                  <a:gd name="connsiteX98" fmla="*/ 124332 w 175831"/>
                  <a:gd name="connsiteY98" fmla="*/ 689459 h 768560"/>
                  <a:gd name="connsiteX99" fmla="*/ 125620 w 175831"/>
                  <a:gd name="connsiteY99" fmla="*/ 687005 h 768560"/>
                  <a:gd name="connsiteX100" fmla="*/ 127952 w 175831"/>
                  <a:gd name="connsiteY100" fmla="*/ 687593 h 768560"/>
                  <a:gd name="connsiteX101" fmla="*/ 130403 w 175831"/>
                  <a:gd name="connsiteY101" fmla="*/ 689915 h 768560"/>
                  <a:gd name="connsiteX102" fmla="*/ 131799 w 175831"/>
                  <a:gd name="connsiteY102" fmla="*/ 688754 h 768560"/>
                  <a:gd name="connsiteX103" fmla="*/ 136186 w 175831"/>
                  <a:gd name="connsiteY103" fmla="*/ 686917 h 768560"/>
                  <a:gd name="connsiteX104" fmla="*/ 140810 w 175831"/>
                  <a:gd name="connsiteY104" fmla="*/ 705315 h 768560"/>
                  <a:gd name="connsiteX105" fmla="*/ 140547 w 175831"/>
                  <a:gd name="connsiteY105" fmla="*/ 705903 h 768560"/>
                  <a:gd name="connsiteX106" fmla="*/ 141001 w 175831"/>
                  <a:gd name="connsiteY106" fmla="*/ 706079 h 768560"/>
                  <a:gd name="connsiteX107" fmla="*/ 148598 w 175831"/>
                  <a:gd name="connsiteY107" fmla="*/ 736276 h 768560"/>
                  <a:gd name="connsiteX108" fmla="*/ 148598 w 175831"/>
                  <a:gd name="connsiteY108" fmla="*/ 736276 h 768560"/>
                  <a:gd name="connsiteX109" fmla="*/ 135855 w 175831"/>
                  <a:gd name="connsiteY109" fmla="*/ 681539 h 768560"/>
                  <a:gd name="connsiteX110" fmla="*/ 131404 w 175831"/>
                  <a:gd name="connsiteY110" fmla="*/ 677512 h 768560"/>
                  <a:gd name="connsiteX111" fmla="*/ 127899 w 175831"/>
                  <a:gd name="connsiteY111" fmla="*/ 676983 h 768560"/>
                  <a:gd name="connsiteX112" fmla="*/ 126788 w 175831"/>
                  <a:gd name="connsiteY112" fmla="*/ 675631 h 768560"/>
                  <a:gd name="connsiteX113" fmla="*/ 105863 w 175831"/>
                  <a:gd name="connsiteY113" fmla="*/ 675631 h 768560"/>
                  <a:gd name="connsiteX114" fmla="*/ 94200 w 175831"/>
                  <a:gd name="connsiteY114" fmla="*/ 677615 h 768560"/>
                  <a:gd name="connsiteX115" fmla="*/ 91518 w 175831"/>
                  <a:gd name="connsiteY115" fmla="*/ 676102 h 768560"/>
                  <a:gd name="connsiteX116" fmla="*/ 83702 w 175831"/>
                  <a:gd name="connsiteY116" fmla="*/ 675514 h 768560"/>
                  <a:gd name="connsiteX117" fmla="*/ 81137 w 175831"/>
                  <a:gd name="connsiteY117" fmla="*/ 668740 h 768560"/>
                  <a:gd name="connsiteX118" fmla="*/ 79500 w 175831"/>
                  <a:gd name="connsiteY118" fmla="*/ 663038 h 768560"/>
                  <a:gd name="connsiteX119" fmla="*/ 76002 w 175831"/>
                  <a:gd name="connsiteY119" fmla="*/ 659879 h 768560"/>
                  <a:gd name="connsiteX120" fmla="*/ 74955 w 175831"/>
                  <a:gd name="connsiteY120" fmla="*/ 650547 h 768560"/>
                  <a:gd name="connsiteX121" fmla="*/ 74955 w 175831"/>
                  <a:gd name="connsiteY121" fmla="*/ 646242 h 768560"/>
                  <a:gd name="connsiteX122" fmla="*/ 71569 w 175831"/>
                  <a:gd name="connsiteY122" fmla="*/ 646360 h 768560"/>
                  <a:gd name="connsiteX123" fmla="*/ 66423 w 175831"/>
                  <a:gd name="connsiteY123" fmla="*/ 648887 h 768560"/>
                  <a:gd name="connsiteX124" fmla="*/ 63621 w 175831"/>
                  <a:gd name="connsiteY124" fmla="*/ 652046 h 768560"/>
                  <a:gd name="connsiteX125" fmla="*/ 60288 w 175831"/>
                  <a:gd name="connsiteY125" fmla="*/ 651988 h 768560"/>
                  <a:gd name="connsiteX126" fmla="*/ 53159 w 175831"/>
                  <a:gd name="connsiteY126" fmla="*/ 637763 h 768560"/>
                  <a:gd name="connsiteX127" fmla="*/ 52206 w 175831"/>
                  <a:gd name="connsiteY127" fmla="*/ 632591 h 768560"/>
                  <a:gd name="connsiteX128" fmla="*/ 54307 w 175831"/>
                  <a:gd name="connsiteY128" fmla="*/ 618117 h 768560"/>
                  <a:gd name="connsiteX129" fmla="*/ 57690 w 175831"/>
                  <a:gd name="connsiteY129" fmla="*/ 613223 h 768560"/>
                  <a:gd name="connsiteX130" fmla="*/ 63288 w 175831"/>
                  <a:gd name="connsiteY130" fmla="*/ 607389 h 768560"/>
                  <a:gd name="connsiteX131" fmla="*/ 64918 w 175831"/>
                  <a:gd name="connsiteY131" fmla="*/ 599116 h 768560"/>
                  <a:gd name="connsiteX132" fmla="*/ 63288 w 175831"/>
                  <a:gd name="connsiteY132" fmla="*/ 590579 h 768560"/>
                  <a:gd name="connsiteX133" fmla="*/ 61187 w 175831"/>
                  <a:gd name="connsiteY133" fmla="*/ 584289 h 768560"/>
                  <a:gd name="connsiteX134" fmla="*/ 62471 w 175831"/>
                  <a:gd name="connsiteY134" fmla="*/ 576942 h 768560"/>
                  <a:gd name="connsiteX135" fmla="*/ 65740 w 175831"/>
                  <a:gd name="connsiteY135" fmla="*/ 573210 h 768560"/>
                  <a:gd name="connsiteX136" fmla="*/ 62508 w 175831"/>
                  <a:gd name="connsiteY136" fmla="*/ 565524 h 768560"/>
                  <a:gd name="connsiteX137" fmla="*/ 63037 w 175831"/>
                  <a:gd name="connsiteY137" fmla="*/ 561777 h 768560"/>
                  <a:gd name="connsiteX138" fmla="*/ 65955 w 175831"/>
                  <a:gd name="connsiteY138" fmla="*/ 558809 h 768560"/>
                  <a:gd name="connsiteX139" fmla="*/ 64088 w 175831"/>
                  <a:gd name="connsiteY139" fmla="*/ 551888 h 768560"/>
                  <a:gd name="connsiteX140" fmla="*/ 62861 w 175831"/>
                  <a:gd name="connsiteY140" fmla="*/ 542953 h 768560"/>
                  <a:gd name="connsiteX141" fmla="*/ 60756 w 175831"/>
                  <a:gd name="connsiteY141" fmla="*/ 538677 h 768560"/>
                  <a:gd name="connsiteX142" fmla="*/ 61045 w 175831"/>
                  <a:gd name="connsiteY142" fmla="*/ 535518 h 768560"/>
                  <a:gd name="connsiteX143" fmla="*/ 65197 w 175831"/>
                  <a:gd name="connsiteY143" fmla="*/ 531873 h 768560"/>
                  <a:gd name="connsiteX144" fmla="*/ 65078 w 175831"/>
                  <a:gd name="connsiteY144" fmla="*/ 528185 h 768560"/>
                  <a:gd name="connsiteX145" fmla="*/ 61750 w 175831"/>
                  <a:gd name="connsiteY145" fmla="*/ 522219 h 768560"/>
                  <a:gd name="connsiteX146" fmla="*/ 56373 w 175831"/>
                  <a:gd name="connsiteY146" fmla="*/ 518472 h 768560"/>
                  <a:gd name="connsiteX147" fmla="*/ 52983 w 175831"/>
                  <a:gd name="connsiteY147" fmla="*/ 518472 h 768560"/>
                  <a:gd name="connsiteX148" fmla="*/ 51932 w 175831"/>
                  <a:gd name="connsiteY148" fmla="*/ 519412 h 768560"/>
                  <a:gd name="connsiteX149" fmla="*/ 49943 w 175831"/>
                  <a:gd name="connsiteY149" fmla="*/ 517473 h 768560"/>
                  <a:gd name="connsiteX150" fmla="*/ 51112 w 175831"/>
                  <a:gd name="connsiteY150" fmla="*/ 514739 h 768560"/>
                  <a:gd name="connsiteX151" fmla="*/ 58417 w 175831"/>
                  <a:gd name="connsiteY151" fmla="*/ 514784 h 768560"/>
                  <a:gd name="connsiteX152" fmla="*/ 61984 w 175831"/>
                  <a:gd name="connsiteY152" fmla="*/ 510625 h 768560"/>
                  <a:gd name="connsiteX153" fmla="*/ 61750 w 175831"/>
                  <a:gd name="connsiteY153" fmla="*/ 506702 h 768560"/>
                  <a:gd name="connsiteX154" fmla="*/ 59587 w 175831"/>
                  <a:gd name="connsiteY154" fmla="*/ 505820 h 768560"/>
                  <a:gd name="connsiteX155" fmla="*/ 57133 w 175831"/>
                  <a:gd name="connsiteY155" fmla="*/ 507525 h 768560"/>
                  <a:gd name="connsiteX156" fmla="*/ 54092 w 175831"/>
                  <a:gd name="connsiteY156" fmla="*/ 506951 h 768560"/>
                  <a:gd name="connsiteX157" fmla="*/ 52560 w 175831"/>
                  <a:gd name="connsiteY157" fmla="*/ 499487 h 768560"/>
                  <a:gd name="connsiteX158" fmla="*/ 49527 w 175831"/>
                  <a:gd name="connsiteY158" fmla="*/ 492947 h 768560"/>
                  <a:gd name="connsiteX159" fmla="*/ 49296 w 175831"/>
                  <a:gd name="connsiteY159" fmla="*/ 488289 h 768560"/>
                  <a:gd name="connsiteX160" fmla="*/ 49646 w 175831"/>
                  <a:gd name="connsiteY160" fmla="*/ 482793 h 768560"/>
                  <a:gd name="connsiteX161" fmla="*/ 44510 w 175831"/>
                  <a:gd name="connsiteY161" fmla="*/ 481045 h 768560"/>
                  <a:gd name="connsiteX162" fmla="*/ 42995 w 175831"/>
                  <a:gd name="connsiteY162" fmla="*/ 476269 h 768560"/>
                  <a:gd name="connsiteX163" fmla="*/ 42294 w 175831"/>
                  <a:gd name="connsiteY163" fmla="*/ 463896 h 768560"/>
                  <a:gd name="connsiteX164" fmla="*/ 45796 w 175831"/>
                  <a:gd name="connsiteY164" fmla="*/ 461574 h 768560"/>
                  <a:gd name="connsiteX165" fmla="*/ 46847 w 175831"/>
                  <a:gd name="connsiteY165" fmla="*/ 457386 h 768560"/>
                  <a:gd name="connsiteX166" fmla="*/ 45093 w 175831"/>
                  <a:gd name="connsiteY166" fmla="*/ 454109 h 768560"/>
                  <a:gd name="connsiteX167" fmla="*/ 42061 w 175831"/>
                  <a:gd name="connsiteY167" fmla="*/ 452581 h 768560"/>
                  <a:gd name="connsiteX168" fmla="*/ 40665 w 175831"/>
                  <a:gd name="connsiteY168" fmla="*/ 445013 h 768560"/>
                  <a:gd name="connsiteX169" fmla="*/ 40078 w 175831"/>
                  <a:gd name="connsiteY169" fmla="*/ 434389 h 768560"/>
                  <a:gd name="connsiteX170" fmla="*/ 41129 w 175831"/>
                  <a:gd name="connsiteY170" fmla="*/ 422266 h 768560"/>
                  <a:gd name="connsiteX171" fmla="*/ 38096 w 175831"/>
                  <a:gd name="connsiteY171" fmla="*/ 417255 h 768560"/>
                  <a:gd name="connsiteX172" fmla="*/ 37398 w 175831"/>
                  <a:gd name="connsiteY172" fmla="*/ 411642 h 768560"/>
                  <a:gd name="connsiteX173" fmla="*/ 43346 w 175831"/>
                  <a:gd name="connsiteY173" fmla="*/ 403707 h 768560"/>
                  <a:gd name="connsiteX174" fmla="*/ 44278 w 175831"/>
                  <a:gd name="connsiteY174" fmla="*/ 394846 h 768560"/>
                  <a:gd name="connsiteX175" fmla="*/ 48595 w 175831"/>
                  <a:gd name="connsiteY175" fmla="*/ 392744 h 768560"/>
                  <a:gd name="connsiteX176" fmla="*/ 50927 w 175831"/>
                  <a:gd name="connsiteY176" fmla="*/ 389953 h 768560"/>
                  <a:gd name="connsiteX177" fmla="*/ 41246 w 175831"/>
                  <a:gd name="connsiteY177" fmla="*/ 370938 h 768560"/>
                  <a:gd name="connsiteX178" fmla="*/ 42412 w 175831"/>
                  <a:gd name="connsiteY178" fmla="*/ 364634 h 768560"/>
                  <a:gd name="connsiteX179" fmla="*/ 42412 w 175831"/>
                  <a:gd name="connsiteY179" fmla="*/ 359975 h 768560"/>
                  <a:gd name="connsiteX180" fmla="*/ 42293 w 175831"/>
                  <a:gd name="connsiteY180" fmla="*/ 348778 h 768560"/>
                  <a:gd name="connsiteX181" fmla="*/ 45675 w 175831"/>
                  <a:gd name="connsiteY181" fmla="*/ 342004 h 768560"/>
                  <a:gd name="connsiteX182" fmla="*/ 49527 w 175831"/>
                  <a:gd name="connsiteY182" fmla="*/ 338036 h 768560"/>
                  <a:gd name="connsiteX183" fmla="*/ 48710 w 175831"/>
                  <a:gd name="connsiteY183" fmla="*/ 332202 h 768560"/>
                  <a:gd name="connsiteX184" fmla="*/ 45446 w 175831"/>
                  <a:gd name="connsiteY184" fmla="*/ 326721 h 768560"/>
                  <a:gd name="connsiteX185" fmla="*/ 43229 w 175831"/>
                  <a:gd name="connsiteY185" fmla="*/ 324855 h 768560"/>
                  <a:gd name="connsiteX186" fmla="*/ 46960 w 175831"/>
                  <a:gd name="connsiteY186" fmla="*/ 319374 h 768560"/>
                  <a:gd name="connsiteX187" fmla="*/ 46025 w 175831"/>
                  <a:gd name="connsiteY187" fmla="*/ 312967 h 768560"/>
                  <a:gd name="connsiteX188" fmla="*/ 48708 w 175831"/>
                  <a:gd name="connsiteY188" fmla="*/ 306428 h 768560"/>
                  <a:gd name="connsiteX189" fmla="*/ 51857 w 175831"/>
                  <a:gd name="connsiteY189" fmla="*/ 305385 h 768560"/>
                  <a:gd name="connsiteX190" fmla="*/ 52674 w 175831"/>
                  <a:gd name="connsiteY190" fmla="*/ 297685 h 768560"/>
                  <a:gd name="connsiteX191" fmla="*/ 51278 w 175831"/>
                  <a:gd name="connsiteY191" fmla="*/ 285194 h 768560"/>
                  <a:gd name="connsiteX192" fmla="*/ 48943 w 175831"/>
                  <a:gd name="connsiteY192" fmla="*/ 282975 h 768560"/>
                  <a:gd name="connsiteX193" fmla="*/ 46960 w 175831"/>
                  <a:gd name="connsiteY193" fmla="*/ 273527 h 768560"/>
                  <a:gd name="connsiteX194" fmla="*/ 44394 w 175831"/>
                  <a:gd name="connsiteY194" fmla="*/ 268633 h 768560"/>
                  <a:gd name="connsiteX195" fmla="*/ 40662 w 175831"/>
                  <a:gd name="connsiteY195" fmla="*/ 262682 h 768560"/>
                  <a:gd name="connsiteX196" fmla="*/ 40075 w 175831"/>
                  <a:gd name="connsiteY196" fmla="*/ 259655 h 768560"/>
                  <a:gd name="connsiteX197" fmla="*/ 37160 w 175831"/>
                  <a:gd name="connsiteY197" fmla="*/ 255687 h 768560"/>
                  <a:gd name="connsiteX198" fmla="*/ 35527 w 175831"/>
                  <a:gd name="connsiteY198" fmla="*/ 247752 h 768560"/>
                  <a:gd name="connsiteX199" fmla="*/ 36344 w 175831"/>
                  <a:gd name="connsiteY199" fmla="*/ 241566 h 768560"/>
                  <a:gd name="connsiteX200" fmla="*/ 40892 w 175831"/>
                  <a:gd name="connsiteY200" fmla="*/ 239479 h 768560"/>
                  <a:gd name="connsiteX201" fmla="*/ 41011 w 175831"/>
                  <a:gd name="connsiteY201" fmla="*/ 231426 h 768560"/>
                  <a:gd name="connsiteX202" fmla="*/ 43577 w 175831"/>
                  <a:gd name="connsiteY202" fmla="*/ 228164 h 768560"/>
                  <a:gd name="connsiteX203" fmla="*/ 43808 w 175831"/>
                  <a:gd name="connsiteY203" fmla="*/ 221037 h 768560"/>
                  <a:gd name="connsiteX204" fmla="*/ 40892 w 175831"/>
                  <a:gd name="connsiteY204" fmla="*/ 215674 h 768560"/>
                  <a:gd name="connsiteX205" fmla="*/ 40425 w 175831"/>
                  <a:gd name="connsiteY205" fmla="*/ 205534 h 768560"/>
                  <a:gd name="connsiteX206" fmla="*/ 42642 w 175831"/>
                  <a:gd name="connsiteY206" fmla="*/ 203316 h 768560"/>
                  <a:gd name="connsiteX207" fmla="*/ 43808 w 175831"/>
                  <a:gd name="connsiteY207" fmla="*/ 191295 h 768560"/>
                  <a:gd name="connsiteX208" fmla="*/ 46845 w 175831"/>
                  <a:gd name="connsiteY208" fmla="*/ 187210 h 768560"/>
                  <a:gd name="connsiteX209" fmla="*/ 51159 w 175831"/>
                  <a:gd name="connsiteY209" fmla="*/ 176365 h 768560"/>
                  <a:gd name="connsiteX210" fmla="*/ 55359 w 175831"/>
                  <a:gd name="connsiteY210" fmla="*/ 172045 h 768560"/>
                  <a:gd name="connsiteX211" fmla="*/ 58508 w 175831"/>
                  <a:gd name="connsiteY211" fmla="*/ 170414 h 768560"/>
                  <a:gd name="connsiteX212" fmla="*/ 60955 w 175831"/>
                  <a:gd name="connsiteY212" fmla="*/ 167504 h 768560"/>
                  <a:gd name="connsiteX213" fmla="*/ 59440 w 175831"/>
                  <a:gd name="connsiteY213" fmla="*/ 165874 h 768560"/>
                  <a:gd name="connsiteX214" fmla="*/ 59209 w 175831"/>
                  <a:gd name="connsiteY214" fmla="*/ 161318 h 768560"/>
                  <a:gd name="connsiteX215" fmla="*/ 58039 w 175831"/>
                  <a:gd name="connsiteY215" fmla="*/ 158982 h 768560"/>
                  <a:gd name="connsiteX216" fmla="*/ 56057 w 175831"/>
                  <a:gd name="connsiteY216" fmla="*/ 157351 h 768560"/>
                  <a:gd name="connsiteX217" fmla="*/ 56755 w 175831"/>
                  <a:gd name="connsiteY217" fmla="*/ 154206 h 768560"/>
                  <a:gd name="connsiteX218" fmla="*/ 59678 w 175831"/>
                  <a:gd name="connsiteY218" fmla="*/ 151987 h 768560"/>
                  <a:gd name="connsiteX219" fmla="*/ 59678 w 175831"/>
                  <a:gd name="connsiteY219" fmla="*/ 147902 h 768560"/>
                  <a:gd name="connsiteX220" fmla="*/ 56176 w 175831"/>
                  <a:gd name="connsiteY220" fmla="*/ 143479 h 768560"/>
                  <a:gd name="connsiteX221" fmla="*/ 55242 w 175831"/>
                  <a:gd name="connsiteY221" fmla="*/ 137998 h 768560"/>
                  <a:gd name="connsiteX222" fmla="*/ 57228 w 175831"/>
                  <a:gd name="connsiteY222" fmla="*/ 134486 h 768560"/>
                  <a:gd name="connsiteX223" fmla="*/ 56408 w 175831"/>
                  <a:gd name="connsiteY223" fmla="*/ 131576 h 768560"/>
                  <a:gd name="connsiteX224" fmla="*/ 53026 w 175831"/>
                  <a:gd name="connsiteY224" fmla="*/ 128770 h 768560"/>
                  <a:gd name="connsiteX225" fmla="*/ 54310 w 175831"/>
                  <a:gd name="connsiteY225" fmla="*/ 124581 h 768560"/>
                  <a:gd name="connsiteX226" fmla="*/ 73673 w 175831"/>
                  <a:gd name="connsiteY226" fmla="*/ 114310 h 768560"/>
                  <a:gd name="connsiteX227" fmla="*/ 77873 w 175831"/>
                  <a:gd name="connsiteY227" fmla="*/ 96000 h 768560"/>
                  <a:gd name="connsiteX228" fmla="*/ 75735 w 175831"/>
                  <a:gd name="connsiteY228" fmla="*/ 91607 h 768560"/>
                  <a:gd name="connsiteX229" fmla="*/ 73162 w 175831"/>
                  <a:gd name="connsiteY229" fmla="*/ 92077 h 768560"/>
                  <a:gd name="connsiteX230" fmla="*/ 71995 w 175831"/>
                  <a:gd name="connsiteY230" fmla="*/ 94178 h 768560"/>
                  <a:gd name="connsiteX231" fmla="*/ 67554 w 175831"/>
                  <a:gd name="connsiteY231" fmla="*/ 94178 h 768560"/>
                  <a:gd name="connsiteX232" fmla="*/ 55640 w 175831"/>
                  <a:gd name="connsiteY232" fmla="*/ 62159 h 768560"/>
                  <a:gd name="connsiteX233" fmla="*/ 47697 w 175831"/>
                  <a:gd name="connsiteY233" fmla="*/ 54694 h 768560"/>
                  <a:gd name="connsiteX234" fmla="*/ 45358 w 175831"/>
                  <a:gd name="connsiteY234" fmla="*/ 51417 h 768560"/>
                  <a:gd name="connsiteX235" fmla="*/ 49331 w 175831"/>
                  <a:gd name="connsiteY235" fmla="*/ 42776 h 768560"/>
                  <a:gd name="connsiteX236" fmla="*/ 48162 w 175831"/>
                  <a:gd name="connsiteY236" fmla="*/ 39499 h 768560"/>
                  <a:gd name="connsiteX237" fmla="*/ 50032 w 175831"/>
                  <a:gd name="connsiteY237" fmla="*/ 34826 h 768560"/>
                  <a:gd name="connsiteX238" fmla="*/ 49409 w 175831"/>
                  <a:gd name="connsiteY238" fmla="*/ 32314 h 768560"/>
                  <a:gd name="connsiteX239" fmla="*/ 42058 w 175831"/>
                  <a:gd name="connsiteY239" fmla="*/ 26363 h 768560"/>
                  <a:gd name="connsiteX240" fmla="*/ 39492 w 175831"/>
                  <a:gd name="connsiteY240" fmla="*/ 22747 h 768560"/>
                  <a:gd name="connsiteX241" fmla="*/ 38675 w 175831"/>
                  <a:gd name="connsiteY241" fmla="*/ 17252 h 768560"/>
                  <a:gd name="connsiteX242" fmla="*/ 38092 w 175831"/>
                  <a:gd name="connsiteY242" fmla="*/ 15518 h 768560"/>
                  <a:gd name="connsiteX243" fmla="*/ 38794 w 175831"/>
                  <a:gd name="connsiteY243" fmla="*/ 12358 h 768560"/>
                  <a:gd name="connsiteX244" fmla="*/ 38325 w 175831"/>
                  <a:gd name="connsiteY244" fmla="*/ 9331 h 768560"/>
                  <a:gd name="connsiteX245" fmla="*/ 36576 w 175831"/>
                  <a:gd name="connsiteY245" fmla="*/ 7700 h 768560"/>
                  <a:gd name="connsiteX246" fmla="*/ 33313 w 175831"/>
                  <a:gd name="connsiteY246" fmla="*/ 4776 h 768560"/>
                  <a:gd name="connsiteX247" fmla="*/ 32963 w 175831"/>
                  <a:gd name="connsiteY247" fmla="*/ 691 h 768560"/>
                  <a:gd name="connsiteX248" fmla="*/ 29926 w 175831"/>
                  <a:gd name="connsiteY248" fmla="*/ 0 h 768560"/>
                  <a:gd name="connsiteX249" fmla="*/ 28292 w 175831"/>
                  <a:gd name="connsiteY249" fmla="*/ 2675 h 768560"/>
                  <a:gd name="connsiteX250" fmla="*/ 27244 w 175831"/>
                  <a:gd name="connsiteY250" fmla="*/ 5481 h 768560"/>
                  <a:gd name="connsiteX251" fmla="*/ 30159 w 175831"/>
                  <a:gd name="connsiteY251" fmla="*/ 8273 h 768560"/>
                  <a:gd name="connsiteX252" fmla="*/ 28994 w 175831"/>
                  <a:gd name="connsiteY252" fmla="*/ 10962 h 768560"/>
                  <a:gd name="connsiteX253" fmla="*/ 25842 w 175831"/>
                  <a:gd name="connsiteY253" fmla="*/ 12946 h 768560"/>
                  <a:gd name="connsiteX254" fmla="*/ 23744 w 175831"/>
                  <a:gd name="connsiteY254" fmla="*/ 12476 h 768560"/>
                  <a:gd name="connsiteX255" fmla="*/ 20242 w 175831"/>
                  <a:gd name="connsiteY255" fmla="*/ 14812 h 768560"/>
                  <a:gd name="connsiteX256" fmla="*/ 16205 w 175831"/>
                  <a:gd name="connsiteY256" fmla="*/ 16752 h 768560"/>
                  <a:gd name="connsiteX257" fmla="*/ 17591 w 175831"/>
                  <a:gd name="connsiteY257" fmla="*/ 18060 h 768560"/>
                  <a:gd name="connsiteX258" fmla="*/ 17939 w 175831"/>
                  <a:gd name="connsiteY258" fmla="*/ 22630 h 768560"/>
                  <a:gd name="connsiteX259" fmla="*/ 17532 w 175831"/>
                  <a:gd name="connsiteY259" fmla="*/ 26024 h 768560"/>
                  <a:gd name="connsiteX260" fmla="*/ 18289 w 175831"/>
                  <a:gd name="connsiteY260" fmla="*/ 30580 h 768560"/>
                  <a:gd name="connsiteX261" fmla="*/ 20877 w 175831"/>
                  <a:gd name="connsiteY261" fmla="*/ 42673 h 768560"/>
                  <a:gd name="connsiteX262" fmla="*/ 20877 w 175831"/>
                  <a:gd name="connsiteY262" fmla="*/ 47214 h 768560"/>
                  <a:gd name="connsiteX263" fmla="*/ 19945 w 175831"/>
                  <a:gd name="connsiteY263" fmla="*/ 50491 h 768560"/>
                  <a:gd name="connsiteX264" fmla="*/ 18196 w 175831"/>
                  <a:gd name="connsiteY264" fmla="*/ 52357 h 768560"/>
                  <a:gd name="connsiteX265" fmla="*/ 19478 w 175831"/>
                  <a:gd name="connsiteY265" fmla="*/ 58529 h 768560"/>
                  <a:gd name="connsiteX266" fmla="*/ 21462 w 175831"/>
                  <a:gd name="connsiteY266" fmla="*/ 64598 h 768560"/>
                  <a:gd name="connsiteX267" fmla="*/ 23558 w 175831"/>
                  <a:gd name="connsiteY267" fmla="*/ 69726 h 768560"/>
                  <a:gd name="connsiteX268" fmla="*/ 23558 w 175831"/>
                  <a:gd name="connsiteY268" fmla="*/ 78132 h 768560"/>
                  <a:gd name="connsiteX269" fmla="*/ 22627 w 175831"/>
                  <a:gd name="connsiteY269" fmla="*/ 80468 h 768560"/>
                  <a:gd name="connsiteX270" fmla="*/ 21927 w 175831"/>
                  <a:gd name="connsiteY270" fmla="*/ 81982 h 768560"/>
                  <a:gd name="connsiteX271" fmla="*/ 22511 w 175831"/>
                  <a:gd name="connsiteY271" fmla="*/ 93414 h 768560"/>
                  <a:gd name="connsiteX272" fmla="*/ 22511 w 175831"/>
                  <a:gd name="connsiteY272" fmla="*/ 96206 h 768560"/>
                  <a:gd name="connsiteX273" fmla="*/ 20179 w 175831"/>
                  <a:gd name="connsiteY273" fmla="*/ 97602 h 768560"/>
                  <a:gd name="connsiteX274" fmla="*/ 17966 w 175831"/>
                  <a:gd name="connsiteY274" fmla="*/ 99130 h 768560"/>
                  <a:gd name="connsiteX275" fmla="*/ 18315 w 175831"/>
                  <a:gd name="connsiteY275" fmla="*/ 105537 h 768560"/>
                  <a:gd name="connsiteX276" fmla="*/ 19359 w 175831"/>
                  <a:gd name="connsiteY276" fmla="*/ 107168 h 768560"/>
                  <a:gd name="connsiteX277" fmla="*/ 21460 w 175831"/>
                  <a:gd name="connsiteY277" fmla="*/ 105655 h 768560"/>
                  <a:gd name="connsiteX278" fmla="*/ 22744 w 175831"/>
                  <a:gd name="connsiteY278" fmla="*/ 106830 h 768560"/>
                  <a:gd name="connsiteX279" fmla="*/ 20761 w 175831"/>
                  <a:gd name="connsiteY279" fmla="*/ 108682 h 768560"/>
                  <a:gd name="connsiteX280" fmla="*/ 20877 w 175831"/>
                  <a:gd name="connsiteY280" fmla="*/ 125595 h 768560"/>
                  <a:gd name="connsiteX281" fmla="*/ 23209 w 175831"/>
                  <a:gd name="connsiteY281" fmla="*/ 132017 h 768560"/>
                  <a:gd name="connsiteX282" fmla="*/ 23676 w 175831"/>
                  <a:gd name="connsiteY282" fmla="*/ 137028 h 768560"/>
                  <a:gd name="connsiteX283" fmla="*/ 23097 w 175831"/>
                  <a:gd name="connsiteY283" fmla="*/ 141231 h 768560"/>
                  <a:gd name="connsiteX284" fmla="*/ 20409 w 175831"/>
                  <a:gd name="connsiteY284" fmla="*/ 145551 h 768560"/>
                  <a:gd name="connsiteX285" fmla="*/ 20409 w 175831"/>
                  <a:gd name="connsiteY285" fmla="*/ 149754 h 768560"/>
                  <a:gd name="connsiteX286" fmla="*/ 23447 w 175831"/>
                  <a:gd name="connsiteY286" fmla="*/ 155235 h 768560"/>
                  <a:gd name="connsiteX287" fmla="*/ 22746 w 175831"/>
                  <a:gd name="connsiteY287" fmla="*/ 158614 h 768560"/>
                  <a:gd name="connsiteX288" fmla="*/ 22396 w 175831"/>
                  <a:gd name="connsiteY288" fmla="*/ 166770 h 768560"/>
                  <a:gd name="connsiteX289" fmla="*/ 20647 w 175831"/>
                  <a:gd name="connsiteY289" fmla="*/ 169812 h 768560"/>
                  <a:gd name="connsiteX290" fmla="*/ 20647 w 175831"/>
                  <a:gd name="connsiteY290" fmla="*/ 174235 h 768560"/>
                  <a:gd name="connsiteX291" fmla="*/ 21462 w 175831"/>
                  <a:gd name="connsiteY291" fmla="*/ 176571 h 768560"/>
                  <a:gd name="connsiteX292" fmla="*/ 21462 w 175831"/>
                  <a:gd name="connsiteY292" fmla="*/ 178555 h 768560"/>
                  <a:gd name="connsiteX293" fmla="*/ 18780 w 175831"/>
                  <a:gd name="connsiteY293" fmla="*/ 182640 h 768560"/>
                  <a:gd name="connsiteX294" fmla="*/ 18549 w 175831"/>
                  <a:gd name="connsiteY294" fmla="*/ 186843 h 768560"/>
                  <a:gd name="connsiteX295" fmla="*/ 16912 w 175831"/>
                  <a:gd name="connsiteY295" fmla="*/ 189517 h 768560"/>
                  <a:gd name="connsiteX296" fmla="*/ 17847 w 175831"/>
                  <a:gd name="connsiteY296" fmla="*/ 194645 h 768560"/>
                  <a:gd name="connsiteX297" fmla="*/ 17263 w 175831"/>
                  <a:gd name="connsiteY297" fmla="*/ 196864 h 768560"/>
                  <a:gd name="connsiteX298" fmla="*/ 14580 w 175831"/>
                  <a:gd name="connsiteY298" fmla="*/ 202933 h 768560"/>
                  <a:gd name="connsiteX299" fmla="*/ 14580 w 175831"/>
                  <a:gd name="connsiteY299" fmla="*/ 205505 h 768560"/>
                  <a:gd name="connsiteX300" fmla="*/ 17494 w 175831"/>
                  <a:gd name="connsiteY300" fmla="*/ 210046 h 768560"/>
                  <a:gd name="connsiteX301" fmla="*/ 18077 w 175831"/>
                  <a:gd name="connsiteY301" fmla="*/ 214719 h 768560"/>
                  <a:gd name="connsiteX302" fmla="*/ 19945 w 175831"/>
                  <a:gd name="connsiteY302" fmla="*/ 217628 h 768560"/>
                  <a:gd name="connsiteX303" fmla="*/ 17613 w 175831"/>
                  <a:gd name="connsiteY303" fmla="*/ 219259 h 768560"/>
                  <a:gd name="connsiteX304" fmla="*/ 16213 w 175831"/>
                  <a:gd name="connsiteY304" fmla="*/ 222874 h 768560"/>
                  <a:gd name="connsiteX305" fmla="*/ 18430 w 175831"/>
                  <a:gd name="connsiteY305" fmla="*/ 225681 h 768560"/>
                  <a:gd name="connsiteX306" fmla="*/ 16095 w 175831"/>
                  <a:gd name="connsiteY306" fmla="*/ 228473 h 768560"/>
                  <a:gd name="connsiteX307" fmla="*/ 13879 w 175831"/>
                  <a:gd name="connsiteY307" fmla="*/ 229413 h 768560"/>
                  <a:gd name="connsiteX308" fmla="*/ 13763 w 175831"/>
                  <a:gd name="connsiteY308" fmla="*/ 233616 h 768560"/>
                  <a:gd name="connsiteX309" fmla="*/ 14464 w 175831"/>
                  <a:gd name="connsiteY309" fmla="*/ 237231 h 768560"/>
                  <a:gd name="connsiteX310" fmla="*/ 14814 w 175831"/>
                  <a:gd name="connsiteY310" fmla="*/ 240610 h 768560"/>
                  <a:gd name="connsiteX311" fmla="*/ 18549 w 175831"/>
                  <a:gd name="connsiteY311" fmla="*/ 250294 h 768560"/>
                  <a:gd name="connsiteX312" fmla="*/ 18549 w 175831"/>
                  <a:gd name="connsiteY312" fmla="*/ 255658 h 768560"/>
                  <a:gd name="connsiteX313" fmla="*/ 17027 w 175831"/>
                  <a:gd name="connsiteY313" fmla="*/ 257407 h 768560"/>
                  <a:gd name="connsiteX314" fmla="*/ 17379 w 175831"/>
                  <a:gd name="connsiteY314" fmla="*/ 260316 h 768560"/>
                  <a:gd name="connsiteX315" fmla="*/ 20762 w 175831"/>
                  <a:gd name="connsiteY315" fmla="*/ 265224 h 768560"/>
                  <a:gd name="connsiteX316" fmla="*/ 20996 w 175831"/>
                  <a:gd name="connsiteY316" fmla="*/ 270940 h 768560"/>
                  <a:gd name="connsiteX317" fmla="*/ 19945 w 175831"/>
                  <a:gd name="connsiteY317" fmla="*/ 274893 h 768560"/>
                  <a:gd name="connsiteX318" fmla="*/ 20060 w 175831"/>
                  <a:gd name="connsiteY318" fmla="*/ 276539 h 768560"/>
                  <a:gd name="connsiteX319" fmla="*/ 20877 w 175831"/>
                  <a:gd name="connsiteY319" fmla="*/ 279331 h 768560"/>
                  <a:gd name="connsiteX320" fmla="*/ 20409 w 175831"/>
                  <a:gd name="connsiteY320" fmla="*/ 281785 h 768560"/>
                  <a:gd name="connsiteX321" fmla="*/ 19595 w 175831"/>
                  <a:gd name="connsiteY321" fmla="*/ 284577 h 768560"/>
                  <a:gd name="connsiteX322" fmla="*/ 20527 w 175831"/>
                  <a:gd name="connsiteY322" fmla="*/ 286208 h 768560"/>
                  <a:gd name="connsiteX323" fmla="*/ 24143 w 175831"/>
                  <a:gd name="connsiteY323" fmla="*/ 291234 h 768560"/>
                  <a:gd name="connsiteX324" fmla="*/ 24611 w 175831"/>
                  <a:gd name="connsiteY324" fmla="*/ 294026 h 768560"/>
                  <a:gd name="connsiteX325" fmla="*/ 22858 w 175831"/>
                  <a:gd name="connsiteY325" fmla="*/ 296832 h 768560"/>
                  <a:gd name="connsiteX326" fmla="*/ 20408 w 175831"/>
                  <a:gd name="connsiteY326" fmla="*/ 298346 h 768560"/>
                  <a:gd name="connsiteX327" fmla="*/ 18195 w 175831"/>
                  <a:gd name="connsiteY327" fmla="*/ 302901 h 768560"/>
                  <a:gd name="connsiteX328" fmla="*/ 18195 w 175831"/>
                  <a:gd name="connsiteY328" fmla="*/ 304297 h 768560"/>
                  <a:gd name="connsiteX329" fmla="*/ 19476 w 175831"/>
                  <a:gd name="connsiteY329" fmla="*/ 305811 h 768560"/>
                  <a:gd name="connsiteX330" fmla="*/ 18314 w 175831"/>
                  <a:gd name="connsiteY330" fmla="*/ 309661 h 768560"/>
                  <a:gd name="connsiteX331" fmla="*/ 16446 w 175831"/>
                  <a:gd name="connsiteY331" fmla="*/ 311762 h 768560"/>
                  <a:gd name="connsiteX332" fmla="*/ 16446 w 175831"/>
                  <a:gd name="connsiteY332" fmla="*/ 314436 h 768560"/>
                  <a:gd name="connsiteX333" fmla="*/ 15979 w 175831"/>
                  <a:gd name="connsiteY333" fmla="*/ 319345 h 768560"/>
                  <a:gd name="connsiteX334" fmla="*/ 14580 w 175831"/>
                  <a:gd name="connsiteY334" fmla="*/ 322019 h 768560"/>
                  <a:gd name="connsiteX335" fmla="*/ 14814 w 175831"/>
                  <a:gd name="connsiteY335" fmla="*/ 324943 h 768560"/>
                  <a:gd name="connsiteX336" fmla="*/ 13997 w 175831"/>
                  <a:gd name="connsiteY336" fmla="*/ 326339 h 768560"/>
                  <a:gd name="connsiteX337" fmla="*/ 13644 w 175831"/>
                  <a:gd name="connsiteY337" fmla="*/ 330307 h 768560"/>
                  <a:gd name="connsiteX338" fmla="*/ 11781 w 175831"/>
                  <a:gd name="connsiteY338" fmla="*/ 332291 h 768560"/>
                  <a:gd name="connsiteX339" fmla="*/ 12014 w 175831"/>
                  <a:gd name="connsiteY339" fmla="*/ 334039 h 768560"/>
                  <a:gd name="connsiteX340" fmla="*/ 13180 w 175831"/>
                  <a:gd name="connsiteY340" fmla="*/ 335905 h 768560"/>
                  <a:gd name="connsiteX341" fmla="*/ 11197 w 175831"/>
                  <a:gd name="connsiteY341" fmla="*/ 338815 h 768560"/>
                  <a:gd name="connsiteX342" fmla="*/ 11078 w 175831"/>
                  <a:gd name="connsiteY342" fmla="*/ 343253 h 768560"/>
                  <a:gd name="connsiteX343" fmla="*/ 10729 w 175831"/>
                  <a:gd name="connsiteY343" fmla="*/ 345942 h 768560"/>
                  <a:gd name="connsiteX344" fmla="*/ 8516 w 175831"/>
                  <a:gd name="connsiteY344" fmla="*/ 347455 h 768560"/>
                  <a:gd name="connsiteX345" fmla="*/ 8516 w 175831"/>
                  <a:gd name="connsiteY345" fmla="*/ 350482 h 768560"/>
                  <a:gd name="connsiteX346" fmla="*/ 7465 w 175831"/>
                  <a:gd name="connsiteY346" fmla="*/ 352466 h 768560"/>
                  <a:gd name="connsiteX347" fmla="*/ 7236 w 175831"/>
                  <a:gd name="connsiteY347" fmla="*/ 354803 h 768560"/>
                  <a:gd name="connsiteX348" fmla="*/ 8279 w 175831"/>
                  <a:gd name="connsiteY348" fmla="*/ 357477 h 768560"/>
                  <a:gd name="connsiteX349" fmla="*/ 8398 w 175831"/>
                  <a:gd name="connsiteY349" fmla="*/ 360739 h 768560"/>
                  <a:gd name="connsiteX350" fmla="*/ 6535 w 175831"/>
                  <a:gd name="connsiteY350" fmla="*/ 363429 h 768560"/>
                  <a:gd name="connsiteX351" fmla="*/ 4667 w 175831"/>
                  <a:gd name="connsiteY351" fmla="*/ 363664 h 768560"/>
                  <a:gd name="connsiteX352" fmla="*/ 2688 w 175831"/>
                  <a:gd name="connsiteY352" fmla="*/ 362150 h 768560"/>
                  <a:gd name="connsiteX353" fmla="*/ 348 w 175831"/>
                  <a:gd name="connsiteY353" fmla="*/ 362723 h 768560"/>
                  <a:gd name="connsiteX354" fmla="*/ 0 w 175831"/>
                  <a:gd name="connsiteY354" fmla="*/ 364707 h 768560"/>
                  <a:gd name="connsiteX355" fmla="*/ 586 w 175831"/>
                  <a:gd name="connsiteY355" fmla="*/ 368204 h 768560"/>
                  <a:gd name="connsiteX356" fmla="*/ 702 w 175831"/>
                  <a:gd name="connsiteY356" fmla="*/ 373112 h 768560"/>
                  <a:gd name="connsiteX357" fmla="*/ 2918 w 175831"/>
                  <a:gd name="connsiteY357" fmla="*/ 376375 h 768560"/>
                  <a:gd name="connsiteX358" fmla="*/ 6417 w 175831"/>
                  <a:gd name="connsiteY358" fmla="*/ 379299 h 768560"/>
                  <a:gd name="connsiteX359" fmla="*/ 6884 w 175831"/>
                  <a:gd name="connsiteY359" fmla="*/ 382679 h 768560"/>
                  <a:gd name="connsiteX360" fmla="*/ 6301 w 175831"/>
                  <a:gd name="connsiteY360" fmla="*/ 386999 h 768560"/>
                  <a:gd name="connsiteX361" fmla="*/ 11313 w 175831"/>
                  <a:gd name="connsiteY361" fmla="*/ 395507 h 768560"/>
                  <a:gd name="connsiteX362" fmla="*/ 12130 w 175831"/>
                  <a:gd name="connsiteY362" fmla="*/ 397843 h 768560"/>
                  <a:gd name="connsiteX363" fmla="*/ 14117 w 175831"/>
                  <a:gd name="connsiteY363" fmla="*/ 399710 h 768560"/>
                  <a:gd name="connsiteX364" fmla="*/ 14117 w 175831"/>
                  <a:gd name="connsiteY364" fmla="*/ 405191 h 768560"/>
                  <a:gd name="connsiteX365" fmla="*/ 12717 w 175831"/>
                  <a:gd name="connsiteY365" fmla="*/ 412303 h 768560"/>
                  <a:gd name="connsiteX366" fmla="*/ 11428 w 175831"/>
                  <a:gd name="connsiteY366" fmla="*/ 413346 h 768560"/>
                  <a:gd name="connsiteX367" fmla="*/ 12014 w 175831"/>
                  <a:gd name="connsiteY367" fmla="*/ 415565 h 768560"/>
                  <a:gd name="connsiteX368" fmla="*/ 11428 w 175831"/>
                  <a:gd name="connsiteY368" fmla="*/ 417666 h 768560"/>
                  <a:gd name="connsiteX369" fmla="*/ 10266 w 175831"/>
                  <a:gd name="connsiteY369" fmla="*/ 416961 h 768560"/>
                  <a:gd name="connsiteX370" fmla="*/ 8517 w 175831"/>
                  <a:gd name="connsiteY370" fmla="*/ 417196 h 768560"/>
                  <a:gd name="connsiteX371" fmla="*/ 7466 w 175831"/>
                  <a:gd name="connsiteY371" fmla="*/ 420121 h 768560"/>
                  <a:gd name="connsiteX372" fmla="*/ 8280 w 175831"/>
                  <a:gd name="connsiteY372" fmla="*/ 423148 h 768560"/>
                  <a:gd name="connsiteX373" fmla="*/ 10382 w 175831"/>
                  <a:gd name="connsiteY373" fmla="*/ 424896 h 768560"/>
                  <a:gd name="connsiteX374" fmla="*/ 8636 w 175831"/>
                  <a:gd name="connsiteY374" fmla="*/ 431553 h 768560"/>
                  <a:gd name="connsiteX375" fmla="*/ 9215 w 175831"/>
                  <a:gd name="connsiteY375" fmla="*/ 434463 h 768560"/>
                  <a:gd name="connsiteX376" fmla="*/ 7697 w 175831"/>
                  <a:gd name="connsiteY376" fmla="*/ 436329 h 768560"/>
                  <a:gd name="connsiteX377" fmla="*/ 9450 w 175831"/>
                  <a:gd name="connsiteY377" fmla="*/ 437842 h 768560"/>
                  <a:gd name="connsiteX378" fmla="*/ 8752 w 175831"/>
                  <a:gd name="connsiteY378" fmla="*/ 440061 h 768560"/>
                  <a:gd name="connsiteX379" fmla="*/ 8050 w 175831"/>
                  <a:gd name="connsiteY379" fmla="*/ 441105 h 768560"/>
                  <a:gd name="connsiteX380" fmla="*/ 9097 w 175831"/>
                  <a:gd name="connsiteY380" fmla="*/ 442750 h 768560"/>
                  <a:gd name="connsiteX381" fmla="*/ 14117 w 175831"/>
                  <a:gd name="connsiteY381" fmla="*/ 450553 h 768560"/>
                  <a:gd name="connsiteX382" fmla="*/ 15632 w 175831"/>
                  <a:gd name="connsiteY382" fmla="*/ 452082 h 768560"/>
                  <a:gd name="connsiteX383" fmla="*/ 16797 w 175831"/>
                  <a:gd name="connsiteY383" fmla="*/ 454521 h 768560"/>
                  <a:gd name="connsiteX384" fmla="*/ 21462 w 175831"/>
                  <a:gd name="connsiteY384" fmla="*/ 456505 h 768560"/>
                  <a:gd name="connsiteX385" fmla="*/ 26009 w 175831"/>
                  <a:gd name="connsiteY385" fmla="*/ 455344 h 768560"/>
                  <a:gd name="connsiteX386" fmla="*/ 26248 w 175831"/>
                  <a:gd name="connsiteY386" fmla="*/ 450788 h 768560"/>
                  <a:gd name="connsiteX387" fmla="*/ 26949 w 175831"/>
                  <a:gd name="connsiteY387" fmla="*/ 449863 h 768560"/>
                  <a:gd name="connsiteX388" fmla="*/ 29859 w 175831"/>
                  <a:gd name="connsiteY388" fmla="*/ 449980 h 768560"/>
                  <a:gd name="connsiteX389" fmla="*/ 32311 w 175831"/>
                  <a:gd name="connsiteY389" fmla="*/ 452890 h 768560"/>
                  <a:gd name="connsiteX390" fmla="*/ 33358 w 175831"/>
                  <a:gd name="connsiteY390" fmla="*/ 452199 h 768560"/>
                  <a:gd name="connsiteX391" fmla="*/ 35460 w 175831"/>
                  <a:gd name="connsiteY391" fmla="*/ 451846 h 768560"/>
                  <a:gd name="connsiteX392" fmla="*/ 33830 w 175831"/>
                  <a:gd name="connsiteY392" fmla="*/ 454286 h 768560"/>
                  <a:gd name="connsiteX393" fmla="*/ 30328 w 175831"/>
                  <a:gd name="connsiteY393" fmla="*/ 457445 h 768560"/>
                  <a:gd name="connsiteX394" fmla="*/ 30328 w 175831"/>
                  <a:gd name="connsiteY394" fmla="*/ 459546 h 768560"/>
                  <a:gd name="connsiteX395" fmla="*/ 33009 w 175831"/>
                  <a:gd name="connsiteY395" fmla="*/ 460707 h 768560"/>
                  <a:gd name="connsiteX396" fmla="*/ 34879 w 175831"/>
                  <a:gd name="connsiteY396" fmla="*/ 459546 h 768560"/>
                  <a:gd name="connsiteX397" fmla="*/ 35225 w 175831"/>
                  <a:gd name="connsiteY397" fmla="*/ 461986 h 768560"/>
                  <a:gd name="connsiteX398" fmla="*/ 35577 w 175831"/>
                  <a:gd name="connsiteY398" fmla="*/ 467584 h 768560"/>
                  <a:gd name="connsiteX399" fmla="*/ 37092 w 175831"/>
                  <a:gd name="connsiteY399" fmla="*/ 469450 h 768560"/>
                  <a:gd name="connsiteX400" fmla="*/ 36275 w 175831"/>
                  <a:gd name="connsiteY400" fmla="*/ 470273 h 768560"/>
                  <a:gd name="connsiteX401" fmla="*/ 34760 w 175831"/>
                  <a:gd name="connsiteY401" fmla="*/ 468643 h 768560"/>
                  <a:gd name="connsiteX402" fmla="*/ 33592 w 175831"/>
                  <a:gd name="connsiteY402" fmla="*/ 465953 h 768560"/>
                  <a:gd name="connsiteX403" fmla="*/ 31727 w 175831"/>
                  <a:gd name="connsiteY403" fmla="*/ 465145 h 768560"/>
                  <a:gd name="connsiteX404" fmla="*/ 30793 w 175831"/>
                  <a:gd name="connsiteY404" fmla="*/ 466776 h 768560"/>
                  <a:gd name="connsiteX405" fmla="*/ 31029 w 175831"/>
                  <a:gd name="connsiteY405" fmla="*/ 468407 h 768560"/>
                  <a:gd name="connsiteX406" fmla="*/ 34059 w 175831"/>
                  <a:gd name="connsiteY406" fmla="*/ 470626 h 768560"/>
                  <a:gd name="connsiteX407" fmla="*/ 34643 w 175831"/>
                  <a:gd name="connsiteY407" fmla="*/ 472257 h 768560"/>
                  <a:gd name="connsiteX408" fmla="*/ 32546 w 175831"/>
                  <a:gd name="connsiteY408" fmla="*/ 472948 h 768560"/>
                  <a:gd name="connsiteX409" fmla="*/ 31142 w 175831"/>
                  <a:gd name="connsiteY409" fmla="*/ 474124 h 768560"/>
                  <a:gd name="connsiteX410" fmla="*/ 31380 w 175831"/>
                  <a:gd name="connsiteY410" fmla="*/ 478091 h 768560"/>
                  <a:gd name="connsiteX411" fmla="*/ 34061 w 175831"/>
                  <a:gd name="connsiteY411" fmla="*/ 480648 h 768560"/>
                  <a:gd name="connsiteX412" fmla="*/ 31610 w 175831"/>
                  <a:gd name="connsiteY412" fmla="*/ 483454 h 768560"/>
                  <a:gd name="connsiteX413" fmla="*/ 31380 w 175831"/>
                  <a:gd name="connsiteY413" fmla="*/ 485673 h 768560"/>
                  <a:gd name="connsiteX414" fmla="*/ 32546 w 175831"/>
                  <a:gd name="connsiteY414" fmla="*/ 486599 h 768560"/>
                  <a:gd name="connsiteX415" fmla="*/ 29742 w 175831"/>
                  <a:gd name="connsiteY415" fmla="*/ 489626 h 768560"/>
                  <a:gd name="connsiteX416" fmla="*/ 30214 w 175831"/>
                  <a:gd name="connsiteY416" fmla="*/ 491272 h 768560"/>
                  <a:gd name="connsiteX417" fmla="*/ 33711 w 175831"/>
                  <a:gd name="connsiteY417" fmla="*/ 493476 h 768560"/>
                  <a:gd name="connsiteX418" fmla="*/ 32775 w 175831"/>
                  <a:gd name="connsiteY418" fmla="*/ 496166 h 768560"/>
                  <a:gd name="connsiteX419" fmla="*/ 32192 w 175831"/>
                  <a:gd name="connsiteY419" fmla="*/ 500133 h 768560"/>
                  <a:gd name="connsiteX420" fmla="*/ 30212 w 175831"/>
                  <a:gd name="connsiteY420" fmla="*/ 502587 h 768560"/>
                  <a:gd name="connsiteX421" fmla="*/ 30096 w 175831"/>
                  <a:gd name="connsiteY421" fmla="*/ 504571 h 768560"/>
                  <a:gd name="connsiteX422" fmla="*/ 31726 w 175831"/>
                  <a:gd name="connsiteY422" fmla="*/ 506202 h 768560"/>
                  <a:gd name="connsiteX423" fmla="*/ 34879 w 175831"/>
                  <a:gd name="connsiteY423" fmla="*/ 506319 h 768560"/>
                  <a:gd name="connsiteX424" fmla="*/ 36859 w 175831"/>
                  <a:gd name="connsiteY424" fmla="*/ 508289 h 768560"/>
                  <a:gd name="connsiteX425" fmla="*/ 37211 w 175831"/>
                  <a:gd name="connsiteY425" fmla="*/ 510743 h 768560"/>
                  <a:gd name="connsiteX426" fmla="*/ 40008 w 175831"/>
                  <a:gd name="connsiteY426" fmla="*/ 511213 h 768560"/>
                  <a:gd name="connsiteX427" fmla="*/ 41289 w 175831"/>
                  <a:gd name="connsiteY427" fmla="*/ 513196 h 768560"/>
                  <a:gd name="connsiteX428" fmla="*/ 40939 w 175831"/>
                  <a:gd name="connsiteY428" fmla="*/ 518325 h 768560"/>
                  <a:gd name="connsiteX429" fmla="*/ 38607 w 175831"/>
                  <a:gd name="connsiteY429" fmla="*/ 521822 h 768560"/>
                  <a:gd name="connsiteX430" fmla="*/ 34412 w 175831"/>
                  <a:gd name="connsiteY430" fmla="*/ 524394 h 768560"/>
                  <a:gd name="connsiteX431" fmla="*/ 32544 w 175831"/>
                  <a:gd name="connsiteY431" fmla="*/ 524394 h 768560"/>
                  <a:gd name="connsiteX432" fmla="*/ 32192 w 175831"/>
                  <a:gd name="connsiteY432" fmla="*/ 527538 h 768560"/>
                  <a:gd name="connsiteX433" fmla="*/ 33476 w 175831"/>
                  <a:gd name="connsiteY433" fmla="*/ 531036 h 768560"/>
                  <a:gd name="connsiteX434" fmla="*/ 32311 w 175831"/>
                  <a:gd name="connsiteY434" fmla="*/ 532564 h 768560"/>
                  <a:gd name="connsiteX435" fmla="*/ 32430 w 175831"/>
                  <a:gd name="connsiteY435" fmla="*/ 534533 h 768560"/>
                  <a:gd name="connsiteX436" fmla="*/ 33711 w 175831"/>
                  <a:gd name="connsiteY436" fmla="*/ 535356 h 768560"/>
                  <a:gd name="connsiteX437" fmla="*/ 31379 w 175831"/>
                  <a:gd name="connsiteY437" fmla="*/ 538163 h 768560"/>
                  <a:gd name="connsiteX438" fmla="*/ 29626 w 175831"/>
                  <a:gd name="connsiteY438" fmla="*/ 543174 h 768560"/>
                  <a:gd name="connsiteX439" fmla="*/ 29510 w 175831"/>
                  <a:gd name="connsiteY439" fmla="*/ 546789 h 768560"/>
                  <a:gd name="connsiteX440" fmla="*/ 31258 w 175831"/>
                  <a:gd name="connsiteY440" fmla="*/ 547612 h 768560"/>
                  <a:gd name="connsiteX441" fmla="*/ 30441 w 175831"/>
                  <a:gd name="connsiteY441" fmla="*/ 549478 h 768560"/>
                  <a:gd name="connsiteX442" fmla="*/ 30212 w 175831"/>
                  <a:gd name="connsiteY442" fmla="*/ 555532 h 768560"/>
                  <a:gd name="connsiteX443" fmla="*/ 27995 w 175831"/>
                  <a:gd name="connsiteY443" fmla="*/ 556708 h 768560"/>
                  <a:gd name="connsiteX444" fmla="*/ 27408 w 175831"/>
                  <a:gd name="connsiteY444" fmla="*/ 559852 h 768560"/>
                  <a:gd name="connsiteX445" fmla="*/ 26246 w 175831"/>
                  <a:gd name="connsiteY445" fmla="*/ 557986 h 768560"/>
                  <a:gd name="connsiteX446" fmla="*/ 27408 w 175831"/>
                  <a:gd name="connsiteY446" fmla="*/ 556473 h 768560"/>
                  <a:gd name="connsiteX447" fmla="*/ 28343 w 175831"/>
                  <a:gd name="connsiteY447" fmla="*/ 551329 h 768560"/>
                  <a:gd name="connsiteX448" fmla="*/ 27876 w 175831"/>
                  <a:gd name="connsiteY448" fmla="*/ 548655 h 768560"/>
                  <a:gd name="connsiteX449" fmla="*/ 28459 w 175831"/>
                  <a:gd name="connsiteY449" fmla="*/ 547024 h 768560"/>
                  <a:gd name="connsiteX450" fmla="*/ 27059 w 175831"/>
                  <a:gd name="connsiteY450" fmla="*/ 546554 h 768560"/>
                  <a:gd name="connsiteX451" fmla="*/ 22859 w 175831"/>
                  <a:gd name="connsiteY451" fmla="*/ 547950 h 768560"/>
                  <a:gd name="connsiteX452" fmla="*/ 19826 w 175831"/>
                  <a:gd name="connsiteY452" fmla="*/ 550051 h 768560"/>
                  <a:gd name="connsiteX453" fmla="*/ 18077 w 175831"/>
                  <a:gd name="connsiteY453" fmla="*/ 549801 h 768560"/>
                  <a:gd name="connsiteX454" fmla="*/ 18196 w 175831"/>
                  <a:gd name="connsiteY454" fmla="*/ 548420 h 768560"/>
                  <a:gd name="connsiteX455" fmla="*/ 21110 w 175831"/>
                  <a:gd name="connsiteY455" fmla="*/ 547376 h 768560"/>
                  <a:gd name="connsiteX456" fmla="*/ 22978 w 175831"/>
                  <a:gd name="connsiteY456" fmla="*/ 545966 h 768560"/>
                  <a:gd name="connsiteX457" fmla="*/ 22978 w 175831"/>
                  <a:gd name="connsiteY457" fmla="*/ 541543 h 768560"/>
                  <a:gd name="connsiteX458" fmla="*/ 21808 w 175831"/>
                  <a:gd name="connsiteY458" fmla="*/ 540720 h 768560"/>
                  <a:gd name="connsiteX459" fmla="*/ 18548 w 175831"/>
                  <a:gd name="connsiteY459" fmla="*/ 541895 h 768560"/>
                  <a:gd name="connsiteX460" fmla="*/ 12830 w 175831"/>
                  <a:gd name="connsiteY460" fmla="*/ 542131 h 768560"/>
                  <a:gd name="connsiteX461" fmla="*/ 10965 w 175831"/>
                  <a:gd name="connsiteY461" fmla="*/ 541543 h 768560"/>
                  <a:gd name="connsiteX462" fmla="*/ 8749 w 175831"/>
                  <a:gd name="connsiteY462" fmla="*/ 542131 h 768560"/>
                  <a:gd name="connsiteX463" fmla="*/ 8633 w 175831"/>
                  <a:gd name="connsiteY463" fmla="*/ 543982 h 768560"/>
                  <a:gd name="connsiteX464" fmla="*/ 10263 w 175831"/>
                  <a:gd name="connsiteY464" fmla="*/ 547376 h 768560"/>
                  <a:gd name="connsiteX465" fmla="*/ 11425 w 175831"/>
                  <a:gd name="connsiteY465" fmla="*/ 547494 h 768560"/>
                  <a:gd name="connsiteX466" fmla="*/ 12127 w 175831"/>
                  <a:gd name="connsiteY466" fmla="*/ 550051 h 768560"/>
                  <a:gd name="connsiteX467" fmla="*/ 10145 w 175831"/>
                  <a:gd name="connsiteY467" fmla="*/ 550403 h 768560"/>
                  <a:gd name="connsiteX468" fmla="*/ 9094 w 175831"/>
                  <a:gd name="connsiteY468" fmla="*/ 553431 h 768560"/>
                  <a:gd name="connsiteX469" fmla="*/ 6881 w 175831"/>
                  <a:gd name="connsiteY469" fmla="*/ 555062 h 768560"/>
                  <a:gd name="connsiteX470" fmla="*/ 5712 w 175831"/>
                  <a:gd name="connsiteY470" fmla="*/ 557751 h 768560"/>
                  <a:gd name="connsiteX471" fmla="*/ 1516 w 175831"/>
                  <a:gd name="connsiteY471" fmla="*/ 560087 h 768560"/>
                  <a:gd name="connsiteX472" fmla="*/ 1283 w 175831"/>
                  <a:gd name="connsiteY472" fmla="*/ 562541 h 768560"/>
                  <a:gd name="connsiteX473" fmla="*/ 5712 w 175831"/>
                  <a:gd name="connsiteY473" fmla="*/ 567435 h 768560"/>
                  <a:gd name="connsiteX474" fmla="*/ 8166 w 175831"/>
                  <a:gd name="connsiteY474" fmla="*/ 567787 h 768560"/>
                  <a:gd name="connsiteX475" fmla="*/ 9678 w 175831"/>
                  <a:gd name="connsiteY475" fmla="*/ 566156 h 768560"/>
                  <a:gd name="connsiteX476" fmla="*/ 9449 w 175831"/>
                  <a:gd name="connsiteY476" fmla="*/ 564173 h 768560"/>
                  <a:gd name="connsiteX477" fmla="*/ 6533 w 175831"/>
                  <a:gd name="connsiteY477" fmla="*/ 563350 h 768560"/>
                  <a:gd name="connsiteX478" fmla="*/ 6183 w 175831"/>
                  <a:gd name="connsiteY478" fmla="*/ 561718 h 768560"/>
                  <a:gd name="connsiteX479" fmla="*/ 7696 w 175831"/>
                  <a:gd name="connsiteY479" fmla="*/ 558691 h 768560"/>
                  <a:gd name="connsiteX480" fmla="*/ 11779 w 175831"/>
                  <a:gd name="connsiteY480" fmla="*/ 558338 h 768560"/>
                  <a:gd name="connsiteX481" fmla="*/ 12596 w 175831"/>
                  <a:gd name="connsiteY481" fmla="*/ 557280 h 768560"/>
                  <a:gd name="connsiteX482" fmla="*/ 13294 w 175831"/>
                  <a:gd name="connsiteY482" fmla="*/ 561013 h 768560"/>
                  <a:gd name="connsiteX483" fmla="*/ 16329 w 175831"/>
                  <a:gd name="connsiteY483" fmla="*/ 562997 h 768560"/>
                  <a:gd name="connsiteX484" fmla="*/ 19945 w 175831"/>
                  <a:gd name="connsiteY484" fmla="*/ 562879 h 768560"/>
                  <a:gd name="connsiteX485" fmla="*/ 21460 w 175831"/>
                  <a:gd name="connsiteY485" fmla="*/ 561248 h 768560"/>
                  <a:gd name="connsiteX486" fmla="*/ 23447 w 175831"/>
                  <a:gd name="connsiteY486" fmla="*/ 562071 h 768560"/>
                  <a:gd name="connsiteX487" fmla="*/ 24612 w 175831"/>
                  <a:gd name="connsiteY487" fmla="*/ 563937 h 768560"/>
                  <a:gd name="connsiteX488" fmla="*/ 28807 w 175831"/>
                  <a:gd name="connsiteY488" fmla="*/ 566038 h 768560"/>
                  <a:gd name="connsiteX489" fmla="*/ 30441 w 175831"/>
                  <a:gd name="connsiteY489" fmla="*/ 567905 h 768560"/>
                  <a:gd name="connsiteX490" fmla="*/ 28696 w 175831"/>
                  <a:gd name="connsiteY490" fmla="*/ 568243 h 768560"/>
                  <a:gd name="connsiteX491" fmla="*/ 27876 w 175831"/>
                  <a:gd name="connsiteY491" fmla="*/ 569889 h 768560"/>
                  <a:gd name="connsiteX492" fmla="*/ 29279 w 175831"/>
                  <a:gd name="connsiteY492" fmla="*/ 571755 h 768560"/>
                  <a:gd name="connsiteX493" fmla="*/ 27408 w 175831"/>
                  <a:gd name="connsiteY493" fmla="*/ 573151 h 768560"/>
                  <a:gd name="connsiteX494" fmla="*/ 26008 w 175831"/>
                  <a:gd name="connsiteY494" fmla="*/ 575370 h 768560"/>
                  <a:gd name="connsiteX495" fmla="*/ 27294 w 175831"/>
                  <a:gd name="connsiteY495" fmla="*/ 577236 h 768560"/>
                  <a:gd name="connsiteX496" fmla="*/ 30212 w 175831"/>
                  <a:gd name="connsiteY496" fmla="*/ 579102 h 768560"/>
                  <a:gd name="connsiteX497" fmla="*/ 29740 w 175831"/>
                  <a:gd name="connsiteY497" fmla="*/ 580028 h 768560"/>
                  <a:gd name="connsiteX498" fmla="*/ 26830 w 175831"/>
                  <a:gd name="connsiteY498" fmla="*/ 578750 h 768560"/>
                  <a:gd name="connsiteX499" fmla="*/ 25779 w 175831"/>
                  <a:gd name="connsiteY499" fmla="*/ 577236 h 768560"/>
                  <a:gd name="connsiteX500" fmla="*/ 24030 w 175831"/>
                  <a:gd name="connsiteY500" fmla="*/ 577471 h 768560"/>
                  <a:gd name="connsiteX501" fmla="*/ 23796 w 175831"/>
                  <a:gd name="connsiteY501" fmla="*/ 580028 h 768560"/>
                  <a:gd name="connsiteX502" fmla="*/ 26248 w 175831"/>
                  <a:gd name="connsiteY502" fmla="*/ 582247 h 768560"/>
                  <a:gd name="connsiteX503" fmla="*/ 27295 w 175831"/>
                  <a:gd name="connsiteY503" fmla="*/ 584466 h 768560"/>
                  <a:gd name="connsiteX504" fmla="*/ 31610 w 175831"/>
                  <a:gd name="connsiteY504" fmla="*/ 585156 h 768560"/>
                  <a:gd name="connsiteX505" fmla="*/ 35928 w 175831"/>
                  <a:gd name="connsiteY505" fmla="*/ 582952 h 768560"/>
                  <a:gd name="connsiteX506" fmla="*/ 37677 w 175831"/>
                  <a:gd name="connsiteY506" fmla="*/ 584701 h 768560"/>
                  <a:gd name="connsiteX507" fmla="*/ 39310 w 175831"/>
                  <a:gd name="connsiteY507" fmla="*/ 584583 h 768560"/>
                  <a:gd name="connsiteX508" fmla="*/ 41990 w 175831"/>
                  <a:gd name="connsiteY508" fmla="*/ 583408 h 768560"/>
                  <a:gd name="connsiteX509" fmla="*/ 40820 w 175831"/>
                  <a:gd name="connsiteY509" fmla="*/ 585509 h 768560"/>
                  <a:gd name="connsiteX510" fmla="*/ 41407 w 175831"/>
                  <a:gd name="connsiteY510" fmla="*/ 586685 h 768560"/>
                  <a:gd name="connsiteX511" fmla="*/ 40359 w 175831"/>
                  <a:gd name="connsiteY511" fmla="*/ 587375 h 768560"/>
                  <a:gd name="connsiteX512" fmla="*/ 37440 w 175831"/>
                  <a:gd name="connsiteY512" fmla="*/ 587493 h 768560"/>
                  <a:gd name="connsiteX513" fmla="*/ 36628 w 175831"/>
                  <a:gd name="connsiteY513" fmla="*/ 588654 h 768560"/>
                  <a:gd name="connsiteX514" fmla="*/ 34410 w 175831"/>
                  <a:gd name="connsiteY514" fmla="*/ 586905 h 768560"/>
                  <a:gd name="connsiteX515" fmla="*/ 29508 w 175831"/>
                  <a:gd name="connsiteY515" fmla="*/ 588198 h 768560"/>
                  <a:gd name="connsiteX516" fmla="*/ 28343 w 175831"/>
                  <a:gd name="connsiteY516" fmla="*/ 590520 h 768560"/>
                  <a:gd name="connsiteX517" fmla="*/ 28926 w 175831"/>
                  <a:gd name="connsiteY517" fmla="*/ 592166 h 768560"/>
                  <a:gd name="connsiteX518" fmla="*/ 32075 w 175831"/>
                  <a:gd name="connsiteY518" fmla="*/ 594150 h 768560"/>
                  <a:gd name="connsiteX519" fmla="*/ 32659 w 175831"/>
                  <a:gd name="connsiteY519" fmla="*/ 596824 h 768560"/>
                  <a:gd name="connsiteX520" fmla="*/ 35458 w 175831"/>
                  <a:gd name="connsiteY520" fmla="*/ 597529 h 768560"/>
                  <a:gd name="connsiteX521" fmla="*/ 37790 w 175831"/>
                  <a:gd name="connsiteY521" fmla="*/ 596236 h 768560"/>
                  <a:gd name="connsiteX522" fmla="*/ 37440 w 175831"/>
                  <a:gd name="connsiteY522" fmla="*/ 597999 h 768560"/>
                  <a:gd name="connsiteX523" fmla="*/ 34989 w 175831"/>
                  <a:gd name="connsiteY523" fmla="*/ 600321 h 768560"/>
                  <a:gd name="connsiteX524" fmla="*/ 35104 w 175831"/>
                  <a:gd name="connsiteY524" fmla="*/ 601952 h 768560"/>
                  <a:gd name="connsiteX525" fmla="*/ 35576 w 175831"/>
                  <a:gd name="connsiteY525" fmla="*/ 603363 h 768560"/>
                  <a:gd name="connsiteX526" fmla="*/ 34640 w 175831"/>
                  <a:gd name="connsiteY526" fmla="*/ 605229 h 768560"/>
                  <a:gd name="connsiteX527" fmla="*/ 32887 w 175831"/>
                  <a:gd name="connsiteY527" fmla="*/ 605347 h 768560"/>
                  <a:gd name="connsiteX528" fmla="*/ 32657 w 175831"/>
                  <a:gd name="connsiteY528" fmla="*/ 607434 h 768560"/>
                  <a:gd name="connsiteX529" fmla="*/ 34525 w 175831"/>
                  <a:gd name="connsiteY529" fmla="*/ 615251 h 768560"/>
                  <a:gd name="connsiteX530" fmla="*/ 36274 w 175831"/>
                  <a:gd name="connsiteY530" fmla="*/ 617470 h 768560"/>
                  <a:gd name="connsiteX531" fmla="*/ 36155 w 175831"/>
                  <a:gd name="connsiteY531" fmla="*/ 621085 h 768560"/>
                  <a:gd name="connsiteX532" fmla="*/ 38025 w 175831"/>
                  <a:gd name="connsiteY532" fmla="*/ 624229 h 768560"/>
                  <a:gd name="connsiteX533" fmla="*/ 40591 w 175831"/>
                  <a:gd name="connsiteY533" fmla="*/ 625287 h 768560"/>
                  <a:gd name="connsiteX534" fmla="*/ 40591 w 175831"/>
                  <a:gd name="connsiteY534" fmla="*/ 619924 h 768560"/>
                  <a:gd name="connsiteX535" fmla="*/ 42221 w 175831"/>
                  <a:gd name="connsiteY535" fmla="*/ 613855 h 768560"/>
                  <a:gd name="connsiteX536" fmla="*/ 44438 w 175831"/>
                  <a:gd name="connsiteY536" fmla="*/ 612341 h 768560"/>
                  <a:gd name="connsiteX537" fmla="*/ 45255 w 175831"/>
                  <a:gd name="connsiteY537" fmla="*/ 613738 h 768560"/>
                  <a:gd name="connsiteX538" fmla="*/ 43736 w 175831"/>
                  <a:gd name="connsiteY538" fmla="*/ 613855 h 768560"/>
                  <a:gd name="connsiteX539" fmla="*/ 41868 w 175831"/>
                  <a:gd name="connsiteY539" fmla="*/ 620615 h 768560"/>
                  <a:gd name="connsiteX540" fmla="*/ 42105 w 175831"/>
                  <a:gd name="connsiteY540" fmla="*/ 622363 h 768560"/>
                  <a:gd name="connsiteX541" fmla="*/ 44554 w 175831"/>
                  <a:gd name="connsiteY541" fmla="*/ 624009 h 768560"/>
                  <a:gd name="connsiteX542" fmla="*/ 46653 w 175831"/>
                  <a:gd name="connsiteY542" fmla="*/ 623892 h 768560"/>
                  <a:gd name="connsiteX543" fmla="*/ 45836 w 175831"/>
                  <a:gd name="connsiteY543" fmla="*/ 624700 h 768560"/>
                  <a:gd name="connsiteX544" fmla="*/ 42103 w 175831"/>
                  <a:gd name="connsiteY544" fmla="*/ 625523 h 768560"/>
                  <a:gd name="connsiteX545" fmla="*/ 39304 w 175831"/>
                  <a:gd name="connsiteY545" fmla="*/ 628080 h 768560"/>
                  <a:gd name="connsiteX546" fmla="*/ 39771 w 175831"/>
                  <a:gd name="connsiteY546" fmla="*/ 629725 h 768560"/>
                  <a:gd name="connsiteX547" fmla="*/ 39070 w 175831"/>
                  <a:gd name="connsiteY547" fmla="*/ 632635 h 768560"/>
                  <a:gd name="connsiteX548" fmla="*/ 39070 w 175831"/>
                  <a:gd name="connsiteY548" fmla="*/ 635442 h 768560"/>
                  <a:gd name="connsiteX549" fmla="*/ 37436 w 175831"/>
                  <a:gd name="connsiteY549" fmla="*/ 636602 h 768560"/>
                  <a:gd name="connsiteX550" fmla="*/ 36152 w 175831"/>
                  <a:gd name="connsiteY550" fmla="*/ 639394 h 768560"/>
                  <a:gd name="connsiteX551" fmla="*/ 36385 w 175831"/>
                  <a:gd name="connsiteY551" fmla="*/ 641496 h 768560"/>
                  <a:gd name="connsiteX552" fmla="*/ 40816 w 175831"/>
                  <a:gd name="connsiteY552" fmla="*/ 644758 h 768560"/>
                  <a:gd name="connsiteX553" fmla="*/ 47002 w 175831"/>
                  <a:gd name="connsiteY553" fmla="*/ 646051 h 768560"/>
                  <a:gd name="connsiteX554" fmla="*/ 49453 w 175831"/>
                  <a:gd name="connsiteY554" fmla="*/ 647903 h 768560"/>
                  <a:gd name="connsiteX555" fmla="*/ 48986 w 175831"/>
                  <a:gd name="connsiteY555" fmla="*/ 649431 h 768560"/>
                  <a:gd name="connsiteX556" fmla="*/ 47587 w 175831"/>
                  <a:gd name="connsiteY556" fmla="*/ 649548 h 768560"/>
                  <a:gd name="connsiteX557" fmla="*/ 48522 w 175831"/>
                  <a:gd name="connsiteY557" fmla="*/ 652561 h 768560"/>
                  <a:gd name="connsiteX558" fmla="*/ 49687 w 175831"/>
                  <a:gd name="connsiteY558" fmla="*/ 654206 h 768560"/>
                  <a:gd name="connsiteX559" fmla="*/ 52250 w 175831"/>
                  <a:gd name="connsiteY559" fmla="*/ 651297 h 768560"/>
                  <a:gd name="connsiteX560" fmla="*/ 52135 w 175831"/>
                  <a:gd name="connsiteY560" fmla="*/ 653751 h 768560"/>
                  <a:gd name="connsiteX561" fmla="*/ 51436 w 175831"/>
                  <a:gd name="connsiteY561" fmla="*/ 655735 h 768560"/>
                  <a:gd name="connsiteX562" fmla="*/ 48867 w 175831"/>
                  <a:gd name="connsiteY562" fmla="*/ 656661 h 768560"/>
                  <a:gd name="connsiteX563" fmla="*/ 47004 w 175831"/>
                  <a:gd name="connsiteY563" fmla="*/ 659218 h 768560"/>
                  <a:gd name="connsiteX564" fmla="*/ 48633 w 175831"/>
                  <a:gd name="connsiteY564" fmla="*/ 660261 h 768560"/>
                  <a:gd name="connsiteX565" fmla="*/ 50968 w 175831"/>
                  <a:gd name="connsiteY565" fmla="*/ 660261 h 768560"/>
                  <a:gd name="connsiteX566" fmla="*/ 50968 w 175831"/>
                  <a:gd name="connsiteY566" fmla="*/ 662259 h 768560"/>
                  <a:gd name="connsiteX567" fmla="*/ 53419 w 175831"/>
                  <a:gd name="connsiteY567" fmla="*/ 665169 h 768560"/>
                  <a:gd name="connsiteX568" fmla="*/ 54934 w 175831"/>
                  <a:gd name="connsiteY568" fmla="*/ 665066 h 768560"/>
                  <a:gd name="connsiteX569" fmla="*/ 56742 w 175831"/>
                  <a:gd name="connsiteY569" fmla="*/ 663259 h 768560"/>
                  <a:gd name="connsiteX570" fmla="*/ 56450 w 175831"/>
                  <a:gd name="connsiteY570" fmla="*/ 666359 h 768560"/>
                  <a:gd name="connsiteX571" fmla="*/ 57386 w 175831"/>
                  <a:gd name="connsiteY571" fmla="*/ 669401 h 768560"/>
                  <a:gd name="connsiteX572" fmla="*/ 55863 w 175831"/>
                  <a:gd name="connsiteY572" fmla="*/ 669342 h 768560"/>
                  <a:gd name="connsiteX573" fmla="*/ 54460 w 175831"/>
                  <a:gd name="connsiteY573" fmla="*/ 668284 h 768560"/>
                  <a:gd name="connsiteX574" fmla="*/ 52940 w 175831"/>
                  <a:gd name="connsiteY574" fmla="*/ 668519 h 768560"/>
                  <a:gd name="connsiteX575" fmla="*/ 52242 w 175831"/>
                  <a:gd name="connsiteY575" fmla="*/ 670400 h 768560"/>
                  <a:gd name="connsiteX576" fmla="*/ 55168 w 175831"/>
                  <a:gd name="connsiteY576" fmla="*/ 673927 h 768560"/>
                  <a:gd name="connsiteX577" fmla="*/ 56219 w 175831"/>
                  <a:gd name="connsiteY577" fmla="*/ 674280 h 768560"/>
                  <a:gd name="connsiteX578" fmla="*/ 57265 w 175831"/>
                  <a:gd name="connsiteY578" fmla="*/ 677659 h 768560"/>
                  <a:gd name="connsiteX579" fmla="*/ 58668 w 175831"/>
                  <a:gd name="connsiteY579" fmla="*/ 679526 h 768560"/>
                  <a:gd name="connsiteX580" fmla="*/ 61468 w 175831"/>
                  <a:gd name="connsiteY580" fmla="*/ 682083 h 768560"/>
                  <a:gd name="connsiteX581" fmla="*/ 63681 w 175831"/>
                  <a:gd name="connsiteY581" fmla="*/ 681730 h 768560"/>
                  <a:gd name="connsiteX582" fmla="*/ 62166 w 175831"/>
                  <a:gd name="connsiteY582" fmla="*/ 677424 h 768560"/>
                  <a:gd name="connsiteX583" fmla="*/ 62864 w 175831"/>
                  <a:gd name="connsiteY583" fmla="*/ 675558 h 768560"/>
                  <a:gd name="connsiteX584" fmla="*/ 62047 w 175831"/>
                  <a:gd name="connsiteY584" fmla="*/ 673104 h 768560"/>
                  <a:gd name="connsiteX585" fmla="*/ 64727 w 175831"/>
                  <a:gd name="connsiteY585" fmla="*/ 674970 h 768560"/>
                  <a:gd name="connsiteX586" fmla="*/ 65194 w 175831"/>
                  <a:gd name="connsiteY586" fmla="*/ 677542 h 768560"/>
                  <a:gd name="connsiteX587" fmla="*/ 67062 w 175831"/>
                  <a:gd name="connsiteY587" fmla="*/ 680113 h 768560"/>
                  <a:gd name="connsiteX588" fmla="*/ 68227 w 175831"/>
                  <a:gd name="connsiteY588" fmla="*/ 676954 h 768560"/>
                  <a:gd name="connsiteX589" fmla="*/ 70211 w 175831"/>
                  <a:gd name="connsiteY589" fmla="*/ 674970 h 768560"/>
                  <a:gd name="connsiteX590" fmla="*/ 70096 w 175831"/>
                  <a:gd name="connsiteY590" fmla="*/ 672869 h 768560"/>
                  <a:gd name="connsiteX591" fmla="*/ 67995 w 175831"/>
                  <a:gd name="connsiteY591" fmla="*/ 672178 h 768560"/>
                  <a:gd name="connsiteX592" fmla="*/ 64148 w 175831"/>
                  <a:gd name="connsiteY592" fmla="*/ 671590 h 768560"/>
                  <a:gd name="connsiteX593" fmla="*/ 64148 w 175831"/>
                  <a:gd name="connsiteY593" fmla="*/ 670312 h 768560"/>
                  <a:gd name="connsiteX594" fmla="*/ 66599 w 175831"/>
                  <a:gd name="connsiteY594" fmla="*/ 670312 h 768560"/>
                  <a:gd name="connsiteX595" fmla="*/ 71730 w 175831"/>
                  <a:gd name="connsiteY595" fmla="*/ 671811 h 768560"/>
                  <a:gd name="connsiteX596" fmla="*/ 72548 w 175831"/>
                  <a:gd name="connsiteY596" fmla="*/ 672972 h 768560"/>
                  <a:gd name="connsiteX597" fmla="*/ 75808 w 175831"/>
                  <a:gd name="connsiteY597" fmla="*/ 673104 h 768560"/>
                  <a:gd name="connsiteX598" fmla="*/ 74994 w 175831"/>
                  <a:gd name="connsiteY598" fmla="*/ 670429 h 768560"/>
                  <a:gd name="connsiteX599" fmla="*/ 71845 w 175831"/>
                  <a:gd name="connsiteY599" fmla="*/ 668798 h 768560"/>
                  <a:gd name="connsiteX600" fmla="*/ 66127 w 175831"/>
                  <a:gd name="connsiteY600" fmla="*/ 668446 h 768560"/>
                  <a:gd name="connsiteX601" fmla="*/ 65897 w 175831"/>
                  <a:gd name="connsiteY601" fmla="*/ 667050 h 768560"/>
                  <a:gd name="connsiteX602" fmla="*/ 67645 w 175831"/>
                  <a:gd name="connsiteY602" fmla="*/ 666344 h 768560"/>
                  <a:gd name="connsiteX603" fmla="*/ 72658 w 175831"/>
                  <a:gd name="connsiteY603" fmla="*/ 668210 h 768560"/>
                  <a:gd name="connsiteX604" fmla="*/ 77796 w 175831"/>
                  <a:gd name="connsiteY604" fmla="*/ 671120 h 768560"/>
                  <a:gd name="connsiteX605" fmla="*/ 78606 w 175831"/>
                  <a:gd name="connsiteY605" fmla="*/ 674970 h 768560"/>
                  <a:gd name="connsiteX606" fmla="*/ 76509 w 175831"/>
                  <a:gd name="connsiteY606" fmla="*/ 677307 h 768560"/>
                  <a:gd name="connsiteX607" fmla="*/ 76393 w 175831"/>
                  <a:gd name="connsiteY607" fmla="*/ 679761 h 768560"/>
                  <a:gd name="connsiteX608" fmla="*/ 78494 w 175831"/>
                  <a:gd name="connsiteY608" fmla="*/ 684066 h 768560"/>
                  <a:gd name="connsiteX609" fmla="*/ 78258 w 175831"/>
                  <a:gd name="connsiteY609" fmla="*/ 686403 h 768560"/>
                  <a:gd name="connsiteX610" fmla="*/ 75926 w 175831"/>
                  <a:gd name="connsiteY610" fmla="*/ 688151 h 768560"/>
                  <a:gd name="connsiteX611" fmla="*/ 77096 w 175831"/>
                  <a:gd name="connsiteY611" fmla="*/ 684419 h 768560"/>
                  <a:gd name="connsiteX612" fmla="*/ 74878 w 175831"/>
                  <a:gd name="connsiteY612" fmla="*/ 679173 h 768560"/>
                  <a:gd name="connsiteX613" fmla="*/ 72658 w 175831"/>
                  <a:gd name="connsiteY613" fmla="*/ 677307 h 768560"/>
                  <a:gd name="connsiteX614" fmla="*/ 71376 w 175831"/>
                  <a:gd name="connsiteY614" fmla="*/ 679290 h 768560"/>
                  <a:gd name="connsiteX615" fmla="*/ 71146 w 175831"/>
                  <a:gd name="connsiteY615" fmla="*/ 681862 h 768560"/>
                  <a:gd name="connsiteX616" fmla="*/ 72546 w 175831"/>
                  <a:gd name="connsiteY616" fmla="*/ 683846 h 768560"/>
                  <a:gd name="connsiteX617" fmla="*/ 71262 w 175831"/>
                  <a:gd name="connsiteY617" fmla="*/ 686285 h 768560"/>
                  <a:gd name="connsiteX618" fmla="*/ 70211 w 175831"/>
                  <a:gd name="connsiteY618" fmla="*/ 685007 h 768560"/>
                  <a:gd name="connsiteX619" fmla="*/ 69513 w 175831"/>
                  <a:gd name="connsiteY619" fmla="*/ 682318 h 768560"/>
                  <a:gd name="connsiteX620" fmla="*/ 67764 w 175831"/>
                  <a:gd name="connsiteY620" fmla="*/ 682318 h 768560"/>
                  <a:gd name="connsiteX621" fmla="*/ 65313 w 175831"/>
                  <a:gd name="connsiteY621" fmla="*/ 684066 h 768560"/>
                  <a:gd name="connsiteX622" fmla="*/ 61697 w 175831"/>
                  <a:gd name="connsiteY622" fmla="*/ 684066 h 768560"/>
                  <a:gd name="connsiteX623" fmla="*/ 58667 w 175831"/>
                  <a:gd name="connsiteY623" fmla="*/ 685242 h 768560"/>
                  <a:gd name="connsiteX624" fmla="*/ 61466 w 175831"/>
                  <a:gd name="connsiteY624" fmla="*/ 687343 h 768560"/>
                  <a:gd name="connsiteX625" fmla="*/ 61696 w 175831"/>
                  <a:gd name="connsiteY625" fmla="*/ 691178 h 768560"/>
                  <a:gd name="connsiteX626" fmla="*/ 63049 w 175831"/>
                  <a:gd name="connsiteY626" fmla="*/ 693632 h 768560"/>
                  <a:gd name="connsiteX627" fmla="*/ 63575 w 175831"/>
                  <a:gd name="connsiteY627" fmla="*/ 695557 h 768560"/>
                  <a:gd name="connsiteX628" fmla="*/ 62582 w 175831"/>
                  <a:gd name="connsiteY628" fmla="*/ 697262 h 768560"/>
                  <a:gd name="connsiteX629" fmla="*/ 63103 w 175831"/>
                  <a:gd name="connsiteY629" fmla="*/ 698320 h 768560"/>
                  <a:gd name="connsiteX630" fmla="*/ 65269 w 175831"/>
                  <a:gd name="connsiteY630" fmla="*/ 698731 h 768560"/>
                  <a:gd name="connsiteX631" fmla="*/ 66493 w 175831"/>
                  <a:gd name="connsiteY631" fmla="*/ 696263 h 768560"/>
                  <a:gd name="connsiteX632" fmla="*/ 67958 w 175831"/>
                  <a:gd name="connsiteY632" fmla="*/ 697203 h 768560"/>
                  <a:gd name="connsiteX633" fmla="*/ 70412 w 175831"/>
                  <a:gd name="connsiteY633" fmla="*/ 698026 h 768560"/>
                  <a:gd name="connsiteX634" fmla="*/ 70412 w 175831"/>
                  <a:gd name="connsiteY634" fmla="*/ 698952 h 768560"/>
                  <a:gd name="connsiteX635" fmla="*/ 68132 w 175831"/>
                  <a:gd name="connsiteY635" fmla="*/ 699833 h 768560"/>
                  <a:gd name="connsiteX636" fmla="*/ 65854 w 175831"/>
                  <a:gd name="connsiteY636" fmla="*/ 701817 h 768560"/>
                  <a:gd name="connsiteX637" fmla="*/ 66495 w 175831"/>
                  <a:gd name="connsiteY637" fmla="*/ 703522 h 768560"/>
                  <a:gd name="connsiteX638" fmla="*/ 70352 w 175831"/>
                  <a:gd name="connsiteY638" fmla="*/ 703874 h 768560"/>
                  <a:gd name="connsiteX639" fmla="*/ 74797 w 175831"/>
                  <a:gd name="connsiteY639" fmla="*/ 706372 h 768560"/>
                  <a:gd name="connsiteX640" fmla="*/ 76373 w 175831"/>
                  <a:gd name="connsiteY640" fmla="*/ 705755 h 768560"/>
                  <a:gd name="connsiteX641" fmla="*/ 77714 w 175831"/>
                  <a:gd name="connsiteY641" fmla="*/ 703757 h 768560"/>
                  <a:gd name="connsiteX642" fmla="*/ 76433 w 175831"/>
                  <a:gd name="connsiteY642" fmla="*/ 700480 h 768560"/>
                  <a:gd name="connsiteX643" fmla="*/ 77250 w 175831"/>
                  <a:gd name="connsiteY643" fmla="*/ 698026 h 768560"/>
                  <a:gd name="connsiteX644" fmla="*/ 76314 w 175831"/>
                  <a:gd name="connsiteY644" fmla="*/ 695513 h 768560"/>
                  <a:gd name="connsiteX645" fmla="*/ 75084 w 175831"/>
                  <a:gd name="connsiteY645" fmla="*/ 696204 h 768560"/>
                  <a:gd name="connsiteX646" fmla="*/ 72752 w 175831"/>
                  <a:gd name="connsiteY646" fmla="*/ 695851 h 768560"/>
                  <a:gd name="connsiteX647" fmla="*/ 73569 w 175831"/>
                  <a:gd name="connsiteY647" fmla="*/ 694984 h 768560"/>
                  <a:gd name="connsiteX648" fmla="*/ 75382 w 175831"/>
                  <a:gd name="connsiteY648" fmla="*/ 693691 h 768560"/>
                  <a:gd name="connsiteX649" fmla="*/ 75320 w 175831"/>
                  <a:gd name="connsiteY649" fmla="*/ 691825 h 768560"/>
                  <a:gd name="connsiteX650" fmla="*/ 76725 w 175831"/>
                  <a:gd name="connsiteY650" fmla="*/ 691061 h 768560"/>
                  <a:gd name="connsiteX651" fmla="*/ 80287 w 175831"/>
                  <a:gd name="connsiteY651" fmla="*/ 692266 h 768560"/>
                  <a:gd name="connsiteX652" fmla="*/ 81867 w 175831"/>
                  <a:gd name="connsiteY652" fmla="*/ 691296 h 768560"/>
                  <a:gd name="connsiteX653" fmla="*/ 82450 w 175831"/>
                  <a:gd name="connsiteY653" fmla="*/ 692971 h 768560"/>
                  <a:gd name="connsiteX654" fmla="*/ 84084 w 175831"/>
                  <a:gd name="connsiteY654" fmla="*/ 693691 h 768560"/>
                  <a:gd name="connsiteX655" fmla="*/ 84847 w 175831"/>
                  <a:gd name="connsiteY655" fmla="*/ 692119 h 768560"/>
                  <a:gd name="connsiteX656" fmla="*/ 88003 w 175831"/>
                  <a:gd name="connsiteY656" fmla="*/ 691355 h 768560"/>
                  <a:gd name="connsiteX657" fmla="*/ 90810 w 175831"/>
                  <a:gd name="connsiteY657" fmla="*/ 692266 h 768560"/>
                  <a:gd name="connsiteX658" fmla="*/ 93962 w 175831"/>
                  <a:gd name="connsiteY658" fmla="*/ 691928 h 768560"/>
                  <a:gd name="connsiteX659" fmla="*/ 96708 w 175831"/>
                  <a:gd name="connsiteY659" fmla="*/ 692163 h 768560"/>
                  <a:gd name="connsiteX660" fmla="*/ 96999 w 175831"/>
                  <a:gd name="connsiteY660" fmla="*/ 693324 h 768560"/>
                  <a:gd name="connsiteX661" fmla="*/ 95248 w 175831"/>
                  <a:gd name="connsiteY661" fmla="*/ 694161 h 768560"/>
                  <a:gd name="connsiteX662" fmla="*/ 93845 w 175831"/>
                  <a:gd name="connsiteY662" fmla="*/ 696189 h 768560"/>
                  <a:gd name="connsiteX663" fmla="*/ 91977 w 175831"/>
                  <a:gd name="connsiteY663" fmla="*/ 695748 h 768560"/>
                  <a:gd name="connsiteX664" fmla="*/ 89990 w 175831"/>
                  <a:gd name="connsiteY664" fmla="*/ 694161 h 768560"/>
                  <a:gd name="connsiteX665" fmla="*/ 87884 w 175831"/>
                  <a:gd name="connsiteY665" fmla="*/ 694749 h 768560"/>
                  <a:gd name="connsiteX666" fmla="*/ 82857 w 175831"/>
                  <a:gd name="connsiteY666" fmla="*/ 699187 h 768560"/>
                  <a:gd name="connsiteX667" fmla="*/ 81692 w 175831"/>
                  <a:gd name="connsiteY667" fmla="*/ 699363 h 768560"/>
                  <a:gd name="connsiteX668" fmla="*/ 80234 w 175831"/>
                  <a:gd name="connsiteY668" fmla="*/ 699084 h 768560"/>
                  <a:gd name="connsiteX669" fmla="*/ 78302 w 175831"/>
                  <a:gd name="connsiteY669" fmla="*/ 701186 h 768560"/>
                  <a:gd name="connsiteX670" fmla="*/ 78769 w 175831"/>
                  <a:gd name="connsiteY670" fmla="*/ 703110 h 768560"/>
                  <a:gd name="connsiteX671" fmla="*/ 77714 w 175831"/>
                  <a:gd name="connsiteY671" fmla="*/ 705227 h 768560"/>
                  <a:gd name="connsiteX672" fmla="*/ 76840 w 175831"/>
                  <a:gd name="connsiteY672" fmla="*/ 706446 h 768560"/>
                  <a:gd name="connsiteX673" fmla="*/ 76959 w 175831"/>
                  <a:gd name="connsiteY673" fmla="*/ 707681 h 768560"/>
                  <a:gd name="connsiteX674" fmla="*/ 78300 w 175831"/>
                  <a:gd name="connsiteY674" fmla="*/ 708562 h 768560"/>
                  <a:gd name="connsiteX675" fmla="*/ 77131 w 175831"/>
                  <a:gd name="connsiteY675" fmla="*/ 710017 h 768560"/>
                  <a:gd name="connsiteX676" fmla="*/ 77131 w 175831"/>
                  <a:gd name="connsiteY676" fmla="*/ 711310 h 768560"/>
                  <a:gd name="connsiteX677" fmla="*/ 81867 w 175831"/>
                  <a:gd name="connsiteY677" fmla="*/ 712897 h 768560"/>
                  <a:gd name="connsiteX678" fmla="*/ 85254 w 175831"/>
                  <a:gd name="connsiteY678" fmla="*/ 715880 h 768560"/>
                  <a:gd name="connsiteX679" fmla="*/ 86305 w 175831"/>
                  <a:gd name="connsiteY679" fmla="*/ 715939 h 768560"/>
                  <a:gd name="connsiteX680" fmla="*/ 86953 w 175831"/>
                  <a:gd name="connsiteY680" fmla="*/ 714469 h 768560"/>
                  <a:gd name="connsiteX681" fmla="*/ 86247 w 175831"/>
                  <a:gd name="connsiteY681" fmla="*/ 712015 h 768560"/>
                  <a:gd name="connsiteX682" fmla="*/ 88118 w 175831"/>
                  <a:gd name="connsiteY682" fmla="*/ 709723 h 768560"/>
                  <a:gd name="connsiteX683" fmla="*/ 90219 w 175831"/>
                  <a:gd name="connsiteY683" fmla="*/ 709179 h 768560"/>
                  <a:gd name="connsiteX684" fmla="*/ 90515 w 175831"/>
                  <a:gd name="connsiteY684" fmla="*/ 707916 h 768560"/>
                  <a:gd name="connsiteX685" fmla="*/ 88002 w 175831"/>
                  <a:gd name="connsiteY685" fmla="*/ 705109 h 768560"/>
                  <a:gd name="connsiteX686" fmla="*/ 92266 w 175831"/>
                  <a:gd name="connsiteY686" fmla="*/ 704227 h 768560"/>
                  <a:gd name="connsiteX687" fmla="*/ 94892 w 175831"/>
                  <a:gd name="connsiteY687" fmla="*/ 701891 h 768560"/>
                  <a:gd name="connsiteX688" fmla="*/ 97639 w 175831"/>
                  <a:gd name="connsiteY688" fmla="*/ 697850 h 768560"/>
                  <a:gd name="connsiteX689" fmla="*/ 99628 w 175831"/>
                  <a:gd name="connsiteY689" fmla="*/ 696615 h 768560"/>
                  <a:gd name="connsiteX690" fmla="*/ 100154 w 175831"/>
                  <a:gd name="connsiteY690" fmla="*/ 697438 h 768560"/>
                  <a:gd name="connsiteX691" fmla="*/ 102375 w 175831"/>
                  <a:gd name="connsiteY691" fmla="*/ 698673 h 768560"/>
                  <a:gd name="connsiteX692" fmla="*/ 104188 w 175831"/>
                  <a:gd name="connsiteY692" fmla="*/ 698614 h 768560"/>
                  <a:gd name="connsiteX693" fmla="*/ 104595 w 175831"/>
                  <a:gd name="connsiteY693" fmla="*/ 699422 h 768560"/>
                  <a:gd name="connsiteX694" fmla="*/ 102375 w 175831"/>
                  <a:gd name="connsiteY694" fmla="*/ 700363 h 768560"/>
                  <a:gd name="connsiteX695" fmla="*/ 100795 w 175831"/>
                  <a:gd name="connsiteY695" fmla="*/ 702993 h 768560"/>
                  <a:gd name="connsiteX696" fmla="*/ 100269 w 175831"/>
                  <a:gd name="connsiteY696" fmla="*/ 704932 h 768560"/>
                  <a:gd name="connsiteX697" fmla="*/ 97470 w 175831"/>
                  <a:gd name="connsiteY697" fmla="*/ 707681 h 768560"/>
                  <a:gd name="connsiteX698" fmla="*/ 97470 w 175831"/>
                  <a:gd name="connsiteY698" fmla="*/ 711016 h 768560"/>
                  <a:gd name="connsiteX699" fmla="*/ 98401 w 175831"/>
                  <a:gd name="connsiteY699" fmla="*/ 713176 h 768560"/>
                  <a:gd name="connsiteX700" fmla="*/ 96764 w 175831"/>
                  <a:gd name="connsiteY700" fmla="*/ 715057 h 768560"/>
                  <a:gd name="connsiteX701" fmla="*/ 94196 w 175831"/>
                  <a:gd name="connsiteY701" fmla="*/ 716159 h 768560"/>
                  <a:gd name="connsiteX702" fmla="*/ 94315 w 175831"/>
                  <a:gd name="connsiteY702" fmla="*/ 714808 h 768560"/>
                  <a:gd name="connsiteX703" fmla="*/ 95656 w 175831"/>
                  <a:gd name="connsiteY703" fmla="*/ 713823 h 768560"/>
                  <a:gd name="connsiteX704" fmla="*/ 95714 w 175831"/>
                  <a:gd name="connsiteY704" fmla="*/ 709826 h 768560"/>
                  <a:gd name="connsiteX705" fmla="*/ 94663 w 175831"/>
                  <a:gd name="connsiteY705" fmla="*/ 709179 h 768560"/>
                  <a:gd name="connsiteX706" fmla="*/ 93144 w 175831"/>
                  <a:gd name="connsiteY706" fmla="*/ 710311 h 768560"/>
                  <a:gd name="connsiteX707" fmla="*/ 92672 w 175831"/>
                  <a:gd name="connsiteY707" fmla="*/ 712427 h 768560"/>
                  <a:gd name="connsiteX708" fmla="*/ 91507 w 175831"/>
                  <a:gd name="connsiteY708" fmla="*/ 712001 h 768560"/>
                  <a:gd name="connsiteX709" fmla="*/ 89696 w 175831"/>
                  <a:gd name="connsiteY709" fmla="*/ 712177 h 768560"/>
                  <a:gd name="connsiteX710" fmla="*/ 88465 w 175831"/>
                  <a:gd name="connsiteY710" fmla="*/ 713691 h 768560"/>
                  <a:gd name="connsiteX711" fmla="*/ 90102 w 175831"/>
                  <a:gd name="connsiteY711" fmla="*/ 716409 h 768560"/>
                  <a:gd name="connsiteX712" fmla="*/ 95302 w 175831"/>
                  <a:gd name="connsiteY712" fmla="*/ 721420 h 768560"/>
                  <a:gd name="connsiteX713" fmla="*/ 99919 w 175831"/>
                  <a:gd name="connsiteY713" fmla="*/ 722184 h 768560"/>
                  <a:gd name="connsiteX714" fmla="*/ 102960 w 175831"/>
                  <a:gd name="connsiteY714" fmla="*/ 723874 h 768560"/>
                  <a:gd name="connsiteX715" fmla="*/ 104946 w 175831"/>
                  <a:gd name="connsiteY715" fmla="*/ 723771 h 768560"/>
                  <a:gd name="connsiteX716" fmla="*/ 107048 w 175831"/>
                  <a:gd name="connsiteY716" fmla="*/ 724888 h 768560"/>
                  <a:gd name="connsiteX717" fmla="*/ 108510 w 175831"/>
                  <a:gd name="connsiteY717" fmla="*/ 723360 h 768560"/>
                  <a:gd name="connsiteX718" fmla="*/ 110439 w 175831"/>
                  <a:gd name="connsiteY718" fmla="*/ 719715 h 768560"/>
                  <a:gd name="connsiteX719" fmla="*/ 108805 w 175831"/>
                  <a:gd name="connsiteY719" fmla="*/ 714808 h 768560"/>
                  <a:gd name="connsiteX720" fmla="*/ 109274 w 175831"/>
                  <a:gd name="connsiteY720" fmla="*/ 712427 h 768560"/>
                  <a:gd name="connsiteX721" fmla="*/ 109036 w 175831"/>
                  <a:gd name="connsiteY721" fmla="*/ 710311 h 768560"/>
                  <a:gd name="connsiteX722" fmla="*/ 109562 w 175831"/>
                  <a:gd name="connsiteY722" fmla="*/ 706035 h 768560"/>
                  <a:gd name="connsiteX723" fmla="*/ 109872 w 175831"/>
                  <a:gd name="connsiteY723" fmla="*/ 701215 h 768560"/>
                  <a:gd name="connsiteX724" fmla="*/ 109052 w 175831"/>
                  <a:gd name="connsiteY724" fmla="*/ 697952 h 768560"/>
                  <a:gd name="connsiteX725" fmla="*/ 109524 w 175831"/>
                  <a:gd name="connsiteY725" fmla="*/ 695719 h 768560"/>
                  <a:gd name="connsiteX726" fmla="*/ 113490 w 175831"/>
                  <a:gd name="connsiteY726" fmla="*/ 693397 h 768560"/>
                  <a:gd name="connsiteX727" fmla="*/ 117221 w 175831"/>
                  <a:gd name="connsiteY727" fmla="*/ 688960 h 768560"/>
                  <a:gd name="connsiteX728" fmla="*/ 119434 w 175831"/>
                  <a:gd name="connsiteY728" fmla="*/ 688019 h 768560"/>
                  <a:gd name="connsiteX729" fmla="*/ 122702 w 175831"/>
                  <a:gd name="connsiteY729" fmla="*/ 688019 h 768560"/>
                  <a:gd name="connsiteX730" fmla="*/ 123983 w 175831"/>
                  <a:gd name="connsiteY730" fmla="*/ 686755 h 768560"/>
                  <a:gd name="connsiteX731" fmla="*/ 123638 w 175831"/>
                  <a:gd name="connsiteY731" fmla="*/ 682655 h 768560"/>
                  <a:gd name="connsiteX732" fmla="*/ 125501 w 175831"/>
                  <a:gd name="connsiteY732" fmla="*/ 680907 h 768560"/>
                  <a:gd name="connsiteX733" fmla="*/ 129118 w 175831"/>
                  <a:gd name="connsiteY733" fmla="*/ 679981 h 768560"/>
                  <a:gd name="connsiteX734" fmla="*/ 133317 w 175831"/>
                  <a:gd name="connsiteY734" fmla="*/ 682420 h 768560"/>
                  <a:gd name="connsiteX735" fmla="*/ 135300 w 175831"/>
                  <a:gd name="connsiteY735" fmla="*/ 681260 h 768560"/>
                  <a:gd name="connsiteX736" fmla="*/ 135855 w 175831"/>
                  <a:gd name="connsiteY736" fmla="*/ 681539 h 768560"/>
                  <a:gd name="connsiteX737" fmla="*/ 135855 w 175831"/>
                  <a:gd name="connsiteY737" fmla="*/ 681539 h 768560"/>
                  <a:gd name="connsiteX738" fmla="*/ 168178 w 175831"/>
                  <a:gd name="connsiteY738" fmla="*/ 767561 h 768560"/>
                  <a:gd name="connsiteX739" fmla="*/ 169576 w 175831"/>
                  <a:gd name="connsiteY739" fmla="*/ 768560 h 768560"/>
                  <a:gd name="connsiteX740" fmla="*/ 171801 w 175831"/>
                  <a:gd name="connsiteY740" fmla="*/ 766342 h 768560"/>
                  <a:gd name="connsiteX741" fmla="*/ 170222 w 175831"/>
                  <a:gd name="connsiteY741" fmla="*/ 766342 h 768560"/>
                  <a:gd name="connsiteX742" fmla="*/ 168178 w 175831"/>
                  <a:gd name="connsiteY742" fmla="*/ 767561 h 768560"/>
                  <a:gd name="connsiteX743" fmla="*/ 168178 w 175831"/>
                  <a:gd name="connsiteY743" fmla="*/ 767561 h 768560"/>
                  <a:gd name="connsiteX744" fmla="*/ 21692 w 175831"/>
                  <a:gd name="connsiteY744" fmla="*/ 473771 h 768560"/>
                  <a:gd name="connsiteX745" fmla="*/ 18546 w 175831"/>
                  <a:gd name="connsiteY745" fmla="*/ 472037 h 768560"/>
                  <a:gd name="connsiteX746" fmla="*/ 16675 w 175831"/>
                  <a:gd name="connsiteY746" fmla="*/ 472154 h 768560"/>
                  <a:gd name="connsiteX747" fmla="*/ 16909 w 175831"/>
                  <a:gd name="connsiteY747" fmla="*/ 474021 h 768560"/>
                  <a:gd name="connsiteX748" fmla="*/ 20525 w 175831"/>
                  <a:gd name="connsiteY748" fmla="*/ 477635 h 768560"/>
                  <a:gd name="connsiteX749" fmla="*/ 19127 w 175831"/>
                  <a:gd name="connsiteY749" fmla="*/ 479031 h 768560"/>
                  <a:gd name="connsiteX750" fmla="*/ 22617 w 175831"/>
                  <a:gd name="connsiteY750" fmla="*/ 482308 h 768560"/>
                  <a:gd name="connsiteX751" fmla="*/ 21973 w 175831"/>
                  <a:gd name="connsiteY751" fmla="*/ 482940 h 768560"/>
                  <a:gd name="connsiteX752" fmla="*/ 18759 w 175831"/>
                  <a:gd name="connsiteY752" fmla="*/ 481882 h 768560"/>
                  <a:gd name="connsiteX753" fmla="*/ 17413 w 175831"/>
                  <a:gd name="connsiteY753" fmla="*/ 484233 h 768560"/>
                  <a:gd name="connsiteX754" fmla="*/ 17763 w 175831"/>
                  <a:gd name="connsiteY754" fmla="*/ 487569 h 768560"/>
                  <a:gd name="connsiteX755" fmla="*/ 17708 w 175831"/>
                  <a:gd name="connsiteY755" fmla="*/ 488980 h 768560"/>
                  <a:gd name="connsiteX756" fmla="*/ 12332 w 175831"/>
                  <a:gd name="connsiteY756" fmla="*/ 489509 h 768560"/>
                  <a:gd name="connsiteX757" fmla="*/ 8589 w 175831"/>
                  <a:gd name="connsiteY757" fmla="*/ 487922 h 768560"/>
                  <a:gd name="connsiteX758" fmla="*/ 10226 w 175831"/>
                  <a:gd name="connsiteY758" fmla="*/ 484351 h 768560"/>
                  <a:gd name="connsiteX759" fmla="*/ 9585 w 175831"/>
                  <a:gd name="connsiteY759" fmla="*/ 474462 h 768560"/>
                  <a:gd name="connsiteX760" fmla="*/ 8236 w 175831"/>
                  <a:gd name="connsiteY760" fmla="*/ 470435 h 768560"/>
                  <a:gd name="connsiteX761" fmla="*/ 7305 w 175831"/>
                  <a:gd name="connsiteY761" fmla="*/ 469553 h 768560"/>
                  <a:gd name="connsiteX762" fmla="*/ 6485 w 175831"/>
                  <a:gd name="connsiteY762" fmla="*/ 467555 h 768560"/>
                  <a:gd name="connsiteX763" fmla="*/ 7186 w 175831"/>
                  <a:gd name="connsiteY763" fmla="*/ 465101 h 768560"/>
                  <a:gd name="connsiteX764" fmla="*/ 8999 w 175831"/>
                  <a:gd name="connsiteY764" fmla="*/ 463690 h 768560"/>
                  <a:gd name="connsiteX765" fmla="*/ 9234 w 175831"/>
                  <a:gd name="connsiteY765" fmla="*/ 461178 h 768560"/>
                  <a:gd name="connsiteX766" fmla="*/ 8126 w 175831"/>
                  <a:gd name="connsiteY766" fmla="*/ 459605 h 768560"/>
                  <a:gd name="connsiteX767" fmla="*/ 8238 w 175831"/>
                  <a:gd name="connsiteY767" fmla="*/ 457842 h 768560"/>
                  <a:gd name="connsiteX768" fmla="*/ 10520 w 175831"/>
                  <a:gd name="connsiteY768" fmla="*/ 455682 h 768560"/>
                  <a:gd name="connsiteX769" fmla="*/ 14082 w 175831"/>
                  <a:gd name="connsiteY769" fmla="*/ 455799 h 768560"/>
                  <a:gd name="connsiteX770" fmla="*/ 17065 w 175831"/>
                  <a:gd name="connsiteY770" fmla="*/ 457078 h 768560"/>
                  <a:gd name="connsiteX771" fmla="*/ 19867 w 175831"/>
                  <a:gd name="connsiteY771" fmla="*/ 461119 h 768560"/>
                  <a:gd name="connsiteX772" fmla="*/ 19691 w 175831"/>
                  <a:gd name="connsiteY772" fmla="*/ 465454 h 768560"/>
                  <a:gd name="connsiteX773" fmla="*/ 20396 w 175831"/>
                  <a:gd name="connsiteY773" fmla="*/ 466688 h 768560"/>
                  <a:gd name="connsiteX774" fmla="*/ 20339 w 175831"/>
                  <a:gd name="connsiteY774" fmla="*/ 469847 h 768560"/>
                  <a:gd name="connsiteX775" fmla="*/ 16772 w 175831"/>
                  <a:gd name="connsiteY775" fmla="*/ 468789 h 768560"/>
                  <a:gd name="connsiteX776" fmla="*/ 20630 w 175831"/>
                  <a:gd name="connsiteY776" fmla="*/ 471537 h 768560"/>
                  <a:gd name="connsiteX777" fmla="*/ 21795 w 175831"/>
                  <a:gd name="connsiteY777" fmla="*/ 473066 h 768560"/>
                  <a:gd name="connsiteX778" fmla="*/ 21692 w 175831"/>
                  <a:gd name="connsiteY778" fmla="*/ 473771 h 768560"/>
                  <a:gd name="connsiteX779" fmla="*/ 21692 w 175831"/>
                  <a:gd name="connsiteY779" fmla="*/ 473771 h 768560"/>
                  <a:gd name="connsiteX780" fmla="*/ 23794 w 175831"/>
                  <a:gd name="connsiteY780" fmla="*/ 465850 h 768560"/>
                  <a:gd name="connsiteX781" fmla="*/ 26126 w 175831"/>
                  <a:gd name="connsiteY781" fmla="*/ 464807 h 768560"/>
                  <a:gd name="connsiteX782" fmla="*/ 27758 w 175831"/>
                  <a:gd name="connsiteY782" fmla="*/ 466424 h 768560"/>
                  <a:gd name="connsiteX783" fmla="*/ 26593 w 175831"/>
                  <a:gd name="connsiteY783" fmla="*/ 468172 h 768560"/>
                  <a:gd name="connsiteX784" fmla="*/ 23794 w 175831"/>
                  <a:gd name="connsiteY784" fmla="*/ 465850 h 768560"/>
                  <a:gd name="connsiteX785" fmla="*/ 23794 w 175831"/>
                  <a:gd name="connsiteY785" fmla="*/ 465850 h 768560"/>
                  <a:gd name="connsiteX786" fmla="*/ 4909 w 175831"/>
                  <a:gd name="connsiteY786" fmla="*/ 496298 h 768560"/>
                  <a:gd name="connsiteX787" fmla="*/ 6136 w 175831"/>
                  <a:gd name="connsiteY787" fmla="*/ 494887 h 768560"/>
                  <a:gd name="connsiteX788" fmla="*/ 8590 w 175831"/>
                  <a:gd name="connsiteY788" fmla="*/ 494887 h 768560"/>
                  <a:gd name="connsiteX789" fmla="*/ 10637 w 175831"/>
                  <a:gd name="connsiteY789" fmla="*/ 496415 h 768560"/>
                  <a:gd name="connsiteX790" fmla="*/ 6604 w 175831"/>
                  <a:gd name="connsiteY790" fmla="*/ 497929 h 768560"/>
                  <a:gd name="connsiteX791" fmla="*/ 4909 w 175831"/>
                  <a:gd name="connsiteY791" fmla="*/ 496298 h 768560"/>
                  <a:gd name="connsiteX792" fmla="*/ 4909 w 175831"/>
                  <a:gd name="connsiteY792" fmla="*/ 496298 h 768560"/>
                  <a:gd name="connsiteX793" fmla="*/ 27292 w 175831"/>
                  <a:gd name="connsiteY793" fmla="*/ 499751 h 768560"/>
                  <a:gd name="connsiteX794" fmla="*/ 30152 w 175831"/>
                  <a:gd name="connsiteY794" fmla="*/ 497826 h 768560"/>
                  <a:gd name="connsiteX795" fmla="*/ 30152 w 175831"/>
                  <a:gd name="connsiteY795" fmla="*/ 499986 h 768560"/>
                  <a:gd name="connsiteX796" fmla="*/ 28346 w 175831"/>
                  <a:gd name="connsiteY796" fmla="*/ 501735 h 768560"/>
                  <a:gd name="connsiteX797" fmla="*/ 27292 w 175831"/>
                  <a:gd name="connsiteY797" fmla="*/ 499751 h 768560"/>
                  <a:gd name="connsiteX798" fmla="*/ 27292 w 175831"/>
                  <a:gd name="connsiteY798" fmla="*/ 499751 h 768560"/>
                  <a:gd name="connsiteX799" fmla="*/ 22383 w 175831"/>
                  <a:gd name="connsiteY799" fmla="*/ 499281 h 768560"/>
                  <a:gd name="connsiteX800" fmla="*/ 24777 w 175831"/>
                  <a:gd name="connsiteY800" fmla="*/ 499986 h 768560"/>
                  <a:gd name="connsiteX801" fmla="*/ 25190 w 175831"/>
                  <a:gd name="connsiteY801" fmla="*/ 503204 h 768560"/>
                  <a:gd name="connsiteX802" fmla="*/ 23088 w 175831"/>
                  <a:gd name="connsiteY802" fmla="*/ 504380 h 768560"/>
                  <a:gd name="connsiteX803" fmla="*/ 22850 w 175831"/>
                  <a:gd name="connsiteY803" fmla="*/ 502440 h 768560"/>
                  <a:gd name="connsiteX804" fmla="*/ 20746 w 175831"/>
                  <a:gd name="connsiteY804" fmla="*/ 500691 h 768560"/>
                  <a:gd name="connsiteX805" fmla="*/ 22383 w 175831"/>
                  <a:gd name="connsiteY805" fmla="*/ 499281 h 768560"/>
                  <a:gd name="connsiteX806" fmla="*/ 22383 w 175831"/>
                  <a:gd name="connsiteY806" fmla="*/ 499281 h 768560"/>
                  <a:gd name="connsiteX807" fmla="*/ 14959 w 175831"/>
                  <a:gd name="connsiteY807" fmla="*/ 498575 h 768560"/>
                  <a:gd name="connsiteX808" fmla="*/ 15719 w 175831"/>
                  <a:gd name="connsiteY808" fmla="*/ 497297 h 768560"/>
                  <a:gd name="connsiteX809" fmla="*/ 19986 w 175831"/>
                  <a:gd name="connsiteY809" fmla="*/ 498282 h 768560"/>
                  <a:gd name="connsiteX810" fmla="*/ 16772 w 175831"/>
                  <a:gd name="connsiteY810" fmla="*/ 500339 h 768560"/>
                  <a:gd name="connsiteX811" fmla="*/ 14959 w 175831"/>
                  <a:gd name="connsiteY811" fmla="*/ 498575 h 768560"/>
                  <a:gd name="connsiteX812" fmla="*/ 14959 w 175831"/>
                  <a:gd name="connsiteY812" fmla="*/ 498575 h 768560"/>
                  <a:gd name="connsiteX813" fmla="*/ 16186 w 175831"/>
                  <a:gd name="connsiteY813" fmla="*/ 504556 h 768560"/>
                  <a:gd name="connsiteX814" fmla="*/ 16830 w 175831"/>
                  <a:gd name="connsiteY814" fmla="*/ 503674 h 768560"/>
                  <a:gd name="connsiteX815" fmla="*/ 18235 w 175831"/>
                  <a:gd name="connsiteY815" fmla="*/ 504674 h 768560"/>
                  <a:gd name="connsiteX816" fmla="*/ 17651 w 175831"/>
                  <a:gd name="connsiteY816" fmla="*/ 506364 h 768560"/>
                  <a:gd name="connsiteX817" fmla="*/ 16186 w 175831"/>
                  <a:gd name="connsiteY817" fmla="*/ 504556 h 768560"/>
                  <a:gd name="connsiteX818" fmla="*/ 16186 w 175831"/>
                  <a:gd name="connsiteY818" fmla="*/ 504556 h 768560"/>
                  <a:gd name="connsiteX819" fmla="*/ 12011 w 175831"/>
                  <a:gd name="connsiteY819" fmla="*/ 508583 h 768560"/>
                  <a:gd name="connsiteX820" fmla="*/ 13119 w 175831"/>
                  <a:gd name="connsiteY820" fmla="*/ 506364 h 768560"/>
                  <a:gd name="connsiteX821" fmla="*/ 15516 w 175831"/>
                  <a:gd name="connsiteY821" fmla="*/ 506467 h 768560"/>
                  <a:gd name="connsiteX822" fmla="*/ 17121 w 175831"/>
                  <a:gd name="connsiteY822" fmla="*/ 508186 h 768560"/>
                  <a:gd name="connsiteX823" fmla="*/ 16771 w 175831"/>
                  <a:gd name="connsiteY823" fmla="*/ 509582 h 768560"/>
                  <a:gd name="connsiteX824" fmla="*/ 14255 w 175831"/>
                  <a:gd name="connsiteY824" fmla="*/ 510581 h 768560"/>
                  <a:gd name="connsiteX825" fmla="*/ 12535 w 175831"/>
                  <a:gd name="connsiteY825" fmla="*/ 510140 h 768560"/>
                  <a:gd name="connsiteX826" fmla="*/ 12011 w 175831"/>
                  <a:gd name="connsiteY826" fmla="*/ 508583 h 768560"/>
                  <a:gd name="connsiteX827" fmla="*/ 12011 w 175831"/>
                  <a:gd name="connsiteY827" fmla="*/ 508583 h 768560"/>
                  <a:gd name="connsiteX828" fmla="*/ 9410 w 175831"/>
                  <a:gd name="connsiteY828" fmla="*/ 513975 h 768560"/>
                  <a:gd name="connsiteX829" fmla="*/ 11106 w 175831"/>
                  <a:gd name="connsiteY829" fmla="*/ 515651 h 768560"/>
                  <a:gd name="connsiteX830" fmla="*/ 9058 w 175831"/>
                  <a:gd name="connsiteY830" fmla="*/ 517193 h 768560"/>
                  <a:gd name="connsiteX831" fmla="*/ 7831 w 175831"/>
                  <a:gd name="connsiteY831" fmla="*/ 515959 h 768560"/>
                  <a:gd name="connsiteX832" fmla="*/ 9410 w 175831"/>
                  <a:gd name="connsiteY832" fmla="*/ 513975 h 768560"/>
                  <a:gd name="connsiteX833" fmla="*/ 9410 w 175831"/>
                  <a:gd name="connsiteY833" fmla="*/ 513975 h 768560"/>
                  <a:gd name="connsiteX834" fmla="*/ 24841 w 175831"/>
                  <a:gd name="connsiteY834" fmla="*/ 512976 h 768560"/>
                  <a:gd name="connsiteX835" fmla="*/ 25777 w 175831"/>
                  <a:gd name="connsiteY835" fmla="*/ 516591 h 768560"/>
                  <a:gd name="connsiteX836" fmla="*/ 23445 w 175831"/>
                  <a:gd name="connsiteY836" fmla="*/ 516356 h 768560"/>
                  <a:gd name="connsiteX837" fmla="*/ 24841 w 175831"/>
                  <a:gd name="connsiteY837" fmla="*/ 512976 h 768560"/>
                  <a:gd name="connsiteX838" fmla="*/ 24841 w 175831"/>
                  <a:gd name="connsiteY838" fmla="*/ 512976 h 768560"/>
                  <a:gd name="connsiteX839" fmla="*/ 19241 w 175831"/>
                  <a:gd name="connsiteY839" fmla="*/ 511815 h 768560"/>
                  <a:gd name="connsiteX840" fmla="*/ 22393 w 175831"/>
                  <a:gd name="connsiteY840" fmla="*/ 510640 h 768560"/>
                  <a:gd name="connsiteX841" fmla="*/ 22393 w 175831"/>
                  <a:gd name="connsiteY841" fmla="*/ 514842 h 768560"/>
                  <a:gd name="connsiteX842" fmla="*/ 19241 w 175831"/>
                  <a:gd name="connsiteY842" fmla="*/ 511815 h 768560"/>
                  <a:gd name="connsiteX843" fmla="*/ 19241 w 175831"/>
                  <a:gd name="connsiteY843" fmla="*/ 511815 h 768560"/>
                  <a:gd name="connsiteX844" fmla="*/ 12476 w 175831"/>
                  <a:gd name="connsiteY844" fmla="*/ 537002 h 768560"/>
                  <a:gd name="connsiteX845" fmla="*/ 13876 w 175831"/>
                  <a:gd name="connsiteY845" fmla="*/ 536884 h 768560"/>
                  <a:gd name="connsiteX846" fmla="*/ 14346 w 175831"/>
                  <a:gd name="connsiteY846" fmla="*/ 539691 h 768560"/>
                  <a:gd name="connsiteX847" fmla="*/ 12593 w 175831"/>
                  <a:gd name="connsiteY847" fmla="*/ 539574 h 768560"/>
                  <a:gd name="connsiteX848" fmla="*/ 12476 w 175831"/>
                  <a:gd name="connsiteY848" fmla="*/ 537002 h 768560"/>
                  <a:gd name="connsiteX849" fmla="*/ 12476 w 175831"/>
                  <a:gd name="connsiteY849" fmla="*/ 537002 h 768560"/>
                  <a:gd name="connsiteX850" fmla="*/ 12714 w 175831"/>
                  <a:gd name="connsiteY850" fmla="*/ 515989 h 768560"/>
                  <a:gd name="connsiteX851" fmla="*/ 12944 w 175831"/>
                  <a:gd name="connsiteY851" fmla="*/ 513447 h 768560"/>
                  <a:gd name="connsiteX852" fmla="*/ 12247 w 175831"/>
                  <a:gd name="connsiteY852" fmla="*/ 511448 h 768560"/>
                  <a:gd name="connsiteX853" fmla="*/ 15513 w 175831"/>
                  <a:gd name="connsiteY853" fmla="*/ 511580 h 768560"/>
                  <a:gd name="connsiteX854" fmla="*/ 17143 w 175831"/>
                  <a:gd name="connsiteY854" fmla="*/ 514725 h 768560"/>
                  <a:gd name="connsiteX855" fmla="*/ 14692 w 175831"/>
                  <a:gd name="connsiteY855" fmla="*/ 515195 h 768560"/>
                  <a:gd name="connsiteX856" fmla="*/ 12714 w 175831"/>
                  <a:gd name="connsiteY856" fmla="*/ 515989 h 768560"/>
                  <a:gd name="connsiteX857" fmla="*/ 12714 w 175831"/>
                  <a:gd name="connsiteY857" fmla="*/ 515989 h 768560"/>
                  <a:gd name="connsiteX858" fmla="*/ 6064 w 175831"/>
                  <a:gd name="connsiteY858" fmla="*/ 521381 h 768560"/>
                  <a:gd name="connsiteX859" fmla="*/ 1984 w 175831"/>
                  <a:gd name="connsiteY859" fmla="*/ 519618 h 768560"/>
                  <a:gd name="connsiteX860" fmla="*/ 2332 w 175831"/>
                  <a:gd name="connsiteY860" fmla="*/ 517532 h 768560"/>
                  <a:gd name="connsiteX861" fmla="*/ 5366 w 175831"/>
                  <a:gd name="connsiteY861" fmla="*/ 517532 h 768560"/>
                  <a:gd name="connsiteX862" fmla="*/ 7115 w 175831"/>
                  <a:gd name="connsiteY862" fmla="*/ 519398 h 768560"/>
                  <a:gd name="connsiteX863" fmla="*/ 6064 w 175831"/>
                  <a:gd name="connsiteY863" fmla="*/ 521381 h 768560"/>
                  <a:gd name="connsiteX864" fmla="*/ 6064 w 175831"/>
                  <a:gd name="connsiteY864" fmla="*/ 521381 h 768560"/>
                  <a:gd name="connsiteX865" fmla="*/ 17612 w 175831"/>
                  <a:gd name="connsiteY865" fmla="*/ 532109 h 768560"/>
                  <a:gd name="connsiteX866" fmla="*/ 20293 w 175831"/>
                  <a:gd name="connsiteY866" fmla="*/ 531873 h 768560"/>
                  <a:gd name="connsiteX867" fmla="*/ 20177 w 175831"/>
                  <a:gd name="connsiteY867" fmla="*/ 534901 h 768560"/>
                  <a:gd name="connsiteX868" fmla="*/ 17612 w 175831"/>
                  <a:gd name="connsiteY868" fmla="*/ 532109 h 768560"/>
                  <a:gd name="connsiteX869" fmla="*/ 17612 w 175831"/>
                  <a:gd name="connsiteY869" fmla="*/ 532109 h 768560"/>
                  <a:gd name="connsiteX870" fmla="*/ 21807 w 175831"/>
                  <a:gd name="connsiteY870" fmla="*/ 535959 h 768560"/>
                  <a:gd name="connsiteX871" fmla="*/ 25075 w 175831"/>
                  <a:gd name="connsiteY871" fmla="*/ 535841 h 768560"/>
                  <a:gd name="connsiteX872" fmla="*/ 23326 w 175831"/>
                  <a:gd name="connsiteY872" fmla="*/ 537942 h 768560"/>
                  <a:gd name="connsiteX873" fmla="*/ 21807 w 175831"/>
                  <a:gd name="connsiteY873" fmla="*/ 535959 h 768560"/>
                  <a:gd name="connsiteX874" fmla="*/ 21807 w 175831"/>
                  <a:gd name="connsiteY874" fmla="*/ 535959 h 768560"/>
                  <a:gd name="connsiteX875" fmla="*/ 27644 w 175831"/>
                  <a:gd name="connsiteY875" fmla="*/ 507598 h 768560"/>
                  <a:gd name="connsiteX876" fmla="*/ 28925 w 175831"/>
                  <a:gd name="connsiteY876" fmla="*/ 506790 h 768560"/>
                  <a:gd name="connsiteX877" fmla="*/ 31724 w 175831"/>
                  <a:gd name="connsiteY877" fmla="*/ 508994 h 768560"/>
                  <a:gd name="connsiteX878" fmla="*/ 28458 w 175831"/>
                  <a:gd name="connsiteY878" fmla="*/ 509244 h 768560"/>
                  <a:gd name="connsiteX879" fmla="*/ 27644 w 175831"/>
                  <a:gd name="connsiteY879" fmla="*/ 507598 h 768560"/>
                  <a:gd name="connsiteX880" fmla="*/ 27644 w 175831"/>
                  <a:gd name="connsiteY880" fmla="*/ 507598 h 768560"/>
                  <a:gd name="connsiteX881" fmla="*/ 32887 w 175831"/>
                  <a:gd name="connsiteY881" fmla="*/ 510184 h 768560"/>
                  <a:gd name="connsiteX882" fmla="*/ 35924 w 175831"/>
                  <a:gd name="connsiteY882" fmla="*/ 510743 h 768560"/>
                  <a:gd name="connsiteX883" fmla="*/ 36626 w 175831"/>
                  <a:gd name="connsiteY883" fmla="*/ 513094 h 768560"/>
                  <a:gd name="connsiteX884" fmla="*/ 39188 w 175831"/>
                  <a:gd name="connsiteY884" fmla="*/ 515900 h 768560"/>
                  <a:gd name="connsiteX885" fmla="*/ 37439 w 175831"/>
                  <a:gd name="connsiteY885" fmla="*/ 518443 h 768560"/>
                  <a:gd name="connsiteX886" fmla="*/ 36507 w 175831"/>
                  <a:gd name="connsiteY886" fmla="*/ 520676 h 768560"/>
                  <a:gd name="connsiteX887" fmla="*/ 34409 w 175831"/>
                  <a:gd name="connsiteY887" fmla="*/ 521147 h 768560"/>
                  <a:gd name="connsiteX888" fmla="*/ 32887 w 175831"/>
                  <a:gd name="connsiteY888" fmla="*/ 520324 h 768560"/>
                  <a:gd name="connsiteX889" fmla="*/ 31257 w 175831"/>
                  <a:gd name="connsiteY889" fmla="*/ 519971 h 768560"/>
                  <a:gd name="connsiteX890" fmla="*/ 28925 w 175831"/>
                  <a:gd name="connsiteY890" fmla="*/ 522425 h 768560"/>
                  <a:gd name="connsiteX891" fmla="*/ 28694 w 175831"/>
                  <a:gd name="connsiteY891" fmla="*/ 518795 h 768560"/>
                  <a:gd name="connsiteX892" fmla="*/ 28108 w 175831"/>
                  <a:gd name="connsiteY892" fmla="*/ 516238 h 768560"/>
                  <a:gd name="connsiteX893" fmla="*/ 29623 w 175831"/>
                  <a:gd name="connsiteY893" fmla="*/ 511448 h 768560"/>
                  <a:gd name="connsiteX894" fmla="*/ 32887 w 175831"/>
                  <a:gd name="connsiteY894" fmla="*/ 510184 h 768560"/>
                  <a:gd name="connsiteX895" fmla="*/ 32887 w 175831"/>
                  <a:gd name="connsiteY895" fmla="*/ 510184 h 768560"/>
                  <a:gd name="connsiteX896" fmla="*/ 14812 w 175831"/>
                  <a:gd name="connsiteY896" fmla="*/ 519853 h 768560"/>
                  <a:gd name="connsiteX897" fmla="*/ 15629 w 175831"/>
                  <a:gd name="connsiteY897" fmla="*/ 517296 h 768560"/>
                  <a:gd name="connsiteX898" fmla="*/ 22395 w 175831"/>
                  <a:gd name="connsiteY898" fmla="*/ 517399 h 768560"/>
                  <a:gd name="connsiteX899" fmla="*/ 20877 w 175831"/>
                  <a:gd name="connsiteY899" fmla="*/ 519045 h 768560"/>
                  <a:gd name="connsiteX900" fmla="*/ 16796 w 175831"/>
                  <a:gd name="connsiteY900" fmla="*/ 519853 h 768560"/>
                  <a:gd name="connsiteX901" fmla="*/ 16213 w 175831"/>
                  <a:gd name="connsiteY901" fmla="*/ 521147 h 768560"/>
                  <a:gd name="connsiteX902" fmla="*/ 14812 w 175831"/>
                  <a:gd name="connsiteY902" fmla="*/ 519853 h 768560"/>
                  <a:gd name="connsiteX903" fmla="*/ 14812 w 175831"/>
                  <a:gd name="connsiteY903" fmla="*/ 519853 h 768560"/>
                  <a:gd name="connsiteX904" fmla="*/ 18546 w 175831"/>
                  <a:gd name="connsiteY904" fmla="*/ 526040 h 768560"/>
                  <a:gd name="connsiteX905" fmla="*/ 17024 w 175831"/>
                  <a:gd name="connsiteY905" fmla="*/ 524644 h 768560"/>
                  <a:gd name="connsiteX906" fmla="*/ 20644 w 175831"/>
                  <a:gd name="connsiteY906" fmla="*/ 523468 h 768560"/>
                  <a:gd name="connsiteX907" fmla="*/ 22977 w 175831"/>
                  <a:gd name="connsiteY907" fmla="*/ 523233 h 768560"/>
                  <a:gd name="connsiteX908" fmla="*/ 22743 w 175831"/>
                  <a:gd name="connsiteY908" fmla="*/ 525908 h 768560"/>
                  <a:gd name="connsiteX909" fmla="*/ 18546 w 175831"/>
                  <a:gd name="connsiteY909" fmla="*/ 526040 h 768560"/>
                  <a:gd name="connsiteX910" fmla="*/ 18546 w 175831"/>
                  <a:gd name="connsiteY910" fmla="*/ 526040 h 768560"/>
                  <a:gd name="connsiteX911" fmla="*/ 19825 w 175831"/>
                  <a:gd name="connsiteY911" fmla="*/ 528259 h 768560"/>
                  <a:gd name="connsiteX912" fmla="*/ 22624 w 175831"/>
                  <a:gd name="connsiteY912" fmla="*/ 526613 h 768560"/>
                  <a:gd name="connsiteX913" fmla="*/ 26126 w 175831"/>
                  <a:gd name="connsiteY913" fmla="*/ 526613 h 768560"/>
                  <a:gd name="connsiteX914" fmla="*/ 26478 w 175831"/>
                  <a:gd name="connsiteY914" fmla="*/ 531756 h 768560"/>
                  <a:gd name="connsiteX915" fmla="*/ 24730 w 175831"/>
                  <a:gd name="connsiteY915" fmla="*/ 534210 h 768560"/>
                  <a:gd name="connsiteX916" fmla="*/ 22625 w 175831"/>
                  <a:gd name="connsiteY916" fmla="*/ 533152 h 768560"/>
                  <a:gd name="connsiteX917" fmla="*/ 21575 w 175831"/>
                  <a:gd name="connsiteY917" fmla="*/ 529655 h 768560"/>
                  <a:gd name="connsiteX918" fmla="*/ 19825 w 175831"/>
                  <a:gd name="connsiteY918" fmla="*/ 528259 h 768560"/>
                  <a:gd name="connsiteX919" fmla="*/ 19825 w 175831"/>
                  <a:gd name="connsiteY919" fmla="*/ 528259 h 768560"/>
                  <a:gd name="connsiteX920" fmla="*/ 15277 w 175831"/>
                  <a:gd name="connsiteY920" fmla="*/ 536884 h 768560"/>
                  <a:gd name="connsiteX921" fmla="*/ 16565 w 175831"/>
                  <a:gd name="connsiteY921" fmla="*/ 535018 h 768560"/>
                  <a:gd name="connsiteX922" fmla="*/ 17494 w 175831"/>
                  <a:gd name="connsiteY922" fmla="*/ 536429 h 768560"/>
                  <a:gd name="connsiteX923" fmla="*/ 20293 w 175831"/>
                  <a:gd name="connsiteY923" fmla="*/ 537002 h 768560"/>
                  <a:gd name="connsiteX924" fmla="*/ 21575 w 175831"/>
                  <a:gd name="connsiteY924" fmla="*/ 539574 h 768560"/>
                  <a:gd name="connsiteX925" fmla="*/ 18314 w 175831"/>
                  <a:gd name="connsiteY925" fmla="*/ 540264 h 768560"/>
                  <a:gd name="connsiteX926" fmla="*/ 15277 w 175831"/>
                  <a:gd name="connsiteY926" fmla="*/ 536884 h 768560"/>
                  <a:gd name="connsiteX927" fmla="*/ 15277 w 175831"/>
                  <a:gd name="connsiteY927" fmla="*/ 536884 h 768560"/>
                  <a:gd name="connsiteX928" fmla="*/ 23794 w 175831"/>
                  <a:gd name="connsiteY928" fmla="*/ 599645 h 768560"/>
                  <a:gd name="connsiteX929" fmla="*/ 25776 w 175831"/>
                  <a:gd name="connsiteY929" fmla="*/ 597897 h 768560"/>
                  <a:gd name="connsiteX930" fmla="*/ 24256 w 175831"/>
                  <a:gd name="connsiteY930" fmla="*/ 596603 h 768560"/>
                  <a:gd name="connsiteX931" fmla="*/ 23556 w 175831"/>
                  <a:gd name="connsiteY931" fmla="*/ 597779 h 768560"/>
                  <a:gd name="connsiteX932" fmla="*/ 19710 w 175831"/>
                  <a:gd name="connsiteY932" fmla="*/ 591945 h 768560"/>
                  <a:gd name="connsiteX933" fmla="*/ 16675 w 175831"/>
                  <a:gd name="connsiteY933" fmla="*/ 589374 h 768560"/>
                  <a:gd name="connsiteX934" fmla="*/ 17964 w 175831"/>
                  <a:gd name="connsiteY934" fmla="*/ 587508 h 768560"/>
                  <a:gd name="connsiteX935" fmla="*/ 20761 w 175831"/>
                  <a:gd name="connsiteY935" fmla="*/ 587155 h 768560"/>
                  <a:gd name="connsiteX936" fmla="*/ 23326 w 175831"/>
                  <a:gd name="connsiteY936" fmla="*/ 585641 h 768560"/>
                  <a:gd name="connsiteX937" fmla="*/ 23675 w 175831"/>
                  <a:gd name="connsiteY937" fmla="*/ 590770 h 768560"/>
                  <a:gd name="connsiteX938" fmla="*/ 26709 w 175831"/>
                  <a:gd name="connsiteY938" fmla="*/ 592048 h 768560"/>
                  <a:gd name="connsiteX939" fmla="*/ 26946 w 175831"/>
                  <a:gd name="connsiteY939" fmla="*/ 595545 h 768560"/>
                  <a:gd name="connsiteX940" fmla="*/ 29507 w 175831"/>
                  <a:gd name="connsiteY940" fmla="*/ 597897 h 768560"/>
                  <a:gd name="connsiteX941" fmla="*/ 31136 w 175831"/>
                  <a:gd name="connsiteY941" fmla="*/ 603260 h 768560"/>
                  <a:gd name="connsiteX942" fmla="*/ 27758 w 175831"/>
                  <a:gd name="connsiteY942" fmla="*/ 602907 h 768560"/>
                  <a:gd name="connsiteX943" fmla="*/ 24609 w 175831"/>
                  <a:gd name="connsiteY943" fmla="*/ 603260 h 768560"/>
                  <a:gd name="connsiteX944" fmla="*/ 23794 w 175831"/>
                  <a:gd name="connsiteY944" fmla="*/ 599645 h 768560"/>
                  <a:gd name="connsiteX945" fmla="*/ 23794 w 175831"/>
                  <a:gd name="connsiteY945" fmla="*/ 599645 h 768560"/>
                  <a:gd name="connsiteX946" fmla="*/ 11864 w 175831"/>
                  <a:gd name="connsiteY946" fmla="*/ 593429 h 768560"/>
                  <a:gd name="connsiteX947" fmla="*/ 11983 w 175831"/>
                  <a:gd name="connsiteY947" fmla="*/ 591519 h 768560"/>
                  <a:gd name="connsiteX948" fmla="*/ 12974 w 175831"/>
                  <a:gd name="connsiteY948" fmla="*/ 590402 h 768560"/>
                  <a:gd name="connsiteX949" fmla="*/ 15662 w 175831"/>
                  <a:gd name="connsiteY949" fmla="*/ 591166 h 768560"/>
                  <a:gd name="connsiteX950" fmla="*/ 19869 w 175831"/>
                  <a:gd name="connsiteY950" fmla="*/ 597720 h 768560"/>
                  <a:gd name="connsiteX951" fmla="*/ 22672 w 175831"/>
                  <a:gd name="connsiteY951" fmla="*/ 601864 h 768560"/>
                  <a:gd name="connsiteX952" fmla="*/ 22500 w 175831"/>
                  <a:gd name="connsiteY952" fmla="*/ 605391 h 768560"/>
                  <a:gd name="connsiteX953" fmla="*/ 21450 w 175831"/>
                  <a:gd name="connsiteY953" fmla="*/ 607125 h 768560"/>
                  <a:gd name="connsiteX954" fmla="*/ 18881 w 175831"/>
                  <a:gd name="connsiteY954" fmla="*/ 605567 h 768560"/>
                  <a:gd name="connsiteX955" fmla="*/ 17592 w 175831"/>
                  <a:gd name="connsiteY955" fmla="*/ 600806 h 768560"/>
                  <a:gd name="connsiteX956" fmla="*/ 17941 w 175831"/>
                  <a:gd name="connsiteY956" fmla="*/ 599542 h 768560"/>
                  <a:gd name="connsiteX957" fmla="*/ 15901 w 175831"/>
                  <a:gd name="connsiteY957" fmla="*/ 597897 h 768560"/>
                  <a:gd name="connsiteX958" fmla="*/ 12626 w 175831"/>
                  <a:gd name="connsiteY958" fmla="*/ 597250 h 768560"/>
                  <a:gd name="connsiteX959" fmla="*/ 11864 w 175831"/>
                  <a:gd name="connsiteY959" fmla="*/ 593429 h 768560"/>
                  <a:gd name="connsiteX960" fmla="*/ 11864 w 175831"/>
                  <a:gd name="connsiteY960" fmla="*/ 593429 h 768560"/>
                  <a:gd name="connsiteX961" fmla="*/ 12448 w 175831"/>
                  <a:gd name="connsiteY961" fmla="*/ 598896 h 768560"/>
                  <a:gd name="connsiteX962" fmla="*/ 13675 w 175831"/>
                  <a:gd name="connsiteY962" fmla="*/ 599249 h 768560"/>
                  <a:gd name="connsiteX963" fmla="*/ 15952 w 175831"/>
                  <a:gd name="connsiteY963" fmla="*/ 600233 h 768560"/>
                  <a:gd name="connsiteX964" fmla="*/ 17003 w 175831"/>
                  <a:gd name="connsiteY964" fmla="*/ 603393 h 768560"/>
                  <a:gd name="connsiteX965" fmla="*/ 16424 w 175831"/>
                  <a:gd name="connsiteY965" fmla="*/ 605743 h 768560"/>
                  <a:gd name="connsiteX966" fmla="*/ 14552 w 175831"/>
                  <a:gd name="connsiteY966" fmla="*/ 606038 h 768560"/>
                  <a:gd name="connsiteX967" fmla="*/ 14318 w 175831"/>
                  <a:gd name="connsiteY967" fmla="*/ 604627 h 768560"/>
                  <a:gd name="connsiteX968" fmla="*/ 12565 w 175831"/>
                  <a:gd name="connsiteY968" fmla="*/ 603290 h 768560"/>
                  <a:gd name="connsiteX969" fmla="*/ 12448 w 175831"/>
                  <a:gd name="connsiteY969" fmla="*/ 598896 h 768560"/>
                  <a:gd name="connsiteX970" fmla="*/ 12448 w 175831"/>
                  <a:gd name="connsiteY970" fmla="*/ 598896 h 768560"/>
                  <a:gd name="connsiteX971" fmla="*/ 18464 w 175831"/>
                  <a:gd name="connsiteY971" fmla="*/ 618072 h 768560"/>
                  <a:gd name="connsiteX972" fmla="*/ 17237 w 175831"/>
                  <a:gd name="connsiteY972" fmla="*/ 617323 h 768560"/>
                  <a:gd name="connsiteX973" fmla="*/ 17413 w 175831"/>
                  <a:gd name="connsiteY973" fmla="*/ 614869 h 768560"/>
                  <a:gd name="connsiteX974" fmla="*/ 15719 w 175831"/>
                  <a:gd name="connsiteY974" fmla="*/ 609373 h 768560"/>
                  <a:gd name="connsiteX975" fmla="*/ 17475 w 175831"/>
                  <a:gd name="connsiteY975" fmla="*/ 607727 h 768560"/>
                  <a:gd name="connsiteX976" fmla="*/ 18115 w 175831"/>
                  <a:gd name="connsiteY976" fmla="*/ 608668 h 768560"/>
                  <a:gd name="connsiteX977" fmla="*/ 21858 w 175831"/>
                  <a:gd name="connsiteY977" fmla="*/ 610358 h 768560"/>
                  <a:gd name="connsiteX978" fmla="*/ 23088 w 175831"/>
                  <a:gd name="connsiteY978" fmla="*/ 613003 h 768560"/>
                  <a:gd name="connsiteX979" fmla="*/ 21213 w 175831"/>
                  <a:gd name="connsiteY979" fmla="*/ 613693 h 768560"/>
                  <a:gd name="connsiteX980" fmla="*/ 18464 w 175831"/>
                  <a:gd name="connsiteY980" fmla="*/ 618072 h 768560"/>
                  <a:gd name="connsiteX981" fmla="*/ 18464 w 175831"/>
                  <a:gd name="connsiteY981" fmla="*/ 618072 h 768560"/>
                  <a:gd name="connsiteX982" fmla="*/ 22790 w 175831"/>
                  <a:gd name="connsiteY982" fmla="*/ 630328 h 768560"/>
                  <a:gd name="connsiteX983" fmla="*/ 20746 w 175831"/>
                  <a:gd name="connsiteY983" fmla="*/ 631783 h 768560"/>
                  <a:gd name="connsiteX984" fmla="*/ 19055 w 175831"/>
                  <a:gd name="connsiteY984" fmla="*/ 630034 h 768560"/>
                  <a:gd name="connsiteX985" fmla="*/ 19633 w 175831"/>
                  <a:gd name="connsiteY985" fmla="*/ 628212 h 768560"/>
                  <a:gd name="connsiteX986" fmla="*/ 18114 w 175831"/>
                  <a:gd name="connsiteY986" fmla="*/ 626404 h 768560"/>
                  <a:gd name="connsiteX987" fmla="*/ 21619 w 175831"/>
                  <a:gd name="connsiteY987" fmla="*/ 624464 h 768560"/>
                  <a:gd name="connsiteX988" fmla="*/ 23548 w 175831"/>
                  <a:gd name="connsiteY988" fmla="*/ 627624 h 768560"/>
                  <a:gd name="connsiteX989" fmla="*/ 22790 w 175831"/>
                  <a:gd name="connsiteY989" fmla="*/ 630328 h 768560"/>
                  <a:gd name="connsiteX990" fmla="*/ 22790 w 175831"/>
                  <a:gd name="connsiteY990" fmla="*/ 630328 h 768560"/>
                  <a:gd name="connsiteX991" fmla="*/ 30909 w 175831"/>
                  <a:gd name="connsiteY991" fmla="*/ 628800 h 768560"/>
                  <a:gd name="connsiteX992" fmla="*/ 30095 w 175831"/>
                  <a:gd name="connsiteY992" fmla="*/ 632062 h 768560"/>
                  <a:gd name="connsiteX993" fmla="*/ 28577 w 175831"/>
                  <a:gd name="connsiteY993" fmla="*/ 633120 h 768560"/>
                  <a:gd name="connsiteX994" fmla="*/ 25777 w 175831"/>
                  <a:gd name="connsiteY994" fmla="*/ 630548 h 768560"/>
                  <a:gd name="connsiteX995" fmla="*/ 24730 w 175831"/>
                  <a:gd name="connsiteY995" fmla="*/ 626698 h 768560"/>
                  <a:gd name="connsiteX996" fmla="*/ 21459 w 175831"/>
                  <a:gd name="connsiteY996" fmla="*/ 620291 h 768560"/>
                  <a:gd name="connsiteX997" fmla="*/ 24730 w 175831"/>
                  <a:gd name="connsiteY997" fmla="*/ 619703 h 768560"/>
                  <a:gd name="connsiteX998" fmla="*/ 27057 w 175831"/>
                  <a:gd name="connsiteY998" fmla="*/ 617720 h 768560"/>
                  <a:gd name="connsiteX999" fmla="*/ 27291 w 175831"/>
                  <a:gd name="connsiteY999" fmla="*/ 615501 h 768560"/>
                  <a:gd name="connsiteX1000" fmla="*/ 26005 w 175831"/>
                  <a:gd name="connsiteY1000" fmla="*/ 617352 h 768560"/>
                  <a:gd name="connsiteX1001" fmla="*/ 24609 w 175831"/>
                  <a:gd name="connsiteY1001" fmla="*/ 617484 h 768560"/>
                  <a:gd name="connsiteX1002" fmla="*/ 24142 w 175831"/>
                  <a:gd name="connsiteY1002" fmla="*/ 615736 h 768560"/>
                  <a:gd name="connsiteX1003" fmla="*/ 25073 w 175831"/>
                  <a:gd name="connsiteY1003" fmla="*/ 612929 h 768560"/>
                  <a:gd name="connsiteX1004" fmla="*/ 23206 w 175831"/>
                  <a:gd name="connsiteY1004" fmla="*/ 610960 h 768560"/>
                  <a:gd name="connsiteX1005" fmla="*/ 23094 w 175831"/>
                  <a:gd name="connsiteY1005" fmla="*/ 607331 h 768560"/>
                  <a:gd name="connsiteX1006" fmla="*/ 24840 w 175831"/>
                  <a:gd name="connsiteY1006" fmla="*/ 605817 h 768560"/>
                  <a:gd name="connsiteX1007" fmla="*/ 29388 w 175831"/>
                  <a:gd name="connsiteY1007" fmla="*/ 605817 h 768560"/>
                  <a:gd name="connsiteX1008" fmla="*/ 31489 w 175831"/>
                  <a:gd name="connsiteY1008" fmla="*/ 607331 h 768560"/>
                  <a:gd name="connsiteX1009" fmla="*/ 33123 w 175831"/>
                  <a:gd name="connsiteY1009" fmla="*/ 614458 h 768560"/>
                  <a:gd name="connsiteX1010" fmla="*/ 34986 w 175831"/>
                  <a:gd name="connsiteY1010" fmla="*/ 617955 h 768560"/>
                  <a:gd name="connsiteX1011" fmla="*/ 35454 w 175831"/>
                  <a:gd name="connsiteY1011" fmla="*/ 623906 h 768560"/>
                  <a:gd name="connsiteX1012" fmla="*/ 34756 w 175831"/>
                  <a:gd name="connsiteY1012" fmla="*/ 625052 h 768560"/>
                  <a:gd name="connsiteX1013" fmla="*/ 36506 w 175831"/>
                  <a:gd name="connsiteY1013" fmla="*/ 629505 h 768560"/>
                  <a:gd name="connsiteX1014" fmla="*/ 36387 w 175831"/>
                  <a:gd name="connsiteY1014" fmla="*/ 634398 h 768560"/>
                  <a:gd name="connsiteX1015" fmla="*/ 34174 w 175831"/>
                  <a:gd name="connsiteY1015" fmla="*/ 636147 h 768560"/>
                  <a:gd name="connsiteX1016" fmla="*/ 32425 w 175831"/>
                  <a:gd name="connsiteY1016" fmla="*/ 635103 h 768560"/>
                  <a:gd name="connsiteX1017" fmla="*/ 31839 w 175831"/>
                  <a:gd name="connsiteY1017" fmla="*/ 631591 h 768560"/>
                  <a:gd name="connsiteX1018" fmla="*/ 30909 w 175831"/>
                  <a:gd name="connsiteY1018" fmla="*/ 628800 h 768560"/>
                  <a:gd name="connsiteX1019" fmla="*/ 30909 w 175831"/>
                  <a:gd name="connsiteY1019" fmla="*/ 628800 h 768560"/>
                  <a:gd name="connsiteX1020" fmla="*/ 28400 w 175831"/>
                  <a:gd name="connsiteY1020" fmla="*/ 645302 h 768560"/>
                  <a:gd name="connsiteX1021" fmla="*/ 27526 w 175831"/>
                  <a:gd name="connsiteY1021" fmla="*/ 642847 h 768560"/>
                  <a:gd name="connsiteX1022" fmla="*/ 25601 w 175831"/>
                  <a:gd name="connsiteY1022" fmla="*/ 641378 h 768560"/>
                  <a:gd name="connsiteX1023" fmla="*/ 26825 w 175831"/>
                  <a:gd name="connsiteY1023" fmla="*/ 639747 h 768560"/>
                  <a:gd name="connsiteX1024" fmla="*/ 26944 w 175831"/>
                  <a:gd name="connsiteY1024" fmla="*/ 637866 h 768560"/>
                  <a:gd name="connsiteX1025" fmla="*/ 27704 w 175831"/>
                  <a:gd name="connsiteY1025" fmla="*/ 637176 h 768560"/>
                  <a:gd name="connsiteX1026" fmla="*/ 29223 w 175831"/>
                  <a:gd name="connsiteY1026" fmla="*/ 637925 h 768560"/>
                  <a:gd name="connsiteX1027" fmla="*/ 32847 w 175831"/>
                  <a:gd name="connsiteY1027" fmla="*/ 638454 h 768560"/>
                  <a:gd name="connsiteX1028" fmla="*/ 31501 w 175831"/>
                  <a:gd name="connsiteY1028" fmla="*/ 641158 h 768560"/>
                  <a:gd name="connsiteX1029" fmla="*/ 31616 w 175831"/>
                  <a:gd name="connsiteY1029" fmla="*/ 643906 h 768560"/>
                  <a:gd name="connsiteX1030" fmla="*/ 29805 w 175831"/>
                  <a:gd name="connsiteY1030" fmla="*/ 645361 h 768560"/>
                  <a:gd name="connsiteX1031" fmla="*/ 28400 w 175831"/>
                  <a:gd name="connsiteY1031" fmla="*/ 645302 h 768560"/>
                  <a:gd name="connsiteX1032" fmla="*/ 28400 w 175831"/>
                  <a:gd name="connsiteY1032" fmla="*/ 645302 h 768560"/>
                  <a:gd name="connsiteX1033" fmla="*/ 26478 w 175831"/>
                  <a:gd name="connsiteY1033" fmla="*/ 650033 h 768560"/>
                  <a:gd name="connsiteX1034" fmla="*/ 26478 w 175831"/>
                  <a:gd name="connsiteY1034" fmla="*/ 647344 h 768560"/>
                  <a:gd name="connsiteX1035" fmla="*/ 30211 w 175831"/>
                  <a:gd name="connsiteY1035" fmla="*/ 647344 h 768560"/>
                  <a:gd name="connsiteX1036" fmla="*/ 28109 w 175831"/>
                  <a:gd name="connsiteY1036" fmla="*/ 648858 h 768560"/>
                  <a:gd name="connsiteX1037" fmla="*/ 26478 w 175831"/>
                  <a:gd name="connsiteY1037" fmla="*/ 650033 h 768560"/>
                  <a:gd name="connsiteX1038" fmla="*/ 26478 w 175831"/>
                  <a:gd name="connsiteY1038" fmla="*/ 650033 h 768560"/>
                  <a:gd name="connsiteX1039" fmla="*/ 32772 w 175831"/>
                  <a:gd name="connsiteY1039" fmla="*/ 648285 h 768560"/>
                  <a:gd name="connsiteX1040" fmla="*/ 33708 w 175831"/>
                  <a:gd name="connsiteY1040" fmla="*/ 650033 h 768560"/>
                  <a:gd name="connsiteX1041" fmla="*/ 33708 w 175831"/>
                  <a:gd name="connsiteY1041" fmla="*/ 652825 h 768560"/>
                  <a:gd name="connsiteX1042" fmla="*/ 32887 w 175831"/>
                  <a:gd name="connsiteY1042" fmla="*/ 653986 h 768560"/>
                  <a:gd name="connsiteX1043" fmla="*/ 31959 w 175831"/>
                  <a:gd name="connsiteY1043" fmla="*/ 650606 h 768560"/>
                  <a:gd name="connsiteX1044" fmla="*/ 32772 w 175831"/>
                  <a:gd name="connsiteY1044" fmla="*/ 648285 h 768560"/>
                  <a:gd name="connsiteX1045" fmla="*/ 32772 w 175831"/>
                  <a:gd name="connsiteY1045" fmla="*/ 648285 h 768560"/>
                  <a:gd name="connsiteX1046" fmla="*/ 35179 w 175831"/>
                  <a:gd name="connsiteY1046" fmla="*/ 646654 h 768560"/>
                  <a:gd name="connsiteX1047" fmla="*/ 35351 w 175831"/>
                  <a:gd name="connsiteY1047" fmla="*/ 645478 h 768560"/>
                  <a:gd name="connsiteX1048" fmla="*/ 36697 w 175831"/>
                  <a:gd name="connsiteY1048" fmla="*/ 645419 h 768560"/>
                  <a:gd name="connsiteX1049" fmla="*/ 38860 w 175831"/>
                  <a:gd name="connsiteY1049" fmla="*/ 647183 h 768560"/>
                  <a:gd name="connsiteX1050" fmla="*/ 40907 w 175831"/>
                  <a:gd name="connsiteY1050" fmla="*/ 647300 h 768560"/>
                  <a:gd name="connsiteX1051" fmla="*/ 43653 w 175831"/>
                  <a:gd name="connsiteY1051" fmla="*/ 651738 h 768560"/>
                  <a:gd name="connsiteX1052" fmla="*/ 44766 w 175831"/>
                  <a:gd name="connsiteY1052" fmla="*/ 655191 h 768560"/>
                  <a:gd name="connsiteX1053" fmla="*/ 40789 w 175831"/>
                  <a:gd name="connsiteY1053" fmla="*/ 651635 h 768560"/>
                  <a:gd name="connsiteX1054" fmla="*/ 37867 w 175831"/>
                  <a:gd name="connsiteY1054" fmla="*/ 650518 h 768560"/>
                  <a:gd name="connsiteX1055" fmla="*/ 35179 w 175831"/>
                  <a:gd name="connsiteY1055" fmla="*/ 646654 h 768560"/>
                  <a:gd name="connsiteX1056" fmla="*/ 35179 w 175831"/>
                  <a:gd name="connsiteY1056" fmla="*/ 646654 h 768560"/>
                  <a:gd name="connsiteX1057" fmla="*/ 35064 w 175831"/>
                  <a:gd name="connsiteY1057" fmla="*/ 652149 h 768560"/>
                  <a:gd name="connsiteX1058" fmla="*/ 36640 w 175831"/>
                  <a:gd name="connsiteY1058" fmla="*/ 651738 h 768560"/>
                  <a:gd name="connsiteX1059" fmla="*/ 40087 w 175831"/>
                  <a:gd name="connsiteY1059" fmla="*/ 653604 h 768560"/>
                  <a:gd name="connsiteX1060" fmla="*/ 43361 w 175831"/>
                  <a:gd name="connsiteY1060" fmla="*/ 658424 h 768560"/>
                  <a:gd name="connsiteX1061" fmla="*/ 42077 w 175831"/>
                  <a:gd name="connsiteY1061" fmla="*/ 660525 h 768560"/>
                  <a:gd name="connsiteX1062" fmla="*/ 39327 w 175831"/>
                  <a:gd name="connsiteY1062" fmla="*/ 660408 h 768560"/>
                  <a:gd name="connsiteX1063" fmla="*/ 35875 w 175831"/>
                  <a:gd name="connsiteY1063" fmla="*/ 656249 h 768560"/>
                  <a:gd name="connsiteX1064" fmla="*/ 35064 w 175831"/>
                  <a:gd name="connsiteY1064" fmla="*/ 652149 h 768560"/>
                  <a:gd name="connsiteX1065" fmla="*/ 35064 w 175831"/>
                  <a:gd name="connsiteY1065" fmla="*/ 652149 h 768560"/>
                  <a:gd name="connsiteX1066" fmla="*/ 38221 w 175831"/>
                  <a:gd name="connsiteY1066" fmla="*/ 668078 h 768560"/>
                  <a:gd name="connsiteX1067" fmla="*/ 33718 w 175831"/>
                  <a:gd name="connsiteY1067" fmla="*/ 668945 h 768560"/>
                  <a:gd name="connsiteX1068" fmla="*/ 32258 w 175831"/>
                  <a:gd name="connsiteY1068" fmla="*/ 667902 h 768560"/>
                  <a:gd name="connsiteX1069" fmla="*/ 33661 w 175831"/>
                  <a:gd name="connsiteY1069" fmla="*/ 666491 h 768560"/>
                  <a:gd name="connsiteX1070" fmla="*/ 35238 w 175831"/>
                  <a:gd name="connsiteY1070" fmla="*/ 663214 h 768560"/>
                  <a:gd name="connsiteX1071" fmla="*/ 33601 w 175831"/>
                  <a:gd name="connsiteY1071" fmla="*/ 660525 h 768560"/>
                  <a:gd name="connsiteX1072" fmla="*/ 35649 w 175831"/>
                  <a:gd name="connsiteY1072" fmla="*/ 659996 h 768560"/>
                  <a:gd name="connsiteX1073" fmla="*/ 37870 w 175831"/>
                  <a:gd name="connsiteY1073" fmla="*/ 662039 h 768560"/>
                  <a:gd name="connsiteX1074" fmla="*/ 39914 w 175831"/>
                  <a:gd name="connsiteY1074" fmla="*/ 661877 h 768560"/>
                  <a:gd name="connsiteX1075" fmla="*/ 44472 w 175831"/>
                  <a:gd name="connsiteY1075" fmla="*/ 664904 h 768560"/>
                  <a:gd name="connsiteX1076" fmla="*/ 44357 w 175831"/>
                  <a:gd name="connsiteY1076" fmla="*/ 666668 h 768560"/>
                  <a:gd name="connsiteX1077" fmla="*/ 41842 w 175831"/>
                  <a:gd name="connsiteY1077" fmla="*/ 666785 h 768560"/>
                  <a:gd name="connsiteX1078" fmla="*/ 41492 w 175831"/>
                  <a:gd name="connsiteY1078" fmla="*/ 667785 h 768560"/>
                  <a:gd name="connsiteX1079" fmla="*/ 38221 w 175831"/>
                  <a:gd name="connsiteY1079" fmla="*/ 668078 h 768560"/>
                  <a:gd name="connsiteX1080" fmla="*/ 38221 w 175831"/>
                  <a:gd name="connsiteY1080" fmla="*/ 668078 h 768560"/>
                  <a:gd name="connsiteX1081" fmla="*/ 42131 w 175831"/>
                  <a:gd name="connsiteY1081" fmla="*/ 681656 h 768560"/>
                  <a:gd name="connsiteX1082" fmla="*/ 40206 w 175831"/>
                  <a:gd name="connsiteY1082" fmla="*/ 681274 h 768560"/>
                  <a:gd name="connsiteX1083" fmla="*/ 38656 w 175831"/>
                  <a:gd name="connsiteY1083" fmla="*/ 680216 h 768560"/>
                  <a:gd name="connsiteX1084" fmla="*/ 37749 w 175831"/>
                  <a:gd name="connsiteY1084" fmla="*/ 677821 h 768560"/>
                  <a:gd name="connsiteX1085" fmla="*/ 38626 w 175831"/>
                  <a:gd name="connsiteY1085" fmla="*/ 676175 h 768560"/>
                  <a:gd name="connsiteX1086" fmla="*/ 39940 w 175831"/>
                  <a:gd name="connsiteY1086" fmla="*/ 675014 h 768560"/>
                  <a:gd name="connsiteX1087" fmla="*/ 39151 w 175831"/>
                  <a:gd name="connsiteY1087" fmla="*/ 674309 h 768560"/>
                  <a:gd name="connsiteX1088" fmla="*/ 38507 w 175831"/>
                  <a:gd name="connsiteY1088" fmla="*/ 673045 h 768560"/>
                  <a:gd name="connsiteX1089" fmla="*/ 41080 w 175831"/>
                  <a:gd name="connsiteY1089" fmla="*/ 672751 h 768560"/>
                  <a:gd name="connsiteX1090" fmla="*/ 42249 w 175831"/>
                  <a:gd name="connsiteY1090" fmla="*/ 674853 h 768560"/>
                  <a:gd name="connsiteX1091" fmla="*/ 42130 w 175831"/>
                  <a:gd name="connsiteY1091" fmla="*/ 677894 h 768560"/>
                  <a:gd name="connsiteX1092" fmla="*/ 40497 w 175831"/>
                  <a:gd name="connsiteY1092" fmla="*/ 679129 h 768560"/>
                  <a:gd name="connsiteX1093" fmla="*/ 42131 w 175831"/>
                  <a:gd name="connsiteY1093" fmla="*/ 681656 h 768560"/>
                  <a:gd name="connsiteX1094" fmla="*/ 42131 w 175831"/>
                  <a:gd name="connsiteY1094" fmla="*/ 681656 h 768560"/>
                  <a:gd name="connsiteX1095" fmla="*/ 42776 w 175831"/>
                  <a:gd name="connsiteY1095" fmla="*/ 676322 h 768560"/>
                  <a:gd name="connsiteX1096" fmla="*/ 43417 w 175831"/>
                  <a:gd name="connsiteY1096" fmla="*/ 674691 h 768560"/>
                  <a:gd name="connsiteX1097" fmla="*/ 44413 w 175831"/>
                  <a:gd name="connsiteY1097" fmla="*/ 674044 h 768560"/>
                  <a:gd name="connsiteX1098" fmla="*/ 45759 w 175831"/>
                  <a:gd name="connsiteY1098" fmla="*/ 675499 h 768560"/>
                  <a:gd name="connsiteX1099" fmla="*/ 47396 w 175831"/>
                  <a:gd name="connsiteY1099" fmla="*/ 677145 h 768560"/>
                  <a:gd name="connsiteX1100" fmla="*/ 47450 w 175831"/>
                  <a:gd name="connsiteY1100" fmla="*/ 680010 h 768560"/>
                  <a:gd name="connsiteX1101" fmla="*/ 45583 w 175831"/>
                  <a:gd name="connsiteY1101" fmla="*/ 681304 h 768560"/>
                  <a:gd name="connsiteX1102" fmla="*/ 44237 w 175831"/>
                  <a:gd name="connsiteY1102" fmla="*/ 680951 h 768560"/>
                  <a:gd name="connsiteX1103" fmla="*/ 43941 w 175831"/>
                  <a:gd name="connsiteY1103" fmla="*/ 679599 h 768560"/>
                  <a:gd name="connsiteX1104" fmla="*/ 43362 w 175831"/>
                  <a:gd name="connsiteY1104" fmla="*/ 678717 h 768560"/>
                  <a:gd name="connsiteX1105" fmla="*/ 42776 w 175831"/>
                  <a:gd name="connsiteY1105" fmla="*/ 676322 h 768560"/>
                  <a:gd name="connsiteX1106" fmla="*/ 42776 w 175831"/>
                  <a:gd name="connsiteY1106" fmla="*/ 676322 h 768560"/>
                  <a:gd name="connsiteX1107" fmla="*/ 48209 w 175831"/>
                  <a:gd name="connsiteY1107" fmla="*/ 677850 h 768560"/>
                  <a:gd name="connsiteX1108" fmla="*/ 51480 w 175831"/>
                  <a:gd name="connsiteY1108" fmla="*/ 679540 h 768560"/>
                  <a:gd name="connsiteX1109" fmla="*/ 52181 w 175831"/>
                  <a:gd name="connsiteY1109" fmla="*/ 681363 h 768560"/>
                  <a:gd name="connsiteX1110" fmla="*/ 51303 w 175831"/>
                  <a:gd name="connsiteY1110" fmla="*/ 681480 h 768560"/>
                  <a:gd name="connsiteX1111" fmla="*/ 48852 w 175831"/>
                  <a:gd name="connsiteY1111" fmla="*/ 679717 h 768560"/>
                  <a:gd name="connsiteX1112" fmla="*/ 48209 w 175831"/>
                  <a:gd name="connsiteY1112" fmla="*/ 677850 h 768560"/>
                  <a:gd name="connsiteX1113" fmla="*/ 48209 w 175831"/>
                  <a:gd name="connsiteY1113" fmla="*/ 677850 h 768560"/>
                  <a:gd name="connsiteX1114" fmla="*/ 46924 w 175831"/>
                  <a:gd name="connsiteY1114" fmla="*/ 688622 h 768560"/>
                  <a:gd name="connsiteX1115" fmla="*/ 45406 w 175831"/>
                  <a:gd name="connsiteY1115" fmla="*/ 689430 h 768560"/>
                  <a:gd name="connsiteX1116" fmla="*/ 44939 w 175831"/>
                  <a:gd name="connsiteY1116" fmla="*/ 688328 h 768560"/>
                  <a:gd name="connsiteX1117" fmla="*/ 46109 w 175831"/>
                  <a:gd name="connsiteY1117" fmla="*/ 687093 h 768560"/>
                  <a:gd name="connsiteX1118" fmla="*/ 45990 w 175831"/>
                  <a:gd name="connsiteY1118" fmla="*/ 683934 h 768560"/>
                  <a:gd name="connsiteX1119" fmla="*/ 47565 w 175831"/>
                  <a:gd name="connsiteY1119" fmla="*/ 683405 h 768560"/>
                  <a:gd name="connsiteX1120" fmla="*/ 48382 w 175831"/>
                  <a:gd name="connsiteY1120" fmla="*/ 684992 h 768560"/>
                  <a:gd name="connsiteX1121" fmla="*/ 46924 w 175831"/>
                  <a:gd name="connsiteY1121" fmla="*/ 688622 h 768560"/>
                  <a:gd name="connsiteX1122" fmla="*/ 46924 w 175831"/>
                  <a:gd name="connsiteY1122" fmla="*/ 688622 h 768560"/>
                  <a:gd name="connsiteX1123" fmla="*/ 56159 w 175831"/>
                  <a:gd name="connsiteY1123" fmla="*/ 680304 h 768560"/>
                  <a:gd name="connsiteX1124" fmla="*/ 52301 w 175831"/>
                  <a:gd name="connsiteY1124" fmla="*/ 678497 h 768560"/>
                  <a:gd name="connsiteX1125" fmla="*/ 50488 w 175831"/>
                  <a:gd name="connsiteY1125" fmla="*/ 676440 h 768560"/>
                  <a:gd name="connsiteX1126" fmla="*/ 50431 w 175831"/>
                  <a:gd name="connsiteY1126" fmla="*/ 671590 h 768560"/>
                  <a:gd name="connsiteX1127" fmla="*/ 51777 w 175831"/>
                  <a:gd name="connsiteY1127" fmla="*/ 671531 h 768560"/>
                  <a:gd name="connsiteX1128" fmla="*/ 53530 w 175831"/>
                  <a:gd name="connsiteY1128" fmla="*/ 675382 h 768560"/>
                  <a:gd name="connsiteX1129" fmla="*/ 56276 w 175831"/>
                  <a:gd name="connsiteY1129" fmla="*/ 678379 h 768560"/>
                  <a:gd name="connsiteX1130" fmla="*/ 57150 w 175831"/>
                  <a:gd name="connsiteY1130" fmla="*/ 680187 h 768560"/>
                  <a:gd name="connsiteX1131" fmla="*/ 56159 w 175831"/>
                  <a:gd name="connsiteY1131" fmla="*/ 680304 h 768560"/>
                  <a:gd name="connsiteX1132" fmla="*/ 56159 w 175831"/>
                  <a:gd name="connsiteY1132" fmla="*/ 680304 h 768560"/>
                  <a:gd name="connsiteX1133" fmla="*/ 55634 w 175831"/>
                  <a:gd name="connsiteY1133" fmla="*/ 685168 h 768560"/>
                  <a:gd name="connsiteX1134" fmla="*/ 53180 w 175831"/>
                  <a:gd name="connsiteY1134" fmla="*/ 682700 h 768560"/>
                  <a:gd name="connsiteX1135" fmla="*/ 54169 w 175831"/>
                  <a:gd name="connsiteY1135" fmla="*/ 681935 h 768560"/>
                  <a:gd name="connsiteX1136" fmla="*/ 56335 w 175831"/>
                  <a:gd name="connsiteY1136" fmla="*/ 682465 h 768560"/>
                  <a:gd name="connsiteX1137" fmla="*/ 56976 w 175831"/>
                  <a:gd name="connsiteY1137" fmla="*/ 684992 h 768560"/>
                  <a:gd name="connsiteX1138" fmla="*/ 55634 w 175831"/>
                  <a:gd name="connsiteY1138" fmla="*/ 685168 h 768560"/>
                  <a:gd name="connsiteX1139" fmla="*/ 55634 w 175831"/>
                  <a:gd name="connsiteY1139" fmla="*/ 685168 h 768560"/>
                  <a:gd name="connsiteX1140" fmla="*/ 57209 w 175831"/>
                  <a:gd name="connsiteY1140" fmla="*/ 691369 h 768560"/>
                  <a:gd name="connsiteX1141" fmla="*/ 53643 w 175831"/>
                  <a:gd name="connsiteY1141" fmla="*/ 687564 h 768560"/>
                  <a:gd name="connsiteX1142" fmla="*/ 52478 w 175831"/>
                  <a:gd name="connsiteY1142" fmla="*/ 685580 h 768560"/>
                  <a:gd name="connsiteX1143" fmla="*/ 53356 w 175831"/>
                  <a:gd name="connsiteY1143" fmla="*/ 684463 h 768560"/>
                  <a:gd name="connsiteX1144" fmla="*/ 58552 w 175831"/>
                  <a:gd name="connsiteY1144" fmla="*/ 688504 h 768560"/>
                  <a:gd name="connsiteX1145" fmla="*/ 58436 w 175831"/>
                  <a:gd name="connsiteY1145" fmla="*/ 690885 h 768560"/>
                  <a:gd name="connsiteX1146" fmla="*/ 57209 w 175831"/>
                  <a:gd name="connsiteY1146" fmla="*/ 691369 h 768560"/>
                  <a:gd name="connsiteX1147" fmla="*/ 57209 w 175831"/>
                  <a:gd name="connsiteY1147" fmla="*/ 691369 h 768560"/>
                  <a:gd name="connsiteX1148" fmla="*/ 60773 w 175831"/>
                  <a:gd name="connsiteY1148" fmla="*/ 698805 h 768560"/>
                  <a:gd name="connsiteX1149" fmla="*/ 59374 w 175831"/>
                  <a:gd name="connsiteY1149" fmla="*/ 698041 h 768560"/>
                  <a:gd name="connsiteX1150" fmla="*/ 57737 w 175831"/>
                  <a:gd name="connsiteY1150" fmla="*/ 696630 h 768560"/>
                  <a:gd name="connsiteX1151" fmla="*/ 57211 w 175831"/>
                  <a:gd name="connsiteY1151" fmla="*/ 694940 h 768560"/>
                  <a:gd name="connsiteX1152" fmla="*/ 54113 w 175831"/>
                  <a:gd name="connsiteY1152" fmla="*/ 695117 h 768560"/>
                  <a:gd name="connsiteX1153" fmla="*/ 52886 w 175831"/>
                  <a:gd name="connsiteY1153" fmla="*/ 694117 h 768560"/>
                  <a:gd name="connsiteX1154" fmla="*/ 55340 w 175831"/>
                  <a:gd name="connsiteY1154" fmla="*/ 693177 h 768560"/>
                  <a:gd name="connsiteX1155" fmla="*/ 57565 w 175831"/>
                  <a:gd name="connsiteY1155" fmla="*/ 693647 h 768560"/>
                  <a:gd name="connsiteX1156" fmla="*/ 61418 w 175831"/>
                  <a:gd name="connsiteY1156" fmla="*/ 693059 h 768560"/>
                  <a:gd name="connsiteX1157" fmla="*/ 62411 w 175831"/>
                  <a:gd name="connsiteY1157" fmla="*/ 696160 h 768560"/>
                  <a:gd name="connsiteX1158" fmla="*/ 60773 w 175831"/>
                  <a:gd name="connsiteY1158" fmla="*/ 698805 h 768560"/>
                  <a:gd name="connsiteX1159" fmla="*/ 60773 w 175831"/>
                  <a:gd name="connsiteY1159" fmla="*/ 698805 h 768560"/>
                  <a:gd name="connsiteX1160" fmla="*/ 70474 w 175831"/>
                  <a:gd name="connsiteY1160" fmla="*/ 715072 h 768560"/>
                  <a:gd name="connsiteX1161" fmla="*/ 66148 w 175831"/>
                  <a:gd name="connsiteY1161" fmla="*/ 713426 h 768560"/>
                  <a:gd name="connsiteX1162" fmla="*/ 64864 w 175831"/>
                  <a:gd name="connsiteY1162" fmla="*/ 714190 h 768560"/>
                  <a:gd name="connsiteX1163" fmla="*/ 62410 w 175831"/>
                  <a:gd name="connsiteY1163" fmla="*/ 714190 h 768560"/>
                  <a:gd name="connsiteX1164" fmla="*/ 60830 w 175831"/>
                  <a:gd name="connsiteY1164" fmla="*/ 711854 h 768560"/>
                  <a:gd name="connsiteX1165" fmla="*/ 56336 w 175831"/>
                  <a:gd name="connsiteY1165" fmla="*/ 709899 h 768560"/>
                  <a:gd name="connsiteX1166" fmla="*/ 53004 w 175831"/>
                  <a:gd name="connsiteY1166" fmla="*/ 709444 h 768560"/>
                  <a:gd name="connsiteX1167" fmla="*/ 50957 w 175831"/>
                  <a:gd name="connsiteY1167" fmla="*/ 705535 h 768560"/>
                  <a:gd name="connsiteX1168" fmla="*/ 50197 w 175831"/>
                  <a:gd name="connsiteY1168" fmla="*/ 702420 h 768560"/>
                  <a:gd name="connsiteX1169" fmla="*/ 51074 w 175831"/>
                  <a:gd name="connsiteY1169" fmla="*/ 700906 h 768560"/>
                  <a:gd name="connsiteX1170" fmla="*/ 52942 w 175831"/>
                  <a:gd name="connsiteY1170" fmla="*/ 702141 h 768560"/>
                  <a:gd name="connsiteX1171" fmla="*/ 56336 w 175831"/>
                  <a:gd name="connsiteY1171" fmla="*/ 706123 h 768560"/>
                  <a:gd name="connsiteX1172" fmla="*/ 58554 w 175831"/>
                  <a:gd name="connsiteY1172" fmla="*/ 707446 h 768560"/>
                  <a:gd name="connsiteX1173" fmla="*/ 61244 w 175831"/>
                  <a:gd name="connsiteY1173" fmla="*/ 707578 h 768560"/>
                  <a:gd name="connsiteX1174" fmla="*/ 63991 w 175831"/>
                  <a:gd name="connsiteY1174" fmla="*/ 708636 h 768560"/>
                  <a:gd name="connsiteX1175" fmla="*/ 66559 w 175831"/>
                  <a:gd name="connsiteY1175" fmla="*/ 710032 h 768560"/>
                  <a:gd name="connsiteX1176" fmla="*/ 70302 w 175831"/>
                  <a:gd name="connsiteY1176" fmla="*/ 710032 h 768560"/>
                  <a:gd name="connsiteX1177" fmla="*/ 71701 w 175831"/>
                  <a:gd name="connsiteY1177" fmla="*/ 711560 h 768560"/>
                  <a:gd name="connsiteX1178" fmla="*/ 74858 w 175831"/>
                  <a:gd name="connsiteY1178" fmla="*/ 713837 h 768560"/>
                  <a:gd name="connsiteX1179" fmla="*/ 76204 w 175831"/>
                  <a:gd name="connsiteY1179" fmla="*/ 714014 h 768560"/>
                  <a:gd name="connsiteX1180" fmla="*/ 77078 w 175831"/>
                  <a:gd name="connsiteY1180" fmla="*/ 715248 h 768560"/>
                  <a:gd name="connsiteX1181" fmla="*/ 76556 w 175831"/>
                  <a:gd name="connsiteY1181" fmla="*/ 716233 h 768560"/>
                  <a:gd name="connsiteX1182" fmla="*/ 73397 w 175831"/>
                  <a:gd name="connsiteY1182" fmla="*/ 716233 h 768560"/>
                  <a:gd name="connsiteX1183" fmla="*/ 70474 w 175831"/>
                  <a:gd name="connsiteY1183" fmla="*/ 715072 h 768560"/>
                  <a:gd name="connsiteX1184" fmla="*/ 70474 w 175831"/>
                  <a:gd name="connsiteY1184" fmla="*/ 715072 h 768560"/>
                  <a:gd name="connsiteX1185" fmla="*/ 60016 w 175831"/>
                  <a:gd name="connsiteY1185" fmla="*/ 716424 h 768560"/>
                  <a:gd name="connsiteX1186" fmla="*/ 62056 w 175831"/>
                  <a:gd name="connsiteY1186" fmla="*/ 718525 h 768560"/>
                  <a:gd name="connsiteX1187" fmla="*/ 58613 w 175831"/>
                  <a:gd name="connsiteY1187" fmla="*/ 717526 h 768560"/>
                  <a:gd name="connsiteX1188" fmla="*/ 60016 w 175831"/>
                  <a:gd name="connsiteY1188" fmla="*/ 716424 h 768560"/>
                  <a:gd name="connsiteX1189" fmla="*/ 60016 w 175831"/>
                  <a:gd name="connsiteY1189" fmla="*/ 716424 h 768560"/>
                  <a:gd name="connsiteX1190" fmla="*/ 82334 w 175831"/>
                  <a:gd name="connsiteY1190" fmla="*/ 731045 h 768560"/>
                  <a:gd name="connsiteX1191" fmla="*/ 83680 w 175831"/>
                  <a:gd name="connsiteY1191" fmla="*/ 732044 h 768560"/>
                  <a:gd name="connsiteX1192" fmla="*/ 84907 w 175831"/>
                  <a:gd name="connsiteY1192" fmla="*/ 730928 h 768560"/>
                  <a:gd name="connsiteX1193" fmla="*/ 83213 w 175831"/>
                  <a:gd name="connsiteY1193" fmla="*/ 729296 h 768560"/>
                  <a:gd name="connsiteX1194" fmla="*/ 81517 w 175831"/>
                  <a:gd name="connsiteY1194" fmla="*/ 730516 h 768560"/>
                  <a:gd name="connsiteX1195" fmla="*/ 82334 w 175831"/>
                  <a:gd name="connsiteY1195" fmla="*/ 731045 h 768560"/>
                  <a:gd name="connsiteX1196" fmla="*/ 82334 w 175831"/>
                  <a:gd name="connsiteY1196" fmla="*/ 731045 h 768560"/>
                  <a:gd name="connsiteX1197" fmla="*/ 90575 w 175831"/>
                  <a:gd name="connsiteY1197" fmla="*/ 732456 h 768560"/>
                  <a:gd name="connsiteX1198" fmla="*/ 88297 w 175831"/>
                  <a:gd name="connsiteY1198" fmla="*/ 733440 h 768560"/>
                  <a:gd name="connsiteX1199" fmla="*/ 86308 w 175831"/>
                  <a:gd name="connsiteY1199" fmla="*/ 731398 h 768560"/>
                  <a:gd name="connsiteX1200" fmla="*/ 85958 w 175831"/>
                  <a:gd name="connsiteY1200" fmla="*/ 729237 h 768560"/>
                  <a:gd name="connsiteX1201" fmla="*/ 84262 w 175831"/>
                  <a:gd name="connsiteY1201" fmla="*/ 728180 h 768560"/>
                  <a:gd name="connsiteX1202" fmla="*/ 80700 w 175831"/>
                  <a:gd name="connsiteY1202" fmla="*/ 728885 h 768560"/>
                  <a:gd name="connsiteX1203" fmla="*/ 78303 w 175831"/>
                  <a:gd name="connsiteY1203" fmla="*/ 728473 h 768560"/>
                  <a:gd name="connsiteX1204" fmla="*/ 75087 w 175831"/>
                  <a:gd name="connsiteY1204" fmla="*/ 724668 h 768560"/>
                  <a:gd name="connsiteX1205" fmla="*/ 72107 w 175831"/>
                  <a:gd name="connsiteY1205" fmla="*/ 723962 h 768560"/>
                  <a:gd name="connsiteX1206" fmla="*/ 70941 w 175831"/>
                  <a:gd name="connsiteY1206" fmla="*/ 721097 h 768560"/>
                  <a:gd name="connsiteX1207" fmla="*/ 67901 w 175831"/>
                  <a:gd name="connsiteY1207" fmla="*/ 719466 h 768560"/>
                  <a:gd name="connsiteX1208" fmla="*/ 67672 w 175831"/>
                  <a:gd name="connsiteY1208" fmla="*/ 717761 h 768560"/>
                  <a:gd name="connsiteX1209" fmla="*/ 68665 w 175831"/>
                  <a:gd name="connsiteY1209" fmla="*/ 716468 h 768560"/>
                  <a:gd name="connsiteX1210" fmla="*/ 71178 w 175831"/>
                  <a:gd name="connsiteY1210" fmla="*/ 716233 h 768560"/>
                  <a:gd name="connsiteX1211" fmla="*/ 72811 w 175831"/>
                  <a:gd name="connsiteY1211" fmla="*/ 717820 h 768560"/>
                  <a:gd name="connsiteX1212" fmla="*/ 74387 w 175831"/>
                  <a:gd name="connsiteY1212" fmla="*/ 718584 h 768560"/>
                  <a:gd name="connsiteX1213" fmla="*/ 77256 w 175831"/>
                  <a:gd name="connsiteY1213" fmla="*/ 717408 h 768560"/>
                  <a:gd name="connsiteX1214" fmla="*/ 80703 w 175831"/>
                  <a:gd name="connsiteY1214" fmla="*/ 717217 h 768560"/>
                  <a:gd name="connsiteX1215" fmla="*/ 85201 w 175831"/>
                  <a:gd name="connsiteY1215" fmla="*/ 720435 h 768560"/>
                  <a:gd name="connsiteX1216" fmla="*/ 87191 w 175831"/>
                  <a:gd name="connsiteY1216" fmla="*/ 721332 h 768560"/>
                  <a:gd name="connsiteX1217" fmla="*/ 87946 w 175831"/>
                  <a:gd name="connsiteY1217" fmla="*/ 723139 h 768560"/>
                  <a:gd name="connsiteX1218" fmla="*/ 91279 w 175831"/>
                  <a:gd name="connsiteY1218" fmla="*/ 722096 h 768560"/>
                  <a:gd name="connsiteX1219" fmla="*/ 93557 w 175831"/>
                  <a:gd name="connsiteY1219" fmla="*/ 723036 h 768560"/>
                  <a:gd name="connsiteX1220" fmla="*/ 94669 w 175831"/>
                  <a:gd name="connsiteY1220" fmla="*/ 725432 h 768560"/>
                  <a:gd name="connsiteX1221" fmla="*/ 92272 w 175831"/>
                  <a:gd name="connsiteY1221" fmla="*/ 725255 h 768560"/>
                  <a:gd name="connsiteX1222" fmla="*/ 90695 w 175831"/>
                  <a:gd name="connsiteY1222" fmla="*/ 725961 h 768560"/>
                  <a:gd name="connsiteX1223" fmla="*/ 91980 w 175831"/>
                  <a:gd name="connsiteY1223" fmla="*/ 726945 h 768560"/>
                  <a:gd name="connsiteX1224" fmla="*/ 92152 w 175831"/>
                  <a:gd name="connsiteY1224" fmla="*/ 728591 h 768560"/>
                  <a:gd name="connsiteX1225" fmla="*/ 89701 w 175831"/>
                  <a:gd name="connsiteY1225" fmla="*/ 730928 h 768560"/>
                  <a:gd name="connsiteX1226" fmla="*/ 90575 w 175831"/>
                  <a:gd name="connsiteY1226" fmla="*/ 732456 h 768560"/>
                  <a:gd name="connsiteX1227" fmla="*/ 90575 w 175831"/>
                  <a:gd name="connsiteY1227" fmla="*/ 732456 h 768560"/>
                  <a:gd name="connsiteX1228" fmla="*/ 94432 w 175831"/>
                  <a:gd name="connsiteY1228" fmla="*/ 731515 h 768560"/>
                  <a:gd name="connsiteX1229" fmla="*/ 92562 w 175831"/>
                  <a:gd name="connsiteY1229" fmla="*/ 733675 h 768560"/>
                  <a:gd name="connsiteX1230" fmla="*/ 92619 w 175831"/>
                  <a:gd name="connsiteY1230" fmla="*/ 735791 h 768560"/>
                  <a:gd name="connsiteX1231" fmla="*/ 94725 w 175831"/>
                  <a:gd name="connsiteY1231" fmla="*/ 735086 h 768560"/>
                  <a:gd name="connsiteX1232" fmla="*/ 96243 w 175831"/>
                  <a:gd name="connsiteY1232" fmla="*/ 732691 h 768560"/>
                  <a:gd name="connsiteX1233" fmla="*/ 96883 w 175831"/>
                  <a:gd name="connsiteY1233" fmla="*/ 731750 h 768560"/>
                  <a:gd name="connsiteX1234" fmla="*/ 95368 w 175831"/>
                  <a:gd name="connsiteY1234" fmla="*/ 731104 h 768560"/>
                  <a:gd name="connsiteX1235" fmla="*/ 94432 w 175831"/>
                  <a:gd name="connsiteY1235" fmla="*/ 731515 h 768560"/>
                  <a:gd name="connsiteX1236" fmla="*/ 94432 w 175831"/>
                  <a:gd name="connsiteY1236" fmla="*/ 731515 h 768560"/>
                  <a:gd name="connsiteX1237" fmla="*/ 112548 w 175831"/>
                  <a:gd name="connsiteY1237" fmla="*/ 728768 h 768560"/>
                  <a:gd name="connsiteX1238" fmla="*/ 111316 w 175831"/>
                  <a:gd name="connsiteY1238" fmla="*/ 731221 h 768560"/>
                  <a:gd name="connsiteX1239" fmla="*/ 112138 w 175831"/>
                  <a:gd name="connsiteY1239" fmla="*/ 733044 h 768560"/>
                  <a:gd name="connsiteX1240" fmla="*/ 110211 w 175831"/>
                  <a:gd name="connsiteY1240" fmla="*/ 734498 h 768560"/>
                  <a:gd name="connsiteX1241" fmla="*/ 107581 w 175831"/>
                  <a:gd name="connsiteY1241" fmla="*/ 733734 h 768560"/>
                  <a:gd name="connsiteX1242" fmla="*/ 106526 w 175831"/>
                  <a:gd name="connsiteY1242" fmla="*/ 732162 h 768560"/>
                  <a:gd name="connsiteX1243" fmla="*/ 105184 w 175831"/>
                  <a:gd name="connsiteY1243" fmla="*/ 733426 h 768560"/>
                  <a:gd name="connsiteX1244" fmla="*/ 103314 w 175831"/>
                  <a:gd name="connsiteY1244" fmla="*/ 731677 h 768560"/>
                  <a:gd name="connsiteX1245" fmla="*/ 100445 w 175831"/>
                  <a:gd name="connsiteY1245" fmla="*/ 731280 h 768560"/>
                  <a:gd name="connsiteX1246" fmla="*/ 99046 w 175831"/>
                  <a:gd name="connsiteY1246" fmla="*/ 732691 h 768560"/>
                  <a:gd name="connsiteX1247" fmla="*/ 97584 w 175831"/>
                  <a:gd name="connsiteY1247" fmla="*/ 730105 h 768560"/>
                  <a:gd name="connsiteX1248" fmla="*/ 95774 w 175831"/>
                  <a:gd name="connsiteY1248" fmla="*/ 729061 h 768560"/>
                  <a:gd name="connsiteX1249" fmla="*/ 95717 w 175831"/>
                  <a:gd name="connsiteY1249" fmla="*/ 727474 h 768560"/>
                  <a:gd name="connsiteX1250" fmla="*/ 100100 w 175831"/>
                  <a:gd name="connsiteY1250" fmla="*/ 727063 h 768560"/>
                  <a:gd name="connsiteX1251" fmla="*/ 101211 w 175831"/>
                  <a:gd name="connsiteY1251" fmla="*/ 726078 h 768560"/>
                  <a:gd name="connsiteX1252" fmla="*/ 106876 w 175831"/>
                  <a:gd name="connsiteY1252" fmla="*/ 727592 h 768560"/>
                  <a:gd name="connsiteX1253" fmla="*/ 108279 w 175831"/>
                  <a:gd name="connsiteY1253" fmla="*/ 729649 h 768560"/>
                  <a:gd name="connsiteX1254" fmla="*/ 109682 w 175831"/>
                  <a:gd name="connsiteY1254" fmla="*/ 728238 h 768560"/>
                  <a:gd name="connsiteX1255" fmla="*/ 111262 w 175831"/>
                  <a:gd name="connsiteY1255" fmla="*/ 727945 h 768560"/>
                  <a:gd name="connsiteX1256" fmla="*/ 112548 w 175831"/>
                  <a:gd name="connsiteY1256" fmla="*/ 728768 h 768560"/>
                  <a:gd name="connsiteX1257" fmla="*/ 112548 w 175831"/>
                  <a:gd name="connsiteY1257" fmla="*/ 728768 h 768560"/>
                  <a:gd name="connsiteX1258" fmla="*/ 121606 w 175831"/>
                  <a:gd name="connsiteY1258" fmla="*/ 727709 h 768560"/>
                  <a:gd name="connsiteX1259" fmla="*/ 118098 w 175831"/>
                  <a:gd name="connsiteY1259" fmla="*/ 725079 h 768560"/>
                  <a:gd name="connsiteX1260" fmla="*/ 120202 w 175831"/>
                  <a:gd name="connsiteY1260" fmla="*/ 722978 h 768560"/>
                  <a:gd name="connsiteX1261" fmla="*/ 118799 w 175831"/>
                  <a:gd name="connsiteY1261" fmla="*/ 721155 h 768560"/>
                  <a:gd name="connsiteX1262" fmla="*/ 119152 w 175831"/>
                  <a:gd name="connsiteY1262" fmla="*/ 719980 h 768560"/>
                  <a:gd name="connsiteX1263" fmla="*/ 117162 w 175831"/>
                  <a:gd name="connsiteY1263" fmla="*/ 716879 h 768560"/>
                  <a:gd name="connsiteX1264" fmla="*/ 116521 w 175831"/>
                  <a:gd name="connsiteY1264" fmla="*/ 713485 h 768560"/>
                  <a:gd name="connsiteX1265" fmla="*/ 114592 w 175831"/>
                  <a:gd name="connsiteY1265" fmla="*/ 712324 h 768560"/>
                  <a:gd name="connsiteX1266" fmla="*/ 114128 w 175831"/>
                  <a:gd name="connsiteY1266" fmla="*/ 715528 h 768560"/>
                  <a:gd name="connsiteX1267" fmla="*/ 113012 w 175831"/>
                  <a:gd name="connsiteY1267" fmla="*/ 718584 h 768560"/>
                  <a:gd name="connsiteX1268" fmla="*/ 114474 w 175831"/>
                  <a:gd name="connsiteY1268" fmla="*/ 721332 h 768560"/>
                  <a:gd name="connsiteX1269" fmla="*/ 113366 w 175831"/>
                  <a:gd name="connsiteY1269" fmla="*/ 723242 h 768560"/>
                  <a:gd name="connsiteX1270" fmla="*/ 113366 w 175831"/>
                  <a:gd name="connsiteY1270" fmla="*/ 725667 h 768560"/>
                  <a:gd name="connsiteX1271" fmla="*/ 116230 w 175831"/>
                  <a:gd name="connsiteY1271" fmla="*/ 727298 h 768560"/>
                  <a:gd name="connsiteX1272" fmla="*/ 119328 w 175831"/>
                  <a:gd name="connsiteY1272" fmla="*/ 728121 h 768560"/>
                  <a:gd name="connsiteX1273" fmla="*/ 120436 w 175831"/>
                  <a:gd name="connsiteY1273" fmla="*/ 729179 h 768560"/>
                  <a:gd name="connsiteX1274" fmla="*/ 121606 w 175831"/>
                  <a:gd name="connsiteY1274" fmla="*/ 727709 h 768560"/>
                  <a:gd name="connsiteX1275" fmla="*/ 121606 w 175831"/>
                  <a:gd name="connsiteY1275" fmla="*/ 727709 h 768560"/>
                  <a:gd name="connsiteX1276" fmla="*/ 109565 w 175831"/>
                  <a:gd name="connsiteY1276" fmla="*/ 751765 h 768560"/>
                  <a:gd name="connsiteX1277" fmla="*/ 112195 w 175831"/>
                  <a:gd name="connsiteY1277" fmla="*/ 750530 h 768560"/>
                  <a:gd name="connsiteX1278" fmla="*/ 113541 w 175831"/>
                  <a:gd name="connsiteY1278" fmla="*/ 751647 h 768560"/>
                  <a:gd name="connsiteX1279" fmla="*/ 111671 w 175831"/>
                  <a:gd name="connsiteY1279" fmla="*/ 753704 h 768560"/>
                  <a:gd name="connsiteX1280" fmla="*/ 109565 w 175831"/>
                  <a:gd name="connsiteY1280" fmla="*/ 751765 h 768560"/>
                  <a:gd name="connsiteX1281" fmla="*/ 109565 w 175831"/>
                  <a:gd name="connsiteY1281" fmla="*/ 751765 h 768560"/>
                  <a:gd name="connsiteX1282" fmla="*/ 110618 w 175831"/>
                  <a:gd name="connsiteY1282" fmla="*/ 748781 h 768560"/>
                  <a:gd name="connsiteX1283" fmla="*/ 109563 w 175831"/>
                  <a:gd name="connsiteY1283" fmla="*/ 747723 h 768560"/>
                  <a:gd name="connsiteX1284" fmla="*/ 110385 w 175831"/>
                  <a:gd name="connsiteY1284" fmla="*/ 745798 h 768560"/>
                  <a:gd name="connsiteX1285" fmla="*/ 112608 w 175831"/>
                  <a:gd name="connsiteY1285" fmla="*/ 746915 h 768560"/>
                  <a:gd name="connsiteX1286" fmla="*/ 112432 w 175831"/>
                  <a:gd name="connsiteY1286" fmla="*/ 748723 h 768560"/>
                  <a:gd name="connsiteX1287" fmla="*/ 110618 w 175831"/>
                  <a:gd name="connsiteY1287" fmla="*/ 748781 h 768560"/>
                  <a:gd name="connsiteX1288" fmla="*/ 110618 w 175831"/>
                  <a:gd name="connsiteY1288" fmla="*/ 748781 h 768560"/>
                  <a:gd name="connsiteX1289" fmla="*/ 173845 w 175831"/>
                  <a:gd name="connsiteY1289" fmla="*/ 765813 h 768560"/>
                  <a:gd name="connsiteX1290" fmla="*/ 172327 w 175831"/>
                  <a:gd name="connsiteY1290" fmla="*/ 764108 h 768560"/>
                  <a:gd name="connsiteX1291" fmla="*/ 174138 w 175831"/>
                  <a:gd name="connsiteY1291" fmla="*/ 761772 h 768560"/>
                  <a:gd name="connsiteX1292" fmla="*/ 173263 w 175831"/>
                  <a:gd name="connsiteY1292" fmla="*/ 760023 h 768560"/>
                  <a:gd name="connsiteX1293" fmla="*/ 175365 w 175831"/>
                  <a:gd name="connsiteY1293" fmla="*/ 760787 h 768560"/>
                  <a:gd name="connsiteX1294" fmla="*/ 175832 w 175831"/>
                  <a:gd name="connsiteY1294" fmla="*/ 763241 h 768560"/>
                  <a:gd name="connsiteX1295" fmla="*/ 175717 w 175831"/>
                  <a:gd name="connsiteY1295" fmla="*/ 765930 h 768560"/>
                  <a:gd name="connsiteX1296" fmla="*/ 173845 w 175831"/>
                  <a:gd name="connsiteY1296" fmla="*/ 765813 h 768560"/>
                  <a:gd name="connsiteX1297" fmla="*/ 173845 w 175831"/>
                  <a:gd name="connsiteY1297" fmla="*/ 765813 h 768560"/>
                  <a:gd name="connsiteX1298" fmla="*/ 133786 w 175831"/>
                  <a:gd name="connsiteY1298" fmla="*/ 749634 h 768560"/>
                  <a:gd name="connsiteX1299" fmla="*/ 136118 w 175831"/>
                  <a:gd name="connsiteY1299" fmla="*/ 748473 h 768560"/>
                  <a:gd name="connsiteX1300" fmla="*/ 138684 w 175831"/>
                  <a:gd name="connsiteY1300" fmla="*/ 748473 h 768560"/>
                  <a:gd name="connsiteX1301" fmla="*/ 140313 w 175831"/>
                  <a:gd name="connsiteY1301" fmla="*/ 748120 h 768560"/>
                  <a:gd name="connsiteX1302" fmla="*/ 144049 w 175831"/>
                  <a:gd name="connsiteY1302" fmla="*/ 748708 h 768560"/>
                  <a:gd name="connsiteX1303" fmla="*/ 151865 w 175831"/>
                  <a:gd name="connsiteY1303" fmla="*/ 746959 h 768560"/>
                  <a:gd name="connsiteX1304" fmla="*/ 156060 w 175831"/>
                  <a:gd name="connsiteY1304" fmla="*/ 745093 h 768560"/>
                  <a:gd name="connsiteX1305" fmla="*/ 161077 w 175831"/>
                  <a:gd name="connsiteY1305" fmla="*/ 745563 h 768560"/>
                  <a:gd name="connsiteX1306" fmla="*/ 165043 w 175831"/>
                  <a:gd name="connsiteY1306" fmla="*/ 745211 h 768560"/>
                  <a:gd name="connsiteX1307" fmla="*/ 169707 w 175831"/>
                  <a:gd name="connsiteY1307" fmla="*/ 745093 h 768560"/>
                  <a:gd name="connsiteX1308" fmla="*/ 172740 w 175831"/>
                  <a:gd name="connsiteY1308" fmla="*/ 745901 h 768560"/>
                  <a:gd name="connsiteX1309" fmla="*/ 173326 w 175831"/>
                  <a:gd name="connsiteY1309" fmla="*/ 748708 h 768560"/>
                  <a:gd name="connsiteX1310" fmla="*/ 174956 w 175831"/>
                  <a:gd name="connsiteY1310" fmla="*/ 750339 h 768560"/>
                  <a:gd name="connsiteX1311" fmla="*/ 173326 w 175831"/>
                  <a:gd name="connsiteY1311" fmla="*/ 751970 h 768560"/>
                  <a:gd name="connsiteX1312" fmla="*/ 170875 w 175831"/>
                  <a:gd name="connsiteY1312" fmla="*/ 753601 h 768560"/>
                  <a:gd name="connsiteX1313" fmla="*/ 169356 w 175831"/>
                  <a:gd name="connsiteY1313" fmla="*/ 751617 h 768560"/>
                  <a:gd name="connsiteX1314" fmla="*/ 167607 w 175831"/>
                  <a:gd name="connsiteY1314" fmla="*/ 750810 h 768560"/>
                  <a:gd name="connsiteX1315" fmla="*/ 164574 w 175831"/>
                  <a:gd name="connsiteY1315" fmla="*/ 752911 h 768560"/>
                  <a:gd name="connsiteX1316" fmla="*/ 160846 w 175831"/>
                  <a:gd name="connsiteY1316" fmla="*/ 753131 h 768560"/>
                  <a:gd name="connsiteX1317" fmla="*/ 159443 w 175831"/>
                  <a:gd name="connsiteY1317" fmla="*/ 751162 h 768560"/>
                  <a:gd name="connsiteX1318" fmla="*/ 158044 w 175831"/>
                  <a:gd name="connsiteY1318" fmla="*/ 748120 h 768560"/>
                  <a:gd name="connsiteX1319" fmla="*/ 155593 w 175831"/>
                  <a:gd name="connsiteY1319" fmla="*/ 748003 h 768560"/>
                  <a:gd name="connsiteX1320" fmla="*/ 153146 w 175831"/>
                  <a:gd name="connsiteY1320" fmla="*/ 750574 h 768560"/>
                  <a:gd name="connsiteX1321" fmla="*/ 151279 w 175831"/>
                  <a:gd name="connsiteY1321" fmla="*/ 750574 h 768560"/>
                  <a:gd name="connsiteX1322" fmla="*/ 147436 w 175831"/>
                  <a:gd name="connsiteY1322" fmla="*/ 751162 h 768560"/>
                  <a:gd name="connsiteX1323" fmla="*/ 150466 w 175831"/>
                  <a:gd name="connsiteY1323" fmla="*/ 753484 h 768560"/>
                  <a:gd name="connsiteX1324" fmla="*/ 151280 w 175831"/>
                  <a:gd name="connsiteY1324" fmla="*/ 753131 h 768560"/>
                  <a:gd name="connsiteX1325" fmla="*/ 155130 w 175831"/>
                  <a:gd name="connsiteY1325" fmla="*/ 753954 h 768560"/>
                  <a:gd name="connsiteX1326" fmla="*/ 156529 w 175831"/>
                  <a:gd name="connsiteY1326" fmla="*/ 755115 h 768560"/>
                  <a:gd name="connsiteX1327" fmla="*/ 155478 w 175831"/>
                  <a:gd name="connsiteY1327" fmla="*/ 756291 h 768560"/>
                  <a:gd name="connsiteX1328" fmla="*/ 158159 w 175831"/>
                  <a:gd name="connsiteY1328" fmla="*/ 757334 h 768560"/>
                  <a:gd name="connsiteX1329" fmla="*/ 161546 w 175831"/>
                  <a:gd name="connsiteY1329" fmla="*/ 760258 h 768560"/>
                  <a:gd name="connsiteX1330" fmla="*/ 161546 w 175831"/>
                  <a:gd name="connsiteY1330" fmla="*/ 763168 h 768560"/>
                  <a:gd name="connsiteX1331" fmla="*/ 160260 w 175831"/>
                  <a:gd name="connsiteY1331" fmla="*/ 762933 h 768560"/>
                  <a:gd name="connsiteX1332" fmla="*/ 156648 w 175831"/>
                  <a:gd name="connsiteY1332" fmla="*/ 759670 h 768560"/>
                  <a:gd name="connsiteX1333" fmla="*/ 154313 w 175831"/>
                  <a:gd name="connsiteY1333" fmla="*/ 759082 h 768560"/>
                  <a:gd name="connsiteX1334" fmla="*/ 151866 w 175831"/>
                  <a:gd name="connsiteY1334" fmla="*/ 760375 h 768560"/>
                  <a:gd name="connsiteX1335" fmla="*/ 149531 w 175831"/>
                  <a:gd name="connsiteY1335" fmla="*/ 758730 h 768560"/>
                  <a:gd name="connsiteX1336" fmla="*/ 148481 w 175831"/>
                  <a:gd name="connsiteY1336" fmla="*/ 755820 h 768560"/>
                  <a:gd name="connsiteX1337" fmla="*/ 145102 w 175831"/>
                  <a:gd name="connsiteY1337" fmla="*/ 756173 h 768560"/>
                  <a:gd name="connsiteX1338" fmla="*/ 144750 w 175831"/>
                  <a:gd name="connsiteY1338" fmla="*/ 757687 h 768560"/>
                  <a:gd name="connsiteX1339" fmla="*/ 147201 w 175831"/>
                  <a:gd name="connsiteY1339" fmla="*/ 759082 h 768560"/>
                  <a:gd name="connsiteX1340" fmla="*/ 146851 w 175831"/>
                  <a:gd name="connsiteY1340" fmla="*/ 761536 h 768560"/>
                  <a:gd name="connsiteX1341" fmla="*/ 145448 w 175831"/>
                  <a:gd name="connsiteY1341" fmla="*/ 761654 h 768560"/>
                  <a:gd name="connsiteX1342" fmla="*/ 141720 w 175831"/>
                  <a:gd name="connsiteY1342" fmla="*/ 759905 h 768560"/>
                  <a:gd name="connsiteX1343" fmla="*/ 139618 w 175831"/>
                  <a:gd name="connsiteY1343" fmla="*/ 760831 h 768560"/>
                  <a:gd name="connsiteX1344" fmla="*/ 138801 w 175831"/>
                  <a:gd name="connsiteY1344" fmla="*/ 759200 h 768560"/>
                  <a:gd name="connsiteX1345" fmla="*/ 136588 w 175831"/>
                  <a:gd name="connsiteY1345" fmla="*/ 758392 h 768560"/>
                  <a:gd name="connsiteX1346" fmla="*/ 137636 w 175831"/>
                  <a:gd name="connsiteY1346" fmla="*/ 755938 h 768560"/>
                  <a:gd name="connsiteX1347" fmla="*/ 135304 w 175831"/>
                  <a:gd name="connsiteY1347" fmla="*/ 757921 h 768560"/>
                  <a:gd name="connsiteX1348" fmla="*/ 132738 w 175831"/>
                  <a:gd name="connsiteY1348" fmla="*/ 756055 h 768560"/>
                  <a:gd name="connsiteX1349" fmla="*/ 132853 w 175831"/>
                  <a:gd name="connsiteY1349" fmla="*/ 754659 h 768560"/>
                  <a:gd name="connsiteX1350" fmla="*/ 135419 w 175831"/>
                  <a:gd name="connsiteY1350" fmla="*/ 753366 h 768560"/>
                  <a:gd name="connsiteX1351" fmla="*/ 140086 w 175831"/>
                  <a:gd name="connsiteY1351" fmla="*/ 751617 h 768560"/>
                  <a:gd name="connsiteX1352" fmla="*/ 137516 w 175831"/>
                  <a:gd name="connsiteY1352" fmla="*/ 750339 h 768560"/>
                  <a:gd name="connsiteX1353" fmla="*/ 135536 w 175831"/>
                  <a:gd name="connsiteY1353" fmla="*/ 751279 h 768560"/>
                  <a:gd name="connsiteX1354" fmla="*/ 133786 w 175831"/>
                  <a:gd name="connsiteY1354" fmla="*/ 749634 h 76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</a:cxnLst>
                <a:rect l="l" t="t" r="r" b="b"/>
                <a:pathLst>
                  <a:path w="175831" h="768560">
                    <a:moveTo>
                      <a:pt x="150578" y="744153"/>
                    </a:moveTo>
                    <a:lnTo>
                      <a:pt x="149041" y="738025"/>
                    </a:lnTo>
                    <a:lnTo>
                      <a:pt x="147198" y="738098"/>
                    </a:lnTo>
                    <a:lnTo>
                      <a:pt x="144165" y="736115"/>
                    </a:lnTo>
                    <a:lnTo>
                      <a:pt x="138565" y="734013"/>
                    </a:lnTo>
                    <a:lnTo>
                      <a:pt x="130403" y="731559"/>
                    </a:lnTo>
                    <a:lnTo>
                      <a:pt x="126668" y="730266"/>
                    </a:lnTo>
                    <a:lnTo>
                      <a:pt x="126434" y="731559"/>
                    </a:lnTo>
                    <a:lnTo>
                      <a:pt x="127485" y="732955"/>
                    </a:lnTo>
                    <a:lnTo>
                      <a:pt x="126221" y="733969"/>
                    </a:lnTo>
                    <a:lnTo>
                      <a:pt x="124872" y="733426"/>
                    </a:lnTo>
                    <a:lnTo>
                      <a:pt x="119385" y="731163"/>
                    </a:lnTo>
                    <a:lnTo>
                      <a:pt x="116402" y="729575"/>
                    </a:lnTo>
                    <a:lnTo>
                      <a:pt x="115643" y="730340"/>
                    </a:lnTo>
                    <a:lnTo>
                      <a:pt x="116874" y="731868"/>
                    </a:lnTo>
                    <a:lnTo>
                      <a:pt x="123885" y="735189"/>
                    </a:lnTo>
                    <a:lnTo>
                      <a:pt x="124295" y="736438"/>
                    </a:lnTo>
                    <a:lnTo>
                      <a:pt x="122246" y="736438"/>
                    </a:lnTo>
                    <a:lnTo>
                      <a:pt x="121606" y="736717"/>
                    </a:lnTo>
                    <a:lnTo>
                      <a:pt x="121491" y="738069"/>
                    </a:lnTo>
                    <a:lnTo>
                      <a:pt x="120260" y="738290"/>
                    </a:lnTo>
                    <a:lnTo>
                      <a:pt x="119328" y="736438"/>
                    </a:lnTo>
                    <a:lnTo>
                      <a:pt x="115997" y="734381"/>
                    </a:lnTo>
                    <a:lnTo>
                      <a:pt x="114946" y="735262"/>
                    </a:lnTo>
                    <a:lnTo>
                      <a:pt x="115234" y="737349"/>
                    </a:lnTo>
                    <a:lnTo>
                      <a:pt x="113309" y="737702"/>
                    </a:lnTo>
                    <a:lnTo>
                      <a:pt x="107935" y="738128"/>
                    </a:lnTo>
                    <a:lnTo>
                      <a:pt x="106763" y="738833"/>
                    </a:lnTo>
                    <a:lnTo>
                      <a:pt x="107935" y="739979"/>
                    </a:lnTo>
                    <a:lnTo>
                      <a:pt x="107465" y="740861"/>
                    </a:lnTo>
                    <a:lnTo>
                      <a:pt x="104833" y="740332"/>
                    </a:lnTo>
                    <a:lnTo>
                      <a:pt x="101736" y="741155"/>
                    </a:lnTo>
                    <a:lnTo>
                      <a:pt x="102265" y="742977"/>
                    </a:lnTo>
                    <a:lnTo>
                      <a:pt x="105827" y="743609"/>
                    </a:lnTo>
                    <a:lnTo>
                      <a:pt x="108690" y="743491"/>
                    </a:lnTo>
                    <a:lnTo>
                      <a:pt x="109565" y="741993"/>
                    </a:lnTo>
                    <a:lnTo>
                      <a:pt x="110444" y="741346"/>
                    </a:lnTo>
                    <a:lnTo>
                      <a:pt x="112373" y="742213"/>
                    </a:lnTo>
                    <a:lnTo>
                      <a:pt x="115471" y="744255"/>
                    </a:lnTo>
                    <a:lnTo>
                      <a:pt x="117047" y="743565"/>
                    </a:lnTo>
                    <a:lnTo>
                      <a:pt x="117982" y="744726"/>
                    </a:lnTo>
                    <a:lnTo>
                      <a:pt x="117982" y="746563"/>
                    </a:lnTo>
                    <a:lnTo>
                      <a:pt x="119998" y="747768"/>
                    </a:lnTo>
                    <a:lnTo>
                      <a:pt x="117659" y="748943"/>
                    </a:lnTo>
                    <a:lnTo>
                      <a:pt x="116258" y="751838"/>
                    </a:lnTo>
                    <a:lnTo>
                      <a:pt x="118072" y="753925"/>
                    </a:lnTo>
                    <a:lnTo>
                      <a:pt x="120141" y="753851"/>
                    </a:lnTo>
                    <a:lnTo>
                      <a:pt x="122041" y="754630"/>
                    </a:lnTo>
                    <a:lnTo>
                      <a:pt x="124730" y="757334"/>
                    </a:lnTo>
                    <a:lnTo>
                      <a:pt x="126630" y="757334"/>
                    </a:lnTo>
                    <a:lnTo>
                      <a:pt x="127007" y="756261"/>
                    </a:lnTo>
                    <a:lnTo>
                      <a:pt x="125082" y="754821"/>
                    </a:lnTo>
                    <a:lnTo>
                      <a:pt x="121923" y="752955"/>
                    </a:lnTo>
                    <a:lnTo>
                      <a:pt x="121491" y="751279"/>
                    </a:lnTo>
                    <a:lnTo>
                      <a:pt x="122308" y="751103"/>
                    </a:lnTo>
                    <a:lnTo>
                      <a:pt x="124643" y="752161"/>
                    </a:lnTo>
                    <a:lnTo>
                      <a:pt x="126514" y="750810"/>
                    </a:lnTo>
                    <a:lnTo>
                      <a:pt x="126978" y="749413"/>
                    </a:lnTo>
                    <a:lnTo>
                      <a:pt x="124819" y="748943"/>
                    </a:lnTo>
                    <a:lnTo>
                      <a:pt x="123056" y="747753"/>
                    </a:lnTo>
                    <a:lnTo>
                      <a:pt x="129936" y="745078"/>
                    </a:lnTo>
                    <a:lnTo>
                      <a:pt x="132735" y="743682"/>
                    </a:lnTo>
                    <a:lnTo>
                      <a:pt x="145564" y="746959"/>
                    </a:lnTo>
                    <a:lnTo>
                      <a:pt x="147198" y="745887"/>
                    </a:lnTo>
                    <a:lnTo>
                      <a:pt x="146848" y="744138"/>
                    </a:lnTo>
                    <a:lnTo>
                      <a:pt x="150578" y="744138"/>
                    </a:lnTo>
                    <a:lnTo>
                      <a:pt x="150578" y="744153"/>
                    </a:lnTo>
                    <a:close/>
                    <a:moveTo>
                      <a:pt x="148598" y="736276"/>
                    </a:moveTo>
                    <a:lnTo>
                      <a:pt x="144920" y="735380"/>
                    </a:lnTo>
                    <a:lnTo>
                      <a:pt x="137206" y="730222"/>
                    </a:lnTo>
                    <a:lnTo>
                      <a:pt x="131714" y="728238"/>
                    </a:lnTo>
                    <a:lnTo>
                      <a:pt x="129026" y="728532"/>
                    </a:lnTo>
                    <a:lnTo>
                      <a:pt x="125522" y="726372"/>
                    </a:lnTo>
                    <a:lnTo>
                      <a:pt x="122596" y="723448"/>
                    </a:lnTo>
                    <a:lnTo>
                      <a:pt x="122121" y="721993"/>
                    </a:lnTo>
                    <a:lnTo>
                      <a:pt x="122121" y="720597"/>
                    </a:lnTo>
                    <a:lnTo>
                      <a:pt x="127137" y="718143"/>
                    </a:lnTo>
                    <a:lnTo>
                      <a:pt x="127716" y="716512"/>
                    </a:lnTo>
                    <a:lnTo>
                      <a:pt x="130869" y="715586"/>
                    </a:lnTo>
                    <a:lnTo>
                      <a:pt x="133085" y="711854"/>
                    </a:lnTo>
                    <a:lnTo>
                      <a:pt x="132154" y="709165"/>
                    </a:lnTo>
                    <a:lnTo>
                      <a:pt x="128656" y="709047"/>
                    </a:lnTo>
                    <a:lnTo>
                      <a:pt x="123985" y="711619"/>
                    </a:lnTo>
                    <a:lnTo>
                      <a:pt x="121653" y="714293"/>
                    </a:lnTo>
                    <a:lnTo>
                      <a:pt x="119321" y="714411"/>
                    </a:lnTo>
                    <a:lnTo>
                      <a:pt x="116172" y="710443"/>
                    </a:lnTo>
                    <a:lnTo>
                      <a:pt x="115935" y="706711"/>
                    </a:lnTo>
                    <a:lnTo>
                      <a:pt x="115006" y="704727"/>
                    </a:lnTo>
                    <a:lnTo>
                      <a:pt x="117688" y="702052"/>
                    </a:lnTo>
                    <a:lnTo>
                      <a:pt x="118155" y="699716"/>
                    </a:lnTo>
                    <a:lnTo>
                      <a:pt x="115707" y="700069"/>
                    </a:lnTo>
                    <a:lnTo>
                      <a:pt x="113721" y="698555"/>
                    </a:lnTo>
                    <a:lnTo>
                      <a:pt x="115707" y="695748"/>
                    </a:lnTo>
                    <a:lnTo>
                      <a:pt x="117687" y="696336"/>
                    </a:lnTo>
                    <a:lnTo>
                      <a:pt x="120953" y="698203"/>
                    </a:lnTo>
                    <a:lnTo>
                      <a:pt x="121770" y="696807"/>
                    </a:lnTo>
                    <a:lnTo>
                      <a:pt x="124570" y="694117"/>
                    </a:lnTo>
                    <a:lnTo>
                      <a:pt x="125034" y="692016"/>
                    </a:lnTo>
                    <a:lnTo>
                      <a:pt x="124332" y="689459"/>
                    </a:lnTo>
                    <a:lnTo>
                      <a:pt x="125620" y="687005"/>
                    </a:lnTo>
                    <a:lnTo>
                      <a:pt x="127952" y="687593"/>
                    </a:lnTo>
                    <a:lnTo>
                      <a:pt x="130403" y="689915"/>
                    </a:lnTo>
                    <a:lnTo>
                      <a:pt x="131799" y="688754"/>
                    </a:lnTo>
                    <a:lnTo>
                      <a:pt x="136186" y="686917"/>
                    </a:lnTo>
                    <a:lnTo>
                      <a:pt x="140810" y="705315"/>
                    </a:lnTo>
                    <a:lnTo>
                      <a:pt x="140547" y="705903"/>
                    </a:lnTo>
                    <a:lnTo>
                      <a:pt x="141001" y="706079"/>
                    </a:lnTo>
                    <a:lnTo>
                      <a:pt x="148598" y="736276"/>
                    </a:lnTo>
                    <a:lnTo>
                      <a:pt x="148598" y="736276"/>
                    </a:lnTo>
                    <a:close/>
                    <a:moveTo>
                      <a:pt x="135855" y="681539"/>
                    </a:moveTo>
                    <a:lnTo>
                      <a:pt x="131404" y="677512"/>
                    </a:lnTo>
                    <a:lnTo>
                      <a:pt x="127899" y="676983"/>
                    </a:lnTo>
                    <a:lnTo>
                      <a:pt x="126788" y="675631"/>
                    </a:lnTo>
                    <a:lnTo>
                      <a:pt x="105863" y="675631"/>
                    </a:lnTo>
                    <a:lnTo>
                      <a:pt x="94200" y="677615"/>
                    </a:lnTo>
                    <a:lnTo>
                      <a:pt x="91518" y="676102"/>
                    </a:lnTo>
                    <a:lnTo>
                      <a:pt x="83702" y="675514"/>
                    </a:lnTo>
                    <a:lnTo>
                      <a:pt x="81137" y="668740"/>
                    </a:lnTo>
                    <a:lnTo>
                      <a:pt x="79500" y="663038"/>
                    </a:lnTo>
                    <a:lnTo>
                      <a:pt x="76002" y="659879"/>
                    </a:lnTo>
                    <a:lnTo>
                      <a:pt x="74955" y="650547"/>
                    </a:lnTo>
                    <a:lnTo>
                      <a:pt x="74955" y="646242"/>
                    </a:lnTo>
                    <a:lnTo>
                      <a:pt x="71569" y="646360"/>
                    </a:lnTo>
                    <a:lnTo>
                      <a:pt x="66423" y="648887"/>
                    </a:lnTo>
                    <a:lnTo>
                      <a:pt x="63621" y="652046"/>
                    </a:lnTo>
                    <a:lnTo>
                      <a:pt x="60288" y="651988"/>
                    </a:lnTo>
                    <a:lnTo>
                      <a:pt x="53159" y="637763"/>
                    </a:lnTo>
                    <a:lnTo>
                      <a:pt x="52206" y="632591"/>
                    </a:lnTo>
                    <a:lnTo>
                      <a:pt x="54307" y="618117"/>
                    </a:lnTo>
                    <a:lnTo>
                      <a:pt x="57690" y="613223"/>
                    </a:lnTo>
                    <a:lnTo>
                      <a:pt x="63288" y="607389"/>
                    </a:lnTo>
                    <a:lnTo>
                      <a:pt x="64918" y="599116"/>
                    </a:lnTo>
                    <a:lnTo>
                      <a:pt x="63288" y="590579"/>
                    </a:lnTo>
                    <a:lnTo>
                      <a:pt x="61187" y="584289"/>
                    </a:lnTo>
                    <a:lnTo>
                      <a:pt x="62471" y="576942"/>
                    </a:lnTo>
                    <a:lnTo>
                      <a:pt x="65740" y="573210"/>
                    </a:lnTo>
                    <a:lnTo>
                      <a:pt x="62508" y="565524"/>
                    </a:lnTo>
                    <a:lnTo>
                      <a:pt x="63037" y="561777"/>
                    </a:lnTo>
                    <a:lnTo>
                      <a:pt x="65955" y="558809"/>
                    </a:lnTo>
                    <a:lnTo>
                      <a:pt x="64088" y="551888"/>
                    </a:lnTo>
                    <a:lnTo>
                      <a:pt x="62861" y="542953"/>
                    </a:lnTo>
                    <a:lnTo>
                      <a:pt x="60756" y="538677"/>
                    </a:lnTo>
                    <a:lnTo>
                      <a:pt x="61045" y="535518"/>
                    </a:lnTo>
                    <a:lnTo>
                      <a:pt x="65197" y="531873"/>
                    </a:lnTo>
                    <a:lnTo>
                      <a:pt x="65078" y="528185"/>
                    </a:lnTo>
                    <a:lnTo>
                      <a:pt x="61750" y="522219"/>
                    </a:lnTo>
                    <a:lnTo>
                      <a:pt x="56373" y="518472"/>
                    </a:lnTo>
                    <a:lnTo>
                      <a:pt x="52983" y="518472"/>
                    </a:lnTo>
                    <a:lnTo>
                      <a:pt x="51932" y="519412"/>
                    </a:lnTo>
                    <a:lnTo>
                      <a:pt x="49943" y="517473"/>
                    </a:lnTo>
                    <a:lnTo>
                      <a:pt x="51112" y="514739"/>
                    </a:lnTo>
                    <a:lnTo>
                      <a:pt x="58417" y="514784"/>
                    </a:lnTo>
                    <a:lnTo>
                      <a:pt x="61984" y="510625"/>
                    </a:lnTo>
                    <a:lnTo>
                      <a:pt x="61750" y="506702"/>
                    </a:lnTo>
                    <a:lnTo>
                      <a:pt x="59587" y="505820"/>
                    </a:lnTo>
                    <a:lnTo>
                      <a:pt x="57133" y="507525"/>
                    </a:lnTo>
                    <a:lnTo>
                      <a:pt x="54092" y="506951"/>
                    </a:lnTo>
                    <a:lnTo>
                      <a:pt x="52560" y="499487"/>
                    </a:lnTo>
                    <a:lnTo>
                      <a:pt x="49527" y="492947"/>
                    </a:lnTo>
                    <a:lnTo>
                      <a:pt x="49296" y="488289"/>
                    </a:lnTo>
                    <a:lnTo>
                      <a:pt x="49646" y="482793"/>
                    </a:lnTo>
                    <a:lnTo>
                      <a:pt x="44510" y="481045"/>
                    </a:lnTo>
                    <a:lnTo>
                      <a:pt x="42995" y="476269"/>
                    </a:lnTo>
                    <a:lnTo>
                      <a:pt x="42294" y="463896"/>
                    </a:lnTo>
                    <a:lnTo>
                      <a:pt x="45796" y="461574"/>
                    </a:lnTo>
                    <a:lnTo>
                      <a:pt x="46847" y="457386"/>
                    </a:lnTo>
                    <a:lnTo>
                      <a:pt x="45093" y="454109"/>
                    </a:lnTo>
                    <a:lnTo>
                      <a:pt x="42061" y="452581"/>
                    </a:lnTo>
                    <a:lnTo>
                      <a:pt x="40665" y="445013"/>
                    </a:lnTo>
                    <a:lnTo>
                      <a:pt x="40078" y="434389"/>
                    </a:lnTo>
                    <a:lnTo>
                      <a:pt x="41129" y="422266"/>
                    </a:lnTo>
                    <a:lnTo>
                      <a:pt x="38096" y="417255"/>
                    </a:lnTo>
                    <a:lnTo>
                      <a:pt x="37398" y="411642"/>
                    </a:lnTo>
                    <a:lnTo>
                      <a:pt x="43346" y="403707"/>
                    </a:lnTo>
                    <a:lnTo>
                      <a:pt x="44278" y="394846"/>
                    </a:lnTo>
                    <a:lnTo>
                      <a:pt x="48595" y="392744"/>
                    </a:lnTo>
                    <a:lnTo>
                      <a:pt x="50927" y="389953"/>
                    </a:lnTo>
                    <a:lnTo>
                      <a:pt x="41246" y="370938"/>
                    </a:lnTo>
                    <a:lnTo>
                      <a:pt x="42412" y="364634"/>
                    </a:lnTo>
                    <a:lnTo>
                      <a:pt x="42412" y="359975"/>
                    </a:lnTo>
                    <a:lnTo>
                      <a:pt x="42293" y="348778"/>
                    </a:lnTo>
                    <a:lnTo>
                      <a:pt x="45675" y="342004"/>
                    </a:lnTo>
                    <a:lnTo>
                      <a:pt x="49527" y="338036"/>
                    </a:lnTo>
                    <a:lnTo>
                      <a:pt x="48710" y="332202"/>
                    </a:lnTo>
                    <a:lnTo>
                      <a:pt x="45446" y="326721"/>
                    </a:lnTo>
                    <a:lnTo>
                      <a:pt x="43229" y="324855"/>
                    </a:lnTo>
                    <a:lnTo>
                      <a:pt x="46960" y="319374"/>
                    </a:lnTo>
                    <a:lnTo>
                      <a:pt x="46025" y="312967"/>
                    </a:lnTo>
                    <a:lnTo>
                      <a:pt x="48708" y="306428"/>
                    </a:lnTo>
                    <a:lnTo>
                      <a:pt x="51857" y="305385"/>
                    </a:lnTo>
                    <a:lnTo>
                      <a:pt x="52674" y="297685"/>
                    </a:lnTo>
                    <a:lnTo>
                      <a:pt x="51278" y="285194"/>
                    </a:lnTo>
                    <a:lnTo>
                      <a:pt x="48943" y="282975"/>
                    </a:lnTo>
                    <a:lnTo>
                      <a:pt x="46960" y="273527"/>
                    </a:lnTo>
                    <a:lnTo>
                      <a:pt x="44394" y="268633"/>
                    </a:lnTo>
                    <a:lnTo>
                      <a:pt x="40662" y="262682"/>
                    </a:lnTo>
                    <a:lnTo>
                      <a:pt x="40075" y="259655"/>
                    </a:lnTo>
                    <a:lnTo>
                      <a:pt x="37160" y="255687"/>
                    </a:lnTo>
                    <a:lnTo>
                      <a:pt x="35527" y="247752"/>
                    </a:lnTo>
                    <a:lnTo>
                      <a:pt x="36344" y="241566"/>
                    </a:lnTo>
                    <a:lnTo>
                      <a:pt x="40892" y="239479"/>
                    </a:lnTo>
                    <a:lnTo>
                      <a:pt x="41011" y="231426"/>
                    </a:lnTo>
                    <a:lnTo>
                      <a:pt x="43577" y="228164"/>
                    </a:lnTo>
                    <a:lnTo>
                      <a:pt x="43808" y="221037"/>
                    </a:lnTo>
                    <a:lnTo>
                      <a:pt x="40892" y="215674"/>
                    </a:lnTo>
                    <a:lnTo>
                      <a:pt x="40425" y="205534"/>
                    </a:lnTo>
                    <a:lnTo>
                      <a:pt x="42642" y="203316"/>
                    </a:lnTo>
                    <a:lnTo>
                      <a:pt x="43808" y="191295"/>
                    </a:lnTo>
                    <a:lnTo>
                      <a:pt x="46845" y="187210"/>
                    </a:lnTo>
                    <a:lnTo>
                      <a:pt x="51159" y="176365"/>
                    </a:lnTo>
                    <a:lnTo>
                      <a:pt x="55359" y="172045"/>
                    </a:lnTo>
                    <a:lnTo>
                      <a:pt x="58508" y="170414"/>
                    </a:lnTo>
                    <a:lnTo>
                      <a:pt x="60955" y="167504"/>
                    </a:lnTo>
                    <a:lnTo>
                      <a:pt x="59440" y="165874"/>
                    </a:lnTo>
                    <a:lnTo>
                      <a:pt x="59209" y="161318"/>
                    </a:lnTo>
                    <a:lnTo>
                      <a:pt x="58039" y="158982"/>
                    </a:lnTo>
                    <a:lnTo>
                      <a:pt x="56057" y="157351"/>
                    </a:lnTo>
                    <a:lnTo>
                      <a:pt x="56755" y="154206"/>
                    </a:lnTo>
                    <a:lnTo>
                      <a:pt x="59678" y="151987"/>
                    </a:lnTo>
                    <a:lnTo>
                      <a:pt x="59678" y="147902"/>
                    </a:lnTo>
                    <a:lnTo>
                      <a:pt x="56176" y="143479"/>
                    </a:lnTo>
                    <a:lnTo>
                      <a:pt x="55242" y="137998"/>
                    </a:lnTo>
                    <a:lnTo>
                      <a:pt x="57228" y="134486"/>
                    </a:lnTo>
                    <a:lnTo>
                      <a:pt x="56408" y="131576"/>
                    </a:lnTo>
                    <a:lnTo>
                      <a:pt x="53026" y="128770"/>
                    </a:lnTo>
                    <a:lnTo>
                      <a:pt x="54310" y="124581"/>
                    </a:lnTo>
                    <a:lnTo>
                      <a:pt x="73673" y="114310"/>
                    </a:lnTo>
                    <a:lnTo>
                      <a:pt x="77873" y="96000"/>
                    </a:lnTo>
                    <a:lnTo>
                      <a:pt x="75735" y="91607"/>
                    </a:lnTo>
                    <a:lnTo>
                      <a:pt x="73162" y="92077"/>
                    </a:lnTo>
                    <a:lnTo>
                      <a:pt x="71995" y="94178"/>
                    </a:lnTo>
                    <a:lnTo>
                      <a:pt x="67554" y="94178"/>
                    </a:lnTo>
                    <a:lnTo>
                      <a:pt x="55640" y="62159"/>
                    </a:lnTo>
                    <a:lnTo>
                      <a:pt x="47697" y="54694"/>
                    </a:lnTo>
                    <a:lnTo>
                      <a:pt x="45358" y="51417"/>
                    </a:lnTo>
                    <a:lnTo>
                      <a:pt x="49331" y="42776"/>
                    </a:lnTo>
                    <a:lnTo>
                      <a:pt x="48162" y="39499"/>
                    </a:lnTo>
                    <a:lnTo>
                      <a:pt x="50032" y="34826"/>
                    </a:lnTo>
                    <a:lnTo>
                      <a:pt x="49409" y="32314"/>
                    </a:lnTo>
                    <a:lnTo>
                      <a:pt x="42058" y="26363"/>
                    </a:lnTo>
                    <a:lnTo>
                      <a:pt x="39492" y="22747"/>
                    </a:lnTo>
                    <a:lnTo>
                      <a:pt x="38675" y="17252"/>
                    </a:lnTo>
                    <a:lnTo>
                      <a:pt x="38092" y="15518"/>
                    </a:lnTo>
                    <a:lnTo>
                      <a:pt x="38794" y="12358"/>
                    </a:lnTo>
                    <a:lnTo>
                      <a:pt x="38325" y="9331"/>
                    </a:lnTo>
                    <a:lnTo>
                      <a:pt x="36576" y="7700"/>
                    </a:lnTo>
                    <a:lnTo>
                      <a:pt x="33313" y="4776"/>
                    </a:lnTo>
                    <a:lnTo>
                      <a:pt x="32963" y="691"/>
                    </a:lnTo>
                    <a:lnTo>
                      <a:pt x="29926" y="0"/>
                    </a:lnTo>
                    <a:lnTo>
                      <a:pt x="28292" y="2675"/>
                    </a:lnTo>
                    <a:lnTo>
                      <a:pt x="27244" y="5481"/>
                    </a:lnTo>
                    <a:lnTo>
                      <a:pt x="30159" y="8273"/>
                    </a:lnTo>
                    <a:lnTo>
                      <a:pt x="28994" y="10962"/>
                    </a:lnTo>
                    <a:lnTo>
                      <a:pt x="25842" y="12946"/>
                    </a:lnTo>
                    <a:lnTo>
                      <a:pt x="23744" y="12476"/>
                    </a:lnTo>
                    <a:lnTo>
                      <a:pt x="20242" y="14812"/>
                    </a:lnTo>
                    <a:lnTo>
                      <a:pt x="16205" y="16752"/>
                    </a:lnTo>
                    <a:lnTo>
                      <a:pt x="17591" y="18060"/>
                    </a:lnTo>
                    <a:lnTo>
                      <a:pt x="17939" y="22630"/>
                    </a:lnTo>
                    <a:lnTo>
                      <a:pt x="17532" y="26024"/>
                    </a:lnTo>
                    <a:lnTo>
                      <a:pt x="18289" y="30580"/>
                    </a:lnTo>
                    <a:lnTo>
                      <a:pt x="20877" y="42673"/>
                    </a:lnTo>
                    <a:lnTo>
                      <a:pt x="20877" y="47214"/>
                    </a:lnTo>
                    <a:lnTo>
                      <a:pt x="19945" y="50491"/>
                    </a:lnTo>
                    <a:lnTo>
                      <a:pt x="18196" y="52357"/>
                    </a:lnTo>
                    <a:lnTo>
                      <a:pt x="19478" y="58529"/>
                    </a:lnTo>
                    <a:lnTo>
                      <a:pt x="21462" y="64598"/>
                    </a:lnTo>
                    <a:lnTo>
                      <a:pt x="23558" y="69726"/>
                    </a:lnTo>
                    <a:lnTo>
                      <a:pt x="23558" y="78132"/>
                    </a:lnTo>
                    <a:lnTo>
                      <a:pt x="22627" y="80468"/>
                    </a:lnTo>
                    <a:lnTo>
                      <a:pt x="21927" y="81982"/>
                    </a:lnTo>
                    <a:lnTo>
                      <a:pt x="22511" y="93414"/>
                    </a:lnTo>
                    <a:lnTo>
                      <a:pt x="22511" y="96206"/>
                    </a:lnTo>
                    <a:lnTo>
                      <a:pt x="20179" y="97602"/>
                    </a:lnTo>
                    <a:lnTo>
                      <a:pt x="17966" y="99130"/>
                    </a:lnTo>
                    <a:lnTo>
                      <a:pt x="18315" y="105537"/>
                    </a:lnTo>
                    <a:lnTo>
                      <a:pt x="19359" y="107168"/>
                    </a:lnTo>
                    <a:lnTo>
                      <a:pt x="21460" y="105655"/>
                    </a:lnTo>
                    <a:lnTo>
                      <a:pt x="22744" y="106830"/>
                    </a:lnTo>
                    <a:lnTo>
                      <a:pt x="20761" y="108682"/>
                    </a:lnTo>
                    <a:lnTo>
                      <a:pt x="20877" y="125595"/>
                    </a:lnTo>
                    <a:lnTo>
                      <a:pt x="23209" y="132017"/>
                    </a:lnTo>
                    <a:lnTo>
                      <a:pt x="23676" y="137028"/>
                    </a:lnTo>
                    <a:lnTo>
                      <a:pt x="23097" y="141231"/>
                    </a:lnTo>
                    <a:lnTo>
                      <a:pt x="20409" y="145551"/>
                    </a:lnTo>
                    <a:lnTo>
                      <a:pt x="20409" y="149754"/>
                    </a:lnTo>
                    <a:lnTo>
                      <a:pt x="23447" y="155235"/>
                    </a:lnTo>
                    <a:lnTo>
                      <a:pt x="22746" y="158614"/>
                    </a:lnTo>
                    <a:lnTo>
                      <a:pt x="22396" y="166770"/>
                    </a:lnTo>
                    <a:lnTo>
                      <a:pt x="20647" y="169812"/>
                    </a:lnTo>
                    <a:lnTo>
                      <a:pt x="20647" y="174235"/>
                    </a:lnTo>
                    <a:lnTo>
                      <a:pt x="21462" y="176571"/>
                    </a:lnTo>
                    <a:lnTo>
                      <a:pt x="21462" y="178555"/>
                    </a:lnTo>
                    <a:lnTo>
                      <a:pt x="18780" y="182640"/>
                    </a:lnTo>
                    <a:lnTo>
                      <a:pt x="18549" y="186843"/>
                    </a:lnTo>
                    <a:lnTo>
                      <a:pt x="16912" y="189517"/>
                    </a:lnTo>
                    <a:lnTo>
                      <a:pt x="17847" y="194645"/>
                    </a:lnTo>
                    <a:lnTo>
                      <a:pt x="17263" y="196864"/>
                    </a:lnTo>
                    <a:lnTo>
                      <a:pt x="14580" y="202933"/>
                    </a:lnTo>
                    <a:lnTo>
                      <a:pt x="14580" y="205505"/>
                    </a:lnTo>
                    <a:lnTo>
                      <a:pt x="17494" y="210046"/>
                    </a:lnTo>
                    <a:lnTo>
                      <a:pt x="18077" y="214719"/>
                    </a:lnTo>
                    <a:lnTo>
                      <a:pt x="19945" y="217628"/>
                    </a:lnTo>
                    <a:lnTo>
                      <a:pt x="17613" y="219259"/>
                    </a:lnTo>
                    <a:lnTo>
                      <a:pt x="16213" y="222874"/>
                    </a:lnTo>
                    <a:lnTo>
                      <a:pt x="18430" y="225681"/>
                    </a:lnTo>
                    <a:lnTo>
                      <a:pt x="16095" y="228473"/>
                    </a:lnTo>
                    <a:lnTo>
                      <a:pt x="13879" y="229413"/>
                    </a:lnTo>
                    <a:lnTo>
                      <a:pt x="13763" y="233616"/>
                    </a:lnTo>
                    <a:lnTo>
                      <a:pt x="14464" y="237231"/>
                    </a:lnTo>
                    <a:lnTo>
                      <a:pt x="14814" y="240610"/>
                    </a:lnTo>
                    <a:lnTo>
                      <a:pt x="18549" y="250294"/>
                    </a:lnTo>
                    <a:lnTo>
                      <a:pt x="18549" y="255658"/>
                    </a:lnTo>
                    <a:lnTo>
                      <a:pt x="17027" y="257407"/>
                    </a:lnTo>
                    <a:lnTo>
                      <a:pt x="17379" y="260316"/>
                    </a:lnTo>
                    <a:lnTo>
                      <a:pt x="20762" y="265224"/>
                    </a:lnTo>
                    <a:lnTo>
                      <a:pt x="20996" y="270940"/>
                    </a:lnTo>
                    <a:lnTo>
                      <a:pt x="19945" y="274893"/>
                    </a:lnTo>
                    <a:lnTo>
                      <a:pt x="20060" y="276539"/>
                    </a:lnTo>
                    <a:lnTo>
                      <a:pt x="20877" y="279331"/>
                    </a:lnTo>
                    <a:lnTo>
                      <a:pt x="20409" y="281785"/>
                    </a:lnTo>
                    <a:lnTo>
                      <a:pt x="19595" y="284577"/>
                    </a:lnTo>
                    <a:lnTo>
                      <a:pt x="20527" y="286208"/>
                    </a:lnTo>
                    <a:lnTo>
                      <a:pt x="24143" y="291234"/>
                    </a:lnTo>
                    <a:lnTo>
                      <a:pt x="24611" y="294026"/>
                    </a:lnTo>
                    <a:lnTo>
                      <a:pt x="22858" y="296832"/>
                    </a:lnTo>
                    <a:lnTo>
                      <a:pt x="20408" y="298346"/>
                    </a:lnTo>
                    <a:lnTo>
                      <a:pt x="18195" y="302901"/>
                    </a:lnTo>
                    <a:lnTo>
                      <a:pt x="18195" y="304297"/>
                    </a:lnTo>
                    <a:lnTo>
                      <a:pt x="19476" y="305811"/>
                    </a:lnTo>
                    <a:lnTo>
                      <a:pt x="18314" y="309661"/>
                    </a:lnTo>
                    <a:lnTo>
                      <a:pt x="16446" y="311762"/>
                    </a:lnTo>
                    <a:lnTo>
                      <a:pt x="16446" y="314436"/>
                    </a:lnTo>
                    <a:lnTo>
                      <a:pt x="15979" y="319345"/>
                    </a:lnTo>
                    <a:lnTo>
                      <a:pt x="14580" y="322019"/>
                    </a:lnTo>
                    <a:lnTo>
                      <a:pt x="14814" y="324943"/>
                    </a:lnTo>
                    <a:lnTo>
                      <a:pt x="13997" y="326339"/>
                    </a:lnTo>
                    <a:lnTo>
                      <a:pt x="13644" y="330307"/>
                    </a:lnTo>
                    <a:lnTo>
                      <a:pt x="11781" y="332291"/>
                    </a:lnTo>
                    <a:lnTo>
                      <a:pt x="12014" y="334039"/>
                    </a:lnTo>
                    <a:lnTo>
                      <a:pt x="13180" y="335905"/>
                    </a:lnTo>
                    <a:lnTo>
                      <a:pt x="11197" y="338815"/>
                    </a:lnTo>
                    <a:lnTo>
                      <a:pt x="11078" y="343253"/>
                    </a:lnTo>
                    <a:lnTo>
                      <a:pt x="10729" y="345942"/>
                    </a:lnTo>
                    <a:lnTo>
                      <a:pt x="8516" y="347455"/>
                    </a:lnTo>
                    <a:lnTo>
                      <a:pt x="8516" y="350482"/>
                    </a:lnTo>
                    <a:lnTo>
                      <a:pt x="7465" y="352466"/>
                    </a:lnTo>
                    <a:lnTo>
                      <a:pt x="7236" y="354803"/>
                    </a:lnTo>
                    <a:lnTo>
                      <a:pt x="8279" y="357477"/>
                    </a:lnTo>
                    <a:lnTo>
                      <a:pt x="8398" y="360739"/>
                    </a:lnTo>
                    <a:lnTo>
                      <a:pt x="6535" y="363429"/>
                    </a:lnTo>
                    <a:lnTo>
                      <a:pt x="4667" y="363664"/>
                    </a:lnTo>
                    <a:lnTo>
                      <a:pt x="2688" y="362150"/>
                    </a:lnTo>
                    <a:lnTo>
                      <a:pt x="348" y="362723"/>
                    </a:lnTo>
                    <a:lnTo>
                      <a:pt x="0" y="364707"/>
                    </a:lnTo>
                    <a:lnTo>
                      <a:pt x="586" y="368204"/>
                    </a:lnTo>
                    <a:lnTo>
                      <a:pt x="702" y="373112"/>
                    </a:lnTo>
                    <a:lnTo>
                      <a:pt x="2918" y="376375"/>
                    </a:lnTo>
                    <a:lnTo>
                      <a:pt x="6417" y="379299"/>
                    </a:lnTo>
                    <a:lnTo>
                      <a:pt x="6884" y="382679"/>
                    </a:lnTo>
                    <a:lnTo>
                      <a:pt x="6301" y="386999"/>
                    </a:lnTo>
                    <a:lnTo>
                      <a:pt x="11313" y="395507"/>
                    </a:lnTo>
                    <a:lnTo>
                      <a:pt x="12130" y="397843"/>
                    </a:lnTo>
                    <a:lnTo>
                      <a:pt x="14117" y="399710"/>
                    </a:lnTo>
                    <a:lnTo>
                      <a:pt x="14117" y="405191"/>
                    </a:lnTo>
                    <a:lnTo>
                      <a:pt x="12717" y="412303"/>
                    </a:lnTo>
                    <a:lnTo>
                      <a:pt x="11428" y="413346"/>
                    </a:lnTo>
                    <a:lnTo>
                      <a:pt x="12014" y="415565"/>
                    </a:lnTo>
                    <a:lnTo>
                      <a:pt x="11428" y="417666"/>
                    </a:lnTo>
                    <a:lnTo>
                      <a:pt x="10266" y="416961"/>
                    </a:lnTo>
                    <a:lnTo>
                      <a:pt x="8517" y="417196"/>
                    </a:lnTo>
                    <a:lnTo>
                      <a:pt x="7466" y="420121"/>
                    </a:lnTo>
                    <a:lnTo>
                      <a:pt x="8280" y="423148"/>
                    </a:lnTo>
                    <a:lnTo>
                      <a:pt x="10382" y="424896"/>
                    </a:lnTo>
                    <a:lnTo>
                      <a:pt x="8636" y="431553"/>
                    </a:lnTo>
                    <a:lnTo>
                      <a:pt x="9215" y="434463"/>
                    </a:lnTo>
                    <a:lnTo>
                      <a:pt x="7697" y="436329"/>
                    </a:lnTo>
                    <a:lnTo>
                      <a:pt x="9450" y="437842"/>
                    </a:lnTo>
                    <a:lnTo>
                      <a:pt x="8752" y="440061"/>
                    </a:lnTo>
                    <a:lnTo>
                      <a:pt x="8050" y="441105"/>
                    </a:lnTo>
                    <a:lnTo>
                      <a:pt x="9097" y="442750"/>
                    </a:lnTo>
                    <a:lnTo>
                      <a:pt x="14117" y="450553"/>
                    </a:lnTo>
                    <a:lnTo>
                      <a:pt x="15632" y="452082"/>
                    </a:lnTo>
                    <a:lnTo>
                      <a:pt x="16797" y="454521"/>
                    </a:lnTo>
                    <a:lnTo>
                      <a:pt x="21462" y="456505"/>
                    </a:lnTo>
                    <a:lnTo>
                      <a:pt x="26009" y="455344"/>
                    </a:lnTo>
                    <a:lnTo>
                      <a:pt x="26248" y="450788"/>
                    </a:lnTo>
                    <a:lnTo>
                      <a:pt x="26949" y="449863"/>
                    </a:lnTo>
                    <a:lnTo>
                      <a:pt x="29859" y="449980"/>
                    </a:lnTo>
                    <a:lnTo>
                      <a:pt x="32311" y="452890"/>
                    </a:lnTo>
                    <a:lnTo>
                      <a:pt x="33358" y="452199"/>
                    </a:lnTo>
                    <a:lnTo>
                      <a:pt x="35460" y="451846"/>
                    </a:lnTo>
                    <a:lnTo>
                      <a:pt x="33830" y="454286"/>
                    </a:lnTo>
                    <a:lnTo>
                      <a:pt x="30328" y="457445"/>
                    </a:lnTo>
                    <a:lnTo>
                      <a:pt x="30328" y="459546"/>
                    </a:lnTo>
                    <a:lnTo>
                      <a:pt x="33009" y="460707"/>
                    </a:lnTo>
                    <a:lnTo>
                      <a:pt x="34879" y="459546"/>
                    </a:lnTo>
                    <a:lnTo>
                      <a:pt x="35225" y="461986"/>
                    </a:lnTo>
                    <a:lnTo>
                      <a:pt x="35577" y="467584"/>
                    </a:lnTo>
                    <a:lnTo>
                      <a:pt x="37092" y="469450"/>
                    </a:lnTo>
                    <a:lnTo>
                      <a:pt x="36275" y="470273"/>
                    </a:lnTo>
                    <a:lnTo>
                      <a:pt x="34760" y="468643"/>
                    </a:lnTo>
                    <a:lnTo>
                      <a:pt x="33592" y="465953"/>
                    </a:lnTo>
                    <a:lnTo>
                      <a:pt x="31727" y="465145"/>
                    </a:lnTo>
                    <a:lnTo>
                      <a:pt x="30793" y="466776"/>
                    </a:lnTo>
                    <a:lnTo>
                      <a:pt x="31029" y="468407"/>
                    </a:lnTo>
                    <a:lnTo>
                      <a:pt x="34059" y="470626"/>
                    </a:lnTo>
                    <a:lnTo>
                      <a:pt x="34643" y="472257"/>
                    </a:lnTo>
                    <a:lnTo>
                      <a:pt x="32546" y="472948"/>
                    </a:lnTo>
                    <a:lnTo>
                      <a:pt x="31142" y="474124"/>
                    </a:lnTo>
                    <a:lnTo>
                      <a:pt x="31380" y="478091"/>
                    </a:lnTo>
                    <a:lnTo>
                      <a:pt x="34061" y="480648"/>
                    </a:lnTo>
                    <a:lnTo>
                      <a:pt x="31610" y="483454"/>
                    </a:lnTo>
                    <a:lnTo>
                      <a:pt x="31380" y="485673"/>
                    </a:lnTo>
                    <a:lnTo>
                      <a:pt x="32546" y="486599"/>
                    </a:lnTo>
                    <a:lnTo>
                      <a:pt x="29742" y="489626"/>
                    </a:lnTo>
                    <a:lnTo>
                      <a:pt x="30214" y="491272"/>
                    </a:lnTo>
                    <a:lnTo>
                      <a:pt x="33711" y="493476"/>
                    </a:lnTo>
                    <a:lnTo>
                      <a:pt x="32775" y="496166"/>
                    </a:lnTo>
                    <a:lnTo>
                      <a:pt x="32192" y="500133"/>
                    </a:lnTo>
                    <a:lnTo>
                      <a:pt x="30212" y="502587"/>
                    </a:lnTo>
                    <a:lnTo>
                      <a:pt x="30096" y="504571"/>
                    </a:lnTo>
                    <a:lnTo>
                      <a:pt x="31726" y="506202"/>
                    </a:lnTo>
                    <a:lnTo>
                      <a:pt x="34879" y="506319"/>
                    </a:lnTo>
                    <a:lnTo>
                      <a:pt x="36859" y="508289"/>
                    </a:lnTo>
                    <a:lnTo>
                      <a:pt x="37211" y="510743"/>
                    </a:lnTo>
                    <a:lnTo>
                      <a:pt x="40008" y="511213"/>
                    </a:lnTo>
                    <a:lnTo>
                      <a:pt x="41289" y="513196"/>
                    </a:lnTo>
                    <a:lnTo>
                      <a:pt x="40939" y="518325"/>
                    </a:lnTo>
                    <a:lnTo>
                      <a:pt x="38607" y="521822"/>
                    </a:lnTo>
                    <a:lnTo>
                      <a:pt x="34412" y="524394"/>
                    </a:lnTo>
                    <a:lnTo>
                      <a:pt x="32544" y="524394"/>
                    </a:lnTo>
                    <a:lnTo>
                      <a:pt x="32192" y="527538"/>
                    </a:lnTo>
                    <a:lnTo>
                      <a:pt x="33476" y="531036"/>
                    </a:lnTo>
                    <a:lnTo>
                      <a:pt x="32311" y="532564"/>
                    </a:lnTo>
                    <a:lnTo>
                      <a:pt x="32430" y="534533"/>
                    </a:lnTo>
                    <a:lnTo>
                      <a:pt x="33711" y="535356"/>
                    </a:lnTo>
                    <a:lnTo>
                      <a:pt x="31379" y="538163"/>
                    </a:lnTo>
                    <a:lnTo>
                      <a:pt x="29626" y="543174"/>
                    </a:lnTo>
                    <a:lnTo>
                      <a:pt x="29510" y="546789"/>
                    </a:lnTo>
                    <a:lnTo>
                      <a:pt x="31258" y="547612"/>
                    </a:lnTo>
                    <a:lnTo>
                      <a:pt x="30441" y="549478"/>
                    </a:lnTo>
                    <a:lnTo>
                      <a:pt x="30212" y="555532"/>
                    </a:lnTo>
                    <a:lnTo>
                      <a:pt x="27995" y="556708"/>
                    </a:lnTo>
                    <a:lnTo>
                      <a:pt x="27408" y="559852"/>
                    </a:lnTo>
                    <a:lnTo>
                      <a:pt x="26246" y="557986"/>
                    </a:lnTo>
                    <a:lnTo>
                      <a:pt x="27408" y="556473"/>
                    </a:lnTo>
                    <a:lnTo>
                      <a:pt x="28343" y="551329"/>
                    </a:lnTo>
                    <a:lnTo>
                      <a:pt x="27876" y="548655"/>
                    </a:lnTo>
                    <a:lnTo>
                      <a:pt x="28459" y="547024"/>
                    </a:lnTo>
                    <a:lnTo>
                      <a:pt x="27059" y="546554"/>
                    </a:lnTo>
                    <a:lnTo>
                      <a:pt x="22859" y="547950"/>
                    </a:lnTo>
                    <a:lnTo>
                      <a:pt x="19826" y="550051"/>
                    </a:lnTo>
                    <a:lnTo>
                      <a:pt x="18077" y="549801"/>
                    </a:lnTo>
                    <a:lnTo>
                      <a:pt x="18196" y="548420"/>
                    </a:lnTo>
                    <a:lnTo>
                      <a:pt x="21110" y="547376"/>
                    </a:lnTo>
                    <a:lnTo>
                      <a:pt x="22978" y="545966"/>
                    </a:lnTo>
                    <a:lnTo>
                      <a:pt x="22978" y="541543"/>
                    </a:lnTo>
                    <a:lnTo>
                      <a:pt x="21808" y="540720"/>
                    </a:lnTo>
                    <a:lnTo>
                      <a:pt x="18548" y="541895"/>
                    </a:lnTo>
                    <a:lnTo>
                      <a:pt x="12830" y="542131"/>
                    </a:lnTo>
                    <a:lnTo>
                      <a:pt x="10965" y="541543"/>
                    </a:lnTo>
                    <a:lnTo>
                      <a:pt x="8749" y="542131"/>
                    </a:lnTo>
                    <a:lnTo>
                      <a:pt x="8633" y="543982"/>
                    </a:lnTo>
                    <a:lnTo>
                      <a:pt x="10263" y="547376"/>
                    </a:lnTo>
                    <a:lnTo>
                      <a:pt x="11425" y="547494"/>
                    </a:lnTo>
                    <a:lnTo>
                      <a:pt x="12127" y="550051"/>
                    </a:lnTo>
                    <a:lnTo>
                      <a:pt x="10145" y="550403"/>
                    </a:lnTo>
                    <a:lnTo>
                      <a:pt x="9094" y="553431"/>
                    </a:lnTo>
                    <a:lnTo>
                      <a:pt x="6881" y="555062"/>
                    </a:lnTo>
                    <a:lnTo>
                      <a:pt x="5712" y="557751"/>
                    </a:lnTo>
                    <a:lnTo>
                      <a:pt x="1516" y="560087"/>
                    </a:lnTo>
                    <a:lnTo>
                      <a:pt x="1283" y="562541"/>
                    </a:lnTo>
                    <a:lnTo>
                      <a:pt x="5712" y="567435"/>
                    </a:lnTo>
                    <a:lnTo>
                      <a:pt x="8166" y="567787"/>
                    </a:lnTo>
                    <a:lnTo>
                      <a:pt x="9678" y="566156"/>
                    </a:lnTo>
                    <a:lnTo>
                      <a:pt x="9449" y="564173"/>
                    </a:lnTo>
                    <a:lnTo>
                      <a:pt x="6533" y="563350"/>
                    </a:lnTo>
                    <a:lnTo>
                      <a:pt x="6183" y="561718"/>
                    </a:lnTo>
                    <a:lnTo>
                      <a:pt x="7696" y="558691"/>
                    </a:lnTo>
                    <a:lnTo>
                      <a:pt x="11779" y="558338"/>
                    </a:lnTo>
                    <a:lnTo>
                      <a:pt x="12596" y="557280"/>
                    </a:lnTo>
                    <a:lnTo>
                      <a:pt x="13294" y="561013"/>
                    </a:lnTo>
                    <a:lnTo>
                      <a:pt x="16329" y="562997"/>
                    </a:lnTo>
                    <a:lnTo>
                      <a:pt x="19945" y="562879"/>
                    </a:lnTo>
                    <a:lnTo>
                      <a:pt x="21460" y="561248"/>
                    </a:lnTo>
                    <a:lnTo>
                      <a:pt x="23447" y="562071"/>
                    </a:lnTo>
                    <a:lnTo>
                      <a:pt x="24612" y="563937"/>
                    </a:lnTo>
                    <a:lnTo>
                      <a:pt x="28807" y="566038"/>
                    </a:lnTo>
                    <a:lnTo>
                      <a:pt x="30441" y="567905"/>
                    </a:lnTo>
                    <a:lnTo>
                      <a:pt x="28696" y="568243"/>
                    </a:lnTo>
                    <a:lnTo>
                      <a:pt x="27876" y="569889"/>
                    </a:lnTo>
                    <a:lnTo>
                      <a:pt x="29279" y="571755"/>
                    </a:lnTo>
                    <a:lnTo>
                      <a:pt x="27408" y="573151"/>
                    </a:lnTo>
                    <a:lnTo>
                      <a:pt x="26008" y="575370"/>
                    </a:lnTo>
                    <a:lnTo>
                      <a:pt x="27294" y="577236"/>
                    </a:lnTo>
                    <a:lnTo>
                      <a:pt x="30212" y="579102"/>
                    </a:lnTo>
                    <a:lnTo>
                      <a:pt x="29740" y="580028"/>
                    </a:lnTo>
                    <a:lnTo>
                      <a:pt x="26830" y="578750"/>
                    </a:lnTo>
                    <a:lnTo>
                      <a:pt x="25779" y="577236"/>
                    </a:lnTo>
                    <a:lnTo>
                      <a:pt x="24030" y="577471"/>
                    </a:lnTo>
                    <a:lnTo>
                      <a:pt x="23796" y="580028"/>
                    </a:lnTo>
                    <a:lnTo>
                      <a:pt x="26248" y="582247"/>
                    </a:lnTo>
                    <a:lnTo>
                      <a:pt x="27295" y="584466"/>
                    </a:lnTo>
                    <a:lnTo>
                      <a:pt x="31610" y="585156"/>
                    </a:lnTo>
                    <a:lnTo>
                      <a:pt x="35928" y="582952"/>
                    </a:lnTo>
                    <a:lnTo>
                      <a:pt x="37677" y="584701"/>
                    </a:lnTo>
                    <a:lnTo>
                      <a:pt x="39310" y="584583"/>
                    </a:lnTo>
                    <a:lnTo>
                      <a:pt x="41990" y="583408"/>
                    </a:lnTo>
                    <a:lnTo>
                      <a:pt x="40820" y="585509"/>
                    </a:lnTo>
                    <a:lnTo>
                      <a:pt x="41407" y="586685"/>
                    </a:lnTo>
                    <a:lnTo>
                      <a:pt x="40359" y="587375"/>
                    </a:lnTo>
                    <a:lnTo>
                      <a:pt x="37440" y="587493"/>
                    </a:lnTo>
                    <a:lnTo>
                      <a:pt x="36628" y="588654"/>
                    </a:lnTo>
                    <a:lnTo>
                      <a:pt x="34410" y="586905"/>
                    </a:lnTo>
                    <a:lnTo>
                      <a:pt x="29508" y="588198"/>
                    </a:lnTo>
                    <a:lnTo>
                      <a:pt x="28343" y="590520"/>
                    </a:lnTo>
                    <a:lnTo>
                      <a:pt x="28926" y="592166"/>
                    </a:lnTo>
                    <a:lnTo>
                      <a:pt x="32075" y="594150"/>
                    </a:lnTo>
                    <a:lnTo>
                      <a:pt x="32659" y="596824"/>
                    </a:lnTo>
                    <a:lnTo>
                      <a:pt x="35458" y="597529"/>
                    </a:lnTo>
                    <a:lnTo>
                      <a:pt x="37790" y="596236"/>
                    </a:lnTo>
                    <a:lnTo>
                      <a:pt x="37440" y="597999"/>
                    </a:lnTo>
                    <a:lnTo>
                      <a:pt x="34989" y="600321"/>
                    </a:lnTo>
                    <a:lnTo>
                      <a:pt x="35104" y="601952"/>
                    </a:lnTo>
                    <a:lnTo>
                      <a:pt x="35576" y="603363"/>
                    </a:lnTo>
                    <a:lnTo>
                      <a:pt x="34640" y="605229"/>
                    </a:lnTo>
                    <a:lnTo>
                      <a:pt x="32887" y="605347"/>
                    </a:lnTo>
                    <a:lnTo>
                      <a:pt x="32657" y="607434"/>
                    </a:lnTo>
                    <a:lnTo>
                      <a:pt x="34525" y="615251"/>
                    </a:lnTo>
                    <a:lnTo>
                      <a:pt x="36274" y="617470"/>
                    </a:lnTo>
                    <a:lnTo>
                      <a:pt x="36155" y="621085"/>
                    </a:lnTo>
                    <a:lnTo>
                      <a:pt x="38025" y="624229"/>
                    </a:lnTo>
                    <a:lnTo>
                      <a:pt x="40591" y="625287"/>
                    </a:lnTo>
                    <a:lnTo>
                      <a:pt x="40591" y="619924"/>
                    </a:lnTo>
                    <a:lnTo>
                      <a:pt x="42221" y="613855"/>
                    </a:lnTo>
                    <a:lnTo>
                      <a:pt x="44438" y="612341"/>
                    </a:lnTo>
                    <a:lnTo>
                      <a:pt x="45255" y="613738"/>
                    </a:lnTo>
                    <a:lnTo>
                      <a:pt x="43736" y="613855"/>
                    </a:lnTo>
                    <a:lnTo>
                      <a:pt x="41868" y="620615"/>
                    </a:lnTo>
                    <a:lnTo>
                      <a:pt x="42105" y="622363"/>
                    </a:lnTo>
                    <a:lnTo>
                      <a:pt x="44554" y="624009"/>
                    </a:lnTo>
                    <a:lnTo>
                      <a:pt x="46653" y="623892"/>
                    </a:lnTo>
                    <a:lnTo>
                      <a:pt x="45836" y="624700"/>
                    </a:lnTo>
                    <a:lnTo>
                      <a:pt x="42103" y="625523"/>
                    </a:lnTo>
                    <a:lnTo>
                      <a:pt x="39304" y="628080"/>
                    </a:lnTo>
                    <a:lnTo>
                      <a:pt x="39771" y="629725"/>
                    </a:lnTo>
                    <a:lnTo>
                      <a:pt x="39070" y="632635"/>
                    </a:lnTo>
                    <a:lnTo>
                      <a:pt x="39070" y="635442"/>
                    </a:lnTo>
                    <a:lnTo>
                      <a:pt x="37436" y="636602"/>
                    </a:lnTo>
                    <a:lnTo>
                      <a:pt x="36152" y="639394"/>
                    </a:lnTo>
                    <a:lnTo>
                      <a:pt x="36385" y="641496"/>
                    </a:lnTo>
                    <a:lnTo>
                      <a:pt x="40816" y="644758"/>
                    </a:lnTo>
                    <a:lnTo>
                      <a:pt x="47002" y="646051"/>
                    </a:lnTo>
                    <a:lnTo>
                      <a:pt x="49453" y="647903"/>
                    </a:lnTo>
                    <a:lnTo>
                      <a:pt x="48986" y="649431"/>
                    </a:lnTo>
                    <a:lnTo>
                      <a:pt x="47587" y="649548"/>
                    </a:lnTo>
                    <a:lnTo>
                      <a:pt x="48522" y="652561"/>
                    </a:lnTo>
                    <a:lnTo>
                      <a:pt x="49687" y="654206"/>
                    </a:lnTo>
                    <a:lnTo>
                      <a:pt x="52250" y="651297"/>
                    </a:lnTo>
                    <a:lnTo>
                      <a:pt x="52135" y="653751"/>
                    </a:lnTo>
                    <a:lnTo>
                      <a:pt x="51436" y="655735"/>
                    </a:lnTo>
                    <a:lnTo>
                      <a:pt x="48867" y="656661"/>
                    </a:lnTo>
                    <a:lnTo>
                      <a:pt x="47004" y="659218"/>
                    </a:lnTo>
                    <a:lnTo>
                      <a:pt x="48633" y="660261"/>
                    </a:lnTo>
                    <a:lnTo>
                      <a:pt x="50968" y="660261"/>
                    </a:lnTo>
                    <a:lnTo>
                      <a:pt x="50968" y="662259"/>
                    </a:lnTo>
                    <a:lnTo>
                      <a:pt x="53419" y="665169"/>
                    </a:lnTo>
                    <a:lnTo>
                      <a:pt x="54934" y="665066"/>
                    </a:lnTo>
                    <a:lnTo>
                      <a:pt x="56742" y="663259"/>
                    </a:lnTo>
                    <a:lnTo>
                      <a:pt x="56450" y="666359"/>
                    </a:lnTo>
                    <a:lnTo>
                      <a:pt x="57386" y="669401"/>
                    </a:lnTo>
                    <a:lnTo>
                      <a:pt x="55863" y="669342"/>
                    </a:lnTo>
                    <a:lnTo>
                      <a:pt x="54460" y="668284"/>
                    </a:lnTo>
                    <a:lnTo>
                      <a:pt x="52940" y="668519"/>
                    </a:lnTo>
                    <a:lnTo>
                      <a:pt x="52242" y="670400"/>
                    </a:lnTo>
                    <a:lnTo>
                      <a:pt x="55168" y="673927"/>
                    </a:lnTo>
                    <a:lnTo>
                      <a:pt x="56219" y="674280"/>
                    </a:lnTo>
                    <a:lnTo>
                      <a:pt x="57265" y="677659"/>
                    </a:lnTo>
                    <a:lnTo>
                      <a:pt x="58668" y="679526"/>
                    </a:lnTo>
                    <a:lnTo>
                      <a:pt x="61468" y="682083"/>
                    </a:lnTo>
                    <a:lnTo>
                      <a:pt x="63681" y="681730"/>
                    </a:lnTo>
                    <a:lnTo>
                      <a:pt x="62166" y="677424"/>
                    </a:lnTo>
                    <a:lnTo>
                      <a:pt x="62864" y="675558"/>
                    </a:lnTo>
                    <a:lnTo>
                      <a:pt x="62047" y="673104"/>
                    </a:lnTo>
                    <a:lnTo>
                      <a:pt x="64727" y="674970"/>
                    </a:lnTo>
                    <a:lnTo>
                      <a:pt x="65194" y="677542"/>
                    </a:lnTo>
                    <a:lnTo>
                      <a:pt x="67062" y="680113"/>
                    </a:lnTo>
                    <a:lnTo>
                      <a:pt x="68227" y="676954"/>
                    </a:lnTo>
                    <a:lnTo>
                      <a:pt x="70211" y="674970"/>
                    </a:lnTo>
                    <a:lnTo>
                      <a:pt x="70096" y="672869"/>
                    </a:lnTo>
                    <a:lnTo>
                      <a:pt x="67995" y="672178"/>
                    </a:lnTo>
                    <a:lnTo>
                      <a:pt x="64148" y="671590"/>
                    </a:lnTo>
                    <a:lnTo>
                      <a:pt x="64148" y="670312"/>
                    </a:lnTo>
                    <a:lnTo>
                      <a:pt x="66599" y="670312"/>
                    </a:lnTo>
                    <a:lnTo>
                      <a:pt x="71730" y="671811"/>
                    </a:lnTo>
                    <a:lnTo>
                      <a:pt x="72548" y="672972"/>
                    </a:lnTo>
                    <a:lnTo>
                      <a:pt x="75808" y="673104"/>
                    </a:lnTo>
                    <a:lnTo>
                      <a:pt x="74994" y="670429"/>
                    </a:lnTo>
                    <a:lnTo>
                      <a:pt x="71845" y="668798"/>
                    </a:lnTo>
                    <a:lnTo>
                      <a:pt x="66127" y="668446"/>
                    </a:lnTo>
                    <a:lnTo>
                      <a:pt x="65897" y="667050"/>
                    </a:lnTo>
                    <a:lnTo>
                      <a:pt x="67645" y="666344"/>
                    </a:lnTo>
                    <a:lnTo>
                      <a:pt x="72658" y="668210"/>
                    </a:lnTo>
                    <a:lnTo>
                      <a:pt x="77796" y="671120"/>
                    </a:lnTo>
                    <a:lnTo>
                      <a:pt x="78606" y="674970"/>
                    </a:lnTo>
                    <a:lnTo>
                      <a:pt x="76509" y="677307"/>
                    </a:lnTo>
                    <a:lnTo>
                      <a:pt x="76393" y="679761"/>
                    </a:lnTo>
                    <a:lnTo>
                      <a:pt x="78494" y="684066"/>
                    </a:lnTo>
                    <a:lnTo>
                      <a:pt x="78258" y="686403"/>
                    </a:lnTo>
                    <a:lnTo>
                      <a:pt x="75926" y="688151"/>
                    </a:lnTo>
                    <a:lnTo>
                      <a:pt x="77096" y="684419"/>
                    </a:lnTo>
                    <a:lnTo>
                      <a:pt x="74878" y="679173"/>
                    </a:lnTo>
                    <a:lnTo>
                      <a:pt x="72658" y="677307"/>
                    </a:lnTo>
                    <a:lnTo>
                      <a:pt x="71376" y="679290"/>
                    </a:lnTo>
                    <a:lnTo>
                      <a:pt x="71146" y="681862"/>
                    </a:lnTo>
                    <a:lnTo>
                      <a:pt x="72546" y="683846"/>
                    </a:lnTo>
                    <a:lnTo>
                      <a:pt x="71262" y="686285"/>
                    </a:lnTo>
                    <a:lnTo>
                      <a:pt x="70211" y="685007"/>
                    </a:lnTo>
                    <a:lnTo>
                      <a:pt x="69513" y="682318"/>
                    </a:lnTo>
                    <a:lnTo>
                      <a:pt x="67764" y="682318"/>
                    </a:lnTo>
                    <a:lnTo>
                      <a:pt x="65313" y="684066"/>
                    </a:lnTo>
                    <a:lnTo>
                      <a:pt x="61697" y="684066"/>
                    </a:lnTo>
                    <a:lnTo>
                      <a:pt x="58667" y="685242"/>
                    </a:lnTo>
                    <a:lnTo>
                      <a:pt x="61466" y="687343"/>
                    </a:lnTo>
                    <a:lnTo>
                      <a:pt x="61696" y="691178"/>
                    </a:lnTo>
                    <a:lnTo>
                      <a:pt x="63049" y="693632"/>
                    </a:lnTo>
                    <a:lnTo>
                      <a:pt x="63575" y="695557"/>
                    </a:lnTo>
                    <a:lnTo>
                      <a:pt x="62582" y="697262"/>
                    </a:lnTo>
                    <a:lnTo>
                      <a:pt x="63103" y="698320"/>
                    </a:lnTo>
                    <a:lnTo>
                      <a:pt x="65269" y="698731"/>
                    </a:lnTo>
                    <a:lnTo>
                      <a:pt x="66493" y="696263"/>
                    </a:lnTo>
                    <a:lnTo>
                      <a:pt x="67958" y="697203"/>
                    </a:lnTo>
                    <a:lnTo>
                      <a:pt x="70412" y="698026"/>
                    </a:lnTo>
                    <a:lnTo>
                      <a:pt x="70412" y="698952"/>
                    </a:lnTo>
                    <a:lnTo>
                      <a:pt x="68132" y="699833"/>
                    </a:lnTo>
                    <a:lnTo>
                      <a:pt x="65854" y="701817"/>
                    </a:lnTo>
                    <a:lnTo>
                      <a:pt x="66495" y="703522"/>
                    </a:lnTo>
                    <a:lnTo>
                      <a:pt x="70352" y="703874"/>
                    </a:lnTo>
                    <a:lnTo>
                      <a:pt x="74797" y="706372"/>
                    </a:lnTo>
                    <a:lnTo>
                      <a:pt x="76373" y="705755"/>
                    </a:lnTo>
                    <a:lnTo>
                      <a:pt x="77714" y="703757"/>
                    </a:lnTo>
                    <a:lnTo>
                      <a:pt x="76433" y="700480"/>
                    </a:lnTo>
                    <a:lnTo>
                      <a:pt x="77250" y="698026"/>
                    </a:lnTo>
                    <a:lnTo>
                      <a:pt x="76314" y="695513"/>
                    </a:lnTo>
                    <a:lnTo>
                      <a:pt x="75084" y="696204"/>
                    </a:lnTo>
                    <a:lnTo>
                      <a:pt x="72752" y="695851"/>
                    </a:lnTo>
                    <a:lnTo>
                      <a:pt x="73569" y="694984"/>
                    </a:lnTo>
                    <a:lnTo>
                      <a:pt x="75382" y="693691"/>
                    </a:lnTo>
                    <a:lnTo>
                      <a:pt x="75320" y="691825"/>
                    </a:lnTo>
                    <a:lnTo>
                      <a:pt x="76725" y="691061"/>
                    </a:lnTo>
                    <a:lnTo>
                      <a:pt x="80287" y="692266"/>
                    </a:lnTo>
                    <a:lnTo>
                      <a:pt x="81867" y="691296"/>
                    </a:lnTo>
                    <a:lnTo>
                      <a:pt x="82450" y="692971"/>
                    </a:lnTo>
                    <a:lnTo>
                      <a:pt x="84084" y="693691"/>
                    </a:lnTo>
                    <a:lnTo>
                      <a:pt x="84847" y="692119"/>
                    </a:lnTo>
                    <a:lnTo>
                      <a:pt x="88003" y="691355"/>
                    </a:lnTo>
                    <a:lnTo>
                      <a:pt x="90810" y="692266"/>
                    </a:lnTo>
                    <a:lnTo>
                      <a:pt x="93962" y="691928"/>
                    </a:lnTo>
                    <a:lnTo>
                      <a:pt x="96708" y="692163"/>
                    </a:lnTo>
                    <a:lnTo>
                      <a:pt x="96999" y="693324"/>
                    </a:lnTo>
                    <a:lnTo>
                      <a:pt x="95248" y="694161"/>
                    </a:lnTo>
                    <a:lnTo>
                      <a:pt x="93845" y="696189"/>
                    </a:lnTo>
                    <a:lnTo>
                      <a:pt x="91977" y="695748"/>
                    </a:lnTo>
                    <a:lnTo>
                      <a:pt x="89990" y="694161"/>
                    </a:lnTo>
                    <a:lnTo>
                      <a:pt x="87884" y="694749"/>
                    </a:lnTo>
                    <a:lnTo>
                      <a:pt x="82857" y="699187"/>
                    </a:lnTo>
                    <a:lnTo>
                      <a:pt x="81692" y="699363"/>
                    </a:lnTo>
                    <a:lnTo>
                      <a:pt x="80234" y="699084"/>
                    </a:lnTo>
                    <a:lnTo>
                      <a:pt x="78302" y="701186"/>
                    </a:lnTo>
                    <a:lnTo>
                      <a:pt x="78769" y="703110"/>
                    </a:lnTo>
                    <a:lnTo>
                      <a:pt x="77714" y="705227"/>
                    </a:lnTo>
                    <a:lnTo>
                      <a:pt x="76840" y="706446"/>
                    </a:lnTo>
                    <a:lnTo>
                      <a:pt x="76959" y="707681"/>
                    </a:lnTo>
                    <a:lnTo>
                      <a:pt x="78300" y="708562"/>
                    </a:lnTo>
                    <a:lnTo>
                      <a:pt x="77131" y="710017"/>
                    </a:lnTo>
                    <a:lnTo>
                      <a:pt x="77131" y="711310"/>
                    </a:lnTo>
                    <a:lnTo>
                      <a:pt x="81867" y="712897"/>
                    </a:lnTo>
                    <a:lnTo>
                      <a:pt x="85254" y="715880"/>
                    </a:lnTo>
                    <a:lnTo>
                      <a:pt x="86305" y="715939"/>
                    </a:lnTo>
                    <a:lnTo>
                      <a:pt x="86953" y="714469"/>
                    </a:lnTo>
                    <a:lnTo>
                      <a:pt x="86247" y="712015"/>
                    </a:lnTo>
                    <a:lnTo>
                      <a:pt x="88118" y="709723"/>
                    </a:lnTo>
                    <a:lnTo>
                      <a:pt x="90219" y="709179"/>
                    </a:lnTo>
                    <a:lnTo>
                      <a:pt x="90515" y="707916"/>
                    </a:lnTo>
                    <a:lnTo>
                      <a:pt x="88002" y="705109"/>
                    </a:lnTo>
                    <a:lnTo>
                      <a:pt x="92266" y="704227"/>
                    </a:lnTo>
                    <a:lnTo>
                      <a:pt x="94892" y="701891"/>
                    </a:lnTo>
                    <a:lnTo>
                      <a:pt x="97639" y="697850"/>
                    </a:lnTo>
                    <a:lnTo>
                      <a:pt x="99628" y="696615"/>
                    </a:lnTo>
                    <a:lnTo>
                      <a:pt x="100154" y="697438"/>
                    </a:lnTo>
                    <a:lnTo>
                      <a:pt x="102375" y="698673"/>
                    </a:lnTo>
                    <a:lnTo>
                      <a:pt x="104188" y="698614"/>
                    </a:lnTo>
                    <a:lnTo>
                      <a:pt x="104595" y="699422"/>
                    </a:lnTo>
                    <a:lnTo>
                      <a:pt x="102375" y="700363"/>
                    </a:lnTo>
                    <a:lnTo>
                      <a:pt x="100795" y="702993"/>
                    </a:lnTo>
                    <a:lnTo>
                      <a:pt x="100269" y="704932"/>
                    </a:lnTo>
                    <a:lnTo>
                      <a:pt x="97470" y="707681"/>
                    </a:lnTo>
                    <a:lnTo>
                      <a:pt x="97470" y="711016"/>
                    </a:lnTo>
                    <a:lnTo>
                      <a:pt x="98401" y="713176"/>
                    </a:lnTo>
                    <a:lnTo>
                      <a:pt x="96764" y="715057"/>
                    </a:lnTo>
                    <a:lnTo>
                      <a:pt x="94196" y="716159"/>
                    </a:lnTo>
                    <a:lnTo>
                      <a:pt x="94315" y="714808"/>
                    </a:lnTo>
                    <a:lnTo>
                      <a:pt x="95656" y="713823"/>
                    </a:lnTo>
                    <a:lnTo>
                      <a:pt x="95714" y="709826"/>
                    </a:lnTo>
                    <a:lnTo>
                      <a:pt x="94663" y="709179"/>
                    </a:lnTo>
                    <a:lnTo>
                      <a:pt x="93144" y="710311"/>
                    </a:lnTo>
                    <a:lnTo>
                      <a:pt x="92672" y="712427"/>
                    </a:lnTo>
                    <a:lnTo>
                      <a:pt x="91507" y="712001"/>
                    </a:lnTo>
                    <a:lnTo>
                      <a:pt x="89696" y="712177"/>
                    </a:lnTo>
                    <a:lnTo>
                      <a:pt x="88465" y="713691"/>
                    </a:lnTo>
                    <a:lnTo>
                      <a:pt x="90102" y="716409"/>
                    </a:lnTo>
                    <a:lnTo>
                      <a:pt x="95302" y="721420"/>
                    </a:lnTo>
                    <a:lnTo>
                      <a:pt x="99919" y="722184"/>
                    </a:lnTo>
                    <a:lnTo>
                      <a:pt x="102960" y="723874"/>
                    </a:lnTo>
                    <a:lnTo>
                      <a:pt x="104946" y="723771"/>
                    </a:lnTo>
                    <a:lnTo>
                      <a:pt x="107048" y="724888"/>
                    </a:lnTo>
                    <a:lnTo>
                      <a:pt x="108510" y="723360"/>
                    </a:lnTo>
                    <a:lnTo>
                      <a:pt x="110439" y="719715"/>
                    </a:lnTo>
                    <a:lnTo>
                      <a:pt x="108805" y="714808"/>
                    </a:lnTo>
                    <a:lnTo>
                      <a:pt x="109274" y="712427"/>
                    </a:lnTo>
                    <a:lnTo>
                      <a:pt x="109036" y="710311"/>
                    </a:lnTo>
                    <a:lnTo>
                      <a:pt x="109562" y="706035"/>
                    </a:lnTo>
                    <a:lnTo>
                      <a:pt x="109872" y="701215"/>
                    </a:lnTo>
                    <a:lnTo>
                      <a:pt x="109052" y="697952"/>
                    </a:lnTo>
                    <a:lnTo>
                      <a:pt x="109524" y="695719"/>
                    </a:lnTo>
                    <a:lnTo>
                      <a:pt x="113490" y="693397"/>
                    </a:lnTo>
                    <a:lnTo>
                      <a:pt x="117221" y="688960"/>
                    </a:lnTo>
                    <a:lnTo>
                      <a:pt x="119434" y="688019"/>
                    </a:lnTo>
                    <a:lnTo>
                      <a:pt x="122702" y="688019"/>
                    </a:lnTo>
                    <a:lnTo>
                      <a:pt x="123983" y="686755"/>
                    </a:lnTo>
                    <a:lnTo>
                      <a:pt x="123638" y="682655"/>
                    </a:lnTo>
                    <a:lnTo>
                      <a:pt x="125501" y="680907"/>
                    </a:lnTo>
                    <a:lnTo>
                      <a:pt x="129118" y="679981"/>
                    </a:lnTo>
                    <a:lnTo>
                      <a:pt x="133317" y="682420"/>
                    </a:lnTo>
                    <a:lnTo>
                      <a:pt x="135300" y="681260"/>
                    </a:lnTo>
                    <a:lnTo>
                      <a:pt x="135855" y="681539"/>
                    </a:lnTo>
                    <a:lnTo>
                      <a:pt x="135855" y="681539"/>
                    </a:lnTo>
                    <a:close/>
                    <a:moveTo>
                      <a:pt x="168178" y="767561"/>
                    </a:moveTo>
                    <a:lnTo>
                      <a:pt x="169576" y="768560"/>
                    </a:lnTo>
                    <a:lnTo>
                      <a:pt x="171801" y="766342"/>
                    </a:lnTo>
                    <a:lnTo>
                      <a:pt x="170222" y="766342"/>
                    </a:lnTo>
                    <a:cubicBezTo>
                      <a:pt x="170222" y="766342"/>
                      <a:pt x="168239" y="767752"/>
                      <a:pt x="168178" y="767561"/>
                    </a:cubicBezTo>
                    <a:lnTo>
                      <a:pt x="168178" y="767561"/>
                    </a:lnTo>
                    <a:close/>
                    <a:moveTo>
                      <a:pt x="21692" y="473771"/>
                    </a:moveTo>
                    <a:lnTo>
                      <a:pt x="18546" y="472037"/>
                    </a:lnTo>
                    <a:lnTo>
                      <a:pt x="16675" y="472154"/>
                    </a:lnTo>
                    <a:lnTo>
                      <a:pt x="16909" y="474021"/>
                    </a:lnTo>
                    <a:lnTo>
                      <a:pt x="20525" y="477635"/>
                    </a:lnTo>
                    <a:lnTo>
                      <a:pt x="19127" y="479031"/>
                    </a:lnTo>
                    <a:lnTo>
                      <a:pt x="22617" y="482308"/>
                    </a:lnTo>
                    <a:lnTo>
                      <a:pt x="21973" y="482940"/>
                    </a:lnTo>
                    <a:lnTo>
                      <a:pt x="18759" y="481882"/>
                    </a:lnTo>
                    <a:lnTo>
                      <a:pt x="17413" y="484233"/>
                    </a:lnTo>
                    <a:lnTo>
                      <a:pt x="17763" y="487569"/>
                    </a:lnTo>
                    <a:lnTo>
                      <a:pt x="17708" y="488980"/>
                    </a:lnTo>
                    <a:lnTo>
                      <a:pt x="12332" y="489509"/>
                    </a:lnTo>
                    <a:lnTo>
                      <a:pt x="8589" y="487922"/>
                    </a:lnTo>
                    <a:lnTo>
                      <a:pt x="10226" y="484351"/>
                    </a:lnTo>
                    <a:lnTo>
                      <a:pt x="9585" y="474462"/>
                    </a:lnTo>
                    <a:lnTo>
                      <a:pt x="8236" y="470435"/>
                    </a:lnTo>
                    <a:lnTo>
                      <a:pt x="7305" y="469553"/>
                    </a:lnTo>
                    <a:lnTo>
                      <a:pt x="6485" y="467555"/>
                    </a:lnTo>
                    <a:lnTo>
                      <a:pt x="7186" y="465101"/>
                    </a:lnTo>
                    <a:lnTo>
                      <a:pt x="8999" y="463690"/>
                    </a:lnTo>
                    <a:lnTo>
                      <a:pt x="9234" y="461178"/>
                    </a:lnTo>
                    <a:lnTo>
                      <a:pt x="8126" y="459605"/>
                    </a:lnTo>
                    <a:lnTo>
                      <a:pt x="8238" y="457842"/>
                    </a:lnTo>
                    <a:lnTo>
                      <a:pt x="10520" y="455682"/>
                    </a:lnTo>
                    <a:lnTo>
                      <a:pt x="14082" y="455799"/>
                    </a:lnTo>
                    <a:lnTo>
                      <a:pt x="17065" y="457078"/>
                    </a:lnTo>
                    <a:lnTo>
                      <a:pt x="19867" y="461119"/>
                    </a:lnTo>
                    <a:lnTo>
                      <a:pt x="19691" y="465454"/>
                    </a:lnTo>
                    <a:lnTo>
                      <a:pt x="20396" y="466688"/>
                    </a:lnTo>
                    <a:lnTo>
                      <a:pt x="20339" y="469847"/>
                    </a:lnTo>
                    <a:lnTo>
                      <a:pt x="16772" y="468789"/>
                    </a:lnTo>
                    <a:lnTo>
                      <a:pt x="20630" y="471537"/>
                    </a:lnTo>
                    <a:lnTo>
                      <a:pt x="21795" y="473066"/>
                    </a:lnTo>
                    <a:lnTo>
                      <a:pt x="21692" y="473771"/>
                    </a:lnTo>
                    <a:lnTo>
                      <a:pt x="21692" y="473771"/>
                    </a:lnTo>
                    <a:close/>
                    <a:moveTo>
                      <a:pt x="23794" y="465850"/>
                    </a:moveTo>
                    <a:lnTo>
                      <a:pt x="26126" y="464807"/>
                    </a:lnTo>
                    <a:lnTo>
                      <a:pt x="27758" y="466424"/>
                    </a:lnTo>
                    <a:lnTo>
                      <a:pt x="26593" y="468172"/>
                    </a:lnTo>
                    <a:lnTo>
                      <a:pt x="23794" y="465850"/>
                    </a:lnTo>
                    <a:lnTo>
                      <a:pt x="23794" y="465850"/>
                    </a:lnTo>
                    <a:close/>
                    <a:moveTo>
                      <a:pt x="4909" y="496298"/>
                    </a:moveTo>
                    <a:lnTo>
                      <a:pt x="6136" y="494887"/>
                    </a:lnTo>
                    <a:lnTo>
                      <a:pt x="8590" y="494887"/>
                    </a:lnTo>
                    <a:lnTo>
                      <a:pt x="10637" y="496415"/>
                    </a:lnTo>
                    <a:lnTo>
                      <a:pt x="6604" y="497929"/>
                    </a:lnTo>
                    <a:lnTo>
                      <a:pt x="4909" y="496298"/>
                    </a:lnTo>
                    <a:lnTo>
                      <a:pt x="4909" y="496298"/>
                    </a:lnTo>
                    <a:close/>
                    <a:moveTo>
                      <a:pt x="27292" y="499751"/>
                    </a:moveTo>
                    <a:lnTo>
                      <a:pt x="30152" y="497826"/>
                    </a:lnTo>
                    <a:lnTo>
                      <a:pt x="30152" y="499986"/>
                    </a:lnTo>
                    <a:lnTo>
                      <a:pt x="28346" y="501735"/>
                    </a:lnTo>
                    <a:lnTo>
                      <a:pt x="27292" y="499751"/>
                    </a:lnTo>
                    <a:lnTo>
                      <a:pt x="27292" y="499751"/>
                    </a:lnTo>
                    <a:close/>
                    <a:moveTo>
                      <a:pt x="22383" y="499281"/>
                    </a:moveTo>
                    <a:lnTo>
                      <a:pt x="24777" y="499986"/>
                    </a:lnTo>
                    <a:lnTo>
                      <a:pt x="25190" y="503204"/>
                    </a:lnTo>
                    <a:lnTo>
                      <a:pt x="23088" y="504380"/>
                    </a:lnTo>
                    <a:lnTo>
                      <a:pt x="22850" y="502440"/>
                    </a:lnTo>
                    <a:lnTo>
                      <a:pt x="20746" y="500691"/>
                    </a:lnTo>
                    <a:lnTo>
                      <a:pt x="22383" y="499281"/>
                    </a:lnTo>
                    <a:lnTo>
                      <a:pt x="22383" y="499281"/>
                    </a:lnTo>
                    <a:close/>
                    <a:moveTo>
                      <a:pt x="14959" y="498575"/>
                    </a:moveTo>
                    <a:lnTo>
                      <a:pt x="15719" y="497297"/>
                    </a:lnTo>
                    <a:lnTo>
                      <a:pt x="19986" y="498282"/>
                    </a:lnTo>
                    <a:lnTo>
                      <a:pt x="16772" y="500339"/>
                    </a:lnTo>
                    <a:lnTo>
                      <a:pt x="14959" y="498575"/>
                    </a:lnTo>
                    <a:lnTo>
                      <a:pt x="14959" y="498575"/>
                    </a:lnTo>
                    <a:close/>
                    <a:moveTo>
                      <a:pt x="16186" y="504556"/>
                    </a:moveTo>
                    <a:lnTo>
                      <a:pt x="16830" y="503674"/>
                    </a:lnTo>
                    <a:lnTo>
                      <a:pt x="18235" y="504674"/>
                    </a:lnTo>
                    <a:lnTo>
                      <a:pt x="17651" y="506364"/>
                    </a:lnTo>
                    <a:lnTo>
                      <a:pt x="16186" y="504556"/>
                    </a:lnTo>
                    <a:lnTo>
                      <a:pt x="16186" y="504556"/>
                    </a:lnTo>
                    <a:close/>
                    <a:moveTo>
                      <a:pt x="12011" y="508583"/>
                    </a:moveTo>
                    <a:lnTo>
                      <a:pt x="13119" y="506364"/>
                    </a:lnTo>
                    <a:lnTo>
                      <a:pt x="15516" y="506467"/>
                    </a:lnTo>
                    <a:lnTo>
                      <a:pt x="17121" y="508186"/>
                    </a:lnTo>
                    <a:lnTo>
                      <a:pt x="16771" y="509582"/>
                    </a:lnTo>
                    <a:lnTo>
                      <a:pt x="14255" y="510581"/>
                    </a:lnTo>
                    <a:lnTo>
                      <a:pt x="12535" y="510140"/>
                    </a:lnTo>
                    <a:lnTo>
                      <a:pt x="12011" y="508583"/>
                    </a:lnTo>
                    <a:lnTo>
                      <a:pt x="12011" y="508583"/>
                    </a:lnTo>
                    <a:close/>
                    <a:moveTo>
                      <a:pt x="9410" y="513975"/>
                    </a:moveTo>
                    <a:lnTo>
                      <a:pt x="11106" y="515651"/>
                    </a:lnTo>
                    <a:lnTo>
                      <a:pt x="9058" y="517193"/>
                    </a:lnTo>
                    <a:lnTo>
                      <a:pt x="7831" y="515959"/>
                    </a:lnTo>
                    <a:lnTo>
                      <a:pt x="9410" y="513975"/>
                    </a:lnTo>
                    <a:lnTo>
                      <a:pt x="9410" y="513975"/>
                    </a:lnTo>
                    <a:close/>
                    <a:moveTo>
                      <a:pt x="24841" y="512976"/>
                    </a:moveTo>
                    <a:lnTo>
                      <a:pt x="25777" y="516591"/>
                    </a:lnTo>
                    <a:lnTo>
                      <a:pt x="23445" y="516356"/>
                    </a:lnTo>
                    <a:lnTo>
                      <a:pt x="24841" y="512976"/>
                    </a:lnTo>
                    <a:lnTo>
                      <a:pt x="24841" y="512976"/>
                    </a:lnTo>
                    <a:close/>
                    <a:moveTo>
                      <a:pt x="19241" y="511815"/>
                    </a:moveTo>
                    <a:lnTo>
                      <a:pt x="22393" y="510640"/>
                    </a:lnTo>
                    <a:lnTo>
                      <a:pt x="22393" y="514842"/>
                    </a:lnTo>
                    <a:lnTo>
                      <a:pt x="19241" y="511815"/>
                    </a:lnTo>
                    <a:lnTo>
                      <a:pt x="19241" y="511815"/>
                    </a:lnTo>
                    <a:close/>
                    <a:moveTo>
                      <a:pt x="12476" y="537002"/>
                    </a:moveTo>
                    <a:lnTo>
                      <a:pt x="13876" y="536884"/>
                    </a:lnTo>
                    <a:lnTo>
                      <a:pt x="14346" y="539691"/>
                    </a:lnTo>
                    <a:lnTo>
                      <a:pt x="12593" y="539574"/>
                    </a:lnTo>
                    <a:lnTo>
                      <a:pt x="12476" y="537002"/>
                    </a:lnTo>
                    <a:lnTo>
                      <a:pt x="12476" y="537002"/>
                    </a:lnTo>
                    <a:close/>
                    <a:moveTo>
                      <a:pt x="12714" y="515989"/>
                    </a:moveTo>
                    <a:lnTo>
                      <a:pt x="12944" y="513447"/>
                    </a:lnTo>
                    <a:lnTo>
                      <a:pt x="12247" y="511448"/>
                    </a:lnTo>
                    <a:lnTo>
                      <a:pt x="15513" y="511580"/>
                    </a:lnTo>
                    <a:lnTo>
                      <a:pt x="17143" y="514725"/>
                    </a:lnTo>
                    <a:lnTo>
                      <a:pt x="14692" y="515195"/>
                    </a:lnTo>
                    <a:lnTo>
                      <a:pt x="12714" y="515989"/>
                    </a:lnTo>
                    <a:lnTo>
                      <a:pt x="12714" y="515989"/>
                    </a:lnTo>
                    <a:close/>
                    <a:moveTo>
                      <a:pt x="6064" y="521381"/>
                    </a:moveTo>
                    <a:lnTo>
                      <a:pt x="1984" y="519618"/>
                    </a:lnTo>
                    <a:lnTo>
                      <a:pt x="2332" y="517532"/>
                    </a:lnTo>
                    <a:lnTo>
                      <a:pt x="5366" y="517532"/>
                    </a:lnTo>
                    <a:lnTo>
                      <a:pt x="7115" y="519398"/>
                    </a:lnTo>
                    <a:lnTo>
                      <a:pt x="6064" y="521381"/>
                    </a:lnTo>
                    <a:lnTo>
                      <a:pt x="6064" y="521381"/>
                    </a:lnTo>
                    <a:close/>
                    <a:moveTo>
                      <a:pt x="17612" y="532109"/>
                    </a:moveTo>
                    <a:lnTo>
                      <a:pt x="20293" y="531873"/>
                    </a:lnTo>
                    <a:lnTo>
                      <a:pt x="20177" y="534901"/>
                    </a:lnTo>
                    <a:lnTo>
                      <a:pt x="17612" y="532109"/>
                    </a:lnTo>
                    <a:lnTo>
                      <a:pt x="17612" y="532109"/>
                    </a:lnTo>
                    <a:close/>
                    <a:moveTo>
                      <a:pt x="21807" y="535959"/>
                    </a:moveTo>
                    <a:lnTo>
                      <a:pt x="25075" y="535841"/>
                    </a:lnTo>
                    <a:lnTo>
                      <a:pt x="23326" y="537942"/>
                    </a:lnTo>
                    <a:lnTo>
                      <a:pt x="21807" y="535959"/>
                    </a:lnTo>
                    <a:lnTo>
                      <a:pt x="21807" y="535959"/>
                    </a:lnTo>
                    <a:close/>
                    <a:moveTo>
                      <a:pt x="27644" y="507598"/>
                    </a:moveTo>
                    <a:lnTo>
                      <a:pt x="28925" y="506790"/>
                    </a:lnTo>
                    <a:lnTo>
                      <a:pt x="31724" y="508994"/>
                    </a:lnTo>
                    <a:lnTo>
                      <a:pt x="28458" y="509244"/>
                    </a:lnTo>
                    <a:lnTo>
                      <a:pt x="27644" y="507598"/>
                    </a:lnTo>
                    <a:lnTo>
                      <a:pt x="27644" y="507598"/>
                    </a:lnTo>
                    <a:close/>
                    <a:moveTo>
                      <a:pt x="32887" y="510184"/>
                    </a:moveTo>
                    <a:lnTo>
                      <a:pt x="35924" y="510743"/>
                    </a:lnTo>
                    <a:lnTo>
                      <a:pt x="36626" y="513094"/>
                    </a:lnTo>
                    <a:lnTo>
                      <a:pt x="39188" y="515900"/>
                    </a:lnTo>
                    <a:lnTo>
                      <a:pt x="37439" y="518443"/>
                    </a:lnTo>
                    <a:lnTo>
                      <a:pt x="36507" y="520676"/>
                    </a:lnTo>
                    <a:lnTo>
                      <a:pt x="34409" y="521147"/>
                    </a:lnTo>
                    <a:lnTo>
                      <a:pt x="32887" y="520324"/>
                    </a:lnTo>
                    <a:lnTo>
                      <a:pt x="31257" y="519971"/>
                    </a:lnTo>
                    <a:lnTo>
                      <a:pt x="28925" y="522425"/>
                    </a:lnTo>
                    <a:lnTo>
                      <a:pt x="28694" y="518795"/>
                    </a:lnTo>
                    <a:lnTo>
                      <a:pt x="28108" y="516238"/>
                    </a:lnTo>
                    <a:lnTo>
                      <a:pt x="29623" y="511448"/>
                    </a:lnTo>
                    <a:lnTo>
                      <a:pt x="32887" y="510184"/>
                    </a:lnTo>
                    <a:lnTo>
                      <a:pt x="32887" y="510184"/>
                    </a:lnTo>
                    <a:close/>
                    <a:moveTo>
                      <a:pt x="14812" y="519853"/>
                    </a:moveTo>
                    <a:lnTo>
                      <a:pt x="15629" y="517296"/>
                    </a:lnTo>
                    <a:lnTo>
                      <a:pt x="22395" y="517399"/>
                    </a:lnTo>
                    <a:lnTo>
                      <a:pt x="20877" y="519045"/>
                    </a:lnTo>
                    <a:lnTo>
                      <a:pt x="16796" y="519853"/>
                    </a:lnTo>
                    <a:lnTo>
                      <a:pt x="16213" y="521147"/>
                    </a:lnTo>
                    <a:cubicBezTo>
                      <a:pt x="16211" y="521147"/>
                      <a:pt x="14812" y="519971"/>
                      <a:pt x="14812" y="519853"/>
                    </a:cubicBezTo>
                    <a:lnTo>
                      <a:pt x="14812" y="519853"/>
                    </a:lnTo>
                    <a:close/>
                    <a:moveTo>
                      <a:pt x="18546" y="526040"/>
                    </a:moveTo>
                    <a:lnTo>
                      <a:pt x="17024" y="524644"/>
                    </a:lnTo>
                    <a:lnTo>
                      <a:pt x="20644" y="523468"/>
                    </a:lnTo>
                    <a:lnTo>
                      <a:pt x="22977" y="523233"/>
                    </a:lnTo>
                    <a:lnTo>
                      <a:pt x="22743" y="525908"/>
                    </a:lnTo>
                    <a:lnTo>
                      <a:pt x="18546" y="526040"/>
                    </a:lnTo>
                    <a:lnTo>
                      <a:pt x="18546" y="526040"/>
                    </a:lnTo>
                    <a:close/>
                    <a:moveTo>
                      <a:pt x="19825" y="528259"/>
                    </a:moveTo>
                    <a:lnTo>
                      <a:pt x="22624" y="526613"/>
                    </a:lnTo>
                    <a:lnTo>
                      <a:pt x="26126" y="526613"/>
                    </a:lnTo>
                    <a:lnTo>
                      <a:pt x="26478" y="531756"/>
                    </a:lnTo>
                    <a:lnTo>
                      <a:pt x="24730" y="534210"/>
                    </a:lnTo>
                    <a:lnTo>
                      <a:pt x="22625" y="533152"/>
                    </a:lnTo>
                    <a:lnTo>
                      <a:pt x="21575" y="529655"/>
                    </a:lnTo>
                    <a:lnTo>
                      <a:pt x="19825" y="528259"/>
                    </a:lnTo>
                    <a:lnTo>
                      <a:pt x="19825" y="528259"/>
                    </a:lnTo>
                    <a:close/>
                    <a:moveTo>
                      <a:pt x="15277" y="536884"/>
                    </a:moveTo>
                    <a:lnTo>
                      <a:pt x="16565" y="535018"/>
                    </a:lnTo>
                    <a:lnTo>
                      <a:pt x="17494" y="536429"/>
                    </a:lnTo>
                    <a:lnTo>
                      <a:pt x="20293" y="537002"/>
                    </a:lnTo>
                    <a:lnTo>
                      <a:pt x="21575" y="539574"/>
                    </a:lnTo>
                    <a:lnTo>
                      <a:pt x="18314" y="540264"/>
                    </a:lnTo>
                    <a:lnTo>
                      <a:pt x="15277" y="536884"/>
                    </a:lnTo>
                    <a:lnTo>
                      <a:pt x="15277" y="536884"/>
                    </a:lnTo>
                    <a:close/>
                    <a:moveTo>
                      <a:pt x="23794" y="599645"/>
                    </a:moveTo>
                    <a:lnTo>
                      <a:pt x="25776" y="597897"/>
                    </a:lnTo>
                    <a:lnTo>
                      <a:pt x="24256" y="596603"/>
                    </a:lnTo>
                    <a:lnTo>
                      <a:pt x="23556" y="597779"/>
                    </a:lnTo>
                    <a:lnTo>
                      <a:pt x="19710" y="591945"/>
                    </a:lnTo>
                    <a:lnTo>
                      <a:pt x="16675" y="589374"/>
                    </a:lnTo>
                    <a:lnTo>
                      <a:pt x="17964" y="587508"/>
                    </a:lnTo>
                    <a:lnTo>
                      <a:pt x="20761" y="587155"/>
                    </a:lnTo>
                    <a:lnTo>
                      <a:pt x="23326" y="585641"/>
                    </a:lnTo>
                    <a:lnTo>
                      <a:pt x="23675" y="590770"/>
                    </a:lnTo>
                    <a:lnTo>
                      <a:pt x="26709" y="592048"/>
                    </a:lnTo>
                    <a:lnTo>
                      <a:pt x="26946" y="595545"/>
                    </a:lnTo>
                    <a:lnTo>
                      <a:pt x="29507" y="597897"/>
                    </a:lnTo>
                    <a:lnTo>
                      <a:pt x="31136" y="603260"/>
                    </a:lnTo>
                    <a:lnTo>
                      <a:pt x="27758" y="602907"/>
                    </a:lnTo>
                    <a:lnTo>
                      <a:pt x="24609" y="603260"/>
                    </a:lnTo>
                    <a:lnTo>
                      <a:pt x="23794" y="599645"/>
                    </a:lnTo>
                    <a:lnTo>
                      <a:pt x="23794" y="599645"/>
                    </a:lnTo>
                    <a:close/>
                    <a:moveTo>
                      <a:pt x="11864" y="593429"/>
                    </a:moveTo>
                    <a:lnTo>
                      <a:pt x="11983" y="591519"/>
                    </a:lnTo>
                    <a:lnTo>
                      <a:pt x="12974" y="590402"/>
                    </a:lnTo>
                    <a:lnTo>
                      <a:pt x="15662" y="591166"/>
                    </a:lnTo>
                    <a:lnTo>
                      <a:pt x="19869" y="597720"/>
                    </a:lnTo>
                    <a:lnTo>
                      <a:pt x="22672" y="601864"/>
                    </a:lnTo>
                    <a:lnTo>
                      <a:pt x="22500" y="605391"/>
                    </a:lnTo>
                    <a:lnTo>
                      <a:pt x="21450" y="607125"/>
                    </a:lnTo>
                    <a:lnTo>
                      <a:pt x="18881" y="605567"/>
                    </a:lnTo>
                    <a:lnTo>
                      <a:pt x="17592" y="600806"/>
                    </a:lnTo>
                    <a:lnTo>
                      <a:pt x="17941" y="599542"/>
                    </a:lnTo>
                    <a:lnTo>
                      <a:pt x="15901" y="597897"/>
                    </a:lnTo>
                    <a:lnTo>
                      <a:pt x="12626" y="597250"/>
                    </a:lnTo>
                    <a:lnTo>
                      <a:pt x="11864" y="593429"/>
                    </a:lnTo>
                    <a:lnTo>
                      <a:pt x="11864" y="593429"/>
                    </a:lnTo>
                    <a:close/>
                    <a:moveTo>
                      <a:pt x="12448" y="598896"/>
                    </a:moveTo>
                    <a:lnTo>
                      <a:pt x="13675" y="599249"/>
                    </a:lnTo>
                    <a:lnTo>
                      <a:pt x="15952" y="600233"/>
                    </a:lnTo>
                    <a:lnTo>
                      <a:pt x="17003" y="603393"/>
                    </a:lnTo>
                    <a:lnTo>
                      <a:pt x="16424" y="605743"/>
                    </a:lnTo>
                    <a:lnTo>
                      <a:pt x="14552" y="606038"/>
                    </a:lnTo>
                    <a:lnTo>
                      <a:pt x="14318" y="604627"/>
                    </a:lnTo>
                    <a:lnTo>
                      <a:pt x="12565" y="603290"/>
                    </a:lnTo>
                    <a:lnTo>
                      <a:pt x="12448" y="598896"/>
                    </a:lnTo>
                    <a:lnTo>
                      <a:pt x="12448" y="598896"/>
                    </a:lnTo>
                    <a:close/>
                    <a:moveTo>
                      <a:pt x="18464" y="618072"/>
                    </a:moveTo>
                    <a:lnTo>
                      <a:pt x="17237" y="617323"/>
                    </a:lnTo>
                    <a:lnTo>
                      <a:pt x="17413" y="614869"/>
                    </a:lnTo>
                    <a:lnTo>
                      <a:pt x="15719" y="609373"/>
                    </a:lnTo>
                    <a:lnTo>
                      <a:pt x="17475" y="607727"/>
                    </a:lnTo>
                    <a:lnTo>
                      <a:pt x="18115" y="608668"/>
                    </a:lnTo>
                    <a:lnTo>
                      <a:pt x="21858" y="610358"/>
                    </a:lnTo>
                    <a:lnTo>
                      <a:pt x="23088" y="613003"/>
                    </a:lnTo>
                    <a:lnTo>
                      <a:pt x="21213" y="613693"/>
                    </a:lnTo>
                    <a:lnTo>
                      <a:pt x="18464" y="618072"/>
                    </a:lnTo>
                    <a:lnTo>
                      <a:pt x="18464" y="618072"/>
                    </a:lnTo>
                    <a:close/>
                    <a:moveTo>
                      <a:pt x="22790" y="630328"/>
                    </a:moveTo>
                    <a:lnTo>
                      <a:pt x="20746" y="631783"/>
                    </a:lnTo>
                    <a:lnTo>
                      <a:pt x="19055" y="630034"/>
                    </a:lnTo>
                    <a:lnTo>
                      <a:pt x="19633" y="628212"/>
                    </a:lnTo>
                    <a:lnTo>
                      <a:pt x="18114" y="626404"/>
                    </a:lnTo>
                    <a:lnTo>
                      <a:pt x="21619" y="624464"/>
                    </a:lnTo>
                    <a:lnTo>
                      <a:pt x="23548" y="627624"/>
                    </a:lnTo>
                    <a:lnTo>
                      <a:pt x="22790" y="630328"/>
                    </a:lnTo>
                    <a:lnTo>
                      <a:pt x="22790" y="630328"/>
                    </a:lnTo>
                    <a:close/>
                    <a:moveTo>
                      <a:pt x="30909" y="628800"/>
                    </a:moveTo>
                    <a:lnTo>
                      <a:pt x="30095" y="632062"/>
                    </a:lnTo>
                    <a:lnTo>
                      <a:pt x="28577" y="633120"/>
                    </a:lnTo>
                    <a:lnTo>
                      <a:pt x="25777" y="630548"/>
                    </a:lnTo>
                    <a:lnTo>
                      <a:pt x="24730" y="626698"/>
                    </a:lnTo>
                    <a:lnTo>
                      <a:pt x="21459" y="620291"/>
                    </a:lnTo>
                    <a:lnTo>
                      <a:pt x="24730" y="619703"/>
                    </a:lnTo>
                    <a:lnTo>
                      <a:pt x="27057" y="617720"/>
                    </a:lnTo>
                    <a:lnTo>
                      <a:pt x="27291" y="615501"/>
                    </a:lnTo>
                    <a:lnTo>
                      <a:pt x="26005" y="617352"/>
                    </a:lnTo>
                    <a:lnTo>
                      <a:pt x="24609" y="617484"/>
                    </a:lnTo>
                    <a:lnTo>
                      <a:pt x="24142" y="615736"/>
                    </a:lnTo>
                    <a:lnTo>
                      <a:pt x="25073" y="612929"/>
                    </a:lnTo>
                    <a:lnTo>
                      <a:pt x="23206" y="610960"/>
                    </a:lnTo>
                    <a:lnTo>
                      <a:pt x="23094" y="607331"/>
                    </a:lnTo>
                    <a:lnTo>
                      <a:pt x="24840" y="605817"/>
                    </a:lnTo>
                    <a:lnTo>
                      <a:pt x="29388" y="605817"/>
                    </a:lnTo>
                    <a:lnTo>
                      <a:pt x="31489" y="607331"/>
                    </a:lnTo>
                    <a:lnTo>
                      <a:pt x="33123" y="614458"/>
                    </a:lnTo>
                    <a:lnTo>
                      <a:pt x="34986" y="617955"/>
                    </a:lnTo>
                    <a:lnTo>
                      <a:pt x="35454" y="623906"/>
                    </a:lnTo>
                    <a:lnTo>
                      <a:pt x="34756" y="625052"/>
                    </a:lnTo>
                    <a:lnTo>
                      <a:pt x="36506" y="629505"/>
                    </a:lnTo>
                    <a:lnTo>
                      <a:pt x="36387" y="634398"/>
                    </a:lnTo>
                    <a:lnTo>
                      <a:pt x="34174" y="636147"/>
                    </a:lnTo>
                    <a:lnTo>
                      <a:pt x="32425" y="635103"/>
                    </a:lnTo>
                    <a:lnTo>
                      <a:pt x="31839" y="631591"/>
                    </a:lnTo>
                    <a:lnTo>
                      <a:pt x="30909" y="628800"/>
                    </a:lnTo>
                    <a:lnTo>
                      <a:pt x="30909" y="628800"/>
                    </a:lnTo>
                    <a:close/>
                    <a:moveTo>
                      <a:pt x="28400" y="645302"/>
                    </a:moveTo>
                    <a:lnTo>
                      <a:pt x="27526" y="642847"/>
                    </a:lnTo>
                    <a:lnTo>
                      <a:pt x="25601" y="641378"/>
                    </a:lnTo>
                    <a:lnTo>
                      <a:pt x="26825" y="639747"/>
                    </a:lnTo>
                    <a:lnTo>
                      <a:pt x="26944" y="637866"/>
                    </a:lnTo>
                    <a:lnTo>
                      <a:pt x="27704" y="637176"/>
                    </a:lnTo>
                    <a:lnTo>
                      <a:pt x="29223" y="637925"/>
                    </a:lnTo>
                    <a:lnTo>
                      <a:pt x="32847" y="638454"/>
                    </a:lnTo>
                    <a:lnTo>
                      <a:pt x="31501" y="641158"/>
                    </a:lnTo>
                    <a:lnTo>
                      <a:pt x="31616" y="643906"/>
                    </a:lnTo>
                    <a:lnTo>
                      <a:pt x="29805" y="645361"/>
                    </a:lnTo>
                    <a:lnTo>
                      <a:pt x="28400" y="645302"/>
                    </a:lnTo>
                    <a:lnTo>
                      <a:pt x="28400" y="645302"/>
                    </a:lnTo>
                    <a:close/>
                    <a:moveTo>
                      <a:pt x="26478" y="650033"/>
                    </a:moveTo>
                    <a:lnTo>
                      <a:pt x="26478" y="647344"/>
                    </a:lnTo>
                    <a:lnTo>
                      <a:pt x="30211" y="647344"/>
                    </a:lnTo>
                    <a:lnTo>
                      <a:pt x="28109" y="648858"/>
                    </a:lnTo>
                    <a:lnTo>
                      <a:pt x="26478" y="650033"/>
                    </a:lnTo>
                    <a:lnTo>
                      <a:pt x="26478" y="650033"/>
                    </a:lnTo>
                    <a:close/>
                    <a:moveTo>
                      <a:pt x="32772" y="648285"/>
                    </a:moveTo>
                    <a:lnTo>
                      <a:pt x="33708" y="650033"/>
                    </a:lnTo>
                    <a:lnTo>
                      <a:pt x="33708" y="652825"/>
                    </a:lnTo>
                    <a:lnTo>
                      <a:pt x="32887" y="653986"/>
                    </a:lnTo>
                    <a:lnTo>
                      <a:pt x="31959" y="650606"/>
                    </a:lnTo>
                    <a:lnTo>
                      <a:pt x="32772" y="648285"/>
                    </a:lnTo>
                    <a:lnTo>
                      <a:pt x="32772" y="648285"/>
                    </a:lnTo>
                    <a:close/>
                    <a:moveTo>
                      <a:pt x="35179" y="646654"/>
                    </a:moveTo>
                    <a:lnTo>
                      <a:pt x="35351" y="645478"/>
                    </a:lnTo>
                    <a:lnTo>
                      <a:pt x="36697" y="645419"/>
                    </a:lnTo>
                    <a:lnTo>
                      <a:pt x="38860" y="647183"/>
                    </a:lnTo>
                    <a:lnTo>
                      <a:pt x="40907" y="647300"/>
                    </a:lnTo>
                    <a:lnTo>
                      <a:pt x="43653" y="651738"/>
                    </a:lnTo>
                    <a:lnTo>
                      <a:pt x="44766" y="655191"/>
                    </a:lnTo>
                    <a:lnTo>
                      <a:pt x="40789" y="651635"/>
                    </a:lnTo>
                    <a:lnTo>
                      <a:pt x="37867" y="650518"/>
                    </a:lnTo>
                    <a:lnTo>
                      <a:pt x="35179" y="646654"/>
                    </a:lnTo>
                    <a:lnTo>
                      <a:pt x="35179" y="646654"/>
                    </a:lnTo>
                    <a:close/>
                    <a:moveTo>
                      <a:pt x="35064" y="652149"/>
                    </a:moveTo>
                    <a:lnTo>
                      <a:pt x="36640" y="651738"/>
                    </a:lnTo>
                    <a:lnTo>
                      <a:pt x="40087" y="653604"/>
                    </a:lnTo>
                    <a:lnTo>
                      <a:pt x="43361" y="658424"/>
                    </a:lnTo>
                    <a:lnTo>
                      <a:pt x="42077" y="660525"/>
                    </a:lnTo>
                    <a:lnTo>
                      <a:pt x="39327" y="660408"/>
                    </a:lnTo>
                    <a:lnTo>
                      <a:pt x="35875" y="656249"/>
                    </a:lnTo>
                    <a:lnTo>
                      <a:pt x="35064" y="652149"/>
                    </a:lnTo>
                    <a:lnTo>
                      <a:pt x="35064" y="652149"/>
                    </a:lnTo>
                    <a:close/>
                    <a:moveTo>
                      <a:pt x="38221" y="668078"/>
                    </a:moveTo>
                    <a:lnTo>
                      <a:pt x="33718" y="668945"/>
                    </a:lnTo>
                    <a:lnTo>
                      <a:pt x="32258" y="667902"/>
                    </a:lnTo>
                    <a:lnTo>
                      <a:pt x="33661" y="666491"/>
                    </a:lnTo>
                    <a:lnTo>
                      <a:pt x="35238" y="663214"/>
                    </a:lnTo>
                    <a:lnTo>
                      <a:pt x="33601" y="660525"/>
                    </a:lnTo>
                    <a:lnTo>
                      <a:pt x="35649" y="659996"/>
                    </a:lnTo>
                    <a:lnTo>
                      <a:pt x="37870" y="662039"/>
                    </a:lnTo>
                    <a:lnTo>
                      <a:pt x="39914" y="661877"/>
                    </a:lnTo>
                    <a:lnTo>
                      <a:pt x="44472" y="664904"/>
                    </a:lnTo>
                    <a:lnTo>
                      <a:pt x="44357" y="666668"/>
                    </a:lnTo>
                    <a:lnTo>
                      <a:pt x="41842" y="666785"/>
                    </a:lnTo>
                    <a:lnTo>
                      <a:pt x="41492" y="667785"/>
                    </a:lnTo>
                    <a:lnTo>
                      <a:pt x="38221" y="668078"/>
                    </a:lnTo>
                    <a:lnTo>
                      <a:pt x="38221" y="668078"/>
                    </a:lnTo>
                    <a:close/>
                    <a:moveTo>
                      <a:pt x="42131" y="681656"/>
                    </a:moveTo>
                    <a:lnTo>
                      <a:pt x="40206" y="681274"/>
                    </a:lnTo>
                    <a:lnTo>
                      <a:pt x="38656" y="680216"/>
                    </a:lnTo>
                    <a:lnTo>
                      <a:pt x="37749" y="677821"/>
                    </a:lnTo>
                    <a:lnTo>
                      <a:pt x="38626" y="676175"/>
                    </a:lnTo>
                    <a:lnTo>
                      <a:pt x="39940" y="675014"/>
                    </a:lnTo>
                    <a:lnTo>
                      <a:pt x="39151" y="674309"/>
                    </a:lnTo>
                    <a:lnTo>
                      <a:pt x="38507" y="673045"/>
                    </a:lnTo>
                    <a:lnTo>
                      <a:pt x="41080" y="672751"/>
                    </a:lnTo>
                    <a:lnTo>
                      <a:pt x="42249" y="674853"/>
                    </a:lnTo>
                    <a:lnTo>
                      <a:pt x="42130" y="677894"/>
                    </a:lnTo>
                    <a:lnTo>
                      <a:pt x="40497" y="679129"/>
                    </a:lnTo>
                    <a:lnTo>
                      <a:pt x="42131" y="681656"/>
                    </a:lnTo>
                    <a:lnTo>
                      <a:pt x="42131" y="681656"/>
                    </a:lnTo>
                    <a:close/>
                    <a:moveTo>
                      <a:pt x="42776" y="676322"/>
                    </a:moveTo>
                    <a:lnTo>
                      <a:pt x="43417" y="674691"/>
                    </a:lnTo>
                    <a:lnTo>
                      <a:pt x="44413" y="674044"/>
                    </a:lnTo>
                    <a:lnTo>
                      <a:pt x="45759" y="675499"/>
                    </a:lnTo>
                    <a:lnTo>
                      <a:pt x="47396" y="677145"/>
                    </a:lnTo>
                    <a:lnTo>
                      <a:pt x="47450" y="680010"/>
                    </a:lnTo>
                    <a:lnTo>
                      <a:pt x="45583" y="681304"/>
                    </a:lnTo>
                    <a:lnTo>
                      <a:pt x="44237" y="680951"/>
                    </a:lnTo>
                    <a:lnTo>
                      <a:pt x="43941" y="679599"/>
                    </a:lnTo>
                    <a:lnTo>
                      <a:pt x="43362" y="678717"/>
                    </a:lnTo>
                    <a:lnTo>
                      <a:pt x="42776" y="676322"/>
                    </a:lnTo>
                    <a:lnTo>
                      <a:pt x="42776" y="676322"/>
                    </a:lnTo>
                    <a:close/>
                    <a:moveTo>
                      <a:pt x="48209" y="677850"/>
                    </a:moveTo>
                    <a:lnTo>
                      <a:pt x="51480" y="679540"/>
                    </a:lnTo>
                    <a:lnTo>
                      <a:pt x="52181" y="681363"/>
                    </a:lnTo>
                    <a:lnTo>
                      <a:pt x="51303" y="681480"/>
                    </a:lnTo>
                    <a:lnTo>
                      <a:pt x="48852" y="679717"/>
                    </a:lnTo>
                    <a:lnTo>
                      <a:pt x="48209" y="677850"/>
                    </a:lnTo>
                    <a:lnTo>
                      <a:pt x="48209" y="677850"/>
                    </a:lnTo>
                    <a:close/>
                    <a:moveTo>
                      <a:pt x="46924" y="688622"/>
                    </a:moveTo>
                    <a:lnTo>
                      <a:pt x="45406" y="689430"/>
                    </a:lnTo>
                    <a:lnTo>
                      <a:pt x="44939" y="688328"/>
                    </a:lnTo>
                    <a:lnTo>
                      <a:pt x="46109" y="687093"/>
                    </a:lnTo>
                    <a:lnTo>
                      <a:pt x="45990" y="683934"/>
                    </a:lnTo>
                    <a:lnTo>
                      <a:pt x="47565" y="683405"/>
                    </a:lnTo>
                    <a:lnTo>
                      <a:pt x="48382" y="684992"/>
                    </a:lnTo>
                    <a:lnTo>
                      <a:pt x="46924" y="688622"/>
                    </a:lnTo>
                    <a:lnTo>
                      <a:pt x="46924" y="688622"/>
                    </a:lnTo>
                    <a:close/>
                    <a:moveTo>
                      <a:pt x="56159" y="680304"/>
                    </a:moveTo>
                    <a:lnTo>
                      <a:pt x="52301" y="678497"/>
                    </a:lnTo>
                    <a:lnTo>
                      <a:pt x="50488" y="676440"/>
                    </a:lnTo>
                    <a:lnTo>
                      <a:pt x="50431" y="671590"/>
                    </a:lnTo>
                    <a:lnTo>
                      <a:pt x="51777" y="671531"/>
                    </a:lnTo>
                    <a:lnTo>
                      <a:pt x="53530" y="675382"/>
                    </a:lnTo>
                    <a:lnTo>
                      <a:pt x="56276" y="678379"/>
                    </a:lnTo>
                    <a:lnTo>
                      <a:pt x="57150" y="680187"/>
                    </a:lnTo>
                    <a:lnTo>
                      <a:pt x="56159" y="680304"/>
                    </a:lnTo>
                    <a:lnTo>
                      <a:pt x="56159" y="680304"/>
                    </a:lnTo>
                    <a:close/>
                    <a:moveTo>
                      <a:pt x="55634" y="685168"/>
                    </a:moveTo>
                    <a:lnTo>
                      <a:pt x="53180" y="682700"/>
                    </a:lnTo>
                    <a:lnTo>
                      <a:pt x="54169" y="681935"/>
                    </a:lnTo>
                    <a:lnTo>
                      <a:pt x="56335" y="682465"/>
                    </a:lnTo>
                    <a:lnTo>
                      <a:pt x="56976" y="684992"/>
                    </a:lnTo>
                    <a:lnTo>
                      <a:pt x="55634" y="685168"/>
                    </a:lnTo>
                    <a:lnTo>
                      <a:pt x="55634" y="685168"/>
                    </a:lnTo>
                    <a:close/>
                    <a:moveTo>
                      <a:pt x="57209" y="691369"/>
                    </a:moveTo>
                    <a:lnTo>
                      <a:pt x="53643" y="687564"/>
                    </a:lnTo>
                    <a:lnTo>
                      <a:pt x="52478" y="685580"/>
                    </a:lnTo>
                    <a:lnTo>
                      <a:pt x="53356" y="684463"/>
                    </a:lnTo>
                    <a:lnTo>
                      <a:pt x="58552" y="688504"/>
                    </a:lnTo>
                    <a:lnTo>
                      <a:pt x="58436" y="690885"/>
                    </a:lnTo>
                    <a:lnTo>
                      <a:pt x="57209" y="691369"/>
                    </a:lnTo>
                    <a:lnTo>
                      <a:pt x="57209" y="691369"/>
                    </a:lnTo>
                    <a:close/>
                    <a:moveTo>
                      <a:pt x="60773" y="698805"/>
                    </a:moveTo>
                    <a:lnTo>
                      <a:pt x="59374" y="698041"/>
                    </a:lnTo>
                    <a:lnTo>
                      <a:pt x="57737" y="696630"/>
                    </a:lnTo>
                    <a:lnTo>
                      <a:pt x="57211" y="694940"/>
                    </a:lnTo>
                    <a:lnTo>
                      <a:pt x="54113" y="695117"/>
                    </a:lnTo>
                    <a:lnTo>
                      <a:pt x="52886" y="694117"/>
                    </a:lnTo>
                    <a:lnTo>
                      <a:pt x="55340" y="693177"/>
                    </a:lnTo>
                    <a:lnTo>
                      <a:pt x="57565" y="693647"/>
                    </a:lnTo>
                    <a:lnTo>
                      <a:pt x="61418" y="693059"/>
                    </a:lnTo>
                    <a:lnTo>
                      <a:pt x="62411" y="696160"/>
                    </a:lnTo>
                    <a:lnTo>
                      <a:pt x="60773" y="698805"/>
                    </a:lnTo>
                    <a:lnTo>
                      <a:pt x="60773" y="698805"/>
                    </a:lnTo>
                    <a:close/>
                    <a:moveTo>
                      <a:pt x="70474" y="715072"/>
                    </a:moveTo>
                    <a:lnTo>
                      <a:pt x="66148" y="713426"/>
                    </a:lnTo>
                    <a:lnTo>
                      <a:pt x="64864" y="714190"/>
                    </a:lnTo>
                    <a:lnTo>
                      <a:pt x="62410" y="714190"/>
                    </a:lnTo>
                    <a:lnTo>
                      <a:pt x="60830" y="711854"/>
                    </a:lnTo>
                    <a:lnTo>
                      <a:pt x="56336" y="709899"/>
                    </a:lnTo>
                    <a:lnTo>
                      <a:pt x="53004" y="709444"/>
                    </a:lnTo>
                    <a:lnTo>
                      <a:pt x="50957" y="705535"/>
                    </a:lnTo>
                    <a:lnTo>
                      <a:pt x="50197" y="702420"/>
                    </a:lnTo>
                    <a:lnTo>
                      <a:pt x="51074" y="700906"/>
                    </a:lnTo>
                    <a:lnTo>
                      <a:pt x="52942" y="702141"/>
                    </a:lnTo>
                    <a:lnTo>
                      <a:pt x="56336" y="706123"/>
                    </a:lnTo>
                    <a:lnTo>
                      <a:pt x="58554" y="707446"/>
                    </a:lnTo>
                    <a:lnTo>
                      <a:pt x="61244" y="707578"/>
                    </a:lnTo>
                    <a:lnTo>
                      <a:pt x="63991" y="708636"/>
                    </a:lnTo>
                    <a:lnTo>
                      <a:pt x="66559" y="710032"/>
                    </a:lnTo>
                    <a:lnTo>
                      <a:pt x="70302" y="710032"/>
                    </a:lnTo>
                    <a:lnTo>
                      <a:pt x="71701" y="711560"/>
                    </a:lnTo>
                    <a:lnTo>
                      <a:pt x="74858" y="713837"/>
                    </a:lnTo>
                    <a:lnTo>
                      <a:pt x="76204" y="714014"/>
                    </a:lnTo>
                    <a:lnTo>
                      <a:pt x="77078" y="715248"/>
                    </a:lnTo>
                    <a:lnTo>
                      <a:pt x="76556" y="716233"/>
                    </a:lnTo>
                    <a:lnTo>
                      <a:pt x="73397" y="716233"/>
                    </a:lnTo>
                    <a:lnTo>
                      <a:pt x="70474" y="715072"/>
                    </a:lnTo>
                    <a:lnTo>
                      <a:pt x="70474" y="715072"/>
                    </a:lnTo>
                    <a:close/>
                    <a:moveTo>
                      <a:pt x="60016" y="716424"/>
                    </a:moveTo>
                    <a:cubicBezTo>
                      <a:pt x="59897" y="716541"/>
                      <a:pt x="62056" y="718525"/>
                      <a:pt x="62056" y="718525"/>
                    </a:cubicBezTo>
                    <a:lnTo>
                      <a:pt x="58613" y="717526"/>
                    </a:lnTo>
                    <a:lnTo>
                      <a:pt x="60016" y="716424"/>
                    </a:lnTo>
                    <a:lnTo>
                      <a:pt x="60016" y="716424"/>
                    </a:lnTo>
                    <a:close/>
                    <a:moveTo>
                      <a:pt x="82334" y="731045"/>
                    </a:moveTo>
                    <a:lnTo>
                      <a:pt x="83680" y="732044"/>
                    </a:lnTo>
                    <a:lnTo>
                      <a:pt x="84907" y="730928"/>
                    </a:lnTo>
                    <a:lnTo>
                      <a:pt x="83213" y="729296"/>
                    </a:lnTo>
                    <a:lnTo>
                      <a:pt x="81517" y="730516"/>
                    </a:lnTo>
                    <a:lnTo>
                      <a:pt x="82334" y="731045"/>
                    </a:lnTo>
                    <a:lnTo>
                      <a:pt x="82334" y="731045"/>
                    </a:lnTo>
                    <a:close/>
                    <a:moveTo>
                      <a:pt x="90575" y="732456"/>
                    </a:moveTo>
                    <a:lnTo>
                      <a:pt x="88297" y="733440"/>
                    </a:lnTo>
                    <a:lnTo>
                      <a:pt x="86308" y="731398"/>
                    </a:lnTo>
                    <a:lnTo>
                      <a:pt x="85958" y="729237"/>
                    </a:lnTo>
                    <a:lnTo>
                      <a:pt x="84262" y="728180"/>
                    </a:lnTo>
                    <a:lnTo>
                      <a:pt x="80700" y="728885"/>
                    </a:lnTo>
                    <a:lnTo>
                      <a:pt x="78303" y="728473"/>
                    </a:lnTo>
                    <a:lnTo>
                      <a:pt x="75087" y="724668"/>
                    </a:lnTo>
                    <a:lnTo>
                      <a:pt x="72107" y="723962"/>
                    </a:lnTo>
                    <a:lnTo>
                      <a:pt x="70941" y="721097"/>
                    </a:lnTo>
                    <a:lnTo>
                      <a:pt x="67901" y="719466"/>
                    </a:lnTo>
                    <a:lnTo>
                      <a:pt x="67672" y="717761"/>
                    </a:lnTo>
                    <a:lnTo>
                      <a:pt x="68665" y="716468"/>
                    </a:lnTo>
                    <a:lnTo>
                      <a:pt x="71178" y="716233"/>
                    </a:lnTo>
                    <a:lnTo>
                      <a:pt x="72811" y="717820"/>
                    </a:lnTo>
                    <a:lnTo>
                      <a:pt x="74387" y="718584"/>
                    </a:lnTo>
                    <a:lnTo>
                      <a:pt x="77256" y="717408"/>
                    </a:lnTo>
                    <a:lnTo>
                      <a:pt x="80703" y="717217"/>
                    </a:lnTo>
                    <a:lnTo>
                      <a:pt x="85201" y="720435"/>
                    </a:lnTo>
                    <a:lnTo>
                      <a:pt x="87191" y="721332"/>
                    </a:lnTo>
                    <a:lnTo>
                      <a:pt x="87946" y="723139"/>
                    </a:lnTo>
                    <a:lnTo>
                      <a:pt x="91279" y="722096"/>
                    </a:lnTo>
                    <a:lnTo>
                      <a:pt x="93557" y="723036"/>
                    </a:lnTo>
                    <a:lnTo>
                      <a:pt x="94669" y="725432"/>
                    </a:lnTo>
                    <a:lnTo>
                      <a:pt x="92272" y="725255"/>
                    </a:lnTo>
                    <a:lnTo>
                      <a:pt x="90695" y="725961"/>
                    </a:lnTo>
                    <a:lnTo>
                      <a:pt x="91980" y="726945"/>
                    </a:lnTo>
                    <a:lnTo>
                      <a:pt x="92152" y="728591"/>
                    </a:lnTo>
                    <a:lnTo>
                      <a:pt x="89701" y="730928"/>
                    </a:lnTo>
                    <a:lnTo>
                      <a:pt x="90575" y="732456"/>
                    </a:lnTo>
                    <a:lnTo>
                      <a:pt x="90575" y="732456"/>
                    </a:lnTo>
                    <a:close/>
                    <a:moveTo>
                      <a:pt x="94432" y="731515"/>
                    </a:moveTo>
                    <a:lnTo>
                      <a:pt x="92562" y="733675"/>
                    </a:lnTo>
                    <a:lnTo>
                      <a:pt x="92619" y="735791"/>
                    </a:lnTo>
                    <a:lnTo>
                      <a:pt x="94725" y="735086"/>
                    </a:lnTo>
                    <a:lnTo>
                      <a:pt x="96243" y="732691"/>
                    </a:lnTo>
                    <a:lnTo>
                      <a:pt x="96883" y="731750"/>
                    </a:lnTo>
                    <a:lnTo>
                      <a:pt x="95368" y="731104"/>
                    </a:lnTo>
                    <a:lnTo>
                      <a:pt x="94432" y="731515"/>
                    </a:lnTo>
                    <a:lnTo>
                      <a:pt x="94432" y="731515"/>
                    </a:lnTo>
                    <a:close/>
                    <a:moveTo>
                      <a:pt x="112548" y="728768"/>
                    </a:moveTo>
                    <a:lnTo>
                      <a:pt x="111316" y="731221"/>
                    </a:lnTo>
                    <a:lnTo>
                      <a:pt x="112138" y="733044"/>
                    </a:lnTo>
                    <a:lnTo>
                      <a:pt x="110211" y="734498"/>
                    </a:lnTo>
                    <a:lnTo>
                      <a:pt x="107581" y="733734"/>
                    </a:lnTo>
                    <a:lnTo>
                      <a:pt x="106526" y="732162"/>
                    </a:lnTo>
                    <a:lnTo>
                      <a:pt x="105184" y="733426"/>
                    </a:lnTo>
                    <a:lnTo>
                      <a:pt x="103314" y="731677"/>
                    </a:lnTo>
                    <a:lnTo>
                      <a:pt x="100445" y="731280"/>
                    </a:lnTo>
                    <a:lnTo>
                      <a:pt x="99046" y="732691"/>
                    </a:lnTo>
                    <a:lnTo>
                      <a:pt x="97584" y="730105"/>
                    </a:lnTo>
                    <a:lnTo>
                      <a:pt x="95774" y="729061"/>
                    </a:lnTo>
                    <a:lnTo>
                      <a:pt x="95717" y="727474"/>
                    </a:lnTo>
                    <a:lnTo>
                      <a:pt x="100100" y="727063"/>
                    </a:lnTo>
                    <a:lnTo>
                      <a:pt x="101211" y="726078"/>
                    </a:lnTo>
                    <a:lnTo>
                      <a:pt x="106876" y="727592"/>
                    </a:lnTo>
                    <a:lnTo>
                      <a:pt x="108279" y="729649"/>
                    </a:lnTo>
                    <a:lnTo>
                      <a:pt x="109682" y="728238"/>
                    </a:lnTo>
                    <a:lnTo>
                      <a:pt x="111262" y="727945"/>
                    </a:lnTo>
                    <a:lnTo>
                      <a:pt x="112548" y="728768"/>
                    </a:lnTo>
                    <a:lnTo>
                      <a:pt x="112548" y="728768"/>
                    </a:lnTo>
                    <a:close/>
                    <a:moveTo>
                      <a:pt x="121606" y="727709"/>
                    </a:moveTo>
                    <a:lnTo>
                      <a:pt x="118098" y="725079"/>
                    </a:lnTo>
                    <a:lnTo>
                      <a:pt x="120202" y="722978"/>
                    </a:lnTo>
                    <a:lnTo>
                      <a:pt x="118799" y="721155"/>
                    </a:lnTo>
                    <a:lnTo>
                      <a:pt x="119152" y="719980"/>
                    </a:lnTo>
                    <a:lnTo>
                      <a:pt x="117162" y="716879"/>
                    </a:lnTo>
                    <a:lnTo>
                      <a:pt x="116521" y="713485"/>
                    </a:lnTo>
                    <a:lnTo>
                      <a:pt x="114592" y="712324"/>
                    </a:lnTo>
                    <a:lnTo>
                      <a:pt x="114128" y="715528"/>
                    </a:lnTo>
                    <a:lnTo>
                      <a:pt x="113012" y="718584"/>
                    </a:lnTo>
                    <a:lnTo>
                      <a:pt x="114474" y="721332"/>
                    </a:lnTo>
                    <a:lnTo>
                      <a:pt x="113366" y="723242"/>
                    </a:lnTo>
                    <a:lnTo>
                      <a:pt x="113366" y="725667"/>
                    </a:lnTo>
                    <a:lnTo>
                      <a:pt x="116230" y="727298"/>
                    </a:lnTo>
                    <a:lnTo>
                      <a:pt x="119328" y="728121"/>
                    </a:lnTo>
                    <a:lnTo>
                      <a:pt x="120436" y="729179"/>
                    </a:lnTo>
                    <a:lnTo>
                      <a:pt x="121606" y="727709"/>
                    </a:lnTo>
                    <a:lnTo>
                      <a:pt x="121606" y="727709"/>
                    </a:lnTo>
                    <a:close/>
                    <a:moveTo>
                      <a:pt x="109565" y="751765"/>
                    </a:moveTo>
                    <a:lnTo>
                      <a:pt x="112195" y="750530"/>
                    </a:lnTo>
                    <a:lnTo>
                      <a:pt x="113541" y="751647"/>
                    </a:lnTo>
                    <a:lnTo>
                      <a:pt x="111671" y="753704"/>
                    </a:lnTo>
                    <a:lnTo>
                      <a:pt x="109565" y="751765"/>
                    </a:lnTo>
                    <a:lnTo>
                      <a:pt x="109565" y="751765"/>
                    </a:lnTo>
                    <a:close/>
                    <a:moveTo>
                      <a:pt x="110618" y="748781"/>
                    </a:moveTo>
                    <a:lnTo>
                      <a:pt x="109563" y="747723"/>
                    </a:lnTo>
                    <a:lnTo>
                      <a:pt x="110385" y="745798"/>
                    </a:lnTo>
                    <a:lnTo>
                      <a:pt x="112608" y="746915"/>
                    </a:lnTo>
                    <a:lnTo>
                      <a:pt x="112432" y="748723"/>
                    </a:lnTo>
                    <a:lnTo>
                      <a:pt x="110618" y="748781"/>
                    </a:lnTo>
                    <a:lnTo>
                      <a:pt x="110618" y="748781"/>
                    </a:lnTo>
                    <a:close/>
                    <a:moveTo>
                      <a:pt x="173845" y="765813"/>
                    </a:moveTo>
                    <a:lnTo>
                      <a:pt x="172327" y="764108"/>
                    </a:lnTo>
                    <a:lnTo>
                      <a:pt x="174138" y="761772"/>
                    </a:lnTo>
                    <a:lnTo>
                      <a:pt x="173263" y="760023"/>
                    </a:lnTo>
                    <a:lnTo>
                      <a:pt x="175365" y="760787"/>
                    </a:lnTo>
                    <a:lnTo>
                      <a:pt x="175832" y="763241"/>
                    </a:lnTo>
                    <a:lnTo>
                      <a:pt x="175717" y="765930"/>
                    </a:lnTo>
                    <a:lnTo>
                      <a:pt x="173845" y="765813"/>
                    </a:lnTo>
                    <a:lnTo>
                      <a:pt x="173845" y="765813"/>
                    </a:lnTo>
                    <a:close/>
                    <a:moveTo>
                      <a:pt x="133786" y="749634"/>
                    </a:moveTo>
                    <a:lnTo>
                      <a:pt x="136118" y="748473"/>
                    </a:lnTo>
                    <a:lnTo>
                      <a:pt x="138684" y="748473"/>
                    </a:lnTo>
                    <a:lnTo>
                      <a:pt x="140313" y="748120"/>
                    </a:lnTo>
                    <a:lnTo>
                      <a:pt x="144049" y="748708"/>
                    </a:lnTo>
                    <a:lnTo>
                      <a:pt x="151865" y="746959"/>
                    </a:lnTo>
                    <a:lnTo>
                      <a:pt x="156060" y="745093"/>
                    </a:lnTo>
                    <a:lnTo>
                      <a:pt x="161077" y="745563"/>
                    </a:lnTo>
                    <a:lnTo>
                      <a:pt x="165043" y="745211"/>
                    </a:lnTo>
                    <a:lnTo>
                      <a:pt x="169707" y="745093"/>
                    </a:lnTo>
                    <a:lnTo>
                      <a:pt x="172740" y="745901"/>
                    </a:lnTo>
                    <a:lnTo>
                      <a:pt x="173326" y="748708"/>
                    </a:lnTo>
                    <a:lnTo>
                      <a:pt x="174956" y="750339"/>
                    </a:lnTo>
                    <a:lnTo>
                      <a:pt x="173326" y="751970"/>
                    </a:lnTo>
                    <a:lnTo>
                      <a:pt x="170875" y="753601"/>
                    </a:lnTo>
                    <a:lnTo>
                      <a:pt x="169356" y="751617"/>
                    </a:lnTo>
                    <a:lnTo>
                      <a:pt x="167607" y="750810"/>
                    </a:lnTo>
                    <a:lnTo>
                      <a:pt x="164574" y="752911"/>
                    </a:lnTo>
                    <a:lnTo>
                      <a:pt x="160846" y="753131"/>
                    </a:lnTo>
                    <a:lnTo>
                      <a:pt x="159443" y="751162"/>
                    </a:lnTo>
                    <a:lnTo>
                      <a:pt x="158044" y="748120"/>
                    </a:lnTo>
                    <a:lnTo>
                      <a:pt x="155593" y="748003"/>
                    </a:lnTo>
                    <a:lnTo>
                      <a:pt x="153146" y="750574"/>
                    </a:lnTo>
                    <a:lnTo>
                      <a:pt x="151279" y="750574"/>
                    </a:lnTo>
                    <a:lnTo>
                      <a:pt x="147436" y="751162"/>
                    </a:lnTo>
                    <a:lnTo>
                      <a:pt x="150466" y="753484"/>
                    </a:lnTo>
                    <a:lnTo>
                      <a:pt x="151280" y="753131"/>
                    </a:lnTo>
                    <a:lnTo>
                      <a:pt x="155130" y="753954"/>
                    </a:lnTo>
                    <a:lnTo>
                      <a:pt x="156529" y="755115"/>
                    </a:lnTo>
                    <a:lnTo>
                      <a:pt x="155478" y="756291"/>
                    </a:lnTo>
                    <a:lnTo>
                      <a:pt x="158159" y="757334"/>
                    </a:lnTo>
                    <a:lnTo>
                      <a:pt x="161546" y="760258"/>
                    </a:lnTo>
                    <a:lnTo>
                      <a:pt x="161546" y="763168"/>
                    </a:lnTo>
                    <a:lnTo>
                      <a:pt x="160260" y="762933"/>
                    </a:lnTo>
                    <a:lnTo>
                      <a:pt x="156648" y="759670"/>
                    </a:lnTo>
                    <a:lnTo>
                      <a:pt x="154313" y="759082"/>
                    </a:lnTo>
                    <a:lnTo>
                      <a:pt x="151866" y="760375"/>
                    </a:lnTo>
                    <a:lnTo>
                      <a:pt x="149531" y="758730"/>
                    </a:lnTo>
                    <a:lnTo>
                      <a:pt x="148481" y="755820"/>
                    </a:lnTo>
                    <a:lnTo>
                      <a:pt x="145102" y="756173"/>
                    </a:lnTo>
                    <a:lnTo>
                      <a:pt x="144750" y="757687"/>
                    </a:lnTo>
                    <a:lnTo>
                      <a:pt x="147201" y="759082"/>
                    </a:lnTo>
                    <a:lnTo>
                      <a:pt x="146851" y="761536"/>
                    </a:lnTo>
                    <a:lnTo>
                      <a:pt x="145448" y="761654"/>
                    </a:lnTo>
                    <a:lnTo>
                      <a:pt x="141720" y="759905"/>
                    </a:lnTo>
                    <a:lnTo>
                      <a:pt x="139618" y="760831"/>
                    </a:lnTo>
                    <a:lnTo>
                      <a:pt x="138801" y="759200"/>
                    </a:lnTo>
                    <a:lnTo>
                      <a:pt x="136588" y="758392"/>
                    </a:lnTo>
                    <a:lnTo>
                      <a:pt x="137636" y="755938"/>
                    </a:lnTo>
                    <a:lnTo>
                      <a:pt x="135304" y="757921"/>
                    </a:lnTo>
                    <a:lnTo>
                      <a:pt x="132738" y="756055"/>
                    </a:lnTo>
                    <a:lnTo>
                      <a:pt x="132853" y="754659"/>
                    </a:lnTo>
                    <a:lnTo>
                      <a:pt x="135419" y="753366"/>
                    </a:lnTo>
                    <a:lnTo>
                      <a:pt x="140086" y="751617"/>
                    </a:lnTo>
                    <a:lnTo>
                      <a:pt x="137516" y="750339"/>
                    </a:lnTo>
                    <a:lnTo>
                      <a:pt x="135536" y="751279"/>
                    </a:lnTo>
                    <a:lnTo>
                      <a:pt x="133786" y="749634"/>
                    </a:lnTo>
                    <a:close/>
                  </a:path>
                </a:pathLst>
              </a:custGeom>
              <a:solidFill>
                <a:srgbClr val="0070C0"/>
              </a:solidFill>
              <a:ln w="14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AC99ED4E-9F4F-0341-6C77-71137D40953F}"/>
                  </a:ext>
                </a:extLst>
              </p:cNvPr>
              <p:cNvSpPr/>
              <p:nvPr/>
            </p:nvSpPr>
            <p:spPr>
              <a:xfrm>
                <a:off x="9811027" y="1172545"/>
                <a:ext cx="1623333" cy="1244624"/>
              </a:xfrm>
              <a:custGeom>
                <a:avLst/>
                <a:gdLst>
                  <a:gd name="connsiteX0" fmla="*/ 644770 w 891448"/>
                  <a:gd name="connsiteY0" fmla="*/ 145257 h 826530"/>
                  <a:gd name="connsiteX1" fmla="*/ 646101 w 891448"/>
                  <a:gd name="connsiteY1" fmla="*/ 144081 h 826530"/>
                  <a:gd name="connsiteX2" fmla="*/ 647282 w 891448"/>
                  <a:gd name="connsiteY2" fmla="*/ 141862 h 826530"/>
                  <a:gd name="connsiteX3" fmla="*/ 650534 w 891448"/>
                  <a:gd name="connsiteY3" fmla="*/ 138468 h 826530"/>
                  <a:gd name="connsiteX4" fmla="*/ 652011 w 891448"/>
                  <a:gd name="connsiteY4" fmla="*/ 133369 h 826530"/>
                  <a:gd name="connsiteX5" fmla="*/ 653194 w 891448"/>
                  <a:gd name="connsiteY5" fmla="*/ 132634 h 826530"/>
                  <a:gd name="connsiteX6" fmla="*/ 653564 w 891448"/>
                  <a:gd name="connsiteY6" fmla="*/ 134324 h 826530"/>
                  <a:gd name="connsiteX7" fmla="*/ 652605 w 891448"/>
                  <a:gd name="connsiteY7" fmla="*/ 136763 h 826530"/>
                  <a:gd name="connsiteX8" fmla="*/ 652605 w 891448"/>
                  <a:gd name="connsiteY8" fmla="*/ 138012 h 826530"/>
                  <a:gd name="connsiteX9" fmla="*/ 654305 w 891448"/>
                  <a:gd name="connsiteY9" fmla="*/ 138394 h 826530"/>
                  <a:gd name="connsiteX10" fmla="*/ 656449 w 891448"/>
                  <a:gd name="connsiteY10" fmla="*/ 136322 h 826530"/>
                  <a:gd name="connsiteX11" fmla="*/ 658223 w 891448"/>
                  <a:gd name="connsiteY11" fmla="*/ 135073 h 826530"/>
                  <a:gd name="connsiteX12" fmla="*/ 657999 w 891448"/>
                  <a:gd name="connsiteY12" fmla="*/ 133001 h 826530"/>
                  <a:gd name="connsiteX13" fmla="*/ 656004 w 891448"/>
                  <a:gd name="connsiteY13" fmla="*/ 132546 h 826530"/>
                  <a:gd name="connsiteX14" fmla="*/ 656004 w 891448"/>
                  <a:gd name="connsiteY14" fmla="*/ 131958 h 826530"/>
                  <a:gd name="connsiteX15" fmla="*/ 658223 w 891448"/>
                  <a:gd name="connsiteY15" fmla="*/ 131076 h 826530"/>
                  <a:gd name="connsiteX16" fmla="*/ 658223 w 891448"/>
                  <a:gd name="connsiteY16" fmla="*/ 128270 h 826530"/>
                  <a:gd name="connsiteX17" fmla="*/ 657557 w 891448"/>
                  <a:gd name="connsiteY17" fmla="*/ 127153 h 826530"/>
                  <a:gd name="connsiteX18" fmla="*/ 657557 w 891448"/>
                  <a:gd name="connsiteY18" fmla="*/ 125243 h 826530"/>
                  <a:gd name="connsiteX19" fmla="*/ 660143 w 891448"/>
                  <a:gd name="connsiteY19" fmla="*/ 123171 h 826530"/>
                  <a:gd name="connsiteX20" fmla="*/ 661031 w 891448"/>
                  <a:gd name="connsiteY20" fmla="*/ 119762 h 826530"/>
                  <a:gd name="connsiteX21" fmla="*/ 663026 w 891448"/>
                  <a:gd name="connsiteY21" fmla="*/ 119100 h 826530"/>
                  <a:gd name="connsiteX22" fmla="*/ 663989 w 891448"/>
                  <a:gd name="connsiteY22" fmla="*/ 117469 h 826530"/>
                  <a:gd name="connsiteX23" fmla="*/ 663839 w 891448"/>
                  <a:gd name="connsiteY23" fmla="*/ 119321 h 826530"/>
                  <a:gd name="connsiteX24" fmla="*/ 664208 w 891448"/>
                  <a:gd name="connsiteY24" fmla="*/ 120364 h 826530"/>
                  <a:gd name="connsiteX25" fmla="*/ 662806 w 891448"/>
                  <a:gd name="connsiteY25" fmla="*/ 120878 h 826530"/>
                  <a:gd name="connsiteX26" fmla="*/ 661401 w 891448"/>
                  <a:gd name="connsiteY26" fmla="*/ 124199 h 826530"/>
                  <a:gd name="connsiteX27" fmla="*/ 659627 w 891448"/>
                  <a:gd name="connsiteY27" fmla="*/ 126492 h 826530"/>
                  <a:gd name="connsiteX28" fmla="*/ 659259 w 891448"/>
                  <a:gd name="connsiteY28" fmla="*/ 129445 h 826530"/>
                  <a:gd name="connsiteX29" fmla="*/ 660146 w 891448"/>
                  <a:gd name="connsiteY29" fmla="*/ 131223 h 826530"/>
                  <a:gd name="connsiteX30" fmla="*/ 660812 w 891448"/>
                  <a:gd name="connsiteY30" fmla="*/ 133589 h 826530"/>
                  <a:gd name="connsiteX31" fmla="*/ 661920 w 891448"/>
                  <a:gd name="connsiteY31" fmla="*/ 132399 h 826530"/>
                  <a:gd name="connsiteX32" fmla="*/ 663473 w 891448"/>
                  <a:gd name="connsiteY32" fmla="*/ 129078 h 826530"/>
                  <a:gd name="connsiteX33" fmla="*/ 667388 w 891448"/>
                  <a:gd name="connsiteY33" fmla="*/ 125830 h 826530"/>
                  <a:gd name="connsiteX34" fmla="*/ 668647 w 891448"/>
                  <a:gd name="connsiteY34" fmla="*/ 123523 h 826530"/>
                  <a:gd name="connsiteX35" fmla="*/ 668720 w 891448"/>
                  <a:gd name="connsiteY35" fmla="*/ 120937 h 826530"/>
                  <a:gd name="connsiteX36" fmla="*/ 669977 w 891448"/>
                  <a:gd name="connsiteY36" fmla="*/ 118880 h 826530"/>
                  <a:gd name="connsiteX37" fmla="*/ 671307 w 891448"/>
                  <a:gd name="connsiteY37" fmla="*/ 118365 h 826530"/>
                  <a:gd name="connsiteX38" fmla="*/ 671530 w 891448"/>
                  <a:gd name="connsiteY38" fmla="*/ 119615 h 826530"/>
                  <a:gd name="connsiteX39" fmla="*/ 670938 w 891448"/>
                  <a:gd name="connsiteY39" fmla="*/ 120276 h 826530"/>
                  <a:gd name="connsiteX40" fmla="*/ 670938 w 891448"/>
                  <a:gd name="connsiteY40" fmla="*/ 122730 h 826530"/>
                  <a:gd name="connsiteX41" fmla="*/ 672563 w 891448"/>
                  <a:gd name="connsiteY41" fmla="*/ 122054 h 826530"/>
                  <a:gd name="connsiteX42" fmla="*/ 674709 w 891448"/>
                  <a:gd name="connsiteY42" fmla="*/ 119174 h 826530"/>
                  <a:gd name="connsiteX43" fmla="*/ 676628 w 891448"/>
                  <a:gd name="connsiteY43" fmla="*/ 119100 h 826530"/>
                  <a:gd name="connsiteX44" fmla="*/ 679509 w 891448"/>
                  <a:gd name="connsiteY44" fmla="*/ 119468 h 826530"/>
                  <a:gd name="connsiteX45" fmla="*/ 682836 w 891448"/>
                  <a:gd name="connsiteY45" fmla="*/ 118365 h 826530"/>
                  <a:gd name="connsiteX46" fmla="*/ 684626 w 891448"/>
                  <a:gd name="connsiteY46" fmla="*/ 118219 h 826530"/>
                  <a:gd name="connsiteX47" fmla="*/ 686069 w 891448"/>
                  <a:gd name="connsiteY47" fmla="*/ 116764 h 826530"/>
                  <a:gd name="connsiteX48" fmla="*/ 687995 w 891448"/>
                  <a:gd name="connsiteY48" fmla="*/ 116058 h 826530"/>
                  <a:gd name="connsiteX49" fmla="*/ 688848 w 891448"/>
                  <a:gd name="connsiteY49" fmla="*/ 114207 h 826530"/>
                  <a:gd name="connsiteX50" fmla="*/ 688848 w 891448"/>
                  <a:gd name="connsiteY50" fmla="*/ 112914 h 826530"/>
                  <a:gd name="connsiteX51" fmla="*/ 689181 w 891448"/>
                  <a:gd name="connsiteY51" fmla="*/ 111430 h 826530"/>
                  <a:gd name="connsiteX52" fmla="*/ 687850 w 891448"/>
                  <a:gd name="connsiteY52" fmla="*/ 110019 h 826530"/>
                  <a:gd name="connsiteX53" fmla="*/ 688698 w 891448"/>
                  <a:gd name="connsiteY53" fmla="*/ 107462 h 826530"/>
                  <a:gd name="connsiteX54" fmla="*/ 688589 w 891448"/>
                  <a:gd name="connsiteY54" fmla="*/ 102642 h 826530"/>
                  <a:gd name="connsiteX55" fmla="*/ 687809 w 891448"/>
                  <a:gd name="connsiteY55" fmla="*/ 102716 h 826530"/>
                  <a:gd name="connsiteX56" fmla="*/ 686549 w 891448"/>
                  <a:gd name="connsiteY56" fmla="*/ 105640 h 826530"/>
                  <a:gd name="connsiteX57" fmla="*/ 684069 w 891448"/>
                  <a:gd name="connsiteY57" fmla="*/ 108388 h 826530"/>
                  <a:gd name="connsiteX58" fmla="*/ 682961 w 891448"/>
                  <a:gd name="connsiteY58" fmla="*/ 108388 h 826530"/>
                  <a:gd name="connsiteX59" fmla="*/ 682961 w 891448"/>
                  <a:gd name="connsiteY59" fmla="*/ 107051 h 826530"/>
                  <a:gd name="connsiteX60" fmla="*/ 684516 w 891448"/>
                  <a:gd name="connsiteY60" fmla="*/ 105082 h 826530"/>
                  <a:gd name="connsiteX61" fmla="*/ 686586 w 891448"/>
                  <a:gd name="connsiteY61" fmla="*/ 103833 h 826530"/>
                  <a:gd name="connsiteX62" fmla="*/ 686810 w 891448"/>
                  <a:gd name="connsiteY62" fmla="*/ 102260 h 826530"/>
                  <a:gd name="connsiteX63" fmla="*/ 684516 w 891448"/>
                  <a:gd name="connsiteY63" fmla="*/ 100188 h 826530"/>
                  <a:gd name="connsiteX64" fmla="*/ 684107 w 891448"/>
                  <a:gd name="connsiteY64" fmla="*/ 98675 h 826530"/>
                  <a:gd name="connsiteX65" fmla="*/ 683108 w 891448"/>
                  <a:gd name="connsiteY65" fmla="*/ 98528 h 826530"/>
                  <a:gd name="connsiteX66" fmla="*/ 682032 w 891448"/>
                  <a:gd name="connsiteY66" fmla="*/ 99218 h 826530"/>
                  <a:gd name="connsiteX67" fmla="*/ 681627 w 891448"/>
                  <a:gd name="connsiteY67" fmla="*/ 100526 h 826530"/>
                  <a:gd name="connsiteX68" fmla="*/ 680366 w 891448"/>
                  <a:gd name="connsiteY68" fmla="*/ 99600 h 826530"/>
                  <a:gd name="connsiteX69" fmla="*/ 678551 w 891448"/>
                  <a:gd name="connsiteY69" fmla="*/ 99703 h 826530"/>
                  <a:gd name="connsiteX70" fmla="*/ 676851 w 891448"/>
                  <a:gd name="connsiteY70" fmla="*/ 100849 h 826530"/>
                  <a:gd name="connsiteX71" fmla="*/ 675330 w 891448"/>
                  <a:gd name="connsiteY71" fmla="*/ 100555 h 826530"/>
                  <a:gd name="connsiteX72" fmla="*/ 675962 w 891448"/>
                  <a:gd name="connsiteY72" fmla="*/ 99600 h 826530"/>
                  <a:gd name="connsiteX73" fmla="*/ 680777 w 891448"/>
                  <a:gd name="connsiteY73" fmla="*/ 97411 h 826530"/>
                  <a:gd name="connsiteX74" fmla="*/ 682886 w 891448"/>
                  <a:gd name="connsiteY74" fmla="*/ 97044 h 826530"/>
                  <a:gd name="connsiteX75" fmla="*/ 686217 w 891448"/>
                  <a:gd name="connsiteY75" fmla="*/ 93370 h 826530"/>
                  <a:gd name="connsiteX76" fmla="*/ 687293 w 891448"/>
                  <a:gd name="connsiteY76" fmla="*/ 92547 h 826530"/>
                  <a:gd name="connsiteX77" fmla="*/ 689550 w 891448"/>
                  <a:gd name="connsiteY77" fmla="*/ 88506 h 826530"/>
                  <a:gd name="connsiteX78" fmla="*/ 690549 w 891448"/>
                  <a:gd name="connsiteY78" fmla="*/ 85170 h 826530"/>
                  <a:gd name="connsiteX79" fmla="*/ 689844 w 891448"/>
                  <a:gd name="connsiteY79" fmla="*/ 84612 h 826530"/>
                  <a:gd name="connsiteX80" fmla="*/ 688216 w 891448"/>
                  <a:gd name="connsiteY80" fmla="*/ 85053 h 826530"/>
                  <a:gd name="connsiteX81" fmla="*/ 687142 w 891448"/>
                  <a:gd name="connsiteY81" fmla="*/ 85802 h 826530"/>
                  <a:gd name="connsiteX82" fmla="*/ 686364 w 891448"/>
                  <a:gd name="connsiteY82" fmla="*/ 84759 h 826530"/>
                  <a:gd name="connsiteX83" fmla="*/ 687105 w 891448"/>
                  <a:gd name="connsiteY83" fmla="*/ 83583 h 826530"/>
                  <a:gd name="connsiteX84" fmla="*/ 688328 w 891448"/>
                  <a:gd name="connsiteY84" fmla="*/ 82937 h 826530"/>
                  <a:gd name="connsiteX85" fmla="*/ 689771 w 891448"/>
                  <a:gd name="connsiteY85" fmla="*/ 83098 h 826530"/>
                  <a:gd name="connsiteX86" fmla="*/ 690660 w 891448"/>
                  <a:gd name="connsiteY86" fmla="*/ 81717 h 826530"/>
                  <a:gd name="connsiteX87" fmla="*/ 690588 w 891448"/>
                  <a:gd name="connsiteY87" fmla="*/ 79601 h 826530"/>
                  <a:gd name="connsiteX88" fmla="*/ 692510 w 891448"/>
                  <a:gd name="connsiteY88" fmla="*/ 77573 h 826530"/>
                  <a:gd name="connsiteX89" fmla="*/ 692473 w 891448"/>
                  <a:gd name="connsiteY89" fmla="*/ 75193 h 826530"/>
                  <a:gd name="connsiteX90" fmla="*/ 691919 w 891448"/>
                  <a:gd name="connsiteY90" fmla="*/ 74487 h 826530"/>
                  <a:gd name="connsiteX91" fmla="*/ 691995 w 891448"/>
                  <a:gd name="connsiteY91" fmla="*/ 72856 h 826530"/>
                  <a:gd name="connsiteX92" fmla="*/ 690142 w 891448"/>
                  <a:gd name="connsiteY92" fmla="*/ 72298 h 826530"/>
                  <a:gd name="connsiteX93" fmla="*/ 688366 w 891448"/>
                  <a:gd name="connsiteY93" fmla="*/ 73121 h 826530"/>
                  <a:gd name="connsiteX94" fmla="*/ 686142 w 891448"/>
                  <a:gd name="connsiteY94" fmla="*/ 77529 h 826530"/>
                  <a:gd name="connsiteX95" fmla="*/ 685699 w 891448"/>
                  <a:gd name="connsiteY95" fmla="*/ 79763 h 826530"/>
                  <a:gd name="connsiteX96" fmla="*/ 686811 w 891448"/>
                  <a:gd name="connsiteY96" fmla="*/ 81085 h 826530"/>
                  <a:gd name="connsiteX97" fmla="*/ 685405 w 891448"/>
                  <a:gd name="connsiteY97" fmla="*/ 82878 h 826530"/>
                  <a:gd name="connsiteX98" fmla="*/ 684407 w 891448"/>
                  <a:gd name="connsiteY98" fmla="*/ 83642 h 826530"/>
                  <a:gd name="connsiteX99" fmla="*/ 683812 w 891448"/>
                  <a:gd name="connsiteY99" fmla="*/ 83245 h 826530"/>
                  <a:gd name="connsiteX100" fmla="*/ 683887 w 891448"/>
                  <a:gd name="connsiteY100" fmla="*/ 82099 h 826530"/>
                  <a:gd name="connsiteX101" fmla="*/ 683187 w 891448"/>
                  <a:gd name="connsiteY101" fmla="*/ 81203 h 826530"/>
                  <a:gd name="connsiteX102" fmla="*/ 683146 w 891448"/>
                  <a:gd name="connsiteY102" fmla="*/ 79381 h 826530"/>
                  <a:gd name="connsiteX103" fmla="*/ 685073 w 891448"/>
                  <a:gd name="connsiteY103" fmla="*/ 75869 h 826530"/>
                  <a:gd name="connsiteX104" fmla="*/ 684444 w 891448"/>
                  <a:gd name="connsiteY104" fmla="*/ 74002 h 826530"/>
                  <a:gd name="connsiteX105" fmla="*/ 684777 w 891448"/>
                  <a:gd name="connsiteY105" fmla="*/ 72900 h 826530"/>
                  <a:gd name="connsiteX106" fmla="*/ 685628 w 891448"/>
                  <a:gd name="connsiteY106" fmla="*/ 73591 h 826530"/>
                  <a:gd name="connsiteX107" fmla="*/ 686964 w 891448"/>
                  <a:gd name="connsiteY107" fmla="*/ 72812 h 826530"/>
                  <a:gd name="connsiteX108" fmla="*/ 686260 w 891448"/>
                  <a:gd name="connsiteY108" fmla="*/ 70255 h 826530"/>
                  <a:gd name="connsiteX109" fmla="*/ 685036 w 891448"/>
                  <a:gd name="connsiteY109" fmla="*/ 68154 h 826530"/>
                  <a:gd name="connsiteX110" fmla="*/ 683224 w 891448"/>
                  <a:gd name="connsiteY110" fmla="*/ 68154 h 826530"/>
                  <a:gd name="connsiteX111" fmla="*/ 681001 w 891448"/>
                  <a:gd name="connsiteY111" fmla="*/ 68859 h 826530"/>
                  <a:gd name="connsiteX112" fmla="*/ 680002 w 891448"/>
                  <a:gd name="connsiteY112" fmla="*/ 70637 h 826530"/>
                  <a:gd name="connsiteX113" fmla="*/ 679593 w 891448"/>
                  <a:gd name="connsiteY113" fmla="*/ 69491 h 826530"/>
                  <a:gd name="connsiteX114" fmla="*/ 678929 w 891448"/>
                  <a:gd name="connsiteY114" fmla="*/ 68933 h 826530"/>
                  <a:gd name="connsiteX115" fmla="*/ 679223 w 891448"/>
                  <a:gd name="connsiteY115" fmla="*/ 65920 h 826530"/>
                  <a:gd name="connsiteX116" fmla="*/ 678112 w 891448"/>
                  <a:gd name="connsiteY116" fmla="*/ 63187 h 826530"/>
                  <a:gd name="connsiteX117" fmla="*/ 678554 w 891448"/>
                  <a:gd name="connsiteY117" fmla="*/ 58837 h 826530"/>
                  <a:gd name="connsiteX118" fmla="*/ 678409 w 891448"/>
                  <a:gd name="connsiteY118" fmla="*/ 55649 h 826530"/>
                  <a:gd name="connsiteX119" fmla="*/ 679520 w 891448"/>
                  <a:gd name="connsiteY119" fmla="*/ 53239 h 826530"/>
                  <a:gd name="connsiteX120" fmla="*/ 679816 w 891448"/>
                  <a:gd name="connsiteY120" fmla="*/ 49947 h 826530"/>
                  <a:gd name="connsiteX121" fmla="*/ 679586 w 891448"/>
                  <a:gd name="connsiteY121" fmla="*/ 47478 h 826530"/>
                  <a:gd name="connsiteX122" fmla="*/ 681214 w 891448"/>
                  <a:gd name="connsiteY122" fmla="*/ 44231 h 826530"/>
                  <a:gd name="connsiteX123" fmla="*/ 681359 w 891448"/>
                  <a:gd name="connsiteY123" fmla="*/ 41498 h 826530"/>
                  <a:gd name="connsiteX124" fmla="*/ 679586 w 891448"/>
                  <a:gd name="connsiteY124" fmla="*/ 39279 h 826530"/>
                  <a:gd name="connsiteX125" fmla="*/ 679070 w 891448"/>
                  <a:gd name="connsiteY125" fmla="*/ 37133 h 826530"/>
                  <a:gd name="connsiteX126" fmla="*/ 676040 w 891448"/>
                  <a:gd name="connsiteY126" fmla="*/ 34988 h 826530"/>
                  <a:gd name="connsiteX127" fmla="*/ 675446 w 891448"/>
                  <a:gd name="connsiteY127" fmla="*/ 33225 h 826530"/>
                  <a:gd name="connsiteX128" fmla="*/ 672565 w 891448"/>
                  <a:gd name="connsiteY128" fmla="*/ 31887 h 826530"/>
                  <a:gd name="connsiteX129" fmla="*/ 671678 w 891448"/>
                  <a:gd name="connsiteY129" fmla="*/ 32622 h 826530"/>
                  <a:gd name="connsiteX130" fmla="*/ 671678 w 891448"/>
                  <a:gd name="connsiteY130" fmla="*/ 33812 h 826530"/>
                  <a:gd name="connsiteX131" fmla="*/ 670939 w 891448"/>
                  <a:gd name="connsiteY131" fmla="*/ 34180 h 826530"/>
                  <a:gd name="connsiteX132" fmla="*/ 668206 w 891448"/>
                  <a:gd name="connsiteY132" fmla="*/ 31740 h 826530"/>
                  <a:gd name="connsiteX133" fmla="*/ 665987 w 891448"/>
                  <a:gd name="connsiteY133" fmla="*/ 32181 h 826530"/>
                  <a:gd name="connsiteX134" fmla="*/ 665915 w 891448"/>
                  <a:gd name="connsiteY134" fmla="*/ 34327 h 826530"/>
                  <a:gd name="connsiteX135" fmla="*/ 664510 w 891448"/>
                  <a:gd name="connsiteY135" fmla="*/ 37060 h 826530"/>
                  <a:gd name="connsiteX136" fmla="*/ 665767 w 891448"/>
                  <a:gd name="connsiteY136" fmla="*/ 38397 h 826530"/>
                  <a:gd name="connsiteX137" fmla="*/ 667986 w 891448"/>
                  <a:gd name="connsiteY137" fmla="*/ 38324 h 826530"/>
                  <a:gd name="connsiteX138" fmla="*/ 669759 w 891448"/>
                  <a:gd name="connsiteY138" fmla="*/ 37721 h 826530"/>
                  <a:gd name="connsiteX139" fmla="*/ 672197 w 891448"/>
                  <a:gd name="connsiteY139" fmla="*/ 38911 h 826530"/>
                  <a:gd name="connsiteX140" fmla="*/ 672938 w 891448"/>
                  <a:gd name="connsiteY140" fmla="*/ 40543 h 826530"/>
                  <a:gd name="connsiteX141" fmla="*/ 674636 w 891448"/>
                  <a:gd name="connsiteY141" fmla="*/ 40837 h 826530"/>
                  <a:gd name="connsiteX142" fmla="*/ 674562 w 891448"/>
                  <a:gd name="connsiteY142" fmla="*/ 42159 h 826530"/>
                  <a:gd name="connsiteX143" fmla="*/ 671458 w 891448"/>
                  <a:gd name="connsiteY143" fmla="*/ 45201 h 826530"/>
                  <a:gd name="connsiteX144" fmla="*/ 669908 w 891448"/>
                  <a:gd name="connsiteY144" fmla="*/ 45201 h 826530"/>
                  <a:gd name="connsiteX145" fmla="*/ 667914 w 891448"/>
                  <a:gd name="connsiteY145" fmla="*/ 43570 h 826530"/>
                  <a:gd name="connsiteX146" fmla="*/ 666065 w 891448"/>
                  <a:gd name="connsiteY146" fmla="*/ 43790 h 826530"/>
                  <a:gd name="connsiteX147" fmla="*/ 663998 w 891448"/>
                  <a:gd name="connsiteY147" fmla="*/ 43349 h 826530"/>
                  <a:gd name="connsiteX148" fmla="*/ 665034 w 891448"/>
                  <a:gd name="connsiteY148" fmla="*/ 45113 h 826530"/>
                  <a:gd name="connsiteX149" fmla="*/ 666435 w 891448"/>
                  <a:gd name="connsiteY149" fmla="*/ 45348 h 826530"/>
                  <a:gd name="connsiteX150" fmla="*/ 664809 w 891448"/>
                  <a:gd name="connsiteY150" fmla="*/ 46891 h 826530"/>
                  <a:gd name="connsiteX151" fmla="*/ 663183 w 891448"/>
                  <a:gd name="connsiteY151" fmla="*/ 47478 h 826530"/>
                  <a:gd name="connsiteX152" fmla="*/ 660374 w 891448"/>
                  <a:gd name="connsiteY152" fmla="*/ 44525 h 826530"/>
                  <a:gd name="connsiteX153" fmla="*/ 657344 w 891448"/>
                  <a:gd name="connsiteY153" fmla="*/ 46082 h 826530"/>
                  <a:gd name="connsiteX154" fmla="*/ 656384 w 891448"/>
                  <a:gd name="connsiteY154" fmla="*/ 48816 h 826530"/>
                  <a:gd name="connsiteX155" fmla="*/ 654982 w 891448"/>
                  <a:gd name="connsiteY155" fmla="*/ 50065 h 826530"/>
                  <a:gd name="connsiteX156" fmla="*/ 655201 w 891448"/>
                  <a:gd name="connsiteY156" fmla="*/ 51328 h 826530"/>
                  <a:gd name="connsiteX157" fmla="*/ 656903 w 891448"/>
                  <a:gd name="connsiteY157" fmla="*/ 51916 h 826530"/>
                  <a:gd name="connsiteX158" fmla="*/ 657419 w 891448"/>
                  <a:gd name="connsiteY158" fmla="*/ 54282 h 826530"/>
                  <a:gd name="connsiteX159" fmla="*/ 659713 w 891448"/>
                  <a:gd name="connsiteY159" fmla="*/ 55619 h 826530"/>
                  <a:gd name="connsiteX160" fmla="*/ 659713 w 891448"/>
                  <a:gd name="connsiteY160" fmla="*/ 56648 h 826530"/>
                  <a:gd name="connsiteX161" fmla="*/ 658159 w 891448"/>
                  <a:gd name="connsiteY161" fmla="*/ 56501 h 826530"/>
                  <a:gd name="connsiteX162" fmla="*/ 657791 w 891448"/>
                  <a:gd name="connsiteY162" fmla="*/ 58132 h 826530"/>
                  <a:gd name="connsiteX163" fmla="*/ 658899 w 891448"/>
                  <a:gd name="connsiteY163" fmla="*/ 59234 h 826530"/>
                  <a:gd name="connsiteX164" fmla="*/ 658824 w 891448"/>
                  <a:gd name="connsiteY164" fmla="*/ 60645 h 826530"/>
                  <a:gd name="connsiteX165" fmla="*/ 657494 w 891448"/>
                  <a:gd name="connsiteY165" fmla="*/ 60571 h 826530"/>
                  <a:gd name="connsiteX166" fmla="*/ 656017 w 891448"/>
                  <a:gd name="connsiteY166" fmla="*/ 59381 h 826530"/>
                  <a:gd name="connsiteX167" fmla="*/ 654021 w 891448"/>
                  <a:gd name="connsiteY167" fmla="*/ 59087 h 826530"/>
                  <a:gd name="connsiteX168" fmla="*/ 651877 w 891448"/>
                  <a:gd name="connsiteY168" fmla="*/ 57544 h 826530"/>
                  <a:gd name="connsiteX169" fmla="*/ 650471 w 891448"/>
                  <a:gd name="connsiteY169" fmla="*/ 57236 h 826530"/>
                  <a:gd name="connsiteX170" fmla="*/ 648553 w 891448"/>
                  <a:gd name="connsiteY170" fmla="*/ 58279 h 826530"/>
                  <a:gd name="connsiteX171" fmla="*/ 648330 w 891448"/>
                  <a:gd name="connsiteY171" fmla="*/ 60131 h 826530"/>
                  <a:gd name="connsiteX172" fmla="*/ 649438 w 891448"/>
                  <a:gd name="connsiteY172" fmla="*/ 61967 h 826530"/>
                  <a:gd name="connsiteX173" fmla="*/ 648553 w 891448"/>
                  <a:gd name="connsiteY173" fmla="*/ 63672 h 826530"/>
                  <a:gd name="connsiteX174" fmla="*/ 647664 w 891448"/>
                  <a:gd name="connsiteY174" fmla="*/ 63011 h 826530"/>
                  <a:gd name="connsiteX175" fmla="*/ 647664 w 891448"/>
                  <a:gd name="connsiteY175" fmla="*/ 61673 h 826530"/>
                  <a:gd name="connsiteX176" fmla="*/ 646188 w 891448"/>
                  <a:gd name="connsiteY176" fmla="*/ 60645 h 826530"/>
                  <a:gd name="connsiteX177" fmla="*/ 643908 w 891448"/>
                  <a:gd name="connsiteY177" fmla="*/ 59837 h 826530"/>
                  <a:gd name="connsiteX178" fmla="*/ 643131 w 891448"/>
                  <a:gd name="connsiteY178" fmla="*/ 60101 h 826530"/>
                  <a:gd name="connsiteX179" fmla="*/ 641762 w 891448"/>
                  <a:gd name="connsiteY179" fmla="*/ 58470 h 826530"/>
                  <a:gd name="connsiteX180" fmla="*/ 640466 w 891448"/>
                  <a:gd name="connsiteY180" fmla="*/ 58176 h 826530"/>
                  <a:gd name="connsiteX181" fmla="*/ 639873 w 891448"/>
                  <a:gd name="connsiteY181" fmla="*/ 59249 h 826530"/>
                  <a:gd name="connsiteX182" fmla="*/ 640984 w 891448"/>
                  <a:gd name="connsiteY182" fmla="*/ 61835 h 826530"/>
                  <a:gd name="connsiteX183" fmla="*/ 640576 w 891448"/>
                  <a:gd name="connsiteY183" fmla="*/ 64025 h 826530"/>
                  <a:gd name="connsiteX184" fmla="*/ 641465 w 891448"/>
                  <a:gd name="connsiteY184" fmla="*/ 66670 h 826530"/>
                  <a:gd name="connsiteX185" fmla="*/ 643059 w 891448"/>
                  <a:gd name="connsiteY185" fmla="*/ 67845 h 826530"/>
                  <a:gd name="connsiteX186" fmla="*/ 645538 w 891448"/>
                  <a:gd name="connsiteY186" fmla="*/ 68257 h 826530"/>
                  <a:gd name="connsiteX187" fmla="*/ 646390 w 891448"/>
                  <a:gd name="connsiteY187" fmla="*/ 69300 h 826530"/>
                  <a:gd name="connsiteX188" fmla="*/ 645762 w 891448"/>
                  <a:gd name="connsiteY188" fmla="*/ 69594 h 826530"/>
                  <a:gd name="connsiteX189" fmla="*/ 643393 w 891448"/>
                  <a:gd name="connsiteY189" fmla="*/ 69520 h 826530"/>
                  <a:gd name="connsiteX190" fmla="*/ 645908 w 891448"/>
                  <a:gd name="connsiteY190" fmla="*/ 71034 h 826530"/>
                  <a:gd name="connsiteX191" fmla="*/ 646724 w 891448"/>
                  <a:gd name="connsiteY191" fmla="*/ 72665 h 826530"/>
                  <a:gd name="connsiteX192" fmla="*/ 648481 w 891448"/>
                  <a:gd name="connsiteY192" fmla="*/ 73870 h 826530"/>
                  <a:gd name="connsiteX193" fmla="*/ 651215 w 891448"/>
                  <a:gd name="connsiteY193" fmla="*/ 73797 h 826530"/>
                  <a:gd name="connsiteX194" fmla="*/ 652323 w 891448"/>
                  <a:gd name="connsiteY194" fmla="*/ 72459 h 826530"/>
                  <a:gd name="connsiteX195" fmla="*/ 653359 w 891448"/>
                  <a:gd name="connsiteY195" fmla="*/ 72533 h 826530"/>
                  <a:gd name="connsiteX196" fmla="*/ 653581 w 891448"/>
                  <a:gd name="connsiteY196" fmla="*/ 73943 h 826530"/>
                  <a:gd name="connsiteX197" fmla="*/ 651882 w 891448"/>
                  <a:gd name="connsiteY197" fmla="*/ 75193 h 826530"/>
                  <a:gd name="connsiteX198" fmla="*/ 651143 w 891448"/>
                  <a:gd name="connsiteY198" fmla="*/ 78308 h 826530"/>
                  <a:gd name="connsiteX199" fmla="*/ 649961 w 891448"/>
                  <a:gd name="connsiteY199" fmla="*/ 78602 h 826530"/>
                  <a:gd name="connsiteX200" fmla="*/ 647299 w 891448"/>
                  <a:gd name="connsiteY200" fmla="*/ 76383 h 826530"/>
                  <a:gd name="connsiteX201" fmla="*/ 641681 w 891448"/>
                  <a:gd name="connsiteY201" fmla="*/ 75193 h 826530"/>
                  <a:gd name="connsiteX202" fmla="*/ 639762 w 891448"/>
                  <a:gd name="connsiteY202" fmla="*/ 72386 h 826530"/>
                  <a:gd name="connsiteX203" fmla="*/ 638285 w 891448"/>
                  <a:gd name="connsiteY203" fmla="*/ 71798 h 826530"/>
                  <a:gd name="connsiteX204" fmla="*/ 637619 w 891448"/>
                  <a:gd name="connsiteY204" fmla="*/ 70696 h 826530"/>
                  <a:gd name="connsiteX205" fmla="*/ 636880 w 891448"/>
                  <a:gd name="connsiteY205" fmla="*/ 70696 h 826530"/>
                  <a:gd name="connsiteX206" fmla="*/ 635993 w 891448"/>
                  <a:gd name="connsiteY206" fmla="*/ 72915 h 826530"/>
                  <a:gd name="connsiteX207" fmla="*/ 636289 w 891448"/>
                  <a:gd name="connsiteY207" fmla="*/ 73870 h 826530"/>
                  <a:gd name="connsiteX208" fmla="*/ 635327 w 891448"/>
                  <a:gd name="connsiteY208" fmla="*/ 74987 h 826530"/>
                  <a:gd name="connsiteX209" fmla="*/ 636289 w 891448"/>
                  <a:gd name="connsiteY209" fmla="*/ 78087 h 826530"/>
                  <a:gd name="connsiteX210" fmla="*/ 634736 w 891448"/>
                  <a:gd name="connsiteY210" fmla="*/ 79043 h 826530"/>
                  <a:gd name="connsiteX211" fmla="*/ 633480 w 891448"/>
                  <a:gd name="connsiteY211" fmla="*/ 78381 h 826530"/>
                  <a:gd name="connsiteX212" fmla="*/ 633480 w 891448"/>
                  <a:gd name="connsiteY212" fmla="*/ 81114 h 826530"/>
                  <a:gd name="connsiteX213" fmla="*/ 632295 w 891448"/>
                  <a:gd name="connsiteY213" fmla="*/ 81776 h 826530"/>
                  <a:gd name="connsiteX214" fmla="*/ 632372 w 891448"/>
                  <a:gd name="connsiteY214" fmla="*/ 86140 h 826530"/>
                  <a:gd name="connsiteX215" fmla="*/ 633700 w 891448"/>
                  <a:gd name="connsiteY215" fmla="*/ 87316 h 826530"/>
                  <a:gd name="connsiteX216" fmla="*/ 636805 w 891448"/>
                  <a:gd name="connsiteY216" fmla="*/ 87536 h 826530"/>
                  <a:gd name="connsiteX217" fmla="*/ 638577 w 891448"/>
                  <a:gd name="connsiteY217" fmla="*/ 88506 h 826530"/>
                  <a:gd name="connsiteX218" fmla="*/ 640426 w 891448"/>
                  <a:gd name="connsiteY218" fmla="*/ 87903 h 826530"/>
                  <a:gd name="connsiteX219" fmla="*/ 640426 w 891448"/>
                  <a:gd name="connsiteY219" fmla="*/ 88800 h 826530"/>
                  <a:gd name="connsiteX220" fmla="*/ 639020 w 891448"/>
                  <a:gd name="connsiteY220" fmla="*/ 89608 h 826530"/>
                  <a:gd name="connsiteX221" fmla="*/ 636879 w 891448"/>
                  <a:gd name="connsiteY221" fmla="*/ 88873 h 826530"/>
                  <a:gd name="connsiteX222" fmla="*/ 633774 w 891448"/>
                  <a:gd name="connsiteY222" fmla="*/ 88947 h 826530"/>
                  <a:gd name="connsiteX223" fmla="*/ 632741 w 891448"/>
                  <a:gd name="connsiteY223" fmla="*/ 88432 h 826530"/>
                  <a:gd name="connsiteX224" fmla="*/ 630818 w 891448"/>
                  <a:gd name="connsiteY224" fmla="*/ 88579 h 826530"/>
                  <a:gd name="connsiteX225" fmla="*/ 628157 w 891448"/>
                  <a:gd name="connsiteY225" fmla="*/ 92121 h 826530"/>
                  <a:gd name="connsiteX226" fmla="*/ 627860 w 891448"/>
                  <a:gd name="connsiteY226" fmla="*/ 93678 h 826530"/>
                  <a:gd name="connsiteX227" fmla="*/ 628971 w 891448"/>
                  <a:gd name="connsiteY227" fmla="*/ 95074 h 826530"/>
                  <a:gd name="connsiteX228" fmla="*/ 628675 w 891448"/>
                  <a:gd name="connsiteY228" fmla="*/ 96191 h 826530"/>
                  <a:gd name="connsiteX229" fmla="*/ 627493 w 891448"/>
                  <a:gd name="connsiteY229" fmla="*/ 96705 h 826530"/>
                  <a:gd name="connsiteX230" fmla="*/ 627345 w 891448"/>
                  <a:gd name="connsiteY230" fmla="*/ 98322 h 826530"/>
                  <a:gd name="connsiteX231" fmla="*/ 628453 w 891448"/>
                  <a:gd name="connsiteY231" fmla="*/ 99365 h 826530"/>
                  <a:gd name="connsiteX232" fmla="*/ 629783 w 891448"/>
                  <a:gd name="connsiteY232" fmla="*/ 98557 h 826530"/>
                  <a:gd name="connsiteX233" fmla="*/ 632295 w 891448"/>
                  <a:gd name="connsiteY233" fmla="*/ 98704 h 826530"/>
                  <a:gd name="connsiteX234" fmla="*/ 633994 w 891448"/>
                  <a:gd name="connsiteY234" fmla="*/ 96926 h 826530"/>
                  <a:gd name="connsiteX235" fmla="*/ 634957 w 891448"/>
                  <a:gd name="connsiteY235" fmla="*/ 97969 h 826530"/>
                  <a:gd name="connsiteX236" fmla="*/ 634660 w 891448"/>
                  <a:gd name="connsiteY236" fmla="*/ 99659 h 826530"/>
                  <a:gd name="connsiteX237" fmla="*/ 632813 w 891448"/>
                  <a:gd name="connsiteY237" fmla="*/ 99733 h 826530"/>
                  <a:gd name="connsiteX238" fmla="*/ 631705 w 891448"/>
                  <a:gd name="connsiteY238" fmla="*/ 101805 h 826530"/>
                  <a:gd name="connsiteX239" fmla="*/ 632519 w 891448"/>
                  <a:gd name="connsiteY239" fmla="*/ 102760 h 826530"/>
                  <a:gd name="connsiteX240" fmla="*/ 633994 w 891448"/>
                  <a:gd name="connsiteY240" fmla="*/ 102760 h 826530"/>
                  <a:gd name="connsiteX241" fmla="*/ 635697 w 891448"/>
                  <a:gd name="connsiteY241" fmla="*/ 101143 h 826530"/>
                  <a:gd name="connsiteX242" fmla="*/ 636879 w 891448"/>
                  <a:gd name="connsiteY242" fmla="*/ 101217 h 826530"/>
                  <a:gd name="connsiteX243" fmla="*/ 638798 w 891448"/>
                  <a:gd name="connsiteY243" fmla="*/ 99806 h 826530"/>
                  <a:gd name="connsiteX244" fmla="*/ 638873 w 891448"/>
                  <a:gd name="connsiteY244" fmla="*/ 100996 h 826530"/>
                  <a:gd name="connsiteX245" fmla="*/ 637838 w 891448"/>
                  <a:gd name="connsiteY245" fmla="*/ 102099 h 826530"/>
                  <a:gd name="connsiteX246" fmla="*/ 639094 w 891448"/>
                  <a:gd name="connsiteY246" fmla="*/ 102686 h 826530"/>
                  <a:gd name="connsiteX247" fmla="*/ 641976 w 891448"/>
                  <a:gd name="connsiteY247" fmla="*/ 102613 h 826530"/>
                  <a:gd name="connsiteX248" fmla="*/ 642717 w 891448"/>
                  <a:gd name="connsiteY248" fmla="*/ 103803 h 826530"/>
                  <a:gd name="connsiteX249" fmla="*/ 640868 w 891448"/>
                  <a:gd name="connsiteY249" fmla="*/ 103950 h 826530"/>
                  <a:gd name="connsiteX250" fmla="*/ 640868 w 891448"/>
                  <a:gd name="connsiteY250" fmla="*/ 105655 h 826530"/>
                  <a:gd name="connsiteX251" fmla="*/ 642421 w 891448"/>
                  <a:gd name="connsiteY251" fmla="*/ 105875 h 826530"/>
                  <a:gd name="connsiteX252" fmla="*/ 644640 w 891448"/>
                  <a:gd name="connsiteY252" fmla="*/ 105346 h 826530"/>
                  <a:gd name="connsiteX253" fmla="*/ 647005 w 891448"/>
                  <a:gd name="connsiteY253" fmla="*/ 107051 h 826530"/>
                  <a:gd name="connsiteX254" fmla="*/ 651882 w 891448"/>
                  <a:gd name="connsiteY254" fmla="*/ 108226 h 826530"/>
                  <a:gd name="connsiteX255" fmla="*/ 652473 w 891448"/>
                  <a:gd name="connsiteY255" fmla="*/ 109123 h 826530"/>
                  <a:gd name="connsiteX256" fmla="*/ 648260 w 891448"/>
                  <a:gd name="connsiteY256" fmla="*/ 108976 h 826530"/>
                  <a:gd name="connsiteX257" fmla="*/ 646192 w 891448"/>
                  <a:gd name="connsiteY257" fmla="*/ 109196 h 826530"/>
                  <a:gd name="connsiteX258" fmla="*/ 643384 w 891448"/>
                  <a:gd name="connsiteY258" fmla="*/ 107344 h 826530"/>
                  <a:gd name="connsiteX259" fmla="*/ 640871 w 891448"/>
                  <a:gd name="connsiteY259" fmla="*/ 108300 h 826530"/>
                  <a:gd name="connsiteX260" fmla="*/ 640726 w 891448"/>
                  <a:gd name="connsiteY260" fmla="*/ 109490 h 826530"/>
                  <a:gd name="connsiteX261" fmla="*/ 643384 w 891448"/>
                  <a:gd name="connsiteY261" fmla="*/ 110739 h 826530"/>
                  <a:gd name="connsiteX262" fmla="*/ 647448 w 891448"/>
                  <a:gd name="connsiteY262" fmla="*/ 111268 h 826530"/>
                  <a:gd name="connsiteX263" fmla="*/ 651512 w 891448"/>
                  <a:gd name="connsiteY263" fmla="*/ 111268 h 826530"/>
                  <a:gd name="connsiteX264" fmla="*/ 652918 w 891448"/>
                  <a:gd name="connsiteY264" fmla="*/ 112223 h 826530"/>
                  <a:gd name="connsiteX265" fmla="*/ 648483 w 891448"/>
                  <a:gd name="connsiteY265" fmla="*/ 113031 h 826530"/>
                  <a:gd name="connsiteX266" fmla="*/ 647152 w 891448"/>
                  <a:gd name="connsiteY266" fmla="*/ 112370 h 826530"/>
                  <a:gd name="connsiteX267" fmla="*/ 643159 w 891448"/>
                  <a:gd name="connsiteY267" fmla="*/ 111856 h 826530"/>
                  <a:gd name="connsiteX268" fmla="*/ 640427 w 891448"/>
                  <a:gd name="connsiteY268" fmla="*/ 111709 h 826530"/>
                  <a:gd name="connsiteX269" fmla="*/ 639244 w 891448"/>
                  <a:gd name="connsiteY269" fmla="*/ 110225 h 826530"/>
                  <a:gd name="connsiteX270" fmla="*/ 637247 w 891448"/>
                  <a:gd name="connsiteY270" fmla="*/ 109563 h 826530"/>
                  <a:gd name="connsiteX271" fmla="*/ 634441 w 891448"/>
                  <a:gd name="connsiteY271" fmla="*/ 107051 h 826530"/>
                  <a:gd name="connsiteX272" fmla="*/ 633259 w 891448"/>
                  <a:gd name="connsiteY272" fmla="*/ 107932 h 826530"/>
                  <a:gd name="connsiteX273" fmla="*/ 631854 w 891448"/>
                  <a:gd name="connsiteY273" fmla="*/ 109416 h 826530"/>
                  <a:gd name="connsiteX274" fmla="*/ 628749 w 891448"/>
                  <a:gd name="connsiteY274" fmla="*/ 109563 h 826530"/>
                  <a:gd name="connsiteX275" fmla="*/ 627348 w 891448"/>
                  <a:gd name="connsiteY275" fmla="*/ 110754 h 826530"/>
                  <a:gd name="connsiteX276" fmla="*/ 626754 w 891448"/>
                  <a:gd name="connsiteY276" fmla="*/ 114369 h 826530"/>
                  <a:gd name="connsiteX277" fmla="*/ 629046 w 891448"/>
                  <a:gd name="connsiteY277" fmla="*/ 116441 h 826530"/>
                  <a:gd name="connsiteX278" fmla="*/ 628973 w 891448"/>
                  <a:gd name="connsiteY278" fmla="*/ 118733 h 826530"/>
                  <a:gd name="connsiteX279" fmla="*/ 628234 w 891448"/>
                  <a:gd name="connsiteY279" fmla="*/ 119688 h 826530"/>
                  <a:gd name="connsiteX280" fmla="*/ 627051 w 891448"/>
                  <a:gd name="connsiteY280" fmla="*/ 116441 h 826530"/>
                  <a:gd name="connsiteX281" fmla="*/ 625794 w 891448"/>
                  <a:gd name="connsiteY281" fmla="*/ 116294 h 826530"/>
                  <a:gd name="connsiteX282" fmla="*/ 624610 w 891448"/>
                  <a:gd name="connsiteY282" fmla="*/ 120790 h 826530"/>
                  <a:gd name="connsiteX283" fmla="*/ 624907 w 891448"/>
                  <a:gd name="connsiteY283" fmla="*/ 123376 h 826530"/>
                  <a:gd name="connsiteX284" fmla="*/ 626384 w 891448"/>
                  <a:gd name="connsiteY284" fmla="*/ 123832 h 826530"/>
                  <a:gd name="connsiteX285" fmla="*/ 627049 w 891448"/>
                  <a:gd name="connsiteY285" fmla="*/ 123009 h 826530"/>
                  <a:gd name="connsiteX286" fmla="*/ 628232 w 891448"/>
                  <a:gd name="connsiteY286" fmla="*/ 123156 h 826530"/>
                  <a:gd name="connsiteX287" fmla="*/ 629634 w 891448"/>
                  <a:gd name="connsiteY287" fmla="*/ 125448 h 826530"/>
                  <a:gd name="connsiteX288" fmla="*/ 631114 w 891448"/>
                  <a:gd name="connsiteY288" fmla="*/ 125889 h 826530"/>
                  <a:gd name="connsiteX289" fmla="*/ 629489 w 891448"/>
                  <a:gd name="connsiteY289" fmla="*/ 126271 h 826530"/>
                  <a:gd name="connsiteX290" fmla="*/ 628381 w 891448"/>
                  <a:gd name="connsiteY290" fmla="*/ 127079 h 826530"/>
                  <a:gd name="connsiteX291" fmla="*/ 626679 w 891448"/>
                  <a:gd name="connsiteY291" fmla="*/ 125155 h 826530"/>
                  <a:gd name="connsiteX292" fmla="*/ 624018 w 891448"/>
                  <a:gd name="connsiteY292" fmla="*/ 125522 h 826530"/>
                  <a:gd name="connsiteX293" fmla="*/ 623721 w 891448"/>
                  <a:gd name="connsiteY293" fmla="*/ 129151 h 826530"/>
                  <a:gd name="connsiteX294" fmla="*/ 624535 w 891448"/>
                  <a:gd name="connsiteY294" fmla="*/ 130400 h 826530"/>
                  <a:gd name="connsiteX295" fmla="*/ 625865 w 891448"/>
                  <a:gd name="connsiteY295" fmla="*/ 129666 h 826530"/>
                  <a:gd name="connsiteX296" fmla="*/ 624979 w 891448"/>
                  <a:gd name="connsiteY296" fmla="*/ 131062 h 826530"/>
                  <a:gd name="connsiteX297" fmla="*/ 625127 w 891448"/>
                  <a:gd name="connsiteY297" fmla="*/ 135646 h 826530"/>
                  <a:gd name="connsiteX298" fmla="*/ 626384 w 891448"/>
                  <a:gd name="connsiteY298" fmla="*/ 134544 h 826530"/>
                  <a:gd name="connsiteX299" fmla="*/ 627937 w 891448"/>
                  <a:gd name="connsiteY299" fmla="*/ 135059 h 826530"/>
                  <a:gd name="connsiteX300" fmla="*/ 627937 w 891448"/>
                  <a:gd name="connsiteY300" fmla="*/ 138086 h 826530"/>
                  <a:gd name="connsiteX301" fmla="*/ 630670 w 891448"/>
                  <a:gd name="connsiteY301" fmla="*/ 138967 h 826530"/>
                  <a:gd name="connsiteX302" fmla="*/ 634808 w 891448"/>
                  <a:gd name="connsiteY302" fmla="*/ 141862 h 826530"/>
                  <a:gd name="connsiteX303" fmla="*/ 636655 w 891448"/>
                  <a:gd name="connsiteY303" fmla="*/ 141113 h 826530"/>
                  <a:gd name="connsiteX304" fmla="*/ 637469 w 891448"/>
                  <a:gd name="connsiteY304" fmla="*/ 139203 h 826530"/>
                  <a:gd name="connsiteX305" fmla="*/ 637024 w 891448"/>
                  <a:gd name="connsiteY305" fmla="*/ 137425 h 826530"/>
                  <a:gd name="connsiteX306" fmla="*/ 639835 w 891448"/>
                  <a:gd name="connsiteY306" fmla="*/ 137645 h 826530"/>
                  <a:gd name="connsiteX307" fmla="*/ 640351 w 891448"/>
                  <a:gd name="connsiteY307" fmla="*/ 139423 h 826530"/>
                  <a:gd name="connsiteX308" fmla="*/ 639835 w 891448"/>
                  <a:gd name="connsiteY308" fmla="*/ 141186 h 826530"/>
                  <a:gd name="connsiteX309" fmla="*/ 640277 w 891448"/>
                  <a:gd name="connsiteY309" fmla="*/ 143332 h 826530"/>
                  <a:gd name="connsiteX310" fmla="*/ 641092 w 891448"/>
                  <a:gd name="connsiteY310" fmla="*/ 142817 h 826530"/>
                  <a:gd name="connsiteX311" fmla="*/ 642864 w 891448"/>
                  <a:gd name="connsiteY311" fmla="*/ 137939 h 826530"/>
                  <a:gd name="connsiteX312" fmla="*/ 642643 w 891448"/>
                  <a:gd name="connsiteY312" fmla="*/ 133721 h 826530"/>
                  <a:gd name="connsiteX313" fmla="*/ 643457 w 891448"/>
                  <a:gd name="connsiteY313" fmla="*/ 130915 h 826530"/>
                  <a:gd name="connsiteX314" fmla="*/ 645748 w 891448"/>
                  <a:gd name="connsiteY314" fmla="*/ 128622 h 826530"/>
                  <a:gd name="connsiteX315" fmla="*/ 646706 w 891448"/>
                  <a:gd name="connsiteY315" fmla="*/ 126404 h 826530"/>
                  <a:gd name="connsiteX316" fmla="*/ 646706 w 891448"/>
                  <a:gd name="connsiteY316" fmla="*/ 129063 h 826530"/>
                  <a:gd name="connsiteX317" fmla="*/ 644343 w 891448"/>
                  <a:gd name="connsiteY317" fmla="*/ 132987 h 826530"/>
                  <a:gd name="connsiteX318" fmla="*/ 643823 w 891448"/>
                  <a:gd name="connsiteY318" fmla="*/ 135793 h 826530"/>
                  <a:gd name="connsiteX319" fmla="*/ 644415 w 891448"/>
                  <a:gd name="connsiteY319" fmla="*/ 137498 h 826530"/>
                  <a:gd name="connsiteX320" fmla="*/ 643604 w 891448"/>
                  <a:gd name="connsiteY320" fmla="*/ 141275 h 826530"/>
                  <a:gd name="connsiteX321" fmla="*/ 644564 w 891448"/>
                  <a:gd name="connsiteY321" fmla="*/ 143258 h 826530"/>
                  <a:gd name="connsiteX322" fmla="*/ 644267 w 891448"/>
                  <a:gd name="connsiteY322" fmla="*/ 144522 h 826530"/>
                  <a:gd name="connsiteX323" fmla="*/ 644770 w 891448"/>
                  <a:gd name="connsiteY323" fmla="*/ 145257 h 826530"/>
                  <a:gd name="connsiteX324" fmla="*/ 644770 w 891448"/>
                  <a:gd name="connsiteY324" fmla="*/ 145257 h 826530"/>
                  <a:gd name="connsiteX325" fmla="*/ 649745 w 891448"/>
                  <a:gd name="connsiteY325" fmla="*/ 54826 h 826530"/>
                  <a:gd name="connsiteX326" fmla="*/ 650393 w 891448"/>
                  <a:gd name="connsiteY326" fmla="*/ 54341 h 826530"/>
                  <a:gd name="connsiteX327" fmla="*/ 651667 w 891448"/>
                  <a:gd name="connsiteY327" fmla="*/ 54341 h 826530"/>
                  <a:gd name="connsiteX328" fmla="*/ 652503 w 891448"/>
                  <a:gd name="connsiteY328" fmla="*/ 54899 h 826530"/>
                  <a:gd name="connsiteX329" fmla="*/ 654132 w 891448"/>
                  <a:gd name="connsiteY329" fmla="*/ 54899 h 826530"/>
                  <a:gd name="connsiteX330" fmla="*/ 654298 w 891448"/>
                  <a:gd name="connsiteY330" fmla="*/ 56633 h 826530"/>
                  <a:gd name="connsiteX331" fmla="*/ 653223 w 891448"/>
                  <a:gd name="connsiteY331" fmla="*/ 56751 h 826530"/>
                  <a:gd name="connsiteX332" fmla="*/ 652334 w 891448"/>
                  <a:gd name="connsiteY332" fmla="*/ 56060 h 826530"/>
                  <a:gd name="connsiteX333" fmla="*/ 650371 w 891448"/>
                  <a:gd name="connsiteY333" fmla="*/ 55708 h 826530"/>
                  <a:gd name="connsiteX334" fmla="*/ 649745 w 891448"/>
                  <a:gd name="connsiteY334" fmla="*/ 54826 h 826530"/>
                  <a:gd name="connsiteX335" fmla="*/ 649745 w 891448"/>
                  <a:gd name="connsiteY335" fmla="*/ 54826 h 826530"/>
                  <a:gd name="connsiteX336" fmla="*/ 651188 w 891448"/>
                  <a:gd name="connsiteY336" fmla="*/ 144360 h 826530"/>
                  <a:gd name="connsiteX337" fmla="*/ 651520 w 891448"/>
                  <a:gd name="connsiteY337" fmla="*/ 142538 h 826530"/>
                  <a:gd name="connsiteX338" fmla="*/ 652855 w 891448"/>
                  <a:gd name="connsiteY338" fmla="*/ 141172 h 826530"/>
                  <a:gd name="connsiteX339" fmla="*/ 653038 w 891448"/>
                  <a:gd name="connsiteY339" fmla="*/ 139834 h 826530"/>
                  <a:gd name="connsiteX340" fmla="*/ 654333 w 891448"/>
                  <a:gd name="connsiteY340" fmla="*/ 139203 h 826530"/>
                  <a:gd name="connsiteX341" fmla="*/ 655110 w 891448"/>
                  <a:gd name="connsiteY341" fmla="*/ 139761 h 826530"/>
                  <a:gd name="connsiteX342" fmla="*/ 654333 w 891448"/>
                  <a:gd name="connsiteY342" fmla="*/ 141098 h 826530"/>
                  <a:gd name="connsiteX343" fmla="*/ 654111 w 891448"/>
                  <a:gd name="connsiteY343" fmla="*/ 142244 h 826530"/>
                  <a:gd name="connsiteX344" fmla="*/ 652036 w 891448"/>
                  <a:gd name="connsiteY344" fmla="*/ 144169 h 826530"/>
                  <a:gd name="connsiteX345" fmla="*/ 651188 w 891448"/>
                  <a:gd name="connsiteY345" fmla="*/ 144360 h 826530"/>
                  <a:gd name="connsiteX346" fmla="*/ 651188 w 891448"/>
                  <a:gd name="connsiteY346" fmla="*/ 144360 h 826530"/>
                  <a:gd name="connsiteX347" fmla="*/ 672476 w 891448"/>
                  <a:gd name="connsiteY347" fmla="*/ 124816 h 826530"/>
                  <a:gd name="connsiteX348" fmla="*/ 674922 w 891448"/>
                  <a:gd name="connsiteY348" fmla="*/ 121584 h 826530"/>
                  <a:gd name="connsiteX349" fmla="*/ 676253 w 891448"/>
                  <a:gd name="connsiteY349" fmla="*/ 121584 h 826530"/>
                  <a:gd name="connsiteX350" fmla="*/ 678250 w 891448"/>
                  <a:gd name="connsiteY350" fmla="*/ 120364 h 826530"/>
                  <a:gd name="connsiteX351" fmla="*/ 680065 w 891448"/>
                  <a:gd name="connsiteY351" fmla="*/ 121172 h 826530"/>
                  <a:gd name="connsiteX352" fmla="*/ 682140 w 891448"/>
                  <a:gd name="connsiteY352" fmla="*/ 123068 h 826530"/>
                  <a:gd name="connsiteX353" fmla="*/ 681437 w 891448"/>
                  <a:gd name="connsiteY353" fmla="*/ 124405 h 826530"/>
                  <a:gd name="connsiteX354" fmla="*/ 678697 w 891448"/>
                  <a:gd name="connsiteY354" fmla="*/ 124332 h 826530"/>
                  <a:gd name="connsiteX355" fmla="*/ 677105 w 891448"/>
                  <a:gd name="connsiteY355" fmla="*/ 126007 h 826530"/>
                  <a:gd name="connsiteX356" fmla="*/ 674365 w 891448"/>
                  <a:gd name="connsiteY356" fmla="*/ 126330 h 826530"/>
                  <a:gd name="connsiteX357" fmla="*/ 672847 w 891448"/>
                  <a:gd name="connsiteY357" fmla="*/ 125860 h 826530"/>
                  <a:gd name="connsiteX358" fmla="*/ 672476 w 891448"/>
                  <a:gd name="connsiteY358" fmla="*/ 124816 h 826530"/>
                  <a:gd name="connsiteX359" fmla="*/ 672476 w 891448"/>
                  <a:gd name="connsiteY359" fmla="*/ 124816 h 826530"/>
                  <a:gd name="connsiteX360" fmla="*/ 826906 w 891448"/>
                  <a:gd name="connsiteY360" fmla="*/ 3997 h 826530"/>
                  <a:gd name="connsiteX361" fmla="*/ 827683 w 891448"/>
                  <a:gd name="connsiteY361" fmla="*/ 2219 h 826530"/>
                  <a:gd name="connsiteX362" fmla="*/ 828906 w 891448"/>
                  <a:gd name="connsiteY362" fmla="*/ 2072 h 826530"/>
                  <a:gd name="connsiteX363" fmla="*/ 829903 w 891448"/>
                  <a:gd name="connsiteY363" fmla="*/ 3850 h 826530"/>
                  <a:gd name="connsiteX364" fmla="*/ 828090 w 891448"/>
                  <a:gd name="connsiteY364" fmla="*/ 4555 h 826530"/>
                  <a:gd name="connsiteX365" fmla="*/ 826906 w 891448"/>
                  <a:gd name="connsiteY365" fmla="*/ 3997 h 826530"/>
                  <a:gd name="connsiteX366" fmla="*/ 826906 w 891448"/>
                  <a:gd name="connsiteY366" fmla="*/ 3997 h 826530"/>
                  <a:gd name="connsiteX367" fmla="*/ 752636 w 891448"/>
                  <a:gd name="connsiteY367" fmla="*/ 148842 h 826530"/>
                  <a:gd name="connsiteX368" fmla="*/ 751858 w 891448"/>
                  <a:gd name="connsiteY368" fmla="*/ 149665 h 826530"/>
                  <a:gd name="connsiteX369" fmla="*/ 752784 w 891448"/>
                  <a:gd name="connsiteY369" fmla="*/ 150841 h 826530"/>
                  <a:gd name="connsiteX370" fmla="*/ 754784 w 891448"/>
                  <a:gd name="connsiteY370" fmla="*/ 150914 h 826530"/>
                  <a:gd name="connsiteX371" fmla="*/ 754859 w 891448"/>
                  <a:gd name="connsiteY371" fmla="*/ 149430 h 826530"/>
                  <a:gd name="connsiteX372" fmla="*/ 753562 w 891448"/>
                  <a:gd name="connsiteY372" fmla="*/ 148695 h 826530"/>
                  <a:gd name="connsiteX373" fmla="*/ 752636 w 891448"/>
                  <a:gd name="connsiteY373" fmla="*/ 148842 h 826530"/>
                  <a:gd name="connsiteX374" fmla="*/ 752636 w 891448"/>
                  <a:gd name="connsiteY374" fmla="*/ 148842 h 826530"/>
                  <a:gd name="connsiteX375" fmla="*/ 715792 w 891448"/>
                  <a:gd name="connsiteY375" fmla="*/ 171501 h 826530"/>
                  <a:gd name="connsiteX376" fmla="*/ 716606 w 891448"/>
                  <a:gd name="connsiteY376" fmla="*/ 172750 h 826530"/>
                  <a:gd name="connsiteX377" fmla="*/ 718453 w 891448"/>
                  <a:gd name="connsiteY377" fmla="*/ 172677 h 826530"/>
                  <a:gd name="connsiteX378" fmla="*/ 717420 w 891448"/>
                  <a:gd name="connsiteY378" fmla="*/ 170987 h 826530"/>
                  <a:gd name="connsiteX379" fmla="*/ 715792 w 891448"/>
                  <a:gd name="connsiteY379" fmla="*/ 171501 h 826530"/>
                  <a:gd name="connsiteX380" fmla="*/ 715792 w 891448"/>
                  <a:gd name="connsiteY380" fmla="*/ 171501 h 826530"/>
                  <a:gd name="connsiteX381" fmla="*/ 663701 w 891448"/>
                  <a:gd name="connsiteY381" fmla="*/ 170576 h 826530"/>
                  <a:gd name="connsiteX382" fmla="*/ 662778 w 891448"/>
                  <a:gd name="connsiteY382" fmla="*/ 168092 h 826530"/>
                  <a:gd name="connsiteX383" fmla="*/ 662848 w 891448"/>
                  <a:gd name="connsiteY383" fmla="*/ 166858 h 826530"/>
                  <a:gd name="connsiteX384" fmla="*/ 664036 w 891448"/>
                  <a:gd name="connsiteY384" fmla="*/ 166784 h 826530"/>
                  <a:gd name="connsiteX385" fmla="*/ 664960 w 891448"/>
                  <a:gd name="connsiteY385" fmla="*/ 167945 h 826530"/>
                  <a:gd name="connsiteX386" fmla="*/ 664960 w 891448"/>
                  <a:gd name="connsiteY386" fmla="*/ 169753 h 826530"/>
                  <a:gd name="connsiteX387" fmla="*/ 664333 w 891448"/>
                  <a:gd name="connsiteY387" fmla="*/ 170502 h 826530"/>
                  <a:gd name="connsiteX388" fmla="*/ 663701 w 891448"/>
                  <a:gd name="connsiteY388" fmla="*/ 170576 h 826530"/>
                  <a:gd name="connsiteX389" fmla="*/ 663701 w 891448"/>
                  <a:gd name="connsiteY389" fmla="*/ 170576 h 826530"/>
                  <a:gd name="connsiteX390" fmla="*/ 649150 w 891448"/>
                  <a:gd name="connsiteY390" fmla="*/ 201420 h 826530"/>
                  <a:gd name="connsiteX391" fmla="*/ 648745 w 891448"/>
                  <a:gd name="connsiteY391" fmla="*/ 200391 h 826530"/>
                  <a:gd name="connsiteX392" fmla="*/ 648781 w 891448"/>
                  <a:gd name="connsiteY392" fmla="*/ 198687 h 826530"/>
                  <a:gd name="connsiteX393" fmla="*/ 648041 w 891448"/>
                  <a:gd name="connsiteY393" fmla="*/ 196130 h 826530"/>
                  <a:gd name="connsiteX394" fmla="*/ 647523 w 891448"/>
                  <a:gd name="connsiteY394" fmla="*/ 195527 h 826530"/>
                  <a:gd name="connsiteX395" fmla="*/ 646858 w 891448"/>
                  <a:gd name="connsiteY395" fmla="*/ 196159 h 826530"/>
                  <a:gd name="connsiteX396" fmla="*/ 646080 w 891448"/>
                  <a:gd name="connsiteY396" fmla="*/ 198569 h 826530"/>
                  <a:gd name="connsiteX397" fmla="*/ 646634 w 891448"/>
                  <a:gd name="connsiteY397" fmla="*/ 201905 h 826530"/>
                  <a:gd name="connsiteX398" fmla="*/ 648004 w 891448"/>
                  <a:gd name="connsiteY398" fmla="*/ 204241 h 826530"/>
                  <a:gd name="connsiteX399" fmla="*/ 647447 w 891448"/>
                  <a:gd name="connsiteY399" fmla="*/ 205725 h 826530"/>
                  <a:gd name="connsiteX400" fmla="*/ 646561 w 891448"/>
                  <a:gd name="connsiteY400" fmla="*/ 205843 h 826530"/>
                  <a:gd name="connsiteX401" fmla="*/ 645078 w 891448"/>
                  <a:gd name="connsiteY401" fmla="*/ 205167 h 826530"/>
                  <a:gd name="connsiteX402" fmla="*/ 641266 w 891448"/>
                  <a:gd name="connsiteY402" fmla="*/ 205035 h 826530"/>
                  <a:gd name="connsiteX403" fmla="*/ 641078 w 891448"/>
                  <a:gd name="connsiteY403" fmla="*/ 203433 h 826530"/>
                  <a:gd name="connsiteX404" fmla="*/ 640156 w 891448"/>
                  <a:gd name="connsiteY404" fmla="*/ 203213 h 826530"/>
                  <a:gd name="connsiteX405" fmla="*/ 637192 w 891448"/>
                  <a:gd name="connsiteY405" fmla="*/ 201243 h 826530"/>
                  <a:gd name="connsiteX406" fmla="*/ 635897 w 891448"/>
                  <a:gd name="connsiteY406" fmla="*/ 201317 h 826530"/>
                  <a:gd name="connsiteX407" fmla="*/ 635491 w 891448"/>
                  <a:gd name="connsiteY407" fmla="*/ 200612 h 826530"/>
                  <a:gd name="connsiteX408" fmla="*/ 634677 w 891448"/>
                  <a:gd name="connsiteY408" fmla="*/ 199980 h 826530"/>
                  <a:gd name="connsiteX409" fmla="*/ 633602 w 891448"/>
                  <a:gd name="connsiteY409" fmla="*/ 199950 h 826530"/>
                  <a:gd name="connsiteX410" fmla="*/ 633383 w 891448"/>
                  <a:gd name="connsiteY410" fmla="*/ 198907 h 826530"/>
                  <a:gd name="connsiteX411" fmla="*/ 634452 w 891448"/>
                  <a:gd name="connsiteY411" fmla="*/ 197276 h 826530"/>
                  <a:gd name="connsiteX412" fmla="*/ 635305 w 891448"/>
                  <a:gd name="connsiteY412" fmla="*/ 197129 h 826530"/>
                  <a:gd name="connsiteX413" fmla="*/ 636306 w 891448"/>
                  <a:gd name="connsiteY413" fmla="*/ 195424 h 826530"/>
                  <a:gd name="connsiteX414" fmla="*/ 636194 w 891448"/>
                  <a:gd name="connsiteY414" fmla="*/ 194014 h 826530"/>
                  <a:gd name="connsiteX415" fmla="*/ 634751 w 891448"/>
                  <a:gd name="connsiteY415" fmla="*/ 191339 h 826530"/>
                  <a:gd name="connsiteX416" fmla="*/ 633973 w 891448"/>
                  <a:gd name="connsiteY416" fmla="*/ 190707 h 826530"/>
                  <a:gd name="connsiteX417" fmla="*/ 634010 w 891448"/>
                  <a:gd name="connsiteY417" fmla="*/ 192236 h 826530"/>
                  <a:gd name="connsiteX418" fmla="*/ 634902 w 891448"/>
                  <a:gd name="connsiteY418" fmla="*/ 193088 h 826530"/>
                  <a:gd name="connsiteX419" fmla="*/ 635048 w 891448"/>
                  <a:gd name="connsiteY419" fmla="*/ 194690 h 826530"/>
                  <a:gd name="connsiteX420" fmla="*/ 634416 w 891448"/>
                  <a:gd name="connsiteY420" fmla="*/ 195792 h 826530"/>
                  <a:gd name="connsiteX421" fmla="*/ 632824 w 891448"/>
                  <a:gd name="connsiteY421" fmla="*/ 195718 h 826530"/>
                  <a:gd name="connsiteX422" fmla="*/ 632234 w 891448"/>
                  <a:gd name="connsiteY422" fmla="*/ 196350 h 826530"/>
                  <a:gd name="connsiteX423" fmla="*/ 632527 w 891448"/>
                  <a:gd name="connsiteY423" fmla="*/ 196717 h 826530"/>
                  <a:gd name="connsiteX424" fmla="*/ 632751 w 891448"/>
                  <a:gd name="connsiteY424" fmla="*/ 198055 h 826530"/>
                  <a:gd name="connsiteX425" fmla="*/ 631568 w 891448"/>
                  <a:gd name="connsiteY425" fmla="*/ 199363 h 826530"/>
                  <a:gd name="connsiteX426" fmla="*/ 630567 w 891448"/>
                  <a:gd name="connsiteY426" fmla="*/ 199172 h 826530"/>
                  <a:gd name="connsiteX427" fmla="*/ 629273 w 891448"/>
                  <a:gd name="connsiteY427" fmla="*/ 197055 h 826530"/>
                  <a:gd name="connsiteX428" fmla="*/ 629309 w 891448"/>
                  <a:gd name="connsiteY428" fmla="*/ 195836 h 826530"/>
                  <a:gd name="connsiteX429" fmla="*/ 628904 w 891448"/>
                  <a:gd name="connsiteY429" fmla="*/ 194572 h 826530"/>
                  <a:gd name="connsiteX430" fmla="*/ 629938 w 891448"/>
                  <a:gd name="connsiteY430" fmla="*/ 192118 h 826530"/>
                  <a:gd name="connsiteX431" fmla="*/ 629603 w 891448"/>
                  <a:gd name="connsiteY431" fmla="*/ 191192 h 826530"/>
                  <a:gd name="connsiteX432" fmla="*/ 629752 w 891448"/>
                  <a:gd name="connsiteY432" fmla="*/ 189899 h 826530"/>
                  <a:gd name="connsiteX433" fmla="*/ 628789 w 891448"/>
                  <a:gd name="connsiteY433" fmla="*/ 190869 h 826530"/>
                  <a:gd name="connsiteX434" fmla="*/ 628272 w 891448"/>
                  <a:gd name="connsiteY434" fmla="*/ 192573 h 826530"/>
                  <a:gd name="connsiteX435" fmla="*/ 627309 w 891448"/>
                  <a:gd name="connsiteY435" fmla="*/ 194234 h 826530"/>
                  <a:gd name="connsiteX436" fmla="*/ 627531 w 891448"/>
                  <a:gd name="connsiteY436" fmla="*/ 195057 h 826530"/>
                  <a:gd name="connsiteX437" fmla="*/ 627271 w 891448"/>
                  <a:gd name="connsiteY437" fmla="*/ 196688 h 826530"/>
                  <a:gd name="connsiteX438" fmla="*/ 625237 w 891448"/>
                  <a:gd name="connsiteY438" fmla="*/ 196541 h 826530"/>
                  <a:gd name="connsiteX439" fmla="*/ 624015 w 891448"/>
                  <a:gd name="connsiteY439" fmla="*/ 195498 h 826530"/>
                  <a:gd name="connsiteX440" fmla="*/ 622869 w 891448"/>
                  <a:gd name="connsiteY440" fmla="*/ 195424 h 826530"/>
                  <a:gd name="connsiteX441" fmla="*/ 622312 w 891448"/>
                  <a:gd name="connsiteY441" fmla="*/ 194499 h 826530"/>
                  <a:gd name="connsiteX442" fmla="*/ 623163 w 891448"/>
                  <a:gd name="connsiteY442" fmla="*/ 192794 h 826530"/>
                  <a:gd name="connsiteX443" fmla="*/ 623423 w 891448"/>
                  <a:gd name="connsiteY443" fmla="*/ 190413 h 826530"/>
                  <a:gd name="connsiteX444" fmla="*/ 624015 w 891448"/>
                  <a:gd name="connsiteY444" fmla="*/ 189679 h 826530"/>
                  <a:gd name="connsiteX445" fmla="*/ 624049 w 891448"/>
                  <a:gd name="connsiteY445" fmla="*/ 187857 h 826530"/>
                  <a:gd name="connsiteX446" fmla="*/ 626162 w 891448"/>
                  <a:gd name="connsiteY446" fmla="*/ 183860 h 826530"/>
                  <a:gd name="connsiteX447" fmla="*/ 624863 w 891448"/>
                  <a:gd name="connsiteY447" fmla="*/ 184668 h 826530"/>
                  <a:gd name="connsiteX448" fmla="*/ 623421 w 891448"/>
                  <a:gd name="connsiteY448" fmla="*/ 185270 h 826530"/>
                  <a:gd name="connsiteX449" fmla="*/ 622495 w 891448"/>
                  <a:gd name="connsiteY449" fmla="*/ 189267 h 826530"/>
                  <a:gd name="connsiteX450" fmla="*/ 622384 w 891448"/>
                  <a:gd name="connsiteY450" fmla="*/ 192030 h 826530"/>
                  <a:gd name="connsiteX451" fmla="*/ 621032 w 891448"/>
                  <a:gd name="connsiteY451" fmla="*/ 193573 h 826530"/>
                  <a:gd name="connsiteX452" fmla="*/ 620329 w 891448"/>
                  <a:gd name="connsiteY452" fmla="*/ 193014 h 826530"/>
                  <a:gd name="connsiteX453" fmla="*/ 621346 w 891448"/>
                  <a:gd name="connsiteY453" fmla="*/ 191178 h 826530"/>
                  <a:gd name="connsiteX454" fmla="*/ 621477 w 891448"/>
                  <a:gd name="connsiteY454" fmla="*/ 190649 h 826530"/>
                  <a:gd name="connsiteX455" fmla="*/ 620869 w 891448"/>
                  <a:gd name="connsiteY455" fmla="*/ 190502 h 826530"/>
                  <a:gd name="connsiteX456" fmla="*/ 619683 w 891448"/>
                  <a:gd name="connsiteY456" fmla="*/ 193205 h 826530"/>
                  <a:gd name="connsiteX457" fmla="*/ 617385 w 891448"/>
                  <a:gd name="connsiteY457" fmla="*/ 193205 h 826530"/>
                  <a:gd name="connsiteX458" fmla="*/ 616831 w 891448"/>
                  <a:gd name="connsiteY458" fmla="*/ 191942 h 826530"/>
                  <a:gd name="connsiteX459" fmla="*/ 616906 w 891448"/>
                  <a:gd name="connsiteY459" fmla="*/ 189458 h 826530"/>
                  <a:gd name="connsiteX460" fmla="*/ 616349 w 891448"/>
                  <a:gd name="connsiteY460" fmla="*/ 188342 h 826530"/>
                  <a:gd name="connsiteX461" fmla="*/ 616718 w 891448"/>
                  <a:gd name="connsiteY461" fmla="*/ 186931 h 826530"/>
                  <a:gd name="connsiteX462" fmla="*/ 618979 w 891448"/>
                  <a:gd name="connsiteY462" fmla="*/ 185491 h 826530"/>
                  <a:gd name="connsiteX463" fmla="*/ 619495 w 891448"/>
                  <a:gd name="connsiteY463" fmla="*/ 184036 h 826530"/>
                  <a:gd name="connsiteX464" fmla="*/ 619313 w 891448"/>
                  <a:gd name="connsiteY464" fmla="*/ 183037 h 826530"/>
                  <a:gd name="connsiteX465" fmla="*/ 619940 w 891448"/>
                  <a:gd name="connsiteY465" fmla="*/ 181406 h 826530"/>
                  <a:gd name="connsiteX466" fmla="*/ 621423 w 891448"/>
                  <a:gd name="connsiteY466" fmla="*/ 179966 h 826530"/>
                  <a:gd name="connsiteX467" fmla="*/ 622867 w 891448"/>
                  <a:gd name="connsiteY467" fmla="*/ 179628 h 826530"/>
                  <a:gd name="connsiteX468" fmla="*/ 623863 w 891448"/>
                  <a:gd name="connsiteY468" fmla="*/ 178849 h 826530"/>
                  <a:gd name="connsiteX469" fmla="*/ 626716 w 891448"/>
                  <a:gd name="connsiteY469" fmla="*/ 178658 h 826530"/>
                  <a:gd name="connsiteX470" fmla="*/ 627753 w 891448"/>
                  <a:gd name="connsiteY470" fmla="*/ 177247 h 826530"/>
                  <a:gd name="connsiteX471" fmla="*/ 629602 w 891448"/>
                  <a:gd name="connsiteY471" fmla="*/ 176586 h 826530"/>
                  <a:gd name="connsiteX472" fmla="*/ 630901 w 891448"/>
                  <a:gd name="connsiteY472" fmla="*/ 176174 h 826530"/>
                  <a:gd name="connsiteX473" fmla="*/ 630935 w 891448"/>
                  <a:gd name="connsiteY473" fmla="*/ 174999 h 826530"/>
                  <a:gd name="connsiteX474" fmla="*/ 631824 w 891448"/>
                  <a:gd name="connsiteY474" fmla="*/ 174132 h 826530"/>
                  <a:gd name="connsiteX475" fmla="*/ 633600 w 891448"/>
                  <a:gd name="connsiteY475" fmla="*/ 174058 h 826530"/>
                  <a:gd name="connsiteX476" fmla="*/ 636267 w 891448"/>
                  <a:gd name="connsiteY476" fmla="*/ 175219 h 826530"/>
                  <a:gd name="connsiteX477" fmla="*/ 639490 w 891448"/>
                  <a:gd name="connsiteY477" fmla="*/ 175366 h 826530"/>
                  <a:gd name="connsiteX478" fmla="*/ 640824 w 891448"/>
                  <a:gd name="connsiteY478" fmla="*/ 174514 h 826530"/>
                  <a:gd name="connsiteX479" fmla="*/ 642379 w 891448"/>
                  <a:gd name="connsiteY479" fmla="*/ 174955 h 826530"/>
                  <a:gd name="connsiteX480" fmla="*/ 643191 w 891448"/>
                  <a:gd name="connsiteY480" fmla="*/ 176924 h 826530"/>
                  <a:gd name="connsiteX481" fmla="*/ 644674 w 891448"/>
                  <a:gd name="connsiteY481" fmla="*/ 176850 h 826530"/>
                  <a:gd name="connsiteX482" fmla="*/ 644858 w 891448"/>
                  <a:gd name="connsiteY482" fmla="*/ 175689 h 826530"/>
                  <a:gd name="connsiteX483" fmla="*/ 646080 w 891448"/>
                  <a:gd name="connsiteY483" fmla="*/ 175542 h 826530"/>
                  <a:gd name="connsiteX484" fmla="*/ 648041 w 891448"/>
                  <a:gd name="connsiteY484" fmla="*/ 177100 h 826530"/>
                  <a:gd name="connsiteX485" fmla="*/ 648894 w 891448"/>
                  <a:gd name="connsiteY485" fmla="*/ 176630 h 826530"/>
                  <a:gd name="connsiteX486" fmla="*/ 650746 w 891448"/>
                  <a:gd name="connsiteY486" fmla="*/ 176806 h 826530"/>
                  <a:gd name="connsiteX487" fmla="*/ 651594 w 891448"/>
                  <a:gd name="connsiteY487" fmla="*/ 175880 h 826530"/>
                  <a:gd name="connsiteX488" fmla="*/ 650780 w 891448"/>
                  <a:gd name="connsiteY488" fmla="*/ 175175 h 826530"/>
                  <a:gd name="connsiteX489" fmla="*/ 649303 w 891448"/>
                  <a:gd name="connsiteY489" fmla="*/ 175513 h 826530"/>
                  <a:gd name="connsiteX490" fmla="*/ 648080 w 891448"/>
                  <a:gd name="connsiteY490" fmla="*/ 174249 h 826530"/>
                  <a:gd name="connsiteX491" fmla="*/ 647043 w 891448"/>
                  <a:gd name="connsiteY491" fmla="*/ 174132 h 826530"/>
                  <a:gd name="connsiteX492" fmla="*/ 647227 w 891448"/>
                  <a:gd name="connsiteY492" fmla="*/ 173397 h 826530"/>
                  <a:gd name="connsiteX493" fmla="*/ 648521 w 891448"/>
                  <a:gd name="connsiteY493" fmla="*/ 172471 h 826530"/>
                  <a:gd name="connsiteX494" fmla="*/ 648670 w 891448"/>
                  <a:gd name="connsiteY494" fmla="*/ 171428 h 826530"/>
                  <a:gd name="connsiteX495" fmla="*/ 647078 w 891448"/>
                  <a:gd name="connsiteY495" fmla="*/ 170796 h 826530"/>
                  <a:gd name="connsiteX496" fmla="*/ 647412 w 891448"/>
                  <a:gd name="connsiteY496" fmla="*/ 170282 h 826530"/>
                  <a:gd name="connsiteX497" fmla="*/ 649412 w 891448"/>
                  <a:gd name="connsiteY497" fmla="*/ 170355 h 826530"/>
                  <a:gd name="connsiteX498" fmla="*/ 649855 w 891448"/>
                  <a:gd name="connsiteY498" fmla="*/ 169768 h 826530"/>
                  <a:gd name="connsiteX499" fmla="*/ 647670 w 891448"/>
                  <a:gd name="connsiteY499" fmla="*/ 168945 h 826530"/>
                  <a:gd name="connsiteX500" fmla="*/ 647190 w 891448"/>
                  <a:gd name="connsiteY500" fmla="*/ 169576 h 826530"/>
                  <a:gd name="connsiteX501" fmla="*/ 645784 w 891448"/>
                  <a:gd name="connsiteY501" fmla="*/ 169768 h 826530"/>
                  <a:gd name="connsiteX502" fmla="*/ 644601 w 891448"/>
                  <a:gd name="connsiteY502" fmla="*/ 168019 h 826530"/>
                  <a:gd name="connsiteX503" fmla="*/ 644969 w 891448"/>
                  <a:gd name="connsiteY503" fmla="*/ 166873 h 826530"/>
                  <a:gd name="connsiteX504" fmla="*/ 646709 w 891448"/>
                  <a:gd name="connsiteY504" fmla="*/ 165506 h 826530"/>
                  <a:gd name="connsiteX505" fmla="*/ 646783 w 891448"/>
                  <a:gd name="connsiteY505" fmla="*/ 164389 h 826530"/>
                  <a:gd name="connsiteX506" fmla="*/ 645894 w 891448"/>
                  <a:gd name="connsiteY506" fmla="*/ 164316 h 826530"/>
                  <a:gd name="connsiteX507" fmla="*/ 645155 w 891448"/>
                  <a:gd name="connsiteY507" fmla="*/ 162831 h 826530"/>
                  <a:gd name="connsiteX508" fmla="*/ 645228 w 891448"/>
                  <a:gd name="connsiteY508" fmla="*/ 159378 h 826530"/>
                  <a:gd name="connsiteX509" fmla="*/ 645784 w 891448"/>
                  <a:gd name="connsiteY509" fmla="*/ 158673 h 826530"/>
                  <a:gd name="connsiteX510" fmla="*/ 645338 w 891448"/>
                  <a:gd name="connsiteY510" fmla="*/ 156895 h 826530"/>
                  <a:gd name="connsiteX511" fmla="*/ 645562 w 891448"/>
                  <a:gd name="connsiteY511" fmla="*/ 155117 h 826530"/>
                  <a:gd name="connsiteX512" fmla="*/ 647134 w 891448"/>
                  <a:gd name="connsiteY512" fmla="*/ 154955 h 826530"/>
                  <a:gd name="connsiteX513" fmla="*/ 648908 w 891448"/>
                  <a:gd name="connsiteY513" fmla="*/ 154367 h 826530"/>
                  <a:gd name="connsiteX514" fmla="*/ 651127 w 891448"/>
                  <a:gd name="connsiteY514" fmla="*/ 154441 h 826530"/>
                  <a:gd name="connsiteX515" fmla="*/ 652531 w 891448"/>
                  <a:gd name="connsiteY515" fmla="*/ 154147 h 826530"/>
                  <a:gd name="connsiteX516" fmla="*/ 654599 w 891448"/>
                  <a:gd name="connsiteY516" fmla="*/ 154882 h 826530"/>
                  <a:gd name="connsiteX517" fmla="*/ 656301 w 891448"/>
                  <a:gd name="connsiteY517" fmla="*/ 154882 h 826530"/>
                  <a:gd name="connsiteX518" fmla="*/ 658293 w 891448"/>
                  <a:gd name="connsiteY518" fmla="*/ 157468 h 826530"/>
                  <a:gd name="connsiteX519" fmla="*/ 659256 w 891448"/>
                  <a:gd name="connsiteY519" fmla="*/ 161524 h 826530"/>
                  <a:gd name="connsiteX520" fmla="*/ 659331 w 891448"/>
                  <a:gd name="connsiteY520" fmla="*/ 167299 h 826530"/>
                  <a:gd name="connsiteX521" fmla="*/ 658516 w 891448"/>
                  <a:gd name="connsiteY521" fmla="*/ 169959 h 826530"/>
                  <a:gd name="connsiteX522" fmla="*/ 659404 w 891448"/>
                  <a:gd name="connsiteY522" fmla="*/ 170840 h 826530"/>
                  <a:gd name="connsiteX523" fmla="*/ 660660 w 891448"/>
                  <a:gd name="connsiteY523" fmla="*/ 170179 h 826530"/>
                  <a:gd name="connsiteX524" fmla="*/ 664356 w 891448"/>
                  <a:gd name="connsiteY524" fmla="*/ 172177 h 826530"/>
                  <a:gd name="connsiteX525" fmla="*/ 665686 w 891448"/>
                  <a:gd name="connsiteY525" fmla="*/ 174617 h 826530"/>
                  <a:gd name="connsiteX526" fmla="*/ 666942 w 891448"/>
                  <a:gd name="connsiteY526" fmla="*/ 174984 h 826530"/>
                  <a:gd name="connsiteX527" fmla="*/ 666942 w 891448"/>
                  <a:gd name="connsiteY527" fmla="*/ 173647 h 826530"/>
                  <a:gd name="connsiteX528" fmla="*/ 671155 w 891448"/>
                  <a:gd name="connsiteY528" fmla="*/ 173573 h 826530"/>
                  <a:gd name="connsiteX529" fmla="*/ 673815 w 891448"/>
                  <a:gd name="connsiteY529" fmla="*/ 176013 h 826530"/>
                  <a:gd name="connsiteX530" fmla="*/ 674778 w 891448"/>
                  <a:gd name="connsiteY530" fmla="*/ 175204 h 826530"/>
                  <a:gd name="connsiteX531" fmla="*/ 673596 w 891448"/>
                  <a:gd name="connsiteY531" fmla="*/ 174014 h 826530"/>
                  <a:gd name="connsiteX532" fmla="*/ 675149 w 891448"/>
                  <a:gd name="connsiteY532" fmla="*/ 172692 h 826530"/>
                  <a:gd name="connsiteX533" fmla="*/ 678178 w 891448"/>
                  <a:gd name="connsiteY533" fmla="*/ 171281 h 826530"/>
                  <a:gd name="connsiteX534" fmla="*/ 680245 w 891448"/>
                  <a:gd name="connsiteY534" fmla="*/ 168327 h 826530"/>
                  <a:gd name="connsiteX535" fmla="*/ 684090 w 891448"/>
                  <a:gd name="connsiteY535" fmla="*/ 165961 h 826530"/>
                  <a:gd name="connsiteX536" fmla="*/ 687487 w 891448"/>
                  <a:gd name="connsiteY536" fmla="*/ 162347 h 826530"/>
                  <a:gd name="connsiteX537" fmla="*/ 687637 w 891448"/>
                  <a:gd name="connsiteY537" fmla="*/ 160422 h 826530"/>
                  <a:gd name="connsiteX538" fmla="*/ 689039 w 891448"/>
                  <a:gd name="connsiteY538" fmla="*/ 159246 h 826530"/>
                  <a:gd name="connsiteX539" fmla="*/ 687562 w 891448"/>
                  <a:gd name="connsiteY539" fmla="*/ 159158 h 826530"/>
                  <a:gd name="connsiteX540" fmla="*/ 686306 w 891448"/>
                  <a:gd name="connsiteY540" fmla="*/ 160422 h 826530"/>
                  <a:gd name="connsiteX541" fmla="*/ 686157 w 891448"/>
                  <a:gd name="connsiteY541" fmla="*/ 162053 h 826530"/>
                  <a:gd name="connsiteX542" fmla="*/ 682846 w 891448"/>
                  <a:gd name="connsiteY542" fmla="*/ 165535 h 826530"/>
                  <a:gd name="connsiteX543" fmla="*/ 680586 w 891448"/>
                  <a:gd name="connsiteY543" fmla="*/ 166873 h 826530"/>
                  <a:gd name="connsiteX544" fmla="*/ 680586 w 891448"/>
                  <a:gd name="connsiteY544" fmla="*/ 167534 h 826530"/>
                  <a:gd name="connsiteX545" fmla="*/ 677549 w 891448"/>
                  <a:gd name="connsiteY545" fmla="*/ 170179 h 826530"/>
                  <a:gd name="connsiteX546" fmla="*/ 674106 w 891448"/>
                  <a:gd name="connsiteY546" fmla="*/ 171472 h 826530"/>
                  <a:gd name="connsiteX547" fmla="*/ 672923 w 891448"/>
                  <a:gd name="connsiteY547" fmla="*/ 170620 h 826530"/>
                  <a:gd name="connsiteX548" fmla="*/ 671774 w 891448"/>
                  <a:gd name="connsiteY548" fmla="*/ 170576 h 826530"/>
                  <a:gd name="connsiteX549" fmla="*/ 671517 w 891448"/>
                  <a:gd name="connsiteY549" fmla="*/ 171178 h 826530"/>
                  <a:gd name="connsiteX550" fmla="*/ 669185 w 891448"/>
                  <a:gd name="connsiteY550" fmla="*/ 171178 h 826530"/>
                  <a:gd name="connsiteX551" fmla="*/ 666481 w 891448"/>
                  <a:gd name="connsiteY551" fmla="*/ 169620 h 826530"/>
                  <a:gd name="connsiteX552" fmla="*/ 666666 w 891448"/>
                  <a:gd name="connsiteY552" fmla="*/ 168386 h 826530"/>
                  <a:gd name="connsiteX553" fmla="*/ 668260 w 891448"/>
                  <a:gd name="connsiteY553" fmla="*/ 167020 h 826530"/>
                  <a:gd name="connsiteX554" fmla="*/ 670149 w 891448"/>
                  <a:gd name="connsiteY554" fmla="*/ 165756 h 826530"/>
                  <a:gd name="connsiteX555" fmla="*/ 670371 w 891448"/>
                  <a:gd name="connsiteY555" fmla="*/ 163904 h 826530"/>
                  <a:gd name="connsiteX556" fmla="*/ 668150 w 891448"/>
                  <a:gd name="connsiteY556" fmla="*/ 165579 h 826530"/>
                  <a:gd name="connsiteX557" fmla="*/ 667335 w 891448"/>
                  <a:gd name="connsiteY557" fmla="*/ 166873 h 826530"/>
                  <a:gd name="connsiteX558" fmla="*/ 665707 w 891448"/>
                  <a:gd name="connsiteY558" fmla="*/ 166799 h 826530"/>
                  <a:gd name="connsiteX559" fmla="*/ 664487 w 891448"/>
                  <a:gd name="connsiteY559" fmla="*/ 164345 h 826530"/>
                  <a:gd name="connsiteX560" fmla="*/ 664487 w 891448"/>
                  <a:gd name="connsiteY560" fmla="*/ 163419 h 826530"/>
                  <a:gd name="connsiteX561" fmla="*/ 665743 w 891448"/>
                  <a:gd name="connsiteY561" fmla="*/ 163243 h 826530"/>
                  <a:gd name="connsiteX562" fmla="*/ 667485 w 891448"/>
                  <a:gd name="connsiteY562" fmla="*/ 162391 h 826530"/>
                  <a:gd name="connsiteX563" fmla="*/ 667706 w 891448"/>
                  <a:gd name="connsiteY563" fmla="*/ 161685 h 826530"/>
                  <a:gd name="connsiteX564" fmla="*/ 665967 w 891448"/>
                  <a:gd name="connsiteY564" fmla="*/ 161612 h 826530"/>
                  <a:gd name="connsiteX565" fmla="*/ 665967 w 891448"/>
                  <a:gd name="connsiteY565" fmla="*/ 160686 h 826530"/>
                  <a:gd name="connsiteX566" fmla="*/ 667003 w 891448"/>
                  <a:gd name="connsiteY566" fmla="*/ 159893 h 826530"/>
                  <a:gd name="connsiteX567" fmla="*/ 668485 w 891448"/>
                  <a:gd name="connsiteY567" fmla="*/ 160495 h 826530"/>
                  <a:gd name="connsiteX568" fmla="*/ 669892 w 891448"/>
                  <a:gd name="connsiteY568" fmla="*/ 160348 h 826530"/>
                  <a:gd name="connsiteX569" fmla="*/ 670112 w 891448"/>
                  <a:gd name="connsiteY569" fmla="*/ 159158 h 826530"/>
                  <a:gd name="connsiteX570" fmla="*/ 668409 w 891448"/>
                  <a:gd name="connsiteY570" fmla="*/ 159158 h 826530"/>
                  <a:gd name="connsiteX571" fmla="*/ 667261 w 891448"/>
                  <a:gd name="connsiteY571" fmla="*/ 158408 h 826530"/>
                  <a:gd name="connsiteX572" fmla="*/ 666484 w 891448"/>
                  <a:gd name="connsiteY572" fmla="*/ 159452 h 826530"/>
                  <a:gd name="connsiteX573" fmla="*/ 664892 w 891448"/>
                  <a:gd name="connsiteY573" fmla="*/ 159334 h 826530"/>
                  <a:gd name="connsiteX574" fmla="*/ 664117 w 891448"/>
                  <a:gd name="connsiteY574" fmla="*/ 157821 h 826530"/>
                  <a:gd name="connsiteX575" fmla="*/ 664782 w 891448"/>
                  <a:gd name="connsiteY575" fmla="*/ 156704 h 826530"/>
                  <a:gd name="connsiteX576" fmla="*/ 666484 w 891448"/>
                  <a:gd name="connsiteY576" fmla="*/ 156307 h 826530"/>
                  <a:gd name="connsiteX577" fmla="*/ 667758 w 891448"/>
                  <a:gd name="connsiteY577" fmla="*/ 155396 h 826530"/>
                  <a:gd name="connsiteX578" fmla="*/ 669828 w 891448"/>
                  <a:gd name="connsiteY578" fmla="*/ 155543 h 826530"/>
                  <a:gd name="connsiteX579" fmla="*/ 671896 w 891448"/>
                  <a:gd name="connsiteY579" fmla="*/ 156351 h 826530"/>
                  <a:gd name="connsiteX580" fmla="*/ 673449 w 891448"/>
                  <a:gd name="connsiteY580" fmla="*/ 155396 h 826530"/>
                  <a:gd name="connsiteX581" fmla="*/ 671160 w 891448"/>
                  <a:gd name="connsiteY581" fmla="*/ 155396 h 826530"/>
                  <a:gd name="connsiteX582" fmla="*/ 670791 w 891448"/>
                  <a:gd name="connsiteY582" fmla="*/ 154279 h 826530"/>
                  <a:gd name="connsiteX583" fmla="*/ 672563 w 891448"/>
                  <a:gd name="connsiteY583" fmla="*/ 152442 h 826530"/>
                  <a:gd name="connsiteX584" fmla="*/ 674043 w 891448"/>
                  <a:gd name="connsiteY584" fmla="*/ 152369 h 826530"/>
                  <a:gd name="connsiteX585" fmla="*/ 674709 w 891448"/>
                  <a:gd name="connsiteY585" fmla="*/ 151473 h 826530"/>
                  <a:gd name="connsiteX586" fmla="*/ 673155 w 891448"/>
                  <a:gd name="connsiteY586" fmla="*/ 151473 h 826530"/>
                  <a:gd name="connsiteX587" fmla="*/ 673080 w 891448"/>
                  <a:gd name="connsiteY587" fmla="*/ 150444 h 826530"/>
                  <a:gd name="connsiteX588" fmla="*/ 674337 w 891448"/>
                  <a:gd name="connsiteY588" fmla="*/ 148519 h 826530"/>
                  <a:gd name="connsiteX589" fmla="*/ 676110 w 891448"/>
                  <a:gd name="connsiteY589" fmla="*/ 148225 h 826530"/>
                  <a:gd name="connsiteX590" fmla="*/ 675299 w 891448"/>
                  <a:gd name="connsiteY590" fmla="*/ 146594 h 826530"/>
                  <a:gd name="connsiteX591" fmla="*/ 677809 w 891448"/>
                  <a:gd name="connsiteY591" fmla="*/ 142832 h 826530"/>
                  <a:gd name="connsiteX592" fmla="*/ 679509 w 891448"/>
                  <a:gd name="connsiteY592" fmla="*/ 141789 h 826530"/>
                  <a:gd name="connsiteX593" fmla="*/ 679953 w 891448"/>
                  <a:gd name="connsiteY593" fmla="*/ 140466 h 826530"/>
                  <a:gd name="connsiteX594" fmla="*/ 678179 w 891448"/>
                  <a:gd name="connsiteY594" fmla="*/ 140760 h 826530"/>
                  <a:gd name="connsiteX595" fmla="*/ 675370 w 891448"/>
                  <a:gd name="connsiteY595" fmla="*/ 144243 h 826530"/>
                  <a:gd name="connsiteX596" fmla="*/ 673154 w 891448"/>
                  <a:gd name="connsiteY596" fmla="*/ 148446 h 826530"/>
                  <a:gd name="connsiteX597" fmla="*/ 670125 w 891448"/>
                  <a:gd name="connsiteY597" fmla="*/ 150885 h 826530"/>
                  <a:gd name="connsiteX598" fmla="*/ 667683 w 891448"/>
                  <a:gd name="connsiteY598" fmla="*/ 153398 h 826530"/>
                  <a:gd name="connsiteX599" fmla="*/ 666058 w 891448"/>
                  <a:gd name="connsiteY599" fmla="*/ 152883 h 826530"/>
                  <a:gd name="connsiteX600" fmla="*/ 663028 w 891448"/>
                  <a:gd name="connsiteY600" fmla="*/ 152957 h 826530"/>
                  <a:gd name="connsiteX601" fmla="*/ 662954 w 891448"/>
                  <a:gd name="connsiteY601" fmla="*/ 151619 h 826530"/>
                  <a:gd name="connsiteX602" fmla="*/ 664505 w 891448"/>
                  <a:gd name="connsiteY602" fmla="*/ 149401 h 826530"/>
                  <a:gd name="connsiteX603" fmla="*/ 666649 w 891448"/>
                  <a:gd name="connsiteY603" fmla="*/ 148446 h 826530"/>
                  <a:gd name="connsiteX604" fmla="*/ 666649 w 891448"/>
                  <a:gd name="connsiteY604" fmla="*/ 146447 h 826530"/>
                  <a:gd name="connsiteX605" fmla="*/ 663621 w 891448"/>
                  <a:gd name="connsiteY605" fmla="*/ 148666 h 826530"/>
                  <a:gd name="connsiteX606" fmla="*/ 660959 w 891448"/>
                  <a:gd name="connsiteY606" fmla="*/ 148372 h 826530"/>
                  <a:gd name="connsiteX607" fmla="*/ 661034 w 891448"/>
                  <a:gd name="connsiteY607" fmla="*/ 149856 h 826530"/>
                  <a:gd name="connsiteX608" fmla="*/ 659335 w 891448"/>
                  <a:gd name="connsiteY608" fmla="*/ 151032 h 826530"/>
                  <a:gd name="connsiteX609" fmla="*/ 656599 w 891448"/>
                  <a:gd name="connsiteY609" fmla="*/ 150811 h 826530"/>
                  <a:gd name="connsiteX610" fmla="*/ 654013 w 891448"/>
                  <a:gd name="connsiteY610" fmla="*/ 148446 h 826530"/>
                  <a:gd name="connsiteX611" fmla="*/ 655341 w 891448"/>
                  <a:gd name="connsiteY611" fmla="*/ 147417 h 826530"/>
                  <a:gd name="connsiteX612" fmla="*/ 657190 w 891448"/>
                  <a:gd name="connsiteY612" fmla="*/ 147197 h 826530"/>
                  <a:gd name="connsiteX613" fmla="*/ 656524 w 891448"/>
                  <a:gd name="connsiteY613" fmla="*/ 146153 h 826530"/>
                  <a:gd name="connsiteX614" fmla="*/ 655339 w 891448"/>
                  <a:gd name="connsiteY614" fmla="*/ 146080 h 826530"/>
                  <a:gd name="connsiteX615" fmla="*/ 655708 w 891448"/>
                  <a:gd name="connsiteY615" fmla="*/ 143876 h 826530"/>
                  <a:gd name="connsiteX616" fmla="*/ 658148 w 891448"/>
                  <a:gd name="connsiteY616" fmla="*/ 141877 h 826530"/>
                  <a:gd name="connsiteX617" fmla="*/ 658444 w 891448"/>
                  <a:gd name="connsiteY617" fmla="*/ 140319 h 826530"/>
                  <a:gd name="connsiteX618" fmla="*/ 660660 w 891448"/>
                  <a:gd name="connsiteY618" fmla="*/ 139438 h 826530"/>
                  <a:gd name="connsiteX619" fmla="*/ 662508 w 891448"/>
                  <a:gd name="connsiteY619" fmla="*/ 138100 h 826530"/>
                  <a:gd name="connsiteX620" fmla="*/ 664578 w 891448"/>
                  <a:gd name="connsiteY620" fmla="*/ 137807 h 826530"/>
                  <a:gd name="connsiteX621" fmla="*/ 664726 w 891448"/>
                  <a:gd name="connsiteY621" fmla="*/ 135367 h 826530"/>
                  <a:gd name="connsiteX622" fmla="*/ 666131 w 891448"/>
                  <a:gd name="connsiteY622" fmla="*/ 132707 h 826530"/>
                  <a:gd name="connsiteX623" fmla="*/ 668938 w 891448"/>
                  <a:gd name="connsiteY623" fmla="*/ 129313 h 826530"/>
                  <a:gd name="connsiteX624" fmla="*/ 670565 w 891448"/>
                  <a:gd name="connsiteY624" fmla="*/ 129901 h 826530"/>
                  <a:gd name="connsiteX625" fmla="*/ 674554 w 891448"/>
                  <a:gd name="connsiteY625" fmla="*/ 129019 h 826530"/>
                  <a:gd name="connsiteX626" fmla="*/ 677511 w 891448"/>
                  <a:gd name="connsiteY626" fmla="*/ 129754 h 826530"/>
                  <a:gd name="connsiteX627" fmla="*/ 679064 w 891448"/>
                  <a:gd name="connsiteY627" fmla="*/ 128857 h 826530"/>
                  <a:gd name="connsiteX628" fmla="*/ 680688 w 891448"/>
                  <a:gd name="connsiteY628" fmla="*/ 128946 h 826530"/>
                  <a:gd name="connsiteX629" fmla="*/ 682758 w 891448"/>
                  <a:gd name="connsiteY629" fmla="*/ 127535 h 826530"/>
                  <a:gd name="connsiteX630" fmla="*/ 684311 w 891448"/>
                  <a:gd name="connsiteY630" fmla="*/ 127315 h 826530"/>
                  <a:gd name="connsiteX631" fmla="*/ 684605 w 891448"/>
                  <a:gd name="connsiteY631" fmla="*/ 128049 h 826530"/>
                  <a:gd name="connsiteX632" fmla="*/ 687120 w 891448"/>
                  <a:gd name="connsiteY632" fmla="*/ 130709 h 826530"/>
                  <a:gd name="connsiteX633" fmla="*/ 688450 w 891448"/>
                  <a:gd name="connsiteY633" fmla="*/ 130783 h 826530"/>
                  <a:gd name="connsiteX634" fmla="*/ 692958 w 891448"/>
                  <a:gd name="connsiteY634" fmla="*/ 133824 h 826530"/>
                  <a:gd name="connsiteX635" fmla="*/ 693698 w 891448"/>
                  <a:gd name="connsiteY635" fmla="*/ 135441 h 826530"/>
                  <a:gd name="connsiteX636" fmla="*/ 694880 w 891448"/>
                  <a:gd name="connsiteY636" fmla="*/ 137145 h 826530"/>
                  <a:gd name="connsiteX637" fmla="*/ 696063 w 891448"/>
                  <a:gd name="connsiteY637" fmla="*/ 137072 h 826530"/>
                  <a:gd name="connsiteX638" fmla="*/ 698799 w 891448"/>
                  <a:gd name="connsiteY638" fmla="*/ 141289 h 826530"/>
                  <a:gd name="connsiteX639" fmla="*/ 698724 w 891448"/>
                  <a:gd name="connsiteY639" fmla="*/ 138321 h 826530"/>
                  <a:gd name="connsiteX640" fmla="*/ 700720 w 891448"/>
                  <a:gd name="connsiteY640" fmla="*/ 138189 h 826530"/>
                  <a:gd name="connsiteX641" fmla="*/ 700351 w 891448"/>
                  <a:gd name="connsiteY641" fmla="*/ 136851 h 826530"/>
                  <a:gd name="connsiteX642" fmla="*/ 697911 w 891448"/>
                  <a:gd name="connsiteY642" fmla="*/ 136631 h 826530"/>
                  <a:gd name="connsiteX643" fmla="*/ 696952 w 891448"/>
                  <a:gd name="connsiteY643" fmla="*/ 136264 h 826530"/>
                  <a:gd name="connsiteX644" fmla="*/ 696878 w 891448"/>
                  <a:gd name="connsiteY644" fmla="*/ 134559 h 826530"/>
                  <a:gd name="connsiteX645" fmla="*/ 698800 w 891448"/>
                  <a:gd name="connsiteY645" fmla="*/ 133898 h 826530"/>
                  <a:gd name="connsiteX646" fmla="*/ 703085 w 891448"/>
                  <a:gd name="connsiteY646" fmla="*/ 133898 h 826530"/>
                  <a:gd name="connsiteX647" fmla="*/ 705081 w 891448"/>
                  <a:gd name="connsiteY647" fmla="*/ 134926 h 826530"/>
                  <a:gd name="connsiteX648" fmla="*/ 705747 w 891448"/>
                  <a:gd name="connsiteY648" fmla="*/ 134045 h 826530"/>
                  <a:gd name="connsiteX649" fmla="*/ 705892 w 891448"/>
                  <a:gd name="connsiteY649" fmla="*/ 131679 h 826530"/>
                  <a:gd name="connsiteX650" fmla="*/ 706930 w 891448"/>
                  <a:gd name="connsiteY650" fmla="*/ 129680 h 826530"/>
                  <a:gd name="connsiteX651" fmla="*/ 706780 w 891448"/>
                  <a:gd name="connsiteY651" fmla="*/ 128270 h 826530"/>
                  <a:gd name="connsiteX652" fmla="*/ 705598 w 891448"/>
                  <a:gd name="connsiteY652" fmla="*/ 128799 h 826530"/>
                  <a:gd name="connsiteX653" fmla="*/ 705301 w 891448"/>
                  <a:gd name="connsiteY653" fmla="*/ 130415 h 826530"/>
                  <a:gd name="connsiteX654" fmla="*/ 703234 w 891448"/>
                  <a:gd name="connsiteY654" fmla="*/ 131826 h 826530"/>
                  <a:gd name="connsiteX655" fmla="*/ 701754 w 891448"/>
                  <a:gd name="connsiteY655" fmla="*/ 133222 h 826530"/>
                  <a:gd name="connsiteX656" fmla="*/ 697911 w 891448"/>
                  <a:gd name="connsiteY656" fmla="*/ 131826 h 826530"/>
                  <a:gd name="connsiteX657" fmla="*/ 694881 w 891448"/>
                  <a:gd name="connsiteY657" fmla="*/ 131752 h 826530"/>
                  <a:gd name="connsiteX658" fmla="*/ 693625 w 891448"/>
                  <a:gd name="connsiteY658" fmla="*/ 130195 h 826530"/>
                  <a:gd name="connsiteX659" fmla="*/ 692072 w 891448"/>
                  <a:gd name="connsiteY659" fmla="*/ 129313 h 826530"/>
                  <a:gd name="connsiteX660" fmla="*/ 689042 w 891448"/>
                  <a:gd name="connsiteY660" fmla="*/ 129680 h 826530"/>
                  <a:gd name="connsiteX661" fmla="*/ 686605 w 891448"/>
                  <a:gd name="connsiteY661" fmla="*/ 125096 h 826530"/>
                  <a:gd name="connsiteX662" fmla="*/ 686532 w 891448"/>
                  <a:gd name="connsiteY662" fmla="*/ 121628 h 826530"/>
                  <a:gd name="connsiteX663" fmla="*/ 687640 w 891448"/>
                  <a:gd name="connsiteY663" fmla="*/ 120599 h 826530"/>
                  <a:gd name="connsiteX664" fmla="*/ 689707 w 891448"/>
                  <a:gd name="connsiteY664" fmla="*/ 121701 h 826530"/>
                  <a:gd name="connsiteX665" fmla="*/ 690151 w 891448"/>
                  <a:gd name="connsiteY665" fmla="*/ 123700 h 826530"/>
                  <a:gd name="connsiteX666" fmla="*/ 691036 w 891448"/>
                  <a:gd name="connsiteY666" fmla="*/ 125096 h 826530"/>
                  <a:gd name="connsiteX667" fmla="*/ 692442 w 891448"/>
                  <a:gd name="connsiteY667" fmla="*/ 122730 h 826530"/>
                  <a:gd name="connsiteX668" fmla="*/ 693106 w 891448"/>
                  <a:gd name="connsiteY668" fmla="*/ 119997 h 826530"/>
                  <a:gd name="connsiteX669" fmla="*/ 691629 w 891448"/>
                  <a:gd name="connsiteY669" fmla="*/ 120364 h 826530"/>
                  <a:gd name="connsiteX670" fmla="*/ 690964 w 891448"/>
                  <a:gd name="connsiteY670" fmla="*/ 119776 h 826530"/>
                  <a:gd name="connsiteX671" fmla="*/ 690815 w 891448"/>
                  <a:gd name="connsiteY671" fmla="*/ 117704 h 826530"/>
                  <a:gd name="connsiteX672" fmla="*/ 692517 w 891448"/>
                  <a:gd name="connsiteY672" fmla="*/ 114457 h 826530"/>
                  <a:gd name="connsiteX673" fmla="*/ 692443 w 891448"/>
                  <a:gd name="connsiteY673" fmla="*/ 111724 h 826530"/>
                  <a:gd name="connsiteX674" fmla="*/ 693845 w 891448"/>
                  <a:gd name="connsiteY674" fmla="*/ 108623 h 826530"/>
                  <a:gd name="connsiteX675" fmla="*/ 693255 w 891448"/>
                  <a:gd name="connsiteY675" fmla="*/ 103142 h 826530"/>
                  <a:gd name="connsiteX676" fmla="*/ 692288 w 891448"/>
                  <a:gd name="connsiteY676" fmla="*/ 100276 h 826530"/>
                  <a:gd name="connsiteX677" fmla="*/ 691178 w 891448"/>
                  <a:gd name="connsiteY677" fmla="*/ 99306 h 826530"/>
                  <a:gd name="connsiteX678" fmla="*/ 690328 w 891448"/>
                  <a:gd name="connsiteY678" fmla="*/ 97191 h 826530"/>
                  <a:gd name="connsiteX679" fmla="*/ 690696 w 891448"/>
                  <a:gd name="connsiteY679" fmla="*/ 95677 h 826530"/>
                  <a:gd name="connsiteX680" fmla="*/ 691919 w 891448"/>
                  <a:gd name="connsiteY680" fmla="*/ 95192 h 826530"/>
                  <a:gd name="connsiteX681" fmla="*/ 692993 w 891448"/>
                  <a:gd name="connsiteY681" fmla="*/ 94678 h 826530"/>
                  <a:gd name="connsiteX682" fmla="*/ 694104 w 891448"/>
                  <a:gd name="connsiteY682" fmla="*/ 95780 h 826530"/>
                  <a:gd name="connsiteX683" fmla="*/ 695695 w 891448"/>
                  <a:gd name="connsiteY683" fmla="*/ 96191 h 826530"/>
                  <a:gd name="connsiteX684" fmla="*/ 696881 w 891448"/>
                  <a:gd name="connsiteY684" fmla="*/ 98454 h 826530"/>
                  <a:gd name="connsiteX685" fmla="*/ 697585 w 891448"/>
                  <a:gd name="connsiteY685" fmla="*/ 98190 h 826530"/>
                  <a:gd name="connsiteX686" fmla="*/ 697548 w 891448"/>
                  <a:gd name="connsiteY686" fmla="*/ 96559 h 826530"/>
                  <a:gd name="connsiteX687" fmla="*/ 696548 w 891448"/>
                  <a:gd name="connsiteY687" fmla="*/ 94149 h 826530"/>
                  <a:gd name="connsiteX688" fmla="*/ 694398 w 891448"/>
                  <a:gd name="connsiteY688" fmla="*/ 93532 h 826530"/>
                  <a:gd name="connsiteX689" fmla="*/ 693140 w 891448"/>
                  <a:gd name="connsiteY689" fmla="*/ 92444 h 826530"/>
                  <a:gd name="connsiteX690" fmla="*/ 693030 w 891448"/>
                  <a:gd name="connsiteY690" fmla="*/ 90593 h 826530"/>
                  <a:gd name="connsiteX691" fmla="*/ 693776 w 891448"/>
                  <a:gd name="connsiteY691" fmla="*/ 88212 h 826530"/>
                  <a:gd name="connsiteX692" fmla="*/ 700130 w 891448"/>
                  <a:gd name="connsiteY692" fmla="*/ 81276 h 826530"/>
                  <a:gd name="connsiteX693" fmla="*/ 703012 w 891448"/>
                  <a:gd name="connsiteY693" fmla="*/ 80600 h 826530"/>
                  <a:gd name="connsiteX694" fmla="*/ 704932 w 891448"/>
                  <a:gd name="connsiteY694" fmla="*/ 81423 h 826530"/>
                  <a:gd name="connsiteX695" fmla="*/ 705672 w 891448"/>
                  <a:gd name="connsiteY695" fmla="*/ 83348 h 826530"/>
                  <a:gd name="connsiteX696" fmla="*/ 708038 w 891448"/>
                  <a:gd name="connsiteY696" fmla="*/ 85185 h 826530"/>
                  <a:gd name="connsiteX697" fmla="*/ 709811 w 891448"/>
                  <a:gd name="connsiteY697" fmla="*/ 85185 h 826530"/>
                  <a:gd name="connsiteX698" fmla="*/ 714243 w 891448"/>
                  <a:gd name="connsiteY698" fmla="*/ 88153 h 826530"/>
                  <a:gd name="connsiteX699" fmla="*/ 714243 w 891448"/>
                  <a:gd name="connsiteY699" fmla="*/ 90357 h 826530"/>
                  <a:gd name="connsiteX700" fmla="*/ 716610 w 891448"/>
                  <a:gd name="connsiteY700" fmla="*/ 93091 h 826530"/>
                  <a:gd name="connsiteX701" fmla="*/ 717718 w 891448"/>
                  <a:gd name="connsiteY701" fmla="*/ 98043 h 826530"/>
                  <a:gd name="connsiteX702" fmla="*/ 717424 w 891448"/>
                  <a:gd name="connsiteY702" fmla="*/ 101672 h 826530"/>
                  <a:gd name="connsiteX703" fmla="*/ 717867 w 891448"/>
                  <a:gd name="connsiteY703" fmla="*/ 105140 h 826530"/>
                  <a:gd name="connsiteX704" fmla="*/ 719344 w 891448"/>
                  <a:gd name="connsiteY704" fmla="*/ 107139 h 826530"/>
                  <a:gd name="connsiteX705" fmla="*/ 720008 w 891448"/>
                  <a:gd name="connsiteY705" fmla="*/ 106110 h 826530"/>
                  <a:gd name="connsiteX706" fmla="*/ 720822 w 891448"/>
                  <a:gd name="connsiteY706" fmla="*/ 105963 h 826530"/>
                  <a:gd name="connsiteX707" fmla="*/ 722747 w 891448"/>
                  <a:gd name="connsiteY707" fmla="*/ 107726 h 826530"/>
                  <a:gd name="connsiteX708" fmla="*/ 723114 w 891448"/>
                  <a:gd name="connsiteY708" fmla="*/ 109578 h 826530"/>
                  <a:gd name="connsiteX709" fmla="*/ 723632 w 891448"/>
                  <a:gd name="connsiteY709" fmla="*/ 108241 h 826530"/>
                  <a:gd name="connsiteX710" fmla="*/ 725033 w 891448"/>
                  <a:gd name="connsiteY710" fmla="*/ 107433 h 826530"/>
                  <a:gd name="connsiteX711" fmla="*/ 727251 w 891448"/>
                  <a:gd name="connsiteY711" fmla="*/ 107653 h 826530"/>
                  <a:gd name="connsiteX712" fmla="*/ 725626 w 891448"/>
                  <a:gd name="connsiteY712" fmla="*/ 106624 h 826530"/>
                  <a:gd name="connsiteX713" fmla="*/ 723113 w 891448"/>
                  <a:gd name="connsiteY713" fmla="*/ 106257 h 826530"/>
                  <a:gd name="connsiteX714" fmla="*/ 721708 w 891448"/>
                  <a:gd name="connsiteY714" fmla="*/ 104405 h 826530"/>
                  <a:gd name="connsiteX715" fmla="*/ 720231 w 891448"/>
                  <a:gd name="connsiteY715" fmla="*/ 103450 h 826530"/>
                  <a:gd name="connsiteX716" fmla="*/ 720156 w 891448"/>
                  <a:gd name="connsiteY716" fmla="*/ 102260 h 826530"/>
                  <a:gd name="connsiteX717" fmla="*/ 722152 w 891448"/>
                  <a:gd name="connsiteY717" fmla="*/ 100115 h 826530"/>
                  <a:gd name="connsiteX718" fmla="*/ 721930 w 891448"/>
                  <a:gd name="connsiteY718" fmla="*/ 98792 h 826530"/>
                  <a:gd name="connsiteX719" fmla="*/ 721708 w 891448"/>
                  <a:gd name="connsiteY719" fmla="*/ 91474 h 826530"/>
                  <a:gd name="connsiteX720" fmla="*/ 721042 w 891448"/>
                  <a:gd name="connsiteY720" fmla="*/ 89476 h 826530"/>
                  <a:gd name="connsiteX721" fmla="*/ 721708 w 891448"/>
                  <a:gd name="connsiteY721" fmla="*/ 87183 h 826530"/>
                  <a:gd name="connsiteX722" fmla="*/ 725552 w 891448"/>
                  <a:gd name="connsiteY722" fmla="*/ 86963 h 826530"/>
                  <a:gd name="connsiteX723" fmla="*/ 726880 w 891448"/>
                  <a:gd name="connsiteY723" fmla="*/ 87859 h 826530"/>
                  <a:gd name="connsiteX724" fmla="*/ 729794 w 891448"/>
                  <a:gd name="connsiteY724" fmla="*/ 88638 h 826530"/>
                  <a:gd name="connsiteX725" fmla="*/ 732683 w 891448"/>
                  <a:gd name="connsiteY725" fmla="*/ 88859 h 826530"/>
                  <a:gd name="connsiteX726" fmla="*/ 735940 w 891448"/>
                  <a:gd name="connsiteY726" fmla="*/ 90049 h 826530"/>
                  <a:gd name="connsiteX727" fmla="*/ 739829 w 891448"/>
                  <a:gd name="connsiteY727" fmla="*/ 89931 h 826530"/>
                  <a:gd name="connsiteX728" fmla="*/ 742975 w 891448"/>
                  <a:gd name="connsiteY728" fmla="*/ 88447 h 826530"/>
                  <a:gd name="connsiteX729" fmla="*/ 744864 w 891448"/>
                  <a:gd name="connsiteY729" fmla="*/ 88741 h 826530"/>
                  <a:gd name="connsiteX730" fmla="*/ 746752 w 891448"/>
                  <a:gd name="connsiteY730" fmla="*/ 90343 h 826530"/>
                  <a:gd name="connsiteX731" fmla="*/ 750789 w 891448"/>
                  <a:gd name="connsiteY731" fmla="*/ 90784 h 826530"/>
                  <a:gd name="connsiteX732" fmla="*/ 752714 w 891448"/>
                  <a:gd name="connsiteY732" fmla="*/ 92047 h 826530"/>
                  <a:gd name="connsiteX733" fmla="*/ 754863 w 891448"/>
                  <a:gd name="connsiteY733" fmla="*/ 91371 h 826530"/>
                  <a:gd name="connsiteX734" fmla="*/ 754822 w 891448"/>
                  <a:gd name="connsiteY734" fmla="*/ 90343 h 826530"/>
                  <a:gd name="connsiteX735" fmla="*/ 753011 w 891448"/>
                  <a:gd name="connsiteY735" fmla="*/ 89108 h 826530"/>
                  <a:gd name="connsiteX736" fmla="*/ 750271 w 891448"/>
                  <a:gd name="connsiteY736" fmla="*/ 89108 h 826530"/>
                  <a:gd name="connsiteX737" fmla="*/ 747122 w 891448"/>
                  <a:gd name="connsiteY737" fmla="*/ 88447 h 826530"/>
                  <a:gd name="connsiteX738" fmla="*/ 746308 w 891448"/>
                  <a:gd name="connsiteY738" fmla="*/ 87301 h 826530"/>
                  <a:gd name="connsiteX739" fmla="*/ 746607 w 891448"/>
                  <a:gd name="connsiteY739" fmla="*/ 86625 h 826530"/>
                  <a:gd name="connsiteX740" fmla="*/ 748161 w 891448"/>
                  <a:gd name="connsiteY740" fmla="*/ 86596 h 826530"/>
                  <a:gd name="connsiteX741" fmla="*/ 751124 w 891448"/>
                  <a:gd name="connsiteY741" fmla="*/ 85420 h 826530"/>
                  <a:gd name="connsiteX742" fmla="*/ 758143 w 891448"/>
                  <a:gd name="connsiteY742" fmla="*/ 84671 h 826530"/>
                  <a:gd name="connsiteX743" fmla="*/ 762875 w 891448"/>
                  <a:gd name="connsiteY743" fmla="*/ 84303 h 826530"/>
                  <a:gd name="connsiteX744" fmla="*/ 766641 w 891448"/>
                  <a:gd name="connsiteY744" fmla="*/ 85641 h 826530"/>
                  <a:gd name="connsiteX745" fmla="*/ 768935 w 891448"/>
                  <a:gd name="connsiteY745" fmla="*/ 87551 h 826530"/>
                  <a:gd name="connsiteX746" fmla="*/ 770631 w 891448"/>
                  <a:gd name="connsiteY746" fmla="*/ 86669 h 826530"/>
                  <a:gd name="connsiteX747" fmla="*/ 773147 w 891448"/>
                  <a:gd name="connsiteY747" fmla="*/ 86155 h 826530"/>
                  <a:gd name="connsiteX748" fmla="*/ 771892 w 891448"/>
                  <a:gd name="connsiteY748" fmla="*/ 84891 h 826530"/>
                  <a:gd name="connsiteX749" fmla="*/ 770781 w 891448"/>
                  <a:gd name="connsiteY749" fmla="*/ 84964 h 826530"/>
                  <a:gd name="connsiteX750" fmla="*/ 769007 w 891448"/>
                  <a:gd name="connsiteY750" fmla="*/ 84083 h 826530"/>
                  <a:gd name="connsiteX751" fmla="*/ 769078 w 891448"/>
                  <a:gd name="connsiteY751" fmla="*/ 82981 h 826530"/>
                  <a:gd name="connsiteX752" fmla="*/ 767085 w 891448"/>
                  <a:gd name="connsiteY752" fmla="*/ 81791 h 826530"/>
                  <a:gd name="connsiteX753" fmla="*/ 764572 w 891448"/>
                  <a:gd name="connsiteY753" fmla="*/ 81717 h 826530"/>
                  <a:gd name="connsiteX754" fmla="*/ 763241 w 891448"/>
                  <a:gd name="connsiteY754" fmla="*/ 80835 h 826530"/>
                  <a:gd name="connsiteX755" fmla="*/ 757921 w 891448"/>
                  <a:gd name="connsiteY755" fmla="*/ 81350 h 826530"/>
                  <a:gd name="connsiteX756" fmla="*/ 757848 w 891448"/>
                  <a:gd name="connsiteY756" fmla="*/ 80541 h 826530"/>
                  <a:gd name="connsiteX757" fmla="*/ 758882 w 891448"/>
                  <a:gd name="connsiteY757" fmla="*/ 79572 h 826530"/>
                  <a:gd name="connsiteX758" fmla="*/ 760136 w 891448"/>
                  <a:gd name="connsiteY758" fmla="*/ 76838 h 826530"/>
                  <a:gd name="connsiteX759" fmla="*/ 762430 w 891448"/>
                  <a:gd name="connsiteY759" fmla="*/ 76544 h 826530"/>
                  <a:gd name="connsiteX760" fmla="*/ 764571 w 891448"/>
                  <a:gd name="connsiteY760" fmla="*/ 74693 h 826530"/>
                  <a:gd name="connsiteX761" fmla="*/ 765604 w 891448"/>
                  <a:gd name="connsiteY761" fmla="*/ 72033 h 826530"/>
                  <a:gd name="connsiteX762" fmla="*/ 771001 w 891448"/>
                  <a:gd name="connsiteY762" fmla="*/ 68786 h 826530"/>
                  <a:gd name="connsiteX763" fmla="*/ 774031 w 891448"/>
                  <a:gd name="connsiteY763" fmla="*/ 68639 h 826530"/>
                  <a:gd name="connsiteX764" fmla="*/ 778908 w 891448"/>
                  <a:gd name="connsiteY764" fmla="*/ 66273 h 826530"/>
                  <a:gd name="connsiteX765" fmla="*/ 778983 w 891448"/>
                  <a:gd name="connsiteY765" fmla="*/ 65024 h 826530"/>
                  <a:gd name="connsiteX766" fmla="*/ 773145 w 891448"/>
                  <a:gd name="connsiteY766" fmla="*/ 67375 h 826530"/>
                  <a:gd name="connsiteX767" fmla="*/ 769301 w 891448"/>
                  <a:gd name="connsiteY767" fmla="*/ 67757 h 826530"/>
                  <a:gd name="connsiteX768" fmla="*/ 763833 w 891448"/>
                  <a:gd name="connsiteY768" fmla="*/ 71813 h 826530"/>
                  <a:gd name="connsiteX769" fmla="*/ 763760 w 891448"/>
                  <a:gd name="connsiteY769" fmla="*/ 73958 h 826530"/>
                  <a:gd name="connsiteX770" fmla="*/ 762722 w 891448"/>
                  <a:gd name="connsiteY770" fmla="*/ 73958 h 826530"/>
                  <a:gd name="connsiteX771" fmla="*/ 761986 w 891448"/>
                  <a:gd name="connsiteY771" fmla="*/ 71886 h 826530"/>
                  <a:gd name="connsiteX772" fmla="*/ 761170 w 891448"/>
                  <a:gd name="connsiteY772" fmla="*/ 71739 h 826530"/>
                  <a:gd name="connsiteX773" fmla="*/ 759841 w 891448"/>
                  <a:gd name="connsiteY773" fmla="*/ 73738 h 826530"/>
                  <a:gd name="connsiteX774" fmla="*/ 757993 w 891448"/>
                  <a:gd name="connsiteY774" fmla="*/ 73958 h 826530"/>
                  <a:gd name="connsiteX775" fmla="*/ 755332 w 891448"/>
                  <a:gd name="connsiteY775" fmla="*/ 77132 h 826530"/>
                  <a:gd name="connsiteX776" fmla="*/ 756443 w 891448"/>
                  <a:gd name="connsiteY776" fmla="*/ 77206 h 826530"/>
                  <a:gd name="connsiteX777" fmla="*/ 756811 w 891448"/>
                  <a:gd name="connsiteY777" fmla="*/ 78161 h 826530"/>
                  <a:gd name="connsiteX778" fmla="*/ 753116 w 891448"/>
                  <a:gd name="connsiteY778" fmla="*/ 80982 h 826530"/>
                  <a:gd name="connsiteX779" fmla="*/ 750972 w 891448"/>
                  <a:gd name="connsiteY779" fmla="*/ 81350 h 826530"/>
                  <a:gd name="connsiteX780" fmla="*/ 743656 w 891448"/>
                  <a:gd name="connsiteY780" fmla="*/ 84303 h 826530"/>
                  <a:gd name="connsiteX781" fmla="*/ 741440 w 891448"/>
                  <a:gd name="connsiteY781" fmla="*/ 84744 h 826530"/>
                  <a:gd name="connsiteX782" fmla="*/ 739518 w 891448"/>
                  <a:gd name="connsiteY782" fmla="*/ 84377 h 826530"/>
                  <a:gd name="connsiteX783" fmla="*/ 733531 w 891448"/>
                  <a:gd name="connsiteY783" fmla="*/ 84524 h 826530"/>
                  <a:gd name="connsiteX784" fmla="*/ 730873 w 891448"/>
                  <a:gd name="connsiteY784" fmla="*/ 81864 h 826530"/>
                  <a:gd name="connsiteX785" fmla="*/ 727991 w 891448"/>
                  <a:gd name="connsiteY785" fmla="*/ 82231 h 826530"/>
                  <a:gd name="connsiteX786" fmla="*/ 726366 w 891448"/>
                  <a:gd name="connsiteY786" fmla="*/ 81937 h 826530"/>
                  <a:gd name="connsiteX787" fmla="*/ 726143 w 891448"/>
                  <a:gd name="connsiteY787" fmla="*/ 80233 h 826530"/>
                  <a:gd name="connsiteX788" fmla="*/ 728879 w 891448"/>
                  <a:gd name="connsiteY788" fmla="*/ 77720 h 826530"/>
                  <a:gd name="connsiteX789" fmla="*/ 731534 w 891448"/>
                  <a:gd name="connsiteY789" fmla="*/ 77647 h 826530"/>
                  <a:gd name="connsiteX790" fmla="*/ 733311 w 891448"/>
                  <a:gd name="connsiteY790" fmla="*/ 76912 h 826530"/>
                  <a:gd name="connsiteX791" fmla="*/ 737007 w 891448"/>
                  <a:gd name="connsiteY791" fmla="*/ 76471 h 826530"/>
                  <a:gd name="connsiteX792" fmla="*/ 738780 w 891448"/>
                  <a:gd name="connsiteY792" fmla="*/ 74693 h 826530"/>
                  <a:gd name="connsiteX793" fmla="*/ 737300 w 891448"/>
                  <a:gd name="connsiteY793" fmla="*/ 74546 h 826530"/>
                  <a:gd name="connsiteX794" fmla="*/ 734791 w 891448"/>
                  <a:gd name="connsiteY794" fmla="*/ 75501 h 826530"/>
                  <a:gd name="connsiteX795" fmla="*/ 732497 w 891448"/>
                  <a:gd name="connsiteY795" fmla="*/ 75207 h 826530"/>
                  <a:gd name="connsiteX796" fmla="*/ 729765 w 891448"/>
                  <a:gd name="connsiteY796" fmla="*/ 76324 h 826530"/>
                  <a:gd name="connsiteX797" fmla="*/ 727842 w 891448"/>
                  <a:gd name="connsiteY797" fmla="*/ 75810 h 826530"/>
                  <a:gd name="connsiteX798" fmla="*/ 727842 w 891448"/>
                  <a:gd name="connsiteY798" fmla="*/ 74105 h 826530"/>
                  <a:gd name="connsiteX799" fmla="*/ 730281 w 891448"/>
                  <a:gd name="connsiteY799" fmla="*/ 72841 h 826530"/>
                  <a:gd name="connsiteX800" fmla="*/ 728507 w 891448"/>
                  <a:gd name="connsiteY800" fmla="*/ 72621 h 826530"/>
                  <a:gd name="connsiteX801" fmla="*/ 725255 w 891448"/>
                  <a:gd name="connsiteY801" fmla="*/ 73517 h 826530"/>
                  <a:gd name="connsiteX802" fmla="*/ 724958 w 891448"/>
                  <a:gd name="connsiteY802" fmla="*/ 76471 h 826530"/>
                  <a:gd name="connsiteX803" fmla="*/ 722003 w 891448"/>
                  <a:gd name="connsiteY803" fmla="*/ 79425 h 826530"/>
                  <a:gd name="connsiteX804" fmla="*/ 718825 w 891448"/>
                  <a:gd name="connsiteY804" fmla="*/ 79572 h 826530"/>
                  <a:gd name="connsiteX805" fmla="*/ 714393 w 891448"/>
                  <a:gd name="connsiteY805" fmla="*/ 78161 h 826530"/>
                  <a:gd name="connsiteX806" fmla="*/ 710477 w 891448"/>
                  <a:gd name="connsiteY806" fmla="*/ 78014 h 826530"/>
                  <a:gd name="connsiteX807" fmla="*/ 708703 w 891448"/>
                  <a:gd name="connsiteY807" fmla="*/ 76030 h 826530"/>
                  <a:gd name="connsiteX808" fmla="*/ 708730 w 891448"/>
                  <a:gd name="connsiteY808" fmla="*/ 74796 h 826530"/>
                  <a:gd name="connsiteX809" fmla="*/ 706320 w 891448"/>
                  <a:gd name="connsiteY809" fmla="*/ 74678 h 826530"/>
                  <a:gd name="connsiteX810" fmla="*/ 704137 w 891448"/>
                  <a:gd name="connsiteY810" fmla="*/ 72915 h 826530"/>
                  <a:gd name="connsiteX811" fmla="*/ 704323 w 891448"/>
                  <a:gd name="connsiteY811" fmla="*/ 71798 h 826530"/>
                  <a:gd name="connsiteX812" fmla="*/ 706026 w 891448"/>
                  <a:gd name="connsiteY812" fmla="*/ 70387 h 826530"/>
                  <a:gd name="connsiteX813" fmla="*/ 707432 w 891448"/>
                  <a:gd name="connsiteY813" fmla="*/ 67904 h 826530"/>
                  <a:gd name="connsiteX814" fmla="*/ 710506 w 891448"/>
                  <a:gd name="connsiteY814" fmla="*/ 66155 h 826530"/>
                  <a:gd name="connsiteX815" fmla="*/ 712355 w 891448"/>
                  <a:gd name="connsiteY815" fmla="*/ 63819 h 826530"/>
                  <a:gd name="connsiteX816" fmla="*/ 715207 w 891448"/>
                  <a:gd name="connsiteY816" fmla="*/ 62232 h 826530"/>
                  <a:gd name="connsiteX817" fmla="*/ 716355 w 891448"/>
                  <a:gd name="connsiteY817" fmla="*/ 60895 h 826530"/>
                  <a:gd name="connsiteX818" fmla="*/ 718466 w 891448"/>
                  <a:gd name="connsiteY818" fmla="*/ 61453 h 826530"/>
                  <a:gd name="connsiteX819" fmla="*/ 722612 w 891448"/>
                  <a:gd name="connsiteY819" fmla="*/ 61747 h 826530"/>
                  <a:gd name="connsiteX820" fmla="*/ 723872 w 891448"/>
                  <a:gd name="connsiteY820" fmla="*/ 61071 h 826530"/>
                  <a:gd name="connsiteX821" fmla="*/ 725872 w 891448"/>
                  <a:gd name="connsiteY821" fmla="*/ 61233 h 826530"/>
                  <a:gd name="connsiteX822" fmla="*/ 729650 w 891448"/>
                  <a:gd name="connsiteY822" fmla="*/ 63378 h 826530"/>
                  <a:gd name="connsiteX823" fmla="*/ 733130 w 891448"/>
                  <a:gd name="connsiteY823" fmla="*/ 63496 h 826530"/>
                  <a:gd name="connsiteX824" fmla="*/ 734943 w 891448"/>
                  <a:gd name="connsiteY824" fmla="*/ 64113 h 826530"/>
                  <a:gd name="connsiteX825" fmla="*/ 738241 w 891448"/>
                  <a:gd name="connsiteY825" fmla="*/ 63672 h 826530"/>
                  <a:gd name="connsiteX826" fmla="*/ 738720 w 891448"/>
                  <a:gd name="connsiteY826" fmla="*/ 63084 h 826530"/>
                  <a:gd name="connsiteX827" fmla="*/ 737202 w 891448"/>
                  <a:gd name="connsiteY827" fmla="*/ 62114 h 826530"/>
                  <a:gd name="connsiteX828" fmla="*/ 733278 w 891448"/>
                  <a:gd name="connsiteY828" fmla="*/ 62379 h 826530"/>
                  <a:gd name="connsiteX829" fmla="*/ 728985 w 891448"/>
                  <a:gd name="connsiteY829" fmla="*/ 61556 h 826530"/>
                  <a:gd name="connsiteX830" fmla="*/ 726393 w 891448"/>
                  <a:gd name="connsiteY830" fmla="*/ 59998 h 826530"/>
                  <a:gd name="connsiteX831" fmla="*/ 723689 w 891448"/>
                  <a:gd name="connsiteY831" fmla="*/ 59925 h 826530"/>
                  <a:gd name="connsiteX832" fmla="*/ 719764 w 891448"/>
                  <a:gd name="connsiteY832" fmla="*/ 60336 h 826530"/>
                  <a:gd name="connsiteX833" fmla="*/ 715398 w 891448"/>
                  <a:gd name="connsiteY833" fmla="*/ 59410 h 826530"/>
                  <a:gd name="connsiteX834" fmla="*/ 714246 w 891448"/>
                  <a:gd name="connsiteY834" fmla="*/ 59337 h 826530"/>
                  <a:gd name="connsiteX835" fmla="*/ 713175 w 891448"/>
                  <a:gd name="connsiteY835" fmla="*/ 60630 h 826530"/>
                  <a:gd name="connsiteX836" fmla="*/ 711063 w 891448"/>
                  <a:gd name="connsiteY836" fmla="*/ 62937 h 826530"/>
                  <a:gd name="connsiteX837" fmla="*/ 707545 w 891448"/>
                  <a:gd name="connsiteY837" fmla="*/ 65112 h 826530"/>
                  <a:gd name="connsiteX838" fmla="*/ 703730 w 891448"/>
                  <a:gd name="connsiteY838" fmla="*/ 66905 h 826530"/>
                  <a:gd name="connsiteX839" fmla="*/ 701363 w 891448"/>
                  <a:gd name="connsiteY839" fmla="*/ 70050 h 826530"/>
                  <a:gd name="connsiteX840" fmla="*/ 700586 w 891448"/>
                  <a:gd name="connsiteY840" fmla="*/ 70417 h 826530"/>
                  <a:gd name="connsiteX841" fmla="*/ 698883 w 891448"/>
                  <a:gd name="connsiteY841" fmla="*/ 69682 h 826530"/>
                  <a:gd name="connsiteX842" fmla="*/ 696142 w 891448"/>
                  <a:gd name="connsiteY842" fmla="*/ 66052 h 826530"/>
                  <a:gd name="connsiteX843" fmla="*/ 694883 w 891448"/>
                  <a:gd name="connsiteY843" fmla="*/ 65715 h 826530"/>
                  <a:gd name="connsiteX844" fmla="*/ 693700 w 891448"/>
                  <a:gd name="connsiteY844" fmla="*/ 64642 h 826530"/>
                  <a:gd name="connsiteX845" fmla="*/ 692886 w 891448"/>
                  <a:gd name="connsiteY845" fmla="*/ 62041 h 826530"/>
                  <a:gd name="connsiteX846" fmla="*/ 692811 w 891448"/>
                  <a:gd name="connsiteY846" fmla="*/ 59117 h 826530"/>
                  <a:gd name="connsiteX847" fmla="*/ 691810 w 891448"/>
                  <a:gd name="connsiteY847" fmla="*/ 57956 h 826530"/>
                  <a:gd name="connsiteX848" fmla="*/ 691553 w 891448"/>
                  <a:gd name="connsiteY848" fmla="*/ 55252 h 826530"/>
                  <a:gd name="connsiteX849" fmla="*/ 692367 w 891448"/>
                  <a:gd name="connsiteY849" fmla="*/ 54400 h 826530"/>
                  <a:gd name="connsiteX850" fmla="*/ 694367 w 891448"/>
                  <a:gd name="connsiteY850" fmla="*/ 54885 h 826530"/>
                  <a:gd name="connsiteX851" fmla="*/ 696439 w 891448"/>
                  <a:gd name="connsiteY851" fmla="*/ 54400 h 826530"/>
                  <a:gd name="connsiteX852" fmla="*/ 697698 w 891448"/>
                  <a:gd name="connsiteY852" fmla="*/ 55325 h 826530"/>
                  <a:gd name="connsiteX853" fmla="*/ 703732 w 891448"/>
                  <a:gd name="connsiteY853" fmla="*/ 55222 h 826530"/>
                  <a:gd name="connsiteX854" fmla="*/ 706808 w 891448"/>
                  <a:gd name="connsiteY854" fmla="*/ 57294 h 826530"/>
                  <a:gd name="connsiteX855" fmla="*/ 708621 w 891448"/>
                  <a:gd name="connsiteY855" fmla="*/ 57324 h 826530"/>
                  <a:gd name="connsiteX856" fmla="*/ 709697 w 891448"/>
                  <a:gd name="connsiteY856" fmla="*/ 58044 h 826530"/>
                  <a:gd name="connsiteX857" fmla="*/ 711582 w 891448"/>
                  <a:gd name="connsiteY857" fmla="*/ 58191 h 826530"/>
                  <a:gd name="connsiteX858" fmla="*/ 714026 w 891448"/>
                  <a:gd name="connsiteY858" fmla="*/ 56927 h 826530"/>
                  <a:gd name="connsiteX859" fmla="*/ 716546 w 891448"/>
                  <a:gd name="connsiteY859" fmla="*/ 57735 h 826530"/>
                  <a:gd name="connsiteX860" fmla="*/ 717136 w 891448"/>
                  <a:gd name="connsiteY860" fmla="*/ 57103 h 826530"/>
                  <a:gd name="connsiteX861" fmla="*/ 719136 w 891448"/>
                  <a:gd name="connsiteY861" fmla="*/ 56589 h 826530"/>
                  <a:gd name="connsiteX862" fmla="*/ 720322 w 891448"/>
                  <a:gd name="connsiteY862" fmla="*/ 55766 h 826530"/>
                  <a:gd name="connsiteX863" fmla="*/ 724471 w 891448"/>
                  <a:gd name="connsiteY863" fmla="*/ 54840 h 826530"/>
                  <a:gd name="connsiteX864" fmla="*/ 728282 w 891448"/>
                  <a:gd name="connsiteY864" fmla="*/ 54179 h 826530"/>
                  <a:gd name="connsiteX865" fmla="*/ 728803 w 891448"/>
                  <a:gd name="connsiteY865" fmla="*/ 53033 h 826530"/>
                  <a:gd name="connsiteX866" fmla="*/ 728654 w 891448"/>
                  <a:gd name="connsiteY866" fmla="*/ 51769 h 826530"/>
                  <a:gd name="connsiteX867" fmla="*/ 727432 w 891448"/>
                  <a:gd name="connsiteY867" fmla="*/ 52181 h 826530"/>
                  <a:gd name="connsiteX868" fmla="*/ 726322 w 891448"/>
                  <a:gd name="connsiteY868" fmla="*/ 52504 h 826530"/>
                  <a:gd name="connsiteX869" fmla="*/ 724913 w 891448"/>
                  <a:gd name="connsiteY869" fmla="*/ 53356 h 826530"/>
                  <a:gd name="connsiteX870" fmla="*/ 722396 w 891448"/>
                  <a:gd name="connsiteY870" fmla="*/ 53959 h 826530"/>
                  <a:gd name="connsiteX871" fmla="*/ 718250 w 891448"/>
                  <a:gd name="connsiteY871" fmla="*/ 53665 h 826530"/>
                  <a:gd name="connsiteX872" fmla="*/ 715101 w 891448"/>
                  <a:gd name="connsiteY872" fmla="*/ 55590 h 826530"/>
                  <a:gd name="connsiteX873" fmla="*/ 713658 w 891448"/>
                  <a:gd name="connsiteY873" fmla="*/ 55840 h 826530"/>
                  <a:gd name="connsiteX874" fmla="*/ 710881 w 891448"/>
                  <a:gd name="connsiteY874" fmla="*/ 55399 h 826530"/>
                  <a:gd name="connsiteX875" fmla="*/ 709845 w 891448"/>
                  <a:gd name="connsiteY875" fmla="*/ 55913 h 826530"/>
                  <a:gd name="connsiteX876" fmla="*/ 708104 w 891448"/>
                  <a:gd name="connsiteY876" fmla="*/ 55884 h 826530"/>
                  <a:gd name="connsiteX877" fmla="*/ 705735 w 891448"/>
                  <a:gd name="connsiteY877" fmla="*/ 53768 h 826530"/>
                  <a:gd name="connsiteX878" fmla="*/ 704292 w 891448"/>
                  <a:gd name="connsiteY878" fmla="*/ 53724 h 826530"/>
                  <a:gd name="connsiteX879" fmla="*/ 703403 w 891448"/>
                  <a:gd name="connsiteY879" fmla="*/ 53136 h 826530"/>
                  <a:gd name="connsiteX880" fmla="*/ 700996 w 891448"/>
                  <a:gd name="connsiteY880" fmla="*/ 53209 h 826530"/>
                  <a:gd name="connsiteX881" fmla="*/ 697738 w 891448"/>
                  <a:gd name="connsiteY881" fmla="*/ 51431 h 826530"/>
                  <a:gd name="connsiteX882" fmla="*/ 695406 w 891448"/>
                  <a:gd name="connsiteY882" fmla="*/ 52475 h 826530"/>
                  <a:gd name="connsiteX883" fmla="*/ 693333 w 891448"/>
                  <a:gd name="connsiteY883" fmla="*/ 51358 h 826530"/>
                  <a:gd name="connsiteX884" fmla="*/ 692740 w 891448"/>
                  <a:gd name="connsiteY884" fmla="*/ 49918 h 826530"/>
                  <a:gd name="connsiteX885" fmla="*/ 693704 w 891448"/>
                  <a:gd name="connsiteY885" fmla="*/ 48919 h 826530"/>
                  <a:gd name="connsiteX886" fmla="*/ 693668 w 891448"/>
                  <a:gd name="connsiteY886" fmla="*/ 46362 h 826530"/>
                  <a:gd name="connsiteX887" fmla="*/ 695144 w 891448"/>
                  <a:gd name="connsiteY887" fmla="*/ 45318 h 826530"/>
                  <a:gd name="connsiteX888" fmla="*/ 696257 w 891448"/>
                  <a:gd name="connsiteY888" fmla="*/ 45348 h 826530"/>
                  <a:gd name="connsiteX889" fmla="*/ 697666 w 891448"/>
                  <a:gd name="connsiteY889" fmla="*/ 47023 h 826530"/>
                  <a:gd name="connsiteX890" fmla="*/ 700736 w 891448"/>
                  <a:gd name="connsiteY890" fmla="*/ 46832 h 826530"/>
                  <a:gd name="connsiteX891" fmla="*/ 701997 w 891448"/>
                  <a:gd name="connsiteY891" fmla="*/ 46288 h 826530"/>
                  <a:gd name="connsiteX892" fmla="*/ 700218 w 891448"/>
                  <a:gd name="connsiteY892" fmla="*/ 44907 h 826530"/>
                  <a:gd name="connsiteX893" fmla="*/ 698515 w 891448"/>
                  <a:gd name="connsiteY893" fmla="*/ 44833 h 826530"/>
                  <a:gd name="connsiteX894" fmla="*/ 697069 w 891448"/>
                  <a:gd name="connsiteY894" fmla="*/ 43055 h 826530"/>
                  <a:gd name="connsiteX895" fmla="*/ 697666 w 891448"/>
                  <a:gd name="connsiteY895" fmla="*/ 42130 h 826530"/>
                  <a:gd name="connsiteX896" fmla="*/ 700514 w 891448"/>
                  <a:gd name="connsiteY896" fmla="*/ 42203 h 826530"/>
                  <a:gd name="connsiteX897" fmla="*/ 703143 w 891448"/>
                  <a:gd name="connsiteY897" fmla="*/ 39940 h 826530"/>
                  <a:gd name="connsiteX898" fmla="*/ 706624 w 891448"/>
                  <a:gd name="connsiteY898" fmla="*/ 39969 h 826530"/>
                  <a:gd name="connsiteX899" fmla="*/ 708104 w 891448"/>
                  <a:gd name="connsiteY899" fmla="*/ 38706 h 826530"/>
                  <a:gd name="connsiteX900" fmla="*/ 710067 w 891448"/>
                  <a:gd name="connsiteY900" fmla="*/ 38632 h 826530"/>
                  <a:gd name="connsiteX901" fmla="*/ 711361 w 891448"/>
                  <a:gd name="connsiteY901" fmla="*/ 39338 h 826530"/>
                  <a:gd name="connsiteX902" fmla="*/ 713067 w 891448"/>
                  <a:gd name="connsiteY902" fmla="*/ 38970 h 826530"/>
                  <a:gd name="connsiteX903" fmla="*/ 713101 w 891448"/>
                  <a:gd name="connsiteY903" fmla="*/ 37751 h 826530"/>
                  <a:gd name="connsiteX904" fmla="*/ 712027 w 891448"/>
                  <a:gd name="connsiteY904" fmla="*/ 36854 h 826530"/>
                  <a:gd name="connsiteX905" fmla="*/ 707698 w 891448"/>
                  <a:gd name="connsiteY905" fmla="*/ 37530 h 826530"/>
                  <a:gd name="connsiteX906" fmla="*/ 704180 w 891448"/>
                  <a:gd name="connsiteY906" fmla="*/ 37824 h 826530"/>
                  <a:gd name="connsiteX907" fmla="*/ 701440 w 891448"/>
                  <a:gd name="connsiteY907" fmla="*/ 38897 h 826530"/>
                  <a:gd name="connsiteX908" fmla="*/ 699515 w 891448"/>
                  <a:gd name="connsiteY908" fmla="*/ 39191 h 826530"/>
                  <a:gd name="connsiteX909" fmla="*/ 698257 w 891448"/>
                  <a:gd name="connsiteY909" fmla="*/ 40528 h 826530"/>
                  <a:gd name="connsiteX910" fmla="*/ 696554 w 891448"/>
                  <a:gd name="connsiteY910" fmla="*/ 40498 h 826530"/>
                  <a:gd name="connsiteX911" fmla="*/ 696590 w 891448"/>
                  <a:gd name="connsiteY911" fmla="*/ 39014 h 826530"/>
                  <a:gd name="connsiteX912" fmla="*/ 696070 w 891448"/>
                  <a:gd name="connsiteY912" fmla="*/ 37001 h 826530"/>
                  <a:gd name="connsiteX913" fmla="*/ 698515 w 891448"/>
                  <a:gd name="connsiteY913" fmla="*/ 36002 h 826530"/>
                  <a:gd name="connsiteX914" fmla="*/ 701478 w 891448"/>
                  <a:gd name="connsiteY914" fmla="*/ 33709 h 826530"/>
                  <a:gd name="connsiteX915" fmla="*/ 704664 w 891448"/>
                  <a:gd name="connsiteY915" fmla="*/ 33489 h 826530"/>
                  <a:gd name="connsiteX916" fmla="*/ 706256 w 891448"/>
                  <a:gd name="connsiteY916" fmla="*/ 32637 h 826530"/>
                  <a:gd name="connsiteX917" fmla="*/ 704070 w 891448"/>
                  <a:gd name="connsiteY917" fmla="*/ 32519 h 826530"/>
                  <a:gd name="connsiteX918" fmla="*/ 703144 w 891448"/>
                  <a:gd name="connsiteY918" fmla="*/ 31549 h 826530"/>
                  <a:gd name="connsiteX919" fmla="*/ 703479 w 891448"/>
                  <a:gd name="connsiteY919" fmla="*/ 28743 h 826530"/>
                  <a:gd name="connsiteX920" fmla="*/ 702551 w 891448"/>
                  <a:gd name="connsiteY920" fmla="*/ 29139 h 826530"/>
                  <a:gd name="connsiteX921" fmla="*/ 702107 w 891448"/>
                  <a:gd name="connsiteY921" fmla="*/ 31153 h 826530"/>
                  <a:gd name="connsiteX922" fmla="*/ 701035 w 891448"/>
                  <a:gd name="connsiteY922" fmla="*/ 31814 h 826530"/>
                  <a:gd name="connsiteX923" fmla="*/ 700440 w 891448"/>
                  <a:gd name="connsiteY923" fmla="*/ 29845 h 826530"/>
                  <a:gd name="connsiteX924" fmla="*/ 699294 w 891448"/>
                  <a:gd name="connsiteY924" fmla="*/ 30036 h 826530"/>
                  <a:gd name="connsiteX925" fmla="*/ 698335 w 891448"/>
                  <a:gd name="connsiteY925" fmla="*/ 31079 h 826530"/>
                  <a:gd name="connsiteX926" fmla="*/ 696260 w 891448"/>
                  <a:gd name="connsiteY926" fmla="*/ 31300 h 826530"/>
                  <a:gd name="connsiteX927" fmla="*/ 696223 w 891448"/>
                  <a:gd name="connsiteY927" fmla="*/ 33004 h 826530"/>
                  <a:gd name="connsiteX928" fmla="*/ 695446 w 891448"/>
                  <a:gd name="connsiteY928" fmla="*/ 34268 h 826530"/>
                  <a:gd name="connsiteX929" fmla="*/ 692817 w 891448"/>
                  <a:gd name="connsiteY929" fmla="*/ 35003 h 826530"/>
                  <a:gd name="connsiteX930" fmla="*/ 692593 w 891448"/>
                  <a:gd name="connsiteY930" fmla="*/ 33107 h 826530"/>
                  <a:gd name="connsiteX931" fmla="*/ 692817 w 891448"/>
                  <a:gd name="connsiteY931" fmla="*/ 30962 h 826530"/>
                  <a:gd name="connsiteX932" fmla="*/ 692003 w 891448"/>
                  <a:gd name="connsiteY932" fmla="*/ 30741 h 826530"/>
                  <a:gd name="connsiteX933" fmla="*/ 691519 w 891448"/>
                  <a:gd name="connsiteY933" fmla="*/ 28919 h 826530"/>
                  <a:gd name="connsiteX934" fmla="*/ 692114 w 891448"/>
                  <a:gd name="connsiteY934" fmla="*/ 28287 h 826530"/>
                  <a:gd name="connsiteX935" fmla="*/ 693594 w 891448"/>
                  <a:gd name="connsiteY935" fmla="*/ 29037 h 826530"/>
                  <a:gd name="connsiteX936" fmla="*/ 693888 w 891448"/>
                  <a:gd name="connsiteY936" fmla="*/ 26656 h 826530"/>
                  <a:gd name="connsiteX937" fmla="*/ 695554 w 891448"/>
                  <a:gd name="connsiteY937" fmla="*/ 25877 h 826530"/>
                  <a:gd name="connsiteX938" fmla="*/ 697926 w 891448"/>
                  <a:gd name="connsiteY938" fmla="*/ 25995 h 826530"/>
                  <a:gd name="connsiteX939" fmla="*/ 698889 w 891448"/>
                  <a:gd name="connsiteY939" fmla="*/ 24070 h 826530"/>
                  <a:gd name="connsiteX940" fmla="*/ 701369 w 891448"/>
                  <a:gd name="connsiteY940" fmla="*/ 22880 h 826530"/>
                  <a:gd name="connsiteX941" fmla="*/ 703034 w 891448"/>
                  <a:gd name="connsiteY941" fmla="*/ 23144 h 826530"/>
                  <a:gd name="connsiteX942" fmla="*/ 706073 w 891448"/>
                  <a:gd name="connsiteY942" fmla="*/ 21513 h 826530"/>
                  <a:gd name="connsiteX943" fmla="*/ 710328 w 891448"/>
                  <a:gd name="connsiteY943" fmla="*/ 21204 h 826530"/>
                  <a:gd name="connsiteX944" fmla="*/ 711329 w 891448"/>
                  <a:gd name="connsiteY944" fmla="*/ 20396 h 826530"/>
                  <a:gd name="connsiteX945" fmla="*/ 712921 w 891448"/>
                  <a:gd name="connsiteY945" fmla="*/ 20984 h 826530"/>
                  <a:gd name="connsiteX946" fmla="*/ 713144 w 891448"/>
                  <a:gd name="connsiteY946" fmla="*/ 22439 h 826530"/>
                  <a:gd name="connsiteX947" fmla="*/ 712403 w 891448"/>
                  <a:gd name="connsiteY947" fmla="*/ 23511 h 826530"/>
                  <a:gd name="connsiteX948" fmla="*/ 712255 w 891448"/>
                  <a:gd name="connsiteY948" fmla="*/ 28331 h 826530"/>
                  <a:gd name="connsiteX949" fmla="*/ 713698 w 891448"/>
                  <a:gd name="connsiteY949" fmla="*/ 27846 h 826530"/>
                  <a:gd name="connsiteX950" fmla="*/ 714696 w 891448"/>
                  <a:gd name="connsiteY950" fmla="*/ 24805 h 826530"/>
                  <a:gd name="connsiteX951" fmla="*/ 716030 w 891448"/>
                  <a:gd name="connsiteY951" fmla="*/ 23614 h 826530"/>
                  <a:gd name="connsiteX952" fmla="*/ 716696 w 891448"/>
                  <a:gd name="connsiteY952" fmla="*/ 24584 h 826530"/>
                  <a:gd name="connsiteX953" fmla="*/ 716030 w 891448"/>
                  <a:gd name="connsiteY953" fmla="*/ 25436 h 826530"/>
                  <a:gd name="connsiteX954" fmla="*/ 716290 w 891448"/>
                  <a:gd name="connsiteY954" fmla="*/ 26921 h 826530"/>
                  <a:gd name="connsiteX955" fmla="*/ 717473 w 891448"/>
                  <a:gd name="connsiteY955" fmla="*/ 26112 h 826530"/>
                  <a:gd name="connsiteX956" fmla="*/ 717473 w 891448"/>
                  <a:gd name="connsiteY956" fmla="*/ 24481 h 826530"/>
                  <a:gd name="connsiteX957" fmla="*/ 718105 w 891448"/>
                  <a:gd name="connsiteY957" fmla="*/ 23511 h 826530"/>
                  <a:gd name="connsiteX958" fmla="*/ 717808 w 891448"/>
                  <a:gd name="connsiteY958" fmla="*/ 22071 h 826530"/>
                  <a:gd name="connsiteX959" fmla="*/ 718214 w 891448"/>
                  <a:gd name="connsiteY959" fmla="*/ 19661 h 826530"/>
                  <a:gd name="connsiteX960" fmla="*/ 719473 w 891448"/>
                  <a:gd name="connsiteY960" fmla="*/ 19397 h 826530"/>
                  <a:gd name="connsiteX961" fmla="*/ 722102 w 891448"/>
                  <a:gd name="connsiteY961" fmla="*/ 17090 h 826530"/>
                  <a:gd name="connsiteX962" fmla="*/ 723102 w 891448"/>
                  <a:gd name="connsiteY962" fmla="*/ 17310 h 826530"/>
                  <a:gd name="connsiteX963" fmla="*/ 723360 w 891448"/>
                  <a:gd name="connsiteY963" fmla="*/ 19103 h 826530"/>
                  <a:gd name="connsiteX964" fmla="*/ 723360 w 891448"/>
                  <a:gd name="connsiteY964" fmla="*/ 21586 h 826530"/>
                  <a:gd name="connsiteX965" fmla="*/ 725174 w 891448"/>
                  <a:gd name="connsiteY965" fmla="*/ 22586 h 826530"/>
                  <a:gd name="connsiteX966" fmla="*/ 725580 w 891448"/>
                  <a:gd name="connsiteY966" fmla="*/ 25187 h 826530"/>
                  <a:gd name="connsiteX967" fmla="*/ 725063 w 891448"/>
                  <a:gd name="connsiteY967" fmla="*/ 26700 h 826530"/>
                  <a:gd name="connsiteX968" fmla="*/ 725767 w 891448"/>
                  <a:gd name="connsiteY968" fmla="*/ 28258 h 826530"/>
                  <a:gd name="connsiteX969" fmla="*/ 725506 w 891448"/>
                  <a:gd name="connsiteY969" fmla="*/ 29816 h 826530"/>
                  <a:gd name="connsiteX970" fmla="*/ 726914 w 891448"/>
                  <a:gd name="connsiteY970" fmla="*/ 30888 h 826530"/>
                  <a:gd name="connsiteX971" fmla="*/ 727728 w 891448"/>
                  <a:gd name="connsiteY971" fmla="*/ 30212 h 826530"/>
                  <a:gd name="connsiteX972" fmla="*/ 726878 w 891448"/>
                  <a:gd name="connsiteY972" fmla="*/ 28772 h 826530"/>
                  <a:gd name="connsiteX973" fmla="*/ 726766 w 891448"/>
                  <a:gd name="connsiteY973" fmla="*/ 26406 h 826530"/>
                  <a:gd name="connsiteX974" fmla="*/ 727990 w 891448"/>
                  <a:gd name="connsiteY974" fmla="*/ 25804 h 826530"/>
                  <a:gd name="connsiteX975" fmla="*/ 730097 w 891448"/>
                  <a:gd name="connsiteY975" fmla="*/ 22512 h 826530"/>
                  <a:gd name="connsiteX976" fmla="*/ 731210 w 891448"/>
                  <a:gd name="connsiteY976" fmla="*/ 22468 h 826530"/>
                  <a:gd name="connsiteX977" fmla="*/ 732986 w 891448"/>
                  <a:gd name="connsiteY977" fmla="*/ 25216 h 826530"/>
                  <a:gd name="connsiteX978" fmla="*/ 733095 w 891448"/>
                  <a:gd name="connsiteY978" fmla="*/ 27773 h 826530"/>
                  <a:gd name="connsiteX979" fmla="*/ 732541 w 891448"/>
                  <a:gd name="connsiteY979" fmla="*/ 29859 h 826530"/>
                  <a:gd name="connsiteX980" fmla="*/ 733581 w 891448"/>
                  <a:gd name="connsiteY980" fmla="*/ 30932 h 826530"/>
                  <a:gd name="connsiteX981" fmla="*/ 734060 w 891448"/>
                  <a:gd name="connsiteY981" fmla="*/ 32343 h 826530"/>
                  <a:gd name="connsiteX982" fmla="*/ 735024 w 891448"/>
                  <a:gd name="connsiteY982" fmla="*/ 31109 h 826530"/>
                  <a:gd name="connsiteX983" fmla="*/ 734913 w 891448"/>
                  <a:gd name="connsiteY983" fmla="*/ 28375 h 826530"/>
                  <a:gd name="connsiteX984" fmla="*/ 736135 w 891448"/>
                  <a:gd name="connsiteY984" fmla="*/ 28155 h 826530"/>
                  <a:gd name="connsiteX985" fmla="*/ 737318 w 891448"/>
                  <a:gd name="connsiteY985" fmla="*/ 27258 h 826530"/>
                  <a:gd name="connsiteX986" fmla="*/ 737801 w 891448"/>
                  <a:gd name="connsiteY986" fmla="*/ 28552 h 826530"/>
                  <a:gd name="connsiteX987" fmla="*/ 737133 w 891448"/>
                  <a:gd name="connsiteY987" fmla="*/ 29301 h 826530"/>
                  <a:gd name="connsiteX988" fmla="*/ 737356 w 891448"/>
                  <a:gd name="connsiteY988" fmla="*/ 31153 h 826530"/>
                  <a:gd name="connsiteX989" fmla="*/ 738282 w 891448"/>
                  <a:gd name="connsiteY989" fmla="*/ 32225 h 826530"/>
                  <a:gd name="connsiteX990" fmla="*/ 739762 w 891448"/>
                  <a:gd name="connsiteY990" fmla="*/ 30256 h 826530"/>
                  <a:gd name="connsiteX991" fmla="*/ 740724 w 891448"/>
                  <a:gd name="connsiteY991" fmla="*/ 30212 h 826530"/>
                  <a:gd name="connsiteX992" fmla="*/ 740429 w 891448"/>
                  <a:gd name="connsiteY992" fmla="*/ 32490 h 826530"/>
                  <a:gd name="connsiteX993" fmla="*/ 741503 w 891448"/>
                  <a:gd name="connsiteY993" fmla="*/ 31300 h 826530"/>
                  <a:gd name="connsiteX994" fmla="*/ 741428 w 891448"/>
                  <a:gd name="connsiteY994" fmla="*/ 28919 h 826530"/>
                  <a:gd name="connsiteX995" fmla="*/ 739691 w 891448"/>
                  <a:gd name="connsiteY995" fmla="*/ 26039 h 826530"/>
                  <a:gd name="connsiteX996" fmla="*/ 738727 w 891448"/>
                  <a:gd name="connsiteY996" fmla="*/ 26068 h 826530"/>
                  <a:gd name="connsiteX997" fmla="*/ 737728 w 891448"/>
                  <a:gd name="connsiteY997" fmla="*/ 24540 h 826530"/>
                  <a:gd name="connsiteX998" fmla="*/ 737653 w 891448"/>
                  <a:gd name="connsiteY998" fmla="*/ 22395 h 826530"/>
                  <a:gd name="connsiteX999" fmla="*/ 736395 w 891448"/>
                  <a:gd name="connsiteY999" fmla="*/ 20910 h 826530"/>
                  <a:gd name="connsiteX1000" fmla="*/ 735471 w 891448"/>
                  <a:gd name="connsiteY1000" fmla="*/ 19103 h 826530"/>
                  <a:gd name="connsiteX1001" fmla="*/ 734432 w 891448"/>
                  <a:gd name="connsiteY1001" fmla="*/ 18060 h 826530"/>
                  <a:gd name="connsiteX1002" fmla="*/ 734915 w 891448"/>
                  <a:gd name="connsiteY1002" fmla="*/ 15753 h 826530"/>
                  <a:gd name="connsiteX1003" fmla="*/ 736915 w 891448"/>
                  <a:gd name="connsiteY1003" fmla="*/ 15914 h 826530"/>
                  <a:gd name="connsiteX1004" fmla="*/ 738358 w 891448"/>
                  <a:gd name="connsiteY1004" fmla="*/ 17207 h 826530"/>
                  <a:gd name="connsiteX1005" fmla="*/ 740507 w 891448"/>
                  <a:gd name="connsiteY1005" fmla="*/ 16531 h 826530"/>
                  <a:gd name="connsiteX1006" fmla="*/ 742244 w 891448"/>
                  <a:gd name="connsiteY1006" fmla="*/ 17134 h 826530"/>
                  <a:gd name="connsiteX1007" fmla="*/ 743062 w 891448"/>
                  <a:gd name="connsiteY1007" fmla="*/ 16135 h 826530"/>
                  <a:gd name="connsiteX1008" fmla="*/ 743244 w 891448"/>
                  <a:gd name="connsiteY1008" fmla="*/ 12417 h 826530"/>
                  <a:gd name="connsiteX1009" fmla="*/ 741728 w 891448"/>
                  <a:gd name="connsiteY1009" fmla="*/ 10904 h 826530"/>
                  <a:gd name="connsiteX1010" fmla="*/ 742394 w 891448"/>
                  <a:gd name="connsiteY1010" fmla="*/ 9081 h 826530"/>
                  <a:gd name="connsiteX1011" fmla="*/ 744911 w 891448"/>
                  <a:gd name="connsiteY1011" fmla="*/ 8420 h 826530"/>
                  <a:gd name="connsiteX1012" fmla="*/ 745651 w 891448"/>
                  <a:gd name="connsiteY1012" fmla="*/ 8978 h 826530"/>
                  <a:gd name="connsiteX1013" fmla="*/ 749316 w 891448"/>
                  <a:gd name="connsiteY1013" fmla="*/ 9493 h 826530"/>
                  <a:gd name="connsiteX1014" fmla="*/ 750908 w 891448"/>
                  <a:gd name="connsiteY1014" fmla="*/ 10595 h 826530"/>
                  <a:gd name="connsiteX1015" fmla="*/ 750726 w 891448"/>
                  <a:gd name="connsiteY1015" fmla="*/ 12123 h 826530"/>
                  <a:gd name="connsiteX1016" fmla="*/ 749283 w 891448"/>
                  <a:gd name="connsiteY1016" fmla="*/ 13490 h 826530"/>
                  <a:gd name="connsiteX1017" fmla="*/ 749726 w 891448"/>
                  <a:gd name="connsiteY1017" fmla="*/ 14606 h 826530"/>
                  <a:gd name="connsiteX1018" fmla="*/ 753500 w 891448"/>
                  <a:gd name="connsiteY1018" fmla="*/ 15973 h 826530"/>
                  <a:gd name="connsiteX1019" fmla="*/ 753612 w 891448"/>
                  <a:gd name="connsiteY1019" fmla="*/ 17207 h 826530"/>
                  <a:gd name="connsiteX1020" fmla="*/ 753019 w 891448"/>
                  <a:gd name="connsiteY1020" fmla="*/ 20029 h 826530"/>
                  <a:gd name="connsiteX1021" fmla="*/ 753388 w 891448"/>
                  <a:gd name="connsiteY1021" fmla="*/ 24437 h 826530"/>
                  <a:gd name="connsiteX1022" fmla="*/ 755055 w 891448"/>
                  <a:gd name="connsiteY1022" fmla="*/ 23835 h 826530"/>
                  <a:gd name="connsiteX1023" fmla="*/ 756204 w 891448"/>
                  <a:gd name="connsiteY1023" fmla="*/ 21425 h 826530"/>
                  <a:gd name="connsiteX1024" fmla="*/ 757018 w 891448"/>
                  <a:gd name="connsiteY1024" fmla="*/ 21469 h 826530"/>
                  <a:gd name="connsiteX1025" fmla="*/ 757129 w 891448"/>
                  <a:gd name="connsiteY1025" fmla="*/ 23291 h 826530"/>
                  <a:gd name="connsiteX1026" fmla="*/ 757944 w 891448"/>
                  <a:gd name="connsiteY1026" fmla="*/ 24437 h 826530"/>
                  <a:gd name="connsiteX1027" fmla="*/ 759575 w 891448"/>
                  <a:gd name="connsiteY1027" fmla="*/ 23511 h 826530"/>
                  <a:gd name="connsiteX1028" fmla="*/ 760464 w 891448"/>
                  <a:gd name="connsiteY1028" fmla="*/ 21954 h 826530"/>
                  <a:gd name="connsiteX1029" fmla="*/ 762609 w 891448"/>
                  <a:gd name="connsiteY1029" fmla="*/ 20984 h 826530"/>
                  <a:gd name="connsiteX1030" fmla="*/ 763126 w 891448"/>
                  <a:gd name="connsiteY1030" fmla="*/ 19882 h 826530"/>
                  <a:gd name="connsiteX1031" fmla="*/ 761870 w 891448"/>
                  <a:gd name="connsiteY1031" fmla="*/ 16047 h 826530"/>
                  <a:gd name="connsiteX1032" fmla="*/ 763051 w 891448"/>
                  <a:gd name="connsiteY1032" fmla="*/ 14577 h 826530"/>
                  <a:gd name="connsiteX1033" fmla="*/ 764534 w 891448"/>
                  <a:gd name="connsiteY1033" fmla="*/ 14533 h 826530"/>
                  <a:gd name="connsiteX1034" fmla="*/ 765423 w 891448"/>
                  <a:gd name="connsiteY1034" fmla="*/ 15238 h 826530"/>
                  <a:gd name="connsiteX1035" fmla="*/ 768866 w 891448"/>
                  <a:gd name="connsiteY1035" fmla="*/ 15606 h 826530"/>
                  <a:gd name="connsiteX1036" fmla="*/ 768721 w 891448"/>
                  <a:gd name="connsiteY1036" fmla="*/ 14092 h 826530"/>
                  <a:gd name="connsiteX1037" fmla="*/ 765497 w 891448"/>
                  <a:gd name="connsiteY1037" fmla="*/ 11785 h 826530"/>
                  <a:gd name="connsiteX1038" fmla="*/ 764906 w 891448"/>
                  <a:gd name="connsiteY1038" fmla="*/ 9155 h 826530"/>
                  <a:gd name="connsiteX1039" fmla="*/ 765571 w 891448"/>
                  <a:gd name="connsiteY1039" fmla="*/ 8155 h 826530"/>
                  <a:gd name="connsiteX1040" fmla="*/ 766128 w 891448"/>
                  <a:gd name="connsiteY1040" fmla="*/ 6113 h 826530"/>
                  <a:gd name="connsiteX1041" fmla="*/ 767423 w 891448"/>
                  <a:gd name="connsiteY1041" fmla="*/ 5966 h 826530"/>
                  <a:gd name="connsiteX1042" fmla="*/ 771275 w 891448"/>
                  <a:gd name="connsiteY1042" fmla="*/ 8082 h 826530"/>
                  <a:gd name="connsiteX1043" fmla="*/ 771720 w 891448"/>
                  <a:gd name="connsiteY1043" fmla="*/ 11124 h 826530"/>
                  <a:gd name="connsiteX1044" fmla="*/ 772237 w 891448"/>
                  <a:gd name="connsiteY1044" fmla="*/ 13240 h 826530"/>
                  <a:gd name="connsiteX1045" fmla="*/ 772015 w 891448"/>
                  <a:gd name="connsiteY1045" fmla="*/ 15723 h 826530"/>
                  <a:gd name="connsiteX1046" fmla="*/ 772975 w 891448"/>
                  <a:gd name="connsiteY1046" fmla="*/ 17207 h 826530"/>
                  <a:gd name="connsiteX1047" fmla="*/ 773533 w 891448"/>
                  <a:gd name="connsiteY1047" fmla="*/ 19911 h 826530"/>
                  <a:gd name="connsiteX1048" fmla="*/ 774456 w 891448"/>
                  <a:gd name="connsiteY1048" fmla="*/ 21660 h 826530"/>
                  <a:gd name="connsiteX1049" fmla="*/ 775345 w 891448"/>
                  <a:gd name="connsiteY1049" fmla="*/ 20837 h 826530"/>
                  <a:gd name="connsiteX1050" fmla="*/ 775420 w 891448"/>
                  <a:gd name="connsiteY1050" fmla="*/ 18471 h 826530"/>
                  <a:gd name="connsiteX1051" fmla="*/ 775086 w 891448"/>
                  <a:gd name="connsiteY1051" fmla="*/ 16869 h 826530"/>
                  <a:gd name="connsiteX1052" fmla="*/ 774826 w 891448"/>
                  <a:gd name="connsiteY1052" fmla="*/ 14239 h 826530"/>
                  <a:gd name="connsiteX1053" fmla="*/ 773752 w 891448"/>
                  <a:gd name="connsiteY1053" fmla="*/ 11271 h 826530"/>
                  <a:gd name="connsiteX1054" fmla="*/ 774158 w 891448"/>
                  <a:gd name="connsiteY1054" fmla="*/ 7788 h 826530"/>
                  <a:gd name="connsiteX1055" fmla="*/ 773898 w 891448"/>
                  <a:gd name="connsiteY1055" fmla="*/ 4114 h 826530"/>
                  <a:gd name="connsiteX1056" fmla="*/ 774604 w 891448"/>
                  <a:gd name="connsiteY1056" fmla="*/ 1925 h 826530"/>
                  <a:gd name="connsiteX1057" fmla="*/ 775939 w 891448"/>
                  <a:gd name="connsiteY1057" fmla="*/ 2043 h 826530"/>
                  <a:gd name="connsiteX1058" fmla="*/ 777897 w 891448"/>
                  <a:gd name="connsiteY1058" fmla="*/ 3850 h 826530"/>
                  <a:gd name="connsiteX1059" fmla="*/ 779195 w 891448"/>
                  <a:gd name="connsiteY1059" fmla="*/ 3821 h 826530"/>
                  <a:gd name="connsiteX1060" fmla="*/ 779936 w 891448"/>
                  <a:gd name="connsiteY1060" fmla="*/ 4482 h 826530"/>
                  <a:gd name="connsiteX1061" fmla="*/ 780047 w 891448"/>
                  <a:gd name="connsiteY1061" fmla="*/ 7347 h 826530"/>
                  <a:gd name="connsiteX1062" fmla="*/ 781195 w 891448"/>
                  <a:gd name="connsiteY1062" fmla="*/ 9449 h 826530"/>
                  <a:gd name="connsiteX1063" fmla="*/ 780863 w 891448"/>
                  <a:gd name="connsiteY1063" fmla="*/ 11903 h 826530"/>
                  <a:gd name="connsiteX1064" fmla="*/ 781230 w 891448"/>
                  <a:gd name="connsiteY1064" fmla="*/ 15165 h 826530"/>
                  <a:gd name="connsiteX1065" fmla="*/ 782194 w 891448"/>
                  <a:gd name="connsiteY1065" fmla="*/ 15576 h 826530"/>
                  <a:gd name="connsiteX1066" fmla="*/ 782085 w 891448"/>
                  <a:gd name="connsiteY1066" fmla="*/ 13857 h 826530"/>
                  <a:gd name="connsiteX1067" fmla="*/ 782825 w 891448"/>
                  <a:gd name="connsiteY1067" fmla="*/ 12461 h 826530"/>
                  <a:gd name="connsiteX1068" fmla="*/ 783605 w 891448"/>
                  <a:gd name="connsiteY1068" fmla="*/ 12344 h 826530"/>
                  <a:gd name="connsiteX1069" fmla="*/ 787196 w 891448"/>
                  <a:gd name="connsiteY1069" fmla="*/ 16458 h 826530"/>
                  <a:gd name="connsiteX1070" fmla="*/ 787564 w 891448"/>
                  <a:gd name="connsiteY1070" fmla="*/ 15753 h 826530"/>
                  <a:gd name="connsiteX1071" fmla="*/ 789158 w 891448"/>
                  <a:gd name="connsiteY1071" fmla="*/ 15312 h 826530"/>
                  <a:gd name="connsiteX1072" fmla="*/ 789268 w 891448"/>
                  <a:gd name="connsiteY1072" fmla="*/ 14386 h 826530"/>
                  <a:gd name="connsiteX1073" fmla="*/ 787825 w 891448"/>
                  <a:gd name="connsiteY1073" fmla="*/ 14019 h 826530"/>
                  <a:gd name="connsiteX1074" fmla="*/ 786085 w 891448"/>
                  <a:gd name="connsiteY1074" fmla="*/ 11785 h 826530"/>
                  <a:gd name="connsiteX1075" fmla="*/ 786680 w 891448"/>
                  <a:gd name="connsiteY1075" fmla="*/ 11050 h 826530"/>
                  <a:gd name="connsiteX1076" fmla="*/ 786899 w 891448"/>
                  <a:gd name="connsiteY1076" fmla="*/ 9831 h 826530"/>
                  <a:gd name="connsiteX1077" fmla="*/ 784567 w 891448"/>
                  <a:gd name="connsiteY1077" fmla="*/ 7862 h 826530"/>
                  <a:gd name="connsiteX1078" fmla="*/ 783902 w 891448"/>
                  <a:gd name="connsiteY1078" fmla="*/ 6377 h 826530"/>
                  <a:gd name="connsiteX1079" fmla="*/ 784497 w 891448"/>
                  <a:gd name="connsiteY1079" fmla="*/ 5525 h 826530"/>
                  <a:gd name="connsiteX1080" fmla="*/ 786827 w 891448"/>
                  <a:gd name="connsiteY1080" fmla="*/ 5334 h 826530"/>
                  <a:gd name="connsiteX1081" fmla="*/ 785790 w 891448"/>
                  <a:gd name="connsiteY1081" fmla="*/ 4379 h 826530"/>
                  <a:gd name="connsiteX1082" fmla="*/ 784200 w 891448"/>
                  <a:gd name="connsiteY1082" fmla="*/ 4114 h 826530"/>
                  <a:gd name="connsiteX1083" fmla="*/ 782976 w 891448"/>
                  <a:gd name="connsiteY1083" fmla="*/ 2513 h 826530"/>
                  <a:gd name="connsiteX1084" fmla="*/ 784159 w 891448"/>
                  <a:gd name="connsiteY1084" fmla="*/ 1881 h 826530"/>
                  <a:gd name="connsiteX1085" fmla="*/ 785937 w 891448"/>
                  <a:gd name="connsiteY1085" fmla="*/ 1881 h 826530"/>
                  <a:gd name="connsiteX1086" fmla="*/ 788048 w 891448"/>
                  <a:gd name="connsiteY1086" fmla="*/ 29 h 826530"/>
                  <a:gd name="connsiteX1087" fmla="*/ 792380 w 891448"/>
                  <a:gd name="connsiteY1087" fmla="*/ 735 h 826530"/>
                  <a:gd name="connsiteX1088" fmla="*/ 793195 w 891448"/>
                  <a:gd name="connsiteY1088" fmla="*/ 1807 h 826530"/>
                  <a:gd name="connsiteX1089" fmla="*/ 793121 w 891448"/>
                  <a:gd name="connsiteY1089" fmla="*/ 3997 h 826530"/>
                  <a:gd name="connsiteX1090" fmla="*/ 791972 w 891448"/>
                  <a:gd name="connsiteY1090" fmla="*/ 5863 h 826530"/>
                  <a:gd name="connsiteX1091" fmla="*/ 792489 w 891448"/>
                  <a:gd name="connsiteY1091" fmla="*/ 6818 h 826530"/>
                  <a:gd name="connsiteX1092" fmla="*/ 793823 w 891448"/>
                  <a:gd name="connsiteY1092" fmla="*/ 6701 h 826530"/>
                  <a:gd name="connsiteX1093" fmla="*/ 795266 w 891448"/>
                  <a:gd name="connsiteY1093" fmla="*/ 4144 h 826530"/>
                  <a:gd name="connsiteX1094" fmla="*/ 796232 w 891448"/>
                  <a:gd name="connsiteY1094" fmla="*/ 3409 h 826530"/>
                  <a:gd name="connsiteX1095" fmla="*/ 796971 w 891448"/>
                  <a:gd name="connsiteY1095" fmla="*/ 4526 h 826530"/>
                  <a:gd name="connsiteX1096" fmla="*/ 796045 w 891448"/>
                  <a:gd name="connsiteY1096" fmla="*/ 7480 h 826530"/>
                  <a:gd name="connsiteX1097" fmla="*/ 797121 w 891448"/>
                  <a:gd name="connsiteY1097" fmla="*/ 8155 h 826530"/>
                  <a:gd name="connsiteX1098" fmla="*/ 798377 w 891448"/>
                  <a:gd name="connsiteY1098" fmla="*/ 7891 h 826530"/>
                  <a:gd name="connsiteX1099" fmla="*/ 798786 w 891448"/>
                  <a:gd name="connsiteY1099" fmla="*/ 6936 h 826530"/>
                  <a:gd name="connsiteX1100" fmla="*/ 801341 w 891448"/>
                  <a:gd name="connsiteY1100" fmla="*/ 4526 h 826530"/>
                  <a:gd name="connsiteX1101" fmla="*/ 802119 w 891448"/>
                  <a:gd name="connsiteY1101" fmla="*/ 5481 h 826530"/>
                  <a:gd name="connsiteX1102" fmla="*/ 801859 w 891448"/>
                  <a:gd name="connsiteY1102" fmla="*/ 7891 h 826530"/>
                  <a:gd name="connsiteX1103" fmla="*/ 800933 w 891448"/>
                  <a:gd name="connsiteY1103" fmla="*/ 9566 h 826530"/>
                  <a:gd name="connsiteX1104" fmla="*/ 801673 w 891448"/>
                  <a:gd name="connsiteY1104" fmla="*/ 12975 h 826530"/>
                  <a:gd name="connsiteX1105" fmla="*/ 800524 w 891448"/>
                  <a:gd name="connsiteY1105" fmla="*/ 14460 h 826530"/>
                  <a:gd name="connsiteX1106" fmla="*/ 801450 w 891448"/>
                  <a:gd name="connsiteY1106" fmla="*/ 15356 h 826530"/>
                  <a:gd name="connsiteX1107" fmla="*/ 803707 w 891448"/>
                  <a:gd name="connsiteY1107" fmla="*/ 14900 h 826530"/>
                  <a:gd name="connsiteX1108" fmla="*/ 805041 w 891448"/>
                  <a:gd name="connsiteY1108" fmla="*/ 15282 h 826530"/>
                  <a:gd name="connsiteX1109" fmla="*/ 805930 w 891448"/>
                  <a:gd name="connsiteY1109" fmla="*/ 14460 h 826530"/>
                  <a:gd name="connsiteX1110" fmla="*/ 806042 w 891448"/>
                  <a:gd name="connsiteY1110" fmla="*/ 11491 h 826530"/>
                  <a:gd name="connsiteX1111" fmla="*/ 807225 w 891448"/>
                  <a:gd name="connsiteY1111" fmla="*/ 7965 h 826530"/>
                  <a:gd name="connsiteX1112" fmla="*/ 805634 w 891448"/>
                  <a:gd name="connsiteY1112" fmla="*/ 3483 h 826530"/>
                  <a:gd name="connsiteX1113" fmla="*/ 806077 w 891448"/>
                  <a:gd name="connsiteY1113" fmla="*/ 735 h 826530"/>
                  <a:gd name="connsiteX1114" fmla="*/ 807445 w 891448"/>
                  <a:gd name="connsiteY1114" fmla="*/ 0 h 826530"/>
                  <a:gd name="connsiteX1115" fmla="*/ 808855 w 891448"/>
                  <a:gd name="connsiteY1115" fmla="*/ 999 h 826530"/>
                  <a:gd name="connsiteX1116" fmla="*/ 810296 w 891448"/>
                  <a:gd name="connsiteY1116" fmla="*/ 1029 h 826530"/>
                  <a:gd name="connsiteX1117" fmla="*/ 812223 w 891448"/>
                  <a:gd name="connsiteY1117" fmla="*/ 1705 h 826530"/>
                  <a:gd name="connsiteX1118" fmla="*/ 814741 w 891448"/>
                  <a:gd name="connsiteY1118" fmla="*/ 661 h 826530"/>
                  <a:gd name="connsiteX1119" fmla="*/ 817110 w 891448"/>
                  <a:gd name="connsiteY1119" fmla="*/ 1293 h 826530"/>
                  <a:gd name="connsiteX1120" fmla="*/ 817924 w 891448"/>
                  <a:gd name="connsiteY1120" fmla="*/ 2924 h 826530"/>
                  <a:gd name="connsiteX1121" fmla="*/ 820553 w 891448"/>
                  <a:gd name="connsiteY1121" fmla="*/ 3821 h 826530"/>
                  <a:gd name="connsiteX1122" fmla="*/ 822997 w 891448"/>
                  <a:gd name="connsiteY1122" fmla="*/ 2998 h 826530"/>
                  <a:gd name="connsiteX1123" fmla="*/ 825477 w 891448"/>
                  <a:gd name="connsiteY1123" fmla="*/ 4746 h 826530"/>
                  <a:gd name="connsiteX1124" fmla="*/ 825995 w 891448"/>
                  <a:gd name="connsiteY1124" fmla="*/ 6377 h 826530"/>
                  <a:gd name="connsiteX1125" fmla="*/ 826772 w 891448"/>
                  <a:gd name="connsiteY1125" fmla="*/ 7406 h 826530"/>
                  <a:gd name="connsiteX1126" fmla="*/ 827070 w 891448"/>
                  <a:gd name="connsiteY1126" fmla="*/ 9934 h 826530"/>
                  <a:gd name="connsiteX1127" fmla="*/ 825995 w 891448"/>
                  <a:gd name="connsiteY1127" fmla="*/ 12270 h 826530"/>
                  <a:gd name="connsiteX1128" fmla="*/ 826475 w 891448"/>
                  <a:gd name="connsiteY1128" fmla="*/ 13416 h 826530"/>
                  <a:gd name="connsiteX1129" fmla="*/ 828105 w 891448"/>
                  <a:gd name="connsiteY1129" fmla="*/ 13005 h 826530"/>
                  <a:gd name="connsiteX1130" fmla="*/ 830325 w 891448"/>
                  <a:gd name="connsiteY1130" fmla="*/ 10492 h 826530"/>
                  <a:gd name="connsiteX1131" fmla="*/ 833434 w 891448"/>
                  <a:gd name="connsiteY1131" fmla="*/ 8229 h 826530"/>
                  <a:gd name="connsiteX1132" fmla="*/ 834791 w 891448"/>
                  <a:gd name="connsiteY1132" fmla="*/ 6554 h 826530"/>
                  <a:gd name="connsiteX1133" fmla="*/ 836783 w 891448"/>
                  <a:gd name="connsiteY1133" fmla="*/ 6480 h 826530"/>
                  <a:gd name="connsiteX1134" fmla="*/ 839151 w 891448"/>
                  <a:gd name="connsiteY1134" fmla="*/ 7876 h 826530"/>
                  <a:gd name="connsiteX1135" fmla="*/ 841738 w 891448"/>
                  <a:gd name="connsiteY1135" fmla="*/ 7950 h 826530"/>
                  <a:gd name="connsiteX1136" fmla="*/ 841440 w 891448"/>
                  <a:gd name="connsiteY1136" fmla="*/ 9287 h 826530"/>
                  <a:gd name="connsiteX1137" fmla="*/ 839226 w 891448"/>
                  <a:gd name="connsiteY1137" fmla="*/ 11506 h 826530"/>
                  <a:gd name="connsiteX1138" fmla="*/ 840404 w 891448"/>
                  <a:gd name="connsiteY1138" fmla="*/ 13416 h 826530"/>
                  <a:gd name="connsiteX1139" fmla="*/ 841368 w 891448"/>
                  <a:gd name="connsiteY1139" fmla="*/ 12828 h 826530"/>
                  <a:gd name="connsiteX1140" fmla="*/ 841881 w 891448"/>
                  <a:gd name="connsiteY1140" fmla="*/ 10977 h 826530"/>
                  <a:gd name="connsiteX1141" fmla="*/ 844100 w 891448"/>
                  <a:gd name="connsiteY1141" fmla="*/ 9287 h 826530"/>
                  <a:gd name="connsiteX1142" fmla="*/ 846095 w 891448"/>
                  <a:gd name="connsiteY1142" fmla="*/ 8538 h 826530"/>
                  <a:gd name="connsiteX1143" fmla="*/ 849275 w 891448"/>
                  <a:gd name="connsiteY1143" fmla="*/ 9948 h 826530"/>
                  <a:gd name="connsiteX1144" fmla="*/ 853118 w 891448"/>
                  <a:gd name="connsiteY1144" fmla="*/ 10683 h 826530"/>
                  <a:gd name="connsiteX1145" fmla="*/ 854371 w 891448"/>
                  <a:gd name="connsiteY1145" fmla="*/ 12094 h 826530"/>
                  <a:gd name="connsiteX1146" fmla="*/ 853338 w 891448"/>
                  <a:gd name="connsiteY1146" fmla="*/ 13196 h 826530"/>
                  <a:gd name="connsiteX1147" fmla="*/ 852305 w 891448"/>
                  <a:gd name="connsiteY1147" fmla="*/ 13343 h 826530"/>
                  <a:gd name="connsiteX1148" fmla="*/ 852893 w 891448"/>
                  <a:gd name="connsiteY1148" fmla="*/ 14900 h 826530"/>
                  <a:gd name="connsiteX1149" fmla="*/ 851418 w 891448"/>
                  <a:gd name="connsiteY1149" fmla="*/ 16149 h 826530"/>
                  <a:gd name="connsiteX1150" fmla="*/ 852451 w 891448"/>
                  <a:gd name="connsiteY1150" fmla="*/ 17487 h 826530"/>
                  <a:gd name="connsiteX1151" fmla="*/ 853707 w 891448"/>
                  <a:gd name="connsiteY1151" fmla="*/ 16458 h 826530"/>
                  <a:gd name="connsiteX1152" fmla="*/ 855629 w 891448"/>
                  <a:gd name="connsiteY1152" fmla="*/ 15562 h 826530"/>
                  <a:gd name="connsiteX1153" fmla="*/ 855998 w 891448"/>
                  <a:gd name="connsiteY1153" fmla="*/ 17781 h 826530"/>
                  <a:gd name="connsiteX1154" fmla="*/ 857254 w 891448"/>
                  <a:gd name="connsiteY1154" fmla="*/ 18295 h 826530"/>
                  <a:gd name="connsiteX1155" fmla="*/ 858436 w 891448"/>
                  <a:gd name="connsiteY1155" fmla="*/ 16605 h 826530"/>
                  <a:gd name="connsiteX1156" fmla="*/ 861542 w 891448"/>
                  <a:gd name="connsiteY1156" fmla="*/ 16149 h 826530"/>
                  <a:gd name="connsiteX1157" fmla="*/ 861691 w 891448"/>
                  <a:gd name="connsiteY1157" fmla="*/ 17707 h 826530"/>
                  <a:gd name="connsiteX1158" fmla="*/ 860580 w 891448"/>
                  <a:gd name="connsiteY1158" fmla="*/ 18956 h 826530"/>
                  <a:gd name="connsiteX1159" fmla="*/ 861025 w 891448"/>
                  <a:gd name="connsiteY1159" fmla="*/ 20514 h 826530"/>
                  <a:gd name="connsiteX1160" fmla="*/ 862431 w 891448"/>
                  <a:gd name="connsiteY1160" fmla="*/ 20881 h 826530"/>
                  <a:gd name="connsiteX1161" fmla="*/ 863243 w 891448"/>
                  <a:gd name="connsiteY1161" fmla="*/ 19926 h 826530"/>
                  <a:gd name="connsiteX1162" fmla="*/ 865016 w 891448"/>
                  <a:gd name="connsiteY1162" fmla="*/ 18736 h 826530"/>
                  <a:gd name="connsiteX1163" fmla="*/ 865904 w 891448"/>
                  <a:gd name="connsiteY1163" fmla="*/ 18736 h 826530"/>
                  <a:gd name="connsiteX1164" fmla="*/ 866643 w 891448"/>
                  <a:gd name="connsiteY1164" fmla="*/ 20367 h 826530"/>
                  <a:gd name="connsiteX1165" fmla="*/ 870164 w 891448"/>
                  <a:gd name="connsiteY1165" fmla="*/ 22497 h 826530"/>
                  <a:gd name="connsiteX1166" fmla="*/ 872164 w 891448"/>
                  <a:gd name="connsiteY1166" fmla="*/ 22468 h 826530"/>
                  <a:gd name="connsiteX1167" fmla="*/ 872754 w 891448"/>
                  <a:gd name="connsiteY1167" fmla="*/ 23423 h 826530"/>
                  <a:gd name="connsiteX1168" fmla="*/ 871755 w 891448"/>
                  <a:gd name="connsiteY1168" fmla="*/ 24614 h 826530"/>
                  <a:gd name="connsiteX1169" fmla="*/ 867907 w 891448"/>
                  <a:gd name="connsiteY1169" fmla="*/ 26245 h 826530"/>
                  <a:gd name="connsiteX1170" fmla="*/ 865942 w 891448"/>
                  <a:gd name="connsiteY1170" fmla="*/ 28772 h 826530"/>
                  <a:gd name="connsiteX1171" fmla="*/ 863575 w 891448"/>
                  <a:gd name="connsiteY1171" fmla="*/ 29095 h 826530"/>
                  <a:gd name="connsiteX1172" fmla="*/ 860722 w 891448"/>
                  <a:gd name="connsiteY1172" fmla="*/ 30624 h 826530"/>
                  <a:gd name="connsiteX1173" fmla="*/ 859168 w 891448"/>
                  <a:gd name="connsiteY1173" fmla="*/ 30697 h 826530"/>
                  <a:gd name="connsiteX1174" fmla="*/ 857575 w 891448"/>
                  <a:gd name="connsiteY1174" fmla="*/ 29962 h 826530"/>
                  <a:gd name="connsiteX1175" fmla="*/ 856651 w 891448"/>
                  <a:gd name="connsiteY1175" fmla="*/ 31138 h 826530"/>
                  <a:gd name="connsiteX1176" fmla="*/ 853687 w 891448"/>
                  <a:gd name="connsiteY1176" fmla="*/ 31990 h 826530"/>
                  <a:gd name="connsiteX1177" fmla="*/ 858019 w 891448"/>
                  <a:gd name="connsiteY1177" fmla="*/ 31814 h 826530"/>
                  <a:gd name="connsiteX1178" fmla="*/ 862017 w 891448"/>
                  <a:gd name="connsiteY1178" fmla="*/ 32372 h 826530"/>
                  <a:gd name="connsiteX1179" fmla="*/ 863535 w 891448"/>
                  <a:gd name="connsiteY1179" fmla="*/ 33225 h 826530"/>
                  <a:gd name="connsiteX1180" fmla="*/ 865051 w 891448"/>
                  <a:gd name="connsiteY1180" fmla="*/ 33225 h 826530"/>
                  <a:gd name="connsiteX1181" fmla="*/ 866203 w 891448"/>
                  <a:gd name="connsiteY1181" fmla="*/ 31402 h 826530"/>
                  <a:gd name="connsiteX1182" fmla="*/ 867166 w 891448"/>
                  <a:gd name="connsiteY1182" fmla="*/ 30668 h 826530"/>
                  <a:gd name="connsiteX1183" fmla="*/ 869275 w 891448"/>
                  <a:gd name="connsiteY1183" fmla="*/ 30697 h 826530"/>
                  <a:gd name="connsiteX1184" fmla="*/ 870386 w 891448"/>
                  <a:gd name="connsiteY1184" fmla="*/ 28728 h 826530"/>
                  <a:gd name="connsiteX1185" fmla="*/ 873238 w 891448"/>
                  <a:gd name="connsiteY1185" fmla="*/ 27258 h 826530"/>
                  <a:gd name="connsiteX1186" fmla="*/ 875570 w 891448"/>
                  <a:gd name="connsiteY1186" fmla="*/ 27097 h 826530"/>
                  <a:gd name="connsiteX1187" fmla="*/ 876050 w 891448"/>
                  <a:gd name="connsiteY1187" fmla="*/ 28625 h 826530"/>
                  <a:gd name="connsiteX1188" fmla="*/ 875013 w 891448"/>
                  <a:gd name="connsiteY1188" fmla="*/ 30844 h 826530"/>
                  <a:gd name="connsiteX1189" fmla="*/ 875827 w 891448"/>
                  <a:gd name="connsiteY1189" fmla="*/ 31917 h 826530"/>
                  <a:gd name="connsiteX1190" fmla="*/ 876791 w 891448"/>
                  <a:gd name="connsiteY1190" fmla="*/ 31402 h 826530"/>
                  <a:gd name="connsiteX1191" fmla="*/ 877828 w 891448"/>
                  <a:gd name="connsiteY1191" fmla="*/ 29184 h 826530"/>
                  <a:gd name="connsiteX1192" fmla="*/ 879900 w 891448"/>
                  <a:gd name="connsiteY1192" fmla="*/ 27699 h 826530"/>
                  <a:gd name="connsiteX1193" fmla="*/ 880714 w 891448"/>
                  <a:gd name="connsiteY1193" fmla="*/ 28552 h 826530"/>
                  <a:gd name="connsiteX1194" fmla="*/ 879714 w 891448"/>
                  <a:gd name="connsiteY1194" fmla="*/ 30330 h 826530"/>
                  <a:gd name="connsiteX1195" fmla="*/ 879639 w 891448"/>
                  <a:gd name="connsiteY1195" fmla="*/ 31402 h 826530"/>
                  <a:gd name="connsiteX1196" fmla="*/ 878640 w 891448"/>
                  <a:gd name="connsiteY1196" fmla="*/ 32769 h 826530"/>
                  <a:gd name="connsiteX1197" fmla="*/ 879454 w 891448"/>
                  <a:gd name="connsiteY1197" fmla="*/ 33768 h 826530"/>
                  <a:gd name="connsiteX1198" fmla="*/ 880972 w 891448"/>
                  <a:gd name="connsiteY1198" fmla="*/ 33225 h 826530"/>
                  <a:gd name="connsiteX1199" fmla="*/ 882046 w 891448"/>
                  <a:gd name="connsiteY1199" fmla="*/ 32225 h 826530"/>
                  <a:gd name="connsiteX1200" fmla="*/ 882343 w 891448"/>
                  <a:gd name="connsiteY1200" fmla="*/ 30433 h 826530"/>
                  <a:gd name="connsiteX1201" fmla="*/ 884639 w 891448"/>
                  <a:gd name="connsiteY1201" fmla="*/ 29918 h 826530"/>
                  <a:gd name="connsiteX1202" fmla="*/ 886340 w 891448"/>
                  <a:gd name="connsiteY1202" fmla="*/ 30433 h 826530"/>
                  <a:gd name="connsiteX1203" fmla="*/ 885195 w 891448"/>
                  <a:gd name="connsiteY1203" fmla="*/ 34709 h 826530"/>
                  <a:gd name="connsiteX1204" fmla="*/ 883824 w 891448"/>
                  <a:gd name="connsiteY1204" fmla="*/ 35488 h 826530"/>
                  <a:gd name="connsiteX1205" fmla="*/ 884750 w 891448"/>
                  <a:gd name="connsiteY1205" fmla="*/ 36002 h 826530"/>
                  <a:gd name="connsiteX1206" fmla="*/ 885449 w 891448"/>
                  <a:gd name="connsiteY1206" fmla="*/ 38191 h 826530"/>
                  <a:gd name="connsiteX1207" fmla="*/ 885082 w 891448"/>
                  <a:gd name="connsiteY1207" fmla="*/ 40939 h 826530"/>
                  <a:gd name="connsiteX1208" fmla="*/ 883379 w 891448"/>
                  <a:gd name="connsiteY1208" fmla="*/ 42086 h 826530"/>
                  <a:gd name="connsiteX1209" fmla="*/ 882858 w 891448"/>
                  <a:gd name="connsiteY1209" fmla="*/ 43599 h 826530"/>
                  <a:gd name="connsiteX1210" fmla="*/ 880490 w 891448"/>
                  <a:gd name="connsiteY1210" fmla="*/ 46861 h 826530"/>
                  <a:gd name="connsiteX1211" fmla="*/ 881304 w 891448"/>
                  <a:gd name="connsiteY1211" fmla="*/ 47611 h 826530"/>
                  <a:gd name="connsiteX1212" fmla="*/ 882675 w 891448"/>
                  <a:gd name="connsiteY1212" fmla="*/ 47052 h 826530"/>
                  <a:gd name="connsiteX1213" fmla="*/ 883936 w 891448"/>
                  <a:gd name="connsiteY1213" fmla="*/ 45054 h 826530"/>
                  <a:gd name="connsiteX1214" fmla="*/ 885784 w 891448"/>
                  <a:gd name="connsiteY1214" fmla="*/ 44936 h 826530"/>
                  <a:gd name="connsiteX1215" fmla="*/ 886228 w 891448"/>
                  <a:gd name="connsiteY1215" fmla="*/ 44451 h 826530"/>
                  <a:gd name="connsiteX1216" fmla="*/ 887637 w 891448"/>
                  <a:gd name="connsiteY1216" fmla="*/ 44451 h 826530"/>
                  <a:gd name="connsiteX1217" fmla="*/ 890154 w 891448"/>
                  <a:gd name="connsiteY1217" fmla="*/ 46053 h 826530"/>
                  <a:gd name="connsiteX1218" fmla="*/ 891151 w 891448"/>
                  <a:gd name="connsiteY1218" fmla="*/ 48389 h 826530"/>
                  <a:gd name="connsiteX1219" fmla="*/ 891449 w 891448"/>
                  <a:gd name="connsiteY1219" fmla="*/ 51534 h 826530"/>
                  <a:gd name="connsiteX1220" fmla="*/ 890672 w 891448"/>
                  <a:gd name="connsiteY1220" fmla="*/ 56325 h 826530"/>
                  <a:gd name="connsiteX1221" fmla="*/ 888228 w 891448"/>
                  <a:gd name="connsiteY1221" fmla="*/ 60880 h 826530"/>
                  <a:gd name="connsiteX1222" fmla="*/ 884379 w 891448"/>
                  <a:gd name="connsiteY1222" fmla="*/ 62996 h 826530"/>
                  <a:gd name="connsiteX1223" fmla="*/ 883452 w 891448"/>
                  <a:gd name="connsiteY1223" fmla="*/ 63966 h 826530"/>
                  <a:gd name="connsiteX1224" fmla="*/ 881452 w 891448"/>
                  <a:gd name="connsiteY1224" fmla="*/ 63481 h 826530"/>
                  <a:gd name="connsiteX1225" fmla="*/ 879601 w 891448"/>
                  <a:gd name="connsiteY1225" fmla="*/ 64142 h 826530"/>
                  <a:gd name="connsiteX1226" fmla="*/ 879637 w 891448"/>
                  <a:gd name="connsiteY1226" fmla="*/ 65215 h 826530"/>
                  <a:gd name="connsiteX1227" fmla="*/ 878381 w 891448"/>
                  <a:gd name="connsiteY1227" fmla="*/ 66332 h 826530"/>
                  <a:gd name="connsiteX1228" fmla="*/ 872195 w 891448"/>
                  <a:gd name="connsiteY1228" fmla="*/ 69329 h 826530"/>
                  <a:gd name="connsiteX1229" fmla="*/ 869901 w 891448"/>
                  <a:gd name="connsiteY1229" fmla="*/ 71034 h 826530"/>
                  <a:gd name="connsiteX1230" fmla="*/ 867904 w 891448"/>
                  <a:gd name="connsiteY1230" fmla="*/ 71490 h 826530"/>
                  <a:gd name="connsiteX1231" fmla="*/ 865087 w 891448"/>
                  <a:gd name="connsiteY1231" fmla="*/ 72606 h 826530"/>
                  <a:gd name="connsiteX1232" fmla="*/ 862126 w 891448"/>
                  <a:gd name="connsiteY1232" fmla="*/ 72636 h 826530"/>
                  <a:gd name="connsiteX1233" fmla="*/ 860683 w 891448"/>
                  <a:gd name="connsiteY1233" fmla="*/ 71225 h 826530"/>
                  <a:gd name="connsiteX1234" fmla="*/ 859719 w 891448"/>
                  <a:gd name="connsiteY1234" fmla="*/ 73268 h 826530"/>
                  <a:gd name="connsiteX1235" fmla="*/ 858645 w 891448"/>
                  <a:gd name="connsiteY1235" fmla="*/ 73855 h 826530"/>
                  <a:gd name="connsiteX1236" fmla="*/ 856311 w 891448"/>
                  <a:gd name="connsiteY1236" fmla="*/ 72151 h 826530"/>
                  <a:gd name="connsiteX1237" fmla="*/ 854017 w 891448"/>
                  <a:gd name="connsiteY1237" fmla="*/ 71078 h 826530"/>
                  <a:gd name="connsiteX1238" fmla="*/ 850833 w 891448"/>
                  <a:gd name="connsiteY1238" fmla="*/ 70476 h 826530"/>
                  <a:gd name="connsiteX1239" fmla="*/ 850833 w 891448"/>
                  <a:gd name="connsiteY1239" fmla="*/ 71930 h 826530"/>
                  <a:gd name="connsiteX1240" fmla="*/ 853280 w 891448"/>
                  <a:gd name="connsiteY1240" fmla="*/ 72415 h 826530"/>
                  <a:gd name="connsiteX1241" fmla="*/ 854611 w 891448"/>
                  <a:gd name="connsiteY1241" fmla="*/ 73121 h 826530"/>
                  <a:gd name="connsiteX1242" fmla="*/ 853018 w 891448"/>
                  <a:gd name="connsiteY1242" fmla="*/ 74002 h 826530"/>
                  <a:gd name="connsiteX1243" fmla="*/ 850352 w 891448"/>
                  <a:gd name="connsiteY1243" fmla="*/ 73370 h 826530"/>
                  <a:gd name="connsiteX1244" fmla="*/ 848945 w 891448"/>
                  <a:gd name="connsiteY1244" fmla="*/ 73591 h 826530"/>
                  <a:gd name="connsiteX1245" fmla="*/ 847613 w 891448"/>
                  <a:gd name="connsiteY1245" fmla="*/ 72562 h 826530"/>
                  <a:gd name="connsiteX1246" fmla="*/ 843872 w 891448"/>
                  <a:gd name="connsiteY1246" fmla="*/ 72342 h 826530"/>
                  <a:gd name="connsiteX1247" fmla="*/ 842726 w 891448"/>
                  <a:gd name="connsiteY1247" fmla="*/ 71152 h 826530"/>
                  <a:gd name="connsiteX1248" fmla="*/ 841540 w 891448"/>
                  <a:gd name="connsiteY1248" fmla="*/ 71813 h 826530"/>
                  <a:gd name="connsiteX1249" fmla="*/ 840429 w 891448"/>
                  <a:gd name="connsiteY1249" fmla="*/ 71886 h 826530"/>
                  <a:gd name="connsiteX1250" fmla="*/ 837358 w 891448"/>
                  <a:gd name="connsiteY1250" fmla="*/ 68183 h 826530"/>
                  <a:gd name="connsiteX1251" fmla="*/ 835283 w 891448"/>
                  <a:gd name="connsiteY1251" fmla="*/ 66038 h 826530"/>
                  <a:gd name="connsiteX1252" fmla="*/ 835728 w 891448"/>
                  <a:gd name="connsiteY1252" fmla="*/ 68330 h 826530"/>
                  <a:gd name="connsiteX1253" fmla="*/ 837913 w 891448"/>
                  <a:gd name="connsiteY1253" fmla="*/ 70476 h 826530"/>
                  <a:gd name="connsiteX1254" fmla="*/ 838282 w 891448"/>
                  <a:gd name="connsiteY1254" fmla="*/ 71739 h 826530"/>
                  <a:gd name="connsiteX1255" fmla="*/ 836470 w 891448"/>
                  <a:gd name="connsiteY1255" fmla="*/ 71886 h 826530"/>
                  <a:gd name="connsiteX1256" fmla="*/ 833581 w 891448"/>
                  <a:gd name="connsiteY1256" fmla="*/ 70784 h 826530"/>
                  <a:gd name="connsiteX1257" fmla="*/ 834694 w 891448"/>
                  <a:gd name="connsiteY1257" fmla="*/ 72489 h 826530"/>
                  <a:gd name="connsiteX1258" fmla="*/ 841356 w 891448"/>
                  <a:gd name="connsiteY1258" fmla="*/ 73488 h 826530"/>
                  <a:gd name="connsiteX1259" fmla="*/ 845356 w 891448"/>
                  <a:gd name="connsiteY1259" fmla="*/ 74340 h 826530"/>
                  <a:gd name="connsiteX1260" fmla="*/ 846502 w 891448"/>
                  <a:gd name="connsiteY1260" fmla="*/ 75531 h 826530"/>
                  <a:gd name="connsiteX1261" fmla="*/ 845208 w 891448"/>
                  <a:gd name="connsiteY1261" fmla="*/ 76750 h 826530"/>
                  <a:gd name="connsiteX1262" fmla="*/ 836138 w 891448"/>
                  <a:gd name="connsiteY1262" fmla="*/ 80350 h 826530"/>
                  <a:gd name="connsiteX1263" fmla="*/ 830472 w 891448"/>
                  <a:gd name="connsiteY1263" fmla="*/ 81276 h 826530"/>
                  <a:gd name="connsiteX1264" fmla="*/ 828140 w 891448"/>
                  <a:gd name="connsiteY1264" fmla="*/ 81247 h 826530"/>
                  <a:gd name="connsiteX1265" fmla="*/ 824994 w 891448"/>
                  <a:gd name="connsiteY1265" fmla="*/ 81982 h 826530"/>
                  <a:gd name="connsiteX1266" fmla="*/ 822362 w 891448"/>
                  <a:gd name="connsiteY1266" fmla="*/ 81570 h 826530"/>
                  <a:gd name="connsiteX1267" fmla="*/ 821958 w 891448"/>
                  <a:gd name="connsiteY1267" fmla="*/ 80277 h 826530"/>
                  <a:gd name="connsiteX1268" fmla="*/ 819995 w 891448"/>
                  <a:gd name="connsiteY1268" fmla="*/ 81085 h 826530"/>
                  <a:gd name="connsiteX1269" fmla="*/ 818477 w 891448"/>
                  <a:gd name="connsiteY1269" fmla="*/ 80644 h 826530"/>
                  <a:gd name="connsiteX1270" fmla="*/ 816439 w 891448"/>
                  <a:gd name="connsiteY1270" fmla="*/ 81026 h 826530"/>
                  <a:gd name="connsiteX1271" fmla="*/ 815403 w 891448"/>
                  <a:gd name="connsiteY1271" fmla="*/ 82907 h 826530"/>
                  <a:gd name="connsiteX1272" fmla="*/ 817438 w 891448"/>
                  <a:gd name="connsiteY1272" fmla="*/ 82716 h 826530"/>
                  <a:gd name="connsiteX1273" fmla="*/ 817807 w 891448"/>
                  <a:gd name="connsiteY1273" fmla="*/ 84656 h 826530"/>
                  <a:gd name="connsiteX1274" fmla="*/ 820696 w 891448"/>
                  <a:gd name="connsiteY1274" fmla="*/ 83025 h 826530"/>
                  <a:gd name="connsiteX1275" fmla="*/ 826396 w 891448"/>
                  <a:gd name="connsiteY1275" fmla="*/ 83054 h 826530"/>
                  <a:gd name="connsiteX1276" fmla="*/ 829025 w 891448"/>
                  <a:gd name="connsiteY1276" fmla="*/ 83495 h 826530"/>
                  <a:gd name="connsiteX1277" fmla="*/ 836651 w 891448"/>
                  <a:gd name="connsiteY1277" fmla="*/ 82907 h 826530"/>
                  <a:gd name="connsiteX1278" fmla="*/ 841835 w 891448"/>
                  <a:gd name="connsiteY1278" fmla="*/ 82055 h 826530"/>
                  <a:gd name="connsiteX1279" fmla="*/ 845093 w 891448"/>
                  <a:gd name="connsiteY1279" fmla="*/ 78793 h 826530"/>
                  <a:gd name="connsiteX1280" fmla="*/ 847314 w 891448"/>
                  <a:gd name="connsiteY1280" fmla="*/ 78719 h 826530"/>
                  <a:gd name="connsiteX1281" fmla="*/ 848943 w 891448"/>
                  <a:gd name="connsiteY1281" fmla="*/ 79307 h 826530"/>
                  <a:gd name="connsiteX1282" fmla="*/ 851312 w 891448"/>
                  <a:gd name="connsiteY1282" fmla="*/ 78866 h 826530"/>
                  <a:gd name="connsiteX1283" fmla="*/ 854593 w 891448"/>
                  <a:gd name="connsiteY1283" fmla="*/ 78896 h 826530"/>
                  <a:gd name="connsiteX1284" fmla="*/ 853312 w 891448"/>
                  <a:gd name="connsiteY1284" fmla="*/ 81761 h 826530"/>
                  <a:gd name="connsiteX1285" fmla="*/ 851794 w 891448"/>
                  <a:gd name="connsiteY1285" fmla="*/ 84685 h 826530"/>
                  <a:gd name="connsiteX1286" fmla="*/ 848277 w 891448"/>
                  <a:gd name="connsiteY1286" fmla="*/ 86463 h 826530"/>
                  <a:gd name="connsiteX1287" fmla="*/ 847203 w 891448"/>
                  <a:gd name="connsiteY1287" fmla="*/ 87316 h 826530"/>
                  <a:gd name="connsiteX1288" fmla="*/ 843243 w 891448"/>
                  <a:gd name="connsiteY1288" fmla="*/ 88065 h 826530"/>
                  <a:gd name="connsiteX1289" fmla="*/ 841688 w 891448"/>
                  <a:gd name="connsiteY1289" fmla="*/ 90255 h 826530"/>
                  <a:gd name="connsiteX1290" fmla="*/ 840168 w 891448"/>
                  <a:gd name="connsiteY1290" fmla="*/ 90475 h 826530"/>
                  <a:gd name="connsiteX1291" fmla="*/ 837835 w 891448"/>
                  <a:gd name="connsiteY1291" fmla="*/ 92723 h 826530"/>
                  <a:gd name="connsiteX1292" fmla="*/ 834691 w 891448"/>
                  <a:gd name="connsiteY1292" fmla="*/ 94178 h 826530"/>
                  <a:gd name="connsiteX1293" fmla="*/ 832616 w 891448"/>
                  <a:gd name="connsiteY1293" fmla="*/ 94369 h 826530"/>
                  <a:gd name="connsiteX1294" fmla="*/ 831170 w 891448"/>
                  <a:gd name="connsiteY1294" fmla="*/ 94957 h 826530"/>
                  <a:gd name="connsiteX1295" fmla="*/ 828950 w 891448"/>
                  <a:gd name="connsiteY1295" fmla="*/ 94590 h 826530"/>
                  <a:gd name="connsiteX1296" fmla="*/ 826950 w 891448"/>
                  <a:gd name="connsiteY1296" fmla="*/ 96412 h 826530"/>
                  <a:gd name="connsiteX1297" fmla="*/ 823176 w 891448"/>
                  <a:gd name="connsiteY1297" fmla="*/ 97191 h 826530"/>
                  <a:gd name="connsiteX1298" fmla="*/ 821953 w 891448"/>
                  <a:gd name="connsiteY1298" fmla="*/ 99292 h 826530"/>
                  <a:gd name="connsiteX1299" fmla="*/ 817829 w 891448"/>
                  <a:gd name="connsiteY1299" fmla="*/ 100027 h 826530"/>
                  <a:gd name="connsiteX1300" fmla="*/ 816087 w 891448"/>
                  <a:gd name="connsiteY1300" fmla="*/ 101026 h 826530"/>
                  <a:gd name="connsiteX1301" fmla="*/ 814584 w 891448"/>
                  <a:gd name="connsiteY1301" fmla="*/ 100600 h 826530"/>
                  <a:gd name="connsiteX1302" fmla="*/ 812841 w 891448"/>
                  <a:gd name="connsiteY1302" fmla="*/ 102187 h 826530"/>
                  <a:gd name="connsiteX1303" fmla="*/ 811143 w 891448"/>
                  <a:gd name="connsiteY1303" fmla="*/ 102040 h 826530"/>
                  <a:gd name="connsiteX1304" fmla="*/ 810399 w 891448"/>
                  <a:gd name="connsiteY1304" fmla="*/ 102848 h 826530"/>
                  <a:gd name="connsiteX1305" fmla="*/ 810474 w 891448"/>
                  <a:gd name="connsiteY1305" fmla="*/ 105126 h 826530"/>
                  <a:gd name="connsiteX1306" fmla="*/ 808436 w 891448"/>
                  <a:gd name="connsiteY1306" fmla="*/ 106713 h 826530"/>
                  <a:gd name="connsiteX1307" fmla="*/ 807213 w 891448"/>
                  <a:gd name="connsiteY1307" fmla="*/ 108447 h 826530"/>
                  <a:gd name="connsiteX1308" fmla="*/ 802399 w 891448"/>
                  <a:gd name="connsiteY1308" fmla="*/ 108535 h 826530"/>
                  <a:gd name="connsiteX1309" fmla="*/ 801031 w 891448"/>
                  <a:gd name="connsiteY1309" fmla="*/ 109563 h 826530"/>
                  <a:gd name="connsiteX1310" fmla="*/ 799476 w 891448"/>
                  <a:gd name="connsiteY1310" fmla="*/ 109049 h 826530"/>
                  <a:gd name="connsiteX1311" fmla="*/ 799105 w 891448"/>
                  <a:gd name="connsiteY1311" fmla="*/ 107859 h 826530"/>
                  <a:gd name="connsiteX1312" fmla="*/ 800030 w 891448"/>
                  <a:gd name="connsiteY1312" fmla="*/ 106522 h 826530"/>
                  <a:gd name="connsiteX1313" fmla="*/ 800030 w 891448"/>
                  <a:gd name="connsiteY1313" fmla="*/ 104788 h 826530"/>
                  <a:gd name="connsiteX1314" fmla="*/ 798662 w 891448"/>
                  <a:gd name="connsiteY1314" fmla="*/ 103642 h 826530"/>
                  <a:gd name="connsiteX1315" fmla="*/ 799030 w 891448"/>
                  <a:gd name="connsiteY1315" fmla="*/ 106448 h 826530"/>
                  <a:gd name="connsiteX1316" fmla="*/ 798032 w 891448"/>
                  <a:gd name="connsiteY1316" fmla="*/ 107521 h 826530"/>
                  <a:gd name="connsiteX1317" fmla="*/ 797363 w 891448"/>
                  <a:gd name="connsiteY1317" fmla="*/ 109049 h 826530"/>
                  <a:gd name="connsiteX1318" fmla="*/ 799698 w 891448"/>
                  <a:gd name="connsiteY1318" fmla="*/ 110563 h 826530"/>
                  <a:gd name="connsiteX1319" fmla="*/ 800179 w 891448"/>
                  <a:gd name="connsiteY1319" fmla="*/ 112091 h 826530"/>
                  <a:gd name="connsiteX1320" fmla="*/ 798142 w 891448"/>
                  <a:gd name="connsiteY1320" fmla="*/ 114236 h 826530"/>
                  <a:gd name="connsiteX1321" fmla="*/ 797219 w 891448"/>
                  <a:gd name="connsiteY1321" fmla="*/ 114383 h 826530"/>
                  <a:gd name="connsiteX1322" fmla="*/ 795108 w 891448"/>
                  <a:gd name="connsiteY1322" fmla="*/ 112899 h 826530"/>
                  <a:gd name="connsiteX1323" fmla="*/ 793810 w 891448"/>
                  <a:gd name="connsiteY1323" fmla="*/ 113722 h 826530"/>
                  <a:gd name="connsiteX1324" fmla="*/ 790256 w 891448"/>
                  <a:gd name="connsiteY1324" fmla="*/ 112502 h 826530"/>
                  <a:gd name="connsiteX1325" fmla="*/ 789106 w 891448"/>
                  <a:gd name="connsiteY1325" fmla="*/ 113311 h 826530"/>
                  <a:gd name="connsiteX1326" fmla="*/ 787775 w 891448"/>
                  <a:gd name="connsiteY1326" fmla="*/ 113457 h 826530"/>
                  <a:gd name="connsiteX1327" fmla="*/ 787552 w 891448"/>
                  <a:gd name="connsiteY1327" fmla="*/ 111679 h 826530"/>
                  <a:gd name="connsiteX1328" fmla="*/ 786699 w 891448"/>
                  <a:gd name="connsiteY1328" fmla="*/ 111018 h 826530"/>
                  <a:gd name="connsiteX1329" fmla="*/ 785924 w 891448"/>
                  <a:gd name="connsiteY1329" fmla="*/ 112826 h 826530"/>
                  <a:gd name="connsiteX1330" fmla="*/ 784146 w 891448"/>
                  <a:gd name="connsiteY1330" fmla="*/ 112943 h 826530"/>
                  <a:gd name="connsiteX1331" fmla="*/ 783743 w 891448"/>
                  <a:gd name="connsiteY1331" fmla="*/ 114089 h 826530"/>
                  <a:gd name="connsiteX1332" fmla="*/ 787702 w 891448"/>
                  <a:gd name="connsiteY1332" fmla="*/ 114912 h 826530"/>
                  <a:gd name="connsiteX1333" fmla="*/ 793074 w 891448"/>
                  <a:gd name="connsiteY1333" fmla="*/ 115015 h 826530"/>
                  <a:gd name="connsiteX1334" fmla="*/ 794294 w 891448"/>
                  <a:gd name="connsiteY1334" fmla="*/ 116646 h 826530"/>
                  <a:gd name="connsiteX1335" fmla="*/ 793888 w 891448"/>
                  <a:gd name="connsiteY1335" fmla="*/ 118395 h 826530"/>
                  <a:gd name="connsiteX1336" fmla="*/ 791813 w 891448"/>
                  <a:gd name="connsiteY1336" fmla="*/ 119644 h 826530"/>
                  <a:gd name="connsiteX1337" fmla="*/ 789184 w 891448"/>
                  <a:gd name="connsiteY1337" fmla="*/ 119203 h 826530"/>
                  <a:gd name="connsiteX1338" fmla="*/ 786447 w 891448"/>
                  <a:gd name="connsiteY1338" fmla="*/ 119835 h 826530"/>
                  <a:gd name="connsiteX1339" fmla="*/ 785706 w 891448"/>
                  <a:gd name="connsiteY1339" fmla="*/ 120614 h 826530"/>
                  <a:gd name="connsiteX1340" fmla="*/ 786670 w 891448"/>
                  <a:gd name="connsiteY1340" fmla="*/ 121393 h 826530"/>
                  <a:gd name="connsiteX1341" fmla="*/ 787630 w 891448"/>
                  <a:gd name="connsiteY1341" fmla="*/ 120834 h 826530"/>
                  <a:gd name="connsiteX1342" fmla="*/ 789036 w 891448"/>
                  <a:gd name="connsiteY1342" fmla="*/ 121686 h 826530"/>
                  <a:gd name="connsiteX1343" fmla="*/ 788779 w 891448"/>
                  <a:gd name="connsiteY1343" fmla="*/ 123318 h 826530"/>
                  <a:gd name="connsiteX1344" fmla="*/ 785481 w 891448"/>
                  <a:gd name="connsiteY1344" fmla="*/ 126506 h 826530"/>
                  <a:gd name="connsiteX1345" fmla="*/ 782667 w 891448"/>
                  <a:gd name="connsiteY1345" fmla="*/ 126330 h 826530"/>
                  <a:gd name="connsiteX1346" fmla="*/ 777558 w 891448"/>
                  <a:gd name="connsiteY1346" fmla="*/ 126213 h 826530"/>
                  <a:gd name="connsiteX1347" fmla="*/ 776856 w 891448"/>
                  <a:gd name="connsiteY1347" fmla="*/ 125169 h 826530"/>
                  <a:gd name="connsiteX1348" fmla="*/ 774781 w 891448"/>
                  <a:gd name="connsiteY1348" fmla="*/ 124919 h 826530"/>
                  <a:gd name="connsiteX1349" fmla="*/ 774115 w 891448"/>
                  <a:gd name="connsiteY1349" fmla="*/ 123876 h 826530"/>
                  <a:gd name="connsiteX1350" fmla="*/ 773855 w 891448"/>
                  <a:gd name="connsiteY1350" fmla="*/ 120511 h 826530"/>
                  <a:gd name="connsiteX1351" fmla="*/ 771007 w 891448"/>
                  <a:gd name="connsiteY1351" fmla="*/ 119982 h 826530"/>
                  <a:gd name="connsiteX1352" fmla="*/ 770118 w 891448"/>
                  <a:gd name="connsiteY1352" fmla="*/ 119027 h 826530"/>
                  <a:gd name="connsiteX1353" fmla="*/ 770266 w 891448"/>
                  <a:gd name="connsiteY1353" fmla="*/ 117161 h 826530"/>
                  <a:gd name="connsiteX1354" fmla="*/ 768969 w 891448"/>
                  <a:gd name="connsiteY1354" fmla="*/ 116014 h 826530"/>
                  <a:gd name="connsiteX1355" fmla="*/ 767786 w 891448"/>
                  <a:gd name="connsiteY1355" fmla="*/ 116617 h 826530"/>
                  <a:gd name="connsiteX1356" fmla="*/ 766377 w 891448"/>
                  <a:gd name="connsiteY1356" fmla="*/ 116088 h 826530"/>
                  <a:gd name="connsiteX1357" fmla="*/ 763079 w 891448"/>
                  <a:gd name="connsiteY1357" fmla="*/ 116499 h 826530"/>
                  <a:gd name="connsiteX1358" fmla="*/ 762897 w 891448"/>
                  <a:gd name="connsiteY1358" fmla="*/ 117498 h 826530"/>
                  <a:gd name="connsiteX1359" fmla="*/ 764231 w 891448"/>
                  <a:gd name="connsiteY1359" fmla="*/ 118248 h 826530"/>
                  <a:gd name="connsiteX1360" fmla="*/ 764897 w 891448"/>
                  <a:gd name="connsiteY1360" fmla="*/ 117645 h 826530"/>
                  <a:gd name="connsiteX1361" fmla="*/ 766563 w 891448"/>
                  <a:gd name="connsiteY1361" fmla="*/ 117836 h 826530"/>
                  <a:gd name="connsiteX1362" fmla="*/ 771007 w 891448"/>
                  <a:gd name="connsiteY1362" fmla="*/ 122245 h 826530"/>
                  <a:gd name="connsiteX1363" fmla="*/ 770895 w 891448"/>
                  <a:gd name="connsiteY1363" fmla="*/ 127961 h 826530"/>
                  <a:gd name="connsiteX1364" fmla="*/ 770155 w 891448"/>
                  <a:gd name="connsiteY1364" fmla="*/ 128916 h 826530"/>
                  <a:gd name="connsiteX1365" fmla="*/ 767968 w 891448"/>
                  <a:gd name="connsiteY1365" fmla="*/ 128666 h 826530"/>
                  <a:gd name="connsiteX1366" fmla="*/ 766192 w 891448"/>
                  <a:gd name="connsiteY1366" fmla="*/ 126962 h 826530"/>
                  <a:gd name="connsiteX1367" fmla="*/ 765009 w 891448"/>
                  <a:gd name="connsiteY1367" fmla="*/ 127138 h 826530"/>
                  <a:gd name="connsiteX1368" fmla="*/ 764897 w 891448"/>
                  <a:gd name="connsiteY1368" fmla="*/ 128769 h 826530"/>
                  <a:gd name="connsiteX1369" fmla="*/ 764120 w 891448"/>
                  <a:gd name="connsiteY1369" fmla="*/ 129372 h 826530"/>
                  <a:gd name="connsiteX1370" fmla="*/ 762195 w 891448"/>
                  <a:gd name="connsiteY1370" fmla="*/ 127359 h 826530"/>
                  <a:gd name="connsiteX1371" fmla="*/ 760530 w 891448"/>
                  <a:gd name="connsiteY1371" fmla="*/ 127506 h 826530"/>
                  <a:gd name="connsiteX1372" fmla="*/ 759154 w 891448"/>
                  <a:gd name="connsiteY1372" fmla="*/ 129151 h 826530"/>
                  <a:gd name="connsiteX1373" fmla="*/ 758196 w 891448"/>
                  <a:gd name="connsiteY1373" fmla="*/ 128960 h 826530"/>
                  <a:gd name="connsiteX1374" fmla="*/ 757269 w 891448"/>
                  <a:gd name="connsiteY1374" fmla="*/ 127741 h 826530"/>
                  <a:gd name="connsiteX1375" fmla="*/ 755196 w 891448"/>
                  <a:gd name="connsiteY1375" fmla="*/ 127138 h 826530"/>
                  <a:gd name="connsiteX1376" fmla="*/ 753861 w 891448"/>
                  <a:gd name="connsiteY1376" fmla="*/ 124993 h 826530"/>
                  <a:gd name="connsiteX1377" fmla="*/ 752787 w 891448"/>
                  <a:gd name="connsiteY1377" fmla="*/ 125727 h 826530"/>
                  <a:gd name="connsiteX1378" fmla="*/ 752270 w 891448"/>
                  <a:gd name="connsiteY1378" fmla="*/ 123509 h 826530"/>
                  <a:gd name="connsiteX1379" fmla="*/ 751159 w 891448"/>
                  <a:gd name="connsiteY1379" fmla="*/ 122847 h 826530"/>
                  <a:gd name="connsiteX1380" fmla="*/ 748161 w 891448"/>
                  <a:gd name="connsiteY1380" fmla="*/ 122539 h 826530"/>
                  <a:gd name="connsiteX1381" fmla="*/ 746974 w 891448"/>
                  <a:gd name="connsiteY1381" fmla="*/ 120878 h 826530"/>
                  <a:gd name="connsiteX1382" fmla="*/ 746233 w 891448"/>
                  <a:gd name="connsiteY1382" fmla="*/ 121584 h 826530"/>
                  <a:gd name="connsiteX1383" fmla="*/ 746495 w 891448"/>
                  <a:gd name="connsiteY1383" fmla="*/ 122994 h 826530"/>
                  <a:gd name="connsiteX1384" fmla="*/ 748383 w 891448"/>
                  <a:gd name="connsiteY1384" fmla="*/ 124243 h 826530"/>
                  <a:gd name="connsiteX1385" fmla="*/ 750899 w 891448"/>
                  <a:gd name="connsiteY1385" fmla="*/ 124875 h 826530"/>
                  <a:gd name="connsiteX1386" fmla="*/ 753197 w 891448"/>
                  <a:gd name="connsiteY1386" fmla="*/ 128696 h 826530"/>
                  <a:gd name="connsiteX1387" fmla="*/ 752345 w 891448"/>
                  <a:gd name="connsiteY1387" fmla="*/ 129768 h 826530"/>
                  <a:gd name="connsiteX1388" fmla="*/ 746830 w 891448"/>
                  <a:gd name="connsiteY1388" fmla="*/ 128549 h 826530"/>
                  <a:gd name="connsiteX1389" fmla="*/ 745275 w 891448"/>
                  <a:gd name="connsiteY1389" fmla="*/ 127256 h 826530"/>
                  <a:gd name="connsiteX1390" fmla="*/ 745127 w 891448"/>
                  <a:gd name="connsiteY1390" fmla="*/ 125140 h 826530"/>
                  <a:gd name="connsiteX1391" fmla="*/ 743793 w 891448"/>
                  <a:gd name="connsiteY1391" fmla="*/ 123773 h 826530"/>
                  <a:gd name="connsiteX1392" fmla="*/ 743089 w 891448"/>
                  <a:gd name="connsiteY1392" fmla="*/ 124772 h 826530"/>
                  <a:gd name="connsiteX1393" fmla="*/ 743497 w 891448"/>
                  <a:gd name="connsiteY1393" fmla="*/ 125727 h 826530"/>
                  <a:gd name="connsiteX1394" fmla="*/ 742868 w 891448"/>
                  <a:gd name="connsiteY1394" fmla="*/ 127109 h 826530"/>
                  <a:gd name="connsiteX1395" fmla="*/ 741020 w 891448"/>
                  <a:gd name="connsiteY1395" fmla="*/ 126580 h 826530"/>
                  <a:gd name="connsiteX1396" fmla="*/ 739946 w 891448"/>
                  <a:gd name="connsiteY1396" fmla="*/ 125390 h 826530"/>
                  <a:gd name="connsiteX1397" fmla="*/ 738131 w 891448"/>
                  <a:gd name="connsiteY1397" fmla="*/ 125918 h 826530"/>
                  <a:gd name="connsiteX1398" fmla="*/ 738353 w 891448"/>
                  <a:gd name="connsiteY1398" fmla="*/ 127212 h 826530"/>
                  <a:gd name="connsiteX1399" fmla="*/ 741090 w 891448"/>
                  <a:gd name="connsiteY1399" fmla="*/ 128284 h 826530"/>
                  <a:gd name="connsiteX1400" fmla="*/ 740981 w 891448"/>
                  <a:gd name="connsiteY1400" fmla="*/ 130107 h 826530"/>
                  <a:gd name="connsiteX1401" fmla="*/ 742128 w 891448"/>
                  <a:gd name="connsiteY1401" fmla="*/ 130107 h 826530"/>
                  <a:gd name="connsiteX1402" fmla="*/ 743015 w 891448"/>
                  <a:gd name="connsiteY1402" fmla="*/ 129372 h 826530"/>
                  <a:gd name="connsiteX1403" fmla="*/ 744536 w 891448"/>
                  <a:gd name="connsiteY1403" fmla="*/ 129401 h 826530"/>
                  <a:gd name="connsiteX1404" fmla="*/ 746089 w 891448"/>
                  <a:gd name="connsiteY1404" fmla="*/ 130885 h 826530"/>
                  <a:gd name="connsiteX1405" fmla="*/ 748313 w 891448"/>
                  <a:gd name="connsiteY1405" fmla="*/ 131664 h 826530"/>
                  <a:gd name="connsiteX1406" fmla="*/ 750126 w 891448"/>
                  <a:gd name="connsiteY1406" fmla="*/ 133413 h 826530"/>
                  <a:gd name="connsiteX1407" fmla="*/ 751278 w 891448"/>
                  <a:gd name="connsiteY1407" fmla="*/ 133413 h 826530"/>
                  <a:gd name="connsiteX1408" fmla="*/ 752943 w 891448"/>
                  <a:gd name="connsiteY1408" fmla="*/ 132884 h 826530"/>
                  <a:gd name="connsiteX1409" fmla="*/ 758646 w 891448"/>
                  <a:gd name="connsiteY1409" fmla="*/ 134148 h 826530"/>
                  <a:gd name="connsiteX1410" fmla="*/ 759757 w 891448"/>
                  <a:gd name="connsiteY1410" fmla="*/ 135338 h 826530"/>
                  <a:gd name="connsiteX1411" fmla="*/ 757869 w 891448"/>
                  <a:gd name="connsiteY1411" fmla="*/ 136705 h 826530"/>
                  <a:gd name="connsiteX1412" fmla="*/ 758496 w 891448"/>
                  <a:gd name="connsiteY1412" fmla="*/ 137792 h 826530"/>
                  <a:gd name="connsiteX1413" fmla="*/ 758274 w 891448"/>
                  <a:gd name="connsiteY1413" fmla="*/ 139643 h 826530"/>
                  <a:gd name="connsiteX1414" fmla="*/ 758719 w 891448"/>
                  <a:gd name="connsiteY1414" fmla="*/ 141612 h 826530"/>
                  <a:gd name="connsiteX1415" fmla="*/ 757348 w 891448"/>
                  <a:gd name="connsiteY1415" fmla="*/ 142906 h 826530"/>
                  <a:gd name="connsiteX1416" fmla="*/ 756496 w 891448"/>
                  <a:gd name="connsiteY1416" fmla="*/ 142685 h 826530"/>
                  <a:gd name="connsiteX1417" fmla="*/ 755162 w 891448"/>
                  <a:gd name="connsiteY1417" fmla="*/ 141392 h 826530"/>
                  <a:gd name="connsiteX1418" fmla="*/ 752387 w 891448"/>
                  <a:gd name="connsiteY1418" fmla="*/ 140643 h 826530"/>
                  <a:gd name="connsiteX1419" fmla="*/ 749725 w 891448"/>
                  <a:gd name="connsiteY1419" fmla="*/ 138571 h 826530"/>
                  <a:gd name="connsiteX1420" fmla="*/ 749056 w 891448"/>
                  <a:gd name="connsiteY1420" fmla="*/ 137234 h 826530"/>
                  <a:gd name="connsiteX1421" fmla="*/ 749390 w 891448"/>
                  <a:gd name="connsiteY1421" fmla="*/ 134662 h 826530"/>
                  <a:gd name="connsiteX1422" fmla="*/ 748282 w 891448"/>
                  <a:gd name="connsiteY1422" fmla="*/ 132884 h 826530"/>
                  <a:gd name="connsiteX1423" fmla="*/ 745243 w 891448"/>
                  <a:gd name="connsiteY1423" fmla="*/ 132781 h 826530"/>
                  <a:gd name="connsiteX1424" fmla="*/ 740688 w 891448"/>
                  <a:gd name="connsiteY1424" fmla="*/ 132076 h 826530"/>
                  <a:gd name="connsiteX1425" fmla="*/ 738987 w 891448"/>
                  <a:gd name="connsiteY1425" fmla="*/ 130856 h 826530"/>
                  <a:gd name="connsiteX1426" fmla="*/ 737062 w 891448"/>
                  <a:gd name="connsiteY1426" fmla="*/ 131106 h 826530"/>
                  <a:gd name="connsiteX1427" fmla="*/ 736729 w 891448"/>
                  <a:gd name="connsiteY1427" fmla="*/ 132032 h 826530"/>
                  <a:gd name="connsiteX1428" fmla="*/ 739358 w 891448"/>
                  <a:gd name="connsiteY1428" fmla="*/ 133075 h 826530"/>
                  <a:gd name="connsiteX1429" fmla="*/ 743393 w 891448"/>
                  <a:gd name="connsiteY1429" fmla="*/ 133413 h 826530"/>
                  <a:gd name="connsiteX1430" fmla="*/ 747650 w 891448"/>
                  <a:gd name="connsiteY1430" fmla="*/ 135000 h 826530"/>
                  <a:gd name="connsiteX1431" fmla="*/ 747575 w 891448"/>
                  <a:gd name="connsiteY1431" fmla="*/ 137160 h 826530"/>
                  <a:gd name="connsiteX1432" fmla="*/ 746798 w 891448"/>
                  <a:gd name="connsiteY1432" fmla="*/ 137410 h 826530"/>
                  <a:gd name="connsiteX1433" fmla="*/ 744615 w 891448"/>
                  <a:gd name="connsiteY1433" fmla="*/ 135852 h 826530"/>
                  <a:gd name="connsiteX1434" fmla="*/ 740874 w 891448"/>
                  <a:gd name="connsiteY1434" fmla="*/ 135779 h 826530"/>
                  <a:gd name="connsiteX1435" fmla="*/ 737803 w 891448"/>
                  <a:gd name="connsiteY1435" fmla="*/ 136602 h 826530"/>
                  <a:gd name="connsiteX1436" fmla="*/ 737837 w 891448"/>
                  <a:gd name="connsiteY1436" fmla="*/ 135485 h 826530"/>
                  <a:gd name="connsiteX1437" fmla="*/ 736729 w 891448"/>
                  <a:gd name="connsiteY1437" fmla="*/ 134295 h 826530"/>
                  <a:gd name="connsiteX1438" fmla="*/ 733284 w 891448"/>
                  <a:gd name="connsiteY1438" fmla="*/ 133780 h 826530"/>
                  <a:gd name="connsiteX1439" fmla="*/ 731655 w 891448"/>
                  <a:gd name="connsiteY1439" fmla="*/ 132825 h 826530"/>
                  <a:gd name="connsiteX1440" fmla="*/ 732026 w 891448"/>
                  <a:gd name="connsiteY1440" fmla="*/ 133927 h 826530"/>
                  <a:gd name="connsiteX1441" fmla="*/ 735765 w 891448"/>
                  <a:gd name="connsiteY1441" fmla="*/ 135632 h 826530"/>
                  <a:gd name="connsiteX1442" fmla="*/ 735284 w 891448"/>
                  <a:gd name="connsiteY1442" fmla="*/ 136557 h 826530"/>
                  <a:gd name="connsiteX1443" fmla="*/ 735284 w 891448"/>
                  <a:gd name="connsiteY1443" fmla="*/ 138012 h 826530"/>
                  <a:gd name="connsiteX1444" fmla="*/ 736949 w 891448"/>
                  <a:gd name="connsiteY1444" fmla="*/ 138086 h 826530"/>
                  <a:gd name="connsiteX1445" fmla="*/ 737430 w 891448"/>
                  <a:gd name="connsiteY1445" fmla="*/ 137792 h 826530"/>
                  <a:gd name="connsiteX1446" fmla="*/ 738173 w 891448"/>
                  <a:gd name="connsiteY1446" fmla="*/ 138306 h 826530"/>
                  <a:gd name="connsiteX1447" fmla="*/ 739803 w 891448"/>
                  <a:gd name="connsiteY1447" fmla="*/ 137674 h 826530"/>
                  <a:gd name="connsiteX1448" fmla="*/ 740283 w 891448"/>
                  <a:gd name="connsiteY1448" fmla="*/ 137160 h 826530"/>
                  <a:gd name="connsiteX1449" fmla="*/ 741353 w 891448"/>
                  <a:gd name="connsiteY1449" fmla="*/ 137674 h 826530"/>
                  <a:gd name="connsiteX1450" fmla="*/ 743171 w 891448"/>
                  <a:gd name="connsiteY1450" fmla="*/ 137483 h 826530"/>
                  <a:gd name="connsiteX1451" fmla="*/ 744651 w 891448"/>
                  <a:gd name="connsiteY1451" fmla="*/ 138042 h 826530"/>
                  <a:gd name="connsiteX1452" fmla="*/ 747615 w 891448"/>
                  <a:gd name="connsiteY1452" fmla="*/ 140789 h 826530"/>
                  <a:gd name="connsiteX1453" fmla="*/ 747540 w 891448"/>
                  <a:gd name="connsiteY1453" fmla="*/ 141789 h 826530"/>
                  <a:gd name="connsiteX1454" fmla="*/ 745021 w 891448"/>
                  <a:gd name="connsiteY1454" fmla="*/ 141906 h 826530"/>
                  <a:gd name="connsiteX1455" fmla="*/ 742912 w 891448"/>
                  <a:gd name="connsiteY1455" fmla="*/ 142861 h 826530"/>
                  <a:gd name="connsiteX1456" fmla="*/ 742582 w 891448"/>
                  <a:gd name="connsiteY1456" fmla="*/ 143934 h 826530"/>
                  <a:gd name="connsiteX1457" fmla="*/ 744504 w 891448"/>
                  <a:gd name="connsiteY1457" fmla="*/ 143390 h 826530"/>
                  <a:gd name="connsiteX1458" fmla="*/ 746355 w 891448"/>
                  <a:gd name="connsiteY1458" fmla="*/ 143420 h 826530"/>
                  <a:gd name="connsiteX1459" fmla="*/ 748061 w 891448"/>
                  <a:gd name="connsiteY1459" fmla="*/ 143053 h 826530"/>
                  <a:gd name="connsiteX1460" fmla="*/ 749950 w 891448"/>
                  <a:gd name="connsiteY1460" fmla="*/ 144875 h 826530"/>
                  <a:gd name="connsiteX1461" fmla="*/ 751763 w 891448"/>
                  <a:gd name="connsiteY1461" fmla="*/ 145977 h 826530"/>
                  <a:gd name="connsiteX1462" fmla="*/ 751800 w 891448"/>
                  <a:gd name="connsiteY1462" fmla="*/ 147799 h 826530"/>
                  <a:gd name="connsiteX1463" fmla="*/ 749394 w 891448"/>
                  <a:gd name="connsiteY1463" fmla="*/ 151576 h 826530"/>
                  <a:gd name="connsiteX1464" fmla="*/ 748579 w 891448"/>
                  <a:gd name="connsiteY1464" fmla="*/ 154735 h 826530"/>
                  <a:gd name="connsiteX1465" fmla="*/ 747654 w 891448"/>
                  <a:gd name="connsiteY1465" fmla="*/ 154955 h 826530"/>
                  <a:gd name="connsiteX1466" fmla="*/ 744802 w 891448"/>
                  <a:gd name="connsiteY1466" fmla="*/ 157145 h 826530"/>
                  <a:gd name="connsiteX1467" fmla="*/ 743471 w 891448"/>
                  <a:gd name="connsiteY1467" fmla="*/ 156395 h 826530"/>
                  <a:gd name="connsiteX1468" fmla="*/ 741731 w 891448"/>
                  <a:gd name="connsiteY1468" fmla="*/ 156439 h 826530"/>
                  <a:gd name="connsiteX1469" fmla="*/ 740213 w 891448"/>
                  <a:gd name="connsiteY1469" fmla="*/ 155617 h 826530"/>
                  <a:gd name="connsiteX1470" fmla="*/ 739916 w 891448"/>
                  <a:gd name="connsiteY1470" fmla="*/ 154588 h 826530"/>
                  <a:gd name="connsiteX1471" fmla="*/ 738400 w 891448"/>
                  <a:gd name="connsiteY1471" fmla="*/ 153691 h 826530"/>
                  <a:gd name="connsiteX1472" fmla="*/ 735993 w 891448"/>
                  <a:gd name="connsiteY1472" fmla="*/ 153618 h 826530"/>
                  <a:gd name="connsiteX1473" fmla="*/ 736287 w 891448"/>
                  <a:gd name="connsiteY1473" fmla="*/ 154588 h 826530"/>
                  <a:gd name="connsiteX1474" fmla="*/ 738510 w 891448"/>
                  <a:gd name="connsiteY1474" fmla="*/ 155514 h 826530"/>
                  <a:gd name="connsiteX1475" fmla="*/ 738805 w 891448"/>
                  <a:gd name="connsiteY1475" fmla="*/ 156557 h 826530"/>
                  <a:gd name="connsiteX1476" fmla="*/ 740248 w 891448"/>
                  <a:gd name="connsiteY1476" fmla="*/ 156924 h 826530"/>
                  <a:gd name="connsiteX1477" fmla="*/ 742802 w 891448"/>
                  <a:gd name="connsiteY1477" fmla="*/ 158555 h 826530"/>
                  <a:gd name="connsiteX1478" fmla="*/ 743174 w 891448"/>
                  <a:gd name="connsiteY1478" fmla="*/ 161112 h 826530"/>
                  <a:gd name="connsiteX1479" fmla="*/ 742360 w 891448"/>
                  <a:gd name="connsiteY1479" fmla="*/ 162303 h 826530"/>
                  <a:gd name="connsiteX1480" fmla="*/ 740690 w 891448"/>
                  <a:gd name="connsiteY1480" fmla="*/ 162626 h 826530"/>
                  <a:gd name="connsiteX1481" fmla="*/ 738472 w 891448"/>
                  <a:gd name="connsiteY1481" fmla="*/ 164595 h 826530"/>
                  <a:gd name="connsiteX1482" fmla="*/ 737174 w 891448"/>
                  <a:gd name="connsiteY1482" fmla="*/ 164889 h 826530"/>
                  <a:gd name="connsiteX1483" fmla="*/ 734028 w 891448"/>
                  <a:gd name="connsiteY1483" fmla="*/ 162185 h 826530"/>
                  <a:gd name="connsiteX1484" fmla="*/ 732213 w 891448"/>
                  <a:gd name="connsiteY1484" fmla="*/ 162788 h 826530"/>
                  <a:gd name="connsiteX1485" fmla="*/ 731214 w 891448"/>
                  <a:gd name="connsiteY1485" fmla="*/ 161671 h 826530"/>
                  <a:gd name="connsiteX1486" fmla="*/ 729214 w 891448"/>
                  <a:gd name="connsiteY1486" fmla="*/ 161480 h 826530"/>
                  <a:gd name="connsiteX1487" fmla="*/ 727919 w 891448"/>
                  <a:gd name="connsiteY1487" fmla="*/ 162229 h 826530"/>
                  <a:gd name="connsiteX1488" fmla="*/ 728362 w 891448"/>
                  <a:gd name="connsiteY1488" fmla="*/ 163596 h 826530"/>
                  <a:gd name="connsiteX1489" fmla="*/ 734433 w 891448"/>
                  <a:gd name="connsiteY1489" fmla="*/ 166858 h 826530"/>
                  <a:gd name="connsiteX1490" fmla="*/ 736766 w 891448"/>
                  <a:gd name="connsiteY1490" fmla="*/ 167078 h 826530"/>
                  <a:gd name="connsiteX1491" fmla="*/ 736766 w 891448"/>
                  <a:gd name="connsiteY1491" fmla="*/ 168342 h 826530"/>
                  <a:gd name="connsiteX1492" fmla="*/ 735064 w 891448"/>
                  <a:gd name="connsiteY1492" fmla="*/ 169121 h 826530"/>
                  <a:gd name="connsiteX1493" fmla="*/ 733398 w 891448"/>
                  <a:gd name="connsiteY1493" fmla="*/ 171046 h 826530"/>
                  <a:gd name="connsiteX1494" fmla="*/ 731619 w 891448"/>
                  <a:gd name="connsiteY1494" fmla="*/ 171457 h 826530"/>
                  <a:gd name="connsiteX1495" fmla="*/ 730028 w 891448"/>
                  <a:gd name="connsiteY1495" fmla="*/ 169679 h 826530"/>
                  <a:gd name="connsiteX1496" fmla="*/ 728475 w 891448"/>
                  <a:gd name="connsiteY1496" fmla="*/ 169753 h 826530"/>
                  <a:gd name="connsiteX1497" fmla="*/ 726585 w 891448"/>
                  <a:gd name="connsiteY1497" fmla="*/ 171193 h 826530"/>
                  <a:gd name="connsiteX1498" fmla="*/ 723439 w 891448"/>
                  <a:gd name="connsiteY1498" fmla="*/ 171046 h 826530"/>
                  <a:gd name="connsiteX1499" fmla="*/ 722144 w 891448"/>
                  <a:gd name="connsiteY1499" fmla="*/ 169562 h 826530"/>
                  <a:gd name="connsiteX1500" fmla="*/ 717996 w 891448"/>
                  <a:gd name="connsiteY1500" fmla="*/ 168592 h 826530"/>
                  <a:gd name="connsiteX1501" fmla="*/ 715405 w 891448"/>
                  <a:gd name="connsiteY1501" fmla="*/ 169268 h 826530"/>
                  <a:gd name="connsiteX1502" fmla="*/ 714885 w 891448"/>
                  <a:gd name="connsiteY1502" fmla="*/ 173015 h 826530"/>
                  <a:gd name="connsiteX1503" fmla="*/ 712922 w 891448"/>
                  <a:gd name="connsiteY1503" fmla="*/ 174867 h 826530"/>
                  <a:gd name="connsiteX1504" fmla="*/ 714774 w 891448"/>
                  <a:gd name="connsiteY1504" fmla="*/ 174793 h 826530"/>
                  <a:gd name="connsiteX1505" fmla="*/ 715405 w 891448"/>
                  <a:gd name="connsiteY1505" fmla="*/ 175351 h 826530"/>
                  <a:gd name="connsiteX1506" fmla="*/ 715479 w 891448"/>
                  <a:gd name="connsiteY1506" fmla="*/ 177394 h 826530"/>
                  <a:gd name="connsiteX1507" fmla="*/ 712552 w 891448"/>
                  <a:gd name="connsiteY1507" fmla="*/ 178952 h 826530"/>
                  <a:gd name="connsiteX1508" fmla="*/ 712441 w 891448"/>
                  <a:gd name="connsiteY1508" fmla="*/ 181171 h 826530"/>
                  <a:gd name="connsiteX1509" fmla="*/ 710073 w 891448"/>
                  <a:gd name="connsiteY1509" fmla="*/ 182434 h 826530"/>
                  <a:gd name="connsiteX1510" fmla="*/ 709220 w 891448"/>
                  <a:gd name="connsiteY1510" fmla="*/ 181611 h 826530"/>
                  <a:gd name="connsiteX1511" fmla="*/ 708666 w 891448"/>
                  <a:gd name="connsiteY1511" fmla="*/ 182243 h 826530"/>
                  <a:gd name="connsiteX1512" fmla="*/ 708333 w 891448"/>
                  <a:gd name="connsiteY1512" fmla="*/ 183654 h 826530"/>
                  <a:gd name="connsiteX1513" fmla="*/ 706295 w 891448"/>
                  <a:gd name="connsiteY1513" fmla="*/ 184506 h 826530"/>
                  <a:gd name="connsiteX1514" fmla="*/ 704888 w 891448"/>
                  <a:gd name="connsiteY1514" fmla="*/ 184110 h 826530"/>
                  <a:gd name="connsiteX1515" fmla="*/ 705817 w 891448"/>
                  <a:gd name="connsiteY1515" fmla="*/ 182949 h 826530"/>
                  <a:gd name="connsiteX1516" fmla="*/ 704816 w 891448"/>
                  <a:gd name="connsiteY1516" fmla="*/ 182949 h 826530"/>
                  <a:gd name="connsiteX1517" fmla="*/ 703631 w 891448"/>
                  <a:gd name="connsiteY1517" fmla="*/ 184065 h 826530"/>
                  <a:gd name="connsiteX1518" fmla="*/ 702221 w 891448"/>
                  <a:gd name="connsiteY1518" fmla="*/ 186887 h 826530"/>
                  <a:gd name="connsiteX1519" fmla="*/ 701150 w 891448"/>
                  <a:gd name="connsiteY1519" fmla="*/ 187592 h 826530"/>
                  <a:gd name="connsiteX1520" fmla="*/ 696410 w 891448"/>
                  <a:gd name="connsiteY1520" fmla="*/ 185035 h 826530"/>
                  <a:gd name="connsiteX1521" fmla="*/ 693635 w 891448"/>
                  <a:gd name="connsiteY1521" fmla="*/ 184991 h 826530"/>
                  <a:gd name="connsiteX1522" fmla="*/ 693266 w 891448"/>
                  <a:gd name="connsiteY1522" fmla="*/ 185770 h 826530"/>
                  <a:gd name="connsiteX1523" fmla="*/ 690746 w 891448"/>
                  <a:gd name="connsiteY1523" fmla="*/ 185256 h 826530"/>
                  <a:gd name="connsiteX1524" fmla="*/ 686378 w 891448"/>
                  <a:gd name="connsiteY1524" fmla="*/ 180024 h 826530"/>
                  <a:gd name="connsiteX1525" fmla="*/ 685452 w 891448"/>
                  <a:gd name="connsiteY1525" fmla="*/ 175572 h 826530"/>
                  <a:gd name="connsiteX1526" fmla="*/ 686599 w 891448"/>
                  <a:gd name="connsiteY1526" fmla="*/ 174720 h 826530"/>
                  <a:gd name="connsiteX1527" fmla="*/ 686934 w 891448"/>
                  <a:gd name="connsiteY1527" fmla="*/ 173059 h 826530"/>
                  <a:gd name="connsiteX1528" fmla="*/ 686306 w 891448"/>
                  <a:gd name="connsiteY1528" fmla="*/ 171825 h 826530"/>
                  <a:gd name="connsiteX1529" fmla="*/ 686488 w 891448"/>
                  <a:gd name="connsiteY1529" fmla="*/ 170502 h 826530"/>
                  <a:gd name="connsiteX1530" fmla="*/ 684602 w 891448"/>
                  <a:gd name="connsiteY1530" fmla="*/ 172750 h 826530"/>
                  <a:gd name="connsiteX1531" fmla="*/ 684639 w 891448"/>
                  <a:gd name="connsiteY1531" fmla="*/ 174161 h 826530"/>
                  <a:gd name="connsiteX1532" fmla="*/ 683788 w 891448"/>
                  <a:gd name="connsiteY1532" fmla="*/ 177100 h 826530"/>
                  <a:gd name="connsiteX1533" fmla="*/ 682863 w 891448"/>
                  <a:gd name="connsiteY1533" fmla="*/ 178687 h 826530"/>
                  <a:gd name="connsiteX1534" fmla="*/ 684529 w 891448"/>
                  <a:gd name="connsiteY1534" fmla="*/ 180877 h 826530"/>
                  <a:gd name="connsiteX1535" fmla="*/ 684194 w 891448"/>
                  <a:gd name="connsiteY1535" fmla="*/ 181949 h 826530"/>
                  <a:gd name="connsiteX1536" fmla="*/ 683157 w 891448"/>
                  <a:gd name="connsiteY1536" fmla="*/ 181685 h 826530"/>
                  <a:gd name="connsiteX1537" fmla="*/ 680342 w 891448"/>
                  <a:gd name="connsiteY1537" fmla="*/ 182067 h 826530"/>
                  <a:gd name="connsiteX1538" fmla="*/ 679900 w 891448"/>
                  <a:gd name="connsiteY1538" fmla="*/ 181758 h 826530"/>
                  <a:gd name="connsiteX1539" fmla="*/ 677974 w 891448"/>
                  <a:gd name="connsiteY1539" fmla="*/ 182067 h 826530"/>
                  <a:gd name="connsiteX1540" fmla="*/ 679752 w 891448"/>
                  <a:gd name="connsiteY1540" fmla="*/ 183624 h 826530"/>
                  <a:gd name="connsiteX1541" fmla="*/ 678714 w 891448"/>
                  <a:gd name="connsiteY1541" fmla="*/ 186769 h 826530"/>
                  <a:gd name="connsiteX1542" fmla="*/ 680156 w 891448"/>
                  <a:gd name="connsiteY1542" fmla="*/ 186769 h 826530"/>
                  <a:gd name="connsiteX1543" fmla="*/ 682454 w 891448"/>
                  <a:gd name="connsiteY1543" fmla="*/ 184021 h 826530"/>
                  <a:gd name="connsiteX1544" fmla="*/ 683564 w 891448"/>
                  <a:gd name="connsiteY1544" fmla="*/ 184110 h 826530"/>
                  <a:gd name="connsiteX1545" fmla="*/ 684453 w 891448"/>
                  <a:gd name="connsiteY1545" fmla="*/ 183242 h 826530"/>
                  <a:gd name="connsiteX1546" fmla="*/ 685821 w 891448"/>
                  <a:gd name="connsiteY1546" fmla="*/ 182728 h 826530"/>
                  <a:gd name="connsiteX1547" fmla="*/ 688154 w 891448"/>
                  <a:gd name="connsiteY1547" fmla="*/ 184403 h 826530"/>
                  <a:gd name="connsiteX1548" fmla="*/ 689635 w 891448"/>
                  <a:gd name="connsiteY1548" fmla="*/ 186696 h 826530"/>
                  <a:gd name="connsiteX1549" fmla="*/ 688746 w 891448"/>
                  <a:gd name="connsiteY1549" fmla="*/ 188768 h 826530"/>
                  <a:gd name="connsiteX1550" fmla="*/ 691078 w 891448"/>
                  <a:gd name="connsiteY1550" fmla="*/ 187063 h 826530"/>
                  <a:gd name="connsiteX1551" fmla="*/ 694818 w 891448"/>
                  <a:gd name="connsiteY1551" fmla="*/ 186108 h 826530"/>
                  <a:gd name="connsiteX1552" fmla="*/ 697338 w 891448"/>
                  <a:gd name="connsiteY1552" fmla="*/ 187298 h 826530"/>
                  <a:gd name="connsiteX1553" fmla="*/ 697744 w 891448"/>
                  <a:gd name="connsiteY1553" fmla="*/ 189282 h 826530"/>
                  <a:gd name="connsiteX1554" fmla="*/ 696708 w 891448"/>
                  <a:gd name="connsiteY1554" fmla="*/ 190516 h 826530"/>
                  <a:gd name="connsiteX1555" fmla="*/ 695485 w 891448"/>
                  <a:gd name="connsiteY1555" fmla="*/ 193823 h 826530"/>
                  <a:gd name="connsiteX1556" fmla="*/ 694338 w 891448"/>
                  <a:gd name="connsiteY1556" fmla="*/ 194116 h 826530"/>
                  <a:gd name="connsiteX1557" fmla="*/ 693743 w 891448"/>
                  <a:gd name="connsiteY1557" fmla="*/ 195483 h 826530"/>
                  <a:gd name="connsiteX1558" fmla="*/ 694374 w 891448"/>
                  <a:gd name="connsiteY1558" fmla="*/ 196071 h 826530"/>
                  <a:gd name="connsiteX1559" fmla="*/ 696226 w 891448"/>
                  <a:gd name="connsiteY1559" fmla="*/ 195924 h 826530"/>
                  <a:gd name="connsiteX1560" fmla="*/ 695929 w 891448"/>
                  <a:gd name="connsiteY1560" fmla="*/ 197335 h 826530"/>
                  <a:gd name="connsiteX1561" fmla="*/ 694263 w 891448"/>
                  <a:gd name="connsiteY1561" fmla="*/ 199186 h 826530"/>
                  <a:gd name="connsiteX1562" fmla="*/ 696188 w 891448"/>
                  <a:gd name="connsiteY1562" fmla="*/ 199083 h 826530"/>
                  <a:gd name="connsiteX1563" fmla="*/ 697115 w 891448"/>
                  <a:gd name="connsiteY1563" fmla="*/ 197717 h 826530"/>
                  <a:gd name="connsiteX1564" fmla="*/ 699594 w 891448"/>
                  <a:gd name="connsiteY1564" fmla="*/ 196262 h 826530"/>
                  <a:gd name="connsiteX1565" fmla="*/ 700963 w 891448"/>
                  <a:gd name="connsiteY1565" fmla="*/ 196188 h 826530"/>
                  <a:gd name="connsiteX1566" fmla="*/ 701889 w 891448"/>
                  <a:gd name="connsiteY1566" fmla="*/ 195703 h 826530"/>
                  <a:gd name="connsiteX1567" fmla="*/ 702963 w 891448"/>
                  <a:gd name="connsiteY1567" fmla="*/ 196262 h 826530"/>
                  <a:gd name="connsiteX1568" fmla="*/ 702483 w 891448"/>
                  <a:gd name="connsiteY1568" fmla="*/ 198304 h 826530"/>
                  <a:gd name="connsiteX1569" fmla="*/ 703074 w 891448"/>
                  <a:gd name="connsiteY1569" fmla="*/ 199642 h 826530"/>
                  <a:gd name="connsiteX1570" fmla="*/ 702334 w 891448"/>
                  <a:gd name="connsiteY1570" fmla="*/ 203051 h 826530"/>
                  <a:gd name="connsiteX1571" fmla="*/ 700111 w 891448"/>
                  <a:gd name="connsiteY1571" fmla="*/ 207092 h 826530"/>
                  <a:gd name="connsiteX1572" fmla="*/ 698151 w 891448"/>
                  <a:gd name="connsiteY1572" fmla="*/ 207121 h 826530"/>
                  <a:gd name="connsiteX1573" fmla="*/ 696114 w 891448"/>
                  <a:gd name="connsiteY1573" fmla="*/ 208429 h 826530"/>
                  <a:gd name="connsiteX1574" fmla="*/ 694892 w 891448"/>
                  <a:gd name="connsiteY1574" fmla="*/ 210619 h 826530"/>
                  <a:gd name="connsiteX1575" fmla="*/ 692967 w 891448"/>
                  <a:gd name="connsiteY1575" fmla="*/ 212059 h 826530"/>
                  <a:gd name="connsiteX1576" fmla="*/ 692263 w 891448"/>
                  <a:gd name="connsiteY1576" fmla="*/ 211427 h 826530"/>
                  <a:gd name="connsiteX1577" fmla="*/ 692967 w 891448"/>
                  <a:gd name="connsiteY1577" fmla="*/ 209090 h 826530"/>
                  <a:gd name="connsiteX1578" fmla="*/ 693263 w 891448"/>
                  <a:gd name="connsiteY1578" fmla="*/ 206651 h 826530"/>
                  <a:gd name="connsiteX1579" fmla="*/ 692783 w 891448"/>
                  <a:gd name="connsiteY1579" fmla="*/ 206195 h 826530"/>
                  <a:gd name="connsiteX1580" fmla="*/ 691340 w 891448"/>
                  <a:gd name="connsiteY1580" fmla="*/ 207121 h 826530"/>
                  <a:gd name="connsiteX1581" fmla="*/ 689894 w 891448"/>
                  <a:gd name="connsiteY1581" fmla="*/ 209869 h 826530"/>
                  <a:gd name="connsiteX1582" fmla="*/ 688189 w 891448"/>
                  <a:gd name="connsiteY1582" fmla="*/ 210325 h 826530"/>
                  <a:gd name="connsiteX1583" fmla="*/ 685378 w 891448"/>
                  <a:gd name="connsiteY1583" fmla="*/ 212955 h 826530"/>
                  <a:gd name="connsiteX1584" fmla="*/ 684527 w 891448"/>
                  <a:gd name="connsiteY1584" fmla="*/ 212353 h 826530"/>
                  <a:gd name="connsiteX1585" fmla="*/ 682561 w 891448"/>
                  <a:gd name="connsiteY1585" fmla="*/ 212279 h 826530"/>
                  <a:gd name="connsiteX1586" fmla="*/ 679377 w 891448"/>
                  <a:gd name="connsiteY1586" fmla="*/ 214807 h 826530"/>
                  <a:gd name="connsiteX1587" fmla="*/ 678453 w 891448"/>
                  <a:gd name="connsiteY1587" fmla="*/ 214292 h 826530"/>
                  <a:gd name="connsiteX1588" fmla="*/ 676604 w 891448"/>
                  <a:gd name="connsiteY1588" fmla="*/ 215101 h 826530"/>
                  <a:gd name="connsiteX1589" fmla="*/ 674641 w 891448"/>
                  <a:gd name="connsiteY1589" fmla="*/ 214983 h 826530"/>
                  <a:gd name="connsiteX1590" fmla="*/ 673972 w 891448"/>
                  <a:gd name="connsiteY1590" fmla="*/ 213543 h 826530"/>
                  <a:gd name="connsiteX1591" fmla="*/ 673083 w 891448"/>
                  <a:gd name="connsiteY1591" fmla="*/ 212911 h 826530"/>
                  <a:gd name="connsiteX1592" fmla="*/ 674861 w 891448"/>
                  <a:gd name="connsiteY1592" fmla="*/ 211544 h 826530"/>
                  <a:gd name="connsiteX1593" fmla="*/ 676194 w 891448"/>
                  <a:gd name="connsiteY1593" fmla="*/ 209649 h 826530"/>
                  <a:gd name="connsiteX1594" fmla="*/ 676231 w 891448"/>
                  <a:gd name="connsiteY1594" fmla="*/ 208018 h 826530"/>
                  <a:gd name="connsiteX1595" fmla="*/ 674119 w 891448"/>
                  <a:gd name="connsiteY1595" fmla="*/ 204946 h 826530"/>
                  <a:gd name="connsiteX1596" fmla="*/ 672748 w 891448"/>
                  <a:gd name="connsiteY1596" fmla="*/ 206284 h 826530"/>
                  <a:gd name="connsiteX1597" fmla="*/ 669934 w 891448"/>
                  <a:gd name="connsiteY1597" fmla="*/ 205196 h 826530"/>
                  <a:gd name="connsiteX1598" fmla="*/ 669562 w 891448"/>
                  <a:gd name="connsiteY1598" fmla="*/ 203977 h 826530"/>
                  <a:gd name="connsiteX1599" fmla="*/ 670601 w 891448"/>
                  <a:gd name="connsiteY1599" fmla="*/ 201523 h 826530"/>
                  <a:gd name="connsiteX1600" fmla="*/ 672118 w 891448"/>
                  <a:gd name="connsiteY1600" fmla="*/ 201126 h 826530"/>
                  <a:gd name="connsiteX1601" fmla="*/ 670895 w 891448"/>
                  <a:gd name="connsiteY1601" fmla="*/ 200494 h 826530"/>
                  <a:gd name="connsiteX1602" fmla="*/ 669452 w 891448"/>
                  <a:gd name="connsiteY1602" fmla="*/ 200127 h 826530"/>
                  <a:gd name="connsiteX1603" fmla="*/ 668269 w 891448"/>
                  <a:gd name="connsiteY1603" fmla="*/ 197305 h 826530"/>
                  <a:gd name="connsiteX1604" fmla="*/ 668897 w 891448"/>
                  <a:gd name="connsiteY1604" fmla="*/ 195674 h 826530"/>
                  <a:gd name="connsiteX1605" fmla="*/ 668972 w 891448"/>
                  <a:gd name="connsiteY1605" fmla="*/ 193823 h 826530"/>
                  <a:gd name="connsiteX1606" fmla="*/ 668083 w 891448"/>
                  <a:gd name="connsiteY1606" fmla="*/ 192177 h 826530"/>
                  <a:gd name="connsiteX1607" fmla="*/ 668083 w 891448"/>
                  <a:gd name="connsiteY1607" fmla="*/ 194381 h 826530"/>
                  <a:gd name="connsiteX1608" fmla="*/ 666640 w 891448"/>
                  <a:gd name="connsiteY1608" fmla="*/ 197629 h 826530"/>
                  <a:gd name="connsiteX1609" fmla="*/ 668346 w 891448"/>
                  <a:gd name="connsiteY1609" fmla="*/ 200685 h 826530"/>
                  <a:gd name="connsiteX1610" fmla="*/ 668565 w 891448"/>
                  <a:gd name="connsiteY1610" fmla="*/ 202081 h 826530"/>
                  <a:gd name="connsiteX1611" fmla="*/ 667493 w 891448"/>
                  <a:gd name="connsiteY1611" fmla="*/ 203198 h 826530"/>
                  <a:gd name="connsiteX1612" fmla="*/ 667418 w 891448"/>
                  <a:gd name="connsiteY1612" fmla="*/ 205461 h 826530"/>
                  <a:gd name="connsiteX1613" fmla="*/ 666084 w 891448"/>
                  <a:gd name="connsiteY1613" fmla="*/ 206284 h 826530"/>
                  <a:gd name="connsiteX1614" fmla="*/ 664494 w 891448"/>
                  <a:gd name="connsiteY1614" fmla="*/ 205578 h 826530"/>
                  <a:gd name="connsiteX1615" fmla="*/ 662753 w 891448"/>
                  <a:gd name="connsiteY1615" fmla="*/ 206093 h 826530"/>
                  <a:gd name="connsiteX1616" fmla="*/ 661310 w 891448"/>
                  <a:gd name="connsiteY1616" fmla="*/ 204653 h 826530"/>
                  <a:gd name="connsiteX1617" fmla="*/ 661050 w 891448"/>
                  <a:gd name="connsiteY1617" fmla="*/ 203345 h 826530"/>
                  <a:gd name="connsiteX1618" fmla="*/ 662459 w 891448"/>
                  <a:gd name="connsiteY1618" fmla="*/ 199671 h 826530"/>
                  <a:gd name="connsiteX1619" fmla="*/ 661752 w 891448"/>
                  <a:gd name="connsiteY1619" fmla="*/ 197820 h 826530"/>
                  <a:gd name="connsiteX1620" fmla="*/ 662161 w 891448"/>
                  <a:gd name="connsiteY1620" fmla="*/ 195968 h 826530"/>
                  <a:gd name="connsiteX1621" fmla="*/ 664086 w 891448"/>
                  <a:gd name="connsiteY1621" fmla="*/ 193925 h 826530"/>
                  <a:gd name="connsiteX1622" fmla="*/ 661977 w 891448"/>
                  <a:gd name="connsiteY1622" fmla="*/ 194337 h 826530"/>
                  <a:gd name="connsiteX1623" fmla="*/ 660531 w 891448"/>
                  <a:gd name="connsiteY1623" fmla="*/ 195968 h 826530"/>
                  <a:gd name="connsiteX1624" fmla="*/ 660087 w 891448"/>
                  <a:gd name="connsiteY1624" fmla="*/ 198407 h 826530"/>
                  <a:gd name="connsiteX1625" fmla="*/ 660868 w 891448"/>
                  <a:gd name="connsiteY1625" fmla="*/ 200376 h 826530"/>
                  <a:gd name="connsiteX1626" fmla="*/ 659164 w 891448"/>
                  <a:gd name="connsiteY1626" fmla="*/ 203492 h 826530"/>
                  <a:gd name="connsiteX1627" fmla="*/ 657422 w 891448"/>
                  <a:gd name="connsiteY1627" fmla="*/ 204050 h 826530"/>
                  <a:gd name="connsiteX1628" fmla="*/ 655573 w 891448"/>
                  <a:gd name="connsiteY1628" fmla="*/ 202933 h 826530"/>
                  <a:gd name="connsiteX1629" fmla="*/ 655682 w 891448"/>
                  <a:gd name="connsiteY1629" fmla="*/ 201199 h 826530"/>
                  <a:gd name="connsiteX1630" fmla="*/ 654979 w 891448"/>
                  <a:gd name="connsiteY1630" fmla="*/ 200421 h 826530"/>
                  <a:gd name="connsiteX1631" fmla="*/ 655128 w 891448"/>
                  <a:gd name="connsiteY1631" fmla="*/ 199039 h 826530"/>
                  <a:gd name="connsiteX1632" fmla="*/ 655980 w 891448"/>
                  <a:gd name="connsiteY1632" fmla="*/ 197408 h 826530"/>
                  <a:gd name="connsiteX1633" fmla="*/ 656386 w 891448"/>
                  <a:gd name="connsiteY1633" fmla="*/ 196262 h 826530"/>
                  <a:gd name="connsiteX1634" fmla="*/ 655830 w 891448"/>
                  <a:gd name="connsiteY1634" fmla="*/ 194146 h 826530"/>
                  <a:gd name="connsiteX1635" fmla="*/ 655091 w 891448"/>
                  <a:gd name="connsiteY1635" fmla="*/ 193970 h 826530"/>
                  <a:gd name="connsiteX1636" fmla="*/ 654683 w 891448"/>
                  <a:gd name="connsiteY1636" fmla="*/ 194895 h 826530"/>
                  <a:gd name="connsiteX1637" fmla="*/ 654349 w 891448"/>
                  <a:gd name="connsiteY1637" fmla="*/ 197085 h 826530"/>
                  <a:gd name="connsiteX1638" fmla="*/ 653163 w 891448"/>
                  <a:gd name="connsiteY1638" fmla="*/ 198187 h 826530"/>
                  <a:gd name="connsiteX1639" fmla="*/ 653090 w 891448"/>
                  <a:gd name="connsiteY1639" fmla="*/ 199671 h 826530"/>
                  <a:gd name="connsiteX1640" fmla="*/ 652496 w 891448"/>
                  <a:gd name="connsiteY1640" fmla="*/ 200494 h 826530"/>
                  <a:gd name="connsiteX1641" fmla="*/ 650866 w 891448"/>
                  <a:gd name="connsiteY1641" fmla="*/ 200597 h 826530"/>
                  <a:gd name="connsiteX1642" fmla="*/ 650498 w 891448"/>
                  <a:gd name="connsiteY1642" fmla="*/ 201229 h 826530"/>
                  <a:gd name="connsiteX1643" fmla="*/ 649150 w 891448"/>
                  <a:gd name="connsiteY1643" fmla="*/ 201420 h 826530"/>
                  <a:gd name="connsiteX1644" fmla="*/ 649150 w 891448"/>
                  <a:gd name="connsiteY1644" fmla="*/ 201420 h 826530"/>
                  <a:gd name="connsiteX1645" fmla="*/ 704540 w 891448"/>
                  <a:gd name="connsiteY1645" fmla="*/ 505849 h 826530"/>
                  <a:gd name="connsiteX1646" fmla="*/ 704171 w 891448"/>
                  <a:gd name="connsiteY1646" fmla="*/ 509111 h 826530"/>
                  <a:gd name="connsiteX1647" fmla="*/ 703614 w 891448"/>
                  <a:gd name="connsiteY1647" fmla="*/ 511374 h 826530"/>
                  <a:gd name="connsiteX1648" fmla="*/ 704540 w 891448"/>
                  <a:gd name="connsiteY1648" fmla="*/ 513005 h 826530"/>
                  <a:gd name="connsiteX1649" fmla="*/ 705172 w 891448"/>
                  <a:gd name="connsiteY1649" fmla="*/ 512227 h 826530"/>
                  <a:gd name="connsiteX1650" fmla="*/ 704874 w 891448"/>
                  <a:gd name="connsiteY1650" fmla="*/ 510845 h 826530"/>
                  <a:gd name="connsiteX1651" fmla="*/ 705539 w 891448"/>
                  <a:gd name="connsiteY1651" fmla="*/ 508509 h 826530"/>
                  <a:gd name="connsiteX1652" fmla="*/ 705246 w 891448"/>
                  <a:gd name="connsiteY1652" fmla="*/ 506481 h 826530"/>
                  <a:gd name="connsiteX1653" fmla="*/ 704540 w 891448"/>
                  <a:gd name="connsiteY1653" fmla="*/ 505849 h 826530"/>
                  <a:gd name="connsiteX1654" fmla="*/ 704540 w 891448"/>
                  <a:gd name="connsiteY1654" fmla="*/ 505849 h 826530"/>
                  <a:gd name="connsiteX1655" fmla="*/ 702724 w 891448"/>
                  <a:gd name="connsiteY1655" fmla="*/ 494828 h 826530"/>
                  <a:gd name="connsiteX1656" fmla="*/ 702058 w 891448"/>
                  <a:gd name="connsiteY1656" fmla="*/ 493902 h 826530"/>
                  <a:gd name="connsiteX1657" fmla="*/ 702872 w 891448"/>
                  <a:gd name="connsiteY1657" fmla="*/ 493079 h 826530"/>
                  <a:gd name="connsiteX1658" fmla="*/ 703429 w 891448"/>
                  <a:gd name="connsiteY1658" fmla="*/ 493638 h 826530"/>
                  <a:gd name="connsiteX1659" fmla="*/ 703393 w 891448"/>
                  <a:gd name="connsiteY1659" fmla="*/ 494975 h 826530"/>
                  <a:gd name="connsiteX1660" fmla="*/ 702724 w 891448"/>
                  <a:gd name="connsiteY1660" fmla="*/ 494828 h 826530"/>
                  <a:gd name="connsiteX1661" fmla="*/ 702724 w 891448"/>
                  <a:gd name="connsiteY1661" fmla="*/ 494828 h 826530"/>
                  <a:gd name="connsiteX1662" fmla="*/ 699541 w 891448"/>
                  <a:gd name="connsiteY1662" fmla="*/ 488377 h 826530"/>
                  <a:gd name="connsiteX1663" fmla="*/ 700947 w 891448"/>
                  <a:gd name="connsiteY1663" fmla="*/ 486232 h 826530"/>
                  <a:gd name="connsiteX1664" fmla="*/ 702502 w 891448"/>
                  <a:gd name="connsiteY1664" fmla="*/ 485482 h 826530"/>
                  <a:gd name="connsiteX1665" fmla="*/ 702759 w 891448"/>
                  <a:gd name="connsiteY1665" fmla="*/ 486643 h 826530"/>
                  <a:gd name="connsiteX1666" fmla="*/ 701279 w 891448"/>
                  <a:gd name="connsiteY1666" fmla="*/ 487789 h 826530"/>
                  <a:gd name="connsiteX1667" fmla="*/ 700539 w 891448"/>
                  <a:gd name="connsiteY1667" fmla="*/ 488671 h 826530"/>
                  <a:gd name="connsiteX1668" fmla="*/ 699541 w 891448"/>
                  <a:gd name="connsiteY1668" fmla="*/ 488377 h 826530"/>
                  <a:gd name="connsiteX1669" fmla="*/ 699541 w 891448"/>
                  <a:gd name="connsiteY1669" fmla="*/ 488377 h 826530"/>
                  <a:gd name="connsiteX1670" fmla="*/ 683323 w 891448"/>
                  <a:gd name="connsiteY1670" fmla="*/ 335259 h 826530"/>
                  <a:gd name="connsiteX1671" fmla="*/ 683178 w 891448"/>
                  <a:gd name="connsiteY1671" fmla="*/ 333775 h 826530"/>
                  <a:gd name="connsiteX1672" fmla="*/ 683954 w 891448"/>
                  <a:gd name="connsiteY1672" fmla="*/ 332966 h 826530"/>
                  <a:gd name="connsiteX1673" fmla="*/ 684028 w 891448"/>
                  <a:gd name="connsiteY1673" fmla="*/ 334921 h 826530"/>
                  <a:gd name="connsiteX1674" fmla="*/ 683323 w 891448"/>
                  <a:gd name="connsiteY1674" fmla="*/ 335259 h 826530"/>
                  <a:gd name="connsiteX1675" fmla="*/ 683323 w 891448"/>
                  <a:gd name="connsiteY1675" fmla="*/ 335259 h 826530"/>
                  <a:gd name="connsiteX1676" fmla="*/ 686137 w 891448"/>
                  <a:gd name="connsiteY1676" fmla="*/ 337037 h 826530"/>
                  <a:gd name="connsiteX1677" fmla="*/ 685693 w 891448"/>
                  <a:gd name="connsiteY1677" fmla="*/ 335891 h 826530"/>
                  <a:gd name="connsiteX1678" fmla="*/ 685693 w 891448"/>
                  <a:gd name="connsiteY1678" fmla="*/ 334480 h 826530"/>
                  <a:gd name="connsiteX1679" fmla="*/ 686768 w 891448"/>
                  <a:gd name="connsiteY1679" fmla="*/ 333819 h 826530"/>
                  <a:gd name="connsiteX1680" fmla="*/ 687546 w 891448"/>
                  <a:gd name="connsiteY1680" fmla="*/ 335141 h 826530"/>
                  <a:gd name="connsiteX1681" fmla="*/ 687028 w 891448"/>
                  <a:gd name="connsiteY1681" fmla="*/ 336772 h 826530"/>
                  <a:gd name="connsiteX1682" fmla="*/ 686137 w 891448"/>
                  <a:gd name="connsiteY1682" fmla="*/ 337037 h 826530"/>
                  <a:gd name="connsiteX1683" fmla="*/ 686137 w 891448"/>
                  <a:gd name="connsiteY1683" fmla="*/ 337037 h 826530"/>
                  <a:gd name="connsiteX1684" fmla="*/ 682694 w 891448"/>
                  <a:gd name="connsiteY1684" fmla="*/ 342312 h 826530"/>
                  <a:gd name="connsiteX1685" fmla="*/ 681954 w 891448"/>
                  <a:gd name="connsiteY1685" fmla="*/ 340710 h 826530"/>
                  <a:gd name="connsiteX1686" fmla="*/ 682397 w 891448"/>
                  <a:gd name="connsiteY1686" fmla="*/ 339785 h 826530"/>
                  <a:gd name="connsiteX1687" fmla="*/ 682251 w 891448"/>
                  <a:gd name="connsiteY1687" fmla="*/ 337786 h 826530"/>
                  <a:gd name="connsiteX1688" fmla="*/ 683214 w 891448"/>
                  <a:gd name="connsiteY1688" fmla="*/ 337007 h 826530"/>
                  <a:gd name="connsiteX1689" fmla="*/ 683918 w 891448"/>
                  <a:gd name="connsiteY1689" fmla="*/ 338418 h 826530"/>
                  <a:gd name="connsiteX1690" fmla="*/ 684583 w 891448"/>
                  <a:gd name="connsiteY1690" fmla="*/ 338227 h 826530"/>
                  <a:gd name="connsiteX1691" fmla="*/ 685657 w 891448"/>
                  <a:gd name="connsiteY1691" fmla="*/ 338932 h 826530"/>
                  <a:gd name="connsiteX1692" fmla="*/ 684137 w 891448"/>
                  <a:gd name="connsiteY1692" fmla="*/ 340079 h 826530"/>
                  <a:gd name="connsiteX1693" fmla="*/ 683359 w 891448"/>
                  <a:gd name="connsiteY1693" fmla="*/ 341930 h 826530"/>
                  <a:gd name="connsiteX1694" fmla="*/ 682694 w 891448"/>
                  <a:gd name="connsiteY1694" fmla="*/ 342312 h 826530"/>
                  <a:gd name="connsiteX1695" fmla="*/ 682694 w 891448"/>
                  <a:gd name="connsiteY1695" fmla="*/ 342312 h 826530"/>
                  <a:gd name="connsiteX1696" fmla="*/ 713724 w 891448"/>
                  <a:gd name="connsiteY1696" fmla="*/ 387924 h 826530"/>
                  <a:gd name="connsiteX1697" fmla="*/ 714759 w 891448"/>
                  <a:gd name="connsiteY1697" fmla="*/ 386764 h 826530"/>
                  <a:gd name="connsiteX1698" fmla="*/ 716350 w 891448"/>
                  <a:gd name="connsiteY1698" fmla="*/ 387322 h 826530"/>
                  <a:gd name="connsiteX1699" fmla="*/ 715279 w 891448"/>
                  <a:gd name="connsiteY1699" fmla="*/ 388439 h 826530"/>
                  <a:gd name="connsiteX1700" fmla="*/ 714093 w 891448"/>
                  <a:gd name="connsiteY1700" fmla="*/ 388439 h 826530"/>
                  <a:gd name="connsiteX1701" fmla="*/ 713724 w 891448"/>
                  <a:gd name="connsiteY1701" fmla="*/ 387924 h 826530"/>
                  <a:gd name="connsiteX1702" fmla="*/ 713724 w 891448"/>
                  <a:gd name="connsiteY1702" fmla="*/ 387924 h 826530"/>
                  <a:gd name="connsiteX1703" fmla="*/ 709945 w 891448"/>
                  <a:gd name="connsiteY1703" fmla="*/ 387293 h 826530"/>
                  <a:gd name="connsiteX1704" fmla="*/ 709982 w 891448"/>
                  <a:gd name="connsiteY1704" fmla="*/ 385985 h 826530"/>
                  <a:gd name="connsiteX1705" fmla="*/ 712056 w 891448"/>
                  <a:gd name="connsiteY1705" fmla="*/ 385661 h 826530"/>
                  <a:gd name="connsiteX1706" fmla="*/ 712796 w 891448"/>
                  <a:gd name="connsiteY1706" fmla="*/ 385059 h 826530"/>
                  <a:gd name="connsiteX1707" fmla="*/ 713391 w 891448"/>
                  <a:gd name="connsiteY1707" fmla="*/ 385985 h 826530"/>
                  <a:gd name="connsiteX1708" fmla="*/ 711796 w 891448"/>
                  <a:gd name="connsiteY1708" fmla="*/ 387880 h 826530"/>
                  <a:gd name="connsiteX1709" fmla="*/ 710425 w 891448"/>
                  <a:gd name="connsiteY1709" fmla="*/ 387998 h 826530"/>
                  <a:gd name="connsiteX1710" fmla="*/ 709945 w 891448"/>
                  <a:gd name="connsiteY1710" fmla="*/ 387293 h 826530"/>
                  <a:gd name="connsiteX1711" fmla="*/ 709945 w 891448"/>
                  <a:gd name="connsiteY1711" fmla="*/ 387293 h 826530"/>
                  <a:gd name="connsiteX1712" fmla="*/ 703913 w 891448"/>
                  <a:gd name="connsiteY1712" fmla="*/ 408468 h 826530"/>
                  <a:gd name="connsiteX1713" fmla="*/ 705171 w 891448"/>
                  <a:gd name="connsiteY1713" fmla="*/ 409349 h 826530"/>
                  <a:gd name="connsiteX1714" fmla="*/ 706204 w 891448"/>
                  <a:gd name="connsiteY1714" fmla="*/ 408952 h 826530"/>
                  <a:gd name="connsiteX1715" fmla="*/ 705318 w 891448"/>
                  <a:gd name="connsiteY1715" fmla="*/ 408321 h 826530"/>
                  <a:gd name="connsiteX1716" fmla="*/ 703913 w 891448"/>
                  <a:gd name="connsiteY1716" fmla="*/ 408468 h 826530"/>
                  <a:gd name="connsiteX1717" fmla="*/ 703913 w 891448"/>
                  <a:gd name="connsiteY1717" fmla="*/ 408468 h 826530"/>
                  <a:gd name="connsiteX1718" fmla="*/ 712317 w 891448"/>
                  <a:gd name="connsiteY1718" fmla="*/ 417696 h 826530"/>
                  <a:gd name="connsiteX1719" fmla="*/ 714239 w 891448"/>
                  <a:gd name="connsiteY1719" fmla="*/ 418915 h 826530"/>
                  <a:gd name="connsiteX1720" fmla="*/ 714982 w 891448"/>
                  <a:gd name="connsiteY1720" fmla="*/ 418372 h 826530"/>
                  <a:gd name="connsiteX1721" fmla="*/ 714610 w 891448"/>
                  <a:gd name="connsiteY1721" fmla="*/ 417108 h 826530"/>
                  <a:gd name="connsiteX1722" fmla="*/ 713500 w 891448"/>
                  <a:gd name="connsiteY1722" fmla="*/ 417064 h 826530"/>
                  <a:gd name="connsiteX1723" fmla="*/ 712317 w 891448"/>
                  <a:gd name="connsiteY1723" fmla="*/ 417696 h 826530"/>
                  <a:gd name="connsiteX1724" fmla="*/ 712317 w 891448"/>
                  <a:gd name="connsiteY1724" fmla="*/ 417696 h 826530"/>
                  <a:gd name="connsiteX1725" fmla="*/ 728200 w 891448"/>
                  <a:gd name="connsiteY1725" fmla="*/ 433448 h 826530"/>
                  <a:gd name="connsiteX1726" fmla="*/ 727680 w 891448"/>
                  <a:gd name="connsiteY1726" fmla="*/ 431039 h 826530"/>
                  <a:gd name="connsiteX1727" fmla="*/ 728977 w 891448"/>
                  <a:gd name="connsiteY1727" fmla="*/ 429716 h 826530"/>
                  <a:gd name="connsiteX1728" fmla="*/ 730200 w 891448"/>
                  <a:gd name="connsiteY1728" fmla="*/ 430818 h 826530"/>
                  <a:gd name="connsiteX1729" fmla="*/ 730309 w 891448"/>
                  <a:gd name="connsiteY1729" fmla="*/ 432934 h 826530"/>
                  <a:gd name="connsiteX1730" fmla="*/ 729235 w 891448"/>
                  <a:gd name="connsiteY1730" fmla="*/ 433419 h 826530"/>
                  <a:gd name="connsiteX1731" fmla="*/ 728200 w 891448"/>
                  <a:gd name="connsiteY1731" fmla="*/ 433448 h 826530"/>
                  <a:gd name="connsiteX1732" fmla="*/ 728200 w 891448"/>
                  <a:gd name="connsiteY1732" fmla="*/ 433448 h 826530"/>
                  <a:gd name="connsiteX1733" fmla="*/ 736159 w 891448"/>
                  <a:gd name="connsiteY1733" fmla="*/ 443132 h 826530"/>
                  <a:gd name="connsiteX1734" fmla="*/ 736344 w 891448"/>
                  <a:gd name="connsiteY1734" fmla="*/ 441207 h 826530"/>
                  <a:gd name="connsiteX1735" fmla="*/ 737824 w 891448"/>
                  <a:gd name="connsiteY1735" fmla="*/ 440355 h 826530"/>
                  <a:gd name="connsiteX1736" fmla="*/ 738527 w 891448"/>
                  <a:gd name="connsiteY1736" fmla="*/ 439797 h 826530"/>
                  <a:gd name="connsiteX1737" fmla="*/ 739490 w 891448"/>
                  <a:gd name="connsiteY1737" fmla="*/ 440384 h 826530"/>
                  <a:gd name="connsiteX1738" fmla="*/ 738382 w 891448"/>
                  <a:gd name="connsiteY1738" fmla="*/ 442280 h 826530"/>
                  <a:gd name="connsiteX1739" fmla="*/ 736973 w 891448"/>
                  <a:gd name="connsiteY1739" fmla="*/ 442721 h 826530"/>
                  <a:gd name="connsiteX1740" fmla="*/ 736159 w 891448"/>
                  <a:gd name="connsiteY1740" fmla="*/ 443132 h 826530"/>
                  <a:gd name="connsiteX1741" fmla="*/ 736159 w 891448"/>
                  <a:gd name="connsiteY1741" fmla="*/ 443132 h 826530"/>
                  <a:gd name="connsiteX1742" fmla="*/ 679473 w 891448"/>
                  <a:gd name="connsiteY1742" fmla="*/ 224152 h 826530"/>
                  <a:gd name="connsiteX1743" fmla="*/ 679290 w 891448"/>
                  <a:gd name="connsiteY1743" fmla="*/ 221757 h 826530"/>
                  <a:gd name="connsiteX1744" fmla="*/ 680325 w 891448"/>
                  <a:gd name="connsiteY1744" fmla="*/ 221111 h 826530"/>
                  <a:gd name="connsiteX1745" fmla="*/ 681586 w 891448"/>
                  <a:gd name="connsiteY1745" fmla="*/ 219303 h 826530"/>
                  <a:gd name="connsiteX1746" fmla="*/ 686178 w 891448"/>
                  <a:gd name="connsiteY1746" fmla="*/ 216335 h 826530"/>
                  <a:gd name="connsiteX1747" fmla="*/ 687991 w 891448"/>
                  <a:gd name="connsiteY1747" fmla="*/ 215967 h 826530"/>
                  <a:gd name="connsiteX1748" fmla="*/ 686805 w 891448"/>
                  <a:gd name="connsiteY1748" fmla="*/ 218039 h 826530"/>
                  <a:gd name="connsiteX1749" fmla="*/ 683879 w 891448"/>
                  <a:gd name="connsiteY1749" fmla="*/ 220332 h 826530"/>
                  <a:gd name="connsiteX1750" fmla="*/ 683252 w 891448"/>
                  <a:gd name="connsiteY1750" fmla="*/ 221904 h 826530"/>
                  <a:gd name="connsiteX1751" fmla="*/ 684028 w 891448"/>
                  <a:gd name="connsiteY1751" fmla="*/ 223124 h 826530"/>
                  <a:gd name="connsiteX1752" fmla="*/ 683769 w 891448"/>
                  <a:gd name="connsiteY1752" fmla="*/ 224196 h 826530"/>
                  <a:gd name="connsiteX1753" fmla="*/ 682732 w 891448"/>
                  <a:gd name="connsiteY1753" fmla="*/ 223932 h 826530"/>
                  <a:gd name="connsiteX1754" fmla="*/ 681954 w 891448"/>
                  <a:gd name="connsiteY1754" fmla="*/ 222639 h 826530"/>
                  <a:gd name="connsiteX1755" fmla="*/ 681027 w 891448"/>
                  <a:gd name="connsiteY1755" fmla="*/ 223271 h 826530"/>
                  <a:gd name="connsiteX1756" fmla="*/ 680362 w 891448"/>
                  <a:gd name="connsiteY1756" fmla="*/ 224270 h 826530"/>
                  <a:gd name="connsiteX1757" fmla="*/ 679473 w 891448"/>
                  <a:gd name="connsiteY1757" fmla="*/ 224152 h 826530"/>
                  <a:gd name="connsiteX1758" fmla="*/ 679473 w 891448"/>
                  <a:gd name="connsiteY1758" fmla="*/ 224152 h 826530"/>
                  <a:gd name="connsiteX1759" fmla="*/ 669367 w 891448"/>
                  <a:gd name="connsiteY1759" fmla="*/ 214483 h 826530"/>
                  <a:gd name="connsiteX1760" fmla="*/ 670218 w 891448"/>
                  <a:gd name="connsiteY1760" fmla="*/ 215483 h 826530"/>
                  <a:gd name="connsiteX1761" fmla="*/ 671255 w 891448"/>
                  <a:gd name="connsiteY1761" fmla="*/ 215674 h 826530"/>
                  <a:gd name="connsiteX1762" fmla="*/ 671958 w 891448"/>
                  <a:gd name="connsiteY1762" fmla="*/ 214336 h 826530"/>
                  <a:gd name="connsiteX1763" fmla="*/ 671367 w 891448"/>
                  <a:gd name="connsiteY1763" fmla="*/ 213558 h 826530"/>
                  <a:gd name="connsiteX1764" fmla="*/ 669367 w 891448"/>
                  <a:gd name="connsiteY1764" fmla="*/ 214483 h 826530"/>
                  <a:gd name="connsiteX1765" fmla="*/ 669367 w 891448"/>
                  <a:gd name="connsiteY1765" fmla="*/ 214483 h 826530"/>
                  <a:gd name="connsiteX1766" fmla="*/ 613980 w 891448"/>
                  <a:gd name="connsiteY1766" fmla="*/ 189826 h 826530"/>
                  <a:gd name="connsiteX1767" fmla="*/ 611608 w 891448"/>
                  <a:gd name="connsiteY1767" fmla="*/ 189003 h 826530"/>
                  <a:gd name="connsiteX1768" fmla="*/ 611386 w 891448"/>
                  <a:gd name="connsiteY1768" fmla="*/ 187004 h 826530"/>
                  <a:gd name="connsiteX1769" fmla="*/ 611680 w 891448"/>
                  <a:gd name="connsiteY1769" fmla="*/ 183213 h 826530"/>
                  <a:gd name="connsiteX1770" fmla="*/ 610978 w 891448"/>
                  <a:gd name="connsiteY1770" fmla="*/ 182214 h 826530"/>
                  <a:gd name="connsiteX1771" fmla="*/ 610903 w 891448"/>
                  <a:gd name="connsiteY1771" fmla="*/ 179951 h 826530"/>
                  <a:gd name="connsiteX1772" fmla="*/ 610569 w 891448"/>
                  <a:gd name="connsiteY1772" fmla="*/ 179437 h 826530"/>
                  <a:gd name="connsiteX1773" fmla="*/ 612607 w 891448"/>
                  <a:gd name="connsiteY1773" fmla="*/ 178584 h 826530"/>
                  <a:gd name="connsiteX1774" fmla="*/ 615604 w 891448"/>
                  <a:gd name="connsiteY1774" fmla="*/ 179921 h 826530"/>
                  <a:gd name="connsiteX1775" fmla="*/ 615937 w 891448"/>
                  <a:gd name="connsiteY1775" fmla="*/ 182258 h 826530"/>
                  <a:gd name="connsiteX1776" fmla="*/ 614569 w 891448"/>
                  <a:gd name="connsiteY1776" fmla="*/ 186299 h 826530"/>
                  <a:gd name="connsiteX1777" fmla="*/ 614087 w 891448"/>
                  <a:gd name="connsiteY1777" fmla="*/ 187445 h 826530"/>
                  <a:gd name="connsiteX1778" fmla="*/ 614681 w 891448"/>
                  <a:gd name="connsiteY1778" fmla="*/ 188194 h 826530"/>
                  <a:gd name="connsiteX1779" fmla="*/ 615048 w 891448"/>
                  <a:gd name="connsiteY1779" fmla="*/ 189782 h 826530"/>
                  <a:gd name="connsiteX1780" fmla="*/ 613980 w 891448"/>
                  <a:gd name="connsiteY1780" fmla="*/ 189826 h 826530"/>
                  <a:gd name="connsiteX1781" fmla="*/ 613980 w 891448"/>
                  <a:gd name="connsiteY1781" fmla="*/ 189826 h 826530"/>
                  <a:gd name="connsiteX1782" fmla="*/ 613457 w 891448"/>
                  <a:gd name="connsiteY1782" fmla="*/ 76486 h 826530"/>
                  <a:gd name="connsiteX1783" fmla="*/ 615604 w 891448"/>
                  <a:gd name="connsiteY1783" fmla="*/ 74267 h 826530"/>
                  <a:gd name="connsiteX1784" fmla="*/ 616938 w 891448"/>
                  <a:gd name="connsiteY1784" fmla="*/ 71445 h 826530"/>
                  <a:gd name="connsiteX1785" fmla="*/ 617122 w 891448"/>
                  <a:gd name="connsiteY1785" fmla="*/ 69932 h 826530"/>
                  <a:gd name="connsiteX1786" fmla="*/ 619678 w 891448"/>
                  <a:gd name="connsiteY1786" fmla="*/ 68007 h 826530"/>
                  <a:gd name="connsiteX1787" fmla="*/ 620936 w 891448"/>
                  <a:gd name="connsiteY1787" fmla="*/ 65288 h 826530"/>
                  <a:gd name="connsiteX1788" fmla="*/ 620381 w 891448"/>
                  <a:gd name="connsiteY1788" fmla="*/ 63922 h 826530"/>
                  <a:gd name="connsiteX1789" fmla="*/ 617937 w 891448"/>
                  <a:gd name="connsiteY1789" fmla="*/ 63775 h 826530"/>
                  <a:gd name="connsiteX1790" fmla="*/ 616421 w 891448"/>
                  <a:gd name="connsiteY1790" fmla="*/ 63216 h 826530"/>
                  <a:gd name="connsiteX1791" fmla="*/ 617310 w 891448"/>
                  <a:gd name="connsiteY1791" fmla="*/ 61144 h 826530"/>
                  <a:gd name="connsiteX1792" fmla="*/ 616529 w 891448"/>
                  <a:gd name="connsiteY1792" fmla="*/ 61247 h 826530"/>
                  <a:gd name="connsiteX1793" fmla="*/ 614046 w 891448"/>
                  <a:gd name="connsiteY1793" fmla="*/ 63363 h 826530"/>
                  <a:gd name="connsiteX1794" fmla="*/ 611013 w 891448"/>
                  <a:gd name="connsiteY1794" fmla="*/ 64333 h 826530"/>
                  <a:gd name="connsiteX1795" fmla="*/ 610644 w 891448"/>
                  <a:gd name="connsiteY1795" fmla="*/ 65935 h 826530"/>
                  <a:gd name="connsiteX1796" fmla="*/ 609422 w 891448"/>
                  <a:gd name="connsiteY1796" fmla="*/ 67081 h 826530"/>
                  <a:gd name="connsiteX1797" fmla="*/ 609455 w 891448"/>
                  <a:gd name="connsiteY1797" fmla="*/ 68639 h 826530"/>
                  <a:gd name="connsiteX1798" fmla="*/ 611939 w 891448"/>
                  <a:gd name="connsiteY1798" fmla="*/ 69418 h 826530"/>
                  <a:gd name="connsiteX1799" fmla="*/ 613754 w 891448"/>
                  <a:gd name="connsiteY1799" fmla="*/ 68742 h 826530"/>
                  <a:gd name="connsiteX1800" fmla="*/ 613754 w 891448"/>
                  <a:gd name="connsiteY1800" fmla="*/ 70593 h 826530"/>
                  <a:gd name="connsiteX1801" fmla="*/ 611939 w 891448"/>
                  <a:gd name="connsiteY1801" fmla="*/ 72342 h 826530"/>
                  <a:gd name="connsiteX1802" fmla="*/ 611902 w 891448"/>
                  <a:gd name="connsiteY1802" fmla="*/ 73929 h 826530"/>
                  <a:gd name="connsiteX1803" fmla="*/ 612828 w 891448"/>
                  <a:gd name="connsiteY1803" fmla="*/ 74825 h 826530"/>
                  <a:gd name="connsiteX1804" fmla="*/ 613457 w 891448"/>
                  <a:gd name="connsiteY1804" fmla="*/ 76486 h 826530"/>
                  <a:gd name="connsiteX1805" fmla="*/ 613457 w 891448"/>
                  <a:gd name="connsiteY1805" fmla="*/ 76486 h 826530"/>
                  <a:gd name="connsiteX1806" fmla="*/ 586977 w 891448"/>
                  <a:gd name="connsiteY1806" fmla="*/ 137865 h 826530"/>
                  <a:gd name="connsiteX1807" fmla="*/ 586905 w 891448"/>
                  <a:gd name="connsiteY1807" fmla="*/ 135646 h 826530"/>
                  <a:gd name="connsiteX1808" fmla="*/ 588088 w 891448"/>
                  <a:gd name="connsiteY1808" fmla="*/ 134104 h 826530"/>
                  <a:gd name="connsiteX1809" fmla="*/ 587050 w 891448"/>
                  <a:gd name="connsiteY1809" fmla="*/ 132987 h 826530"/>
                  <a:gd name="connsiteX1810" fmla="*/ 586905 w 891448"/>
                  <a:gd name="connsiteY1810" fmla="*/ 130636 h 826530"/>
                  <a:gd name="connsiteX1811" fmla="*/ 585053 w 891448"/>
                  <a:gd name="connsiteY1811" fmla="*/ 129519 h 826530"/>
                  <a:gd name="connsiteX1812" fmla="*/ 585721 w 891448"/>
                  <a:gd name="connsiteY1812" fmla="*/ 128196 h 826530"/>
                  <a:gd name="connsiteX1813" fmla="*/ 586385 w 891448"/>
                  <a:gd name="connsiteY1813" fmla="*/ 126712 h 826530"/>
                  <a:gd name="connsiteX1814" fmla="*/ 588749 w 891448"/>
                  <a:gd name="connsiteY1814" fmla="*/ 127006 h 826530"/>
                  <a:gd name="connsiteX1815" fmla="*/ 590820 w 891448"/>
                  <a:gd name="connsiteY1815" fmla="*/ 128711 h 826530"/>
                  <a:gd name="connsiteX1816" fmla="*/ 591634 w 891448"/>
                  <a:gd name="connsiteY1816" fmla="*/ 128784 h 826530"/>
                  <a:gd name="connsiteX1817" fmla="*/ 591854 w 891448"/>
                  <a:gd name="connsiteY1817" fmla="*/ 127079 h 826530"/>
                  <a:gd name="connsiteX1818" fmla="*/ 589785 w 891448"/>
                  <a:gd name="connsiteY1818" fmla="*/ 123979 h 826530"/>
                  <a:gd name="connsiteX1819" fmla="*/ 587788 w 891448"/>
                  <a:gd name="connsiteY1819" fmla="*/ 122789 h 826530"/>
                  <a:gd name="connsiteX1820" fmla="*/ 587419 w 891448"/>
                  <a:gd name="connsiteY1820" fmla="*/ 121686 h 826530"/>
                  <a:gd name="connsiteX1821" fmla="*/ 589415 w 891448"/>
                  <a:gd name="connsiteY1821" fmla="*/ 121613 h 826530"/>
                  <a:gd name="connsiteX1822" fmla="*/ 588233 w 891448"/>
                  <a:gd name="connsiteY1822" fmla="*/ 119615 h 826530"/>
                  <a:gd name="connsiteX1823" fmla="*/ 589490 w 891448"/>
                  <a:gd name="connsiteY1823" fmla="*/ 117690 h 826530"/>
                  <a:gd name="connsiteX1824" fmla="*/ 589635 w 891448"/>
                  <a:gd name="connsiteY1824" fmla="*/ 114442 h 826530"/>
                  <a:gd name="connsiteX1825" fmla="*/ 590746 w 891448"/>
                  <a:gd name="connsiteY1825" fmla="*/ 111709 h 826530"/>
                  <a:gd name="connsiteX1826" fmla="*/ 592151 w 891448"/>
                  <a:gd name="connsiteY1826" fmla="*/ 111856 h 826530"/>
                  <a:gd name="connsiteX1827" fmla="*/ 593556 w 891448"/>
                  <a:gd name="connsiteY1827" fmla="*/ 110901 h 826530"/>
                  <a:gd name="connsiteX1828" fmla="*/ 593776 w 891448"/>
                  <a:gd name="connsiteY1828" fmla="*/ 107932 h 826530"/>
                  <a:gd name="connsiteX1829" fmla="*/ 595107 w 891448"/>
                  <a:gd name="connsiteY1829" fmla="*/ 106536 h 826530"/>
                  <a:gd name="connsiteX1830" fmla="*/ 597617 w 891448"/>
                  <a:gd name="connsiteY1830" fmla="*/ 104391 h 826530"/>
                  <a:gd name="connsiteX1831" fmla="*/ 599611 w 891448"/>
                  <a:gd name="connsiteY1831" fmla="*/ 104464 h 826530"/>
                  <a:gd name="connsiteX1832" fmla="*/ 602127 w 891448"/>
                  <a:gd name="connsiteY1832" fmla="*/ 107638 h 826530"/>
                  <a:gd name="connsiteX1833" fmla="*/ 603012 w 891448"/>
                  <a:gd name="connsiteY1833" fmla="*/ 109931 h 826530"/>
                  <a:gd name="connsiteX1834" fmla="*/ 602793 w 891448"/>
                  <a:gd name="connsiteY1834" fmla="*/ 111488 h 826530"/>
                  <a:gd name="connsiteX1835" fmla="*/ 603384 w 891448"/>
                  <a:gd name="connsiteY1835" fmla="*/ 112811 h 826530"/>
                  <a:gd name="connsiteX1836" fmla="*/ 604565 w 891448"/>
                  <a:gd name="connsiteY1836" fmla="*/ 113252 h 826530"/>
                  <a:gd name="connsiteX1837" fmla="*/ 604713 w 891448"/>
                  <a:gd name="connsiteY1837" fmla="*/ 115471 h 826530"/>
                  <a:gd name="connsiteX1838" fmla="*/ 605896 w 891448"/>
                  <a:gd name="connsiteY1838" fmla="*/ 116073 h 826530"/>
                  <a:gd name="connsiteX1839" fmla="*/ 606042 w 891448"/>
                  <a:gd name="connsiteY1839" fmla="*/ 117175 h 826530"/>
                  <a:gd name="connsiteX1840" fmla="*/ 607004 w 891448"/>
                  <a:gd name="connsiteY1840" fmla="*/ 119468 h 826530"/>
                  <a:gd name="connsiteX1841" fmla="*/ 609000 w 891448"/>
                  <a:gd name="connsiteY1841" fmla="*/ 119688 h 826530"/>
                  <a:gd name="connsiteX1842" fmla="*/ 609000 w 891448"/>
                  <a:gd name="connsiteY1842" fmla="*/ 120658 h 826530"/>
                  <a:gd name="connsiteX1843" fmla="*/ 609886 w 891448"/>
                  <a:gd name="connsiteY1843" fmla="*/ 122421 h 826530"/>
                  <a:gd name="connsiteX1844" fmla="*/ 610773 w 891448"/>
                  <a:gd name="connsiteY1844" fmla="*/ 126345 h 826530"/>
                  <a:gd name="connsiteX1845" fmla="*/ 608704 w 891448"/>
                  <a:gd name="connsiteY1845" fmla="*/ 127902 h 826530"/>
                  <a:gd name="connsiteX1846" fmla="*/ 607519 w 891448"/>
                  <a:gd name="connsiteY1846" fmla="*/ 129078 h 826530"/>
                  <a:gd name="connsiteX1847" fmla="*/ 605672 w 891448"/>
                  <a:gd name="connsiteY1847" fmla="*/ 129005 h 826530"/>
                  <a:gd name="connsiteX1848" fmla="*/ 604490 w 891448"/>
                  <a:gd name="connsiteY1848" fmla="*/ 129592 h 826530"/>
                  <a:gd name="connsiteX1849" fmla="*/ 605378 w 891448"/>
                  <a:gd name="connsiteY1849" fmla="*/ 130489 h 826530"/>
                  <a:gd name="connsiteX1850" fmla="*/ 606486 w 891448"/>
                  <a:gd name="connsiteY1850" fmla="*/ 130562 h 826530"/>
                  <a:gd name="connsiteX1851" fmla="*/ 607003 w 891448"/>
                  <a:gd name="connsiteY1851" fmla="*/ 133736 h 826530"/>
                  <a:gd name="connsiteX1852" fmla="*/ 606634 w 891448"/>
                  <a:gd name="connsiteY1852" fmla="*/ 135646 h 826530"/>
                  <a:gd name="connsiteX1853" fmla="*/ 603087 w 891448"/>
                  <a:gd name="connsiteY1853" fmla="*/ 138012 h 826530"/>
                  <a:gd name="connsiteX1854" fmla="*/ 602052 w 891448"/>
                  <a:gd name="connsiteY1854" fmla="*/ 139056 h 826530"/>
                  <a:gd name="connsiteX1855" fmla="*/ 600797 w 891448"/>
                  <a:gd name="connsiteY1855" fmla="*/ 138835 h 826530"/>
                  <a:gd name="connsiteX1856" fmla="*/ 600647 w 891448"/>
                  <a:gd name="connsiteY1856" fmla="*/ 137204 h 826530"/>
                  <a:gd name="connsiteX1857" fmla="*/ 599688 w 891448"/>
                  <a:gd name="connsiteY1857" fmla="*/ 136469 h 826530"/>
                  <a:gd name="connsiteX1858" fmla="*/ 597321 w 891448"/>
                  <a:gd name="connsiteY1858" fmla="*/ 138174 h 826530"/>
                  <a:gd name="connsiteX1859" fmla="*/ 595697 w 891448"/>
                  <a:gd name="connsiteY1859" fmla="*/ 137425 h 826530"/>
                  <a:gd name="connsiteX1860" fmla="*/ 592812 w 891448"/>
                  <a:gd name="connsiteY1860" fmla="*/ 138321 h 826530"/>
                  <a:gd name="connsiteX1861" fmla="*/ 591337 w 891448"/>
                  <a:gd name="connsiteY1861" fmla="*/ 138174 h 826530"/>
                  <a:gd name="connsiteX1862" fmla="*/ 591039 w 891448"/>
                  <a:gd name="connsiteY1862" fmla="*/ 135882 h 826530"/>
                  <a:gd name="connsiteX1863" fmla="*/ 589413 w 891448"/>
                  <a:gd name="connsiteY1863" fmla="*/ 135735 h 826530"/>
                  <a:gd name="connsiteX1864" fmla="*/ 589045 w 891448"/>
                  <a:gd name="connsiteY1864" fmla="*/ 137131 h 826530"/>
                  <a:gd name="connsiteX1865" fmla="*/ 586977 w 891448"/>
                  <a:gd name="connsiteY1865" fmla="*/ 137865 h 826530"/>
                  <a:gd name="connsiteX1866" fmla="*/ 586977 w 891448"/>
                  <a:gd name="connsiteY1866" fmla="*/ 137865 h 826530"/>
                  <a:gd name="connsiteX1867" fmla="*/ 610422 w 891448"/>
                  <a:gd name="connsiteY1867" fmla="*/ 134750 h 826530"/>
                  <a:gd name="connsiteX1868" fmla="*/ 611348 w 891448"/>
                  <a:gd name="connsiteY1868" fmla="*/ 134603 h 826530"/>
                  <a:gd name="connsiteX1869" fmla="*/ 611868 w 891448"/>
                  <a:gd name="connsiteY1869" fmla="*/ 133046 h 826530"/>
                  <a:gd name="connsiteX1870" fmla="*/ 611423 w 891448"/>
                  <a:gd name="connsiteY1870" fmla="*/ 129592 h 826530"/>
                  <a:gd name="connsiteX1871" fmla="*/ 610311 w 891448"/>
                  <a:gd name="connsiteY1871" fmla="*/ 129636 h 826530"/>
                  <a:gd name="connsiteX1872" fmla="*/ 609793 w 891448"/>
                  <a:gd name="connsiteY1872" fmla="*/ 130738 h 826530"/>
                  <a:gd name="connsiteX1873" fmla="*/ 609868 w 891448"/>
                  <a:gd name="connsiteY1873" fmla="*/ 133119 h 826530"/>
                  <a:gd name="connsiteX1874" fmla="*/ 610422 w 891448"/>
                  <a:gd name="connsiteY1874" fmla="*/ 134750 h 826530"/>
                  <a:gd name="connsiteX1875" fmla="*/ 610422 w 891448"/>
                  <a:gd name="connsiteY1875" fmla="*/ 134750 h 826530"/>
                  <a:gd name="connsiteX1876" fmla="*/ 618159 w 891448"/>
                  <a:gd name="connsiteY1876" fmla="*/ 165829 h 826530"/>
                  <a:gd name="connsiteX1877" fmla="*/ 618197 w 891448"/>
                  <a:gd name="connsiteY1877" fmla="*/ 167534 h 826530"/>
                  <a:gd name="connsiteX1878" fmla="*/ 619605 w 891448"/>
                  <a:gd name="connsiteY1878" fmla="*/ 169018 h 826530"/>
                  <a:gd name="connsiteX1879" fmla="*/ 621865 w 891448"/>
                  <a:gd name="connsiteY1879" fmla="*/ 169047 h 826530"/>
                  <a:gd name="connsiteX1880" fmla="*/ 624122 w 891448"/>
                  <a:gd name="connsiteY1880" fmla="*/ 168122 h 826530"/>
                  <a:gd name="connsiteX1881" fmla="*/ 626194 w 891448"/>
                  <a:gd name="connsiteY1881" fmla="*/ 164639 h 826530"/>
                  <a:gd name="connsiteX1882" fmla="*/ 626417 w 891448"/>
                  <a:gd name="connsiteY1882" fmla="*/ 163419 h 826530"/>
                  <a:gd name="connsiteX1883" fmla="*/ 625567 w 891448"/>
                  <a:gd name="connsiteY1883" fmla="*/ 162640 h 826530"/>
                  <a:gd name="connsiteX1884" fmla="*/ 625861 w 891448"/>
                  <a:gd name="connsiteY1884" fmla="*/ 161744 h 826530"/>
                  <a:gd name="connsiteX1885" fmla="*/ 624860 w 891448"/>
                  <a:gd name="connsiteY1885" fmla="*/ 160231 h 826530"/>
                  <a:gd name="connsiteX1886" fmla="*/ 623268 w 891448"/>
                  <a:gd name="connsiteY1886" fmla="*/ 160113 h 826530"/>
                  <a:gd name="connsiteX1887" fmla="*/ 622232 w 891448"/>
                  <a:gd name="connsiteY1887" fmla="*/ 157997 h 826530"/>
                  <a:gd name="connsiteX1888" fmla="*/ 620753 w 891448"/>
                  <a:gd name="connsiteY1888" fmla="*/ 157968 h 826530"/>
                  <a:gd name="connsiteX1889" fmla="*/ 618568 w 891448"/>
                  <a:gd name="connsiteY1889" fmla="*/ 159525 h 826530"/>
                  <a:gd name="connsiteX1890" fmla="*/ 618307 w 891448"/>
                  <a:gd name="connsiteY1890" fmla="*/ 161641 h 826530"/>
                  <a:gd name="connsiteX1891" fmla="*/ 617490 w 891448"/>
                  <a:gd name="connsiteY1891" fmla="*/ 163684 h 826530"/>
                  <a:gd name="connsiteX1892" fmla="*/ 618159 w 891448"/>
                  <a:gd name="connsiteY1892" fmla="*/ 165829 h 826530"/>
                  <a:gd name="connsiteX1893" fmla="*/ 618159 w 891448"/>
                  <a:gd name="connsiteY1893" fmla="*/ 165829 h 826530"/>
                  <a:gd name="connsiteX1894" fmla="*/ 615457 w 891448"/>
                  <a:gd name="connsiteY1894" fmla="*/ 166681 h 826530"/>
                  <a:gd name="connsiteX1895" fmla="*/ 615123 w 891448"/>
                  <a:gd name="connsiteY1895" fmla="*/ 167872 h 826530"/>
                  <a:gd name="connsiteX1896" fmla="*/ 615532 w 891448"/>
                  <a:gd name="connsiteY1896" fmla="*/ 169606 h 826530"/>
                  <a:gd name="connsiteX1897" fmla="*/ 616678 w 891448"/>
                  <a:gd name="connsiteY1897" fmla="*/ 170311 h 826530"/>
                  <a:gd name="connsiteX1898" fmla="*/ 617310 w 891448"/>
                  <a:gd name="connsiteY1898" fmla="*/ 169576 h 826530"/>
                  <a:gd name="connsiteX1899" fmla="*/ 617122 w 891448"/>
                  <a:gd name="connsiteY1899" fmla="*/ 168416 h 826530"/>
                  <a:gd name="connsiteX1900" fmla="*/ 616269 w 891448"/>
                  <a:gd name="connsiteY1900" fmla="*/ 167872 h 826530"/>
                  <a:gd name="connsiteX1901" fmla="*/ 615975 w 891448"/>
                  <a:gd name="connsiteY1901" fmla="*/ 166461 h 826530"/>
                  <a:gd name="connsiteX1902" fmla="*/ 615457 w 891448"/>
                  <a:gd name="connsiteY1902" fmla="*/ 166681 h 826530"/>
                  <a:gd name="connsiteX1903" fmla="*/ 615457 w 891448"/>
                  <a:gd name="connsiteY1903" fmla="*/ 166681 h 826530"/>
                  <a:gd name="connsiteX1904" fmla="*/ 585275 w 891448"/>
                  <a:gd name="connsiteY1904" fmla="*/ 150723 h 826530"/>
                  <a:gd name="connsiteX1905" fmla="*/ 584981 w 891448"/>
                  <a:gd name="connsiteY1905" fmla="*/ 147696 h 826530"/>
                  <a:gd name="connsiteX1906" fmla="*/ 586089 w 891448"/>
                  <a:gd name="connsiteY1906" fmla="*/ 144522 h 826530"/>
                  <a:gd name="connsiteX1907" fmla="*/ 587643 w 891448"/>
                  <a:gd name="connsiteY1907" fmla="*/ 142817 h 826530"/>
                  <a:gd name="connsiteX1908" fmla="*/ 589710 w 891448"/>
                  <a:gd name="connsiteY1908" fmla="*/ 142891 h 826530"/>
                  <a:gd name="connsiteX1909" fmla="*/ 591187 w 891448"/>
                  <a:gd name="connsiteY1909" fmla="*/ 142597 h 826530"/>
                  <a:gd name="connsiteX1910" fmla="*/ 592740 w 891448"/>
                  <a:gd name="connsiteY1910" fmla="*/ 143126 h 826530"/>
                  <a:gd name="connsiteX1911" fmla="*/ 594220 w 891448"/>
                  <a:gd name="connsiteY1911" fmla="*/ 142817 h 826530"/>
                  <a:gd name="connsiteX1912" fmla="*/ 595328 w 891448"/>
                  <a:gd name="connsiteY1912" fmla="*/ 143126 h 826530"/>
                  <a:gd name="connsiteX1913" fmla="*/ 595547 w 891448"/>
                  <a:gd name="connsiteY1913" fmla="*/ 144228 h 826530"/>
                  <a:gd name="connsiteX1914" fmla="*/ 597321 w 891448"/>
                  <a:gd name="connsiteY1914" fmla="*/ 144448 h 826530"/>
                  <a:gd name="connsiteX1915" fmla="*/ 598061 w 891448"/>
                  <a:gd name="connsiteY1915" fmla="*/ 143861 h 826530"/>
                  <a:gd name="connsiteX1916" fmla="*/ 599611 w 891448"/>
                  <a:gd name="connsiteY1916" fmla="*/ 144742 h 826530"/>
                  <a:gd name="connsiteX1917" fmla="*/ 601165 w 891448"/>
                  <a:gd name="connsiteY1917" fmla="*/ 144963 h 826530"/>
                  <a:gd name="connsiteX1918" fmla="*/ 603232 w 891448"/>
                  <a:gd name="connsiteY1918" fmla="*/ 147476 h 826530"/>
                  <a:gd name="connsiteX1919" fmla="*/ 604712 w 891448"/>
                  <a:gd name="connsiteY1919" fmla="*/ 148299 h 826530"/>
                  <a:gd name="connsiteX1920" fmla="*/ 603898 w 891448"/>
                  <a:gd name="connsiteY1920" fmla="*/ 149107 h 826530"/>
                  <a:gd name="connsiteX1921" fmla="*/ 604492 w 891448"/>
                  <a:gd name="connsiteY1921" fmla="*/ 150062 h 826530"/>
                  <a:gd name="connsiteX1922" fmla="*/ 605896 w 891448"/>
                  <a:gd name="connsiteY1922" fmla="*/ 150062 h 826530"/>
                  <a:gd name="connsiteX1923" fmla="*/ 607376 w 891448"/>
                  <a:gd name="connsiteY1923" fmla="*/ 149254 h 826530"/>
                  <a:gd name="connsiteX1924" fmla="*/ 608631 w 891448"/>
                  <a:gd name="connsiteY1924" fmla="*/ 150944 h 826530"/>
                  <a:gd name="connsiteX1925" fmla="*/ 609887 w 891448"/>
                  <a:gd name="connsiteY1925" fmla="*/ 151987 h 826530"/>
                  <a:gd name="connsiteX1926" fmla="*/ 609664 w 891448"/>
                  <a:gd name="connsiteY1926" fmla="*/ 153251 h 826530"/>
                  <a:gd name="connsiteX1927" fmla="*/ 610108 w 891448"/>
                  <a:gd name="connsiteY1927" fmla="*/ 154206 h 826530"/>
                  <a:gd name="connsiteX1928" fmla="*/ 609222 w 891448"/>
                  <a:gd name="connsiteY1928" fmla="*/ 155014 h 826530"/>
                  <a:gd name="connsiteX1929" fmla="*/ 607006 w 891448"/>
                  <a:gd name="connsiteY1929" fmla="*/ 154426 h 826530"/>
                  <a:gd name="connsiteX1930" fmla="*/ 604421 w 891448"/>
                  <a:gd name="connsiteY1930" fmla="*/ 156792 h 826530"/>
                  <a:gd name="connsiteX1931" fmla="*/ 602646 w 891448"/>
                  <a:gd name="connsiteY1931" fmla="*/ 157233 h 826530"/>
                  <a:gd name="connsiteX1932" fmla="*/ 600136 w 891448"/>
                  <a:gd name="connsiteY1932" fmla="*/ 155602 h 826530"/>
                  <a:gd name="connsiteX1933" fmla="*/ 597103 w 891448"/>
                  <a:gd name="connsiteY1933" fmla="*/ 155528 h 826530"/>
                  <a:gd name="connsiteX1934" fmla="*/ 594296 w 891448"/>
                  <a:gd name="connsiteY1934" fmla="*/ 153545 h 826530"/>
                  <a:gd name="connsiteX1935" fmla="*/ 592005 w 891448"/>
                  <a:gd name="connsiteY1935" fmla="*/ 153545 h 826530"/>
                  <a:gd name="connsiteX1936" fmla="*/ 590010 w 891448"/>
                  <a:gd name="connsiteY1936" fmla="*/ 152501 h 826530"/>
                  <a:gd name="connsiteX1937" fmla="*/ 588680 w 891448"/>
                  <a:gd name="connsiteY1937" fmla="*/ 150723 h 826530"/>
                  <a:gd name="connsiteX1938" fmla="*/ 586538 w 891448"/>
                  <a:gd name="connsiteY1938" fmla="*/ 150944 h 826530"/>
                  <a:gd name="connsiteX1939" fmla="*/ 585275 w 891448"/>
                  <a:gd name="connsiteY1939" fmla="*/ 150723 h 826530"/>
                  <a:gd name="connsiteX1940" fmla="*/ 585275 w 891448"/>
                  <a:gd name="connsiteY1940" fmla="*/ 150723 h 826530"/>
                  <a:gd name="connsiteX1941" fmla="*/ 560384 w 891448"/>
                  <a:gd name="connsiteY1941" fmla="*/ 116661 h 826530"/>
                  <a:gd name="connsiteX1942" fmla="*/ 560751 w 891448"/>
                  <a:gd name="connsiteY1942" fmla="*/ 115823 h 826530"/>
                  <a:gd name="connsiteX1943" fmla="*/ 561880 w 891448"/>
                  <a:gd name="connsiteY1943" fmla="*/ 115103 h 826530"/>
                  <a:gd name="connsiteX1944" fmla="*/ 562435 w 891448"/>
                  <a:gd name="connsiteY1944" fmla="*/ 115691 h 826530"/>
                  <a:gd name="connsiteX1945" fmla="*/ 561880 w 891448"/>
                  <a:gd name="connsiteY1945" fmla="*/ 117175 h 826530"/>
                  <a:gd name="connsiteX1946" fmla="*/ 560863 w 891448"/>
                  <a:gd name="connsiteY1946" fmla="*/ 117219 h 826530"/>
                  <a:gd name="connsiteX1947" fmla="*/ 560384 w 891448"/>
                  <a:gd name="connsiteY1947" fmla="*/ 116661 h 826530"/>
                  <a:gd name="connsiteX1948" fmla="*/ 560384 w 891448"/>
                  <a:gd name="connsiteY1948" fmla="*/ 116661 h 826530"/>
                  <a:gd name="connsiteX1949" fmla="*/ 561924 w 891448"/>
                  <a:gd name="connsiteY1949" fmla="*/ 128490 h 826530"/>
                  <a:gd name="connsiteX1950" fmla="*/ 562959 w 891448"/>
                  <a:gd name="connsiteY1950" fmla="*/ 131517 h 826530"/>
                  <a:gd name="connsiteX1951" fmla="*/ 564066 w 891448"/>
                  <a:gd name="connsiteY1951" fmla="*/ 133369 h 826530"/>
                  <a:gd name="connsiteX1952" fmla="*/ 565174 w 891448"/>
                  <a:gd name="connsiteY1952" fmla="*/ 133295 h 826530"/>
                  <a:gd name="connsiteX1953" fmla="*/ 567022 w 891448"/>
                  <a:gd name="connsiteY1953" fmla="*/ 133060 h 826530"/>
                  <a:gd name="connsiteX1954" fmla="*/ 568056 w 891448"/>
                  <a:gd name="connsiteY1954" fmla="*/ 133957 h 826530"/>
                  <a:gd name="connsiteX1955" fmla="*/ 569387 w 891448"/>
                  <a:gd name="connsiteY1955" fmla="*/ 133957 h 826530"/>
                  <a:gd name="connsiteX1956" fmla="*/ 572491 w 891448"/>
                  <a:gd name="connsiteY1956" fmla="*/ 131885 h 826530"/>
                  <a:gd name="connsiteX1957" fmla="*/ 572491 w 891448"/>
                  <a:gd name="connsiteY1957" fmla="*/ 130783 h 826530"/>
                  <a:gd name="connsiteX1958" fmla="*/ 574044 w 891448"/>
                  <a:gd name="connsiteY1958" fmla="*/ 129739 h 826530"/>
                  <a:gd name="connsiteX1959" fmla="*/ 575743 w 891448"/>
                  <a:gd name="connsiteY1959" fmla="*/ 127520 h 826530"/>
                  <a:gd name="connsiteX1960" fmla="*/ 575891 w 891448"/>
                  <a:gd name="connsiteY1960" fmla="*/ 125007 h 826530"/>
                  <a:gd name="connsiteX1961" fmla="*/ 576702 w 891448"/>
                  <a:gd name="connsiteY1961" fmla="*/ 121834 h 826530"/>
                  <a:gd name="connsiteX1962" fmla="*/ 578182 w 891448"/>
                  <a:gd name="connsiteY1962" fmla="*/ 119247 h 826530"/>
                  <a:gd name="connsiteX1963" fmla="*/ 577145 w 891448"/>
                  <a:gd name="connsiteY1963" fmla="*/ 118439 h 826530"/>
                  <a:gd name="connsiteX1964" fmla="*/ 577145 w 891448"/>
                  <a:gd name="connsiteY1964" fmla="*/ 117322 h 826530"/>
                  <a:gd name="connsiteX1965" fmla="*/ 578331 w 891448"/>
                  <a:gd name="connsiteY1965" fmla="*/ 116220 h 826530"/>
                  <a:gd name="connsiteX1966" fmla="*/ 579660 w 891448"/>
                  <a:gd name="connsiteY1966" fmla="*/ 113560 h 826530"/>
                  <a:gd name="connsiteX1967" fmla="*/ 581065 w 891448"/>
                  <a:gd name="connsiteY1967" fmla="*/ 113340 h 826530"/>
                  <a:gd name="connsiteX1968" fmla="*/ 582616 w 891448"/>
                  <a:gd name="connsiteY1968" fmla="*/ 111709 h 826530"/>
                  <a:gd name="connsiteX1969" fmla="*/ 584983 w 891448"/>
                  <a:gd name="connsiteY1969" fmla="*/ 110092 h 826530"/>
                  <a:gd name="connsiteX1970" fmla="*/ 585425 w 891448"/>
                  <a:gd name="connsiteY1970" fmla="*/ 107271 h 826530"/>
                  <a:gd name="connsiteX1971" fmla="*/ 585277 w 891448"/>
                  <a:gd name="connsiteY1971" fmla="*/ 105728 h 826530"/>
                  <a:gd name="connsiteX1972" fmla="*/ 587050 w 891448"/>
                  <a:gd name="connsiteY1972" fmla="*/ 104317 h 826530"/>
                  <a:gd name="connsiteX1973" fmla="*/ 587125 w 891448"/>
                  <a:gd name="connsiteY1973" fmla="*/ 102995 h 826530"/>
                  <a:gd name="connsiteX1974" fmla="*/ 586460 w 891448"/>
                  <a:gd name="connsiteY1974" fmla="*/ 101217 h 826530"/>
                  <a:gd name="connsiteX1975" fmla="*/ 585942 w 891448"/>
                  <a:gd name="connsiteY1975" fmla="*/ 98777 h 826530"/>
                  <a:gd name="connsiteX1976" fmla="*/ 584761 w 891448"/>
                  <a:gd name="connsiteY1976" fmla="*/ 98851 h 826530"/>
                  <a:gd name="connsiteX1977" fmla="*/ 582912 w 891448"/>
                  <a:gd name="connsiteY1977" fmla="*/ 98043 h 826530"/>
                  <a:gd name="connsiteX1978" fmla="*/ 580768 w 891448"/>
                  <a:gd name="connsiteY1978" fmla="*/ 98043 h 826530"/>
                  <a:gd name="connsiteX1979" fmla="*/ 580103 w 891448"/>
                  <a:gd name="connsiteY1979" fmla="*/ 96926 h 826530"/>
                  <a:gd name="connsiteX1980" fmla="*/ 580990 w 891448"/>
                  <a:gd name="connsiteY1980" fmla="*/ 95383 h 826530"/>
                  <a:gd name="connsiteX1981" fmla="*/ 583945 w 891448"/>
                  <a:gd name="connsiteY1981" fmla="*/ 93678 h 826530"/>
                  <a:gd name="connsiteX1982" fmla="*/ 584020 w 891448"/>
                  <a:gd name="connsiteY1982" fmla="*/ 92562 h 826530"/>
                  <a:gd name="connsiteX1983" fmla="*/ 582912 w 891448"/>
                  <a:gd name="connsiteY1983" fmla="*/ 91166 h 826530"/>
                  <a:gd name="connsiteX1984" fmla="*/ 582912 w 891448"/>
                  <a:gd name="connsiteY1984" fmla="*/ 88653 h 826530"/>
                  <a:gd name="connsiteX1985" fmla="*/ 583433 w 891448"/>
                  <a:gd name="connsiteY1985" fmla="*/ 86948 h 826530"/>
                  <a:gd name="connsiteX1986" fmla="*/ 581584 w 891448"/>
                  <a:gd name="connsiteY1986" fmla="*/ 84950 h 826530"/>
                  <a:gd name="connsiteX1987" fmla="*/ 580179 w 891448"/>
                  <a:gd name="connsiteY1987" fmla="*/ 85023 h 826530"/>
                  <a:gd name="connsiteX1988" fmla="*/ 577740 w 891448"/>
                  <a:gd name="connsiteY1988" fmla="*/ 86654 h 826530"/>
                  <a:gd name="connsiteX1989" fmla="*/ 574785 w 891448"/>
                  <a:gd name="connsiteY1989" fmla="*/ 87169 h 826530"/>
                  <a:gd name="connsiteX1990" fmla="*/ 574416 w 891448"/>
                  <a:gd name="connsiteY1990" fmla="*/ 88800 h 826530"/>
                  <a:gd name="connsiteX1991" fmla="*/ 572863 w 891448"/>
                  <a:gd name="connsiteY1991" fmla="*/ 90416 h 826530"/>
                  <a:gd name="connsiteX1992" fmla="*/ 571386 w 891448"/>
                  <a:gd name="connsiteY1992" fmla="*/ 90269 h 826530"/>
                  <a:gd name="connsiteX1993" fmla="*/ 571014 w 891448"/>
                  <a:gd name="connsiteY1993" fmla="*/ 88432 h 826530"/>
                  <a:gd name="connsiteX1994" fmla="*/ 573085 w 891448"/>
                  <a:gd name="connsiteY1994" fmla="*/ 87242 h 826530"/>
                  <a:gd name="connsiteX1995" fmla="*/ 574268 w 891448"/>
                  <a:gd name="connsiteY1995" fmla="*/ 85773 h 826530"/>
                  <a:gd name="connsiteX1996" fmla="*/ 574268 w 891448"/>
                  <a:gd name="connsiteY1996" fmla="*/ 83040 h 826530"/>
                  <a:gd name="connsiteX1997" fmla="*/ 575079 w 891448"/>
                  <a:gd name="connsiteY1997" fmla="*/ 79483 h 826530"/>
                  <a:gd name="connsiteX1998" fmla="*/ 574416 w 891448"/>
                  <a:gd name="connsiteY1998" fmla="*/ 77411 h 826530"/>
                  <a:gd name="connsiteX1999" fmla="*/ 573160 w 891448"/>
                  <a:gd name="connsiteY1999" fmla="*/ 76162 h 826530"/>
                  <a:gd name="connsiteX2000" fmla="*/ 572567 w 891448"/>
                  <a:gd name="connsiteY2000" fmla="*/ 74458 h 826530"/>
                  <a:gd name="connsiteX2001" fmla="*/ 569981 w 891448"/>
                  <a:gd name="connsiteY2001" fmla="*/ 72988 h 826530"/>
                  <a:gd name="connsiteX2002" fmla="*/ 568207 w 891448"/>
                  <a:gd name="connsiteY2002" fmla="*/ 73723 h 826530"/>
                  <a:gd name="connsiteX2003" fmla="*/ 565768 w 891448"/>
                  <a:gd name="connsiteY2003" fmla="*/ 72988 h 826530"/>
                  <a:gd name="connsiteX2004" fmla="*/ 563183 w 891448"/>
                  <a:gd name="connsiteY2004" fmla="*/ 75193 h 826530"/>
                  <a:gd name="connsiteX2005" fmla="*/ 561781 w 891448"/>
                  <a:gd name="connsiteY2005" fmla="*/ 74752 h 826530"/>
                  <a:gd name="connsiteX2006" fmla="*/ 561483 w 891448"/>
                  <a:gd name="connsiteY2006" fmla="*/ 71725 h 826530"/>
                  <a:gd name="connsiteX2007" fmla="*/ 561041 w 891448"/>
                  <a:gd name="connsiteY2007" fmla="*/ 70916 h 826530"/>
                  <a:gd name="connsiteX2008" fmla="*/ 559342 w 891448"/>
                  <a:gd name="connsiteY2008" fmla="*/ 72386 h 826530"/>
                  <a:gd name="connsiteX2009" fmla="*/ 558822 w 891448"/>
                  <a:gd name="connsiteY2009" fmla="*/ 74017 h 826530"/>
                  <a:gd name="connsiteX2010" fmla="*/ 556681 w 891448"/>
                  <a:gd name="connsiteY2010" fmla="*/ 75193 h 826530"/>
                  <a:gd name="connsiteX2011" fmla="*/ 555940 w 891448"/>
                  <a:gd name="connsiteY2011" fmla="*/ 77338 h 826530"/>
                  <a:gd name="connsiteX2012" fmla="*/ 553873 w 891448"/>
                  <a:gd name="connsiteY2012" fmla="*/ 79998 h 826530"/>
                  <a:gd name="connsiteX2013" fmla="*/ 553946 w 891448"/>
                  <a:gd name="connsiteY2013" fmla="*/ 81702 h 826530"/>
                  <a:gd name="connsiteX2014" fmla="*/ 555571 w 891448"/>
                  <a:gd name="connsiteY2014" fmla="*/ 82804 h 826530"/>
                  <a:gd name="connsiteX2015" fmla="*/ 556531 w 891448"/>
                  <a:gd name="connsiteY2015" fmla="*/ 81996 h 826530"/>
                  <a:gd name="connsiteX2016" fmla="*/ 558898 w 891448"/>
                  <a:gd name="connsiteY2016" fmla="*/ 81482 h 826530"/>
                  <a:gd name="connsiteX2017" fmla="*/ 559489 w 891448"/>
                  <a:gd name="connsiteY2017" fmla="*/ 82363 h 826530"/>
                  <a:gd name="connsiteX2018" fmla="*/ 557198 w 891448"/>
                  <a:gd name="connsiteY2018" fmla="*/ 84582 h 826530"/>
                  <a:gd name="connsiteX2019" fmla="*/ 554464 w 891448"/>
                  <a:gd name="connsiteY2019" fmla="*/ 85773 h 826530"/>
                  <a:gd name="connsiteX2020" fmla="*/ 552616 w 891448"/>
                  <a:gd name="connsiteY2020" fmla="*/ 88800 h 826530"/>
                  <a:gd name="connsiteX2021" fmla="*/ 552985 w 891448"/>
                  <a:gd name="connsiteY2021" fmla="*/ 89608 h 826530"/>
                  <a:gd name="connsiteX2022" fmla="*/ 555795 w 891448"/>
                  <a:gd name="connsiteY2022" fmla="*/ 88285 h 826530"/>
                  <a:gd name="connsiteX2023" fmla="*/ 558602 w 891448"/>
                  <a:gd name="connsiteY2023" fmla="*/ 85846 h 826530"/>
                  <a:gd name="connsiteX2024" fmla="*/ 559564 w 891448"/>
                  <a:gd name="connsiteY2024" fmla="*/ 85846 h 826530"/>
                  <a:gd name="connsiteX2025" fmla="*/ 561041 w 891448"/>
                  <a:gd name="connsiteY2025" fmla="*/ 85038 h 826530"/>
                  <a:gd name="connsiteX2026" fmla="*/ 562222 w 891448"/>
                  <a:gd name="connsiteY2026" fmla="*/ 86654 h 826530"/>
                  <a:gd name="connsiteX2027" fmla="*/ 561483 w 891448"/>
                  <a:gd name="connsiteY2027" fmla="*/ 88873 h 826530"/>
                  <a:gd name="connsiteX2028" fmla="*/ 560300 w 891448"/>
                  <a:gd name="connsiteY2028" fmla="*/ 88947 h 826530"/>
                  <a:gd name="connsiteX2029" fmla="*/ 557862 w 891448"/>
                  <a:gd name="connsiteY2029" fmla="*/ 90945 h 826530"/>
                  <a:gd name="connsiteX2030" fmla="*/ 557197 w 891448"/>
                  <a:gd name="connsiteY2030" fmla="*/ 92709 h 826530"/>
                  <a:gd name="connsiteX2031" fmla="*/ 558011 w 891448"/>
                  <a:gd name="connsiteY2031" fmla="*/ 93972 h 826530"/>
                  <a:gd name="connsiteX2032" fmla="*/ 560744 w 891448"/>
                  <a:gd name="connsiteY2032" fmla="*/ 93384 h 826530"/>
                  <a:gd name="connsiteX2033" fmla="*/ 562371 w 891448"/>
                  <a:gd name="connsiteY2033" fmla="*/ 94340 h 826530"/>
                  <a:gd name="connsiteX2034" fmla="*/ 560227 w 891448"/>
                  <a:gd name="connsiteY2034" fmla="*/ 95897 h 826530"/>
                  <a:gd name="connsiteX2035" fmla="*/ 557345 w 891448"/>
                  <a:gd name="connsiteY2035" fmla="*/ 96926 h 826530"/>
                  <a:gd name="connsiteX2036" fmla="*/ 555720 w 891448"/>
                  <a:gd name="connsiteY2036" fmla="*/ 96412 h 826530"/>
                  <a:gd name="connsiteX2037" fmla="*/ 555571 w 891448"/>
                  <a:gd name="connsiteY2037" fmla="*/ 97661 h 826530"/>
                  <a:gd name="connsiteX2038" fmla="*/ 557715 w 891448"/>
                  <a:gd name="connsiteY2038" fmla="*/ 98337 h 826530"/>
                  <a:gd name="connsiteX2039" fmla="*/ 557715 w 891448"/>
                  <a:gd name="connsiteY2039" fmla="*/ 99659 h 826530"/>
                  <a:gd name="connsiteX2040" fmla="*/ 554612 w 891448"/>
                  <a:gd name="connsiteY2040" fmla="*/ 102554 h 826530"/>
                  <a:gd name="connsiteX2041" fmla="*/ 553724 w 891448"/>
                  <a:gd name="connsiteY2041" fmla="*/ 102554 h 826530"/>
                  <a:gd name="connsiteX2042" fmla="*/ 552690 w 891448"/>
                  <a:gd name="connsiteY2042" fmla="*/ 99806 h 826530"/>
                  <a:gd name="connsiteX2043" fmla="*/ 550916 w 891448"/>
                  <a:gd name="connsiteY2043" fmla="*/ 98924 h 826530"/>
                  <a:gd name="connsiteX2044" fmla="*/ 549291 w 891448"/>
                  <a:gd name="connsiteY2044" fmla="*/ 96559 h 826530"/>
                  <a:gd name="connsiteX2045" fmla="*/ 545301 w 891448"/>
                  <a:gd name="connsiteY2045" fmla="*/ 98484 h 826530"/>
                  <a:gd name="connsiteX2046" fmla="*/ 545301 w 891448"/>
                  <a:gd name="connsiteY2046" fmla="*/ 99659 h 826530"/>
                  <a:gd name="connsiteX2047" fmla="*/ 543232 w 891448"/>
                  <a:gd name="connsiteY2047" fmla="*/ 103142 h 826530"/>
                  <a:gd name="connsiteX2048" fmla="*/ 544928 w 891448"/>
                  <a:gd name="connsiteY2048" fmla="*/ 105728 h 826530"/>
                  <a:gd name="connsiteX2049" fmla="*/ 544928 w 891448"/>
                  <a:gd name="connsiteY2049" fmla="*/ 107653 h 826530"/>
                  <a:gd name="connsiteX2050" fmla="*/ 546481 w 891448"/>
                  <a:gd name="connsiteY2050" fmla="*/ 108388 h 826530"/>
                  <a:gd name="connsiteX2051" fmla="*/ 547961 w 891448"/>
                  <a:gd name="connsiteY2051" fmla="*/ 106904 h 826530"/>
                  <a:gd name="connsiteX2052" fmla="*/ 549663 w 891448"/>
                  <a:gd name="connsiteY2052" fmla="*/ 106830 h 826530"/>
                  <a:gd name="connsiteX2053" fmla="*/ 552838 w 891448"/>
                  <a:gd name="connsiteY2053" fmla="*/ 107947 h 826530"/>
                  <a:gd name="connsiteX2054" fmla="*/ 556017 w 891448"/>
                  <a:gd name="connsiteY2054" fmla="*/ 107874 h 826530"/>
                  <a:gd name="connsiteX2055" fmla="*/ 556607 w 891448"/>
                  <a:gd name="connsiteY2055" fmla="*/ 108608 h 826530"/>
                  <a:gd name="connsiteX2056" fmla="*/ 559789 w 891448"/>
                  <a:gd name="connsiteY2056" fmla="*/ 107785 h 826530"/>
                  <a:gd name="connsiteX2057" fmla="*/ 559638 w 891448"/>
                  <a:gd name="connsiteY2057" fmla="*/ 109343 h 826530"/>
                  <a:gd name="connsiteX2058" fmla="*/ 557864 w 891448"/>
                  <a:gd name="connsiteY2058" fmla="*/ 109784 h 826530"/>
                  <a:gd name="connsiteX2059" fmla="*/ 557198 w 891448"/>
                  <a:gd name="connsiteY2059" fmla="*/ 110901 h 826530"/>
                  <a:gd name="connsiteX2060" fmla="*/ 557495 w 891448"/>
                  <a:gd name="connsiteY2060" fmla="*/ 112973 h 826530"/>
                  <a:gd name="connsiteX2061" fmla="*/ 560452 w 891448"/>
                  <a:gd name="connsiteY2061" fmla="*/ 112605 h 826530"/>
                  <a:gd name="connsiteX2062" fmla="*/ 562594 w 891448"/>
                  <a:gd name="connsiteY2062" fmla="*/ 114369 h 826530"/>
                  <a:gd name="connsiteX2063" fmla="*/ 563924 w 891448"/>
                  <a:gd name="connsiteY2063" fmla="*/ 117631 h 826530"/>
                  <a:gd name="connsiteX2064" fmla="*/ 565254 w 891448"/>
                  <a:gd name="connsiteY2064" fmla="*/ 117631 h 826530"/>
                  <a:gd name="connsiteX2065" fmla="*/ 566143 w 891448"/>
                  <a:gd name="connsiteY2065" fmla="*/ 118513 h 826530"/>
                  <a:gd name="connsiteX2066" fmla="*/ 565402 w 891448"/>
                  <a:gd name="connsiteY2066" fmla="*/ 119835 h 826530"/>
                  <a:gd name="connsiteX2067" fmla="*/ 565402 w 891448"/>
                  <a:gd name="connsiteY2067" fmla="*/ 122127 h 826530"/>
                  <a:gd name="connsiteX2068" fmla="*/ 561924 w 891448"/>
                  <a:gd name="connsiteY2068" fmla="*/ 128490 h 826530"/>
                  <a:gd name="connsiteX2069" fmla="*/ 561924 w 891448"/>
                  <a:gd name="connsiteY2069" fmla="*/ 128490 h 826530"/>
                  <a:gd name="connsiteX2070" fmla="*/ 551207 w 891448"/>
                  <a:gd name="connsiteY2070" fmla="*/ 113413 h 826530"/>
                  <a:gd name="connsiteX2071" fmla="*/ 551576 w 891448"/>
                  <a:gd name="connsiteY2071" fmla="*/ 111488 h 826530"/>
                  <a:gd name="connsiteX2072" fmla="*/ 554161 w 891448"/>
                  <a:gd name="connsiteY2072" fmla="*/ 110151 h 826530"/>
                  <a:gd name="connsiteX2073" fmla="*/ 555934 w 891448"/>
                  <a:gd name="connsiteY2073" fmla="*/ 110225 h 826530"/>
                  <a:gd name="connsiteX2074" fmla="*/ 554756 w 891448"/>
                  <a:gd name="connsiteY2074" fmla="*/ 111048 h 826530"/>
                  <a:gd name="connsiteX2075" fmla="*/ 554384 w 891448"/>
                  <a:gd name="connsiteY2075" fmla="*/ 112370 h 826530"/>
                  <a:gd name="connsiteX2076" fmla="*/ 552240 w 891448"/>
                  <a:gd name="connsiteY2076" fmla="*/ 113707 h 826530"/>
                  <a:gd name="connsiteX2077" fmla="*/ 551207 w 891448"/>
                  <a:gd name="connsiteY2077" fmla="*/ 113413 h 826530"/>
                  <a:gd name="connsiteX2078" fmla="*/ 551207 w 891448"/>
                  <a:gd name="connsiteY2078" fmla="*/ 113413 h 826530"/>
                  <a:gd name="connsiteX2079" fmla="*/ 546921 w 891448"/>
                  <a:gd name="connsiteY2079" fmla="*/ 124714 h 826530"/>
                  <a:gd name="connsiteX2080" fmla="*/ 547805 w 891448"/>
                  <a:gd name="connsiteY2080" fmla="*/ 122730 h 826530"/>
                  <a:gd name="connsiteX2081" fmla="*/ 551354 w 891448"/>
                  <a:gd name="connsiteY2081" fmla="*/ 122363 h 826530"/>
                  <a:gd name="connsiteX2082" fmla="*/ 554092 w 891448"/>
                  <a:gd name="connsiteY2082" fmla="*/ 123171 h 826530"/>
                  <a:gd name="connsiteX2083" fmla="*/ 557119 w 891448"/>
                  <a:gd name="connsiteY2083" fmla="*/ 126786 h 826530"/>
                  <a:gd name="connsiteX2084" fmla="*/ 556898 w 891448"/>
                  <a:gd name="connsiteY2084" fmla="*/ 128711 h 826530"/>
                  <a:gd name="connsiteX2085" fmla="*/ 557192 w 891448"/>
                  <a:gd name="connsiteY2085" fmla="*/ 132032 h 826530"/>
                  <a:gd name="connsiteX2086" fmla="*/ 555790 w 891448"/>
                  <a:gd name="connsiteY2086" fmla="*/ 132325 h 826530"/>
                  <a:gd name="connsiteX2087" fmla="*/ 553720 w 891448"/>
                  <a:gd name="connsiteY2087" fmla="*/ 131076 h 826530"/>
                  <a:gd name="connsiteX2088" fmla="*/ 551873 w 891448"/>
                  <a:gd name="connsiteY2088" fmla="*/ 131811 h 826530"/>
                  <a:gd name="connsiteX2089" fmla="*/ 550468 w 891448"/>
                  <a:gd name="connsiteY2089" fmla="*/ 131811 h 826530"/>
                  <a:gd name="connsiteX2090" fmla="*/ 548991 w 891448"/>
                  <a:gd name="connsiteY2090" fmla="*/ 129298 h 826530"/>
                  <a:gd name="connsiteX2091" fmla="*/ 546627 w 891448"/>
                  <a:gd name="connsiteY2091" fmla="*/ 127447 h 826530"/>
                  <a:gd name="connsiteX2092" fmla="*/ 546921 w 891448"/>
                  <a:gd name="connsiteY2092" fmla="*/ 124714 h 826530"/>
                  <a:gd name="connsiteX2093" fmla="*/ 546921 w 891448"/>
                  <a:gd name="connsiteY2093" fmla="*/ 124714 h 826530"/>
                  <a:gd name="connsiteX2094" fmla="*/ 521052 w 891448"/>
                  <a:gd name="connsiteY2094" fmla="*/ 142009 h 826530"/>
                  <a:gd name="connsiteX2095" fmla="*/ 522529 w 891448"/>
                  <a:gd name="connsiteY2095" fmla="*/ 140834 h 826530"/>
                  <a:gd name="connsiteX2096" fmla="*/ 525486 w 891448"/>
                  <a:gd name="connsiteY2096" fmla="*/ 140834 h 826530"/>
                  <a:gd name="connsiteX2097" fmla="*/ 524745 w 891448"/>
                  <a:gd name="connsiteY2097" fmla="*/ 142391 h 826530"/>
                  <a:gd name="connsiteX2098" fmla="*/ 522384 w 891448"/>
                  <a:gd name="connsiteY2098" fmla="*/ 142979 h 826530"/>
                  <a:gd name="connsiteX2099" fmla="*/ 521052 w 891448"/>
                  <a:gd name="connsiteY2099" fmla="*/ 142009 h 826530"/>
                  <a:gd name="connsiteX2100" fmla="*/ 521052 w 891448"/>
                  <a:gd name="connsiteY2100" fmla="*/ 142009 h 826530"/>
                  <a:gd name="connsiteX2101" fmla="*/ 519722 w 891448"/>
                  <a:gd name="connsiteY2101" fmla="*/ 139349 h 826530"/>
                  <a:gd name="connsiteX2102" fmla="*/ 518393 w 891448"/>
                  <a:gd name="connsiteY2102" fmla="*/ 136616 h 826530"/>
                  <a:gd name="connsiteX2103" fmla="*/ 519279 w 891448"/>
                  <a:gd name="connsiteY2103" fmla="*/ 134765 h 826530"/>
                  <a:gd name="connsiteX2104" fmla="*/ 519872 w 891448"/>
                  <a:gd name="connsiteY2104" fmla="*/ 132032 h 826530"/>
                  <a:gd name="connsiteX2105" fmla="*/ 519946 w 891448"/>
                  <a:gd name="connsiteY2105" fmla="*/ 129960 h 826530"/>
                  <a:gd name="connsiteX2106" fmla="*/ 522165 w 891448"/>
                  <a:gd name="connsiteY2106" fmla="*/ 128270 h 826530"/>
                  <a:gd name="connsiteX2107" fmla="*/ 522238 w 891448"/>
                  <a:gd name="connsiteY2107" fmla="*/ 126933 h 826530"/>
                  <a:gd name="connsiteX2108" fmla="*/ 522829 w 891448"/>
                  <a:gd name="connsiteY2108" fmla="*/ 126271 h 826530"/>
                  <a:gd name="connsiteX2109" fmla="*/ 522829 w 891448"/>
                  <a:gd name="connsiteY2109" fmla="*/ 124934 h 826530"/>
                  <a:gd name="connsiteX2110" fmla="*/ 524306 w 891448"/>
                  <a:gd name="connsiteY2110" fmla="*/ 122054 h 826530"/>
                  <a:gd name="connsiteX2111" fmla="*/ 524306 w 891448"/>
                  <a:gd name="connsiteY2111" fmla="*/ 120055 h 826530"/>
                  <a:gd name="connsiteX2112" fmla="*/ 525343 w 891448"/>
                  <a:gd name="connsiteY2112" fmla="*/ 119100 h 826530"/>
                  <a:gd name="connsiteX2113" fmla="*/ 526821 w 891448"/>
                  <a:gd name="connsiteY2113" fmla="*/ 120276 h 826530"/>
                  <a:gd name="connsiteX2114" fmla="*/ 527190 w 891448"/>
                  <a:gd name="connsiteY2114" fmla="*/ 123009 h 826530"/>
                  <a:gd name="connsiteX2115" fmla="*/ 527781 w 891448"/>
                  <a:gd name="connsiteY2115" fmla="*/ 124273 h 826530"/>
                  <a:gd name="connsiteX2116" fmla="*/ 526153 w 891448"/>
                  <a:gd name="connsiteY2116" fmla="*/ 128182 h 826530"/>
                  <a:gd name="connsiteX2117" fmla="*/ 526451 w 891448"/>
                  <a:gd name="connsiteY2117" fmla="*/ 129886 h 826530"/>
                  <a:gd name="connsiteX2118" fmla="*/ 525120 w 891448"/>
                  <a:gd name="connsiteY2118" fmla="*/ 132105 h 826530"/>
                  <a:gd name="connsiteX2119" fmla="*/ 526153 w 891448"/>
                  <a:gd name="connsiteY2119" fmla="*/ 133427 h 826530"/>
                  <a:gd name="connsiteX2120" fmla="*/ 524603 w 891448"/>
                  <a:gd name="connsiteY2120" fmla="*/ 138380 h 826530"/>
                  <a:gd name="connsiteX2121" fmla="*/ 522165 w 891448"/>
                  <a:gd name="connsiteY2121" fmla="*/ 139717 h 826530"/>
                  <a:gd name="connsiteX2122" fmla="*/ 519722 w 891448"/>
                  <a:gd name="connsiteY2122" fmla="*/ 139349 h 826530"/>
                  <a:gd name="connsiteX2123" fmla="*/ 519722 w 891448"/>
                  <a:gd name="connsiteY2123" fmla="*/ 139349 h 826530"/>
                  <a:gd name="connsiteX2124" fmla="*/ 496371 w 891448"/>
                  <a:gd name="connsiteY2124" fmla="*/ 92268 h 826530"/>
                  <a:gd name="connsiteX2125" fmla="*/ 494891 w 891448"/>
                  <a:gd name="connsiteY2125" fmla="*/ 90431 h 826530"/>
                  <a:gd name="connsiteX2126" fmla="*/ 494374 w 891448"/>
                  <a:gd name="connsiteY2126" fmla="*/ 88212 h 826530"/>
                  <a:gd name="connsiteX2127" fmla="*/ 495409 w 891448"/>
                  <a:gd name="connsiteY2127" fmla="*/ 86948 h 826530"/>
                  <a:gd name="connsiteX2128" fmla="*/ 494007 w 891448"/>
                  <a:gd name="connsiteY2128" fmla="*/ 85773 h 826530"/>
                  <a:gd name="connsiteX2129" fmla="*/ 492155 w 891448"/>
                  <a:gd name="connsiteY2129" fmla="*/ 86067 h 826530"/>
                  <a:gd name="connsiteX2130" fmla="*/ 490902 w 891448"/>
                  <a:gd name="connsiteY2130" fmla="*/ 85552 h 826530"/>
                  <a:gd name="connsiteX2131" fmla="*/ 489572 w 891448"/>
                  <a:gd name="connsiteY2131" fmla="*/ 86140 h 826530"/>
                  <a:gd name="connsiteX2132" fmla="*/ 487353 w 891448"/>
                  <a:gd name="connsiteY2132" fmla="*/ 85920 h 826530"/>
                  <a:gd name="connsiteX2133" fmla="*/ 485434 w 891448"/>
                  <a:gd name="connsiteY2133" fmla="*/ 86507 h 826530"/>
                  <a:gd name="connsiteX2134" fmla="*/ 485359 w 891448"/>
                  <a:gd name="connsiteY2134" fmla="*/ 84744 h 826530"/>
                  <a:gd name="connsiteX2135" fmla="*/ 487131 w 891448"/>
                  <a:gd name="connsiteY2135" fmla="*/ 82819 h 826530"/>
                  <a:gd name="connsiteX2136" fmla="*/ 487575 w 891448"/>
                  <a:gd name="connsiteY2136" fmla="*/ 81408 h 826530"/>
                  <a:gd name="connsiteX2137" fmla="*/ 489794 w 891448"/>
                  <a:gd name="connsiteY2137" fmla="*/ 81261 h 826530"/>
                  <a:gd name="connsiteX2138" fmla="*/ 491938 w 891448"/>
                  <a:gd name="connsiteY2138" fmla="*/ 81261 h 826530"/>
                  <a:gd name="connsiteX2139" fmla="*/ 497848 w 891448"/>
                  <a:gd name="connsiteY2139" fmla="*/ 79557 h 826530"/>
                  <a:gd name="connsiteX2140" fmla="*/ 499697 w 891448"/>
                  <a:gd name="connsiteY2140" fmla="*/ 79939 h 826530"/>
                  <a:gd name="connsiteX2141" fmla="*/ 501544 w 891448"/>
                  <a:gd name="connsiteY2141" fmla="*/ 81188 h 826530"/>
                  <a:gd name="connsiteX2142" fmla="*/ 502727 w 891448"/>
                  <a:gd name="connsiteY2142" fmla="*/ 80968 h 826530"/>
                  <a:gd name="connsiteX2143" fmla="*/ 505091 w 891448"/>
                  <a:gd name="connsiteY2143" fmla="*/ 80894 h 826530"/>
                  <a:gd name="connsiteX2144" fmla="*/ 507601 w 891448"/>
                  <a:gd name="connsiteY2144" fmla="*/ 79043 h 826530"/>
                  <a:gd name="connsiteX2145" fmla="*/ 510928 w 891448"/>
                  <a:gd name="connsiteY2145" fmla="*/ 78896 h 826530"/>
                  <a:gd name="connsiteX2146" fmla="*/ 511965 w 891448"/>
                  <a:gd name="connsiteY2146" fmla="*/ 79190 h 826530"/>
                  <a:gd name="connsiteX2147" fmla="*/ 512998 w 891448"/>
                  <a:gd name="connsiteY2147" fmla="*/ 78234 h 826530"/>
                  <a:gd name="connsiteX2148" fmla="*/ 514476 w 891448"/>
                  <a:gd name="connsiteY2148" fmla="*/ 78822 h 826530"/>
                  <a:gd name="connsiteX2149" fmla="*/ 514331 w 891448"/>
                  <a:gd name="connsiteY2149" fmla="*/ 80233 h 826530"/>
                  <a:gd name="connsiteX2150" fmla="*/ 515512 w 891448"/>
                  <a:gd name="connsiteY2150" fmla="*/ 82525 h 826530"/>
                  <a:gd name="connsiteX2151" fmla="*/ 515512 w 891448"/>
                  <a:gd name="connsiteY2151" fmla="*/ 84142 h 826530"/>
                  <a:gd name="connsiteX2152" fmla="*/ 513811 w 891448"/>
                  <a:gd name="connsiteY2152" fmla="*/ 86801 h 826530"/>
                  <a:gd name="connsiteX2153" fmla="*/ 515067 w 891448"/>
                  <a:gd name="connsiteY2153" fmla="*/ 89623 h 826530"/>
                  <a:gd name="connsiteX2154" fmla="*/ 513518 w 891448"/>
                  <a:gd name="connsiteY2154" fmla="*/ 93752 h 826530"/>
                  <a:gd name="connsiteX2155" fmla="*/ 511224 w 891448"/>
                  <a:gd name="connsiteY2155" fmla="*/ 94942 h 826530"/>
                  <a:gd name="connsiteX2156" fmla="*/ 509376 w 891448"/>
                  <a:gd name="connsiteY2156" fmla="*/ 96853 h 826530"/>
                  <a:gd name="connsiteX2157" fmla="*/ 507677 w 891448"/>
                  <a:gd name="connsiteY2157" fmla="*/ 96485 h 826530"/>
                  <a:gd name="connsiteX2158" fmla="*/ 505830 w 891448"/>
                  <a:gd name="connsiteY2158" fmla="*/ 96559 h 826530"/>
                  <a:gd name="connsiteX2159" fmla="*/ 504945 w 891448"/>
                  <a:gd name="connsiteY2159" fmla="*/ 95236 h 826530"/>
                  <a:gd name="connsiteX2160" fmla="*/ 502873 w 891448"/>
                  <a:gd name="connsiteY2160" fmla="*/ 95824 h 826530"/>
                  <a:gd name="connsiteX2161" fmla="*/ 500287 w 891448"/>
                  <a:gd name="connsiteY2161" fmla="*/ 92944 h 826530"/>
                  <a:gd name="connsiteX2162" fmla="*/ 500436 w 891448"/>
                  <a:gd name="connsiteY2162" fmla="*/ 90504 h 826530"/>
                  <a:gd name="connsiteX2163" fmla="*/ 498882 w 891448"/>
                  <a:gd name="connsiteY2163" fmla="*/ 88212 h 826530"/>
                  <a:gd name="connsiteX2164" fmla="*/ 497995 w 891448"/>
                  <a:gd name="connsiteY2164" fmla="*/ 89167 h 826530"/>
                  <a:gd name="connsiteX2165" fmla="*/ 498070 w 891448"/>
                  <a:gd name="connsiteY2165" fmla="*/ 90798 h 826530"/>
                  <a:gd name="connsiteX2166" fmla="*/ 496371 w 891448"/>
                  <a:gd name="connsiteY2166" fmla="*/ 92268 h 826530"/>
                  <a:gd name="connsiteX2167" fmla="*/ 496371 w 891448"/>
                  <a:gd name="connsiteY2167" fmla="*/ 92268 h 826530"/>
                  <a:gd name="connsiteX2168" fmla="*/ 467843 w 891448"/>
                  <a:gd name="connsiteY2168" fmla="*/ 108241 h 826530"/>
                  <a:gd name="connsiteX2169" fmla="*/ 469543 w 891448"/>
                  <a:gd name="connsiteY2169" fmla="*/ 106242 h 826530"/>
                  <a:gd name="connsiteX2170" fmla="*/ 469690 w 891448"/>
                  <a:gd name="connsiteY2170" fmla="*/ 104758 h 826530"/>
                  <a:gd name="connsiteX2171" fmla="*/ 471906 w 891448"/>
                  <a:gd name="connsiteY2171" fmla="*/ 102554 h 826530"/>
                  <a:gd name="connsiteX2172" fmla="*/ 472054 w 891448"/>
                  <a:gd name="connsiteY2172" fmla="*/ 100335 h 826530"/>
                  <a:gd name="connsiteX2173" fmla="*/ 474347 w 891448"/>
                  <a:gd name="connsiteY2173" fmla="*/ 99439 h 826530"/>
                  <a:gd name="connsiteX2174" fmla="*/ 476045 w 891448"/>
                  <a:gd name="connsiteY2174" fmla="*/ 98116 h 826530"/>
                  <a:gd name="connsiteX2175" fmla="*/ 477599 w 891448"/>
                  <a:gd name="connsiteY2175" fmla="*/ 98116 h 826530"/>
                  <a:gd name="connsiteX2176" fmla="*/ 482476 w 891448"/>
                  <a:gd name="connsiteY2176" fmla="*/ 97073 h 826530"/>
                  <a:gd name="connsiteX2177" fmla="*/ 483584 w 891448"/>
                  <a:gd name="connsiteY2177" fmla="*/ 97896 h 826530"/>
                  <a:gd name="connsiteX2178" fmla="*/ 485435 w 891448"/>
                  <a:gd name="connsiteY2178" fmla="*/ 97896 h 826530"/>
                  <a:gd name="connsiteX2179" fmla="*/ 486912 w 891448"/>
                  <a:gd name="connsiteY2179" fmla="*/ 98631 h 826530"/>
                  <a:gd name="connsiteX2180" fmla="*/ 489128 w 891448"/>
                  <a:gd name="connsiteY2180" fmla="*/ 98631 h 826530"/>
                  <a:gd name="connsiteX2181" fmla="*/ 490310 w 891448"/>
                  <a:gd name="connsiteY2181" fmla="*/ 98190 h 826530"/>
                  <a:gd name="connsiteX2182" fmla="*/ 493416 w 891448"/>
                  <a:gd name="connsiteY2182" fmla="*/ 98851 h 826530"/>
                  <a:gd name="connsiteX2183" fmla="*/ 493635 w 891448"/>
                  <a:gd name="connsiteY2183" fmla="*/ 99586 h 826530"/>
                  <a:gd name="connsiteX2184" fmla="*/ 496594 w 891448"/>
                  <a:gd name="connsiteY2184" fmla="*/ 99439 h 826530"/>
                  <a:gd name="connsiteX2185" fmla="*/ 498884 w 891448"/>
                  <a:gd name="connsiteY2185" fmla="*/ 100027 h 826530"/>
                  <a:gd name="connsiteX2186" fmla="*/ 499550 w 891448"/>
                  <a:gd name="connsiteY2186" fmla="*/ 100849 h 826530"/>
                  <a:gd name="connsiteX2187" fmla="*/ 502065 w 891448"/>
                  <a:gd name="connsiteY2187" fmla="*/ 101217 h 826530"/>
                  <a:gd name="connsiteX2188" fmla="*/ 502578 w 891448"/>
                  <a:gd name="connsiteY2188" fmla="*/ 102172 h 826530"/>
                  <a:gd name="connsiteX2189" fmla="*/ 500658 w 891448"/>
                  <a:gd name="connsiteY2189" fmla="*/ 105566 h 826530"/>
                  <a:gd name="connsiteX2190" fmla="*/ 499035 w 891448"/>
                  <a:gd name="connsiteY2190" fmla="*/ 105126 h 826530"/>
                  <a:gd name="connsiteX2191" fmla="*/ 494080 w 891448"/>
                  <a:gd name="connsiteY2191" fmla="*/ 106757 h 826530"/>
                  <a:gd name="connsiteX2192" fmla="*/ 492233 w 891448"/>
                  <a:gd name="connsiteY2192" fmla="*/ 106904 h 826530"/>
                  <a:gd name="connsiteX2193" fmla="*/ 489795 w 891448"/>
                  <a:gd name="connsiteY2193" fmla="*/ 109196 h 826530"/>
                  <a:gd name="connsiteX2194" fmla="*/ 489795 w 891448"/>
                  <a:gd name="connsiteY2194" fmla="*/ 110372 h 826530"/>
                  <a:gd name="connsiteX2195" fmla="*/ 492014 w 891448"/>
                  <a:gd name="connsiteY2195" fmla="*/ 110533 h 826530"/>
                  <a:gd name="connsiteX2196" fmla="*/ 492750 w 891448"/>
                  <a:gd name="connsiteY2196" fmla="*/ 110151 h 826530"/>
                  <a:gd name="connsiteX2197" fmla="*/ 493122 w 891448"/>
                  <a:gd name="connsiteY2197" fmla="*/ 111709 h 826530"/>
                  <a:gd name="connsiteX2198" fmla="*/ 490608 w 891448"/>
                  <a:gd name="connsiteY2198" fmla="*/ 114736 h 826530"/>
                  <a:gd name="connsiteX2199" fmla="*/ 489942 w 891448"/>
                  <a:gd name="connsiteY2199" fmla="*/ 116147 h 826530"/>
                  <a:gd name="connsiteX2200" fmla="*/ 488170 w 891448"/>
                  <a:gd name="connsiteY2200" fmla="*/ 116587 h 826530"/>
                  <a:gd name="connsiteX2201" fmla="*/ 488243 w 891448"/>
                  <a:gd name="connsiteY2201" fmla="*/ 117690 h 826530"/>
                  <a:gd name="connsiteX2202" fmla="*/ 486989 w 891448"/>
                  <a:gd name="connsiteY2202" fmla="*/ 119394 h 826530"/>
                  <a:gd name="connsiteX2203" fmla="*/ 484917 w 891448"/>
                  <a:gd name="connsiteY2203" fmla="*/ 119394 h 826530"/>
                  <a:gd name="connsiteX2204" fmla="*/ 482776 w 891448"/>
                  <a:gd name="connsiteY2204" fmla="*/ 120423 h 826530"/>
                  <a:gd name="connsiteX2205" fmla="*/ 480408 w 891448"/>
                  <a:gd name="connsiteY2205" fmla="*/ 120423 h 826530"/>
                  <a:gd name="connsiteX2206" fmla="*/ 478413 w 891448"/>
                  <a:gd name="connsiteY2206" fmla="*/ 118880 h 826530"/>
                  <a:gd name="connsiteX2207" fmla="*/ 477227 w 891448"/>
                  <a:gd name="connsiteY2207" fmla="*/ 119468 h 826530"/>
                  <a:gd name="connsiteX2208" fmla="*/ 475156 w 891448"/>
                  <a:gd name="connsiteY2208" fmla="*/ 119100 h 826530"/>
                  <a:gd name="connsiteX2209" fmla="*/ 472942 w 891448"/>
                  <a:gd name="connsiteY2209" fmla="*/ 119247 h 826530"/>
                  <a:gd name="connsiteX2210" fmla="*/ 472348 w 891448"/>
                  <a:gd name="connsiteY2210" fmla="*/ 118439 h 826530"/>
                  <a:gd name="connsiteX2211" fmla="*/ 473530 w 891448"/>
                  <a:gd name="connsiteY2211" fmla="*/ 117102 h 826530"/>
                  <a:gd name="connsiteX2212" fmla="*/ 472051 w 891448"/>
                  <a:gd name="connsiteY2212" fmla="*/ 114589 h 826530"/>
                  <a:gd name="connsiteX2213" fmla="*/ 470056 w 891448"/>
                  <a:gd name="connsiteY2213" fmla="*/ 113193 h 826530"/>
                  <a:gd name="connsiteX2214" fmla="*/ 468726 w 891448"/>
                  <a:gd name="connsiteY2214" fmla="*/ 112958 h 826530"/>
                  <a:gd name="connsiteX2215" fmla="*/ 468354 w 891448"/>
                  <a:gd name="connsiteY2215" fmla="*/ 110445 h 826530"/>
                  <a:gd name="connsiteX2216" fmla="*/ 467843 w 891448"/>
                  <a:gd name="connsiteY2216" fmla="*/ 108241 h 826530"/>
                  <a:gd name="connsiteX2217" fmla="*/ 467843 w 891448"/>
                  <a:gd name="connsiteY2217" fmla="*/ 108241 h 826530"/>
                  <a:gd name="connsiteX2218" fmla="*/ 465330 w 891448"/>
                  <a:gd name="connsiteY2218" fmla="*/ 100923 h 826530"/>
                  <a:gd name="connsiteX2219" fmla="*/ 466735 w 891448"/>
                  <a:gd name="connsiteY2219" fmla="*/ 101658 h 826530"/>
                  <a:gd name="connsiteX2220" fmla="*/ 469396 w 891448"/>
                  <a:gd name="connsiteY2220" fmla="*/ 100849 h 826530"/>
                  <a:gd name="connsiteX2221" fmla="*/ 471020 w 891448"/>
                  <a:gd name="connsiteY2221" fmla="*/ 98631 h 826530"/>
                  <a:gd name="connsiteX2222" fmla="*/ 471095 w 891448"/>
                  <a:gd name="connsiteY2222" fmla="*/ 96191 h 826530"/>
                  <a:gd name="connsiteX2223" fmla="*/ 471464 w 891448"/>
                  <a:gd name="connsiteY2223" fmla="*/ 94795 h 826530"/>
                  <a:gd name="connsiteX2224" fmla="*/ 471315 w 891448"/>
                  <a:gd name="connsiteY2224" fmla="*/ 93238 h 826530"/>
                  <a:gd name="connsiteX2225" fmla="*/ 471981 w 891448"/>
                  <a:gd name="connsiteY2225" fmla="*/ 90578 h 826530"/>
                  <a:gd name="connsiteX2226" fmla="*/ 470282 w 891448"/>
                  <a:gd name="connsiteY2226" fmla="*/ 91166 h 826530"/>
                  <a:gd name="connsiteX2227" fmla="*/ 469098 w 891448"/>
                  <a:gd name="connsiteY2227" fmla="*/ 91239 h 826530"/>
                  <a:gd name="connsiteX2228" fmla="*/ 467470 w 891448"/>
                  <a:gd name="connsiteY2228" fmla="*/ 90357 h 826530"/>
                  <a:gd name="connsiteX2229" fmla="*/ 466143 w 891448"/>
                  <a:gd name="connsiteY2229" fmla="*/ 91533 h 826530"/>
                  <a:gd name="connsiteX2230" fmla="*/ 464885 w 891448"/>
                  <a:gd name="connsiteY2230" fmla="*/ 91680 h 826530"/>
                  <a:gd name="connsiteX2231" fmla="*/ 464149 w 891448"/>
                  <a:gd name="connsiteY2231" fmla="*/ 93532 h 826530"/>
                  <a:gd name="connsiteX2232" fmla="*/ 464219 w 891448"/>
                  <a:gd name="connsiteY2232" fmla="*/ 95897 h 826530"/>
                  <a:gd name="connsiteX2233" fmla="*/ 463777 w 891448"/>
                  <a:gd name="connsiteY2233" fmla="*/ 97969 h 826530"/>
                  <a:gd name="connsiteX2234" fmla="*/ 465330 w 891448"/>
                  <a:gd name="connsiteY2234" fmla="*/ 100923 h 826530"/>
                  <a:gd name="connsiteX2235" fmla="*/ 465330 w 891448"/>
                  <a:gd name="connsiteY2235" fmla="*/ 100923 h 826530"/>
                  <a:gd name="connsiteX2236" fmla="*/ 638339 w 891448"/>
                  <a:gd name="connsiteY2236" fmla="*/ 252205 h 826530"/>
                  <a:gd name="connsiteX2237" fmla="*/ 640411 w 891448"/>
                  <a:gd name="connsiteY2237" fmla="*/ 252866 h 826530"/>
                  <a:gd name="connsiteX2238" fmla="*/ 642376 w 891448"/>
                  <a:gd name="connsiteY2238" fmla="*/ 251940 h 826530"/>
                  <a:gd name="connsiteX2239" fmla="*/ 642781 w 891448"/>
                  <a:gd name="connsiteY2239" fmla="*/ 254012 h 826530"/>
                  <a:gd name="connsiteX2240" fmla="*/ 644670 w 891448"/>
                  <a:gd name="connsiteY2240" fmla="*/ 254012 h 826530"/>
                  <a:gd name="connsiteX2241" fmla="*/ 645041 w 891448"/>
                  <a:gd name="connsiteY2241" fmla="*/ 254864 h 826530"/>
                  <a:gd name="connsiteX2242" fmla="*/ 646966 w 891448"/>
                  <a:gd name="connsiteY2242" fmla="*/ 254938 h 826530"/>
                  <a:gd name="connsiteX2243" fmla="*/ 650521 w 891448"/>
                  <a:gd name="connsiteY2243" fmla="*/ 252572 h 826530"/>
                  <a:gd name="connsiteX2244" fmla="*/ 652298 w 891448"/>
                  <a:gd name="connsiteY2244" fmla="*/ 252381 h 826530"/>
                  <a:gd name="connsiteX2245" fmla="*/ 655447 w 891448"/>
                  <a:gd name="connsiteY2245" fmla="*/ 253865 h 826530"/>
                  <a:gd name="connsiteX2246" fmla="*/ 657257 w 891448"/>
                  <a:gd name="connsiteY2246" fmla="*/ 253645 h 826530"/>
                  <a:gd name="connsiteX2247" fmla="*/ 658406 w 891448"/>
                  <a:gd name="connsiteY2247" fmla="*/ 254277 h 826530"/>
                  <a:gd name="connsiteX2248" fmla="*/ 659551 w 891448"/>
                  <a:gd name="connsiteY2248" fmla="*/ 253233 h 826530"/>
                  <a:gd name="connsiteX2249" fmla="*/ 659476 w 891448"/>
                  <a:gd name="connsiteY2249" fmla="*/ 252205 h 826530"/>
                  <a:gd name="connsiteX2250" fmla="*/ 660807 w 891448"/>
                  <a:gd name="connsiteY2250" fmla="*/ 249618 h 826530"/>
                  <a:gd name="connsiteX2251" fmla="*/ 662064 w 891448"/>
                  <a:gd name="connsiteY2251" fmla="*/ 249545 h 826530"/>
                  <a:gd name="connsiteX2252" fmla="*/ 662137 w 891448"/>
                  <a:gd name="connsiteY2252" fmla="*/ 248355 h 826530"/>
                  <a:gd name="connsiteX2253" fmla="*/ 661104 w 891448"/>
                  <a:gd name="connsiteY2253" fmla="*/ 246136 h 826530"/>
                  <a:gd name="connsiteX2254" fmla="*/ 661104 w 891448"/>
                  <a:gd name="connsiteY2254" fmla="*/ 243858 h 826530"/>
                  <a:gd name="connsiteX2255" fmla="*/ 662283 w 891448"/>
                  <a:gd name="connsiteY2255" fmla="*/ 245107 h 826530"/>
                  <a:gd name="connsiteX2256" fmla="*/ 662212 w 891448"/>
                  <a:gd name="connsiteY2256" fmla="*/ 246356 h 826530"/>
                  <a:gd name="connsiteX2257" fmla="*/ 663911 w 891448"/>
                  <a:gd name="connsiteY2257" fmla="*/ 248795 h 826530"/>
                  <a:gd name="connsiteX2258" fmla="*/ 664798 w 891448"/>
                  <a:gd name="connsiteY2258" fmla="*/ 247399 h 826530"/>
                  <a:gd name="connsiteX2259" fmla="*/ 666055 w 891448"/>
                  <a:gd name="connsiteY2259" fmla="*/ 247620 h 826530"/>
                  <a:gd name="connsiteX2260" fmla="*/ 667383 w 891448"/>
                  <a:gd name="connsiteY2260" fmla="*/ 247326 h 826530"/>
                  <a:gd name="connsiteX2261" fmla="*/ 668347 w 891448"/>
                  <a:gd name="connsiteY2261" fmla="*/ 247840 h 826530"/>
                  <a:gd name="connsiteX2262" fmla="*/ 668715 w 891448"/>
                  <a:gd name="connsiteY2262" fmla="*/ 246738 h 826530"/>
                  <a:gd name="connsiteX2263" fmla="*/ 668124 w 891448"/>
                  <a:gd name="connsiteY2263" fmla="*/ 244519 h 826530"/>
                  <a:gd name="connsiteX2264" fmla="*/ 668347 w 891448"/>
                  <a:gd name="connsiteY2264" fmla="*/ 243182 h 826530"/>
                  <a:gd name="connsiteX2265" fmla="*/ 667088 w 891448"/>
                  <a:gd name="connsiteY2265" fmla="*/ 242227 h 826530"/>
                  <a:gd name="connsiteX2266" fmla="*/ 664869 w 891448"/>
                  <a:gd name="connsiteY2266" fmla="*/ 242962 h 826530"/>
                  <a:gd name="connsiteX2267" fmla="*/ 662505 w 891448"/>
                  <a:gd name="connsiteY2267" fmla="*/ 243108 h 826530"/>
                  <a:gd name="connsiteX2268" fmla="*/ 661989 w 891448"/>
                  <a:gd name="connsiteY2268" fmla="*/ 241419 h 826530"/>
                  <a:gd name="connsiteX2269" fmla="*/ 662948 w 891448"/>
                  <a:gd name="connsiteY2269" fmla="*/ 240816 h 826530"/>
                  <a:gd name="connsiteX2270" fmla="*/ 664203 w 891448"/>
                  <a:gd name="connsiteY2270" fmla="*/ 241330 h 826530"/>
                  <a:gd name="connsiteX2271" fmla="*/ 666349 w 891448"/>
                  <a:gd name="connsiteY2271" fmla="*/ 240596 h 826530"/>
                  <a:gd name="connsiteX2272" fmla="*/ 667530 w 891448"/>
                  <a:gd name="connsiteY2272" fmla="*/ 238832 h 826530"/>
                  <a:gd name="connsiteX2273" fmla="*/ 668641 w 891448"/>
                  <a:gd name="connsiteY2273" fmla="*/ 239861 h 826530"/>
                  <a:gd name="connsiteX2274" fmla="*/ 669898 w 891448"/>
                  <a:gd name="connsiteY2274" fmla="*/ 239641 h 826530"/>
                  <a:gd name="connsiteX2275" fmla="*/ 671004 w 891448"/>
                  <a:gd name="connsiteY2275" fmla="*/ 237716 h 826530"/>
                  <a:gd name="connsiteX2276" fmla="*/ 670710 w 891448"/>
                  <a:gd name="connsiteY2276" fmla="*/ 236540 h 826530"/>
                  <a:gd name="connsiteX2277" fmla="*/ 671745 w 891448"/>
                  <a:gd name="connsiteY2277" fmla="*/ 234542 h 826530"/>
                  <a:gd name="connsiteX2278" fmla="*/ 671301 w 891448"/>
                  <a:gd name="connsiteY2278" fmla="*/ 233278 h 826530"/>
                  <a:gd name="connsiteX2279" fmla="*/ 672484 w 891448"/>
                  <a:gd name="connsiteY2279" fmla="*/ 232984 h 826530"/>
                  <a:gd name="connsiteX2280" fmla="*/ 672778 w 891448"/>
                  <a:gd name="connsiteY2280" fmla="*/ 232029 h 826530"/>
                  <a:gd name="connsiteX2281" fmla="*/ 670338 w 891448"/>
                  <a:gd name="connsiteY2281" fmla="*/ 231367 h 826530"/>
                  <a:gd name="connsiteX2282" fmla="*/ 668419 w 891448"/>
                  <a:gd name="connsiteY2282" fmla="*/ 231808 h 826530"/>
                  <a:gd name="connsiteX2283" fmla="*/ 669158 w 891448"/>
                  <a:gd name="connsiteY2283" fmla="*/ 230177 h 826530"/>
                  <a:gd name="connsiteX2284" fmla="*/ 670340 w 891448"/>
                  <a:gd name="connsiteY2284" fmla="*/ 229736 h 826530"/>
                  <a:gd name="connsiteX2285" fmla="*/ 670491 w 891448"/>
                  <a:gd name="connsiteY2285" fmla="*/ 227811 h 826530"/>
                  <a:gd name="connsiteX2286" fmla="*/ 668717 w 891448"/>
                  <a:gd name="connsiteY2286" fmla="*/ 226636 h 826530"/>
                  <a:gd name="connsiteX2287" fmla="*/ 664728 w 891448"/>
                  <a:gd name="connsiteY2287" fmla="*/ 226709 h 826530"/>
                  <a:gd name="connsiteX2288" fmla="*/ 663914 w 891448"/>
                  <a:gd name="connsiteY2288" fmla="*/ 225446 h 826530"/>
                  <a:gd name="connsiteX2289" fmla="*/ 664134 w 891448"/>
                  <a:gd name="connsiteY2289" fmla="*/ 224270 h 826530"/>
                  <a:gd name="connsiteX2290" fmla="*/ 665169 w 891448"/>
                  <a:gd name="connsiteY2290" fmla="*/ 223829 h 826530"/>
                  <a:gd name="connsiteX2291" fmla="*/ 664503 w 891448"/>
                  <a:gd name="connsiteY2291" fmla="*/ 221978 h 826530"/>
                  <a:gd name="connsiteX2292" fmla="*/ 661251 w 891448"/>
                  <a:gd name="connsiteY2292" fmla="*/ 219318 h 826530"/>
                  <a:gd name="connsiteX2293" fmla="*/ 659626 w 891448"/>
                  <a:gd name="connsiteY2293" fmla="*/ 219318 h 826530"/>
                  <a:gd name="connsiteX2294" fmla="*/ 658073 w 891448"/>
                  <a:gd name="connsiteY2294" fmla="*/ 220273 h 826530"/>
                  <a:gd name="connsiteX2295" fmla="*/ 655414 w 891448"/>
                  <a:gd name="connsiteY2295" fmla="*/ 220273 h 826530"/>
                  <a:gd name="connsiteX2296" fmla="*/ 652309 w 891448"/>
                  <a:gd name="connsiteY2296" fmla="*/ 221169 h 826530"/>
                  <a:gd name="connsiteX2297" fmla="*/ 648837 w 891448"/>
                  <a:gd name="connsiteY2297" fmla="*/ 218730 h 826530"/>
                  <a:gd name="connsiteX2298" fmla="*/ 648320 w 891448"/>
                  <a:gd name="connsiteY2298" fmla="*/ 217173 h 826530"/>
                  <a:gd name="connsiteX2299" fmla="*/ 647212 w 891448"/>
                  <a:gd name="connsiteY2299" fmla="*/ 216585 h 826530"/>
                  <a:gd name="connsiteX2300" fmla="*/ 645363 w 891448"/>
                  <a:gd name="connsiteY2300" fmla="*/ 217760 h 826530"/>
                  <a:gd name="connsiteX2301" fmla="*/ 643961 w 891448"/>
                  <a:gd name="connsiteY2301" fmla="*/ 217613 h 826530"/>
                  <a:gd name="connsiteX2302" fmla="*/ 642850 w 891448"/>
                  <a:gd name="connsiteY2302" fmla="*/ 218128 h 826530"/>
                  <a:gd name="connsiteX2303" fmla="*/ 640560 w 891448"/>
                  <a:gd name="connsiteY2303" fmla="*/ 218201 h 826530"/>
                  <a:gd name="connsiteX2304" fmla="*/ 639748 w 891448"/>
                  <a:gd name="connsiteY2304" fmla="*/ 220126 h 826530"/>
                  <a:gd name="connsiteX2305" fmla="*/ 638713 w 891448"/>
                  <a:gd name="connsiteY2305" fmla="*/ 218877 h 826530"/>
                  <a:gd name="connsiteX2306" fmla="*/ 637087 w 891448"/>
                  <a:gd name="connsiteY2306" fmla="*/ 217834 h 826530"/>
                  <a:gd name="connsiteX2307" fmla="*/ 635165 w 891448"/>
                  <a:gd name="connsiteY2307" fmla="*/ 218568 h 826530"/>
                  <a:gd name="connsiteX2308" fmla="*/ 632801 w 891448"/>
                  <a:gd name="connsiteY2308" fmla="*/ 218951 h 826530"/>
                  <a:gd name="connsiteX2309" fmla="*/ 632874 w 891448"/>
                  <a:gd name="connsiteY2309" fmla="*/ 220200 h 826530"/>
                  <a:gd name="connsiteX2310" fmla="*/ 632063 w 891448"/>
                  <a:gd name="connsiteY2310" fmla="*/ 220934 h 826530"/>
                  <a:gd name="connsiteX2311" fmla="*/ 632063 w 891448"/>
                  <a:gd name="connsiteY2311" fmla="*/ 219612 h 826530"/>
                  <a:gd name="connsiteX2312" fmla="*/ 631176 w 891448"/>
                  <a:gd name="connsiteY2312" fmla="*/ 218715 h 826530"/>
                  <a:gd name="connsiteX2313" fmla="*/ 629256 w 891448"/>
                  <a:gd name="connsiteY2313" fmla="*/ 219318 h 826530"/>
                  <a:gd name="connsiteX2314" fmla="*/ 624819 w 891448"/>
                  <a:gd name="connsiteY2314" fmla="*/ 218657 h 826530"/>
                  <a:gd name="connsiteX2315" fmla="*/ 624231 w 891448"/>
                  <a:gd name="connsiteY2315" fmla="*/ 219244 h 826530"/>
                  <a:gd name="connsiteX2316" fmla="*/ 625633 w 891448"/>
                  <a:gd name="connsiteY2316" fmla="*/ 220640 h 826530"/>
                  <a:gd name="connsiteX2317" fmla="*/ 625559 w 891448"/>
                  <a:gd name="connsiteY2317" fmla="*/ 222198 h 826530"/>
                  <a:gd name="connsiteX2318" fmla="*/ 627183 w 891448"/>
                  <a:gd name="connsiteY2318" fmla="*/ 223609 h 826530"/>
                  <a:gd name="connsiteX2319" fmla="*/ 625039 w 891448"/>
                  <a:gd name="connsiteY2319" fmla="*/ 223153 h 826530"/>
                  <a:gd name="connsiteX2320" fmla="*/ 624229 w 891448"/>
                  <a:gd name="connsiteY2320" fmla="*/ 221831 h 826530"/>
                  <a:gd name="connsiteX2321" fmla="*/ 622823 w 891448"/>
                  <a:gd name="connsiteY2321" fmla="*/ 221463 h 826530"/>
                  <a:gd name="connsiteX2322" fmla="*/ 620162 w 891448"/>
                  <a:gd name="connsiteY2322" fmla="*/ 222125 h 826530"/>
                  <a:gd name="connsiteX2323" fmla="*/ 618980 w 891448"/>
                  <a:gd name="connsiteY2323" fmla="*/ 221463 h 826530"/>
                  <a:gd name="connsiteX2324" fmla="*/ 621121 w 891448"/>
                  <a:gd name="connsiteY2324" fmla="*/ 220640 h 826530"/>
                  <a:gd name="connsiteX2325" fmla="*/ 621196 w 891448"/>
                  <a:gd name="connsiteY2325" fmla="*/ 219097 h 826530"/>
                  <a:gd name="connsiteX2326" fmla="*/ 619052 w 891448"/>
                  <a:gd name="connsiteY2326" fmla="*/ 216658 h 826530"/>
                  <a:gd name="connsiteX2327" fmla="*/ 619274 w 891448"/>
                  <a:gd name="connsiteY2327" fmla="*/ 215394 h 826530"/>
                  <a:gd name="connsiteX2328" fmla="*/ 618609 w 891448"/>
                  <a:gd name="connsiteY2328" fmla="*/ 214292 h 826530"/>
                  <a:gd name="connsiteX2329" fmla="*/ 616172 w 891448"/>
                  <a:gd name="connsiteY2329" fmla="*/ 215688 h 826530"/>
                  <a:gd name="connsiteX2330" fmla="*/ 616615 w 891448"/>
                  <a:gd name="connsiteY2330" fmla="*/ 217099 h 826530"/>
                  <a:gd name="connsiteX2331" fmla="*/ 616099 w 891448"/>
                  <a:gd name="connsiteY2331" fmla="*/ 218275 h 826530"/>
                  <a:gd name="connsiteX2332" fmla="*/ 614400 w 891448"/>
                  <a:gd name="connsiteY2332" fmla="*/ 217687 h 826530"/>
                  <a:gd name="connsiteX2333" fmla="*/ 615136 w 891448"/>
                  <a:gd name="connsiteY2333" fmla="*/ 216438 h 826530"/>
                  <a:gd name="connsiteX2334" fmla="*/ 614914 w 891448"/>
                  <a:gd name="connsiteY2334" fmla="*/ 215174 h 826530"/>
                  <a:gd name="connsiteX2335" fmla="*/ 612992 w 891448"/>
                  <a:gd name="connsiteY2335" fmla="*/ 214660 h 826530"/>
                  <a:gd name="connsiteX2336" fmla="*/ 611809 w 891448"/>
                  <a:gd name="connsiteY2336" fmla="*/ 215541 h 826530"/>
                  <a:gd name="connsiteX2337" fmla="*/ 610408 w 891448"/>
                  <a:gd name="connsiteY2337" fmla="*/ 215541 h 826530"/>
                  <a:gd name="connsiteX2338" fmla="*/ 611000 w 891448"/>
                  <a:gd name="connsiteY2338" fmla="*/ 213690 h 826530"/>
                  <a:gd name="connsiteX2339" fmla="*/ 610776 w 891448"/>
                  <a:gd name="connsiteY2339" fmla="*/ 212735 h 826530"/>
                  <a:gd name="connsiteX2340" fmla="*/ 610701 w 891448"/>
                  <a:gd name="connsiteY2340" fmla="*/ 210516 h 826530"/>
                  <a:gd name="connsiteX2341" fmla="*/ 608487 w 891448"/>
                  <a:gd name="connsiteY2341" fmla="*/ 211104 h 826530"/>
                  <a:gd name="connsiteX2342" fmla="*/ 606415 w 891448"/>
                  <a:gd name="connsiteY2342" fmla="*/ 213469 h 826530"/>
                  <a:gd name="connsiteX2343" fmla="*/ 606638 w 891448"/>
                  <a:gd name="connsiteY2343" fmla="*/ 215909 h 826530"/>
                  <a:gd name="connsiteX2344" fmla="*/ 605310 w 891448"/>
                  <a:gd name="connsiteY2344" fmla="*/ 215982 h 826530"/>
                  <a:gd name="connsiteX2345" fmla="*/ 604496 w 891448"/>
                  <a:gd name="connsiteY2345" fmla="*/ 214145 h 826530"/>
                  <a:gd name="connsiteX2346" fmla="*/ 605310 w 891448"/>
                  <a:gd name="connsiteY2346" fmla="*/ 212514 h 826530"/>
                  <a:gd name="connsiteX2347" fmla="*/ 605310 w 891448"/>
                  <a:gd name="connsiteY2347" fmla="*/ 211177 h 826530"/>
                  <a:gd name="connsiteX2348" fmla="*/ 606491 w 891448"/>
                  <a:gd name="connsiteY2348" fmla="*/ 208150 h 826530"/>
                  <a:gd name="connsiteX2349" fmla="*/ 605087 w 891448"/>
                  <a:gd name="connsiteY2349" fmla="*/ 206681 h 826530"/>
                  <a:gd name="connsiteX2350" fmla="*/ 602722 w 891448"/>
                  <a:gd name="connsiteY2350" fmla="*/ 207636 h 826530"/>
                  <a:gd name="connsiteX2351" fmla="*/ 602722 w 891448"/>
                  <a:gd name="connsiteY2351" fmla="*/ 206533 h 826530"/>
                  <a:gd name="connsiteX2352" fmla="*/ 604276 w 891448"/>
                  <a:gd name="connsiteY2352" fmla="*/ 205858 h 826530"/>
                  <a:gd name="connsiteX2353" fmla="*/ 605310 w 891448"/>
                  <a:gd name="connsiteY2353" fmla="*/ 203565 h 826530"/>
                  <a:gd name="connsiteX2354" fmla="*/ 605087 w 891448"/>
                  <a:gd name="connsiteY2354" fmla="*/ 202022 h 826530"/>
                  <a:gd name="connsiteX2355" fmla="*/ 603682 w 891448"/>
                  <a:gd name="connsiteY2355" fmla="*/ 202610 h 826530"/>
                  <a:gd name="connsiteX2356" fmla="*/ 601911 w 891448"/>
                  <a:gd name="connsiteY2356" fmla="*/ 202096 h 826530"/>
                  <a:gd name="connsiteX2357" fmla="*/ 601171 w 891448"/>
                  <a:gd name="connsiteY2357" fmla="*/ 202683 h 826530"/>
                  <a:gd name="connsiteX2358" fmla="*/ 599397 w 891448"/>
                  <a:gd name="connsiteY2358" fmla="*/ 202757 h 826530"/>
                  <a:gd name="connsiteX2359" fmla="*/ 600505 w 891448"/>
                  <a:gd name="connsiteY2359" fmla="*/ 201875 h 826530"/>
                  <a:gd name="connsiteX2360" fmla="*/ 600211 w 891448"/>
                  <a:gd name="connsiteY2360" fmla="*/ 200920 h 826530"/>
                  <a:gd name="connsiteX2361" fmla="*/ 598586 w 891448"/>
                  <a:gd name="connsiteY2361" fmla="*/ 200920 h 826530"/>
                  <a:gd name="connsiteX2362" fmla="*/ 597328 w 891448"/>
                  <a:gd name="connsiteY2362" fmla="*/ 202169 h 826530"/>
                  <a:gd name="connsiteX2363" fmla="*/ 594893 w 891448"/>
                  <a:gd name="connsiteY2363" fmla="*/ 202610 h 826530"/>
                  <a:gd name="connsiteX2364" fmla="*/ 594893 w 891448"/>
                  <a:gd name="connsiteY2364" fmla="*/ 201581 h 826530"/>
                  <a:gd name="connsiteX2365" fmla="*/ 596146 w 891448"/>
                  <a:gd name="connsiteY2365" fmla="*/ 200905 h 826530"/>
                  <a:gd name="connsiteX2366" fmla="*/ 597106 w 891448"/>
                  <a:gd name="connsiteY2366" fmla="*/ 199289 h 826530"/>
                  <a:gd name="connsiteX2367" fmla="*/ 597548 w 891448"/>
                  <a:gd name="connsiteY2367" fmla="*/ 197731 h 826530"/>
                  <a:gd name="connsiteX2368" fmla="*/ 598880 w 891448"/>
                  <a:gd name="connsiteY2368" fmla="*/ 197805 h 826530"/>
                  <a:gd name="connsiteX2369" fmla="*/ 600581 w 891448"/>
                  <a:gd name="connsiteY2369" fmla="*/ 199583 h 826530"/>
                  <a:gd name="connsiteX2370" fmla="*/ 603391 w 891448"/>
                  <a:gd name="connsiteY2370" fmla="*/ 199583 h 826530"/>
                  <a:gd name="connsiteX2371" fmla="*/ 603094 w 891448"/>
                  <a:gd name="connsiteY2371" fmla="*/ 198393 h 826530"/>
                  <a:gd name="connsiteX2372" fmla="*/ 601320 w 891448"/>
                  <a:gd name="connsiteY2372" fmla="*/ 196409 h 826530"/>
                  <a:gd name="connsiteX2373" fmla="*/ 599473 w 891448"/>
                  <a:gd name="connsiteY2373" fmla="*/ 196174 h 826530"/>
                  <a:gd name="connsiteX2374" fmla="*/ 600506 w 891448"/>
                  <a:gd name="connsiteY2374" fmla="*/ 195512 h 826530"/>
                  <a:gd name="connsiteX2375" fmla="*/ 598068 w 891448"/>
                  <a:gd name="connsiteY2375" fmla="*/ 193000 h 826530"/>
                  <a:gd name="connsiteX2376" fmla="*/ 596071 w 891448"/>
                  <a:gd name="connsiteY2376" fmla="*/ 191898 h 826530"/>
                  <a:gd name="connsiteX2377" fmla="*/ 597182 w 891448"/>
                  <a:gd name="connsiteY2377" fmla="*/ 191604 h 826530"/>
                  <a:gd name="connsiteX2378" fmla="*/ 597403 w 891448"/>
                  <a:gd name="connsiteY2378" fmla="*/ 190266 h 826530"/>
                  <a:gd name="connsiteX2379" fmla="*/ 598439 w 891448"/>
                  <a:gd name="connsiteY2379" fmla="*/ 190266 h 826530"/>
                  <a:gd name="connsiteX2380" fmla="*/ 599398 w 891448"/>
                  <a:gd name="connsiteY2380" fmla="*/ 192265 h 826530"/>
                  <a:gd name="connsiteX2381" fmla="*/ 601394 w 891448"/>
                  <a:gd name="connsiteY2381" fmla="*/ 194337 h 826530"/>
                  <a:gd name="connsiteX2382" fmla="*/ 603836 w 891448"/>
                  <a:gd name="connsiteY2382" fmla="*/ 194998 h 826530"/>
                  <a:gd name="connsiteX2383" fmla="*/ 605535 w 891448"/>
                  <a:gd name="connsiteY2383" fmla="*/ 196703 h 826530"/>
                  <a:gd name="connsiteX2384" fmla="*/ 606568 w 891448"/>
                  <a:gd name="connsiteY2384" fmla="*/ 195512 h 826530"/>
                  <a:gd name="connsiteX2385" fmla="*/ 607752 w 891448"/>
                  <a:gd name="connsiteY2385" fmla="*/ 196923 h 826530"/>
                  <a:gd name="connsiteX2386" fmla="*/ 610931 w 891448"/>
                  <a:gd name="connsiteY2386" fmla="*/ 197658 h 826530"/>
                  <a:gd name="connsiteX2387" fmla="*/ 613075 w 891448"/>
                  <a:gd name="connsiteY2387" fmla="*/ 197658 h 826530"/>
                  <a:gd name="connsiteX2388" fmla="*/ 613814 w 891448"/>
                  <a:gd name="connsiteY2388" fmla="*/ 195953 h 826530"/>
                  <a:gd name="connsiteX2389" fmla="*/ 613148 w 891448"/>
                  <a:gd name="connsiteY2389" fmla="*/ 193661 h 826530"/>
                  <a:gd name="connsiteX2390" fmla="*/ 609010 w 891448"/>
                  <a:gd name="connsiteY2390" fmla="*/ 190560 h 826530"/>
                  <a:gd name="connsiteX2391" fmla="*/ 607237 w 891448"/>
                  <a:gd name="connsiteY2391" fmla="*/ 188635 h 826530"/>
                  <a:gd name="connsiteX2392" fmla="*/ 605983 w 891448"/>
                  <a:gd name="connsiteY2392" fmla="*/ 188871 h 826530"/>
                  <a:gd name="connsiteX2393" fmla="*/ 605538 w 891448"/>
                  <a:gd name="connsiteY2393" fmla="*/ 187092 h 826530"/>
                  <a:gd name="connsiteX2394" fmla="*/ 603689 w 891448"/>
                  <a:gd name="connsiteY2394" fmla="*/ 185241 h 826530"/>
                  <a:gd name="connsiteX2395" fmla="*/ 602730 w 891448"/>
                  <a:gd name="connsiteY2395" fmla="*/ 185167 h 826530"/>
                  <a:gd name="connsiteX2396" fmla="*/ 601842 w 891448"/>
                  <a:gd name="connsiteY2396" fmla="*/ 184139 h 826530"/>
                  <a:gd name="connsiteX2397" fmla="*/ 602506 w 891448"/>
                  <a:gd name="connsiteY2397" fmla="*/ 182949 h 826530"/>
                  <a:gd name="connsiteX2398" fmla="*/ 603986 w 891448"/>
                  <a:gd name="connsiteY2398" fmla="*/ 183463 h 826530"/>
                  <a:gd name="connsiteX2399" fmla="*/ 605391 w 891448"/>
                  <a:gd name="connsiteY2399" fmla="*/ 185167 h 826530"/>
                  <a:gd name="connsiteX2400" fmla="*/ 606793 w 891448"/>
                  <a:gd name="connsiteY2400" fmla="*/ 185167 h 826530"/>
                  <a:gd name="connsiteX2401" fmla="*/ 607237 w 891448"/>
                  <a:gd name="connsiteY2401" fmla="*/ 186945 h 826530"/>
                  <a:gd name="connsiteX2402" fmla="*/ 608419 w 891448"/>
                  <a:gd name="connsiteY2402" fmla="*/ 187092 h 826530"/>
                  <a:gd name="connsiteX2403" fmla="*/ 609156 w 891448"/>
                  <a:gd name="connsiteY2403" fmla="*/ 185682 h 826530"/>
                  <a:gd name="connsiteX2404" fmla="*/ 608344 w 891448"/>
                  <a:gd name="connsiteY2404" fmla="*/ 182361 h 826530"/>
                  <a:gd name="connsiteX2405" fmla="*/ 606054 w 891448"/>
                  <a:gd name="connsiteY2405" fmla="*/ 179407 h 826530"/>
                  <a:gd name="connsiteX2406" fmla="*/ 604355 w 891448"/>
                  <a:gd name="connsiteY2406" fmla="*/ 179481 h 826530"/>
                  <a:gd name="connsiteX2407" fmla="*/ 603841 w 891448"/>
                  <a:gd name="connsiteY2407" fmla="*/ 179040 h 826530"/>
                  <a:gd name="connsiteX2408" fmla="*/ 601767 w 891448"/>
                  <a:gd name="connsiteY2408" fmla="*/ 179113 h 826530"/>
                  <a:gd name="connsiteX2409" fmla="*/ 599478 w 891448"/>
                  <a:gd name="connsiteY2409" fmla="*/ 180509 h 826530"/>
                  <a:gd name="connsiteX2410" fmla="*/ 597629 w 891448"/>
                  <a:gd name="connsiteY2410" fmla="*/ 180509 h 826530"/>
                  <a:gd name="connsiteX2411" fmla="*/ 595857 w 891448"/>
                  <a:gd name="connsiteY2411" fmla="*/ 179187 h 826530"/>
                  <a:gd name="connsiteX2412" fmla="*/ 594452 w 891448"/>
                  <a:gd name="connsiteY2412" fmla="*/ 179481 h 826530"/>
                  <a:gd name="connsiteX2413" fmla="*/ 593194 w 891448"/>
                  <a:gd name="connsiteY2413" fmla="*/ 177850 h 826530"/>
                  <a:gd name="connsiteX2414" fmla="*/ 591127 w 891448"/>
                  <a:gd name="connsiteY2414" fmla="*/ 180965 h 826530"/>
                  <a:gd name="connsiteX2415" fmla="*/ 588320 w 891448"/>
                  <a:gd name="connsiteY2415" fmla="*/ 182434 h 826530"/>
                  <a:gd name="connsiteX2416" fmla="*/ 587800 w 891448"/>
                  <a:gd name="connsiteY2416" fmla="*/ 183992 h 826530"/>
                  <a:gd name="connsiteX2417" fmla="*/ 586325 w 891448"/>
                  <a:gd name="connsiteY2417" fmla="*/ 184873 h 826530"/>
                  <a:gd name="connsiteX2418" fmla="*/ 586250 w 891448"/>
                  <a:gd name="connsiteY2418" fmla="*/ 183463 h 826530"/>
                  <a:gd name="connsiteX2419" fmla="*/ 587654 w 891448"/>
                  <a:gd name="connsiteY2419" fmla="*/ 181626 h 826530"/>
                  <a:gd name="connsiteX2420" fmla="*/ 588761 w 891448"/>
                  <a:gd name="connsiteY2420" fmla="*/ 181185 h 826530"/>
                  <a:gd name="connsiteX2421" fmla="*/ 592974 w 891448"/>
                  <a:gd name="connsiteY2421" fmla="*/ 177188 h 826530"/>
                  <a:gd name="connsiteX2422" fmla="*/ 593346 w 891448"/>
                  <a:gd name="connsiteY2422" fmla="*/ 175924 h 826530"/>
                  <a:gd name="connsiteX2423" fmla="*/ 592383 w 891448"/>
                  <a:gd name="connsiteY2423" fmla="*/ 173941 h 826530"/>
                  <a:gd name="connsiteX2424" fmla="*/ 592457 w 891448"/>
                  <a:gd name="connsiteY2424" fmla="*/ 169429 h 826530"/>
                  <a:gd name="connsiteX2425" fmla="*/ 593049 w 891448"/>
                  <a:gd name="connsiteY2425" fmla="*/ 168842 h 826530"/>
                  <a:gd name="connsiteX2426" fmla="*/ 591572 w 891448"/>
                  <a:gd name="connsiteY2426" fmla="*/ 167064 h 826530"/>
                  <a:gd name="connsiteX2427" fmla="*/ 590686 w 891448"/>
                  <a:gd name="connsiteY2427" fmla="*/ 168092 h 826530"/>
                  <a:gd name="connsiteX2428" fmla="*/ 588470 w 891448"/>
                  <a:gd name="connsiteY2428" fmla="*/ 167945 h 826530"/>
                  <a:gd name="connsiteX2429" fmla="*/ 587432 w 891448"/>
                  <a:gd name="connsiteY2429" fmla="*/ 166917 h 826530"/>
                  <a:gd name="connsiteX2430" fmla="*/ 587359 w 891448"/>
                  <a:gd name="connsiteY2430" fmla="*/ 165065 h 826530"/>
                  <a:gd name="connsiteX2431" fmla="*/ 587062 w 891448"/>
                  <a:gd name="connsiteY2431" fmla="*/ 163816 h 826530"/>
                  <a:gd name="connsiteX2432" fmla="*/ 583735 w 891448"/>
                  <a:gd name="connsiteY2432" fmla="*/ 162699 h 826530"/>
                  <a:gd name="connsiteX2433" fmla="*/ 582037 w 891448"/>
                  <a:gd name="connsiteY2433" fmla="*/ 160848 h 826530"/>
                  <a:gd name="connsiteX2434" fmla="*/ 580043 w 891448"/>
                  <a:gd name="connsiteY2434" fmla="*/ 160848 h 826530"/>
                  <a:gd name="connsiteX2435" fmla="*/ 577824 w 891448"/>
                  <a:gd name="connsiteY2435" fmla="*/ 159746 h 826530"/>
                  <a:gd name="connsiteX2436" fmla="*/ 576938 w 891448"/>
                  <a:gd name="connsiteY2436" fmla="*/ 160701 h 826530"/>
                  <a:gd name="connsiteX2437" fmla="*/ 573243 w 891448"/>
                  <a:gd name="connsiteY2437" fmla="*/ 161156 h 826530"/>
                  <a:gd name="connsiteX2438" fmla="*/ 572798 w 891448"/>
                  <a:gd name="connsiteY2438" fmla="*/ 161891 h 826530"/>
                  <a:gd name="connsiteX2439" fmla="*/ 571765 w 891448"/>
                  <a:gd name="connsiteY2439" fmla="*/ 161965 h 826530"/>
                  <a:gd name="connsiteX2440" fmla="*/ 570951 w 891448"/>
                  <a:gd name="connsiteY2440" fmla="*/ 163816 h 826530"/>
                  <a:gd name="connsiteX2441" fmla="*/ 572282 w 891448"/>
                  <a:gd name="connsiteY2441" fmla="*/ 165653 h 826530"/>
                  <a:gd name="connsiteX2442" fmla="*/ 573168 w 891448"/>
                  <a:gd name="connsiteY2442" fmla="*/ 167578 h 826530"/>
                  <a:gd name="connsiteX2443" fmla="*/ 571764 w 891448"/>
                  <a:gd name="connsiteY2443" fmla="*/ 167504 h 826530"/>
                  <a:gd name="connsiteX2444" fmla="*/ 569473 w 891448"/>
                  <a:gd name="connsiteY2444" fmla="*/ 164257 h 826530"/>
                  <a:gd name="connsiteX2445" fmla="*/ 569029 w 891448"/>
                  <a:gd name="connsiteY2445" fmla="*/ 166402 h 826530"/>
                  <a:gd name="connsiteX2446" fmla="*/ 569695 w 891448"/>
                  <a:gd name="connsiteY2446" fmla="*/ 168313 h 826530"/>
                  <a:gd name="connsiteX2447" fmla="*/ 571765 w 891448"/>
                  <a:gd name="connsiteY2447" fmla="*/ 169209 h 826530"/>
                  <a:gd name="connsiteX2448" fmla="*/ 573686 w 891448"/>
                  <a:gd name="connsiteY2448" fmla="*/ 172677 h 826530"/>
                  <a:gd name="connsiteX2449" fmla="*/ 575534 w 891448"/>
                  <a:gd name="connsiteY2449" fmla="*/ 172677 h 826530"/>
                  <a:gd name="connsiteX2450" fmla="*/ 574351 w 891448"/>
                  <a:gd name="connsiteY2450" fmla="*/ 173794 h 826530"/>
                  <a:gd name="connsiteX2451" fmla="*/ 572653 w 891448"/>
                  <a:gd name="connsiteY2451" fmla="*/ 173720 h 826530"/>
                  <a:gd name="connsiteX2452" fmla="*/ 572284 w 891448"/>
                  <a:gd name="connsiteY2452" fmla="*/ 175704 h 826530"/>
                  <a:gd name="connsiteX2453" fmla="*/ 574797 w 891448"/>
                  <a:gd name="connsiteY2453" fmla="*/ 179025 h 826530"/>
                  <a:gd name="connsiteX2454" fmla="*/ 576792 w 891448"/>
                  <a:gd name="connsiteY2454" fmla="*/ 179848 h 826530"/>
                  <a:gd name="connsiteX2455" fmla="*/ 576717 w 891448"/>
                  <a:gd name="connsiteY2455" fmla="*/ 181244 h 826530"/>
                  <a:gd name="connsiteX2456" fmla="*/ 575978 w 891448"/>
                  <a:gd name="connsiteY2456" fmla="*/ 180436 h 826530"/>
                  <a:gd name="connsiteX2457" fmla="*/ 572800 w 891448"/>
                  <a:gd name="connsiteY2457" fmla="*/ 180215 h 826530"/>
                  <a:gd name="connsiteX2458" fmla="*/ 572800 w 891448"/>
                  <a:gd name="connsiteY2458" fmla="*/ 181244 h 826530"/>
                  <a:gd name="connsiteX2459" fmla="*/ 571692 w 891448"/>
                  <a:gd name="connsiteY2459" fmla="*/ 182067 h 826530"/>
                  <a:gd name="connsiteX2460" fmla="*/ 571101 w 891448"/>
                  <a:gd name="connsiteY2460" fmla="*/ 183610 h 826530"/>
                  <a:gd name="connsiteX2461" fmla="*/ 573834 w 891448"/>
                  <a:gd name="connsiteY2461" fmla="*/ 182508 h 826530"/>
                  <a:gd name="connsiteX2462" fmla="*/ 575164 w 891448"/>
                  <a:gd name="connsiteY2462" fmla="*/ 183610 h 826530"/>
                  <a:gd name="connsiteX2463" fmla="*/ 578419 w 891448"/>
                  <a:gd name="connsiteY2463" fmla="*/ 182434 h 826530"/>
                  <a:gd name="connsiteX2464" fmla="*/ 578711 w 891448"/>
                  <a:gd name="connsiteY2464" fmla="*/ 183771 h 826530"/>
                  <a:gd name="connsiteX2465" fmla="*/ 580930 w 891448"/>
                  <a:gd name="connsiteY2465" fmla="*/ 184212 h 826530"/>
                  <a:gd name="connsiteX2466" fmla="*/ 581227 w 891448"/>
                  <a:gd name="connsiteY2466" fmla="*/ 185535 h 826530"/>
                  <a:gd name="connsiteX2467" fmla="*/ 583959 w 891448"/>
                  <a:gd name="connsiteY2467" fmla="*/ 187754 h 826530"/>
                  <a:gd name="connsiteX2468" fmla="*/ 584996 w 891448"/>
                  <a:gd name="connsiteY2468" fmla="*/ 187680 h 826530"/>
                  <a:gd name="connsiteX2469" fmla="*/ 585142 w 891448"/>
                  <a:gd name="connsiteY2469" fmla="*/ 186358 h 826530"/>
                  <a:gd name="connsiteX2470" fmla="*/ 585956 w 891448"/>
                  <a:gd name="connsiteY2470" fmla="*/ 187166 h 826530"/>
                  <a:gd name="connsiteX2471" fmla="*/ 587878 w 891448"/>
                  <a:gd name="connsiteY2471" fmla="*/ 186064 h 826530"/>
                  <a:gd name="connsiteX2472" fmla="*/ 589283 w 891448"/>
                  <a:gd name="connsiteY2472" fmla="*/ 186358 h 826530"/>
                  <a:gd name="connsiteX2473" fmla="*/ 589725 w 891448"/>
                  <a:gd name="connsiteY2473" fmla="*/ 187680 h 826530"/>
                  <a:gd name="connsiteX2474" fmla="*/ 588911 w 891448"/>
                  <a:gd name="connsiteY2474" fmla="*/ 189532 h 826530"/>
                  <a:gd name="connsiteX2475" fmla="*/ 588911 w 891448"/>
                  <a:gd name="connsiteY2475" fmla="*/ 193147 h 826530"/>
                  <a:gd name="connsiteX2476" fmla="*/ 588101 w 891448"/>
                  <a:gd name="connsiteY2476" fmla="*/ 195660 h 826530"/>
                  <a:gd name="connsiteX2477" fmla="*/ 588101 w 891448"/>
                  <a:gd name="connsiteY2477" fmla="*/ 197438 h 826530"/>
                  <a:gd name="connsiteX2478" fmla="*/ 589428 w 891448"/>
                  <a:gd name="connsiteY2478" fmla="*/ 199436 h 826530"/>
                  <a:gd name="connsiteX2479" fmla="*/ 588762 w 891448"/>
                  <a:gd name="connsiteY2479" fmla="*/ 201875 h 826530"/>
                  <a:gd name="connsiteX2480" fmla="*/ 588762 w 891448"/>
                  <a:gd name="connsiteY2480" fmla="*/ 203271 h 826530"/>
                  <a:gd name="connsiteX2481" fmla="*/ 587951 w 891448"/>
                  <a:gd name="connsiteY2481" fmla="*/ 205637 h 826530"/>
                  <a:gd name="connsiteX2482" fmla="*/ 585142 w 891448"/>
                  <a:gd name="connsiteY2482" fmla="*/ 207636 h 826530"/>
                  <a:gd name="connsiteX2483" fmla="*/ 582629 w 891448"/>
                  <a:gd name="connsiteY2483" fmla="*/ 208223 h 826530"/>
                  <a:gd name="connsiteX2484" fmla="*/ 582260 w 891448"/>
                  <a:gd name="connsiteY2484" fmla="*/ 209928 h 826530"/>
                  <a:gd name="connsiteX2485" fmla="*/ 580117 w 891448"/>
                  <a:gd name="connsiteY2485" fmla="*/ 212588 h 826530"/>
                  <a:gd name="connsiteX2486" fmla="*/ 580192 w 891448"/>
                  <a:gd name="connsiteY2486" fmla="*/ 213910 h 826530"/>
                  <a:gd name="connsiteX2487" fmla="*/ 578420 w 891448"/>
                  <a:gd name="connsiteY2487" fmla="*/ 215101 h 826530"/>
                  <a:gd name="connsiteX2488" fmla="*/ 577309 w 891448"/>
                  <a:gd name="connsiteY2488" fmla="*/ 216805 h 826530"/>
                  <a:gd name="connsiteX2489" fmla="*/ 577456 w 891448"/>
                  <a:gd name="connsiteY2489" fmla="*/ 219024 h 826530"/>
                  <a:gd name="connsiteX2490" fmla="*/ 578861 w 891448"/>
                  <a:gd name="connsiteY2490" fmla="*/ 219465 h 826530"/>
                  <a:gd name="connsiteX2491" fmla="*/ 578861 w 891448"/>
                  <a:gd name="connsiteY2491" fmla="*/ 220787 h 826530"/>
                  <a:gd name="connsiteX2492" fmla="*/ 577014 w 891448"/>
                  <a:gd name="connsiteY2492" fmla="*/ 221595 h 826530"/>
                  <a:gd name="connsiteX2493" fmla="*/ 576645 w 891448"/>
                  <a:gd name="connsiteY2493" fmla="*/ 223080 h 826530"/>
                  <a:gd name="connsiteX2494" fmla="*/ 577605 w 891448"/>
                  <a:gd name="connsiteY2494" fmla="*/ 224035 h 826530"/>
                  <a:gd name="connsiteX2495" fmla="*/ 576128 w 891448"/>
                  <a:gd name="connsiteY2495" fmla="*/ 225960 h 826530"/>
                  <a:gd name="connsiteX2496" fmla="*/ 575612 w 891448"/>
                  <a:gd name="connsiteY2496" fmla="*/ 227811 h 826530"/>
                  <a:gd name="connsiteX2497" fmla="*/ 576497 w 891448"/>
                  <a:gd name="connsiteY2497" fmla="*/ 229957 h 826530"/>
                  <a:gd name="connsiteX2498" fmla="*/ 577753 w 891448"/>
                  <a:gd name="connsiteY2498" fmla="*/ 230324 h 826530"/>
                  <a:gd name="connsiteX2499" fmla="*/ 577753 w 891448"/>
                  <a:gd name="connsiteY2499" fmla="*/ 231647 h 826530"/>
                  <a:gd name="connsiteX2500" fmla="*/ 579378 w 891448"/>
                  <a:gd name="connsiteY2500" fmla="*/ 233131 h 826530"/>
                  <a:gd name="connsiteX2501" fmla="*/ 580486 w 891448"/>
                  <a:gd name="connsiteY2501" fmla="*/ 232910 h 826530"/>
                  <a:gd name="connsiteX2502" fmla="*/ 580708 w 891448"/>
                  <a:gd name="connsiteY2502" fmla="*/ 231059 h 826530"/>
                  <a:gd name="connsiteX2503" fmla="*/ 581374 w 891448"/>
                  <a:gd name="connsiteY2503" fmla="*/ 230030 h 826530"/>
                  <a:gd name="connsiteX2504" fmla="*/ 582336 w 891448"/>
                  <a:gd name="connsiteY2504" fmla="*/ 230765 h 826530"/>
                  <a:gd name="connsiteX2505" fmla="*/ 583224 w 891448"/>
                  <a:gd name="connsiteY2505" fmla="*/ 230692 h 826530"/>
                  <a:gd name="connsiteX2506" fmla="*/ 585068 w 891448"/>
                  <a:gd name="connsiteY2506" fmla="*/ 228252 h 826530"/>
                  <a:gd name="connsiteX2507" fmla="*/ 585735 w 891448"/>
                  <a:gd name="connsiteY2507" fmla="*/ 229075 h 826530"/>
                  <a:gd name="connsiteX2508" fmla="*/ 584701 w 891448"/>
                  <a:gd name="connsiteY2508" fmla="*/ 231720 h 826530"/>
                  <a:gd name="connsiteX2509" fmla="*/ 582927 w 891448"/>
                  <a:gd name="connsiteY2509" fmla="*/ 232176 h 826530"/>
                  <a:gd name="connsiteX2510" fmla="*/ 582630 w 891448"/>
                  <a:gd name="connsiteY2510" fmla="*/ 233131 h 826530"/>
                  <a:gd name="connsiteX2511" fmla="*/ 583371 w 891448"/>
                  <a:gd name="connsiteY2511" fmla="*/ 234086 h 826530"/>
                  <a:gd name="connsiteX2512" fmla="*/ 583593 w 891448"/>
                  <a:gd name="connsiteY2512" fmla="*/ 235203 h 826530"/>
                  <a:gd name="connsiteX2513" fmla="*/ 585512 w 891448"/>
                  <a:gd name="connsiteY2513" fmla="*/ 237569 h 826530"/>
                  <a:gd name="connsiteX2514" fmla="*/ 587434 w 891448"/>
                  <a:gd name="connsiteY2514" fmla="*/ 236981 h 826530"/>
                  <a:gd name="connsiteX2515" fmla="*/ 587951 w 891448"/>
                  <a:gd name="connsiteY2515" fmla="*/ 237789 h 826530"/>
                  <a:gd name="connsiteX2516" fmla="*/ 590464 w 891448"/>
                  <a:gd name="connsiteY2516" fmla="*/ 238083 h 826530"/>
                  <a:gd name="connsiteX2517" fmla="*/ 591648 w 891448"/>
                  <a:gd name="connsiteY2517" fmla="*/ 236966 h 826530"/>
                  <a:gd name="connsiteX2518" fmla="*/ 594013 w 891448"/>
                  <a:gd name="connsiteY2518" fmla="*/ 236085 h 826530"/>
                  <a:gd name="connsiteX2519" fmla="*/ 593864 w 891448"/>
                  <a:gd name="connsiteY2519" fmla="*/ 233719 h 826530"/>
                  <a:gd name="connsiteX2520" fmla="*/ 595047 w 891448"/>
                  <a:gd name="connsiteY2520" fmla="*/ 233645 h 826530"/>
                  <a:gd name="connsiteX2521" fmla="*/ 595933 w 891448"/>
                  <a:gd name="connsiteY2521" fmla="*/ 232764 h 826530"/>
                  <a:gd name="connsiteX2522" fmla="*/ 596302 w 891448"/>
                  <a:gd name="connsiteY2522" fmla="*/ 233939 h 826530"/>
                  <a:gd name="connsiteX2523" fmla="*/ 595860 w 891448"/>
                  <a:gd name="connsiteY2523" fmla="*/ 234600 h 826530"/>
                  <a:gd name="connsiteX2524" fmla="*/ 596008 w 891448"/>
                  <a:gd name="connsiteY2524" fmla="*/ 236231 h 826530"/>
                  <a:gd name="connsiteX2525" fmla="*/ 597041 w 891448"/>
                  <a:gd name="connsiteY2525" fmla="*/ 235791 h 826530"/>
                  <a:gd name="connsiteX2526" fmla="*/ 598223 w 891448"/>
                  <a:gd name="connsiteY2526" fmla="*/ 232837 h 826530"/>
                  <a:gd name="connsiteX2527" fmla="*/ 599406 w 891448"/>
                  <a:gd name="connsiteY2527" fmla="*/ 232308 h 826530"/>
                  <a:gd name="connsiteX2528" fmla="*/ 599996 w 891448"/>
                  <a:gd name="connsiteY2528" fmla="*/ 233278 h 826530"/>
                  <a:gd name="connsiteX2529" fmla="*/ 599482 w 891448"/>
                  <a:gd name="connsiteY2529" fmla="*/ 235497 h 826530"/>
                  <a:gd name="connsiteX2530" fmla="*/ 596821 w 891448"/>
                  <a:gd name="connsiteY2530" fmla="*/ 238965 h 826530"/>
                  <a:gd name="connsiteX2531" fmla="*/ 595637 w 891448"/>
                  <a:gd name="connsiteY2531" fmla="*/ 240228 h 826530"/>
                  <a:gd name="connsiteX2532" fmla="*/ 595562 w 891448"/>
                  <a:gd name="connsiteY2532" fmla="*/ 241771 h 826530"/>
                  <a:gd name="connsiteX2533" fmla="*/ 597780 w 891448"/>
                  <a:gd name="connsiteY2533" fmla="*/ 242521 h 826530"/>
                  <a:gd name="connsiteX2534" fmla="*/ 599482 w 891448"/>
                  <a:gd name="connsiteY2534" fmla="*/ 243917 h 826530"/>
                  <a:gd name="connsiteX2535" fmla="*/ 601256 w 891448"/>
                  <a:gd name="connsiteY2535" fmla="*/ 243770 h 826530"/>
                  <a:gd name="connsiteX2536" fmla="*/ 601846 w 891448"/>
                  <a:gd name="connsiteY2536" fmla="*/ 244431 h 826530"/>
                  <a:gd name="connsiteX2537" fmla="*/ 603990 w 891448"/>
                  <a:gd name="connsiteY2537" fmla="*/ 244651 h 826530"/>
                  <a:gd name="connsiteX2538" fmla="*/ 604581 w 891448"/>
                  <a:gd name="connsiteY2538" fmla="*/ 243182 h 826530"/>
                  <a:gd name="connsiteX2539" fmla="*/ 606652 w 891448"/>
                  <a:gd name="connsiteY2539" fmla="*/ 243402 h 826530"/>
                  <a:gd name="connsiteX2540" fmla="*/ 605989 w 891448"/>
                  <a:gd name="connsiteY2540" fmla="*/ 244358 h 826530"/>
                  <a:gd name="connsiteX2541" fmla="*/ 606208 w 891448"/>
                  <a:gd name="connsiteY2541" fmla="*/ 245401 h 826530"/>
                  <a:gd name="connsiteX2542" fmla="*/ 607685 w 891448"/>
                  <a:gd name="connsiteY2542" fmla="*/ 245842 h 826530"/>
                  <a:gd name="connsiteX2543" fmla="*/ 609089 w 891448"/>
                  <a:gd name="connsiteY2543" fmla="*/ 246870 h 826530"/>
                  <a:gd name="connsiteX2544" fmla="*/ 610349 w 891448"/>
                  <a:gd name="connsiteY2544" fmla="*/ 246062 h 826530"/>
                  <a:gd name="connsiteX2545" fmla="*/ 609904 w 891448"/>
                  <a:gd name="connsiteY2545" fmla="*/ 244887 h 826530"/>
                  <a:gd name="connsiteX2546" fmla="*/ 609829 w 891448"/>
                  <a:gd name="connsiteY2546" fmla="*/ 243256 h 826530"/>
                  <a:gd name="connsiteX2547" fmla="*/ 611085 w 891448"/>
                  <a:gd name="connsiteY2547" fmla="*/ 241477 h 826530"/>
                  <a:gd name="connsiteX2548" fmla="*/ 611602 w 891448"/>
                  <a:gd name="connsiteY2548" fmla="*/ 242962 h 826530"/>
                  <a:gd name="connsiteX2549" fmla="*/ 611085 w 891448"/>
                  <a:gd name="connsiteY2549" fmla="*/ 244740 h 826530"/>
                  <a:gd name="connsiteX2550" fmla="*/ 611529 w 891448"/>
                  <a:gd name="connsiteY2550" fmla="*/ 246870 h 826530"/>
                  <a:gd name="connsiteX2551" fmla="*/ 612931 w 891448"/>
                  <a:gd name="connsiteY2551" fmla="*/ 246797 h 826530"/>
                  <a:gd name="connsiteX2552" fmla="*/ 613451 w 891448"/>
                  <a:gd name="connsiteY2552" fmla="*/ 244798 h 826530"/>
                  <a:gd name="connsiteX2553" fmla="*/ 614117 w 891448"/>
                  <a:gd name="connsiteY2553" fmla="*/ 243696 h 826530"/>
                  <a:gd name="connsiteX2554" fmla="*/ 615593 w 891448"/>
                  <a:gd name="connsiteY2554" fmla="*/ 243476 h 826530"/>
                  <a:gd name="connsiteX2555" fmla="*/ 615520 w 891448"/>
                  <a:gd name="connsiteY2555" fmla="*/ 244651 h 826530"/>
                  <a:gd name="connsiteX2556" fmla="*/ 614557 w 891448"/>
                  <a:gd name="connsiteY2556" fmla="*/ 245474 h 826530"/>
                  <a:gd name="connsiteX2557" fmla="*/ 614632 w 891448"/>
                  <a:gd name="connsiteY2557" fmla="*/ 247091 h 826530"/>
                  <a:gd name="connsiteX2558" fmla="*/ 617291 w 891448"/>
                  <a:gd name="connsiteY2558" fmla="*/ 247179 h 826530"/>
                  <a:gd name="connsiteX2559" fmla="*/ 618844 w 891448"/>
                  <a:gd name="connsiteY2559" fmla="*/ 246062 h 826530"/>
                  <a:gd name="connsiteX2560" fmla="*/ 620249 w 891448"/>
                  <a:gd name="connsiteY2560" fmla="*/ 242962 h 826530"/>
                  <a:gd name="connsiteX2561" fmla="*/ 620545 w 891448"/>
                  <a:gd name="connsiteY2561" fmla="*/ 244578 h 826530"/>
                  <a:gd name="connsiteX2562" fmla="*/ 619659 w 891448"/>
                  <a:gd name="connsiteY2562" fmla="*/ 245842 h 826530"/>
                  <a:gd name="connsiteX2563" fmla="*/ 619659 w 891448"/>
                  <a:gd name="connsiteY2563" fmla="*/ 247326 h 826530"/>
                  <a:gd name="connsiteX2564" fmla="*/ 622024 w 891448"/>
                  <a:gd name="connsiteY2564" fmla="*/ 246870 h 826530"/>
                  <a:gd name="connsiteX2565" fmla="*/ 622836 w 891448"/>
                  <a:gd name="connsiteY2565" fmla="*/ 244064 h 826530"/>
                  <a:gd name="connsiteX2566" fmla="*/ 623648 w 891448"/>
                  <a:gd name="connsiteY2566" fmla="*/ 242888 h 826530"/>
                  <a:gd name="connsiteX2567" fmla="*/ 623132 w 891448"/>
                  <a:gd name="connsiteY2567" fmla="*/ 247106 h 826530"/>
                  <a:gd name="connsiteX2568" fmla="*/ 623501 w 891448"/>
                  <a:gd name="connsiteY2568" fmla="*/ 248501 h 826530"/>
                  <a:gd name="connsiteX2569" fmla="*/ 625421 w 891448"/>
                  <a:gd name="connsiteY2569" fmla="*/ 248575 h 826530"/>
                  <a:gd name="connsiteX2570" fmla="*/ 628232 w 891448"/>
                  <a:gd name="connsiteY2570" fmla="*/ 250206 h 826530"/>
                  <a:gd name="connsiteX2571" fmla="*/ 630006 w 891448"/>
                  <a:gd name="connsiteY2571" fmla="*/ 249545 h 826530"/>
                  <a:gd name="connsiteX2572" fmla="*/ 631333 w 891448"/>
                  <a:gd name="connsiteY2572" fmla="*/ 249089 h 826530"/>
                  <a:gd name="connsiteX2573" fmla="*/ 631853 w 891448"/>
                  <a:gd name="connsiteY2573" fmla="*/ 250279 h 826530"/>
                  <a:gd name="connsiteX2574" fmla="*/ 634217 w 891448"/>
                  <a:gd name="connsiteY2574" fmla="*/ 249618 h 826530"/>
                  <a:gd name="connsiteX2575" fmla="*/ 635622 w 891448"/>
                  <a:gd name="connsiteY2575" fmla="*/ 248795 h 826530"/>
                  <a:gd name="connsiteX2576" fmla="*/ 635622 w 891448"/>
                  <a:gd name="connsiteY2576" fmla="*/ 246650 h 826530"/>
                  <a:gd name="connsiteX2577" fmla="*/ 637544 w 891448"/>
                  <a:gd name="connsiteY2577" fmla="*/ 244887 h 826530"/>
                  <a:gd name="connsiteX2578" fmla="*/ 638283 w 891448"/>
                  <a:gd name="connsiteY2578" fmla="*/ 243549 h 826530"/>
                  <a:gd name="connsiteX2579" fmla="*/ 637321 w 891448"/>
                  <a:gd name="connsiteY2579" fmla="*/ 241551 h 826530"/>
                  <a:gd name="connsiteX2580" fmla="*/ 638208 w 891448"/>
                  <a:gd name="connsiteY2580" fmla="*/ 239861 h 826530"/>
                  <a:gd name="connsiteX2581" fmla="*/ 639020 w 891448"/>
                  <a:gd name="connsiteY2581" fmla="*/ 240155 h 826530"/>
                  <a:gd name="connsiteX2582" fmla="*/ 639169 w 891448"/>
                  <a:gd name="connsiteY2582" fmla="*/ 242594 h 826530"/>
                  <a:gd name="connsiteX2583" fmla="*/ 640351 w 891448"/>
                  <a:gd name="connsiteY2583" fmla="*/ 242815 h 826530"/>
                  <a:gd name="connsiteX2584" fmla="*/ 640499 w 891448"/>
                  <a:gd name="connsiteY2584" fmla="*/ 243843 h 826530"/>
                  <a:gd name="connsiteX2585" fmla="*/ 639020 w 891448"/>
                  <a:gd name="connsiteY2585" fmla="*/ 245180 h 826530"/>
                  <a:gd name="connsiteX2586" fmla="*/ 637987 w 891448"/>
                  <a:gd name="connsiteY2586" fmla="*/ 247914 h 826530"/>
                  <a:gd name="connsiteX2587" fmla="*/ 638339 w 891448"/>
                  <a:gd name="connsiteY2587" fmla="*/ 252205 h 826530"/>
                  <a:gd name="connsiteX2588" fmla="*/ 638339 w 891448"/>
                  <a:gd name="connsiteY2588" fmla="*/ 252205 h 826530"/>
                  <a:gd name="connsiteX2589" fmla="*/ 568102 w 891448"/>
                  <a:gd name="connsiteY2589" fmla="*/ 159408 h 826530"/>
                  <a:gd name="connsiteX2590" fmla="*/ 569511 w 891448"/>
                  <a:gd name="connsiteY2590" fmla="*/ 159040 h 826530"/>
                  <a:gd name="connsiteX2591" fmla="*/ 569511 w 891448"/>
                  <a:gd name="connsiteY2591" fmla="*/ 158115 h 826530"/>
                  <a:gd name="connsiteX2592" fmla="*/ 568213 w 891448"/>
                  <a:gd name="connsiteY2592" fmla="*/ 157703 h 826530"/>
                  <a:gd name="connsiteX2593" fmla="*/ 567216 w 891448"/>
                  <a:gd name="connsiteY2593" fmla="*/ 158599 h 826530"/>
                  <a:gd name="connsiteX2594" fmla="*/ 568102 w 891448"/>
                  <a:gd name="connsiteY2594" fmla="*/ 159408 h 826530"/>
                  <a:gd name="connsiteX2595" fmla="*/ 568102 w 891448"/>
                  <a:gd name="connsiteY2595" fmla="*/ 159408 h 826530"/>
                  <a:gd name="connsiteX2596" fmla="*/ 564327 w 891448"/>
                  <a:gd name="connsiteY2596" fmla="*/ 171869 h 826530"/>
                  <a:gd name="connsiteX2597" fmla="*/ 565587 w 891448"/>
                  <a:gd name="connsiteY2597" fmla="*/ 170429 h 826530"/>
                  <a:gd name="connsiteX2598" fmla="*/ 566215 w 891448"/>
                  <a:gd name="connsiteY2598" fmla="*/ 169018 h 826530"/>
                  <a:gd name="connsiteX2599" fmla="*/ 566327 w 891448"/>
                  <a:gd name="connsiteY2599" fmla="*/ 170605 h 826530"/>
                  <a:gd name="connsiteX2600" fmla="*/ 565252 w 891448"/>
                  <a:gd name="connsiteY2600" fmla="*/ 171648 h 826530"/>
                  <a:gd name="connsiteX2601" fmla="*/ 564327 w 891448"/>
                  <a:gd name="connsiteY2601" fmla="*/ 171869 h 826530"/>
                  <a:gd name="connsiteX2602" fmla="*/ 564327 w 891448"/>
                  <a:gd name="connsiteY2602" fmla="*/ 171869 h 826530"/>
                  <a:gd name="connsiteX2603" fmla="*/ 515123 w 891448"/>
                  <a:gd name="connsiteY2603" fmla="*/ 189591 h 826530"/>
                  <a:gd name="connsiteX2604" fmla="*/ 514679 w 891448"/>
                  <a:gd name="connsiteY2604" fmla="*/ 190516 h 826530"/>
                  <a:gd name="connsiteX2605" fmla="*/ 515420 w 891448"/>
                  <a:gd name="connsiteY2605" fmla="*/ 191413 h 826530"/>
                  <a:gd name="connsiteX2606" fmla="*/ 515865 w 891448"/>
                  <a:gd name="connsiteY2606" fmla="*/ 190369 h 826530"/>
                  <a:gd name="connsiteX2607" fmla="*/ 515123 w 891448"/>
                  <a:gd name="connsiteY2607" fmla="*/ 189591 h 826530"/>
                  <a:gd name="connsiteX2608" fmla="*/ 515123 w 891448"/>
                  <a:gd name="connsiteY2608" fmla="*/ 189591 h 826530"/>
                  <a:gd name="connsiteX2609" fmla="*/ 547149 w 891448"/>
                  <a:gd name="connsiteY2609" fmla="*/ 158599 h 826530"/>
                  <a:gd name="connsiteX2610" fmla="*/ 547112 w 891448"/>
                  <a:gd name="connsiteY2610" fmla="*/ 159481 h 826530"/>
                  <a:gd name="connsiteX2611" fmla="*/ 548257 w 891448"/>
                  <a:gd name="connsiteY2611" fmla="*/ 161186 h 826530"/>
                  <a:gd name="connsiteX2612" fmla="*/ 548667 w 891448"/>
                  <a:gd name="connsiteY2612" fmla="*/ 162273 h 826530"/>
                  <a:gd name="connsiteX2613" fmla="*/ 549666 w 891448"/>
                  <a:gd name="connsiteY2613" fmla="*/ 161818 h 826530"/>
                  <a:gd name="connsiteX2614" fmla="*/ 549257 w 891448"/>
                  <a:gd name="connsiteY2614" fmla="*/ 160010 h 826530"/>
                  <a:gd name="connsiteX2615" fmla="*/ 548001 w 891448"/>
                  <a:gd name="connsiteY2615" fmla="*/ 158673 h 826530"/>
                  <a:gd name="connsiteX2616" fmla="*/ 547149 w 891448"/>
                  <a:gd name="connsiteY2616" fmla="*/ 158599 h 826530"/>
                  <a:gd name="connsiteX2617" fmla="*/ 547149 w 891448"/>
                  <a:gd name="connsiteY2617" fmla="*/ 158599 h 826530"/>
                  <a:gd name="connsiteX2618" fmla="*/ 531746 w 891448"/>
                  <a:gd name="connsiteY2618" fmla="*/ 159305 h 826530"/>
                  <a:gd name="connsiteX2619" fmla="*/ 531746 w 891448"/>
                  <a:gd name="connsiteY2619" fmla="*/ 160451 h 826530"/>
                  <a:gd name="connsiteX2620" fmla="*/ 532633 w 891448"/>
                  <a:gd name="connsiteY2620" fmla="*/ 161377 h 826530"/>
                  <a:gd name="connsiteX2621" fmla="*/ 534003 w 891448"/>
                  <a:gd name="connsiteY2621" fmla="*/ 160451 h 826530"/>
                  <a:gd name="connsiteX2622" fmla="*/ 536111 w 891448"/>
                  <a:gd name="connsiteY2622" fmla="*/ 160010 h 826530"/>
                  <a:gd name="connsiteX2623" fmla="*/ 537557 w 891448"/>
                  <a:gd name="connsiteY2623" fmla="*/ 160407 h 826530"/>
                  <a:gd name="connsiteX2624" fmla="*/ 540555 w 891448"/>
                  <a:gd name="connsiteY2624" fmla="*/ 158629 h 826530"/>
                  <a:gd name="connsiteX2625" fmla="*/ 542146 w 891448"/>
                  <a:gd name="connsiteY2625" fmla="*/ 158599 h 826530"/>
                  <a:gd name="connsiteX2626" fmla="*/ 543961 w 891448"/>
                  <a:gd name="connsiteY2626" fmla="*/ 157821 h 826530"/>
                  <a:gd name="connsiteX2627" fmla="*/ 543296 w 891448"/>
                  <a:gd name="connsiteY2627" fmla="*/ 157145 h 826530"/>
                  <a:gd name="connsiteX2628" fmla="*/ 540295 w 891448"/>
                  <a:gd name="connsiteY2628" fmla="*/ 156777 h 826530"/>
                  <a:gd name="connsiteX2629" fmla="*/ 538041 w 891448"/>
                  <a:gd name="connsiteY2629" fmla="*/ 157262 h 826530"/>
                  <a:gd name="connsiteX2630" fmla="*/ 536263 w 891448"/>
                  <a:gd name="connsiteY2630" fmla="*/ 158335 h 826530"/>
                  <a:gd name="connsiteX2631" fmla="*/ 534782 w 891448"/>
                  <a:gd name="connsiteY2631" fmla="*/ 158012 h 826530"/>
                  <a:gd name="connsiteX2632" fmla="*/ 532857 w 891448"/>
                  <a:gd name="connsiteY2632" fmla="*/ 158599 h 826530"/>
                  <a:gd name="connsiteX2633" fmla="*/ 531746 w 891448"/>
                  <a:gd name="connsiteY2633" fmla="*/ 159305 h 826530"/>
                  <a:gd name="connsiteX2634" fmla="*/ 531746 w 891448"/>
                  <a:gd name="connsiteY2634" fmla="*/ 159305 h 826530"/>
                  <a:gd name="connsiteX2635" fmla="*/ 515937 w 891448"/>
                  <a:gd name="connsiteY2635" fmla="*/ 164757 h 826530"/>
                  <a:gd name="connsiteX2636" fmla="*/ 514863 w 891448"/>
                  <a:gd name="connsiteY2636" fmla="*/ 163522 h 826530"/>
                  <a:gd name="connsiteX2637" fmla="*/ 511974 w 891448"/>
                  <a:gd name="connsiteY2637" fmla="*/ 163228 h 826530"/>
                  <a:gd name="connsiteX2638" fmla="*/ 509974 w 891448"/>
                  <a:gd name="connsiteY2638" fmla="*/ 162640 h 826530"/>
                  <a:gd name="connsiteX2639" fmla="*/ 509380 w 891448"/>
                  <a:gd name="connsiteY2639" fmla="*/ 159893 h 826530"/>
                  <a:gd name="connsiteX2640" fmla="*/ 510975 w 891448"/>
                  <a:gd name="connsiteY2640" fmla="*/ 158408 h 826530"/>
                  <a:gd name="connsiteX2641" fmla="*/ 511272 w 891448"/>
                  <a:gd name="connsiteY2641" fmla="*/ 156968 h 826530"/>
                  <a:gd name="connsiteX2642" fmla="*/ 510788 w 891448"/>
                  <a:gd name="connsiteY2642" fmla="*/ 155852 h 826530"/>
                  <a:gd name="connsiteX2643" fmla="*/ 511086 w 891448"/>
                  <a:gd name="connsiteY2643" fmla="*/ 153853 h 826530"/>
                  <a:gd name="connsiteX2644" fmla="*/ 512306 w 891448"/>
                  <a:gd name="connsiteY2644" fmla="*/ 152927 h 826530"/>
                  <a:gd name="connsiteX2645" fmla="*/ 514975 w 891448"/>
                  <a:gd name="connsiteY2645" fmla="*/ 152927 h 826530"/>
                  <a:gd name="connsiteX2646" fmla="*/ 515789 w 891448"/>
                  <a:gd name="connsiteY2646" fmla="*/ 153515 h 826530"/>
                  <a:gd name="connsiteX2647" fmla="*/ 516563 w 891448"/>
                  <a:gd name="connsiteY2647" fmla="*/ 154029 h 826530"/>
                  <a:gd name="connsiteX2648" fmla="*/ 517010 w 891448"/>
                  <a:gd name="connsiteY2648" fmla="*/ 154999 h 826530"/>
                  <a:gd name="connsiteX2649" fmla="*/ 515752 w 891448"/>
                  <a:gd name="connsiteY2649" fmla="*/ 155660 h 826530"/>
                  <a:gd name="connsiteX2650" fmla="*/ 515268 w 891448"/>
                  <a:gd name="connsiteY2650" fmla="*/ 156777 h 826530"/>
                  <a:gd name="connsiteX2651" fmla="*/ 516084 w 891448"/>
                  <a:gd name="connsiteY2651" fmla="*/ 157042 h 826530"/>
                  <a:gd name="connsiteX2652" fmla="*/ 517972 w 891448"/>
                  <a:gd name="connsiteY2652" fmla="*/ 156998 h 826530"/>
                  <a:gd name="connsiteX2653" fmla="*/ 517897 w 891448"/>
                  <a:gd name="connsiteY2653" fmla="*/ 157924 h 826530"/>
                  <a:gd name="connsiteX2654" fmla="*/ 517157 w 891448"/>
                  <a:gd name="connsiteY2654" fmla="*/ 159084 h 826530"/>
                  <a:gd name="connsiteX2655" fmla="*/ 517897 w 891448"/>
                  <a:gd name="connsiteY2655" fmla="*/ 160525 h 826530"/>
                  <a:gd name="connsiteX2656" fmla="*/ 517934 w 891448"/>
                  <a:gd name="connsiteY2656" fmla="*/ 162567 h 826530"/>
                  <a:gd name="connsiteX2657" fmla="*/ 517232 w 891448"/>
                  <a:gd name="connsiteY2657" fmla="*/ 164169 h 826530"/>
                  <a:gd name="connsiteX2658" fmla="*/ 515937 w 891448"/>
                  <a:gd name="connsiteY2658" fmla="*/ 164757 h 826530"/>
                  <a:gd name="connsiteX2659" fmla="*/ 515937 w 891448"/>
                  <a:gd name="connsiteY2659" fmla="*/ 164757 h 826530"/>
                  <a:gd name="connsiteX2660" fmla="*/ 513120 w 891448"/>
                  <a:gd name="connsiteY2660" fmla="*/ 172207 h 826530"/>
                  <a:gd name="connsiteX2661" fmla="*/ 517195 w 891448"/>
                  <a:gd name="connsiteY2661" fmla="*/ 172618 h 826530"/>
                  <a:gd name="connsiteX2662" fmla="*/ 518601 w 891448"/>
                  <a:gd name="connsiteY2662" fmla="*/ 171354 h 826530"/>
                  <a:gd name="connsiteX2663" fmla="*/ 520044 w 891448"/>
                  <a:gd name="connsiteY2663" fmla="*/ 168460 h 826530"/>
                  <a:gd name="connsiteX2664" fmla="*/ 518639 w 891448"/>
                  <a:gd name="connsiteY2664" fmla="*/ 166652 h 826530"/>
                  <a:gd name="connsiteX2665" fmla="*/ 516898 w 891448"/>
                  <a:gd name="connsiteY2665" fmla="*/ 166858 h 826530"/>
                  <a:gd name="connsiteX2666" fmla="*/ 514378 w 891448"/>
                  <a:gd name="connsiteY2666" fmla="*/ 165785 h 826530"/>
                  <a:gd name="connsiteX2667" fmla="*/ 511824 w 891448"/>
                  <a:gd name="connsiteY2667" fmla="*/ 165976 h 826530"/>
                  <a:gd name="connsiteX2668" fmla="*/ 510012 w 891448"/>
                  <a:gd name="connsiteY2668" fmla="*/ 165535 h 826530"/>
                  <a:gd name="connsiteX2669" fmla="*/ 508494 w 891448"/>
                  <a:gd name="connsiteY2669" fmla="*/ 165388 h 826530"/>
                  <a:gd name="connsiteX2670" fmla="*/ 507420 w 891448"/>
                  <a:gd name="connsiteY2670" fmla="*/ 166314 h 826530"/>
                  <a:gd name="connsiteX2671" fmla="*/ 506161 w 891448"/>
                  <a:gd name="connsiteY2671" fmla="*/ 166946 h 826530"/>
                  <a:gd name="connsiteX2672" fmla="*/ 505865 w 891448"/>
                  <a:gd name="connsiteY2672" fmla="*/ 168460 h 826530"/>
                  <a:gd name="connsiteX2673" fmla="*/ 506199 w 891448"/>
                  <a:gd name="connsiteY2673" fmla="*/ 169312 h 826530"/>
                  <a:gd name="connsiteX2674" fmla="*/ 506976 w 891448"/>
                  <a:gd name="connsiteY2674" fmla="*/ 169459 h 826530"/>
                  <a:gd name="connsiteX2675" fmla="*/ 507608 w 891448"/>
                  <a:gd name="connsiteY2675" fmla="*/ 170649 h 826530"/>
                  <a:gd name="connsiteX2676" fmla="*/ 509200 w 891448"/>
                  <a:gd name="connsiteY2676" fmla="*/ 170987 h 826530"/>
                  <a:gd name="connsiteX2677" fmla="*/ 510790 w 891448"/>
                  <a:gd name="connsiteY2677" fmla="*/ 171942 h 826530"/>
                  <a:gd name="connsiteX2678" fmla="*/ 513120 w 891448"/>
                  <a:gd name="connsiteY2678" fmla="*/ 172207 h 826530"/>
                  <a:gd name="connsiteX2679" fmla="*/ 513120 w 891448"/>
                  <a:gd name="connsiteY2679" fmla="*/ 172207 h 826530"/>
                  <a:gd name="connsiteX2680" fmla="*/ 505790 w 891448"/>
                  <a:gd name="connsiteY2680" fmla="*/ 175058 h 826530"/>
                  <a:gd name="connsiteX2681" fmla="*/ 510491 w 891448"/>
                  <a:gd name="connsiteY2681" fmla="*/ 176395 h 826530"/>
                  <a:gd name="connsiteX2682" fmla="*/ 512306 w 891448"/>
                  <a:gd name="connsiteY2682" fmla="*/ 175542 h 826530"/>
                  <a:gd name="connsiteX2683" fmla="*/ 514084 w 891448"/>
                  <a:gd name="connsiteY2683" fmla="*/ 175542 h 826530"/>
                  <a:gd name="connsiteX2684" fmla="*/ 514861 w 891448"/>
                  <a:gd name="connsiteY2684" fmla="*/ 176130 h 826530"/>
                  <a:gd name="connsiteX2685" fmla="*/ 516232 w 891448"/>
                  <a:gd name="connsiteY2685" fmla="*/ 175469 h 826530"/>
                  <a:gd name="connsiteX2686" fmla="*/ 518121 w 891448"/>
                  <a:gd name="connsiteY2686" fmla="*/ 175204 h 826530"/>
                  <a:gd name="connsiteX2687" fmla="*/ 518157 w 891448"/>
                  <a:gd name="connsiteY2687" fmla="*/ 173867 h 826530"/>
                  <a:gd name="connsiteX2688" fmla="*/ 516711 w 891448"/>
                  <a:gd name="connsiteY2688" fmla="*/ 173500 h 826530"/>
                  <a:gd name="connsiteX2689" fmla="*/ 512122 w 891448"/>
                  <a:gd name="connsiteY2689" fmla="*/ 173985 h 826530"/>
                  <a:gd name="connsiteX2690" fmla="*/ 510197 w 891448"/>
                  <a:gd name="connsiteY2690" fmla="*/ 174499 h 826530"/>
                  <a:gd name="connsiteX2691" fmla="*/ 509493 w 891448"/>
                  <a:gd name="connsiteY2691" fmla="*/ 173647 h 826530"/>
                  <a:gd name="connsiteX2692" fmla="*/ 506976 w 891448"/>
                  <a:gd name="connsiteY2692" fmla="*/ 173470 h 826530"/>
                  <a:gd name="connsiteX2693" fmla="*/ 505385 w 891448"/>
                  <a:gd name="connsiteY2693" fmla="*/ 174102 h 826530"/>
                  <a:gd name="connsiteX2694" fmla="*/ 505790 w 891448"/>
                  <a:gd name="connsiteY2694" fmla="*/ 175058 h 826530"/>
                  <a:gd name="connsiteX2695" fmla="*/ 505790 w 891448"/>
                  <a:gd name="connsiteY2695" fmla="*/ 175058 h 826530"/>
                  <a:gd name="connsiteX2696" fmla="*/ 505051 w 891448"/>
                  <a:gd name="connsiteY2696" fmla="*/ 180289 h 826530"/>
                  <a:gd name="connsiteX2697" fmla="*/ 506458 w 891448"/>
                  <a:gd name="connsiteY2697" fmla="*/ 179774 h 826530"/>
                  <a:gd name="connsiteX2698" fmla="*/ 508012 w 891448"/>
                  <a:gd name="connsiteY2698" fmla="*/ 179701 h 826530"/>
                  <a:gd name="connsiteX2699" fmla="*/ 510309 w 891448"/>
                  <a:gd name="connsiteY2699" fmla="*/ 178217 h 826530"/>
                  <a:gd name="connsiteX2700" fmla="*/ 514529 w 891448"/>
                  <a:gd name="connsiteY2700" fmla="*/ 177321 h 826530"/>
                  <a:gd name="connsiteX2701" fmla="*/ 515529 w 891448"/>
                  <a:gd name="connsiteY2701" fmla="*/ 177585 h 826530"/>
                  <a:gd name="connsiteX2702" fmla="*/ 516753 w 891448"/>
                  <a:gd name="connsiteY2702" fmla="*/ 177071 h 826530"/>
                  <a:gd name="connsiteX2703" fmla="*/ 517972 w 891448"/>
                  <a:gd name="connsiteY2703" fmla="*/ 177100 h 826530"/>
                  <a:gd name="connsiteX2704" fmla="*/ 518378 w 891448"/>
                  <a:gd name="connsiteY2704" fmla="*/ 178246 h 826530"/>
                  <a:gd name="connsiteX2705" fmla="*/ 516822 w 891448"/>
                  <a:gd name="connsiteY2705" fmla="*/ 179319 h 826530"/>
                  <a:gd name="connsiteX2706" fmla="*/ 515267 w 891448"/>
                  <a:gd name="connsiteY2706" fmla="*/ 179583 h 826530"/>
                  <a:gd name="connsiteX2707" fmla="*/ 512935 w 891448"/>
                  <a:gd name="connsiteY2707" fmla="*/ 179804 h 826530"/>
                  <a:gd name="connsiteX2708" fmla="*/ 512378 w 891448"/>
                  <a:gd name="connsiteY2708" fmla="*/ 180803 h 826530"/>
                  <a:gd name="connsiteX2709" fmla="*/ 510158 w 891448"/>
                  <a:gd name="connsiteY2709" fmla="*/ 182287 h 826530"/>
                  <a:gd name="connsiteX2710" fmla="*/ 508122 w 891448"/>
                  <a:gd name="connsiteY2710" fmla="*/ 181141 h 826530"/>
                  <a:gd name="connsiteX2711" fmla="*/ 506346 w 891448"/>
                  <a:gd name="connsiteY2711" fmla="*/ 181068 h 826530"/>
                  <a:gd name="connsiteX2712" fmla="*/ 505495 w 891448"/>
                  <a:gd name="connsiteY2712" fmla="*/ 181670 h 826530"/>
                  <a:gd name="connsiteX2713" fmla="*/ 504791 w 891448"/>
                  <a:gd name="connsiteY2713" fmla="*/ 181185 h 826530"/>
                  <a:gd name="connsiteX2714" fmla="*/ 505051 w 891448"/>
                  <a:gd name="connsiteY2714" fmla="*/ 180289 h 826530"/>
                  <a:gd name="connsiteX2715" fmla="*/ 505051 w 891448"/>
                  <a:gd name="connsiteY2715" fmla="*/ 180289 h 826530"/>
                  <a:gd name="connsiteX2716" fmla="*/ 456807 w 891448"/>
                  <a:gd name="connsiteY2716" fmla="*/ 118615 h 826530"/>
                  <a:gd name="connsiteX2717" fmla="*/ 455955 w 891448"/>
                  <a:gd name="connsiteY2717" fmla="*/ 118057 h 826530"/>
                  <a:gd name="connsiteX2718" fmla="*/ 456623 w 891448"/>
                  <a:gd name="connsiteY2718" fmla="*/ 116764 h 826530"/>
                  <a:gd name="connsiteX2719" fmla="*/ 458992 w 891448"/>
                  <a:gd name="connsiteY2719" fmla="*/ 116543 h 826530"/>
                  <a:gd name="connsiteX2720" fmla="*/ 458030 w 891448"/>
                  <a:gd name="connsiteY2720" fmla="*/ 118057 h 826530"/>
                  <a:gd name="connsiteX2721" fmla="*/ 456807 w 891448"/>
                  <a:gd name="connsiteY2721" fmla="*/ 118615 h 826530"/>
                  <a:gd name="connsiteX2722" fmla="*/ 456807 w 891448"/>
                  <a:gd name="connsiteY2722" fmla="*/ 118615 h 826530"/>
                  <a:gd name="connsiteX2723" fmla="*/ 443072 w 891448"/>
                  <a:gd name="connsiteY2723" fmla="*/ 124743 h 826530"/>
                  <a:gd name="connsiteX2724" fmla="*/ 444664 w 891448"/>
                  <a:gd name="connsiteY2724" fmla="*/ 124376 h 826530"/>
                  <a:gd name="connsiteX2725" fmla="*/ 445886 w 891448"/>
                  <a:gd name="connsiteY2725" fmla="*/ 123626 h 826530"/>
                  <a:gd name="connsiteX2726" fmla="*/ 448774 w 891448"/>
                  <a:gd name="connsiteY2726" fmla="*/ 124919 h 826530"/>
                  <a:gd name="connsiteX2727" fmla="*/ 450256 w 891448"/>
                  <a:gd name="connsiteY2727" fmla="*/ 124625 h 826530"/>
                  <a:gd name="connsiteX2728" fmla="*/ 451624 w 891448"/>
                  <a:gd name="connsiteY2728" fmla="*/ 125213 h 826530"/>
                  <a:gd name="connsiteX2729" fmla="*/ 451921 w 891448"/>
                  <a:gd name="connsiteY2729" fmla="*/ 126595 h 826530"/>
                  <a:gd name="connsiteX2730" fmla="*/ 452702 w 891448"/>
                  <a:gd name="connsiteY2730" fmla="*/ 127623 h 826530"/>
                  <a:gd name="connsiteX2731" fmla="*/ 451516 w 891448"/>
                  <a:gd name="connsiteY2731" fmla="*/ 129151 h 826530"/>
                  <a:gd name="connsiteX2732" fmla="*/ 449664 w 891448"/>
                  <a:gd name="connsiteY2732" fmla="*/ 130121 h 826530"/>
                  <a:gd name="connsiteX2733" fmla="*/ 448034 w 891448"/>
                  <a:gd name="connsiteY2733" fmla="*/ 129342 h 826530"/>
                  <a:gd name="connsiteX2734" fmla="*/ 446591 w 891448"/>
                  <a:gd name="connsiteY2734" fmla="*/ 129225 h 826530"/>
                  <a:gd name="connsiteX2735" fmla="*/ 445851 w 891448"/>
                  <a:gd name="connsiteY2735" fmla="*/ 127256 h 826530"/>
                  <a:gd name="connsiteX2736" fmla="*/ 444481 w 891448"/>
                  <a:gd name="connsiteY2736" fmla="*/ 125742 h 826530"/>
                  <a:gd name="connsiteX2737" fmla="*/ 443262 w 891448"/>
                  <a:gd name="connsiteY2737" fmla="*/ 125301 h 826530"/>
                  <a:gd name="connsiteX2738" fmla="*/ 443072 w 891448"/>
                  <a:gd name="connsiteY2738" fmla="*/ 124743 h 826530"/>
                  <a:gd name="connsiteX2739" fmla="*/ 443072 w 891448"/>
                  <a:gd name="connsiteY2739" fmla="*/ 124743 h 826530"/>
                  <a:gd name="connsiteX2740" fmla="*/ 370945 w 891448"/>
                  <a:gd name="connsiteY2740" fmla="*/ 128666 h 826530"/>
                  <a:gd name="connsiteX2741" fmla="*/ 369096 w 891448"/>
                  <a:gd name="connsiteY2741" fmla="*/ 127858 h 826530"/>
                  <a:gd name="connsiteX2742" fmla="*/ 368617 w 891448"/>
                  <a:gd name="connsiteY2742" fmla="*/ 127035 h 826530"/>
                  <a:gd name="connsiteX2743" fmla="*/ 369320 w 891448"/>
                  <a:gd name="connsiteY2743" fmla="*/ 126374 h 826530"/>
                  <a:gd name="connsiteX2744" fmla="*/ 371390 w 891448"/>
                  <a:gd name="connsiteY2744" fmla="*/ 127035 h 826530"/>
                  <a:gd name="connsiteX2745" fmla="*/ 371724 w 891448"/>
                  <a:gd name="connsiteY2745" fmla="*/ 128182 h 826530"/>
                  <a:gd name="connsiteX2746" fmla="*/ 370945 w 891448"/>
                  <a:gd name="connsiteY2746" fmla="*/ 128666 h 826530"/>
                  <a:gd name="connsiteX2747" fmla="*/ 370945 w 891448"/>
                  <a:gd name="connsiteY2747" fmla="*/ 128666 h 826530"/>
                  <a:gd name="connsiteX2748" fmla="*/ 378610 w 891448"/>
                  <a:gd name="connsiteY2748" fmla="*/ 138718 h 826530"/>
                  <a:gd name="connsiteX2749" fmla="*/ 380721 w 891448"/>
                  <a:gd name="connsiteY2749" fmla="*/ 137057 h 826530"/>
                  <a:gd name="connsiteX2750" fmla="*/ 380721 w 891448"/>
                  <a:gd name="connsiteY2750" fmla="*/ 137983 h 826530"/>
                  <a:gd name="connsiteX2751" fmla="*/ 378610 w 891448"/>
                  <a:gd name="connsiteY2751" fmla="*/ 139496 h 826530"/>
                  <a:gd name="connsiteX2752" fmla="*/ 378610 w 891448"/>
                  <a:gd name="connsiteY2752" fmla="*/ 138718 h 826530"/>
                  <a:gd name="connsiteX2753" fmla="*/ 378610 w 891448"/>
                  <a:gd name="connsiteY2753" fmla="*/ 138718 h 826530"/>
                  <a:gd name="connsiteX2754" fmla="*/ 382336 w 891448"/>
                  <a:gd name="connsiteY2754" fmla="*/ 135646 h 826530"/>
                  <a:gd name="connsiteX2755" fmla="*/ 383200 w 891448"/>
                  <a:gd name="connsiteY2755" fmla="*/ 134868 h 826530"/>
                  <a:gd name="connsiteX2756" fmla="*/ 383352 w 891448"/>
                  <a:gd name="connsiteY2756" fmla="*/ 132869 h 826530"/>
                  <a:gd name="connsiteX2757" fmla="*/ 383869 w 891448"/>
                  <a:gd name="connsiteY2757" fmla="*/ 132561 h 826530"/>
                  <a:gd name="connsiteX2758" fmla="*/ 384755 w 891448"/>
                  <a:gd name="connsiteY2758" fmla="*/ 129857 h 826530"/>
                  <a:gd name="connsiteX2759" fmla="*/ 385866 w 891448"/>
                  <a:gd name="connsiteY2759" fmla="*/ 129666 h 826530"/>
                  <a:gd name="connsiteX2760" fmla="*/ 388201 w 891448"/>
                  <a:gd name="connsiteY2760" fmla="*/ 128593 h 826530"/>
                  <a:gd name="connsiteX2761" fmla="*/ 389275 w 891448"/>
                  <a:gd name="connsiteY2761" fmla="*/ 129078 h 826530"/>
                  <a:gd name="connsiteX2762" fmla="*/ 389166 w 891448"/>
                  <a:gd name="connsiteY2762" fmla="*/ 130636 h 826530"/>
                  <a:gd name="connsiteX2763" fmla="*/ 387312 w 891448"/>
                  <a:gd name="connsiteY2763" fmla="*/ 131782 h 826530"/>
                  <a:gd name="connsiteX2764" fmla="*/ 386089 w 891448"/>
                  <a:gd name="connsiteY2764" fmla="*/ 134236 h 826530"/>
                  <a:gd name="connsiteX2765" fmla="*/ 386905 w 891448"/>
                  <a:gd name="connsiteY2765" fmla="*/ 135793 h 826530"/>
                  <a:gd name="connsiteX2766" fmla="*/ 385607 w 891448"/>
                  <a:gd name="connsiteY2766" fmla="*/ 136940 h 826530"/>
                  <a:gd name="connsiteX2767" fmla="*/ 384905 w 891448"/>
                  <a:gd name="connsiteY2767" fmla="*/ 138644 h 826530"/>
                  <a:gd name="connsiteX2768" fmla="*/ 385794 w 891448"/>
                  <a:gd name="connsiteY2768" fmla="*/ 139908 h 826530"/>
                  <a:gd name="connsiteX2769" fmla="*/ 386794 w 891448"/>
                  <a:gd name="connsiteY2769" fmla="*/ 138791 h 826530"/>
                  <a:gd name="connsiteX2770" fmla="*/ 388088 w 891448"/>
                  <a:gd name="connsiteY2770" fmla="*/ 138982 h 826530"/>
                  <a:gd name="connsiteX2771" fmla="*/ 388237 w 891448"/>
                  <a:gd name="connsiteY2771" fmla="*/ 140466 h 826530"/>
                  <a:gd name="connsiteX2772" fmla="*/ 388940 w 891448"/>
                  <a:gd name="connsiteY2772" fmla="*/ 140569 h 826530"/>
                  <a:gd name="connsiteX2773" fmla="*/ 392274 w 891448"/>
                  <a:gd name="connsiteY2773" fmla="*/ 138571 h 826530"/>
                  <a:gd name="connsiteX2774" fmla="*/ 393567 w 891448"/>
                  <a:gd name="connsiteY2774" fmla="*/ 136822 h 826530"/>
                  <a:gd name="connsiteX2775" fmla="*/ 394828 w 891448"/>
                  <a:gd name="connsiteY2775" fmla="*/ 137013 h 826530"/>
                  <a:gd name="connsiteX2776" fmla="*/ 396123 w 891448"/>
                  <a:gd name="connsiteY2776" fmla="*/ 135162 h 826530"/>
                  <a:gd name="connsiteX2777" fmla="*/ 395974 w 891448"/>
                  <a:gd name="connsiteY2777" fmla="*/ 132898 h 826530"/>
                  <a:gd name="connsiteX2778" fmla="*/ 397160 w 891448"/>
                  <a:gd name="connsiteY2778" fmla="*/ 132825 h 826530"/>
                  <a:gd name="connsiteX2779" fmla="*/ 398494 w 891448"/>
                  <a:gd name="connsiteY2779" fmla="*/ 131150 h 826530"/>
                  <a:gd name="connsiteX2780" fmla="*/ 398643 w 891448"/>
                  <a:gd name="connsiteY2780" fmla="*/ 128711 h 826530"/>
                  <a:gd name="connsiteX2781" fmla="*/ 399529 w 891448"/>
                  <a:gd name="connsiteY2781" fmla="*/ 128005 h 826530"/>
                  <a:gd name="connsiteX2782" fmla="*/ 400269 w 891448"/>
                  <a:gd name="connsiteY2782" fmla="*/ 128593 h 826530"/>
                  <a:gd name="connsiteX2783" fmla="*/ 399752 w 891448"/>
                  <a:gd name="connsiteY2783" fmla="*/ 130371 h 826530"/>
                  <a:gd name="connsiteX2784" fmla="*/ 400121 w 891448"/>
                  <a:gd name="connsiteY2784" fmla="*/ 131679 h 826530"/>
                  <a:gd name="connsiteX2785" fmla="*/ 399529 w 891448"/>
                  <a:gd name="connsiteY2785" fmla="*/ 134089 h 826530"/>
                  <a:gd name="connsiteX2786" fmla="*/ 400343 w 891448"/>
                  <a:gd name="connsiteY2786" fmla="*/ 136043 h 826530"/>
                  <a:gd name="connsiteX2787" fmla="*/ 401232 w 891448"/>
                  <a:gd name="connsiteY2787" fmla="*/ 136043 h 826530"/>
                  <a:gd name="connsiteX2788" fmla="*/ 403120 w 891448"/>
                  <a:gd name="connsiteY2788" fmla="*/ 133898 h 826530"/>
                  <a:gd name="connsiteX2789" fmla="*/ 403232 w 891448"/>
                  <a:gd name="connsiteY2789" fmla="*/ 131782 h 826530"/>
                  <a:gd name="connsiteX2790" fmla="*/ 403752 w 891448"/>
                  <a:gd name="connsiteY2790" fmla="*/ 130783 h 826530"/>
                  <a:gd name="connsiteX2791" fmla="*/ 405232 w 891448"/>
                  <a:gd name="connsiteY2791" fmla="*/ 130342 h 826530"/>
                  <a:gd name="connsiteX2792" fmla="*/ 407415 w 891448"/>
                  <a:gd name="connsiteY2792" fmla="*/ 127491 h 826530"/>
                  <a:gd name="connsiteX2793" fmla="*/ 407862 w 891448"/>
                  <a:gd name="connsiteY2793" fmla="*/ 125301 h 826530"/>
                  <a:gd name="connsiteX2794" fmla="*/ 407527 w 891448"/>
                  <a:gd name="connsiteY2794" fmla="*/ 123288 h 826530"/>
                  <a:gd name="connsiteX2795" fmla="*/ 408378 w 891448"/>
                  <a:gd name="connsiteY2795" fmla="*/ 121554 h 826530"/>
                  <a:gd name="connsiteX2796" fmla="*/ 409601 w 891448"/>
                  <a:gd name="connsiteY2796" fmla="*/ 123597 h 826530"/>
                  <a:gd name="connsiteX2797" fmla="*/ 413077 w 891448"/>
                  <a:gd name="connsiteY2797" fmla="*/ 121334 h 826530"/>
                  <a:gd name="connsiteX2798" fmla="*/ 414190 w 891448"/>
                  <a:gd name="connsiteY2798" fmla="*/ 118659 h 826530"/>
                  <a:gd name="connsiteX2799" fmla="*/ 414376 w 891448"/>
                  <a:gd name="connsiteY2799" fmla="*/ 116734 h 826530"/>
                  <a:gd name="connsiteX2800" fmla="*/ 416337 w 891448"/>
                  <a:gd name="connsiteY2800" fmla="*/ 116426 h 826530"/>
                  <a:gd name="connsiteX2801" fmla="*/ 417411 w 891448"/>
                  <a:gd name="connsiteY2801" fmla="*/ 115647 h 826530"/>
                  <a:gd name="connsiteX2802" fmla="*/ 418742 w 891448"/>
                  <a:gd name="connsiteY2802" fmla="*/ 116734 h 826530"/>
                  <a:gd name="connsiteX2803" fmla="*/ 420448 w 891448"/>
                  <a:gd name="connsiteY2803" fmla="*/ 115059 h 826530"/>
                  <a:gd name="connsiteX2804" fmla="*/ 421374 w 891448"/>
                  <a:gd name="connsiteY2804" fmla="*/ 115765 h 826530"/>
                  <a:gd name="connsiteX2805" fmla="*/ 420448 w 891448"/>
                  <a:gd name="connsiteY2805" fmla="*/ 119365 h 826530"/>
                  <a:gd name="connsiteX2806" fmla="*/ 417891 w 891448"/>
                  <a:gd name="connsiteY2806" fmla="*/ 122113 h 826530"/>
                  <a:gd name="connsiteX2807" fmla="*/ 417411 w 891448"/>
                  <a:gd name="connsiteY2807" fmla="*/ 124376 h 826530"/>
                  <a:gd name="connsiteX2808" fmla="*/ 416115 w 891448"/>
                  <a:gd name="connsiteY2808" fmla="*/ 125669 h 826530"/>
                  <a:gd name="connsiteX2809" fmla="*/ 415855 w 891448"/>
                  <a:gd name="connsiteY2809" fmla="*/ 126668 h 826530"/>
                  <a:gd name="connsiteX2810" fmla="*/ 414300 w 891448"/>
                  <a:gd name="connsiteY2810" fmla="*/ 127594 h 826530"/>
                  <a:gd name="connsiteX2811" fmla="*/ 411598 w 891448"/>
                  <a:gd name="connsiteY2811" fmla="*/ 131444 h 826530"/>
                  <a:gd name="connsiteX2812" fmla="*/ 411636 w 891448"/>
                  <a:gd name="connsiteY2812" fmla="*/ 132707 h 826530"/>
                  <a:gd name="connsiteX2813" fmla="*/ 412525 w 891448"/>
                  <a:gd name="connsiteY2813" fmla="*/ 134383 h 826530"/>
                  <a:gd name="connsiteX2814" fmla="*/ 412152 w 891448"/>
                  <a:gd name="connsiteY2814" fmla="*/ 136117 h 826530"/>
                  <a:gd name="connsiteX2815" fmla="*/ 413781 w 891448"/>
                  <a:gd name="connsiteY2815" fmla="*/ 136602 h 826530"/>
                  <a:gd name="connsiteX2816" fmla="*/ 415669 w 891448"/>
                  <a:gd name="connsiteY2816" fmla="*/ 137425 h 826530"/>
                  <a:gd name="connsiteX2817" fmla="*/ 416744 w 891448"/>
                  <a:gd name="connsiteY2817" fmla="*/ 136190 h 826530"/>
                  <a:gd name="connsiteX2818" fmla="*/ 418741 w 891448"/>
                  <a:gd name="connsiteY2818" fmla="*/ 135191 h 826530"/>
                  <a:gd name="connsiteX2819" fmla="*/ 419224 w 891448"/>
                  <a:gd name="connsiteY2819" fmla="*/ 133530 h 826530"/>
                  <a:gd name="connsiteX2820" fmla="*/ 419002 w 891448"/>
                  <a:gd name="connsiteY2820" fmla="*/ 131517 h 826530"/>
                  <a:gd name="connsiteX2821" fmla="*/ 420557 w 891448"/>
                  <a:gd name="connsiteY2821" fmla="*/ 130268 h 826530"/>
                  <a:gd name="connsiteX2822" fmla="*/ 421558 w 891448"/>
                  <a:gd name="connsiteY2822" fmla="*/ 128519 h 826530"/>
                  <a:gd name="connsiteX2823" fmla="*/ 423146 w 891448"/>
                  <a:gd name="connsiteY2823" fmla="*/ 128519 h 826530"/>
                  <a:gd name="connsiteX2824" fmla="*/ 424072 w 891448"/>
                  <a:gd name="connsiteY2824" fmla="*/ 127888 h 826530"/>
                  <a:gd name="connsiteX2825" fmla="*/ 425071 w 891448"/>
                  <a:gd name="connsiteY2825" fmla="*/ 128960 h 826530"/>
                  <a:gd name="connsiteX2826" fmla="*/ 426998 w 891448"/>
                  <a:gd name="connsiteY2826" fmla="*/ 128960 h 826530"/>
                  <a:gd name="connsiteX2827" fmla="*/ 428220 w 891448"/>
                  <a:gd name="connsiteY2827" fmla="*/ 127770 h 826530"/>
                  <a:gd name="connsiteX2828" fmla="*/ 431369 w 891448"/>
                  <a:gd name="connsiteY2828" fmla="*/ 127697 h 826530"/>
                  <a:gd name="connsiteX2829" fmla="*/ 432587 w 891448"/>
                  <a:gd name="connsiteY2829" fmla="*/ 125977 h 826530"/>
                  <a:gd name="connsiteX2830" fmla="*/ 433547 w 891448"/>
                  <a:gd name="connsiteY2830" fmla="*/ 122495 h 826530"/>
                  <a:gd name="connsiteX2831" fmla="*/ 435396 w 891448"/>
                  <a:gd name="connsiteY2831" fmla="*/ 119468 h 826530"/>
                  <a:gd name="connsiteX2832" fmla="*/ 435469 w 891448"/>
                  <a:gd name="connsiteY2832" fmla="*/ 117469 h 826530"/>
                  <a:gd name="connsiteX2833" fmla="*/ 435764 w 891448"/>
                  <a:gd name="connsiteY2833" fmla="*/ 116661 h 826530"/>
                  <a:gd name="connsiteX2834" fmla="*/ 437537 w 891448"/>
                  <a:gd name="connsiteY2834" fmla="*/ 119027 h 826530"/>
                  <a:gd name="connsiteX2835" fmla="*/ 439090 w 891448"/>
                  <a:gd name="connsiteY2835" fmla="*/ 119394 h 826530"/>
                  <a:gd name="connsiteX2836" fmla="*/ 439826 w 891448"/>
                  <a:gd name="connsiteY2836" fmla="*/ 118513 h 826530"/>
                  <a:gd name="connsiteX2837" fmla="*/ 439681 w 891448"/>
                  <a:gd name="connsiteY2837" fmla="*/ 117175 h 826530"/>
                  <a:gd name="connsiteX2838" fmla="*/ 437761 w 891448"/>
                  <a:gd name="connsiteY2838" fmla="*/ 114148 h 826530"/>
                  <a:gd name="connsiteX2839" fmla="*/ 437836 w 891448"/>
                  <a:gd name="connsiteY2839" fmla="*/ 112811 h 826530"/>
                  <a:gd name="connsiteX2840" fmla="*/ 439977 w 891448"/>
                  <a:gd name="connsiteY2840" fmla="*/ 110901 h 826530"/>
                  <a:gd name="connsiteX2841" fmla="*/ 441973 w 891448"/>
                  <a:gd name="connsiteY2841" fmla="*/ 110754 h 826530"/>
                  <a:gd name="connsiteX2842" fmla="*/ 444043 w 891448"/>
                  <a:gd name="connsiteY2842" fmla="*/ 109637 h 826530"/>
                  <a:gd name="connsiteX2843" fmla="*/ 445300 w 891448"/>
                  <a:gd name="connsiteY2843" fmla="*/ 110298 h 826530"/>
                  <a:gd name="connsiteX2844" fmla="*/ 446627 w 891448"/>
                  <a:gd name="connsiteY2844" fmla="*/ 110078 h 826530"/>
                  <a:gd name="connsiteX2845" fmla="*/ 448330 w 891448"/>
                  <a:gd name="connsiteY2845" fmla="*/ 107859 h 826530"/>
                  <a:gd name="connsiteX2846" fmla="*/ 447961 w 891448"/>
                  <a:gd name="connsiteY2846" fmla="*/ 106242 h 826530"/>
                  <a:gd name="connsiteX2847" fmla="*/ 447589 w 891448"/>
                  <a:gd name="connsiteY2847" fmla="*/ 102172 h 826530"/>
                  <a:gd name="connsiteX2848" fmla="*/ 448255 w 891448"/>
                  <a:gd name="connsiteY2848" fmla="*/ 101143 h 826530"/>
                  <a:gd name="connsiteX2849" fmla="*/ 447813 w 891448"/>
                  <a:gd name="connsiteY2849" fmla="*/ 100174 h 826530"/>
                  <a:gd name="connsiteX2850" fmla="*/ 447367 w 891448"/>
                  <a:gd name="connsiteY2850" fmla="*/ 97661 h 826530"/>
                  <a:gd name="connsiteX2851" fmla="*/ 446334 w 891448"/>
                  <a:gd name="connsiteY2851" fmla="*/ 97146 h 826530"/>
                  <a:gd name="connsiteX2852" fmla="*/ 444781 w 891448"/>
                  <a:gd name="connsiteY2852" fmla="*/ 97881 h 826530"/>
                  <a:gd name="connsiteX2853" fmla="*/ 442415 w 891448"/>
                  <a:gd name="connsiteY2853" fmla="*/ 98998 h 826530"/>
                  <a:gd name="connsiteX2854" fmla="*/ 442270 w 891448"/>
                  <a:gd name="connsiteY2854" fmla="*/ 101658 h 826530"/>
                  <a:gd name="connsiteX2855" fmla="*/ 442046 w 891448"/>
                  <a:gd name="connsiteY2855" fmla="*/ 103054 h 826530"/>
                  <a:gd name="connsiteX2856" fmla="*/ 442415 w 891448"/>
                  <a:gd name="connsiteY2856" fmla="*/ 104317 h 826530"/>
                  <a:gd name="connsiteX2857" fmla="*/ 440643 w 891448"/>
                  <a:gd name="connsiteY2857" fmla="*/ 104685 h 826530"/>
                  <a:gd name="connsiteX2858" fmla="*/ 440052 w 891448"/>
                  <a:gd name="connsiteY2858" fmla="*/ 102760 h 826530"/>
                  <a:gd name="connsiteX2859" fmla="*/ 439457 w 891448"/>
                  <a:gd name="connsiteY2859" fmla="*/ 102833 h 826530"/>
                  <a:gd name="connsiteX2860" fmla="*/ 439165 w 891448"/>
                  <a:gd name="connsiteY2860" fmla="*/ 104097 h 826530"/>
                  <a:gd name="connsiteX2861" fmla="*/ 438499 w 891448"/>
                  <a:gd name="connsiteY2861" fmla="*/ 104905 h 826530"/>
                  <a:gd name="connsiteX2862" fmla="*/ 437462 w 891448"/>
                  <a:gd name="connsiteY2862" fmla="*/ 103509 h 826530"/>
                  <a:gd name="connsiteX2863" fmla="*/ 437094 w 891448"/>
                  <a:gd name="connsiteY2863" fmla="*/ 100541 h 826530"/>
                  <a:gd name="connsiteX2864" fmla="*/ 435172 w 891448"/>
                  <a:gd name="connsiteY2864" fmla="*/ 98484 h 826530"/>
                  <a:gd name="connsiteX2865" fmla="*/ 434138 w 891448"/>
                  <a:gd name="connsiteY2865" fmla="*/ 98484 h 826530"/>
                  <a:gd name="connsiteX2866" fmla="*/ 433399 w 891448"/>
                  <a:gd name="connsiteY2866" fmla="*/ 99365 h 826530"/>
                  <a:gd name="connsiteX2867" fmla="*/ 431108 w 891448"/>
                  <a:gd name="connsiteY2867" fmla="*/ 99292 h 826530"/>
                  <a:gd name="connsiteX2868" fmla="*/ 428965 w 891448"/>
                  <a:gd name="connsiteY2868" fmla="*/ 98410 h 826530"/>
                  <a:gd name="connsiteX2869" fmla="*/ 427635 w 891448"/>
                  <a:gd name="connsiteY2869" fmla="*/ 98704 h 826530"/>
                  <a:gd name="connsiteX2870" fmla="*/ 423200 w 891448"/>
                  <a:gd name="connsiteY2870" fmla="*/ 98263 h 826530"/>
                  <a:gd name="connsiteX2871" fmla="*/ 420910 w 891448"/>
                  <a:gd name="connsiteY2871" fmla="*/ 99365 h 826530"/>
                  <a:gd name="connsiteX2872" fmla="*/ 420319 w 891448"/>
                  <a:gd name="connsiteY2872" fmla="*/ 101364 h 826530"/>
                  <a:gd name="connsiteX2873" fmla="*/ 419284 w 891448"/>
                  <a:gd name="connsiteY2873" fmla="*/ 102613 h 826530"/>
                  <a:gd name="connsiteX2874" fmla="*/ 418472 w 891448"/>
                  <a:gd name="connsiteY2874" fmla="*/ 102245 h 826530"/>
                  <a:gd name="connsiteX2875" fmla="*/ 417289 w 891448"/>
                  <a:gd name="connsiteY2875" fmla="*/ 102245 h 826530"/>
                  <a:gd name="connsiteX2876" fmla="*/ 412410 w 891448"/>
                  <a:gd name="connsiteY2876" fmla="*/ 106022 h 826530"/>
                  <a:gd name="connsiteX2877" fmla="*/ 410933 w 891448"/>
                  <a:gd name="connsiteY2877" fmla="*/ 107271 h 826530"/>
                  <a:gd name="connsiteX2878" fmla="*/ 409235 w 891448"/>
                  <a:gd name="connsiteY2878" fmla="*/ 107418 h 826530"/>
                  <a:gd name="connsiteX2879" fmla="*/ 406650 w 891448"/>
                  <a:gd name="connsiteY2879" fmla="*/ 109270 h 826530"/>
                  <a:gd name="connsiteX2880" fmla="*/ 404876 w 891448"/>
                  <a:gd name="connsiteY2880" fmla="*/ 109637 h 826530"/>
                  <a:gd name="connsiteX2881" fmla="*/ 403251 w 891448"/>
                  <a:gd name="connsiteY2881" fmla="*/ 110974 h 826530"/>
                  <a:gd name="connsiteX2882" fmla="*/ 402954 w 891448"/>
                  <a:gd name="connsiteY2882" fmla="*/ 112297 h 826530"/>
                  <a:gd name="connsiteX2883" fmla="*/ 399555 w 891448"/>
                  <a:gd name="connsiteY2883" fmla="*/ 112297 h 826530"/>
                  <a:gd name="connsiteX2884" fmla="*/ 398596 w 891448"/>
                  <a:gd name="connsiteY2884" fmla="*/ 113031 h 826530"/>
                  <a:gd name="connsiteX2885" fmla="*/ 396600 w 891448"/>
                  <a:gd name="connsiteY2885" fmla="*/ 112664 h 826530"/>
                  <a:gd name="connsiteX2886" fmla="*/ 395563 w 891448"/>
                  <a:gd name="connsiteY2886" fmla="*/ 113560 h 826530"/>
                  <a:gd name="connsiteX2887" fmla="*/ 394161 w 891448"/>
                  <a:gd name="connsiteY2887" fmla="*/ 113560 h 826530"/>
                  <a:gd name="connsiteX2888" fmla="*/ 390759 w 891448"/>
                  <a:gd name="connsiteY2888" fmla="*/ 116220 h 826530"/>
                  <a:gd name="connsiteX2889" fmla="*/ 388543 w 891448"/>
                  <a:gd name="connsiteY2889" fmla="*/ 117543 h 826530"/>
                  <a:gd name="connsiteX2890" fmla="*/ 386179 w 891448"/>
                  <a:gd name="connsiteY2890" fmla="*/ 116734 h 826530"/>
                  <a:gd name="connsiteX2891" fmla="*/ 384260 w 891448"/>
                  <a:gd name="connsiteY2891" fmla="*/ 117690 h 826530"/>
                  <a:gd name="connsiteX2892" fmla="*/ 379528 w 891448"/>
                  <a:gd name="connsiteY2892" fmla="*/ 118498 h 826530"/>
                  <a:gd name="connsiteX2893" fmla="*/ 377532 w 891448"/>
                  <a:gd name="connsiteY2893" fmla="*/ 121613 h 826530"/>
                  <a:gd name="connsiteX2894" fmla="*/ 375906 w 891448"/>
                  <a:gd name="connsiteY2894" fmla="*/ 121686 h 826530"/>
                  <a:gd name="connsiteX2895" fmla="*/ 373170 w 891448"/>
                  <a:gd name="connsiteY2895" fmla="*/ 122348 h 826530"/>
                  <a:gd name="connsiteX2896" fmla="*/ 372063 w 891448"/>
                  <a:gd name="connsiteY2896" fmla="*/ 124493 h 826530"/>
                  <a:gd name="connsiteX2897" fmla="*/ 373982 w 891448"/>
                  <a:gd name="connsiteY2897" fmla="*/ 124420 h 826530"/>
                  <a:gd name="connsiteX2898" fmla="*/ 374793 w 891448"/>
                  <a:gd name="connsiteY2898" fmla="*/ 125301 h 826530"/>
                  <a:gd name="connsiteX2899" fmla="*/ 373168 w 891448"/>
                  <a:gd name="connsiteY2899" fmla="*/ 125522 h 826530"/>
                  <a:gd name="connsiteX2900" fmla="*/ 372652 w 891448"/>
                  <a:gd name="connsiteY2900" fmla="*/ 126492 h 826530"/>
                  <a:gd name="connsiteX2901" fmla="*/ 373906 w 891448"/>
                  <a:gd name="connsiteY2901" fmla="*/ 127667 h 826530"/>
                  <a:gd name="connsiteX2902" fmla="*/ 373389 w 891448"/>
                  <a:gd name="connsiteY2902" fmla="*/ 129005 h 826530"/>
                  <a:gd name="connsiteX2903" fmla="*/ 370508 w 891448"/>
                  <a:gd name="connsiteY2903" fmla="*/ 130033 h 826530"/>
                  <a:gd name="connsiteX2904" fmla="*/ 370508 w 891448"/>
                  <a:gd name="connsiteY2904" fmla="*/ 130988 h 826530"/>
                  <a:gd name="connsiteX2905" fmla="*/ 372652 w 891448"/>
                  <a:gd name="connsiteY2905" fmla="*/ 131664 h 826530"/>
                  <a:gd name="connsiteX2906" fmla="*/ 374718 w 891448"/>
                  <a:gd name="connsiteY2906" fmla="*/ 131297 h 826530"/>
                  <a:gd name="connsiteX2907" fmla="*/ 375535 w 891448"/>
                  <a:gd name="connsiteY2907" fmla="*/ 129592 h 826530"/>
                  <a:gd name="connsiteX2908" fmla="*/ 377012 w 891448"/>
                  <a:gd name="connsiteY2908" fmla="*/ 129078 h 826530"/>
                  <a:gd name="connsiteX2909" fmla="*/ 378861 w 891448"/>
                  <a:gd name="connsiteY2909" fmla="*/ 130107 h 826530"/>
                  <a:gd name="connsiteX2910" fmla="*/ 380338 w 891448"/>
                  <a:gd name="connsiteY2910" fmla="*/ 132619 h 826530"/>
                  <a:gd name="connsiteX2911" fmla="*/ 380483 w 891448"/>
                  <a:gd name="connsiteY2911" fmla="*/ 134765 h 826530"/>
                  <a:gd name="connsiteX2912" fmla="*/ 382336 w 891448"/>
                  <a:gd name="connsiteY2912" fmla="*/ 135646 h 826530"/>
                  <a:gd name="connsiteX2913" fmla="*/ 382336 w 891448"/>
                  <a:gd name="connsiteY2913" fmla="*/ 135646 h 826530"/>
                  <a:gd name="connsiteX2914" fmla="*/ 577802 w 891448"/>
                  <a:gd name="connsiteY2914" fmla="*/ 250647 h 826530"/>
                  <a:gd name="connsiteX2915" fmla="*/ 578359 w 891448"/>
                  <a:gd name="connsiteY2915" fmla="*/ 249883 h 826530"/>
                  <a:gd name="connsiteX2916" fmla="*/ 581005 w 891448"/>
                  <a:gd name="connsiteY2916" fmla="*/ 250603 h 826530"/>
                  <a:gd name="connsiteX2917" fmla="*/ 581339 w 891448"/>
                  <a:gd name="connsiteY2917" fmla="*/ 251514 h 826530"/>
                  <a:gd name="connsiteX2918" fmla="*/ 580062 w 891448"/>
                  <a:gd name="connsiteY2918" fmla="*/ 252307 h 826530"/>
                  <a:gd name="connsiteX2919" fmla="*/ 579084 w 891448"/>
                  <a:gd name="connsiteY2919" fmla="*/ 252028 h 826530"/>
                  <a:gd name="connsiteX2920" fmla="*/ 577802 w 891448"/>
                  <a:gd name="connsiteY2920" fmla="*/ 250647 h 826530"/>
                  <a:gd name="connsiteX2921" fmla="*/ 577802 w 891448"/>
                  <a:gd name="connsiteY2921" fmla="*/ 250647 h 826530"/>
                  <a:gd name="connsiteX2922" fmla="*/ 555181 w 891448"/>
                  <a:gd name="connsiteY2922" fmla="*/ 205769 h 826530"/>
                  <a:gd name="connsiteX2923" fmla="*/ 553514 w 891448"/>
                  <a:gd name="connsiteY2923" fmla="*/ 204476 h 826530"/>
                  <a:gd name="connsiteX2924" fmla="*/ 551960 w 891448"/>
                  <a:gd name="connsiteY2924" fmla="*/ 204359 h 826530"/>
                  <a:gd name="connsiteX2925" fmla="*/ 551222 w 891448"/>
                  <a:gd name="connsiteY2925" fmla="*/ 205461 h 826530"/>
                  <a:gd name="connsiteX2926" fmla="*/ 553032 w 891448"/>
                  <a:gd name="connsiteY2926" fmla="*/ 205505 h 826530"/>
                  <a:gd name="connsiteX2927" fmla="*/ 553738 w 891448"/>
                  <a:gd name="connsiteY2927" fmla="*/ 206328 h 826530"/>
                  <a:gd name="connsiteX2928" fmla="*/ 553480 w 891448"/>
                  <a:gd name="connsiteY2928" fmla="*/ 207136 h 826530"/>
                  <a:gd name="connsiteX2929" fmla="*/ 550850 w 891448"/>
                  <a:gd name="connsiteY2929" fmla="*/ 207474 h 826530"/>
                  <a:gd name="connsiteX2930" fmla="*/ 549963 w 891448"/>
                  <a:gd name="connsiteY2930" fmla="*/ 208032 h 826530"/>
                  <a:gd name="connsiteX2931" fmla="*/ 550888 w 891448"/>
                  <a:gd name="connsiteY2931" fmla="*/ 210002 h 826530"/>
                  <a:gd name="connsiteX2932" fmla="*/ 551332 w 891448"/>
                  <a:gd name="connsiteY2932" fmla="*/ 210207 h 826530"/>
                  <a:gd name="connsiteX2933" fmla="*/ 551257 w 891448"/>
                  <a:gd name="connsiteY2933" fmla="*/ 210957 h 826530"/>
                  <a:gd name="connsiteX2934" fmla="*/ 549109 w 891448"/>
                  <a:gd name="connsiteY2934" fmla="*/ 210207 h 826530"/>
                  <a:gd name="connsiteX2935" fmla="*/ 546777 w 891448"/>
                  <a:gd name="connsiteY2935" fmla="*/ 210810 h 826530"/>
                  <a:gd name="connsiteX2936" fmla="*/ 545224 w 891448"/>
                  <a:gd name="connsiteY2936" fmla="*/ 212250 h 826530"/>
                  <a:gd name="connsiteX2937" fmla="*/ 544368 w 891448"/>
                  <a:gd name="connsiteY2937" fmla="*/ 214219 h 826530"/>
                  <a:gd name="connsiteX2938" fmla="*/ 543778 w 891448"/>
                  <a:gd name="connsiteY2938" fmla="*/ 214880 h 826530"/>
                  <a:gd name="connsiteX2939" fmla="*/ 544146 w 891448"/>
                  <a:gd name="connsiteY2939" fmla="*/ 215409 h 826530"/>
                  <a:gd name="connsiteX2940" fmla="*/ 545034 w 891448"/>
                  <a:gd name="connsiteY2940" fmla="*/ 215585 h 826530"/>
                  <a:gd name="connsiteX2941" fmla="*/ 544592 w 891448"/>
                  <a:gd name="connsiteY2941" fmla="*/ 216614 h 826530"/>
                  <a:gd name="connsiteX2942" fmla="*/ 544443 w 891448"/>
                  <a:gd name="connsiteY2942" fmla="*/ 217893 h 826530"/>
                  <a:gd name="connsiteX2943" fmla="*/ 544906 w 891448"/>
                  <a:gd name="connsiteY2943" fmla="*/ 218010 h 826530"/>
                  <a:gd name="connsiteX2944" fmla="*/ 546237 w 891448"/>
                  <a:gd name="connsiteY2944" fmla="*/ 216526 h 826530"/>
                  <a:gd name="connsiteX2945" fmla="*/ 546700 w 891448"/>
                  <a:gd name="connsiteY2945" fmla="*/ 216805 h 826530"/>
                  <a:gd name="connsiteX2946" fmla="*/ 545960 w 891448"/>
                  <a:gd name="connsiteY2946" fmla="*/ 218906 h 826530"/>
                  <a:gd name="connsiteX2947" fmla="*/ 546220 w 891448"/>
                  <a:gd name="connsiteY2947" fmla="*/ 219817 h 826530"/>
                  <a:gd name="connsiteX2948" fmla="*/ 547666 w 891448"/>
                  <a:gd name="connsiteY2948" fmla="*/ 220743 h 826530"/>
                  <a:gd name="connsiteX2949" fmla="*/ 548517 w 891448"/>
                  <a:gd name="connsiteY2949" fmla="*/ 220302 h 826530"/>
                  <a:gd name="connsiteX2950" fmla="*/ 549146 w 891448"/>
                  <a:gd name="connsiteY2950" fmla="*/ 220773 h 826530"/>
                  <a:gd name="connsiteX2951" fmla="*/ 549367 w 891448"/>
                  <a:gd name="connsiteY2951" fmla="*/ 222580 h 826530"/>
                  <a:gd name="connsiteX2952" fmla="*/ 550033 w 891448"/>
                  <a:gd name="connsiteY2952" fmla="*/ 222477 h 826530"/>
                  <a:gd name="connsiteX2953" fmla="*/ 550774 w 891448"/>
                  <a:gd name="connsiteY2953" fmla="*/ 221375 h 826530"/>
                  <a:gd name="connsiteX2954" fmla="*/ 552052 w 891448"/>
                  <a:gd name="connsiteY2954" fmla="*/ 221654 h 826530"/>
                  <a:gd name="connsiteX2955" fmla="*/ 551924 w 891448"/>
                  <a:gd name="connsiteY2955" fmla="*/ 224299 h 826530"/>
                  <a:gd name="connsiteX2956" fmla="*/ 552255 w 891448"/>
                  <a:gd name="connsiteY2956" fmla="*/ 225313 h 826530"/>
                  <a:gd name="connsiteX2957" fmla="*/ 554180 w 891448"/>
                  <a:gd name="connsiteY2957" fmla="*/ 224902 h 826530"/>
                  <a:gd name="connsiteX2958" fmla="*/ 554663 w 891448"/>
                  <a:gd name="connsiteY2958" fmla="*/ 226900 h 826530"/>
                  <a:gd name="connsiteX2959" fmla="*/ 556553 w 891448"/>
                  <a:gd name="connsiteY2959" fmla="*/ 226856 h 826530"/>
                  <a:gd name="connsiteX2960" fmla="*/ 559034 w 891448"/>
                  <a:gd name="connsiteY2960" fmla="*/ 228385 h 826530"/>
                  <a:gd name="connsiteX2961" fmla="*/ 560885 w 891448"/>
                  <a:gd name="connsiteY2961" fmla="*/ 228311 h 826530"/>
                  <a:gd name="connsiteX2962" fmla="*/ 561476 w 891448"/>
                  <a:gd name="connsiteY2962" fmla="*/ 228943 h 826530"/>
                  <a:gd name="connsiteX2963" fmla="*/ 562067 w 891448"/>
                  <a:gd name="connsiteY2963" fmla="*/ 228311 h 826530"/>
                  <a:gd name="connsiteX2964" fmla="*/ 561552 w 891448"/>
                  <a:gd name="connsiteY2964" fmla="*/ 226900 h 826530"/>
                  <a:gd name="connsiteX2965" fmla="*/ 563255 w 891448"/>
                  <a:gd name="connsiteY2965" fmla="*/ 226342 h 826530"/>
                  <a:gd name="connsiteX2966" fmla="*/ 564290 w 891448"/>
                  <a:gd name="connsiteY2966" fmla="*/ 223638 h 826530"/>
                  <a:gd name="connsiteX2967" fmla="*/ 563809 w 891448"/>
                  <a:gd name="connsiteY2967" fmla="*/ 221522 h 826530"/>
                  <a:gd name="connsiteX2968" fmla="*/ 565291 w 891448"/>
                  <a:gd name="connsiteY2968" fmla="*/ 218745 h 826530"/>
                  <a:gd name="connsiteX2969" fmla="*/ 566031 w 891448"/>
                  <a:gd name="connsiteY2969" fmla="*/ 217966 h 826530"/>
                  <a:gd name="connsiteX2970" fmla="*/ 567066 w 891448"/>
                  <a:gd name="connsiteY2970" fmla="*/ 214513 h 826530"/>
                  <a:gd name="connsiteX2971" fmla="*/ 567102 w 891448"/>
                  <a:gd name="connsiteY2971" fmla="*/ 212000 h 826530"/>
                  <a:gd name="connsiteX2972" fmla="*/ 567880 w 891448"/>
                  <a:gd name="connsiteY2972" fmla="*/ 211251 h 826530"/>
                  <a:gd name="connsiteX2973" fmla="*/ 567251 w 891448"/>
                  <a:gd name="connsiteY2973" fmla="*/ 209252 h 826530"/>
                  <a:gd name="connsiteX2974" fmla="*/ 565698 w 891448"/>
                  <a:gd name="connsiteY2974" fmla="*/ 207812 h 826530"/>
                  <a:gd name="connsiteX2975" fmla="*/ 565659 w 891448"/>
                  <a:gd name="connsiteY2975" fmla="*/ 205725 h 826530"/>
                  <a:gd name="connsiteX2976" fmla="*/ 564809 w 891448"/>
                  <a:gd name="connsiteY2976" fmla="*/ 204697 h 826530"/>
                  <a:gd name="connsiteX2977" fmla="*/ 564325 w 891448"/>
                  <a:gd name="connsiteY2977" fmla="*/ 203022 h 826530"/>
                  <a:gd name="connsiteX2978" fmla="*/ 561623 w 891448"/>
                  <a:gd name="connsiteY2978" fmla="*/ 201802 h 826530"/>
                  <a:gd name="connsiteX2979" fmla="*/ 559623 w 891448"/>
                  <a:gd name="connsiteY2979" fmla="*/ 202610 h 826530"/>
                  <a:gd name="connsiteX2980" fmla="*/ 557845 w 891448"/>
                  <a:gd name="connsiteY2980" fmla="*/ 202096 h 826530"/>
                  <a:gd name="connsiteX2981" fmla="*/ 555364 w 891448"/>
                  <a:gd name="connsiteY2981" fmla="*/ 202345 h 826530"/>
                  <a:gd name="connsiteX2982" fmla="*/ 554735 w 891448"/>
                  <a:gd name="connsiteY2982" fmla="*/ 203315 h 826530"/>
                  <a:gd name="connsiteX2983" fmla="*/ 555921 w 891448"/>
                  <a:gd name="connsiteY2983" fmla="*/ 204800 h 826530"/>
                  <a:gd name="connsiteX2984" fmla="*/ 555996 w 891448"/>
                  <a:gd name="connsiteY2984" fmla="*/ 205872 h 826530"/>
                  <a:gd name="connsiteX2985" fmla="*/ 555181 w 891448"/>
                  <a:gd name="connsiteY2985" fmla="*/ 205769 h 826530"/>
                  <a:gd name="connsiteX2986" fmla="*/ 555181 w 891448"/>
                  <a:gd name="connsiteY2986" fmla="*/ 205769 h 826530"/>
                  <a:gd name="connsiteX2987" fmla="*/ 568473 w 891448"/>
                  <a:gd name="connsiteY2987" fmla="*/ 189635 h 826530"/>
                  <a:gd name="connsiteX2988" fmla="*/ 567176 w 891448"/>
                  <a:gd name="connsiteY2988" fmla="*/ 188856 h 826530"/>
                  <a:gd name="connsiteX2989" fmla="*/ 567548 w 891448"/>
                  <a:gd name="connsiteY2989" fmla="*/ 187960 h 826530"/>
                  <a:gd name="connsiteX2990" fmla="*/ 569102 w 891448"/>
                  <a:gd name="connsiteY2990" fmla="*/ 187812 h 826530"/>
                  <a:gd name="connsiteX2991" fmla="*/ 568473 w 891448"/>
                  <a:gd name="connsiteY2991" fmla="*/ 189635 h 826530"/>
                  <a:gd name="connsiteX2992" fmla="*/ 568473 w 891448"/>
                  <a:gd name="connsiteY2992" fmla="*/ 189635 h 826530"/>
                  <a:gd name="connsiteX2993" fmla="*/ 565990 w 891448"/>
                  <a:gd name="connsiteY2993" fmla="*/ 200097 h 826530"/>
                  <a:gd name="connsiteX2994" fmla="*/ 565623 w 891448"/>
                  <a:gd name="connsiteY2994" fmla="*/ 198466 h 826530"/>
                  <a:gd name="connsiteX2995" fmla="*/ 564882 w 891448"/>
                  <a:gd name="connsiteY2995" fmla="*/ 197908 h 826530"/>
                  <a:gd name="connsiteX2996" fmla="*/ 564957 w 891448"/>
                  <a:gd name="connsiteY2996" fmla="*/ 196938 h 826530"/>
                  <a:gd name="connsiteX2997" fmla="*/ 565768 w 891448"/>
                  <a:gd name="connsiteY2997" fmla="*/ 196233 h 826530"/>
                  <a:gd name="connsiteX2998" fmla="*/ 565658 w 891448"/>
                  <a:gd name="connsiteY2998" fmla="*/ 193970 h 826530"/>
                  <a:gd name="connsiteX2999" fmla="*/ 566212 w 891448"/>
                  <a:gd name="connsiteY2999" fmla="*/ 193044 h 826530"/>
                  <a:gd name="connsiteX3000" fmla="*/ 568989 w 891448"/>
                  <a:gd name="connsiteY3000" fmla="*/ 193044 h 826530"/>
                  <a:gd name="connsiteX3001" fmla="*/ 567731 w 891448"/>
                  <a:gd name="connsiteY3001" fmla="*/ 197467 h 826530"/>
                  <a:gd name="connsiteX3002" fmla="*/ 566657 w 891448"/>
                  <a:gd name="connsiteY3002" fmla="*/ 199348 h 826530"/>
                  <a:gd name="connsiteX3003" fmla="*/ 565990 w 891448"/>
                  <a:gd name="connsiteY3003" fmla="*/ 200097 h 826530"/>
                  <a:gd name="connsiteX3004" fmla="*/ 565990 w 891448"/>
                  <a:gd name="connsiteY3004" fmla="*/ 200097 h 826530"/>
                  <a:gd name="connsiteX3005" fmla="*/ 551811 w 891448"/>
                  <a:gd name="connsiteY3005" fmla="*/ 195571 h 826530"/>
                  <a:gd name="connsiteX3006" fmla="*/ 551125 w 891448"/>
                  <a:gd name="connsiteY3006" fmla="*/ 194690 h 826530"/>
                  <a:gd name="connsiteX3007" fmla="*/ 551998 w 891448"/>
                  <a:gd name="connsiteY3007" fmla="*/ 193646 h 826530"/>
                  <a:gd name="connsiteX3008" fmla="*/ 554012 w 891448"/>
                  <a:gd name="connsiteY3008" fmla="*/ 193294 h 826530"/>
                  <a:gd name="connsiteX3009" fmla="*/ 554311 w 891448"/>
                  <a:gd name="connsiteY3009" fmla="*/ 193779 h 826530"/>
                  <a:gd name="connsiteX3010" fmla="*/ 553289 w 891448"/>
                  <a:gd name="connsiteY3010" fmla="*/ 194425 h 826530"/>
                  <a:gd name="connsiteX3011" fmla="*/ 552809 w 891448"/>
                  <a:gd name="connsiteY3011" fmla="*/ 195351 h 826530"/>
                  <a:gd name="connsiteX3012" fmla="*/ 551811 w 891448"/>
                  <a:gd name="connsiteY3012" fmla="*/ 195571 h 826530"/>
                  <a:gd name="connsiteX3013" fmla="*/ 551811 w 891448"/>
                  <a:gd name="connsiteY3013" fmla="*/ 195571 h 826530"/>
                  <a:gd name="connsiteX3014" fmla="*/ 548145 w 891448"/>
                  <a:gd name="connsiteY3014" fmla="*/ 198143 h 826530"/>
                  <a:gd name="connsiteX3015" fmla="*/ 547741 w 891448"/>
                  <a:gd name="connsiteY3015" fmla="*/ 197349 h 826530"/>
                  <a:gd name="connsiteX3016" fmla="*/ 548979 w 891448"/>
                  <a:gd name="connsiteY3016" fmla="*/ 196497 h 826530"/>
                  <a:gd name="connsiteX3017" fmla="*/ 549830 w 891448"/>
                  <a:gd name="connsiteY3017" fmla="*/ 196438 h 826530"/>
                  <a:gd name="connsiteX3018" fmla="*/ 548924 w 891448"/>
                  <a:gd name="connsiteY3018" fmla="*/ 197702 h 826530"/>
                  <a:gd name="connsiteX3019" fmla="*/ 548145 w 891448"/>
                  <a:gd name="connsiteY3019" fmla="*/ 198143 h 826530"/>
                  <a:gd name="connsiteX3020" fmla="*/ 548145 w 891448"/>
                  <a:gd name="connsiteY3020" fmla="*/ 198143 h 826530"/>
                  <a:gd name="connsiteX3021" fmla="*/ 550922 w 891448"/>
                  <a:gd name="connsiteY3021" fmla="*/ 202669 h 826530"/>
                  <a:gd name="connsiteX3022" fmla="*/ 551240 w 891448"/>
                  <a:gd name="connsiteY3022" fmla="*/ 201361 h 826530"/>
                  <a:gd name="connsiteX3023" fmla="*/ 550665 w 891448"/>
                  <a:gd name="connsiteY3023" fmla="*/ 200626 h 826530"/>
                  <a:gd name="connsiteX3024" fmla="*/ 550979 w 891448"/>
                  <a:gd name="connsiteY3024" fmla="*/ 198951 h 826530"/>
                  <a:gd name="connsiteX3025" fmla="*/ 551736 w 891448"/>
                  <a:gd name="connsiteY3025" fmla="*/ 198775 h 826530"/>
                  <a:gd name="connsiteX3026" fmla="*/ 552719 w 891448"/>
                  <a:gd name="connsiteY3026" fmla="*/ 199701 h 826530"/>
                  <a:gd name="connsiteX3027" fmla="*/ 553479 w 891448"/>
                  <a:gd name="connsiteY3027" fmla="*/ 201141 h 826530"/>
                  <a:gd name="connsiteX3028" fmla="*/ 551830 w 891448"/>
                  <a:gd name="connsiteY3028" fmla="*/ 202537 h 826530"/>
                  <a:gd name="connsiteX3029" fmla="*/ 550922 w 891448"/>
                  <a:gd name="connsiteY3029" fmla="*/ 202669 h 826530"/>
                  <a:gd name="connsiteX3030" fmla="*/ 550922 w 891448"/>
                  <a:gd name="connsiteY3030" fmla="*/ 202669 h 826530"/>
                  <a:gd name="connsiteX3031" fmla="*/ 546941 w 891448"/>
                  <a:gd name="connsiteY3031" fmla="*/ 204564 h 826530"/>
                  <a:gd name="connsiteX3032" fmla="*/ 545719 w 891448"/>
                  <a:gd name="connsiteY3032" fmla="*/ 203815 h 826530"/>
                  <a:gd name="connsiteX3033" fmla="*/ 545350 w 891448"/>
                  <a:gd name="connsiteY3033" fmla="*/ 201155 h 826530"/>
                  <a:gd name="connsiteX3034" fmla="*/ 546127 w 891448"/>
                  <a:gd name="connsiteY3034" fmla="*/ 200553 h 826530"/>
                  <a:gd name="connsiteX3035" fmla="*/ 546962 w 891448"/>
                  <a:gd name="connsiteY3035" fmla="*/ 199818 h 826530"/>
                  <a:gd name="connsiteX3036" fmla="*/ 548221 w 891448"/>
                  <a:gd name="connsiteY3036" fmla="*/ 199568 h 826530"/>
                  <a:gd name="connsiteX3037" fmla="*/ 549332 w 891448"/>
                  <a:gd name="connsiteY3037" fmla="*/ 200303 h 826530"/>
                  <a:gd name="connsiteX3038" fmla="*/ 549907 w 891448"/>
                  <a:gd name="connsiteY3038" fmla="*/ 200905 h 826530"/>
                  <a:gd name="connsiteX3039" fmla="*/ 549407 w 891448"/>
                  <a:gd name="connsiteY3039" fmla="*/ 201816 h 826530"/>
                  <a:gd name="connsiteX3040" fmla="*/ 549459 w 891448"/>
                  <a:gd name="connsiteY3040" fmla="*/ 203095 h 826530"/>
                  <a:gd name="connsiteX3041" fmla="*/ 548239 w 891448"/>
                  <a:gd name="connsiteY3041" fmla="*/ 203389 h 826530"/>
                  <a:gd name="connsiteX3042" fmla="*/ 547666 w 891448"/>
                  <a:gd name="connsiteY3042" fmla="*/ 204285 h 826530"/>
                  <a:gd name="connsiteX3043" fmla="*/ 546941 w 891448"/>
                  <a:gd name="connsiteY3043" fmla="*/ 204564 h 826530"/>
                  <a:gd name="connsiteX3044" fmla="*/ 546941 w 891448"/>
                  <a:gd name="connsiteY3044" fmla="*/ 204564 h 826530"/>
                  <a:gd name="connsiteX3045" fmla="*/ 541500 w 891448"/>
                  <a:gd name="connsiteY3045" fmla="*/ 205608 h 826530"/>
                  <a:gd name="connsiteX3046" fmla="*/ 541334 w 891448"/>
                  <a:gd name="connsiteY3046" fmla="*/ 204050 h 826530"/>
                  <a:gd name="connsiteX3047" fmla="*/ 542127 w 891448"/>
                  <a:gd name="connsiteY3047" fmla="*/ 203624 h 826530"/>
                  <a:gd name="connsiteX3048" fmla="*/ 542536 w 891448"/>
                  <a:gd name="connsiteY3048" fmla="*/ 204271 h 826530"/>
                  <a:gd name="connsiteX3049" fmla="*/ 542127 w 891448"/>
                  <a:gd name="connsiteY3049" fmla="*/ 205284 h 826530"/>
                  <a:gd name="connsiteX3050" fmla="*/ 541500 w 891448"/>
                  <a:gd name="connsiteY3050" fmla="*/ 205608 h 826530"/>
                  <a:gd name="connsiteX3051" fmla="*/ 541500 w 891448"/>
                  <a:gd name="connsiteY3051" fmla="*/ 205608 h 826530"/>
                  <a:gd name="connsiteX3052" fmla="*/ 520463 w 891448"/>
                  <a:gd name="connsiteY3052" fmla="*/ 208223 h 826530"/>
                  <a:gd name="connsiteX3053" fmla="*/ 519430 w 891448"/>
                  <a:gd name="connsiteY3053" fmla="*/ 207195 h 826530"/>
                  <a:gd name="connsiteX3054" fmla="*/ 517578 w 891448"/>
                  <a:gd name="connsiteY3054" fmla="*/ 207342 h 826530"/>
                  <a:gd name="connsiteX3055" fmla="*/ 516397 w 891448"/>
                  <a:gd name="connsiteY3055" fmla="*/ 206240 h 826530"/>
                  <a:gd name="connsiteX3056" fmla="*/ 516397 w 891448"/>
                  <a:gd name="connsiteY3056" fmla="*/ 204241 h 826530"/>
                  <a:gd name="connsiteX3057" fmla="*/ 516991 w 891448"/>
                  <a:gd name="connsiteY3057" fmla="*/ 203418 h 826530"/>
                  <a:gd name="connsiteX3058" fmla="*/ 516769 w 891448"/>
                  <a:gd name="connsiteY3058" fmla="*/ 202390 h 826530"/>
                  <a:gd name="connsiteX3059" fmla="*/ 517653 w 891448"/>
                  <a:gd name="connsiteY3059" fmla="*/ 200391 h 826530"/>
                  <a:gd name="connsiteX3060" fmla="*/ 518393 w 891448"/>
                  <a:gd name="connsiteY3060" fmla="*/ 200626 h 826530"/>
                  <a:gd name="connsiteX3061" fmla="*/ 519355 w 891448"/>
                  <a:gd name="connsiteY3061" fmla="*/ 201949 h 826530"/>
                  <a:gd name="connsiteX3062" fmla="*/ 520243 w 891448"/>
                  <a:gd name="connsiteY3062" fmla="*/ 201802 h 826530"/>
                  <a:gd name="connsiteX3063" fmla="*/ 519135 w 891448"/>
                  <a:gd name="connsiteY3063" fmla="*/ 200318 h 826530"/>
                  <a:gd name="connsiteX3064" fmla="*/ 519652 w 891448"/>
                  <a:gd name="connsiteY3064" fmla="*/ 199142 h 826530"/>
                  <a:gd name="connsiteX3065" fmla="*/ 518172 w 891448"/>
                  <a:gd name="connsiteY3065" fmla="*/ 198775 h 826530"/>
                  <a:gd name="connsiteX3066" fmla="*/ 517064 w 891448"/>
                  <a:gd name="connsiteY3066" fmla="*/ 197731 h 826530"/>
                  <a:gd name="connsiteX3067" fmla="*/ 517064 w 891448"/>
                  <a:gd name="connsiteY3067" fmla="*/ 196703 h 826530"/>
                  <a:gd name="connsiteX3068" fmla="*/ 516770 w 891448"/>
                  <a:gd name="connsiteY3068" fmla="*/ 195968 h 826530"/>
                  <a:gd name="connsiteX3069" fmla="*/ 517506 w 891448"/>
                  <a:gd name="connsiteY3069" fmla="*/ 195894 h 826530"/>
                  <a:gd name="connsiteX3070" fmla="*/ 518544 w 891448"/>
                  <a:gd name="connsiteY3070" fmla="*/ 196923 h 826530"/>
                  <a:gd name="connsiteX3071" fmla="*/ 519135 w 891448"/>
                  <a:gd name="connsiteY3071" fmla="*/ 196188 h 826530"/>
                  <a:gd name="connsiteX3072" fmla="*/ 518838 w 891448"/>
                  <a:gd name="connsiteY3072" fmla="*/ 195219 h 826530"/>
                  <a:gd name="connsiteX3073" fmla="*/ 520021 w 891448"/>
                  <a:gd name="connsiteY3073" fmla="*/ 194484 h 826530"/>
                  <a:gd name="connsiteX3074" fmla="*/ 521574 w 891448"/>
                  <a:gd name="connsiteY3074" fmla="*/ 195072 h 826530"/>
                  <a:gd name="connsiteX3075" fmla="*/ 524748 w 891448"/>
                  <a:gd name="connsiteY3075" fmla="*/ 195821 h 826530"/>
                  <a:gd name="connsiteX3076" fmla="*/ 525713 w 891448"/>
                  <a:gd name="connsiteY3076" fmla="*/ 195219 h 826530"/>
                  <a:gd name="connsiteX3077" fmla="*/ 524603 w 891448"/>
                  <a:gd name="connsiteY3077" fmla="*/ 194263 h 826530"/>
                  <a:gd name="connsiteX3078" fmla="*/ 522977 w 891448"/>
                  <a:gd name="connsiteY3078" fmla="*/ 194190 h 826530"/>
                  <a:gd name="connsiteX3079" fmla="*/ 524012 w 891448"/>
                  <a:gd name="connsiteY3079" fmla="*/ 193970 h 826530"/>
                  <a:gd name="connsiteX3080" fmla="*/ 527117 w 891448"/>
                  <a:gd name="connsiteY3080" fmla="*/ 193529 h 826530"/>
                  <a:gd name="connsiteX3081" fmla="*/ 529109 w 891448"/>
                  <a:gd name="connsiteY3081" fmla="*/ 192412 h 826530"/>
                  <a:gd name="connsiteX3082" fmla="*/ 531625 w 891448"/>
                  <a:gd name="connsiteY3082" fmla="*/ 192412 h 826530"/>
                  <a:gd name="connsiteX3083" fmla="*/ 533841 w 891448"/>
                  <a:gd name="connsiteY3083" fmla="*/ 192721 h 826530"/>
                  <a:gd name="connsiteX3084" fmla="*/ 535318 w 891448"/>
                  <a:gd name="connsiteY3084" fmla="*/ 191677 h 826530"/>
                  <a:gd name="connsiteX3085" fmla="*/ 534210 w 891448"/>
                  <a:gd name="connsiteY3085" fmla="*/ 190795 h 826530"/>
                  <a:gd name="connsiteX3086" fmla="*/ 525932 w 891448"/>
                  <a:gd name="connsiteY3086" fmla="*/ 189311 h 826530"/>
                  <a:gd name="connsiteX3087" fmla="*/ 523862 w 891448"/>
                  <a:gd name="connsiteY3087" fmla="*/ 189385 h 826530"/>
                  <a:gd name="connsiteX3088" fmla="*/ 522309 w 891448"/>
                  <a:gd name="connsiteY3088" fmla="*/ 188650 h 826530"/>
                  <a:gd name="connsiteX3089" fmla="*/ 519574 w 891448"/>
                  <a:gd name="connsiteY3089" fmla="*/ 189017 h 826530"/>
                  <a:gd name="connsiteX3090" fmla="*/ 517430 w 891448"/>
                  <a:gd name="connsiteY3090" fmla="*/ 187915 h 826530"/>
                  <a:gd name="connsiteX3091" fmla="*/ 516172 w 891448"/>
                  <a:gd name="connsiteY3091" fmla="*/ 188209 h 826530"/>
                  <a:gd name="connsiteX3092" fmla="*/ 514842 w 891448"/>
                  <a:gd name="connsiteY3092" fmla="*/ 187607 h 826530"/>
                  <a:gd name="connsiteX3093" fmla="*/ 512995 w 891448"/>
                  <a:gd name="connsiteY3093" fmla="*/ 187607 h 826530"/>
                  <a:gd name="connsiteX3094" fmla="*/ 512111 w 891448"/>
                  <a:gd name="connsiteY3094" fmla="*/ 188283 h 826530"/>
                  <a:gd name="connsiteX3095" fmla="*/ 511076 w 891448"/>
                  <a:gd name="connsiteY3095" fmla="*/ 187827 h 826530"/>
                  <a:gd name="connsiteX3096" fmla="*/ 509893 w 891448"/>
                  <a:gd name="connsiteY3096" fmla="*/ 187989 h 826530"/>
                  <a:gd name="connsiteX3097" fmla="*/ 509081 w 891448"/>
                  <a:gd name="connsiteY3097" fmla="*/ 187166 h 826530"/>
                  <a:gd name="connsiteX3098" fmla="*/ 509081 w 891448"/>
                  <a:gd name="connsiteY3098" fmla="*/ 184873 h 826530"/>
                  <a:gd name="connsiteX3099" fmla="*/ 510634 w 891448"/>
                  <a:gd name="connsiteY3099" fmla="*/ 185167 h 826530"/>
                  <a:gd name="connsiteX3100" fmla="*/ 511815 w 891448"/>
                  <a:gd name="connsiteY3100" fmla="*/ 184065 h 826530"/>
                  <a:gd name="connsiteX3101" fmla="*/ 512997 w 891448"/>
                  <a:gd name="connsiteY3101" fmla="*/ 184800 h 826530"/>
                  <a:gd name="connsiteX3102" fmla="*/ 514180 w 891448"/>
                  <a:gd name="connsiteY3102" fmla="*/ 184359 h 826530"/>
                  <a:gd name="connsiteX3103" fmla="*/ 513365 w 891448"/>
                  <a:gd name="connsiteY3103" fmla="*/ 183257 h 826530"/>
                  <a:gd name="connsiteX3104" fmla="*/ 513959 w 891448"/>
                  <a:gd name="connsiteY3104" fmla="*/ 181920 h 826530"/>
                  <a:gd name="connsiteX3105" fmla="*/ 515064 w 891448"/>
                  <a:gd name="connsiteY3105" fmla="*/ 181038 h 826530"/>
                  <a:gd name="connsiteX3106" fmla="*/ 517061 w 891448"/>
                  <a:gd name="connsiteY3106" fmla="*/ 180965 h 826530"/>
                  <a:gd name="connsiteX3107" fmla="*/ 518024 w 891448"/>
                  <a:gd name="connsiteY3107" fmla="*/ 180509 h 826530"/>
                  <a:gd name="connsiteX3108" fmla="*/ 518244 w 891448"/>
                  <a:gd name="connsiteY3108" fmla="*/ 182287 h 826530"/>
                  <a:gd name="connsiteX3109" fmla="*/ 519277 w 891448"/>
                  <a:gd name="connsiteY3109" fmla="*/ 182875 h 826530"/>
                  <a:gd name="connsiteX3110" fmla="*/ 519352 w 891448"/>
                  <a:gd name="connsiteY3110" fmla="*/ 185696 h 826530"/>
                  <a:gd name="connsiteX3111" fmla="*/ 520091 w 891448"/>
                  <a:gd name="connsiteY3111" fmla="*/ 186137 h 826530"/>
                  <a:gd name="connsiteX3112" fmla="*/ 520979 w 891448"/>
                  <a:gd name="connsiteY3112" fmla="*/ 185021 h 826530"/>
                  <a:gd name="connsiteX3113" fmla="*/ 520685 w 891448"/>
                  <a:gd name="connsiteY3113" fmla="*/ 183022 h 826530"/>
                  <a:gd name="connsiteX3114" fmla="*/ 519650 w 891448"/>
                  <a:gd name="connsiteY3114" fmla="*/ 181626 h 826530"/>
                  <a:gd name="connsiteX3115" fmla="*/ 520316 w 891448"/>
                  <a:gd name="connsiteY3115" fmla="*/ 179921 h 826530"/>
                  <a:gd name="connsiteX3116" fmla="*/ 522457 w 891448"/>
                  <a:gd name="connsiteY3116" fmla="*/ 179187 h 826530"/>
                  <a:gd name="connsiteX3117" fmla="*/ 522605 w 891448"/>
                  <a:gd name="connsiteY3117" fmla="*/ 178070 h 826530"/>
                  <a:gd name="connsiteX3118" fmla="*/ 520905 w 891448"/>
                  <a:gd name="connsiteY3118" fmla="*/ 177409 h 826530"/>
                  <a:gd name="connsiteX3119" fmla="*/ 521498 w 891448"/>
                  <a:gd name="connsiteY3119" fmla="*/ 174749 h 826530"/>
                  <a:gd name="connsiteX3120" fmla="*/ 523493 w 891448"/>
                  <a:gd name="connsiteY3120" fmla="*/ 174014 h 826530"/>
                  <a:gd name="connsiteX3121" fmla="*/ 523935 w 891448"/>
                  <a:gd name="connsiteY3121" fmla="*/ 172750 h 826530"/>
                  <a:gd name="connsiteX3122" fmla="*/ 526006 w 891448"/>
                  <a:gd name="connsiteY3122" fmla="*/ 172089 h 826530"/>
                  <a:gd name="connsiteX3123" fmla="*/ 524898 w 891448"/>
                  <a:gd name="connsiteY3123" fmla="*/ 170693 h 826530"/>
                  <a:gd name="connsiteX3124" fmla="*/ 523863 w 891448"/>
                  <a:gd name="connsiteY3124" fmla="*/ 170767 h 826530"/>
                  <a:gd name="connsiteX3125" fmla="*/ 522829 w 891448"/>
                  <a:gd name="connsiteY3125" fmla="*/ 170385 h 826530"/>
                  <a:gd name="connsiteX3126" fmla="*/ 523126 w 891448"/>
                  <a:gd name="connsiteY3126" fmla="*/ 169209 h 826530"/>
                  <a:gd name="connsiteX3127" fmla="*/ 525011 w 891448"/>
                  <a:gd name="connsiteY3127" fmla="*/ 167637 h 826530"/>
                  <a:gd name="connsiteX3128" fmla="*/ 525490 w 891448"/>
                  <a:gd name="connsiteY3128" fmla="*/ 166784 h 826530"/>
                  <a:gd name="connsiteX3129" fmla="*/ 527602 w 891448"/>
                  <a:gd name="connsiteY3129" fmla="*/ 165903 h 826530"/>
                  <a:gd name="connsiteX3130" fmla="*/ 528491 w 891448"/>
                  <a:gd name="connsiteY3130" fmla="*/ 166608 h 826530"/>
                  <a:gd name="connsiteX3131" fmla="*/ 528788 w 891448"/>
                  <a:gd name="connsiteY3131" fmla="*/ 168386 h 826530"/>
                  <a:gd name="connsiteX3132" fmla="*/ 529750 w 891448"/>
                  <a:gd name="connsiteY3132" fmla="*/ 169341 h 826530"/>
                  <a:gd name="connsiteX3133" fmla="*/ 529935 w 891448"/>
                  <a:gd name="connsiteY3133" fmla="*/ 170987 h 826530"/>
                  <a:gd name="connsiteX3134" fmla="*/ 529415 w 891448"/>
                  <a:gd name="connsiteY3134" fmla="*/ 171722 h 826530"/>
                  <a:gd name="connsiteX3135" fmla="*/ 529935 w 891448"/>
                  <a:gd name="connsiteY3135" fmla="*/ 173206 h 826530"/>
                  <a:gd name="connsiteX3136" fmla="*/ 531118 w 891448"/>
                  <a:gd name="connsiteY3136" fmla="*/ 174543 h 826530"/>
                  <a:gd name="connsiteX3137" fmla="*/ 531713 w 891448"/>
                  <a:gd name="connsiteY3137" fmla="*/ 180142 h 826530"/>
                  <a:gd name="connsiteX3138" fmla="*/ 531228 w 891448"/>
                  <a:gd name="connsiteY3138" fmla="*/ 181964 h 826530"/>
                  <a:gd name="connsiteX3139" fmla="*/ 531418 w 891448"/>
                  <a:gd name="connsiteY3139" fmla="*/ 182993 h 826530"/>
                  <a:gd name="connsiteX3140" fmla="*/ 533193 w 891448"/>
                  <a:gd name="connsiteY3140" fmla="*/ 184110 h 826530"/>
                  <a:gd name="connsiteX3141" fmla="*/ 535230 w 891448"/>
                  <a:gd name="connsiteY3141" fmla="*/ 182581 h 826530"/>
                  <a:gd name="connsiteX3142" fmla="*/ 534267 w 891448"/>
                  <a:gd name="connsiteY3142" fmla="*/ 181215 h 826530"/>
                  <a:gd name="connsiteX3143" fmla="*/ 534824 w 891448"/>
                  <a:gd name="connsiteY3143" fmla="*/ 178217 h 826530"/>
                  <a:gd name="connsiteX3144" fmla="*/ 536524 w 891448"/>
                  <a:gd name="connsiteY3144" fmla="*/ 177835 h 826530"/>
                  <a:gd name="connsiteX3145" fmla="*/ 536524 w 891448"/>
                  <a:gd name="connsiteY3145" fmla="*/ 176204 h 826530"/>
                  <a:gd name="connsiteX3146" fmla="*/ 533341 w 891448"/>
                  <a:gd name="connsiteY3146" fmla="*/ 174014 h 826530"/>
                  <a:gd name="connsiteX3147" fmla="*/ 533747 w 891448"/>
                  <a:gd name="connsiteY3147" fmla="*/ 173089 h 826530"/>
                  <a:gd name="connsiteX3148" fmla="*/ 535338 w 891448"/>
                  <a:gd name="connsiteY3148" fmla="*/ 173280 h 826530"/>
                  <a:gd name="connsiteX3149" fmla="*/ 537156 w 891448"/>
                  <a:gd name="connsiteY3149" fmla="*/ 174352 h 826530"/>
                  <a:gd name="connsiteX3150" fmla="*/ 536781 w 891448"/>
                  <a:gd name="connsiteY3150" fmla="*/ 172839 h 826530"/>
                  <a:gd name="connsiteX3151" fmla="*/ 534934 w 891448"/>
                  <a:gd name="connsiteY3151" fmla="*/ 170796 h 826530"/>
                  <a:gd name="connsiteX3152" fmla="*/ 534376 w 891448"/>
                  <a:gd name="connsiteY3152" fmla="*/ 168239 h 826530"/>
                  <a:gd name="connsiteX3153" fmla="*/ 534823 w 891448"/>
                  <a:gd name="connsiteY3153" fmla="*/ 167122 h 826530"/>
                  <a:gd name="connsiteX3154" fmla="*/ 535043 w 891448"/>
                  <a:gd name="connsiteY3154" fmla="*/ 164419 h 826530"/>
                  <a:gd name="connsiteX3155" fmla="*/ 536226 w 891448"/>
                  <a:gd name="connsiteY3155" fmla="*/ 163596 h 826530"/>
                  <a:gd name="connsiteX3156" fmla="*/ 537932 w 891448"/>
                  <a:gd name="connsiteY3156" fmla="*/ 163375 h 826530"/>
                  <a:gd name="connsiteX3157" fmla="*/ 538671 w 891448"/>
                  <a:gd name="connsiteY3157" fmla="*/ 162347 h 826530"/>
                  <a:gd name="connsiteX3158" fmla="*/ 540448 w 891448"/>
                  <a:gd name="connsiteY3158" fmla="*/ 162449 h 826530"/>
                  <a:gd name="connsiteX3159" fmla="*/ 542596 w 891448"/>
                  <a:gd name="connsiteY3159" fmla="*/ 161186 h 826530"/>
                  <a:gd name="connsiteX3160" fmla="*/ 543967 w 891448"/>
                  <a:gd name="connsiteY3160" fmla="*/ 161377 h 826530"/>
                  <a:gd name="connsiteX3161" fmla="*/ 544484 w 891448"/>
                  <a:gd name="connsiteY3161" fmla="*/ 162817 h 826530"/>
                  <a:gd name="connsiteX3162" fmla="*/ 546039 w 891448"/>
                  <a:gd name="connsiteY3162" fmla="*/ 163640 h 826530"/>
                  <a:gd name="connsiteX3163" fmla="*/ 547412 w 891448"/>
                  <a:gd name="connsiteY3163" fmla="*/ 163155 h 826530"/>
                  <a:gd name="connsiteX3164" fmla="*/ 548371 w 891448"/>
                  <a:gd name="connsiteY3164" fmla="*/ 164228 h 826530"/>
                  <a:gd name="connsiteX3165" fmla="*/ 547780 w 891448"/>
                  <a:gd name="connsiteY3165" fmla="*/ 168342 h 826530"/>
                  <a:gd name="connsiteX3166" fmla="*/ 546483 w 891448"/>
                  <a:gd name="connsiteY3166" fmla="*/ 169900 h 826530"/>
                  <a:gd name="connsiteX3167" fmla="*/ 546669 w 891448"/>
                  <a:gd name="connsiteY3167" fmla="*/ 171354 h 826530"/>
                  <a:gd name="connsiteX3168" fmla="*/ 547744 w 891448"/>
                  <a:gd name="connsiteY3168" fmla="*/ 171310 h 826530"/>
                  <a:gd name="connsiteX3169" fmla="*/ 548521 w 891448"/>
                  <a:gd name="connsiteY3169" fmla="*/ 170238 h 826530"/>
                  <a:gd name="connsiteX3170" fmla="*/ 549484 w 891448"/>
                  <a:gd name="connsiteY3170" fmla="*/ 170458 h 826530"/>
                  <a:gd name="connsiteX3171" fmla="*/ 550518 w 891448"/>
                  <a:gd name="connsiteY3171" fmla="*/ 169459 h 826530"/>
                  <a:gd name="connsiteX3172" fmla="*/ 550627 w 891448"/>
                  <a:gd name="connsiteY3172" fmla="*/ 166417 h 826530"/>
                  <a:gd name="connsiteX3173" fmla="*/ 552073 w 891448"/>
                  <a:gd name="connsiteY3173" fmla="*/ 165168 h 826530"/>
                  <a:gd name="connsiteX3174" fmla="*/ 553627 w 891448"/>
                  <a:gd name="connsiteY3174" fmla="*/ 166344 h 826530"/>
                  <a:gd name="connsiteX3175" fmla="*/ 555145 w 891448"/>
                  <a:gd name="connsiteY3175" fmla="*/ 165903 h 826530"/>
                  <a:gd name="connsiteX3176" fmla="*/ 555000 w 891448"/>
                  <a:gd name="connsiteY3176" fmla="*/ 164081 h 826530"/>
                  <a:gd name="connsiteX3177" fmla="*/ 554555 w 891448"/>
                  <a:gd name="connsiteY3177" fmla="*/ 163346 h 826530"/>
                  <a:gd name="connsiteX3178" fmla="*/ 555998 w 891448"/>
                  <a:gd name="connsiteY3178" fmla="*/ 163419 h 826530"/>
                  <a:gd name="connsiteX3179" fmla="*/ 556663 w 891448"/>
                  <a:gd name="connsiteY3179" fmla="*/ 164903 h 826530"/>
                  <a:gd name="connsiteX3180" fmla="*/ 556330 w 891448"/>
                  <a:gd name="connsiteY3180" fmla="*/ 166241 h 826530"/>
                  <a:gd name="connsiteX3181" fmla="*/ 556735 w 891448"/>
                  <a:gd name="connsiteY3181" fmla="*/ 167093 h 826530"/>
                  <a:gd name="connsiteX3182" fmla="*/ 556290 w 891448"/>
                  <a:gd name="connsiteY3182" fmla="*/ 168019 h 826530"/>
                  <a:gd name="connsiteX3183" fmla="*/ 555219 w 891448"/>
                  <a:gd name="connsiteY3183" fmla="*/ 167945 h 826530"/>
                  <a:gd name="connsiteX3184" fmla="*/ 556181 w 891448"/>
                  <a:gd name="connsiteY3184" fmla="*/ 169723 h 826530"/>
                  <a:gd name="connsiteX3185" fmla="*/ 558070 w 891448"/>
                  <a:gd name="connsiteY3185" fmla="*/ 170385 h 826530"/>
                  <a:gd name="connsiteX3186" fmla="*/ 558887 w 891448"/>
                  <a:gd name="connsiteY3186" fmla="*/ 172207 h 826530"/>
                  <a:gd name="connsiteX3187" fmla="*/ 558366 w 891448"/>
                  <a:gd name="connsiteY3187" fmla="*/ 174176 h 826530"/>
                  <a:gd name="connsiteX3188" fmla="*/ 556443 w 891448"/>
                  <a:gd name="connsiteY3188" fmla="*/ 175469 h 826530"/>
                  <a:gd name="connsiteX3189" fmla="*/ 554702 w 891448"/>
                  <a:gd name="connsiteY3189" fmla="*/ 178584 h 826530"/>
                  <a:gd name="connsiteX3190" fmla="*/ 554962 w 891448"/>
                  <a:gd name="connsiteY3190" fmla="*/ 180818 h 826530"/>
                  <a:gd name="connsiteX3191" fmla="*/ 554405 w 891448"/>
                  <a:gd name="connsiteY3191" fmla="*/ 182184 h 826530"/>
                  <a:gd name="connsiteX3192" fmla="*/ 552591 w 891448"/>
                  <a:gd name="connsiteY3192" fmla="*/ 183228 h 826530"/>
                  <a:gd name="connsiteX3193" fmla="*/ 550368 w 891448"/>
                  <a:gd name="connsiteY3193" fmla="*/ 185741 h 826530"/>
                  <a:gd name="connsiteX3194" fmla="*/ 549741 w 891448"/>
                  <a:gd name="connsiteY3194" fmla="*/ 186931 h 826530"/>
                  <a:gd name="connsiteX3195" fmla="*/ 547777 w 891448"/>
                  <a:gd name="connsiteY3195" fmla="*/ 189076 h 826530"/>
                  <a:gd name="connsiteX3196" fmla="*/ 547741 w 891448"/>
                  <a:gd name="connsiteY3196" fmla="*/ 190164 h 826530"/>
                  <a:gd name="connsiteX3197" fmla="*/ 547112 w 891448"/>
                  <a:gd name="connsiteY3197" fmla="*/ 191824 h 826530"/>
                  <a:gd name="connsiteX3198" fmla="*/ 545703 w 891448"/>
                  <a:gd name="connsiteY3198" fmla="*/ 191898 h 826530"/>
                  <a:gd name="connsiteX3199" fmla="*/ 544592 w 891448"/>
                  <a:gd name="connsiteY3199" fmla="*/ 191633 h 826530"/>
                  <a:gd name="connsiteX3200" fmla="*/ 543591 w 891448"/>
                  <a:gd name="connsiteY3200" fmla="*/ 192412 h 826530"/>
                  <a:gd name="connsiteX3201" fmla="*/ 543666 w 891448"/>
                  <a:gd name="connsiteY3201" fmla="*/ 193308 h 826530"/>
                  <a:gd name="connsiteX3202" fmla="*/ 546073 w 891448"/>
                  <a:gd name="connsiteY3202" fmla="*/ 194601 h 826530"/>
                  <a:gd name="connsiteX3203" fmla="*/ 545888 w 891448"/>
                  <a:gd name="connsiteY3203" fmla="*/ 195615 h 826530"/>
                  <a:gd name="connsiteX3204" fmla="*/ 543444 w 891448"/>
                  <a:gd name="connsiteY3204" fmla="*/ 199098 h 826530"/>
                  <a:gd name="connsiteX3205" fmla="*/ 542700 w 891448"/>
                  <a:gd name="connsiteY3205" fmla="*/ 200185 h 826530"/>
                  <a:gd name="connsiteX3206" fmla="*/ 542552 w 891448"/>
                  <a:gd name="connsiteY3206" fmla="*/ 198878 h 826530"/>
                  <a:gd name="connsiteX3207" fmla="*/ 542552 w 891448"/>
                  <a:gd name="connsiteY3207" fmla="*/ 197643 h 826530"/>
                  <a:gd name="connsiteX3208" fmla="*/ 541312 w 891448"/>
                  <a:gd name="connsiteY3208" fmla="*/ 197144 h 826530"/>
                  <a:gd name="connsiteX3209" fmla="*/ 540276 w 891448"/>
                  <a:gd name="connsiteY3209" fmla="*/ 197687 h 826530"/>
                  <a:gd name="connsiteX3210" fmla="*/ 540127 w 891448"/>
                  <a:gd name="connsiteY3210" fmla="*/ 199024 h 826530"/>
                  <a:gd name="connsiteX3211" fmla="*/ 538925 w 891448"/>
                  <a:gd name="connsiteY3211" fmla="*/ 199744 h 826530"/>
                  <a:gd name="connsiteX3212" fmla="*/ 537925 w 891448"/>
                  <a:gd name="connsiteY3212" fmla="*/ 201096 h 826530"/>
                  <a:gd name="connsiteX3213" fmla="*/ 535925 w 891448"/>
                  <a:gd name="connsiteY3213" fmla="*/ 201449 h 826530"/>
                  <a:gd name="connsiteX3214" fmla="*/ 535219 w 891448"/>
                  <a:gd name="connsiteY3214" fmla="*/ 203242 h 826530"/>
                  <a:gd name="connsiteX3215" fmla="*/ 536348 w 891448"/>
                  <a:gd name="connsiteY3215" fmla="*/ 203771 h 826530"/>
                  <a:gd name="connsiteX3216" fmla="*/ 538105 w 891448"/>
                  <a:gd name="connsiteY3216" fmla="*/ 203506 h 826530"/>
                  <a:gd name="connsiteX3217" fmla="*/ 537812 w 891448"/>
                  <a:gd name="connsiteY3217" fmla="*/ 204638 h 826530"/>
                  <a:gd name="connsiteX3218" fmla="*/ 536940 w 891448"/>
                  <a:gd name="connsiteY3218" fmla="*/ 205828 h 826530"/>
                  <a:gd name="connsiteX3219" fmla="*/ 537014 w 891448"/>
                  <a:gd name="connsiteY3219" fmla="*/ 206695 h 826530"/>
                  <a:gd name="connsiteX3220" fmla="*/ 536924 w 891448"/>
                  <a:gd name="connsiteY3220" fmla="*/ 208547 h 826530"/>
                  <a:gd name="connsiteX3221" fmla="*/ 536258 w 891448"/>
                  <a:gd name="connsiteY3221" fmla="*/ 209370 h 826530"/>
                  <a:gd name="connsiteX3222" fmla="*/ 535109 w 891448"/>
                  <a:gd name="connsiteY3222" fmla="*/ 207401 h 826530"/>
                  <a:gd name="connsiteX3223" fmla="*/ 534927 w 891448"/>
                  <a:gd name="connsiteY3223" fmla="*/ 205431 h 826530"/>
                  <a:gd name="connsiteX3224" fmla="*/ 534441 w 891448"/>
                  <a:gd name="connsiteY3224" fmla="*/ 204329 h 826530"/>
                  <a:gd name="connsiteX3225" fmla="*/ 533738 w 891448"/>
                  <a:gd name="connsiteY3225" fmla="*/ 205329 h 826530"/>
                  <a:gd name="connsiteX3226" fmla="*/ 533441 w 891448"/>
                  <a:gd name="connsiteY3226" fmla="*/ 206960 h 826530"/>
                  <a:gd name="connsiteX3227" fmla="*/ 533925 w 891448"/>
                  <a:gd name="connsiteY3227" fmla="*/ 208253 h 826530"/>
                  <a:gd name="connsiteX3228" fmla="*/ 532482 w 891448"/>
                  <a:gd name="connsiteY3228" fmla="*/ 210178 h 826530"/>
                  <a:gd name="connsiteX3229" fmla="*/ 527112 w 891448"/>
                  <a:gd name="connsiteY3229" fmla="*/ 209884 h 826530"/>
                  <a:gd name="connsiteX3230" fmla="*/ 526852 w 891448"/>
                  <a:gd name="connsiteY3230" fmla="*/ 208209 h 826530"/>
                  <a:gd name="connsiteX3231" fmla="*/ 526184 w 891448"/>
                  <a:gd name="connsiteY3231" fmla="*/ 207283 h 826530"/>
                  <a:gd name="connsiteX3232" fmla="*/ 524779 w 891448"/>
                  <a:gd name="connsiteY3232" fmla="*/ 208811 h 826530"/>
                  <a:gd name="connsiteX3233" fmla="*/ 523261 w 891448"/>
                  <a:gd name="connsiteY3233" fmla="*/ 208620 h 826530"/>
                  <a:gd name="connsiteX3234" fmla="*/ 523004 w 891448"/>
                  <a:gd name="connsiteY3234" fmla="*/ 207401 h 826530"/>
                  <a:gd name="connsiteX3235" fmla="*/ 524517 w 891448"/>
                  <a:gd name="connsiteY3235" fmla="*/ 205549 h 826530"/>
                  <a:gd name="connsiteX3236" fmla="*/ 522003 w 891448"/>
                  <a:gd name="connsiteY3236" fmla="*/ 206622 h 826530"/>
                  <a:gd name="connsiteX3237" fmla="*/ 521262 w 891448"/>
                  <a:gd name="connsiteY3237" fmla="*/ 208032 h 826530"/>
                  <a:gd name="connsiteX3238" fmla="*/ 520463 w 891448"/>
                  <a:gd name="connsiteY3238" fmla="*/ 208223 h 826530"/>
                  <a:gd name="connsiteX3239" fmla="*/ 520463 w 891448"/>
                  <a:gd name="connsiteY3239" fmla="*/ 208223 h 826530"/>
                  <a:gd name="connsiteX3240" fmla="*/ 387065 w 891448"/>
                  <a:gd name="connsiteY3240" fmla="*/ 152134 h 826530"/>
                  <a:gd name="connsiteX3241" fmla="*/ 386177 w 891448"/>
                  <a:gd name="connsiteY3241" fmla="*/ 151473 h 826530"/>
                  <a:gd name="connsiteX3242" fmla="*/ 387285 w 891448"/>
                  <a:gd name="connsiteY3242" fmla="*/ 149180 h 826530"/>
                  <a:gd name="connsiteX3243" fmla="*/ 391353 w 891448"/>
                  <a:gd name="connsiteY3243" fmla="*/ 145786 h 826530"/>
                  <a:gd name="connsiteX3244" fmla="*/ 394159 w 891448"/>
                  <a:gd name="connsiteY3244" fmla="*/ 144889 h 826530"/>
                  <a:gd name="connsiteX3245" fmla="*/ 395858 w 891448"/>
                  <a:gd name="connsiteY3245" fmla="*/ 143493 h 826530"/>
                  <a:gd name="connsiteX3246" fmla="*/ 397115 w 891448"/>
                  <a:gd name="connsiteY3246" fmla="*/ 143346 h 826530"/>
                  <a:gd name="connsiteX3247" fmla="*/ 399849 w 891448"/>
                  <a:gd name="connsiteY3247" fmla="*/ 141421 h 826530"/>
                  <a:gd name="connsiteX3248" fmla="*/ 402882 w 891448"/>
                  <a:gd name="connsiteY3248" fmla="*/ 140907 h 826530"/>
                  <a:gd name="connsiteX3249" fmla="*/ 404432 w 891448"/>
                  <a:gd name="connsiteY3249" fmla="*/ 140084 h 826530"/>
                  <a:gd name="connsiteX3250" fmla="*/ 405467 w 891448"/>
                  <a:gd name="connsiteY3250" fmla="*/ 140231 h 826530"/>
                  <a:gd name="connsiteX3251" fmla="*/ 408939 w 891448"/>
                  <a:gd name="connsiteY3251" fmla="*/ 139349 h 826530"/>
                  <a:gd name="connsiteX3252" fmla="*/ 409827 w 891448"/>
                  <a:gd name="connsiteY3252" fmla="*/ 139570 h 826530"/>
                  <a:gd name="connsiteX3253" fmla="*/ 409236 w 891448"/>
                  <a:gd name="connsiteY3253" fmla="*/ 141054 h 826530"/>
                  <a:gd name="connsiteX3254" fmla="*/ 406206 w 891448"/>
                  <a:gd name="connsiteY3254" fmla="*/ 143346 h 826530"/>
                  <a:gd name="connsiteX3255" fmla="*/ 403028 w 891448"/>
                  <a:gd name="connsiteY3255" fmla="*/ 145404 h 826530"/>
                  <a:gd name="connsiteX3256" fmla="*/ 396968 w 891448"/>
                  <a:gd name="connsiteY3256" fmla="*/ 149988 h 826530"/>
                  <a:gd name="connsiteX3257" fmla="*/ 394972 w 891448"/>
                  <a:gd name="connsiteY3257" fmla="*/ 152501 h 826530"/>
                  <a:gd name="connsiteX3258" fmla="*/ 393344 w 891448"/>
                  <a:gd name="connsiteY3258" fmla="*/ 153030 h 826530"/>
                  <a:gd name="connsiteX3259" fmla="*/ 392165 w 891448"/>
                  <a:gd name="connsiteY3259" fmla="*/ 153030 h 826530"/>
                  <a:gd name="connsiteX3260" fmla="*/ 391203 w 891448"/>
                  <a:gd name="connsiteY3260" fmla="*/ 154353 h 826530"/>
                  <a:gd name="connsiteX3261" fmla="*/ 390318 w 891448"/>
                  <a:gd name="connsiteY3261" fmla="*/ 154426 h 826530"/>
                  <a:gd name="connsiteX3262" fmla="*/ 389504 w 891448"/>
                  <a:gd name="connsiteY3262" fmla="*/ 152207 h 826530"/>
                  <a:gd name="connsiteX3263" fmla="*/ 388176 w 891448"/>
                  <a:gd name="connsiteY3263" fmla="*/ 151840 h 826530"/>
                  <a:gd name="connsiteX3264" fmla="*/ 387065 w 891448"/>
                  <a:gd name="connsiteY3264" fmla="*/ 152134 h 826530"/>
                  <a:gd name="connsiteX3265" fmla="*/ 387065 w 891448"/>
                  <a:gd name="connsiteY3265" fmla="*/ 152134 h 826530"/>
                  <a:gd name="connsiteX3266" fmla="*/ 485985 w 891448"/>
                  <a:gd name="connsiteY3266" fmla="*/ 194043 h 826530"/>
                  <a:gd name="connsiteX3267" fmla="*/ 485390 w 891448"/>
                  <a:gd name="connsiteY3267" fmla="*/ 193161 h 826530"/>
                  <a:gd name="connsiteX3268" fmla="*/ 485910 w 891448"/>
                  <a:gd name="connsiteY3268" fmla="*/ 192530 h 826530"/>
                  <a:gd name="connsiteX3269" fmla="*/ 488019 w 891448"/>
                  <a:gd name="connsiteY3269" fmla="*/ 191824 h 826530"/>
                  <a:gd name="connsiteX3270" fmla="*/ 488796 w 891448"/>
                  <a:gd name="connsiteY3270" fmla="*/ 190296 h 826530"/>
                  <a:gd name="connsiteX3271" fmla="*/ 488796 w 891448"/>
                  <a:gd name="connsiteY3271" fmla="*/ 189341 h 826530"/>
                  <a:gd name="connsiteX3272" fmla="*/ 491830 w 891448"/>
                  <a:gd name="connsiteY3272" fmla="*/ 187666 h 826530"/>
                  <a:gd name="connsiteX3273" fmla="*/ 492386 w 891448"/>
                  <a:gd name="connsiteY3273" fmla="*/ 186931 h 826530"/>
                  <a:gd name="connsiteX3274" fmla="*/ 494274 w 891448"/>
                  <a:gd name="connsiteY3274" fmla="*/ 186857 h 826530"/>
                  <a:gd name="connsiteX3275" fmla="*/ 494311 w 891448"/>
                  <a:gd name="connsiteY3275" fmla="*/ 188782 h 826530"/>
                  <a:gd name="connsiteX3276" fmla="*/ 494686 w 891448"/>
                  <a:gd name="connsiteY3276" fmla="*/ 189929 h 826530"/>
                  <a:gd name="connsiteX3277" fmla="*/ 494686 w 891448"/>
                  <a:gd name="connsiteY3277" fmla="*/ 192559 h 826530"/>
                  <a:gd name="connsiteX3278" fmla="*/ 494165 w 891448"/>
                  <a:gd name="connsiteY3278" fmla="*/ 194425 h 826530"/>
                  <a:gd name="connsiteX3279" fmla="*/ 492351 w 891448"/>
                  <a:gd name="connsiteY3279" fmla="*/ 196012 h 826530"/>
                  <a:gd name="connsiteX3280" fmla="*/ 490536 w 891448"/>
                  <a:gd name="connsiteY3280" fmla="*/ 195894 h 826530"/>
                  <a:gd name="connsiteX3281" fmla="*/ 489573 w 891448"/>
                  <a:gd name="connsiteY3281" fmla="*/ 196526 h 826530"/>
                  <a:gd name="connsiteX3282" fmla="*/ 487979 w 891448"/>
                  <a:gd name="connsiteY3282" fmla="*/ 196526 h 826530"/>
                  <a:gd name="connsiteX3283" fmla="*/ 487388 w 891448"/>
                  <a:gd name="connsiteY3283" fmla="*/ 195042 h 826530"/>
                  <a:gd name="connsiteX3284" fmla="*/ 485985 w 891448"/>
                  <a:gd name="connsiteY3284" fmla="*/ 194043 h 826530"/>
                  <a:gd name="connsiteX3285" fmla="*/ 485985 w 891448"/>
                  <a:gd name="connsiteY3285" fmla="*/ 194043 h 826530"/>
                  <a:gd name="connsiteX3286" fmla="*/ 406813 w 891448"/>
                  <a:gd name="connsiteY3286" fmla="*/ 191178 h 826530"/>
                  <a:gd name="connsiteX3287" fmla="*/ 407405 w 891448"/>
                  <a:gd name="connsiteY3287" fmla="*/ 188959 h 826530"/>
                  <a:gd name="connsiteX3288" fmla="*/ 407108 w 891448"/>
                  <a:gd name="connsiteY3288" fmla="*/ 187328 h 826530"/>
                  <a:gd name="connsiteX3289" fmla="*/ 407405 w 891448"/>
                  <a:gd name="connsiteY3289" fmla="*/ 184065 h 826530"/>
                  <a:gd name="connsiteX3290" fmla="*/ 410512 w 891448"/>
                  <a:gd name="connsiteY3290" fmla="*/ 183478 h 826530"/>
                  <a:gd name="connsiteX3291" fmla="*/ 413621 w 891448"/>
                  <a:gd name="connsiteY3291" fmla="*/ 184359 h 826530"/>
                  <a:gd name="connsiteX3292" fmla="*/ 415101 w 891448"/>
                  <a:gd name="connsiteY3292" fmla="*/ 183331 h 826530"/>
                  <a:gd name="connsiteX3293" fmla="*/ 417470 w 891448"/>
                  <a:gd name="connsiteY3293" fmla="*/ 183918 h 826530"/>
                  <a:gd name="connsiteX3294" fmla="*/ 419395 w 891448"/>
                  <a:gd name="connsiteY3294" fmla="*/ 183624 h 826530"/>
                  <a:gd name="connsiteX3295" fmla="*/ 422060 w 891448"/>
                  <a:gd name="connsiteY3295" fmla="*/ 182140 h 826530"/>
                  <a:gd name="connsiteX3296" fmla="*/ 425314 w 891448"/>
                  <a:gd name="connsiteY3296" fmla="*/ 182140 h 826530"/>
                  <a:gd name="connsiteX3297" fmla="*/ 428423 w 891448"/>
                  <a:gd name="connsiteY3297" fmla="*/ 183331 h 826530"/>
                  <a:gd name="connsiteX3298" fmla="*/ 430940 w 891448"/>
                  <a:gd name="connsiteY3298" fmla="*/ 183331 h 826530"/>
                  <a:gd name="connsiteX3299" fmla="*/ 432274 w 891448"/>
                  <a:gd name="connsiteY3299" fmla="*/ 183918 h 826530"/>
                  <a:gd name="connsiteX3300" fmla="*/ 433903 w 891448"/>
                  <a:gd name="connsiteY3300" fmla="*/ 182449 h 826530"/>
                  <a:gd name="connsiteX3301" fmla="*/ 438933 w 891448"/>
                  <a:gd name="connsiteY3301" fmla="*/ 182287 h 826530"/>
                  <a:gd name="connsiteX3302" fmla="*/ 439378 w 891448"/>
                  <a:gd name="connsiteY3302" fmla="*/ 180965 h 826530"/>
                  <a:gd name="connsiteX3303" fmla="*/ 440561 w 891448"/>
                  <a:gd name="connsiteY3303" fmla="*/ 179921 h 826530"/>
                  <a:gd name="connsiteX3304" fmla="*/ 439822 w 891448"/>
                  <a:gd name="connsiteY3304" fmla="*/ 178893 h 826530"/>
                  <a:gd name="connsiteX3305" fmla="*/ 438487 w 891448"/>
                  <a:gd name="connsiteY3305" fmla="*/ 180362 h 826530"/>
                  <a:gd name="connsiteX3306" fmla="*/ 435676 w 891448"/>
                  <a:gd name="connsiteY3306" fmla="*/ 180362 h 826530"/>
                  <a:gd name="connsiteX3307" fmla="*/ 435531 w 891448"/>
                  <a:gd name="connsiteY3307" fmla="*/ 179187 h 826530"/>
                  <a:gd name="connsiteX3308" fmla="*/ 432568 w 891448"/>
                  <a:gd name="connsiteY3308" fmla="*/ 180524 h 826530"/>
                  <a:gd name="connsiteX3309" fmla="*/ 430054 w 891448"/>
                  <a:gd name="connsiteY3309" fmla="*/ 180524 h 826530"/>
                  <a:gd name="connsiteX3310" fmla="*/ 430054 w 891448"/>
                  <a:gd name="connsiteY3310" fmla="*/ 178893 h 826530"/>
                  <a:gd name="connsiteX3311" fmla="*/ 428720 w 891448"/>
                  <a:gd name="connsiteY3311" fmla="*/ 177850 h 826530"/>
                  <a:gd name="connsiteX3312" fmla="*/ 427237 w 891448"/>
                  <a:gd name="connsiteY3312" fmla="*/ 179040 h 826530"/>
                  <a:gd name="connsiteX3313" fmla="*/ 425021 w 891448"/>
                  <a:gd name="connsiteY3313" fmla="*/ 179334 h 826530"/>
                  <a:gd name="connsiteX3314" fmla="*/ 423392 w 891448"/>
                  <a:gd name="connsiteY3314" fmla="*/ 179774 h 826530"/>
                  <a:gd name="connsiteX3315" fmla="*/ 422357 w 891448"/>
                  <a:gd name="connsiteY3315" fmla="*/ 179040 h 826530"/>
                  <a:gd name="connsiteX3316" fmla="*/ 420431 w 891448"/>
                  <a:gd name="connsiteY3316" fmla="*/ 179481 h 826530"/>
                  <a:gd name="connsiteX3317" fmla="*/ 417916 w 891448"/>
                  <a:gd name="connsiteY3317" fmla="*/ 178746 h 826530"/>
                  <a:gd name="connsiteX3318" fmla="*/ 417916 w 891448"/>
                  <a:gd name="connsiteY3318" fmla="*/ 176968 h 826530"/>
                  <a:gd name="connsiteX3319" fmla="*/ 420137 w 891448"/>
                  <a:gd name="connsiteY3319" fmla="*/ 175337 h 826530"/>
                  <a:gd name="connsiteX3320" fmla="*/ 422504 w 891448"/>
                  <a:gd name="connsiteY3320" fmla="*/ 173559 h 826530"/>
                  <a:gd name="connsiteX3321" fmla="*/ 421173 w 891448"/>
                  <a:gd name="connsiteY3321" fmla="*/ 173412 h 826530"/>
                  <a:gd name="connsiteX3322" fmla="*/ 418952 w 891448"/>
                  <a:gd name="connsiteY3322" fmla="*/ 173852 h 826530"/>
                  <a:gd name="connsiteX3323" fmla="*/ 417618 w 891448"/>
                  <a:gd name="connsiteY3323" fmla="*/ 175484 h 826530"/>
                  <a:gd name="connsiteX3324" fmla="*/ 416585 w 891448"/>
                  <a:gd name="connsiteY3324" fmla="*/ 173265 h 826530"/>
                  <a:gd name="connsiteX3325" fmla="*/ 415841 w 891448"/>
                  <a:gd name="connsiteY3325" fmla="*/ 174146 h 826530"/>
                  <a:gd name="connsiteX3326" fmla="*/ 415549 w 891448"/>
                  <a:gd name="connsiteY3326" fmla="*/ 176071 h 826530"/>
                  <a:gd name="connsiteX3327" fmla="*/ 412143 w 891448"/>
                  <a:gd name="connsiteY3327" fmla="*/ 177850 h 826530"/>
                  <a:gd name="connsiteX3328" fmla="*/ 411549 w 891448"/>
                  <a:gd name="connsiteY3328" fmla="*/ 179187 h 826530"/>
                  <a:gd name="connsiteX3329" fmla="*/ 409774 w 891448"/>
                  <a:gd name="connsiteY3329" fmla="*/ 179628 h 826530"/>
                  <a:gd name="connsiteX3330" fmla="*/ 407407 w 891448"/>
                  <a:gd name="connsiteY3330" fmla="*/ 177996 h 826530"/>
                  <a:gd name="connsiteX3331" fmla="*/ 407555 w 891448"/>
                  <a:gd name="connsiteY3331" fmla="*/ 176365 h 826530"/>
                  <a:gd name="connsiteX3332" fmla="*/ 408590 w 891448"/>
                  <a:gd name="connsiteY3332" fmla="*/ 174896 h 826530"/>
                  <a:gd name="connsiteX3333" fmla="*/ 406814 w 891448"/>
                  <a:gd name="connsiteY3333" fmla="*/ 175043 h 826530"/>
                  <a:gd name="connsiteX3334" fmla="*/ 405925 w 891448"/>
                  <a:gd name="connsiteY3334" fmla="*/ 174308 h 826530"/>
                  <a:gd name="connsiteX3335" fmla="*/ 405629 w 891448"/>
                  <a:gd name="connsiteY3335" fmla="*/ 176968 h 826530"/>
                  <a:gd name="connsiteX3336" fmla="*/ 404297 w 891448"/>
                  <a:gd name="connsiteY3336" fmla="*/ 177996 h 826530"/>
                  <a:gd name="connsiteX3337" fmla="*/ 402374 w 891448"/>
                  <a:gd name="connsiteY3337" fmla="*/ 177115 h 826530"/>
                  <a:gd name="connsiteX3338" fmla="*/ 402522 w 891448"/>
                  <a:gd name="connsiteY3338" fmla="*/ 174749 h 826530"/>
                  <a:gd name="connsiteX3339" fmla="*/ 400302 w 891448"/>
                  <a:gd name="connsiteY3339" fmla="*/ 173118 h 826530"/>
                  <a:gd name="connsiteX3340" fmla="*/ 400895 w 891448"/>
                  <a:gd name="connsiteY3340" fmla="*/ 171487 h 826530"/>
                  <a:gd name="connsiteX3341" fmla="*/ 399713 w 891448"/>
                  <a:gd name="connsiteY3341" fmla="*/ 171046 h 826530"/>
                  <a:gd name="connsiteX3342" fmla="*/ 399414 w 891448"/>
                  <a:gd name="connsiteY3342" fmla="*/ 173118 h 826530"/>
                  <a:gd name="connsiteX3343" fmla="*/ 398231 w 891448"/>
                  <a:gd name="connsiteY3343" fmla="*/ 172971 h 826530"/>
                  <a:gd name="connsiteX3344" fmla="*/ 396159 w 891448"/>
                  <a:gd name="connsiteY3344" fmla="*/ 170002 h 826530"/>
                  <a:gd name="connsiteX3345" fmla="*/ 392606 w 891448"/>
                  <a:gd name="connsiteY3345" fmla="*/ 167784 h 826530"/>
                  <a:gd name="connsiteX3346" fmla="*/ 392606 w 891448"/>
                  <a:gd name="connsiteY3346" fmla="*/ 166902 h 826530"/>
                  <a:gd name="connsiteX3347" fmla="*/ 394975 w 891448"/>
                  <a:gd name="connsiteY3347" fmla="*/ 166755 h 826530"/>
                  <a:gd name="connsiteX3348" fmla="*/ 394975 w 891448"/>
                  <a:gd name="connsiteY3348" fmla="*/ 164830 h 826530"/>
                  <a:gd name="connsiteX3349" fmla="*/ 394086 w 891448"/>
                  <a:gd name="connsiteY3349" fmla="*/ 163493 h 826530"/>
                  <a:gd name="connsiteX3350" fmla="*/ 398083 w 891448"/>
                  <a:gd name="connsiteY3350" fmla="*/ 160833 h 826530"/>
                  <a:gd name="connsiteX3351" fmla="*/ 400303 w 891448"/>
                  <a:gd name="connsiteY3351" fmla="*/ 160245 h 826530"/>
                  <a:gd name="connsiteX3352" fmla="*/ 401341 w 891448"/>
                  <a:gd name="connsiteY3352" fmla="*/ 160833 h 826530"/>
                  <a:gd name="connsiteX3353" fmla="*/ 405039 w 891448"/>
                  <a:gd name="connsiteY3353" fmla="*/ 160686 h 826530"/>
                  <a:gd name="connsiteX3354" fmla="*/ 407560 w 891448"/>
                  <a:gd name="connsiteY3354" fmla="*/ 162303 h 826530"/>
                  <a:gd name="connsiteX3355" fmla="*/ 410074 w 891448"/>
                  <a:gd name="connsiteY3355" fmla="*/ 162611 h 826530"/>
                  <a:gd name="connsiteX3356" fmla="*/ 411553 w 891448"/>
                  <a:gd name="connsiteY3356" fmla="*/ 161421 h 826530"/>
                  <a:gd name="connsiteX3357" fmla="*/ 414071 w 891448"/>
                  <a:gd name="connsiteY3357" fmla="*/ 161274 h 826530"/>
                  <a:gd name="connsiteX3358" fmla="*/ 416439 w 891448"/>
                  <a:gd name="connsiteY3358" fmla="*/ 159643 h 826530"/>
                  <a:gd name="connsiteX3359" fmla="*/ 414957 w 891448"/>
                  <a:gd name="connsiteY3359" fmla="*/ 158614 h 826530"/>
                  <a:gd name="connsiteX3360" fmla="*/ 413922 w 891448"/>
                  <a:gd name="connsiteY3360" fmla="*/ 157718 h 826530"/>
                  <a:gd name="connsiteX3361" fmla="*/ 411702 w 891448"/>
                  <a:gd name="connsiteY3361" fmla="*/ 157718 h 826530"/>
                  <a:gd name="connsiteX3362" fmla="*/ 409629 w 891448"/>
                  <a:gd name="connsiteY3362" fmla="*/ 158306 h 826530"/>
                  <a:gd name="connsiteX3363" fmla="*/ 406225 w 891448"/>
                  <a:gd name="connsiteY3363" fmla="*/ 156983 h 826530"/>
                  <a:gd name="connsiteX3364" fmla="*/ 404005 w 891448"/>
                  <a:gd name="connsiteY3364" fmla="*/ 156983 h 826530"/>
                  <a:gd name="connsiteX3365" fmla="*/ 403413 w 891448"/>
                  <a:gd name="connsiteY3365" fmla="*/ 156234 h 826530"/>
                  <a:gd name="connsiteX3366" fmla="*/ 406372 w 891448"/>
                  <a:gd name="connsiteY3366" fmla="*/ 153427 h 826530"/>
                  <a:gd name="connsiteX3367" fmla="*/ 408744 w 891448"/>
                  <a:gd name="connsiteY3367" fmla="*/ 150606 h 826530"/>
                  <a:gd name="connsiteX3368" fmla="*/ 410816 w 891448"/>
                  <a:gd name="connsiteY3368" fmla="*/ 150326 h 826530"/>
                  <a:gd name="connsiteX3369" fmla="*/ 412147 w 891448"/>
                  <a:gd name="connsiteY3369" fmla="*/ 150767 h 826530"/>
                  <a:gd name="connsiteX3370" fmla="*/ 415996 w 891448"/>
                  <a:gd name="connsiteY3370" fmla="*/ 150018 h 826530"/>
                  <a:gd name="connsiteX3371" fmla="*/ 420435 w 891448"/>
                  <a:gd name="connsiteY3371" fmla="*/ 150459 h 826530"/>
                  <a:gd name="connsiteX3372" fmla="*/ 422952 w 891448"/>
                  <a:gd name="connsiteY3372" fmla="*/ 151208 h 826530"/>
                  <a:gd name="connsiteX3373" fmla="*/ 423988 w 891448"/>
                  <a:gd name="connsiteY3373" fmla="*/ 150753 h 826530"/>
                  <a:gd name="connsiteX3374" fmla="*/ 423397 w 891448"/>
                  <a:gd name="connsiteY3374" fmla="*/ 149577 h 826530"/>
                  <a:gd name="connsiteX3375" fmla="*/ 422212 w 891448"/>
                  <a:gd name="connsiteY3375" fmla="*/ 149577 h 826530"/>
                  <a:gd name="connsiteX3376" fmla="*/ 420141 w 891448"/>
                  <a:gd name="connsiteY3376" fmla="*/ 148534 h 826530"/>
                  <a:gd name="connsiteX3377" fmla="*/ 418066 w 891448"/>
                  <a:gd name="connsiteY3377" fmla="*/ 148534 h 826530"/>
                  <a:gd name="connsiteX3378" fmla="*/ 413924 w 891448"/>
                  <a:gd name="connsiteY3378" fmla="*/ 147358 h 826530"/>
                  <a:gd name="connsiteX3379" fmla="*/ 412592 w 891448"/>
                  <a:gd name="connsiteY3379" fmla="*/ 145580 h 826530"/>
                  <a:gd name="connsiteX3380" fmla="*/ 414960 w 891448"/>
                  <a:gd name="connsiteY3380" fmla="*/ 143802 h 826530"/>
                  <a:gd name="connsiteX3381" fmla="*/ 416146 w 891448"/>
                  <a:gd name="connsiteY3381" fmla="*/ 142024 h 826530"/>
                  <a:gd name="connsiteX3382" fmla="*/ 417477 w 891448"/>
                  <a:gd name="connsiteY3382" fmla="*/ 140995 h 826530"/>
                  <a:gd name="connsiteX3383" fmla="*/ 418808 w 891448"/>
                  <a:gd name="connsiteY3383" fmla="*/ 140995 h 826530"/>
                  <a:gd name="connsiteX3384" fmla="*/ 421177 w 891448"/>
                  <a:gd name="connsiteY3384" fmla="*/ 139805 h 826530"/>
                  <a:gd name="connsiteX3385" fmla="*/ 422952 w 891448"/>
                  <a:gd name="connsiteY3385" fmla="*/ 139805 h 826530"/>
                  <a:gd name="connsiteX3386" fmla="*/ 423693 w 891448"/>
                  <a:gd name="connsiteY3386" fmla="*/ 140848 h 826530"/>
                  <a:gd name="connsiteX3387" fmla="*/ 425469 w 891448"/>
                  <a:gd name="connsiteY3387" fmla="*/ 140848 h 826530"/>
                  <a:gd name="connsiteX3388" fmla="*/ 427690 w 891448"/>
                  <a:gd name="connsiteY3388" fmla="*/ 142773 h 826530"/>
                  <a:gd name="connsiteX3389" fmla="*/ 429020 w 891448"/>
                  <a:gd name="connsiteY3389" fmla="*/ 143361 h 826530"/>
                  <a:gd name="connsiteX3390" fmla="*/ 428132 w 891448"/>
                  <a:gd name="connsiteY3390" fmla="*/ 141436 h 826530"/>
                  <a:gd name="connsiteX3391" fmla="*/ 425913 w 891448"/>
                  <a:gd name="connsiteY3391" fmla="*/ 139805 h 826530"/>
                  <a:gd name="connsiteX3392" fmla="*/ 425616 w 891448"/>
                  <a:gd name="connsiteY3392" fmla="*/ 138174 h 826530"/>
                  <a:gd name="connsiteX3393" fmla="*/ 424727 w 891448"/>
                  <a:gd name="connsiteY3393" fmla="*/ 137292 h 826530"/>
                  <a:gd name="connsiteX3394" fmla="*/ 425913 w 891448"/>
                  <a:gd name="connsiteY3394" fmla="*/ 136102 h 826530"/>
                  <a:gd name="connsiteX3395" fmla="*/ 431390 w 891448"/>
                  <a:gd name="connsiteY3395" fmla="*/ 134926 h 826530"/>
                  <a:gd name="connsiteX3396" fmla="*/ 433165 w 891448"/>
                  <a:gd name="connsiteY3396" fmla="*/ 135367 h 826530"/>
                  <a:gd name="connsiteX3397" fmla="*/ 436421 w 891448"/>
                  <a:gd name="connsiteY3397" fmla="*/ 135220 h 826530"/>
                  <a:gd name="connsiteX3398" fmla="*/ 438492 w 891448"/>
                  <a:gd name="connsiteY3398" fmla="*/ 136998 h 826530"/>
                  <a:gd name="connsiteX3399" fmla="*/ 439381 w 891448"/>
                  <a:gd name="connsiteY3399" fmla="*/ 140099 h 826530"/>
                  <a:gd name="connsiteX3400" fmla="*/ 437756 w 891448"/>
                  <a:gd name="connsiteY3400" fmla="*/ 140995 h 826530"/>
                  <a:gd name="connsiteX3401" fmla="*/ 436124 w 891448"/>
                  <a:gd name="connsiteY3401" fmla="*/ 143508 h 826530"/>
                  <a:gd name="connsiteX3402" fmla="*/ 436718 w 891448"/>
                  <a:gd name="connsiteY3402" fmla="*/ 145286 h 826530"/>
                  <a:gd name="connsiteX3403" fmla="*/ 440652 w 891448"/>
                  <a:gd name="connsiteY3403" fmla="*/ 145036 h 826530"/>
                  <a:gd name="connsiteX3404" fmla="*/ 441908 w 891448"/>
                  <a:gd name="connsiteY3404" fmla="*/ 144228 h 826530"/>
                  <a:gd name="connsiteX3405" fmla="*/ 443163 w 891448"/>
                  <a:gd name="connsiteY3405" fmla="*/ 145036 h 826530"/>
                  <a:gd name="connsiteX3406" fmla="*/ 444424 w 891448"/>
                  <a:gd name="connsiteY3406" fmla="*/ 145036 h 826530"/>
                  <a:gd name="connsiteX3407" fmla="*/ 445088 w 891448"/>
                  <a:gd name="connsiteY3407" fmla="*/ 146359 h 826530"/>
                  <a:gd name="connsiteX3408" fmla="*/ 445382 w 891448"/>
                  <a:gd name="connsiteY3408" fmla="*/ 147549 h 826530"/>
                  <a:gd name="connsiteX3409" fmla="*/ 446565 w 891448"/>
                  <a:gd name="connsiteY3409" fmla="*/ 148725 h 826530"/>
                  <a:gd name="connsiteX3410" fmla="*/ 446420 w 891448"/>
                  <a:gd name="connsiteY3410" fmla="*/ 150135 h 826530"/>
                  <a:gd name="connsiteX3411" fmla="*/ 445162 w 891448"/>
                  <a:gd name="connsiteY3411" fmla="*/ 150797 h 826530"/>
                  <a:gd name="connsiteX3412" fmla="*/ 444425 w 891448"/>
                  <a:gd name="connsiteY3412" fmla="*/ 152207 h 826530"/>
                  <a:gd name="connsiteX3413" fmla="*/ 446198 w 891448"/>
                  <a:gd name="connsiteY3413" fmla="*/ 154500 h 826530"/>
                  <a:gd name="connsiteX3414" fmla="*/ 446492 w 891448"/>
                  <a:gd name="connsiteY3414" fmla="*/ 158702 h 826530"/>
                  <a:gd name="connsiteX3415" fmla="*/ 445755 w 891448"/>
                  <a:gd name="connsiteY3415" fmla="*/ 160113 h 826530"/>
                  <a:gd name="connsiteX3416" fmla="*/ 443685 w 891448"/>
                  <a:gd name="connsiteY3416" fmla="*/ 159452 h 826530"/>
                  <a:gd name="connsiteX3417" fmla="*/ 441836 w 891448"/>
                  <a:gd name="connsiteY3417" fmla="*/ 160187 h 826530"/>
                  <a:gd name="connsiteX3418" fmla="*/ 442354 w 891448"/>
                  <a:gd name="connsiteY3418" fmla="*/ 161436 h 826530"/>
                  <a:gd name="connsiteX3419" fmla="*/ 444202 w 891448"/>
                  <a:gd name="connsiteY3419" fmla="*/ 161068 h 826530"/>
                  <a:gd name="connsiteX3420" fmla="*/ 446492 w 891448"/>
                  <a:gd name="connsiteY3420" fmla="*/ 162038 h 826530"/>
                  <a:gd name="connsiteX3421" fmla="*/ 447898 w 891448"/>
                  <a:gd name="connsiteY3421" fmla="*/ 162038 h 826530"/>
                  <a:gd name="connsiteX3422" fmla="*/ 446492 w 891448"/>
                  <a:gd name="connsiteY3422" fmla="*/ 166241 h 826530"/>
                  <a:gd name="connsiteX3423" fmla="*/ 444938 w 891448"/>
                  <a:gd name="connsiteY3423" fmla="*/ 167578 h 826530"/>
                  <a:gd name="connsiteX3424" fmla="*/ 444791 w 891448"/>
                  <a:gd name="connsiteY3424" fmla="*/ 171266 h 826530"/>
                  <a:gd name="connsiteX3425" fmla="*/ 445902 w 891448"/>
                  <a:gd name="connsiteY3425" fmla="*/ 171869 h 826530"/>
                  <a:gd name="connsiteX3426" fmla="*/ 448189 w 891448"/>
                  <a:gd name="connsiteY3426" fmla="*/ 171266 h 826530"/>
                  <a:gd name="connsiteX3427" fmla="*/ 449375 w 891448"/>
                  <a:gd name="connsiteY3427" fmla="*/ 169870 h 826530"/>
                  <a:gd name="connsiteX3428" fmla="*/ 450259 w 891448"/>
                  <a:gd name="connsiteY3428" fmla="*/ 170752 h 826530"/>
                  <a:gd name="connsiteX3429" fmla="*/ 450703 w 891448"/>
                  <a:gd name="connsiteY3429" fmla="*/ 172236 h 826530"/>
                  <a:gd name="connsiteX3430" fmla="*/ 452997 w 891448"/>
                  <a:gd name="connsiteY3430" fmla="*/ 172530 h 826530"/>
                  <a:gd name="connsiteX3431" fmla="*/ 454175 w 891448"/>
                  <a:gd name="connsiteY3431" fmla="*/ 172236 h 826530"/>
                  <a:gd name="connsiteX3432" fmla="*/ 457871 w 891448"/>
                  <a:gd name="connsiteY3432" fmla="*/ 173191 h 826530"/>
                  <a:gd name="connsiteX3433" fmla="*/ 459351 w 891448"/>
                  <a:gd name="connsiteY3433" fmla="*/ 175484 h 826530"/>
                  <a:gd name="connsiteX3434" fmla="*/ 460678 w 891448"/>
                  <a:gd name="connsiteY3434" fmla="*/ 175043 h 826530"/>
                  <a:gd name="connsiteX3435" fmla="*/ 460384 w 891448"/>
                  <a:gd name="connsiteY3435" fmla="*/ 173706 h 826530"/>
                  <a:gd name="connsiteX3436" fmla="*/ 459718 w 891448"/>
                  <a:gd name="connsiteY3436" fmla="*/ 173118 h 826530"/>
                  <a:gd name="connsiteX3437" fmla="*/ 462823 w 891448"/>
                  <a:gd name="connsiteY3437" fmla="*/ 171560 h 826530"/>
                  <a:gd name="connsiteX3438" fmla="*/ 462009 w 891448"/>
                  <a:gd name="connsiteY3438" fmla="*/ 168166 h 826530"/>
                  <a:gd name="connsiteX3439" fmla="*/ 460162 w 891448"/>
                  <a:gd name="connsiteY3439" fmla="*/ 166094 h 826530"/>
                  <a:gd name="connsiteX3440" fmla="*/ 460307 w 891448"/>
                  <a:gd name="connsiteY3440" fmla="*/ 164624 h 826530"/>
                  <a:gd name="connsiteX3441" fmla="*/ 459129 w 891448"/>
                  <a:gd name="connsiteY3441" fmla="*/ 162920 h 826530"/>
                  <a:gd name="connsiteX3442" fmla="*/ 460087 w 891448"/>
                  <a:gd name="connsiteY3442" fmla="*/ 161891 h 826530"/>
                  <a:gd name="connsiteX3443" fmla="*/ 461343 w 891448"/>
                  <a:gd name="connsiteY3443" fmla="*/ 161891 h 826530"/>
                  <a:gd name="connsiteX3444" fmla="*/ 464300 w 891448"/>
                  <a:gd name="connsiteY3444" fmla="*/ 160701 h 826530"/>
                  <a:gd name="connsiteX3445" fmla="*/ 466444 w 891448"/>
                  <a:gd name="connsiteY3445" fmla="*/ 160921 h 826530"/>
                  <a:gd name="connsiteX3446" fmla="*/ 467477 w 891448"/>
                  <a:gd name="connsiteY3446" fmla="*/ 158041 h 826530"/>
                  <a:gd name="connsiteX3447" fmla="*/ 466150 w 891448"/>
                  <a:gd name="connsiteY3447" fmla="*/ 155014 h 826530"/>
                  <a:gd name="connsiteX3448" fmla="*/ 465188 w 891448"/>
                  <a:gd name="connsiteY3448" fmla="*/ 153971 h 826530"/>
                  <a:gd name="connsiteX3449" fmla="*/ 465336 w 891448"/>
                  <a:gd name="connsiteY3449" fmla="*/ 151678 h 826530"/>
                  <a:gd name="connsiteX3450" fmla="*/ 464376 w 891448"/>
                  <a:gd name="connsiteY3450" fmla="*/ 149239 h 826530"/>
                  <a:gd name="connsiteX3451" fmla="*/ 466222 w 891448"/>
                  <a:gd name="connsiteY3451" fmla="*/ 146653 h 826530"/>
                  <a:gd name="connsiteX3452" fmla="*/ 467850 w 891448"/>
                  <a:gd name="connsiteY3452" fmla="*/ 145624 h 826530"/>
                  <a:gd name="connsiteX3453" fmla="*/ 468885 w 891448"/>
                  <a:gd name="connsiteY3453" fmla="*/ 145991 h 826530"/>
                  <a:gd name="connsiteX3454" fmla="*/ 470955 w 891448"/>
                  <a:gd name="connsiteY3454" fmla="*/ 146065 h 826530"/>
                  <a:gd name="connsiteX3455" fmla="*/ 470435 w 891448"/>
                  <a:gd name="connsiteY3455" fmla="*/ 144889 h 826530"/>
                  <a:gd name="connsiteX3456" fmla="*/ 471323 w 891448"/>
                  <a:gd name="connsiteY3456" fmla="*/ 143111 h 826530"/>
                  <a:gd name="connsiteX3457" fmla="*/ 473687 w 891448"/>
                  <a:gd name="connsiteY3457" fmla="*/ 142303 h 826530"/>
                  <a:gd name="connsiteX3458" fmla="*/ 478270 w 891448"/>
                  <a:gd name="connsiteY3458" fmla="*/ 138012 h 826530"/>
                  <a:gd name="connsiteX3459" fmla="*/ 479600 w 891448"/>
                  <a:gd name="connsiteY3459" fmla="*/ 138159 h 826530"/>
                  <a:gd name="connsiteX3460" fmla="*/ 482482 w 891448"/>
                  <a:gd name="connsiteY3460" fmla="*/ 139555 h 826530"/>
                  <a:gd name="connsiteX3461" fmla="*/ 482039 w 891448"/>
                  <a:gd name="connsiteY3461" fmla="*/ 140746 h 826530"/>
                  <a:gd name="connsiteX3462" fmla="*/ 482851 w 891448"/>
                  <a:gd name="connsiteY3462" fmla="*/ 142377 h 826530"/>
                  <a:gd name="connsiteX3463" fmla="*/ 482260 w 891448"/>
                  <a:gd name="connsiteY3463" fmla="*/ 143626 h 826530"/>
                  <a:gd name="connsiteX3464" fmla="*/ 480416 w 891448"/>
                  <a:gd name="connsiteY3464" fmla="*/ 143699 h 826530"/>
                  <a:gd name="connsiteX3465" fmla="*/ 479230 w 891448"/>
                  <a:gd name="connsiteY3465" fmla="*/ 144889 h 826530"/>
                  <a:gd name="connsiteX3466" fmla="*/ 479230 w 891448"/>
                  <a:gd name="connsiteY3466" fmla="*/ 146506 h 826530"/>
                  <a:gd name="connsiteX3467" fmla="*/ 478639 w 891448"/>
                  <a:gd name="connsiteY3467" fmla="*/ 148504 h 826530"/>
                  <a:gd name="connsiteX3468" fmla="*/ 478639 w 891448"/>
                  <a:gd name="connsiteY3468" fmla="*/ 151017 h 826530"/>
                  <a:gd name="connsiteX3469" fmla="*/ 479230 w 891448"/>
                  <a:gd name="connsiteY3469" fmla="*/ 151752 h 826530"/>
                  <a:gd name="connsiteX3470" fmla="*/ 479230 w 891448"/>
                  <a:gd name="connsiteY3470" fmla="*/ 156704 h 826530"/>
                  <a:gd name="connsiteX3471" fmla="*/ 478270 w 891448"/>
                  <a:gd name="connsiteY3471" fmla="*/ 157600 h 826530"/>
                  <a:gd name="connsiteX3472" fmla="*/ 477236 w 891448"/>
                  <a:gd name="connsiteY3472" fmla="*/ 157600 h 826530"/>
                  <a:gd name="connsiteX3473" fmla="*/ 474354 w 891448"/>
                  <a:gd name="connsiteY3473" fmla="*/ 160187 h 826530"/>
                  <a:gd name="connsiteX3474" fmla="*/ 472730 w 891448"/>
                  <a:gd name="connsiteY3474" fmla="*/ 161362 h 826530"/>
                  <a:gd name="connsiteX3475" fmla="*/ 472730 w 891448"/>
                  <a:gd name="connsiteY3475" fmla="*/ 162097 h 826530"/>
                  <a:gd name="connsiteX3476" fmla="*/ 473763 w 891448"/>
                  <a:gd name="connsiteY3476" fmla="*/ 162170 h 826530"/>
                  <a:gd name="connsiteX3477" fmla="*/ 475537 w 891448"/>
                  <a:gd name="connsiteY3477" fmla="*/ 161656 h 826530"/>
                  <a:gd name="connsiteX3478" fmla="*/ 478492 w 891448"/>
                  <a:gd name="connsiteY3478" fmla="*/ 161803 h 826530"/>
                  <a:gd name="connsiteX3479" fmla="*/ 479009 w 891448"/>
                  <a:gd name="connsiteY3479" fmla="*/ 162846 h 826530"/>
                  <a:gd name="connsiteX3480" fmla="*/ 477533 w 891448"/>
                  <a:gd name="connsiteY3480" fmla="*/ 165139 h 826530"/>
                  <a:gd name="connsiteX3481" fmla="*/ 474279 w 891448"/>
                  <a:gd name="connsiteY3481" fmla="*/ 166975 h 826530"/>
                  <a:gd name="connsiteX3482" fmla="*/ 471472 w 891448"/>
                  <a:gd name="connsiteY3482" fmla="*/ 169488 h 826530"/>
                  <a:gd name="connsiteX3483" fmla="*/ 470807 w 891448"/>
                  <a:gd name="connsiteY3483" fmla="*/ 171340 h 826530"/>
                  <a:gd name="connsiteX3484" fmla="*/ 471621 w 891448"/>
                  <a:gd name="connsiteY3484" fmla="*/ 172368 h 826530"/>
                  <a:gd name="connsiteX3485" fmla="*/ 472580 w 891448"/>
                  <a:gd name="connsiteY3485" fmla="*/ 170443 h 826530"/>
                  <a:gd name="connsiteX3486" fmla="*/ 476128 w 891448"/>
                  <a:gd name="connsiteY3486" fmla="*/ 168827 h 826530"/>
                  <a:gd name="connsiteX3487" fmla="*/ 477456 w 891448"/>
                  <a:gd name="connsiteY3487" fmla="*/ 167490 h 826530"/>
                  <a:gd name="connsiteX3488" fmla="*/ 478713 w 891448"/>
                  <a:gd name="connsiteY3488" fmla="*/ 166975 h 826530"/>
                  <a:gd name="connsiteX3489" fmla="*/ 481449 w 891448"/>
                  <a:gd name="connsiteY3489" fmla="*/ 168313 h 826530"/>
                  <a:gd name="connsiteX3490" fmla="*/ 481152 w 891448"/>
                  <a:gd name="connsiteY3490" fmla="*/ 170899 h 826530"/>
                  <a:gd name="connsiteX3491" fmla="*/ 479599 w 891448"/>
                  <a:gd name="connsiteY3491" fmla="*/ 173852 h 826530"/>
                  <a:gd name="connsiteX3492" fmla="*/ 480041 w 891448"/>
                  <a:gd name="connsiteY3492" fmla="*/ 174955 h 826530"/>
                  <a:gd name="connsiteX3493" fmla="*/ 481966 w 891448"/>
                  <a:gd name="connsiteY3493" fmla="*/ 172883 h 826530"/>
                  <a:gd name="connsiteX3494" fmla="*/ 483590 w 891448"/>
                  <a:gd name="connsiteY3494" fmla="*/ 173103 h 826530"/>
                  <a:gd name="connsiteX3495" fmla="*/ 483961 w 891448"/>
                  <a:gd name="connsiteY3495" fmla="*/ 171928 h 826530"/>
                  <a:gd name="connsiteX3496" fmla="*/ 483516 w 891448"/>
                  <a:gd name="connsiteY3496" fmla="*/ 171413 h 826530"/>
                  <a:gd name="connsiteX3497" fmla="*/ 484699 w 891448"/>
                  <a:gd name="connsiteY3497" fmla="*/ 169488 h 826530"/>
                  <a:gd name="connsiteX3498" fmla="*/ 484996 w 891448"/>
                  <a:gd name="connsiteY3498" fmla="*/ 167416 h 826530"/>
                  <a:gd name="connsiteX3499" fmla="*/ 488174 w 891448"/>
                  <a:gd name="connsiteY3499" fmla="*/ 165124 h 826530"/>
                  <a:gd name="connsiteX3500" fmla="*/ 489429 w 891448"/>
                  <a:gd name="connsiteY3500" fmla="*/ 165050 h 826530"/>
                  <a:gd name="connsiteX3501" fmla="*/ 491945 w 891448"/>
                  <a:gd name="connsiteY3501" fmla="*/ 166681 h 826530"/>
                  <a:gd name="connsiteX3502" fmla="*/ 493128 w 891448"/>
                  <a:gd name="connsiteY3502" fmla="*/ 169929 h 826530"/>
                  <a:gd name="connsiteX3503" fmla="*/ 494016 w 891448"/>
                  <a:gd name="connsiteY3503" fmla="*/ 171487 h 826530"/>
                  <a:gd name="connsiteX3504" fmla="*/ 493423 w 891448"/>
                  <a:gd name="connsiteY3504" fmla="*/ 174367 h 826530"/>
                  <a:gd name="connsiteX3505" fmla="*/ 490836 w 891448"/>
                  <a:gd name="connsiteY3505" fmla="*/ 179172 h 826530"/>
                  <a:gd name="connsiteX3506" fmla="*/ 488473 w 891448"/>
                  <a:gd name="connsiteY3506" fmla="*/ 181229 h 826530"/>
                  <a:gd name="connsiteX3507" fmla="*/ 486551 w 891448"/>
                  <a:gd name="connsiteY3507" fmla="*/ 182126 h 826530"/>
                  <a:gd name="connsiteX3508" fmla="*/ 485144 w 891448"/>
                  <a:gd name="connsiteY3508" fmla="*/ 182273 h 826530"/>
                  <a:gd name="connsiteX3509" fmla="*/ 484627 w 891448"/>
                  <a:gd name="connsiteY3509" fmla="*/ 183154 h 826530"/>
                  <a:gd name="connsiteX3510" fmla="*/ 484924 w 891448"/>
                  <a:gd name="connsiteY3510" fmla="*/ 184712 h 826530"/>
                  <a:gd name="connsiteX3511" fmla="*/ 482783 w 891448"/>
                  <a:gd name="connsiteY3511" fmla="*/ 187666 h 826530"/>
                  <a:gd name="connsiteX3512" fmla="*/ 481155 w 891448"/>
                  <a:gd name="connsiteY3512" fmla="*/ 187739 h 826530"/>
                  <a:gd name="connsiteX3513" fmla="*/ 479233 w 891448"/>
                  <a:gd name="connsiteY3513" fmla="*/ 189135 h 826530"/>
                  <a:gd name="connsiteX3514" fmla="*/ 479308 w 891448"/>
                  <a:gd name="connsiteY3514" fmla="*/ 190840 h 826530"/>
                  <a:gd name="connsiteX3515" fmla="*/ 478567 w 891448"/>
                  <a:gd name="connsiteY3515" fmla="*/ 191883 h 826530"/>
                  <a:gd name="connsiteX3516" fmla="*/ 477402 w 891448"/>
                  <a:gd name="connsiteY3516" fmla="*/ 191956 h 826530"/>
                  <a:gd name="connsiteX3517" fmla="*/ 476476 w 891448"/>
                  <a:gd name="connsiteY3517" fmla="*/ 192515 h 826530"/>
                  <a:gd name="connsiteX3518" fmla="*/ 476476 w 891448"/>
                  <a:gd name="connsiteY3518" fmla="*/ 193617 h 826530"/>
                  <a:gd name="connsiteX3519" fmla="*/ 475516 w 891448"/>
                  <a:gd name="connsiteY3519" fmla="*/ 194146 h 826530"/>
                  <a:gd name="connsiteX3520" fmla="*/ 474073 w 891448"/>
                  <a:gd name="connsiteY3520" fmla="*/ 192912 h 826530"/>
                  <a:gd name="connsiteX3521" fmla="*/ 472292 w 891448"/>
                  <a:gd name="connsiteY3521" fmla="*/ 193690 h 826530"/>
                  <a:gd name="connsiteX3522" fmla="*/ 470849 w 891448"/>
                  <a:gd name="connsiteY3522" fmla="*/ 193396 h 826530"/>
                  <a:gd name="connsiteX3523" fmla="*/ 467518 w 891448"/>
                  <a:gd name="connsiteY3523" fmla="*/ 195072 h 826530"/>
                  <a:gd name="connsiteX3524" fmla="*/ 464520 w 891448"/>
                  <a:gd name="connsiteY3524" fmla="*/ 195512 h 826530"/>
                  <a:gd name="connsiteX3525" fmla="*/ 462077 w 891448"/>
                  <a:gd name="connsiteY3525" fmla="*/ 194469 h 826530"/>
                  <a:gd name="connsiteX3526" fmla="*/ 461520 w 891448"/>
                  <a:gd name="connsiteY3526" fmla="*/ 193103 h 826530"/>
                  <a:gd name="connsiteX3527" fmla="*/ 462742 w 891448"/>
                  <a:gd name="connsiteY3527" fmla="*/ 191442 h 826530"/>
                  <a:gd name="connsiteX3528" fmla="*/ 462557 w 891448"/>
                  <a:gd name="connsiteY3528" fmla="*/ 190208 h 826530"/>
                  <a:gd name="connsiteX3529" fmla="*/ 461889 w 891448"/>
                  <a:gd name="connsiteY3529" fmla="*/ 190061 h 826530"/>
                  <a:gd name="connsiteX3530" fmla="*/ 459743 w 891448"/>
                  <a:gd name="connsiteY3530" fmla="*/ 191060 h 826530"/>
                  <a:gd name="connsiteX3531" fmla="*/ 459296 w 891448"/>
                  <a:gd name="connsiteY3531" fmla="*/ 192324 h 826530"/>
                  <a:gd name="connsiteX3532" fmla="*/ 457706 w 891448"/>
                  <a:gd name="connsiteY3532" fmla="*/ 192912 h 826530"/>
                  <a:gd name="connsiteX3533" fmla="*/ 455114 w 891448"/>
                  <a:gd name="connsiteY3533" fmla="*/ 192133 h 826530"/>
                  <a:gd name="connsiteX3534" fmla="*/ 455114 w 891448"/>
                  <a:gd name="connsiteY3534" fmla="*/ 190913 h 826530"/>
                  <a:gd name="connsiteX3535" fmla="*/ 455965 w 891448"/>
                  <a:gd name="connsiteY3535" fmla="*/ 189840 h 826530"/>
                  <a:gd name="connsiteX3536" fmla="*/ 455411 w 891448"/>
                  <a:gd name="connsiteY3536" fmla="*/ 188356 h 826530"/>
                  <a:gd name="connsiteX3537" fmla="*/ 454077 w 891448"/>
                  <a:gd name="connsiteY3537" fmla="*/ 187871 h 826530"/>
                  <a:gd name="connsiteX3538" fmla="*/ 453931 w 891448"/>
                  <a:gd name="connsiteY3538" fmla="*/ 189106 h 826530"/>
                  <a:gd name="connsiteX3539" fmla="*/ 452709 w 891448"/>
                  <a:gd name="connsiteY3539" fmla="*/ 189884 h 826530"/>
                  <a:gd name="connsiteX3540" fmla="*/ 451226 w 891448"/>
                  <a:gd name="connsiteY3540" fmla="*/ 189884 h 826530"/>
                  <a:gd name="connsiteX3541" fmla="*/ 447965 w 891448"/>
                  <a:gd name="connsiteY3541" fmla="*/ 191324 h 826530"/>
                  <a:gd name="connsiteX3542" fmla="*/ 447006 w 891448"/>
                  <a:gd name="connsiteY3542" fmla="*/ 192147 h 826530"/>
                  <a:gd name="connsiteX3543" fmla="*/ 444856 w 891448"/>
                  <a:gd name="connsiteY3543" fmla="*/ 192103 h 826530"/>
                  <a:gd name="connsiteX3544" fmla="*/ 444117 w 891448"/>
                  <a:gd name="connsiteY3544" fmla="*/ 191398 h 826530"/>
                  <a:gd name="connsiteX3545" fmla="*/ 441488 w 891448"/>
                  <a:gd name="connsiteY3545" fmla="*/ 191692 h 826530"/>
                  <a:gd name="connsiteX3546" fmla="*/ 440230 w 891448"/>
                  <a:gd name="connsiteY3546" fmla="*/ 190810 h 826530"/>
                  <a:gd name="connsiteX3547" fmla="*/ 439418 w 891448"/>
                  <a:gd name="connsiteY3547" fmla="*/ 191986 h 826530"/>
                  <a:gd name="connsiteX3548" fmla="*/ 437897 w 891448"/>
                  <a:gd name="connsiteY3548" fmla="*/ 191912 h 826530"/>
                  <a:gd name="connsiteX3549" fmla="*/ 436454 w 891448"/>
                  <a:gd name="connsiteY3549" fmla="*/ 192588 h 826530"/>
                  <a:gd name="connsiteX3550" fmla="*/ 436155 w 891448"/>
                  <a:gd name="connsiteY3550" fmla="*/ 194219 h 826530"/>
                  <a:gd name="connsiteX3551" fmla="*/ 435121 w 891448"/>
                  <a:gd name="connsiteY3551" fmla="*/ 195072 h 826530"/>
                  <a:gd name="connsiteX3552" fmla="*/ 432715 w 891448"/>
                  <a:gd name="connsiteY3552" fmla="*/ 195101 h 826530"/>
                  <a:gd name="connsiteX3553" fmla="*/ 432232 w 891448"/>
                  <a:gd name="connsiteY3553" fmla="*/ 196188 h 826530"/>
                  <a:gd name="connsiteX3554" fmla="*/ 430123 w 891448"/>
                  <a:gd name="connsiteY3554" fmla="*/ 196850 h 826530"/>
                  <a:gd name="connsiteX3555" fmla="*/ 429457 w 891448"/>
                  <a:gd name="connsiteY3555" fmla="*/ 196512 h 826530"/>
                  <a:gd name="connsiteX3556" fmla="*/ 427311 w 891448"/>
                  <a:gd name="connsiteY3556" fmla="*/ 197452 h 826530"/>
                  <a:gd name="connsiteX3557" fmla="*/ 425014 w 891448"/>
                  <a:gd name="connsiteY3557" fmla="*/ 197452 h 826530"/>
                  <a:gd name="connsiteX3558" fmla="*/ 424310 w 891448"/>
                  <a:gd name="connsiteY3558" fmla="*/ 196335 h 826530"/>
                  <a:gd name="connsiteX3559" fmla="*/ 421536 w 891448"/>
                  <a:gd name="connsiteY3559" fmla="*/ 196365 h 826530"/>
                  <a:gd name="connsiteX3560" fmla="*/ 418832 w 891448"/>
                  <a:gd name="connsiteY3560" fmla="*/ 197217 h 826530"/>
                  <a:gd name="connsiteX3561" fmla="*/ 415797 w 891448"/>
                  <a:gd name="connsiteY3561" fmla="*/ 197217 h 826530"/>
                  <a:gd name="connsiteX3562" fmla="*/ 412800 w 891448"/>
                  <a:gd name="connsiteY3562" fmla="*/ 195703 h 826530"/>
                  <a:gd name="connsiteX3563" fmla="*/ 410134 w 891448"/>
                  <a:gd name="connsiteY3563" fmla="*/ 195174 h 826530"/>
                  <a:gd name="connsiteX3564" fmla="*/ 408833 w 891448"/>
                  <a:gd name="connsiteY3564" fmla="*/ 193294 h 826530"/>
                  <a:gd name="connsiteX3565" fmla="*/ 406813 w 891448"/>
                  <a:gd name="connsiteY3565" fmla="*/ 191178 h 826530"/>
                  <a:gd name="connsiteX3566" fmla="*/ 406813 w 891448"/>
                  <a:gd name="connsiteY3566" fmla="*/ 191178 h 826530"/>
                  <a:gd name="connsiteX3567" fmla="*/ 284692 w 891448"/>
                  <a:gd name="connsiteY3567" fmla="*/ 255276 h 826530"/>
                  <a:gd name="connsiteX3568" fmla="*/ 284692 w 891448"/>
                  <a:gd name="connsiteY3568" fmla="*/ 251426 h 826530"/>
                  <a:gd name="connsiteX3569" fmla="*/ 286468 w 891448"/>
                  <a:gd name="connsiteY3569" fmla="*/ 248164 h 826530"/>
                  <a:gd name="connsiteX3570" fmla="*/ 285582 w 891448"/>
                  <a:gd name="connsiteY3570" fmla="*/ 245651 h 826530"/>
                  <a:gd name="connsiteX3571" fmla="*/ 286321 w 891448"/>
                  <a:gd name="connsiteY3571" fmla="*/ 242844 h 826530"/>
                  <a:gd name="connsiteX3572" fmla="*/ 286618 w 891448"/>
                  <a:gd name="connsiteY3572" fmla="*/ 240478 h 826530"/>
                  <a:gd name="connsiteX3573" fmla="*/ 285287 w 891448"/>
                  <a:gd name="connsiteY3573" fmla="*/ 239288 h 826530"/>
                  <a:gd name="connsiteX3574" fmla="*/ 283657 w 891448"/>
                  <a:gd name="connsiteY3574" fmla="*/ 233807 h 826530"/>
                  <a:gd name="connsiteX3575" fmla="*/ 286026 w 891448"/>
                  <a:gd name="connsiteY3575" fmla="*/ 234542 h 826530"/>
                  <a:gd name="connsiteX3576" fmla="*/ 286026 w 891448"/>
                  <a:gd name="connsiteY3576" fmla="*/ 232778 h 826530"/>
                  <a:gd name="connsiteX3577" fmla="*/ 282476 w 891448"/>
                  <a:gd name="connsiteY3577" fmla="*/ 232778 h 826530"/>
                  <a:gd name="connsiteX3578" fmla="*/ 279066 w 891448"/>
                  <a:gd name="connsiteY3578" fmla="*/ 231588 h 826530"/>
                  <a:gd name="connsiteX3579" fmla="*/ 278921 w 891448"/>
                  <a:gd name="connsiteY3579" fmla="*/ 229810 h 826530"/>
                  <a:gd name="connsiteX3580" fmla="*/ 280546 w 891448"/>
                  <a:gd name="connsiteY3580" fmla="*/ 230398 h 826530"/>
                  <a:gd name="connsiteX3581" fmla="*/ 282620 w 891448"/>
                  <a:gd name="connsiteY3581" fmla="*/ 228781 h 826530"/>
                  <a:gd name="connsiteX3582" fmla="*/ 285287 w 891448"/>
                  <a:gd name="connsiteY3582" fmla="*/ 227444 h 826530"/>
                  <a:gd name="connsiteX3583" fmla="*/ 285583 w 891448"/>
                  <a:gd name="connsiteY3583" fmla="*/ 225813 h 826530"/>
                  <a:gd name="connsiteX3584" fmla="*/ 286765 w 891448"/>
                  <a:gd name="connsiteY3584" fmla="*/ 225813 h 826530"/>
                  <a:gd name="connsiteX3585" fmla="*/ 288395 w 891448"/>
                  <a:gd name="connsiteY3585" fmla="*/ 223888 h 826530"/>
                  <a:gd name="connsiteX3586" fmla="*/ 290171 w 891448"/>
                  <a:gd name="connsiteY3586" fmla="*/ 223594 h 826530"/>
                  <a:gd name="connsiteX3587" fmla="*/ 291209 w 891448"/>
                  <a:gd name="connsiteY3587" fmla="*/ 220640 h 826530"/>
                  <a:gd name="connsiteX3588" fmla="*/ 295057 w 891448"/>
                  <a:gd name="connsiteY3588" fmla="*/ 219744 h 826530"/>
                  <a:gd name="connsiteX3589" fmla="*/ 295350 w 891448"/>
                  <a:gd name="connsiteY3589" fmla="*/ 218862 h 826530"/>
                  <a:gd name="connsiteX3590" fmla="*/ 296684 w 891448"/>
                  <a:gd name="connsiteY3590" fmla="*/ 218260 h 826530"/>
                  <a:gd name="connsiteX3591" fmla="*/ 298460 w 891448"/>
                  <a:gd name="connsiteY3591" fmla="*/ 215600 h 826530"/>
                  <a:gd name="connsiteX3592" fmla="*/ 298757 w 891448"/>
                  <a:gd name="connsiteY3592" fmla="*/ 212191 h 826530"/>
                  <a:gd name="connsiteX3593" fmla="*/ 299349 w 891448"/>
                  <a:gd name="connsiteY3593" fmla="*/ 213381 h 826530"/>
                  <a:gd name="connsiteX3594" fmla="*/ 304975 w 891448"/>
                  <a:gd name="connsiteY3594" fmla="*/ 214116 h 826530"/>
                  <a:gd name="connsiteX3595" fmla="*/ 305123 w 891448"/>
                  <a:gd name="connsiteY3595" fmla="*/ 211309 h 826530"/>
                  <a:gd name="connsiteX3596" fmla="*/ 303937 w 891448"/>
                  <a:gd name="connsiteY3596" fmla="*/ 208341 h 826530"/>
                  <a:gd name="connsiteX3597" fmla="*/ 304086 w 891448"/>
                  <a:gd name="connsiteY3597" fmla="*/ 206872 h 826530"/>
                  <a:gd name="connsiteX3598" fmla="*/ 306156 w 891448"/>
                  <a:gd name="connsiteY3598" fmla="*/ 206122 h 826530"/>
                  <a:gd name="connsiteX3599" fmla="*/ 310745 w 891448"/>
                  <a:gd name="connsiteY3599" fmla="*/ 202713 h 826530"/>
                  <a:gd name="connsiteX3600" fmla="*/ 312672 w 891448"/>
                  <a:gd name="connsiteY3600" fmla="*/ 199906 h 826530"/>
                  <a:gd name="connsiteX3601" fmla="*/ 316817 w 891448"/>
                  <a:gd name="connsiteY3601" fmla="*/ 198422 h 826530"/>
                  <a:gd name="connsiteX3602" fmla="*/ 317705 w 891448"/>
                  <a:gd name="connsiteY3602" fmla="*/ 196497 h 826530"/>
                  <a:gd name="connsiteX3603" fmla="*/ 320370 w 891448"/>
                  <a:gd name="connsiteY3603" fmla="*/ 193837 h 826530"/>
                  <a:gd name="connsiteX3604" fmla="*/ 322737 w 891448"/>
                  <a:gd name="connsiteY3604" fmla="*/ 193837 h 826530"/>
                  <a:gd name="connsiteX3605" fmla="*/ 324072 w 891448"/>
                  <a:gd name="connsiteY3605" fmla="*/ 192206 h 826530"/>
                  <a:gd name="connsiteX3606" fmla="*/ 322592 w 891448"/>
                  <a:gd name="connsiteY3606" fmla="*/ 190281 h 826530"/>
                  <a:gd name="connsiteX3607" fmla="*/ 323183 w 891448"/>
                  <a:gd name="connsiteY3607" fmla="*/ 186137 h 826530"/>
                  <a:gd name="connsiteX3608" fmla="*/ 323183 w 891448"/>
                  <a:gd name="connsiteY3608" fmla="*/ 183331 h 826530"/>
                  <a:gd name="connsiteX3609" fmla="*/ 324220 w 891448"/>
                  <a:gd name="connsiteY3609" fmla="*/ 181406 h 826530"/>
                  <a:gd name="connsiteX3610" fmla="*/ 323331 w 891448"/>
                  <a:gd name="connsiteY3610" fmla="*/ 180362 h 826530"/>
                  <a:gd name="connsiteX3611" fmla="*/ 324072 w 891448"/>
                  <a:gd name="connsiteY3611" fmla="*/ 178746 h 826530"/>
                  <a:gd name="connsiteX3612" fmla="*/ 327180 w 891448"/>
                  <a:gd name="connsiteY3612" fmla="*/ 177850 h 826530"/>
                  <a:gd name="connsiteX3613" fmla="*/ 328808 w 891448"/>
                  <a:gd name="connsiteY3613" fmla="*/ 178290 h 826530"/>
                  <a:gd name="connsiteX3614" fmla="*/ 335025 w 891448"/>
                  <a:gd name="connsiteY3614" fmla="*/ 177850 h 826530"/>
                  <a:gd name="connsiteX3615" fmla="*/ 336502 w 891448"/>
                  <a:gd name="connsiteY3615" fmla="*/ 178584 h 826530"/>
                  <a:gd name="connsiteX3616" fmla="*/ 343314 w 891448"/>
                  <a:gd name="connsiteY3616" fmla="*/ 178584 h 826530"/>
                  <a:gd name="connsiteX3617" fmla="*/ 348051 w 891448"/>
                  <a:gd name="connsiteY3617" fmla="*/ 176659 h 826530"/>
                  <a:gd name="connsiteX3618" fmla="*/ 353673 w 891448"/>
                  <a:gd name="connsiteY3618" fmla="*/ 178290 h 826530"/>
                  <a:gd name="connsiteX3619" fmla="*/ 353082 w 891448"/>
                  <a:gd name="connsiteY3619" fmla="*/ 180509 h 826530"/>
                  <a:gd name="connsiteX3620" fmla="*/ 354413 w 891448"/>
                  <a:gd name="connsiteY3620" fmla="*/ 181552 h 826530"/>
                  <a:gd name="connsiteX3621" fmla="*/ 355748 w 891448"/>
                  <a:gd name="connsiteY3621" fmla="*/ 183918 h 826530"/>
                  <a:gd name="connsiteX3622" fmla="*/ 361076 w 891448"/>
                  <a:gd name="connsiteY3622" fmla="*/ 186725 h 826530"/>
                  <a:gd name="connsiteX3623" fmla="*/ 361374 w 891448"/>
                  <a:gd name="connsiteY3623" fmla="*/ 188209 h 826530"/>
                  <a:gd name="connsiteX3624" fmla="*/ 360040 w 891448"/>
                  <a:gd name="connsiteY3624" fmla="*/ 189693 h 826530"/>
                  <a:gd name="connsiteX3625" fmla="*/ 361665 w 891448"/>
                  <a:gd name="connsiteY3625" fmla="*/ 189400 h 826530"/>
                  <a:gd name="connsiteX3626" fmla="*/ 363443 w 891448"/>
                  <a:gd name="connsiteY3626" fmla="*/ 188503 h 826530"/>
                  <a:gd name="connsiteX3627" fmla="*/ 365515 w 891448"/>
                  <a:gd name="connsiteY3627" fmla="*/ 189693 h 826530"/>
                  <a:gd name="connsiteX3628" fmla="*/ 364775 w 891448"/>
                  <a:gd name="connsiteY3628" fmla="*/ 192353 h 826530"/>
                  <a:gd name="connsiteX3629" fmla="*/ 361963 w 891448"/>
                  <a:gd name="connsiteY3629" fmla="*/ 195322 h 826530"/>
                  <a:gd name="connsiteX3630" fmla="*/ 362109 w 891448"/>
                  <a:gd name="connsiteY3630" fmla="*/ 196350 h 826530"/>
                  <a:gd name="connsiteX3631" fmla="*/ 366109 w 891448"/>
                  <a:gd name="connsiteY3631" fmla="*/ 193837 h 826530"/>
                  <a:gd name="connsiteX3632" fmla="*/ 366109 w 891448"/>
                  <a:gd name="connsiteY3632" fmla="*/ 191471 h 826530"/>
                  <a:gd name="connsiteX3633" fmla="*/ 367586 w 891448"/>
                  <a:gd name="connsiteY3633" fmla="*/ 190134 h 826530"/>
                  <a:gd name="connsiteX3634" fmla="*/ 370398 w 891448"/>
                  <a:gd name="connsiteY3634" fmla="*/ 190428 h 826530"/>
                  <a:gd name="connsiteX3635" fmla="*/ 373061 w 891448"/>
                  <a:gd name="connsiteY3635" fmla="*/ 189546 h 826530"/>
                  <a:gd name="connsiteX3636" fmla="*/ 374247 w 891448"/>
                  <a:gd name="connsiteY3636" fmla="*/ 189987 h 826530"/>
                  <a:gd name="connsiteX3637" fmla="*/ 374837 w 891448"/>
                  <a:gd name="connsiteY3637" fmla="*/ 191912 h 826530"/>
                  <a:gd name="connsiteX3638" fmla="*/ 378686 w 891448"/>
                  <a:gd name="connsiteY3638" fmla="*/ 195909 h 826530"/>
                  <a:gd name="connsiteX3639" fmla="*/ 379131 w 891448"/>
                  <a:gd name="connsiteY3639" fmla="*/ 200950 h 826530"/>
                  <a:gd name="connsiteX3640" fmla="*/ 378245 w 891448"/>
                  <a:gd name="connsiteY3640" fmla="*/ 202860 h 826530"/>
                  <a:gd name="connsiteX3641" fmla="*/ 379722 w 891448"/>
                  <a:gd name="connsiteY3641" fmla="*/ 206269 h 826530"/>
                  <a:gd name="connsiteX3642" fmla="*/ 379576 w 891448"/>
                  <a:gd name="connsiteY3642" fmla="*/ 209237 h 826530"/>
                  <a:gd name="connsiteX3643" fmla="*/ 378836 w 891448"/>
                  <a:gd name="connsiteY3643" fmla="*/ 210266 h 826530"/>
                  <a:gd name="connsiteX3644" fmla="*/ 379873 w 891448"/>
                  <a:gd name="connsiteY3644" fmla="*/ 211603 h 826530"/>
                  <a:gd name="connsiteX3645" fmla="*/ 379873 w 891448"/>
                  <a:gd name="connsiteY3645" fmla="*/ 213675 h 826530"/>
                  <a:gd name="connsiteX3646" fmla="*/ 380319 w 891448"/>
                  <a:gd name="connsiteY3646" fmla="*/ 215600 h 826530"/>
                  <a:gd name="connsiteX3647" fmla="*/ 378543 w 891448"/>
                  <a:gd name="connsiteY3647" fmla="*/ 217966 h 826530"/>
                  <a:gd name="connsiteX3648" fmla="*/ 374695 w 891448"/>
                  <a:gd name="connsiteY3648" fmla="*/ 218848 h 826530"/>
                  <a:gd name="connsiteX3649" fmla="*/ 373212 w 891448"/>
                  <a:gd name="connsiteY3649" fmla="*/ 219891 h 826530"/>
                  <a:gd name="connsiteX3650" fmla="*/ 368886 w 891448"/>
                  <a:gd name="connsiteY3650" fmla="*/ 220420 h 826530"/>
                  <a:gd name="connsiteX3651" fmla="*/ 365783 w 891448"/>
                  <a:gd name="connsiteY3651" fmla="*/ 220126 h 826530"/>
                  <a:gd name="connsiteX3652" fmla="*/ 360166 w 891448"/>
                  <a:gd name="connsiteY3652" fmla="*/ 222639 h 826530"/>
                  <a:gd name="connsiteX3653" fmla="*/ 356543 w 891448"/>
                  <a:gd name="connsiteY3653" fmla="*/ 222933 h 826530"/>
                  <a:gd name="connsiteX3654" fmla="*/ 352108 w 891448"/>
                  <a:gd name="connsiteY3654" fmla="*/ 225005 h 826530"/>
                  <a:gd name="connsiteX3655" fmla="*/ 350336 w 891448"/>
                  <a:gd name="connsiteY3655" fmla="*/ 225078 h 826530"/>
                  <a:gd name="connsiteX3656" fmla="*/ 348117 w 891448"/>
                  <a:gd name="connsiteY3656" fmla="*/ 226562 h 826530"/>
                  <a:gd name="connsiteX3657" fmla="*/ 344569 w 891448"/>
                  <a:gd name="connsiteY3657" fmla="*/ 226709 h 826530"/>
                  <a:gd name="connsiteX3658" fmla="*/ 343165 w 891448"/>
                  <a:gd name="connsiteY3658" fmla="*/ 227664 h 826530"/>
                  <a:gd name="connsiteX3659" fmla="*/ 342131 w 891448"/>
                  <a:gd name="connsiteY3659" fmla="*/ 226562 h 826530"/>
                  <a:gd name="connsiteX3660" fmla="*/ 340875 w 891448"/>
                  <a:gd name="connsiteY3660" fmla="*/ 227150 h 826530"/>
                  <a:gd name="connsiteX3661" fmla="*/ 337403 w 891448"/>
                  <a:gd name="connsiteY3661" fmla="*/ 227885 h 826530"/>
                  <a:gd name="connsiteX3662" fmla="*/ 336440 w 891448"/>
                  <a:gd name="connsiteY3662" fmla="*/ 230545 h 826530"/>
                  <a:gd name="connsiteX3663" fmla="*/ 334592 w 891448"/>
                  <a:gd name="connsiteY3663" fmla="*/ 232543 h 826530"/>
                  <a:gd name="connsiteX3664" fmla="*/ 333413 w 891448"/>
                  <a:gd name="connsiteY3664" fmla="*/ 232616 h 826530"/>
                  <a:gd name="connsiteX3665" fmla="*/ 332673 w 891448"/>
                  <a:gd name="connsiteY3665" fmla="*/ 235497 h 826530"/>
                  <a:gd name="connsiteX3666" fmla="*/ 330011 w 891448"/>
                  <a:gd name="connsiteY3666" fmla="*/ 236085 h 826530"/>
                  <a:gd name="connsiteX3667" fmla="*/ 327720 w 891448"/>
                  <a:gd name="connsiteY3667" fmla="*/ 238156 h 826530"/>
                  <a:gd name="connsiteX3668" fmla="*/ 324911 w 891448"/>
                  <a:gd name="connsiteY3668" fmla="*/ 237936 h 826530"/>
                  <a:gd name="connsiteX3669" fmla="*/ 323139 w 891448"/>
                  <a:gd name="connsiteY3669" fmla="*/ 235276 h 826530"/>
                  <a:gd name="connsiteX3670" fmla="*/ 322031 w 891448"/>
                  <a:gd name="connsiteY3670" fmla="*/ 237863 h 826530"/>
                  <a:gd name="connsiteX3671" fmla="*/ 321734 w 891448"/>
                  <a:gd name="connsiteY3671" fmla="*/ 239935 h 826530"/>
                  <a:gd name="connsiteX3672" fmla="*/ 319369 w 891448"/>
                  <a:gd name="connsiteY3672" fmla="*/ 240816 h 826530"/>
                  <a:gd name="connsiteX3673" fmla="*/ 316783 w 891448"/>
                  <a:gd name="connsiteY3673" fmla="*/ 243476 h 826530"/>
                  <a:gd name="connsiteX3674" fmla="*/ 316263 w 891448"/>
                  <a:gd name="connsiteY3674" fmla="*/ 245034 h 826530"/>
                  <a:gd name="connsiteX3675" fmla="*/ 313900 w 891448"/>
                  <a:gd name="connsiteY3675" fmla="*/ 247620 h 826530"/>
                  <a:gd name="connsiteX3676" fmla="*/ 314267 w 891448"/>
                  <a:gd name="connsiteY3676" fmla="*/ 249016 h 826530"/>
                  <a:gd name="connsiteX3677" fmla="*/ 311309 w 891448"/>
                  <a:gd name="connsiteY3677" fmla="*/ 251822 h 826530"/>
                  <a:gd name="connsiteX3678" fmla="*/ 309462 w 891448"/>
                  <a:gd name="connsiteY3678" fmla="*/ 253968 h 826530"/>
                  <a:gd name="connsiteX3679" fmla="*/ 306435 w 891448"/>
                  <a:gd name="connsiteY3679" fmla="*/ 253747 h 826530"/>
                  <a:gd name="connsiteX3680" fmla="*/ 303774 w 891448"/>
                  <a:gd name="connsiteY3680" fmla="*/ 255085 h 826530"/>
                  <a:gd name="connsiteX3681" fmla="*/ 302074 w 891448"/>
                  <a:gd name="connsiteY3681" fmla="*/ 255158 h 826530"/>
                  <a:gd name="connsiteX3682" fmla="*/ 300892 w 891448"/>
                  <a:gd name="connsiteY3682" fmla="*/ 253307 h 826530"/>
                  <a:gd name="connsiteX3683" fmla="*/ 302443 w 891448"/>
                  <a:gd name="connsiteY3683" fmla="*/ 252058 h 826530"/>
                  <a:gd name="connsiteX3684" fmla="*/ 302297 w 891448"/>
                  <a:gd name="connsiteY3684" fmla="*/ 249545 h 826530"/>
                  <a:gd name="connsiteX3685" fmla="*/ 301186 w 891448"/>
                  <a:gd name="connsiteY3685" fmla="*/ 248355 h 826530"/>
                  <a:gd name="connsiteX3686" fmla="*/ 299486 w 891448"/>
                  <a:gd name="connsiteY3686" fmla="*/ 249912 h 826530"/>
                  <a:gd name="connsiteX3687" fmla="*/ 299561 w 891448"/>
                  <a:gd name="connsiteY3687" fmla="*/ 250867 h 826530"/>
                  <a:gd name="connsiteX3688" fmla="*/ 298305 w 891448"/>
                  <a:gd name="connsiteY3688" fmla="*/ 251470 h 826530"/>
                  <a:gd name="connsiteX3689" fmla="*/ 295275 w 891448"/>
                  <a:gd name="connsiteY3689" fmla="*/ 254203 h 826530"/>
                  <a:gd name="connsiteX3690" fmla="*/ 292687 w 891448"/>
                  <a:gd name="connsiteY3690" fmla="*/ 254864 h 826530"/>
                  <a:gd name="connsiteX3691" fmla="*/ 290860 w 891448"/>
                  <a:gd name="connsiteY3691" fmla="*/ 254526 h 826530"/>
                  <a:gd name="connsiteX3692" fmla="*/ 288715 w 891448"/>
                  <a:gd name="connsiteY3692" fmla="*/ 255129 h 826530"/>
                  <a:gd name="connsiteX3693" fmla="*/ 287085 w 891448"/>
                  <a:gd name="connsiteY3693" fmla="*/ 256686 h 826530"/>
                  <a:gd name="connsiteX3694" fmla="*/ 286085 w 891448"/>
                  <a:gd name="connsiteY3694" fmla="*/ 256201 h 826530"/>
                  <a:gd name="connsiteX3695" fmla="*/ 284495 w 891448"/>
                  <a:gd name="connsiteY3695" fmla="*/ 256231 h 826530"/>
                  <a:gd name="connsiteX3696" fmla="*/ 284692 w 891448"/>
                  <a:gd name="connsiteY3696" fmla="*/ 255276 h 826530"/>
                  <a:gd name="connsiteX3697" fmla="*/ 284692 w 891448"/>
                  <a:gd name="connsiteY3697" fmla="*/ 255276 h 826530"/>
                  <a:gd name="connsiteX3698" fmla="*/ 545666 w 891448"/>
                  <a:gd name="connsiteY3698" fmla="*/ 224564 h 826530"/>
                  <a:gd name="connsiteX3699" fmla="*/ 546518 w 891448"/>
                  <a:gd name="connsiteY3699" fmla="*/ 225019 h 826530"/>
                  <a:gd name="connsiteX3700" fmla="*/ 547293 w 891448"/>
                  <a:gd name="connsiteY3700" fmla="*/ 226533 h 826530"/>
                  <a:gd name="connsiteX3701" fmla="*/ 546741 w 891448"/>
                  <a:gd name="connsiteY3701" fmla="*/ 228385 h 826530"/>
                  <a:gd name="connsiteX3702" fmla="*/ 546035 w 891448"/>
                  <a:gd name="connsiteY3702" fmla="*/ 228914 h 826530"/>
                  <a:gd name="connsiteX3703" fmla="*/ 545332 w 891448"/>
                  <a:gd name="connsiteY3703" fmla="*/ 227944 h 826530"/>
                  <a:gd name="connsiteX3704" fmla="*/ 544742 w 891448"/>
                  <a:gd name="connsiteY3704" fmla="*/ 225636 h 826530"/>
                  <a:gd name="connsiteX3705" fmla="*/ 545666 w 891448"/>
                  <a:gd name="connsiteY3705" fmla="*/ 224564 h 826530"/>
                  <a:gd name="connsiteX3706" fmla="*/ 545666 w 891448"/>
                  <a:gd name="connsiteY3706" fmla="*/ 224564 h 826530"/>
                  <a:gd name="connsiteX3707" fmla="*/ 525524 w 891448"/>
                  <a:gd name="connsiteY3707" fmla="*/ 224858 h 826530"/>
                  <a:gd name="connsiteX3708" fmla="*/ 526821 w 891448"/>
                  <a:gd name="connsiteY3708" fmla="*/ 222712 h 826530"/>
                  <a:gd name="connsiteX3709" fmla="*/ 529228 w 891448"/>
                  <a:gd name="connsiteY3709" fmla="*/ 221757 h 826530"/>
                  <a:gd name="connsiteX3710" fmla="*/ 530633 w 891448"/>
                  <a:gd name="connsiteY3710" fmla="*/ 222756 h 826530"/>
                  <a:gd name="connsiteX3711" fmla="*/ 530004 w 891448"/>
                  <a:gd name="connsiteY3711" fmla="*/ 223932 h 826530"/>
                  <a:gd name="connsiteX3712" fmla="*/ 528561 w 891448"/>
                  <a:gd name="connsiteY3712" fmla="*/ 224005 h 826530"/>
                  <a:gd name="connsiteX3713" fmla="*/ 527155 w 891448"/>
                  <a:gd name="connsiteY3713" fmla="*/ 225049 h 826530"/>
                  <a:gd name="connsiteX3714" fmla="*/ 525524 w 891448"/>
                  <a:gd name="connsiteY3714" fmla="*/ 224858 h 826530"/>
                  <a:gd name="connsiteX3715" fmla="*/ 525524 w 891448"/>
                  <a:gd name="connsiteY3715" fmla="*/ 224858 h 826530"/>
                  <a:gd name="connsiteX3716" fmla="*/ 506050 w 891448"/>
                  <a:gd name="connsiteY3716" fmla="*/ 236143 h 826530"/>
                  <a:gd name="connsiteX3717" fmla="*/ 506865 w 891448"/>
                  <a:gd name="connsiteY3717" fmla="*/ 237436 h 826530"/>
                  <a:gd name="connsiteX3718" fmla="*/ 509421 w 891448"/>
                  <a:gd name="connsiteY3718" fmla="*/ 238142 h 826530"/>
                  <a:gd name="connsiteX3719" fmla="*/ 512047 w 891448"/>
                  <a:gd name="connsiteY3719" fmla="*/ 240111 h 826530"/>
                  <a:gd name="connsiteX3720" fmla="*/ 512936 w 891448"/>
                  <a:gd name="connsiteY3720" fmla="*/ 239038 h 826530"/>
                  <a:gd name="connsiteX3721" fmla="*/ 514825 w 891448"/>
                  <a:gd name="connsiteY3721" fmla="*/ 239729 h 826530"/>
                  <a:gd name="connsiteX3722" fmla="*/ 517270 w 891448"/>
                  <a:gd name="connsiteY3722" fmla="*/ 238480 h 826530"/>
                  <a:gd name="connsiteX3723" fmla="*/ 518825 w 891448"/>
                  <a:gd name="connsiteY3723" fmla="*/ 239067 h 826530"/>
                  <a:gd name="connsiteX3724" fmla="*/ 520269 w 891448"/>
                  <a:gd name="connsiteY3724" fmla="*/ 238700 h 826530"/>
                  <a:gd name="connsiteX3725" fmla="*/ 521675 w 891448"/>
                  <a:gd name="connsiteY3725" fmla="*/ 237143 h 826530"/>
                  <a:gd name="connsiteX3726" fmla="*/ 524193 w 891448"/>
                  <a:gd name="connsiteY3726" fmla="*/ 237289 h 826530"/>
                  <a:gd name="connsiteX3727" fmla="*/ 523969 w 891448"/>
                  <a:gd name="connsiteY3727" fmla="*/ 235761 h 826530"/>
                  <a:gd name="connsiteX3728" fmla="*/ 521046 w 891448"/>
                  <a:gd name="connsiteY3728" fmla="*/ 234027 h 826530"/>
                  <a:gd name="connsiteX3729" fmla="*/ 519380 w 891448"/>
                  <a:gd name="connsiteY3729" fmla="*/ 234982 h 826530"/>
                  <a:gd name="connsiteX3730" fmla="*/ 516974 w 891448"/>
                  <a:gd name="connsiteY3730" fmla="*/ 235291 h 826530"/>
                  <a:gd name="connsiteX3731" fmla="*/ 515974 w 891448"/>
                  <a:gd name="connsiteY3731" fmla="*/ 234733 h 826530"/>
                  <a:gd name="connsiteX3732" fmla="*/ 513936 w 891448"/>
                  <a:gd name="connsiteY3732" fmla="*/ 235908 h 826530"/>
                  <a:gd name="connsiteX3733" fmla="*/ 511199 w 891448"/>
                  <a:gd name="connsiteY3733" fmla="*/ 234586 h 826530"/>
                  <a:gd name="connsiteX3734" fmla="*/ 509088 w 891448"/>
                  <a:gd name="connsiteY3734" fmla="*/ 236099 h 826530"/>
                  <a:gd name="connsiteX3735" fmla="*/ 506719 w 891448"/>
                  <a:gd name="connsiteY3735" fmla="*/ 235835 h 826530"/>
                  <a:gd name="connsiteX3736" fmla="*/ 506050 w 891448"/>
                  <a:gd name="connsiteY3736" fmla="*/ 236143 h 826530"/>
                  <a:gd name="connsiteX3737" fmla="*/ 506050 w 891448"/>
                  <a:gd name="connsiteY3737" fmla="*/ 236143 h 826530"/>
                  <a:gd name="connsiteX3738" fmla="*/ 494572 w 891448"/>
                  <a:gd name="connsiteY3738" fmla="*/ 307677 h 826530"/>
                  <a:gd name="connsiteX3739" fmla="*/ 493907 w 891448"/>
                  <a:gd name="connsiteY3739" fmla="*/ 306972 h 826530"/>
                  <a:gd name="connsiteX3740" fmla="*/ 494424 w 891448"/>
                  <a:gd name="connsiteY3740" fmla="*/ 305737 h 826530"/>
                  <a:gd name="connsiteX3741" fmla="*/ 495310 w 891448"/>
                  <a:gd name="connsiteY3741" fmla="*/ 305414 h 826530"/>
                  <a:gd name="connsiteX3742" fmla="*/ 495310 w 891448"/>
                  <a:gd name="connsiteY3742" fmla="*/ 307339 h 826530"/>
                  <a:gd name="connsiteX3743" fmla="*/ 494572 w 891448"/>
                  <a:gd name="connsiteY3743" fmla="*/ 307677 h 826530"/>
                  <a:gd name="connsiteX3744" fmla="*/ 494572 w 891448"/>
                  <a:gd name="connsiteY3744" fmla="*/ 307677 h 826530"/>
                  <a:gd name="connsiteX3745" fmla="*/ 482401 w 891448"/>
                  <a:gd name="connsiteY3745" fmla="*/ 305634 h 826530"/>
                  <a:gd name="connsiteX3746" fmla="*/ 481144 w 891448"/>
                  <a:gd name="connsiteY3746" fmla="*/ 304606 h 826530"/>
                  <a:gd name="connsiteX3747" fmla="*/ 480999 w 891448"/>
                  <a:gd name="connsiteY3747" fmla="*/ 302313 h 826530"/>
                  <a:gd name="connsiteX3748" fmla="*/ 480185 w 891448"/>
                  <a:gd name="connsiteY3748" fmla="*/ 301417 h 826530"/>
                  <a:gd name="connsiteX3749" fmla="*/ 478929 w 891448"/>
                  <a:gd name="connsiteY3749" fmla="*/ 302534 h 826530"/>
                  <a:gd name="connsiteX3750" fmla="*/ 478483 w 891448"/>
                  <a:gd name="connsiteY3750" fmla="*/ 301417 h 826530"/>
                  <a:gd name="connsiteX3751" fmla="*/ 479001 w 891448"/>
                  <a:gd name="connsiteY3751" fmla="*/ 299433 h 826530"/>
                  <a:gd name="connsiteX3752" fmla="*/ 478555 w 891448"/>
                  <a:gd name="connsiteY3752" fmla="*/ 297288 h 826530"/>
                  <a:gd name="connsiteX3753" fmla="*/ 477151 w 891448"/>
                  <a:gd name="connsiteY3753" fmla="*/ 295804 h 826530"/>
                  <a:gd name="connsiteX3754" fmla="*/ 478336 w 891448"/>
                  <a:gd name="connsiteY3754" fmla="*/ 293511 h 826530"/>
                  <a:gd name="connsiteX3755" fmla="*/ 477968 w 891448"/>
                  <a:gd name="connsiteY3755" fmla="*/ 290558 h 826530"/>
                  <a:gd name="connsiteX3756" fmla="*/ 478632 w 891448"/>
                  <a:gd name="connsiteY3756" fmla="*/ 289309 h 826530"/>
                  <a:gd name="connsiteX3757" fmla="*/ 477152 w 891448"/>
                  <a:gd name="connsiteY3757" fmla="*/ 288559 h 826530"/>
                  <a:gd name="connsiteX3758" fmla="*/ 476266 w 891448"/>
                  <a:gd name="connsiteY3758" fmla="*/ 286796 h 826530"/>
                  <a:gd name="connsiteX3759" fmla="*/ 476266 w 891448"/>
                  <a:gd name="connsiteY3759" fmla="*/ 285165 h 826530"/>
                  <a:gd name="connsiteX3760" fmla="*/ 474567 w 891448"/>
                  <a:gd name="connsiteY3760" fmla="*/ 283019 h 826530"/>
                  <a:gd name="connsiteX3761" fmla="*/ 474716 w 891448"/>
                  <a:gd name="connsiteY3761" fmla="*/ 279845 h 826530"/>
                  <a:gd name="connsiteX3762" fmla="*/ 473386 w 891448"/>
                  <a:gd name="connsiteY3762" fmla="*/ 277406 h 826530"/>
                  <a:gd name="connsiteX3763" fmla="*/ 472351 w 891448"/>
                  <a:gd name="connsiteY3763" fmla="*/ 277406 h 826530"/>
                  <a:gd name="connsiteX3764" fmla="*/ 471686 w 891448"/>
                  <a:gd name="connsiteY3764" fmla="*/ 276436 h 826530"/>
                  <a:gd name="connsiteX3765" fmla="*/ 471837 w 891448"/>
                  <a:gd name="connsiteY3765" fmla="*/ 274158 h 826530"/>
                  <a:gd name="connsiteX3766" fmla="*/ 470726 w 891448"/>
                  <a:gd name="connsiteY3766" fmla="*/ 273556 h 826530"/>
                  <a:gd name="connsiteX3767" fmla="*/ 469176 w 891448"/>
                  <a:gd name="connsiteY3767" fmla="*/ 274526 h 826530"/>
                  <a:gd name="connsiteX3768" fmla="*/ 468359 w 891448"/>
                  <a:gd name="connsiteY3768" fmla="*/ 273718 h 826530"/>
                  <a:gd name="connsiteX3769" fmla="*/ 466882 w 891448"/>
                  <a:gd name="connsiteY3769" fmla="*/ 274011 h 826530"/>
                  <a:gd name="connsiteX3770" fmla="*/ 465925 w 891448"/>
                  <a:gd name="connsiteY3770" fmla="*/ 273041 h 826530"/>
                  <a:gd name="connsiteX3771" fmla="*/ 465774 w 891448"/>
                  <a:gd name="connsiteY3771" fmla="*/ 270823 h 826530"/>
                  <a:gd name="connsiteX3772" fmla="*/ 467844 w 891448"/>
                  <a:gd name="connsiteY3772" fmla="*/ 269720 h 826530"/>
                  <a:gd name="connsiteX3773" fmla="*/ 468287 w 891448"/>
                  <a:gd name="connsiteY3773" fmla="*/ 266840 h 826530"/>
                  <a:gd name="connsiteX3774" fmla="*/ 467252 w 891448"/>
                  <a:gd name="connsiteY3774" fmla="*/ 265430 h 826530"/>
                  <a:gd name="connsiteX3775" fmla="*/ 467769 w 891448"/>
                  <a:gd name="connsiteY3775" fmla="*/ 264254 h 826530"/>
                  <a:gd name="connsiteX3776" fmla="*/ 467769 w 891448"/>
                  <a:gd name="connsiteY3776" fmla="*/ 260771 h 826530"/>
                  <a:gd name="connsiteX3777" fmla="*/ 467030 w 891448"/>
                  <a:gd name="connsiteY3777" fmla="*/ 259376 h 826530"/>
                  <a:gd name="connsiteX3778" fmla="*/ 469470 w 891448"/>
                  <a:gd name="connsiteY3778" fmla="*/ 256260 h 826530"/>
                  <a:gd name="connsiteX3779" fmla="*/ 471465 w 891448"/>
                  <a:gd name="connsiteY3779" fmla="*/ 255526 h 826530"/>
                  <a:gd name="connsiteX3780" fmla="*/ 472279 w 891448"/>
                  <a:gd name="connsiteY3780" fmla="*/ 254203 h 826530"/>
                  <a:gd name="connsiteX3781" fmla="*/ 473314 w 891448"/>
                  <a:gd name="connsiteY3781" fmla="*/ 253909 h 826530"/>
                  <a:gd name="connsiteX3782" fmla="*/ 473904 w 891448"/>
                  <a:gd name="connsiteY3782" fmla="*/ 254864 h 826530"/>
                  <a:gd name="connsiteX3783" fmla="*/ 476933 w 891448"/>
                  <a:gd name="connsiteY3783" fmla="*/ 253909 h 826530"/>
                  <a:gd name="connsiteX3784" fmla="*/ 478707 w 891448"/>
                  <a:gd name="connsiteY3784" fmla="*/ 254423 h 826530"/>
                  <a:gd name="connsiteX3785" fmla="*/ 479594 w 891448"/>
                  <a:gd name="connsiteY3785" fmla="*/ 255672 h 826530"/>
                  <a:gd name="connsiteX3786" fmla="*/ 478783 w 891448"/>
                  <a:gd name="connsiteY3786" fmla="*/ 256642 h 826530"/>
                  <a:gd name="connsiteX3787" fmla="*/ 477896 w 891448"/>
                  <a:gd name="connsiteY3787" fmla="*/ 256936 h 826530"/>
                  <a:gd name="connsiteX3788" fmla="*/ 477821 w 891448"/>
                  <a:gd name="connsiteY3788" fmla="*/ 257965 h 826530"/>
                  <a:gd name="connsiteX3789" fmla="*/ 479524 w 891448"/>
                  <a:gd name="connsiteY3789" fmla="*/ 258259 h 826530"/>
                  <a:gd name="connsiteX3790" fmla="*/ 479891 w 891448"/>
                  <a:gd name="connsiteY3790" fmla="*/ 259449 h 826530"/>
                  <a:gd name="connsiteX3791" fmla="*/ 479669 w 891448"/>
                  <a:gd name="connsiteY3791" fmla="*/ 261227 h 826530"/>
                  <a:gd name="connsiteX3792" fmla="*/ 482179 w 891448"/>
                  <a:gd name="connsiteY3792" fmla="*/ 263960 h 826530"/>
                  <a:gd name="connsiteX3793" fmla="*/ 482254 w 891448"/>
                  <a:gd name="connsiteY3793" fmla="*/ 265724 h 826530"/>
                  <a:gd name="connsiteX3794" fmla="*/ 483437 w 891448"/>
                  <a:gd name="connsiteY3794" fmla="*/ 267428 h 826530"/>
                  <a:gd name="connsiteX3795" fmla="*/ 485359 w 891448"/>
                  <a:gd name="connsiteY3795" fmla="*/ 267722 h 826530"/>
                  <a:gd name="connsiteX3796" fmla="*/ 486245 w 891448"/>
                  <a:gd name="connsiteY3796" fmla="*/ 266987 h 826530"/>
                  <a:gd name="connsiteX3797" fmla="*/ 485876 w 891448"/>
                  <a:gd name="connsiteY3797" fmla="*/ 265283 h 826530"/>
                  <a:gd name="connsiteX3798" fmla="*/ 486987 w 891448"/>
                  <a:gd name="connsiteY3798" fmla="*/ 264475 h 826530"/>
                  <a:gd name="connsiteX3799" fmla="*/ 488314 w 891448"/>
                  <a:gd name="connsiteY3799" fmla="*/ 262256 h 826530"/>
                  <a:gd name="connsiteX3800" fmla="*/ 487945 w 891448"/>
                  <a:gd name="connsiteY3800" fmla="*/ 260918 h 826530"/>
                  <a:gd name="connsiteX3801" fmla="*/ 489350 w 891448"/>
                  <a:gd name="connsiteY3801" fmla="*/ 259596 h 826530"/>
                  <a:gd name="connsiteX3802" fmla="*/ 489644 w 891448"/>
                  <a:gd name="connsiteY3802" fmla="*/ 258112 h 826530"/>
                  <a:gd name="connsiteX3803" fmla="*/ 488908 w 891448"/>
                  <a:gd name="connsiteY3803" fmla="*/ 256348 h 826530"/>
                  <a:gd name="connsiteX3804" fmla="*/ 489644 w 891448"/>
                  <a:gd name="connsiteY3804" fmla="*/ 255452 h 826530"/>
                  <a:gd name="connsiteX3805" fmla="*/ 491492 w 891448"/>
                  <a:gd name="connsiteY3805" fmla="*/ 255011 h 826530"/>
                  <a:gd name="connsiteX3806" fmla="*/ 492824 w 891448"/>
                  <a:gd name="connsiteY3806" fmla="*/ 255526 h 826530"/>
                  <a:gd name="connsiteX3807" fmla="*/ 493783 w 891448"/>
                  <a:gd name="connsiteY3807" fmla="*/ 257597 h 826530"/>
                  <a:gd name="connsiteX3808" fmla="*/ 495185 w 891448"/>
                  <a:gd name="connsiteY3808" fmla="*/ 257597 h 826530"/>
                  <a:gd name="connsiteX3809" fmla="*/ 494966 w 891448"/>
                  <a:gd name="connsiteY3809" fmla="*/ 256334 h 826530"/>
                  <a:gd name="connsiteX3810" fmla="*/ 493489 w 891448"/>
                  <a:gd name="connsiteY3810" fmla="*/ 253909 h 826530"/>
                  <a:gd name="connsiteX3811" fmla="*/ 493046 w 891448"/>
                  <a:gd name="connsiteY3811" fmla="*/ 251984 h 826530"/>
                  <a:gd name="connsiteX3812" fmla="*/ 492455 w 891448"/>
                  <a:gd name="connsiteY3812" fmla="*/ 251984 h 826530"/>
                  <a:gd name="connsiteX3813" fmla="*/ 491492 w 891448"/>
                  <a:gd name="connsiteY3813" fmla="*/ 253821 h 826530"/>
                  <a:gd name="connsiteX3814" fmla="*/ 489202 w 891448"/>
                  <a:gd name="connsiteY3814" fmla="*/ 254056 h 826530"/>
                  <a:gd name="connsiteX3815" fmla="*/ 487428 w 891448"/>
                  <a:gd name="connsiteY3815" fmla="*/ 251543 h 826530"/>
                  <a:gd name="connsiteX3816" fmla="*/ 487428 w 891448"/>
                  <a:gd name="connsiteY3816" fmla="*/ 250206 h 826530"/>
                  <a:gd name="connsiteX3817" fmla="*/ 485803 w 891448"/>
                  <a:gd name="connsiteY3817" fmla="*/ 248134 h 826530"/>
                  <a:gd name="connsiteX3818" fmla="*/ 485728 w 891448"/>
                  <a:gd name="connsiteY3818" fmla="*/ 245768 h 826530"/>
                  <a:gd name="connsiteX3819" fmla="*/ 486989 w 891448"/>
                  <a:gd name="connsiteY3819" fmla="*/ 244519 h 826530"/>
                  <a:gd name="connsiteX3820" fmla="*/ 488534 w 891448"/>
                  <a:gd name="connsiteY3820" fmla="*/ 244740 h 826530"/>
                  <a:gd name="connsiteX3821" fmla="*/ 488981 w 891448"/>
                  <a:gd name="connsiteY3821" fmla="*/ 243108 h 826530"/>
                  <a:gd name="connsiteX3822" fmla="*/ 490534 w 891448"/>
                  <a:gd name="connsiteY3822" fmla="*/ 244005 h 826530"/>
                  <a:gd name="connsiteX3823" fmla="*/ 491569 w 891448"/>
                  <a:gd name="connsiteY3823" fmla="*/ 245768 h 826530"/>
                  <a:gd name="connsiteX3824" fmla="*/ 492232 w 891448"/>
                  <a:gd name="connsiteY3824" fmla="*/ 249765 h 826530"/>
                  <a:gd name="connsiteX3825" fmla="*/ 492677 w 891448"/>
                  <a:gd name="connsiteY3825" fmla="*/ 249839 h 826530"/>
                  <a:gd name="connsiteX3826" fmla="*/ 493121 w 891448"/>
                  <a:gd name="connsiteY3826" fmla="*/ 247693 h 826530"/>
                  <a:gd name="connsiteX3827" fmla="*/ 493857 w 891448"/>
                  <a:gd name="connsiteY3827" fmla="*/ 246738 h 826530"/>
                  <a:gd name="connsiteX3828" fmla="*/ 493785 w 891448"/>
                  <a:gd name="connsiteY3828" fmla="*/ 244593 h 826530"/>
                  <a:gd name="connsiteX3829" fmla="*/ 492305 w 891448"/>
                  <a:gd name="connsiteY3829" fmla="*/ 243770 h 826530"/>
                  <a:gd name="connsiteX3830" fmla="*/ 492086 w 891448"/>
                  <a:gd name="connsiteY3830" fmla="*/ 241859 h 826530"/>
                  <a:gd name="connsiteX3831" fmla="*/ 491641 w 891448"/>
                  <a:gd name="connsiteY3831" fmla="*/ 239861 h 826530"/>
                  <a:gd name="connsiteX3832" fmla="*/ 492526 w 891448"/>
                  <a:gd name="connsiteY3832" fmla="*/ 239347 h 826530"/>
                  <a:gd name="connsiteX3833" fmla="*/ 493121 w 891448"/>
                  <a:gd name="connsiteY3833" fmla="*/ 237275 h 826530"/>
                  <a:gd name="connsiteX3834" fmla="*/ 495040 w 891448"/>
                  <a:gd name="connsiteY3834" fmla="*/ 236540 h 826530"/>
                  <a:gd name="connsiteX3835" fmla="*/ 495927 w 891448"/>
                  <a:gd name="connsiteY3835" fmla="*/ 236981 h 826530"/>
                  <a:gd name="connsiteX3836" fmla="*/ 496887 w 891448"/>
                  <a:gd name="connsiteY3836" fmla="*/ 236687 h 826530"/>
                  <a:gd name="connsiteX3837" fmla="*/ 498367 w 891448"/>
                  <a:gd name="connsiteY3837" fmla="*/ 238891 h 826530"/>
                  <a:gd name="connsiteX3838" fmla="*/ 500802 w 891448"/>
                  <a:gd name="connsiteY3838" fmla="*/ 239494 h 826530"/>
                  <a:gd name="connsiteX3839" fmla="*/ 501764 w 891448"/>
                  <a:gd name="connsiteY3839" fmla="*/ 237789 h 826530"/>
                  <a:gd name="connsiteX3840" fmla="*/ 499769 w 891448"/>
                  <a:gd name="connsiteY3840" fmla="*/ 237716 h 826530"/>
                  <a:gd name="connsiteX3841" fmla="*/ 498881 w 891448"/>
                  <a:gd name="connsiteY3841" fmla="*/ 236760 h 826530"/>
                  <a:gd name="connsiteX3842" fmla="*/ 499918 w 891448"/>
                  <a:gd name="connsiteY3842" fmla="*/ 235937 h 826530"/>
                  <a:gd name="connsiteX3843" fmla="*/ 501467 w 891448"/>
                  <a:gd name="connsiteY3843" fmla="*/ 235203 h 826530"/>
                  <a:gd name="connsiteX3844" fmla="*/ 504128 w 891448"/>
                  <a:gd name="connsiteY3844" fmla="*/ 235497 h 826530"/>
                  <a:gd name="connsiteX3845" fmla="*/ 504722 w 891448"/>
                  <a:gd name="connsiteY3845" fmla="*/ 236467 h 826530"/>
                  <a:gd name="connsiteX3846" fmla="*/ 503835 w 891448"/>
                  <a:gd name="connsiteY3846" fmla="*/ 237201 h 826530"/>
                  <a:gd name="connsiteX3847" fmla="*/ 503908 w 891448"/>
                  <a:gd name="connsiteY3847" fmla="*/ 238450 h 826530"/>
                  <a:gd name="connsiteX3848" fmla="*/ 505313 w 891448"/>
                  <a:gd name="connsiteY3848" fmla="*/ 239420 h 826530"/>
                  <a:gd name="connsiteX3849" fmla="*/ 506719 w 891448"/>
                  <a:gd name="connsiteY3849" fmla="*/ 241419 h 826530"/>
                  <a:gd name="connsiteX3850" fmla="*/ 508343 w 891448"/>
                  <a:gd name="connsiteY3850" fmla="*/ 240816 h 826530"/>
                  <a:gd name="connsiteX3851" fmla="*/ 510413 w 891448"/>
                  <a:gd name="connsiteY3851" fmla="*/ 241786 h 826530"/>
                  <a:gd name="connsiteX3852" fmla="*/ 512853 w 891448"/>
                  <a:gd name="connsiteY3852" fmla="*/ 241933 h 826530"/>
                  <a:gd name="connsiteX3853" fmla="*/ 513886 w 891448"/>
                  <a:gd name="connsiteY3853" fmla="*/ 240963 h 826530"/>
                  <a:gd name="connsiteX3854" fmla="*/ 515439 w 891448"/>
                  <a:gd name="connsiteY3854" fmla="*/ 241330 h 826530"/>
                  <a:gd name="connsiteX3855" fmla="*/ 520318 w 891448"/>
                  <a:gd name="connsiteY3855" fmla="*/ 241330 h 826530"/>
                  <a:gd name="connsiteX3856" fmla="*/ 521865 w 891448"/>
                  <a:gd name="connsiteY3856" fmla="*/ 243035 h 826530"/>
                  <a:gd name="connsiteX3857" fmla="*/ 523124 w 891448"/>
                  <a:gd name="connsiteY3857" fmla="*/ 242668 h 826530"/>
                  <a:gd name="connsiteX3858" fmla="*/ 523493 w 891448"/>
                  <a:gd name="connsiteY3858" fmla="*/ 243917 h 826530"/>
                  <a:gd name="connsiteX3859" fmla="*/ 523196 w 891448"/>
                  <a:gd name="connsiteY3859" fmla="*/ 245034 h 826530"/>
                  <a:gd name="connsiteX3860" fmla="*/ 523713 w 891448"/>
                  <a:gd name="connsiteY3860" fmla="*/ 246518 h 826530"/>
                  <a:gd name="connsiteX3861" fmla="*/ 522751 w 891448"/>
                  <a:gd name="connsiteY3861" fmla="*/ 248134 h 826530"/>
                  <a:gd name="connsiteX3862" fmla="*/ 520166 w 891448"/>
                  <a:gd name="connsiteY3862" fmla="*/ 249692 h 826530"/>
                  <a:gd name="connsiteX3863" fmla="*/ 518616 w 891448"/>
                  <a:gd name="connsiteY3863" fmla="*/ 249016 h 826530"/>
                  <a:gd name="connsiteX3864" fmla="*/ 518247 w 891448"/>
                  <a:gd name="connsiteY3864" fmla="*/ 248061 h 826530"/>
                  <a:gd name="connsiteX3865" fmla="*/ 517213 w 891448"/>
                  <a:gd name="connsiteY3865" fmla="*/ 249104 h 826530"/>
                  <a:gd name="connsiteX3866" fmla="*/ 515953 w 891448"/>
                  <a:gd name="connsiteY3866" fmla="*/ 249545 h 826530"/>
                  <a:gd name="connsiteX3867" fmla="*/ 516398 w 891448"/>
                  <a:gd name="connsiteY3867" fmla="*/ 250647 h 826530"/>
                  <a:gd name="connsiteX3868" fmla="*/ 518617 w 891448"/>
                  <a:gd name="connsiteY3868" fmla="*/ 252058 h 826530"/>
                  <a:gd name="connsiteX3869" fmla="*/ 517878 w 891448"/>
                  <a:gd name="connsiteY3869" fmla="*/ 253307 h 826530"/>
                  <a:gd name="connsiteX3870" fmla="*/ 517506 w 891448"/>
                  <a:gd name="connsiteY3870" fmla="*/ 255893 h 826530"/>
                  <a:gd name="connsiteX3871" fmla="*/ 516473 w 891448"/>
                  <a:gd name="connsiteY3871" fmla="*/ 256422 h 826530"/>
                  <a:gd name="connsiteX3872" fmla="*/ 515734 w 891448"/>
                  <a:gd name="connsiteY3872" fmla="*/ 255672 h 826530"/>
                  <a:gd name="connsiteX3873" fmla="*/ 514255 w 891448"/>
                  <a:gd name="connsiteY3873" fmla="*/ 255819 h 826530"/>
                  <a:gd name="connsiteX3874" fmla="*/ 512114 w 891448"/>
                  <a:gd name="connsiteY3874" fmla="*/ 256334 h 826530"/>
                  <a:gd name="connsiteX3875" fmla="*/ 511373 w 891448"/>
                  <a:gd name="connsiteY3875" fmla="*/ 257450 h 826530"/>
                  <a:gd name="connsiteX3876" fmla="*/ 507455 w 891448"/>
                  <a:gd name="connsiteY3876" fmla="*/ 258332 h 826530"/>
                  <a:gd name="connsiteX3877" fmla="*/ 505091 w 891448"/>
                  <a:gd name="connsiteY3877" fmla="*/ 260257 h 826530"/>
                  <a:gd name="connsiteX3878" fmla="*/ 503907 w 891448"/>
                  <a:gd name="connsiteY3878" fmla="*/ 260404 h 826530"/>
                  <a:gd name="connsiteX3879" fmla="*/ 502281 w 891448"/>
                  <a:gd name="connsiteY3879" fmla="*/ 262917 h 826530"/>
                  <a:gd name="connsiteX3880" fmla="*/ 502355 w 891448"/>
                  <a:gd name="connsiteY3880" fmla="*/ 264092 h 826530"/>
                  <a:gd name="connsiteX3881" fmla="*/ 503685 w 891448"/>
                  <a:gd name="connsiteY3881" fmla="*/ 263946 h 826530"/>
                  <a:gd name="connsiteX3882" fmla="*/ 504205 w 891448"/>
                  <a:gd name="connsiteY3882" fmla="*/ 263064 h 826530"/>
                  <a:gd name="connsiteX3883" fmla="*/ 507232 w 891448"/>
                  <a:gd name="connsiteY3883" fmla="*/ 262403 h 826530"/>
                  <a:gd name="connsiteX3884" fmla="*/ 508343 w 891448"/>
                  <a:gd name="connsiteY3884" fmla="*/ 261962 h 826530"/>
                  <a:gd name="connsiteX3885" fmla="*/ 511448 w 891448"/>
                  <a:gd name="connsiteY3885" fmla="*/ 263725 h 826530"/>
                  <a:gd name="connsiteX3886" fmla="*/ 512039 w 891448"/>
                  <a:gd name="connsiteY3886" fmla="*/ 265870 h 826530"/>
                  <a:gd name="connsiteX3887" fmla="*/ 511150 w 891448"/>
                  <a:gd name="connsiteY3887" fmla="*/ 266547 h 826530"/>
                  <a:gd name="connsiteX3888" fmla="*/ 509820 w 891448"/>
                  <a:gd name="connsiteY3888" fmla="*/ 266767 h 826530"/>
                  <a:gd name="connsiteX3889" fmla="*/ 511299 w 891448"/>
                  <a:gd name="connsiteY3889" fmla="*/ 267428 h 826530"/>
                  <a:gd name="connsiteX3890" fmla="*/ 511668 w 891448"/>
                  <a:gd name="connsiteY3890" fmla="*/ 269059 h 826530"/>
                  <a:gd name="connsiteX3891" fmla="*/ 511448 w 891448"/>
                  <a:gd name="connsiteY3891" fmla="*/ 270970 h 826530"/>
                  <a:gd name="connsiteX3892" fmla="*/ 509895 w 891448"/>
                  <a:gd name="connsiteY3892" fmla="*/ 272013 h 826530"/>
                  <a:gd name="connsiteX3893" fmla="*/ 509895 w 891448"/>
                  <a:gd name="connsiteY3893" fmla="*/ 274085 h 826530"/>
                  <a:gd name="connsiteX3894" fmla="*/ 510485 w 891448"/>
                  <a:gd name="connsiteY3894" fmla="*/ 274967 h 826530"/>
                  <a:gd name="connsiteX3895" fmla="*/ 511668 w 891448"/>
                  <a:gd name="connsiteY3895" fmla="*/ 272674 h 826530"/>
                  <a:gd name="connsiteX3896" fmla="*/ 513884 w 891448"/>
                  <a:gd name="connsiteY3896" fmla="*/ 271866 h 826530"/>
                  <a:gd name="connsiteX3897" fmla="*/ 514623 w 891448"/>
                  <a:gd name="connsiteY3897" fmla="*/ 270984 h 826530"/>
                  <a:gd name="connsiteX3898" fmla="*/ 515806 w 891448"/>
                  <a:gd name="connsiteY3898" fmla="*/ 271058 h 826530"/>
                  <a:gd name="connsiteX3899" fmla="*/ 514695 w 891448"/>
                  <a:gd name="connsiteY3899" fmla="*/ 272380 h 826530"/>
                  <a:gd name="connsiteX3900" fmla="*/ 514919 w 891448"/>
                  <a:gd name="connsiteY3900" fmla="*/ 275334 h 826530"/>
                  <a:gd name="connsiteX3901" fmla="*/ 513737 w 891448"/>
                  <a:gd name="connsiteY3901" fmla="*/ 278449 h 826530"/>
                  <a:gd name="connsiteX3902" fmla="*/ 513737 w 891448"/>
                  <a:gd name="connsiteY3902" fmla="*/ 280286 h 826530"/>
                  <a:gd name="connsiteX3903" fmla="*/ 510335 w 891448"/>
                  <a:gd name="connsiteY3903" fmla="*/ 282284 h 826530"/>
                  <a:gd name="connsiteX3904" fmla="*/ 508710 w 891448"/>
                  <a:gd name="connsiteY3904" fmla="*/ 282358 h 826530"/>
                  <a:gd name="connsiteX3905" fmla="*/ 508119 w 891448"/>
                  <a:gd name="connsiteY3905" fmla="*/ 283313 h 826530"/>
                  <a:gd name="connsiteX3906" fmla="*/ 508782 w 891448"/>
                  <a:gd name="connsiteY3906" fmla="*/ 284430 h 826530"/>
                  <a:gd name="connsiteX3907" fmla="*/ 507895 w 891448"/>
                  <a:gd name="connsiteY3907" fmla="*/ 287163 h 826530"/>
                  <a:gd name="connsiteX3908" fmla="*/ 506787 w 891448"/>
                  <a:gd name="connsiteY3908" fmla="*/ 287457 h 826530"/>
                  <a:gd name="connsiteX3909" fmla="*/ 506272 w 891448"/>
                  <a:gd name="connsiteY3909" fmla="*/ 286575 h 826530"/>
                  <a:gd name="connsiteX3910" fmla="*/ 504943 w 891448"/>
                  <a:gd name="connsiteY3910" fmla="*/ 287310 h 826530"/>
                  <a:gd name="connsiteX3911" fmla="*/ 505013 w 891448"/>
                  <a:gd name="connsiteY3911" fmla="*/ 288192 h 826530"/>
                  <a:gd name="connsiteX3912" fmla="*/ 507599 w 891448"/>
                  <a:gd name="connsiteY3912" fmla="*/ 289602 h 826530"/>
                  <a:gd name="connsiteX3913" fmla="*/ 507086 w 891448"/>
                  <a:gd name="connsiteY3913" fmla="*/ 290631 h 826530"/>
                  <a:gd name="connsiteX3914" fmla="*/ 505089 w 891448"/>
                  <a:gd name="connsiteY3914" fmla="*/ 290778 h 826530"/>
                  <a:gd name="connsiteX3915" fmla="*/ 506272 w 891448"/>
                  <a:gd name="connsiteY3915" fmla="*/ 292630 h 826530"/>
                  <a:gd name="connsiteX3916" fmla="*/ 504056 w 891448"/>
                  <a:gd name="connsiteY3916" fmla="*/ 294554 h 826530"/>
                  <a:gd name="connsiteX3917" fmla="*/ 503169 w 891448"/>
                  <a:gd name="connsiteY3917" fmla="*/ 293658 h 826530"/>
                  <a:gd name="connsiteX3918" fmla="*/ 501911 w 891448"/>
                  <a:gd name="connsiteY3918" fmla="*/ 294775 h 826530"/>
                  <a:gd name="connsiteX3919" fmla="*/ 499992 w 891448"/>
                  <a:gd name="connsiteY3919" fmla="*/ 294701 h 826530"/>
                  <a:gd name="connsiteX3920" fmla="*/ 497625 w 891448"/>
                  <a:gd name="connsiteY3920" fmla="*/ 295804 h 826530"/>
                  <a:gd name="connsiteX3921" fmla="*/ 497550 w 891448"/>
                  <a:gd name="connsiteY3921" fmla="*/ 297361 h 826530"/>
                  <a:gd name="connsiteX3922" fmla="*/ 494743 w 891448"/>
                  <a:gd name="connsiteY3922" fmla="*/ 298243 h 826530"/>
                  <a:gd name="connsiteX3923" fmla="*/ 492379 w 891448"/>
                  <a:gd name="connsiteY3923" fmla="*/ 296612 h 826530"/>
                  <a:gd name="connsiteX3924" fmla="*/ 490383 w 891448"/>
                  <a:gd name="connsiteY3924" fmla="*/ 297729 h 826530"/>
                  <a:gd name="connsiteX3925" fmla="*/ 489052 w 891448"/>
                  <a:gd name="connsiteY3925" fmla="*/ 297288 h 826530"/>
                  <a:gd name="connsiteX3926" fmla="*/ 488241 w 891448"/>
                  <a:gd name="connsiteY3926" fmla="*/ 293291 h 826530"/>
                  <a:gd name="connsiteX3927" fmla="*/ 490014 w 891448"/>
                  <a:gd name="connsiteY3927" fmla="*/ 290778 h 826530"/>
                  <a:gd name="connsiteX3928" fmla="*/ 490160 w 891448"/>
                  <a:gd name="connsiteY3928" fmla="*/ 289309 h 826530"/>
                  <a:gd name="connsiteX3929" fmla="*/ 486762 w 891448"/>
                  <a:gd name="connsiteY3929" fmla="*/ 292556 h 826530"/>
                  <a:gd name="connsiteX3930" fmla="*/ 486467 w 891448"/>
                  <a:gd name="connsiteY3930" fmla="*/ 294481 h 826530"/>
                  <a:gd name="connsiteX3931" fmla="*/ 487944 w 891448"/>
                  <a:gd name="connsiteY3931" fmla="*/ 298316 h 826530"/>
                  <a:gd name="connsiteX3932" fmla="*/ 488978 w 891448"/>
                  <a:gd name="connsiteY3932" fmla="*/ 299345 h 826530"/>
                  <a:gd name="connsiteX3933" fmla="*/ 488462 w 891448"/>
                  <a:gd name="connsiteY3933" fmla="*/ 301197 h 826530"/>
                  <a:gd name="connsiteX3934" fmla="*/ 486095 w 891448"/>
                  <a:gd name="connsiteY3934" fmla="*/ 302681 h 826530"/>
                  <a:gd name="connsiteX3935" fmla="*/ 485133 w 891448"/>
                  <a:gd name="connsiteY3935" fmla="*/ 304826 h 826530"/>
                  <a:gd name="connsiteX3936" fmla="*/ 482401 w 891448"/>
                  <a:gd name="connsiteY3936" fmla="*/ 305634 h 826530"/>
                  <a:gd name="connsiteX3937" fmla="*/ 482401 w 891448"/>
                  <a:gd name="connsiteY3937" fmla="*/ 305634 h 826530"/>
                  <a:gd name="connsiteX3938" fmla="*/ 516753 w 891448"/>
                  <a:gd name="connsiteY3938" fmla="*/ 257935 h 826530"/>
                  <a:gd name="connsiteX3939" fmla="*/ 516603 w 891448"/>
                  <a:gd name="connsiteY3939" fmla="*/ 258876 h 826530"/>
                  <a:gd name="connsiteX3940" fmla="*/ 517602 w 891448"/>
                  <a:gd name="connsiteY3940" fmla="*/ 259052 h 826530"/>
                  <a:gd name="connsiteX3941" fmla="*/ 518010 w 891448"/>
                  <a:gd name="connsiteY3941" fmla="*/ 258053 h 826530"/>
                  <a:gd name="connsiteX3942" fmla="*/ 516753 w 891448"/>
                  <a:gd name="connsiteY3942" fmla="*/ 257935 h 826530"/>
                  <a:gd name="connsiteX3943" fmla="*/ 516753 w 891448"/>
                  <a:gd name="connsiteY3943" fmla="*/ 257935 h 826530"/>
                  <a:gd name="connsiteX3944" fmla="*/ 515268 w 891448"/>
                  <a:gd name="connsiteY3944" fmla="*/ 266282 h 826530"/>
                  <a:gd name="connsiteX3945" fmla="*/ 516269 w 891448"/>
                  <a:gd name="connsiteY3945" fmla="*/ 265988 h 826530"/>
                  <a:gd name="connsiteX3946" fmla="*/ 517933 w 891448"/>
                  <a:gd name="connsiteY3946" fmla="*/ 263843 h 826530"/>
                  <a:gd name="connsiteX3947" fmla="*/ 518156 w 891448"/>
                  <a:gd name="connsiteY3947" fmla="*/ 262432 h 826530"/>
                  <a:gd name="connsiteX3948" fmla="*/ 517528 w 891448"/>
                  <a:gd name="connsiteY3948" fmla="*/ 261536 h 826530"/>
                  <a:gd name="connsiteX3949" fmla="*/ 517042 w 891448"/>
                  <a:gd name="connsiteY3949" fmla="*/ 259949 h 826530"/>
                  <a:gd name="connsiteX3950" fmla="*/ 515637 w 891448"/>
                  <a:gd name="connsiteY3950" fmla="*/ 260536 h 826530"/>
                  <a:gd name="connsiteX3951" fmla="*/ 515120 w 891448"/>
                  <a:gd name="connsiteY3951" fmla="*/ 262138 h 826530"/>
                  <a:gd name="connsiteX3952" fmla="*/ 514044 w 891448"/>
                  <a:gd name="connsiteY3952" fmla="*/ 262799 h 826530"/>
                  <a:gd name="connsiteX3953" fmla="*/ 514268 w 891448"/>
                  <a:gd name="connsiteY3953" fmla="*/ 265136 h 826530"/>
                  <a:gd name="connsiteX3954" fmla="*/ 515268 w 891448"/>
                  <a:gd name="connsiteY3954" fmla="*/ 266282 h 826530"/>
                  <a:gd name="connsiteX3955" fmla="*/ 515268 w 891448"/>
                  <a:gd name="connsiteY3955" fmla="*/ 266282 h 826530"/>
                  <a:gd name="connsiteX3956" fmla="*/ 514046 w 891448"/>
                  <a:gd name="connsiteY3956" fmla="*/ 270705 h 826530"/>
                  <a:gd name="connsiteX3957" fmla="*/ 514975 w 891448"/>
                  <a:gd name="connsiteY3957" fmla="*/ 270000 h 826530"/>
                  <a:gd name="connsiteX3958" fmla="*/ 515937 w 891448"/>
                  <a:gd name="connsiteY3958" fmla="*/ 267472 h 826530"/>
                  <a:gd name="connsiteX3959" fmla="*/ 514421 w 891448"/>
                  <a:gd name="connsiteY3959" fmla="*/ 267546 h 826530"/>
                  <a:gd name="connsiteX3960" fmla="*/ 512936 w 891448"/>
                  <a:gd name="connsiteY3960" fmla="*/ 268809 h 826530"/>
                  <a:gd name="connsiteX3961" fmla="*/ 512788 w 891448"/>
                  <a:gd name="connsiteY3961" fmla="*/ 270147 h 826530"/>
                  <a:gd name="connsiteX3962" fmla="*/ 514046 w 891448"/>
                  <a:gd name="connsiteY3962" fmla="*/ 270705 h 826530"/>
                  <a:gd name="connsiteX3963" fmla="*/ 514046 w 891448"/>
                  <a:gd name="connsiteY3963" fmla="*/ 270705 h 826530"/>
                  <a:gd name="connsiteX3964" fmla="*/ 435742 w 891448"/>
                  <a:gd name="connsiteY3964" fmla="*/ 226827 h 826530"/>
                  <a:gd name="connsiteX3965" fmla="*/ 435813 w 891448"/>
                  <a:gd name="connsiteY3965" fmla="*/ 228046 h 826530"/>
                  <a:gd name="connsiteX3966" fmla="*/ 436408 w 891448"/>
                  <a:gd name="connsiteY3966" fmla="*/ 228678 h 826530"/>
                  <a:gd name="connsiteX3967" fmla="*/ 437631 w 891448"/>
                  <a:gd name="connsiteY3967" fmla="*/ 228164 h 826530"/>
                  <a:gd name="connsiteX3968" fmla="*/ 439074 w 891448"/>
                  <a:gd name="connsiteY3968" fmla="*/ 228752 h 826530"/>
                  <a:gd name="connsiteX3969" fmla="*/ 439776 w 891448"/>
                  <a:gd name="connsiteY3969" fmla="*/ 227973 h 826530"/>
                  <a:gd name="connsiteX3970" fmla="*/ 438924 w 891448"/>
                  <a:gd name="connsiteY3970" fmla="*/ 226783 h 826530"/>
                  <a:gd name="connsiteX3971" fmla="*/ 436521 w 891448"/>
                  <a:gd name="connsiteY3971" fmla="*/ 226386 h 826530"/>
                  <a:gd name="connsiteX3972" fmla="*/ 435742 w 891448"/>
                  <a:gd name="connsiteY3972" fmla="*/ 226827 h 826530"/>
                  <a:gd name="connsiteX3973" fmla="*/ 435742 w 891448"/>
                  <a:gd name="connsiteY3973" fmla="*/ 226827 h 826530"/>
                  <a:gd name="connsiteX3974" fmla="*/ 448922 w 891448"/>
                  <a:gd name="connsiteY3974" fmla="*/ 252425 h 826530"/>
                  <a:gd name="connsiteX3975" fmla="*/ 447445 w 891448"/>
                  <a:gd name="connsiteY3975" fmla="*/ 250573 h 826530"/>
                  <a:gd name="connsiteX3976" fmla="*/ 447225 w 891448"/>
                  <a:gd name="connsiteY3976" fmla="*/ 246371 h 826530"/>
                  <a:gd name="connsiteX3977" fmla="*/ 446039 w 891448"/>
                  <a:gd name="connsiteY3977" fmla="*/ 244299 h 826530"/>
                  <a:gd name="connsiteX3978" fmla="*/ 446039 w 891448"/>
                  <a:gd name="connsiteY3978" fmla="*/ 242668 h 826530"/>
                  <a:gd name="connsiteX3979" fmla="*/ 446412 w 891448"/>
                  <a:gd name="connsiteY3979" fmla="*/ 241566 h 826530"/>
                  <a:gd name="connsiteX3980" fmla="*/ 445820 w 891448"/>
                  <a:gd name="connsiteY3980" fmla="*/ 239200 h 826530"/>
                  <a:gd name="connsiteX3981" fmla="*/ 445820 w 891448"/>
                  <a:gd name="connsiteY3981" fmla="*/ 236834 h 826530"/>
                  <a:gd name="connsiteX3982" fmla="*/ 444195 w 891448"/>
                  <a:gd name="connsiteY3982" fmla="*/ 234468 h 826530"/>
                  <a:gd name="connsiteX3983" fmla="*/ 442420 w 891448"/>
                  <a:gd name="connsiteY3983" fmla="*/ 232910 h 826530"/>
                  <a:gd name="connsiteX3984" fmla="*/ 442493 w 891448"/>
                  <a:gd name="connsiteY3984" fmla="*/ 231808 h 826530"/>
                  <a:gd name="connsiteX3985" fmla="*/ 445673 w 891448"/>
                  <a:gd name="connsiteY3985" fmla="*/ 229296 h 826530"/>
                  <a:gd name="connsiteX3986" fmla="*/ 447226 w 891448"/>
                  <a:gd name="connsiteY3986" fmla="*/ 228708 h 826530"/>
                  <a:gd name="connsiteX3987" fmla="*/ 449145 w 891448"/>
                  <a:gd name="connsiteY3987" fmla="*/ 226856 h 826530"/>
                  <a:gd name="connsiteX3988" fmla="*/ 451882 w 891448"/>
                  <a:gd name="connsiteY3988" fmla="*/ 226562 h 826530"/>
                  <a:gd name="connsiteX3989" fmla="*/ 453430 w 891448"/>
                  <a:gd name="connsiteY3989" fmla="*/ 227811 h 826530"/>
                  <a:gd name="connsiteX3990" fmla="*/ 454837 w 891448"/>
                  <a:gd name="connsiteY3990" fmla="*/ 227885 h 826530"/>
                  <a:gd name="connsiteX3991" fmla="*/ 456610 w 891448"/>
                  <a:gd name="connsiteY3991" fmla="*/ 229075 h 826530"/>
                  <a:gd name="connsiteX3992" fmla="*/ 457793 w 891448"/>
                  <a:gd name="connsiteY3992" fmla="*/ 228708 h 826530"/>
                  <a:gd name="connsiteX3993" fmla="*/ 459789 w 891448"/>
                  <a:gd name="connsiteY3993" fmla="*/ 229516 h 826530"/>
                  <a:gd name="connsiteX3994" fmla="*/ 460970 w 891448"/>
                  <a:gd name="connsiteY3994" fmla="*/ 229149 h 826530"/>
                  <a:gd name="connsiteX3995" fmla="*/ 462448 w 891448"/>
                  <a:gd name="connsiteY3995" fmla="*/ 229222 h 826530"/>
                  <a:gd name="connsiteX3996" fmla="*/ 464297 w 891448"/>
                  <a:gd name="connsiteY3996" fmla="*/ 231808 h 826530"/>
                  <a:gd name="connsiteX3997" fmla="*/ 464222 w 891448"/>
                  <a:gd name="connsiteY3997" fmla="*/ 233293 h 826530"/>
                  <a:gd name="connsiteX3998" fmla="*/ 463708 w 891448"/>
                  <a:gd name="connsiteY3998" fmla="*/ 234174 h 826530"/>
                  <a:gd name="connsiteX3999" fmla="*/ 464889 w 891448"/>
                  <a:gd name="connsiteY3999" fmla="*/ 236246 h 826530"/>
                  <a:gd name="connsiteX4000" fmla="*/ 464889 w 891448"/>
                  <a:gd name="connsiteY4000" fmla="*/ 237495 h 826530"/>
                  <a:gd name="connsiteX4001" fmla="*/ 464002 w 891448"/>
                  <a:gd name="connsiteY4001" fmla="*/ 238303 h 826530"/>
                  <a:gd name="connsiteX4002" fmla="*/ 463930 w 891448"/>
                  <a:gd name="connsiteY4002" fmla="*/ 239861 h 826530"/>
                  <a:gd name="connsiteX4003" fmla="*/ 461562 w 891448"/>
                  <a:gd name="connsiteY4003" fmla="*/ 242227 h 826530"/>
                  <a:gd name="connsiteX4004" fmla="*/ 460529 w 891448"/>
                  <a:gd name="connsiteY4004" fmla="*/ 242227 h 826530"/>
                  <a:gd name="connsiteX4005" fmla="*/ 457645 w 891448"/>
                  <a:gd name="connsiteY4005" fmla="*/ 244960 h 826530"/>
                  <a:gd name="connsiteX4006" fmla="*/ 455059 w 891448"/>
                  <a:gd name="connsiteY4006" fmla="*/ 246591 h 826530"/>
                  <a:gd name="connsiteX4007" fmla="*/ 452694 w 891448"/>
                  <a:gd name="connsiteY4007" fmla="*/ 249471 h 826530"/>
                  <a:gd name="connsiteX4008" fmla="*/ 450774 w 891448"/>
                  <a:gd name="connsiteY4008" fmla="*/ 249471 h 826530"/>
                  <a:gd name="connsiteX4009" fmla="*/ 449516 w 891448"/>
                  <a:gd name="connsiteY4009" fmla="*/ 250353 h 826530"/>
                  <a:gd name="connsiteX4010" fmla="*/ 449664 w 891448"/>
                  <a:gd name="connsiteY4010" fmla="*/ 251837 h 826530"/>
                  <a:gd name="connsiteX4011" fmla="*/ 448922 w 891448"/>
                  <a:gd name="connsiteY4011" fmla="*/ 252425 h 826530"/>
                  <a:gd name="connsiteX4012" fmla="*/ 448922 w 891448"/>
                  <a:gd name="connsiteY4012" fmla="*/ 252425 h 826530"/>
                  <a:gd name="connsiteX4013" fmla="*/ 522567 w 891448"/>
                  <a:gd name="connsiteY4013" fmla="*/ 294496 h 826530"/>
                  <a:gd name="connsiteX4014" fmla="*/ 519459 w 891448"/>
                  <a:gd name="connsiteY4014" fmla="*/ 291836 h 826530"/>
                  <a:gd name="connsiteX4015" fmla="*/ 517980 w 891448"/>
                  <a:gd name="connsiteY4015" fmla="*/ 292424 h 826530"/>
                  <a:gd name="connsiteX4016" fmla="*/ 514428 w 891448"/>
                  <a:gd name="connsiteY4016" fmla="*/ 291983 h 826530"/>
                  <a:gd name="connsiteX4017" fmla="*/ 515808 w 891448"/>
                  <a:gd name="connsiteY4017" fmla="*/ 289823 h 826530"/>
                  <a:gd name="connsiteX4018" fmla="*/ 517433 w 891448"/>
                  <a:gd name="connsiteY4018" fmla="*/ 289088 h 826530"/>
                  <a:gd name="connsiteX4019" fmla="*/ 518616 w 891448"/>
                  <a:gd name="connsiteY4019" fmla="*/ 289602 h 826530"/>
                  <a:gd name="connsiteX4020" fmla="*/ 519280 w 891448"/>
                  <a:gd name="connsiteY4020" fmla="*/ 288927 h 826530"/>
                  <a:gd name="connsiteX4021" fmla="*/ 518986 w 891448"/>
                  <a:gd name="connsiteY4021" fmla="*/ 288045 h 826530"/>
                  <a:gd name="connsiteX4022" fmla="*/ 517213 w 891448"/>
                  <a:gd name="connsiteY4022" fmla="*/ 288118 h 826530"/>
                  <a:gd name="connsiteX4023" fmla="*/ 516695 w 891448"/>
                  <a:gd name="connsiteY4023" fmla="*/ 287383 h 826530"/>
                  <a:gd name="connsiteX4024" fmla="*/ 519211 w 891448"/>
                  <a:gd name="connsiteY4024" fmla="*/ 283974 h 826530"/>
                  <a:gd name="connsiteX4025" fmla="*/ 520319 w 891448"/>
                  <a:gd name="connsiteY4025" fmla="*/ 280580 h 826530"/>
                  <a:gd name="connsiteX4026" fmla="*/ 520244 w 891448"/>
                  <a:gd name="connsiteY4026" fmla="*/ 278728 h 826530"/>
                  <a:gd name="connsiteX4027" fmla="*/ 521277 w 891448"/>
                  <a:gd name="connsiteY4027" fmla="*/ 278141 h 826530"/>
                  <a:gd name="connsiteX4028" fmla="*/ 521277 w 891448"/>
                  <a:gd name="connsiteY4028" fmla="*/ 276965 h 826530"/>
                  <a:gd name="connsiteX4029" fmla="*/ 519653 w 891448"/>
                  <a:gd name="connsiteY4029" fmla="*/ 275701 h 826530"/>
                  <a:gd name="connsiteX4030" fmla="*/ 520688 w 891448"/>
                  <a:gd name="connsiteY4030" fmla="*/ 274305 h 826530"/>
                  <a:gd name="connsiteX4031" fmla="*/ 520763 w 891448"/>
                  <a:gd name="connsiteY4031" fmla="*/ 271939 h 826530"/>
                  <a:gd name="connsiteX4032" fmla="*/ 522607 w 891448"/>
                  <a:gd name="connsiteY4032" fmla="*/ 267796 h 826530"/>
                  <a:gd name="connsiteX4033" fmla="*/ 524012 w 891448"/>
                  <a:gd name="connsiteY4033" fmla="*/ 266840 h 826530"/>
                  <a:gd name="connsiteX4034" fmla="*/ 524012 w 891448"/>
                  <a:gd name="connsiteY4034" fmla="*/ 264989 h 826530"/>
                  <a:gd name="connsiteX4035" fmla="*/ 525713 w 891448"/>
                  <a:gd name="connsiteY4035" fmla="*/ 263725 h 826530"/>
                  <a:gd name="connsiteX4036" fmla="*/ 526673 w 891448"/>
                  <a:gd name="connsiteY4036" fmla="*/ 261594 h 826530"/>
                  <a:gd name="connsiteX4037" fmla="*/ 527339 w 891448"/>
                  <a:gd name="connsiteY4037" fmla="*/ 260257 h 826530"/>
                  <a:gd name="connsiteX4038" fmla="*/ 527631 w 891448"/>
                  <a:gd name="connsiteY4038" fmla="*/ 258038 h 826530"/>
                  <a:gd name="connsiteX4039" fmla="*/ 530219 w 891448"/>
                  <a:gd name="connsiteY4039" fmla="*/ 255232 h 826530"/>
                  <a:gd name="connsiteX4040" fmla="*/ 530812 w 891448"/>
                  <a:gd name="connsiteY4040" fmla="*/ 252425 h 826530"/>
                  <a:gd name="connsiteX4041" fmla="*/ 532511 w 891448"/>
                  <a:gd name="connsiteY4041" fmla="*/ 252131 h 826530"/>
                  <a:gd name="connsiteX4042" fmla="*/ 532733 w 891448"/>
                  <a:gd name="connsiteY4042" fmla="*/ 250794 h 826530"/>
                  <a:gd name="connsiteX4043" fmla="*/ 532217 w 891448"/>
                  <a:gd name="connsiteY4043" fmla="*/ 249986 h 826530"/>
                  <a:gd name="connsiteX4044" fmla="*/ 533696 w 891448"/>
                  <a:gd name="connsiteY4044" fmla="*/ 247473 h 826530"/>
                  <a:gd name="connsiteX4045" fmla="*/ 534952 w 891448"/>
                  <a:gd name="connsiteY4045" fmla="*/ 247914 h 826530"/>
                  <a:gd name="connsiteX4046" fmla="*/ 536577 w 891448"/>
                  <a:gd name="connsiteY4046" fmla="*/ 250353 h 826530"/>
                  <a:gd name="connsiteX4047" fmla="*/ 537094 w 891448"/>
                  <a:gd name="connsiteY4047" fmla="*/ 252278 h 826530"/>
                  <a:gd name="connsiteX4048" fmla="*/ 539238 w 891448"/>
                  <a:gd name="connsiteY4048" fmla="*/ 252498 h 826530"/>
                  <a:gd name="connsiteX4049" fmla="*/ 538870 w 891448"/>
                  <a:gd name="connsiteY4049" fmla="*/ 250279 h 826530"/>
                  <a:gd name="connsiteX4050" fmla="*/ 537316 w 891448"/>
                  <a:gd name="connsiteY4050" fmla="*/ 248516 h 826530"/>
                  <a:gd name="connsiteX4051" fmla="*/ 537613 w 891448"/>
                  <a:gd name="connsiteY4051" fmla="*/ 247620 h 826530"/>
                  <a:gd name="connsiteX4052" fmla="*/ 539090 w 891448"/>
                  <a:gd name="connsiteY4052" fmla="*/ 247106 h 826530"/>
                  <a:gd name="connsiteX4053" fmla="*/ 537465 w 891448"/>
                  <a:gd name="connsiteY4053" fmla="*/ 245107 h 826530"/>
                  <a:gd name="connsiteX4054" fmla="*/ 539238 w 891448"/>
                  <a:gd name="connsiteY4054" fmla="*/ 242300 h 826530"/>
                  <a:gd name="connsiteX4055" fmla="*/ 543747 w 891448"/>
                  <a:gd name="connsiteY4055" fmla="*/ 241272 h 826530"/>
                  <a:gd name="connsiteX4056" fmla="*/ 546777 w 891448"/>
                  <a:gd name="connsiteY4056" fmla="*/ 241345 h 826530"/>
                  <a:gd name="connsiteX4057" fmla="*/ 548475 w 891448"/>
                  <a:gd name="connsiteY4057" fmla="*/ 240743 h 826530"/>
                  <a:gd name="connsiteX4058" fmla="*/ 549438 w 891448"/>
                  <a:gd name="connsiteY4058" fmla="*/ 241492 h 826530"/>
                  <a:gd name="connsiteX4059" fmla="*/ 551285 w 891448"/>
                  <a:gd name="connsiteY4059" fmla="*/ 241272 h 826530"/>
                  <a:gd name="connsiteX4060" fmla="*/ 551802 w 891448"/>
                  <a:gd name="connsiteY4060" fmla="*/ 242741 h 826530"/>
                  <a:gd name="connsiteX4061" fmla="*/ 553209 w 891448"/>
                  <a:gd name="connsiteY4061" fmla="*/ 241566 h 826530"/>
                  <a:gd name="connsiteX4062" fmla="*/ 555795 w 891448"/>
                  <a:gd name="connsiteY4062" fmla="*/ 241639 h 826530"/>
                  <a:gd name="connsiteX4063" fmla="*/ 557123 w 891448"/>
                  <a:gd name="connsiteY4063" fmla="*/ 243931 h 826530"/>
                  <a:gd name="connsiteX4064" fmla="*/ 559119 w 891448"/>
                  <a:gd name="connsiteY4064" fmla="*/ 244519 h 826530"/>
                  <a:gd name="connsiteX4065" fmla="*/ 559564 w 891448"/>
                  <a:gd name="connsiteY4065" fmla="*/ 245034 h 826530"/>
                  <a:gd name="connsiteX4066" fmla="*/ 560524 w 891448"/>
                  <a:gd name="connsiteY4066" fmla="*/ 245034 h 826530"/>
                  <a:gd name="connsiteX4067" fmla="*/ 561632 w 891448"/>
                  <a:gd name="connsiteY4067" fmla="*/ 246958 h 826530"/>
                  <a:gd name="connsiteX4068" fmla="*/ 561410 w 891448"/>
                  <a:gd name="connsiteY4068" fmla="*/ 248575 h 826530"/>
                  <a:gd name="connsiteX4069" fmla="*/ 562221 w 891448"/>
                  <a:gd name="connsiteY4069" fmla="*/ 249251 h 826530"/>
                  <a:gd name="connsiteX4070" fmla="*/ 563626 w 891448"/>
                  <a:gd name="connsiteY4070" fmla="*/ 248575 h 826530"/>
                  <a:gd name="connsiteX4071" fmla="*/ 566507 w 891448"/>
                  <a:gd name="connsiteY4071" fmla="*/ 248869 h 826530"/>
                  <a:gd name="connsiteX4072" fmla="*/ 571165 w 891448"/>
                  <a:gd name="connsiteY4072" fmla="*/ 249471 h 826530"/>
                  <a:gd name="connsiteX4073" fmla="*/ 573897 w 891448"/>
                  <a:gd name="connsiteY4073" fmla="*/ 251161 h 826530"/>
                  <a:gd name="connsiteX4074" fmla="*/ 573972 w 891448"/>
                  <a:gd name="connsiteY4074" fmla="*/ 252792 h 826530"/>
                  <a:gd name="connsiteX4075" fmla="*/ 575229 w 891448"/>
                  <a:gd name="connsiteY4075" fmla="*/ 253674 h 826530"/>
                  <a:gd name="connsiteX4076" fmla="*/ 575746 w 891448"/>
                  <a:gd name="connsiteY4076" fmla="*/ 255305 h 826530"/>
                  <a:gd name="connsiteX4077" fmla="*/ 574935 w 891448"/>
                  <a:gd name="connsiteY4077" fmla="*/ 254791 h 826530"/>
                  <a:gd name="connsiteX4078" fmla="*/ 574049 w 891448"/>
                  <a:gd name="connsiteY4078" fmla="*/ 254938 h 826530"/>
                  <a:gd name="connsiteX4079" fmla="*/ 573086 w 891448"/>
                  <a:gd name="connsiteY4079" fmla="*/ 257230 h 826530"/>
                  <a:gd name="connsiteX4080" fmla="*/ 570128 w 891448"/>
                  <a:gd name="connsiteY4080" fmla="*/ 259963 h 826530"/>
                  <a:gd name="connsiteX4081" fmla="*/ 568578 w 891448"/>
                  <a:gd name="connsiteY4081" fmla="*/ 262182 h 826530"/>
                  <a:gd name="connsiteX4082" fmla="*/ 566804 w 891448"/>
                  <a:gd name="connsiteY4082" fmla="*/ 262697 h 826530"/>
                  <a:gd name="connsiteX4083" fmla="*/ 566804 w 891448"/>
                  <a:gd name="connsiteY4083" fmla="*/ 263505 h 826530"/>
                  <a:gd name="connsiteX4084" fmla="*/ 562593 w 891448"/>
                  <a:gd name="connsiteY4084" fmla="*/ 266767 h 826530"/>
                  <a:gd name="connsiteX4085" fmla="*/ 560450 w 891448"/>
                  <a:gd name="connsiteY4085" fmla="*/ 269720 h 826530"/>
                  <a:gd name="connsiteX4086" fmla="*/ 558159 w 891448"/>
                  <a:gd name="connsiteY4086" fmla="*/ 269720 h 826530"/>
                  <a:gd name="connsiteX4087" fmla="*/ 557862 w 891448"/>
                  <a:gd name="connsiteY4087" fmla="*/ 270676 h 826530"/>
                  <a:gd name="connsiteX4088" fmla="*/ 558602 w 891448"/>
                  <a:gd name="connsiteY4088" fmla="*/ 271337 h 826530"/>
                  <a:gd name="connsiteX4089" fmla="*/ 557569 w 891448"/>
                  <a:gd name="connsiteY4089" fmla="*/ 272821 h 826530"/>
                  <a:gd name="connsiteX4090" fmla="*/ 554464 w 891448"/>
                  <a:gd name="connsiteY4090" fmla="*/ 275113 h 826530"/>
                  <a:gd name="connsiteX4091" fmla="*/ 551948 w 891448"/>
                  <a:gd name="connsiteY4091" fmla="*/ 277700 h 826530"/>
                  <a:gd name="connsiteX4092" fmla="*/ 548257 w 891448"/>
                  <a:gd name="connsiteY4092" fmla="*/ 280139 h 826530"/>
                  <a:gd name="connsiteX4093" fmla="*/ 545891 w 891448"/>
                  <a:gd name="connsiteY4093" fmla="*/ 281241 h 826530"/>
                  <a:gd name="connsiteX4094" fmla="*/ 544672 w 891448"/>
                  <a:gd name="connsiteY4094" fmla="*/ 280639 h 826530"/>
                  <a:gd name="connsiteX4095" fmla="*/ 544264 w 891448"/>
                  <a:gd name="connsiteY4095" fmla="*/ 279713 h 826530"/>
                  <a:gd name="connsiteX4096" fmla="*/ 542969 w 891448"/>
                  <a:gd name="connsiteY4096" fmla="*/ 279889 h 826530"/>
                  <a:gd name="connsiteX4097" fmla="*/ 540266 w 891448"/>
                  <a:gd name="connsiteY4097" fmla="*/ 277714 h 826530"/>
                  <a:gd name="connsiteX4098" fmla="*/ 539969 w 891448"/>
                  <a:gd name="connsiteY4098" fmla="*/ 275966 h 826530"/>
                  <a:gd name="connsiteX4099" fmla="*/ 538526 w 891448"/>
                  <a:gd name="connsiteY4099" fmla="*/ 275290 h 826530"/>
                  <a:gd name="connsiteX4100" fmla="*/ 537083 w 891448"/>
                  <a:gd name="connsiteY4100" fmla="*/ 276113 h 826530"/>
                  <a:gd name="connsiteX4101" fmla="*/ 535119 w 891448"/>
                  <a:gd name="connsiteY4101" fmla="*/ 275598 h 826530"/>
                  <a:gd name="connsiteX4102" fmla="*/ 533419 w 891448"/>
                  <a:gd name="connsiteY4102" fmla="*/ 275672 h 826530"/>
                  <a:gd name="connsiteX4103" fmla="*/ 531973 w 891448"/>
                  <a:gd name="connsiteY4103" fmla="*/ 274820 h 826530"/>
                  <a:gd name="connsiteX4104" fmla="*/ 530419 w 891448"/>
                  <a:gd name="connsiteY4104" fmla="*/ 274776 h 826530"/>
                  <a:gd name="connsiteX4105" fmla="*/ 530159 w 891448"/>
                  <a:gd name="connsiteY4105" fmla="*/ 276039 h 826530"/>
                  <a:gd name="connsiteX4106" fmla="*/ 530973 w 891448"/>
                  <a:gd name="connsiteY4106" fmla="*/ 277009 h 826530"/>
                  <a:gd name="connsiteX4107" fmla="*/ 534862 w 891448"/>
                  <a:gd name="connsiteY4107" fmla="*/ 277185 h 826530"/>
                  <a:gd name="connsiteX4108" fmla="*/ 534194 w 891448"/>
                  <a:gd name="connsiteY4108" fmla="*/ 278670 h 826530"/>
                  <a:gd name="connsiteX4109" fmla="*/ 532787 w 891448"/>
                  <a:gd name="connsiteY4109" fmla="*/ 280198 h 826530"/>
                  <a:gd name="connsiteX4110" fmla="*/ 533862 w 891448"/>
                  <a:gd name="connsiteY4110" fmla="*/ 281271 h 826530"/>
                  <a:gd name="connsiteX4111" fmla="*/ 533973 w 891448"/>
                  <a:gd name="connsiteY4111" fmla="*/ 283490 h 826530"/>
                  <a:gd name="connsiteX4112" fmla="*/ 533009 w 891448"/>
                  <a:gd name="connsiteY4112" fmla="*/ 285341 h 826530"/>
                  <a:gd name="connsiteX4113" fmla="*/ 531678 w 891448"/>
                  <a:gd name="connsiteY4113" fmla="*/ 286237 h 826530"/>
                  <a:gd name="connsiteX4114" fmla="*/ 530529 w 891448"/>
                  <a:gd name="connsiteY4114" fmla="*/ 287531 h 826530"/>
                  <a:gd name="connsiteX4115" fmla="*/ 528495 w 891448"/>
                  <a:gd name="connsiteY4115" fmla="*/ 287501 h 826530"/>
                  <a:gd name="connsiteX4116" fmla="*/ 527237 w 891448"/>
                  <a:gd name="connsiteY4116" fmla="*/ 288530 h 826530"/>
                  <a:gd name="connsiteX4117" fmla="*/ 526272 w 891448"/>
                  <a:gd name="connsiteY4117" fmla="*/ 290499 h 826530"/>
                  <a:gd name="connsiteX4118" fmla="*/ 524754 w 891448"/>
                  <a:gd name="connsiteY4118" fmla="*/ 291983 h 826530"/>
                  <a:gd name="connsiteX4119" fmla="*/ 523274 w 891448"/>
                  <a:gd name="connsiteY4119" fmla="*/ 291880 h 826530"/>
                  <a:gd name="connsiteX4120" fmla="*/ 523162 w 891448"/>
                  <a:gd name="connsiteY4120" fmla="*/ 293732 h 826530"/>
                  <a:gd name="connsiteX4121" fmla="*/ 522567 w 891448"/>
                  <a:gd name="connsiteY4121" fmla="*/ 294496 h 826530"/>
                  <a:gd name="connsiteX4122" fmla="*/ 522567 w 891448"/>
                  <a:gd name="connsiteY4122" fmla="*/ 294496 h 826530"/>
                  <a:gd name="connsiteX4123" fmla="*/ 648759 w 891448"/>
                  <a:gd name="connsiteY4123" fmla="*/ 303048 h 826530"/>
                  <a:gd name="connsiteX4124" fmla="*/ 646026 w 891448"/>
                  <a:gd name="connsiteY4124" fmla="*/ 301637 h 826530"/>
                  <a:gd name="connsiteX4125" fmla="*/ 643882 w 891448"/>
                  <a:gd name="connsiteY4125" fmla="*/ 301050 h 826530"/>
                  <a:gd name="connsiteX4126" fmla="*/ 642995 w 891448"/>
                  <a:gd name="connsiteY4126" fmla="*/ 298610 h 826530"/>
                  <a:gd name="connsiteX4127" fmla="*/ 641738 w 891448"/>
                  <a:gd name="connsiteY4127" fmla="*/ 297949 h 826530"/>
                  <a:gd name="connsiteX4128" fmla="*/ 640851 w 891448"/>
                  <a:gd name="connsiteY4128" fmla="*/ 296024 h 826530"/>
                  <a:gd name="connsiteX4129" fmla="*/ 641515 w 891448"/>
                  <a:gd name="connsiteY4129" fmla="*/ 293438 h 826530"/>
                  <a:gd name="connsiteX4130" fmla="*/ 643587 w 891448"/>
                  <a:gd name="connsiteY4130" fmla="*/ 292189 h 826530"/>
                  <a:gd name="connsiteX4131" fmla="*/ 643363 w 891448"/>
                  <a:gd name="connsiteY4131" fmla="*/ 290631 h 826530"/>
                  <a:gd name="connsiteX4132" fmla="*/ 644471 w 891448"/>
                  <a:gd name="connsiteY4132" fmla="*/ 289235 h 826530"/>
                  <a:gd name="connsiteX4133" fmla="*/ 644102 w 891448"/>
                  <a:gd name="connsiteY4133" fmla="*/ 287604 h 826530"/>
                  <a:gd name="connsiteX4134" fmla="*/ 642329 w 891448"/>
                  <a:gd name="connsiteY4134" fmla="*/ 287310 h 826530"/>
                  <a:gd name="connsiteX4135" fmla="*/ 640410 w 891448"/>
                  <a:gd name="connsiteY4135" fmla="*/ 285752 h 826530"/>
                  <a:gd name="connsiteX4136" fmla="*/ 642329 w 891448"/>
                  <a:gd name="connsiteY4136" fmla="*/ 281535 h 826530"/>
                  <a:gd name="connsiteX4137" fmla="*/ 643659 w 891448"/>
                  <a:gd name="connsiteY4137" fmla="*/ 281770 h 826530"/>
                  <a:gd name="connsiteX4138" fmla="*/ 644251 w 891448"/>
                  <a:gd name="connsiteY4138" fmla="*/ 280433 h 826530"/>
                  <a:gd name="connsiteX4139" fmla="*/ 643882 w 891448"/>
                  <a:gd name="connsiteY4139" fmla="*/ 278508 h 826530"/>
                  <a:gd name="connsiteX4140" fmla="*/ 645065 w 891448"/>
                  <a:gd name="connsiteY4140" fmla="*/ 277039 h 826530"/>
                  <a:gd name="connsiteX4141" fmla="*/ 645731 w 891448"/>
                  <a:gd name="connsiteY4141" fmla="*/ 274291 h 826530"/>
                  <a:gd name="connsiteX4142" fmla="*/ 647504 w 891448"/>
                  <a:gd name="connsiteY4142" fmla="*/ 273629 h 826530"/>
                  <a:gd name="connsiteX4143" fmla="*/ 648834 w 891448"/>
                  <a:gd name="connsiteY4143" fmla="*/ 274893 h 826530"/>
                  <a:gd name="connsiteX4144" fmla="*/ 649278 w 891448"/>
                  <a:gd name="connsiteY4144" fmla="*/ 276583 h 826530"/>
                  <a:gd name="connsiteX4145" fmla="*/ 653193 w 891448"/>
                  <a:gd name="connsiteY4145" fmla="*/ 277920 h 826530"/>
                  <a:gd name="connsiteX4146" fmla="*/ 654672 w 891448"/>
                  <a:gd name="connsiteY4146" fmla="*/ 279463 h 826530"/>
                  <a:gd name="connsiteX4147" fmla="*/ 656962 w 891448"/>
                  <a:gd name="connsiteY4147" fmla="*/ 280066 h 826530"/>
                  <a:gd name="connsiteX4148" fmla="*/ 657776 w 891448"/>
                  <a:gd name="connsiteY4148" fmla="*/ 279257 h 826530"/>
                  <a:gd name="connsiteX4149" fmla="*/ 661472 w 891448"/>
                  <a:gd name="connsiteY4149" fmla="*/ 280506 h 826530"/>
                  <a:gd name="connsiteX4150" fmla="*/ 664424 w 891448"/>
                  <a:gd name="connsiteY4150" fmla="*/ 280433 h 826530"/>
                  <a:gd name="connsiteX4151" fmla="*/ 665683 w 891448"/>
                  <a:gd name="connsiteY4151" fmla="*/ 281388 h 826530"/>
                  <a:gd name="connsiteX4152" fmla="*/ 666200 w 891448"/>
                  <a:gd name="connsiteY4152" fmla="*/ 283240 h 826530"/>
                  <a:gd name="connsiteX4153" fmla="*/ 669080 w 891448"/>
                  <a:gd name="connsiteY4153" fmla="*/ 285018 h 826530"/>
                  <a:gd name="connsiteX4154" fmla="*/ 670044 w 891448"/>
                  <a:gd name="connsiteY4154" fmla="*/ 287090 h 826530"/>
                  <a:gd name="connsiteX4155" fmla="*/ 669230 w 891448"/>
                  <a:gd name="connsiteY4155" fmla="*/ 289309 h 826530"/>
                  <a:gd name="connsiteX4156" fmla="*/ 669379 w 891448"/>
                  <a:gd name="connsiteY4156" fmla="*/ 290558 h 826530"/>
                  <a:gd name="connsiteX4157" fmla="*/ 671077 w 891448"/>
                  <a:gd name="connsiteY4157" fmla="*/ 291821 h 826530"/>
                  <a:gd name="connsiteX4158" fmla="*/ 670632 w 891448"/>
                  <a:gd name="connsiteY4158" fmla="*/ 292923 h 826530"/>
                  <a:gd name="connsiteX4159" fmla="*/ 671077 w 891448"/>
                  <a:gd name="connsiteY4159" fmla="*/ 294701 h 826530"/>
                  <a:gd name="connsiteX4160" fmla="*/ 670929 w 891448"/>
                  <a:gd name="connsiteY4160" fmla="*/ 295951 h 826530"/>
                  <a:gd name="connsiteX4161" fmla="*/ 671965 w 891448"/>
                  <a:gd name="connsiteY4161" fmla="*/ 298243 h 826530"/>
                  <a:gd name="connsiteX4162" fmla="*/ 671596 w 891448"/>
                  <a:gd name="connsiteY4162" fmla="*/ 299727 h 826530"/>
                  <a:gd name="connsiteX4163" fmla="*/ 670634 w 891448"/>
                  <a:gd name="connsiteY4163" fmla="*/ 301123 h 826530"/>
                  <a:gd name="connsiteX4164" fmla="*/ 673149 w 891448"/>
                  <a:gd name="connsiteY4164" fmla="*/ 301858 h 826530"/>
                  <a:gd name="connsiteX4165" fmla="*/ 673149 w 891448"/>
                  <a:gd name="connsiteY4165" fmla="*/ 302901 h 826530"/>
                  <a:gd name="connsiteX4166" fmla="*/ 671892 w 891448"/>
                  <a:gd name="connsiteY4166" fmla="*/ 303856 h 826530"/>
                  <a:gd name="connsiteX4167" fmla="*/ 671227 w 891448"/>
                  <a:gd name="connsiteY4167" fmla="*/ 304973 h 826530"/>
                  <a:gd name="connsiteX4168" fmla="*/ 667383 w 891448"/>
                  <a:gd name="connsiteY4168" fmla="*/ 304165 h 826530"/>
                  <a:gd name="connsiteX4169" fmla="*/ 666795 w 891448"/>
                  <a:gd name="connsiteY4169" fmla="*/ 303415 h 826530"/>
                  <a:gd name="connsiteX4170" fmla="*/ 663025 w 891448"/>
                  <a:gd name="connsiteY4170" fmla="*/ 302534 h 826530"/>
                  <a:gd name="connsiteX4171" fmla="*/ 661842 w 891448"/>
                  <a:gd name="connsiteY4171" fmla="*/ 301491 h 826530"/>
                  <a:gd name="connsiteX4172" fmla="*/ 659181 w 891448"/>
                  <a:gd name="connsiteY4172" fmla="*/ 300976 h 826530"/>
                  <a:gd name="connsiteX4173" fmla="*/ 658148 w 891448"/>
                  <a:gd name="connsiteY4173" fmla="*/ 300976 h 826530"/>
                  <a:gd name="connsiteX4174" fmla="*/ 656522 w 891448"/>
                  <a:gd name="connsiteY4174" fmla="*/ 299948 h 826530"/>
                  <a:gd name="connsiteX4175" fmla="*/ 653641 w 891448"/>
                  <a:gd name="connsiteY4175" fmla="*/ 300829 h 826530"/>
                  <a:gd name="connsiteX4176" fmla="*/ 651867 w 891448"/>
                  <a:gd name="connsiteY4176" fmla="*/ 300976 h 826530"/>
                  <a:gd name="connsiteX4177" fmla="*/ 649872 w 891448"/>
                  <a:gd name="connsiteY4177" fmla="*/ 302828 h 826530"/>
                  <a:gd name="connsiteX4178" fmla="*/ 648759 w 891448"/>
                  <a:gd name="connsiteY4178" fmla="*/ 303048 h 826530"/>
                  <a:gd name="connsiteX4179" fmla="*/ 648759 w 891448"/>
                  <a:gd name="connsiteY4179" fmla="*/ 303048 h 826530"/>
                  <a:gd name="connsiteX4180" fmla="*/ 637006 w 891448"/>
                  <a:gd name="connsiteY4180" fmla="*/ 306296 h 826530"/>
                  <a:gd name="connsiteX4181" fmla="*/ 636824 w 891448"/>
                  <a:gd name="connsiteY4181" fmla="*/ 304224 h 826530"/>
                  <a:gd name="connsiteX4182" fmla="*/ 637563 w 891448"/>
                  <a:gd name="connsiteY4182" fmla="*/ 303151 h 826530"/>
                  <a:gd name="connsiteX4183" fmla="*/ 638192 w 891448"/>
                  <a:gd name="connsiteY4183" fmla="*/ 304033 h 826530"/>
                  <a:gd name="connsiteX4184" fmla="*/ 638192 w 891448"/>
                  <a:gd name="connsiteY4184" fmla="*/ 305296 h 826530"/>
                  <a:gd name="connsiteX4185" fmla="*/ 637006 w 891448"/>
                  <a:gd name="connsiteY4185" fmla="*/ 306296 h 826530"/>
                  <a:gd name="connsiteX4186" fmla="*/ 637006 w 891448"/>
                  <a:gd name="connsiteY4186" fmla="*/ 306296 h 826530"/>
                  <a:gd name="connsiteX4187" fmla="*/ 640079 w 891448"/>
                  <a:gd name="connsiteY4187" fmla="*/ 308118 h 826530"/>
                  <a:gd name="connsiteX4188" fmla="*/ 639338 w 891448"/>
                  <a:gd name="connsiteY4188" fmla="*/ 306825 h 826530"/>
                  <a:gd name="connsiteX4189" fmla="*/ 640154 w 891448"/>
                  <a:gd name="connsiteY4189" fmla="*/ 306075 h 826530"/>
                  <a:gd name="connsiteX4190" fmla="*/ 640893 w 891448"/>
                  <a:gd name="connsiteY4190" fmla="*/ 306193 h 826530"/>
                  <a:gd name="connsiteX4191" fmla="*/ 641153 w 891448"/>
                  <a:gd name="connsiteY4191" fmla="*/ 307603 h 826530"/>
                  <a:gd name="connsiteX4192" fmla="*/ 640079 w 891448"/>
                  <a:gd name="connsiteY4192" fmla="*/ 308118 h 826530"/>
                  <a:gd name="connsiteX4193" fmla="*/ 640079 w 891448"/>
                  <a:gd name="connsiteY4193" fmla="*/ 308118 h 826530"/>
                  <a:gd name="connsiteX4194" fmla="*/ 645412 w 891448"/>
                  <a:gd name="connsiteY4194" fmla="*/ 308118 h 826530"/>
                  <a:gd name="connsiteX4195" fmla="*/ 644003 w 891448"/>
                  <a:gd name="connsiteY4195" fmla="*/ 307706 h 826530"/>
                  <a:gd name="connsiteX4196" fmla="*/ 643781 w 891448"/>
                  <a:gd name="connsiteY4196" fmla="*/ 306516 h 826530"/>
                  <a:gd name="connsiteX4197" fmla="*/ 644670 w 891448"/>
                  <a:gd name="connsiteY4197" fmla="*/ 306340 h 826530"/>
                  <a:gd name="connsiteX4198" fmla="*/ 646076 w 891448"/>
                  <a:gd name="connsiteY4198" fmla="*/ 307486 h 826530"/>
                  <a:gd name="connsiteX4199" fmla="*/ 645412 w 891448"/>
                  <a:gd name="connsiteY4199" fmla="*/ 308118 h 826530"/>
                  <a:gd name="connsiteX4200" fmla="*/ 645412 w 891448"/>
                  <a:gd name="connsiteY4200" fmla="*/ 308118 h 826530"/>
                  <a:gd name="connsiteX4201" fmla="*/ 518196 w 891448"/>
                  <a:gd name="connsiteY4201" fmla="*/ 351585 h 826530"/>
                  <a:gd name="connsiteX4202" fmla="*/ 517712 w 891448"/>
                  <a:gd name="connsiteY4202" fmla="*/ 350659 h 826530"/>
                  <a:gd name="connsiteX4203" fmla="*/ 518453 w 891448"/>
                  <a:gd name="connsiteY4203" fmla="*/ 349689 h 826530"/>
                  <a:gd name="connsiteX4204" fmla="*/ 519787 w 891448"/>
                  <a:gd name="connsiteY4204" fmla="*/ 349689 h 826530"/>
                  <a:gd name="connsiteX4205" fmla="*/ 520561 w 891448"/>
                  <a:gd name="connsiteY4205" fmla="*/ 350203 h 826530"/>
                  <a:gd name="connsiteX4206" fmla="*/ 520081 w 891448"/>
                  <a:gd name="connsiteY4206" fmla="*/ 351203 h 826530"/>
                  <a:gd name="connsiteX4207" fmla="*/ 519230 w 891448"/>
                  <a:gd name="connsiteY4207" fmla="*/ 351247 h 826530"/>
                  <a:gd name="connsiteX4208" fmla="*/ 518196 w 891448"/>
                  <a:gd name="connsiteY4208" fmla="*/ 351585 h 826530"/>
                  <a:gd name="connsiteX4209" fmla="*/ 518196 w 891448"/>
                  <a:gd name="connsiteY4209" fmla="*/ 351585 h 826530"/>
                  <a:gd name="connsiteX4210" fmla="*/ 524301 w 891448"/>
                  <a:gd name="connsiteY4210" fmla="*/ 361929 h 826530"/>
                  <a:gd name="connsiteX4211" fmla="*/ 524450 w 891448"/>
                  <a:gd name="connsiteY4211" fmla="*/ 364413 h 826530"/>
                  <a:gd name="connsiteX4212" fmla="*/ 525599 w 891448"/>
                  <a:gd name="connsiteY4212" fmla="*/ 363370 h 826530"/>
                  <a:gd name="connsiteX4213" fmla="*/ 526116 w 891448"/>
                  <a:gd name="connsiteY4213" fmla="*/ 363296 h 826530"/>
                  <a:gd name="connsiteX4214" fmla="*/ 526190 w 891448"/>
                  <a:gd name="connsiteY4214" fmla="*/ 361665 h 826530"/>
                  <a:gd name="connsiteX4215" fmla="*/ 525301 w 891448"/>
                  <a:gd name="connsiteY4215" fmla="*/ 361004 h 826530"/>
                  <a:gd name="connsiteX4216" fmla="*/ 524301 w 891448"/>
                  <a:gd name="connsiteY4216" fmla="*/ 361929 h 826530"/>
                  <a:gd name="connsiteX4217" fmla="*/ 524301 w 891448"/>
                  <a:gd name="connsiteY4217" fmla="*/ 361929 h 826530"/>
                  <a:gd name="connsiteX4218" fmla="*/ 522414 w 891448"/>
                  <a:gd name="connsiteY4218" fmla="*/ 362003 h 826530"/>
                  <a:gd name="connsiteX4219" fmla="*/ 521787 w 891448"/>
                  <a:gd name="connsiteY4219" fmla="*/ 363370 h 826530"/>
                  <a:gd name="connsiteX4220" fmla="*/ 522676 w 891448"/>
                  <a:gd name="connsiteY4220" fmla="*/ 364413 h 826530"/>
                  <a:gd name="connsiteX4221" fmla="*/ 522635 w 891448"/>
                  <a:gd name="connsiteY4221" fmla="*/ 365383 h 826530"/>
                  <a:gd name="connsiteX4222" fmla="*/ 523155 w 891448"/>
                  <a:gd name="connsiteY4222" fmla="*/ 365971 h 826530"/>
                  <a:gd name="connsiteX4223" fmla="*/ 523675 w 891448"/>
                  <a:gd name="connsiteY4223" fmla="*/ 365148 h 826530"/>
                  <a:gd name="connsiteX4224" fmla="*/ 523564 w 891448"/>
                  <a:gd name="connsiteY4224" fmla="*/ 362415 h 826530"/>
                  <a:gd name="connsiteX4225" fmla="*/ 522895 w 891448"/>
                  <a:gd name="connsiteY4225" fmla="*/ 361592 h 826530"/>
                  <a:gd name="connsiteX4226" fmla="*/ 522414 w 891448"/>
                  <a:gd name="connsiteY4226" fmla="*/ 362003 h 826530"/>
                  <a:gd name="connsiteX4227" fmla="*/ 522414 w 891448"/>
                  <a:gd name="connsiteY4227" fmla="*/ 362003 h 826530"/>
                  <a:gd name="connsiteX4228" fmla="*/ 561846 w 891448"/>
                  <a:gd name="connsiteY4228" fmla="*/ 354950 h 826530"/>
                  <a:gd name="connsiteX4229" fmla="*/ 561292 w 891448"/>
                  <a:gd name="connsiteY4229" fmla="*/ 354024 h 826530"/>
                  <a:gd name="connsiteX4230" fmla="*/ 559812 w 891448"/>
                  <a:gd name="connsiteY4230" fmla="*/ 353995 h 826530"/>
                  <a:gd name="connsiteX4231" fmla="*/ 558663 w 891448"/>
                  <a:gd name="connsiteY4231" fmla="*/ 352804 h 826530"/>
                  <a:gd name="connsiteX4232" fmla="*/ 558255 w 891448"/>
                  <a:gd name="connsiteY4232" fmla="*/ 353657 h 826530"/>
                  <a:gd name="connsiteX4233" fmla="*/ 556997 w 891448"/>
                  <a:gd name="connsiteY4233" fmla="*/ 353363 h 826530"/>
                  <a:gd name="connsiteX4234" fmla="*/ 556923 w 891448"/>
                  <a:gd name="connsiteY4234" fmla="*/ 351570 h 826530"/>
                  <a:gd name="connsiteX4235" fmla="*/ 556070 w 891448"/>
                  <a:gd name="connsiteY4235" fmla="*/ 350953 h 826530"/>
                  <a:gd name="connsiteX4236" fmla="*/ 558145 w 891448"/>
                  <a:gd name="connsiteY4236" fmla="*/ 350424 h 826530"/>
                  <a:gd name="connsiteX4237" fmla="*/ 558513 w 891448"/>
                  <a:gd name="connsiteY4237" fmla="*/ 349792 h 826530"/>
                  <a:gd name="connsiteX4238" fmla="*/ 560143 w 891448"/>
                  <a:gd name="connsiteY4238" fmla="*/ 349909 h 826530"/>
                  <a:gd name="connsiteX4239" fmla="*/ 561251 w 891448"/>
                  <a:gd name="connsiteY4239" fmla="*/ 351423 h 826530"/>
                  <a:gd name="connsiteX4240" fmla="*/ 563399 w 891448"/>
                  <a:gd name="connsiteY4240" fmla="*/ 351805 h 826530"/>
                  <a:gd name="connsiteX4241" fmla="*/ 563731 w 891448"/>
                  <a:gd name="connsiteY4241" fmla="*/ 353466 h 826530"/>
                  <a:gd name="connsiteX4242" fmla="*/ 563103 w 891448"/>
                  <a:gd name="connsiteY4242" fmla="*/ 354656 h 826530"/>
                  <a:gd name="connsiteX4243" fmla="*/ 561846 w 891448"/>
                  <a:gd name="connsiteY4243" fmla="*/ 354950 h 826530"/>
                  <a:gd name="connsiteX4244" fmla="*/ 561846 w 891448"/>
                  <a:gd name="connsiteY4244" fmla="*/ 354950 h 826530"/>
                  <a:gd name="connsiteX4245" fmla="*/ 584245 w 891448"/>
                  <a:gd name="connsiteY4245" fmla="*/ 363928 h 826530"/>
                  <a:gd name="connsiteX4246" fmla="*/ 582952 w 891448"/>
                  <a:gd name="connsiteY4246" fmla="*/ 363855 h 826530"/>
                  <a:gd name="connsiteX4247" fmla="*/ 582100 w 891448"/>
                  <a:gd name="connsiteY4247" fmla="*/ 361856 h 826530"/>
                  <a:gd name="connsiteX4248" fmla="*/ 583283 w 891448"/>
                  <a:gd name="connsiteY4248" fmla="*/ 362326 h 826530"/>
                  <a:gd name="connsiteX4249" fmla="*/ 584469 w 891448"/>
                  <a:gd name="connsiteY4249" fmla="*/ 362326 h 826530"/>
                  <a:gd name="connsiteX4250" fmla="*/ 584802 w 891448"/>
                  <a:gd name="connsiteY4250" fmla="*/ 363443 h 826530"/>
                  <a:gd name="connsiteX4251" fmla="*/ 584245 w 891448"/>
                  <a:gd name="connsiteY4251" fmla="*/ 363928 h 826530"/>
                  <a:gd name="connsiteX4252" fmla="*/ 584245 w 891448"/>
                  <a:gd name="connsiteY4252" fmla="*/ 363928 h 826530"/>
                  <a:gd name="connsiteX4253" fmla="*/ 586577 w 891448"/>
                  <a:gd name="connsiteY4253" fmla="*/ 364178 h 826530"/>
                  <a:gd name="connsiteX4254" fmla="*/ 588135 w 891448"/>
                  <a:gd name="connsiteY4254" fmla="*/ 364663 h 826530"/>
                  <a:gd name="connsiteX4255" fmla="*/ 587506 w 891448"/>
                  <a:gd name="connsiteY4255" fmla="*/ 363590 h 826530"/>
                  <a:gd name="connsiteX4256" fmla="*/ 586577 w 891448"/>
                  <a:gd name="connsiteY4256" fmla="*/ 364178 h 826530"/>
                  <a:gd name="connsiteX4257" fmla="*/ 586577 w 891448"/>
                  <a:gd name="connsiteY4257" fmla="*/ 364178 h 826530"/>
                  <a:gd name="connsiteX4258" fmla="*/ 589911 w 891448"/>
                  <a:gd name="connsiteY4258" fmla="*/ 365221 h 826530"/>
                  <a:gd name="connsiteX4259" fmla="*/ 591169 w 891448"/>
                  <a:gd name="connsiteY4259" fmla="*/ 365412 h 826530"/>
                  <a:gd name="connsiteX4260" fmla="*/ 591986 w 891448"/>
                  <a:gd name="connsiteY4260" fmla="*/ 366191 h 826530"/>
                  <a:gd name="connsiteX4261" fmla="*/ 593094 w 891448"/>
                  <a:gd name="connsiteY4261" fmla="*/ 366000 h 826530"/>
                  <a:gd name="connsiteX4262" fmla="*/ 593058 w 891448"/>
                  <a:gd name="connsiteY4262" fmla="*/ 365118 h 826530"/>
                  <a:gd name="connsiteX4263" fmla="*/ 591503 w 891448"/>
                  <a:gd name="connsiteY4263" fmla="*/ 364266 h 826530"/>
                  <a:gd name="connsiteX4264" fmla="*/ 591319 w 891448"/>
                  <a:gd name="connsiteY4264" fmla="*/ 363737 h 826530"/>
                  <a:gd name="connsiteX4265" fmla="*/ 589725 w 891448"/>
                  <a:gd name="connsiteY4265" fmla="*/ 363737 h 826530"/>
                  <a:gd name="connsiteX4266" fmla="*/ 589321 w 891448"/>
                  <a:gd name="connsiteY4266" fmla="*/ 364707 h 826530"/>
                  <a:gd name="connsiteX4267" fmla="*/ 589911 w 891448"/>
                  <a:gd name="connsiteY4267" fmla="*/ 365221 h 826530"/>
                  <a:gd name="connsiteX4268" fmla="*/ 589911 w 891448"/>
                  <a:gd name="connsiteY4268" fmla="*/ 365221 h 826530"/>
                  <a:gd name="connsiteX4269" fmla="*/ 613568 w 891448"/>
                  <a:gd name="connsiteY4269" fmla="*/ 397226 h 826530"/>
                  <a:gd name="connsiteX4270" fmla="*/ 613568 w 891448"/>
                  <a:gd name="connsiteY4270" fmla="*/ 396198 h 826530"/>
                  <a:gd name="connsiteX4271" fmla="*/ 614346 w 891448"/>
                  <a:gd name="connsiteY4271" fmla="*/ 395228 h 826530"/>
                  <a:gd name="connsiteX4272" fmla="*/ 613831 w 891448"/>
                  <a:gd name="connsiteY4272" fmla="*/ 393303 h 826530"/>
                  <a:gd name="connsiteX4273" fmla="*/ 614791 w 891448"/>
                  <a:gd name="connsiteY4273" fmla="*/ 393670 h 826530"/>
                  <a:gd name="connsiteX4274" fmla="*/ 615903 w 891448"/>
                  <a:gd name="connsiteY4274" fmla="*/ 394478 h 826530"/>
                  <a:gd name="connsiteX4275" fmla="*/ 615423 w 891448"/>
                  <a:gd name="connsiteY4275" fmla="*/ 395742 h 826530"/>
                  <a:gd name="connsiteX4276" fmla="*/ 615200 w 891448"/>
                  <a:gd name="connsiteY4276" fmla="*/ 397109 h 826530"/>
                  <a:gd name="connsiteX4277" fmla="*/ 613568 w 891448"/>
                  <a:gd name="connsiteY4277" fmla="*/ 397226 h 826530"/>
                  <a:gd name="connsiteX4278" fmla="*/ 613568 w 891448"/>
                  <a:gd name="connsiteY4278" fmla="*/ 397226 h 826530"/>
                  <a:gd name="connsiteX4279" fmla="*/ 611682 w 891448"/>
                  <a:gd name="connsiteY4279" fmla="*/ 403457 h 826530"/>
                  <a:gd name="connsiteX4280" fmla="*/ 610942 w 891448"/>
                  <a:gd name="connsiteY4280" fmla="*/ 401047 h 826530"/>
                  <a:gd name="connsiteX4281" fmla="*/ 611793 w 891448"/>
                  <a:gd name="connsiteY4281" fmla="*/ 399489 h 826530"/>
                  <a:gd name="connsiteX4282" fmla="*/ 612387 w 891448"/>
                  <a:gd name="connsiteY4282" fmla="*/ 399901 h 826530"/>
                  <a:gd name="connsiteX4283" fmla="*/ 614090 w 891448"/>
                  <a:gd name="connsiteY4283" fmla="*/ 400048 h 826530"/>
                  <a:gd name="connsiteX4284" fmla="*/ 614049 w 891448"/>
                  <a:gd name="connsiteY4284" fmla="*/ 401341 h 826530"/>
                  <a:gd name="connsiteX4285" fmla="*/ 612535 w 891448"/>
                  <a:gd name="connsiteY4285" fmla="*/ 401635 h 826530"/>
                  <a:gd name="connsiteX4286" fmla="*/ 612352 w 891448"/>
                  <a:gd name="connsiteY4286" fmla="*/ 402972 h 826530"/>
                  <a:gd name="connsiteX4287" fmla="*/ 611682 w 891448"/>
                  <a:gd name="connsiteY4287" fmla="*/ 403457 h 826530"/>
                  <a:gd name="connsiteX4288" fmla="*/ 611682 w 891448"/>
                  <a:gd name="connsiteY4288" fmla="*/ 403457 h 826530"/>
                  <a:gd name="connsiteX4289" fmla="*/ 597447 w 891448"/>
                  <a:gd name="connsiteY4289" fmla="*/ 372466 h 826530"/>
                  <a:gd name="connsiteX4290" fmla="*/ 596761 w 891448"/>
                  <a:gd name="connsiteY4290" fmla="*/ 371569 h 826530"/>
                  <a:gd name="connsiteX4291" fmla="*/ 597686 w 891448"/>
                  <a:gd name="connsiteY4291" fmla="*/ 371746 h 826530"/>
                  <a:gd name="connsiteX4292" fmla="*/ 597447 w 891448"/>
                  <a:gd name="connsiteY4292" fmla="*/ 372466 h 826530"/>
                  <a:gd name="connsiteX4293" fmla="*/ 597447 w 891448"/>
                  <a:gd name="connsiteY4293" fmla="*/ 372466 h 826530"/>
                  <a:gd name="connsiteX4294" fmla="*/ 594576 w 891448"/>
                  <a:gd name="connsiteY4294" fmla="*/ 372789 h 826530"/>
                  <a:gd name="connsiteX4295" fmla="*/ 593613 w 891448"/>
                  <a:gd name="connsiteY4295" fmla="*/ 371011 h 826530"/>
                  <a:gd name="connsiteX4296" fmla="*/ 594687 w 891448"/>
                  <a:gd name="connsiteY4296" fmla="*/ 371569 h 826530"/>
                  <a:gd name="connsiteX4297" fmla="*/ 594908 w 891448"/>
                  <a:gd name="connsiteY4297" fmla="*/ 372304 h 826530"/>
                  <a:gd name="connsiteX4298" fmla="*/ 594576 w 891448"/>
                  <a:gd name="connsiteY4298" fmla="*/ 372789 h 826530"/>
                  <a:gd name="connsiteX4299" fmla="*/ 594576 w 891448"/>
                  <a:gd name="connsiteY4299" fmla="*/ 372789 h 826530"/>
                  <a:gd name="connsiteX4300" fmla="*/ 595169 w 891448"/>
                  <a:gd name="connsiteY4300" fmla="*/ 374200 h 826530"/>
                  <a:gd name="connsiteX4301" fmla="*/ 595872 w 891448"/>
                  <a:gd name="connsiteY4301" fmla="*/ 375125 h 826530"/>
                  <a:gd name="connsiteX4302" fmla="*/ 596946 w 891448"/>
                  <a:gd name="connsiteY4302" fmla="*/ 374978 h 826530"/>
                  <a:gd name="connsiteX4303" fmla="*/ 598243 w 891448"/>
                  <a:gd name="connsiteY4303" fmla="*/ 375537 h 826530"/>
                  <a:gd name="connsiteX4304" fmla="*/ 598355 w 891448"/>
                  <a:gd name="connsiteY4304" fmla="*/ 374391 h 826530"/>
                  <a:gd name="connsiteX4305" fmla="*/ 597243 w 891448"/>
                  <a:gd name="connsiteY4305" fmla="*/ 373641 h 826530"/>
                  <a:gd name="connsiteX4306" fmla="*/ 595648 w 891448"/>
                  <a:gd name="connsiteY4306" fmla="*/ 373715 h 826530"/>
                  <a:gd name="connsiteX4307" fmla="*/ 595169 w 891448"/>
                  <a:gd name="connsiteY4307" fmla="*/ 374200 h 826530"/>
                  <a:gd name="connsiteX4308" fmla="*/ 595169 w 891448"/>
                  <a:gd name="connsiteY4308" fmla="*/ 374200 h 826530"/>
                  <a:gd name="connsiteX4309" fmla="*/ 608424 w 891448"/>
                  <a:gd name="connsiteY4309" fmla="*/ 368821 h 826530"/>
                  <a:gd name="connsiteX4310" fmla="*/ 609905 w 891448"/>
                  <a:gd name="connsiteY4310" fmla="*/ 369159 h 826530"/>
                  <a:gd name="connsiteX4311" fmla="*/ 610311 w 891448"/>
                  <a:gd name="connsiteY4311" fmla="*/ 370188 h 826530"/>
                  <a:gd name="connsiteX4312" fmla="*/ 610831 w 891448"/>
                  <a:gd name="connsiteY4312" fmla="*/ 370864 h 826530"/>
                  <a:gd name="connsiteX4313" fmla="*/ 610571 w 891448"/>
                  <a:gd name="connsiteY4313" fmla="*/ 371746 h 826530"/>
                  <a:gd name="connsiteX4314" fmla="*/ 611051 w 891448"/>
                  <a:gd name="connsiteY4314" fmla="*/ 372716 h 826530"/>
                  <a:gd name="connsiteX4315" fmla="*/ 612200 w 891448"/>
                  <a:gd name="connsiteY4315" fmla="*/ 372275 h 826530"/>
                  <a:gd name="connsiteX4316" fmla="*/ 612349 w 891448"/>
                  <a:gd name="connsiteY4316" fmla="*/ 370893 h 826530"/>
                  <a:gd name="connsiteX4317" fmla="*/ 613607 w 891448"/>
                  <a:gd name="connsiteY4317" fmla="*/ 371422 h 826530"/>
                  <a:gd name="connsiteX4318" fmla="*/ 615160 w 891448"/>
                  <a:gd name="connsiteY4318" fmla="*/ 371040 h 826530"/>
                  <a:gd name="connsiteX4319" fmla="*/ 615903 w 891448"/>
                  <a:gd name="connsiteY4319" fmla="*/ 371231 h 826530"/>
                  <a:gd name="connsiteX4320" fmla="*/ 617014 w 891448"/>
                  <a:gd name="connsiteY4320" fmla="*/ 370115 h 826530"/>
                  <a:gd name="connsiteX4321" fmla="*/ 616050 w 891448"/>
                  <a:gd name="connsiteY4321" fmla="*/ 368777 h 826530"/>
                  <a:gd name="connsiteX4322" fmla="*/ 613499 w 891448"/>
                  <a:gd name="connsiteY4322" fmla="*/ 368337 h 826530"/>
                  <a:gd name="connsiteX4323" fmla="*/ 612015 w 891448"/>
                  <a:gd name="connsiteY4323" fmla="*/ 366926 h 826530"/>
                  <a:gd name="connsiteX4324" fmla="*/ 610202 w 891448"/>
                  <a:gd name="connsiteY4324" fmla="*/ 366632 h 826530"/>
                  <a:gd name="connsiteX4325" fmla="*/ 610015 w 891448"/>
                  <a:gd name="connsiteY4325" fmla="*/ 367705 h 826530"/>
                  <a:gd name="connsiteX4326" fmla="*/ 608424 w 891448"/>
                  <a:gd name="connsiteY4326" fmla="*/ 368821 h 826530"/>
                  <a:gd name="connsiteX4327" fmla="*/ 608424 w 891448"/>
                  <a:gd name="connsiteY4327" fmla="*/ 368821 h 826530"/>
                  <a:gd name="connsiteX4328" fmla="*/ 631527 w 891448"/>
                  <a:gd name="connsiteY4328" fmla="*/ 367234 h 826530"/>
                  <a:gd name="connsiteX4329" fmla="*/ 631860 w 891448"/>
                  <a:gd name="connsiteY4329" fmla="*/ 365897 h 826530"/>
                  <a:gd name="connsiteX4330" fmla="*/ 632860 w 891448"/>
                  <a:gd name="connsiteY4330" fmla="*/ 365486 h 826530"/>
                  <a:gd name="connsiteX4331" fmla="*/ 632344 w 891448"/>
                  <a:gd name="connsiteY4331" fmla="*/ 366970 h 826530"/>
                  <a:gd name="connsiteX4332" fmla="*/ 631527 w 891448"/>
                  <a:gd name="connsiteY4332" fmla="*/ 367234 h 826530"/>
                  <a:gd name="connsiteX4333" fmla="*/ 631527 w 891448"/>
                  <a:gd name="connsiteY4333" fmla="*/ 367234 h 826530"/>
                  <a:gd name="connsiteX4334" fmla="*/ 623492 w 891448"/>
                  <a:gd name="connsiteY4334" fmla="*/ 376683 h 826530"/>
                  <a:gd name="connsiteX4335" fmla="*/ 624750 w 891448"/>
                  <a:gd name="connsiteY4335" fmla="*/ 375390 h 826530"/>
                  <a:gd name="connsiteX4336" fmla="*/ 625824 w 891448"/>
                  <a:gd name="connsiteY4336" fmla="*/ 373568 h 826530"/>
                  <a:gd name="connsiteX4337" fmla="*/ 627306 w 891448"/>
                  <a:gd name="connsiteY4337" fmla="*/ 373612 h 826530"/>
                  <a:gd name="connsiteX4338" fmla="*/ 628157 w 891448"/>
                  <a:gd name="connsiteY4338" fmla="*/ 372275 h 826530"/>
                  <a:gd name="connsiteX4339" fmla="*/ 628901 w 891448"/>
                  <a:gd name="connsiteY4339" fmla="*/ 372157 h 826530"/>
                  <a:gd name="connsiteX4340" fmla="*/ 629712 w 891448"/>
                  <a:gd name="connsiteY4340" fmla="*/ 373230 h 826530"/>
                  <a:gd name="connsiteX4341" fmla="*/ 629567 w 891448"/>
                  <a:gd name="connsiteY4341" fmla="*/ 374156 h 826530"/>
                  <a:gd name="connsiteX4342" fmla="*/ 627603 w 891448"/>
                  <a:gd name="connsiteY4342" fmla="*/ 375052 h 826530"/>
                  <a:gd name="connsiteX4343" fmla="*/ 625937 w 891448"/>
                  <a:gd name="connsiteY4343" fmla="*/ 376345 h 826530"/>
                  <a:gd name="connsiteX4344" fmla="*/ 624494 w 891448"/>
                  <a:gd name="connsiteY4344" fmla="*/ 376419 h 826530"/>
                  <a:gd name="connsiteX4345" fmla="*/ 623492 w 891448"/>
                  <a:gd name="connsiteY4345" fmla="*/ 376683 h 826530"/>
                  <a:gd name="connsiteX4346" fmla="*/ 623492 w 891448"/>
                  <a:gd name="connsiteY4346" fmla="*/ 376683 h 826530"/>
                  <a:gd name="connsiteX4347" fmla="*/ 615949 w 891448"/>
                  <a:gd name="connsiteY4347" fmla="*/ 389218 h 826530"/>
                  <a:gd name="connsiteX4348" fmla="*/ 619789 w 891448"/>
                  <a:gd name="connsiteY4348" fmla="*/ 386043 h 826530"/>
                  <a:gd name="connsiteX4349" fmla="*/ 620603 w 891448"/>
                  <a:gd name="connsiteY4349" fmla="*/ 384633 h 826530"/>
                  <a:gd name="connsiteX4350" fmla="*/ 621637 w 891448"/>
                  <a:gd name="connsiteY4350" fmla="*/ 384633 h 826530"/>
                  <a:gd name="connsiteX4351" fmla="*/ 623336 w 891448"/>
                  <a:gd name="connsiteY4351" fmla="*/ 382943 h 826530"/>
                  <a:gd name="connsiteX4352" fmla="*/ 625035 w 891448"/>
                  <a:gd name="connsiteY4352" fmla="*/ 381532 h 826530"/>
                  <a:gd name="connsiteX4353" fmla="*/ 624889 w 891448"/>
                  <a:gd name="connsiteY4353" fmla="*/ 379549 h 826530"/>
                  <a:gd name="connsiteX4354" fmla="*/ 623930 w 891448"/>
                  <a:gd name="connsiteY4354" fmla="*/ 379019 h 826530"/>
                  <a:gd name="connsiteX4355" fmla="*/ 622376 w 891448"/>
                  <a:gd name="connsiteY4355" fmla="*/ 379387 h 826530"/>
                  <a:gd name="connsiteX4356" fmla="*/ 622008 w 891448"/>
                  <a:gd name="connsiteY4356" fmla="*/ 381018 h 826530"/>
                  <a:gd name="connsiteX4357" fmla="*/ 621048 w 891448"/>
                  <a:gd name="connsiteY4357" fmla="*/ 381018 h 826530"/>
                  <a:gd name="connsiteX4358" fmla="*/ 619271 w 891448"/>
                  <a:gd name="connsiteY4358" fmla="*/ 382943 h 826530"/>
                  <a:gd name="connsiteX4359" fmla="*/ 617718 w 891448"/>
                  <a:gd name="connsiteY4359" fmla="*/ 383678 h 826530"/>
                  <a:gd name="connsiteX4360" fmla="*/ 615060 w 891448"/>
                  <a:gd name="connsiteY4360" fmla="*/ 383604 h 826530"/>
                  <a:gd name="connsiteX4361" fmla="*/ 613580 w 891448"/>
                  <a:gd name="connsiteY4361" fmla="*/ 384412 h 826530"/>
                  <a:gd name="connsiteX4362" fmla="*/ 612841 w 891448"/>
                  <a:gd name="connsiteY4362" fmla="*/ 386043 h 826530"/>
                  <a:gd name="connsiteX4363" fmla="*/ 611364 w 891448"/>
                  <a:gd name="connsiteY4363" fmla="*/ 387087 h 826530"/>
                  <a:gd name="connsiteX4364" fmla="*/ 611958 w 891448"/>
                  <a:gd name="connsiteY4364" fmla="*/ 389365 h 826530"/>
                  <a:gd name="connsiteX4365" fmla="*/ 612694 w 891448"/>
                  <a:gd name="connsiteY4365" fmla="*/ 388777 h 826530"/>
                  <a:gd name="connsiteX4366" fmla="*/ 614619 w 891448"/>
                  <a:gd name="connsiteY4366" fmla="*/ 389218 h 826530"/>
                  <a:gd name="connsiteX4367" fmla="*/ 615949 w 891448"/>
                  <a:gd name="connsiteY4367" fmla="*/ 389218 h 826530"/>
                  <a:gd name="connsiteX4368" fmla="*/ 615949 w 891448"/>
                  <a:gd name="connsiteY4368" fmla="*/ 389218 h 826530"/>
                  <a:gd name="connsiteX4369" fmla="*/ 632428 w 891448"/>
                  <a:gd name="connsiteY4369" fmla="*/ 387307 h 826530"/>
                  <a:gd name="connsiteX4370" fmla="*/ 631909 w 891448"/>
                  <a:gd name="connsiteY4370" fmla="*/ 384339 h 826530"/>
                  <a:gd name="connsiteX4371" fmla="*/ 632648 w 891448"/>
                  <a:gd name="connsiteY4371" fmla="*/ 383531 h 826530"/>
                  <a:gd name="connsiteX4372" fmla="*/ 633684 w 891448"/>
                  <a:gd name="connsiteY4372" fmla="*/ 381312 h 826530"/>
                  <a:gd name="connsiteX4373" fmla="*/ 634792 w 891448"/>
                  <a:gd name="connsiteY4373" fmla="*/ 381532 h 826530"/>
                  <a:gd name="connsiteX4374" fmla="*/ 637084 w 891448"/>
                  <a:gd name="connsiteY4374" fmla="*/ 381753 h 826530"/>
                  <a:gd name="connsiteX4375" fmla="*/ 637453 w 891448"/>
                  <a:gd name="connsiteY4375" fmla="*/ 384045 h 826530"/>
                  <a:gd name="connsiteX4376" fmla="*/ 636566 w 891448"/>
                  <a:gd name="connsiteY4376" fmla="*/ 385750 h 826530"/>
                  <a:gd name="connsiteX4377" fmla="*/ 635309 w 891448"/>
                  <a:gd name="connsiteY4377" fmla="*/ 385897 h 826530"/>
                  <a:gd name="connsiteX4378" fmla="*/ 634053 w 891448"/>
                  <a:gd name="connsiteY4378" fmla="*/ 387601 h 826530"/>
                  <a:gd name="connsiteX4379" fmla="*/ 632428 w 891448"/>
                  <a:gd name="connsiteY4379" fmla="*/ 387307 h 826530"/>
                  <a:gd name="connsiteX4380" fmla="*/ 632428 w 891448"/>
                  <a:gd name="connsiteY4380" fmla="*/ 387307 h 826530"/>
                  <a:gd name="connsiteX4381" fmla="*/ 645819 w 891448"/>
                  <a:gd name="connsiteY4381" fmla="*/ 404044 h 826530"/>
                  <a:gd name="connsiteX4382" fmla="*/ 645450 w 891448"/>
                  <a:gd name="connsiteY4382" fmla="*/ 401076 h 826530"/>
                  <a:gd name="connsiteX4383" fmla="*/ 645819 w 891448"/>
                  <a:gd name="connsiteY4383" fmla="*/ 398343 h 826530"/>
                  <a:gd name="connsiteX4384" fmla="*/ 644783 w 891448"/>
                  <a:gd name="connsiteY4384" fmla="*/ 396741 h 826530"/>
                  <a:gd name="connsiteX4385" fmla="*/ 643745 w 891448"/>
                  <a:gd name="connsiteY4385" fmla="*/ 397035 h 826530"/>
                  <a:gd name="connsiteX4386" fmla="*/ 643597 w 891448"/>
                  <a:gd name="connsiteY4386" fmla="*/ 398784 h 826530"/>
                  <a:gd name="connsiteX4387" fmla="*/ 642596 w 891448"/>
                  <a:gd name="connsiteY4387" fmla="*/ 400856 h 826530"/>
                  <a:gd name="connsiteX4388" fmla="*/ 642893 w 891448"/>
                  <a:gd name="connsiteY4388" fmla="*/ 402751 h 826530"/>
                  <a:gd name="connsiteX4389" fmla="*/ 643634 w 891448"/>
                  <a:gd name="connsiteY4389" fmla="*/ 403721 h 826530"/>
                  <a:gd name="connsiteX4390" fmla="*/ 643931 w 891448"/>
                  <a:gd name="connsiteY4390" fmla="*/ 405161 h 826530"/>
                  <a:gd name="connsiteX4391" fmla="*/ 644928 w 891448"/>
                  <a:gd name="connsiteY4391" fmla="*/ 404427 h 826530"/>
                  <a:gd name="connsiteX4392" fmla="*/ 645819 w 891448"/>
                  <a:gd name="connsiteY4392" fmla="*/ 404044 h 826530"/>
                  <a:gd name="connsiteX4393" fmla="*/ 645819 w 891448"/>
                  <a:gd name="connsiteY4393" fmla="*/ 404044 h 826530"/>
                  <a:gd name="connsiteX4394" fmla="*/ 647374 w 891448"/>
                  <a:gd name="connsiteY4394" fmla="*/ 402575 h 826530"/>
                  <a:gd name="connsiteX4395" fmla="*/ 646931 w 891448"/>
                  <a:gd name="connsiteY4395" fmla="*/ 400973 h 826530"/>
                  <a:gd name="connsiteX4396" fmla="*/ 647484 w 891448"/>
                  <a:gd name="connsiteY4396" fmla="*/ 398666 h 826530"/>
                  <a:gd name="connsiteX4397" fmla="*/ 648079 w 891448"/>
                  <a:gd name="connsiteY4397" fmla="*/ 400635 h 826530"/>
                  <a:gd name="connsiteX4398" fmla="*/ 648745 w 891448"/>
                  <a:gd name="connsiteY4398" fmla="*/ 401782 h 826530"/>
                  <a:gd name="connsiteX4399" fmla="*/ 648113 w 891448"/>
                  <a:gd name="connsiteY4399" fmla="*/ 402649 h 826530"/>
                  <a:gd name="connsiteX4400" fmla="*/ 647374 w 891448"/>
                  <a:gd name="connsiteY4400" fmla="*/ 402575 h 826530"/>
                  <a:gd name="connsiteX4401" fmla="*/ 647374 w 891448"/>
                  <a:gd name="connsiteY4401" fmla="*/ 402575 h 826530"/>
                  <a:gd name="connsiteX4402" fmla="*/ 650223 w 891448"/>
                  <a:gd name="connsiteY4402" fmla="*/ 406792 h 826530"/>
                  <a:gd name="connsiteX4403" fmla="*/ 649520 w 891448"/>
                  <a:gd name="connsiteY4403" fmla="*/ 405646 h 826530"/>
                  <a:gd name="connsiteX4404" fmla="*/ 650186 w 891448"/>
                  <a:gd name="connsiteY4404" fmla="*/ 404309 h 826530"/>
                  <a:gd name="connsiteX4405" fmla="*/ 650703 w 891448"/>
                  <a:gd name="connsiteY4405" fmla="*/ 404676 h 826530"/>
                  <a:gd name="connsiteX4406" fmla="*/ 650815 w 891448"/>
                  <a:gd name="connsiteY4406" fmla="*/ 406234 h 826530"/>
                  <a:gd name="connsiteX4407" fmla="*/ 650223 w 891448"/>
                  <a:gd name="connsiteY4407" fmla="*/ 406792 h 826530"/>
                  <a:gd name="connsiteX4408" fmla="*/ 650223 w 891448"/>
                  <a:gd name="connsiteY4408" fmla="*/ 406792 h 826530"/>
                  <a:gd name="connsiteX4409" fmla="*/ 643449 w 891448"/>
                  <a:gd name="connsiteY4409" fmla="*/ 410980 h 826530"/>
                  <a:gd name="connsiteX4410" fmla="*/ 643080 w 891448"/>
                  <a:gd name="connsiteY4410" fmla="*/ 411730 h 826530"/>
                  <a:gd name="connsiteX4411" fmla="*/ 643634 w 891448"/>
                  <a:gd name="connsiteY4411" fmla="*/ 413581 h 826530"/>
                  <a:gd name="connsiteX4412" fmla="*/ 644042 w 891448"/>
                  <a:gd name="connsiteY4412" fmla="*/ 416109 h 826530"/>
                  <a:gd name="connsiteX4413" fmla="*/ 644893 w 891448"/>
                  <a:gd name="connsiteY4413" fmla="*/ 416697 h 826530"/>
                  <a:gd name="connsiteX4414" fmla="*/ 646004 w 891448"/>
                  <a:gd name="connsiteY4414" fmla="*/ 416212 h 826530"/>
                  <a:gd name="connsiteX4415" fmla="*/ 647856 w 891448"/>
                  <a:gd name="connsiteY4415" fmla="*/ 416741 h 826530"/>
                  <a:gd name="connsiteX4416" fmla="*/ 648856 w 891448"/>
                  <a:gd name="connsiteY4416" fmla="*/ 417211 h 826530"/>
                  <a:gd name="connsiteX4417" fmla="*/ 650523 w 891448"/>
                  <a:gd name="connsiteY4417" fmla="*/ 416888 h 826530"/>
                  <a:gd name="connsiteX4418" fmla="*/ 652371 w 891448"/>
                  <a:gd name="connsiteY4418" fmla="*/ 417475 h 826530"/>
                  <a:gd name="connsiteX4419" fmla="*/ 653075 w 891448"/>
                  <a:gd name="connsiteY4419" fmla="*/ 416182 h 826530"/>
                  <a:gd name="connsiteX4420" fmla="*/ 652481 w 891448"/>
                  <a:gd name="connsiteY4420" fmla="*/ 415021 h 826530"/>
                  <a:gd name="connsiteX4421" fmla="*/ 652590 w 891448"/>
                  <a:gd name="connsiteY4421" fmla="*/ 412920 h 826530"/>
                  <a:gd name="connsiteX4422" fmla="*/ 650556 w 891448"/>
                  <a:gd name="connsiteY4422" fmla="*/ 412773 h 826530"/>
                  <a:gd name="connsiteX4423" fmla="*/ 649667 w 891448"/>
                  <a:gd name="connsiteY4423" fmla="*/ 411318 h 826530"/>
                  <a:gd name="connsiteX4424" fmla="*/ 648076 w 891448"/>
                  <a:gd name="connsiteY4424" fmla="*/ 411142 h 826530"/>
                  <a:gd name="connsiteX4425" fmla="*/ 647372 w 891448"/>
                  <a:gd name="connsiteY4425" fmla="*/ 411539 h 826530"/>
                  <a:gd name="connsiteX4426" fmla="*/ 647335 w 891448"/>
                  <a:gd name="connsiteY4426" fmla="*/ 410466 h 826530"/>
                  <a:gd name="connsiteX4427" fmla="*/ 647224 w 891448"/>
                  <a:gd name="connsiteY4427" fmla="*/ 409364 h 826530"/>
                  <a:gd name="connsiteX4428" fmla="*/ 646483 w 891448"/>
                  <a:gd name="connsiteY4428" fmla="*/ 409614 h 826530"/>
                  <a:gd name="connsiteX4429" fmla="*/ 645744 w 891448"/>
                  <a:gd name="connsiteY4429" fmla="*/ 410833 h 826530"/>
                  <a:gd name="connsiteX4430" fmla="*/ 644743 w 891448"/>
                  <a:gd name="connsiteY4430" fmla="*/ 411024 h 826530"/>
                  <a:gd name="connsiteX4431" fmla="*/ 643449 w 891448"/>
                  <a:gd name="connsiteY4431" fmla="*/ 410980 h 826530"/>
                  <a:gd name="connsiteX4432" fmla="*/ 643449 w 891448"/>
                  <a:gd name="connsiteY4432" fmla="*/ 410980 h 826530"/>
                  <a:gd name="connsiteX4433" fmla="*/ 589710 w 891448"/>
                  <a:gd name="connsiteY4433" fmla="*/ 486188 h 826530"/>
                  <a:gd name="connsiteX4434" fmla="*/ 591929 w 891448"/>
                  <a:gd name="connsiteY4434" fmla="*/ 486408 h 826530"/>
                  <a:gd name="connsiteX4435" fmla="*/ 592668 w 891448"/>
                  <a:gd name="connsiteY4435" fmla="*/ 485894 h 826530"/>
                  <a:gd name="connsiteX4436" fmla="*/ 591706 w 891448"/>
                  <a:gd name="connsiteY4436" fmla="*/ 484924 h 826530"/>
                  <a:gd name="connsiteX4437" fmla="*/ 590301 w 891448"/>
                  <a:gd name="connsiteY4437" fmla="*/ 485159 h 826530"/>
                  <a:gd name="connsiteX4438" fmla="*/ 589710 w 891448"/>
                  <a:gd name="connsiteY4438" fmla="*/ 486188 h 826530"/>
                  <a:gd name="connsiteX4439" fmla="*/ 589710 w 891448"/>
                  <a:gd name="connsiteY4439" fmla="*/ 486188 h 826530"/>
                  <a:gd name="connsiteX4440" fmla="*/ 559664 w 891448"/>
                  <a:gd name="connsiteY4440" fmla="*/ 436343 h 826530"/>
                  <a:gd name="connsiteX4441" fmla="*/ 561180 w 891448"/>
                  <a:gd name="connsiteY4441" fmla="*/ 437504 h 826530"/>
                  <a:gd name="connsiteX4442" fmla="*/ 562215 w 891448"/>
                  <a:gd name="connsiteY4442" fmla="*/ 437725 h 826530"/>
                  <a:gd name="connsiteX4443" fmla="*/ 562327 w 891448"/>
                  <a:gd name="connsiteY4443" fmla="*/ 436990 h 826530"/>
                  <a:gd name="connsiteX4444" fmla="*/ 561180 w 891448"/>
                  <a:gd name="connsiteY4444" fmla="*/ 436123 h 826530"/>
                  <a:gd name="connsiteX4445" fmla="*/ 560221 w 891448"/>
                  <a:gd name="connsiteY4445" fmla="*/ 435947 h 826530"/>
                  <a:gd name="connsiteX4446" fmla="*/ 559664 w 891448"/>
                  <a:gd name="connsiteY4446" fmla="*/ 436343 h 826530"/>
                  <a:gd name="connsiteX4447" fmla="*/ 559664 w 891448"/>
                  <a:gd name="connsiteY4447" fmla="*/ 436343 h 826530"/>
                  <a:gd name="connsiteX4448" fmla="*/ 552981 w 891448"/>
                  <a:gd name="connsiteY4448" fmla="*/ 447746 h 826530"/>
                  <a:gd name="connsiteX4449" fmla="*/ 552981 w 891448"/>
                  <a:gd name="connsiteY4449" fmla="*/ 446350 h 826530"/>
                  <a:gd name="connsiteX4450" fmla="*/ 551873 w 891448"/>
                  <a:gd name="connsiteY4450" fmla="*/ 445160 h 826530"/>
                  <a:gd name="connsiteX4451" fmla="*/ 549948 w 891448"/>
                  <a:gd name="connsiteY4451" fmla="*/ 444132 h 826530"/>
                  <a:gd name="connsiteX4452" fmla="*/ 550245 w 891448"/>
                  <a:gd name="connsiteY4452" fmla="*/ 442883 h 826530"/>
                  <a:gd name="connsiteX4453" fmla="*/ 549657 w 891448"/>
                  <a:gd name="connsiteY4453" fmla="*/ 441031 h 826530"/>
                  <a:gd name="connsiteX4454" fmla="*/ 548396 w 891448"/>
                  <a:gd name="connsiteY4454" fmla="*/ 439988 h 826530"/>
                  <a:gd name="connsiteX4455" fmla="*/ 548546 w 891448"/>
                  <a:gd name="connsiteY4455" fmla="*/ 437328 h 826530"/>
                  <a:gd name="connsiteX4456" fmla="*/ 549137 w 891448"/>
                  <a:gd name="connsiteY4456" fmla="*/ 436593 h 826530"/>
                  <a:gd name="connsiteX4457" fmla="*/ 549729 w 891448"/>
                  <a:gd name="connsiteY4457" fmla="*/ 438665 h 826530"/>
                  <a:gd name="connsiteX4458" fmla="*/ 551576 w 891448"/>
                  <a:gd name="connsiteY4458" fmla="*/ 439400 h 826530"/>
                  <a:gd name="connsiteX4459" fmla="*/ 552018 w 891448"/>
                  <a:gd name="connsiteY4459" fmla="*/ 440737 h 826530"/>
                  <a:gd name="connsiteX4460" fmla="*/ 553204 w 891448"/>
                  <a:gd name="connsiteY4460" fmla="*/ 441692 h 826530"/>
                  <a:gd name="connsiteX4461" fmla="*/ 553204 w 891448"/>
                  <a:gd name="connsiteY4461" fmla="*/ 444572 h 826530"/>
                  <a:gd name="connsiteX4462" fmla="*/ 555270 w 891448"/>
                  <a:gd name="connsiteY4462" fmla="*/ 445616 h 826530"/>
                  <a:gd name="connsiteX4463" fmla="*/ 556677 w 891448"/>
                  <a:gd name="connsiteY4463" fmla="*/ 445763 h 826530"/>
                  <a:gd name="connsiteX4464" fmla="*/ 556378 w 891448"/>
                  <a:gd name="connsiteY4464" fmla="*/ 447835 h 826530"/>
                  <a:gd name="connsiteX4465" fmla="*/ 554386 w 891448"/>
                  <a:gd name="connsiteY4465" fmla="*/ 447379 h 826530"/>
                  <a:gd name="connsiteX4466" fmla="*/ 552981 w 891448"/>
                  <a:gd name="connsiteY4466" fmla="*/ 447746 h 826530"/>
                  <a:gd name="connsiteX4467" fmla="*/ 552981 w 891448"/>
                  <a:gd name="connsiteY4467" fmla="*/ 447746 h 826530"/>
                  <a:gd name="connsiteX4468" fmla="*/ 541081 w 891448"/>
                  <a:gd name="connsiteY4468" fmla="*/ 447085 h 826530"/>
                  <a:gd name="connsiteX4469" fmla="*/ 541227 w 891448"/>
                  <a:gd name="connsiteY4469" fmla="*/ 445248 h 826530"/>
                  <a:gd name="connsiteX4470" fmla="*/ 540787 w 891448"/>
                  <a:gd name="connsiteY4470" fmla="*/ 444132 h 826530"/>
                  <a:gd name="connsiteX4471" fmla="*/ 541156 w 891448"/>
                  <a:gd name="connsiteY4471" fmla="*/ 442809 h 826530"/>
                  <a:gd name="connsiteX4472" fmla="*/ 541156 w 891448"/>
                  <a:gd name="connsiteY4472" fmla="*/ 440002 h 826530"/>
                  <a:gd name="connsiteX4473" fmla="*/ 541820 w 891448"/>
                  <a:gd name="connsiteY4473" fmla="*/ 438371 h 826530"/>
                  <a:gd name="connsiteX4474" fmla="*/ 543078 w 891448"/>
                  <a:gd name="connsiteY4474" fmla="*/ 438445 h 826530"/>
                  <a:gd name="connsiteX4475" fmla="*/ 543445 w 891448"/>
                  <a:gd name="connsiteY4475" fmla="*/ 440149 h 826530"/>
                  <a:gd name="connsiteX4476" fmla="*/ 542634 w 891448"/>
                  <a:gd name="connsiteY4476" fmla="*/ 440737 h 826530"/>
                  <a:gd name="connsiteX4477" fmla="*/ 542780 w 891448"/>
                  <a:gd name="connsiteY4477" fmla="*/ 441986 h 826530"/>
                  <a:gd name="connsiteX4478" fmla="*/ 543669 w 891448"/>
                  <a:gd name="connsiteY4478" fmla="*/ 443397 h 826530"/>
                  <a:gd name="connsiteX4479" fmla="*/ 542264 w 891448"/>
                  <a:gd name="connsiteY4479" fmla="*/ 446718 h 826530"/>
                  <a:gd name="connsiteX4480" fmla="*/ 541081 w 891448"/>
                  <a:gd name="connsiteY4480" fmla="*/ 447085 h 826530"/>
                  <a:gd name="connsiteX4481" fmla="*/ 541081 w 891448"/>
                  <a:gd name="connsiteY4481" fmla="*/ 447085 h 826530"/>
                  <a:gd name="connsiteX4482" fmla="*/ 540194 w 891448"/>
                  <a:gd name="connsiteY4482" fmla="*/ 398534 h 826530"/>
                  <a:gd name="connsiteX4483" fmla="*/ 539973 w 891448"/>
                  <a:gd name="connsiteY4483" fmla="*/ 400386 h 826530"/>
                  <a:gd name="connsiteX4484" fmla="*/ 540564 w 891448"/>
                  <a:gd name="connsiteY4484" fmla="*/ 400900 h 826530"/>
                  <a:gd name="connsiteX4485" fmla="*/ 542708 w 891448"/>
                  <a:gd name="connsiteY4485" fmla="*/ 400900 h 826530"/>
                  <a:gd name="connsiteX4486" fmla="*/ 543966 w 891448"/>
                  <a:gd name="connsiteY4486" fmla="*/ 399577 h 826530"/>
                  <a:gd name="connsiteX4487" fmla="*/ 543669 w 891448"/>
                  <a:gd name="connsiteY4487" fmla="*/ 398754 h 826530"/>
                  <a:gd name="connsiteX4488" fmla="*/ 541747 w 891448"/>
                  <a:gd name="connsiteY4488" fmla="*/ 398461 h 826530"/>
                  <a:gd name="connsiteX4489" fmla="*/ 540194 w 891448"/>
                  <a:gd name="connsiteY4489" fmla="*/ 398534 h 826530"/>
                  <a:gd name="connsiteX4490" fmla="*/ 540194 w 891448"/>
                  <a:gd name="connsiteY4490" fmla="*/ 398534 h 826530"/>
                  <a:gd name="connsiteX4491" fmla="*/ 540639 w 891448"/>
                  <a:gd name="connsiteY4491" fmla="*/ 397726 h 826530"/>
                  <a:gd name="connsiteX4492" fmla="*/ 541601 w 891448"/>
                  <a:gd name="connsiteY4492" fmla="*/ 395948 h 826530"/>
                  <a:gd name="connsiteX4493" fmla="*/ 541526 w 891448"/>
                  <a:gd name="connsiteY4493" fmla="*/ 393876 h 826530"/>
                  <a:gd name="connsiteX4494" fmla="*/ 543816 w 891448"/>
                  <a:gd name="connsiteY4494" fmla="*/ 391877 h 826530"/>
                  <a:gd name="connsiteX4495" fmla="*/ 545221 w 891448"/>
                  <a:gd name="connsiteY4495" fmla="*/ 390628 h 826530"/>
                  <a:gd name="connsiteX4496" fmla="*/ 545517 w 891448"/>
                  <a:gd name="connsiteY4496" fmla="*/ 391216 h 826530"/>
                  <a:gd name="connsiteX4497" fmla="*/ 545517 w 891448"/>
                  <a:gd name="connsiteY4497" fmla="*/ 393288 h 826530"/>
                  <a:gd name="connsiteX4498" fmla="*/ 545075 w 891448"/>
                  <a:gd name="connsiteY4498" fmla="*/ 395360 h 826530"/>
                  <a:gd name="connsiteX4499" fmla="*/ 545075 w 891448"/>
                  <a:gd name="connsiteY4499" fmla="*/ 397270 h 826530"/>
                  <a:gd name="connsiteX4500" fmla="*/ 543372 w 891448"/>
                  <a:gd name="connsiteY4500" fmla="*/ 397873 h 826530"/>
                  <a:gd name="connsiteX4501" fmla="*/ 540639 w 891448"/>
                  <a:gd name="connsiteY4501" fmla="*/ 397726 h 826530"/>
                  <a:gd name="connsiteX4502" fmla="*/ 540639 w 891448"/>
                  <a:gd name="connsiteY4502" fmla="*/ 397726 h 826530"/>
                  <a:gd name="connsiteX4503" fmla="*/ 442049 w 891448"/>
                  <a:gd name="connsiteY4503" fmla="*/ 377330 h 826530"/>
                  <a:gd name="connsiteX4504" fmla="*/ 443232 w 891448"/>
                  <a:gd name="connsiteY4504" fmla="*/ 376654 h 826530"/>
                  <a:gd name="connsiteX4505" fmla="*/ 443232 w 891448"/>
                  <a:gd name="connsiteY4505" fmla="*/ 374890 h 826530"/>
                  <a:gd name="connsiteX4506" fmla="*/ 441384 w 891448"/>
                  <a:gd name="connsiteY4506" fmla="*/ 374890 h 826530"/>
                  <a:gd name="connsiteX4507" fmla="*/ 441459 w 891448"/>
                  <a:gd name="connsiteY4507" fmla="*/ 376507 h 826530"/>
                  <a:gd name="connsiteX4508" fmla="*/ 442049 w 891448"/>
                  <a:gd name="connsiteY4508" fmla="*/ 377330 h 826530"/>
                  <a:gd name="connsiteX4509" fmla="*/ 442049 w 891448"/>
                  <a:gd name="connsiteY4509" fmla="*/ 377330 h 826530"/>
                  <a:gd name="connsiteX4510" fmla="*/ 358166 w 891448"/>
                  <a:gd name="connsiteY4510" fmla="*/ 353818 h 826530"/>
                  <a:gd name="connsiteX4511" fmla="*/ 359129 w 891448"/>
                  <a:gd name="connsiteY4511" fmla="*/ 352863 h 826530"/>
                  <a:gd name="connsiteX4512" fmla="*/ 360609 w 891448"/>
                  <a:gd name="connsiteY4512" fmla="*/ 352863 h 826530"/>
                  <a:gd name="connsiteX4513" fmla="*/ 359351 w 891448"/>
                  <a:gd name="connsiteY4513" fmla="*/ 353745 h 826530"/>
                  <a:gd name="connsiteX4514" fmla="*/ 358166 w 891448"/>
                  <a:gd name="connsiteY4514" fmla="*/ 353818 h 826530"/>
                  <a:gd name="connsiteX4515" fmla="*/ 358166 w 891448"/>
                  <a:gd name="connsiteY4515" fmla="*/ 353818 h 826530"/>
                  <a:gd name="connsiteX4516" fmla="*/ 351367 w 891448"/>
                  <a:gd name="connsiteY4516" fmla="*/ 356860 h 826530"/>
                  <a:gd name="connsiteX4517" fmla="*/ 353586 w 891448"/>
                  <a:gd name="connsiteY4517" fmla="*/ 356786 h 826530"/>
                  <a:gd name="connsiteX4518" fmla="*/ 353289 w 891448"/>
                  <a:gd name="connsiteY4518" fmla="*/ 355964 h 826530"/>
                  <a:gd name="connsiteX4519" fmla="*/ 352036 w 891448"/>
                  <a:gd name="connsiteY4519" fmla="*/ 355670 h 826530"/>
                  <a:gd name="connsiteX4520" fmla="*/ 351367 w 891448"/>
                  <a:gd name="connsiteY4520" fmla="*/ 356860 h 826530"/>
                  <a:gd name="connsiteX4521" fmla="*/ 351367 w 891448"/>
                  <a:gd name="connsiteY4521" fmla="*/ 356860 h 826530"/>
                  <a:gd name="connsiteX4522" fmla="*/ 354399 w 891448"/>
                  <a:gd name="connsiteY4522" fmla="*/ 364163 h 826530"/>
                  <a:gd name="connsiteX4523" fmla="*/ 354180 w 891448"/>
                  <a:gd name="connsiteY4523" fmla="*/ 362988 h 826530"/>
                  <a:gd name="connsiteX4524" fmla="*/ 354619 w 891448"/>
                  <a:gd name="connsiteY4524" fmla="*/ 362547 h 826530"/>
                  <a:gd name="connsiteX4525" fmla="*/ 355139 w 891448"/>
                  <a:gd name="connsiteY4525" fmla="*/ 364237 h 826530"/>
                  <a:gd name="connsiteX4526" fmla="*/ 354399 w 891448"/>
                  <a:gd name="connsiteY4526" fmla="*/ 364163 h 826530"/>
                  <a:gd name="connsiteX4527" fmla="*/ 354399 w 891448"/>
                  <a:gd name="connsiteY4527" fmla="*/ 364163 h 826530"/>
                  <a:gd name="connsiteX4528" fmla="*/ 354474 w 891448"/>
                  <a:gd name="connsiteY4528" fmla="*/ 365059 h 826530"/>
                  <a:gd name="connsiteX4529" fmla="*/ 353142 w 891448"/>
                  <a:gd name="connsiteY4529" fmla="*/ 362473 h 826530"/>
                  <a:gd name="connsiteX4530" fmla="*/ 352626 w 891448"/>
                  <a:gd name="connsiteY4530" fmla="*/ 363355 h 826530"/>
                  <a:gd name="connsiteX4531" fmla="*/ 353366 w 891448"/>
                  <a:gd name="connsiteY4531" fmla="*/ 364384 h 826530"/>
                  <a:gd name="connsiteX4532" fmla="*/ 354474 w 891448"/>
                  <a:gd name="connsiteY4532" fmla="*/ 365059 h 826530"/>
                  <a:gd name="connsiteX4533" fmla="*/ 354474 w 891448"/>
                  <a:gd name="connsiteY4533" fmla="*/ 365059 h 826530"/>
                  <a:gd name="connsiteX4534" fmla="*/ 357727 w 891448"/>
                  <a:gd name="connsiteY4534" fmla="*/ 369791 h 826530"/>
                  <a:gd name="connsiteX4535" fmla="*/ 358537 w 891448"/>
                  <a:gd name="connsiteY4535" fmla="*/ 372378 h 826530"/>
                  <a:gd name="connsiteX4536" fmla="*/ 359351 w 891448"/>
                  <a:gd name="connsiteY4536" fmla="*/ 372671 h 826530"/>
                  <a:gd name="connsiteX4537" fmla="*/ 360828 w 891448"/>
                  <a:gd name="connsiteY4537" fmla="*/ 370820 h 826530"/>
                  <a:gd name="connsiteX4538" fmla="*/ 360237 w 891448"/>
                  <a:gd name="connsiteY4538" fmla="*/ 370085 h 826530"/>
                  <a:gd name="connsiteX4539" fmla="*/ 361199 w 891448"/>
                  <a:gd name="connsiteY4539" fmla="*/ 368968 h 826530"/>
                  <a:gd name="connsiteX4540" fmla="*/ 359943 w 891448"/>
                  <a:gd name="connsiteY4540" fmla="*/ 368968 h 826530"/>
                  <a:gd name="connsiteX4541" fmla="*/ 359277 w 891448"/>
                  <a:gd name="connsiteY4541" fmla="*/ 370159 h 826530"/>
                  <a:gd name="connsiteX4542" fmla="*/ 358684 w 891448"/>
                  <a:gd name="connsiteY4542" fmla="*/ 369409 h 826530"/>
                  <a:gd name="connsiteX4543" fmla="*/ 357727 w 891448"/>
                  <a:gd name="connsiteY4543" fmla="*/ 369791 h 826530"/>
                  <a:gd name="connsiteX4544" fmla="*/ 357727 w 891448"/>
                  <a:gd name="connsiteY4544" fmla="*/ 369791 h 826530"/>
                  <a:gd name="connsiteX4545" fmla="*/ 354917 w 891448"/>
                  <a:gd name="connsiteY4545" fmla="*/ 382120 h 826530"/>
                  <a:gd name="connsiteX4546" fmla="*/ 354252 w 891448"/>
                  <a:gd name="connsiteY4546" fmla="*/ 378872 h 826530"/>
                  <a:gd name="connsiteX4547" fmla="*/ 355211 w 891448"/>
                  <a:gd name="connsiteY4547" fmla="*/ 377770 h 826530"/>
                  <a:gd name="connsiteX4548" fmla="*/ 355360 w 891448"/>
                  <a:gd name="connsiteY4548" fmla="*/ 376213 h 826530"/>
                  <a:gd name="connsiteX4549" fmla="*/ 356691 w 891448"/>
                  <a:gd name="connsiteY4549" fmla="*/ 373920 h 826530"/>
                  <a:gd name="connsiteX4550" fmla="*/ 357279 w 891448"/>
                  <a:gd name="connsiteY4550" fmla="*/ 375037 h 826530"/>
                  <a:gd name="connsiteX4551" fmla="*/ 356836 w 891448"/>
                  <a:gd name="connsiteY4551" fmla="*/ 376360 h 826530"/>
                  <a:gd name="connsiteX4552" fmla="*/ 357651 w 891448"/>
                  <a:gd name="connsiteY4552" fmla="*/ 377241 h 826530"/>
                  <a:gd name="connsiteX4553" fmla="*/ 357060 w 891448"/>
                  <a:gd name="connsiteY4553" fmla="*/ 378358 h 826530"/>
                  <a:gd name="connsiteX4554" fmla="*/ 357651 w 891448"/>
                  <a:gd name="connsiteY4554" fmla="*/ 379607 h 826530"/>
                  <a:gd name="connsiteX4555" fmla="*/ 356319 w 891448"/>
                  <a:gd name="connsiteY4555" fmla="*/ 380357 h 826530"/>
                  <a:gd name="connsiteX4556" fmla="*/ 355875 w 891448"/>
                  <a:gd name="connsiteY4556" fmla="*/ 381532 h 826530"/>
                  <a:gd name="connsiteX4557" fmla="*/ 354917 w 891448"/>
                  <a:gd name="connsiteY4557" fmla="*/ 382120 h 826530"/>
                  <a:gd name="connsiteX4558" fmla="*/ 354917 w 891448"/>
                  <a:gd name="connsiteY4558" fmla="*/ 382120 h 826530"/>
                  <a:gd name="connsiteX4559" fmla="*/ 431055 w 891448"/>
                  <a:gd name="connsiteY4559" fmla="*/ 335406 h 826530"/>
                  <a:gd name="connsiteX4560" fmla="*/ 431108 w 891448"/>
                  <a:gd name="connsiteY4560" fmla="*/ 334392 h 826530"/>
                  <a:gd name="connsiteX4561" fmla="*/ 431792 w 891448"/>
                  <a:gd name="connsiteY4561" fmla="*/ 333672 h 826530"/>
                  <a:gd name="connsiteX4562" fmla="*/ 432054 w 891448"/>
                  <a:gd name="connsiteY4562" fmla="*/ 334539 h 826530"/>
                  <a:gd name="connsiteX4563" fmla="*/ 431682 w 891448"/>
                  <a:gd name="connsiteY4563" fmla="*/ 335700 h 826530"/>
                  <a:gd name="connsiteX4564" fmla="*/ 431055 w 891448"/>
                  <a:gd name="connsiteY4564" fmla="*/ 335406 h 826530"/>
                  <a:gd name="connsiteX4565" fmla="*/ 431055 w 891448"/>
                  <a:gd name="connsiteY4565" fmla="*/ 335406 h 826530"/>
                  <a:gd name="connsiteX4566" fmla="*/ 456435 w 891448"/>
                  <a:gd name="connsiteY4566" fmla="*/ 319903 h 826530"/>
                  <a:gd name="connsiteX4567" fmla="*/ 456030 w 891448"/>
                  <a:gd name="connsiteY4567" fmla="*/ 317346 h 826530"/>
                  <a:gd name="connsiteX4568" fmla="*/ 455364 w 891448"/>
                  <a:gd name="connsiteY4568" fmla="*/ 316611 h 826530"/>
                  <a:gd name="connsiteX4569" fmla="*/ 455846 w 891448"/>
                  <a:gd name="connsiteY4569" fmla="*/ 314157 h 826530"/>
                  <a:gd name="connsiteX4570" fmla="*/ 457029 w 891448"/>
                  <a:gd name="connsiteY4570" fmla="*/ 313672 h 826530"/>
                  <a:gd name="connsiteX4571" fmla="*/ 457734 w 891448"/>
                  <a:gd name="connsiteY4571" fmla="*/ 314539 h 826530"/>
                  <a:gd name="connsiteX4572" fmla="*/ 457587 w 891448"/>
                  <a:gd name="connsiteY4572" fmla="*/ 315494 h 826530"/>
                  <a:gd name="connsiteX4573" fmla="*/ 458584 w 891448"/>
                  <a:gd name="connsiteY4573" fmla="*/ 316611 h 826530"/>
                  <a:gd name="connsiteX4574" fmla="*/ 457546 w 891448"/>
                  <a:gd name="connsiteY4574" fmla="*/ 317802 h 826530"/>
                  <a:gd name="connsiteX4575" fmla="*/ 457364 w 891448"/>
                  <a:gd name="connsiteY4575" fmla="*/ 319829 h 826530"/>
                  <a:gd name="connsiteX4576" fmla="*/ 456435 w 891448"/>
                  <a:gd name="connsiteY4576" fmla="*/ 319903 h 826530"/>
                  <a:gd name="connsiteX4577" fmla="*/ 456435 w 891448"/>
                  <a:gd name="connsiteY4577" fmla="*/ 319903 h 826530"/>
                  <a:gd name="connsiteX4578" fmla="*/ 427964 w 891448"/>
                  <a:gd name="connsiteY4578" fmla="*/ 350806 h 826530"/>
                  <a:gd name="connsiteX4579" fmla="*/ 428151 w 891448"/>
                  <a:gd name="connsiteY4579" fmla="*/ 350012 h 826530"/>
                  <a:gd name="connsiteX4580" fmla="*/ 427779 w 891448"/>
                  <a:gd name="connsiteY4580" fmla="*/ 348866 h 826530"/>
                  <a:gd name="connsiteX4581" fmla="*/ 429040 w 891448"/>
                  <a:gd name="connsiteY4581" fmla="*/ 347455 h 826530"/>
                  <a:gd name="connsiteX4582" fmla="*/ 429040 w 891448"/>
                  <a:gd name="connsiteY4582" fmla="*/ 346603 h 826530"/>
                  <a:gd name="connsiteX4583" fmla="*/ 430000 w 891448"/>
                  <a:gd name="connsiteY4583" fmla="*/ 345427 h 826530"/>
                  <a:gd name="connsiteX4584" fmla="*/ 429888 w 891448"/>
                  <a:gd name="connsiteY4584" fmla="*/ 344090 h 826530"/>
                  <a:gd name="connsiteX4585" fmla="*/ 428298 w 891448"/>
                  <a:gd name="connsiteY4585" fmla="*/ 344046 h 826530"/>
                  <a:gd name="connsiteX4586" fmla="*/ 427963 w 891448"/>
                  <a:gd name="connsiteY4586" fmla="*/ 342488 h 826530"/>
                  <a:gd name="connsiteX4587" fmla="*/ 428595 w 891448"/>
                  <a:gd name="connsiteY4587" fmla="*/ 340857 h 826530"/>
                  <a:gd name="connsiteX4588" fmla="*/ 430186 w 891448"/>
                  <a:gd name="connsiteY4588" fmla="*/ 340564 h 826530"/>
                  <a:gd name="connsiteX4589" fmla="*/ 430371 w 891448"/>
                  <a:gd name="connsiteY4589" fmla="*/ 338815 h 826530"/>
                  <a:gd name="connsiteX4590" fmla="*/ 428298 w 891448"/>
                  <a:gd name="connsiteY4590" fmla="*/ 337669 h 826530"/>
                  <a:gd name="connsiteX4591" fmla="*/ 427001 w 891448"/>
                  <a:gd name="connsiteY4591" fmla="*/ 338110 h 826530"/>
                  <a:gd name="connsiteX4592" fmla="*/ 426852 w 891448"/>
                  <a:gd name="connsiteY4592" fmla="*/ 339373 h 826530"/>
                  <a:gd name="connsiteX4593" fmla="*/ 426112 w 891448"/>
                  <a:gd name="connsiteY4593" fmla="*/ 340123 h 826530"/>
                  <a:gd name="connsiteX4594" fmla="*/ 424927 w 891448"/>
                  <a:gd name="connsiteY4594" fmla="*/ 339417 h 826530"/>
                  <a:gd name="connsiteX4595" fmla="*/ 422447 w 891448"/>
                  <a:gd name="connsiteY4595" fmla="*/ 339344 h 826530"/>
                  <a:gd name="connsiteX4596" fmla="*/ 420041 w 891448"/>
                  <a:gd name="connsiteY4596" fmla="*/ 341827 h 826530"/>
                  <a:gd name="connsiteX4597" fmla="*/ 418075 w 891448"/>
                  <a:gd name="connsiteY4597" fmla="*/ 343120 h 826530"/>
                  <a:gd name="connsiteX4598" fmla="*/ 418113 w 891448"/>
                  <a:gd name="connsiteY4598" fmla="*/ 342224 h 826530"/>
                  <a:gd name="connsiteX4599" fmla="*/ 420295 w 891448"/>
                  <a:gd name="connsiteY4599" fmla="*/ 340857 h 826530"/>
                  <a:gd name="connsiteX4600" fmla="*/ 421427 w 891448"/>
                  <a:gd name="connsiteY4600" fmla="*/ 339403 h 826530"/>
                  <a:gd name="connsiteX4601" fmla="*/ 421355 w 891448"/>
                  <a:gd name="connsiteY4601" fmla="*/ 337125 h 826530"/>
                  <a:gd name="connsiteX4602" fmla="*/ 420541 w 891448"/>
                  <a:gd name="connsiteY4602" fmla="*/ 338447 h 826530"/>
                  <a:gd name="connsiteX4603" fmla="*/ 419656 w 891448"/>
                  <a:gd name="connsiteY4603" fmla="*/ 338007 h 826530"/>
                  <a:gd name="connsiteX4604" fmla="*/ 419581 w 891448"/>
                  <a:gd name="connsiteY4604" fmla="*/ 336376 h 826530"/>
                  <a:gd name="connsiteX4605" fmla="*/ 421280 w 891448"/>
                  <a:gd name="connsiteY4605" fmla="*/ 335126 h 826530"/>
                  <a:gd name="connsiteX4606" fmla="*/ 419950 w 891448"/>
                  <a:gd name="connsiteY4606" fmla="*/ 332614 h 826530"/>
                  <a:gd name="connsiteX4607" fmla="*/ 421133 w 891448"/>
                  <a:gd name="connsiteY4607" fmla="*/ 331056 h 826530"/>
                  <a:gd name="connsiteX4608" fmla="*/ 422535 w 891448"/>
                  <a:gd name="connsiteY4608" fmla="*/ 331130 h 826530"/>
                  <a:gd name="connsiteX4609" fmla="*/ 422241 w 891448"/>
                  <a:gd name="connsiteY4609" fmla="*/ 332246 h 826530"/>
                  <a:gd name="connsiteX4610" fmla="*/ 423129 w 891448"/>
                  <a:gd name="connsiteY4610" fmla="*/ 335053 h 826530"/>
                  <a:gd name="connsiteX4611" fmla="*/ 424458 w 891448"/>
                  <a:gd name="connsiteY4611" fmla="*/ 336376 h 826530"/>
                  <a:gd name="connsiteX4612" fmla="*/ 425421 w 891448"/>
                  <a:gd name="connsiteY4612" fmla="*/ 335935 h 826530"/>
                  <a:gd name="connsiteX4613" fmla="*/ 427488 w 891448"/>
                  <a:gd name="connsiteY4613" fmla="*/ 335861 h 826530"/>
                  <a:gd name="connsiteX4614" fmla="*/ 428448 w 891448"/>
                  <a:gd name="connsiteY4614" fmla="*/ 333569 h 826530"/>
                  <a:gd name="connsiteX4615" fmla="*/ 427340 w 891448"/>
                  <a:gd name="connsiteY4615" fmla="*/ 332614 h 826530"/>
                  <a:gd name="connsiteX4616" fmla="*/ 427413 w 891448"/>
                  <a:gd name="connsiteY4616" fmla="*/ 331805 h 826530"/>
                  <a:gd name="connsiteX4617" fmla="*/ 428820 w 891448"/>
                  <a:gd name="connsiteY4617" fmla="*/ 331717 h 826530"/>
                  <a:gd name="connsiteX4618" fmla="*/ 429484 w 891448"/>
                  <a:gd name="connsiteY4618" fmla="*/ 332467 h 826530"/>
                  <a:gd name="connsiteX4619" fmla="*/ 430520 w 891448"/>
                  <a:gd name="connsiteY4619" fmla="*/ 332173 h 826530"/>
                  <a:gd name="connsiteX4620" fmla="*/ 432148 w 891448"/>
                  <a:gd name="connsiteY4620" fmla="*/ 330615 h 826530"/>
                  <a:gd name="connsiteX4621" fmla="*/ 432814 w 891448"/>
                  <a:gd name="connsiteY4621" fmla="*/ 328470 h 826530"/>
                  <a:gd name="connsiteX4622" fmla="*/ 433181 w 891448"/>
                  <a:gd name="connsiteY4622" fmla="*/ 330248 h 826530"/>
                  <a:gd name="connsiteX4623" fmla="*/ 433920 w 891448"/>
                  <a:gd name="connsiteY4623" fmla="*/ 330321 h 826530"/>
                  <a:gd name="connsiteX4624" fmla="*/ 435622 w 891448"/>
                  <a:gd name="connsiteY4624" fmla="*/ 328764 h 826530"/>
                  <a:gd name="connsiteX4625" fmla="*/ 434142 w 891448"/>
                  <a:gd name="connsiteY4625" fmla="*/ 332011 h 826530"/>
                  <a:gd name="connsiteX4626" fmla="*/ 434292 w 891448"/>
                  <a:gd name="connsiteY4626" fmla="*/ 334597 h 826530"/>
                  <a:gd name="connsiteX4627" fmla="*/ 435105 w 891448"/>
                  <a:gd name="connsiteY4627" fmla="*/ 334157 h 826530"/>
                  <a:gd name="connsiteX4628" fmla="*/ 435989 w 891448"/>
                  <a:gd name="connsiteY4628" fmla="*/ 334686 h 826530"/>
                  <a:gd name="connsiteX4629" fmla="*/ 435105 w 891448"/>
                  <a:gd name="connsiteY4629" fmla="*/ 336302 h 826530"/>
                  <a:gd name="connsiteX4630" fmla="*/ 436361 w 891448"/>
                  <a:gd name="connsiteY4630" fmla="*/ 336302 h 826530"/>
                  <a:gd name="connsiteX4631" fmla="*/ 437247 w 891448"/>
                  <a:gd name="connsiteY4631" fmla="*/ 334083 h 826530"/>
                  <a:gd name="connsiteX4632" fmla="*/ 438282 w 891448"/>
                  <a:gd name="connsiteY4632" fmla="*/ 333348 h 826530"/>
                  <a:gd name="connsiteX4633" fmla="*/ 439830 w 891448"/>
                  <a:gd name="connsiteY4633" fmla="*/ 330321 h 826530"/>
                  <a:gd name="connsiteX4634" fmla="*/ 441088 w 891448"/>
                  <a:gd name="connsiteY4634" fmla="*/ 329792 h 826530"/>
                  <a:gd name="connsiteX4635" fmla="*/ 440646 w 891448"/>
                  <a:gd name="connsiteY4635" fmla="*/ 331938 h 826530"/>
                  <a:gd name="connsiteX4636" fmla="*/ 439018 w 891448"/>
                  <a:gd name="connsiteY4636" fmla="*/ 333863 h 826530"/>
                  <a:gd name="connsiteX4637" fmla="*/ 439460 w 891448"/>
                  <a:gd name="connsiteY4637" fmla="*/ 337037 h 826530"/>
                  <a:gd name="connsiteX4638" fmla="*/ 440937 w 891448"/>
                  <a:gd name="connsiteY4638" fmla="*/ 337110 h 826530"/>
                  <a:gd name="connsiteX4639" fmla="*/ 442198 w 891448"/>
                  <a:gd name="connsiteY4639" fmla="*/ 337933 h 826530"/>
                  <a:gd name="connsiteX4640" fmla="*/ 443082 w 891448"/>
                  <a:gd name="connsiteY4640" fmla="*/ 336523 h 826530"/>
                  <a:gd name="connsiteX4641" fmla="*/ 445375 w 891448"/>
                  <a:gd name="connsiteY4641" fmla="*/ 334524 h 826530"/>
                  <a:gd name="connsiteX4642" fmla="*/ 446114 w 891448"/>
                  <a:gd name="connsiteY4642" fmla="*/ 331570 h 826530"/>
                  <a:gd name="connsiteX4643" fmla="*/ 447073 w 891448"/>
                  <a:gd name="connsiteY4643" fmla="*/ 329425 h 826530"/>
                  <a:gd name="connsiteX4644" fmla="*/ 446559 w 891448"/>
                  <a:gd name="connsiteY4644" fmla="*/ 327206 h 826530"/>
                  <a:gd name="connsiteX4645" fmla="*/ 447298 w 891448"/>
                  <a:gd name="connsiteY4645" fmla="*/ 326324 h 826530"/>
                  <a:gd name="connsiteX4646" fmla="*/ 447001 w 891448"/>
                  <a:gd name="connsiteY4646" fmla="*/ 325296 h 826530"/>
                  <a:gd name="connsiteX4647" fmla="*/ 445820 w 891448"/>
                  <a:gd name="connsiteY4647" fmla="*/ 325443 h 826530"/>
                  <a:gd name="connsiteX4648" fmla="*/ 444709 w 891448"/>
                  <a:gd name="connsiteY4648" fmla="*/ 324914 h 826530"/>
                  <a:gd name="connsiteX4649" fmla="*/ 443528 w 891448"/>
                  <a:gd name="connsiteY4649" fmla="*/ 325810 h 826530"/>
                  <a:gd name="connsiteX4650" fmla="*/ 443528 w 891448"/>
                  <a:gd name="connsiteY4650" fmla="*/ 323591 h 826530"/>
                  <a:gd name="connsiteX4651" fmla="*/ 444417 w 891448"/>
                  <a:gd name="connsiteY4651" fmla="*/ 322989 h 826530"/>
                  <a:gd name="connsiteX4652" fmla="*/ 443822 w 891448"/>
                  <a:gd name="connsiteY4652" fmla="*/ 321960 h 826530"/>
                  <a:gd name="connsiteX4653" fmla="*/ 441902 w 891448"/>
                  <a:gd name="connsiteY4653" fmla="*/ 322181 h 826530"/>
                  <a:gd name="connsiteX4654" fmla="*/ 441604 w 891448"/>
                  <a:gd name="connsiteY4654" fmla="*/ 321299 h 826530"/>
                  <a:gd name="connsiteX4655" fmla="*/ 439741 w 891448"/>
                  <a:gd name="connsiteY4655" fmla="*/ 319785 h 826530"/>
                  <a:gd name="connsiteX4656" fmla="*/ 439703 w 891448"/>
                  <a:gd name="connsiteY4656" fmla="*/ 318272 h 826530"/>
                  <a:gd name="connsiteX4657" fmla="*/ 438296 w 891448"/>
                  <a:gd name="connsiteY4657" fmla="*/ 315156 h 826530"/>
                  <a:gd name="connsiteX4658" fmla="*/ 438036 w 891448"/>
                  <a:gd name="connsiteY4658" fmla="*/ 312629 h 826530"/>
                  <a:gd name="connsiteX4659" fmla="*/ 438999 w 891448"/>
                  <a:gd name="connsiteY4659" fmla="*/ 310440 h 826530"/>
                  <a:gd name="connsiteX4660" fmla="*/ 438060 w 891448"/>
                  <a:gd name="connsiteY4660" fmla="*/ 307471 h 826530"/>
                  <a:gd name="connsiteX4661" fmla="*/ 436878 w 891448"/>
                  <a:gd name="connsiteY4661" fmla="*/ 309837 h 826530"/>
                  <a:gd name="connsiteX4662" fmla="*/ 437025 w 891448"/>
                  <a:gd name="connsiteY4662" fmla="*/ 311835 h 826530"/>
                  <a:gd name="connsiteX4663" fmla="*/ 435475 w 891448"/>
                  <a:gd name="connsiteY4663" fmla="*/ 309690 h 826530"/>
                  <a:gd name="connsiteX4664" fmla="*/ 433331 w 891448"/>
                  <a:gd name="connsiteY4664" fmla="*/ 308514 h 826530"/>
                  <a:gd name="connsiteX4665" fmla="*/ 432740 w 891448"/>
                  <a:gd name="connsiteY4665" fmla="*/ 304297 h 826530"/>
                  <a:gd name="connsiteX4666" fmla="*/ 431484 w 891448"/>
                  <a:gd name="connsiteY4666" fmla="*/ 303562 h 826530"/>
                  <a:gd name="connsiteX4667" fmla="*/ 431112 w 891448"/>
                  <a:gd name="connsiteY4667" fmla="*/ 300227 h 826530"/>
                  <a:gd name="connsiteX4668" fmla="*/ 429710 w 891448"/>
                  <a:gd name="connsiteY4668" fmla="*/ 298390 h 826530"/>
                  <a:gd name="connsiteX4669" fmla="*/ 429635 w 891448"/>
                  <a:gd name="connsiteY4669" fmla="*/ 296391 h 826530"/>
                  <a:gd name="connsiteX4670" fmla="*/ 428896 w 891448"/>
                  <a:gd name="connsiteY4670" fmla="*/ 295054 h 826530"/>
                  <a:gd name="connsiteX4671" fmla="*/ 428896 w 891448"/>
                  <a:gd name="connsiteY4671" fmla="*/ 293658 h 826530"/>
                  <a:gd name="connsiteX4672" fmla="*/ 430964 w 891448"/>
                  <a:gd name="connsiteY4672" fmla="*/ 293438 h 826530"/>
                  <a:gd name="connsiteX4673" fmla="*/ 431629 w 891448"/>
                  <a:gd name="connsiteY4673" fmla="*/ 291292 h 826530"/>
                  <a:gd name="connsiteX4674" fmla="*/ 432961 w 891448"/>
                  <a:gd name="connsiteY4674" fmla="*/ 291292 h 826530"/>
                  <a:gd name="connsiteX4675" fmla="*/ 433330 w 891448"/>
                  <a:gd name="connsiteY4675" fmla="*/ 291880 h 826530"/>
                  <a:gd name="connsiteX4676" fmla="*/ 434658 w 891448"/>
                  <a:gd name="connsiteY4676" fmla="*/ 290999 h 826530"/>
                  <a:gd name="connsiteX4677" fmla="*/ 434733 w 891448"/>
                  <a:gd name="connsiteY4677" fmla="*/ 289220 h 826530"/>
                  <a:gd name="connsiteX4678" fmla="*/ 436580 w 891448"/>
                  <a:gd name="connsiteY4678" fmla="*/ 285223 h 826530"/>
                  <a:gd name="connsiteX4679" fmla="*/ 436580 w 891448"/>
                  <a:gd name="connsiteY4679" fmla="*/ 282564 h 826530"/>
                  <a:gd name="connsiteX4680" fmla="*/ 437022 w 891448"/>
                  <a:gd name="connsiteY4680" fmla="*/ 281462 h 826530"/>
                  <a:gd name="connsiteX4681" fmla="*/ 435544 w 891448"/>
                  <a:gd name="connsiteY4681" fmla="*/ 278141 h 826530"/>
                  <a:gd name="connsiteX4682" fmla="*/ 436285 w 891448"/>
                  <a:gd name="connsiteY4682" fmla="*/ 275775 h 826530"/>
                  <a:gd name="connsiteX4683" fmla="*/ 437538 w 891448"/>
                  <a:gd name="connsiteY4683" fmla="*/ 275554 h 826530"/>
                  <a:gd name="connsiteX4684" fmla="*/ 437686 w 891448"/>
                  <a:gd name="connsiteY4684" fmla="*/ 272601 h 826530"/>
                  <a:gd name="connsiteX4685" fmla="*/ 439757 w 891448"/>
                  <a:gd name="connsiteY4685" fmla="*/ 269779 h 826530"/>
                  <a:gd name="connsiteX4686" fmla="*/ 439979 w 891448"/>
                  <a:gd name="connsiteY4686" fmla="*/ 268089 h 826530"/>
                  <a:gd name="connsiteX4687" fmla="*/ 441087 w 891448"/>
                  <a:gd name="connsiteY4687" fmla="*/ 266752 h 826530"/>
                  <a:gd name="connsiteX4688" fmla="*/ 441087 w 891448"/>
                  <a:gd name="connsiteY4688" fmla="*/ 262843 h 826530"/>
                  <a:gd name="connsiteX4689" fmla="*/ 442343 w 891448"/>
                  <a:gd name="connsiteY4689" fmla="*/ 262314 h 826530"/>
                  <a:gd name="connsiteX4690" fmla="*/ 442343 w 891448"/>
                  <a:gd name="connsiteY4690" fmla="*/ 260404 h 826530"/>
                  <a:gd name="connsiteX4691" fmla="*/ 444559 w 891448"/>
                  <a:gd name="connsiteY4691" fmla="*/ 257891 h 826530"/>
                  <a:gd name="connsiteX4692" fmla="*/ 444340 w 891448"/>
                  <a:gd name="connsiteY4692" fmla="*/ 255672 h 826530"/>
                  <a:gd name="connsiteX4693" fmla="*/ 444559 w 891448"/>
                  <a:gd name="connsiteY4693" fmla="*/ 254262 h 826530"/>
                  <a:gd name="connsiteX4694" fmla="*/ 445893 w 891448"/>
                  <a:gd name="connsiteY4694" fmla="*/ 253894 h 826530"/>
                  <a:gd name="connsiteX4695" fmla="*/ 446037 w 891448"/>
                  <a:gd name="connsiteY4695" fmla="*/ 251896 h 826530"/>
                  <a:gd name="connsiteX4696" fmla="*/ 445004 w 891448"/>
                  <a:gd name="connsiteY4696" fmla="*/ 249750 h 826530"/>
                  <a:gd name="connsiteX4697" fmla="*/ 445300 w 891448"/>
                  <a:gd name="connsiteY4697" fmla="*/ 248501 h 826530"/>
                  <a:gd name="connsiteX4698" fmla="*/ 445300 w 891448"/>
                  <a:gd name="connsiteY4698" fmla="*/ 246944 h 826530"/>
                  <a:gd name="connsiteX4699" fmla="*/ 443526 w 891448"/>
                  <a:gd name="connsiteY4699" fmla="*/ 245989 h 826530"/>
                  <a:gd name="connsiteX4700" fmla="*/ 442639 w 891448"/>
                  <a:gd name="connsiteY4700" fmla="*/ 243035 h 826530"/>
                  <a:gd name="connsiteX4701" fmla="*/ 443304 w 891448"/>
                  <a:gd name="connsiteY4701" fmla="*/ 242065 h 826530"/>
                  <a:gd name="connsiteX4702" fmla="*/ 441899 w 891448"/>
                  <a:gd name="connsiteY4702" fmla="*/ 238597 h 826530"/>
                  <a:gd name="connsiteX4703" fmla="*/ 440052 w 891448"/>
                  <a:gd name="connsiteY4703" fmla="*/ 238230 h 826530"/>
                  <a:gd name="connsiteX4704" fmla="*/ 439238 w 891448"/>
                  <a:gd name="connsiteY4704" fmla="*/ 237334 h 826530"/>
                  <a:gd name="connsiteX4705" fmla="*/ 438424 w 891448"/>
                  <a:gd name="connsiteY4705" fmla="*/ 237480 h 826530"/>
                  <a:gd name="connsiteX4706" fmla="*/ 438055 w 891448"/>
                  <a:gd name="connsiteY4706" fmla="*/ 240155 h 826530"/>
                  <a:gd name="connsiteX4707" fmla="*/ 437096 w 891448"/>
                  <a:gd name="connsiteY4707" fmla="*/ 240081 h 826530"/>
                  <a:gd name="connsiteX4708" fmla="*/ 434953 w 891448"/>
                  <a:gd name="connsiteY4708" fmla="*/ 236158 h 826530"/>
                  <a:gd name="connsiteX4709" fmla="*/ 433625 w 891448"/>
                  <a:gd name="connsiteY4709" fmla="*/ 235937 h 826530"/>
                  <a:gd name="connsiteX4710" fmla="*/ 432220 w 891448"/>
                  <a:gd name="connsiteY4710" fmla="*/ 234306 h 826530"/>
                  <a:gd name="connsiteX4711" fmla="*/ 430886 w 891448"/>
                  <a:gd name="connsiteY4711" fmla="*/ 235041 h 826530"/>
                  <a:gd name="connsiteX4712" fmla="*/ 431261 w 891448"/>
                  <a:gd name="connsiteY4712" fmla="*/ 237627 h 826530"/>
                  <a:gd name="connsiteX4713" fmla="*/ 430520 w 891448"/>
                  <a:gd name="connsiteY4713" fmla="*/ 238142 h 826530"/>
                  <a:gd name="connsiteX4714" fmla="*/ 429115 w 891448"/>
                  <a:gd name="connsiteY4714" fmla="*/ 237774 h 826530"/>
                  <a:gd name="connsiteX4715" fmla="*/ 428081 w 891448"/>
                  <a:gd name="connsiteY4715" fmla="*/ 240214 h 826530"/>
                  <a:gd name="connsiteX4716" fmla="*/ 428081 w 891448"/>
                  <a:gd name="connsiteY4716" fmla="*/ 241477 h 826530"/>
                  <a:gd name="connsiteX4717" fmla="*/ 426827 w 891448"/>
                  <a:gd name="connsiteY4717" fmla="*/ 242212 h 826530"/>
                  <a:gd name="connsiteX4718" fmla="*/ 425199 w 891448"/>
                  <a:gd name="connsiteY4718" fmla="*/ 247164 h 826530"/>
                  <a:gd name="connsiteX4719" fmla="*/ 425199 w 891448"/>
                  <a:gd name="connsiteY4719" fmla="*/ 249236 h 826530"/>
                  <a:gd name="connsiteX4720" fmla="*/ 424091 w 891448"/>
                  <a:gd name="connsiteY4720" fmla="*/ 250867 h 826530"/>
                  <a:gd name="connsiteX4721" fmla="*/ 423946 w 891448"/>
                  <a:gd name="connsiteY4721" fmla="*/ 253307 h 826530"/>
                  <a:gd name="connsiteX4722" fmla="*/ 423280 w 891448"/>
                  <a:gd name="connsiteY4722" fmla="*/ 253894 h 826530"/>
                  <a:gd name="connsiteX4723" fmla="*/ 423131 w 891448"/>
                  <a:gd name="connsiteY4723" fmla="*/ 255584 h 826530"/>
                  <a:gd name="connsiteX4724" fmla="*/ 421652 w 891448"/>
                  <a:gd name="connsiteY4724" fmla="*/ 256554 h 826530"/>
                  <a:gd name="connsiteX4725" fmla="*/ 421430 w 891448"/>
                  <a:gd name="connsiteY4725" fmla="*/ 260683 h 826530"/>
                  <a:gd name="connsiteX4726" fmla="*/ 419877 w 891448"/>
                  <a:gd name="connsiteY4726" fmla="*/ 261727 h 826530"/>
                  <a:gd name="connsiteX4727" fmla="*/ 418992 w 891448"/>
                  <a:gd name="connsiteY4727" fmla="*/ 261359 h 826530"/>
                  <a:gd name="connsiteX4728" fmla="*/ 417587 w 891448"/>
                  <a:gd name="connsiteY4728" fmla="*/ 264680 h 826530"/>
                  <a:gd name="connsiteX4729" fmla="*/ 418253 w 891448"/>
                  <a:gd name="connsiteY4729" fmla="*/ 265856 h 826530"/>
                  <a:gd name="connsiteX4730" fmla="*/ 417662 w 891448"/>
                  <a:gd name="connsiteY4730" fmla="*/ 267781 h 826530"/>
                  <a:gd name="connsiteX4731" fmla="*/ 417439 w 891448"/>
                  <a:gd name="connsiteY4731" fmla="*/ 269853 h 826530"/>
                  <a:gd name="connsiteX4732" fmla="*/ 415959 w 891448"/>
                  <a:gd name="connsiteY4732" fmla="*/ 271778 h 826530"/>
                  <a:gd name="connsiteX4733" fmla="*/ 416996 w 891448"/>
                  <a:gd name="connsiteY4733" fmla="*/ 273335 h 826530"/>
                  <a:gd name="connsiteX4734" fmla="*/ 416700 w 891448"/>
                  <a:gd name="connsiteY4734" fmla="*/ 274805 h 826530"/>
                  <a:gd name="connsiteX4735" fmla="*/ 414557 w 891448"/>
                  <a:gd name="connsiteY4735" fmla="*/ 274805 h 826530"/>
                  <a:gd name="connsiteX4736" fmla="*/ 415371 w 891448"/>
                  <a:gd name="connsiteY4736" fmla="*/ 275775 h 826530"/>
                  <a:gd name="connsiteX4737" fmla="*/ 417143 w 891448"/>
                  <a:gd name="connsiteY4737" fmla="*/ 276583 h 826530"/>
                  <a:gd name="connsiteX4738" fmla="*/ 417143 w 891448"/>
                  <a:gd name="connsiteY4738" fmla="*/ 278361 h 826530"/>
                  <a:gd name="connsiteX4739" fmla="*/ 415887 w 891448"/>
                  <a:gd name="connsiteY4739" fmla="*/ 277759 h 826530"/>
                  <a:gd name="connsiteX4740" fmla="*/ 414559 w 891448"/>
                  <a:gd name="connsiteY4740" fmla="*/ 278052 h 826530"/>
                  <a:gd name="connsiteX4741" fmla="*/ 412932 w 891448"/>
                  <a:gd name="connsiteY4741" fmla="*/ 279169 h 826530"/>
                  <a:gd name="connsiteX4742" fmla="*/ 411675 w 891448"/>
                  <a:gd name="connsiteY4742" fmla="*/ 278728 h 826530"/>
                  <a:gd name="connsiteX4743" fmla="*/ 410788 w 891448"/>
                  <a:gd name="connsiteY4743" fmla="*/ 279684 h 826530"/>
                  <a:gd name="connsiteX4744" fmla="*/ 410935 w 891448"/>
                  <a:gd name="connsiteY4744" fmla="*/ 281682 h 826530"/>
                  <a:gd name="connsiteX4745" fmla="*/ 410047 w 891448"/>
                  <a:gd name="connsiteY4745" fmla="*/ 282564 h 826530"/>
                  <a:gd name="connsiteX4746" fmla="*/ 408645 w 891448"/>
                  <a:gd name="connsiteY4746" fmla="*/ 281756 h 826530"/>
                  <a:gd name="connsiteX4747" fmla="*/ 408422 w 891448"/>
                  <a:gd name="connsiteY4747" fmla="*/ 279684 h 826530"/>
                  <a:gd name="connsiteX4748" fmla="*/ 409014 w 891448"/>
                  <a:gd name="connsiteY4748" fmla="*/ 278126 h 826530"/>
                  <a:gd name="connsiteX4749" fmla="*/ 407906 w 891448"/>
                  <a:gd name="connsiteY4749" fmla="*/ 276803 h 826530"/>
                  <a:gd name="connsiteX4750" fmla="*/ 407831 w 891448"/>
                  <a:gd name="connsiteY4750" fmla="*/ 273762 h 826530"/>
                  <a:gd name="connsiteX4751" fmla="*/ 409311 w 891448"/>
                  <a:gd name="connsiteY4751" fmla="*/ 270735 h 826530"/>
                  <a:gd name="connsiteX4752" fmla="*/ 409680 w 891448"/>
                  <a:gd name="connsiteY4752" fmla="*/ 268236 h 826530"/>
                  <a:gd name="connsiteX4753" fmla="*/ 411085 w 891448"/>
                  <a:gd name="connsiteY4753" fmla="*/ 267046 h 826530"/>
                  <a:gd name="connsiteX4754" fmla="*/ 411230 w 891448"/>
                  <a:gd name="connsiteY4754" fmla="*/ 265341 h 826530"/>
                  <a:gd name="connsiteX4755" fmla="*/ 411750 w 891448"/>
                  <a:gd name="connsiteY4755" fmla="*/ 263652 h 826530"/>
                  <a:gd name="connsiteX4756" fmla="*/ 412858 w 891448"/>
                  <a:gd name="connsiteY4756" fmla="*/ 259361 h 826530"/>
                  <a:gd name="connsiteX4757" fmla="*/ 415223 w 891448"/>
                  <a:gd name="connsiteY4757" fmla="*/ 258112 h 826530"/>
                  <a:gd name="connsiteX4758" fmla="*/ 415445 w 891448"/>
                  <a:gd name="connsiteY4758" fmla="*/ 255658 h 826530"/>
                  <a:gd name="connsiteX4759" fmla="*/ 414262 w 891448"/>
                  <a:gd name="connsiteY4759" fmla="*/ 255893 h 826530"/>
                  <a:gd name="connsiteX4760" fmla="*/ 413302 w 891448"/>
                  <a:gd name="connsiteY4760" fmla="*/ 255658 h 826530"/>
                  <a:gd name="connsiteX4761" fmla="*/ 413451 w 891448"/>
                  <a:gd name="connsiteY4761" fmla="*/ 254188 h 826530"/>
                  <a:gd name="connsiteX4762" fmla="*/ 414707 w 891448"/>
                  <a:gd name="connsiteY4762" fmla="*/ 252778 h 826530"/>
                  <a:gd name="connsiteX4763" fmla="*/ 414929 w 891448"/>
                  <a:gd name="connsiteY4763" fmla="*/ 248575 h 826530"/>
                  <a:gd name="connsiteX4764" fmla="*/ 413821 w 891448"/>
                  <a:gd name="connsiteY4764" fmla="*/ 247840 h 826530"/>
                  <a:gd name="connsiteX4765" fmla="*/ 412933 w 891448"/>
                  <a:gd name="connsiteY4765" fmla="*/ 245474 h 826530"/>
                  <a:gd name="connsiteX4766" fmla="*/ 413598 w 891448"/>
                  <a:gd name="connsiteY4766" fmla="*/ 244651 h 826530"/>
                  <a:gd name="connsiteX4767" fmla="*/ 413746 w 891448"/>
                  <a:gd name="connsiteY4767" fmla="*/ 242212 h 826530"/>
                  <a:gd name="connsiteX4768" fmla="*/ 412490 w 891448"/>
                  <a:gd name="connsiteY4768" fmla="*/ 241992 h 826530"/>
                  <a:gd name="connsiteX4769" fmla="*/ 410642 w 891448"/>
                  <a:gd name="connsiteY4769" fmla="*/ 239552 h 826530"/>
                  <a:gd name="connsiteX4770" fmla="*/ 407761 w 891448"/>
                  <a:gd name="connsiteY4770" fmla="*/ 240508 h 826530"/>
                  <a:gd name="connsiteX4771" fmla="*/ 407095 w 891448"/>
                  <a:gd name="connsiteY4771" fmla="*/ 242653 h 826530"/>
                  <a:gd name="connsiteX4772" fmla="*/ 409017 w 891448"/>
                  <a:gd name="connsiteY4772" fmla="*/ 244137 h 826530"/>
                  <a:gd name="connsiteX4773" fmla="*/ 408942 w 891448"/>
                  <a:gd name="connsiteY4773" fmla="*/ 245900 h 826530"/>
                  <a:gd name="connsiteX4774" fmla="*/ 409977 w 891448"/>
                  <a:gd name="connsiteY4774" fmla="*/ 247164 h 826530"/>
                  <a:gd name="connsiteX4775" fmla="*/ 409977 w 891448"/>
                  <a:gd name="connsiteY4775" fmla="*/ 248722 h 826530"/>
                  <a:gd name="connsiteX4776" fmla="*/ 408647 w 891448"/>
                  <a:gd name="connsiteY4776" fmla="*/ 248795 h 826530"/>
                  <a:gd name="connsiteX4777" fmla="*/ 407981 w 891448"/>
                  <a:gd name="connsiteY4777" fmla="*/ 246870 h 826530"/>
                  <a:gd name="connsiteX4778" fmla="*/ 406576 w 891448"/>
                  <a:gd name="connsiteY4778" fmla="*/ 246870 h 826530"/>
                  <a:gd name="connsiteX4779" fmla="*/ 405837 w 891448"/>
                  <a:gd name="connsiteY4779" fmla="*/ 249089 h 826530"/>
                  <a:gd name="connsiteX4780" fmla="*/ 406723 w 891448"/>
                  <a:gd name="connsiteY4780" fmla="*/ 249677 h 826530"/>
                  <a:gd name="connsiteX4781" fmla="*/ 407242 w 891448"/>
                  <a:gd name="connsiteY4781" fmla="*/ 251382 h 826530"/>
                  <a:gd name="connsiteX4782" fmla="*/ 407981 w 891448"/>
                  <a:gd name="connsiteY4782" fmla="*/ 253821 h 826530"/>
                  <a:gd name="connsiteX4783" fmla="*/ 406947 w 891448"/>
                  <a:gd name="connsiteY4783" fmla="*/ 254556 h 826530"/>
                  <a:gd name="connsiteX4784" fmla="*/ 406653 w 891448"/>
                  <a:gd name="connsiteY4784" fmla="*/ 253747 h 826530"/>
                  <a:gd name="connsiteX4785" fmla="*/ 405767 w 891448"/>
                  <a:gd name="connsiteY4785" fmla="*/ 252851 h 826530"/>
                  <a:gd name="connsiteX4786" fmla="*/ 405249 w 891448"/>
                  <a:gd name="connsiteY4786" fmla="*/ 255217 h 826530"/>
                  <a:gd name="connsiteX4787" fmla="*/ 403549 w 891448"/>
                  <a:gd name="connsiteY4787" fmla="*/ 253894 h 826530"/>
                  <a:gd name="connsiteX4788" fmla="*/ 403549 w 891448"/>
                  <a:gd name="connsiteY4788" fmla="*/ 252190 h 826530"/>
                  <a:gd name="connsiteX4789" fmla="*/ 402293 w 891448"/>
                  <a:gd name="connsiteY4789" fmla="*/ 252410 h 826530"/>
                  <a:gd name="connsiteX4790" fmla="*/ 401185 w 891448"/>
                  <a:gd name="connsiteY4790" fmla="*/ 254482 h 826530"/>
                  <a:gd name="connsiteX4791" fmla="*/ 400374 w 891448"/>
                  <a:gd name="connsiteY4791" fmla="*/ 254115 h 826530"/>
                  <a:gd name="connsiteX4792" fmla="*/ 400374 w 891448"/>
                  <a:gd name="connsiteY4792" fmla="*/ 251969 h 826530"/>
                  <a:gd name="connsiteX4793" fmla="*/ 401630 w 891448"/>
                  <a:gd name="connsiteY4793" fmla="*/ 250632 h 826530"/>
                  <a:gd name="connsiteX4794" fmla="*/ 401038 w 891448"/>
                  <a:gd name="connsiteY4794" fmla="*/ 250191 h 826530"/>
                  <a:gd name="connsiteX4795" fmla="*/ 398377 w 891448"/>
                  <a:gd name="connsiteY4795" fmla="*/ 251220 h 826530"/>
                  <a:gd name="connsiteX4796" fmla="*/ 396087 w 891448"/>
                  <a:gd name="connsiteY4796" fmla="*/ 253439 h 826530"/>
                  <a:gd name="connsiteX4797" fmla="*/ 394681 w 891448"/>
                  <a:gd name="connsiteY4797" fmla="*/ 250999 h 826530"/>
                  <a:gd name="connsiteX4798" fmla="*/ 393350 w 891448"/>
                  <a:gd name="connsiteY4798" fmla="*/ 251161 h 826530"/>
                  <a:gd name="connsiteX4799" fmla="*/ 392095 w 891448"/>
                  <a:gd name="connsiteY4799" fmla="*/ 252410 h 826530"/>
                  <a:gd name="connsiteX4800" fmla="*/ 389804 w 891448"/>
                  <a:gd name="connsiteY4800" fmla="*/ 252484 h 826530"/>
                  <a:gd name="connsiteX4801" fmla="*/ 389362 w 891448"/>
                  <a:gd name="connsiteY4801" fmla="*/ 251367 h 826530"/>
                  <a:gd name="connsiteX4802" fmla="*/ 387071 w 891448"/>
                  <a:gd name="connsiteY4802" fmla="*/ 251749 h 826530"/>
                  <a:gd name="connsiteX4803" fmla="*/ 386108 w 891448"/>
                  <a:gd name="connsiteY4803" fmla="*/ 250853 h 826530"/>
                  <a:gd name="connsiteX4804" fmla="*/ 387736 w 891448"/>
                  <a:gd name="connsiteY4804" fmla="*/ 249383 h 826530"/>
                  <a:gd name="connsiteX4805" fmla="*/ 390324 w 891448"/>
                  <a:gd name="connsiteY4805" fmla="*/ 249089 h 826530"/>
                  <a:gd name="connsiteX4806" fmla="*/ 391580 w 891448"/>
                  <a:gd name="connsiteY4806" fmla="*/ 249530 h 826530"/>
                  <a:gd name="connsiteX4807" fmla="*/ 393870 w 891448"/>
                  <a:gd name="connsiteY4807" fmla="*/ 248942 h 826530"/>
                  <a:gd name="connsiteX4808" fmla="*/ 394015 w 891448"/>
                  <a:gd name="connsiteY4808" fmla="*/ 247678 h 826530"/>
                  <a:gd name="connsiteX4809" fmla="*/ 395347 w 891448"/>
                  <a:gd name="connsiteY4809" fmla="*/ 247238 h 826530"/>
                  <a:gd name="connsiteX4810" fmla="*/ 396753 w 891448"/>
                  <a:gd name="connsiteY4810" fmla="*/ 247678 h 826530"/>
                  <a:gd name="connsiteX4811" fmla="*/ 398819 w 891448"/>
                  <a:gd name="connsiteY4811" fmla="*/ 245900 h 826530"/>
                  <a:gd name="connsiteX4812" fmla="*/ 398819 w 891448"/>
                  <a:gd name="connsiteY4812" fmla="*/ 244211 h 826530"/>
                  <a:gd name="connsiteX4813" fmla="*/ 399191 w 891448"/>
                  <a:gd name="connsiteY4813" fmla="*/ 243035 h 826530"/>
                  <a:gd name="connsiteX4814" fmla="*/ 397861 w 891448"/>
                  <a:gd name="connsiteY4814" fmla="*/ 241845 h 826530"/>
                  <a:gd name="connsiteX4815" fmla="*/ 396159 w 891448"/>
                  <a:gd name="connsiteY4815" fmla="*/ 238450 h 826530"/>
                  <a:gd name="connsiteX4816" fmla="*/ 393868 w 891448"/>
                  <a:gd name="connsiteY4816" fmla="*/ 237701 h 826530"/>
                  <a:gd name="connsiteX4817" fmla="*/ 393572 w 891448"/>
                  <a:gd name="connsiteY4817" fmla="*/ 236305 h 826530"/>
                  <a:gd name="connsiteX4818" fmla="*/ 390468 w 891448"/>
                  <a:gd name="connsiteY4818" fmla="*/ 233425 h 826530"/>
                  <a:gd name="connsiteX4819" fmla="*/ 390026 w 891448"/>
                  <a:gd name="connsiteY4819" fmla="*/ 232308 h 826530"/>
                  <a:gd name="connsiteX4820" fmla="*/ 388323 w 891448"/>
                  <a:gd name="connsiteY4820" fmla="*/ 232308 h 826530"/>
                  <a:gd name="connsiteX4821" fmla="*/ 386107 w 891448"/>
                  <a:gd name="connsiteY4821" fmla="*/ 233939 h 826530"/>
                  <a:gd name="connsiteX4822" fmla="*/ 384777 w 891448"/>
                  <a:gd name="connsiteY4822" fmla="*/ 234086 h 826530"/>
                  <a:gd name="connsiteX4823" fmla="*/ 381526 w 891448"/>
                  <a:gd name="connsiteY4823" fmla="*/ 237407 h 826530"/>
                  <a:gd name="connsiteX4824" fmla="*/ 382340 w 891448"/>
                  <a:gd name="connsiteY4824" fmla="*/ 238142 h 826530"/>
                  <a:gd name="connsiteX4825" fmla="*/ 382266 w 891448"/>
                  <a:gd name="connsiteY4825" fmla="*/ 239479 h 826530"/>
                  <a:gd name="connsiteX4826" fmla="*/ 381011 w 891448"/>
                  <a:gd name="connsiteY4826" fmla="*/ 239920 h 826530"/>
                  <a:gd name="connsiteX4827" fmla="*/ 379606 w 891448"/>
                  <a:gd name="connsiteY4827" fmla="*/ 240596 h 826530"/>
                  <a:gd name="connsiteX4828" fmla="*/ 379531 w 891448"/>
                  <a:gd name="connsiteY4828" fmla="*/ 239699 h 826530"/>
                  <a:gd name="connsiteX4829" fmla="*/ 377981 w 891448"/>
                  <a:gd name="connsiteY4829" fmla="*/ 239993 h 826530"/>
                  <a:gd name="connsiteX4830" fmla="*/ 376501 w 891448"/>
                  <a:gd name="connsiteY4830" fmla="*/ 238965 h 826530"/>
                  <a:gd name="connsiteX4831" fmla="*/ 374504 w 891448"/>
                  <a:gd name="connsiteY4831" fmla="*/ 239112 h 826530"/>
                  <a:gd name="connsiteX4832" fmla="*/ 373619 w 891448"/>
                  <a:gd name="connsiteY4832" fmla="*/ 239935 h 826530"/>
                  <a:gd name="connsiteX4833" fmla="*/ 371552 w 891448"/>
                  <a:gd name="connsiteY4833" fmla="*/ 239846 h 826530"/>
                  <a:gd name="connsiteX4834" fmla="*/ 370738 w 891448"/>
                  <a:gd name="connsiteY4834" fmla="*/ 239112 h 826530"/>
                  <a:gd name="connsiteX4835" fmla="*/ 371477 w 891448"/>
                  <a:gd name="connsiteY4835" fmla="*/ 238377 h 826530"/>
                  <a:gd name="connsiteX4836" fmla="*/ 374433 w 891448"/>
                  <a:gd name="connsiteY4836" fmla="*/ 237716 h 826530"/>
                  <a:gd name="connsiteX4837" fmla="*/ 375172 w 891448"/>
                  <a:gd name="connsiteY4837" fmla="*/ 235937 h 826530"/>
                  <a:gd name="connsiteX4838" fmla="*/ 376871 w 891448"/>
                  <a:gd name="connsiteY4838" fmla="*/ 235262 h 826530"/>
                  <a:gd name="connsiteX4839" fmla="*/ 378129 w 891448"/>
                  <a:gd name="connsiteY4839" fmla="*/ 235570 h 826530"/>
                  <a:gd name="connsiteX4840" fmla="*/ 379606 w 891448"/>
                  <a:gd name="connsiteY4840" fmla="*/ 233572 h 826530"/>
                  <a:gd name="connsiteX4841" fmla="*/ 379750 w 891448"/>
                  <a:gd name="connsiteY4841" fmla="*/ 231206 h 826530"/>
                  <a:gd name="connsiteX4842" fmla="*/ 380567 w 891448"/>
                  <a:gd name="connsiteY4842" fmla="*/ 230104 h 826530"/>
                  <a:gd name="connsiteX4843" fmla="*/ 382189 w 891448"/>
                  <a:gd name="connsiteY4843" fmla="*/ 230104 h 826530"/>
                  <a:gd name="connsiteX4844" fmla="*/ 383672 w 891448"/>
                  <a:gd name="connsiteY4844" fmla="*/ 227209 h 826530"/>
                  <a:gd name="connsiteX4845" fmla="*/ 383448 w 891448"/>
                  <a:gd name="connsiteY4845" fmla="*/ 224182 h 826530"/>
                  <a:gd name="connsiteX4846" fmla="*/ 383963 w 891448"/>
                  <a:gd name="connsiteY4846" fmla="*/ 222551 h 826530"/>
                  <a:gd name="connsiteX4847" fmla="*/ 383372 w 891448"/>
                  <a:gd name="connsiteY4847" fmla="*/ 220714 h 826530"/>
                  <a:gd name="connsiteX4848" fmla="*/ 381675 w 891448"/>
                  <a:gd name="connsiteY4848" fmla="*/ 220640 h 826530"/>
                  <a:gd name="connsiteX4849" fmla="*/ 378570 w 891448"/>
                  <a:gd name="connsiteY4849" fmla="*/ 221595 h 826530"/>
                  <a:gd name="connsiteX4850" fmla="*/ 374799 w 891448"/>
                  <a:gd name="connsiteY4850" fmla="*/ 222404 h 826530"/>
                  <a:gd name="connsiteX4851" fmla="*/ 370885 w 891448"/>
                  <a:gd name="connsiteY4851" fmla="*/ 223961 h 826530"/>
                  <a:gd name="connsiteX4852" fmla="*/ 363420 w 891448"/>
                  <a:gd name="connsiteY4852" fmla="*/ 225137 h 826530"/>
                  <a:gd name="connsiteX4853" fmla="*/ 354256 w 891448"/>
                  <a:gd name="connsiteY4853" fmla="*/ 228693 h 826530"/>
                  <a:gd name="connsiteX4854" fmla="*/ 351890 w 891448"/>
                  <a:gd name="connsiteY4854" fmla="*/ 230765 h 826530"/>
                  <a:gd name="connsiteX4855" fmla="*/ 346274 w 891448"/>
                  <a:gd name="connsiteY4855" fmla="*/ 232087 h 826530"/>
                  <a:gd name="connsiteX4856" fmla="*/ 338809 w 891448"/>
                  <a:gd name="connsiteY4856" fmla="*/ 235570 h 826530"/>
                  <a:gd name="connsiteX4857" fmla="*/ 336223 w 891448"/>
                  <a:gd name="connsiteY4857" fmla="*/ 237936 h 826530"/>
                  <a:gd name="connsiteX4858" fmla="*/ 336001 w 891448"/>
                  <a:gd name="connsiteY4858" fmla="*/ 239479 h 826530"/>
                  <a:gd name="connsiteX4859" fmla="*/ 337700 w 891448"/>
                  <a:gd name="connsiteY4859" fmla="*/ 239626 h 826530"/>
                  <a:gd name="connsiteX4860" fmla="*/ 338734 w 891448"/>
                  <a:gd name="connsiteY4860" fmla="*/ 240449 h 826530"/>
                  <a:gd name="connsiteX4861" fmla="*/ 336739 w 891448"/>
                  <a:gd name="connsiteY4861" fmla="*/ 241918 h 826530"/>
                  <a:gd name="connsiteX4862" fmla="*/ 334816 w 891448"/>
                  <a:gd name="connsiteY4862" fmla="*/ 241918 h 826530"/>
                  <a:gd name="connsiteX4863" fmla="*/ 331565 w 891448"/>
                  <a:gd name="connsiteY4863" fmla="*/ 244872 h 826530"/>
                  <a:gd name="connsiteX4864" fmla="*/ 328756 w 891448"/>
                  <a:gd name="connsiteY4864" fmla="*/ 245034 h 826530"/>
                  <a:gd name="connsiteX4865" fmla="*/ 327352 w 891448"/>
                  <a:gd name="connsiteY4865" fmla="*/ 246209 h 826530"/>
                  <a:gd name="connsiteX4866" fmla="*/ 326836 w 891448"/>
                  <a:gd name="connsiteY4866" fmla="*/ 248061 h 826530"/>
                  <a:gd name="connsiteX4867" fmla="*/ 324075 w 891448"/>
                  <a:gd name="connsiteY4867" fmla="*/ 250103 h 826530"/>
                  <a:gd name="connsiteX4868" fmla="*/ 322852 w 891448"/>
                  <a:gd name="connsiteY4868" fmla="*/ 251705 h 826530"/>
                  <a:gd name="connsiteX4869" fmla="*/ 322740 w 891448"/>
                  <a:gd name="connsiteY4869" fmla="*/ 254232 h 826530"/>
                  <a:gd name="connsiteX4870" fmla="*/ 324183 w 891448"/>
                  <a:gd name="connsiteY4870" fmla="*/ 253483 h 826530"/>
                  <a:gd name="connsiteX4871" fmla="*/ 325556 w 891448"/>
                  <a:gd name="connsiteY4871" fmla="*/ 254673 h 826530"/>
                  <a:gd name="connsiteX4872" fmla="*/ 324779 w 891448"/>
                  <a:gd name="connsiteY4872" fmla="*/ 255966 h 826530"/>
                  <a:gd name="connsiteX4873" fmla="*/ 325408 w 891448"/>
                  <a:gd name="connsiteY4873" fmla="*/ 256481 h 826530"/>
                  <a:gd name="connsiteX4874" fmla="*/ 326590 w 891448"/>
                  <a:gd name="connsiteY4874" fmla="*/ 256231 h 826530"/>
                  <a:gd name="connsiteX4875" fmla="*/ 328366 w 891448"/>
                  <a:gd name="connsiteY4875" fmla="*/ 255143 h 826530"/>
                  <a:gd name="connsiteX4876" fmla="*/ 330295 w 891448"/>
                  <a:gd name="connsiteY4876" fmla="*/ 255335 h 826530"/>
                  <a:gd name="connsiteX4877" fmla="*/ 331850 w 891448"/>
                  <a:gd name="connsiteY4877" fmla="*/ 256378 h 826530"/>
                  <a:gd name="connsiteX4878" fmla="*/ 331218 w 891448"/>
                  <a:gd name="connsiteY4878" fmla="*/ 257935 h 826530"/>
                  <a:gd name="connsiteX4879" fmla="*/ 328886 w 891448"/>
                  <a:gd name="connsiteY4879" fmla="*/ 258891 h 826530"/>
                  <a:gd name="connsiteX4880" fmla="*/ 326629 w 891448"/>
                  <a:gd name="connsiteY4880" fmla="*/ 257627 h 826530"/>
                  <a:gd name="connsiteX4881" fmla="*/ 325111 w 891448"/>
                  <a:gd name="connsiteY4881" fmla="*/ 258494 h 826530"/>
                  <a:gd name="connsiteX4882" fmla="*/ 325554 w 891448"/>
                  <a:gd name="connsiteY4882" fmla="*/ 260345 h 826530"/>
                  <a:gd name="connsiteX4883" fmla="*/ 329069 w 891448"/>
                  <a:gd name="connsiteY4883" fmla="*/ 262153 h 826530"/>
                  <a:gd name="connsiteX4884" fmla="*/ 330252 w 891448"/>
                  <a:gd name="connsiteY4884" fmla="*/ 261418 h 826530"/>
                  <a:gd name="connsiteX4885" fmla="*/ 330661 w 891448"/>
                  <a:gd name="connsiteY4885" fmla="*/ 259905 h 826530"/>
                  <a:gd name="connsiteX4886" fmla="*/ 331810 w 891448"/>
                  <a:gd name="connsiteY4886" fmla="*/ 259860 h 826530"/>
                  <a:gd name="connsiteX4887" fmla="*/ 332515 w 891448"/>
                  <a:gd name="connsiteY4887" fmla="*/ 260860 h 826530"/>
                  <a:gd name="connsiteX4888" fmla="*/ 331738 w 891448"/>
                  <a:gd name="connsiteY4888" fmla="*/ 262314 h 826530"/>
                  <a:gd name="connsiteX4889" fmla="*/ 333366 w 891448"/>
                  <a:gd name="connsiteY4889" fmla="*/ 262123 h 826530"/>
                  <a:gd name="connsiteX4890" fmla="*/ 336736 w 891448"/>
                  <a:gd name="connsiteY4890" fmla="*/ 262711 h 826530"/>
                  <a:gd name="connsiteX4891" fmla="*/ 339918 w 891448"/>
                  <a:gd name="connsiteY4891" fmla="*/ 261829 h 826530"/>
                  <a:gd name="connsiteX4892" fmla="*/ 341882 w 891448"/>
                  <a:gd name="connsiteY4892" fmla="*/ 261829 h 826530"/>
                  <a:gd name="connsiteX4893" fmla="*/ 344771 w 891448"/>
                  <a:gd name="connsiteY4893" fmla="*/ 263079 h 826530"/>
                  <a:gd name="connsiteX4894" fmla="*/ 346953 w 891448"/>
                  <a:gd name="connsiteY4894" fmla="*/ 262638 h 826530"/>
                  <a:gd name="connsiteX4895" fmla="*/ 348953 w 891448"/>
                  <a:gd name="connsiteY4895" fmla="*/ 263534 h 826530"/>
                  <a:gd name="connsiteX4896" fmla="*/ 350099 w 891448"/>
                  <a:gd name="connsiteY4896" fmla="*/ 265195 h 826530"/>
                  <a:gd name="connsiteX4897" fmla="*/ 351655 w 891448"/>
                  <a:gd name="connsiteY4897" fmla="*/ 265386 h 826530"/>
                  <a:gd name="connsiteX4898" fmla="*/ 351000 w 891448"/>
                  <a:gd name="connsiteY4898" fmla="*/ 266458 h 826530"/>
                  <a:gd name="connsiteX4899" fmla="*/ 349520 w 891448"/>
                  <a:gd name="connsiteY4899" fmla="*/ 266458 h 826530"/>
                  <a:gd name="connsiteX4900" fmla="*/ 346712 w 891448"/>
                  <a:gd name="connsiteY4900" fmla="*/ 264607 h 826530"/>
                  <a:gd name="connsiteX4901" fmla="*/ 342797 w 891448"/>
                  <a:gd name="connsiteY4901" fmla="*/ 264533 h 826530"/>
                  <a:gd name="connsiteX4902" fmla="*/ 342057 w 891448"/>
                  <a:gd name="connsiteY4902" fmla="*/ 265268 h 826530"/>
                  <a:gd name="connsiteX4903" fmla="*/ 344569 w 891448"/>
                  <a:gd name="connsiteY4903" fmla="*/ 266164 h 826530"/>
                  <a:gd name="connsiteX4904" fmla="*/ 345162 w 891448"/>
                  <a:gd name="connsiteY4904" fmla="*/ 267267 h 826530"/>
                  <a:gd name="connsiteX4905" fmla="*/ 341835 w 891448"/>
                  <a:gd name="connsiteY4905" fmla="*/ 267267 h 826530"/>
                  <a:gd name="connsiteX4906" fmla="*/ 340358 w 891448"/>
                  <a:gd name="connsiteY4906" fmla="*/ 266018 h 826530"/>
                  <a:gd name="connsiteX4907" fmla="*/ 335850 w 891448"/>
                  <a:gd name="connsiteY4907" fmla="*/ 266532 h 826530"/>
                  <a:gd name="connsiteX4908" fmla="*/ 334667 w 891448"/>
                  <a:gd name="connsiteY4908" fmla="*/ 267634 h 826530"/>
                  <a:gd name="connsiteX4909" fmla="*/ 333337 w 891448"/>
                  <a:gd name="connsiteY4909" fmla="*/ 266826 h 826530"/>
                  <a:gd name="connsiteX4910" fmla="*/ 332151 w 891448"/>
                  <a:gd name="connsiteY4910" fmla="*/ 266826 h 826530"/>
                  <a:gd name="connsiteX4911" fmla="*/ 330598 w 891448"/>
                  <a:gd name="connsiteY4911" fmla="*/ 267267 h 826530"/>
                  <a:gd name="connsiteX4912" fmla="*/ 329052 w 891448"/>
                  <a:gd name="connsiteY4912" fmla="*/ 267120 h 826530"/>
                  <a:gd name="connsiteX4913" fmla="*/ 324245 w 891448"/>
                  <a:gd name="connsiteY4913" fmla="*/ 267413 h 826530"/>
                  <a:gd name="connsiteX4914" fmla="*/ 323431 w 891448"/>
                  <a:gd name="connsiteY4914" fmla="*/ 268075 h 826530"/>
                  <a:gd name="connsiteX4915" fmla="*/ 319590 w 891448"/>
                  <a:gd name="connsiteY4915" fmla="*/ 268824 h 826530"/>
                  <a:gd name="connsiteX4916" fmla="*/ 318926 w 891448"/>
                  <a:gd name="connsiteY4916" fmla="*/ 270970 h 826530"/>
                  <a:gd name="connsiteX4917" fmla="*/ 319481 w 891448"/>
                  <a:gd name="connsiteY4917" fmla="*/ 276583 h 826530"/>
                  <a:gd name="connsiteX4918" fmla="*/ 319960 w 891448"/>
                  <a:gd name="connsiteY4918" fmla="*/ 277700 h 826530"/>
                  <a:gd name="connsiteX4919" fmla="*/ 319926 w 891448"/>
                  <a:gd name="connsiteY4919" fmla="*/ 279845 h 826530"/>
                  <a:gd name="connsiteX4920" fmla="*/ 319149 w 891448"/>
                  <a:gd name="connsiteY4920" fmla="*/ 280374 h 826530"/>
                  <a:gd name="connsiteX4921" fmla="*/ 319371 w 891448"/>
                  <a:gd name="connsiteY4921" fmla="*/ 281814 h 826530"/>
                  <a:gd name="connsiteX4922" fmla="*/ 320297 w 891448"/>
                  <a:gd name="connsiteY4922" fmla="*/ 282622 h 826530"/>
                  <a:gd name="connsiteX4923" fmla="*/ 322039 w 891448"/>
                  <a:gd name="connsiteY4923" fmla="*/ 282373 h 826530"/>
                  <a:gd name="connsiteX4924" fmla="*/ 323111 w 891448"/>
                  <a:gd name="connsiteY4924" fmla="*/ 282329 h 826530"/>
                  <a:gd name="connsiteX4925" fmla="*/ 324297 w 891448"/>
                  <a:gd name="connsiteY4925" fmla="*/ 283225 h 826530"/>
                  <a:gd name="connsiteX4926" fmla="*/ 326110 w 891448"/>
                  <a:gd name="connsiteY4926" fmla="*/ 283299 h 826530"/>
                  <a:gd name="connsiteX4927" fmla="*/ 326590 w 891448"/>
                  <a:gd name="connsiteY4927" fmla="*/ 282446 h 826530"/>
                  <a:gd name="connsiteX4928" fmla="*/ 327037 w 891448"/>
                  <a:gd name="connsiteY4928" fmla="*/ 282255 h 826530"/>
                  <a:gd name="connsiteX4929" fmla="*/ 328330 w 891448"/>
                  <a:gd name="connsiteY4929" fmla="*/ 282931 h 826530"/>
                  <a:gd name="connsiteX4930" fmla="*/ 329111 w 891448"/>
                  <a:gd name="connsiteY4930" fmla="*/ 283622 h 826530"/>
                  <a:gd name="connsiteX4931" fmla="*/ 330145 w 891448"/>
                  <a:gd name="connsiteY4931" fmla="*/ 283254 h 826530"/>
                  <a:gd name="connsiteX4932" fmla="*/ 331294 w 891448"/>
                  <a:gd name="connsiteY4932" fmla="*/ 284371 h 826530"/>
                  <a:gd name="connsiteX4933" fmla="*/ 331476 w 891448"/>
                  <a:gd name="connsiteY4933" fmla="*/ 285517 h 826530"/>
                  <a:gd name="connsiteX4934" fmla="*/ 332737 w 891448"/>
                  <a:gd name="connsiteY4934" fmla="*/ 285885 h 826530"/>
                  <a:gd name="connsiteX4935" fmla="*/ 334365 w 891448"/>
                  <a:gd name="connsiteY4935" fmla="*/ 285414 h 826530"/>
                  <a:gd name="connsiteX4936" fmla="*/ 335588 w 891448"/>
                  <a:gd name="connsiteY4936" fmla="*/ 285488 h 826530"/>
                  <a:gd name="connsiteX4937" fmla="*/ 336404 w 891448"/>
                  <a:gd name="connsiteY4937" fmla="*/ 286296 h 826530"/>
                  <a:gd name="connsiteX4938" fmla="*/ 338624 w 891448"/>
                  <a:gd name="connsiteY4938" fmla="*/ 286370 h 826530"/>
                  <a:gd name="connsiteX4939" fmla="*/ 340067 w 891448"/>
                  <a:gd name="connsiteY4939" fmla="*/ 286120 h 826530"/>
                  <a:gd name="connsiteX4940" fmla="*/ 341921 w 891448"/>
                  <a:gd name="connsiteY4940" fmla="*/ 286899 h 826530"/>
                  <a:gd name="connsiteX4941" fmla="*/ 343586 w 891448"/>
                  <a:gd name="connsiteY4941" fmla="*/ 286076 h 826530"/>
                  <a:gd name="connsiteX4942" fmla="*/ 344809 w 891448"/>
                  <a:gd name="connsiteY4942" fmla="*/ 286590 h 826530"/>
                  <a:gd name="connsiteX4943" fmla="*/ 347251 w 891448"/>
                  <a:gd name="connsiteY4943" fmla="*/ 286825 h 826530"/>
                  <a:gd name="connsiteX4944" fmla="*/ 349323 w 891448"/>
                  <a:gd name="connsiteY4944" fmla="*/ 286267 h 826530"/>
                  <a:gd name="connsiteX4945" fmla="*/ 350954 w 891448"/>
                  <a:gd name="connsiteY4945" fmla="*/ 287001 h 826530"/>
                  <a:gd name="connsiteX4946" fmla="*/ 351621 w 891448"/>
                  <a:gd name="connsiteY4946" fmla="*/ 288456 h 826530"/>
                  <a:gd name="connsiteX4947" fmla="*/ 352844 w 891448"/>
                  <a:gd name="connsiteY4947" fmla="*/ 287589 h 826530"/>
                  <a:gd name="connsiteX4948" fmla="*/ 353141 w 891448"/>
                  <a:gd name="connsiteY4948" fmla="*/ 289309 h 826530"/>
                  <a:gd name="connsiteX4949" fmla="*/ 354878 w 891448"/>
                  <a:gd name="connsiteY4949" fmla="*/ 290719 h 826530"/>
                  <a:gd name="connsiteX4950" fmla="*/ 354953 w 891448"/>
                  <a:gd name="connsiteY4950" fmla="*/ 291527 h 826530"/>
                  <a:gd name="connsiteX4951" fmla="*/ 355621 w 891448"/>
                  <a:gd name="connsiteY4951" fmla="*/ 292424 h 826530"/>
                  <a:gd name="connsiteX4952" fmla="*/ 357509 w 891448"/>
                  <a:gd name="connsiteY4952" fmla="*/ 292424 h 826530"/>
                  <a:gd name="connsiteX4953" fmla="*/ 358732 w 891448"/>
                  <a:gd name="connsiteY4953" fmla="*/ 293012 h 826530"/>
                  <a:gd name="connsiteX4954" fmla="*/ 359174 w 891448"/>
                  <a:gd name="connsiteY4954" fmla="*/ 294378 h 826530"/>
                  <a:gd name="connsiteX4955" fmla="*/ 360285 w 891448"/>
                  <a:gd name="connsiteY4955" fmla="*/ 294716 h 826530"/>
                  <a:gd name="connsiteX4956" fmla="*/ 361468 w 891448"/>
                  <a:gd name="connsiteY4956" fmla="*/ 296053 h 826530"/>
                  <a:gd name="connsiteX4957" fmla="*/ 361174 w 891448"/>
                  <a:gd name="connsiteY4957" fmla="*/ 296759 h 826530"/>
                  <a:gd name="connsiteX4958" fmla="*/ 361026 w 891448"/>
                  <a:gd name="connsiteY4958" fmla="*/ 298243 h 826530"/>
                  <a:gd name="connsiteX4959" fmla="*/ 362841 w 891448"/>
                  <a:gd name="connsiteY4959" fmla="*/ 300168 h 826530"/>
                  <a:gd name="connsiteX4960" fmla="*/ 365433 w 891448"/>
                  <a:gd name="connsiteY4960" fmla="*/ 301843 h 826530"/>
                  <a:gd name="connsiteX4961" fmla="*/ 365470 w 891448"/>
                  <a:gd name="connsiteY4961" fmla="*/ 302945 h 826530"/>
                  <a:gd name="connsiteX4962" fmla="*/ 364949 w 891448"/>
                  <a:gd name="connsiteY4962" fmla="*/ 303548 h 826530"/>
                  <a:gd name="connsiteX4963" fmla="*/ 365433 w 891448"/>
                  <a:gd name="connsiteY4963" fmla="*/ 304664 h 826530"/>
                  <a:gd name="connsiteX4964" fmla="*/ 364469 w 891448"/>
                  <a:gd name="connsiteY4964" fmla="*/ 304135 h 826530"/>
                  <a:gd name="connsiteX4965" fmla="*/ 360914 w 891448"/>
                  <a:gd name="connsiteY4965" fmla="*/ 303283 h 826530"/>
                  <a:gd name="connsiteX4966" fmla="*/ 357952 w 891448"/>
                  <a:gd name="connsiteY4966" fmla="*/ 302431 h 826530"/>
                  <a:gd name="connsiteX4967" fmla="*/ 356435 w 891448"/>
                  <a:gd name="connsiteY4967" fmla="*/ 302916 h 826530"/>
                  <a:gd name="connsiteX4968" fmla="*/ 354919 w 891448"/>
                  <a:gd name="connsiteY4968" fmla="*/ 302431 h 826530"/>
                  <a:gd name="connsiteX4969" fmla="*/ 354432 w 891448"/>
                  <a:gd name="connsiteY4969" fmla="*/ 302842 h 826530"/>
                  <a:gd name="connsiteX4970" fmla="*/ 352989 w 891448"/>
                  <a:gd name="connsiteY4970" fmla="*/ 302842 h 826530"/>
                  <a:gd name="connsiteX4971" fmla="*/ 351546 w 891448"/>
                  <a:gd name="connsiteY4971" fmla="*/ 301167 h 826530"/>
                  <a:gd name="connsiteX4972" fmla="*/ 350252 w 891448"/>
                  <a:gd name="connsiteY4972" fmla="*/ 301094 h 826530"/>
                  <a:gd name="connsiteX4973" fmla="*/ 349106 w 891448"/>
                  <a:gd name="connsiteY4973" fmla="*/ 299389 h 826530"/>
                  <a:gd name="connsiteX4974" fmla="*/ 348177 w 891448"/>
                  <a:gd name="connsiteY4974" fmla="*/ 299051 h 826530"/>
                  <a:gd name="connsiteX4975" fmla="*/ 346031 w 891448"/>
                  <a:gd name="connsiteY4975" fmla="*/ 299345 h 826530"/>
                  <a:gd name="connsiteX4976" fmla="*/ 344846 w 891448"/>
                  <a:gd name="connsiteY4976" fmla="*/ 299022 h 826530"/>
                  <a:gd name="connsiteX4977" fmla="*/ 343920 w 891448"/>
                  <a:gd name="connsiteY4977" fmla="*/ 298125 h 826530"/>
                  <a:gd name="connsiteX4978" fmla="*/ 341699 w 891448"/>
                  <a:gd name="connsiteY4978" fmla="*/ 297273 h 826530"/>
                  <a:gd name="connsiteX4979" fmla="*/ 341328 w 891448"/>
                  <a:gd name="connsiteY4979" fmla="*/ 295715 h 826530"/>
                  <a:gd name="connsiteX4980" fmla="*/ 340550 w 891448"/>
                  <a:gd name="connsiteY4980" fmla="*/ 295715 h 826530"/>
                  <a:gd name="connsiteX4981" fmla="*/ 339401 w 891448"/>
                  <a:gd name="connsiteY4981" fmla="*/ 295231 h 826530"/>
                  <a:gd name="connsiteX4982" fmla="*/ 337219 w 891448"/>
                  <a:gd name="connsiteY4982" fmla="*/ 295377 h 826530"/>
                  <a:gd name="connsiteX4983" fmla="*/ 336257 w 891448"/>
                  <a:gd name="connsiteY4983" fmla="*/ 294834 h 826530"/>
                  <a:gd name="connsiteX4984" fmla="*/ 331739 w 891448"/>
                  <a:gd name="connsiteY4984" fmla="*/ 295010 h 826530"/>
                  <a:gd name="connsiteX4985" fmla="*/ 329036 w 891448"/>
                  <a:gd name="connsiteY4985" fmla="*/ 294760 h 826530"/>
                  <a:gd name="connsiteX4986" fmla="*/ 327039 w 891448"/>
                  <a:gd name="connsiteY4986" fmla="*/ 294158 h 826530"/>
                  <a:gd name="connsiteX4987" fmla="*/ 319001 w 891448"/>
                  <a:gd name="connsiteY4987" fmla="*/ 294040 h 826530"/>
                  <a:gd name="connsiteX4988" fmla="*/ 317666 w 891448"/>
                  <a:gd name="connsiteY4988" fmla="*/ 294569 h 826530"/>
                  <a:gd name="connsiteX4989" fmla="*/ 315299 w 891448"/>
                  <a:gd name="connsiteY4989" fmla="*/ 295201 h 826530"/>
                  <a:gd name="connsiteX4990" fmla="*/ 314187 w 891448"/>
                  <a:gd name="connsiteY4990" fmla="*/ 296759 h 826530"/>
                  <a:gd name="connsiteX4991" fmla="*/ 314004 w 891448"/>
                  <a:gd name="connsiteY4991" fmla="*/ 299903 h 826530"/>
                  <a:gd name="connsiteX4992" fmla="*/ 312226 w 891448"/>
                  <a:gd name="connsiteY4992" fmla="*/ 302695 h 826530"/>
                  <a:gd name="connsiteX4993" fmla="*/ 312783 w 891448"/>
                  <a:gd name="connsiteY4993" fmla="*/ 305811 h 826530"/>
                  <a:gd name="connsiteX4994" fmla="*/ 312118 w 891448"/>
                  <a:gd name="connsiteY4994" fmla="*/ 307030 h 826530"/>
                  <a:gd name="connsiteX4995" fmla="*/ 312597 w 891448"/>
                  <a:gd name="connsiteY4995" fmla="*/ 308103 h 826530"/>
                  <a:gd name="connsiteX4996" fmla="*/ 314006 w 891448"/>
                  <a:gd name="connsiteY4996" fmla="*/ 308691 h 826530"/>
                  <a:gd name="connsiteX4997" fmla="*/ 313634 w 891448"/>
                  <a:gd name="connsiteY4997" fmla="*/ 309808 h 826530"/>
                  <a:gd name="connsiteX4998" fmla="*/ 312854 w 891448"/>
                  <a:gd name="connsiteY4998" fmla="*/ 310395 h 826530"/>
                  <a:gd name="connsiteX4999" fmla="*/ 314263 w 891448"/>
                  <a:gd name="connsiteY4999" fmla="*/ 314627 h 826530"/>
                  <a:gd name="connsiteX5000" fmla="*/ 315784 w 891448"/>
                  <a:gd name="connsiteY5000" fmla="*/ 315891 h 826530"/>
                  <a:gd name="connsiteX5001" fmla="*/ 316226 w 891448"/>
                  <a:gd name="connsiteY5001" fmla="*/ 316890 h 826530"/>
                  <a:gd name="connsiteX5002" fmla="*/ 319186 w 891448"/>
                  <a:gd name="connsiteY5002" fmla="*/ 318595 h 826530"/>
                  <a:gd name="connsiteX5003" fmla="*/ 320041 w 891448"/>
                  <a:gd name="connsiteY5003" fmla="*/ 319521 h 826530"/>
                  <a:gd name="connsiteX5004" fmla="*/ 321706 w 891448"/>
                  <a:gd name="connsiteY5004" fmla="*/ 319124 h 826530"/>
                  <a:gd name="connsiteX5005" fmla="*/ 322780 w 891448"/>
                  <a:gd name="connsiteY5005" fmla="*/ 320300 h 826530"/>
                  <a:gd name="connsiteX5006" fmla="*/ 324150 w 891448"/>
                  <a:gd name="connsiteY5006" fmla="*/ 320594 h 826530"/>
                  <a:gd name="connsiteX5007" fmla="*/ 326261 w 891448"/>
                  <a:gd name="connsiteY5007" fmla="*/ 319668 h 826530"/>
                  <a:gd name="connsiteX5008" fmla="*/ 327519 w 891448"/>
                  <a:gd name="connsiteY5008" fmla="*/ 319741 h 826530"/>
                  <a:gd name="connsiteX5009" fmla="*/ 328962 w 891448"/>
                  <a:gd name="connsiteY5009" fmla="*/ 321269 h 826530"/>
                  <a:gd name="connsiteX5010" fmla="*/ 331185 w 891448"/>
                  <a:gd name="connsiteY5010" fmla="*/ 321225 h 826530"/>
                  <a:gd name="connsiteX5011" fmla="*/ 332479 w 891448"/>
                  <a:gd name="connsiteY5011" fmla="*/ 323533 h 826530"/>
                  <a:gd name="connsiteX5012" fmla="*/ 333664 w 891448"/>
                  <a:gd name="connsiteY5012" fmla="*/ 323973 h 826530"/>
                  <a:gd name="connsiteX5013" fmla="*/ 334108 w 891448"/>
                  <a:gd name="connsiteY5013" fmla="*/ 325090 h 826530"/>
                  <a:gd name="connsiteX5014" fmla="*/ 331925 w 891448"/>
                  <a:gd name="connsiteY5014" fmla="*/ 325795 h 826530"/>
                  <a:gd name="connsiteX5015" fmla="*/ 332145 w 891448"/>
                  <a:gd name="connsiteY5015" fmla="*/ 326971 h 826530"/>
                  <a:gd name="connsiteX5016" fmla="*/ 331185 w 891448"/>
                  <a:gd name="connsiteY5016" fmla="*/ 328014 h 826530"/>
                  <a:gd name="connsiteX5017" fmla="*/ 331294 w 891448"/>
                  <a:gd name="connsiteY5017" fmla="*/ 329014 h 826530"/>
                  <a:gd name="connsiteX5018" fmla="*/ 330554 w 891448"/>
                  <a:gd name="connsiteY5018" fmla="*/ 330351 h 826530"/>
                  <a:gd name="connsiteX5019" fmla="*/ 328073 w 891448"/>
                  <a:gd name="connsiteY5019" fmla="*/ 331615 h 826530"/>
                  <a:gd name="connsiteX5020" fmla="*/ 327963 w 891448"/>
                  <a:gd name="connsiteY5020" fmla="*/ 332614 h 826530"/>
                  <a:gd name="connsiteX5021" fmla="*/ 327222 w 891448"/>
                  <a:gd name="connsiteY5021" fmla="*/ 333907 h 826530"/>
                  <a:gd name="connsiteX5022" fmla="*/ 328777 w 891448"/>
                  <a:gd name="connsiteY5022" fmla="*/ 335024 h 826530"/>
                  <a:gd name="connsiteX5023" fmla="*/ 328887 w 891448"/>
                  <a:gd name="connsiteY5023" fmla="*/ 337478 h 826530"/>
                  <a:gd name="connsiteX5024" fmla="*/ 329961 w 891448"/>
                  <a:gd name="connsiteY5024" fmla="*/ 339844 h 826530"/>
                  <a:gd name="connsiteX5025" fmla="*/ 329776 w 891448"/>
                  <a:gd name="connsiteY5025" fmla="*/ 341063 h 826530"/>
                  <a:gd name="connsiteX5026" fmla="*/ 327405 w 891448"/>
                  <a:gd name="connsiteY5026" fmla="*/ 341622 h 826530"/>
                  <a:gd name="connsiteX5027" fmla="*/ 328111 w 891448"/>
                  <a:gd name="connsiteY5027" fmla="*/ 342445 h 826530"/>
                  <a:gd name="connsiteX5028" fmla="*/ 331476 w 891448"/>
                  <a:gd name="connsiteY5028" fmla="*/ 343106 h 826530"/>
                  <a:gd name="connsiteX5029" fmla="*/ 332849 w 891448"/>
                  <a:gd name="connsiteY5029" fmla="*/ 342709 h 826530"/>
                  <a:gd name="connsiteX5030" fmla="*/ 333808 w 891448"/>
                  <a:gd name="connsiteY5030" fmla="*/ 342856 h 826530"/>
                  <a:gd name="connsiteX5031" fmla="*/ 334476 w 891448"/>
                  <a:gd name="connsiteY5031" fmla="*/ 343561 h 826530"/>
                  <a:gd name="connsiteX5032" fmla="*/ 335329 w 891448"/>
                  <a:gd name="connsiteY5032" fmla="*/ 342400 h 826530"/>
                  <a:gd name="connsiteX5033" fmla="*/ 336440 w 891448"/>
                  <a:gd name="connsiteY5033" fmla="*/ 342224 h 826530"/>
                  <a:gd name="connsiteX5034" fmla="*/ 337293 w 891448"/>
                  <a:gd name="connsiteY5034" fmla="*/ 342782 h 826530"/>
                  <a:gd name="connsiteX5035" fmla="*/ 339883 w 891448"/>
                  <a:gd name="connsiteY5035" fmla="*/ 342782 h 826530"/>
                  <a:gd name="connsiteX5036" fmla="*/ 343104 w 891448"/>
                  <a:gd name="connsiteY5036" fmla="*/ 344267 h 826530"/>
                  <a:gd name="connsiteX5037" fmla="*/ 344324 w 891448"/>
                  <a:gd name="connsiteY5037" fmla="*/ 342782 h 826530"/>
                  <a:gd name="connsiteX5038" fmla="*/ 346953 w 891448"/>
                  <a:gd name="connsiteY5038" fmla="*/ 342885 h 826530"/>
                  <a:gd name="connsiteX5039" fmla="*/ 347473 w 891448"/>
                  <a:gd name="connsiteY5039" fmla="*/ 343855 h 826530"/>
                  <a:gd name="connsiteX5040" fmla="*/ 348030 w 891448"/>
                  <a:gd name="connsiteY5040" fmla="*/ 344046 h 826530"/>
                  <a:gd name="connsiteX5041" fmla="*/ 348771 w 891448"/>
                  <a:gd name="connsiteY5041" fmla="*/ 343517 h 826530"/>
                  <a:gd name="connsiteX5042" fmla="*/ 350250 w 891448"/>
                  <a:gd name="connsiteY5042" fmla="*/ 343150 h 826530"/>
                  <a:gd name="connsiteX5043" fmla="*/ 351176 w 891448"/>
                  <a:gd name="connsiteY5043" fmla="*/ 343517 h 826530"/>
                  <a:gd name="connsiteX5044" fmla="*/ 351473 w 891448"/>
                  <a:gd name="connsiteY5044" fmla="*/ 344737 h 826530"/>
                  <a:gd name="connsiteX5045" fmla="*/ 352619 w 891448"/>
                  <a:gd name="connsiteY5045" fmla="*/ 344560 h 826530"/>
                  <a:gd name="connsiteX5046" fmla="*/ 353360 w 891448"/>
                  <a:gd name="connsiteY5046" fmla="*/ 344076 h 826530"/>
                  <a:gd name="connsiteX5047" fmla="*/ 354322 w 891448"/>
                  <a:gd name="connsiteY5047" fmla="*/ 344663 h 826530"/>
                  <a:gd name="connsiteX5048" fmla="*/ 354694 w 891448"/>
                  <a:gd name="connsiteY5048" fmla="*/ 346192 h 826530"/>
                  <a:gd name="connsiteX5049" fmla="*/ 355693 w 891448"/>
                  <a:gd name="connsiteY5049" fmla="*/ 346147 h 826530"/>
                  <a:gd name="connsiteX5050" fmla="*/ 356544 w 891448"/>
                  <a:gd name="connsiteY5050" fmla="*/ 345266 h 826530"/>
                  <a:gd name="connsiteX5051" fmla="*/ 359101 w 891448"/>
                  <a:gd name="connsiteY5051" fmla="*/ 345001 h 826530"/>
                  <a:gd name="connsiteX5052" fmla="*/ 360250 w 891448"/>
                  <a:gd name="connsiteY5052" fmla="*/ 343738 h 826530"/>
                  <a:gd name="connsiteX5053" fmla="*/ 361915 w 891448"/>
                  <a:gd name="connsiteY5053" fmla="*/ 343179 h 826530"/>
                  <a:gd name="connsiteX5054" fmla="*/ 363395 w 891448"/>
                  <a:gd name="connsiteY5054" fmla="*/ 343179 h 826530"/>
                  <a:gd name="connsiteX5055" fmla="*/ 365470 w 891448"/>
                  <a:gd name="connsiteY5055" fmla="*/ 341151 h 826530"/>
                  <a:gd name="connsiteX5056" fmla="*/ 367913 w 891448"/>
                  <a:gd name="connsiteY5056" fmla="*/ 340064 h 826530"/>
                  <a:gd name="connsiteX5057" fmla="*/ 369616 w 891448"/>
                  <a:gd name="connsiteY5057" fmla="*/ 339667 h 826530"/>
                  <a:gd name="connsiteX5058" fmla="*/ 370098 w 891448"/>
                  <a:gd name="connsiteY5058" fmla="*/ 338771 h 826530"/>
                  <a:gd name="connsiteX5059" fmla="*/ 371466 w 891448"/>
                  <a:gd name="connsiteY5059" fmla="*/ 338815 h 826530"/>
                  <a:gd name="connsiteX5060" fmla="*/ 373541 w 891448"/>
                  <a:gd name="connsiteY5060" fmla="*/ 339182 h 826530"/>
                  <a:gd name="connsiteX5061" fmla="*/ 374911 w 891448"/>
                  <a:gd name="connsiteY5061" fmla="*/ 338962 h 826530"/>
                  <a:gd name="connsiteX5062" fmla="*/ 376317 w 891448"/>
                  <a:gd name="connsiteY5062" fmla="*/ 339697 h 826530"/>
                  <a:gd name="connsiteX5063" fmla="*/ 380241 w 891448"/>
                  <a:gd name="connsiteY5063" fmla="*/ 339697 h 826530"/>
                  <a:gd name="connsiteX5064" fmla="*/ 384274 w 891448"/>
                  <a:gd name="connsiteY5064" fmla="*/ 337022 h 826530"/>
                  <a:gd name="connsiteX5065" fmla="*/ 384943 w 891448"/>
                  <a:gd name="connsiteY5065" fmla="*/ 335803 h 826530"/>
                  <a:gd name="connsiteX5066" fmla="*/ 385684 w 891448"/>
                  <a:gd name="connsiteY5066" fmla="*/ 335729 h 826530"/>
                  <a:gd name="connsiteX5067" fmla="*/ 386351 w 891448"/>
                  <a:gd name="connsiteY5067" fmla="*/ 336434 h 826530"/>
                  <a:gd name="connsiteX5068" fmla="*/ 386941 w 891448"/>
                  <a:gd name="connsiteY5068" fmla="*/ 335317 h 826530"/>
                  <a:gd name="connsiteX5069" fmla="*/ 388496 w 891448"/>
                  <a:gd name="connsiteY5069" fmla="*/ 334392 h 826530"/>
                  <a:gd name="connsiteX5070" fmla="*/ 388421 w 891448"/>
                  <a:gd name="connsiteY5070" fmla="*/ 333128 h 826530"/>
                  <a:gd name="connsiteX5071" fmla="*/ 389016 w 891448"/>
                  <a:gd name="connsiteY5071" fmla="*/ 332349 h 826530"/>
                  <a:gd name="connsiteX5072" fmla="*/ 389830 w 891448"/>
                  <a:gd name="connsiteY5072" fmla="*/ 332658 h 826530"/>
                  <a:gd name="connsiteX5073" fmla="*/ 391053 w 891448"/>
                  <a:gd name="connsiteY5073" fmla="*/ 332467 h 826530"/>
                  <a:gd name="connsiteX5074" fmla="*/ 391755 w 891448"/>
                  <a:gd name="connsiteY5074" fmla="*/ 331424 h 826530"/>
                  <a:gd name="connsiteX5075" fmla="*/ 391607 w 891448"/>
                  <a:gd name="connsiteY5075" fmla="*/ 330395 h 826530"/>
                  <a:gd name="connsiteX5076" fmla="*/ 392462 w 891448"/>
                  <a:gd name="connsiteY5076" fmla="*/ 330762 h 826530"/>
                  <a:gd name="connsiteX5077" fmla="*/ 393420 w 891448"/>
                  <a:gd name="connsiteY5077" fmla="*/ 330571 h 826530"/>
                  <a:gd name="connsiteX5078" fmla="*/ 394054 w 891448"/>
                  <a:gd name="connsiteY5078" fmla="*/ 331717 h 826530"/>
                  <a:gd name="connsiteX5079" fmla="*/ 394054 w 891448"/>
                  <a:gd name="connsiteY5079" fmla="*/ 332731 h 826530"/>
                  <a:gd name="connsiteX5080" fmla="*/ 394753 w 891448"/>
                  <a:gd name="connsiteY5080" fmla="*/ 333731 h 826530"/>
                  <a:gd name="connsiteX5081" fmla="*/ 393273 w 891448"/>
                  <a:gd name="connsiteY5081" fmla="*/ 334686 h 826530"/>
                  <a:gd name="connsiteX5082" fmla="*/ 393273 w 891448"/>
                  <a:gd name="connsiteY5082" fmla="*/ 335949 h 826530"/>
                  <a:gd name="connsiteX5083" fmla="*/ 392420 w 891448"/>
                  <a:gd name="connsiteY5083" fmla="*/ 337243 h 826530"/>
                  <a:gd name="connsiteX5084" fmla="*/ 391457 w 891448"/>
                  <a:gd name="connsiteY5084" fmla="*/ 337918 h 826530"/>
                  <a:gd name="connsiteX5085" fmla="*/ 391572 w 891448"/>
                  <a:gd name="connsiteY5085" fmla="*/ 338624 h 826530"/>
                  <a:gd name="connsiteX5086" fmla="*/ 392940 w 891448"/>
                  <a:gd name="connsiteY5086" fmla="*/ 338888 h 826530"/>
                  <a:gd name="connsiteX5087" fmla="*/ 394494 w 891448"/>
                  <a:gd name="connsiteY5087" fmla="*/ 340137 h 826530"/>
                  <a:gd name="connsiteX5088" fmla="*/ 395085 w 891448"/>
                  <a:gd name="connsiteY5088" fmla="*/ 339667 h 826530"/>
                  <a:gd name="connsiteX5089" fmla="*/ 396345 w 891448"/>
                  <a:gd name="connsiteY5089" fmla="*/ 339506 h 826530"/>
                  <a:gd name="connsiteX5090" fmla="*/ 398011 w 891448"/>
                  <a:gd name="connsiteY5090" fmla="*/ 340328 h 826530"/>
                  <a:gd name="connsiteX5091" fmla="*/ 398605 w 891448"/>
                  <a:gd name="connsiteY5091" fmla="*/ 342136 h 826530"/>
                  <a:gd name="connsiteX5092" fmla="*/ 399457 w 891448"/>
                  <a:gd name="connsiteY5092" fmla="*/ 342959 h 826530"/>
                  <a:gd name="connsiteX5093" fmla="*/ 399566 w 891448"/>
                  <a:gd name="connsiteY5093" fmla="*/ 342062 h 826530"/>
                  <a:gd name="connsiteX5094" fmla="*/ 400161 w 891448"/>
                  <a:gd name="connsiteY5094" fmla="*/ 341445 h 826530"/>
                  <a:gd name="connsiteX5095" fmla="*/ 401383 w 891448"/>
                  <a:gd name="connsiteY5095" fmla="*/ 342033 h 826530"/>
                  <a:gd name="connsiteX5096" fmla="*/ 401417 w 891448"/>
                  <a:gd name="connsiteY5096" fmla="*/ 343326 h 826530"/>
                  <a:gd name="connsiteX5097" fmla="*/ 400161 w 891448"/>
                  <a:gd name="connsiteY5097" fmla="*/ 344546 h 826530"/>
                  <a:gd name="connsiteX5098" fmla="*/ 398643 w 891448"/>
                  <a:gd name="connsiteY5098" fmla="*/ 344546 h 826530"/>
                  <a:gd name="connsiteX5099" fmla="*/ 397530 w 891448"/>
                  <a:gd name="connsiteY5099" fmla="*/ 345927 h 826530"/>
                  <a:gd name="connsiteX5100" fmla="*/ 397790 w 891448"/>
                  <a:gd name="connsiteY5100" fmla="*/ 346882 h 826530"/>
                  <a:gd name="connsiteX5101" fmla="*/ 398828 w 891448"/>
                  <a:gd name="connsiteY5101" fmla="*/ 346882 h 826530"/>
                  <a:gd name="connsiteX5102" fmla="*/ 400086 w 891448"/>
                  <a:gd name="connsiteY5102" fmla="*/ 347191 h 826530"/>
                  <a:gd name="connsiteX5103" fmla="*/ 401676 w 891448"/>
                  <a:gd name="connsiteY5103" fmla="*/ 348513 h 826530"/>
                  <a:gd name="connsiteX5104" fmla="*/ 402975 w 891448"/>
                  <a:gd name="connsiteY5104" fmla="*/ 348117 h 826530"/>
                  <a:gd name="connsiteX5105" fmla="*/ 404455 w 891448"/>
                  <a:gd name="connsiteY5105" fmla="*/ 346074 h 826530"/>
                  <a:gd name="connsiteX5106" fmla="*/ 405083 w 891448"/>
                  <a:gd name="connsiteY5106" fmla="*/ 346118 h 826530"/>
                  <a:gd name="connsiteX5107" fmla="*/ 404934 w 891448"/>
                  <a:gd name="connsiteY5107" fmla="*/ 347779 h 826530"/>
                  <a:gd name="connsiteX5108" fmla="*/ 406046 w 891448"/>
                  <a:gd name="connsiteY5108" fmla="*/ 349777 h 826530"/>
                  <a:gd name="connsiteX5109" fmla="*/ 407269 w 891448"/>
                  <a:gd name="connsiteY5109" fmla="*/ 350159 h 826530"/>
                  <a:gd name="connsiteX5110" fmla="*/ 408454 w 891448"/>
                  <a:gd name="connsiteY5110" fmla="*/ 349380 h 826530"/>
                  <a:gd name="connsiteX5111" fmla="*/ 410046 w 891448"/>
                  <a:gd name="connsiteY5111" fmla="*/ 349777 h 826530"/>
                  <a:gd name="connsiteX5112" fmla="*/ 410900 w 891448"/>
                  <a:gd name="connsiteY5112" fmla="*/ 351085 h 826530"/>
                  <a:gd name="connsiteX5113" fmla="*/ 412413 w 891448"/>
                  <a:gd name="connsiteY5113" fmla="*/ 351085 h 826530"/>
                  <a:gd name="connsiteX5114" fmla="*/ 413302 w 891448"/>
                  <a:gd name="connsiteY5114" fmla="*/ 352158 h 826530"/>
                  <a:gd name="connsiteX5115" fmla="*/ 414008 w 891448"/>
                  <a:gd name="connsiteY5115" fmla="*/ 352187 h 826530"/>
                  <a:gd name="connsiteX5116" fmla="*/ 413934 w 891448"/>
                  <a:gd name="connsiteY5116" fmla="*/ 350556 h 826530"/>
                  <a:gd name="connsiteX5117" fmla="*/ 414860 w 891448"/>
                  <a:gd name="connsiteY5117" fmla="*/ 350556 h 826530"/>
                  <a:gd name="connsiteX5118" fmla="*/ 416266 w 891448"/>
                  <a:gd name="connsiteY5118" fmla="*/ 350086 h 826530"/>
                  <a:gd name="connsiteX5119" fmla="*/ 417043 w 891448"/>
                  <a:gd name="connsiteY5119" fmla="*/ 350718 h 826530"/>
                  <a:gd name="connsiteX5120" fmla="*/ 416968 w 891448"/>
                  <a:gd name="connsiteY5120" fmla="*/ 352114 h 826530"/>
                  <a:gd name="connsiteX5121" fmla="*/ 417672 w 891448"/>
                  <a:gd name="connsiteY5121" fmla="*/ 352525 h 826530"/>
                  <a:gd name="connsiteX5122" fmla="*/ 419229 w 891448"/>
                  <a:gd name="connsiteY5122" fmla="*/ 352084 h 826530"/>
                  <a:gd name="connsiteX5123" fmla="*/ 420300 w 891448"/>
                  <a:gd name="connsiteY5123" fmla="*/ 350556 h 826530"/>
                  <a:gd name="connsiteX5124" fmla="*/ 421077 w 891448"/>
                  <a:gd name="connsiteY5124" fmla="*/ 351041 h 826530"/>
                  <a:gd name="connsiteX5125" fmla="*/ 421450 w 891448"/>
                  <a:gd name="connsiteY5125" fmla="*/ 352305 h 826530"/>
                  <a:gd name="connsiteX5126" fmla="*/ 422264 w 891448"/>
                  <a:gd name="connsiteY5126" fmla="*/ 352275 h 826530"/>
                  <a:gd name="connsiteX5127" fmla="*/ 422930 w 891448"/>
                  <a:gd name="connsiteY5127" fmla="*/ 351379 h 826530"/>
                  <a:gd name="connsiteX5128" fmla="*/ 423409 w 891448"/>
                  <a:gd name="connsiteY5128" fmla="*/ 351158 h 826530"/>
                  <a:gd name="connsiteX5129" fmla="*/ 424558 w 891448"/>
                  <a:gd name="connsiteY5129" fmla="*/ 349968 h 826530"/>
                  <a:gd name="connsiteX5130" fmla="*/ 425890 w 891448"/>
                  <a:gd name="connsiteY5130" fmla="*/ 350115 h 826530"/>
                  <a:gd name="connsiteX5131" fmla="*/ 426298 w 891448"/>
                  <a:gd name="connsiteY5131" fmla="*/ 350820 h 826530"/>
                  <a:gd name="connsiteX5132" fmla="*/ 427112 w 891448"/>
                  <a:gd name="connsiteY5132" fmla="*/ 351158 h 826530"/>
                  <a:gd name="connsiteX5133" fmla="*/ 427964 w 891448"/>
                  <a:gd name="connsiteY5133" fmla="*/ 350806 h 826530"/>
                  <a:gd name="connsiteX5134" fmla="*/ 427964 w 891448"/>
                  <a:gd name="connsiteY5134" fmla="*/ 350806 h 826530"/>
                  <a:gd name="connsiteX5135" fmla="*/ 619421 w 891448"/>
                  <a:gd name="connsiteY5135" fmla="*/ 423074 h 826530"/>
                  <a:gd name="connsiteX5136" fmla="*/ 620086 w 891448"/>
                  <a:gd name="connsiteY5136" fmla="*/ 420782 h 826530"/>
                  <a:gd name="connsiteX5137" fmla="*/ 619493 w 891448"/>
                  <a:gd name="connsiteY5137" fmla="*/ 419973 h 826530"/>
                  <a:gd name="connsiteX5138" fmla="*/ 619714 w 891448"/>
                  <a:gd name="connsiteY5138" fmla="*/ 417681 h 826530"/>
                  <a:gd name="connsiteX5139" fmla="*/ 619937 w 891448"/>
                  <a:gd name="connsiteY5139" fmla="*/ 415389 h 826530"/>
                  <a:gd name="connsiteX5140" fmla="*/ 622598 w 891448"/>
                  <a:gd name="connsiteY5140" fmla="*/ 412729 h 826530"/>
                  <a:gd name="connsiteX5141" fmla="*/ 623706 w 891448"/>
                  <a:gd name="connsiteY5141" fmla="*/ 410437 h 826530"/>
                  <a:gd name="connsiteX5142" fmla="*/ 625259 w 891448"/>
                  <a:gd name="connsiteY5142" fmla="*/ 409393 h 826530"/>
                  <a:gd name="connsiteX5143" fmla="*/ 628216 w 891448"/>
                  <a:gd name="connsiteY5143" fmla="*/ 405117 h 826530"/>
                  <a:gd name="connsiteX5144" fmla="*/ 630209 w 891448"/>
                  <a:gd name="connsiteY5144" fmla="*/ 403853 h 826530"/>
                  <a:gd name="connsiteX5145" fmla="*/ 631171 w 891448"/>
                  <a:gd name="connsiteY5145" fmla="*/ 403853 h 826530"/>
                  <a:gd name="connsiteX5146" fmla="*/ 631984 w 891448"/>
                  <a:gd name="connsiteY5146" fmla="*/ 402972 h 826530"/>
                  <a:gd name="connsiteX5147" fmla="*/ 633167 w 891448"/>
                  <a:gd name="connsiteY5147" fmla="*/ 403560 h 826530"/>
                  <a:gd name="connsiteX5148" fmla="*/ 635161 w 891448"/>
                  <a:gd name="connsiteY5148" fmla="*/ 402516 h 826530"/>
                  <a:gd name="connsiteX5149" fmla="*/ 637305 w 891448"/>
                  <a:gd name="connsiteY5149" fmla="*/ 403192 h 826530"/>
                  <a:gd name="connsiteX5150" fmla="*/ 638267 w 891448"/>
                  <a:gd name="connsiteY5150" fmla="*/ 404515 h 826530"/>
                  <a:gd name="connsiteX5151" fmla="*/ 639375 w 891448"/>
                  <a:gd name="connsiteY5151" fmla="*/ 404515 h 826530"/>
                  <a:gd name="connsiteX5152" fmla="*/ 640780 w 891448"/>
                  <a:gd name="connsiteY5152" fmla="*/ 406072 h 826530"/>
                  <a:gd name="connsiteX5153" fmla="*/ 641516 w 891448"/>
                  <a:gd name="connsiteY5153" fmla="*/ 408071 h 826530"/>
                  <a:gd name="connsiteX5154" fmla="*/ 641443 w 891448"/>
                  <a:gd name="connsiteY5154" fmla="*/ 409629 h 826530"/>
                  <a:gd name="connsiteX5155" fmla="*/ 639669 w 891448"/>
                  <a:gd name="connsiteY5155" fmla="*/ 411098 h 826530"/>
                  <a:gd name="connsiteX5156" fmla="*/ 638782 w 891448"/>
                  <a:gd name="connsiteY5156" fmla="*/ 413096 h 826530"/>
                  <a:gd name="connsiteX5157" fmla="*/ 638633 w 891448"/>
                  <a:gd name="connsiteY5157" fmla="*/ 415168 h 826530"/>
                  <a:gd name="connsiteX5158" fmla="*/ 635975 w 891448"/>
                  <a:gd name="connsiteY5158" fmla="*/ 419298 h 826530"/>
                  <a:gd name="connsiteX5159" fmla="*/ 635086 w 891448"/>
                  <a:gd name="connsiteY5159" fmla="*/ 420855 h 826530"/>
                  <a:gd name="connsiteX5160" fmla="*/ 633464 w 891448"/>
                  <a:gd name="connsiteY5160" fmla="*/ 421370 h 826530"/>
                  <a:gd name="connsiteX5161" fmla="*/ 630951 w 891448"/>
                  <a:gd name="connsiteY5161" fmla="*/ 422619 h 826530"/>
                  <a:gd name="connsiteX5162" fmla="*/ 630360 w 891448"/>
                  <a:gd name="connsiteY5162" fmla="*/ 423294 h 826530"/>
                  <a:gd name="connsiteX5163" fmla="*/ 628883 w 891448"/>
                  <a:gd name="connsiteY5163" fmla="*/ 423515 h 826530"/>
                  <a:gd name="connsiteX5164" fmla="*/ 626664 w 891448"/>
                  <a:gd name="connsiteY5164" fmla="*/ 424470 h 826530"/>
                  <a:gd name="connsiteX5165" fmla="*/ 625481 w 891448"/>
                  <a:gd name="connsiteY5165" fmla="*/ 423662 h 826530"/>
                  <a:gd name="connsiteX5166" fmla="*/ 622600 w 891448"/>
                  <a:gd name="connsiteY5166" fmla="*/ 424250 h 826530"/>
                  <a:gd name="connsiteX5167" fmla="*/ 620976 w 891448"/>
                  <a:gd name="connsiteY5167" fmla="*/ 423662 h 826530"/>
                  <a:gd name="connsiteX5168" fmla="*/ 619715 w 891448"/>
                  <a:gd name="connsiteY5168" fmla="*/ 423735 h 826530"/>
                  <a:gd name="connsiteX5169" fmla="*/ 619421 w 891448"/>
                  <a:gd name="connsiteY5169" fmla="*/ 423074 h 826530"/>
                  <a:gd name="connsiteX5170" fmla="*/ 619421 w 891448"/>
                  <a:gd name="connsiteY5170" fmla="*/ 423074 h 826530"/>
                  <a:gd name="connsiteX5171" fmla="*/ 437554 w 891448"/>
                  <a:gd name="connsiteY5171" fmla="*/ 344311 h 826530"/>
                  <a:gd name="connsiteX5172" fmla="*/ 437221 w 891448"/>
                  <a:gd name="connsiteY5172" fmla="*/ 343341 h 826530"/>
                  <a:gd name="connsiteX5173" fmla="*/ 437589 w 891448"/>
                  <a:gd name="connsiteY5173" fmla="*/ 342151 h 826530"/>
                  <a:gd name="connsiteX5174" fmla="*/ 438959 w 891448"/>
                  <a:gd name="connsiteY5174" fmla="*/ 341710 h 826530"/>
                  <a:gd name="connsiteX5175" fmla="*/ 437922 w 891448"/>
                  <a:gd name="connsiteY5175" fmla="*/ 340299 h 826530"/>
                  <a:gd name="connsiteX5176" fmla="*/ 438551 w 891448"/>
                  <a:gd name="connsiteY5176" fmla="*/ 339079 h 826530"/>
                  <a:gd name="connsiteX5177" fmla="*/ 439515 w 891448"/>
                  <a:gd name="connsiteY5177" fmla="*/ 338903 h 826530"/>
                  <a:gd name="connsiteX5178" fmla="*/ 439515 w 891448"/>
                  <a:gd name="connsiteY5178" fmla="*/ 340226 h 826530"/>
                  <a:gd name="connsiteX5179" fmla="*/ 440512 w 891448"/>
                  <a:gd name="connsiteY5179" fmla="*/ 341151 h 826530"/>
                  <a:gd name="connsiteX5180" fmla="*/ 440512 w 891448"/>
                  <a:gd name="connsiteY5180" fmla="*/ 342297 h 826530"/>
                  <a:gd name="connsiteX5181" fmla="*/ 439738 w 891448"/>
                  <a:gd name="connsiteY5181" fmla="*/ 343532 h 826530"/>
                  <a:gd name="connsiteX5182" fmla="*/ 438919 w 891448"/>
                  <a:gd name="connsiteY5182" fmla="*/ 343341 h 826530"/>
                  <a:gd name="connsiteX5183" fmla="*/ 438254 w 891448"/>
                  <a:gd name="connsiteY5183" fmla="*/ 344458 h 826530"/>
                  <a:gd name="connsiteX5184" fmla="*/ 437554 w 891448"/>
                  <a:gd name="connsiteY5184" fmla="*/ 344311 h 826530"/>
                  <a:gd name="connsiteX5185" fmla="*/ 437554 w 891448"/>
                  <a:gd name="connsiteY5185" fmla="*/ 344311 h 826530"/>
                  <a:gd name="connsiteX5186" fmla="*/ 420150 w 891448"/>
                  <a:gd name="connsiteY5186" fmla="*/ 360225 h 826530"/>
                  <a:gd name="connsiteX5187" fmla="*/ 421741 w 891448"/>
                  <a:gd name="connsiteY5187" fmla="*/ 359299 h 826530"/>
                  <a:gd name="connsiteX5188" fmla="*/ 422188 w 891448"/>
                  <a:gd name="connsiteY5188" fmla="*/ 358109 h 826530"/>
                  <a:gd name="connsiteX5189" fmla="*/ 422040 w 891448"/>
                  <a:gd name="connsiteY5189" fmla="*/ 356992 h 826530"/>
                  <a:gd name="connsiteX5190" fmla="*/ 422375 w 891448"/>
                  <a:gd name="connsiteY5190" fmla="*/ 355773 h 826530"/>
                  <a:gd name="connsiteX5191" fmla="*/ 422003 w 891448"/>
                  <a:gd name="connsiteY5191" fmla="*/ 355405 h 826530"/>
                  <a:gd name="connsiteX5192" fmla="*/ 420560 w 891448"/>
                  <a:gd name="connsiteY5192" fmla="*/ 356360 h 826530"/>
                  <a:gd name="connsiteX5193" fmla="*/ 420263 w 891448"/>
                  <a:gd name="connsiteY5193" fmla="*/ 357066 h 826530"/>
                  <a:gd name="connsiteX5194" fmla="*/ 418263 w 891448"/>
                  <a:gd name="connsiteY5194" fmla="*/ 356963 h 826530"/>
                  <a:gd name="connsiteX5195" fmla="*/ 417819 w 891448"/>
                  <a:gd name="connsiteY5195" fmla="*/ 357845 h 826530"/>
                  <a:gd name="connsiteX5196" fmla="*/ 419189 w 891448"/>
                  <a:gd name="connsiteY5196" fmla="*/ 359623 h 826530"/>
                  <a:gd name="connsiteX5197" fmla="*/ 420150 w 891448"/>
                  <a:gd name="connsiteY5197" fmla="*/ 360225 h 826530"/>
                  <a:gd name="connsiteX5198" fmla="*/ 420150 w 891448"/>
                  <a:gd name="connsiteY5198" fmla="*/ 360225 h 826530"/>
                  <a:gd name="connsiteX5199" fmla="*/ 440665 w 891448"/>
                  <a:gd name="connsiteY5199" fmla="*/ 356581 h 826530"/>
                  <a:gd name="connsiteX5200" fmla="*/ 438740 w 891448"/>
                  <a:gd name="connsiteY5200" fmla="*/ 357698 h 826530"/>
                  <a:gd name="connsiteX5201" fmla="*/ 438443 w 891448"/>
                  <a:gd name="connsiteY5201" fmla="*/ 358888 h 826530"/>
                  <a:gd name="connsiteX5202" fmla="*/ 437666 w 891448"/>
                  <a:gd name="connsiteY5202" fmla="*/ 359916 h 826530"/>
                  <a:gd name="connsiteX5203" fmla="*/ 436443 w 891448"/>
                  <a:gd name="connsiteY5203" fmla="*/ 358065 h 826530"/>
                  <a:gd name="connsiteX5204" fmla="*/ 436407 w 891448"/>
                  <a:gd name="connsiteY5204" fmla="*/ 356919 h 826530"/>
                  <a:gd name="connsiteX5205" fmla="*/ 438332 w 891448"/>
                  <a:gd name="connsiteY5205" fmla="*/ 354024 h 826530"/>
                  <a:gd name="connsiteX5206" fmla="*/ 438220 w 891448"/>
                  <a:gd name="connsiteY5206" fmla="*/ 352584 h 826530"/>
                  <a:gd name="connsiteX5207" fmla="*/ 439146 w 891448"/>
                  <a:gd name="connsiteY5207" fmla="*/ 351467 h 826530"/>
                  <a:gd name="connsiteX5208" fmla="*/ 440406 w 891448"/>
                  <a:gd name="connsiteY5208" fmla="*/ 351687 h 826530"/>
                  <a:gd name="connsiteX5209" fmla="*/ 440443 w 891448"/>
                  <a:gd name="connsiteY5209" fmla="*/ 352878 h 826530"/>
                  <a:gd name="connsiteX5210" fmla="*/ 441811 w 891448"/>
                  <a:gd name="connsiteY5210" fmla="*/ 354553 h 826530"/>
                  <a:gd name="connsiteX5211" fmla="*/ 440665 w 891448"/>
                  <a:gd name="connsiteY5211" fmla="*/ 356581 h 826530"/>
                  <a:gd name="connsiteX5212" fmla="*/ 440665 w 891448"/>
                  <a:gd name="connsiteY5212" fmla="*/ 356581 h 826530"/>
                  <a:gd name="connsiteX5213" fmla="*/ 443072 w 891448"/>
                  <a:gd name="connsiteY5213" fmla="*/ 354024 h 826530"/>
                  <a:gd name="connsiteX5214" fmla="*/ 442811 w 891448"/>
                  <a:gd name="connsiteY5214" fmla="*/ 352731 h 826530"/>
                  <a:gd name="connsiteX5215" fmla="*/ 442108 w 891448"/>
                  <a:gd name="connsiteY5215" fmla="*/ 351981 h 826530"/>
                  <a:gd name="connsiteX5216" fmla="*/ 443517 w 891448"/>
                  <a:gd name="connsiteY5216" fmla="*/ 349204 h 826530"/>
                  <a:gd name="connsiteX5217" fmla="*/ 444368 w 891448"/>
                  <a:gd name="connsiteY5217" fmla="*/ 348910 h 826530"/>
                  <a:gd name="connsiteX5218" fmla="*/ 445442 w 891448"/>
                  <a:gd name="connsiteY5218" fmla="*/ 350806 h 826530"/>
                  <a:gd name="connsiteX5219" fmla="*/ 444408 w 891448"/>
                  <a:gd name="connsiteY5219" fmla="*/ 352055 h 826530"/>
                  <a:gd name="connsiteX5220" fmla="*/ 444076 w 891448"/>
                  <a:gd name="connsiteY5220" fmla="*/ 353686 h 826530"/>
                  <a:gd name="connsiteX5221" fmla="*/ 443072 w 891448"/>
                  <a:gd name="connsiteY5221" fmla="*/ 354024 h 826530"/>
                  <a:gd name="connsiteX5222" fmla="*/ 443072 w 891448"/>
                  <a:gd name="connsiteY5222" fmla="*/ 354024 h 826530"/>
                  <a:gd name="connsiteX5223" fmla="*/ 480924 w 891448"/>
                  <a:gd name="connsiteY5223" fmla="*/ 354568 h 826530"/>
                  <a:gd name="connsiteX5224" fmla="*/ 481887 w 891448"/>
                  <a:gd name="connsiteY5224" fmla="*/ 351232 h 826530"/>
                  <a:gd name="connsiteX5225" fmla="*/ 484028 w 891448"/>
                  <a:gd name="connsiteY5225" fmla="*/ 349233 h 826530"/>
                  <a:gd name="connsiteX5226" fmla="*/ 486467 w 891448"/>
                  <a:gd name="connsiteY5226" fmla="*/ 350056 h 826530"/>
                  <a:gd name="connsiteX5227" fmla="*/ 486542 w 891448"/>
                  <a:gd name="connsiteY5227" fmla="*/ 351834 h 826530"/>
                  <a:gd name="connsiteX5228" fmla="*/ 484546 w 891448"/>
                  <a:gd name="connsiteY5228" fmla="*/ 355155 h 826530"/>
                  <a:gd name="connsiteX5229" fmla="*/ 483142 w 891448"/>
                  <a:gd name="connsiteY5229" fmla="*/ 355817 h 826530"/>
                  <a:gd name="connsiteX5230" fmla="*/ 483435 w 891448"/>
                  <a:gd name="connsiteY5230" fmla="*/ 354259 h 826530"/>
                  <a:gd name="connsiteX5231" fmla="*/ 483287 w 891448"/>
                  <a:gd name="connsiteY5231" fmla="*/ 352496 h 826530"/>
                  <a:gd name="connsiteX5232" fmla="*/ 482548 w 891448"/>
                  <a:gd name="connsiteY5232" fmla="*/ 353524 h 826530"/>
                  <a:gd name="connsiteX5233" fmla="*/ 482251 w 891448"/>
                  <a:gd name="connsiteY5233" fmla="*/ 354715 h 826530"/>
                  <a:gd name="connsiteX5234" fmla="*/ 480924 w 891448"/>
                  <a:gd name="connsiteY5234" fmla="*/ 354568 h 826530"/>
                  <a:gd name="connsiteX5235" fmla="*/ 480924 w 891448"/>
                  <a:gd name="connsiteY5235" fmla="*/ 354568 h 826530"/>
                  <a:gd name="connsiteX5236" fmla="*/ 479371 w 891448"/>
                  <a:gd name="connsiteY5236" fmla="*/ 352114 h 826530"/>
                  <a:gd name="connsiteX5237" fmla="*/ 480258 w 891448"/>
                  <a:gd name="connsiteY5237" fmla="*/ 352422 h 826530"/>
                  <a:gd name="connsiteX5238" fmla="*/ 481366 w 891448"/>
                  <a:gd name="connsiteY5238" fmla="*/ 350203 h 826530"/>
                  <a:gd name="connsiteX5239" fmla="*/ 480185 w 891448"/>
                  <a:gd name="connsiteY5239" fmla="*/ 347837 h 826530"/>
                  <a:gd name="connsiteX5240" fmla="*/ 479297 w 891448"/>
                  <a:gd name="connsiteY5240" fmla="*/ 349233 h 826530"/>
                  <a:gd name="connsiteX5241" fmla="*/ 479371 w 891448"/>
                  <a:gd name="connsiteY5241" fmla="*/ 352114 h 826530"/>
                  <a:gd name="connsiteX5242" fmla="*/ 479371 w 891448"/>
                  <a:gd name="connsiteY5242" fmla="*/ 352114 h 826530"/>
                  <a:gd name="connsiteX5243" fmla="*/ 478010 w 891448"/>
                  <a:gd name="connsiteY5243" fmla="*/ 369835 h 826530"/>
                  <a:gd name="connsiteX5244" fmla="*/ 478929 w 891448"/>
                  <a:gd name="connsiteY5244" fmla="*/ 368821 h 826530"/>
                  <a:gd name="connsiteX5245" fmla="*/ 481810 w 891448"/>
                  <a:gd name="connsiteY5245" fmla="*/ 366896 h 826530"/>
                  <a:gd name="connsiteX5246" fmla="*/ 481885 w 891448"/>
                  <a:gd name="connsiteY5246" fmla="*/ 365353 h 826530"/>
                  <a:gd name="connsiteX5247" fmla="*/ 479521 w 891448"/>
                  <a:gd name="connsiteY5247" fmla="*/ 366235 h 826530"/>
                  <a:gd name="connsiteX5248" fmla="*/ 478483 w 891448"/>
                  <a:gd name="connsiteY5248" fmla="*/ 364678 h 826530"/>
                  <a:gd name="connsiteX5249" fmla="*/ 480554 w 891448"/>
                  <a:gd name="connsiteY5249" fmla="*/ 360401 h 826530"/>
                  <a:gd name="connsiteX5250" fmla="*/ 481144 w 891448"/>
                  <a:gd name="connsiteY5250" fmla="*/ 358403 h 826530"/>
                  <a:gd name="connsiteX5251" fmla="*/ 478855 w 891448"/>
                  <a:gd name="connsiteY5251" fmla="*/ 359725 h 826530"/>
                  <a:gd name="connsiteX5252" fmla="*/ 477419 w 891448"/>
                  <a:gd name="connsiteY5252" fmla="*/ 362738 h 826530"/>
                  <a:gd name="connsiteX5253" fmla="*/ 477268 w 891448"/>
                  <a:gd name="connsiteY5253" fmla="*/ 360813 h 826530"/>
                  <a:gd name="connsiteX5254" fmla="*/ 478752 w 891448"/>
                  <a:gd name="connsiteY5254" fmla="*/ 356081 h 826530"/>
                  <a:gd name="connsiteX5255" fmla="*/ 477715 w 891448"/>
                  <a:gd name="connsiteY5255" fmla="*/ 349263 h 826530"/>
                  <a:gd name="connsiteX5256" fmla="*/ 474904 w 891448"/>
                  <a:gd name="connsiteY5256" fmla="*/ 347338 h 826530"/>
                  <a:gd name="connsiteX5257" fmla="*/ 474904 w 891448"/>
                  <a:gd name="connsiteY5257" fmla="*/ 345266 h 826530"/>
                  <a:gd name="connsiteX5258" fmla="*/ 473275 w 891448"/>
                  <a:gd name="connsiteY5258" fmla="*/ 345119 h 826530"/>
                  <a:gd name="connsiteX5259" fmla="*/ 471647 w 891448"/>
                  <a:gd name="connsiteY5259" fmla="*/ 347191 h 826530"/>
                  <a:gd name="connsiteX5260" fmla="*/ 471791 w 891448"/>
                  <a:gd name="connsiteY5260" fmla="*/ 344825 h 826530"/>
                  <a:gd name="connsiteX5261" fmla="*/ 473275 w 891448"/>
                  <a:gd name="connsiteY5261" fmla="*/ 343488 h 826530"/>
                  <a:gd name="connsiteX5262" fmla="*/ 472386 w 891448"/>
                  <a:gd name="connsiteY5262" fmla="*/ 341416 h 826530"/>
                  <a:gd name="connsiteX5263" fmla="*/ 472680 w 891448"/>
                  <a:gd name="connsiteY5263" fmla="*/ 339799 h 826530"/>
                  <a:gd name="connsiteX5264" fmla="*/ 472680 w 891448"/>
                  <a:gd name="connsiteY5264" fmla="*/ 337566 h 826530"/>
                  <a:gd name="connsiteX5265" fmla="*/ 469721 w 891448"/>
                  <a:gd name="connsiteY5265" fmla="*/ 338462 h 826530"/>
                  <a:gd name="connsiteX5266" fmla="*/ 466761 w 891448"/>
                  <a:gd name="connsiteY5266" fmla="*/ 340975 h 826530"/>
                  <a:gd name="connsiteX5267" fmla="*/ 465430 w 891448"/>
                  <a:gd name="connsiteY5267" fmla="*/ 344531 h 826530"/>
                  <a:gd name="connsiteX5268" fmla="*/ 466171 w 891448"/>
                  <a:gd name="connsiteY5268" fmla="*/ 347632 h 826530"/>
                  <a:gd name="connsiteX5269" fmla="*/ 464541 w 891448"/>
                  <a:gd name="connsiteY5269" fmla="*/ 347044 h 826530"/>
                  <a:gd name="connsiteX5270" fmla="*/ 463802 w 891448"/>
                  <a:gd name="connsiteY5270" fmla="*/ 344384 h 826530"/>
                  <a:gd name="connsiteX5271" fmla="*/ 462914 w 891448"/>
                  <a:gd name="connsiteY5271" fmla="*/ 344237 h 826530"/>
                  <a:gd name="connsiteX5272" fmla="*/ 462468 w 891448"/>
                  <a:gd name="connsiteY5272" fmla="*/ 346603 h 826530"/>
                  <a:gd name="connsiteX5273" fmla="*/ 461136 w 891448"/>
                  <a:gd name="connsiteY5273" fmla="*/ 346750 h 826530"/>
                  <a:gd name="connsiteX5274" fmla="*/ 462171 w 891448"/>
                  <a:gd name="connsiteY5274" fmla="*/ 348675 h 826530"/>
                  <a:gd name="connsiteX5275" fmla="*/ 460985 w 891448"/>
                  <a:gd name="connsiteY5275" fmla="*/ 350453 h 826530"/>
                  <a:gd name="connsiteX5276" fmla="*/ 459360 w 891448"/>
                  <a:gd name="connsiteY5276" fmla="*/ 350453 h 826530"/>
                  <a:gd name="connsiteX5277" fmla="*/ 458174 w 891448"/>
                  <a:gd name="connsiteY5277" fmla="*/ 352231 h 826530"/>
                  <a:gd name="connsiteX5278" fmla="*/ 454917 w 891448"/>
                  <a:gd name="connsiteY5278" fmla="*/ 351937 h 826530"/>
                  <a:gd name="connsiteX5279" fmla="*/ 453586 w 891448"/>
                  <a:gd name="connsiteY5279" fmla="*/ 352525 h 826530"/>
                  <a:gd name="connsiteX5280" fmla="*/ 452252 w 891448"/>
                  <a:gd name="connsiteY5280" fmla="*/ 352231 h 826530"/>
                  <a:gd name="connsiteX5281" fmla="*/ 447664 w 891448"/>
                  <a:gd name="connsiteY5281" fmla="*/ 355038 h 826530"/>
                  <a:gd name="connsiteX5282" fmla="*/ 448109 w 891448"/>
                  <a:gd name="connsiteY5282" fmla="*/ 357110 h 826530"/>
                  <a:gd name="connsiteX5283" fmla="*/ 450180 w 891448"/>
                  <a:gd name="connsiteY5283" fmla="*/ 359769 h 826530"/>
                  <a:gd name="connsiteX5284" fmla="*/ 451958 w 891448"/>
                  <a:gd name="connsiteY5284" fmla="*/ 358741 h 826530"/>
                  <a:gd name="connsiteX5285" fmla="*/ 451511 w 891448"/>
                  <a:gd name="connsiteY5285" fmla="*/ 357551 h 826530"/>
                  <a:gd name="connsiteX5286" fmla="*/ 452105 w 891448"/>
                  <a:gd name="connsiteY5286" fmla="*/ 356081 h 826530"/>
                  <a:gd name="connsiteX5287" fmla="*/ 454031 w 891448"/>
                  <a:gd name="connsiteY5287" fmla="*/ 357698 h 826530"/>
                  <a:gd name="connsiteX5288" fmla="*/ 453291 w 891448"/>
                  <a:gd name="connsiteY5288" fmla="*/ 360519 h 826530"/>
                  <a:gd name="connsiteX5289" fmla="*/ 455510 w 891448"/>
                  <a:gd name="connsiteY5289" fmla="*/ 362297 h 826530"/>
                  <a:gd name="connsiteX5290" fmla="*/ 456696 w 891448"/>
                  <a:gd name="connsiteY5290" fmla="*/ 360225 h 826530"/>
                  <a:gd name="connsiteX5291" fmla="*/ 457436 w 891448"/>
                  <a:gd name="connsiteY5291" fmla="*/ 361562 h 826530"/>
                  <a:gd name="connsiteX5292" fmla="*/ 456696 w 891448"/>
                  <a:gd name="connsiteY5292" fmla="*/ 363326 h 826530"/>
                  <a:gd name="connsiteX5293" fmla="*/ 459064 w 891448"/>
                  <a:gd name="connsiteY5293" fmla="*/ 366000 h 826530"/>
                  <a:gd name="connsiteX5294" fmla="*/ 460986 w 891448"/>
                  <a:gd name="connsiteY5294" fmla="*/ 366441 h 826530"/>
                  <a:gd name="connsiteX5295" fmla="*/ 462027 w 891448"/>
                  <a:gd name="connsiteY5295" fmla="*/ 369409 h 826530"/>
                  <a:gd name="connsiteX5296" fmla="*/ 463358 w 891448"/>
                  <a:gd name="connsiteY5296" fmla="*/ 370879 h 826530"/>
                  <a:gd name="connsiteX5297" fmla="*/ 464986 w 891448"/>
                  <a:gd name="connsiteY5297" fmla="*/ 368366 h 826530"/>
                  <a:gd name="connsiteX5298" fmla="*/ 465132 w 891448"/>
                  <a:gd name="connsiteY5298" fmla="*/ 370291 h 826530"/>
                  <a:gd name="connsiteX5299" fmla="*/ 467797 w 891448"/>
                  <a:gd name="connsiteY5299" fmla="*/ 372510 h 826530"/>
                  <a:gd name="connsiteX5300" fmla="*/ 469280 w 891448"/>
                  <a:gd name="connsiteY5300" fmla="*/ 372363 h 826530"/>
                  <a:gd name="connsiteX5301" fmla="*/ 471204 w 891448"/>
                  <a:gd name="connsiteY5301" fmla="*/ 372363 h 826530"/>
                  <a:gd name="connsiteX5302" fmla="*/ 473277 w 891448"/>
                  <a:gd name="connsiteY5302" fmla="*/ 370291 h 826530"/>
                  <a:gd name="connsiteX5303" fmla="*/ 474757 w 891448"/>
                  <a:gd name="connsiteY5303" fmla="*/ 369997 h 826530"/>
                  <a:gd name="connsiteX5304" fmla="*/ 477125 w 891448"/>
                  <a:gd name="connsiteY5304" fmla="*/ 368219 h 826530"/>
                  <a:gd name="connsiteX5305" fmla="*/ 478010 w 891448"/>
                  <a:gd name="connsiteY5305" fmla="*/ 369835 h 826530"/>
                  <a:gd name="connsiteX5306" fmla="*/ 478010 w 891448"/>
                  <a:gd name="connsiteY5306" fmla="*/ 369835 h 826530"/>
                  <a:gd name="connsiteX5307" fmla="*/ 687694 w 891448"/>
                  <a:gd name="connsiteY5307" fmla="*/ 355699 h 826530"/>
                  <a:gd name="connsiteX5308" fmla="*/ 687582 w 891448"/>
                  <a:gd name="connsiteY5308" fmla="*/ 354097 h 826530"/>
                  <a:gd name="connsiteX5309" fmla="*/ 686917 w 891448"/>
                  <a:gd name="connsiteY5309" fmla="*/ 353069 h 826530"/>
                  <a:gd name="connsiteX5310" fmla="*/ 687916 w 891448"/>
                  <a:gd name="connsiteY5310" fmla="*/ 351394 h 826530"/>
                  <a:gd name="connsiteX5311" fmla="*/ 689694 w 891448"/>
                  <a:gd name="connsiteY5311" fmla="*/ 350277 h 826530"/>
                  <a:gd name="connsiteX5312" fmla="*/ 691212 w 891448"/>
                  <a:gd name="connsiteY5312" fmla="*/ 350732 h 826530"/>
                  <a:gd name="connsiteX5313" fmla="*/ 691581 w 891448"/>
                  <a:gd name="connsiteY5313" fmla="*/ 352128 h 826530"/>
                  <a:gd name="connsiteX5314" fmla="*/ 692915 w 891448"/>
                  <a:gd name="connsiteY5314" fmla="*/ 352128 h 826530"/>
                  <a:gd name="connsiteX5315" fmla="*/ 693839 w 891448"/>
                  <a:gd name="connsiteY5315" fmla="*/ 352980 h 826530"/>
                  <a:gd name="connsiteX5316" fmla="*/ 692692 w 891448"/>
                  <a:gd name="connsiteY5316" fmla="*/ 354582 h 826530"/>
                  <a:gd name="connsiteX5317" fmla="*/ 691025 w 891448"/>
                  <a:gd name="connsiteY5317" fmla="*/ 355023 h 826530"/>
                  <a:gd name="connsiteX5318" fmla="*/ 690173 w 891448"/>
                  <a:gd name="connsiteY5318" fmla="*/ 354465 h 826530"/>
                  <a:gd name="connsiteX5319" fmla="*/ 688953 w 891448"/>
                  <a:gd name="connsiteY5319" fmla="*/ 355067 h 826530"/>
                  <a:gd name="connsiteX5320" fmla="*/ 688288 w 891448"/>
                  <a:gd name="connsiteY5320" fmla="*/ 356066 h 826530"/>
                  <a:gd name="connsiteX5321" fmla="*/ 687694 w 891448"/>
                  <a:gd name="connsiteY5321" fmla="*/ 355699 h 826530"/>
                  <a:gd name="connsiteX5322" fmla="*/ 687694 w 891448"/>
                  <a:gd name="connsiteY5322" fmla="*/ 355699 h 826530"/>
                  <a:gd name="connsiteX5323" fmla="*/ 683105 w 891448"/>
                  <a:gd name="connsiteY5323" fmla="*/ 535474 h 826530"/>
                  <a:gd name="connsiteX5324" fmla="*/ 681290 w 891448"/>
                  <a:gd name="connsiteY5324" fmla="*/ 535474 h 826530"/>
                  <a:gd name="connsiteX5325" fmla="*/ 679512 w 891448"/>
                  <a:gd name="connsiteY5325" fmla="*/ 534357 h 826530"/>
                  <a:gd name="connsiteX5326" fmla="*/ 676366 w 891448"/>
                  <a:gd name="connsiteY5326" fmla="*/ 533284 h 826530"/>
                  <a:gd name="connsiteX5327" fmla="*/ 674923 w 891448"/>
                  <a:gd name="connsiteY5327" fmla="*/ 532182 h 826530"/>
                  <a:gd name="connsiteX5328" fmla="*/ 673551 w 891448"/>
                  <a:gd name="connsiteY5328" fmla="*/ 531947 h 826530"/>
                  <a:gd name="connsiteX5329" fmla="*/ 670737 w 891448"/>
                  <a:gd name="connsiteY5329" fmla="*/ 529537 h 826530"/>
                  <a:gd name="connsiteX5330" fmla="*/ 670219 w 891448"/>
                  <a:gd name="connsiteY5330" fmla="*/ 528347 h 826530"/>
                  <a:gd name="connsiteX5331" fmla="*/ 668737 w 891448"/>
                  <a:gd name="connsiteY5331" fmla="*/ 527509 h 826530"/>
                  <a:gd name="connsiteX5332" fmla="*/ 667554 w 891448"/>
                  <a:gd name="connsiteY5332" fmla="*/ 527685 h 826530"/>
                  <a:gd name="connsiteX5333" fmla="*/ 666405 w 891448"/>
                  <a:gd name="connsiteY5333" fmla="*/ 527201 h 826530"/>
                  <a:gd name="connsiteX5334" fmla="*/ 665627 w 891448"/>
                  <a:gd name="connsiteY5334" fmla="*/ 527832 h 826530"/>
                  <a:gd name="connsiteX5335" fmla="*/ 662556 w 891448"/>
                  <a:gd name="connsiteY5335" fmla="*/ 526569 h 826530"/>
                  <a:gd name="connsiteX5336" fmla="*/ 662184 w 891448"/>
                  <a:gd name="connsiteY5336" fmla="*/ 525466 h 826530"/>
                  <a:gd name="connsiteX5337" fmla="*/ 661073 w 891448"/>
                  <a:gd name="connsiteY5337" fmla="*/ 524394 h 826530"/>
                  <a:gd name="connsiteX5338" fmla="*/ 659666 w 891448"/>
                  <a:gd name="connsiteY5338" fmla="*/ 524394 h 826530"/>
                  <a:gd name="connsiteX5339" fmla="*/ 657557 w 891448"/>
                  <a:gd name="connsiteY5339" fmla="*/ 521969 h 826530"/>
                  <a:gd name="connsiteX5340" fmla="*/ 657594 w 891448"/>
                  <a:gd name="connsiteY5340" fmla="*/ 520632 h 826530"/>
                  <a:gd name="connsiteX5341" fmla="*/ 656631 w 891448"/>
                  <a:gd name="connsiteY5341" fmla="*/ 520750 h 826530"/>
                  <a:gd name="connsiteX5342" fmla="*/ 655411 w 891448"/>
                  <a:gd name="connsiteY5342" fmla="*/ 519897 h 826530"/>
                  <a:gd name="connsiteX5343" fmla="*/ 654519 w 891448"/>
                  <a:gd name="connsiteY5343" fmla="*/ 518119 h 826530"/>
                  <a:gd name="connsiteX5344" fmla="*/ 655373 w 891448"/>
                  <a:gd name="connsiteY5344" fmla="*/ 517340 h 826530"/>
                  <a:gd name="connsiteX5345" fmla="*/ 656371 w 891448"/>
                  <a:gd name="connsiteY5345" fmla="*/ 516664 h 826530"/>
                  <a:gd name="connsiteX5346" fmla="*/ 654483 w 891448"/>
                  <a:gd name="connsiteY5346" fmla="*/ 515900 h 826530"/>
                  <a:gd name="connsiteX5347" fmla="*/ 653854 w 891448"/>
                  <a:gd name="connsiteY5347" fmla="*/ 516371 h 826530"/>
                  <a:gd name="connsiteX5348" fmla="*/ 653334 w 891448"/>
                  <a:gd name="connsiteY5348" fmla="*/ 517120 h 826530"/>
                  <a:gd name="connsiteX5349" fmla="*/ 652260 w 891448"/>
                  <a:gd name="connsiteY5349" fmla="*/ 516444 h 826530"/>
                  <a:gd name="connsiteX5350" fmla="*/ 652298 w 891448"/>
                  <a:gd name="connsiteY5350" fmla="*/ 515606 h 826530"/>
                  <a:gd name="connsiteX5351" fmla="*/ 650633 w 891448"/>
                  <a:gd name="connsiteY5351" fmla="*/ 515606 h 826530"/>
                  <a:gd name="connsiteX5352" fmla="*/ 647482 w 891448"/>
                  <a:gd name="connsiteY5352" fmla="*/ 513446 h 826530"/>
                  <a:gd name="connsiteX5353" fmla="*/ 646188 w 891448"/>
                  <a:gd name="connsiteY5353" fmla="*/ 513373 h 826530"/>
                  <a:gd name="connsiteX5354" fmla="*/ 645152 w 891448"/>
                  <a:gd name="connsiteY5354" fmla="*/ 512403 h 826530"/>
                  <a:gd name="connsiteX5355" fmla="*/ 643263 w 891448"/>
                  <a:gd name="connsiteY5355" fmla="*/ 510845 h 826530"/>
                  <a:gd name="connsiteX5356" fmla="*/ 643412 w 891448"/>
                  <a:gd name="connsiteY5356" fmla="*/ 509773 h 826530"/>
                  <a:gd name="connsiteX5357" fmla="*/ 642114 w 891448"/>
                  <a:gd name="connsiteY5357" fmla="*/ 509596 h 826530"/>
                  <a:gd name="connsiteX5358" fmla="*/ 640931 w 891448"/>
                  <a:gd name="connsiteY5358" fmla="*/ 508186 h 826530"/>
                  <a:gd name="connsiteX5359" fmla="*/ 639671 w 891448"/>
                  <a:gd name="connsiteY5359" fmla="*/ 506481 h 826530"/>
                  <a:gd name="connsiteX5360" fmla="*/ 639488 w 891448"/>
                  <a:gd name="connsiteY5360" fmla="*/ 504071 h 826530"/>
                  <a:gd name="connsiteX5361" fmla="*/ 637600 w 891448"/>
                  <a:gd name="connsiteY5361" fmla="*/ 503116 h 826530"/>
                  <a:gd name="connsiteX5362" fmla="*/ 638266 w 891448"/>
                  <a:gd name="connsiteY5362" fmla="*/ 502293 h 826530"/>
                  <a:gd name="connsiteX5363" fmla="*/ 640999 w 891448"/>
                  <a:gd name="connsiteY5363" fmla="*/ 502440 h 826530"/>
                  <a:gd name="connsiteX5364" fmla="*/ 644693 w 891448"/>
                  <a:gd name="connsiteY5364" fmla="*/ 499927 h 826530"/>
                  <a:gd name="connsiteX5365" fmla="*/ 645434 w 891448"/>
                  <a:gd name="connsiteY5365" fmla="*/ 498899 h 826530"/>
                  <a:gd name="connsiteX5366" fmla="*/ 642479 w 891448"/>
                  <a:gd name="connsiteY5366" fmla="*/ 499266 h 826530"/>
                  <a:gd name="connsiteX5367" fmla="*/ 641074 w 891448"/>
                  <a:gd name="connsiteY5367" fmla="*/ 497120 h 826530"/>
                  <a:gd name="connsiteX5368" fmla="*/ 640408 w 891448"/>
                  <a:gd name="connsiteY5368" fmla="*/ 494902 h 826530"/>
                  <a:gd name="connsiteX5369" fmla="*/ 640851 w 891448"/>
                  <a:gd name="connsiteY5369" fmla="*/ 494093 h 826530"/>
                  <a:gd name="connsiteX5370" fmla="*/ 639743 w 891448"/>
                  <a:gd name="connsiteY5370" fmla="*/ 494608 h 826530"/>
                  <a:gd name="connsiteX5371" fmla="*/ 638780 w 891448"/>
                  <a:gd name="connsiteY5371" fmla="*/ 496459 h 826530"/>
                  <a:gd name="connsiteX5372" fmla="*/ 638560 w 891448"/>
                  <a:gd name="connsiteY5372" fmla="*/ 497929 h 826530"/>
                  <a:gd name="connsiteX5373" fmla="*/ 636861 w 891448"/>
                  <a:gd name="connsiteY5373" fmla="*/ 496239 h 826530"/>
                  <a:gd name="connsiteX5374" fmla="*/ 638042 w 891448"/>
                  <a:gd name="connsiteY5374" fmla="*/ 494755 h 826530"/>
                  <a:gd name="connsiteX5375" fmla="*/ 638414 w 891448"/>
                  <a:gd name="connsiteY5375" fmla="*/ 491654 h 826530"/>
                  <a:gd name="connsiteX5376" fmla="*/ 637158 w 891448"/>
                  <a:gd name="connsiteY5376" fmla="*/ 493873 h 826530"/>
                  <a:gd name="connsiteX5377" fmla="*/ 636270 w 891448"/>
                  <a:gd name="connsiteY5377" fmla="*/ 492977 h 826530"/>
                  <a:gd name="connsiteX5378" fmla="*/ 636270 w 891448"/>
                  <a:gd name="connsiteY5378" fmla="*/ 490772 h 826530"/>
                  <a:gd name="connsiteX5379" fmla="*/ 634642 w 891448"/>
                  <a:gd name="connsiteY5379" fmla="*/ 491066 h 826530"/>
                  <a:gd name="connsiteX5380" fmla="*/ 634200 w 891448"/>
                  <a:gd name="connsiteY5380" fmla="*/ 489215 h 826530"/>
                  <a:gd name="connsiteX5381" fmla="*/ 634348 w 891448"/>
                  <a:gd name="connsiteY5381" fmla="*/ 487437 h 826530"/>
                  <a:gd name="connsiteX5382" fmla="*/ 633386 w 891448"/>
                  <a:gd name="connsiteY5382" fmla="*/ 484777 h 826530"/>
                  <a:gd name="connsiteX5383" fmla="*/ 631835 w 891448"/>
                  <a:gd name="connsiteY5383" fmla="*/ 483895 h 826530"/>
                  <a:gd name="connsiteX5384" fmla="*/ 631907 w 891448"/>
                  <a:gd name="connsiteY5384" fmla="*/ 482338 h 826530"/>
                  <a:gd name="connsiteX5385" fmla="*/ 634051 w 891448"/>
                  <a:gd name="connsiteY5385" fmla="*/ 480266 h 826530"/>
                  <a:gd name="connsiteX5386" fmla="*/ 633534 w 891448"/>
                  <a:gd name="connsiteY5386" fmla="*/ 479310 h 826530"/>
                  <a:gd name="connsiteX5387" fmla="*/ 630059 w 891448"/>
                  <a:gd name="connsiteY5387" fmla="*/ 482264 h 826530"/>
                  <a:gd name="connsiteX5388" fmla="*/ 629913 w 891448"/>
                  <a:gd name="connsiteY5388" fmla="*/ 484042 h 826530"/>
                  <a:gd name="connsiteX5389" fmla="*/ 629323 w 891448"/>
                  <a:gd name="connsiteY5389" fmla="*/ 482631 h 826530"/>
                  <a:gd name="connsiteX5390" fmla="*/ 630504 w 891448"/>
                  <a:gd name="connsiteY5390" fmla="*/ 480266 h 826530"/>
                  <a:gd name="connsiteX5391" fmla="*/ 628954 w 891448"/>
                  <a:gd name="connsiteY5391" fmla="*/ 479751 h 826530"/>
                  <a:gd name="connsiteX5392" fmla="*/ 627991 w 891448"/>
                  <a:gd name="connsiteY5392" fmla="*/ 480354 h 826530"/>
                  <a:gd name="connsiteX5393" fmla="*/ 627475 w 891448"/>
                  <a:gd name="connsiteY5393" fmla="*/ 479825 h 826530"/>
                  <a:gd name="connsiteX5394" fmla="*/ 626365 w 891448"/>
                  <a:gd name="connsiteY5394" fmla="*/ 483234 h 826530"/>
                  <a:gd name="connsiteX5395" fmla="*/ 624664 w 891448"/>
                  <a:gd name="connsiteY5395" fmla="*/ 484263 h 826530"/>
                  <a:gd name="connsiteX5396" fmla="*/ 624519 w 891448"/>
                  <a:gd name="connsiteY5396" fmla="*/ 482117 h 826530"/>
                  <a:gd name="connsiteX5397" fmla="*/ 625924 w 891448"/>
                  <a:gd name="connsiteY5397" fmla="*/ 480413 h 826530"/>
                  <a:gd name="connsiteX5398" fmla="*/ 625775 w 891448"/>
                  <a:gd name="connsiteY5398" fmla="*/ 478429 h 826530"/>
                  <a:gd name="connsiteX5399" fmla="*/ 626144 w 891448"/>
                  <a:gd name="connsiteY5399" fmla="*/ 477165 h 826530"/>
                  <a:gd name="connsiteX5400" fmla="*/ 624445 w 891448"/>
                  <a:gd name="connsiteY5400" fmla="*/ 477753 h 826530"/>
                  <a:gd name="connsiteX5401" fmla="*/ 622891 w 891448"/>
                  <a:gd name="connsiteY5401" fmla="*/ 479310 h 826530"/>
                  <a:gd name="connsiteX5402" fmla="*/ 621931 w 891448"/>
                  <a:gd name="connsiteY5402" fmla="*/ 479384 h 826530"/>
                  <a:gd name="connsiteX5403" fmla="*/ 620750 w 891448"/>
                  <a:gd name="connsiteY5403" fmla="*/ 481015 h 826530"/>
                  <a:gd name="connsiteX5404" fmla="*/ 620084 w 891448"/>
                  <a:gd name="connsiteY5404" fmla="*/ 482191 h 826530"/>
                  <a:gd name="connsiteX5405" fmla="*/ 617645 w 891448"/>
                  <a:gd name="connsiteY5405" fmla="*/ 481676 h 826530"/>
                  <a:gd name="connsiteX5406" fmla="*/ 616391 w 891448"/>
                  <a:gd name="connsiteY5406" fmla="*/ 480192 h 826530"/>
                  <a:gd name="connsiteX5407" fmla="*/ 614912 w 891448"/>
                  <a:gd name="connsiteY5407" fmla="*/ 480192 h 826530"/>
                  <a:gd name="connsiteX5408" fmla="*/ 612915 w 891448"/>
                  <a:gd name="connsiteY5408" fmla="*/ 476871 h 826530"/>
                  <a:gd name="connsiteX5409" fmla="*/ 612105 w 891448"/>
                  <a:gd name="connsiteY5409" fmla="*/ 476798 h 826530"/>
                  <a:gd name="connsiteX5410" fmla="*/ 611513 w 891448"/>
                  <a:gd name="connsiteY5410" fmla="*/ 478282 h 826530"/>
                  <a:gd name="connsiteX5411" fmla="*/ 611513 w 891448"/>
                  <a:gd name="connsiteY5411" fmla="*/ 480266 h 826530"/>
                  <a:gd name="connsiteX5412" fmla="*/ 610553 w 891448"/>
                  <a:gd name="connsiteY5412" fmla="*/ 481236 h 826530"/>
                  <a:gd name="connsiteX5413" fmla="*/ 608928 w 891448"/>
                  <a:gd name="connsiteY5413" fmla="*/ 480633 h 826530"/>
                  <a:gd name="connsiteX5414" fmla="*/ 607668 w 891448"/>
                  <a:gd name="connsiteY5414" fmla="*/ 481162 h 826530"/>
                  <a:gd name="connsiteX5415" fmla="*/ 605527 w 891448"/>
                  <a:gd name="connsiteY5415" fmla="*/ 481236 h 826530"/>
                  <a:gd name="connsiteX5416" fmla="*/ 604787 w 891448"/>
                  <a:gd name="connsiteY5416" fmla="*/ 482264 h 826530"/>
                  <a:gd name="connsiteX5417" fmla="*/ 602794 w 891448"/>
                  <a:gd name="connsiteY5417" fmla="*/ 482117 h 826530"/>
                  <a:gd name="connsiteX5418" fmla="*/ 601908 w 891448"/>
                  <a:gd name="connsiteY5418" fmla="*/ 483087 h 826530"/>
                  <a:gd name="connsiteX5419" fmla="*/ 600060 w 891448"/>
                  <a:gd name="connsiteY5419" fmla="*/ 482411 h 826530"/>
                  <a:gd name="connsiteX5420" fmla="*/ 597030 w 891448"/>
                  <a:gd name="connsiteY5420" fmla="*/ 482191 h 826530"/>
                  <a:gd name="connsiteX5421" fmla="*/ 597398 w 891448"/>
                  <a:gd name="connsiteY5421" fmla="*/ 480942 h 826530"/>
                  <a:gd name="connsiteX5422" fmla="*/ 595331 w 891448"/>
                  <a:gd name="connsiteY5422" fmla="*/ 478576 h 826530"/>
                  <a:gd name="connsiteX5423" fmla="*/ 594371 w 891448"/>
                  <a:gd name="connsiteY5423" fmla="*/ 479237 h 826530"/>
                  <a:gd name="connsiteX5424" fmla="*/ 592595 w 891448"/>
                  <a:gd name="connsiteY5424" fmla="*/ 477532 h 826530"/>
                  <a:gd name="connsiteX5425" fmla="*/ 591266 w 891448"/>
                  <a:gd name="connsiteY5425" fmla="*/ 473624 h 826530"/>
                  <a:gd name="connsiteX5426" fmla="*/ 592005 w 891448"/>
                  <a:gd name="connsiteY5426" fmla="*/ 471331 h 826530"/>
                  <a:gd name="connsiteX5427" fmla="*/ 593559 w 891448"/>
                  <a:gd name="connsiteY5427" fmla="*/ 470303 h 826530"/>
                  <a:gd name="connsiteX5428" fmla="*/ 593559 w 891448"/>
                  <a:gd name="connsiteY5428" fmla="*/ 468378 h 826530"/>
                  <a:gd name="connsiteX5429" fmla="*/ 595036 w 891448"/>
                  <a:gd name="connsiteY5429" fmla="*/ 466820 h 826530"/>
                  <a:gd name="connsiteX5430" fmla="*/ 597254 w 891448"/>
                  <a:gd name="connsiteY5430" fmla="*/ 466600 h 826530"/>
                  <a:gd name="connsiteX5431" fmla="*/ 598436 w 891448"/>
                  <a:gd name="connsiteY5431" fmla="*/ 465277 h 826530"/>
                  <a:gd name="connsiteX5432" fmla="*/ 600358 w 891448"/>
                  <a:gd name="connsiteY5432" fmla="*/ 464895 h 826530"/>
                  <a:gd name="connsiteX5433" fmla="*/ 601245 w 891448"/>
                  <a:gd name="connsiteY5433" fmla="*/ 465042 h 826530"/>
                  <a:gd name="connsiteX5434" fmla="*/ 601539 w 891448"/>
                  <a:gd name="connsiteY5434" fmla="*/ 463426 h 826530"/>
                  <a:gd name="connsiteX5435" fmla="*/ 600691 w 891448"/>
                  <a:gd name="connsiteY5435" fmla="*/ 462118 h 826530"/>
                  <a:gd name="connsiteX5436" fmla="*/ 600580 w 891448"/>
                  <a:gd name="connsiteY5436" fmla="*/ 460898 h 826530"/>
                  <a:gd name="connsiteX5437" fmla="*/ 601043 w 891448"/>
                  <a:gd name="connsiteY5437" fmla="*/ 460487 h 826530"/>
                  <a:gd name="connsiteX5438" fmla="*/ 602171 w 891448"/>
                  <a:gd name="connsiteY5438" fmla="*/ 460795 h 826530"/>
                  <a:gd name="connsiteX5439" fmla="*/ 602522 w 891448"/>
                  <a:gd name="connsiteY5439" fmla="*/ 459855 h 826530"/>
                  <a:gd name="connsiteX5440" fmla="*/ 602301 w 891448"/>
                  <a:gd name="connsiteY5440" fmla="*/ 458650 h 826530"/>
                  <a:gd name="connsiteX5441" fmla="*/ 602985 w 891448"/>
                  <a:gd name="connsiteY5441" fmla="*/ 457856 h 826530"/>
                  <a:gd name="connsiteX5442" fmla="*/ 605097 w 891448"/>
                  <a:gd name="connsiteY5442" fmla="*/ 461045 h 826530"/>
                  <a:gd name="connsiteX5443" fmla="*/ 607206 w 891448"/>
                  <a:gd name="connsiteY5443" fmla="*/ 461427 h 826530"/>
                  <a:gd name="connsiteX5444" fmla="*/ 609354 w 891448"/>
                  <a:gd name="connsiteY5444" fmla="*/ 462970 h 826530"/>
                  <a:gd name="connsiteX5445" fmla="*/ 610837 w 891448"/>
                  <a:gd name="connsiteY5445" fmla="*/ 464645 h 826530"/>
                  <a:gd name="connsiteX5446" fmla="*/ 611911 w 891448"/>
                  <a:gd name="connsiteY5446" fmla="*/ 464910 h 826530"/>
                  <a:gd name="connsiteX5447" fmla="*/ 614130 w 891448"/>
                  <a:gd name="connsiteY5447" fmla="*/ 466012 h 826530"/>
                  <a:gd name="connsiteX5448" fmla="*/ 615429 w 891448"/>
                  <a:gd name="connsiteY5448" fmla="*/ 464822 h 826530"/>
                  <a:gd name="connsiteX5449" fmla="*/ 616945 w 891448"/>
                  <a:gd name="connsiteY5449" fmla="*/ 464866 h 826530"/>
                  <a:gd name="connsiteX5450" fmla="*/ 617723 w 891448"/>
                  <a:gd name="connsiteY5450" fmla="*/ 466012 h 826530"/>
                  <a:gd name="connsiteX5451" fmla="*/ 619054 w 891448"/>
                  <a:gd name="connsiteY5451" fmla="*/ 466056 h 826530"/>
                  <a:gd name="connsiteX5452" fmla="*/ 621348 w 891448"/>
                  <a:gd name="connsiteY5452" fmla="*/ 466526 h 826530"/>
                  <a:gd name="connsiteX5453" fmla="*/ 622750 w 891448"/>
                  <a:gd name="connsiteY5453" fmla="*/ 464969 h 826530"/>
                  <a:gd name="connsiteX5454" fmla="*/ 623712 w 891448"/>
                  <a:gd name="connsiteY5454" fmla="*/ 463058 h 826530"/>
                  <a:gd name="connsiteX5455" fmla="*/ 626297 w 891448"/>
                  <a:gd name="connsiteY5455" fmla="*/ 463058 h 826530"/>
                  <a:gd name="connsiteX5456" fmla="*/ 626297 w 891448"/>
                  <a:gd name="connsiteY5456" fmla="*/ 463867 h 826530"/>
                  <a:gd name="connsiteX5457" fmla="*/ 625709 w 891448"/>
                  <a:gd name="connsiteY5457" fmla="*/ 464675 h 826530"/>
                  <a:gd name="connsiteX5458" fmla="*/ 627114 w 891448"/>
                  <a:gd name="connsiteY5458" fmla="*/ 465498 h 826530"/>
                  <a:gd name="connsiteX5459" fmla="*/ 629035 w 891448"/>
                  <a:gd name="connsiteY5459" fmla="*/ 463867 h 826530"/>
                  <a:gd name="connsiteX5460" fmla="*/ 629846 w 891448"/>
                  <a:gd name="connsiteY5460" fmla="*/ 462015 h 826530"/>
                  <a:gd name="connsiteX5461" fmla="*/ 631768 w 891448"/>
                  <a:gd name="connsiteY5461" fmla="*/ 460913 h 826530"/>
                  <a:gd name="connsiteX5462" fmla="*/ 632582 w 891448"/>
                  <a:gd name="connsiteY5462" fmla="*/ 462015 h 826530"/>
                  <a:gd name="connsiteX5463" fmla="*/ 632655 w 891448"/>
                  <a:gd name="connsiteY5463" fmla="*/ 464822 h 826530"/>
                  <a:gd name="connsiteX5464" fmla="*/ 633249 w 891448"/>
                  <a:gd name="connsiteY5464" fmla="*/ 466526 h 826530"/>
                  <a:gd name="connsiteX5465" fmla="*/ 633618 w 891448"/>
                  <a:gd name="connsiteY5465" fmla="*/ 464454 h 826530"/>
                  <a:gd name="connsiteX5466" fmla="*/ 634726 w 891448"/>
                  <a:gd name="connsiteY5466" fmla="*/ 463573 h 826530"/>
                  <a:gd name="connsiteX5467" fmla="*/ 635688 w 891448"/>
                  <a:gd name="connsiteY5467" fmla="*/ 464087 h 826530"/>
                  <a:gd name="connsiteX5468" fmla="*/ 636645 w 891448"/>
                  <a:gd name="connsiteY5468" fmla="*/ 463205 h 826530"/>
                  <a:gd name="connsiteX5469" fmla="*/ 636132 w 891448"/>
                  <a:gd name="connsiteY5469" fmla="*/ 458106 h 826530"/>
                  <a:gd name="connsiteX5470" fmla="*/ 634429 w 891448"/>
                  <a:gd name="connsiteY5470" fmla="*/ 455520 h 826530"/>
                  <a:gd name="connsiteX5471" fmla="*/ 634135 w 891448"/>
                  <a:gd name="connsiteY5471" fmla="*/ 453742 h 826530"/>
                  <a:gd name="connsiteX5472" fmla="*/ 632877 w 891448"/>
                  <a:gd name="connsiteY5472" fmla="*/ 451890 h 826530"/>
                  <a:gd name="connsiteX5473" fmla="*/ 633471 w 891448"/>
                  <a:gd name="connsiteY5473" fmla="*/ 449525 h 826530"/>
                  <a:gd name="connsiteX5474" fmla="*/ 634357 w 891448"/>
                  <a:gd name="connsiteY5474" fmla="*/ 448643 h 826530"/>
                  <a:gd name="connsiteX5475" fmla="*/ 635465 w 891448"/>
                  <a:gd name="connsiteY5475" fmla="*/ 448569 h 826530"/>
                  <a:gd name="connsiteX5476" fmla="*/ 638423 w 891448"/>
                  <a:gd name="connsiteY5476" fmla="*/ 446204 h 826530"/>
                  <a:gd name="connsiteX5477" fmla="*/ 641969 w 891448"/>
                  <a:gd name="connsiteY5477" fmla="*/ 444058 h 826530"/>
                  <a:gd name="connsiteX5478" fmla="*/ 643374 w 891448"/>
                  <a:gd name="connsiteY5478" fmla="*/ 443250 h 826530"/>
                  <a:gd name="connsiteX5479" fmla="*/ 645886 w 891448"/>
                  <a:gd name="connsiteY5479" fmla="*/ 440664 h 826530"/>
                  <a:gd name="connsiteX5480" fmla="*/ 646921 w 891448"/>
                  <a:gd name="connsiteY5480" fmla="*/ 440664 h 826530"/>
                  <a:gd name="connsiteX5481" fmla="*/ 648105 w 891448"/>
                  <a:gd name="connsiteY5481" fmla="*/ 441619 h 826530"/>
                  <a:gd name="connsiteX5482" fmla="*/ 649582 w 891448"/>
                  <a:gd name="connsiteY5482" fmla="*/ 441178 h 826530"/>
                  <a:gd name="connsiteX5483" fmla="*/ 650542 w 891448"/>
                  <a:gd name="connsiteY5483" fmla="*/ 441031 h 826530"/>
                  <a:gd name="connsiteX5484" fmla="*/ 647880 w 891448"/>
                  <a:gd name="connsiteY5484" fmla="*/ 439547 h 826530"/>
                  <a:gd name="connsiteX5485" fmla="*/ 647807 w 891448"/>
                  <a:gd name="connsiteY5485" fmla="*/ 438004 h 826530"/>
                  <a:gd name="connsiteX5486" fmla="*/ 651501 w 891448"/>
                  <a:gd name="connsiteY5486" fmla="*/ 435035 h 826530"/>
                  <a:gd name="connsiteX5487" fmla="*/ 651945 w 891448"/>
                  <a:gd name="connsiteY5487" fmla="*/ 433566 h 826530"/>
                  <a:gd name="connsiteX5488" fmla="*/ 653053 w 891448"/>
                  <a:gd name="connsiteY5488" fmla="*/ 432905 h 826530"/>
                  <a:gd name="connsiteX5489" fmla="*/ 656011 w 891448"/>
                  <a:gd name="connsiteY5489" fmla="*/ 433566 h 826530"/>
                  <a:gd name="connsiteX5490" fmla="*/ 659041 w 891448"/>
                  <a:gd name="connsiteY5490" fmla="*/ 432523 h 826530"/>
                  <a:gd name="connsiteX5491" fmla="*/ 659410 w 891448"/>
                  <a:gd name="connsiteY5491" fmla="*/ 431200 h 826530"/>
                  <a:gd name="connsiteX5492" fmla="*/ 658299 w 891448"/>
                  <a:gd name="connsiteY5492" fmla="*/ 429275 h 826530"/>
                  <a:gd name="connsiteX5493" fmla="*/ 659336 w 891448"/>
                  <a:gd name="connsiteY5493" fmla="*/ 427806 h 826530"/>
                  <a:gd name="connsiteX5494" fmla="*/ 659779 w 891448"/>
                  <a:gd name="connsiteY5494" fmla="*/ 424103 h 826530"/>
                  <a:gd name="connsiteX5495" fmla="*/ 659968 w 891448"/>
                  <a:gd name="connsiteY5495" fmla="*/ 423412 h 826530"/>
                  <a:gd name="connsiteX5496" fmla="*/ 659526 w 891448"/>
                  <a:gd name="connsiteY5496" fmla="*/ 422810 h 826530"/>
                  <a:gd name="connsiteX5497" fmla="*/ 659526 w 891448"/>
                  <a:gd name="connsiteY5497" fmla="*/ 421178 h 826530"/>
                  <a:gd name="connsiteX5498" fmla="*/ 660597 w 891448"/>
                  <a:gd name="connsiteY5498" fmla="*/ 419253 h 826530"/>
                  <a:gd name="connsiteX5499" fmla="*/ 660634 w 891448"/>
                  <a:gd name="connsiteY5499" fmla="*/ 417431 h 826530"/>
                  <a:gd name="connsiteX5500" fmla="*/ 659191 w 891448"/>
                  <a:gd name="connsiteY5500" fmla="*/ 416991 h 826530"/>
                  <a:gd name="connsiteX5501" fmla="*/ 659154 w 891448"/>
                  <a:gd name="connsiteY5501" fmla="*/ 416138 h 826530"/>
                  <a:gd name="connsiteX5502" fmla="*/ 660043 w 891448"/>
                  <a:gd name="connsiteY5502" fmla="*/ 413317 h 826530"/>
                  <a:gd name="connsiteX5503" fmla="*/ 661450 w 891448"/>
                  <a:gd name="connsiteY5503" fmla="*/ 413067 h 826530"/>
                  <a:gd name="connsiteX5504" fmla="*/ 661670 w 891448"/>
                  <a:gd name="connsiteY5504" fmla="*/ 411583 h 826530"/>
                  <a:gd name="connsiteX5505" fmla="*/ 662632 w 891448"/>
                  <a:gd name="connsiteY5505" fmla="*/ 409878 h 826530"/>
                  <a:gd name="connsiteX5506" fmla="*/ 662484 w 891448"/>
                  <a:gd name="connsiteY5506" fmla="*/ 408688 h 826530"/>
                  <a:gd name="connsiteX5507" fmla="*/ 661450 w 891448"/>
                  <a:gd name="connsiteY5507" fmla="*/ 408864 h 826530"/>
                  <a:gd name="connsiteX5508" fmla="*/ 660375 w 891448"/>
                  <a:gd name="connsiteY5508" fmla="*/ 410128 h 826530"/>
                  <a:gd name="connsiteX5509" fmla="*/ 660339 w 891448"/>
                  <a:gd name="connsiteY5509" fmla="*/ 411318 h 826530"/>
                  <a:gd name="connsiteX5510" fmla="*/ 659485 w 891448"/>
                  <a:gd name="connsiteY5510" fmla="*/ 411612 h 826530"/>
                  <a:gd name="connsiteX5511" fmla="*/ 659336 w 891448"/>
                  <a:gd name="connsiteY5511" fmla="*/ 410319 h 826530"/>
                  <a:gd name="connsiteX5512" fmla="*/ 659485 w 891448"/>
                  <a:gd name="connsiteY5512" fmla="*/ 408541 h 826530"/>
                  <a:gd name="connsiteX5513" fmla="*/ 658744 w 891448"/>
                  <a:gd name="connsiteY5513" fmla="*/ 408056 h 826530"/>
                  <a:gd name="connsiteX5514" fmla="*/ 654672 w 891448"/>
                  <a:gd name="connsiteY5514" fmla="*/ 407909 h 826530"/>
                  <a:gd name="connsiteX5515" fmla="*/ 653376 w 891448"/>
                  <a:gd name="connsiteY5515" fmla="*/ 406528 h 826530"/>
                  <a:gd name="connsiteX5516" fmla="*/ 653785 w 891448"/>
                  <a:gd name="connsiteY5516" fmla="*/ 405676 h 826530"/>
                  <a:gd name="connsiteX5517" fmla="*/ 656708 w 891448"/>
                  <a:gd name="connsiteY5517" fmla="*/ 404456 h 826530"/>
                  <a:gd name="connsiteX5518" fmla="*/ 656339 w 891448"/>
                  <a:gd name="connsiteY5518" fmla="*/ 403648 h 826530"/>
                  <a:gd name="connsiteX5519" fmla="*/ 654893 w 891448"/>
                  <a:gd name="connsiteY5519" fmla="*/ 402795 h 826530"/>
                  <a:gd name="connsiteX5520" fmla="*/ 655930 w 891448"/>
                  <a:gd name="connsiteY5520" fmla="*/ 400900 h 826530"/>
                  <a:gd name="connsiteX5521" fmla="*/ 655930 w 891448"/>
                  <a:gd name="connsiteY5521" fmla="*/ 399519 h 826530"/>
                  <a:gd name="connsiteX5522" fmla="*/ 653710 w 891448"/>
                  <a:gd name="connsiteY5522" fmla="*/ 397902 h 826530"/>
                  <a:gd name="connsiteX5523" fmla="*/ 652859 w 891448"/>
                  <a:gd name="connsiteY5523" fmla="*/ 398225 h 826530"/>
                  <a:gd name="connsiteX5524" fmla="*/ 652709 w 891448"/>
                  <a:gd name="connsiteY5524" fmla="*/ 399445 h 826530"/>
                  <a:gd name="connsiteX5525" fmla="*/ 653376 w 891448"/>
                  <a:gd name="connsiteY5525" fmla="*/ 400709 h 826530"/>
                  <a:gd name="connsiteX5526" fmla="*/ 652859 w 891448"/>
                  <a:gd name="connsiteY5526" fmla="*/ 401826 h 826530"/>
                  <a:gd name="connsiteX5527" fmla="*/ 650487 w 891448"/>
                  <a:gd name="connsiteY5527" fmla="*/ 402413 h 826530"/>
                  <a:gd name="connsiteX5528" fmla="*/ 649673 w 891448"/>
                  <a:gd name="connsiteY5528" fmla="*/ 400606 h 826530"/>
                  <a:gd name="connsiteX5529" fmla="*/ 648784 w 891448"/>
                  <a:gd name="connsiteY5529" fmla="*/ 400268 h 826530"/>
                  <a:gd name="connsiteX5530" fmla="*/ 648451 w 891448"/>
                  <a:gd name="connsiteY5530" fmla="*/ 397814 h 826530"/>
                  <a:gd name="connsiteX5531" fmla="*/ 650082 w 891448"/>
                  <a:gd name="connsiteY5531" fmla="*/ 396256 h 826530"/>
                  <a:gd name="connsiteX5532" fmla="*/ 649562 w 891448"/>
                  <a:gd name="connsiteY5532" fmla="*/ 394963 h 826530"/>
                  <a:gd name="connsiteX5533" fmla="*/ 646896 w 891448"/>
                  <a:gd name="connsiteY5533" fmla="*/ 395301 h 826530"/>
                  <a:gd name="connsiteX5534" fmla="*/ 647155 w 891448"/>
                  <a:gd name="connsiteY5534" fmla="*/ 394669 h 826530"/>
                  <a:gd name="connsiteX5535" fmla="*/ 649304 w 891448"/>
                  <a:gd name="connsiteY5535" fmla="*/ 393964 h 826530"/>
                  <a:gd name="connsiteX5536" fmla="*/ 649450 w 891448"/>
                  <a:gd name="connsiteY5536" fmla="*/ 393112 h 826530"/>
                  <a:gd name="connsiteX5537" fmla="*/ 648339 w 891448"/>
                  <a:gd name="connsiteY5537" fmla="*/ 392671 h 826530"/>
                  <a:gd name="connsiteX5538" fmla="*/ 649413 w 891448"/>
                  <a:gd name="connsiteY5538" fmla="*/ 391892 h 826530"/>
                  <a:gd name="connsiteX5539" fmla="*/ 650637 w 891448"/>
                  <a:gd name="connsiteY5539" fmla="*/ 391304 h 826530"/>
                  <a:gd name="connsiteX5540" fmla="*/ 650819 w 891448"/>
                  <a:gd name="connsiteY5540" fmla="*/ 390217 h 826530"/>
                  <a:gd name="connsiteX5541" fmla="*/ 649820 w 891448"/>
                  <a:gd name="connsiteY5541" fmla="*/ 389365 h 826530"/>
                  <a:gd name="connsiteX5542" fmla="*/ 648042 w 891448"/>
                  <a:gd name="connsiteY5542" fmla="*/ 390746 h 826530"/>
                  <a:gd name="connsiteX5543" fmla="*/ 646636 w 891448"/>
                  <a:gd name="connsiteY5543" fmla="*/ 392965 h 826530"/>
                  <a:gd name="connsiteX5544" fmla="*/ 645304 w 891448"/>
                  <a:gd name="connsiteY5544" fmla="*/ 393817 h 826530"/>
                  <a:gd name="connsiteX5545" fmla="*/ 644602 w 891448"/>
                  <a:gd name="connsiteY5545" fmla="*/ 393185 h 826530"/>
                  <a:gd name="connsiteX5546" fmla="*/ 644340 w 891448"/>
                  <a:gd name="connsiteY5546" fmla="*/ 390893 h 826530"/>
                  <a:gd name="connsiteX5547" fmla="*/ 643381 w 891448"/>
                  <a:gd name="connsiteY5547" fmla="*/ 391525 h 826530"/>
                  <a:gd name="connsiteX5548" fmla="*/ 642382 w 891448"/>
                  <a:gd name="connsiteY5548" fmla="*/ 393303 h 826530"/>
                  <a:gd name="connsiteX5549" fmla="*/ 640861 w 891448"/>
                  <a:gd name="connsiteY5549" fmla="*/ 393332 h 826530"/>
                  <a:gd name="connsiteX5550" fmla="*/ 639602 w 891448"/>
                  <a:gd name="connsiteY5550" fmla="*/ 394184 h 826530"/>
                  <a:gd name="connsiteX5551" fmla="*/ 637750 w 891448"/>
                  <a:gd name="connsiteY5551" fmla="*/ 394155 h 826530"/>
                  <a:gd name="connsiteX5552" fmla="*/ 636452 w 891448"/>
                  <a:gd name="connsiteY5552" fmla="*/ 394669 h 826530"/>
                  <a:gd name="connsiteX5553" fmla="*/ 636195 w 891448"/>
                  <a:gd name="connsiteY5553" fmla="*/ 395345 h 826530"/>
                  <a:gd name="connsiteX5554" fmla="*/ 635120 w 891448"/>
                  <a:gd name="connsiteY5554" fmla="*/ 395345 h 826530"/>
                  <a:gd name="connsiteX5555" fmla="*/ 634827 w 891448"/>
                  <a:gd name="connsiteY5555" fmla="*/ 394258 h 826530"/>
                  <a:gd name="connsiteX5556" fmla="*/ 635938 w 891448"/>
                  <a:gd name="connsiteY5556" fmla="*/ 392935 h 826530"/>
                  <a:gd name="connsiteX5557" fmla="*/ 635752 w 891448"/>
                  <a:gd name="connsiteY5557" fmla="*/ 391965 h 826530"/>
                  <a:gd name="connsiteX5558" fmla="*/ 634937 w 891448"/>
                  <a:gd name="connsiteY5558" fmla="*/ 391481 h 826530"/>
                  <a:gd name="connsiteX5559" fmla="*/ 636383 w 891448"/>
                  <a:gd name="connsiteY5559" fmla="*/ 389438 h 826530"/>
                  <a:gd name="connsiteX5560" fmla="*/ 637306 w 891448"/>
                  <a:gd name="connsiteY5560" fmla="*/ 389071 h 826530"/>
                  <a:gd name="connsiteX5561" fmla="*/ 638566 w 891448"/>
                  <a:gd name="connsiteY5561" fmla="*/ 389702 h 826530"/>
                  <a:gd name="connsiteX5562" fmla="*/ 639641 w 891448"/>
                  <a:gd name="connsiteY5562" fmla="*/ 390364 h 826530"/>
                  <a:gd name="connsiteX5563" fmla="*/ 640677 w 891448"/>
                  <a:gd name="connsiteY5563" fmla="*/ 389849 h 826530"/>
                  <a:gd name="connsiteX5564" fmla="*/ 641897 w 891448"/>
                  <a:gd name="connsiteY5564" fmla="*/ 389702 h 826530"/>
                  <a:gd name="connsiteX5565" fmla="*/ 643491 w 891448"/>
                  <a:gd name="connsiteY5565" fmla="*/ 388218 h 826530"/>
                  <a:gd name="connsiteX5566" fmla="*/ 644085 w 891448"/>
                  <a:gd name="connsiteY5566" fmla="*/ 386440 h 826530"/>
                  <a:gd name="connsiteX5567" fmla="*/ 643419 w 891448"/>
                  <a:gd name="connsiteY5567" fmla="*/ 385250 h 826530"/>
                  <a:gd name="connsiteX5568" fmla="*/ 642272 w 891448"/>
                  <a:gd name="connsiteY5568" fmla="*/ 384060 h 826530"/>
                  <a:gd name="connsiteX5569" fmla="*/ 640308 w 891448"/>
                  <a:gd name="connsiteY5569" fmla="*/ 383428 h 826530"/>
                  <a:gd name="connsiteX5570" fmla="*/ 639456 w 891448"/>
                  <a:gd name="connsiteY5570" fmla="*/ 381988 h 826530"/>
                  <a:gd name="connsiteX5571" fmla="*/ 639383 w 891448"/>
                  <a:gd name="connsiteY5571" fmla="*/ 380680 h 826530"/>
                  <a:gd name="connsiteX5572" fmla="*/ 638751 w 891448"/>
                  <a:gd name="connsiteY5572" fmla="*/ 379842 h 826530"/>
                  <a:gd name="connsiteX5573" fmla="*/ 638789 w 891448"/>
                  <a:gd name="connsiteY5573" fmla="*/ 378461 h 826530"/>
                  <a:gd name="connsiteX5574" fmla="*/ 636862 w 891448"/>
                  <a:gd name="connsiteY5574" fmla="*/ 378241 h 826530"/>
                  <a:gd name="connsiteX5575" fmla="*/ 636566 w 891448"/>
                  <a:gd name="connsiteY5575" fmla="*/ 377726 h 826530"/>
                  <a:gd name="connsiteX5576" fmla="*/ 635418 w 891448"/>
                  <a:gd name="connsiteY5576" fmla="*/ 377050 h 826530"/>
                  <a:gd name="connsiteX5577" fmla="*/ 635049 w 891448"/>
                  <a:gd name="connsiteY5577" fmla="*/ 375787 h 826530"/>
                  <a:gd name="connsiteX5578" fmla="*/ 636566 w 891448"/>
                  <a:gd name="connsiteY5578" fmla="*/ 375125 h 826530"/>
                  <a:gd name="connsiteX5579" fmla="*/ 637269 w 891448"/>
                  <a:gd name="connsiteY5579" fmla="*/ 376080 h 826530"/>
                  <a:gd name="connsiteX5580" fmla="*/ 638084 w 891448"/>
                  <a:gd name="connsiteY5580" fmla="*/ 375610 h 826530"/>
                  <a:gd name="connsiteX5581" fmla="*/ 638382 w 891448"/>
                  <a:gd name="connsiteY5581" fmla="*/ 374494 h 826530"/>
                  <a:gd name="connsiteX5582" fmla="*/ 640192 w 891448"/>
                  <a:gd name="connsiteY5582" fmla="*/ 373524 h 826530"/>
                  <a:gd name="connsiteX5583" fmla="*/ 637530 w 891448"/>
                  <a:gd name="connsiteY5583" fmla="*/ 373053 h 826530"/>
                  <a:gd name="connsiteX5584" fmla="*/ 636454 w 891448"/>
                  <a:gd name="connsiteY5584" fmla="*/ 371790 h 826530"/>
                  <a:gd name="connsiteX5585" fmla="*/ 635197 w 891448"/>
                  <a:gd name="connsiteY5585" fmla="*/ 371746 h 826530"/>
                  <a:gd name="connsiteX5586" fmla="*/ 635049 w 891448"/>
                  <a:gd name="connsiteY5586" fmla="*/ 371128 h 826530"/>
                  <a:gd name="connsiteX5587" fmla="*/ 633384 w 891448"/>
                  <a:gd name="connsiteY5587" fmla="*/ 370717 h 826530"/>
                  <a:gd name="connsiteX5588" fmla="*/ 632570 w 891448"/>
                  <a:gd name="connsiteY5588" fmla="*/ 372451 h 826530"/>
                  <a:gd name="connsiteX5589" fmla="*/ 631935 w 891448"/>
                  <a:gd name="connsiteY5589" fmla="*/ 372642 h 826530"/>
                  <a:gd name="connsiteX5590" fmla="*/ 631935 w 891448"/>
                  <a:gd name="connsiteY5590" fmla="*/ 371496 h 826530"/>
                  <a:gd name="connsiteX5591" fmla="*/ 633345 w 891448"/>
                  <a:gd name="connsiteY5591" fmla="*/ 368263 h 826530"/>
                  <a:gd name="connsiteX5592" fmla="*/ 635084 w 891448"/>
                  <a:gd name="connsiteY5592" fmla="*/ 365559 h 826530"/>
                  <a:gd name="connsiteX5593" fmla="*/ 635233 w 891448"/>
                  <a:gd name="connsiteY5593" fmla="*/ 364736 h 826530"/>
                  <a:gd name="connsiteX5594" fmla="*/ 636307 w 891448"/>
                  <a:gd name="connsiteY5594" fmla="*/ 362077 h 826530"/>
                  <a:gd name="connsiteX5595" fmla="*/ 636345 w 891448"/>
                  <a:gd name="connsiteY5595" fmla="*/ 360107 h 826530"/>
                  <a:gd name="connsiteX5596" fmla="*/ 636971 w 891448"/>
                  <a:gd name="connsiteY5596" fmla="*/ 359035 h 826530"/>
                  <a:gd name="connsiteX5597" fmla="*/ 636306 w 891448"/>
                  <a:gd name="connsiteY5597" fmla="*/ 357918 h 826530"/>
                  <a:gd name="connsiteX5598" fmla="*/ 634491 w 891448"/>
                  <a:gd name="connsiteY5598" fmla="*/ 358917 h 826530"/>
                  <a:gd name="connsiteX5599" fmla="*/ 633383 w 891448"/>
                  <a:gd name="connsiteY5599" fmla="*/ 358138 h 826530"/>
                  <a:gd name="connsiteX5600" fmla="*/ 632677 w 891448"/>
                  <a:gd name="connsiteY5600" fmla="*/ 358550 h 826530"/>
                  <a:gd name="connsiteX5601" fmla="*/ 632494 w 891448"/>
                  <a:gd name="connsiteY5601" fmla="*/ 359740 h 826530"/>
                  <a:gd name="connsiteX5602" fmla="*/ 631418 w 891448"/>
                  <a:gd name="connsiteY5602" fmla="*/ 359446 h 826530"/>
                  <a:gd name="connsiteX5603" fmla="*/ 628904 w 891448"/>
                  <a:gd name="connsiteY5603" fmla="*/ 356772 h 826530"/>
                  <a:gd name="connsiteX5604" fmla="*/ 628754 w 891448"/>
                  <a:gd name="connsiteY5604" fmla="*/ 355361 h 826530"/>
                  <a:gd name="connsiteX5605" fmla="*/ 627828 w 891448"/>
                  <a:gd name="connsiteY5605" fmla="*/ 354141 h 826530"/>
                  <a:gd name="connsiteX5606" fmla="*/ 626942 w 891448"/>
                  <a:gd name="connsiteY5606" fmla="*/ 353686 h 826530"/>
                  <a:gd name="connsiteX5607" fmla="*/ 627311 w 891448"/>
                  <a:gd name="connsiteY5607" fmla="*/ 351438 h 826530"/>
                  <a:gd name="connsiteX5608" fmla="*/ 629199 w 891448"/>
                  <a:gd name="connsiteY5608" fmla="*/ 350615 h 826530"/>
                  <a:gd name="connsiteX5609" fmla="*/ 629605 w 891448"/>
                  <a:gd name="connsiteY5609" fmla="*/ 349645 h 826530"/>
                  <a:gd name="connsiteX5610" fmla="*/ 628971 w 891448"/>
                  <a:gd name="connsiteY5610" fmla="*/ 348499 h 826530"/>
                  <a:gd name="connsiteX5611" fmla="*/ 628826 w 891448"/>
                  <a:gd name="connsiteY5611" fmla="*/ 346456 h 826530"/>
                  <a:gd name="connsiteX5612" fmla="*/ 627680 w 891448"/>
                  <a:gd name="connsiteY5612" fmla="*/ 346721 h 826530"/>
                  <a:gd name="connsiteX5613" fmla="*/ 626567 w 891448"/>
                  <a:gd name="connsiteY5613" fmla="*/ 347867 h 826530"/>
                  <a:gd name="connsiteX5614" fmla="*/ 626495 w 891448"/>
                  <a:gd name="connsiteY5614" fmla="*/ 350762 h 826530"/>
                  <a:gd name="connsiteX5615" fmla="*/ 625383 w 891448"/>
                  <a:gd name="connsiteY5615" fmla="*/ 352466 h 826530"/>
                  <a:gd name="connsiteX5616" fmla="*/ 624904 w 891448"/>
                  <a:gd name="connsiteY5616" fmla="*/ 350659 h 826530"/>
                  <a:gd name="connsiteX5617" fmla="*/ 623903 w 891448"/>
                  <a:gd name="connsiteY5617" fmla="*/ 349836 h 826530"/>
                  <a:gd name="connsiteX5618" fmla="*/ 623423 w 891448"/>
                  <a:gd name="connsiteY5618" fmla="*/ 350277 h 826530"/>
                  <a:gd name="connsiteX5619" fmla="*/ 623273 w 891448"/>
                  <a:gd name="connsiteY5619" fmla="*/ 351540 h 826530"/>
                  <a:gd name="connsiteX5620" fmla="*/ 622313 w 891448"/>
                  <a:gd name="connsiteY5620" fmla="*/ 351878 h 826530"/>
                  <a:gd name="connsiteX5621" fmla="*/ 621980 w 891448"/>
                  <a:gd name="connsiteY5621" fmla="*/ 354024 h 826530"/>
                  <a:gd name="connsiteX5622" fmla="*/ 623608 w 891448"/>
                  <a:gd name="connsiteY5622" fmla="*/ 356287 h 826530"/>
                  <a:gd name="connsiteX5623" fmla="*/ 624754 w 891448"/>
                  <a:gd name="connsiteY5623" fmla="*/ 356066 h 826530"/>
                  <a:gd name="connsiteX5624" fmla="*/ 626348 w 891448"/>
                  <a:gd name="connsiteY5624" fmla="*/ 359740 h 826530"/>
                  <a:gd name="connsiteX5625" fmla="*/ 627348 w 891448"/>
                  <a:gd name="connsiteY5625" fmla="*/ 360857 h 826530"/>
                  <a:gd name="connsiteX5626" fmla="*/ 626719 w 891448"/>
                  <a:gd name="connsiteY5626" fmla="*/ 362782 h 826530"/>
                  <a:gd name="connsiteX5627" fmla="*/ 626570 w 891448"/>
                  <a:gd name="connsiteY5627" fmla="*/ 364413 h 826530"/>
                  <a:gd name="connsiteX5628" fmla="*/ 625202 w 891448"/>
                  <a:gd name="connsiteY5628" fmla="*/ 366529 h 826530"/>
                  <a:gd name="connsiteX5629" fmla="*/ 623833 w 891448"/>
                  <a:gd name="connsiteY5629" fmla="*/ 367528 h 826530"/>
                  <a:gd name="connsiteX5630" fmla="*/ 619315 w 891448"/>
                  <a:gd name="connsiteY5630" fmla="*/ 367455 h 826530"/>
                  <a:gd name="connsiteX5631" fmla="*/ 618720 w 891448"/>
                  <a:gd name="connsiteY5631" fmla="*/ 366896 h 826530"/>
                  <a:gd name="connsiteX5632" fmla="*/ 616944 w 891448"/>
                  <a:gd name="connsiteY5632" fmla="*/ 367043 h 826530"/>
                  <a:gd name="connsiteX5633" fmla="*/ 614909 w 891448"/>
                  <a:gd name="connsiteY5633" fmla="*/ 365736 h 826530"/>
                  <a:gd name="connsiteX5634" fmla="*/ 615388 w 891448"/>
                  <a:gd name="connsiteY5634" fmla="*/ 364957 h 826530"/>
                  <a:gd name="connsiteX5635" fmla="*/ 615388 w 891448"/>
                  <a:gd name="connsiteY5635" fmla="*/ 363105 h 826530"/>
                  <a:gd name="connsiteX5636" fmla="*/ 612171 w 891448"/>
                  <a:gd name="connsiteY5636" fmla="*/ 363149 h 826530"/>
                  <a:gd name="connsiteX5637" fmla="*/ 608840 w 891448"/>
                  <a:gd name="connsiteY5637" fmla="*/ 361474 h 826530"/>
                  <a:gd name="connsiteX5638" fmla="*/ 605984 w 891448"/>
                  <a:gd name="connsiteY5638" fmla="*/ 361209 h 826530"/>
                  <a:gd name="connsiteX5639" fmla="*/ 607356 w 891448"/>
                  <a:gd name="connsiteY5639" fmla="*/ 364883 h 826530"/>
                  <a:gd name="connsiteX5640" fmla="*/ 608283 w 891448"/>
                  <a:gd name="connsiteY5640" fmla="*/ 367117 h 826530"/>
                  <a:gd name="connsiteX5641" fmla="*/ 607874 w 891448"/>
                  <a:gd name="connsiteY5641" fmla="*/ 367558 h 826530"/>
                  <a:gd name="connsiteX5642" fmla="*/ 606208 w 891448"/>
                  <a:gd name="connsiteY5642" fmla="*/ 367484 h 826530"/>
                  <a:gd name="connsiteX5643" fmla="*/ 605319 w 891448"/>
                  <a:gd name="connsiteY5643" fmla="*/ 365486 h 826530"/>
                  <a:gd name="connsiteX5644" fmla="*/ 603616 w 891448"/>
                  <a:gd name="connsiteY5644" fmla="*/ 363664 h 826530"/>
                  <a:gd name="connsiteX5645" fmla="*/ 602913 w 891448"/>
                  <a:gd name="connsiteY5645" fmla="*/ 363370 h 826530"/>
                  <a:gd name="connsiteX5646" fmla="*/ 602393 w 891448"/>
                  <a:gd name="connsiteY5646" fmla="*/ 361886 h 826530"/>
                  <a:gd name="connsiteX5647" fmla="*/ 600433 w 891448"/>
                  <a:gd name="connsiteY5647" fmla="*/ 359843 h 826530"/>
                  <a:gd name="connsiteX5648" fmla="*/ 598953 w 891448"/>
                  <a:gd name="connsiteY5648" fmla="*/ 358036 h 826530"/>
                  <a:gd name="connsiteX5649" fmla="*/ 598659 w 891448"/>
                  <a:gd name="connsiteY5649" fmla="*/ 356992 h 826530"/>
                  <a:gd name="connsiteX5650" fmla="*/ 597257 w 891448"/>
                  <a:gd name="connsiteY5650" fmla="*/ 356698 h 826530"/>
                  <a:gd name="connsiteX5651" fmla="*/ 595554 w 891448"/>
                  <a:gd name="connsiteY5651" fmla="*/ 354553 h 826530"/>
                  <a:gd name="connsiteX5652" fmla="*/ 594301 w 891448"/>
                  <a:gd name="connsiteY5652" fmla="*/ 354038 h 826530"/>
                  <a:gd name="connsiteX5653" fmla="*/ 593710 w 891448"/>
                  <a:gd name="connsiteY5653" fmla="*/ 353230 h 826530"/>
                  <a:gd name="connsiteX5654" fmla="*/ 592082 w 891448"/>
                  <a:gd name="connsiteY5654" fmla="*/ 352334 h 826530"/>
                  <a:gd name="connsiteX5655" fmla="*/ 592451 w 891448"/>
                  <a:gd name="connsiteY5655" fmla="*/ 353892 h 826530"/>
                  <a:gd name="connsiteX5656" fmla="*/ 596368 w 891448"/>
                  <a:gd name="connsiteY5656" fmla="*/ 356992 h 826530"/>
                  <a:gd name="connsiteX5657" fmla="*/ 597257 w 891448"/>
                  <a:gd name="connsiteY5657" fmla="*/ 358550 h 826530"/>
                  <a:gd name="connsiteX5658" fmla="*/ 598659 w 891448"/>
                  <a:gd name="connsiteY5658" fmla="*/ 360254 h 826530"/>
                  <a:gd name="connsiteX5659" fmla="*/ 600212 w 891448"/>
                  <a:gd name="connsiteY5659" fmla="*/ 361283 h 826530"/>
                  <a:gd name="connsiteX5660" fmla="*/ 600805 w 891448"/>
                  <a:gd name="connsiteY5660" fmla="*/ 362767 h 826530"/>
                  <a:gd name="connsiteX5661" fmla="*/ 599767 w 891448"/>
                  <a:gd name="connsiteY5661" fmla="*/ 364090 h 826530"/>
                  <a:gd name="connsiteX5662" fmla="*/ 599028 w 891448"/>
                  <a:gd name="connsiteY5662" fmla="*/ 363428 h 826530"/>
                  <a:gd name="connsiteX5663" fmla="*/ 597994 w 891448"/>
                  <a:gd name="connsiteY5663" fmla="*/ 364457 h 826530"/>
                  <a:gd name="connsiteX5664" fmla="*/ 595113 w 891448"/>
                  <a:gd name="connsiteY5664" fmla="*/ 362620 h 826530"/>
                  <a:gd name="connsiteX5665" fmla="*/ 594002 w 891448"/>
                  <a:gd name="connsiteY5665" fmla="*/ 362914 h 826530"/>
                  <a:gd name="connsiteX5666" fmla="*/ 593043 w 891448"/>
                  <a:gd name="connsiteY5666" fmla="*/ 361357 h 826530"/>
                  <a:gd name="connsiteX5667" fmla="*/ 591194 w 891448"/>
                  <a:gd name="connsiteY5667" fmla="*/ 360695 h 826530"/>
                  <a:gd name="connsiteX5668" fmla="*/ 590455 w 891448"/>
                  <a:gd name="connsiteY5668" fmla="*/ 358991 h 826530"/>
                  <a:gd name="connsiteX5669" fmla="*/ 587131 w 891448"/>
                  <a:gd name="connsiteY5669" fmla="*/ 359431 h 826530"/>
                  <a:gd name="connsiteX5670" fmla="*/ 585431 w 891448"/>
                  <a:gd name="connsiteY5670" fmla="*/ 360401 h 826530"/>
                  <a:gd name="connsiteX5671" fmla="*/ 583951 w 891448"/>
                  <a:gd name="connsiteY5671" fmla="*/ 359138 h 826530"/>
                  <a:gd name="connsiteX5672" fmla="*/ 581737 w 891448"/>
                  <a:gd name="connsiteY5672" fmla="*/ 358697 h 826530"/>
                  <a:gd name="connsiteX5673" fmla="*/ 579890 w 891448"/>
                  <a:gd name="connsiteY5673" fmla="*/ 358844 h 826530"/>
                  <a:gd name="connsiteX5674" fmla="*/ 578852 w 891448"/>
                  <a:gd name="connsiteY5674" fmla="*/ 357433 h 826530"/>
                  <a:gd name="connsiteX5675" fmla="*/ 576488 w 891448"/>
                  <a:gd name="connsiteY5675" fmla="*/ 355890 h 826530"/>
                  <a:gd name="connsiteX5676" fmla="*/ 576416 w 891448"/>
                  <a:gd name="connsiteY5676" fmla="*/ 354626 h 826530"/>
                  <a:gd name="connsiteX5677" fmla="*/ 579298 w 891448"/>
                  <a:gd name="connsiteY5677" fmla="*/ 351967 h 826530"/>
                  <a:gd name="connsiteX5678" fmla="*/ 580479 w 891448"/>
                  <a:gd name="connsiteY5678" fmla="*/ 351379 h 826530"/>
                  <a:gd name="connsiteX5679" fmla="*/ 580407 w 891448"/>
                  <a:gd name="connsiteY5679" fmla="*/ 350571 h 826530"/>
                  <a:gd name="connsiteX5680" fmla="*/ 579077 w 891448"/>
                  <a:gd name="connsiteY5680" fmla="*/ 350644 h 826530"/>
                  <a:gd name="connsiteX5681" fmla="*/ 577303 w 891448"/>
                  <a:gd name="connsiteY5681" fmla="*/ 352496 h 826530"/>
                  <a:gd name="connsiteX5682" fmla="*/ 575900 w 891448"/>
                  <a:gd name="connsiteY5682" fmla="*/ 354112 h 826530"/>
                  <a:gd name="connsiteX5683" fmla="*/ 574867 w 891448"/>
                  <a:gd name="connsiteY5683" fmla="*/ 354479 h 826530"/>
                  <a:gd name="connsiteX5684" fmla="*/ 573239 w 891448"/>
                  <a:gd name="connsiteY5684" fmla="*/ 353157 h 826530"/>
                  <a:gd name="connsiteX5685" fmla="*/ 571317 w 891448"/>
                  <a:gd name="connsiteY5685" fmla="*/ 352775 h 826530"/>
                  <a:gd name="connsiteX5686" fmla="*/ 570506 w 891448"/>
                  <a:gd name="connsiteY5686" fmla="*/ 353083 h 826530"/>
                  <a:gd name="connsiteX5687" fmla="*/ 572204 w 891448"/>
                  <a:gd name="connsiteY5687" fmla="*/ 354259 h 826530"/>
                  <a:gd name="connsiteX5688" fmla="*/ 571245 w 891448"/>
                  <a:gd name="connsiteY5688" fmla="*/ 354994 h 826530"/>
                  <a:gd name="connsiteX5689" fmla="*/ 568584 w 891448"/>
                  <a:gd name="connsiteY5689" fmla="*/ 354861 h 826530"/>
                  <a:gd name="connsiteX5690" fmla="*/ 566071 w 891448"/>
                  <a:gd name="connsiteY5690" fmla="*/ 352716 h 826530"/>
                  <a:gd name="connsiteX5691" fmla="*/ 565702 w 891448"/>
                  <a:gd name="connsiteY5691" fmla="*/ 349968 h 826530"/>
                  <a:gd name="connsiteX5692" fmla="*/ 563928 w 891448"/>
                  <a:gd name="connsiteY5692" fmla="*/ 348646 h 826530"/>
                  <a:gd name="connsiteX5693" fmla="*/ 564222 w 891448"/>
                  <a:gd name="connsiteY5693" fmla="*/ 346941 h 826530"/>
                  <a:gd name="connsiteX5694" fmla="*/ 567699 w 891448"/>
                  <a:gd name="connsiteY5694" fmla="*/ 345178 h 826530"/>
                  <a:gd name="connsiteX5695" fmla="*/ 568509 w 891448"/>
                  <a:gd name="connsiteY5695" fmla="*/ 343914 h 826530"/>
                  <a:gd name="connsiteX5696" fmla="*/ 567846 w 891448"/>
                  <a:gd name="connsiteY5696" fmla="*/ 343473 h 826530"/>
                  <a:gd name="connsiteX5697" fmla="*/ 566293 w 891448"/>
                  <a:gd name="connsiteY5697" fmla="*/ 344649 h 826530"/>
                  <a:gd name="connsiteX5698" fmla="*/ 563853 w 891448"/>
                  <a:gd name="connsiteY5698" fmla="*/ 344943 h 826530"/>
                  <a:gd name="connsiteX5699" fmla="*/ 562969 w 891448"/>
                  <a:gd name="connsiteY5699" fmla="*/ 347088 h 826530"/>
                  <a:gd name="connsiteX5700" fmla="*/ 561934 w 891448"/>
                  <a:gd name="connsiteY5700" fmla="*/ 347308 h 826530"/>
                  <a:gd name="connsiteX5701" fmla="*/ 561563 w 891448"/>
                  <a:gd name="connsiteY5701" fmla="*/ 345839 h 826530"/>
                  <a:gd name="connsiteX5702" fmla="*/ 562005 w 891448"/>
                  <a:gd name="connsiteY5702" fmla="*/ 344208 h 826530"/>
                  <a:gd name="connsiteX5703" fmla="*/ 561195 w 891448"/>
                  <a:gd name="connsiteY5703" fmla="*/ 343473 h 826530"/>
                  <a:gd name="connsiteX5704" fmla="*/ 560190 w 891448"/>
                  <a:gd name="connsiteY5704" fmla="*/ 343708 h 826530"/>
                  <a:gd name="connsiteX5705" fmla="*/ 559823 w 891448"/>
                  <a:gd name="connsiteY5705" fmla="*/ 345016 h 826530"/>
                  <a:gd name="connsiteX5706" fmla="*/ 560117 w 891448"/>
                  <a:gd name="connsiteY5706" fmla="*/ 346089 h 826530"/>
                  <a:gd name="connsiteX5707" fmla="*/ 559599 w 891448"/>
                  <a:gd name="connsiteY5707" fmla="*/ 347161 h 826530"/>
                  <a:gd name="connsiteX5708" fmla="*/ 558156 w 891448"/>
                  <a:gd name="connsiteY5708" fmla="*/ 346721 h 826530"/>
                  <a:gd name="connsiteX5709" fmla="*/ 556934 w 891448"/>
                  <a:gd name="connsiteY5709" fmla="*/ 345339 h 826530"/>
                  <a:gd name="connsiteX5710" fmla="*/ 555267 w 891448"/>
                  <a:gd name="connsiteY5710" fmla="*/ 344928 h 826530"/>
                  <a:gd name="connsiteX5711" fmla="*/ 553898 w 891448"/>
                  <a:gd name="connsiteY5711" fmla="*/ 345339 h 826530"/>
                  <a:gd name="connsiteX5712" fmla="*/ 553711 w 891448"/>
                  <a:gd name="connsiteY5712" fmla="*/ 346574 h 826530"/>
                  <a:gd name="connsiteX5713" fmla="*/ 552637 w 891448"/>
                  <a:gd name="connsiteY5713" fmla="*/ 346647 h 826530"/>
                  <a:gd name="connsiteX5714" fmla="*/ 551303 w 891448"/>
                  <a:gd name="connsiteY5714" fmla="*/ 345016 h 826530"/>
                  <a:gd name="connsiteX5715" fmla="*/ 550750 w 891448"/>
                  <a:gd name="connsiteY5715" fmla="*/ 343385 h 826530"/>
                  <a:gd name="connsiteX5716" fmla="*/ 551344 w 891448"/>
                  <a:gd name="connsiteY5716" fmla="*/ 343488 h 826530"/>
                  <a:gd name="connsiteX5717" fmla="*/ 552378 w 891448"/>
                  <a:gd name="connsiteY5717" fmla="*/ 344237 h 826530"/>
                  <a:gd name="connsiteX5718" fmla="*/ 552342 w 891448"/>
                  <a:gd name="connsiteY5718" fmla="*/ 343488 h 826530"/>
                  <a:gd name="connsiteX5719" fmla="*/ 550417 w 891448"/>
                  <a:gd name="connsiteY5719" fmla="*/ 341666 h 826530"/>
                  <a:gd name="connsiteX5720" fmla="*/ 548011 w 891448"/>
                  <a:gd name="connsiteY5720" fmla="*/ 340255 h 826530"/>
                  <a:gd name="connsiteX5721" fmla="*/ 547713 w 891448"/>
                  <a:gd name="connsiteY5721" fmla="*/ 338565 h 826530"/>
                  <a:gd name="connsiteX5722" fmla="*/ 548046 w 891448"/>
                  <a:gd name="connsiteY5722" fmla="*/ 336332 h 826530"/>
                  <a:gd name="connsiteX5723" fmla="*/ 547752 w 891448"/>
                  <a:gd name="connsiteY5723" fmla="*/ 333848 h 826530"/>
                  <a:gd name="connsiteX5724" fmla="*/ 546859 w 891448"/>
                  <a:gd name="connsiteY5724" fmla="*/ 330762 h 826530"/>
                  <a:gd name="connsiteX5725" fmla="*/ 547450 w 891448"/>
                  <a:gd name="connsiteY5725" fmla="*/ 329278 h 826530"/>
                  <a:gd name="connsiteX5726" fmla="*/ 548706 w 891448"/>
                  <a:gd name="connsiteY5726" fmla="*/ 329278 h 826530"/>
                  <a:gd name="connsiteX5727" fmla="*/ 548706 w 891448"/>
                  <a:gd name="connsiteY5727" fmla="*/ 328103 h 826530"/>
                  <a:gd name="connsiteX5728" fmla="*/ 547967 w 891448"/>
                  <a:gd name="connsiteY5728" fmla="*/ 325737 h 826530"/>
                  <a:gd name="connsiteX5729" fmla="*/ 548264 w 891448"/>
                  <a:gd name="connsiteY5729" fmla="*/ 324914 h 826530"/>
                  <a:gd name="connsiteX5730" fmla="*/ 550181 w 891448"/>
                  <a:gd name="connsiteY5730" fmla="*/ 325443 h 826530"/>
                  <a:gd name="connsiteX5731" fmla="*/ 550922 w 891448"/>
                  <a:gd name="connsiteY5731" fmla="*/ 326471 h 826530"/>
                  <a:gd name="connsiteX5732" fmla="*/ 554249 w 891448"/>
                  <a:gd name="connsiteY5732" fmla="*/ 326692 h 826530"/>
                  <a:gd name="connsiteX5733" fmla="*/ 556023 w 891448"/>
                  <a:gd name="connsiteY5733" fmla="*/ 328103 h 826530"/>
                  <a:gd name="connsiteX5734" fmla="*/ 556613 w 891448"/>
                  <a:gd name="connsiteY5734" fmla="*/ 330027 h 826530"/>
                  <a:gd name="connsiteX5735" fmla="*/ 560234 w 891448"/>
                  <a:gd name="connsiteY5735" fmla="*/ 331424 h 826530"/>
                  <a:gd name="connsiteX5736" fmla="*/ 563486 w 891448"/>
                  <a:gd name="connsiteY5736" fmla="*/ 331424 h 826530"/>
                  <a:gd name="connsiteX5737" fmla="*/ 564449 w 891448"/>
                  <a:gd name="connsiteY5737" fmla="*/ 330836 h 826530"/>
                  <a:gd name="connsiteX5738" fmla="*/ 567330 w 891448"/>
                  <a:gd name="connsiteY5738" fmla="*/ 330762 h 826530"/>
                  <a:gd name="connsiteX5739" fmla="*/ 566074 w 891448"/>
                  <a:gd name="connsiteY5739" fmla="*/ 329734 h 826530"/>
                  <a:gd name="connsiteX5740" fmla="*/ 565777 w 891448"/>
                  <a:gd name="connsiteY5740" fmla="*/ 328396 h 826530"/>
                  <a:gd name="connsiteX5741" fmla="*/ 563116 w 891448"/>
                  <a:gd name="connsiteY5741" fmla="*/ 326780 h 826530"/>
                  <a:gd name="connsiteX5742" fmla="*/ 562822 w 891448"/>
                  <a:gd name="connsiteY5742" fmla="*/ 324032 h 826530"/>
                  <a:gd name="connsiteX5743" fmla="*/ 560161 w 891448"/>
                  <a:gd name="connsiteY5743" fmla="*/ 324032 h 826530"/>
                  <a:gd name="connsiteX5744" fmla="*/ 557868 w 891448"/>
                  <a:gd name="connsiteY5744" fmla="*/ 322636 h 826530"/>
                  <a:gd name="connsiteX5745" fmla="*/ 556315 w 891448"/>
                  <a:gd name="connsiteY5745" fmla="*/ 322636 h 826530"/>
                  <a:gd name="connsiteX5746" fmla="*/ 553951 w 891448"/>
                  <a:gd name="connsiteY5746" fmla="*/ 321078 h 826530"/>
                  <a:gd name="connsiteX5747" fmla="*/ 551954 w 891448"/>
                  <a:gd name="connsiteY5747" fmla="*/ 321005 h 826530"/>
                  <a:gd name="connsiteX5748" fmla="*/ 548337 w 891448"/>
                  <a:gd name="connsiteY5748" fmla="*/ 319006 h 826530"/>
                  <a:gd name="connsiteX5749" fmla="*/ 547373 w 891448"/>
                  <a:gd name="connsiteY5749" fmla="*/ 317155 h 826530"/>
                  <a:gd name="connsiteX5750" fmla="*/ 548114 w 891448"/>
                  <a:gd name="connsiteY5750" fmla="*/ 313907 h 826530"/>
                  <a:gd name="connsiteX5751" fmla="*/ 549811 w 891448"/>
                  <a:gd name="connsiteY5751" fmla="*/ 312805 h 826530"/>
                  <a:gd name="connsiteX5752" fmla="*/ 549667 w 891448"/>
                  <a:gd name="connsiteY5752" fmla="*/ 311321 h 826530"/>
                  <a:gd name="connsiteX5753" fmla="*/ 550331 w 891448"/>
                  <a:gd name="connsiteY5753" fmla="*/ 309029 h 826530"/>
                  <a:gd name="connsiteX5754" fmla="*/ 551954 w 891448"/>
                  <a:gd name="connsiteY5754" fmla="*/ 309029 h 826530"/>
                  <a:gd name="connsiteX5755" fmla="*/ 552991 w 891448"/>
                  <a:gd name="connsiteY5755" fmla="*/ 307030 h 826530"/>
                  <a:gd name="connsiteX5756" fmla="*/ 552991 w 891448"/>
                  <a:gd name="connsiteY5756" fmla="*/ 303415 h 826530"/>
                  <a:gd name="connsiteX5757" fmla="*/ 553657 w 891448"/>
                  <a:gd name="connsiteY5757" fmla="*/ 301931 h 826530"/>
                  <a:gd name="connsiteX5758" fmla="*/ 555134 w 891448"/>
                  <a:gd name="connsiteY5758" fmla="*/ 301491 h 826530"/>
                  <a:gd name="connsiteX5759" fmla="*/ 555649 w 891448"/>
                  <a:gd name="connsiteY5759" fmla="*/ 299712 h 826530"/>
                  <a:gd name="connsiteX5760" fmla="*/ 558389 w 891448"/>
                  <a:gd name="connsiteY5760" fmla="*/ 298243 h 826530"/>
                  <a:gd name="connsiteX5761" fmla="*/ 560012 w 891448"/>
                  <a:gd name="connsiteY5761" fmla="*/ 298096 h 826530"/>
                  <a:gd name="connsiteX5762" fmla="*/ 560457 w 891448"/>
                  <a:gd name="connsiteY5762" fmla="*/ 296685 h 826530"/>
                  <a:gd name="connsiteX5763" fmla="*/ 559795 w 891448"/>
                  <a:gd name="connsiteY5763" fmla="*/ 296759 h 826530"/>
                  <a:gd name="connsiteX5764" fmla="*/ 558831 w 891448"/>
                  <a:gd name="connsiteY5764" fmla="*/ 297126 h 826530"/>
                  <a:gd name="connsiteX5765" fmla="*/ 558609 w 891448"/>
                  <a:gd name="connsiteY5765" fmla="*/ 295510 h 826530"/>
                  <a:gd name="connsiteX5766" fmla="*/ 560679 w 891448"/>
                  <a:gd name="connsiteY5766" fmla="*/ 292394 h 826530"/>
                  <a:gd name="connsiteX5767" fmla="*/ 562230 w 891448"/>
                  <a:gd name="connsiteY5767" fmla="*/ 289441 h 826530"/>
                  <a:gd name="connsiteX5768" fmla="*/ 562970 w 891448"/>
                  <a:gd name="connsiteY5768" fmla="*/ 288706 h 826530"/>
                  <a:gd name="connsiteX5769" fmla="*/ 564521 w 891448"/>
                  <a:gd name="connsiteY5769" fmla="*/ 286708 h 826530"/>
                  <a:gd name="connsiteX5770" fmla="*/ 565997 w 891448"/>
                  <a:gd name="connsiteY5770" fmla="*/ 286708 h 826530"/>
                  <a:gd name="connsiteX5771" fmla="*/ 566738 w 891448"/>
                  <a:gd name="connsiteY5771" fmla="*/ 286928 h 826530"/>
                  <a:gd name="connsiteX5772" fmla="*/ 567624 w 891448"/>
                  <a:gd name="connsiteY5772" fmla="*/ 283754 h 826530"/>
                  <a:gd name="connsiteX5773" fmla="*/ 568584 w 891448"/>
                  <a:gd name="connsiteY5773" fmla="*/ 283901 h 826530"/>
                  <a:gd name="connsiteX5774" fmla="*/ 569323 w 891448"/>
                  <a:gd name="connsiteY5774" fmla="*/ 285459 h 826530"/>
                  <a:gd name="connsiteX5775" fmla="*/ 570356 w 891448"/>
                  <a:gd name="connsiteY5775" fmla="*/ 284048 h 826530"/>
                  <a:gd name="connsiteX5776" fmla="*/ 569620 w 891448"/>
                  <a:gd name="connsiteY5776" fmla="*/ 282725 h 826530"/>
                  <a:gd name="connsiteX5777" fmla="*/ 571984 w 891448"/>
                  <a:gd name="connsiteY5777" fmla="*/ 279022 h 826530"/>
                  <a:gd name="connsiteX5778" fmla="*/ 573609 w 891448"/>
                  <a:gd name="connsiteY5778" fmla="*/ 279096 h 826530"/>
                  <a:gd name="connsiteX5779" fmla="*/ 573461 w 891448"/>
                  <a:gd name="connsiteY5779" fmla="*/ 277259 h 826530"/>
                  <a:gd name="connsiteX5780" fmla="*/ 575160 w 891448"/>
                  <a:gd name="connsiteY5780" fmla="*/ 274893 h 826530"/>
                  <a:gd name="connsiteX5781" fmla="*/ 577305 w 891448"/>
                  <a:gd name="connsiteY5781" fmla="*/ 274820 h 826530"/>
                  <a:gd name="connsiteX5782" fmla="*/ 578560 w 891448"/>
                  <a:gd name="connsiteY5782" fmla="*/ 273041 h 826530"/>
                  <a:gd name="connsiteX5783" fmla="*/ 580113 w 891448"/>
                  <a:gd name="connsiteY5783" fmla="*/ 273115 h 826530"/>
                  <a:gd name="connsiteX5784" fmla="*/ 581369 w 891448"/>
                  <a:gd name="connsiteY5784" fmla="*/ 273776 h 826530"/>
                  <a:gd name="connsiteX5785" fmla="*/ 580704 w 891448"/>
                  <a:gd name="connsiteY5785" fmla="*/ 271939 h 826530"/>
                  <a:gd name="connsiteX5786" fmla="*/ 581224 w 891448"/>
                  <a:gd name="connsiteY5786" fmla="*/ 270014 h 826530"/>
                  <a:gd name="connsiteX5787" fmla="*/ 584845 w 891448"/>
                  <a:gd name="connsiteY5787" fmla="*/ 268383 h 826530"/>
                  <a:gd name="connsiteX5788" fmla="*/ 588320 w 891448"/>
                  <a:gd name="connsiteY5788" fmla="*/ 265356 h 826530"/>
                  <a:gd name="connsiteX5789" fmla="*/ 593861 w 891448"/>
                  <a:gd name="connsiteY5789" fmla="*/ 263505 h 826530"/>
                  <a:gd name="connsiteX5790" fmla="*/ 597556 w 891448"/>
                  <a:gd name="connsiteY5790" fmla="*/ 263284 h 826530"/>
                  <a:gd name="connsiteX5791" fmla="*/ 599109 w 891448"/>
                  <a:gd name="connsiteY5791" fmla="*/ 262697 h 826530"/>
                  <a:gd name="connsiteX5792" fmla="*/ 601770 w 891448"/>
                  <a:gd name="connsiteY5792" fmla="*/ 263211 h 826530"/>
                  <a:gd name="connsiteX5793" fmla="*/ 603323 w 891448"/>
                  <a:gd name="connsiteY5793" fmla="*/ 262697 h 826530"/>
                  <a:gd name="connsiteX5794" fmla="*/ 604434 w 891448"/>
                  <a:gd name="connsiteY5794" fmla="*/ 263137 h 826530"/>
                  <a:gd name="connsiteX5795" fmla="*/ 607683 w 891448"/>
                  <a:gd name="connsiteY5795" fmla="*/ 263211 h 826530"/>
                  <a:gd name="connsiteX5796" fmla="*/ 609827 w 891448"/>
                  <a:gd name="connsiteY5796" fmla="*/ 264695 h 826530"/>
                  <a:gd name="connsiteX5797" fmla="*/ 614117 w 891448"/>
                  <a:gd name="connsiteY5797" fmla="*/ 266767 h 826530"/>
                  <a:gd name="connsiteX5798" fmla="*/ 614413 w 891448"/>
                  <a:gd name="connsiteY5798" fmla="*/ 268016 h 826530"/>
                  <a:gd name="connsiteX5799" fmla="*/ 613896 w 891448"/>
                  <a:gd name="connsiteY5799" fmla="*/ 269647 h 826530"/>
                  <a:gd name="connsiteX5800" fmla="*/ 611308 w 891448"/>
                  <a:gd name="connsiteY5800" fmla="*/ 270749 h 826530"/>
                  <a:gd name="connsiteX5801" fmla="*/ 607982 w 891448"/>
                  <a:gd name="connsiteY5801" fmla="*/ 272086 h 826530"/>
                  <a:gd name="connsiteX5802" fmla="*/ 605989 w 891448"/>
                  <a:gd name="connsiteY5802" fmla="*/ 271998 h 826530"/>
                  <a:gd name="connsiteX5803" fmla="*/ 605023 w 891448"/>
                  <a:gd name="connsiteY5803" fmla="*/ 273556 h 826530"/>
                  <a:gd name="connsiteX5804" fmla="*/ 603325 w 891448"/>
                  <a:gd name="connsiteY5804" fmla="*/ 275701 h 826530"/>
                  <a:gd name="connsiteX5805" fmla="*/ 601106 w 891448"/>
                  <a:gd name="connsiteY5805" fmla="*/ 276289 h 826530"/>
                  <a:gd name="connsiteX5806" fmla="*/ 597337 w 891448"/>
                  <a:gd name="connsiteY5806" fmla="*/ 279919 h 826530"/>
                  <a:gd name="connsiteX5807" fmla="*/ 593719 w 891448"/>
                  <a:gd name="connsiteY5807" fmla="*/ 284430 h 826530"/>
                  <a:gd name="connsiteX5808" fmla="*/ 590689 w 891448"/>
                  <a:gd name="connsiteY5808" fmla="*/ 286428 h 826530"/>
                  <a:gd name="connsiteX5809" fmla="*/ 589506 w 891448"/>
                  <a:gd name="connsiteY5809" fmla="*/ 287016 h 826530"/>
                  <a:gd name="connsiteX5810" fmla="*/ 587584 w 891448"/>
                  <a:gd name="connsiteY5810" fmla="*/ 290925 h 826530"/>
                  <a:gd name="connsiteX5811" fmla="*/ 587287 w 891448"/>
                  <a:gd name="connsiteY5811" fmla="*/ 293291 h 826530"/>
                  <a:gd name="connsiteX5812" fmla="*/ 588103 w 891448"/>
                  <a:gd name="connsiteY5812" fmla="*/ 295289 h 826530"/>
                  <a:gd name="connsiteX5813" fmla="*/ 589211 w 891448"/>
                  <a:gd name="connsiteY5813" fmla="*/ 296700 h 826530"/>
                  <a:gd name="connsiteX5814" fmla="*/ 589211 w 891448"/>
                  <a:gd name="connsiteY5814" fmla="*/ 298463 h 826530"/>
                  <a:gd name="connsiteX5815" fmla="*/ 587507 w 891448"/>
                  <a:gd name="connsiteY5815" fmla="*/ 299345 h 826530"/>
                  <a:gd name="connsiteX5816" fmla="*/ 586031 w 891448"/>
                  <a:gd name="connsiteY5816" fmla="*/ 301343 h 826530"/>
                  <a:gd name="connsiteX5817" fmla="*/ 584183 w 891448"/>
                  <a:gd name="connsiteY5817" fmla="*/ 303415 h 826530"/>
                  <a:gd name="connsiteX5818" fmla="*/ 584035 w 891448"/>
                  <a:gd name="connsiteY5818" fmla="*/ 305487 h 826530"/>
                  <a:gd name="connsiteX5819" fmla="*/ 582779 w 891448"/>
                  <a:gd name="connsiteY5819" fmla="*/ 308074 h 826530"/>
                  <a:gd name="connsiteX5820" fmla="*/ 581746 w 891448"/>
                  <a:gd name="connsiteY5820" fmla="*/ 308808 h 826530"/>
                  <a:gd name="connsiteX5821" fmla="*/ 581597 w 891448"/>
                  <a:gd name="connsiteY5821" fmla="*/ 310366 h 826530"/>
                  <a:gd name="connsiteX5822" fmla="*/ 582557 w 891448"/>
                  <a:gd name="connsiteY5822" fmla="*/ 312144 h 826530"/>
                  <a:gd name="connsiteX5823" fmla="*/ 583002 w 891448"/>
                  <a:gd name="connsiteY5823" fmla="*/ 315098 h 826530"/>
                  <a:gd name="connsiteX5824" fmla="*/ 583738 w 891448"/>
                  <a:gd name="connsiteY5824" fmla="*/ 316420 h 826530"/>
                  <a:gd name="connsiteX5825" fmla="*/ 583738 w 891448"/>
                  <a:gd name="connsiteY5825" fmla="*/ 319080 h 826530"/>
                  <a:gd name="connsiteX5826" fmla="*/ 585512 w 891448"/>
                  <a:gd name="connsiteY5826" fmla="*/ 321446 h 826530"/>
                  <a:gd name="connsiteX5827" fmla="*/ 585884 w 891448"/>
                  <a:gd name="connsiteY5827" fmla="*/ 322489 h 826530"/>
                  <a:gd name="connsiteX5828" fmla="*/ 587803 w 891448"/>
                  <a:gd name="connsiteY5828" fmla="*/ 323591 h 826530"/>
                  <a:gd name="connsiteX5829" fmla="*/ 587803 w 891448"/>
                  <a:gd name="connsiteY5829" fmla="*/ 325663 h 826530"/>
                  <a:gd name="connsiteX5830" fmla="*/ 586992 w 891448"/>
                  <a:gd name="connsiteY5830" fmla="*/ 327515 h 826530"/>
                  <a:gd name="connsiteX5831" fmla="*/ 586327 w 891448"/>
                  <a:gd name="connsiteY5831" fmla="*/ 325810 h 826530"/>
                  <a:gd name="connsiteX5832" fmla="*/ 585290 w 891448"/>
                  <a:gd name="connsiteY5832" fmla="*/ 325810 h 826530"/>
                  <a:gd name="connsiteX5833" fmla="*/ 585142 w 891448"/>
                  <a:gd name="connsiteY5833" fmla="*/ 326780 h 826530"/>
                  <a:gd name="connsiteX5834" fmla="*/ 583885 w 891448"/>
                  <a:gd name="connsiteY5834" fmla="*/ 326912 h 826530"/>
                  <a:gd name="connsiteX5835" fmla="*/ 582557 w 891448"/>
                  <a:gd name="connsiteY5835" fmla="*/ 327441 h 826530"/>
                  <a:gd name="connsiteX5836" fmla="*/ 581558 w 891448"/>
                  <a:gd name="connsiteY5836" fmla="*/ 327838 h 826530"/>
                  <a:gd name="connsiteX5837" fmla="*/ 582335 w 891448"/>
                  <a:gd name="connsiteY5837" fmla="*/ 328323 h 826530"/>
                  <a:gd name="connsiteX5838" fmla="*/ 583593 w 891448"/>
                  <a:gd name="connsiteY5838" fmla="*/ 329881 h 826530"/>
                  <a:gd name="connsiteX5839" fmla="*/ 585039 w 891448"/>
                  <a:gd name="connsiteY5839" fmla="*/ 329704 h 826530"/>
                  <a:gd name="connsiteX5840" fmla="*/ 585447 w 891448"/>
                  <a:gd name="connsiteY5840" fmla="*/ 329293 h 826530"/>
                  <a:gd name="connsiteX5841" fmla="*/ 586113 w 891448"/>
                  <a:gd name="connsiteY5841" fmla="*/ 330027 h 826530"/>
                  <a:gd name="connsiteX5842" fmla="*/ 584558 w 891448"/>
                  <a:gd name="connsiteY5842" fmla="*/ 331556 h 826530"/>
                  <a:gd name="connsiteX5843" fmla="*/ 583781 w 891448"/>
                  <a:gd name="connsiteY5843" fmla="*/ 334480 h 826530"/>
                  <a:gd name="connsiteX5844" fmla="*/ 583743 w 891448"/>
                  <a:gd name="connsiteY5844" fmla="*/ 336376 h 826530"/>
                  <a:gd name="connsiteX5845" fmla="*/ 583225 w 891448"/>
                  <a:gd name="connsiteY5845" fmla="*/ 337522 h 826530"/>
                  <a:gd name="connsiteX5846" fmla="*/ 585743 w 891448"/>
                  <a:gd name="connsiteY5846" fmla="*/ 335068 h 826530"/>
                  <a:gd name="connsiteX5847" fmla="*/ 585743 w 891448"/>
                  <a:gd name="connsiteY5847" fmla="*/ 333701 h 826530"/>
                  <a:gd name="connsiteX5848" fmla="*/ 587891 w 891448"/>
                  <a:gd name="connsiteY5848" fmla="*/ 329925 h 826530"/>
                  <a:gd name="connsiteX5849" fmla="*/ 588892 w 891448"/>
                  <a:gd name="connsiteY5849" fmla="*/ 328999 h 826530"/>
                  <a:gd name="connsiteX5850" fmla="*/ 589449 w 891448"/>
                  <a:gd name="connsiteY5850" fmla="*/ 325252 h 826530"/>
                  <a:gd name="connsiteX5851" fmla="*/ 590299 w 891448"/>
                  <a:gd name="connsiteY5851" fmla="*/ 323988 h 826530"/>
                  <a:gd name="connsiteX5852" fmla="*/ 592073 w 891448"/>
                  <a:gd name="connsiteY5852" fmla="*/ 322768 h 826530"/>
                  <a:gd name="connsiteX5853" fmla="*/ 592073 w 891448"/>
                  <a:gd name="connsiteY5853" fmla="*/ 320829 h 826530"/>
                  <a:gd name="connsiteX5854" fmla="*/ 591519 w 891448"/>
                  <a:gd name="connsiteY5854" fmla="*/ 319580 h 826530"/>
                  <a:gd name="connsiteX5855" fmla="*/ 591891 w 891448"/>
                  <a:gd name="connsiteY5855" fmla="*/ 318272 h 826530"/>
                  <a:gd name="connsiteX5856" fmla="*/ 590593 w 891448"/>
                  <a:gd name="connsiteY5856" fmla="*/ 317346 h 826530"/>
                  <a:gd name="connsiteX5857" fmla="*/ 589337 w 891448"/>
                  <a:gd name="connsiteY5857" fmla="*/ 317082 h 826530"/>
                  <a:gd name="connsiteX5858" fmla="*/ 589225 w 891448"/>
                  <a:gd name="connsiteY5858" fmla="*/ 314539 h 826530"/>
                  <a:gd name="connsiteX5859" fmla="*/ 588817 w 891448"/>
                  <a:gd name="connsiteY5859" fmla="*/ 313893 h 826530"/>
                  <a:gd name="connsiteX5860" fmla="*/ 588708 w 891448"/>
                  <a:gd name="connsiteY5860" fmla="*/ 311336 h 826530"/>
                  <a:gd name="connsiteX5861" fmla="*/ 587596 w 891448"/>
                  <a:gd name="connsiteY5861" fmla="*/ 309308 h 826530"/>
                  <a:gd name="connsiteX5862" fmla="*/ 587338 w 891448"/>
                  <a:gd name="connsiteY5862" fmla="*/ 307295 h 826530"/>
                  <a:gd name="connsiteX5863" fmla="*/ 588226 w 891448"/>
                  <a:gd name="connsiteY5863" fmla="*/ 306781 h 826530"/>
                  <a:gd name="connsiteX5864" fmla="*/ 588893 w 891448"/>
                  <a:gd name="connsiteY5864" fmla="*/ 308265 h 826530"/>
                  <a:gd name="connsiteX5865" fmla="*/ 589817 w 891448"/>
                  <a:gd name="connsiteY5865" fmla="*/ 307442 h 826530"/>
                  <a:gd name="connsiteX5866" fmla="*/ 591892 w 891448"/>
                  <a:gd name="connsiteY5866" fmla="*/ 306810 h 826530"/>
                  <a:gd name="connsiteX5867" fmla="*/ 593039 w 891448"/>
                  <a:gd name="connsiteY5867" fmla="*/ 305326 h 826530"/>
                  <a:gd name="connsiteX5868" fmla="*/ 592593 w 891448"/>
                  <a:gd name="connsiteY5868" fmla="*/ 304033 h 826530"/>
                  <a:gd name="connsiteX5869" fmla="*/ 593664 w 891448"/>
                  <a:gd name="connsiteY5869" fmla="*/ 302328 h 826530"/>
                  <a:gd name="connsiteX5870" fmla="*/ 595222 w 891448"/>
                  <a:gd name="connsiteY5870" fmla="*/ 302813 h 826530"/>
                  <a:gd name="connsiteX5871" fmla="*/ 596480 w 891448"/>
                  <a:gd name="connsiteY5871" fmla="*/ 305473 h 826530"/>
                  <a:gd name="connsiteX5872" fmla="*/ 595935 w 891448"/>
                  <a:gd name="connsiteY5872" fmla="*/ 306663 h 826530"/>
                  <a:gd name="connsiteX5873" fmla="*/ 596894 w 891448"/>
                  <a:gd name="connsiteY5873" fmla="*/ 307398 h 826530"/>
                  <a:gd name="connsiteX5874" fmla="*/ 598224 w 891448"/>
                  <a:gd name="connsiteY5874" fmla="*/ 305855 h 826530"/>
                  <a:gd name="connsiteX5875" fmla="*/ 598224 w 891448"/>
                  <a:gd name="connsiteY5875" fmla="*/ 304003 h 826530"/>
                  <a:gd name="connsiteX5876" fmla="*/ 599629 w 891448"/>
                  <a:gd name="connsiteY5876" fmla="*/ 302299 h 826530"/>
                  <a:gd name="connsiteX5877" fmla="*/ 600963 w 891448"/>
                  <a:gd name="connsiteY5877" fmla="*/ 302299 h 826530"/>
                  <a:gd name="connsiteX5878" fmla="*/ 600740 w 891448"/>
                  <a:gd name="connsiteY5878" fmla="*/ 301197 h 826530"/>
                  <a:gd name="connsiteX5879" fmla="*/ 601553 w 891448"/>
                  <a:gd name="connsiteY5879" fmla="*/ 300535 h 826530"/>
                  <a:gd name="connsiteX5880" fmla="*/ 603401 w 891448"/>
                  <a:gd name="connsiteY5880" fmla="*/ 299948 h 826530"/>
                  <a:gd name="connsiteX5881" fmla="*/ 602736 w 891448"/>
                  <a:gd name="connsiteY5881" fmla="*/ 298831 h 826530"/>
                  <a:gd name="connsiteX5882" fmla="*/ 601331 w 891448"/>
                  <a:gd name="connsiteY5882" fmla="*/ 298610 h 826530"/>
                  <a:gd name="connsiteX5883" fmla="*/ 598004 w 891448"/>
                  <a:gd name="connsiteY5883" fmla="*/ 300976 h 826530"/>
                  <a:gd name="connsiteX5884" fmla="*/ 596602 w 891448"/>
                  <a:gd name="connsiteY5884" fmla="*/ 300903 h 826530"/>
                  <a:gd name="connsiteX5885" fmla="*/ 596011 w 891448"/>
                  <a:gd name="connsiteY5885" fmla="*/ 298904 h 826530"/>
                  <a:gd name="connsiteX5886" fmla="*/ 594903 w 891448"/>
                  <a:gd name="connsiteY5886" fmla="*/ 297802 h 826530"/>
                  <a:gd name="connsiteX5887" fmla="*/ 595049 w 891448"/>
                  <a:gd name="connsiteY5887" fmla="*/ 296612 h 826530"/>
                  <a:gd name="connsiteX5888" fmla="*/ 597191 w 891448"/>
                  <a:gd name="connsiteY5888" fmla="*/ 295877 h 826530"/>
                  <a:gd name="connsiteX5889" fmla="*/ 595935 w 891448"/>
                  <a:gd name="connsiteY5889" fmla="*/ 294172 h 826530"/>
                  <a:gd name="connsiteX5890" fmla="*/ 596674 w 891448"/>
                  <a:gd name="connsiteY5890" fmla="*/ 291366 h 826530"/>
                  <a:gd name="connsiteX5891" fmla="*/ 598154 w 891448"/>
                  <a:gd name="connsiteY5891" fmla="*/ 288633 h 826530"/>
                  <a:gd name="connsiteX5892" fmla="*/ 598376 w 891448"/>
                  <a:gd name="connsiteY5892" fmla="*/ 287075 h 826530"/>
                  <a:gd name="connsiteX5893" fmla="*/ 599929 w 891448"/>
                  <a:gd name="connsiteY5893" fmla="*/ 285532 h 826530"/>
                  <a:gd name="connsiteX5894" fmla="*/ 602368 w 891448"/>
                  <a:gd name="connsiteY5894" fmla="*/ 285738 h 826530"/>
                  <a:gd name="connsiteX5895" fmla="*/ 604064 w 891448"/>
                  <a:gd name="connsiteY5895" fmla="*/ 287589 h 826530"/>
                  <a:gd name="connsiteX5896" fmla="*/ 604287 w 891448"/>
                  <a:gd name="connsiteY5896" fmla="*/ 288927 h 826530"/>
                  <a:gd name="connsiteX5897" fmla="*/ 607020 w 891448"/>
                  <a:gd name="connsiteY5897" fmla="*/ 290411 h 826530"/>
                  <a:gd name="connsiteX5898" fmla="*/ 608277 w 891448"/>
                  <a:gd name="connsiteY5898" fmla="*/ 292248 h 826530"/>
                  <a:gd name="connsiteX5899" fmla="*/ 610199 w 891448"/>
                  <a:gd name="connsiteY5899" fmla="*/ 292394 h 826530"/>
                  <a:gd name="connsiteX5900" fmla="*/ 608646 w 891448"/>
                  <a:gd name="connsiteY5900" fmla="*/ 291145 h 826530"/>
                  <a:gd name="connsiteX5901" fmla="*/ 608277 w 891448"/>
                  <a:gd name="connsiteY5901" fmla="*/ 289661 h 826530"/>
                  <a:gd name="connsiteX5902" fmla="*/ 605395 w 891448"/>
                  <a:gd name="connsiteY5902" fmla="*/ 287736 h 826530"/>
                  <a:gd name="connsiteX5903" fmla="*/ 604878 w 891448"/>
                  <a:gd name="connsiteY5903" fmla="*/ 285679 h 826530"/>
                  <a:gd name="connsiteX5904" fmla="*/ 604361 w 891448"/>
                  <a:gd name="connsiteY5904" fmla="*/ 284562 h 826530"/>
                  <a:gd name="connsiteX5905" fmla="*/ 602217 w 891448"/>
                  <a:gd name="connsiteY5905" fmla="*/ 284562 h 826530"/>
                  <a:gd name="connsiteX5906" fmla="*/ 601331 w 891448"/>
                  <a:gd name="connsiteY5906" fmla="*/ 283607 h 826530"/>
                  <a:gd name="connsiteX5907" fmla="*/ 601996 w 891448"/>
                  <a:gd name="connsiteY5907" fmla="*/ 283313 h 826530"/>
                  <a:gd name="connsiteX5908" fmla="*/ 605469 w 891448"/>
                  <a:gd name="connsiteY5908" fmla="*/ 283093 h 826530"/>
                  <a:gd name="connsiteX5909" fmla="*/ 606059 w 891448"/>
                  <a:gd name="connsiteY5909" fmla="*/ 282123 h 826530"/>
                  <a:gd name="connsiteX5910" fmla="*/ 606948 w 891448"/>
                  <a:gd name="connsiteY5910" fmla="*/ 282123 h 826530"/>
                  <a:gd name="connsiteX5911" fmla="*/ 610124 w 891448"/>
                  <a:gd name="connsiteY5911" fmla="*/ 285605 h 826530"/>
                  <a:gd name="connsiteX5912" fmla="*/ 612857 w 891448"/>
                  <a:gd name="connsiteY5912" fmla="*/ 287149 h 826530"/>
                  <a:gd name="connsiteX5913" fmla="*/ 613820 w 891448"/>
                  <a:gd name="connsiteY5913" fmla="*/ 287075 h 826530"/>
                  <a:gd name="connsiteX5914" fmla="*/ 611307 w 891448"/>
                  <a:gd name="connsiteY5914" fmla="*/ 285605 h 826530"/>
                  <a:gd name="connsiteX5915" fmla="*/ 609533 w 891448"/>
                  <a:gd name="connsiteY5915" fmla="*/ 282637 h 826530"/>
                  <a:gd name="connsiteX5916" fmla="*/ 607169 w 891448"/>
                  <a:gd name="connsiteY5916" fmla="*/ 280947 h 826530"/>
                  <a:gd name="connsiteX5917" fmla="*/ 607097 w 891448"/>
                  <a:gd name="connsiteY5917" fmla="*/ 279684 h 826530"/>
                  <a:gd name="connsiteX5918" fmla="*/ 607907 w 891448"/>
                  <a:gd name="connsiteY5918" fmla="*/ 277847 h 826530"/>
                  <a:gd name="connsiteX5919" fmla="*/ 610866 w 891448"/>
                  <a:gd name="connsiteY5919" fmla="*/ 277244 h 826530"/>
                  <a:gd name="connsiteX5920" fmla="*/ 611899 w 891448"/>
                  <a:gd name="connsiteY5920" fmla="*/ 277685 h 826530"/>
                  <a:gd name="connsiteX5921" fmla="*/ 611602 w 891448"/>
                  <a:gd name="connsiteY5921" fmla="*/ 279463 h 826530"/>
                  <a:gd name="connsiteX5922" fmla="*/ 611899 w 891448"/>
                  <a:gd name="connsiteY5922" fmla="*/ 280874 h 826530"/>
                  <a:gd name="connsiteX5923" fmla="*/ 612785 w 891448"/>
                  <a:gd name="connsiteY5923" fmla="*/ 279992 h 826530"/>
                  <a:gd name="connsiteX5924" fmla="*/ 612710 w 891448"/>
                  <a:gd name="connsiteY5924" fmla="*/ 278581 h 826530"/>
                  <a:gd name="connsiteX5925" fmla="*/ 613896 w 891448"/>
                  <a:gd name="connsiteY5925" fmla="*/ 277097 h 826530"/>
                  <a:gd name="connsiteX5926" fmla="*/ 616186 w 891448"/>
                  <a:gd name="connsiteY5926" fmla="*/ 277097 h 826530"/>
                  <a:gd name="connsiteX5927" fmla="*/ 617294 w 891448"/>
                  <a:gd name="connsiteY5927" fmla="*/ 279316 h 826530"/>
                  <a:gd name="connsiteX5928" fmla="*/ 618180 w 891448"/>
                  <a:gd name="connsiteY5928" fmla="*/ 280051 h 826530"/>
                  <a:gd name="connsiteX5929" fmla="*/ 618920 w 891448"/>
                  <a:gd name="connsiteY5929" fmla="*/ 282637 h 826530"/>
                  <a:gd name="connsiteX5930" fmla="*/ 619880 w 891448"/>
                  <a:gd name="connsiteY5930" fmla="*/ 281535 h 826530"/>
                  <a:gd name="connsiteX5931" fmla="*/ 619880 w 891448"/>
                  <a:gd name="connsiteY5931" fmla="*/ 279978 h 826530"/>
                  <a:gd name="connsiteX5932" fmla="*/ 617955 w 891448"/>
                  <a:gd name="connsiteY5932" fmla="*/ 277685 h 826530"/>
                  <a:gd name="connsiteX5933" fmla="*/ 618550 w 891448"/>
                  <a:gd name="connsiteY5933" fmla="*/ 276510 h 826530"/>
                  <a:gd name="connsiteX5934" fmla="*/ 623646 w 891448"/>
                  <a:gd name="connsiteY5934" fmla="*/ 275319 h 826530"/>
                  <a:gd name="connsiteX5935" fmla="*/ 626604 w 891448"/>
                  <a:gd name="connsiteY5935" fmla="*/ 273997 h 826530"/>
                  <a:gd name="connsiteX5936" fmla="*/ 629118 w 891448"/>
                  <a:gd name="connsiteY5936" fmla="*/ 273776 h 826530"/>
                  <a:gd name="connsiteX5937" fmla="*/ 631408 w 891448"/>
                  <a:gd name="connsiteY5937" fmla="*/ 272145 h 826530"/>
                  <a:gd name="connsiteX5938" fmla="*/ 634364 w 891448"/>
                  <a:gd name="connsiteY5938" fmla="*/ 273189 h 826530"/>
                  <a:gd name="connsiteX5939" fmla="*/ 637616 w 891448"/>
                  <a:gd name="connsiteY5939" fmla="*/ 273335 h 826530"/>
                  <a:gd name="connsiteX5940" fmla="*/ 640726 w 891448"/>
                  <a:gd name="connsiteY5940" fmla="*/ 274070 h 826530"/>
                  <a:gd name="connsiteX5941" fmla="*/ 640983 w 891448"/>
                  <a:gd name="connsiteY5941" fmla="*/ 275290 h 826530"/>
                  <a:gd name="connsiteX5942" fmla="*/ 640426 w 891448"/>
                  <a:gd name="connsiteY5942" fmla="*/ 276069 h 826530"/>
                  <a:gd name="connsiteX5943" fmla="*/ 640017 w 891448"/>
                  <a:gd name="connsiteY5943" fmla="*/ 280551 h 826530"/>
                  <a:gd name="connsiteX5944" fmla="*/ 639537 w 891448"/>
                  <a:gd name="connsiteY5944" fmla="*/ 281741 h 826530"/>
                  <a:gd name="connsiteX5945" fmla="*/ 638205 w 891448"/>
                  <a:gd name="connsiteY5945" fmla="*/ 283254 h 826530"/>
                  <a:gd name="connsiteX5946" fmla="*/ 636837 w 891448"/>
                  <a:gd name="connsiteY5946" fmla="*/ 285826 h 826530"/>
                  <a:gd name="connsiteX5947" fmla="*/ 637316 w 891448"/>
                  <a:gd name="connsiteY5947" fmla="*/ 286899 h 826530"/>
                  <a:gd name="connsiteX5948" fmla="*/ 639131 w 891448"/>
                  <a:gd name="connsiteY5948" fmla="*/ 287751 h 826530"/>
                  <a:gd name="connsiteX5949" fmla="*/ 639909 w 891448"/>
                  <a:gd name="connsiteY5949" fmla="*/ 289382 h 826530"/>
                  <a:gd name="connsiteX5950" fmla="*/ 639537 w 891448"/>
                  <a:gd name="connsiteY5950" fmla="*/ 290455 h 826530"/>
                  <a:gd name="connsiteX5951" fmla="*/ 636729 w 891448"/>
                  <a:gd name="connsiteY5951" fmla="*/ 293585 h 826530"/>
                  <a:gd name="connsiteX5952" fmla="*/ 636211 w 891448"/>
                  <a:gd name="connsiteY5952" fmla="*/ 294834 h 826530"/>
                  <a:gd name="connsiteX5953" fmla="*/ 635990 w 891448"/>
                  <a:gd name="connsiteY5953" fmla="*/ 296832 h 826530"/>
                  <a:gd name="connsiteX5954" fmla="*/ 637616 w 891448"/>
                  <a:gd name="connsiteY5954" fmla="*/ 298302 h 826530"/>
                  <a:gd name="connsiteX5955" fmla="*/ 637543 w 891448"/>
                  <a:gd name="connsiteY5955" fmla="*/ 299272 h 826530"/>
                  <a:gd name="connsiteX5956" fmla="*/ 636211 w 891448"/>
                  <a:gd name="connsiteY5956" fmla="*/ 301417 h 826530"/>
                  <a:gd name="connsiteX5957" fmla="*/ 634658 w 891448"/>
                  <a:gd name="connsiteY5957" fmla="*/ 301564 h 826530"/>
                  <a:gd name="connsiteX5958" fmla="*/ 633256 w 891448"/>
                  <a:gd name="connsiteY5958" fmla="*/ 303180 h 826530"/>
                  <a:gd name="connsiteX5959" fmla="*/ 631483 w 891448"/>
                  <a:gd name="connsiteY5959" fmla="*/ 303695 h 826530"/>
                  <a:gd name="connsiteX5960" fmla="*/ 630076 w 891448"/>
                  <a:gd name="connsiteY5960" fmla="*/ 305032 h 826530"/>
                  <a:gd name="connsiteX5961" fmla="*/ 628823 w 891448"/>
                  <a:gd name="connsiteY5961" fmla="*/ 306810 h 826530"/>
                  <a:gd name="connsiteX5962" fmla="*/ 627493 w 891448"/>
                  <a:gd name="connsiteY5962" fmla="*/ 308353 h 826530"/>
                  <a:gd name="connsiteX5963" fmla="*/ 628898 w 891448"/>
                  <a:gd name="connsiteY5963" fmla="*/ 308206 h 826530"/>
                  <a:gd name="connsiteX5964" fmla="*/ 631042 w 891448"/>
                  <a:gd name="connsiteY5964" fmla="*/ 306061 h 826530"/>
                  <a:gd name="connsiteX5965" fmla="*/ 633627 w 891448"/>
                  <a:gd name="connsiteY5965" fmla="*/ 304062 h 826530"/>
                  <a:gd name="connsiteX5966" fmla="*/ 634660 w 891448"/>
                  <a:gd name="connsiteY5966" fmla="*/ 304150 h 826530"/>
                  <a:gd name="connsiteX5967" fmla="*/ 635547 w 891448"/>
                  <a:gd name="connsiteY5967" fmla="*/ 304003 h 826530"/>
                  <a:gd name="connsiteX5968" fmla="*/ 634219 w 891448"/>
                  <a:gd name="connsiteY5968" fmla="*/ 305473 h 826530"/>
                  <a:gd name="connsiteX5969" fmla="*/ 633775 w 891448"/>
                  <a:gd name="connsiteY5969" fmla="*/ 306957 h 826530"/>
                  <a:gd name="connsiteX5970" fmla="*/ 630893 w 891448"/>
                  <a:gd name="connsiteY5970" fmla="*/ 309617 h 826530"/>
                  <a:gd name="connsiteX5971" fmla="*/ 628973 w 891448"/>
                  <a:gd name="connsiteY5971" fmla="*/ 310572 h 826530"/>
                  <a:gd name="connsiteX5972" fmla="*/ 628824 w 891448"/>
                  <a:gd name="connsiteY5972" fmla="*/ 311306 h 826530"/>
                  <a:gd name="connsiteX5973" fmla="*/ 628973 w 891448"/>
                  <a:gd name="connsiteY5973" fmla="*/ 312276 h 826530"/>
                  <a:gd name="connsiteX5974" fmla="*/ 628676 w 891448"/>
                  <a:gd name="connsiteY5974" fmla="*/ 313305 h 826530"/>
                  <a:gd name="connsiteX5975" fmla="*/ 627642 w 891448"/>
                  <a:gd name="connsiteY5975" fmla="*/ 312717 h 826530"/>
                  <a:gd name="connsiteX5976" fmla="*/ 626310 w 891448"/>
                  <a:gd name="connsiteY5976" fmla="*/ 312864 h 826530"/>
                  <a:gd name="connsiteX5977" fmla="*/ 626385 w 891448"/>
                  <a:gd name="connsiteY5977" fmla="*/ 313966 h 826530"/>
                  <a:gd name="connsiteX5978" fmla="*/ 627273 w 891448"/>
                  <a:gd name="connsiteY5978" fmla="*/ 314040 h 826530"/>
                  <a:gd name="connsiteX5979" fmla="*/ 628084 w 891448"/>
                  <a:gd name="connsiteY5979" fmla="*/ 314936 h 826530"/>
                  <a:gd name="connsiteX5980" fmla="*/ 627938 w 891448"/>
                  <a:gd name="connsiteY5980" fmla="*/ 316479 h 826530"/>
                  <a:gd name="connsiteX5981" fmla="*/ 626363 w 891448"/>
                  <a:gd name="connsiteY5981" fmla="*/ 317669 h 826530"/>
                  <a:gd name="connsiteX5982" fmla="*/ 628028 w 891448"/>
                  <a:gd name="connsiteY5982" fmla="*/ 317669 h 826530"/>
                  <a:gd name="connsiteX5983" fmla="*/ 628879 w 891448"/>
                  <a:gd name="connsiteY5983" fmla="*/ 316479 h 826530"/>
                  <a:gd name="connsiteX5984" fmla="*/ 630325 w 891448"/>
                  <a:gd name="connsiteY5984" fmla="*/ 315921 h 826530"/>
                  <a:gd name="connsiteX5985" fmla="*/ 631622 w 891448"/>
                  <a:gd name="connsiteY5985" fmla="*/ 314069 h 826530"/>
                  <a:gd name="connsiteX5986" fmla="*/ 631659 w 891448"/>
                  <a:gd name="connsiteY5986" fmla="*/ 312629 h 826530"/>
                  <a:gd name="connsiteX5987" fmla="*/ 633544 w 891448"/>
                  <a:gd name="connsiteY5987" fmla="*/ 311953 h 826530"/>
                  <a:gd name="connsiteX5988" fmla="*/ 634288 w 891448"/>
                  <a:gd name="connsiteY5988" fmla="*/ 310248 h 826530"/>
                  <a:gd name="connsiteX5989" fmla="*/ 634879 w 891448"/>
                  <a:gd name="connsiteY5989" fmla="*/ 310763 h 826530"/>
                  <a:gd name="connsiteX5990" fmla="*/ 634879 w 891448"/>
                  <a:gd name="connsiteY5990" fmla="*/ 313364 h 826530"/>
                  <a:gd name="connsiteX5991" fmla="*/ 636025 w 891448"/>
                  <a:gd name="connsiteY5991" fmla="*/ 314113 h 826530"/>
                  <a:gd name="connsiteX5992" fmla="*/ 636025 w 891448"/>
                  <a:gd name="connsiteY5992" fmla="*/ 311806 h 826530"/>
                  <a:gd name="connsiteX5993" fmla="*/ 635509 w 891448"/>
                  <a:gd name="connsiteY5993" fmla="*/ 309690 h 826530"/>
                  <a:gd name="connsiteX5994" fmla="*/ 635915 w 891448"/>
                  <a:gd name="connsiteY5994" fmla="*/ 308206 h 826530"/>
                  <a:gd name="connsiteX5995" fmla="*/ 636842 w 891448"/>
                  <a:gd name="connsiteY5995" fmla="*/ 307574 h 826530"/>
                  <a:gd name="connsiteX5996" fmla="*/ 638730 w 891448"/>
                  <a:gd name="connsiteY5996" fmla="*/ 308059 h 826530"/>
                  <a:gd name="connsiteX5997" fmla="*/ 638470 w 891448"/>
                  <a:gd name="connsiteY5997" fmla="*/ 310366 h 826530"/>
                  <a:gd name="connsiteX5998" fmla="*/ 639097 w 891448"/>
                  <a:gd name="connsiteY5998" fmla="*/ 311453 h 826530"/>
                  <a:gd name="connsiteX5999" fmla="*/ 640130 w 891448"/>
                  <a:gd name="connsiteY5999" fmla="*/ 310425 h 826530"/>
                  <a:gd name="connsiteX6000" fmla="*/ 642276 w 891448"/>
                  <a:gd name="connsiteY6000" fmla="*/ 308206 h 826530"/>
                  <a:gd name="connsiteX6001" fmla="*/ 642867 w 891448"/>
                  <a:gd name="connsiteY6001" fmla="*/ 309984 h 826530"/>
                  <a:gd name="connsiteX6002" fmla="*/ 644198 w 891448"/>
                  <a:gd name="connsiteY6002" fmla="*/ 311453 h 826530"/>
                  <a:gd name="connsiteX6003" fmla="*/ 643607 w 891448"/>
                  <a:gd name="connsiteY6003" fmla="*/ 313158 h 826530"/>
                  <a:gd name="connsiteX6004" fmla="*/ 641094 w 891448"/>
                  <a:gd name="connsiteY6004" fmla="*/ 316626 h 826530"/>
                  <a:gd name="connsiteX6005" fmla="*/ 639097 w 891448"/>
                  <a:gd name="connsiteY6005" fmla="*/ 318184 h 826530"/>
                  <a:gd name="connsiteX6006" fmla="*/ 638135 w 891448"/>
                  <a:gd name="connsiteY6006" fmla="*/ 319594 h 826530"/>
                  <a:gd name="connsiteX6007" fmla="*/ 640060 w 891448"/>
                  <a:gd name="connsiteY6007" fmla="*/ 320035 h 826530"/>
                  <a:gd name="connsiteX6008" fmla="*/ 641834 w 891448"/>
                  <a:gd name="connsiteY6008" fmla="*/ 320917 h 826530"/>
                  <a:gd name="connsiteX6009" fmla="*/ 643161 w 891448"/>
                  <a:gd name="connsiteY6009" fmla="*/ 320035 h 826530"/>
                  <a:gd name="connsiteX6010" fmla="*/ 642054 w 891448"/>
                  <a:gd name="connsiteY6010" fmla="*/ 318698 h 826530"/>
                  <a:gd name="connsiteX6011" fmla="*/ 642940 w 891448"/>
                  <a:gd name="connsiteY6011" fmla="*/ 316714 h 826530"/>
                  <a:gd name="connsiteX6012" fmla="*/ 644565 w 891448"/>
                  <a:gd name="connsiteY6012" fmla="*/ 314774 h 826530"/>
                  <a:gd name="connsiteX6013" fmla="*/ 645970 w 891448"/>
                  <a:gd name="connsiteY6013" fmla="*/ 317375 h 826530"/>
                  <a:gd name="connsiteX6014" fmla="*/ 646044 w 891448"/>
                  <a:gd name="connsiteY6014" fmla="*/ 319212 h 826530"/>
                  <a:gd name="connsiteX6015" fmla="*/ 646561 w 891448"/>
                  <a:gd name="connsiteY6015" fmla="*/ 317890 h 826530"/>
                  <a:gd name="connsiteX6016" fmla="*/ 646265 w 891448"/>
                  <a:gd name="connsiteY6016" fmla="*/ 315377 h 826530"/>
                  <a:gd name="connsiteX6017" fmla="*/ 645230 w 891448"/>
                  <a:gd name="connsiteY6017" fmla="*/ 313452 h 826530"/>
                  <a:gd name="connsiteX6018" fmla="*/ 645155 w 891448"/>
                  <a:gd name="connsiteY6018" fmla="*/ 309690 h 826530"/>
                  <a:gd name="connsiteX6019" fmla="*/ 645970 w 891448"/>
                  <a:gd name="connsiteY6019" fmla="*/ 309249 h 826530"/>
                  <a:gd name="connsiteX6020" fmla="*/ 648114 w 891448"/>
                  <a:gd name="connsiteY6020" fmla="*/ 310204 h 826530"/>
                  <a:gd name="connsiteX6021" fmla="*/ 647669 w 891448"/>
                  <a:gd name="connsiteY6021" fmla="*/ 312129 h 826530"/>
                  <a:gd name="connsiteX6022" fmla="*/ 647005 w 891448"/>
                  <a:gd name="connsiteY6022" fmla="*/ 313672 h 826530"/>
                  <a:gd name="connsiteX6023" fmla="*/ 648113 w 891448"/>
                  <a:gd name="connsiteY6023" fmla="*/ 313158 h 826530"/>
                  <a:gd name="connsiteX6024" fmla="*/ 649738 w 891448"/>
                  <a:gd name="connsiteY6024" fmla="*/ 312864 h 826530"/>
                  <a:gd name="connsiteX6025" fmla="*/ 653062 w 891448"/>
                  <a:gd name="connsiteY6025" fmla="*/ 316038 h 826530"/>
                  <a:gd name="connsiteX6026" fmla="*/ 653062 w 891448"/>
                  <a:gd name="connsiteY6026" fmla="*/ 317375 h 826530"/>
                  <a:gd name="connsiteX6027" fmla="*/ 655353 w 891448"/>
                  <a:gd name="connsiteY6027" fmla="*/ 317375 h 826530"/>
                  <a:gd name="connsiteX6028" fmla="*/ 656830 w 891448"/>
                  <a:gd name="connsiteY6028" fmla="*/ 318257 h 826530"/>
                  <a:gd name="connsiteX6029" fmla="*/ 657792 w 891448"/>
                  <a:gd name="connsiteY6029" fmla="*/ 318257 h 826530"/>
                  <a:gd name="connsiteX6030" fmla="*/ 656830 w 891448"/>
                  <a:gd name="connsiteY6030" fmla="*/ 316185 h 826530"/>
                  <a:gd name="connsiteX6031" fmla="*/ 655428 w 891448"/>
                  <a:gd name="connsiteY6031" fmla="*/ 315891 h 826530"/>
                  <a:gd name="connsiteX6032" fmla="*/ 654835 w 891448"/>
                  <a:gd name="connsiteY6032" fmla="*/ 314936 h 826530"/>
                  <a:gd name="connsiteX6033" fmla="*/ 651141 w 891448"/>
                  <a:gd name="connsiteY6033" fmla="*/ 311689 h 826530"/>
                  <a:gd name="connsiteX6034" fmla="*/ 649736 w 891448"/>
                  <a:gd name="connsiteY6034" fmla="*/ 311248 h 826530"/>
                  <a:gd name="connsiteX6035" fmla="*/ 649071 w 891448"/>
                  <a:gd name="connsiteY6035" fmla="*/ 310278 h 826530"/>
                  <a:gd name="connsiteX6036" fmla="*/ 651141 w 891448"/>
                  <a:gd name="connsiteY6036" fmla="*/ 307177 h 826530"/>
                  <a:gd name="connsiteX6037" fmla="*/ 653432 w 891448"/>
                  <a:gd name="connsiteY6037" fmla="*/ 307104 h 826530"/>
                  <a:gd name="connsiteX6038" fmla="*/ 655351 w 891448"/>
                  <a:gd name="connsiteY6038" fmla="*/ 305326 h 826530"/>
                  <a:gd name="connsiteX6039" fmla="*/ 658381 w 891448"/>
                  <a:gd name="connsiteY6039" fmla="*/ 304811 h 826530"/>
                  <a:gd name="connsiteX6040" fmla="*/ 660894 w 891448"/>
                  <a:gd name="connsiteY6040" fmla="*/ 305032 h 826530"/>
                  <a:gd name="connsiteX6041" fmla="*/ 661782 w 891448"/>
                  <a:gd name="connsiteY6041" fmla="*/ 305987 h 826530"/>
                  <a:gd name="connsiteX6042" fmla="*/ 662741 w 891448"/>
                  <a:gd name="connsiteY6042" fmla="*/ 305840 h 826530"/>
                  <a:gd name="connsiteX6043" fmla="*/ 665548 w 891448"/>
                  <a:gd name="connsiteY6043" fmla="*/ 307177 h 826530"/>
                  <a:gd name="connsiteX6044" fmla="*/ 665699 w 891448"/>
                  <a:gd name="connsiteY6044" fmla="*/ 308426 h 826530"/>
                  <a:gd name="connsiteX6045" fmla="*/ 667322 w 891448"/>
                  <a:gd name="connsiteY6045" fmla="*/ 309837 h 826530"/>
                  <a:gd name="connsiteX6046" fmla="*/ 668582 w 891448"/>
                  <a:gd name="connsiteY6046" fmla="*/ 310351 h 826530"/>
                  <a:gd name="connsiteX6047" fmla="*/ 668801 w 891448"/>
                  <a:gd name="connsiteY6047" fmla="*/ 311982 h 826530"/>
                  <a:gd name="connsiteX6048" fmla="*/ 669837 w 891448"/>
                  <a:gd name="connsiteY6048" fmla="*/ 311909 h 826530"/>
                  <a:gd name="connsiteX6049" fmla="*/ 670280 w 891448"/>
                  <a:gd name="connsiteY6049" fmla="*/ 311086 h 826530"/>
                  <a:gd name="connsiteX6050" fmla="*/ 671906 w 891448"/>
                  <a:gd name="connsiteY6050" fmla="*/ 311395 h 826530"/>
                  <a:gd name="connsiteX6051" fmla="*/ 672647 w 891448"/>
                  <a:gd name="connsiteY6051" fmla="*/ 313011 h 826530"/>
                  <a:gd name="connsiteX6052" fmla="*/ 674863 w 891448"/>
                  <a:gd name="connsiteY6052" fmla="*/ 314054 h 826530"/>
                  <a:gd name="connsiteX6053" fmla="*/ 674938 w 891448"/>
                  <a:gd name="connsiteY6053" fmla="*/ 315377 h 826530"/>
                  <a:gd name="connsiteX6054" fmla="*/ 674789 w 891448"/>
                  <a:gd name="connsiteY6054" fmla="*/ 316788 h 826530"/>
                  <a:gd name="connsiteX6055" fmla="*/ 675307 w 891448"/>
                  <a:gd name="connsiteY6055" fmla="*/ 317816 h 826530"/>
                  <a:gd name="connsiteX6056" fmla="*/ 675527 w 891448"/>
                  <a:gd name="connsiteY6056" fmla="*/ 319153 h 826530"/>
                  <a:gd name="connsiteX6057" fmla="*/ 673753 w 891448"/>
                  <a:gd name="connsiteY6057" fmla="*/ 321225 h 826530"/>
                  <a:gd name="connsiteX6058" fmla="*/ 672125 w 891448"/>
                  <a:gd name="connsiteY6058" fmla="*/ 320917 h 826530"/>
                  <a:gd name="connsiteX6059" fmla="*/ 670278 w 891448"/>
                  <a:gd name="connsiteY6059" fmla="*/ 320403 h 826530"/>
                  <a:gd name="connsiteX6060" fmla="*/ 667396 w 891448"/>
                  <a:gd name="connsiteY6060" fmla="*/ 321225 h 826530"/>
                  <a:gd name="connsiteX6061" fmla="*/ 664293 w 891448"/>
                  <a:gd name="connsiteY6061" fmla="*/ 324105 h 826530"/>
                  <a:gd name="connsiteX6062" fmla="*/ 667765 w 891448"/>
                  <a:gd name="connsiteY6062" fmla="*/ 321887 h 826530"/>
                  <a:gd name="connsiteX6063" fmla="*/ 671092 w 891448"/>
                  <a:gd name="connsiteY6063" fmla="*/ 321666 h 826530"/>
                  <a:gd name="connsiteX6064" fmla="*/ 671758 w 891448"/>
                  <a:gd name="connsiteY6064" fmla="*/ 322695 h 826530"/>
                  <a:gd name="connsiteX6065" fmla="*/ 670352 w 891448"/>
                  <a:gd name="connsiteY6065" fmla="*/ 324105 h 826530"/>
                  <a:gd name="connsiteX6066" fmla="*/ 668137 w 891448"/>
                  <a:gd name="connsiteY6066" fmla="*/ 325502 h 826530"/>
                  <a:gd name="connsiteX6067" fmla="*/ 665846 w 891448"/>
                  <a:gd name="connsiteY6067" fmla="*/ 328837 h 826530"/>
                  <a:gd name="connsiteX6068" fmla="*/ 664218 w 891448"/>
                  <a:gd name="connsiteY6068" fmla="*/ 330086 h 826530"/>
                  <a:gd name="connsiteX6069" fmla="*/ 663111 w 891448"/>
                  <a:gd name="connsiteY6069" fmla="*/ 330233 h 826530"/>
                  <a:gd name="connsiteX6070" fmla="*/ 662816 w 891448"/>
                  <a:gd name="connsiteY6070" fmla="*/ 331791 h 826530"/>
                  <a:gd name="connsiteX6071" fmla="*/ 663849 w 891448"/>
                  <a:gd name="connsiteY6071" fmla="*/ 331938 h 826530"/>
                  <a:gd name="connsiteX6072" fmla="*/ 667545 w 891448"/>
                  <a:gd name="connsiteY6072" fmla="*/ 328161 h 826530"/>
                  <a:gd name="connsiteX6073" fmla="*/ 669095 w 891448"/>
                  <a:gd name="connsiteY6073" fmla="*/ 325722 h 826530"/>
                  <a:gd name="connsiteX6074" fmla="*/ 671758 w 891448"/>
                  <a:gd name="connsiteY6074" fmla="*/ 324767 h 826530"/>
                  <a:gd name="connsiteX6075" fmla="*/ 673899 w 891448"/>
                  <a:gd name="connsiteY6075" fmla="*/ 322695 h 826530"/>
                  <a:gd name="connsiteX6076" fmla="*/ 675969 w 891448"/>
                  <a:gd name="connsiteY6076" fmla="*/ 323356 h 826530"/>
                  <a:gd name="connsiteX6077" fmla="*/ 676858 w 891448"/>
                  <a:gd name="connsiteY6077" fmla="*/ 324253 h 826530"/>
                  <a:gd name="connsiteX6078" fmla="*/ 678260 w 891448"/>
                  <a:gd name="connsiteY6078" fmla="*/ 324399 h 826530"/>
                  <a:gd name="connsiteX6079" fmla="*/ 678260 w 891448"/>
                  <a:gd name="connsiteY6079" fmla="*/ 325884 h 826530"/>
                  <a:gd name="connsiteX6080" fmla="*/ 677446 w 891448"/>
                  <a:gd name="connsiteY6080" fmla="*/ 327426 h 826530"/>
                  <a:gd name="connsiteX6081" fmla="*/ 677596 w 891448"/>
                  <a:gd name="connsiteY6081" fmla="*/ 328984 h 826530"/>
                  <a:gd name="connsiteX6082" fmla="*/ 675377 w 891448"/>
                  <a:gd name="connsiteY6082" fmla="*/ 329719 h 826530"/>
                  <a:gd name="connsiteX6083" fmla="*/ 674343 w 891448"/>
                  <a:gd name="connsiteY6083" fmla="*/ 331791 h 826530"/>
                  <a:gd name="connsiteX6084" fmla="*/ 672200 w 891448"/>
                  <a:gd name="connsiteY6084" fmla="*/ 331938 h 826530"/>
                  <a:gd name="connsiteX6085" fmla="*/ 671241 w 891448"/>
                  <a:gd name="connsiteY6085" fmla="*/ 331203 h 826530"/>
                  <a:gd name="connsiteX6086" fmla="*/ 669393 w 891448"/>
                  <a:gd name="connsiteY6086" fmla="*/ 331203 h 826530"/>
                  <a:gd name="connsiteX6087" fmla="*/ 668360 w 891448"/>
                  <a:gd name="connsiteY6087" fmla="*/ 332526 h 826530"/>
                  <a:gd name="connsiteX6088" fmla="*/ 670426 w 891448"/>
                  <a:gd name="connsiteY6088" fmla="*/ 332526 h 826530"/>
                  <a:gd name="connsiteX6089" fmla="*/ 670872 w 891448"/>
                  <a:gd name="connsiteY6089" fmla="*/ 333642 h 826530"/>
                  <a:gd name="connsiteX6090" fmla="*/ 667322 w 891448"/>
                  <a:gd name="connsiteY6090" fmla="*/ 335553 h 826530"/>
                  <a:gd name="connsiteX6091" fmla="*/ 668656 w 891448"/>
                  <a:gd name="connsiteY6091" fmla="*/ 335846 h 826530"/>
                  <a:gd name="connsiteX6092" fmla="*/ 669837 w 891448"/>
                  <a:gd name="connsiteY6092" fmla="*/ 334671 h 826530"/>
                  <a:gd name="connsiteX6093" fmla="*/ 672056 w 891448"/>
                  <a:gd name="connsiteY6093" fmla="*/ 334010 h 826530"/>
                  <a:gd name="connsiteX6094" fmla="*/ 673238 w 891448"/>
                  <a:gd name="connsiteY6094" fmla="*/ 333334 h 826530"/>
                  <a:gd name="connsiteX6095" fmla="*/ 673534 w 891448"/>
                  <a:gd name="connsiteY6095" fmla="*/ 334304 h 826530"/>
                  <a:gd name="connsiteX6096" fmla="*/ 672720 w 891448"/>
                  <a:gd name="connsiteY6096" fmla="*/ 335406 h 826530"/>
                  <a:gd name="connsiteX6097" fmla="*/ 670576 w 891448"/>
                  <a:gd name="connsiteY6097" fmla="*/ 335846 h 826530"/>
                  <a:gd name="connsiteX6098" fmla="*/ 668657 w 891448"/>
                  <a:gd name="connsiteY6098" fmla="*/ 337404 h 826530"/>
                  <a:gd name="connsiteX6099" fmla="*/ 670137 w 891448"/>
                  <a:gd name="connsiteY6099" fmla="*/ 337184 h 826530"/>
                  <a:gd name="connsiteX6100" fmla="*/ 670725 w 891448"/>
                  <a:gd name="connsiteY6100" fmla="*/ 337625 h 826530"/>
                  <a:gd name="connsiteX6101" fmla="*/ 669617 w 891448"/>
                  <a:gd name="connsiteY6101" fmla="*/ 339403 h 826530"/>
                  <a:gd name="connsiteX6102" fmla="*/ 667474 w 891448"/>
                  <a:gd name="connsiteY6102" fmla="*/ 341254 h 826530"/>
                  <a:gd name="connsiteX6103" fmla="*/ 665995 w 891448"/>
                  <a:gd name="connsiteY6103" fmla="*/ 342503 h 826530"/>
                  <a:gd name="connsiteX6104" fmla="*/ 667324 w 891448"/>
                  <a:gd name="connsiteY6104" fmla="*/ 342724 h 826530"/>
                  <a:gd name="connsiteX6105" fmla="*/ 669693 w 891448"/>
                  <a:gd name="connsiteY6105" fmla="*/ 341166 h 826530"/>
                  <a:gd name="connsiteX6106" fmla="*/ 671317 w 891448"/>
                  <a:gd name="connsiteY6106" fmla="*/ 337992 h 826530"/>
                  <a:gd name="connsiteX6107" fmla="*/ 672648 w 891448"/>
                  <a:gd name="connsiteY6107" fmla="*/ 336376 h 826530"/>
                  <a:gd name="connsiteX6108" fmla="*/ 675752 w 891448"/>
                  <a:gd name="connsiteY6108" fmla="*/ 334083 h 826530"/>
                  <a:gd name="connsiteX6109" fmla="*/ 676269 w 891448"/>
                  <a:gd name="connsiteY6109" fmla="*/ 334818 h 826530"/>
                  <a:gd name="connsiteX6110" fmla="*/ 676269 w 891448"/>
                  <a:gd name="connsiteY6110" fmla="*/ 335846 h 826530"/>
                  <a:gd name="connsiteX6111" fmla="*/ 677971 w 891448"/>
                  <a:gd name="connsiteY6111" fmla="*/ 335038 h 826530"/>
                  <a:gd name="connsiteX6112" fmla="*/ 678265 w 891448"/>
                  <a:gd name="connsiteY6112" fmla="*/ 333628 h 826530"/>
                  <a:gd name="connsiteX6113" fmla="*/ 680777 w 891448"/>
                  <a:gd name="connsiteY6113" fmla="*/ 332011 h 826530"/>
                  <a:gd name="connsiteX6114" fmla="*/ 682109 w 891448"/>
                  <a:gd name="connsiteY6114" fmla="*/ 332158 h 826530"/>
                  <a:gd name="connsiteX6115" fmla="*/ 681963 w 891448"/>
                  <a:gd name="connsiteY6115" fmla="*/ 333407 h 826530"/>
                  <a:gd name="connsiteX6116" fmla="*/ 678855 w 891448"/>
                  <a:gd name="connsiteY6116" fmla="*/ 336067 h 826530"/>
                  <a:gd name="connsiteX6117" fmla="*/ 675383 w 891448"/>
                  <a:gd name="connsiteY6117" fmla="*/ 338359 h 826530"/>
                  <a:gd name="connsiteX6118" fmla="*/ 673978 w 891448"/>
                  <a:gd name="connsiteY6118" fmla="*/ 338741 h 826530"/>
                  <a:gd name="connsiteX6119" fmla="*/ 673978 w 891448"/>
                  <a:gd name="connsiteY6119" fmla="*/ 339697 h 826530"/>
                  <a:gd name="connsiteX6120" fmla="*/ 674866 w 891448"/>
                  <a:gd name="connsiteY6120" fmla="*/ 340137 h 826530"/>
                  <a:gd name="connsiteX6121" fmla="*/ 673831 w 891448"/>
                  <a:gd name="connsiteY6121" fmla="*/ 341915 h 826530"/>
                  <a:gd name="connsiteX6122" fmla="*/ 673421 w 891448"/>
                  <a:gd name="connsiteY6122" fmla="*/ 343738 h 826530"/>
                  <a:gd name="connsiteX6123" fmla="*/ 674050 w 891448"/>
                  <a:gd name="connsiteY6123" fmla="*/ 344002 h 826530"/>
                  <a:gd name="connsiteX6124" fmla="*/ 675233 w 891448"/>
                  <a:gd name="connsiteY6124" fmla="*/ 342327 h 826530"/>
                  <a:gd name="connsiteX6125" fmla="*/ 675642 w 891448"/>
                  <a:gd name="connsiteY6125" fmla="*/ 340549 h 826530"/>
                  <a:gd name="connsiteX6126" fmla="*/ 678419 w 891448"/>
                  <a:gd name="connsiteY6126" fmla="*/ 338227 h 826530"/>
                  <a:gd name="connsiteX6127" fmla="*/ 680567 w 891448"/>
                  <a:gd name="connsiteY6127" fmla="*/ 336846 h 826530"/>
                  <a:gd name="connsiteX6128" fmla="*/ 680491 w 891448"/>
                  <a:gd name="connsiteY6128" fmla="*/ 338183 h 826530"/>
                  <a:gd name="connsiteX6129" fmla="*/ 680751 w 891448"/>
                  <a:gd name="connsiteY6129" fmla="*/ 339373 h 826530"/>
                  <a:gd name="connsiteX6130" fmla="*/ 679752 w 891448"/>
                  <a:gd name="connsiteY6130" fmla="*/ 340666 h 826530"/>
                  <a:gd name="connsiteX6131" fmla="*/ 677268 w 891448"/>
                  <a:gd name="connsiteY6131" fmla="*/ 343032 h 826530"/>
                  <a:gd name="connsiteX6132" fmla="*/ 676974 w 891448"/>
                  <a:gd name="connsiteY6132" fmla="*/ 344296 h 826530"/>
                  <a:gd name="connsiteX6133" fmla="*/ 675417 w 891448"/>
                  <a:gd name="connsiteY6133" fmla="*/ 347044 h 826530"/>
                  <a:gd name="connsiteX6134" fmla="*/ 674343 w 891448"/>
                  <a:gd name="connsiteY6134" fmla="*/ 347970 h 826530"/>
                  <a:gd name="connsiteX6135" fmla="*/ 674454 w 891448"/>
                  <a:gd name="connsiteY6135" fmla="*/ 348484 h 826530"/>
                  <a:gd name="connsiteX6136" fmla="*/ 676306 w 891448"/>
                  <a:gd name="connsiteY6136" fmla="*/ 347970 h 826530"/>
                  <a:gd name="connsiteX6137" fmla="*/ 677083 w 891448"/>
                  <a:gd name="connsiteY6137" fmla="*/ 346456 h 826530"/>
                  <a:gd name="connsiteX6138" fmla="*/ 679600 w 891448"/>
                  <a:gd name="connsiteY6138" fmla="*/ 343032 h 826530"/>
                  <a:gd name="connsiteX6139" fmla="*/ 681195 w 891448"/>
                  <a:gd name="connsiteY6139" fmla="*/ 342342 h 826530"/>
                  <a:gd name="connsiteX6140" fmla="*/ 682009 w 891448"/>
                  <a:gd name="connsiteY6140" fmla="*/ 343679 h 826530"/>
                  <a:gd name="connsiteX6141" fmla="*/ 682529 w 891448"/>
                  <a:gd name="connsiteY6141" fmla="*/ 344046 h 826530"/>
                  <a:gd name="connsiteX6142" fmla="*/ 682454 w 891448"/>
                  <a:gd name="connsiteY6142" fmla="*/ 345075 h 826530"/>
                  <a:gd name="connsiteX6143" fmla="*/ 681083 w 891448"/>
                  <a:gd name="connsiteY6143" fmla="*/ 345589 h 826530"/>
                  <a:gd name="connsiteX6144" fmla="*/ 679268 w 891448"/>
                  <a:gd name="connsiteY6144" fmla="*/ 348264 h 826530"/>
                  <a:gd name="connsiteX6145" fmla="*/ 678788 w 891448"/>
                  <a:gd name="connsiteY6145" fmla="*/ 350820 h 826530"/>
                  <a:gd name="connsiteX6146" fmla="*/ 679565 w 891448"/>
                  <a:gd name="connsiteY6146" fmla="*/ 351158 h 826530"/>
                  <a:gd name="connsiteX6147" fmla="*/ 680306 w 891448"/>
                  <a:gd name="connsiteY6147" fmla="*/ 349748 h 826530"/>
                  <a:gd name="connsiteX6148" fmla="*/ 680714 w 891448"/>
                  <a:gd name="connsiteY6148" fmla="*/ 348161 h 826530"/>
                  <a:gd name="connsiteX6149" fmla="*/ 682046 w 891448"/>
                  <a:gd name="connsiteY6149" fmla="*/ 346147 h 826530"/>
                  <a:gd name="connsiteX6150" fmla="*/ 684154 w 891448"/>
                  <a:gd name="connsiteY6150" fmla="*/ 345222 h 826530"/>
                  <a:gd name="connsiteX6151" fmla="*/ 684154 w 891448"/>
                  <a:gd name="connsiteY6151" fmla="*/ 343223 h 826530"/>
                  <a:gd name="connsiteX6152" fmla="*/ 684970 w 891448"/>
                  <a:gd name="connsiteY6152" fmla="*/ 341666 h 826530"/>
                  <a:gd name="connsiteX6153" fmla="*/ 686525 w 891448"/>
                  <a:gd name="connsiteY6153" fmla="*/ 340857 h 826530"/>
                  <a:gd name="connsiteX6154" fmla="*/ 686748 w 891448"/>
                  <a:gd name="connsiteY6154" fmla="*/ 339373 h 826530"/>
                  <a:gd name="connsiteX6155" fmla="*/ 687303 w 891448"/>
                  <a:gd name="connsiteY6155" fmla="*/ 338330 h 826530"/>
                  <a:gd name="connsiteX6156" fmla="*/ 688226 w 891448"/>
                  <a:gd name="connsiteY6156" fmla="*/ 337963 h 826530"/>
                  <a:gd name="connsiteX6157" fmla="*/ 689152 w 891448"/>
                  <a:gd name="connsiteY6157" fmla="*/ 336508 h 826530"/>
                  <a:gd name="connsiteX6158" fmla="*/ 689297 w 891448"/>
                  <a:gd name="connsiteY6158" fmla="*/ 335097 h 826530"/>
                  <a:gd name="connsiteX6159" fmla="*/ 690113 w 891448"/>
                  <a:gd name="connsiteY6159" fmla="*/ 334700 h 826530"/>
                  <a:gd name="connsiteX6160" fmla="*/ 691671 w 891448"/>
                  <a:gd name="connsiteY6160" fmla="*/ 337845 h 826530"/>
                  <a:gd name="connsiteX6161" fmla="*/ 693114 w 891448"/>
                  <a:gd name="connsiteY6161" fmla="*/ 338697 h 826530"/>
                  <a:gd name="connsiteX6162" fmla="*/ 694890 w 891448"/>
                  <a:gd name="connsiteY6162" fmla="*/ 340549 h 826530"/>
                  <a:gd name="connsiteX6163" fmla="*/ 695296 w 891448"/>
                  <a:gd name="connsiteY6163" fmla="*/ 342371 h 826530"/>
                  <a:gd name="connsiteX6164" fmla="*/ 695704 w 891448"/>
                  <a:gd name="connsiteY6164" fmla="*/ 344340 h 826530"/>
                  <a:gd name="connsiteX6165" fmla="*/ 697594 w 891448"/>
                  <a:gd name="connsiteY6165" fmla="*/ 346441 h 826530"/>
                  <a:gd name="connsiteX6166" fmla="*/ 697741 w 891448"/>
                  <a:gd name="connsiteY6166" fmla="*/ 347338 h 826530"/>
                  <a:gd name="connsiteX6167" fmla="*/ 696407 w 891448"/>
                  <a:gd name="connsiteY6167" fmla="*/ 348675 h 826530"/>
                  <a:gd name="connsiteX6168" fmla="*/ 694448 w 891448"/>
                  <a:gd name="connsiteY6168" fmla="*/ 351085 h 826530"/>
                  <a:gd name="connsiteX6169" fmla="*/ 693262 w 891448"/>
                  <a:gd name="connsiteY6169" fmla="*/ 351114 h 826530"/>
                  <a:gd name="connsiteX6170" fmla="*/ 691928 w 891448"/>
                  <a:gd name="connsiteY6170" fmla="*/ 350012 h 826530"/>
                  <a:gd name="connsiteX6171" fmla="*/ 690186 w 891448"/>
                  <a:gd name="connsiteY6171" fmla="*/ 348557 h 826530"/>
                  <a:gd name="connsiteX6172" fmla="*/ 689227 w 891448"/>
                  <a:gd name="connsiteY6172" fmla="*/ 348675 h 826530"/>
                  <a:gd name="connsiteX6173" fmla="*/ 688301 w 891448"/>
                  <a:gd name="connsiteY6173" fmla="*/ 349410 h 826530"/>
                  <a:gd name="connsiteX6174" fmla="*/ 687079 w 891448"/>
                  <a:gd name="connsiteY6174" fmla="*/ 349865 h 826530"/>
                  <a:gd name="connsiteX6175" fmla="*/ 686150 w 891448"/>
                  <a:gd name="connsiteY6175" fmla="*/ 351746 h 826530"/>
                  <a:gd name="connsiteX6176" fmla="*/ 684707 w 891448"/>
                  <a:gd name="connsiteY6176" fmla="*/ 352569 h 826530"/>
                  <a:gd name="connsiteX6177" fmla="*/ 683508 w 891448"/>
                  <a:gd name="connsiteY6177" fmla="*/ 352554 h 826530"/>
                  <a:gd name="connsiteX6178" fmla="*/ 682401 w 891448"/>
                  <a:gd name="connsiteY6178" fmla="*/ 353877 h 826530"/>
                  <a:gd name="connsiteX6179" fmla="*/ 684616 w 891448"/>
                  <a:gd name="connsiteY6179" fmla="*/ 353583 h 826530"/>
                  <a:gd name="connsiteX6180" fmla="*/ 685650 w 891448"/>
                  <a:gd name="connsiteY6180" fmla="*/ 353583 h 826530"/>
                  <a:gd name="connsiteX6181" fmla="*/ 686094 w 891448"/>
                  <a:gd name="connsiteY6181" fmla="*/ 354773 h 826530"/>
                  <a:gd name="connsiteX6182" fmla="*/ 684541 w 891448"/>
                  <a:gd name="connsiteY6182" fmla="*/ 356551 h 826530"/>
                  <a:gd name="connsiteX6183" fmla="*/ 682842 w 891448"/>
                  <a:gd name="connsiteY6183" fmla="*/ 357359 h 826530"/>
                  <a:gd name="connsiteX6184" fmla="*/ 681226 w 891448"/>
                  <a:gd name="connsiteY6184" fmla="*/ 358197 h 826530"/>
                  <a:gd name="connsiteX6185" fmla="*/ 683634 w 891448"/>
                  <a:gd name="connsiteY6185" fmla="*/ 358271 h 826530"/>
                  <a:gd name="connsiteX6186" fmla="*/ 685300 w 891448"/>
                  <a:gd name="connsiteY6186" fmla="*/ 357271 h 826530"/>
                  <a:gd name="connsiteX6187" fmla="*/ 687483 w 891448"/>
                  <a:gd name="connsiteY6187" fmla="*/ 356948 h 826530"/>
                  <a:gd name="connsiteX6188" fmla="*/ 689074 w 891448"/>
                  <a:gd name="connsiteY6188" fmla="*/ 357242 h 826530"/>
                  <a:gd name="connsiteX6189" fmla="*/ 690852 w 891448"/>
                  <a:gd name="connsiteY6189" fmla="*/ 355787 h 826530"/>
                  <a:gd name="connsiteX6190" fmla="*/ 692667 w 891448"/>
                  <a:gd name="connsiteY6190" fmla="*/ 355861 h 826530"/>
                  <a:gd name="connsiteX6191" fmla="*/ 693851 w 891448"/>
                  <a:gd name="connsiteY6191" fmla="*/ 356757 h 826530"/>
                  <a:gd name="connsiteX6192" fmla="*/ 694035 w 891448"/>
                  <a:gd name="connsiteY6192" fmla="*/ 357683 h 826530"/>
                  <a:gd name="connsiteX6193" fmla="*/ 693704 w 891448"/>
                  <a:gd name="connsiteY6193" fmla="*/ 358388 h 826530"/>
                  <a:gd name="connsiteX6194" fmla="*/ 694518 w 891448"/>
                  <a:gd name="connsiteY6194" fmla="*/ 357874 h 826530"/>
                  <a:gd name="connsiteX6195" fmla="*/ 695036 w 891448"/>
                  <a:gd name="connsiteY6195" fmla="*/ 355611 h 826530"/>
                  <a:gd name="connsiteX6196" fmla="*/ 694887 w 891448"/>
                  <a:gd name="connsiteY6196" fmla="*/ 353892 h 826530"/>
                  <a:gd name="connsiteX6197" fmla="*/ 696036 w 891448"/>
                  <a:gd name="connsiteY6197" fmla="*/ 352378 h 826530"/>
                  <a:gd name="connsiteX6198" fmla="*/ 698959 w 891448"/>
                  <a:gd name="connsiteY6198" fmla="*/ 351011 h 826530"/>
                  <a:gd name="connsiteX6199" fmla="*/ 699476 w 891448"/>
                  <a:gd name="connsiteY6199" fmla="*/ 351526 h 826530"/>
                  <a:gd name="connsiteX6200" fmla="*/ 699219 w 891448"/>
                  <a:gd name="connsiteY6200" fmla="*/ 352863 h 826530"/>
                  <a:gd name="connsiteX6201" fmla="*/ 699811 w 891448"/>
                  <a:gd name="connsiteY6201" fmla="*/ 354524 h 826530"/>
                  <a:gd name="connsiteX6202" fmla="*/ 698847 w 891448"/>
                  <a:gd name="connsiteY6202" fmla="*/ 356302 h 826530"/>
                  <a:gd name="connsiteX6203" fmla="*/ 697069 w 891448"/>
                  <a:gd name="connsiteY6203" fmla="*/ 358711 h 826530"/>
                  <a:gd name="connsiteX6204" fmla="*/ 694999 w 891448"/>
                  <a:gd name="connsiteY6204" fmla="*/ 359505 h 826530"/>
                  <a:gd name="connsiteX6205" fmla="*/ 693556 w 891448"/>
                  <a:gd name="connsiteY6205" fmla="*/ 360798 h 826530"/>
                  <a:gd name="connsiteX6206" fmla="*/ 693184 w 891448"/>
                  <a:gd name="connsiteY6206" fmla="*/ 361650 h 826530"/>
                  <a:gd name="connsiteX6207" fmla="*/ 691336 w 891448"/>
                  <a:gd name="connsiteY6207" fmla="*/ 361606 h 826530"/>
                  <a:gd name="connsiteX6208" fmla="*/ 690183 w 891448"/>
                  <a:gd name="connsiteY6208" fmla="*/ 361092 h 826530"/>
                  <a:gd name="connsiteX6209" fmla="*/ 689002 w 891448"/>
                  <a:gd name="connsiteY6209" fmla="*/ 361136 h 826530"/>
                  <a:gd name="connsiteX6210" fmla="*/ 687965 w 891448"/>
                  <a:gd name="connsiteY6210" fmla="*/ 362429 h 826530"/>
                  <a:gd name="connsiteX6211" fmla="*/ 687668 w 891448"/>
                  <a:gd name="connsiteY6211" fmla="*/ 363796 h 826530"/>
                  <a:gd name="connsiteX6212" fmla="*/ 685813 w 891448"/>
                  <a:gd name="connsiteY6212" fmla="*/ 365618 h 826530"/>
                  <a:gd name="connsiteX6213" fmla="*/ 685556 w 891448"/>
                  <a:gd name="connsiteY6213" fmla="*/ 366808 h 826530"/>
                  <a:gd name="connsiteX6214" fmla="*/ 685002 w 891448"/>
                  <a:gd name="connsiteY6214" fmla="*/ 367984 h 826530"/>
                  <a:gd name="connsiteX6215" fmla="*/ 686001 w 891448"/>
                  <a:gd name="connsiteY6215" fmla="*/ 367807 h 826530"/>
                  <a:gd name="connsiteX6216" fmla="*/ 688333 w 891448"/>
                  <a:gd name="connsiteY6216" fmla="*/ 365280 h 826530"/>
                  <a:gd name="connsiteX6217" fmla="*/ 689813 w 891448"/>
                  <a:gd name="connsiteY6217" fmla="*/ 362723 h 826530"/>
                  <a:gd name="connsiteX6218" fmla="*/ 690926 w 891448"/>
                  <a:gd name="connsiteY6218" fmla="*/ 362238 h 826530"/>
                  <a:gd name="connsiteX6219" fmla="*/ 691443 w 891448"/>
                  <a:gd name="connsiteY6219" fmla="*/ 362826 h 826530"/>
                  <a:gd name="connsiteX6220" fmla="*/ 692220 w 891448"/>
                  <a:gd name="connsiteY6220" fmla="*/ 362899 h 826530"/>
                  <a:gd name="connsiteX6221" fmla="*/ 692443 w 891448"/>
                  <a:gd name="connsiteY6221" fmla="*/ 363722 h 826530"/>
                  <a:gd name="connsiteX6222" fmla="*/ 691515 w 891448"/>
                  <a:gd name="connsiteY6222" fmla="*/ 364722 h 826530"/>
                  <a:gd name="connsiteX6223" fmla="*/ 690292 w 891448"/>
                  <a:gd name="connsiteY6223" fmla="*/ 366985 h 826530"/>
                  <a:gd name="connsiteX6224" fmla="*/ 687776 w 891448"/>
                  <a:gd name="connsiteY6224" fmla="*/ 369468 h 826530"/>
                  <a:gd name="connsiteX6225" fmla="*/ 686220 w 891448"/>
                  <a:gd name="connsiteY6225" fmla="*/ 370952 h 826530"/>
                  <a:gd name="connsiteX6226" fmla="*/ 686295 w 891448"/>
                  <a:gd name="connsiteY6226" fmla="*/ 371555 h 826530"/>
                  <a:gd name="connsiteX6227" fmla="*/ 689516 w 891448"/>
                  <a:gd name="connsiteY6227" fmla="*/ 369835 h 826530"/>
                  <a:gd name="connsiteX6228" fmla="*/ 692886 w 891448"/>
                  <a:gd name="connsiteY6228" fmla="*/ 366015 h 826530"/>
                  <a:gd name="connsiteX6229" fmla="*/ 694254 w 891448"/>
                  <a:gd name="connsiteY6229" fmla="*/ 362870 h 826530"/>
                  <a:gd name="connsiteX6230" fmla="*/ 694589 w 891448"/>
                  <a:gd name="connsiteY6230" fmla="*/ 361503 h 826530"/>
                  <a:gd name="connsiteX6231" fmla="*/ 695401 w 891448"/>
                  <a:gd name="connsiteY6231" fmla="*/ 360416 h 826530"/>
                  <a:gd name="connsiteX6232" fmla="*/ 696551 w 891448"/>
                  <a:gd name="connsiteY6232" fmla="*/ 360460 h 826530"/>
                  <a:gd name="connsiteX6233" fmla="*/ 699473 w 891448"/>
                  <a:gd name="connsiteY6233" fmla="*/ 358418 h 826530"/>
                  <a:gd name="connsiteX6234" fmla="*/ 702102 w 891448"/>
                  <a:gd name="connsiteY6234" fmla="*/ 357316 h 826530"/>
                  <a:gd name="connsiteX6235" fmla="*/ 703437 w 891448"/>
                  <a:gd name="connsiteY6235" fmla="*/ 356904 h 826530"/>
                  <a:gd name="connsiteX6236" fmla="*/ 703622 w 891448"/>
                  <a:gd name="connsiteY6236" fmla="*/ 357609 h 826530"/>
                  <a:gd name="connsiteX6237" fmla="*/ 702881 w 891448"/>
                  <a:gd name="connsiteY6237" fmla="*/ 358829 h 826530"/>
                  <a:gd name="connsiteX6238" fmla="*/ 700772 w 891448"/>
                  <a:gd name="connsiteY6238" fmla="*/ 360974 h 826530"/>
                  <a:gd name="connsiteX6239" fmla="*/ 698771 w 891448"/>
                  <a:gd name="connsiteY6239" fmla="*/ 360974 h 826530"/>
                  <a:gd name="connsiteX6240" fmla="*/ 697590 w 891448"/>
                  <a:gd name="connsiteY6240" fmla="*/ 361974 h 826530"/>
                  <a:gd name="connsiteX6241" fmla="*/ 697329 w 891448"/>
                  <a:gd name="connsiteY6241" fmla="*/ 363693 h 826530"/>
                  <a:gd name="connsiteX6242" fmla="*/ 697810 w 891448"/>
                  <a:gd name="connsiteY6242" fmla="*/ 364060 h 826530"/>
                  <a:gd name="connsiteX6243" fmla="*/ 699141 w 891448"/>
                  <a:gd name="connsiteY6243" fmla="*/ 362679 h 826530"/>
                  <a:gd name="connsiteX6244" fmla="*/ 701178 w 891448"/>
                  <a:gd name="connsiteY6244" fmla="*/ 362459 h 826530"/>
                  <a:gd name="connsiteX6245" fmla="*/ 702993 w 891448"/>
                  <a:gd name="connsiteY6245" fmla="*/ 360872 h 826530"/>
                  <a:gd name="connsiteX6246" fmla="*/ 704476 w 891448"/>
                  <a:gd name="connsiteY6246" fmla="*/ 360387 h 826530"/>
                  <a:gd name="connsiteX6247" fmla="*/ 705438 w 891448"/>
                  <a:gd name="connsiteY6247" fmla="*/ 359564 h 826530"/>
                  <a:gd name="connsiteX6248" fmla="*/ 706880 w 891448"/>
                  <a:gd name="connsiteY6248" fmla="*/ 358638 h 826530"/>
                  <a:gd name="connsiteX6249" fmla="*/ 708290 w 891448"/>
                  <a:gd name="connsiteY6249" fmla="*/ 358829 h 826530"/>
                  <a:gd name="connsiteX6250" fmla="*/ 709141 w 891448"/>
                  <a:gd name="connsiteY6250" fmla="*/ 360680 h 826530"/>
                  <a:gd name="connsiteX6251" fmla="*/ 711325 w 891448"/>
                  <a:gd name="connsiteY6251" fmla="*/ 363135 h 826530"/>
                  <a:gd name="connsiteX6252" fmla="*/ 712471 w 891448"/>
                  <a:gd name="connsiteY6252" fmla="*/ 364913 h 826530"/>
                  <a:gd name="connsiteX6253" fmla="*/ 714026 w 891448"/>
                  <a:gd name="connsiteY6253" fmla="*/ 365677 h 826530"/>
                  <a:gd name="connsiteX6254" fmla="*/ 714397 w 891448"/>
                  <a:gd name="connsiteY6254" fmla="*/ 366794 h 826530"/>
                  <a:gd name="connsiteX6255" fmla="*/ 714137 w 891448"/>
                  <a:gd name="connsiteY6255" fmla="*/ 368498 h 826530"/>
                  <a:gd name="connsiteX6256" fmla="*/ 712137 w 891448"/>
                  <a:gd name="connsiteY6256" fmla="*/ 370394 h 826530"/>
                  <a:gd name="connsiteX6257" fmla="*/ 711323 w 891448"/>
                  <a:gd name="connsiteY6257" fmla="*/ 369953 h 826530"/>
                  <a:gd name="connsiteX6258" fmla="*/ 711510 w 891448"/>
                  <a:gd name="connsiteY6258" fmla="*/ 367954 h 826530"/>
                  <a:gd name="connsiteX6259" fmla="*/ 710286 w 891448"/>
                  <a:gd name="connsiteY6259" fmla="*/ 368278 h 826530"/>
                  <a:gd name="connsiteX6260" fmla="*/ 709918 w 891448"/>
                  <a:gd name="connsiteY6260" fmla="*/ 369248 h 826530"/>
                  <a:gd name="connsiteX6261" fmla="*/ 709029 w 891448"/>
                  <a:gd name="connsiteY6261" fmla="*/ 370364 h 826530"/>
                  <a:gd name="connsiteX6262" fmla="*/ 707695 w 891448"/>
                  <a:gd name="connsiteY6262" fmla="*/ 371584 h 826530"/>
                  <a:gd name="connsiteX6263" fmla="*/ 704509 w 891448"/>
                  <a:gd name="connsiteY6263" fmla="*/ 371804 h 826530"/>
                  <a:gd name="connsiteX6264" fmla="*/ 703063 w 891448"/>
                  <a:gd name="connsiteY6264" fmla="*/ 372466 h 826530"/>
                  <a:gd name="connsiteX6265" fmla="*/ 700918 w 891448"/>
                  <a:gd name="connsiteY6265" fmla="*/ 372363 h 826530"/>
                  <a:gd name="connsiteX6266" fmla="*/ 698177 w 891448"/>
                  <a:gd name="connsiteY6266" fmla="*/ 374185 h 826530"/>
                  <a:gd name="connsiteX6267" fmla="*/ 696474 w 891448"/>
                  <a:gd name="connsiteY6267" fmla="*/ 374332 h 826530"/>
                  <a:gd name="connsiteX6268" fmla="*/ 693663 w 891448"/>
                  <a:gd name="connsiteY6268" fmla="*/ 375919 h 826530"/>
                  <a:gd name="connsiteX6269" fmla="*/ 695476 w 891448"/>
                  <a:gd name="connsiteY6269" fmla="*/ 375699 h 826530"/>
                  <a:gd name="connsiteX6270" fmla="*/ 696439 w 891448"/>
                  <a:gd name="connsiteY6270" fmla="*/ 376213 h 826530"/>
                  <a:gd name="connsiteX6271" fmla="*/ 695885 w 891448"/>
                  <a:gd name="connsiteY6271" fmla="*/ 377550 h 826530"/>
                  <a:gd name="connsiteX6272" fmla="*/ 693328 w 891448"/>
                  <a:gd name="connsiteY6272" fmla="*/ 378152 h 826530"/>
                  <a:gd name="connsiteX6273" fmla="*/ 692588 w 891448"/>
                  <a:gd name="connsiteY6273" fmla="*/ 379078 h 826530"/>
                  <a:gd name="connsiteX6274" fmla="*/ 695997 w 891448"/>
                  <a:gd name="connsiteY6274" fmla="*/ 378593 h 826530"/>
                  <a:gd name="connsiteX6275" fmla="*/ 698030 w 891448"/>
                  <a:gd name="connsiteY6275" fmla="*/ 376507 h 826530"/>
                  <a:gd name="connsiteX6276" fmla="*/ 700993 w 891448"/>
                  <a:gd name="connsiteY6276" fmla="*/ 373876 h 826530"/>
                  <a:gd name="connsiteX6277" fmla="*/ 703176 w 891448"/>
                  <a:gd name="connsiteY6277" fmla="*/ 373729 h 826530"/>
                  <a:gd name="connsiteX6278" fmla="*/ 704731 w 891448"/>
                  <a:gd name="connsiteY6278" fmla="*/ 374170 h 826530"/>
                  <a:gd name="connsiteX6279" fmla="*/ 706139 w 891448"/>
                  <a:gd name="connsiteY6279" fmla="*/ 373627 h 826530"/>
                  <a:gd name="connsiteX6280" fmla="*/ 707436 w 891448"/>
                  <a:gd name="connsiteY6280" fmla="*/ 373582 h 826530"/>
                  <a:gd name="connsiteX6281" fmla="*/ 707511 w 891448"/>
                  <a:gd name="connsiteY6281" fmla="*/ 374332 h 826530"/>
                  <a:gd name="connsiteX6282" fmla="*/ 707325 w 891448"/>
                  <a:gd name="connsiteY6282" fmla="*/ 376433 h 826530"/>
                  <a:gd name="connsiteX6283" fmla="*/ 705993 w 891448"/>
                  <a:gd name="connsiteY6283" fmla="*/ 377403 h 826530"/>
                  <a:gd name="connsiteX6284" fmla="*/ 704215 w 891448"/>
                  <a:gd name="connsiteY6284" fmla="*/ 378520 h 826530"/>
                  <a:gd name="connsiteX6285" fmla="*/ 703103 w 891448"/>
                  <a:gd name="connsiteY6285" fmla="*/ 378446 h 826530"/>
                  <a:gd name="connsiteX6286" fmla="*/ 701548 w 891448"/>
                  <a:gd name="connsiteY6286" fmla="*/ 379152 h 826530"/>
                  <a:gd name="connsiteX6287" fmla="*/ 700401 w 891448"/>
                  <a:gd name="connsiteY6287" fmla="*/ 380959 h 826530"/>
                  <a:gd name="connsiteX6288" fmla="*/ 698771 w 891448"/>
                  <a:gd name="connsiteY6288" fmla="*/ 381665 h 826530"/>
                  <a:gd name="connsiteX6289" fmla="*/ 697180 w 891448"/>
                  <a:gd name="connsiteY6289" fmla="*/ 380812 h 826530"/>
                  <a:gd name="connsiteX6290" fmla="*/ 696069 w 891448"/>
                  <a:gd name="connsiteY6290" fmla="*/ 381297 h 826530"/>
                  <a:gd name="connsiteX6291" fmla="*/ 694332 w 891448"/>
                  <a:gd name="connsiteY6291" fmla="*/ 382972 h 826530"/>
                  <a:gd name="connsiteX6292" fmla="*/ 695403 w 891448"/>
                  <a:gd name="connsiteY6292" fmla="*/ 382737 h 826530"/>
                  <a:gd name="connsiteX6293" fmla="*/ 697143 w 891448"/>
                  <a:gd name="connsiteY6293" fmla="*/ 382105 h 826530"/>
                  <a:gd name="connsiteX6294" fmla="*/ 698552 w 891448"/>
                  <a:gd name="connsiteY6294" fmla="*/ 382443 h 826530"/>
                  <a:gd name="connsiteX6295" fmla="*/ 699515 w 891448"/>
                  <a:gd name="connsiteY6295" fmla="*/ 383046 h 826530"/>
                  <a:gd name="connsiteX6296" fmla="*/ 701590 w 891448"/>
                  <a:gd name="connsiteY6296" fmla="*/ 381371 h 826530"/>
                  <a:gd name="connsiteX6297" fmla="*/ 702883 w 891448"/>
                  <a:gd name="connsiteY6297" fmla="*/ 379519 h 826530"/>
                  <a:gd name="connsiteX6298" fmla="*/ 704662 w 891448"/>
                  <a:gd name="connsiteY6298" fmla="*/ 378931 h 826530"/>
                  <a:gd name="connsiteX6299" fmla="*/ 705957 w 891448"/>
                  <a:gd name="connsiteY6299" fmla="*/ 379446 h 826530"/>
                  <a:gd name="connsiteX6300" fmla="*/ 707770 w 891448"/>
                  <a:gd name="connsiteY6300" fmla="*/ 379813 h 826530"/>
                  <a:gd name="connsiteX6301" fmla="*/ 709069 w 891448"/>
                  <a:gd name="connsiteY6301" fmla="*/ 378255 h 826530"/>
                  <a:gd name="connsiteX6302" fmla="*/ 711028 w 891448"/>
                  <a:gd name="connsiteY6302" fmla="*/ 377359 h 826530"/>
                  <a:gd name="connsiteX6303" fmla="*/ 711735 w 891448"/>
                  <a:gd name="connsiteY6303" fmla="*/ 376771 h 826530"/>
                  <a:gd name="connsiteX6304" fmla="*/ 711735 w 891448"/>
                  <a:gd name="connsiteY6304" fmla="*/ 375581 h 826530"/>
                  <a:gd name="connsiteX6305" fmla="*/ 711067 w 891448"/>
                  <a:gd name="connsiteY6305" fmla="*/ 374949 h 826530"/>
                  <a:gd name="connsiteX6306" fmla="*/ 712214 w 891448"/>
                  <a:gd name="connsiteY6306" fmla="*/ 373289 h 826530"/>
                  <a:gd name="connsiteX6307" fmla="*/ 712289 w 891448"/>
                  <a:gd name="connsiteY6307" fmla="*/ 372216 h 826530"/>
                  <a:gd name="connsiteX6308" fmla="*/ 713623 w 891448"/>
                  <a:gd name="connsiteY6308" fmla="*/ 371834 h 826530"/>
                  <a:gd name="connsiteX6309" fmla="*/ 714067 w 891448"/>
                  <a:gd name="connsiteY6309" fmla="*/ 372289 h 826530"/>
                  <a:gd name="connsiteX6310" fmla="*/ 714881 w 891448"/>
                  <a:gd name="connsiteY6310" fmla="*/ 371995 h 826530"/>
                  <a:gd name="connsiteX6311" fmla="*/ 715473 w 891448"/>
                  <a:gd name="connsiteY6311" fmla="*/ 374141 h 826530"/>
                  <a:gd name="connsiteX6312" fmla="*/ 717324 w 891448"/>
                  <a:gd name="connsiteY6312" fmla="*/ 378182 h 826530"/>
                  <a:gd name="connsiteX6313" fmla="*/ 717805 w 891448"/>
                  <a:gd name="connsiteY6313" fmla="*/ 380665 h 826530"/>
                  <a:gd name="connsiteX6314" fmla="*/ 718916 w 891448"/>
                  <a:gd name="connsiteY6314" fmla="*/ 382149 h 826530"/>
                  <a:gd name="connsiteX6315" fmla="*/ 718544 w 891448"/>
                  <a:gd name="connsiteY6315" fmla="*/ 383707 h 826530"/>
                  <a:gd name="connsiteX6316" fmla="*/ 717657 w 891448"/>
                  <a:gd name="connsiteY6316" fmla="*/ 385118 h 826530"/>
                  <a:gd name="connsiteX6317" fmla="*/ 715473 w 891448"/>
                  <a:gd name="connsiteY6317" fmla="*/ 385000 h 826530"/>
                  <a:gd name="connsiteX6318" fmla="*/ 714139 w 891448"/>
                  <a:gd name="connsiteY6318" fmla="*/ 384045 h 826530"/>
                  <a:gd name="connsiteX6319" fmla="*/ 711325 w 891448"/>
                  <a:gd name="connsiteY6319" fmla="*/ 383825 h 826530"/>
                  <a:gd name="connsiteX6320" fmla="*/ 709845 w 891448"/>
                  <a:gd name="connsiteY6320" fmla="*/ 384603 h 826530"/>
                  <a:gd name="connsiteX6321" fmla="*/ 708253 w 891448"/>
                  <a:gd name="connsiteY6321" fmla="*/ 385676 h 826530"/>
                  <a:gd name="connsiteX6322" fmla="*/ 707029 w 891448"/>
                  <a:gd name="connsiteY6322" fmla="*/ 385706 h 826530"/>
                  <a:gd name="connsiteX6323" fmla="*/ 706401 w 891448"/>
                  <a:gd name="connsiteY6323" fmla="*/ 385191 h 826530"/>
                  <a:gd name="connsiteX6324" fmla="*/ 704809 w 891448"/>
                  <a:gd name="connsiteY6324" fmla="*/ 385309 h 826530"/>
                  <a:gd name="connsiteX6325" fmla="*/ 703551 w 891448"/>
                  <a:gd name="connsiteY6325" fmla="*/ 386484 h 826530"/>
                  <a:gd name="connsiteX6326" fmla="*/ 700439 w 891448"/>
                  <a:gd name="connsiteY6326" fmla="*/ 386969 h 826530"/>
                  <a:gd name="connsiteX6327" fmla="*/ 701811 w 891448"/>
                  <a:gd name="connsiteY6327" fmla="*/ 387484 h 826530"/>
                  <a:gd name="connsiteX6328" fmla="*/ 705328 w 891448"/>
                  <a:gd name="connsiteY6328" fmla="*/ 386969 h 826530"/>
                  <a:gd name="connsiteX6329" fmla="*/ 707143 w 891448"/>
                  <a:gd name="connsiteY6329" fmla="*/ 387528 h 826530"/>
                  <a:gd name="connsiteX6330" fmla="*/ 709882 w 891448"/>
                  <a:gd name="connsiteY6330" fmla="*/ 390085 h 826530"/>
                  <a:gd name="connsiteX6331" fmla="*/ 711291 w 891448"/>
                  <a:gd name="connsiteY6331" fmla="*/ 390863 h 826530"/>
                  <a:gd name="connsiteX6332" fmla="*/ 712362 w 891448"/>
                  <a:gd name="connsiteY6332" fmla="*/ 390305 h 826530"/>
                  <a:gd name="connsiteX6333" fmla="*/ 713511 w 891448"/>
                  <a:gd name="connsiteY6333" fmla="*/ 390011 h 826530"/>
                  <a:gd name="connsiteX6334" fmla="*/ 714512 w 891448"/>
                  <a:gd name="connsiteY6334" fmla="*/ 390672 h 826530"/>
                  <a:gd name="connsiteX6335" fmla="*/ 716140 w 891448"/>
                  <a:gd name="connsiteY6335" fmla="*/ 391716 h 826530"/>
                  <a:gd name="connsiteX6336" fmla="*/ 718178 w 891448"/>
                  <a:gd name="connsiteY6336" fmla="*/ 392494 h 826530"/>
                  <a:gd name="connsiteX6337" fmla="*/ 718435 w 891448"/>
                  <a:gd name="connsiteY6337" fmla="*/ 393979 h 826530"/>
                  <a:gd name="connsiteX6338" fmla="*/ 719399 w 891448"/>
                  <a:gd name="connsiteY6338" fmla="*/ 395580 h 826530"/>
                  <a:gd name="connsiteX6339" fmla="*/ 719470 w 891448"/>
                  <a:gd name="connsiteY6339" fmla="*/ 397755 h 826530"/>
                  <a:gd name="connsiteX6340" fmla="*/ 718693 w 891448"/>
                  <a:gd name="connsiteY6340" fmla="*/ 398431 h 826530"/>
                  <a:gd name="connsiteX6341" fmla="*/ 717288 w 891448"/>
                  <a:gd name="connsiteY6341" fmla="*/ 398387 h 826530"/>
                  <a:gd name="connsiteX6342" fmla="*/ 716324 w 891448"/>
                  <a:gd name="connsiteY6342" fmla="*/ 396756 h 826530"/>
                  <a:gd name="connsiteX6343" fmla="*/ 715621 w 891448"/>
                  <a:gd name="connsiteY6343" fmla="*/ 396903 h 826530"/>
                  <a:gd name="connsiteX6344" fmla="*/ 714735 w 891448"/>
                  <a:gd name="connsiteY6344" fmla="*/ 397946 h 826530"/>
                  <a:gd name="connsiteX6345" fmla="*/ 713808 w 891448"/>
                  <a:gd name="connsiteY6345" fmla="*/ 397505 h 826530"/>
                  <a:gd name="connsiteX6346" fmla="*/ 713142 w 891448"/>
                  <a:gd name="connsiteY6346" fmla="*/ 396433 h 826530"/>
                  <a:gd name="connsiteX6347" fmla="*/ 712068 w 891448"/>
                  <a:gd name="connsiteY6347" fmla="*/ 396991 h 826530"/>
                  <a:gd name="connsiteX6348" fmla="*/ 710812 w 891448"/>
                  <a:gd name="connsiteY6348" fmla="*/ 396653 h 826530"/>
                  <a:gd name="connsiteX6349" fmla="*/ 708439 w 891448"/>
                  <a:gd name="connsiteY6349" fmla="*/ 394023 h 826530"/>
                  <a:gd name="connsiteX6350" fmla="*/ 707476 w 891448"/>
                  <a:gd name="connsiteY6350" fmla="*/ 393685 h 826530"/>
                  <a:gd name="connsiteX6351" fmla="*/ 706143 w 891448"/>
                  <a:gd name="connsiteY6351" fmla="*/ 393861 h 826530"/>
                  <a:gd name="connsiteX6352" fmla="*/ 704442 w 891448"/>
                  <a:gd name="connsiteY6352" fmla="*/ 394052 h 826530"/>
                  <a:gd name="connsiteX6353" fmla="*/ 702924 w 891448"/>
                  <a:gd name="connsiteY6353" fmla="*/ 393303 h 826530"/>
                  <a:gd name="connsiteX6354" fmla="*/ 703517 w 891448"/>
                  <a:gd name="connsiteY6354" fmla="*/ 394170 h 826530"/>
                  <a:gd name="connsiteX6355" fmla="*/ 705478 w 891448"/>
                  <a:gd name="connsiteY6355" fmla="*/ 394787 h 826530"/>
                  <a:gd name="connsiteX6356" fmla="*/ 707072 w 891448"/>
                  <a:gd name="connsiteY6356" fmla="*/ 395125 h 826530"/>
                  <a:gd name="connsiteX6357" fmla="*/ 706552 w 891448"/>
                  <a:gd name="connsiteY6357" fmla="*/ 395977 h 826530"/>
                  <a:gd name="connsiteX6358" fmla="*/ 704107 w 891448"/>
                  <a:gd name="connsiteY6358" fmla="*/ 396198 h 826530"/>
                  <a:gd name="connsiteX6359" fmla="*/ 703106 w 891448"/>
                  <a:gd name="connsiteY6359" fmla="*/ 396727 h 826530"/>
                  <a:gd name="connsiteX6360" fmla="*/ 700886 w 891448"/>
                  <a:gd name="connsiteY6360" fmla="*/ 396727 h 826530"/>
                  <a:gd name="connsiteX6361" fmla="*/ 699222 w 891448"/>
                  <a:gd name="connsiteY6361" fmla="*/ 397755 h 826530"/>
                  <a:gd name="connsiteX6362" fmla="*/ 699518 w 891448"/>
                  <a:gd name="connsiteY6362" fmla="*/ 399063 h 826530"/>
                  <a:gd name="connsiteX6363" fmla="*/ 700480 w 891448"/>
                  <a:gd name="connsiteY6363" fmla="*/ 398872 h 826530"/>
                  <a:gd name="connsiteX6364" fmla="*/ 700961 w 891448"/>
                  <a:gd name="connsiteY6364" fmla="*/ 398020 h 826530"/>
                  <a:gd name="connsiteX6365" fmla="*/ 703481 w 891448"/>
                  <a:gd name="connsiteY6365" fmla="*/ 398064 h 826530"/>
                  <a:gd name="connsiteX6366" fmla="*/ 705035 w 891448"/>
                  <a:gd name="connsiteY6366" fmla="*/ 397167 h 826530"/>
                  <a:gd name="connsiteX6367" fmla="*/ 706590 w 891448"/>
                  <a:gd name="connsiteY6367" fmla="*/ 396903 h 826530"/>
                  <a:gd name="connsiteX6368" fmla="*/ 707626 w 891448"/>
                  <a:gd name="connsiteY6368" fmla="*/ 398314 h 826530"/>
                  <a:gd name="connsiteX6369" fmla="*/ 707664 w 891448"/>
                  <a:gd name="connsiteY6369" fmla="*/ 399063 h 826530"/>
                  <a:gd name="connsiteX6370" fmla="*/ 708884 w 891448"/>
                  <a:gd name="connsiteY6370" fmla="*/ 399621 h 826530"/>
                  <a:gd name="connsiteX6371" fmla="*/ 709070 w 891448"/>
                  <a:gd name="connsiteY6371" fmla="*/ 400327 h 826530"/>
                  <a:gd name="connsiteX6372" fmla="*/ 708590 w 891448"/>
                  <a:gd name="connsiteY6372" fmla="*/ 400577 h 826530"/>
                  <a:gd name="connsiteX6373" fmla="*/ 706702 w 891448"/>
                  <a:gd name="connsiteY6373" fmla="*/ 400577 h 826530"/>
                  <a:gd name="connsiteX6374" fmla="*/ 705774 w 891448"/>
                  <a:gd name="connsiteY6374" fmla="*/ 401252 h 826530"/>
                  <a:gd name="connsiteX6375" fmla="*/ 704924 w 891448"/>
                  <a:gd name="connsiteY6375" fmla="*/ 400723 h 826530"/>
                  <a:gd name="connsiteX6376" fmla="*/ 704404 w 891448"/>
                  <a:gd name="connsiteY6376" fmla="*/ 399945 h 826530"/>
                  <a:gd name="connsiteX6377" fmla="*/ 703293 w 891448"/>
                  <a:gd name="connsiteY6377" fmla="*/ 400062 h 826530"/>
                  <a:gd name="connsiteX6378" fmla="*/ 702772 w 891448"/>
                  <a:gd name="connsiteY6378" fmla="*/ 400474 h 826530"/>
                  <a:gd name="connsiteX6379" fmla="*/ 704257 w 891448"/>
                  <a:gd name="connsiteY6379" fmla="*/ 401576 h 826530"/>
                  <a:gd name="connsiteX6380" fmla="*/ 705700 w 891448"/>
                  <a:gd name="connsiteY6380" fmla="*/ 402178 h 826530"/>
                  <a:gd name="connsiteX6381" fmla="*/ 706477 w 891448"/>
                  <a:gd name="connsiteY6381" fmla="*/ 403104 h 826530"/>
                  <a:gd name="connsiteX6382" fmla="*/ 706439 w 891448"/>
                  <a:gd name="connsiteY6382" fmla="*/ 404324 h 826530"/>
                  <a:gd name="connsiteX6383" fmla="*/ 707104 w 891448"/>
                  <a:gd name="connsiteY6383" fmla="*/ 405220 h 826530"/>
                  <a:gd name="connsiteX6384" fmla="*/ 706049 w 891448"/>
                  <a:gd name="connsiteY6384" fmla="*/ 405382 h 826530"/>
                  <a:gd name="connsiteX6385" fmla="*/ 702132 w 891448"/>
                  <a:gd name="connsiteY6385" fmla="*/ 404280 h 826530"/>
                  <a:gd name="connsiteX6386" fmla="*/ 699694 w 891448"/>
                  <a:gd name="connsiteY6386" fmla="*/ 404206 h 826530"/>
                  <a:gd name="connsiteX6387" fmla="*/ 695923 w 891448"/>
                  <a:gd name="connsiteY6387" fmla="*/ 402795 h 826530"/>
                  <a:gd name="connsiteX6388" fmla="*/ 694370 w 891448"/>
                  <a:gd name="connsiteY6388" fmla="*/ 403016 h 826530"/>
                  <a:gd name="connsiteX6389" fmla="*/ 694887 w 891448"/>
                  <a:gd name="connsiteY6389" fmla="*/ 403692 h 826530"/>
                  <a:gd name="connsiteX6390" fmla="*/ 697103 w 891448"/>
                  <a:gd name="connsiteY6390" fmla="*/ 404280 h 826530"/>
                  <a:gd name="connsiteX6391" fmla="*/ 702354 w 891448"/>
                  <a:gd name="connsiteY6391" fmla="*/ 406866 h 826530"/>
                  <a:gd name="connsiteX6392" fmla="*/ 702647 w 891448"/>
                  <a:gd name="connsiteY6392" fmla="*/ 407894 h 826530"/>
                  <a:gd name="connsiteX6393" fmla="*/ 701758 w 891448"/>
                  <a:gd name="connsiteY6393" fmla="*/ 408115 h 826530"/>
                  <a:gd name="connsiteX6394" fmla="*/ 698877 w 891448"/>
                  <a:gd name="connsiteY6394" fmla="*/ 406352 h 826530"/>
                  <a:gd name="connsiteX6395" fmla="*/ 697992 w 891448"/>
                  <a:gd name="connsiteY6395" fmla="*/ 406645 h 826530"/>
                  <a:gd name="connsiteX6396" fmla="*/ 696587 w 891448"/>
                  <a:gd name="connsiteY6396" fmla="*/ 408188 h 826530"/>
                  <a:gd name="connsiteX6397" fmla="*/ 697916 w 891448"/>
                  <a:gd name="connsiteY6397" fmla="*/ 407968 h 826530"/>
                  <a:gd name="connsiteX6398" fmla="*/ 698805 w 891448"/>
                  <a:gd name="connsiteY6398" fmla="*/ 408571 h 826530"/>
                  <a:gd name="connsiteX6399" fmla="*/ 699910 w 891448"/>
                  <a:gd name="connsiteY6399" fmla="*/ 409526 h 826530"/>
                  <a:gd name="connsiteX6400" fmla="*/ 700576 w 891448"/>
                  <a:gd name="connsiteY6400" fmla="*/ 409158 h 826530"/>
                  <a:gd name="connsiteX6401" fmla="*/ 701463 w 891448"/>
                  <a:gd name="connsiteY6401" fmla="*/ 409599 h 826530"/>
                  <a:gd name="connsiteX6402" fmla="*/ 701611 w 891448"/>
                  <a:gd name="connsiteY6402" fmla="*/ 410936 h 826530"/>
                  <a:gd name="connsiteX6403" fmla="*/ 702277 w 891448"/>
                  <a:gd name="connsiteY6403" fmla="*/ 412038 h 826530"/>
                  <a:gd name="connsiteX6404" fmla="*/ 703016 w 891448"/>
                  <a:gd name="connsiteY6404" fmla="*/ 411524 h 826530"/>
                  <a:gd name="connsiteX6405" fmla="*/ 703238 w 891448"/>
                  <a:gd name="connsiteY6405" fmla="*/ 410407 h 826530"/>
                  <a:gd name="connsiteX6406" fmla="*/ 704937 w 891448"/>
                  <a:gd name="connsiteY6406" fmla="*/ 410407 h 826530"/>
                  <a:gd name="connsiteX6407" fmla="*/ 704791 w 891448"/>
                  <a:gd name="connsiteY6407" fmla="*/ 411451 h 826530"/>
                  <a:gd name="connsiteX6408" fmla="*/ 704126 w 891448"/>
                  <a:gd name="connsiteY6408" fmla="*/ 412259 h 826530"/>
                  <a:gd name="connsiteX6409" fmla="*/ 704126 w 891448"/>
                  <a:gd name="connsiteY6409" fmla="*/ 413067 h 826530"/>
                  <a:gd name="connsiteX6410" fmla="*/ 705234 w 891448"/>
                  <a:gd name="connsiteY6410" fmla="*/ 412993 h 826530"/>
                  <a:gd name="connsiteX6411" fmla="*/ 705307 w 891448"/>
                  <a:gd name="connsiteY6411" fmla="*/ 411157 h 826530"/>
                  <a:gd name="connsiteX6412" fmla="*/ 706712 w 891448"/>
                  <a:gd name="connsiteY6412" fmla="*/ 411157 h 826530"/>
                  <a:gd name="connsiteX6413" fmla="*/ 708709 w 891448"/>
                  <a:gd name="connsiteY6413" fmla="*/ 412185 h 826530"/>
                  <a:gd name="connsiteX6414" fmla="*/ 710556 w 891448"/>
                  <a:gd name="connsiteY6414" fmla="*/ 412773 h 826530"/>
                  <a:gd name="connsiteX6415" fmla="*/ 712106 w 891448"/>
                  <a:gd name="connsiteY6415" fmla="*/ 412700 h 826530"/>
                  <a:gd name="connsiteX6416" fmla="*/ 711441 w 891448"/>
                  <a:gd name="connsiteY6416" fmla="*/ 414331 h 826530"/>
                  <a:gd name="connsiteX6417" fmla="*/ 711148 w 891448"/>
                  <a:gd name="connsiteY6417" fmla="*/ 415212 h 826530"/>
                  <a:gd name="connsiteX6418" fmla="*/ 709375 w 891448"/>
                  <a:gd name="connsiteY6418" fmla="*/ 414625 h 826530"/>
                  <a:gd name="connsiteX6419" fmla="*/ 708264 w 891448"/>
                  <a:gd name="connsiteY6419" fmla="*/ 413890 h 826530"/>
                  <a:gd name="connsiteX6420" fmla="*/ 705971 w 891448"/>
                  <a:gd name="connsiteY6420" fmla="*/ 414257 h 826530"/>
                  <a:gd name="connsiteX6421" fmla="*/ 702866 w 891448"/>
                  <a:gd name="connsiteY6421" fmla="*/ 415727 h 826530"/>
                  <a:gd name="connsiteX6422" fmla="*/ 702794 w 891448"/>
                  <a:gd name="connsiteY6422" fmla="*/ 417211 h 826530"/>
                  <a:gd name="connsiteX6423" fmla="*/ 704126 w 891448"/>
                  <a:gd name="connsiteY6423" fmla="*/ 415800 h 826530"/>
                  <a:gd name="connsiteX6424" fmla="*/ 706564 w 891448"/>
                  <a:gd name="connsiteY6424" fmla="*/ 415800 h 826530"/>
                  <a:gd name="connsiteX6425" fmla="*/ 708337 w 891448"/>
                  <a:gd name="connsiteY6425" fmla="*/ 416314 h 826530"/>
                  <a:gd name="connsiteX6426" fmla="*/ 706712 w 891448"/>
                  <a:gd name="connsiteY6426" fmla="*/ 416623 h 826530"/>
                  <a:gd name="connsiteX6427" fmla="*/ 706121 w 891448"/>
                  <a:gd name="connsiteY6427" fmla="*/ 417872 h 826530"/>
                  <a:gd name="connsiteX6428" fmla="*/ 707379 w 891448"/>
                  <a:gd name="connsiteY6428" fmla="*/ 417284 h 826530"/>
                  <a:gd name="connsiteX6429" fmla="*/ 709889 w 891448"/>
                  <a:gd name="connsiteY6429" fmla="*/ 417358 h 826530"/>
                  <a:gd name="connsiteX6430" fmla="*/ 710777 w 891448"/>
                  <a:gd name="connsiteY6430" fmla="*/ 418240 h 826530"/>
                  <a:gd name="connsiteX6431" fmla="*/ 710261 w 891448"/>
                  <a:gd name="connsiteY6431" fmla="*/ 418827 h 826530"/>
                  <a:gd name="connsiteX6432" fmla="*/ 711959 w 891448"/>
                  <a:gd name="connsiteY6432" fmla="*/ 419503 h 826530"/>
                  <a:gd name="connsiteX6433" fmla="*/ 712699 w 891448"/>
                  <a:gd name="connsiteY6433" fmla="*/ 420752 h 826530"/>
                  <a:gd name="connsiteX6434" fmla="*/ 712105 w 891448"/>
                  <a:gd name="connsiteY6434" fmla="*/ 421869 h 826530"/>
                  <a:gd name="connsiteX6435" fmla="*/ 711147 w 891448"/>
                  <a:gd name="connsiteY6435" fmla="*/ 424162 h 826530"/>
                  <a:gd name="connsiteX6436" fmla="*/ 711366 w 891448"/>
                  <a:gd name="connsiteY6436" fmla="*/ 425411 h 826530"/>
                  <a:gd name="connsiteX6437" fmla="*/ 712031 w 891448"/>
                  <a:gd name="connsiteY6437" fmla="*/ 424823 h 826530"/>
                  <a:gd name="connsiteX6438" fmla="*/ 712253 w 891448"/>
                  <a:gd name="connsiteY6438" fmla="*/ 423412 h 826530"/>
                  <a:gd name="connsiteX6439" fmla="*/ 713582 w 891448"/>
                  <a:gd name="connsiteY6439" fmla="*/ 422001 h 826530"/>
                  <a:gd name="connsiteX6440" fmla="*/ 714987 w 891448"/>
                  <a:gd name="connsiteY6440" fmla="*/ 421869 h 826530"/>
                  <a:gd name="connsiteX6441" fmla="*/ 715285 w 891448"/>
                  <a:gd name="connsiteY6441" fmla="*/ 423412 h 826530"/>
                  <a:gd name="connsiteX6442" fmla="*/ 714544 w 891448"/>
                  <a:gd name="connsiteY6442" fmla="*/ 424529 h 826530"/>
                  <a:gd name="connsiteX6443" fmla="*/ 712656 w 891448"/>
                  <a:gd name="connsiteY6443" fmla="*/ 427762 h 826530"/>
                  <a:gd name="connsiteX6444" fmla="*/ 711842 w 891448"/>
                  <a:gd name="connsiteY6444" fmla="*/ 429569 h 826530"/>
                  <a:gd name="connsiteX6445" fmla="*/ 711842 w 891448"/>
                  <a:gd name="connsiteY6445" fmla="*/ 431024 h 826530"/>
                  <a:gd name="connsiteX6446" fmla="*/ 712768 w 891448"/>
                  <a:gd name="connsiteY6446" fmla="*/ 430465 h 826530"/>
                  <a:gd name="connsiteX6447" fmla="*/ 714174 w 891448"/>
                  <a:gd name="connsiteY6447" fmla="*/ 427982 h 826530"/>
                  <a:gd name="connsiteX6448" fmla="*/ 714174 w 891448"/>
                  <a:gd name="connsiteY6448" fmla="*/ 426836 h 826530"/>
                  <a:gd name="connsiteX6449" fmla="*/ 715137 w 891448"/>
                  <a:gd name="connsiteY6449" fmla="*/ 425528 h 826530"/>
                  <a:gd name="connsiteX6450" fmla="*/ 717025 w 891448"/>
                  <a:gd name="connsiteY6450" fmla="*/ 424646 h 826530"/>
                  <a:gd name="connsiteX6451" fmla="*/ 716876 w 891448"/>
                  <a:gd name="connsiteY6451" fmla="*/ 424132 h 826530"/>
                  <a:gd name="connsiteX6452" fmla="*/ 717580 w 891448"/>
                  <a:gd name="connsiteY6452" fmla="*/ 422751 h 826530"/>
                  <a:gd name="connsiteX6453" fmla="*/ 719023 w 891448"/>
                  <a:gd name="connsiteY6453" fmla="*/ 421722 h 826530"/>
                  <a:gd name="connsiteX6454" fmla="*/ 719543 w 891448"/>
                  <a:gd name="connsiteY6454" fmla="*/ 422163 h 826530"/>
                  <a:gd name="connsiteX6455" fmla="*/ 718989 w 891448"/>
                  <a:gd name="connsiteY6455" fmla="*/ 423603 h 826530"/>
                  <a:gd name="connsiteX6456" fmla="*/ 717136 w 891448"/>
                  <a:gd name="connsiteY6456" fmla="*/ 426086 h 826530"/>
                  <a:gd name="connsiteX6457" fmla="*/ 716286 w 891448"/>
                  <a:gd name="connsiteY6457" fmla="*/ 427541 h 826530"/>
                  <a:gd name="connsiteX6458" fmla="*/ 716211 w 891448"/>
                  <a:gd name="connsiteY6458" fmla="*/ 429393 h 826530"/>
                  <a:gd name="connsiteX6459" fmla="*/ 716434 w 891448"/>
                  <a:gd name="connsiteY6459" fmla="*/ 431244 h 826530"/>
                  <a:gd name="connsiteX6460" fmla="*/ 717248 w 891448"/>
                  <a:gd name="connsiteY6460" fmla="*/ 430656 h 826530"/>
                  <a:gd name="connsiteX6461" fmla="*/ 717100 w 891448"/>
                  <a:gd name="connsiteY6461" fmla="*/ 429437 h 826530"/>
                  <a:gd name="connsiteX6462" fmla="*/ 717323 w 891448"/>
                  <a:gd name="connsiteY6462" fmla="*/ 427615 h 826530"/>
                  <a:gd name="connsiteX6463" fmla="*/ 718618 w 891448"/>
                  <a:gd name="connsiteY6463" fmla="*/ 426498 h 826530"/>
                  <a:gd name="connsiteX6464" fmla="*/ 719692 w 891448"/>
                  <a:gd name="connsiteY6464" fmla="*/ 425014 h 826530"/>
                  <a:gd name="connsiteX6465" fmla="*/ 722061 w 891448"/>
                  <a:gd name="connsiteY6465" fmla="*/ 423089 h 826530"/>
                  <a:gd name="connsiteX6466" fmla="*/ 723614 w 891448"/>
                  <a:gd name="connsiteY6466" fmla="*/ 421825 h 826530"/>
                  <a:gd name="connsiteX6467" fmla="*/ 724061 w 891448"/>
                  <a:gd name="connsiteY6467" fmla="*/ 422574 h 826530"/>
                  <a:gd name="connsiteX6468" fmla="*/ 723946 w 891448"/>
                  <a:gd name="connsiteY6468" fmla="*/ 424837 h 826530"/>
                  <a:gd name="connsiteX6469" fmla="*/ 723058 w 891448"/>
                  <a:gd name="connsiteY6469" fmla="*/ 425719 h 826530"/>
                  <a:gd name="connsiteX6470" fmla="*/ 720835 w 891448"/>
                  <a:gd name="connsiteY6470" fmla="*/ 426233 h 826530"/>
                  <a:gd name="connsiteX6471" fmla="*/ 720541 w 891448"/>
                  <a:gd name="connsiteY6471" fmla="*/ 427909 h 826530"/>
                  <a:gd name="connsiteX6472" fmla="*/ 719802 w 891448"/>
                  <a:gd name="connsiteY6472" fmla="*/ 429510 h 826530"/>
                  <a:gd name="connsiteX6473" fmla="*/ 720393 w 891448"/>
                  <a:gd name="connsiteY6473" fmla="*/ 429878 h 826530"/>
                  <a:gd name="connsiteX6474" fmla="*/ 721022 w 891448"/>
                  <a:gd name="connsiteY6474" fmla="*/ 429246 h 826530"/>
                  <a:gd name="connsiteX6475" fmla="*/ 721947 w 891448"/>
                  <a:gd name="connsiteY6475" fmla="*/ 429907 h 826530"/>
                  <a:gd name="connsiteX6476" fmla="*/ 722985 w 891448"/>
                  <a:gd name="connsiteY6476" fmla="*/ 429143 h 826530"/>
                  <a:gd name="connsiteX6477" fmla="*/ 725320 w 891448"/>
                  <a:gd name="connsiteY6477" fmla="*/ 428320 h 826530"/>
                  <a:gd name="connsiteX6478" fmla="*/ 725986 w 891448"/>
                  <a:gd name="connsiteY6478" fmla="*/ 429437 h 826530"/>
                  <a:gd name="connsiteX6479" fmla="*/ 726612 w 891448"/>
                  <a:gd name="connsiteY6479" fmla="*/ 431876 h 826530"/>
                  <a:gd name="connsiteX6480" fmla="*/ 726463 w 891448"/>
                  <a:gd name="connsiteY6480" fmla="*/ 433066 h 826530"/>
                  <a:gd name="connsiteX6481" fmla="*/ 724908 w 891448"/>
                  <a:gd name="connsiteY6481" fmla="*/ 433772 h 826530"/>
                  <a:gd name="connsiteX6482" fmla="*/ 724945 w 891448"/>
                  <a:gd name="connsiteY6482" fmla="*/ 434360 h 826530"/>
                  <a:gd name="connsiteX6483" fmla="*/ 726132 w 891448"/>
                  <a:gd name="connsiteY6483" fmla="*/ 434624 h 826530"/>
                  <a:gd name="connsiteX6484" fmla="*/ 727057 w 891448"/>
                  <a:gd name="connsiteY6484" fmla="*/ 436255 h 826530"/>
                  <a:gd name="connsiteX6485" fmla="*/ 725627 w 891448"/>
                  <a:gd name="connsiteY6485" fmla="*/ 436711 h 826530"/>
                  <a:gd name="connsiteX6486" fmla="*/ 724371 w 891448"/>
                  <a:gd name="connsiteY6486" fmla="*/ 436505 h 826530"/>
                  <a:gd name="connsiteX6487" fmla="*/ 725627 w 891448"/>
                  <a:gd name="connsiteY6487" fmla="*/ 437313 h 826530"/>
                  <a:gd name="connsiteX6488" fmla="*/ 727252 w 891448"/>
                  <a:gd name="connsiteY6488" fmla="*/ 438048 h 826530"/>
                  <a:gd name="connsiteX6489" fmla="*/ 723335 w 891448"/>
                  <a:gd name="connsiteY6489" fmla="*/ 438930 h 826530"/>
                  <a:gd name="connsiteX6490" fmla="*/ 721413 w 891448"/>
                  <a:gd name="connsiteY6490" fmla="*/ 438783 h 826530"/>
                  <a:gd name="connsiteX6491" fmla="*/ 722375 w 891448"/>
                  <a:gd name="connsiteY6491" fmla="*/ 439753 h 826530"/>
                  <a:gd name="connsiteX6492" fmla="*/ 724294 w 891448"/>
                  <a:gd name="connsiteY6492" fmla="*/ 439606 h 826530"/>
                  <a:gd name="connsiteX6493" fmla="*/ 726955 w 891448"/>
                  <a:gd name="connsiteY6493" fmla="*/ 440193 h 826530"/>
                  <a:gd name="connsiteX6494" fmla="*/ 727771 w 891448"/>
                  <a:gd name="connsiteY6494" fmla="*/ 439312 h 826530"/>
                  <a:gd name="connsiteX6495" fmla="*/ 729615 w 891448"/>
                  <a:gd name="connsiteY6495" fmla="*/ 438930 h 826530"/>
                  <a:gd name="connsiteX6496" fmla="*/ 730057 w 891448"/>
                  <a:gd name="connsiteY6496" fmla="*/ 439076 h 826530"/>
                  <a:gd name="connsiteX6497" fmla="*/ 728581 w 891448"/>
                  <a:gd name="connsiteY6497" fmla="*/ 441075 h 826530"/>
                  <a:gd name="connsiteX6498" fmla="*/ 727771 w 891448"/>
                  <a:gd name="connsiteY6498" fmla="*/ 443074 h 826530"/>
                  <a:gd name="connsiteX6499" fmla="*/ 729543 w 891448"/>
                  <a:gd name="connsiteY6499" fmla="*/ 441295 h 826530"/>
                  <a:gd name="connsiteX6500" fmla="*/ 731093 w 891448"/>
                  <a:gd name="connsiteY6500" fmla="*/ 440781 h 826530"/>
                  <a:gd name="connsiteX6501" fmla="*/ 732276 w 891448"/>
                  <a:gd name="connsiteY6501" fmla="*/ 439444 h 826530"/>
                  <a:gd name="connsiteX6502" fmla="*/ 734198 w 891448"/>
                  <a:gd name="connsiteY6502" fmla="*/ 438048 h 826530"/>
                  <a:gd name="connsiteX6503" fmla="*/ 735678 w 891448"/>
                  <a:gd name="connsiteY6503" fmla="*/ 438489 h 826530"/>
                  <a:gd name="connsiteX6504" fmla="*/ 735306 w 891448"/>
                  <a:gd name="connsiteY6504" fmla="*/ 439444 h 826530"/>
                  <a:gd name="connsiteX6505" fmla="*/ 734125 w 891448"/>
                  <a:gd name="connsiteY6505" fmla="*/ 440781 h 826530"/>
                  <a:gd name="connsiteX6506" fmla="*/ 733311 w 891448"/>
                  <a:gd name="connsiteY6506" fmla="*/ 440855 h 826530"/>
                  <a:gd name="connsiteX6507" fmla="*/ 732423 w 891448"/>
                  <a:gd name="connsiteY6507" fmla="*/ 442397 h 826530"/>
                  <a:gd name="connsiteX6508" fmla="*/ 731534 w 891448"/>
                  <a:gd name="connsiteY6508" fmla="*/ 444396 h 826530"/>
                  <a:gd name="connsiteX6509" fmla="*/ 729248 w 891448"/>
                  <a:gd name="connsiteY6509" fmla="*/ 445292 h 826530"/>
                  <a:gd name="connsiteX6510" fmla="*/ 728284 w 891448"/>
                  <a:gd name="connsiteY6510" fmla="*/ 447056 h 826530"/>
                  <a:gd name="connsiteX6511" fmla="*/ 728360 w 891448"/>
                  <a:gd name="connsiteY6511" fmla="*/ 448319 h 826530"/>
                  <a:gd name="connsiteX6512" fmla="*/ 729543 w 891448"/>
                  <a:gd name="connsiteY6512" fmla="*/ 448540 h 826530"/>
                  <a:gd name="connsiteX6513" fmla="*/ 731023 w 891448"/>
                  <a:gd name="connsiteY6513" fmla="*/ 446982 h 826530"/>
                  <a:gd name="connsiteX6514" fmla="*/ 731023 w 891448"/>
                  <a:gd name="connsiteY6514" fmla="*/ 446174 h 826530"/>
                  <a:gd name="connsiteX6515" fmla="*/ 733015 w 891448"/>
                  <a:gd name="connsiteY6515" fmla="*/ 443735 h 826530"/>
                  <a:gd name="connsiteX6516" fmla="*/ 734792 w 891448"/>
                  <a:gd name="connsiteY6516" fmla="*/ 443074 h 826530"/>
                  <a:gd name="connsiteX6517" fmla="*/ 734644 w 891448"/>
                  <a:gd name="connsiteY6517" fmla="*/ 444469 h 826530"/>
                  <a:gd name="connsiteX6518" fmla="*/ 733312 w 891448"/>
                  <a:gd name="connsiteY6518" fmla="*/ 446688 h 826530"/>
                  <a:gd name="connsiteX6519" fmla="*/ 733089 w 891448"/>
                  <a:gd name="connsiteY6519" fmla="*/ 448834 h 826530"/>
                  <a:gd name="connsiteX6520" fmla="*/ 732498 w 891448"/>
                  <a:gd name="connsiteY6520" fmla="*/ 450171 h 826530"/>
                  <a:gd name="connsiteX6521" fmla="*/ 733606 w 891448"/>
                  <a:gd name="connsiteY6521" fmla="*/ 449363 h 826530"/>
                  <a:gd name="connsiteX6522" fmla="*/ 735011 w 891448"/>
                  <a:gd name="connsiteY6522" fmla="*/ 446835 h 826530"/>
                  <a:gd name="connsiteX6523" fmla="*/ 735083 w 891448"/>
                  <a:gd name="connsiteY6523" fmla="*/ 445586 h 826530"/>
                  <a:gd name="connsiteX6524" fmla="*/ 735824 w 891448"/>
                  <a:gd name="connsiteY6524" fmla="*/ 445219 h 826530"/>
                  <a:gd name="connsiteX6525" fmla="*/ 736416 w 891448"/>
                  <a:gd name="connsiteY6525" fmla="*/ 445660 h 826530"/>
                  <a:gd name="connsiteX6526" fmla="*/ 736635 w 891448"/>
                  <a:gd name="connsiteY6526" fmla="*/ 448466 h 826530"/>
                  <a:gd name="connsiteX6527" fmla="*/ 737672 w 891448"/>
                  <a:gd name="connsiteY6527" fmla="*/ 449363 h 826530"/>
                  <a:gd name="connsiteX6528" fmla="*/ 738338 w 891448"/>
                  <a:gd name="connsiteY6528" fmla="*/ 449289 h 826530"/>
                  <a:gd name="connsiteX6529" fmla="*/ 738041 w 891448"/>
                  <a:gd name="connsiteY6529" fmla="*/ 447144 h 826530"/>
                  <a:gd name="connsiteX6530" fmla="*/ 738780 w 891448"/>
                  <a:gd name="connsiteY6530" fmla="*/ 445880 h 826530"/>
                  <a:gd name="connsiteX6531" fmla="*/ 741293 w 891448"/>
                  <a:gd name="connsiteY6531" fmla="*/ 444558 h 826530"/>
                  <a:gd name="connsiteX6532" fmla="*/ 741810 w 891448"/>
                  <a:gd name="connsiteY6532" fmla="*/ 445219 h 826530"/>
                  <a:gd name="connsiteX6533" fmla="*/ 740924 w 891448"/>
                  <a:gd name="connsiteY6533" fmla="*/ 446395 h 826530"/>
                  <a:gd name="connsiteX6534" fmla="*/ 741512 w 891448"/>
                  <a:gd name="connsiteY6534" fmla="*/ 446615 h 826530"/>
                  <a:gd name="connsiteX6535" fmla="*/ 743140 w 891448"/>
                  <a:gd name="connsiteY6535" fmla="*/ 446556 h 826530"/>
                  <a:gd name="connsiteX6536" fmla="*/ 744100 w 891448"/>
                  <a:gd name="connsiteY6536" fmla="*/ 447805 h 826530"/>
                  <a:gd name="connsiteX6537" fmla="*/ 743363 w 891448"/>
                  <a:gd name="connsiteY6537" fmla="*/ 449877 h 826530"/>
                  <a:gd name="connsiteX6538" fmla="*/ 745062 w 891448"/>
                  <a:gd name="connsiteY6538" fmla="*/ 449657 h 826530"/>
                  <a:gd name="connsiteX6539" fmla="*/ 745728 w 891448"/>
                  <a:gd name="connsiteY6539" fmla="*/ 450612 h 826530"/>
                  <a:gd name="connsiteX6540" fmla="*/ 745873 w 891448"/>
                  <a:gd name="connsiteY6540" fmla="*/ 451949 h 826530"/>
                  <a:gd name="connsiteX6541" fmla="*/ 747056 w 891448"/>
                  <a:gd name="connsiteY6541" fmla="*/ 452978 h 826530"/>
                  <a:gd name="connsiteX6542" fmla="*/ 747341 w 891448"/>
                  <a:gd name="connsiteY6542" fmla="*/ 454197 h 826530"/>
                  <a:gd name="connsiteX6543" fmla="*/ 746826 w 891448"/>
                  <a:gd name="connsiteY6543" fmla="*/ 454800 h 826530"/>
                  <a:gd name="connsiteX6544" fmla="*/ 746007 w 891448"/>
                  <a:gd name="connsiteY6544" fmla="*/ 455461 h 826530"/>
                  <a:gd name="connsiteX6545" fmla="*/ 743898 w 891448"/>
                  <a:gd name="connsiteY6545" fmla="*/ 455432 h 826530"/>
                  <a:gd name="connsiteX6546" fmla="*/ 744010 w 891448"/>
                  <a:gd name="connsiteY6546" fmla="*/ 454197 h 826530"/>
                  <a:gd name="connsiteX6547" fmla="*/ 743125 w 891448"/>
                  <a:gd name="connsiteY6547" fmla="*/ 452875 h 826530"/>
                  <a:gd name="connsiteX6548" fmla="*/ 742048 w 891448"/>
                  <a:gd name="connsiteY6548" fmla="*/ 452346 h 826530"/>
                  <a:gd name="connsiteX6549" fmla="*/ 741416 w 891448"/>
                  <a:gd name="connsiteY6549" fmla="*/ 451787 h 826530"/>
                  <a:gd name="connsiteX6550" fmla="*/ 740494 w 891448"/>
                  <a:gd name="connsiteY6550" fmla="*/ 452566 h 826530"/>
                  <a:gd name="connsiteX6551" fmla="*/ 739459 w 891448"/>
                  <a:gd name="connsiteY6551" fmla="*/ 453977 h 826530"/>
                  <a:gd name="connsiteX6552" fmla="*/ 740752 w 891448"/>
                  <a:gd name="connsiteY6552" fmla="*/ 453389 h 826530"/>
                  <a:gd name="connsiteX6553" fmla="*/ 741753 w 891448"/>
                  <a:gd name="connsiteY6553" fmla="*/ 453639 h 826530"/>
                  <a:gd name="connsiteX6554" fmla="*/ 742419 w 891448"/>
                  <a:gd name="connsiteY6554" fmla="*/ 454506 h 826530"/>
                  <a:gd name="connsiteX6555" fmla="*/ 741753 w 891448"/>
                  <a:gd name="connsiteY6555" fmla="*/ 454873 h 826530"/>
                  <a:gd name="connsiteX6556" fmla="*/ 742676 w 891448"/>
                  <a:gd name="connsiteY6556" fmla="*/ 455388 h 826530"/>
                  <a:gd name="connsiteX6557" fmla="*/ 743084 w 891448"/>
                  <a:gd name="connsiteY6557" fmla="*/ 456460 h 826530"/>
                  <a:gd name="connsiteX6558" fmla="*/ 742231 w 891448"/>
                  <a:gd name="connsiteY6558" fmla="*/ 456842 h 826530"/>
                  <a:gd name="connsiteX6559" fmla="*/ 740790 w 891448"/>
                  <a:gd name="connsiteY6559" fmla="*/ 456460 h 826530"/>
                  <a:gd name="connsiteX6560" fmla="*/ 739641 w 891448"/>
                  <a:gd name="connsiteY6560" fmla="*/ 457166 h 826530"/>
                  <a:gd name="connsiteX6561" fmla="*/ 740307 w 891448"/>
                  <a:gd name="connsiteY6561" fmla="*/ 457724 h 826530"/>
                  <a:gd name="connsiteX6562" fmla="*/ 742827 w 891448"/>
                  <a:gd name="connsiteY6562" fmla="*/ 457798 h 826530"/>
                  <a:gd name="connsiteX6563" fmla="*/ 743790 w 891448"/>
                  <a:gd name="connsiteY6563" fmla="*/ 457798 h 826530"/>
                  <a:gd name="connsiteX6564" fmla="*/ 743941 w 891448"/>
                  <a:gd name="connsiteY6564" fmla="*/ 458547 h 826530"/>
                  <a:gd name="connsiteX6565" fmla="*/ 742977 w 891448"/>
                  <a:gd name="connsiteY6565" fmla="*/ 459723 h 826530"/>
                  <a:gd name="connsiteX6566" fmla="*/ 741386 w 891448"/>
                  <a:gd name="connsiteY6566" fmla="*/ 459723 h 826530"/>
                  <a:gd name="connsiteX6567" fmla="*/ 739976 w 891448"/>
                  <a:gd name="connsiteY6567" fmla="*/ 460061 h 826530"/>
                  <a:gd name="connsiteX6568" fmla="*/ 738016 w 891448"/>
                  <a:gd name="connsiteY6568" fmla="*/ 459767 h 826530"/>
                  <a:gd name="connsiteX6569" fmla="*/ 736386 w 891448"/>
                  <a:gd name="connsiteY6569" fmla="*/ 459429 h 826530"/>
                  <a:gd name="connsiteX6570" fmla="*/ 736830 w 891448"/>
                  <a:gd name="connsiteY6570" fmla="*/ 457989 h 826530"/>
                  <a:gd name="connsiteX6571" fmla="*/ 736721 w 891448"/>
                  <a:gd name="connsiteY6571" fmla="*/ 457092 h 826530"/>
                  <a:gd name="connsiteX6572" fmla="*/ 735349 w 891448"/>
                  <a:gd name="connsiteY6572" fmla="*/ 456313 h 826530"/>
                  <a:gd name="connsiteX6573" fmla="*/ 734795 w 891448"/>
                  <a:gd name="connsiteY6573" fmla="*/ 455652 h 826530"/>
                  <a:gd name="connsiteX6574" fmla="*/ 733943 w 891448"/>
                  <a:gd name="connsiteY6574" fmla="*/ 455917 h 826530"/>
                  <a:gd name="connsiteX6575" fmla="*/ 734129 w 891448"/>
                  <a:gd name="connsiteY6575" fmla="*/ 456989 h 826530"/>
                  <a:gd name="connsiteX6576" fmla="*/ 735018 w 891448"/>
                  <a:gd name="connsiteY6576" fmla="*/ 457651 h 826530"/>
                  <a:gd name="connsiteX6577" fmla="*/ 735462 w 891448"/>
                  <a:gd name="connsiteY6577" fmla="*/ 459208 h 826530"/>
                  <a:gd name="connsiteX6578" fmla="*/ 735167 w 891448"/>
                  <a:gd name="connsiteY6578" fmla="*/ 460016 h 826530"/>
                  <a:gd name="connsiteX6579" fmla="*/ 733796 w 891448"/>
                  <a:gd name="connsiteY6579" fmla="*/ 460178 h 826530"/>
                  <a:gd name="connsiteX6580" fmla="*/ 732350 w 891448"/>
                  <a:gd name="connsiteY6580" fmla="*/ 459208 h 826530"/>
                  <a:gd name="connsiteX6581" fmla="*/ 732056 w 891448"/>
                  <a:gd name="connsiteY6581" fmla="*/ 458209 h 826530"/>
                  <a:gd name="connsiteX6582" fmla="*/ 731759 w 891448"/>
                  <a:gd name="connsiteY6582" fmla="*/ 459987 h 826530"/>
                  <a:gd name="connsiteX6583" fmla="*/ 732797 w 891448"/>
                  <a:gd name="connsiteY6583" fmla="*/ 461104 h 826530"/>
                  <a:gd name="connsiteX6584" fmla="*/ 734793 w 891448"/>
                  <a:gd name="connsiteY6584" fmla="*/ 461104 h 826530"/>
                  <a:gd name="connsiteX6585" fmla="*/ 735831 w 891448"/>
                  <a:gd name="connsiteY6585" fmla="*/ 462030 h 826530"/>
                  <a:gd name="connsiteX6586" fmla="*/ 736977 w 891448"/>
                  <a:gd name="connsiteY6586" fmla="*/ 462397 h 826530"/>
                  <a:gd name="connsiteX6587" fmla="*/ 737237 w 891448"/>
                  <a:gd name="connsiteY6587" fmla="*/ 463543 h 826530"/>
                  <a:gd name="connsiteX6588" fmla="*/ 736645 w 891448"/>
                  <a:gd name="connsiteY6588" fmla="*/ 464954 h 826530"/>
                  <a:gd name="connsiteX6589" fmla="*/ 733756 w 891448"/>
                  <a:gd name="connsiteY6589" fmla="*/ 464851 h 826530"/>
                  <a:gd name="connsiteX6590" fmla="*/ 733088 w 891448"/>
                  <a:gd name="connsiteY6590" fmla="*/ 463661 h 826530"/>
                  <a:gd name="connsiteX6591" fmla="*/ 731276 w 891448"/>
                  <a:gd name="connsiteY6591" fmla="*/ 462470 h 826530"/>
                  <a:gd name="connsiteX6592" fmla="*/ 730428 w 891448"/>
                  <a:gd name="connsiteY6592" fmla="*/ 461574 h 826530"/>
                  <a:gd name="connsiteX6593" fmla="*/ 729866 w 891448"/>
                  <a:gd name="connsiteY6593" fmla="*/ 461618 h 826530"/>
                  <a:gd name="connsiteX6594" fmla="*/ 730351 w 891448"/>
                  <a:gd name="connsiteY6594" fmla="*/ 462470 h 826530"/>
                  <a:gd name="connsiteX6595" fmla="*/ 732348 w 891448"/>
                  <a:gd name="connsiteY6595" fmla="*/ 463955 h 826530"/>
                  <a:gd name="connsiteX6596" fmla="*/ 733129 w 891448"/>
                  <a:gd name="connsiteY6596" fmla="*/ 465512 h 826530"/>
                  <a:gd name="connsiteX6597" fmla="*/ 733088 w 891448"/>
                  <a:gd name="connsiteY6597" fmla="*/ 467702 h 826530"/>
                  <a:gd name="connsiteX6598" fmla="*/ 732422 w 891448"/>
                  <a:gd name="connsiteY6598" fmla="*/ 468848 h 826530"/>
                  <a:gd name="connsiteX6599" fmla="*/ 731496 w 891448"/>
                  <a:gd name="connsiteY6599" fmla="*/ 468701 h 826530"/>
                  <a:gd name="connsiteX6600" fmla="*/ 730979 w 891448"/>
                  <a:gd name="connsiteY6600" fmla="*/ 467334 h 826530"/>
                  <a:gd name="connsiteX6601" fmla="*/ 729759 w 891448"/>
                  <a:gd name="connsiteY6601" fmla="*/ 466335 h 826530"/>
                  <a:gd name="connsiteX6602" fmla="*/ 728388 w 891448"/>
                  <a:gd name="connsiteY6602" fmla="*/ 465850 h 826530"/>
                  <a:gd name="connsiteX6603" fmla="*/ 728685 w 891448"/>
                  <a:gd name="connsiteY6603" fmla="*/ 466409 h 826530"/>
                  <a:gd name="connsiteX6604" fmla="*/ 729387 w 891448"/>
                  <a:gd name="connsiteY6604" fmla="*/ 467026 h 826530"/>
                  <a:gd name="connsiteX6605" fmla="*/ 729351 w 891448"/>
                  <a:gd name="connsiteY6605" fmla="*/ 468848 h 826530"/>
                  <a:gd name="connsiteX6606" fmla="*/ 729276 w 891448"/>
                  <a:gd name="connsiteY6606" fmla="*/ 471258 h 826530"/>
                  <a:gd name="connsiteX6607" fmla="*/ 728761 w 891448"/>
                  <a:gd name="connsiteY6607" fmla="*/ 471669 h 826530"/>
                  <a:gd name="connsiteX6608" fmla="*/ 727761 w 891448"/>
                  <a:gd name="connsiteY6608" fmla="*/ 471669 h 826530"/>
                  <a:gd name="connsiteX6609" fmla="*/ 727132 w 891448"/>
                  <a:gd name="connsiteY6609" fmla="*/ 471008 h 826530"/>
                  <a:gd name="connsiteX6610" fmla="*/ 727205 w 891448"/>
                  <a:gd name="connsiteY6610" fmla="*/ 469142 h 826530"/>
                  <a:gd name="connsiteX6611" fmla="*/ 726465 w 891448"/>
                  <a:gd name="connsiteY6611" fmla="*/ 469480 h 826530"/>
                  <a:gd name="connsiteX6612" fmla="*/ 726168 w 891448"/>
                  <a:gd name="connsiteY6612" fmla="*/ 470597 h 826530"/>
                  <a:gd name="connsiteX6613" fmla="*/ 724800 w 891448"/>
                  <a:gd name="connsiteY6613" fmla="*/ 470890 h 826530"/>
                  <a:gd name="connsiteX6614" fmla="*/ 723911 w 891448"/>
                  <a:gd name="connsiteY6614" fmla="*/ 470523 h 826530"/>
                  <a:gd name="connsiteX6615" fmla="*/ 724168 w 891448"/>
                  <a:gd name="connsiteY6615" fmla="*/ 469186 h 826530"/>
                  <a:gd name="connsiteX6616" fmla="*/ 723687 w 891448"/>
                  <a:gd name="connsiteY6616" fmla="*/ 467731 h 826530"/>
                  <a:gd name="connsiteX6617" fmla="*/ 723577 w 891448"/>
                  <a:gd name="connsiteY6617" fmla="*/ 466174 h 826530"/>
                  <a:gd name="connsiteX6618" fmla="*/ 722945 w 891448"/>
                  <a:gd name="connsiteY6618" fmla="*/ 465439 h 826530"/>
                  <a:gd name="connsiteX6619" fmla="*/ 722651 w 891448"/>
                  <a:gd name="connsiteY6619" fmla="*/ 466556 h 826530"/>
                  <a:gd name="connsiteX6620" fmla="*/ 722651 w 891448"/>
                  <a:gd name="connsiteY6620" fmla="*/ 469259 h 826530"/>
                  <a:gd name="connsiteX6621" fmla="*/ 721762 w 891448"/>
                  <a:gd name="connsiteY6621" fmla="*/ 469994 h 826530"/>
                  <a:gd name="connsiteX6622" fmla="*/ 720466 w 891448"/>
                  <a:gd name="connsiteY6622" fmla="*/ 470068 h 826530"/>
                  <a:gd name="connsiteX6623" fmla="*/ 720948 w 891448"/>
                  <a:gd name="connsiteY6623" fmla="*/ 470597 h 826530"/>
                  <a:gd name="connsiteX6624" fmla="*/ 722022 w 891448"/>
                  <a:gd name="connsiteY6624" fmla="*/ 470773 h 826530"/>
                  <a:gd name="connsiteX6625" fmla="*/ 722319 w 891448"/>
                  <a:gd name="connsiteY6625" fmla="*/ 471596 h 826530"/>
                  <a:gd name="connsiteX6626" fmla="*/ 721468 w 891448"/>
                  <a:gd name="connsiteY6626" fmla="*/ 472669 h 826530"/>
                  <a:gd name="connsiteX6627" fmla="*/ 720283 w 891448"/>
                  <a:gd name="connsiteY6627" fmla="*/ 472404 h 826530"/>
                  <a:gd name="connsiteX6628" fmla="*/ 719762 w 891448"/>
                  <a:gd name="connsiteY6628" fmla="*/ 472081 h 826530"/>
                  <a:gd name="connsiteX6629" fmla="*/ 719617 w 891448"/>
                  <a:gd name="connsiteY6629" fmla="*/ 472669 h 826530"/>
                  <a:gd name="connsiteX6630" fmla="*/ 720729 w 891448"/>
                  <a:gd name="connsiteY6630" fmla="*/ 473550 h 826530"/>
                  <a:gd name="connsiteX6631" fmla="*/ 721577 w 891448"/>
                  <a:gd name="connsiteY6631" fmla="*/ 473550 h 826530"/>
                  <a:gd name="connsiteX6632" fmla="*/ 721762 w 891448"/>
                  <a:gd name="connsiteY6632" fmla="*/ 474373 h 826530"/>
                  <a:gd name="connsiteX6633" fmla="*/ 721577 w 891448"/>
                  <a:gd name="connsiteY6633" fmla="*/ 475593 h 826530"/>
                  <a:gd name="connsiteX6634" fmla="*/ 720763 w 891448"/>
                  <a:gd name="connsiteY6634" fmla="*/ 475887 h 826530"/>
                  <a:gd name="connsiteX6635" fmla="*/ 720540 w 891448"/>
                  <a:gd name="connsiteY6635" fmla="*/ 476783 h 826530"/>
                  <a:gd name="connsiteX6636" fmla="*/ 721172 w 891448"/>
                  <a:gd name="connsiteY6636" fmla="*/ 478267 h 826530"/>
                  <a:gd name="connsiteX6637" fmla="*/ 721172 w 891448"/>
                  <a:gd name="connsiteY6637" fmla="*/ 479384 h 826530"/>
                  <a:gd name="connsiteX6638" fmla="*/ 720540 w 891448"/>
                  <a:gd name="connsiteY6638" fmla="*/ 479384 h 826530"/>
                  <a:gd name="connsiteX6639" fmla="*/ 719729 w 891448"/>
                  <a:gd name="connsiteY6639" fmla="*/ 478782 h 826530"/>
                  <a:gd name="connsiteX6640" fmla="*/ 719320 w 891448"/>
                  <a:gd name="connsiteY6640" fmla="*/ 478973 h 826530"/>
                  <a:gd name="connsiteX6641" fmla="*/ 720578 w 891448"/>
                  <a:gd name="connsiteY6641" fmla="*/ 480339 h 826530"/>
                  <a:gd name="connsiteX6642" fmla="*/ 720800 w 891448"/>
                  <a:gd name="connsiteY6642" fmla="*/ 481456 h 826530"/>
                  <a:gd name="connsiteX6643" fmla="*/ 720540 w 891448"/>
                  <a:gd name="connsiteY6643" fmla="*/ 483014 h 826530"/>
                  <a:gd name="connsiteX6644" fmla="*/ 718577 w 891448"/>
                  <a:gd name="connsiteY6644" fmla="*/ 483646 h 826530"/>
                  <a:gd name="connsiteX6645" fmla="*/ 718097 w 891448"/>
                  <a:gd name="connsiteY6645" fmla="*/ 484454 h 826530"/>
                  <a:gd name="connsiteX6646" fmla="*/ 717283 w 891448"/>
                  <a:gd name="connsiteY6646" fmla="*/ 484130 h 826530"/>
                  <a:gd name="connsiteX6647" fmla="*/ 717097 w 891448"/>
                  <a:gd name="connsiteY6647" fmla="*/ 483278 h 826530"/>
                  <a:gd name="connsiteX6648" fmla="*/ 716688 w 891448"/>
                  <a:gd name="connsiteY6648" fmla="*/ 482867 h 826530"/>
                  <a:gd name="connsiteX6649" fmla="*/ 716765 w 891448"/>
                  <a:gd name="connsiteY6649" fmla="*/ 482044 h 826530"/>
                  <a:gd name="connsiteX6650" fmla="*/ 715690 w 891448"/>
                  <a:gd name="connsiteY6650" fmla="*/ 481632 h 826530"/>
                  <a:gd name="connsiteX6651" fmla="*/ 715469 w 891448"/>
                  <a:gd name="connsiteY6651" fmla="*/ 480971 h 826530"/>
                  <a:gd name="connsiteX6652" fmla="*/ 716172 w 891448"/>
                  <a:gd name="connsiteY6652" fmla="*/ 479928 h 826530"/>
                  <a:gd name="connsiteX6653" fmla="*/ 716172 w 891448"/>
                  <a:gd name="connsiteY6653" fmla="*/ 479076 h 826530"/>
                  <a:gd name="connsiteX6654" fmla="*/ 715577 w 891448"/>
                  <a:gd name="connsiteY6654" fmla="*/ 479193 h 826530"/>
                  <a:gd name="connsiteX6655" fmla="*/ 714171 w 891448"/>
                  <a:gd name="connsiteY6655" fmla="*/ 479781 h 826530"/>
                  <a:gd name="connsiteX6656" fmla="*/ 713729 w 891448"/>
                  <a:gd name="connsiteY6656" fmla="*/ 480853 h 826530"/>
                  <a:gd name="connsiteX6657" fmla="*/ 713063 w 891448"/>
                  <a:gd name="connsiteY6657" fmla="*/ 480751 h 826530"/>
                  <a:gd name="connsiteX6658" fmla="*/ 712134 w 891448"/>
                  <a:gd name="connsiteY6658" fmla="*/ 479604 h 826530"/>
                  <a:gd name="connsiteX6659" fmla="*/ 712800 w 891448"/>
                  <a:gd name="connsiteY6659" fmla="*/ 478679 h 826530"/>
                  <a:gd name="connsiteX6660" fmla="*/ 712098 w 891448"/>
                  <a:gd name="connsiteY6660" fmla="*/ 477753 h 826530"/>
                  <a:gd name="connsiteX6661" fmla="*/ 712061 w 891448"/>
                  <a:gd name="connsiteY6661" fmla="*/ 477077 h 826530"/>
                  <a:gd name="connsiteX6662" fmla="*/ 712800 w 891448"/>
                  <a:gd name="connsiteY6662" fmla="*/ 476445 h 826530"/>
                  <a:gd name="connsiteX6663" fmla="*/ 712875 w 891448"/>
                  <a:gd name="connsiteY6663" fmla="*/ 475666 h 826530"/>
                  <a:gd name="connsiteX6664" fmla="*/ 713135 w 891448"/>
                  <a:gd name="connsiteY6664" fmla="*/ 474740 h 826530"/>
                  <a:gd name="connsiteX6665" fmla="*/ 712800 w 891448"/>
                  <a:gd name="connsiteY6665" fmla="*/ 474564 h 826530"/>
                  <a:gd name="connsiteX6666" fmla="*/ 711766 w 891448"/>
                  <a:gd name="connsiteY6666" fmla="*/ 475666 h 826530"/>
                  <a:gd name="connsiteX6667" fmla="*/ 710915 w 891448"/>
                  <a:gd name="connsiteY6667" fmla="*/ 477606 h 826530"/>
                  <a:gd name="connsiteX6668" fmla="*/ 709802 w 891448"/>
                  <a:gd name="connsiteY6668" fmla="*/ 478855 h 826530"/>
                  <a:gd name="connsiteX6669" fmla="*/ 709469 w 891448"/>
                  <a:gd name="connsiteY6669" fmla="*/ 478414 h 826530"/>
                  <a:gd name="connsiteX6670" fmla="*/ 709431 w 891448"/>
                  <a:gd name="connsiteY6670" fmla="*/ 477224 h 826530"/>
                  <a:gd name="connsiteX6671" fmla="*/ 708690 w 891448"/>
                  <a:gd name="connsiteY6671" fmla="*/ 475975 h 826530"/>
                  <a:gd name="connsiteX6672" fmla="*/ 708323 w 891448"/>
                  <a:gd name="connsiteY6672" fmla="*/ 474785 h 826530"/>
                  <a:gd name="connsiteX6673" fmla="*/ 708988 w 891448"/>
                  <a:gd name="connsiteY6673" fmla="*/ 474006 h 826530"/>
                  <a:gd name="connsiteX6674" fmla="*/ 710806 w 891448"/>
                  <a:gd name="connsiteY6674" fmla="*/ 473256 h 826530"/>
                  <a:gd name="connsiteX6675" fmla="*/ 710840 w 891448"/>
                  <a:gd name="connsiteY6675" fmla="*/ 472816 h 826530"/>
                  <a:gd name="connsiteX6676" fmla="*/ 711839 w 891448"/>
                  <a:gd name="connsiteY6676" fmla="*/ 472448 h 826530"/>
                  <a:gd name="connsiteX6677" fmla="*/ 711470 w 891448"/>
                  <a:gd name="connsiteY6677" fmla="*/ 471919 h 826530"/>
                  <a:gd name="connsiteX6678" fmla="*/ 709987 w 891448"/>
                  <a:gd name="connsiteY6678" fmla="*/ 471772 h 826530"/>
                  <a:gd name="connsiteX6679" fmla="*/ 708731 w 891448"/>
                  <a:gd name="connsiteY6679" fmla="*/ 472110 h 826530"/>
                  <a:gd name="connsiteX6680" fmla="*/ 707397 w 891448"/>
                  <a:gd name="connsiteY6680" fmla="*/ 471772 h 826530"/>
                  <a:gd name="connsiteX6681" fmla="*/ 707063 w 891448"/>
                  <a:gd name="connsiteY6681" fmla="*/ 471111 h 826530"/>
                  <a:gd name="connsiteX6682" fmla="*/ 707469 w 891448"/>
                  <a:gd name="connsiteY6682" fmla="*/ 470215 h 826530"/>
                  <a:gd name="connsiteX6683" fmla="*/ 709026 w 891448"/>
                  <a:gd name="connsiteY6683" fmla="*/ 469803 h 826530"/>
                  <a:gd name="connsiteX6684" fmla="*/ 710358 w 891448"/>
                  <a:gd name="connsiteY6684" fmla="*/ 468098 h 826530"/>
                  <a:gd name="connsiteX6685" fmla="*/ 709469 w 891448"/>
                  <a:gd name="connsiteY6685" fmla="*/ 468363 h 826530"/>
                  <a:gd name="connsiteX6686" fmla="*/ 708249 w 891448"/>
                  <a:gd name="connsiteY6686" fmla="*/ 468877 h 826530"/>
                  <a:gd name="connsiteX6687" fmla="*/ 707397 w 891448"/>
                  <a:gd name="connsiteY6687" fmla="*/ 468466 h 826530"/>
                  <a:gd name="connsiteX6688" fmla="*/ 707248 w 891448"/>
                  <a:gd name="connsiteY6688" fmla="*/ 467511 h 826530"/>
                  <a:gd name="connsiteX6689" fmla="*/ 708249 w 891448"/>
                  <a:gd name="connsiteY6689" fmla="*/ 467070 h 826530"/>
                  <a:gd name="connsiteX6690" fmla="*/ 709617 w 891448"/>
                  <a:gd name="connsiteY6690" fmla="*/ 466511 h 826530"/>
                  <a:gd name="connsiteX6691" fmla="*/ 710985 w 891448"/>
                  <a:gd name="connsiteY6691" fmla="*/ 466100 h 826530"/>
                  <a:gd name="connsiteX6692" fmla="*/ 709802 w 891448"/>
                  <a:gd name="connsiteY6692" fmla="*/ 465586 h 826530"/>
                  <a:gd name="connsiteX6693" fmla="*/ 708323 w 891448"/>
                  <a:gd name="connsiteY6693" fmla="*/ 465615 h 826530"/>
                  <a:gd name="connsiteX6694" fmla="*/ 707322 w 891448"/>
                  <a:gd name="connsiteY6694" fmla="*/ 466291 h 826530"/>
                  <a:gd name="connsiteX6695" fmla="*/ 706656 w 891448"/>
                  <a:gd name="connsiteY6695" fmla="*/ 465806 h 826530"/>
                  <a:gd name="connsiteX6696" fmla="*/ 706805 w 891448"/>
                  <a:gd name="connsiteY6696" fmla="*/ 464910 h 826530"/>
                  <a:gd name="connsiteX6697" fmla="*/ 708359 w 891448"/>
                  <a:gd name="connsiteY6697" fmla="*/ 462735 h 826530"/>
                  <a:gd name="connsiteX6698" fmla="*/ 709322 w 891448"/>
                  <a:gd name="connsiteY6698" fmla="*/ 462397 h 826530"/>
                  <a:gd name="connsiteX6699" fmla="*/ 711397 w 891448"/>
                  <a:gd name="connsiteY6699" fmla="*/ 462015 h 826530"/>
                  <a:gd name="connsiteX6700" fmla="*/ 712988 w 891448"/>
                  <a:gd name="connsiteY6700" fmla="*/ 460648 h 826530"/>
                  <a:gd name="connsiteX6701" fmla="*/ 714319 w 891448"/>
                  <a:gd name="connsiteY6701" fmla="*/ 459840 h 826530"/>
                  <a:gd name="connsiteX6702" fmla="*/ 715097 w 891448"/>
                  <a:gd name="connsiteY6702" fmla="*/ 458165 h 826530"/>
                  <a:gd name="connsiteX6703" fmla="*/ 716580 w 891448"/>
                  <a:gd name="connsiteY6703" fmla="*/ 456534 h 826530"/>
                  <a:gd name="connsiteX6704" fmla="*/ 717432 w 891448"/>
                  <a:gd name="connsiteY6704" fmla="*/ 456049 h 826530"/>
                  <a:gd name="connsiteX6705" fmla="*/ 717245 w 891448"/>
                  <a:gd name="connsiteY6705" fmla="*/ 455344 h 826530"/>
                  <a:gd name="connsiteX6706" fmla="*/ 716394 w 891448"/>
                  <a:gd name="connsiteY6706" fmla="*/ 455490 h 826530"/>
                  <a:gd name="connsiteX6707" fmla="*/ 714541 w 891448"/>
                  <a:gd name="connsiteY6707" fmla="*/ 456975 h 826530"/>
                  <a:gd name="connsiteX6708" fmla="*/ 713505 w 891448"/>
                  <a:gd name="connsiteY6708" fmla="*/ 457533 h 826530"/>
                  <a:gd name="connsiteX6709" fmla="*/ 712653 w 891448"/>
                  <a:gd name="connsiteY6709" fmla="*/ 459017 h 826530"/>
                  <a:gd name="connsiteX6710" fmla="*/ 710246 w 891448"/>
                  <a:gd name="connsiteY6710" fmla="*/ 460163 h 826530"/>
                  <a:gd name="connsiteX6711" fmla="*/ 708990 w 891448"/>
                  <a:gd name="connsiteY6711" fmla="*/ 460134 h 826530"/>
                  <a:gd name="connsiteX6712" fmla="*/ 706361 w 891448"/>
                  <a:gd name="connsiteY6712" fmla="*/ 462015 h 826530"/>
                  <a:gd name="connsiteX6713" fmla="*/ 704436 w 891448"/>
                  <a:gd name="connsiteY6713" fmla="*/ 462279 h 826530"/>
                  <a:gd name="connsiteX6714" fmla="*/ 703138 w 891448"/>
                  <a:gd name="connsiteY6714" fmla="*/ 461765 h 826530"/>
                  <a:gd name="connsiteX6715" fmla="*/ 703212 w 891448"/>
                  <a:gd name="connsiteY6715" fmla="*/ 461016 h 826530"/>
                  <a:gd name="connsiteX6716" fmla="*/ 705919 w 891448"/>
                  <a:gd name="connsiteY6716" fmla="*/ 458136 h 826530"/>
                  <a:gd name="connsiteX6717" fmla="*/ 707989 w 891448"/>
                  <a:gd name="connsiteY6717" fmla="*/ 457019 h 826530"/>
                  <a:gd name="connsiteX6718" fmla="*/ 708543 w 891448"/>
                  <a:gd name="connsiteY6718" fmla="*/ 456049 h 826530"/>
                  <a:gd name="connsiteX6719" fmla="*/ 709284 w 891448"/>
                  <a:gd name="connsiteY6719" fmla="*/ 455197 h 826530"/>
                  <a:gd name="connsiteX6720" fmla="*/ 709138 w 891448"/>
                  <a:gd name="connsiteY6720" fmla="*/ 453786 h 826530"/>
                  <a:gd name="connsiteX6721" fmla="*/ 707695 w 891448"/>
                  <a:gd name="connsiteY6721" fmla="*/ 455946 h 826530"/>
                  <a:gd name="connsiteX6722" fmla="*/ 703844 w 891448"/>
                  <a:gd name="connsiteY6722" fmla="*/ 458283 h 826530"/>
                  <a:gd name="connsiteX6723" fmla="*/ 702584 w 891448"/>
                  <a:gd name="connsiteY6723" fmla="*/ 458944 h 826530"/>
                  <a:gd name="connsiteX6724" fmla="*/ 701659 w 891448"/>
                  <a:gd name="connsiteY6724" fmla="*/ 458606 h 826530"/>
                  <a:gd name="connsiteX6725" fmla="*/ 701175 w 891448"/>
                  <a:gd name="connsiteY6725" fmla="*/ 457871 h 826530"/>
                  <a:gd name="connsiteX6726" fmla="*/ 701435 w 891448"/>
                  <a:gd name="connsiteY6726" fmla="*/ 456460 h 826530"/>
                  <a:gd name="connsiteX6727" fmla="*/ 700918 w 891448"/>
                  <a:gd name="connsiteY6727" fmla="*/ 455799 h 826530"/>
                  <a:gd name="connsiteX6728" fmla="*/ 699844 w 891448"/>
                  <a:gd name="connsiteY6728" fmla="*/ 456093 h 826530"/>
                  <a:gd name="connsiteX6729" fmla="*/ 698881 w 891448"/>
                  <a:gd name="connsiteY6729" fmla="*/ 455490 h 826530"/>
                  <a:gd name="connsiteX6730" fmla="*/ 699362 w 891448"/>
                  <a:gd name="connsiteY6730" fmla="*/ 454756 h 826530"/>
                  <a:gd name="connsiteX6731" fmla="*/ 700361 w 891448"/>
                  <a:gd name="connsiteY6731" fmla="*/ 454418 h 826530"/>
                  <a:gd name="connsiteX6732" fmla="*/ 700361 w 891448"/>
                  <a:gd name="connsiteY6732" fmla="*/ 453463 h 826530"/>
                  <a:gd name="connsiteX6733" fmla="*/ 699620 w 891448"/>
                  <a:gd name="connsiteY6733" fmla="*/ 452904 h 826530"/>
                  <a:gd name="connsiteX6734" fmla="*/ 698621 w 891448"/>
                  <a:gd name="connsiteY6734" fmla="*/ 452904 h 826530"/>
                  <a:gd name="connsiteX6735" fmla="*/ 698435 w 891448"/>
                  <a:gd name="connsiteY6735" fmla="*/ 452375 h 826530"/>
                  <a:gd name="connsiteX6736" fmla="*/ 698658 w 891448"/>
                  <a:gd name="connsiteY6736" fmla="*/ 450450 h 826530"/>
                  <a:gd name="connsiteX6737" fmla="*/ 699362 w 891448"/>
                  <a:gd name="connsiteY6737" fmla="*/ 450054 h 826530"/>
                  <a:gd name="connsiteX6738" fmla="*/ 699398 w 891448"/>
                  <a:gd name="connsiteY6738" fmla="*/ 448937 h 826530"/>
                  <a:gd name="connsiteX6739" fmla="*/ 698327 w 891448"/>
                  <a:gd name="connsiteY6739" fmla="*/ 448334 h 826530"/>
                  <a:gd name="connsiteX6740" fmla="*/ 697550 w 891448"/>
                  <a:gd name="connsiteY6740" fmla="*/ 447306 h 826530"/>
                  <a:gd name="connsiteX6741" fmla="*/ 697140 w 891448"/>
                  <a:gd name="connsiteY6741" fmla="*/ 447379 h 826530"/>
                  <a:gd name="connsiteX6742" fmla="*/ 697106 w 891448"/>
                  <a:gd name="connsiteY6742" fmla="*/ 448746 h 826530"/>
                  <a:gd name="connsiteX6743" fmla="*/ 697440 w 891448"/>
                  <a:gd name="connsiteY6743" fmla="*/ 449789 h 826530"/>
                  <a:gd name="connsiteX6744" fmla="*/ 695845 w 891448"/>
                  <a:gd name="connsiteY6744" fmla="*/ 450421 h 826530"/>
                  <a:gd name="connsiteX6745" fmla="*/ 694956 w 891448"/>
                  <a:gd name="connsiteY6745" fmla="*/ 449598 h 826530"/>
                  <a:gd name="connsiteX6746" fmla="*/ 693922 w 891448"/>
                  <a:gd name="connsiteY6746" fmla="*/ 448599 h 826530"/>
                  <a:gd name="connsiteX6747" fmla="*/ 692182 w 891448"/>
                  <a:gd name="connsiteY6747" fmla="*/ 448628 h 826530"/>
                  <a:gd name="connsiteX6748" fmla="*/ 694107 w 891448"/>
                  <a:gd name="connsiteY6748" fmla="*/ 449789 h 826530"/>
                  <a:gd name="connsiteX6749" fmla="*/ 695218 w 891448"/>
                  <a:gd name="connsiteY6749" fmla="*/ 451714 h 826530"/>
                  <a:gd name="connsiteX6750" fmla="*/ 695478 w 891448"/>
                  <a:gd name="connsiteY6750" fmla="*/ 453418 h 826530"/>
                  <a:gd name="connsiteX6751" fmla="*/ 694219 w 891448"/>
                  <a:gd name="connsiteY6751" fmla="*/ 453125 h 826530"/>
                  <a:gd name="connsiteX6752" fmla="*/ 693884 w 891448"/>
                  <a:gd name="connsiteY6752" fmla="*/ 453683 h 826530"/>
                  <a:gd name="connsiteX6753" fmla="*/ 694144 w 891448"/>
                  <a:gd name="connsiteY6753" fmla="*/ 454168 h 826530"/>
                  <a:gd name="connsiteX6754" fmla="*/ 692626 w 891448"/>
                  <a:gd name="connsiteY6754" fmla="*/ 454418 h 826530"/>
                  <a:gd name="connsiteX6755" fmla="*/ 691700 w 891448"/>
                  <a:gd name="connsiteY6755" fmla="*/ 453301 h 826530"/>
                  <a:gd name="connsiteX6756" fmla="*/ 691221 w 891448"/>
                  <a:gd name="connsiteY6756" fmla="*/ 451303 h 826530"/>
                  <a:gd name="connsiteX6757" fmla="*/ 690404 w 891448"/>
                  <a:gd name="connsiteY6757" fmla="*/ 450715 h 826530"/>
                  <a:gd name="connsiteX6758" fmla="*/ 689812 w 891448"/>
                  <a:gd name="connsiteY6758" fmla="*/ 451273 h 826530"/>
                  <a:gd name="connsiteX6759" fmla="*/ 690886 w 891448"/>
                  <a:gd name="connsiteY6759" fmla="*/ 452346 h 826530"/>
                  <a:gd name="connsiteX6760" fmla="*/ 691070 w 891448"/>
                  <a:gd name="connsiteY6760" fmla="*/ 453683 h 826530"/>
                  <a:gd name="connsiteX6761" fmla="*/ 690479 w 891448"/>
                  <a:gd name="connsiteY6761" fmla="*/ 455123 h 826530"/>
                  <a:gd name="connsiteX6762" fmla="*/ 691735 w 891448"/>
                  <a:gd name="connsiteY6762" fmla="*/ 455388 h 826530"/>
                  <a:gd name="connsiteX6763" fmla="*/ 692996 w 891448"/>
                  <a:gd name="connsiteY6763" fmla="*/ 456945 h 826530"/>
                  <a:gd name="connsiteX6764" fmla="*/ 693625 w 891448"/>
                  <a:gd name="connsiteY6764" fmla="*/ 458650 h 826530"/>
                  <a:gd name="connsiteX6765" fmla="*/ 693477 w 891448"/>
                  <a:gd name="connsiteY6765" fmla="*/ 459958 h 826530"/>
                  <a:gd name="connsiteX6766" fmla="*/ 694291 w 891448"/>
                  <a:gd name="connsiteY6766" fmla="*/ 460207 h 826530"/>
                  <a:gd name="connsiteX6767" fmla="*/ 694105 w 891448"/>
                  <a:gd name="connsiteY6767" fmla="*/ 461060 h 826530"/>
                  <a:gd name="connsiteX6768" fmla="*/ 692995 w 891448"/>
                  <a:gd name="connsiteY6768" fmla="*/ 461471 h 826530"/>
                  <a:gd name="connsiteX6769" fmla="*/ 690883 w 891448"/>
                  <a:gd name="connsiteY6769" fmla="*/ 461207 h 826530"/>
                  <a:gd name="connsiteX6770" fmla="*/ 690032 w 891448"/>
                  <a:gd name="connsiteY6770" fmla="*/ 460090 h 826530"/>
                  <a:gd name="connsiteX6771" fmla="*/ 689477 w 891448"/>
                  <a:gd name="connsiteY6771" fmla="*/ 461883 h 826530"/>
                  <a:gd name="connsiteX6772" fmla="*/ 688811 w 891448"/>
                  <a:gd name="connsiteY6772" fmla="*/ 461883 h 826530"/>
                  <a:gd name="connsiteX6773" fmla="*/ 686886 w 891448"/>
                  <a:gd name="connsiteY6773" fmla="*/ 459693 h 826530"/>
                  <a:gd name="connsiteX6774" fmla="*/ 686588 w 891448"/>
                  <a:gd name="connsiteY6774" fmla="*/ 458356 h 826530"/>
                  <a:gd name="connsiteX6775" fmla="*/ 687255 w 891448"/>
                  <a:gd name="connsiteY6775" fmla="*/ 457166 h 826530"/>
                  <a:gd name="connsiteX6776" fmla="*/ 686921 w 891448"/>
                  <a:gd name="connsiteY6776" fmla="*/ 455975 h 826530"/>
                  <a:gd name="connsiteX6777" fmla="*/ 685293 w 891448"/>
                  <a:gd name="connsiteY6777" fmla="*/ 454947 h 826530"/>
                  <a:gd name="connsiteX6778" fmla="*/ 683663 w 891448"/>
                  <a:gd name="connsiteY6778" fmla="*/ 455020 h 826530"/>
                  <a:gd name="connsiteX6779" fmla="*/ 683365 w 891448"/>
                  <a:gd name="connsiteY6779" fmla="*/ 453948 h 826530"/>
                  <a:gd name="connsiteX6780" fmla="*/ 682591 w 891448"/>
                  <a:gd name="connsiteY6780" fmla="*/ 452566 h 826530"/>
                  <a:gd name="connsiteX6781" fmla="*/ 681592 w 891448"/>
                  <a:gd name="connsiteY6781" fmla="*/ 453316 h 826530"/>
                  <a:gd name="connsiteX6782" fmla="*/ 679813 w 891448"/>
                  <a:gd name="connsiteY6782" fmla="*/ 453757 h 826530"/>
                  <a:gd name="connsiteX6783" fmla="*/ 677520 w 891448"/>
                  <a:gd name="connsiteY6783" fmla="*/ 453610 h 826530"/>
                  <a:gd name="connsiteX6784" fmla="*/ 678407 w 891448"/>
                  <a:gd name="connsiteY6784" fmla="*/ 454653 h 826530"/>
                  <a:gd name="connsiteX6785" fmla="*/ 680888 w 891448"/>
                  <a:gd name="connsiteY6785" fmla="*/ 454829 h 826530"/>
                  <a:gd name="connsiteX6786" fmla="*/ 682444 w 891448"/>
                  <a:gd name="connsiteY6786" fmla="*/ 455490 h 826530"/>
                  <a:gd name="connsiteX6787" fmla="*/ 684591 w 891448"/>
                  <a:gd name="connsiteY6787" fmla="*/ 456166 h 826530"/>
                  <a:gd name="connsiteX6788" fmla="*/ 684554 w 891448"/>
                  <a:gd name="connsiteY6788" fmla="*/ 458209 h 826530"/>
                  <a:gd name="connsiteX6789" fmla="*/ 683442 w 891448"/>
                  <a:gd name="connsiteY6789" fmla="*/ 459576 h 826530"/>
                  <a:gd name="connsiteX6790" fmla="*/ 683517 w 891448"/>
                  <a:gd name="connsiteY6790" fmla="*/ 460766 h 826530"/>
                  <a:gd name="connsiteX6791" fmla="*/ 684627 w 891448"/>
                  <a:gd name="connsiteY6791" fmla="*/ 460501 h 826530"/>
                  <a:gd name="connsiteX6792" fmla="*/ 685256 w 891448"/>
                  <a:gd name="connsiteY6792" fmla="*/ 461427 h 826530"/>
                  <a:gd name="connsiteX6793" fmla="*/ 684517 w 891448"/>
                  <a:gd name="connsiteY6793" fmla="*/ 462515 h 826530"/>
                  <a:gd name="connsiteX6794" fmla="*/ 685368 w 891448"/>
                  <a:gd name="connsiteY6794" fmla="*/ 462882 h 826530"/>
                  <a:gd name="connsiteX6795" fmla="*/ 687036 w 891448"/>
                  <a:gd name="connsiteY6795" fmla="*/ 462882 h 826530"/>
                  <a:gd name="connsiteX6796" fmla="*/ 687145 w 891448"/>
                  <a:gd name="connsiteY6796" fmla="*/ 463808 h 826530"/>
                  <a:gd name="connsiteX6797" fmla="*/ 685998 w 891448"/>
                  <a:gd name="connsiteY6797" fmla="*/ 465542 h 826530"/>
                  <a:gd name="connsiteX6798" fmla="*/ 683331 w 891448"/>
                  <a:gd name="connsiteY6798" fmla="*/ 467878 h 826530"/>
                  <a:gd name="connsiteX6799" fmla="*/ 681630 w 891448"/>
                  <a:gd name="connsiteY6799" fmla="*/ 469245 h 826530"/>
                  <a:gd name="connsiteX6800" fmla="*/ 685258 w 891448"/>
                  <a:gd name="connsiteY6800" fmla="*/ 468407 h 826530"/>
                  <a:gd name="connsiteX6801" fmla="*/ 686369 w 891448"/>
                  <a:gd name="connsiteY6801" fmla="*/ 467070 h 826530"/>
                  <a:gd name="connsiteX6802" fmla="*/ 686740 w 891448"/>
                  <a:gd name="connsiteY6802" fmla="*/ 466218 h 826530"/>
                  <a:gd name="connsiteX6803" fmla="*/ 689590 w 891448"/>
                  <a:gd name="connsiteY6803" fmla="*/ 466247 h 826530"/>
                  <a:gd name="connsiteX6804" fmla="*/ 690442 w 891448"/>
                  <a:gd name="connsiteY6804" fmla="*/ 467173 h 826530"/>
                  <a:gd name="connsiteX6805" fmla="*/ 690442 w 891448"/>
                  <a:gd name="connsiteY6805" fmla="*/ 467849 h 826530"/>
                  <a:gd name="connsiteX6806" fmla="*/ 688667 w 891448"/>
                  <a:gd name="connsiteY6806" fmla="*/ 468804 h 826530"/>
                  <a:gd name="connsiteX6807" fmla="*/ 687778 w 891448"/>
                  <a:gd name="connsiteY6807" fmla="*/ 470068 h 826530"/>
                  <a:gd name="connsiteX6808" fmla="*/ 688519 w 891448"/>
                  <a:gd name="connsiteY6808" fmla="*/ 470626 h 826530"/>
                  <a:gd name="connsiteX6809" fmla="*/ 690255 w 891448"/>
                  <a:gd name="connsiteY6809" fmla="*/ 470847 h 826530"/>
                  <a:gd name="connsiteX6810" fmla="*/ 691366 w 891448"/>
                  <a:gd name="connsiteY6810" fmla="*/ 471963 h 826530"/>
                  <a:gd name="connsiteX6811" fmla="*/ 690404 w 891448"/>
                  <a:gd name="connsiteY6811" fmla="*/ 472595 h 826530"/>
                  <a:gd name="connsiteX6812" fmla="*/ 688552 w 891448"/>
                  <a:gd name="connsiteY6812" fmla="*/ 472816 h 826530"/>
                  <a:gd name="connsiteX6813" fmla="*/ 687998 w 891448"/>
                  <a:gd name="connsiteY6813" fmla="*/ 473624 h 826530"/>
                  <a:gd name="connsiteX6814" fmla="*/ 688999 w 891448"/>
                  <a:gd name="connsiteY6814" fmla="*/ 473962 h 826530"/>
                  <a:gd name="connsiteX6815" fmla="*/ 689333 w 891448"/>
                  <a:gd name="connsiteY6815" fmla="*/ 475196 h 826530"/>
                  <a:gd name="connsiteX6816" fmla="*/ 689070 w 891448"/>
                  <a:gd name="connsiteY6816" fmla="*/ 475417 h 826530"/>
                  <a:gd name="connsiteX6817" fmla="*/ 689292 w 891448"/>
                  <a:gd name="connsiteY6817" fmla="*/ 476078 h 826530"/>
                  <a:gd name="connsiteX6818" fmla="*/ 689998 w 891448"/>
                  <a:gd name="connsiteY6818" fmla="*/ 476078 h 826530"/>
                  <a:gd name="connsiteX6819" fmla="*/ 689701 w 891448"/>
                  <a:gd name="connsiteY6819" fmla="*/ 477679 h 826530"/>
                  <a:gd name="connsiteX6820" fmla="*/ 690552 w 891448"/>
                  <a:gd name="connsiteY6820" fmla="*/ 477856 h 826530"/>
                  <a:gd name="connsiteX6821" fmla="*/ 690924 w 891448"/>
                  <a:gd name="connsiteY6821" fmla="*/ 479267 h 826530"/>
                  <a:gd name="connsiteX6822" fmla="*/ 691144 w 891448"/>
                  <a:gd name="connsiteY6822" fmla="*/ 481750 h 826530"/>
                  <a:gd name="connsiteX6823" fmla="*/ 691590 w 891448"/>
                  <a:gd name="connsiteY6823" fmla="*/ 482088 h 826530"/>
                  <a:gd name="connsiteX6824" fmla="*/ 692144 w 891448"/>
                  <a:gd name="connsiteY6824" fmla="*/ 480942 h 826530"/>
                  <a:gd name="connsiteX6825" fmla="*/ 692330 w 891448"/>
                  <a:gd name="connsiteY6825" fmla="*/ 479046 h 826530"/>
                  <a:gd name="connsiteX6826" fmla="*/ 693218 w 891448"/>
                  <a:gd name="connsiteY6826" fmla="*/ 478488 h 826530"/>
                  <a:gd name="connsiteX6827" fmla="*/ 694401 w 891448"/>
                  <a:gd name="connsiteY6827" fmla="*/ 479560 h 826530"/>
                  <a:gd name="connsiteX6828" fmla="*/ 694664 w 891448"/>
                  <a:gd name="connsiteY6828" fmla="*/ 481632 h 826530"/>
                  <a:gd name="connsiteX6829" fmla="*/ 695441 w 891448"/>
                  <a:gd name="connsiteY6829" fmla="*/ 482573 h 826530"/>
                  <a:gd name="connsiteX6830" fmla="*/ 695069 w 891448"/>
                  <a:gd name="connsiteY6830" fmla="*/ 483263 h 826530"/>
                  <a:gd name="connsiteX6831" fmla="*/ 693553 w 891448"/>
                  <a:gd name="connsiteY6831" fmla="*/ 484189 h 826530"/>
                  <a:gd name="connsiteX6832" fmla="*/ 693884 w 891448"/>
                  <a:gd name="connsiteY6832" fmla="*/ 484939 h 826530"/>
                  <a:gd name="connsiteX6833" fmla="*/ 696364 w 891448"/>
                  <a:gd name="connsiteY6833" fmla="*/ 484601 h 826530"/>
                  <a:gd name="connsiteX6834" fmla="*/ 696922 w 891448"/>
                  <a:gd name="connsiteY6834" fmla="*/ 484116 h 826530"/>
                  <a:gd name="connsiteX6835" fmla="*/ 697066 w 891448"/>
                  <a:gd name="connsiteY6835" fmla="*/ 485424 h 826530"/>
                  <a:gd name="connsiteX6836" fmla="*/ 697922 w 891448"/>
                  <a:gd name="connsiteY6836" fmla="*/ 484057 h 826530"/>
                  <a:gd name="connsiteX6837" fmla="*/ 697995 w 891448"/>
                  <a:gd name="connsiteY6837" fmla="*/ 482970 h 826530"/>
                  <a:gd name="connsiteX6838" fmla="*/ 699108 w 891448"/>
                  <a:gd name="connsiteY6838" fmla="*/ 483131 h 826530"/>
                  <a:gd name="connsiteX6839" fmla="*/ 699997 w 891448"/>
                  <a:gd name="connsiteY6839" fmla="*/ 484645 h 826530"/>
                  <a:gd name="connsiteX6840" fmla="*/ 699587 w 891448"/>
                  <a:gd name="connsiteY6840" fmla="*/ 486349 h 826530"/>
                  <a:gd name="connsiteX6841" fmla="*/ 698290 w 891448"/>
                  <a:gd name="connsiteY6841" fmla="*/ 487642 h 826530"/>
                  <a:gd name="connsiteX6842" fmla="*/ 698030 w 891448"/>
                  <a:gd name="connsiteY6842" fmla="*/ 488803 h 826530"/>
                  <a:gd name="connsiteX6843" fmla="*/ 697622 w 891448"/>
                  <a:gd name="connsiteY6843" fmla="*/ 489420 h 826530"/>
                  <a:gd name="connsiteX6844" fmla="*/ 698586 w 891448"/>
                  <a:gd name="connsiteY6844" fmla="*/ 490317 h 826530"/>
                  <a:gd name="connsiteX6845" fmla="*/ 700991 w 891448"/>
                  <a:gd name="connsiteY6845" fmla="*/ 490067 h 826530"/>
                  <a:gd name="connsiteX6846" fmla="*/ 702211 w 891448"/>
                  <a:gd name="connsiteY6846" fmla="*/ 489465 h 826530"/>
                  <a:gd name="connsiteX6847" fmla="*/ 703063 w 891448"/>
                  <a:gd name="connsiteY6847" fmla="*/ 490243 h 826530"/>
                  <a:gd name="connsiteX6848" fmla="*/ 701472 w 891448"/>
                  <a:gd name="connsiteY6848" fmla="*/ 491434 h 826530"/>
                  <a:gd name="connsiteX6849" fmla="*/ 701066 w 891448"/>
                  <a:gd name="connsiteY6849" fmla="*/ 492139 h 826530"/>
                  <a:gd name="connsiteX6850" fmla="*/ 698883 w 891448"/>
                  <a:gd name="connsiteY6850" fmla="*/ 492506 h 826530"/>
                  <a:gd name="connsiteX6851" fmla="*/ 700066 w 891448"/>
                  <a:gd name="connsiteY6851" fmla="*/ 493873 h 826530"/>
                  <a:gd name="connsiteX6852" fmla="*/ 701251 w 891448"/>
                  <a:gd name="connsiteY6852" fmla="*/ 496033 h 826530"/>
                  <a:gd name="connsiteX6853" fmla="*/ 700806 w 891448"/>
                  <a:gd name="connsiteY6853" fmla="*/ 497517 h 826530"/>
                  <a:gd name="connsiteX6854" fmla="*/ 701732 w 891448"/>
                  <a:gd name="connsiteY6854" fmla="*/ 497767 h 826530"/>
                  <a:gd name="connsiteX6855" fmla="*/ 702126 w 891448"/>
                  <a:gd name="connsiteY6855" fmla="*/ 500280 h 826530"/>
                  <a:gd name="connsiteX6856" fmla="*/ 704340 w 891448"/>
                  <a:gd name="connsiteY6856" fmla="*/ 503748 h 826530"/>
                  <a:gd name="connsiteX6857" fmla="*/ 705006 w 891448"/>
                  <a:gd name="connsiteY6857" fmla="*/ 504336 h 826530"/>
                  <a:gd name="connsiteX6858" fmla="*/ 703679 w 891448"/>
                  <a:gd name="connsiteY6858" fmla="*/ 505085 h 826530"/>
                  <a:gd name="connsiteX6859" fmla="*/ 703457 w 891448"/>
                  <a:gd name="connsiteY6859" fmla="*/ 507892 h 826530"/>
                  <a:gd name="connsiteX6860" fmla="*/ 702495 w 891448"/>
                  <a:gd name="connsiteY6860" fmla="*/ 509964 h 826530"/>
                  <a:gd name="connsiteX6861" fmla="*/ 702937 w 891448"/>
                  <a:gd name="connsiteY6861" fmla="*/ 512109 h 826530"/>
                  <a:gd name="connsiteX6862" fmla="*/ 702349 w 891448"/>
                  <a:gd name="connsiteY6862" fmla="*/ 512844 h 826530"/>
                  <a:gd name="connsiteX6863" fmla="*/ 699760 w 891448"/>
                  <a:gd name="connsiteY6863" fmla="*/ 509890 h 826530"/>
                  <a:gd name="connsiteX6864" fmla="*/ 699169 w 891448"/>
                  <a:gd name="connsiteY6864" fmla="*/ 507598 h 826530"/>
                  <a:gd name="connsiteX6865" fmla="*/ 699466 w 891448"/>
                  <a:gd name="connsiteY6865" fmla="*/ 505526 h 826530"/>
                  <a:gd name="connsiteX6866" fmla="*/ 698803 w 891448"/>
                  <a:gd name="connsiteY6866" fmla="*/ 502646 h 826530"/>
                  <a:gd name="connsiteX6867" fmla="*/ 698580 w 891448"/>
                  <a:gd name="connsiteY6867" fmla="*/ 505232 h 826530"/>
                  <a:gd name="connsiteX6868" fmla="*/ 698208 w 891448"/>
                  <a:gd name="connsiteY6868" fmla="*/ 508112 h 826530"/>
                  <a:gd name="connsiteX6869" fmla="*/ 699468 w 891448"/>
                  <a:gd name="connsiteY6869" fmla="*/ 511507 h 826530"/>
                  <a:gd name="connsiteX6870" fmla="*/ 699246 w 891448"/>
                  <a:gd name="connsiteY6870" fmla="*/ 514695 h 826530"/>
                  <a:gd name="connsiteX6871" fmla="*/ 698580 w 891448"/>
                  <a:gd name="connsiteY6871" fmla="*/ 516312 h 826530"/>
                  <a:gd name="connsiteX6872" fmla="*/ 699691 w 891448"/>
                  <a:gd name="connsiteY6872" fmla="*/ 518237 h 826530"/>
                  <a:gd name="connsiteX6873" fmla="*/ 699096 w 891448"/>
                  <a:gd name="connsiteY6873" fmla="*/ 518898 h 826530"/>
                  <a:gd name="connsiteX6874" fmla="*/ 697327 w 891448"/>
                  <a:gd name="connsiteY6874" fmla="*/ 518531 h 826530"/>
                  <a:gd name="connsiteX6875" fmla="*/ 696437 w 891448"/>
                  <a:gd name="connsiteY6875" fmla="*/ 517061 h 826530"/>
                  <a:gd name="connsiteX6876" fmla="*/ 694803 w 891448"/>
                  <a:gd name="connsiteY6876" fmla="*/ 517061 h 826530"/>
                  <a:gd name="connsiteX6877" fmla="*/ 695911 w 891448"/>
                  <a:gd name="connsiteY6877" fmla="*/ 520823 h 826530"/>
                  <a:gd name="connsiteX6878" fmla="*/ 695763 w 891448"/>
                  <a:gd name="connsiteY6878" fmla="*/ 523262 h 826530"/>
                  <a:gd name="connsiteX6879" fmla="*/ 696354 w 891448"/>
                  <a:gd name="connsiteY6879" fmla="*/ 523850 h 826530"/>
                  <a:gd name="connsiteX6880" fmla="*/ 696354 w 891448"/>
                  <a:gd name="connsiteY6880" fmla="*/ 525187 h 826530"/>
                  <a:gd name="connsiteX6881" fmla="*/ 694507 w 891448"/>
                  <a:gd name="connsiteY6881" fmla="*/ 524967 h 826530"/>
                  <a:gd name="connsiteX6882" fmla="*/ 693399 w 891448"/>
                  <a:gd name="connsiteY6882" fmla="*/ 523703 h 826530"/>
                  <a:gd name="connsiteX6883" fmla="*/ 692660 w 891448"/>
                  <a:gd name="connsiteY6883" fmla="*/ 520529 h 826530"/>
                  <a:gd name="connsiteX6884" fmla="*/ 693325 w 891448"/>
                  <a:gd name="connsiteY6884" fmla="*/ 519574 h 826530"/>
                  <a:gd name="connsiteX6885" fmla="*/ 693325 w 891448"/>
                  <a:gd name="connsiteY6885" fmla="*/ 517575 h 826530"/>
                  <a:gd name="connsiteX6886" fmla="*/ 692438 w 891448"/>
                  <a:gd name="connsiteY6886" fmla="*/ 518678 h 826530"/>
                  <a:gd name="connsiteX6887" fmla="*/ 691031 w 891448"/>
                  <a:gd name="connsiteY6887" fmla="*/ 518898 h 826530"/>
                  <a:gd name="connsiteX6888" fmla="*/ 690219 w 891448"/>
                  <a:gd name="connsiteY6888" fmla="*/ 517722 h 826530"/>
                  <a:gd name="connsiteX6889" fmla="*/ 690219 w 891448"/>
                  <a:gd name="connsiteY6889" fmla="*/ 514769 h 826530"/>
                  <a:gd name="connsiteX6890" fmla="*/ 689111 w 891448"/>
                  <a:gd name="connsiteY6890" fmla="*/ 515430 h 826530"/>
                  <a:gd name="connsiteX6891" fmla="*/ 688962 w 891448"/>
                  <a:gd name="connsiteY6891" fmla="*/ 516914 h 826530"/>
                  <a:gd name="connsiteX6892" fmla="*/ 688520 w 891448"/>
                  <a:gd name="connsiteY6892" fmla="*/ 516238 h 826530"/>
                  <a:gd name="connsiteX6893" fmla="*/ 688593 w 891448"/>
                  <a:gd name="connsiteY6893" fmla="*/ 514989 h 826530"/>
                  <a:gd name="connsiteX6894" fmla="*/ 687928 w 891448"/>
                  <a:gd name="connsiteY6894" fmla="*/ 513138 h 826530"/>
                  <a:gd name="connsiteX6895" fmla="*/ 686671 w 891448"/>
                  <a:gd name="connsiteY6895" fmla="*/ 512844 h 826530"/>
                  <a:gd name="connsiteX6896" fmla="*/ 686671 w 891448"/>
                  <a:gd name="connsiteY6896" fmla="*/ 513652 h 826530"/>
                  <a:gd name="connsiteX6897" fmla="*/ 687412 w 891448"/>
                  <a:gd name="connsiteY6897" fmla="*/ 514622 h 826530"/>
                  <a:gd name="connsiteX6898" fmla="*/ 686818 w 891448"/>
                  <a:gd name="connsiteY6898" fmla="*/ 515797 h 826530"/>
                  <a:gd name="connsiteX6899" fmla="*/ 685562 w 891448"/>
                  <a:gd name="connsiteY6899" fmla="*/ 514916 h 826530"/>
                  <a:gd name="connsiteX6900" fmla="*/ 684600 w 891448"/>
                  <a:gd name="connsiteY6900" fmla="*/ 514622 h 826530"/>
                  <a:gd name="connsiteX6901" fmla="*/ 684380 w 891448"/>
                  <a:gd name="connsiteY6901" fmla="*/ 512991 h 826530"/>
                  <a:gd name="connsiteX6902" fmla="*/ 684600 w 891448"/>
                  <a:gd name="connsiteY6902" fmla="*/ 511227 h 826530"/>
                  <a:gd name="connsiteX6903" fmla="*/ 683492 w 891448"/>
                  <a:gd name="connsiteY6903" fmla="*/ 508112 h 826530"/>
                  <a:gd name="connsiteX6904" fmla="*/ 683492 w 891448"/>
                  <a:gd name="connsiteY6904" fmla="*/ 506863 h 826530"/>
                  <a:gd name="connsiteX6905" fmla="*/ 682977 w 891448"/>
                  <a:gd name="connsiteY6905" fmla="*/ 508626 h 826530"/>
                  <a:gd name="connsiteX6906" fmla="*/ 683123 w 891448"/>
                  <a:gd name="connsiteY6906" fmla="*/ 511668 h 826530"/>
                  <a:gd name="connsiteX6907" fmla="*/ 683643 w 891448"/>
                  <a:gd name="connsiteY6907" fmla="*/ 513579 h 826530"/>
                  <a:gd name="connsiteX6908" fmla="*/ 682533 w 891448"/>
                  <a:gd name="connsiteY6908" fmla="*/ 514769 h 826530"/>
                  <a:gd name="connsiteX6909" fmla="*/ 681129 w 891448"/>
                  <a:gd name="connsiteY6909" fmla="*/ 511448 h 826530"/>
                  <a:gd name="connsiteX6910" fmla="*/ 679727 w 891448"/>
                  <a:gd name="connsiteY6910" fmla="*/ 510037 h 826530"/>
                  <a:gd name="connsiteX6911" fmla="*/ 679727 w 891448"/>
                  <a:gd name="connsiteY6911" fmla="*/ 509082 h 826530"/>
                  <a:gd name="connsiteX6912" fmla="*/ 678322 w 891448"/>
                  <a:gd name="connsiteY6912" fmla="*/ 508773 h 826530"/>
                  <a:gd name="connsiteX6913" fmla="*/ 677359 w 891448"/>
                  <a:gd name="connsiteY6913" fmla="*/ 505599 h 826530"/>
                  <a:gd name="connsiteX6914" fmla="*/ 676475 w 891448"/>
                  <a:gd name="connsiteY6914" fmla="*/ 504791 h 826530"/>
                  <a:gd name="connsiteX6915" fmla="*/ 676475 w 891448"/>
                  <a:gd name="connsiteY6915" fmla="*/ 503748 h 826530"/>
                  <a:gd name="connsiteX6916" fmla="*/ 675586 w 891448"/>
                  <a:gd name="connsiteY6916" fmla="*/ 502278 h 826530"/>
                  <a:gd name="connsiteX6917" fmla="*/ 674550 w 891448"/>
                  <a:gd name="connsiteY6917" fmla="*/ 502866 h 826530"/>
                  <a:gd name="connsiteX6918" fmla="*/ 674404 w 891448"/>
                  <a:gd name="connsiteY6918" fmla="*/ 503748 h 826530"/>
                  <a:gd name="connsiteX6919" fmla="*/ 675364 w 891448"/>
                  <a:gd name="connsiteY6919" fmla="*/ 506114 h 826530"/>
                  <a:gd name="connsiteX6920" fmla="*/ 675512 w 891448"/>
                  <a:gd name="connsiteY6920" fmla="*/ 507745 h 826530"/>
                  <a:gd name="connsiteX6921" fmla="*/ 674625 w 891448"/>
                  <a:gd name="connsiteY6921" fmla="*/ 506863 h 826530"/>
                  <a:gd name="connsiteX6922" fmla="*/ 674476 w 891448"/>
                  <a:gd name="connsiteY6922" fmla="*/ 505526 h 826530"/>
                  <a:gd name="connsiteX6923" fmla="*/ 673442 w 891448"/>
                  <a:gd name="connsiteY6923" fmla="*/ 504644 h 826530"/>
                  <a:gd name="connsiteX6924" fmla="*/ 671152 w 891448"/>
                  <a:gd name="connsiteY6924" fmla="*/ 503527 h 826530"/>
                  <a:gd name="connsiteX6925" fmla="*/ 669821 w 891448"/>
                  <a:gd name="connsiteY6925" fmla="*/ 500956 h 826530"/>
                  <a:gd name="connsiteX6926" fmla="*/ 669674 w 891448"/>
                  <a:gd name="connsiteY6926" fmla="*/ 499031 h 826530"/>
                  <a:gd name="connsiteX6927" fmla="*/ 667677 w 891448"/>
                  <a:gd name="connsiteY6927" fmla="*/ 498575 h 826530"/>
                  <a:gd name="connsiteX6928" fmla="*/ 666863 w 891448"/>
                  <a:gd name="connsiteY6928" fmla="*/ 499912 h 826530"/>
                  <a:gd name="connsiteX6929" fmla="*/ 665532 w 891448"/>
                  <a:gd name="connsiteY6929" fmla="*/ 499178 h 826530"/>
                  <a:gd name="connsiteX6930" fmla="*/ 665311 w 891448"/>
                  <a:gd name="connsiteY6930" fmla="*/ 500868 h 826530"/>
                  <a:gd name="connsiteX6931" fmla="*/ 665831 w 891448"/>
                  <a:gd name="connsiteY6931" fmla="*/ 503380 h 826530"/>
                  <a:gd name="connsiteX6932" fmla="*/ 668641 w 891448"/>
                  <a:gd name="connsiteY6932" fmla="*/ 505746 h 826530"/>
                  <a:gd name="connsiteX6933" fmla="*/ 668715 w 891448"/>
                  <a:gd name="connsiteY6933" fmla="*/ 506716 h 826530"/>
                  <a:gd name="connsiteX6934" fmla="*/ 668935 w 891448"/>
                  <a:gd name="connsiteY6934" fmla="*/ 508112 h 826530"/>
                  <a:gd name="connsiteX6935" fmla="*/ 669157 w 891448"/>
                  <a:gd name="connsiteY6935" fmla="*/ 510551 h 826530"/>
                  <a:gd name="connsiteX6936" fmla="*/ 669971 w 891448"/>
                  <a:gd name="connsiteY6936" fmla="*/ 510404 h 826530"/>
                  <a:gd name="connsiteX6937" fmla="*/ 672335 w 891448"/>
                  <a:gd name="connsiteY6937" fmla="*/ 510845 h 826530"/>
                  <a:gd name="connsiteX6938" fmla="*/ 673593 w 891448"/>
                  <a:gd name="connsiteY6938" fmla="*/ 512550 h 826530"/>
                  <a:gd name="connsiteX6939" fmla="*/ 673073 w 891448"/>
                  <a:gd name="connsiteY6939" fmla="*/ 513652 h 826530"/>
                  <a:gd name="connsiteX6940" fmla="*/ 673961 w 891448"/>
                  <a:gd name="connsiteY6940" fmla="*/ 513505 h 826530"/>
                  <a:gd name="connsiteX6941" fmla="*/ 675292 w 891448"/>
                  <a:gd name="connsiteY6941" fmla="*/ 513799 h 826530"/>
                  <a:gd name="connsiteX6942" fmla="*/ 674181 w 891448"/>
                  <a:gd name="connsiteY6942" fmla="*/ 515283 h 826530"/>
                  <a:gd name="connsiteX6943" fmla="*/ 676030 w 891448"/>
                  <a:gd name="connsiteY6943" fmla="*/ 515357 h 826530"/>
                  <a:gd name="connsiteX6944" fmla="*/ 676695 w 891448"/>
                  <a:gd name="connsiteY6944" fmla="*/ 516679 h 826530"/>
                  <a:gd name="connsiteX6945" fmla="*/ 677728 w 891448"/>
                  <a:gd name="connsiteY6945" fmla="*/ 518604 h 826530"/>
                  <a:gd name="connsiteX6946" fmla="*/ 677359 w 891448"/>
                  <a:gd name="connsiteY6946" fmla="*/ 520309 h 826530"/>
                  <a:gd name="connsiteX6947" fmla="*/ 678992 w 891448"/>
                  <a:gd name="connsiteY6947" fmla="*/ 520103 h 826530"/>
                  <a:gd name="connsiteX6948" fmla="*/ 680063 w 891448"/>
                  <a:gd name="connsiteY6948" fmla="*/ 520544 h 826530"/>
                  <a:gd name="connsiteX6949" fmla="*/ 680547 w 891448"/>
                  <a:gd name="connsiteY6949" fmla="*/ 522836 h 826530"/>
                  <a:gd name="connsiteX6950" fmla="*/ 678919 w 891448"/>
                  <a:gd name="connsiteY6950" fmla="*/ 524658 h 826530"/>
                  <a:gd name="connsiteX6951" fmla="*/ 679990 w 891448"/>
                  <a:gd name="connsiteY6951" fmla="*/ 524629 h 826530"/>
                  <a:gd name="connsiteX6952" fmla="*/ 680510 w 891448"/>
                  <a:gd name="connsiteY6952" fmla="*/ 525922 h 826530"/>
                  <a:gd name="connsiteX6953" fmla="*/ 680583 w 891448"/>
                  <a:gd name="connsiteY6953" fmla="*/ 526921 h 826530"/>
                  <a:gd name="connsiteX6954" fmla="*/ 682287 w 891448"/>
                  <a:gd name="connsiteY6954" fmla="*/ 525261 h 826530"/>
                  <a:gd name="connsiteX6955" fmla="*/ 682767 w 891448"/>
                  <a:gd name="connsiteY6955" fmla="*/ 525746 h 826530"/>
                  <a:gd name="connsiteX6956" fmla="*/ 682510 w 891448"/>
                  <a:gd name="connsiteY6956" fmla="*/ 527891 h 826530"/>
                  <a:gd name="connsiteX6957" fmla="*/ 683102 w 891448"/>
                  <a:gd name="connsiteY6957" fmla="*/ 528670 h 826530"/>
                  <a:gd name="connsiteX6958" fmla="*/ 683916 w 891448"/>
                  <a:gd name="connsiteY6958" fmla="*/ 528185 h 826530"/>
                  <a:gd name="connsiteX6959" fmla="*/ 684510 w 891448"/>
                  <a:gd name="connsiteY6959" fmla="*/ 529331 h 826530"/>
                  <a:gd name="connsiteX6960" fmla="*/ 683953 w 891448"/>
                  <a:gd name="connsiteY6960" fmla="*/ 530595 h 826530"/>
                  <a:gd name="connsiteX6961" fmla="*/ 682435 w 891448"/>
                  <a:gd name="connsiteY6961" fmla="*/ 530183 h 826530"/>
                  <a:gd name="connsiteX6962" fmla="*/ 681621 w 891448"/>
                  <a:gd name="connsiteY6962" fmla="*/ 531080 h 826530"/>
                  <a:gd name="connsiteX6963" fmla="*/ 682397 w 891448"/>
                  <a:gd name="connsiteY6963" fmla="*/ 532373 h 826530"/>
                  <a:gd name="connsiteX6964" fmla="*/ 683621 w 891448"/>
                  <a:gd name="connsiteY6964" fmla="*/ 533784 h 826530"/>
                  <a:gd name="connsiteX6965" fmla="*/ 683546 w 891448"/>
                  <a:gd name="connsiteY6965" fmla="*/ 534930 h 826530"/>
                  <a:gd name="connsiteX6966" fmla="*/ 683105 w 891448"/>
                  <a:gd name="connsiteY6966" fmla="*/ 535474 h 826530"/>
                  <a:gd name="connsiteX6967" fmla="*/ 683105 w 891448"/>
                  <a:gd name="connsiteY6967" fmla="*/ 535474 h 826530"/>
                  <a:gd name="connsiteX6968" fmla="*/ 511743 w 891448"/>
                  <a:gd name="connsiteY6968" fmla="*/ 484777 h 826530"/>
                  <a:gd name="connsiteX6969" fmla="*/ 512641 w 891448"/>
                  <a:gd name="connsiteY6969" fmla="*/ 484748 h 826530"/>
                  <a:gd name="connsiteX6970" fmla="*/ 513045 w 891448"/>
                  <a:gd name="connsiteY6970" fmla="*/ 482999 h 826530"/>
                  <a:gd name="connsiteX6971" fmla="*/ 514009 w 891448"/>
                  <a:gd name="connsiteY6971" fmla="*/ 482631 h 826530"/>
                  <a:gd name="connsiteX6972" fmla="*/ 514711 w 891448"/>
                  <a:gd name="connsiteY6972" fmla="*/ 483146 h 826530"/>
                  <a:gd name="connsiteX6973" fmla="*/ 516009 w 891448"/>
                  <a:gd name="connsiteY6973" fmla="*/ 483895 h 826530"/>
                  <a:gd name="connsiteX6974" fmla="*/ 517600 w 891448"/>
                  <a:gd name="connsiteY6974" fmla="*/ 483895 h 826530"/>
                  <a:gd name="connsiteX6975" fmla="*/ 518378 w 891448"/>
                  <a:gd name="connsiteY6975" fmla="*/ 483440 h 826530"/>
                  <a:gd name="connsiteX6976" fmla="*/ 519342 w 891448"/>
                  <a:gd name="connsiteY6976" fmla="*/ 483484 h 826530"/>
                  <a:gd name="connsiteX6977" fmla="*/ 520453 w 891448"/>
                  <a:gd name="connsiteY6977" fmla="*/ 484219 h 826530"/>
                  <a:gd name="connsiteX6978" fmla="*/ 520747 w 891448"/>
                  <a:gd name="connsiteY6978" fmla="*/ 485409 h 826530"/>
                  <a:gd name="connsiteX6979" fmla="*/ 519230 w 891448"/>
                  <a:gd name="connsiteY6979" fmla="*/ 487407 h 826530"/>
                  <a:gd name="connsiteX6980" fmla="*/ 519564 w 891448"/>
                  <a:gd name="connsiteY6980" fmla="*/ 489053 h 826530"/>
                  <a:gd name="connsiteX6981" fmla="*/ 518378 w 891448"/>
                  <a:gd name="connsiteY6981" fmla="*/ 490684 h 826530"/>
                  <a:gd name="connsiteX6982" fmla="*/ 518419 w 891448"/>
                  <a:gd name="connsiteY6982" fmla="*/ 493418 h 826530"/>
                  <a:gd name="connsiteX6983" fmla="*/ 518860 w 891448"/>
                  <a:gd name="connsiteY6983" fmla="*/ 494240 h 826530"/>
                  <a:gd name="connsiteX6984" fmla="*/ 519971 w 891448"/>
                  <a:gd name="connsiteY6984" fmla="*/ 493682 h 826530"/>
                  <a:gd name="connsiteX6985" fmla="*/ 520711 w 891448"/>
                  <a:gd name="connsiteY6985" fmla="*/ 494240 h 826530"/>
                  <a:gd name="connsiteX6986" fmla="*/ 522194 w 891448"/>
                  <a:gd name="connsiteY6986" fmla="*/ 494314 h 826530"/>
                  <a:gd name="connsiteX6987" fmla="*/ 523303 w 891448"/>
                  <a:gd name="connsiteY6987" fmla="*/ 493564 h 826530"/>
                  <a:gd name="connsiteX6988" fmla="*/ 524970 w 891448"/>
                  <a:gd name="connsiteY6988" fmla="*/ 493609 h 826530"/>
                  <a:gd name="connsiteX6989" fmla="*/ 525450 w 891448"/>
                  <a:gd name="connsiteY6989" fmla="*/ 492786 h 826530"/>
                  <a:gd name="connsiteX6990" fmla="*/ 526930 w 891448"/>
                  <a:gd name="connsiteY6990" fmla="*/ 491933 h 826530"/>
                  <a:gd name="connsiteX6991" fmla="*/ 528339 w 891448"/>
                  <a:gd name="connsiteY6991" fmla="*/ 491977 h 826530"/>
                  <a:gd name="connsiteX6992" fmla="*/ 530004 w 891448"/>
                  <a:gd name="connsiteY6992" fmla="*/ 490420 h 826530"/>
                  <a:gd name="connsiteX6993" fmla="*/ 530558 w 891448"/>
                  <a:gd name="connsiteY6993" fmla="*/ 488230 h 826530"/>
                  <a:gd name="connsiteX6994" fmla="*/ 531893 w 891448"/>
                  <a:gd name="connsiteY6994" fmla="*/ 487040 h 826530"/>
                  <a:gd name="connsiteX6995" fmla="*/ 532893 w 891448"/>
                  <a:gd name="connsiteY6995" fmla="*/ 485482 h 826530"/>
                  <a:gd name="connsiteX6996" fmla="*/ 533781 w 891448"/>
                  <a:gd name="connsiteY6996" fmla="*/ 485409 h 826530"/>
                  <a:gd name="connsiteX6997" fmla="*/ 534708 w 891448"/>
                  <a:gd name="connsiteY6997" fmla="*/ 486335 h 826530"/>
                  <a:gd name="connsiteX6998" fmla="*/ 536188 w 891448"/>
                  <a:gd name="connsiteY6998" fmla="*/ 485262 h 826530"/>
                  <a:gd name="connsiteX6999" fmla="*/ 537189 w 891448"/>
                  <a:gd name="connsiteY6999" fmla="*/ 484630 h 826530"/>
                  <a:gd name="connsiteX7000" fmla="*/ 538408 w 891448"/>
                  <a:gd name="connsiteY7000" fmla="*/ 484821 h 826530"/>
                  <a:gd name="connsiteX7001" fmla="*/ 539152 w 891448"/>
                  <a:gd name="connsiteY7001" fmla="*/ 482191 h 826530"/>
                  <a:gd name="connsiteX7002" fmla="*/ 538965 w 891448"/>
                  <a:gd name="connsiteY7002" fmla="*/ 479693 h 826530"/>
                  <a:gd name="connsiteX7003" fmla="*/ 540702 w 891448"/>
                  <a:gd name="connsiteY7003" fmla="*/ 478517 h 826530"/>
                  <a:gd name="connsiteX7004" fmla="*/ 541371 w 891448"/>
                  <a:gd name="connsiteY7004" fmla="*/ 477209 h 826530"/>
                  <a:gd name="connsiteX7005" fmla="*/ 542631 w 891448"/>
                  <a:gd name="connsiteY7005" fmla="*/ 477136 h 826530"/>
                  <a:gd name="connsiteX7006" fmla="*/ 543557 w 891448"/>
                  <a:gd name="connsiteY7006" fmla="*/ 477988 h 826530"/>
                  <a:gd name="connsiteX7007" fmla="*/ 544520 w 891448"/>
                  <a:gd name="connsiteY7007" fmla="*/ 476945 h 826530"/>
                  <a:gd name="connsiteX7008" fmla="*/ 545666 w 891448"/>
                  <a:gd name="connsiteY7008" fmla="*/ 476475 h 826530"/>
                  <a:gd name="connsiteX7009" fmla="*/ 546667 w 891448"/>
                  <a:gd name="connsiteY7009" fmla="*/ 476989 h 826530"/>
                  <a:gd name="connsiteX7010" fmla="*/ 546924 w 891448"/>
                  <a:gd name="connsiteY7010" fmla="*/ 478620 h 826530"/>
                  <a:gd name="connsiteX7011" fmla="*/ 545629 w 891448"/>
                  <a:gd name="connsiteY7011" fmla="*/ 479737 h 826530"/>
                  <a:gd name="connsiteX7012" fmla="*/ 544777 w 891448"/>
                  <a:gd name="connsiteY7012" fmla="*/ 480839 h 826530"/>
                  <a:gd name="connsiteX7013" fmla="*/ 546368 w 891448"/>
                  <a:gd name="connsiteY7013" fmla="*/ 481853 h 826530"/>
                  <a:gd name="connsiteX7014" fmla="*/ 549257 w 891448"/>
                  <a:gd name="connsiteY7014" fmla="*/ 481853 h 826530"/>
                  <a:gd name="connsiteX7015" fmla="*/ 550625 w 891448"/>
                  <a:gd name="connsiteY7015" fmla="*/ 482367 h 826530"/>
                  <a:gd name="connsiteX7016" fmla="*/ 551072 w 891448"/>
                  <a:gd name="connsiteY7016" fmla="*/ 483822 h 826530"/>
                  <a:gd name="connsiteX7017" fmla="*/ 549849 w 891448"/>
                  <a:gd name="connsiteY7017" fmla="*/ 485703 h 826530"/>
                  <a:gd name="connsiteX7018" fmla="*/ 548592 w 891448"/>
                  <a:gd name="connsiteY7018" fmla="*/ 486070 h 826530"/>
                  <a:gd name="connsiteX7019" fmla="*/ 548480 w 891448"/>
                  <a:gd name="connsiteY7019" fmla="*/ 488480 h 826530"/>
                  <a:gd name="connsiteX7020" fmla="*/ 549741 w 891448"/>
                  <a:gd name="connsiteY7020" fmla="*/ 489082 h 826530"/>
                  <a:gd name="connsiteX7021" fmla="*/ 550555 w 891448"/>
                  <a:gd name="connsiteY7021" fmla="*/ 488524 h 826530"/>
                  <a:gd name="connsiteX7022" fmla="*/ 551924 w 891448"/>
                  <a:gd name="connsiteY7022" fmla="*/ 488598 h 826530"/>
                  <a:gd name="connsiteX7023" fmla="*/ 552553 w 891448"/>
                  <a:gd name="connsiteY7023" fmla="*/ 489185 h 826530"/>
                  <a:gd name="connsiteX7024" fmla="*/ 553773 w 891448"/>
                  <a:gd name="connsiteY7024" fmla="*/ 488936 h 826530"/>
                  <a:gd name="connsiteX7025" fmla="*/ 554367 w 891448"/>
                  <a:gd name="connsiteY7025" fmla="*/ 490185 h 826530"/>
                  <a:gd name="connsiteX7026" fmla="*/ 556181 w 891448"/>
                  <a:gd name="connsiteY7026" fmla="*/ 490302 h 826530"/>
                  <a:gd name="connsiteX7027" fmla="*/ 557292 w 891448"/>
                  <a:gd name="connsiteY7027" fmla="*/ 491346 h 826530"/>
                  <a:gd name="connsiteX7028" fmla="*/ 558441 w 891448"/>
                  <a:gd name="connsiteY7028" fmla="*/ 491346 h 826530"/>
                  <a:gd name="connsiteX7029" fmla="*/ 560922 w 891448"/>
                  <a:gd name="connsiteY7029" fmla="*/ 492830 h 826530"/>
                  <a:gd name="connsiteX7030" fmla="*/ 561811 w 891448"/>
                  <a:gd name="connsiteY7030" fmla="*/ 492271 h 826530"/>
                  <a:gd name="connsiteX7031" fmla="*/ 562919 w 891448"/>
                  <a:gd name="connsiteY7031" fmla="*/ 489935 h 826530"/>
                  <a:gd name="connsiteX7032" fmla="*/ 564068 w 891448"/>
                  <a:gd name="connsiteY7032" fmla="*/ 489523 h 826530"/>
                  <a:gd name="connsiteX7033" fmla="*/ 565659 w 891448"/>
                  <a:gd name="connsiteY7033" fmla="*/ 487863 h 826530"/>
                  <a:gd name="connsiteX7034" fmla="*/ 567365 w 891448"/>
                  <a:gd name="connsiteY7034" fmla="*/ 487775 h 826530"/>
                  <a:gd name="connsiteX7035" fmla="*/ 567770 w 891448"/>
                  <a:gd name="connsiteY7035" fmla="*/ 486820 h 826530"/>
                  <a:gd name="connsiteX7036" fmla="*/ 566512 w 891448"/>
                  <a:gd name="connsiteY7036" fmla="*/ 486217 h 826530"/>
                  <a:gd name="connsiteX7037" fmla="*/ 565549 w 891448"/>
                  <a:gd name="connsiteY7037" fmla="*/ 484968 h 826530"/>
                  <a:gd name="connsiteX7038" fmla="*/ 566769 w 891448"/>
                  <a:gd name="connsiteY7038" fmla="*/ 484557 h 826530"/>
                  <a:gd name="connsiteX7039" fmla="*/ 567401 w 891448"/>
                  <a:gd name="connsiteY7039" fmla="*/ 483366 h 826530"/>
                  <a:gd name="connsiteX7040" fmla="*/ 566178 w 891448"/>
                  <a:gd name="connsiteY7040" fmla="*/ 482852 h 826530"/>
                  <a:gd name="connsiteX7041" fmla="*/ 565401 w 891448"/>
                  <a:gd name="connsiteY7041" fmla="*/ 481250 h 826530"/>
                  <a:gd name="connsiteX7042" fmla="*/ 564660 w 891448"/>
                  <a:gd name="connsiteY7042" fmla="*/ 481588 h 826530"/>
                  <a:gd name="connsiteX7043" fmla="*/ 564698 w 891448"/>
                  <a:gd name="connsiteY7043" fmla="*/ 482808 h 826530"/>
                  <a:gd name="connsiteX7044" fmla="*/ 563921 w 891448"/>
                  <a:gd name="connsiteY7044" fmla="*/ 483366 h 826530"/>
                  <a:gd name="connsiteX7045" fmla="*/ 563105 w 891448"/>
                  <a:gd name="connsiteY7045" fmla="*/ 482852 h 826530"/>
                  <a:gd name="connsiteX7046" fmla="*/ 561367 w 891448"/>
                  <a:gd name="connsiteY7046" fmla="*/ 482029 h 826530"/>
                  <a:gd name="connsiteX7047" fmla="*/ 561254 w 891448"/>
                  <a:gd name="connsiteY7047" fmla="*/ 480736 h 826530"/>
                  <a:gd name="connsiteX7048" fmla="*/ 560554 w 891448"/>
                  <a:gd name="connsiteY7048" fmla="*/ 481074 h 826530"/>
                  <a:gd name="connsiteX7049" fmla="*/ 559220 w 891448"/>
                  <a:gd name="connsiteY7049" fmla="*/ 482514 h 826530"/>
                  <a:gd name="connsiteX7050" fmla="*/ 556071 w 891448"/>
                  <a:gd name="connsiteY7050" fmla="*/ 482397 h 826530"/>
                  <a:gd name="connsiteX7051" fmla="*/ 554737 w 891448"/>
                  <a:gd name="connsiteY7051" fmla="*/ 481294 h 826530"/>
                  <a:gd name="connsiteX7052" fmla="*/ 556515 w 891448"/>
                  <a:gd name="connsiteY7052" fmla="*/ 480207 h 826530"/>
                  <a:gd name="connsiteX7053" fmla="*/ 557846 w 891448"/>
                  <a:gd name="connsiteY7053" fmla="*/ 480251 h 826530"/>
                  <a:gd name="connsiteX7054" fmla="*/ 559330 w 891448"/>
                  <a:gd name="connsiteY7054" fmla="*/ 479134 h 826530"/>
                  <a:gd name="connsiteX7055" fmla="*/ 559367 w 891448"/>
                  <a:gd name="connsiteY7055" fmla="*/ 477724 h 826530"/>
                  <a:gd name="connsiteX7056" fmla="*/ 558735 w 891448"/>
                  <a:gd name="connsiteY7056" fmla="*/ 477136 h 826530"/>
                  <a:gd name="connsiteX7057" fmla="*/ 558553 w 891448"/>
                  <a:gd name="connsiteY7057" fmla="*/ 474946 h 826530"/>
                  <a:gd name="connsiteX7058" fmla="*/ 559219 w 891448"/>
                  <a:gd name="connsiteY7058" fmla="*/ 473727 h 826530"/>
                  <a:gd name="connsiteX7059" fmla="*/ 559219 w 891448"/>
                  <a:gd name="connsiteY7059" fmla="*/ 472683 h 826530"/>
                  <a:gd name="connsiteX7060" fmla="*/ 558106 w 891448"/>
                  <a:gd name="connsiteY7060" fmla="*/ 471684 h 826530"/>
                  <a:gd name="connsiteX7061" fmla="*/ 558106 w 891448"/>
                  <a:gd name="connsiteY7061" fmla="*/ 470303 h 826530"/>
                  <a:gd name="connsiteX7062" fmla="*/ 555419 w 891448"/>
                  <a:gd name="connsiteY7062" fmla="*/ 467334 h 826530"/>
                  <a:gd name="connsiteX7063" fmla="*/ 552906 w 891448"/>
                  <a:gd name="connsiteY7063" fmla="*/ 466291 h 826530"/>
                  <a:gd name="connsiteX7064" fmla="*/ 552684 w 891448"/>
                  <a:gd name="connsiteY7064" fmla="*/ 465409 h 826530"/>
                  <a:gd name="connsiteX7065" fmla="*/ 552018 w 891448"/>
                  <a:gd name="connsiteY7065" fmla="*/ 463044 h 826530"/>
                  <a:gd name="connsiteX7066" fmla="*/ 550614 w 891448"/>
                  <a:gd name="connsiteY7066" fmla="*/ 463044 h 826530"/>
                  <a:gd name="connsiteX7067" fmla="*/ 550098 w 891448"/>
                  <a:gd name="connsiteY7067" fmla="*/ 461795 h 826530"/>
                  <a:gd name="connsiteX7068" fmla="*/ 550467 w 891448"/>
                  <a:gd name="connsiteY7068" fmla="*/ 459429 h 826530"/>
                  <a:gd name="connsiteX7069" fmla="*/ 549799 w 891448"/>
                  <a:gd name="connsiteY7069" fmla="*/ 457945 h 826530"/>
                  <a:gd name="connsiteX7070" fmla="*/ 547290 w 891448"/>
                  <a:gd name="connsiteY7070" fmla="*/ 457871 h 826530"/>
                  <a:gd name="connsiteX7071" fmla="*/ 543966 w 891448"/>
                  <a:gd name="connsiteY7071" fmla="*/ 456607 h 826530"/>
                  <a:gd name="connsiteX7072" fmla="*/ 543003 w 891448"/>
                  <a:gd name="connsiteY7072" fmla="*/ 454624 h 826530"/>
                  <a:gd name="connsiteX7073" fmla="*/ 543814 w 891448"/>
                  <a:gd name="connsiteY7073" fmla="*/ 453580 h 826530"/>
                  <a:gd name="connsiteX7074" fmla="*/ 543889 w 891448"/>
                  <a:gd name="connsiteY7074" fmla="*/ 452552 h 826530"/>
                  <a:gd name="connsiteX7075" fmla="*/ 542336 w 891448"/>
                  <a:gd name="connsiteY7075" fmla="*/ 451361 h 826530"/>
                  <a:gd name="connsiteX7076" fmla="*/ 541894 w 891448"/>
                  <a:gd name="connsiteY7076" fmla="*/ 449965 h 826530"/>
                  <a:gd name="connsiteX7077" fmla="*/ 541225 w 891448"/>
                  <a:gd name="connsiteY7077" fmla="*/ 449818 h 826530"/>
                  <a:gd name="connsiteX7078" fmla="*/ 539381 w 891448"/>
                  <a:gd name="connsiteY7078" fmla="*/ 452037 h 826530"/>
                  <a:gd name="connsiteX7079" fmla="*/ 539012 w 891448"/>
                  <a:gd name="connsiteY7079" fmla="*/ 453801 h 826530"/>
                  <a:gd name="connsiteX7080" fmla="*/ 537901 w 891448"/>
                  <a:gd name="connsiteY7080" fmla="*/ 454770 h 826530"/>
                  <a:gd name="connsiteX7081" fmla="*/ 537015 w 891448"/>
                  <a:gd name="connsiteY7081" fmla="*/ 453948 h 826530"/>
                  <a:gd name="connsiteX7082" fmla="*/ 537165 w 891448"/>
                  <a:gd name="connsiteY7082" fmla="*/ 451435 h 826530"/>
                  <a:gd name="connsiteX7083" fmla="*/ 536276 w 891448"/>
                  <a:gd name="connsiteY7083" fmla="*/ 449525 h 826530"/>
                  <a:gd name="connsiteX7084" fmla="*/ 536571 w 891448"/>
                  <a:gd name="connsiteY7084" fmla="*/ 448334 h 826530"/>
                  <a:gd name="connsiteX7085" fmla="*/ 537606 w 891448"/>
                  <a:gd name="connsiteY7085" fmla="*/ 448555 h 826530"/>
                  <a:gd name="connsiteX7086" fmla="*/ 539011 w 891448"/>
                  <a:gd name="connsiteY7086" fmla="*/ 448555 h 826530"/>
                  <a:gd name="connsiteX7087" fmla="*/ 538493 w 891448"/>
                  <a:gd name="connsiteY7087" fmla="*/ 447232 h 826530"/>
                  <a:gd name="connsiteX7088" fmla="*/ 538862 w 891448"/>
                  <a:gd name="connsiteY7088" fmla="*/ 445601 h 826530"/>
                  <a:gd name="connsiteX7089" fmla="*/ 538342 w 891448"/>
                  <a:gd name="connsiteY7089" fmla="*/ 443749 h 826530"/>
                  <a:gd name="connsiteX7090" fmla="*/ 536570 w 891448"/>
                  <a:gd name="connsiteY7090" fmla="*/ 444190 h 826530"/>
                  <a:gd name="connsiteX7091" fmla="*/ 536643 w 891448"/>
                  <a:gd name="connsiteY7091" fmla="*/ 442868 h 826530"/>
                  <a:gd name="connsiteX7092" fmla="*/ 538123 w 891448"/>
                  <a:gd name="connsiteY7092" fmla="*/ 440943 h 826530"/>
                  <a:gd name="connsiteX7093" fmla="*/ 537164 w 891448"/>
                  <a:gd name="connsiteY7093" fmla="*/ 440502 h 826530"/>
                  <a:gd name="connsiteX7094" fmla="*/ 533246 w 891448"/>
                  <a:gd name="connsiteY7094" fmla="*/ 442133 h 826530"/>
                  <a:gd name="connsiteX7095" fmla="*/ 531249 w 891448"/>
                  <a:gd name="connsiteY7095" fmla="*/ 443823 h 826530"/>
                  <a:gd name="connsiteX7096" fmla="*/ 529699 w 891448"/>
                  <a:gd name="connsiteY7096" fmla="*/ 447746 h 826530"/>
                  <a:gd name="connsiteX7097" fmla="*/ 527850 w 891448"/>
                  <a:gd name="connsiteY7097" fmla="*/ 450480 h 826530"/>
                  <a:gd name="connsiteX7098" fmla="*/ 527777 w 891448"/>
                  <a:gd name="connsiteY7098" fmla="*/ 451949 h 826530"/>
                  <a:gd name="connsiteX7099" fmla="*/ 526520 w 891448"/>
                  <a:gd name="connsiteY7099" fmla="*/ 453654 h 826530"/>
                  <a:gd name="connsiteX7100" fmla="*/ 526372 w 891448"/>
                  <a:gd name="connsiteY7100" fmla="*/ 454917 h 826530"/>
                  <a:gd name="connsiteX7101" fmla="*/ 524376 w 891448"/>
                  <a:gd name="connsiteY7101" fmla="*/ 458165 h 826530"/>
                  <a:gd name="connsiteX7102" fmla="*/ 525115 w 891448"/>
                  <a:gd name="connsiteY7102" fmla="*/ 459561 h 826530"/>
                  <a:gd name="connsiteX7103" fmla="*/ 524007 w 891448"/>
                  <a:gd name="connsiteY7103" fmla="*/ 460163 h 826530"/>
                  <a:gd name="connsiteX7104" fmla="*/ 523490 w 891448"/>
                  <a:gd name="connsiteY7104" fmla="*/ 462000 h 826530"/>
                  <a:gd name="connsiteX7105" fmla="*/ 523342 w 891448"/>
                  <a:gd name="connsiteY7105" fmla="*/ 463631 h 826530"/>
                  <a:gd name="connsiteX7106" fmla="*/ 520758 w 891448"/>
                  <a:gd name="connsiteY7106" fmla="*/ 465924 h 826530"/>
                  <a:gd name="connsiteX7107" fmla="*/ 519869 w 891448"/>
                  <a:gd name="connsiteY7107" fmla="*/ 467628 h 826530"/>
                  <a:gd name="connsiteX7108" fmla="*/ 519869 w 891448"/>
                  <a:gd name="connsiteY7108" fmla="*/ 470435 h 826530"/>
                  <a:gd name="connsiteX7109" fmla="*/ 519352 w 891448"/>
                  <a:gd name="connsiteY7109" fmla="*/ 471537 h 826530"/>
                  <a:gd name="connsiteX7110" fmla="*/ 519429 w 891448"/>
                  <a:gd name="connsiteY7110" fmla="*/ 474491 h 826530"/>
                  <a:gd name="connsiteX7111" fmla="*/ 518244 w 891448"/>
                  <a:gd name="connsiteY7111" fmla="*/ 475754 h 826530"/>
                  <a:gd name="connsiteX7112" fmla="*/ 515731 w 891448"/>
                  <a:gd name="connsiteY7112" fmla="*/ 475975 h 826530"/>
                  <a:gd name="connsiteX7113" fmla="*/ 512404 w 891448"/>
                  <a:gd name="connsiteY7113" fmla="*/ 477297 h 826530"/>
                  <a:gd name="connsiteX7114" fmla="*/ 512404 w 891448"/>
                  <a:gd name="connsiteY7114" fmla="*/ 479149 h 826530"/>
                  <a:gd name="connsiteX7115" fmla="*/ 511370 w 891448"/>
                  <a:gd name="connsiteY7115" fmla="*/ 482617 h 826530"/>
                  <a:gd name="connsiteX7116" fmla="*/ 511743 w 891448"/>
                  <a:gd name="connsiteY7116" fmla="*/ 484777 h 826530"/>
                  <a:gd name="connsiteX7117" fmla="*/ 511743 w 891448"/>
                  <a:gd name="connsiteY7117" fmla="*/ 484777 h 826530"/>
                  <a:gd name="connsiteX7118" fmla="*/ 528370 w 891448"/>
                  <a:gd name="connsiteY7118" fmla="*/ 514637 h 826530"/>
                  <a:gd name="connsiteX7119" fmla="*/ 528814 w 891448"/>
                  <a:gd name="connsiteY7119" fmla="*/ 515224 h 826530"/>
                  <a:gd name="connsiteX7120" fmla="*/ 529625 w 891448"/>
                  <a:gd name="connsiteY7120" fmla="*/ 514857 h 826530"/>
                  <a:gd name="connsiteX7121" fmla="*/ 531399 w 891448"/>
                  <a:gd name="connsiteY7121" fmla="*/ 512638 h 826530"/>
                  <a:gd name="connsiteX7122" fmla="*/ 532729 w 891448"/>
                  <a:gd name="connsiteY7122" fmla="*/ 512418 h 826530"/>
                  <a:gd name="connsiteX7123" fmla="*/ 533691 w 891448"/>
                  <a:gd name="connsiteY7123" fmla="*/ 512712 h 826530"/>
                  <a:gd name="connsiteX7124" fmla="*/ 533988 w 891448"/>
                  <a:gd name="connsiteY7124" fmla="*/ 513828 h 826530"/>
                  <a:gd name="connsiteX7125" fmla="*/ 535463 w 891448"/>
                  <a:gd name="connsiteY7125" fmla="*/ 513902 h 826530"/>
                  <a:gd name="connsiteX7126" fmla="*/ 538274 w 891448"/>
                  <a:gd name="connsiteY7126" fmla="*/ 511536 h 826530"/>
                  <a:gd name="connsiteX7127" fmla="*/ 539751 w 891448"/>
                  <a:gd name="connsiteY7127" fmla="*/ 511080 h 826530"/>
                  <a:gd name="connsiteX7128" fmla="*/ 541525 w 891448"/>
                  <a:gd name="connsiteY7128" fmla="*/ 509905 h 826530"/>
                  <a:gd name="connsiteX7129" fmla="*/ 543150 w 891448"/>
                  <a:gd name="connsiteY7129" fmla="*/ 507466 h 826530"/>
                  <a:gd name="connsiteX7130" fmla="*/ 544849 w 891448"/>
                  <a:gd name="connsiteY7130" fmla="*/ 507466 h 826530"/>
                  <a:gd name="connsiteX7131" fmla="*/ 547216 w 891448"/>
                  <a:gd name="connsiteY7131" fmla="*/ 505776 h 826530"/>
                  <a:gd name="connsiteX7132" fmla="*/ 547290 w 891448"/>
                  <a:gd name="connsiteY7132" fmla="*/ 504365 h 826530"/>
                  <a:gd name="connsiteX7133" fmla="*/ 548915 w 891448"/>
                  <a:gd name="connsiteY7133" fmla="*/ 502440 h 826530"/>
                  <a:gd name="connsiteX7134" fmla="*/ 548179 w 891448"/>
                  <a:gd name="connsiteY7134" fmla="*/ 501852 h 826530"/>
                  <a:gd name="connsiteX7135" fmla="*/ 546327 w 891448"/>
                  <a:gd name="connsiteY7135" fmla="*/ 501926 h 826530"/>
                  <a:gd name="connsiteX7136" fmla="*/ 545443 w 891448"/>
                  <a:gd name="connsiteY7136" fmla="*/ 501338 h 826530"/>
                  <a:gd name="connsiteX7137" fmla="*/ 544038 w 891448"/>
                  <a:gd name="connsiteY7137" fmla="*/ 501264 h 826530"/>
                  <a:gd name="connsiteX7138" fmla="*/ 542484 w 891448"/>
                  <a:gd name="connsiteY7138" fmla="*/ 502073 h 826530"/>
                  <a:gd name="connsiteX7139" fmla="*/ 541672 w 891448"/>
                  <a:gd name="connsiteY7139" fmla="*/ 501485 h 826530"/>
                  <a:gd name="connsiteX7140" fmla="*/ 540637 w 891448"/>
                  <a:gd name="connsiteY7140" fmla="*/ 501852 h 826530"/>
                  <a:gd name="connsiteX7141" fmla="*/ 539381 w 891448"/>
                  <a:gd name="connsiteY7141" fmla="*/ 503336 h 826530"/>
                  <a:gd name="connsiteX7142" fmla="*/ 537753 w 891448"/>
                  <a:gd name="connsiteY7142" fmla="*/ 502513 h 826530"/>
                  <a:gd name="connsiteX7143" fmla="*/ 537165 w 891448"/>
                  <a:gd name="connsiteY7143" fmla="*/ 500677 h 826530"/>
                  <a:gd name="connsiteX7144" fmla="*/ 536424 w 891448"/>
                  <a:gd name="connsiteY7144" fmla="*/ 501117 h 826530"/>
                  <a:gd name="connsiteX7145" fmla="*/ 534577 w 891448"/>
                  <a:gd name="connsiteY7145" fmla="*/ 501632 h 826530"/>
                  <a:gd name="connsiteX7146" fmla="*/ 532433 w 891448"/>
                  <a:gd name="connsiteY7146" fmla="*/ 504291 h 826530"/>
                  <a:gd name="connsiteX7147" fmla="*/ 532285 w 891448"/>
                  <a:gd name="connsiteY7147" fmla="*/ 505247 h 826530"/>
                  <a:gd name="connsiteX7148" fmla="*/ 531472 w 891448"/>
                  <a:gd name="connsiteY7148" fmla="*/ 506290 h 826530"/>
                  <a:gd name="connsiteX7149" fmla="*/ 527850 w 891448"/>
                  <a:gd name="connsiteY7149" fmla="*/ 507245 h 826530"/>
                  <a:gd name="connsiteX7150" fmla="*/ 527481 w 891448"/>
                  <a:gd name="connsiteY7150" fmla="*/ 508509 h 826530"/>
                  <a:gd name="connsiteX7151" fmla="*/ 528369 w 891448"/>
                  <a:gd name="connsiteY7151" fmla="*/ 509317 h 826530"/>
                  <a:gd name="connsiteX7152" fmla="*/ 528959 w 891448"/>
                  <a:gd name="connsiteY7152" fmla="*/ 511316 h 826530"/>
                  <a:gd name="connsiteX7153" fmla="*/ 528369 w 891448"/>
                  <a:gd name="connsiteY7153" fmla="*/ 512785 h 826530"/>
                  <a:gd name="connsiteX7154" fmla="*/ 528369 w 891448"/>
                  <a:gd name="connsiteY7154" fmla="*/ 514637 h 826530"/>
                  <a:gd name="connsiteX7155" fmla="*/ 528370 w 891448"/>
                  <a:gd name="connsiteY7155" fmla="*/ 514637 h 826530"/>
                  <a:gd name="connsiteX7156" fmla="*/ 693839 w 891448"/>
                  <a:gd name="connsiteY7156" fmla="*/ 527979 h 826530"/>
                  <a:gd name="connsiteX7157" fmla="*/ 694283 w 891448"/>
                  <a:gd name="connsiteY7157" fmla="*/ 528347 h 826530"/>
                  <a:gd name="connsiteX7158" fmla="*/ 695878 w 891448"/>
                  <a:gd name="connsiteY7158" fmla="*/ 528420 h 826530"/>
                  <a:gd name="connsiteX7159" fmla="*/ 697656 w 891448"/>
                  <a:gd name="connsiteY7159" fmla="*/ 530095 h 826530"/>
                  <a:gd name="connsiteX7160" fmla="*/ 698579 w 891448"/>
                  <a:gd name="connsiteY7160" fmla="*/ 529508 h 826530"/>
                  <a:gd name="connsiteX7161" fmla="*/ 698912 w 891448"/>
                  <a:gd name="connsiteY7161" fmla="*/ 528126 h 826530"/>
                  <a:gd name="connsiteX7162" fmla="*/ 699466 w 891448"/>
                  <a:gd name="connsiteY7162" fmla="*/ 527347 h 826530"/>
                  <a:gd name="connsiteX7163" fmla="*/ 699578 w 891448"/>
                  <a:gd name="connsiteY7163" fmla="*/ 526348 h 826530"/>
                  <a:gd name="connsiteX7164" fmla="*/ 698467 w 891448"/>
                  <a:gd name="connsiteY7164" fmla="*/ 525937 h 826530"/>
                  <a:gd name="connsiteX7165" fmla="*/ 697099 w 891448"/>
                  <a:gd name="connsiteY7165" fmla="*/ 526569 h 826530"/>
                  <a:gd name="connsiteX7166" fmla="*/ 695281 w 891448"/>
                  <a:gd name="connsiteY7166" fmla="*/ 527054 h 826530"/>
                  <a:gd name="connsiteX7167" fmla="*/ 693839 w 891448"/>
                  <a:gd name="connsiteY7167" fmla="*/ 527979 h 826530"/>
                  <a:gd name="connsiteX7168" fmla="*/ 693839 w 891448"/>
                  <a:gd name="connsiteY7168" fmla="*/ 527979 h 826530"/>
                  <a:gd name="connsiteX7169" fmla="*/ 642154 w 891448"/>
                  <a:gd name="connsiteY7169" fmla="*/ 514225 h 826530"/>
                  <a:gd name="connsiteX7170" fmla="*/ 642596 w 891448"/>
                  <a:gd name="connsiteY7170" fmla="*/ 514813 h 826530"/>
                  <a:gd name="connsiteX7171" fmla="*/ 644671 w 891448"/>
                  <a:gd name="connsiteY7171" fmla="*/ 515445 h 826530"/>
                  <a:gd name="connsiteX7172" fmla="*/ 645002 w 891448"/>
                  <a:gd name="connsiteY7172" fmla="*/ 516532 h 826530"/>
                  <a:gd name="connsiteX7173" fmla="*/ 644856 w 891448"/>
                  <a:gd name="connsiteY7173" fmla="*/ 517076 h 826530"/>
                  <a:gd name="connsiteX7174" fmla="*/ 645043 w 891448"/>
                  <a:gd name="connsiteY7174" fmla="*/ 518413 h 826530"/>
                  <a:gd name="connsiteX7175" fmla="*/ 646302 w 891448"/>
                  <a:gd name="connsiteY7175" fmla="*/ 519045 h 826530"/>
                  <a:gd name="connsiteX7176" fmla="*/ 647078 w 891448"/>
                  <a:gd name="connsiteY7176" fmla="*/ 519633 h 826530"/>
                  <a:gd name="connsiteX7177" fmla="*/ 648301 w 891448"/>
                  <a:gd name="connsiteY7177" fmla="*/ 519530 h 826530"/>
                  <a:gd name="connsiteX7178" fmla="*/ 648670 w 891448"/>
                  <a:gd name="connsiteY7178" fmla="*/ 518942 h 826530"/>
                  <a:gd name="connsiteX7179" fmla="*/ 649041 w 891448"/>
                  <a:gd name="connsiteY7179" fmla="*/ 518707 h 826530"/>
                  <a:gd name="connsiteX7180" fmla="*/ 648968 w 891448"/>
                  <a:gd name="connsiteY7180" fmla="*/ 517487 h 826530"/>
                  <a:gd name="connsiteX7181" fmla="*/ 647707 w 891448"/>
                  <a:gd name="connsiteY7181" fmla="*/ 516341 h 826530"/>
                  <a:gd name="connsiteX7182" fmla="*/ 646376 w 891448"/>
                  <a:gd name="connsiteY7182" fmla="*/ 515709 h 826530"/>
                  <a:gd name="connsiteX7183" fmla="*/ 645929 w 891448"/>
                  <a:gd name="connsiteY7183" fmla="*/ 515224 h 826530"/>
                  <a:gd name="connsiteX7184" fmla="*/ 644116 w 891448"/>
                  <a:gd name="connsiteY7184" fmla="*/ 514181 h 826530"/>
                  <a:gd name="connsiteX7185" fmla="*/ 642746 w 891448"/>
                  <a:gd name="connsiteY7185" fmla="*/ 514108 h 826530"/>
                  <a:gd name="connsiteX7186" fmla="*/ 642154 w 891448"/>
                  <a:gd name="connsiteY7186" fmla="*/ 514225 h 826530"/>
                  <a:gd name="connsiteX7187" fmla="*/ 642154 w 891448"/>
                  <a:gd name="connsiteY7187" fmla="*/ 514225 h 826530"/>
                  <a:gd name="connsiteX7188" fmla="*/ 691803 w 891448"/>
                  <a:gd name="connsiteY7188" fmla="*/ 541116 h 826530"/>
                  <a:gd name="connsiteX7189" fmla="*/ 689915 w 891448"/>
                  <a:gd name="connsiteY7189" fmla="*/ 539662 h 826530"/>
                  <a:gd name="connsiteX7190" fmla="*/ 689915 w 891448"/>
                  <a:gd name="connsiteY7190" fmla="*/ 538442 h 826530"/>
                  <a:gd name="connsiteX7191" fmla="*/ 689062 w 891448"/>
                  <a:gd name="connsiteY7191" fmla="*/ 537693 h 826530"/>
                  <a:gd name="connsiteX7192" fmla="*/ 689062 w 891448"/>
                  <a:gd name="connsiteY7192" fmla="*/ 536737 h 826530"/>
                  <a:gd name="connsiteX7193" fmla="*/ 689951 w 891448"/>
                  <a:gd name="connsiteY7193" fmla="*/ 535914 h 826530"/>
                  <a:gd name="connsiteX7194" fmla="*/ 690877 w 891448"/>
                  <a:gd name="connsiteY7194" fmla="*/ 537222 h 826530"/>
                  <a:gd name="connsiteX7195" fmla="*/ 691174 w 891448"/>
                  <a:gd name="connsiteY7195" fmla="*/ 538148 h 826530"/>
                  <a:gd name="connsiteX7196" fmla="*/ 692061 w 891448"/>
                  <a:gd name="connsiteY7196" fmla="*/ 539294 h 826530"/>
                  <a:gd name="connsiteX7197" fmla="*/ 692248 w 891448"/>
                  <a:gd name="connsiteY7197" fmla="*/ 540823 h 826530"/>
                  <a:gd name="connsiteX7198" fmla="*/ 691803 w 891448"/>
                  <a:gd name="connsiteY7198" fmla="*/ 541116 h 826530"/>
                  <a:gd name="connsiteX7199" fmla="*/ 691803 w 891448"/>
                  <a:gd name="connsiteY7199" fmla="*/ 541116 h 826530"/>
                  <a:gd name="connsiteX7200" fmla="*/ 689878 w 891448"/>
                  <a:gd name="connsiteY7200" fmla="*/ 547347 h 826530"/>
                  <a:gd name="connsiteX7201" fmla="*/ 689137 w 891448"/>
                  <a:gd name="connsiteY7201" fmla="*/ 546597 h 826530"/>
                  <a:gd name="connsiteX7202" fmla="*/ 689025 w 891448"/>
                  <a:gd name="connsiteY7202" fmla="*/ 545451 h 826530"/>
                  <a:gd name="connsiteX7203" fmla="*/ 688063 w 891448"/>
                  <a:gd name="connsiteY7203" fmla="*/ 544702 h 826530"/>
                  <a:gd name="connsiteX7204" fmla="*/ 686992 w 891448"/>
                  <a:gd name="connsiteY7204" fmla="*/ 544481 h 826530"/>
                  <a:gd name="connsiteX7205" fmla="*/ 685731 w 891448"/>
                  <a:gd name="connsiteY7205" fmla="*/ 542997 h 826530"/>
                  <a:gd name="connsiteX7206" fmla="*/ 685731 w 891448"/>
                  <a:gd name="connsiteY7206" fmla="*/ 541925 h 826530"/>
                  <a:gd name="connsiteX7207" fmla="*/ 686582 w 891448"/>
                  <a:gd name="connsiteY7207" fmla="*/ 541734 h 826530"/>
                  <a:gd name="connsiteX7208" fmla="*/ 687546 w 891448"/>
                  <a:gd name="connsiteY7208" fmla="*/ 541190 h 826530"/>
                  <a:gd name="connsiteX7209" fmla="*/ 690583 w 891448"/>
                  <a:gd name="connsiteY7209" fmla="*/ 541660 h 826530"/>
                  <a:gd name="connsiteX7210" fmla="*/ 692543 w 891448"/>
                  <a:gd name="connsiteY7210" fmla="*/ 542821 h 826530"/>
                  <a:gd name="connsiteX7211" fmla="*/ 692655 w 891448"/>
                  <a:gd name="connsiteY7211" fmla="*/ 543629 h 826530"/>
                  <a:gd name="connsiteX7212" fmla="*/ 691691 w 891448"/>
                  <a:gd name="connsiteY7212" fmla="*/ 544334 h 826530"/>
                  <a:gd name="connsiteX7213" fmla="*/ 691506 w 891448"/>
                  <a:gd name="connsiteY7213" fmla="*/ 545481 h 826530"/>
                  <a:gd name="connsiteX7214" fmla="*/ 690767 w 891448"/>
                  <a:gd name="connsiteY7214" fmla="*/ 546157 h 826530"/>
                  <a:gd name="connsiteX7215" fmla="*/ 690323 w 891448"/>
                  <a:gd name="connsiteY7215" fmla="*/ 547229 h 826530"/>
                  <a:gd name="connsiteX7216" fmla="*/ 689878 w 891448"/>
                  <a:gd name="connsiteY7216" fmla="*/ 547347 h 826530"/>
                  <a:gd name="connsiteX7217" fmla="*/ 689878 w 891448"/>
                  <a:gd name="connsiteY7217" fmla="*/ 547347 h 826530"/>
                  <a:gd name="connsiteX7218" fmla="*/ 638856 w 891448"/>
                  <a:gd name="connsiteY7218" fmla="*/ 578265 h 826530"/>
                  <a:gd name="connsiteX7219" fmla="*/ 638561 w 891448"/>
                  <a:gd name="connsiteY7219" fmla="*/ 579264 h 826530"/>
                  <a:gd name="connsiteX7220" fmla="*/ 639156 w 891448"/>
                  <a:gd name="connsiteY7220" fmla="*/ 578749 h 826530"/>
                  <a:gd name="connsiteX7221" fmla="*/ 638856 w 891448"/>
                  <a:gd name="connsiteY7221" fmla="*/ 578265 h 826530"/>
                  <a:gd name="connsiteX7222" fmla="*/ 638856 w 891448"/>
                  <a:gd name="connsiteY7222" fmla="*/ 578265 h 826530"/>
                  <a:gd name="connsiteX7223" fmla="*/ 639931 w 891448"/>
                  <a:gd name="connsiteY7223" fmla="*/ 578558 h 826530"/>
                  <a:gd name="connsiteX7224" fmla="*/ 639450 w 891448"/>
                  <a:gd name="connsiteY7224" fmla="*/ 579602 h 826530"/>
                  <a:gd name="connsiteX7225" fmla="*/ 639970 w 891448"/>
                  <a:gd name="connsiteY7225" fmla="*/ 579572 h 826530"/>
                  <a:gd name="connsiteX7226" fmla="*/ 639931 w 891448"/>
                  <a:gd name="connsiteY7226" fmla="*/ 578558 h 826530"/>
                  <a:gd name="connsiteX7227" fmla="*/ 639931 w 891448"/>
                  <a:gd name="connsiteY7227" fmla="*/ 578558 h 826530"/>
                  <a:gd name="connsiteX7228" fmla="*/ 641078 w 891448"/>
                  <a:gd name="connsiteY7228" fmla="*/ 578265 h 826530"/>
                  <a:gd name="connsiteX7229" fmla="*/ 640524 w 891448"/>
                  <a:gd name="connsiteY7229" fmla="*/ 579352 h 826530"/>
                  <a:gd name="connsiteX7230" fmla="*/ 640933 w 891448"/>
                  <a:gd name="connsiteY7230" fmla="*/ 581057 h 826530"/>
                  <a:gd name="connsiteX7231" fmla="*/ 640858 w 891448"/>
                  <a:gd name="connsiteY7231" fmla="*/ 581909 h 826530"/>
                  <a:gd name="connsiteX7232" fmla="*/ 641524 w 891448"/>
                  <a:gd name="connsiteY7232" fmla="*/ 581718 h 826530"/>
                  <a:gd name="connsiteX7233" fmla="*/ 641747 w 891448"/>
                  <a:gd name="connsiteY7233" fmla="*/ 579940 h 826530"/>
                  <a:gd name="connsiteX7234" fmla="*/ 641078 w 891448"/>
                  <a:gd name="connsiteY7234" fmla="*/ 578265 h 826530"/>
                  <a:gd name="connsiteX7235" fmla="*/ 641078 w 891448"/>
                  <a:gd name="connsiteY7235" fmla="*/ 578265 h 826530"/>
                  <a:gd name="connsiteX7236" fmla="*/ 654634 w 891448"/>
                  <a:gd name="connsiteY7236" fmla="*/ 562953 h 826530"/>
                  <a:gd name="connsiteX7237" fmla="*/ 654336 w 891448"/>
                  <a:gd name="connsiteY7237" fmla="*/ 561733 h 826530"/>
                  <a:gd name="connsiteX7238" fmla="*/ 654965 w 891448"/>
                  <a:gd name="connsiteY7238" fmla="*/ 560014 h 826530"/>
                  <a:gd name="connsiteX7239" fmla="*/ 655816 w 891448"/>
                  <a:gd name="connsiteY7239" fmla="*/ 559058 h 826530"/>
                  <a:gd name="connsiteX7240" fmla="*/ 655965 w 891448"/>
                  <a:gd name="connsiteY7240" fmla="*/ 558133 h 826530"/>
                  <a:gd name="connsiteX7241" fmla="*/ 658073 w 891448"/>
                  <a:gd name="connsiteY7241" fmla="*/ 556384 h 826530"/>
                  <a:gd name="connsiteX7242" fmla="*/ 660405 w 891448"/>
                  <a:gd name="connsiteY7242" fmla="*/ 556120 h 826530"/>
                  <a:gd name="connsiteX7243" fmla="*/ 660628 w 891448"/>
                  <a:gd name="connsiteY7243" fmla="*/ 556869 h 826530"/>
                  <a:gd name="connsiteX7244" fmla="*/ 660446 w 891448"/>
                  <a:gd name="connsiteY7244" fmla="*/ 557942 h 826530"/>
                  <a:gd name="connsiteX7245" fmla="*/ 660962 w 891448"/>
                  <a:gd name="connsiteY7245" fmla="*/ 558280 h 826530"/>
                  <a:gd name="connsiteX7246" fmla="*/ 660888 w 891448"/>
                  <a:gd name="connsiteY7246" fmla="*/ 559205 h 826530"/>
                  <a:gd name="connsiteX7247" fmla="*/ 659372 w 891448"/>
                  <a:gd name="connsiteY7247" fmla="*/ 560322 h 826530"/>
                  <a:gd name="connsiteX7248" fmla="*/ 658628 w 891448"/>
                  <a:gd name="connsiteY7248" fmla="*/ 561424 h 826530"/>
                  <a:gd name="connsiteX7249" fmla="*/ 657297 w 891448"/>
                  <a:gd name="connsiteY7249" fmla="*/ 561468 h 826530"/>
                  <a:gd name="connsiteX7250" fmla="*/ 655411 w 891448"/>
                  <a:gd name="connsiteY7250" fmla="*/ 562953 h 826530"/>
                  <a:gd name="connsiteX7251" fmla="*/ 654634 w 891448"/>
                  <a:gd name="connsiteY7251" fmla="*/ 562953 h 826530"/>
                  <a:gd name="connsiteX7252" fmla="*/ 654634 w 891448"/>
                  <a:gd name="connsiteY7252" fmla="*/ 562953 h 826530"/>
                  <a:gd name="connsiteX7253" fmla="*/ 609979 w 891448"/>
                  <a:gd name="connsiteY7253" fmla="*/ 512300 h 826530"/>
                  <a:gd name="connsiteX7254" fmla="*/ 611573 w 891448"/>
                  <a:gd name="connsiteY7254" fmla="*/ 513417 h 826530"/>
                  <a:gd name="connsiteX7255" fmla="*/ 612942 w 891448"/>
                  <a:gd name="connsiteY7255" fmla="*/ 514857 h 826530"/>
                  <a:gd name="connsiteX7256" fmla="*/ 614459 w 891448"/>
                  <a:gd name="connsiteY7256" fmla="*/ 515077 h 826530"/>
                  <a:gd name="connsiteX7257" fmla="*/ 616496 w 891448"/>
                  <a:gd name="connsiteY7257" fmla="*/ 515812 h 826530"/>
                  <a:gd name="connsiteX7258" fmla="*/ 615867 w 891448"/>
                  <a:gd name="connsiteY7258" fmla="*/ 515004 h 826530"/>
                  <a:gd name="connsiteX7259" fmla="*/ 614238 w 891448"/>
                  <a:gd name="connsiteY7259" fmla="*/ 514181 h 826530"/>
                  <a:gd name="connsiteX7260" fmla="*/ 611942 w 891448"/>
                  <a:gd name="connsiteY7260" fmla="*/ 512373 h 826530"/>
                  <a:gd name="connsiteX7261" fmla="*/ 610682 w 891448"/>
                  <a:gd name="connsiteY7261" fmla="*/ 512109 h 826530"/>
                  <a:gd name="connsiteX7262" fmla="*/ 609979 w 891448"/>
                  <a:gd name="connsiteY7262" fmla="*/ 512300 h 826530"/>
                  <a:gd name="connsiteX7263" fmla="*/ 609979 w 891448"/>
                  <a:gd name="connsiteY7263" fmla="*/ 512300 h 826530"/>
                  <a:gd name="connsiteX7264" fmla="*/ 594612 w 891448"/>
                  <a:gd name="connsiteY7264" fmla="*/ 498458 h 826530"/>
                  <a:gd name="connsiteX7265" fmla="*/ 595058 w 891448"/>
                  <a:gd name="connsiteY7265" fmla="*/ 498913 h 826530"/>
                  <a:gd name="connsiteX7266" fmla="*/ 596243 w 891448"/>
                  <a:gd name="connsiteY7266" fmla="*/ 498913 h 826530"/>
                  <a:gd name="connsiteX7267" fmla="*/ 596946 w 891448"/>
                  <a:gd name="connsiteY7267" fmla="*/ 499545 h 826530"/>
                  <a:gd name="connsiteX7268" fmla="*/ 597872 w 891448"/>
                  <a:gd name="connsiteY7268" fmla="*/ 499090 h 826530"/>
                  <a:gd name="connsiteX7269" fmla="*/ 598057 w 891448"/>
                  <a:gd name="connsiteY7269" fmla="*/ 498428 h 826530"/>
                  <a:gd name="connsiteX7270" fmla="*/ 598689 w 891448"/>
                  <a:gd name="connsiteY7270" fmla="*/ 498237 h 826530"/>
                  <a:gd name="connsiteX7271" fmla="*/ 598910 w 891448"/>
                  <a:gd name="connsiteY7271" fmla="*/ 497282 h 826530"/>
                  <a:gd name="connsiteX7272" fmla="*/ 597800 w 891448"/>
                  <a:gd name="connsiteY7272" fmla="*/ 496577 h 826530"/>
                  <a:gd name="connsiteX7273" fmla="*/ 598725 w 891448"/>
                  <a:gd name="connsiteY7273" fmla="*/ 495901 h 826530"/>
                  <a:gd name="connsiteX7274" fmla="*/ 598725 w 891448"/>
                  <a:gd name="connsiteY7274" fmla="*/ 495387 h 826530"/>
                  <a:gd name="connsiteX7275" fmla="*/ 597022 w 891448"/>
                  <a:gd name="connsiteY7275" fmla="*/ 493976 h 826530"/>
                  <a:gd name="connsiteX7276" fmla="*/ 595504 w 891448"/>
                  <a:gd name="connsiteY7276" fmla="*/ 493829 h 826530"/>
                  <a:gd name="connsiteX7277" fmla="*/ 595318 w 891448"/>
                  <a:gd name="connsiteY7277" fmla="*/ 493168 h 826530"/>
                  <a:gd name="connsiteX7278" fmla="*/ 594802 w 891448"/>
                  <a:gd name="connsiteY7278" fmla="*/ 492609 h 826530"/>
                  <a:gd name="connsiteX7279" fmla="*/ 593838 w 891448"/>
                  <a:gd name="connsiteY7279" fmla="*/ 492727 h 826530"/>
                  <a:gd name="connsiteX7280" fmla="*/ 592912 w 891448"/>
                  <a:gd name="connsiteY7280" fmla="*/ 492168 h 826530"/>
                  <a:gd name="connsiteX7281" fmla="*/ 591544 w 891448"/>
                  <a:gd name="connsiteY7281" fmla="*/ 492609 h 826530"/>
                  <a:gd name="connsiteX7282" fmla="*/ 591061 w 891448"/>
                  <a:gd name="connsiteY7282" fmla="*/ 493124 h 826530"/>
                  <a:gd name="connsiteX7283" fmla="*/ 591544 w 891448"/>
                  <a:gd name="connsiteY7283" fmla="*/ 494358 h 826530"/>
                  <a:gd name="connsiteX7284" fmla="*/ 592135 w 891448"/>
                  <a:gd name="connsiteY7284" fmla="*/ 494387 h 826530"/>
                  <a:gd name="connsiteX7285" fmla="*/ 592949 w 891448"/>
                  <a:gd name="connsiteY7285" fmla="*/ 494872 h 826530"/>
                  <a:gd name="connsiteX7286" fmla="*/ 593544 w 891448"/>
                  <a:gd name="connsiteY7286" fmla="*/ 495901 h 826530"/>
                  <a:gd name="connsiteX7287" fmla="*/ 594467 w 891448"/>
                  <a:gd name="connsiteY7287" fmla="*/ 496988 h 826530"/>
                  <a:gd name="connsiteX7288" fmla="*/ 594612 w 891448"/>
                  <a:gd name="connsiteY7288" fmla="*/ 498458 h 826530"/>
                  <a:gd name="connsiteX7289" fmla="*/ 594612 w 891448"/>
                  <a:gd name="connsiteY7289" fmla="*/ 498458 h 826530"/>
                  <a:gd name="connsiteX7290" fmla="*/ 583987 w 891448"/>
                  <a:gd name="connsiteY7290" fmla="*/ 503439 h 826530"/>
                  <a:gd name="connsiteX7291" fmla="*/ 585543 w 891448"/>
                  <a:gd name="connsiteY7291" fmla="*/ 503175 h 826530"/>
                  <a:gd name="connsiteX7292" fmla="*/ 586505 w 891448"/>
                  <a:gd name="connsiteY7292" fmla="*/ 502543 h 826530"/>
                  <a:gd name="connsiteX7293" fmla="*/ 587616 w 891448"/>
                  <a:gd name="connsiteY7293" fmla="*/ 502367 h 826530"/>
                  <a:gd name="connsiteX7294" fmla="*/ 588505 w 891448"/>
                  <a:gd name="connsiteY7294" fmla="*/ 501720 h 826530"/>
                  <a:gd name="connsiteX7295" fmla="*/ 588468 w 891448"/>
                  <a:gd name="connsiteY7295" fmla="*/ 500691 h 826530"/>
                  <a:gd name="connsiteX7296" fmla="*/ 588654 w 891448"/>
                  <a:gd name="connsiteY7296" fmla="*/ 499942 h 826530"/>
                  <a:gd name="connsiteX7297" fmla="*/ 588543 w 891448"/>
                  <a:gd name="connsiteY7297" fmla="*/ 497311 h 826530"/>
                  <a:gd name="connsiteX7298" fmla="*/ 587579 w 891448"/>
                  <a:gd name="connsiteY7298" fmla="*/ 496797 h 826530"/>
                  <a:gd name="connsiteX7299" fmla="*/ 585471 w 891448"/>
                  <a:gd name="connsiteY7299" fmla="*/ 496606 h 826530"/>
                  <a:gd name="connsiteX7300" fmla="*/ 584433 w 891448"/>
                  <a:gd name="connsiteY7300" fmla="*/ 495651 h 826530"/>
                  <a:gd name="connsiteX7301" fmla="*/ 583173 w 891448"/>
                  <a:gd name="connsiteY7301" fmla="*/ 494358 h 826530"/>
                  <a:gd name="connsiteX7302" fmla="*/ 582507 w 891448"/>
                  <a:gd name="connsiteY7302" fmla="*/ 494946 h 826530"/>
                  <a:gd name="connsiteX7303" fmla="*/ 580730 w 891448"/>
                  <a:gd name="connsiteY7303" fmla="*/ 495049 h 826530"/>
                  <a:gd name="connsiteX7304" fmla="*/ 579803 w 891448"/>
                  <a:gd name="connsiteY7304" fmla="*/ 494534 h 826530"/>
                  <a:gd name="connsiteX7305" fmla="*/ 579436 w 891448"/>
                  <a:gd name="connsiteY7305" fmla="*/ 495578 h 826530"/>
                  <a:gd name="connsiteX7306" fmla="*/ 579803 w 891448"/>
                  <a:gd name="connsiteY7306" fmla="*/ 497311 h 826530"/>
                  <a:gd name="connsiteX7307" fmla="*/ 581287 w 891448"/>
                  <a:gd name="connsiteY7307" fmla="*/ 498502 h 826530"/>
                  <a:gd name="connsiteX7308" fmla="*/ 582138 w 891448"/>
                  <a:gd name="connsiteY7308" fmla="*/ 500544 h 826530"/>
                  <a:gd name="connsiteX7309" fmla="*/ 582840 w 891448"/>
                  <a:gd name="connsiteY7309" fmla="*/ 501176 h 826530"/>
                  <a:gd name="connsiteX7310" fmla="*/ 583137 w 891448"/>
                  <a:gd name="connsiteY7310" fmla="*/ 502734 h 826530"/>
                  <a:gd name="connsiteX7311" fmla="*/ 583987 w 891448"/>
                  <a:gd name="connsiteY7311" fmla="*/ 503439 h 826530"/>
                  <a:gd name="connsiteX7312" fmla="*/ 583987 w 891448"/>
                  <a:gd name="connsiteY7312" fmla="*/ 503439 h 826530"/>
                  <a:gd name="connsiteX7313" fmla="*/ 582320 w 891448"/>
                  <a:gd name="connsiteY7313" fmla="*/ 512300 h 826530"/>
                  <a:gd name="connsiteX7314" fmla="*/ 582619 w 891448"/>
                  <a:gd name="connsiteY7314" fmla="*/ 511595 h 826530"/>
                  <a:gd name="connsiteX7315" fmla="*/ 580469 w 891448"/>
                  <a:gd name="connsiteY7315" fmla="*/ 511110 h 826530"/>
                  <a:gd name="connsiteX7316" fmla="*/ 580025 w 891448"/>
                  <a:gd name="connsiteY7316" fmla="*/ 511404 h 826530"/>
                  <a:gd name="connsiteX7317" fmla="*/ 580545 w 891448"/>
                  <a:gd name="connsiteY7317" fmla="*/ 512153 h 826530"/>
                  <a:gd name="connsiteX7318" fmla="*/ 582320 w 891448"/>
                  <a:gd name="connsiteY7318" fmla="*/ 512300 h 826530"/>
                  <a:gd name="connsiteX7319" fmla="*/ 582320 w 891448"/>
                  <a:gd name="connsiteY7319" fmla="*/ 512300 h 826530"/>
                  <a:gd name="connsiteX7320" fmla="*/ 559476 w 891448"/>
                  <a:gd name="connsiteY7320" fmla="*/ 528097 h 826530"/>
                  <a:gd name="connsiteX7321" fmla="*/ 560033 w 891448"/>
                  <a:gd name="connsiteY7321" fmla="*/ 528126 h 826530"/>
                  <a:gd name="connsiteX7322" fmla="*/ 560587 w 891448"/>
                  <a:gd name="connsiteY7322" fmla="*/ 527318 h 826530"/>
                  <a:gd name="connsiteX7323" fmla="*/ 560847 w 891448"/>
                  <a:gd name="connsiteY7323" fmla="*/ 526539 h 826530"/>
                  <a:gd name="connsiteX7324" fmla="*/ 561551 w 891448"/>
                  <a:gd name="connsiteY7324" fmla="*/ 525569 h 826530"/>
                  <a:gd name="connsiteX7325" fmla="*/ 561699 w 891448"/>
                  <a:gd name="connsiteY7325" fmla="*/ 524688 h 826530"/>
                  <a:gd name="connsiteX7326" fmla="*/ 561219 w 891448"/>
                  <a:gd name="connsiteY7326" fmla="*/ 524232 h 826530"/>
                  <a:gd name="connsiteX7327" fmla="*/ 561552 w 891448"/>
                  <a:gd name="connsiteY7327" fmla="*/ 523351 h 826530"/>
                  <a:gd name="connsiteX7328" fmla="*/ 563327 w 891448"/>
                  <a:gd name="connsiteY7328" fmla="*/ 521866 h 826530"/>
                  <a:gd name="connsiteX7329" fmla="*/ 564512 w 891448"/>
                  <a:gd name="connsiteY7329" fmla="*/ 520191 h 826530"/>
                  <a:gd name="connsiteX7330" fmla="*/ 565587 w 891448"/>
                  <a:gd name="connsiteY7330" fmla="*/ 519941 h 826530"/>
                  <a:gd name="connsiteX7331" fmla="*/ 565991 w 891448"/>
                  <a:gd name="connsiteY7331" fmla="*/ 519456 h 826530"/>
                  <a:gd name="connsiteX7332" fmla="*/ 565920 w 891448"/>
                  <a:gd name="connsiteY7332" fmla="*/ 518707 h 826530"/>
                  <a:gd name="connsiteX7333" fmla="*/ 565701 w 891448"/>
                  <a:gd name="connsiteY7333" fmla="*/ 517531 h 826530"/>
                  <a:gd name="connsiteX7334" fmla="*/ 566626 w 891448"/>
                  <a:gd name="connsiteY7334" fmla="*/ 516532 h 826530"/>
                  <a:gd name="connsiteX7335" fmla="*/ 567477 w 891448"/>
                  <a:gd name="connsiteY7335" fmla="*/ 515224 h 826530"/>
                  <a:gd name="connsiteX7336" fmla="*/ 567105 w 891448"/>
                  <a:gd name="connsiteY7336" fmla="*/ 514152 h 826530"/>
                  <a:gd name="connsiteX7337" fmla="*/ 567069 w 891448"/>
                  <a:gd name="connsiteY7337" fmla="*/ 512932 h 826530"/>
                  <a:gd name="connsiteX7338" fmla="*/ 566437 w 891448"/>
                  <a:gd name="connsiteY7338" fmla="*/ 512256 h 826530"/>
                  <a:gd name="connsiteX7339" fmla="*/ 565438 w 891448"/>
                  <a:gd name="connsiteY7339" fmla="*/ 512712 h 826530"/>
                  <a:gd name="connsiteX7340" fmla="*/ 564548 w 891448"/>
                  <a:gd name="connsiteY7340" fmla="*/ 512712 h 826530"/>
                  <a:gd name="connsiteX7341" fmla="*/ 563549 w 891448"/>
                  <a:gd name="connsiteY7341" fmla="*/ 511551 h 826530"/>
                  <a:gd name="connsiteX7342" fmla="*/ 562845 w 891448"/>
                  <a:gd name="connsiteY7342" fmla="*/ 511257 h 826530"/>
                  <a:gd name="connsiteX7343" fmla="*/ 562034 w 891448"/>
                  <a:gd name="connsiteY7343" fmla="*/ 512373 h 826530"/>
                  <a:gd name="connsiteX7344" fmla="*/ 560108 w 891448"/>
                  <a:gd name="connsiteY7344" fmla="*/ 514225 h 826530"/>
                  <a:gd name="connsiteX7345" fmla="*/ 559294 w 891448"/>
                  <a:gd name="connsiteY7345" fmla="*/ 514416 h 826530"/>
                  <a:gd name="connsiteX7346" fmla="*/ 558108 w 891448"/>
                  <a:gd name="connsiteY7346" fmla="*/ 515606 h 826530"/>
                  <a:gd name="connsiteX7347" fmla="*/ 557739 w 891448"/>
                  <a:gd name="connsiteY7347" fmla="*/ 517414 h 826530"/>
                  <a:gd name="connsiteX7348" fmla="*/ 558181 w 891448"/>
                  <a:gd name="connsiteY7348" fmla="*/ 518898 h 826530"/>
                  <a:gd name="connsiteX7349" fmla="*/ 556962 w 891448"/>
                  <a:gd name="connsiteY7349" fmla="*/ 519721 h 826530"/>
                  <a:gd name="connsiteX7350" fmla="*/ 556444 w 891448"/>
                  <a:gd name="connsiteY7350" fmla="*/ 520896 h 826530"/>
                  <a:gd name="connsiteX7351" fmla="*/ 556666 w 891448"/>
                  <a:gd name="connsiteY7351" fmla="*/ 522674 h 826530"/>
                  <a:gd name="connsiteX7352" fmla="*/ 555815 w 891448"/>
                  <a:gd name="connsiteY7352" fmla="*/ 523865 h 826530"/>
                  <a:gd name="connsiteX7353" fmla="*/ 556369 w 891448"/>
                  <a:gd name="connsiteY7353" fmla="*/ 524614 h 826530"/>
                  <a:gd name="connsiteX7354" fmla="*/ 557849 w 891448"/>
                  <a:gd name="connsiteY7354" fmla="*/ 524864 h 826530"/>
                  <a:gd name="connsiteX7355" fmla="*/ 558406 w 891448"/>
                  <a:gd name="connsiteY7355" fmla="*/ 526128 h 826530"/>
                  <a:gd name="connsiteX7356" fmla="*/ 559110 w 891448"/>
                  <a:gd name="connsiteY7356" fmla="*/ 526539 h 826530"/>
                  <a:gd name="connsiteX7357" fmla="*/ 559476 w 891448"/>
                  <a:gd name="connsiteY7357" fmla="*/ 528097 h 826530"/>
                  <a:gd name="connsiteX7358" fmla="*/ 559476 w 891448"/>
                  <a:gd name="connsiteY7358" fmla="*/ 528097 h 826530"/>
                  <a:gd name="connsiteX7359" fmla="*/ 538892 w 891448"/>
                  <a:gd name="connsiteY7359" fmla="*/ 613870 h 826530"/>
                  <a:gd name="connsiteX7360" fmla="*/ 539334 w 891448"/>
                  <a:gd name="connsiteY7360" fmla="*/ 614795 h 826530"/>
                  <a:gd name="connsiteX7361" fmla="*/ 539817 w 891448"/>
                  <a:gd name="connsiteY7361" fmla="*/ 614310 h 826530"/>
                  <a:gd name="connsiteX7362" fmla="*/ 539521 w 891448"/>
                  <a:gd name="connsiteY7362" fmla="*/ 613723 h 826530"/>
                  <a:gd name="connsiteX7363" fmla="*/ 538892 w 891448"/>
                  <a:gd name="connsiteY7363" fmla="*/ 613870 h 826530"/>
                  <a:gd name="connsiteX7364" fmla="*/ 538892 w 891448"/>
                  <a:gd name="connsiteY7364" fmla="*/ 613870 h 826530"/>
                  <a:gd name="connsiteX7365" fmla="*/ 540151 w 891448"/>
                  <a:gd name="connsiteY7365" fmla="*/ 622613 h 826530"/>
                  <a:gd name="connsiteX7366" fmla="*/ 541482 w 891448"/>
                  <a:gd name="connsiteY7366" fmla="*/ 620908 h 826530"/>
                  <a:gd name="connsiteX7367" fmla="*/ 541926 w 891448"/>
                  <a:gd name="connsiteY7367" fmla="*/ 619321 h 826530"/>
                  <a:gd name="connsiteX7368" fmla="*/ 542520 w 891448"/>
                  <a:gd name="connsiteY7368" fmla="*/ 619174 h 826530"/>
                  <a:gd name="connsiteX7369" fmla="*/ 542445 w 891448"/>
                  <a:gd name="connsiteY7369" fmla="*/ 621584 h 826530"/>
                  <a:gd name="connsiteX7370" fmla="*/ 540965 w 891448"/>
                  <a:gd name="connsiteY7370" fmla="*/ 622686 h 826530"/>
                  <a:gd name="connsiteX7371" fmla="*/ 540151 w 891448"/>
                  <a:gd name="connsiteY7371" fmla="*/ 622613 h 826530"/>
                  <a:gd name="connsiteX7372" fmla="*/ 540151 w 891448"/>
                  <a:gd name="connsiteY7372" fmla="*/ 622613 h 826530"/>
                  <a:gd name="connsiteX7373" fmla="*/ 528119 w 891448"/>
                  <a:gd name="connsiteY7373" fmla="*/ 619953 h 826530"/>
                  <a:gd name="connsiteX7374" fmla="*/ 529042 w 891448"/>
                  <a:gd name="connsiteY7374" fmla="*/ 617867 h 826530"/>
                  <a:gd name="connsiteX7375" fmla="*/ 530448 w 891448"/>
                  <a:gd name="connsiteY7375" fmla="*/ 617837 h 826530"/>
                  <a:gd name="connsiteX7376" fmla="*/ 531042 w 891448"/>
                  <a:gd name="connsiteY7376" fmla="*/ 617249 h 826530"/>
                  <a:gd name="connsiteX7377" fmla="*/ 531746 w 891448"/>
                  <a:gd name="connsiteY7377" fmla="*/ 617249 h 826530"/>
                  <a:gd name="connsiteX7378" fmla="*/ 533189 w 891448"/>
                  <a:gd name="connsiteY7378" fmla="*/ 616353 h 826530"/>
                  <a:gd name="connsiteX7379" fmla="*/ 534114 w 891448"/>
                  <a:gd name="connsiteY7379" fmla="*/ 615604 h 826530"/>
                  <a:gd name="connsiteX7380" fmla="*/ 532892 w 891448"/>
                  <a:gd name="connsiteY7380" fmla="*/ 617984 h 826530"/>
                  <a:gd name="connsiteX7381" fmla="*/ 530263 w 891448"/>
                  <a:gd name="connsiteY7381" fmla="*/ 619762 h 826530"/>
                  <a:gd name="connsiteX7382" fmla="*/ 528632 w 891448"/>
                  <a:gd name="connsiteY7382" fmla="*/ 620365 h 826530"/>
                  <a:gd name="connsiteX7383" fmla="*/ 528119 w 891448"/>
                  <a:gd name="connsiteY7383" fmla="*/ 619953 h 826530"/>
                  <a:gd name="connsiteX7384" fmla="*/ 528119 w 891448"/>
                  <a:gd name="connsiteY7384" fmla="*/ 619953 h 826530"/>
                  <a:gd name="connsiteX7385" fmla="*/ 536376 w 891448"/>
                  <a:gd name="connsiteY7385" fmla="*/ 623700 h 826530"/>
                  <a:gd name="connsiteX7386" fmla="*/ 538745 w 891448"/>
                  <a:gd name="connsiteY7386" fmla="*/ 620438 h 826530"/>
                  <a:gd name="connsiteX7387" fmla="*/ 539262 w 891448"/>
                  <a:gd name="connsiteY7387" fmla="*/ 619101 h 826530"/>
                  <a:gd name="connsiteX7388" fmla="*/ 539964 w 891448"/>
                  <a:gd name="connsiteY7388" fmla="*/ 618939 h 826530"/>
                  <a:gd name="connsiteX7389" fmla="*/ 539819 w 891448"/>
                  <a:gd name="connsiteY7389" fmla="*/ 620247 h 826530"/>
                  <a:gd name="connsiteX7390" fmla="*/ 537227 w 891448"/>
                  <a:gd name="connsiteY7390" fmla="*/ 623318 h 826530"/>
                  <a:gd name="connsiteX7391" fmla="*/ 536561 w 891448"/>
                  <a:gd name="connsiteY7391" fmla="*/ 624847 h 826530"/>
                  <a:gd name="connsiteX7392" fmla="*/ 537707 w 891448"/>
                  <a:gd name="connsiteY7392" fmla="*/ 624024 h 826530"/>
                  <a:gd name="connsiteX7393" fmla="*/ 540001 w 891448"/>
                  <a:gd name="connsiteY7393" fmla="*/ 621217 h 826530"/>
                  <a:gd name="connsiteX7394" fmla="*/ 540815 w 891448"/>
                  <a:gd name="connsiteY7394" fmla="*/ 620468 h 826530"/>
                  <a:gd name="connsiteX7395" fmla="*/ 541150 w 891448"/>
                  <a:gd name="connsiteY7395" fmla="*/ 618249 h 826530"/>
                  <a:gd name="connsiteX7396" fmla="*/ 540336 w 891448"/>
                  <a:gd name="connsiteY7396" fmla="*/ 617308 h 826530"/>
                  <a:gd name="connsiteX7397" fmla="*/ 539781 w 891448"/>
                  <a:gd name="connsiteY7397" fmla="*/ 617308 h 826530"/>
                  <a:gd name="connsiteX7398" fmla="*/ 539781 w 891448"/>
                  <a:gd name="connsiteY7398" fmla="*/ 615868 h 826530"/>
                  <a:gd name="connsiteX7399" fmla="*/ 538298 w 891448"/>
                  <a:gd name="connsiteY7399" fmla="*/ 615089 h 826530"/>
                  <a:gd name="connsiteX7400" fmla="*/ 537596 w 891448"/>
                  <a:gd name="connsiteY7400" fmla="*/ 616089 h 826530"/>
                  <a:gd name="connsiteX7401" fmla="*/ 536708 w 891448"/>
                  <a:gd name="connsiteY7401" fmla="*/ 618910 h 826530"/>
                  <a:gd name="connsiteX7402" fmla="*/ 535227 w 891448"/>
                  <a:gd name="connsiteY7402" fmla="*/ 620365 h 826530"/>
                  <a:gd name="connsiteX7403" fmla="*/ 533672 w 891448"/>
                  <a:gd name="connsiteY7403" fmla="*/ 621393 h 826530"/>
                  <a:gd name="connsiteX7404" fmla="*/ 534044 w 891448"/>
                  <a:gd name="connsiteY7404" fmla="*/ 620056 h 826530"/>
                  <a:gd name="connsiteX7405" fmla="*/ 535672 w 891448"/>
                  <a:gd name="connsiteY7405" fmla="*/ 618572 h 826530"/>
                  <a:gd name="connsiteX7406" fmla="*/ 536264 w 891448"/>
                  <a:gd name="connsiteY7406" fmla="*/ 616794 h 826530"/>
                  <a:gd name="connsiteX7407" fmla="*/ 535892 w 891448"/>
                  <a:gd name="connsiteY7407" fmla="*/ 616206 h 826530"/>
                  <a:gd name="connsiteX7408" fmla="*/ 534598 w 891448"/>
                  <a:gd name="connsiteY7408" fmla="*/ 617161 h 826530"/>
                  <a:gd name="connsiteX7409" fmla="*/ 533375 w 891448"/>
                  <a:gd name="connsiteY7409" fmla="*/ 619615 h 826530"/>
                  <a:gd name="connsiteX7410" fmla="*/ 531115 w 891448"/>
                  <a:gd name="connsiteY7410" fmla="*/ 621834 h 826530"/>
                  <a:gd name="connsiteX7411" fmla="*/ 530821 w 891448"/>
                  <a:gd name="connsiteY7411" fmla="*/ 622922 h 826530"/>
                  <a:gd name="connsiteX7412" fmla="*/ 529339 w 891448"/>
                  <a:gd name="connsiteY7412" fmla="*/ 624729 h 826530"/>
                  <a:gd name="connsiteX7413" fmla="*/ 529822 w 891448"/>
                  <a:gd name="connsiteY7413" fmla="*/ 625993 h 826530"/>
                  <a:gd name="connsiteX7414" fmla="*/ 530558 w 891448"/>
                  <a:gd name="connsiteY7414" fmla="*/ 625816 h 826530"/>
                  <a:gd name="connsiteX7415" fmla="*/ 532560 w 891448"/>
                  <a:gd name="connsiteY7415" fmla="*/ 623098 h 826530"/>
                  <a:gd name="connsiteX7416" fmla="*/ 533597 w 891448"/>
                  <a:gd name="connsiteY7416" fmla="*/ 622804 h 826530"/>
                  <a:gd name="connsiteX7417" fmla="*/ 533077 w 891448"/>
                  <a:gd name="connsiteY7417" fmla="*/ 624097 h 826530"/>
                  <a:gd name="connsiteX7418" fmla="*/ 531746 w 891448"/>
                  <a:gd name="connsiteY7418" fmla="*/ 626213 h 826530"/>
                  <a:gd name="connsiteX7419" fmla="*/ 532411 w 891448"/>
                  <a:gd name="connsiteY7419" fmla="*/ 626433 h 826530"/>
                  <a:gd name="connsiteX7420" fmla="*/ 533779 w 891448"/>
                  <a:gd name="connsiteY7420" fmla="*/ 625581 h 826530"/>
                  <a:gd name="connsiteX7421" fmla="*/ 534855 w 891448"/>
                  <a:gd name="connsiteY7421" fmla="*/ 625581 h 826530"/>
                  <a:gd name="connsiteX7422" fmla="*/ 536376 w 891448"/>
                  <a:gd name="connsiteY7422" fmla="*/ 623700 h 826530"/>
                  <a:gd name="connsiteX7423" fmla="*/ 536376 w 891448"/>
                  <a:gd name="connsiteY7423" fmla="*/ 623700 h 826530"/>
                  <a:gd name="connsiteX7424" fmla="*/ 534446 w 891448"/>
                  <a:gd name="connsiteY7424" fmla="*/ 623774 h 826530"/>
                  <a:gd name="connsiteX7425" fmla="*/ 534745 w 891448"/>
                  <a:gd name="connsiteY7425" fmla="*/ 622246 h 826530"/>
                  <a:gd name="connsiteX7426" fmla="*/ 537485 w 891448"/>
                  <a:gd name="connsiteY7426" fmla="*/ 619468 h 826530"/>
                  <a:gd name="connsiteX7427" fmla="*/ 536336 w 891448"/>
                  <a:gd name="connsiteY7427" fmla="*/ 621908 h 826530"/>
                  <a:gd name="connsiteX7428" fmla="*/ 535114 w 891448"/>
                  <a:gd name="connsiteY7428" fmla="*/ 623583 h 826530"/>
                  <a:gd name="connsiteX7429" fmla="*/ 534446 w 891448"/>
                  <a:gd name="connsiteY7429" fmla="*/ 623774 h 826530"/>
                  <a:gd name="connsiteX7430" fmla="*/ 534446 w 891448"/>
                  <a:gd name="connsiteY7430" fmla="*/ 623774 h 826530"/>
                  <a:gd name="connsiteX7431" fmla="*/ 672737 w 891448"/>
                  <a:gd name="connsiteY7431" fmla="*/ 764284 h 826530"/>
                  <a:gd name="connsiteX7432" fmla="*/ 671922 w 891448"/>
                  <a:gd name="connsiteY7432" fmla="*/ 764181 h 826530"/>
                  <a:gd name="connsiteX7433" fmla="*/ 671514 w 891448"/>
                  <a:gd name="connsiteY7433" fmla="*/ 763417 h 826530"/>
                  <a:gd name="connsiteX7434" fmla="*/ 672234 w 891448"/>
                  <a:gd name="connsiteY7434" fmla="*/ 763050 h 826530"/>
                  <a:gd name="connsiteX7435" fmla="*/ 672681 w 891448"/>
                  <a:gd name="connsiteY7435" fmla="*/ 761830 h 826530"/>
                  <a:gd name="connsiteX7436" fmla="*/ 674215 w 891448"/>
                  <a:gd name="connsiteY7436" fmla="*/ 760566 h 826530"/>
                  <a:gd name="connsiteX7437" fmla="*/ 674290 w 891448"/>
                  <a:gd name="connsiteY7437" fmla="*/ 760831 h 826530"/>
                  <a:gd name="connsiteX7438" fmla="*/ 674419 w 891448"/>
                  <a:gd name="connsiteY7438" fmla="*/ 760302 h 826530"/>
                  <a:gd name="connsiteX7439" fmla="*/ 674030 w 891448"/>
                  <a:gd name="connsiteY7439" fmla="*/ 760273 h 826530"/>
                  <a:gd name="connsiteX7440" fmla="*/ 672253 w 891448"/>
                  <a:gd name="connsiteY7440" fmla="*/ 761727 h 826530"/>
                  <a:gd name="connsiteX7441" fmla="*/ 671124 w 891448"/>
                  <a:gd name="connsiteY7441" fmla="*/ 763402 h 826530"/>
                  <a:gd name="connsiteX7442" fmla="*/ 671717 w 891448"/>
                  <a:gd name="connsiteY7442" fmla="*/ 764461 h 826530"/>
                  <a:gd name="connsiteX7443" fmla="*/ 672365 w 891448"/>
                  <a:gd name="connsiteY7443" fmla="*/ 764710 h 826530"/>
                  <a:gd name="connsiteX7444" fmla="*/ 672737 w 891448"/>
                  <a:gd name="connsiteY7444" fmla="*/ 764284 h 826530"/>
                  <a:gd name="connsiteX7445" fmla="*/ 672737 w 891448"/>
                  <a:gd name="connsiteY7445" fmla="*/ 764284 h 826530"/>
                  <a:gd name="connsiteX7446" fmla="*/ 723332 w 891448"/>
                  <a:gd name="connsiteY7446" fmla="*/ 773454 h 826530"/>
                  <a:gd name="connsiteX7447" fmla="*/ 722829 w 891448"/>
                  <a:gd name="connsiteY7447" fmla="*/ 772278 h 826530"/>
                  <a:gd name="connsiteX7448" fmla="*/ 723295 w 891448"/>
                  <a:gd name="connsiteY7448" fmla="*/ 770897 h 826530"/>
                  <a:gd name="connsiteX7449" fmla="*/ 722961 w 891448"/>
                  <a:gd name="connsiteY7449" fmla="*/ 769310 h 826530"/>
                  <a:gd name="connsiteX7450" fmla="*/ 722368 w 891448"/>
                  <a:gd name="connsiteY7450" fmla="*/ 767958 h 826530"/>
                  <a:gd name="connsiteX7451" fmla="*/ 722997 w 891448"/>
                  <a:gd name="connsiteY7451" fmla="*/ 767091 h 826530"/>
                  <a:gd name="connsiteX7452" fmla="*/ 723701 w 891448"/>
                  <a:gd name="connsiteY7452" fmla="*/ 766385 h 826530"/>
                  <a:gd name="connsiteX7453" fmla="*/ 723586 w 891448"/>
                  <a:gd name="connsiteY7453" fmla="*/ 767105 h 826530"/>
                  <a:gd name="connsiteX7454" fmla="*/ 724254 w 891448"/>
                  <a:gd name="connsiteY7454" fmla="*/ 767914 h 826530"/>
                  <a:gd name="connsiteX7455" fmla="*/ 724162 w 891448"/>
                  <a:gd name="connsiteY7455" fmla="*/ 769089 h 826530"/>
                  <a:gd name="connsiteX7456" fmla="*/ 723496 w 891448"/>
                  <a:gd name="connsiteY7456" fmla="*/ 769721 h 826530"/>
                  <a:gd name="connsiteX7457" fmla="*/ 723534 w 891448"/>
                  <a:gd name="connsiteY7457" fmla="*/ 770647 h 826530"/>
                  <a:gd name="connsiteX7458" fmla="*/ 724125 w 891448"/>
                  <a:gd name="connsiteY7458" fmla="*/ 771220 h 826530"/>
                  <a:gd name="connsiteX7459" fmla="*/ 724515 w 891448"/>
                  <a:gd name="connsiteY7459" fmla="*/ 772058 h 826530"/>
                  <a:gd name="connsiteX7460" fmla="*/ 723828 w 891448"/>
                  <a:gd name="connsiteY7460" fmla="*/ 773380 h 826530"/>
                  <a:gd name="connsiteX7461" fmla="*/ 723332 w 891448"/>
                  <a:gd name="connsiteY7461" fmla="*/ 773454 h 826530"/>
                  <a:gd name="connsiteX7462" fmla="*/ 723332 w 891448"/>
                  <a:gd name="connsiteY7462" fmla="*/ 773454 h 826530"/>
                  <a:gd name="connsiteX7463" fmla="*/ 725126 w 891448"/>
                  <a:gd name="connsiteY7463" fmla="*/ 774365 h 826530"/>
                  <a:gd name="connsiteX7464" fmla="*/ 725383 w 891448"/>
                  <a:gd name="connsiteY7464" fmla="*/ 773321 h 826530"/>
                  <a:gd name="connsiteX7465" fmla="*/ 726199 w 891448"/>
                  <a:gd name="connsiteY7465" fmla="*/ 773072 h 826530"/>
                  <a:gd name="connsiteX7466" fmla="*/ 726272 w 891448"/>
                  <a:gd name="connsiteY7466" fmla="*/ 774027 h 826530"/>
                  <a:gd name="connsiteX7467" fmla="*/ 725604 w 891448"/>
                  <a:gd name="connsiteY7467" fmla="*/ 774997 h 826530"/>
                  <a:gd name="connsiteX7468" fmla="*/ 725126 w 891448"/>
                  <a:gd name="connsiteY7468" fmla="*/ 774365 h 826530"/>
                  <a:gd name="connsiteX7469" fmla="*/ 725126 w 891448"/>
                  <a:gd name="connsiteY7469" fmla="*/ 774365 h 826530"/>
                  <a:gd name="connsiteX7470" fmla="*/ 745068 w 891448"/>
                  <a:gd name="connsiteY7470" fmla="*/ 702317 h 826530"/>
                  <a:gd name="connsiteX7471" fmla="*/ 745862 w 891448"/>
                  <a:gd name="connsiteY7471" fmla="*/ 700436 h 826530"/>
                  <a:gd name="connsiteX7472" fmla="*/ 747102 w 891448"/>
                  <a:gd name="connsiteY7472" fmla="*/ 699451 h 826530"/>
                  <a:gd name="connsiteX7473" fmla="*/ 747068 w 891448"/>
                  <a:gd name="connsiteY7473" fmla="*/ 700730 h 826530"/>
                  <a:gd name="connsiteX7474" fmla="*/ 746530 w 891448"/>
                  <a:gd name="connsiteY7474" fmla="*/ 702082 h 826530"/>
                  <a:gd name="connsiteX7475" fmla="*/ 745529 w 891448"/>
                  <a:gd name="connsiteY7475" fmla="*/ 702728 h 826530"/>
                  <a:gd name="connsiteX7476" fmla="*/ 745068 w 891448"/>
                  <a:gd name="connsiteY7476" fmla="*/ 702317 h 826530"/>
                  <a:gd name="connsiteX7477" fmla="*/ 745068 w 891448"/>
                  <a:gd name="connsiteY7477" fmla="*/ 702317 h 826530"/>
                  <a:gd name="connsiteX7478" fmla="*/ 739012 w 891448"/>
                  <a:gd name="connsiteY7478" fmla="*/ 717261 h 826530"/>
                  <a:gd name="connsiteX7479" fmla="*/ 739049 w 891448"/>
                  <a:gd name="connsiteY7479" fmla="*/ 718363 h 826530"/>
                  <a:gd name="connsiteX7480" fmla="*/ 739640 w 891448"/>
                  <a:gd name="connsiteY7480" fmla="*/ 718672 h 826530"/>
                  <a:gd name="connsiteX7481" fmla="*/ 740012 w 891448"/>
                  <a:gd name="connsiteY7481" fmla="*/ 718261 h 826530"/>
                  <a:gd name="connsiteX7482" fmla="*/ 740676 w 891448"/>
                  <a:gd name="connsiteY7482" fmla="*/ 718216 h 826530"/>
                  <a:gd name="connsiteX7483" fmla="*/ 740676 w 891448"/>
                  <a:gd name="connsiteY7483" fmla="*/ 717144 h 826530"/>
                  <a:gd name="connsiteX7484" fmla="*/ 739973 w 891448"/>
                  <a:gd name="connsiteY7484" fmla="*/ 716953 h 826530"/>
                  <a:gd name="connsiteX7485" fmla="*/ 739012 w 891448"/>
                  <a:gd name="connsiteY7485" fmla="*/ 717261 h 826530"/>
                  <a:gd name="connsiteX7486" fmla="*/ 739012 w 891448"/>
                  <a:gd name="connsiteY7486" fmla="*/ 717261 h 826530"/>
                  <a:gd name="connsiteX7487" fmla="*/ 749545 w 891448"/>
                  <a:gd name="connsiteY7487" fmla="*/ 734557 h 826530"/>
                  <a:gd name="connsiteX7488" fmla="*/ 749119 w 891448"/>
                  <a:gd name="connsiteY7488" fmla="*/ 732441 h 826530"/>
                  <a:gd name="connsiteX7489" fmla="*/ 749102 w 891448"/>
                  <a:gd name="connsiteY7489" fmla="*/ 731897 h 826530"/>
                  <a:gd name="connsiteX7490" fmla="*/ 749806 w 891448"/>
                  <a:gd name="connsiteY7490" fmla="*/ 732059 h 826530"/>
                  <a:gd name="connsiteX7491" fmla="*/ 750230 w 891448"/>
                  <a:gd name="connsiteY7491" fmla="*/ 732617 h 826530"/>
                  <a:gd name="connsiteX7492" fmla="*/ 750717 w 891448"/>
                  <a:gd name="connsiteY7492" fmla="*/ 732264 h 826530"/>
                  <a:gd name="connsiteX7493" fmla="*/ 751620 w 891448"/>
                  <a:gd name="connsiteY7493" fmla="*/ 732896 h 826530"/>
                  <a:gd name="connsiteX7494" fmla="*/ 751786 w 891448"/>
                  <a:gd name="connsiteY7494" fmla="*/ 733734 h 826530"/>
                  <a:gd name="connsiteX7495" fmla="*/ 750621 w 891448"/>
                  <a:gd name="connsiteY7495" fmla="*/ 734660 h 826530"/>
                  <a:gd name="connsiteX7496" fmla="*/ 749545 w 891448"/>
                  <a:gd name="connsiteY7496" fmla="*/ 734557 h 826530"/>
                  <a:gd name="connsiteX7497" fmla="*/ 749545 w 891448"/>
                  <a:gd name="connsiteY7497" fmla="*/ 734557 h 826530"/>
                  <a:gd name="connsiteX7498" fmla="*/ 744639 w 891448"/>
                  <a:gd name="connsiteY7498" fmla="*/ 734087 h 826530"/>
                  <a:gd name="connsiteX7499" fmla="*/ 745694 w 891448"/>
                  <a:gd name="connsiteY7499" fmla="*/ 734528 h 826530"/>
                  <a:gd name="connsiteX7500" fmla="*/ 746380 w 891448"/>
                  <a:gd name="connsiteY7500" fmla="*/ 734337 h 826530"/>
                  <a:gd name="connsiteX7501" fmla="*/ 746861 w 891448"/>
                  <a:gd name="connsiteY7501" fmla="*/ 733235 h 826530"/>
                  <a:gd name="connsiteX7502" fmla="*/ 746712 w 891448"/>
                  <a:gd name="connsiteY7502" fmla="*/ 732647 h 826530"/>
                  <a:gd name="connsiteX7503" fmla="*/ 747100 w 891448"/>
                  <a:gd name="connsiteY7503" fmla="*/ 732750 h 826530"/>
                  <a:gd name="connsiteX7504" fmla="*/ 747378 w 891448"/>
                  <a:gd name="connsiteY7504" fmla="*/ 733866 h 826530"/>
                  <a:gd name="connsiteX7505" fmla="*/ 746507 w 891448"/>
                  <a:gd name="connsiteY7505" fmla="*/ 735306 h 826530"/>
                  <a:gd name="connsiteX7506" fmla="*/ 745009 w 891448"/>
                  <a:gd name="connsiteY7506" fmla="*/ 736012 h 826530"/>
                  <a:gd name="connsiteX7507" fmla="*/ 744158 w 891448"/>
                  <a:gd name="connsiteY7507" fmla="*/ 735424 h 826530"/>
                  <a:gd name="connsiteX7508" fmla="*/ 744250 w 891448"/>
                  <a:gd name="connsiteY7508" fmla="*/ 734586 h 826530"/>
                  <a:gd name="connsiteX7509" fmla="*/ 744639 w 891448"/>
                  <a:gd name="connsiteY7509" fmla="*/ 734087 h 826530"/>
                  <a:gd name="connsiteX7510" fmla="*/ 744639 w 891448"/>
                  <a:gd name="connsiteY7510" fmla="*/ 734087 h 826530"/>
                  <a:gd name="connsiteX7511" fmla="*/ 728206 w 891448"/>
                  <a:gd name="connsiteY7511" fmla="*/ 760552 h 826530"/>
                  <a:gd name="connsiteX7512" fmla="*/ 728732 w 891448"/>
                  <a:gd name="connsiteY7512" fmla="*/ 759567 h 826530"/>
                  <a:gd name="connsiteX7513" fmla="*/ 729224 w 891448"/>
                  <a:gd name="connsiteY7513" fmla="*/ 760258 h 826530"/>
                  <a:gd name="connsiteX7514" fmla="*/ 728795 w 891448"/>
                  <a:gd name="connsiteY7514" fmla="*/ 760758 h 826530"/>
                  <a:gd name="connsiteX7515" fmla="*/ 728206 w 891448"/>
                  <a:gd name="connsiteY7515" fmla="*/ 760552 h 826530"/>
                  <a:gd name="connsiteX7516" fmla="*/ 728206 w 891448"/>
                  <a:gd name="connsiteY7516" fmla="*/ 760552 h 826530"/>
                  <a:gd name="connsiteX7517" fmla="*/ 749747 w 891448"/>
                  <a:gd name="connsiteY7517" fmla="*/ 754527 h 826530"/>
                  <a:gd name="connsiteX7518" fmla="*/ 749747 w 891448"/>
                  <a:gd name="connsiteY7518" fmla="*/ 755262 h 826530"/>
                  <a:gd name="connsiteX7519" fmla="*/ 750747 w 891448"/>
                  <a:gd name="connsiteY7519" fmla="*/ 755717 h 826530"/>
                  <a:gd name="connsiteX7520" fmla="*/ 752339 w 891448"/>
                  <a:gd name="connsiteY7520" fmla="*/ 755717 h 826530"/>
                  <a:gd name="connsiteX7521" fmla="*/ 752599 w 891448"/>
                  <a:gd name="connsiteY7521" fmla="*/ 755012 h 826530"/>
                  <a:gd name="connsiteX7522" fmla="*/ 750602 w 891448"/>
                  <a:gd name="connsiteY7522" fmla="*/ 754409 h 826530"/>
                  <a:gd name="connsiteX7523" fmla="*/ 749747 w 891448"/>
                  <a:gd name="connsiteY7523" fmla="*/ 754527 h 826530"/>
                  <a:gd name="connsiteX7524" fmla="*/ 749747 w 891448"/>
                  <a:gd name="connsiteY7524" fmla="*/ 754527 h 826530"/>
                  <a:gd name="connsiteX7525" fmla="*/ 726803 w 891448"/>
                  <a:gd name="connsiteY7525" fmla="*/ 715439 h 826530"/>
                  <a:gd name="connsiteX7526" fmla="*/ 725868 w 891448"/>
                  <a:gd name="connsiteY7526" fmla="*/ 716556 h 826530"/>
                  <a:gd name="connsiteX7527" fmla="*/ 724053 w 891448"/>
                  <a:gd name="connsiteY7527" fmla="*/ 717893 h 826530"/>
                  <a:gd name="connsiteX7528" fmla="*/ 722979 w 891448"/>
                  <a:gd name="connsiteY7528" fmla="*/ 718481 h 826530"/>
                  <a:gd name="connsiteX7529" fmla="*/ 723273 w 891448"/>
                  <a:gd name="connsiteY7529" fmla="*/ 718995 h 826530"/>
                  <a:gd name="connsiteX7530" fmla="*/ 722757 w 891448"/>
                  <a:gd name="connsiteY7530" fmla="*/ 719701 h 826530"/>
                  <a:gd name="connsiteX7531" fmla="*/ 721942 w 891448"/>
                  <a:gd name="connsiteY7531" fmla="*/ 719892 h 826530"/>
                  <a:gd name="connsiteX7532" fmla="*/ 721870 w 891448"/>
                  <a:gd name="connsiteY7532" fmla="*/ 720891 h 826530"/>
                  <a:gd name="connsiteX7533" fmla="*/ 722720 w 891448"/>
                  <a:gd name="connsiteY7533" fmla="*/ 721376 h 826530"/>
                  <a:gd name="connsiteX7534" fmla="*/ 721981 w 891448"/>
                  <a:gd name="connsiteY7534" fmla="*/ 722037 h 826530"/>
                  <a:gd name="connsiteX7535" fmla="*/ 720684 w 891448"/>
                  <a:gd name="connsiteY7535" fmla="*/ 722155 h 826530"/>
                  <a:gd name="connsiteX7536" fmla="*/ 719724 w 891448"/>
                  <a:gd name="connsiteY7536" fmla="*/ 723595 h 826530"/>
                  <a:gd name="connsiteX7537" fmla="*/ 719649 w 891448"/>
                  <a:gd name="connsiteY7537" fmla="*/ 724374 h 826530"/>
                  <a:gd name="connsiteX7538" fmla="*/ 720165 w 891448"/>
                  <a:gd name="connsiteY7538" fmla="*/ 724374 h 826530"/>
                  <a:gd name="connsiteX7539" fmla="*/ 720760 w 891448"/>
                  <a:gd name="connsiteY7539" fmla="*/ 724712 h 826530"/>
                  <a:gd name="connsiteX7540" fmla="*/ 719726 w 891448"/>
                  <a:gd name="connsiteY7540" fmla="*/ 725314 h 826530"/>
                  <a:gd name="connsiteX7541" fmla="*/ 718574 w 891448"/>
                  <a:gd name="connsiteY7541" fmla="*/ 725490 h 826530"/>
                  <a:gd name="connsiteX7542" fmla="*/ 717429 w 891448"/>
                  <a:gd name="connsiteY7542" fmla="*/ 727239 h 826530"/>
                  <a:gd name="connsiteX7543" fmla="*/ 717169 w 891448"/>
                  <a:gd name="connsiteY7543" fmla="*/ 728312 h 826530"/>
                  <a:gd name="connsiteX7544" fmla="*/ 715019 w 891448"/>
                  <a:gd name="connsiteY7544" fmla="*/ 731500 h 826530"/>
                  <a:gd name="connsiteX7545" fmla="*/ 714985 w 891448"/>
                  <a:gd name="connsiteY7545" fmla="*/ 732544 h 826530"/>
                  <a:gd name="connsiteX7546" fmla="*/ 715761 w 891448"/>
                  <a:gd name="connsiteY7546" fmla="*/ 733352 h 826530"/>
                  <a:gd name="connsiteX7547" fmla="*/ 715761 w 891448"/>
                  <a:gd name="connsiteY7547" fmla="*/ 734395 h 826530"/>
                  <a:gd name="connsiteX7548" fmla="*/ 715095 w 891448"/>
                  <a:gd name="connsiteY7548" fmla="*/ 734498 h 826530"/>
                  <a:gd name="connsiteX7549" fmla="*/ 714653 w 891448"/>
                  <a:gd name="connsiteY7549" fmla="*/ 733940 h 826530"/>
                  <a:gd name="connsiteX7550" fmla="*/ 714059 w 891448"/>
                  <a:gd name="connsiteY7550" fmla="*/ 734101 h 826530"/>
                  <a:gd name="connsiteX7551" fmla="*/ 712206 w 891448"/>
                  <a:gd name="connsiteY7551" fmla="*/ 734983 h 826530"/>
                  <a:gd name="connsiteX7552" fmla="*/ 711507 w 891448"/>
                  <a:gd name="connsiteY7552" fmla="*/ 736320 h 826530"/>
                  <a:gd name="connsiteX7553" fmla="*/ 711616 w 891448"/>
                  <a:gd name="connsiteY7553" fmla="*/ 737129 h 826530"/>
                  <a:gd name="connsiteX7554" fmla="*/ 712687 w 891448"/>
                  <a:gd name="connsiteY7554" fmla="*/ 737319 h 826530"/>
                  <a:gd name="connsiteX7555" fmla="*/ 713427 w 891448"/>
                  <a:gd name="connsiteY7555" fmla="*/ 738025 h 826530"/>
                  <a:gd name="connsiteX7556" fmla="*/ 712762 w 891448"/>
                  <a:gd name="connsiteY7556" fmla="*/ 738583 h 826530"/>
                  <a:gd name="connsiteX7557" fmla="*/ 712538 w 891448"/>
                  <a:gd name="connsiteY7557" fmla="*/ 739627 h 826530"/>
                  <a:gd name="connsiteX7558" fmla="*/ 711394 w 891448"/>
                  <a:gd name="connsiteY7558" fmla="*/ 740508 h 826530"/>
                  <a:gd name="connsiteX7559" fmla="*/ 709207 w 891448"/>
                  <a:gd name="connsiteY7559" fmla="*/ 739876 h 826530"/>
                  <a:gd name="connsiteX7560" fmla="*/ 708728 w 891448"/>
                  <a:gd name="connsiteY7560" fmla="*/ 740464 h 826530"/>
                  <a:gd name="connsiteX7561" fmla="*/ 708614 w 891448"/>
                  <a:gd name="connsiteY7561" fmla="*/ 741405 h 826530"/>
                  <a:gd name="connsiteX7562" fmla="*/ 707431 w 891448"/>
                  <a:gd name="connsiteY7562" fmla="*/ 742624 h 826530"/>
                  <a:gd name="connsiteX7563" fmla="*/ 706393 w 891448"/>
                  <a:gd name="connsiteY7563" fmla="*/ 744696 h 826530"/>
                  <a:gd name="connsiteX7564" fmla="*/ 705431 w 891448"/>
                  <a:gd name="connsiteY7564" fmla="*/ 746078 h 826530"/>
                  <a:gd name="connsiteX7565" fmla="*/ 704802 w 891448"/>
                  <a:gd name="connsiteY7565" fmla="*/ 746034 h 826530"/>
                  <a:gd name="connsiteX7566" fmla="*/ 704690 w 891448"/>
                  <a:gd name="connsiteY7566" fmla="*/ 744549 h 826530"/>
                  <a:gd name="connsiteX7567" fmla="*/ 704061 w 891448"/>
                  <a:gd name="connsiteY7567" fmla="*/ 745960 h 826530"/>
                  <a:gd name="connsiteX7568" fmla="*/ 703247 w 891448"/>
                  <a:gd name="connsiteY7568" fmla="*/ 744667 h 826530"/>
                  <a:gd name="connsiteX7569" fmla="*/ 703507 w 891448"/>
                  <a:gd name="connsiteY7569" fmla="*/ 743800 h 826530"/>
                  <a:gd name="connsiteX7570" fmla="*/ 704690 w 891448"/>
                  <a:gd name="connsiteY7570" fmla="*/ 742948 h 826530"/>
                  <a:gd name="connsiteX7571" fmla="*/ 705099 w 891448"/>
                  <a:gd name="connsiteY7571" fmla="*/ 741993 h 826530"/>
                  <a:gd name="connsiteX7572" fmla="*/ 704618 w 891448"/>
                  <a:gd name="connsiteY7572" fmla="*/ 742551 h 826530"/>
                  <a:gd name="connsiteX7573" fmla="*/ 703172 w 891448"/>
                  <a:gd name="connsiteY7573" fmla="*/ 743579 h 826530"/>
                  <a:gd name="connsiteX7574" fmla="*/ 700803 w 891448"/>
                  <a:gd name="connsiteY7574" fmla="*/ 744990 h 826530"/>
                  <a:gd name="connsiteX7575" fmla="*/ 699804 w 891448"/>
                  <a:gd name="connsiteY7575" fmla="*/ 747474 h 826530"/>
                  <a:gd name="connsiteX7576" fmla="*/ 700543 w 891448"/>
                  <a:gd name="connsiteY7576" fmla="*/ 747444 h 826530"/>
                  <a:gd name="connsiteX7577" fmla="*/ 701989 w 891448"/>
                  <a:gd name="connsiteY7577" fmla="*/ 747003 h 826530"/>
                  <a:gd name="connsiteX7578" fmla="*/ 704838 w 891448"/>
                  <a:gd name="connsiteY7578" fmla="*/ 746665 h 826530"/>
                  <a:gd name="connsiteX7579" fmla="*/ 707096 w 891448"/>
                  <a:gd name="connsiteY7579" fmla="*/ 746592 h 826530"/>
                  <a:gd name="connsiteX7580" fmla="*/ 705727 w 891448"/>
                  <a:gd name="connsiteY7580" fmla="*/ 747958 h 826530"/>
                  <a:gd name="connsiteX7581" fmla="*/ 703839 w 891448"/>
                  <a:gd name="connsiteY7581" fmla="*/ 750324 h 826530"/>
                  <a:gd name="connsiteX7582" fmla="*/ 702653 w 891448"/>
                  <a:gd name="connsiteY7582" fmla="*/ 752264 h 826530"/>
                  <a:gd name="connsiteX7583" fmla="*/ 700323 w 891448"/>
                  <a:gd name="connsiteY7583" fmla="*/ 753483 h 826530"/>
                  <a:gd name="connsiteX7584" fmla="*/ 698393 w 891448"/>
                  <a:gd name="connsiteY7584" fmla="*/ 755232 h 826530"/>
                  <a:gd name="connsiteX7585" fmla="*/ 697210 w 891448"/>
                  <a:gd name="connsiteY7585" fmla="*/ 755306 h 826530"/>
                  <a:gd name="connsiteX7586" fmla="*/ 696802 w 891448"/>
                  <a:gd name="connsiteY7586" fmla="*/ 756349 h 826530"/>
                  <a:gd name="connsiteX7587" fmla="*/ 697247 w 891448"/>
                  <a:gd name="connsiteY7587" fmla="*/ 757422 h 826530"/>
                  <a:gd name="connsiteX7588" fmla="*/ 696842 w 891448"/>
                  <a:gd name="connsiteY7588" fmla="*/ 758906 h 826530"/>
                  <a:gd name="connsiteX7589" fmla="*/ 697172 w 891448"/>
                  <a:gd name="connsiteY7589" fmla="*/ 759685 h 826530"/>
                  <a:gd name="connsiteX7590" fmla="*/ 698285 w 891448"/>
                  <a:gd name="connsiteY7590" fmla="*/ 759832 h 826530"/>
                  <a:gd name="connsiteX7591" fmla="*/ 700285 w 891448"/>
                  <a:gd name="connsiteY7591" fmla="*/ 760463 h 826530"/>
                  <a:gd name="connsiteX7592" fmla="*/ 702542 w 891448"/>
                  <a:gd name="connsiteY7592" fmla="*/ 760126 h 826530"/>
                  <a:gd name="connsiteX7593" fmla="*/ 703948 w 891448"/>
                  <a:gd name="connsiteY7593" fmla="*/ 759009 h 826530"/>
                  <a:gd name="connsiteX7594" fmla="*/ 705651 w 891448"/>
                  <a:gd name="connsiteY7594" fmla="*/ 758788 h 826530"/>
                  <a:gd name="connsiteX7595" fmla="*/ 706985 w 891448"/>
                  <a:gd name="connsiteY7595" fmla="*/ 757642 h 826530"/>
                  <a:gd name="connsiteX7596" fmla="*/ 707357 w 891448"/>
                  <a:gd name="connsiteY7596" fmla="*/ 756819 h 826530"/>
                  <a:gd name="connsiteX7597" fmla="*/ 707539 w 891448"/>
                  <a:gd name="connsiteY7597" fmla="*/ 757451 h 826530"/>
                  <a:gd name="connsiteX7598" fmla="*/ 706580 w 891448"/>
                  <a:gd name="connsiteY7598" fmla="*/ 758862 h 826530"/>
                  <a:gd name="connsiteX7599" fmla="*/ 708687 w 891448"/>
                  <a:gd name="connsiteY7599" fmla="*/ 759273 h 826530"/>
                  <a:gd name="connsiteX7600" fmla="*/ 710242 w 891448"/>
                  <a:gd name="connsiteY7600" fmla="*/ 758685 h 826530"/>
                  <a:gd name="connsiteX7601" fmla="*/ 710946 w 891448"/>
                  <a:gd name="connsiteY7601" fmla="*/ 759685 h 826530"/>
                  <a:gd name="connsiteX7602" fmla="*/ 713613 w 891448"/>
                  <a:gd name="connsiteY7602" fmla="*/ 759832 h 826530"/>
                  <a:gd name="connsiteX7603" fmla="*/ 715241 w 891448"/>
                  <a:gd name="connsiteY7603" fmla="*/ 759376 h 826530"/>
                  <a:gd name="connsiteX7604" fmla="*/ 715573 w 891448"/>
                  <a:gd name="connsiteY7604" fmla="*/ 760081 h 826530"/>
                  <a:gd name="connsiteX7605" fmla="*/ 716314 w 891448"/>
                  <a:gd name="connsiteY7605" fmla="*/ 760904 h 826530"/>
                  <a:gd name="connsiteX7606" fmla="*/ 718128 w 891448"/>
                  <a:gd name="connsiteY7606" fmla="*/ 761007 h 826530"/>
                  <a:gd name="connsiteX7607" fmla="*/ 718757 w 891448"/>
                  <a:gd name="connsiteY7607" fmla="*/ 760758 h 826530"/>
                  <a:gd name="connsiteX7608" fmla="*/ 719126 w 891448"/>
                  <a:gd name="connsiteY7608" fmla="*/ 761345 h 826530"/>
                  <a:gd name="connsiteX7609" fmla="*/ 720312 w 891448"/>
                  <a:gd name="connsiteY7609" fmla="*/ 761316 h 826530"/>
                  <a:gd name="connsiteX7610" fmla="*/ 721164 w 891448"/>
                  <a:gd name="connsiteY7610" fmla="*/ 760714 h 826530"/>
                  <a:gd name="connsiteX7611" fmla="*/ 721126 w 891448"/>
                  <a:gd name="connsiteY7611" fmla="*/ 760096 h 826530"/>
                  <a:gd name="connsiteX7612" fmla="*/ 722717 w 891448"/>
                  <a:gd name="connsiteY7612" fmla="*/ 760170 h 826530"/>
                  <a:gd name="connsiteX7613" fmla="*/ 723271 w 891448"/>
                  <a:gd name="connsiteY7613" fmla="*/ 760714 h 826530"/>
                  <a:gd name="connsiteX7614" fmla="*/ 724124 w 891448"/>
                  <a:gd name="connsiteY7614" fmla="*/ 760611 h 826530"/>
                  <a:gd name="connsiteX7615" fmla="*/ 724756 w 891448"/>
                  <a:gd name="connsiteY7615" fmla="*/ 759861 h 826530"/>
                  <a:gd name="connsiteX7616" fmla="*/ 725715 w 891448"/>
                  <a:gd name="connsiteY7616" fmla="*/ 759861 h 826530"/>
                  <a:gd name="connsiteX7617" fmla="*/ 726679 w 891448"/>
                  <a:gd name="connsiteY7617" fmla="*/ 760346 h 826530"/>
                  <a:gd name="connsiteX7618" fmla="*/ 727048 w 891448"/>
                  <a:gd name="connsiteY7618" fmla="*/ 759464 h 826530"/>
                  <a:gd name="connsiteX7619" fmla="*/ 726863 w 891448"/>
                  <a:gd name="connsiteY7619" fmla="*/ 758612 h 826530"/>
                  <a:gd name="connsiteX7620" fmla="*/ 726974 w 891448"/>
                  <a:gd name="connsiteY7620" fmla="*/ 757084 h 826530"/>
                  <a:gd name="connsiteX7621" fmla="*/ 727528 w 891448"/>
                  <a:gd name="connsiteY7621" fmla="*/ 757686 h 826530"/>
                  <a:gd name="connsiteX7622" fmla="*/ 728196 w 891448"/>
                  <a:gd name="connsiteY7622" fmla="*/ 756525 h 826530"/>
                  <a:gd name="connsiteX7623" fmla="*/ 728898 w 891448"/>
                  <a:gd name="connsiteY7623" fmla="*/ 756305 h 826530"/>
                  <a:gd name="connsiteX7624" fmla="*/ 728417 w 891448"/>
                  <a:gd name="connsiteY7624" fmla="*/ 756790 h 826530"/>
                  <a:gd name="connsiteX7625" fmla="*/ 727900 w 891448"/>
                  <a:gd name="connsiteY7625" fmla="*/ 758759 h 826530"/>
                  <a:gd name="connsiteX7626" fmla="*/ 728269 w 891448"/>
                  <a:gd name="connsiteY7626" fmla="*/ 759200 h 826530"/>
                  <a:gd name="connsiteX7627" fmla="*/ 728714 w 891448"/>
                  <a:gd name="connsiteY7627" fmla="*/ 758201 h 826530"/>
                  <a:gd name="connsiteX7628" fmla="*/ 729825 w 891448"/>
                  <a:gd name="connsiteY7628" fmla="*/ 757010 h 826530"/>
                  <a:gd name="connsiteX7629" fmla="*/ 730269 w 891448"/>
                  <a:gd name="connsiteY7629" fmla="*/ 756893 h 826530"/>
                  <a:gd name="connsiteX7630" fmla="*/ 730269 w 891448"/>
                  <a:gd name="connsiteY7630" fmla="*/ 758127 h 826530"/>
                  <a:gd name="connsiteX7631" fmla="*/ 729600 w 891448"/>
                  <a:gd name="connsiteY7631" fmla="*/ 759200 h 826530"/>
                  <a:gd name="connsiteX7632" fmla="*/ 729675 w 891448"/>
                  <a:gd name="connsiteY7632" fmla="*/ 759979 h 826530"/>
                  <a:gd name="connsiteX7633" fmla="*/ 730935 w 891448"/>
                  <a:gd name="connsiteY7633" fmla="*/ 759670 h 826530"/>
                  <a:gd name="connsiteX7634" fmla="*/ 731455 w 891448"/>
                  <a:gd name="connsiteY7634" fmla="*/ 759523 h 826530"/>
                  <a:gd name="connsiteX7635" fmla="*/ 731343 w 891448"/>
                  <a:gd name="connsiteY7635" fmla="*/ 759935 h 826530"/>
                  <a:gd name="connsiteX7636" fmla="*/ 729343 w 891448"/>
                  <a:gd name="connsiteY7636" fmla="*/ 761198 h 826530"/>
                  <a:gd name="connsiteX7637" fmla="*/ 727455 w 891448"/>
                  <a:gd name="connsiteY7637" fmla="*/ 761977 h 826530"/>
                  <a:gd name="connsiteX7638" fmla="*/ 728009 w 891448"/>
                  <a:gd name="connsiteY7638" fmla="*/ 762389 h 826530"/>
                  <a:gd name="connsiteX7639" fmla="*/ 728566 w 891448"/>
                  <a:gd name="connsiteY7639" fmla="*/ 762051 h 826530"/>
                  <a:gd name="connsiteX7640" fmla="*/ 729712 w 891448"/>
                  <a:gd name="connsiteY7640" fmla="*/ 761977 h 826530"/>
                  <a:gd name="connsiteX7641" fmla="*/ 730081 w 891448"/>
                  <a:gd name="connsiteY7641" fmla="*/ 762565 h 826530"/>
                  <a:gd name="connsiteX7642" fmla="*/ 731232 w 891448"/>
                  <a:gd name="connsiteY7642" fmla="*/ 762609 h 826530"/>
                  <a:gd name="connsiteX7643" fmla="*/ 731711 w 891448"/>
                  <a:gd name="connsiteY7643" fmla="*/ 763197 h 826530"/>
                  <a:gd name="connsiteX7644" fmla="*/ 732451 w 891448"/>
                  <a:gd name="connsiteY7644" fmla="*/ 762638 h 826530"/>
                  <a:gd name="connsiteX7645" fmla="*/ 733634 w 891448"/>
                  <a:gd name="connsiteY7645" fmla="*/ 762344 h 826530"/>
                  <a:gd name="connsiteX7646" fmla="*/ 734266 w 891448"/>
                  <a:gd name="connsiteY7646" fmla="*/ 760934 h 826530"/>
                  <a:gd name="connsiteX7647" fmla="*/ 734043 w 891448"/>
                  <a:gd name="connsiteY7647" fmla="*/ 759861 h 826530"/>
                  <a:gd name="connsiteX7648" fmla="*/ 734895 w 891448"/>
                  <a:gd name="connsiteY7648" fmla="*/ 760420 h 826530"/>
                  <a:gd name="connsiteX7649" fmla="*/ 736450 w 891448"/>
                  <a:gd name="connsiteY7649" fmla="*/ 760714 h 826530"/>
                  <a:gd name="connsiteX7650" fmla="*/ 737264 w 891448"/>
                  <a:gd name="connsiteY7650" fmla="*/ 761610 h 826530"/>
                  <a:gd name="connsiteX7651" fmla="*/ 738376 w 891448"/>
                  <a:gd name="connsiteY7651" fmla="*/ 761345 h 826530"/>
                  <a:gd name="connsiteX7652" fmla="*/ 739375 w 891448"/>
                  <a:gd name="connsiteY7652" fmla="*/ 760714 h 826530"/>
                  <a:gd name="connsiteX7653" fmla="*/ 740743 w 891448"/>
                  <a:gd name="connsiteY7653" fmla="*/ 760904 h 826530"/>
                  <a:gd name="connsiteX7654" fmla="*/ 739596 w 891448"/>
                  <a:gd name="connsiteY7654" fmla="*/ 761639 h 826530"/>
                  <a:gd name="connsiteX7655" fmla="*/ 739484 w 891448"/>
                  <a:gd name="connsiteY7655" fmla="*/ 762315 h 826530"/>
                  <a:gd name="connsiteX7656" fmla="*/ 737744 w 891448"/>
                  <a:gd name="connsiteY7656" fmla="*/ 763050 h 826530"/>
                  <a:gd name="connsiteX7657" fmla="*/ 736043 w 891448"/>
                  <a:gd name="connsiteY7657" fmla="*/ 763256 h 826530"/>
                  <a:gd name="connsiteX7658" fmla="*/ 735080 w 891448"/>
                  <a:gd name="connsiteY7658" fmla="*/ 764314 h 826530"/>
                  <a:gd name="connsiteX7659" fmla="*/ 734965 w 891448"/>
                  <a:gd name="connsiteY7659" fmla="*/ 765092 h 826530"/>
                  <a:gd name="connsiteX7660" fmla="*/ 734412 w 891448"/>
                  <a:gd name="connsiteY7660" fmla="*/ 765342 h 826530"/>
                  <a:gd name="connsiteX7661" fmla="*/ 734098 w 891448"/>
                  <a:gd name="connsiteY7661" fmla="*/ 766150 h 826530"/>
                  <a:gd name="connsiteX7662" fmla="*/ 732855 w 891448"/>
                  <a:gd name="connsiteY7662" fmla="*/ 766165 h 826530"/>
                  <a:gd name="connsiteX7663" fmla="*/ 732153 w 891448"/>
                  <a:gd name="connsiteY7663" fmla="*/ 766430 h 826530"/>
                  <a:gd name="connsiteX7664" fmla="*/ 731706 w 891448"/>
                  <a:gd name="connsiteY7664" fmla="*/ 767135 h 826530"/>
                  <a:gd name="connsiteX7665" fmla="*/ 731004 w 891448"/>
                  <a:gd name="connsiteY7665" fmla="*/ 767752 h 826530"/>
                  <a:gd name="connsiteX7666" fmla="*/ 729226 w 891448"/>
                  <a:gd name="connsiteY7666" fmla="*/ 768208 h 826530"/>
                  <a:gd name="connsiteX7667" fmla="*/ 727746 w 891448"/>
                  <a:gd name="connsiteY7667" fmla="*/ 769354 h 826530"/>
                  <a:gd name="connsiteX7668" fmla="*/ 727486 w 891448"/>
                  <a:gd name="connsiteY7668" fmla="*/ 770133 h 826530"/>
                  <a:gd name="connsiteX7669" fmla="*/ 727969 w 891448"/>
                  <a:gd name="connsiteY7669" fmla="*/ 770735 h 826530"/>
                  <a:gd name="connsiteX7670" fmla="*/ 728375 w 891448"/>
                  <a:gd name="connsiteY7670" fmla="*/ 771397 h 826530"/>
                  <a:gd name="connsiteX7671" fmla="*/ 729669 w 891448"/>
                  <a:gd name="connsiteY7671" fmla="*/ 771397 h 826530"/>
                  <a:gd name="connsiteX7672" fmla="*/ 730226 w 891448"/>
                  <a:gd name="connsiteY7672" fmla="*/ 770618 h 826530"/>
                  <a:gd name="connsiteX7673" fmla="*/ 730855 w 891448"/>
                  <a:gd name="connsiteY7673" fmla="*/ 769942 h 826530"/>
                  <a:gd name="connsiteX7674" fmla="*/ 731631 w 891448"/>
                  <a:gd name="connsiteY7674" fmla="*/ 770177 h 826530"/>
                  <a:gd name="connsiteX7675" fmla="*/ 731706 w 891448"/>
                  <a:gd name="connsiteY7675" fmla="*/ 771029 h 826530"/>
                  <a:gd name="connsiteX7676" fmla="*/ 732335 w 891448"/>
                  <a:gd name="connsiteY7676" fmla="*/ 771617 h 826530"/>
                  <a:gd name="connsiteX7677" fmla="*/ 733815 w 891448"/>
                  <a:gd name="connsiteY7677" fmla="*/ 771059 h 826530"/>
                  <a:gd name="connsiteX7678" fmla="*/ 734704 w 891448"/>
                  <a:gd name="connsiteY7678" fmla="*/ 770103 h 826530"/>
                  <a:gd name="connsiteX7679" fmla="*/ 735296 w 891448"/>
                  <a:gd name="connsiteY7679" fmla="*/ 768942 h 826530"/>
                  <a:gd name="connsiteX7680" fmla="*/ 735740 w 891448"/>
                  <a:gd name="connsiteY7680" fmla="*/ 768942 h 826530"/>
                  <a:gd name="connsiteX7681" fmla="*/ 736148 w 891448"/>
                  <a:gd name="connsiteY7681" fmla="*/ 767840 h 826530"/>
                  <a:gd name="connsiteX7682" fmla="*/ 736406 w 891448"/>
                  <a:gd name="connsiteY7682" fmla="*/ 766533 h 826530"/>
                  <a:gd name="connsiteX7683" fmla="*/ 737146 w 891448"/>
                  <a:gd name="connsiteY7683" fmla="*/ 766283 h 826530"/>
                  <a:gd name="connsiteX7684" fmla="*/ 738889 w 891448"/>
                  <a:gd name="connsiteY7684" fmla="*/ 764314 h 826530"/>
                  <a:gd name="connsiteX7685" fmla="*/ 739740 w 891448"/>
                  <a:gd name="connsiteY7685" fmla="*/ 763799 h 826530"/>
                  <a:gd name="connsiteX7686" fmla="*/ 740592 w 891448"/>
                  <a:gd name="connsiteY7686" fmla="*/ 764417 h 826530"/>
                  <a:gd name="connsiteX7687" fmla="*/ 741923 w 891448"/>
                  <a:gd name="connsiteY7687" fmla="*/ 764314 h 826530"/>
                  <a:gd name="connsiteX7688" fmla="*/ 740776 w 891448"/>
                  <a:gd name="connsiteY7688" fmla="*/ 765019 h 826530"/>
                  <a:gd name="connsiteX7689" fmla="*/ 741847 w 891448"/>
                  <a:gd name="connsiteY7689" fmla="*/ 764901 h 826530"/>
                  <a:gd name="connsiteX7690" fmla="*/ 742736 w 891448"/>
                  <a:gd name="connsiteY7690" fmla="*/ 764284 h 826530"/>
                  <a:gd name="connsiteX7691" fmla="*/ 743516 w 891448"/>
                  <a:gd name="connsiteY7691" fmla="*/ 761977 h 826530"/>
                  <a:gd name="connsiteX7692" fmla="*/ 744476 w 891448"/>
                  <a:gd name="connsiteY7692" fmla="*/ 759979 h 826530"/>
                  <a:gd name="connsiteX7693" fmla="*/ 744439 w 891448"/>
                  <a:gd name="connsiteY7693" fmla="*/ 758039 h 826530"/>
                  <a:gd name="connsiteX7694" fmla="*/ 744883 w 891448"/>
                  <a:gd name="connsiteY7694" fmla="*/ 757451 h 826530"/>
                  <a:gd name="connsiteX7695" fmla="*/ 745477 w 891448"/>
                  <a:gd name="connsiteY7695" fmla="*/ 757495 h 826530"/>
                  <a:gd name="connsiteX7696" fmla="*/ 746216 w 891448"/>
                  <a:gd name="connsiteY7696" fmla="*/ 758201 h 826530"/>
                  <a:gd name="connsiteX7697" fmla="*/ 746884 w 891448"/>
                  <a:gd name="connsiteY7697" fmla="*/ 758348 h 826530"/>
                  <a:gd name="connsiteX7698" fmla="*/ 747625 w 891448"/>
                  <a:gd name="connsiteY7698" fmla="*/ 759009 h 826530"/>
                  <a:gd name="connsiteX7699" fmla="*/ 747847 w 891448"/>
                  <a:gd name="connsiteY7699" fmla="*/ 761007 h 826530"/>
                  <a:gd name="connsiteX7700" fmla="*/ 747513 w 891448"/>
                  <a:gd name="connsiteY7700" fmla="*/ 762198 h 826530"/>
                  <a:gd name="connsiteX7701" fmla="*/ 747216 w 891448"/>
                  <a:gd name="connsiteY7701" fmla="*/ 763652 h 826530"/>
                  <a:gd name="connsiteX7702" fmla="*/ 747734 w 891448"/>
                  <a:gd name="connsiteY7702" fmla="*/ 764607 h 826530"/>
                  <a:gd name="connsiteX7703" fmla="*/ 747291 w 891448"/>
                  <a:gd name="connsiteY7703" fmla="*/ 765680 h 826530"/>
                  <a:gd name="connsiteX7704" fmla="*/ 745773 w 891448"/>
                  <a:gd name="connsiteY7704" fmla="*/ 766944 h 826530"/>
                  <a:gd name="connsiteX7705" fmla="*/ 744661 w 891448"/>
                  <a:gd name="connsiteY7705" fmla="*/ 769868 h 826530"/>
                  <a:gd name="connsiteX7706" fmla="*/ 744591 w 891448"/>
                  <a:gd name="connsiteY7706" fmla="*/ 771205 h 826530"/>
                  <a:gd name="connsiteX7707" fmla="*/ 743995 w 891448"/>
                  <a:gd name="connsiteY7707" fmla="*/ 771764 h 826530"/>
                  <a:gd name="connsiteX7708" fmla="*/ 744070 w 891448"/>
                  <a:gd name="connsiteY7708" fmla="*/ 772954 h 826530"/>
                  <a:gd name="connsiteX7709" fmla="*/ 745036 w 891448"/>
                  <a:gd name="connsiteY7709" fmla="*/ 773292 h 826530"/>
                  <a:gd name="connsiteX7710" fmla="*/ 746516 w 891448"/>
                  <a:gd name="connsiteY7710" fmla="*/ 772396 h 826530"/>
                  <a:gd name="connsiteX7711" fmla="*/ 747884 w 891448"/>
                  <a:gd name="connsiteY7711" fmla="*/ 769765 h 826530"/>
                  <a:gd name="connsiteX7712" fmla="*/ 748624 w 891448"/>
                  <a:gd name="connsiteY7712" fmla="*/ 769692 h 826530"/>
                  <a:gd name="connsiteX7713" fmla="*/ 750033 w 891448"/>
                  <a:gd name="connsiteY7713" fmla="*/ 768017 h 826530"/>
                  <a:gd name="connsiteX7714" fmla="*/ 750773 w 891448"/>
                  <a:gd name="connsiteY7714" fmla="*/ 766944 h 826530"/>
                  <a:gd name="connsiteX7715" fmla="*/ 751069 w 891448"/>
                  <a:gd name="connsiteY7715" fmla="*/ 767576 h 826530"/>
                  <a:gd name="connsiteX7716" fmla="*/ 752698 w 891448"/>
                  <a:gd name="connsiteY7716" fmla="*/ 767532 h 826530"/>
                  <a:gd name="connsiteX7717" fmla="*/ 752698 w 891448"/>
                  <a:gd name="connsiteY7717" fmla="*/ 768252 h 826530"/>
                  <a:gd name="connsiteX7718" fmla="*/ 751475 w 891448"/>
                  <a:gd name="connsiteY7718" fmla="*/ 768502 h 826530"/>
                  <a:gd name="connsiteX7719" fmla="*/ 749735 w 891448"/>
                  <a:gd name="connsiteY7719" fmla="*/ 770324 h 826530"/>
                  <a:gd name="connsiteX7720" fmla="*/ 749773 w 891448"/>
                  <a:gd name="connsiteY7720" fmla="*/ 771543 h 826530"/>
                  <a:gd name="connsiteX7721" fmla="*/ 749365 w 891448"/>
                  <a:gd name="connsiteY7721" fmla="*/ 772910 h 826530"/>
                  <a:gd name="connsiteX7722" fmla="*/ 749809 w 891448"/>
                  <a:gd name="connsiteY7722" fmla="*/ 773586 h 826530"/>
                  <a:gd name="connsiteX7723" fmla="*/ 750032 w 891448"/>
                  <a:gd name="connsiteY7723" fmla="*/ 775393 h 826530"/>
                  <a:gd name="connsiteX7724" fmla="*/ 751030 w 891448"/>
                  <a:gd name="connsiteY7724" fmla="*/ 776290 h 826530"/>
                  <a:gd name="connsiteX7725" fmla="*/ 751324 w 891448"/>
                  <a:gd name="connsiteY7725" fmla="*/ 774923 h 826530"/>
                  <a:gd name="connsiteX7726" fmla="*/ 752213 w 891448"/>
                  <a:gd name="connsiteY7726" fmla="*/ 773953 h 826530"/>
                  <a:gd name="connsiteX7727" fmla="*/ 753140 w 891448"/>
                  <a:gd name="connsiteY7727" fmla="*/ 773909 h 826530"/>
                  <a:gd name="connsiteX7728" fmla="*/ 753991 w 891448"/>
                  <a:gd name="connsiteY7728" fmla="*/ 775246 h 826530"/>
                  <a:gd name="connsiteX7729" fmla="*/ 754880 w 891448"/>
                  <a:gd name="connsiteY7729" fmla="*/ 775555 h 826530"/>
                  <a:gd name="connsiteX7730" fmla="*/ 756248 w 891448"/>
                  <a:gd name="connsiteY7730" fmla="*/ 774659 h 826530"/>
                  <a:gd name="connsiteX7731" fmla="*/ 756248 w 891448"/>
                  <a:gd name="connsiteY7731" fmla="*/ 773659 h 826530"/>
                  <a:gd name="connsiteX7732" fmla="*/ 756843 w 891448"/>
                  <a:gd name="connsiteY7732" fmla="*/ 773542 h 826530"/>
                  <a:gd name="connsiteX7733" fmla="*/ 757212 w 891448"/>
                  <a:gd name="connsiteY7733" fmla="*/ 772543 h 826530"/>
                  <a:gd name="connsiteX7734" fmla="*/ 757175 w 891448"/>
                  <a:gd name="connsiteY7734" fmla="*/ 771249 h 826530"/>
                  <a:gd name="connsiteX7735" fmla="*/ 757617 w 891448"/>
                  <a:gd name="connsiteY7735" fmla="*/ 771102 h 826530"/>
                  <a:gd name="connsiteX7736" fmla="*/ 757952 w 891448"/>
                  <a:gd name="connsiteY7736" fmla="*/ 770206 h 826530"/>
                  <a:gd name="connsiteX7737" fmla="*/ 757432 w 891448"/>
                  <a:gd name="connsiteY7737" fmla="*/ 769163 h 826530"/>
                  <a:gd name="connsiteX7738" fmla="*/ 757841 w 891448"/>
                  <a:gd name="connsiteY7738" fmla="*/ 767532 h 826530"/>
                  <a:gd name="connsiteX7739" fmla="*/ 759544 w 891448"/>
                  <a:gd name="connsiteY7739" fmla="*/ 765195 h 826530"/>
                  <a:gd name="connsiteX7740" fmla="*/ 760578 w 891448"/>
                  <a:gd name="connsiteY7740" fmla="*/ 763564 h 826530"/>
                  <a:gd name="connsiteX7741" fmla="*/ 760467 w 891448"/>
                  <a:gd name="connsiteY7741" fmla="*/ 760596 h 826530"/>
                  <a:gd name="connsiteX7742" fmla="*/ 760246 w 891448"/>
                  <a:gd name="connsiteY7742" fmla="*/ 759523 h 826530"/>
                  <a:gd name="connsiteX7743" fmla="*/ 759692 w 891448"/>
                  <a:gd name="connsiteY7743" fmla="*/ 759494 h 826530"/>
                  <a:gd name="connsiteX7744" fmla="*/ 759692 w 891448"/>
                  <a:gd name="connsiteY7744" fmla="*/ 760228 h 826530"/>
                  <a:gd name="connsiteX7745" fmla="*/ 758988 w 891448"/>
                  <a:gd name="connsiteY7745" fmla="*/ 761786 h 826530"/>
                  <a:gd name="connsiteX7746" fmla="*/ 757582 w 891448"/>
                  <a:gd name="connsiteY7746" fmla="*/ 762726 h 826530"/>
                  <a:gd name="connsiteX7747" fmla="*/ 756359 w 891448"/>
                  <a:gd name="connsiteY7747" fmla="*/ 764122 h 826530"/>
                  <a:gd name="connsiteX7748" fmla="*/ 755509 w 891448"/>
                  <a:gd name="connsiteY7748" fmla="*/ 764387 h 826530"/>
                  <a:gd name="connsiteX7749" fmla="*/ 754880 w 891448"/>
                  <a:gd name="connsiteY7749" fmla="*/ 763123 h 826530"/>
                  <a:gd name="connsiteX7750" fmla="*/ 755135 w 891448"/>
                  <a:gd name="connsiteY7750" fmla="*/ 761683 h 826530"/>
                  <a:gd name="connsiteX7751" fmla="*/ 755135 w 891448"/>
                  <a:gd name="connsiteY7751" fmla="*/ 760081 h 826530"/>
                  <a:gd name="connsiteX7752" fmla="*/ 756878 w 891448"/>
                  <a:gd name="connsiteY7752" fmla="*/ 758744 h 826530"/>
                  <a:gd name="connsiteX7753" fmla="*/ 757250 w 891448"/>
                  <a:gd name="connsiteY7753" fmla="*/ 758039 h 826530"/>
                  <a:gd name="connsiteX7754" fmla="*/ 758768 w 891448"/>
                  <a:gd name="connsiteY7754" fmla="*/ 756643 h 826530"/>
                  <a:gd name="connsiteX7755" fmla="*/ 759285 w 891448"/>
                  <a:gd name="connsiteY7755" fmla="*/ 756643 h 826530"/>
                  <a:gd name="connsiteX7756" fmla="*/ 760024 w 891448"/>
                  <a:gd name="connsiteY7756" fmla="*/ 756232 h 826530"/>
                  <a:gd name="connsiteX7757" fmla="*/ 759620 w 891448"/>
                  <a:gd name="connsiteY7757" fmla="*/ 755232 h 826530"/>
                  <a:gd name="connsiteX7758" fmla="*/ 758731 w 891448"/>
                  <a:gd name="connsiteY7758" fmla="*/ 756011 h 826530"/>
                  <a:gd name="connsiteX7759" fmla="*/ 758027 w 891448"/>
                  <a:gd name="connsiteY7759" fmla="*/ 756158 h 826530"/>
                  <a:gd name="connsiteX7760" fmla="*/ 756768 w 891448"/>
                  <a:gd name="connsiteY7760" fmla="*/ 756819 h 826530"/>
                  <a:gd name="connsiteX7761" fmla="*/ 755620 w 891448"/>
                  <a:gd name="connsiteY7761" fmla="*/ 757040 h 826530"/>
                  <a:gd name="connsiteX7762" fmla="*/ 754359 w 891448"/>
                  <a:gd name="connsiteY7762" fmla="*/ 758186 h 826530"/>
                  <a:gd name="connsiteX7763" fmla="*/ 754099 w 891448"/>
                  <a:gd name="connsiteY7763" fmla="*/ 759229 h 826530"/>
                  <a:gd name="connsiteX7764" fmla="*/ 752063 w 891448"/>
                  <a:gd name="connsiteY7764" fmla="*/ 760831 h 826530"/>
                  <a:gd name="connsiteX7765" fmla="*/ 751917 w 891448"/>
                  <a:gd name="connsiteY7765" fmla="*/ 761566 h 826530"/>
                  <a:gd name="connsiteX7766" fmla="*/ 750918 w 891448"/>
                  <a:gd name="connsiteY7766" fmla="*/ 762271 h 826530"/>
                  <a:gd name="connsiteX7767" fmla="*/ 749509 w 891448"/>
                  <a:gd name="connsiteY7767" fmla="*/ 761051 h 826530"/>
                  <a:gd name="connsiteX7768" fmla="*/ 749360 w 891448"/>
                  <a:gd name="connsiteY7768" fmla="*/ 760008 h 826530"/>
                  <a:gd name="connsiteX7769" fmla="*/ 748880 w 891448"/>
                  <a:gd name="connsiteY7769" fmla="*/ 758818 h 826530"/>
                  <a:gd name="connsiteX7770" fmla="*/ 748731 w 891448"/>
                  <a:gd name="connsiteY7770" fmla="*/ 757627 h 826530"/>
                  <a:gd name="connsiteX7771" fmla="*/ 749472 w 891448"/>
                  <a:gd name="connsiteY7771" fmla="*/ 758744 h 826530"/>
                  <a:gd name="connsiteX7772" fmla="*/ 750138 w 891448"/>
                  <a:gd name="connsiteY7772" fmla="*/ 758641 h 826530"/>
                  <a:gd name="connsiteX7773" fmla="*/ 751321 w 891448"/>
                  <a:gd name="connsiteY7773" fmla="*/ 756819 h 826530"/>
                  <a:gd name="connsiteX7774" fmla="*/ 750543 w 891448"/>
                  <a:gd name="connsiteY7774" fmla="*/ 757010 h 826530"/>
                  <a:gd name="connsiteX7775" fmla="*/ 749027 w 891448"/>
                  <a:gd name="connsiteY7775" fmla="*/ 756452 h 826530"/>
                  <a:gd name="connsiteX7776" fmla="*/ 750027 w 891448"/>
                  <a:gd name="connsiteY7776" fmla="*/ 756525 h 826530"/>
                  <a:gd name="connsiteX7777" fmla="*/ 751616 w 891448"/>
                  <a:gd name="connsiteY7777" fmla="*/ 756379 h 826530"/>
                  <a:gd name="connsiteX7778" fmla="*/ 749986 w 891448"/>
                  <a:gd name="connsiteY7778" fmla="*/ 756040 h 826530"/>
                  <a:gd name="connsiteX7779" fmla="*/ 749175 w 891448"/>
                  <a:gd name="connsiteY7779" fmla="*/ 755306 h 826530"/>
                  <a:gd name="connsiteX7780" fmla="*/ 749209 w 891448"/>
                  <a:gd name="connsiteY7780" fmla="*/ 754189 h 826530"/>
                  <a:gd name="connsiteX7781" fmla="*/ 749767 w 891448"/>
                  <a:gd name="connsiteY7781" fmla="*/ 753821 h 826530"/>
                  <a:gd name="connsiteX7782" fmla="*/ 751507 w 891448"/>
                  <a:gd name="connsiteY7782" fmla="*/ 753895 h 826530"/>
                  <a:gd name="connsiteX7783" fmla="*/ 752024 w 891448"/>
                  <a:gd name="connsiteY7783" fmla="*/ 753483 h 826530"/>
                  <a:gd name="connsiteX7784" fmla="*/ 753542 w 891448"/>
                  <a:gd name="connsiteY7784" fmla="*/ 752220 h 826530"/>
                  <a:gd name="connsiteX7785" fmla="*/ 754208 w 891448"/>
                  <a:gd name="connsiteY7785" fmla="*/ 750515 h 826530"/>
                  <a:gd name="connsiteX7786" fmla="*/ 755763 w 891448"/>
                  <a:gd name="connsiteY7786" fmla="*/ 750515 h 826530"/>
                  <a:gd name="connsiteX7787" fmla="*/ 756243 w 891448"/>
                  <a:gd name="connsiteY7787" fmla="*/ 751074 h 826530"/>
                  <a:gd name="connsiteX7788" fmla="*/ 758096 w 891448"/>
                  <a:gd name="connsiteY7788" fmla="*/ 749927 h 826530"/>
                  <a:gd name="connsiteX7789" fmla="*/ 758687 w 891448"/>
                  <a:gd name="connsiteY7789" fmla="*/ 748620 h 826530"/>
                  <a:gd name="connsiteX7790" fmla="*/ 758687 w 891448"/>
                  <a:gd name="connsiteY7790" fmla="*/ 747180 h 826530"/>
                  <a:gd name="connsiteX7791" fmla="*/ 758171 w 891448"/>
                  <a:gd name="connsiteY7791" fmla="*/ 746136 h 826530"/>
                  <a:gd name="connsiteX7792" fmla="*/ 756872 w 891448"/>
                  <a:gd name="connsiteY7792" fmla="*/ 747547 h 826530"/>
                  <a:gd name="connsiteX7793" fmla="*/ 755838 w 891448"/>
                  <a:gd name="connsiteY7793" fmla="*/ 748223 h 826530"/>
                  <a:gd name="connsiteX7794" fmla="*/ 755541 w 891448"/>
                  <a:gd name="connsiteY7794" fmla="*/ 747547 h 826530"/>
                  <a:gd name="connsiteX7795" fmla="*/ 754430 w 891448"/>
                  <a:gd name="connsiteY7795" fmla="*/ 747371 h 826530"/>
                  <a:gd name="connsiteX7796" fmla="*/ 754355 w 891448"/>
                  <a:gd name="connsiteY7796" fmla="*/ 748223 h 826530"/>
                  <a:gd name="connsiteX7797" fmla="*/ 754171 w 891448"/>
                  <a:gd name="connsiteY7797" fmla="*/ 749545 h 826530"/>
                  <a:gd name="connsiteX7798" fmla="*/ 753394 w 891448"/>
                  <a:gd name="connsiteY7798" fmla="*/ 749957 h 826530"/>
                  <a:gd name="connsiteX7799" fmla="*/ 752580 w 891448"/>
                  <a:gd name="connsiteY7799" fmla="*/ 749927 h 826530"/>
                  <a:gd name="connsiteX7800" fmla="*/ 751282 w 891448"/>
                  <a:gd name="connsiteY7800" fmla="*/ 750883 h 826530"/>
                  <a:gd name="connsiteX7801" fmla="*/ 750320 w 891448"/>
                  <a:gd name="connsiteY7801" fmla="*/ 751471 h 826530"/>
                  <a:gd name="connsiteX7802" fmla="*/ 750208 w 891448"/>
                  <a:gd name="connsiteY7802" fmla="*/ 752514 h 826530"/>
                  <a:gd name="connsiteX7803" fmla="*/ 749506 w 891448"/>
                  <a:gd name="connsiteY7803" fmla="*/ 752852 h 826530"/>
                  <a:gd name="connsiteX7804" fmla="*/ 749841 w 891448"/>
                  <a:gd name="connsiteY7804" fmla="*/ 751999 h 826530"/>
                  <a:gd name="connsiteX7805" fmla="*/ 749951 w 891448"/>
                  <a:gd name="connsiteY7805" fmla="*/ 750780 h 826530"/>
                  <a:gd name="connsiteX7806" fmla="*/ 749283 w 891448"/>
                  <a:gd name="connsiteY7806" fmla="*/ 751441 h 826530"/>
                  <a:gd name="connsiteX7807" fmla="*/ 748249 w 891448"/>
                  <a:gd name="connsiteY7807" fmla="*/ 751294 h 826530"/>
                  <a:gd name="connsiteX7808" fmla="*/ 749283 w 891448"/>
                  <a:gd name="connsiteY7808" fmla="*/ 750736 h 826530"/>
                  <a:gd name="connsiteX7809" fmla="*/ 750283 w 891448"/>
                  <a:gd name="connsiteY7809" fmla="*/ 749693 h 826530"/>
                  <a:gd name="connsiteX7810" fmla="*/ 750765 w 891448"/>
                  <a:gd name="connsiteY7810" fmla="*/ 749105 h 826530"/>
                  <a:gd name="connsiteX7811" fmla="*/ 750026 w 891448"/>
                  <a:gd name="connsiteY7811" fmla="*/ 748664 h 826530"/>
                  <a:gd name="connsiteX7812" fmla="*/ 750874 w 891448"/>
                  <a:gd name="connsiteY7812" fmla="*/ 747915 h 826530"/>
                  <a:gd name="connsiteX7813" fmla="*/ 751468 w 891448"/>
                  <a:gd name="connsiteY7813" fmla="*/ 746474 h 826530"/>
                  <a:gd name="connsiteX7814" fmla="*/ 750765 w 891448"/>
                  <a:gd name="connsiteY7814" fmla="*/ 746136 h 826530"/>
                  <a:gd name="connsiteX7815" fmla="*/ 749985 w 891448"/>
                  <a:gd name="connsiteY7815" fmla="*/ 747033 h 826530"/>
                  <a:gd name="connsiteX7816" fmla="*/ 750393 w 891448"/>
                  <a:gd name="connsiteY7816" fmla="*/ 745960 h 826530"/>
                  <a:gd name="connsiteX7817" fmla="*/ 750546 w 891448"/>
                  <a:gd name="connsiteY7817" fmla="*/ 744858 h 826530"/>
                  <a:gd name="connsiteX7818" fmla="*/ 749897 w 891448"/>
                  <a:gd name="connsiteY7818" fmla="*/ 744637 h 826530"/>
                  <a:gd name="connsiteX7819" fmla="*/ 748695 w 891448"/>
                  <a:gd name="connsiteY7819" fmla="*/ 745063 h 826530"/>
                  <a:gd name="connsiteX7820" fmla="*/ 746789 w 891448"/>
                  <a:gd name="connsiteY7820" fmla="*/ 744770 h 826530"/>
                  <a:gd name="connsiteX7821" fmla="*/ 748656 w 891448"/>
                  <a:gd name="connsiteY7821" fmla="*/ 744711 h 826530"/>
                  <a:gd name="connsiteX7822" fmla="*/ 749177 w 891448"/>
                  <a:gd name="connsiteY7822" fmla="*/ 744226 h 826530"/>
                  <a:gd name="connsiteX7823" fmla="*/ 750917 w 891448"/>
                  <a:gd name="connsiteY7823" fmla="*/ 743888 h 826530"/>
                  <a:gd name="connsiteX7824" fmla="*/ 752248 w 891448"/>
                  <a:gd name="connsiteY7824" fmla="*/ 743256 h 826530"/>
                  <a:gd name="connsiteX7825" fmla="*/ 752875 w 891448"/>
                  <a:gd name="connsiteY7825" fmla="*/ 742507 h 826530"/>
                  <a:gd name="connsiteX7826" fmla="*/ 753839 w 891448"/>
                  <a:gd name="connsiteY7826" fmla="*/ 742286 h 826530"/>
                  <a:gd name="connsiteX7827" fmla="*/ 754840 w 891448"/>
                  <a:gd name="connsiteY7827" fmla="*/ 741625 h 826530"/>
                  <a:gd name="connsiteX7828" fmla="*/ 754950 w 891448"/>
                  <a:gd name="connsiteY7828" fmla="*/ 740317 h 826530"/>
                  <a:gd name="connsiteX7829" fmla="*/ 755689 w 891448"/>
                  <a:gd name="connsiteY7829" fmla="*/ 739627 h 826530"/>
                  <a:gd name="connsiteX7830" fmla="*/ 755913 w 891448"/>
                  <a:gd name="connsiteY7830" fmla="*/ 738613 h 826530"/>
                  <a:gd name="connsiteX7831" fmla="*/ 754690 w 891448"/>
                  <a:gd name="connsiteY7831" fmla="*/ 737907 h 826530"/>
                  <a:gd name="connsiteX7832" fmla="*/ 752987 w 891448"/>
                  <a:gd name="connsiteY7832" fmla="*/ 736276 h 826530"/>
                  <a:gd name="connsiteX7833" fmla="*/ 751319 w 891448"/>
                  <a:gd name="connsiteY7833" fmla="*/ 736129 h 826530"/>
                  <a:gd name="connsiteX7834" fmla="*/ 749582 w 891448"/>
                  <a:gd name="connsiteY7834" fmla="*/ 736541 h 826530"/>
                  <a:gd name="connsiteX7835" fmla="*/ 748765 w 891448"/>
                  <a:gd name="connsiteY7835" fmla="*/ 736497 h 826530"/>
                  <a:gd name="connsiteX7836" fmla="*/ 748692 w 891448"/>
                  <a:gd name="connsiteY7836" fmla="*/ 737496 h 826530"/>
                  <a:gd name="connsiteX7837" fmla="*/ 747951 w 891448"/>
                  <a:gd name="connsiteY7837" fmla="*/ 738951 h 826530"/>
                  <a:gd name="connsiteX7838" fmla="*/ 747582 w 891448"/>
                  <a:gd name="connsiteY7838" fmla="*/ 740582 h 826530"/>
                  <a:gd name="connsiteX7839" fmla="*/ 746471 w 891448"/>
                  <a:gd name="connsiteY7839" fmla="*/ 741390 h 826530"/>
                  <a:gd name="connsiteX7840" fmla="*/ 747174 w 891448"/>
                  <a:gd name="connsiteY7840" fmla="*/ 740508 h 826530"/>
                  <a:gd name="connsiteX7841" fmla="*/ 747434 w 891448"/>
                  <a:gd name="connsiteY7841" fmla="*/ 738833 h 826530"/>
                  <a:gd name="connsiteX7842" fmla="*/ 746987 w 891448"/>
                  <a:gd name="connsiteY7842" fmla="*/ 738201 h 826530"/>
                  <a:gd name="connsiteX7843" fmla="*/ 747471 w 891448"/>
                  <a:gd name="connsiteY7843" fmla="*/ 737202 h 826530"/>
                  <a:gd name="connsiteX7844" fmla="*/ 748174 w 891448"/>
                  <a:gd name="connsiteY7844" fmla="*/ 735791 h 826530"/>
                  <a:gd name="connsiteX7845" fmla="*/ 747543 w 891448"/>
                  <a:gd name="connsiteY7845" fmla="*/ 735644 h 826530"/>
                  <a:gd name="connsiteX7846" fmla="*/ 746136 w 891448"/>
                  <a:gd name="connsiteY7846" fmla="*/ 736732 h 826530"/>
                  <a:gd name="connsiteX7847" fmla="*/ 745431 w 891448"/>
                  <a:gd name="connsiteY7847" fmla="*/ 737804 h 826530"/>
                  <a:gd name="connsiteX7848" fmla="*/ 744320 w 891448"/>
                  <a:gd name="connsiteY7848" fmla="*/ 738510 h 826530"/>
                  <a:gd name="connsiteX7849" fmla="*/ 743726 w 891448"/>
                  <a:gd name="connsiteY7849" fmla="*/ 737907 h 826530"/>
                  <a:gd name="connsiteX7850" fmla="*/ 743172 w 891448"/>
                  <a:gd name="connsiteY7850" fmla="*/ 738569 h 826530"/>
                  <a:gd name="connsiteX7851" fmla="*/ 742098 w 891448"/>
                  <a:gd name="connsiteY7851" fmla="*/ 738980 h 826530"/>
                  <a:gd name="connsiteX7852" fmla="*/ 741469 w 891448"/>
                  <a:gd name="connsiteY7852" fmla="*/ 738319 h 826530"/>
                  <a:gd name="connsiteX7853" fmla="*/ 740138 w 891448"/>
                  <a:gd name="connsiteY7853" fmla="*/ 739200 h 826530"/>
                  <a:gd name="connsiteX7854" fmla="*/ 739841 w 891448"/>
                  <a:gd name="connsiteY7854" fmla="*/ 741170 h 826530"/>
                  <a:gd name="connsiteX7855" fmla="*/ 738472 w 891448"/>
                  <a:gd name="connsiteY7855" fmla="*/ 742139 h 826530"/>
                  <a:gd name="connsiteX7856" fmla="*/ 739469 w 891448"/>
                  <a:gd name="connsiteY7856" fmla="*/ 741067 h 826530"/>
                  <a:gd name="connsiteX7857" fmla="*/ 739878 w 891448"/>
                  <a:gd name="connsiteY7857" fmla="*/ 738569 h 826530"/>
                  <a:gd name="connsiteX7858" fmla="*/ 740990 w 891448"/>
                  <a:gd name="connsiteY7858" fmla="*/ 736688 h 826530"/>
                  <a:gd name="connsiteX7859" fmla="*/ 740547 w 891448"/>
                  <a:gd name="connsiteY7859" fmla="*/ 736423 h 826530"/>
                  <a:gd name="connsiteX7860" fmla="*/ 739436 w 891448"/>
                  <a:gd name="connsiteY7860" fmla="*/ 736908 h 826530"/>
                  <a:gd name="connsiteX7861" fmla="*/ 738915 w 891448"/>
                  <a:gd name="connsiteY7861" fmla="*/ 737907 h 826530"/>
                  <a:gd name="connsiteX7862" fmla="*/ 737803 w 891448"/>
                  <a:gd name="connsiteY7862" fmla="*/ 739054 h 826530"/>
                  <a:gd name="connsiteX7863" fmla="*/ 737436 w 891448"/>
                  <a:gd name="connsiteY7863" fmla="*/ 738348 h 826530"/>
                  <a:gd name="connsiteX7864" fmla="*/ 738138 w 891448"/>
                  <a:gd name="connsiteY7864" fmla="*/ 737643 h 826530"/>
                  <a:gd name="connsiteX7865" fmla="*/ 738395 w 891448"/>
                  <a:gd name="connsiteY7865" fmla="*/ 736570 h 826530"/>
                  <a:gd name="connsiteX7866" fmla="*/ 738213 w 891448"/>
                  <a:gd name="connsiteY7866" fmla="*/ 736159 h 826530"/>
                  <a:gd name="connsiteX7867" fmla="*/ 736914 w 891448"/>
                  <a:gd name="connsiteY7867" fmla="*/ 736423 h 826530"/>
                  <a:gd name="connsiteX7868" fmla="*/ 735249 w 891448"/>
                  <a:gd name="connsiteY7868" fmla="*/ 737951 h 826530"/>
                  <a:gd name="connsiteX7869" fmla="*/ 734547 w 891448"/>
                  <a:gd name="connsiteY7869" fmla="*/ 737760 h 826530"/>
                  <a:gd name="connsiteX7870" fmla="*/ 733990 w 891448"/>
                  <a:gd name="connsiteY7870" fmla="*/ 736173 h 826530"/>
                  <a:gd name="connsiteX7871" fmla="*/ 733509 w 891448"/>
                  <a:gd name="connsiteY7871" fmla="*/ 735982 h 826530"/>
                  <a:gd name="connsiteX7872" fmla="*/ 731991 w 891448"/>
                  <a:gd name="connsiteY7872" fmla="*/ 737246 h 826530"/>
                  <a:gd name="connsiteX7873" fmla="*/ 731215 w 891448"/>
                  <a:gd name="connsiteY7873" fmla="*/ 737099 h 826530"/>
                  <a:gd name="connsiteX7874" fmla="*/ 731104 w 891448"/>
                  <a:gd name="connsiteY7874" fmla="*/ 736614 h 826530"/>
                  <a:gd name="connsiteX7875" fmla="*/ 732770 w 891448"/>
                  <a:gd name="connsiteY7875" fmla="*/ 735497 h 826530"/>
                  <a:gd name="connsiteX7876" fmla="*/ 733841 w 891448"/>
                  <a:gd name="connsiteY7876" fmla="*/ 733837 h 826530"/>
                  <a:gd name="connsiteX7877" fmla="*/ 734287 w 891448"/>
                  <a:gd name="connsiteY7877" fmla="*/ 732500 h 826530"/>
                  <a:gd name="connsiteX7878" fmla="*/ 733618 w 891448"/>
                  <a:gd name="connsiteY7878" fmla="*/ 732647 h 826530"/>
                  <a:gd name="connsiteX7879" fmla="*/ 732842 w 891448"/>
                  <a:gd name="connsiteY7879" fmla="*/ 732720 h 826530"/>
                  <a:gd name="connsiteX7880" fmla="*/ 731436 w 891448"/>
                  <a:gd name="connsiteY7880" fmla="*/ 733837 h 826530"/>
                  <a:gd name="connsiteX7881" fmla="*/ 732175 w 891448"/>
                  <a:gd name="connsiteY7881" fmla="*/ 732573 h 826530"/>
                  <a:gd name="connsiteX7882" fmla="*/ 733769 w 891448"/>
                  <a:gd name="connsiteY7882" fmla="*/ 731236 h 826530"/>
                  <a:gd name="connsiteX7883" fmla="*/ 735471 w 891448"/>
                  <a:gd name="connsiteY7883" fmla="*/ 731118 h 826530"/>
                  <a:gd name="connsiteX7884" fmla="*/ 736248 w 891448"/>
                  <a:gd name="connsiteY7884" fmla="*/ 730648 h 826530"/>
                  <a:gd name="connsiteX7885" fmla="*/ 737731 w 891448"/>
                  <a:gd name="connsiteY7885" fmla="*/ 730310 h 826530"/>
                  <a:gd name="connsiteX7886" fmla="*/ 738617 w 891448"/>
                  <a:gd name="connsiteY7886" fmla="*/ 729311 h 826530"/>
                  <a:gd name="connsiteX7887" fmla="*/ 738655 w 891448"/>
                  <a:gd name="connsiteY7887" fmla="*/ 728503 h 826530"/>
                  <a:gd name="connsiteX7888" fmla="*/ 738101 w 891448"/>
                  <a:gd name="connsiteY7888" fmla="*/ 728782 h 826530"/>
                  <a:gd name="connsiteX7889" fmla="*/ 736360 w 891448"/>
                  <a:gd name="connsiteY7889" fmla="*/ 729311 h 826530"/>
                  <a:gd name="connsiteX7890" fmla="*/ 735323 w 891448"/>
                  <a:gd name="connsiteY7890" fmla="*/ 728973 h 826530"/>
                  <a:gd name="connsiteX7891" fmla="*/ 733805 w 891448"/>
                  <a:gd name="connsiteY7891" fmla="*/ 727783 h 826530"/>
                  <a:gd name="connsiteX7892" fmla="*/ 732990 w 891448"/>
                  <a:gd name="connsiteY7892" fmla="*/ 727974 h 826530"/>
                  <a:gd name="connsiteX7893" fmla="*/ 732176 w 891448"/>
                  <a:gd name="connsiteY7893" fmla="*/ 728561 h 826530"/>
                  <a:gd name="connsiteX7894" fmla="*/ 732954 w 891448"/>
                  <a:gd name="connsiteY7894" fmla="*/ 726828 h 826530"/>
                  <a:gd name="connsiteX7895" fmla="*/ 733511 w 891448"/>
                  <a:gd name="connsiteY7895" fmla="*/ 726298 h 826530"/>
                  <a:gd name="connsiteX7896" fmla="*/ 733399 w 891448"/>
                  <a:gd name="connsiteY7896" fmla="*/ 725902 h 826530"/>
                  <a:gd name="connsiteX7897" fmla="*/ 732325 w 891448"/>
                  <a:gd name="connsiteY7897" fmla="*/ 726152 h 826530"/>
                  <a:gd name="connsiteX7898" fmla="*/ 731068 w 891448"/>
                  <a:gd name="connsiteY7898" fmla="*/ 727121 h 826530"/>
                  <a:gd name="connsiteX7899" fmla="*/ 730253 w 891448"/>
                  <a:gd name="connsiteY7899" fmla="*/ 728385 h 826530"/>
                  <a:gd name="connsiteX7900" fmla="*/ 728995 w 891448"/>
                  <a:gd name="connsiteY7900" fmla="*/ 729708 h 826530"/>
                  <a:gd name="connsiteX7901" fmla="*/ 727994 w 891448"/>
                  <a:gd name="connsiteY7901" fmla="*/ 730354 h 826530"/>
                  <a:gd name="connsiteX7902" fmla="*/ 727625 w 891448"/>
                  <a:gd name="connsiteY7902" fmla="*/ 731456 h 826530"/>
                  <a:gd name="connsiteX7903" fmla="*/ 726182 w 891448"/>
                  <a:gd name="connsiteY7903" fmla="*/ 732382 h 826530"/>
                  <a:gd name="connsiteX7904" fmla="*/ 725072 w 891448"/>
                  <a:gd name="connsiteY7904" fmla="*/ 733602 h 826530"/>
                  <a:gd name="connsiteX7905" fmla="*/ 725033 w 891448"/>
                  <a:gd name="connsiteY7905" fmla="*/ 731971 h 826530"/>
                  <a:gd name="connsiteX7906" fmla="*/ 725330 w 891448"/>
                  <a:gd name="connsiteY7906" fmla="*/ 730648 h 826530"/>
                  <a:gd name="connsiteX7907" fmla="*/ 726256 w 891448"/>
                  <a:gd name="connsiteY7907" fmla="*/ 729194 h 826530"/>
                  <a:gd name="connsiteX7908" fmla="*/ 726331 w 891448"/>
                  <a:gd name="connsiteY7908" fmla="*/ 728238 h 826530"/>
                  <a:gd name="connsiteX7909" fmla="*/ 727145 w 891448"/>
                  <a:gd name="connsiteY7909" fmla="*/ 726534 h 826530"/>
                  <a:gd name="connsiteX7910" fmla="*/ 728443 w 891448"/>
                  <a:gd name="connsiteY7910" fmla="*/ 725196 h 826530"/>
                  <a:gd name="connsiteX7911" fmla="*/ 728553 w 891448"/>
                  <a:gd name="connsiteY7911" fmla="*/ 724374 h 826530"/>
                  <a:gd name="connsiteX7912" fmla="*/ 729478 w 891448"/>
                  <a:gd name="connsiteY7912" fmla="*/ 723492 h 826530"/>
                  <a:gd name="connsiteX7913" fmla="*/ 730107 w 891448"/>
                  <a:gd name="connsiteY7913" fmla="*/ 722816 h 826530"/>
                  <a:gd name="connsiteX7914" fmla="*/ 730996 w 891448"/>
                  <a:gd name="connsiteY7914" fmla="*/ 721111 h 826530"/>
                  <a:gd name="connsiteX7915" fmla="*/ 732179 w 891448"/>
                  <a:gd name="connsiteY7915" fmla="*/ 720288 h 826530"/>
                  <a:gd name="connsiteX7916" fmla="*/ 732957 w 891448"/>
                  <a:gd name="connsiteY7916" fmla="*/ 719142 h 826530"/>
                  <a:gd name="connsiteX7917" fmla="*/ 733956 w 891448"/>
                  <a:gd name="connsiteY7917" fmla="*/ 718819 h 826530"/>
                  <a:gd name="connsiteX7918" fmla="*/ 734218 w 891448"/>
                  <a:gd name="connsiteY7918" fmla="*/ 718143 h 826530"/>
                  <a:gd name="connsiteX7919" fmla="*/ 734179 w 891448"/>
                  <a:gd name="connsiteY7919" fmla="*/ 717261 h 826530"/>
                  <a:gd name="connsiteX7920" fmla="*/ 734808 w 891448"/>
                  <a:gd name="connsiteY7920" fmla="*/ 716144 h 826530"/>
                  <a:gd name="connsiteX7921" fmla="*/ 735365 w 891448"/>
                  <a:gd name="connsiteY7921" fmla="*/ 714925 h 826530"/>
                  <a:gd name="connsiteX7922" fmla="*/ 735254 w 891448"/>
                  <a:gd name="connsiteY7922" fmla="*/ 716027 h 826530"/>
                  <a:gd name="connsiteX7923" fmla="*/ 734996 w 891448"/>
                  <a:gd name="connsiteY7923" fmla="*/ 716923 h 826530"/>
                  <a:gd name="connsiteX7924" fmla="*/ 735550 w 891448"/>
                  <a:gd name="connsiteY7924" fmla="*/ 717776 h 826530"/>
                  <a:gd name="connsiteX7925" fmla="*/ 736733 w 891448"/>
                  <a:gd name="connsiteY7925" fmla="*/ 715851 h 826530"/>
                  <a:gd name="connsiteX7926" fmla="*/ 738622 w 891448"/>
                  <a:gd name="connsiteY7926" fmla="*/ 713955 h 826530"/>
                  <a:gd name="connsiteX7927" fmla="*/ 739142 w 891448"/>
                  <a:gd name="connsiteY7927" fmla="*/ 712882 h 826530"/>
                  <a:gd name="connsiteX7928" fmla="*/ 738476 w 891448"/>
                  <a:gd name="connsiteY7928" fmla="*/ 711957 h 826530"/>
                  <a:gd name="connsiteX7929" fmla="*/ 737774 w 891448"/>
                  <a:gd name="connsiteY7929" fmla="*/ 711957 h 826530"/>
                  <a:gd name="connsiteX7930" fmla="*/ 736885 w 891448"/>
                  <a:gd name="connsiteY7930" fmla="*/ 712662 h 826530"/>
                  <a:gd name="connsiteX7931" fmla="*/ 736586 w 891448"/>
                  <a:gd name="connsiteY7931" fmla="*/ 711207 h 826530"/>
                  <a:gd name="connsiteX7932" fmla="*/ 735959 w 891448"/>
                  <a:gd name="connsiteY7932" fmla="*/ 710619 h 826530"/>
                  <a:gd name="connsiteX7933" fmla="*/ 736439 w 891448"/>
                  <a:gd name="connsiteY7933" fmla="*/ 709693 h 826530"/>
                  <a:gd name="connsiteX7934" fmla="*/ 737474 w 891448"/>
                  <a:gd name="connsiteY7934" fmla="*/ 709429 h 826530"/>
                  <a:gd name="connsiteX7935" fmla="*/ 738957 w 891448"/>
                  <a:gd name="connsiteY7935" fmla="*/ 709767 h 826530"/>
                  <a:gd name="connsiteX7936" fmla="*/ 740439 w 891448"/>
                  <a:gd name="connsiteY7936" fmla="*/ 710619 h 826530"/>
                  <a:gd name="connsiteX7937" fmla="*/ 741253 w 891448"/>
                  <a:gd name="connsiteY7937" fmla="*/ 710208 h 826530"/>
                  <a:gd name="connsiteX7938" fmla="*/ 741956 w 891448"/>
                  <a:gd name="connsiteY7938" fmla="*/ 709106 h 826530"/>
                  <a:gd name="connsiteX7939" fmla="*/ 742031 w 891448"/>
                  <a:gd name="connsiteY7939" fmla="*/ 706534 h 826530"/>
                  <a:gd name="connsiteX7940" fmla="*/ 740658 w 891448"/>
                  <a:gd name="connsiteY7940" fmla="*/ 706622 h 826530"/>
                  <a:gd name="connsiteX7941" fmla="*/ 739512 w 891448"/>
                  <a:gd name="connsiteY7941" fmla="*/ 707093 h 826530"/>
                  <a:gd name="connsiteX7942" fmla="*/ 739663 w 891448"/>
                  <a:gd name="connsiteY7942" fmla="*/ 707798 h 826530"/>
                  <a:gd name="connsiteX7943" fmla="*/ 738774 w 891448"/>
                  <a:gd name="connsiteY7943" fmla="*/ 707769 h 826530"/>
                  <a:gd name="connsiteX7944" fmla="*/ 738886 w 891448"/>
                  <a:gd name="connsiteY7944" fmla="*/ 706725 h 826530"/>
                  <a:gd name="connsiteX7945" fmla="*/ 738663 w 891448"/>
                  <a:gd name="connsiteY7945" fmla="*/ 706020 h 826530"/>
                  <a:gd name="connsiteX7946" fmla="*/ 737775 w 891448"/>
                  <a:gd name="connsiteY7946" fmla="*/ 706578 h 826530"/>
                  <a:gd name="connsiteX7947" fmla="*/ 736776 w 891448"/>
                  <a:gd name="connsiteY7947" fmla="*/ 707622 h 826530"/>
                  <a:gd name="connsiteX7948" fmla="*/ 735512 w 891448"/>
                  <a:gd name="connsiteY7948" fmla="*/ 707622 h 826530"/>
                  <a:gd name="connsiteX7949" fmla="*/ 734810 w 891448"/>
                  <a:gd name="connsiteY7949" fmla="*/ 708503 h 826530"/>
                  <a:gd name="connsiteX7950" fmla="*/ 733587 w 891448"/>
                  <a:gd name="connsiteY7950" fmla="*/ 709429 h 826530"/>
                  <a:gd name="connsiteX7951" fmla="*/ 731922 w 891448"/>
                  <a:gd name="connsiteY7951" fmla="*/ 709356 h 826530"/>
                  <a:gd name="connsiteX7952" fmla="*/ 730406 w 891448"/>
                  <a:gd name="connsiteY7952" fmla="*/ 710663 h 826530"/>
                  <a:gd name="connsiteX7953" fmla="*/ 728588 w 891448"/>
                  <a:gd name="connsiteY7953" fmla="*/ 711986 h 826530"/>
                  <a:gd name="connsiteX7954" fmla="*/ 728403 w 891448"/>
                  <a:gd name="connsiteY7954" fmla="*/ 713543 h 826530"/>
                  <a:gd name="connsiteX7955" fmla="*/ 727365 w 891448"/>
                  <a:gd name="connsiteY7955" fmla="*/ 713779 h 826530"/>
                  <a:gd name="connsiteX7956" fmla="*/ 726476 w 891448"/>
                  <a:gd name="connsiteY7956" fmla="*/ 713514 h 826530"/>
                  <a:gd name="connsiteX7957" fmla="*/ 726256 w 891448"/>
                  <a:gd name="connsiteY7957" fmla="*/ 713852 h 826530"/>
                  <a:gd name="connsiteX7958" fmla="*/ 726776 w 891448"/>
                  <a:gd name="connsiteY7958" fmla="*/ 714484 h 826530"/>
                  <a:gd name="connsiteX7959" fmla="*/ 726803 w 891448"/>
                  <a:gd name="connsiteY7959" fmla="*/ 715439 h 826530"/>
                  <a:gd name="connsiteX7960" fmla="*/ 726803 w 891448"/>
                  <a:gd name="connsiteY7960" fmla="*/ 715439 h 826530"/>
                  <a:gd name="connsiteX7961" fmla="*/ 660960 w 891448"/>
                  <a:gd name="connsiteY7961" fmla="*/ 734307 h 826530"/>
                  <a:gd name="connsiteX7962" fmla="*/ 662036 w 891448"/>
                  <a:gd name="connsiteY7962" fmla="*/ 734469 h 826530"/>
                  <a:gd name="connsiteX7963" fmla="*/ 665924 w 891448"/>
                  <a:gd name="connsiteY7963" fmla="*/ 737363 h 826530"/>
                  <a:gd name="connsiteX7964" fmla="*/ 668810 w 891448"/>
                  <a:gd name="connsiteY7964" fmla="*/ 737363 h 826530"/>
                  <a:gd name="connsiteX7965" fmla="*/ 670848 w 891448"/>
                  <a:gd name="connsiteY7965" fmla="*/ 737834 h 826530"/>
                  <a:gd name="connsiteX7966" fmla="*/ 672366 w 891448"/>
                  <a:gd name="connsiteY7966" fmla="*/ 739024 h 826530"/>
                  <a:gd name="connsiteX7967" fmla="*/ 673771 w 891448"/>
                  <a:gd name="connsiteY7967" fmla="*/ 739215 h 826530"/>
                  <a:gd name="connsiteX7968" fmla="*/ 675659 w 891448"/>
                  <a:gd name="connsiteY7968" fmla="*/ 740023 h 826530"/>
                  <a:gd name="connsiteX7969" fmla="*/ 678068 w 891448"/>
                  <a:gd name="connsiteY7969" fmla="*/ 739215 h 826530"/>
                  <a:gd name="connsiteX7970" fmla="*/ 678325 w 891448"/>
                  <a:gd name="connsiteY7970" fmla="*/ 738025 h 826530"/>
                  <a:gd name="connsiteX7971" fmla="*/ 677179 w 891448"/>
                  <a:gd name="connsiteY7971" fmla="*/ 736952 h 826530"/>
                  <a:gd name="connsiteX7972" fmla="*/ 676659 w 891448"/>
                  <a:gd name="connsiteY7972" fmla="*/ 735982 h 826530"/>
                  <a:gd name="connsiteX7973" fmla="*/ 675587 w 891448"/>
                  <a:gd name="connsiteY7973" fmla="*/ 735100 h 826530"/>
                  <a:gd name="connsiteX7974" fmla="*/ 674215 w 891448"/>
                  <a:gd name="connsiteY7974" fmla="*/ 734645 h 826530"/>
                  <a:gd name="connsiteX7975" fmla="*/ 672587 w 891448"/>
                  <a:gd name="connsiteY7975" fmla="*/ 732720 h 826530"/>
                  <a:gd name="connsiteX7976" fmla="*/ 670290 w 891448"/>
                  <a:gd name="connsiteY7976" fmla="*/ 731016 h 826530"/>
                  <a:gd name="connsiteX7977" fmla="*/ 669401 w 891448"/>
                  <a:gd name="connsiteY7977" fmla="*/ 730869 h 826530"/>
                  <a:gd name="connsiteX7978" fmla="*/ 667442 w 891448"/>
                  <a:gd name="connsiteY7978" fmla="*/ 728708 h 826530"/>
                  <a:gd name="connsiteX7979" fmla="*/ 664998 w 891448"/>
                  <a:gd name="connsiteY7979" fmla="*/ 727783 h 826530"/>
                  <a:gd name="connsiteX7980" fmla="*/ 662294 w 891448"/>
                  <a:gd name="connsiteY7980" fmla="*/ 727562 h 826530"/>
                  <a:gd name="connsiteX7981" fmla="*/ 657557 w 891448"/>
                  <a:gd name="connsiteY7981" fmla="*/ 725931 h 826530"/>
                  <a:gd name="connsiteX7982" fmla="*/ 655742 w 891448"/>
                  <a:gd name="connsiteY7982" fmla="*/ 725152 h 826530"/>
                  <a:gd name="connsiteX7983" fmla="*/ 653705 w 891448"/>
                  <a:gd name="connsiteY7983" fmla="*/ 726313 h 826530"/>
                  <a:gd name="connsiteX7984" fmla="*/ 654593 w 891448"/>
                  <a:gd name="connsiteY7984" fmla="*/ 728091 h 826530"/>
                  <a:gd name="connsiteX7985" fmla="*/ 656593 w 891448"/>
                  <a:gd name="connsiteY7985" fmla="*/ 729017 h 826530"/>
                  <a:gd name="connsiteX7986" fmla="*/ 660002 w 891448"/>
                  <a:gd name="connsiteY7986" fmla="*/ 731603 h 826530"/>
                  <a:gd name="connsiteX7987" fmla="*/ 660405 w 891448"/>
                  <a:gd name="connsiteY7987" fmla="*/ 733470 h 826530"/>
                  <a:gd name="connsiteX7988" fmla="*/ 660960 w 891448"/>
                  <a:gd name="connsiteY7988" fmla="*/ 734307 h 826530"/>
                  <a:gd name="connsiteX7989" fmla="*/ 660960 w 891448"/>
                  <a:gd name="connsiteY7989" fmla="*/ 734307 h 826530"/>
                  <a:gd name="connsiteX7990" fmla="*/ 661704 w 891448"/>
                  <a:gd name="connsiteY7990" fmla="*/ 781110 h 826530"/>
                  <a:gd name="connsiteX7991" fmla="*/ 659297 w 891448"/>
                  <a:gd name="connsiteY7991" fmla="*/ 780007 h 826530"/>
                  <a:gd name="connsiteX7992" fmla="*/ 658740 w 891448"/>
                  <a:gd name="connsiteY7992" fmla="*/ 777891 h 826530"/>
                  <a:gd name="connsiteX7993" fmla="*/ 654114 w 891448"/>
                  <a:gd name="connsiteY7993" fmla="*/ 777333 h 826530"/>
                  <a:gd name="connsiteX7994" fmla="*/ 652816 w 891448"/>
                  <a:gd name="connsiteY7994" fmla="*/ 776701 h 826530"/>
                  <a:gd name="connsiteX7995" fmla="*/ 652631 w 891448"/>
                  <a:gd name="connsiteY7995" fmla="*/ 775555 h 826530"/>
                  <a:gd name="connsiteX7996" fmla="*/ 651705 w 891448"/>
                  <a:gd name="connsiteY7996" fmla="*/ 774512 h 826530"/>
                  <a:gd name="connsiteX7997" fmla="*/ 650891 w 891448"/>
                  <a:gd name="connsiteY7997" fmla="*/ 774482 h 826530"/>
                  <a:gd name="connsiteX7998" fmla="*/ 650151 w 891448"/>
                  <a:gd name="connsiteY7998" fmla="*/ 773219 h 826530"/>
                  <a:gd name="connsiteX7999" fmla="*/ 648968 w 891448"/>
                  <a:gd name="connsiteY7999" fmla="*/ 772807 h 826530"/>
                  <a:gd name="connsiteX8000" fmla="*/ 648968 w 891448"/>
                  <a:gd name="connsiteY8000" fmla="*/ 771249 h 826530"/>
                  <a:gd name="connsiteX8001" fmla="*/ 648039 w 891448"/>
                  <a:gd name="connsiteY8001" fmla="*/ 770397 h 826530"/>
                  <a:gd name="connsiteX8002" fmla="*/ 646931 w 891448"/>
                  <a:gd name="connsiteY8002" fmla="*/ 770618 h 826530"/>
                  <a:gd name="connsiteX8003" fmla="*/ 646336 w 891448"/>
                  <a:gd name="connsiteY8003" fmla="*/ 769883 h 826530"/>
                  <a:gd name="connsiteX8004" fmla="*/ 647150 w 891448"/>
                  <a:gd name="connsiteY8004" fmla="*/ 768252 h 826530"/>
                  <a:gd name="connsiteX8005" fmla="*/ 650925 w 891448"/>
                  <a:gd name="connsiteY8005" fmla="*/ 765577 h 826530"/>
                  <a:gd name="connsiteX8006" fmla="*/ 651335 w 891448"/>
                  <a:gd name="connsiteY8006" fmla="*/ 767356 h 826530"/>
                  <a:gd name="connsiteX8007" fmla="*/ 650038 w 891448"/>
                  <a:gd name="connsiteY8007" fmla="*/ 768648 h 826530"/>
                  <a:gd name="connsiteX8008" fmla="*/ 650001 w 891448"/>
                  <a:gd name="connsiteY8008" fmla="*/ 769398 h 826530"/>
                  <a:gd name="connsiteX8009" fmla="*/ 650777 w 891448"/>
                  <a:gd name="connsiteY8009" fmla="*/ 770426 h 826530"/>
                  <a:gd name="connsiteX8010" fmla="*/ 650815 w 891448"/>
                  <a:gd name="connsiteY8010" fmla="*/ 772175 h 826530"/>
                  <a:gd name="connsiteX8011" fmla="*/ 652409 w 891448"/>
                  <a:gd name="connsiteY8011" fmla="*/ 773072 h 826530"/>
                  <a:gd name="connsiteX8012" fmla="*/ 652703 w 891448"/>
                  <a:gd name="connsiteY8012" fmla="*/ 771764 h 826530"/>
                  <a:gd name="connsiteX8013" fmla="*/ 654221 w 891448"/>
                  <a:gd name="connsiteY8013" fmla="*/ 771735 h 826530"/>
                  <a:gd name="connsiteX8014" fmla="*/ 656813 w 891448"/>
                  <a:gd name="connsiteY8014" fmla="*/ 773777 h 826530"/>
                  <a:gd name="connsiteX8015" fmla="*/ 657921 w 891448"/>
                  <a:gd name="connsiteY8015" fmla="*/ 773777 h 826530"/>
                  <a:gd name="connsiteX8016" fmla="*/ 658885 w 891448"/>
                  <a:gd name="connsiteY8016" fmla="*/ 774703 h 826530"/>
                  <a:gd name="connsiteX8017" fmla="*/ 661848 w 891448"/>
                  <a:gd name="connsiteY8017" fmla="*/ 774629 h 826530"/>
                  <a:gd name="connsiteX8018" fmla="*/ 662625 w 891448"/>
                  <a:gd name="connsiteY8018" fmla="*/ 773689 h 826530"/>
                  <a:gd name="connsiteX8019" fmla="*/ 664403 w 891448"/>
                  <a:gd name="connsiteY8019" fmla="*/ 774218 h 826530"/>
                  <a:gd name="connsiteX8020" fmla="*/ 667366 w 891448"/>
                  <a:gd name="connsiteY8020" fmla="*/ 774321 h 826530"/>
                  <a:gd name="connsiteX8021" fmla="*/ 666477 w 891448"/>
                  <a:gd name="connsiteY8021" fmla="*/ 774997 h 826530"/>
                  <a:gd name="connsiteX8022" fmla="*/ 664256 w 891448"/>
                  <a:gd name="connsiteY8022" fmla="*/ 775408 h 826530"/>
                  <a:gd name="connsiteX8023" fmla="*/ 663627 w 891448"/>
                  <a:gd name="connsiteY8023" fmla="*/ 777289 h 826530"/>
                  <a:gd name="connsiteX8024" fmla="*/ 663921 w 891448"/>
                  <a:gd name="connsiteY8024" fmla="*/ 778553 h 826530"/>
                  <a:gd name="connsiteX8025" fmla="*/ 663182 w 891448"/>
                  <a:gd name="connsiteY8025" fmla="*/ 780551 h 826530"/>
                  <a:gd name="connsiteX8026" fmla="*/ 661704 w 891448"/>
                  <a:gd name="connsiteY8026" fmla="*/ 781110 h 826530"/>
                  <a:gd name="connsiteX8027" fmla="*/ 661704 w 891448"/>
                  <a:gd name="connsiteY8027" fmla="*/ 781110 h 826530"/>
                  <a:gd name="connsiteX8028" fmla="*/ 676550 w 891448"/>
                  <a:gd name="connsiteY8028" fmla="*/ 788016 h 826530"/>
                  <a:gd name="connsiteX8029" fmla="*/ 675811 w 891448"/>
                  <a:gd name="connsiteY8029" fmla="*/ 786561 h 826530"/>
                  <a:gd name="connsiteX8030" fmla="*/ 672660 w 891448"/>
                  <a:gd name="connsiteY8030" fmla="*/ 785077 h 826530"/>
                  <a:gd name="connsiteX8031" fmla="*/ 672441 w 891448"/>
                  <a:gd name="connsiteY8031" fmla="*/ 782300 h 826530"/>
                  <a:gd name="connsiteX8032" fmla="*/ 671737 w 891448"/>
                  <a:gd name="connsiteY8032" fmla="*/ 780963 h 826530"/>
                  <a:gd name="connsiteX8033" fmla="*/ 672515 w 891448"/>
                  <a:gd name="connsiteY8033" fmla="*/ 779479 h 826530"/>
                  <a:gd name="connsiteX8034" fmla="*/ 675367 w 891448"/>
                  <a:gd name="connsiteY8034" fmla="*/ 777847 h 826530"/>
                  <a:gd name="connsiteX8035" fmla="*/ 677515 w 891448"/>
                  <a:gd name="connsiteY8035" fmla="*/ 774659 h 826530"/>
                  <a:gd name="connsiteX8036" fmla="*/ 678475 w 891448"/>
                  <a:gd name="connsiteY8036" fmla="*/ 773659 h 826530"/>
                  <a:gd name="connsiteX8037" fmla="*/ 679474 w 891448"/>
                  <a:gd name="connsiteY8037" fmla="*/ 771514 h 826530"/>
                  <a:gd name="connsiteX8038" fmla="*/ 681882 w 891448"/>
                  <a:gd name="connsiteY8038" fmla="*/ 769618 h 826530"/>
                  <a:gd name="connsiteX8039" fmla="*/ 682771 w 891448"/>
                  <a:gd name="connsiteY8039" fmla="*/ 768031 h 826530"/>
                  <a:gd name="connsiteX8040" fmla="*/ 684289 w 891448"/>
                  <a:gd name="connsiteY8040" fmla="*/ 767767 h 826530"/>
                  <a:gd name="connsiteX8041" fmla="*/ 684475 w 891448"/>
                  <a:gd name="connsiteY8041" fmla="*/ 768619 h 826530"/>
                  <a:gd name="connsiteX8042" fmla="*/ 683549 w 891448"/>
                  <a:gd name="connsiteY8042" fmla="*/ 770059 h 826530"/>
                  <a:gd name="connsiteX8043" fmla="*/ 685327 w 891448"/>
                  <a:gd name="connsiteY8043" fmla="*/ 770250 h 826530"/>
                  <a:gd name="connsiteX8044" fmla="*/ 685364 w 891448"/>
                  <a:gd name="connsiteY8044" fmla="*/ 771587 h 826530"/>
                  <a:gd name="connsiteX8045" fmla="*/ 683140 w 891448"/>
                  <a:gd name="connsiteY8045" fmla="*/ 775408 h 826530"/>
                  <a:gd name="connsiteX8046" fmla="*/ 681772 w 891448"/>
                  <a:gd name="connsiteY8046" fmla="*/ 776657 h 826530"/>
                  <a:gd name="connsiteX8047" fmla="*/ 683881 w 891448"/>
                  <a:gd name="connsiteY8047" fmla="*/ 777406 h 826530"/>
                  <a:gd name="connsiteX8048" fmla="*/ 684695 w 891448"/>
                  <a:gd name="connsiteY8048" fmla="*/ 778891 h 826530"/>
                  <a:gd name="connsiteX8049" fmla="*/ 683735 w 891448"/>
                  <a:gd name="connsiteY8049" fmla="*/ 780228 h 826530"/>
                  <a:gd name="connsiteX8050" fmla="*/ 684438 w 891448"/>
                  <a:gd name="connsiteY8050" fmla="*/ 781080 h 826530"/>
                  <a:gd name="connsiteX8051" fmla="*/ 685660 w 891448"/>
                  <a:gd name="connsiteY8051" fmla="*/ 780257 h 826530"/>
                  <a:gd name="connsiteX8052" fmla="*/ 685694 w 891448"/>
                  <a:gd name="connsiteY8052" fmla="*/ 778744 h 826530"/>
                  <a:gd name="connsiteX8053" fmla="*/ 686882 w 891448"/>
                  <a:gd name="connsiteY8053" fmla="*/ 778406 h 826530"/>
                  <a:gd name="connsiteX8054" fmla="*/ 688882 w 891448"/>
                  <a:gd name="connsiteY8054" fmla="*/ 779111 h 826530"/>
                  <a:gd name="connsiteX8055" fmla="*/ 689286 w 891448"/>
                  <a:gd name="connsiteY8055" fmla="*/ 781403 h 826530"/>
                  <a:gd name="connsiteX8056" fmla="*/ 689806 w 891448"/>
                  <a:gd name="connsiteY8056" fmla="*/ 782256 h 826530"/>
                  <a:gd name="connsiteX8057" fmla="*/ 687881 w 891448"/>
                  <a:gd name="connsiteY8057" fmla="*/ 782888 h 826530"/>
                  <a:gd name="connsiteX8058" fmla="*/ 686845 w 891448"/>
                  <a:gd name="connsiteY8058" fmla="*/ 783740 h 826530"/>
                  <a:gd name="connsiteX8059" fmla="*/ 683990 w 891448"/>
                  <a:gd name="connsiteY8059" fmla="*/ 784122 h 826530"/>
                  <a:gd name="connsiteX8060" fmla="*/ 680845 w 891448"/>
                  <a:gd name="connsiteY8060" fmla="*/ 786459 h 826530"/>
                  <a:gd name="connsiteX8061" fmla="*/ 679030 w 891448"/>
                  <a:gd name="connsiteY8061" fmla="*/ 786459 h 826530"/>
                  <a:gd name="connsiteX8062" fmla="*/ 678273 w 891448"/>
                  <a:gd name="connsiteY8062" fmla="*/ 785371 h 826530"/>
                  <a:gd name="connsiteX8063" fmla="*/ 677514 w 891448"/>
                  <a:gd name="connsiteY8063" fmla="*/ 785709 h 826530"/>
                  <a:gd name="connsiteX8064" fmla="*/ 677124 w 891448"/>
                  <a:gd name="connsiteY8064" fmla="*/ 787590 h 826530"/>
                  <a:gd name="connsiteX8065" fmla="*/ 676550 w 891448"/>
                  <a:gd name="connsiteY8065" fmla="*/ 788016 h 826530"/>
                  <a:gd name="connsiteX8066" fmla="*/ 676550 w 891448"/>
                  <a:gd name="connsiteY8066" fmla="*/ 788016 h 826530"/>
                  <a:gd name="connsiteX8067" fmla="*/ 517677 w 891448"/>
                  <a:gd name="connsiteY8067" fmla="*/ 664111 h 826530"/>
                  <a:gd name="connsiteX8068" fmla="*/ 517825 w 891448"/>
                  <a:gd name="connsiteY8068" fmla="*/ 666271 h 826530"/>
                  <a:gd name="connsiteX8069" fmla="*/ 518346 w 891448"/>
                  <a:gd name="connsiteY8069" fmla="*/ 666932 h 826530"/>
                  <a:gd name="connsiteX8070" fmla="*/ 518825 w 891448"/>
                  <a:gd name="connsiteY8070" fmla="*/ 665962 h 826530"/>
                  <a:gd name="connsiteX8071" fmla="*/ 518825 w 891448"/>
                  <a:gd name="connsiteY8071" fmla="*/ 663596 h 826530"/>
                  <a:gd name="connsiteX8072" fmla="*/ 518231 w 891448"/>
                  <a:gd name="connsiteY8072" fmla="*/ 663964 h 826530"/>
                  <a:gd name="connsiteX8073" fmla="*/ 517677 w 891448"/>
                  <a:gd name="connsiteY8073" fmla="*/ 664111 h 826530"/>
                  <a:gd name="connsiteX8074" fmla="*/ 517677 w 891448"/>
                  <a:gd name="connsiteY8074" fmla="*/ 664111 h 826530"/>
                  <a:gd name="connsiteX8075" fmla="*/ 517232 w 891448"/>
                  <a:gd name="connsiteY8075" fmla="*/ 687225 h 826530"/>
                  <a:gd name="connsiteX8076" fmla="*/ 517934 w 891448"/>
                  <a:gd name="connsiteY8076" fmla="*/ 685624 h 826530"/>
                  <a:gd name="connsiteX8077" fmla="*/ 519417 w 891448"/>
                  <a:gd name="connsiteY8077" fmla="*/ 685286 h 826530"/>
                  <a:gd name="connsiteX8078" fmla="*/ 520121 w 891448"/>
                  <a:gd name="connsiteY8078" fmla="*/ 684668 h 826530"/>
                  <a:gd name="connsiteX8079" fmla="*/ 520636 w 891448"/>
                  <a:gd name="connsiteY8079" fmla="*/ 686300 h 826530"/>
                  <a:gd name="connsiteX8080" fmla="*/ 518344 w 891448"/>
                  <a:gd name="connsiteY8080" fmla="*/ 687563 h 826530"/>
                  <a:gd name="connsiteX8081" fmla="*/ 517232 w 891448"/>
                  <a:gd name="connsiteY8081" fmla="*/ 687225 h 826530"/>
                  <a:gd name="connsiteX8082" fmla="*/ 517232 w 891448"/>
                  <a:gd name="connsiteY8082" fmla="*/ 687225 h 826530"/>
                  <a:gd name="connsiteX8083" fmla="*/ 498311 w 891448"/>
                  <a:gd name="connsiteY8083" fmla="*/ 670900 h 826530"/>
                  <a:gd name="connsiteX8084" fmla="*/ 500346 w 891448"/>
                  <a:gd name="connsiteY8084" fmla="*/ 668416 h 826530"/>
                  <a:gd name="connsiteX8085" fmla="*/ 502012 w 891448"/>
                  <a:gd name="connsiteY8085" fmla="*/ 668710 h 826530"/>
                  <a:gd name="connsiteX8086" fmla="*/ 502124 w 891448"/>
                  <a:gd name="connsiteY8086" fmla="*/ 667270 h 826530"/>
                  <a:gd name="connsiteX8087" fmla="*/ 503162 w 891448"/>
                  <a:gd name="connsiteY8087" fmla="*/ 666447 h 826530"/>
                  <a:gd name="connsiteX8088" fmla="*/ 505159 w 891448"/>
                  <a:gd name="connsiteY8088" fmla="*/ 666447 h 826530"/>
                  <a:gd name="connsiteX8089" fmla="*/ 505639 w 891448"/>
                  <a:gd name="connsiteY8089" fmla="*/ 667299 h 826530"/>
                  <a:gd name="connsiteX8090" fmla="*/ 507305 w 891448"/>
                  <a:gd name="connsiteY8090" fmla="*/ 667123 h 826530"/>
                  <a:gd name="connsiteX8091" fmla="*/ 509677 w 891448"/>
                  <a:gd name="connsiteY8091" fmla="*/ 669122 h 826530"/>
                  <a:gd name="connsiteX8092" fmla="*/ 510119 w 891448"/>
                  <a:gd name="connsiteY8092" fmla="*/ 671267 h 826530"/>
                  <a:gd name="connsiteX8093" fmla="*/ 510637 w 891448"/>
                  <a:gd name="connsiteY8093" fmla="*/ 672193 h 826530"/>
                  <a:gd name="connsiteX8094" fmla="*/ 510194 w 891448"/>
                  <a:gd name="connsiteY8094" fmla="*/ 673721 h 826530"/>
                  <a:gd name="connsiteX8095" fmla="*/ 505380 w 891448"/>
                  <a:gd name="connsiteY8095" fmla="*/ 672751 h 826530"/>
                  <a:gd name="connsiteX8096" fmla="*/ 503714 w 891448"/>
                  <a:gd name="connsiteY8096" fmla="*/ 671678 h 826530"/>
                  <a:gd name="connsiteX8097" fmla="*/ 501899 w 891448"/>
                  <a:gd name="connsiteY8097" fmla="*/ 671605 h 826530"/>
                  <a:gd name="connsiteX8098" fmla="*/ 501826 w 891448"/>
                  <a:gd name="connsiteY8098" fmla="*/ 672869 h 826530"/>
                  <a:gd name="connsiteX8099" fmla="*/ 502011 w 891448"/>
                  <a:gd name="connsiteY8099" fmla="*/ 673574 h 826530"/>
                  <a:gd name="connsiteX8100" fmla="*/ 500899 w 891448"/>
                  <a:gd name="connsiteY8100" fmla="*/ 672531 h 826530"/>
                  <a:gd name="connsiteX8101" fmla="*/ 500716 w 891448"/>
                  <a:gd name="connsiteY8101" fmla="*/ 671576 h 826530"/>
                  <a:gd name="connsiteX8102" fmla="*/ 498940 w 891448"/>
                  <a:gd name="connsiteY8102" fmla="*/ 671752 h 826530"/>
                  <a:gd name="connsiteX8103" fmla="*/ 498311 w 891448"/>
                  <a:gd name="connsiteY8103" fmla="*/ 670900 h 826530"/>
                  <a:gd name="connsiteX8104" fmla="*/ 498311 w 891448"/>
                  <a:gd name="connsiteY8104" fmla="*/ 670900 h 826530"/>
                  <a:gd name="connsiteX8105" fmla="*/ 78487 w 891448"/>
                  <a:gd name="connsiteY8105" fmla="*/ 679202 h 826530"/>
                  <a:gd name="connsiteX8106" fmla="*/ 80706 w 891448"/>
                  <a:gd name="connsiteY8106" fmla="*/ 680892 h 826530"/>
                  <a:gd name="connsiteX8107" fmla="*/ 82552 w 891448"/>
                  <a:gd name="connsiteY8107" fmla="*/ 683552 h 826530"/>
                  <a:gd name="connsiteX8108" fmla="*/ 81961 w 891448"/>
                  <a:gd name="connsiteY8108" fmla="*/ 684595 h 826530"/>
                  <a:gd name="connsiteX8109" fmla="*/ 79004 w 891448"/>
                  <a:gd name="connsiteY8109" fmla="*/ 681935 h 826530"/>
                  <a:gd name="connsiteX8110" fmla="*/ 78487 w 891448"/>
                  <a:gd name="connsiteY8110" fmla="*/ 679202 h 826530"/>
                  <a:gd name="connsiteX8111" fmla="*/ 78487 w 891448"/>
                  <a:gd name="connsiteY8111" fmla="*/ 679202 h 826530"/>
                  <a:gd name="connsiteX8112" fmla="*/ 74821 w 891448"/>
                  <a:gd name="connsiteY8112" fmla="*/ 674588 h 826530"/>
                  <a:gd name="connsiteX8113" fmla="*/ 74379 w 891448"/>
                  <a:gd name="connsiteY8113" fmla="*/ 671620 h 826530"/>
                  <a:gd name="connsiteX8114" fmla="*/ 75858 w 891448"/>
                  <a:gd name="connsiteY8114" fmla="*/ 671179 h 826530"/>
                  <a:gd name="connsiteX8115" fmla="*/ 74821 w 891448"/>
                  <a:gd name="connsiteY8115" fmla="*/ 674588 h 826530"/>
                  <a:gd name="connsiteX8116" fmla="*/ 74821 w 891448"/>
                  <a:gd name="connsiteY8116" fmla="*/ 674588 h 826530"/>
                  <a:gd name="connsiteX8117" fmla="*/ 63559 w 891448"/>
                  <a:gd name="connsiteY8117" fmla="*/ 664787 h 826530"/>
                  <a:gd name="connsiteX8118" fmla="*/ 66439 w 891448"/>
                  <a:gd name="connsiteY8118" fmla="*/ 666050 h 826530"/>
                  <a:gd name="connsiteX8119" fmla="*/ 66294 w 891448"/>
                  <a:gd name="connsiteY8119" fmla="*/ 664493 h 826530"/>
                  <a:gd name="connsiteX8120" fmla="*/ 63559 w 891448"/>
                  <a:gd name="connsiteY8120" fmla="*/ 664787 h 826530"/>
                  <a:gd name="connsiteX8121" fmla="*/ 63559 w 891448"/>
                  <a:gd name="connsiteY8121" fmla="*/ 664787 h 826530"/>
                  <a:gd name="connsiteX8122" fmla="*/ 46401 w 891448"/>
                  <a:gd name="connsiteY8122" fmla="*/ 657263 h 826530"/>
                  <a:gd name="connsiteX8123" fmla="*/ 47289 w 891448"/>
                  <a:gd name="connsiteY8123" fmla="*/ 660084 h 826530"/>
                  <a:gd name="connsiteX8124" fmla="*/ 48178 w 891448"/>
                  <a:gd name="connsiteY8124" fmla="*/ 660231 h 826530"/>
                  <a:gd name="connsiteX8125" fmla="*/ 49065 w 891448"/>
                  <a:gd name="connsiteY8125" fmla="*/ 662744 h 826530"/>
                  <a:gd name="connsiteX8126" fmla="*/ 54100 w 891448"/>
                  <a:gd name="connsiteY8126" fmla="*/ 663332 h 826530"/>
                  <a:gd name="connsiteX8127" fmla="*/ 52025 w 891448"/>
                  <a:gd name="connsiteY8127" fmla="*/ 664522 h 826530"/>
                  <a:gd name="connsiteX8128" fmla="*/ 49511 w 891448"/>
                  <a:gd name="connsiteY8128" fmla="*/ 664375 h 826530"/>
                  <a:gd name="connsiteX8129" fmla="*/ 48028 w 891448"/>
                  <a:gd name="connsiteY8129" fmla="*/ 666594 h 826530"/>
                  <a:gd name="connsiteX8130" fmla="*/ 49214 w 891448"/>
                  <a:gd name="connsiteY8130" fmla="*/ 667329 h 826530"/>
                  <a:gd name="connsiteX8131" fmla="*/ 48113 w 891448"/>
                  <a:gd name="connsiteY8131" fmla="*/ 669812 h 826530"/>
                  <a:gd name="connsiteX8132" fmla="*/ 48704 w 891448"/>
                  <a:gd name="connsiteY8132" fmla="*/ 670474 h 826530"/>
                  <a:gd name="connsiteX8133" fmla="*/ 51071 w 891448"/>
                  <a:gd name="connsiteY8133" fmla="*/ 669665 h 826530"/>
                  <a:gd name="connsiteX8134" fmla="*/ 51365 w 891448"/>
                  <a:gd name="connsiteY8134" fmla="*/ 671590 h 826530"/>
                  <a:gd name="connsiteX8135" fmla="*/ 53581 w 891448"/>
                  <a:gd name="connsiteY8135" fmla="*/ 671443 h 826530"/>
                  <a:gd name="connsiteX8136" fmla="*/ 53656 w 891448"/>
                  <a:gd name="connsiteY8136" fmla="*/ 673442 h 826530"/>
                  <a:gd name="connsiteX8137" fmla="*/ 55650 w 891448"/>
                  <a:gd name="connsiteY8137" fmla="*/ 674838 h 826530"/>
                  <a:gd name="connsiteX8138" fmla="*/ 57796 w 891448"/>
                  <a:gd name="connsiteY8138" fmla="*/ 673662 h 826530"/>
                  <a:gd name="connsiteX8139" fmla="*/ 55058 w 891448"/>
                  <a:gd name="connsiteY8139" fmla="*/ 676836 h 826530"/>
                  <a:gd name="connsiteX8140" fmla="*/ 56316 w 891448"/>
                  <a:gd name="connsiteY8140" fmla="*/ 679349 h 826530"/>
                  <a:gd name="connsiteX8141" fmla="*/ 57796 w 891448"/>
                  <a:gd name="connsiteY8141" fmla="*/ 678820 h 826530"/>
                  <a:gd name="connsiteX8142" fmla="*/ 58015 w 891448"/>
                  <a:gd name="connsiteY8142" fmla="*/ 676983 h 826530"/>
                  <a:gd name="connsiteX8143" fmla="*/ 60677 w 891448"/>
                  <a:gd name="connsiteY8143" fmla="*/ 676248 h 826530"/>
                  <a:gd name="connsiteX8144" fmla="*/ 60009 w 891448"/>
                  <a:gd name="connsiteY8144" fmla="*/ 678688 h 826530"/>
                  <a:gd name="connsiteX8145" fmla="*/ 58310 w 891448"/>
                  <a:gd name="connsiteY8145" fmla="*/ 680231 h 826530"/>
                  <a:gd name="connsiteX8146" fmla="*/ 58458 w 891448"/>
                  <a:gd name="connsiteY8146" fmla="*/ 681935 h 826530"/>
                  <a:gd name="connsiteX8147" fmla="*/ 59491 w 891448"/>
                  <a:gd name="connsiteY8147" fmla="*/ 681568 h 826530"/>
                  <a:gd name="connsiteX8148" fmla="*/ 60084 w 891448"/>
                  <a:gd name="connsiteY8148" fmla="*/ 684007 h 826530"/>
                  <a:gd name="connsiteX8149" fmla="*/ 63629 w 891448"/>
                  <a:gd name="connsiteY8149" fmla="*/ 683625 h 826530"/>
                  <a:gd name="connsiteX8150" fmla="*/ 63407 w 891448"/>
                  <a:gd name="connsiteY8150" fmla="*/ 685330 h 826530"/>
                  <a:gd name="connsiteX8151" fmla="*/ 64739 w 891448"/>
                  <a:gd name="connsiteY8151" fmla="*/ 685565 h 826530"/>
                  <a:gd name="connsiteX8152" fmla="*/ 65478 w 891448"/>
                  <a:gd name="connsiteY8152" fmla="*/ 687475 h 826530"/>
                  <a:gd name="connsiteX8153" fmla="*/ 64814 w 891448"/>
                  <a:gd name="connsiteY8153" fmla="*/ 689400 h 826530"/>
                  <a:gd name="connsiteX8154" fmla="*/ 67105 w 891448"/>
                  <a:gd name="connsiteY8154" fmla="*/ 691472 h 826530"/>
                  <a:gd name="connsiteX8155" fmla="*/ 68653 w 891448"/>
                  <a:gd name="connsiteY8155" fmla="*/ 690061 h 826530"/>
                  <a:gd name="connsiteX8156" fmla="*/ 69616 w 891448"/>
                  <a:gd name="connsiteY8156" fmla="*/ 691090 h 826530"/>
                  <a:gd name="connsiteX8157" fmla="*/ 71465 w 891448"/>
                  <a:gd name="connsiteY8157" fmla="*/ 691090 h 826530"/>
                  <a:gd name="connsiteX8158" fmla="*/ 68580 w 891448"/>
                  <a:gd name="connsiteY8158" fmla="*/ 694132 h 826530"/>
                  <a:gd name="connsiteX8159" fmla="*/ 72424 w 891448"/>
                  <a:gd name="connsiteY8159" fmla="*/ 698055 h 826530"/>
                  <a:gd name="connsiteX8160" fmla="*/ 73754 w 891448"/>
                  <a:gd name="connsiteY8160" fmla="*/ 698423 h 826530"/>
                  <a:gd name="connsiteX8161" fmla="*/ 74568 w 891448"/>
                  <a:gd name="connsiteY8161" fmla="*/ 699892 h 826530"/>
                  <a:gd name="connsiteX8162" fmla="*/ 80850 w 891448"/>
                  <a:gd name="connsiteY8162" fmla="*/ 703522 h 826530"/>
                  <a:gd name="connsiteX8163" fmla="*/ 81886 w 891448"/>
                  <a:gd name="connsiteY8163" fmla="*/ 702772 h 826530"/>
                  <a:gd name="connsiteX8164" fmla="*/ 83735 w 891448"/>
                  <a:gd name="connsiteY8164" fmla="*/ 702993 h 826530"/>
                  <a:gd name="connsiteX8165" fmla="*/ 82327 w 891448"/>
                  <a:gd name="connsiteY8165" fmla="*/ 697747 h 826530"/>
                  <a:gd name="connsiteX8166" fmla="*/ 82696 w 891448"/>
                  <a:gd name="connsiteY8166" fmla="*/ 695087 h 826530"/>
                  <a:gd name="connsiteX8167" fmla="*/ 81957 w 891448"/>
                  <a:gd name="connsiteY8167" fmla="*/ 693471 h 826530"/>
                  <a:gd name="connsiteX8168" fmla="*/ 82402 w 891448"/>
                  <a:gd name="connsiteY8168" fmla="*/ 689474 h 826530"/>
                  <a:gd name="connsiteX8169" fmla="*/ 80703 w 891448"/>
                  <a:gd name="connsiteY8169" fmla="*/ 687108 h 826530"/>
                  <a:gd name="connsiteX8170" fmla="*/ 76048 w 891448"/>
                  <a:gd name="connsiteY8170" fmla="*/ 683934 h 826530"/>
                  <a:gd name="connsiteX8171" fmla="*/ 75604 w 891448"/>
                  <a:gd name="connsiteY8171" fmla="*/ 678012 h 826530"/>
                  <a:gd name="connsiteX8172" fmla="*/ 73165 w 891448"/>
                  <a:gd name="connsiteY8172" fmla="*/ 674324 h 826530"/>
                  <a:gd name="connsiteX8173" fmla="*/ 73090 w 891448"/>
                  <a:gd name="connsiteY8173" fmla="*/ 670782 h 826530"/>
                  <a:gd name="connsiteX8174" fmla="*/ 71982 w 891448"/>
                  <a:gd name="connsiteY8174" fmla="*/ 669592 h 826530"/>
                  <a:gd name="connsiteX8175" fmla="*/ 69841 w 891448"/>
                  <a:gd name="connsiteY8175" fmla="*/ 669298 h 826530"/>
                  <a:gd name="connsiteX8176" fmla="*/ 66220 w 891448"/>
                  <a:gd name="connsiteY8176" fmla="*/ 667373 h 826530"/>
                  <a:gd name="connsiteX8177" fmla="*/ 64150 w 891448"/>
                  <a:gd name="connsiteY8177" fmla="*/ 667373 h 826530"/>
                  <a:gd name="connsiteX8178" fmla="*/ 61856 w 891448"/>
                  <a:gd name="connsiteY8178" fmla="*/ 666491 h 826530"/>
                  <a:gd name="connsiteX8179" fmla="*/ 60971 w 891448"/>
                  <a:gd name="connsiteY8179" fmla="*/ 664713 h 826530"/>
                  <a:gd name="connsiteX8180" fmla="*/ 57719 w 891448"/>
                  <a:gd name="connsiteY8180" fmla="*/ 662950 h 826530"/>
                  <a:gd name="connsiteX8181" fmla="*/ 56242 w 891448"/>
                  <a:gd name="connsiteY8181" fmla="*/ 661172 h 826530"/>
                  <a:gd name="connsiteX8182" fmla="*/ 55722 w 891448"/>
                  <a:gd name="connsiteY8182" fmla="*/ 659247 h 826530"/>
                  <a:gd name="connsiteX8183" fmla="*/ 53358 w 891448"/>
                  <a:gd name="connsiteY8183" fmla="*/ 659394 h 826530"/>
                  <a:gd name="connsiteX8184" fmla="*/ 52101 w 891448"/>
                  <a:gd name="connsiteY8184" fmla="*/ 657175 h 826530"/>
                  <a:gd name="connsiteX8185" fmla="*/ 50254 w 891448"/>
                  <a:gd name="connsiteY8185" fmla="*/ 656734 h 826530"/>
                  <a:gd name="connsiteX8186" fmla="*/ 49440 w 891448"/>
                  <a:gd name="connsiteY8186" fmla="*/ 657469 h 826530"/>
                  <a:gd name="connsiteX8187" fmla="*/ 46401 w 891448"/>
                  <a:gd name="connsiteY8187" fmla="*/ 657263 h 826530"/>
                  <a:gd name="connsiteX8188" fmla="*/ 46401 w 891448"/>
                  <a:gd name="connsiteY8188" fmla="*/ 657263 h 826530"/>
                  <a:gd name="connsiteX8189" fmla="*/ 64962 w 891448"/>
                  <a:gd name="connsiteY8189" fmla="*/ 661760 h 826530"/>
                  <a:gd name="connsiteX8190" fmla="*/ 66294 w 891448"/>
                  <a:gd name="connsiteY8190" fmla="*/ 661686 h 826530"/>
                  <a:gd name="connsiteX8191" fmla="*/ 66884 w 891448"/>
                  <a:gd name="connsiteY8191" fmla="*/ 660863 h 826530"/>
                  <a:gd name="connsiteX8192" fmla="*/ 68141 w 891448"/>
                  <a:gd name="connsiteY8192" fmla="*/ 661760 h 826530"/>
                  <a:gd name="connsiteX8193" fmla="*/ 66587 w 891448"/>
                  <a:gd name="connsiteY8193" fmla="*/ 663156 h 826530"/>
                  <a:gd name="connsiteX8194" fmla="*/ 64815 w 891448"/>
                  <a:gd name="connsiteY8194" fmla="*/ 663317 h 826530"/>
                  <a:gd name="connsiteX8195" fmla="*/ 64962 w 891448"/>
                  <a:gd name="connsiteY8195" fmla="*/ 661760 h 826530"/>
                  <a:gd name="connsiteX8196" fmla="*/ 64962 w 891448"/>
                  <a:gd name="connsiteY8196" fmla="*/ 661760 h 826530"/>
                  <a:gd name="connsiteX8197" fmla="*/ 63039 w 891448"/>
                  <a:gd name="connsiteY8197" fmla="*/ 660128 h 826530"/>
                  <a:gd name="connsiteX8198" fmla="*/ 64295 w 891448"/>
                  <a:gd name="connsiteY8198" fmla="*/ 658585 h 826530"/>
                  <a:gd name="connsiteX8199" fmla="*/ 65109 w 891448"/>
                  <a:gd name="connsiteY8199" fmla="*/ 660349 h 826530"/>
                  <a:gd name="connsiteX8200" fmla="*/ 63039 w 891448"/>
                  <a:gd name="connsiteY8200" fmla="*/ 660128 h 826530"/>
                  <a:gd name="connsiteX8201" fmla="*/ 63039 w 891448"/>
                  <a:gd name="connsiteY8201" fmla="*/ 660128 h 826530"/>
                  <a:gd name="connsiteX8202" fmla="*/ 51324 w 891448"/>
                  <a:gd name="connsiteY8202" fmla="*/ 614898 h 826530"/>
                  <a:gd name="connsiteX8203" fmla="*/ 51324 w 891448"/>
                  <a:gd name="connsiteY8203" fmla="*/ 617499 h 826530"/>
                  <a:gd name="connsiteX8204" fmla="*/ 52400 w 891448"/>
                  <a:gd name="connsiteY8204" fmla="*/ 616573 h 826530"/>
                  <a:gd name="connsiteX8205" fmla="*/ 51324 w 891448"/>
                  <a:gd name="connsiteY8205" fmla="*/ 614898 h 826530"/>
                  <a:gd name="connsiteX8206" fmla="*/ 51324 w 891448"/>
                  <a:gd name="connsiteY8206" fmla="*/ 614898 h 826530"/>
                  <a:gd name="connsiteX8207" fmla="*/ 56693 w 891448"/>
                  <a:gd name="connsiteY8207" fmla="*/ 636073 h 826530"/>
                  <a:gd name="connsiteX8208" fmla="*/ 56582 w 891448"/>
                  <a:gd name="connsiteY8208" fmla="*/ 634413 h 826530"/>
                  <a:gd name="connsiteX8209" fmla="*/ 57508 w 891448"/>
                  <a:gd name="connsiteY8209" fmla="*/ 633810 h 826530"/>
                  <a:gd name="connsiteX8210" fmla="*/ 58062 w 891448"/>
                  <a:gd name="connsiteY8210" fmla="*/ 634633 h 826530"/>
                  <a:gd name="connsiteX8211" fmla="*/ 57322 w 891448"/>
                  <a:gd name="connsiteY8211" fmla="*/ 636029 h 826530"/>
                  <a:gd name="connsiteX8212" fmla="*/ 56693 w 891448"/>
                  <a:gd name="connsiteY8212" fmla="*/ 636073 h 826530"/>
                  <a:gd name="connsiteX8213" fmla="*/ 56693 w 891448"/>
                  <a:gd name="connsiteY8213" fmla="*/ 636073 h 826530"/>
                  <a:gd name="connsiteX8214" fmla="*/ 56242 w 891448"/>
                  <a:gd name="connsiteY8214" fmla="*/ 642465 h 826530"/>
                  <a:gd name="connsiteX8215" fmla="*/ 54836 w 891448"/>
                  <a:gd name="connsiteY8215" fmla="*/ 643950 h 826530"/>
                  <a:gd name="connsiteX8216" fmla="*/ 54984 w 891448"/>
                  <a:gd name="connsiteY8216" fmla="*/ 645786 h 826530"/>
                  <a:gd name="connsiteX8217" fmla="*/ 56095 w 891448"/>
                  <a:gd name="connsiteY8217" fmla="*/ 647050 h 826530"/>
                  <a:gd name="connsiteX8218" fmla="*/ 56686 w 891448"/>
                  <a:gd name="connsiteY8218" fmla="*/ 644244 h 826530"/>
                  <a:gd name="connsiteX8219" fmla="*/ 56242 w 891448"/>
                  <a:gd name="connsiteY8219" fmla="*/ 642465 h 826530"/>
                  <a:gd name="connsiteX8220" fmla="*/ 56242 w 891448"/>
                  <a:gd name="connsiteY8220" fmla="*/ 642465 h 826530"/>
                  <a:gd name="connsiteX8221" fmla="*/ 57940 w 891448"/>
                  <a:gd name="connsiteY8221" fmla="*/ 640100 h 826530"/>
                  <a:gd name="connsiteX8222" fmla="*/ 59271 w 891448"/>
                  <a:gd name="connsiteY8222" fmla="*/ 637587 h 826530"/>
                  <a:gd name="connsiteX8223" fmla="*/ 58460 w 891448"/>
                  <a:gd name="connsiteY8223" fmla="*/ 636705 h 826530"/>
                  <a:gd name="connsiteX8224" fmla="*/ 56020 w 891448"/>
                  <a:gd name="connsiteY8224" fmla="*/ 638101 h 826530"/>
                  <a:gd name="connsiteX8225" fmla="*/ 55578 w 891448"/>
                  <a:gd name="connsiteY8225" fmla="*/ 640100 h 826530"/>
                  <a:gd name="connsiteX8226" fmla="*/ 56463 w 891448"/>
                  <a:gd name="connsiteY8226" fmla="*/ 639953 h 826530"/>
                  <a:gd name="connsiteX8227" fmla="*/ 57940 w 891448"/>
                  <a:gd name="connsiteY8227" fmla="*/ 640100 h 826530"/>
                  <a:gd name="connsiteX8228" fmla="*/ 57940 w 891448"/>
                  <a:gd name="connsiteY8228" fmla="*/ 640100 h 826530"/>
                  <a:gd name="connsiteX8229" fmla="*/ 59863 w 891448"/>
                  <a:gd name="connsiteY8229" fmla="*/ 638028 h 826530"/>
                  <a:gd name="connsiteX8230" fmla="*/ 62301 w 891448"/>
                  <a:gd name="connsiteY8230" fmla="*/ 634560 h 826530"/>
                  <a:gd name="connsiteX8231" fmla="*/ 63854 w 891448"/>
                  <a:gd name="connsiteY8231" fmla="*/ 634486 h 826530"/>
                  <a:gd name="connsiteX8232" fmla="*/ 65334 w 891448"/>
                  <a:gd name="connsiteY8232" fmla="*/ 632708 h 826530"/>
                  <a:gd name="connsiteX8233" fmla="*/ 68141 w 891448"/>
                  <a:gd name="connsiteY8233" fmla="*/ 631753 h 826530"/>
                  <a:gd name="connsiteX8234" fmla="*/ 67847 w 891448"/>
                  <a:gd name="connsiteY8234" fmla="*/ 632855 h 826530"/>
                  <a:gd name="connsiteX8235" fmla="*/ 64817 w 891448"/>
                  <a:gd name="connsiteY8235" fmla="*/ 635662 h 826530"/>
                  <a:gd name="connsiteX8236" fmla="*/ 63263 w 891448"/>
                  <a:gd name="connsiteY8236" fmla="*/ 635882 h 826530"/>
                  <a:gd name="connsiteX8237" fmla="*/ 61045 w 891448"/>
                  <a:gd name="connsiteY8237" fmla="*/ 637881 h 826530"/>
                  <a:gd name="connsiteX8238" fmla="*/ 59863 w 891448"/>
                  <a:gd name="connsiteY8238" fmla="*/ 638028 h 826530"/>
                  <a:gd name="connsiteX8239" fmla="*/ 59863 w 891448"/>
                  <a:gd name="connsiteY8239" fmla="*/ 638028 h 826530"/>
                  <a:gd name="connsiteX8240" fmla="*/ 58310 w 891448"/>
                  <a:gd name="connsiteY8240" fmla="*/ 627021 h 826530"/>
                  <a:gd name="connsiteX8241" fmla="*/ 58310 w 891448"/>
                  <a:gd name="connsiteY8241" fmla="*/ 624729 h 826530"/>
                  <a:gd name="connsiteX8242" fmla="*/ 59641 w 891448"/>
                  <a:gd name="connsiteY8242" fmla="*/ 622877 h 826530"/>
                  <a:gd name="connsiteX8243" fmla="*/ 60307 w 891448"/>
                  <a:gd name="connsiteY8243" fmla="*/ 624949 h 826530"/>
                  <a:gd name="connsiteX8244" fmla="*/ 59199 w 891448"/>
                  <a:gd name="connsiteY8244" fmla="*/ 625772 h 826530"/>
                  <a:gd name="connsiteX8245" fmla="*/ 59199 w 891448"/>
                  <a:gd name="connsiteY8245" fmla="*/ 626433 h 826530"/>
                  <a:gd name="connsiteX8246" fmla="*/ 58310 w 891448"/>
                  <a:gd name="connsiteY8246" fmla="*/ 627021 h 826530"/>
                  <a:gd name="connsiteX8247" fmla="*/ 58310 w 891448"/>
                  <a:gd name="connsiteY8247" fmla="*/ 627021 h 826530"/>
                  <a:gd name="connsiteX8248" fmla="*/ 54023 w 891448"/>
                  <a:gd name="connsiteY8248" fmla="*/ 626433 h 826530"/>
                  <a:gd name="connsiteX8249" fmla="*/ 56385 w 891448"/>
                  <a:gd name="connsiteY8249" fmla="*/ 627536 h 826530"/>
                  <a:gd name="connsiteX8250" fmla="*/ 57200 w 891448"/>
                  <a:gd name="connsiteY8250" fmla="*/ 626360 h 826530"/>
                  <a:gd name="connsiteX8251" fmla="*/ 56535 w 891448"/>
                  <a:gd name="connsiteY8251" fmla="*/ 625170 h 826530"/>
                  <a:gd name="connsiteX8252" fmla="*/ 54023 w 891448"/>
                  <a:gd name="connsiteY8252" fmla="*/ 626433 h 826530"/>
                  <a:gd name="connsiteX8253" fmla="*/ 54023 w 891448"/>
                  <a:gd name="connsiteY8253" fmla="*/ 626433 h 826530"/>
                  <a:gd name="connsiteX8254" fmla="*/ 51068 w 891448"/>
                  <a:gd name="connsiteY8254" fmla="*/ 620291 h 826530"/>
                  <a:gd name="connsiteX8255" fmla="*/ 50772 w 891448"/>
                  <a:gd name="connsiteY8255" fmla="*/ 624068 h 826530"/>
                  <a:gd name="connsiteX8256" fmla="*/ 52028 w 891448"/>
                  <a:gd name="connsiteY8256" fmla="*/ 624949 h 826530"/>
                  <a:gd name="connsiteX8257" fmla="*/ 52101 w 891448"/>
                  <a:gd name="connsiteY8257" fmla="*/ 626433 h 826530"/>
                  <a:gd name="connsiteX8258" fmla="*/ 53284 w 891448"/>
                  <a:gd name="connsiteY8258" fmla="*/ 624509 h 826530"/>
                  <a:gd name="connsiteX8259" fmla="*/ 52470 w 891448"/>
                  <a:gd name="connsiteY8259" fmla="*/ 622216 h 826530"/>
                  <a:gd name="connsiteX8260" fmla="*/ 51068 w 891448"/>
                  <a:gd name="connsiteY8260" fmla="*/ 620291 h 826530"/>
                  <a:gd name="connsiteX8261" fmla="*/ 51068 w 891448"/>
                  <a:gd name="connsiteY8261" fmla="*/ 620291 h 826530"/>
                  <a:gd name="connsiteX8262" fmla="*/ 52695 w 891448"/>
                  <a:gd name="connsiteY8262" fmla="*/ 618528 h 826530"/>
                  <a:gd name="connsiteX8263" fmla="*/ 54320 w 891448"/>
                  <a:gd name="connsiteY8263" fmla="*/ 618822 h 826530"/>
                  <a:gd name="connsiteX8264" fmla="*/ 53803 w 891448"/>
                  <a:gd name="connsiteY8264" fmla="*/ 620144 h 826530"/>
                  <a:gd name="connsiteX8265" fmla="*/ 53877 w 891448"/>
                  <a:gd name="connsiteY8265" fmla="*/ 621702 h 826530"/>
                  <a:gd name="connsiteX8266" fmla="*/ 55430 w 891448"/>
                  <a:gd name="connsiteY8266" fmla="*/ 621996 h 826530"/>
                  <a:gd name="connsiteX8267" fmla="*/ 57427 w 891448"/>
                  <a:gd name="connsiteY8267" fmla="*/ 619997 h 826530"/>
                  <a:gd name="connsiteX8268" fmla="*/ 56386 w 891448"/>
                  <a:gd name="connsiteY8268" fmla="*/ 622363 h 826530"/>
                  <a:gd name="connsiteX8269" fmla="*/ 56685 w 891448"/>
                  <a:gd name="connsiteY8269" fmla="*/ 624288 h 826530"/>
                  <a:gd name="connsiteX8270" fmla="*/ 58755 w 891448"/>
                  <a:gd name="connsiteY8270" fmla="*/ 622069 h 826530"/>
                  <a:gd name="connsiteX8271" fmla="*/ 59124 w 891448"/>
                  <a:gd name="connsiteY8271" fmla="*/ 617264 h 826530"/>
                  <a:gd name="connsiteX8272" fmla="*/ 56830 w 891448"/>
                  <a:gd name="connsiteY8272" fmla="*/ 616015 h 826530"/>
                  <a:gd name="connsiteX8273" fmla="*/ 54763 w 891448"/>
                  <a:gd name="connsiteY8273" fmla="*/ 616529 h 826530"/>
                  <a:gd name="connsiteX8274" fmla="*/ 52695 w 891448"/>
                  <a:gd name="connsiteY8274" fmla="*/ 618528 h 826530"/>
                  <a:gd name="connsiteX8275" fmla="*/ 52695 w 891448"/>
                  <a:gd name="connsiteY8275" fmla="*/ 618528 h 826530"/>
                  <a:gd name="connsiteX8276" fmla="*/ 52695 w 891448"/>
                  <a:gd name="connsiteY8276" fmla="*/ 613943 h 826530"/>
                  <a:gd name="connsiteX8277" fmla="*/ 54100 w 891448"/>
                  <a:gd name="connsiteY8277" fmla="*/ 615486 h 826530"/>
                  <a:gd name="connsiteX8278" fmla="*/ 54616 w 891448"/>
                  <a:gd name="connsiteY8278" fmla="*/ 614310 h 826530"/>
                  <a:gd name="connsiteX8279" fmla="*/ 53805 w 891448"/>
                  <a:gd name="connsiteY8279" fmla="*/ 613120 h 826530"/>
                  <a:gd name="connsiteX8280" fmla="*/ 52695 w 891448"/>
                  <a:gd name="connsiteY8280" fmla="*/ 613943 h 826530"/>
                  <a:gd name="connsiteX8281" fmla="*/ 52695 w 891448"/>
                  <a:gd name="connsiteY8281" fmla="*/ 613943 h 826530"/>
                  <a:gd name="connsiteX8282" fmla="*/ 56470 w 891448"/>
                  <a:gd name="connsiteY8282" fmla="*/ 610637 h 826530"/>
                  <a:gd name="connsiteX8283" fmla="*/ 57284 w 891448"/>
                  <a:gd name="connsiteY8283" fmla="*/ 608256 h 826530"/>
                  <a:gd name="connsiteX8284" fmla="*/ 59396 w 891448"/>
                  <a:gd name="connsiteY8284" fmla="*/ 607081 h 826530"/>
                  <a:gd name="connsiteX8285" fmla="*/ 60394 w 891448"/>
                  <a:gd name="connsiteY8285" fmla="*/ 607228 h 826530"/>
                  <a:gd name="connsiteX8286" fmla="*/ 59728 w 891448"/>
                  <a:gd name="connsiteY8286" fmla="*/ 608888 h 826530"/>
                  <a:gd name="connsiteX8287" fmla="*/ 57769 w 891448"/>
                  <a:gd name="connsiteY8287" fmla="*/ 609638 h 826530"/>
                  <a:gd name="connsiteX8288" fmla="*/ 56470 w 891448"/>
                  <a:gd name="connsiteY8288" fmla="*/ 610637 h 826530"/>
                  <a:gd name="connsiteX8289" fmla="*/ 56470 w 891448"/>
                  <a:gd name="connsiteY8289" fmla="*/ 610637 h 826530"/>
                  <a:gd name="connsiteX8290" fmla="*/ 44049 w 891448"/>
                  <a:gd name="connsiteY8290" fmla="*/ 604700 h 826530"/>
                  <a:gd name="connsiteX8291" fmla="*/ 48257 w 891448"/>
                  <a:gd name="connsiteY8291" fmla="*/ 609652 h 826530"/>
                  <a:gd name="connsiteX8292" fmla="*/ 49811 w 891448"/>
                  <a:gd name="connsiteY8292" fmla="*/ 612606 h 826530"/>
                  <a:gd name="connsiteX8293" fmla="*/ 48923 w 891448"/>
                  <a:gd name="connsiteY8293" fmla="*/ 614310 h 826530"/>
                  <a:gd name="connsiteX8294" fmla="*/ 47374 w 891448"/>
                  <a:gd name="connsiteY8294" fmla="*/ 613649 h 826530"/>
                  <a:gd name="connsiteX8295" fmla="*/ 47374 w 891448"/>
                  <a:gd name="connsiteY8295" fmla="*/ 611357 h 826530"/>
                  <a:gd name="connsiteX8296" fmla="*/ 44340 w 891448"/>
                  <a:gd name="connsiteY8296" fmla="*/ 608021 h 826530"/>
                  <a:gd name="connsiteX8297" fmla="*/ 43455 w 891448"/>
                  <a:gd name="connsiteY8297" fmla="*/ 606037 h 826530"/>
                  <a:gd name="connsiteX8298" fmla="*/ 44049 w 891448"/>
                  <a:gd name="connsiteY8298" fmla="*/ 604700 h 826530"/>
                  <a:gd name="connsiteX8299" fmla="*/ 44049 w 891448"/>
                  <a:gd name="connsiteY8299" fmla="*/ 604700 h 826530"/>
                  <a:gd name="connsiteX8300" fmla="*/ 48035 w 891448"/>
                  <a:gd name="connsiteY8300" fmla="*/ 602628 h 826530"/>
                  <a:gd name="connsiteX8301" fmla="*/ 48257 w 891448"/>
                  <a:gd name="connsiteY8301" fmla="*/ 605214 h 826530"/>
                  <a:gd name="connsiteX8302" fmla="*/ 49737 w 891448"/>
                  <a:gd name="connsiteY8302" fmla="*/ 607654 h 826530"/>
                  <a:gd name="connsiteX8303" fmla="*/ 50031 w 891448"/>
                  <a:gd name="connsiteY8303" fmla="*/ 610549 h 826530"/>
                  <a:gd name="connsiteX8304" fmla="*/ 52101 w 891448"/>
                  <a:gd name="connsiteY8304" fmla="*/ 612239 h 826530"/>
                  <a:gd name="connsiteX8305" fmla="*/ 52400 w 891448"/>
                  <a:gd name="connsiteY8305" fmla="*/ 608991 h 826530"/>
                  <a:gd name="connsiteX8306" fmla="*/ 50551 w 891448"/>
                  <a:gd name="connsiteY8306" fmla="*/ 604994 h 826530"/>
                  <a:gd name="connsiteX8307" fmla="*/ 49589 w 891448"/>
                  <a:gd name="connsiteY8307" fmla="*/ 602261 h 826530"/>
                  <a:gd name="connsiteX8308" fmla="*/ 48629 w 891448"/>
                  <a:gd name="connsiteY8308" fmla="*/ 601967 h 826530"/>
                  <a:gd name="connsiteX8309" fmla="*/ 48035 w 891448"/>
                  <a:gd name="connsiteY8309" fmla="*/ 602628 h 826530"/>
                  <a:gd name="connsiteX8310" fmla="*/ 48035 w 891448"/>
                  <a:gd name="connsiteY8310" fmla="*/ 602628 h 826530"/>
                  <a:gd name="connsiteX8311" fmla="*/ 44416 w 891448"/>
                  <a:gd name="connsiteY8311" fmla="*/ 599821 h 826530"/>
                  <a:gd name="connsiteX8312" fmla="*/ 47376 w 891448"/>
                  <a:gd name="connsiteY8312" fmla="*/ 599821 h 826530"/>
                  <a:gd name="connsiteX8313" fmla="*/ 47446 w 891448"/>
                  <a:gd name="connsiteY8313" fmla="*/ 600938 h 826530"/>
                  <a:gd name="connsiteX8314" fmla="*/ 48923 w 891448"/>
                  <a:gd name="connsiteY8314" fmla="*/ 600938 h 826530"/>
                  <a:gd name="connsiteX8315" fmla="*/ 49885 w 891448"/>
                  <a:gd name="connsiteY8315" fmla="*/ 598558 h 826530"/>
                  <a:gd name="connsiteX8316" fmla="*/ 48112 w 891448"/>
                  <a:gd name="connsiteY8316" fmla="*/ 597162 h 826530"/>
                  <a:gd name="connsiteX8317" fmla="*/ 45599 w 891448"/>
                  <a:gd name="connsiteY8317" fmla="*/ 598279 h 826530"/>
                  <a:gd name="connsiteX8318" fmla="*/ 44416 w 891448"/>
                  <a:gd name="connsiteY8318" fmla="*/ 599821 h 826530"/>
                  <a:gd name="connsiteX8319" fmla="*/ 44416 w 891448"/>
                  <a:gd name="connsiteY8319" fmla="*/ 599821 h 826530"/>
                  <a:gd name="connsiteX8320" fmla="*/ 22836 w 891448"/>
                  <a:gd name="connsiteY8320" fmla="*/ 601085 h 826530"/>
                  <a:gd name="connsiteX8321" fmla="*/ 22320 w 891448"/>
                  <a:gd name="connsiteY8321" fmla="*/ 597456 h 826530"/>
                  <a:gd name="connsiteX8322" fmla="*/ 25497 w 891448"/>
                  <a:gd name="connsiteY8322" fmla="*/ 592136 h 826530"/>
                  <a:gd name="connsiteX8323" fmla="*/ 28750 w 891448"/>
                  <a:gd name="connsiteY8323" fmla="*/ 593106 h 826530"/>
                  <a:gd name="connsiteX8324" fmla="*/ 28233 w 891448"/>
                  <a:gd name="connsiteY8324" fmla="*/ 595619 h 826530"/>
                  <a:gd name="connsiteX8325" fmla="*/ 29414 w 891448"/>
                  <a:gd name="connsiteY8325" fmla="*/ 595090 h 826530"/>
                  <a:gd name="connsiteX8326" fmla="*/ 30746 w 891448"/>
                  <a:gd name="connsiteY8326" fmla="*/ 593914 h 826530"/>
                  <a:gd name="connsiteX8327" fmla="*/ 32150 w 891448"/>
                  <a:gd name="connsiteY8327" fmla="*/ 594576 h 826530"/>
                  <a:gd name="connsiteX8328" fmla="*/ 32225 w 891448"/>
                  <a:gd name="connsiteY8328" fmla="*/ 595913 h 826530"/>
                  <a:gd name="connsiteX8329" fmla="*/ 32002 w 891448"/>
                  <a:gd name="connsiteY8329" fmla="*/ 598279 h 826530"/>
                  <a:gd name="connsiteX8330" fmla="*/ 30230 w 891448"/>
                  <a:gd name="connsiteY8330" fmla="*/ 599969 h 826530"/>
                  <a:gd name="connsiteX8331" fmla="*/ 26383 w 891448"/>
                  <a:gd name="connsiteY8331" fmla="*/ 601453 h 826530"/>
                  <a:gd name="connsiteX8332" fmla="*/ 27567 w 891448"/>
                  <a:gd name="connsiteY8332" fmla="*/ 602408 h 826530"/>
                  <a:gd name="connsiteX8333" fmla="*/ 27861 w 891448"/>
                  <a:gd name="connsiteY8333" fmla="*/ 603525 h 826530"/>
                  <a:gd name="connsiteX8334" fmla="*/ 30155 w 891448"/>
                  <a:gd name="connsiteY8334" fmla="*/ 602996 h 826530"/>
                  <a:gd name="connsiteX8335" fmla="*/ 31483 w 891448"/>
                  <a:gd name="connsiteY8335" fmla="*/ 599821 h 826530"/>
                  <a:gd name="connsiteX8336" fmla="*/ 33999 w 891448"/>
                  <a:gd name="connsiteY8336" fmla="*/ 596794 h 826530"/>
                  <a:gd name="connsiteX8337" fmla="*/ 37175 w 891448"/>
                  <a:gd name="connsiteY8337" fmla="*/ 595237 h 826530"/>
                  <a:gd name="connsiteX8338" fmla="*/ 38134 w 891448"/>
                  <a:gd name="connsiteY8338" fmla="*/ 595457 h 826530"/>
                  <a:gd name="connsiteX8339" fmla="*/ 34438 w 891448"/>
                  <a:gd name="connsiteY8339" fmla="*/ 599601 h 826530"/>
                  <a:gd name="connsiteX8340" fmla="*/ 33627 w 891448"/>
                  <a:gd name="connsiteY8340" fmla="*/ 602775 h 826530"/>
                  <a:gd name="connsiteX8341" fmla="*/ 31780 w 891448"/>
                  <a:gd name="connsiteY8341" fmla="*/ 604994 h 826530"/>
                  <a:gd name="connsiteX8342" fmla="*/ 31558 w 891448"/>
                  <a:gd name="connsiteY8342" fmla="*/ 608403 h 826530"/>
                  <a:gd name="connsiteX8343" fmla="*/ 29264 w 891448"/>
                  <a:gd name="connsiteY8343" fmla="*/ 610240 h 826530"/>
                  <a:gd name="connsiteX8344" fmla="*/ 27417 w 891448"/>
                  <a:gd name="connsiteY8344" fmla="*/ 610240 h 826530"/>
                  <a:gd name="connsiteX8345" fmla="*/ 25940 w 891448"/>
                  <a:gd name="connsiteY8345" fmla="*/ 611945 h 826530"/>
                  <a:gd name="connsiteX8346" fmla="*/ 27639 w 891448"/>
                  <a:gd name="connsiteY8346" fmla="*/ 612018 h 826530"/>
                  <a:gd name="connsiteX8347" fmla="*/ 28897 w 891448"/>
                  <a:gd name="connsiteY8347" fmla="*/ 611283 h 826530"/>
                  <a:gd name="connsiteX8348" fmla="*/ 31186 w 891448"/>
                  <a:gd name="connsiteY8348" fmla="*/ 611577 h 826530"/>
                  <a:gd name="connsiteX8349" fmla="*/ 31408 w 891448"/>
                  <a:gd name="connsiteY8349" fmla="*/ 614017 h 826530"/>
                  <a:gd name="connsiteX8350" fmla="*/ 28677 w 891448"/>
                  <a:gd name="connsiteY8350" fmla="*/ 613943 h 826530"/>
                  <a:gd name="connsiteX8351" fmla="*/ 27417 w 891448"/>
                  <a:gd name="connsiteY8351" fmla="*/ 616456 h 826530"/>
                  <a:gd name="connsiteX8352" fmla="*/ 28082 w 891448"/>
                  <a:gd name="connsiteY8352" fmla="*/ 618601 h 826530"/>
                  <a:gd name="connsiteX8353" fmla="*/ 27714 w 891448"/>
                  <a:gd name="connsiteY8353" fmla="*/ 621481 h 826530"/>
                  <a:gd name="connsiteX8354" fmla="*/ 28822 w 891448"/>
                  <a:gd name="connsiteY8354" fmla="*/ 624949 h 826530"/>
                  <a:gd name="connsiteX8355" fmla="*/ 29413 w 891448"/>
                  <a:gd name="connsiteY8355" fmla="*/ 627536 h 826530"/>
                  <a:gd name="connsiteX8356" fmla="*/ 30893 w 891448"/>
                  <a:gd name="connsiteY8356" fmla="*/ 627462 h 826530"/>
                  <a:gd name="connsiteX8357" fmla="*/ 31780 w 891448"/>
                  <a:gd name="connsiteY8357" fmla="*/ 628726 h 826530"/>
                  <a:gd name="connsiteX8358" fmla="*/ 30672 w 891448"/>
                  <a:gd name="connsiteY8358" fmla="*/ 630431 h 826530"/>
                  <a:gd name="connsiteX8359" fmla="*/ 28011 w 891448"/>
                  <a:gd name="connsiteY8359" fmla="*/ 629828 h 826530"/>
                  <a:gd name="connsiteX8360" fmla="*/ 24906 w 891448"/>
                  <a:gd name="connsiteY8360" fmla="*/ 623171 h 826530"/>
                  <a:gd name="connsiteX8361" fmla="*/ 24611 w 891448"/>
                  <a:gd name="connsiteY8361" fmla="*/ 620291 h 826530"/>
                  <a:gd name="connsiteX8362" fmla="*/ 25206 w 891448"/>
                  <a:gd name="connsiteY8362" fmla="*/ 618895 h 826530"/>
                  <a:gd name="connsiteX8363" fmla="*/ 22837 w 891448"/>
                  <a:gd name="connsiteY8363" fmla="*/ 618454 h 826530"/>
                  <a:gd name="connsiteX8364" fmla="*/ 22249 w 891448"/>
                  <a:gd name="connsiteY8364" fmla="*/ 616676 h 826530"/>
                  <a:gd name="connsiteX8365" fmla="*/ 23060 w 891448"/>
                  <a:gd name="connsiteY8365" fmla="*/ 615192 h 826530"/>
                  <a:gd name="connsiteX8366" fmla="*/ 25425 w 891448"/>
                  <a:gd name="connsiteY8366" fmla="*/ 615486 h 826530"/>
                  <a:gd name="connsiteX8367" fmla="*/ 23578 w 891448"/>
                  <a:gd name="connsiteY8367" fmla="*/ 613429 h 826530"/>
                  <a:gd name="connsiteX8368" fmla="*/ 22321 w 891448"/>
                  <a:gd name="connsiteY8368" fmla="*/ 612914 h 826530"/>
                  <a:gd name="connsiteX8369" fmla="*/ 23503 w 891448"/>
                  <a:gd name="connsiteY8369" fmla="*/ 610769 h 826530"/>
                  <a:gd name="connsiteX8370" fmla="*/ 21949 w 891448"/>
                  <a:gd name="connsiteY8370" fmla="*/ 608991 h 826530"/>
                  <a:gd name="connsiteX8371" fmla="*/ 22248 w 891448"/>
                  <a:gd name="connsiteY8371" fmla="*/ 607889 h 826530"/>
                  <a:gd name="connsiteX8372" fmla="*/ 23945 w 891448"/>
                  <a:gd name="connsiteY8372" fmla="*/ 608109 h 826530"/>
                  <a:gd name="connsiteX8373" fmla="*/ 24907 w 891448"/>
                  <a:gd name="connsiteY8373" fmla="*/ 608697 h 826530"/>
                  <a:gd name="connsiteX8374" fmla="*/ 24834 w 891448"/>
                  <a:gd name="connsiteY8374" fmla="*/ 606919 h 826530"/>
                  <a:gd name="connsiteX8375" fmla="*/ 23503 w 891448"/>
                  <a:gd name="connsiteY8375" fmla="*/ 605303 h 826530"/>
                  <a:gd name="connsiteX8376" fmla="*/ 21801 w 891448"/>
                  <a:gd name="connsiteY8376" fmla="*/ 604935 h 826530"/>
                  <a:gd name="connsiteX8377" fmla="*/ 21656 w 891448"/>
                  <a:gd name="connsiteY8377" fmla="*/ 603084 h 826530"/>
                  <a:gd name="connsiteX8378" fmla="*/ 22836 w 891448"/>
                  <a:gd name="connsiteY8378" fmla="*/ 601085 h 826530"/>
                  <a:gd name="connsiteX8379" fmla="*/ 22836 w 891448"/>
                  <a:gd name="connsiteY8379" fmla="*/ 601085 h 826530"/>
                  <a:gd name="connsiteX8380" fmla="*/ 47521 w 891448"/>
                  <a:gd name="connsiteY8380" fmla="*/ 590432 h 826530"/>
                  <a:gd name="connsiteX8381" fmla="*/ 47152 w 891448"/>
                  <a:gd name="connsiteY8381" fmla="*/ 588374 h 826530"/>
                  <a:gd name="connsiteX8382" fmla="*/ 48703 w 891448"/>
                  <a:gd name="connsiteY8382" fmla="*/ 587405 h 826530"/>
                  <a:gd name="connsiteX8383" fmla="*/ 48777 w 891448"/>
                  <a:gd name="connsiteY8383" fmla="*/ 589329 h 826530"/>
                  <a:gd name="connsiteX8384" fmla="*/ 47521 w 891448"/>
                  <a:gd name="connsiteY8384" fmla="*/ 590432 h 826530"/>
                  <a:gd name="connsiteX8385" fmla="*/ 47521 w 891448"/>
                  <a:gd name="connsiteY8385" fmla="*/ 590432 h 826530"/>
                  <a:gd name="connsiteX8386" fmla="*/ 256407 w 891448"/>
                  <a:gd name="connsiteY8386" fmla="*/ 277670 h 826530"/>
                  <a:gd name="connsiteX8387" fmla="*/ 257664 w 891448"/>
                  <a:gd name="connsiteY8387" fmla="*/ 278699 h 826530"/>
                  <a:gd name="connsiteX8388" fmla="*/ 258589 w 891448"/>
                  <a:gd name="connsiteY8388" fmla="*/ 278258 h 826530"/>
                  <a:gd name="connsiteX8389" fmla="*/ 258553 w 891448"/>
                  <a:gd name="connsiteY8389" fmla="*/ 277332 h 826530"/>
                  <a:gd name="connsiteX8390" fmla="*/ 259515 w 891448"/>
                  <a:gd name="connsiteY8390" fmla="*/ 276818 h 826530"/>
                  <a:gd name="connsiteX8391" fmla="*/ 257258 w 891448"/>
                  <a:gd name="connsiteY8391" fmla="*/ 276554 h 826530"/>
                  <a:gd name="connsiteX8392" fmla="*/ 256407 w 891448"/>
                  <a:gd name="connsiteY8392" fmla="*/ 277670 h 826530"/>
                  <a:gd name="connsiteX8393" fmla="*/ 256407 w 891448"/>
                  <a:gd name="connsiteY8393" fmla="*/ 277670 h 826530"/>
                  <a:gd name="connsiteX8394" fmla="*/ 236782 w 891448"/>
                  <a:gd name="connsiteY8394" fmla="*/ 257935 h 826530"/>
                  <a:gd name="connsiteX8395" fmla="*/ 238039 w 891448"/>
                  <a:gd name="connsiteY8395" fmla="*/ 258641 h 826530"/>
                  <a:gd name="connsiteX8396" fmla="*/ 239965 w 891448"/>
                  <a:gd name="connsiteY8396" fmla="*/ 257568 h 826530"/>
                  <a:gd name="connsiteX8397" fmla="*/ 239929 w 891448"/>
                  <a:gd name="connsiteY8397" fmla="*/ 255305 h 826530"/>
                  <a:gd name="connsiteX8398" fmla="*/ 237708 w 891448"/>
                  <a:gd name="connsiteY8398" fmla="*/ 256525 h 826530"/>
                  <a:gd name="connsiteX8399" fmla="*/ 236782 w 891448"/>
                  <a:gd name="connsiteY8399" fmla="*/ 257935 h 826530"/>
                  <a:gd name="connsiteX8400" fmla="*/ 236782 w 891448"/>
                  <a:gd name="connsiteY8400" fmla="*/ 257935 h 826530"/>
                  <a:gd name="connsiteX8401" fmla="*/ 164545 w 891448"/>
                  <a:gd name="connsiteY8401" fmla="*/ 264137 h 826530"/>
                  <a:gd name="connsiteX8402" fmla="*/ 165546 w 891448"/>
                  <a:gd name="connsiteY8402" fmla="*/ 264754 h 826530"/>
                  <a:gd name="connsiteX8403" fmla="*/ 166658 w 891448"/>
                  <a:gd name="connsiteY8403" fmla="*/ 263123 h 826530"/>
                  <a:gd name="connsiteX8404" fmla="*/ 165769 w 891448"/>
                  <a:gd name="connsiteY8404" fmla="*/ 262829 h 826530"/>
                  <a:gd name="connsiteX8405" fmla="*/ 164545 w 891448"/>
                  <a:gd name="connsiteY8405" fmla="*/ 264137 h 826530"/>
                  <a:gd name="connsiteX8406" fmla="*/ 164545 w 891448"/>
                  <a:gd name="connsiteY8406" fmla="*/ 264137 h 826530"/>
                  <a:gd name="connsiteX8407" fmla="*/ 164213 w 891448"/>
                  <a:gd name="connsiteY8407" fmla="*/ 267649 h 826530"/>
                  <a:gd name="connsiteX8408" fmla="*/ 163729 w 891448"/>
                  <a:gd name="connsiteY8408" fmla="*/ 266649 h 826530"/>
                  <a:gd name="connsiteX8409" fmla="*/ 164770 w 891448"/>
                  <a:gd name="connsiteY8409" fmla="*/ 266164 h 826530"/>
                  <a:gd name="connsiteX8410" fmla="*/ 165327 w 891448"/>
                  <a:gd name="connsiteY8410" fmla="*/ 267164 h 826530"/>
                  <a:gd name="connsiteX8411" fmla="*/ 164213 w 891448"/>
                  <a:gd name="connsiteY8411" fmla="*/ 267649 h 826530"/>
                  <a:gd name="connsiteX8412" fmla="*/ 164213 w 891448"/>
                  <a:gd name="connsiteY8412" fmla="*/ 267649 h 826530"/>
                  <a:gd name="connsiteX8413" fmla="*/ 160522 w 891448"/>
                  <a:gd name="connsiteY8413" fmla="*/ 273909 h 826530"/>
                  <a:gd name="connsiteX8414" fmla="*/ 160669 w 891448"/>
                  <a:gd name="connsiteY8414" fmla="*/ 277083 h 826530"/>
                  <a:gd name="connsiteX8415" fmla="*/ 159484 w 891448"/>
                  <a:gd name="connsiteY8415" fmla="*/ 278787 h 826530"/>
                  <a:gd name="connsiteX8416" fmla="*/ 159856 w 891448"/>
                  <a:gd name="connsiteY8416" fmla="*/ 280639 h 826530"/>
                  <a:gd name="connsiteX8417" fmla="*/ 161851 w 891448"/>
                  <a:gd name="connsiteY8417" fmla="*/ 280712 h 826530"/>
                  <a:gd name="connsiteX8418" fmla="*/ 163253 w 891448"/>
                  <a:gd name="connsiteY8418" fmla="*/ 279522 h 826530"/>
                  <a:gd name="connsiteX8419" fmla="*/ 165028 w 891448"/>
                  <a:gd name="connsiteY8419" fmla="*/ 279375 h 826530"/>
                  <a:gd name="connsiteX8420" fmla="*/ 171901 w 891448"/>
                  <a:gd name="connsiteY8420" fmla="*/ 273688 h 826530"/>
                  <a:gd name="connsiteX8421" fmla="*/ 174931 w 891448"/>
                  <a:gd name="connsiteY8421" fmla="*/ 272057 h 826530"/>
                  <a:gd name="connsiteX8422" fmla="*/ 176263 w 891448"/>
                  <a:gd name="connsiteY8422" fmla="*/ 269544 h 826530"/>
                  <a:gd name="connsiteX8423" fmla="*/ 175006 w 891448"/>
                  <a:gd name="connsiteY8423" fmla="*/ 270206 h 826530"/>
                  <a:gd name="connsiteX8424" fmla="*/ 173895 w 891448"/>
                  <a:gd name="connsiteY8424" fmla="*/ 269324 h 826530"/>
                  <a:gd name="connsiteX8425" fmla="*/ 173453 w 891448"/>
                  <a:gd name="connsiteY8425" fmla="*/ 265782 h 826530"/>
                  <a:gd name="connsiteX8426" fmla="*/ 171973 w 891448"/>
                  <a:gd name="connsiteY8426" fmla="*/ 266003 h 826530"/>
                  <a:gd name="connsiteX8427" fmla="*/ 170717 w 891448"/>
                  <a:gd name="connsiteY8427" fmla="*/ 268516 h 826530"/>
                  <a:gd name="connsiteX8428" fmla="*/ 168723 w 891448"/>
                  <a:gd name="connsiteY8428" fmla="*/ 269324 h 826530"/>
                  <a:gd name="connsiteX8429" fmla="*/ 169094 w 891448"/>
                  <a:gd name="connsiteY8429" fmla="*/ 270955 h 826530"/>
                  <a:gd name="connsiteX8430" fmla="*/ 167466 w 891448"/>
                  <a:gd name="connsiteY8430" fmla="*/ 270808 h 826530"/>
                  <a:gd name="connsiteX8431" fmla="*/ 166726 w 891448"/>
                  <a:gd name="connsiteY8431" fmla="*/ 271469 h 826530"/>
                  <a:gd name="connsiteX8432" fmla="*/ 165989 w 891448"/>
                  <a:gd name="connsiteY8432" fmla="*/ 273247 h 826530"/>
                  <a:gd name="connsiteX8433" fmla="*/ 165030 w 891448"/>
                  <a:gd name="connsiteY8433" fmla="*/ 271469 h 826530"/>
                  <a:gd name="connsiteX8434" fmla="*/ 165843 w 891448"/>
                  <a:gd name="connsiteY8434" fmla="*/ 270441 h 826530"/>
                  <a:gd name="connsiteX8435" fmla="*/ 164586 w 891448"/>
                  <a:gd name="connsiteY8435" fmla="*/ 269250 h 826530"/>
                  <a:gd name="connsiteX8436" fmla="*/ 163330 w 891448"/>
                  <a:gd name="connsiteY8436" fmla="*/ 270808 h 826530"/>
                  <a:gd name="connsiteX8437" fmla="*/ 162591 w 891448"/>
                  <a:gd name="connsiteY8437" fmla="*/ 270367 h 826530"/>
                  <a:gd name="connsiteX8438" fmla="*/ 161631 w 891448"/>
                  <a:gd name="connsiteY8438" fmla="*/ 272571 h 826530"/>
                  <a:gd name="connsiteX8439" fmla="*/ 160522 w 891448"/>
                  <a:gd name="connsiteY8439" fmla="*/ 273909 h 826530"/>
                  <a:gd name="connsiteX8440" fmla="*/ 160522 w 891448"/>
                  <a:gd name="connsiteY8440" fmla="*/ 273909 h 826530"/>
                  <a:gd name="connsiteX8441" fmla="*/ 153127 w 891448"/>
                  <a:gd name="connsiteY8441" fmla="*/ 280183 h 826530"/>
                  <a:gd name="connsiteX8442" fmla="*/ 153796 w 891448"/>
                  <a:gd name="connsiteY8442" fmla="*/ 278346 h 826530"/>
                  <a:gd name="connsiteX8443" fmla="*/ 153869 w 891448"/>
                  <a:gd name="connsiteY8443" fmla="*/ 274202 h 826530"/>
                  <a:gd name="connsiteX8444" fmla="*/ 151725 w 891448"/>
                  <a:gd name="connsiteY8444" fmla="*/ 276128 h 826530"/>
                  <a:gd name="connsiteX8445" fmla="*/ 151357 w 891448"/>
                  <a:gd name="connsiteY8445" fmla="*/ 277964 h 826530"/>
                  <a:gd name="connsiteX8446" fmla="*/ 150545 w 891448"/>
                  <a:gd name="connsiteY8446" fmla="*/ 278640 h 826530"/>
                  <a:gd name="connsiteX8447" fmla="*/ 151285 w 891448"/>
                  <a:gd name="connsiteY8447" fmla="*/ 279301 h 826530"/>
                  <a:gd name="connsiteX8448" fmla="*/ 153127 w 891448"/>
                  <a:gd name="connsiteY8448" fmla="*/ 280183 h 826530"/>
                  <a:gd name="connsiteX8449" fmla="*/ 153127 w 891448"/>
                  <a:gd name="connsiteY8449" fmla="*/ 280183 h 826530"/>
                  <a:gd name="connsiteX8450" fmla="*/ 153571 w 891448"/>
                  <a:gd name="connsiteY8450" fmla="*/ 281594 h 826530"/>
                  <a:gd name="connsiteX8451" fmla="*/ 154902 w 891448"/>
                  <a:gd name="connsiteY8451" fmla="*/ 280859 h 826530"/>
                  <a:gd name="connsiteX8452" fmla="*/ 155568 w 891448"/>
                  <a:gd name="connsiteY8452" fmla="*/ 279522 h 826530"/>
                  <a:gd name="connsiteX8453" fmla="*/ 154608 w 891448"/>
                  <a:gd name="connsiteY8453" fmla="*/ 277303 h 826530"/>
                  <a:gd name="connsiteX8454" fmla="*/ 154755 w 891448"/>
                  <a:gd name="connsiteY8454" fmla="*/ 273468 h 826530"/>
                  <a:gd name="connsiteX8455" fmla="*/ 155937 w 891448"/>
                  <a:gd name="connsiteY8455" fmla="*/ 272204 h 826530"/>
                  <a:gd name="connsiteX8456" fmla="*/ 156974 w 891448"/>
                  <a:gd name="connsiteY8456" fmla="*/ 272939 h 826530"/>
                  <a:gd name="connsiteX8457" fmla="*/ 157268 w 891448"/>
                  <a:gd name="connsiteY8457" fmla="*/ 271616 h 826530"/>
                  <a:gd name="connsiteX8458" fmla="*/ 158376 w 891448"/>
                  <a:gd name="connsiteY8458" fmla="*/ 271102 h 826530"/>
                  <a:gd name="connsiteX8459" fmla="*/ 159264 w 891448"/>
                  <a:gd name="connsiteY8459" fmla="*/ 273306 h 826530"/>
                  <a:gd name="connsiteX8460" fmla="*/ 158970 w 891448"/>
                  <a:gd name="connsiteY8460" fmla="*/ 278273 h 826530"/>
                  <a:gd name="connsiteX8461" fmla="*/ 157935 w 891448"/>
                  <a:gd name="connsiteY8461" fmla="*/ 279816 h 826530"/>
                  <a:gd name="connsiteX8462" fmla="*/ 158823 w 891448"/>
                  <a:gd name="connsiteY8462" fmla="*/ 281447 h 826530"/>
                  <a:gd name="connsiteX8463" fmla="*/ 156088 w 891448"/>
                  <a:gd name="connsiteY8463" fmla="*/ 282843 h 826530"/>
                  <a:gd name="connsiteX8464" fmla="*/ 153571 w 891448"/>
                  <a:gd name="connsiteY8464" fmla="*/ 281594 h 826530"/>
                  <a:gd name="connsiteX8465" fmla="*/ 153571 w 891448"/>
                  <a:gd name="connsiteY8465" fmla="*/ 281594 h 826530"/>
                  <a:gd name="connsiteX8466" fmla="*/ 156751 w 891448"/>
                  <a:gd name="connsiteY8466" fmla="*/ 292012 h 826530"/>
                  <a:gd name="connsiteX8467" fmla="*/ 157862 w 891448"/>
                  <a:gd name="connsiteY8467" fmla="*/ 290234 h 826530"/>
                  <a:gd name="connsiteX8468" fmla="*/ 156679 w 891448"/>
                  <a:gd name="connsiteY8468" fmla="*/ 286840 h 826530"/>
                  <a:gd name="connsiteX8469" fmla="*/ 156679 w 891448"/>
                  <a:gd name="connsiteY8469" fmla="*/ 283666 h 826530"/>
                  <a:gd name="connsiteX8470" fmla="*/ 154460 w 891448"/>
                  <a:gd name="connsiteY8470" fmla="*/ 283666 h 826530"/>
                  <a:gd name="connsiteX8471" fmla="*/ 151799 w 891448"/>
                  <a:gd name="connsiteY8471" fmla="*/ 281080 h 826530"/>
                  <a:gd name="connsiteX8472" fmla="*/ 150617 w 891448"/>
                  <a:gd name="connsiteY8472" fmla="*/ 281300 h 826530"/>
                  <a:gd name="connsiteX8473" fmla="*/ 150617 w 891448"/>
                  <a:gd name="connsiteY8473" fmla="*/ 282696 h 826530"/>
                  <a:gd name="connsiteX8474" fmla="*/ 154388 w 891448"/>
                  <a:gd name="connsiteY8474" fmla="*/ 285885 h 826530"/>
                  <a:gd name="connsiteX8475" fmla="*/ 151725 w 891448"/>
                  <a:gd name="connsiteY8475" fmla="*/ 285517 h 826530"/>
                  <a:gd name="connsiteX8476" fmla="*/ 151725 w 891448"/>
                  <a:gd name="connsiteY8476" fmla="*/ 286693 h 826530"/>
                  <a:gd name="connsiteX8477" fmla="*/ 153869 w 891448"/>
                  <a:gd name="connsiteY8477" fmla="*/ 288398 h 826530"/>
                  <a:gd name="connsiteX8478" fmla="*/ 156751 w 891448"/>
                  <a:gd name="connsiteY8478" fmla="*/ 292012 h 826530"/>
                  <a:gd name="connsiteX8479" fmla="*/ 156751 w 891448"/>
                  <a:gd name="connsiteY8479" fmla="*/ 292012 h 826530"/>
                  <a:gd name="connsiteX8480" fmla="*/ 133816 w 891448"/>
                  <a:gd name="connsiteY8480" fmla="*/ 254820 h 826530"/>
                  <a:gd name="connsiteX8481" fmla="*/ 135333 w 891448"/>
                  <a:gd name="connsiteY8481" fmla="*/ 257157 h 826530"/>
                  <a:gd name="connsiteX8482" fmla="*/ 136631 w 891448"/>
                  <a:gd name="connsiteY8482" fmla="*/ 256745 h 826530"/>
                  <a:gd name="connsiteX8483" fmla="*/ 138519 w 891448"/>
                  <a:gd name="connsiteY8483" fmla="*/ 257818 h 826530"/>
                  <a:gd name="connsiteX8484" fmla="*/ 139258 w 891448"/>
                  <a:gd name="connsiteY8484" fmla="*/ 257304 h 826530"/>
                  <a:gd name="connsiteX8485" fmla="*/ 137150 w 891448"/>
                  <a:gd name="connsiteY8485" fmla="*/ 254453 h 826530"/>
                  <a:gd name="connsiteX8486" fmla="*/ 135150 w 891448"/>
                  <a:gd name="connsiteY8486" fmla="*/ 253747 h 826530"/>
                  <a:gd name="connsiteX8487" fmla="*/ 133816 w 891448"/>
                  <a:gd name="connsiteY8487" fmla="*/ 254820 h 826530"/>
                  <a:gd name="connsiteX8488" fmla="*/ 133816 w 891448"/>
                  <a:gd name="connsiteY8488" fmla="*/ 254820 h 826530"/>
                  <a:gd name="connsiteX8489" fmla="*/ 91061 w 891448"/>
                  <a:gd name="connsiteY8489" fmla="*/ 693000 h 826530"/>
                  <a:gd name="connsiteX8490" fmla="*/ 91050 w 891448"/>
                  <a:gd name="connsiteY8490" fmla="*/ 692942 h 826530"/>
                  <a:gd name="connsiteX8491" fmla="*/ 89496 w 891448"/>
                  <a:gd name="connsiteY8491" fmla="*/ 692648 h 826530"/>
                  <a:gd name="connsiteX8492" fmla="*/ 88831 w 891448"/>
                  <a:gd name="connsiteY8492" fmla="*/ 689180 h 826530"/>
                  <a:gd name="connsiteX8493" fmla="*/ 90756 w 891448"/>
                  <a:gd name="connsiteY8493" fmla="*/ 685036 h 826530"/>
                  <a:gd name="connsiteX8494" fmla="*/ 91346 w 891448"/>
                  <a:gd name="connsiteY8494" fmla="*/ 682450 h 826530"/>
                  <a:gd name="connsiteX8495" fmla="*/ 90090 w 891448"/>
                  <a:gd name="connsiteY8495" fmla="*/ 683625 h 826530"/>
                  <a:gd name="connsiteX8496" fmla="*/ 87726 w 891448"/>
                  <a:gd name="connsiteY8496" fmla="*/ 684448 h 826530"/>
                  <a:gd name="connsiteX8497" fmla="*/ 85210 w 891448"/>
                  <a:gd name="connsiteY8497" fmla="*/ 685844 h 826530"/>
                  <a:gd name="connsiteX8498" fmla="*/ 83363 w 891448"/>
                  <a:gd name="connsiteY8498" fmla="*/ 683184 h 826530"/>
                  <a:gd name="connsiteX8499" fmla="*/ 83438 w 891448"/>
                  <a:gd name="connsiteY8499" fmla="*/ 681127 h 826530"/>
                  <a:gd name="connsiteX8500" fmla="*/ 84544 w 891448"/>
                  <a:gd name="connsiteY8500" fmla="*/ 681348 h 826530"/>
                  <a:gd name="connsiteX8501" fmla="*/ 85285 w 891448"/>
                  <a:gd name="connsiteY8501" fmla="*/ 683037 h 826530"/>
                  <a:gd name="connsiteX8502" fmla="*/ 86244 w 891448"/>
                  <a:gd name="connsiteY8502" fmla="*/ 683258 h 826530"/>
                  <a:gd name="connsiteX8503" fmla="*/ 86394 w 891448"/>
                  <a:gd name="connsiteY8503" fmla="*/ 682082 h 826530"/>
                  <a:gd name="connsiteX8504" fmla="*/ 85430 w 891448"/>
                  <a:gd name="connsiteY8504" fmla="*/ 680378 h 826530"/>
                  <a:gd name="connsiteX8505" fmla="*/ 84915 w 891448"/>
                  <a:gd name="connsiteY8505" fmla="*/ 678688 h 826530"/>
                  <a:gd name="connsiteX8506" fmla="*/ 83438 w 891448"/>
                  <a:gd name="connsiteY8506" fmla="*/ 678688 h 826530"/>
                  <a:gd name="connsiteX8507" fmla="*/ 82106 w 891448"/>
                  <a:gd name="connsiteY8507" fmla="*/ 679569 h 826530"/>
                  <a:gd name="connsiteX8508" fmla="*/ 79965 w 891448"/>
                  <a:gd name="connsiteY8508" fmla="*/ 678541 h 826530"/>
                  <a:gd name="connsiteX8509" fmla="*/ 78486 w 891448"/>
                  <a:gd name="connsiteY8509" fmla="*/ 675866 h 826530"/>
                  <a:gd name="connsiteX8510" fmla="*/ 78559 w 891448"/>
                  <a:gd name="connsiteY8510" fmla="*/ 674911 h 826530"/>
                  <a:gd name="connsiteX8511" fmla="*/ 81147 w 891448"/>
                  <a:gd name="connsiteY8511" fmla="*/ 673133 h 826530"/>
                  <a:gd name="connsiteX8512" fmla="*/ 82252 w 891448"/>
                  <a:gd name="connsiteY8512" fmla="*/ 670694 h 826530"/>
                  <a:gd name="connsiteX8513" fmla="*/ 83583 w 891448"/>
                  <a:gd name="connsiteY8513" fmla="*/ 669371 h 826530"/>
                  <a:gd name="connsiteX8514" fmla="*/ 82993 w 891448"/>
                  <a:gd name="connsiteY8514" fmla="*/ 668784 h 826530"/>
                  <a:gd name="connsiteX8515" fmla="*/ 81072 w 891448"/>
                  <a:gd name="connsiteY8515" fmla="*/ 669371 h 826530"/>
                  <a:gd name="connsiteX8516" fmla="*/ 78853 w 891448"/>
                  <a:gd name="connsiteY8516" fmla="*/ 669371 h 826530"/>
                  <a:gd name="connsiteX8517" fmla="*/ 78336 w 891448"/>
                  <a:gd name="connsiteY8517" fmla="*/ 668548 h 826530"/>
                  <a:gd name="connsiteX8518" fmla="*/ 79816 w 891448"/>
                  <a:gd name="connsiteY8518" fmla="*/ 667006 h 826530"/>
                  <a:gd name="connsiteX8519" fmla="*/ 81589 w 891448"/>
                  <a:gd name="connsiteY8519" fmla="*/ 664272 h 826530"/>
                  <a:gd name="connsiteX8520" fmla="*/ 81660 w 891448"/>
                  <a:gd name="connsiteY8520" fmla="*/ 661392 h 826530"/>
                  <a:gd name="connsiteX8521" fmla="*/ 82474 w 891448"/>
                  <a:gd name="connsiteY8521" fmla="*/ 660349 h 826530"/>
                  <a:gd name="connsiteX8522" fmla="*/ 82474 w 891448"/>
                  <a:gd name="connsiteY8522" fmla="*/ 659100 h 826530"/>
                  <a:gd name="connsiteX8523" fmla="*/ 81217 w 891448"/>
                  <a:gd name="connsiteY8523" fmla="*/ 659467 h 826530"/>
                  <a:gd name="connsiteX8524" fmla="*/ 80403 w 891448"/>
                  <a:gd name="connsiteY8524" fmla="*/ 661157 h 826530"/>
                  <a:gd name="connsiteX8525" fmla="*/ 80134 w 891448"/>
                  <a:gd name="connsiteY8525" fmla="*/ 664743 h 826530"/>
                  <a:gd name="connsiteX8526" fmla="*/ 77874 w 891448"/>
                  <a:gd name="connsiteY8526" fmla="*/ 667814 h 826530"/>
                  <a:gd name="connsiteX8527" fmla="*/ 76618 w 891448"/>
                  <a:gd name="connsiteY8527" fmla="*/ 668034 h 826530"/>
                  <a:gd name="connsiteX8528" fmla="*/ 75432 w 891448"/>
                  <a:gd name="connsiteY8528" fmla="*/ 667226 h 826530"/>
                  <a:gd name="connsiteX8529" fmla="*/ 74320 w 891448"/>
                  <a:gd name="connsiteY8529" fmla="*/ 666815 h 826530"/>
                  <a:gd name="connsiteX8530" fmla="*/ 74286 w 891448"/>
                  <a:gd name="connsiteY8530" fmla="*/ 665771 h 826530"/>
                  <a:gd name="connsiteX8531" fmla="*/ 74985 w 891448"/>
                  <a:gd name="connsiteY8531" fmla="*/ 664889 h 826530"/>
                  <a:gd name="connsiteX8532" fmla="*/ 74985 w 891448"/>
                  <a:gd name="connsiteY8532" fmla="*/ 663964 h 826530"/>
                  <a:gd name="connsiteX8533" fmla="*/ 73321 w 891448"/>
                  <a:gd name="connsiteY8533" fmla="*/ 665036 h 826530"/>
                  <a:gd name="connsiteX8534" fmla="*/ 72395 w 891448"/>
                  <a:gd name="connsiteY8534" fmla="*/ 666300 h 826530"/>
                  <a:gd name="connsiteX8535" fmla="*/ 71766 w 891448"/>
                  <a:gd name="connsiteY8535" fmla="*/ 666330 h 826530"/>
                  <a:gd name="connsiteX8536" fmla="*/ 71249 w 891448"/>
                  <a:gd name="connsiteY8536" fmla="*/ 665183 h 826530"/>
                  <a:gd name="connsiteX8537" fmla="*/ 70138 w 891448"/>
                  <a:gd name="connsiteY8537" fmla="*/ 665477 h 826530"/>
                  <a:gd name="connsiteX8538" fmla="*/ 69062 w 891448"/>
                  <a:gd name="connsiteY8538" fmla="*/ 666374 h 826530"/>
                  <a:gd name="connsiteX8539" fmla="*/ 67657 w 891448"/>
                  <a:gd name="connsiteY8539" fmla="*/ 665580 h 826530"/>
                  <a:gd name="connsiteX8540" fmla="*/ 67619 w 891448"/>
                  <a:gd name="connsiteY8540" fmla="*/ 664845 h 826530"/>
                  <a:gd name="connsiteX8541" fmla="*/ 69062 w 891448"/>
                  <a:gd name="connsiteY8541" fmla="*/ 663258 h 826530"/>
                  <a:gd name="connsiteX8542" fmla="*/ 70728 w 891448"/>
                  <a:gd name="connsiteY8542" fmla="*/ 663141 h 826530"/>
                  <a:gd name="connsiteX8543" fmla="*/ 73162 w 891448"/>
                  <a:gd name="connsiteY8543" fmla="*/ 662494 h 826530"/>
                  <a:gd name="connsiteX8544" fmla="*/ 75823 w 891448"/>
                  <a:gd name="connsiteY8544" fmla="*/ 660569 h 826530"/>
                  <a:gd name="connsiteX8545" fmla="*/ 76783 w 891448"/>
                  <a:gd name="connsiteY8545" fmla="*/ 658644 h 826530"/>
                  <a:gd name="connsiteX8546" fmla="*/ 76709 w 891448"/>
                  <a:gd name="connsiteY8546" fmla="*/ 656499 h 826530"/>
                  <a:gd name="connsiteX8547" fmla="*/ 76415 w 891448"/>
                  <a:gd name="connsiteY8547" fmla="*/ 658277 h 826530"/>
                  <a:gd name="connsiteX8548" fmla="*/ 74567 w 891448"/>
                  <a:gd name="connsiteY8548" fmla="*/ 659526 h 826530"/>
                  <a:gd name="connsiteX8549" fmla="*/ 73385 w 891448"/>
                  <a:gd name="connsiteY8549" fmla="*/ 661671 h 826530"/>
                  <a:gd name="connsiteX8550" fmla="*/ 72276 w 891448"/>
                  <a:gd name="connsiteY8550" fmla="*/ 662421 h 826530"/>
                  <a:gd name="connsiteX8551" fmla="*/ 69466 w 891448"/>
                  <a:gd name="connsiteY8551" fmla="*/ 661451 h 826530"/>
                  <a:gd name="connsiteX8552" fmla="*/ 68875 w 891448"/>
                  <a:gd name="connsiteY8552" fmla="*/ 659982 h 826530"/>
                  <a:gd name="connsiteX8553" fmla="*/ 67103 w 891448"/>
                  <a:gd name="connsiteY8553" fmla="*/ 659835 h 826530"/>
                  <a:gd name="connsiteX8554" fmla="*/ 67103 w 891448"/>
                  <a:gd name="connsiteY8554" fmla="*/ 659100 h 826530"/>
                  <a:gd name="connsiteX8555" fmla="*/ 68579 w 891448"/>
                  <a:gd name="connsiteY8555" fmla="*/ 658497 h 826530"/>
                  <a:gd name="connsiteX8556" fmla="*/ 67769 w 891448"/>
                  <a:gd name="connsiteY8556" fmla="*/ 657763 h 826530"/>
                  <a:gd name="connsiteX8557" fmla="*/ 65178 w 891448"/>
                  <a:gd name="connsiteY8557" fmla="*/ 658277 h 826530"/>
                  <a:gd name="connsiteX8558" fmla="*/ 63554 w 891448"/>
                  <a:gd name="connsiteY8558" fmla="*/ 657395 h 826530"/>
                  <a:gd name="connsiteX8559" fmla="*/ 62148 w 891448"/>
                  <a:gd name="connsiteY8559" fmla="*/ 657542 h 826530"/>
                  <a:gd name="connsiteX8560" fmla="*/ 61779 w 891448"/>
                  <a:gd name="connsiteY8560" fmla="*/ 659100 h 826530"/>
                  <a:gd name="connsiteX8561" fmla="*/ 59415 w 891448"/>
                  <a:gd name="connsiteY8561" fmla="*/ 657469 h 826530"/>
                  <a:gd name="connsiteX8562" fmla="*/ 58455 w 891448"/>
                  <a:gd name="connsiteY8562" fmla="*/ 655470 h 826530"/>
                  <a:gd name="connsiteX8563" fmla="*/ 59196 w 891448"/>
                  <a:gd name="connsiteY8563" fmla="*/ 654735 h 826530"/>
                  <a:gd name="connsiteX8564" fmla="*/ 60449 w 891448"/>
                  <a:gd name="connsiteY8564" fmla="*/ 655691 h 826530"/>
                  <a:gd name="connsiteX8565" fmla="*/ 62817 w 891448"/>
                  <a:gd name="connsiteY8565" fmla="*/ 656293 h 826530"/>
                  <a:gd name="connsiteX8566" fmla="*/ 65178 w 891448"/>
                  <a:gd name="connsiteY8566" fmla="*/ 655838 h 826530"/>
                  <a:gd name="connsiteX8567" fmla="*/ 65328 w 891448"/>
                  <a:gd name="connsiteY8567" fmla="*/ 654809 h 826530"/>
                  <a:gd name="connsiteX8568" fmla="*/ 64220 w 891448"/>
                  <a:gd name="connsiteY8568" fmla="*/ 654956 h 826530"/>
                  <a:gd name="connsiteX8569" fmla="*/ 61482 w 891448"/>
                  <a:gd name="connsiteY8569" fmla="*/ 654883 h 826530"/>
                  <a:gd name="connsiteX8570" fmla="*/ 60820 w 891448"/>
                  <a:gd name="connsiteY8570" fmla="*/ 654368 h 826530"/>
                  <a:gd name="connsiteX8571" fmla="*/ 61192 w 891448"/>
                  <a:gd name="connsiteY8571" fmla="*/ 653854 h 826530"/>
                  <a:gd name="connsiteX8572" fmla="*/ 62961 w 891448"/>
                  <a:gd name="connsiteY8572" fmla="*/ 654295 h 826530"/>
                  <a:gd name="connsiteX8573" fmla="*/ 64958 w 891448"/>
                  <a:gd name="connsiteY8573" fmla="*/ 653854 h 826530"/>
                  <a:gd name="connsiteX8574" fmla="*/ 65253 w 891448"/>
                  <a:gd name="connsiteY8574" fmla="*/ 652957 h 826530"/>
                  <a:gd name="connsiteX8575" fmla="*/ 62667 w 891448"/>
                  <a:gd name="connsiteY8575" fmla="*/ 653031 h 826530"/>
                  <a:gd name="connsiteX8576" fmla="*/ 61338 w 891448"/>
                  <a:gd name="connsiteY8576" fmla="*/ 652223 h 826530"/>
                  <a:gd name="connsiteX8577" fmla="*/ 59120 w 891448"/>
                  <a:gd name="connsiteY8577" fmla="*/ 652737 h 826530"/>
                  <a:gd name="connsiteX8578" fmla="*/ 57715 w 891448"/>
                  <a:gd name="connsiteY8578" fmla="*/ 652737 h 826530"/>
                  <a:gd name="connsiteX8579" fmla="*/ 56752 w 891448"/>
                  <a:gd name="connsiteY8579" fmla="*/ 651929 h 826530"/>
                  <a:gd name="connsiteX8580" fmla="*/ 57198 w 891448"/>
                  <a:gd name="connsiteY8580" fmla="*/ 650151 h 826530"/>
                  <a:gd name="connsiteX8581" fmla="*/ 59045 w 891448"/>
                  <a:gd name="connsiteY8581" fmla="*/ 649710 h 826530"/>
                  <a:gd name="connsiteX8582" fmla="*/ 60304 w 891448"/>
                  <a:gd name="connsiteY8582" fmla="*/ 650592 h 826530"/>
                  <a:gd name="connsiteX8583" fmla="*/ 62297 w 891448"/>
                  <a:gd name="connsiteY8583" fmla="*/ 650739 h 826530"/>
                  <a:gd name="connsiteX8584" fmla="*/ 63479 w 891448"/>
                  <a:gd name="connsiteY8584" fmla="*/ 649636 h 826530"/>
                  <a:gd name="connsiteX8585" fmla="*/ 61482 w 891448"/>
                  <a:gd name="connsiteY8585" fmla="*/ 649636 h 826530"/>
                  <a:gd name="connsiteX8586" fmla="*/ 60006 w 891448"/>
                  <a:gd name="connsiteY8586" fmla="*/ 648828 h 826530"/>
                  <a:gd name="connsiteX8587" fmla="*/ 57568 w 891448"/>
                  <a:gd name="connsiteY8587" fmla="*/ 648755 h 826530"/>
                  <a:gd name="connsiteX8588" fmla="*/ 57791 w 891448"/>
                  <a:gd name="connsiteY8588" fmla="*/ 648005 h 826530"/>
                  <a:gd name="connsiteX8589" fmla="*/ 60673 w 891448"/>
                  <a:gd name="connsiteY8589" fmla="*/ 647271 h 826530"/>
                  <a:gd name="connsiteX8590" fmla="*/ 61778 w 891448"/>
                  <a:gd name="connsiteY8590" fmla="*/ 647785 h 826530"/>
                  <a:gd name="connsiteX8591" fmla="*/ 63034 w 891448"/>
                  <a:gd name="connsiteY8591" fmla="*/ 647418 h 826530"/>
                  <a:gd name="connsiteX8592" fmla="*/ 62667 w 891448"/>
                  <a:gd name="connsiteY8592" fmla="*/ 646462 h 826530"/>
                  <a:gd name="connsiteX8593" fmla="*/ 62667 w 891448"/>
                  <a:gd name="connsiteY8593" fmla="*/ 645419 h 826530"/>
                  <a:gd name="connsiteX8594" fmla="*/ 63848 w 891448"/>
                  <a:gd name="connsiteY8594" fmla="*/ 644317 h 826530"/>
                  <a:gd name="connsiteX8595" fmla="*/ 66433 w 891448"/>
                  <a:gd name="connsiteY8595" fmla="*/ 644317 h 826530"/>
                  <a:gd name="connsiteX8596" fmla="*/ 68207 w 891448"/>
                  <a:gd name="connsiteY8596" fmla="*/ 644684 h 826530"/>
                  <a:gd name="connsiteX8597" fmla="*/ 68800 w 891448"/>
                  <a:gd name="connsiteY8597" fmla="*/ 644096 h 826530"/>
                  <a:gd name="connsiteX8598" fmla="*/ 65622 w 891448"/>
                  <a:gd name="connsiteY8598" fmla="*/ 643656 h 826530"/>
                  <a:gd name="connsiteX8599" fmla="*/ 64662 w 891448"/>
                  <a:gd name="connsiteY8599" fmla="*/ 642612 h 826530"/>
                  <a:gd name="connsiteX8600" fmla="*/ 63700 w 891448"/>
                  <a:gd name="connsiteY8600" fmla="*/ 642318 h 826530"/>
                  <a:gd name="connsiteX8601" fmla="*/ 62667 w 891448"/>
                  <a:gd name="connsiteY8601" fmla="*/ 643950 h 826530"/>
                  <a:gd name="connsiteX8602" fmla="*/ 60818 w 891448"/>
                  <a:gd name="connsiteY8602" fmla="*/ 644831 h 826530"/>
                  <a:gd name="connsiteX8603" fmla="*/ 59487 w 891448"/>
                  <a:gd name="connsiteY8603" fmla="*/ 645786 h 826530"/>
                  <a:gd name="connsiteX8604" fmla="*/ 58823 w 891448"/>
                  <a:gd name="connsiteY8604" fmla="*/ 645199 h 826530"/>
                  <a:gd name="connsiteX8605" fmla="*/ 58971 w 891448"/>
                  <a:gd name="connsiteY8605" fmla="*/ 643714 h 826530"/>
                  <a:gd name="connsiteX8606" fmla="*/ 58674 w 891448"/>
                  <a:gd name="connsiteY8606" fmla="*/ 642245 h 826530"/>
                  <a:gd name="connsiteX8607" fmla="*/ 59413 w 891448"/>
                  <a:gd name="connsiteY8607" fmla="*/ 640614 h 826530"/>
                  <a:gd name="connsiteX8608" fmla="*/ 62001 w 891448"/>
                  <a:gd name="connsiteY8608" fmla="*/ 639365 h 826530"/>
                  <a:gd name="connsiteX8609" fmla="*/ 63109 w 891448"/>
                  <a:gd name="connsiteY8609" fmla="*/ 637954 h 826530"/>
                  <a:gd name="connsiteX8610" fmla="*/ 67839 w 891448"/>
                  <a:gd name="connsiteY8610" fmla="*/ 634486 h 826530"/>
                  <a:gd name="connsiteX8611" fmla="*/ 69315 w 891448"/>
                  <a:gd name="connsiteY8611" fmla="*/ 633752 h 826530"/>
                  <a:gd name="connsiteX8612" fmla="*/ 70129 w 891448"/>
                  <a:gd name="connsiteY8612" fmla="*/ 635001 h 826530"/>
                  <a:gd name="connsiteX8613" fmla="*/ 70202 w 891448"/>
                  <a:gd name="connsiteY8613" fmla="*/ 637807 h 826530"/>
                  <a:gd name="connsiteX8614" fmla="*/ 71313 w 891448"/>
                  <a:gd name="connsiteY8614" fmla="*/ 639438 h 826530"/>
                  <a:gd name="connsiteX8615" fmla="*/ 71977 w 891448"/>
                  <a:gd name="connsiteY8615" fmla="*/ 638924 h 826530"/>
                  <a:gd name="connsiteX8616" fmla="*/ 71313 w 891448"/>
                  <a:gd name="connsiteY8616" fmla="*/ 636411 h 826530"/>
                  <a:gd name="connsiteX8617" fmla="*/ 71313 w 891448"/>
                  <a:gd name="connsiteY8617" fmla="*/ 633443 h 826530"/>
                  <a:gd name="connsiteX8618" fmla="*/ 73235 w 891448"/>
                  <a:gd name="connsiteY8618" fmla="*/ 632635 h 826530"/>
                  <a:gd name="connsiteX8619" fmla="*/ 75525 w 891448"/>
                  <a:gd name="connsiteY8619" fmla="*/ 632635 h 826530"/>
                  <a:gd name="connsiteX8620" fmla="*/ 73678 w 891448"/>
                  <a:gd name="connsiteY8620" fmla="*/ 632047 h 826530"/>
                  <a:gd name="connsiteX8621" fmla="*/ 71313 w 891448"/>
                  <a:gd name="connsiteY8621" fmla="*/ 632047 h 826530"/>
                  <a:gd name="connsiteX8622" fmla="*/ 69911 w 891448"/>
                  <a:gd name="connsiteY8622" fmla="*/ 632488 h 826530"/>
                  <a:gd name="connsiteX8623" fmla="*/ 68947 w 891448"/>
                  <a:gd name="connsiteY8623" fmla="*/ 631312 h 826530"/>
                  <a:gd name="connsiteX8624" fmla="*/ 69465 w 891448"/>
                  <a:gd name="connsiteY8624" fmla="*/ 629975 h 826530"/>
                  <a:gd name="connsiteX8625" fmla="*/ 71532 w 891448"/>
                  <a:gd name="connsiteY8625" fmla="*/ 629167 h 826530"/>
                  <a:gd name="connsiteX8626" fmla="*/ 73604 w 891448"/>
                  <a:gd name="connsiteY8626" fmla="*/ 627683 h 826530"/>
                  <a:gd name="connsiteX8627" fmla="*/ 75154 w 891448"/>
                  <a:gd name="connsiteY8627" fmla="*/ 625096 h 826530"/>
                  <a:gd name="connsiteX8628" fmla="*/ 74637 w 891448"/>
                  <a:gd name="connsiteY8628" fmla="*/ 623612 h 826530"/>
                  <a:gd name="connsiteX8629" fmla="*/ 73971 w 891448"/>
                  <a:gd name="connsiteY8629" fmla="*/ 623994 h 826530"/>
                  <a:gd name="connsiteX8630" fmla="*/ 73457 w 891448"/>
                  <a:gd name="connsiteY8630" fmla="*/ 625758 h 826530"/>
                  <a:gd name="connsiteX8631" fmla="*/ 71756 w 891448"/>
                  <a:gd name="connsiteY8631" fmla="*/ 627315 h 826530"/>
                  <a:gd name="connsiteX8632" fmla="*/ 69688 w 891448"/>
                  <a:gd name="connsiteY8632" fmla="*/ 627462 h 826530"/>
                  <a:gd name="connsiteX8633" fmla="*/ 67769 w 891448"/>
                  <a:gd name="connsiteY8633" fmla="*/ 630048 h 826530"/>
                  <a:gd name="connsiteX8634" fmla="*/ 64884 w 891448"/>
                  <a:gd name="connsiteY8634" fmla="*/ 632194 h 826530"/>
                  <a:gd name="connsiteX8635" fmla="*/ 62003 w 891448"/>
                  <a:gd name="connsiteY8635" fmla="*/ 633223 h 826530"/>
                  <a:gd name="connsiteX8636" fmla="*/ 60598 w 891448"/>
                  <a:gd name="connsiteY8636" fmla="*/ 631444 h 826530"/>
                  <a:gd name="connsiteX8637" fmla="*/ 61040 w 891448"/>
                  <a:gd name="connsiteY8637" fmla="*/ 630489 h 826530"/>
                  <a:gd name="connsiteX8638" fmla="*/ 62668 w 891448"/>
                  <a:gd name="connsiteY8638" fmla="*/ 630048 h 826530"/>
                  <a:gd name="connsiteX8639" fmla="*/ 61115 w 891448"/>
                  <a:gd name="connsiteY8639" fmla="*/ 629681 h 826530"/>
                  <a:gd name="connsiteX8640" fmla="*/ 58233 w 891448"/>
                  <a:gd name="connsiteY8640" fmla="*/ 630710 h 826530"/>
                  <a:gd name="connsiteX8641" fmla="*/ 57199 w 891448"/>
                  <a:gd name="connsiteY8641" fmla="*/ 629754 h 826530"/>
                  <a:gd name="connsiteX8642" fmla="*/ 57644 w 891448"/>
                  <a:gd name="connsiteY8642" fmla="*/ 628799 h 826530"/>
                  <a:gd name="connsiteX8643" fmla="*/ 60154 w 891448"/>
                  <a:gd name="connsiteY8643" fmla="*/ 627095 h 826530"/>
                  <a:gd name="connsiteX8644" fmla="*/ 61853 w 891448"/>
                  <a:gd name="connsiteY8644" fmla="*/ 626272 h 826530"/>
                  <a:gd name="connsiteX8645" fmla="*/ 63556 w 891448"/>
                  <a:gd name="connsiteY8645" fmla="*/ 626581 h 826530"/>
                  <a:gd name="connsiteX8646" fmla="*/ 64222 w 891448"/>
                  <a:gd name="connsiteY8646" fmla="*/ 625758 h 826530"/>
                  <a:gd name="connsiteX8647" fmla="*/ 64292 w 891448"/>
                  <a:gd name="connsiteY8647" fmla="*/ 624802 h 826530"/>
                  <a:gd name="connsiteX8648" fmla="*/ 63111 w 891448"/>
                  <a:gd name="connsiteY8648" fmla="*/ 623921 h 826530"/>
                  <a:gd name="connsiteX8649" fmla="*/ 63479 w 891448"/>
                  <a:gd name="connsiteY8649" fmla="*/ 623098 h 826530"/>
                  <a:gd name="connsiteX8650" fmla="*/ 64439 w 891448"/>
                  <a:gd name="connsiteY8650" fmla="*/ 622216 h 826530"/>
                  <a:gd name="connsiteX8651" fmla="*/ 63625 w 891448"/>
                  <a:gd name="connsiteY8651" fmla="*/ 621408 h 826530"/>
                  <a:gd name="connsiteX8652" fmla="*/ 62001 w 891448"/>
                  <a:gd name="connsiteY8652" fmla="*/ 622290 h 826530"/>
                  <a:gd name="connsiteX8653" fmla="*/ 61039 w 891448"/>
                  <a:gd name="connsiteY8653" fmla="*/ 622290 h 826530"/>
                  <a:gd name="connsiteX8654" fmla="*/ 60303 w 891448"/>
                  <a:gd name="connsiteY8654" fmla="*/ 620659 h 826530"/>
                  <a:gd name="connsiteX8655" fmla="*/ 60004 w 891448"/>
                  <a:gd name="connsiteY8655" fmla="*/ 616382 h 826530"/>
                  <a:gd name="connsiteX8656" fmla="*/ 59045 w 891448"/>
                  <a:gd name="connsiteY8656" fmla="*/ 614972 h 826530"/>
                  <a:gd name="connsiteX8657" fmla="*/ 58896 w 891448"/>
                  <a:gd name="connsiteY8657" fmla="*/ 613355 h 826530"/>
                  <a:gd name="connsiteX8658" fmla="*/ 59637 w 891448"/>
                  <a:gd name="connsiteY8658" fmla="*/ 611871 h 826530"/>
                  <a:gd name="connsiteX8659" fmla="*/ 62223 w 891448"/>
                  <a:gd name="connsiteY8659" fmla="*/ 612092 h 826530"/>
                  <a:gd name="connsiteX8660" fmla="*/ 64145 w 891448"/>
                  <a:gd name="connsiteY8660" fmla="*/ 612973 h 826530"/>
                  <a:gd name="connsiteX8661" fmla="*/ 66658 w 891448"/>
                  <a:gd name="connsiteY8661" fmla="*/ 612826 h 826530"/>
                  <a:gd name="connsiteX8662" fmla="*/ 68874 w 891448"/>
                  <a:gd name="connsiteY8662" fmla="*/ 613943 h 826530"/>
                  <a:gd name="connsiteX8663" fmla="*/ 68135 w 891448"/>
                  <a:gd name="connsiteY8663" fmla="*/ 612826 h 826530"/>
                  <a:gd name="connsiteX8664" fmla="*/ 66507 w 891448"/>
                  <a:gd name="connsiteY8664" fmla="*/ 612312 h 826530"/>
                  <a:gd name="connsiteX8665" fmla="*/ 64587 w 891448"/>
                  <a:gd name="connsiteY8665" fmla="*/ 612312 h 826530"/>
                  <a:gd name="connsiteX8666" fmla="*/ 63183 w 891448"/>
                  <a:gd name="connsiteY8666" fmla="*/ 610828 h 826530"/>
                  <a:gd name="connsiteX8667" fmla="*/ 61481 w 891448"/>
                  <a:gd name="connsiteY8667" fmla="*/ 609505 h 826530"/>
                  <a:gd name="connsiteX8668" fmla="*/ 61406 w 891448"/>
                  <a:gd name="connsiteY8668" fmla="*/ 608550 h 826530"/>
                  <a:gd name="connsiteX8669" fmla="*/ 62667 w 891448"/>
                  <a:gd name="connsiteY8669" fmla="*/ 606478 h 826530"/>
                  <a:gd name="connsiteX8670" fmla="*/ 63775 w 891448"/>
                  <a:gd name="connsiteY8670" fmla="*/ 606037 h 826530"/>
                  <a:gd name="connsiteX8671" fmla="*/ 64734 w 891448"/>
                  <a:gd name="connsiteY8671" fmla="*/ 604186 h 826530"/>
                  <a:gd name="connsiteX8672" fmla="*/ 64586 w 891448"/>
                  <a:gd name="connsiteY8672" fmla="*/ 602040 h 826530"/>
                  <a:gd name="connsiteX8673" fmla="*/ 63773 w 891448"/>
                  <a:gd name="connsiteY8673" fmla="*/ 602261 h 826530"/>
                  <a:gd name="connsiteX8674" fmla="*/ 61925 w 891448"/>
                  <a:gd name="connsiteY8674" fmla="*/ 604480 h 826530"/>
                  <a:gd name="connsiteX8675" fmla="*/ 60151 w 891448"/>
                  <a:gd name="connsiteY8675" fmla="*/ 605729 h 826530"/>
                  <a:gd name="connsiteX8676" fmla="*/ 57048 w 891448"/>
                  <a:gd name="connsiteY8676" fmla="*/ 606699 h 826530"/>
                  <a:gd name="connsiteX8677" fmla="*/ 55494 w 891448"/>
                  <a:gd name="connsiteY8677" fmla="*/ 608330 h 826530"/>
                  <a:gd name="connsiteX8678" fmla="*/ 55126 w 891448"/>
                  <a:gd name="connsiteY8678" fmla="*/ 609873 h 826530"/>
                  <a:gd name="connsiteX8679" fmla="*/ 53944 w 891448"/>
                  <a:gd name="connsiteY8679" fmla="*/ 609579 h 826530"/>
                  <a:gd name="connsiteX8680" fmla="*/ 52464 w 891448"/>
                  <a:gd name="connsiteY8680" fmla="*/ 606625 h 826530"/>
                  <a:gd name="connsiteX8681" fmla="*/ 51577 w 891448"/>
                  <a:gd name="connsiteY8681" fmla="*/ 603598 h 826530"/>
                  <a:gd name="connsiteX8682" fmla="*/ 52021 w 891448"/>
                  <a:gd name="connsiteY8682" fmla="*/ 598352 h 826530"/>
                  <a:gd name="connsiteX8683" fmla="*/ 52761 w 891448"/>
                  <a:gd name="connsiteY8683" fmla="*/ 595016 h 826530"/>
                  <a:gd name="connsiteX8684" fmla="*/ 52463 w 891448"/>
                  <a:gd name="connsiteY8684" fmla="*/ 593694 h 826530"/>
                  <a:gd name="connsiteX8685" fmla="*/ 50689 w 891448"/>
                  <a:gd name="connsiteY8685" fmla="*/ 593473 h 826530"/>
                  <a:gd name="connsiteX8686" fmla="*/ 50619 w 891448"/>
                  <a:gd name="connsiteY8686" fmla="*/ 590593 h 826530"/>
                  <a:gd name="connsiteX8687" fmla="*/ 52094 w 891448"/>
                  <a:gd name="connsiteY8687" fmla="*/ 589623 h 826530"/>
                  <a:gd name="connsiteX8688" fmla="*/ 53057 w 891448"/>
                  <a:gd name="connsiteY8688" fmla="*/ 590505 h 826530"/>
                  <a:gd name="connsiteX8689" fmla="*/ 54167 w 891448"/>
                  <a:gd name="connsiteY8689" fmla="*/ 590961 h 826530"/>
                  <a:gd name="connsiteX8690" fmla="*/ 53722 w 891448"/>
                  <a:gd name="connsiteY8690" fmla="*/ 588815 h 826530"/>
                  <a:gd name="connsiteX8691" fmla="*/ 55715 w 891448"/>
                  <a:gd name="connsiteY8691" fmla="*/ 587184 h 826530"/>
                  <a:gd name="connsiteX8692" fmla="*/ 56749 w 891448"/>
                  <a:gd name="connsiteY8692" fmla="*/ 584451 h 826530"/>
                  <a:gd name="connsiteX8693" fmla="*/ 58375 w 891448"/>
                  <a:gd name="connsiteY8693" fmla="*/ 584084 h 826530"/>
                  <a:gd name="connsiteX8694" fmla="*/ 60593 w 891448"/>
                  <a:gd name="connsiteY8694" fmla="*/ 584451 h 826530"/>
                  <a:gd name="connsiteX8695" fmla="*/ 61701 w 891448"/>
                  <a:gd name="connsiteY8695" fmla="*/ 583496 h 826530"/>
                  <a:gd name="connsiteX8696" fmla="*/ 60370 w 891448"/>
                  <a:gd name="connsiteY8696" fmla="*/ 583349 h 826530"/>
                  <a:gd name="connsiteX8697" fmla="*/ 60148 w 891448"/>
                  <a:gd name="connsiteY8697" fmla="*/ 582688 h 826530"/>
                  <a:gd name="connsiteX8698" fmla="*/ 62955 w 891448"/>
                  <a:gd name="connsiteY8698" fmla="*/ 579499 h 826530"/>
                  <a:gd name="connsiteX8699" fmla="*/ 64066 w 891448"/>
                  <a:gd name="connsiteY8699" fmla="*/ 577721 h 826530"/>
                  <a:gd name="connsiteX8700" fmla="*/ 66875 w 891448"/>
                  <a:gd name="connsiteY8700" fmla="*/ 576104 h 826530"/>
                  <a:gd name="connsiteX8701" fmla="*/ 67099 w 891448"/>
                  <a:gd name="connsiteY8701" fmla="*/ 575135 h 826530"/>
                  <a:gd name="connsiteX8702" fmla="*/ 65767 w 891448"/>
                  <a:gd name="connsiteY8702" fmla="*/ 574841 h 826530"/>
                  <a:gd name="connsiteX8703" fmla="*/ 65396 w 891448"/>
                  <a:gd name="connsiteY8703" fmla="*/ 573812 h 826530"/>
                  <a:gd name="connsiteX8704" fmla="*/ 62883 w 891448"/>
                  <a:gd name="connsiteY8704" fmla="*/ 575884 h 826530"/>
                  <a:gd name="connsiteX8705" fmla="*/ 62514 w 891448"/>
                  <a:gd name="connsiteY8705" fmla="*/ 578103 h 826530"/>
                  <a:gd name="connsiteX8706" fmla="*/ 59117 w 891448"/>
                  <a:gd name="connsiteY8706" fmla="*/ 581938 h 826530"/>
                  <a:gd name="connsiteX8707" fmla="*/ 58451 w 891448"/>
                  <a:gd name="connsiteY8707" fmla="*/ 581938 h 826530"/>
                  <a:gd name="connsiteX8708" fmla="*/ 58671 w 891448"/>
                  <a:gd name="connsiteY8708" fmla="*/ 580527 h 826530"/>
                  <a:gd name="connsiteX8709" fmla="*/ 60815 w 891448"/>
                  <a:gd name="connsiteY8709" fmla="*/ 577647 h 826530"/>
                  <a:gd name="connsiteX8710" fmla="*/ 61187 w 891448"/>
                  <a:gd name="connsiteY8710" fmla="*/ 574326 h 826530"/>
                  <a:gd name="connsiteX8711" fmla="*/ 63845 w 891448"/>
                  <a:gd name="connsiteY8711" fmla="*/ 569301 h 826530"/>
                  <a:gd name="connsiteX8712" fmla="*/ 64808 w 891448"/>
                  <a:gd name="connsiteY8712" fmla="*/ 567082 h 826530"/>
                  <a:gd name="connsiteX8713" fmla="*/ 64235 w 891448"/>
                  <a:gd name="connsiteY8713" fmla="*/ 566788 h 826530"/>
                  <a:gd name="connsiteX8714" fmla="*/ 64352 w 891448"/>
                  <a:gd name="connsiteY8714" fmla="*/ 566171 h 826530"/>
                  <a:gd name="connsiteX8715" fmla="*/ 64352 w 891448"/>
                  <a:gd name="connsiteY8715" fmla="*/ 564569 h 826530"/>
                  <a:gd name="connsiteX8716" fmla="*/ 65055 w 891448"/>
                  <a:gd name="connsiteY8716" fmla="*/ 564231 h 826530"/>
                  <a:gd name="connsiteX8717" fmla="*/ 64981 w 891448"/>
                  <a:gd name="connsiteY8717" fmla="*/ 563276 h 826530"/>
                  <a:gd name="connsiteX8718" fmla="*/ 65425 w 891448"/>
                  <a:gd name="connsiteY8718" fmla="*/ 562453 h 826530"/>
                  <a:gd name="connsiteX8719" fmla="*/ 64981 w 891448"/>
                  <a:gd name="connsiteY8719" fmla="*/ 561351 h 826530"/>
                  <a:gd name="connsiteX8720" fmla="*/ 63907 w 891448"/>
                  <a:gd name="connsiteY8720" fmla="*/ 560822 h 826530"/>
                  <a:gd name="connsiteX8721" fmla="*/ 63795 w 891448"/>
                  <a:gd name="connsiteY8721" fmla="*/ 558779 h 826530"/>
                  <a:gd name="connsiteX8722" fmla="*/ 62761 w 891448"/>
                  <a:gd name="connsiteY8722" fmla="*/ 556781 h 826530"/>
                  <a:gd name="connsiteX8723" fmla="*/ 60574 w 891448"/>
                  <a:gd name="connsiteY8723" fmla="*/ 555267 h 826530"/>
                  <a:gd name="connsiteX8724" fmla="*/ 59243 w 891448"/>
                  <a:gd name="connsiteY8724" fmla="*/ 554268 h 826530"/>
                  <a:gd name="connsiteX8725" fmla="*/ 58798 w 891448"/>
                  <a:gd name="connsiteY8725" fmla="*/ 552887 h 826530"/>
                  <a:gd name="connsiteX8726" fmla="*/ 56873 w 891448"/>
                  <a:gd name="connsiteY8726" fmla="*/ 550301 h 826530"/>
                  <a:gd name="connsiteX8727" fmla="*/ 55464 w 891448"/>
                  <a:gd name="connsiteY8727" fmla="*/ 549742 h 826530"/>
                  <a:gd name="connsiteX8728" fmla="*/ 53727 w 891448"/>
                  <a:gd name="connsiteY8728" fmla="*/ 549698 h 826530"/>
                  <a:gd name="connsiteX8729" fmla="*/ 53688 w 891448"/>
                  <a:gd name="connsiteY8729" fmla="*/ 548963 h 826530"/>
                  <a:gd name="connsiteX8730" fmla="*/ 54354 w 891448"/>
                  <a:gd name="connsiteY8730" fmla="*/ 547964 h 826530"/>
                  <a:gd name="connsiteX8731" fmla="*/ 54097 w 891448"/>
                  <a:gd name="connsiteY8731" fmla="*/ 546480 h 826530"/>
                  <a:gd name="connsiteX8732" fmla="*/ 53171 w 891448"/>
                  <a:gd name="connsiteY8732" fmla="*/ 545613 h 826530"/>
                  <a:gd name="connsiteX8733" fmla="*/ 52726 w 891448"/>
                  <a:gd name="connsiteY8733" fmla="*/ 544437 h 826530"/>
                  <a:gd name="connsiteX8734" fmla="*/ 53872 w 891448"/>
                  <a:gd name="connsiteY8734" fmla="*/ 543438 h 826530"/>
                  <a:gd name="connsiteX8735" fmla="*/ 54575 w 891448"/>
                  <a:gd name="connsiteY8735" fmla="*/ 543174 h 826530"/>
                  <a:gd name="connsiteX8736" fmla="*/ 54317 w 891448"/>
                  <a:gd name="connsiteY8736" fmla="*/ 542277 h 826530"/>
                  <a:gd name="connsiteX8737" fmla="*/ 53131 w 891448"/>
                  <a:gd name="connsiteY8737" fmla="*/ 541498 h 826530"/>
                  <a:gd name="connsiteX8738" fmla="*/ 52060 w 891448"/>
                  <a:gd name="connsiteY8738" fmla="*/ 541469 h 826530"/>
                  <a:gd name="connsiteX8739" fmla="*/ 52060 w 891448"/>
                  <a:gd name="connsiteY8739" fmla="*/ 540279 h 826530"/>
                  <a:gd name="connsiteX8740" fmla="*/ 53727 w 891448"/>
                  <a:gd name="connsiteY8740" fmla="*/ 539133 h 826530"/>
                  <a:gd name="connsiteX8741" fmla="*/ 53359 w 891448"/>
                  <a:gd name="connsiteY8741" fmla="*/ 531624 h 826530"/>
                  <a:gd name="connsiteX8742" fmla="*/ 53434 w 891448"/>
                  <a:gd name="connsiteY8742" fmla="*/ 524379 h 826530"/>
                  <a:gd name="connsiteX8743" fmla="*/ 54175 w 891448"/>
                  <a:gd name="connsiteY8743" fmla="*/ 518472 h 826530"/>
                  <a:gd name="connsiteX8744" fmla="*/ 53581 w 891448"/>
                  <a:gd name="connsiteY8744" fmla="*/ 516694 h 826530"/>
                  <a:gd name="connsiteX8745" fmla="*/ 53358 w 891448"/>
                  <a:gd name="connsiteY8745" fmla="*/ 514857 h 826530"/>
                  <a:gd name="connsiteX8746" fmla="*/ 54320 w 891448"/>
                  <a:gd name="connsiteY8746" fmla="*/ 512932 h 826530"/>
                  <a:gd name="connsiteX8747" fmla="*/ 54026 w 891448"/>
                  <a:gd name="connsiteY8747" fmla="*/ 511080 h 826530"/>
                  <a:gd name="connsiteX8748" fmla="*/ 53067 w 891448"/>
                  <a:gd name="connsiteY8748" fmla="*/ 509449 h 826530"/>
                  <a:gd name="connsiteX8749" fmla="*/ 52695 w 891448"/>
                  <a:gd name="connsiteY8749" fmla="*/ 505761 h 826530"/>
                  <a:gd name="connsiteX8750" fmla="*/ 50403 w 891448"/>
                  <a:gd name="connsiteY8750" fmla="*/ 503175 h 826530"/>
                  <a:gd name="connsiteX8751" fmla="*/ 49664 w 891448"/>
                  <a:gd name="connsiteY8751" fmla="*/ 499398 h 826530"/>
                  <a:gd name="connsiteX8752" fmla="*/ 50181 w 891448"/>
                  <a:gd name="connsiteY8752" fmla="*/ 497635 h 826530"/>
                  <a:gd name="connsiteX8753" fmla="*/ 48037 w 891448"/>
                  <a:gd name="connsiteY8753" fmla="*/ 491728 h 826530"/>
                  <a:gd name="connsiteX8754" fmla="*/ 48482 w 891448"/>
                  <a:gd name="connsiteY8754" fmla="*/ 490317 h 826530"/>
                  <a:gd name="connsiteX8755" fmla="*/ 50032 w 891448"/>
                  <a:gd name="connsiteY8755" fmla="*/ 487584 h 826530"/>
                  <a:gd name="connsiteX8756" fmla="*/ 49515 w 891448"/>
                  <a:gd name="connsiteY8756" fmla="*/ 486026 h 826530"/>
                  <a:gd name="connsiteX8757" fmla="*/ 49440 w 891448"/>
                  <a:gd name="connsiteY8757" fmla="*/ 484101 h 826530"/>
                  <a:gd name="connsiteX8758" fmla="*/ 47299 w 891448"/>
                  <a:gd name="connsiteY8758" fmla="*/ 482411 h 826530"/>
                  <a:gd name="connsiteX8759" fmla="*/ 44193 w 891448"/>
                  <a:gd name="connsiteY8759" fmla="*/ 482631 h 826530"/>
                  <a:gd name="connsiteX8760" fmla="*/ 40645 w 891448"/>
                  <a:gd name="connsiteY8760" fmla="*/ 483660 h 826530"/>
                  <a:gd name="connsiteX8761" fmla="*/ 39834 w 891448"/>
                  <a:gd name="connsiteY8761" fmla="*/ 484175 h 826530"/>
                  <a:gd name="connsiteX8762" fmla="*/ 36137 w 891448"/>
                  <a:gd name="connsiteY8762" fmla="*/ 485365 h 826530"/>
                  <a:gd name="connsiteX8763" fmla="*/ 33846 w 891448"/>
                  <a:gd name="connsiteY8763" fmla="*/ 487657 h 826530"/>
                  <a:gd name="connsiteX8764" fmla="*/ 30965 w 891448"/>
                  <a:gd name="connsiteY8764" fmla="*/ 491948 h 826530"/>
                  <a:gd name="connsiteX8765" fmla="*/ 28528 w 891448"/>
                  <a:gd name="connsiteY8765" fmla="*/ 493270 h 826530"/>
                  <a:gd name="connsiteX8766" fmla="*/ 25126 w 891448"/>
                  <a:gd name="connsiteY8766" fmla="*/ 493711 h 826530"/>
                  <a:gd name="connsiteX8767" fmla="*/ 21210 w 891448"/>
                  <a:gd name="connsiteY8767" fmla="*/ 494373 h 826530"/>
                  <a:gd name="connsiteX8768" fmla="*/ 20471 w 891448"/>
                  <a:gd name="connsiteY8768" fmla="*/ 494534 h 826530"/>
                  <a:gd name="connsiteX8769" fmla="*/ 20546 w 891448"/>
                  <a:gd name="connsiteY8769" fmla="*/ 492903 h 826530"/>
                  <a:gd name="connsiteX8770" fmla="*/ 22390 w 891448"/>
                  <a:gd name="connsiteY8770" fmla="*/ 490170 h 826530"/>
                  <a:gd name="connsiteX8771" fmla="*/ 21357 w 891448"/>
                  <a:gd name="connsiteY8771" fmla="*/ 487510 h 826530"/>
                  <a:gd name="connsiteX8772" fmla="*/ 18402 w 891448"/>
                  <a:gd name="connsiteY8772" fmla="*/ 475754 h 826530"/>
                  <a:gd name="connsiteX8773" fmla="*/ 16554 w 891448"/>
                  <a:gd name="connsiteY8773" fmla="*/ 470435 h 826530"/>
                  <a:gd name="connsiteX8774" fmla="*/ 15742 w 891448"/>
                  <a:gd name="connsiteY8774" fmla="*/ 467922 h 826530"/>
                  <a:gd name="connsiteX8775" fmla="*/ 17886 w 891448"/>
                  <a:gd name="connsiteY8775" fmla="*/ 463411 h 826530"/>
                  <a:gd name="connsiteX8776" fmla="*/ 12786 w 891448"/>
                  <a:gd name="connsiteY8776" fmla="*/ 462750 h 826530"/>
                  <a:gd name="connsiteX8777" fmla="*/ 8868 w 891448"/>
                  <a:gd name="connsiteY8777" fmla="*/ 464895 h 826530"/>
                  <a:gd name="connsiteX8778" fmla="*/ 6724 w 891448"/>
                  <a:gd name="connsiteY8778" fmla="*/ 463778 h 826530"/>
                  <a:gd name="connsiteX8779" fmla="*/ 0 w 891448"/>
                  <a:gd name="connsiteY8779" fmla="*/ 463705 h 826530"/>
                  <a:gd name="connsiteX8780" fmla="*/ 118859 w 891448"/>
                  <a:gd name="connsiteY8780" fmla="*/ 246856 h 826530"/>
                  <a:gd name="connsiteX8781" fmla="*/ 119346 w 891448"/>
                  <a:gd name="connsiteY8781" fmla="*/ 248193 h 826530"/>
                  <a:gd name="connsiteX8782" fmla="*/ 120536 w 891448"/>
                  <a:gd name="connsiteY8782" fmla="*/ 248193 h 826530"/>
                  <a:gd name="connsiteX8783" fmla="*/ 126305 w 891448"/>
                  <a:gd name="connsiteY8783" fmla="*/ 252396 h 826530"/>
                  <a:gd name="connsiteX8784" fmla="*/ 128077 w 891448"/>
                  <a:gd name="connsiteY8784" fmla="*/ 252469 h 826530"/>
                  <a:gd name="connsiteX8785" fmla="*/ 129924 w 891448"/>
                  <a:gd name="connsiteY8785" fmla="*/ 254100 h 826530"/>
                  <a:gd name="connsiteX8786" fmla="*/ 130663 w 891448"/>
                  <a:gd name="connsiteY8786" fmla="*/ 255570 h 826530"/>
                  <a:gd name="connsiteX8787" fmla="*/ 131478 w 891448"/>
                  <a:gd name="connsiteY8787" fmla="*/ 255496 h 826530"/>
                  <a:gd name="connsiteX8788" fmla="*/ 133473 w 891448"/>
                  <a:gd name="connsiteY8788" fmla="*/ 257054 h 826530"/>
                  <a:gd name="connsiteX8789" fmla="*/ 133473 w 891448"/>
                  <a:gd name="connsiteY8789" fmla="*/ 258832 h 826530"/>
                  <a:gd name="connsiteX8790" fmla="*/ 135765 w 891448"/>
                  <a:gd name="connsiteY8790" fmla="*/ 261271 h 826530"/>
                  <a:gd name="connsiteX8791" fmla="*/ 135323 w 891448"/>
                  <a:gd name="connsiteY8791" fmla="*/ 262447 h 826530"/>
                  <a:gd name="connsiteX8792" fmla="*/ 135617 w 891448"/>
                  <a:gd name="connsiteY8792" fmla="*/ 263108 h 826530"/>
                  <a:gd name="connsiteX8793" fmla="*/ 134658 w 891448"/>
                  <a:gd name="connsiteY8793" fmla="*/ 265400 h 826530"/>
                  <a:gd name="connsiteX8794" fmla="*/ 135472 w 891448"/>
                  <a:gd name="connsiteY8794" fmla="*/ 267546 h 826530"/>
                  <a:gd name="connsiteX8795" fmla="*/ 136431 w 891448"/>
                  <a:gd name="connsiteY8795" fmla="*/ 267987 h 826530"/>
                  <a:gd name="connsiteX8796" fmla="*/ 137169 w 891448"/>
                  <a:gd name="connsiteY8796" fmla="*/ 267031 h 826530"/>
                  <a:gd name="connsiteX8797" fmla="*/ 137761 w 891448"/>
                  <a:gd name="connsiteY8797" fmla="*/ 267399 h 826530"/>
                  <a:gd name="connsiteX8798" fmla="*/ 137836 w 891448"/>
                  <a:gd name="connsiteY8798" fmla="*/ 270573 h 826530"/>
                  <a:gd name="connsiteX8799" fmla="*/ 138575 w 891448"/>
                  <a:gd name="connsiteY8799" fmla="*/ 273615 h 826530"/>
                  <a:gd name="connsiteX8800" fmla="*/ 141975 w 891448"/>
                  <a:gd name="connsiteY8800" fmla="*/ 277156 h 826530"/>
                  <a:gd name="connsiteX8801" fmla="*/ 143749 w 891448"/>
                  <a:gd name="connsiteY8801" fmla="*/ 278552 h 826530"/>
                  <a:gd name="connsiteX8802" fmla="*/ 144488 w 891448"/>
                  <a:gd name="connsiteY8802" fmla="*/ 277964 h 826530"/>
                  <a:gd name="connsiteX8803" fmla="*/ 145818 w 891448"/>
                  <a:gd name="connsiteY8803" fmla="*/ 278772 h 826530"/>
                  <a:gd name="connsiteX8804" fmla="*/ 146115 w 891448"/>
                  <a:gd name="connsiteY8804" fmla="*/ 280477 h 826530"/>
                  <a:gd name="connsiteX8805" fmla="*/ 147445 w 891448"/>
                  <a:gd name="connsiteY8805" fmla="*/ 281138 h 826530"/>
                  <a:gd name="connsiteX8806" fmla="*/ 147962 w 891448"/>
                  <a:gd name="connsiteY8806" fmla="*/ 280991 h 826530"/>
                  <a:gd name="connsiteX8807" fmla="*/ 150106 w 891448"/>
                  <a:gd name="connsiteY8807" fmla="*/ 284107 h 826530"/>
                  <a:gd name="connsiteX8808" fmla="*/ 150326 w 891448"/>
                  <a:gd name="connsiteY8808" fmla="*/ 286766 h 826530"/>
                  <a:gd name="connsiteX8809" fmla="*/ 151512 w 891448"/>
                  <a:gd name="connsiteY8809" fmla="*/ 287281 h 826530"/>
                  <a:gd name="connsiteX8810" fmla="*/ 152397 w 891448"/>
                  <a:gd name="connsiteY8810" fmla="*/ 288897 h 826530"/>
                  <a:gd name="connsiteX8811" fmla="*/ 153875 w 891448"/>
                  <a:gd name="connsiteY8811" fmla="*/ 288985 h 826530"/>
                  <a:gd name="connsiteX8812" fmla="*/ 156169 w 891448"/>
                  <a:gd name="connsiteY8812" fmla="*/ 292086 h 826530"/>
                  <a:gd name="connsiteX8813" fmla="*/ 156169 w 891448"/>
                  <a:gd name="connsiteY8813" fmla="*/ 293408 h 826530"/>
                  <a:gd name="connsiteX8814" fmla="*/ 157202 w 891448"/>
                  <a:gd name="connsiteY8814" fmla="*/ 293923 h 826530"/>
                  <a:gd name="connsiteX8815" fmla="*/ 156830 w 891448"/>
                  <a:gd name="connsiteY8815" fmla="*/ 295480 h 826530"/>
                  <a:gd name="connsiteX8816" fmla="*/ 154838 w 891448"/>
                  <a:gd name="connsiteY8816" fmla="*/ 297846 h 826530"/>
                  <a:gd name="connsiteX8817" fmla="*/ 153578 w 891448"/>
                  <a:gd name="connsiteY8817" fmla="*/ 299698 h 826530"/>
                  <a:gd name="connsiteX8818" fmla="*/ 157868 w 891448"/>
                  <a:gd name="connsiteY8818" fmla="*/ 295995 h 826530"/>
                  <a:gd name="connsiteX8819" fmla="*/ 159421 w 891448"/>
                  <a:gd name="connsiteY8819" fmla="*/ 295186 h 826530"/>
                  <a:gd name="connsiteX8820" fmla="*/ 160379 w 891448"/>
                  <a:gd name="connsiteY8820" fmla="*/ 295554 h 826530"/>
                  <a:gd name="connsiteX8821" fmla="*/ 160899 w 891448"/>
                  <a:gd name="connsiteY8821" fmla="*/ 292821 h 826530"/>
                  <a:gd name="connsiteX8822" fmla="*/ 160530 w 891448"/>
                  <a:gd name="connsiteY8822" fmla="*/ 287134 h 826530"/>
                  <a:gd name="connsiteX8823" fmla="*/ 160752 w 891448"/>
                  <a:gd name="connsiteY8823" fmla="*/ 283798 h 826530"/>
                  <a:gd name="connsiteX8824" fmla="*/ 161860 w 891448"/>
                  <a:gd name="connsiteY8824" fmla="*/ 281888 h 826530"/>
                  <a:gd name="connsiteX8825" fmla="*/ 165259 w 891448"/>
                  <a:gd name="connsiteY8825" fmla="*/ 280771 h 826530"/>
                  <a:gd name="connsiteX8826" fmla="*/ 167920 w 891448"/>
                  <a:gd name="connsiteY8826" fmla="*/ 279301 h 826530"/>
                  <a:gd name="connsiteX8827" fmla="*/ 169549 w 891448"/>
                  <a:gd name="connsiteY8827" fmla="*/ 277817 h 826530"/>
                  <a:gd name="connsiteX8828" fmla="*/ 171468 w 891448"/>
                  <a:gd name="connsiteY8828" fmla="*/ 277303 h 826530"/>
                  <a:gd name="connsiteX8829" fmla="*/ 172427 w 891448"/>
                  <a:gd name="connsiteY8829" fmla="*/ 275966 h 826530"/>
                  <a:gd name="connsiteX8830" fmla="*/ 173832 w 891448"/>
                  <a:gd name="connsiteY8830" fmla="*/ 275745 h 826530"/>
                  <a:gd name="connsiteX8831" fmla="*/ 175310 w 891448"/>
                  <a:gd name="connsiteY8831" fmla="*/ 275011 h 826530"/>
                  <a:gd name="connsiteX8832" fmla="*/ 177675 w 891448"/>
                  <a:gd name="connsiteY8832" fmla="*/ 275011 h 826530"/>
                  <a:gd name="connsiteX8833" fmla="*/ 178192 w 891448"/>
                  <a:gd name="connsiteY8833" fmla="*/ 275305 h 826530"/>
                  <a:gd name="connsiteX8834" fmla="*/ 180265 w 891448"/>
                  <a:gd name="connsiteY8834" fmla="*/ 275305 h 826530"/>
                  <a:gd name="connsiteX8835" fmla="*/ 181150 w 891448"/>
                  <a:gd name="connsiteY8835" fmla="*/ 276039 h 826530"/>
                  <a:gd name="connsiteX8836" fmla="*/ 183738 w 891448"/>
                  <a:gd name="connsiteY8836" fmla="*/ 273159 h 826530"/>
                  <a:gd name="connsiteX8837" fmla="*/ 184696 w 891448"/>
                  <a:gd name="connsiteY8837" fmla="*/ 270940 h 826530"/>
                  <a:gd name="connsiteX8838" fmla="*/ 186027 w 891448"/>
                  <a:gd name="connsiteY8838" fmla="*/ 270720 h 826530"/>
                  <a:gd name="connsiteX8839" fmla="*/ 187801 w 891448"/>
                  <a:gd name="connsiteY8839" fmla="*/ 271161 h 826530"/>
                  <a:gd name="connsiteX8840" fmla="*/ 188909 w 891448"/>
                  <a:gd name="connsiteY8840" fmla="*/ 270426 h 826530"/>
                  <a:gd name="connsiteX8841" fmla="*/ 188615 w 891448"/>
                  <a:gd name="connsiteY8841" fmla="*/ 269618 h 826530"/>
                  <a:gd name="connsiteX8842" fmla="*/ 190092 w 891448"/>
                  <a:gd name="connsiteY8842" fmla="*/ 269544 h 826530"/>
                  <a:gd name="connsiteX8843" fmla="*/ 191051 w 891448"/>
                  <a:gd name="connsiteY8843" fmla="*/ 270646 h 826530"/>
                  <a:gd name="connsiteX8844" fmla="*/ 196891 w 891448"/>
                  <a:gd name="connsiteY8844" fmla="*/ 270132 h 826530"/>
                  <a:gd name="connsiteX8845" fmla="*/ 201695 w 891448"/>
                  <a:gd name="connsiteY8845" fmla="*/ 268589 h 826530"/>
                  <a:gd name="connsiteX8846" fmla="*/ 203467 w 891448"/>
                  <a:gd name="connsiteY8846" fmla="*/ 267399 h 826530"/>
                  <a:gd name="connsiteX8847" fmla="*/ 204426 w 891448"/>
                  <a:gd name="connsiteY8847" fmla="*/ 267325 h 826530"/>
                  <a:gd name="connsiteX8848" fmla="*/ 205464 w 891448"/>
                  <a:gd name="connsiteY8848" fmla="*/ 268957 h 826530"/>
                  <a:gd name="connsiteX8849" fmla="*/ 206795 w 891448"/>
                  <a:gd name="connsiteY8849" fmla="*/ 268207 h 826530"/>
                  <a:gd name="connsiteX8850" fmla="*/ 207531 w 891448"/>
                  <a:gd name="connsiteY8850" fmla="*/ 266150 h 826530"/>
                  <a:gd name="connsiteX8851" fmla="*/ 210932 w 891448"/>
                  <a:gd name="connsiteY8851" fmla="*/ 264666 h 826530"/>
                  <a:gd name="connsiteX8852" fmla="*/ 213076 w 891448"/>
                  <a:gd name="connsiteY8852" fmla="*/ 264666 h 826530"/>
                  <a:gd name="connsiteX8853" fmla="*/ 213666 w 891448"/>
                  <a:gd name="connsiteY8853" fmla="*/ 265474 h 826530"/>
                  <a:gd name="connsiteX8854" fmla="*/ 214704 w 891448"/>
                  <a:gd name="connsiteY8854" fmla="*/ 265474 h 826530"/>
                  <a:gd name="connsiteX8855" fmla="*/ 215218 w 891448"/>
                  <a:gd name="connsiteY8855" fmla="*/ 266591 h 826530"/>
                  <a:gd name="connsiteX8856" fmla="*/ 216920 w 891448"/>
                  <a:gd name="connsiteY8856" fmla="*/ 266223 h 826530"/>
                  <a:gd name="connsiteX8857" fmla="*/ 216992 w 891448"/>
                  <a:gd name="connsiteY8857" fmla="*/ 264813 h 826530"/>
                  <a:gd name="connsiteX8858" fmla="*/ 217657 w 891448"/>
                  <a:gd name="connsiteY8858" fmla="*/ 263784 h 826530"/>
                  <a:gd name="connsiteX8859" fmla="*/ 219134 w 891448"/>
                  <a:gd name="connsiteY8859" fmla="*/ 264666 h 826530"/>
                  <a:gd name="connsiteX8860" fmla="*/ 219134 w 891448"/>
                  <a:gd name="connsiteY8860" fmla="*/ 266591 h 826530"/>
                  <a:gd name="connsiteX8861" fmla="*/ 220169 w 891448"/>
                  <a:gd name="connsiteY8861" fmla="*/ 267546 h 826530"/>
                  <a:gd name="connsiteX8862" fmla="*/ 219358 w 891448"/>
                  <a:gd name="connsiteY8862" fmla="*/ 268501 h 826530"/>
                  <a:gd name="connsiteX8863" fmla="*/ 218395 w 891448"/>
                  <a:gd name="connsiteY8863" fmla="*/ 268501 h 826530"/>
                  <a:gd name="connsiteX8864" fmla="*/ 217878 w 891448"/>
                  <a:gd name="connsiteY8864" fmla="*/ 270426 h 826530"/>
                  <a:gd name="connsiteX8865" fmla="*/ 213297 w 891448"/>
                  <a:gd name="connsiteY8865" fmla="*/ 271690 h 826530"/>
                  <a:gd name="connsiteX8866" fmla="*/ 209305 w 891448"/>
                  <a:gd name="connsiteY8866" fmla="*/ 272865 h 826530"/>
                  <a:gd name="connsiteX8867" fmla="*/ 207974 w 891448"/>
                  <a:gd name="connsiteY8867" fmla="*/ 274643 h 826530"/>
                  <a:gd name="connsiteX8868" fmla="*/ 205536 w 891448"/>
                  <a:gd name="connsiteY8868" fmla="*/ 275305 h 826530"/>
                  <a:gd name="connsiteX8869" fmla="*/ 203912 w 891448"/>
                  <a:gd name="connsiteY8869" fmla="*/ 275084 h 826530"/>
                  <a:gd name="connsiteX8870" fmla="*/ 202432 w 891448"/>
                  <a:gd name="connsiteY8870" fmla="*/ 276186 h 826530"/>
                  <a:gd name="connsiteX8871" fmla="*/ 201398 w 891448"/>
                  <a:gd name="connsiteY8871" fmla="*/ 276186 h 826530"/>
                  <a:gd name="connsiteX8872" fmla="*/ 200659 w 891448"/>
                  <a:gd name="connsiteY8872" fmla="*/ 274790 h 826530"/>
                  <a:gd name="connsiteX8873" fmla="*/ 197480 w 891448"/>
                  <a:gd name="connsiteY8873" fmla="*/ 276274 h 826530"/>
                  <a:gd name="connsiteX8874" fmla="*/ 194375 w 891448"/>
                  <a:gd name="connsiteY8874" fmla="*/ 276128 h 826530"/>
                  <a:gd name="connsiteX8875" fmla="*/ 193787 w 891448"/>
                  <a:gd name="connsiteY8875" fmla="*/ 276862 h 826530"/>
                  <a:gd name="connsiteX8876" fmla="*/ 190164 w 891448"/>
                  <a:gd name="connsiteY8876" fmla="*/ 276568 h 826530"/>
                  <a:gd name="connsiteX8877" fmla="*/ 187948 w 891448"/>
                  <a:gd name="connsiteY8877" fmla="*/ 277450 h 826530"/>
                  <a:gd name="connsiteX8878" fmla="*/ 186397 w 891448"/>
                  <a:gd name="connsiteY8878" fmla="*/ 279816 h 826530"/>
                  <a:gd name="connsiteX8879" fmla="*/ 181666 w 891448"/>
                  <a:gd name="connsiteY8879" fmla="*/ 281888 h 826530"/>
                  <a:gd name="connsiteX8880" fmla="*/ 181372 w 891448"/>
                  <a:gd name="connsiteY8880" fmla="*/ 280991 h 826530"/>
                  <a:gd name="connsiteX8881" fmla="*/ 178930 w 891448"/>
                  <a:gd name="connsiteY8881" fmla="*/ 282769 h 826530"/>
                  <a:gd name="connsiteX8882" fmla="*/ 178561 w 891448"/>
                  <a:gd name="connsiteY8882" fmla="*/ 284254 h 826530"/>
                  <a:gd name="connsiteX8883" fmla="*/ 177008 w 891448"/>
                  <a:gd name="connsiteY8883" fmla="*/ 284988 h 826530"/>
                  <a:gd name="connsiteX8884" fmla="*/ 175975 w 891448"/>
                  <a:gd name="connsiteY8884" fmla="*/ 283960 h 826530"/>
                  <a:gd name="connsiteX8885" fmla="*/ 174052 w 891448"/>
                  <a:gd name="connsiteY8885" fmla="*/ 285576 h 826530"/>
                  <a:gd name="connsiteX8886" fmla="*/ 172799 w 891448"/>
                  <a:gd name="connsiteY8886" fmla="*/ 287575 h 826530"/>
                  <a:gd name="connsiteX8887" fmla="*/ 171393 w 891448"/>
                  <a:gd name="connsiteY8887" fmla="*/ 287648 h 826530"/>
                  <a:gd name="connsiteX8888" fmla="*/ 170358 w 891448"/>
                  <a:gd name="connsiteY8888" fmla="*/ 289353 h 826530"/>
                  <a:gd name="connsiteX8889" fmla="*/ 172132 w 891448"/>
                  <a:gd name="connsiteY8889" fmla="*/ 291645 h 826530"/>
                  <a:gd name="connsiteX8890" fmla="*/ 174129 w 891448"/>
                  <a:gd name="connsiteY8890" fmla="*/ 292674 h 826530"/>
                  <a:gd name="connsiteX8891" fmla="*/ 172083 w 891448"/>
                  <a:gd name="connsiteY8891" fmla="*/ 290308 h 826530"/>
                  <a:gd name="connsiteX8892" fmla="*/ 172380 w 891448"/>
                  <a:gd name="connsiteY8892" fmla="*/ 289573 h 826530"/>
                  <a:gd name="connsiteX8893" fmla="*/ 174302 w 891448"/>
                  <a:gd name="connsiteY8893" fmla="*/ 290161 h 826530"/>
                  <a:gd name="connsiteX8894" fmla="*/ 175340 w 891448"/>
                  <a:gd name="connsiteY8894" fmla="*/ 289426 h 826530"/>
                  <a:gd name="connsiteX8895" fmla="*/ 177116 w 891448"/>
                  <a:gd name="connsiteY8895" fmla="*/ 290014 h 826530"/>
                  <a:gd name="connsiteX8896" fmla="*/ 176377 w 891448"/>
                  <a:gd name="connsiteY8896" fmla="*/ 288236 h 826530"/>
                  <a:gd name="connsiteX8897" fmla="*/ 178890 w 891448"/>
                  <a:gd name="connsiteY8897" fmla="*/ 285576 h 826530"/>
                  <a:gd name="connsiteX8898" fmla="*/ 182296 w 891448"/>
                  <a:gd name="connsiteY8898" fmla="*/ 284680 h 826530"/>
                  <a:gd name="connsiteX8899" fmla="*/ 184221 w 891448"/>
                  <a:gd name="connsiteY8899" fmla="*/ 284680 h 826530"/>
                  <a:gd name="connsiteX8900" fmla="*/ 189549 w 891448"/>
                  <a:gd name="connsiteY8900" fmla="*/ 281271 h 826530"/>
                  <a:gd name="connsiteX8901" fmla="*/ 189995 w 891448"/>
                  <a:gd name="connsiteY8901" fmla="*/ 279654 h 826530"/>
                  <a:gd name="connsiteX8902" fmla="*/ 191624 w 891448"/>
                  <a:gd name="connsiteY8902" fmla="*/ 279199 h 826530"/>
                  <a:gd name="connsiteX8903" fmla="*/ 192959 w 891448"/>
                  <a:gd name="connsiteY8903" fmla="*/ 280683 h 826530"/>
                  <a:gd name="connsiteX8904" fmla="*/ 194286 w 891448"/>
                  <a:gd name="connsiteY8904" fmla="*/ 279654 h 826530"/>
                  <a:gd name="connsiteX8905" fmla="*/ 195768 w 891448"/>
                  <a:gd name="connsiteY8905" fmla="*/ 279346 h 826530"/>
                  <a:gd name="connsiteX8906" fmla="*/ 196065 w 891448"/>
                  <a:gd name="connsiteY8906" fmla="*/ 280242 h 826530"/>
                  <a:gd name="connsiteX8907" fmla="*/ 199173 w 891448"/>
                  <a:gd name="connsiteY8907" fmla="*/ 278170 h 826530"/>
                  <a:gd name="connsiteX8908" fmla="*/ 199914 w 891448"/>
                  <a:gd name="connsiteY8908" fmla="*/ 279346 h 826530"/>
                  <a:gd name="connsiteX8909" fmla="*/ 197396 w 891448"/>
                  <a:gd name="connsiteY8909" fmla="*/ 282608 h 826530"/>
                  <a:gd name="connsiteX8910" fmla="*/ 197693 w 891448"/>
                  <a:gd name="connsiteY8910" fmla="*/ 284239 h 826530"/>
                  <a:gd name="connsiteX8911" fmla="*/ 199914 w 891448"/>
                  <a:gd name="connsiteY8911" fmla="*/ 280683 h 826530"/>
                  <a:gd name="connsiteX8912" fmla="*/ 203170 w 891448"/>
                  <a:gd name="connsiteY8912" fmla="*/ 279948 h 826530"/>
                  <a:gd name="connsiteX8913" fmla="*/ 209089 w 891448"/>
                  <a:gd name="connsiteY8913" fmla="*/ 275510 h 826530"/>
                  <a:gd name="connsiteX8914" fmla="*/ 212198 w 891448"/>
                  <a:gd name="connsiteY8914" fmla="*/ 275510 h 826530"/>
                  <a:gd name="connsiteX8915" fmla="*/ 214566 w 891448"/>
                  <a:gd name="connsiteY8915" fmla="*/ 274026 h 826530"/>
                  <a:gd name="connsiteX8916" fmla="*/ 218272 w 891448"/>
                  <a:gd name="connsiteY8916" fmla="*/ 273879 h 826530"/>
                  <a:gd name="connsiteX8917" fmla="*/ 220045 w 891448"/>
                  <a:gd name="connsiteY8917" fmla="*/ 272836 h 826530"/>
                  <a:gd name="connsiteX8918" fmla="*/ 221823 w 891448"/>
                  <a:gd name="connsiteY8918" fmla="*/ 272836 h 826530"/>
                  <a:gd name="connsiteX8919" fmla="*/ 221228 w 891448"/>
                  <a:gd name="connsiteY8919" fmla="*/ 274908 h 826530"/>
                  <a:gd name="connsiteX8920" fmla="*/ 218564 w 891448"/>
                  <a:gd name="connsiteY8920" fmla="*/ 275804 h 826530"/>
                  <a:gd name="connsiteX8921" fmla="*/ 218564 w 891448"/>
                  <a:gd name="connsiteY8921" fmla="*/ 277435 h 826530"/>
                  <a:gd name="connsiteX8922" fmla="*/ 220192 w 891448"/>
                  <a:gd name="connsiteY8922" fmla="*/ 278611 h 826530"/>
                  <a:gd name="connsiteX8923" fmla="*/ 222709 w 891448"/>
                  <a:gd name="connsiteY8923" fmla="*/ 275804 h 826530"/>
                  <a:gd name="connsiteX8924" fmla="*/ 227445 w 891448"/>
                  <a:gd name="connsiteY8924" fmla="*/ 273585 h 826530"/>
                  <a:gd name="connsiteX8925" fmla="*/ 228480 w 891448"/>
                  <a:gd name="connsiteY8925" fmla="*/ 273732 h 826530"/>
                  <a:gd name="connsiteX8926" fmla="*/ 228333 w 891448"/>
                  <a:gd name="connsiteY8926" fmla="*/ 272395 h 826530"/>
                  <a:gd name="connsiteX8927" fmla="*/ 230258 w 891448"/>
                  <a:gd name="connsiteY8927" fmla="*/ 270911 h 826530"/>
                  <a:gd name="connsiteX8928" fmla="*/ 231886 w 891448"/>
                  <a:gd name="connsiteY8928" fmla="*/ 271660 h 826530"/>
                  <a:gd name="connsiteX8929" fmla="*/ 232035 w 891448"/>
                  <a:gd name="connsiteY8929" fmla="*/ 270029 h 826530"/>
                  <a:gd name="connsiteX8930" fmla="*/ 232625 w 891448"/>
                  <a:gd name="connsiteY8930" fmla="*/ 268839 h 826530"/>
                  <a:gd name="connsiteX8931" fmla="*/ 233958 w 891448"/>
                  <a:gd name="connsiteY8931" fmla="*/ 270176 h 826530"/>
                  <a:gd name="connsiteX8932" fmla="*/ 235586 w 891448"/>
                  <a:gd name="connsiteY8932" fmla="*/ 270617 h 826530"/>
                  <a:gd name="connsiteX8933" fmla="*/ 236030 w 891448"/>
                  <a:gd name="connsiteY8933" fmla="*/ 267516 h 826530"/>
                  <a:gd name="connsiteX8934" fmla="*/ 235141 w 891448"/>
                  <a:gd name="connsiteY8934" fmla="*/ 265283 h 826530"/>
                  <a:gd name="connsiteX8935" fmla="*/ 236177 w 891448"/>
                  <a:gd name="connsiteY8935" fmla="*/ 264107 h 826530"/>
                  <a:gd name="connsiteX8936" fmla="*/ 234994 w 891448"/>
                  <a:gd name="connsiteY8936" fmla="*/ 262770 h 826530"/>
                  <a:gd name="connsiteX8937" fmla="*/ 236772 w 891448"/>
                  <a:gd name="connsiteY8937" fmla="*/ 260110 h 826530"/>
                  <a:gd name="connsiteX8938" fmla="*/ 239732 w 891448"/>
                  <a:gd name="connsiteY8938" fmla="*/ 258920 h 826530"/>
                  <a:gd name="connsiteX8939" fmla="*/ 239732 w 891448"/>
                  <a:gd name="connsiteY8939" fmla="*/ 261580 h 826530"/>
                  <a:gd name="connsiteX8940" fmla="*/ 240322 w 891448"/>
                  <a:gd name="connsiteY8940" fmla="*/ 269427 h 826530"/>
                  <a:gd name="connsiteX8941" fmla="*/ 239140 w 891448"/>
                  <a:gd name="connsiteY8941" fmla="*/ 271660 h 826530"/>
                  <a:gd name="connsiteX8942" fmla="*/ 239438 w 891448"/>
                  <a:gd name="connsiteY8942" fmla="*/ 278023 h 826530"/>
                  <a:gd name="connsiteX8943" fmla="*/ 237660 w 891448"/>
                  <a:gd name="connsiteY8943" fmla="*/ 281726 h 826530"/>
                  <a:gd name="connsiteX8944" fmla="*/ 237511 w 891448"/>
                  <a:gd name="connsiteY8944" fmla="*/ 290896 h 826530"/>
                  <a:gd name="connsiteX8945" fmla="*/ 238397 w 891448"/>
                  <a:gd name="connsiteY8945" fmla="*/ 293408 h 826530"/>
                  <a:gd name="connsiteX8946" fmla="*/ 240618 w 891448"/>
                  <a:gd name="connsiteY8946" fmla="*/ 294158 h 826530"/>
                  <a:gd name="connsiteX8947" fmla="*/ 241949 w 891448"/>
                  <a:gd name="connsiteY8947" fmla="*/ 297111 h 826530"/>
                  <a:gd name="connsiteX8948" fmla="*/ 245207 w 891448"/>
                  <a:gd name="connsiteY8948" fmla="*/ 295348 h 826530"/>
                  <a:gd name="connsiteX8949" fmla="*/ 244169 w 891448"/>
                  <a:gd name="connsiteY8949" fmla="*/ 293864 h 826530"/>
                  <a:gd name="connsiteX8950" fmla="*/ 242247 w 891448"/>
                  <a:gd name="connsiteY8950" fmla="*/ 293864 h 826530"/>
                  <a:gd name="connsiteX8951" fmla="*/ 241652 w 891448"/>
                  <a:gd name="connsiteY8951" fmla="*/ 292527 h 826530"/>
                  <a:gd name="connsiteX8952" fmla="*/ 243579 w 891448"/>
                  <a:gd name="connsiteY8952" fmla="*/ 291336 h 826530"/>
                  <a:gd name="connsiteX8953" fmla="*/ 245502 w 891448"/>
                  <a:gd name="connsiteY8953" fmla="*/ 292086 h 826530"/>
                  <a:gd name="connsiteX8954" fmla="*/ 246093 w 891448"/>
                  <a:gd name="connsiteY8954" fmla="*/ 289867 h 826530"/>
                  <a:gd name="connsiteX8955" fmla="*/ 244912 w 891448"/>
                  <a:gd name="connsiteY8955" fmla="*/ 289411 h 826530"/>
                  <a:gd name="connsiteX8956" fmla="*/ 246979 w 891448"/>
                  <a:gd name="connsiteY8956" fmla="*/ 287648 h 826530"/>
                  <a:gd name="connsiteX8957" fmla="*/ 249645 w 891448"/>
                  <a:gd name="connsiteY8957" fmla="*/ 287795 h 826530"/>
                  <a:gd name="connsiteX8958" fmla="*/ 249942 w 891448"/>
                  <a:gd name="connsiteY8958" fmla="*/ 289411 h 826530"/>
                  <a:gd name="connsiteX8959" fmla="*/ 251570 w 891448"/>
                  <a:gd name="connsiteY8959" fmla="*/ 287927 h 826530"/>
                  <a:gd name="connsiteX8960" fmla="*/ 249499 w 891448"/>
                  <a:gd name="connsiteY8960" fmla="*/ 284092 h 826530"/>
                  <a:gd name="connsiteX8961" fmla="*/ 251421 w 891448"/>
                  <a:gd name="connsiteY8961" fmla="*/ 284386 h 826530"/>
                  <a:gd name="connsiteX8962" fmla="*/ 255273 w 891448"/>
                  <a:gd name="connsiteY8962" fmla="*/ 282020 h 826530"/>
                  <a:gd name="connsiteX8963" fmla="*/ 255273 w 891448"/>
                  <a:gd name="connsiteY8963" fmla="*/ 280389 h 826530"/>
                  <a:gd name="connsiteX8964" fmla="*/ 257639 w 891448"/>
                  <a:gd name="connsiteY8964" fmla="*/ 279801 h 826530"/>
                  <a:gd name="connsiteX8965" fmla="*/ 258081 w 891448"/>
                  <a:gd name="connsiteY8965" fmla="*/ 282182 h 826530"/>
                  <a:gd name="connsiteX8966" fmla="*/ 258009 w 891448"/>
                  <a:gd name="connsiteY8966" fmla="*/ 283651 h 826530"/>
                  <a:gd name="connsiteX8967" fmla="*/ 256087 w 891448"/>
                  <a:gd name="connsiteY8967" fmla="*/ 285503 h 826530"/>
                  <a:gd name="connsiteX8968" fmla="*/ 256344 w 891448"/>
                  <a:gd name="connsiteY8968" fmla="*/ 286590 h 826530"/>
                  <a:gd name="connsiteX8969" fmla="*/ 254347 w 891448"/>
                  <a:gd name="connsiteY8969" fmla="*/ 288265 h 826530"/>
                  <a:gd name="connsiteX8970" fmla="*/ 254090 w 891448"/>
                  <a:gd name="connsiteY8970" fmla="*/ 289485 h 826530"/>
                  <a:gd name="connsiteX8971" fmla="*/ 254867 w 891448"/>
                  <a:gd name="connsiteY8971" fmla="*/ 290308 h 826530"/>
                  <a:gd name="connsiteX8972" fmla="*/ 256385 w 891448"/>
                  <a:gd name="connsiteY8972" fmla="*/ 289852 h 826530"/>
                  <a:gd name="connsiteX8973" fmla="*/ 256902 w 891448"/>
                  <a:gd name="connsiteY8973" fmla="*/ 290969 h 826530"/>
                  <a:gd name="connsiteX8974" fmla="*/ 256419 w 891448"/>
                  <a:gd name="connsiteY8974" fmla="*/ 291777 h 826530"/>
                  <a:gd name="connsiteX8975" fmla="*/ 254866 w 891448"/>
                  <a:gd name="connsiteY8975" fmla="*/ 292527 h 826530"/>
                  <a:gd name="connsiteX8976" fmla="*/ 253051 w 891448"/>
                  <a:gd name="connsiteY8976" fmla="*/ 294378 h 826530"/>
                  <a:gd name="connsiteX8977" fmla="*/ 251828 w 891448"/>
                  <a:gd name="connsiteY8977" fmla="*/ 294202 h 826530"/>
                  <a:gd name="connsiteX8978" fmla="*/ 251126 w 891448"/>
                  <a:gd name="connsiteY8978" fmla="*/ 295186 h 826530"/>
                  <a:gd name="connsiteX8979" fmla="*/ 249643 w 891448"/>
                  <a:gd name="connsiteY8979" fmla="*/ 297111 h 826530"/>
                  <a:gd name="connsiteX8980" fmla="*/ 250829 w 891448"/>
                  <a:gd name="connsiteY8980" fmla="*/ 298302 h 826530"/>
                  <a:gd name="connsiteX8981" fmla="*/ 253789 w 891448"/>
                  <a:gd name="connsiteY8981" fmla="*/ 298742 h 826530"/>
                  <a:gd name="connsiteX8982" fmla="*/ 255417 w 891448"/>
                  <a:gd name="connsiteY8982" fmla="*/ 299918 h 826530"/>
                  <a:gd name="connsiteX8983" fmla="*/ 257342 w 891448"/>
                  <a:gd name="connsiteY8983" fmla="*/ 299786 h 826530"/>
                  <a:gd name="connsiteX8984" fmla="*/ 259118 w 891448"/>
                  <a:gd name="connsiteY8984" fmla="*/ 298155 h 826530"/>
                  <a:gd name="connsiteX8985" fmla="*/ 261190 w 891448"/>
                  <a:gd name="connsiteY8985" fmla="*/ 297699 h 826530"/>
                  <a:gd name="connsiteX8986" fmla="*/ 263264 w 891448"/>
                  <a:gd name="connsiteY8986" fmla="*/ 294011 h 826530"/>
                  <a:gd name="connsiteX8987" fmla="*/ 265633 w 891448"/>
                  <a:gd name="connsiteY8987" fmla="*/ 291630 h 826530"/>
                  <a:gd name="connsiteX8988" fmla="*/ 267853 w 891448"/>
                  <a:gd name="connsiteY8988" fmla="*/ 290896 h 826530"/>
                  <a:gd name="connsiteX8989" fmla="*/ 269184 w 891448"/>
                  <a:gd name="connsiteY8989" fmla="*/ 292086 h 826530"/>
                  <a:gd name="connsiteX8990" fmla="*/ 271256 w 891448"/>
                  <a:gd name="connsiteY8990" fmla="*/ 292380 h 826530"/>
                  <a:gd name="connsiteX8991" fmla="*/ 272884 w 891448"/>
                  <a:gd name="connsiteY8991" fmla="*/ 293717 h 826530"/>
                  <a:gd name="connsiteX8992" fmla="*/ 274664 w 891448"/>
                  <a:gd name="connsiteY8992" fmla="*/ 293864 h 826530"/>
                  <a:gd name="connsiteX8993" fmla="*/ 277178 w 891448"/>
                  <a:gd name="connsiteY8993" fmla="*/ 295789 h 826530"/>
                  <a:gd name="connsiteX8994" fmla="*/ 278953 w 891448"/>
                  <a:gd name="connsiteY8994" fmla="*/ 295789 h 826530"/>
                  <a:gd name="connsiteX8995" fmla="*/ 278953 w 891448"/>
                  <a:gd name="connsiteY8995" fmla="*/ 297714 h 826530"/>
                  <a:gd name="connsiteX8996" fmla="*/ 280730 w 891448"/>
                  <a:gd name="connsiteY8996" fmla="*/ 302593 h 826530"/>
                  <a:gd name="connsiteX8997" fmla="*/ 280730 w 891448"/>
                  <a:gd name="connsiteY8997" fmla="*/ 305252 h 826530"/>
                  <a:gd name="connsiteX8998" fmla="*/ 283097 w 891448"/>
                  <a:gd name="connsiteY8998" fmla="*/ 308808 h 826530"/>
                  <a:gd name="connsiteX8999" fmla="*/ 291389 w 891448"/>
                  <a:gd name="connsiteY8999" fmla="*/ 313996 h 826530"/>
                  <a:gd name="connsiteX9000" fmla="*/ 291980 w 891448"/>
                  <a:gd name="connsiteY9000" fmla="*/ 315921 h 826530"/>
                  <a:gd name="connsiteX9001" fmla="*/ 294809 w 891448"/>
                  <a:gd name="connsiteY9001" fmla="*/ 317287 h 826530"/>
                  <a:gd name="connsiteX9002" fmla="*/ 297842 w 891448"/>
                  <a:gd name="connsiteY9002" fmla="*/ 320535 h 826530"/>
                  <a:gd name="connsiteX9003" fmla="*/ 298875 w 891448"/>
                  <a:gd name="connsiteY9003" fmla="*/ 320535 h 826530"/>
                  <a:gd name="connsiteX9004" fmla="*/ 300942 w 891448"/>
                  <a:gd name="connsiteY9004" fmla="*/ 321945 h 826530"/>
                  <a:gd name="connsiteX9005" fmla="*/ 301683 w 891448"/>
                  <a:gd name="connsiteY9005" fmla="*/ 323709 h 826530"/>
                  <a:gd name="connsiteX9006" fmla="*/ 302939 w 891448"/>
                  <a:gd name="connsiteY9006" fmla="*/ 324532 h 826530"/>
                  <a:gd name="connsiteX9007" fmla="*/ 303974 w 891448"/>
                  <a:gd name="connsiteY9007" fmla="*/ 323562 h 826530"/>
                  <a:gd name="connsiteX9008" fmla="*/ 304640 w 891448"/>
                  <a:gd name="connsiteY9008" fmla="*/ 324825 h 826530"/>
                  <a:gd name="connsiteX9009" fmla="*/ 307668 w 891448"/>
                  <a:gd name="connsiteY9009" fmla="*/ 326809 h 826530"/>
                  <a:gd name="connsiteX9010" fmla="*/ 309368 w 891448"/>
                  <a:gd name="connsiteY9010" fmla="*/ 326809 h 826530"/>
                  <a:gd name="connsiteX9011" fmla="*/ 309368 w 891448"/>
                  <a:gd name="connsiteY9011" fmla="*/ 328808 h 826530"/>
                  <a:gd name="connsiteX9012" fmla="*/ 310773 w 891448"/>
                  <a:gd name="connsiteY9012" fmla="*/ 330659 h 826530"/>
                  <a:gd name="connsiteX9013" fmla="*/ 311512 w 891448"/>
                  <a:gd name="connsiteY9013" fmla="*/ 328808 h 826530"/>
                  <a:gd name="connsiteX9014" fmla="*/ 310626 w 891448"/>
                  <a:gd name="connsiteY9014" fmla="*/ 327559 h 826530"/>
                  <a:gd name="connsiteX9015" fmla="*/ 311068 w 891448"/>
                  <a:gd name="connsiteY9015" fmla="*/ 326442 h 826530"/>
                  <a:gd name="connsiteX9016" fmla="*/ 309224 w 891448"/>
                  <a:gd name="connsiteY9016" fmla="*/ 324899 h 826530"/>
                  <a:gd name="connsiteX9017" fmla="*/ 309224 w 891448"/>
                  <a:gd name="connsiteY9017" fmla="*/ 323782 h 826530"/>
                  <a:gd name="connsiteX9018" fmla="*/ 312176 w 891448"/>
                  <a:gd name="connsiteY9018" fmla="*/ 325340 h 826530"/>
                  <a:gd name="connsiteX9019" fmla="*/ 312842 w 891448"/>
                  <a:gd name="connsiteY9019" fmla="*/ 326897 h 826530"/>
                  <a:gd name="connsiteX9020" fmla="*/ 313728 w 891448"/>
                  <a:gd name="connsiteY9020" fmla="*/ 326824 h 826530"/>
                  <a:gd name="connsiteX9021" fmla="*/ 314319 w 891448"/>
                  <a:gd name="connsiteY9021" fmla="*/ 325266 h 826530"/>
                  <a:gd name="connsiteX9022" fmla="*/ 315133 w 891448"/>
                  <a:gd name="connsiteY9022" fmla="*/ 325046 h 826530"/>
                  <a:gd name="connsiteX9023" fmla="*/ 317866 w 891448"/>
                  <a:gd name="connsiteY9023" fmla="*/ 327706 h 826530"/>
                  <a:gd name="connsiteX9024" fmla="*/ 318309 w 891448"/>
                  <a:gd name="connsiteY9024" fmla="*/ 329102 h 826530"/>
                  <a:gd name="connsiteX9025" fmla="*/ 319640 w 891448"/>
                  <a:gd name="connsiteY9025" fmla="*/ 329704 h 826530"/>
                  <a:gd name="connsiteX9026" fmla="*/ 320751 w 891448"/>
                  <a:gd name="connsiteY9026" fmla="*/ 332290 h 826530"/>
                  <a:gd name="connsiteX9027" fmla="*/ 321784 w 891448"/>
                  <a:gd name="connsiteY9027" fmla="*/ 334054 h 826530"/>
                  <a:gd name="connsiteX9028" fmla="*/ 322006 w 891448"/>
                  <a:gd name="connsiteY9028" fmla="*/ 336567 h 826530"/>
                  <a:gd name="connsiteX9029" fmla="*/ 322968 w 891448"/>
                  <a:gd name="connsiteY9029" fmla="*/ 338932 h 826530"/>
                  <a:gd name="connsiteX9030" fmla="*/ 322006 w 891448"/>
                  <a:gd name="connsiteY9030" fmla="*/ 340931 h 826530"/>
                  <a:gd name="connsiteX9031" fmla="*/ 321784 w 891448"/>
                  <a:gd name="connsiteY9031" fmla="*/ 343223 h 826530"/>
                  <a:gd name="connsiteX9032" fmla="*/ 319937 w 891448"/>
                  <a:gd name="connsiteY9032" fmla="*/ 345295 h 826530"/>
                  <a:gd name="connsiteX9033" fmla="*/ 315427 w 891448"/>
                  <a:gd name="connsiteY9033" fmla="*/ 343664 h 826530"/>
                  <a:gd name="connsiteX9034" fmla="*/ 312917 w 891448"/>
                  <a:gd name="connsiteY9034" fmla="*/ 343444 h 826530"/>
                  <a:gd name="connsiteX9035" fmla="*/ 312992 w 891448"/>
                  <a:gd name="connsiteY9035" fmla="*/ 344252 h 826530"/>
                  <a:gd name="connsiteX9036" fmla="*/ 312106 w 891448"/>
                  <a:gd name="connsiteY9036" fmla="*/ 344928 h 826530"/>
                  <a:gd name="connsiteX9037" fmla="*/ 309518 w 891448"/>
                  <a:gd name="connsiteY9037" fmla="*/ 343885 h 826530"/>
                  <a:gd name="connsiteX9038" fmla="*/ 307817 w 891448"/>
                  <a:gd name="connsiteY9038" fmla="*/ 343811 h 826530"/>
                  <a:gd name="connsiteX9039" fmla="*/ 308334 w 891448"/>
                  <a:gd name="connsiteY9039" fmla="*/ 345369 h 826530"/>
                  <a:gd name="connsiteX9040" fmla="*/ 306634 w 891448"/>
                  <a:gd name="connsiteY9040" fmla="*/ 346544 h 826530"/>
                  <a:gd name="connsiteX9041" fmla="*/ 306412 w 891448"/>
                  <a:gd name="connsiteY9041" fmla="*/ 348690 h 826530"/>
                  <a:gd name="connsiteX9042" fmla="*/ 304268 w 891448"/>
                  <a:gd name="connsiteY9042" fmla="*/ 348469 h 826530"/>
                  <a:gd name="connsiteX9043" fmla="*/ 302421 w 891448"/>
                  <a:gd name="connsiteY9043" fmla="*/ 349131 h 826530"/>
                  <a:gd name="connsiteX9044" fmla="*/ 303160 w 891448"/>
                  <a:gd name="connsiteY9044" fmla="*/ 350174 h 826530"/>
                  <a:gd name="connsiteX9045" fmla="*/ 305155 w 891448"/>
                  <a:gd name="connsiteY9045" fmla="*/ 351056 h 826530"/>
                  <a:gd name="connsiteX9046" fmla="*/ 305746 w 891448"/>
                  <a:gd name="connsiteY9046" fmla="*/ 353348 h 826530"/>
                  <a:gd name="connsiteX9047" fmla="*/ 307448 w 891448"/>
                  <a:gd name="connsiteY9047" fmla="*/ 354759 h 826530"/>
                  <a:gd name="connsiteX9048" fmla="*/ 308704 w 891448"/>
                  <a:gd name="connsiteY9048" fmla="*/ 353936 h 826530"/>
                  <a:gd name="connsiteX9049" fmla="*/ 311068 w 891448"/>
                  <a:gd name="connsiteY9049" fmla="*/ 355861 h 826530"/>
                  <a:gd name="connsiteX9050" fmla="*/ 311217 w 891448"/>
                  <a:gd name="connsiteY9050" fmla="*/ 357639 h 826530"/>
                  <a:gd name="connsiteX9051" fmla="*/ 314026 w 891448"/>
                  <a:gd name="connsiteY9051" fmla="*/ 357639 h 826530"/>
                  <a:gd name="connsiteX9052" fmla="*/ 317202 w 891448"/>
                  <a:gd name="connsiteY9052" fmla="*/ 359564 h 826530"/>
                  <a:gd name="connsiteX9053" fmla="*/ 320604 w 891448"/>
                  <a:gd name="connsiteY9053" fmla="*/ 359784 h 826530"/>
                  <a:gd name="connsiteX9054" fmla="*/ 324889 w 891448"/>
                  <a:gd name="connsiteY9054" fmla="*/ 361709 h 826530"/>
                  <a:gd name="connsiteX9055" fmla="*/ 327476 w 891448"/>
                  <a:gd name="connsiteY9055" fmla="*/ 361856 h 826530"/>
                  <a:gd name="connsiteX9056" fmla="*/ 327476 w 891448"/>
                  <a:gd name="connsiteY9056" fmla="*/ 360739 h 826530"/>
                  <a:gd name="connsiteX9057" fmla="*/ 328511 w 891448"/>
                  <a:gd name="connsiteY9057" fmla="*/ 360592 h 826530"/>
                  <a:gd name="connsiteX9058" fmla="*/ 330358 w 891448"/>
                  <a:gd name="connsiteY9058" fmla="*/ 361621 h 826530"/>
                  <a:gd name="connsiteX9059" fmla="*/ 330210 w 891448"/>
                  <a:gd name="connsiteY9059" fmla="*/ 363252 h 826530"/>
                  <a:gd name="connsiteX9060" fmla="*/ 333166 w 891448"/>
                  <a:gd name="connsiteY9060" fmla="*/ 360886 h 826530"/>
                  <a:gd name="connsiteX9061" fmla="*/ 334201 w 891448"/>
                  <a:gd name="connsiteY9061" fmla="*/ 362077 h 826530"/>
                  <a:gd name="connsiteX9062" fmla="*/ 335454 w 891448"/>
                  <a:gd name="connsiteY9062" fmla="*/ 361929 h 826530"/>
                  <a:gd name="connsiteX9063" fmla="*/ 336861 w 891448"/>
                  <a:gd name="connsiteY9063" fmla="*/ 360298 h 826530"/>
                  <a:gd name="connsiteX9064" fmla="*/ 337748 w 891448"/>
                  <a:gd name="connsiteY9064" fmla="*/ 360372 h 826530"/>
                  <a:gd name="connsiteX9065" fmla="*/ 337672 w 891448"/>
                  <a:gd name="connsiteY9065" fmla="*/ 361342 h 826530"/>
                  <a:gd name="connsiteX9066" fmla="*/ 338780 w 891448"/>
                  <a:gd name="connsiteY9066" fmla="*/ 361783 h 826530"/>
                  <a:gd name="connsiteX9067" fmla="*/ 342032 w 891448"/>
                  <a:gd name="connsiteY9067" fmla="*/ 360078 h 826530"/>
                  <a:gd name="connsiteX9068" fmla="*/ 347648 w 891448"/>
                  <a:gd name="connsiteY9068" fmla="*/ 358006 h 826530"/>
                  <a:gd name="connsiteX9069" fmla="*/ 349351 w 891448"/>
                  <a:gd name="connsiteY9069" fmla="*/ 357639 h 826530"/>
                  <a:gd name="connsiteX9070" fmla="*/ 349276 w 891448"/>
                  <a:gd name="connsiteY9070" fmla="*/ 359564 h 826530"/>
                  <a:gd name="connsiteX9071" fmla="*/ 348756 w 891448"/>
                  <a:gd name="connsiteY9071" fmla="*/ 360592 h 826530"/>
                  <a:gd name="connsiteX9072" fmla="*/ 348756 w 891448"/>
                  <a:gd name="connsiteY9072" fmla="*/ 361342 h 826530"/>
                  <a:gd name="connsiteX9073" fmla="*/ 349720 w 891448"/>
                  <a:gd name="connsiteY9073" fmla="*/ 361415 h 826530"/>
                  <a:gd name="connsiteX9074" fmla="*/ 349864 w 891448"/>
                  <a:gd name="connsiteY9074" fmla="*/ 363546 h 826530"/>
                  <a:gd name="connsiteX9075" fmla="*/ 349571 w 891448"/>
                  <a:gd name="connsiteY9075" fmla="*/ 365104 h 826530"/>
                  <a:gd name="connsiteX9076" fmla="*/ 350086 w 891448"/>
                  <a:gd name="connsiteY9076" fmla="*/ 366206 h 826530"/>
                  <a:gd name="connsiteX9077" fmla="*/ 350751 w 891448"/>
                  <a:gd name="connsiteY9077" fmla="*/ 366661 h 826530"/>
                  <a:gd name="connsiteX9078" fmla="*/ 351934 w 891448"/>
                  <a:gd name="connsiteY9078" fmla="*/ 365398 h 826530"/>
                  <a:gd name="connsiteX9079" fmla="*/ 353191 w 891448"/>
                  <a:gd name="connsiteY9079" fmla="*/ 366500 h 826530"/>
                  <a:gd name="connsiteX9080" fmla="*/ 352894 w 891448"/>
                  <a:gd name="connsiteY9080" fmla="*/ 368278 h 826530"/>
                  <a:gd name="connsiteX9081" fmla="*/ 351564 w 891448"/>
                  <a:gd name="connsiteY9081" fmla="*/ 371525 h 826530"/>
                  <a:gd name="connsiteX9082" fmla="*/ 352006 w 891448"/>
                  <a:gd name="connsiteY9082" fmla="*/ 373671 h 826530"/>
                  <a:gd name="connsiteX9083" fmla="*/ 352600 w 891448"/>
                  <a:gd name="connsiteY9083" fmla="*/ 374111 h 826530"/>
                  <a:gd name="connsiteX9084" fmla="*/ 354077 w 891448"/>
                  <a:gd name="connsiteY9084" fmla="*/ 372642 h 826530"/>
                  <a:gd name="connsiteX9085" fmla="*/ 354374 w 891448"/>
                  <a:gd name="connsiteY9085" fmla="*/ 370129 h 826530"/>
                  <a:gd name="connsiteX9086" fmla="*/ 355110 w 891448"/>
                  <a:gd name="connsiteY9086" fmla="*/ 368866 h 826530"/>
                  <a:gd name="connsiteX9087" fmla="*/ 355702 w 891448"/>
                  <a:gd name="connsiteY9087" fmla="*/ 368866 h 826530"/>
                  <a:gd name="connsiteX9088" fmla="*/ 355480 w 891448"/>
                  <a:gd name="connsiteY9088" fmla="*/ 371599 h 826530"/>
                  <a:gd name="connsiteX9089" fmla="*/ 354075 w 891448"/>
                  <a:gd name="connsiteY9089" fmla="*/ 374934 h 826530"/>
                  <a:gd name="connsiteX9090" fmla="*/ 352599 w 891448"/>
                  <a:gd name="connsiteY9090" fmla="*/ 377153 h 826530"/>
                  <a:gd name="connsiteX9091" fmla="*/ 352450 w 891448"/>
                  <a:gd name="connsiteY9091" fmla="*/ 380768 h 826530"/>
                  <a:gd name="connsiteX9092" fmla="*/ 353852 w 891448"/>
                  <a:gd name="connsiteY9092" fmla="*/ 382987 h 826530"/>
                  <a:gd name="connsiteX9093" fmla="*/ 353927 w 891448"/>
                  <a:gd name="connsiteY9093" fmla="*/ 386529 h 826530"/>
                  <a:gd name="connsiteX9094" fmla="*/ 353188 w 891448"/>
                  <a:gd name="connsiteY9094" fmla="*/ 389041 h 826530"/>
                  <a:gd name="connsiteX9095" fmla="*/ 355329 w 891448"/>
                  <a:gd name="connsiteY9095" fmla="*/ 390599 h 826530"/>
                  <a:gd name="connsiteX9096" fmla="*/ 355329 w 891448"/>
                  <a:gd name="connsiteY9096" fmla="*/ 391863 h 826530"/>
                  <a:gd name="connsiteX9097" fmla="*/ 354441 w 891448"/>
                  <a:gd name="connsiteY9097" fmla="*/ 393552 h 826530"/>
                  <a:gd name="connsiteX9098" fmla="*/ 355329 w 891448"/>
                  <a:gd name="connsiteY9098" fmla="*/ 394581 h 826530"/>
                  <a:gd name="connsiteX9099" fmla="*/ 356437 w 891448"/>
                  <a:gd name="connsiteY9099" fmla="*/ 397623 h 826530"/>
                  <a:gd name="connsiteX9100" fmla="*/ 356810 w 891448"/>
                  <a:gd name="connsiteY9100" fmla="*/ 403971 h 826530"/>
                  <a:gd name="connsiteX9101" fmla="*/ 356955 w 891448"/>
                  <a:gd name="connsiteY9101" fmla="*/ 397623 h 826530"/>
                  <a:gd name="connsiteX9102" fmla="*/ 355847 w 891448"/>
                  <a:gd name="connsiteY9102" fmla="*/ 392597 h 826530"/>
                  <a:gd name="connsiteX9103" fmla="*/ 356435 w 891448"/>
                  <a:gd name="connsiteY9103" fmla="*/ 388160 h 826530"/>
                  <a:gd name="connsiteX9104" fmla="*/ 358803 w 891448"/>
                  <a:gd name="connsiteY9104" fmla="*/ 383869 h 826530"/>
                  <a:gd name="connsiteX9105" fmla="*/ 360207 w 891448"/>
                  <a:gd name="connsiteY9105" fmla="*/ 383942 h 826530"/>
                  <a:gd name="connsiteX9106" fmla="*/ 360207 w 891448"/>
                  <a:gd name="connsiteY9106" fmla="*/ 385794 h 826530"/>
                  <a:gd name="connsiteX9107" fmla="*/ 359468 w 891448"/>
                  <a:gd name="connsiteY9107" fmla="*/ 386088 h 826530"/>
                  <a:gd name="connsiteX9108" fmla="*/ 359174 w 891448"/>
                  <a:gd name="connsiteY9108" fmla="*/ 387719 h 826530"/>
                  <a:gd name="connsiteX9109" fmla="*/ 359908 w 891448"/>
                  <a:gd name="connsiteY9109" fmla="*/ 388233 h 826530"/>
                  <a:gd name="connsiteX9110" fmla="*/ 361239 w 891448"/>
                  <a:gd name="connsiteY9110" fmla="*/ 387337 h 826530"/>
                  <a:gd name="connsiteX9111" fmla="*/ 361759 w 891448"/>
                  <a:gd name="connsiteY9111" fmla="*/ 388160 h 826530"/>
                  <a:gd name="connsiteX9112" fmla="*/ 362645 w 891448"/>
                  <a:gd name="connsiteY9112" fmla="*/ 387204 h 826530"/>
                  <a:gd name="connsiteX9113" fmla="*/ 362645 w 891448"/>
                  <a:gd name="connsiteY9113" fmla="*/ 385118 h 826530"/>
                  <a:gd name="connsiteX9114" fmla="*/ 361459 w 891448"/>
                  <a:gd name="connsiteY9114" fmla="*/ 383281 h 826530"/>
                  <a:gd name="connsiteX9115" fmla="*/ 361389 w 891448"/>
                  <a:gd name="connsiteY9115" fmla="*/ 382091 h 826530"/>
                  <a:gd name="connsiteX9116" fmla="*/ 363311 w 891448"/>
                  <a:gd name="connsiteY9116" fmla="*/ 381576 h 826530"/>
                  <a:gd name="connsiteX9117" fmla="*/ 363827 w 891448"/>
                  <a:gd name="connsiteY9117" fmla="*/ 380548 h 826530"/>
                  <a:gd name="connsiteX9118" fmla="*/ 361980 w 891448"/>
                  <a:gd name="connsiteY9118" fmla="*/ 379064 h 826530"/>
                  <a:gd name="connsiteX9119" fmla="*/ 362125 w 891448"/>
                  <a:gd name="connsiteY9119" fmla="*/ 377668 h 826530"/>
                  <a:gd name="connsiteX9120" fmla="*/ 363088 w 891448"/>
                  <a:gd name="connsiteY9120" fmla="*/ 373818 h 826530"/>
                  <a:gd name="connsiteX9121" fmla="*/ 364861 w 891448"/>
                  <a:gd name="connsiteY9121" fmla="*/ 368645 h 826530"/>
                  <a:gd name="connsiteX9122" fmla="*/ 364419 w 891448"/>
                  <a:gd name="connsiteY9122" fmla="*/ 366940 h 826530"/>
                  <a:gd name="connsiteX9123" fmla="*/ 364419 w 891448"/>
                  <a:gd name="connsiteY9123" fmla="*/ 365324 h 826530"/>
                  <a:gd name="connsiteX9124" fmla="*/ 365750 w 891448"/>
                  <a:gd name="connsiteY9124" fmla="*/ 364281 h 826530"/>
                  <a:gd name="connsiteX9125" fmla="*/ 368630 w 891448"/>
                  <a:gd name="connsiteY9125" fmla="*/ 363987 h 826530"/>
                  <a:gd name="connsiteX9126" fmla="*/ 368776 w 891448"/>
                  <a:gd name="connsiteY9126" fmla="*/ 363326 h 826530"/>
                  <a:gd name="connsiteX9127" fmla="*/ 369665 w 891448"/>
                  <a:gd name="connsiteY9127" fmla="*/ 362135 h 826530"/>
                  <a:gd name="connsiteX9128" fmla="*/ 371070 w 891448"/>
                  <a:gd name="connsiteY9128" fmla="*/ 361915 h 826530"/>
                  <a:gd name="connsiteX9129" fmla="*/ 371957 w 891448"/>
                  <a:gd name="connsiteY9129" fmla="*/ 362958 h 826530"/>
                  <a:gd name="connsiteX9130" fmla="*/ 373434 w 891448"/>
                  <a:gd name="connsiteY9130" fmla="*/ 362297 h 826530"/>
                  <a:gd name="connsiteX9131" fmla="*/ 374690 w 891448"/>
                  <a:gd name="connsiteY9131" fmla="*/ 360592 h 826530"/>
                  <a:gd name="connsiteX9132" fmla="*/ 375653 w 891448"/>
                  <a:gd name="connsiteY9132" fmla="*/ 360519 h 826530"/>
                  <a:gd name="connsiteX9133" fmla="*/ 375653 w 891448"/>
                  <a:gd name="connsiteY9133" fmla="*/ 361915 h 826530"/>
                  <a:gd name="connsiteX9134" fmla="*/ 376686 w 891448"/>
                  <a:gd name="connsiteY9134" fmla="*/ 361401 h 826530"/>
                  <a:gd name="connsiteX9135" fmla="*/ 378902 w 891448"/>
                  <a:gd name="connsiteY9135" fmla="*/ 361033 h 826530"/>
                  <a:gd name="connsiteX9136" fmla="*/ 379938 w 891448"/>
                  <a:gd name="connsiteY9136" fmla="*/ 359035 h 826530"/>
                  <a:gd name="connsiteX9137" fmla="*/ 381121 w 891448"/>
                  <a:gd name="connsiteY9137" fmla="*/ 359035 h 826530"/>
                  <a:gd name="connsiteX9138" fmla="*/ 381787 w 891448"/>
                  <a:gd name="connsiteY9138" fmla="*/ 360592 h 826530"/>
                  <a:gd name="connsiteX9139" fmla="*/ 382743 w 891448"/>
                  <a:gd name="connsiteY9139" fmla="*/ 360813 h 826530"/>
                  <a:gd name="connsiteX9140" fmla="*/ 383263 w 891448"/>
                  <a:gd name="connsiteY9140" fmla="*/ 363399 h 826530"/>
                  <a:gd name="connsiteX9141" fmla="*/ 383188 w 891448"/>
                  <a:gd name="connsiteY9141" fmla="*/ 360813 h 826530"/>
                  <a:gd name="connsiteX9142" fmla="*/ 382523 w 891448"/>
                  <a:gd name="connsiteY9142" fmla="*/ 358594 h 826530"/>
                  <a:gd name="connsiteX9143" fmla="*/ 384151 w 891448"/>
                  <a:gd name="connsiteY9143" fmla="*/ 355493 h 826530"/>
                  <a:gd name="connsiteX9144" fmla="*/ 385556 w 891448"/>
                  <a:gd name="connsiteY9144" fmla="*/ 355420 h 826530"/>
                  <a:gd name="connsiteX9145" fmla="*/ 386515 w 891448"/>
                  <a:gd name="connsiteY9145" fmla="*/ 356155 h 826530"/>
                  <a:gd name="connsiteX9146" fmla="*/ 388214 w 891448"/>
                  <a:gd name="connsiteY9146" fmla="*/ 356081 h 826530"/>
                  <a:gd name="connsiteX9147" fmla="*/ 389325 w 891448"/>
                  <a:gd name="connsiteY9147" fmla="*/ 355346 h 826530"/>
                  <a:gd name="connsiteX9148" fmla="*/ 390581 w 891448"/>
                  <a:gd name="connsiteY9148" fmla="*/ 356302 h 826530"/>
                  <a:gd name="connsiteX9149" fmla="*/ 392871 w 891448"/>
                  <a:gd name="connsiteY9149" fmla="*/ 353789 h 826530"/>
                  <a:gd name="connsiteX9150" fmla="*/ 392135 w 891448"/>
                  <a:gd name="connsiteY9150" fmla="*/ 352466 h 826530"/>
                  <a:gd name="connsiteX9151" fmla="*/ 393466 w 891448"/>
                  <a:gd name="connsiteY9151" fmla="*/ 351056 h 826530"/>
                  <a:gd name="connsiteX9152" fmla="*/ 391617 w 891448"/>
                  <a:gd name="connsiteY9152" fmla="*/ 350909 h 826530"/>
                  <a:gd name="connsiteX9153" fmla="*/ 391394 w 891448"/>
                  <a:gd name="connsiteY9153" fmla="*/ 350321 h 826530"/>
                  <a:gd name="connsiteX9154" fmla="*/ 389844 w 891448"/>
                  <a:gd name="connsiteY9154" fmla="*/ 350394 h 826530"/>
                  <a:gd name="connsiteX9155" fmla="*/ 385706 w 891448"/>
                  <a:gd name="connsiteY9155" fmla="*/ 351864 h 826530"/>
                  <a:gd name="connsiteX9156" fmla="*/ 384520 w 891448"/>
                  <a:gd name="connsiteY9156" fmla="*/ 351717 h 826530"/>
                  <a:gd name="connsiteX9157" fmla="*/ 383929 w 891448"/>
                  <a:gd name="connsiteY9157" fmla="*/ 353127 h 826530"/>
                  <a:gd name="connsiteX9158" fmla="*/ 382157 w 891448"/>
                  <a:gd name="connsiteY9158" fmla="*/ 353274 h 826530"/>
                  <a:gd name="connsiteX9159" fmla="*/ 382157 w 891448"/>
                  <a:gd name="connsiteY9159" fmla="*/ 354538 h 826530"/>
                  <a:gd name="connsiteX9160" fmla="*/ 381712 w 891448"/>
                  <a:gd name="connsiteY9160" fmla="*/ 355567 h 826530"/>
                  <a:gd name="connsiteX9161" fmla="*/ 380013 w 891448"/>
                  <a:gd name="connsiteY9161" fmla="*/ 353495 h 826530"/>
                  <a:gd name="connsiteX9162" fmla="*/ 380233 w 891448"/>
                  <a:gd name="connsiteY9162" fmla="*/ 351864 h 826530"/>
                  <a:gd name="connsiteX9163" fmla="*/ 379050 w 891448"/>
                  <a:gd name="connsiteY9163" fmla="*/ 352834 h 826530"/>
                  <a:gd name="connsiteX9164" fmla="*/ 378608 w 891448"/>
                  <a:gd name="connsiteY9164" fmla="*/ 354597 h 826530"/>
                  <a:gd name="connsiteX9165" fmla="*/ 377206 w 891448"/>
                  <a:gd name="connsiteY9165" fmla="*/ 355199 h 826530"/>
                  <a:gd name="connsiteX9166" fmla="*/ 375281 w 891448"/>
                  <a:gd name="connsiteY9166" fmla="*/ 353936 h 826530"/>
                  <a:gd name="connsiteX9167" fmla="*/ 373728 w 891448"/>
                  <a:gd name="connsiteY9167" fmla="*/ 353936 h 826530"/>
                  <a:gd name="connsiteX9168" fmla="*/ 373434 w 891448"/>
                  <a:gd name="connsiteY9168" fmla="*/ 352980 h 826530"/>
                  <a:gd name="connsiteX9169" fmla="*/ 372104 w 891448"/>
                  <a:gd name="connsiteY9169" fmla="*/ 353348 h 826530"/>
                  <a:gd name="connsiteX9170" fmla="*/ 371884 w 891448"/>
                  <a:gd name="connsiteY9170" fmla="*/ 354538 h 826530"/>
                  <a:gd name="connsiteX9171" fmla="*/ 373289 w 891448"/>
                  <a:gd name="connsiteY9171" fmla="*/ 355934 h 826530"/>
                  <a:gd name="connsiteX9172" fmla="*/ 373289 w 891448"/>
                  <a:gd name="connsiteY9172" fmla="*/ 357110 h 826530"/>
                  <a:gd name="connsiteX9173" fmla="*/ 371143 w 891448"/>
                  <a:gd name="connsiteY9173" fmla="*/ 357786 h 826530"/>
                  <a:gd name="connsiteX9174" fmla="*/ 370552 w 891448"/>
                  <a:gd name="connsiteY9174" fmla="*/ 356816 h 826530"/>
                  <a:gd name="connsiteX9175" fmla="*/ 367816 w 891448"/>
                  <a:gd name="connsiteY9175" fmla="*/ 356448 h 826530"/>
                  <a:gd name="connsiteX9176" fmla="*/ 367447 w 891448"/>
                  <a:gd name="connsiteY9176" fmla="*/ 355420 h 826530"/>
                  <a:gd name="connsiteX9177" fmla="*/ 368704 w 891448"/>
                  <a:gd name="connsiteY9177" fmla="*/ 354318 h 826530"/>
                  <a:gd name="connsiteX9178" fmla="*/ 369298 w 891448"/>
                  <a:gd name="connsiteY9178" fmla="*/ 352466 h 826530"/>
                  <a:gd name="connsiteX9179" fmla="*/ 368483 w 891448"/>
                  <a:gd name="connsiteY9179" fmla="*/ 352393 h 826530"/>
                  <a:gd name="connsiteX9180" fmla="*/ 367302 w 891448"/>
                  <a:gd name="connsiteY9180" fmla="*/ 353127 h 826530"/>
                  <a:gd name="connsiteX9181" fmla="*/ 365752 w 891448"/>
                  <a:gd name="connsiteY9181" fmla="*/ 352319 h 826530"/>
                  <a:gd name="connsiteX9182" fmla="*/ 366561 w 891448"/>
                  <a:gd name="connsiteY9182" fmla="*/ 350688 h 826530"/>
                  <a:gd name="connsiteX9183" fmla="*/ 368410 w 891448"/>
                  <a:gd name="connsiteY9183" fmla="*/ 349586 h 826530"/>
                  <a:gd name="connsiteX9184" fmla="*/ 370996 w 891448"/>
                  <a:gd name="connsiteY9184" fmla="*/ 345883 h 826530"/>
                  <a:gd name="connsiteX9185" fmla="*/ 372845 w 891448"/>
                  <a:gd name="connsiteY9185" fmla="*/ 345883 h 826530"/>
                  <a:gd name="connsiteX9186" fmla="*/ 375061 w 891448"/>
                  <a:gd name="connsiteY9186" fmla="*/ 346486 h 826530"/>
                  <a:gd name="connsiteX9187" fmla="*/ 382524 w 891448"/>
                  <a:gd name="connsiteY9187" fmla="*/ 346177 h 826530"/>
                  <a:gd name="connsiteX9188" fmla="*/ 387773 w 891448"/>
                  <a:gd name="connsiteY9188" fmla="*/ 344560 h 826530"/>
                  <a:gd name="connsiteX9189" fmla="*/ 389178 w 891448"/>
                  <a:gd name="connsiteY9189" fmla="*/ 344854 h 826530"/>
                  <a:gd name="connsiteX9190" fmla="*/ 391764 w 891448"/>
                  <a:gd name="connsiteY9190" fmla="*/ 343973 h 826530"/>
                  <a:gd name="connsiteX9191" fmla="*/ 392727 w 891448"/>
                  <a:gd name="connsiteY9191" fmla="*/ 345442 h 826530"/>
                  <a:gd name="connsiteX9192" fmla="*/ 393980 w 891448"/>
                  <a:gd name="connsiteY9192" fmla="*/ 346559 h 826530"/>
                  <a:gd name="connsiteX9193" fmla="*/ 394943 w 891448"/>
                  <a:gd name="connsiteY9193" fmla="*/ 346632 h 826530"/>
                  <a:gd name="connsiteX9194" fmla="*/ 395533 w 891448"/>
                  <a:gd name="connsiteY9194" fmla="*/ 348264 h 826530"/>
                  <a:gd name="connsiteX9195" fmla="*/ 395166 w 891448"/>
                  <a:gd name="connsiteY9195" fmla="*/ 352393 h 826530"/>
                  <a:gd name="connsiteX9196" fmla="*/ 394646 w 891448"/>
                  <a:gd name="connsiteY9196" fmla="*/ 353730 h 826530"/>
                  <a:gd name="connsiteX9197" fmla="*/ 395608 w 891448"/>
                  <a:gd name="connsiteY9197" fmla="*/ 354318 h 826530"/>
                  <a:gd name="connsiteX9198" fmla="*/ 395313 w 891448"/>
                  <a:gd name="connsiteY9198" fmla="*/ 355126 h 826530"/>
                  <a:gd name="connsiteX9199" fmla="*/ 393689 w 891448"/>
                  <a:gd name="connsiteY9199" fmla="*/ 356155 h 826530"/>
                  <a:gd name="connsiteX9200" fmla="*/ 393905 w 891448"/>
                  <a:gd name="connsiteY9200" fmla="*/ 356904 h 826530"/>
                  <a:gd name="connsiteX9201" fmla="*/ 394646 w 891448"/>
                  <a:gd name="connsiteY9201" fmla="*/ 357492 h 826530"/>
                  <a:gd name="connsiteX9202" fmla="*/ 395166 w 891448"/>
                  <a:gd name="connsiteY9202" fmla="*/ 361489 h 826530"/>
                  <a:gd name="connsiteX9203" fmla="*/ 396716 w 891448"/>
                  <a:gd name="connsiteY9203" fmla="*/ 361562 h 826530"/>
                  <a:gd name="connsiteX9204" fmla="*/ 397973 w 891448"/>
                  <a:gd name="connsiteY9204" fmla="*/ 362150 h 826530"/>
                  <a:gd name="connsiteX9205" fmla="*/ 397973 w 891448"/>
                  <a:gd name="connsiteY9205" fmla="*/ 363179 h 826530"/>
                  <a:gd name="connsiteX9206" fmla="*/ 396345 w 891448"/>
                  <a:gd name="connsiteY9206" fmla="*/ 364369 h 826530"/>
                  <a:gd name="connsiteX9207" fmla="*/ 396198 w 891448"/>
                  <a:gd name="connsiteY9207" fmla="*/ 365912 h 826530"/>
                  <a:gd name="connsiteX9208" fmla="*/ 395386 w 891448"/>
                  <a:gd name="connsiteY9208" fmla="*/ 367249 h 826530"/>
                  <a:gd name="connsiteX9209" fmla="*/ 397383 w 891448"/>
                  <a:gd name="connsiteY9209" fmla="*/ 367176 h 826530"/>
                  <a:gd name="connsiteX9210" fmla="*/ 399228 w 891448"/>
                  <a:gd name="connsiteY9210" fmla="*/ 367984 h 826530"/>
                  <a:gd name="connsiteX9211" fmla="*/ 399596 w 891448"/>
                  <a:gd name="connsiteY9211" fmla="*/ 368719 h 826530"/>
                  <a:gd name="connsiteX9212" fmla="*/ 400411 w 891448"/>
                  <a:gd name="connsiteY9212" fmla="*/ 368498 h 826530"/>
                  <a:gd name="connsiteX9213" fmla="*/ 401812 w 891448"/>
                  <a:gd name="connsiteY9213" fmla="*/ 370056 h 826530"/>
                  <a:gd name="connsiteX9214" fmla="*/ 403956 w 891448"/>
                  <a:gd name="connsiteY9214" fmla="*/ 370129 h 826530"/>
                  <a:gd name="connsiteX9215" fmla="*/ 405733 w 891448"/>
                  <a:gd name="connsiteY9215" fmla="*/ 369086 h 826530"/>
                  <a:gd name="connsiteX9216" fmla="*/ 406469 w 891448"/>
                  <a:gd name="connsiteY9216" fmla="*/ 369541 h 826530"/>
                  <a:gd name="connsiteX9217" fmla="*/ 406324 w 891448"/>
                  <a:gd name="connsiteY9217" fmla="*/ 370937 h 826530"/>
                  <a:gd name="connsiteX9218" fmla="*/ 406841 w 891448"/>
                  <a:gd name="connsiteY9218" fmla="*/ 371525 h 826530"/>
                  <a:gd name="connsiteX9219" fmla="*/ 407801 w 891448"/>
                  <a:gd name="connsiteY9219" fmla="*/ 371158 h 826530"/>
                  <a:gd name="connsiteX9220" fmla="*/ 408835 w 891448"/>
                  <a:gd name="connsiteY9220" fmla="*/ 372422 h 826530"/>
                  <a:gd name="connsiteX9221" fmla="*/ 408318 w 891448"/>
                  <a:gd name="connsiteY9221" fmla="*/ 373377 h 826530"/>
                  <a:gd name="connsiteX9222" fmla="*/ 408318 w 891448"/>
                  <a:gd name="connsiteY9222" fmla="*/ 374640 h 826530"/>
                  <a:gd name="connsiteX9223" fmla="*/ 409204 w 891448"/>
                  <a:gd name="connsiteY9223" fmla="*/ 375008 h 826530"/>
                  <a:gd name="connsiteX9224" fmla="*/ 409574 w 891448"/>
                  <a:gd name="connsiteY9224" fmla="*/ 376257 h 826530"/>
                  <a:gd name="connsiteX9225" fmla="*/ 412382 w 891448"/>
                  <a:gd name="connsiteY9225" fmla="*/ 378931 h 826530"/>
                  <a:gd name="connsiteX9226" fmla="*/ 412382 w 891448"/>
                  <a:gd name="connsiteY9226" fmla="*/ 380401 h 826530"/>
                  <a:gd name="connsiteX9227" fmla="*/ 414598 w 891448"/>
                  <a:gd name="connsiteY9227" fmla="*/ 378843 h 826530"/>
                  <a:gd name="connsiteX9228" fmla="*/ 415337 w 891448"/>
                  <a:gd name="connsiteY9228" fmla="*/ 379446 h 826530"/>
                  <a:gd name="connsiteX9229" fmla="*/ 415631 w 891448"/>
                  <a:gd name="connsiteY9229" fmla="*/ 381209 h 826530"/>
                  <a:gd name="connsiteX9230" fmla="*/ 416149 w 891448"/>
                  <a:gd name="connsiteY9230" fmla="*/ 381429 h 826530"/>
                  <a:gd name="connsiteX9231" fmla="*/ 418291 w 891448"/>
                  <a:gd name="connsiteY9231" fmla="*/ 383208 h 826530"/>
                  <a:gd name="connsiteX9232" fmla="*/ 420585 w 891448"/>
                  <a:gd name="connsiteY9232" fmla="*/ 382032 h 826530"/>
                  <a:gd name="connsiteX9233" fmla="*/ 423982 w 891448"/>
                  <a:gd name="connsiteY9233" fmla="*/ 382179 h 826530"/>
                  <a:gd name="connsiteX9234" fmla="*/ 425017 w 891448"/>
                  <a:gd name="connsiteY9234" fmla="*/ 380548 h 826530"/>
                  <a:gd name="connsiteX9235" fmla="*/ 427750 w 891448"/>
                  <a:gd name="connsiteY9235" fmla="*/ 379064 h 826530"/>
                  <a:gd name="connsiteX9236" fmla="*/ 428344 w 891448"/>
                  <a:gd name="connsiteY9236" fmla="*/ 379064 h 826530"/>
                  <a:gd name="connsiteX9237" fmla="*/ 428936 w 891448"/>
                  <a:gd name="connsiteY9237" fmla="*/ 380254 h 826530"/>
                  <a:gd name="connsiteX9238" fmla="*/ 432925 w 891448"/>
                  <a:gd name="connsiteY9238" fmla="*/ 380033 h 826530"/>
                  <a:gd name="connsiteX9239" fmla="*/ 436323 w 891448"/>
                  <a:gd name="connsiteY9239" fmla="*/ 382693 h 826530"/>
                  <a:gd name="connsiteX9240" fmla="*/ 437876 w 891448"/>
                  <a:gd name="connsiteY9240" fmla="*/ 383134 h 826530"/>
                  <a:gd name="connsiteX9241" fmla="*/ 439429 w 891448"/>
                  <a:gd name="connsiteY9241" fmla="*/ 384618 h 826530"/>
                  <a:gd name="connsiteX9242" fmla="*/ 440315 w 891448"/>
                  <a:gd name="connsiteY9242" fmla="*/ 383869 h 826530"/>
                  <a:gd name="connsiteX9243" fmla="*/ 444010 w 891448"/>
                  <a:gd name="connsiteY9243" fmla="*/ 383060 h 826530"/>
                  <a:gd name="connsiteX9244" fmla="*/ 445341 w 891448"/>
                  <a:gd name="connsiteY9244" fmla="*/ 384839 h 826530"/>
                  <a:gd name="connsiteX9245" fmla="*/ 446375 w 891448"/>
                  <a:gd name="connsiteY9245" fmla="*/ 384177 h 826530"/>
                  <a:gd name="connsiteX9246" fmla="*/ 446082 w 891448"/>
                  <a:gd name="connsiteY9246" fmla="*/ 381958 h 826530"/>
                  <a:gd name="connsiteX9247" fmla="*/ 444528 w 891448"/>
                  <a:gd name="connsiteY9247" fmla="*/ 380180 h 826530"/>
                  <a:gd name="connsiteX9248" fmla="*/ 443935 w 891448"/>
                  <a:gd name="connsiteY9248" fmla="*/ 377374 h 826530"/>
                  <a:gd name="connsiteX9249" fmla="*/ 444675 w 891448"/>
                  <a:gd name="connsiteY9249" fmla="*/ 376492 h 826530"/>
                  <a:gd name="connsiteX9250" fmla="*/ 445857 w 891448"/>
                  <a:gd name="connsiteY9250" fmla="*/ 376712 h 826530"/>
                  <a:gd name="connsiteX9251" fmla="*/ 446968 w 891448"/>
                  <a:gd name="connsiteY9251" fmla="*/ 380033 h 826530"/>
                  <a:gd name="connsiteX9252" fmla="*/ 447483 w 891448"/>
                  <a:gd name="connsiteY9252" fmla="*/ 382693 h 826530"/>
                  <a:gd name="connsiteX9253" fmla="*/ 450290 w 891448"/>
                  <a:gd name="connsiteY9253" fmla="*/ 386088 h 826530"/>
                  <a:gd name="connsiteX9254" fmla="*/ 451695 w 891448"/>
                  <a:gd name="connsiteY9254" fmla="*/ 387204 h 826530"/>
                  <a:gd name="connsiteX9255" fmla="*/ 452361 w 891448"/>
                  <a:gd name="connsiteY9255" fmla="*/ 389497 h 826530"/>
                  <a:gd name="connsiteX9256" fmla="*/ 452509 w 891448"/>
                  <a:gd name="connsiteY9256" fmla="*/ 385279 h 826530"/>
                  <a:gd name="connsiteX9257" fmla="*/ 451476 w 891448"/>
                  <a:gd name="connsiteY9257" fmla="*/ 383869 h 826530"/>
                  <a:gd name="connsiteX9258" fmla="*/ 448665 w 891448"/>
                  <a:gd name="connsiteY9258" fmla="*/ 382693 h 826530"/>
                  <a:gd name="connsiteX9259" fmla="*/ 448001 w 891448"/>
                  <a:gd name="connsiteY9259" fmla="*/ 379740 h 826530"/>
                  <a:gd name="connsiteX9260" fmla="*/ 446968 w 891448"/>
                  <a:gd name="connsiteY9260" fmla="*/ 375669 h 826530"/>
                  <a:gd name="connsiteX9261" fmla="*/ 447483 w 891448"/>
                  <a:gd name="connsiteY9261" fmla="*/ 374273 h 826530"/>
                  <a:gd name="connsiteX9262" fmla="*/ 448298 w 891448"/>
                  <a:gd name="connsiteY9262" fmla="*/ 374494 h 826530"/>
                  <a:gd name="connsiteX9263" fmla="*/ 448371 w 891448"/>
                  <a:gd name="connsiteY9263" fmla="*/ 375816 h 826530"/>
                  <a:gd name="connsiteX9264" fmla="*/ 449184 w 891448"/>
                  <a:gd name="connsiteY9264" fmla="*/ 376624 h 826530"/>
                  <a:gd name="connsiteX9265" fmla="*/ 450292 w 891448"/>
                  <a:gd name="connsiteY9265" fmla="*/ 375743 h 826530"/>
                  <a:gd name="connsiteX9266" fmla="*/ 450292 w 891448"/>
                  <a:gd name="connsiteY9266" fmla="*/ 374347 h 826530"/>
                  <a:gd name="connsiteX9267" fmla="*/ 449404 w 891448"/>
                  <a:gd name="connsiteY9267" fmla="*/ 372642 h 826530"/>
                  <a:gd name="connsiteX9268" fmla="*/ 450073 w 891448"/>
                  <a:gd name="connsiteY9268" fmla="*/ 371525 h 826530"/>
                  <a:gd name="connsiteX9269" fmla="*/ 449479 w 891448"/>
                  <a:gd name="connsiteY9269" fmla="*/ 370423 h 826530"/>
                  <a:gd name="connsiteX9270" fmla="*/ 449848 w 891448"/>
                  <a:gd name="connsiteY9270" fmla="*/ 369159 h 826530"/>
                  <a:gd name="connsiteX9271" fmla="*/ 451401 w 891448"/>
                  <a:gd name="connsiteY9271" fmla="*/ 369248 h 826530"/>
                  <a:gd name="connsiteX9272" fmla="*/ 452509 w 891448"/>
                  <a:gd name="connsiteY9272" fmla="*/ 370790 h 826530"/>
                  <a:gd name="connsiteX9273" fmla="*/ 452436 w 891448"/>
                  <a:gd name="connsiteY9273" fmla="*/ 372128 h 826530"/>
                  <a:gd name="connsiteX9274" fmla="*/ 453323 w 891448"/>
                  <a:gd name="connsiteY9274" fmla="*/ 372642 h 826530"/>
                  <a:gd name="connsiteX9275" fmla="*/ 453690 w 891448"/>
                  <a:gd name="connsiteY9275" fmla="*/ 371834 h 826530"/>
                  <a:gd name="connsiteX9276" fmla="*/ 455761 w 891448"/>
                  <a:gd name="connsiteY9276" fmla="*/ 370644 h 826530"/>
                  <a:gd name="connsiteX9277" fmla="*/ 456502 w 891448"/>
                  <a:gd name="connsiteY9277" fmla="*/ 368572 h 826530"/>
                  <a:gd name="connsiteX9278" fmla="*/ 458274 w 891448"/>
                  <a:gd name="connsiteY9278" fmla="*/ 368572 h 826530"/>
                  <a:gd name="connsiteX9279" fmla="*/ 459236 w 891448"/>
                  <a:gd name="connsiteY9279" fmla="*/ 370276 h 826530"/>
                  <a:gd name="connsiteX9280" fmla="*/ 458573 w 891448"/>
                  <a:gd name="connsiteY9280" fmla="*/ 371452 h 826530"/>
                  <a:gd name="connsiteX9281" fmla="*/ 458573 w 891448"/>
                  <a:gd name="connsiteY9281" fmla="*/ 372642 h 826530"/>
                  <a:gd name="connsiteX9282" fmla="*/ 459086 w 891448"/>
                  <a:gd name="connsiteY9282" fmla="*/ 371305 h 826530"/>
                  <a:gd name="connsiteX9283" fmla="*/ 460121 w 891448"/>
                  <a:gd name="connsiteY9283" fmla="*/ 371011 h 826530"/>
                  <a:gd name="connsiteX9284" fmla="*/ 461674 w 891448"/>
                  <a:gd name="connsiteY9284" fmla="*/ 372348 h 826530"/>
                  <a:gd name="connsiteX9285" fmla="*/ 461380 w 891448"/>
                  <a:gd name="connsiteY9285" fmla="*/ 374640 h 826530"/>
                  <a:gd name="connsiteX9286" fmla="*/ 460714 w 891448"/>
                  <a:gd name="connsiteY9286" fmla="*/ 375963 h 826530"/>
                  <a:gd name="connsiteX9287" fmla="*/ 461897 w 891448"/>
                  <a:gd name="connsiteY9287" fmla="*/ 377374 h 826530"/>
                  <a:gd name="connsiteX9288" fmla="*/ 463523 w 891448"/>
                  <a:gd name="connsiteY9288" fmla="*/ 376933 h 826530"/>
                  <a:gd name="connsiteX9289" fmla="*/ 464851 w 891448"/>
                  <a:gd name="connsiteY9289" fmla="*/ 377668 h 826530"/>
                  <a:gd name="connsiteX9290" fmla="*/ 464334 w 891448"/>
                  <a:gd name="connsiteY9290" fmla="*/ 379299 h 826530"/>
                  <a:gd name="connsiteX9291" fmla="*/ 461969 w 891448"/>
                  <a:gd name="connsiteY9291" fmla="*/ 380254 h 826530"/>
                  <a:gd name="connsiteX9292" fmla="*/ 461601 w 891448"/>
                  <a:gd name="connsiteY9292" fmla="*/ 381062 h 826530"/>
                  <a:gd name="connsiteX9293" fmla="*/ 463002 w 891448"/>
                  <a:gd name="connsiteY9293" fmla="*/ 381650 h 826530"/>
                  <a:gd name="connsiteX9294" fmla="*/ 465295 w 891448"/>
                  <a:gd name="connsiteY9294" fmla="*/ 380107 h 826530"/>
                  <a:gd name="connsiteX9295" fmla="*/ 466553 w 891448"/>
                  <a:gd name="connsiteY9295" fmla="*/ 378035 h 826530"/>
                  <a:gd name="connsiteX9296" fmla="*/ 469063 w 891448"/>
                  <a:gd name="connsiteY9296" fmla="*/ 377374 h 826530"/>
                  <a:gd name="connsiteX9297" fmla="*/ 471133 w 891448"/>
                  <a:gd name="connsiteY9297" fmla="*/ 377594 h 826530"/>
                  <a:gd name="connsiteX9298" fmla="*/ 471060 w 891448"/>
                  <a:gd name="connsiteY9298" fmla="*/ 378402 h 826530"/>
                  <a:gd name="connsiteX9299" fmla="*/ 469655 w 891448"/>
                  <a:gd name="connsiteY9299" fmla="*/ 378843 h 826530"/>
                  <a:gd name="connsiteX9300" fmla="*/ 468398 w 891448"/>
                  <a:gd name="connsiteY9300" fmla="*/ 379960 h 826530"/>
                  <a:gd name="connsiteX9301" fmla="*/ 468176 w 891448"/>
                  <a:gd name="connsiteY9301" fmla="*/ 382399 h 826530"/>
                  <a:gd name="connsiteX9302" fmla="*/ 465146 w 891448"/>
                  <a:gd name="connsiteY9302" fmla="*/ 384251 h 826530"/>
                  <a:gd name="connsiteX9303" fmla="*/ 464925 w 891448"/>
                  <a:gd name="connsiteY9303" fmla="*/ 385500 h 826530"/>
                  <a:gd name="connsiteX9304" fmla="*/ 461968 w 891448"/>
                  <a:gd name="connsiteY9304" fmla="*/ 388233 h 826530"/>
                  <a:gd name="connsiteX9305" fmla="*/ 461968 w 891448"/>
                  <a:gd name="connsiteY9305" fmla="*/ 389570 h 826530"/>
                  <a:gd name="connsiteX9306" fmla="*/ 461157 w 891448"/>
                  <a:gd name="connsiteY9306" fmla="*/ 390672 h 826530"/>
                  <a:gd name="connsiteX9307" fmla="*/ 460713 w 891448"/>
                  <a:gd name="connsiteY9307" fmla="*/ 388968 h 826530"/>
                  <a:gd name="connsiteX9308" fmla="*/ 459457 w 891448"/>
                  <a:gd name="connsiteY9308" fmla="*/ 390819 h 826530"/>
                  <a:gd name="connsiteX9309" fmla="*/ 458644 w 891448"/>
                  <a:gd name="connsiteY9309" fmla="*/ 394229 h 826530"/>
                  <a:gd name="connsiteX9310" fmla="*/ 458863 w 891448"/>
                  <a:gd name="connsiteY9310" fmla="*/ 395404 h 826530"/>
                  <a:gd name="connsiteX9311" fmla="*/ 460491 w 891448"/>
                  <a:gd name="connsiteY9311" fmla="*/ 394596 h 826530"/>
                  <a:gd name="connsiteX9312" fmla="*/ 461673 w 891448"/>
                  <a:gd name="connsiteY9312" fmla="*/ 394522 h 826530"/>
                  <a:gd name="connsiteX9313" fmla="*/ 461599 w 891448"/>
                  <a:gd name="connsiteY9313" fmla="*/ 396359 h 826530"/>
                  <a:gd name="connsiteX9314" fmla="*/ 459457 w 891448"/>
                  <a:gd name="connsiteY9314" fmla="*/ 397843 h 826530"/>
                  <a:gd name="connsiteX9315" fmla="*/ 459308 w 891448"/>
                  <a:gd name="connsiteY9315" fmla="*/ 399019 h 826530"/>
                  <a:gd name="connsiteX9316" fmla="*/ 462044 w 891448"/>
                  <a:gd name="connsiteY9316" fmla="*/ 398211 h 826530"/>
                  <a:gd name="connsiteX9317" fmla="*/ 463446 w 891448"/>
                  <a:gd name="connsiteY9317" fmla="*/ 396873 h 826530"/>
                  <a:gd name="connsiteX9318" fmla="*/ 464926 w 891448"/>
                  <a:gd name="connsiteY9318" fmla="*/ 397035 h 826530"/>
                  <a:gd name="connsiteX9319" fmla="*/ 463598 w 891448"/>
                  <a:gd name="connsiteY9319" fmla="*/ 399181 h 826530"/>
                  <a:gd name="connsiteX9320" fmla="*/ 462191 w 891448"/>
                  <a:gd name="connsiteY9320" fmla="*/ 400209 h 826530"/>
                  <a:gd name="connsiteX9321" fmla="*/ 463448 w 891448"/>
                  <a:gd name="connsiteY9321" fmla="*/ 400577 h 826530"/>
                  <a:gd name="connsiteX9322" fmla="*/ 465076 w 891448"/>
                  <a:gd name="connsiteY9322" fmla="*/ 399915 h 826530"/>
                  <a:gd name="connsiteX9323" fmla="*/ 464187 w 891448"/>
                  <a:gd name="connsiteY9323" fmla="*/ 402502 h 826530"/>
                  <a:gd name="connsiteX9324" fmla="*/ 463965 w 891448"/>
                  <a:gd name="connsiteY9324" fmla="*/ 404133 h 826530"/>
                  <a:gd name="connsiteX9325" fmla="*/ 462560 w 891448"/>
                  <a:gd name="connsiteY9325" fmla="*/ 405308 h 826530"/>
                  <a:gd name="connsiteX9326" fmla="*/ 460344 w 891448"/>
                  <a:gd name="connsiteY9326" fmla="*/ 404427 h 826530"/>
                  <a:gd name="connsiteX9327" fmla="*/ 459385 w 891448"/>
                  <a:gd name="connsiteY9327" fmla="*/ 402575 h 826530"/>
                  <a:gd name="connsiteX9328" fmla="*/ 456945 w 891448"/>
                  <a:gd name="connsiteY9328" fmla="*/ 403751 h 826530"/>
                  <a:gd name="connsiteX9329" fmla="*/ 456058 w 891448"/>
                  <a:gd name="connsiteY9329" fmla="*/ 400944 h 826530"/>
                  <a:gd name="connsiteX9330" fmla="*/ 455244 w 891448"/>
                  <a:gd name="connsiteY9330" fmla="*/ 401017 h 826530"/>
                  <a:gd name="connsiteX9331" fmla="*/ 454579 w 891448"/>
                  <a:gd name="connsiteY9331" fmla="*/ 403824 h 826530"/>
                  <a:gd name="connsiteX9332" fmla="*/ 455909 w 891448"/>
                  <a:gd name="connsiteY9332" fmla="*/ 405823 h 826530"/>
                  <a:gd name="connsiteX9333" fmla="*/ 456720 w 891448"/>
                  <a:gd name="connsiteY9333" fmla="*/ 408482 h 826530"/>
                  <a:gd name="connsiteX9334" fmla="*/ 455981 w 891448"/>
                  <a:gd name="connsiteY9334" fmla="*/ 412920 h 826530"/>
                  <a:gd name="connsiteX9335" fmla="*/ 457755 w 891448"/>
                  <a:gd name="connsiteY9335" fmla="*/ 408850 h 826530"/>
                  <a:gd name="connsiteX9336" fmla="*/ 457164 w 891448"/>
                  <a:gd name="connsiteY9336" fmla="*/ 405676 h 826530"/>
                  <a:gd name="connsiteX9337" fmla="*/ 458421 w 891448"/>
                  <a:gd name="connsiteY9337" fmla="*/ 404573 h 826530"/>
                  <a:gd name="connsiteX9338" fmla="*/ 459679 w 891448"/>
                  <a:gd name="connsiteY9338" fmla="*/ 405823 h 826530"/>
                  <a:gd name="connsiteX9339" fmla="*/ 461894 w 891448"/>
                  <a:gd name="connsiteY9339" fmla="*/ 405970 h 826530"/>
                  <a:gd name="connsiteX9340" fmla="*/ 463596 w 891448"/>
                  <a:gd name="connsiteY9340" fmla="*/ 407233 h 826530"/>
                  <a:gd name="connsiteX9341" fmla="*/ 464998 w 891448"/>
                  <a:gd name="connsiteY9341" fmla="*/ 406043 h 826530"/>
                  <a:gd name="connsiteX9342" fmla="*/ 465217 w 891448"/>
                  <a:gd name="connsiteY9342" fmla="*/ 403751 h 826530"/>
                  <a:gd name="connsiteX9343" fmla="*/ 467881 w 891448"/>
                  <a:gd name="connsiteY9343" fmla="*/ 402942 h 826530"/>
                  <a:gd name="connsiteX9344" fmla="*/ 469655 w 891448"/>
                  <a:gd name="connsiteY9344" fmla="*/ 400944 h 826530"/>
                  <a:gd name="connsiteX9345" fmla="*/ 471650 w 891448"/>
                  <a:gd name="connsiteY9345" fmla="*/ 400870 h 826530"/>
                  <a:gd name="connsiteX9346" fmla="*/ 473055 w 891448"/>
                  <a:gd name="connsiteY9346" fmla="*/ 399034 h 826530"/>
                  <a:gd name="connsiteX9347" fmla="*/ 471353 w 891448"/>
                  <a:gd name="connsiteY9347" fmla="*/ 400209 h 826530"/>
                  <a:gd name="connsiteX9348" fmla="*/ 469358 w 891448"/>
                  <a:gd name="connsiteY9348" fmla="*/ 399915 h 826530"/>
                  <a:gd name="connsiteX9349" fmla="*/ 468398 w 891448"/>
                  <a:gd name="connsiteY9349" fmla="*/ 401385 h 826530"/>
                  <a:gd name="connsiteX9350" fmla="*/ 467068 w 891448"/>
                  <a:gd name="connsiteY9350" fmla="*/ 401987 h 826530"/>
                  <a:gd name="connsiteX9351" fmla="*/ 466375 w 891448"/>
                  <a:gd name="connsiteY9351" fmla="*/ 402002 h 826530"/>
                  <a:gd name="connsiteX9352" fmla="*/ 467334 w 891448"/>
                  <a:gd name="connsiteY9352" fmla="*/ 399710 h 826530"/>
                  <a:gd name="connsiteX9353" fmla="*/ 468632 w 891448"/>
                  <a:gd name="connsiteY9353" fmla="*/ 398666 h 826530"/>
                  <a:gd name="connsiteX9354" fmla="*/ 467880 w 891448"/>
                  <a:gd name="connsiteY9354" fmla="*/ 397402 h 826530"/>
                  <a:gd name="connsiteX9355" fmla="*/ 467955 w 891448"/>
                  <a:gd name="connsiteY9355" fmla="*/ 395992 h 826530"/>
                  <a:gd name="connsiteX9356" fmla="*/ 469133 w 891448"/>
                  <a:gd name="connsiteY9356" fmla="*/ 393038 h 826530"/>
                  <a:gd name="connsiteX9357" fmla="*/ 468988 w 891448"/>
                  <a:gd name="connsiteY9357" fmla="*/ 391554 h 826530"/>
                  <a:gd name="connsiteX9358" fmla="*/ 467955 w 891448"/>
                  <a:gd name="connsiteY9358" fmla="*/ 390379 h 826530"/>
                  <a:gd name="connsiteX9359" fmla="*/ 468620 w 891448"/>
                  <a:gd name="connsiteY9359" fmla="*/ 389497 h 826530"/>
                  <a:gd name="connsiteX9360" fmla="*/ 470317 w 891448"/>
                  <a:gd name="connsiteY9360" fmla="*/ 386910 h 826530"/>
                  <a:gd name="connsiteX9361" fmla="*/ 471058 w 891448"/>
                  <a:gd name="connsiteY9361" fmla="*/ 384324 h 826530"/>
                  <a:gd name="connsiteX9362" fmla="*/ 473126 w 891448"/>
                  <a:gd name="connsiteY9362" fmla="*/ 382620 h 826530"/>
                  <a:gd name="connsiteX9363" fmla="*/ 473718 w 891448"/>
                  <a:gd name="connsiteY9363" fmla="*/ 383428 h 826530"/>
                  <a:gd name="connsiteX9364" fmla="*/ 473201 w 891448"/>
                  <a:gd name="connsiteY9364" fmla="*/ 384324 h 826530"/>
                  <a:gd name="connsiteX9365" fmla="*/ 474383 w 891448"/>
                  <a:gd name="connsiteY9365" fmla="*/ 383957 h 826530"/>
                  <a:gd name="connsiteX9366" fmla="*/ 475491 w 891448"/>
                  <a:gd name="connsiteY9366" fmla="*/ 382326 h 826530"/>
                  <a:gd name="connsiteX9367" fmla="*/ 476007 w 891448"/>
                  <a:gd name="connsiteY9367" fmla="*/ 383281 h 826530"/>
                  <a:gd name="connsiteX9368" fmla="*/ 476821 w 891448"/>
                  <a:gd name="connsiteY9368" fmla="*/ 383354 h 826530"/>
                  <a:gd name="connsiteX9369" fmla="*/ 477414 w 891448"/>
                  <a:gd name="connsiteY9369" fmla="*/ 384398 h 826530"/>
                  <a:gd name="connsiteX9370" fmla="*/ 479258 w 891448"/>
                  <a:gd name="connsiteY9370" fmla="*/ 384016 h 826530"/>
                  <a:gd name="connsiteX9371" fmla="*/ 480441 w 891448"/>
                  <a:gd name="connsiteY9371" fmla="*/ 382326 h 826530"/>
                  <a:gd name="connsiteX9372" fmla="*/ 485099 w 891448"/>
                  <a:gd name="connsiteY9372" fmla="*/ 380401 h 826530"/>
                  <a:gd name="connsiteX9373" fmla="*/ 486058 w 891448"/>
                  <a:gd name="connsiteY9373" fmla="*/ 378623 h 826530"/>
                  <a:gd name="connsiteX9374" fmla="*/ 485985 w 891448"/>
                  <a:gd name="connsiteY9374" fmla="*/ 377594 h 826530"/>
                  <a:gd name="connsiteX9375" fmla="*/ 487241 w 891448"/>
                  <a:gd name="connsiteY9375" fmla="*/ 377227 h 826530"/>
                  <a:gd name="connsiteX9376" fmla="*/ 489159 w 891448"/>
                  <a:gd name="connsiteY9376" fmla="*/ 375155 h 826530"/>
                  <a:gd name="connsiteX9377" fmla="*/ 492044 w 891448"/>
                  <a:gd name="connsiteY9377" fmla="*/ 374861 h 826530"/>
                  <a:gd name="connsiteX9378" fmla="*/ 493448 w 891448"/>
                  <a:gd name="connsiteY9378" fmla="*/ 373244 h 826530"/>
                  <a:gd name="connsiteX9379" fmla="*/ 493300 w 891448"/>
                  <a:gd name="connsiteY9379" fmla="*/ 371981 h 826530"/>
                  <a:gd name="connsiteX9380" fmla="*/ 493817 w 891448"/>
                  <a:gd name="connsiteY9380" fmla="*/ 369321 h 826530"/>
                  <a:gd name="connsiteX9381" fmla="*/ 495222 w 891448"/>
                  <a:gd name="connsiteY9381" fmla="*/ 366882 h 826530"/>
                  <a:gd name="connsiteX9382" fmla="*/ 495591 w 891448"/>
                  <a:gd name="connsiteY9382" fmla="*/ 365030 h 826530"/>
                  <a:gd name="connsiteX9383" fmla="*/ 494850 w 891448"/>
                  <a:gd name="connsiteY9383" fmla="*/ 364075 h 826530"/>
                  <a:gd name="connsiteX9384" fmla="*/ 493672 w 891448"/>
                  <a:gd name="connsiteY9384" fmla="*/ 364957 h 826530"/>
                  <a:gd name="connsiteX9385" fmla="*/ 492044 w 891448"/>
                  <a:gd name="connsiteY9385" fmla="*/ 365251 h 826530"/>
                  <a:gd name="connsiteX9386" fmla="*/ 492414 w 891448"/>
                  <a:gd name="connsiteY9386" fmla="*/ 366073 h 826530"/>
                  <a:gd name="connsiteX9387" fmla="*/ 491454 w 891448"/>
                  <a:gd name="connsiteY9387" fmla="*/ 367763 h 826530"/>
                  <a:gd name="connsiteX9388" fmla="*/ 489532 w 891448"/>
                  <a:gd name="connsiteY9388" fmla="*/ 368131 h 826530"/>
                  <a:gd name="connsiteX9389" fmla="*/ 488498 w 891448"/>
                  <a:gd name="connsiteY9389" fmla="*/ 367323 h 826530"/>
                  <a:gd name="connsiteX9390" fmla="*/ 487168 w 891448"/>
                  <a:gd name="connsiteY9390" fmla="*/ 367323 h 826530"/>
                  <a:gd name="connsiteX9391" fmla="*/ 486724 w 891448"/>
                  <a:gd name="connsiteY9391" fmla="*/ 366588 h 826530"/>
                  <a:gd name="connsiteX9392" fmla="*/ 488129 w 891448"/>
                  <a:gd name="connsiteY9392" fmla="*/ 363913 h 826530"/>
                  <a:gd name="connsiteX9393" fmla="*/ 489385 w 891448"/>
                  <a:gd name="connsiteY9393" fmla="*/ 363913 h 826530"/>
                  <a:gd name="connsiteX9394" fmla="*/ 490568 w 891448"/>
                  <a:gd name="connsiteY9394" fmla="*/ 362444 h 826530"/>
                  <a:gd name="connsiteX9395" fmla="*/ 493229 w 891448"/>
                  <a:gd name="connsiteY9395" fmla="*/ 361254 h 826530"/>
                  <a:gd name="connsiteX9396" fmla="*/ 493378 w 891448"/>
                  <a:gd name="connsiteY9396" fmla="*/ 359931 h 826530"/>
                  <a:gd name="connsiteX9397" fmla="*/ 492270 w 891448"/>
                  <a:gd name="connsiteY9397" fmla="*/ 358976 h 826530"/>
                  <a:gd name="connsiteX9398" fmla="*/ 494043 w 891448"/>
                  <a:gd name="connsiteY9398" fmla="*/ 356757 h 826530"/>
                  <a:gd name="connsiteX9399" fmla="*/ 496330 w 891448"/>
                  <a:gd name="connsiteY9399" fmla="*/ 356316 h 826530"/>
                  <a:gd name="connsiteX9400" fmla="*/ 498624 w 891448"/>
                  <a:gd name="connsiteY9400" fmla="*/ 356977 h 826530"/>
                  <a:gd name="connsiteX9401" fmla="*/ 496925 w 891448"/>
                  <a:gd name="connsiteY9401" fmla="*/ 358080 h 826530"/>
                  <a:gd name="connsiteX9402" fmla="*/ 496628 w 891448"/>
                  <a:gd name="connsiteY9402" fmla="*/ 360152 h 826530"/>
                  <a:gd name="connsiteX9403" fmla="*/ 497294 w 891448"/>
                  <a:gd name="connsiteY9403" fmla="*/ 360592 h 826530"/>
                  <a:gd name="connsiteX9404" fmla="*/ 499361 w 891448"/>
                  <a:gd name="connsiteY9404" fmla="*/ 359564 h 826530"/>
                  <a:gd name="connsiteX9405" fmla="*/ 501138 w 891448"/>
                  <a:gd name="connsiteY9405" fmla="*/ 355714 h 826530"/>
                  <a:gd name="connsiteX9406" fmla="*/ 501212 w 891448"/>
                  <a:gd name="connsiteY9406" fmla="*/ 354083 h 826530"/>
                  <a:gd name="connsiteX9407" fmla="*/ 499069 w 891448"/>
                  <a:gd name="connsiteY9407" fmla="*/ 353568 h 826530"/>
                  <a:gd name="connsiteX9408" fmla="*/ 497295 w 891448"/>
                  <a:gd name="connsiteY9408" fmla="*/ 353642 h 826530"/>
                  <a:gd name="connsiteX9409" fmla="*/ 496039 w 891448"/>
                  <a:gd name="connsiteY9409" fmla="*/ 352687 h 826530"/>
                  <a:gd name="connsiteX9410" fmla="*/ 493154 w 891448"/>
                  <a:gd name="connsiteY9410" fmla="*/ 352025 h 826530"/>
                  <a:gd name="connsiteX9411" fmla="*/ 492121 w 891448"/>
                  <a:gd name="connsiteY9411" fmla="*/ 349131 h 826530"/>
                  <a:gd name="connsiteX9412" fmla="*/ 492564 w 891448"/>
                  <a:gd name="connsiteY9412" fmla="*/ 346853 h 826530"/>
                  <a:gd name="connsiteX9413" fmla="*/ 491085 w 891448"/>
                  <a:gd name="connsiteY9413" fmla="*/ 348984 h 826530"/>
                  <a:gd name="connsiteX9414" fmla="*/ 489975 w 891448"/>
                  <a:gd name="connsiteY9414" fmla="*/ 348984 h 826530"/>
                  <a:gd name="connsiteX9415" fmla="*/ 488941 w 891448"/>
                  <a:gd name="connsiteY9415" fmla="*/ 347147 h 826530"/>
                  <a:gd name="connsiteX9416" fmla="*/ 487094 w 891448"/>
                  <a:gd name="connsiteY9416" fmla="*/ 346030 h 826530"/>
                  <a:gd name="connsiteX9417" fmla="*/ 486577 w 891448"/>
                  <a:gd name="connsiteY9417" fmla="*/ 343738 h 826530"/>
                  <a:gd name="connsiteX9418" fmla="*/ 485688 w 891448"/>
                  <a:gd name="connsiteY9418" fmla="*/ 343297 h 826530"/>
                  <a:gd name="connsiteX9419" fmla="*/ 484211 w 891448"/>
                  <a:gd name="connsiteY9419" fmla="*/ 343517 h 826530"/>
                  <a:gd name="connsiteX9420" fmla="*/ 483769 w 891448"/>
                  <a:gd name="connsiteY9420" fmla="*/ 341901 h 826530"/>
                  <a:gd name="connsiteX9421" fmla="*/ 483103 w 891448"/>
                  <a:gd name="connsiteY9421" fmla="*/ 341004 h 826530"/>
                  <a:gd name="connsiteX9422" fmla="*/ 484063 w 891448"/>
                  <a:gd name="connsiteY9422" fmla="*/ 339315 h 826530"/>
                  <a:gd name="connsiteX9423" fmla="*/ 483992 w 891448"/>
                  <a:gd name="connsiteY9423" fmla="*/ 337683 h 826530"/>
                  <a:gd name="connsiteX9424" fmla="*/ 483177 w 891448"/>
                  <a:gd name="connsiteY9424" fmla="*/ 335758 h 826530"/>
                  <a:gd name="connsiteX9425" fmla="*/ 483474 w 891448"/>
                  <a:gd name="connsiteY9425" fmla="*/ 330806 h 826530"/>
                  <a:gd name="connsiteX9426" fmla="*/ 484887 w 891448"/>
                  <a:gd name="connsiteY9426" fmla="*/ 329131 h 826530"/>
                  <a:gd name="connsiteX9427" fmla="*/ 488293 w 891448"/>
                  <a:gd name="connsiteY9427" fmla="*/ 326089 h 826530"/>
                  <a:gd name="connsiteX9428" fmla="*/ 490290 w 891448"/>
                  <a:gd name="connsiteY9428" fmla="*/ 325311 h 826530"/>
                  <a:gd name="connsiteX9429" fmla="*/ 491957 w 891448"/>
                  <a:gd name="connsiteY9429" fmla="*/ 325384 h 826530"/>
                  <a:gd name="connsiteX9430" fmla="*/ 492143 w 891448"/>
                  <a:gd name="connsiteY9430" fmla="*/ 324605 h 826530"/>
                  <a:gd name="connsiteX9431" fmla="*/ 493770 w 891448"/>
                  <a:gd name="connsiteY9431" fmla="*/ 323312 h 826530"/>
                  <a:gd name="connsiteX9432" fmla="*/ 493957 w 891448"/>
                  <a:gd name="connsiteY9432" fmla="*/ 322092 h 826530"/>
                  <a:gd name="connsiteX9433" fmla="*/ 492846 w 891448"/>
                  <a:gd name="connsiteY9433" fmla="*/ 322122 h 826530"/>
                  <a:gd name="connsiteX9434" fmla="*/ 491218 w 891448"/>
                  <a:gd name="connsiteY9434" fmla="*/ 323165 h 826530"/>
                  <a:gd name="connsiteX9435" fmla="*/ 490177 w 891448"/>
                  <a:gd name="connsiteY9435" fmla="*/ 322680 h 826530"/>
                  <a:gd name="connsiteX9436" fmla="*/ 490196 w 891448"/>
                  <a:gd name="connsiteY9436" fmla="*/ 321416 h 826530"/>
                  <a:gd name="connsiteX9437" fmla="*/ 489460 w 891448"/>
                  <a:gd name="connsiteY9437" fmla="*/ 319286 h 826530"/>
                  <a:gd name="connsiteX9438" fmla="*/ 489754 w 891448"/>
                  <a:gd name="connsiteY9438" fmla="*/ 317140 h 826530"/>
                  <a:gd name="connsiteX9439" fmla="*/ 492342 w 891448"/>
                  <a:gd name="connsiteY9439" fmla="*/ 314260 h 826530"/>
                  <a:gd name="connsiteX9440" fmla="*/ 493967 w 891448"/>
                  <a:gd name="connsiteY9440" fmla="*/ 310631 h 826530"/>
                  <a:gd name="connsiteX9441" fmla="*/ 495223 w 891448"/>
                  <a:gd name="connsiteY9441" fmla="*/ 310116 h 826530"/>
                  <a:gd name="connsiteX9442" fmla="*/ 496628 w 891448"/>
                  <a:gd name="connsiteY9442" fmla="*/ 307456 h 826530"/>
                  <a:gd name="connsiteX9443" fmla="*/ 497958 w 891448"/>
                  <a:gd name="connsiteY9443" fmla="*/ 307383 h 826530"/>
                  <a:gd name="connsiteX9444" fmla="*/ 499435 w 891448"/>
                  <a:gd name="connsiteY9444" fmla="*/ 305091 h 826530"/>
                  <a:gd name="connsiteX9445" fmla="*/ 501874 w 891448"/>
                  <a:gd name="connsiteY9445" fmla="*/ 304062 h 826530"/>
                  <a:gd name="connsiteX9446" fmla="*/ 503279 w 891448"/>
                  <a:gd name="connsiteY9446" fmla="*/ 305238 h 826530"/>
                  <a:gd name="connsiteX9447" fmla="*/ 502540 w 891448"/>
                  <a:gd name="connsiteY9447" fmla="*/ 307456 h 826530"/>
                  <a:gd name="connsiteX9448" fmla="*/ 503648 w 891448"/>
                  <a:gd name="connsiteY9448" fmla="*/ 308559 h 826530"/>
                  <a:gd name="connsiteX9449" fmla="*/ 503203 w 891448"/>
                  <a:gd name="connsiteY9449" fmla="*/ 310043 h 826530"/>
                  <a:gd name="connsiteX9450" fmla="*/ 505273 w 891448"/>
                  <a:gd name="connsiteY9450" fmla="*/ 308926 h 826530"/>
                  <a:gd name="connsiteX9451" fmla="*/ 505570 w 891448"/>
                  <a:gd name="connsiteY9451" fmla="*/ 307603 h 826530"/>
                  <a:gd name="connsiteX9452" fmla="*/ 507934 w 891448"/>
                  <a:gd name="connsiteY9452" fmla="*/ 304047 h 826530"/>
                  <a:gd name="connsiteX9453" fmla="*/ 507934 w 891448"/>
                  <a:gd name="connsiteY9453" fmla="*/ 303166 h 826530"/>
                  <a:gd name="connsiteX9454" fmla="*/ 506311 w 891448"/>
                  <a:gd name="connsiteY9454" fmla="*/ 302945 h 826530"/>
                  <a:gd name="connsiteX9455" fmla="*/ 504610 w 891448"/>
                  <a:gd name="connsiteY9455" fmla="*/ 302211 h 826530"/>
                  <a:gd name="connsiteX9456" fmla="*/ 503279 w 891448"/>
                  <a:gd name="connsiteY9456" fmla="*/ 300359 h 826530"/>
                  <a:gd name="connsiteX9457" fmla="*/ 505053 w 891448"/>
                  <a:gd name="connsiteY9457" fmla="*/ 298728 h 826530"/>
                  <a:gd name="connsiteX9458" fmla="*/ 507784 w 891448"/>
                  <a:gd name="connsiteY9458" fmla="*/ 298728 h 826530"/>
                  <a:gd name="connsiteX9459" fmla="*/ 508525 w 891448"/>
                  <a:gd name="connsiteY9459" fmla="*/ 297552 h 826530"/>
                  <a:gd name="connsiteX9460" fmla="*/ 511335 w 891448"/>
                  <a:gd name="connsiteY9460" fmla="*/ 295701 h 826530"/>
                  <a:gd name="connsiteX9461" fmla="*/ 511261 w 891448"/>
                  <a:gd name="connsiteY9461" fmla="*/ 293996 h 826530"/>
                  <a:gd name="connsiteX9462" fmla="*/ 512741 w 891448"/>
                  <a:gd name="connsiteY9462" fmla="*/ 293261 h 826530"/>
                  <a:gd name="connsiteX9463" fmla="*/ 515027 w 891448"/>
                  <a:gd name="connsiteY9463" fmla="*/ 294070 h 826530"/>
                  <a:gd name="connsiteX9464" fmla="*/ 518354 w 891448"/>
                  <a:gd name="connsiteY9464" fmla="*/ 294819 h 826530"/>
                  <a:gd name="connsiteX9465" fmla="*/ 518576 w 891448"/>
                  <a:gd name="connsiteY9465" fmla="*/ 296729 h 826530"/>
                  <a:gd name="connsiteX9466" fmla="*/ 518134 w 891448"/>
                  <a:gd name="connsiteY9466" fmla="*/ 297626 h 826530"/>
                  <a:gd name="connsiteX9467" fmla="*/ 519390 w 891448"/>
                  <a:gd name="connsiteY9467" fmla="*/ 298140 h 826530"/>
                  <a:gd name="connsiteX9468" fmla="*/ 521017 w 891448"/>
                  <a:gd name="connsiteY9468" fmla="*/ 299771 h 826530"/>
                  <a:gd name="connsiteX9469" fmla="*/ 522570 w 891448"/>
                  <a:gd name="connsiteY9469" fmla="*/ 300800 h 826530"/>
                  <a:gd name="connsiteX9470" fmla="*/ 521830 w 891448"/>
                  <a:gd name="connsiteY9470" fmla="*/ 302798 h 826530"/>
                  <a:gd name="connsiteX9471" fmla="*/ 520872 w 891448"/>
                  <a:gd name="connsiteY9471" fmla="*/ 303239 h 826530"/>
                  <a:gd name="connsiteX9472" fmla="*/ 521240 w 891448"/>
                  <a:gd name="connsiteY9472" fmla="*/ 305017 h 826530"/>
                  <a:gd name="connsiteX9473" fmla="*/ 520944 w 891448"/>
                  <a:gd name="connsiteY9473" fmla="*/ 306575 h 826530"/>
                  <a:gd name="connsiteX9474" fmla="*/ 522645 w 891448"/>
                  <a:gd name="connsiteY9474" fmla="*/ 308191 h 826530"/>
                  <a:gd name="connsiteX9475" fmla="*/ 523236 w 891448"/>
                  <a:gd name="connsiteY9475" fmla="*/ 309822 h 826530"/>
                  <a:gd name="connsiteX9476" fmla="*/ 522864 w 891448"/>
                  <a:gd name="connsiteY9476" fmla="*/ 313364 h 826530"/>
                  <a:gd name="connsiteX9477" fmla="*/ 524122 w 891448"/>
                  <a:gd name="connsiteY9477" fmla="*/ 314260 h 826530"/>
                  <a:gd name="connsiteX9478" fmla="*/ 524122 w 891448"/>
                  <a:gd name="connsiteY9478" fmla="*/ 315215 h 826530"/>
                  <a:gd name="connsiteX9479" fmla="*/ 522645 w 891448"/>
                  <a:gd name="connsiteY9479" fmla="*/ 317214 h 826530"/>
                  <a:gd name="connsiteX9480" fmla="*/ 522570 w 891448"/>
                  <a:gd name="connsiteY9480" fmla="*/ 318757 h 826530"/>
                  <a:gd name="connsiteX9481" fmla="*/ 521017 w 891448"/>
                  <a:gd name="connsiteY9481" fmla="*/ 321123 h 826530"/>
                  <a:gd name="connsiteX9482" fmla="*/ 520944 w 891448"/>
                  <a:gd name="connsiteY9482" fmla="*/ 323709 h 826530"/>
                  <a:gd name="connsiteX9483" fmla="*/ 519909 w 891448"/>
                  <a:gd name="connsiteY9483" fmla="*/ 324385 h 826530"/>
                  <a:gd name="connsiteX9484" fmla="*/ 520872 w 891448"/>
                  <a:gd name="connsiteY9484" fmla="*/ 326222 h 826530"/>
                  <a:gd name="connsiteX9485" fmla="*/ 520131 w 891448"/>
                  <a:gd name="connsiteY9485" fmla="*/ 328220 h 826530"/>
                  <a:gd name="connsiteX9486" fmla="*/ 522201 w 891448"/>
                  <a:gd name="connsiteY9486" fmla="*/ 330659 h 826530"/>
                  <a:gd name="connsiteX9487" fmla="*/ 522201 w 891448"/>
                  <a:gd name="connsiteY9487" fmla="*/ 332290 h 826530"/>
                  <a:gd name="connsiteX9488" fmla="*/ 521608 w 891448"/>
                  <a:gd name="connsiteY9488" fmla="*/ 333025 h 826530"/>
                  <a:gd name="connsiteX9489" fmla="*/ 522201 w 891448"/>
                  <a:gd name="connsiteY9489" fmla="*/ 334803 h 826530"/>
                  <a:gd name="connsiteX9490" fmla="*/ 521608 w 891448"/>
                  <a:gd name="connsiteY9490" fmla="*/ 336640 h 826530"/>
                  <a:gd name="connsiteX9491" fmla="*/ 521608 w 891448"/>
                  <a:gd name="connsiteY9491" fmla="*/ 338051 h 826530"/>
                  <a:gd name="connsiteX9492" fmla="*/ 522938 w 891448"/>
                  <a:gd name="connsiteY9492" fmla="*/ 338418 h 826530"/>
                  <a:gd name="connsiteX9493" fmla="*/ 524269 w 891448"/>
                  <a:gd name="connsiteY9493" fmla="*/ 340270 h 826530"/>
                  <a:gd name="connsiteX9494" fmla="*/ 524048 w 891448"/>
                  <a:gd name="connsiteY9494" fmla="*/ 341959 h 826530"/>
                  <a:gd name="connsiteX9495" fmla="*/ 522572 w 891448"/>
                  <a:gd name="connsiteY9495" fmla="*/ 343297 h 826530"/>
                  <a:gd name="connsiteX9496" fmla="*/ 521317 w 891448"/>
                  <a:gd name="connsiteY9496" fmla="*/ 342636 h 826530"/>
                  <a:gd name="connsiteX9497" fmla="*/ 519540 w 891448"/>
                  <a:gd name="connsiteY9497" fmla="*/ 343003 h 826530"/>
                  <a:gd name="connsiteX9498" fmla="*/ 518506 w 891448"/>
                  <a:gd name="connsiteY9498" fmla="*/ 341078 h 826530"/>
                  <a:gd name="connsiteX9499" fmla="*/ 519171 w 891448"/>
                  <a:gd name="connsiteY9499" fmla="*/ 338859 h 826530"/>
                  <a:gd name="connsiteX9500" fmla="*/ 516806 w 891448"/>
                  <a:gd name="connsiteY9500" fmla="*/ 339902 h 826530"/>
                  <a:gd name="connsiteX9501" fmla="*/ 515847 w 891448"/>
                  <a:gd name="connsiteY9501" fmla="*/ 342048 h 826530"/>
                  <a:gd name="connsiteX9502" fmla="*/ 514074 w 891448"/>
                  <a:gd name="connsiteY9502" fmla="*/ 342782 h 826530"/>
                  <a:gd name="connsiteX9503" fmla="*/ 514074 w 891448"/>
                  <a:gd name="connsiteY9503" fmla="*/ 343664 h 826530"/>
                  <a:gd name="connsiteX9504" fmla="*/ 516660 w 891448"/>
                  <a:gd name="connsiteY9504" fmla="*/ 343003 h 826530"/>
                  <a:gd name="connsiteX9505" fmla="*/ 517988 w 891448"/>
                  <a:gd name="connsiteY9505" fmla="*/ 344325 h 826530"/>
                  <a:gd name="connsiteX9506" fmla="*/ 517695 w 891448"/>
                  <a:gd name="connsiteY9506" fmla="*/ 345369 h 826530"/>
                  <a:gd name="connsiteX9507" fmla="*/ 512225 w 891448"/>
                  <a:gd name="connsiteY9507" fmla="*/ 349204 h 826530"/>
                  <a:gd name="connsiteX9508" fmla="*/ 510820 w 891448"/>
                  <a:gd name="connsiteY9508" fmla="*/ 349439 h 826530"/>
                  <a:gd name="connsiteX9509" fmla="*/ 510526 w 891448"/>
                  <a:gd name="connsiteY9509" fmla="*/ 350541 h 826530"/>
                  <a:gd name="connsiteX9510" fmla="*/ 509267 w 891448"/>
                  <a:gd name="connsiteY9510" fmla="*/ 351129 h 826530"/>
                  <a:gd name="connsiteX9511" fmla="*/ 508753 w 891448"/>
                  <a:gd name="connsiteY9511" fmla="*/ 353127 h 826530"/>
                  <a:gd name="connsiteX9512" fmla="*/ 509787 w 891448"/>
                  <a:gd name="connsiteY9512" fmla="*/ 354230 h 826530"/>
                  <a:gd name="connsiteX9513" fmla="*/ 511780 w 891448"/>
                  <a:gd name="connsiteY9513" fmla="*/ 353715 h 826530"/>
                  <a:gd name="connsiteX9514" fmla="*/ 513036 w 891448"/>
                  <a:gd name="connsiteY9514" fmla="*/ 354156 h 826530"/>
                  <a:gd name="connsiteX9515" fmla="*/ 513257 w 891448"/>
                  <a:gd name="connsiteY9515" fmla="*/ 356081 h 826530"/>
                  <a:gd name="connsiteX9516" fmla="*/ 515105 w 891448"/>
                  <a:gd name="connsiteY9516" fmla="*/ 357933 h 826530"/>
                  <a:gd name="connsiteX9517" fmla="*/ 517693 w 891448"/>
                  <a:gd name="connsiteY9517" fmla="*/ 357110 h 826530"/>
                  <a:gd name="connsiteX9518" fmla="*/ 518060 w 891448"/>
                  <a:gd name="connsiteY9518" fmla="*/ 355567 h 826530"/>
                  <a:gd name="connsiteX9519" fmla="*/ 519614 w 891448"/>
                  <a:gd name="connsiteY9519" fmla="*/ 355199 h 826530"/>
                  <a:gd name="connsiteX9520" fmla="*/ 520279 w 891448"/>
                  <a:gd name="connsiteY9520" fmla="*/ 356008 h 826530"/>
                  <a:gd name="connsiteX9521" fmla="*/ 519320 w 891448"/>
                  <a:gd name="connsiteY9521" fmla="*/ 356816 h 826530"/>
                  <a:gd name="connsiteX9522" fmla="*/ 519320 w 891448"/>
                  <a:gd name="connsiteY9522" fmla="*/ 357418 h 826530"/>
                  <a:gd name="connsiteX9523" fmla="*/ 521093 w 891448"/>
                  <a:gd name="connsiteY9523" fmla="*/ 358080 h 826530"/>
                  <a:gd name="connsiteX9524" fmla="*/ 522350 w 891448"/>
                  <a:gd name="connsiteY9524" fmla="*/ 359402 h 826530"/>
                  <a:gd name="connsiteX9525" fmla="*/ 524197 w 891448"/>
                  <a:gd name="connsiteY9525" fmla="*/ 358006 h 826530"/>
                  <a:gd name="connsiteX9526" fmla="*/ 525602 w 891448"/>
                  <a:gd name="connsiteY9526" fmla="*/ 358814 h 826530"/>
                  <a:gd name="connsiteX9527" fmla="*/ 524270 w 891448"/>
                  <a:gd name="connsiteY9527" fmla="*/ 360298 h 826530"/>
                  <a:gd name="connsiteX9528" fmla="*/ 522351 w 891448"/>
                  <a:gd name="connsiteY9528" fmla="*/ 360372 h 826530"/>
                  <a:gd name="connsiteX9529" fmla="*/ 520281 w 891448"/>
                  <a:gd name="connsiteY9529" fmla="*/ 362738 h 826530"/>
                  <a:gd name="connsiteX9530" fmla="*/ 519542 w 891448"/>
                  <a:gd name="connsiteY9530" fmla="*/ 363399 h 826530"/>
                  <a:gd name="connsiteX9531" fmla="*/ 519099 w 891448"/>
                  <a:gd name="connsiteY9531" fmla="*/ 360960 h 826530"/>
                  <a:gd name="connsiteX9532" fmla="*/ 518137 w 891448"/>
                  <a:gd name="connsiteY9532" fmla="*/ 361033 h 826530"/>
                  <a:gd name="connsiteX9533" fmla="*/ 517324 w 891448"/>
                  <a:gd name="connsiteY9533" fmla="*/ 360592 h 826530"/>
                  <a:gd name="connsiteX9534" fmla="*/ 517324 w 891448"/>
                  <a:gd name="connsiteY9534" fmla="*/ 361621 h 826530"/>
                  <a:gd name="connsiteX9535" fmla="*/ 518432 w 891448"/>
                  <a:gd name="connsiteY9535" fmla="*/ 363473 h 826530"/>
                  <a:gd name="connsiteX9536" fmla="*/ 518432 w 891448"/>
                  <a:gd name="connsiteY9536" fmla="*/ 365030 h 826530"/>
                  <a:gd name="connsiteX9537" fmla="*/ 520320 w 891448"/>
                  <a:gd name="connsiteY9537" fmla="*/ 368028 h 826530"/>
                  <a:gd name="connsiteX9538" fmla="*/ 520025 w 891448"/>
                  <a:gd name="connsiteY9538" fmla="*/ 370482 h 826530"/>
                  <a:gd name="connsiteX9539" fmla="*/ 520357 w 891448"/>
                  <a:gd name="connsiteY9539" fmla="*/ 370923 h 826530"/>
                  <a:gd name="connsiteX9540" fmla="*/ 520137 w 891448"/>
                  <a:gd name="connsiteY9540" fmla="*/ 372965 h 826530"/>
                  <a:gd name="connsiteX9541" fmla="*/ 518728 w 891448"/>
                  <a:gd name="connsiteY9541" fmla="*/ 373818 h 826530"/>
                  <a:gd name="connsiteX9542" fmla="*/ 518616 w 891448"/>
                  <a:gd name="connsiteY9542" fmla="*/ 375772 h 826530"/>
                  <a:gd name="connsiteX9543" fmla="*/ 518322 w 891448"/>
                  <a:gd name="connsiteY9543" fmla="*/ 377859 h 826530"/>
                  <a:gd name="connsiteX9544" fmla="*/ 516359 w 891448"/>
                  <a:gd name="connsiteY9544" fmla="*/ 380298 h 826530"/>
                  <a:gd name="connsiteX9545" fmla="*/ 516879 w 891448"/>
                  <a:gd name="connsiteY9545" fmla="*/ 381415 h 826530"/>
                  <a:gd name="connsiteX9546" fmla="*/ 517024 w 891448"/>
                  <a:gd name="connsiteY9546" fmla="*/ 383575 h 826530"/>
                  <a:gd name="connsiteX9547" fmla="*/ 515768 w 891448"/>
                  <a:gd name="connsiteY9547" fmla="*/ 384163 h 826530"/>
                  <a:gd name="connsiteX9548" fmla="*/ 515953 w 891448"/>
                  <a:gd name="connsiteY9548" fmla="*/ 385529 h 826530"/>
                  <a:gd name="connsiteX9549" fmla="*/ 517173 w 891448"/>
                  <a:gd name="connsiteY9549" fmla="*/ 385500 h 826530"/>
                  <a:gd name="connsiteX9550" fmla="*/ 518803 w 891448"/>
                  <a:gd name="connsiteY9550" fmla="*/ 383648 h 826530"/>
                  <a:gd name="connsiteX9551" fmla="*/ 519542 w 891448"/>
                  <a:gd name="connsiteY9551" fmla="*/ 382252 h 826530"/>
                  <a:gd name="connsiteX9552" fmla="*/ 522128 w 891448"/>
                  <a:gd name="connsiteY9552" fmla="*/ 380915 h 826530"/>
                  <a:gd name="connsiteX9553" fmla="*/ 522573 w 891448"/>
                  <a:gd name="connsiteY9553" fmla="*/ 380033 h 826530"/>
                  <a:gd name="connsiteX9554" fmla="*/ 522204 w 891448"/>
                  <a:gd name="connsiteY9554" fmla="*/ 379431 h 826530"/>
                  <a:gd name="connsiteX9555" fmla="*/ 523386 w 891448"/>
                  <a:gd name="connsiteY9555" fmla="*/ 378035 h 826530"/>
                  <a:gd name="connsiteX9556" fmla="*/ 524569 w 891448"/>
                  <a:gd name="connsiteY9556" fmla="*/ 378990 h 826530"/>
                  <a:gd name="connsiteX9557" fmla="*/ 525528 w 891448"/>
                  <a:gd name="connsiteY9557" fmla="*/ 378035 h 826530"/>
                  <a:gd name="connsiteX9558" fmla="*/ 525528 w 891448"/>
                  <a:gd name="connsiteY9558" fmla="*/ 374479 h 826530"/>
                  <a:gd name="connsiteX9559" fmla="*/ 525974 w 891448"/>
                  <a:gd name="connsiteY9559" fmla="*/ 372495 h 826530"/>
                  <a:gd name="connsiteX9560" fmla="*/ 528561 w 891448"/>
                  <a:gd name="connsiteY9560" fmla="*/ 370350 h 826530"/>
                  <a:gd name="connsiteX9561" fmla="*/ 530926 w 891448"/>
                  <a:gd name="connsiteY9561" fmla="*/ 366720 h 826530"/>
                  <a:gd name="connsiteX9562" fmla="*/ 531662 w 891448"/>
                  <a:gd name="connsiteY9562" fmla="*/ 364648 h 826530"/>
                  <a:gd name="connsiteX9563" fmla="*/ 532549 w 891448"/>
                  <a:gd name="connsiteY9563" fmla="*/ 364501 h 826530"/>
                  <a:gd name="connsiteX9564" fmla="*/ 533435 w 891448"/>
                  <a:gd name="connsiteY9564" fmla="*/ 365398 h 826530"/>
                  <a:gd name="connsiteX9565" fmla="*/ 533807 w 891448"/>
                  <a:gd name="connsiteY9565" fmla="*/ 367234 h 826530"/>
                  <a:gd name="connsiteX9566" fmla="*/ 535358 w 891448"/>
                  <a:gd name="connsiteY9566" fmla="*/ 370717 h 826530"/>
                  <a:gd name="connsiteX9567" fmla="*/ 535729 w 891448"/>
                  <a:gd name="connsiteY9567" fmla="*/ 373377 h 826530"/>
                  <a:gd name="connsiteX9568" fmla="*/ 537573 w 891448"/>
                  <a:gd name="connsiteY9568" fmla="*/ 375669 h 826530"/>
                  <a:gd name="connsiteX9569" fmla="*/ 537573 w 891448"/>
                  <a:gd name="connsiteY9569" fmla="*/ 377888 h 826530"/>
                  <a:gd name="connsiteX9570" fmla="*/ 536834 w 891448"/>
                  <a:gd name="connsiteY9570" fmla="*/ 379798 h 826530"/>
                  <a:gd name="connsiteX9571" fmla="*/ 537500 w 891448"/>
                  <a:gd name="connsiteY9571" fmla="*/ 383942 h 826530"/>
                  <a:gd name="connsiteX9572" fmla="*/ 536247 w 891448"/>
                  <a:gd name="connsiteY9572" fmla="*/ 386014 h 826530"/>
                  <a:gd name="connsiteX9573" fmla="*/ 534767 w 891448"/>
                  <a:gd name="connsiteY9573" fmla="*/ 386675 h 826530"/>
                  <a:gd name="connsiteX9574" fmla="*/ 533585 w 891448"/>
                  <a:gd name="connsiteY9574" fmla="*/ 385647 h 826530"/>
                  <a:gd name="connsiteX9575" fmla="*/ 532402 w 891448"/>
                  <a:gd name="connsiteY9575" fmla="*/ 386675 h 826530"/>
                  <a:gd name="connsiteX9576" fmla="*/ 531515 w 891448"/>
                  <a:gd name="connsiteY9576" fmla="*/ 388453 h 826530"/>
                  <a:gd name="connsiteX9577" fmla="*/ 532032 w 891448"/>
                  <a:gd name="connsiteY9577" fmla="*/ 390599 h 826530"/>
                  <a:gd name="connsiteX9578" fmla="*/ 530552 w 891448"/>
                  <a:gd name="connsiteY9578" fmla="*/ 392436 h 826530"/>
                  <a:gd name="connsiteX9579" fmla="*/ 529665 w 891448"/>
                  <a:gd name="connsiteY9579" fmla="*/ 394963 h 826530"/>
                  <a:gd name="connsiteX9580" fmla="*/ 530329 w 891448"/>
                  <a:gd name="connsiteY9580" fmla="*/ 396286 h 826530"/>
                  <a:gd name="connsiteX9581" fmla="*/ 530404 w 891448"/>
                  <a:gd name="connsiteY9581" fmla="*/ 399680 h 826530"/>
                  <a:gd name="connsiteX9582" fmla="*/ 532032 w 891448"/>
                  <a:gd name="connsiteY9582" fmla="*/ 406778 h 826530"/>
                  <a:gd name="connsiteX9583" fmla="*/ 533585 w 891448"/>
                  <a:gd name="connsiteY9583" fmla="*/ 409731 h 826530"/>
                  <a:gd name="connsiteX9584" fmla="*/ 532992 w 891448"/>
                  <a:gd name="connsiteY9584" fmla="*/ 411730 h 826530"/>
                  <a:gd name="connsiteX9585" fmla="*/ 534545 w 891448"/>
                  <a:gd name="connsiteY9585" fmla="*/ 413287 h 826530"/>
                  <a:gd name="connsiteX9586" fmla="*/ 536025 w 891448"/>
                  <a:gd name="connsiteY9586" fmla="*/ 413287 h 826530"/>
                  <a:gd name="connsiteX9587" fmla="*/ 535653 w 891448"/>
                  <a:gd name="connsiteY9587" fmla="*/ 410775 h 826530"/>
                  <a:gd name="connsiteX9588" fmla="*/ 534987 w 891448"/>
                  <a:gd name="connsiteY9588" fmla="*/ 410040 h 826530"/>
                  <a:gd name="connsiteX9589" fmla="*/ 536464 w 891448"/>
                  <a:gd name="connsiteY9589" fmla="*/ 408556 h 826530"/>
                  <a:gd name="connsiteX9590" fmla="*/ 537722 w 891448"/>
                  <a:gd name="connsiteY9590" fmla="*/ 408409 h 826530"/>
                  <a:gd name="connsiteX9591" fmla="*/ 538755 w 891448"/>
                  <a:gd name="connsiteY9591" fmla="*/ 410848 h 826530"/>
                  <a:gd name="connsiteX9592" fmla="*/ 539789 w 891448"/>
                  <a:gd name="connsiteY9592" fmla="*/ 410628 h 826530"/>
                  <a:gd name="connsiteX9593" fmla="*/ 540235 w 891448"/>
                  <a:gd name="connsiteY9593" fmla="*/ 408335 h 826530"/>
                  <a:gd name="connsiteX9594" fmla="*/ 541712 w 891448"/>
                  <a:gd name="connsiteY9594" fmla="*/ 406704 h 826530"/>
                  <a:gd name="connsiteX9595" fmla="*/ 542005 w 891448"/>
                  <a:gd name="connsiteY9595" fmla="*/ 403530 h 826530"/>
                  <a:gd name="connsiteX9596" fmla="*/ 543634 w 891448"/>
                  <a:gd name="connsiteY9596" fmla="*/ 402795 h 826530"/>
                  <a:gd name="connsiteX9597" fmla="*/ 545553 w 891448"/>
                  <a:gd name="connsiteY9597" fmla="*/ 400136 h 826530"/>
                  <a:gd name="connsiteX9598" fmla="*/ 546293 w 891448"/>
                  <a:gd name="connsiteY9598" fmla="*/ 399989 h 826530"/>
                  <a:gd name="connsiteX9599" fmla="*/ 547401 w 891448"/>
                  <a:gd name="connsiteY9599" fmla="*/ 398211 h 826530"/>
                  <a:gd name="connsiteX9600" fmla="*/ 551022 w 891448"/>
                  <a:gd name="connsiteY9600" fmla="*/ 395551 h 826530"/>
                  <a:gd name="connsiteX9601" fmla="*/ 553461 w 891448"/>
                  <a:gd name="connsiteY9601" fmla="*/ 391407 h 826530"/>
                  <a:gd name="connsiteX9602" fmla="*/ 555235 w 891448"/>
                  <a:gd name="connsiteY9602" fmla="*/ 387058 h 826530"/>
                  <a:gd name="connsiteX9603" fmla="*/ 556934 w 891448"/>
                  <a:gd name="connsiteY9603" fmla="*/ 383428 h 826530"/>
                  <a:gd name="connsiteX9604" fmla="*/ 558856 w 891448"/>
                  <a:gd name="connsiteY9604" fmla="*/ 382017 h 826530"/>
                  <a:gd name="connsiteX9605" fmla="*/ 560336 w 891448"/>
                  <a:gd name="connsiteY9605" fmla="*/ 384163 h 826530"/>
                  <a:gd name="connsiteX9606" fmla="*/ 561589 w 891448"/>
                  <a:gd name="connsiteY9606" fmla="*/ 382987 h 826530"/>
                  <a:gd name="connsiteX9607" fmla="*/ 562697 w 891448"/>
                  <a:gd name="connsiteY9607" fmla="*/ 383795 h 826530"/>
                  <a:gd name="connsiteX9608" fmla="*/ 564619 w 891448"/>
                  <a:gd name="connsiteY9608" fmla="*/ 383501 h 826530"/>
                  <a:gd name="connsiteX9609" fmla="*/ 564695 w 891448"/>
                  <a:gd name="connsiteY9609" fmla="*/ 382311 h 826530"/>
                  <a:gd name="connsiteX9610" fmla="*/ 563585 w 891448"/>
                  <a:gd name="connsiteY9610" fmla="*/ 382252 h 826530"/>
                  <a:gd name="connsiteX9611" fmla="*/ 561886 w 891448"/>
                  <a:gd name="connsiteY9611" fmla="*/ 380548 h 826530"/>
                  <a:gd name="connsiteX9612" fmla="*/ 562697 w 891448"/>
                  <a:gd name="connsiteY9612" fmla="*/ 379372 h 826530"/>
                  <a:gd name="connsiteX9613" fmla="*/ 564839 w 891448"/>
                  <a:gd name="connsiteY9613" fmla="*/ 379064 h 826530"/>
                  <a:gd name="connsiteX9614" fmla="*/ 565947 w 891448"/>
                  <a:gd name="connsiteY9614" fmla="*/ 380033 h 826530"/>
                  <a:gd name="connsiteX9615" fmla="*/ 566836 w 891448"/>
                  <a:gd name="connsiteY9615" fmla="*/ 379284 h 826530"/>
                  <a:gd name="connsiteX9616" fmla="*/ 568312 w 891448"/>
                  <a:gd name="connsiteY9616" fmla="*/ 379431 h 826530"/>
                  <a:gd name="connsiteX9617" fmla="*/ 569126 w 891448"/>
                  <a:gd name="connsiteY9617" fmla="*/ 378843 h 826530"/>
                  <a:gd name="connsiteX9618" fmla="*/ 568166 w 891448"/>
                  <a:gd name="connsiteY9618" fmla="*/ 376933 h 826530"/>
                  <a:gd name="connsiteX9619" fmla="*/ 567279 w 891448"/>
                  <a:gd name="connsiteY9619" fmla="*/ 376786 h 826530"/>
                  <a:gd name="connsiteX9620" fmla="*/ 566316 w 891448"/>
                  <a:gd name="connsiteY9620" fmla="*/ 375008 h 826530"/>
                  <a:gd name="connsiteX9621" fmla="*/ 565208 w 891448"/>
                  <a:gd name="connsiteY9621" fmla="*/ 374934 h 826530"/>
                  <a:gd name="connsiteX9622" fmla="*/ 565358 w 891448"/>
                  <a:gd name="connsiteY9622" fmla="*/ 371907 h 826530"/>
                  <a:gd name="connsiteX9623" fmla="*/ 566537 w 891448"/>
                  <a:gd name="connsiteY9623" fmla="*/ 370570 h 826530"/>
                  <a:gd name="connsiteX9624" fmla="*/ 566760 w 891448"/>
                  <a:gd name="connsiteY9624" fmla="*/ 368719 h 826530"/>
                  <a:gd name="connsiteX9625" fmla="*/ 568165 w 891448"/>
                  <a:gd name="connsiteY9625" fmla="*/ 368645 h 826530"/>
                  <a:gd name="connsiteX9626" fmla="*/ 567130 w 891448"/>
                  <a:gd name="connsiteY9626" fmla="*/ 367029 h 826530"/>
                  <a:gd name="connsiteX9627" fmla="*/ 567354 w 891448"/>
                  <a:gd name="connsiteY9627" fmla="*/ 365691 h 826530"/>
                  <a:gd name="connsiteX9628" fmla="*/ 568831 w 891448"/>
                  <a:gd name="connsiteY9628" fmla="*/ 364134 h 826530"/>
                  <a:gd name="connsiteX9629" fmla="*/ 568165 w 891448"/>
                  <a:gd name="connsiteY9629" fmla="*/ 363399 h 826530"/>
                  <a:gd name="connsiteX9630" fmla="*/ 568090 w 891448"/>
                  <a:gd name="connsiteY9630" fmla="*/ 362811 h 826530"/>
                  <a:gd name="connsiteX9631" fmla="*/ 570015 w 891448"/>
                  <a:gd name="connsiteY9631" fmla="*/ 362811 h 826530"/>
                  <a:gd name="connsiteX9632" fmla="*/ 570676 w 891448"/>
                  <a:gd name="connsiteY9632" fmla="*/ 360960 h 826530"/>
                  <a:gd name="connsiteX9633" fmla="*/ 569126 w 891448"/>
                  <a:gd name="connsiteY9633" fmla="*/ 360078 h 826530"/>
                  <a:gd name="connsiteX9634" fmla="*/ 568610 w 891448"/>
                  <a:gd name="connsiteY9634" fmla="*/ 359035 h 826530"/>
                  <a:gd name="connsiteX9635" fmla="*/ 570676 w 891448"/>
                  <a:gd name="connsiteY9635" fmla="*/ 359343 h 826530"/>
                  <a:gd name="connsiteX9636" fmla="*/ 571564 w 891448"/>
                  <a:gd name="connsiteY9636" fmla="*/ 360813 h 826530"/>
                  <a:gd name="connsiteX9637" fmla="*/ 573117 w 891448"/>
                  <a:gd name="connsiteY9637" fmla="*/ 360960 h 826530"/>
                  <a:gd name="connsiteX9638" fmla="*/ 574445 w 891448"/>
                  <a:gd name="connsiteY9638" fmla="*/ 360078 h 826530"/>
                  <a:gd name="connsiteX9639" fmla="*/ 577627 w 891448"/>
                  <a:gd name="connsiteY9639" fmla="*/ 360298 h 826530"/>
                  <a:gd name="connsiteX9640" fmla="*/ 580435 w 891448"/>
                  <a:gd name="connsiteY9640" fmla="*/ 362370 h 826530"/>
                  <a:gd name="connsiteX9641" fmla="*/ 580657 w 891448"/>
                  <a:gd name="connsiteY9641" fmla="*/ 363399 h 826530"/>
                  <a:gd name="connsiteX9642" fmla="*/ 581541 w 891448"/>
                  <a:gd name="connsiteY9642" fmla="*/ 364663 h 826530"/>
                  <a:gd name="connsiteX9643" fmla="*/ 585386 w 891448"/>
                  <a:gd name="connsiteY9643" fmla="*/ 366573 h 826530"/>
                  <a:gd name="connsiteX9644" fmla="*/ 587159 w 891448"/>
                  <a:gd name="connsiteY9644" fmla="*/ 365398 h 826530"/>
                  <a:gd name="connsiteX9645" fmla="*/ 589155 w 891448"/>
                  <a:gd name="connsiteY9645" fmla="*/ 366794 h 826530"/>
                  <a:gd name="connsiteX9646" fmla="*/ 591668 w 891448"/>
                  <a:gd name="connsiteY9646" fmla="*/ 367837 h 826530"/>
                  <a:gd name="connsiteX9647" fmla="*/ 591668 w 891448"/>
                  <a:gd name="connsiteY9647" fmla="*/ 368939 h 826530"/>
                  <a:gd name="connsiteX9648" fmla="*/ 590634 w 891448"/>
                  <a:gd name="connsiteY9648" fmla="*/ 369615 h 826530"/>
                  <a:gd name="connsiteX9649" fmla="*/ 591816 w 891448"/>
                  <a:gd name="connsiteY9649" fmla="*/ 370937 h 826530"/>
                  <a:gd name="connsiteX9650" fmla="*/ 590559 w 891448"/>
                  <a:gd name="connsiteY9650" fmla="*/ 371599 h 826530"/>
                  <a:gd name="connsiteX9651" fmla="*/ 589155 w 891448"/>
                  <a:gd name="connsiteY9651" fmla="*/ 370276 h 826530"/>
                  <a:gd name="connsiteX9652" fmla="*/ 587753 w 891448"/>
                  <a:gd name="connsiteY9652" fmla="*/ 370129 h 826530"/>
                  <a:gd name="connsiteX9653" fmla="*/ 587975 w 891448"/>
                  <a:gd name="connsiteY9653" fmla="*/ 371231 h 826530"/>
                  <a:gd name="connsiteX9654" fmla="*/ 592261 w 891448"/>
                  <a:gd name="connsiteY9654" fmla="*/ 373965 h 826530"/>
                  <a:gd name="connsiteX9655" fmla="*/ 592482 w 891448"/>
                  <a:gd name="connsiteY9655" fmla="*/ 376110 h 826530"/>
                  <a:gd name="connsiteX9656" fmla="*/ 590783 w 891448"/>
                  <a:gd name="connsiteY9656" fmla="*/ 376771 h 826530"/>
                  <a:gd name="connsiteX9657" fmla="*/ 591816 w 891448"/>
                  <a:gd name="connsiteY9657" fmla="*/ 377374 h 826530"/>
                  <a:gd name="connsiteX9658" fmla="*/ 593590 w 891448"/>
                  <a:gd name="connsiteY9658" fmla="*/ 376771 h 826530"/>
                  <a:gd name="connsiteX9659" fmla="*/ 596624 w 891448"/>
                  <a:gd name="connsiteY9659" fmla="*/ 377491 h 826530"/>
                  <a:gd name="connsiteX9660" fmla="*/ 597256 w 891448"/>
                  <a:gd name="connsiteY9660" fmla="*/ 378711 h 826530"/>
                  <a:gd name="connsiteX9661" fmla="*/ 598402 w 891448"/>
                  <a:gd name="connsiteY9661" fmla="*/ 379122 h 826530"/>
                  <a:gd name="connsiteX9662" fmla="*/ 598736 w 891448"/>
                  <a:gd name="connsiteY9662" fmla="*/ 380004 h 826530"/>
                  <a:gd name="connsiteX9663" fmla="*/ 597478 w 891448"/>
                  <a:gd name="connsiteY9663" fmla="*/ 382002 h 826530"/>
                  <a:gd name="connsiteX9664" fmla="*/ 594292 w 891448"/>
                  <a:gd name="connsiteY9664" fmla="*/ 384501 h 826530"/>
                  <a:gd name="connsiteX9665" fmla="*/ 592367 w 891448"/>
                  <a:gd name="connsiteY9665" fmla="*/ 384868 h 826530"/>
                  <a:gd name="connsiteX9666" fmla="*/ 590924 w 891448"/>
                  <a:gd name="connsiteY9666" fmla="*/ 385573 h 826530"/>
                  <a:gd name="connsiteX9667" fmla="*/ 593698 w 891448"/>
                  <a:gd name="connsiteY9667" fmla="*/ 385617 h 826530"/>
                  <a:gd name="connsiteX9668" fmla="*/ 594696 w 891448"/>
                  <a:gd name="connsiteY9668" fmla="*/ 386235 h 826530"/>
                  <a:gd name="connsiteX9669" fmla="*/ 594919 w 891448"/>
                  <a:gd name="connsiteY9669" fmla="*/ 387792 h 826530"/>
                  <a:gd name="connsiteX9670" fmla="*/ 595659 w 891448"/>
                  <a:gd name="connsiteY9670" fmla="*/ 387719 h 826530"/>
                  <a:gd name="connsiteX9671" fmla="*/ 596324 w 891448"/>
                  <a:gd name="connsiteY9671" fmla="*/ 388307 h 826530"/>
                  <a:gd name="connsiteX9672" fmla="*/ 595065 w 891448"/>
                  <a:gd name="connsiteY9672" fmla="*/ 390305 h 826530"/>
                  <a:gd name="connsiteX9673" fmla="*/ 595804 w 891448"/>
                  <a:gd name="connsiteY9673" fmla="*/ 391040 h 826530"/>
                  <a:gd name="connsiteX9674" fmla="*/ 593366 w 891448"/>
                  <a:gd name="connsiteY9674" fmla="*/ 392671 h 826530"/>
                  <a:gd name="connsiteX9675" fmla="*/ 590557 w 891448"/>
                  <a:gd name="connsiteY9675" fmla="*/ 393626 h 826530"/>
                  <a:gd name="connsiteX9676" fmla="*/ 589080 w 891448"/>
                  <a:gd name="connsiteY9676" fmla="*/ 393332 h 826530"/>
                  <a:gd name="connsiteX9677" fmla="*/ 588117 w 891448"/>
                  <a:gd name="connsiteY9677" fmla="*/ 394596 h 826530"/>
                  <a:gd name="connsiteX9678" fmla="*/ 586564 w 891448"/>
                  <a:gd name="connsiteY9678" fmla="*/ 394067 h 826530"/>
                  <a:gd name="connsiteX9679" fmla="*/ 584939 w 891448"/>
                  <a:gd name="connsiteY9679" fmla="*/ 392157 h 826530"/>
                  <a:gd name="connsiteX9680" fmla="*/ 583092 w 891448"/>
                  <a:gd name="connsiteY9680" fmla="*/ 392083 h 826530"/>
                  <a:gd name="connsiteX9681" fmla="*/ 582504 w 891448"/>
                  <a:gd name="connsiteY9681" fmla="*/ 391040 h 826530"/>
                  <a:gd name="connsiteX9682" fmla="*/ 581246 w 891448"/>
                  <a:gd name="connsiteY9682" fmla="*/ 391187 h 826530"/>
                  <a:gd name="connsiteX9683" fmla="*/ 581173 w 891448"/>
                  <a:gd name="connsiteY9683" fmla="*/ 392818 h 826530"/>
                  <a:gd name="connsiteX9684" fmla="*/ 580285 w 891448"/>
                  <a:gd name="connsiteY9684" fmla="*/ 393406 h 826530"/>
                  <a:gd name="connsiteX9685" fmla="*/ 581984 w 891448"/>
                  <a:gd name="connsiteY9685" fmla="*/ 393773 h 826530"/>
                  <a:gd name="connsiteX9686" fmla="*/ 583240 w 891448"/>
                  <a:gd name="connsiteY9686" fmla="*/ 394816 h 826530"/>
                  <a:gd name="connsiteX9687" fmla="*/ 582649 w 891448"/>
                  <a:gd name="connsiteY9687" fmla="*/ 396212 h 826530"/>
                  <a:gd name="connsiteX9688" fmla="*/ 581465 w 891448"/>
                  <a:gd name="connsiteY9688" fmla="*/ 397476 h 826530"/>
                  <a:gd name="connsiteX9689" fmla="*/ 583167 w 891448"/>
                  <a:gd name="connsiteY9689" fmla="*/ 397623 h 826530"/>
                  <a:gd name="connsiteX9690" fmla="*/ 581984 w 891448"/>
                  <a:gd name="connsiteY9690" fmla="*/ 399386 h 826530"/>
                  <a:gd name="connsiteX9691" fmla="*/ 582132 w 891448"/>
                  <a:gd name="connsiteY9691" fmla="*/ 400650 h 826530"/>
                  <a:gd name="connsiteX9692" fmla="*/ 582796 w 891448"/>
                  <a:gd name="connsiteY9692" fmla="*/ 400797 h 826530"/>
                  <a:gd name="connsiteX9693" fmla="*/ 584053 w 891448"/>
                  <a:gd name="connsiteY9693" fmla="*/ 399548 h 826530"/>
                  <a:gd name="connsiteX9694" fmla="*/ 584718 w 891448"/>
                  <a:gd name="connsiteY9694" fmla="*/ 399621 h 826530"/>
                  <a:gd name="connsiteX9695" fmla="*/ 584204 w 891448"/>
                  <a:gd name="connsiteY9695" fmla="*/ 401091 h 826530"/>
                  <a:gd name="connsiteX9696" fmla="*/ 581778 w 891448"/>
                  <a:gd name="connsiteY9696" fmla="*/ 402075 h 826530"/>
                  <a:gd name="connsiteX9697" fmla="*/ 580852 w 891448"/>
                  <a:gd name="connsiteY9697" fmla="*/ 403927 h 826530"/>
                  <a:gd name="connsiteX9698" fmla="*/ 581246 w 891448"/>
                  <a:gd name="connsiteY9698" fmla="*/ 406116 h 826530"/>
                  <a:gd name="connsiteX9699" fmla="*/ 583613 w 891448"/>
                  <a:gd name="connsiteY9699" fmla="*/ 407894 h 826530"/>
                  <a:gd name="connsiteX9700" fmla="*/ 583242 w 891448"/>
                  <a:gd name="connsiteY9700" fmla="*/ 409305 h 826530"/>
                  <a:gd name="connsiteX9701" fmla="*/ 585460 w 891448"/>
                  <a:gd name="connsiteY9701" fmla="*/ 413655 h 826530"/>
                  <a:gd name="connsiteX9702" fmla="*/ 585162 w 891448"/>
                  <a:gd name="connsiteY9702" fmla="*/ 416168 h 826530"/>
                  <a:gd name="connsiteX9703" fmla="*/ 584423 w 891448"/>
                  <a:gd name="connsiteY9703" fmla="*/ 416682 h 826530"/>
                  <a:gd name="connsiteX9704" fmla="*/ 584129 w 891448"/>
                  <a:gd name="connsiteY9704" fmla="*/ 418166 h 826530"/>
                  <a:gd name="connsiteX9705" fmla="*/ 581394 w 891448"/>
                  <a:gd name="connsiteY9705" fmla="*/ 420532 h 826530"/>
                  <a:gd name="connsiteX9706" fmla="*/ 581910 w 891448"/>
                  <a:gd name="connsiteY9706" fmla="*/ 422383 h 826530"/>
                  <a:gd name="connsiteX9707" fmla="*/ 580951 w 891448"/>
                  <a:gd name="connsiteY9707" fmla="*/ 423706 h 826530"/>
                  <a:gd name="connsiteX9708" fmla="*/ 579177 w 891448"/>
                  <a:gd name="connsiteY9708" fmla="*/ 422971 h 826530"/>
                  <a:gd name="connsiteX9709" fmla="*/ 575999 w 891448"/>
                  <a:gd name="connsiteY9709" fmla="*/ 423045 h 826530"/>
                  <a:gd name="connsiteX9710" fmla="*/ 574597 w 891448"/>
                  <a:gd name="connsiteY9710" fmla="*/ 424000 h 826530"/>
                  <a:gd name="connsiteX9711" fmla="*/ 574077 w 891448"/>
                  <a:gd name="connsiteY9711" fmla="*/ 426366 h 826530"/>
                  <a:gd name="connsiteX9712" fmla="*/ 572084 w 891448"/>
                  <a:gd name="connsiteY9712" fmla="*/ 427556 h 826530"/>
                  <a:gd name="connsiteX9713" fmla="*/ 571121 w 891448"/>
                  <a:gd name="connsiteY9713" fmla="*/ 428878 h 826530"/>
                  <a:gd name="connsiteX9714" fmla="*/ 569496 w 891448"/>
                  <a:gd name="connsiteY9714" fmla="*/ 428967 h 826530"/>
                  <a:gd name="connsiteX9715" fmla="*/ 566615 w 891448"/>
                  <a:gd name="connsiteY9715" fmla="*/ 432067 h 826530"/>
                  <a:gd name="connsiteX9716" fmla="*/ 565580 w 891448"/>
                  <a:gd name="connsiteY9716" fmla="*/ 431700 h 826530"/>
                  <a:gd name="connsiteX9717" fmla="*/ 563881 w 891448"/>
                  <a:gd name="connsiteY9717" fmla="*/ 431759 h 826530"/>
                  <a:gd name="connsiteX9718" fmla="*/ 562847 w 891448"/>
                  <a:gd name="connsiteY9718" fmla="*/ 433757 h 826530"/>
                  <a:gd name="connsiteX9719" fmla="*/ 557896 w 891448"/>
                  <a:gd name="connsiteY9719" fmla="*/ 435168 h 826530"/>
                  <a:gd name="connsiteX9720" fmla="*/ 556934 w 891448"/>
                  <a:gd name="connsiteY9720" fmla="*/ 434271 h 826530"/>
                  <a:gd name="connsiteX9721" fmla="*/ 557673 w 891448"/>
                  <a:gd name="connsiteY9721" fmla="*/ 433022 h 826530"/>
                  <a:gd name="connsiteX9722" fmla="*/ 557007 w 891448"/>
                  <a:gd name="connsiteY9722" fmla="*/ 430583 h 826530"/>
                  <a:gd name="connsiteX9723" fmla="*/ 555602 w 891448"/>
                  <a:gd name="connsiteY9723" fmla="*/ 429025 h 826530"/>
                  <a:gd name="connsiteX9724" fmla="*/ 555602 w 891448"/>
                  <a:gd name="connsiteY9724" fmla="*/ 427923 h 826530"/>
                  <a:gd name="connsiteX9725" fmla="*/ 556788 w 891448"/>
                  <a:gd name="connsiteY9725" fmla="*/ 427483 h 826530"/>
                  <a:gd name="connsiteX9726" fmla="*/ 556859 w 891448"/>
                  <a:gd name="connsiteY9726" fmla="*/ 425851 h 826530"/>
                  <a:gd name="connsiteX9727" fmla="*/ 558487 w 891448"/>
                  <a:gd name="connsiteY9727" fmla="*/ 423045 h 826530"/>
                  <a:gd name="connsiteX9728" fmla="*/ 556343 w 891448"/>
                  <a:gd name="connsiteY9728" fmla="*/ 425117 h 826530"/>
                  <a:gd name="connsiteX9729" fmla="*/ 555602 w 891448"/>
                  <a:gd name="connsiteY9729" fmla="*/ 425337 h 826530"/>
                  <a:gd name="connsiteX9730" fmla="*/ 555381 w 891448"/>
                  <a:gd name="connsiteY9730" fmla="*/ 421046 h 826530"/>
                  <a:gd name="connsiteX9731" fmla="*/ 554421 w 891448"/>
                  <a:gd name="connsiteY9731" fmla="*/ 420679 h 826530"/>
                  <a:gd name="connsiteX9732" fmla="*/ 553237 w 891448"/>
                  <a:gd name="connsiteY9732" fmla="*/ 418754 h 826530"/>
                  <a:gd name="connsiteX9733" fmla="*/ 551317 w 891448"/>
                  <a:gd name="connsiteY9733" fmla="*/ 419871 h 826530"/>
                  <a:gd name="connsiteX9734" fmla="*/ 550652 w 891448"/>
                  <a:gd name="connsiteY9734" fmla="*/ 419209 h 826530"/>
                  <a:gd name="connsiteX9735" fmla="*/ 548878 w 891448"/>
                  <a:gd name="connsiteY9735" fmla="*/ 419356 h 826530"/>
                  <a:gd name="connsiteX9736" fmla="*/ 547030 w 891448"/>
                  <a:gd name="connsiteY9736" fmla="*/ 422163 h 826530"/>
                  <a:gd name="connsiteX9737" fmla="*/ 547992 w 891448"/>
                  <a:gd name="connsiteY9737" fmla="*/ 422383 h 826530"/>
                  <a:gd name="connsiteX9738" fmla="*/ 550653 w 891448"/>
                  <a:gd name="connsiteY9738" fmla="*/ 420605 h 826530"/>
                  <a:gd name="connsiteX9739" fmla="*/ 551688 w 891448"/>
                  <a:gd name="connsiteY9739" fmla="*/ 421120 h 826530"/>
                  <a:gd name="connsiteX9740" fmla="*/ 551539 w 891448"/>
                  <a:gd name="connsiteY9740" fmla="*/ 422898 h 826530"/>
                  <a:gd name="connsiteX9741" fmla="*/ 553313 w 891448"/>
                  <a:gd name="connsiteY9741" fmla="*/ 423706 h 826530"/>
                  <a:gd name="connsiteX9742" fmla="*/ 554569 w 891448"/>
                  <a:gd name="connsiteY9742" fmla="*/ 426806 h 826530"/>
                  <a:gd name="connsiteX9743" fmla="*/ 554049 w 891448"/>
                  <a:gd name="connsiteY9743" fmla="*/ 429775 h 826530"/>
                  <a:gd name="connsiteX9744" fmla="*/ 555013 w 891448"/>
                  <a:gd name="connsiteY9744" fmla="*/ 430363 h 826530"/>
                  <a:gd name="connsiteX9745" fmla="*/ 555454 w 891448"/>
                  <a:gd name="connsiteY9745" fmla="*/ 433169 h 826530"/>
                  <a:gd name="connsiteX9746" fmla="*/ 554644 w 891448"/>
                  <a:gd name="connsiteY9746" fmla="*/ 434433 h 826530"/>
                  <a:gd name="connsiteX9747" fmla="*/ 555310 w 891448"/>
                  <a:gd name="connsiteY9747" fmla="*/ 435168 h 826530"/>
                  <a:gd name="connsiteX9748" fmla="*/ 555160 w 891448"/>
                  <a:gd name="connsiteY9748" fmla="*/ 436784 h 826530"/>
                  <a:gd name="connsiteX9749" fmla="*/ 554124 w 891448"/>
                  <a:gd name="connsiteY9749" fmla="*/ 436858 h 826530"/>
                  <a:gd name="connsiteX9750" fmla="*/ 550872 w 891448"/>
                  <a:gd name="connsiteY9750" fmla="*/ 434051 h 826530"/>
                  <a:gd name="connsiteX9751" fmla="*/ 550575 w 891448"/>
                  <a:gd name="connsiteY9751" fmla="*/ 432361 h 826530"/>
                  <a:gd name="connsiteX9752" fmla="*/ 549173 w 891448"/>
                  <a:gd name="connsiteY9752" fmla="*/ 431832 h 826530"/>
                  <a:gd name="connsiteX9753" fmla="*/ 548731 w 891448"/>
                  <a:gd name="connsiteY9753" fmla="*/ 430216 h 826530"/>
                  <a:gd name="connsiteX9754" fmla="*/ 547545 w 891448"/>
                  <a:gd name="connsiteY9754" fmla="*/ 431906 h 826530"/>
                  <a:gd name="connsiteX9755" fmla="*/ 549467 w 891448"/>
                  <a:gd name="connsiteY9755" fmla="*/ 433684 h 826530"/>
                  <a:gd name="connsiteX9756" fmla="*/ 549022 w 891448"/>
                  <a:gd name="connsiteY9756" fmla="*/ 435388 h 826530"/>
                  <a:gd name="connsiteX9757" fmla="*/ 546658 w 891448"/>
                  <a:gd name="connsiteY9757" fmla="*/ 434051 h 826530"/>
                  <a:gd name="connsiteX9758" fmla="*/ 545107 w 891448"/>
                  <a:gd name="connsiteY9758" fmla="*/ 433684 h 826530"/>
                  <a:gd name="connsiteX9759" fmla="*/ 544739 w 891448"/>
                  <a:gd name="connsiteY9759" fmla="*/ 432728 h 826530"/>
                  <a:gd name="connsiteX9760" fmla="*/ 543334 w 891448"/>
                  <a:gd name="connsiteY9760" fmla="*/ 433390 h 826530"/>
                  <a:gd name="connsiteX9761" fmla="*/ 543259 w 891448"/>
                  <a:gd name="connsiteY9761" fmla="*/ 431994 h 826530"/>
                  <a:gd name="connsiteX9762" fmla="*/ 544221 w 891448"/>
                  <a:gd name="connsiteY9762" fmla="*/ 429025 h 826530"/>
                  <a:gd name="connsiteX9763" fmla="*/ 544664 w 891448"/>
                  <a:gd name="connsiteY9763" fmla="*/ 428511 h 826530"/>
                  <a:gd name="connsiteX9764" fmla="*/ 543556 w 891448"/>
                  <a:gd name="connsiteY9764" fmla="*/ 427997 h 826530"/>
                  <a:gd name="connsiteX9765" fmla="*/ 543481 w 891448"/>
                  <a:gd name="connsiteY9765" fmla="*/ 427042 h 826530"/>
                  <a:gd name="connsiteX9766" fmla="*/ 540526 w 891448"/>
                  <a:gd name="connsiteY9766" fmla="*/ 428217 h 826530"/>
                  <a:gd name="connsiteX9767" fmla="*/ 538161 w 891448"/>
                  <a:gd name="connsiteY9767" fmla="*/ 428217 h 826530"/>
                  <a:gd name="connsiteX9768" fmla="*/ 536461 w 891448"/>
                  <a:gd name="connsiteY9768" fmla="*/ 426968 h 826530"/>
                  <a:gd name="connsiteX9769" fmla="*/ 534762 w 891448"/>
                  <a:gd name="connsiteY9769" fmla="*/ 427262 h 826530"/>
                  <a:gd name="connsiteX9770" fmla="*/ 532544 w 891448"/>
                  <a:gd name="connsiteY9770" fmla="*/ 425778 h 826530"/>
                  <a:gd name="connsiteX9771" fmla="*/ 532176 w 891448"/>
                  <a:gd name="connsiteY9771" fmla="*/ 427335 h 826530"/>
                  <a:gd name="connsiteX9772" fmla="*/ 532767 w 891448"/>
                  <a:gd name="connsiteY9772" fmla="*/ 428585 h 826530"/>
                  <a:gd name="connsiteX9773" fmla="*/ 531804 w 891448"/>
                  <a:gd name="connsiteY9773" fmla="*/ 429261 h 826530"/>
                  <a:gd name="connsiteX9774" fmla="*/ 531953 w 891448"/>
                  <a:gd name="connsiteY9774" fmla="*/ 431244 h 826530"/>
                  <a:gd name="connsiteX9775" fmla="*/ 532915 w 891448"/>
                  <a:gd name="connsiteY9775" fmla="*/ 432728 h 826530"/>
                  <a:gd name="connsiteX9776" fmla="*/ 535425 w 891448"/>
                  <a:gd name="connsiteY9776" fmla="*/ 433169 h 826530"/>
                  <a:gd name="connsiteX9777" fmla="*/ 536533 w 891448"/>
                  <a:gd name="connsiteY9777" fmla="*/ 435021 h 826530"/>
                  <a:gd name="connsiteX9778" fmla="*/ 534909 w 891448"/>
                  <a:gd name="connsiteY9778" fmla="*/ 437827 h 826530"/>
                  <a:gd name="connsiteX9779" fmla="*/ 533581 w 891448"/>
                  <a:gd name="connsiteY9779" fmla="*/ 438268 h 826530"/>
                  <a:gd name="connsiteX9780" fmla="*/ 528777 w 891448"/>
                  <a:gd name="connsiteY9780" fmla="*/ 441736 h 826530"/>
                  <a:gd name="connsiteX9781" fmla="*/ 526707 w 891448"/>
                  <a:gd name="connsiteY9781" fmla="*/ 444396 h 826530"/>
                  <a:gd name="connsiteX9782" fmla="*/ 524342 w 891448"/>
                  <a:gd name="connsiteY9782" fmla="*/ 447364 h 826530"/>
                  <a:gd name="connsiteX9783" fmla="*/ 522863 w 891448"/>
                  <a:gd name="connsiteY9783" fmla="*/ 446762 h 826530"/>
                  <a:gd name="connsiteX9784" fmla="*/ 521314 w 891448"/>
                  <a:gd name="connsiteY9784" fmla="*/ 447805 h 826530"/>
                  <a:gd name="connsiteX9785" fmla="*/ 520498 w 891448"/>
                  <a:gd name="connsiteY9785" fmla="*/ 450245 h 826530"/>
                  <a:gd name="connsiteX9786" fmla="*/ 518651 w 891448"/>
                  <a:gd name="connsiteY9786" fmla="*/ 450979 h 826530"/>
                  <a:gd name="connsiteX9787" fmla="*/ 512221 w 891448"/>
                  <a:gd name="connsiteY9787" fmla="*/ 449583 h 826530"/>
                  <a:gd name="connsiteX9788" fmla="*/ 510816 w 891448"/>
                  <a:gd name="connsiteY9788" fmla="*/ 447585 h 826530"/>
                  <a:gd name="connsiteX9789" fmla="*/ 509927 w 891448"/>
                  <a:gd name="connsiteY9789" fmla="*/ 445366 h 826530"/>
                  <a:gd name="connsiteX9790" fmla="*/ 506751 w 891448"/>
                  <a:gd name="connsiteY9790" fmla="*/ 443955 h 826530"/>
                  <a:gd name="connsiteX9791" fmla="*/ 506826 w 891448"/>
                  <a:gd name="connsiteY9791" fmla="*/ 443000 h 826530"/>
                  <a:gd name="connsiteX9792" fmla="*/ 507859 w 891448"/>
                  <a:gd name="connsiteY9792" fmla="*/ 442927 h 826530"/>
                  <a:gd name="connsiteX9793" fmla="*/ 508673 w 891448"/>
                  <a:gd name="connsiteY9793" fmla="*/ 442265 h 826530"/>
                  <a:gd name="connsiteX9794" fmla="*/ 507640 w 891448"/>
                  <a:gd name="connsiteY9794" fmla="*/ 441148 h 826530"/>
                  <a:gd name="connsiteX9795" fmla="*/ 505718 w 891448"/>
                  <a:gd name="connsiteY9795" fmla="*/ 440634 h 826530"/>
                  <a:gd name="connsiteX9796" fmla="*/ 503573 w 891448"/>
                  <a:gd name="connsiteY9796" fmla="*/ 436564 h 826530"/>
                  <a:gd name="connsiteX9797" fmla="*/ 501063 w 891448"/>
                  <a:gd name="connsiteY9797" fmla="*/ 434565 h 826530"/>
                  <a:gd name="connsiteX9798" fmla="*/ 496925 w 891448"/>
                  <a:gd name="connsiteY9798" fmla="*/ 434565 h 826530"/>
                  <a:gd name="connsiteX9799" fmla="*/ 493967 w 891448"/>
                  <a:gd name="connsiteY9799" fmla="*/ 432802 h 826530"/>
                  <a:gd name="connsiteX9800" fmla="*/ 489235 w 891448"/>
                  <a:gd name="connsiteY9800" fmla="*/ 432508 h 826530"/>
                  <a:gd name="connsiteX9801" fmla="*/ 487388 w 891448"/>
                  <a:gd name="connsiteY9801" fmla="*/ 431906 h 826530"/>
                  <a:gd name="connsiteX9802" fmla="*/ 487318 w 891448"/>
                  <a:gd name="connsiteY9802" fmla="*/ 433316 h 826530"/>
                  <a:gd name="connsiteX9803" fmla="*/ 488571 w 891448"/>
                  <a:gd name="connsiteY9803" fmla="*/ 434727 h 826530"/>
                  <a:gd name="connsiteX9804" fmla="*/ 489307 w 891448"/>
                  <a:gd name="connsiteY9804" fmla="*/ 433757 h 826530"/>
                  <a:gd name="connsiteX9805" fmla="*/ 490565 w 891448"/>
                  <a:gd name="connsiteY9805" fmla="*/ 433537 h 826530"/>
                  <a:gd name="connsiteX9806" fmla="*/ 495149 w 891448"/>
                  <a:gd name="connsiteY9806" fmla="*/ 435168 h 826530"/>
                  <a:gd name="connsiteX9807" fmla="*/ 499360 w 891448"/>
                  <a:gd name="connsiteY9807" fmla="*/ 435094 h 826530"/>
                  <a:gd name="connsiteX9808" fmla="*/ 500691 w 891448"/>
                  <a:gd name="connsiteY9808" fmla="*/ 435976 h 826530"/>
                  <a:gd name="connsiteX9809" fmla="*/ 500248 w 891448"/>
                  <a:gd name="connsiteY9809" fmla="*/ 437166 h 826530"/>
                  <a:gd name="connsiteX9810" fmla="*/ 499433 w 891448"/>
                  <a:gd name="connsiteY9810" fmla="*/ 437093 h 826530"/>
                  <a:gd name="connsiteX9811" fmla="*/ 498769 w 891448"/>
                  <a:gd name="connsiteY9811" fmla="*/ 437901 h 826530"/>
                  <a:gd name="connsiteX9812" fmla="*/ 499360 w 891448"/>
                  <a:gd name="connsiteY9812" fmla="*/ 438489 h 826530"/>
                  <a:gd name="connsiteX9813" fmla="*/ 499657 w 891448"/>
                  <a:gd name="connsiteY9813" fmla="*/ 441883 h 826530"/>
                  <a:gd name="connsiteX9814" fmla="*/ 500544 w 891448"/>
                  <a:gd name="connsiteY9814" fmla="*/ 441971 h 826530"/>
                  <a:gd name="connsiteX9815" fmla="*/ 502759 w 891448"/>
                  <a:gd name="connsiteY9815" fmla="*/ 446321 h 826530"/>
                  <a:gd name="connsiteX9816" fmla="*/ 504093 w 891448"/>
                  <a:gd name="connsiteY9816" fmla="*/ 449363 h 826530"/>
                  <a:gd name="connsiteX9817" fmla="*/ 507859 w 891448"/>
                  <a:gd name="connsiteY9817" fmla="*/ 450612 h 826530"/>
                  <a:gd name="connsiteX9818" fmla="*/ 511852 w 891448"/>
                  <a:gd name="connsiteY9818" fmla="*/ 451347 h 826530"/>
                  <a:gd name="connsiteX9819" fmla="*/ 519168 w 891448"/>
                  <a:gd name="connsiteY9819" fmla="*/ 453418 h 826530"/>
                  <a:gd name="connsiteX9820" fmla="*/ 519462 w 891448"/>
                  <a:gd name="connsiteY9820" fmla="*/ 455637 h 826530"/>
                  <a:gd name="connsiteX9821" fmla="*/ 518575 w 891448"/>
                  <a:gd name="connsiteY9821" fmla="*/ 456372 h 826530"/>
                  <a:gd name="connsiteX9822" fmla="*/ 516285 w 891448"/>
                  <a:gd name="connsiteY9822" fmla="*/ 458077 h 826530"/>
                  <a:gd name="connsiteX9823" fmla="*/ 514437 w 891448"/>
                  <a:gd name="connsiteY9823" fmla="*/ 459032 h 826530"/>
                  <a:gd name="connsiteX9824" fmla="*/ 511480 w 891448"/>
                  <a:gd name="connsiteY9824" fmla="*/ 462955 h 826530"/>
                  <a:gd name="connsiteX9825" fmla="*/ 511038 w 891448"/>
                  <a:gd name="connsiteY9825" fmla="*/ 462147 h 826530"/>
                  <a:gd name="connsiteX9826" fmla="*/ 510152 w 891448"/>
                  <a:gd name="connsiteY9826" fmla="*/ 462808 h 826530"/>
                  <a:gd name="connsiteX9827" fmla="*/ 509858 w 891448"/>
                  <a:gd name="connsiteY9827" fmla="*/ 464057 h 826530"/>
                  <a:gd name="connsiteX9828" fmla="*/ 503353 w 891448"/>
                  <a:gd name="connsiteY9828" fmla="*/ 470788 h 826530"/>
                  <a:gd name="connsiteX9829" fmla="*/ 500694 w 891448"/>
                  <a:gd name="connsiteY9829" fmla="*/ 472037 h 826530"/>
                  <a:gd name="connsiteX9830" fmla="*/ 498921 w 891448"/>
                  <a:gd name="connsiteY9830" fmla="*/ 475152 h 826530"/>
                  <a:gd name="connsiteX9831" fmla="*/ 497147 w 891448"/>
                  <a:gd name="connsiteY9831" fmla="*/ 475519 h 826530"/>
                  <a:gd name="connsiteX9832" fmla="*/ 496187 w 891448"/>
                  <a:gd name="connsiteY9832" fmla="*/ 474785 h 826530"/>
                  <a:gd name="connsiteX9833" fmla="*/ 495003 w 891448"/>
                  <a:gd name="connsiteY9833" fmla="*/ 474785 h 826530"/>
                  <a:gd name="connsiteX9834" fmla="*/ 494561 w 891448"/>
                  <a:gd name="connsiteY9834" fmla="*/ 475887 h 826530"/>
                  <a:gd name="connsiteX9835" fmla="*/ 492045 w 891448"/>
                  <a:gd name="connsiteY9835" fmla="*/ 472933 h 826530"/>
                  <a:gd name="connsiteX9836" fmla="*/ 490495 w 891448"/>
                  <a:gd name="connsiteY9836" fmla="*/ 472272 h 826530"/>
                  <a:gd name="connsiteX9837" fmla="*/ 489309 w 891448"/>
                  <a:gd name="connsiteY9837" fmla="*/ 473741 h 826530"/>
                  <a:gd name="connsiteX9838" fmla="*/ 488795 w 891448"/>
                  <a:gd name="connsiteY9838" fmla="*/ 472345 h 826530"/>
                  <a:gd name="connsiteX9839" fmla="*/ 487982 w 891448"/>
                  <a:gd name="connsiteY9839" fmla="*/ 471963 h 826530"/>
                  <a:gd name="connsiteX9840" fmla="*/ 489459 w 891448"/>
                  <a:gd name="connsiteY9840" fmla="*/ 469965 h 826530"/>
                  <a:gd name="connsiteX9841" fmla="*/ 488793 w 891448"/>
                  <a:gd name="connsiteY9841" fmla="*/ 469450 h 826530"/>
                  <a:gd name="connsiteX9842" fmla="*/ 488351 w 891448"/>
                  <a:gd name="connsiteY9842" fmla="*/ 468422 h 826530"/>
                  <a:gd name="connsiteX9843" fmla="*/ 486354 w 891448"/>
                  <a:gd name="connsiteY9843" fmla="*/ 469524 h 826530"/>
                  <a:gd name="connsiteX9844" fmla="*/ 484803 w 891448"/>
                  <a:gd name="connsiteY9844" fmla="*/ 473594 h 826530"/>
                  <a:gd name="connsiteX9845" fmla="*/ 484655 w 891448"/>
                  <a:gd name="connsiteY9845" fmla="*/ 471743 h 826530"/>
                  <a:gd name="connsiteX9846" fmla="*/ 483547 w 891448"/>
                  <a:gd name="connsiteY9846" fmla="*/ 468495 h 826530"/>
                  <a:gd name="connsiteX9847" fmla="*/ 482661 w 891448"/>
                  <a:gd name="connsiteY9847" fmla="*/ 471376 h 826530"/>
                  <a:gd name="connsiteX9848" fmla="*/ 483695 w 891448"/>
                  <a:gd name="connsiteY9848" fmla="*/ 472639 h 826530"/>
                  <a:gd name="connsiteX9849" fmla="*/ 483472 w 891448"/>
                  <a:gd name="connsiteY9849" fmla="*/ 476475 h 826530"/>
                  <a:gd name="connsiteX9850" fmla="*/ 481034 w 891448"/>
                  <a:gd name="connsiteY9850" fmla="*/ 479869 h 826530"/>
                  <a:gd name="connsiteX9851" fmla="*/ 479703 w 891448"/>
                  <a:gd name="connsiteY9851" fmla="*/ 479502 h 826530"/>
                  <a:gd name="connsiteX9852" fmla="*/ 479259 w 891448"/>
                  <a:gd name="connsiteY9852" fmla="*/ 478253 h 826530"/>
                  <a:gd name="connsiteX9853" fmla="*/ 477782 w 891448"/>
                  <a:gd name="connsiteY9853" fmla="*/ 475813 h 826530"/>
                  <a:gd name="connsiteX9854" fmla="*/ 477267 w 891448"/>
                  <a:gd name="connsiteY9854" fmla="*/ 477650 h 826530"/>
                  <a:gd name="connsiteX9855" fmla="*/ 478671 w 891448"/>
                  <a:gd name="connsiteY9855" fmla="*/ 478767 h 826530"/>
                  <a:gd name="connsiteX9856" fmla="*/ 476598 w 891448"/>
                  <a:gd name="connsiteY9856" fmla="*/ 479869 h 826530"/>
                  <a:gd name="connsiteX9857" fmla="*/ 476378 w 891448"/>
                  <a:gd name="connsiteY9857" fmla="*/ 482088 h 826530"/>
                  <a:gd name="connsiteX9858" fmla="*/ 475638 w 891448"/>
                  <a:gd name="connsiteY9858" fmla="*/ 481353 h 826530"/>
                  <a:gd name="connsiteX9859" fmla="*/ 473422 w 891448"/>
                  <a:gd name="connsiteY9859" fmla="*/ 480618 h 826530"/>
                  <a:gd name="connsiteX9860" fmla="*/ 473126 w 891448"/>
                  <a:gd name="connsiteY9860" fmla="*/ 479134 h 826530"/>
                  <a:gd name="connsiteX9861" fmla="*/ 471427 w 891448"/>
                  <a:gd name="connsiteY9861" fmla="*/ 478032 h 826530"/>
                  <a:gd name="connsiteX9862" fmla="*/ 469430 w 891448"/>
                  <a:gd name="connsiteY9862" fmla="*/ 475372 h 826530"/>
                  <a:gd name="connsiteX9863" fmla="*/ 465367 w 891448"/>
                  <a:gd name="connsiteY9863" fmla="*/ 473888 h 826530"/>
                  <a:gd name="connsiteX9864" fmla="*/ 461524 w 891448"/>
                  <a:gd name="connsiteY9864" fmla="*/ 471669 h 826530"/>
                  <a:gd name="connsiteX9865" fmla="*/ 460265 w 891448"/>
                  <a:gd name="connsiteY9865" fmla="*/ 468642 h 826530"/>
                  <a:gd name="connsiteX9866" fmla="*/ 458641 w 891448"/>
                  <a:gd name="connsiteY9866" fmla="*/ 468055 h 826530"/>
                  <a:gd name="connsiteX9867" fmla="*/ 455830 w 891448"/>
                  <a:gd name="connsiteY9867" fmla="*/ 465909 h 826530"/>
                  <a:gd name="connsiteX9868" fmla="*/ 454870 w 891448"/>
                  <a:gd name="connsiteY9868" fmla="*/ 464278 h 826530"/>
                  <a:gd name="connsiteX9869" fmla="*/ 454725 w 891448"/>
                  <a:gd name="connsiteY9869" fmla="*/ 467320 h 826530"/>
                  <a:gd name="connsiteX9870" fmla="*/ 452948 w 891448"/>
                  <a:gd name="connsiteY9870" fmla="*/ 466864 h 826530"/>
                  <a:gd name="connsiteX9871" fmla="*/ 454056 w 891448"/>
                  <a:gd name="connsiteY9871" fmla="*/ 469818 h 826530"/>
                  <a:gd name="connsiteX9872" fmla="*/ 455830 w 891448"/>
                  <a:gd name="connsiteY9872" fmla="*/ 471376 h 826530"/>
                  <a:gd name="connsiteX9873" fmla="*/ 456497 w 891448"/>
                  <a:gd name="connsiteY9873" fmla="*/ 470567 h 826530"/>
                  <a:gd name="connsiteX9874" fmla="*/ 455683 w 891448"/>
                  <a:gd name="connsiteY9874" fmla="*/ 469083 h 826530"/>
                  <a:gd name="connsiteX9875" fmla="*/ 456052 w 891448"/>
                  <a:gd name="connsiteY9875" fmla="*/ 468201 h 826530"/>
                  <a:gd name="connsiteX9876" fmla="*/ 456864 w 891448"/>
                  <a:gd name="connsiteY9876" fmla="*/ 468275 h 826530"/>
                  <a:gd name="connsiteX9877" fmla="*/ 461005 w 891448"/>
                  <a:gd name="connsiteY9877" fmla="*/ 472566 h 826530"/>
                  <a:gd name="connsiteX9878" fmla="*/ 464701 w 891448"/>
                  <a:gd name="connsiteY9878" fmla="*/ 474858 h 826530"/>
                  <a:gd name="connsiteX9879" fmla="*/ 465070 w 891448"/>
                  <a:gd name="connsiteY9879" fmla="*/ 475740 h 826530"/>
                  <a:gd name="connsiteX9880" fmla="*/ 462628 w 891448"/>
                  <a:gd name="connsiteY9880" fmla="*/ 477371 h 826530"/>
                  <a:gd name="connsiteX9881" fmla="*/ 460188 w 891448"/>
                  <a:gd name="connsiteY9881" fmla="*/ 477738 h 826530"/>
                  <a:gd name="connsiteX9882" fmla="*/ 458859 w 891448"/>
                  <a:gd name="connsiteY9882" fmla="*/ 477371 h 826530"/>
                  <a:gd name="connsiteX9883" fmla="*/ 459304 w 891448"/>
                  <a:gd name="connsiteY9883" fmla="*/ 478620 h 826530"/>
                  <a:gd name="connsiteX9884" fmla="*/ 459304 w 891448"/>
                  <a:gd name="connsiteY9884" fmla="*/ 479281 h 826530"/>
                  <a:gd name="connsiteX9885" fmla="*/ 460338 w 891448"/>
                  <a:gd name="connsiteY9885" fmla="*/ 478767 h 826530"/>
                  <a:gd name="connsiteX9886" fmla="*/ 464328 w 891448"/>
                  <a:gd name="connsiteY9886" fmla="*/ 478473 h 826530"/>
                  <a:gd name="connsiteX9887" fmla="*/ 466473 w 891448"/>
                  <a:gd name="connsiteY9887" fmla="*/ 476328 h 826530"/>
                  <a:gd name="connsiteX9888" fmla="*/ 467430 w 891448"/>
                  <a:gd name="connsiteY9888" fmla="*/ 476107 h 826530"/>
                  <a:gd name="connsiteX9889" fmla="*/ 468689 w 891448"/>
                  <a:gd name="connsiteY9889" fmla="*/ 477591 h 826530"/>
                  <a:gd name="connsiteX9890" fmla="*/ 469129 w 891448"/>
                  <a:gd name="connsiteY9890" fmla="*/ 480178 h 826530"/>
                  <a:gd name="connsiteX9891" fmla="*/ 472976 w 891448"/>
                  <a:gd name="connsiteY9891" fmla="*/ 484674 h 826530"/>
                  <a:gd name="connsiteX9892" fmla="*/ 472607 w 891448"/>
                  <a:gd name="connsiteY9892" fmla="*/ 489332 h 826530"/>
                  <a:gd name="connsiteX9893" fmla="*/ 469946 w 891448"/>
                  <a:gd name="connsiteY9893" fmla="*/ 492139 h 826530"/>
                  <a:gd name="connsiteX9894" fmla="*/ 468247 w 891448"/>
                  <a:gd name="connsiteY9894" fmla="*/ 492301 h 826530"/>
                  <a:gd name="connsiteX9895" fmla="*/ 467064 w 891448"/>
                  <a:gd name="connsiteY9895" fmla="*/ 493256 h 826530"/>
                  <a:gd name="connsiteX9896" fmla="*/ 464700 w 891448"/>
                  <a:gd name="connsiteY9896" fmla="*/ 493109 h 826530"/>
                  <a:gd name="connsiteX9897" fmla="*/ 462997 w 891448"/>
                  <a:gd name="connsiteY9897" fmla="*/ 491919 h 826530"/>
                  <a:gd name="connsiteX9898" fmla="*/ 458416 w 891448"/>
                  <a:gd name="connsiteY9898" fmla="*/ 491037 h 826530"/>
                  <a:gd name="connsiteX9899" fmla="*/ 455755 w 891448"/>
                  <a:gd name="connsiteY9899" fmla="*/ 487569 h 826530"/>
                  <a:gd name="connsiteX9900" fmla="*/ 454795 w 891448"/>
                  <a:gd name="connsiteY9900" fmla="*/ 484233 h 826530"/>
                  <a:gd name="connsiteX9901" fmla="*/ 453319 w 891448"/>
                  <a:gd name="connsiteY9901" fmla="*/ 482837 h 826530"/>
                  <a:gd name="connsiteX9902" fmla="*/ 452801 w 891448"/>
                  <a:gd name="connsiteY9902" fmla="*/ 483646 h 826530"/>
                  <a:gd name="connsiteX9903" fmla="*/ 453098 w 891448"/>
                  <a:gd name="connsiteY9903" fmla="*/ 484983 h 826530"/>
                  <a:gd name="connsiteX9904" fmla="*/ 453023 w 891448"/>
                  <a:gd name="connsiteY9904" fmla="*/ 486967 h 826530"/>
                  <a:gd name="connsiteX9905" fmla="*/ 454797 w 891448"/>
                  <a:gd name="connsiteY9905" fmla="*/ 489185 h 826530"/>
                  <a:gd name="connsiteX9906" fmla="*/ 456274 w 891448"/>
                  <a:gd name="connsiteY9906" fmla="*/ 493403 h 826530"/>
                  <a:gd name="connsiteX9907" fmla="*/ 458344 w 891448"/>
                  <a:gd name="connsiteY9907" fmla="*/ 496944 h 826530"/>
                  <a:gd name="connsiteX9908" fmla="*/ 457160 w 891448"/>
                  <a:gd name="connsiteY9908" fmla="*/ 497988 h 826530"/>
                  <a:gd name="connsiteX9909" fmla="*/ 455977 w 891448"/>
                  <a:gd name="connsiteY9909" fmla="*/ 497400 h 826530"/>
                  <a:gd name="connsiteX9910" fmla="*/ 454055 w 891448"/>
                  <a:gd name="connsiteY9910" fmla="*/ 497694 h 826530"/>
                  <a:gd name="connsiteX9911" fmla="*/ 453391 w 891448"/>
                  <a:gd name="connsiteY9911" fmla="*/ 495034 h 826530"/>
                  <a:gd name="connsiteX9912" fmla="*/ 453022 w 891448"/>
                  <a:gd name="connsiteY9912" fmla="*/ 496356 h 826530"/>
                  <a:gd name="connsiteX9913" fmla="*/ 452211 w 891448"/>
                  <a:gd name="connsiteY9913" fmla="*/ 496944 h 826530"/>
                  <a:gd name="connsiteX9914" fmla="*/ 452876 w 891448"/>
                  <a:gd name="connsiteY9914" fmla="*/ 498208 h 826530"/>
                  <a:gd name="connsiteX9915" fmla="*/ 454575 w 891448"/>
                  <a:gd name="connsiteY9915" fmla="*/ 498943 h 826530"/>
                  <a:gd name="connsiteX9916" fmla="*/ 455163 w 891448"/>
                  <a:gd name="connsiteY9916" fmla="*/ 500206 h 826530"/>
                  <a:gd name="connsiteX9917" fmla="*/ 451545 w 891448"/>
                  <a:gd name="connsiteY9917" fmla="*/ 499310 h 826530"/>
                  <a:gd name="connsiteX9918" fmla="*/ 450659 w 891448"/>
                  <a:gd name="connsiteY9918" fmla="*/ 498575 h 826530"/>
                  <a:gd name="connsiteX9919" fmla="*/ 450511 w 891448"/>
                  <a:gd name="connsiteY9919" fmla="*/ 500353 h 826530"/>
                  <a:gd name="connsiteX9920" fmla="*/ 451692 w 891448"/>
                  <a:gd name="connsiteY9920" fmla="*/ 501382 h 826530"/>
                  <a:gd name="connsiteX9921" fmla="*/ 451692 w 891448"/>
                  <a:gd name="connsiteY9921" fmla="*/ 502940 h 826530"/>
                  <a:gd name="connsiteX9922" fmla="*/ 450139 w 891448"/>
                  <a:gd name="connsiteY9922" fmla="*/ 504938 h 826530"/>
                  <a:gd name="connsiteX9923" fmla="*/ 449771 w 891448"/>
                  <a:gd name="connsiteY9923" fmla="*/ 502572 h 826530"/>
                  <a:gd name="connsiteX9924" fmla="*/ 448518 w 891448"/>
                  <a:gd name="connsiteY9924" fmla="*/ 502337 h 826530"/>
                  <a:gd name="connsiteX9925" fmla="*/ 449179 w 891448"/>
                  <a:gd name="connsiteY9925" fmla="*/ 503233 h 826530"/>
                  <a:gd name="connsiteX9926" fmla="*/ 448810 w 891448"/>
                  <a:gd name="connsiteY9926" fmla="*/ 504791 h 826530"/>
                  <a:gd name="connsiteX9927" fmla="*/ 448145 w 891448"/>
                  <a:gd name="connsiteY9927" fmla="*/ 504262 h 826530"/>
                  <a:gd name="connsiteX9928" fmla="*/ 445635 w 891448"/>
                  <a:gd name="connsiteY9928" fmla="*/ 504115 h 826530"/>
                  <a:gd name="connsiteX9929" fmla="*/ 444675 w 891448"/>
                  <a:gd name="connsiteY9929" fmla="*/ 505379 h 826530"/>
                  <a:gd name="connsiteX9930" fmla="*/ 441642 w 891448"/>
                  <a:gd name="connsiteY9930" fmla="*/ 506554 h 826530"/>
                  <a:gd name="connsiteX9931" fmla="*/ 443268 w 891448"/>
                  <a:gd name="connsiteY9931" fmla="*/ 507598 h 826530"/>
                  <a:gd name="connsiteX9932" fmla="*/ 443636 w 891448"/>
                  <a:gd name="connsiteY9932" fmla="*/ 509067 h 826530"/>
                  <a:gd name="connsiteX9933" fmla="*/ 442752 w 891448"/>
                  <a:gd name="connsiteY9933" fmla="*/ 509435 h 826530"/>
                  <a:gd name="connsiteX9934" fmla="*/ 442380 w 891448"/>
                  <a:gd name="connsiteY9934" fmla="*/ 508553 h 826530"/>
                  <a:gd name="connsiteX9935" fmla="*/ 440089 w 891448"/>
                  <a:gd name="connsiteY9935" fmla="*/ 506848 h 826530"/>
                  <a:gd name="connsiteX9936" fmla="*/ 438465 w 891448"/>
                  <a:gd name="connsiteY9936" fmla="*/ 506554 h 826530"/>
                  <a:gd name="connsiteX9937" fmla="*/ 438317 w 891448"/>
                  <a:gd name="connsiteY9937" fmla="*/ 507818 h 826530"/>
                  <a:gd name="connsiteX9938" fmla="*/ 437282 w 891448"/>
                  <a:gd name="connsiteY9938" fmla="*/ 508406 h 826530"/>
                  <a:gd name="connsiteX9939" fmla="*/ 439795 w 891448"/>
                  <a:gd name="connsiteY9939" fmla="*/ 510258 h 826530"/>
                  <a:gd name="connsiteX9940" fmla="*/ 438909 w 891448"/>
                  <a:gd name="connsiteY9940" fmla="*/ 511360 h 826530"/>
                  <a:gd name="connsiteX9941" fmla="*/ 438909 w 891448"/>
                  <a:gd name="connsiteY9941" fmla="*/ 512476 h 826530"/>
                  <a:gd name="connsiteX9942" fmla="*/ 436914 w 891448"/>
                  <a:gd name="connsiteY9942" fmla="*/ 512388 h 826530"/>
                  <a:gd name="connsiteX9943" fmla="*/ 435288 w 891448"/>
                  <a:gd name="connsiteY9943" fmla="*/ 515063 h 826530"/>
                  <a:gd name="connsiteX9944" fmla="*/ 432773 w 891448"/>
                  <a:gd name="connsiteY9944" fmla="*/ 516385 h 826530"/>
                  <a:gd name="connsiteX9945" fmla="*/ 433810 w 891448"/>
                  <a:gd name="connsiteY9945" fmla="*/ 517722 h 826530"/>
                  <a:gd name="connsiteX9946" fmla="*/ 433291 w 891448"/>
                  <a:gd name="connsiteY9946" fmla="*/ 518898 h 826530"/>
                  <a:gd name="connsiteX9947" fmla="*/ 431961 w 891448"/>
                  <a:gd name="connsiteY9947" fmla="*/ 518898 h 826530"/>
                  <a:gd name="connsiteX9948" fmla="*/ 430776 w 891448"/>
                  <a:gd name="connsiteY9948" fmla="*/ 520456 h 826530"/>
                  <a:gd name="connsiteX9949" fmla="*/ 431147 w 891448"/>
                  <a:gd name="connsiteY9949" fmla="*/ 522160 h 826530"/>
                  <a:gd name="connsiteX9950" fmla="*/ 429374 w 891448"/>
                  <a:gd name="connsiteY9950" fmla="*/ 522895 h 826530"/>
                  <a:gd name="connsiteX9951" fmla="*/ 426370 w 891448"/>
                  <a:gd name="connsiteY9951" fmla="*/ 526275 h 826530"/>
                  <a:gd name="connsiteX9952" fmla="*/ 424147 w 891448"/>
                  <a:gd name="connsiteY9952" fmla="*/ 526863 h 826530"/>
                  <a:gd name="connsiteX9953" fmla="*/ 424001 w 891448"/>
                  <a:gd name="connsiteY9953" fmla="*/ 528641 h 826530"/>
                  <a:gd name="connsiteX9954" fmla="*/ 421926 w 891448"/>
                  <a:gd name="connsiteY9954" fmla="*/ 530566 h 826530"/>
                  <a:gd name="connsiteX9955" fmla="*/ 419708 w 891448"/>
                  <a:gd name="connsiteY9955" fmla="*/ 529081 h 826530"/>
                  <a:gd name="connsiteX9956" fmla="*/ 419559 w 891448"/>
                  <a:gd name="connsiteY9956" fmla="*/ 530257 h 826530"/>
                  <a:gd name="connsiteX9957" fmla="*/ 420597 w 891448"/>
                  <a:gd name="connsiteY9957" fmla="*/ 532637 h 826530"/>
                  <a:gd name="connsiteX9958" fmla="*/ 418672 w 891448"/>
                  <a:gd name="connsiteY9958" fmla="*/ 534563 h 826530"/>
                  <a:gd name="connsiteX9959" fmla="*/ 417931 w 891448"/>
                  <a:gd name="connsiteY9959" fmla="*/ 538251 h 826530"/>
                  <a:gd name="connsiteX9960" fmla="*/ 416745 w 891448"/>
                  <a:gd name="connsiteY9960" fmla="*/ 540176 h 826530"/>
                  <a:gd name="connsiteX9961" fmla="*/ 415856 w 891448"/>
                  <a:gd name="connsiteY9961" fmla="*/ 542850 h 826530"/>
                  <a:gd name="connsiteX9962" fmla="*/ 414231 w 891448"/>
                  <a:gd name="connsiteY9962" fmla="*/ 543732 h 826530"/>
                  <a:gd name="connsiteX9963" fmla="*/ 412744 w 891448"/>
                  <a:gd name="connsiteY9963" fmla="*/ 547876 h 826530"/>
                  <a:gd name="connsiteX9964" fmla="*/ 413555 w 891448"/>
                  <a:gd name="connsiteY9964" fmla="*/ 548758 h 826530"/>
                  <a:gd name="connsiteX9965" fmla="*/ 413555 w 891448"/>
                  <a:gd name="connsiteY9965" fmla="*/ 551711 h 826530"/>
                  <a:gd name="connsiteX9966" fmla="*/ 411708 w 891448"/>
                  <a:gd name="connsiteY9966" fmla="*/ 554900 h 826530"/>
                  <a:gd name="connsiteX9967" fmla="*/ 411042 w 891448"/>
                  <a:gd name="connsiteY9967" fmla="*/ 556663 h 826530"/>
                  <a:gd name="connsiteX9968" fmla="*/ 409195 w 891448"/>
                  <a:gd name="connsiteY9968" fmla="*/ 557266 h 826530"/>
                  <a:gd name="connsiteX9969" fmla="*/ 408309 w 891448"/>
                  <a:gd name="connsiteY9969" fmla="*/ 558221 h 826530"/>
                  <a:gd name="connsiteX9970" fmla="*/ 410453 w 891448"/>
                  <a:gd name="connsiteY9970" fmla="*/ 558662 h 826530"/>
                  <a:gd name="connsiteX9971" fmla="*/ 410973 w 891448"/>
                  <a:gd name="connsiteY9971" fmla="*/ 560219 h 826530"/>
                  <a:gd name="connsiteX9972" fmla="*/ 410378 w 891448"/>
                  <a:gd name="connsiteY9972" fmla="*/ 562056 h 826530"/>
                  <a:gd name="connsiteX9973" fmla="*/ 411412 w 891448"/>
                  <a:gd name="connsiteY9973" fmla="*/ 563320 h 826530"/>
                  <a:gd name="connsiteX9974" fmla="*/ 411339 w 891448"/>
                  <a:gd name="connsiteY9974" fmla="*/ 565980 h 826530"/>
                  <a:gd name="connsiteX9975" fmla="*/ 412152 w 891448"/>
                  <a:gd name="connsiteY9975" fmla="*/ 566421 h 826530"/>
                  <a:gd name="connsiteX9976" fmla="*/ 410231 w 891448"/>
                  <a:gd name="connsiteY9976" fmla="*/ 571226 h 826530"/>
                  <a:gd name="connsiteX9977" fmla="*/ 407568 w 891448"/>
                  <a:gd name="connsiteY9977" fmla="*/ 573812 h 826530"/>
                  <a:gd name="connsiteX9978" fmla="*/ 402028 w 891448"/>
                  <a:gd name="connsiteY9978" fmla="*/ 575061 h 826530"/>
                  <a:gd name="connsiteX9979" fmla="*/ 401214 w 891448"/>
                  <a:gd name="connsiteY9979" fmla="*/ 577133 h 826530"/>
                  <a:gd name="connsiteX9980" fmla="*/ 403948 w 891448"/>
                  <a:gd name="connsiteY9980" fmla="*/ 574841 h 826530"/>
                  <a:gd name="connsiteX9981" fmla="*/ 408679 w 891448"/>
                  <a:gd name="connsiteY9981" fmla="*/ 574253 h 826530"/>
                  <a:gd name="connsiteX9982" fmla="*/ 412227 w 891448"/>
                  <a:gd name="connsiteY9982" fmla="*/ 569903 h 826530"/>
                  <a:gd name="connsiteX9983" fmla="*/ 414813 w 891448"/>
                  <a:gd name="connsiteY9983" fmla="*/ 564789 h 826530"/>
                  <a:gd name="connsiteX9984" fmla="*/ 420724 w 891448"/>
                  <a:gd name="connsiteY9984" fmla="*/ 564569 h 826530"/>
                  <a:gd name="connsiteX9985" fmla="*/ 422498 w 891448"/>
                  <a:gd name="connsiteY9985" fmla="*/ 565392 h 826530"/>
                  <a:gd name="connsiteX9986" fmla="*/ 422498 w 891448"/>
                  <a:gd name="connsiteY9986" fmla="*/ 567317 h 826530"/>
                  <a:gd name="connsiteX9987" fmla="*/ 421687 w 891448"/>
                  <a:gd name="connsiteY9987" fmla="*/ 569521 h 826530"/>
                  <a:gd name="connsiteX9988" fmla="*/ 421687 w 891448"/>
                  <a:gd name="connsiteY9988" fmla="*/ 571960 h 826530"/>
                  <a:gd name="connsiteX9989" fmla="*/ 422868 w 891448"/>
                  <a:gd name="connsiteY9989" fmla="*/ 574694 h 826530"/>
                  <a:gd name="connsiteX9990" fmla="*/ 422868 w 891448"/>
                  <a:gd name="connsiteY9990" fmla="*/ 578838 h 826530"/>
                  <a:gd name="connsiteX9991" fmla="*/ 421315 w 891448"/>
                  <a:gd name="connsiteY9991" fmla="*/ 582835 h 826530"/>
                  <a:gd name="connsiteX9992" fmla="*/ 422573 w 891448"/>
                  <a:gd name="connsiteY9992" fmla="*/ 584598 h 826530"/>
                  <a:gd name="connsiteX9993" fmla="*/ 423312 w 891448"/>
                  <a:gd name="connsiteY9993" fmla="*/ 588595 h 826530"/>
                  <a:gd name="connsiteX9994" fmla="*/ 422498 w 891448"/>
                  <a:gd name="connsiteY9994" fmla="*/ 590667 h 826530"/>
                  <a:gd name="connsiteX9995" fmla="*/ 416216 w 891448"/>
                  <a:gd name="connsiteY9995" fmla="*/ 596648 h 826530"/>
                  <a:gd name="connsiteX9996" fmla="*/ 413188 w 891448"/>
                  <a:gd name="connsiteY9996" fmla="*/ 597676 h 826530"/>
                  <a:gd name="connsiteX9997" fmla="*/ 410972 w 891448"/>
                  <a:gd name="connsiteY9997" fmla="*/ 597309 h 826530"/>
                  <a:gd name="connsiteX9998" fmla="*/ 413261 w 891448"/>
                  <a:gd name="connsiteY9998" fmla="*/ 598279 h 826530"/>
                  <a:gd name="connsiteX9999" fmla="*/ 416288 w 891448"/>
                  <a:gd name="connsiteY9999" fmla="*/ 598352 h 826530"/>
                  <a:gd name="connsiteX10000" fmla="*/ 423605 w 891448"/>
                  <a:gd name="connsiteY10000" fmla="*/ 595986 h 826530"/>
                  <a:gd name="connsiteX10001" fmla="*/ 430996 w 891448"/>
                  <a:gd name="connsiteY10001" fmla="*/ 593547 h 826530"/>
                  <a:gd name="connsiteX10002" fmla="*/ 434620 w 891448"/>
                  <a:gd name="connsiteY10002" fmla="*/ 593180 h 826530"/>
                  <a:gd name="connsiteX10003" fmla="*/ 439275 w 891448"/>
                  <a:gd name="connsiteY10003" fmla="*/ 596207 h 826530"/>
                  <a:gd name="connsiteX10004" fmla="*/ 442304 w 891448"/>
                  <a:gd name="connsiteY10004" fmla="*/ 598940 h 826530"/>
                  <a:gd name="connsiteX10005" fmla="*/ 446738 w 891448"/>
                  <a:gd name="connsiteY10005" fmla="*/ 600277 h 826530"/>
                  <a:gd name="connsiteX10006" fmla="*/ 447920 w 891448"/>
                  <a:gd name="connsiteY10006" fmla="*/ 601306 h 826530"/>
                  <a:gd name="connsiteX10007" fmla="*/ 449917 w 891448"/>
                  <a:gd name="connsiteY10007" fmla="*/ 601820 h 826530"/>
                  <a:gd name="connsiteX10008" fmla="*/ 453166 w 891448"/>
                  <a:gd name="connsiteY10008" fmla="*/ 605141 h 826530"/>
                  <a:gd name="connsiteX10009" fmla="*/ 454721 w 891448"/>
                  <a:gd name="connsiteY10009" fmla="*/ 605817 h 826530"/>
                  <a:gd name="connsiteX10010" fmla="*/ 456346 w 891448"/>
                  <a:gd name="connsiteY10010" fmla="*/ 608844 h 826530"/>
                  <a:gd name="connsiteX10011" fmla="*/ 458119 w 891448"/>
                  <a:gd name="connsiteY10011" fmla="*/ 609961 h 826530"/>
                  <a:gd name="connsiteX10012" fmla="*/ 458119 w 891448"/>
                  <a:gd name="connsiteY10012" fmla="*/ 611724 h 826530"/>
                  <a:gd name="connsiteX10013" fmla="*/ 459449 w 891448"/>
                  <a:gd name="connsiteY10013" fmla="*/ 613208 h 826530"/>
                  <a:gd name="connsiteX10014" fmla="*/ 460851 w 891448"/>
                  <a:gd name="connsiteY10014" fmla="*/ 616676 h 826530"/>
                  <a:gd name="connsiteX10015" fmla="*/ 460781 w 891448"/>
                  <a:gd name="connsiteY10015" fmla="*/ 617631 h 826530"/>
                  <a:gd name="connsiteX10016" fmla="*/ 462183 w 891448"/>
                  <a:gd name="connsiteY10016" fmla="*/ 617044 h 826530"/>
                  <a:gd name="connsiteX10017" fmla="*/ 463145 w 891448"/>
                  <a:gd name="connsiteY10017" fmla="*/ 618161 h 826530"/>
                  <a:gd name="connsiteX10018" fmla="*/ 467358 w 891448"/>
                  <a:gd name="connsiteY10018" fmla="*/ 620967 h 826530"/>
                  <a:gd name="connsiteX10019" fmla="*/ 468833 w 891448"/>
                  <a:gd name="connsiteY10019" fmla="*/ 621334 h 826530"/>
                  <a:gd name="connsiteX10020" fmla="*/ 471863 w 891448"/>
                  <a:gd name="connsiteY10020" fmla="*/ 623480 h 826530"/>
                  <a:gd name="connsiteX10021" fmla="*/ 473417 w 891448"/>
                  <a:gd name="connsiteY10021" fmla="*/ 623994 h 826530"/>
                  <a:gd name="connsiteX10022" fmla="*/ 476889 w 891448"/>
                  <a:gd name="connsiteY10022" fmla="*/ 627095 h 826530"/>
                  <a:gd name="connsiteX10023" fmla="*/ 477261 w 891448"/>
                  <a:gd name="connsiteY10023" fmla="*/ 628579 h 826530"/>
                  <a:gd name="connsiteX10024" fmla="*/ 479845 w 891448"/>
                  <a:gd name="connsiteY10024" fmla="*/ 631092 h 826530"/>
                  <a:gd name="connsiteX10025" fmla="*/ 479477 w 891448"/>
                  <a:gd name="connsiteY10025" fmla="*/ 632047 h 826530"/>
                  <a:gd name="connsiteX10026" fmla="*/ 480142 w 891448"/>
                  <a:gd name="connsiteY10026" fmla="*/ 632708 h 826530"/>
                  <a:gd name="connsiteX10027" fmla="*/ 483391 w 891448"/>
                  <a:gd name="connsiteY10027" fmla="*/ 632782 h 826530"/>
                  <a:gd name="connsiteX10028" fmla="*/ 484354 w 891448"/>
                  <a:gd name="connsiteY10028" fmla="*/ 633164 h 826530"/>
                  <a:gd name="connsiteX10029" fmla="*/ 486645 w 891448"/>
                  <a:gd name="connsiteY10029" fmla="*/ 632635 h 826530"/>
                  <a:gd name="connsiteX10030" fmla="*/ 491006 w 891448"/>
                  <a:gd name="connsiteY10030" fmla="*/ 632782 h 826530"/>
                  <a:gd name="connsiteX10031" fmla="*/ 492039 w 891448"/>
                  <a:gd name="connsiteY10031" fmla="*/ 633752 h 826530"/>
                  <a:gd name="connsiteX10032" fmla="*/ 492852 w 891448"/>
                  <a:gd name="connsiteY10032" fmla="*/ 633752 h 826530"/>
                  <a:gd name="connsiteX10033" fmla="*/ 496032 w 891448"/>
                  <a:gd name="connsiteY10033" fmla="*/ 634707 h 826530"/>
                  <a:gd name="connsiteX10034" fmla="*/ 499504 w 891448"/>
                  <a:gd name="connsiteY10034" fmla="*/ 635368 h 826530"/>
                  <a:gd name="connsiteX10035" fmla="*/ 502017 w 891448"/>
                  <a:gd name="connsiteY10035" fmla="*/ 634560 h 826530"/>
                  <a:gd name="connsiteX10036" fmla="*/ 503494 w 891448"/>
                  <a:gd name="connsiteY10036" fmla="*/ 634560 h 826530"/>
                  <a:gd name="connsiteX10037" fmla="*/ 503420 w 891448"/>
                  <a:gd name="connsiteY10037" fmla="*/ 635309 h 826530"/>
                  <a:gd name="connsiteX10038" fmla="*/ 504086 w 891448"/>
                  <a:gd name="connsiteY10038" fmla="*/ 634927 h 826530"/>
                  <a:gd name="connsiteX10039" fmla="*/ 505119 w 891448"/>
                  <a:gd name="connsiteY10039" fmla="*/ 634927 h 826530"/>
                  <a:gd name="connsiteX10040" fmla="*/ 505491 w 891448"/>
                  <a:gd name="connsiteY10040" fmla="*/ 637969 h 826530"/>
                  <a:gd name="connsiteX10041" fmla="*/ 502828 w 891448"/>
                  <a:gd name="connsiteY10041" fmla="*/ 642980 h 826530"/>
                  <a:gd name="connsiteX10042" fmla="*/ 502682 w 891448"/>
                  <a:gd name="connsiteY10042" fmla="*/ 644758 h 826530"/>
                  <a:gd name="connsiteX10043" fmla="*/ 501278 w 891448"/>
                  <a:gd name="connsiteY10043" fmla="*/ 646683 h 826530"/>
                  <a:gd name="connsiteX10044" fmla="*/ 499801 w 891448"/>
                  <a:gd name="connsiteY10044" fmla="*/ 649416 h 826530"/>
                  <a:gd name="connsiteX10045" fmla="*/ 500170 w 891448"/>
                  <a:gd name="connsiteY10045" fmla="*/ 651708 h 826530"/>
                  <a:gd name="connsiteX10046" fmla="*/ 500832 w 891448"/>
                  <a:gd name="connsiteY10046" fmla="*/ 652296 h 826530"/>
                  <a:gd name="connsiteX10047" fmla="*/ 500981 w 891448"/>
                  <a:gd name="connsiteY10047" fmla="*/ 656734 h 826530"/>
                  <a:gd name="connsiteX10048" fmla="*/ 498320 w 891448"/>
                  <a:gd name="connsiteY10048" fmla="*/ 660863 h 826530"/>
                  <a:gd name="connsiteX10049" fmla="*/ 498320 w 891448"/>
                  <a:gd name="connsiteY10049" fmla="*/ 662641 h 826530"/>
                  <a:gd name="connsiteX10050" fmla="*/ 497507 w 891448"/>
                  <a:gd name="connsiteY10050" fmla="*/ 665301 h 826530"/>
                  <a:gd name="connsiteX10051" fmla="*/ 495510 w 891448"/>
                  <a:gd name="connsiteY10051" fmla="*/ 667006 h 826530"/>
                  <a:gd name="connsiteX10052" fmla="*/ 494402 w 891448"/>
                  <a:gd name="connsiteY10052" fmla="*/ 671076 h 826530"/>
                  <a:gd name="connsiteX10053" fmla="*/ 495288 w 891448"/>
                  <a:gd name="connsiteY10053" fmla="*/ 672766 h 826530"/>
                  <a:gd name="connsiteX10054" fmla="*/ 497359 w 891448"/>
                  <a:gd name="connsiteY10054" fmla="*/ 674397 h 826530"/>
                  <a:gd name="connsiteX10055" fmla="*/ 497359 w 891448"/>
                  <a:gd name="connsiteY10055" fmla="*/ 676910 h 826530"/>
                  <a:gd name="connsiteX10056" fmla="*/ 498912 w 891448"/>
                  <a:gd name="connsiteY10056" fmla="*/ 677718 h 826530"/>
                  <a:gd name="connsiteX10057" fmla="*/ 500093 w 891448"/>
                  <a:gd name="connsiteY10057" fmla="*/ 679423 h 826530"/>
                  <a:gd name="connsiteX10058" fmla="*/ 499651 w 891448"/>
                  <a:gd name="connsiteY10058" fmla="*/ 681127 h 826530"/>
                  <a:gd name="connsiteX10059" fmla="*/ 499945 w 891448"/>
                  <a:gd name="connsiteY10059" fmla="*/ 682009 h 826530"/>
                  <a:gd name="connsiteX10060" fmla="*/ 499799 w 891448"/>
                  <a:gd name="connsiteY10060" fmla="*/ 683493 h 826530"/>
                  <a:gd name="connsiteX10061" fmla="*/ 501719 w 891448"/>
                  <a:gd name="connsiteY10061" fmla="*/ 684228 h 826530"/>
                  <a:gd name="connsiteX10062" fmla="*/ 504158 w 891448"/>
                  <a:gd name="connsiteY10062" fmla="*/ 685477 h 826530"/>
                  <a:gd name="connsiteX10063" fmla="*/ 504675 w 891448"/>
                  <a:gd name="connsiteY10063" fmla="*/ 685477 h 826530"/>
                  <a:gd name="connsiteX10064" fmla="*/ 504969 w 891448"/>
                  <a:gd name="connsiteY10064" fmla="*/ 686887 h 826530"/>
                  <a:gd name="connsiteX10065" fmla="*/ 506227 w 891448"/>
                  <a:gd name="connsiteY10065" fmla="*/ 688577 h 826530"/>
                  <a:gd name="connsiteX10066" fmla="*/ 506596 w 891448"/>
                  <a:gd name="connsiteY10066" fmla="*/ 691839 h 826530"/>
                  <a:gd name="connsiteX10067" fmla="*/ 507111 w 891448"/>
                  <a:gd name="connsiteY10067" fmla="*/ 693162 h 826530"/>
                  <a:gd name="connsiteX10068" fmla="*/ 506302 w 891448"/>
                  <a:gd name="connsiteY10068" fmla="*/ 696042 h 826530"/>
                  <a:gd name="connsiteX10069" fmla="*/ 502383 w 891448"/>
                  <a:gd name="connsiteY10069" fmla="*/ 699525 h 826530"/>
                  <a:gd name="connsiteX10070" fmla="*/ 505338 w 891448"/>
                  <a:gd name="connsiteY10070" fmla="*/ 698055 h 826530"/>
                  <a:gd name="connsiteX10071" fmla="*/ 507851 w 891448"/>
                  <a:gd name="connsiteY10071" fmla="*/ 696204 h 826530"/>
                  <a:gd name="connsiteX10072" fmla="*/ 510587 w 891448"/>
                  <a:gd name="connsiteY10072" fmla="*/ 697159 h 826530"/>
                  <a:gd name="connsiteX10073" fmla="*/ 512360 w 891448"/>
                  <a:gd name="connsiteY10073" fmla="*/ 698864 h 826530"/>
                  <a:gd name="connsiteX10074" fmla="*/ 514061 w 891448"/>
                  <a:gd name="connsiteY10074" fmla="*/ 699010 h 826530"/>
                  <a:gd name="connsiteX10075" fmla="*/ 514651 w 891448"/>
                  <a:gd name="connsiteY10075" fmla="*/ 697306 h 826530"/>
                  <a:gd name="connsiteX10076" fmla="*/ 514651 w 891448"/>
                  <a:gd name="connsiteY10076" fmla="*/ 695528 h 826530"/>
                  <a:gd name="connsiteX10077" fmla="*/ 518124 w 891448"/>
                  <a:gd name="connsiteY10077" fmla="*/ 691252 h 826530"/>
                  <a:gd name="connsiteX10078" fmla="*/ 518935 w 891448"/>
                  <a:gd name="connsiteY10078" fmla="*/ 691178 h 826530"/>
                  <a:gd name="connsiteX10079" fmla="*/ 518492 w 891448"/>
                  <a:gd name="connsiteY10079" fmla="*/ 692868 h 826530"/>
                  <a:gd name="connsiteX10080" fmla="*/ 518788 w 891448"/>
                  <a:gd name="connsiteY10080" fmla="*/ 693985 h 826530"/>
                  <a:gd name="connsiteX10081" fmla="*/ 519969 w 891448"/>
                  <a:gd name="connsiteY10081" fmla="*/ 694279 h 826530"/>
                  <a:gd name="connsiteX10082" fmla="*/ 520708 w 891448"/>
                  <a:gd name="connsiteY10082" fmla="*/ 697894 h 826530"/>
                  <a:gd name="connsiteX10083" fmla="*/ 520340 w 891448"/>
                  <a:gd name="connsiteY10083" fmla="*/ 700700 h 826530"/>
                  <a:gd name="connsiteX10084" fmla="*/ 522705 w 891448"/>
                  <a:gd name="connsiteY10084" fmla="*/ 702552 h 826530"/>
                  <a:gd name="connsiteX10085" fmla="*/ 526178 w 891448"/>
                  <a:gd name="connsiteY10085" fmla="*/ 702919 h 826530"/>
                  <a:gd name="connsiteX10086" fmla="*/ 524256 w 891448"/>
                  <a:gd name="connsiteY10086" fmla="*/ 702038 h 826530"/>
                  <a:gd name="connsiteX10087" fmla="*/ 522260 w 891448"/>
                  <a:gd name="connsiteY10087" fmla="*/ 699819 h 826530"/>
                  <a:gd name="connsiteX10088" fmla="*/ 521891 w 891448"/>
                  <a:gd name="connsiteY10088" fmla="*/ 697379 h 826530"/>
                  <a:gd name="connsiteX10089" fmla="*/ 522335 w 891448"/>
                  <a:gd name="connsiteY10089" fmla="*/ 694205 h 826530"/>
                  <a:gd name="connsiteX10090" fmla="*/ 523368 w 891448"/>
                  <a:gd name="connsiteY10090" fmla="*/ 692795 h 826530"/>
                  <a:gd name="connsiteX10091" fmla="*/ 522335 w 891448"/>
                  <a:gd name="connsiteY10091" fmla="*/ 691546 h 826530"/>
                  <a:gd name="connsiteX10092" fmla="*/ 522187 w 891448"/>
                  <a:gd name="connsiteY10092" fmla="*/ 689547 h 826530"/>
                  <a:gd name="connsiteX10093" fmla="*/ 522998 w 891448"/>
                  <a:gd name="connsiteY10093" fmla="*/ 689988 h 826530"/>
                  <a:gd name="connsiteX10094" fmla="*/ 524109 w 891448"/>
                  <a:gd name="connsiteY10094" fmla="*/ 689621 h 826530"/>
                  <a:gd name="connsiteX10095" fmla="*/ 525067 w 891448"/>
                  <a:gd name="connsiteY10095" fmla="*/ 686667 h 826530"/>
                  <a:gd name="connsiteX10096" fmla="*/ 527506 w 891448"/>
                  <a:gd name="connsiteY10096" fmla="*/ 684301 h 826530"/>
                  <a:gd name="connsiteX10097" fmla="*/ 526767 w 891448"/>
                  <a:gd name="connsiteY10097" fmla="*/ 683493 h 826530"/>
                  <a:gd name="connsiteX10098" fmla="*/ 526470 w 891448"/>
                  <a:gd name="connsiteY10098" fmla="*/ 680451 h 826530"/>
                  <a:gd name="connsiteX10099" fmla="*/ 525287 w 891448"/>
                  <a:gd name="connsiteY10099" fmla="*/ 679790 h 826530"/>
                  <a:gd name="connsiteX10100" fmla="*/ 525362 w 891448"/>
                  <a:gd name="connsiteY10100" fmla="*/ 677645 h 826530"/>
                  <a:gd name="connsiteX10101" fmla="*/ 527284 w 891448"/>
                  <a:gd name="connsiteY10101" fmla="*/ 675279 h 826530"/>
                  <a:gd name="connsiteX10102" fmla="*/ 526470 w 891448"/>
                  <a:gd name="connsiteY10102" fmla="*/ 674177 h 826530"/>
                  <a:gd name="connsiteX10103" fmla="*/ 526547 w 891448"/>
                  <a:gd name="connsiteY10103" fmla="*/ 672986 h 826530"/>
                  <a:gd name="connsiteX10104" fmla="*/ 525512 w 891448"/>
                  <a:gd name="connsiteY10104" fmla="*/ 672619 h 826530"/>
                  <a:gd name="connsiteX10105" fmla="*/ 525218 w 891448"/>
                  <a:gd name="connsiteY10105" fmla="*/ 671296 h 826530"/>
                  <a:gd name="connsiteX10106" fmla="*/ 526842 w 891448"/>
                  <a:gd name="connsiteY10106" fmla="*/ 666271 h 826530"/>
                  <a:gd name="connsiteX10107" fmla="*/ 526329 w 891448"/>
                  <a:gd name="connsiteY10107" fmla="*/ 664272 h 826530"/>
                  <a:gd name="connsiteX10108" fmla="*/ 526842 w 891448"/>
                  <a:gd name="connsiteY10108" fmla="*/ 660863 h 826530"/>
                  <a:gd name="connsiteX10109" fmla="*/ 527951 w 891448"/>
                  <a:gd name="connsiteY10109" fmla="*/ 659761 h 826530"/>
                  <a:gd name="connsiteX10110" fmla="*/ 527506 w 891448"/>
                  <a:gd name="connsiteY10110" fmla="*/ 657836 h 826530"/>
                  <a:gd name="connsiteX10111" fmla="*/ 528469 w 891448"/>
                  <a:gd name="connsiteY10111" fmla="*/ 657175 h 826530"/>
                  <a:gd name="connsiteX10112" fmla="*/ 527730 w 891448"/>
                  <a:gd name="connsiteY10112" fmla="*/ 655485 h 826530"/>
                  <a:gd name="connsiteX10113" fmla="*/ 528911 w 891448"/>
                  <a:gd name="connsiteY10113" fmla="*/ 654589 h 826530"/>
                  <a:gd name="connsiteX10114" fmla="*/ 527803 w 891448"/>
                  <a:gd name="connsiteY10114" fmla="*/ 654295 h 826530"/>
                  <a:gd name="connsiteX10115" fmla="*/ 527139 w 891448"/>
                  <a:gd name="connsiteY10115" fmla="*/ 652957 h 826530"/>
                  <a:gd name="connsiteX10116" fmla="*/ 528172 w 891448"/>
                  <a:gd name="connsiteY10116" fmla="*/ 652370 h 826530"/>
                  <a:gd name="connsiteX10117" fmla="*/ 527361 w 891448"/>
                  <a:gd name="connsiteY10117" fmla="*/ 650827 h 826530"/>
                  <a:gd name="connsiteX10118" fmla="*/ 527436 w 891448"/>
                  <a:gd name="connsiteY10118" fmla="*/ 648975 h 826530"/>
                  <a:gd name="connsiteX10119" fmla="*/ 526547 w 891448"/>
                  <a:gd name="connsiteY10119" fmla="*/ 647344 h 826530"/>
                  <a:gd name="connsiteX10120" fmla="*/ 526328 w 891448"/>
                  <a:gd name="connsiteY10120" fmla="*/ 645272 h 826530"/>
                  <a:gd name="connsiteX10121" fmla="*/ 525659 w 891448"/>
                  <a:gd name="connsiteY10121" fmla="*/ 644170 h 826530"/>
                  <a:gd name="connsiteX10122" fmla="*/ 528394 w 891448"/>
                  <a:gd name="connsiteY10122" fmla="*/ 642906 h 826530"/>
                  <a:gd name="connsiteX10123" fmla="*/ 532460 w 891448"/>
                  <a:gd name="connsiteY10123" fmla="*/ 642245 h 826530"/>
                  <a:gd name="connsiteX10124" fmla="*/ 534457 w 891448"/>
                  <a:gd name="connsiteY10124" fmla="*/ 640687 h 826530"/>
                  <a:gd name="connsiteX10125" fmla="*/ 536820 w 891448"/>
                  <a:gd name="connsiteY10125" fmla="*/ 640761 h 826530"/>
                  <a:gd name="connsiteX10126" fmla="*/ 537931 w 891448"/>
                  <a:gd name="connsiteY10126" fmla="*/ 639879 h 826530"/>
                  <a:gd name="connsiteX10127" fmla="*/ 541920 w 891448"/>
                  <a:gd name="connsiteY10127" fmla="*/ 637881 h 826530"/>
                  <a:gd name="connsiteX10128" fmla="*/ 548277 w 891448"/>
                  <a:gd name="connsiteY10128" fmla="*/ 635515 h 826530"/>
                  <a:gd name="connsiteX10129" fmla="*/ 548349 w 891448"/>
                  <a:gd name="connsiteY10129" fmla="*/ 634780 h 826530"/>
                  <a:gd name="connsiteX10130" fmla="*/ 549679 w 891448"/>
                  <a:gd name="connsiteY10130" fmla="*/ 633531 h 826530"/>
                  <a:gd name="connsiteX10131" fmla="*/ 554483 w 891448"/>
                  <a:gd name="connsiteY10131" fmla="*/ 631459 h 826530"/>
                  <a:gd name="connsiteX10132" fmla="*/ 554779 w 891448"/>
                  <a:gd name="connsiteY10132" fmla="*/ 629681 h 826530"/>
                  <a:gd name="connsiteX10133" fmla="*/ 557144 w 891448"/>
                  <a:gd name="connsiteY10133" fmla="*/ 628579 h 826530"/>
                  <a:gd name="connsiteX10134" fmla="*/ 559953 w 891448"/>
                  <a:gd name="connsiteY10134" fmla="*/ 624141 h 826530"/>
                  <a:gd name="connsiteX10135" fmla="*/ 561210 w 891448"/>
                  <a:gd name="connsiteY10135" fmla="*/ 624288 h 826530"/>
                  <a:gd name="connsiteX10136" fmla="*/ 562169 w 891448"/>
                  <a:gd name="connsiteY10136" fmla="*/ 625258 h 826530"/>
                  <a:gd name="connsiteX10137" fmla="*/ 564240 w 891448"/>
                  <a:gd name="connsiteY10137" fmla="*/ 625096 h 826530"/>
                  <a:gd name="connsiteX10138" fmla="*/ 565793 w 891448"/>
                  <a:gd name="connsiteY10138" fmla="*/ 623406 h 826530"/>
                  <a:gd name="connsiteX10139" fmla="*/ 563946 w 891448"/>
                  <a:gd name="connsiteY10139" fmla="*/ 621041 h 826530"/>
                  <a:gd name="connsiteX10140" fmla="*/ 563798 w 891448"/>
                  <a:gd name="connsiteY10140" fmla="*/ 618454 h 826530"/>
                  <a:gd name="connsiteX10141" fmla="*/ 562541 w 891448"/>
                  <a:gd name="connsiteY10141" fmla="*/ 619556 h 826530"/>
                  <a:gd name="connsiteX10142" fmla="*/ 562096 w 891448"/>
                  <a:gd name="connsiteY10142" fmla="*/ 621628 h 826530"/>
                  <a:gd name="connsiteX10143" fmla="*/ 561208 w 891448"/>
                  <a:gd name="connsiteY10143" fmla="*/ 621849 h 826530"/>
                  <a:gd name="connsiteX10144" fmla="*/ 561948 w 891448"/>
                  <a:gd name="connsiteY10144" fmla="*/ 619189 h 826530"/>
                  <a:gd name="connsiteX10145" fmla="*/ 563796 w 891448"/>
                  <a:gd name="connsiteY10145" fmla="*/ 614237 h 826530"/>
                  <a:gd name="connsiteX10146" fmla="*/ 564532 w 891448"/>
                  <a:gd name="connsiteY10146" fmla="*/ 613429 h 826530"/>
                  <a:gd name="connsiteX10147" fmla="*/ 564532 w 891448"/>
                  <a:gd name="connsiteY10147" fmla="*/ 609873 h 826530"/>
                  <a:gd name="connsiteX10148" fmla="*/ 564829 w 891448"/>
                  <a:gd name="connsiteY10148" fmla="*/ 607360 h 826530"/>
                  <a:gd name="connsiteX10149" fmla="*/ 563205 w 891448"/>
                  <a:gd name="connsiteY10149" fmla="*/ 604259 h 826530"/>
                  <a:gd name="connsiteX10150" fmla="*/ 563499 w 891448"/>
                  <a:gd name="connsiteY10150" fmla="*/ 598058 h 826530"/>
                  <a:gd name="connsiteX10151" fmla="*/ 562834 w 891448"/>
                  <a:gd name="connsiteY10151" fmla="*/ 592577 h 826530"/>
                  <a:gd name="connsiteX10152" fmla="*/ 559727 w 891448"/>
                  <a:gd name="connsiteY10152" fmla="*/ 587787 h 826530"/>
                  <a:gd name="connsiteX10153" fmla="*/ 557511 w 891448"/>
                  <a:gd name="connsiteY10153" fmla="*/ 586302 h 826530"/>
                  <a:gd name="connsiteX10154" fmla="*/ 556916 w 891448"/>
                  <a:gd name="connsiteY10154" fmla="*/ 584142 h 826530"/>
                  <a:gd name="connsiteX10155" fmla="*/ 554846 w 891448"/>
                  <a:gd name="connsiteY10155" fmla="*/ 583555 h 826530"/>
                  <a:gd name="connsiteX10156" fmla="*/ 554250 w 891448"/>
                  <a:gd name="connsiteY10156" fmla="*/ 581923 h 826530"/>
                  <a:gd name="connsiteX10157" fmla="*/ 555436 w 891448"/>
                  <a:gd name="connsiteY10157" fmla="*/ 577927 h 826530"/>
                  <a:gd name="connsiteX10158" fmla="*/ 557438 w 891448"/>
                  <a:gd name="connsiteY10158" fmla="*/ 577059 h 826530"/>
                  <a:gd name="connsiteX10159" fmla="*/ 562832 w 891448"/>
                  <a:gd name="connsiteY10159" fmla="*/ 571446 h 826530"/>
                  <a:gd name="connsiteX10160" fmla="*/ 564531 w 891448"/>
                  <a:gd name="connsiteY10160" fmla="*/ 571226 h 826530"/>
                  <a:gd name="connsiteX10161" fmla="*/ 565862 w 891448"/>
                  <a:gd name="connsiteY10161" fmla="*/ 569668 h 826530"/>
                  <a:gd name="connsiteX10162" fmla="*/ 565789 w 891448"/>
                  <a:gd name="connsiteY10162" fmla="*/ 568272 h 826530"/>
                  <a:gd name="connsiteX10163" fmla="*/ 565050 w 891448"/>
                  <a:gd name="connsiteY10163" fmla="*/ 567817 h 826530"/>
                  <a:gd name="connsiteX10164" fmla="*/ 564973 w 891448"/>
                  <a:gd name="connsiteY10164" fmla="*/ 567008 h 826530"/>
                  <a:gd name="connsiteX10165" fmla="*/ 567117 w 891448"/>
                  <a:gd name="connsiteY10165" fmla="*/ 564202 h 826530"/>
                  <a:gd name="connsiteX10166" fmla="*/ 568228 w 891448"/>
                  <a:gd name="connsiteY10166" fmla="*/ 564202 h 826530"/>
                  <a:gd name="connsiteX10167" fmla="*/ 569483 w 891448"/>
                  <a:gd name="connsiteY10167" fmla="*/ 566641 h 826530"/>
                  <a:gd name="connsiteX10168" fmla="*/ 570814 w 891448"/>
                  <a:gd name="connsiteY10168" fmla="*/ 567302 h 826530"/>
                  <a:gd name="connsiteX10169" fmla="*/ 570074 w 891448"/>
                  <a:gd name="connsiteY10169" fmla="*/ 566200 h 826530"/>
                  <a:gd name="connsiteX10170" fmla="*/ 570225 w 891448"/>
                  <a:gd name="connsiteY10170" fmla="*/ 563834 h 826530"/>
                  <a:gd name="connsiteX10171" fmla="*/ 572441 w 891448"/>
                  <a:gd name="connsiteY10171" fmla="*/ 562879 h 826530"/>
                  <a:gd name="connsiteX10172" fmla="*/ 574585 w 891448"/>
                  <a:gd name="connsiteY10172" fmla="*/ 558956 h 826530"/>
                  <a:gd name="connsiteX10173" fmla="*/ 574213 w 891448"/>
                  <a:gd name="connsiteY10173" fmla="*/ 557618 h 826530"/>
                  <a:gd name="connsiteX10174" fmla="*/ 571406 w 891448"/>
                  <a:gd name="connsiteY10174" fmla="*/ 557618 h 826530"/>
                  <a:gd name="connsiteX10175" fmla="*/ 571183 w 891448"/>
                  <a:gd name="connsiteY10175" fmla="*/ 556737 h 826530"/>
                  <a:gd name="connsiteX10176" fmla="*/ 573032 w 891448"/>
                  <a:gd name="connsiteY10176" fmla="*/ 554371 h 826530"/>
                  <a:gd name="connsiteX10177" fmla="*/ 571924 w 891448"/>
                  <a:gd name="connsiteY10177" fmla="*/ 553489 h 826530"/>
                  <a:gd name="connsiteX10178" fmla="*/ 571258 w 891448"/>
                  <a:gd name="connsiteY10178" fmla="*/ 552005 h 826530"/>
                  <a:gd name="connsiteX10179" fmla="*/ 572660 w 891448"/>
                  <a:gd name="connsiteY10179" fmla="*/ 550389 h 826530"/>
                  <a:gd name="connsiteX10180" fmla="*/ 574657 w 891448"/>
                  <a:gd name="connsiteY10180" fmla="*/ 549713 h 826530"/>
                  <a:gd name="connsiteX10181" fmla="*/ 572441 w 891448"/>
                  <a:gd name="connsiteY10181" fmla="*/ 549345 h 826530"/>
                  <a:gd name="connsiteX10182" fmla="*/ 572293 w 891448"/>
                  <a:gd name="connsiteY10182" fmla="*/ 548243 h 826530"/>
                  <a:gd name="connsiteX10183" fmla="*/ 573180 w 891448"/>
                  <a:gd name="connsiteY10183" fmla="*/ 545363 h 826530"/>
                  <a:gd name="connsiteX10184" fmla="*/ 574733 w 891448"/>
                  <a:gd name="connsiteY10184" fmla="*/ 544393 h 826530"/>
                  <a:gd name="connsiteX10185" fmla="*/ 573550 w 891448"/>
                  <a:gd name="connsiteY10185" fmla="*/ 544173 h 826530"/>
                  <a:gd name="connsiteX10186" fmla="*/ 570152 w 891448"/>
                  <a:gd name="connsiteY10186" fmla="*/ 544467 h 826530"/>
                  <a:gd name="connsiteX10187" fmla="*/ 569189 w 891448"/>
                  <a:gd name="connsiteY10187" fmla="*/ 544026 h 826530"/>
                  <a:gd name="connsiteX10188" fmla="*/ 569339 w 891448"/>
                  <a:gd name="connsiteY10188" fmla="*/ 542468 h 826530"/>
                  <a:gd name="connsiteX10189" fmla="*/ 573699 w 891448"/>
                  <a:gd name="connsiteY10189" fmla="*/ 539000 h 826530"/>
                  <a:gd name="connsiteX10190" fmla="*/ 576434 w 891448"/>
                  <a:gd name="connsiteY10190" fmla="*/ 535092 h 826530"/>
                  <a:gd name="connsiteX10191" fmla="*/ 576876 w 891448"/>
                  <a:gd name="connsiteY10191" fmla="*/ 532726 h 826530"/>
                  <a:gd name="connsiteX10192" fmla="*/ 578207 w 891448"/>
                  <a:gd name="connsiteY10192" fmla="*/ 532946 h 826530"/>
                  <a:gd name="connsiteX10193" fmla="*/ 579092 w 891448"/>
                  <a:gd name="connsiteY10193" fmla="*/ 531829 h 826530"/>
                  <a:gd name="connsiteX10194" fmla="*/ 579092 w 891448"/>
                  <a:gd name="connsiteY10194" fmla="*/ 529463 h 826530"/>
                  <a:gd name="connsiteX10195" fmla="*/ 577984 w 891448"/>
                  <a:gd name="connsiteY10195" fmla="*/ 529023 h 826530"/>
                  <a:gd name="connsiteX10196" fmla="*/ 577838 w 891448"/>
                  <a:gd name="connsiteY10196" fmla="*/ 528141 h 826530"/>
                  <a:gd name="connsiteX10197" fmla="*/ 576805 w 891448"/>
                  <a:gd name="connsiteY10197" fmla="*/ 527921 h 826530"/>
                  <a:gd name="connsiteX10198" fmla="*/ 575546 w 891448"/>
                  <a:gd name="connsiteY10198" fmla="*/ 525922 h 826530"/>
                  <a:gd name="connsiteX10199" fmla="*/ 575621 w 891448"/>
                  <a:gd name="connsiteY10199" fmla="*/ 521999 h 826530"/>
                  <a:gd name="connsiteX10200" fmla="*/ 577026 w 891448"/>
                  <a:gd name="connsiteY10200" fmla="*/ 518972 h 826530"/>
                  <a:gd name="connsiteX10201" fmla="*/ 577098 w 891448"/>
                  <a:gd name="connsiteY10201" fmla="*/ 516385 h 826530"/>
                  <a:gd name="connsiteX10202" fmla="*/ 578723 w 891448"/>
                  <a:gd name="connsiteY10202" fmla="*/ 515503 h 826530"/>
                  <a:gd name="connsiteX10203" fmla="*/ 579534 w 891448"/>
                  <a:gd name="connsiteY10203" fmla="*/ 516091 h 826530"/>
                  <a:gd name="connsiteX10204" fmla="*/ 580717 w 891448"/>
                  <a:gd name="connsiteY10204" fmla="*/ 516018 h 826530"/>
                  <a:gd name="connsiteX10205" fmla="*/ 580717 w 891448"/>
                  <a:gd name="connsiteY10205" fmla="*/ 514754 h 826530"/>
                  <a:gd name="connsiteX10206" fmla="*/ 582122 w 891448"/>
                  <a:gd name="connsiteY10206" fmla="*/ 513358 h 826530"/>
                  <a:gd name="connsiteX10207" fmla="*/ 583378 w 891448"/>
                  <a:gd name="connsiteY10207" fmla="*/ 513211 h 826530"/>
                  <a:gd name="connsiteX10208" fmla="*/ 584635 w 891448"/>
                  <a:gd name="connsiteY10208" fmla="*/ 512697 h 826530"/>
                  <a:gd name="connsiteX10209" fmla="*/ 585891 w 891448"/>
                  <a:gd name="connsiteY10209" fmla="*/ 513505 h 826530"/>
                  <a:gd name="connsiteX10210" fmla="*/ 589291 w 891448"/>
                  <a:gd name="connsiteY10210" fmla="*/ 513725 h 826530"/>
                  <a:gd name="connsiteX10211" fmla="*/ 592739 w 891448"/>
                  <a:gd name="connsiteY10211" fmla="*/ 515606 h 826530"/>
                  <a:gd name="connsiteX10212" fmla="*/ 597328 w 891448"/>
                  <a:gd name="connsiteY10212" fmla="*/ 518119 h 826530"/>
                  <a:gd name="connsiteX10213" fmla="*/ 599842 w 891448"/>
                  <a:gd name="connsiteY10213" fmla="*/ 518119 h 826530"/>
                  <a:gd name="connsiteX10214" fmla="*/ 599251 w 891448"/>
                  <a:gd name="connsiteY10214" fmla="*/ 520044 h 826530"/>
                  <a:gd name="connsiteX10215" fmla="*/ 596586 w 891448"/>
                  <a:gd name="connsiteY10215" fmla="*/ 521087 h 826530"/>
                  <a:gd name="connsiteX10216" fmla="*/ 599992 w 891448"/>
                  <a:gd name="connsiteY10216" fmla="*/ 520941 h 826530"/>
                  <a:gd name="connsiteX10217" fmla="*/ 602803 w 891448"/>
                  <a:gd name="connsiteY10217" fmla="*/ 518854 h 826530"/>
                  <a:gd name="connsiteX10218" fmla="*/ 604725 w 891448"/>
                  <a:gd name="connsiteY10218" fmla="*/ 519015 h 826530"/>
                  <a:gd name="connsiteX10219" fmla="*/ 605763 w 891448"/>
                  <a:gd name="connsiteY10219" fmla="*/ 520191 h 826530"/>
                  <a:gd name="connsiteX10220" fmla="*/ 607242 w 891448"/>
                  <a:gd name="connsiteY10220" fmla="*/ 520191 h 826530"/>
                  <a:gd name="connsiteX10221" fmla="*/ 608722 w 891448"/>
                  <a:gd name="connsiteY10221" fmla="*/ 522263 h 826530"/>
                  <a:gd name="connsiteX10222" fmla="*/ 608722 w 891448"/>
                  <a:gd name="connsiteY10222" fmla="*/ 520044 h 826530"/>
                  <a:gd name="connsiteX10223" fmla="*/ 611091 w 891448"/>
                  <a:gd name="connsiteY10223" fmla="*/ 521087 h 826530"/>
                  <a:gd name="connsiteX10224" fmla="*/ 612125 w 891448"/>
                  <a:gd name="connsiteY10224" fmla="*/ 519897 h 826530"/>
                  <a:gd name="connsiteX10225" fmla="*/ 613755 w 891448"/>
                  <a:gd name="connsiteY10225" fmla="*/ 519750 h 826530"/>
                  <a:gd name="connsiteX10226" fmla="*/ 616421 w 891448"/>
                  <a:gd name="connsiteY10226" fmla="*/ 518119 h 826530"/>
                  <a:gd name="connsiteX10227" fmla="*/ 619974 w 891448"/>
                  <a:gd name="connsiteY10227" fmla="*/ 520941 h 826530"/>
                  <a:gd name="connsiteX10228" fmla="*/ 619974 w 891448"/>
                  <a:gd name="connsiteY10228" fmla="*/ 523013 h 826530"/>
                  <a:gd name="connsiteX10229" fmla="*/ 622341 w 891448"/>
                  <a:gd name="connsiteY10229" fmla="*/ 524938 h 826530"/>
                  <a:gd name="connsiteX10230" fmla="*/ 624119 w 891448"/>
                  <a:gd name="connsiteY10230" fmla="*/ 524938 h 826530"/>
                  <a:gd name="connsiteX10231" fmla="*/ 624119 w 891448"/>
                  <a:gd name="connsiteY10231" fmla="*/ 528185 h 826530"/>
                  <a:gd name="connsiteX10232" fmla="*/ 622930 w 891448"/>
                  <a:gd name="connsiteY10232" fmla="*/ 529816 h 826530"/>
                  <a:gd name="connsiteX10233" fmla="*/ 622930 w 891448"/>
                  <a:gd name="connsiteY10233" fmla="*/ 531300 h 826530"/>
                  <a:gd name="connsiteX10234" fmla="*/ 624262 w 891448"/>
                  <a:gd name="connsiteY10234" fmla="*/ 530404 h 826530"/>
                  <a:gd name="connsiteX10235" fmla="*/ 626485 w 891448"/>
                  <a:gd name="connsiteY10235" fmla="*/ 532476 h 826530"/>
                  <a:gd name="connsiteX10236" fmla="*/ 627521 w 891448"/>
                  <a:gd name="connsiteY10236" fmla="*/ 534695 h 826530"/>
                  <a:gd name="connsiteX10237" fmla="*/ 625893 w 891448"/>
                  <a:gd name="connsiteY10237" fmla="*/ 535150 h 826530"/>
                  <a:gd name="connsiteX10238" fmla="*/ 627669 w 891448"/>
                  <a:gd name="connsiteY10238" fmla="*/ 536473 h 826530"/>
                  <a:gd name="connsiteX10239" fmla="*/ 629149 w 891448"/>
                  <a:gd name="connsiteY10239" fmla="*/ 535150 h 826530"/>
                  <a:gd name="connsiteX10240" fmla="*/ 630926 w 891448"/>
                  <a:gd name="connsiteY10240" fmla="*/ 537663 h 826530"/>
                  <a:gd name="connsiteX10241" fmla="*/ 630629 w 891448"/>
                  <a:gd name="connsiteY10241" fmla="*/ 538839 h 826530"/>
                  <a:gd name="connsiteX10242" fmla="*/ 628855 w 891448"/>
                  <a:gd name="connsiteY10242" fmla="*/ 537516 h 826530"/>
                  <a:gd name="connsiteX10243" fmla="*/ 627966 w 891448"/>
                  <a:gd name="connsiteY10243" fmla="*/ 539441 h 826530"/>
                  <a:gd name="connsiteX10244" fmla="*/ 626193 w 891448"/>
                  <a:gd name="connsiteY10244" fmla="*/ 539441 h 826530"/>
                  <a:gd name="connsiteX10245" fmla="*/ 628705 w 891448"/>
                  <a:gd name="connsiteY10245" fmla="*/ 541954 h 826530"/>
                  <a:gd name="connsiteX10246" fmla="*/ 628705 w 891448"/>
                  <a:gd name="connsiteY10246" fmla="*/ 543879 h 826530"/>
                  <a:gd name="connsiteX10247" fmla="*/ 630483 w 891448"/>
                  <a:gd name="connsiteY10247" fmla="*/ 542248 h 826530"/>
                  <a:gd name="connsiteX10248" fmla="*/ 630483 w 891448"/>
                  <a:gd name="connsiteY10248" fmla="*/ 543879 h 826530"/>
                  <a:gd name="connsiteX10249" fmla="*/ 632112 w 891448"/>
                  <a:gd name="connsiteY10249" fmla="*/ 542836 h 826530"/>
                  <a:gd name="connsiteX10250" fmla="*/ 635368 w 891448"/>
                  <a:gd name="connsiteY10250" fmla="*/ 545657 h 826530"/>
                  <a:gd name="connsiteX10251" fmla="*/ 636554 w 891448"/>
                  <a:gd name="connsiteY10251" fmla="*/ 545216 h 826530"/>
                  <a:gd name="connsiteX10252" fmla="*/ 637293 w 891448"/>
                  <a:gd name="connsiteY10252" fmla="*/ 546245 h 826530"/>
                  <a:gd name="connsiteX10253" fmla="*/ 639512 w 891448"/>
                  <a:gd name="connsiteY10253" fmla="*/ 545216 h 826530"/>
                  <a:gd name="connsiteX10254" fmla="*/ 642179 w 891448"/>
                  <a:gd name="connsiteY10254" fmla="*/ 546098 h 826530"/>
                  <a:gd name="connsiteX10255" fmla="*/ 641732 w 891448"/>
                  <a:gd name="connsiteY10255" fmla="*/ 549801 h 826530"/>
                  <a:gd name="connsiteX10256" fmla="*/ 642768 w 891448"/>
                  <a:gd name="connsiteY10256" fmla="*/ 551432 h 826530"/>
                  <a:gd name="connsiteX10257" fmla="*/ 645140 w 891448"/>
                  <a:gd name="connsiteY10257" fmla="*/ 549654 h 826530"/>
                  <a:gd name="connsiteX10258" fmla="*/ 645585 w 891448"/>
                  <a:gd name="connsiteY10258" fmla="*/ 546539 h 826530"/>
                  <a:gd name="connsiteX10259" fmla="*/ 647210 w 891448"/>
                  <a:gd name="connsiteY10259" fmla="*/ 546392 h 826530"/>
                  <a:gd name="connsiteX10260" fmla="*/ 647360 w 891448"/>
                  <a:gd name="connsiteY10260" fmla="*/ 549948 h 826530"/>
                  <a:gd name="connsiteX10261" fmla="*/ 646768 w 891448"/>
                  <a:gd name="connsiteY10261" fmla="*/ 553357 h 826530"/>
                  <a:gd name="connsiteX10262" fmla="*/ 644102 w 891448"/>
                  <a:gd name="connsiteY10262" fmla="*/ 553945 h 826530"/>
                  <a:gd name="connsiteX10263" fmla="*/ 642180 w 891448"/>
                  <a:gd name="connsiteY10263" fmla="*/ 556913 h 826530"/>
                  <a:gd name="connsiteX10264" fmla="*/ 642623 w 891448"/>
                  <a:gd name="connsiteY10264" fmla="*/ 561939 h 826530"/>
                  <a:gd name="connsiteX10265" fmla="*/ 641734 w 891448"/>
                  <a:gd name="connsiteY10265" fmla="*/ 563717 h 826530"/>
                  <a:gd name="connsiteX10266" fmla="*/ 641291 w 891448"/>
                  <a:gd name="connsiteY10266" fmla="*/ 561057 h 826530"/>
                  <a:gd name="connsiteX10267" fmla="*/ 640402 w 891448"/>
                  <a:gd name="connsiteY10267" fmla="*/ 562233 h 826530"/>
                  <a:gd name="connsiteX10268" fmla="*/ 639812 w 891448"/>
                  <a:gd name="connsiteY10268" fmla="*/ 565348 h 826530"/>
                  <a:gd name="connsiteX10269" fmla="*/ 635369 w 891448"/>
                  <a:gd name="connsiteY10269" fmla="*/ 564745 h 826530"/>
                  <a:gd name="connsiteX10270" fmla="*/ 630041 w 891448"/>
                  <a:gd name="connsiteY10270" fmla="*/ 563129 h 826530"/>
                  <a:gd name="connsiteX10271" fmla="*/ 634779 w 891448"/>
                  <a:gd name="connsiteY10271" fmla="*/ 565642 h 826530"/>
                  <a:gd name="connsiteX10272" fmla="*/ 638624 w 891448"/>
                  <a:gd name="connsiteY10272" fmla="*/ 566376 h 826530"/>
                  <a:gd name="connsiteX10273" fmla="*/ 641393 w 891448"/>
                  <a:gd name="connsiteY10273" fmla="*/ 568713 h 826530"/>
                  <a:gd name="connsiteX10274" fmla="*/ 641171 w 891448"/>
                  <a:gd name="connsiteY10274" fmla="*/ 572254 h 826530"/>
                  <a:gd name="connsiteX10275" fmla="*/ 639397 w 891448"/>
                  <a:gd name="connsiteY10275" fmla="*/ 574841 h 826530"/>
                  <a:gd name="connsiteX10276" fmla="*/ 639102 w 891448"/>
                  <a:gd name="connsiteY10276" fmla="*/ 576104 h 826530"/>
                  <a:gd name="connsiteX10277" fmla="*/ 636958 w 891448"/>
                  <a:gd name="connsiteY10277" fmla="*/ 578838 h 826530"/>
                  <a:gd name="connsiteX10278" fmla="*/ 637550 w 891448"/>
                  <a:gd name="connsiteY10278" fmla="*/ 579131 h 826530"/>
                  <a:gd name="connsiteX10279" fmla="*/ 640101 w 891448"/>
                  <a:gd name="connsiteY10279" fmla="*/ 583084 h 826530"/>
                  <a:gd name="connsiteX10280" fmla="*/ 641778 w 891448"/>
                  <a:gd name="connsiteY10280" fmla="*/ 583628 h 826530"/>
                  <a:gd name="connsiteX10281" fmla="*/ 640729 w 891448"/>
                  <a:gd name="connsiteY10281" fmla="*/ 584084 h 826530"/>
                  <a:gd name="connsiteX10282" fmla="*/ 637178 w 891448"/>
                  <a:gd name="connsiteY10282" fmla="*/ 582379 h 826530"/>
                  <a:gd name="connsiteX10283" fmla="*/ 639546 w 891448"/>
                  <a:gd name="connsiteY10283" fmla="*/ 585935 h 826530"/>
                  <a:gd name="connsiteX10284" fmla="*/ 641393 w 891448"/>
                  <a:gd name="connsiteY10284" fmla="*/ 587258 h 826530"/>
                  <a:gd name="connsiteX10285" fmla="*/ 642058 w 891448"/>
                  <a:gd name="connsiteY10285" fmla="*/ 587184 h 826530"/>
                  <a:gd name="connsiteX10286" fmla="*/ 641393 w 891448"/>
                  <a:gd name="connsiteY10286" fmla="*/ 585039 h 826530"/>
                  <a:gd name="connsiteX10287" fmla="*/ 643241 w 891448"/>
                  <a:gd name="connsiteY10287" fmla="*/ 584965 h 826530"/>
                  <a:gd name="connsiteX10288" fmla="*/ 645309 w 891448"/>
                  <a:gd name="connsiteY10288" fmla="*/ 586743 h 826530"/>
                  <a:gd name="connsiteX10289" fmla="*/ 646417 w 891448"/>
                  <a:gd name="connsiteY10289" fmla="*/ 588815 h 826530"/>
                  <a:gd name="connsiteX10290" fmla="*/ 645975 w 891448"/>
                  <a:gd name="connsiteY10290" fmla="*/ 591034 h 826530"/>
                  <a:gd name="connsiteX10291" fmla="*/ 646122 w 891448"/>
                  <a:gd name="connsiteY10291" fmla="*/ 593327 h 826530"/>
                  <a:gd name="connsiteX10292" fmla="*/ 643907 w 891448"/>
                  <a:gd name="connsiteY10292" fmla="*/ 596794 h 826530"/>
                  <a:gd name="connsiteX10293" fmla="*/ 643462 w 891448"/>
                  <a:gd name="connsiteY10293" fmla="*/ 599013 h 826530"/>
                  <a:gd name="connsiteX10294" fmla="*/ 641982 w 891448"/>
                  <a:gd name="connsiteY10294" fmla="*/ 600938 h 826530"/>
                  <a:gd name="connsiteX10295" fmla="*/ 644127 w 891448"/>
                  <a:gd name="connsiteY10295" fmla="*/ 599821 h 826530"/>
                  <a:gd name="connsiteX10296" fmla="*/ 646786 w 891448"/>
                  <a:gd name="connsiteY10296" fmla="*/ 594429 h 826530"/>
                  <a:gd name="connsiteX10297" fmla="*/ 649447 w 891448"/>
                  <a:gd name="connsiteY10297" fmla="*/ 591769 h 826530"/>
                  <a:gd name="connsiteX10298" fmla="*/ 650039 w 891448"/>
                  <a:gd name="connsiteY10298" fmla="*/ 591989 h 826530"/>
                  <a:gd name="connsiteX10299" fmla="*/ 649744 w 891448"/>
                  <a:gd name="connsiteY10299" fmla="*/ 593988 h 826530"/>
                  <a:gd name="connsiteX10300" fmla="*/ 649964 w 891448"/>
                  <a:gd name="connsiteY10300" fmla="*/ 598132 h 826530"/>
                  <a:gd name="connsiteX10301" fmla="*/ 649373 w 891448"/>
                  <a:gd name="connsiteY10301" fmla="*/ 598940 h 826530"/>
                  <a:gd name="connsiteX10302" fmla="*/ 649522 w 891448"/>
                  <a:gd name="connsiteY10302" fmla="*/ 600644 h 826530"/>
                  <a:gd name="connsiteX10303" fmla="*/ 648711 w 891448"/>
                  <a:gd name="connsiteY10303" fmla="*/ 602628 h 826530"/>
                  <a:gd name="connsiteX10304" fmla="*/ 651000 w 891448"/>
                  <a:gd name="connsiteY10304" fmla="*/ 600042 h 826530"/>
                  <a:gd name="connsiteX10305" fmla="*/ 651297 w 891448"/>
                  <a:gd name="connsiteY10305" fmla="*/ 597676 h 826530"/>
                  <a:gd name="connsiteX10306" fmla="*/ 653513 w 891448"/>
                  <a:gd name="connsiteY10306" fmla="*/ 595913 h 826530"/>
                  <a:gd name="connsiteX10307" fmla="*/ 655360 w 891448"/>
                  <a:gd name="connsiteY10307" fmla="*/ 595692 h 826530"/>
                  <a:gd name="connsiteX10308" fmla="*/ 657134 w 891448"/>
                  <a:gd name="connsiteY10308" fmla="*/ 594061 h 826530"/>
                  <a:gd name="connsiteX10309" fmla="*/ 658613 w 891448"/>
                  <a:gd name="connsiteY10309" fmla="*/ 594282 h 826530"/>
                  <a:gd name="connsiteX10310" fmla="*/ 658907 w 891448"/>
                  <a:gd name="connsiteY10310" fmla="*/ 595237 h 826530"/>
                  <a:gd name="connsiteX10311" fmla="*/ 659793 w 891448"/>
                  <a:gd name="connsiteY10311" fmla="*/ 594208 h 826530"/>
                  <a:gd name="connsiteX10312" fmla="*/ 661642 w 891448"/>
                  <a:gd name="connsiteY10312" fmla="*/ 593767 h 826530"/>
                  <a:gd name="connsiteX10313" fmla="*/ 661936 w 891448"/>
                  <a:gd name="connsiteY10313" fmla="*/ 591842 h 826530"/>
                  <a:gd name="connsiteX10314" fmla="*/ 663266 w 891448"/>
                  <a:gd name="connsiteY10314" fmla="*/ 589991 h 826530"/>
                  <a:gd name="connsiteX10315" fmla="*/ 666002 w 891448"/>
                  <a:gd name="connsiteY10315" fmla="*/ 588007 h 826530"/>
                  <a:gd name="connsiteX10316" fmla="*/ 667333 w 891448"/>
                  <a:gd name="connsiteY10316" fmla="*/ 589329 h 826530"/>
                  <a:gd name="connsiteX10317" fmla="*/ 667921 w 891448"/>
                  <a:gd name="connsiteY10317" fmla="*/ 592283 h 826530"/>
                  <a:gd name="connsiteX10318" fmla="*/ 667554 w 891448"/>
                  <a:gd name="connsiteY10318" fmla="*/ 594649 h 826530"/>
                  <a:gd name="connsiteX10319" fmla="*/ 668956 w 891448"/>
                  <a:gd name="connsiteY10319" fmla="*/ 591475 h 826530"/>
                  <a:gd name="connsiteX10320" fmla="*/ 668810 w 891448"/>
                  <a:gd name="connsiteY10320" fmla="*/ 588448 h 826530"/>
                  <a:gd name="connsiteX10321" fmla="*/ 669695 w 891448"/>
                  <a:gd name="connsiteY10321" fmla="*/ 588227 h 826530"/>
                  <a:gd name="connsiteX10322" fmla="*/ 669473 w 891448"/>
                  <a:gd name="connsiteY10322" fmla="*/ 587258 h 826530"/>
                  <a:gd name="connsiteX10323" fmla="*/ 670659 w 891448"/>
                  <a:gd name="connsiteY10323" fmla="*/ 585333 h 826530"/>
                  <a:gd name="connsiteX10324" fmla="*/ 672357 w 891448"/>
                  <a:gd name="connsiteY10324" fmla="*/ 585039 h 826530"/>
                  <a:gd name="connsiteX10325" fmla="*/ 672875 w 891448"/>
                  <a:gd name="connsiteY10325" fmla="*/ 582379 h 826530"/>
                  <a:gd name="connsiteX10326" fmla="*/ 674423 w 891448"/>
                  <a:gd name="connsiteY10326" fmla="*/ 581350 h 826530"/>
                  <a:gd name="connsiteX10327" fmla="*/ 675684 w 891448"/>
                  <a:gd name="connsiteY10327" fmla="*/ 579425 h 826530"/>
                  <a:gd name="connsiteX10328" fmla="*/ 676348 w 891448"/>
                  <a:gd name="connsiteY10328" fmla="*/ 578103 h 826530"/>
                  <a:gd name="connsiteX10329" fmla="*/ 677459 w 891448"/>
                  <a:gd name="connsiteY10329" fmla="*/ 578029 h 826530"/>
                  <a:gd name="connsiteX10330" fmla="*/ 679158 w 891448"/>
                  <a:gd name="connsiteY10330" fmla="*/ 579793 h 826530"/>
                  <a:gd name="connsiteX10331" fmla="*/ 679233 w 891448"/>
                  <a:gd name="connsiteY10331" fmla="*/ 578544 h 826530"/>
                  <a:gd name="connsiteX10332" fmla="*/ 678344 w 891448"/>
                  <a:gd name="connsiteY10332" fmla="*/ 576986 h 826530"/>
                  <a:gd name="connsiteX10333" fmla="*/ 676642 w 891448"/>
                  <a:gd name="connsiteY10333" fmla="*/ 576913 h 826530"/>
                  <a:gd name="connsiteX10334" fmla="*/ 676569 w 891448"/>
                  <a:gd name="connsiteY10334" fmla="*/ 575664 h 826530"/>
                  <a:gd name="connsiteX10335" fmla="*/ 677897 w 891448"/>
                  <a:gd name="connsiteY10335" fmla="*/ 572563 h 826530"/>
                  <a:gd name="connsiteX10336" fmla="*/ 678935 w 891448"/>
                  <a:gd name="connsiteY10336" fmla="*/ 572034 h 826530"/>
                  <a:gd name="connsiteX10337" fmla="*/ 680113 w 891448"/>
                  <a:gd name="connsiteY10337" fmla="*/ 573298 h 826530"/>
                  <a:gd name="connsiteX10338" fmla="*/ 679968 w 891448"/>
                  <a:gd name="connsiteY10338" fmla="*/ 571373 h 826530"/>
                  <a:gd name="connsiteX10339" fmla="*/ 681224 w 891448"/>
                  <a:gd name="connsiteY10339" fmla="*/ 570491 h 826530"/>
                  <a:gd name="connsiteX10340" fmla="*/ 681445 w 891448"/>
                  <a:gd name="connsiteY10340" fmla="*/ 568933 h 826530"/>
                  <a:gd name="connsiteX10341" fmla="*/ 683660 w 891448"/>
                  <a:gd name="connsiteY10341" fmla="*/ 566494 h 826530"/>
                  <a:gd name="connsiteX10342" fmla="*/ 684623 w 891448"/>
                  <a:gd name="connsiteY10342" fmla="*/ 564789 h 826530"/>
                  <a:gd name="connsiteX10343" fmla="*/ 684181 w 891448"/>
                  <a:gd name="connsiteY10343" fmla="*/ 563394 h 826530"/>
                  <a:gd name="connsiteX10344" fmla="*/ 685954 w 891448"/>
                  <a:gd name="connsiteY10344" fmla="*/ 561028 h 826530"/>
                  <a:gd name="connsiteX10345" fmla="*/ 688020 w 891448"/>
                  <a:gd name="connsiteY10345" fmla="*/ 560352 h 826530"/>
                  <a:gd name="connsiteX10346" fmla="*/ 688836 w 891448"/>
                  <a:gd name="connsiteY10346" fmla="*/ 561175 h 826530"/>
                  <a:gd name="connsiteX10347" fmla="*/ 687208 w 891448"/>
                  <a:gd name="connsiteY10347" fmla="*/ 562571 h 826530"/>
                  <a:gd name="connsiteX10348" fmla="*/ 688984 w 891448"/>
                  <a:gd name="connsiteY10348" fmla="*/ 561836 h 826530"/>
                  <a:gd name="connsiteX10349" fmla="*/ 689647 w 891448"/>
                  <a:gd name="connsiteY10349" fmla="*/ 562732 h 826530"/>
                  <a:gd name="connsiteX10350" fmla="*/ 688391 w 891448"/>
                  <a:gd name="connsiteY10350" fmla="*/ 563614 h 826530"/>
                  <a:gd name="connsiteX10351" fmla="*/ 688169 w 891448"/>
                  <a:gd name="connsiteY10351" fmla="*/ 565010 h 826530"/>
                  <a:gd name="connsiteX10352" fmla="*/ 689499 w 891448"/>
                  <a:gd name="connsiteY10352" fmla="*/ 565906 h 826530"/>
                  <a:gd name="connsiteX10353" fmla="*/ 688316 w 891448"/>
                  <a:gd name="connsiteY10353" fmla="*/ 567523 h 826530"/>
                  <a:gd name="connsiteX10354" fmla="*/ 687208 w 891448"/>
                  <a:gd name="connsiteY10354" fmla="*/ 567743 h 826530"/>
                  <a:gd name="connsiteX10355" fmla="*/ 687134 w 891448"/>
                  <a:gd name="connsiteY10355" fmla="*/ 568199 h 826530"/>
                  <a:gd name="connsiteX10356" fmla="*/ 688391 w 891448"/>
                  <a:gd name="connsiteY10356" fmla="*/ 568493 h 826530"/>
                  <a:gd name="connsiteX10357" fmla="*/ 689647 w 891448"/>
                  <a:gd name="connsiteY10357" fmla="*/ 568713 h 826530"/>
                  <a:gd name="connsiteX10358" fmla="*/ 689056 w 891448"/>
                  <a:gd name="connsiteY10358" fmla="*/ 570403 h 826530"/>
                  <a:gd name="connsiteX10359" fmla="*/ 688463 w 891448"/>
                  <a:gd name="connsiteY10359" fmla="*/ 571226 h 826530"/>
                  <a:gd name="connsiteX10360" fmla="*/ 689942 w 891448"/>
                  <a:gd name="connsiteY10360" fmla="*/ 571152 h 826530"/>
                  <a:gd name="connsiteX10361" fmla="*/ 690091 w 891448"/>
                  <a:gd name="connsiteY10361" fmla="*/ 572916 h 826530"/>
                  <a:gd name="connsiteX10362" fmla="*/ 688764 w 891448"/>
                  <a:gd name="connsiteY10362" fmla="*/ 573812 h 826530"/>
                  <a:gd name="connsiteX10363" fmla="*/ 689206 w 891448"/>
                  <a:gd name="connsiteY10363" fmla="*/ 575810 h 826530"/>
                  <a:gd name="connsiteX10364" fmla="*/ 691096 w 891448"/>
                  <a:gd name="connsiteY10364" fmla="*/ 577559 h 826530"/>
                  <a:gd name="connsiteX10365" fmla="*/ 691241 w 891448"/>
                  <a:gd name="connsiteY10365" fmla="*/ 580116 h 826530"/>
                  <a:gd name="connsiteX10366" fmla="*/ 690463 w 891448"/>
                  <a:gd name="connsiteY10366" fmla="*/ 580895 h 826530"/>
                  <a:gd name="connsiteX10367" fmla="*/ 689466 w 891448"/>
                  <a:gd name="connsiteY10367" fmla="*/ 580043 h 826530"/>
                  <a:gd name="connsiteX10368" fmla="*/ 688095 w 891448"/>
                  <a:gd name="connsiteY10368" fmla="*/ 580601 h 826530"/>
                  <a:gd name="connsiteX10369" fmla="*/ 689466 w 891448"/>
                  <a:gd name="connsiteY10369" fmla="*/ 581820 h 826530"/>
                  <a:gd name="connsiteX10370" fmla="*/ 689909 w 891448"/>
                  <a:gd name="connsiteY10370" fmla="*/ 583040 h 826530"/>
                  <a:gd name="connsiteX10371" fmla="*/ 690761 w 891448"/>
                  <a:gd name="connsiteY10371" fmla="*/ 583040 h 826530"/>
                  <a:gd name="connsiteX10372" fmla="*/ 692056 w 891448"/>
                  <a:gd name="connsiteY10372" fmla="*/ 581747 h 826530"/>
                  <a:gd name="connsiteX10373" fmla="*/ 692279 w 891448"/>
                  <a:gd name="connsiteY10373" fmla="*/ 583158 h 826530"/>
                  <a:gd name="connsiteX10374" fmla="*/ 693685 w 891448"/>
                  <a:gd name="connsiteY10374" fmla="*/ 584010 h 826530"/>
                  <a:gd name="connsiteX10375" fmla="*/ 692169 w 891448"/>
                  <a:gd name="connsiteY10375" fmla="*/ 586538 h 826530"/>
                  <a:gd name="connsiteX10376" fmla="*/ 690354 w 891448"/>
                  <a:gd name="connsiteY10376" fmla="*/ 587081 h 826530"/>
                  <a:gd name="connsiteX10377" fmla="*/ 688204 w 891448"/>
                  <a:gd name="connsiteY10377" fmla="*/ 586685 h 826530"/>
                  <a:gd name="connsiteX10378" fmla="*/ 687171 w 891448"/>
                  <a:gd name="connsiteY10378" fmla="*/ 587934 h 826530"/>
                  <a:gd name="connsiteX10379" fmla="*/ 688724 w 891448"/>
                  <a:gd name="connsiteY10379" fmla="*/ 588859 h 826530"/>
                  <a:gd name="connsiteX10380" fmla="*/ 693428 w 891448"/>
                  <a:gd name="connsiteY10380" fmla="*/ 587566 h 826530"/>
                  <a:gd name="connsiteX10381" fmla="*/ 694981 w 891448"/>
                  <a:gd name="connsiteY10381" fmla="*/ 587904 h 826530"/>
                  <a:gd name="connsiteX10382" fmla="*/ 694391 w 891448"/>
                  <a:gd name="connsiteY10382" fmla="*/ 589726 h 826530"/>
                  <a:gd name="connsiteX10383" fmla="*/ 692604 w 891448"/>
                  <a:gd name="connsiteY10383" fmla="*/ 591769 h 826530"/>
                  <a:gd name="connsiteX10384" fmla="*/ 694080 w 891448"/>
                  <a:gd name="connsiteY10384" fmla="*/ 592430 h 826530"/>
                  <a:gd name="connsiteX10385" fmla="*/ 695781 w 891448"/>
                  <a:gd name="connsiteY10385" fmla="*/ 591401 h 826530"/>
                  <a:gd name="connsiteX10386" fmla="*/ 695781 w 891448"/>
                  <a:gd name="connsiteY10386" fmla="*/ 593694 h 826530"/>
                  <a:gd name="connsiteX10387" fmla="*/ 694080 w 891448"/>
                  <a:gd name="connsiteY10387" fmla="*/ 596133 h 826530"/>
                  <a:gd name="connsiteX10388" fmla="*/ 690902 w 891448"/>
                  <a:gd name="connsiteY10388" fmla="*/ 596133 h 826530"/>
                  <a:gd name="connsiteX10389" fmla="*/ 689425 w 891448"/>
                  <a:gd name="connsiteY10389" fmla="*/ 595016 h 826530"/>
                  <a:gd name="connsiteX10390" fmla="*/ 688614 w 891448"/>
                  <a:gd name="connsiteY10390" fmla="*/ 596427 h 826530"/>
                  <a:gd name="connsiteX10391" fmla="*/ 689056 w 891448"/>
                  <a:gd name="connsiteY10391" fmla="*/ 597823 h 826530"/>
                  <a:gd name="connsiteX10392" fmla="*/ 688316 w 891448"/>
                  <a:gd name="connsiteY10392" fmla="*/ 599454 h 826530"/>
                  <a:gd name="connsiteX10393" fmla="*/ 691125 w 891448"/>
                  <a:gd name="connsiteY10393" fmla="*/ 598190 h 826530"/>
                  <a:gd name="connsiteX10394" fmla="*/ 694305 w 891448"/>
                  <a:gd name="connsiteY10394" fmla="*/ 598279 h 826530"/>
                  <a:gd name="connsiteX10395" fmla="*/ 696521 w 891448"/>
                  <a:gd name="connsiteY10395" fmla="*/ 597309 h 826530"/>
                  <a:gd name="connsiteX10396" fmla="*/ 697112 w 891448"/>
                  <a:gd name="connsiteY10396" fmla="*/ 597897 h 826530"/>
                  <a:gd name="connsiteX10397" fmla="*/ 695929 w 891448"/>
                  <a:gd name="connsiteY10397" fmla="*/ 599234 h 826530"/>
                  <a:gd name="connsiteX10398" fmla="*/ 695929 w 891448"/>
                  <a:gd name="connsiteY10398" fmla="*/ 600189 h 826530"/>
                  <a:gd name="connsiteX10399" fmla="*/ 694155 w 891448"/>
                  <a:gd name="connsiteY10399" fmla="*/ 601306 h 826530"/>
                  <a:gd name="connsiteX10400" fmla="*/ 692233 w 891448"/>
                  <a:gd name="connsiteY10400" fmla="*/ 601306 h 826530"/>
                  <a:gd name="connsiteX10401" fmla="*/ 689280 w 891448"/>
                  <a:gd name="connsiteY10401" fmla="*/ 604921 h 826530"/>
                  <a:gd name="connsiteX10402" fmla="*/ 692532 w 891448"/>
                  <a:gd name="connsiteY10402" fmla="*/ 603436 h 826530"/>
                  <a:gd name="connsiteX10403" fmla="*/ 694748 w 891448"/>
                  <a:gd name="connsiteY10403" fmla="*/ 603436 h 826530"/>
                  <a:gd name="connsiteX10404" fmla="*/ 696224 w 891448"/>
                  <a:gd name="connsiteY10404" fmla="*/ 602922 h 826530"/>
                  <a:gd name="connsiteX10405" fmla="*/ 698073 w 891448"/>
                  <a:gd name="connsiteY10405" fmla="*/ 603289 h 826530"/>
                  <a:gd name="connsiteX10406" fmla="*/ 698073 w 891448"/>
                  <a:gd name="connsiteY10406" fmla="*/ 605141 h 826530"/>
                  <a:gd name="connsiteX10407" fmla="*/ 696445 w 891448"/>
                  <a:gd name="connsiteY10407" fmla="*/ 605361 h 826530"/>
                  <a:gd name="connsiteX10408" fmla="*/ 694304 w 891448"/>
                  <a:gd name="connsiteY10408" fmla="*/ 606772 h 826530"/>
                  <a:gd name="connsiteX10409" fmla="*/ 693712 w 891448"/>
                  <a:gd name="connsiteY10409" fmla="*/ 608771 h 826530"/>
                  <a:gd name="connsiteX10410" fmla="*/ 694968 w 891448"/>
                  <a:gd name="connsiteY10410" fmla="*/ 607507 h 826530"/>
                  <a:gd name="connsiteX10411" fmla="*/ 696887 w 891448"/>
                  <a:gd name="connsiteY10411" fmla="*/ 608095 h 826530"/>
                  <a:gd name="connsiteX10412" fmla="*/ 697998 w 891448"/>
                  <a:gd name="connsiteY10412" fmla="*/ 606846 h 826530"/>
                  <a:gd name="connsiteX10413" fmla="*/ 699919 w 891448"/>
                  <a:gd name="connsiteY10413" fmla="*/ 608609 h 826530"/>
                  <a:gd name="connsiteX10414" fmla="*/ 700881 w 891448"/>
                  <a:gd name="connsiteY10414" fmla="*/ 612018 h 826530"/>
                  <a:gd name="connsiteX10415" fmla="*/ 698811 w 891448"/>
                  <a:gd name="connsiteY10415" fmla="*/ 613723 h 826530"/>
                  <a:gd name="connsiteX10416" fmla="*/ 697409 w 891448"/>
                  <a:gd name="connsiteY10416" fmla="*/ 613194 h 826530"/>
                  <a:gd name="connsiteX10417" fmla="*/ 696371 w 891448"/>
                  <a:gd name="connsiteY10417" fmla="*/ 614090 h 826530"/>
                  <a:gd name="connsiteX10418" fmla="*/ 694376 w 891448"/>
                  <a:gd name="connsiteY10418" fmla="*/ 614090 h 826530"/>
                  <a:gd name="connsiteX10419" fmla="*/ 695856 w 891448"/>
                  <a:gd name="connsiteY10419" fmla="*/ 615412 h 826530"/>
                  <a:gd name="connsiteX10420" fmla="*/ 697257 w 891448"/>
                  <a:gd name="connsiteY10420" fmla="*/ 615119 h 826530"/>
                  <a:gd name="connsiteX10421" fmla="*/ 698145 w 891448"/>
                  <a:gd name="connsiteY10421" fmla="*/ 615706 h 826530"/>
                  <a:gd name="connsiteX10422" fmla="*/ 700364 w 891448"/>
                  <a:gd name="connsiteY10422" fmla="*/ 615780 h 826530"/>
                  <a:gd name="connsiteX10423" fmla="*/ 701251 w 891448"/>
                  <a:gd name="connsiteY10423" fmla="*/ 616676 h 826530"/>
                  <a:gd name="connsiteX10424" fmla="*/ 700661 w 891448"/>
                  <a:gd name="connsiteY10424" fmla="*/ 618293 h 826530"/>
                  <a:gd name="connsiteX10425" fmla="*/ 699256 w 891448"/>
                  <a:gd name="connsiteY10425" fmla="*/ 619263 h 826530"/>
                  <a:gd name="connsiteX10426" fmla="*/ 701103 w 891448"/>
                  <a:gd name="connsiteY10426" fmla="*/ 619924 h 826530"/>
                  <a:gd name="connsiteX10427" fmla="*/ 702583 w 891448"/>
                  <a:gd name="connsiteY10427" fmla="*/ 619630 h 826530"/>
                  <a:gd name="connsiteX10428" fmla="*/ 704502 w 891448"/>
                  <a:gd name="connsiteY10428" fmla="*/ 621320 h 826530"/>
                  <a:gd name="connsiteX10429" fmla="*/ 704058 w 891448"/>
                  <a:gd name="connsiteY10429" fmla="*/ 623098 h 826530"/>
                  <a:gd name="connsiteX10430" fmla="*/ 702508 w 891448"/>
                  <a:gd name="connsiteY10430" fmla="*/ 623921 h 826530"/>
                  <a:gd name="connsiteX10431" fmla="*/ 699995 w 891448"/>
                  <a:gd name="connsiteY10431" fmla="*/ 625978 h 826530"/>
                  <a:gd name="connsiteX10432" fmla="*/ 698442 w 891448"/>
                  <a:gd name="connsiteY10432" fmla="*/ 625390 h 826530"/>
                  <a:gd name="connsiteX10433" fmla="*/ 697854 w 891448"/>
                  <a:gd name="connsiteY10433" fmla="*/ 626272 h 826530"/>
                  <a:gd name="connsiteX10434" fmla="*/ 699698 w 891448"/>
                  <a:gd name="connsiteY10434" fmla="*/ 627095 h 826530"/>
                  <a:gd name="connsiteX10435" fmla="*/ 699844 w 891448"/>
                  <a:gd name="connsiteY10435" fmla="*/ 628344 h 826530"/>
                  <a:gd name="connsiteX10436" fmla="*/ 697703 w 891448"/>
                  <a:gd name="connsiteY10436" fmla="*/ 628564 h 826530"/>
                  <a:gd name="connsiteX10437" fmla="*/ 695041 w 891448"/>
                  <a:gd name="connsiteY10437" fmla="*/ 627021 h 826530"/>
                  <a:gd name="connsiteX10438" fmla="*/ 692161 w 891448"/>
                  <a:gd name="connsiteY10438" fmla="*/ 627095 h 826530"/>
                  <a:gd name="connsiteX10439" fmla="*/ 694818 w 891448"/>
                  <a:gd name="connsiteY10439" fmla="*/ 628564 h 826530"/>
                  <a:gd name="connsiteX10440" fmla="*/ 694893 w 891448"/>
                  <a:gd name="connsiteY10440" fmla="*/ 630489 h 826530"/>
                  <a:gd name="connsiteX10441" fmla="*/ 696964 w 891448"/>
                  <a:gd name="connsiteY10441" fmla="*/ 632414 h 826530"/>
                  <a:gd name="connsiteX10442" fmla="*/ 697853 w 891448"/>
                  <a:gd name="connsiteY10442" fmla="*/ 633590 h 826530"/>
                  <a:gd name="connsiteX10443" fmla="*/ 697481 w 891448"/>
                  <a:gd name="connsiteY10443" fmla="*/ 634560 h 826530"/>
                  <a:gd name="connsiteX10444" fmla="*/ 695262 w 891448"/>
                  <a:gd name="connsiteY10444" fmla="*/ 634854 h 826530"/>
                  <a:gd name="connsiteX10445" fmla="*/ 694448 w 891448"/>
                  <a:gd name="connsiteY10445" fmla="*/ 636029 h 826530"/>
                  <a:gd name="connsiteX10446" fmla="*/ 691641 w 891448"/>
                  <a:gd name="connsiteY10446" fmla="*/ 635809 h 826530"/>
                  <a:gd name="connsiteX10447" fmla="*/ 695262 w 891448"/>
                  <a:gd name="connsiteY10447" fmla="*/ 636852 h 826530"/>
                  <a:gd name="connsiteX10448" fmla="*/ 696592 w 891448"/>
                  <a:gd name="connsiteY10448" fmla="*/ 636543 h 826530"/>
                  <a:gd name="connsiteX10449" fmla="*/ 696815 w 891448"/>
                  <a:gd name="connsiteY10449" fmla="*/ 635809 h 826530"/>
                  <a:gd name="connsiteX10450" fmla="*/ 699622 w 891448"/>
                  <a:gd name="connsiteY10450" fmla="*/ 635221 h 826530"/>
                  <a:gd name="connsiteX10451" fmla="*/ 700733 w 891448"/>
                  <a:gd name="connsiteY10451" fmla="*/ 635441 h 826530"/>
                  <a:gd name="connsiteX10452" fmla="*/ 700733 w 891448"/>
                  <a:gd name="connsiteY10452" fmla="*/ 636852 h 826530"/>
                  <a:gd name="connsiteX10453" fmla="*/ 701547 w 891448"/>
                  <a:gd name="connsiteY10453" fmla="*/ 637807 h 826530"/>
                  <a:gd name="connsiteX10454" fmla="*/ 700584 w 891448"/>
                  <a:gd name="connsiteY10454" fmla="*/ 638689 h 826530"/>
                  <a:gd name="connsiteX10455" fmla="*/ 701841 w 891448"/>
                  <a:gd name="connsiteY10455" fmla="*/ 638836 h 826530"/>
                  <a:gd name="connsiteX10456" fmla="*/ 702212 w 891448"/>
                  <a:gd name="connsiteY10456" fmla="*/ 639424 h 826530"/>
                  <a:gd name="connsiteX10457" fmla="*/ 701841 w 891448"/>
                  <a:gd name="connsiteY10457" fmla="*/ 640981 h 826530"/>
                  <a:gd name="connsiteX10458" fmla="*/ 702433 w 891448"/>
                  <a:gd name="connsiteY10458" fmla="*/ 641716 h 826530"/>
                  <a:gd name="connsiteX10459" fmla="*/ 704355 w 891448"/>
                  <a:gd name="connsiteY10459" fmla="*/ 640467 h 826530"/>
                  <a:gd name="connsiteX10460" fmla="*/ 705018 w 891448"/>
                  <a:gd name="connsiteY10460" fmla="*/ 640834 h 826530"/>
                  <a:gd name="connsiteX10461" fmla="*/ 706349 w 891448"/>
                  <a:gd name="connsiteY10461" fmla="*/ 641202 h 826530"/>
                  <a:gd name="connsiteX10462" fmla="*/ 706201 w 891448"/>
                  <a:gd name="connsiteY10462" fmla="*/ 643788 h 826530"/>
                  <a:gd name="connsiteX10463" fmla="*/ 705461 w 891448"/>
                  <a:gd name="connsiteY10463" fmla="*/ 644978 h 826530"/>
                  <a:gd name="connsiteX10464" fmla="*/ 705461 w 891448"/>
                  <a:gd name="connsiteY10464" fmla="*/ 645933 h 826530"/>
                  <a:gd name="connsiteX10465" fmla="*/ 706424 w 891448"/>
                  <a:gd name="connsiteY10465" fmla="*/ 645786 h 826530"/>
                  <a:gd name="connsiteX10466" fmla="*/ 708415 w 891448"/>
                  <a:gd name="connsiteY10466" fmla="*/ 643053 h 826530"/>
                  <a:gd name="connsiteX10467" fmla="*/ 708859 w 891448"/>
                  <a:gd name="connsiteY10467" fmla="*/ 643347 h 826530"/>
                  <a:gd name="connsiteX10468" fmla="*/ 708565 w 891448"/>
                  <a:gd name="connsiteY10468" fmla="*/ 645052 h 826530"/>
                  <a:gd name="connsiteX10469" fmla="*/ 709746 w 891448"/>
                  <a:gd name="connsiteY10469" fmla="*/ 646374 h 826530"/>
                  <a:gd name="connsiteX10470" fmla="*/ 707307 w 891448"/>
                  <a:gd name="connsiteY10470" fmla="*/ 647932 h 826530"/>
                  <a:gd name="connsiteX10471" fmla="*/ 704207 w 891448"/>
                  <a:gd name="connsiteY10471" fmla="*/ 652002 h 826530"/>
                  <a:gd name="connsiteX10472" fmla="*/ 702433 w 891448"/>
                  <a:gd name="connsiteY10472" fmla="*/ 653398 h 826530"/>
                  <a:gd name="connsiteX10473" fmla="*/ 700287 w 891448"/>
                  <a:gd name="connsiteY10473" fmla="*/ 652811 h 826530"/>
                  <a:gd name="connsiteX10474" fmla="*/ 702282 w 891448"/>
                  <a:gd name="connsiteY10474" fmla="*/ 653986 h 826530"/>
                  <a:gd name="connsiteX10475" fmla="*/ 704055 w 891448"/>
                  <a:gd name="connsiteY10475" fmla="*/ 653472 h 826530"/>
                  <a:gd name="connsiteX10476" fmla="*/ 707826 w 891448"/>
                  <a:gd name="connsiteY10476" fmla="*/ 649842 h 826530"/>
                  <a:gd name="connsiteX10477" fmla="*/ 709303 w 891448"/>
                  <a:gd name="connsiteY10477" fmla="*/ 649842 h 826530"/>
                  <a:gd name="connsiteX10478" fmla="*/ 709378 w 891448"/>
                  <a:gd name="connsiteY10478" fmla="*/ 650959 h 826530"/>
                  <a:gd name="connsiteX10479" fmla="*/ 707677 w 891448"/>
                  <a:gd name="connsiteY10479" fmla="*/ 652223 h 826530"/>
                  <a:gd name="connsiteX10480" fmla="*/ 706718 w 891448"/>
                  <a:gd name="connsiteY10480" fmla="*/ 654060 h 826530"/>
                  <a:gd name="connsiteX10481" fmla="*/ 707751 w 891448"/>
                  <a:gd name="connsiteY10481" fmla="*/ 654427 h 826530"/>
                  <a:gd name="connsiteX10482" fmla="*/ 709821 w 891448"/>
                  <a:gd name="connsiteY10482" fmla="*/ 652061 h 826530"/>
                  <a:gd name="connsiteX10483" fmla="*/ 711595 w 891448"/>
                  <a:gd name="connsiteY10483" fmla="*/ 650004 h 826530"/>
                  <a:gd name="connsiteX10484" fmla="*/ 713814 w 891448"/>
                  <a:gd name="connsiteY10484" fmla="*/ 649622 h 826530"/>
                  <a:gd name="connsiteX10485" fmla="*/ 713814 w 891448"/>
                  <a:gd name="connsiteY10485" fmla="*/ 650518 h 826530"/>
                  <a:gd name="connsiteX10486" fmla="*/ 712261 w 891448"/>
                  <a:gd name="connsiteY10486" fmla="*/ 651400 h 826530"/>
                  <a:gd name="connsiteX10487" fmla="*/ 711373 w 891448"/>
                  <a:gd name="connsiteY10487" fmla="*/ 652282 h 826530"/>
                  <a:gd name="connsiteX10488" fmla="*/ 712037 w 891448"/>
                  <a:gd name="connsiteY10488" fmla="*/ 652722 h 826530"/>
                  <a:gd name="connsiteX10489" fmla="*/ 714771 w 891448"/>
                  <a:gd name="connsiteY10489" fmla="*/ 651547 h 826530"/>
                  <a:gd name="connsiteX10490" fmla="*/ 715658 w 891448"/>
                  <a:gd name="connsiteY10490" fmla="*/ 652355 h 826530"/>
                  <a:gd name="connsiteX10491" fmla="*/ 712703 w 891448"/>
                  <a:gd name="connsiteY10491" fmla="*/ 654574 h 826530"/>
                  <a:gd name="connsiteX10492" fmla="*/ 711450 w 891448"/>
                  <a:gd name="connsiteY10492" fmla="*/ 656132 h 826530"/>
                  <a:gd name="connsiteX10493" fmla="*/ 712408 w 891448"/>
                  <a:gd name="connsiteY10493" fmla="*/ 656352 h 826530"/>
                  <a:gd name="connsiteX10494" fmla="*/ 714036 w 891448"/>
                  <a:gd name="connsiteY10494" fmla="*/ 655029 h 826530"/>
                  <a:gd name="connsiteX10495" fmla="*/ 717877 w 891448"/>
                  <a:gd name="connsiteY10495" fmla="*/ 651694 h 826530"/>
                  <a:gd name="connsiteX10496" fmla="*/ 718616 w 891448"/>
                  <a:gd name="connsiteY10496" fmla="*/ 651988 h 826530"/>
                  <a:gd name="connsiteX10497" fmla="*/ 717583 w 891448"/>
                  <a:gd name="connsiteY10497" fmla="*/ 652884 h 826530"/>
                  <a:gd name="connsiteX10498" fmla="*/ 717360 w 891448"/>
                  <a:gd name="connsiteY10498" fmla="*/ 653913 h 826530"/>
                  <a:gd name="connsiteX10499" fmla="*/ 720169 w 891448"/>
                  <a:gd name="connsiteY10499" fmla="*/ 651988 h 826530"/>
                  <a:gd name="connsiteX10500" fmla="*/ 719873 w 891448"/>
                  <a:gd name="connsiteY10500" fmla="*/ 653031 h 826530"/>
                  <a:gd name="connsiteX10501" fmla="*/ 719799 w 891448"/>
                  <a:gd name="connsiteY10501" fmla="*/ 656278 h 826530"/>
                  <a:gd name="connsiteX10502" fmla="*/ 718616 w 891448"/>
                  <a:gd name="connsiteY10502" fmla="*/ 656646 h 826530"/>
                  <a:gd name="connsiteX10503" fmla="*/ 718912 w 891448"/>
                  <a:gd name="connsiteY10503" fmla="*/ 657910 h 826530"/>
                  <a:gd name="connsiteX10504" fmla="*/ 721127 w 891448"/>
                  <a:gd name="connsiteY10504" fmla="*/ 657616 h 826530"/>
                  <a:gd name="connsiteX10505" fmla="*/ 723495 w 891448"/>
                  <a:gd name="connsiteY10505" fmla="*/ 659012 h 826530"/>
                  <a:gd name="connsiteX10506" fmla="*/ 725048 w 891448"/>
                  <a:gd name="connsiteY10506" fmla="*/ 657160 h 826530"/>
                  <a:gd name="connsiteX10507" fmla="*/ 727928 w 891448"/>
                  <a:gd name="connsiteY10507" fmla="*/ 656425 h 826530"/>
                  <a:gd name="connsiteX10508" fmla="*/ 729258 w 891448"/>
                  <a:gd name="connsiteY10508" fmla="*/ 656940 h 826530"/>
                  <a:gd name="connsiteX10509" fmla="*/ 728300 w 891448"/>
                  <a:gd name="connsiteY10509" fmla="*/ 658865 h 826530"/>
                  <a:gd name="connsiteX10510" fmla="*/ 727039 w 891448"/>
                  <a:gd name="connsiteY10510" fmla="*/ 658865 h 826530"/>
                  <a:gd name="connsiteX10511" fmla="*/ 726303 w 891448"/>
                  <a:gd name="connsiteY10511" fmla="*/ 659673 h 826530"/>
                  <a:gd name="connsiteX10512" fmla="*/ 731183 w 891448"/>
                  <a:gd name="connsiteY10512" fmla="*/ 661084 h 826530"/>
                  <a:gd name="connsiteX10513" fmla="*/ 733102 w 891448"/>
                  <a:gd name="connsiteY10513" fmla="*/ 662788 h 826530"/>
                  <a:gd name="connsiteX10514" fmla="*/ 729850 w 891448"/>
                  <a:gd name="connsiteY10514" fmla="*/ 663229 h 826530"/>
                  <a:gd name="connsiteX10515" fmla="*/ 729850 w 891448"/>
                  <a:gd name="connsiteY10515" fmla="*/ 663964 h 826530"/>
                  <a:gd name="connsiteX10516" fmla="*/ 725861 w 891448"/>
                  <a:gd name="connsiteY10516" fmla="*/ 664698 h 826530"/>
                  <a:gd name="connsiteX10517" fmla="*/ 725049 w 891448"/>
                  <a:gd name="connsiteY10517" fmla="*/ 663964 h 826530"/>
                  <a:gd name="connsiteX10518" fmla="*/ 721868 w 891448"/>
                  <a:gd name="connsiteY10518" fmla="*/ 665213 h 826530"/>
                  <a:gd name="connsiteX10519" fmla="*/ 720169 w 891448"/>
                  <a:gd name="connsiteY10519" fmla="*/ 667064 h 826530"/>
                  <a:gd name="connsiteX10520" fmla="*/ 716252 w 891448"/>
                  <a:gd name="connsiteY10520" fmla="*/ 667211 h 826530"/>
                  <a:gd name="connsiteX10521" fmla="*/ 710931 w 891448"/>
                  <a:gd name="connsiteY10521" fmla="*/ 668181 h 826530"/>
                  <a:gd name="connsiteX10522" fmla="*/ 710634 w 891448"/>
                  <a:gd name="connsiteY10522" fmla="*/ 669577 h 826530"/>
                  <a:gd name="connsiteX10523" fmla="*/ 714550 w 891448"/>
                  <a:gd name="connsiteY10523" fmla="*/ 668695 h 826530"/>
                  <a:gd name="connsiteX10524" fmla="*/ 718469 w 891448"/>
                  <a:gd name="connsiteY10524" fmla="*/ 667505 h 826530"/>
                  <a:gd name="connsiteX10525" fmla="*/ 719799 w 891448"/>
                  <a:gd name="connsiteY10525" fmla="*/ 667873 h 826530"/>
                  <a:gd name="connsiteX10526" fmla="*/ 720093 w 891448"/>
                  <a:gd name="connsiteY10526" fmla="*/ 668769 h 826530"/>
                  <a:gd name="connsiteX10527" fmla="*/ 716178 w 891448"/>
                  <a:gd name="connsiteY10527" fmla="*/ 669357 h 826530"/>
                  <a:gd name="connsiteX10528" fmla="*/ 712408 w 891448"/>
                  <a:gd name="connsiteY10528" fmla="*/ 670091 h 826530"/>
                  <a:gd name="connsiteX10529" fmla="*/ 709010 w 891448"/>
                  <a:gd name="connsiteY10529" fmla="*/ 671869 h 826530"/>
                  <a:gd name="connsiteX10530" fmla="*/ 707679 w 891448"/>
                  <a:gd name="connsiteY10530" fmla="*/ 673118 h 826530"/>
                  <a:gd name="connsiteX10531" fmla="*/ 705315 w 891448"/>
                  <a:gd name="connsiteY10531" fmla="*/ 673207 h 826530"/>
                  <a:gd name="connsiteX10532" fmla="*/ 705018 w 891448"/>
                  <a:gd name="connsiteY10532" fmla="*/ 675044 h 826530"/>
                  <a:gd name="connsiteX10533" fmla="*/ 704207 w 891448"/>
                  <a:gd name="connsiteY10533" fmla="*/ 676087 h 826530"/>
                  <a:gd name="connsiteX10534" fmla="*/ 700583 w 891448"/>
                  <a:gd name="connsiteY10534" fmla="*/ 673647 h 826530"/>
                  <a:gd name="connsiteX10535" fmla="*/ 698440 w 891448"/>
                  <a:gd name="connsiteY10535" fmla="*/ 669945 h 826530"/>
                  <a:gd name="connsiteX10536" fmla="*/ 698605 w 891448"/>
                  <a:gd name="connsiteY10536" fmla="*/ 671664 h 826530"/>
                  <a:gd name="connsiteX10537" fmla="*/ 698014 w 891448"/>
                  <a:gd name="connsiteY10537" fmla="*/ 672692 h 826530"/>
                  <a:gd name="connsiteX10538" fmla="*/ 699535 w 891448"/>
                  <a:gd name="connsiteY10538" fmla="*/ 673368 h 826530"/>
                  <a:gd name="connsiteX10539" fmla="*/ 699919 w 891448"/>
                  <a:gd name="connsiteY10539" fmla="*/ 674235 h 826530"/>
                  <a:gd name="connsiteX10540" fmla="*/ 703986 w 891448"/>
                  <a:gd name="connsiteY10540" fmla="*/ 677645 h 826530"/>
                  <a:gd name="connsiteX10541" fmla="*/ 703391 w 891448"/>
                  <a:gd name="connsiteY10541" fmla="*/ 678894 h 826530"/>
                  <a:gd name="connsiteX10542" fmla="*/ 702212 w 891448"/>
                  <a:gd name="connsiteY10542" fmla="*/ 678526 h 826530"/>
                  <a:gd name="connsiteX10543" fmla="*/ 700881 w 891448"/>
                  <a:gd name="connsiteY10543" fmla="*/ 679702 h 826530"/>
                  <a:gd name="connsiteX10544" fmla="*/ 701692 w 891448"/>
                  <a:gd name="connsiteY10544" fmla="*/ 681259 h 826530"/>
                  <a:gd name="connsiteX10545" fmla="*/ 702727 w 891448"/>
                  <a:gd name="connsiteY10545" fmla="*/ 681480 h 826530"/>
                  <a:gd name="connsiteX10546" fmla="*/ 703466 w 891448"/>
                  <a:gd name="connsiteY10546" fmla="*/ 680598 h 826530"/>
                  <a:gd name="connsiteX10547" fmla="*/ 704797 w 891448"/>
                  <a:gd name="connsiteY10547" fmla="*/ 680672 h 826530"/>
                  <a:gd name="connsiteX10548" fmla="*/ 706496 w 891448"/>
                  <a:gd name="connsiteY10548" fmla="*/ 677116 h 826530"/>
                  <a:gd name="connsiteX10549" fmla="*/ 709526 w 891448"/>
                  <a:gd name="connsiteY10549" fmla="*/ 677262 h 826530"/>
                  <a:gd name="connsiteX10550" fmla="*/ 711671 w 891448"/>
                  <a:gd name="connsiteY10550" fmla="*/ 675426 h 826530"/>
                  <a:gd name="connsiteX10551" fmla="*/ 713220 w 891448"/>
                  <a:gd name="connsiteY10551" fmla="*/ 675264 h 826530"/>
                  <a:gd name="connsiteX10552" fmla="*/ 714037 w 891448"/>
                  <a:gd name="connsiteY10552" fmla="*/ 673354 h 826530"/>
                  <a:gd name="connsiteX10553" fmla="*/ 716031 w 891448"/>
                  <a:gd name="connsiteY10553" fmla="*/ 671135 h 826530"/>
                  <a:gd name="connsiteX10554" fmla="*/ 718396 w 891448"/>
                  <a:gd name="connsiteY10554" fmla="*/ 670841 h 826530"/>
                  <a:gd name="connsiteX10555" fmla="*/ 721648 w 891448"/>
                  <a:gd name="connsiteY10555" fmla="*/ 669430 h 826530"/>
                  <a:gd name="connsiteX10556" fmla="*/ 724309 w 891448"/>
                  <a:gd name="connsiteY10556" fmla="*/ 669724 h 826530"/>
                  <a:gd name="connsiteX10557" fmla="*/ 726451 w 891448"/>
                  <a:gd name="connsiteY10557" fmla="*/ 669577 h 826530"/>
                  <a:gd name="connsiteX10558" fmla="*/ 725562 w 891448"/>
                  <a:gd name="connsiteY10558" fmla="*/ 668989 h 826530"/>
                  <a:gd name="connsiteX10559" fmla="*/ 723199 w 891448"/>
                  <a:gd name="connsiteY10559" fmla="*/ 668989 h 826530"/>
                  <a:gd name="connsiteX10560" fmla="*/ 722534 w 891448"/>
                  <a:gd name="connsiteY10560" fmla="*/ 668402 h 826530"/>
                  <a:gd name="connsiteX10561" fmla="*/ 724011 w 891448"/>
                  <a:gd name="connsiteY10561" fmla="*/ 667799 h 826530"/>
                  <a:gd name="connsiteX10562" fmla="*/ 728300 w 891448"/>
                  <a:gd name="connsiteY10562" fmla="*/ 667285 h 826530"/>
                  <a:gd name="connsiteX10563" fmla="*/ 731772 w 891448"/>
                  <a:gd name="connsiteY10563" fmla="*/ 668181 h 826530"/>
                  <a:gd name="connsiteX10564" fmla="*/ 733249 w 891448"/>
                  <a:gd name="connsiteY10564" fmla="*/ 671429 h 826530"/>
                  <a:gd name="connsiteX10565" fmla="*/ 732955 w 891448"/>
                  <a:gd name="connsiteY10565" fmla="*/ 673280 h 826530"/>
                  <a:gd name="connsiteX10566" fmla="*/ 730661 w 891448"/>
                  <a:gd name="connsiteY10566" fmla="*/ 675337 h 826530"/>
                  <a:gd name="connsiteX10567" fmla="*/ 729553 w 891448"/>
                  <a:gd name="connsiteY10567" fmla="*/ 675426 h 826530"/>
                  <a:gd name="connsiteX10568" fmla="*/ 728077 w 891448"/>
                  <a:gd name="connsiteY10568" fmla="*/ 676968 h 826530"/>
                  <a:gd name="connsiteX10569" fmla="*/ 730661 w 891448"/>
                  <a:gd name="connsiteY10569" fmla="*/ 677116 h 826530"/>
                  <a:gd name="connsiteX10570" fmla="*/ 731402 w 891448"/>
                  <a:gd name="connsiteY10570" fmla="*/ 678820 h 826530"/>
                  <a:gd name="connsiteX10571" fmla="*/ 732435 w 891448"/>
                  <a:gd name="connsiteY10571" fmla="*/ 677865 h 826530"/>
                  <a:gd name="connsiteX10572" fmla="*/ 733101 w 891448"/>
                  <a:gd name="connsiteY10572" fmla="*/ 676087 h 826530"/>
                  <a:gd name="connsiteX10573" fmla="*/ 736056 w 891448"/>
                  <a:gd name="connsiteY10573" fmla="*/ 674529 h 826530"/>
                  <a:gd name="connsiteX10574" fmla="*/ 738275 w 891448"/>
                  <a:gd name="connsiteY10574" fmla="*/ 674603 h 826530"/>
                  <a:gd name="connsiteX10575" fmla="*/ 738646 w 891448"/>
                  <a:gd name="connsiteY10575" fmla="*/ 675426 h 826530"/>
                  <a:gd name="connsiteX10576" fmla="*/ 737906 w 891448"/>
                  <a:gd name="connsiteY10576" fmla="*/ 675719 h 826530"/>
                  <a:gd name="connsiteX10577" fmla="*/ 737609 w 891448"/>
                  <a:gd name="connsiteY10577" fmla="*/ 676968 h 826530"/>
                  <a:gd name="connsiteX10578" fmla="*/ 740420 w 891448"/>
                  <a:gd name="connsiteY10578" fmla="*/ 677116 h 826530"/>
                  <a:gd name="connsiteX10579" fmla="*/ 743005 w 891448"/>
                  <a:gd name="connsiteY10579" fmla="*/ 678306 h 826530"/>
                  <a:gd name="connsiteX10580" fmla="*/ 743447 w 891448"/>
                  <a:gd name="connsiteY10580" fmla="*/ 679481 h 826530"/>
                  <a:gd name="connsiteX10581" fmla="*/ 741600 w 891448"/>
                  <a:gd name="connsiteY10581" fmla="*/ 678526 h 826530"/>
                  <a:gd name="connsiteX10582" fmla="*/ 740636 w 891448"/>
                  <a:gd name="connsiteY10582" fmla="*/ 678820 h 826530"/>
                  <a:gd name="connsiteX10583" fmla="*/ 741156 w 891448"/>
                  <a:gd name="connsiteY10583" fmla="*/ 680657 h 826530"/>
                  <a:gd name="connsiteX10584" fmla="*/ 743966 w 891448"/>
                  <a:gd name="connsiteY10584" fmla="*/ 681847 h 826530"/>
                  <a:gd name="connsiteX10585" fmla="*/ 744483 w 891448"/>
                  <a:gd name="connsiteY10585" fmla="*/ 683331 h 826530"/>
                  <a:gd name="connsiteX10586" fmla="*/ 742855 w 891448"/>
                  <a:gd name="connsiteY10586" fmla="*/ 684654 h 826530"/>
                  <a:gd name="connsiteX10587" fmla="*/ 741231 w 891448"/>
                  <a:gd name="connsiteY10587" fmla="*/ 684139 h 826530"/>
                  <a:gd name="connsiteX10588" fmla="*/ 739603 w 891448"/>
                  <a:gd name="connsiteY10588" fmla="*/ 685609 h 826530"/>
                  <a:gd name="connsiteX10589" fmla="*/ 742633 w 891448"/>
                  <a:gd name="connsiteY10589" fmla="*/ 686579 h 826530"/>
                  <a:gd name="connsiteX10590" fmla="*/ 741822 w 891448"/>
                  <a:gd name="connsiteY10590" fmla="*/ 688504 h 826530"/>
                  <a:gd name="connsiteX10591" fmla="*/ 740492 w 891448"/>
                  <a:gd name="connsiteY10591" fmla="*/ 688945 h 826530"/>
                  <a:gd name="connsiteX10592" fmla="*/ 739854 w 891448"/>
                  <a:gd name="connsiteY10592" fmla="*/ 690723 h 826530"/>
                  <a:gd name="connsiteX10593" fmla="*/ 738226 w 891448"/>
                  <a:gd name="connsiteY10593" fmla="*/ 691575 h 826530"/>
                  <a:gd name="connsiteX10594" fmla="*/ 735781 w 891448"/>
                  <a:gd name="connsiteY10594" fmla="*/ 689988 h 826530"/>
                  <a:gd name="connsiteX10595" fmla="*/ 736818 w 891448"/>
                  <a:gd name="connsiteY10595" fmla="*/ 691619 h 826530"/>
                  <a:gd name="connsiteX10596" fmla="*/ 739668 w 891448"/>
                  <a:gd name="connsiteY10596" fmla="*/ 692868 h 826530"/>
                  <a:gd name="connsiteX10597" fmla="*/ 741334 w 891448"/>
                  <a:gd name="connsiteY10597" fmla="*/ 692721 h 826530"/>
                  <a:gd name="connsiteX10598" fmla="*/ 742780 w 891448"/>
                  <a:gd name="connsiteY10598" fmla="*/ 694352 h 826530"/>
                  <a:gd name="connsiteX10599" fmla="*/ 741296 w 891448"/>
                  <a:gd name="connsiteY10599" fmla="*/ 694837 h 826530"/>
                  <a:gd name="connsiteX10600" fmla="*/ 739447 w 891448"/>
                  <a:gd name="connsiteY10600" fmla="*/ 694543 h 826530"/>
                  <a:gd name="connsiteX10601" fmla="*/ 738448 w 891448"/>
                  <a:gd name="connsiteY10601" fmla="*/ 694617 h 826530"/>
                  <a:gd name="connsiteX10602" fmla="*/ 739853 w 891448"/>
                  <a:gd name="connsiteY10602" fmla="*/ 695763 h 826530"/>
                  <a:gd name="connsiteX10603" fmla="*/ 741524 w 891448"/>
                  <a:gd name="connsiteY10603" fmla="*/ 695293 h 826530"/>
                  <a:gd name="connsiteX10604" fmla="*/ 742780 w 891448"/>
                  <a:gd name="connsiteY10604" fmla="*/ 695969 h 826530"/>
                  <a:gd name="connsiteX10605" fmla="*/ 741746 w 891448"/>
                  <a:gd name="connsiteY10605" fmla="*/ 697879 h 826530"/>
                  <a:gd name="connsiteX10606" fmla="*/ 741452 w 891448"/>
                  <a:gd name="connsiteY10606" fmla="*/ 699730 h 826530"/>
                  <a:gd name="connsiteX10607" fmla="*/ 739972 w 891448"/>
                  <a:gd name="connsiteY10607" fmla="*/ 699804 h 826530"/>
                  <a:gd name="connsiteX10608" fmla="*/ 739233 w 891448"/>
                  <a:gd name="connsiteY10608" fmla="*/ 701435 h 826530"/>
                  <a:gd name="connsiteX10609" fmla="*/ 736426 w 891448"/>
                  <a:gd name="connsiteY10609" fmla="*/ 703507 h 826530"/>
                  <a:gd name="connsiteX10610" fmla="*/ 734132 w 891448"/>
                  <a:gd name="connsiteY10610" fmla="*/ 703654 h 826530"/>
                  <a:gd name="connsiteX10611" fmla="*/ 732137 w 891448"/>
                  <a:gd name="connsiteY10611" fmla="*/ 705344 h 826530"/>
                  <a:gd name="connsiteX10612" fmla="*/ 731252 w 891448"/>
                  <a:gd name="connsiteY10612" fmla="*/ 705344 h 826530"/>
                  <a:gd name="connsiteX10613" fmla="*/ 729699 w 891448"/>
                  <a:gd name="connsiteY10613" fmla="*/ 706975 h 826530"/>
                  <a:gd name="connsiteX10614" fmla="*/ 728517 w 891448"/>
                  <a:gd name="connsiteY10614" fmla="*/ 707049 h 826530"/>
                  <a:gd name="connsiteX10615" fmla="*/ 728074 w 891448"/>
                  <a:gd name="connsiteY10615" fmla="*/ 708151 h 826530"/>
                  <a:gd name="connsiteX10616" fmla="*/ 726300 w 891448"/>
                  <a:gd name="connsiteY10616" fmla="*/ 708444 h 826530"/>
                  <a:gd name="connsiteX10617" fmla="*/ 725192 w 891448"/>
                  <a:gd name="connsiteY10617" fmla="*/ 707342 h 826530"/>
                  <a:gd name="connsiteX10618" fmla="*/ 723715 w 891448"/>
                  <a:gd name="connsiteY10618" fmla="*/ 708224 h 826530"/>
                  <a:gd name="connsiteX10619" fmla="*/ 722087 w 891448"/>
                  <a:gd name="connsiteY10619" fmla="*/ 708004 h 826530"/>
                  <a:gd name="connsiteX10620" fmla="*/ 721573 w 891448"/>
                  <a:gd name="connsiteY10620" fmla="*/ 707269 h 826530"/>
                  <a:gd name="connsiteX10621" fmla="*/ 719502 w 891448"/>
                  <a:gd name="connsiteY10621" fmla="*/ 708738 h 826530"/>
                  <a:gd name="connsiteX10622" fmla="*/ 717211 w 891448"/>
                  <a:gd name="connsiteY10622" fmla="*/ 708444 h 826530"/>
                  <a:gd name="connsiteX10623" fmla="*/ 716252 w 891448"/>
                  <a:gd name="connsiteY10623" fmla="*/ 706975 h 826530"/>
                  <a:gd name="connsiteX10624" fmla="*/ 715586 w 891448"/>
                  <a:gd name="connsiteY10624" fmla="*/ 707563 h 826530"/>
                  <a:gd name="connsiteX10625" fmla="*/ 715809 w 891448"/>
                  <a:gd name="connsiteY10625" fmla="*/ 708827 h 826530"/>
                  <a:gd name="connsiteX10626" fmla="*/ 713886 w 891448"/>
                  <a:gd name="connsiteY10626" fmla="*/ 709267 h 826530"/>
                  <a:gd name="connsiteX10627" fmla="*/ 711818 w 891448"/>
                  <a:gd name="connsiteY10627" fmla="*/ 709120 h 826530"/>
                  <a:gd name="connsiteX10628" fmla="*/ 711153 w 891448"/>
                  <a:gd name="connsiteY10628" fmla="*/ 709929 h 826530"/>
                  <a:gd name="connsiteX10629" fmla="*/ 711964 w 891448"/>
                  <a:gd name="connsiteY10629" fmla="*/ 710222 h 826530"/>
                  <a:gd name="connsiteX10630" fmla="*/ 711682 w 891448"/>
                  <a:gd name="connsiteY10630" fmla="*/ 711457 h 826530"/>
                  <a:gd name="connsiteX10631" fmla="*/ 710164 w 891448"/>
                  <a:gd name="connsiteY10631" fmla="*/ 712868 h 826530"/>
                  <a:gd name="connsiteX10632" fmla="*/ 708937 w 891448"/>
                  <a:gd name="connsiteY10632" fmla="*/ 712662 h 826530"/>
                  <a:gd name="connsiteX10633" fmla="*/ 708862 w 891448"/>
                  <a:gd name="connsiteY10633" fmla="*/ 714440 h 826530"/>
                  <a:gd name="connsiteX10634" fmla="*/ 707460 w 891448"/>
                  <a:gd name="connsiteY10634" fmla="*/ 717320 h 826530"/>
                  <a:gd name="connsiteX10635" fmla="*/ 705832 w 891448"/>
                  <a:gd name="connsiteY10635" fmla="*/ 717026 h 826530"/>
                  <a:gd name="connsiteX10636" fmla="*/ 705244 w 891448"/>
                  <a:gd name="connsiteY10636" fmla="*/ 717908 h 826530"/>
                  <a:gd name="connsiteX10637" fmla="*/ 703467 w 891448"/>
                  <a:gd name="connsiteY10637" fmla="*/ 718878 h 826530"/>
                  <a:gd name="connsiteX10638" fmla="*/ 702139 w 891448"/>
                  <a:gd name="connsiteY10638" fmla="*/ 720861 h 826530"/>
                  <a:gd name="connsiteX10639" fmla="*/ 701326 w 891448"/>
                  <a:gd name="connsiteY10639" fmla="*/ 720568 h 826530"/>
                  <a:gd name="connsiteX10640" fmla="*/ 700144 w 891448"/>
                  <a:gd name="connsiteY10640" fmla="*/ 721317 h 826530"/>
                  <a:gd name="connsiteX10641" fmla="*/ 698000 w 891448"/>
                  <a:gd name="connsiteY10641" fmla="*/ 721243 h 826530"/>
                  <a:gd name="connsiteX10642" fmla="*/ 697557 w 891448"/>
                  <a:gd name="connsiteY10642" fmla="*/ 722566 h 826530"/>
                  <a:gd name="connsiteX10643" fmla="*/ 695709 w 891448"/>
                  <a:gd name="connsiteY10643" fmla="*/ 723374 h 826530"/>
                  <a:gd name="connsiteX10644" fmla="*/ 694377 w 891448"/>
                  <a:gd name="connsiteY10644" fmla="*/ 722566 h 826530"/>
                  <a:gd name="connsiteX10645" fmla="*/ 691127 w 891448"/>
                  <a:gd name="connsiteY10645" fmla="*/ 722493 h 826530"/>
                  <a:gd name="connsiteX10646" fmla="*/ 690314 w 891448"/>
                  <a:gd name="connsiteY10646" fmla="*/ 721831 h 826530"/>
                  <a:gd name="connsiteX10647" fmla="*/ 688020 w 891448"/>
                  <a:gd name="connsiteY10647" fmla="*/ 722566 h 826530"/>
                  <a:gd name="connsiteX10648" fmla="*/ 686912 w 891448"/>
                  <a:gd name="connsiteY10648" fmla="*/ 722493 h 826530"/>
                  <a:gd name="connsiteX10649" fmla="*/ 682259 w 891448"/>
                  <a:gd name="connsiteY10649" fmla="*/ 724124 h 826530"/>
                  <a:gd name="connsiteX10650" fmla="*/ 680337 w 891448"/>
                  <a:gd name="connsiteY10650" fmla="*/ 723595 h 826530"/>
                  <a:gd name="connsiteX10651" fmla="*/ 680779 w 891448"/>
                  <a:gd name="connsiteY10651" fmla="*/ 722493 h 826530"/>
                  <a:gd name="connsiteX10652" fmla="*/ 679304 w 891448"/>
                  <a:gd name="connsiteY10652" fmla="*/ 722125 h 826530"/>
                  <a:gd name="connsiteX10653" fmla="*/ 677456 w 891448"/>
                  <a:gd name="connsiteY10653" fmla="*/ 722860 h 826530"/>
                  <a:gd name="connsiteX10654" fmla="*/ 675903 w 891448"/>
                  <a:gd name="connsiteY10654" fmla="*/ 722934 h 826530"/>
                  <a:gd name="connsiteX10655" fmla="*/ 672944 w 891448"/>
                  <a:gd name="connsiteY10655" fmla="*/ 721611 h 826530"/>
                  <a:gd name="connsiteX10656" fmla="*/ 671984 w 891448"/>
                  <a:gd name="connsiteY10656" fmla="*/ 721905 h 826530"/>
                  <a:gd name="connsiteX10657" fmla="*/ 669620 w 891448"/>
                  <a:gd name="connsiteY10657" fmla="*/ 721611 h 826530"/>
                  <a:gd name="connsiteX10658" fmla="*/ 667918 w 891448"/>
                  <a:gd name="connsiteY10658" fmla="*/ 720347 h 826530"/>
                  <a:gd name="connsiteX10659" fmla="*/ 666885 w 891448"/>
                  <a:gd name="connsiteY10659" fmla="*/ 720347 h 826530"/>
                  <a:gd name="connsiteX10660" fmla="*/ 665480 w 891448"/>
                  <a:gd name="connsiteY10660" fmla="*/ 721449 h 826530"/>
                  <a:gd name="connsiteX10661" fmla="*/ 662450 w 891448"/>
                  <a:gd name="connsiteY10661" fmla="*/ 721155 h 826530"/>
                  <a:gd name="connsiteX10662" fmla="*/ 660011 w 891448"/>
                  <a:gd name="connsiteY10662" fmla="*/ 719612 h 826530"/>
                  <a:gd name="connsiteX10663" fmla="*/ 658384 w 891448"/>
                  <a:gd name="connsiteY10663" fmla="*/ 720641 h 826530"/>
                  <a:gd name="connsiteX10664" fmla="*/ 656537 w 891448"/>
                  <a:gd name="connsiteY10664" fmla="*/ 720715 h 826530"/>
                  <a:gd name="connsiteX10665" fmla="*/ 654984 w 891448"/>
                  <a:gd name="connsiteY10665" fmla="*/ 719465 h 826530"/>
                  <a:gd name="connsiteX10666" fmla="*/ 652693 w 891448"/>
                  <a:gd name="connsiteY10666" fmla="*/ 720715 h 826530"/>
                  <a:gd name="connsiteX10667" fmla="*/ 651512 w 891448"/>
                  <a:gd name="connsiteY10667" fmla="*/ 720347 h 826530"/>
                  <a:gd name="connsiteX10668" fmla="*/ 650183 w 891448"/>
                  <a:gd name="connsiteY10668" fmla="*/ 720420 h 826530"/>
                  <a:gd name="connsiteX10669" fmla="*/ 647078 w 891448"/>
                  <a:gd name="connsiteY10669" fmla="*/ 719157 h 826530"/>
                  <a:gd name="connsiteX10670" fmla="*/ 642865 w 891448"/>
                  <a:gd name="connsiteY10670" fmla="*/ 719833 h 826530"/>
                  <a:gd name="connsiteX10671" fmla="*/ 640352 w 891448"/>
                  <a:gd name="connsiteY10671" fmla="*/ 719083 h 826530"/>
                  <a:gd name="connsiteX10672" fmla="*/ 638505 w 891448"/>
                  <a:gd name="connsiteY10672" fmla="*/ 717247 h 826530"/>
                  <a:gd name="connsiteX10673" fmla="*/ 636880 w 891448"/>
                  <a:gd name="connsiteY10673" fmla="*/ 718055 h 826530"/>
                  <a:gd name="connsiteX10674" fmla="*/ 635846 w 891448"/>
                  <a:gd name="connsiteY10674" fmla="*/ 719245 h 826530"/>
                  <a:gd name="connsiteX10675" fmla="*/ 636805 w 891448"/>
                  <a:gd name="connsiteY10675" fmla="*/ 720200 h 826530"/>
                  <a:gd name="connsiteX10676" fmla="*/ 635920 w 891448"/>
                  <a:gd name="connsiteY10676" fmla="*/ 721082 h 826530"/>
                  <a:gd name="connsiteX10677" fmla="*/ 634072 w 891448"/>
                  <a:gd name="connsiteY10677" fmla="*/ 721449 h 826530"/>
                  <a:gd name="connsiteX10678" fmla="*/ 630376 w 891448"/>
                  <a:gd name="connsiteY10678" fmla="*/ 724858 h 826530"/>
                  <a:gd name="connsiteX10679" fmla="*/ 628013 w 891448"/>
                  <a:gd name="connsiteY10679" fmla="*/ 725960 h 826530"/>
                  <a:gd name="connsiteX10680" fmla="*/ 627865 w 891448"/>
                  <a:gd name="connsiteY10680" fmla="*/ 727518 h 826530"/>
                  <a:gd name="connsiteX10681" fmla="*/ 626977 w 891448"/>
                  <a:gd name="connsiteY10681" fmla="*/ 728620 h 826530"/>
                  <a:gd name="connsiteX10682" fmla="*/ 626680 w 891448"/>
                  <a:gd name="connsiteY10682" fmla="*/ 731133 h 826530"/>
                  <a:gd name="connsiteX10683" fmla="*/ 625424 w 891448"/>
                  <a:gd name="connsiteY10683" fmla="*/ 732838 h 826530"/>
                  <a:gd name="connsiteX10684" fmla="*/ 622321 w 891448"/>
                  <a:gd name="connsiteY10684" fmla="*/ 732838 h 826530"/>
                  <a:gd name="connsiteX10685" fmla="*/ 620692 w 891448"/>
                  <a:gd name="connsiteY10685" fmla="*/ 733646 h 826530"/>
                  <a:gd name="connsiteX10686" fmla="*/ 617147 w 891448"/>
                  <a:gd name="connsiteY10686" fmla="*/ 733866 h 826530"/>
                  <a:gd name="connsiteX10687" fmla="*/ 615521 w 891448"/>
                  <a:gd name="connsiteY10687" fmla="*/ 736159 h 826530"/>
                  <a:gd name="connsiteX10688" fmla="*/ 614338 w 891448"/>
                  <a:gd name="connsiteY10688" fmla="*/ 736453 h 826530"/>
                  <a:gd name="connsiteX10689" fmla="*/ 613524 w 891448"/>
                  <a:gd name="connsiteY10689" fmla="*/ 735644 h 826530"/>
                  <a:gd name="connsiteX10690" fmla="*/ 611826 w 891448"/>
                  <a:gd name="connsiteY10690" fmla="*/ 736688 h 826530"/>
                  <a:gd name="connsiteX10691" fmla="*/ 611014 w 891448"/>
                  <a:gd name="connsiteY10691" fmla="*/ 738745 h 826530"/>
                  <a:gd name="connsiteX10692" fmla="*/ 609019 w 891448"/>
                  <a:gd name="connsiteY10692" fmla="*/ 739200 h 826530"/>
                  <a:gd name="connsiteX10693" fmla="*/ 606874 w 891448"/>
                  <a:gd name="connsiteY10693" fmla="*/ 740817 h 826530"/>
                  <a:gd name="connsiteX10694" fmla="*/ 606358 w 891448"/>
                  <a:gd name="connsiteY10694" fmla="*/ 741860 h 826530"/>
                  <a:gd name="connsiteX10695" fmla="*/ 605247 w 891448"/>
                  <a:gd name="connsiteY10695" fmla="*/ 742228 h 826530"/>
                  <a:gd name="connsiteX10696" fmla="*/ 602809 w 891448"/>
                  <a:gd name="connsiteY10696" fmla="*/ 745916 h 826530"/>
                  <a:gd name="connsiteX10697" fmla="*/ 598742 w 891448"/>
                  <a:gd name="connsiteY10697" fmla="*/ 747988 h 826530"/>
                  <a:gd name="connsiteX10698" fmla="*/ 597708 w 891448"/>
                  <a:gd name="connsiteY10698" fmla="*/ 751544 h 826530"/>
                  <a:gd name="connsiteX10699" fmla="*/ 594974 w 891448"/>
                  <a:gd name="connsiteY10699" fmla="*/ 752940 h 826530"/>
                  <a:gd name="connsiteX10700" fmla="*/ 592683 w 891448"/>
                  <a:gd name="connsiteY10700" fmla="*/ 755306 h 826530"/>
                  <a:gd name="connsiteX10701" fmla="*/ 590615 w 891448"/>
                  <a:gd name="connsiteY10701" fmla="*/ 755820 h 826530"/>
                  <a:gd name="connsiteX10702" fmla="*/ 589876 w 891448"/>
                  <a:gd name="connsiteY10702" fmla="*/ 758406 h 826530"/>
                  <a:gd name="connsiteX10703" fmla="*/ 588470 w 891448"/>
                  <a:gd name="connsiteY10703" fmla="*/ 760552 h 826530"/>
                  <a:gd name="connsiteX10704" fmla="*/ 583741 w 891448"/>
                  <a:gd name="connsiteY10704" fmla="*/ 763359 h 826530"/>
                  <a:gd name="connsiteX10705" fmla="*/ 583443 w 891448"/>
                  <a:gd name="connsiteY10705" fmla="*/ 764945 h 826530"/>
                  <a:gd name="connsiteX10706" fmla="*/ 578028 w 891448"/>
                  <a:gd name="connsiteY10706" fmla="*/ 767267 h 826530"/>
                  <a:gd name="connsiteX10707" fmla="*/ 574948 w 891448"/>
                  <a:gd name="connsiteY10707" fmla="*/ 768017 h 826530"/>
                  <a:gd name="connsiteX10708" fmla="*/ 577412 w 891448"/>
                  <a:gd name="connsiteY10708" fmla="*/ 768120 h 826530"/>
                  <a:gd name="connsiteX10709" fmla="*/ 582707 w 891448"/>
                  <a:gd name="connsiteY10709" fmla="*/ 765798 h 826530"/>
                  <a:gd name="connsiteX10710" fmla="*/ 587290 w 891448"/>
                  <a:gd name="connsiteY10710" fmla="*/ 763579 h 826530"/>
                  <a:gd name="connsiteX10711" fmla="*/ 590765 w 891448"/>
                  <a:gd name="connsiteY10711" fmla="*/ 761448 h 826530"/>
                  <a:gd name="connsiteX10712" fmla="*/ 593497 w 891448"/>
                  <a:gd name="connsiteY10712" fmla="*/ 757965 h 826530"/>
                  <a:gd name="connsiteX10713" fmla="*/ 595789 w 891448"/>
                  <a:gd name="connsiteY10713" fmla="*/ 755526 h 826530"/>
                  <a:gd name="connsiteX10714" fmla="*/ 597490 w 891448"/>
                  <a:gd name="connsiteY10714" fmla="*/ 754718 h 826530"/>
                  <a:gd name="connsiteX10715" fmla="*/ 602590 w 891448"/>
                  <a:gd name="connsiteY10715" fmla="*/ 749986 h 826530"/>
                  <a:gd name="connsiteX10716" fmla="*/ 609535 w 891448"/>
                  <a:gd name="connsiteY10716" fmla="*/ 745181 h 826530"/>
                  <a:gd name="connsiteX10717" fmla="*/ 614118 w 891448"/>
                  <a:gd name="connsiteY10717" fmla="*/ 742228 h 826530"/>
                  <a:gd name="connsiteX10718" fmla="*/ 617073 w 891448"/>
                  <a:gd name="connsiteY10718" fmla="*/ 741860 h 826530"/>
                  <a:gd name="connsiteX10719" fmla="*/ 619736 w 891448"/>
                  <a:gd name="connsiteY10719" fmla="*/ 740302 h 826530"/>
                  <a:gd name="connsiteX10720" fmla="*/ 624982 w 891448"/>
                  <a:gd name="connsiteY10720" fmla="*/ 739421 h 826530"/>
                  <a:gd name="connsiteX10721" fmla="*/ 631412 w 891448"/>
                  <a:gd name="connsiteY10721" fmla="*/ 737202 h 826530"/>
                  <a:gd name="connsiteX10722" fmla="*/ 633555 w 891448"/>
                  <a:gd name="connsiteY10722" fmla="*/ 737055 h 826530"/>
                  <a:gd name="connsiteX10723" fmla="*/ 635550 w 891448"/>
                  <a:gd name="connsiteY10723" fmla="*/ 735953 h 826530"/>
                  <a:gd name="connsiteX10724" fmla="*/ 642495 w 891448"/>
                  <a:gd name="connsiteY10724" fmla="*/ 736100 h 826530"/>
                  <a:gd name="connsiteX10725" fmla="*/ 646191 w 891448"/>
                  <a:gd name="connsiteY10725" fmla="*/ 737496 h 826530"/>
                  <a:gd name="connsiteX10726" fmla="*/ 650258 w 891448"/>
                  <a:gd name="connsiteY10726" fmla="*/ 739935 h 826530"/>
                  <a:gd name="connsiteX10727" fmla="*/ 650258 w 891448"/>
                  <a:gd name="connsiteY10727" fmla="*/ 740890 h 826530"/>
                  <a:gd name="connsiteX10728" fmla="*/ 647150 w 891448"/>
                  <a:gd name="connsiteY10728" fmla="*/ 740302 h 826530"/>
                  <a:gd name="connsiteX10729" fmla="*/ 647374 w 891448"/>
                  <a:gd name="connsiteY10729" fmla="*/ 740758 h 826530"/>
                  <a:gd name="connsiteX10730" fmla="*/ 647077 w 891448"/>
                  <a:gd name="connsiteY10730" fmla="*/ 741419 h 826530"/>
                  <a:gd name="connsiteX10731" fmla="*/ 648705 w 891448"/>
                  <a:gd name="connsiteY10731" fmla="*/ 741272 h 826530"/>
                  <a:gd name="connsiteX10732" fmla="*/ 650921 w 891448"/>
                  <a:gd name="connsiteY10732" fmla="*/ 742154 h 826530"/>
                  <a:gd name="connsiteX10733" fmla="*/ 651735 w 891448"/>
                  <a:gd name="connsiteY10733" fmla="*/ 743418 h 826530"/>
                  <a:gd name="connsiteX10734" fmla="*/ 650478 w 891448"/>
                  <a:gd name="connsiteY10734" fmla="*/ 743932 h 826530"/>
                  <a:gd name="connsiteX10735" fmla="*/ 651435 w 891448"/>
                  <a:gd name="connsiteY10735" fmla="*/ 744667 h 826530"/>
                  <a:gd name="connsiteX10736" fmla="*/ 649885 w 891448"/>
                  <a:gd name="connsiteY10736" fmla="*/ 748208 h 826530"/>
                  <a:gd name="connsiteX10737" fmla="*/ 647666 w 891448"/>
                  <a:gd name="connsiteY10737" fmla="*/ 748737 h 826530"/>
                  <a:gd name="connsiteX10738" fmla="*/ 645598 w 891448"/>
                  <a:gd name="connsiteY10738" fmla="*/ 750427 h 826530"/>
                  <a:gd name="connsiteX10739" fmla="*/ 643973 w 891448"/>
                  <a:gd name="connsiteY10739" fmla="*/ 750574 h 826530"/>
                  <a:gd name="connsiteX10740" fmla="*/ 641239 w 891448"/>
                  <a:gd name="connsiteY10740" fmla="*/ 752646 h 826530"/>
                  <a:gd name="connsiteX10741" fmla="*/ 639020 w 891448"/>
                  <a:gd name="connsiteY10741" fmla="*/ 752573 h 826530"/>
                  <a:gd name="connsiteX10742" fmla="*/ 637321 w 891448"/>
                  <a:gd name="connsiteY10742" fmla="*/ 751162 h 826530"/>
                  <a:gd name="connsiteX10743" fmla="*/ 635105 w 891448"/>
                  <a:gd name="connsiteY10743" fmla="*/ 750354 h 826530"/>
                  <a:gd name="connsiteX10744" fmla="*/ 633622 w 891448"/>
                  <a:gd name="connsiteY10744" fmla="*/ 751323 h 826530"/>
                  <a:gd name="connsiteX10745" fmla="*/ 631408 w 891448"/>
                  <a:gd name="connsiteY10745" fmla="*/ 751764 h 826530"/>
                  <a:gd name="connsiteX10746" fmla="*/ 629189 w 891448"/>
                  <a:gd name="connsiteY10746" fmla="*/ 751323 h 826530"/>
                  <a:gd name="connsiteX10747" fmla="*/ 626454 w 891448"/>
                  <a:gd name="connsiteY10747" fmla="*/ 752573 h 826530"/>
                  <a:gd name="connsiteX10748" fmla="*/ 629336 w 891448"/>
                  <a:gd name="connsiteY10748" fmla="*/ 752205 h 826530"/>
                  <a:gd name="connsiteX10749" fmla="*/ 632143 w 891448"/>
                  <a:gd name="connsiteY10749" fmla="*/ 752499 h 826530"/>
                  <a:gd name="connsiteX10750" fmla="*/ 636135 w 891448"/>
                  <a:gd name="connsiteY10750" fmla="*/ 753616 h 826530"/>
                  <a:gd name="connsiteX10751" fmla="*/ 636726 w 891448"/>
                  <a:gd name="connsiteY10751" fmla="*/ 755526 h 826530"/>
                  <a:gd name="connsiteX10752" fmla="*/ 637466 w 891448"/>
                  <a:gd name="connsiteY10752" fmla="*/ 756863 h 826530"/>
                  <a:gd name="connsiteX10753" fmla="*/ 639756 w 891448"/>
                  <a:gd name="connsiteY10753" fmla="*/ 755820 h 826530"/>
                  <a:gd name="connsiteX10754" fmla="*/ 641751 w 891448"/>
                  <a:gd name="connsiteY10754" fmla="*/ 754424 h 826530"/>
                  <a:gd name="connsiteX10755" fmla="*/ 643747 w 891448"/>
                  <a:gd name="connsiteY10755" fmla="*/ 754424 h 826530"/>
                  <a:gd name="connsiteX10756" fmla="*/ 644340 w 891448"/>
                  <a:gd name="connsiteY10756" fmla="*/ 755306 h 826530"/>
                  <a:gd name="connsiteX10757" fmla="*/ 645817 w 891448"/>
                  <a:gd name="connsiteY10757" fmla="*/ 755159 h 826530"/>
                  <a:gd name="connsiteX10758" fmla="*/ 646261 w 891448"/>
                  <a:gd name="connsiteY10758" fmla="*/ 756496 h 826530"/>
                  <a:gd name="connsiteX10759" fmla="*/ 644339 w 891448"/>
                  <a:gd name="connsiteY10759" fmla="*/ 758113 h 826530"/>
                  <a:gd name="connsiteX10760" fmla="*/ 641751 w 891448"/>
                  <a:gd name="connsiteY10760" fmla="*/ 763285 h 826530"/>
                  <a:gd name="connsiteX10761" fmla="*/ 640495 w 891448"/>
                  <a:gd name="connsiteY10761" fmla="*/ 763505 h 826530"/>
                  <a:gd name="connsiteX10762" fmla="*/ 639167 w 891448"/>
                  <a:gd name="connsiteY10762" fmla="*/ 764842 h 826530"/>
                  <a:gd name="connsiteX10763" fmla="*/ 643011 w 891448"/>
                  <a:gd name="connsiteY10763" fmla="*/ 764916 h 826530"/>
                  <a:gd name="connsiteX10764" fmla="*/ 643011 w 891448"/>
                  <a:gd name="connsiteY10764" fmla="*/ 765871 h 826530"/>
                  <a:gd name="connsiteX10765" fmla="*/ 641828 w 891448"/>
                  <a:gd name="connsiteY10765" fmla="*/ 767576 h 826530"/>
                  <a:gd name="connsiteX10766" fmla="*/ 643233 w 891448"/>
                  <a:gd name="connsiteY10766" fmla="*/ 769134 h 826530"/>
                  <a:gd name="connsiteX10767" fmla="*/ 642936 w 891448"/>
                  <a:gd name="connsiteY10767" fmla="*/ 770970 h 826530"/>
                  <a:gd name="connsiteX10768" fmla="*/ 643158 w 891448"/>
                  <a:gd name="connsiteY10768" fmla="*/ 773792 h 826530"/>
                  <a:gd name="connsiteX10769" fmla="*/ 644120 w 891448"/>
                  <a:gd name="connsiteY10769" fmla="*/ 774526 h 826530"/>
                  <a:gd name="connsiteX10770" fmla="*/ 645231 w 891448"/>
                  <a:gd name="connsiteY10770" fmla="*/ 777113 h 826530"/>
                  <a:gd name="connsiteX10771" fmla="*/ 647297 w 891448"/>
                  <a:gd name="connsiteY10771" fmla="*/ 777113 h 826530"/>
                  <a:gd name="connsiteX10772" fmla="*/ 648185 w 891448"/>
                  <a:gd name="connsiteY10772" fmla="*/ 777921 h 826530"/>
                  <a:gd name="connsiteX10773" fmla="*/ 651141 w 891448"/>
                  <a:gd name="connsiteY10773" fmla="*/ 778068 h 826530"/>
                  <a:gd name="connsiteX10774" fmla="*/ 650624 w 891448"/>
                  <a:gd name="connsiteY10774" fmla="*/ 779552 h 826530"/>
                  <a:gd name="connsiteX10775" fmla="*/ 648333 w 891448"/>
                  <a:gd name="connsiteY10775" fmla="*/ 780287 h 826530"/>
                  <a:gd name="connsiteX10776" fmla="*/ 651141 w 891448"/>
                  <a:gd name="connsiteY10776" fmla="*/ 782212 h 826530"/>
                  <a:gd name="connsiteX10777" fmla="*/ 654317 w 891448"/>
                  <a:gd name="connsiteY10777" fmla="*/ 782212 h 826530"/>
                  <a:gd name="connsiteX10778" fmla="*/ 656239 w 891448"/>
                  <a:gd name="connsiteY10778" fmla="*/ 783093 h 826530"/>
                  <a:gd name="connsiteX10779" fmla="*/ 657126 w 891448"/>
                  <a:gd name="connsiteY10779" fmla="*/ 782505 h 826530"/>
                  <a:gd name="connsiteX10780" fmla="*/ 659934 w 891448"/>
                  <a:gd name="connsiteY10780" fmla="*/ 783534 h 826530"/>
                  <a:gd name="connsiteX10781" fmla="*/ 660452 w 891448"/>
                  <a:gd name="connsiteY10781" fmla="*/ 784651 h 826530"/>
                  <a:gd name="connsiteX10782" fmla="*/ 663924 w 891448"/>
                  <a:gd name="connsiteY10782" fmla="*/ 785239 h 826530"/>
                  <a:gd name="connsiteX10783" fmla="*/ 664590 w 891448"/>
                  <a:gd name="connsiteY10783" fmla="*/ 784284 h 826530"/>
                  <a:gd name="connsiteX10784" fmla="*/ 667548 w 891448"/>
                  <a:gd name="connsiteY10784" fmla="*/ 782212 h 826530"/>
                  <a:gd name="connsiteX10785" fmla="*/ 667842 w 891448"/>
                  <a:gd name="connsiteY10785" fmla="*/ 783916 h 826530"/>
                  <a:gd name="connsiteX10786" fmla="*/ 667326 w 891448"/>
                  <a:gd name="connsiteY10786" fmla="*/ 784724 h 826530"/>
                  <a:gd name="connsiteX10787" fmla="*/ 669836 w 891448"/>
                  <a:gd name="connsiteY10787" fmla="*/ 785092 h 826530"/>
                  <a:gd name="connsiteX10788" fmla="*/ 673308 w 891448"/>
                  <a:gd name="connsiteY10788" fmla="*/ 786870 h 826530"/>
                  <a:gd name="connsiteX10789" fmla="*/ 673383 w 891448"/>
                  <a:gd name="connsiteY10789" fmla="*/ 787899 h 826530"/>
                  <a:gd name="connsiteX10790" fmla="*/ 671978 w 891448"/>
                  <a:gd name="connsiteY10790" fmla="*/ 788266 h 826530"/>
                  <a:gd name="connsiteX10791" fmla="*/ 671094 w 891448"/>
                  <a:gd name="connsiteY10791" fmla="*/ 788501 h 826530"/>
                  <a:gd name="connsiteX10792" fmla="*/ 673013 w 891448"/>
                  <a:gd name="connsiteY10792" fmla="*/ 789603 h 826530"/>
                  <a:gd name="connsiteX10793" fmla="*/ 675010 w 891448"/>
                  <a:gd name="connsiteY10793" fmla="*/ 789456 h 826530"/>
                  <a:gd name="connsiteX10794" fmla="*/ 675968 w 891448"/>
                  <a:gd name="connsiteY10794" fmla="*/ 790573 h 826530"/>
                  <a:gd name="connsiteX10795" fmla="*/ 674343 w 891448"/>
                  <a:gd name="connsiteY10795" fmla="*/ 791308 h 826530"/>
                  <a:gd name="connsiteX10796" fmla="*/ 673086 w 891448"/>
                  <a:gd name="connsiteY10796" fmla="*/ 790779 h 826530"/>
                  <a:gd name="connsiteX10797" fmla="*/ 671167 w 891448"/>
                  <a:gd name="connsiteY10797" fmla="*/ 791014 h 826530"/>
                  <a:gd name="connsiteX10798" fmla="*/ 668212 w 891448"/>
                  <a:gd name="connsiteY10798" fmla="*/ 791822 h 826530"/>
                  <a:gd name="connsiteX10799" fmla="*/ 663554 w 891448"/>
                  <a:gd name="connsiteY10799" fmla="*/ 794408 h 826530"/>
                  <a:gd name="connsiteX10800" fmla="*/ 661707 w 891448"/>
                  <a:gd name="connsiteY10800" fmla="*/ 794482 h 826530"/>
                  <a:gd name="connsiteX10801" fmla="*/ 658162 w 891448"/>
                  <a:gd name="connsiteY10801" fmla="*/ 795452 h 826530"/>
                  <a:gd name="connsiteX10802" fmla="*/ 654981 w 891448"/>
                  <a:gd name="connsiteY10802" fmla="*/ 796186 h 826530"/>
                  <a:gd name="connsiteX10803" fmla="*/ 651805 w 891448"/>
                  <a:gd name="connsiteY10803" fmla="*/ 797950 h 826530"/>
                  <a:gd name="connsiteX10804" fmla="*/ 650180 w 891448"/>
                  <a:gd name="connsiteY10804" fmla="*/ 797950 h 826530"/>
                  <a:gd name="connsiteX10805" fmla="*/ 650401 w 891448"/>
                  <a:gd name="connsiteY10805" fmla="*/ 798920 h 826530"/>
                  <a:gd name="connsiteX10806" fmla="*/ 647664 w 891448"/>
                  <a:gd name="connsiteY10806" fmla="*/ 798626 h 826530"/>
                  <a:gd name="connsiteX10807" fmla="*/ 646777 w 891448"/>
                  <a:gd name="connsiteY10807" fmla="*/ 796480 h 826530"/>
                  <a:gd name="connsiteX10808" fmla="*/ 645817 w 891448"/>
                  <a:gd name="connsiteY10808" fmla="*/ 796333 h 826530"/>
                  <a:gd name="connsiteX10809" fmla="*/ 645078 w 891448"/>
                  <a:gd name="connsiteY10809" fmla="*/ 797509 h 826530"/>
                  <a:gd name="connsiteX10810" fmla="*/ 643897 w 891448"/>
                  <a:gd name="connsiteY10810" fmla="*/ 797362 h 826530"/>
                  <a:gd name="connsiteX10811" fmla="*/ 642343 w 891448"/>
                  <a:gd name="connsiteY10811" fmla="*/ 799728 h 826530"/>
                  <a:gd name="connsiteX10812" fmla="*/ 643083 w 891448"/>
                  <a:gd name="connsiteY10812" fmla="*/ 800756 h 826530"/>
                  <a:gd name="connsiteX10813" fmla="*/ 639978 w 891448"/>
                  <a:gd name="connsiteY10813" fmla="*/ 803269 h 826530"/>
                  <a:gd name="connsiteX10814" fmla="*/ 637244 w 891448"/>
                  <a:gd name="connsiteY10814" fmla="*/ 806899 h 826530"/>
                  <a:gd name="connsiteX10815" fmla="*/ 635249 w 891448"/>
                  <a:gd name="connsiteY10815" fmla="*/ 807266 h 826530"/>
                  <a:gd name="connsiteX10816" fmla="*/ 632958 w 891448"/>
                  <a:gd name="connsiteY10816" fmla="*/ 809044 h 826530"/>
                  <a:gd name="connsiteX10817" fmla="*/ 631775 w 891448"/>
                  <a:gd name="connsiteY10817" fmla="*/ 808897 h 826530"/>
                  <a:gd name="connsiteX10818" fmla="*/ 630965 w 891448"/>
                  <a:gd name="connsiteY10818" fmla="*/ 809411 h 826530"/>
                  <a:gd name="connsiteX10819" fmla="*/ 630742 w 891448"/>
                  <a:gd name="connsiteY10819" fmla="*/ 811263 h 826530"/>
                  <a:gd name="connsiteX10820" fmla="*/ 629857 w 891448"/>
                  <a:gd name="connsiteY10820" fmla="*/ 812071 h 826530"/>
                  <a:gd name="connsiteX10821" fmla="*/ 628819 w 891448"/>
                  <a:gd name="connsiteY10821" fmla="*/ 811102 h 826530"/>
                  <a:gd name="connsiteX10822" fmla="*/ 627714 w 891448"/>
                  <a:gd name="connsiteY10822" fmla="*/ 811924 h 826530"/>
                  <a:gd name="connsiteX10823" fmla="*/ 626087 w 891448"/>
                  <a:gd name="connsiteY10823" fmla="*/ 810734 h 826530"/>
                  <a:gd name="connsiteX10824" fmla="*/ 625865 w 891448"/>
                  <a:gd name="connsiteY10824" fmla="*/ 808383 h 826530"/>
                  <a:gd name="connsiteX10825" fmla="*/ 624827 w 891448"/>
                  <a:gd name="connsiteY10825" fmla="*/ 807707 h 826530"/>
                  <a:gd name="connsiteX10826" fmla="*/ 623794 w 891448"/>
                  <a:gd name="connsiteY10826" fmla="*/ 808383 h 826530"/>
                  <a:gd name="connsiteX10827" fmla="*/ 623501 w 891448"/>
                  <a:gd name="connsiteY10827" fmla="*/ 806296 h 826530"/>
                  <a:gd name="connsiteX10828" fmla="*/ 622835 w 891448"/>
                  <a:gd name="connsiteY10828" fmla="*/ 804386 h 826530"/>
                  <a:gd name="connsiteX10829" fmla="*/ 622983 w 891448"/>
                  <a:gd name="connsiteY10829" fmla="*/ 802020 h 826530"/>
                  <a:gd name="connsiteX10830" fmla="*/ 624460 w 891448"/>
                  <a:gd name="connsiteY10830" fmla="*/ 798846 h 826530"/>
                  <a:gd name="connsiteX10831" fmla="*/ 626973 w 891448"/>
                  <a:gd name="connsiteY10831" fmla="*/ 796847 h 826530"/>
                  <a:gd name="connsiteX10832" fmla="*/ 627342 w 891448"/>
                  <a:gd name="connsiteY10832" fmla="*/ 795217 h 826530"/>
                  <a:gd name="connsiteX10833" fmla="*/ 631183 w 891448"/>
                  <a:gd name="connsiteY10833" fmla="*/ 793071 h 826530"/>
                  <a:gd name="connsiteX10834" fmla="*/ 635544 w 891448"/>
                  <a:gd name="connsiteY10834" fmla="*/ 791969 h 826530"/>
                  <a:gd name="connsiteX10835" fmla="*/ 638942 w 891448"/>
                  <a:gd name="connsiteY10835" fmla="*/ 789603 h 826530"/>
                  <a:gd name="connsiteX10836" fmla="*/ 642194 w 891448"/>
                  <a:gd name="connsiteY10836" fmla="*/ 788795 h 826530"/>
                  <a:gd name="connsiteX10837" fmla="*/ 643525 w 891448"/>
                  <a:gd name="connsiteY10837" fmla="*/ 789309 h 826530"/>
                  <a:gd name="connsiteX10838" fmla="*/ 643897 w 891448"/>
                  <a:gd name="connsiteY10838" fmla="*/ 791161 h 826530"/>
                  <a:gd name="connsiteX10839" fmla="*/ 645153 w 891448"/>
                  <a:gd name="connsiteY10839" fmla="*/ 792116 h 826530"/>
                  <a:gd name="connsiteX10840" fmla="*/ 644930 w 891448"/>
                  <a:gd name="connsiteY10840" fmla="*/ 791161 h 826530"/>
                  <a:gd name="connsiteX10841" fmla="*/ 645228 w 891448"/>
                  <a:gd name="connsiteY10841" fmla="*/ 789970 h 826530"/>
                  <a:gd name="connsiteX10842" fmla="*/ 647219 w 891448"/>
                  <a:gd name="connsiteY10842" fmla="*/ 789603 h 826530"/>
                  <a:gd name="connsiteX10843" fmla="*/ 649955 w 891448"/>
                  <a:gd name="connsiteY10843" fmla="*/ 789236 h 826530"/>
                  <a:gd name="connsiteX10844" fmla="*/ 652246 w 891448"/>
                  <a:gd name="connsiteY10844" fmla="*/ 788134 h 826530"/>
                  <a:gd name="connsiteX10845" fmla="*/ 649143 w 891448"/>
                  <a:gd name="connsiteY10845" fmla="*/ 788354 h 826530"/>
                  <a:gd name="connsiteX10846" fmla="*/ 644856 w 891448"/>
                  <a:gd name="connsiteY10846" fmla="*/ 787987 h 826530"/>
                  <a:gd name="connsiteX10847" fmla="*/ 643379 w 891448"/>
                  <a:gd name="connsiteY10847" fmla="*/ 787017 h 826530"/>
                  <a:gd name="connsiteX10848" fmla="*/ 641457 w 891448"/>
                  <a:gd name="connsiteY10848" fmla="*/ 787017 h 826530"/>
                  <a:gd name="connsiteX10849" fmla="*/ 640128 w 891448"/>
                  <a:gd name="connsiteY10849" fmla="*/ 788721 h 826530"/>
                  <a:gd name="connsiteX10850" fmla="*/ 637763 w 891448"/>
                  <a:gd name="connsiteY10850" fmla="*/ 788060 h 826530"/>
                  <a:gd name="connsiteX10851" fmla="*/ 639831 w 891448"/>
                  <a:gd name="connsiteY10851" fmla="*/ 785474 h 826530"/>
                  <a:gd name="connsiteX10852" fmla="*/ 641825 w 891448"/>
                  <a:gd name="connsiteY10852" fmla="*/ 785019 h 826530"/>
                  <a:gd name="connsiteX10853" fmla="*/ 643969 w 891448"/>
                  <a:gd name="connsiteY10853" fmla="*/ 782814 h 826530"/>
                  <a:gd name="connsiteX10854" fmla="*/ 644042 w 891448"/>
                  <a:gd name="connsiteY10854" fmla="*/ 781698 h 826530"/>
                  <a:gd name="connsiteX10855" fmla="*/ 642712 w 891448"/>
                  <a:gd name="connsiteY10855" fmla="*/ 782432 h 826530"/>
                  <a:gd name="connsiteX10856" fmla="*/ 642489 w 891448"/>
                  <a:gd name="connsiteY10856" fmla="*/ 781257 h 826530"/>
                  <a:gd name="connsiteX10857" fmla="*/ 640273 w 891448"/>
                  <a:gd name="connsiteY10857" fmla="*/ 784357 h 826530"/>
                  <a:gd name="connsiteX10858" fmla="*/ 638574 w 891448"/>
                  <a:gd name="connsiteY10858" fmla="*/ 784798 h 826530"/>
                  <a:gd name="connsiteX10859" fmla="*/ 636432 w 891448"/>
                  <a:gd name="connsiteY10859" fmla="*/ 787017 h 826530"/>
                  <a:gd name="connsiteX10860" fmla="*/ 633844 w 891448"/>
                  <a:gd name="connsiteY10860" fmla="*/ 787237 h 826530"/>
                  <a:gd name="connsiteX10861" fmla="*/ 633105 w 891448"/>
                  <a:gd name="connsiteY10861" fmla="*/ 788501 h 826530"/>
                  <a:gd name="connsiteX10862" fmla="*/ 628525 w 891448"/>
                  <a:gd name="connsiteY10862" fmla="*/ 789677 h 826530"/>
                  <a:gd name="connsiteX10863" fmla="*/ 627711 w 891448"/>
                  <a:gd name="connsiteY10863" fmla="*/ 789162 h 826530"/>
                  <a:gd name="connsiteX10864" fmla="*/ 628153 w 891448"/>
                  <a:gd name="connsiteY10864" fmla="*/ 788134 h 826530"/>
                  <a:gd name="connsiteX10865" fmla="*/ 627487 w 891448"/>
                  <a:gd name="connsiteY10865" fmla="*/ 788060 h 826530"/>
                  <a:gd name="connsiteX10866" fmla="*/ 628745 w 891448"/>
                  <a:gd name="connsiteY10866" fmla="*/ 785988 h 826530"/>
                  <a:gd name="connsiteX10867" fmla="*/ 626971 w 891448"/>
                  <a:gd name="connsiteY10867" fmla="*/ 787913 h 826530"/>
                  <a:gd name="connsiteX10868" fmla="*/ 625937 w 891448"/>
                  <a:gd name="connsiteY10868" fmla="*/ 789823 h 826530"/>
                  <a:gd name="connsiteX10869" fmla="*/ 623499 w 891448"/>
                  <a:gd name="connsiteY10869" fmla="*/ 790426 h 826530"/>
                  <a:gd name="connsiteX10870" fmla="*/ 621946 w 891448"/>
                  <a:gd name="connsiteY10870" fmla="*/ 789677 h 826530"/>
                  <a:gd name="connsiteX10871" fmla="*/ 620911 w 891448"/>
                  <a:gd name="connsiteY10871" fmla="*/ 791014 h 826530"/>
                  <a:gd name="connsiteX10872" fmla="*/ 619730 w 891448"/>
                  <a:gd name="connsiteY10872" fmla="*/ 790720 h 826530"/>
                  <a:gd name="connsiteX10873" fmla="*/ 619286 w 891448"/>
                  <a:gd name="connsiteY10873" fmla="*/ 789236 h 826530"/>
                  <a:gd name="connsiteX10874" fmla="*/ 616992 w 891448"/>
                  <a:gd name="connsiteY10874" fmla="*/ 789530 h 826530"/>
                  <a:gd name="connsiteX10875" fmla="*/ 614012 w 891448"/>
                  <a:gd name="connsiteY10875" fmla="*/ 788883 h 826530"/>
                  <a:gd name="connsiteX10876" fmla="*/ 613901 w 891448"/>
                  <a:gd name="connsiteY10876" fmla="*/ 788839 h 826530"/>
                  <a:gd name="connsiteX10877" fmla="*/ 613420 w 891448"/>
                  <a:gd name="connsiteY10877" fmla="*/ 788163 h 826530"/>
                  <a:gd name="connsiteX10878" fmla="*/ 613937 w 891448"/>
                  <a:gd name="connsiteY10878" fmla="*/ 787281 h 826530"/>
                  <a:gd name="connsiteX10879" fmla="*/ 613717 w 891448"/>
                  <a:gd name="connsiteY10879" fmla="*/ 786326 h 826530"/>
                  <a:gd name="connsiteX10880" fmla="*/ 613937 w 891448"/>
                  <a:gd name="connsiteY10880" fmla="*/ 785283 h 826530"/>
                  <a:gd name="connsiteX10881" fmla="*/ 614011 w 891448"/>
                  <a:gd name="connsiteY10881" fmla="*/ 783593 h 826530"/>
                  <a:gd name="connsiteX10882" fmla="*/ 613126 w 891448"/>
                  <a:gd name="connsiteY10882" fmla="*/ 782476 h 826530"/>
                  <a:gd name="connsiteX10883" fmla="*/ 612460 w 891448"/>
                  <a:gd name="connsiteY10883" fmla="*/ 781301 h 826530"/>
                  <a:gd name="connsiteX10884" fmla="*/ 611573 w 891448"/>
                  <a:gd name="connsiteY10884" fmla="*/ 781080 h 826530"/>
                  <a:gd name="connsiteX10885" fmla="*/ 612090 w 891448"/>
                  <a:gd name="connsiteY10885" fmla="*/ 779596 h 826530"/>
                  <a:gd name="connsiteX10886" fmla="*/ 614306 w 891448"/>
                  <a:gd name="connsiteY10886" fmla="*/ 766665 h 826530"/>
                  <a:gd name="connsiteX10887" fmla="*/ 614158 w 891448"/>
                  <a:gd name="connsiteY10887" fmla="*/ 763329 h 826530"/>
                  <a:gd name="connsiteX10888" fmla="*/ 610168 w 891448"/>
                  <a:gd name="connsiteY10888" fmla="*/ 759494 h 826530"/>
                  <a:gd name="connsiteX10889" fmla="*/ 609282 w 891448"/>
                  <a:gd name="connsiteY10889" fmla="*/ 760302 h 826530"/>
                  <a:gd name="connsiteX10890" fmla="*/ 606472 w 891448"/>
                  <a:gd name="connsiteY10890" fmla="*/ 759567 h 826530"/>
                  <a:gd name="connsiteX10891" fmla="*/ 604331 w 891448"/>
                  <a:gd name="connsiteY10891" fmla="*/ 760155 h 826530"/>
                  <a:gd name="connsiteX10892" fmla="*/ 602888 w 891448"/>
                  <a:gd name="connsiteY10892" fmla="*/ 758788 h 826530"/>
                  <a:gd name="connsiteX10893" fmla="*/ 601664 w 891448"/>
                  <a:gd name="connsiteY10893" fmla="*/ 757936 h 826530"/>
                  <a:gd name="connsiteX10894" fmla="*/ 601035 w 891448"/>
                  <a:gd name="connsiteY10894" fmla="*/ 758127 h 826530"/>
                  <a:gd name="connsiteX10895" fmla="*/ 599295 w 891448"/>
                  <a:gd name="connsiteY10895" fmla="*/ 759832 h 826530"/>
                  <a:gd name="connsiteX10896" fmla="*/ 598515 w 891448"/>
                  <a:gd name="connsiteY10896" fmla="*/ 761463 h 826530"/>
                  <a:gd name="connsiteX10897" fmla="*/ 594853 w 891448"/>
                  <a:gd name="connsiteY10897" fmla="*/ 765533 h 826530"/>
                  <a:gd name="connsiteX10898" fmla="*/ 593075 w 891448"/>
                  <a:gd name="connsiteY10898" fmla="*/ 767840 h 826530"/>
                  <a:gd name="connsiteX10899" fmla="*/ 593187 w 891448"/>
                  <a:gd name="connsiteY10899" fmla="*/ 769589 h 826530"/>
                  <a:gd name="connsiteX10900" fmla="*/ 590592 w 891448"/>
                  <a:gd name="connsiteY10900" fmla="*/ 770956 h 826530"/>
                  <a:gd name="connsiteX10901" fmla="*/ 590258 w 891448"/>
                  <a:gd name="connsiteY10901" fmla="*/ 773248 h 826530"/>
                  <a:gd name="connsiteX10902" fmla="*/ 589369 w 891448"/>
                  <a:gd name="connsiteY10902" fmla="*/ 775555 h 826530"/>
                  <a:gd name="connsiteX10903" fmla="*/ 586742 w 891448"/>
                  <a:gd name="connsiteY10903" fmla="*/ 778773 h 826530"/>
                  <a:gd name="connsiteX10904" fmla="*/ 585444 w 891448"/>
                  <a:gd name="connsiteY10904" fmla="*/ 779229 h 826530"/>
                  <a:gd name="connsiteX10905" fmla="*/ 582150 w 891448"/>
                  <a:gd name="connsiteY10905" fmla="*/ 782785 h 826530"/>
                  <a:gd name="connsiteX10906" fmla="*/ 581596 w 891448"/>
                  <a:gd name="connsiteY10906" fmla="*/ 784313 h 826530"/>
                  <a:gd name="connsiteX10907" fmla="*/ 580410 w 891448"/>
                  <a:gd name="connsiteY10907" fmla="*/ 785121 h 826530"/>
                  <a:gd name="connsiteX10908" fmla="*/ 578555 w 891448"/>
                  <a:gd name="connsiteY10908" fmla="*/ 784680 h 826530"/>
                  <a:gd name="connsiteX10909" fmla="*/ 577262 w 891448"/>
                  <a:gd name="connsiteY10909" fmla="*/ 784754 h 826530"/>
                  <a:gd name="connsiteX10910" fmla="*/ 576335 w 891448"/>
                  <a:gd name="connsiteY10910" fmla="*/ 785459 h 826530"/>
                  <a:gd name="connsiteX10911" fmla="*/ 575484 w 891448"/>
                  <a:gd name="connsiteY10911" fmla="*/ 785636 h 826530"/>
                  <a:gd name="connsiteX10912" fmla="*/ 573187 w 891448"/>
                  <a:gd name="connsiteY10912" fmla="*/ 787825 h 826530"/>
                  <a:gd name="connsiteX10913" fmla="*/ 543250 w 891448"/>
                  <a:gd name="connsiteY10913" fmla="*/ 787311 h 826530"/>
                  <a:gd name="connsiteX10914" fmla="*/ 539657 w 891448"/>
                  <a:gd name="connsiteY10914" fmla="*/ 787840 h 826530"/>
                  <a:gd name="connsiteX10915" fmla="*/ 537922 w 891448"/>
                  <a:gd name="connsiteY10915" fmla="*/ 789574 h 826530"/>
                  <a:gd name="connsiteX10916" fmla="*/ 535384 w 891448"/>
                  <a:gd name="connsiteY10916" fmla="*/ 790646 h 826530"/>
                  <a:gd name="connsiteX10917" fmla="*/ 533375 w 891448"/>
                  <a:gd name="connsiteY10917" fmla="*/ 792307 h 826530"/>
                  <a:gd name="connsiteX10918" fmla="*/ 528792 w 891448"/>
                  <a:gd name="connsiteY10918" fmla="*/ 796598 h 826530"/>
                  <a:gd name="connsiteX10919" fmla="*/ 525984 w 891448"/>
                  <a:gd name="connsiteY10919" fmla="*/ 797112 h 826530"/>
                  <a:gd name="connsiteX10920" fmla="*/ 524065 w 891448"/>
                  <a:gd name="connsiteY10920" fmla="*/ 798508 h 826530"/>
                  <a:gd name="connsiteX10921" fmla="*/ 515492 w 891448"/>
                  <a:gd name="connsiteY10921" fmla="*/ 804944 h 826530"/>
                  <a:gd name="connsiteX10922" fmla="*/ 496173 w 891448"/>
                  <a:gd name="connsiteY10922" fmla="*/ 810558 h 826530"/>
                  <a:gd name="connsiteX10923" fmla="*/ 495322 w 891448"/>
                  <a:gd name="connsiteY10923" fmla="*/ 815598 h 826530"/>
                  <a:gd name="connsiteX10924" fmla="*/ 490862 w 891448"/>
                  <a:gd name="connsiteY10924" fmla="*/ 817053 h 826530"/>
                  <a:gd name="connsiteX10925" fmla="*/ 455630 w 891448"/>
                  <a:gd name="connsiteY10925" fmla="*/ 826531 h 826530"/>
                  <a:gd name="connsiteX10926" fmla="*/ 453883 w 891448"/>
                  <a:gd name="connsiteY10926" fmla="*/ 823445 h 826530"/>
                  <a:gd name="connsiteX10927" fmla="*/ 455884 w 891448"/>
                  <a:gd name="connsiteY10927" fmla="*/ 820947 h 826530"/>
                  <a:gd name="connsiteX10928" fmla="*/ 459811 w 891448"/>
                  <a:gd name="connsiteY10928" fmla="*/ 819051 h 826530"/>
                  <a:gd name="connsiteX10929" fmla="*/ 461405 w 891448"/>
                  <a:gd name="connsiteY10929" fmla="*/ 816876 h 826530"/>
                  <a:gd name="connsiteX10930" fmla="*/ 462534 w 891448"/>
                  <a:gd name="connsiteY10930" fmla="*/ 814643 h 826530"/>
                  <a:gd name="connsiteX10931" fmla="*/ 463551 w 891448"/>
                  <a:gd name="connsiteY10931" fmla="*/ 812160 h 826530"/>
                  <a:gd name="connsiteX10932" fmla="*/ 464416 w 891448"/>
                  <a:gd name="connsiteY10932" fmla="*/ 798435 h 826530"/>
                  <a:gd name="connsiteX10933" fmla="*/ 457736 w 891448"/>
                  <a:gd name="connsiteY10933" fmla="*/ 766988 h 826530"/>
                  <a:gd name="connsiteX10934" fmla="*/ 451482 w 891448"/>
                  <a:gd name="connsiteY10934" fmla="*/ 761992 h 826530"/>
                  <a:gd name="connsiteX10935" fmla="*/ 448819 w 891448"/>
                  <a:gd name="connsiteY10935" fmla="*/ 758730 h 826530"/>
                  <a:gd name="connsiteX10936" fmla="*/ 407862 w 891448"/>
                  <a:gd name="connsiteY10936" fmla="*/ 739509 h 826530"/>
                  <a:gd name="connsiteX10937" fmla="*/ 406271 w 891448"/>
                  <a:gd name="connsiteY10937" fmla="*/ 738392 h 826530"/>
                  <a:gd name="connsiteX10938" fmla="*/ 403826 w 891448"/>
                  <a:gd name="connsiteY10938" fmla="*/ 737834 h 826530"/>
                  <a:gd name="connsiteX10939" fmla="*/ 402751 w 891448"/>
                  <a:gd name="connsiteY10939" fmla="*/ 736835 h 826530"/>
                  <a:gd name="connsiteX10940" fmla="*/ 397902 w 891448"/>
                  <a:gd name="connsiteY10940" fmla="*/ 736541 h 826530"/>
                  <a:gd name="connsiteX10941" fmla="*/ 397084 w 891448"/>
                  <a:gd name="connsiteY10941" fmla="*/ 734865 h 826530"/>
                  <a:gd name="connsiteX10942" fmla="*/ 396014 w 891448"/>
                  <a:gd name="connsiteY10942" fmla="*/ 733896 h 826530"/>
                  <a:gd name="connsiteX10943" fmla="*/ 394381 w 891448"/>
                  <a:gd name="connsiteY10943" fmla="*/ 734939 h 826530"/>
                  <a:gd name="connsiteX10944" fmla="*/ 391050 w 891448"/>
                  <a:gd name="connsiteY10944" fmla="*/ 735013 h 826530"/>
                  <a:gd name="connsiteX10945" fmla="*/ 389495 w 891448"/>
                  <a:gd name="connsiteY10945" fmla="*/ 734307 h 826530"/>
                  <a:gd name="connsiteX10946" fmla="*/ 388089 w 891448"/>
                  <a:gd name="connsiteY10946" fmla="*/ 732750 h 826530"/>
                  <a:gd name="connsiteX10947" fmla="*/ 386051 w 891448"/>
                  <a:gd name="connsiteY10947" fmla="*/ 732206 h 826530"/>
                  <a:gd name="connsiteX10948" fmla="*/ 382536 w 891448"/>
                  <a:gd name="connsiteY10948" fmla="*/ 731089 h 826530"/>
                  <a:gd name="connsiteX10949" fmla="*/ 381498 w 891448"/>
                  <a:gd name="connsiteY10949" fmla="*/ 728782 h 826530"/>
                  <a:gd name="connsiteX10950" fmla="*/ 380202 w 891448"/>
                  <a:gd name="connsiteY10950" fmla="*/ 728782 h 826530"/>
                  <a:gd name="connsiteX10951" fmla="*/ 377795 w 891448"/>
                  <a:gd name="connsiteY10951" fmla="*/ 726901 h 826530"/>
                  <a:gd name="connsiteX10952" fmla="*/ 375870 w 891448"/>
                  <a:gd name="connsiteY10952" fmla="*/ 727077 h 826530"/>
                  <a:gd name="connsiteX10953" fmla="*/ 374279 w 891448"/>
                  <a:gd name="connsiteY10953" fmla="*/ 726563 h 826530"/>
                  <a:gd name="connsiteX10954" fmla="*/ 372353 w 891448"/>
                  <a:gd name="connsiteY10954" fmla="*/ 727077 h 826530"/>
                  <a:gd name="connsiteX10955" fmla="*/ 371538 w 891448"/>
                  <a:gd name="connsiteY10955" fmla="*/ 727298 h 826530"/>
                  <a:gd name="connsiteX10956" fmla="*/ 370538 w 891448"/>
                  <a:gd name="connsiteY10956" fmla="*/ 725975 h 826530"/>
                  <a:gd name="connsiteX10957" fmla="*/ 368392 w 891448"/>
                  <a:gd name="connsiteY10957" fmla="*/ 725417 h 826530"/>
                  <a:gd name="connsiteX10958" fmla="*/ 368057 w 891448"/>
                  <a:gd name="connsiteY10958" fmla="*/ 724888 h 826530"/>
                  <a:gd name="connsiteX10959" fmla="*/ 365996 w 891448"/>
                  <a:gd name="connsiteY10959" fmla="*/ 724182 h 826530"/>
                  <a:gd name="connsiteX10960" fmla="*/ 365590 w 891448"/>
                  <a:gd name="connsiteY10960" fmla="*/ 723844 h 826530"/>
                  <a:gd name="connsiteX10961" fmla="*/ 364240 w 891448"/>
                  <a:gd name="connsiteY10961" fmla="*/ 722404 h 826530"/>
                  <a:gd name="connsiteX10962" fmla="*/ 364049 w 891448"/>
                  <a:gd name="connsiteY10962" fmla="*/ 721655 h 826530"/>
                  <a:gd name="connsiteX10963" fmla="*/ 361758 w 891448"/>
                  <a:gd name="connsiteY10963" fmla="*/ 719730 h 826530"/>
                  <a:gd name="connsiteX10964" fmla="*/ 359390 w 891448"/>
                  <a:gd name="connsiteY10964" fmla="*/ 719803 h 826530"/>
                  <a:gd name="connsiteX10965" fmla="*/ 357446 w 891448"/>
                  <a:gd name="connsiteY10965" fmla="*/ 719568 h 826530"/>
                  <a:gd name="connsiteX10966" fmla="*/ 91061 w 891448"/>
                  <a:gd name="connsiteY10966" fmla="*/ 693000 h 82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  <a:cxn ang="0">
                    <a:pos x="connsiteX7672" y="connsiteY7672"/>
                  </a:cxn>
                  <a:cxn ang="0">
                    <a:pos x="connsiteX7673" y="connsiteY7673"/>
                  </a:cxn>
                  <a:cxn ang="0">
                    <a:pos x="connsiteX7674" y="connsiteY7674"/>
                  </a:cxn>
                  <a:cxn ang="0">
                    <a:pos x="connsiteX7675" y="connsiteY7675"/>
                  </a:cxn>
                  <a:cxn ang="0">
                    <a:pos x="connsiteX7676" y="connsiteY7676"/>
                  </a:cxn>
                  <a:cxn ang="0">
                    <a:pos x="connsiteX7677" y="connsiteY7677"/>
                  </a:cxn>
                  <a:cxn ang="0">
                    <a:pos x="connsiteX7678" y="connsiteY7678"/>
                  </a:cxn>
                  <a:cxn ang="0">
                    <a:pos x="connsiteX7679" y="connsiteY7679"/>
                  </a:cxn>
                  <a:cxn ang="0">
                    <a:pos x="connsiteX7680" y="connsiteY7680"/>
                  </a:cxn>
                  <a:cxn ang="0">
                    <a:pos x="connsiteX7681" y="connsiteY7681"/>
                  </a:cxn>
                  <a:cxn ang="0">
                    <a:pos x="connsiteX7682" y="connsiteY7682"/>
                  </a:cxn>
                  <a:cxn ang="0">
                    <a:pos x="connsiteX7683" y="connsiteY7683"/>
                  </a:cxn>
                  <a:cxn ang="0">
                    <a:pos x="connsiteX7684" y="connsiteY7684"/>
                  </a:cxn>
                  <a:cxn ang="0">
                    <a:pos x="connsiteX7685" y="connsiteY7685"/>
                  </a:cxn>
                  <a:cxn ang="0">
                    <a:pos x="connsiteX7686" y="connsiteY7686"/>
                  </a:cxn>
                  <a:cxn ang="0">
                    <a:pos x="connsiteX7687" y="connsiteY7687"/>
                  </a:cxn>
                  <a:cxn ang="0">
                    <a:pos x="connsiteX7688" y="connsiteY7688"/>
                  </a:cxn>
                  <a:cxn ang="0">
                    <a:pos x="connsiteX7689" y="connsiteY7689"/>
                  </a:cxn>
                  <a:cxn ang="0">
                    <a:pos x="connsiteX7690" y="connsiteY7690"/>
                  </a:cxn>
                  <a:cxn ang="0">
                    <a:pos x="connsiteX7691" y="connsiteY7691"/>
                  </a:cxn>
                  <a:cxn ang="0">
                    <a:pos x="connsiteX7692" y="connsiteY7692"/>
                  </a:cxn>
                  <a:cxn ang="0">
                    <a:pos x="connsiteX7693" y="connsiteY7693"/>
                  </a:cxn>
                  <a:cxn ang="0">
                    <a:pos x="connsiteX7694" y="connsiteY7694"/>
                  </a:cxn>
                  <a:cxn ang="0">
                    <a:pos x="connsiteX7695" y="connsiteY7695"/>
                  </a:cxn>
                  <a:cxn ang="0">
                    <a:pos x="connsiteX7696" y="connsiteY7696"/>
                  </a:cxn>
                  <a:cxn ang="0">
                    <a:pos x="connsiteX7697" y="connsiteY7697"/>
                  </a:cxn>
                  <a:cxn ang="0">
                    <a:pos x="connsiteX7698" y="connsiteY7698"/>
                  </a:cxn>
                  <a:cxn ang="0">
                    <a:pos x="connsiteX7699" y="connsiteY7699"/>
                  </a:cxn>
                  <a:cxn ang="0">
                    <a:pos x="connsiteX7700" y="connsiteY7700"/>
                  </a:cxn>
                  <a:cxn ang="0">
                    <a:pos x="connsiteX7701" y="connsiteY7701"/>
                  </a:cxn>
                  <a:cxn ang="0">
                    <a:pos x="connsiteX7702" y="connsiteY7702"/>
                  </a:cxn>
                  <a:cxn ang="0">
                    <a:pos x="connsiteX7703" y="connsiteY7703"/>
                  </a:cxn>
                  <a:cxn ang="0">
                    <a:pos x="connsiteX7704" y="connsiteY7704"/>
                  </a:cxn>
                  <a:cxn ang="0">
                    <a:pos x="connsiteX7705" y="connsiteY7705"/>
                  </a:cxn>
                  <a:cxn ang="0">
                    <a:pos x="connsiteX7706" y="connsiteY7706"/>
                  </a:cxn>
                  <a:cxn ang="0">
                    <a:pos x="connsiteX7707" y="connsiteY7707"/>
                  </a:cxn>
                  <a:cxn ang="0">
                    <a:pos x="connsiteX7708" y="connsiteY7708"/>
                  </a:cxn>
                  <a:cxn ang="0">
                    <a:pos x="connsiteX7709" y="connsiteY7709"/>
                  </a:cxn>
                  <a:cxn ang="0">
                    <a:pos x="connsiteX7710" y="connsiteY7710"/>
                  </a:cxn>
                  <a:cxn ang="0">
                    <a:pos x="connsiteX7711" y="connsiteY7711"/>
                  </a:cxn>
                  <a:cxn ang="0">
                    <a:pos x="connsiteX7712" y="connsiteY7712"/>
                  </a:cxn>
                  <a:cxn ang="0">
                    <a:pos x="connsiteX7713" y="connsiteY7713"/>
                  </a:cxn>
                  <a:cxn ang="0">
                    <a:pos x="connsiteX7714" y="connsiteY7714"/>
                  </a:cxn>
                  <a:cxn ang="0">
                    <a:pos x="connsiteX7715" y="connsiteY7715"/>
                  </a:cxn>
                  <a:cxn ang="0">
                    <a:pos x="connsiteX7716" y="connsiteY7716"/>
                  </a:cxn>
                  <a:cxn ang="0">
                    <a:pos x="connsiteX7717" y="connsiteY7717"/>
                  </a:cxn>
                  <a:cxn ang="0">
                    <a:pos x="connsiteX7718" y="connsiteY7718"/>
                  </a:cxn>
                  <a:cxn ang="0">
                    <a:pos x="connsiteX7719" y="connsiteY7719"/>
                  </a:cxn>
                  <a:cxn ang="0">
                    <a:pos x="connsiteX7720" y="connsiteY7720"/>
                  </a:cxn>
                  <a:cxn ang="0">
                    <a:pos x="connsiteX7721" y="connsiteY7721"/>
                  </a:cxn>
                  <a:cxn ang="0">
                    <a:pos x="connsiteX7722" y="connsiteY7722"/>
                  </a:cxn>
                  <a:cxn ang="0">
                    <a:pos x="connsiteX7723" y="connsiteY7723"/>
                  </a:cxn>
                  <a:cxn ang="0">
                    <a:pos x="connsiteX7724" y="connsiteY7724"/>
                  </a:cxn>
                  <a:cxn ang="0">
                    <a:pos x="connsiteX7725" y="connsiteY7725"/>
                  </a:cxn>
                  <a:cxn ang="0">
                    <a:pos x="connsiteX7726" y="connsiteY7726"/>
                  </a:cxn>
                  <a:cxn ang="0">
                    <a:pos x="connsiteX7727" y="connsiteY7727"/>
                  </a:cxn>
                  <a:cxn ang="0">
                    <a:pos x="connsiteX7728" y="connsiteY7728"/>
                  </a:cxn>
                  <a:cxn ang="0">
                    <a:pos x="connsiteX7729" y="connsiteY7729"/>
                  </a:cxn>
                  <a:cxn ang="0">
                    <a:pos x="connsiteX7730" y="connsiteY7730"/>
                  </a:cxn>
                  <a:cxn ang="0">
                    <a:pos x="connsiteX7731" y="connsiteY7731"/>
                  </a:cxn>
                  <a:cxn ang="0">
                    <a:pos x="connsiteX7732" y="connsiteY7732"/>
                  </a:cxn>
                  <a:cxn ang="0">
                    <a:pos x="connsiteX7733" y="connsiteY7733"/>
                  </a:cxn>
                  <a:cxn ang="0">
                    <a:pos x="connsiteX7734" y="connsiteY7734"/>
                  </a:cxn>
                  <a:cxn ang="0">
                    <a:pos x="connsiteX7735" y="connsiteY7735"/>
                  </a:cxn>
                  <a:cxn ang="0">
                    <a:pos x="connsiteX7736" y="connsiteY7736"/>
                  </a:cxn>
                  <a:cxn ang="0">
                    <a:pos x="connsiteX7737" y="connsiteY7737"/>
                  </a:cxn>
                  <a:cxn ang="0">
                    <a:pos x="connsiteX7738" y="connsiteY7738"/>
                  </a:cxn>
                  <a:cxn ang="0">
                    <a:pos x="connsiteX7739" y="connsiteY7739"/>
                  </a:cxn>
                  <a:cxn ang="0">
                    <a:pos x="connsiteX7740" y="connsiteY7740"/>
                  </a:cxn>
                  <a:cxn ang="0">
                    <a:pos x="connsiteX7741" y="connsiteY7741"/>
                  </a:cxn>
                  <a:cxn ang="0">
                    <a:pos x="connsiteX7742" y="connsiteY7742"/>
                  </a:cxn>
                  <a:cxn ang="0">
                    <a:pos x="connsiteX7743" y="connsiteY7743"/>
                  </a:cxn>
                  <a:cxn ang="0">
                    <a:pos x="connsiteX7744" y="connsiteY7744"/>
                  </a:cxn>
                  <a:cxn ang="0">
                    <a:pos x="connsiteX7745" y="connsiteY7745"/>
                  </a:cxn>
                  <a:cxn ang="0">
                    <a:pos x="connsiteX7746" y="connsiteY7746"/>
                  </a:cxn>
                  <a:cxn ang="0">
                    <a:pos x="connsiteX7747" y="connsiteY7747"/>
                  </a:cxn>
                  <a:cxn ang="0">
                    <a:pos x="connsiteX7748" y="connsiteY7748"/>
                  </a:cxn>
                  <a:cxn ang="0">
                    <a:pos x="connsiteX7749" y="connsiteY7749"/>
                  </a:cxn>
                  <a:cxn ang="0">
                    <a:pos x="connsiteX7750" y="connsiteY7750"/>
                  </a:cxn>
                  <a:cxn ang="0">
                    <a:pos x="connsiteX7751" y="connsiteY7751"/>
                  </a:cxn>
                  <a:cxn ang="0">
                    <a:pos x="connsiteX7752" y="connsiteY7752"/>
                  </a:cxn>
                  <a:cxn ang="0">
                    <a:pos x="connsiteX7753" y="connsiteY7753"/>
                  </a:cxn>
                  <a:cxn ang="0">
                    <a:pos x="connsiteX7754" y="connsiteY7754"/>
                  </a:cxn>
                  <a:cxn ang="0">
                    <a:pos x="connsiteX7755" y="connsiteY7755"/>
                  </a:cxn>
                  <a:cxn ang="0">
                    <a:pos x="connsiteX7756" y="connsiteY7756"/>
                  </a:cxn>
                  <a:cxn ang="0">
                    <a:pos x="connsiteX7757" y="connsiteY7757"/>
                  </a:cxn>
                  <a:cxn ang="0">
                    <a:pos x="connsiteX7758" y="connsiteY7758"/>
                  </a:cxn>
                  <a:cxn ang="0">
                    <a:pos x="connsiteX7759" y="connsiteY7759"/>
                  </a:cxn>
                  <a:cxn ang="0">
                    <a:pos x="connsiteX7760" y="connsiteY7760"/>
                  </a:cxn>
                  <a:cxn ang="0">
                    <a:pos x="connsiteX7761" y="connsiteY7761"/>
                  </a:cxn>
                  <a:cxn ang="0">
                    <a:pos x="connsiteX7762" y="connsiteY7762"/>
                  </a:cxn>
                  <a:cxn ang="0">
                    <a:pos x="connsiteX7763" y="connsiteY7763"/>
                  </a:cxn>
                  <a:cxn ang="0">
                    <a:pos x="connsiteX7764" y="connsiteY7764"/>
                  </a:cxn>
                  <a:cxn ang="0">
                    <a:pos x="connsiteX7765" y="connsiteY7765"/>
                  </a:cxn>
                  <a:cxn ang="0">
                    <a:pos x="connsiteX7766" y="connsiteY7766"/>
                  </a:cxn>
                  <a:cxn ang="0">
                    <a:pos x="connsiteX7767" y="connsiteY7767"/>
                  </a:cxn>
                  <a:cxn ang="0">
                    <a:pos x="connsiteX7768" y="connsiteY7768"/>
                  </a:cxn>
                  <a:cxn ang="0">
                    <a:pos x="connsiteX7769" y="connsiteY7769"/>
                  </a:cxn>
                  <a:cxn ang="0">
                    <a:pos x="connsiteX7770" y="connsiteY7770"/>
                  </a:cxn>
                  <a:cxn ang="0">
                    <a:pos x="connsiteX7771" y="connsiteY7771"/>
                  </a:cxn>
                  <a:cxn ang="0">
                    <a:pos x="connsiteX7772" y="connsiteY7772"/>
                  </a:cxn>
                  <a:cxn ang="0">
                    <a:pos x="connsiteX7773" y="connsiteY7773"/>
                  </a:cxn>
                  <a:cxn ang="0">
                    <a:pos x="connsiteX7774" y="connsiteY7774"/>
                  </a:cxn>
                  <a:cxn ang="0">
                    <a:pos x="connsiteX7775" y="connsiteY7775"/>
                  </a:cxn>
                  <a:cxn ang="0">
                    <a:pos x="connsiteX7776" y="connsiteY7776"/>
                  </a:cxn>
                  <a:cxn ang="0">
                    <a:pos x="connsiteX7777" y="connsiteY7777"/>
                  </a:cxn>
                  <a:cxn ang="0">
                    <a:pos x="connsiteX7778" y="connsiteY7778"/>
                  </a:cxn>
                  <a:cxn ang="0">
                    <a:pos x="connsiteX7779" y="connsiteY7779"/>
                  </a:cxn>
                  <a:cxn ang="0">
                    <a:pos x="connsiteX7780" y="connsiteY7780"/>
                  </a:cxn>
                  <a:cxn ang="0">
                    <a:pos x="connsiteX7781" y="connsiteY7781"/>
                  </a:cxn>
                  <a:cxn ang="0">
                    <a:pos x="connsiteX7782" y="connsiteY7782"/>
                  </a:cxn>
                  <a:cxn ang="0">
                    <a:pos x="connsiteX7783" y="connsiteY7783"/>
                  </a:cxn>
                  <a:cxn ang="0">
                    <a:pos x="connsiteX7784" y="connsiteY7784"/>
                  </a:cxn>
                  <a:cxn ang="0">
                    <a:pos x="connsiteX7785" y="connsiteY7785"/>
                  </a:cxn>
                  <a:cxn ang="0">
                    <a:pos x="connsiteX7786" y="connsiteY7786"/>
                  </a:cxn>
                  <a:cxn ang="0">
                    <a:pos x="connsiteX7787" y="connsiteY7787"/>
                  </a:cxn>
                  <a:cxn ang="0">
                    <a:pos x="connsiteX7788" y="connsiteY7788"/>
                  </a:cxn>
                  <a:cxn ang="0">
                    <a:pos x="connsiteX7789" y="connsiteY7789"/>
                  </a:cxn>
                  <a:cxn ang="0">
                    <a:pos x="connsiteX7790" y="connsiteY7790"/>
                  </a:cxn>
                  <a:cxn ang="0">
                    <a:pos x="connsiteX7791" y="connsiteY7791"/>
                  </a:cxn>
                  <a:cxn ang="0">
                    <a:pos x="connsiteX7792" y="connsiteY7792"/>
                  </a:cxn>
                  <a:cxn ang="0">
                    <a:pos x="connsiteX7793" y="connsiteY7793"/>
                  </a:cxn>
                  <a:cxn ang="0">
                    <a:pos x="connsiteX7794" y="connsiteY7794"/>
                  </a:cxn>
                  <a:cxn ang="0">
                    <a:pos x="connsiteX7795" y="connsiteY7795"/>
                  </a:cxn>
                  <a:cxn ang="0">
                    <a:pos x="connsiteX7796" y="connsiteY7796"/>
                  </a:cxn>
                  <a:cxn ang="0">
                    <a:pos x="connsiteX7797" y="connsiteY7797"/>
                  </a:cxn>
                  <a:cxn ang="0">
                    <a:pos x="connsiteX7798" y="connsiteY7798"/>
                  </a:cxn>
                  <a:cxn ang="0">
                    <a:pos x="connsiteX7799" y="connsiteY7799"/>
                  </a:cxn>
                  <a:cxn ang="0">
                    <a:pos x="connsiteX7800" y="connsiteY7800"/>
                  </a:cxn>
                  <a:cxn ang="0">
                    <a:pos x="connsiteX7801" y="connsiteY7801"/>
                  </a:cxn>
                  <a:cxn ang="0">
                    <a:pos x="connsiteX7802" y="connsiteY7802"/>
                  </a:cxn>
                  <a:cxn ang="0">
                    <a:pos x="connsiteX7803" y="connsiteY7803"/>
                  </a:cxn>
                  <a:cxn ang="0">
                    <a:pos x="connsiteX7804" y="connsiteY7804"/>
                  </a:cxn>
                  <a:cxn ang="0">
                    <a:pos x="connsiteX7805" y="connsiteY7805"/>
                  </a:cxn>
                  <a:cxn ang="0">
                    <a:pos x="connsiteX7806" y="connsiteY7806"/>
                  </a:cxn>
                  <a:cxn ang="0">
                    <a:pos x="connsiteX7807" y="connsiteY7807"/>
                  </a:cxn>
                  <a:cxn ang="0">
                    <a:pos x="connsiteX7808" y="connsiteY7808"/>
                  </a:cxn>
                  <a:cxn ang="0">
                    <a:pos x="connsiteX7809" y="connsiteY7809"/>
                  </a:cxn>
                  <a:cxn ang="0">
                    <a:pos x="connsiteX7810" y="connsiteY7810"/>
                  </a:cxn>
                  <a:cxn ang="0">
                    <a:pos x="connsiteX7811" y="connsiteY7811"/>
                  </a:cxn>
                  <a:cxn ang="0">
                    <a:pos x="connsiteX7812" y="connsiteY7812"/>
                  </a:cxn>
                  <a:cxn ang="0">
                    <a:pos x="connsiteX7813" y="connsiteY7813"/>
                  </a:cxn>
                  <a:cxn ang="0">
                    <a:pos x="connsiteX7814" y="connsiteY7814"/>
                  </a:cxn>
                  <a:cxn ang="0">
                    <a:pos x="connsiteX7815" y="connsiteY7815"/>
                  </a:cxn>
                  <a:cxn ang="0">
                    <a:pos x="connsiteX7816" y="connsiteY7816"/>
                  </a:cxn>
                  <a:cxn ang="0">
                    <a:pos x="connsiteX7817" y="connsiteY7817"/>
                  </a:cxn>
                  <a:cxn ang="0">
                    <a:pos x="connsiteX7818" y="connsiteY7818"/>
                  </a:cxn>
                  <a:cxn ang="0">
                    <a:pos x="connsiteX7819" y="connsiteY7819"/>
                  </a:cxn>
                  <a:cxn ang="0">
                    <a:pos x="connsiteX7820" y="connsiteY7820"/>
                  </a:cxn>
                  <a:cxn ang="0">
                    <a:pos x="connsiteX7821" y="connsiteY7821"/>
                  </a:cxn>
                  <a:cxn ang="0">
                    <a:pos x="connsiteX7822" y="connsiteY7822"/>
                  </a:cxn>
                  <a:cxn ang="0">
                    <a:pos x="connsiteX7823" y="connsiteY7823"/>
                  </a:cxn>
                  <a:cxn ang="0">
                    <a:pos x="connsiteX7824" y="connsiteY7824"/>
                  </a:cxn>
                  <a:cxn ang="0">
                    <a:pos x="connsiteX7825" y="connsiteY7825"/>
                  </a:cxn>
                  <a:cxn ang="0">
                    <a:pos x="connsiteX7826" y="connsiteY7826"/>
                  </a:cxn>
                  <a:cxn ang="0">
                    <a:pos x="connsiteX7827" y="connsiteY7827"/>
                  </a:cxn>
                  <a:cxn ang="0">
                    <a:pos x="connsiteX7828" y="connsiteY7828"/>
                  </a:cxn>
                  <a:cxn ang="0">
                    <a:pos x="connsiteX7829" y="connsiteY7829"/>
                  </a:cxn>
                  <a:cxn ang="0">
                    <a:pos x="connsiteX7830" y="connsiteY7830"/>
                  </a:cxn>
                  <a:cxn ang="0">
                    <a:pos x="connsiteX7831" y="connsiteY7831"/>
                  </a:cxn>
                  <a:cxn ang="0">
                    <a:pos x="connsiteX7832" y="connsiteY7832"/>
                  </a:cxn>
                  <a:cxn ang="0">
                    <a:pos x="connsiteX7833" y="connsiteY7833"/>
                  </a:cxn>
                  <a:cxn ang="0">
                    <a:pos x="connsiteX7834" y="connsiteY7834"/>
                  </a:cxn>
                  <a:cxn ang="0">
                    <a:pos x="connsiteX7835" y="connsiteY7835"/>
                  </a:cxn>
                  <a:cxn ang="0">
                    <a:pos x="connsiteX7836" y="connsiteY7836"/>
                  </a:cxn>
                  <a:cxn ang="0">
                    <a:pos x="connsiteX7837" y="connsiteY7837"/>
                  </a:cxn>
                  <a:cxn ang="0">
                    <a:pos x="connsiteX7838" y="connsiteY7838"/>
                  </a:cxn>
                  <a:cxn ang="0">
                    <a:pos x="connsiteX7839" y="connsiteY7839"/>
                  </a:cxn>
                  <a:cxn ang="0">
                    <a:pos x="connsiteX7840" y="connsiteY7840"/>
                  </a:cxn>
                  <a:cxn ang="0">
                    <a:pos x="connsiteX7841" y="connsiteY7841"/>
                  </a:cxn>
                  <a:cxn ang="0">
                    <a:pos x="connsiteX7842" y="connsiteY7842"/>
                  </a:cxn>
                  <a:cxn ang="0">
                    <a:pos x="connsiteX7843" y="connsiteY7843"/>
                  </a:cxn>
                  <a:cxn ang="0">
                    <a:pos x="connsiteX7844" y="connsiteY7844"/>
                  </a:cxn>
                  <a:cxn ang="0">
                    <a:pos x="connsiteX7845" y="connsiteY7845"/>
                  </a:cxn>
                  <a:cxn ang="0">
                    <a:pos x="connsiteX7846" y="connsiteY7846"/>
                  </a:cxn>
                  <a:cxn ang="0">
                    <a:pos x="connsiteX7847" y="connsiteY7847"/>
                  </a:cxn>
                  <a:cxn ang="0">
                    <a:pos x="connsiteX7848" y="connsiteY7848"/>
                  </a:cxn>
                  <a:cxn ang="0">
                    <a:pos x="connsiteX7849" y="connsiteY7849"/>
                  </a:cxn>
                  <a:cxn ang="0">
                    <a:pos x="connsiteX7850" y="connsiteY7850"/>
                  </a:cxn>
                  <a:cxn ang="0">
                    <a:pos x="connsiteX7851" y="connsiteY7851"/>
                  </a:cxn>
                  <a:cxn ang="0">
                    <a:pos x="connsiteX7852" y="connsiteY7852"/>
                  </a:cxn>
                  <a:cxn ang="0">
                    <a:pos x="connsiteX7853" y="connsiteY7853"/>
                  </a:cxn>
                  <a:cxn ang="0">
                    <a:pos x="connsiteX7854" y="connsiteY7854"/>
                  </a:cxn>
                  <a:cxn ang="0">
                    <a:pos x="connsiteX7855" y="connsiteY7855"/>
                  </a:cxn>
                  <a:cxn ang="0">
                    <a:pos x="connsiteX7856" y="connsiteY7856"/>
                  </a:cxn>
                  <a:cxn ang="0">
                    <a:pos x="connsiteX7857" y="connsiteY7857"/>
                  </a:cxn>
                  <a:cxn ang="0">
                    <a:pos x="connsiteX7858" y="connsiteY7858"/>
                  </a:cxn>
                  <a:cxn ang="0">
                    <a:pos x="connsiteX7859" y="connsiteY7859"/>
                  </a:cxn>
                  <a:cxn ang="0">
                    <a:pos x="connsiteX7860" y="connsiteY7860"/>
                  </a:cxn>
                  <a:cxn ang="0">
                    <a:pos x="connsiteX7861" y="connsiteY7861"/>
                  </a:cxn>
                  <a:cxn ang="0">
                    <a:pos x="connsiteX7862" y="connsiteY7862"/>
                  </a:cxn>
                  <a:cxn ang="0">
                    <a:pos x="connsiteX7863" y="connsiteY7863"/>
                  </a:cxn>
                  <a:cxn ang="0">
                    <a:pos x="connsiteX7864" y="connsiteY7864"/>
                  </a:cxn>
                  <a:cxn ang="0">
                    <a:pos x="connsiteX7865" y="connsiteY7865"/>
                  </a:cxn>
                  <a:cxn ang="0">
                    <a:pos x="connsiteX7866" y="connsiteY7866"/>
                  </a:cxn>
                  <a:cxn ang="0">
                    <a:pos x="connsiteX7867" y="connsiteY7867"/>
                  </a:cxn>
                  <a:cxn ang="0">
                    <a:pos x="connsiteX7868" y="connsiteY7868"/>
                  </a:cxn>
                  <a:cxn ang="0">
                    <a:pos x="connsiteX7869" y="connsiteY7869"/>
                  </a:cxn>
                  <a:cxn ang="0">
                    <a:pos x="connsiteX7870" y="connsiteY7870"/>
                  </a:cxn>
                  <a:cxn ang="0">
                    <a:pos x="connsiteX7871" y="connsiteY7871"/>
                  </a:cxn>
                  <a:cxn ang="0">
                    <a:pos x="connsiteX7872" y="connsiteY7872"/>
                  </a:cxn>
                  <a:cxn ang="0">
                    <a:pos x="connsiteX7873" y="connsiteY7873"/>
                  </a:cxn>
                  <a:cxn ang="0">
                    <a:pos x="connsiteX7874" y="connsiteY7874"/>
                  </a:cxn>
                  <a:cxn ang="0">
                    <a:pos x="connsiteX7875" y="connsiteY7875"/>
                  </a:cxn>
                  <a:cxn ang="0">
                    <a:pos x="connsiteX7876" y="connsiteY7876"/>
                  </a:cxn>
                  <a:cxn ang="0">
                    <a:pos x="connsiteX7877" y="connsiteY7877"/>
                  </a:cxn>
                  <a:cxn ang="0">
                    <a:pos x="connsiteX7878" y="connsiteY7878"/>
                  </a:cxn>
                  <a:cxn ang="0">
                    <a:pos x="connsiteX7879" y="connsiteY7879"/>
                  </a:cxn>
                  <a:cxn ang="0">
                    <a:pos x="connsiteX7880" y="connsiteY7880"/>
                  </a:cxn>
                  <a:cxn ang="0">
                    <a:pos x="connsiteX7881" y="connsiteY7881"/>
                  </a:cxn>
                  <a:cxn ang="0">
                    <a:pos x="connsiteX7882" y="connsiteY7882"/>
                  </a:cxn>
                  <a:cxn ang="0">
                    <a:pos x="connsiteX7883" y="connsiteY7883"/>
                  </a:cxn>
                  <a:cxn ang="0">
                    <a:pos x="connsiteX7884" y="connsiteY7884"/>
                  </a:cxn>
                  <a:cxn ang="0">
                    <a:pos x="connsiteX7885" y="connsiteY7885"/>
                  </a:cxn>
                  <a:cxn ang="0">
                    <a:pos x="connsiteX7886" y="connsiteY7886"/>
                  </a:cxn>
                  <a:cxn ang="0">
                    <a:pos x="connsiteX7887" y="connsiteY7887"/>
                  </a:cxn>
                  <a:cxn ang="0">
                    <a:pos x="connsiteX7888" y="connsiteY7888"/>
                  </a:cxn>
                  <a:cxn ang="0">
                    <a:pos x="connsiteX7889" y="connsiteY7889"/>
                  </a:cxn>
                  <a:cxn ang="0">
                    <a:pos x="connsiteX7890" y="connsiteY7890"/>
                  </a:cxn>
                  <a:cxn ang="0">
                    <a:pos x="connsiteX7891" y="connsiteY7891"/>
                  </a:cxn>
                  <a:cxn ang="0">
                    <a:pos x="connsiteX7892" y="connsiteY7892"/>
                  </a:cxn>
                  <a:cxn ang="0">
                    <a:pos x="connsiteX7893" y="connsiteY7893"/>
                  </a:cxn>
                  <a:cxn ang="0">
                    <a:pos x="connsiteX7894" y="connsiteY7894"/>
                  </a:cxn>
                  <a:cxn ang="0">
                    <a:pos x="connsiteX7895" y="connsiteY7895"/>
                  </a:cxn>
                  <a:cxn ang="0">
                    <a:pos x="connsiteX7896" y="connsiteY7896"/>
                  </a:cxn>
                  <a:cxn ang="0">
                    <a:pos x="connsiteX7897" y="connsiteY7897"/>
                  </a:cxn>
                  <a:cxn ang="0">
                    <a:pos x="connsiteX7898" y="connsiteY7898"/>
                  </a:cxn>
                  <a:cxn ang="0">
                    <a:pos x="connsiteX7899" y="connsiteY7899"/>
                  </a:cxn>
                  <a:cxn ang="0">
                    <a:pos x="connsiteX7900" y="connsiteY7900"/>
                  </a:cxn>
                  <a:cxn ang="0">
                    <a:pos x="connsiteX7901" y="connsiteY7901"/>
                  </a:cxn>
                  <a:cxn ang="0">
                    <a:pos x="connsiteX7902" y="connsiteY7902"/>
                  </a:cxn>
                  <a:cxn ang="0">
                    <a:pos x="connsiteX7903" y="connsiteY7903"/>
                  </a:cxn>
                  <a:cxn ang="0">
                    <a:pos x="connsiteX7904" y="connsiteY7904"/>
                  </a:cxn>
                  <a:cxn ang="0">
                    <a:pos x="connsiteX7905" y="connsiteY7905"/>
                  </a:cxn>
                  <a:cxn ang="0">
                    <a:pos x="connsiteX7906" y="connsiteY7906"/>
                  </a:cxn>
                  <a:cxn ang="0">
                    <a:pos x="connsiteX7907" y="connsiteY7907"/>
                  </a:cxn>
                  <a:cxn ang="0">
                    <a:pos x="connsiteX7908" y="connsiteY7908"/>
                  </a:cxn>
                  <a:cxn ang="0">
                    <a:pos x="connsiteX7909" y="connsiteY7909"/>
                  </a:cxn>
                  <a:cxn ang="0">
                    <a:pos x="connsiteX7910" y="connsiteY7910"/>
                  </a:cxn>
                  <a:cxn ang="0">
                    <a:pos x="connsiteX7911" y="connsiteY7911"/>
                  </a:cxn>
                  <a:cxn ang="0">
                    <a:pos x="connsiteX7912" y="connsiteY7912"/>
                  </a:cxn>
                  <a:cxn ang="0">
                    <a:pos x="connsiteX7913" y="connsiteY7913"/>
                  </a:cxn>
                  <a:cxn ang="0">
                    <a:pos x="connsiteX7914" y="connsiteY7914"/>
                  </a:cxn>
                  <a:cxn ang="0">
                    <a:pos x="connsiteX7915" y="connsiteY7915"/>
                  </a:cxn>
                  <a:cxn ang="0">
                    <a:pos x="connsiteX7916" y="connsiteY7916"/>
                  </a:cxn>
                  <a:cxn ang="0">
                    <a:pos x="connsiteX7917" y="connsiteY7917"/>
                  </a:cxn>
                  <a:cxn ang="0">
                    <a:pos x="connsiteX7918" y="connsiteY7918"/>
                  </a:cxn>
                  <a:cxn ang="0">
                    <a:pos x="connsiteX7919" y="connsiteY7919"/>
                  </a:cxn>
                  <a:cxn ang="0">
                    <a:pos x="connsiteX7920" y="connsiteY7920"/>
                  </a:cxn>
                  <a:cxn ang="0">
                    <a:pos x="connsiteX7921" y="connsiteY7921"/>
                  </a:cxn>
                  <a:cxn ang="0">
                    <a:pos x="connsiteX7922" y="connsiteY7922"/>
                  </a:cxn>
                  <a:cxn ang="0">
                    <a:pos x="connsiteX7923" y="connsiteY7923"/>
                  </a:cxn>
                  <a:cxn ang="0">
                    <a:pos x="connsiteX7924" y="connsiteY7924"/>
                  </a:cxn>
                  <a:cxn ang="0">
                    <a:pos x="connsiteX7925" y="connsiteY7925"/>
                  </a:cxn>
                  <a:cxn ang="0">
                    <a:pos x="connsiteX7926" y="connsiteY7926"/>
                  </a:cxn>
                  <a:cxn ang="0">
                    <a:pos x="connsiteX7927" y="connsiteY7927"/>
                  </a:cxn>
                  <a:cxn ang="0">
                    <a:pos x="connsiteX7928" y="connsiteY7928"/>
                  </a:cxn>
                  <a:cxn ang="0">
                    <a:pos x="connsiteX7929" y="connsiteY7929"/>
                  </a:cxn>
                  <a:cxn ang="0">
                    <a:pos x="connsiteX7930" y="connsiteY7930"/>
                  </a:cxn>
                  <a:cxn ang="0">
                    <a:pos x="connsiteX7931" y="connsiteY7931"/>
                  </a:cxn>
                  <a:cxn ang="0">
                    <a:pos x="connsiteX7932" y="connsiteY7932"/>
                  </a:cxn>
                  <a:cxn ang="0">
                    <a:pos x="connsiteX7933" y="connsiteY7933"/>
                  </a:cxn>
                  <a:cxn ang="0">
                    <a:pos x="connsiteX7934" y="connsiteY7934"/>
                  </a:cxn>
                  <a:cxn ang="0">
                    <a:pos x="connsiteX7935" y="connsiteY7935"/>
                  </a:cxn>
                  <a:cxn ang="0">
                    <a:pos x="connsiteX7936" y="connsiteY7936"/>
                  </a:cxn>
                  <a:cxn ang="0">
                    <a:pos x="connsiteX7937" y="connsiteY7937"/>
                  </a:cxn>
                  <a:cxn ang="0">
                    <a:pos x="connsiteX7938" y="connsiteY7938"/>
                  </a:cxn>
                  <a:cxn ang="0">
                    <a:pos x="connsiteX7939" y="connsiteY7939"/>
                  </a:cxn>
                  <a:cxn ang="0">
                    <a:pos x="connsiteX7940" y="connsiteY7940"/>
                  </a:cxn>
                  <a:cxn ang="0">
                    <a:pos x="connsiteX7941" y="connsiteY7941"/>
                  </a:cxn>
                  <a:cxn ang="0">
                    <a:pos x="connsiteX7942" y="connsiteY7942"/>
                  </a:cxn>
                  <a:cxn ang="0">
                    <a:pos x="connsiteX7943" y="connsiteY7943"/>
                  </a:cxn>
                  <a:cxn ang="0">
                    <a:pos x="connsiteX7944" y="connsiteY7944"/>
                  </a:cxn>
                  <a:cxn ang="0">
                    <a:pos x="connsiteX7945" y="connsiteY7945"/>
                  </a:cxn>
                  <a:cxn ang="0">
                    <a:pos x="connsiteX7946" y="connsiteY7946"/>
                  </a:cxn>
                  <a:cxn ang="0">
                    <a:pos x="connsiteX7947" y="connsiteY7947"/>
                  </a:cxn>
                  <a:cxn ang="0">
                    <a:pos x="connsiteX7948" y="connsiteY7948"/>
                  </a:cxn>
                  <a:cxn ang="0">
                    <a:pos x="connsiteX7949" y="connsiteY7949"/>
                  </a:cxn>
                  <a:cxn ang="0">
                    <a:pos x="connsiteX7950" y="connsiteY7950"/>
                  </a:cxn>
                  <a:cxn ang="0">
                    <a:pos x="connsiteX7951" y="connsiteY7951"/>
                  </a:cxn>
                  <a:cxn ang="0">
                    <a:pos x="connsiteX7952" y="connsiteY7952"/>
                  </a:cxn>
                  <a:cxn ang="0">
                    <a:pos x="connsiteX7953" y="connsiteY7953"/>
                  </a:cxn>
                  <a:cxn ang="0">
                    <a:pos x="connsiteX7954" y="connsiteY7954"/>
                  </a:cxn>
                  <a:cxn ang="0">
                    <a:pos x="connsiteX7955" y="connsiteY7955"/>
                  </a:cxn>
                  <a:cxn ang="0">
                    <a:pos x="connsiteX7956" y="connsiteY7956"/>
                  </a:cxn>
                  <a:cxn ang="0">
                    <a:pos x="connsiteX7957" y="connsiteY7957"/>
                  </a:cxn>
                  <a:cxn ang="0">
                    <a:pos x="connsiteX7958" y="connsiteY7958"/>
                  </a:cxn>
                  <a:cxn ang="0">
                    <a:pos x="connsiteX7959" y="connsiteY7959"/>
                  </a:cxn>
                  <a:cxn ang="0">
                    <a:pos x="connsiteX7960" y="connsiteY7960"/>
                  </a:cxn>
                  <a:cxn ang="0">
                    <a:pos x="connsiteX7961" y="connsiteY7961"/>
                  </a:cxn>
                  <a:cxn ang="0">
                    <a:pos x="connsiteX7962" y="connsiteY7962"/>
                  </a:cxn>
                  <a:cxn ang="0">
                    <a:pos x="connsiteX7963" y="connsiteY7963"/>
                  </a:cxn>
                  <a:cxn ang="0">
                    <a:pos x="connsiteX7964" y="connsiteY7964"/>
                  </a:cxn>
                  <a:cxn ang="0">
                    <a:pos x="connsiteX7965" y="connsiteY7965"/>
                  </a:cxn>
                  <a:cxn ang="0">
                    <a:pos x="connsiteX7966" y="connsiteY7966"/>
                  </a:cxn>
                  <a:cxn ang="0">
                    <a:pos x="connsiteX7967" y="connsiteY7967"/>
                  </a:cxn>
                  <a:cxn ang="0">
                    <a:pos x="connsiteX7968" y="connsiteY7968"/>
                  </a:cxn>
                  <a:cxn ang="0">
                    <a:pos x="connsiteX7969" y="connsiteY7969"/>
                  </a:cxn>
                  <a:cxn ang="0">
                    <a:pos x="connsiteX7970" y="connsiteY7970"/>
                  </a:cxn>
                  <a:cxn ang="0">
                    <a:pos x="connsiteX7971" y="connsiteY7971"/>
                  </a:cxn>
                  <a:cxn ang="0">
                    <a:pos x="connsiteX7972" y="connsiteY7972"/>
                  </a:cxn>
                  <a:cxn ang="0">
                    <a:pos x="connsiteX7973" y="connsiteY7973"/>
                  </a:cxn>
                  <a:cxn ang="0">
                    <a:pos x="connsiteX7974" y="connsiteY7974"/>
                  </a:cxn>
                  <a:cxn ang="0">
                    <a:pos x="connsiteX7975" y="connsiteY7975"/>
                  </a:cxn>
                  <a:cxn ang="0">
                    <a:pos x="connsiteX7976" y="connsiteY7976"/>
                  </a:cxn>
                  <a:cxn ang="0">
                    <a:pos x="connsiteX7977" y="connsiteY7977"/>
                  </a:cxn>
                  <a:cxn ang="0">
                    <a:pos x="connsiteX7978" y="connsiteY7978"/>
                  </a:cxn>
                  <a:cxn ang="0">
                    <a:pos x="connsiteX7979" y="connsiteY7979"/>
                  </a:cxn>
                  <a:cxn ang="0">
                    <a:pos x="connsiteX7980" y="connsiteY7980"/>
                  </a:cxn>
                  <a:cxn ang="0">
                    <a:pos x="connsiteX7981" y="connsiteY7981"/>
                  </a:cxn>
                  <a:cxn ang="0">
                    <a:pos x="connsiteX7982" y="connsiteY7982"/>
                  </a:cxn>
                  <a:cxn ang="0">
                    <a:pos x="connsiteX7983" y="connsiteY7983"/>
                  </a:cxn>
                  <a:cxn ang="0">
                    <a:pos x="connsiteX7984" y="connsiteY7984"/>
                  </a:cxn>
                  <a:cxn ang="0">
                    <a:pos x="connsiteX7985" y="connsiteY7985"/>
                  </a:cxn>
                  <a:cxn ang="0">
                    <a:pos x="connsiteX7986" y="connsiteY7986"/>
                  </a:cxn>
                  <a:cxn ang="0">
                    <a:pos x="connsiteX7987" y="connsiteY7987"/>
                  </a:cxn>
                  <a:cxn ang="0">
                    <a:pos x="connsiteX7988" y="connsiteY7988"/>
                  </a:cxn>
                  <a:cxn ang="0">
                    <a:pos x="connsiteX7989" y="connsiteY7989"/>
                  </a:cxn>
                  <a:cxn ang="0">
                    <a:pos x="connsiteX7990" y="connsiteY7990"/>
                  </a:cxn>
                  <a:cxn ang="0">
                    <a:pos x="connsiteX7991" y="connsiteY7991"/>
                  </a:cxn>
                  <a:cxn ang="0">
                    <a:pos x="connsiteX7992" y="connsiteY7992"/>
                  </a:cxn>
                  <a:cxn ang="0">
                    <a:pos x="connsiteX7993" y="connsiteY7993"/>
                  </a:cxn>
                  <a:cxn ang="0">
                    <a:pos x="connsiteX7994" y="connsiteY7994"/>
                  </a:cxn>
                  <a:cxn ang="0">
                    <a:pos x="connsiteX7995" y="connsiteY7995"/>
                  </a:cxn>
                  <a:cxn ang="0">
                    <a:pos x="connsiteX7996" y="connsiteY7996"/>
                  </a:cxn>
                  <a:cxn ang="0">
                    <a:pos x="connsiteX7997" y="connsiteY7997"/>
                  </a:cxn>
                  <a:cxn ang="0">
                    <a:pos x="connsiteX7998" y="connsiteY7998"/>
                  </a:cxn>
                  <a:cxn ang="0">
                    <a:pos x="connsiteX7999" y="connsiteY7999"/>
                  </a:cxn>
                  <a:cxn ang="0">
                    <a:pos x="connsiteX8000" y="connsiteY8000"/>
                  </a:cxn>
                  <a:cxn ang="0">
                    <a:pos x="connsiteX8001" y="connsiteY8001"/>
                  </a:cxn>
                  <a:cxn ang="0">
                    <a:pos x="connsiteX8002" y="connsiteY8002"/>
                  </a:cxn>
                  <a:cxn ang="0">
                    <a:pos x="connsiteX8003" y="connsiteY8003"/>
                  </a:cxn>
                  <a:cxn ang="0">
                    <a:pos x="connsiteX8004" y="connsiteY8004"/>
                  </a:cxn>
                  <a:cxn ang="0">
                    <a:pos x="connsiteX8005" y="connsiteY8005"/>
                  </a:cxn>
                  <a:cxn ang="0">
                    <a:pos x="connsiteX8006" y="connsiteY8006"/>
                  </a:cxn>
                  <a:cxn ang="0">
                    <a:pos x="connsiteX8007" y="connsiteY8007"/>
                  </a:cxn>
                  <a:cxn ang="0">
                    <a:pos x="connsiteX8008" y="connsiteY8008"/>
                  </a:cxn>
                  <a:cxn ang="0">
                    <a:pos x="connsiteX8009" y="connsiteY8009"/>
                  </a:cxn>
                  <a:cxn ang="0">
                    <a:pos x="connsiteX8010" y="connsiteY8010"/>
                  </a:cxn>
                  <a:cxn ang="0">
                    <a:pos x="connsiteX8011" y="connsiteY8011"/>
                  </a:cxn>
                  <a:cxn ang="0">
                    <a:pos x="connsiteX8012" y="connsiteY8012"/>
                  </a:cxn>
                  <a:cxn ang="0">
                    <a:pos x="connsiteX8013" y="connsiteY8013"/>
                  </a:cxn>
                  <a:cxn ang="0">
                    <a:pos x="connsiteX8014" y="connsiteY8014"/>
                  </a:cxn>
                  <a:cxn ang="0">
                    <a:pos x="connsiteX8015" y="connsiteY8015"/>
                  </a:cxn>
                  <a:cxn ang="0">
                    <a:pos x="connsiteX8016" y="connsiteY8016"/>
                  </a:cxn>
                  <a:cxn ang="0">
                    <a:pos x="connsiteX8017" y="connsiteY8017"/>
                  </a:cxn>
                  <a:cxn ang="0">
                    <a:pos x="connsiteX8018" y="connsiteY8018"/>
                  </a:cxn>
                  <a:cxn ang="0">
                    <a:pos x="connsiteX8019" y="connsiteY8019"/>
                  </a:cxn>
                  <a:cxn ang="0">
                    <a:pos x="connsiteX8020" y="connsiteY8020"/>
                  </a:cxn>
                  <a:cxn ang="0">
                    <a:pos x="connsiteX8021" y="connsiteY8021"/>
                  </a:cxn>
                  <a:cxn ang="0">
                    <a:pos x="connsiteX8022" y="connsiteY8022"/>
                  </a:cxn>
                  <a:cxn ang="0">
                    <a:pos x="connsiteX8023" y="connsiteY8023"/>
                  </a:cxn>
                  <a:cxn ang="0">
                    <a:pos x="connsiteX8024" y="connsiteY8024"/>
                  </a:cxn>
                  <a:cxn ang="0">
                    <a:pos x="connsiteX8025" y="connsiteY8025"/>
                  </a:cxn>
                  <a:cxn ang="0">
                    <a:pos x="connsiteX8026" y="connsiteY8026"/>
                  </a:cxn>
                  <a:cxn ang="0">
                    <a:pos x="connsiteX8027" y="connsiteY8027"/>
                  </a:cxn>
                  <a:cxn ang="0">
                    <a:pos x="connsiteX8028" y="connsiteY8028"/>
                  </a:cxn>
                  <a:cxn ang="0">
                    <a:pos x="connsiteX8029" y="connsiteY8029"/>
                  </a:cxn>
                  <a:cxn ang="0">
                    <a:pos x="connsiteX8030" y="connsiteY8030"/>
                  </a:cxn>
                  <a:cxn ang="0">
                    <a:pos x="connsiteX8031" y="connsiteY8031"/>
                  </a:cxn>
                  <a:cxn ang="0">
                    <a:pos x="connsiteX8032" y="connsiteY8032"/>
                  </a:cxn>
                  <a:cxn ang="0">
                    <a:pos x="connsiteX8033" y="connsiteY8033"/>
                  </a:cxn>
                  <a:cxn ang="0">
                    <a:pos x="connsiteX8034" y="connsiteY8034"/>
                  </a:cxn>
                  <a:cxn ang="0">
                    <a:pos x="connsiteX8035" y="connsiteY8035"/>
                  </a:cxn>
                  <a:cxn ang="0">
                    <a:pos x="connsiteX8036" y="connsiteY8036"/>
                  </a:cxn>
                  <a:cxn ang="0">
                    <a:pos x="connsiteX8037" y="connsiteY8037"/>
                  </a:cxn>
                  <a:cxn ang="0">
                    <a:pos x="connsiteX8038" y="connsiteY8038"/>
                  </a:cxn>
                  <a:cxn ang="0">
                    <a:pos x="connsiteX8039" y="connsiteY8039"/>
                  </a:cxn>
                  <a:cxn ang="0">
                    <a:pos x="connsiteX8040" y="connsiteY8040"/>
                  </a:cxn>
                  <a:cxn ang="0">
                    <a:pos x="connsiteX8041" y="connsiteY8041"/>
                  </a:cxn>
                  <a:cxn ang="0">
                    <a:pos x="connsiteX8042" y="connsiteY8042"/>
                  </a:cxn>
                  <a:cxn ang="0">
                    <a:pos x="connsiteX8043" y="connsiteY8043"/>
                  </a:cxn>
                  <a:cxn ang="0">
                    <a:pos x="connsiteX8044" y="connsiteY8044"/>
                  </a:cxn>
                  <a:cxn ang="0">
                    <a:pos x="connsiteX8045" y="connsiteY8045"/>
                  </a:cxn>
                  <a:cxn ang="0">
                    <a:pos x="connsiteX8046" y="connsiteY8046"/>
                  </a:cxn>
                  <a:cxn ang="0">
                    <a:pos x="connsiteX8047" y="connsiteY8047"/>
                  </a:cxn>
                  <a:cxn ang="0">
                    <a:pos x="connsiteX8048" y="connsiteY8048"/>
                  </a:cxn>
                  <a:cxn ang="0">
                    <a:pos x="connsiteX8049" y="connsiteY8049"/>
                  </a:cxn>
                  <a:cxn ang="0">
                    <a:pos x="connsiteX8050" y="connsiteY8050"/>
                  </a:cxn>
                  <a:cxn ang="0">
                    <a:pos x="connsiteX8051" y="connsiteY8051"/>
                  </a:cxn>
                  <a:cxn ang="0">
                    <a:pos x="connsiteX8052" y="connsiteY8052"/>
                  </a:cxn>
                  <a:cxn ang="0">
                    <a:pos x="connsiteX8053" y="connsiteY8053"/>
                  </a:cxn>
                  <a:cxn ang="0">
                    <a:pos x="connsiteX8054" y="connsiteY8054"/>
                  </a:cxn>
                  <a:cxn ang="0">
                    <a:pos x="connsiteX8055" y="connsiteY8055"/>
                  </a:cxn>
                  <a:cxn ang="0">
                    <a:pos x="connsiteX8056" y="connsiteY8056"/>
                  </a:cxn>
                  <a:cxn ang="0">
                    <a:pos x="connsiteX8057" y="connsiteY8057"/>
                  </a:cxn>
                  <a:cxn ang="0">
                    <a:pos x="connsiteX8058" y="connsiteY8058"/>
                  </a:cxn>
                  <a:cxn ang="0">
                    <a:pos x="connsiteX8059" y="connsiteY8059"/>
                  </a:cxn>
                  <a:cxn ang="0">
                    <a:pos x="connsiteX8060" y="connsiteY8060"/>
                  </a:cxn>
                  <a:cxn ang="0">
                    <a:pos x="connsiteX8061" y="connsiteY8061"/>
                  </a:cxn>
                  <a:cxn ang="0">
                    <a:pos x="connsiteX8062" y="connsiteY8062"/>
                  </a:cxn>
                  <a:cxn ang="0">
                    <a:pos x="connsiteX8063" y="connsiteY8063"/>
                  </a:cxn>
                  <a:cxn ang="0">
                    <a:pos x="connsiteX8064" y="connsiteY8064"/>
                  </a:cxn>
                  <a:cxn ang="0">
                    <a:pos x="connsiteX8065" y="connsiteY8065"/>
                  </a:cxn>
                  <a:cxn ang="0">
                    <a:pos x="connsiteX8066" y="connsiteY8066"/>
                  </a:cxn>
                  <a:cxn ang="0">
                    <a:pos x="connsiteX8067" y="connsiteY8067"/>
                  </a:cxn>
                  <a:cxn ang="0">
                    <a:pos x="connsiteX8068" y="connsiteY8068"/>
                  </a:cxn>
                  <a:cxn ang="0">
                    <a:pos x="connsiteX8069" y="connsiteY8069"/>
                  </a:cxn>
                  <a:cxn ang="0">
                    <a:pos x="connsiteX8070" y="connsiteY8070"/>
                  </a:cxn>
                  <a:cxn ang="0">
                    <a:pos x="connsiteX8071" y="connsiteY8071"/>
                  </a:cxn>
                  <a:cxn ang="0">
                    <a:pos x="connsiteX8072" y="connsiteY8072"/>
                  </a:cxn>
                  <a:cxn ang="0">
                    <a:pos x="connsiteX8073" y="connsiteY8073"/>
                  </a:cxn>
                  <a:cxn ang="0">
                    <a:pos x="connsiteX8074" y="connsiteY8074"/>
                  </a:cxn>
                  <a:cxn ang="0">
                    <a:pos x="connsiteX8075" y="connsiteY8075"/>
                  </a:cxn>
                  <a:cxn ang="0">
                    <a:pos x="connsiteX8076" y="connsiteY8076"/>
                  </a:cxn>
                  <a:cxn ang="0">
                    <a:pos x="connsiteX8077" y="connsiteY8077"/>
                  </a:cxn>
                  <a:cxn ang="0">
                    <a:pos x="connsiteX8078" y="connsiteY8078"/>
                  </a:cxn>
                  <a:cxn ang="0">
                    <a:pos x="connsiteX8079" y="connsiteY8079"/>
                  </a:cxn>
                  <a:cxn ang="0">
                    <a:pos x="connsiteX8080" y="connsiteY8080"/>
                  </a:cxn>
                  <a:cxn ang="0">
                    <a:pos x="connsiteX8081" y="connsiteY8081"/>
                  </a:cxn>
                  <a:cxn ang="0">
                    <a:pos x="connsiteX8082" y="connsiteY8082"/>
                  </a:cxn>
                  <a:cxn ang="0">
                    <a:pos x="connsiteX8083" y="connsiteY8083"/>
                  </a:cxn>
                  <a:cxn ang="0">
                    <a:pos x="connsiteX8084" y="connsiteY8084"/>
                  </a:cxn>
                  <a:cxn ang="0">
                    <a:pos x="connsiteX8085" y="connsiteY8085"/>
                  </a:cxn>
                  <a:cxn ang="0">
                    <a:pos x="connsiteX8086" y="connsiteY8086"/>
                  </a:cxn>
                  <a:cxn ang="0">
                    <a:pos x="connsiteX8087" y="connsiteY8087"/>
                  </a:cxn>
                  <a:cxn ang="0">
                    <a:pos x="connsiteX8088" y="connsiteY8088"/>
                  </a:cxn>
                  <a:cxn ang="0">
                    <a:pos x="connsiteX8089" y="connsiteY8089"/>
                  </a:cxn>
                  <a:cxn ang="0">
                    <a:pos x="connsiteX8090" y="connsiteY8090"/>
                  </a:cxn>
                  <a:cxn ang="0">
                    <a:pos x="connsiteX8091" y="connsiteY8091"/>
                  </a:cxn>
                  <a:cxn ang="0">
                    <a:pos x="connsiteX8092" y="connsiteY8092"/>
                  </a:cxn>
                  <a:cxn ang="0">
                    <a:pos x="connsiteX8093" y="connsiteY8093"/>
                  </a:cxn>
                  <a:cxn ang="0">
                    <a:pos x="connsiteX8094" y="connsiteY8094"/>
                  </a:cxn>
                  <a:cxn ang="0">
                    <a:pos x="connsiteX8095" y="connsiteY8095"/>
                  </a:cxn>
                  <a:cxn ang="0">
                    <a:pos x="connsiteX8096" y="connsiteY8096"/>
                  </a:cxn>
                  <a:cxn ang="0">
                    <a:pos x="connsiteX8097" y="connsiteY8097"/>
                  </a:cxn>
                  <a:cxn ang="0">
                    <a:pos x="connsiteX8098" y="connsiteY8098"/>
                  </a:cxn>
                  <a:cxn ang="0">
                    <a:pos x="connsiteX8099" y="connsiteY8099"/>
                  </a:cxn>
                  <a:cxn ang="0">
                    <a:pos x="connsiteX8100" y="connsiteY8100"/>
                  </a:cxn>
                  <a:cxn ang="0">
                    <a:pos x="connsiteX8101" y="connsiteY8101"/>
                  </a:cxn>
                  <a:cxn ang="0">
                    <a:pos x="connsiteX8102" y="connsiteY8102"/>
                  </a:cxn>
                  <a:cxn ang="0">
                    <a:pos x="connsiteX8103" y="connsiteY8103"/>
                  </a:cxn>
                  <a:cxn ang="0">
                    <a:pos x="connsiteX8104" y="connsiteY8104"/>
                  </a:cxn>
                  <a:cxn ang="0">
                    <a:pos x="connsiteX8105" y="connsiteY8105"/>
                  </a:cxn>
                  <a:cxn ang="0">
                    <a:pos x="connsiteX8106" y="connsiteY8106"/>
                  </a:cxn>
                  <a:cxn ang="0">
                    <a:pos x="connsiteX8107" y="connsiteY8107"/>
                  </a:cxn>
                  <a:cxn ang="0">
                    <a:pos x="connsiteX8108" y="connsiteY8108"/>
                  </a:cxn>
                  <a:cxn ang="0">
                    <a:pos x="connsiteX8109" y="connsiteY8109"/>
                  </a:cxn>
                  <a:cxn ang="0">
                    <a:pos x="connsiteX8110" y="connsiteY8110"/>
                  </a:cxn>
                  <a:cxn ang="0">
                    <a:pos x="connsiteX8111" y="connsiteY8111"/>
                  </a:cxn>
                  <a:cxn ang="0">
                    <a:pos x="connsiteX8112" y="connsiteY8112"/>
                  </a:cxn>
                  <a:cxn ang="0">
                    <a:pos x="connsiteX8113" y="connsiteY8113"/>
                  </a:cxn>
                  <a:cxn ang="0">
                    <a:pos x="connsiteX8114" y="connsiteY8114"/>
                  </a:cxn>
                  <a:cxn ang="0">
                    <a:pos x="connsiteX8115" y="connsiteY8115"/>
                  </a:cxn>
                  <a:cxn ang="0">
                    <a:pos x="connsiteX8116" y="connsiteY8116"/>
                  </a:cxn>
                  <a:cxn ang="0">
                    <a:pos x="connsiteX8117" y="connsiteY8117"/>
                  </a:cxn>
                  <a:cxn ang="0">
                    <a:pos x="connsiteX8118" y="connsiteY8118"/>
                  </a:cxn>
                  <a:cxn ang="0">
                    <a:pos x="connsiteX8119" y="connsiteY8119"/>
                  </a:cxn>
                  <a:cxn ang="0">
                    <a:pos x="connsiteX8120" y="connsiteY8120"/>
                  </a:cxn>
                  <a:cxn ang="0">
                    <a:pos x="connsiteX8121" y="connsiteY8121"/>
                  </a:cxn>
                  <a:cxn ang="0">
                    <a:pos x="connsiteX8122" y="connsiteY8122"/>
                  </a:cxn>
                  <a:cxn ang="0">
                    <a:pos x="connsiteX8123" y="connsiteY8123"/>
                  </a:cxn>
                  <a:cxn ang="0">
                    <a:pos x="connsiteX8124" y="connsiteY8124"/>
                  </a:cxn>
                  <a:cxn ang="0">
                    <a:pos x="connsiteX8125" y="connsiteY8125"/>
                  </a:cxn>
                  <a:cxn ang="0">
                    <a:pos x="connsiteX8126" y="connsiteY8126"/>
                  </a:cxn>
                  <a:cxn ang="0">
                    <a:pos x="connsiteX8127" y="connsiteY8127"/>
                  </a:cxn>
                  <a:cxn ang="0">
                    <a:pos x="connsiteX8128" y="connsiteY8128"/>
                  </a:cxn>
                  <a:cxn ang="0">
                    <a:pos x="connsiteX8129" y="connsiteY8129"/>
                  </a:cxn>
                  <a:cxn ang="0">
                    <a:pos x="connsiteX8130" y="connsiteY8130"/>
                  </a:cxn>
                  <a:cxn ang="0">
                    <a:pos x="connsiteX8131" y="connsiteY8131"/>
                  </a:cxn>
                  <a:cxn ang="0">
                    <a:pos x="connsiteX8132" y="connsiteY8132"/>
                  </a:cxn>
                  <a:cxn ang="0">
                    <a:pos x="connsiteX8133" y="connsiteY8133"/>
                  </a:cxn>
                  <a:cxn ang="0">
                    <a:pos x="connsiteX8134" y="connsiteY8134"/>
                  </a:cxn>
                  <a:cxn ang="0">
                    <a:pos x="connsiteX8135" y="connsiteY8135"/>
                  </a:cxn>
                  <a:cxn ang="0">
                    <a:pos x="connsiteX8136" y="connsiteY8136"/>
                  </a:cxn>
                  <a:cxn ang="0">
                    <a:pos x="connsiteX8137" y="connsiteY8137"/>
                  </a:cxn>
                  <a:cxn ang="0">
                    <a:pos x="connsiteX8138" y="connsiteY8138"/>
                  </a:cxn>
                  <a:cxn ang="0">
                    <a:pos x="connsiteX8139" y="connsiteY8139"/>
                  </a:cxn>
                  <a:cxn ang="0">
                    <a:pos x="connsiteX8140" y="connsiteY8140"/>
                  </a:cxn>
                  <a:cxn ang="0">
                    <a:pos x="connsiteX8141" y="connsiteY8141"/>
                  </a:cxn>
                  <a:cxn ang="0">
                    <a:pos x="connsiteX8142" y="connsiteY8142"/>
                  </a:cxn>
                  <a:cxn ang="0">
                    <a:pos x="connsiteX8143" y="connsiteY8143"/>
                  </a:cxn>
                  <a:cxn ang="0">
                    <a:pos x="connsiteX8144" y="connsiteY8144"/>
                  </a:cxn>
                  <a:cxn ang="0">
                    <a:pos x="connsiteX8145" y="connsiteY8145"/>
                  </a:cxn>
                  <a:cxn ang="0">
                    <a:pos x="connsiteX8146" y="connsiteY8146"/>
                  </a:cxn>
                  <a:cxn ang="0">
                    <a:pos x="connsiteX8147" y="connsiteY8147"/>
                  </a:cxn>
                  <a:cxn ang="0">
                    <a:pos x="connsiteX8148" y="connsiteY8148"/>
                  </a:cxn>
                  <a:cxn ang="0">
                    <a:pos x="connsiteX8149" y="connsiteY8149"/>
                  </a:cxn>
                  <a:cxn ang="0">
                    <a:pos x="connsiteX8150" y="connsiteY8150"/>
                  </a:cxn>
                  <a:cxn ang="0">
                    <a:pos x="connsiteX8151" y="connsiteY8151"/>
                  </a:cxn>
                  <a:cxn ang="0">
                    <a:pos x="connsiteX8152" y="connsiteY8152"/>
                  </a:cxn>
                  <a:cxn ang="0">
                    <a:pos x="connsiteX8153" y="connsiteY8153"/>
                  </a:cxn>
                  <a:cxn ang="0">
                    <a:pos x="connsiteX8154" y="connsiteY8154"/>
                  </a:cxn>
                  <a:cxn ang="0">
                    <a:pos x="connsiteX8155" y="connsiteY8155"/>
                  </a:cxn>
                  <a:cxn ang="0">
                    <a:pos x="connsiteX8156" y="connsiteY8156"/>
                  </a:cxn>
                  <a:cxn ang="0">
                    <a:pos x="connsiteX8157" y="connsiteY8157"/>
                  </a:cxn>
                  <a:cxn ang="0">
                    <a:pos x="connsiteX8158" y="connsiteY8158"/>
                  </a:cxn>
                  <a:cxn ang="0">
                    <a:pos x="connsiteX8159" y="connsiteY8159"/>
                  </a:cxn>
                  <a:cxn ang="0">
                    <a:pos x="connsiteX8160" y="connsiteY8160"/>
                  </a:cxn>
                  <a:cxn ang="0">
                    <a:pos x="connsiteX8161" y="connsiteY8161"/>
                  </a:cxn>
                  <a:cxn ang="0">
                    <a:pos x="connsiteX8162" y="connsiteY8162"/>
                  </a:cxn>
                  <a:cxn ang="0">
                    <a:pos x="connsiteX8163" y="connsiteY8163"/>
                  </a:cxn>
                  <a:cxn ang="0">
                    <a:pos x="connsiteX8164" y="connsiteY8164"/>
                  </a:cxn>
                  <a:cxn ang="0">
                    <a:pos x="connsiteX8165" y="connsiteY8165"/>
                  </a:cxn>
                  <a:cxn ang="0">
                    <a:pos x="connsiteX8166" y="connsiteY8166"/>
                  </a:cxn>
                  <a:cxn ang="0">
                    <a:pos x="connsiteX8167" y="connsiteY8167"/>
                  </a:cxn>
                  <a:cxn ang="0">
                    <a:pos x="connsiteX8168" y="connsiteY8168"/>
                  </a:cxn>
                  <a:cxn ang="0">
                    <a:pos x="connsiteX8169" y="connsiteY8169"/>
                  </a:cxn>
                  <a:cxn ang="0">
                    <a:pos x="connsiteX8170" y="connsiteY8170"/>
                  </a:cxn>
                  <a:cxn ang="0">
                    <a:pos x="connsiteX8171" y="connsiteY8171"/>
                  </a:cxn>
                  <a:cxn ang="0">
                    <a:pos x="connsiteX8172" y="connsiteY8172"/>
                  </a:cxn>
                  <a:cxn ang="0">
                    <a:pos x="connsiteX8173" y="connsiteY8173"/>
                  </a:cxn>
                  <a:cxn ang="0">
                    <a:pos x="connsiteX8174" y="connsiteY8174"/>
                  </a:cxn>
                  <a:cxn ang="0">
                    <a:pos x="connsiteX8175" y="connsiteY8175"/>
                  </a:cxn>
                  <a:cxn ang="0">
                    <a:pos x="connsiteX8176" y="connsiteY8176"/>
                  </a:cxn>
                  <a:cxn ang="0">
                    <a:pos x="connsiteX8177" y="connsiteY8177"/>
                  </a:cxn>
                  <a:cxn ang="0">
                    <a:pos x="connsiteX8178" y="connsiteY8178"/>
                  </a:cxn>
                  <a:cxn ang="0">
                    <a:pos x="connsiteX8179" y="connsiteY8179"/>
                  </a:cxn>
                  <a:cxn ang="0">
                    <a:pos x="connsiteX8180" y="connsiteY8180"/>
                  </a:cxn>
                  <a:cxn ang="0">
                    <a:pos x="connsiteX8181" y="connsiteY8181"/>
                  </a:cxn>
                  <a:cxn ang="0">
                    <a:pos x="connsiteX8182" y="connsiteY8182"/>
                  </a:cxn>
                  <a:cxn ang="0">
                    <a:pos x="connsiteX8183" y="connsiteY8183"/>
                  </a:cxn>
                  <a:cxn ang="0">
                    <a:pos x="connsiteX8184" y="connsiteY8184"/>
                  </a:cxn>
                  <a:cxn ang="0">
                    <a:pos x="connsiteX8185" y="connsiteY8185"/>
                  </a:cxn>
                  <a:cxn ang="0">
                    <a:pos x="connsiteX8186" y="connsiteY8186"/>
                  </a:cxn>
                  <a:cxn ang="0">
                    <a:pos x="connsiteX8187" y="connsiteY8187"/>
                  </a:cxn>
                  <a:cxn ang="0">
                    <a:pos x="connsiteX8188" y="connsiteY8188"/>
                  </a:cxn>
                  <a:cxn ang="0">
                    <a:pos x="connsiteX8189" y="connsiteY8189"/>
                  </a:cxn>
                  <a:cxn ang="0">
                    <a:pos x="connsiteX8190" y="connsiteY8190"/>
                  </a:cxn>
                  <a:cxn ang="0">
                    <a:pos x="connsiteX8191" y="connsiteY8191"/>
                  </a:cxn>
                  <a:cxn ang="0">
                    <a:pos x="connsiteX8192" y="connsiteY8192"/>
                  </a:cxn>
                  <a:cxn ang="0">
                    <a:pos x="connsiteX8193" y="connsiteY8193"/>
                  </a:cxn>
                  <a:cxn ang="0">
                    <a:pos x="connsiteX8194" y="connsiteY8194"/>
                  </a:cxn>
                  <a:cxn ang="0">
                    <a:pos x="connsiteX8195" y="connsiteY8195"/>
                  </a:cxn>
                  <a:cxn ang="0">
                    <a:pos x="connsiteX8196" y="connsiteY8196"/>
                  </a:cxn>
                  <a:cxn ang="0">
                    <a:pos x="connsiteX8197" y="connsiteY8197"/>
                  </a:cxn>
                  <a:cxn ang="0">
                    <a:pos x="connsiteX8198" y="connsiteY8198"/>
                  </a:cxn>
                  <a:cxn ang="0">
                    <a:pos x="connsiteX8199" y="connsiteY8199"/>
                  </a:cxn>
                  <a:cxn ang="0">
                    <a:pos x="connsiteX8200" y="connsiteY8200"/>
                  </a:cxn>
                  <a:cxn ang="0">
                    <a:pos x="connsiteX8201" y="connsiteY8201"/>
                  </a:cxn>
                  <a:cxn ang="0">
                    <a:pos x="connsiteX8202" y="connsiteY8202"/>
                  </a:cxn>
                  <a:cxn ang="0">
                    <a:pos x="connsiteX8203" y="connsiteY8203"/>
                  </a:cxn>
                  <a:cxn ang="0">
                    <a:pos x="connsiteX8204" y="connsiteY8204"/>
                  </a:cxn>
                  <a:cxn ang="0">
                    <a:pos x="connsiteX8205" y="connsiteY8205"/>
                  </a:cxn>
                  <a:cxn ang="0">
                    <a:pos x="connsiteX8206" y="connsiteY8206"/>
                  </a:cxn>
                  <a:cxn ang="0">
                    <a:pos x="connsiteX8207" y="connsiteY8207"/>
                  </a:cxn>
                  <a:cxn ang="0">
                    <a:pos x="connsiteX8208" y="connsiteY8208"/>
                  </a:cxn>
                  <a:cxn ang="0">
                    <a:pos x="connsiteX8209" y="connsiteY8209"/>
                  </a:cxn>
                  <a:cxn ang="0">
                    <a:pos x="connsiteX8210" y="connsiteY8210"/>
                  </a:cxn>
                  <a:cxn ang="0">
                    <a:pos x="connsiteX8211" y="connsiteY8211"/>
                  </a:cxn>
                  <a:cxn ang="0">
                    <a:pos x="connsiteX8212" y="connsiteY8212"/>
                  </a:cxn>
                  <a:cxn ang="0">
                    <a:pos x="connsiteX8213" y="connsiteY8213"/>
                  </a:cxn>
                  <a:cxn ang="0">
                    <a:pos x="connsiteX8214" y="connsiteY8214"/>
                  </a:cxn>
                  <a:cxn ang="0">
                    <a:pos x="connsiteX8215" y="connsiteY8215"/>
                  </a:cxn>
                  <a:cxn ang="0">
                    <a:pos x="connsiteX8216" y="connsiteY8216"/>
                  </a:cxn>
                  <a:cxn ang="0">
                    <a:pos x="connsiteX8217" y="connsiteY8217"/>
                  </a:cxn>
                  <a:cxn ang="0">
                    <a:pos x="connsiteX8218" y="connsiteY8218"/>
                  </a:cxn>
                  <a:cxn ang="0">
                    <a:pos x="connsiteX8219" y="connsiteY8219"/>
                  </a:cxn>
                  <a:cxn ang="0">
                    <a:pos x="connsiteX8220" y="connsiteY8220"/>
                  </a:cxn>
                  <a:cxn ang="0">
                    <a:pos x="connsiteX8221" y="connsiteY8221"/>
                  </a:cxn>
                  <a:cxn ang="0">
                    <a:pos x="connsiteX8222" y="connsiteY8222"/>
                  </a:cxn>
                  <a:cxn ang="0">
                    <a:pos x="connsiteX8223" y="connsiteY8223"/>
                  </a:cxn>
                  <a:cxn ang="0">
                    <a:pos x="connsiteX8224" y="connsiteY8224"/>
                  </a:cxn>
                  <a:cxn ang="0">
                    <a:pos x="connsiteX8225" y="connsiteY8225"/>
                  </a:cxn>
                  <a:cxn ang="0">
                    <a:pos x="connsiteX8226" y="connsiteY8226"/>
                  </a:cxn>
                  <a:cxn ang="0">
                    <a:pos x="connsiteX8227" y="connsiteY8227"/>
                  </a:cxn>
                  <a:cxn ang="0">
                    <a:pos x="connsiteX8228" y="connsiteY8228"/>
                  </a:cxn>
                  <a:cxn ang="0">
                    <a:pos x="connsiteX8229" y="connsiteY8229"/>
                  </a:cxn>
                  <a:cxn ang="0">
                    <a:pos x="connsiteX8230" y="connsiteY8230"/>
                  </a:cxn>
                  <a:cxn ang="0">
                    <a:pos x="connsiteX8231" y="connsiteY8231"/>
                  </a:cxn>
                  <a:cxn ang="0">
                    <a:pos x="connsiteX8232" y="connsiteY8232"/>
                  </a:cxn>
                  <a:cxn ang="0">
                    <a:pos x="connsiteX8233" y="connsiteY8233"/>
                  </a:cxn>
                  <a:cxn ang="0">
                    <a:pos x="connsiteX8234" y="connsiteY8234"/>
                  </a:cxn>
                  <a:cxn ang="0">
                    <a:pos x="connsiteX8235" y="connsiteY8235"/>
                  </a:cxn>
                  <a:cxn ang="0">
                    <a:pos x="connsiteX8236" y="connsiteY8236"/>
                  </a:cxn>
                  <a:cxn ang="0">
                    <a:pos x="connsiteX8237" y="connsiteY8237"/>
                  </a:cxn>
                  <a:cxn ang="0">
                    <a:pos x="connsiteX8238" y="connsiteY8238"/>
                  </a:cxn>
                  <a:cxn ang="0">
                    <a:pos x="connsiteX8239" y="connsiteY8239"/>
                  </a:cxn>
                  <a:cxn ang="0">
                    <a:pos x="connsiteX8240" y="connsiteY8240"/>
                  </a:cxn>
                  <a:cxn ang="0">
                    <a:pos x="connsiteX8241" y="connsiteY8241"/>
                  </a:cxn>
                  <a:cxn ang="0">
                    <a:pos x="connsiteX8242" y="connsiteY8242"/>
                  </a:cxn>
                  <a:cxn ang="0">
                    <a:pos x="connsiteX8243" y="connsiteY8243"/>
                  </a:cxn>
                  <a:cxn ang="0">
                    <a:pos x="connsiteX8244" y="connsiteY8244"/>
                  </a:cxn>
                  <a:cxn ang="0">
                    <a:pos x="connsiteX8245" y="connsiteY8245"/>
                  </a:cxn>
                  <a:cxn ang="0">
                    <a:pos x="connsiteX8246" y="connsiteY8246"/>
                  </a:cxn>
                  <a:cxn ang="0">
                    <a:pos x="connsiteX8247" y="connsiteY8247"/>
                  </a:cxn>
                  <a:cxn ang="0">
                    <a:pos x="connsiteX8248" y="connsiteY8248"/>
                  </a:cxn>
                  <a:cxn ang="0">
                    <a:pos x="connsiteX8249" y="connsiteY8249"/>
                  </a:cxn>
                  <a:cxn ang="0">
                    <a:pos x="connsiteX8250" y="connsiteY8250"/>
                  </a:cxn>
                  <a:cxn ang="0">
                    <a:pos x="connsiteX8251" y="connsiteY8251"/>
                  </a:cxn>
                  <a:cxn ang="0">
                    <a:pos x="connsiteX8252" y="connsiteY8252"/>
                  </a:cxn>
                  <a:cxn ang="0">
                    <a:pos x="connsiteX8253" y="connsiteY8253"/>
                  </a:cxn>
                  <a:cxn ang="0">
                    <a:pos x="connsiteX8254" y="connsiteY8254"/>
                  </a:cxn>
                  <a:cxn ang="0">
                    <a:pos x="connsiteX8255" y="connsiteY8255"/>
                  </a:cxn>
                  <a:cxn ang="0">
                    <a:pos x="connsiteX8256" y="connsiteY8256"/>
                  </a:cxn>
                  <a:cxn ang="0">
                    <a:pos x="connsiteX8257" y="connsiteY8257"/>
                  </a:cxn>
                  <a:cxn ang="0">
                    <a:pos x="connsiteX8258" y="connsiteY8258"/>
                  </a:cxn>
                  <a:cxn ang="0">
                    <a:pos x="connsiteX8259" y="connsiteY8259"/>
                  </a:cxn>
                  <a:cxn ang="0">
                    <a:pos x="connsiteX8260" y="connsiteY8260"/>
                  </a:cxn>
                  <a:cxn ang="0">
                    <a:pos x="connsiteX8261" y="connsiteY8261"/>
                  </a:cxn>
                  <a:cxn ang="0">
                    <a:pos x="connsiteX8262" y="connsiteY8262"/>
                  </a:cxn>
                  <a:cxn ang="0">
                    <a:pos x="connsiteX8263" y="connsiteY8263"/>
                  </a:cxn>
                  <a:cxn ang="0">
                    <a:pos x="connsiteX8264" y="connsiteY8264"/>
                  </a:cxn>
                  <a:cxn ang="0">
                    <a:pos x="connsiteX8265" y="connsiteY8265"/>
                  </a:cxn>
                  <a:cxn ang="0">
                    <a:pos x="connsiteX8266" y="connsiteY8266"/>
                  </a:cxn>
                  <a:cxn ang="0">
                    <a:pos x="connsiteX8267" y="connsiteY8267"/>
                  </a:cxn>
                  <a:cxn ang="0">
                    <a:pos x="connsiteX8268" y="connsiteY8268"/>
                  </a:cxn>
                  <a:cxn ang="0">
                    <a:pos x="connsiteX8269" y="connsiteY8269"/>
                  </a:cxn>
                  <a:cxn ang="0">
                    <a:pos x="connsiteX8270" y="connsiteY8270"/>
                  </a:cxn>
                  <a:cxn ang="0">
                    <a:pos x="connsiteX8271" y="connsiteY8271"/>
                  </a:cxn>
                  <a:cxn ang="0">
                    <a:pos x="connsiteX8272" y="connsiteY8272"/>
                  </a:cxn>
                  <a:cxn ang="0">
                    <a:pos x="connsiteX8273" y="connsiteY8273"/>
                  </a:cxn>
                  <a:cxn ang="0">
                    <a:pos x="connsiteX8274" y="connsiteY8274"/>
                  </a:cxn>
                  <a:cxn ang="0">
                    <a:pos x="connsiteX8275" y="connsiteY8275"/>
                  </a:cxn>
                  <a:cxn ang="0">
                    <a:pos x="connsiteX8276" y="connsiteY8276"/>
                  </a:cxn>
                  <a:cxn ang="0">
                    <a:pos x="connsiteX8277" y="connsiteY8277"/>
                  </a:cxn>
                  <a:cxn ang="0">
                    <a:pos x="connsiteX8278" y="connsiteY8278"/>
                  </a:cxn>
                  <a:cxn ang="0">
                    <a:pos x="connsiteX8279" y="connsiteY8279"/>
                  </a:cxn>
                  <a:cxn ang="0">
                    <a:pos x="connsiteX8280" y="connsiteY8280"/>
                  </a:cxn>
                  <a:cxn ang="0">
                    <a:pos x="connsiteX8281" y="connsiteY8281"/>
                  </a:cxn>
                  <a:cxn ang="0">
                    <a:pos x="connsiteX8282" y="connsiteY8282"/>
                  </a:cxn>
                  <a:cxn ang="0">
                    <a:pos x="connsiteX8283" y="connsiteY8283"/>
                  </a:cxn>
                  <a:cxn ang="0">
                    <a:pos x="connsiteX8284" y="connsiteY8284"/>
                  </a:cxn>
                  <a:cxn ang="0">
                    <a:pos x="connsiteX8285" y="connsiteY8285"/>
                  </a:cxn>
                  <a:cxn ang="0">
                    <a:pos x="connsiteX8286" y="connsiteY8286"/>
                  </a:cxn>
                  <a:cxn ang="0">
                    <a:pos x="connsiteX8287" y="connsiteY8287"/>
                  </a:cxn>
                  <a:cxn ang="0">
                    <a:pos x="connsiteX8288" y="connsiteY8288"/>
                  </a:cxn>
                  <a:cxn ang="0">
                    <a:pos x="connsiteX8289" y="connsiteY8289"/>
                  </a:cxn>
                  <a:cxn ang="0">
                    <a:pos x="connsiteX8290" y="connsiteY8290"/>
                  </a:cxn>
                  <a:cxn ang="0">
                    <a:pos x="connsiteX8291" y="connsiteY8291"/>
                  </a:cxn>
                  <a:cxn ang="0">
                    <a:pos x="connsiteX8292" y="connsiteY8292"/>
                  </a:cxn>
                  <a:cxn ang="0">
                    <a:pos x="connsiteX8293" y="connsiteY8293"/>
                  </a:cxn>
                  <a:cxn ang="0">
                    <a:pos x="connsiteX8294" y="connsiteY8294"/>
                  </a:cxn>
                  <a:cxn ang="0">
                    <a:pos x="connsiteX8295" y="connsiteY8295"/>
                  </a:cxn>
                  <a:cxn ang="0">
                    <a:pos x="connsiteX8296" y="connsiteY8296"/>
                  </a:cxn>
                  <a:cxn ang="0">
                    <a:pos x="connsiteX8297" y="connsiteY8297"/>
                  </a:cxn>
                  <a:cxn ang="0">
                    <a:pos x="connsiteX8298" y="connsiteY8298"/>
                  </a:cxn>
                  <a:cxn ang="0">
                    <a:pos x="connsiteX8299" y="connsiteY8299"/>
                  </a:cxn>
                  <a:cxn ang="0">
                    <a:pos x="connsiteX8300" y="connsiteY8300"/>
                  </a:cxn>
                  <a:cxn ang="0">
                    <a:pos x="connsiteX8301" y="connsiteY8301"/>
                  </a:cxn>
                  <a:cxn ang="0">
                    <a:pos x="connsiteX8302" y="connsiteY8302"/>
                  </a:cxn>
                  <a:cxn ang="0">
                    <a:pos x="connsiteX8303" y="connsiteY8303"/>
                  </a:cxn>
                  <a:cxn ang="0">
                    <a:pos x="connsiteX8304" y="connsiteY8304"/>
                  </a:cxn>
                  <a:cxn ang="0">
                    <a:pos x="connsiteX8305" y="connsiteY8305"/>
                  </a:cxn>
                  <a:cxn ang="0">
                    <a:pos x="connsiteX8306" y="connsiteY8306"/>
                  </a:cxn>
                  <a:cxn ang="0">
                    <a:pos x="connsiteX8307" y="connsiteY8307"/>
                  </a:cxn>
                  <a:cxn ang="0">
                    <a:pos x="connsiteX8308" y="connsiteY8308"/>
                  </a:cxn>
                  <a:cxn ang="0">
                    <a:pos x="connsiteX8309" y="connsiteY8309"/>
                  </a:cxn>
                  <a:cxn ang="0">
                    <a:pos x="connsiteX8310" y="connsiteY8310"/>
                  </a:cxn>
                  <a:cxn ang="0">
                    <a:pos x="connsiteX8311" y="connsiteY8311"/>
                  </a:cxn>
                  <a:cxn ang="0">
                    <a:pos x="connsiteX8312" y="connsiteY8312"/>
                  </a:cxn>
                  <a:cxn ang="0">
                    <a:pos x="connsiteX8313" y="connsiteY8313"/>
                  </a:cxn>
                  <a:cxn ang="0">
                    <a:pos x="connsiteX8314" y="connsiteY8314"/>
                  </a:cxn>
                  <a:cxn ang="0">
                    <a:pos x="connsiteX8315" y="connsiteY8315"/>
                  </a:cxn>
                  <a:cxn ang="0">
                    <a:pos x="connsiteX8316" y="connsiteY8316"/>
                  </a:cxn>
                  <a:cxn ang="0">
                    <a:pos x="connsiteX8317" y="connsiteY8317"/>
                  </a:cxn>
                  <a:cxn ang="0">
                    <a:pos x="connsiteX8318" y="connsiteY8318"/>
                  </a:cxn>
                  <a:cxn ang="0">
                    <a:pos x="connsiteX8319" y="connsiteY8319"/>
                  </a:cxn>
                  <a:cxn ang="0">
                    <a:pos x="connsiteX8320" y="connsiteY8320"/>
                  </a:cxn>
                  <a:cxn ang="0">
                    <a:pos x="connsiteX8321" y="connsiteY8321"/>
                  </a:cxn>
                  <a:cxn ang="0">
                    <a:pos x="connsiteX8322" y="connsiteY8322"/>
                  </a:cxn>
                  <a:cxn ang="0">
                    <a:pos x="connsiteX8323" y="connsiteY8323"/>
                  </a:cxn>
                  <a:cxn ang="0">
                    <a:pos x="connsiteX8324" y="connsiteY8324"/>
                  </a:cxn>
                  <a:cxn ang="0">
                    <a:pos x="connsiteX8325" y="connsiteY8325"/>
                  </a:cxn>
                  <a:cxn ang="0">
                    <a:pos x="connsiteX8326" y="connsiteY8326"/>
                  </a:cxn>
                  <a:cxn ang="0">
                    <a:pos x="connsiteX8327" y="connsiteY8327"/>
                  </a:cxn>
                  <a:cxn ang="0">
                    <a:pos x="connsiteX8328" y="connsiteY8328"/>
                  </a:cxn>
                  <a:cxn ang="0">
                    <a:pos x="connsiteX8329" y="connsiteY8329"/>
                  </a:cxn>
                  <a:cxn ang="0">
                    <a:pos x="connsiteX8330" y="connsiteY8330"/>
                  </a:cxn>
                  <a:cxn ang="0">
                    <a:pos x="connsiteX8331" y="connsiteY8331"/>
                  </a:cxn>
                  <a:cxn ang="0">
                    <a:pos x="connsiteX8332" y="connsiteY8332"/>
                  </a:cxn>
                  <a:cxn ang="0">
                    <a:pos x="connsiteX8333" y="connsiteY8333"/>
                  </a:cxn>
                  <a:cxn ang="0">
                    <a:pos x="connsiteX8334" y="connsiteY8334"/>
                  </a:cxn>
                  <a:cxn ang="0">
                    <a:pos x="connsiteX8335" y="connsiteY8335"/>
                  </a:cxn>
                  <a:cxn ang="0">
                    <a:pos x="connsiteX8336" y="connsiteY8336"/>
                  </a:cxn>
                  <a:cxn ang="0">
                    <a:pos x="connsiteX8337" y="connsiteY8337"/>
                  </a:cxn>
                  <a:cxn ang="0">
                    <a:pos x="connsiteX8338" y="connsiteY8338"/>
                  </a:cxn>
                  <a:cxn ang="0">
                    <a:pos x="connsiteX8339" y="connsiteY8339"/>
                  </a:cxn>
                  <a:cxn ang="0">
                    <a:pos x="connsiteX8340" y="connsiteY8340"/>
                  </a:cxn>
                  <a:cxn ang="0">
                    <a:pos x="connsiteX8341" y="connsiteY8341"/>
                  </a:cxn>
                  <a:cxn ang="0">
                    <a:pos x="connsiteX8342" y="connsiteY8342"/>
                  </a:cxn>
                  <a:cxn ang="0">
                    <a:pos x="connsiteX8343" y="connsiteY8343"/>
                  </a:cxn>
                  <a:cxn ang="0">
                    <a:pos x="connsiteX8344" y="connsiteY8344"/>
                  </a:cxn>
                  <a:cxn ang="0">
                    <a:pos x="connsiteX8345" y="connsiteY8345"/>
                  </a:cxn>
                  <a:cxn ang="0">
                    <a:pos x="connsiteX8346" y="connsiteY8346"/>
                  </a:cxn>
                  <a:cxn ang="0">
                    <a:pos x="connsiteX8347" y="connsiteY8347"/>
                  </a:cxn>
                  <a:cxn ang="0">
                    <a:pos x="connsiteX8348" y="connsiteY8348"/>
                  </a:cxn>
                  <a:cxn ang="0">
                    <a:pos x="connsiteX8349" y="connsiteY8349"/>
                  </a:cxn>
                  <a:cxn ang="0">
                    <a:pos x="connsiteX8350" y="connsiteY8350"/>
                  </a:cxn>
                  <a:cxn ang="0">
                    <a:pos x="connsiteX8351" y="connsiteY8351"/>
                  </a:cxn>
                  <a:cxn ang="0">
                    <a:pos x="connsiteX8352" y="connsiteY8352"/>
                  </a:cxn>
                  <a:cxn ang="0">
                    <a:pos x="connsiteX8353" y="connsiteY8353"/>
                  </a:cxn>
                  <a:cxn ang="0">
                    <a:pos x="connsiteX8354" y="connsiteY8354"/>
                  </a:cxn>
                  <a:cxn ang="0">
                    <a:pos x="connsiteX8355" y="connsiteY8355"/>
                  </a:cxn>
                  <a:cxn ang="0">
                    <a:pos x="connsiteX8356" y="connsiteY8356"/>
                  </a:cxn>
                  <a:cxn ang="0">
                    <a:pos x="connsiteX8357" y="connsiteY8357"/>
                  </a:cxn>
                  <a:cxn ang="0">
                    <a:pos x="connsiteX8358" y="connsiteY8358"/>
                  </a:cxn>
                  <a:cxn ang="0">
                    <a:pos x="connsiteX8359" y="connsiteY8359"/>
                  </a:cxn>
                  <a:cxn ang="0">
                    <a:pos x="connsiteX8360" y="connsiteY8360"/>
                  </a:cxn>
                  <a:cxn ang="0">
                    <a:pos x="connsiteX8361" y="connsiteY8361"/>
                  </a:cxn>
                  <a:cxn ang="0">
                    <a:pos x="connsiteX8362" y="connsiteY8362"/>
                  </a:cxn>
                  <a:cxn ang="0">
                    <a:pos x="connsiteX8363" y="connsiteY8363"/>
                  </a:cxn>
                  <a:cxn ang="0">
                    <a:pos x="connsiteX8364" y="connsiteY8364"/>
                  </a:cxn>
                  <a:cxn ang="0">
                    <a:pos x="connsiteX8365" y="connsiteY8365"/>
                  </a:cxn>
                  <a:cxn ang="0">
                    <a:pos x="connsiteX8366" y="connsiteY8366"/>
                  </a:cxn>
                  <a:cxn ang="0">
                    <a:pos x="connsiteX8367" y="connsiteY8367"/>
                  </a:cxn>
                  <a:cxn ang="0">
                    <a:pos x="connsiteX8368" y="connsiteY8368"/>
                  </a:cxn>
                  <a:cxn ang="0">
                    <a:pos x="connsiteX8369" y="connsiteY8369"/>
                  </a:cxn>
                  <a:cxn ang="0">
                    <a:pos x="connsiteX8370" y="connsiteY8370"/>
                  </a:cxn>
                  <a:cxn ang="0">
                    <a:pos x="connsiteX8371" y="connsiteY8371"/>
                  </a:cxn>
                  <a:cxn ang="0">
                    <a:pos x="connsiteX8372" y="connsiteY8372"/>
                  </a:cxn>
                  <a:cxn ang="0">
                    <a:pos x="connsiteX8373" y="connsiteY8373"/>
                  </a:cxn>
                  <a:cxn ang="0">
                    <a:pos x="connsiteX8374" y="connsiteY8374"/>
                  </a:cxn>
                  <a:cxn ang="0">
                    <a:pos x="connsiteX8375" y="connsiteY8375"/>
                  </a:cxn>
                  <a:cxn ang="0">
                    <a:pos x="connsiteX8376" y="connsiteY8376"/>
                  </a:cxn>
                  <a:cxn ang="0">
                    <a:pos x="connsiteX8377" y="connsiteY8377"/>
                  </a:cxn>
                  <a:cxn ang="0">
                    <a:pos x="connsiteX8378" y="connsiteY8378"/>
                  </a:cxn>
                  <a:cxn ang="0">
                    <a:pos x="connsiteX8379" y="connsiteY8379"/>
                  </a:cxn>
                  <a:cxn ang="0">
                    <a:pos x="connsiteX8380" y="connsiteY8380"/>
                  </a:cxn>
                  <a:cxn ang="0">
                    <a:pos x="connsiteX8381" y="connsiteY8381"/>
                  </a:cxn>
                  <a:cxn ang="0">
                    <a:pos x="connsiteX8382" y="connsiteY8382"/>
                  </a:cxn>
                  <a:cxn ang="0">
                    <a:pos x="connsiteX8383" y="connsiteY8383"/>
                  </a:cxn>
                  <a:cxn ang="0">
                    <a:pos x="connsiteX8384" y="connsiteY8384"/>
                  </a:cxn>
                  <a:cxn ang="0">
                    <a:pos x="connsiteX8385" y="connsiteY8385"/>
                  </a:cxn>
                  <a:cxn ang="0">
                    <a:pos x="connsiteX8386" y="connsiteY8386"/>
                  </a:cxn>
                  <a:cxn ang="0">
                    <a:pos x="connsiteX8387" y="connsiteY8387"/>
                  </a:cxn>
                  <a:cxn ang="0">
                    <a:pos x="connsiteX8388" y="connsiteY8388"/>
                  </a:cxn>
                  <a:cxn ang="0">
                    <a:pos x="connsiteX8389" y="connsiteY8389"/>
                  </a:cxn>
                  <a:cxn ang="0">
                    <a:pos x="connsiteX8390" y="connsiteY8390"/>
                  </a:cxn>
                  <a:cxn ang="0">
                    <a:pos x="connsiteX8391" y="connsiteY8391"/>
                  </a:cxn>
                  <a:cxn ang="0">
                    <a:pos x="connsiteX8392" y="connsiteY8392"/>
                  </a:cxn>
                  <a:cxn ang="0">
                    <a:pos x="connsiteX8393" y="connsiteY8393"/>
                  </a:cxn>
                  <a:cxn ang="0">
                    <a:pos x="connsiteX8394" y="connsiteY8394"/>
                  </a:cxn>
                  <a:cxn ang="0">
                    <a:pos x="connsiteX8395" y="connsiteY8395"/>
                  </a:cxn>
                  <a:cxn ang="0">
                    <a:pos x="connsiteX8396" y="connsiteY8396"/>
                  </a:cxn>
                  <a:cxn ang="0">
                    <a:pos x="connsiteX8397" y="connsiteY8397"/>
                  </a:cxn>
                  <a:cxn ang="0">
                    <a:pos x="connsiteX8398" y="connsiteY8398"/>
                  </a:cxn>
                  <a:cxn ang="0">
                    <a:pos x="connsiteX8399" y="connsiteY8399"/>
                  </a:cxn>
                  <a:cxn ang="0">
                    <a:pos x="connsiteX8400" y="connsiteY8400"/>
                  </a:cxn>
                  <a:cxn ang="0">
                    <a:pos x="connsiteX8401" y="connsiteY8401"/>
                  </a:cxn>
                  <a:cxn ang="0">
                    <a:pos x="connsiteX8402" y="connsiteY8402"/>
                  </a:cxn>
                  <a:cxn ang="0">
                    <a:pos x="connsiteX8403" y="connsiteY8403"/>
                  </a:cxn>
                  <a:cxn ang="0">
                    <a:pos x="connsiteX8404" y="connsiteY8404"/>
                  </a:cxn>
                  <a:cxn ang="0">
                    <a:pos x="connsiteX8405" y="connsiteY8405"/>
                  </a:cxn>
                  <a:cxn ang="0">
                    <a:pos x="connsiteX8406" y="connsiteY8406"/>
                  </a:cxn>
                  <a:cxn ang="0">
                    <a:pos x="connsiteX8407" y="connsiteY8407"/>
                  </a:cxn>
                  <a:cxn ang="0">
                    <a:pos x="connsiteX8408" y="connsiteY8408"/>
                  </a:cxn>
                  <a:cxn ang="0">
                    <a:pos x="connsiteX8409" y="connsiteY8409"/>
                  </a:cxn>
                  <a:cxn ang="0">
                    <a:pos x="connsiteX8410" y="connsiteY8410"/>
                  </a:cxn>
                  <a:cxn ang="0">
                    <a:pos x="connsiteX8411" y="connsiteY8411"/>
                  </a:cxn>
                  <a:cxn ang="0">
                    <a:pos x="connsiteX8412" y="connsiteY8412"/>
                  </a:cxn>
                  <a:cxn ang="0">
                    <a:pos x="connsiteX8413" y="connsiteY8413"/>
                  </a:cxn>
                  <a:cxn ang="0">
                    <a:pos x="connsiteX8414" y="connsiteY8414"/>
                  </a:cxn>
                  <a:cxn ang="0">
                    <a:pos x="connsiteX8415" y="connsiteY8415"/>
                  </a:cxn>
                  <a:cxn ang="0">
                    <a:pos x="connsiteX8416" y="connsiteY8416"/>
                  </a:cxn>
                  <a:cxn ang="0">
                    <a:pos x="connsiteX8417" y="connsiteY8417"/>
                  </a:cxn>
                  <a:cxn ang="0">
                    <a:pos x="connsiteX8418" y="connsiteY8418"/>
                  </a:cxn>
                  <a:cxn ang="0">
                    <a:pos x="connsiteX8419" y="connsiteY8419"/>
                  </a:cxn>
                  <a:cxn ang="0">
                    <a:pos x="connsiteX8420" y="connsiteY8420"/>
                  </a:cxn>
                  <a:cxn ang="0">
                    <a:pos x="connsiteX8421" y="connsiteY8421"/>
                  </a:cxn>
                  <a:cxn ang="0">
                    <a:pos x="connsiteX8422" y="connsiteY8422"/>
                  </a:cxn>
                  <a:cxn ang="0">
                    <a:pos x="connsiteX8423" y="connsiteY8423"/>
                  </a:cxn>
                  <a:cxn ang="0">
                    <a:pos x="connsiteX8424" y="connsiteY8424"/>
                  </a:cxn>
                  <a:cxn ang="0">
                    <a:pos x="connsiteX8425" y="connsiteY8425"/>
                  </a:cxn>
                  <a:cxn ang="0">
                    <a:pos x="connsiteX8426" y="connsiteY8426"/>
                  </a:cxn>
                  <a:cxn ang="0">
                    <a:pos x="connsiteX8427" y="connsiteY8427"/>
                  </a:cxn>
                  <a:cxn ang="0">
                    <a:pos x="connsiteX8428" y="connsiteY8428"/>
                  </a:cxn>
                  <a:cxn ang="0">
                    <a:pos x="connsiteX8429" y="connsiteY8429"/>
                  </a:cxn>
                  <a:cxn ang="0">
                    <a:pos x="connsiteX8430" y="connsiteY8430"/>
                  </a:cxn>
                  <a:cxn ang="0">
                    <a:pos x="connsiteX8431" y="connsiteY8431"/>
                  </a:cxn>
                  <a:cxn ang="0">
                    <a:pos x="connsiteX8432" y="connsiteY8432"/>
                  </a:cxn>
                  <a:cxn ang="0">
                    <a:pos x="connsiteX8433" y="connsiteY8433"/>
                  </a:cxn>
                  <a:cxn ang="0">
                    <a:pos x="connsiteX8434" y="connsiteY8434"/>
                  </a:cxn>
                  <a:cxn ang="0">
                    <a:pos x="connsiteX8435" y="connsiteY8435"/>
                  </a:cxn>
                  <a:cxn ang="0">
                    <a:pos x="connsiteX8436" y="connsiteY8436"/>
                  </a:cxn>
                  <a:cxn ang="0">
                    <a:pos x="connsiteX8437" y="connsiteY8437"/>
                  </a:cxn>
                  <a:cxn ang="0">
                    <a:pos x="connsiteX8438" y="connsiteY8438"/>
                  </a:cxn>
                  <a:cxn ang="0">
                    <a:pos x="connsiteX8439" y="connsiteY8439"/>
                  </a:cxn>
                  <a:cxn ang="0">
                    <a:pos x="connsiteX8440" y="connsiteY8440"/>
                  </a:cxn>
                  <a:cxn ang="0">
                    <a:pos x="connsiteX8441" y="connsiteY8441"/>
                  </a:cxn>
                  <a:cxn ang="0">
                    <a:pos x="connsiteX8442" y="connsiteY8442"/>
                  </a:cxn>
                  <a:cxn ang="0">
                    <a:pos x="connsiteX8443" y="connsiteY8443"/>
                  </a:cxn>
                  <a:cxn ang="0">
                    <a:pos x="connsiteX8444" y="connsiteY8444"/>
                  </a:cxn>
                  <a:cxn ang="0">
                    <a:pos x="connsiteX8445" y="connsiteY8445"/>
                  </a:cxn>
                  <a:cxn ang="0">
                    <a:pos x="connsiteX8446" y="connsiteY8446"/>
                  </a:cxn>
                  <a:cxn ang="0">
                    <a:pos x="connsiteX8447" y="connsiteY8447"/>
                  </a:cxn>
                  <a:cxn ang="0">
                    <a:pos x="connsiteX8448" y="connsiteY8448"/>
                  </a:cxn>
                  <a:cxn ang="0">
                    <a:pos x="connsiteX8449" y="connsiteY8449"/>
                  </a:cxn>
                  <a:cxn ang="0">
                    <a:pos x="connsiteX8450" y="connsiteY8450"/>
                  </a:cxn>
                  <a:cxn ang="0">
                    <a:pos x="connsiteX8451" y="connsiteY8451"/>
                  </a:cxn>
                  <a:cxn ang="0">
                    <a:pos x="connsiteX8452" y="connsiteY8452"/>
                  </a:cxn>
                  <a:cxn ang="0">
                    <a:pos x="connsiteX8453" y="connsiteY8453"/>
                  </a:cxn>
                  <a:cxn ang="0">
                    <a:pos x="connsiteX8454" y="connsiteY8454"/>
                  </a:cxn>
                  <a:cxn ang="0">
                    <a:pos x="connsiteX8455" y="connsiteY8455"/>
                  </a:cxn>
                  <a:cxn ang="0">
                    <a:pos x="connsiteX8456" y="connsiteY8456"/>
                  </a:cxn>
                  <a:cxn ang="0">
                    <a:pos x="connsiteX8457" y="connsiteY8457"/>
                  </a:cxn>
                  <a:cxn ang="0">
                    <a:pos x="connsiteX8458" y="connsiteY8458"/>
                  </a:cxn>
                  <a:cxn ang="0">
                    <a:pos x="connsiteX8459" y="connsiteY8459"/>
                  </a:cxn>
                  <a:cxn ang="0">
                    <a:pos x="connsiteX8460" y="connsiteY8460"/>
                  </a:cxn>
                  <a:cxn ang="0">
                    <a:pos x="connsiteX8461" y="connsiteY8461"/>
                  </a:cxn>
                  <a:cxn ang="0">
                    <a:pos x="connsiteX8462" y="connsiteY8462"/>
                  </a:cxn>
                  <a:cxn ang="0">
                    <a:pos x="connsiteX8463" y="connsiteY8463"/>
                  </a:cxn>
                  <a:cxn ang="0">
                    <a:pos x="connsiteX8464" y="connsiteY8464"/>
                  </a:cxn>
                  <a:cxn ang="0">
                    <a:pos x="connsiteX8465" y="connsiteY8465"/>
                  </a:cxn>
                  <a:cxn ang="0">
                    <a:pos x="connsiteX8466" y="connsiteY8466"/>
                  </a:cxn>
                  <a:cxn ang="0">
                    <a:pos x="connsiteX8467" y="connsiteY8467"/>
                  </a:cxn>
                  <a:cxn ang="0">
                    <a:pos x="connsiteX8468" y="connsiteY8468"/>
                  </a:cxn>
                  <a:cxn ang="0">
                    <a:pos x="connsiteX8469" y="connsiteY8469"/>
                  </a:cxn>
                  <a:cxn ang="0">
                    <a:pos x="connsiteX8470" y="connsiteY8470"/>
                  </a:cxn>
                  <a:cxn ang="0">
                    <a:pos x="connsiteX8471" y="connsiteY8471"/>
                  </a:cxn>
                  <a:cxn ang="0">
                    <a:pos x="connsiteX8472" y="connsiteY8472"/>
                  </a:cxn>
                  <a:cxn ang="0">
                    <a:pos x="connsiteX8473" y="connsiteY8473"/>
                  </a:cxn>
                  <a:cxn ang="0">
                    <a:pos x="connsiteX8474" y="connsiteY8474"/>
                  </a:cxn>
                  <a:cxn ang="0">
                    <a:pos x="connsiteX8475" y="connsiteY8475"/>
                  </a:cxn>
                  <a:cxn ang="0">
                    <a:pos x="connsiteX8476" y="connsiteY8476"/>
                  </a:cxn>
                  <a:cxn ang="0">
                    <a:pos x="connsiteX8477" y="connsiteY8477"/>
                  </a:cxn>
                  <a:cxn ang="0">
                    <a:pos x="connsiteX8478" y="connsiteY8478"/>
                  </a:cxn>
                  <a:cxn ang="0">
                    <a:pos x="connsiteX8479" y="connsiteY8479"/>
                  </a:cxn>
                  <a:cxn ang="0">
                    <a:pos x="connsiteX8480" y="connsiteY8480"/>
                  </a:cxn>
                  <a:cxn ang="0">
                    <a:pos x="connsiteX8481" y="connsiteY8481"/>
                  </a:cxn>
                  <a:cxn ang="0">
                    <a:pos x="connsiteX8482" y="connsiteY8482"/>
                  </a:cxn>
                  <a:cxn ang="0">
                    <a:pos x="connsiteX8483" y="connsiteY8483"/>
                  </a:cxn>
                  <a:cxn ang="0">
                    <a:pos x="connsiteX8484" y="connsiteY8484"/>
                  </a:cxn>
                  <a:cxn ang="0">
                    <a:pos x="connsiteX8485" y="connsiteY8485"/>
                  </a:cxn>
                  <a:cxn ang="0">
                    <a:pos x="connsiteX8486" y="connsiteY8486"/>
                  </a:cxn>
                  <a:cxn ang="0">
                    <a:pos x="connsiteX8487" y="connsiteY8487"/>
                  </a:cxn>
                  <a:cxn ang="0">
                    <a:pos x="connsiteX8488" y="connsiteY8488"/>
                  </a:cxn>
                  <a:cxn ang="0">
                    <a:pos x="connsiteX8489" y="connsiteY8489"/>
                  </a:cxn>
                  <a:cxn ang="0">
                    <a:pos x="connsiteX8490" y="connsiteY8490"/>
                  </a:cxn>
                  <a:cxn ang="0">
                    <a:pos x="connsiteX8491" y="connsiteY8491"/>
                  </a:cxn>
                  <a:cxn ang="0">
                    <a:pos x="connsiteX8492" y="connsiteY8492"/>
                  </a:cxn>
                  <a:cxn ang="0">
                    <a:pos x="connsiteX8493" y="connsiteY8493"/>
                  </a:cxn>
                  <a:cxn ang="0">
                    <a:pos x="connsiteX8494" y="connsiteY8494"/>
                  </a:cxn>
                  <a:cxn ang="0">
                    <a:pos x="connsiteX8495" y="connsiteY8495"/>
                  </a:cxn>
                  <a:cxn ang="0">
                    <a:pos x="connsiteX8496" y="connsiteY8496"/>
                  </a:cxn>
                  <a:cxn ang="0">
                    <a:pos x="connsiteX8497" y="connsiteY8497"/>
                  </a:cxn>
                  <a:cxn ang="0">
                    <a:pos x="connsiteX8498" y="connsiteY8498"/>
                  </a:cxn>
                  <a:cxn ang="0">
                    <a:pos x="connsiteX8499" y="connsiteY8499"/>
                  </a:cxn>
                  <a:cxn ang="0">
                    <a:pos x="connsiteX8500" y="connsiteY8500"/>
                  </a:cxn>
                  <a:cxn ang="0">
                    <a:pos x="connsiteX8501" y="connsiteY8501"/>
                  </a:cxn>
                  <a:cxn ang="0">
                    <a:pos x="connsiteX8502" y="connsiteY8502"/>
                  </a:cxn>
                  <a:cxn ang="0">
                    <a:pos x="connsiteX8503" y="connsiteY8503"/>
                  </a:cxn>
                  <a:cxn ang="0">
                    <a:pos x="connsiteX8504" y="connsiteY8504"/>
                  </a:cxn>
                  <a:cxn ang="0">
                    <a:pos x="connsiteX8505" y="connsiteY8505"/>
                  </a:cxn>
                  <a:cxn ang="0">
                    <a:pos x="connsiteX8506" y="connsiteY8506"/>
                  </a:cxn>
                  <a:cxn ang="0">
                    <a:pos x="connsiteX8507" y="connsiteY8507"/>
                  </a:cxn>
                  <a:cxn ang="0">
                    <a:pos x="connsiteX8508" y="connsiteY8508"/>
                  </a:cxn>
                  <a:cxn ang="0">
                    <a:pos x="connsiteX8509" y="connsiteY8509"/>
                  </a:cxn>
                  <a:cxn ang="0">
                    <a:pos x="connsiteX8510" y="connsiteY8510"/>
                  </a:cxn>
                  <a:cxn ang="0">
                    <a:pos x="connsiteX8511" y="connsiteY8511"/>
                  </a:cxn>
                  <a:cxn ang="0">
                    <a:pos x="connsiteX8512" y="connsiteY8512"/>
                  </a:cxn>
                  <a:cxn ang="0">
                    <a:pos x="connsiteX8513" y="connsiteY8513"/>
                  </a:cxn>
                  <a:cxn ang="0">
                    <a:pos x="connsiteX8514" y="connsiteY8514"/>
                  </a:cxn>
                  <a:cxn ang="0">
                    <a:pos x="connsiteX8515" y="connsiteY8515"/>
                  </a:cxn>
                  <a:cxn ang="0">
                    <a:pos x="connsiteX8516" y="connsiteY8516"/>
                  </a:cxn>
                  <a:cxn ang="0">
                    <a:pos x="connsiteX8517" y="connsiteY8517"/>
                  </a:cxn>
                  <a:cxn ang="0">
                    <a:pos x="connsiteX8518" y="connsiteY8518"/>
                  </a:cxn>
                  <a:cxn ang="0">
                    <a:pos x="connsiteX8519" y="connsiteY8519"/>
                  </a:cxn>
                  <a:cxn ang="0">
                    <a:pos x="connsiteX8520" y="connsiteY8520"/>
                  </a:cxn>
                  <a:cxn ang="0">
                    <a:pos x="connsiteX8521" y="connsiteY8521"/>
                  </a:cxn>
                  <a:cxn ang="0">
                    <a:pos x="connsiteX8522" y="connsiteY8522"/>
                  </a:cxn>
                  <a:cxn ang="0">
                    <a:pos x="connsiteX8523" y="connsiteY8523"/>
                  </a:cxn>
                  <a:cxn ang="0">
                    <a:pos x="connsiteX8524" y="connsiteY8524"/>
                  </a:cxn>
                  <a:cxn ang="0">
                    <a:pos x="connsiteX8525" y="connsiteY8525"/>
                  </a:cxn>
                  <a:cxn ang="0">
                    <a:pos x="connsiteX8526" y="connsiteY8526"/>
                  </a:cxn>
                  <a:cxn ang="0">
                    <a:pos x="connsiteX8527" y="connsiteY8527"/>
                  </a:cxn>
                  <a:cxn ang="0">
                    <a:pos x="connsiteX8528" y="connsiteY8528"/>
                  </a:cxn>
                  <a:cxn ang="0">
                    <a:pos x="connsiteX8529" y="connsiteY8529"/>
                  </a:cxn>
                  <a:cxn ang="0">
                    <a:pos x="connsiteX8530" y="connsiteY8530"/>
                  </a:cxn>
                  <a:cxn ang="0">
                    <a:pos x="connsiteX8531" y="connsiteY8531"/>
                  </a:cxn>
                  <a:cxn ang="0">
                    <a:pos x="connsiteX8532" y="connsiteY8532"/>
                  </a:cxn>
                  <a:cxn ang="0">
                    <a:pos x="connsiteX8533" y="connsiteY8533"/>
                  </a:cxn>
                  <a:cxn ang="0">
                    <a:pos x="connsiteX8534" y="connsiteY8534"/>
                  </a:cxn>
                  <a:cxn ang="0">
                    <a:pos x="connsiteX8535" y="connsiteY8535"/>
                  </a:cxn>
                  <a:cxn ang="0">
                    <a:pos x="connsiteX8536" y="connsiteY8536"/>
                  </a:cxn>
                  <a:cxn ang="0">
                    <a:pos x="connsiteX8537" y="connsiteY8537"/>
                  </a:cxn>
                  <a:cxn ang="0">
                    <a:pos x="connsiteX8538" y="connsiteY8538"/>
                  </a:cxn>
                  <a:cxn ang="0">
                    <a:pos x="connsiteX8539" y="connsiteY8539"/>
                  </a:cxn>
                  <a:cxn ang="0">
                    <a:pos x="connsiteX8540" y="connsiteY8540"/>
                  </a:cxn>
                  <a:cxn ang="0">
                    <a:pos x="connsiteX8541" y="connsiteY8541"/>
                  </a:cxn>
                  <a:cxn ang="0">
                    <a:pos x="connsiteX8542" y="connsiteY8542"/>
                  </a:cxn>
                  <a:cxn ang="0">
                    <a:pos x="connsiteX8543" y="connsiteY8543"/>
                  </a:cxn>
                  <a:cxn ang="0">
                    <a:pos x="connsiteX8544" y="connsiteY8544"/>
                  </a:cxn>
                  <a:cxn ang="0">
                    <a:pos x="connsiteX8545" y="connsiteY8545"/>
                  </a:cxn>
                  <a:cxn ang="0">
                    <a:pos x="connsiteX8546" y="connsiteY8546"/>
                  </a:cxn>
                  <a:cxn ang="0">
                    <a:pos x="connsiteX8547" y="connsiteY8547"/>
                  </a:cxn>
                  <a:cxn ang="0">
                    <a:pos x="connsiteX8548" y="connsiteY8548"/>
                  </a:cxn>
                  <a:cxn ang="0">
                    <a:pos x="connsiteX8549" y="connsiteY8549"/>
                  </a:cxn>
                  <a:cxn ang="0">
                    <a:pos x="connsiteX8550" y="connsiteY8550"/>
                  </a:cxn>
                  <a:cxn ang="0">
                    <a:pos x="connsiteX8551" y="connsiteY8551"/>
                  </a:cxn>
                  <a:cxn ang="0">
                    <a:pos x="connsiteX8552" y="connsiteY8552"/>
                  </a:cxn>
                  <a:cxn ang="0">
                    <a:pos x="connsiteX8553" y="connsiteY8553"/>
                  </a:cxn>
                  <a:cxn ang="0">
                    <a:pos x="connsiteX8554" y="connsiteY8554"/>
                  </a:cxn>
                  <a:cxn ang="0">
                    <a:pos x="connsiteX8555" y="connsiteY8555"/>
                  </a:cxn>
                  <a:cxn ang="0">
                    <a:pos x="connsiteX8556" y="connsiteY8556"/>
                  </a:cxn>
                  <a:cxn ang="0">
                    <a:pos x="connsiteX8557" y="connsiteY8557"/>
                  </a:cxn>
                  <a:cxn ang="0">
                    <a:pos x="connsiteX8558" y="connsiteY8558"/>
                  </a:cxn>
                  <a:cxn ang="0">
                    <a:pos x="connsiteX8559" y="connsiteY8559"/>
                  </a:cxn>
                  <a:cxn ang="0">
                    <a:pos x="connsiteX8560" y="connsiteY8560"/>
                  </a:cxn>
                  <a:cxn ang="0">
                    <a:pos x="connsiteX8561" y="connsiteY8561"/>
                  </a:cxn>
                  <a:cxn ang="0">
                    <a:pos x="connsiteX8562" y="connsiteY8562"/>
                  </a:cxn>
                  <a:cxn ang="0">
                    <a:pos x="connsiteX8563" y="connsiteY8563"/>
                  </a:cxn>
                  <a:cxn ang="0">
                    <a:pos x="connsiteX8564" y="connsiteY8564"/>
                  </a:cxn>
                  <a:cxn ang="0">
                    <a:pos x="connsiteX8565" y="connsiteY8565"/>
                  </a:cxn>
                  <a:cxn ang="0">
                    <a:pos x="connsiteX8566" y="connsiteY8566"/>
                  </a:cxn>
                  <a:cxn ang="0">
                    <a:pos x="connsiteX8567" y="connsiteY8567"/>
                  </a:cxn>
                  <a:cxn ang="0">
                    <a:pos x="connsiteX8568" y="connsiteY8568"/>
                  </a:cxn>
                  <a:cxn ang="0">
                    <a:pos x="connsiteX8569" y="connsiteY8569"/>
                  </a:cxn>
                  <a:cxn ang="0">
                    <a:pos x="connsiteX8570" y="connsiteY8570"/>
                  </a:cxn>
                  <a:cxn ang="0">
                    <a:pos x="connsiteX8571" y="connsiteY8571"/>
                  </a:cxn>
                  <a:cxn ang="0">
                    <a:pos x="connsiteX8572" y="connsiteY8572"/>
                  </a:cxn>
                  <a:cxn ang="0">
                    <a:pos x="connsiteX8573" y="connsiteY8573"/>
                  </a:cxn>
                  <a:cxn ang="0">
                    <a:pos x="connsiteX8574" y="connsiteY8574"/>
                  </a:cxn>
                  <a:cxn ang="0">
                    <a:pos x="connsiteX8575" y="connsiteY8575"/>
                  </a:cxn>
                  <a:cxn ang="0">
                    <a:pos x="connsiteX8576" y="connsiteY8576"/>
                  </a:cxn>
                  <a:cxn ang="0">
                    <a:pos x="connsiteX8577" y="connsiteY8577"/>
                  </a:cxn>
                  <a:cxn ang="0">
                    <a:pos x="connsiteX8578" y="connsiteY8578"/>
                  </a:cxn>
                  <a:cxn ang="0">
                    <a:pos x="connsiteX8579" y="connsiteY8579"/>
                  </a:cxn>
                  <a:cxn ang="0">
                    <a:pos x="connsiteX8580" y="connsiteY8580"/>
                  </a:cxn>
                  <a:cxn ang="0">
                    <a:pos x="connsiteX8581" y="connsiteY8581"/>
                  </a:cxn>
                  <a:cxn ang="0">
                    <a:pos x="connsiteX8582" y="connsiteY8582"/>
                  </a:cxn>
                  <a:cxn ang="0">
                    <a:pos x="connsiteX8583" y="connsiteY8583"/>
                  </a:cxn>
                  <a:cxn ang="0">
                    <a:pos x="connsiteX8584" y="connsiteY8584"/>
                  </a:cxn>
                  <a:cxn ang="0">
                    <a:pos x="connsiteX8585" y="connsiteY8585"/>
                  </a:cxn>
                  <a:cxn ang="0">
                    <a:pos x="connsiteX8586" y="connsiteY8586"/>
                  </a:cxn>
                  <a:cxn ang="0">
                    <a:pos x="connsiteX8587" y="connsiteY8587"/>
                  </a:cxn>
                  <a:cxn ang="0">
                    <a:pos x="connsiteX8588" y="connsiteY8588"/>
                  </a:cxn>
                  <a:cxn ang="0">
                    <a:pos x="connsiteX8589" y="connsiteY8589"/>
                  </a:cxn>
                  <a:cxn ang="0">
                    <a:pos x="connsiteX8590" y="connsiteY8590"/>
                  </a:cxn>
                  <a:cxn ang="0">
                    <a:pos x="connsiteX8591" y="connsiteY8591"/>
                  </a:cxn>
                  <a:cxn ang="0">
                    <a:pos x="connsiteX8592" y="connsiteY8592"/>
                  </a:cxn>
                  <a:cxn ang="0">
                    <a:pos x="connsiteX8593" y="connsiteY8593"/>
                  </a:cxn>
                  <a:cxn ang="0">
                    <a:pos x="connsiteX8594" y="connsiteY8594"/>
                  </a:cxn>
                  <a:cxn ang="0">
                    <a:pos x="connsiteX8595" y="connsiteY8595"/>
                  </a:cxn>
                  <a:cxn ang="0">
                    <a:pos x="connsiteX8596" y="connsiteY8596"/>
                  </a:cxn>
                  <a:cxn ang="0">
                    <a:pos x="connsiteX8597" y="connsiteY8597"/>
                  </a:cxn>
                  <a:cxn ang="0">
                    <a:pos x="connsiteX8598" y="connsiteY8598"/>
                  </a:cxn>
                  <a:cxn ang="0">
                    <a:pos x="connsiteX8599" y="connsiteY8599"/>
                  </a:cxn>
                  <a:cxn ang="0">
                    <a:pos x="connsiteX8600" y="connsiteY8600"/>
                  </a:cxn>
                  <a:cxn ang="0">
                    <a:pos x="connsiteX8601" y="connsiteY8601"/>
                  </a:cxn>
                  <a:cxn ang="0">
                    <a:pos x="connsiteX8602" y="connsiteY8602"/>
                  </a:cxn>
                  <a:cxn ang="0">
                    <a:pos x="connsiteX8603" y="connsiteY8603"/>
                  </a:cxn>
                  <a:cxn ang="0">
                    <a:pos x="connsiteX8604" y="connsiteY8604"/>
                  </a:cxn>
                  <a:cxn ang="0">
                    <a:pos x="connsiteX8605" y="connsiteY8605"/>
                  </a:cxn>
                  <a:cxn ang="0">
                    <a:pos x="connsiteX8606" y="connsiteY8606"/>
                  </a:cxn>
                  <a:cxn ang="0">
                    <a:pos x="connsiteX8607" y="connsiteY8607"/>
                  </a:cxn>
                  <a:cxn ang="0">
                    <a:pos x="connsiteX8608" y="connsiteY8608"/>
                  </a:cxn>
                  <a:cxn ang="0">
                    <a:pos x="connsiteX8609" y="connsiteY8609"/>
                  </a:cxn>
                  <a:cxn ang="0">
                    <a:pos x="connsiteX8610" y="connsiteY8610"/>
                  </a:cxn>
                  <a:cxn ang="0">
                    <a:pos x="connsiteX8611" y="connsiteY8611"/>
                  </a:cxn>
                  <a:cxn ang="0">
                    <a:pos x="connsiteX8612" y="connsiteY8612"/>
                  </a:cxn>
                  <a:cxn ang="0">
                    <a:pos x="connsiteX8613" y="connsiteY8613"/>
                  </a:cxn>
                  <a:cxn ang="0">
                    <a:pos x="connsiteX8614" y="connsiteY8614"/>
                  </a:cxn>
                  <a:cxn ang="0">
                    <a:pos x="connsiteX8615" y="connsiteY8615"/>
                  </a:cxn>
                  <a:cxn ang="0">
                    <a:pos x="connsiteX8616" y="connsiteY8616"/>
                  </a:cxn>
                  <a:cxn ang="0">
                    <a:pos x="connsiteX8617" y="connsiteY8617"/>
                  </a:cxn>
                  <a:cxn ang="0">
                    <a:pos x="connsiteX8618" y="connsiteY8618"/>
                  </a:cxn>
                  <a:cxn ang="0">
                    <a:pos x="connsiteX8619" y="connsiteY8619"/>
                  </a:cxn>
                  <a:cxn ang="0">
                    <a:pos x="connsiteX8620" y="connsiteY8620"/>
                  </a:cxn>
                  <a:cxn ang="0">
                    <a:pos x="connsiteX8621" y="connsiteY8621"/>
                  </a:cxn>
                  <a:cxn ang="0">
                    <a:pos x="connsiteX8622" y="connsiteY8622"/>
                  </a:cxn>
                  <a:cxn ang="0">
                    <a:pos x="connsiteX8623" y="connsiteY8623"/>
                  </a:cxn>
                  <a:cxn ang="0">
                    <a:pos x="connsiteX8624" y="connsiteY8624"/>
                  </a:cxn>
                  <a:cxn ang="0">
                    <a:pos x="connsiteX8625" y="connsiteY8625"/>
                  </a:cxn>
                  <a:cxn ang="0">
                    <a:pos x="connsiteX8626" y="connsiteY8626"/>
                  </a:cxn>
                  <a:cxn ang="0">
                    <a:pos x="connsiteX8627" y="connsiteY8627"/>
                  </a:cxn>
                  <a:cxn ang="0">
                    <a:pos x="connsiteX8628" y="connsiteY8628"/>
                  </a:cxn>
                  <a:cxn ang="0">
                    <a:pos x="connsiteX8629" y="connsiteY8629"/>
                  </a:cxn>
                  <a:cxn ang="0">
                    <a:pos x="connsiteX8630" y="connsiteY8630"/>
                  </a:cxn>
                  <a:cxn ang="0">
                    <a:pos x="connsiteX8631" y="connsiteY8631"/>
                  </a:cxn>
                  <a:cxn ang="0">
                    <a:pos x="connsiteX8632" y="connsiteY8632"/>
                  </a:cxn>
                  <a:cxn ang="0">
                    <a:pos x="connsiteX8633" y="connsiteY8633"/>
                  </a:cxn>
                  <a:cxn ang="0">
                    <a:pos x="connsiteX8634" y="connsiteY8634"/>
                  </a:cxn>
                  <a:cxn ang="0">
                    <a:pos x="connsiteX8635" y="connsiteY8635"/>
                  </a:cxn>
                  <a:cxn ang="0">
                    <a:pos x="connsiteX8636" y="connsiteY8636"/>
                  </a:cxn>
                  <a:cxn ang="0">
                    <a:pos x="connsiteX8637" y="connsiteY8637"/>
                  </a:cxn>
                  <a:cxn ang="0">
                    <a:pos x="connsiteX8638" y="connsiteY8638"/>
                  </a:cxn>
                  <a:cxn ang="0">
                    <a:pos x="connsiteX8639" y="connsiteY8639"/>
                  </a:cxn>
                  <a:cxn ang="0">
                    <a:pos x="connsiteX8640" y="connsiteY8640"/>
                  </a:cxn>
                  <a:cxn ang="0">
                    <a:pos x="connsiteX8641" y="connsiteY8641"/>
                  </a:cxn>
                  <a:cxn ang="0">
                    <a:pos x="connsiteX8642" y="connsiteY8642"/>
                  </a:cxn>
                  <a:cxn ang="0">
                    <a:pos x="connsiteX8643" y="connsiteY8643"/>
                  </a:cxn>
                  <a:cxn ang="0">
                    <a:pos x="connsiteX8644" y="connsiteY8644"/>
                  </a:cxn>
                  <a:cxn ang="0">
                    <a:pos x="connsiteX8645" y="connsiteY8645"/>
                  </a:cxn>
                  <a:cxn ang="0">
                    <a:pos x="connsiteX8646" y="connsiteY8646"/>
                  </a:cxn>
                  <a:cxn ang="0">
                    <a:pos x="connsiteX8647" y="connsiteY8647"/>
                  </a:cxn>
                  <a:cxn ang="0">
                    <a:pos x="connsiteX8648" y="connsiteY8648"/>
                  </a:cxn>
                  <a:cxn ang="0">
                    <a:pos x="connsiteX8649" y="connsiteY8649"/>
                  </a:cxn>
                  <a:cxn ang="0">
                    <a:pos x="connsiteX8650" y="connsiteY8650"/>
                  </a:cxn>
                  <a:cxn ang="0">
                    <a:pos x="connsiteX8651" y="connsiteY8651"/>
                  </a:cxn>
                  <a:cxn ang="0">
                    <a:pos x="connsiteX8652" y="connsiteY8652"/>
                  </a:cxn>
                  <a:cxn ang="0">
                    <a:pos x="connsiteX8653" y="connsiteY8653"/>
                  </a:cxn>
                  <a:cxn ang="0">
                    <a:pos x="connsiteX8654" y="connsiteY8654"/>
                  </a:cxn>
                  <a:cxn ang="0">
                    <a:pos x="connsiteX8655" y="connsiteY8655"/>
                  </a:cxn>
                  <a:cxn ang="0">
                    <a:pos x="connsiteX8656" y="connsiteY8656"/>
                  </a:cxn>
                  <a:cxn ang="0">
                    <a:pos x="connsiteX8657" y="connsiteY8657"/>
                  </a:cxn>
                  <a:cxn ang="0">
                    <a:pos x="connsiteX8658" y="connsiteY8658"/>
                  </a:cxn>
                  <a:cxn ang="0">
                    <a:pos x="connsiteX8659" y="connsiteY8659"/>
                  </a:cxn>
                  <a:cxn ang="0">
                    <a:pos x="connsiteX8660" y="connsiteY8660"/>
                  </a:cxn>
                  <a:cxn ang="0">
                    <a:pos x="connsiteX8661" y="connsiteY8661"/>
                  </a:cxn>
                  <a:cxn ang="0">
                    <a:pos x="connsiteX8662" y="connsiteY8662"/>
                  </a:cxn>
                  <a:cxn ang="0">
                    <a:pos x="connsiteX8663" y="connsiteY8663"/>
                  </a:cxn>
                  <a:cxn ang="0">
                    <a:pos x="connsiteX8664" y="connsiteY8664"/>
                  </a:cxn>
                  <a:cxn ang="0">
                    <a:pos x="connsiteX8665" y="connsiteY8665"/>
                  </a:cxn>
                  <a:cxn ang="0">
                    <a:pos x="connsiteX8666" y="connsiteY8666"/>
                  </a:cxn>
                  <a:cxn ang="0">
                    <a:pos x="connsiteX8667" y="connsiteY8667"/>
                  </a:cxn>
                  <a:cxn ang="0">
                    <a:pos x="connsiteX8668" y="connsiteY8668"/>
                  </a:cxn>
                  <a:cxn ang="0">
                    <a:pos x="connsiteX8669" y="connsiteY8669"/>
                  </a:cxn>
                  <a:cxn ang="0">
                    <a:pos x="connsiteX8670" y="connsiteY8670"/>
                  </a:cxn>
                  <a:cxn ang="0">
                    <a:pos x="connsiteX8671" y="connsiteY8671"/>
                  </a:cxn>
                  <a:cxn ang="0">
                    <a:pos x="connsiteX8672" y="connsiteY8672"/>
                  </a:cxn>
                  <a:cxn ang="0">
                    <a:pos x="connsiteX8673" y="connsiteY8673"/>
                  </a:cxn>
                  <a:cxn ang="0">
                    <a:pos x="connsiteX8674" y="connsiteY8674"/>
                  </a:cxn>
                  <a:cxn ang="0">
                    <a:pos x="connsiteX8675" y="connsiteY8675"/>
                  </a:cxn>
                  <a:cxn ang="0">
                    <a:pos x="connsiteX8676" y="connsiteY8676"/>
                  </a:cxn>
                  <a:cxn ang="0">
                    <a:pos x="connsiteX8677" y="connsiteY8677"/>
                  </a:cxn>
                  <a:cxn ang="0">
                    <a:pos x="connsiteX8678" y="connsiteY8678"/>
                  </a:cxn>
                  <a:cxn ang="0">
                    <a:pos x="connsiteX8679" y="connsiteY8679"/>
                  </a:cxn>
                  <a:cxn ang="0">
                    <a:pos x="connsiteX8680" y="connsiteY8680"/>
                  </a:cxn>
                  <a:cxn ang="0">
                    <a:pos x="connsiteX8681" y="connsiteY8681"/>
                  </a:cxn>
                  <a:cxn ang="0">
                    <a:pos x="connsiteX8682" y="connsiteY8682"/>
                  </a:cxn>
                  <a:cxn ang="0">
                    <a:pos x="connsiteX8683" y="connsiteY8683"/>
                  </a:cxn>
                  <a:cxn ang="0">
                    <a:pos x="connsiteX8684" y="connsiteY8684"/>
                  </a:cxn>
                  <a:cxn ang="0">
                    <a:pos x="connsiteX8685" y="connsiteY8685"/>
                  </a:cxn>
                  <a:cxn ang="0">
                    <a:pos x="connsiteX8686" y="connsiteY8686"/>
                  </a:cxn>
                  <a:cxn ang="0">
                    <a:pos x="connsiteX8687" y="connsiteY8687"/>
                  </a:cxn>
                  <a:cxn ang="0">
                    <a:pos x="connsiteX8688" y="connsiteY8688"/>
                  </a:cxn>
                  <a:cxn ang="0">
                    <a:pos x="connsiteX8689" y="connsiteY8689"/>
                  </a:cxn>
                  <a:cxn ang="0">
                    <a:pos x="connsiteX8690" y="connsiteY8690"/>
                  </a:cxn>
                  <a:cxn ang="0">
                    <a:pos x="connsiteX8691" y="connsiteY8691"/>
                  </a:cxn>
                  <a:cxn ang="0">
                    <a:pos x="connsiteX8692" y="connsiteY8692"/>
                  </a:cxn>
                  <a:cxn ang="0">
                    <a:pos x="connsiteX8693" y="connsiteY8693"/>
                  </a:cxn>
                  <a:cxn ang="0">
                    <a:pos x="connsiteX8694" y="connsiteY8694"/>
                  </a:cxn>
                  <a:cxn ang="0">
                    <a:pos x="connsiteX8695" y="connsiteY8695"/>
                  </a:cxn>
                  <a:cxn ang="0">
                    <a:pos x="connsiteX8696" y="connsiteY8696"/>
                  </a:cxn>
                  <a:cxn ang="0">
                    <a:pos x="connsiteX8697" y="connsiteY8697"/>
                  </a:cxn>
                  <a:cxn ang="0">
                    <a:pos x="connsiteX8698" y="connsiteY8698"/>
                  </a:cxn>
                  <a:cxn ang="0">
                    <a:pos x="connsiteX8699" y="connsiteY8699"/>
                  </a:cxn>
                  <a:cxn ang="0">
                    <a:pos x="connsiteX8700" y="connsiteY8700"/>
                  </a:cxn>
                  <a:cxn ang="0">
                    <a:pos x="connsiteX8701" y="connsiteY8701"/>
                  </a:cxn>
                  <a:cxn ang="0">
                    <a:pos x="connsiteX8702" y="connsiteY8702"/>
                  </a:cxn>
                  <a:cxn ang="0">
                    <a:pos x="connsiteX8703" y="connsiteY8703"/>
                  </a:cxn>
                  <a:cxn ang="0">
                    <a:pos x="connsiteX8704" y="connsiteY8704"/>
                  </a:cxn>
                  <a:cxn ang="0">
                    <a:pos x="connsiteX8705" y="connsiteY8705"/>
                  </a:cxn>
                  <a:cxn ang="0">
                    <a:pos x="connsiteX8706" y="connsiteY8706"/>
                  </a:cxn>
                  <a:cxn ang="0">
                    <a:pos x="connsiteX8707" y="connsiteY8707"/>
                  </a:cxn>
                  <a:cxn ang="0">
                    <a:pos x="connsiteX8708" y="connsiteY8708"/>
                  </a:cxn>
                  <a:cxn ang="0">
                    <a:pos x="connsiteX8709" y="connsiteY8709"/>
                  </a:cxn>
                  <a:cxn ang="0">
                    <a:pos x="connsiteX8710" y="connsiteY8710"/>
                  </a:cxn>
                  <a:cxn ang="0">
                    <a:pos x="connsiteX8711" y="connsiteY8711"/>
                  </a:cxn>
                  <a:cxn ang="0">
                    <a:pos x="connsiteX8712" y="connsiteY8712"/>
                  </a:cxn>
                  <a:cxn ang="0">
                    <a:pos x="connsiteX8713" y="connsiteY8713"/>
                  </a:cxn>
                  <a:cxn ang="0">
                    <a:pos x="connsiteX8714" y="connsiteY8714"/>
                  </a:cxn>
                  <a:cxn ang="0">
                    <a:pos x="connsiteX8715" y="connsiteY8715"/>
                  </a:cxn>
                  <a:cxn ang="0">
                    <a:pos x="connsiteX8716" y="connsiteY8716"/>
                  </a:cxn>
                  <a:cxn ang="0">
                    <a:pos x="connsiteX8717" y="connsiteY8717"/>
                  </a:cxn>
                  <a:cxn ang="0">
                    <a:pos x="connsiteX8718" y="connsiteY8718"/>
                  </a:cxn>
                  <a:cxn ang="0">
                    <a:pos x="connsiteX8719" y="connsiteY8719"/>
                  </a:cxn>
                  <a:cxn ang="0">
                    <a:pos x="connsiteX8720" y="connsiteY8720"/>
                  </a:cxn>
                  <a:cxn ang="0">
                    <a:pos x="connsiteX8721" y="connsiteY8721"/>
                  </a:cxn>
                  <a:cxn ang="0">
                    <a:pos x="connsiteX8722" y="connsiteY8722"/>
                  </a:cxn>
                  <a:cxn ang="0">
                    <a:pos x="connsiteX8723" y="connsiteY8723"/>
                  </a:cxn>
                  <a:cxn ang="0">
                    <a:pos x="connsiteX8724" y="connsiteY8724"/>
                  </a:cxn>
                  <a:cxn ang="0">
                    <a:pos x="connsiteX8725" y="connsiteY8725"/>
                  </a:cxn>
                  <a:cxn ang="0">
                    <a:pos x="connsiteX8726" y="connsiteY8726"/>
                  </a:cxn>
                  <a:cxn ang="0">
                    <a:pos x="connsiteX8727" y="connsiteY8727"/>
                  </a:cxn>
                  <a:cxn ang="0">
                    <a:pos x="connsiteX8728" y="connsiteY8728"/>
                  </a:cxn>
                  <a:cxn ang="0">
                    <a:pos x="connsiteX8729" y="connsiteY8729"/>
                  </a:cxn>
                  <a:cxn ang="0">
                    <a:pos x="connsiteX8730" y="connsiteY8730"/>
                  </a:cxn>
                  <a:cxn ang="0">
                    <a:pos x="connsiteX8731" y="connsiteY8731"/>
                  </a:cxn>
                  <a:cxn ang="0">
                    <a:pos x="connsiteX8732" y="connsiteY8732"/>
                  </a:cxn>
                  <a:cxn ang="0">
                    <a:pos x="connsiteX8733" y="connsiteY8733"/>
                  </a:cxn>
                  <a:cxn ang="0">
                    <a:pos x="connsiteX8734" y="connsiteY8734"/>
                  </a:cxn>
                  <a:cxn ang="0">
                    <a:pos x="connsiteX8735" y="connsiteY8735"/>
                  </a:cxn>
                  <a:cxn ang="0">
                    <a:pos x="connsiteX8736" y="connsiteY8736"/>
                  </a:cxn>
                  <a:cxn ang="0">
                    <a:pos x="connsiteX8737" y="connsiteY8737"/>
                  </a:cxn>
                  <a:cxn ang="0">
                    <a:pos x="connsiteX8738" y="connsiteY8738"/>
                  </a:cxn>
                  <a:cxn ang="0">
                    <a:pos x="connsiteX8739" y="connsiteY8739"/>
                  </a:cxn>
                  <a:cxn ang="0">
                    <a:pos x="connsiteX8740" y="connsiteY8740"/>
                  </a:cxn>
                  <a:cxn ang="0">
                    <a:pos x="connsiteX8741" y="connsiteY8741"/>
                  </a:cxn>
                  <a:cxn ang="0">
                    <a:pos x="connsiteX8742" y="connsiteY8742"/>
                  </a:cxn>
                  <a:cxn ang="0">
                    <a:pos x="connsiteX8743" y="connsiteY8743"/>
                  </a:cxn>
                  <a:cxn ang="0">
                    <a:pos x="connsiteX8744" y="connsiteY8744"/>
                  </a:cxn>
                  <a:cxn ang="0">
                    <a:pos x="connsiteX8745" y="connsiteY8745"/>
                  </a:cxn>
                  <a:cxn ang="0">
                    <a:pos x="connsiteX8746" y="connsiteY8746"/>
                  </a:cxn>
                  <a:cxn ang="0">
                    <a:pos x="connsiteX8747" y="connsiteY8747"/>
                  </a:cxn>
                  <a:cxn ang="0">
                    <a:pos x="connsiteX8748" y="connsiteY8748"/>
                  </a:cxn>
                  <a:cxn ang="0">
                    <a:pos x="connsiteX8749" y="connsiteY8749"/>
                  </a:cxn>
                  <a:cxn ang="0">
                    <a:pos x="connsiteX8750" y="connsiteY8750"/>
                  </a:cxn>
                  <a:cxn ang="0">
                    <a:pos x="connsiteX8751" y="connsiteY8751"/>
                  </a:cxn>
                  <a:cxn ang="0">
                    <a:pos x="connsiteX8752" y="connsiteY8752"/>
                  </a:cxn>
                  <a:cxn ang="0">
                    <a:pos x="connsiteX8753" y="connsiteY8753"/>
                  </a:cxn>
                  <a:cxn ang="0">
                    <a:pos x="connsiteX8754" y="connsiteY8754"/>
                  </a:cxn>
                  <a:cxn ang="0">
                    <a:pos x="connsiteX8755" y="connsiteY8755"/>
                  </a:cxn>
                  <a:cxn ang="0">
                    <a:pos x="connsiteX8756" y="connsiteY8756"/>
                  </a:cxn>
                  <a:cxn ang="0">
                    <a:pos x="connsiteX8757" y="connsiteY8757"/>
                  </a:cxn>
                  <a:cxn ang="0">
                    <a:pos x="connsiteX8758" y="connsiteY8758"/>
                  </a:cxn>
                  <a:cxn ang="0">
                    <a:pos x="connsiteX8759" y="connsiteY8759"/>
                  </a:cxn>
                  <a:cxn ang="0">
                    <a:pos x="connsiteX8760" y="connsiteY8760"/>
                  </a:cxn>
                  <a:cxn ang="0">
                    <a:pos x="connsiteX8761" y="connsiteY8761"/>
                  </a:cxn>
                  <a:cxn ang="0">
                    <a:pos x="connsiteX8762" y="connsiteY8762"/>
                  </a:cxn>
                  <a:cxn ang="0">
                    <a:pos x="connsiteX8763" y="connsiteY8763"/>
                  </a:cxn>
                  <a:cxn ang="0">
                    <a:pos x="connsiteX8764" y="connsiteY8764"/>
                  </a:cxn>
                  <a:cxn ang="0">
                    <a:pos x="connsiteX8765" y="connsiteY8765"/>
                  </a:cxn>
                  <a:cxn ang="0">
                    <a:pos x="connsiteX8766" y="connsiteY8766"/>
                  </a:cxn>
                  <a:cxn ang="0">
                    <a:pos x="connsiteX8767" y="connsiteY8767"/>
                  </a:cxn>
                  <a:cxn ang="0">
                    <a:pos x="connsiteX8768" y="connsiteY8768"/>
                  </a:cxn>
                  <a:cxn ang="0">
                    <a:pos x="connsiteX8769" y="connsiteY8769"/>
                  </a:cxn>
                  <a:cxn ang="0">
                    <a:pos x="connsiteX8770" y="connsiteY8770"/>
                  </a:cxn>
                  <a:cxn ang="0">
                    <a:pos x="connsiteX8771" y="connsiteY8771"/>
                  </a:cxn>
                  <a:cxn ang="0">
                    <a:pos x="connsiteX8772" y="connsiteY8772"/>
                  </a:cxn>
                  <a:cxn ang="0">
                    <a:pos x="connsiteX8773" y="connsiteY8773"/>
                  </a:cxn>
                  <a:cxn ang="0">
                    <a:pos x="connsiteX8774" y="connsiteY8774"/>
                  </a:cxn>
                  <a:cxn ang="0">
                    <a:pos x="connsiteX8775" y="connsiteY8775"/>
                  </a:cxn>
                  <a:cxn ang="0">
                    <a:pos x="connsiteX8776" y="connsiteY8776"/>
                  </a:cxn>
                  <a:cxn ang="0">
                    <a:pos x="connsiteX8777" y="connsiteY8777"/>
                  </a:cxn>
                  <a:cxn ang="0">
                    <a:pos x="connsiteX8778" y="connsiteY8778"/>
                  </a:cxn>
                  <a:cxn ang="0">
                    <a:pos x="connsiteX8779" y="connsiteY8779"/>
                  </a:cxn>
                  <a:cxn ang="0">
                    <a:pos x="connsiteX8780" y="connsiteY8780"/>
                  </a:cxn>
                  <a:cxn ang="0">
                    <a:pos x="connsiteX8781" y="connsiteY8781"/>
                  </a:cxn>
                  <a:cxn ang="0">
                    <a:pos x="connsiteX8782" y="connsiteY8782"/>
                  </a:cxn>
                  <a:cxn ang="0">
                    <a:pos x="connsiteX8783" y="connsiteY8783"/>
                  </a:cxn>
                  <a:cxn ang="0">
                    <a:pos x="connsiteX8784" y="connsiteY8784"/>
                  </a:cxn>
                  <a:cxn ang="0">
                    <a:pos x="connsiteX8785" y="connsiteY8785"/>
                  </a:cxn>
                  <a:cxn ang="0">
                    <a:pos x="connsiteX8786" y="connsiteY8786"/>
                  </a:cxn>
                  <a:cxn ang="0">
                    <a:pos x="connsiteX8787" y="connsiteY8787"/>
                  </a:cxn>
                  <a:cxn ang="0">
                    <a:pos x="connsiteX8788" y="connsiteY8788"/>
                  </a:cxn>
                  <a:cxn ang="0">
                    <a:pos x="connsiteX8789" y="connsiteY8789"/>
                  </a:cxn>
                  <a:cxn ang="0">
                    <a:pos x="connsiteX8790" y="connsiteY8790"/>
                  </a:cxn>
                  <a:cxn ang="0">
                    <a:pos x="connsiteX8791" y="connsiteY8791"/>
                  </a:cxn>
                  <a:cxn ang="0">
                    <a:pos x="connsiteX8792" y="connsiteY8792"/>
                  </a:cxn>
                  <a:cxn ang="0">
                    <a:pos x="connsiteX8793" y="connsiteY8793"/>
                  </a:cxn>
                  <a:cxn ang="0">
                    <a:pos x="connsiteX8794" y="connsiteY8794"/>
                  </a:cxn>
                  <a:cxn ang="0">
                    <a:pos x="connsiteX8795" y="connsiteY8795"/>
                  </a:cxn>
                  <a:cxn ang="0">
                    <a:pos x="connsiteX8796" y="connsiteY8796"/>
                  </a:cxn>
                  <a:cxn ang="0">
                    <a:pos x="connsiteX8797" y="connsiteY8797"/>
                  </a:cxn>
                  <a:cxn ang="0">
                    <a:pos x="connsiteX8798" y="connsiteY8798"/>
                  </a:cxn>
                  <a:cxn ang="0">
                    <a:pos x="connsiteX8799" y="connsiteY8799"/>
                  </a:cxn>
                  <a:cxn ang="0">
                    <a:pos x="connsiteX8800" y="connsiteY8800"/>
                  </a:cxn>
                  <a:cxn ang="0">
                    <a:pos x="connsiteX8801" y="connsiteY8801"/>
                  </a:cxn>
                  <a:cxn ang="0">
                    <a:pos x="connsiteX8802" y="connsiteY8802"/>
                  </a:cxn>
                  <a:cxn ang="0">
                    <a:pos x="connsiteX8803" y="connsiteY8803"/>
                  </a:cxn>
                  <a:cxn ang="0">
                    <a:pos x="connsiteX8804" y="connsiteY8804"/>
                  </a:cxn>
                  <a:cxn ang="0">
                    <a:pos x="connsiteX8805" y="connsiteY8805"/>
                  </a:cxn>
                  <a:cxn ang="0">
                    <a:pos x="connsiteX8806" y="connsiteY8806"/>
                  </a:cxn>
                  <a:cxn ang="0">
                    <a:pos x="connsiteX8807" y="connsiteY8807"/>
                  </a:cxn>
                  <a:cxn ang="0">
                    <a:pos x="connsiteX8808" y="connsiteY8808"/>
                  </a:cxn>
                  <a:cxn ang="0">
                    <a:pos x="connsiteX8809" y="connsiteY8809"/>
                  </a:cxn>
                  <a:cxn ang="0">
                    <a:pos x="connsiteX8810" y="connsiteY8810"/>
                  </a:cxn>
                  <a:cxn ang="0">
                    <a:pos x="connsiteX8811" y="connsiteY8811"/>
                  </a:cxn>
                  <a:cxn ang="0">
                    <a:pos x="connsiteX8812" y="connsiteY8812"/>
                  </a:cxn>
                  <a:cxn ang="0">
                    <a:pos x="connsiteX8813" y="connsiteY8813"/>
                  </a:cxn>
                  <a:cxn ang="0">
                    <a:pos x="connsiteX8814" y="connsiteY8814"/>
                  </a:cxn>
                  <a:cxn ang="0">
                    <a:pos x="connsiteX8815" y="connsiteY8815"/>
                  </a:cxn>
                  <a:cxn ang="0">
                    <a:pos x="connsiteX8816" y="connsiteY8816"/>
                  </a:cxn>
                  <a:cxn ang="0">
                    <a:pos x="connsiteX8817" y="connsiteY8817"/>
                  </a:cxn>
                  <a:cxn ang="0">
                    <a:pos x="connsiteX8818" y="connsiteY8818"/>
                  </a:cxn>
                  <a:cxn ang="0">
                    <a:pos x="connsiteX8819" y="connsiteY8819"/>
                  </a:cxn>
                  <a:cxn ang="0">
                    <a:pos x="connsiteX8820" y="connsiteY8820"/>
                  </a:cxn>
                  <a:cxn ang="0">
                    <a:pos x="connsiteX8821" y="connsiteY8821"/>
                  </a:cxn>
                  <a:cxn ang="0">
                    <a:pos x="connsiteX8822" y="connsiteY8822"/>
                  </a:cxn>
                  <a:cxn ang="0">
                    <a:pos x="connsiteX8823" y="connsiteY8823"/>
                  </a:cxn>
                  <a:cxn ang="0">
                    <a:pos x="connsiteX8824" y="connsiteY8824"/>
                  </a:cxn>
                  <a:cxn ang="0">
                    <a:pos x="connsiteX8825" y="connsiteY8825"/>
                  </a:cxn>
                  <a:cxn ang="0">
                    <a:pos x="connsiteX8826" y="connsiteY8826"/>
                  </a:cxn>
                  <a:cxn ang="0">
                    <a:pos x="connsiteX8827" y="connsiteY8827"/>
                  </a:cxn>
                  <a:cxn ang="0">
                    <a:pos x="connsiteX8828" y="connsiteY8828"/>
                  </a:cxn>
                  <a:cxn ang="0">
                    <a:pos x="connsiteX8829" y="connsiteY8829"/>
                  </a:cxn>
                  <a:cxn ang="0">
                    <a:pos x="connsiteX8830" y="connsiteY8830"/>
                  </a:cxn>
                  <a:cxn ang="0">
                    <a:pos x="connsiteX8831" y="connsiteY8831"/>
                  </a:cxn>
                  <a:cxn ang="0">
                    <a:pos x="connsiteX8832" y="connsiteY8832"/>
                  </a:cxn>
                  <a:cxn ang="0">
                    <a:pos x="connsiteX8833" y="connsiteY8833"/>
                  </a:cxn>
                  <a:cxn ang="0">
                    <a:pos x="connsiteX8834" y="connsiteY8834"/>
                  </a:cxn>
                  <a:cxn ang="0">
                    <a:pos x="connsiteX8835" y="connsiteY8835"/>
                  </a:cxn>
                  <a:cxn ang="0">
                    <a:pos x="connsiteX8836" y="connsiteY8836"/>
                  </a:cxn>
                  <a:cxn ang="0">
                    <a:pos x="connsiteX8837" y="connsiteY8837"/>
                  </a:cxn>
                  <a:cxn ang="0">
                    <a:pos x="connsiteX8838" y="connsiteY8838"/>
                  </a:cxn>
                  <a:cxn ang="0">
                    <a:pos x="connsiteX8839" y="connsiteY8839"/>
                  </a:cxn>
                  <a:cxn ang="0">
                    <a:pos x="connsiteX8840" y="connsiteY8840"/>
                  </a:cxn>
                  <a:cxn ang="0">
                    <a:pos x="connsiteX8841" y="connsiteY8841"/>
                  </a:cxn>
                  <a:cxn ang="0">
                    <a:pos x="connsiteX8842" y="connsiteY8842"/>
                  </a:cxn>
                  <a:cxn ang="0">
                    <a:pos x="connsiteX8843" y="connsiteY8843"/>
                  </a:cxn>
                  <a:cxn ang="0">
                    <a:pos x="connsiteX8844" y="connsiteY8844"/>
                  </a:cxn>
                  <a:cxn ang="0">
                    <a:pos x="connsiteX8845" y="connsiteY8845"/>
                  </a:cxn>
                  <a:cxn ang="0">
                    <a:pos x="connsiteX8846" y="connsiteY8846"/>
                  </a:cxn>
                  <a:cxn ang="0">
                    <a:pos x="connsiteX8847" y="connsiteY8847"/>
                  </a:cxn>
                  <a:cxn ang="0">
                    <a:pos x="connsiteX8848" y="connsiteY8848"/>
                  </a:cxn>
                  <a:cxn ang="0">
                    <a:pos x="connsiteX8849" y="connsiteY8849"/>
                  </a:cxn>
                  <a:cxn ang="0">
                    <a:pos x="connsiteX8850" y="connsiteY8850"/>
                  </a:cxn>
                  <a:cxn ang="0">
                    <a:pos x="connsiteX8851" y="connsiteY8851"/>
                  </a:cxn>
                  <a:cxn ang="0">
                    <a:pos x="connsiteX8852" y="connsiteY8852"/>
                  </a:cxn>
                  <a:cxn ang="0">
                    <a:pos x="connsiteX8853" y="connsiteY8853"/>
                  </a:cxn>
                  <a:cxn ang="0">
                    <a:pos x="connsiteX8854" y="connsiteY8854"/>
                  </a:cxn>
                  <a:cxn ang="0">
                    <a:pos x="connsiteX8855" y="connsiteY8855"/>
                  </a:cxn>
                  <a:cxn ang="0">
                    <a:pos x="connsiteX8856" y="connsiteY8856"/>
                  </a:cxn>
                  <a:cxn ang="0">
                    <a:pos x="connsiteX8857" y="connsiteY8857"/>
                  </a:cxn>
                  <a:cxn ang="0">
                    <a:pos x="connsiteX8858" y="connsiteY8858"/>
                  </a:cxn>
                  <a:cxn ang="0">
                    <a:pos x="connsiteX8859" y="connsiteY8859"/>
                  </a:cxn>
                  <a:cxn ang="0">
                    <a:pos x="connsiteX8860" y="connsiteY8860"/>
                  </a:cxn>
                  <a:cxn ang="0">
                    <a:pos x="connsiteX8861" y="connsiteY8861"/>
                  </a:cxn>
                  <a:cxn ang="0">
                    <a:pos x="connsiteX8862" y="connsiteY8862"/>
                  </a:cxn>
                  <a:cxn ang="0">
                    <a:pos x="connsiteX8863" y="connsiteY8863"/>
                  </a:cxn>
                  <a:cxn ang="0">
                    <a:pos x="connsiteX8864" y="connsiteY8864"/>
                  </a:cxn>
                  <a:cxn ang="0">
                    <a:pos x="connsiteX8865" y="connsiteY8865"/>
                  </a:cxn>
                  <a:cxn ang="0">
                    <a:pos x="connsiteX8866" y="connsiteY8866"/>
                  </a:cxn>
                  <a:cxn ang="0">
                    <a:pos x="connsiteX8867" y="connsiteY8867"/>
                  </a:cxn>
                  <a:cxn ang="0">
                    <a:pos x="connsiteX8868" y="connsiteY8868"/>
                  </a:cxn>
                  <a:cxn ang="0">
                    <a:pos x="connsiteX8869" y="connsiteY8869"/>
                  </a:cxn>
                  <a:cxn ang="0">
                    <a:pos x="connsiteX8870" y="connsiteY8870"/>
                  </a:cxn>
                  <a:cxn ang="0">
                    <a:pos x="connsiteX8871" y="connsiteY8871"/>
                  </a:cxn>
                  <a:cxn ang="0">
                    <a:pos x="connsiteX8872" y="connsiteY8872"/>
                  </a:cxn>
                  <a:cxn ang="0">
                    <a:pos x="connsiteX8873" y="connsiteY8873"/>
                  </a:cxn>
                  <a:cxn ang="0">
                    <a:pos x="connsiteX8874" y="connsiteY8874"/>
                  </a:cxn>
                  <a:cxn ang="0">
                    <a:pos x="connsiteX8875" y="connsiteY8875"/>
                  </a:cxn>
                  <a:cxn ang="0">
                    <a:pos x="connsiteX8876" y="connsiteY8876"/>
                  </a:cxn>
                  <a:cxn ang="0">
                    <a:pos x="connsiteX8877" y="connsiteY8877"/>
                  </a:cxn>
                  <a:cxn ang="0">
                    <a:pos x="connsiteX8878" y="connsiteY8878"/>
                  </a:cxn>
                  <a:cxn ang="0">
                    <a:pos x="connsiteX8879" y="connsiteY8879"/>
                  </a:cxn>
                  <a:cxn ang="0">
                    <a:pos x="connsiteX8880" y="connsiteY8880"/>
                  </a:cxn>
                  <a:cxn ang="0">
                    <a:pos x="connsiteX8881" y="connsiteY8881"/>
                  </a:cxn>
                  <a:cxn ang="0">
                    <a:pos x="connsiteX8882" y="connsiteY8882"/>
                  </a:cxn>
                  <a:cxn ang="0">
                    <a:pos x="connsiteX8883" y="connsiteY8883"/>
                  </a:cxn>
                  <a:cxn ang="0">
                    <a:pos x="connsiteX8884" y="connsiteY8884"/>
                  </a:cxn>
                  <a:cxn ang="0">
                    <a:pos x="connsiteX8885" y="connsiteY8885"/>
                  </a:cxn>
                  <a:cxn ang="0">
                    <a:pos x="connsiteX8886" y="connsiteY8886"/>
                  </a:cxn>
                  <a:cxn ang="0">
                    <a:pos x="connsiteX8887" y="connsiteY8887"/>
                  </a:cxn>
                  <a:cxn ang="0">
                    <a:pos x="connsiteX8888" y="connsiteY8888"/>
                  </a:cxn>
                  <a:cxn ang="0">
                    <a:pos x="connsiteX8889" y="connsiteY8889"/>
                  </a:cxn>
                  <a:cxn ang="0">
                    <a:pos x="connsiteX8890" y="connsiteY8890"/>
                  </a:cxn>
                  <a:cxn ang="0">
                    <a:pos x="connsiteX8891" y="connsiteY8891"/>
                  </a:cxn>
                  <a:cxn ang="0">
                    <a:pos x="connsiteX8892" y="connsiteY8892"/>
                  </a:cxn>
                  <a:cxn ang="0">
                    <a:pos x="connsiteX8893" y="connsiteY8893"/>
                  </a:cxn>
                  <a:cxn ang="0">
                    <a:pos x="connsiteX8894" y="connsiteY8894"/>
                  </a:cxn>
                  <a:cxn ang="0">
                    <a:pos x="connsiteX8895" y="connsiteY8895"/>
                  </a:cxn>
                  <a:cxn ang="0">
                    <a:pos x="connsiteX8896" y="connsiteY8896"/>
                  </a:cxn>
                  <a:cxn ang="0">
                    <a:pos x="connsiteX8897" y="connsiteY8897"/>
                  </a:cxn>
                  <a:cxn ang="0">
                    <a:pos x="connsiteX8898" y="connsiteY8898"/>
                  </a:cxn>
                  <a:cxn ang="0">
                    <a:pos x="connsiteX8899" y="connsiteY8899"/>
                  </a:cxn>
                  <a:cxn ang="0">
                    <a:pos x="connsiteX8900" y="connsiteY8900"/>
                  </a:cxn>
                  <a:cxn ang="0">
                    <a:pos x="connsiteX8901" y="connsiteY8901"/>
                  </a:cxn>
                  <a:cxn ang="0">
                    <a:pos x="connsiteX8902" y="connsiteY8902"/>
                  </a:cxn>
                  <a:cxn ang="0">
                    <a:pos x="connsiteX8903" y="connsiteY8903"/>
                  </a:cxn>
                  <a:cxn ang="0">
                    <a:pos x="connsiteX8904" y="connsiteY8904"/>
                  </a:cxn>
                  <a:cxn ang="0">
                    <a:pos x="connsiteX8905" y="connsiteY8905"/>
                  </a:cxn>
                  <a:cxn ang="0">
                    <a:pos x="connsiteX8906" y="connsiteY8906"/>
                  </a:cxn>
                  <a:cxn ang="0">
                    <a:pos x="connsiteX8907" y="connsiteY8907"/>
                  </a:cxn>
                  <a:cxn ang="0">
                    <a:pos x="connsiteX8908" y="connsiteY8908"/>
                  </a:cxn>
                  <a:cxn ang="0">
                    <a:pos x="connsiteX8909" y="connsiteY8909"/>
                  </a:cxn>
                  <a:cxn ang="0">
                    <a:pos x="connsiteX8910" y="connsiteY8910"/>
                  </a:cxn>
                  <a:cxn ang="0">
                    <a:pos x="connsiteX8911" y="connsiteY8911"/>
                  </a:cxn>
                  <a:cxn ang="0">
                    <a:pos x="connsiteX8912" y="connsiteY8912"/>
                  </a:cxn>
                  <a:cxn ang="0">
                    <a:pos x="connsiteX8913" y="connsiteY8913"/>
                  </a:cxn>
                  <a:cxn ang="0">
                    <a:pos x="connsiteX8914" y="connsiteY8914"/>
                  </a:cxn>
                  <a:cxn ang="0">
                    <a:pos x="connsiteX8915" y="connsiteY8915"/>
                  </a:cxn>
                  <a:cxn ang="0">
                    <a:pos x="connsiteX8916" y="connsiteY8916"/>
                  </a:cxn>
                  <a:cxn ang="0">
                    <a:pos x="connsiteX8917" y="connsiteY8917"/>
                  </a:cxn>
                  <a:cxn ang="0">
                    <a:pos x="connsiteX8918" y="connsiteY8918"/>
                  </a:cxn>
                  <a:cxn ang="0">
                    <a:pos x="connsiteX8919" y="connsiteY8919"/>
                  </a:cxn>
                  <a:cxn ang="0">
                    <a:pos x="connsiteX8920" y="connsiteY8920"/>
                  </a:cxn>
                  <a:cxn ang="0">
                    <a:pos x="connsiteX8921" y="connsiteY8921"/>
                  </a:cxn>
                  <a:cxn ang="0">
                    <a:pos x="connsiteX8922" y="connsiteY8922"/>
                  </a:cxn>
                  <a:cxn ang="0">
                    <a:pos x="connsiteX8923" y="connsiteY8923"/>
                  </a:cxn>
                  <a:cxn ang="0">
                    <a:pos x="connsiteX8924" y="connsiteY8924"/>
                  </a:cxn>
                  <a:cxn ang="0">
                    <a:pos x="connsiteX8925" y="connsiteY8925"/>
                  </a:cxn>
                  <a:cxn ang="0">
                    <a:pos x="connsiteX8926" y="connsiteY8926"/>
                  </a:cxn>
                  <a:cxn ang="0">
                    <a:pos x="connsiteX8927" y="connsiteY8927"/>
                  </a:cxn>
                  <a:cxn ang="0">
                    <a:pos x="connsiteX8928" y="connsiteY8928"/>
                  </a:cxn>
                  <a:cxn ang="0">
                    <a:pos x="connsiteX8929" y="connsiteY8929"/>
                  </a:cxn>
                  <a:cxn ang="0">
                    <a:pos x="connsiteX8930" y="connsiteY8930"/>
                  </a:cxn>
                  <a:cxn ang="0">
                    <a:pos x="connsiteX8931" y="connsiteY8931"/>
                  </a:cxn>
                  <a:cxn ang="0">
                    <a:pos x="connsiteX8932" y="connsiteY8932"/>
                  </a:cxn>
                  <a:cxn ang="0">
                    <a:pos x="connsiteX8933" y="connsiteY8933"/>
                  </a:cxn>
                  <a:cxn ang="0">
                    <a:pos x="connsiteX8934" y="connsiteY8934"/>
                  </a:cxn>
                  <a:cxn ang="0">
                    <a:pos x="connsiteX8935" y="connsiteY8935"/>
                  </a:cxn>
                  <a:cxn ang="0">
                    <a:pos x="connsiteX8936" y="connsiteY8936"/>
                  </a:cxn>
                  <a:cxn ang="0">
                    <a:pos x="connsiteX8937" y="connsiteY8937"/>
                  </a:cxn>
                  <a:cxn ang="0">
                    <a:pos x="connsiteX8938" y="connsiteY8938"/>
                  </a:cxn>
                  <a:cxn ang="0">
                    <a:pos x="connsiteX8939" y="connsiteY8939"/>
                  </a:cxn>
                  <a:cxn ang="0">
                    <a:pos x="connsiteX8940" y="connsiteY8940"/>
                  </a:cxn>
                  <a:cxn ang="0">
                    <a:pos x="connsiteX8941" y="connsiteY8941"/>
                  </a:cxn>
                  <a:cxn ang="0">
                    <a:pos x="connsiteX8942" y="connsiteY8942"/>
                  </a:cxn>
                  <a:cxn ang="0">
                    <a:pos x="connsiteX8943" y="connsiteY8943"/>
                  </a:cxn>
                  <a:cxn ang="0">
                    <a:pos x="connsiteX8944" y="connsiteY8944"/>
                  </a:cxn>
                  <a:cxn ang="0">
                    <a:pos x="connsiteX8945" y="connsiteY8945"/>
                  </a:cxn>
                  <a:cxn ang="0">
                    <a:pos x="connsiteX8946" y="connsiteY8946"/>
                  </a:cxn>
                  <a:cxn ang="0">
                    <a:pos x="connsiteX8947" y="connsiteY8947"/>
                  </a:cxn>
                  <a:cxn ang="0">
                    <a:pos x="connsiteX8948" y="connsiteY8948"/>
                  </a:cxn>
                  <a:cxn ang="0">
                    <a:pos x="connsiteX8949" y="connsiteY8949"/>
                  </a:cxn>
                  <a:cxn ang="0">
                    <a:pos x="connsiteX8950" y="connsiteY8950"/>
                  </a:cxn>
                  <a:cxn ang="0">
                    <a:pos x="connsiteX8951" y="connsiteY8951"/>
                  </a:cxn>
                  <a:cxn ang="0">
                    <a:pos x="connsiteX8952" y="connsiteY8952"/>
                  </a:cxn>
                  <a:cxn ang="0">
                    <a:pos x="connsiteX8953" y="connsiteY8953"/>
                  </a:cxn>
                  <a:cxn ang="0">
                    <a:pos x="connsiteX8954" y="connsiteY8954"/>
                  </a:cxn>
                  <a:cxn ang="0">
                    <a:pos x="connsiteX8955" y="connsiteY8955"/>
                  </a:cxn>
                  <a:cxn ang="0">
                    <a:pos x="connsiteX8956" y="connsiteY8956"/>
                  </a:cxn>
                  <a:cxn ang="0">
                    <a:pos x="connsiteX8957" y="connsiteY8957"/>
                  </a:cxn>
                  <a:cxn ang="0">
                    <a:pos x="connsiteX8958" y="connsiteY8958"/>
                  </a:cxn>
                  <a:cxn ang="0">
                    <a:pos x="connsiteX8959" y="connsiteY8959"/>
                  </a:cxn>
                  <a:cxn ang="0">
                    <a:pos x="connsiteX8960" y="connsiteY8960"/>
                  </a:cxn>
                  <a:cxn ang="0">
                    <a:pos x="connsiteX8961" y="connsiteY8961"/>
                  </a:cxn>
                  <a:cxn ang="0">
                    <a:pos x="connsiteX8962" y="connsiteY8962"/>
                  </a:cxn>
                  <a:cxn ang="0">
                    <a:pos x="connsiteX8963" y="connsiteY8963"/>
                  </a:cxn>
                  <a:cxn ang="0">
                    <a:pos x="connsiteX8964" y="connsiteY8964"/>
                  </a:cxn>
                  <a:cxn ang="0">
                    <a:pos x="connsiteX8965" y="connsiteY8965"/>
                  </a:cxn>
                  <a:cxn ang="0">
                    <a:pos x="connsiteX8966" y="connsiteY8966"/>
                  </a:cxn>
                  <a:cxn ang="0">
                    <a:pos x="connsiteX8967" y="connsiteY8967"/>
                  </a:cxn>
                  <a:cxn ang="0">
                    <a:pos x="connsiteX8968" y="connsiteY8968"/>
                  </a:cxn>
                  <a:cxn ang="0">
                    <a:pos x="connsiteX8969" y="connsiteY8969"/>
                  </a:cxn>
                  <a:cxn ang="0">
                    <a:pos x="connsiteX8970" y="connsiteY8970"/>
                  </a:cxn>
                  <a:cxn ang="0">
                    <a:pos x="connsiteX8971" y="connsiteY8971"/>
                  </a:cxn>
                  <a:cxn ang="0">
                    <a:pos x="connsiteX8972" y="connsiteY8972"/>
                  </a:cxn>
                  <a:cxn ang="0">
                    <a:pos x="connsiteX8973" y="connsiteY8973"/>
                  </a:cxn>
                  <a:cxn ang="0">
                    <a:pos x="connsiteX8974" y="connsiteY8974"/>
                  </a:cxn>
                  <a:cxn ang="0">
                    <a:pos x="connsiteX8975" y="connsiteY8975"/>
                  </a:cxn>
                  <a:cxn ang="0">
                    <a:pos x="connsiteX8976" y="connsiteY8976"/>
                  </a:cxn>
                  <a:cxn ang="0">
                    <a:pos x="connsiteX8977" y="connsiteY8977"/>
                  </a:cxn>
                  <a:cxn ang="0">
                    <a:pos x="connsiteX8978" y="connsiteY8978"/>
                  </a:cxn>
                  <a:cxn ang="0">
                    <a:pos x="connsiteX8979" y="connsiteY8979"/>
                  </a:cxn>
                  <a:cxn ang="0">
                    <a:pos x="connsiteX8980" y="connsiteY8980"/>
                  </a:cxn>
                  <a:cxn ang="0">
                    <a:pos x="connsiteX8981" y="connsiteY8981"/>
                  </a:cxn>
                  <a:cxn ang="0">
                    <a:pos x="connsiteX8982" y="connsiteY8982"/>
                  </a:cxn>
                  <a:cxn ang="0">
                    <a:pos x="connsiteX8983" y="connsiteY8983"/>
                  </a:cxn>
                  <a:cxn ang="0">
                    <a:pos x="connsiteX8984" y="connsiteY8984"/>
                  </a:cxn>
                  <a:cxn ang="0">
                    <a:pos x="connsiteX8985" y="connsiteY8985"/>
                  </a:cxn>
                  <a:cxn ang="0">
                    <a:pos x="connsiteX8986" y="connsiteY8986"/>
                  </a:cxn>
                  <a:cxn ang="0">
                    <a:pos x="connsiteX8987" y="connsiteY8987"/>
                  </a:cxn>
                  <a:cxn ang="0">
                    <a:pos x="connsiteX8988" y="connsiteY8988"/>
                  </a:cxn>
                  <a:cxn ang="0">
                    <a:pos x="connsiteX8989" y="connsiteY8989"/>
                  </a:cxn>
                  <a:cxn ang="0">
                    <a:pos x="connsiteX8990" y="connsiteY8990"/>
                  </a:cxn>
                  <a:cxn ang="0">
                    <a:pos x="connsiteX8991" y="connsiteY8991"/>
                  </a:cxn>
                  <a:cxn ang="0">
                    <a:pos x="connsiteX8992" y="connsiteY8992"/>
                  </a:cxn>
                  <a:cxn ang="0">
                    <a:pos x="connsiteX8993" y="connsiteY8993"/>
                  </a:cxn>
                  <a:cxn ang="0">
                    <a:pos x="connsiteX8994" y="connsiteY8994"/>
                  </a:cxn>
                  <a:cxn ang="0">
                    <a:pos x="connsiteX8995" y="connsiteY8995"/>
                  </a:cxn>
                  <a:cxn ang="0">
                    <a:pos x="connsiteX8996" y="connsiteY8996"/>
                  </a:cxn>
                  <a:cxn ang="0">
                    <a:pos x="connsiteX8997" y="connsiteY8997"/>
                  </a:cxn>
                  <a:cxn ang="0">
                    <a:pos x="connsiteX8998" y="connsiteY8998"/>
                  </a:cxn>
                  <a:cxn ang="0">
                    <a:pos x="connsiteX8999" y="connsiteY8999"/>
                  </a:cxn>
                  <a:cxn ang="0">
                    <a:pos x="connsiteX9000" y="connsiteY9000"/>
                  </a:cxn>
                  <a:cxn ang="0">
                    <a:pos x="connsiteX9001" y="connsiteY9001"/>
                  </a:cxn>
                  <a:cxn ang="0">
                    <a:pos x="connsiteX9002" y="connsiteY9002"/>
                  </a:cxn>
                  <a:cxn ang="0">
                    <a:pos x="connsiteX9003" y="connsiteY9003"/>
                  </a:cxn>
                  <a:cxn ang="0">
                    <a:pos x="connsiteX9004" y="connsiteY9004"/>
                  </a:cxn>
                  <a:cxn ang="0">
                    <a:pos x="connsiteX9005" y="connsiteY9005"/>
                  </a:cxn>
                  <a:cxn ang="0">
                    <a:pos x="connsiteX9006" y="connsiteY9006"/>
                  </a:cxn>
                  <a:cxn ang="0">
                    <a:pos x="connsiteX9007" y="connsiteY9007"/>
                  </a:cxn>
                  <a:cxn ang="0">
                    <a:pos x="connsiteX9008" y="connsiteY9008"/>
                  </a:cxn>
                  <a:cxn ang="0">
                    <a:pos x="connsiteX9009" y="connsiteY9009"/>
                  </a:cxn>
                  <a:cxn ang="0">
                    <a:pos x="connsiteX9010" y="connsiteY9010"/>
                  </a:cxn>
                  <a:cxn ang="0">
                    <a:pos x="connsiteX9011" y="connsiteY9011"/>
                  </a:cxn>
                  <a:cxn ang="0">
                    <a:pos x="connsiteX9012" y="connsiteY9012"/>
                  </a:cxn>
                  <a:cxn ang="0">
                    <a:pos x="connsiteX9013" y="connsiteY9013"/>
                  </a:cxn>
                  <a:cxn ang="0">
                    <a:pos x="connsiteX9014" y="connsiteY9014"/>
                  </a:cxn>
                  <a:cxn ang="0">
                    <a:pos x="connsiteX9015" y="connsiteY9015"/>
                  </a:cxn>
                  <a:cxn ang="0">
                    <a:pos x="connsiteX9016" y="connsiteY9016"/>
                  </a:cxn>
                  <a:cxn ang="0">
                    <a:pos x="connsiteX9017" y="connsiteY9017"/>
                  </a:cxn>
                  <a:cxn ang="0">
                    <a:pos x="connsiteX9018" y="connsiteY9018"/>
                  </a:cxn>
                  <a:cxn ang="0">
                    <a:pos x="connsiteX9019" y="connsiteY9019"/>
                  </a:cxn>
                  <a:cxn ang="0">
                    <a:pos x="connsiteX9020" y="connsiteY9020"/>
                  </a:cxn>
                  <a:cxn ang="0">
                    <a:pos x="connsiteX9021" y="connsiteY9021"/>
                  </a:cxn>
                  <a:cxn ang="0">
                    <a:pos x="connsiteX9022" y="connsiteY9022"/>
                  </a:cxn>
                  <a:cxn ang="0">
                    <a:pos x="connsiteX9023" y="connsiteY9023"/>
                  </a:cxn>
                  <a:cxn ang="0">
                    <a:pos x="connsiteX9024" y="connsiteY9024"/>
                  </a:cxn>
                  <a:cxn ang="0">
                    <a:pos x="connsiteX9025" y="connsiteY9025"/>
                  </a:cxn>
                  <a:cxn ang="0">
                    <a:pos x="connsiteX9026" y="connsiteY9026"/>
                  </a:cxn>
                  <a:cxn ang="0">
                    <a:pos x="connsiteX9027" y="connsiteY9027"/>
                  </a:cxn>
                  <a:cxn ang="0">
                    <a:pos x="connsiteX9028" y="connsiteY9028"/>
                  </a:cxn>
                  <a:cxn ang="0">
                    <a:pos x="connsiteX9029" y="connsiteY9029"/>
                  </a:cxn>
                  <a:cxn ang="0">
                    <a:pos x="connsiteX9030" y="connsiteY9030"/>
                  </a:cxn>
                  <a:cxn ang="0">
                    <a:pos x="connsiteX9031" y="connsiteY9031"/>
                  </a:cxn>
                  <a:cxn ang="0">
                    <a:pos x="connsiteX9032" y="connsiteY9032"/>
                  </a:cxn>
                  <a:cxn ang="0">
                    <a:pos x="connsiteX9033" y="connsiteY9033"/>
                  </a:cxn>
                  <a:cxn ang="0">
                    <a:pos x="connsiteX9034" y="connsiteY9034"/>
                  </a:cxn>
                  <a:cxn ang="0">
                    <a:pos x="connsiteX9035" y="connsiteY9035"/>
                  </a:cxn>
                  <a:cxn ang="0">
                    <a:pos x="connsiteX9036" y="connsiteY9036"/>
                  </a:cxn>
                  <a:cxn ang="0">
                    <a:pos x="connsiteX9037" y="connsiteY9037"/>
                  </a:cxn>
                  <a:cxn ang="0">
                    <a:pos x="connsiteX9038" y="connsiteY9038"/>
                  </a:cxn>
                  <a:cxn ang="0">
                    <a:pos x="connsiteX9039" y="connsiteY9039"/>
                  </a:cxn>
                  <a:cxn ang="0">
                    <a:pos x="connsiteX9040" y="connsiteY9040"/>
                  </a:cxn>
                  <a:cxn ang="0">
                    <a:pos x="connsiteX9041" y="connsiteY9041"/>
                  </a:cxn>
                  <a:cxn ang="0">
                    <a:pos x="connsiteX9042" y="connsiteY9042"/>
                  </a:cxn>
                  <a:cxn ang="0">
                    <a:pos x="connsiteX9043" y="connsiteY9043"/>
                  </a:cxn>
                  <a:cxn ang="0">
                    <a:pos x="connsiteX9044" y="connsiteY9044"/>
                  </a:cxn>
                  <a:cxn ang="0">
                    <a:pos x="connsiteX9045" y="connsiteY9045"/>
                  </a:cxn>
                  <a:cxn ang="0">
                    <a:pos x="connsiteX9046" y="connsiteY9046"/>
                  </a:cxn>
                  <a:cxn ang="0">
                    <a:pos x="connsiteX9047" y="connsiteY9047"/>
                  </a:cxn>
                  <a:cxn ang="0">
                    <a:pos x="connsiteX9048" y="connsiteY9048"/>
                  </a:cxn>
                  <a:cxn ang="0">
                    <a:pos x="connsiteX9049" y="connsiteY9049"/>
                  </a:cxn>
                  <a:cxn ang="0">
                    <a:pos x="connsiteX9050" y="connsiteY9050"/>
                  </a:cxn>
                  <a:cxn ang="0">
                    <a:pos x="connsiteX9051" y="connsiteY9051"/>
                  </a:cxn>
                  <a:cxn ang="0">
                    <a:pos x="connsiteX9052" y="connsiteY9052"/>
                  </a:cxn>
                  <a:cxn ang="0">
                    <a:pos x="connsiteX9053" y="connsiteY9053"/>
                  </a:cxn>
                  <a:cxn ang="0">
                    <a:pos x="connsiteX9054" y="connsiteY9054"/>
                  </a:cxn>
                  <a:cxn ang="0">
                    <a:pos x="connsiteX9055" y="connsiteY9055"/>
                  </a:cxn>
                  <a:cxn ang="0">
                    <a:pos x="connsiteX9056" y="connsiteY9056"/>
                  </a:cxn>
                  <a:cxn ang="0">
                    <a:pos x="connsiteX9057" y="connsiteY9057"/>
                  </a:cxn>
                  <a:cxn ang="0">
                    <a:pos x="connsiteX9058" y="connsiteY9058"/>
                  </a:cxn>
                  <a:cxn ang="0">
                    <a:pos x="connsiteX9059" y="connsiteY9059"/>
                  </a:cxn>
                  <a:cxn ang="0">
                    <a:pos x="connsiteX9060" y="connsiteY9060"/>
                  </a:cxn>
                  <a:cxn ang="0">
                    <a:pos x="connsiteX9061" y="connsiteY9061"/>
                  </a:cxn>
                  <a:cxn ang="0">
                    <a:pos x="connsiteX9062" y="connsiteY9062"/>
                  </a:cxn>
                  <a:cxn ang="0">
                    <a:pos x="connsiteX9063" y="connsiteY9063"/>
                  </a:cxn>
                  <a:cxn ang="0">
                    <a:pos x="connsiteX9064" y="connsiteY9064"/>
                  </a:cxn>
                  <a:cxn ang="0">
                    <a:pos x="connsiteX9065" y="connsiteY9065"/>
                  </a:cxn>
                  <a:cxn ang="0">
                    <a:pos x="connsiteX9066" y="connsiteY9066"/>
                  </a:cxn>
                  <a:cxn ang="0">
                    <a:pos x="connsiteX9067" y="connsiteY9067"/>
                  </a:cxn>
                  <a:cxn ang="0">
                    <a:pos x="connsiteX9068" y="connsiteY9068"/>
                  </a:cxn>
                  <a:cxn ang="0">
                    <a:pos x="connsiteX9069" y="connsiteY9069"/>
                  </a:cxn>
                  <a:cxn ang="0">
                    <a:pos x="connsiteX9070" y="connsiteY9070"/>
                  </a:cxn>
                  <a:cxn ang="0">
                    <a:pos x="connsiteX9071" y="connsiteY9071"/>
                  </a:cxn>
                  <a:cxn ang="0">
                    <a:pos x="connsiteX9072" y="connsiteY9072"/>
                  </a:cxn>
                  <a:cxn ang="0">
                    <a:pos x="connsiteX9073" y="connsiteY9073"/>
                  </a:cxn>
                  <a:cxn ang="0">
                    <a:pos x="connsiteX9074" y="connsiteY9074"/>
                  </a:cxn>
                  <a:cxn ang="0">
                    <a:pos x="connsiteX9075" y="connsiteY9075"/>
                  </a:cxn>
                  <a:cxn ang="0">
                    <a:pos x="connsiteX9076" y="connsiteY9076"/>
                  </a:cxn>
                  <a:cxn ang="0">
                    <a:pos x="connsiteX9077" y="connsiteY9077"/>
                  </a:cxn>
                  <a:cxn ang="0">
                    <a:pos x="connsiteX9078" y="connsiteY9078"/>
                  </a:cxn>
                  <a:cxn ang="0">
                    <a:pos x="connsiteX9079" y="connsiteY9079"/>
                  </a:cxn>
                  <a:cxn ang="0">
                    <a:pos x="connsiteX9080" y="connsiteY9080"/>
                  </a:cxn>
                  <a:cxn ang="0">
                    <a:pos x="connsiteX9081" y="connsiteY9081"/>
                  </a:cxn>
                  <a:cxn ang="0">
                    <a:pos x="connsiteX9082" y="connsiteY9082"/>
                  </a:cxn>
                  <a:cxn ang="0">
                    <a:pos x="connsiteX9083" y="connsiteY9083"/>
                  </a:cxn>
                  <a:cxn ang="0">
                    <a:pos x="connsiteX9084" y="connsiteY9084"/>
                  </a:cxn>
                  <a:cxn ang="0">
                    <a:pos x="connsiteX9085" y="connsiteY9085"/>
                  </a:cxn>
                  <a:cxn ang="0">
                    <a:pos x="connsiteX9086" y="connsiteY9086"/>
                  </a:cxn>
                  <a:cxn ang="0">
                    <a:pos x="connsiteX9087" y="connsiteY9087"/>
                  </a:cxn>
                  <a:cxn ang="0">
                    <a:pos x="connsiteX9088" y="connsiteY9088"/>
                  </a:cxn>
                  <a:cxn ang="0">
                    <a:pos x="connsiteX9089" y="connsiteY9089"/>
                  </a:cxn>
                  <a:cxn ang="0">
                    <a:pos x="connsiteX9090" y="connsiteY9090"/>
                  </a:cxn>
                  <a:cxn ang="0">
                    <a:pos x="connsiteX9091" y="connsiteY9091"/>
                  </a:cxn>
                  <a:cxn ang="0">
                    <a:pos x="connsiteX9092" y="connsiteY9092"/>
                  </a:cxn>
                  <a:cxn ang="0">
                    <a:pos x="connsiteX9093" y="connsiteY9093"/>
                  </a:cxn>
                  <a:cxn ang="0">
                    <a:pos x="connsiteX9094" y="connsiteY9094"/>
                  </a:cxn>
                  <a:cxn ang="0">
                    <a:pos x="connsiteX9095" y="connsiteY9095"/>
                  </a:cxn>
                  <a:cxn ang="0">
                    <a:pos x="connsiteX9096" y="connsiteY9096"/>
                  </a:cxn>
                  <a:cxn ang="0">
                    <a:pos x="connsiteX9097" y="connsiteY9097"/>
                  </a:cxn>
                  <a:cxn ang="0">
                    <a:pos x="connsiteX9098" y="connsiteY9098"/>
                  </a:cxn>
                  <a:cxn ang="0">
                    <a:pos x="connsiteX9099" y="connsiteY9099"/>
                  </a:cxn>
                  <a:cxn ang="0">
                    <a:pos x="connsiteX9100" y="connsiteY9100"/>
                  </a:cxn>
                  <a:cxn ang="0">
                    <a:pos x="connsiteX9101" y="connsiteY9101"/>
                  </a:cxn>
                  <a:cxn ang="0">
                    <a:pos x="connsiteX9102" y="connsiteY9102"/>
                  </a:cxn>
                  <a:cxn ang="0">
                    <a:pos x="connsiteX9103" y="connsiteY9103"/>
                  </a:cxn>
                  <a:cxn ang="0">
                    <a:pos x="connsiteX9104" y="connsiteY9104"/>
                  </a:cxn>
                  <a:cxn ang="0">
                    <a:pos x="connsiteX9105" y="connsiteY9105"/>
                  </a:cxn>
                  <a:cxn ang="0">
                    <a:pos x="connsiteX9106" y="connsiteY9106"/>
                  </a:cxn>
                  <a:cxn ang="0">
                    <a:pos x="connsiteX9107" y="connsiteY9107"/>
                  </a:cxn>
                  <a:cxn ang="0">
                    <a:pos x="connsiteX9108" y="connsiteY9108"/>
                  </a:cxn>
                  <a:cxn ang="0">
                    <a:pos x="connsiteX9109" y="connsiteY9109"/>
                  </a:cxn>
                  <a:cxn ang="0">
                    <a:pos x="connsiteX9110" y="connsiteY9110"/>
                  </a:cxn>
                  <a:cxn ang="0">
                    <a:pos x="connsiteX9111" y="connsiteY9111"/>
                  </a:cxn>
                  <a:cxn ang="0">
                    <a:pos x="connsiteX9112" y="connsiteY9112"/>
                  </a:cxn>
                  <a:cxn ang="0">
                    <a:pos x="connsiteX9113" y="connsiteY9113"/>
                  </a:cxn>
                  <a:cxn ang="0">
                    <a:pos x="connsiteX9114" y="connsiteY9114"/>
                  </a:cxn>
                  <a:cxn ang="0">
                    <a:pos x="connsiteX9115" y="connsiteY9115"/>
                  </a:cxn>
                  <a:cxn ang="0">
                    <a:pos x="connsiteX9116" y="connsiteY9116"/>
                  </a:cxn>
                  <a:cxn ang="0">
                    <a:pos x="connsiteX9117" y="connsiteY9117"/>
                  </a:cxn>
                  <a:cxn ang="0">
                    <a:pos x="connsiteX9118" y="connsiteY9118"/>
                  </a:cxn>
                  <a:cxn ang="0">
                    <a:pos x="connsiteX9119" y="connsiteY9119"/>
                  </a:cxn>
                  <a:cxn ang="0">
                    <a:pos x="connsiteX9120" y="connsiteY9120"/>
                  </a:cxn>
                  <a:cxn ang="0">
                    <a:pos x="connsiteX9121" y="connsiteY9121"/>
                  </a:cxn>
                  <a:cxn ang="0">
                    <a:pos x="connsiteX9122" y="connsiteY9122"/>
                  </a:cxn>
                  <a:cxn ang="0">
                    <a:pos x="connsiteX9123" y="connsiteY9123"/>
                  </a:cxn>
                  <a:cxn ang="0">
                    <a:pos x="connsiteX9124" y="connsiteY9124"/>
                  </a:cxn>
                  <a:cxn ang="0">
                    <a:pos x="connsiteX9125" y="connsiteY9125"/>
                  </a:cxn>
                  <a:cxn ang="0">
                    <a:pos x="connsiteX9126" y="connsiteY9126"/>
                  </a:cxn>
                  <a:cxn ang="0">
                    <a:pos x="connsiteX9127" y="connsiteY9127"/>
                  </a:cxn>
                  <a:cxn ang="0">
                    <a:pos x="connsiteX9128" y="connsiteY9128"/>
                  </a:cxn>
                  <a:cxn ang="0">
                    <a:pos x="connsiteX9129" y="connsiteY9129"/>
                  </a:cxn>
                  <a:cxn ang="0">
                    <a:pos x="connsiteX9130" y="connsiteY9130"/>
                  </a:cxn>
                  <a:cxn ang="0">
                    <a:pos x="connsiteX9131" y="connsiteY9131"/>
                  </a:cxn>
                  <a:cxn ang="0">
                    <a:pos x="connsiteX9132" y="connsiteY9132"/>
                  </a:cxn>
                  <a:cxn ang="0">
                    <a:pos x="connsiteX9133" y="connsiteY9133"/>
                  </a:cxn>
                  <a:cxn ang="0">
                    <a:pos x="connsiteX9134" y="connsiteY9134"/>
                  </a:cxn>
                  <a:cxn ang="0">
                    <a:pos x="connsiteX9135" y="connsiteY9135"/>
                  </a:cxn>
                  <a:cxn ang="0">
                    <a:pos x="connsiteX9136" y="connsiteY9136"/>
                  </a:cxn>
                  <a:cxn ang="0">
                    <a:pos x="connsiteX9137" y="connsiteY9137"/>
                  </a:cxn>
                  <a:cxn ang="0">
                    <a:pos x="connsiteX9138" y="connsiteY9138"/>
                  </a:cxn>
                  <a:cxn ang="0">
                    <a:pos x="connsiteX9139" y="connsiteY9139"/>
                  </a:cxn>
                  <a:cxn ang="0">
                    <a:pos x="connsiteX9140" y="connsiteY9140"/>
                  </a:cxn>
                  <a:cxn ang="0">
                    <a:pos x="connsiteX9141" y="connsiteY9141"/>
                  </a:cxn>
                  <a:cxn ang="0">
                    <a:pos x="connsiteX9142" y="connsiteY9142"/>
                  </a:cxn>
                  <a:cxn ang="0">
                    <a:pos x="connsiteX9143" y="connsiteY9143"/>
                  </a:cxn>
                  <a:cxn ang="0">
                    <a:pos x="connsiteX9144" y="connsiteY9144"/>
                  </a:cxn>
                  <a:cxn ang="0">
                    <a:pos x="connsiteX9145" y="connsiteY9145"/>
                  </a:cxn>
                  <a:cxn ang="0">
                    <a:pos x="connsiteX9146" y="connsiteY9146"/>
                  </a:cxn>
                  <a:cxn ang="0">
                    <a:pos x="connsiteX9147" y="connsiteY9147"/>
                  </a:cxn>
                  <a:cxn ang="0">
                    <a:pos x="connsiteX9148" y="connsiteY9148"/>
                  </a:cxn>
                  <a:cxn ang="0">
                    <a:pos x="connsiteX9149" y="connsiteY9149"/>
                  </a:cxn>
                  <a:cxn ang="0">
                    <a:pos x="connsiteX9150" y="connsiteY9150"/>
                  </a:cxn>
                  <a:cxn ang="0">
                    <a:pos x="connsiteX9151" y="connsiteY9151"/>
                  </a:cxn>
                  <a:cxn ang="0">
                    <a:pos x="connsiteX9152" y="connsiteY9152"/>
                  </a:cxn>
                  <a:cxn ang="0">
                    <a:pos x="connsiteX9153" y="connsiteY9153"/>
                  </a:cxn>
                  <a:cxn ang="0">
                    <a:pos x="connsiteX9154" y="connsiteY9154"/>
                  </a:cxn>
                  <a:cxn ang="0">
                    <a:pos x="connsiteX9155" y="connsiteY9155"/>
                  </a:cxn>
                  <a:cxn ang="0">
                    <a:pos x="connsiteX9156" y="connsiteY9156"/>
                  </a:cxn>
                  <a:cxn ang="0">
                    <a:pos x="connsiteX9157" y="connsiteY9157"/>
                  </a:cxn>
                  <a:cxn ang="0">
                    <a:pos x="connsiteX9158" y="connsiteY9158"/>
                  </a:cxn>
                  <a:cxn ang="0">
                    <a:pos x="connsiteX9159" y="connsiteY9159"/>
                  </a:cxn>
                  <a:cxn ang="0">
                    <a:pos x="connsiteX9160" y="connsiteY9160"/>
                  </a:cxn>
                  <a:cxn ang="0">
                    <a:pos x="connsiteX9161" y="connsiteY9161"/>
                  </a:cxn>
                  <a:cxn ang="0">
                    <a:pos x="connsiteX9162" y="connsiteY9162"/>
                  </a:cxn>
                  <a:cxn ang="0">
                    <a:pos x="connsiteX9163" y="connsiteY9163"/>
                  </a:cxn>
                  <a:cxn ang="0">
                    <a:pos x="connsiteX9164" y="connsiteY9164"/>
                  </a:cxn>
                  <a:cxn ang="0">
                    <a:pos x="connsiteX9165" y="connsiteY9165"/>
                  </a:cxn>
                  <a:cxn ang="0">
                    <a:pos x="connsiteX9166" y="connsiteY9166"/>
                  </a:cxn>
                  <a:cxn ang="0">
                    <a:pos x="connsiteX9167" y="connsiteY9167"/>
                  </a:cxn>
                  <a:cxn ang="0">
                    <a:pos x="connsiteX9168" y="connsiteY9168"/>
                  </a:cxn>
                  <a:cxn ang="0">
                    <a:pos x="connsiteX9169" y="connsiteY9169"/>
                  </a:cxn>
                  <a:cxn ang="0">
                    <a:pos x="connsiteX9170" y="connsiteY9170"/>
                  </a:cxn>
                  <a:cxn ang="0">
                    <a:pos x="connsiteX9171" y="connsiteY9171"/>
                  </a:cxn>
                  <a:cxn ang="0">
                    <a:pos x="connsiteX9172" y="connsiteY9172"/>
                  </a:cxn>
                  <a:cxn ang="0">
                    <a:pos x="connsiteX9173" y="connsiteY9173"/>
                  </a:cxn>
                  <a:cxn ang="0">
                    <a:pos x="connsiteX9174" y="connsiteY9174"/>
                  </a:cxn>
                  <a:cxn ang="0">
                    <a:pos x="connsiteX9175" y="connsiteY9175"/>
                  </a:cxn>
                  <a:cxn ang="0">
                    <a:pos x="connsiteX9176" y="connsiteY9176"/>
                  </a:cxn>
                  <a:cxn ang="0">
                    <a:pos x="connsiteX9177" y="connsiteY9177"/>
                  </a:cxn>
                  <a:cxn ang="0">
                    <a:pos x="connsiteX9178" y="connsiteY9178"/>
                  </a:cxn>
                  <a:cxn ang="0">
                    <a:pos x="connsiteX9179" y="connsiteY9179"/>
                  </a:cxn>
                  <a:cxn ang="0">
                    <a:pos x="connsiteX9180" y="connsiteY9180"/>
                  </a:cxn>
                  <a:cxn ang="0">
                    <a:pos x="connsiteX9181" y="connsiteY9181"/>
                  </a:cxn>
                  <a:cxn ang="0">
                    <a:pos x="connsiteX9182" y="connsiteY9182"/>
                  </a:cxn>
                  <a:cxn ang="0">
                    <a:pos x="connsiteX9183" y="connsiteY9183"/>
                  </a:cxn>
                  <a:cxn ang="0">
                    <a:pos x="connsiteX9184" y="connsiteY9184"/>
                  </a:cxn>
                  <a:cxn ang="0">
                    <a:pos x="connsiteX9185" y="connsiteY9185"/>
                  </a:cxn>
                  <a:cxn ang="0">
                    <a:pos x="connsiteX9186" y="connsiteY9186"/>
                  </a:cxn>
                  <a:cxn ang="0">
                    <a:pos x="connsiteX9187" y="connsiteY9187"/>
                  </a:cxn>
                  <a:cxn ang="0">
                    <a:pos x="connsiteX9188" y="connsiteY9188"/>
                  </a:cxn>
                  <a:cxn ang="0">
                    <a:pos x="connsiteX9189" y="connsiteY9189"/>
                  </a:cxn>
                  <a:cxn ang="0">
                    <a:pos x="connsiteX9190" y="connsiteY9190"/>
                  </a:cxn>
                  <a:cxn ang="0">
                    <a:pos x="connsiteX9191" y="connsiteY9191"/>
                  </a:cxn>
                  <a:cxn ang="0">
                    <a:pos x="connsiteX9192" y="connsiteY9192"/>
                  </a:cxn>
                  <a:cxn ang="0">
                    <a:pos x="connsiteX9193" y="connsiteY9193"/>
                  </a:cxn>
                  <a:cxn ang="0">
                    <a:pos x="connsiteX9194" y="connsiteY9194"/>
                  </a:cxn>
                  <a:cxn ang="0">
                    <a:pos x="connsiteX9195" y="connsiteY9195"/>
                  </a:cxn>
                  <a:cxn ang="0">
                    <a:pos x="connsiteX9196" y="connsiteY9196"/>
                  </a:cxn>
                  <a:cxn ang="0">
                    <a:pos x="connsiteX9197" y="connsiteY9197"/>
                  </a:cxn>
                  <a:cxn ang="0">
                    <a:pos x="connsiteX9198" y="connsiteY9198"/>
                  </a:cxn>
                  <a:cxn ang="0">
                    <a:pos x="connsiteX9199" y="connsiteY9199"/>
                  </a:cxn>
                  <a:cxn ang="0">
                    <a:pos x="connsiteX9200" y="connsiteY9200"/>
                  </a:cxn>
                  <a:cxn ang="0">
                    <a:pos x="connsiteX9201" y="connsiteY9201"/>
                  </a:cxn>
                  <a:cxn ang="0">
                    <a:pos x="connsiteX9202" y="connsiteY9202"/>
                  </a:cxn>
                  <a:cxn ang="0">
                    <a:pos x="connsiteX9203" y="connsiteY9203"/>
                  </a:cxn>
                  <a:cxn ang="0">
                    <a:pos x="connsiteX9204" y="connsiteY9204"/>
                  </a:cxn>
                  <a:cxn ang="0">
                    <a:pos x="connsiteX9205" y="connsiteY9205"/>
                  </a:cxn>
                  <a:cxn ang="0">
                    <a:pos x="connsiteX9206" y="connsiteY9206"/>
                  </a:cxn>
                  <a:cxn ang="0">
                    <a:pos x="connsiteX9207" y="connsiteY9207"/>
                  </a:cxn>
                  <a:cxn ang="0">
                    <a:pos x="connsiteX9208" y="connsiteY9208"/>
                  </a:cxn>
                  <a:cxn ang="0">
                    <a:pos x="connsiteX9209" y="connsiteY9209"/>
                  </a:cxn>
                  <a:cxn ang="0">
                    <a:pos x="connsiteX9210" y="connsiteY9210"/>
                  </a:cxn>
                  <a:cxn ang="0">
                    <a:pos x="connsiteX9211" y="connsiteY9211"/>
                  </a:cxn>
                  <a:cxn ang="0">
                    <a:pos x="connsiteX9212" y="connsiteY9212"/>
                  </a:cxn>
                  <a:cxn ang="0">
                    <a:pos x="connsiteX9213" y="connsiteY9213"/>
                  </a:cxn>
                  <a:cxn ang="0">
                    <a:pos x="connsiteX9214" y="connsiteY9214"/>
                  </a:cxn>
                  <a:cxn ang="0">
                    <a:pos x="connsiteX9215" y="connsiteY9215"/>
                  </a:cxn>
                  <a:cxn ang="0">
                    <a:pos x="connsiteX9216" y="connsiteY9216"/>
                  </a:cxn>
                  <a:cxn ang="0">
                    <a:pos x="connsiteX9217" y="connsiteY9217"/>
                  </a:cxn>
                  <a:cxn ang="0">
                    <a:pos x="connsiteX9218" y="connsiteY9218"/>
                  </a:cxn>
                  <a:cxn ang="0">
                    <a:pos x="connsiteX9219" y="connsiteY9219"/>
                  </a:cxn>
                  <a:cxn ang="0">
                    <a:pos x="connsiteX9220" y="connsiteY9220"/>
                  </a:cxn>
                  <a:cxn ang="0">
                    <a:pos x="connsiteX9221" y="connsiteY9221"/>
                  </a:cxn>
                  <a:cxn ang="0">
                    <a:pos x="connsiteX9222" y="connsiteY9222"/>
                  </a:cxn>
                  <a:cxn ang="0">
                    <a:pos x="connsiteX9223" y="connsiteY9223"/>
                  </a:cxn>
                  <a:cxn ang="0">
                    <a:pos x="connsiteX9224" y="connsiteY9224"/>
                  </a:cxn>
                  <a:cxn ang="0">
                    <a:pos x="connsiteX9225" y="connsiteY9225"/>
                  </a:cxn>
                  <a:cxn ang="0">
                    <a:pos x="connsiteX9226" y="connsiteY9226"/>
                  </a:cxn>
                  <a:cxn ang="0">
                    <a:pos x="connsiteX9227" y="connsiteY9227"/>
                  </a:cxn>
                  <a:cxn ang="0">
                    <a:pos x="connsiteX9228" y="connsiteY9228"/>
                  </a:cxn>
                  <a:cxn ang="0">
                    <a:pos x="connsiteX9229" y="connsiteY9229"/>
                  </a:cxn>
                  <a:cxn ang="0">
                    <a:pos x="connsiteX9230" y="connsiteY9230"/>
                  </a:cxn>
                  <a:cxn ang="0">
                    <a:pos x="connsiteX9231" y="connsiteY9231"/>
                  </a:cxn>
                  <a:cxn ang="0">
                    <a:pos x="connsiteX9232" y="connsiteY9232"/>
                  </a:cxn>
                  <a:cxn ang="0">
                    <a:pos x="connsiteX9233" y="connsiteY9233"/>
                  </a:cxn>
                  <a:cxn ang="0">
                    <a:pos x="connsiteX9234" y="connsiteY9234"/>
                  </a:cxn>
                  <a:cxn ang="0">
                    <a:pos x="connsiteX9235" y="connsiteY9235"/>
                  </a:cxn>
                  <a:cxn ang="0">
                    <a:pos x="connsiteX9236" y="connsiteY9236"/>
                  </a:cxn>
                  <a:cxn ang="0">
                    <a:pos x="connsiteX9237" y="connsiteY9237"/>
                  </a:cxn>
                  <a:cxn ang="0">
                    <a:pos x="connsiteX9238" y="connsiteY9238"/>
                  </a:cxn>
                  <a:cxn ang="0">
                    <a:pos x="connsiteX9239" y="connsiteY9239"/>
                  </a:cxn>
                  <a:cxn ang="0">
                    <a:pos x="connsiteX9240" y="connsiteY9240"/>
                  </a:cxn>
                  <a:cxn ang="0">
                    <a:pos x="connsiteX9241" y="connsiteY9241"/>
                  </a:cxn>
                  <a:cxn ang="0">
                    <a:pos x="connsiteX9242" y="connsiteY9242"/>
                  </a:cxn>
                  <a:cxn ang="0">
                    <a:pos x="connsiteX9243" y="connsiteY9243"/>
                  </a:cxn>
                  <a:cxn ang="0">
                    <a:pos x="connsiteX9244" y="connsiteY9244"/>
                  </a:cxn>
                  <a:cxn ang="0">
                    <a:pos x="connsiteX9245" y="connsiteY9245"/>
                  </a:cxn>
                  <a:cxn ang="0">
                    <a:pos x="connsiteX9246" y="connsiteY9246"/>
                  </a:cxn>
                  <a:cxn ang="0">
                    <a:pos x="connsiteX9247" y="connsiteY9247"/>
                  </a:cxn>
                  <a:cxn ang="0">
                    <a:pos x="connsiteX9248" y="connsiteY9248"/>
                  </a:cxn>
                  <a:cxn ang="0">
                    <a:pos x="connsiteX9249" y="connsiteY9249"/>
                  </a:cxn>
                  <a:cxn ang="0">
                    <a:pos x="connsiteX9250" y="connsiteY9250"/>
                  </a:cxn>
                  <a:cxn ang="0">
                    <a:pos x="connsiteX9251" y="connsiteY9251"/>
                  </a:cxn>
                  <a:cxn ang="0">
                    <a:pos x="connsiteX9252" y="connsiteY9252"/>
                  </a:cxn>
                  <a:cxn ang="0">
                    <a:pos x="connsiteX9253" y="connsiteY9253"/>
                  </a:cxn>
                  <a:cxn ang="0">
                    <a:pos x="connsiteX9254" y="connsiteY9254"/>
                  </a:cxn>
                  <a:cxn ang="0">
                    <a:pos x="connsiteX9255" y="connsiteY9255"/>
                  </a:cxn>
                  <a:cxn ang="0">
                    <a:pos x="connsiteX9256" y="connsiteY9256"/>
                  </a:cxn>
                  <a:cxn ang="0">
                    <a:pos x="connsiteX9257" y="connsiteY9257"/>
                  </a:cxn>
                  <a:cxn ang="0">
                    <a:pos x="connsiteX9258" y="connsiteY9258"/>
                  </a:cxn>
                  <a:cxn ang="0">
                    <a:pos x="connsiteX9259" y="connsiteY9259"/>
                  </a:cxn>
                  <a:cxn ang="0">
                    <a:pos x="connsiteX9260" y="connsiteY9260"/>
                  </a:cxn>
                  <a:cxn ang="0">
                    <a:pos x="connsiteX9261" y="connsiteY9261"/>
                  </a:cxn>
                  <a:cxn ang="0">
                    <a:pos x="connsiteX9262" y="connsiteY9262"/>
                  </a:cxn>
                  <a:cxn ang="0">
                    <a:pos x="connsiteX9263" y="connsiteY9263"/>
                  </a:cxn>
                  <a:cxn ang="0">
                    <a:pos x="connsiteX9264" y="connsiteY9264"/>
                  </a:cxn>
                  <a:cxn ang="0">
                    <a:pos x="connsiteX9265" y="connsiteY9265"/>
                  </a:cxn>
                  <a:cxn ang="0">
                    <a:pos x="connsiteX9266" y="connsiteY9266"/>
                  </a:cxn>
                  <a:cxn ang="0">
                    <a:pos x="connsiteX9267" y="connsiteY9267"/>
                  </a:cxn>
                  <a:cxn ang="0">
                    <a:pos x="connsiteX9268" y="connsiteY9268"/>
                  </a:cxn>
                  <a:cxn ang="0">
                    <a:pos x="connsiteX9269" y="connsiteY9269"/>
                  </a:cxn>
                  <a:cxn ang="0">
                    <a:pos x="connsiteX9270" y="connsiteY9270"/>
                  </a:cxn>
                  <a:cxn ang="0">
                    <a:pos x="connsiteX9271" y="connsiteY9271"/>
                  </a:cxn>
                  <a:cxn ang="0">
                    <a:pos x="connsiteX9272" y="connsiteY9272"/>
                  </a:cxn>
                  <a:cxn ang="0">
                    <a:pos x="connsiteX9273" y="connsiteY9273"/>
                  </a:cxn>
                  <a:cxn ang="0">
                    <a:pos x="connsiteX9274" y="connsiteY9274"/>
                  </a:cxn>
                  <a:cxn ang="0">
                    <a:pos x="connsiteX9275" y="connsiteY9275"/>
                  </a:cxn>
                  <a:cxn ang="0">
                    <a:pos x="connsiteX9276" y="connsiteY9276"/>
                  </a:cxn>
                  <a:cxn ang="0">
                    <a:pos x="connsiteX9277" y="connsiteY9277"/>
                  </a:cxn>
                  <a:cxn ang="0">
                    <a:pos x="connsiteX9278" y="connsiteY9278"/>
                  </a:cxn>
                  <a:cxn ang="0">
                    <a:pos x="connsiteX9279" y="connsiteY9279"/>
                  </a:cxn>
                  <a:cxn ang="0">
                    <a:pos x="connsiteX9280" y="connsiteY9280"/>
                  </a:cxn>
                  <a:cxn ang="0">
                    <a:pos x="connsiteX9281" y="connsiteY9281"/>
                  </a:cxn>
                  <a:cxn ang="0">
                    <a:pos x="connsiteX9282" y="connsiteY9282"/>
                  </a:cxn>
                  <a:cxn ang="0">
                    <a:pos x="connsiteX9283" y="connsiteY9283"/>
                  </a:cxn>
                  <a:cxn ang="0">
                    <a:pos x="connsiteX9284" y="connsiteY9284"/>
                  </a:cxn>
                  <a:cxn ang="0">
                    <a:pos x="connsiteX9285" y="connsiteY9285"/>
                  </a:cxn>
                  <a:cxn ang="0">
                    <a:pos x="connsiteX9286" y="connsiteY9286"/>
                  </a:cxn>
                  <a:cxn ang="0">
                    <a:pos x="connsiteX9287" y="connsiteY9287"/>
                  </a:cxn>
                  <a:cxn ang="0">
                    <a:pos x="connsiteX9288" y="connsiteY9288"/>
                  </a:cxn>
                  <a:cxn ang="0">
                    <a:pos x="connsiteX9289" y="connsiteY9289"/>
                  </a:cxn>
                  <a:cxn ang="0">
                    <a:pos x="connsiteX9290" y="connsiteY9290"/>
                  </a:cxn>
                  <a:cxn ang="0">
                    <a:pos x="connsiteX9291" y="connsiteY9291"/>
                  </a:cxn>
                  <a:cxn ang="0">
                    <a:pos x="connsiteX9292" y="connsiteY9292"/>
                  </a:cxn>
                  <a:cxn ang="0">
                    <a:pos x="connsiteX9293" y="connsiteY9293"/>
                  </a:cxn>
                  <a:cxn ang="0">
                    <a:pos x="connsiteX9294" y="connsiteY9294"/>
                  </a:cxn>
                  <a:cxn ang="0">
                    <a:pos x="connsiteX9295" y="connsiteY9295"/>
                  </a:cxn>
                  <a:cxn ang="0">
                    <a:pos x="connsiteX9296" y="connsiteY9296"/>
                  </a:cxn>
                  <a:cxn ang="0">
                    <a:pos x="connsiteX9297" y="connsiteY9297"/>
                  </a:cxn>
                  <a:cxn ang="0">
                    <a:pos x="connsiteX9298" y="connsiteY9298"/>
                  </a:cxn>
                  <a:cxn ang="0">
                    <a:pos x="connsiteX9299" y="connsiteY9299"/>
                  </a:cxn>
                  <a:cxn ang="0">
                    <a:pos x="connsiteX9300" y="connsiteY9300"/>
                  </a:cxn>
                  <a:cxn ang="0">
                    <a:pos x="connsiteX9301" y="connsiteY9301"/>
                  </a:cxn>
                  <a:cxn ang="0">
                    <a:pos x="connsiteX9302" y="connsiteY9302"/>
                  </a:cxn>
                  <a:cxn ang="0">
                    <a:pos x="connsiteX9303" y="connsiteY9303"/>
                  </a:cxn>
                  <a:cxn ang="0">
                    <a:pos x="connsiteX9304" y="connsiteY9304"/>
                  </a:cxn>
                  <a:cxn ang="0">
                    <a:pos x="connsiteX9305" y="connsiteY9305"/>
                  </a:cxn>
                  <a:cxn ang="0">
                    <a:pos x="connsiteX9306" y="connsiteY9306"/>
                  </a:cxn>
                  <a:cxn ang="0">
                    <a:pos x="connsiteX9307" y="connsiteY9307"/>
                  </a:cxn>
                  <a:cxn ang="0">
                    <a:pos x="connsiteX9308" y="connsiteY9308"/>
                  </a:cxn>
                  <a:cxn ang="0">
                    <a:pos x="connsiteX9309" y="connsiteY9309"/>
                  </a:cxn>
                  <a:cxn ang="0">
                    <a:pos x="connsiteX9310" y="connsiteY9310"/>
                  </a:cxn>
                  <a:cxn ang="0">
                    <a:pos x="connsiteX9311" y="connsiteY9311"/>
                  </a:cxn>
                  <a:cxn ang="0">
                    <a:pos x="connsiteX9312" y="connsiteY9312"/>
                  </a:cxn>
                  <a:cxn ang="0">
                    <a:pos x="connsiteX9313" y="connsiteY9313"/>
                  </a:cxn>
                  <a:cxn ang="0">
                    <a:pos x="connsiteX9314" y="connsiteY9314"/>
                  </a:cxn>
                  <a:cxn ang="0">
                    <a:pos x="connsiteX9315" y="connsiteY9315"/>
                  </a:cxn>
                  <a:cxn ang="0">
                    <a:pos x="connsiteX9316" y="connsiteY9316"/>
                  </a:cxn>
                  <a:cxn ang="0">
                    <a:pos x="connsiteX9317" y="connsiteY9317"/>
                  </a:cxn>
                  <a:cxn ang="0">
                    <a:pos x="connsiteX9318" y="connsiteY9318"/>
                  </a:cxn>
                  <a:cxn ang="0">
                    <a:pos x="connsiteX9319" y="connsiteY9319"/>
                  </a:cxn>
                  <a:cxn ang="0">
                    <a:pos x="connsiteX9320" y="connsiteY9320"/>
                  </a:cxn>
                  <a:cxn ang="0">
                    <a:pos x="connsiteX9321" y="connsiteY9321"/>
                  </a:cxn>
                  <a:cxn ang="0">
                    <a:pos x="connsiteX9322" y="connsiteY9322"/>
                  </a:cxn>
                  <a:cxn ang="0">
                    <a:pos x="connsiteX9323" y="connsiteY9323"/>
                  </a:cxn>
                  <a:cxn ang="0">
                    <a:pos x="connsiteX9324" y="connsiteY9324"/>
                  </a:cxn>
                  <a:cxn ang="0">
                    <a:pos x="connsiteX9325" y="connsiteY9325"/>
                  </a:cxn>
                  <a:cxn ang="0">
                    <a:pos x="connsiteX9326" y="connsiteY9326"/>
                  </a:cxn>
                  <a:cxn ang="0">
                    <a:pos x="connsiteX9327" y="connsiteY9327"/>
                  </a:cxn>
                  <a:cxn ang="0">
                    <a:pos x="connsiteX9328" y="connsiteY9328"/>
                  </a:cxn>
                  <a:cxn ang="0">
                    <a:pos x="connsiteX9329" y="connsiteY9329"/>
                  </a:cxn>
                  <a:cxn ang="0">
                    <a:pos x="connsiteX9330" y="connsiteY9330"/>
                  </a:cxn>
                  <a:cxn ang="0">
                    <a:pos x="connsiteX9331" y="connsiteY9331"/>
                  </a:cxn>
                  <a:cxn ang="0">
                    <a:pos x="connsiteX9332" y="connsiteY9332"/>
                  </a:cxn>
                  <a:cxn ang="0">
                    <a:pos x="connsiteX9333" y="connsiteY9333"/>
                  </a:cxn>
                  <a:cxn ang="0">
                    <a:pos x="connsiteX9334" y="connsiteY9334"/>
                  </a:cxn>
                  <a:cxn ang="0">
                    <a:pos x="connsiteX9335" y="connsiteY9335"/>
                  </a:cxn>
                  <a:cxn ang="0">
                    <a:pos x="connsiteX9336" y="connsiteY9336"/>
                  </a:cxn>
                  <a:cxn ang="0">
                    <a:pos x="connsiteX9337" y="connsiteY9337"/>
                  </a:cxn>
                  <a:cxn ang="0">
                    <a:pos x="connsiteX9338" y="connsiteY9338"/>
                  </a:cxn>
                  <a:cxn ang="0">
                    <a:pos x="connsiteX9339" y="connsiteY9339"/>
                  </a:cxn>
                  <a:cxn ang="0">
                    <a:pos x="connsiteX9340" y="connsiteY9340"/>
                  </a:cxn>
                  <a:cxn ang="0">
                    <a:pos x="connsiteX9341" y="connsiteY9341"/>
                  </a:cxn>
                  <a:cxn ang="0">
                    <a:pos x="connsiteX9342" y="connsiteY9342"/>
                  </a:cxn>
                  <a:cxn ang="0">
                    <a:pos x="connsiteX9343" y="connsiteY9343"/>
                  </a:cxn>
                  <a:cxn ang="0">
                    <a:pos x="connsiteX9344" y="connsiteY9344"/>
                  </a:cxn>
                  <a:cxn ang="0">
                    <a:pos x="connsiteX9345" y="connsiteY9345"/>
                  </a:cxn>
                  <a:cxn ang="0">
                    <a:pos x="connsiteX9346" y="connsiteY9346"/>
                  </a:cxn>
                  <a:cxn ang="0">
                    <a:pos x="connsiteX9347" y="connsiteY9347"/>
                  </a:cxn>
                  <a:cxn ang="0">
                    <a:pos x="connsiteX9348" y="connsiteY9348"/>
                  </a:cxn>
                  <a:cxn ang="0">
                    <a:pos x="connsiteX9349" y="connsiteY9349"/>
                  </a:cxn>
                  <a:cxn ang="0">
                    <a:pos x="connsiteX9350" y="connsiteY9350"/>
                  </a:cxn>
                  <a:cxn ang="0">
                    <a:pos x="connsiteX9351" y="connsiteY9351"/>
                  </a:cxn>
                  <a:cxn ang="0">
                    <a:pos x="connsiteX9352" y="connsiteY9352"/>
                  </a:cxn>
                  <a:cxn ang="0">
                    <a:pos x="connsiteX9353" y="connsiteY9353"/>
                  </a:cxn>
                  <a:cxn ang="0">
                    <a:pos x="connsiteX9354" y="connsiteY9354"/>
                  </a:cxn>
                  <a:cxn ang="0">
                    <a:pos x="connsiteX9355" y="connsiteY9355"/>
                  </a:cxn>
                  <a:cxn ang="0">
                    <a:pos x="connsiteX9356" y="connsiteY9356"/>
                  </a:cxn>
                  <a:cxn ang="0">
                    <a:pos x="connsiteX9357" y="connsiteY9357"/>
                  </a:cxn>
                  <a:cxn ang="0">
                    <a:pos x="connsiteX9358" y="connsiteY9358"/>
                  </a:cxn>
                  <a:cxn ang="0">
                    <a:pos x="connsiteX9359" y="connsiteY9359"/>
                  </a:cxn>
                  <a:cxn ang="0">
                    <a:pos x="connsiteX9360" y="connsiteY9360"/>
                  </a:cxn>
                  <a:cxn ang="0">
                    <a:pos x="connsiteX9361" y="connsiteY9361"/>
                  </a:cxn>
                  <a:cxn ang="0">
                    <a:pos x="connsiteX9362" y="connsiteY9362"/>
                  </a:cxn>
                  <a:cxn ang="0">
                    <a:pos x="connsiteX9363" y="connsiteY9363"/>
                  </a:cxn>
                  <a:cxn ang="0">
                    <a:pos x="connsiteX9364" y="connsiteY9364"/>
                  </a:cxn>
                  <a:cxn ang="0">
                    <a:pos x="connsiteX9365" y="connsiteY9365"/>
                  </a:cxn>
                  <a:cxn ang="0">
                    <a:pos x="connsiteX9366" y="connsiteY9366"/>
                  </a:cxn>
                  <a:cxn ang="0">
                    <a:pos x="connsiteX9367" y="connsiteY9367"/>
                  </a:cxn>
                  <a:cxn ang="0">
                    <a:pos x="connsiteX9368" y="connsiteY9368"/>
                  </a:cxn>
                  <a:cxn ang="0">
                    <a:pos x="connsiteX9369" y="connsiteY9369"/>
                  </a:cxn>
                  <a:cxn ang="0">
                    <a:pos x="connsiteX9370" y="connsiteY9370"/>
                  </a:cxn>
                  <a:cxn ang="0">
                    <a:pos x="connsiteX9371" y="connsiteY9371"/>
                  </a:cxn>
                  <a:cxn ang="0">
                    <a:pos x="connsiteX9372" y="connsiteY9372"/>
                  </a:cxn>
                  <a:cxn ang="0">
                    <a:pos x="connsiteX9373" y="connsiteY9373"/>
                  </a:cxn>
                  <a:cxn ang="0">
                    <a:pos x="connsiteX9374" y="connsiteY9374"/>
                  </a:cxn>
                  <a:cxn ang="0">
                    <a:pos x="connsiteX9375" y="connsiteY9375"/>
                  </a:cxn>
                  <a:cxn ang="0">
                    <a:pos x="connsiteX9376" y="connsiteY9376"/>
                  </a:cxn>
                  <a:cxn ang="0">
                    <a:pos x="connsiteX9377" y="connsiteY9377"/>
                  </a:cxn>
                  <a:cxn ang="0">
                    <a:pos x="connsiteX9378" y="connsiteY9378"/>
                  </a:cxn>
                  <a:cxn ang="0">
                    <a:pos x="connsiteX9379" y="connsiteY9379"/>
                  </a:cxn>
                  <a:cxn ang="0">
                    <a:pos x="connsiteX9380" y="connsiteY9380"/>
                  </a:cxn>
                  <a:cxn ang="0">
                    <a:pos x="connsiteX9381" y="connsiteY9381"/>
                  </a:cxn>
                  <a:cxn ang="0">
                    <a:pos x="connsiteX9382" y="connsiteY9382"/>
                  </a:cxn>
                  <a:cxn ang="0">
                    <a:pos x="connsiteX9383" y="connsiteY9383"/>
                  </a:cxn>
                  <a:cxn ang="0">
                    <a:pos x="connsiteX9384" y="connsiteY9384"/>
                  </a:cxn>
                  <a:cxn ang="0">
                    <a:pos x="connsiteX9385" y="connsiteY9385"/>
                  </a:cxn>
                  <a:cxn ang="0">
                    <a:pos x="connsiteX9386" y="connsiteY9386"/>
                  </a:cxn>
                  <a:cxn ang="0">
                    <a:pos x="connsiteX9387" y="connsiteY9387"/>
                  </a:cxn>
                  <a:cxn ang="0">
                    <a:pos x="connsiteX9388" y="connsiteY9388"/>
                  </a:cxn>
                  <a:cxn ang="0">
                    <a:pos x="connsiteX9389" y="connsiteY9389"/>
                  </a:cxn>
                  <a:cxn ang="0">
                    <a:pos x="connsiteX9390" y="connsiteY9390"/>
                  </a:cxn>
                  <a:cxn ang="0">
                    <a:pos x="connsiteX9391" y="connsiteY9391"/>
                  </a:cxn>
                  <a:cxn ang="0">
                    <a:pos x="connsiteX9392" y="connsiteY9392"/>
                  </a:cxn>
                  <a:cxn ang="0">
                    <a:pos x="connsiteX9393" y="connsiteY9393"/>
                  </a:cxn>
                  <a:cxn ang="0">
                    <a:pos x="connsiteX9394" y="connsiteY9394"/>
                  </a:cxn>
                  <a:cxn ang="0">
                    <a:pos x="connsiteX9395" y="connsiteY9395"/>
                  </a:cxn>
                  <a:cxn ang="0">
                    <a:pos x="connsiteX9396" y="connsiteY9396"/>
                  </a:cxn>
                  <a:cxn ang="0">
                    <a:pos x="connsiteX9397" y="connsiteY9397"/>
                  </a:cxn>
                  <a:cxn ang="0">
                    <a:pos x="connsiteX9398" y="connsiteY9398"/>
                  </a:cxn>
                  <a:cxn ang="0">
                    <a:pos x="connsiteX9399" y="connsiteY9399"/>
                  </a:cxn>
                  <a:cxn ang="0">
                    <a:pos x="connsiteX9400" y="connsiteY9400"/>
                  </a:cxn>
                  <a:cxn ang="0">
                    <a:pos x="connsiteX9401" y="connsiteY9401"/>
                  </a:cxn>
                  <a:cxn ang="0">
                    <a:pos x="connsiteX9402" y="connsiteY9402"/>
                  </a:cxn>
                  <a:cxn ang="0">
                    <a:pos x="connsiteX9403" y="connsiteY9403"/>
                  </a:cxn>
                  <a:cxn ang="0">
                    <a:pos x="connsiteX9404" y="connsiteY9404"/>
                  </a:cxn>
                  <a:cxn ang="0">
                    <a:pos x="connsiteX9405" y="connsiteY9405"/>
                  </a:cxn>
                  <a:cxn ang="0">
                    <a:pos x="connsiteX9406" y="connsiteY9406"/>
                  </a:cxn>
                  <a:cxn ang="0">
                    <a:pos x="connsiteX9407" y="connsiteY9407"/>
                  </a:cxn>
                  <a:cxn ang="0">
                    <a:pos x="connsiteX9408" y="connsiteY9408"/>
                  </a:cxn>
                  <a:cxn ang="0">
                    <a:pos x="connsiteX9409" y="connsiteY9409"/>
                  </a:cxn>
                  <a:cxn ang="0">
                    <a:pos x="connsiteX9410" y="connsiteY9410"/>
                  </a:cxn>
                  <a:cxn ang="0">
                    <a:pos x="connsiteX9411" y="connsiteY9411"/>
                  </a:cxn>
                  <a:cxn ang="0">
                    <a:pos x="connsiteX9412" y="connsiteY9412"/>
                  </a:cxn>
                  <a:cxn ang="0">
                    <a:pos x="connsiteX9413" y="connsiteY9413"/>
                  </a:cxn>
                  <a:cxn ang="0">
                    <a:pos x="connsiteX9414" y="connsiteY9414"/>
                  </a:cxn>
                  <a:cxn ang="0">
                    <a:pos x="connsiteX9415" y="connsiteY9415"/>
                  </a:cxn>
                  <a:cxn ang="0">
                    <a:pos x="connsiteX9416" y="connsiteY9416"/>
                  </a:cxn>
                  <a:cxn ang="0">
                    <a:pos x="connsiteX9417" y="connsiteY9417"/>
                  </a:cxn>
                  <a:cxn ang="0">
                    <a:pos x="connsiteX9418" y="connsiteY9418"/>
                  </a:cxn>
                  <a:cxn ang="0">
                    <a:pos x="connsiteX9419" y="connsiteY9419"/>
                  </a:cxn>
                  <a:cxn ang="0">
                    <a:pos x="connsiteX9420" y="connsiteY9420"/>
                  </a:cxn>
                  <a:cxn ang="0">
                    <a:pos x="connsiteX9421" y="connsiteY9421"/>
                  </a:cxn>
                  <a:cxn ang="0">
                    <a:pos x="connsiteX9422" y="connsiteY9422"/>
                  </a:cxn>
                  <a:cxn ang="0">
                    <a:pos x="connsiteX9423" y="connsiteY9423"/>
                  </a:cxn>
                  <a:cxn ang="0">
                    <a:pos x="connsiteX9424" y="connsiteY9424"/>
                  </a:cxn>
                  <a:cxn ang="0">
                    <a:pos x="connsiteX9425" y="connsiteY9425"/>
                  </a:cxn>
                  <a:cxn ang="0">
                    <a:pos x="connsiteX9426" y="connsiteY9426"/>
                  </a:cxn>
                  <a:cxn ang="0">
                    <a:pos x="connsiteX9427" y="connsiteY9427"/>
                  </a:cxn>
                  <a:cxn ang="0">
                    <a:pos x="connsiteX9428" y="connsiteY9428"/>
                  </a:cxn>
                  <a:cxn ang="0">
                    <a:pos x="connsiteX9429" y="connsiteY9429"/>
                  </a:cxn>
                  <a:cxn ang="0">
                    <a:pos x="connsiteX9430" y="connsiteY9430"/>
                  </a:cxn>
                  <a:cxn ang="0">
                    <a:pos x="connsiteX9431" y="connsiteY9431"/>
                  </a:cxn>
                  <a:cxn ang="0">
                    <a:pos x="connsiteX9432" y="connsiteY9432"/>
                  </a:cxn>
                  <a:cxn ang="0">
                    <a:pos x="connsiteX9433" y="connsiteY9433"/>
                  </a:cxn>
                  <a:cxn ang="0">
                    <a:pos x="connsiteX9434" y="connsiteY9434"/>
                  </a:cxn>
                  <a:cxn ang="0">
                    <a:pos x="connsiteX9435" y="connsiteY9435"/>
                  </a:cxn>
                  <a:cxn ang="0">
                    <a:pos x="connsiteX9436" y="connsiteY9436"/>
                  </a:cxn>
                  <a:cxn ang="0">
                    <a:pos x="connsiteX9437" y="connsiteY9437"/>
                  </a:cxn>
                  <a:cxn ang="0">
                    <a:pos x="connsiteX9438" y="connsiteY9438"/>
                  </a:cxn>
                  <a:cxn ang="0">
                    <a:pos x="connsiteX9439" y="connsiteY9439"/>
                  </a:cxn>
                  <a:cxn ang="0">
                    <a:pos x="connsiteX9440" y="connsiteY9440"/>
                  </a:cxn>
                  <a:cxn ang="0">
                    <a:pos x="connsiteX9441" y="connsiteY9441"/>
                  </a:cxn>
                  <a:cxn ang="0">
                    <a:pos x="connsiteX9442" y="connsiteY9442"/>
                  </a:cxn>
                  <a:cxn ang="0">
                    <a:pos x="connsiteX9443" y="connsiteY9443"/>
                  </a:cxn>
                  <a:cxn ang="0">
                    <a:pos x="connsiteX9444" y="connsiteY9444"/>
                  </a:cxn>
                  <a:cxn ang="0">
                    <a:pos x="connsiteX9445" y="connsiteY9445"/>
                  </a:cxn>
                  <a:cxn ang="0">
                    <a:pos x="connsiteX9446" y="connsiteY9446"/>
                  </a:cxn>
                  <a:cxn ang="0">
                    <a:pos x="connsiteX9447" y="connsiteY9447"/>
                  </a:cxn>
                  <a:cxn ang="0">
                    <a:pos x="connsiteX9448" y="connsiteY9448"/>
                  </a:cxn>
                  <a:cxn ang="0">
                    <a:pos x="connsiteX9449" y="connsiteY9449"/>
                  </a:cxn>
                  <a:cxn ang="0">
                    <a:pos x="connsiteX9450" y="connsiteY9450"/>
                  </a:cxn>
                  <a:cxn ang="0">
                    <a:pos x="connsiteX9451" y="connsiteY9451"/>
                  </a:cxn>
                  <a:cxn ang="0">
                    <a:pos x="connsiteX9452" y="connsiteY9452"/>
                  </a:cxn>
                  <a:cxn ang="0">
                    <a:pos x="connsiteX9453" y="connsiteY9453"/>
                  </a:cxn>
                  <a:cxn ang="0">
                    <a:pos x="connsiteX9454" y="connsiteY9454"/>
                  </a:cxn>
                  <a:cxn ang="0">
                    <a:pos x="connsiteX9455" y="connsiteY9455"/>
                  </a:cxn>
                  <a:cxn ang="0">
                    <a:pos x="connsiteX9456" y="connsiteY9456"/>
                  </a:cxn>
                  <a:cxn ang="0">
                    <a:pos x="connsiteX9457" y="connsiteY9457"/>
                  </a:cxn>
                  <a:cxn ang="0">
                    <a:pos x="connsiteX9458" y="connsiteY9458"/>
                  </a:cxn>
                  <a:cxn ang="0">
                    <a:pos x="connsiteX9459" y="connsiteY9459"/>
                  </a:cxn>
                  <a:cxn ang="0">
                    <a:pos x="connsiteX9460" y="connsiteY9460"/>
                  </a:cxn>
                  <a:cxn ang="0">
                    <a:pos x="connsiteX9461" y="connsiteY9461"/>
                  </a:cxn>
                  <a:cxn ang="0">
                    <a:pos x="connsiteX9462" y="connsiteY9462"/>
                  </a:cxn>
                  <a:cxn ang="0">
                    <a:pos x="connsiteX9463" y="connsiteY9463"/>
                  </a:cxn>
                  <a:cxn ang="0">
                    <a:pos x="connsiteX9464" y="connsiteY9464"/>
                  </a:cxn>
                  <a:cxn ang="0">
                    <a:pos x="connsiteX9465" y="connsiteY9465"/>
                  </a:cxn>
                  <a:cxn ang="0">
                    <a:pos x="connsiteX9466" y="connsiteY9466"/>
                  </a:cxn>
                  <a:cxn ang="0">
                    <a:pos x="connsiteX9467" y="connsiteY9467"/>
                  </a:cxn>
                  <a:cxn ang="0">
                    <a:pos x="connsiteX9468" y="connsiteY9468"/>
                  </a:cxn>
                  <a:cxn ang="0">
                    <a:pos x="connsiteX9469" y="connsiteY9469"/>
                  </a:cxn>
                  <a:cxn ang="0">
                    <a:pos x="connsiteX9470" y="connsiteY9470"/>
                  </a:cxn>
                  <a:cxn ang="0">
                    <a:pos x="connsiteX9471" y="connsiteY9471"/>
                  </a:cxn>
                  <a:cxn ang="0">
                    <a:pos x="connsiteX9472" y="connsiteY9472"/>
                  </a:cxn>
                  <a:cxn ang="0">
                    <a:pos x="connsiteX9473" y="connsiteY9473"/>
                  </a:cxn>
                  <a:cxn ang="0">
                    <a:pos x="connsiteX9474" y="connsiteY9474"/>
                  </a:cxn>
                  <a:cxn ang="0">
                    <a:pos x="connsiteX9475" y="connsiteY9475"/>
                  </a:cxn>
                  <a:cxn ang="0">
                    <a:pos x="connsiteX9476" y="connsiteY9476"/>
                  </a:cxn>
                  <a:cxn ang="0">
                    <a:pos x="connsiteX9477" y="connsiteY9477"/>
                  </a:cxn>
                  <a:cxn ang="0">
                    <a:pos x="connsiteX9478" y="connsiteY9478"/>
                  </a:cxn>
                  <a:cxn ang="0">
                    <a:pos x="connsiteX9479" y="connsiteY9479"/>
                  </a:cxn>
                  <a:cxn ang="0">
                    <a:pos x="connsiteX9480" y="connsiteY9480"/>
                  </a:cxn>
                  <a:cxn ang="0">
                    <a:pos x="connsiteX9481" y="connsiteY9481"/>
                  </a:cxn>
                  <a:cxn ang="0">
                    <a:pos x="connsiteX9482" y="connsiteY9482"/>
                  </a:cxn>
                  <a:cxn ang="0">
                    <a:pos x="connsiteX9483" y="connsiteY9483"/>
                  </a:cxn>
                  <a:cxn ang="0">
                    <a:pos x="connsiteX9484" y="connsiteY9484"/>
                  </a:cxn>
                  <a:cxn ang="0">
                    <a:pos x="connsiteX9485" y="connsiteY9485"/>
                  </a:cxn>
                  <a:cxn ang="0">
                    <a:pos x="connsiteX9486" y="connsiteY9486"/>
                  </a:cxn>
                  <a:cxn ang="0">
                    <a:pos x="connsiteX9487" y="connsiteY9487"/>
                  </a:cxn>
                  <a:cxn ang="0">
                    <a:pos x="connsiteX9488" y="connsiteY9488"/>
                  </a:cxn>
                  <a:cxn ang="0">
                    <a:pos x="connsiteX9489" y="connsiteY9489"/>
                  </a:cxn>
                  <a:cxn ang="0">
                    <a:pos x="connsiteX9490" y="connsiteY9490"/>
                  </a:cxn>
                  <a:cxn ang="0">
                    <a:pos x="connsiteX9491" y="connsiteY9491"/>
                  </a:cxn>
                  <a:cxn ang="0">
                    <a:pos x="connsiteX9492" y="connsiteY9492"/>
                  </a:cxn>
                  <a:cxn ang="0">
                    <a:pos x="connsiteX9493" y="connsiteY9493"/>
                  </a:cxn>
                  <a:cxn ang="0">
                    <a:pos x="connsiteX9494" y="connsiteY9494"/>
                  </a:cxn>
                  <a:cxn ang="0">
                    <a:pos x="connsiteX9495" y="connsiteY9495"/>
                  </a:cxn>
                  <a:cxn ang="0">
                    <a:pos x="connsiteX9496" y="connsiteY9496"/>
                  </a:cxn>
                  <a:cxn ang="0">
                    <a:pos x="connsiteX9497" y="connsiteY9497"/>
                  </a:cxn>
                  <a:cxn ang="0">
                    <a:pos x="connsiteX9498" y="connsiteY9498"/>
                  </a:cxn>
                  <a:cxn ang="0">
                    <a:pos x="connsiteX9499" y="connsiteY9499"/>
                  </a:cxn>
                  <a:cxn ang="0">
                    <a:pos x="connsiteX9500" y="connsiteY9500"/>
                  </a:cxn>
                  <a:cxn ang="0">
                    <a:pos x="connsiteX9501" y="connsiteY9501"/>
                  </a:cxn>
                  <a:cxn ang="0">
                    <a:pos x="connsiteX9502" y="connsiteY9502"/>
                  </a:cxn>
                  <a:cxn ang="0">
                    <a:pos x="connsiteX9503" y="connsiteY9503"/>
                  </a:cxn>
                  <a:cxn ang="0">
                    <a:pos x="connsiteX9504" y="connsiteY9504"/>
                  </a:cxn>
                  <a:cxn ang="0">
                    <a:pos x="connsiteX9505" y="connsiteY9505"/>
                  </a:cxn>
                  <a:cxn ang="0">
                    <a:pos x="connsiteX9506" y="connsiteY9506"/>
                  </a:cxn>
                  <a:cxn ang="0">
                    <a:pos x="connsiteX9507" y="connsiteY9507"/>
                  </a:cxn>
                  <a:cxn ang="0">
                    <a:pos x="connsiteX9508" y="connsiteY9508"/>
                  </a:cxn>
                  <a:cxn ang="0">
                    <a:pos x="connsiteX9509" y="connsiteY9509"/>
                  </a:cxn>
                  <a:cxn ang="0">
                    <a:pos x="connsiteX9510" y="connsiteY9510"/>
                  </a:cxn>
                  <a:cxn ang="0">
                    <a:pos x="connsiteX9511" y="connsiteY9511"/>
                  </a:cxn>
                  <a:cxn ang="0">
                    <a:pos x="connsiteX9512" y="connsiteY9512"/>
                  </a:cxn>
                  <a:cxn ang="0">
                    <a:pos x="connsiteX9513" y="connsiteY9513"/>
                  </a:cxn>
                  <a:cxn ang="0">
                    <a:pos x="connsiteX9514" y="connsiteY9514"/>
                  </a:cxn>
                  <a:cxn ang="0">
                    <a:pos x="connsiteX9515" y="connsiteY9515"/>
                  </a:cxn>
                  <a:cxn ang="0">
                    <a:pos x="connsiteX9516" y="connsiteY9516"/>
                  </a:cxn>
                  <a:cxn ang="0">
                    <a:pos x="connsiteX9517" y="connsiteY9517"/>
                  </a:cxn>
                  <a:cxn ang="0">
                    <a:pos x="connsiteX9518" y="connsiteY9518"/>
                  </a:cxn>
                  <a:cxn ang="0">
                    <a:pos x="connsiteX9519" y="connsiteY9519"/>
                  </a:cxn>
                  <a:cxn ang="0">
                    <a:pos x="connsiteX9520" y="connsiteY9520"/>
                  </a:cxn>
                  <a:cxn ang="0">
                    <a:pos x="connsiteX9521" y="connsiteY9521"/>
                  </a:cxn>
                  <a:cxn ang="0">
                    <a:pos x="connsiteX9522" y="connsiteY9522"/>
                  </a:cxn>
                  <a:cxn ang="0">
                    <a:pos x="connsiteX9523" y="connsiteY9523"/>
                  </a:cxn>
                  <a:cxn ang="0">
                    <a:pos x="connsiteX9524" y="connsiteY9524"/>
                  </a:cxn>
                  <a:cxn ang="0">
                    <a:pos x="connsiteX9525" y="connsiteY9525"/>
                  </a:cxn>
                  <a:cxn ang="0">
                    <a:pos x="connsiteX9526" y="connsiteY9526"/>
                  </a:cxn>
                  <a:cxn ang="0">
                    <a:pos x="connsiteX9527" y="connsiteY9527"/>
                  </a:cxn>
                  <a:cxn ang="0">
                    <a:pos x="connsiteX9528" y="connsiteY9528"/>
                  </a:cxn>
                  <a:cxn ang="0">
                    <a:pos x="connsiteX9529" y="connsiteY9529"/>
                  </a:cxn>
                  <a:cxn ang="0">
                    <a:pos x="connsiteX9530" y="connsiteY9530"/>
                  </a:cxn>
                  <a:cxn ang="0">
                    <a:pos x="connsiteX9531" y="connsiteY9531"/>
                  </a:cxn>
                  <a:cxn ang="0">
                    <a:pos x="connsiteX9532" y="connsiteY9532"/>
                  </a:cxn>
                  <a:cxn ang="0">
                    <a:pos x="connsiteX9533" y="connsiteY9533"/>
                  </a:cxn>
                  <a:cxn ang="0">
                    <a:pos x="connsiteX9534" y="connsiteY9534"/>
                  </a:cxn>
                  <a:cxn ang="0">
                    <a:pos x="connsiteX9535" y="connsiteY9535"/>
                  </a:cxn>
                  <a:cxn ang="0">
                    <a:pos x="connsiteX9536" y="connsiteY9536"/>
                  </a:cxn>
                  <a:cxn ang="0">
                    <a:pos x="connsiteX9537" y="connsiteY9537"/>
                  </a:cxn>
                  <a:cxn ang="0">
                    <a:pos x="connsiteX9538" y="connsiteY9538"/>
                  </a:cxn>
                  <a:cxn ang="0">
                    <a:pos x="connsiteX9539" y="connsiteY9539"/>
                  </a:cxn>
                  <a:cxn ang="0">
                    <a:pos x="connsiteX9540" y="connsiteY9540"/>
                  </a:cxn>
                  <a:cxn ang="0">
                    <a:pos x="connsiteX9541" y="connsiteY9541"/>
                  </a:cxn>
                  <a:cxn ang="0">
                    <a:pos x="connsiteX9542" y="connsiteY9542"/>
                  </a:cxn>
                  <a:cxn ang="0">
                    <a:pos x="connsiteX9543" y="connsiteY9543"/>
                  </a:cxn>
                  <a:cxn ang="0">
                    <a:pos x="connsiteX9544" y="connsiteY9544"/>
                  </a:cxn>
                  <a:cxn ang="0">
                    <a:pos x="connsiteX9545" y="connsiteY9545"/>
                  </a:cxn>
                  <a:cxn ang="0">
                    <a:pos x="connsiteX9546" y="connsiteY9546"/>
                  </a:cxn>
                  <a:cxn ang="0">
                    <a:pos x="connsiteX9547" y="connsiteY9547"/>
                  </a:cxn>
                  <a:cxn ang="0">
                    <a:pos x="connsiteX9548" y="connsiteY9548"/>
                  </a:cxn>
                  <a:cxn ang="0">
                    <a:pos x="connsiteX9549" y="connsiteY9549"/>
                  </a:cxn>
                  <a:cxn ang="0">
                    <a:pos x="connsiteX9550" y="connsiteY9550"/>
                  </a:cxn>
                  <a:cxn ang="0">
                    <a:pos x="connsiteX9551" y="connsiteY9551"/>
                  </a:cxn>
                  <a:cxn ang="0">
                    <a:pos x="connsiteX9552" y="connsiteY9552"/>
                  </a:cxn>
                  <a:cxn ang="0">
                    <a:pos x="connsiteX9553" y="connsiteY9553"/>
                  </a:cxn>
                  <a:cxn ang="0">
                    <a:pos x="connsiteX9554" y="connsiteY9554"/>
                  </a:cxn>
                  <a:cxn ang="0">
                    <a:pos x="connsiteX9555" y="connsiteY9555"/>
                  </a:cxn>
                  <a:cxn ang="0">
                    <a:pos x="connsiteX9556" y="connsiteY9556"/>
                  </a:cxn>
                  <a:cxn ang="0">
                    <a:pos x="connsiteX9557" y="connsiteY9557"/>
                  </a:cxn>
                  <a:cxn ang="0">
                    <a:pos x="connsiteX9558" y="connsiteY9558"/>
                  </a:cxn>
                  <a:cxn ang="0">
                    <a:pos x="connsiteX9559" y="connsiteY9559"/>
                  </a:cxn>
                  <a:cxn ang="0">
                    <a:pos x="connsiteX9560" y="connsiteY9560"/>
                  </a:cxn>
                  <a:cxn ang="0">
                    <a:pos x="connsiteX9561" y="connsiteY9561"/>
                  </a:cxn>
                  <a:cxn ang="0">
                    <a:pos x="connsiteX9562" y="connsiteY9562"/>
                  </a:cxn>
                  <a:cxn ang="0">
                    <a:pos x="connsiteX9563" y="connsiteY9563"/>
                  </a:cxn>
                  <a:cxn ang="0">
                    <a:pos x="connsiteX9564" y="connsiteY9564"/>
                  </a:cxn>
                  <a:cxn ang="0">
                    <a:pos x="connsiteX9565" y="connsiteY9565"/>
                  </a:cxn>
                  <a:cxn ang="0">
                    <a:pos x="connsiteX9566" y="connsiteY9566"/>
                  </a:cxn>
                  <a:cxn ang="0">
                    <a:pos x="connsiteX9567" y="connsiteY9567"/>
                  </a:cxn>
                  <a:cxn ang="0">
                    <a:pos x="connsiteX9568" y="connsiteY9568"/>
                  </a:cxn>
                  <a:cxn ang="0">
                    <a:pos x="connsiteX9569" y="connsiteY9569"/>
                  </a:cxn>
                  <a:cxn ang="0">
                    <a:pos x="connsiteX9570" y="connsiteY9570"/>
                  </a:cxn>
                  <a:cxn ang="0">
                    <a:pos x="connsiteX9571" y="connsiteY9571"/>
                  </a:cxn>
                  <a:cxn ang="0">
                    <a:pos x="connsiteX9572" y="connsiteY9572"/>
                  </a:cxn>
                  <a:cxn ang="0">
                    <a:pos x="connsiteX9573" y="connsiteY9573"/>
                  </a:cxn>
                  <a:cxn ang="0">
                    <a:pos x="connsiteX9574" y="connsiteY9574"/>
                  </a:cxn>
                  <a:cxn ang="0">
                    <a:pos x="connsiteX9575" y="connsiteY9575"/>
                  </a:cxn>
                  <a:cxn ang="0">
                    <a:pos x="connsiteX9576" y="connsiteY9576"/>
                  </a:cxn>
                  <a:cxn ang="0">
                    <a:pos x="connsiteX9577" y="connsiteY9577"/>
                  </a:cxn>
                  <a:cxn ang="0">
                    <a:pos x="connsiteX9578" y="connsiteY9578"/>
                  </a:cxn>
                  <a:cxn ang="0">
                    <a:pos x="connsiteX9579" y="connsiteY9579"/>
                  </a:cxn>
                  <a:cxn ang="0">
                    <a:pos x="connsiteX9580" y="connsiteY9580"/>
                  </a:cxn>
                  <a:cxn ang="0">
                    <a:pos x="connsiteX9581" y="connsiteY9581"/>
                  </a:cxn>
                  <a:cxn ang="0">
                    <a:pos x="connsiteX9582" y="connsiteY9582"/>
                  </a:cxn>
                  <a:cxn ang="0">
                    <a:pos x="connsiteX9583" y="connsiteY9583"/>
                  </a:cxn>
                  <a:cxn ang="0">
                    <a:pos x="connsiteX9584" y="connsiteY9584"/>
                  </a:cxn>
                  <a:cxn ang="0">
                    <a:pos x="connsiteX9585" y="connsiteY9585"/>
                  </a:cxn>
                  <a:cxn ang="0">
                    <a:pos x="connsiteX9586" y="connsiteY9586"/>
                  </a:cxn>
                  <a:cxn ang="0">
                    <a:pos x="connsiteX9587" y="connsiteY9587"/>
                  </a:cxn>
                  <a:cxn ang="0">
                    <a:pos x="connsiteX9588" y="connsiteY9588"/>
                  </a:cxn>
                  <a:cxn ang="0">
                    <a:pos x="connsiteX9589" y="connsiteY9589"/>
                  </a:cxn>
                  <a:cxn ang="0">
                    <a:pos x="connsiteX9590" y="connsiteY9590"/>
                  </a:cxn>
                  <a:cxn ang="0">
                    <a:pos x="connsiteX9591" y="connsiteY9591"/>
                  </a:cxn>
                  <a:cxn ang="0">
                    <a:pos x="connsiteX9592" y="connsiteY9592"/>
                  </a:cxn>
                  <a:cxn ang="0">
                    <a:pos x="connsiteX9593" y="connsiteY9593"/>
                  </a:cxn>
                  <a:cxn ang="0">
                    <a:pos x="connsiteX9594" y="connsiteY9594"/>
                  </a:cxn>
                  <a:cxn ang="0">
                    <a:pos x="connsiteX9595" y="connsiteY9595"/>
                  </a:cxn>
                  <a:cxn ang="0">
                    <a:pos x="connsiteX9596" y="connsiteY9596"/>
                  </a:cxn>
                  <a:cxn ang="0">
                    <a:pos x="connsiteX9597" y="connsiteY9597"/>
                  </a:cxn>
                  <a:cxn ang="0">
                    <a:pos x="connsiteX9598" y="connsiteY9598"/>
                  </a:cxn>
                  <a:cxn ang="0">
                    <a:pos x="connsiteX9599" y="connsiteY9599"/>
                  </a:cxn>
                  <a:cxn ang="0">
                    <a:pos x="connsiteX9600" y="connsiteY9600"/>
                  </a:cxn>
                  <a:cxn ang="0">
                    <a:pos x="connsiteX9601" y="connsiteY9601"/>
                  </a:cxn>
                  <a:cxn ang="0">
                    <a:pos x="connsiteX9602" y="connsiteY9602"/>
                  </a:cxn>
                  <a:cxn ang="0">
                    <a:pos x="connsiteX9603" y="connsiteY9603"/>
                  </a:cxn>
                  <a:cxn ang="0">
                    <a:pos x="connsiteX9604" y="connsiteY9604"/>
                  </a:cxn>
                  <a:cxn ang="0">
                    <a:pos x="connsiteX9605" y="connsiteY9605"/>
                  </a:cxn>
                  <a:cxn ang="0">
                    <a:pos x="connsiteX9606" y="connsiteY9606"/>
                  </a:cxn>
                  <a:cxn ang="0">
                    <a:pos x="connsiteX9607" y="connsiteY9607"/>
                  </a:cxn>
                  <a:cxn ang="0">
                    <a:pos x="connsiteX9608" y="connsiteY9608"/>
                  </a:cxn>
                  <a:cxn ang="0">
                    <a:pos x="connsiteX9609" y="connsiteY9609"/>
                  </a:cxn>
                  <a:cxn ang="0">
                    <a:pos x="connsiteX9610" y="connsiteY9610"/>
                  </a:cxn>
                  <a:cxn ang="0">
                    <a:pos x="connsiteX9611" y="connsiteY9611"/>
                  </a:cxn>
                  <a:cxn ang="0">
                    <a:pos x="connsiteX9612" y="connsiteY9612"/>
                  </a:cxn>
                  <a:cxn ang="0">
                    <a:pos x="connsiteX9613" y="connsiteY9613"/>
                  </a:cxn>
                  <a:cxn ang="0">
                    <a:pos x="connsiteX9614" y="connsiteY9614"/>
                  </a:cxn>
                  <a:cxn ang="0">
                    <a:pos x="connsiteX9615" y="connsiteY9615"/>
                  </a:cxn>
                  <a:cxn ang="0">
                    <a:pos x="connsiteX9616" y="connsiteY9616"/>
                  </a:cxn>
                  <a:cxn ang="0">
                    <a:pos x="connsiteX9617" y="connsiteY9617"/>
                  </a:cxn>
                  <a:cxn ang="0">
                    <a:pos x="connsiteX9618" y="connsiteY9618"/>
                  </a:cxn>
                  <a:cxn ang="0">
                    <a:pos x="connsiteX9619" y="connsiteY9619"/>
                  </a:cxn>
                  <a:cxn ang="0">
                    <a:pos x="connsiteX9620" y="connsiteY9620"/>
                  </a:cxn>
                  <a:cxn ang="0">
                    <a:pos x="connsiteX9621" y="connsiteY9621"/>
                  </a:cxn>
                  <a:cxn ang="0">
                    <a:pos x="connsiteX9622" y="connsiteY9622"/>
                  </a:cxn>
                  <a:cxn ang="0">
                    <a:pos x="connsiteX9623" y="connsiteY9623"/>
                  </a:cxn>
                  <a:cxn ang="0">
                    <a:pos x="connsiteX9624" y="connsiteY9624"/>
                  </a:cxn>
                  <a:cxn ang="0">
                    <a:pos x="connsiteX9625" y="connsiteY9625"/>
                  </a:cxn>
                  <a:cxn ang="0">
                    <a:pos x="connsiteX9626" y="connsiteY9626"/>
                  </a:cxn>
                  <a:cxn ang="0">
                    <a:pos x="connsiteX9627" y="connsiteY9627"/>
                  </a:cxn>
                  <a:cxn ang="0">
                    <a:pos x="connsiteX9628" y="connsiteY9628"/>
                  </a:cxn>
                  <a:cxn ang="0">
                    <a:pos x="connsiteX9629" y="connsiteY9629"/>
                  </a:cxn>
                  <a:cxn ang="0">
                    <a:pos x="connsiteX9630" y="connsiteY9630"/>
                  </a:cxn>
                  <a:cxn ang="0">
                    <a:pos x="connsiteX9631" y="connsiteY9631"/>
                  </a:cxn>
                  <a:cxn ang="0">
                    <a:pos x="connsiteX9632" y="connsiteY9632"/>
                  </a:cxn>
                  <a:cxn ang="0">
                    <a:pos x="connsiteX9633" y="connsiteY9633"/>
                  </a:cxn>
                  <a:cxn ang="0">
                    <a:pos x="connsiteX9634" y="connsiteY9634"/>
                  </a:cxn>
                  <a:cxn ang="0">
                    <a:pos x="connsiteX9635" y="connsiteY9635"/>
                  </a:cxn>
                  <a:cxn ang="0">
                    <a:pos x="connsiteX9636" y="connsiteY9636"/>
                  </a:cxn>
                  <a:cxn ang="0">
                    <a:pos x="connsiteX9637" y="connsiteY9637"/>
                  </a:cxn>
                  <a:cxn ang="0">
                    <a:pos x="connsiteX9638" y="connsiteY9638"/>
                  </a:cxn>
                  <a:cxn ang="0">
                    <a:pos x="connsiteX9639" y="connsiteY9639"/>
                  </a:cxn>
                  <a:cxn ang="0">
                    <a:pos x="connsiteX9640" y="connsiteY9640"/>
                  </a:cxn>
                  <a:cxn ang="0">
                    <a:pos x="connsiteX9641" y="connsiteY9641"/>
                  </a:cxn>
                  <a:cxn ang="0">
                    <a:pos x="connsiteX9642" y="connsiteY9642"/>
                  </a:cxn>
                  <a:cxn ang="0">
                    <a:pos x="connsiteX9643" y="connsiteY9643"/>
                  </a:cxn>
                  <a:cxn ang="0">
                    <a:pos x="connsiteX9644" y="connsiteY9644"/>
                  </a:cxn>
                  <a:cxn ang="0">
                    <a:pos x="connsiteX9645" y="connsiteY9645"/>
                  </a:cxn>
                  <a:cxn ang="0">
                    <a:pos x="connsiteX9646" y="connsiteY9646"/>
                  </a:cxn>
                  <a:cxn ang="0">
                    <a:pos x="connsiteX9647" y="connsiteY9647"/>
                  </a:cxn>
                  <a:cxn ang="0">
                    <a:pos x="connsiteX9648" y="connsiteY9648"/>
                  </a:cxn>
                  <a:cxn ang="0">
                    <a:pos x="connsiteX9649" y="connsiteY9649"/>
                  </a:cxn>
                  <a:cxn ang="0">
                    <a:pos x="connsiteX9650" y="connsiteY9650"/>
                  </a:cxn>
                  <a:cxn ang="0">
                    <a:pos x="connsiteX9651" y="connsiteY9651"/>
                  </a:cxn>
                  <a:cxn ang="0">
                    <a:pos x="connsiteX9652" y="connsiteY9652"/>
                  </a:cxn>
                  <a:cxn ang="0">
                    <a:pos x="connsiteX9653" y="connsiteY9653"/>
                  </a:cxn>
                  <a:cxn ang="0">
                    <a:pos x="connsiteX9654" y="connsiteY9654"/>
                  </a:cxn>
                  <a:cxn ang="0">
                    <a:pos x="connsiteX9655" y="connsiteY9655"/>
                  </a:cxn>
                  <a:cxn ang="0">
                    <a:pos x="connsiteX9656" y="connsiteY9656"/>
                  </a:cxn>
                  <a:cxn ang="0">
                    <a:pos x="connsiteX9657" y="connsiteY9657"/>
                  </a:cxn>
                  <a:cxn ang="0">
                    <a:pos x="connsiteX9658" y="connsiteY9658"/>
                  </a:cxn>
                  <a:cxn ang="0">
                    <a:pos x="connsiteX9659" y="connsiteY9659"/>
                  </a:cxn>
                  <a:cxn ang="0">
                    <a:pos x="connsiteX9660" y="connsiteY9660"/>
                  </a:cxn>
                  <a:cxn ang="0">
                    <a:pos x="connsiteX9661" y="connsiteY9661"/>
                  </a:cxn>
                  <a:cxn ang="0">
                    <a:pos x="connsiteX9662" y="connsiteY9662"/>
                  </a:cxn>
                  <a:cxn ang="0">
                    <a:pos x="connsiteX9663" y="connsiteY9663"/>
                  </a:cxn>
                  <a:cxn ang="0">
                    <a:pos x="connsiteX9664" y="connsiteY9664"/>
                  </a:cxn>
                  <a:cxn ang="0">
                    <a:pos x="connsiteX9665" y="connsiteY9665"/>
                  </a:cxn>
                  <a:cxn ang="0">
                    <a:pos x="connsiteX9666" y="connsiteY9666"/>
                  </a:cxn>
                  <a:cxn ang="0">
                    <a:pos x="connsiteX9667" y="connsiteY9667"/>
                  </a:cxn>
                  <a:cxn ang="0">
                    <a:pos x="connsiteX9668" y="connsiteY9668"/>
                  </a:cxn>
                  <a:cxn ang="0">
                    <a:pos x="connsiteX9669" y="connsiteY9669"/>
                  </a:cxn>
                  <a:cxn ang="0">
                    <a:pos x="connsiteX9670" y="connsiteY9670"/>
                  </a:cxn>
                  <a:cxn ang="0">
                    <a:pos x="connsiteX9671" y="connsiteY9671"/>
                  </a:cxn>
                  <a:cxn ang="0">
                    <a:pos x="connsiteX9672" y="connsiteY9672"/>
                  </a:cxn>
                  <a:cxn ang="0">
                    <a:pos x="connsiteX9673" y="connsiteY9673"/>
                  </a:cxn>
                  <a:cxn ang="0">
                    <a:pos x="connsiteX9674" y="connsiteY9674"/>
                  </a:cxn>
                  <a:cxn ang="0">
                    <a:pos x="connsiteX9675" y="connsiteY9675"/>
                  </a:cxn>
                  <a:cxn ang="0">
                    <a:pos x="connsiteX9676" y="connsiteY9676"/>
                  </a:cxn>
                  <a:cxn ang="0">
                    <a:pos x="connsiteX9677" y="connsiteY9677"/>
                  </a:cxn>
                  <a:cxn ang="0">
                    <a:pos x="connsiteX9678" y="connsiteY9678"/>
                  </a:cxn>
                  <a:cxn ang="0">
                    <a:pos x="connsiteX9679" y="connsiteY9679"/>
                  </a:cxn>
                  <a:cxn ang="0">
                    <a:pos x="connsiteX9680" y="connsiteY9680"/>
                  </a:cxn>
                  <a:cxn ang="0">
                    <a:pos x="connsiteX9681" y="connsiteY9681"/>
                  </a:cxn>
                  <a:cxn ang="0">
                    <a:pos x="connsiteX9682" y="connsiteY9682"/>
                  </a:cxn>
                  <a:cxn ang="0">
                    <a:pos x="connsiteX9683" y="connsiteY9683"/>
                  </a:cxn>
                  <a:cxn ang="0">
                    <a:pos x="connsiteX9684" y="connsiteY9684"/>
                  </a:cxn>
                  <a:cxn ang="0">
                    <a:pos x="connsiteX9685" y="connsiteY9685"/>
                  </a:cxn>
                  <a:cxn ang="0">
                    <a:pos x="connsiteX9686" y="connsiteY9686"/>
                  </a:cxn>
                  <a:cxn ang="0">
                    <a:pos x="connsiteX9687" y="connsiteY9687"/>
                  </a:cxn>
                  <a:cxn ang="0">
                    <a:pos x="connsiteX9688" y="connsiteY9688"/>
                  </a:cxn>
                  <a:cxn ang="0">
                    <a:pos x="connsiteX9689" y="connsiteY9689"/>
                  </a:cxn>
                  <a:cxn ang="0">
                    <a:pos x="connsiteX9690" y="connsiteY9690"/>
                  </a:cxn>
                  <a:cxn ang="0">
                    <a:pos x="connsiteX9691" y="connsiteY9691"/>
                  </a:cxn>
                  <a:cxn ang="0">
                    <a:pos x="connsiteX9692" y="connsiteY9692"/>
                  </a:cxn>
                  <a:cxn ang="0">
                    <a:pos x="connsiteX9693" y="connsiteY9693"/>
                  </a:cxn>
                  <a:cxn ang="0">
                    <a:pos x="connsiteX9694" y="connsiteY9694"/>
                  </a:cxn>
                  <a:cxn ang="0">
                    <a:pos x="connsiteX9695" y="connsiteY9695"/>
                  </a:cxn>
                  <a:cxn ang="0">
                    <a:pos x="connsiteX9696" y="connsiteY9696"/>
                  </a:cxn>
                  <a:cxn ang="0">
                    <a:pos x="connsiteX9697" y="connsiteY9697"/>
                  </a:cxn>
                  <a:cxn ang="0">
                    <a:pos x="connsiteX9698" y="connsiteY9698"/>
                  </a:cxn>
                  <a:cxn ang="0">
                    <a:pos x="connsiteX9699" y="connsiteY9699"/>
                  </a:cxn>
                  <a:cxn ang="0">
                    <a:pos x="connsiteX9700" y="connsiteY9700"/>
                  </a:cxn>
                  <a:cxn ang="0">
                    <a:pos x="connsiteX9701" y="connsiteY9701"/>
                  </a:cxn>
                  <a:cxn ang="0">
                    <a:pos x="connsiteX9702" y="connsiteY9702"/>
                  </a:cxn>
                  <a:cxn ang="0">
                    <a:pos x="connsiteX9703" y="connsiteY9703"/>
                  </a:cxn>
                  <a:cxn ang="0">
                    <a:pos x="connsiteX9704" y="connsiteY9704"/>
                  </a:cxn>
                  <a:cxn ang="0">
                    <a:pos x="connsiteX9705" y="connsiteY9705"/>
                  </a:cxn>
                  <a:cxn ang="0">
                    <a:pos x="connsiteX9706" y="connsiteY9706"/>
                  </a:cxn>
                  <a:cxn ang="0">
                    <a:pos x="connsiteX9707" y="connsiteY9707"/>
                  </a:cxn>
                  <a:cxn ang="0">
                    <a:pos x="connsiteX9708" y="connsiteY9708"/>
                  </a:cxn>
                  <a:cxn ang="0">
                    <a:pos x="connsiteX9709" y="connsiteY9709"/>
                  </a:cxn>
                  <a:cxn ang="0">
                    <a:pos x="connsiteX9710" y="connsiteY9710"/>
                  </a:cxn>
                  <a:cxn ang="0">
                    <a:pos x="connsiteX9711" y="connsiteY9711"/>
                  </a:cxn>
                  <a:cxn ang="0">
                    <a:pos x="connsiteX9712" y="connsiteY9712"/>
                  </a:cxn>
                  <a:cxn ang="0">
                    <a:pos x="connsiteX9713" y="connsiteY9713"/>
                  </a:cxn>
                  <a:cxn ang="0">
                    <a:pos x="connsiteX9714" y="connsiteY9714"/>
                  </a:cxn>
                  <a:cxn ang="0">
                    <a:pos x="connsiteX9715" y="connsiteY9715"/>
                  </a:cxn>
                  <a:cxn ang="0">
                    <a:pos x="connsiteX9716" y="connsiteY9716"/>
                  </a:cxn>
                  <a:cxn ang="0">
                    <a:pos x="connsiteX9717" y="connsiteY9717"/>
                  </a:cxn>
                  <a:cxn ang="0">
                    <a:pos x="connsiteX9718" y="connsiteY9718"/>
                  </a:cxn>
                  <a:cxn ang="0">
                    <a:pos x="connsiteX9719" y="connsiteY9719"/>
                  </a:cxn>
                  <a:cxn ang="0">
                    <a:pos x="connsiteX9720" y="connsiteY9720"/>
                  </a:cxn>
                  <a:cxn ang="0">
                    <a:pos x="connsiteX9721" y="connsiteY9721"/>
                  </a:cxn>
                  <a:cxn ang="0">
                    <a:pos x="connsiteX9722" y="connsiteY9722"/>
                  </a:cxn>
                  <a:cxn ang="0">
                    <a:pos x="connsiteX9723" y="connsiteY9723"/>
                  </a:cxn>
                  <a:cxn ang="0">
                    <a:pos x="connsiteX9724" y="connsiteY9724"/>
                  </a:cxn>
                  <a:cxn ang="0">
                    <a:pos x="connsiteX9725" y="connsiteY9725"/>
                  </a:cxn>
                  <a:cxn ang="0">
                    <a:pos x="connsiteX9726" y="connsiteY9726"/>
                  </a:cxn>
                  <a:cxn ang="0">
                    <a:pos x="connsiteX9727" y="connsiteY9727"/>
                  </a:cxn>
                  <a:cxn ang="0">
                    <a:pos x="connsiteX9728" y="connsiteY9728"/>
                  </a:cxn>
                  <a:cxn ang="0">
                    <a:pos x="connsiteX9729" y="connsiteY9729"/>
                  </a:cxn>
                  <a:cxn ang="0">
                    <a:pos x="connsiteX9730" y="connsiteY9730"/>
                  </a:cxn>
                  <a:cxn ang="0">
                    <a:pos x="connsiteX9731" y="connsiteY9731"/>
                  </a:cxn>
                  <a:cxn ang="0">
                    <a:pos x="connsiteX9732" y="connsiteY9732"/>
                  </a:cxn>
                  <a:cxn ang="0">
                    <a:pos x="connsiteX9733" y="connsiteY9733"/>
                  </a:cxn>
                  <a:cxn ang="0">
                    <a:pos x="connsiteX9734" y="connsiteY9734"/>
                  </a:cxn>
                  <a:cxn ang="0">
                    <a:pos x="connsiteX9735" y="connsiteY9735"/>
                  </a:cxn>
                  <a:cxn ang="0">
                    <a:pos x="connsiteX9736" y="connsiteY9736"/>
                  </a:cxn>
                  <a:cxn ang="0">
                    <a:pos x="connsiteX9737" y="connsiteY9737"/>
                  </a:cxn>
                  <a:cxn ang="0">
                    <a:pos x="connsiteX9738" y="connsiteY9738"/>
                  </a:cxn>
                  <a:cxn ang="0">
                    <a:pos x="connsiteX9739" y="connsiteY9739"/>
                  </a:cxn>
                  <a:cxn ang="0">
                    <a:pos x="connsiteX9740" y="connsiteY9740"/>
                  </a:cxn>
                  <a:cxn ang="0">
                    <a:pos x="connsiteX9741" y="connsiteY9741"/>
                  </a:cxn>
                  <a:cxn ang="0">
                    <a:pos x="connsiteX9742" y="connsiteY9742"/>
                  </a:cxn>
                  <a:cxn ang="0">
                    <a:pos x="connsiteX9743" y="connsiteY9743"/>
                  </a:cxn>
                  <a:cxn ang="0">
                    <a:pos x="connsiteX9744" y="connsiteY9744"/>
                  </a:cxn>
                  <a:cxn ang="0">
                    <a:pos x="connsiteX9745" y="connsiteY9745"/>
                  </a:cxn>
                  <a:cxn ang="0">
                    <a:pos x="connsiteX9746" y="connsiteY9746"/>
                  </a:cxn>
                  <a:cxn ang="0">
                    <a:pos x="connsiteX9747" y="connsiteY9747"/>
                  </a:cxn>
                  <a:cxn ang="0">
                    <a:pos x="connsiteX9748" y="connsiteY9748"/>
                  </a:cxn>
                  <a:cxn ang="0">
                    <a:pos x="connsiteX9749" y="connsiteY9749"/>
                  </a:cxn>
                  <a:cxn ang="0">
                    <a:pos x="connsiteX9750" y="connsiteY9750"/>
                  </a:cxn>
                  <a:cxn ang="0">
                    <a:pos x="connsiteX9751" y="connsiteY9751"/>
                  </a:cxn>
                  <a:cxn ang="0">
                    <a:pos x="connsiteX9752" y="connsiteY9752"/>
                  </a:cxn>
                  <a:cxn ang="0">
                    <a:pos x="connsiteX9753" y="connsiteY9753"/>
                  </a:cxn>
                  <a:cxn ang="0">
                    <a:pos x="connsiteX9754" y="connsiteY9754"/>
                  </a:cxn>
                  <a:cxn ang="0">
                    <a:pos x="connsiteX9755" y="connsiteY9755"/>
                  </a:cxn>
                  <a:cxn ang="0">
                    <a:pos x="connsiteX9756" y="connsiteY9756"/>
                  </a:cxn>
                  <a:cxn ang="0">
                    <a:pos x="connsiteX9757" y="connsiteY9757"/>
                  </a:cxn>
                  <a:cxn ang="0">
                    <a:pos x="connsiteX9758" y="connsiteY9758"/>
                  </a:cxn>
                  <a:cxn ang="0">
                    <a:pos x="connsiteX9759" y="connsiteY9759"/>
                  </a:cxn>
                  <a:cxn ang="0">
                    <a:pos x="connsiteX9760" y="connsiteY9760"/>
                  </a:cxn>
                  <a:cxn ang="0">
                    <a:pos x="connsiteX9761" y="connsiteY9761"/>
                  </a:cxn>
                  <a:cxn ang="0">
                    <a:pos x="connsiteX9762" y="connsiteY9762"/>
                  </a:cxn>
                  <a:cxn ang="0">
                    <a:pos x="connsiteX9763" y="connsiteY9763"/>
                  </a:cxn>
                  <a:cxn ang="0">
                    <a:pos x="connsiteX9764" y="connsiteY9764"/>
                  </a:cxn>
                  <a:cxn ang="0">
                    <a:pos x="connsiteX9765" y="connsiteY9765"/>
                  </a:cxn>
                  <a:cxn ang="0">
                    <a:pos x="connsiteX9766" y="connsiteY9766"/>
                  </a:cxn>
                  <a:cxn ang="0">
                    <a:pos x="connsiteX9767" y="connsiteY9767"/>
                  </a:cxn>
                  <a:cxn ang="0">
                    <a:pos x="connsiteX9768" y="connsiteY9768"/>
                  </a:cxn>
                  <a:cxn ang="0">
                    <a:pos x="connsiteX9769" y="connsiteY9769"/>
                  </a:cxn>
                  <a:cxn ang="0">
                    <a:pos x="connsiteX9770" y="connsiteY9770"/>
                  </a:cxn>
                  <a:cxn ang="0">
                    <a:pos x="connsiteX9771" y="connsiteY9771"/>
                  </a:cxn>
                  <a:cxn ang="0">
                    <a:pos x="connsiteX9772" y="connsiteY9772"/>
                  </a:cxn>
                  <a:cxn ang="0">
                    <a:pos x="connsiteX9773" y="connsiteY9773"/>
                  </a:cxn>
                  <a:cxn ang="0">
                    <a:pos x="connsiteX9774" y="connsiteY9774"/>
                  </a:cxn>
                  <a:cxn ang="0">
                    <a:pos x="connsiteX9775" y="connsiteY9775"/>
                  </a:cxn>
                  <a:cxn ang="0">
                    <a:pos x="connsiteX9776" y="connsiteY9776"/>
                  </a:cxn>
                  <a:cxn ang="0">
                    <a:pos x="connsiteX9777" y="connsiteY9777"/>
                  </a:cxn>
                  <a:cxn ang="0">
                    <a:pos x="connsiteX9778" y="connsiteY9778"/>
                  </a:cxn>
                  <a:cxn ang="0">
                    <a:pos x="connsiteX9779" y="connsiteY9779"/>
                  </a:cxn>
                  <a:cxn ang="0">
                    <a:pos x="connsiteX9780" y="connsiteY9780"/>
                  </a:cxn>
                  <a:cxn ang="0">
                    <a:pos x="connsiteX9781" y="connsiteY9781"/>
                  </a:cxn>
                  <a:cxn ang="0">
                    <a:pos x="connsiteX9782" y="connsiteY9782"/>
                  </a:cxn>
                  <a:cxn ang="0">
                    <a:pos x="connsiteX9783" y="connsiteY9783"/>
                  </a:cxn>
                  <a:cxn ang="0">
                    <a:pos x="connsiteX9784" y="connsiteY9784"/>
                  </a:cxn>
                  <a:cxn ang="0">
                    <a:pos x="connsiteX9785" y="connsiteY9785"/>
                  </a:cxn>
                  <a:cxn ang="0">
                    <a:pos x="connsiteX9786" y="connsiteY9786"/>
                  </a:cxn>
                  <a:cxn ang="0">
                    <a:pos x="connsiteX9787" y="connsiteY9787"/>
                  </a:cxn>
                  <a:cxn ang="0">
                    <a:pos x="connsiteX9788" y="connsiteY9788"/>
                  </a:cxn>
                  <a:cxn ang="0">
                    <a:pos x="connsiteX9789" y="connsiteY9789"/>
                  </a:cxn>
                  <a:cxn ang="0">
                    <a:pos x="connsiteX9790" y="connsiteY9790"/>
                  </a:cxn>
                  <a:cxn ang="0">
                    <a:pos x="connsiteX9791" y="connsiteY9791"/>
                  </a:cxn>
                  <a:cxn ang="0">
                    <a:pos x="connsiteX9792" y="connsiteY9792"/>
                  </a:cxn>
                  <a:cxn ang="0">
                    <a:pos x="connsiteX9793" y="connsiteY9793"/>
                  </a:cxn>
                  <a:cxn ang="0">
                    <a:pos x="connsiteX9794" y="connsiteY9794"/>
                  </a:cxn>
                  <a:cxn ang="0">
                    <a:pos x="connsiteX9795" y="connsiteY9795"/>
                  </a:cxn>
                  <a:cxn ang="0">
                    <a:pos x="connsiteX9796" y="connsiteY9796"/>
                  </a:cxn>
                  <a:cxn ang="0">
                    <a:pos x="connsiteX9797" y="connsiteY9797"/>
                  </a:cxn>
                  <a:cxn ang="0">
                    <a:pos x="connsiteX9798" y="connsiteY9798"/>
                  </a:cxn>
                  <a:cxn ang="0">
                    <a:pos x="connsiteX9799" y="connsiteY9799"/>
                  </a:cxn>
                  <a:cxn ang="0">
                    <a:pos x="connsiteX9800" y="connsiteY9800"/>
                  </a:cxn>
                  <a:cxn ang="0">
                    <a:pos x="connsiteX9801" y="connsiteY9801"/>
                  </a:cxn>
                  <a:cxn ang="0">
                    <a:pos x="connsiteX9802" y="connsiteY9802"/>
                  </a:cxn>
                  <a:cxn ang="0">
                    <a:pos x="connsiteX9803" y="connsiteY9803"/>
                  </a:cxn>
                  <a:cxn ang="0">
                    <a:pos x="connsiteX9804" y="connsiteY9804"/>
                  </a:cxn>
                  <a:cxn ang="0">
                    <a:pos x="connsiteX9805" y="connsiteY9805"/>
                  </a:cxn>
                  <a:cxn ang="0">
                    <a:pos x="connsiteX9806" y="connsiteY9806"/>
                  </a:cxn>
                  <a:cxn ang="0">
                    <a:pos x="connsiteX9807" y="connsiteY9807"/>
                  </a:cxn>
                  <a:cxn ang="0">
                    <a:pos x="connsiteX9808" y="connsiteY9808"/>
                  </a:cxn>
                  <a:cxn ang="0">
                    <a:pos x="connsiteX9809" y="connsiteY9809"/>
                  </a:cxn>
                  <a:cxn ang="0">
                    <a:pos x="connsiteX9810" y="connsiteY9810"/>
                  </a:cxn>
                  <a:cxn ang="0">
                    <a:pos x="connsiteX9811" y="connsiteY9811"/>
                  </a:cxn>
                  <a:cxn ang="0">
                    <a:pos x="connsiteX9812" y="connsiteY9812"/>
                  </a:cxn>
                  <a:cxn ang="0">
                    <a:pos x="connsiteX9813" y="connsiteY9813"/>
                  </a:cxn>
                  <a:cxn ang="0">
                    <a:pos x="connsiteX9814" y="connsiteY9814"/>
                  </a:cxn>
                  <a:cxn ang="0">
                    <a:pos x="connsiteX9815" y="connsiteY9815"/>
                  </a:cxn>
                  <a:cxn ang="0">
                    <a:pos x="connsiteX9816" y="connsiteY9816"/>
                  </a:cxn>
                  <a:cxn ang="0">
                    <a:pos x="connsiteX9817" y="connsiteY9817"/>
                  </a:cxn>
                  <a:cxn ang="0">
                    <a:pos x="connsiteX9818" y="connsiteY9818"/>
                  </a:cxn>
                  <a:cxn ang="0">
                    <a:pos x="connsiteX9819" y="connsiteY9819"/>
                  </a:cxn>
                  <a:cxn ang="0">
                    <a:pos x="connsiteX9820" y="connsiteY9820"/>
                  </a:cxn>
                  <a:cxn ang="0">
                    <a:pos x="connsiteX9821" y="connsiteY9821"/>
                  </a:cxn>
                  <a:cxn ang="0">
                    <a:pos x="connsiteX9822" y="connsiteY9822"/>
                  </a:cxn>
                  <a:cxn ang="0">
                    <a:pos x="connsiteX9823" y="connsiteY9823"/>
                  </a:cxn>
                  <a:cxn ang="0">
                    <a:pos x="connsiteX9824" y="connsiteY9824"/>
                  </a:cxn>
                  <a:cxn ang="0">
                    <a:pos x="connsiteX9825" y="connsiteY9825"/>
                  </a:cxn>
                  <a:cxn ang="0">
                    <a:pos x="connsiteX9826" y="connsiteY9826"/>
                  </a:cxn>
                  <a:cxn ang="0">
                    <a:pos x="connsiteX9827" y="connsiteY9827"/>
                  </a:cxn>
                  <a:cxn ang="0">
                    <a:pos x="connsiteX9828" y="connsiteY9828"/>
                  </a:cxn>
                  <a:cxn ang="0">
                    <a:pos x="connsiteX9829" y="connsiteY9829"/>
                  </a:cxn>
                  <a:cxn ang="0">
                    <a:pos x="connsiteX9830" y="connsiteY9830"/>
                  </a:cxn>
                  <a:cxn ang="0">
                    <a:pos x="connsiteX9831" y="connsiteY9831"/>
                  </a:cxn>
                  <a:cxn ang="0">
                    <a:pos x="connsiteX9832" y="connsiteY9832"/>
                  </a:cxn>
                  <a:cxn ang="0">
                    <a:pos x="connsiteX9833" y="connsiteY9833"/>
                  </a:cxn>
                  <a:cxn ang="0">
                    <a:pos x="connsiteX9834" y="connsiteY9834"/>
                  </a:cxn>
                  <a:cxn ang="0">
                    <a:pos x="connsiteX9835" y="connsiteY9835"/>
                  </a:cxn>
                  <a:cxn ang="0">
                    <a:pos x="connsiteX9836" y="connsiteY9836"/>
                  </a:cxn>
                  <a:cxn ang="0">
                    <a:pos x="connsiteX9837" y="connsiteY9837"/>
                  </a:cxn>
                  <a:cxn ang="0">
                    <a:pos x="connsiteX9838" y="connsiteY9838"/>
                  </a:cxn>
                  <a:cxn ang="0">
                    <a:pos x="connsiteX9839" y="connsiteY9839"/>
                  </a:cxn>
                  <a:cxn ang="0">
                    <a:pos x="connsiteX9840" y="connsiteY9840"/>
                  </a:cxn>
                  <a:cxn ang="0">
                    <a:pos x="connsiteX9841" y="connsiteY9841"/>
                  </a:cxn>
                  <a:cxn ang="0">
                    <a:pos x="connsiteX9842" y="connsiteY9842"/>
                  </a:cxn>
                  <a:cxn ang="0">
                    <a:pos x="connsiteX9843" y="connsiteY9843"/>
                  </a:cxn>
                  <a:cxn ang="0">
                    <a:pos x="connsiteX9844" y="connsiteY9844"/>
                  </a:cxn>
                  <a:cxn ang="0">
                    <a:pos x="connsiteX9845" y="connsiteY9845"/>
                  </a:cxn>
                  <a:cxn ang="0">
                    <a:pos x="connsiteX9846" y="connsiteY9846"/>
                  </a:cxn>
                  <a:cxn ang="0">
                    <a:pos x="connsiteX9847" y="connsiteY9847"/>
                  </a:cxn>
                  <a:cxn ang="0">
                    <a:pos x="connsiteX9848" y="connsiteY9848"/>
                  </a:cxn>
                  <a:cxn ang="0">
                    <a:pos x="connsiteX9849" y="connsiteY9849"/>
                  </a:cxn>
                  <a:cxn ang="0">
                    <a:pos x="connsiteX9850" y="connsiteY9850"/>
                  </a:cxn>
                  <a:cxn ang="0">
                    <a:pos x="connsiteX9851" y="connsiteY9851"/>
                  </a:cxn>
                  <a:cxn ang="0">
                    <a:pos x="connsiteX9852" y="connsiteY9852"/>
                  </a:cxn>
                  <a:cxn ang="0">
                    <a:pos x="connsiteX9853" y="connsiteY9853"/>
                  </a:cxn>
                  <a:cxn ang="0">
                    <a:pos x="connsiteX9854" y="connsiteY9854"/>
                  </a:cxn>
                  <a:cxn ang="0">
                    <a:pos x="connsiteX9855" y="connsiteY9855"/>
                  </a:cxn>
                  <a:cxn ang="0">
                    <a:pos x="connsiteX9856" y="connsiteY9856"/>
                  </a:cxn>
                  <a:cxn ang="0">
                    <a:pos x="connsiteX9857" y="connsiteY9857"/>
                  </a:cxn>
                  <a:cxn ang="0">
                    <a:pos x="connsiteX9858" y="connsiteY9858"/>
                  </a:cxn>
                  <a:cxn ang="0">
                    <a:pos x="connsiteX9859" y="connsiteY9859"/>
                  </a:cxn>
                  <a:cxn ang="0">
                    <a:pos x="connsiteX9860" y="connsiteY9860"/>
                  </a:cxn>
                  <a:cxn ang="0">
                    <a:pos x="connsiteX9861" y="connsiteY9861"/>
                  </a:cxn>
                  <a:cxn ang="0">
                    <a:pos x="connsiteX9862" y="connsiteY9862"/>
                  </a:cxn>
                  <a:cxn ang="0">
                    <a:pos x="connsiteX9863" y="connsiteY9863"/>
                  </a:cxn>
                  <a:cxn ang="0">
                    <a:pos x="connsiteX9864" y="connsiteY9864"/>
                  </a:cxn>
                  <a:cxn ang="0">
                    <a:pos x="connsiteX9865" y="connsiteY9865"/>
                  </a:cxn>
                  <a:cxn ang="0">
                    <a:pos x="connsiteX9866" y="connsiteY9866"/>
                  </a:cxn>
                  <a:cxn ang="0">
                    <a:pos x="connsiteX9867" y="connsiteY9867"/>
                  </a:cxn>
                  <a:cxn ang="0">
                    <a:pos x="connsiteX9868" y="connsiteY9868"/>
                  </a:cxn>
                  <a:cxn ang="0">
                    <a:pos x="connsiteX9869" y="connsiteY9869"/>
                  </a:cxn>
                  <a:cxn ang="0">
                    <a:pos x="connsiteX9870" y="connsiteY9870"/>
                  </a:cxn>
                  <a:cxn ang="0">
                    <a:pos x="connsiteX9871" y="connsiteY9871"/>
                  </a:cxn>
                  <a:cxn ang="0">
                    <a:pos x="connsiteX9872" y="connsiteY9872"/>
                  </a:cxn>
                  <a:cxn ang="0">
                    <a:pos x="connsiteX9873" y="connsiteY9873"/>
                  </a:cxn>
                  <a:cxn ang="0">
                    <a:pos x="connsiteX9874" y="connsiteY9874"/>
                  </a:cxn>
                  <a:cxn ang="0">
                    <a:pos x="connsiteX9875" y="connsiteY9875"/>
                  </a:cxn>
                  <a:cxn ang="0">
                    <a:pos x="connsiteX9876" y="connsiteY9876"/>
                  </a:cxn>
                  <a:cxn ang="0">
                    <a:pos x="connsiteX9877" y="connsiteY9877"/>
                  </a:cxn>
                  <a:cxn ang="0">
                    <a:pos x="connsiteX9878" y="connsiteY9878"/>
                  </a:cxn>
                  <a:cxn ang="0">
                    <a:pos x="connsiteX9879" y="connsiteY9879"/>
                  </a:cxn>
                  <a:cxn ang="0">
                    <a:pos x="connsiteX9880" y="connsiteY9880"/>
                  </a:cxn>
                  <a:cxn ang="0">
                    <a:pos x="connsiteX9881" y="connsiteY9881"/>
                  </a:cxn>
                  <a:cxn ang="0">
                    <a:pos x="connsiteX9882" y="connsiteY9882"/>
                  </a:cxn>
                  <a:cxn ang="0">
                    <a:pos x="connsiteX9883" y="connsiteY9883"/>
                  </a:cxn>
                  <a:cxn ang="0">
                    <a:pos x="connsiteX9884" y="connsiteY9884"/>
                  </a:cxn>
                  <a:cxn ang="0">
                    <a:pos x="connsiteX9885" y="connsiteY9885"/>
                  </a:cxn>
                  <a:cxn ang="0">
                    <a:pos x="connsiteX9886" y="connsiteY9886"/>
                  </a:cxn>
                  <a:cxn ang="0">
                    <a:pos x="connsiteX9887" y="connsiteY9887"/>
                  </a:cxn>
                  <a:cxn ang="0">
                    <a:pos x="connsiteX9888" y="connsiteY9888"/>
                  </a:cxn>
                  <a:cxn ang="0">
                    <a:pos x="connsiteX9889" y="connsiteY9889"/>
                  </a:cxn>
                  <a:cxn ang="0">
                    <a:pos x="connsiteX9890" y="connsiteY9890"/>
                  </a:cxn>
                  <a:cxn ang="0">
                    <a:pos x="connsiteX9891" y="connsiteY9891"/>
                  </a:cxn>
                  <a:cxn ang="0">
                    <a:pos x="connsiteX9892" y="connsiteY9892"/>
                  </a:cxn>
                  <a:cxn ang="0">
                    <a:pos x="connsiteX9893" y="connsiteY9893"/>
                  </a:cxn>
                  <a:cxn ang="0">
                    <a:pos x="connsiteX9894" y="connsiteY9894"/>
                  </a:cxn>
                  <a:cxn ang="0">
                    <a:pos x="connsiteX9895" y="connsiteY9895"/>
                  </a:cxn>
                  <a:cxn ang="0">
                    <a:pos x="connsiteX9896" y="connsiteY9896"/>
                  </a:cxn>
                  <a:cxn ang="0">
                    <a:pos x="connsiteX9897" y="connsiteY9897"/>
                  </a:cxn>
                  <a:cxn ang="0">
                    <a:pos x="connsiteX9898" y="connsiteY9898"/>
                  </a:cxn>
                  <a:cxn ang="0">
                    <a:pos x="connsiteX9899" y="connsiteY9899"/>
                  </a:cxn>
                  <a:cxn ang="0">
                    <a:pos x="connsiteX9900" y="connsiteY9900"/>
                  </a:cxn>
                  <a:cxn ang="0">
                    <a:pos x="connsiteX9901" y="connsiteY9901"/>
                  </a:cxn>
                  <a:cxn ang="0">
                    <a:pos x="connsiteX9902" y="connsiteY9902"/>
                  </a:cxn>
                  <a:cxn ang="0">
                    <a:pos x="connsiteX9903" y="connsiteY9903"/>
                  </a:cxn>
                  <a:cxn ang="0">
                    <a:pos x="connsiteX9904" y="connsiteY9904"/>
                  </a:cxn>
                  <a:cxn ang="0">
                    <a:pos x="connsiteX9905" y="connsiteY9905"/>
                  </a:cxn>
                  <a:cxn ang="0">
                    <a:pos x="connsiteX9906" y="connsiteY9906"/>
                  </a:cxn>
                  <a:cxn ang="0">
                    <a:pos x="connsiteX9907" y="connsiteY9907"/>
                  </a:cxn>
                  <a:cxn ang="0">
                    <a:pos x="connsiteX9908" y="connsiteY9908"/>
                  </a:cxn>
                  <a:cxn ang="0">
                    <a:pos x="connsiteX9909" y="connsiteY9909"/>
                  </a:cxn>
                  <a:cxn ang="0">
                    <a:pos x="connsiteX9910" y="connsiteY9910"/>
                  </a:cxn>
                  <a:cxn ang="0">
                    <a:pos x="connsiteX9911" y="connsiteY9911"/>
                  </a:cxn>
                  <a:cxn ang="0">
                    <a:pos x="connsiteX9912" y="connsiteY9912"/>
                  </a:cxn>
                  <a:cxn ang="0">
                    <a:pos x="connsiteX9913" y="connsiteY9913"/>
                  </a:cxn>
                  <a:cxn ang="0">
                    <a:pos x="connsiteX9914" y="connsiteY9914"/>
                  </a:cxn>
                  <a:cxn ang="0">
                    <a:pos x="connsiteX9915" y="connsiteY9915"/>
                  </a:cxn>
                  <a:cxn ang="0">
                    <a:pos x="connsiteX9916" y="connsiteY9916"/>
                  </a:cxn>
                  <a:cxn ang="0">
                    <a:pos x="connsiteX9917" y="connsiteY9917"/>
                  </a:cxn>
                  <a:cxn ang="0">
                    <a:pos x="connsiteX9918" y="connsiteY9918"/>
                  </a:cxn>
                  <a:cxn ang="0">
                    <a:pos x="connsiteX9919" y="connsiteY9919"/>
                  </a:cxn>
                  <a:cxn ang="0">
                    <a:pos x="connsiteX9920" y="connsiteY9920"/>
                  </a:cxn>
                  <a:cxn ang="0">
                    <a:pos x="connsiteX9921" y="connsiteY9921"/>
                  </a:cxn>
                  <a:cxn ang="0">
                    <a:pos x="connsiteX9922" y="connsiteY9922"/>
                  </a:cxn>
                  <a:cxn ang="0">
                    <a:pos x="connsiteX9923" y="connsiteY9923"/>
                  </a:cxn>
                  <a:cxn ang="0">
                    <a:pos x="connsiteX9924" y="connsiteY9924"/>
                  </a:cxn>
                  <a:cxn ang="0">
                    <a:pos x="connsiteX9925" y="connsiteY9925"/>
                  </a:cxn>
                  <a:cxn ang="0">
                    <a:pos x="connsiteX9926" y="connsiteY9926"/>
                  </a:cxn>
                  <a:cxn ang="0">
                    <a:pos x="connsiteX9927" y="connsiteY9927"/>
                  </a:cxn>
                  <a:cxn ang="0">
                    <a:pos x="connsiteX9928" y="connsiteY9928"/>
                  </a:cxn>
                  <a:cxn ang="0">
                    <a:pos x="connsiteX9929" y="connsiteY9929"/>
                  </a:cxn>
                  <a:cxn ang="0">
                    <a:pos x="connsiteX9930" y="connsiteY9930"/>
                  </a:cxn>
                  <a:cxn ang="0">
                    <a:pos x="connsiteX9931" y="connsiteY9931"/>
                  </a:cxn>
                  <a:cxn ang="0">
                    <a:pos x="connsiteX9932" y="connsiteY9932"/>
                  </a:cxn>
                  <a:cxn ang="0">
                    <a:pos x="connsiteX9933" y="connsiteY9933"/>
                  </a:cxn>
                  <a:cxn ang="0">
                    <a:pos x="connsiteX9934" y="connsiteY9934"/>
                  </a:cxn>
                  <a:cxn ang="0">
                    <a:pos x="connsiteX9935" y="connsiteY9935"/>
                  </a:cxn>
                  <a:cxn ang="0">
                    <a:pos x="connsiteX9936" y="connsiteY9936"/>
                  </a:cxn>
                  <a:cxn ang="0">
                    <a:pos x="connsiteX9937" y="connsiteY9937"/>
                  </a:cxn>
                  <a:cxn ang="0">
                    <a:pos x="connsiteX9938" y="connsiteY9938"/>
                  </a:cxn>
                  <a:cxn ang="0">
                    <a:pos x="connsiteX9939" y="connsiteY9939"/>
                  </a:cxn>
                  <a:cxn ang="0">
                    <a:pos x="connsiteX9940" y="connsiteY9940"/>
                  </a:cxn>
                  <a:cxn ang="0">
                    <a:pos x="connsiteX9941" y="connsiteY9941"/>
                  </a:cxn>
                  <a:cxn ang="0">
                    <a:pos x="connsiteX9942" y="connsiteY9942"/>
                  </a:cxn>
                  <a:cxn ang="0">
                    <a:pos x="connsiteX9943" y="connsiteY9943"/>
                  </a:cxn>
                  <a:cxn ang="0">
                    <a:pos x="connsiteX9944" y="connsiteY9944"/>
                  </a:cxn>
                  <a:cxn ang="0">
                    <a:pos x="connsiteX9945" y="connsiteY9945"/>
                  </a:cxn>
                  <a:cxn ang="0">
                    <a:pos x="connsiteX9946" y="connsiteY9946"/>
                  </a:cxn>
                  <a:cxn ang="0">
                    <a:pos x="connsiteX9947" y="connsiteY9947"/>
                  </a:cxn>
                  <a:cxn ang="0">
                    <a:pos x="connsiteX9948" y="connsiteY9948"/>
                  </a:cxn>
                  <a:cxn ang="0">
                    <a:pos x="connsiteX9949" y="connsiteY9949"/>
                  </a:cxn>
                  <a:cxn ang="0">
                    <a:pos x="connsiteX9950" y="connsiteY9950"/>
                  </a:cxn>
                  <a:cxn ang="0">
                    <a:pos x="connsiteX9951" y="connsiteY9951"/>
                  </a:cxn>
                  <a:cxn ang="0">
                    <a:pos x="connsiteX9952" y="connsiteY9952"/>
                  </a:cxn>
                  <a:cxn ang="0">
                    <a:pos x="connsiteX9953" y="connsiteY9953"/>
                  </a:cxn>
                  <a:cxn ang="0">
                    <a:pos x="connsiteX9954" y="connsiteY9954"/>
                  </a:cxn>
                  <a:cxn ang="0">
                    <a:pos x="connsiteX9955" y="connsiteY9955"/>
                  </a:cxn>
                  <a:cxn ang="0">
                    <a:pos x="connsiteX9956" y="connsiteY9956"/>
                  </a:cxn>
                  <a:cxn ang="0">
                    <a:pos x="connsiteX9957" y="connsiteY9957"/>
                  </a:cxn>
                  <a:cxn ang="0">
                    <a:pos x="connsiteX9958" y="connsiteY9958"/>
                  </a:cxn>
                  <a:cxn ang="0">
                    <a:pos x="connsiteX9959" y="connsiteY9959"/>
                  </a:cxn>
                  <a:cxn ang="0">
                    <a:pos x="connsiteX9960" y="connsiteY9960"/>
                  </a:cxn>
                  <a:cxn ang="0">
                    <a:pos x="connsiteX9961" y="connsiteY9961"/>
                  </a:cxn>
                  <a:cxn ang="0">
                    <a:pos x="connsiteX9962" y="connsiteY9962"/>
                  </a:cxn>
                  <a:cxn ang="0">
                    <a:pos x="connsiteX9963" y="connsiteY9963"/>
                  </a:cxn>
                  <a:cxn ang="0">
                    <a:pos x="connsiteX9964" y="connsiteY9964"/>
                  </a:cxn>
                  <a:cxn ang="0">
                    <a:pos x="connsiteX9965" y="connsiteY9965"/>
                  </a:cxn>
                  <a:cxn ang="0">
                    <a:pos x="connsiteX9966" y="connsiteY9966"/>
                  </a:cxn>
                  <a:cxn ang="0">
                    <a:pos x="connsiteX9967" y="connsiteY9967"/>
                  </a:cxn>
                  <a:cxn ang="0">
                    <a:pos x="connsiteX9968" y="connsiteY9968"/>
                  </a:cxn>
                  <a:cxn ang="0">
                    <a:pos x="connsiteX9969" y="connsiteY9969"/>
                  </a:cxn>
                  <a:cxn ang="0">
                    <a:pos x="connsiteX9970" y="connsiteY9970"/>
                  </a:cxn>
                  <a:cxn ang="0">
                    <a:pos x="connsiteX9971" y="connsiteY9971"/>
                  </a:cxn>
                  <a:cxn ang="0">
                    <a:pos x="connsiteX9972" y="connsiteY9972"/>
                  </a:cxn>
                  <a:cxn ang="0">
                    <a:pos x="connsiteX9973" y="connsiteY9973"/>
                  </a:cxn>
                  <a:cxn ang="0">
                    <a:pos x="connsiteX9974" y="connsiteY9974"/>
                  </a:cxn>
                  <a:cxn ang="0">
                    <a:pos x="connsiteX9975" y="connsiteY9975"/>
                  </a:cxn>
                  <a:cxn ang="0">
                    <a:pos x="connsiteX9976" y="connsiteY9976"/>
                  </a:cxn>
                  <a:cxn ang="0">
                    <a:pos x="connsiteX9977" y="connsiteY9977"/>
                  </a:cxn>
                  <a:cxn ang="0">
                    <a:pos x="connsiteX9978" y="connsiteY9978"/>
                  </a:cxn>
                  <a:cxn ang="0">
                    <a:pos x="connsiteX9979" y="connsiteY9979"/>
                  </a:cxn>
                  <a:cxn ang="0">
                    <a:pos x="connsiteX9980" y="connsiteY9980"/>
                  </a:cxn>
                  <a:cxn ang="0">
                    <a:pos x="connsiteX9981" y="connsiteY9981"/>
                  </a:cxn>
                  <a:cxn ang="0">
                    <a:pos x="connsiteX9982" y="connsiteY9982"/>
                  </a:cxn>
                  <a:cxn ang="0">
                    <a:pos x="connsiteX9983" y="connsiteY9983"/>
                  </a:cxn>
                  <a:cxn ang="0">
                    <a:pos x="connsiteX9984" y="connsiteY9984"/>
                  </a:cxn>
                  <a:cxn ang="0">
                    <a:pos x="connsiteX9985" y="connsiteY9985"/>
                  </a:cxn>
                  <a:cxn ang="0">
                    <a:pos x="connsiteX9986" y="connsiteY9986"/>
                  </a:cxn>
                  <a:cxn ang="0">
                    <a:pos x="connsiteX9987" y="connsiteY9987"/>
                  </a:cxn>
                  <a:cxn ang="0">
                    <a:pos x="connsiteX9988" y="connsiteY9988"/>
                  </a:cxn>
                  <a:cxn ang="0">
                    <a:pos x="connsiteX9989" y="connsiteY9989"/>
                  </a:cxn>
                  <a:cxn ang="0">
                    <a:pos x="connsiteX9990" y="connsiteY9990"/>
                  </a:cxn>
                  <a:cxn ang="0">
                    <a:pos x="connsiteX9991" y="connsiteY9991"/>
                  </a:cxn>
                  <a:cxn ang="0">
                    <a:pos x="connsiteX9992" y="connsiteY9992"/>
                  </a:cxn>
                  <a:cxn ang="0">
                    <a:pos x="connsiteX9993" y="connsiteY9993"/>
                  </a:cxn>
                  <a:cxn ang="0">
                    <a:pos x="connsiteX9994" y="connsiteY9994"/>
                  </a:cxn>
                  <a:cxn ang="0">
                    <a:pos x="connsiteX9995" y="connsiteY9995"/>
                  </a:cxn>
                  <a:cxn ang="0">
                    <a:pos x="connsiteX9996" y="connsiteY9996"/>
                  </a:cxn>
                  <a:cxn ang="0">
                    <a:pos x="connsiteX9997" y="connsiteY9997"/>
                  </a:cxn>
                  <a:cxn ang="0">
                    <a:pos x="connsiteX9998" y="connsiteY9998"/>
                  </a:cxn>
                  <a:cxn ang="0">
                    <a:pos x="connsiteX9999" y="connsiteY9999"/>
                  </a:cxn>
                  <a:cxn ang="0">
                    <a:pos x="connsiteX10000" y="connsiteY10000"/>
                  </a:cxn>
                  <a:cxn ang="0">
                    <a:pos x="connsiteX10001" y="connsiteY10001"/>
                  </a:cxn>
                  <a:cxn ang="0">
                    <a:pos x="connsiteX10002" y="connsiteY10002"/>
                  </a:cxn>
                  <a:cxn ang="0">
                    <a:pos x="connsiteX10003" y="connsiteY10003"/>
                  </a:cxn>
                  <a:cxn ang="0">
                    <a:pos x="connsiteX10004" y="connsiteY10004"/>
                  </a:cxn>
                  <a:cxn ang="0">
                    <a:pos x="connsiteX10005" y="connsiteY10005"/>
                  </a:cxn>
                  <a:cxn ang="0">
                    <a:pos x="connsiteX10006" y="connsiteY10006"/>
                  </a:cxn>
                  <a:cxn ang="0">
                    <a:pos x="connsiteX10007" y="connsiteY10007"/>
                  </a:cxn>
                  <a:cxn ang="0">
                    <a:pos x="connsiteX10008" y="connsiteY10008"/>
                  </a:cxn>
                  <a:cxn ang="0">
                    <a:pos x="connsiteX10009" y="connsiteY10009"/>
                  </a:cxn>
                  <a:cxn ang="0">
                    <a:pos x="connsiteX10010" y="connsiteY10010"/>
                  </a:cxn>
                  <a:cxn ang="0">
                    <a:pos x="connsiteX10011" y="connsiteY10011"/>
                  </a:cxn>
                  <a:cxn ang="0">
                    <a:pos x="connsiteX10012" y="connsiteY10012"/>
                  </a:cxn>
                  <a:cxn ang="0">
                    <a:pos x="connsiteX10013" y="connsiteY10013"/>
                  </a:cxn>
                  <a:cxn ang="0">
                    <a:pos x="connsiteX10014" y="connsiteY10014"/>
                  </a:cxn>
                  <a:cxn ang="0">
                    <a:pos x="connsiteX10015" y="connsiteY10015"/>
                  </a:cxn>
                  <a:cxn ang="0">
                    <a:pos x="connsiteX10016" y="connsiteY10016"/>
                  </a:cxn>
                  <a:cxn ang="0">
                    <a:pos x="connsiteX10017" y="connsiteY10017"/>
                  </a:cxn>
                  <a:cxn ang="0">
                    <a:pos x="connsiteX10018" y="connsiteY10018"/>
                  </a:cxn>
                  <a:cxn ang="0">
                    <a:pos x="connsiteX10019" y="connsiteY10019"/>
                  </a:cxn>
                  <a:cxn ang="0">
                    <a:pos x="connsiteX10020" y="connsiteY10020"/>
                  </a:cxn>
                  <a:cxn ang="0">
                    <a:pos x="connsiteX10021" y="connsiteY10021"/>
                  </a:cxn>
                  <a:cxn ang="0">
                    <a:pos x="connsiteX10022" y="connsiteY10022"/>
                  </a:cxn>
                  <a:cxn ang="0">
                    <a:pos x="connsiteX10023" y="connsiteY10023"/>
                  </a:cxn>
                  <a:cxn ang="0">
                    <a:pos x="connsiteX10024" y="connsiteY10024"/>
                  </a:cxn>
                  <a:cxn ang="0">
                    <a:pos x="connsiteX10025" y="connsiteY10025"/>
                  </a:cxn>
                  <a:cxn ang="0">
                    <a:pos x="connsiteX10026" y="connsiteY10026"/>
                  </a:cxn>
                  <a:cxn ang="0">
                    <a:pos x="connsiteX10027" y="connsiteY10027"/>
                  </a:cxn>
                  <a:cxn ang="0">
                    <a:pos x="connsiteX10028" y="connsiteY10028"/>
                  </a:cxn>
                  <a:cxn ang="0">
                    <a:pos x="connsiteX10029" y="connsiteY10029"/>
                  </a:cxn>
                  <a:cxn ang="0">
                    <a:pos x="connsiteX10030" y="connsiteY10030"/>
                  </a:cxn>
                  <a:cxn ang="0">
                    <a:pos x="connsiteX10031" y="connsiteY10031"/>
                  </a:cxn>
                  <a:cxn ang="0">
                    <a:pos x="connsiteX10032" y="connsiteY10032"/>
                  </a:cxn>
                  <a:cxn ang="0">
                    <a:pos x="connsiteX10033" y="connsiteY10033"/>
                  </a:cxn>
                  <a:cxn ang="0">
                    <a:pos x="connsiteX10034" y="connsiteY10034"/>
                  </a:cxn>
                  <a:cxn ang="0">
                    <a:pos x="connsiteX10035" y="connsiteY10035"/>
                  </a:cxn>
                  <a:cxn ang="0">
                    <a:pos x="connsiteX10036" y="connsiteY10036"/>
                  </a:cxn>
                  <a:cxn ang="0">
                    <a:pos x="connsiteX10037" y="connsiteY10037"/>
                  </a:cxn>
                  <a:cxn ang="0">
                    <a:pos x="connsiteX10038" y="connsiteY10038"/>
                  </a:cxn>
                  <a:cxn ang="0">
                    <a:pos x="connsiteX10039" y="connsiteY10039"/>
                  </a:cxn>
                  <a:cxn ang="0">
                    <a:pos x="connsiteX10040" y="connsiteY10040"/>
                  </a:cxn>
                  <a:cxn ang="0">
                    <a:pos x="connsiteX10041" y="connsiteY10041"/>
                  </a:cxn>
                  <a:cxn ang="0">
                    <a:pos x="connsiteX10042" y="connsiteY10042"/>
                  </a:cxn>
                  <a:cxn ang="0">
                    <a:pos x="connsiteX10043" y="connsiteY10043"/>
                  </a:cxn>
                  <a:cxn ang="0">
                    <a:pos x="connsiteX10044" y="connsiteY10044"/>
                  </a:cxn>
                  <a:cxn ang="0">
                    <a:pos x="connsiteX10045" y="connsiteY10045"/>
                  </a:cxn>
                  <a:cxn ang="0">
                    <a:pos x="connsiteX10046" y="connsiteY10046"/>
                  </a:cxn>
                  <a:cxn ang="0">
                    <a:pos x="connsiteX10047" y="connsiteY10047"/>
                  </a:cxn>
                  <a:cxn ang="0">
                    <a:pos x="connsiteX10048" y="connsiteY10048"/>
                  </a:cxn>
                  <a:cxn ang="0">
                    <a:pos x="connsiteX10049" y="connsiteY10049"/>
                  </a:cxn>
                  <a:cxn ang="0">
                    <a:pos x="connsiteX10050" y="connsiteY10050"/>
                  </a:cxn>
                  <a:cxn ang="0">
                    <a:pos x="connsiteX10051" y="connsiteY10051"/>
                  </a:cxn>
                  <a:cxn ang="0">
                    <a:pos x="connsiteX10052" y="connsiteY10052"/>
                  </a:cxn>
                  <a:cxn ang="0">
                    <a:pos x="connsiteX10053" y="connsiteY10053"/>
                  </a:cxn>
                  <a:cxn ang="0">
                    <a:pos x="connsiteX10054" y="connsiteY10054"/>
                  </a:cxn>
                  <a:cxn ang="0">
                    <a:pos x="connsiteX10055" y="connsiteY10055"/>
                  </a:cxn>
                  <a:cxn ang="0">
                    <a:pos x="connsiteX10056" y="connsiteY10056"/>
                  </a:cxn>
                  <a:cxn ang="0">
                    <a:pos x="connsiteX10057" y="connsiteY10057"/>
                  </a:cxn>
                  <a:cxn ang="0">
                    <a:pos x="connsiteX10058" y="connsiteY10058"/>
                  </a:cxn>
                  <a:cxn ang="0">
                    <a:pos x="connsiteX10059" y="connsiteY10059"/>
                  </a:cxn>
                  <a:cxn ang="0">
                    <a:pos x="connsiteX10060" y="connsiteY10060"/>
                  </a:cxn>
                  <a:cxn ang="0">
                    <a:pos x="connsiteX10061" y="connsiteY10061"/>
                  </a:cxn>
                  <a:cxn ang="0">
                    <a:pos x="connsiteX10062" y="connsiteY10062"/>
                  </a:cxn>
                  <a:cxn ang="0">
                    <a:pos x="connsiteX10063" y="connsiteY10063"/>
                  </a:cxn>
                  <a:cxn ang="0">
                    <a:pos x="connsiteX10064" y="connsiteY10064"/>
                  </a:cxn>
                  <a:cxn ang="0">
                    <a:pos x="connsiteX10065" y="connsiteY10065"/>
                  </a:cxn>
                  <a:cxn ang="0">
                    <a:pos x="connsiteX10066" y="connsiteY10066"/>
                  </a:cxn>
                  <a:cxn ang="0">
                    <a:pos x="connsiteX10067" y="connsiteY10067"/>
                  </a:cxn>
                  <a:cxn ang="0">
                    <a:pos x="connsiteX10068" y="connsiteY10068"/>
                  </a:cxn>
                  <a:cxn ang="0">
                    <a:pos x="connsiteX10069" y="connsiteY10069"/>
                  </a:cxn>
                  <a:cxn ang="0">
                    <a:pos x="connsiteX10070" y="connsiteY10070"/>
                  </a:cxn>
                  <a:cxn ang="0">
                    <a:pos x="connsiteX10071" y="connsiteY10071"/>
                  </a:cxn>
                  <a:cxn ang="0">
                    <a:pos x="connsiteX10072" y="connsiteY10072"/>
                  </a:cxn>
                  <a:cxn ang="0">
                    <a:pos x="connsiteX10073" y="connsiteY10073"/>
                  </a:cxn>
                  <a:cxn ang="0">
                    <a:pos x="connsiteX10074" y="connsiteY10074"/>
                  </a:cxn>
                  <a:cxn ang="0">
                    <a:pos x="connsiteX10075" y="connsiteY10075"/>
                  </a:cxn>
                  <a:cxn ang="0">
                    <a:pos x="connsiteX10076" y="connsiteY10076"/>
                  </a:cxn>
                  <a:cxn ang="0">
                    <a:pos x="connsiteX10077" y="connsiteY10077"/>
                  </a:cxn>
                  <a:cxn ang="0">
                    <a:pos x="connsiteX10078" y="connsiteY10078"/>
                  </a:cxn>
                  <a:cxn ang="0">
                    <a:pos x="connsiteX10079" y="connsiteY10079"/>
                  </a:cxn>
                  <a:cxn ang="0">
                    <a:pos x="connsiteX10080" y="connsiteY10080"/>
                  </a:cxn>
                  <a:cxn ang="0">
                    <a:pos x="connsiteX10081" y="connsiteY10081"/>
                  </a:cxn>
                  <a:cxn ang="0">
                    <a:pos x="connsiteX10082" y="connsiteY10082"/>
                  </a:cxn>
                  <a:cxn ang="0">
                    <a:pos x="connsiteX10083" y="connsiteY10083"/>
                  </a:cxn>
                  <a:cxn ang="0">
                    <a:pos x="connsiteX10084" y="connsiteY10084"/>
                  </a:cxn>
                  <a:cxn ang="0">
                    <a:pos x="connsiteX10085" y="connsiteY10085"/>
                  </a:cxn>
                  <a:cxn ang="0">
                    <a:pos x="connsiteX10086" y="connsiteY10086"/>
                  </a:cxn>
                  <a:cxn ang="0">
                    <a:pos x="connsiteX10087" y="connsiteY10087"/>
                  </a:cxn>
                  <a:cxn ang="0">
                    <a:pos x="connsiteX10088" y="connsiteY10088"/>
                  </a:cxn>
                  <a:cxn ang="0">
                    <a:pos x="connsiteX10089" y="connsiteY10089"/>
                  </a:cxn>
                  <a:cxn ang="0">
                    <a:pos x="connsiteX10090" y="connsiteY10090"/>
                  </a:cxn>
                  <a:cxn ang="0">
                    <a:pos x="connsiteX10091" y="connsiteY10091"/>
                  </a:cxn>
                  <a:cxn ang="0">
                    <a:pos x="connsiteX10092" y="connsiteY10092"/>
                  </a:cxn>
                  <a:cxn ang="0">
                    <a:pos x="connsiteX10093" y="connsiteY10093"/>
                  </a:cxn>
                  <a:cxn ang="0">
                    <a:pos x="connsiteX10094" y="connsiteY10094"/>
                  </a:cxn>
                  <a:cxn ang="0">
                    <a:pos x="connsiteX10095" y="connsiteY10095"/>
                  </a:cxn>
                  <a:cxn ang="0">
                    <a:pos x="connsiteX10096" y="connsiteY10096"/>
                  </a:cxn>
                  <a:cxn ang="0">
                    <a:pos x="connsiteX10097" y="connsiteY10097"/>
                  </a:cxn>
                  <a:cxn ang="0">
                    <a:pos x="connsiteX10098" y="connsiteY10098"/>
                  </a:cxn>
                  <a:cxn ang="0">
                    <a:pos x="connsiteX10099" y="connsiteY10099"/>
                  </a:cxn>
                  <a:cxn ang="0">
                    <a:pos x="connsiteX10100" y="connsiteY10100"/>
                  </a:cxn>
                  <a:cxn ang="0">
                    <a:pos x="connsiteX10101" y="connsiteY10101"/>
                  </a:cxn>
                  <a:cxn ang="0">
                    <a:pos x="connsiteX10102" y="connsiteY10102"/>
                  </a:cxn>
                  <a:cxn ang="0">
                    <a:pos x="connsiteX10103" y="connsiteY10103"/>
                  </a:cxn>
                  <a:cxn ang="0">
                    <a:pos x="connsiteX10104" y="connsiteY10104"/>
                  </a:cxn>
                  <a:cxn ang="0">
                    <a:pos x="connsiteX10105" y="connsiteY10105"/>
                  </a:cxn>
                  <a:cxn ang="0">
                    <a:pos x="connsiteX10106" y="connsiteY10106"/>
                  </a:cxn>
                  <a:cxn ang="0">
                    <a:pos x="connsiteX10107" y="connsiteY10107"/>
                  </a:cxn>
                  <a:cxn ang="0">
                    <a:pos x="connsiteX10108" y="connsiteY10108"/>
                  </a:cxn>
                  <a:cxn ang="0">
                    <a:pos x="connsiteX10109" y="connsiteY10109"/>
                  </a:cxn>
                  <a:cxn ang="0">
                    <a:pos x="connsiteX10110" y="connsiteY10110"/>
                  </a:cxn>
                  <a:cxn ang="0">
                    <a:pos x="connsiteX10111" y="connsiteY10111"/>
                  </a:cxn>
                  <a:cxn ang="0">
                    <a:pos x="connsiteX10112" y="connsiteY10112"/>
                  </a:cxn>
                  <a:cxn ang="0">
                    <a:pos x="connsiteX10113" y="connsiteY10113"/>
                  </a:cxn>
                  <a:cxn ang="0">
                    <a:pos x="connsiteX10114" y="connsiteY10114"/>
                  </a:cxn>
                  <a:cxn ang="0">
                    <a:pos x="connsiteX10115" y="connsiteY10115"/>
                  </a:cxn>
                  <a:cxn ang="0">
                    <a:pos x="connsiteX10116" y="connsiteY10116"/>
                  </a:cxn>
                  <a:cxn ang="0">
                    <a:pos x="connsiteX10117" y="connsiteY10117"/>
                  </a:cxn>
                  <a:cxn ang="0">
                    <a:pos x="connsiteX10118" y="connsiteY10118"/>
                  </a:cxn>
                  <a:cxn ang="0">
                    <a:pos x="connsiteX10119" y="connsiteY10119"/>
                  </a:cxn>
                  <a:cxn ang="0">
                    <a:pos x="connsiteX10120" y="connsiteY10120"/>
                  </a:cxn>
                  <a:cxn ang="0">
                    <a:pos x="connsiteX10121" y="connsiteY10121"/>
                  </a:cxn>
                  <a:cxn ang="0">
                    <a:pos x="connsiteX10122" y="connsiteY10122"/>
                  </a:cxn>
                  <a:cxn ang="0">
                    <a:pos x="connsiteX10123" y="connsiteY10123"/>
                  </a:cxn>
                  <a:cxn ang="0">
                    <a:pos x="connsiteX10124" y="connsiteY10124"/>
                  </a:cxn>
                  <a:cxn ang="0">
                    <a:pos x="connsiteX10125" y="connsiteY10125"/>
                  </a:cxn>
                  <a:cxn ang="0">
                    <a:pos x="connsiteX10126" y="connsiteY10126"/>
                  </a:cxn>
                  <a:cxn ang="0">
                    <a:pos x="connsiteX10127" y="connsiteY10127"/>
                  </a:cxn>
                  <a:cxn ang="0">
                    <a:pos x="connsiteX10128" y="connsiteY10128"/>
                  </a:cxn>
                  <a:cxn ang="0">
                    <a:pos x="connsiteX10129" y="connsiteY10129"/>
                  </a:cxn>
                  <a:cxn ang="0">
                    <a:pos x="connsiteX10130" y="connsiteY10130"/>
                  </a:cxn>
                  <a:cxn ang="0">
                    <a:pos x="connsiteX10131" y="connsiteY10131"/>
                  </a:cxn>
                  <a:cxn ang="0">
                    <a:pos x="connsiteX10132" y="connsiteY10132"/>
                  </a:cxn>
                  <a:cxn ang="0">
                    <a:pos x="connsiteX10133" y="connsiteY10133"/>
                  </a:cxn>
                  <a:cxn ang="0">
                    <a:pos x="connsiteX10134" y="connsiteY10134"/>
                  </a:cxn>
                  <a:cxn ang="0">
                    <a:pos x="connsiteX10135" y="connsiteY10135"/>
                  </a:cxn>
                  <a:cxn ang="0">
                    <a:pos x="connsiteX10136" y="connsiteY10136"/>
                  </a:cxn>
                  <a:cxn ang="0">
                    <a:pos x="connsiteX10137" y="connsiteY10137"/>
                  </a:cxn>
                  <a:cxn ang="0">
                    <a:pos x="connsiteX10138" y="connsiteY10138"/>
                  </a:cxn>
                  <a:cxn ang="0">
                    <a:pos x="connsiteX10139" y="connsiteY10139"/>
                  </a:cxn>
                  <a:cxn ang="0">
                    <a:pos x="connsiteX10140" y="connsiteY10140"/>
                  </a:cxn>
                  <a:cxn ang="0">
                    <a:pos x="connsiteX10141" y="connsiteY10141"/>
                  </a:cxn>
                  <a:cxn ang="0">
                    <a:pos x="connsiteX10142" y="connsiteY10142"/>
                  </a:cxn>
                  <a:cxn ang="0">
                    <a:pos x="connsiteX10143" y="connsiteY10143"/>
                  </a:cxn>
                  <a:cxn ang="0">
                    <a:pos x="connsiteX10144" y="connsiteY10144"/>
                  </a:cxn>
                  <a:cxn ang="0">
                    <a:pos x="connsiteX10145" y="connsiteY10145"/>
                  </a:cxn>
                  <a:cxn ang="0">
                    <a:pos x="connsiteX10146" y="connsiteY10146"/>
                  </a:cxn>
                  <a:cxn ang="0">
                    <a:pos x="connsiteX10147" y="connsiteY10147"/>
                  </a:cxn>
                  <a:cxn ang="0">
                    <a:pos x="connsiteX10148" y="connsiteY10148"/>
                  </a:cxn>
                  <a:cxn ang="0">
                    <a:pos x="connsiteX10149" y="connsiteY10149"/>
                  </a:cxn>
                  <a:cxn ang="0">
                    <a:pos x="connsiteX10150" y="connsiteY10150"/>
                  </a:cxn>
                  <a:cxn ang="0">
                    <a:pos x="connsiteX10151" y="connsiteY10151"/>
                  </a:cxn>
                  <a:cxn ang="0">
                    <a:pos x="connsiteX10152" y="connsiteY10152"/>
                  </a:cxn>
                  <a:cxn ang="0">
                    <a:pos x="connsiteX10153" y="connsiteY10153"/>
                  </a:cxn>
                  <a:cxn ang="0">
                    <a:pos x="connsiteX10154" y="connsiteY10154"/>
                  </a:cxn>
                  <a:cxn ang="0">
                    <a:pos x="connsiteX10155" y="connsiteY10155"/>
                  </a:cxn>
                  <a:cxn ang="0">
                    <a:pos x="connsiteX10156" y="connsiteY10156"/>
                  </a:cxn>
                  <a:cxn ang="0">
                    <a:pos x="connsiteX10157" y="connsiteY10157"/>
                  </a:cxn>
                  <a:cxn ang="0">
                    <a:pos x="connsiteX10158" y="connsiteY10158"/>
                  </a:cxn>
                  <a:cxn ang="0">
                    <a:pos x="connsiteX10159" y="connsiteY10159"/>
                  </a:cxn>
                  <a:cxn ang="0">
                    <a:pos x="connsiteX10160" y="connsiteY10160"/>
                  </a:cxn>
                  <a:cxn ang="0">
                    <a:pos x="connsiteX10161" y="connsiteY10161"/>
                  </a:cxn>
                  <a:cxn ang="0">
                    <a:pos x="connsiteX10162" y="connsiteY10162"/>
                  </a:cxn>
                  <a:cxn ang="0">
                    <a:pos x="connsiteX10163" y="connsiteY10163"/>
                  </a:cxn>
                  <a:cxn ang="0">
                    <a:pos x="connsiteX10164" y="connsiteY10164"/>
                  </a:cxn>
                  <a:cxn ang="0">
                    <a:pos x="connsiteX10165" y="connsiteY10165"/>
                  </a:cxn>
                  <a:cxn ang="0">
                    <a:pos x="connsiteX10166" y="connsiteY10166"/>
                  </a:cxn>
                  <a:cxn ang="0">
                    <a:pos x="connsiteX10167" y="connsiteY10167"/>
                  </a:cxn>
                  <a:cxn ang="0">
                    <a:pos x="connsiteX10168" y="connsiteY10168"/>
                  </a:cxn>
                  <a:cxn ang="0">
                    <a:pos x="connsiteX10169" y="connsiteY10169"/>
                  </a:cxn>
                  <a:cxn ang="0">
                    <a:pos x="connsiteX10170" y="connsiteY10170"/>
                  </a:cxn>
                  <a:cxn ang="0">
                    <a:pos x="connsiteX10171" y="connsiteY10171"/>
                  </a:cxn>
                  <a:cxn ang="0">
                    <a:pos x="connsiteX10172" y="connsiteY10172"/>
                  </a:cxn>
                  <a:cxn ang="0">
                    <a:pos x="connsiteX10173" y="connsiteY10173"/>
                  </a:cxn>
                  <a:cxn ang="0">
                    <a:pos x="connsiteX10174" y="connsiteY10174"/>
                  </a:cxn>
                  <a:cxn ang="0">
                    <a:pos x="connsiteX10175" y="connsiteY10175"/>
                  </a:cxn>
                  <a:cxn ang="0">
                    <a:pos x="connsiteX10176" y="connsiteY10176"/>
                  </a:cxn>
                  <a:cxn ang="0">
                    <a:pos x="connsiteX10177" y="connsiteY10177"/>
                  </a:cxn>
                  <a:cxn ang="0">
                    <a:pos x="connsiteX10178" y="connsiteY10178"/>
                  </a:cxn>
                  <a:cxn ang="0">
                    <a:pos x="connsiteX10179" y="connsiteY10179"/>
                  </a:cxn>
                  <a:cxn ang="0">
                    <a:pos x="connsiteX10180" y="connsiteY10180"/>
                  </a:cxn>
                  <a:cxn ang="0">
                    <a:pos x="connsiteX10181" y="connsiteY10181"/>
                  </a:cxn>
                  <a:cxn ang="0">
                    <a:pos x="connsiteX10182" y="connsiteY10182"/>
                  </a:cxn>
                  <a:cxn ang="0">
                    <a:pos x="connsiteX10183" y="connsiteY10183"/>
                  </a:cxn>
                  <a:cxn ang="0">
                    <a:pos x="connsiteX10184" y="connsiteY10184"/>
                  </a:cxn>
                  <a:cxn ang="0">
                    <a:pos x="connsiteX10185" y="connsiteY10185"/>
                  </a:cxn>
                  <a:cxn ang="0">
                    <a:pos x="connsiteX10186" y="connsiteY10186"/>
                  </a:cxn>
                  <a:cxn ang="0">
                    <a:pos x="connsiteX10187" y="connsiteY10187"/>
                  </a:cxn>
                  <a:cxn ang="0">
                    <a:pos x="connsiteX10188" y="connsiteY10188"/>
                  </a:cxn>
                  <a:cxn ang="0">
                    <a:pos x="connsiteX10189" y="connsiteY10189"/>
                  </a:cxn>
                  <a:cxn ang="0">
                    <a:pos x="connsiteX10190" y="connsiteY10190"/>
                  </a:cxn>
                  <a:cxn ang="0">
                    <a:pos x="connsiteX10191" y="connsiteY10191"/>
                  </a:cxn>
                  <a:cxn ang="0">
                    <a:pos x="connsiteX10192" y="connsiteY10192"/>
                  </a:cxn>
                  <a:cxn ang="0">
                    <a:pos x="connsiteX10193" y="connsiteY10193"/>
                  </a:cxn>
                  <a:cxn ang="0">
                    <a:pos x="connsiteX10194" y="connsiteY10194"/>
                  </a:cxn>
                  <a:cxn ang="0">
                    <a:pos x="connsiteX10195" y="connsiteY10195"/>
                  </a:cxn>
                  <a:cxn ang="0">
                    <a:pos x="connsiteX10196" y="connsiteY10196"/>
                  </a:cxn>
                  <a:cxn ang="0">
                    <a:pos x="connsiteX10197" y="connsiteY10197"/>
                  </a:cxn>
                  <a:cxn ang="0">
                    <a:pos x="connsiteX10198" y="connsiteY10198"/>
                  </a:cxn>
                  <a:cxn ang="0">
                    <a:pos x="connsiteX10199" y="connsiteY10199"/>
                  </a:cxn>
                  <a:cxn ang="0">
                    <a:pos x="connsiteX10200" y="connsiteY10200"/>
                  </a:cxn>
                  <a:cxn ang="0">
                    <a:pos x="connsiteX10201" y="connsiteY10201"/>
                  </a:cxn>
                  <a:cxn ang="0">
                    <a:pos x="connsiteX10202" y="connsiteY10202"/>
                  </a:cxn>
                  <a:cxn ang="0">
                    <a:pos x="connsiteX10203" y="connsiteY10203"/>
                  </a:cxn>
                  <a:cxn ang="0">
                    <a:pos x="connsiteX10204" y="connsiteY10204"/>
                  </a:cxn>
                  <a:cxn ang="0">
                    <a:pos x="connsiteX10205" y="connsiteY10205"/>
                  </a:cxn>
                  <a:cxn ang="0">
                    <a:pos x="connsiteX10206" y="connsiteY10206"/>
                  </a:cxn>
                  <a:cxn ang="0">
                    <a:pos x="connsiteX10207" y="connsiteY10207"/>
                  </a:cxn>
                  <a:cxn ang="0">
                    <a:pos x="connsiteX10208" y="connsiteY10208"/>
                  </a:cxn>
                  <a:cxn ang="0">
                    <a:pos x="connsiteX10209" y="connsiteY10209"/>
                  </a:cxn>
                  <a:cxn ang="0">
                    <a:pos x="connsiteX10210" y="connsiteY10210"/>
                  </a:cxn>
                  <a:cxn ang="0">
                    <a:pos x="connsiteX10211" y="connsiteY10211"/>
                  </a:cxn>
                  <a:cxn ang="0">
                    <a:pos x="connsiteX10212" y="connsiteY10212"/>
                  </a:cxn>
                  <a:cxn ang="0">
                    <a:pos x="connsiteX10213" y="connsiteY10213"/>
                  </a:cxn>
                  <a:cxn ang="0">
                    <a:pos x="connsiteX10214" y="connsiteY10214"/>
                  </a:cxn>
                  <a:cxn ang="0">
                    <a:pos x="connsiteX10215" y="connsiteY10215"/>
                  </a:cxn>
                  <a:cxn ang="0">
                    <a:pos x="connsiteX10216" y="connsiteY10216"/>
                  </a:cxn>
                  <a:cxn ang="0">
                    <a:pos x="connsiteX10217" y="connsiteY10217"/>
                  </a:cxn>
                  <a:cxn ang="0">
                    <a:pos x="connsiteX10218" y="connsiteY10218"/>
                  </a:cxn>
                  <a:cxn ang="0">
                    <a:pos x="connsiteX10219" y="connsiteY10219"/>
                  </a:cxn>
                  <a:cxn ang="0">
                    <a:pos x="connsiteX10220" y="connsiteY10220"/>
                  </a:cxn>
                  <a:cxn ang="0">
                    <a:pos x="connsiteX10221" y="connsiteY10221"/>
                  </a:cxn>
                  <a:cxn ang="0">
                    <a:pos x="connsiteX10222" y="connsiteY10222"/>
                  </a:cxn>
                  <a:cxn ang="0">
                    <a:pos x="connsiteX10223" y="connsiteY10223"/>
                  </a:cxn>
                  <a:cxn ang="0">
                    <a:pos x="connsiteX10224" y="connsiteY10224"/>
                  </a:cxn>
                  <a:cxn ang="0">
                    <a:pos x="connsiteX10225" y="connsiteY10225"/>
                  </a:cxn>
                  <a:cxn ang="0">
                    <a:pos x="connsiteX10226" y="connsiteY10226"/>
                  </a:cxn>
                  <a:cxn ang="0">
                    <a:pos x="connsiteX10227" y="connsiteY10227"/>
                  </a:cxn>
                  <a:cxn ang="0">
                    <a:pos x="connsiteX10228" y="connsiteY10228"/>
                  </a:cxn>
                  <a:cxn ang="0">
                    <a:pos x="connsiteX10229" y="connsiteY10229"/>
                  </a:cxn>
                  <a:cxn ang="0">
                    <a:pos x="connsiteX10230" y="connsiteY10230"/>
                  </a:cxn>
                  <a:cxn ang="0">
                    <a:pos x="connsiteX10231" y="connsiteY10231"/>
                  </a:cxn>
                  <a:cxn ang="0">
                    <a:pos x="connsiteX10232" y="connsiteY10232"/>
                  </a:cxn>
                  <a:cxn ang="0">
                    <a:pos x="connsiteX10233" y="connsiteY10233"/>
                  </a:cxn>
                  <a:cxn ang="0">
                    <a:pos x="connsiteX10234" y="connsiteY10234"/>
                  </a:cxn>
                  <a:cxn ang="0">
                    <a:pos x="connsiteX10235" y="connsiteY10235"/>
                  </a:cxn>
                  <a:cxn ang="0">
                    <a:pos x="connsiteX10236" y="connsiteY10236"/>
                  </a:cxn>
                  <a:cxn ang="0">
                    <a:pos x="connsiteX10237" y="connsiteY10237"/>
                  </a:cxn>
                  <a:cxn ang="0">
                    <a:pos x="connsiteX10238" y="connsiteY10238"/>
                  </a:cxn>
                  <a:cxn ang="0">
                    <a:pos x="connsiteX10239" y="connsiteY10239"/>
                  </a:cxn>
                  <a:cxn ang="0">
                    <a:pos x="connsiteX10240" y="connsiteY10240"/>
                  </a:cxn>
                  <a:cxn ang="0">
                    <a:pos x="connsiteX10241" y="connsiteY10241"/>
                  </a:cxn>
                  <a:cxn ang="0">
                    <a:pos x="connsiteX10242" y="connsiteY10242"/>
                  </a:cxn>
                  <a:cxn ang="0">
                    <a:pos x="connsiteX10243" y="connsiteY10243"/>
                  </a:cxn>
                  <a:cxn ang="0">
                    <a:pos x="connsiteX10244" y="connsiteY10244"/>
                  </a:cxn>
                  <a:cxn ang="0">
                    <a:pos x="connsiteX10245" y="connsiteY10245"/>
                  </a:cxn>
                  <a:cxn ang="0">
                    <a:pos x="connsiteX10246" y="connsiteY10246"/>
                  </a:cxn>
                  <a:cxn ang="0">
                    <a:pos x="connsiteX10247" y="connsiteY10247"/>
                  </a:cxn>
                  <a:cxn ang="0">
                    <a:pos x="connsiteX10248" y="connsiteY10248"/>
                  </a:cxn>
                  <a:cxn ang="0">
                    <a:pos x="connsiteX10249" y="connsiteY10249"/>
                  </a:cxn>
                  <a:cxn ang="0">
                    <a:pos x="connsiteX10250" y="connsiteY10250"/>
                  </a:cxn>
                  <a:cxn ang="0">
                    <a:pos x="connsiteX10251" y="connsiteY10251"/>
                  </a:cxn>
                  <a:cxn ang="0">
                    <a:pos x="connsiteX10252" y="connsiteY10252"/>
                  </a:cxn>
                  <a:cxn ang="0">
                    <a:pos x="connsiteX10253" y="connsiteY10253"/>
                  </a:cxn>
                  <a:cxn ang="0">
                    <a:pos x="connsiteX10254" y="connsiteY10254"/>
                  </a:cxn>
                  <a:cxn ang="0">
                    <a:pos x="connsiteX10255" y="connsiteY10255"/>
                  </a:cxn>
                  <a:cxn ang="0">
                    <a:pos x="connsiteX10256" y="connsiteY10256"/>
                  </a:cxn>
                  <a:cxn ang="0">
                    <a:pos x="connsiteX10257" y="connsiteY10257"/>
                  </a:cxn>
                  <a:cxn ang="0">
                    <a:pos x="connsiteX10258" y="connsiteY10258"/>
                  </a:cxn>
                  <a:cxn ang="0">
                    <a:pos x="connsiteX10259" y="connsiteY10259"/>
                  </a:cxn>
                  <a:cxn ang="0">
                    <a:pos x="connsiteX10260" y="connsiteY10260"/>
                  </a:cxn>
                  <a:cxn ang="0">
                    <a:pos x="connsiteX10261" y="connsiteY10261"/>
                  </a:cxn>
                  <a:cxn ang="0">
                    <a:pos x="connsiteX10262" y="connsiteY10262"/>
                  </a:cxn>
                  <a:cxn ang="0">
                    <a:pos x="connsiteX10263" y="connsiteY10263"/>
                  </a:cxn>
                  <a:cxn ang="0">
                    <a:pos x="connsiteX10264" y="connsiteY10264"/>
                  </a:cxn>
                  <a:cxn ang="0">
                    <a:pos x="connsiteX10265" y="connsiteY10265"/>
                  </a:cxn>
                  <a:cxn ang="0">
                    <a:pos x="connsiteX10266" y="connsiteY10266"/>
                  </a:cxn>
                  <a:cxn ang="0">
                    <a:pos x="connsiteX10267" y="connsiteY10267"/>
                  </a:cxn>
                  <a:cxn ang="0">
                    <a:pos x="connsiteX10268" y="connsiteY10268"/>
                  </a:cxn>
                  <a:cxn ang="0">
                    <a:pos x="connsiteX10269" y="connsiteY10269"/>
                  </a:cxn>
                  <a:cxn ang="0">
                    <a:pos x="connsiteX10270" y="connsiteY10270"/>
                  </a:cxn>
                  <a:cxn ang="0">
                    <a:pos x="connsiteX10271" y="connsiteY10271"/>
                  </a:cxn>
                  <a:cxn ang="0">
                    <a:pos x="connsiteX10272" y="connsiteY10272"/>
                  </a:cxn>
                  <a:cxn ang="0">
                    <a:pos x="connsiteX10273" y="connsiteY10273"/>
                  </a:cxn>
                  <a:cxn ang="0">
                    <a:pos x="connsiteX10274" y="connsiteY10274"/>
                  </a:cxn>
                  <a:cxn ang="0">
                    <a:pos x="connsiteX10275" y="connsiteY10275"/>
                  </a:cxn>
                  <a:cxn ang="0">
                    <a:pos x="connsiteX10276" y="connsiteY10276"/>
                  </a:cxn>
                  <a:cxn ang="0">
                    <a:pos x="connsiteX10277" y="connsiteY10277"/>
                  </a:cxn>
                  <a:cxn ang="0">
                    <a:pos x="connsiteX10278" y="connsiteY10278"/>
                  </a:cxn>
                  <a:cxn ang="0">
                    <a:pos x="connsiteX10279" y="connsiteY10279"/>
                  </a:cxn>
                  <a:cxn ang="0">
                    <a:pos x="connsiteX10280" y="connsiteY10280"/>
                  </a:cxn>
                  <a:cxn ang="0">
                    <a:pos x="connsiteX10281" y="connsiteY10281"/>
                  </a:cxn>
                  <a:cxn ang="0">
                    <a:pos x="connsiteX10282" y="connsiteY10282"/>
                  </a:cxn>
                  <a:cxn ang="0">
                    <a:pos x="connsiteX10283" y="connsiteY10283"/>
                  </a:cxn>
                  <a:cxn ang="0">
                    <a:pos x="connsiteX10284" y="connsiteY10284"/>
                  </a:cxn>
                  <a:cxn ang="0">
                    <a:pos x="connsiteX10285" y="connsiteY10285"/>
                  </a:cxn>
                  <a:cxn ang="0">
                    <a:pos x="connsiteX10286" y="connsiteY10286"/>
                  </a:cxn>
                  <a:cxn ang="0">
                    <a:pos x="connsiteX10287" y="connsiteY10287"/>
                  </a:cxn>
                  <a:cxn ang="0">
                    <a:pos x="connsiteX10288" y="connsiteY10288"/>
                  </a:cxn>
                  <a:cxn ang="0">
                    <a:pos x="connsiteX10289" y="connsiteY10289"/>
                  </a:cxn>
                  <a:cxn ang="0">
                    <a:pos x="connsiteX10290" y="connsiteY10290"/>
                  </a:cxn>
                  <a:cxn ang="0">
                    <a:pos x="connsiteX10291" y="connsiteY10291"/>
                  </a:cxn>
                  <a:cxn ang="0">
                    <a:pos x="connsiteX10292" y="connsiteY10292"/>
                  </a:cxn>
                  <a:cxn ang="0">
                    <a:pos x="connsiteX10293" y="connsiteY10293"/>
                  </a:cxn>
                  <a:cxn ang="0">
                    <a:pos x="connsiteX10294" y="connsiteY10294"/>
                  </a:cxn>
                  <a:cxn ang="0">
                    <a:pos x="connsiteX10295" y="connsiteY10295"/>
                  </a:cxn>
                  <a:cxn ang="0">
                    <a:pos x="connsiteX10296" y="connsiteY10296"/>
                  </a:cxn>
                  <a:cxn ang="0">
                    <a:pos x="connsiteX10297" y="connsiteY10297"/>
                  </a:cxn>
                  <a:cxn ang="0">
                    <a:pos x="connsiteX10298" y="connsiteY10298"/>
                  </a:cxn>
                  <a:cxn ang="0">
                    <a:pos x="connsiteX10299" y="connsiteY10299"/>
                  </a:cxn>
                  <a:cxn ang="0">
                    <a:pos x="connsiteX10300" y="connsiteY10300"/>
                  </a:cxn>
                  <a:cxn ang="0">
                    <a:pos x="connsiteX10301" y="connsiteY10301"/>
                  </a:cxn>
                  <a:cxn ang="0">
                    <a:pos x="connsiteX10302" y="connsiteY10302"/>
                  </a:cxn>
                  <a:cxn ang="0">
                    <a:pos x="connsiteX10303" y="connsiteY10303"/>
                  </a:cxn>
                  <a:cxn ang="0">
                    <a:pos x="connsiteX10304" y="connsiteY10304"/>
                  </a:cxn>
                  <a:cxn ang="0">
                    <a:pos x="connsiteX10305" y="connsiteY10305"/>
                  </a:cxn>
                  <a:cxn ang="0">
                    <a:pos x="connsiteX10306" y="connsiteY10306"/>
                  </a:cxn>
                  <a:cxn ang="0">
                    <a:pos x="connsiteX10307" y="connsiteY10307"/>
                  </a:cxn>
                  <a:cxn ang="0">
                    <a:pos x="connsiteX10308" y="connsiteY10308"/>
                  </a:cxn>
                  <a:cxn ang="0">
                    <a:pos x="connsiteX10309" y="connsiteY10309"/>
                  </a:cxn>
                  <a:cxn ang="0">
                    <a:pos x="connsiteX10310" y="connsiteY10310"/>
                  </a:cxn>
                  <a:cxn ang="0">
                    <a:pos x="connsiteX10311" y="connsiteY10311"/>
                  </a:cxn>
                  <a:cxn ang="0">
                    <a:pos x="connsiteX10312" y="connsiteY10312"/>
                  </a:cxn>
                  <a:cxn ang="0">
                    <a:pos x="connsiteX10313" y="connsiteY10313"/>
                  </a:cxn>
                  <a:cxn ang="0">
                    <a:pos x="connsiteX10314" y="connsiteY10314"/>
                  </a:cxn>
                  <a:cxn ang="0">
                    <a:pos x="connsiteX10315" y="connsiteY10315"/>
                  </a:cxn>
                  <a:cxn ang="0">
                    <a:pos x="connsiteX10316" y="connsiteY10316"/>
                  </a:cxn>
                  <a:cxn ang="0">
                    <a:pos x="connsiteX10317" y="connsiteY10317"/>
                  </a:cxn>
                  <a:cxn ang="0">
                    <a:pos x="connsiteX10318" y="connsiteY10318"/>
                  </a:cxn>
                  <a:cxn ang="0">
                    <a:pos x="connsiteX10319" y="connsiteY10319"/>
                  </a:cxn>
                  <a:cxn ang="0">
                    <a:pos x="connsiteX10320" y="connsiteY10320"/>
                  </a:cxn>
                  <a:cxn ang="0">
                    <a:pos x="connsiteX10321" y="connsiteY10321"/>
                  </a:cxn>
                  <a:cxn ang="0">
                    <a:pos x="connsiteX10322" y="connsiteY10322"/>
                  </a:cxn>
                  <a:cxn ang="0">
                    <a:pos x="connsiteX10323" y="connsiteY10323"/>
                  </a:cxn>
                  <a:cxn ang="0">
                    <a:pos x="connsiteX10324" y="connsiteY10324"/>
                  </a:cxn>
                  <a:cxn ang="0">
                    <a:pos x="connsiteX10325" y="connsiteY10325"/>
                  </a:cxn>
                  <a:cxn ang="0">
                    <a:pos x="connsiteX10326" y="connsiteY10326"/>
                  </a:cxn>
                  <a:cxn ang="0">
                    <a:pos x="connsiteX10327" y="connsiteY10327"/>
                  </a:cxn>
                  <a:cxn ang="0">
                    <a:pos x="connsiteX10328" y="connsiteY10328"/>
                  </a:cxn>
                  <a:cxn ang="0">
                    <a:pos x="connsiteX10329" y="connsiteY10329"/>
                  </a:cxn>
                  <a:cxn ang="0">
                    <a:pos x="connsiteX10330" y="connsiteY10330"/>
                  </a:cxn>
                  <a:cxn ang="0">
                    <a:pos x="connsiteX10331" y="connsiteY10331"/>
                  </a:cxn>
                  <a:cxn ang="0">
                    <a:pos x="connsiteX10332" y="connsiteY10332"/>
                  </a:cxn>
                  <a:cxn ang="0">
                    <a:pos x="connsiteX10333" y="connsiteY10333"/>
                  </a:cxn>
                  <a:cxn ang="0">
                    <a:pos x="connsiteX10334" y="connsiteY10334"/>
                  </a:cxn>
                  <a:cxn ang="0">
                    <a:pos x="connsiteX10335" y="connsiteY10335"/>
                  </a:cxn>
                  <a:cxn ang="0">
                    <a:pos x="connsiteX10336" y="connsiteY10336"/>
                  </a:cxn>
                  <a:cxn ang="0">
                    <a:pos x="connsiteX10337" y="connsiteY10337"/>
                  </a:cxn>
                  <a:cxn ang="0">
                    <a:pos x="connsiteX10338" y="connsiteY10338"/>
                  </a:cxn>
                  <a:cxn ang="0">
                    <a:pos x="connsiteX10339" y="connsiteY10339"/>
                  </a:cxn>
                  <a:cxn ang="0">
                    <a:pos x="connsiteX10340" y="connsiteY10340"/>
                  </a:cxn>
                  <a:cxn ang="0">
                    <a:pos x="connsiteX10341" y="connsiteY10341"/>
                  </a:cxn>
                  <a:cxn ang="0">
                    <a:pos x="connsiteX10342" y="connsiteY10342"/>
                  </a:cxn>
                  <a:cxn ang="0">
                    <a:pos x="connsiteX10343" y="connsiteY10343"/>
                  </a:cxn>
                  <a:cxn ang="0">
                    <a:pos x="connsiteX10344" y="connsiteY10344"/>
                  </a:cxn>
                  <a:cxn ang="0">
                    <a:pos x="connsiteX10345" y="connsiteY10345"/>
                  </a:cxn>
                  <a:cxn ang="0">
                    <a:pos x="connsiteX10346" y="connsiteY10346"/>
                  </a:cxn>
                  <a:cxn ang="0">
                    <a:pos x="connsiteX10347" y="connsiteY10347"/>
                  </a:cxn>
                  <a:cxn ang="0">
                    <a:pos x="connsiteX10348" y="connsiteY10348"/>
                  </a:cxn>
                  <a:cxn ang="0">
                    <a:pos x="connsiteX10349" y="connsiteY10349"/>
                  </a:cxn>
                  <a:cxn ang="0">
                    <a:pos x="connsiteX10350" y="connsiteY10350"/>
                  </a:cxn>
                  <a:cxn ang="0">
                    <a:pos x="connsiteX10351" y="connsiteY10351"/>
                  </a:cxn>
                  <a:cxn ang="0">
                    <a:pos x="connsiteX10352" y="connsiteY10352"/>
                  </a:cxn>
                  <a:cxn ang="0">
                    <a:pos x="connsiteX10353" y="connsiteY10353"/>
                  </a:cxn>
                  <a:cxn ang="0">
                    <a:pos x="connsiteX10354" y="connsiteY10354"/>
                  </a:cxn>
                  <a:cxn ang="0">
                    <a:pos x="connsiteX10355" y="connsiteY10355"/>
                  </a:cxn>
                  <a:cxn ang="0">
                    <a:pos x="connsiteX10356" y="connsiteY10356"/>
                  </a:cxn>
                  <a:cxn ang="0">
                    <a:pos x="connsiteX10357" y="connsiteY10357"/>
                  </a:cxn>
                  <a:cxn ang="0">
                    <a:pos x="connsiteX10358" y="connsiteY10358"/>
                  </a:cxn>
                  <a:cxn ang="0">
                    <a:pos x="connsiteX10359" y="connsiteY10359"/>
                  </a:cxn>
                  <a:cxn ang="0">
                    <a:pos x="connsiteX10360" y="connsiteY10360"/>
                  </a:cxn>
                  <a:cxn ang="0">
                    <a:pos x="connsiteX10361" y="connsiteY10361"/>
                  </a:cxn>
                  <a:cxn ang="0">
                    <a:pos x="connsiteX10362" y="connsiteY10362"/>
                  </a:cxn>
                  <a:cxn ang="0">
                    <a:pos x="connsiteX10363" y="connsiteY10363"/>
                  </a:cxn>
                  <a:cxn ang="0">
                    <a:pos x="connsiteX10364" y="connsiteY10364"/>
                  </a:cxn>
                  <a:cxn ang="0">
                    <a:pos x="connsiteX10365" y="connsiteY10365"/>
                  </a:cxn>
                  <a:cxn ang="0">
                    <a:pos x="connsiteX10366" y="connsiteY10366"/>
                  </a:cxn>
                  <a:cxn ang="0">
                    <a:pos x="connsiteX10367" y="connsiteY10367"/>
                  </a:cxn>
                  <a:cxn ang="0">
                    <a:pos x="connsiteX10368" y="connsiteY10368"/>
                  </a:cxn>
                  <a:cxn ang="0">
                    <a:pos x="connsiteX10369" y="connsiteY10369"/>
                  </a:cxn>
                  <a:cxn ang="0">
                    <a:pos x="connsiteX10370" y="connsiteY10370"/>
                  </a:cxn>
                  <a:cxn ang="0">
                    <a:pos x="connsiteX10371" y="connsiteY10371"/>
                  </a:cxn>
                  <a:cxn ang="0">
                    <a:pos x="connsiteX10372" y="connsiteY10372"/>
                  </a:cxn>
                  <a:cxn ang="0">
                    <a:pos x="connsiteX10373" y="connsiteY10373"/>
                  </a:cxn>
                  <a:cxn ang="0">
                    <a:pos x="connsiteX10374" y="connsiteY10374"/>
                  </a:cxn>
                  <a:cxn ang="0">
                    <a:pos x="connsiteX10375" y="connsiteY10375"/>
                  </a:cxn>
                  <a:cxn ang="0">
                    <a:pos x="connsiteX10376" y="connsiteY10376"/>
                  </a:cxn>
                  <a:cxn ang="0">
                    <a:pos x="connsiteX10377" y="connsiteY10377"/>
                  </a:cxn>
                  <a:cxn ang="0">
                    <a:pos x="connsiteX10378" y="connsiteY10378"/>
                  </a:cxn>
                  <a:cxn ang="0">
                    <a:pos x="connsiteX10379" y="connsiteY10379"/>
                  </a:cxn>
                  <a:cxn ang="0">
                    <a:pos x="connsiteX10380" y="connsiteY10380"/>
                  </a:cxn>
                  <a:cxn ang="0">
                    <a:pos x="connsiteX10381" y="connsiteY10381"/>
                  </a:cxn>
                  <a:cxn ang="0">
                    <a:pos x="connsiteX10382" y="connsiteY10382"/>
                  </a:cxn>
                  <a:cxn ang="0">
                    <a:pos x="connsiteX10383" y="connsiteY10383"/>
                  </a:cxn>
                  <a:cxn ang="0">
                    <a:pos x="connsiteX10384" y="connsiteY10384"/>
                  </a:cxn>
                  <a:cxn ang="0">
                    <a:pos x="connsiteX10385" y="connsiteY10385"/>
                  </a:cxn>
                  <a:cxn ang="0">
                    <a:pos x="connsiteX10386" y="connsiteY10386"/>
                  </a:cxn>
                  <a:cxn ang="0">
                    <a:pos x="connsiteX10387" y="connsiteY10387"/>
                  </a:cxn>
                  <a:cxn ang="0">
                    <a:pos x="connsiteX10388" y="connsiteY10388"/>
                  </a:cxn>
                  <a:cxn ang="0">
                    <a:pos x="connsiteX10389" y="connsiteY10389"/>
                  </a:cxn>
                  <a:cxn ang="0">
                    <a:pos x="connsiteX10390" y="connsiteY10390"/>
                  </a:cxn>
                  <a:cxn ang="0">
                    <a:pos x="connsiteX10391" y="connsiteY10391"/>
                  </a:cxn>
                  <a:cxn ang="0">
                    <a:pos x="connsiteX10392" y="connsiteY10392"/>
                  </a:cxn>
                  <a:cxn ang="0">
                    <a:pos x="connsiteX10393" y="connsiteY10393"/>
                  </a:cxn>
                  <a:cxn ang="0">
                    <a:pos x="connsiteX10394" y="connsiteY10394"/>
                  </a:cxn>
                  <a:cxn ang="0">
                    <a:pos x="connsiteX10395" y="connsiteY10395"/>
                  </a:cxn>
                  <a:cxn ang="0">
                    <a:pos x="connsiteX10396" y="connsiteY10396"/>
                  </a:cxn>
                  <a:cxn ang="0">
                    <a:pos x="connsiteX10397" y="connsiteY10397"/>
                  </a:cxn>
                  <a:cxn ang="0">
                    <a:pos x="connsiteX10398" y="connsiteY10398"/>
                  </a:cxn>
                  <a:cxn ang="0">
                    <a:pos x="connsiteX10399" y="connsiteY10399"/>
                  </a:cxn>
                  <a:cxn ang="0">
                    <a:pos x="connsiteX10400" y="connsiteY10400"/>
                  </a:cxn>
                  <a:cxn ang="0">
                    <a:pos x="connsiteX10401" y="connsiteY10401"/>
                  </a:cxn>
                  <a:cxn ang="0">
                    <a:pos x="connsiteX10402" y="connsiteY10402"/>
                  </a:cxn>
                  <a:cxn ang="0">
                    <a:pos x="connsiteX10403" y="connsiteY10403"/>
                  </a:cxn>
                  <a:cxn ang="0">
                    <a:pos x="connsiteX10404" y="connsiteY10404"/>
                  </a:cxn>
                  <a:cxn ang="0">
                    <a:pos x="connsiteX10405" y="connsiteY10405"/>
                  </a:cxn>
                  <a:cxn ang="0">
                    <a:pos x="connsiteX10406" y="connsiteY10406"/>
                  </a:cxn>
                  <a:cxn ang="0">
                    <a:pos x="connsiteX10407" y="connsiteY10407"/>
                  </a:cxn>
                  <a:cxn ang="0">
                    <a:pos x="connsiteX10408" y="connsiteY10408"/>
                  </a:cxn>
                  <a:cxn ang="0">
                    <a:pos x="connsiteX10409" y="connsiteY10409"/>
                  </a:cxn>
                  <a:cxn ang="0">
                    <a:pos x="connsiteX10410" y="connsiteY10410"/>
                  </a:cxn>
                  <a:cxn ang="0">
                    <a:pos x="connsiteX10411" y="connsiteY10411"/>
                  </a:cxn>
                  <a:cxn ang="0">
                    <a:pos x="connsiteX10412" y="connsiteY10412"/>
                  </a:cxn>
                  <a:cxn ang="0">
                    <a:pos x="connsiteX10413" y="connsiteY10413"/>
                  </a:cxn>
                  <a:cxn ang="0">
                    <a:pos x="connsiteX10414" y="connsiteY10414"/>
                  </a:cxn>
                  <a:cxn ang="0">
                    <a:pos x="connsiteX10415" y="connsiteY10415"/>
                  </a:cxn>
                  <a:cxn ang="0">
                    <a:pos x="connsiteX10416" y="connsiteY10416"/>
                  </a:cxn>
                  <a:cxn ang="0">
                    <a:pos x="connsiteX10417" y="connsiteY10417"/>
                  </a:cxn>
                  <a:cxn ang="0">
                    <a:pos x="connsiteX10418" y="connsiteY10418"/>
                  </a:cxn>
                  <a:cxn ang="0">
                    <a:pos x="connsiteX10419" y="connsiteY10419"/>
                  </a:cxn>
                  <a:cxn ang="0">
                    <a:pos x="connsiteX10420" y="connsiteY10420"/>
                  </a:cxn>
                  <a:cxn ang="0">
                    <a:pos x="connsiteX10421" y="connsiteY10421"/>
                  </a:cxn>
                  <a:cxn ang="0">
                    <a:pos x="connsiteX10422" y="connsiteY10422"/>
                  </a:cxn>
                  <a:cxn ang="0">
                    <a:pos x="connsiteX10423" y="connsiteY10423"/>
                  </a:cxn>
                  <a:cxn ang="0">
                    <a:pos x="connsiteX10424" y="connsiteY10424"/>
                  </a:cxn>
                  <a:cxn ang="0">
                    <a:pos x="connsiteX10425" y="connsiteY10425"/>
                  </a:cxn>
                  <a:cxn ang="0">
                    <a:pos x="connsiteX10426" y="connsiteY10426"/>
                  </a:cxn>
                  <a:cxn ang="0">
                    <a:pos x="connsiteX10427" y="connsiteY10427"/>
                  </a:cxn>
                  <a:cxn ang="0">
                    <a:pos x="connsiteX10428" y="connsiteY10428"/>
                  </a:cxn>
                  <a:cxn ang="0">
                    <a:pos x="connsiteX10429" y="connsiteY10429"/>
                  </a:cxn>
                  <a:cxn ang="0">
                    <a:pos x="connsiteX10430" y="connsiteY10430"/>
                  </a:cxn>
                  <a:cxn ang="0">
                    <a:pos x="connsiteX10431" y="connsiteY10431"/>
                  </a:cxn>
                  <a:cxn ang="0">
                    <a:pos x="connsiteX10432" y="connsiteY10432"/>
                  </a:cxn>
                  <a:cxn ang="0">
                    <a:pos x="connsiteX10433" y="connsiteY10433"/>
                  </a:cxn>
                  <a:cxn ang="0">
                    <a:pos x="connsiteX10434" y="connsiteY10434"/>
                  </a:cxn>
                  <a:cxn ang="0">
                    <a:pos x="connsiteX10435" y="connsiteY10435"/>
                  </a:cxn>
                  <a:cxn ang="0">
                    <a:pos x="connsiteX10436" y="connsiteY10436"/>
                  </a:cxn>
                  <a:cxn ang="0">
                    <a:pos x="connsiteX10437" y="connsiteY10437"/>
                  </a:cxn>
                  <a:cxn ang="0">
                    <a:pos x="connsiteX10438" y="connsiteY10438"/>
                  </a:cxn>
                  <a:cxn ang="0">
                    <a:pos x="connsiteX10439" y="connsiteY10439"/>
                  </a:cxn>
                  <a:cxn ang="0">
                    <a:pos x="connsiteX10440" y="connsiteY10440"/>
                  </a:cxn>
                  <a:cxn ang="0">
                    <a:pos x="connsiteX10441" y="connsiteY10441"/>
                  </a:cxn>
                  <a:cxn ang="0">
                    <a:pos x="connsiteX10442" y="connsiteY10442"/>
                  </a:cxn>
                  <a:cxn ang="0">
                    <a:pos x="connsiteX10443" y="connsiteY10443"/>
                  </a:cxn>
                  <a:cxn ang="0">
                    <a:pos x="connsiteX10444" y="connsiteY10444"/>
                  </a:cxn>
                  <a:cxn ang="0">
                    <a:pos x="connsiteX10445" y="connsiteY10445"/>
                  </a:cxn>
                  <a:cxn ang="0">
                    <a:pos x="connsiteX10446" y="connsiteY10446"/>
                  </a:cxn>
                  <a:cxn ang="0">
                    <a:pos x="connsiteX10447" y="connsiteY10447"/>
                  </a:cxn>
                  <a:cxn ang="0">
                    <a:pos x="connsiteX10448" y="connsiteY10448"/>
                  </a:cxn>
                  <a:cxn ang="0">
                    <a:pos x="connsiteX10449" y="connsiteY10449"/>
                  </a:cxn>
                  <a:cxn ang="0">
                    <a:pos x="connsiteX10450" y="connsiteY10450"/>
                  </a:cxn>
                  <a:cxn ang="0">
                    <a:pos x="connsiteX10451" y="connsiteY10451"/>
                  </a:cxn>
                  <a:cxn ang="0">
                    <a:pos x="connsiteX10452" y="connsiteY10452"/>
                  </a:cxn>
                  <a:cxn ang="0">
                    <a:pos x="connsiteX10453" y="connsiteY10453"/>
                  </a:cxn>
                  <a:cxn ang="0">
                    <a:pos x="connsiteX10454" y="connsiteY10454"/>
                  </a:cxn>
                  <a:cxn ang="0">
                    <a:pos x="connsiteX10455" y="connsiteY10455"/>
                  </a:cxn>
                  <a:cxn ang="0">
                    <a:pos x="connsiteX10456" y="connsiteY10456"/>
                  </a:cxn>
                  <a:cxn ang="0">
                    <a:pos x="connsiteX10457" y="connsiteY10457"/>
                  </a:cxn>
                  <a:cxn ang="0">
                    <a:pos x="connsiteX10458" y="connsiteY10458"/>
                  </a:cxn>
                  <a:cxn ang="0">
                    <a:pos x="connsiteX10459" y="connsiteY10459"/>
                  </a:cxn>
                  <a:cxn ang="0">
                    <a:pos x="connsiteX10460" y="connsiteY10460"/>
                  </a:cxn>
                  <a:cxn ang="0">
                    <a:pos x="connsiteX10461" y="connsiteY10461"/>
                  </a:cxn>
                  <a:cxn ang="0">
                    <a:pos x="connsiteX10462" y="connsiteY10462"/>
                  </a:cxn>
                  <a:cxn ang="0">
                    <a:pos x="connsiteX10463" y="connsiteY10463"/>
                  </a:cxn>
                  <a:cxn ang="0">
                    <a:pos x="connsiteX10464" y="connsiteY10464"/>
                  </a:cxn>
                  <a:cxn ang="0">
                    <a:pos x="connsiteX10465" y="connsiteY10465"/>
                  </a:cxn>
                  <a:cxn ang="0">
                    <a:pos x="connsiteX10466" y="connsiteY10466"/>
                  </a:cxn>
                  <a:cxn ang="0">
                    <a:pos x="connsiteX10467" y="connsiteY10467"/>
                  </a:cxn>
                  <a:cxn ang="0">
                    <a:pos x="connsiteX10468" y="connsiteY10468"/>
                  </a:cxn>
                  <a:cxn ang="0">
                    <a:pos x="connsiteX10469" y="connsiteY10469"/>
                  </a:cxn>
                  <a:cxn ang="0">
                    <a:pos x="connsiteX10470" y="connsiteY10470"/>
                  </a:cxn>
                  <a:cxn ang="0">
                    <a:pos x="connsiteX10471" y="connsiteY10471"/>
                  </a:cxn>
                  <a:cxn ang="0">
                    <a:pos x="connsiteX10472" y="connsiteY10472"/>
                  </a:cxn>
                  <a:cxn ang="0">
                    <a:pos x="connsiteX10473" y="connsiteY10473"/>
                  </a:cxn>
                  <a:cxn ang="0">
                    <a:pos x="connsiteX10474" y="connsiteY10474"/>
                  </a:cxn>
                  <a:cxn ang="0">
                    <a:pos x="connsiteX10475" y="connsiteY10475"/>
                  </a:cxn>
                  <a:cxn ang="0">
                    <a:pos x="connsiteX10476" y="connsiteY10476"/>
                  </a:cxn>
                  <a:cxn ang="0">
                    <a:pos x="connsiteX10477" y="connsiteY10477"/>
                  </a:cxn>
                  <a:cxn ang="0">
                    <a:pos x="connsiteX10478" y="connsiteY10478"/>
                  </a:cxn>
                  <a:cxn ang="0">
                    <a:pos x="connsiteX10479" y="connsiteY10479"/>
                  </a:cxn>
                  <a:cxn ang="0">
                    <a:pos x="connsiteX10480" y="connsiteY10480"/>
                  </a:cxn>
                  <a:cxn ang="0">
                    <a:pos x="connsiteX10481" y="connsiteY10481"/>
                  </a:cxn>
                  <a:cxn ang="0">
                    <a:pos x="connsiteX10482" y="connsiteY10482"/>
                  </a:cxn>
                  <a:cxn ang="0">
                    <a:pos x="connsiteX10483" y="connsiteY10483"/>
                  </a:cxn>
                  <a:cxn ang="0">
                    <a:pos x="connsiteX10484" y="connsiteY10484"/>
                  </a:cxn>
                  <a:cxn ang="0">
                    <a:pos x="connsiteX10485" y="connsiteY10485"/>
                  </a:cxn>
                  <a:cxn ang="0">
                    <a:pos x="connsiteX10486" y="connsiteY10486"/>
                  </a:cxn>
                  <a:cxn ang="0">
                    <a:pos x="connsiteX10487" y="connsiteY10487"/>
                  </a:cxn>
                  <a:cxn ang="0">
                    <a:pos x="connsiteX10488" y="connsiteY10488"/>
                  </a:cxn>
                  <a:cxn ang="0">
                    <a:pos x="connsiteX10489" y="connsiteY10489"/>
                  </a:cxn>
                  <a:cxn ang="0">
                    <a:pos x="connsiteX10490" y="connsiteY10490"/>
                  </a:cxn>
                  <a:cxn ang="0">
                    <a:pos x="connsiteX10491" y="connsiteY10491"/>
                  </a:cxn>
                  <a:cxn ang="0">
                    <a:pos x="connsiteX10492" y="connsiteY10492"/>
                  </a:cxn>
                  <a:cxn ang="0">
                    <a:pos x="connsiteX10493" y="connsiteY10493"/>
                  </a:cxn>
                  <a:cxn ang="0">
                    <a:pos x="connsiteX10494" y="connsiteY10494"/>
                  </a:cxn>
                  <a:cxn ang="0">
                    <a:pos x="connsiteX10495" y="connsiteY10495"/>
                  </a:cxn>
                  <a:cxn ang="0">
                    <a:pos x="connsiteX10496" y="connsiteY10496"/>
                  </a:cxn>
                  <a:cxn ang="0">
                    <a:pos x="connsiteX10497" y="connsiteY10497"/>
                  </a:cxn>
                  <a:cxn ang="0">
                    <a:pos x="connsiteX10498" y="connsiteY10498"/>
                  </a:cxn>
                  <a:cxn ang="0">
                    <a:pos x="connsiteX10499" y="connsiteY10499"/>
                  </a:cxn>
                  <a:cxn ang="0">
                    <a:pos x="connsiteX10500" y="connsiteY10500"/>
                  </a:cxn>
                  <a:cxn ang="0">
                    <a:pos x="connsiteX10501" y="connsiteY10501"/>
                  </a:cxn>
                  <a:cxn ang="0">
                    <a:pos x="connsiteX10502" y="connsiteY10502"/>
                  </a:cxn>
                  <a:cxn ang="0">
                    <a:pos x="connsiteX10503" y="connsiteY10503"/>
                  </a:cxn>
                  <a:cxn ang="0">
                    <a:pos x="connsiteX10504" y="connsiteY10504"/>
                  </a:cxn>
                  <a:cxn ang="0">
                    <a:pos x="connsiteX10505" y="connsiteY10505"/>
                  </a:cxn>
                  <a:cxn ang="0">
                    <a:pos x="connsiteX10506" y="connsiteY10506"/>
                  </a:cxn>
                  <a:cxn ang="0">
                    <a:pos x="connsiteX10507" y="connsiteY10507"/>
                  </a:cxn>
                  <a:cxn ang="0">
                    <a:pos x="connsiteX10508" y="connsiteY10508"/>
                  </a:cxn>
                  <a:cxn ang="0">
                    <a:pos x="connsiteX10509" y="connsiteY10509"/>
                  </a:cxn>
                  <a:cxn ang="0">
                    <a:pos x="connsiteX10510" y="connsiteY10510"/>
                  </a:cxn>
                  <a:cxn ang="0">
                    <a:pos x="connsiteX10511" y="connsiteY10511"/>
                  </a:cxn>
                  <a:cxn ang="0">
                    <a:pos x="connsiteX10512" y="connsiteY10512"/>
                  </a:cxn>
                  <a:cxn ang="0">
                    <a:pos x="connsiteX10513" y="connsiteY10513"/>
                  </a:cxn>
                  <a:cxn ang="0">
                    <a:pos x="connsiteX10514" y="connsiteY10514"/>
                  </a:cxn>
                  <a:cxn ang="0">
                    <a:pos x="connsiteX10515" y="connsiteY10515"/>
                  </a:cxn>
                  <a:cxn ang="0">
                    <a:pos x="connsiteX10516" y="connsiteY10516"/>
                  </a:cxn>
                  <a:cxn ang="0">
                    <a:pos x="connsiteX10517" y="connsiteY10517"/>
                  </a:cxn>
                  <a:cxn ang="0">
                    <a:pos x="connsiteX10518" y="connsiteY10518"/>
                  </a:cxn>
                  <a:cxn ang="0">
                    <a:pos x="connsiteX10519" y="connsiteY10519"/>
                  </a:cxn>
                  <a:cxn ang="0">
                    <a:pos x="connsiteX10520" y="connsiteY10520"/>
                  </a:cxn>
                  <a:cxn ang="0">
                    <a:pos x="connsiteX10521" y="connsiteY10521"/>
                  </a:cxn>
                  <a:cxn ang="0">
                    <a:pos x="connsiteX10522" y="connsiteY10522"/>
                  </a:cxn>
                  <a:cxn ang="0">
                    <a:pos x="connsiteX10523" y="connsiteY10523"/>
                  </a:cxn>
                  <a:cxn ang="0">
                    <a:pos x="connsiteX10524" y="connsiteY10524"/>
                  </a:cxn>
                  <a:cxn ang="0">
                    <a:pos x="connsiteX10525" y="connsiteY10525"/>
                  </a:cxn>
                  <a:cxn ang="0">
                    <a:pos x="connsiteX10526" y="connsiteY10526"/>
                  </a:cxn>
                  <a:cxn ang="0">
                    <a:pos x="connsiteX10527" y="connsiteY10527"/>
                  </a:cxn>
                  <a:cxn ang="0">
                    <a:pos x="connsiteX10528" y="connsiteY10528"/>
                  </a:cxn>
                  <a:cxn ang="0">
                    <a:pos x="connsiteX10529" y="connsiteY10529"/>
                  </a:cxn>
                  <a:cxn ang="0">
                    <a:pos x="connsiteX10530" y="connsiteY10530"/>
                  </a:cxn>
                  <a:cxn ang="0">
                    <a:pos x="connsiteX10531" y="connsiteY10531"/>
                  </a:cxn>
                  <a:cxn ang="0">
                    <a:pos x="connsiteX10532" y="connsiteY10532"/>
                  </a:cxn>
                  <a:cxn ang="0">
                    <a:pos x="connsiteX10533" y="connsiteY10533"/>
                  </a:cxn>
                  <a:cxn ang="0">
                    <a:pos x="connsiteX10534" y="connsiteY10534"/>
                  </a:cxn>
                  <a:cxn ang="0">
                    <a:pos x="connsiteX10535" y="connsiteY10535"/>
                  </a:cxn>
                  <a:cxn ang="0">
                    <a:pos x="connsiteX10536" y="connsiteY10536"/>
                  </a:cxn>
                  <a:cxn ang="0">
                    <a:pos x="connsiteX10537" y="connsiteY10537"/>
                  </a:cxn>
                  <a:cxn ang="0">
                    <a:pos x="connsiteX10538" y="connsiteY10538"/>
                  </a:cxn>
                  <a:cxn ang="0">
                    <a:pos x="connsiteX10539" y="connsiteY10539"/>
                  </a:cxn>
                  <a:cxn ang="0">
                    <a:pos x="connsiteX10540" y="connsiteY10540"/>
                  </a:cxn>
                  <a:cxn ang="0">
                    <a:pos x="connsiteX10541" y="connsiteY10541"/>
                  </a:cxn>
                  <a:cxn ang="0">
                    <a:pos x="connsiteX10542" y="connsiteY10542"/>
                  </a:cxn>
                  <a:cxn ang="0">
                    <a:pos x="connsiteX10543" y="connsiteY10543"/>
                  </a:cxn>
                  <a:cxn ang="0">
                    <a:pos x="connsiteX10544" y="connsiteY10544"/>
                  </a:cxn>
                  <a:cxn ang="0">
                    <a:pos x="connsiteX10545" y="connsiteY10545"/>
                  </a:cxn>
                  <a:cxn ang="0">
                    <a:pos x="connsiteX10546" y="connsiteY10546"/>
                  </a:cxn>
                  <a:cxn ang="0">
                    <a:pos x="connsiteX10547" y="connsiteY10547"/>
                  </a:cxn>
                  <a:cxn ang="0">
                    <a:pos x="connsiteX10548" y="connsiteY10548"/>
                  </a:cxn>
                  <a:cxn ang="0">
                    <a:pos x="connsiteX10549" y="connsiteY10549"/>
                  </a:cxn>
                  <a:cxn ang="0">
                    <a:pos x="connsiteX10550" y="connsiteY10550"/>
                  </a:cxn>
                  <a:cxn ang="0">
                    <a:pos x="connsiteX10551" y="connsiteY10551"/>
                  </a:cxn>
                  <a:cxn ang="0">
                    <a:pos x="connsiteX10552" y="connsiteY10552"/>
                  </a:cxn>
                  <a:cxn ang="0">
                    <a:pos x="connsiteX10553" y="connsiteY10553"/>
                  </a:cxn>
                  <a:cxn ang="0">
                    <a:pos x="connsiteX10554" y="connsiteY10554"/>
                  </a:cxn>
                  <a:cxn ang="0">
                    <a:pos x="connsiteX10555" y="connsiteY10555"/>
                  </a:cxn>
                  <a:cxn ang="0">
                    <a:pos x="connsiteX10556" y="connsiteY10556"/>
                  </a:cxn>
                  <a:cxn ang="0">
                    <a:pos x="connsiteX10557" y="connsiteY10557"/>
                  </a:cxn>
                  <a:cxn ang="0">
                    <a:pos x="connsiteX10558" y="connsiteY10558"/>
                  </a:cxn>
                  <a:cxn ang="0">
                    <a:pos x="connsiteX10559" y="connsiteY10559"/>
                  </a:cxn>
                  <a:cxn ang="0">
                    <a:pos x="connsiteX10560" y="connsiteY10560"/>
                  </a:cxn>
                  <a:cxn ang="0">
                    <a:pos x="connsiteX10561" y="connsiteY10561"/>
                  </a:cxn>
                  <a:cxn ang="0">
                    <a:pos x="connsiteX10562" y="connsiteY10562"/>
                  </a:cxn>
                  <a:cxn ang="0">
                    <a:pos x="connsiteX10563" y="connsiteY10563"/>
                  </a:cxn>
                  <a:cxn ang="0">
                    <a:pos x="connsiteX10564" y="connsiteY10564"/>
                  </a:cxn>
                  <a:cxn ang="0">
                    <a:pos x="connsiteX10565" y="connsiteY10565"/>
                  </a:cxn>
                  <a:cxn ang="0">
                    <a:pos x="connsiteX10566" y="connsiteY10566"/>
                  </a:cxn>
                  <a:cxn ang="0">
                    <a:pos x="connsiteX10567" y="connsiteY10567"/>
                  </a:cxn>
                  <a:cxn ang="0">
                    <a:pos x="connsiteX10568" y="connsiteY10568"/>
                  </a:cxn>
                  <a:cxn ang="0">
                    <a:pos x="connsiteX10569" y="connsiteY10569"/>
                  </a:cxn>
                  <a:cxn ang="0">
                    <a:pos x="connsiteX10570" y="connsiteY10570"/>
                  </a:cxn>
                  <a:cxn ang="0">
                    <a:pos x="connsiteX10571" y="connsiteY10571"/>
                  </a:cxn>
                  <a:cxn ang="0">
                    <a:pos x="connsiteX10572" y="connsiteY10572"/>
                  </a:cxn>
                  <a:cxn ang="0">
                    <a:pos x="connsiteX10573" y="connsiteY10573"/>
                  </a:cxn>
                  <a:cxn ang="0">
                    <a:pos x="connsiteX10574" y="connsiteY10574"/>
                  </a:cxn>
                  <a:cxn ang="0">
                    <a:pos x="connsiteX10575" y="connsiteY10575"/>
                  </a:cxn>
                  <a:cxn ang="0">
                    <a:pos x="connsiteX10576" y="connsiteY10576"/>
                  </a:cxn>
                  <a:cxn ang="0">
                    <a:pos x="connsiteX10577" y="connsiteY10577"/>
                  </a:cxn>
                  <a:cxn ang="0">
                    <a:pos x="connsiteX10578" y="connsiteY10578"/>
                  </a:cxn>
                  <a:cxn ang="0">
                    <a:pos x="connsiteX10579" y="connsiteY10579"/>
                  </a:cxn>
                  <a:cxn ang="0">
                    <a:pos x="connsiteX10580" y="connsiteY10580"/>
                  </a:cxn>
                  <a:cxn ang="0">
                    <a:pos x="connsiteX10581" y="connsiteY10581"/>
                  </a:cxn>
                  <a:cxn ang="0">
                    <a:pos x="connsiteX10582" y="connsiteY10582"/>
                  </a:cxn>
                  <a:cxn ang="0">
                    <a:pos x="connsiteX10583" y="connsiteY10583"/>
                  </a:cxn>
                  <a:cxn ang="0">
                    <a:pos x="connsiteX10584" y="connsiteY10584"/>
                  </a:cxn>
                  <a:cxn ang="0">
                    <a:pos x="connsiteX10585" y="connsiteY10585"/>
                  </a:cxn>
                  <a:cxn ang="0">
                    <a:pos x="connsiteX10586" y="connsiteY10586"/>
                  </a:cxn>
                  <a:cxn ang="0">
                    <a:pos x="connsiteX10587" y="connsiteY10587"/>
                  </a:cxn>
                  <a:cxn ang="0">
                    <a:pos x="connsiteX10588" y="connsiteY10588"/>
                  </a:cxn>
                  <a:cxn ang="0">
                    <a:pos x="connsiteX10589" y="connsiteY10589"/>
                  </a:cxn>
                  <a:cxn ang="0">
                    <a:pos x="connsiteX10590" y="connsiteY10590"/>
                  </a:cxn>
                  <a:cxn ang="0">
                    <a:pos x="connsiteX10591" y="connsiteY10591"/>
                  </a:cxn>
                  <a:cxn ang="0">
                    <a:pos x="connsiteX10592" y="connsiteY10592"/>
                  </a:cxn>
                  <a:cxn ang="0">
                    <a:pos x="connsiteX10593" y="connsiteY10593"/>
                  </a:cxn>
                  <a:cxn ang="0">
                    <a:pos x="connsiteX10594" y="connsiteY10594"/>
                  </a:cxn>
                  <a:cxn ang="0">
                    <a:pos x="connsiteX10595" y="connsiteY10595"/>
                  </a:cxn>
                  <a:cxn ang="0">
                    <a:pos x="connsiteX10596" y="connsiteY10596"/>
                  </a:cxn>
                  <a:cxn ang="0">
                    <a:pos x="connsiteX10597" y="connsiteY10597"/>
                  </a:cxn>
                  <a:cxn ang="0">
                    <a:pos x="connsiteX10598" y="connsiteY10598"/>
                  </a:cxn>
                  <a:cxn ang="0">
                    <a:pos x="connsiteX10599" y="connsiteY10599"/>
                  </a:cxn>
                  <a:cxn ang="0">
                    <a:pos x="connsiteX10600" y="connsiteY10600"/>
                  </a:cxn>
                  <a:cxn ang="0">
                    <a:pos x="connsiteX10601" y="connsiteY10601"/>
                  </a:cxn>
                  <a:cxn ang="0">
                    <a:pos x="connsiteX10602" y="connsiteY10602"/>
                  </a:cxn>
                  <a:cxn ang="0">
                    <a:pos x="connsiteX10603" y="connsiteY10603"/>
                  </a:cxn>
                  <a:cxn ang="0">
                    <a:pos x="connsiteX10604" y="connsiteY10604"/>
                  </a:cxn>
                  <a:cxn ang="0">
                    <a:pos x="connsiteX10605" y="connsiteY10605"/>
                  </a:cxn>
                  <a:cxn ang="0">
                    <a:pos x="connsiteX10606" y="connsiteY10606"/>
                  </a:cxn>
                  <a:cxn ang="0">
                    <a:pos x="connsiteX10607" y="connsiteY10607"/>
                  </a:cxn>
                  <a:cxn ang="0">
                    <a:pos x="connsiteX10608" y="connsiteY10608"/>
                  </a:cxn>
                  <a:cxn ang="0">
                    <a:pos x="connsiteX10609" y="connsiteY10609"/>
                  </a:cxn>
                  <a:cxn ang="0">
                    <a:pos x="connsiteX10610" y="connsiteY10610"/>
                  </a:cxn>
                  <a:cxn ang="0">
                    <a:pos x="connsiteX10611" y="connsiteY10611"/>
                  </a:cxn>
                  <a:cxn ang="0">
                    <a:pos x="connsiteX10612" y="connsiteY10612"/>
                  </a:cxn>
                  <a:cxn ang="0">
                    <a:pos x="connsiteX10613" y="connsiteY10613"/>
                  </a:cxn>
                  <a:cxn ang="0">
                    <a:pos x="connsiteX10614" y="connsiteY10614"/>
                  </a:cxn>
                  <a:cxn ang="0">
                    <a:pos x="connsiteX10615" y="connsiteY10615"/>
                  </a:cxn>
                  <a:cxn ang="0">
                    <a:pos x="connsiteX10616" y="connsiteY10616"/>
                  </a:cxn>
                  <a:cxn ang="0">
                    <a:pos x="connsiteX10617" y="connsiteY10617"/>
                  </a:cxn>
                  <a:cxn ang="0">
                    <a:pos x="connsiteX10618" y="connsiteY10618"/>
                  </a:cxn>
                  <a:cxn ang="0">
                    <a:pos x="connsiteX10619" y="connsiteY10619"/>
                  </a:cxn>
                  <a:cxn ang="0">
                    <a:pos x="connsiteX10620" y="connsiteY10620"/>
                  </a:cxn>
                  <a:cxn ang="0">
                    <a:pos x="connsiteX10621" y="connsiteY10621"/>
                  </a:cxn>
                  <a:cxn ang="0">
                    <a:pos x="connsiteX10622" y="connsiteY10622"/>
                  </a:cxn>
                  <a:cxn ang="0">
                    <a:pos x="connsiteX10623" y="connsiteY10623"/>
                  </a:cxn>
                  <a:cxn ang="0">
                    <a:pos x="connsiteX10624" y="connsiteY10624"/>
                  </a:cxn>
                  <a:cxn ang="0">
                    <a:pos x="connsiteX10625" y="connsiteY10625"/>
                  </a:cxn>
                  <a:cxn ang="0">
                    <a:pos x="connsiteX10626" y="connsiteY10626"/>
                  </a:cxn>
                  <a:cxn ang="0">
                    <a:pos x="connsiteX10627" y="connsiteY10627"/>
                  </a:cxn>
                  <a:cxn ang="0">
                    <a:pos x="connsiteX10628" y="connsiteY10628"/>
                  </a:cxn>
                  <a:cxn ang="0">
                    <a:pos x="connsiteX10629" y="connsiteY10629"/>
                  </a:cxn>
                  <a:cxn ang="0">
                    <a:pos x="connsiteX10630" y="connsiteY10630"/>
                  </a:cxn>
                  <a:cxn ang="0">
                    <a:pos x="connsiteX10631" y="connsiteY10631"/>
                  </a:cxn>
                  <a:cxn ang="0">
                    <a:pos x="connsiteX10632" y="connsiteY10632"/>
                  </a:cxn>
                  <a:cxn ang="0">
                    <a:pos x="connsiteX10633" y="connsiteY10633"/>
                  </a:cxn>
                  <a:cxn ang="0">
                    <a:pos x="connsiteX10634" y="connsiteY10634"/>
                  </a:cxn>
                  <a:cxn ang="0">
                    <a:pos x="connsiteX10635" y="connsiteY10635"/>
                  </a:cxn>
                  <a:cxn ang="0">
                    <a:pos x="connsiteX10636" y="connsiteY10636"/>
                  </a:cxn>
                  <a:cxn ang="0">
                    <a:pos x="connsiteX10637" y="connsiteY10637"/>
                  </a:cxn>
                  <a:cxn ang="0">
                    <a:pos x="connsiteX10638" y="connsiteY10638"/>
                  </a:cxn>
                  <a:cxn ang="0">
                    <a:pos x="connsiteX10639" y="connsiteY10639"/>
                  </a:cxn>
                  <a:cxn ang="0">
                    <a:pos x="connsiteX10640" y="connsiteY10640"/>
                  </a:cxn>
                  <a:cxn ang="0">
                    <a:pos x="connsiteX10641" y="connsiteY10641"/>
                  </a:cxn>
                  <a:cxn ang="0">
                    <a:pos x="connsiteX10642" y="connsiteY10642"/>
                  </a:cxn>
                  <a:cxn ang="0">
                    <a:pos x="connsiteX10643" y="connsiteY10643"/>
                  </a:cxn>
                  <a:cxn ang="0">
                    <a:pos x="connsiteX10644" y="connsiteY10644"/>
                  </a:cxn>
                  <a:cxn ang="0">
                    <a:pos x="connsiteX10645" y="connsiteY10645"/>
                  </a:cxn>
                  <a:cxn ang="0">
                    <a:pos x="connsiteX10646" y="connsiteY10646"/>
                  </a:cxn>
                  <a:cxn ang="0">
                    <a:pos x="connsiteX10647" y="connsiteY10647"/>
                  </a:cxn>
                  <a:cxn ang="0">
                    <a:pos x="connsiteX10648" y="connsiteY10648"/>
                  </a:cxn>
                  <a:cxn ang="0">
                    <a:pos x="connsiteX10649" y="connsiteY10649"/>
                  </a:cxn>
                  <a:cxn ang="0">
                    <a:pos x="connsiteX10650" y="connsiteY10650"/>
                  </a:cxn>
                  <a:cxn ang="0">
                    <a:pos x="connsiteX10651" y="connsiteY10651"/>
                  </a:cxn>
                  <a:cxn ang="0">
                    <a:pos x="connsiteX10652" y="connsiteY10652"/>
                  </a:cxn>
                  <a:cxn ang="0">
                    <a:pos x="connsiteX10653" y="connsiteY10653"/>
                  </a:cxn>
                  <a:cxn ang="0">
                    <a:pos x="connsiteX10654" y="connsiteY10654"/>
                  </a:cxn>
                  <a:cxn ang="0">
                    <a:pos x="connsiteX10655" y="connsiteY10655"/>
                  </a:cxn>
                  <a:cxn ang="0">
                    <a:pos x="connsiteX10656" y="connsiteY10656"/>
                  </a:cxn>
                  <a:cxn ang="0">
                    <a:pos x="connsiteX10657" y="connsiteY10657"/>
                  </a:cxn>
                  <a:cxn ang="0">
                    <a:pos x="connsiteX10658" y="connsiteY10658"/>
                  </a:cxn>
                  <a:cxn ang="0">
                    <a:pos x="connsiteX10659" y="connsiteY10659"/>
                  </a:cxn>
                  <a:cxn ang="0">
                    <a:pos x="connsiteX10660" y="connsiteY10660"/>
                  </a:cxn>
                  <a:cxn ang="0">
                    <a:pos x="connsiteX10661" y="connsiteY10661"/>
                  </a:cxn>
                  <a:cxn ang="0">
                    <a:pos x="connsiteX10662" y="connsiteY10662"/>
                  </a:cxn>
                  <a:cxn ang="0">
                    <a:pos x="connsiteX10663" y="connsiteY10663"/>
                  </a:cxn>
                  <a:cxn ang="0">
                    <a:pos x="connsiteX10664" y="connsiteY10664"/>
                  </a:cxn>
                  <a:cxn ang="0">
                    <a:pos x="connsiteX10665" y="connsiteY10665"/>
                  </a:cxn>
                  <a:cxn ang="0">
                    <a:pos x="connsiteX10666" y="connsiteY10666"/>
                  </a:cxn>
                  <a:cxn ang="0">
                    <a:pos x="connsiteX10667" y="connsiteY10667"/>
                  </a:cxn>
                  <a:cxn ang="0">
                    <a:pos x="connsiteX10668" y="connsiteY10668"/>
                  </a:cxn>
                  <a:cxn ang="0">
                    <a:pos x="connsiteX10669" y="connsiteY10669"/>
                  </a:cxn>
                  <a:cxn ang="0">
                    <a:pos x="connsiteX10670" y="connsiteY10670"/>
                  </a:cxn>
                  <a:cxn ang="0">
                    <a:pos x="connsiteX10671" y="connsiteY10671"/>
                  </a:cxn>
                  <a:cxn ang="0">
                    <a:pos x="connsiteX10672" y="connsiteY10672"/>
                  </a:cxn>
                  <a:cxn ang="0">
                    <a:pos x="connsiteX10673" y="connsiteY10673"/>
                  </a:cxn>
                  <a:cxn ang="0">
                    <a:pos x="connsiteX10674" y="connsiteY10674"/>
                  </a:cxn>
                  <a:cxn ang="0">
                    <a:pos x="connsiteX10675" y="connsiteY10675"/>
                  </a:cxn>
                  <a:cxn ang="0">
                    <a:pos x="connsiteX10676" y="connsiteY10676"/>
                  </a:cxn>
                  <a:cxn ang="0">
                    <a:pos x="connsiteX10677" y="connsiteY10677"/>
                  </a:cxn>
                  <a:cxn ang="0">
                    <a:pos x="connsiteX10678" y="connsiteY10678"/>
                  </a:cxn>
                  <a:cxn ang="0">
                    <a:pos x="connsiteX10679" y="connsiteY10679"/>
                  </a:cxn>
                  <a:cxn ang="0">
                    <a:pos x="connsiteX10680" y="connsiteY10680"/>
                  </a:cxn>
                  <a:cxn ang="0">
                    <a:pos x="connsiteX10681" y="connsiteY10681"/>
                  </a:cxn>
                  <a:cxn ang="0">
                    <a:pos x="connsiteX10682" y="connsiteY10682"/>
                  </a:cxn>
                  <a:cxn ang="0">
                    <a:pos x="connsiteX10683" y="connsiteY10683"/>
                  </a:cxn>
                  <a:cxn ang="0">
                    <a:pos x="connsiteX10684" y="connsiteY10684"/>
                  </a:cxn>
                  <a:cxn ang="0">
                    <a:pos x="connsiteX10685" y="connsiteY10685"/>
                  </a:cxn>
                  <a:cxn ang="0">
                    <a:pos x="connsiteX10686" y="connsiteY10686"/>
                  </a:cxn>
                  <a:cxn ang="0">
                    <a:pos x="connsiteX10687" y="connsiteY10687"/>
                  </a:cxn>
                  <a:cxn ang="0">
                    <a:pos x="connsiteX10688" y="connsiteY10688"/>
                  </a:cxn>
                  <a:cxn ang="0">
                    <a:pos x="connsiteX10689" y="connsiteY10689"/>
                  </a:cxn>
                  <a:cxn ang="0">
                    <a:pos x="connsiteX10690" y="connsiteY10690"/>
                  </a:cxn>
                  <a:cxn ang="0">
                    <a:pos x="connsiteX10691" y="connsiteY10691"/>
                  </a:cxn>
                  <a:cxn ang="0">
                    <a:pos x="connsiteX10692" y="connsiteY10692"/>
                  </a:cxn>
                  <a:cxn ang="0">
                    <a:pos x="connsiteX10693" y="connsiteY10693"/>
                  </a:cxn>
                  <a:cxn ang="0">
                    <a:pos x="connsiteX10694" y="connsiteY10694"/>
                  </a:cxn>
                  <a:cxn ang="0">
                    <a:pos x="connsiteX10695" y="connsiteY10695"/>
                  </a:cxn>
                  <a:cxn ang="0">
                    <a:pos x="connsiteX10696" y="connsiteY10696"/>
                  </a:cxn>
                  <a:cxn ang="0">
                    <a:pos x="connsiteX10697" y="connsiteY10697"/>
                  </a:cxn>
                  <a:cxn ang="0">
                    <a:pos x="connsiteX10698" y="connsiteY10698"/>
                  </a:cxn>
                  <a:cxn ang="0">
                    <a:pos x="connsiteX10699" y="connsiteY10699"/>
                  </a:cxn>
                  <a:cxn ang="0">
                    <a:pos x="connsiteX10700" y="connsiteY10700"/>
                  </a:cxn>
                  <a:cxn ang="0">
                    <a:pos x="connsiteX10701" y="connsiteY10701"/>
                  </a:cxn>
                  <a:cxn ang="0">
                    <a:pos x="connsiteX10702" y="connsiteY10702"/>
                  </a:cxn>
                  <a:cxn ang="0">
                    <a:pos x="connsiteX10703" y="connsiteY10703"/>
                  </a:cxn>
                  <a:cxn ang="0">
                    <a:pos x="connsiteX10704" y="connsiteY10704"/>
                  </a:cxn>
                  <a:cxn ang="0">
                    <a:pos x="connsiteX10705" y="connsiteY10705"/>
                  </a:cxn>
                  <a:cxn ang="0">
                    <a:pos x="connsiteX10706" y="connsiteY10706"/>
                  </a:cxn>
                  <a:cxn ang="0">
                    <a:pos x="connsiteX10707" y="connsiteY10707"/>
                  </a:cxn>
                  <a:cxn ang="0">
                    <a:pos x="connsiteX10708" y="connsiteY10708"/>
                  </a:cxn>
                  <a:cxn ang="0">
                    <a:pos x="connsiteX10709" y="connsiteY10709"/>
                  </a:cxn>
                  <a:cxn ang="0">
                    <a:pos x="connsiteX10710" y="connsiteY10710"/>
                  </a:cxn>
                  <a:cxn ang="0">
                    <a:pos x="connsiteX10711" y="connsiteY10711"/>
                  </a:cxn>
                  <a:cxn ang="0">
                    <a:pos x="connsiteX10712" y="connsiteY10712"/>
                  </a:cxn>
                  <a:cxn ang="0">
                    <a:pos x="connsiteX10713" y="connsiteY10713"/>
                  </a:cxn>
                  <a:cxn ang="0">
                    <a:pos x="connsiteX10714" y="connsiteY10714"/>
                  </a:cxn>
                  <a:cxn ang="0">
                    <a:pos x="connsiteX10715" y="connsiteY10715"/>
                  </a:cxn>
                  <a:cxn ang="0">
                    <a:pos x="connsiteX10716" y="connsiteY10716"/>
                  </a:cxn>
                  <a:cxn ang="0">
                    <a:pos x="connsiteX10717" y="connsiteY10717"/>
                  </a:cxn>
                  <a:cxn ang="0">
                    <a:pos x="connsiteX10718" y="connsiteY10718"/>
                  </a:cxn>
                  <a:cxn ang="0">
                    <a:pos x="connsiteX10719" y="connsiteY10719"/>
                  </a:cxn>
                  <a:cxn ang="0">
                    <a:pos x="connsiteX10720" y="connsiteY10720"/>
                  </a:cxn>
                  <a:cxn ang="0">
                    <a:pos x="connsiteX10721" y="connsiteY10721"/>
                  </a:cxn>
                  <a:cxn ang="0">
                    <a:pos x="connsiteX10722" y="connsiteY10722"/>
                  </a:cxn>
                  <a:cxn ang="0">
                    <a:pos x="connsiteX10723" y="connsiteY10723"/>
                  </a:cxn>
                  <a:cxn ang="0">
                    <a:pos x="connsiteX10724" y="connsiteY10724"/>
                  </a:cxn>
                  <a:cxn ang="0">
                    <a:pos x="connsiteX10725" y="connsiteY10725"/>
                  </a:cxn>
                  <a:cxn ang="0">
                    <a:pos x="connsiteX10726" y="connsiteY10726"/>
                  </a:cxn>
                  <a:cxn ang="0">
                    <a:pos x="connsiteX10727" y="connsiteY10727"/>
                  </a:cxn>
                  <a:cxn ang="0">
                    <a:pos x="connsiteX10728" y="connsiteY10728"/>
                  </a:cxn>
                  <a:cxn ang="0">
                    <a:pos x="connsiteX10729" y="connsiteY10729"/>
                  </a:cxn>
                  <a:cxn ang="0">
                    <a:pos x="connsiteX10730" y="connsiteY10730"/>
                  </a:cxn>
                  <a:cxn ang="0">
                    <a:pos x="connsiteX10731" y="connsiteY10731"/>
                  </a:cxn>
                  <a:cxn ang="0">
                    <a:pos x="connsiteX10732" y="connsiteY10732"/>
                  </a:cxn>
                  <a:cxn ang="0">
                    <a:pos x="connsiteX10733" y="connsiteY10733"/>
                  </a:cxn>
                  <a:cxn ang="0">
                    <a:pos x="connsiteX10734" y="connsiteY10734"/>
                  </a:cxn>
                  <a:cxn ang="0">
                    <a:pos x="connsiteX10735" y="connsiteY10735"/>
                  </a:cxn>
                  <a:cxn ang="0">
                    <a:pos x="connsiteX10736" y="connsiteY10736"/>
                  </a:cxn>
                  <a:cxn ang="0">
                    <a:pos x="connsiteX10737" y="connsiteY10737"/>
                  </a:cxn>
                  <a:cxn ang="0">
                    <a:pos x="connsiteX10738" y="connsiteY10738"/>
                  </a:cxn>
                  <a:cxn ang="0">
                    <a:pos x="connsiteX10739" y="connsiteY10739"/>
                  </a:cxn>
                  <a:cxn ang="0">
                    <a:pos x="connsiteX10740" y="connsiteY10740"/>
                  </a:cxn>
                  <a:cxn ang="0">
                    <a:pos x="connsiteX10741" y="connsiteY10741"/>
                  </a:cxn>
                  <a:cxn ang="0">
                    <a:pos x="connsiteX10742" y="connsiteY10742"/>
                  </a:cxn>
                  <a:cxn ang="0">
                    <a:pos x="connsiteX10743" y="connsiteY10743"/>
                  </a:cxn>
                  <a:cxn ang="0">
                    <a:pos x="connsiteX10744" y="connsiteY10744"/>
                  </a:cxn>
                  <a:cxn ang="0">
                    <a:pos x="connsiteX10745" y="connsiteY10745"/>
                  </a:cxn>
                  <a:cxn ang="0">
                    <a:pos x="connsiteX10746" y="connsiteY10746"/>
                  </a:cxn>
                  <a:cxn ang="0">
                    <a:pos x="connsiteX10747" y="connsiteY10747"/>
                  </a:cxn>
                  <a:cxn ang="0">
                    <a:pos x="connsiteX10748" y="connsiteY10748"/>
                  </a:cxn>
                  <a:cxn ang="0">
                    <a:pos x="connsiteX10749" y="connsiteY10749"/>
                  </a:cxn>
                  <a:cxn ang="0">
                    <a:pos x="connsiteX10750" y="connsiteY10750"/>
                  </a:cxn>
                  <a:cxn ang="0">
                    <a:pos x="connsiteX10751" y="connsiteY10751"/>
                  </a:cxn>
                  <a:cxn ang="0">
                    <a:pos x="connsiteX10752" y="connsiteY10752"/>
                  </a:cxn>
                  <a:cxn ang="0">
                    <a:pos x="connsiteX10753" y="connsiteY10753"/>
                  </a:cxn>
                  <a:cxn ang="0">
                    <a:pos x="connsiteX10754" y="connsiteY10754"/>
                  </a:cxn>
                  <a:cxn ang="0">
                    <a:pos x="connsiteX10755" y="connsiteY10755"/>
                  </a:cxn>
                  <a:cxn ang="0">
                    <a:pos x="connsiteX10756" y="connsiteY10756"/>
                  </a:cxn>
                  <a:cxn ang="0">
                    <a:pos x="connsiteX10757" y="connsiteY10757"/>
                  </a:cxn>
                  <a:cxn ang="0">
                    <a:pos x="connsiteX10758" y="connsiteY10758"/>
                  </a:cxn>
                  <a:cxn ang="0">
                    <a:pos x="connsiteX10759" y="connsiteY10759"/>
                  </a:cxn>
                  <a:cxn ang="0">
                    <a:pos x="connsiteX10760" y="connsiteY10760"/>
                  </a:cxn>
                  <a:cxn ang="0">
                    <a:pos x="connsiteX10761" y="connsiteY10761"/>
                  </a:cxn>
                  <a:cxn ang="0">
                    <a:pos x="connsiteX10762" y="connsiteY10762"/>
                  </a:cxn>
                  <a:cxn ang="0">
                    <a:pos x="connsiteX10763" y="connsiteY10763"/>
                  </a:cxn>
                  <a:cxn ang="0">
                    <a:pos x="connsiteX10764" y="connsiteY10764"/>
                  </a:cxn>
                  <a:cxn ang="0">
                    <a:pos x="connsiteX10765" y="connsiteY10765"/>
                  </a:cxn>
                  <a:cxn ang="0">
                    <a:pos x="connsiteX10766" y="connsiteY10766"/>
                  </a:cxn>
                  <a:cxn ang="0">
                    <a:pos x="connsiteX10767" y="connsiteY10767"/>
                  </a:cxn>
                  <a:cxn ang="0">
                    <a:pos x="connsiteX10768" y="connsiteY10768"/>
                  </a:cxn>
                  <a:cxn ang="0">
                    <a:pos x="connsiteX10769" y="connsiteY10769"/>
                  </a:cxn>
                  <a:cxn ang="0">
                    <a:pos x="connsiteX10770" y="connsiteY10770"/>
                  </a:cxn>
                  <a:cxn ang="0">
                    <a:pos x="connsiteX10771" y="connsiteY10771"/>
                  </a:cxn>
                  <a:cxn ang="0">
                    <a:pos x="connsiteX10772" y="connsiteY10772"/>
                  </a:cxn>
                  <a:cxn ang="0">
                    <a:pos x="connsiteX10773" y="connsiteY10773"/>
                  </a:cxn>
                  <a:cxn ang="0">
                    <a:pos x="connsiteX10774" y="connsiteY10774"/>
                  </a:cxn>
                  <a:cxn ang="0">
                    <a:pos x="connsiteX10775" y="connsiteY10775"/>
                  </a:cxn>
                  <a:cxn ang="0">
                    <a:pos x="connsiteX10776" y="connsiteY10776"/>
                  </a:cxn>
                  <a:cxn ang="0">
                    <a:pos x="connsiteX10777" y="connsiteY10777"/>
                  </a:cxn>
                  <a:cxn ang="0">
                    <a:pos x="connsiteX10778" y="connsiteY10778"/>
                  </a:cxn>
                  <a:cxn ang="0">
                    <a:pos x="connsiteX10779" y="connsiteY10779"/>
                  </a:cxn>
                  <a:cxn ang="0">
                    <a:pos x="connsiteX10780" y="connsiteY10780"/>
                  </a:cxn>
                  <a:cxn ang="0">
                    <a:pos x="connsiteX10781" y="connsiteY10781"/>
                  </a:cxn>
                  <a:cxn ang="0">
                    <a:pos x="connsiteX10782" y="connsiteY10782"/>
                  </a:cxn>
                  <a:cxn ang="0">
                    <a:pos x="connsiteX10783" y="connsiteY10783"/>
                  </a:cxn>
                  <a:cxn ang="0">
                    <a:pos x="connsiteX10784" y="connsiteY10784"/>
                  </a:cxn>
                  <a:cxn ang="0">
                    <a:pos x="connsiteX10785" y="connsiteY10785"/>
                  </a:cxn>
                  <a:cxn ang="0">
                    <a:pos x="connsiteX10786" y="connsiteY10786"/>
                  </a:cxn>
                  <a:cxn ang="0">
                    <a:pos x="connsiteX10787" y="connsiteY10787"/>
                  </a:cxn>
                  <a:cxn ang="0">
                    <a:pos x="connsiteX10788" y="connsiteY10788"/>
                  </a:cxn>
                  <a:cxn ang="0">
                    <a:pos x="connsiteX10789" y="connsiteY10789"/>
                  </a:cxn>
                  <a:cxn ang="0">
                    <a:pos x="connsiteX10790" y="connsiteY10790"/>
                  </a:cxn>
                  <a:cxn ang="0">
                    <a:pos x="connsiteX10791" y="connsiteY10791"/>
                  </a:cxn>
                  <a:cxn ang="0">
                    <a:pos x="connsiteX10792" y="connsiteY10792"/>
                  </a:cxn>
                  <a:cxn ang="0">
                    <a:pos x="connsiteX10793" y="connsiteY10793"/>
                  </a:cxn>
                  <a:cxn ang="0">
                    <a:pos x="connsiteX10794" y="connsiteY10794"/>
                  </a:cxn>
                  <a:cxn ang="0">
                    <a:pos x="connsiteX10795" y="connsiteY10795"/>
                  </a:cxn>
                  <a:cxn ang="0">
                    <a:pos x="connsiteX10796" y="connsiteY10796"/>
                  </a:cxn>
                  <a:cxn ang="0">
                    <a:pos x="connsiteX10797" y="connsiteY10797"/>
                  </a:cxn>
                  <a:cxn ang="0">
                    <a:pos x="connsiteX10798" y="connsiteY10798"/>
                  </a:cxn>
                  <a:cxn ang="0">
                    <a:pos x="connsiteX10799" y="connsiteY10799"/>
                  </a:cxn>
                  <a:cxn ang="0">
                    <a:pos x="connsiteX10800" y="connsiteY10800"/>
                  </a:cxn>
                  <a:cxn ang="0">
                    <a:pos x="connsiteX10801" y="connsiteY10801"/>
                  </a:cxn>
                  <a:cxn ang="0">
                    <a:pos x="connsiteX10802" y="connsiteY10802"/>
                  </a:cxn>
                  <a:cxn ang="0">
                    <a:pos x="connsiteX10803" y="connsiteY10803"/>
                  </a:cxn>
                  <a:cxn ang="0">
                    <a:pos x="connsiteX10804" y="connsiteY10804"/>
                  </a:cxn>
                  <a:cxn ang="0">
                    <a:pos x="connsiteX10805" y="connsiteY10805"/>
                  </a:cxn>
                  <a:cxn ang="0">
                    <a:pos x="connsiteX10806" y="connsiteY10806"/>
                  </a:cxn>
                  <a:cxn ang="0">
                    <a:pos x="connsiteX10807" y="connsiteY10807"/>
                  </a:cxn>
                  <a:cxn ang="0">
                    <a:pos x="connsiteX10808" y="connsiteY10808"/>
                  </a:cxn>
                  <a:cxn ang="0">
                    <a:pos x="connsiteX10809" y="connsiteY10809"/>
                  </a:cxn>
                  <a:cxn ang="0">
                    <a:pos x="connsiteX10810" y="connsiteY10810"/>
                  </a:cxn>
                  <a:cxn ang="0">
                    <a:pos x="connsiteX10811" y="connsiteY10811"/>
                  </a:cxn>
                  <a:cxn ang="0">
                    <a:pos x="connsiteX10812" y="connsiteY10812"/>
                  </a:cxn>
                  <a:cxn ang="0">
                    <a:pos x="connsiteX10813" y="connsiteY10813"/>
                  </a:cxn>
                  <a:cxn ang="0">
                    <a:pos x="connsiteX10814" y="connsiteY10814"/>
                  </a:cxn>
                  <a:cxn ang="0">
                    <a:pos x="connsiteX10815" y="connsiteY10815"/>
                  </a:cxn>
                  <a:cxn ang="0">
                    <a:pos x="connsiteX10816" y="connsiteY10816"/>
                  </a:cxn>
                  <a:cxn ang="0">
                    <a:pos x="connsiteX10817" y="connsiteY10817"/>
                  </a:cxn>
                  <a:cxn ang="0">
                    <a:pos x="connsiteX10818" y="connsiteY10818"/>
                  </a:cxn>
                  <a:cxn ang="0">
                    <a:pos x="connsiteX10819" y="connsiteY10819"/>
                  </a:cxn>
                  <a:cxn ang="0">
                    <a:pos x="connsiteX10820" y="connsiteY10820"/>
                  </a:cxn>
                  <a:cxn ang="0">
                    <a:pos x="connsiteX10821" y="connsiteY10821"/>
                  </a:cxn>
                  <a:cxn ang="0">
                    <a:pos x="connsiteX10822" y="connsiteY10822"/>
                  </a:cxn>
                  <a:cxn ang="0">
                    <a:pos x="connsiteX10823" y="connsiteY10823"/>
                  </a:cxn>
                  <a:cxn ang="0">
                    <a:pos x="connsiteX10824" y="connsiteY10824"/>
                  </a:cxn>
                  <a:cxn ang="0">
                    <a:pos x="connsiteX10825" y="connsiteY10825"/>
                  </a:cxn>
                  <a:cxn ang="0">
                    <a:pos x="connsiteX10826" y="connsiteY10826"/>
                  </a:cxn>
                  <a:cxn ang="0">
                    <a:pos x="connsiteX10827" y="connsiteY10827"/>
                  </a:cxn>
                  <a:cxn ang="0">
                    <a:pos x="connsiteX10828" y="connsiteY10828"/>
                  </a:cxn>
                  <a:cxn ang="0">
                    <a:pos x="connsiteX10829" y="connsiteY10829"/>
                  </a:cxn>
                  <a:cxn ang="0">
                    <a:pos x="connsiteX10830" y="connsiteY10830"/>
                  </a:cxn>
                  <a:cxn ang="0">
                    <a:pos x="connsiteX10831" y="connsiteY10831"/>
                  </a:cxn>
                  <a:cxn ang="0">
                    <a:pos x="connsiteX10832" y="connsiteY10832"/>
                  </a:cxn>
                  <a:cxn ang="0">
                    <a:pos x="connsiteX10833" y="connsiteY10833"/>
                  </a:cxn>
                  <a:cxn ang="0">
                    <a:pos x="connsiteX10834" y="connsiteY10834"/>
                  </a:cxn>
                  <a:cxn ang="0">
                    <a:pos x="connsiteX10835" y="connsiteY10835"/>
                  </a:cxn>
                  <a:cxn ang="0">
                    <a:pos x="connsiteX10836" y="connsiteY10836"/>
                  </a:cxn>
                  <a:cxn ang="0">
                    <a:pos x="connsiteX10837" y="connsiteY10837"/>
                  </a:cxn>
                  <a:cxn ang="0">
                    <a:pos x="connsiteX10838" y="connsiteY10838"/>
                  </a:cxn>
                  <a:cxn ang="0">
                    <a:pos x="connsiteX10839" y="connsiteY10839"/>
                  </a:cxn>
                  <a:cxn ang="0">
                    <a:pos x="connsiteX10840" y="connsiteY10840"/>
                  </a:cxn>
                  <a:cxn ang="0">
                    <a:pos x="connsiteX10841" y="connsiteY10841"/>
                  </a:cxn>
                  <a:cxn ang="0">
                    <a:pos x="connsiteX10842" y="connsiteY10842"/>
                  </a:cxn>
                  <a:cxn ang="0">
                    <a:pos x="connsiteX10843" y="connsiteY10843"/>
                  </a:cxn>
                  <a:cxn ang="0">
                    <a:pos x="connsiteX10844" y="connsiteY10844"/>
                  </a:cxn>
                  <a:cxn ang="0">
                    <a:pos x="connsiteX10845" y="connsiteY10845"/>
                  </a:cxn>
                  <a:cxn ang="0">
                    <a:pos x="connsiteX10846" y="connsiteY10846"/>
                  </a:cxn>
                  <a:cxn ang="0">
                    <a:pos x="connsiteX10847" y="connsiteY10847"/>
                  </a:cxn>
                  <a:cxn ang="0">
                    <a:pos x="connsiteX10848" y="connsiteY10848"/>
                  </a:cxn>
                  <a:cxn ang="0">
                    <a:pos x="connsiteX10849" y="connsiteY10849"/>
                  </a:cxn>
                  <a:cxn ang="0">
                    <a:pos x="connsiteX10850" y="connsiteY10850"/>
                  </a:cxn>
                  <a:cxn ang="0">
                    <a:pos x="connsiteX10851" y="connsiteY10851"/>
                  </a:cxn>
                  <a:cxn ang="0">
                    <a:pos x="connsiteX10852" y="connsiteY10852"/>
                  </a:cxn>
                  <a:cxn ang="0">
                    <a:pos x="connsiteX10853" y="connsiteY10853"/>
                  </a:cxn>
                  <a:cxn ang="0">
                    <a:pos x="connsiteX10854" y="connsiteY10854"/>
                  </a:cxn>
                  <a:cxn ang="0">
                    <a:pos x="connsiteX10855" y="connsiteY10855"/>
                  </a:cxn>
                  <a:cxn ang="0">
                    <a:pos x="connsiteX10856" y="connsiteY10856"/>
                  </a:cxn>
                  <a:cxn ang="0">
                    <a:pos x="connsiteX10857" y="connsiteY10857"/>
                  </a:cxn>
                  <a:cxn ang="0">
                    <a:pos x="connsiteX10858" y="connsiteY10858"/>
                  </a:cxn>
                  <a:cxn ang="0">
                    <a:pos x="connsiteX10859" y="connsiteY10859"/>
                  </a:cxn>
                  <a:cxn ang="0">
                    <a:pos x="connsiteX10860" y="connsiteY10860"/>
                  </a:cxn>
                  <a:cxn ang="0">
                    <a:pos x="connsiteX10861" y="connsiteY10861"/>
                  </a:cxn>
                  <a:cxn ang="0">
                    <a:pos x="connsiteX10862" y="connsiteY10862"/>
                  </a:cxn>
                  <a:cxn ang="0">
                    <a:pos x="connsiteX10863" y="connsiteY10863"/>
                  </a:cxn>
                  <a:cxn ang="0">
                    <a:pos x="connsiteX10864" y="connsiteY10864"/>
                  </a:cxn>
                  <a:cxn ang="0">
                    <a:pos x="connsiteX10865" y="connsiteY10865"/>
                  </a:cxn>
                  <a:cxn ang="0">
                    <a:pos x="connsiteX10866" y="connsiteY10866"/>
                  </a:cxn>
                  <a:cxn ang="0">
                    <a:pos x="connsiteX10867" y="connsiteY10867"/>
                  </a:cxn>
                  <a:cxn ang="0">
                    <a:pos x="connsiteX10868" y="connsiteY10868"/>
                  </a:cxn>
                  <a:cxn ang="0">
                    <a:pos x="connsiteX10869" y="connsiteY10869"/>
                  </a:cxn>
                  <a:cxn ang="0">
                    <a:pos x="connsiteX10870" y="connsiteY10870"/>
                  </a:cxn>
                  <a:cxn ang="0">
                    <a:pos x="connsiteX10871" y="connsiteY10871"/>
                  </a:cxn>
                  <a:cxn ang="0">
                    <a:pos x="connsiteX10872" y="connsiteY10872"/>
                  </a:cxn>
                  <a:cxn ang="0">
                    <a:pos x="connsiteX10873" y="connsiteY10873"/>
                  </a:cxn>
                  <a:cxn ang="0">
                    <a:pos x="connsiteX10874" y="connsiteY10874"/>
                  </a:cxn>
                  <a:cxn ang="0">
                    <a:pos x="connsiteX10875" y="connsiteY10875"/>
                  </a:cxn>
                  <a:cxn ang="0">
                    <a:pos x="connsiteX10876" y="connsiteY10876"/>
                  </a:cxn>
                  <a:cxn ang="0">
                    <a:pos x="connsiteX10877" y="connsiteY10877"/>
                  </a:cxn>
                  <a:cxn ang="0">
                    <a:pos x="connsiteX10878" y="connsiteY10878"/>
                  </a:cxn>
                  <a:cxn ang="0">
                    <a:pos x="connsiteX10879" y="connsiteY10879"/>
                  </a:cxn>
                  <a:cxn ang="0">
                    <a:pos x="connsiteX10880" y="connsiteY10880"/>
                  </a:cxn>
                  <a:cxn ang="0">
                    <a:pos x="connsiteX10881" y="connsiteY10881"/>
                  </a:cxn>
                  <a:cxn ang="0">
                    <a:pos x="connsiteX10882" y="connsiteY10882"/>
                  </a:cxn>
                  <a:cxn ang="0">
                    <a:pos x="connsiteX10883" y="connsiteY10883"/>
                  </a:cxn>
                  <a:cxn ang="0">
                    <a:pos x="connsiteX10884" y="connsiteY10884"/>
                  </a:cxn>
                  <a:cxn ang="0">
                    <a:pos x="connsiteX10885" y="connsiteY10885"/>
                  </a:cxn>
                  <a:cxn ang="0">
                    <a:pos x="connsiteX10886" y="connsiteY10886"/>
                  </a:cxn>
                  <a:cxn ang="0">
                    <a:pos x="connsiteX10887" y="connsiteY10887"/>
                  </a:cxn>
                  <a:cxn ang="0">
                    <a:pos x="connsiteX10888" y="connsiteY10888"/>
                  </a:cxn>
                  <a:cxn ang="0">
                    <a:pos x="connsiteX10889" y="connsiteY10889"/>
                  </a:cxn>
                  <a:cxn ang="0">
                    <a:pos x="connsiteX10890" y="connsiteY10890"/>
                  </a:cxn>
                  <a:cxn ang="0">
                    <a:pos x="connsiteX10891" y="connsiteY10891"/>
                  </a:cxn>
                  <a:cxn ang="0">
                    <a:pos x="connsiteX10892" y="connsiteY10892"/>
                  </a:cxn>
                  <a:cxn ang="0">
                    <a:pos x="connsiteX10893" y="connsiteY10893"/>
                  </a:cxn>
                  <a:cxn ang="0">
                    <a:pos x="connsiteX10894" y="connsiteY10894"/>
                  </a:cxn>
                  <a:cxn ang="0">
                    <a:pos x="connsiteX10895" y="connsiteY10895"/>
                  </a:cxn>
                  <a:cxn ang="0">
                    <a:pos x="connsiteX10896" y="connsiteY10896"/>
                  </a:cxn>
                  <a:cxn ang="0">
                    <a:pos x="connsiteX10897" y="connsiteY10897"/>
                  </a:cxn>
                  <a:cxn ang="0">
                    <a:pos x="connsiteX10898" y="connsiteY10898"/>
                  </a:cxn>
                  <a:cxn ang="0">
                    <a:pos x="connsiteX10899" y="connsiteY10899"/>
                  </a:cxn>
                  <a:cxn ang="0">
                    <a:pos x="connsiteX10900" y="connsiteY10900"/>
                  </a:cxn>
                  <a:cxn ang="0">
                    <a:pos x="connsiteX10901" y="connsiteY10901"/>
                  </a:cxn>
                  <a:cxn ang="0">
                    <a:pos x="connsiteX10902" y="connsiteY10902"/>
                  </a:cxn>
                  <a:cxn ang="0">
                    <a:pos x="connsiteX10903" y="connsiteY10903"/>
                  </a:cxn>
                  <a:cxn ang="0">
                    <a:pos x="connsiteX10904" y="connsiteY10904"/>
                  </a:cxn>
                  <a:cxn ang="0">
                    <a:pos x="connsiteX10905" y="connsiteY10905"/>
                  </a:cxn>
                  <a:cxn ang="0">
                    <a:pos x="connsiteX10906" y="connsiteY10906"/>
                  </a:cxn>
                  <a:cxn ang="0">
                    <a:pos x="connsiteX10907" y="connsiteY10907"/>
                  </a:cxn>
                  <a:cxn ang="0">
                    <a:pos x="connsiteX10908" y="connsiteY10908"/>
                  </a:cxn>
                  <a:cxn ang="0">
                    <a:pos x="connsiteX10909" y="connsiteY10909"/>
                  </a:cxn>
                  <a:cxn ang="0">
                    <a:pos x="connsiteX10910" y="connsiteY10910"/>
                  </a:cxn>
                  <a:cxn ang="0">
                    <a:pos x="connsiteX10911" y="connsiteY10911"/>
                  </a:cxn>
                  <a:cxn ang="0">
                    <a:pos x="connsiteX10912" y="connsiteY10912"/>
                  </a:cxn>
                  <a:cxn ang="0">
                    <a:pos x="connsiteX10913" y="connsiteY10913"/>
                  </a:cxn>
                  <a:cxn ang="0">
                    <a:pos x="connsiteX10914" y="connsiteY10914"/>
                  </a:cxn>
                  <a:cxn ang="0">
                    <a:pos x="connsiteX10915" y="connsiteY10915"/>
                  </a:cxn>
                  <a:cxn ang="0">
                    <a:pos x="connsiteX10916" y="connsiteY10916"/>
                  </a:cxn>
                  <a:cxn ang="0">
                    <a:pos x="connsiteX10917" y="connsiteY10917"/>
                  </a:cxn>
                  <a:cxn ang="0">
                    <a:pos x="connsiteX10918" y="connsiteY10918"/>
                  </a:cxn>
                  <a:cxn ang="0">
                    <a:pos x="connsiteX10919" y="connsiteY10919"/>
                  </a:cxn>
                  <a:cxn ang="0">
                    <a:pos x="connsiteX10920" y="connsiteY10920"/>
                  </a:cxn>
                  <a:cxn ang="0">
                    <a:pos x="connsiteX10921" y="connsiteY10921"/>
                  </a:cxn>
                  <a:cxn ang="0">
                    <a:pos x="connsiteX10922" y="connsiteY10922"/>
                  </a:cxn>
                  <a:cxn ang="0">
                    <a:pos x="connsiteX10923" y="connsiteY10923"/>
                  </a:cxn>
                  <a:cxn ang="0">
                    <a:pos x="connsiteX10924" y="connsiteY10924"/>
                  </a:cxn>
                  <a:cxn ang="0">
                    <a:pos x="connsiteX10925" y="connsiteY10925"/>
                  </a:cxn>
                  <a:cxn ang="0">
                    <a:pos x="connsiteX10926" y="connsiteY10926"/>
                  </a:cxn>
                  <a:cxn ang="0">
                    <a:pos x="connsiteX10927" y="connsiteY10927"/>
                  </a:cxn>
                  <a:cxn ang="0">
                    <a:pos x="connsiteX10928" y="connsiteY10928"/>
                  </a:cxn>
                  <a:cxn ang="0">
                    <a:pos x="connsiteX10929" y="connsiteY10929"/>
                  </a:cxn>
                  <a:cxn ang="0">
                    <a:pos x="connsiteX10930" y="connsiteY10930"/>
                  </a:cxn>
                  <a:cxn ang="0">
                    <a:pos x="connsiteX10931" y="connsiteY10931"/>
                  </a:cxn>
                  <a:cxn ang="0">
                    <a:pos x="connsiteX10932" y="connsiteY10932"/>
                  </a:cxn>
                  <a:cxn ang="0">
                    <a:pos x="connsiteX10933" y="connsiteY10933"/>
                  </a:cxn>
                  <a:cxn ang="0">
                    <a:pos x="connsiteX10934" y="connsiteY10934"/>
                  </a:cxn>
                  <a:cxn ang="0">
                    <a:pos x="connsiteX10935" y="connsiteY10935"/>
                  </a:cxn>
                  <a:cxn ang="0">
                    <a:pos x="connsiteX10936" y="connsiteY10936"/>
                  </a:cxn>
                  <a:cxn ang="0">
                    <a:pos x="connsiteX10937" y="connsiteY10937"/>
                  </a:cxn>
                  <a:cxn ang="0">
                    <a:pos x="connsiteX10938" y="connsiteY10938"/>
                  </a:cxn>
                  <a:cxn ang="0">
                    <a:pos x="connsiteX10939" y="connsiteY10939"/>
                  </a:cxn>
                  <a:cxn ang="0">
                    <a:pos x="connsiteX10940" y="connsiteY10940"/>
                  </a:cxn>
                  <a:cxn ang="0">
                    <a:pos x="connsiteX10941" y="connsiteY10941"/>
                  </a:cxn>
                  <a:cxn ang="0">
                    <a:pos x="connsiteX10942" y="connsiteY10942"/>
                  </a:cxn>
                  <a:cxn ang="0">
                    <a:pos x="connsiteX10943" y="connsiteY10943"/>
                  </a:cxn>
                  <a:cxn ang="0">
                    <a:pos x="connsiteX10944" y="connsiteY10944"/>
                  </a:cxn>
                  <a:cxn ang="0">
                    <a:pos x="connsiteX10945" y="connsiteY10945"/>
                  </a:cxn>
                  <a:cxn ang="0">
                    <a:pos x="connsiteX10946" y="connsiteY10946"/>
                  </a:cxn>
                  <a:cxn ang="0">
                    <a:pos x="connsiteX10947" y="connsiteY10947"/>
                  </a:cxn>
                  <a:cxn ang="0">
                    <a:pos x="connsiteX10948" y="connsiteY10948"/>
                  </a:cxn>
                  <a:cxn ang="0">
                    <a:pos x="connsiteX10949" y="connsiteY10949"/>
                  </a:cxn>
                  <a:cxn ang="0">
                    <a:pos x="connsiteX10950" y="connsiteY10950"/>
                  </a:cxn>
                  <a:cxn ang="0">
                    <a:pos x="connsiteX10951" y="connsiteY10951"/>
                  </a:cxn>
                  <a:cxn ang="0">
                    <a:pos x="connsiteX10952" y="connsiteY10952"/>
                  </a:cxn>
                  <a:cxn ang="0">
                    <a:pos x="connsiteX10953" y="connsiteY10953"/>
                  </a:cxn>
                  <a:cxn ang="0">
                    <a:pos x="connsiteX10954" y="connsiteY10954"/>
                  </a:cxn>
                  <a:cxn ang="0">
                    <a:pos x="connsiteX10955" y="connsiteY10955"/>
                  </a:cxn>
                  <a:cxn ang="0">
                    <a:pos x="connsiteX10956" y="connsiteY10956"/>
                  </a:cxn>
                  <a:cxn ang="0">
                    <a:pos x="connsiteX10957" y="connsiteY10957"/>
                  </a:cxn>
                  <a:cxn ang="0">
                    <a:pos x="connsiteX10958" y="connsiteY10958"/>
                  </a:cxn>
                  <a:cxn ang="0">
                    <a:pos x="connsiteX10959" y="connsiteY10959"/>
                  </a:cxn>
                  <a:cxn ang="0">
                    <a:pos x="connsiteX10960" y="connsiteY10960"/>
                  </a:cxn>
                  <a:cxn ang="0">
                    <a:pos x="connsiteX10961" y="connsiteY10961"/>
                  </a:cxn>
                  <a:cxn ang="0">
                    <a:pos x="connsiteX10962" y="connsiteY10962"/>
                  </a:cxn>
                  <a:cxn ang="0">
                    <a:pos x="connsiteX10963" y="connsiteY10963"/>
                  </a:cxn>
                  <a:cxn ang="0">
                    <a:pos x="connsiteX10964" y="connsiteY10964"/>
                  </a:cxn>
                  <a:cxn ang="0">
                    <a:pos x="connsiteX10965" y="connsiteY10965"/>
                  </a:cxn>
                  <a:cxn ang="0">
                    <a:pos x="connsiteX10966" y="connsiteY10966"/>
                  </a:cxn>
                </a:cxnLst>
                <a:rect l="l" t="t" r="r" b="b"/>
                <a:pathLst>
                  <a:path w="891448" h="826530">
                    <a:moveTo>
                      <a:pt x="644770" y="145257"/>
                    </a:moveTo>
                    <a:lnTo>
                      <a:pt x="646101" y="144081"/>
                    </a:lnTo>
                    <a:lnTo>
                      <a:pt x="647282" y="141862"/>
                    </a:lnTo>
                    <a:lnTo>
                      <a:pt x="650534" y="138468"/>
                    </a:lnTo>
                    <a:lnTo>
                      <a:pt x="652011" y="133369"/>
                    </a:lnTo>
                    <a:lnTo>
                      <a:pt x="653194" y="132634"/>
                    </a:lnTo>
                    <a:lnTo>
                      <a:pt x="653564" y="134324"/>
                    </a:lnTo>
                    <a:lnTo>
                      <a:pt x="652605" y="136763"/>
                    </a:lnTo>
                    <a:lnTo>
                      <a:pt x="652605" y="138012"/>
                    </a:lnTo>
                    <a:lnTo>
                      <a:pt x="654305" y="138394"/>
                    </a:lnTo>
                    <a:lnTo>
                      <a:pt x="656449" y="136322"/>
                    </a:lnTo>
                    <a:lnTo>
                      <a:pt x="658223" y="135073"/>
                    </a:lnTo>
                    <a:lnTo>
                      <a:pt x="657999" y="133001"/>
                    </a:lnTo>
                    <a:lnTo>
                      <a:pt x="656004" y="132546"/>
                    </a:lnTo>
                    <a:lnTo>
                      <a:pt x="656004" y="131958"/>
                    </a:lnTo>
                    <a:lnTo>
                      <a:pt x="658223" y="131076"/>
                    </a:lnTo>
                    <a:lnTo>
                      <a:pt x="658223" y="128270"/>
                    </a:lnTo>
                    <a:lnTo>
                      <a:pt x="657557" y="127153"/>
                    </a:lnTo>
                    <a:lnTo>
                      <a:pt x="657557" y="125243"/>
                    </a:lnTo>
                    <a:lnTo>
                      <a:pt x="660143" y="123171"/>
                    </a:lnTo>
                    <a:lnTo>
                      <a:pt x="661031" y="119762"/>
                    </a:lnTo>
                    <a:lnTo>
                      <a:pt x="663026" y="119100"/>
                    </a:lnTo>
                    <a:lnTo>
                      <a:pt x="663989" y="117469"/>
                    </a:lnTo>
                    <a:lnTo>
                      <a:pt x="663839" y="119321"/>
                    </a:lnTo>
                    <a:lnTo>
                      <a:pt x="664208" y="120364"/>
                    </a:lnTo>
                    <a:lnTo>
                      <a:pt x="662806" y="120878"/>
                    </a:lnTo>
                    <a:lnTo>
                      <a:pt x="661401" y="124199"/>
                    </a:lnTo>
                    <a:lnTo>
                      <a:pt x="659627" y="126492"/>
                    </a:lnTo>
                    <a:lnTo>
                      <a:pt x="659259" y="129445"/>
                    </a:lnTo>
                    <a:lnTo>
                      <a:pt x="660146" y="131223"/>
                    </a:lnTo>
                    <a:lnTo>
                      <a:pt x="660812" y="133589"/>
                    </a:lnTo>
                    <a:lnTo>
                      <a:pt x="661920" y="132399"/>
                    </a:lnTo>
                    <a:lnTo>
                      <a:pt x="663473" y="129078"/>
                    </a:lnTo>
                    <a:lnTo>
                      <a:pt x="667388" y="125830"/>
                    </a:lnTo>
                    <a:lnTo>
                      <a:pt x="668647" y="123523"/>
                    </a:lnTo>
                    <a:lnTo>
                      <a:pt x="668720" y="120937"/>
                    </a:lnTo>
                    <a:lnTo>
                      <a:pt x="669977" y="118880"/>
                    </a:lnTo>
                    <a:lnTo>
                      <a:pt x="671307" y="118365"/>
                    </a:lnTo>
                    <a:lnTo>
                      <a:pt x="671530" y="119615"/>
                    </a:lnTo>
                    <a:lnTo>
                      <a:pt x="670938" y="120276"/>
                    </a:lnTo>
                    <a:lnTo>
                      <a:pt x="670938" y="122730"/>
                    </a:lnTo>
                    <a:lnTo>
                      <a:pt x="672563" y="122054"/>
                    </a:lnTo>
                    <a:lnTo>
                      <a:pt x="674709" y="119174"/>
                    </a:lnTo>
                    <a:lnTo>
                      <a:pt x="676628" y="119100"/>
                    </a:lnTo>
                    <a:lnTo>
                      <a:pt x="679509" y="119468"/>
                    </a:lnTo>
                    <a:lnTo>
                      <a:pt x="682836" y="118365"/>
                    </a:lnTo>
                    <a:lnTo>
                      <a:pt x="684626" y="118219"/>
                    </a:lnTo>
                    <a:lnTo>
                      <a:pt x="686069" y="116764"/>
                    </a:lnTo>
                    <a:lnTo>
                      <a:pt x="687995" y="116058"/>
                    </a:lnTo>
                    <a:lnTo>
                      <a:pt x="688848" y="114207"/>
                    </a:lnTo>
                    <a:lnTo>
                      <a:pt x="688848" y="112914"/>
                    </a:lnTo>
                    <a:lnTo>
                      <a:pt x="689181" y="111430"/>
                    </a:lnTo>
                    <a:lnTo>
                      <a:pt x="687850" y="110019"/>
                    </a:lnTo>
                    <a:lnTo>
                      <a:pt x="688698" y="107462"/>
                    </a:lnTo>
                    <a:lnTo>
                      <a:pt x="688589" y="102642"/>
                    </a:lnTo>
                    <a:lnTo>
                      <a:pt x="687809" y="102716"/>
                    </a:lnTo>
                    <a:lnTo>
                      <a:pt x="686549" y="105640"/>
                    </a:lnTo>
                    <a:lnTo>
                      <a:pt x="684069" y="108388"/>
                    </a:lnTo>
                    <a:lnTo>
                      <a:pt x="682961" y="108388"/>
                    </a:lnTo>
                    <a:lnTo>
                      <a:pt x="682961" y="107051"/>
                    </a:lnTo>
                    <a:lnTo>
                      <a:pt x="684516" y="105082"/>
                    </a:lnTo>
                    <a:lnTo>
                      <a:pt x="686586" y="103833"/>
                    </a:lnTo>
                    <a:lnTo>
                      <a:pt x="686810" y="102260"/>
                    </a:lnTo>
                    <a:lnTo>
                      <a:pt x="684516" y="100188"/>
                    </a:lnTo>
                    <a:lnTo>
                      <a:pt x="684107" y="98675"/>
                    </a:lnTo>
                    <a:lnTo>
                      <a:pt x="683108" y="98528"/>
                    </a:lnTo>
                    <a:lnTo>
                      <a:pt x="682032" y="99218"/>
                    </a:lnTo>
                    <a:lnTo>
                      <a:pt x="681627" y="100526"/>
                    </a:lnTo>
                    <a:lnTo>
                      <a:pt x="680366" y="99600"/>
                    </a:lnTo>
                    <a:lnTo>
                      <a:pt x="678551" y="99703"/>
                    </a:lnTo>
                    <a:lnTo>
                      <a:pt x="676851" y="100849"/>
                    </a:lnTo>
                    <a:lnTo>
                      <a:pt x="675330" y="100555"/>
                    </a:lnTo>
                    <a:lnTo>
                      <a:pt x="675962" y="99600"/>
                    </a:lnTo>
                    <a:lnTo>
                      <a:pt x="680777" y="97411"/>
                    </a:lnTo>
                    <a:lnTo>
                      <a:pt x="682886" y="97044"/>
                    </a:lnTo>
                    <a:lnTo>
                      <a:pt x="686217" y="93370"/>
                    </a:lnTo>
                    <a:lnTo>
                      <a:pt x="687293" y="92547"/>
                    </a:lnTo>
                    <a:lnTo>
                      <a:pt x="689550" y="88506"/>
                    </a:lnTo>
                    <a:lnTo>
                      <a:pt x="690549" y="85170"/>
                    </a:lnTo>
                    <a:lnTo>
                      <a:pt x="689844" y="84612"/>
                    </a:lnTo>
                    <a:lnTo>
                      <a:pt x="688216" y="85053"/>
                    </a:lnTo>
                    <a:lnTo>
                      <a:pt x="687142" y="85802"/>
                    </a:lnTo>
                    <a:lnTo>
                      <a:pt x="686364" y="84759"/>
                    </a:lnTo>
                    <a:lnTo>
                      <a:pt x="687105" y="83583"/>
                    </a:lnTo>
                    <a:lnTo>
                      <a:pt x="688328" y="82937"/>
                    </a:lnTo>
                    <a:lnTo>
                      <a:pt x="689771" y="83098"/>
                    </a:lnTo>
                    <a:lnTo>
                      <a:pt x="690660" y="81717"/>
                    </a:lnTo>
                    <a:lnTo>
                      <a:pt x="690588" y="79601"/>
                    </a:lnTo>
                    <a:lnTo>
                      <a:pt x="692510" y="77573"/>
                    </a:lnTo>
                    <a:lnTo>
                      <a:pt x="692473" y="75193"/>
                    </a:lnTo>
                    <a:lnTo>
                      <a:pt x="691919" y="74487"/>
                    </a:lnTo>
                    <a:lnTo>
                      <a:pt x="691995" y="72856"/>
                    </a:lnTo>
                    <a:lnTo>
                      <a:pt x="690142" y="72298"/>
                    </a:lnTo>
                    <a:lnTo>
                      <a:pt x="688366" y="73121"/>
                    </a:lnTo>
                    <a:lnTo>
                      <a:pt x="686142" y="77529"/>
                    </a:lnTo>
                    <a:lnTo>
                      <a:pt x="685699" y="79763"/>
                    </a:lnTo>
                    <a:lnTo>
                      <a:pt x="686811" y="81085"/>
                    </a:lnTo>
                    <a:lnTo>
                      <a:pt x="685405" y="82878"/>
                    </a:lnTo>
                    <a:lnTo>
                      <a:pt x="684407" y="83642"/>
                    </a:lnTo>
                    <a:lnTo>
                      <a:pt x="683812" y="83245"/>
                    </a:lnTo>
                    <a:lnTo>
                      <a:pt x="683887" y="82099"/>
                    </a:lnTo>
                    <a:lnTo>
                      <a:pt x="683187" y="81203"/>
                    </a:lnTo>
                    <a:lnTo>
                      <a:pt x="683146" y="79381"/>
                    </a:lnTo>
                    <a:lnTo>
                      <a:pt x="685073" y="75869"/>
                    </a:lnTo>
                    <a:lnTo>
                      <a:pt x="684444" y="74002"/>
                    </a:lnTo>
                    <a:lnTo>
                      <a:pt x="684777" y="72900"/>
                    </a:lnTo>
                    <a:lnTo>
                      <a:pt x="685628" y="73591"/>
                    </a:lnTo>
                    <a:lnTo>
                      <a:pt x="686964" y="72812"/>
                    </a:lnTo>
                    <a:lnTo>
                      <a:pt x="686260" y="70255"/>
                    </a:lnTo>
                    <a:lnTo>
                      <a:pt x="685036" y="68154"/>
                    </a:lnTo>
                    <a:lnTo>
                      <a:pt x="683224" y="68154"/>
                    </a:lnTo>
                    <a:lnTo>
                      <a:pt x="681001" y="68859"/>
                    </a:lnTo>
                    <a:lnTo>
                      <a:pt x="680002" y="70637"/>
                    </a:lnTo>
                    <a:lnTo>
                      <a:pt x="679593" y="69491"/>
                    </a:lnTo>
                    <a:lnTo>
                      <a:pt x="678929" y="68933"/>
                    </a:lnTo>
                    <a:lnTo>
                      <a:pt x="679223" y="65920"/>
                    </a:lnTo>
                    <a:lnTo>
                      <a:pt x="678112" y="63187"/>
                    </a:lnTo>
                    <a:lnTo>
                      <a:pt x="678554" y="58837"/>
                    </a:lnTo>
                    <a:lnTo>
                      <a:pt x="678409" y="55649"/>
                    </a:lnTo>
                    <a:lnTo>
                      <a:pt x="679520" y="53239"/>
                    </a:lnTo>
                    <a:lnTo>
                      <a:pt x="679816" y="49947"/>
                    </a:lnTo>
                    <a:lnTo>
                      <a:pt x="679586" y="47478"/>
                    </a:lnTo>
                    <a:lnTo>
                      <a:pt x="681214" y="44231"/>
                    </a:lnTo>
                    <a:lnTo>
                      <a:pt x="681359" y="41498"/>
                    </a:lnTo>
                    <a:lnTo>
                      <a:pt x="679586" y="39279"/>
                    </a:lnTo>
                    <a:lnTo>
                      <a:pt x="679070" y="37133"/>
                    </a:lnTo>
                    <a:lnTo>
                      <a:pt x="676040" y="34988"/>
                    </a:lnTo>
                    <a:lnTo>
                      <a:pt x="675446" y="33225"/>
                    </a:lnTo>
                    <a:lnTo>
                      <a:pt x="672565" y="31887"/>
                    </a:lnTo>
                    <a:lnTo>
                      <a:pt x="671678" y="32622"/>
                    </a:lnTo>
                    <a:lnTo>
                      <a:pt x="671678" y="33812"/>
                    </a:lnTo>
                    <a:lnTo>
                      <a:pt x="670939" y="34180"/>
                    </a:lnTo>
                    <a:lnTo>
                      <a:pt x="668206" y="31740"/>
                    </a:lnTo>
                    <a:lnTo>
                      <a:pt x="665987" y="32181"/>
                    </a:lnTo>
                    <a:lnTo>
                      <a:pt x="665915" y="34327"/>
                    </a:lnTo>
                    <a:lnTo>
                      <a:pt x="664510" y="37060"/>
                    </a:lnTo>
                    <a:lnTo>
                      <a:pt x="665767" y="38397"/>
                    </a:lnTo>
                    <a:lnTo>
                      <a:pt x="667986" y="38324"/>
                    </a:lnTo>
                    <a:lnTo>
                      <a:pt x="669759" y="37721"/>
                    </a:lnTo>
                    <a:lnTo>
                      <a:pt x="672197" y="38911"/>
                    </a:lnTo>
                    <a:lnTo>
                      <a:pt x="672938" y="40543"/>
                    </a:lnTo>
                    <a:lnTo>
                      <a:pt x="674636" y="40837"/>
                    </a:lnTo>
                    <a:lnTo>
                      <a:pt x="674562" y="42159"/>
                    </a:lnTo>
                    <a:lnTo>
                      <a:pt x="671458" y="45201"/>
                    </a:lnTo>
                    <a:lnTo>
                      <a:pt x="669908" y="45201"/>
                    </a:lnTo>
                    <a:lnTo>
                      <a:pt x="667914" y="43570"/>
                    </a:lnTo>
                    <a:lnTo>
                      <a:pt x="666065" y="43790"/>
                    </a:lnTo>
                    <a:lnTo>
                      <a:pt x="663998" y="43349"/>
                    </a:lnTo>
                    <a:lnTo>
                      <a:pt x="665034" y="45113"/>
                    </a:lnTo>
                    <a:lnTo>
                      <a:pt x="666435" y="45348"/>
                    </a:lnTo>
                    <a:lnTo>
                      <a:pt x="664809" y="46891"/>
                    </a:lnTo>
                    <a:lnTo>
                      <a:pt x="663183" y="47478"/>
                    </a:lnTo>
                    <a:lnTo>
                      <a:pt x="660374" y="44525"/>
                    </a:lnTo>
                    <a:lnTo>
                      <a:pt x="657344" y="46082"/>
                    </a:lnTo>
                    <a:lnTo>
                      <a:pt x="656384" y="48816"/>
                    </a:lnTo>
                    <a:lnTo>
                      <a:pt x="654982" y="50065"/>
                    </a:lnTo>
                    <a:lnTo>
                      <a:pt x="655201" y="51328"/>
                    </a:lnTo>
                    <a:lnTo>
                      <a:pt x="656903" y="51916"/>
                    </a:lnTo>
                    <a:lnTo>
                      <a:pt x="657419" y="54282"/>
                    </a:lnTo>
                    <a:lnTo>
                      <a:pt x="659713" y="55619"/>
                    </a:lnTo>
                    <a:lnTo>
                      <a:pt x="659713" y="56648"/>
                    </a:lnTo>
                    <a:lnTo>
                      <a:pt x="658159" y="56501"/>
                    </a:lnTo>
                    <a:lnTo>
                      <a:pt x="657791" y="58132"/>
                    </a:lnTo>
                    <a:lnTo>
                      <a:pt x="658899" y="59234"/>
                    </a:lnTo>
                    <a:lnTo>
                      <a:pt x="658824" y="60645"/>
                    </a:lnTo>
                    <a:lnTo>
                      <a:pt x="657494" y="60571"/>
                    </a:lnTo>
                    <a:lnTo>
                      <a:pt x="656017" y="59381"/>
                    </a:lnTo>
                    <a:lnTo>
                      <a:pt x="654021" y="59087"/>
                    </a:lnTo>
                    <a:lnTo>
                      <a:pt x="651877" y="57544"/>
                    </a:lnTo>
                    <a:lnTo>
                      <a:pt x="650471" y="57236"/>
                    </a:lnTo>
                    <a:lnTo>
                      <a:pt x="648553" y="58279"/>
                    </a:lnTo>
                    <a:lnTo>
                      <a:pt x="648330" y="60131"/>
                    </a:lnTo>
                    <a:lnTo>
                      <a:pt x="649438" y="61967"/>
                    </a:lnTo>
                    <a:lnTo>
                      <a:pt x="648553" y="63672"/>
                    </a:lnTo>
                    <a:lnTo>
                      <a:pt x="647664" y="63011"/>
                    </a:lnTo>
                    <a:lnTo>
                      <a:pt x="647664" y="61673"/>
                    </a:lnTo>
                    <a:lnTo>
                      <a:pt x="646188" y="60645"/>
                    </a:lnTo>
                    <a:lnTo>
                      <a:pt x="643908" y="59837"/>
                    </a:lnTo>
                    <a:lnTo>
                      <a:pt x="643131" y="60101"/>
                    </a:lnTo>
                    <a:lnTo>
                      <a:pt x="641762" y="58470"/>
                    </a:lnTo>
                    <a:lnTo>
                      <a:pt x="640466" y="58176"/>
                    </a:lnTo>
                    <a:lnTo>
                      <a:pt x="639873" y="59249"/>
                    </a:lnTo>
                    <a:lnTo>
                      <a:pt x="640984" y="61835"/>
                    </a:lnTo>
                    <a:lnTo>
                      <a:pt x="640576" y="64025"/>
                    </a:lnTo>
                    <a:lnTo>
                      <a:pt x="641465" y="66670"/>
                    </a:lnTo>
                    <a:lnTo>
                      <a:pt x="643059" y="67845"/>
                    </a:lnTo>
                    <a:lnTo>
                      <a:pt x="645538" y="68257"/>
                    </a:lnTo>
                    <a:lnTo>
                      <a:pt x="646390" y="69300"/>
                    </a:lnTo>
                    <a:lnTo>
                      <a:pt x="645762" y="69594"/>
                    </a:lnTo>
                    <a:lnTo>
                      <a:pt x="643393" y="69520"/>
                    </a:lnTo>
                    <a:lnTo>
                      <a:pt x="645908" y="71034"/>
                    </a:lnTo>
                    <a:lnTo>
                      <a:pt x="646724" y="72665"/>
                    </a:lnTo>
                    <a:lnTo>
                      <a:pt x="648481" y="73870"/>
                    </a:lnTo>
                    <a:lnTo>
                      <a:pt x="651215" y="73797"/>
                    </a:lnTo>
                    <a:lnTo>
                      <a:pt x="652323" y="72459"/>
                    </a:lnTo>
                    <a:lnTo>
                      <a:pt x="653359" y="72533"/>
                    </a:lnTo>
                    <a:lnTo>
                      <a:pt x="653581" y="73943"/>
                    </a:lnTo>
                    <a:lnTo>
                      <a:pt x="651882" y="75193"/>
                    </a:lnTo>
                    <a:lnTo>
                      <a:pt x="651143" y="78308"/>
                    </a:lnTo>
                    <a:lnTo>
                      <a:pt x="649961" y="78602"/>
                    </a:lnTo>
                    <a:lnTo>
                      <a:pt x="647299" y="76383"/>
                    </a:lnTo>
                    <a:lnTo>
                      <a:pt x="641681" y="75193"/>
                    </a:lnTo>
                    <a:lnTo>
                      <a:pt x="639762" y="72386"/>
                    </a:lnTo>
                    <a:lnTo>
                      <a:pt x="638285" y="71798"/>
                    </a:lnTo>
                    <a:lnTo>
                      <a:pt x="637619" y="70696"/>
                    </a:lnTo>
                    <a:lnTo>
                      <a:pt x="636880" y="70696"/>
                    </a:lnTo>
                    <a:lnTo>
                      <a:pt x="635993" y="72915"/>
                    </a:lnTo>
                    <a:lnTo>
                      <a:pt x="636289" y="73870"/>
                    </a:lnTo>
                    <a:lnTo>
                      <a:pt x="635327" y="74987"/>
                    </a:lnTo>
                    <a:lnTo>
                      <a:pt x="636289" y="78087"/>
                    </a:lnTo>
                    <a:lnTo>
                      <a:pt x="634736" y="79043"/>
                    </a:lnTo>
                    <a:lnTo>
                      <a:pt x="633480" y="78381"/>
                    </a:lnTo>
                    <a:lnTo>
                      <a:pt x="633480" y="81114"/>
                    </a:lnTo>
                    <a:lnTo>
                      <a:pt x="632295" y="81776"/>
                    </a:lnTo>
                    <a:lnTo>
                      <a:pt x="632372" y="86140"/>
                    </a:lnTo>
                    <a:lnTo>
                      <a:pt x="633700" y="87316"/>
                    </a:lnTo>
                    <a:lnTo>
                      <a:pt x="636805" y="87536"/>
                    </a:lnTo>
                    <a:lnTo>
                      <a:pt x="638577" y="88506"/>
                    </a:lnTo>
                    <a:lnTo>
                      <a:pt x="640426" y="87903"/>
                    </a:lnTo>
                    <a:lnTo>
                      <a:pt x="640426" y="88800"/>
                    </a:lnTo>
                    <a:lnTo>
                      <a:pt x="639020" y="89608"/>
                    </a:lnTo>
                    <a:lnTo>
                      <a:pt x="636879" y="88873"/>
                    </a:lnTo>
                    <a:lnTo>
                      <a:pt x="633774" y="88947"/>
                    </a:lnTo>
                    <a:lnTo>
                      <a:pt x="632741" y="88432"/>
                    </a:lnTo>
                    <a:lnTo>
                      <a:pt x="630818" y="88579"/>
                    </a:lnTo>
                    <a:lnTo>
                      <a:pt x="628157" y="92121"/>
                    </a:lnTo>
                    <a:lnTo>
                      <a:pt x="627860" y="93678"/>
                    </a:lnTo>
                    <a:lnTo>
                      <a:pt x="628971" y="95074"/>
                    </a:lnTo>
                    <a:lnTo>
                      <a:pt x="628675" y="96191"/>
                    </a:lnTo>
                    <a:lnTo>
                      <a:pt x="627493" y="96705"/>
                    </a:lnTo>
                    <a:lnTo>
                      <a:pt x="627345" y="98322"/>
                    </a:lnTo>
                    <a:lnTo>
                      <a:pt x="628453" y="99365"/>
                    </a:lnTo>
                    <a:lnTo>
                      <a:pt x="629783" y="98557"/>
                    </a:lnTo>
                    <a:lnTo>
                      <a:pt x="632295" y="98704"/>
                    </a:lnTo>
                    <a:lnTo>
                      <a:pt x="633994" y="96926"/>
                    </a:lnTo>
                    <a:lnTo>
                      <a:pt x="634957" y="97969"/>
                    </a:lnTo>
                    <a:lnTo>
                      <a:pt x="634660" y="99659"/>
                    </a:lnTo>
                    <a:lnTo>
                      <a:pt x="632813" y="99733"/>
                    </a:lnTo>
                    <a:lnTo>
                      <a:pt x="631705" y="101805"/>
                    </a:lnTo>
                    <a:lnTo>
                      <a:pt x="632519" y="102760"/>
                    </a:lnTo>
                    <a:lnTo>
                      <a:pt x="633994" y="102760"/>
                    </a:lnTo>
                    <a:lnTo>
                      <a:pt x="635697" y="101143"/>
                    </a:lnTo>
                    <a:lnTo>
                      <a:pt x="636879" y="101217"/>
                    </a:lnTo>
                    <a:lnTo>
                      <a:pt x="638798" y="99806"/>
                    </a:lnTo>
                    <a:lnTo>
                      <a:pt x="638873" y="100996"/>
                    </a:lnTo>
                    <a:lnTo>
                      <a:pt x="637838" y="102099"/>
                    </a:lnTo>
                    <a:lnTo>
                      <a:pt x="639094" y="102686"/>
                    </a:lnTo>
                    <a:lnTo>
                      <a:pt x="641976" y="102613"/>
                    </a:lnTo>
                    <a:lnTo>
                      <a:pt x="642717" y="103803"/>
                    </a:lnTo>
                    <a:lnTo>
                      <a:pt x="640868" y="103950"/>
                    </a:lnTo>
                    <a:lnTo>
                      <a:pt x="640868" y="105655"/>
                    </a:lnTo>
                    <a:lnTo>
                      <a:pt x="642421" y="105875"/>
                    </a:lnTo>
                    <a:lnTo>
                      <a:pt x="644640" y="105346"/>
                    </a:lnTo>
                    <a:lnTo>
                      <a:pt x="647005" y="107051"/>
                    </a:lnTo>
                    <a:lnTo>
                      <a:pt x="651882" y="108226"/>
                    </a:lnTo>
                    <a:lnTo>
                      <a:pt x="652473" y="109123"/>
                    </a:lnTo>
                    <a:lnTo>
                      <a:pt x="648260" y="108976"/>
                    </a:lnTo>
                    <a:lnTo>
                      <a:pt x="646192" y="109196"/>
                    </a:lnTo>
                    <a:lnTo>
                      <a:pt x="643384" y="107344"/>
                    </a:lnTo>
                    <a:lnTo>
                      <a:pt x="640871" y="108300"/>
                    </a:lnTo>
                    <a:lnTo>
                      <a:pt x="640726" y="109490"/>
                    </a:lnTo>
                    <a:lnTo>
                      <a:pt x="643384" y="110739"/>
                    </a:lnTo>
                    <a:lnTo>
                      <a:pt x="647448" y="111268"/>
                    </a:lnTo>
                    <a:lnTo>
                      <a:pt x="651512" y="111268"/>
                    </a:lnTo>
                    <a:lnTo>
                      <a:pt x="652918" y="112223"/>
                    </a:lnTo>
                    <a:lnTo>
                      <a:pt x="648483" y="113031"/>
                    </a:lnTo>
                    <a:lnTo>
                      <a:pt x="647152" y="112370"/>
                    </a:lnTo>
                    <a:lnTo>
                      <a:pt x="643159" y="111856"/>
                    </a:lnTo>
                    <a:lnTo>
                      <a:pt x="640427" y="111709"/>
                    </a:lnTo>
                    <a:lnTo>
                      <a:pt x="639244" y="110225"/>
                    </a:lnTo>
                    <a:lnTo>
                      <a:pt x="637247" y="109563"/>
                    </a:lnTo>
                    <a:lnTo>
                      <a:pt x="634441" y="107051"/>
                    </a:lnTo>
                    <a:lnTo>
                      <a:pt x="633259" y="107932"/>
                    </a:lnTo>
                    <a:lnTo>
                      <a:pt x="631854" y="109416"/>
                    </a:lnTo>
                    <a:lnTo>
                      <a:pt x="628749" y="109563"/>
                    </a:lnTo>
                    <a:lnTo>
                      <a:pt x="627348" y="110754"/>
                    </a:lnTo>
                    <a:lnTo>
                      <a:pt x="626754" y="114369"/>
                    </a:lnTo>
                    <a:lnTo>
                      <a:pt x="629046" y="116441"/>
                    </a:lnTo>
                    <a:lnTo>
                      <a:pt x="628973" y="118733"/>
                    </a:lnTo>
                    <a:lnTo>
                      <a:pt x="628234" y="119688"/>
                    </a:lnTo>
                    <a:lnTo>
                      <a:pt x="627051" y="116441"/>
                    </a:lnTo>
                    <a:lnTo>
                      <a:pt x="625794" y="116294"/>
                    </a:lnTo>
                    <a:lnTo>
                      <a:pt x="624610" y="120790"/>
                    </a:lnTo>
                    <a:lnTo>
                      <a:pt x="624907" y="123376"/>
                    </a:lnTo>
                    <a:lnTo>
                      <a:pt x="626384" y="123832"/>
                    </a:lnTo>
                    <a:lnTo>
                      <a:pt x="627049" y="123009"/>
                    </a:lnTo>
                    <a:lnTo>
                      <a:pt x="628232" y="123156"/>
                    </a:lnTo>
                    <a:lnTo>
                      <a:pt x="629634" y="125448"/>
                    </a:lnTo>
                    <a:lnTo>
                      <a:pt x="631114" y="125889"/>
                    </a:lnTo>
                    <a:lnTo>
                      <a:pt x="629489" y="126271"/>
                    </a:lnTo>
                    <a:lnTo>
                      <a:pt x="628381" y="127079"/>
                    </a:lnTo>
                    <a:lnTo>
                      <a:pt x="626679" y="125155"/>
                    </a:lnTo>
                    <a:lnTo>
                      <a:pt x="624018" y="125522"/>
                    </a:lnTo>
                    <a:lnTo>
                      <a:pt x="623721" y="129151"/>
                    </a:lnTo>
                    <a:lnTo>
                      <a:pt x="624535" y="130400"/>
                    </a:lnTo>
                    <a:lnTo>
                      <a:pt x="625865" y="129666"/>
                    </a:lnTo>
                    <a:lnTo>
                      <a:pt x="624979" y="131062"/>
                    </a:lnTo>
                    <a:lnTo>
                      <a:pt x="625127" y="135646"/>
                    </a:lnTo>
                    <a:lnTo>
                      <a:pt x="626384" y="134544"/>
                    </a:lnTo>
                    <a:lnTo>
                      <a:pt x="627937" y="135059"/>
                    </a:lnTo>
                    <a:lnTo>
                      <a:pt x="627937" y="138086"/>
                    </a:lnTo>
                    <a:lnTo>
                      <a:pt x="630670" y="138967"/>
                    </a:lnTo>
                    <a:lnTo>
                      <a:pt x="634808" y="141862"/>
                    </a:lnTo>
                    <a:lnTo>
                      <a:pt x="636655" y="141113"/>
                    </a:lnTo>
                    <a:lnTo>
                      <a:pt x="637469" y="139203"/>
                    </a:lnTo>
                    <a:lnTo>
                      <a:pt x="637024" y="137425"/>
                    </a:lnTo>
                    <a:lnTo>
                      <a:pt x="639835" y="137645"/>
                    </a:lnTo>
                    <a:lnTo>
                      <a:pt x="640351" y="139423"/>
                    </a:lnTo>
                    <a:lnTo>
                      <a:pt x="639835" y="141186"/>
                    </a:lnTo>
                    <a:lnTo>
                      <a:pt x="640277" y="143332"/>
                    </a:lnTo>
                    <a:lnTo>
                      <a:pt x="641092" y="142817"/>
                    </a:lnTo>
                    <a:lnTo>
                      <a:pt x="642864" y="137939"/>
                    </a:lnTo>
                    <a:lnTo>
                      <a:pt x="642643" y="133721"/>
                    </a:lnTo>
                    <a:lnTo>
                      <a:pt x="643457" y="130915"/>
                    </a:lnTo>
                    <a:lnTo>
                      <a:pt x="645748" y="128622"/>
                    </a:lnTo>
                    <a:lnTo>
                      <a:pt x="646706" y="126404"/>
                    </a:lnTo>
                    <a:lnTo>
                      <a:pt x="646706" y="129063"/>
                    </a:lnTo>
                    <a:lnTo>
                      <a:pt x="644343" y="132987"/>
                    </a:lnTo>
                    <a:lnTo>
                      <a:pt x="643823" y="135793"/>
                    </a:lnTo>
                    <a:lnTo>
                      <a:pt x="644415" y="137498"/>
                    </a:lnTo>
                    <a:lnTo>
                      <a:pt x="643604" y="141275"/>
                    </a:lnTo>
                    <a:lnTo>
                      <a:pt x="644564" y="143258"/>
                    </a:lnTo>
                    <a:lnTo>
                      <a:pt x="644267" y="144522"/>
                    </a:lnTo>
                    <a:lnTo>
                      <a:pt x="644770" y="145257"/>
                    </a:lnTo>
                    <a:lnTo>
                      <a:pt x="644770" y="145257"/>
                    </a:lnTo>
                    <a:close/>
                    <a:moveTo>
                      <a:pt x="649745" y="54826"/>
                    </a:moveTo>
                    <a:lnTo>
                      <a:pt x="650393" y="54341"/>
                    </a:lnTo>
                    <a:lnTo>
                      <a:pt x="651667" y="54341"/>
                    </a:lnTo>
                    <a:lnTo>
                      <a:pt x="652503" y="54899"/>
                    </a:lnTo>
                    <a:lnTo>
                      <a:pt x="654132" y="54899"/>
                    </a:lnTo>
                    <a:lnTo>
                      <a:pt x="654298" y="56633"/>
                    </a:lnTo>
                    <a:lnTo>
                      <a:pt x="653223" y="56751"/>
                    </a:lnTo>
                    <a:lnTo>
                      <a:pt x="652334" y="56060"/>
                    </a:lnTo>
                    <a:lnTo>
                      <a:pt x="650371" y="55708"/>
                    </a:lnTo>
                    <a:lnTo>
                      <a:pt x="649745" y="54826"/>
                    </a:lnTo>
                    <a:lnTo>
                      <a:pt x="649745" y="54826"/>
                    </a:lnTo>
                    <a:close/>
                    <a:moveTo>
                      <a:pt x="651188" y="144360"/>
                    </a:moveTo>
                    <a:lnTo>
                      <a:pt x="651520" y="142538"/>
                    </a:lnTo>
                    <a:lnTo>
                      <a:pt x="652855" y="141172"/>
                    </a:lnTo>
                    <a:lnTo>
                      <a:pt x="653038" y="139834"/>
                    </a:lnTo>
                    <a:lnTo>
                      <a:pt x="654333" y="139203"/>
                    </a:lnTo>
                    <a:lnTo>
                      <a:pt x="655110" y="139761"/>
                    </a:lnTo>
                    <a:lnTo>
                      <a:pt x="654333" y="141098"/>
                    </a:lnTo>
                    <a:lnTo>
                      <a:pt x="654111" y="142244"/>
                    </a:lnTo>
                    <a:lnTo>
                      <a:pt x="652036" y="144169"/>
                    </a:lnTo>
                    <a:lnTo>
                      <a:pt x="651188" y="144360"/>
                    </a:lnTo>
                    <a:lnTo>
                      <a:pt x="651188" y="144360"/>
                    </a:lnTo>
                    <a:close/>
                    <a:moveTo>
                      <a:pt x="672476" y="124816"/>
                    </a:moveTo>
                    <a:lnTo>
                      <a:pt x="674922" y="121584"/>
                    </a:lnTo>
                    <a:lnTo>
                      <a:pt x="676253" y="121584"/>
                    </a:lnTo>
                    <a:lnTo>
                      <a:pt x="678250" y="120364"/>
                    </a:lnTo>
                    <a:lnTo>
                      <a:pt x="680065" y="121172"/>
                    </a:lnTo>
                    <a:lnTo>
                      <a:pt x="682140" y="123068"/>
                    </a:lnTo>
                    <a:lnTo>
                      <a:pt x="681437" y="124405"/>
                    </a:lnTo>
                    <a:lnTo>
                      <a:pt x="678697" y="124332"/>
                    </a:lnTo>
                    <a:lnTo>
                      <a:pt x="677105" y="126007"/>
                    </a:lnTo>
                    <a:lnTo>
                      <a:pt x="674365" y="126330"/>
                    </a:lnTo>
                    <a:lnTo>
                      <a:pt x="672847" y="125860"/>
                    </a:lnTo>
                    <a:lnTo>
                      <a:pt x="672476" y="124816"/>
                    </a:lnTo>
                    <a:lnTo>
                      <a:pt x="672476" y="124816"/>
                    </a:lnTo>
                    <a:close/>
                    <a:moveTo>
                      <a:pt x="826906" y="3997"/>
                    </a:moveTo>
                    <a:lnTo>
                      <a:pt x="827683" y="2219"/>
                    </a:lnTo>
                    <a:lnTo>
                      <a:pt x="828906" y="2072"/>
                    </a:lnTo>
                    <a:lnTo>
                      <a:pt x="829903" y="3850"/>
                    </a:lnTo>
                    <a:lnTo>
                      <a:pt x="828090" y="4555"/>
                    </a:lnTo>
                    <a:lnTo>
                      <a:pt x="826906" y="3997"/>
                    </a:lnTo>
                    <a:lnTo>
                      <a:pt x="826906" y="3997"/>
                    </a:lnTo>
                    <a:close/>
                    <a:moveTo>
                      <a:pt x="752636" y="148842"/>
                    </a:moveTo>
                    <a:lnTo>
                      <a:pt x="751858" y="149665"/>
                    </a:lnTo>
                    <a:lnTo>
                      <a:pt x="752784" y="150841"/>
                    </a:lnTo>
                    <a:lnTo>
                      <a:pt x="754784" y="150914"/>
                    </a:lnTo>
                    <a:lnTo>
                      <a:pt x="754859" y="149430"/>
                    </a:lnTo>
                    <a:lnTo>
                      <a:pt x="753562" y="148695"/>
                    </a:lnTo>
                    <a:cubicBezTo>
                      <a:pt x="753560" y="148695"/>
                      <a:pt x="752671" y="148872"/>
                      <a:pt x="752636" y="148842"/>
                    </a:cubicBezTo>
                    <a:lnTo>
                      <a:pt x="752636" y="148842"/>
                    </a:lnTo>
                    <a:close/>
                    <a:moveTo>
                      <a:pt x="715792" y="171501"/>
                    </a:moveTo>
                    <a:lnTo>
                      <a:pt x="716606" y="172750"/>
                    </a:lnTo>
                    <a:lnTo>
                      <a:pt x="718453" y="172677"/>
                    </a:lnTo>
                    <a:lnTo>
                      <a:pt x="717420" y="170987"/>
                    </a:lnTo>
                    <a:lnTo>
                      <a:pt x="715792" y="171501"/>
                    </a:lnTo>
                    <a:lnTo>
                      <a:pt x="715792" y="171501"/>
                    </a:lnTo>
                    <a:close/>
                    <a:moveTo>
                      <a:pt x="663701" y="170576"/>
                    </a:moveTo>
                    <a:lnTo>
                      <a:pt x="662778" y="168092"/>
                    </a:lnTo>
                    <a:lnTo>
                      <a:pt x="662848" y="166858"/>
                    </a:lnTo>
                    <a:lnTo>
                      <a:pt x="664036" y="166784"/>
                    </a:lnTo>
                    <a:lnTo>
                      <a:pt x="664960" y="167945"/>
                    </a:lnTo>
                    <a:lnTo>
                      <a:pt x="664960" y="169753"/>
                    </a:lnTo>
                    <a:lnTo>
                      <a:pt x="664333" y="170502"/>
                    </a:lnTo>
                    <a:lnTo>
                      <a:pt x="663701" y="170576"/>
                    </a:lnTo>
                    <a:lnTo>
                      <a:pt x="663701" y="170576"/>
                    </a:lnTo>
                    <a:close/>
                    <a:moveTo>
                      <a:pt x="649150" y="201420"/>
                    </a:moveTo>
                    <a:lnTo>
                      <a:pt x="648745" y="200391"/>
                    </a:lnTo>
                    <a:lnTo>
                      <a:pt x="648781" y="198687"/>
                    </a:lnTo>
                    <a:lnTo>
                      <a:pt x="648041" y="196130"/>
                    </a:lnTo>
                    <a:lnTo>
                      <a:pt x="647523" y="195527"/>
                    </a:lnTo>
                    <a:lnTo>
                      <a:pt x="646858" y="196159"/>
                    </a:lnTo>
                    <a:lnTo>
                      <a:pt x="646080" y="198569"/>
                    </a:lnTo>
                    <a:lnTo>
                      <a:pt x="646634" y="201905"/>
                    </a:lnTo>
                    <a:lnTo>
                      <a:pt x="648004" y="204241"/>
                    </a:lnTo>
                    <a:lnTo>
                      <a:pt x="647447" y="205725"/>
                    </a:lnTo>
                    <a:lnTo>
                      <a:pt x="646561" y="205843"/>
                    </a:lnTo>
                    <a:lnTo>
                      <a:pt x="645078" y="205167"/>
                    </a:lnTo>
                    <a:lnTo>
                      <a:pt x="641266" y="205035"/>
                    </a:lnTo>
                    <a:lnTo>
                      <a:pt x="641078" y="203433"/>
                    </a:lnTo>
                    <a:lnTo>
                      <a:pt x="640156" y="203213"/>
                    </a:lnTo>
                    <a:lnTo>
                      <a:pt x="637192" y="201243"/>
                    </a:lnTo>
                    <a:lnTo>
                      <a:pt x="635897" y="201317"/>
                    </a:lnTo>
                    <a:lnTo>
                      <a:pt x="635491" y="200612"/>
                    </a:lnTo>
                    <a:lnTo>
                      <a:pt x="634677" y="199980"/>
                    </a:lnTo>
                    <a:lnTo>
                      <a:pt x="633602" y="199950"/>
                    </a:lnTo>
                    <a:lnTo>
                      <a:pt x="633383" y="198907"/>
                    </a:lnTo>
                    <a:lnTo>
                      <a:pt x="634452" y="197276"/>
                    </a:lnTo>
                    <a:lnTo>
                      <a:pt x="635305" y="197129"/>
                    </a:lnTo>
                    <a:lnTo>
                      <a:pt x="636306" y="195424"/>
                    </a:lnTo>
                    <a:lnTo>
                      <a:pt x="636194" y="194014"/>
                    </a:lnTo>
                    <a:lnTo>
                      <a:pt x="634751" y="191339"/>
                    </a:lnTo>
                    <a:lnTo>
                      <a:pt x="633973" y="190707"/>
                    </a:lnTo>
                    <a:lnTo>
                      <a:pt x="634010" y="192236"/>
                    </a:lnTo>
                    <a:lnTo>
                      <a:pt x="634902" y="193088"/>
                    </a:lnTo>
                    <a:lnTo>
                      <a:pt x="635048" y="194690"/>
                    </a:lnTo>
                    <a:lnTo>
                      <a:pt x="634416" y="195792"/>
                    </a:lnTo>
                    <a:lnTo>
                      <a:pt x="632824" y="195718"/>
                    </a:lnTo>
                    <a:lnTo>
                      <a:pt x="632234" y="196350"/>
                    </a:lnTo>
                    <a:lnTo>
                      <a:pt x="632527" y="196717"/>
                    </a:lnTo>
                    <a:lnTo>
                      <a:pt x="632751" y="198055"/>
                    </a:lnTo>
                    <a:lnTo>
                      <a:pt x="631568" y="199363"/>
                    </a:lnTo>
                    <a:lnTo>
                      <a:pt x="630567" y="199172"/>
                    </a:lnTo>
                    <a:lnTo>
                      <a:pt x="629273" y="197055"/>
                    </a:lnTo>
                    <a:lnTo>
                      <a:pt x="629309" y="195836"/>
                    </a:lnTo>
                    <a:lnTo>
                      <a:pt x="628904" y="194572"/>
                    </a:lnTo>
                    <a:lnTo>
                      <a:pt x="629938" y="192118"/>
                    </a:lnTo>
                    <a:lnTo>
                      <a:pt x="629603" y="191192"/>
                    </a:lnTo>
                    <a:lnTo>
                      <a:pt x="629752" y="189899"/>
                    </a:lnTo>
                    <a:lnTo>
                      <a:pt x="628789" y="190869"/>
                    </a:lnTo>
                    <a:lnTo>
                      <a:pt x="628272" y="192573"/>
                    </a:lnTo>
                    <a:lnTo>
                      <a:pt x="627309" y="194234"/>
                    </a:lnTo>
                    <a:lnTo>
                      <a:pt x="627531" y="195057"/>
                    </a:lnTo>
                    <a:lnTo>
                      <a:pt x="627271" y="196688"/>
                    </a:lnTo>
                    <a:lnTo>
                      <a:pt x="625237" y="196541"/>
                    </a:lnTo>
                    <a:lnTo>
                      <a:pt x="624015" y="195498"/>
                    </a:lnTo>
                    <a:lnTo>
                      <a:pt x="622869" y="195424"/>
                    </a:lnTo>
                    <a:lnTo>
                      <a:pt x="622312" y="194499"/>
                    </a:lnTo>
                    <a:lnTo>
                      <a:pt x="623163" y="192794"/>
                    </a:lnTo>
                    <a:lnTo>
                      <a:pt x="623423" y="190413"/>
                    </a:lnTo>
                    <a:lnTo>
                      <a:pt x="624015" y="189679"/>
                    </a:lnTo>
                    <a:lnTo>
                      <a:pt x="624049" y="187857"/>
                    </a:lnTo>
                    <a:lnTo>
                      <a:pt x="626162" y="183860"/>
                    </a:lnTo>
                    <a:lnTo>
                      <a:pt x="624863" y="184668"/>
                    </a:lnTo>
                    <a:lnTo>
                      <a:pt x="623421" y="185270"/>
                    </a:lnTo>
                    <a:lnTo>
                      <a:pt x="622495" y="189267"/>
                    </a:lnTo>
                    <a:lnTo>
                      <a:pt x="622384" y="192030"/>
                    </a:lnTo>
                    <a:lnTo>
                      <a:pt x="621032" y="193573"/>
                    </a:lnTo>
                    <a:lnTo>
                      <a:pt x="620329" y="193014"/>
                    </a:lnTo>
                    <a:lnTo>
                      <a:pt x="621346" y="191178"/>
                    </a:lnTo>
                    <a:lnTo>
                      <a:pt x="621477" y="190649"/>
                    </a:lnTo>
                    <a:lnTo>
                      <a:pt x="620869" y="190502"/>
                    </a:lnTo>
                    <a:lnTo>
                      <a:pt x="619683" y="193205"/>
                    </a:lnTo>
                    <a:lnTo>
                      <a:pt x="617385" y="193205"/>
                    </a:lnTo>
                    <a:lnTo>
                      <a:pt x="616831" y="191942"/>
                    </a:lnTo>
                    <a:lnTo>
                      <a:pt x="616906" y="189458"/>
                    </a:lnTo>
                    <a:lnTo>
                      <a:pt x="616349" y="188342"/>
                    </a:lnTo>
                    <a:lnTo>
                      <a:pt x="616718" y="186931"/>
                    </a:lnTo>
                    <a:lnTo>
                      <a:pt x="618979" y="185491"/>
                    </a:lnTo>
                    <a:lnTo>
                      <a:pt x="619495" y="184036"/>
                    </a:lnTo>
                    <a:lnTo>
                      <a:pt x="619313" y="183037"/>
                    </a:lnTo>
                    <a:lnTo>
                      <a:pt x="619940" y="181406"/>
                    </a:lnTo>
                    <a:lnTo>
                      <a:pt x="621423" y="179966"/>
                    </a:lnTo>
                    <a:lnTo>
                      <a:pt x="622867" y="179628"/>
                    </a:lnTo>
                    <a:lnTo>
                      <a:pt x="623863" y="178849"/>
                    </a:lnTo>
                    <a:lnTo>
                      <a:pt x="626716" y="178658"/>
                    </a:lnTo>
                    <a:lnTo>
                      <a:pt x="627753" y="177247"/>
                    </a:lnTo>
                    <a:lnTo>
                      <a:pt x="629602" y="176586"/>
                    </a:lnTo>
                    <a:lnTo>
                      <a:pt x="630901" y="176174"/>
                    </a:lnTo>
                    <a:lnTo>
                      <a:pt x="630935" y="174999"/>
                    </a:lnTo>
                    <a:lnTo>
                      <a:pt x="631824" y="174132"/>
                    </a:lnTo>
                    <a:lnTo>
                      <a:pt x="633600" y="174058"/>
                    </a:lnTo>
                    <a:lnTo>
                      <a:pt x="636267" y="175219"/>
                    </a:lnTo>
                    <a:lnTo>
                      <a:pt x="639490" y="175366"/>
                    </a:lnTo>
                    <a:lnTo>
                      <a:pt x="640824" y="174514"/>
                    </a:lnTo>
                    <a:lnTo>
                      <a:pt x="642379" y="174955"/>
                    </a:lnTo>
                    <a:lnTo>
                      <a:pt x="643191" y="176924"/>
                    </a:lnTo>
                    <a:lnTo>
                      <a:pt x="644674" y="176850"/>
                    </a:lnTo>
                    <a:lnTo>
                      <a:pt x="644858" y="175689"/>
                    </a:lnTo>
                    <a:lnTo>
                      <a:pt x="646080" y="175542"/>
                    </a:lnTo>
                    <a:lnTo>
                      <a:pt x="648041" y="177100"/>
                    </a:lnTo>
                    <a:lnTo>
                      <a:pt x="648894" y="176630"/>
                    </a:lnTo>
                    <a:lnTo>
                      <a:pt x="650746" y="176806"/>
                    </a:lnTo>
                    <a:lnTo>
                      <a:pt x="651594" y="175880"/>
                    </a:lnTo>
                    <a:lnTo>
                      <a:pt x="650780" y="175175"/>
                    </a:lnTo>
                    <a:lnTo>
                      <a:pt x="649303" y="175513"/>
                    </a:lnTo>
                    <a:lnTo>
                      <a:pt x="648080" y="174249"/>
                    </a:lnTo>
                    <a:lnTo>
                      <a:pt x="647043" y="174132"/>
                    </a:lnTo>
                    <a:lnTo>
                      <a:pt x="647227" y="173397"/>
                    </a:lnTo>
                    <a:lnTo>
                      <a:pt x="648521" y="172471"/>
                    </a:lnTo>
                    <a:lnTo>
                      <a:pt x="648670" y="171428"/>
                    </a:lnTo>
                    <a:lnTo>
                      <a:pt x="647078" y="170796"/>
                    </a:lnTo>
                    <a:lnTo>
                      <a:pt x="647412" y="170282"/>
                    </a:lnTo>
                    <a:lnTo>
                      <a:pt x="649412" y="170355"/>
                    </a:lnTo>
                    <a:lnTo>
                      <a:pt x="649855" y="169768"/>
                    </a:lnTo>
                    <a:lnTo>
                      <a:pt x="647670" y="168945"/>
                    </a:lnTo>
                    <a:lnTo>
                      <a:pt x="647190" y="169576"/>
                    </a:lnTo>
                    <a:lnTo>
                      <a:pt x="645784" y="169768"/>
                    </a:lnTo>
                    <a:lnTo>
                      <a:pt x="644601" y="168019"/>
                    </a:lnTo>
                    <a:lnTo>
                      <a:pt x="644969" y="166873"/>
                    </a:lnTo>
                    <a:lnTo>
                      <a:pt x="646709" y="165506"/>
                    </a:lnTo>
                    <a:lnTo>
                      <a:pt x="646783" y="164389"/>
                    </a:lnTo>
                    <a:lnTo>
                      <a:pt x="645894" y="164316"/>
                    </a:lnTo>
                    <a:lnTo>
                      <a:pt x="645155" y="162831"/>
                    </a:lnTo>
                    <a:lnTo>
                      <a:pt x="645228" y="159378"/>
                    </a:lnTo>
                    <a:lnTo>
                      <a:pt x="645784" y="158673"/>
                    </a:lnTo>
                    <a:lnTo>
                      <a:pt x="645338" y="156895"/>
                    </a:lnTo>
                    <a:lnTo>
                      <a:pt x="645562" y="155117"/>
                    </a:lnTo>
                    <a:lnTo>
                      <a:pt x="647134" y="154955"/>
                    </a:lnTo>
                    <a:lnTo>
                      <a:pt x="648908" y="154367"/>
                    </a:lnTo>
                    <a:lnTo>
                      <a:pt x="651127" y="154441"/>
                    </a:lnTo>
                    <a:lnTo>
                      <a:pt x="652531" y="154147"/>
                    </a:lnTo>
                    <a:lnTo>
                      <a:pt x="654599" y="154882"/>
                    </a:lnTo>
                    <a:lnTo>
                      <a:pt x="656301" y="154882"/>
                    </a:lnTo>
                    <a:lnTo>
                      <a:pt x="658293" y="157468"/>
                    </a:lnTo>
                    <a:lnTo>
                      <a:pt x="659256" y="161524"/>
                    </a:lnTo>
                    <a:lnTo>
                      <a:pt x="659331" y="167299"/>
                    </a:lnTo>
                    <a:lnTo>
                      <a:pt x="658516" y="169959"/>
                    </a:lnTo>
                    <a:lnTo>
                      <a:pt x="659404" y="170840"/>
                    </a:lnTo>
                    <a:lnTo>
                      <a:pt x="660660" y="170179"/>
                    </a:lnTo>
                    <a:lnTo>
                      <a:pt x="664356" y="172177"/>
                    </a:lnTo>
                    <a:lnTo>
                      <a:pt x="665686" y="174617"/>
                    </a:lnTo>
                    <a:lnTo>
                      <a:pt x="666942" y="174984"/>
                    </a:lnTo>
                    <a:lnTo>
                      <a:pt x="666942" y="173647"/>
                    </a:lnTo>
                    <a:lnTo>
                      <a:pt x="671155" y="173573"/>
                    </a:lnTo>
                    <a:lnTo>
                      <a:pt x="673815" y="176013"/>
                    </a:lnTo>
                    <a:lnTo>
                      <a:pt x="674778" y="175204"/>
                    </a:lnTo>
                    <a:lnTo>
                      <a:pt x="673596" y="174014"/>
                    </a:lnTo>
                    <a:lnTo>
                      <a:pt x="675149" y="172692"/>
                    </a:lnTo>
                    <a:lnTo>
                      <a:pt x="678178" y="171281"/>
                    </a:lnTo>
                    <a:lnTo>
                      <a:pt x="680245" y="168327"/>
                    </a:lnTo>
                    <a:lnTo>
                      <a:pt x="684090" y="165961"/>
                    </a:lnTo>
                    <a:lnTo>
                      <a:pt x="687487" y="162347"/>
                    </a:lnTo>
                    <a:lnTo>
                      <a:pt x="687637" y="160422"/>
                    </a:lnTo>
                    <a:lnTo>
                      <a:pt x="689039" y="159246"/>
                    </a:lnTo>
                    <a:lnTo>
                      <a:pt x="687562" y="159158"/>
                    </a:lnTo>
                    <a:lnTo>
                      <a:pt x="686306" y="160422"/>
                    </a:lnTo>
                    <a:lnTo>
                      <a:pt x="686157" y="162053"/>
                    </a:lnTo>
                    <a:lnTo>
                      <a:pt x="682846" y="165535"/>
                    </a:lnTo>
                    <a:lnTo>
                      <a:pt x="680586" y="166873"/>
                    </a:lnTo>
                    <a:lnTo>
                      <a:pt x="680586" y="167534"/>
                    </a:lnTo>
                    <a:lnTo>
                      <a:pt x="677549" y="170179"/>
                    </a:lnTo>
                    <a:lnTo>
                      <a:pt x="674106" y="171472"/>
                    </a:lnTo>
                    <a:lnTo>
                      <a:pt x="672923" y="170620"/>
                    </a:lnTo>
                    <a:lnTo>
                      <a:pt x="671774" y="170576"/>
                    </a:lnTo>
                    <a:lnTo>
                      <a:pt x="671517" y="171178"/>
                    </a:lnTo>
                    <a:lnTo>
                      <a:pt x="669185" y="171178"/>
                    </a:lnTo>
                    <a:lnTo>
                      <a:pt x="666481" y="169620"/>
                    </a:lnTo>
                    <a:lnTo>
                      <a:pt x="666666" y="168386"/>
                    </a:lnTo>
                    <a:lnTo>
                      <a:pt x="668260" y="167020"/>
                    </a:lnTo>
                    <a:lnTo>
                      <a:pt x="670149" y="165756"/>
                    </a:lnTo>
                    <a:lnTo>
                      <a:pt x="670371" y="163904"/>
                    </a:lnTo>
                    <a:lnTo>
                      <a:pt x="668150" y="165579"/>
                    </a:lnTo>
                    <a:lnTo>
                      <a:pt x="667335" y="166873"/>
                    </a:lnTo>
                    <a:lnTo>
                      <a:pt x="665707" y="166799"/>
                    </a:lnTo>
                    <a:lnTo>
                      <a:pt x="664487" y="164345"/>
                    </a:lnTo>
                    <a:lnTo>
                      <a:pt x="664487" y="163419"/>
                    </a:lnTo>
                    <a:lnTo>
                      <a:pt x="665743" y="163243"/>
                    </a:lnTo>
                    <a:lnTo>
                      <a:pt x="667485" y="162391"/>
                    </a:lnTo>
                    <a:lnTo>
                      <a:pt x="667706" y="161685"/>
                    </a:lnTo>
                    <a:lnTo>
                      <a:pt x="665967" y="161612"/>
                    </a:lnTo>
                    <a:lnTo>
                      <a:pt x="665967" y="160686"/>
                    </a:lnTo>
                    <a:lnTo>
                      <a:pt x="667003" y="159893"/>
                    </a:lnTo>
                    <a:lnTo>
                      <a:pt x="668485" y="160495"/>
                    </a:lnTo>
                    <a:lnTo>
                      <a:pt x="669892" y="160348"/>
                    </a:lnTo>
                    <a:lnTo>
                      <a:pt x="670112" y="159158"/>
                    </a:lnTo>
                    <a:lnTo>
                      <a:pt x="668409" y="159158"/>
                    </a:lnTo>
                    <a:lnTo>
                      <a:pt x="667261" y="158408"/>
                    </a:lnTo>
                    <a:lnTo>
                      <a:pt x="666484" y="159452"/>
                    </a:lnTo>
                    <a:lnTo>
                      <a:pt x="664892" y="159334"/>
                    </a:lnTo>
                    <a:lnTo>
                      <a:pt x="664117" y="157821"/>
                    </a:lnTo>
                    <a:lnTo>
                      <a:pt x="664782" y="156704"/>
                    </a:lnTo>
                    <a:lnTo>
                      <a:pt x="666484" y="156307"/>
                    </a:lnTo>
                    <a:lnTo>
                      <a:pt x="667758" y="155396"/>
                    </a:lnTo>
                    <a:lnTo>
                      <a:pt x="669828" y="155543"/>
                    </a:lnTo>
                    <a:lnTo>
                      <a:pt x="671896" y="156351"/>
                    </a:lnTo>
                    <a:lnTo>
                      <a:pt x="673449" y="155396"/>
                    </a:lnTo>
                    <a:lnTo>
                      <a:pt x="671160" y="155396"/>
                    </a:lnTo>
                    <a:lnTo>
                      <a:pt x="670791" y="154279"/>
                    </a:lnTo>
                    <a:lnTo>
                      <a:pt x="672563" y="152442"/>
                    </a:lnTo>
                    <a:lnTo>
                      <a:pt x="674043" y="152369"/>
                    </a:lnTo>
                    <a:lnTo>
                      <a:pt x="674709" y="151473"/>
                    </a:lnTo>
                    <a:lnTo>
                      <a:pt x="673155" y="151473"/>
                    </a:lnTo>
                    <a:lnTo>
                      <a:pt x="673080" y="150444"/>
                    </a:lnTo>
                    <a:lnTo>
                      <a:pt x="674337" y="148519"/>
                    </a:lnTo>
                    <a:lnTo>
                      <a:pt x="676110" y="148225"/>
                    </a:lnTo>
                    <a:lnTo>
                      <a:pt x="675299" y="146594"/>
                    </a:lnTo>
                    <a:lnTo>
                      <a:pt x="677809" y="142832"/>
                    </a:lnTo>
                    <a:lnTo>
                      <a:pt x="679509" y="141789"/>
                    </a:lnTo>
                    <a:lnTo>
                      <a:pt x="679953" y="140466"/>
                    </a:lnTo>
                    <a:lnTo>
                      <a:pt x="678179" y="140760"/>
                    </a:lnTo>
                    <a:lnTo>
                      <a:pt x="675370" y="144243"/>
                    </a:lnTo>
                    <a:lnTo>
                      <a:pt x="673154" y="148446"/>
                    </a:lnTo>
                    <a:lnTo>
                      <a:pt x="670125" y="150885"/>
                    </a:lnTo>
                    <a:lnTo>
                      <a:pt x="667683" y="153398"/>
                    </a:lnTo>
                    <a:lnTo>
                      <a:pt x="666058" y="152883"/>
                    </a:lnTo>
                    <a:lnTo>
                      <a:pt x="663028" y="152957"/>
                    </a:lnTo>
                    <a:lnTo>
                      <a:pt x="662954" y="151619"/>
                    </a:lnTo>
                    <a:lnTo>
                      <a:pt x="664505" y="149401"/>
                    </a:lnTo>
                    <a:lnTo>
                      <a:pt x="666649" y="148446"/>
                    </a:lnTo>
                    <a:lnTo>
                      <a:pt x="666649" y="146447"/>
                    </a:lnTo>
                    <a:lnTo>
                      <a:pt x="663621" y="148666"/>
                    </a:lnTo>
                    <a:lnTo>
                      <a:pt x="660959" y="148372"/>
                    </a:lnTo>
                    <a:lnTo>
                      <a:pt x="661034" y="149856"/>
                    </a:lnTo>
                    <a:lnTo>
                      <a:pt x="659335" y="151032"/>
                    </a:lnTo>
                    <a:lnTo>
                      <a:pt x="656599" y="150811"/>
                    </a:lnTo>
                    <a:lnTo>
                      <a:pt x="654013" y="148446"/>
                    </a:lnTo>
                    <a:lnTo>
                      <a:pt x="655341" y="147417"/>
                    </a:lnTo>
                    <a:lnTo>
                      <a:pt x="657190" y="147197"/>
                    </a:lnTo>
                    <a:lnTo>
                      <a:pt x="656524" y="146153"/>
                    </a:lnTo>
                    <a:lnTo>
                      <a:pt x="655339" y="146080"/>
                    </a:lnTo>
                    <a:lnTo>
                      <a:pt x="655708" y="143876"/>
                    </a:lnTo>
                    <a:lnTo>
                      <a:pt x="658148" y="141877"/>
                    </a:lnTo>
                    <a:lnTo>
                      <a:pt x="658444" y="140319"/>
                    </a:lnTo>
                    <a:lnTo>
                      <a:pt x="660660" y="139438"/>
                    </a:lnTo>
                    <a:lnTo>
                      <a:pt x="662508" y="138100"/>
                    </a:lnTo>
                    <a:lnTo>
                      <a:pt x="664578" y="137807"/>
                    </a:lnTo>
                    <a:lnTo>
                      <a:pt x="664726" y="135367"/>
                    </a:lnTo>
                    <a:lnTo>
                      <a:pt x="666131" y="132707"/>
                    </a:lnTo>
                    <a:lnTo>
                      <a:pt x="668938" y="129313"/>
                    </a:lnTo>
                    <a:lnTo>
                      <a:pt x="670565" y="129901"/>
                    </a:lnTo>
                    <a:lnTo>
                      <a:pt x="674554" y="129019"/>
                    </a:lnTo>
                    <a:lnTo>
                      <a:pt x="677511" y="129754"/>
                    </a:lnTo>
                    <a:lnTo>
                      <a:pt x="679064" y="128857"/>
                    </a:lnTo>
                    <a:lnTo>
                      <a:pt x="680688" y="128946"/>
                    </a:lnTo>
                    <a:lnTo>
                      <a:pt x="682758" y="127535"/>
                    </a:lnTo>
                    <a:lnTo>
                      <a:pt x="684311" y="127315"/>
                    </a:lnTo>
                    <a:lnTo>
                      <a:pt x="684605" y="128049"/>
                    </a:lnTo>
                    <a:lnTo>
                      <a:pt x="687120" y="130709"/>
                    </a:lnTo>
                    <a:lnTo>
                      <a:pt x="688450" y="130783"/>
                    </a:lnTo>
                    <a:lnTo>
                      <a:pt x="692958" y="133824"/>
                    </a:lnTo>
                    <a:lnTo>
                      <a:pt x="693698" y="135441"/>
                    </a:lnTo>
                    <a:lnTo>
                      <a:pt x="694880" y="137145"/>
                    </a:lnTo>
                    <a:lnTo>
                      <a:pt x="696063" y="137072"/>
                    </a:lnTo>
                    <a:lnTo>
                      <a:pt x="698799" y="141289"/>
                    </a:lnTo>
                    <a:lnTo>
                      <a:pt x="698724" y="138321"/>
                    </a:lnTo>
                    <a:lnTo>
                      <a:pt x="700720" y="138189"/>
                    </a:lnTo>
                    <a:lnTo>
                      <a:pt x="700351" y="136851"/>
                    </a:lnTo>
                    <a:lnTo>
                      <a:pt x="697911" y="136631"/>
                    </a:lnTo>
                    <a:lnTo>
                      <a:pt x="696952" y="136264"/>
                    </a:lnTo>
                    <a:lnTo>
                      <a:pt x="696878" y="134559"/>
                    </a:lnTo>
                    <a:lnTo>
                      <a:pt x="698800" y="133898"/>
                    </a:lnTo>
                    <a:lnTo>
                      <a:pt x="703085" y="133898"/>
                    </a:lnTo>
                    <a:lnTo>
                      <a:pt x="705081" y="134926"/>
                    </a:lnTo>
                    <a:lnTo>
                      <a:pt x="705747" y="134045"/>
                    </a:lnTo>
                    <a:lnTo>
                      <a:pt x="705892" y="131679"/>
                    </a:lnTo>
                    <a:lnTo>
                      <a:pt x="706930" y="129680"/>
                    </a:lnTo>
                    <a:lnTo>
                      <a:pt x="706780" y="128270"/>
                    </a:lnTo>
                    <a:lnTo>
                      <a:pt x="705598" y="128799"/>
                    </a:lnTo>
                    <a:lnTo>
                      <a:pt x="705301" y="130415"/>
                    </a:lnTo>
                    <a:lnTo>
                      <a:pt x="703234" y="131826"/>
                    </a:lnTo>
                    <a:lnTo>
                      <a:pt x="701754" y="133222"/>
                    </a:lnTo>
                    <a:lnTo>
                      <a:pt x="697911" y="131826"/>
                    </a:lnTo>
                    <a:lnTo>
                      <a:pt x="694881" y="131752"/>
                    </a:lnTo>
                    <a:lnTo>
                      <a:pt x="693625" y="130195"/>
                    </a:lnTo>
                    <a:lnTo>
                      <a:pt x="692072" y="129313"/>
                    </a:lnTo>
                    <a:lnTo>
                      <a:pt x="689042" y="129680"/>
                    </a:lnTo>
                    <a:lnTo>
                      <a:pt x="686605" y="125096"/>
                    </a:lnTo>
                    <a:lnTo>
                      <a:pt x="686532" y="121628"/>
                    </a:lnTo>
                    <a:lnTo>
                      <a:pt x="687640" y="120599"/>
                    </a:lnTo>
                    <a:lnTo>
                      <a:pt x="689707" y="121701"/>
                    </a:lnTo>
                    <a:lnTo>
                      <a:pt x="690151" y="123700"/>
                    </a:lnTo>
                    <a:lnTo>
                      <a:pt x="691036" y="125096"/>
                    </a:lnTo>
                    <a:lnTo>
                      <a:pt x="692442" y="122730"/>
                    </a:lnTo>
                    <a:lnTo>
                      <a:pt x="693106" y="119997"/>
                    </a:lnTo>
                    <a:lnTo>
                      <a:pt x="691629" y="120364"/>
                    </a:lnTo>
                    <a:lnTo>
                      <a:pt x="690964" y="119776"/>
                    </a:lnTo>
                    <a:lnTo>
                      <a:pt x="690815" y="117704"/>
                    </a:lnTo>
                    <a:lnTo>
                      <a:pt x="692517" y="114457"/>
                    </a:lnTo>
                    <a:lnTo>
                      <a:pt x="692443" y="111724"/>
                    </a:lnTo>
                    <a:lnTo>
                      <a:pt x="693845" y="108623"/>
                    </a:lnTo>
                    <a:lnTo>
                      <a:pt x="693255" y="103142"/>
                    </a:lnTo>
                    <a:lnTo>
                      <a:pt x="692288" y="100276"/>
                    </a:lnTo>
                    <a:lnTo>
                      <a:pt x="691178" y="99306"/>
                    </a:lnTo>
                    <a:lnTo>
                      <a:pt x="690328" y="97191"/>
                    </a:lnTo>
                    <a:lnTo>
                      <a:pt x="690696" y="95677"/>
                    </a:lnTo>
                    <a:lnTo>
                      <a:pt x="691919" y="95192"/>
                    </a:lnTo>
                    <a:lnTo>
                      <a:pt x="692993" y="94678"/>
                    </a:lnTo>
                    <a:lnTo>
                      <a:pt x="694104" y="95780"/>
                    </a:lnTo>
                    <a:lnTo>
                      <a:pt x="695695" y="96191"/>
                    </a:lnTo>
                    <a:lnTo>
                      <a:pt x="696881" y="98454"/>
                    </a:lnTo>
                    <a:lnTo>
                      <a:pt x="697585" y="98190"/>
                    </a:lnTo>
                    <a:lnTo>
                      <a:pt x="697548" y="96559"/>
                    </a:lnTo>
                    <a:lnTo>
                      <a:pt x="696548" y="94149"/>
                    </a:lnTo>
                    <a:lnTo>
                      <a:pt x="694398" y="93532"/>
                    </a:lnTo>
                    <a:lnTo>
                      <a:pt x="693140" y="92444"/>
                    </a:lnTo>
                    <a:lnTo>
                      <a:pt x="693030" y="90593"/>
                    </a:lnTo>
                    <a:lnTo>
                      <a:pt x="693776" y="88212"/>
                    </a:lnTo>
                    <a:lnTo>
                      <a:pt x="700130" y="81276"/>
                    </a:lnTo>
                    <a:lnTo>
                      <a:pt x="703012" y="80600"/>
                    </a:lnTo>
                    <a:lnTo>
                      <a:pt x="704932" y="81423"/>
                    </a:lnTo>
                    <a:lnTo>
                      <a:pt x="705672" y="83348"/>
                    </a:lnTo>
                    <a:lnTo>
                      <a:pt x="708038" y="85185"/>
                    </a:lnTo>
                    <a:lnTo>
                      <a:pt x="709811" y="85185"/>
                    </a:lnTo>
                    <a:lnTo>
                      <a:pt x="714243" y="88153"/>
                    </a:lnTo>
                    <a:lnTo>
                      <a:pt x="714243" y="90357"/>
                    </a:lnTo>
                    <a:lnTo>
                      <a:pt x="716610" y="93091"/>
                    </a:lnTo>
                    <a:lnTo>
                      <a:pt x="717718" y="98043"/>
                    </a:lnTo>
                    <a:lnTo>
                      <a:pt x="717424" y="101672"/>
                    </a:lnTo>
                    <a:lnTo>
                      <a:pt x="717867" y="105140"/>
                    </a:lnTo>
                    <a:lnTo>
                      <a:pt x="719344" y="107139"/>
                    </a:lnTo>
                    <a:lnTo>
                      <a:pt x="720008" y="106110"/>
                    </a:lnTo>
                    <a:lnTo>
                      <a:pt x="720822" y="105963"/>
                    </a:lnTo>
                    <a:lnTo>
                      <a:pt x="722747" y="107726"/>
                    </a:lnTo>
                    <a:lnTo>
                      <a:pt x="723114" y="109578"/>
                    </a:lnTo>
                    <a:lnTo>
                      <a:pt x="723632" y="108241"/>
                    </a:lnTo>
                    <a:lnTo>
                      <a:pt x="725033" y="107433"/>
                    </a:lnTo>
                    <a:lnTo>
                      <a:pt x="727251" y="107653"/>
                    </a:lnTo>
                    <a:lnTo>
                      <a:pt x="725626" y="106624"/>
                    </a:lnTo>
                    <a:lnTo>
                      <a:pt x="723113" y="106257"/>
                    </a:lnTo>
                    <a:lnTo>
                      <a:pt x="721708" y="104405"/>
                    </a:lnTo>
                    <a:lnTo>
                      <a:pt x="720231" y="103450"/>
                    </a:lnTo>
                    <a:lnTo>
                      <a:pt x="720156" y="102260"/>
                    </a:lnTo>
                    <a:lnTo>
                      <a:pt x="722152" y="100115"/>
                    </a:lnTo>
                    <a:lnTo>
                      <a:pt x="721930" y="98792"/>
                    </a:lnTo>
                    <a:lnTo>
                      <a:pt x="721708" y="91474"/>
                    </a:lnTo>
                    <a:lnTo>
                      <a:pt x="721042" y="89476"/>
                    </a:lnTo>
                    <a:lnTo>
                      <a:pt x="721708" y="87183"/>
                    </a:lnTo>
                    <a:lnTo>
                      <a:pt x="725552" y="86963"/>
                    </a:lnTo>
                    <a:lnTo>
                      <a:pt x="726880" y="87859"/>
                    </a:lnTo>
                    <a:lnTo>
                      <a:pt x="729794" y="88638"/>
                    </a:lnTo>
                    <a:lnTo>
                      <a:pt x="732683" y="88859"/>
                    </a:lnTo>
                    <a:lnTo>
                      <a:pt x="735940" y="90049"/>
                    </a:lnTo>
                    <a:lnTo>
                      <a:pt x="739829" y="89931"/>
                    </a:lnTo>
                    <a:lnTo>
                      <a:pt x="742975" y="88447"/>
                    </a:lnTo>
                    <a:lnTo>
                      <a:pt x="744864" y="88741"/>
                    </a:lnTo>
                    <a:lnTo>
                      <a:pt x="746752" y="90343"/>
                    </a:lnTo>
                    <a:lnTo>
                      <a:pt x="750789" y="90784"/>
                    </a:lnTo>
                    <a:lnTo>
                      <a:pt x="752714" y="92047"/>
                    </a:lnTo>
                    <a:lnTo>
                      <a:pt x="754863" y="91371"/>
                    </a:lnTo>
                    <a:lnTo>
                      <a:pt x="754822" y="90343"/>
                    </a:lnTo>
                    <a:lnTo>
                      <a:pt x="753011" y="89108"/>
                    </a:lnTo>
                    <a:lnTo>
                      <a:pt x="750271" y="89108"/>
                    </a:lnTo>
                    <a:lnTo>
                      <a:pt x="747122" y="88447"/>
                    </a:lnTo>
                    <a:lnTo>
                      <a:pt x="746308" y="87301"/>
                    </a:lnTo>
                    <a:lnTo>
                      <a:pt x="746607" y="86625"/>
                    </a:lnTo>
                    <a:lnTo>
                      <a:pt x="748161" y="86596"/>
                    </a:lnTo>
                    <a:lnTo>
                      <a:pt x="751124" y="85420"/>
                    </a:lnTo>
                    <a:lnTo>
                      <a:pt x="758143" y="84671"/>
                    </a:lnTo>
                    <a:lnTo>
                      <a:pt x="762875" y="84303"/>
                    </a:lnTo>
                    <a:lnTo>
                      <a:pt x="766641" y="85641"/>
                    </a:lnTo>
                    <a:lnTo>
                      <a:pt x="768935" y="87551"/>
                    </a:lnTo>
                    <a:lnTo>
                      <a:pt x="770631" y="86669"/>
                    </a:lnTo>
                    <a:lnTo>
                      <a:pt x="773147" y="86155"/>
                    </a:lnTo>
                    <a:lnTo>
                      <a:pt x="771892" y="84891"/>
                    </a:lnTo>
                    <a:lnTo>
                      <a:pt x="770781" y="84964"/>
                    </a:lnTo>
                    <a:lnTo>
                      <a:pt x="769007" y="84083"/>
                    </a:lnTo>
                    <a:lnTo>
                      <a:pt x="769078" y="82981"/>
                    </a:lnTo>
                    <a:lnTo>
                      <a:pt x="767085" y="81791"/>
                    </a:lnTo>
                    <a:lnTo>
                      <a:pt x="764572" y="81717"/>
                    </a:lnTo>
                    <a:lnTo>
                      <a:pt x="763241" y="80835"/>
                    </a:lnTo>
                    <a:lnTo>
                      <a:pt x="757921" y="81350"/>
                    </a:lnTo>
                    <a:lnTo>
                      <a:pt x="757848" y="80541"/>
                    </a:lnTo>
                    <a:lnTo>
                      <a:pt x="758882" y="79572"/>
                    </a:lnTo>
                    <a:lnTo>
                      <a:pt x="760136" y="76838"/>
                    </a:lnTo>
                    <a:lnTo>
                      <a:pt x="762430" y="76544"/>
                    </a:lnTo>
                    <a:lnTo>
                      <a:pt x="764571" y="74693"/>
                    </a:lnTo>
                    <a:lnTo>
                      <a:pt x="765604" y="72033"/>
                    </a:lnTo>
                    <a:lnTo>
                      <a:pt x="771001" y="68786"/>
                    </a:lnTo>
                    <a:lnTo>
                      <a:pt x="774031" y="68639"/>
                    </a:lnTo>
                    <a:lnTo>
                      <a:pt x="778908" y="66273"/>
                    </a:lnTo>
                    <a:lnTo>
                      <a:pt x="778983" y="65024"/>
                    </a:lnTo>
                    <a:lnTo>
                      <a:pt x="773145" y="67375"/>
                    </a:lnTo>
                    <a:lnTo>
                      <a:pt x="769301" y="67757"/>
                    </a:lnTo>
                    <a:lnTo>
                      <a:pt x="763833" y="71813"/>
                    </a:lnTo>
                    <a:lnTo>
                      <a:pt x="763760" y="73958"/>
                    </a:lnTo>
                    <a:lnTo>
                      <a:pt x="762722" y="73958"/>
                    </a:lnTo>
                    <a:lnTo>
                      <a:pt x="761986" y="71886"/>
                    </a:lnTo>
                    <a:lnTo>
                      <a:pt x="761170" y="71739"/>
                    </a:lnTo>
                    <a:lnTo>
                      <a:pt x="759841" y="73738"/>
                    </a:lnTo>
                    <a:lnTo>
                      <a:pt x="757993" y="73958"/>
                    </a:lnTo>
                    <a:lnTo>
                      <a:pt x="755332" y="77132"/>
                    </a:lnTo>
                    <a:lnTo>
                      <a:pt x="756443" y="77206"/>
                    </a:lnTo>
                    <a:lnTo>
                      <a:pt x="756811" y="78161"/>
                    </a:lnTo>
                    <a:lnTo>
                      <a:pt x="753116" y="80982"/>
                    </a:lnTo>
                    <a:lnTo>
                      <a:pt x="750972" y="81350"/>
                    </a:lnTo>
                    <a:lnTo>
                      <a:pt x="743656" y="84303"/>
                    </a:lnTo>
                    <a:lnTo>
                      <a:pt x="741440" y="84744"/>
                    </a:lnTo>
                    <a:lnTo>
                      <a:pt x="739518" y="84377"/>
                    </a:lnTo>
                    <a:lnTo>
                      <a:pt x="733531" y="84524"/>
                    </a:lnTo>
                    <a:lnTo>
                      <a:pt x="730873" y="81864"/>
                    </a:lnTo>
                    <a:lnTo>
                      <a:pt x="727991" y="82231"/>
                    </a:lnTo>
                    <a:lnTo>
                      <a:pt x="726366" y="81937"/>
                    </a:lnTo>
                    <a:lnTo>
                      <a:pt x="726143" y="80233"/>
                    </a:lnTo>
                    <a:lnTo>
                      <a:pt x="728879" y="77720"/>
                    </a:lnTo>
                    <a:lnTo>
                      <a:pt x="731534" y="77647"/>
                    </a:lnTo>
                    <a:lnTo>
                      <a:pt x="733311" y="76912"/>
                    </a:lnTo>
                    <a:lnTo>
                      <a:pt x="737007" y="76471"/>
                    </a:lnTo>
                    <a:lnTo>
                      <a:pt x="738780" y="74693"/>
                    </a:lnTo>
                    <a:lnTo>
                      <a:pt x="737300" y="74546"/>
                    </a:lnTo>
                    <a:lnTo>
                      <a:pt x="734791" y="75501"/>
                    </a:lnTo>
                    <a:lnTo>
                      <a:pt x="732497" y="75207"/>
                    </a:lnTo>
                    <a:lnTo>
                      <a:pt x="729765" y="76324"/>
                    </a:lnTo>
                    <a:lnTo>
                      <a:pt x="727842" y="75810"/>
                    </a:lnTo>
                    <a:lnTo>
                      <a:pt x="727842" y="74105"/>
                    </a:lnTo>
                    <a:lnTo>
                      <a:pt x="730281" y="72841"/>
                    </a:lnTo>
                    <a:lnTo>
                      <a:pt x="728507" y="72621"/>
                    </a:lnTo>
                    <a:lnTo>
                      <a:pt x="725255" y="73517"/>
                    </a:lnTo>
                    <a:lnTo>
                      <a:pt x="724958" y="76471"/>
                    </a:lnTo>
                    <a:lnTo>
                      <a:pt x="722003" y="79425"/>
                    </a:lnTo>
                    <a:lnTo>
                      <a:pt x="718825" y="79572"/>
                    </a:lnTo>
                    <a:lnTo>
                      <a:pt x="714393" y="78161"/>
                    </a:lnTo>
                    <a:lnTo>
                      <a:pt x="710477" y="78014"/>
                    </a:lnTo>
                    <a:lnTo>
                      <a:pt x="708703" y="76030"/>
                    </a:lnTo>
                    <a:lnTo>
                      <a:pt x="708730" y="74796"/>
                    </a:lnTo>
                    <a:lnTo>
                      <a:pt x="706320" y="74678"/>
                    </a:lnTo>
                    <a:lnTo>
                      <a:pt x="704137" y="72915"/>
                    </a:lnTo>
                    <a:lnTo>
                      <a:pt x="704323" y="71798"/>
                    </a:lnTo>
                    <a:lnTo>
                      <a:pt x="706026" y="70387"/>
                    </a:lnTo>
                    <a:lnTo>
                      <a:pt x="707432" y="67904"/>
                    </a:lnTo>
                    <a:lnTo>
                      <a:pt x="710506" y="66155"/>
                    </a:lnTo>
                    <a:lnTo>
                      <a:pt x="712355" y="63819"/>
                    </a:lnTo>
                    <a:lnTo>
                      <a:pt x="715207" y="62232"/>
                    </a:lnTo>
                    <a:lnTo>
                      <a:pt x="716355" y="60895"/>
                    </a:lnTo>
                    <a:lnTo>
                      <a:pt x="718466" y="61453"/>
                    </a:lnTo>
                    <a:lnTo>
                      <a:pt x="722612" y="61747"/>
                    </a:lnTo>
                    <a:lnTo>
                      <a:pt x="723872" y="61071"/>
                    </a:lnTo>
                    <a:lnTo>
                      <a:pt x="725872" y="61233"/>
                    </a:lnTo>
                    <a:lnTo>
                      <a:pt x="729650" y="63378"/>
                    </a:lnTo>
                    <a:lnTo>
                      <a:pt x="733130" y="63496"/>
                    </a:lnTo>
                    <a:lnTo>
                      <a:pt x="734943" y="64113"/>
                    </a:lnTo>
                    <a:lnTo>
                      <a:pt x="738241" y="63672"/>
                    </a:lnTo>
                    <a:lnTo>
                      <a:pt x="738720" y="63084"/>
                    </a:lnTo>
                    <a:lnTo>
                      <a:pt x="737202" y="62114"/>
                    </a:lnTo>
                    <a:lnTo>
                      <a:pt x="733278" y="62379"/>
                    </a:lnTo>
                    <a:lnTo>
                      <a:pt x="728985" y="61556"/>
                    </a:lnTo>
                    <a:lnTo>
                      <a:pt x="726393" y="59998"/>
                    </a:lnTo>
                    <a:lnTo>
                      <a:pt x="723689" y="59925"/>
                    </a:lnTo>
                    <a:lnTo>
                      <a:pt x="719764" y="60336"/>
                    </a:lnTo>
                    <a:lnTo>
                      <a:pt x="715398" y="59410"/>
                    </a:lnTo>
                    <a:lnTo>
                      <a:pt x="714246" y="59337"/>
                    </a:lnTo>
                    <a:lnTo>
                      <a:pt x="713175" y="60630"/>
                    </a:lnTo>
                    <a:lnTo>
                      <a:pt x="711063" y="62937"/>
                    </a:lnTo>
                    <a:lnTo>
                      <a:pt x="707545" y="65112"/>
                    </a:lnTo>
                    <a:lnTo>
                      <a:pt x="703730" y="66905"/>
                    </a:lnTo>
                    <a:lnTo>
                      <a:pt x="701363" y="70050"/>
                    </a:lnTo>
                    <a:lnTo>
                      <a:pt x="700586" y="70417"/>
                    </a:lnTo>
                    <a:lnTo>
                      <a:pt x="698883" y="69682"/>
                    </a:lnTo>
                    <a:lnTo>
                      <a:pt x="696142" y="66052"/>
                    </a:lnTo>
                    <a:lnTo>
                      <a:pt x="694883" y="65715"/>
                    </a:lnTo>
                    <a:lnTo>
                      <a:pt x="693700" y="64642"/>
                    </a:lnTo>
                    <a:lnTo>
                      <a:pt x="692886" y="62041"/>
                    </a:lnTo>
                    <a:lnTo>
                      <a:pt x="692811" y="59117"/>
                    </a:lnTo>
                    <a:lnTo>
                      <a:pt x="691810" y="57956"/>
                    </a:lnTo>
                    <a:lnTo>
                      <a:pt x="691553" y="55252"/>
                    </a:lnTo>
                    <a:lnTo>
                      <a:pt x="692367" y="54400"/>
                    </a:lnTo>
                    <a:lnTo>
                      <a:pt x="694367" y="54885"/>
                    </a:lnTo>
                    <a:lnTo>
                      <a:pt x="696439" y="54400"/>
                    </a:lnTo>
                    <a:lnTo>
                      <a:pt x="697698" y="55325"/>
                    </a:lnTo>
                    <a:lnTo>
                      <a:pt x="703732" y="55222"/>
                    </a:lnTo>
                    <a:lnTo>
                      <a:pt x="706808" y="57294"/>
                    </a:lnTo>
                    <a:lnTo>
                      <a:pt x="708621" y="57324"/>
                    </a:lnTo>
                    <a:lnTo>
                      <a:pt x="709697" y="58044"/>
                    </a:lnTo>
                    <a:lnTo>
                      <a:pt x="711582" y="58191"/>
                    </a:lnTo>
                    <a:lnTo>
                      <a:pt x="714026" y="56927"/>
                    </a:lnTo>
                    <a:lnTo>
                      <a:pt x="716546" y="57735"/>
                    </a:lnTo>
                    <a:lnTo>
                      <a:pt x="717136" y="57103"/>
                    </a:lnTo>
                    <a:lnTo>
                      <a:pt x="719136" y="56589"/>
                    </a:lnTo>
                    <a:lnTo>
                      <a:pt x="720322" y="55766"/>
                    </a:lnTo>
                    <a:lnTo>
                      <a:pt x="724471" y="54840"/>
                    </a:lnTo>
                    <a:lnTo>
                      <a:pt x="728282" y="54179"/>
                    </a:lnTo>
                    <a:lnTo>
                      <a:pt x="728803" y="53033"/>
                    </a:lnTo>
                    <a:lnTo>
                      <a:pt x="728654" y="51769"/>
                    </a:lnTo>
                    <a:lnTo>
                      <a:pt x="727432" y="52181"/>
                    </a:lnTo>
                    <a:lnTo>
                      <a:pt x="726322" y="52504"/>
                    </a:lnTo>
                    <a:lnTo>
                      <a:pt x="724913" y="53356"/>
                    </a:lnTo>
                    <a:lnTo>
                      <a:pt x="722396" y="53959"/>
                    </a:lnTo>
                    <a:lnTo>
                      <a:pt x="718250" y="53665"/>
                    </a:lnTo>
                    <a:lnTo>
                      <a:pt x="715101" y="55590"/>
                    </a:lnTo>
                    <a:lnTo>
                      <a:pt x="713658" y="55840"/>
                    </a:lnTo>
                    <a:lnTo>
                      <a:pt x="710881" y="55399"/>
                    </a:lnTo>
                    <a:lnTo>
                      <a:pt x="709845" y="55913"/>
                    </a:lnTo>
                    <a:lnTo>
                      <a:pt x="708104" y="55884"/>
                    </a:lnTo>
                    <a:lnTo>
                      <a:pt x="705735" y="53768"/>
                    </a:lnTo>
                    <a:lnTo>
                      <a:pt x="704292" y="53724"/>
                    </a:lnTo>
                    <a:lnTo>
                      <a:pt x="703403" y="53136"/>
                    </a:lnTo>
                    <a:lnTo>
                      <a:pt x="700996" y="53209"/>
                    </a:lnTo>
                    <a:lnTo>
                      <a:pt x="697738" y="51431"/>
                    </a:lnTo>
                    <a:lnTo>
                      <a:pt x="695406" y="52475"/>
                    </a:lnTo>
                    <a:lnTo>
                      <a:pt x="693333" y="51358"/>
                    </a:lnTo>
                    <a:lnTo>
                      <a:pt x="692740" y="49918"/>
                    </a:lnTo>
                    <a:lnTo>
                      <a:pt x="693704" y="48919"/>
                    </a:lnTo>
                    <a:lnTo>
                      <a:pt x="693668" y="46362"/>
                    </a:lnTo>
                    <a:lnTo>
                      <a:pt x="695144" y="45318"/>
                    </a:lnTo>
                    <a:lnTo>
                      <a:pt x="696257" y="45348"/>
                    </a:lnTo>
                    <a:lnTo>
                      <a:pt x="697666" y="47023"/>
                    </a:lnTo>
                    <a:lnTo>
                      <a:pt x="700736" y="46832"/>
                    </a:lnTo>
                    <a:lnTo>
                      <a:pt x="701997" y="46288"/>
                    </a:lnTo>
                    <a:lnTo>
                      <a:pt x="700218" y="44907"/>
                    </a:lnTo>
                    <a:lnTo>
                      <a:pt x="698515" y="44833"/>
                    </a:lnTo>
                    <a:lnTo>
                      <a:pt x="697069" y="43055"/>
                    </a:lnTo>
                    <a:lnTo>
                      <a:pt x="697666" y="42130"/>
                    </a:lnTo>
                    <a:lnTo>
                      <a:pt x="700514" y="42203"/>
                    </a:lnTo>
                    <a:lnTo>
                      <a:pt x="703143" y="39940"/>
                    </a:lnTo>
                    <a:lnTo>
                      <a:pt x="706624" y="39969"/>
                    </a:lnTo>
                    <a:lnTo>
                      <a:pt x="708104" y="38706"/>
                    </a:lnTo>
                    <a:lnTo>
                      <a:pt x="710067" y="38632"/>
                    </a:lnTo>
                    <a:lnTo>
                      <a:pt x="711361" y="39338"/>
                    </a:lnTo>
                    <a:lnTo>
                      <a:pt x="713067" y="38970"/>
                    </a:lnTo>
                    <a:lnTo>
                      <a:pt x="713101" y="37751"/>
                    </a:lnTo>
                    <a:lnTo>
                      <a:pt x="712027" y="36854"/>
                    </a:lnTo>
                    <a:lnTo>
                      <a:pt x="707698" y="37530"/>
                    </a:lnTo>
                    <a:lnTo>
                      <a:pt x="704180" y="37824"/>
                    </a:lnTo>
                    <a:lnTo>
                      <a:pt x="701440" y="38897"/>
                    </a:lnTo>
                    <a:lnTo>
                      <a:pt x="699515" y="39191"/>
                    </a:lnTo>
                    <a:lnTo>
                      <a:pt x="698257" y="40528"/>
                    </a:lnTo>
                    <a:lnTo>
                      <a:pt x="696554" y="40498"/>
                    </a:lnTo>
                    <a:lnTo>
                      <a:pt x="696590" y="39014"/>
                    </a:lnTo>
                    <a:lnTo>
                      <a:pt x="696070" y="37001"/>
                    </a:lnTo>
                    <a:lnTo>
                      <a:pt x="698515" y="36002"/>
                    </a:lnTo>
                    <a:lnTo>
                      <a:pt x="701478" y="33709"/>
                    </a:lnTo>
                    <a:lnTo>
                      <a:pt x="704664" y="33489"/>
                    </a:lnTo>
                    <a:lnTo>
                      <a:pt x="706256" y="32637"/>
                    </a:lnTo>
                    <a:lnTo>
                      <a:pt x="704070" y="32519"/>
                    </a:lnTo>
                    <a:lnTo>
                      <a:pt x="703144" y="31549"/>
                    </a:lnTo>
                    <a:lnTo>
                      <a:pt x="703479" y="28743"/>
                    </a:lnTo>
                    <a:lnTo>
                      <a:pt x="702551" y="29139"/>
                    </a:lnTo>
                    <a:lnTo>
                      <a:pt x="702107" y="31153"/>
                    </a:lnTo>
                    <a:lnTo>
                      <a:pt x="701035" y="31814"/>
                    </a:lnTo>
                    <a:lnTo>
                      <a:pt x="700440" y="29845"/>
                    </a:lnTo>
                    <a:lnTo>
                      <a:pt x="699294" y="30036"/>
                    </a:lnTo>
                    <a:lnTo>
                      <a:pt x="698335" y="31079"/>
                    </a:lnTo>
                    <a:lnTo>
                      <a:pt x="696260" y="31300"/>
                    </a:lnTo>
                    <a:lnTo>
                      <a:pt x="696223" y="33004"/>
                    </a:lnTo>
                    <a:lnTo>
                      <a:pt x="695446" y="34268"/>
                    </a:lnTo>
                    <a:lnTo>
                      <a:pt x="692817" y="35003"/>
                    </a:lnTo>
                    <a:lnTo>
                      <a:pt x="692593" y="33107"/>
                    </a:lnTo>
                    <a:lnTo>
                      <a:pt x="692817" y="30962"/>
                    </a:lnTo>
                    <a:lnTo>
                      <a:pt x="692003" y="30741"/>
                    </a:lnTo>
                    <a:lnTo>
                      <a:pt x="691519" y="28919"/>
                    </a:lnTo>
                    <a:lnTo>
                      <a:pt x="692114" y="28287"/>
                    </a:lnTo>
                    <a:lnTo>
                      <a:pt x="693594" y="29037"/>
                    </a:lnTo>
                    <a:lnTo>
                      <a:pt x="693888" y="26656"/>
                    </a:lnTo>
                    <a:lnTo>
                      <a:pt x="695554" y="25877"/>
                    </a:lnTo>
                    <a:lnTo>
                      <a:pt x="697926" y="25995"/>
                    </a:lnTo>
                    <a:lnTo>
                      <a:pt x="698889" y="24070"/>
                    </a:lnTo>
                    <a:lnTo>
                      <a:pt x="701369" y="22880"/>
                    </a:lnTo>
                    <a:lnTo>
                      <a:pt x="703034" y="23144"/>
                    </a:lnTo>
                    <a:lnTo>
                      <a:pt x="706073" y="21513"/>
                    </a:lnTo>
                    <a:lnTo>
                      <a:pt x="710328" y="21204"/>
                    </a:lnTo>
                    <a:lnTo>
                      <a:pt x="711329" y="20396"/>
                    </a:lnTo>
                    <a:lnTo>
                      <a:pt x="712921" y="20984"/>
                    </a:lnTo>
                    <a:lnTo>
                      <a:pt x="713144" y="22439"/>
                    </a:lnTo>
                    <a:lnTo>
                      <a:pt x="712403" y="23511"/>
                    </a:lnTo>
                    <a:lnTo>
                      <a:pt x="712255" y="28331"/>
                    </a:lnTo>
                    <a:lnTo>
                      <a:pt x="713698" y="27846"/>
                    </a:lnTo>
                    <a:lnTo>
                      <a:pt x="714696" y="24805"/>
                    </a:lnTo>
                    <a:lnTo>
                      <a:pt x="716030" y="23614"/>
                    </a:lnTo>
                    <a:lnTo>
                      <a:pt x="716696" y="24584"/>
                    </a:lnTo>
                    <a:lnTo>
                      <a:pt x="716030" y="25436"/>
                    </a:lnTo>
                    <a:lnTo>
                      <a:pt x="716290" y="26921"/>
                    </a:lnTo>
                    <a:lnTo>
                      <a:pt x="717473" y="26112"/>
                    </a:lnTo>
                    <a:lnTo>
                      <a:pt x="717473" y="24481"/>
                    </a:lnTo>
                    <a:lnTo>
                      <a:pt x="718105" y="23511"/>
                    </a:lnTo>
                    <a:lnTo>
                      <a:pt x="717808" y="22071"/>
                    </a:lnTo>
                    <a:lnTo>
                      <a:pt x="718214" y="19661"/>
                    </a:lnTo>
                    <a:lnTo>
                      <a:pt x="719473" y="19397"/>
                    </a:lnTo>
                    <a:lnTo>
                      <a:pt x="722102" y="17090"/>
                    </a:lnTo>
                    <a:lnTo>
                      <a:pt x="723102" y="17310"/>
                    </a:lnTo>
                    <a:lnTo>
                      <a:pt x="723360" y="19103"/>
                    </a:lnTo>
                    <a:lnTo>
                      <a:pt x="723360" y="21586"/>
                    </a:lnTo>
                    <a:lnTo>
                      <a:pt x="725174" y="22586"/>
                    </a:lnTo>
                    <a:lnTo>
                      <a:pt x="725580" y="25187"/>
                    </a:lnTo>
                    <a:lnTo>
                      <a:pt x="725063" y="26700"/>
                    </a:lnTo>
                    <a:lnTo>
                      <a:pt x="725767" y="28258"/>
                    </a:lnTo>
                    <a:lnTo>
                      <a:pt x="725506" y="29816"/>
                    </a:lnTo>
                    <a:lnTo>
                      <a:pt x="726914" y="30888"/>
                    </a:lnTo>
                    <a:lnTo>
                      <a:pt x="727728" y="30212"/>
                    </a:lnTo>
                    <a:lnTo>
                      <a:pt x="726878" y="28772"/>
                    </a:lnTo>
                    <a:lnTo>
                      <a:pt x="726766" y="26406"/>
                    </a:lnTo>
                    <a:lnTo>
                      <a:pt x="727990" y="25804"/>
                    </a:lnTo>
                    <a:lnTo>
                      <a:pt x="730097" y="22512"/>
                    </a:lnTo>
                    <a:lnTo>
                      <a:pt x="731210" y="22468"/>
                    </a:lnTo>
                    <a:lnTo>
                      <a:pt x="732986" y="25216"/>
                    </a:lnTo>
                    <a:lnTo>
                      <a:pt x="733095" y="27773"/>
                    </a:lnTo>
                    <a:lnTo>
                      <a:pt x="732541" y="29859"/>
                    </a:lnTo>
                    <a:lnTo>
                      <a:pt x="733581" y="30932"/>
                    </a:lnTo>
                    <a:lnTo>
                      <a:pt x="734060" y="32343"/>
                    </a:lnTo>
                    <a:lnTo>
                      <a:pt x="735024" y="31109"/>
                    </a:lnTo>
                    <a:lnTo>
                      <a:pt x="734913" y="28375"/>
                    </a:lnTo>
                    <a:lnTo>
                      <a:pt x="736135" y="28155"/>
                    </a:lnTo>
                    <a:lnTo>
                      <a:pt x="737318" y="27258"/>
                    </a:lnTo>
                    <a:lnTo>
                      <a:pt x="737801" y="28552"/>
                    </a:lnTo>
                    <a:lnTo>
                      <a:pt x="737133" y="29301"/>
                    </a:lnTo>
                    <a:lnTo>
                      <a:pt x="737356" y="31153"/>
                    </a:lnTo>
                    <a:lnTo>
                      <a:pt x="738282" y="32225"/>
                    </a:lnTo>
                    <a:lnTo>
                      <a:pt x="739762" y="30256"/>
                    </a:lnTo>
                    <a:lnTo>
                      <a:pt x="740724" y="30212"/>
                    </a:lnTo>
                    <a:lnTo>
                      <a:pt x="740429" y="32490"/>
                    </a:lnTo>
                    <a:lnTo>
                      <a:pt x="741503" y="31300"/>
                    </a:lnTo>
                    <a:lnTo>
                      <a:pt x="741428" y="28919"/>
                    </a:lnTo>
                    <a:lnTo>
                      <a:pt x="739691" y="26039"/>
                    </a:lnTo>
                    <a:lnTo>
                      <a:pt x="738727" y="26068"/>
                    </a:lnTo>
                    <a:lnTo>
                      <a:pt x="737728" y="24540"/>
                    </a:lnTo>
                    <a:lnTo>
                      <a:pt x="737653" y="22395"/>
                    </a:lnTo>
                    <a:lnTo>
                      <a:pt x="736395" y="20910"/>
                    </a:lnTo>
                    <a:lnTo>
                      <a:pt x="735471" y="19103"/>
                    </a:lnTo>
                    <a:lnTo>
                      <a:pt x="734432" y="18060"/>
                    </a:lnTo>
                    <a:lnTo>
                      <a:pt x="734915" y="15753"/>
                    </a:lnTo>
                    <a:lnTo>
                      <a:pt x="736915" y="15914"/>
                    </a:lnTo>
                    <a:lnTo>
                      <a:pt x="738358" y="17207"/>
                    </a:lnTo>
                    <a:lnTo>
                      <a:pt x="740507" y="16531"/>
                    </a:lnTo>
                    <a:lnTo>
                      <a:pt x="742244" y="17134"/>
                    </a:lnTo>
                    <a:lnTo>
                      <a:pt x="743062" y="16135"/>
                    </a:lnTo>
                    <a:lnTo>
                      <a:pt x="743244" y="12417"/>
                    </a:lnTo>
                    <a:lnTo>
                      <a:pt x="741728" y="10904"/>
                    </a:lnTo>
                    <a:lnTo>
                      <a:pt x="742394" y="9081"/>
                    </a:lnTo>
                    <a:lnTo>
                      <a:pt x="744911" y="8420"/>
                    </a:lnTo>
                    <a:lnTo>
                      <a:pt x="745651" y="8978"/>
                    </a:lnTo>
                    <a:lnTo>
                      <a:pt x="749316" y="9493"/>
                    </a:lnTo>
                    <a:lnTo>
                      <a:pt x="750908" y="10595"/>
                    </a:lnTo>
                    <a:lnTo>
                      <a:pt x="750726" y="12123"/>
                    </a:lnTo>
                    <a:lnTo>
                      <a:pt x="749283" y="13490"/>
                    </a:lnTo>
                    <a:lnTo>
                      <a:pt x="749726" y="14606"/>
                    </a:lnTo>
                    <a:lnTo>
                      <a:pt x="753500" y="15973"/>
                    </a:lnTo>
                    <a:lnTo>
                      <a:pt x="753612" y="17207"/>
                    </a:lnTo>
                    <a:lnTo>
                      <a:pt x="753019" y="20029"/>
                    </a:lnTo>
                    <a:lnTo>
                      <a:pt x="753388" y="24437"/>
                    </a:lnTo>
                    <a:lnTo>
                      <a:pt x="755055" y="23835"/>
                    </a:lnTo>
                    <a:lnTo>
                      <a:pt x="756204" y="21425"/>
                    </a:lnTo>
                    <a:lnTo>
                      <a:pt x="757018" y="21469"/>
                    </a:lnTo>
                    <a:lnTo>
                      <a:pt x="757129" y="23291"/>
                    </a:lnTo>
                    <a:lnTo>
                      <a:pt x="757944" y="24437"/>
                    </a:lnTo>
                    <a:lnTo>
                      <a:pt x="759575" y="23511"/>
                    </a:lnTo>
                    <a:lnTo>
                      <a:pt x="760464" y="21954"/>
                    </a:lnTo>
                    <a:lnTo>
                      <a:pt x="762609" y="20984"/>
                    </a:lnTo>
                    <a:lnTo>
                      <a:pt x="763126" y="19882"/>
                    </a:lnTo>
                    <a:lnTo>
                      <a:pt x="761870" y="16047"/>
                    </a:lnTo>
                    <a:lnTo>
                      <a:pt x="763051" y="14577"/>
                    </a:lnTo>
                    <a:lnTo>
                      <a:pt x="764534" y="14533"/>
                    </a:lnTo>
                    <a:lnTo>
                      <a:pt x="765423" y="15238"/>
                    </a:lnTo>
                    <a:lnTo>
                      <a:pt x="768866" y="15606"/>
                    </a:lnTo>
                    <a:lnTo>
                      <a:pt x="768721" y="14092"/>
                    </a:lnTo>
                    <a:lnTo>
                      <a:pt x="765497" y="11785"/>
                    </a:lnTo>
                    <a:lnTo>
                      <a:pt x="764906" y="9155"/>
                    </a:lnTo>
                    <a:lnTo>
                      <a:pt x="765571" y="8155"/>
                    </a:lnTo>
                    <a:lnTo>
                      <a:pt x="766128" y="6113"/>
                    </a:lnTo>
                    <a:lnTo>
                      <a:pt x="767423" y="5966"/>
                    </a:lnTo>
                    <a:lnTo>
                      <a:pt x="771275" y="8082"/>
                    </a:lnTo>
                    <a:lnTo>
                      <a:pt x="771720" y="11124"/>
                    </a:lnTo>
                    <a:lnTo>
                      <a:pt x="772237" y="13240"/>
                    </a:lnTo>
                    <a:lnTo>
                      <a:pt x="772015" y="15723"/>
                    </a:lnTo>
                    <a:lnTo>
                      <a:pt x="772975" y="17207"/>
                    </a:lnTo>
                    <a:lnTo>
                      <a:pt x="773533" y="19911"/>
                    </a:lnTo>
                    <a:lnTo>
                      <a:pt x="774456" y="21660"/>
                    </a:lnTo>
                    <a:lnTo>
                      <a:pt x="775345" y="20837"/>
                    </a:lnTo>
                    <a:lnTo>
                      <a:pt x="775420" y="18471"/>
                    </a:lnTo>
                    <a:lnTo>
                      <a:pt x="775086" y="16869"/>
                    </a:lnTo>
                    <a:lnTo>
                      <a:pt x="774826" y="14239"/>
                    </a:lnTo>
                    <a:lnTo>
                      <a:pt x="773752" y="11271"/>
                    </a:lnTo>
                    <a:lnTo>
                      <a:pt x="774158" y="7788"/>
                    </a:lnTo>
                    <a:lnTo>
                      <a:pt x="773898" y="4114"/>
                    </a:lnTo>
                    <a:lnTo>
                      <a:pt x="774604" y="1925"/>
                    </a:lnTo>
                    <a:lnTo>
                      <a:pt x="775939" y="2043"/>
                    </a:lnTo>
                    <a:lnTo>
                      <a:pt x="777897" y="3850"/>
                    </a:lnTo>
                    <a:lnTo>
                      <a:pt x="779195" y="3821"/>
                    </a:lnTo>
                    <a:lnTo>
                      <a:pt x="779936" y="4482"/>
                    </a:lnTo>
                    <a:lnTo>
                      <a:pt x="780047" y="7347"/>
                    </a:lnTo>
                    <a:lnTo>
                      <a:pt x="781195" y="9449"/>
                    </a:lnTo>
                    <a:lnTo>
                      <a:pt x="780863" y="11903"/>
                    </a:lnTo>
                    <a:lnTo>
                      <a:pt x="781230" y="15165"/>
                    </a:lnTo>
                    <a:lnTo>
                      <a:pt x="782194" y="15576"/>
                    </a:lnTo>
                    <a:lnTo>
                      <a:pt x="782085" y="13857"/>
                    </a:lnTo>
                    <a:lnTo>
                      <a:pt x="782825" y="12461"/>
                    </a:lnTo>
                    <a:lnTo>
                      <a:pt x="783605" y="12344"/>
                    </a:lnTo>
                    <a:lnTo>
                      <a:pt x="787196" y="16458"/>
                    </a:lnTo>
                    <a:lnTo>
                      <a:pt x="787564" y="15753"/>
                    </a:lnTo>
                    <a:lnTo>
                      <a:pt x="789158" y="15312"/>
                    </a:lnTo>
                    <a:lnTo>
                      <a:pt x="789268" y="14386"/>
                    </a:lnTo>
                    <a:lnTo>
                      <a:pt x="787825" y="14019"/>
                    </a:lnTo>
                    <a:lnTo>
                      <a:pt x="786085" y="11785"/>
                    </a:lnTo>
                    <a:lnTo>
                      <a:pt x="786680" y="11050"/>
                    </a:lnTo>
                    <a:lnTo>
                      <a:pt x="786899" y="9831"/>
                    </a:lnTo>
                    <a:lnTo>
                      <a:pt x="784567" y="7862"/>
                    </a:lnTo>
                    <a:lnTo>
                      <a:pt x="783902" y="6377"/>
                    </a:lnTo>
                    <a:lnTo>
                      <a:pt x="784497" y="5525"/>
                    </a:lnTo>
                    <a:lnTo>
                      <a:pt x="786827" y="5334"/>
                    </a:lnTo>
                    <a:lnTo>
                      <a:pt x="785790" y="4379"/>
                    </a:lnTo>
                    <a:lnTo>
                      <a:pt x="784200" y="4114"/>
                    </a:lnTo>
                    <a:lnTo>
                      <a:pt x="782976" y="2513"/>
                    </a:lnTo>
                    <a:lnTo>
                      <a:pt x="784159" y="1881"/>
                    </a:lnTo>
                    <a:lnTo>
                      <a:pt x="785937" y="1881"/>
                    </a:lnTo>
                    <a:lnTo>
                      <a:pt x="788048" y="29"/>
                    </a:lnTo>
                    <a:lnTo>
                      <a:pt x="792380" y="735"/>
                    </a:lnTo>
                    <a:lnTo>
                      <a:pt x="793195" y="1807"/>
                    </a:lnTo>
                    <a:lnTo>
                      <a:pt x="793121" y="3997"/>
                    </a:lnTo>
                    <a:lnTo>
                      <a:pt x="791972" y="5863"/>
                    </a:lnTo>
                    <a:lnTo>
                      <a:pt x="792489" y="6818"/>
                    </a:lnTo>
                    <a:lnTo>
                      <a:pt x="793823" y="6701"/>
                    </a:lnTo>
                    <a:lnTo>
                      <a:pt x="795266" y="4144"/>
                    </a:lnTo>
                    <a:lnTo>
                      <a:pt x="796232" y="3409"/>
                    </a:lnTo>
                    <a:lnTo>
                      <a:pt x="796971" y="4526"/>
                    </a:lnTo>
                    <a:lnTo>
                      <a:pt x="796045" y="7480"/>
                    </a:lnTo>
                    <a:lnTo>
                      <a:pt x="797121" y="8155"/>
                    </a:lnTo>
                    <a:lnTo>
                      <a:pt x="798377" y="7891"/>
                    </a:lnTo>
                    <a:lnTo>
                      <a:pt x="798786" y="6936"/>
                    </a:lnTo>
                    <a:lnTo>
                      <a:pt x="801341" y="4526"/>
                    </a:lnTo>
                    <a:lnTo>
                      <a:pt x="802119" y="5481"/>
                    </a:lnTo>
                    <a:lnTo>
                      <a:pt x="801859" y="7891"/>
                    </a:lnTo>
                    <a:lnTo>
                      <a:pt x="800933" y="9566"/>
                    </a:lnTo>
                    <a:lnTo>
                      <a:pt x="801673" y="12975"/>
                    </a:lnTo>
                    <a:lnTo>
                      <a:pt x="800524" y="14460"/>
                    </a:lnTo>
                    <a:lnTo>
                      <a:pt x="801450" y="15356"/>
                    </a:lnTo>
                    <a:lnTo>
                      <a:pt x="803707" y="14900"/>
                    </a:lnTo>
                    <a:lnTo>
                      <a:pt x="805041" y="15282"/>
                    </a:lnTo>
                    <a:lnTo>
                      <a:pt x="805930" y="14460"/>
                    </a:lnTo>
                    <a:lnTo>
                      <a:pt x="806042" y="11491"/>
                    </a:lnTo>
                    <a:lnTo>
                      <a:pt x="807225" y="7965"/>
                    </a:lnTo>
                    <a:lnTo>
                      <a:pt x="805634" y="3483"/>
                    </a:lnTo>
                    <a:lnTo>
                      <a:pt x="806077" y="735"/>
                    </a:lnTo>
                    <a:lnTo>
                      <a:pt x="807445" y="0"/>
                    </a:lnTo>
                    <a:lnTo>
                      <a:pt x="808855" y="999"/>
                    </a:lnTo>
                    <a:lnTo>
                      <a:pt x="810296" y="1029"/>
                    </a:lnTo>
                    <a:lnTo>
                      <a:pt x="812223" y="1705"/>
                    </a:lnTo>
                    <a:lnTo>
                      <a:pt x="814741" y="661"/>
                    </a:lnTo>
                    <a:lnTo>
                      <a:pt x="817110" y="1293"/>
                    </a:lnTo>
                    <a:lnTo>
                      <a:pt x="817924" y="2924"/>
                    </a:lnTo>
                    <a:lnTo>
                      <a:pt x="820553" y="3821"/>
                    </a:lnTo>
                    <a:lnTo>
                      <a:pt x="822997" y="2998"/>
                    </a:lnTo>
                    <a:lnTo>
                      <a:pt x="825477" y="4746"/>
                    </a:lnTo>
                    <a:lnTo>
                      <a:pt x="825995" y="6377"/>
                    </a:lnTo>
                    <a:lnTo>
                      <a:pt x="826772" y="7406"/>
                    </a:lnTo>
                    <a:lnTo>
                      <a:pt x="827070" y="9934"/>
                    </a:lnTo>
                    <a:lnTo>
                      <a:pt x="825995" y="12270"/>
                    </a:lnTo>
                    <a:lnTo>
                      <a:pt x="826475" y="13416"/>
                    </a:lnTo>
                    <a:lnTo>
                      <a:pt x="828105" y="13005"/>
                    </a:lnTo>
                    <a:lnTo>
                      <a:pt x="830325" y="10492"/>
                    </a:lnTo>
                    <a:lnTo>
                      <a:pt x="833434" y="8229"/>
                    </a:lnTo>
                    <a:lnTo>
                      <a:pt x="834791" y="6554"/>
                    </a:lnTo>
                    <a:lnTo>
                      <a:pt x="836783" y="6480"/>
                    </a:lnTo>
                    <a:lnTo>
                      <a:pt x="839151" y="7876"/>
                    </a:lnTo>
                    <a:lnTo>
                      <a:pt x="841738" y="7950"/>
                    </a:lnTo>
                    <a:lnTo>
                      <a:pt x="841440" y="9287"/>
                    </a:lnTo>
                    <a:lnTo>
                      <a:pt x="839226" y="11506"/>
                    </a:lnTo>
                    <a:lnTo>
                      <a:pt x="840404" y="13416"/>
                    </a:lnTo>
                    <a:lnTo>
                      <a:pt x="841368" y="12828"/>
                    </a:lnTo>
                    <a:lnTo>
                      <a:pt x="841881" y="10977"/>
                    </a:lnTo>
                    <a:lnTo>
                      <a:pt x="844100" y="9287"/>
                    </a:lnTo>
                    <a:lnTo>
                      <a:pt x="846095" y="8538"/>
                    </a:lnTo>
                    <a:lnTo>
                      <a:pt x="849275" y="9948"/>
                    </a:lnTo>
                    <a:lnTo>
                      <a:pt x="853118" y="10683"/>
                    </a:lnTo>
                    <a:lnTo>
                      <a:pt x="854371" y="12094"/>
                    </a:lnTo>
                    <a:lnTo>
                      <a:pt x="853338" y="13196"/>
                    </a:lnTo>
                    <a:lnTo>
                      <a:pt x="852305" y="13343"/>
                    </a:lnTo>
                    <a:lnTo>
                      <a:pt x="852893" y="14900"/>
                    </a:lnTo>
                    <a:lnTo>
                      <a:pt x="851418" y="16149"/>
                    </a:lnTo>
                    <a:lnTo>
                      <a:pt x="852451" y="17487"/>
                    </a:lnTo>
                    <a:lnTo>
                      <a:pt x="853707" y="16458"/>
                    </a:lnTo>
                    <a:lnTo>
                      <a:pt x="855629" y="15562"/>
                    </a:lnTo>
                    <a:lnTo>
                      <a:pt x="855998" y="17781"/>
                    </a:lnTo>
                    <a:lnTo>
                      <a:pt x="857254" y="18295"/>
                    </a:lnTo>
                    <a:lnTo>
                      <a:pt x="858436" y="16605"/>
                    </a:lnTo>
                    <a:lnTo>
                      <a:pt x="861542" y="16149"/>
                    </a:lnTo>
                    <a:lnTo>
                      <a:pt x="861691" y="17707"/>
                    </a:lnTo>
                    <a:lnTo>
                      <a:pt x="860580" y="18956"/>
                    </a:lnTo>
                    <a:lnTo>
                      <a:pt x="861025" y="20514"/>
                    </a:lnTo>
                    <a:lnTo>
                      <a:pt x="862431" y="20881"/>
                    </a:lnTo>
                    <a:lnTo>
                      <a:pt x="863243" y="19926"/>
                    </a:lnTo>
                    <a:lnTo>
                      <a:pt x="865016" y="18736"/>
                    </a:lnTo>
                    <a:lnTo>
                      <a:pt x="865904" y="18736"/>
                    </a:lnTo>
                    <a:lnTo>
                      <a:pt x="866643" y="20367"/>
                    </a:lnTo>
                    <a:lnTo>
                      <a:pt x="870164" y="22497"/>
                    </a:lnTo>
                    <a:lnTo>
                      <a:pt x="872164" y="22468"/>
                    </a:lnTo>
                    <a:lnTo>
                      <a:pt x="872754" y="23423"/>
                    </a:lnTo>
                    <a:lnTo>
                      <a:pt x="871755" y="24614"/>
                    </a:lnTo>
                    <a:lnTo>
                      <a:pt x="867907" y="26245"/>
                    </a:lnTo>
                    <a:lnTo>
                      <a:pt x="865942" y="28772"/>
                    </a:lnTo>
                    <a:lnTo>
                      <a:pt x="863575" y="29095"/>
                    </a:lnTo>
                    <a:lnTo>
                      <a:pt x="860722" y="30624"/>
                    </a:lnTo>
                    <a:lnTo>
                      <a:pt x="859168" y="30697"/>
                    </a:lnTo>
                    <a:lnTo>
                      <a:pt x="857575" y="29962"/>
                    </a:lnTo>
                    <a:lnTo>
                      <a:pt x="856651" y="31138"/>
                    </a:lnTo>
                    <a:lnTo>
                      <a:pt x="853687" y="31990"/>
                    </a:lnTo>
                    <a:lnTo>
                      <a:pt x="858019" y="31814"/>
                    </a:lnTo>
                    <a:lnTo>
                      <a:pt x="862017" y="32372"/>
                    </a:lnTo>
                    <a:lnTo>
                      <a:pt x="863535" y="33225"/>
                    </a:lnTo>
                    <a:lnTo>
                      <a:pt x="865051" y="33225"/>
                    </a:lnTo>
                    <a:lnTo>
                      <a:pt x="866203" y="31402"/>
                    </a:lnTo>
                    <a:lnTo>
                      <a:pt x="867166" y="30668"/>
                    </a:lnTo>
                    <a:lnTo>
                      <a:pt x="869275" y="30697"/>
                    </a:lnTo>
                    <a:lnTo>
                      <a:pt x="870386" y="28728"/>
                    </a:lnTo>
                    <a:lnTo>
                      <a:pt x="873238" y="27258"/>
                    </a:lnTo>
                    <a:lnTo>
                      <a:pt x="875570" y="27097"/>
                    </a:lnTo>
                    <a:lnTo>
                      <a:pt x="876050" y="28625"/>
                    </a:lnTo>
                    <a:lnTo>
                      <a:pt x="875013" y="30844"/>
                    </a:lnTo>
                    <a:lnTo>
                      <a:pt x="875827" y="31917"/>
                    </a:lnTo>
                    <a:lnTo>
                      <a:pt x="876791" y="31402"/>
                    </a:lnTo>
                    <a:lnTo>
                      <a:pt x="877828" y="29184"/>
                    </a:lnTo>
                    <a:lnTo>
                      <a:pt x="879900" y="27699"/>
                    </a:lnTo>
                    <a:lnTo>
                      <a:pt x="880714" y="28552"/>
                    </a:lnTo>
                    <a:lnTo>
                      <a:pt x="879714" y="30330"/>
                    </a:lnTo>
                    <a:lnTo>
                      <a:pt x="879639" y="31402"/>
                    </a:lnTo>
                    <a:lnTo>
                      <a:pt x="878640" y="32769"/>
                    </a:lnTo>
                    <a:lnTo>
                      <a:pt x="879454" y="33768"/>
                    </a:lnTo>
                    <a:lnTo>
                      <a:pt x="880972" y="33225"/>
                    </a:lnTo>
                    <a:lnTo>
                      <a:pt x="882046" y="32225"/>
                    </a:lnTo>
                    <a:lnTo>
                      <a:pt x="882343" y="30433"/>
                    </a:lnTo>
                    <a:lnTo>
                      <a:pt x="884639" y="29918"/>
                    </a:lnTo>
                    <a:lnTo>
                      <a:pt x="886340" y="30433"/>
                    </a:lnTo>
                    <a:lnTo>
                      <a:pt x="885195" y="34709"/>
                    </a:lnTo>
                    <a:lnTo>
                      <a:pt x="883824" y="35488"/>
                    </a:lnTo>
                    <a:lnTo>
                      <a:pt x="884750" y="36002"/>
                    </a:lnTo>
                    <a:lnTo>
                      <a:pt x="885449" y="38191"/>
                    </a:lnTo>
                    <a:lnTo>
                      <a:pt x="885082" y="40939"/>
                    </a:lnTo>
                    <a:lnTo>
                      <a:pt x="883379" y="42086"/>
                    </a:lnTo>
                    <a:lnTo>
                      <a:pt x="882858" y="43599"/>
                    </a:lnTo>
                    <a:lnTo>
                      <a:pt x="880490" y="46861"/>
                    </a:lnTo>
                    <a:lnTo>
                      <a:pt x="881304" y="47611"/>
                    </a:lnTo>
                    <a:lnTo>
                      <a:pt x="882675" y="47052"/>
                    </a:lnTo>
                    <a:lnTo>
                      <a:pt x="883936" y="45054"/>
                    </a:lnTo>
                    <a:lnTo>
                      <a:pt x="885784" y="44936"/>
                    </a:lnTo>
                    <a:lnTo>
                      <a:pt x="886228" y="44451"/>
                    </a:lnTo>
                    <a:lnTo>
                      <a:pt x="887637" y="44451"/>
                    </a:lnTo>
                    <a:lnTo>
                      <a:pt x="890154" y="46053"/>
                    </a:lnTo>
                    <a:lnTo>
                      <a:pt x="891151" y="48389"/>
                    </a:lnTo>
                    <a:lnTo>
                      <a:pt x="891449" y="51534"/>
                    </a:lnTo>
                    <a:lnTo>
                      <a:pt x="890672" y="56325"/>
                    </a:lnTo>
                    <a:lnTo>
                      <a:pt x="888228" y="60880"/>
                    </a:lnTo>
                    <a:lnTo>
                      <a:pt x="884379" y="62996"/>
                    </a:lnTo>
                    <a:lnTo>
                      <a:pt x="883452" y="63966"/>
                    </a:lnTo>
                    <a:lnTo>
                      <a:pt x="881452" y="63481"/>
                    </a:lnTo>
                    <a:lnTo>
                      <a:pt x="879601" y="64142"/>
                    </a:lnTo>
                    <a:lnTo>
                      <a:pt x="879637" y="65215"/>
                    </a:lnTo>
                    <a:lnTo>
                      <a:pt x="878381" y="66332"/>
                    </a:lnTo>
                    <a:lnTo>
                      <a:pt x="872195" y="69329"/>
                    </a:lnTo>
                    <a:lnTo>
                      <a:pt x="869901" y="71034"/>
                    </a:lnTo>
                    <a:lnTo>
                      <a:pt x="867904" y="71490"/>
                    </a:lnTo>
                    <a:lnTo>
                      <a:pt x="865087" y="72606"/>
                    </a:lnTo>
                    <a:lnTo>
                      <a:pt x="862126" y="72636"/>
                    </a:lnTo>
                    <a:lnTo>
                      <a:pt x="860683" y="71225"/>
                    </a:lnTo>
                    <a:lnTo>
                      <a:pt x="859719" y="73268"/>
                    </a:lnTo>
                    <a:lnTo>
                      <a:pt x="858645" y="73855"/>
                    </a:lnTo>
                    <a:lnTo>
                      <a:pt x="856311" y="72151"/>
                    </a:lnTo>
                    <a:lnTo>
                      <a:pt x="854017" y="71078"/>
                    </a:lnTo>
                    <a:lnTo>
                      <a:pt x="850833" y="70476"/>
                    </a:lnTo>
                    <a:lnTo>
                      <a:pt x="850833" y="71930"/>
                    </a:lnTo>
                    <a:lnTo>
                      <a:pt x="853280" y="72415"/>
                    </a:lnTo>
                    <a:lnTo>
                      <a:pt x="854611" y="73121"/>
                    </a:lnTo>
                    <a:lnTo>
                      <a:pt x="853018" y="74002"/>
                    </a:lnTo>
                    <a:lnTo>
                      <a:pt x="850352" y="73370"/>
                    </a:lnTo>
                    <a:lnTo>
                      <a:pt x="848945" y="73591"/>
                    </a:lnTo>
                    <a:lnTo>
                      <a:pt x="847613" y="72562"/>
                    </a:lnTo>
                    <a:lnTo>
                      <a:pt x="843872" y="72342"/>
                    </a:lnTo>
                    <a:lnTo>
                      <a:pt x="842726" y="71152"/>
                    </a:lnTo>
                    <a:lnTo>
                      <a:pt x="841540" y="71813"/>
                    </a:lnTo>
                    <a:lnTo>
                      <a:pt x="840429" y="71886"/>
                    </a:lnTo>
                    <a:lnTo>
                      <a:pt x="837358" y="68183"/>
                    </a:lnTo>
                    <a:lnTo>
                      <a:pt x="835283" y="66038"/>
                    </a:lnTo>
                    <a:lnTo>
                      <a:pt x="835728" y="68330"/>
                    </a:lnTo>
                    <a:lnTo>
                      <a:pt x="837913" y="70476"/>
                    </a:lnTo>
                    <a:lnTo>
                      <a:pt x="838282" y="71739"/>
                    </a:lnTo>
                    <a:lnTo>
                      <a:pt x="836470" y="71886"/>
                    </a:lnTo>
                    <a:lnTo>
                      <a:pt x="833581" y="70784"/>
                    </a:lnTo>
                    <a:lnTo>
                      <a:pt x="834694" y="72489"/>
                    </a:lnTo>
                    <a:lnTo>
                      <a:pt x="841356" y="73488"/>
                    </a:lnTo>
                    <a:lnTo>
                      <a:pt x="845356" y="74340"/>
                    </a:lnTo>
                    <a:lnTo>
                      <a:pt x="846502" y="75531"/>
                    </a:lnTo>
                    <a:lnTo>
                      <a:pt x="845208" y="76750"/>
                    </a:lnTo>
                    <a:lnTo>
                      <a:pt x="836138" y="80350"/>
                    </a:lnTo>
                    <a:lnTo>
                      <a:pt x="830472" y="81276"/>
                    </a:lnTo>
                    <a:lnTo>
                      <a:pt x="828140" y="81247"/>
                    </a:lnTo>
                    <a:lnTo>
                      <a:pt x="824994" y="81982"/>
                    </a:lnTo>
                    <a:lnTo>
                      <a:pt x="822362" y="81570"/>
                    </a:lnTo>
                    <a:lnTo>
                      <a:pt x="821958" y="80277"/>
                    </a:lnTo>
                    <a:lnTo>
                      <a:pt x="819995" y="81085"/>
                    </a:lnTo>
                    <a:lnTo>
                      <a:pt x="818477" y="80644"/>
                    </a:lnTo>
                    <a:lnTo>
                      <a:pt x="816439" y="81026"/>
                    </a:lnTo>
                    <a:lnTo>
                      <a:pt x="815403" y="82907"/>
                    </a:lnTo>
                    <a:lnTo>
                      <a:pt x="817438" y="82716"/>
                    </a:lnTo>
                    <a:lnTo>
                      <a:pt x="817807" y="84656"/>
                    </a:lnTo>
                    <a:lnTo>
                      <a:pt x="820696" y="83025"/>
                    </a:lnTo>
                    <a:lnTo>
                      <a:pt x="826396" y="83054"/>
                    </a:lnTo>
                    <a:lnTo>
                      <a:pt x="829025" y="83495"/>
                    </a:lnTo>
                    <a:lnTo>
                      <a:pt x="836651" y="82907"/>
                    </a:lnTo>
                    <a:lnTo>
                      <a:pt x="841835" y="82055"/>
                    </a:lnTo>
                    <a:lnTo>
                      <a:pt x="845093" y="78793"/>
                    </a:lnTo>
                    <a:lnTo>
                      <a:pt x="847314" y="78719"/>
                    </a:lnTo>
                    <a:lnTo>
                      <a:pt x="848943" y="79307"/>
                    </a:lnTo>
                    <a:lnTo>
                      <a:pt x="851312" y="78866"/>
                    </a:lnTo>
                    <a:lnTo>
                      <a:pt x="854593" y="78896"/>
                    </a:lnTo>
                    <a:lnTo>
                      <a:pt x="853312" y="81761"/>
                    </a:lnTo>
                    <a:lnTo>
                      <a:pt x="851794" y="84685"/>
                    </a:lnTo>
                    <a:lnTo>
                      <a:pt x="848277" y="86463"/>
                    </a:lnTo>
                    <a:lnTo>
                      <a:pt x="847203" y="87316"/>
                    </a:lnTo>
                    <a:lnTo>
                      <a:pt x="843243" y="88065"/>
                    </a:lnTo>
                    <a:lnTo>
                      <a:pt x="841688" y="90255"/>
                    </a:lnTo>
                    <a:lnTo>
                      <a:pt x="840168" y="90475"/>
                    </a:lnTo>
                    <a:lnTo>
                      <a:pt x="837835" y="92723"/>
                    </a:lnTo>
                    <a:lnTo>
                      <a:pt x="834691" y="94178"/>
                    </a:lnTo>
                    <a:lnTo>
                      <a:pt x="832616" y="94369"/>
                    </a:lnTo>
                    <a:lnTo>
                      <a:pt x="831170" y="94957"/>
                    </a:lnTo>
                    <a:lnTo>
                      <a:pt x="828950" y="94590"/>
                    </a:lnTo>
                    <a:lnTo>
                      <a:pt x="826950" y="96412"/>
                    </a:lnTo>
                    <a:lnTo>
                      <a:pt x="823176" y="97191"/>
                    </a:lnTo>
                    <a:lnTo>
                      <a:pt x="821953" y="99292"/>
                    </a:lnTo>
                    <a:lnTo>
                      <a:pt x="817829" y="100027"/>
                    </a:lnTo>
                    <a:lnTo>
                      <a:pt x="816087" y="101026"/>
                    </a:lnTo>
                    <a:lnTo>
                      <a:pt x="814584" y="100600"/>
                    </a:lnTo>
                    <a:lnTo>
                      <a:pt x="812841" y="102187"/>
                    </a:lnTo>
                    <a:lnTo>
                      <a:pt x="811143" y="102040"/>
                    </a:lnTo>
                    <a:lnTo>
                      <a:pt x="810399" y="102848"/>
                    </a:lnTo>
                    <a:lnTo>
                      <a:pt x="810474" y="105126"/>
                    </a:lnTo>
                    <a:lnTo>
                      <a:pt x="808436" y="106713"/>
                    </a:lnTo>
                    <a:lnTo>
                      <a:pt x="807213" y="108447"/>
                    </a:lnTo>
                    <a:lnTo>
                      <a:pt x="802399" y="108535"/>
                    </a:lnTo>
                    <a:lnTo>
                      <a:pt x="801031" y="109563"/>
                    </a:lnTo>
                    <a:lnTo>
                      <a:pt x="799476" y="109049"/>
                    </a:lnTo>
                    <a:lnTo>
                      <a:pt x="799105" y="107859"/>
                    </a:lnTo>
                    <a:lnTo>
                      <a:pt x="800030" y="106522"/>
                    </a:lnTo>
                    <a:lnTo>
                      <a:pt x="800030" y="104788"/>
                    </a:lnTo>
                    <a:lnTo>
                      <a:pt x="798662" y="103642"/>
                    </a:lnTo>
                    <a:lnTo>
                      <a:pt x="799030" y="106448"/>
                    </a:lnTo>
                    <a:lnTo>
                      <a:pt x="798032" y="107521"/>
                    </a:lnTo>
                    <a:lnTo>
                      <a:pt x="797363" y="109049"/>
                    </a:lnTo>
                    <a:lnTo>
                      <a:pt x="799698" y="110563"/>
                    </a:lnTo>
                    <a:lnTo>
                      <a:pt x="800179" y="112091"/>
                    </a:lnTo>
                    <a:lnTo>
                      <a:pt x="798142" y="114236"/>
                    </a:lnTo>
                    <a:lnTo>
                      <a:pt x="797219" y="114383"/>
                    </a:lnTo>
                    <a:lnTo>
                      <a:pt x="795108" y="112899"/>
                    </a:lnTo>
                    <a:lnTo>
                      <a:pt x="793810" y="113722"/>
                    </a:lnTo>
                    <a:lnTo>
                      <a:pt x="790256" y="112502"/>
                    </a:lnTo>
                    <a:lnTo>
                      <a:pt x="789106" y="113311"/>
                    </a:lnTo>
                    <a:lnTo>
                      <a:pt x="787775" y="113457"/>
                    </a:lnTo>
                    <a:lnTo>
                      <a:pt x="787552" y="111679"/>
                    </a:lnTo>
                    <a:lnTo>
                      <a:pt x="786699" y="111018"/>
                    </a:lnTo>
                    <a:lnTo>
                      <a:pt x="785924" y="112826"/>
                    </a:lnTo>
                    <a:lnTo>
                      <a:pt x="784146" y="112943"/>
                    </a:lnTo>
                    <a:lnTo>
                      <a:pt x="783743" y="114089"/>
                    </a:lnTo>
                    <a:lnTo>
                      <a:pt x="787702" y="114912"/>
                    </a:lnTo>
                    <a:lnTo>
                      <a:pt x="793074" y="115015"/>
                    </a:lnTo>
                    <a:lnTo>
                      <a:pt x="794294" y="116646"/>
                    </a:lnTo>
                    <a:lnTo>
                      <a:pt x="793888" y="118395"/>
                    </a:lnTo>
                    <a:lnTo>
                      <a:pt x="791813" y="119644"/>
                    </a:lnTo>
                    <a:lnTo>
                      <a:pt x="789184" y="119203"/>
                    </a:lnTo>
                    <a:lnTo>
                      <a:pt x="786447" y="119835"/>
                    </a:lnTo>
                    <a:lnTo>
                      <a:pt x="785706" y="120614"/>
                    </a:lnTo>
                    <a:lnTo>
                      <a:pt x="786670" y="121393"/>
                    </a:lnTo>
                    <a:lnTo>
                      <a:pt x="787630" y="120834"/>
                    </a:lnTo>
                    <a:lnTo>
                      <a:pt x="789036" y="121686"/>
                    </a:lnTo>
                    <a:lnTo>
                      <a:pt x="788779" y="123318"/>
                    </a:lnTo>
                    <a:lnTo>
                      <a:pt x="785481" y="126506"/>
                    </a:lnTo>
                    <a:lnTo>
                      <a:pt x="782667" y="126330"/>
                    </a:lnTo>
                    <a:lnTo>
                      <a:pt x="777558" y="126213"/>
                    </a:lnTo>
                    <a:lnTo>
                      <a:pt x="776856" y="125169"/>
                    </a:lnTo>
                    <a:lnTo>
                      <a:pt x="774781" y="124919"/>
                    </a:lnTo>
                    <a:lnTo>
                      <a:pt x="774115" y="123876"/>
                    </a:lnTo>
                    <a:lnTo>
                      <a:pt x="773855" y="120511"/>
                    </a:lnTo>
                    <a:lnTo>
                      <a:pt x="771007" y="119982"/>
                    </a:lnTo>
                    <a:lnTo>
                      <a:pt x="770118" y="119027"/>
                    </a:lnTo>
                    <a:lnTo>
                      <a:pt x="770266" y="117161"/>
                    </a:lnTo>
                    <a:lnTo>
                      <a:pt x="768969" y="116014"/>
                    </a:lnTo>
                    <a:lnTo>
                      <a:pt x="767786" y="116617"/>
                    </a:lnTo>
                    <a:lnTo>
                      <a:pt x="766377" y="116088"/>
                    </a:lnTo>
                    <a:lnTo>
                      <a:pt x="763079" y="116499"/>
                    </a:lnTo>
                    <a:lnTo>
                      <a:pt x="762897" y="117498"/>
                    </a:lnTo>
                    <a:lnTo>
                      <a:pt x="764231" y="118248"/>
                    </a:lnTo>
                    <a:lnTo>
                      <a:pt x="764897" y="117645"/>
                    </a:lnTo>
                    <a:lnTo>
                      <a:pt x="766563" y="117836"/>
                    </a:lnTo>
                    <a:lnTo>
                      <a:pt x="771007" y="122245"/>
                    </a:lnTo>
                    <a:lnTo>
                      <a:pt x="770895" y="127961"/>
                    </a:lnTo>
                    <a:lnTo>
                      <a:pt x="770155" y="128916"/>
                    </a:lnTo>
                    <a:lnTo>
                      <a:pt x="767968" y="128666"/>
                    </a:lnTo>
                    <a:lnTo>
                      <a:pt x="766192" y="126962"/>
                    </a:lnTo>
                    <a:lnTo>
                      <a:pt x="765009" y="127138"/>
                    </a:lnTo>
                    <a:lnTo>
                      <a:pt x="764897" y="128769"/>
                    </a:lnTo>
                    <a:lnTo>
                      <a:pt x="764120" y="129372"/>
                    </a:lnTo>
                    <a:lnTo>
                      <a:pt x="762195" y="127359"/>
                    </a:lnTo>
                    <a:lnTo>
                      <a:pt x="760530" y="127506"/>
                    </a:lnTo>
                    <a:lnTo>
                      <a:pt x="759154" y="129151"/>
                    </a:lnTo>
                    <a:lnTo>
                      <a:pt x="758196" y="128960"/>
                    </a:lnTo>
                    <a:lnTo>
                      <a:pt x="757269" y="127741"/>
                    </a:lnTo>
                    <a:lnTo>
                      <a:pt x="755196" y="127138"/>
                    </a:lnTo>
                    <a:lnTo>
                      <a:pt x="753861" y="124993"/>
                    </a:lnTo>
                    <a:lnTo>
                      <a:pt x="752787" y="125727"/>
                    </a:lnTo>
                    <a:lnTo>
                      <a:pt x="752270" y="123509"/>
                    </a:lnTo>
                    <a:lnTo>
                      <a:pt x="751159" y="122847"/>
                    </a:lnTo>
                    <a:lnTo>
                      <a:pt x="748161" y="122539"/>
                    </a:lnTo>
                    <a:lnTo>
                      <a:pt x="746974" y="120878"/>
                    </a:lnTo>
                    <a:lnTo>
                      <a:pt x="746233" y="121584"/>
                    </a:lnTo>
                    <a:lnTo>
                      <a:pt x="746495" y="122994"/>
                    </a:lnTo>
                    <a:lnTo>
                      <a:pt x="748383" y="124243"/>
                    </a:lnTo>
                    <a:lnTo>
                      <a:pt x="750899" y="124875"/>
                    </a:lnTo>
                    <a:lnTo>
                      <a:pt x="753197" y="128696"/>
                    </a:lnTo>
                    <a:lnTo>
                      <a:pt x="752345" y="129768"/>
                    </a:lnTo>
                    <a:lnTo>
                      <a:pt x="746830" y="128549"/>
                    </a:lnTo>
                    <a:lnTo>
                      <a:pt x="745275" y="127256"/>
                    </a:lnTo>
                    <a:lnTo>
                      <a:pt x="745127" y="125140"/>
                    </a:lnTo>
                    <a:lnTo>
                      <a:pt x="743793" y="123773"/>
                    </a:lnTo>
                    <a:lnTo>
                      <a:pt x="743089" y="124772"/>
                    </a:lnTo>
                    <a:lnTo>
                      <a:pt x="743497" y="125727"/>
                    </a:lnTo>
                    <a:lnTo>
                      <a:pt x="742868" y="127109"/>
                    </a:lnTo>
                    <a:lnTo>
                      <a:pt x="741020" y="126580"/>
                    </a:lnTo>
                    <a:lnTo>
                      <a:pt x="739946" y="125390"/>
                    </a:lnTo>
                    <a:lnTo>
                      <a:pt x="738131" y="125918"/>
                    </a:lnTo>
                    <a:lnTo>
                      <a:pt x="738353" y="127212"/>
                    </a:lnTo>
                    <a:lnTo>
                      <a:pt x="741090" y="128284"/>
                    </a:lnTo>
                    <a:lnTo>
                      <a:pt x="740981" y="130107"/>
                    </a:lnTo>
                    <a:lnTo>
                      <a:pt x="742128" y="130107"/>
                    </a:lnTo>
                    <a:lnTo>
                      <a:pt x="743015" y="129372"/>
                    </a:lnTo>
                    <a:lnTo>
                      <a:pt x="744536" y="129401"/>
                    </a:lnTo>
                    <a:lnTo>
                      <a:pt x="746089" y="130885"/>
                    </a:lnTo>
                    <a:lnTo>
                      <a:pt x="748313" y="131664"/>
                    </a:lnTo>
                    <a:lnTo>
                      <a:pt x="750126" y="133413"/>
                    </a:lnTo>
                    <a:lnTo>
                      <a:pt x="751278" y="133413"/>
                    </a:lnTo>
                    <a:lnTo>
                      <a:pt x="752943" y="132884"/>
                    </a:lnTo>
                    <a:lnTo>
                      <a:pt x="758646" y="134148"/>
                    </a:lnTo>
                    <a:lnTo>
                      <a:pt x="759757" y="135338"/>
                    </a:lnTo>
                    <a:lnTo>
                      <a:pt x="757869" y="136705"/>
                    </a:lnTo>
                    <a:lnTo>
                      <a:pt x="758496" y="137792"/>
                    </a:lnTo>
                    <a:lnTo>
                      <a:pt x="758274" y="139643"/>
                    </a:lnTo>
                    <a:lnTo>
                      <a:pt x="758719" y="141612"/>
                    </a:lnTo>
                    <a:lnTo>
                      <a:pt x="757348" y="142906"/>
                    </a:lnTo>
                    <a:lnTo>
                      <a:pt x="756496" y="142685"/>
                    </a:lnTo>
                    <a:lnTo>
                      <a:pt x="755162" y="141392"/>
                    </a:lnTo>
                    <a:lnTo>
                      <a:pt x="752387" y="140643"/>
                    </a:lnTo>
                    <a:lnTo>
                      <a:pt x="749725" y="138571"/>
                    </a:lnTo>
                    <a:lnTo>
                      <a:pt x="749056" y="137234"/>
                    </a:lnTo>
                    <a:lnTo>
                      <a:pt x="749390" y="134662"/>
                    </a:lnTo>
                    <a:lnTo>
                      <a:pt x="748282" y="132884"/>
                    </a:lnTo>
                    <a:lnTo>
                      <a:pt x="745243" y="132781"/>
                    </a:lnTo>
                    <a:lnTo>
                      <a:pt x="740688" y="132076"/>
                    </a:lnTo>
                    <a:lnTo>
                      <a:pt x="738987" y="130856"/>
                    </a:lnTo>
                    <a:lnTo>
                      <a:pt x="737062" y="131106"/>
                    </a:lnTo>
                    <a:lnTo>
                      <a:pt x="736729" y="132032"/>
                    </a:lnTo>
                    <a:lnTo>
                      <a:pt x="739358" y="133075"/>
                    </a:lnTo>
                    <a:lnTo>
                      <a:pt x="743393" y="133413"/>
                    </a:lnTo>
                    <a:lnTo>
                      <a:pt x="747650" y="135000"/>
                    </a:lnTo>
                    <a:lnTo>
                      <a:pt x="747575" y="137160"/>
                    </a:lnTo>
                    <a:lnTo>
                      <a:pt x="746798" y="137410"/>
                    </a:lnTo>
                    <a:lnTo>
                      <a:pt x="744615" y="135852"/>
                    </a:lnTo>
                    <a:lnTo>
                      <a:pt x="740874" y="135779"/>
                    </a:lnTo>
                    <a:lnTo>
                      <a:pt x="737803" y="136602"/>
                    </a:lnTo>
                    <a:lnTo>
                      <a:pt x="737837" y="135485"/>
                    </a:lnTo>
                    <a:lnTo>
                      <a:pt x="736729" y="134295"/>
                    </a:lnTo>
                    <a:lnTo>
                      <a:pt x="733284" y="133780"/>
                    </a:lnTo>
                    <a:lnTo>
                      <a:pt x="731655" y="132825"/>
                    </a:lnTo>
                    <a:lnTo>
                      <a:pt x="732026" y="133927"/>
                    </a:lnTo>
                    <a:lnTo>
                      <a:pt x="735765" y="135632"/>
                    </a:lnTo>
                    <a:lnTo>
                      <a:pt x="735284" y="136557"/>
                    </a:lnTo>
                    <a:lnTo>
                      <a:pt x="735284" y="138012"/>
                    </a:lnTo>
                    <a:lnTo>
                      <a:pt x="736949" y="138086"/>
                    </a:lnTo>
                    <a:lnTo>
                      <a:pt x="737430" y="137792"/>
                    </a:lnTo>
                    <a:lnTo>
                      <a:pt x="738173" y="138306"/>
                    </a:lnTo>
                    <a:lnTo>
                      <a:pt x="739803" y="137674"/>
                    </a:lnTo>
                    <a:lnTo>
                      <a:pt x="740283" y="137160"/>
                    </a:lnTo>
                    <a:lnTo>
                      <a:pt x="741353" y="137674"/>
                    </a:lnTo>
                    <a:lnTo>
                      <a:pt x="743171" y="137483"/>
                    </a:lnTo>
                    <a:lnTo>
                      <a:pt x="744651" y="138042"/>
                    </a:lnTo>
                    <a:lnTo>
                      <a:pt x="747615" y="140789"/>
                    </a:lnTo>
                    <a:lnTo>
                      <a:pt x="747540" y="141789"/>
                    </a:lnTo>
                    <a:lnTo>
                      <a:pt x="745021" y="141906"/>
                    </a:lnTo>
                    <a:lnTo>
                      <a:pt x="742912" y="142861"/>
                    </a:lnTo>
                    <a:lnTo>
                      <a:pt x="742582" y="143934"/>
                    </a:lnTo>
                    <a:lnTo>
                      <a:pt x="744504" y="143390"/>
                    </a:lnTo>
                    <a:lnTo>
                      <a:pt x="746355" y="143420"/>
                    </a:lnTo>
                    <a:lnTo>
                      <a:pt x="748061" y="143053"/>
                    </a:lnTo>
                    <a:lnTo>
                      <a:pt x="749950" y="144875"/>
                    </a:lnTo>
                    <a:lnTo>
                      <a:pt x="751763" y="145977"/>
                    </a:lnTo>
                    <a:lnTo>
                      <a:pt x="751800" y="147799"/>
                    </a:lnTo>
                    <a:lnTo>
                      <a:pt x="749394" y="151576"/>
                    </a:lnTo>
                    <a:lnTo>
                      <a:pt x="748579" y="154735"/>
                    </a:lnTo>
                    <a:lnTo>
                      <a:pt x="747654" y="154955"/>
                    </a:lnTo>
                    <a:lnTo>
                      <a:pt x="744802" y="157145"/>
                    </a:lnTo>
                    <a:lnTo>
                      <a:pt x="743471" y="156395"/>
                    </a:lnTo>
                    <a:lnTo>
                      <a:pt x="741731" y="156439"/>
                    </a:lnTo>
                    <a:lnTo>
                      <a:pt x="740213" y="155617"/>
                    </a:lnTo>
                    <a:lnTo>
                      <a:pt x="739916" y="154588"/>
                    </a:lnTo>
                    <a:lnTo>
                      <a:pt x="738400" y="153691"/>
                    </a:lnTo>
                    <a:lnTo>
                      <a:pt x="735993" y="153618"/>
                    </a:lnTo>
                    <a:lnTo>
                      <a:pt x="736287" y="154588"/>
                    </a:lnTo>
                    <a:lnTo>
                      <a:pt x="738510" y="155514"/>
                    </a:lnTo>
                    <a:lnTo>
                      <a:pt x="738805" y="156557"/>
                    </a:lnTo>
                    <a:lnTo>
                      <a:pt x="740248" y="156924"/>
                    </a:lnTo>
                    <a:lnTo>
                      <a:pt x="742802" y="158555"/>
                    </a:lnTo>
                    <a:lnTo>
                      <a:pt x="743174" y="161112"/>
                    </a:lnTo>
                    <a:lnTo>
                      <a:pt x="742360" y="162303"/>
                    </a:lnTo>
                    <a:lnTo>
                      <a:pt x="740690" y="162626"/>
                    </a:lnTo>
                    <a:lnTo>
                      <a:pt x="738472" y="164595"/>
                    </a:lnTo>
                    <a:lnTo>
                      <a:pt x="737174" y="164889"/>
                    </a:lnTo>
                    <a:lnTo>
                      <a:pt x="734028" y="162185"/>
                    </a:lnTo>
                    <a:lnTo>
                      <a:pt x="732213" y="162788"/>
                    </a:lnTo>
                    <a:lnTo>
                      <a:pt x="731214" y="161671"/>
                    </a:lnTo>
                    <a:lnTo>
                      <a:pt x="729214" y="161480"/>
                    </a:lnTo>
                    <a:lnTo>
                      <a:pt x="727919" y="162229"/>
                    </a:lnTo>
                    <a:lnTo>
                      <a:pt x="728362" y="163596"/>
                    </a:lnTo>
                    <a:lnTo>
                      <a:pt x="734433" y="166858"/>
                    </a:lnTo>
                    <a:lnTo>
                      <a:pt x="736766" y="167078"/>
                    </a:lnTo>
                    <a:lnTo>
                      <a:pt x="736766" y="168342"/>
                    </a:lnTo>
                    <a:lnTo>
                      <a:pt x="735064" y="169121"/>
                    </a:lnTo>
                    <a:lnTo>
                      <a:pt x="733398" y="171046"/>
                    </a:lnTo>
                    <a:lnTo>
                      <a:pt x="731619" y="171457"/>
                    </a:lnTo>
                    <a:lnTo>
                      <a:pt x="730028" y="169679"/>
                    </a:lnTo>
                    <a:lnTo>
                      <a:pt x="728475" y="169753"/>
                    </a:lnTo>
                    <a:lnTo>
                      <a:pt x="726585" y="171193"/>
                    </a:lnTo>
                    <a:lnTo>
                      <a:pt x="723439" y="171046"/>
                    </a:lnTo>
                    <a:lnTo>
                      <a:pt x="722144" y="169562"/>
                    </a:lnTo>
                    <a:lnTo>
                      <a:pt x="717996" y="168592"/>
                    </a:lnTo>
                    <a:lnTo>
                      <a:pt x="715405" y="169268"/>
                    </a:lnTo>
                    <a:lnTo>
                      <a:pt x="714885" y="173015"/>
                    </a:lnTo>
                    <a:lnTo>
                      <a:pt x="712922" y="174867"/>
                    </a:lnTo>
                    <a:lnTo>
                      <a:pt x="714774" y="174793"/>
                    </a:lnTo>
                    <a:lnTo>
                      <a:pt x="715405" y="175351"/>
                    </a:lnTo>
                    <a:lnTo>
                      <a:pt x="715479" y="177394"/>
                    </a:lnTo>
                    <a:lnTo>
                      <a:pt x="712552" y="178952"/>
                    </a:lnTo>
                    <a:lnTo>
                      <a:pt x="712441" y="181171"/>
                    </a:lnTo>
                    <a:lnTo>
                      <a:pt x="710073" y="182434"/>
                    </a:lnTo>
                    <a:lnTo>
                      <a:pt x="709220" y="181611"/>
                    </a:lnTo>
                    <a:lnTo>
                      <a:pt x="708666" y="182243"/>
                    </a:lnTo>
                    <a:lnTo>
                      <a:pt x="708333" y="183654"/>
                    </a:lnTo>
                    <a:lnTo>
                      <a:pt x="706295" y="184506"/>
                    </a:lnTo>
                    <a:lnTo>
                      <a:pt x="704888" y="184110"/>
                    </a:lnTo>
                    <a:lnTo>
                      <a:pt x="705817" y="182949"/>
                    </a:lnTo>
                    <a:lnTo>
                      <a:pt x="704816" y="182949"/>
                    </a:lnTo>
                    <a:lnTo>
                      <a:pt x="703631" y="184065"/>
                    </a:lnTo>
                    <a:lnTo>
                      <a:pt x="702221" y="186887"/>
                    </a:lnTo>
                    <a:lnTo>
                      <a:pt x="701150" y="187592"/>
                    </a:lnTo>
                    <a:lnTo>
                      <a:pt x="696410" y="185035"/>
                    </a:lnTo>
                    <a:lnTo>
                      <a:pt x="693635" y="184991"/>
                    </a:lnTo>
                    <a:lnTo>
                      <a:pt x="693266" y="185770"/>
                    </a:lnTo>
                    <a:lnTo>
                      <a:pt x="690746" y="185256"/>
                    </a:lnTo>
                    <a:lnTo>
                      <a:pt x="686378" y="180024"/>
                    </a:lnTo>
                    <a:lnTo>
                      <a:pt x="685452" y="175572"/>
                    </a:lnTo>
                    <a:lnTo>
                      <a:pt x="686599" y="174720"/>
                    </a:lnTo>
                    <a:lnTo>
                      <a:pt x="686934" y="173059"/>
                    </a:lnTo>
                    <a:lnTo>
                      <a:pt x="686306" y="171825"/>
                    </a:lnTo>
                    <a:lnTo>
                      <a:pt x="686488" y="170502"/>
                    </a:lnTo>
                    <a:lnTo>
                      <a:pt x="684602" y="172750"/>
                    </a:lnTo>
                    <a:lnTo>
                      <a:pt x="684639" y="174161"/>
                    </a:lnTo>
                    <a:lnTo>
                      <a:pt x="683788" y="177100"/>
                    </a:lnTo>
                    <a:lnTo>
                      <a:pt x="682863" y="178687"/>
                    </a:lnTo>
                    <a:lnTo>
                      <a:pt x="684529" y="180877"/>
                    </a:lnTo>
                    <a:lnTo>
                      <a:pt x="684194" y="181949"/>
                    </a:lnTo>
                    <a:lnTo>
                      <a:pt x="683157" y="181685"/>
                    </a:lnTo>
                    <a:lnTo>
                      <a:pt x="680342" y="182067"/>
                    </a:lnTo>
                    <a:lnTo>
                      <a:pt x="679900" y="181758"/>
                    </a:lnTo>
                    <a:lnTo>
                      <a:pt x="677974" y="182067"/>
                    </a:lnTo>
                    <a:lnTo>
                      <a:pt x="679752" y="183624"/>
                    </a:lnTo>
                    <a:lnTo>
                      <a:pt x="678714" y="186769"/>
                    </a:lnTo>
                    <a:lnTo>
                      <a:pt x="680156" y="186769"/>
                    </a:lnTo>
                    <a:lnTo>
                      <a:pt x="682454" y="184021"/>
                    </a:lnTo>
                    <a:lnTo>
                      <a:pt x="683564" y="184110"/>
                    </a:lnTo>
                    <a:lnTo>
                      <a:pt x="684453" y="183242"/>
                    </a:lnTo>
                    <a:lnTo>
                      <a:pt x="685821" y="182728"/>
                    </a:lnTo>
                    <a:lnTo>
                      <a:pt x="688154" y="184403"/>
                    </a:lnTo>
                    <a:lnTo>
                      <a:pt x="689635" y="186696"/>
                    </a:lnTo>
                    <a:lnTo>
                      <a:pt x="688746" y="188768"/>
                    </a:lnTo>
                    <a:lnTo>
                      <a:pt x="691078" y="187063"/>
                    </a:lnTo>
                    <a:lnTo>
                      <a:pt x="694818" y="186108"/>
                    </a:lnTo>
                    <a:lnTo>
                      <a:pt x="697338" y="187298"/>
                    </a:lnTo>
                    <a:lnTo>
                      <a:pt x="697744" y="189282"/>
                    </a:lnTo>
                    <a:lnTo>
                      <a:pt x="696708" y="190516"/>
                    </a:lnTo>
                    <a:lnTo>
                      <a:pt x="695485" y="193823"/>
                    </a:lnTo>
                    <a:lnTo>
                      <a:pt x="694338" y="194116"/>
                    </a:lnTo>
                    <a:lnTo>
                      <a:pt x="693743" y="195483"/>
                    </a:lnTo>
                    <a:lnTo>
                      <a:pt x="694374" y="196071"/>
                    </a:lnTo>
                    <a:lnTo>
                      <a:pt x="696226" y="195924"/>
                    </a:lnTo>
                    <a:lnTo>
                      <a:pt x="695929" y="197335"/>
                    </a:lnTo>
                    <a:lnTo>
                      <a:pt x="694263" y="199186"/>
                    </a:lnTo>
                    <a:lnTo>
                      <a:pt x="696188" y="199083"/>
                    </a:lnTo>
                    <a:lnTo>
                      <a:pt x="697115" y="197717"/>
                    </a:lnTo>
                    <a:lnTo>
                      <a:pt x="699594" y="196262"/>
                    </a:lnTo>
                    <a:lnTo>
                      <a:pt x="700963" y="196188"/>
                    </a:lnTo>
                    <a:lnTo>
                      <a:pt x="701889" y="195703"/>
                    </a:lnTo>
                    <a:lnTo>
                      <a:pt x="702963" y="196262"/>
                    </a:lnTo>
                    <a:lnTo>
                      <a:pt x="702483" y="198304"/>
                    </a:lnTo>
                    <a:lnTo>
                      <a:pt x="703074" y="199642"/>
                    </a:lnTo>
                    <a:lnTo>
                      <a:pt x="702334" y="203051"/>
                    </a:lnTo>
                    <a:lnTo>
                      <a:pt x="700111" y="207092"/>
                    </a:lnTo>
                    <a:lnTo>
                      <a:pt x="698151" y="207121"/>
                    </a:lnTo>
                    <a:lnTo>
                      <a:pt x="696114" y="208429"/>
                    </a:lnTo>
                    <a:lnTo>
                      <a:pt x="694892" y="210619"/>
                    </a:lnTo>
                    <a:lnTo>
                      <a:pt x="692967" y="212059"/>
                    </a:lnTo>
                    <a:lnTo>
                      <a:pt x="692263" y="211427"/>
                    </a:lnTo>
                    <a:lnTo>
                      <a:pt x="692967" y="209090"/>
                    </a:lnTo>
                    <a:lnTo>
                      <a:pt x="693263" y="206651"/>
                    </a:lnTo>
                    <a:lnTo>
                      <a:pt x="692783" y="206195"/>
                    </a:lnTo>
                    <a:lnTo>
                      <a:pt x="691340" y="207121"/>
                    </a:lnTo>
                    <a:lnTo>
                      <a:pt x="689894" y="209869"/>
                    </a:lnTo>
                    <a:lnTo>
                      <a:pt x="688189" y="210325"/>
                    </a:lnTo>
                    <a:lnTo>
                      <a:pt x="685378" y="212955"/>
                    </a:lnTo>
                    <a:lnTo>
                      <a:pt x="684527" y="212353"/>
                    </a:lnTo>
                    <a:lnTo>
                      <a:pt x="682561" y="212279"/>
                    </a:lnTo>
                    <a:lnTo>
                      <a:pt x="679377" y="214807"/>
                    </a:lnTo>
                    <a:lnTo>
                      <a:pt x="678453" y="214292"/>
                    </a:lnTo>
                    <a:lnTo>
                      <a:pt x="676604" y="215101"/>
                    </a:lnTo>
                    <a:lnTo>
                      <a:pt x="674641" y="214983"/>
                    </a:lnTo>
                    <a:lnTo>
                      <a:pt x="673972" y="213543"/>
                    </a:lnTo>
                    <a:lnTo>
                      <a:pt x="673083" y="212911"/>
                    </a:lnTo>
                    <a:lnTo>
                      <a:pt x="674861" y="211544"/>
                    </a:lnTo>
                    <a:lnTo>
                      <a:pt x="676194" y="209649"/>
                    </a:lnTo>
                    <a:lnTo>
                      <a:pt x="676231" y="208018"/>
                    </a:lnTo>
                    <a:lnTo>
                      <a:pt x="674119" y="204946"/>
                    </a:lnTo>
                    <a:lnTo>
                      <a:pt x="672748" y="206284"/>
                    </a:lnTo>
                    <a:lnTo>
                      <a:pt x="669934" y="205196"/>
                    </a:lnTo>
                    <a:lnTo>
                      <a:pt x="669562" y="203977"/>
                    </a:lnTo>
                    <a:lnTo>
                      <a:pt x="670601" y="201523"/>
                    </a:lnTo>
                    <a:lnTo>
                      <a:pt x="672118" y="201126"/>
                    </a:lnTo>
                    <a:lnTo>
                      <a:pt x="670895" y="200494"/>
                    </a:lnTo>
                    <a:lnTo>
                      <a:pt x="669452" y="200127"/>
                    </a:lnTo>
                    <a:lnTo>
                      <a:pt x="668269" y="197305"/>
                    </a:lnTo>
                    <a:lnTo>
                      <a:pt x="668897" y="195674"/>
                    </a:lnTo>
                    <a:lnTo>
                      <a:pt x="668972" y="193823"/>
                    </a:lnTo>
                    <a:lnTo>
                      <a:pt x="668083" y="192177"/>
                    </a:lnTo>
                    <a:lnTo>
                      <a:pt x="668083" y="194381"/>
                    </a:lnTo>
                    <a:lnTo>
                      <a:pt x="666640" y="197629"/>
                    </a:lnTo>
                    <a:lnTo>
                      <a:pt x="668346" y="200685"/>
                    </a:lnTo>
                    <a:lnTo>
                      <a:pt x="668565" y="202081"/>
                    </a:lnTo>
                    <a:lnTo>
                      <a:pt x="667493" y="203198"/>
                    </a:lnTo>
                    <a:lnTo>
                      <a:pt x="667418" y="205461"/>
                    </a:lnTo>
                    <a:lnTo>
                      <a:pt x="666084" y="206284"/>
                    </a:lnTo>
                    <a:lnTo>
                      <a:pt x="664494" y="205578"/>
                    </a:lnTo>
                    <a:lnTo>
                      <a:pt x="662753" y="206093"/>
                    </a:lnTo>
                    <a:lnTo>
                      <a:pt x="661310" y="204653"/>
                    </a:lnTo>
                    <a:lnTo>
                      <a:pt x="661050" y="203345"/>
                    </a:lnTo>
                    <a:lnTo>
                      <a:pt x="662459" y="199671"/>
                    </a:lnTo>
                    <a:lnTo>
                      <a:pt x="661752" y="197820"/>
                    </a:lnTo>
                    <a:lnTo>
                      <a:pt x="662161" y="195968"/>
                    </a:lnTo>
                    <a:lnTo>
                      <a:pt x="664086" y="193925"/>
                    </a:lnTo>
                    <a:lnTo>
                      <a:pt x="661977" y="194337"/>
                    </a:lnTo>
                    <a:lnTo>
                      <a:pt x="660531" y="195968"/>
                    </a:lnTo>
                    <a:lnTo>
                      <a:pt x="660087" y="198407"/>
                    </a:lnTo>
                    <a:lnTo>
                      <a:pt x="660868" y="200376"/>
                    </a:lnTo>
                    <a:lnTo>
                      <a:pt x="659164" y="203492"/>
                    </a:lnTo>
                    <a:lnTo>
                      <a:pt x="657422" y="204050"/>
                    </a:lnTo>
                    <a:lnTo>
                      <a:pt x="655573" y="202933"/>
                    </a:lnTo>
                    <a:lnTo>
                      <a:pt x="655682" y="201199"/>
                    </a:lnTo>
                    <a:lnTo>
                      <a:pt x="654979" y="200421"/>
                    </a:lnTo>
                    <a:lnTo>
                      <a:pt x="655128" y="199039"/>
                    </a:lnTo>
                    <a:lnTo>
                      <a:pt x="655980" y="197408"/>
                    </a:lnTo>
                    <a:lnTo>
                      <a:pt x="656386" y="196262"/>
                    </a:lnTo>
                    <a:lnTo>
                      <a:pt x="655830" y="194146"/>
                    </a:lnTo>
                    <a:lnTo>
                      <a:pt x="655091" y="193970"/>
                    </a:lnTo>
                    <a:lnTo>
                      <a:pt x="654683" y="194895"/>
                    </a:lnTo>
                    <a:lnTo>
                      <a:pt x="654349" y="197085"/>
                    </a:lnTo>
                    <a:lnTo>
                      <a:pt x="653163" y="198187"/>
                    </a:lnTo>
                    <a:lnTo>
                      <a:pt x="653090" y="199671"/>
                    </a:lnTo>
                    <a:lnTo>
                      <a:pt x="652496" y="200494"/>
                    </a:lnTo>
                    <a:lnTo>
                      <a:pt x="650866" y="200597"/>
                    </a:lnTo>
                    <a:lnTo>
                      <a:pt x="650498" y="201229"/>
                    </a:lnTo>
                    <a:lnTo>
                      <a:pt x="649150" y="201420"/>
                    </a:lnTo>
                    <a:lnTo>
                      <a:pt x="649150" y="201420"/>
                    </a:lnTo>
                    <a:close/>
                    <a:moveTo>
                      <a:pt x="704540" y="505849"/>
                    </a:moveTo>
                    <a:lnTo>
                      <a:pt x="704171" y="509111"/>
                    </a:lnTo>
                    <a:lnTo>
                      <a:pt x="703614" y="511374"/>
                    </a:lnTo>
                    <a:lnTo>
                      <a:pt x="704540" y="513005"/>
                    </a:lnTo>
                    <a:lnTo>
                      <a:pt x="705172" y="512227"/>
                    </a:lnTo>
                    <a:lnTo>
                      <a:pt x="704874" y="510845"/>
                    </a:lnTo>
                    <a:lnTo>
                      <a:pt x="705539" y="508509"/>
                    </a:lnTo>
                    <a:lnTo>
                      <a:pt x="705246" y="506481"/>
                    </a:lnTo>
                    <a:lnTo>
                      <a:pt x="704540" y="505849"/>
                    </a:lnTo>
                    <a:lnTo>
                      <a:pt x="704540" y="505849"/>
                    </a:lnTo>
                    <a:close/>
                    <a:moveTo>
                      <a:pt x="702724" y="494828"/>
                    </a:moveTo>
                    <a:lnTo>
                      <a:pt x="702058" y="493902"/>
                    </a:lnTo>
                    <a:lnTo>
                      <a:pt x="702872" y="493079"/>
                    </a:lnTo>
                    <a:lnTo>
                      <a:pt x="703429" y="493638"/>
                    </a:lnTo>
                    <a:lnTo>
                      <a:pt x="703393" y="494975"/>
                    </a:lnTo>
                    <a:lnTo>
                      <a:pt x="702724" y="494828"/>
                    </a:lnTo>
                    <a:lnTo>
                      <a:pt x="702724" y="494828"/>
                    </a:lnTo>
                    <a:close/>
                    <a:moveTo>
                      <a:pt x="699541" y="488377"/>
                    </a:moveTo>
                    <a:lnTo>
                      <a:pt x="700947" y="486232"/>
                    </a:lnTo>
                    <a:lnTo>
                      <a:pt x="702502" y="485482"/>
                    </a:lnTo>
                    <a:lnTo>
                      <a:pt x="702759" y="486643"/>
                    </a:lnTo>
                    <a:lnTo>
                      <a:pt x="701279" y="487789"/>
                    </a:lnTo>
                    <a:lnTo>
                      <a:pt x="700539" y="488671"/>
                    </a:lnTo>
                    <a:lnTo>
                      <a:pt x="699541" y="488377"/>
                    </a:lnTo>
                    <a:lnTo>
                      <a:pt x="699541" y="488377"/>
                    </a:lnTo>
                    <a:close/>
                    <a:moveTo>
                      <a:pt x="683323" y="335259"/>
                    </a:moveTo>
                    <a:lnTo>
                      <a:pt x="683178" y="333775"/>
                    </a:lnTo>
                    <a:lnTo>
                      <a:pt x="683954" y="332966"/>
                    </a:lnTo>
                    <a:lnTo>
                      <a:pt x="684028" y="334921"/>
                    </a:lnTo>
                    <a:lnTo>
                      <a:pt x="683323" y="335259"/>
                    </a:lnTo>
                    <a:lnTo>
                      <a:pt x="683323" y="335259"/>
                    </a:lnTo>
                    <a:close/>
                    <a:moveTo>
                      <a:pt x="686137" y="337037"/>
                    </a:moveTo>
                    <a:lnTo>
                      <a:pt x="685693" y="335891"/>
                    </a:lnTo>
                    <a:lnTo>
                      <a:pt x="685693" y="334480"/>
                    </a:lnTo>
                    <a:lnTo>
                      <a:pt x="686768" y="333819"/>
                    </a:lnTo>
                    <a:lnTo>
                      <a:pt x="687546" y="335141"/>
                    </a:lnTo>
                    <a:lnTo>
                      <a:pt x="687028" y="336772"/>
                    </a:lnTo>
                    <a:lnTo>
                      <a:pt x="686137" y="337037"/>
                    </a:lnTo>
                    <a:lnTo>
                      <a:pt x="686137" y="337037"/>
                    </a:lnTo>
                    <a:close/>
                    <a:moveTo>
                      <a:pt x="682694" y="342312"/>
                    </a:moveTo>
                    <a:lnTo>
                      <a:pt x="681954" y="340710"/>
                    </a:lnTo>
                    <a:lnTo>
                      <a:pt x="682397" y="339785"/>
                    </a:lnTo>
                    <a:lnTo>
                      <a:pt x="682251" y="337786"/>
                    </a:lnTo>
                    <a:lnTo>
                      <a:pt x="683214" y="337007"/>
                    </a:lnTo>
                    <a:lnTo>
                      <a:pt x="683918" y="338418"/>
                    </a:lnTo>
                    <a:lnTo>
                      <a:pt x="684583" y="338227"/>
                    </a:lnTo>
                    <a:lnTo>
                      <a:pt x="685657" y="338932"/>
                    </a:lnTo>
                    <a:lnTo>
                      <a:pt x="684137" y="340079"/>
                    </a:lnTo>
                    <a:lnTo>
                      <a:pt x="683359" y="341930"/>
                    </a:lnTo>
                    <a:lnTo>
                      <a:pt x="682694" y="342312"/>
                    </a:lnTo>
                    <a:lnTo>
                      <a:pt x="682694" y="342312"/>
                    </a:lnTo>
                    <a:close/>
                    <a:moveTo>
                      <a:pt x="713724" y="387924"/>
                    </a:moveTo>
                    <a:lnTo>
                      <a:pt x="714759" y="386764"/>
                    </a:lnTo>
                    <a:lnTo>
                      <a:pt x="716350" y="387322"/>
                    </a:lnTo>
                    <a:lnTo>
                      <a:pt x="715279" y="388439"/>
                    </a:lnTo>
                    <a:lnTo>
                      <a:pt x="714093" y="388439"/>
                    </a:lnTo>
                    <a:lnTo>
                      <a:pt x="713724" y="387924"/>
                    </a:lnTo>
                    <a:lnTo>
                      <a:pt x="713724" y="387924"/>
                    </a:lnTo>
                    <a:close/>
                    <a:moveTo>
                      <a:pt x="709945" y="387293"/>
                    </a:moveTo>
                    <a:lnTo>
                      <a:pt x="709982" y="385985"/>
                    </a:lnTo>
                    <a:lnTo>
                      <a:pt x="712056" y="385661"/>
                    </a:lnTo>
                    <a:lnTo>
                      <a:pt x="712796" y="385059"/>
                    </a:lnTo>
                    <a:lnTo>
                      <a:pt x="713391" y="385985"/>
                    </a:lnTo>
                    <a:lnTo>
                      <a:pt x="711796" y="387880"/>
                    </a:lnTo>
                    <a:lnTo>
                      <a:pt x="710425" y="387998"/>
                    </a:lnTo>
                    <a:lnTo>
                      <a:pt x="709945" y="387293"/>
                    </a:lnTo>
                    <a:lnTo>
                      <a:pt x="709945" y="387293"/>
                    </a:lnTo>
                    <a:close/>
                    <a:moveTo>
                      <a:pt x="703913" y="408468"/>
                    </a:moveTo>
                    <a:lnTo>
                      <a:pt x="705171" y="409349"/>
                    </a:lnTo>
                    <a:lnTo>
                      <a:pt x="706204" y="408952"/>
                    </a:lnTo>
                    <a:lnTo>
                      <a:pt x="705318" y="408321"/>
                    </a:lnTo>
                    <a:lnTo>
                      <a:pt x="703913" y="408468"/>
                    </a:lnTo>
                    <a:lnTo>
                      <a:pt x="703913" y="408468"/>
                    </a:lnTo>
                    <a:close/>
                    <a:moveTo>
                      <a:pt x="712317" y="417696"/>
                    </a:moveTo>
                    <a:lnTo>
                      <a:pt x="714239" y="418915"/>
                    </a:lnTo>
                    <a:lnTo>
                      <a:pt x="714982" y="418372"/>
                    </a:lnTo>
                    <a:lnTo>
                      <a:pt x="714610" y="417108"/>
                    </a:lnTo>
                    <a:lnTo>
                      <a:pt x="713500" y="417064"/>
                    </a:lnTo>
                    <a:cubicBezTo>
                      <a:pt x="713500" y="417064"/>
                      <a:pt x="712242" y="417652"/>
                      <a:pt x="712317" y="417696"/>
                    </a:cubicBezTo>
                    <a:lnTo>
                      <a:pt x="712317" y="417696"/>
                    </a:lnTo>
                    <a:close/>
                    <a:moveTo>
                      <a:pt x="728200" y="433448"/>
                    </a:moveTo>
                    <a:lnTo>
                      <a:pt x="727680" y="431039"/>
                    </a:lnTo>
                    <a:lnTo>
                      <a:pt x="728977" y="429716"/>
                    </a:lnTo>
                    <a:lnTo>
                      <a:pt x="730200" y="430818"/>
                    </a:lnTo>
                    <a:lnTo>
                      <a:pt x="730309" y="432934"/>
                    </a:lnTo>
                    <a:lnTo>
                      <a:pt x="729235" y="433419"/>
                    </a:lnTo>
                    <a:lnTo>
                      <a:pt x="728200" y="433448"/>
                    </a:lnTo>
                    <a:lnTo>
                      <a:pt x="728200" y="433448"/>
                    </a:lnTo>
                    <a:close/>
                    <a:moveTo>
                      <a:pt x="736159" y="443132"/>
                    </a:moveTo>
                    <a:lnTo>
                      <a:pt x="736344" y="441207"/>
                    </a:lnTo>
                    <a:lnTo>
                      <a:pt x="737824" y="440355"/>
                    </a:lnTo>
                    <a:lnTo>
                      <a:pt x="738527" y="439797"/>
                    </a:lnTo>
                    <a:lnTo>
                      <a:pt x="739490" y="440384"/>
                    </a:lnTo>
                    <a:lnTo>
                      <a:pt x="738382" y="442280"/>
                    </a:lnTo>
                    <a:lnTo>
                      <a:pt x="736973" y="442721"/>
                    </a:lnTo>
                    <a:cubicBezTo>
                      <a:pt x="736974" y="442736"/>
                      <a:pt x="736159" y="443250"/>
                      <a:pt x="736159" y="443132"/>
                    </a:cubicBezTo>
                    <a:lnTo>
                      <a:pt x="736159" y="443132"/>
                    </a:lnTo>
                    <a:close/>
                    <a:moveTo>
                      <a:pt x="679473" y="224152"/>
                    </a:moveTo>
                    <a:lnTo>
                      <a:pt x="679290" y="221757"/>
                    </a:lnTo>
                    <a:lnTo>
                      <a:pt x="680325" y="221111"/>
                    </a:lnTo>
                    <a:lnTo>
                      <a:pt x="681586" y="219303"/>
                    </a:lnTo>
                    <a:lnTo>
                      <a:pt x="686178" y="216335"/>
                    </a:lnTo>
                    <a:lnTo>
                      <a:pt x="687991" y="215967"/>
                    </a:lnTo>
                    <a:lnTo>
                      <a:pt x="686805" y="218039"/>
                    </a:lnTo>
                    <a:lnTo>
                      <a:pt x="683879" y="220332"/>
                    </a:lnTo>
                    <a:lnTo>
                      <a:pt x="683252" y="221904"/>
                    </a:lnTo>
                    <a:lnTo>
                      <a:pt x="684028" y="223124"/>
                    </a:lnTo>
                    <a:lnTo>
                      <a:pt x="683769" y="224196"/>
                    </a:lnTo>
                    <a:lnTo>
                      <a:pt x="682732" y="223932"/>
                    </a:lnTo>
                    <a:lnTo>
                      <a:pt x="681954" y="222639"/>
                    </a:lnTo>
                    <a:lnTo>
                      <a:pt x="681027" y="223271"/>
                    </a:lnTo>
                    <a:lnTo>
                      <a:pt x="680362" y="224270"/>
                    </a:lnTo>
                    <a:lnTo>
                      <a:pt x="679473" y="224152"/>
                    </a:lnTo>
                    <a:lnTo>
                      <a:pt x="679473" y="224152"/>
                    </a:lnTo>
                    <a:close/>
                    <a:moveTo>
                      <a:pt x="669367" y="214483"/>
                    </a:moveTo>
                    <a:cubicBezTo>
                      <a:pt x="669326" y="214513"/>
                      <a:pt x="670218" y="215483"/>
                      <a:pt x="670218" y="215483"/>
                    </a:cubicBezTo>
                    <a:lnTo>
                      <a:pt x="671255" y="215674"/>
                    </a:lnTo>
                    <a:lnTo>
                      <a:pt x="671958" y="214336"/>
                    </a:lnTo>
                    <a:lnTo>
                      <a:pt x="671367" y="213558"/>
                    </a:lnTo>
                    <a:lnTo>
                      <a:pt x="669367" y="214483"/>
                    </a:lnTo>
                    <a:lnTo>
                      <a:pt x="669367" y="214483"/>
                    </a:lnTo>
                    <a:close/>
                    <a:moveTo>
                      <a:pt x="613980" y="189826"/>
                    </a:moveTo>
                    <a:lnTo>
                      <a:pt x="611608" y="189003"/>
                    </a:lnTo>
                    <a:lnTo>
                      <a:pt x="611386" y="187004"/>
                    </a:lnTo>
                    <a:lnTo>
                      <a:pt x="611680" y="183213"/>
                    </a:lnTo>
                    <a:lnTo>
                      <a:pt x="610978" y="182214"/>
                    </a:lnTo>
                    <a:lnTo>
                      <a:pt x="610903" y="179951"/>
                    </a:lnTo>
                    <a:lnTo>
                      <a:pt x="610569" y="179437"/>
                    </a:lnTo>
                    <a:lnTo>
                      <a:pt x="612607" y="178584"/>
                    </a:lnTo>
                    <a:lnTo>
                      <a:pt x="615604" y="179921"/>
                    </a:lnTo>
                    <a:lnTo>
                      <a:pt x="615937" y="182258"/>
                    </a:lnTo>
                    <a:lnTo>
                      <a:pt x="614569" y="186299"/>
                    </a:lnTo>
                    <a:lnTo>
                      <a:pt x="614087" y="187445"/>
                    </a:lnTo>
                    <a:lnTo>
                      <a:pt x="614681" y="188194"/>
                    </a:lnTo>
                    <a:lnTo>
                      <a:pt x="615048" y="189782"/>
                    </a:lnTo>
                    <a:lnTo>
                      <a:pt x="613980" y="189826"/>
                    </a:lnTo>
                    <a:lnTo>
                      <a:pt x="613980" y="189826"/>
                    </a:lnTo>
                    <a:close/>
                    <a:moveTo>
                      <a:pt x="613457" y="76486"/>
                    </a:moveTo>
                    <a:lnTo>
                      <a:pt x="615604" y="74267"/>
                    </a:lnTo>
                    <a:lnTo>
                      <a:pt x="616938" y="71445"/>
                    </a:lnTo>
                    <a:lnTo>
                      <a:pt x="617122" y="69932"/>
                    </a:lnTo>
                    <a:lnTo>
                      <a:pt x="619678" y="68007"/>
                    </a:lnTo>
                    <a:lnTo>
                      <a:pt x="620936" y="65288"/>
                    </a:lnTo>
                    <a:lnTo>
                      <a:pt x="620381" y="63922"/>
                    </a:lnTo>
                    <a:lnTo>
                      <a:pt x="617937" y="63775"/>
                    </a:lnTo>
                    <a:lnTo>
                      <a:pt x="616421" y="63216"/>
                    </a:lnTo>
                    <a:lnTo>
                      <a:pt x="617310" y="61144"/>
                    </a:lnTo>
                    <a:lnTo>
                      <a:pt x="616529" y="61247"/>
                    </a:lnTo>
                    <a:lnTo>
                      <a:pt x="614046" y="63363"/>
                    </a:lnTo>
                    <a:lnTo>
                      <a:pt x="611013" y="64333"/>
                    </a:lnTo>
                    <a:lnTo>
                      <a:pt x="610644" y="65935"/>
                    </a:lnTo>
                    <a:lnTo>
                      <a:pt x="609422" y="67081"/>
                    </a:lnTo>
                    <a:lnTo>
                      <a:pt x="609455" y="68639"/>
                    </a:lnTo>
                    <a:lnTo>
                      <a:pt x="611939" y="69418"/>
                    </a:lnTo>
                    <a:lnTo>
                      <a:pt x="613754" y="68742"/>
                    </a:lnTo>
                    <a:lnTo>
                      <a:pt x="613754" y="70593"/>
                    </a:lnTo>
                    <a:lnTo>
                      <a:pt x="611939" y="72342"/>
                    </a:lnTo>
                    <a:lnTo>
                      <a:pt x="611902" y="73929"/>
                    </a:lnTo>
                    <a:lnTo>
                      <a:pt x="612828" y="74825"/>
                    </a:lnTo>
                    <a:lnTo>
                      <a:pt x="613457" y="76486"/>
                    </a:lnTo>
                    <a:lnTo>
                      <a:pt x="613457" y="76486"/>
                    </a:lnTo>
                    <a:close/>
                    <a:moveTo>
                      <a:pt x="586977" y="137865"/>
                    </a:moveTo>
                    <a:lnTo>
                      <a:pt x="586905" y="135646"/>
                    </a:lnTo>
                    <a:lnTo>
                      <a:pt x="588088" y="134104"/>
                    </a:lnTo>
                    <a:lnTo>
                      <a:pt x="587050" y="132987"/>
                    </a:lnTo>
                    <a:lnTo>
                      <a:pt x="586905" y="130636"/>
                    </a:lnTo>
                    <a:lnTo>
                      <a:pt x="585053" y="129519"/>
                    </a:lnTo>
                    <a:lnTo>
                      <a:pt x="585721" y="128196"/>
                    </a:lnTo>
                    <a:lnTo>
                      <a:pt x="586385" y="126712"/>
                    </a:lnTo>
                    <a:lnTo>
                      <a:pt x="588749" y="127006"/>
                    </a:lnTo>
                    <a:lnTo>
                      <a:pt x="590820" y="128711"/>
                    </a:lnTo>
                    <a:lnTo>
                      <a:pt x="591634" y="128784"/>
                    </a:lnTo>
                    <a:lnTo>
                      <a:pt x="591854" y="127079"/>
                    </a:lnTo>
                    <a:lnTo>
                      <a:pt x="589785" y="123979"/>
                    </a:lnTo>
                    <a:lnTo>
                      <a:pt x="587788" y="122789"/>
                    </a:lnTo>
                    <a:lnTo>
                      <a:pt x="587419" y="121686"/>
                    </a:lnTo>
                    <a:lnTo>
                      <a:pt x="589415" y="121613"/>
                    </a:lnTo>
                    <a:lnTo>
                      <a:pt x="588233" y="119615"/>
                    </a:lnTo>
                    <a:lnTo>
                      <a:pt x="589490" y="117690"/>
                    </a:lnTo>
                    <a:lnTo>
                      <a:pt x="589635" y="114442"/>
                    </a:lnTo>
                    <a:lnTo>
                      <a:pt x="590746" y="111709"/>
                    </a:lnTo>
                    <a:lnTo>
                      <a:pt x="592151" y="111856"/>
                    </a:lnTo>
                    <a:lnTo>
                      <a:pt x="593556" y="110901"/>
                    </a:lnTo>
                    <a:lnTo>
                      <a:pt x="593776" y="107932"/>
                    </a:lnTo>
                    <a:lnTo>
                      <a:pt x="595107" y="106536"/>
                    </a:lnTo>
                    <a:lnTo>
                      <a:pt x="597617" y="104391"/>
                    </a:lnTo>
                    <a:lnTo>
                      <a:pt x="599611" y="104464"/>
                    </a:lnTo>
                    <a:lnTo>
                      <a:pt x="602127" y="107638"/>
                    </a:lnTo>
                    <a:lnTo>
                      <a:pt x="603012" y="109931"/>
                    </a:lnTo>
                    <a:lnTo>
                      <a:pt x="602793" y="111488"/>
                    </a:lnTo>
                    <a:lnTo>
                      <a:pt x="603384" y="112811"/>
                    </a:lnTo>
                    <a:lnTo>
                      <a:pt x="604565" y="113252"/>
                    </a:lnTo>
                    <a:lnTo>
                      <a:pt x="604713" y="115471"/>
                    </a:lnTo>
                    <a:lnTo>
                      <a:pt x="605896" y="116073"/>
                    </a:lnTo>
                    <a:lnTo>
                      <a:pt x="606042" y="117175"/>
                    </a:lnTo>
                    <a:lnTo>
                      <a:pt x="607004" y="119468"/>
                    </a:lnTo>
                    <a:lnTo>
                      <a:pt x="609000" y="119688"/>
                    </a:lnTo>
                    <a:lnTo>
                      <a:pt x="609000" y="120658"/>
                    </a:lnTo>
                    <a:lnTo>
                      <a:pt x="609886" y="122421"/>
                    </a:lnTo>
                    <a:lnTo>
                      <a:pt x="610773" y="126345"/>
                    </a:lnTo>
                    <a:lnTo>
                      <a:pt x="608704" y="127902"/>
                    </a:lnTo>
                    <a:lnTo>
                      <a:pt x="607519" y="129078"/>
                    </a:lnTo>
                    <a:lnTo>
                      <a:pt x="605672" y="129005"/>
                    </a:lnTo>
                    <a:lnTo>
                      <a:pt x="604490" y="129592"/>
                    </a:lnTo>
                    <a:lnTo>
                      <a:pt x="605378" y="130489"/>
                    </a:lnTo>
                    <a:lnTo>
                      <a:pt x="606486" y="130562"/>
                    </a:lnTo>
                    <a:lnTo>
                      <a:pt x="607003" y="133736"/>
                    </a:lnTo>
                    <a:lnTo>
                      <a:pt x="606634" y="135646"/>
                    </a:lnTo>
                    <a:lnTo>
                      <a:pt x="603087" y="138012"/>
                    </a:lnTo>
                    <a:lnTo>
                      <a:pt x="602052" y="139056"/>
                    </a:lnTo>
                    <a:lnTo>
                      <a:pt x="600797" y="138835"/>
                    </a:lnTo>
                    <a:lnTo>
                      <a:pt x="600647" y="137204"/>
                    </a:lnTo>
                    <a:lnTo>
                      <a:pt x="599688" y="136469"/>
                    </a:lnTo>
                    <a:lnTo>
                      <a:pt x="597321" y="138174"/>
                    </a:lnTo>
                    <a:lnTo>
                      <a:pt x="595697" y="137425"/>
                    </a:lnTo>
                    <a:lnTo>
                      <a:pt x="592812" y="138321"/>
                    </a:lnTo>
                    <a:lnTo>
                      <a:pt x="591337" y="138174"/>
                    </a:lnTo>
                    <a:lnTo>
                      <a:pt x="591039" y="135882"/>
                    </a:lnTo>
                    <a:lnTo>
                      <a:pt x="589413" y="135735"/>
                    </a:lnTo>
                    <a:lnTo>
                      <a:pt x="589045" y="137131"/>
                    </a:lnTo>
                    <a:lnTo>
                      <a:pt x="586977" y="137865"/>
                    </a:lnTo>
                    <a:lnTo>
                      <a:pt x="586977" y="137865"/>
                    </a:lnTo>
                    <a:close/>
                    <a:moveTo>
                      <a:pt x="610422" y="134750"/>
                    </a:moveTo>
                    <a:lnTo>
                      <a:pt x="611348" y="134603"/>
                    </a:lnTo>
                    <a:lnTo>
                      <a:pt x="611868" y="133046"/>
                    </a:lnTo>
                    <a:lnTo>
                      <a:pt x="611423" y="129592"/>
                    </a:lnTo>
                    <a:lnTo>
                      <a:pt x="610311" y="129636"/>
                    </a:lnTo>
                    <a:lnTo>
                      <a:pt x="609793" y="130738"/>
                    </a:lnTo>
                    <a:lnTo>
                      <a:pt x="609868" y="133119"/>
                    </a:lnTo>
                    <a:lnTo>
                      <a:pt x="610422" y="134750"/>
                    </a:lnTo>
                    <a:lnTo>
                      <a:pt x="610422" y="134750"/>
                    </a:lnTo>
                    <a:close/>
                    <a:moveTo>
                      <a:pt x="618159" y="165829"/>
                    </a:moveTo>
                    <a:lnTo>
                      <a:pt x="618197" y="167534"/>
                    </a:lnTo>
                    <a:lnTo>
                      <a:pt x="619605" y="169018"/>
                    </a:lnTo>
                    <a:lnTo>
                      <a:pt x="621865" y="169047"/>
                    </a:lnTo>
                    <a:lnTo>
                      <a:pt x="624122" y="168122"/>
                    </a:lnTo>
                    <a:lnTo>
                      <a:pt x="626194" y="164639"/>
                    </a:lnTo>
                    <a:lnTo>
                      <a:pt x="626417" y="163419"/>
                    </a:lnTo>
                    <a:lnTo>
                      <a:pt x="625567" y="162640"/>
                    </a:lnTo>
                    <a:lnTo>
                      <a:pt x="625861" y="161744"/>
                    </a:lnTo>
                    <a:lnTo>
                      <a:pt x="624860" y="160231"/>
                    </a:lnTo>
                    <a:lnTo>
                      <a:pt x="623268" y="160113"/>
                    </a:lnTo>
                    <a:lnTo>
                      <a:pt x="622232" y="157997"/>
                    </a:lnTo>
                    <a:lnTo>
                      <a:pt x="620753" y="157968"/>
                    </a:lnTo>
                    <a:lnTo>
                      <a:pt x="618568" y="159525"/>
                    </a:lnTo>
                    <a:lnTo>
                      <a:pt x="618307" y="161641"/>
                    </a:lnTo>
                    <a:lnTo>
                      <a:pt x="617490" y="163684"/>
                    </a:lnTo>
                    <a:lnTo>
                      <a:pt x="618159" y="165829"/>
                    </a:lnTo>
                    <a:lnTo>
                      <a:pt x="618159" y="165829"/>
                    </a:lnTo>
                    <a:close/>
                    <a:moveTo>
                      <a:pt x="615457" y="166681"/>
                    </a:moveTo>
                    <a:lnTo>
                      <a:pt x="615123" y="167872"/>
                    </a:lnTo>
                    <a:lnTo>
                      <a:pt x="615532" y="169606"/>
                    </a:lnTo>
                    <a:lnTo>
                      <a:pt x="616678" y="170311"/>
                    </a:lnTo>
                    <a:lnTo>
                      <a:pt x="617310" y="169576"/>
                    </a:lnTo>
                    <a:lnTo>
                      <a:pt x="617122" y="168416"/>
                    </a:lnTo>
                    <a:lnTo>
                      <a:pt x="616269" y="167872"/>
                    </a:lnTo>
                    <a:lnTo>
                      <a:pt x="615975" y="166461"/>
                    </a:lnTo>
                    <a:lnTo>
                      <a:pt x="615457" y="166681"/>
                    </a:lnTo>
                    <a:lnTo>
                      <a:pt x="615457" y="166681"/>
                    </a:lnTo>
                    <a:close/>
                    <a:moveTo>
                      <a:pt x="585275" y="150723"/>
                    </a:moveTo>
                    <a:lnTo>
                      <a:pt x="584981" y="147696"/>
                    </a:lnTo>
                    <a:lnTo>
                      <a:pt x="586089" y="144522"/>
                    </a:lnTo>
                    <a:lnTo>
                      <a:pt x="587643" y="142817"/>
                    </a:lnTo>
                    <a:lnTo>
                      <a:pt x="589710" y="142891"/>
                    </a:lnTo>
                    <a:lnTo>
                      <a:pt x="591187" y="142597"/>
                    </a:lnTo>
                    <a:lnTo>
                      <a:pt x="592740" y="143126"/>
                    </a:lnTo>
                    <a:lnTo>
                      <a:pt x="594220" y="142817"/>
                    </a:lnTo>
                    <a:lnTo>
                      <a:pt x="595328" y="143126"/>
                    </a:lnTo>
                    <a:lnTo>
                      <a:pt x="595547" y="144228"/>
                    </a:lnTo>
                    <a:lnTo>
                      <a:pt x="597321" y="144448"/>
                    </a:lnTo>
                    <a:lnTo>
                      <a:pt x="598061" y="143861"/>
                    </a:lnTo>
                    <a:lnTo>
                      <a:pt x="599611" y="144742"/>
                    </a:lnTo>
                    <a:lnTo>
                      <a:pt x="601165" y="144963"/>
                    </a:lnTo>
                    <a:lnTo>
                      <a:pt x="603232" y="147476"/>
                    </a:lnTo>
                    <a:lnTo>
                      <a:pt x="604712" y="148299"/>
                    </a:lnTo>
                    <a:lnTo>
                      <a:pt x="603898" y="149107"/>
                    </a:lnTo>
                    <a:lnTo>
                      <a:pt x="604492" y="150062"/>
                    </a:lnTo>
                    <a:lnTo>
                      <a:pt x="605896" y="150062"/>
                    </a:lnTo>
                    <a:lnTo>
                      <a:pt x="607376" y="149254"/>
                    </a:lnTo>
                    <a:lnTo>
                      <a:pt x="608631" y="150944"/>
                    </a:lnTo>
                    <a:lnTo>
                      <a:pt x="609887" y="151987"/>
                    </a:lnTo>
                    <a:lnTo>
                      <a:pt x="609664" y="153251"/>
                    </a:lnTo>
                    <a:lnTo>
                      <a:pt x="610108" y="154206"/>
                    </a:lnTo>
                    <a:lnTo>
                      <a:pt x="609222" y="155014"/>
                    </a:lnTo>
                    <a:lnTo>
                      <a:pt x="607006" y="154426"/>
                    </a:lnTo>
                    <a:lnTo>
                      <a:pt x="604421" y="156792"/>
                    </a:lnTo>
                    <a:lnTo>
                      <a:pt x="602646" y="157233"/>
                    </a:lnTo>
                    <a:lnTo>
                      <a:pt x="600136" y="155602"/>
                    </a:lnTo>
                    <a:lnTo>
                      <a:pt x="597103" y="155528"/>
                    </a:lnTo>
                    <a:lnTo>
                      <a:pt x="594296" y="153545"/>
                    </a:lnTo>
                    <a:lnTo>
                      <a:pt x="592005" y="153545"/>
                    </a:lnTo>
                    <a:lnTo>
                      <a:pt x="590010" y="152501"/>
                    </a:lnTo>
                    <a:lnTo>
                      <a:pt x="588680" y="150723"/>
                    </a:lnTo>
                    <a:lnTo>
                      <a:pt x="586538" y="150944"/>
                    </a:lnTo>
                    <a:lnTo>
                      <a:pt x="585275" y="150723"/>
                    </a:lnTo>
                    <a:lnTo>
                      <a:pt x="585275" y="150723"/>
                    </a:lnTo>
                    <a:close/>
                    <a:moveTo>
                      <a:pt x="560384" y="116661"/>
                    </a:moveTo>
                    <a:lnTo>
                      <a:pt x="560751" y="115823"/>
                    </a:lnTo>
                    <a:lnTo>
                      <a:pt x="561880" y="115103"/>
                    </a:lnTo>
                    <a:lnTo>
                      <a:pt x="562435" y="115691"/>
                    </a:lnTo>
                    <a:lnTo>
                      <a:pt x="561880" y="117175"/>
                    </a:lnTo>
                    <a:lnTo>
                      <a:pt x="560863" y="117219"/>
                    </a:lnTo>
                    <a:lnTo>
                      <a:pt x="560384" y="116661"/>
                    </a:lnTo>
                    <a:lnTo>
                      <a:pt x="560384" y="116661"/>
                    </a:lnTo>
                    <a:close/>
                    <a:moveTo>
                      <a:pt x="561924" y="128490"/>
                    </a:moveTo>
                    <a:lnTo>
                      <a:pt x="562959" y="131517"/>
                    </a:lnTo>
                    <a:lnTo>
                      <a:pt x="564066" y="133369"/>
                    </a:lnTo>
                    <a:lnTo>
                      <a:pt x="565174" y="133295"/>
                    </a:lnTo>
                    <a:lnTo>
                      <a:pt x="567022" y="133060"/>
                    </a:lnTo>
                    <a:lnTo>
                      <a:pt x="568056" y="133957"/>
                    </a:lnTo>
                    <a:lnTo>
                      <a:pt x="569387" y="133957"/>
                    </a:lnTo>
                    <a:lnTo>
                      <a:pt x="572491" y="131885"/>
                    </a:lnTo>
                    <a:lnTo>
                      <a:pt x="572491" y="130783"/>
                    </a:lnTo>
                    <a:lnTo>
                      <a:pt x="574044" y="129739"/>
                    </a:lnTo>
                    <a:lnTo>
                      <a:pt x="575743" y="127520"/>
                    </a:lnTo>
                    <a:lnTo>
                      <a:pt x="575891" y="125007"/>
                    </a:lnTo>
                    <a:lnTo>
                      <a:pt x="576702" y="121834"/>
                    </a:lnTo>
                    <a:lnTo>
                      <a:pt x="578182" y="119247"/>
                    </a:lnTo>
                    <a:lnTo>
                      <a:pt x="577145" y="118439"/>
                    </a:lnTo>
                    <a:lnTo>
                      <a:pt x="577145" y="117322"/>
                    </a:lnTo>
                    <a:lnTo>
                      <a:pt x="578331" y="116220"/>
                    </a:lnTo>
                    <a:lnTo>
                      <a:pt x="579660" y="113560"/>
                    </a:lnTo>
                    <a:lnTo>
                      <a:pt x="581065" y="113340"/>
                    </a:lnTo>
                    <a:lnTo>
                      <a:pt x="582616" y="111709"/>
                    </a:lnTo>
                    <a:lnTo>
                      <a:pt x="584983" y="110092"/>
                    </a:lnTo>
                    <a:lnTo>
                      <a:pt x="585425" y="107271"/>
                    </a:lnTo>
                    <a:lnTo>
                      <a:pt x="585277" y="105728"/>
                    </a:lnTo>
                    <a:lnTo>
                      <a:pt x="587050" y="104317"/>
                    </a:lnTo>
                    <a:lnTo>
                      <a:pt x="587125" y="102995"/>
                    </a:lnTo>
                    <a:lnTo>
                      <a:pt x="586460" y="101217"/>
                    </a:lnTo>
                    <a:lnTo>
                      <a:pt x="585942" y="98777"/>
                    </a:lnTo>
                    <a:lnTo>
                      <a:pt x="584761" y="98851"/>
                    </a:lnTo>
                    <a:lnTo>
                      <a:pt x="582912" y="98043"/>
                    </a:lnTo>
                    <a:lnTo>
                      <a:pt x="580768" y="98043"/>
                    </a:lnTo>
                    <a:lnTo>
                      <a:pt x="580103" y="96926"/>
                    </a:lnTo>
                    <a:lnTo>
                      <a:pt x="580990" y="95383"/>
                    </a:lnTo>
                    <a:lnTo>
                      <a:pt x="583945" y="93678"/>
                    </a:lnTo>
                    <a:lnTo>
                      <a:pt x="584020" y="92562"/>
                    </a:lnTo>
                    <a:lnTo>
                      <a:pt x="582912" y="91166"/>
                    </a:lnTo>
                    <a:lnTo>
                      <a:pt x="582912" y="88653"/>
                    </a:lnTo>
                    <a:lnTo>
                      <a:pt x="583433" y="86948"/>
                    </a:lnTo>
                    <a:lnTo>
                      <a:pt x="581584" y="84950"/>
                    </a:lnTo>
                    <a:lnTo>
                      <a:pt x="580179" y="85023"/>
                    </a:lnTo>
                    <a:lnTo>
                      <a:pt x="577740" y="86654"/>
                    </a:lnTo>
                    <a:lnTo>
                      <a:pt x="574785" y="87169"/>
                    </a:lnTo>
                    <a:lnTo>
                      <a:pt x="574416" y="88800"/>
                    </a:lnTo>
                    <a:lnTo>
                      <a:pt x="572863" y="90416"/>
                    </a:lnTo>
                    <a:lnTo>
                      <a:pt x="571386" y="90269"/>
                    </a:lnTo>
                    <a:lnTo>
                      <a:pt x="571014" y="88432"/>
                    </a:lnTo>
                    <a:lnTo>
                      <a:pt x="573085" y="87242"/>
                    </a:lnTo>
                    <a:lnTo>
                      <a:pt x="574268" y="85773"/>
                    </a:lnTo>
                    <a:lnTo>
                      <a:pt x="574268" y="83040"/>
                    </a:lnTo>
                    <a:lnTo>
                      <a:pt x="575079" y="79483"/>
                    </a:lnTo>
                    <a:lnTo>
                      <a:pt x="574416" y="77411"/>
                    </a:lnTo>
                    <a:lnTo>
                      <a:pt x="573160" y="76162"/>
                    </a:lnTo>
                    <a:lnTo>
                      <a:pt x="572567" y="74458"/>
                    </a:lnTo>
                    <a:lnTo>
                      <a:pt x="569981" y="72988"/>
                    </a:lnTo>
                    <a:lnTo>
                      <a:pt x="568207" y="73723"/>
                    </a:lnTo>
                    <a:lnTo>
                      <a:pt x="565768" y="72988"/>
                    </a:lnTo>
                    <a:lnTo>
                      <a:pt x="563183" y="75193"/>
                    </a:lnTo>
                    <a:lnTo>
                      <a:pt x="561781" y="74752"/>
                    </a:lnTo>
                    <a:lnTo>
                      <a:pt x="561483" y="71725"/>
                    </a:lnTo>
                    <a:lnTo>
                      <a:pt x="561041" y="70916"/>
                    </a:lnTo>
                    <a:lnTo>
                      <a:pt x="559342" y="72386"/>
                    </a:lnTo>
                    <a:lnTo>
                      <a:pt x="558822" y="74017"/>
                    </a:lnTo>
                    <a:lnTo>
                      <a:pt x="556681" y="75193"/>
                    </a:lnTo>
                    <a:lnTo>
                      <a:pt x="555940" y="77338"/>
                    </a:lnTo>
                    <a:lnTo>
                      <a:pt x="553873" y="79998"/>
                    </a:lnTo>
                    <a:lnTo>
                      <a:pt x="553946" y="81702"/>
                    </a:lnTo>
                    <a:lnTo>
                      <a:pt x="555571" y="82804"/>
                    </a:lnTo>
                    <a:lnTo>
                      <a:pt x="556531" y="81996"/>
                    </a:lnTo>
                    <a:lnTo>
                      <a:pt x="558898" y="81482"/>
                    </a:lnTo>
                    <a:lnTo>
                      <a:pt x="559489" y="82363"/>
                    </a:lnTo>
                    <a:lnTo>
                      <a:pt x="557198" y="84582"/>
                    </a:lnTo>
                    <a:lnTo>
                      <a:pt x="554464" y="85773"/>
                    </a:lnTo>
                    <a:lnTo>
                      <a:pt x="552616" y="88800"/>
                    </a:lnTo>
                    <a:lnTo>
                      <a:pt x="552985" y="89608"/>
                    </a:lnTo>
                    <a:lnTo>
                      <a:pt x="555795" y="88285"/>
                    </a:lnTo>
                    <a:lnTo>
                      <a:pt x="558602" y="85846"/>
                    </a:lnTo>
                    <a:lnTo>
                      <a:pt x="559564" y="85846"/>
                    </a:lnTo>
                    <a:lnTo>
                      <a:pt x="561041" y="85038"/>
                    </a:lnTo>
                    <a:lnTo>
                      <a:pt x="562222" y="86654"/>
                    </a:lnTo>
                    <a:lnTo>
                      <a:pt x="561483" y="88873"/>
                    </a:lnTo>
                    <a:lnTo>
                      <a:pt x="560300" y="88947"/>
                    </a:lnTo>
                    <a:lnTo>
                      <a:pt x="557862" y="90945"/>
                    </a:lnTo>
                    <a:lnTo>
                      <a:pt x="557197" y="92709"/>
                    </a:lnTo>
                    <a:lnTo>
                      <a:pt x="558011" y="93972"/>
                    </a:lnTo>
                    <a:lnTo>
                      <a:pt x="560744" y="93384"/>
                    </a:lnTo>
                    <a:lnTo>
                      <a:pt x="562371" y="94340"/>
                    </a:lnTo>
                    <a:lnTo>
                      <a:pt x="560227" y="95897"/>
                    </a:lnTo>
                    <a:lnTo>
                      <a:pt x="557345" y="96926"/>
                    </a:lnTo>
                    <a:lnTo>
                      <a:pt x="555720" y="96412"/>
                    </a:lnTo>
                    <a:lnTo>
                      <a:pt x="555571" y="97661"/>
                    </a:lnTo>
                    <a:lnTo>
                      <a:pt x="557715" y="98337"/>
                    </a:lnTo>
                    <a:lnTo>
                      <a:pt x="557715" y="99659"/>
                    </a:lnTo>
                    <a:lnTo>
                      <a:pt x="554612" y="102554"/>
                    </a:lnTo>
                    <a:lnTo>
                      <a:pt x="553724" y="102554"/>
                    </a:lnTo>
                    <a:lnTo>
                      <a:pt x="552690" y="99806"/>
                    </a:lnTo>
                    <a:lnTo>
                      <a:pt x="550916" y="98924"/>
                    </a:lnTo>
                    <a:lnTo>
                      <a:pt x="549291" y="96559"/>
                    </a:lnTo>
                    <a:lnTo>
                      <a:pt x="545301" y="98484"/>
                    </a:lnTo>
                    <a:lnTo>
                      <a:pt x="545301" y="99659"/>
                    </a:lnTo>
                    <a:lnTo>
                      <a:pt x="543232" y="103142"/>
                    </a:lnTo>
                    <a:lnTo>
                      <a:pt x="544928" y="105728"/>
                    </a:lnTo>
                    <a:lnTo>
                      <a:pt x="544928" y="107653"/>
                    </a:lnTo>
                    <a:lnTo>
                      <a:pt x="546481" y="108388"/>
                    </a:lnTo>
                    <a:lnTo>
                      <a:pt x="547961" y="106904"/>
                    </a:lnTo>
                    <a:lnTo>
                      <a:pt x="549663" y="106830"/>
                    </a:lnTo>
                    <a:lnTo>
                      <a:pt x="552838" y="107947"/>
                    </a:lnTo>
                    <a:lnTo>
                      <a:pt x="556017" y="107874"/>
                    </a:lnTo>
                    <a:lnTo>
                      <a:pt x="556607" y="108608"/>
                    </a:lnTo>
                    <a:lnTo>
                      <a:pt x="559789" y="107785"/>
                    </a:lnTo>
                    <a:lnTo>
                      <a:pt x="559638" y="109343"/>
                    </a:lnTo>
                    <a:lnTo>
                      <a:pt x="557864" y="109784"/>
                    </a:lnTo>
                    <a:lnTo>
                      <a:pt x="557198" y="110901"/>
                    </a:lnTo>
                    <a:lnTo>
                      <a:pt x="557495" y="112973"/>
                    </a:lnTo>
                    <a:lnTo>
                      <a:pt x="560452" y="112605"/>
                    </a:lnTo>
                    <a:lnTo>
                      <a:pt x="562594" y="114369"/>
                    </a:lnTo>
                    <a:lnTo>
                      <a:pt x="563924" y="117631"/>
                    </a:lnTo>
                    <a:lnTo>
                      <a:pt x="565254" y="117631"/>
                    </a:lnTo>
                    <a:lnTo>
                      <a:pt x="566143" y="118513"/>
                    </a:lnTo>
                    <a:lnTo>
                      <a:pt x="565402" y="119835"/>
                    </a:lnTo>
                    <a:lnTo>
                      <a:pt x="565402" y="122127"/>
                    </a:lnTo>
                    <a:lnTo>
                      <a:pt x="561924" y="128490"/>
                    </a:lnTo>
                    <a:lnTo>
                      <a:pt x="561924" y="128490"/>
                    </a:lnTo>
                    <a:close/>
                    <a:moveTo>
                      <a:pt x="551207" y="113413"/>
                    </a:moveTo>
                    <a:lnTo>
                      <a:pt x="551576" y="111488"/>
                    </a:lnTo>
                    <a:lnTo>
                      <a:pt x="554161" y="110151"/>
                    </a:lnTo>
                    <a:lnTo>
                      <a:pt x="555934" y="110225"/>
                    </a:lnTo>
                    <a:lnTo>
                      <a:pt x="554756" y="111048"/>
                    </a:lnTo>
                    <a:lnTo>
                      <a:pt x="554384" y="112370"/>
                    </a:lnTo>
                    <a:lnTo>
                      <a:pt x="552240" y="113707"/>
                    </a:lnTo>
                    <a:lnTo>
                      <a:pt x="551207" y="113413"/>
                    </a:lnTo>
                    <a:lnTo>
                      <a:pt x="551207" y="113413"/>
                    </a:lnTo>
                    <a:close/>
                    <a:moveTo>
                      <a:pt x="546921" y="124714"/>
                    </a:moveTo>
                    <a:lnTo>
                      <a:pt x="547805" y="122730"/>
                    </a:lnTo>
                    <a:lnTo>
                      <a:pt x="551354" y="122363"/>
                    </a:lnTo>
                    <a:lnTo>
                      <a:pt x="554092" y="123171"/>
                    </a:lnTo>
                    <a:lnTo>
                      <a:pt x="557119" y="126786"/>
                    </a:lnTo>
                    <a:lnTo>
                      <a:pt x="556898" y="128711"/>
                    </a:lnTo>
                    <a:lnTo>
                      <a:pt x="557192" y="132032"/>
                    </a:lnTo>
                    <a:lnTo>
                      <a:pt x="555790" y="132325"/>
                    </a:lnTo>
                    <a:lnTo>
                      <a:pt x="553720" y="131076"/>
                    </a:lnTo>
                    <a:lnTo>
                      <a:pt x="551873" y="131811"/>
                    </a:lnTo>
                    <a:lnTo>
                      <a:pt x="550468" y="131811"/>
                    </a:lnTo>
                    <a:lnTo>
                      <a:pt x="548991" y="129298"/>
                    </a:lnTo>
                    <a:lnTo>
                      <a:pt x="546627" y="127447"/>
                    </a:lnTo>
                    <a:lnTo>
                      <a:pt x="546921" y="124714"/>
                    </a:lnTo>
                    <a:lnTo>
                      <a:pt x="546921" y="124714"/>
                    </a:lnTo>
                    <a:close/>
                    <a:moveTo>
                      <a:pt x="521052" y="142009"/>
                    </a:moveTo>
                    <a:lnTo>
                      <a:pt x="522529" y="140834"/>
                    </a:lnTo>
                    <a:lnTo>
                      <a:pt x="525486" y="140834"/>
                    </a:lnTo>
                    <a:lnTo>
                      <a:pt x="524745" y="142391"/>
                    </a:lnTo>
                    <a:lnTo>
                      <a:pt x="522384" y="142979"/>
                    </a:lnTo>
                    <a:lnTo>
                      <a:pt x="521052" y="142009"/>
                    </a:lnTo>
                    <a:lnTo>
                      <a:pt x="521052" y="142009"/>
                    </a:lnTo>
                    <a:close/>
                    <a:moveTo>
                      <a:pt x="519722" y="139349"/>
                    </a:moveTo>
                    <a:lnTo>
                      <a:pt x="518393" y="136616"/>
                    </a:lnTo>
                    <a:lnTo>
                      <a:pt x="519279" y="134765"/>
                    </a:lnTo>
                    <a:lnTo>
                      <a:pt x="519872" y="132032"/>
                    </a:lnTo>
                    <a:lnTo>
                      <a:pt x="519946" y="129960"/>
                    </a:lnTo>
                    <a:lnTo>
                      <a:pt x="522165" y="128270"/>
                    </a:lnTo>
                    <a:lnTo>
                      <a:pt x="522238" y="126933"/>
                    </a:lnTo>
                    <a:lnTo>
                      <a:pt x="522829" y="126271"/>
                    </a:lnTo>
                    <a:lnTo>
                      <a:pt x="522829" y="124934"/>
                    </a:lnTo>
                    <a:lnTo>
                      <a:pt x="524306" y="122054"/>
                    </a:lnTo>
                    <a:lnTo>
                      <a:pt x="524306" y="120055"/>
                    </a:lnTo>
                    <a:lnTo>
                      <a:pt x="525343" y="119100"/>
                    </a:lnTo>
                    <a:lnTo>
                      <a:pt x="526821" y="120276"/>
                    </a:lnTo>
                    <a:lnTo>
                      <a:pt x="527190" y="123009"/>
                    </a:lnTo>
                    <a:lnTo>
                      <a:pt x="527781" y="124273"/>
                    </a:lnTo>
                    <a:lnTo>
                      <a:pt x="526153" y="128182"/>
                    </a:lnTo>
                    <a:lnTo>
                      <a:pt x="526451" y="129886"/>
                    </a:lnTo>
                    <a:lnTo>
                      <a:pt x="525120" y="132105"/>
                    </a:lnTo>
                    <a:lnTo>
                      <a:pt x="526153" y="133427"/>
                    </a:lnTo>
                    <a:lnTo>
                      <a:pt x="524603" y="138380"/>
                    </a:lnTo>
                    <a:lnTo>
                      <a:pt x="522165" y="139717"/>
                    </a:lnTo>
                    <a:lnTo>
                      <a:pt x="519722" y="139349"/>
                    </a:lnTo>
                    <a:lnTo>
                      <a:pt x="519722" y="139349"/>
                    </a:lnTo>
                    <a:close/>
                    <a:moveTo>
                      <a:pt x="496371" y="92268"/>
                    </a:moveTo>
                    <a:lnTo>
                      <a:pt x="494891" y="90431"/>
                    </a:lnTo>
                    <a:lnTo>
                      <a:pt x="494374" y="88212"/>
                    </a:lnTo>
                    <a:lnTo>
                      <a:pt x="495409" y="86948"/>
                    </a:lnTo>
                    <a:lnTo>
                      <a:pt x="494007" y="85773"/>
                    </a:lnTo>
                    <a:lnTo>
                      <a:pt x="492155" y="86067"/>
                    </a:lnTo>
                    <a:lnTo>
                      <a:pt x="490902" y="85552"/>
                    </a:lnTo>
                    <a:lnTo>
                      <a:pt x="489572" y="86140"/>
                    </a:lnTo>
                    <a:lnTo>
                      <a:pt x="487353" y="85920"/>
                    </a:lnTo>
                    <a:lnTo>
                      <a:pt x="485434" y="86507"/>
                    </a:lnTo>
                    <a:lnTo>
                      <a:pt x="485359" y="84744"/>
                    </a:lnTo>
                    <a:lnTo>
                      <a:pt x="487131" y="82819"/>
                    </a:lnTo>
                    <a:lnTo>
                      <a:pt x="487575" y="81408"/>
                    </a:lnTo>
                    <a:lnTo>
                      <a:pt x="489794" y="81261"/>
                    </a:lnTo>
                    <a:lnTo>
                      <a:pt x="491938" y="81261"/>
                    </a:lnTo>
                    <a:lnTo>
                      <a:pt x="497848" y="79557"/>
                    </a:lnTo>
                    <a:lnTo>
                      <a:pt x="499697" y="79939"/>
                    </a:lnTo>
                    <a:lnTo>
                      <a:pt x="501544" y="81188"/>
                    </a:lnTo>
                    <a:lnTo>
                      <a:pt x="502727" y="80968"/>
                    </a:lnTo>
                    <a:lnTo>
                      <a:pt x="505091" y="80894"/>
                    </a:lnTo>
                    <a:lnTo>
                      <a:pt x="507601" y="79043"/>
                    </a:lnTo>
                    <a:lnTo>
                      <a:pt x="510928" y="78896"/>
                    </a:lnTo>
                    <a:lnTo>
                      <a:pt x="511965" y="79190"/>
                    </a:lnTo>
                    <a:lnTo>
                      <a:pt x="512998" y="78234"/>
                    </a:lnTo>
                    <a:lnTo>
                      <a:pt x="514476" y="78822"/>
                    </a:lnTo>
                    <a:lnTo>
                      <a:pt x="514331" y="80233"/>
                    </a:lnTo>
                    <a:lnTo>
                      <a:pt x="515512" y="82525"/>
                    </a:lnTo>
                    <a:lnTo>
                      <a:pt x="515512" y="84142"/>
                    </a:lnTo>
                    <a:lnTo>
                      <a:pt x="513811" y="86801"/>
                    </a:lnTo>
                    <a:lnTo>
                      <a:pt x="515067" y="89623"/>
                    </a:lnTo>
                    <a:lnTo>
                      <a:pt x="513518" y="93752"/>
                    </a:lnTo>
                    <a:lnTo>
                      <a:pt x="511224" y="94942"/>
                    </a:lnTo>
                    <a:lnTo>
                      <a:pt x="509376" y="96853"/>
                    </a:lnTo>
                    <a:lnTo>
                      <a:pt x="507677" y="96485"/>
                    </a:lnTo>
                    <a:lnTo>
                      <a:pt x="505830" y="96559"/>
                    </a:lnTo>
                    <a:lnTo>
                      <a:pt x="504945" y="95236"/>
                    </a:lnTo>
                    <a:lnTo>
                      <a:pt x="502873" y="95824"/>
                    </a:lnTo>
                    <a:lnTo>
                      <a:pt x="500287" y="92944"/>
                    </a:lnTo>
                    <a:lnTo>
                      <a:pt x="500436" y="90504"/>
                    </a:lnTo>
                    <a:lnTo>
                      <a:pt x="498882" y="88212"/>
                    </a:lnTo>
                    <a:lnTo>
                      <a:pt x="497995" y="89167"/>
                    </a:lnTo>
                    <a:lnTo>
                      <a:pt x="498070" y="90798"/>
                    </a:lnTo>
                    <a:lnTo>
                      <a:pt x="496371" y="92268"/>
                    </a:lnTo>
                    <a:lnTo>
                      <a:pt x="496371" y="92268"/>
                    </a:lnTo>
                    <a:close/>
                    <a:moveTo>
                      <a:pt x="467843" y="108241"/>
                    </a:moveTo>
                    <a:lnTo>
                      <a:pt x="469543" y="106242"/>
                    </a:lnTo>
                    <a:lnTo>
                      <a:pt x="469690" y="104758"/>
                    </a:lnTo>
                    <a:lnTo>
                      <a:pt x="471906" y="102554"/>
                    </a:lnTo>
                    <a:lnTo>
                      <a:pt x="472054" y="100335"/>
                    </a:lnTo>
                    <a:lnTo>
                      <a:pt x="474347" y="99439"/>
                    </a:lnTo>
                    <a:lnTo>
                      <a:pt x="476045" y="98116"/>
                    </a:lnTo>
                    <a:lnTo>
                      <a:pt x="477599" y="98116"/>
                    </a:lnTo>
                    <a:lnTo>
                      <a:pt x="482476" y="97073"/>
                    </a:lnTo>
                    <a:lnTo>
                      <a:pt x="483584" y="97896"/>
                    </a:lnTo>
                    <a:lnTo>
                      <a:pt x="485435" y="97896"/>
                    </a:lnTo>
                    <a:lnTo>
                      <a:pt x="486912" y="98631"/>
                    </a:lnTo>
                    <a:lnTo>
                      <a:pt x="489128" y="98631"/>
                    </a:lnTo>
                    <a:lnTo>
                      <a:pt x="490310" y="98190"/>
                    </a:lnTo>
                    <a:lnTo>
                      <a:pt x="493416" y="98851"/>
                    </a:lnTo>
                    <a:lnTo>
                      <a:pt x="493635" y="99586"/>
                    </a:lnTo>
                    <a:lnTo>
                      <a:pt x="496594" y="99439"/>
                    </a:lnTo>
                    <a:lnTo>
                      <a:pt x="498884" y="100027"/>
                    </a:lnTo>
                    <a:lnTo>
                      <a:pt x="499550" y="100849"/>
                    </a:lnTo>
                    <a:lnTo>
                      <a:pt x="502065" y="101217"/>
                    </a:lnTo>
                    <a:lnTo>
                      <a:pt x="502578" y="102172"/>
                    </a:lnTo>
                    <a:lnTo>
                      <a:pt x="500658" y="105566"/>
                    </a:lnTo>
                    <a:lnTo>
                      <a:pt x="499035" y="105126"/>
                    </a:lnTo>
                    <a:lnTo>
                      <a:pt x="494080" y="106757"/>
                    </a:lnTo>
                    <a:lnTo>
                      <a:pt x="492233" y="106904"/>
                    </a:lnTo>
                    <a:lnTo>
                      <a:pt x="489795" y="109196"/>
                    </a:lnTo>
                    <a:lnTo>
                      <a:pt x="489795" y="110372"/>
                    </a:lnTo>
                    <a:lnTo>
                      <a:pt x="492014" y="110533"/>
                    </a:lnTo>
                    <a:lnTo>
                      <a:pt x="492750" y="110151"/>
                    </a:lnTo>
                    <a:lnTo>
                      <a:pt x="493122" y="111709"/>
                    </a:lnTo>
                    <a:lnTo>
                      <a:pt x="490608" y="114736"/>
                    </a:lnTo>
                    <a:lnTo>
                      <a:pt x="489942" y="116147"/>
                    </a:lnTo>
                    <a:lnTo>
                      <a:pt x="488170" y="116587"/>
                    </a:lnTo>
                    <a:lnTo>
                      <a:pt x="488243" y="117690"/>
                    </a:lnTo>
                    <a:lnTo>
                      <a:pt x="486989" y="119394"/>
                    </a:lnTo>
                    <a:lnTo>
                      <a:pt x="484917" y="119394"/>
                    </a:lnTo>
                    <a:lnTo>
                      <a:pt x="482776" y="120423"/>
                    </a:lnTo>
                    <a:lnTo>
                      <a:pt x="480408" y="120423"/>
                    </a:lnTo>
                    <a:lnTo>
                      <a:pt x="478413" y="118880"/>
                    </a:lnTo>
                    <a:lnTo>
                      <a:pt x="477227" y="119468"/>
                    </a:lnTo>
                    <a:lnTo>
                      <a:pt x="475156" y="119100"/>
                    </a:lnTo>
                    <a:lnTo>
                      <a:pt x="472942" y="119247"/>
                    </a:lnTo>
                    <a:lnTo>
                      <a:pt x="472348" y="118439"/>
                    </a:lnTo>
                    <a:lnTo>
                      <a:pt x="473530" y="117102"/>
                    </a:lnTo>
                    <a:lnTo>
                      <a:pt x="472051" y="114589"/>
                    </a:lnTo>
                    <a:lnTo>
                      <a:pt x="470056" y="113193"/>
                    </a:lnTo>
                    <a:lnTo>
                      <a:pt x="468726" y="112958"/>
                    </a:lnTo>
                    <a:lnTo>
                      <a:pt x="468354" y="110445"/>
                    </a:lnTo>
                    <a:lnTo>
                      <a:pt x="467843" y="108241"/>
                    </a:lnTo>
                    <a:lnTo>
                      <a:pt x="467843" y="108241"/>
                    </a:lnTo>
                    <a:close/>
                    <a:moveTo>
                      <a:pt x="465330" y="100923"/>
                    </a:moveTo>
                    <a:lnTo>
                      <a:pt x="466735" y="101658"/>
                    </a:lnTo>
                    <a:lnTo>
                      <a:pt x="469396" y="100849"/>
                    </a:lnTo>
                    <a:lnTo>
                      <a:pt x="471020" y="98631"/>
                    </a:lnTo>
                    <a:lnTo>
                      <a:pt x="471095" y="96191"/>
                    </a:lnTo>
                    <a:lnTo>
                      <a:pt x="471464" y="94795"/>
                    </a:lnTo>
                    <a:lnTo>
                      <a:pt x="471315" y="93238"/>
                    </a:lnTo>
                    <a:lnTo>
                      <a:pt x="471981" y="90578"/>
                    </a:lnTo>
                    <a:lnTo>
                      <a:pt x="470282" y="91166"/>
                    </a:lnTo>
                    <a:lnTo>
                      <a:pt x="469098" y="91239"/>
                    </a:lnTo>
                    <a:lnTo>
                      <a:pt x="467470" y="90357"/>
                    </a:lnTo>
                    <a:lnTo>
                      <a:pt x="466143" y="91533"/>
                    </a:lnTo>
                    <a:lnTo>
                      <a:pt x="464885" y="91680"/>
                    </a:lnTo>
                    <a:lnTo>
                      <a:pt x="464149" y="93532"/>
                    </a:lnTo>
                    <a:lnTo>
                      <a:pt x="464219" y="95897"/>
                    </a:lnTo>
                    <a:lnTo>
                      <a:pt x="463777" y="97969"/>
                    </a:lnTo>
                    <a:lnTo>
                      <a:pt x="465330" y="100923"/>
                    </a:lnTo>
                    <a:lnTo>
                      <a:pt x="465330" y="100923"/>
                    </a:lnTo>
                    <a:close/>
                    <a:moveTo>
                      <a:pt x="638339" y="252205"/>
                    </a:moveTo>
                    <a:cubicBezTo>
                      <a:pt x="638339" y="252190"/>
                      <a:pt x="640411" y="252866"/>
                      <a:pt x="640411" y="252866"/>
                    </a:cubicBezTo>
                    <a:lnTo>
                      <a:pt x="642376" y="251940"/>
                    </a:lnTo>
                    <a:lnTo>
                      <a:pt x="642781" y="254012"/>
                    </a:lnTo>
                    <a:lnTo>
                      <a:pt x="644670" y="254012"/>
                    </a:lnTo>
                    <a:lnTo>
                      <a:pt x="645041" y="254864"/>
                    </a:lnTo>
                    <a:lnTo>
                      <a:pt x="646966" y="254938"/>
                    </a:lnTo>
                    <a:lnTo>
                      <a:pt x="650521" y="252572"/>
                    </a:lnTo>
                    <a:lnTo>
                      <a:pt x="652298" y="252381"/>
                    </a:lnTo>
                    <a:lnTo>
                      <a:pt x="655447" y="253865"/>
                    </a:lnTo>
                    <a:lnTo>
                      <a:pt x="657257" y="253645"/>
                    </a:lnTo>
                    <a:lnTo>
                      <a:pt x="658406" y="254277"/>
                    </a:lnTo>
                    <a:lnTo>
                      <a:pt x="659551" y="253233"/>
                    </a:lnTo>
                    <a:lnTo>
                      <a:pt x="659476" y="252205"/>
                    </a:lnTo>
                    <a:lnTo>
                      <a:pt x="660807" y="249618"/>
                    </a:lnTo>
                    <a:lnTo>
                      <a:pt x="662064" y="249545"/>
                    </a:lnTo>
                    <a:lnTo>
                      <a:pt x="662137" y="248355"/>
                    </a:lnTo>
                    <a:lnTo>
                      <a:pt x="661104" y="246136"/>
                    </a:lnTo>
                    <a:lnTo>
                      <a:pt x="661104" y="243858"/>
                    </a:lnTo>
                    <a:lnTo>
                      <a:pt x="662283" y="245107"/>
                    </a:lnTo>
                    <a:lnTo>
                      <a:pt x="662212" y="246356"/>
                    </a:lnTo>
                    <a:lnTo>
                      <a:pt x="663911" y="248795"/>
                    </a:lnTo>
                    <a:lnTo>
                      <a:pt x="664798" y="247399"/>
                    </a:lnTo>
                    <a:lnTo>
                      <a:pt x="666055" y="247620"/>
                    </a:lnTo>
                    <a:lnTo>
                      <a:pt x="667383" y="247326"/>
                    </a:lnTo>
                    <a:lnTo>
                      <a:pt x="668347" y="247840"/>
                    </a:lnTo>
                    <a:lnTo>
                      <a:pt x="668715" y="246738"/>
                    </a:lnTo>
                    <a:lnTo>
                      <a:pt x="668124" y="244519"/>
                    </a:lnTo>
                    <a:lnTo>
                      <a:pt x="668347" y="243182"/>
                    </a:lnTo>
                    <a:lnTo>
                      <a:pt x="667088" y="242227"/>
                    </a:lnTo>
                    <a:lnTo>
                      <a:pt x="664869" y="242962"/>
                    </a:lnTo>
                    <a:lnTo>
                      <a:pt x="662505" y="243108"/>
                    </a:lnTo>
                    <a:lnTo>
                      <a:pt x="661989" y="241419"/>
                    </a:lnTo>
                    <a:lnTo>
                      <a:pt x="662948" y="240816"/>
                    </a:lnTo>
                    <a:lnTo>
                      <a:pt x="664203" y="241330"/>
                    </a:lnTo>
                    <a:lnTo>
                      <a:pt x="666349" y="240596"/>
                    </a:lnTo>
                    <a:lnTo>
                      <a:pt x="667530" y="238832"/>
                    </a:lnTo>
                    <a:lnTo>
                      <a:pt x="668641" y="239861"/>
                    </a:lnTo>
                    <a:lnTo>
                      <a:pt x="669898" y="239641"/>
                    </a:lnTo>
                    <a:lnTo>
                      <a:pt x="671004" y="237716"/>
                    </a:lnTo>
                    <a:lnTo>
                      <a:pt x="670710" y="236540"/>
                    </a:lnTo>
                    <a:lnTo>
                      <a:pt x="671745" y="234542"/>
                    </a:lnTo>
                    <a:lnTo>
                      <a:pt x="671301" y="233278"/>
                    </a:lnTo>
                    <a:lnTo>
                      <a:pt x="672484" y="232984"/>
                    </a:lnTo>
                    <a:lnTo>
                      <a:pt x="672778" y="232029"/>
                    </a:lnTo>
                    <a:lnTo>
                      <a:pt x="670338" y="231367"/>
                    </a:lnTo>
                    <a:lnTo>
                      <a:pt x="668419" y="231808"/>
                    </a:lnTo>
                    <a:lnTo>
                      <a:pt x="669158" y="230177"/>
                    </a:lnTo>
                    <a:lnTo>
                      <a:pt x="670340" y="229736"/>
                    </a:lnTo>
                    <a:lnTo>
                      <a:pt x="670491" y="227811"/>
                    </a:lnTo>
                    <a:lnTo>
                      <a:pt x="668717" y="226636"/>
                    </a:lnTo>
                    <a:lnTo>
                      <a:pt x="664728" y="226709"/>
                    </a:lnTo>
                    <a:lnTo>
                      <a:pt x="663914" y="225446"/>
                    </a:lnTo>
                    <a:lnTo>
                      <a:pt x="664134" y="224270"/>
                    </a:lnTo>
                    <a:lnTo>
                      <a:pt x="665169" y="223829"/>
                    </a:lnTo>
                    <a:lnTo>
                      <a:pt x="664503" y="221978"/>
                    </a:lnTo>
                    <a:lnTo>
                      <a:pt x="661251" y="219318"/>
                    </a:lnTo>
                    <a:lnTo>
                      <a:pt x="659626" y="219318"/>
                    </a:lnTo>
                    <a:lnTo>
                      <a:pt x="658073" y="220273"/>
                    </a:lnTo>
                    <a:lnTo>
                      <a:pt x="655414" y="220273"/>
                    </a:lnTo>
                    <a:lnTo>
                      <a:pt x="652309" y="221169"/>
                    </a:lnTo>
                    <a:lnTo>
                      <a:pt x="648837" y="218730"/>
                    </a:lnTo>
                    <a:lnTo>
                      <a:pt x="648320" y="217173"/>
                    </a:lnTo>
                    <a:lnTo>
                      <a:pt x="647212" y="216585"/>
                    </a:lnTo>
                    <a:lnTo>
                      <a:pt x="645363" y="217760"/>
                    </a:lnTo>
                    <a:lnTo>
                      <a:pt x="643961" y="217613"/>
                    </a:lnTo>
                    <a:lnTo>
                      <a:pt x="642850" y="218128"/>
                    </a:lnTo>
                    <a:lnTo>
                      <a:pt x="640560" y="218201"/>
                    </a:lnTo>
                    <a:lnTo>
                      <a:pt x="639748" y="220126"/>
                    </a:lnTo>
                    <a:lnTo>
                      <a:pt x="638713" y="218877"/>
                    </a:lnTo>
                    <a:lnTo>
                      <a:pt x="637087" y="217834"/>
                    </a:lnTo>
                    <a:lnTo>
                      <a:pt x="635165" y="218568"/>
                    </a:lnTo>
                    <a:lnTo>
                      <a:pt x="632801" y="218951"/>
                    </a:lnTo>
                    <a:lnTo>
                      <a:pt x="632874" y="220200"/>
                    </a:lnTo>
                    <a:lnTo>
                      <a:pt x="632063" y="220934"/>
                    </a:lnTo>
                    <a:lnTo>
                      <a:pt x="632063" y="219612"/>
                    </a:lnTo>
                    <a:lnTo>
                      <a:pt x="631176" y="218715"/>
                    </a:lnTo>
                    <a:lnTo>
                      <a:pt x="629256" y="219318"/>
                    </a:lnTo>
                    <a:lnTo>
                      <a:pt x="624819" y="218657"/>
                    </a:lnTo>
                    <a:lnTo>
                      <a:pt x="624231" y="219244"/>
                    </a:lnTo>
                    <a:lnTo>
                      <a:pt x="625633" y="220640"/>
                    </a:lnTo>
                    <a:lnTo>
                      <a:pt x="625559" y="222198"/>
                    </a:lnTo>
                    <a:lnTo>
                      <a:pt x="627183" y="223609"/>
                    </a:lnTo>
                    <a:lnTo>
                      <a:pt x="625039" y="223153"/>
                    </a:lnTo>
                    <a:lnTo>
                      <a:pt x="624229" y="221831"/>
                    </a:lnTo>
                    <a:lnTo>
                      <a:pt x="622823" y="221463"/>
                    </a:lnTo>
                    <a:lnTo>
                      <a:pt x="620162" y="222125"/>
                    </a:lnTo>
                    <a:lnTo>
                      <a:pt x="618980" y="221463"/>
                    </a:lnTo>
                    <a:lnTo>
                      <a:pt x="621121" y="220640"/>
                    </a:lnTo>
                    <a:lnTo>
                      <a:pt x="621196" y="219097"/>
                    </a:lnTo>
                    <a:lnTo>
                      <a:pt x="619052" y="216658"/>
                    </a:lnTo>
                    <a:lnTo>
                      <a:pt x="619274" y="215394"/>
                    </a:lnTo>
                    <a:lnTo>
                      <a:pt x="618609" y="214292"/>
                    </a:lnTo>
                    <a:lnTo>
                      <a:pt x="616172" y="215688"/>
                    </a:lnTo>
                    <a:lnTo>
                      <a:pt x="616615" y="217099"/>
                    </a:lnTo>
                    <a:lnTo>
                      <a:pt x="616099" y="218275"/>
                    </a:lnTo>
                    <a:lnTo>
                      <a:pt x="614400" y="217687"/>
                    </a:lnTo>
                    <a:lnTo>
                      <a:pt x="615136" y="216438"/>
                    </a:lnTo>
                    <a:lnTo>
                      <a:pt x="614914" y="215174"/>
                    </a:lnTo>
                    <a:lnTo>
                      <a:pt x="612992" y="214660"/>
                    </a:lnTo>
                    <a:lnTo>
                      <a:pt x="611809" y="215541"/>
                    </a:lnTo>
                    <a:lnTo>
                      <a:pt x="610408" y="215541"/>
                    </a:lnTo>
                    <a:lnTo>
                      <a:pt x="611000" y="213690"/>
                    </a:lnTo>
                    <a:lnTo>
                      <a:pt x="610776" y="212735"/>
                    </a:lnTo>
                    <a:lnTo>
                      <a:pt x="610701" y="210516"/>
                    </a:lnTo>
                    <a:lnTo>
                      <a:pt x="608487" y="211104"/>
                    </a:lnTo>
                    <a:lnTo>
                      <a:pt x="606415" y="213469"/>
                    </a:lnTo>
                    <a:lnTo>
                      <a:pt x="606638" y="215909"/>
                    </a:lnTo>
                    <a:lnTo>
                      <a:pt x="605310" y="215982"/>
                    </a:lnTo>
                    <a:lnTo>
                      <a:pt x="604496" y="214145"/>
                    </a:lnTo>
                    <a:lnTo>
                      <a:pt x="605310" y="212514"/>
                    </a:lnTo>
                    <a:lnTo>
                      <a:pt x="605310" y="211177"/>
                    </a:lnTo>
                    <a:lnTo>
                      <a:pt x="606491" y="208150"/>
                    </a:lnTo>
                    <a:lnTo>
                      <a:pt x="605087" y="206681"/>
                    </a:lnTo>
                    <a:lnTo>
                      <a:pt x="602722" y="207636"/>
                    </a:lnTo>
                    <a:lnTo>
                      <a:pt x="602722" y="206533"/>
                    </a:lnTo>
                    <a:lnTo>
                      <a:pt x="604276" y="205858"/>
                    </a:lnTo>
                    <a:lnTo>
                      <a:pt x="605310" y="203565"/>
                    </a:lnTo>
                    <a:lnTo>
                      <a:pt x="605087" y="202022"/>
                    </a:lnTo>
                    <a:lnTo>
                      <a:pt x="603682" y="202610"/>
                    </a:lnTo>
                    <a:lnTo>
                      <a:pt x="601911" y="202096"/>
                    </a:lnTo>
                    <a:lnTo>
                      <a:pt x="601171" y="202683"/>
                    </a:lnTo>
                    <a:lnTo>
                      <a:pt x="599397" y="202757"/>
                    </a:lnTo>
                    <a:lnTo>
                      <a:pt x="600505" y="201875"/>
                    </a:lnTo>
                    <a:lnTo>
                      <a:pt x="600211" y="200920"/>
                    </a:lnTo>
                    <a:lnTo>
                      <a:pt x="598586" y="200920"/>
                    </a:lnTo>
                    <a:lnTo>
                      <a:pt x="597328" y="202169"/>
                    </a:lnTo>
                    <a:lnTo>
                      <a:pt x="594893" y="202610"/>
                    </a:lnTo>
                    <a:lnTo>
                      <a:pt x="594893" y="201581"/>
                    </a:lnTo>
                    <a:lnTo>
                      <a:pt x="596146" y="200905"/>
                    </a:lnTo>
                    <a:lnTo>
                      <a:pt x="597106" y="199289"/>
                    </a:lnTo>
                    <a:lnTo>
                      <a:pt x="597548" y="197731"/>
                    </a:lnTo>
                    <a:lnTo>
                      <a:pt x="598880" y="197805"/>
                    </a:lnTo>
                    <a:lnTo>
                      <a:pt x="600581" y="199583"/>
                    </a:lnTo>
                    <a:lnTo>
                      <a:pt x="603391" y="199583"/>
                    </a:lnTo>
                    <a:lnTo>
                      <a:pt x="603094" y="198393"/>
                    </a:lnTo>
                    <a:lnTo>
                      <a:pt x="601320" y="196409"/>
                    </a:lnTo>
                    <a:lnTo>
                      <a:pt x="599473" y="196174"/>
                    </a:lnTo>
                    <a:lnTo>
                      <a:pt x="600506" y="195512"/>
                    </a:lnTo>
                    <a:lnTo>
                      <a:pt x="598068" y="193000"/>
                    </a:lnTo>
                    <a:lnTo>
                      <a:pt x="596071" y="191898"/>
                    </a:lnTo>
                    <a:lnTo>
                      <a:pt x="597182" y="191604"/>
                    </a:lnTo>
                    <a:lnTo>
                      <a:pt x="597403" y="190266"/>
                    </a:lnTo>
                    <a:lnTo>
                      <a:pt x="598439" y="190266"/>
                    </a:lnTo>
                    <a:lnTo>
                      <a:pt x="599398" y="192265"/>
                    </a:lnTo>
                    <a:lnTo>
                      <a:pt x="601394" y="194337"/>
                    </a:lnTo>
                    <a:lnTo>
                      <a:pt x="603836" y="194998"/>
                    </a:lnTo>
                    <a:lnTo>
                      <a:pt x="605535" y="196703"/>
                    </a:lnTo>
                    <a:lnTo>
                      <a:pt x="606568" y="195512"/>
                    </a:lnTo>
                    <a:lnTo>
                      <a:pt x="607752" y="196923"/>
                    </a:lnTo>
                    <a:lnTo>
                      <a:pt x="610931" y="197658"/>
                    </a:lnTo>
                    <a:lnTo>
                      <a:pt x="613075" y="197658"/>
                    </a:lnTo>
                    <a:lnTo>
                      <a:pt x="613814" y="195953"/>
                    </a:lnTo>
                    <a:lnTo>
                      <a:pt x="613148" y="193661"/>
                    </a:lnTo>
                    <a:lnTo>
                      <a:pt x="609010" y="190560"/>
                    </a:lnTo>
                    <a:lnTo>
                      <a:pt x="607237" y="188635"/>
                    </a:lnTo>
                    <a:lnTo>
                      <a:pt x="605983" y="188871"/>
                    </a:lnTo>
                    <a:lnTo>
                      <a:pt x="605538" y="187092"/>
                    </a:lnTo>
                    <a:lnTo>
                      <a:pt x="603689" y="185241"/>
                    </a:lnTo>
                    <a:lnTo>
                      <a:pt x="602730" y="185167"/>
                    </a:lnTo>
                    <a:lnTo>
                      <a:pt x="601842" y="184139"/>
                    </a:lnTo>
                    <a:lnTo>
                      <a:pt x="602506" y="182949"/>
                    </a:lnTo>
                    <a:lnTo>
                      <a:pt x="603986" y="183463"/>
                    </a:lnTo>
                    <a:lnTo>
                      <a:pt x="605391" y="185167"/>
                    </a:lnTo>
                    <a:lnTo>
                      <a:pt x="606793" y="185167"/>
                    </a:lnTo>
                    <a:lnTo>
                      <a:pt x="607237" y="186945"/>
                    </a:lnTo>
                    <a:lnTo>
                      <a:pt x="608419" y="187092"/>
                    </a:lnTo>
                    <a:lnTo>
                      <a:pt x="609156" y="185682"/>
                    </a:lnTo>
                    <a:lnTo>
                      <a:pt x="608344" y="182361"/>
                    </a:lnTo>
                    <a:lnTo>
                      <a:pt x="606054" y="179407"/>
                    </a:lnTo>
                    <a:lnTo>
                      <a:pt x="604355" y="179481"/>
                    </a:lnTo>
                    <a:lnTo>
                      <a:pt x="603841" y="179040"/>
                    </a:lnTo>
                    <a:lnTo>
                      <a:pt x="601767" y="179113"/>
                    </a:lnTo>
                    <a:lnTo>
                      <a:pt x="599478" y="180509"/>
                    </a:lnTo>
                    <a:lnTo>
                      <a:pt x="597629" y="180509"/>
                    </a:lnTo>
                    <a:lnTo>
                      <a:pt x="595857" y="179187"/>
                    </a:lnTo>
                    <a:lnTo>
                      <a:pt x="594452" y="179481"/>
                    </a:lnTo>
                    <a:lnTo>
                      <a:pt x="593194" y="177850"/>
                    </a:lnTo>
                    <a:lnTo>
                      <a:pt x="591127" y="180965"/>
                    </a:lnTo>
                    <a:lnTo>
                      <a:pt x="588320" y="182434"/>
                    </a:lnTo>
                    <a:lnTo>
                      <a:pt x="587800" y="183992"/>
                    </a:lnTo>
                    <a:lnTo>
                      <a:pt x="586325" y="184873"/>
                    </a:lnTo>
                    <a:lnTo>
                      <a:pt x="586250" y="183463"/>
                    </a:lnTo>
                    <a:lnTo>
                      <a:pt x="587654" y="181626"/>
                    </a:lnTo>
                    <a:lnTo>
                      <a:pt x="588761" y="181185"/>
                    </a:lnTo>
                    <a:lnTo>
                      <a:pt x="592974" y="177188"/>
                    </a:lnTo>
                    <a:lnTo>
                      <a:pt x="593346" y="175924"/>
                    </a:lnTo>
                    <a:lnTo>
                      <a:pt x="592383" y="173941"/>
                    </a:lnTo>
                    <a:lnTo>
                      <a:pt x="592457" y="169429"/>
                    </a:lnTo>
                    <a:lnTo>
                      <a:pt x="593049" y="168842"/>
                    </a:lnTo>
                    <a:lnTo>
                      <a:pt x="591572" y="167064"/>
                    </a:lnTo>
                    <a:lnTo>
                      <a:pt x="590686" y="168092"/>
                    </a:lnTo>
                    <a:lnTo>
                      <a:pt x="588470" y="167945"/>
                    </a:lnTo>
                    <a:lnTo>
                      <a:pt x="587432" y="166917"/>
                    </a:lnTo>
                    <a:lnTo>
                      <a:pt x="587359" y="165065"/>
                    </a:lnTo>
                    <a:lnTo>
                      <a:pt x="587062" y="163816"/>
                    </a:lnTo>
                    <a:lnTo>
                      <a:pt x="583735" y="162699"/>
                    </a:lnTo>
                    <a:lnTo>
                      <a:pt x="582037" y="160848"/>
                    </a:lnTo>
                    <a:lnTo>
                      <a:pt x="580043" y="160848"/>
                    </a:lnTo>
                    <a:lnTo>
                      <a:pt x="577824" y="159746"/>
                    </a:lnTo>
                    <a:lnTo>
                      <a:pt x="576938" y="160701"/>
                    </a:lnTo>
                    <a:lnTo>
                      <a:pt x="573243" y="161156"/>
                    </a:lnTo>
                    <a:lnTo>
                      <a:pt x="572798" y="161891"/>
                    </a:lnTo>
                    <a:lnTo>
                      <a:pt x="571765" y="161965"/>
                    </a:lnTo>
                    <a:lnTo>
                      <a:pt x="570951" y="163816"/>
                    </a:lnTo>
                    <a:lnTo>
                      <a:pt x="572282" y="165653"/>
                    </a:lnTo>
                    <a:lnTo>
                      <a:pt x="573168" y="167578"/>
                    </a:lnTo>
                    <a:lnTo>
                      <a:pt x="571764" y="167504"/>
                    </a:lnTo>
                    <a:lnTo>
                      <a:pt x="569473" y="164257"/>
                    </a:lnTo>
                    <a:lnTo>
                      <a:pt x="569029" y="166402"/>
                    </a:lnTo>
                    <a:lnTo>
                      <a:pt x="569695" y="168313"/>
                    </a:lnTo>
                    <a:lnTo>
                      <a:pt x="571765" y="169209"/>
                    </a:lnTo>
                    <a:lnTo>
                      <a:pt x="573686" y="172677"/>
                    </a:lnTo>
                    <a:lnTo>
                      <a:pt x="575534" y="172677"/>
                    </a:lnTo>
                    <a:lnTo>
                      <a:pt x="574351" y="173794"/>
                    </a:lnTo>
                    <a:lnTo>
                      <a:pt x="572653" y="173720"/>
                    </a:lnTo>
                    <a:lnTo>
                      <a:pt x="572284" y="175704"/>
                    </a:lnTo>
                    <a:lnTo>
                      <a:pt x="574797" y="179025"/>
                    </a:lnTo>
                    <a:lnTo>
                      <a:pt x="576792" y="179848"/>
                    </a:lnTo>
                    <a:lnTo>
                      <a:pt x="576717" y="181244"/>
                    </a:lnTo>
                    <a:lnTo>
                      <a:pt x="575978" y="180436"/>
                    </a:lnTo>
                    <a:lnTo>
                      <a:pt x="572800" y="180215"/>
                    </a:lnTo>
                    <a:lnTo>
                      <a:pt x="572800" y="181244"/>
                    </a:lnTo>
                    <a:lnTo>
                      <a:pt x="571692" y="182067"/>
                    </a:lnTo>
                    <a:lnTo>
                      <a:pt x="571101" y="183610"/>
                    </a:lnTo>
                    <a:lnTo>
                      <a:pt x="573834" y="182508"/>
                    </a:lnTo>
                    <a:lnTo>
                      <a:pt x="575164" y="183610"/>
                    </a:lnTo>
                    <a:lnTo>
                      <a:pt x="578419" y="182434"/>
                    </a:lnTo>
                    <a:lnTo>
                      <a:pt x="578711" y="183771"/>
                    </a:lnTo>
                    <a:lnTo>
                      <a:pt x="580930" y="184212"/>
                    </a:lnTo>
                    <a:lnTo>
                      <a:pt x="581227" y="185535"/>
                    </a:lnTo>
                    <a:lnTo>
                      <a:pt x="583959" y="187754"/>
                    </a:lnTo>
                    <a:lnTo>
                      <a:pt x="584996" y="187680"/>
                    </a:lnTo>
                    <a:lnTo>
                      <a:pt x="585142" y="186358"/>
                    </a:lnTo>
                    <a:lnTo>
                      <a:pt x="585956" y="187166"/>
                    </a:lnTo>
                    <a:lnTo>
                      <a:pt x="587878" y="186064"/>
                    </a:lnTo>
                    <a:lnTo>
                      <a:pt x="589283" y="186358"/>
                    </a:lnTo>
                    <a:lnTo>
                      <a:pt x="589725" y="187680"/>
                    </a:lnTo>
                    <a:lnTo>
                      <a:pt x="588911" y="189532"/>
                    </a:lnTo>
                    <a:lnTo>
                      <a:pt x="588911" y="193147"/>
                    </a:lnTo>
                    <a:lnTo>
                      <a:pt x="588101" y="195660"/>
                    </a:lnTo>
                    <a:lnTo>
                      <a:pt x="588101" y="197438"/>
                    </a:lnTo>
                    <a:lnTo>
                      <a:pt x="589428" y="199436"/>
                    </a:lnTo>
                    <a:lnTo>
                      <a:pt x="588762" y="201875"/>
                    </a:lnTo>
                    <a:lnTo>
                      <a:pt x="588762" y="203271"/>
                    </a:lnTo>
                    <a:lnTo>
                      <a:pt x="587951" y="205637"/>
                    </a:lnTo>
                    <a:lnTo>
                      <a:pt x="585142" y="207636"/>
                    </a:lnTo>
                    <a:lnTo>
                      <a:pt x="582629" y="208223"/>
                    </a:lnTo>
                    <a:lnTo>
                      <a:pt x="582260" y="209928"/>
                    </a:lnTo>
                    <a:lnTo>
                      <a:pt x="580117" y="212588"/>
                    </a:lnTo>
                    <a:lnTo>
                      <a:pt x="580192" y="213910"/>
                    </a:lnTo>
                    <a:lnTo>
                      <a:pt x="578420" y="215101"/>
                    </a:lnTo>
                    <a:lnTo>
                      <a:pt x="577309" y="216805"/>
                    </a:lnTo>
                    <a:lnTo>
                      <a:pt x="577456" y="219024"/>
                    </a:lnTo>
                    <a:lnTo>
                      <a:pt x="578861" y="219465"/>
                    </a:lnTo>
                    <a:lnTo>
                      <a:pt x="578861" y="220787"/>
                    </a:lnTo>
                    <a:lnTo>
                      <a:pt x="577014" y="221595"/>
                    </a:lnTo>
                    <a:lnTo>
                      <a:pt x="576645" y="223080"/>
                    </a:lnTo>
                    <a:lnTo>
                      <a:pt x="577605" y="224035"/>
                    </a:lnTo>
                    <a:lnTo>
                      <a:pt x="576128" y="225960"/>
                    </a:lnTo>
                    <a:lnTo>
                      <a:pt x="575612" y="227811"/>
                    </a:lnTo>
                    <a:lnTo>
                      <a:pt x="576497" y="229957"/>
                    </a:lnTo>
                    <a:lnTo>
                      <a:pt x="577753" y="230324"/>
                    </a:lnTo>
                    <a:lnTo>
                      <a:pt x="577753" y="231647"/>
                    </a:lnTo>
                    <a:lnTo>
                      <a:pt x="579378" y="233131"/>
                    </a:lnTo>
                    <a:lnTo>
                      <a:pt x="580486" y="232910"/>
                    </a:lnTo>
                    <a:lnTo>
                      <a:pt x="580708" y="231059"/>
                    </a:lnTo>
                    <a:lnTo>
                      <a:pt x="581374" y="230030"/>
                    </a:lnTo>
                    <a:lnTo>
                      <a:pt x="582336" y="230765"/>
                    </a:lnTo>
                    <a:lnTo>
                      <a:pt x="583224" y="230692"/>
                    </a:lnTo>
                    <a:lnTo>
                      <a:pt x="585068" y="228252"/>
                    </a:lnTo>
                    <a:lnTo>
                      <a:pt x="585735" y="229075"/>
                    </a:lnTo>
                    <a:lnTo>
                      <a:pt x="584701" y="231720"/>
                    </a:lnTo>
                    <a:lnTo>
                      <a:pt x="582927" y="232176"/>
                    </a:lnTo>
                    <a:lnTo>
                      <a:pt x="582630" y="233131"/>
                    </a:lnTo>
                    <a:lnTo>
                      <a:pt x="583371" y="234086"/>
                    </a:lnTo>
                    <a:lnTo>
                      <a:pt x="583593" y="235203"/>
                    </a:lnTo>
                    <a:lnTo>
                      <a:pt x="585512" y="237569"/>
                    </a:lnTo>
                    <a:lnTo>
                      <a:pt x="587434" y="236981"/>
                    </a:lnTo>
                    <a:lnTo>
                      <a:pt x="587951" y="237789"/>
                    </a:lnTo>
                    <a:lnTo>
                      <a:pt x="590464" y="238083"/>
                    </a:lnTo>
                    <a:lnTo>
                      <a:pt x="591648" y="236966"/>
                    </a:lnTo>
                    <a:lnTo>
                      <a:pt x="594013" y="236085"/>
                    </a:lnTo>
                    <a:lnTo>
                      <a:pt x="593864" y="233719"/>
                    </a:lnTo>
                    <a:lnTo>
                      <a:pt x="595047" y="233645"/>
                    </a:lnTo>
                    <a:lnTo>
                      <a:pt x="595933" y="232764"/>
                    </a:lnTo>
                    <a:lnTo>
                      <a:pt x="596302" y="233939"/>
                    </a:lnTo>
                    <a:lnTo>
                      <a:pt x="595860" y="234600"/>
                    </a:lnTo>
                    <a:lnTo>
                      <a:pt x="596008" y="236231"/>
                    </a:lnTo>
                    <a:lnTo>
                      <a:pt x="597041" y="235791"/>
                    </a:lnTo>
                    <a:lnTo>
                      <a:pt x="598223" y="232837"/>
                    </a:lnTo>
                    <a:lnTo>
                      <a:pt x="599406" y="232308"/>
                    </a:lnTo>
                    <a:lnTo>
                      <a:pt x="599996" y="233278"/>
                    </a:lnTo>
                    <a:lnTo>
                      <a:pt x="599482" y="235497"/>
                    </a:lnTo>
                    <a:lnTo>
                      <a:pt x="596821" y="238965"/>
                    </a:lnTo>
                    <a:lnTo>
                      <a:pt x="595637" y="240228"/>
                    </a:lnTo>
                    <a:lnTo>
                      <a:pt x="595562" y="241771"/>
                    </a:lnTo>
                    <a:lnTo>
                      <a:pt x="597780" y="242521"/>
                    </a:lnTo>
                    <a:lnTo>
                      <a:pt x="599482" y="243917"/>
                    </a:lnTo>
                    <a:lnTo>
                      <a:pt x="601256" y="243770"/>
                    </a:lnTo>
                    <a:lnTo>
                      <a:pt x="601846" y="244431"/>
                    </a:lnTo>
                    <a:lnTo>
                      <a:pt x="603990" y="244651"/>
                    </a:lnTo>
                    <a:lnTo>
                      <a:pt x="604581" y="243182"/>
                    </a:lnTo>
                    <a:lnTo>
                      <a:pt x="606652" y="243402"/>
                    </a:lnTo>
                    <a:lnTo>
                      <a:pt x="605989" y="244358"/>
                    </a:lnTo>
                    <a:lnTo>
                      <a:pt x="606208" y="245401"/>
                    </a:lnTo>
                    <a:lnTo>
                      <a:pt x="607685" y="245842"/>
                    </a:lnTo>
                    <a:lnTo>
                      <a:pt x="609089" y="246870"/>
                    </a:lnTo>
                    <a:lnTo>
                      <a:pt x="610349" y="246062"/>
                    </a:lnTo>
                    <a:lnTo>
                      <a:pt x="609904" y="244887"/>
                    </a:lnTo>
                    <a:lnTo>
                      <a:pt x="609829" y="243256"/>
                    </a:lnTo>
                    <a:lnTo>
                      <a:pt x="611085" y="241477"/>
                    </a:lnTo>
                    <a:lnTo>
                      <a:pt x="611602" y="242962"/>
                    </a:lnTo>
                    <a:lnTo>
                      <a:pt x="611085" y="244740"/>
                    </a:lnTo>
                    <a:lnTo>
                      <a:pt x="611529" y="246870"/>
                    </a:lnTo>
                    <a:lnTo>
                      <a:pt x="612931" y="246797"/>
                    </a:lnTo>
                    <a:lnTo>
                      <a:pt x="613451" y="244798"/>
                    </a:lnTo>
                    <a:lnTo>
                      <a:pt x="614117" y="243696"/>
                    </a:lnTo>
                    <a:lnTo>
                      <a:pt x="615593" y="243476"/>
                    </a:lnTo>
                    <a:lnTo>
                      <a:pt x="615520" y="244651"/>
                    </a:lnTo>
                    <a:lnTo>
                      <a:pt x="614557" y="245474"/>
                    </a:lnTo>
                    <a:lnTo>
                      <a:pt x="614632" y="247091"/>
                    </a:lnTo>
                    <a:lnTo>
                      <a:pt x="617291" y="247179"/>
                    </a:lnTo>
                    <a:lnTo>
                      <a:pt x="618844" y="246062"/>
                    </a:lnTo>
                    <a:lnTo>
                      <a:pt x="620249" y="242962"/>
                    </a:lnTo>
                    <a:lnTo>
                      <a:pt x="620545" y="244578"/>
                    </a:lnTo>
                    <a:lnTo>
                      <a:pt x="619659" y="245842"/>
                    </a:lnTo>
                    <a:lnTo>
                      <a:pt x="619659" y="247326"/>
                    </a:lnTo>
                    <a:lnTo>
                      <a:pt x="622024" y="246870"/>
                    </a:lnTo>
                    <a:lnTo>
                      <a:pt x="622836" y="244064"/>
                    </a:lnTo>
                    <a:lnTo>
                      <a:pt x="623648" y="242888"/>
                    </a:lnTo>
                    <a:lnTo>
                      <a:pt x="623132" y="247106"/>
                    </a:lnTo>
                    <a:lnTo>
                      <a:pt x="623501" y="248501"/>
                    </a:lnTo>
                    <a:lnTo>
                      <a:pt x="625421" y="248575"/>
                    </a:lnTo>
                    <a:lnTo>
                      <a:pt x="628232" y="250206"/>
                    </a:lnTo>
                    <a:lnTo>
                      <a:pt x="630006" y="249545"/>
                    </a:lnTo>
                    <a:lnTo>
                      <a:pt x="631333" y="249089"/>
                    </a:lnTo>
                    <a:lnTo>
                      <a:pt x="631853" y="250279"/>
                    </a:lnTo>
                    <a:lnTo>
                      <a:pt x="634217" y="249618"/>
                    </a:lnTo>
                    <a:lnTo>
                      <a:pt x="635622" y="248795"/>
                    </a:lnTo>
                    <a:lnTo>
                      <a:pt x="635622" y="246650"/>
                    </a:lnTo>
                    <a:lnTo>
                      <a:pt x="637544" y="244887"/>
                    </a:lnTo>
                    <a:lnTo>
                      <a:pt x="638283" y="243549"/>
                    </a:lnTo>
                    <a:lnTo>
                      <a:pt x="637321" y="241551"/>
                    </a:lnTo>
                    <a:lnTo>
                      <a:pt x="638208" y="239861"/>
                    </a:lnTo>
                    <a:lnTo>
                      <a:pt x="639020" y="240155"/>
                    </a:lnTo>
                    <a:lnTo>
                      <a:pt x="639169" y="242594"/>
                    </a:lnTo>
                    <a:lnTo>
                      <a:pt x="640351" y="242815"/>
                    </a:lnTo>
                    <a:lnTo>
                      <a:pt x="640499" y="243843"/>
                    </a:lnTo>
                    <a:lnTo>
                      <a:pt x="639020" y="245180"/>
                    </a:lnTo>
                    <a:lnTo>
                      <a:pt x="637987" y="247914"/>
                    </a:lnTo>
                    <a:lnTo>
                      <a:pt x="638339" y="252205"/>
                    </a:lnTo>
                    <a:lnTo>
                      <a:pt x="638339" y="252205"/>
                    </a:lnTo>
                    <a:close/>
                    <a:moveTo>
                      <a:pt x="568102" y="159408"/>
                    </a:moveTo>
                    <a:lnTo>
                      <a:pt x="569511" y="159040"/>
                    </a:lnTo>
                    <a:lnTo>
                      <a:pt x="569511" y="158115"/>
                    </a:lnTo>
                    <a:lnTo>
                      <a:pt x="568213" y="157703"/>
                    </a:lnTo>
                    <a:lnTo>
                      <a:pt x="567216" y="158599"/>
                    </a:lnTo>
                    <a:lnTo>
                      <a:pt x="568102" y="159408"/>
                    </a:lnTo>
                    <a:lnTo>
                      <a:pt x="568102" y="159408"/>
                    </a:lnTo>
                    <a:close/>
                    <a:moveTo>
                      <a:pt x="564327" y="171869"/>
                    </a:moveTo>
                    <a:lnTo>
                      <a:pt x="565587" y="170429"/>
                    </a:lnTo>
                    <a:lnTo>
                      <a:pt x="566215" y="169018"/>
                    </a:lnTo>
                    <a:lnTo>
                      <a:pt x="566327" y="170605"/>
                    </a:lnTo>
                    <a:lnTo>
                      <a:pt x="565252" y="171648"/>
                    </a:lnTo>
                    <a:lnTo>
                      <a:pt x="564327" y="171869"/>
                    </a:lnTo>
                    <a:lnTo>
                      <a:pt x="564327" y="171869"/>
                    </a:lnTo>
                    <a:close/>
                    <a:moveTo>
                      <a:pt x="515123" y="189591"/>
                    </a:moveTo>
                    <a:lnTo>
                      <a:pt x="514679" y="190516"/>
                    </a:lnTo>
                    <a:lnTo>
                      <a:pt x="515420" y="191413"/>
                    </a:lnTo>
                    <a:lnTo>
                      <a:pt x="515865" y="190369"/>
                    </a:lnTo>
                    <a:lnTo>
                      <a:pt x="515123" y="189591"/>
                    </a:lnTo>
                    <a:lnTo>
                      <a:pt x="515123" y="189591"/>
                    </a:lnTo>
                    <a:close/>
                    <a:moveTo>
                      <a:pt x="547149" y="158599"/>
                    </a:moveTo>
                    <a:lnTo>
                      <a:pt x="547112" y="159481"/>
                    </a:lnTo>
                    <a:lnTo>
                      <a:pt x="548257" y="161186"/>
                    </a:lnTo>
                    <a:lnTo>
                      <a:pt x="548667" y="162273"/>
                    </a:lnTo>
                    <a:lnTo>
                      <a:pt x="549666" y="161818"/>
                    </a:lnTo>
                    <a:lnTo>
                      <a:pt x="549257" y="160010"/>
                    </a:lnTo>
                    <a:lnTo>
                      <a:pt x="548001" y="158673"/>
                    </a:lnTo>
                    <a:lnTo>
                      <a:pt x="547149" y="158599"/>
                    </a:lnTo>
                    <a:lnTo>
                      <a:pt x="547149" y="158599"/>
                    </a:lnTo>
                    <a:close/>
                    <a:moveTo>
                      <a:pt x="531746" y="159305"/>
                    </a:moveTo>
                    <a:lnTo>
                      <a:pt x="531746" y="160451"/>
                    </a:lnTo>
                    <a:lnTo>
                      <a:pt x="532633" y="161377"/>
                    </a:lnTo>
                    <a:lnTo>
                      <a:pt x="534003" y="160451"/>
                    </a:lnTo>
                    <a:lnTo>
                      <a:pt x="536111" y="160010"/>
                    </a:lnTo>
                    <a:lnTo>
                      <a:pt x="537557" y="160407"/>
                    </a:lnTo>
                    <a:lnTo>
                      <a:pt x="540555" y="158629"/>
                    </a:lnTo>
                    <a:lnTo>
                      <a:pt x="542146" y="158599"/>
                    </a:lnTo>
                    <a:lnTo>
                      <a:pt x="543961" y="157821"/>
                    </a:lnTo>
                    <a:lnTo>
                      <a:pt x="543296" y="157145"/>
                    </a:lnTo>
                    <a:lnTo>
                      <a:pt x="540295" y="156777"/>
                    </a:lnTo>
                    <a:lnTo>
                      <a:pt x="538041" y="157262"/>
                    </a:lnTo>
                    <a:cubicBezTo>
                      <a:pt x="538041" y="157262"/>
                      <a:pt x="536558" y="158335"/>
                      <a:pt x="536263" y="158335"/>
                    </a:cubicBezTo>
                    <a:cubicBezTo>
                      <a:pt x="535964" y="158335"/>
                      <a:pt x="534782" y="158012"/>
                      <a:pt x="534782" y="158012"/>
                    </a:cubicBezTo>
                    <a:lnTo>
                      <a:pt x="532857" y="158599"/>
                    </a:lnTo>
                    <a:lnTo>
                      <a:pt x="531746" y="159305"/>
                    </a:lnTo>
                    <a:lnTo>
                      <a:pt x="531746" y="159305"/>
                    </a:lnTo>
                    <a:close/>
                    <a:moveTo>
                      <a:pt x="515937" y="164757"/>
                    </a:moveTo>
                    <a:lnTo>
                      <a:pt x="514863" y="163522"/>
                    </a:lnTo>
                    <a:lnTo>
                      <a:pt x="511974" y="163228"/>
                    </a:lnTo>
                    <a:lnTo>
                      <a:pt x="509974" y="162640"/>
                    </a:lnTo>
                    <a:lnTo>
                      <a:pt x="509380" y="159893"/>
                    </a:lnTo>
                    <a:lnTo>
                      <a:pt x="510975" y="158408"/>
                    </a:lnTo>
                    <a:lnTo>
                      <a:pt x="511272" y="156968"/>
                    </a:lnTo>
                    <a:lnTo>
                      <a:pt x="510788" y="155852"/>
                    </a:lnTo>
                    <a:lnTo>
                      <a:pt x="511086" y="153853"/>
                    </a:lnTo>
                    <a:lnTo>
                      <a:pt x="512306" y="152927"/>
                    </a:lnTo>
                    <a:lnTo>
                      <a:pt x="514975" y="152927"/>
                    </a:lnTo>
                    <a:lnTo>
                      <a:pt x="515789" y="153515"/>
                    </a:lnTo>
                    <a:lnTo>
                      <a:pt x="516563" y="154029"/>
                    </a:lnTo>
                    <a:lnTo>
                      <a:pt x="517010" y="154999"/>
                    </a:lnTo>
                    <a:lnTo>
                      <a:pt x="515752" y="155660"/>
                    </a:lnTo>
                    <a:lnTo>
                      <a:pt x="515268" y="156777"/>
                    </a:lnTo>
                    <a:lnTo>
                      <a:pt x="516084" y="157042"/>
                    </a:lnTo>
                    <a:lnTo>
                      <a:pt x="517972" y="156998"/>
                    </a:lnTo>
                    <a:lnTo>
                      <a:pt x="517897" y="157924"/>
                    </a:lnTo>
                    <a:lnTo>
                      <a:pt x="517157" y="159084"/>
                    </a:lnTo>
                    <a:lnTo>
                      <a:pt x="517897" y="160525"/>
                    </a:lnTo>
                    <a:lnTo>
                      <a:pt x="517934" y="162567"/>
                    </a:lnTo>
                    <a:lnTo>
                      <a:pt x="517232" y="164169"/>
                    </a:lnTo>
                    <a:lnTo>
                      <a:pt x="515937" y="164757"/>
                    </a:lnTo>
                    <a:lnTo>
                      <a:pt x="515937" y="164757"/>
                    </a:lnTo>
                    <a:close/>
                    <a:moveTo>
                      <a:pt x="513120" y="172207"/>
                    </a:moveTo>
                    <a:lnTo>
                      <a:pt x="517195" y="172618"/>
                    </a:lnTo>
                    <a:lnTo>
                      <a:pt x="518601" y="171354"/>
                    </a:lnTo>
                    <a:lnTo>
                      <a:pt x="520044" y="168460"/>
                    </a:lnTo>
                    <a:lnTo>
                      <a:pt x="518639" y="166652"/>
                    </a:lnTo>
                    <a:lnTo>
                      <a:pt x="516898" y="166858"/>
                    </a:lnTo>
                    <a:lnTo>
                      <a:pt x="514378" y="165785"/>
                    </a:lnTo>
                    <a:lnTo>
                      <a:pt x="511824" y="165976"/>
                    </a:lnTo>
                    <a:lnTo>
                      <a:pt x="510012" y="165535"/>
                    </a:lnTo>
                    <a:lnTo>
                      <a:pt x="508494" y="165388"/>
                    </a:lnTo>
                    <a:lnTo>
                      <a:pt x="507420" y="166314"/>
                    </a:lnTo>
                    <a:lnTo>
                      <a:pt x="506161" y="166946"/>
                    </a:lnTo>
                    <a:lnTo>
                      <a:pt x="505865" y="168460"/>
                    </a:lnTo>
                    <a:lnTo>
                      <a:pt x="506199" y="169312"/>
                    </a:lnTo>
                    <a:lnTo>
                      <a:pt x="506976" y="169459"/>
                    </a:lnTo>
                    <a:lnTo>
                      <a:pt x="507608" y="170649"/>
                    </a:lnTo>
                    <a:lnTo>
                      <a:pt x="509200" y="170987"/>
                    </a:lnTo>
                    <a:lnTo>
                      <a:pt x="510790" y="171942"/>
                    </a:lnTo>
                    <a:lnTo>
                      <a:pt x="513120" y="172207"/>
                    </a:lnTo>
                    <a:lnTo>
                      <a:pt x="513120" y="172207"/>
                    </a:lnTo>
                    <a:close/>
                    <a:moveTo>
                      <a:pt x="505790" y="175058"/>
                    </a:moveTo>
                    <a:lnTo>
                      <a:pt x="510491" y="176395"/>
                    </a:lnTo>
                    <a:lnTo>
                      <a:pt x="512306" y="175542"/>
                    </a:lnTo>
                    <a:lnTo>
                      <a:pt x="514084" y="175542"/>
                    </a:lnTo>
                    <a:lnTo>
                      <a:pt x="514861" y="176130"/>
                    </a:lnTo>
                    <a:lnTo>
                      <a:pt x="516232" y="175469"/>
                    </a:lnTo>
                    <a:lnTo>
                      <a:pt x="518121" y="175204"/>
                    </a:lnTo>
                    <a:lnTo>
                      <a:pt x="518157" y="173867"/>
                    </a:lnTo>
                    <a:lnTo>
                      <a:pt x="516711" y="173500"/>
                    </a:lnTo>
                    <a:lnTo>
                      <a:pt x="512122" y="173985"/>
                    </a:lnTo>
                    <a:lnTo>
                      <a:pt x="510197" y="174499"/>
                    </a:lnTo>
                    <a:lnTo>
                      <a:pt x="509493" y="173647"/>
                    </a:lnTo>
                    <a:lnTo>
                      <a:pt x="506976" y="173470"/>
                    </a:lnTo>
                    <a:lnTo>
                      <a:pt x="505385" y="174102"/>
                    </a:lnTo>
                    <a:lnTo>
                      <a:pt x="505790" y="175058"/>
                    </a:lnTo>
                    <a:lnTo>
                      <a:pt x="505790" y="175058"/>
                    </a:lnTo>
                    <a:close/>
                    <a:moveTo>
                      <a:pt x="505051" y="180289"/>
                    </a:moveTo>
                    <a:lnTo>
                      <a:pt x="506458" y="179774"/>
                    </a:lnTo>
                    <a:lnTo>
                      <a:pt x="508012" y="179701"/>
                    </a:lnTo>
                    <a:lnTo>
                      <a:pt x="510309" y="178217"/>
                    </a:lnTo>
                    <a:lnTo>
                      <a:pt x="514529" y="177321"/>
                    </a:lnTo>
                    <a:lnTo>
                      <a:pt x="515529" y="177585"/>
                    </a:lnTo>
                    <a:lnTo>
                      <a:pt x="516753" y="177071"/>
                    </a:lnTo>
                    <a:lnTo>
                      <a:pt x="517972" y="177100"/>
                    </a:lnTo>
                    <a:lnTo>
                      <a:pt x="518378" y="178246"/>
                    </a:lnTo>
                    <a:lnTo>
                      <a:pt x="516822" y="179319"/>
                    </a:lnTo>
                    <a:lnTo>
                      <a:pt x="515267" y="179583"/>
                    </a:lnTo>
                    <a:lnTo>
                      <a:pt x="512935" y="179804"/>
                    </a:lnTo>
                    <a:lnTo>
                      <a:pt x="512378" y="180803"/>
                    </a:lnTo>
                    <a:lnTo>
                      <a:pt x="510158" y="182287"/>
                    </a:lnTo>
                    <a:lnTo>
                      <a:pt x="508122" y="181141"/>
                    </a:lnTo>
                    <a:lnTo>
                      <a:pt x="506346" y="181068"/>
                    </a:lnTo>
                    <a:lnTo>
                      <a:pt x="505495" y="181670"/>
                    </a:lnTo>
                    <a:lnTo>
                      <a:pt x="504791" y="181185"/>
                    </a:lnTo>
                    <a:lnTo>
                      <a:pt x="505051" y="180289"/>
                    </a:lnTo>
                    <a:lnTo>
                      <a:pt x="505051" y="180289"/>
                    </a:lnTo>
                    <a:close/>
                    <a:moveTo>
                      <a:pt x="456807" y="118615"/>
                    </a:moveTo>
                    <a:lnTo>
                      <a:pt x="455955" y="118057"/>
                    </a:lnTo>
                    <a:lnTo>
                      <a:pt x="456623" y="116764"/>
                    </a:lnTo>
                    <a:lnTo>
                      <a:pt x="458992" y="116543"/>
                    </a:lnTo>
                    <a:lnTo>
                      <a:pt x="458030" y="118057"/>
                    </a:lnTo>
                    <a:lnTo>
                      <a:pt x="456807" y="118615"/>
                    </a:lnTo>
                    <a:lnTo>
                      <a:pt x="456807" y="118615"/>
                    </a:lnTo>
                    <a:close/>
                    <a:moveTo>
                      <a:pt x="443072" y="124743"/>
                    </a:moveTo>
                    <a:lnTo>
                      <a:pt x="444664" y="124376"/>
                    </a:lnTo>
                    <a:lnTo>
                      <a:pt x="445886" y="123626"/>
                    </a:lnTo>
                    <a:lnTo>
                      <a:pt x="448774" y="124919"/>
                    </a:lnTo>
                    <a:lnTo>
                      <a:pt x="450256" y="124625"/>
                    </a:lnTo>
                    <a:lnTo>
                      <a:pt x="451624" y="125213"/>
                    </a:lnTo>
                    <a:lnTo>
                      <a:pt x="451921" y="126595"/>
                    </a:lnTo>
                    <a:lnTo>
                      <a:pt x="452702" y="127623"/>
                    </a:lnTo>
                    <a:lnTo>
                      <a:pt x="451516" y="129151"/>
                    </a:lnTo>
                    <a:lnTo>
                      <a:pt x="449664" y="130121"/>
                    </a:lnTo>
                    <a:lnTo>
                      <a:pt x="448034" y="129342"/>
                    </a:lnTo>
                    <a:lnTo>
                      <a:pt x="446591" y="129225"/>
                    </a:lnTo>
                    <a:lnTo>
                      <a:pt x="445851" y="127256"/>
                    </a:lnTo>
                    <a:lnTo>
                      <a:pt x="444481" y="125742"/>
                    </a:lnTo>
                    <a:lnTo>
                      <a:pt x="443262" y="125301"/>
                    </a:lnTo>
                    <a:cubicBezTo>
                      <a:pt x="443257" y="125301"/>
                      <a:pt x="443034" y="124772"/>
                      <a:pt x="443072" y="124743"/>
                    </a:cubicBezTo>
                    <a:lnTo>
                      <a:pt x="443072" y="124743"/>
                    </a:lnTo>
                    <a:close/>
                    <a:moveTo>
                      <a:pt x="370945" y="128666"/>
                    </a:moveTo>
                    <a:lnTo>
                      <a:pt x="369096" y="127858"/>
                    </a:lnTo>
                    <a:lnTo>
                      <a:pt x="368617" y="127035"/>
                    </a:lnTo>
                    <a:lnTo>
                      <a:pt x="369320" y="126374"/>
                    </a:lnTo>
                    <a:lnTo>
                      <a:pt x="371390" y="127035"/>
                    </a:lnTo>
                    <a:lnTo>
                      <a:pt x="371724" y="128182"/>
                    </a:lnTo>
                    <a:lnTo>
                      <a:pt x="370945" y="128666"/>
                    </a:lnTo>
                    <a:lnTo>
                      <a:pt x="370945" y="128666"/>
                    </a:lnTo>
                    <a:close/>
                    <a:moveTo>
                      <a:pt x="378610" y="138718"/>
                    </a:moveTo>
                    <a:lnTo>
                      <a:pt x="380721" y="137057"/>
                    </a:lnTo>
                    <a:lnTo>
                      <a:pt x="380721" y="137983"/>
                    </a:lnTo>
                    <a:lnTo>
                      <a:pt x="378610" y="139496"/>
                    </a:lnTo>
                    <a:cubicBezTo>
                      <a:pt x="378610" y="139496"/>
                      <a:pt x="378610" y="138688"/>
                      <a:pt x="378610" y="138718"/>
                    </a:cubicBezTo>
                    <a:lnTo>
                      <a:pt x="378610" y="138718"/>
                    </a:lnTo>
                    <a:close/>
                    <a:moveTo>
                      <a:pt x="382336" y="135646"/>
                    </a:moveTo>
                    <a:lnTo>
                      <a:pt x="383200" y="134868"/>
                    </a:lnTo>
                    <a:lnTo>
                      <a:pt x="383352" y="132869"/>
                    </a:lnTo>
                    <a:lnTo>
                      <a:pt x="383869" y="132561"/>
                    </a:lnTo>
                    <a:lnTo>
                      <a:pt x="384755" y="129857"/>
                    </a:lnTo>
                    <a:lnTo>
                      <a:pt x="385866" y="129666"/>
                    </a:lnTo>
                    <a:lnTo>
                      <a:pt x="388201" y="128593"/>
                    </a:lnTo>
                    <a:lnTo>
                      <a:pt x="389275" y="129078"/>
                    </a:lnTo>
                    <a:lnTo>
                      <a:pt x="389166" y="130636"/>
                    </a:lnTo>
                    <a:lnTo>
                      <a:pt x="387312" y="131782"/>
                    </a:lnTo>
                    <a:lnTo>
                      <a:pt x="386089" y="134236"/>
                    </a:lnTo>
                    <a:lnTo>
                      <a:pt x="386905" y="135793"/>
                    </a:lnTo>
                    <a:lnTo>
                      <a:pt x="385607" y="136940"/>
                    </a:lnTo>
                    <a:lnTo>
                      <a:pt x="384905" y="138644"/>
                    </a:lnTo>
                    <a:lnTo>
                      <a:pt x="385794" y="139908"/>
                    </a:lnTo>
                    <a:lnTo>
                      <a:pt x="386794" y="138791"/>
                    </a:lnTo>
                    <a:lnTo>
                      <a:pt x="388088" y="138982"/>
                    </a:lnTo>
                    <a:lnTo>
                      <a:pt x="388237" y="140466"/>
                    </a:lnTo>
                    <a:lnTo>
                      <a:pt x="388940" y="140569"/>
                    </a:lnTo>
                    <a:lnTo>
                      <a:pt x="392274" y="138571"/>
                    </a:lnTo>
                    <a:lnTo>
                      <a:pt x="393567" y="136822"/>
                    </a:lnTo>
                    <a:lnTo>
                      <a:pt x="394828" y="137013"/>
                    </a:lnTo>
                    <a:lnTo>
                      <a:pt x="396123" y="135162"/>
                    </a:lnTo>
                    <a:lnTo>
                      <a:pt x="395974" y="132898"/>
                    </a:lnTo>
                    <a:lnTo>
                      <a:pt x="397160" y="132825"/>
                    </a:lnTo>
                    <a:lnTo>
                      <a:pt x="398494" y="131150"/>
                    </a:lnTo>
                    <a:lnTo>
                      <a:pt x="398643" y="128711"/>
                    </a:lnTo>
                    <a:lnTo>
                      <a:pt x="399529" y="128005"/>
                    </a:lnTo>
                    <a:lnTo>
                      <a:pt x="400269" y="128593"/>
                    </a:lnTo>
                    <a:lnTo>
                      <a:pt x="399752" y="130371"/>
                    </a:lnTo>
                    <a:lnTo>
                      <a:pt x="400121" y="131679"/>
                    </a:lnTo>
                    <a:lnTo>
                      <a:pt x="399529" y="134089"/>
                    </a:lnTo>
                    <a:lnTo>
                      <a:pt x="400343" y="136043"/>
                    </a:lnTo>
                    <a:lnTo>
                      <a:pt x="401232" y="136043"/>
                    </a:lnTo>
                    <a:lnTo>
                      <a:pt x="403120" y="133898"/>
                    </a:lnTo>
                    <a:lnTo>
                      <a:pt x="403232" y="131782"/>
                    </a:lnTo>
                    <a:lnTo>
                      <a:pt x="403752" y="130783"/>
                    </a:lnTo>
                    <a:lnTo>
                      <a:pt x="405232" y="130342"/>
                    </a:lnTo>
                    <a:lnTo>
                      <a:pt x="407415" y="127491"/>
                    </a:lnTo>
                    <a:lnTo>
                      <a:pt x="407862" y="125301"/>
                    </a:lnTo>
                    <a:lnTo>
                      <a:pt x="407527" y="123288"/>
                    </a:lnTo>
                    <a:lnTo>
                      <a:pt x="408378" y="121554"/>
                    </a:lnTo>
                    <a:lnTo>
                      <a:pt x="409601" y="123597"/>
                    </a:lnTo>
                    <a:lnTo>
                      <a:pt x="413077" y="121334"/>
                    </a:lnTo>
                    <a:lnTo>
                      <a:pt x="414190" y="118659"/>
                    </a:lnTo>
                    <a:lnTo>
                      <a:pt x="414376" y="116734"/>
                    </a:lnTo>
                    <a:lnTo>
                      <a:pt x="416337" y="116426"/>
                    </a:lnTo>
                    <a:lnTo>
                      <a:pt x="417411" y="115647"/>
                    </a:lnTo>
                    <a:lnTo>
                      <a:pt x="418742" y="116734"/>
                    </a:lnTo>
                    <a:lnTo>
                      <a:pt x="420448" y="115059"/>
                    </a:lnTo>
                    <a:lnTo>
                      <a:pt x="421374" y="115765"/>
                    </a:lnTo>
                    <a:lnTo>
                      <a:pt x="420448" y="119365"/>
                    </a:lnTo>
                    <a:lnTo>
                      <a:pt x="417891" y="122113"/>
                    </a:lnTo>
                    <a:lnTo>
                      <a:pt x="417411" y="124376"/>
                    </a:lnTo>
                    <a:lnTo>
                      <a:pt x="416115" y="125669"/>
                    </a:lnTo>
                    <a:lnTo>
                      <a:pt x="415855" y="126668"/>
                    </a:lnTo>
                    <a:lnTo>
                      <a:pt x="414300" y="127594"/>
                    </a:lnTo>
                    <a:lnTo>
                      <a:pt x="411598" y="131444"/>
                    </a:lnTo>
                    <a:lnTo>
                      <a:pt x="411636" y="132707"/>
                    </a:lnTo>
                    <a:lnTo>
                      <a:pt x="412525" y="134383"/>
                    </a:lnTo>
                    <a:lnTo>
                      <a:pt x="412152" y="136117"/>
                    </a:lnTo>
                    <a:lnTo>
                      <a:pt x="413781" y="136602"/>
                    </a:lnTo>
                    <a:lnTo>
                      <a:pt x="415669" y="137425"/>
                    </a:lnTo>
                    <a:lnTo>
                      <a:pt x="416744" y="136190"/>
                    </a:lnTo>
                    <a:lnTo>
                      <a:pt x="418741" y="135191"/>
                    </a:lnTo>
                    <a:lnTo>
                      <a:pt x="419224" y="133530"/>
                    </a:lnTo>
                    <a:lnTo>
                      <a:pt x="419002" y="131517"/>
                    </a:lnTo>
                    <a:lnTo>
                      <a:pt x="420557" y="130268"/>
                    </a:lnTo>
                    <a:lnTo>
                      <a:pt x="421558" y="128519"/>
                    </a:lnTo>
                    <a:lnTo>
                      <a:pt x="423146" y="128519"/>
                    </a:lnTo>
                    <a:lnTo>
                      <a:pt x="424072" y="127888"/>
                    </a:lnTo>
                    <a:lnTo>
                      <a:pt x="425071" y="128960"/>
                    </a:lnTo>
                    <a:lnTo>
                      <a:pt x="426998" y="128960"/>
                    </a:lnTo>
                    <a:lnTo>
                      <a:pt x="428220" y="127770"/>
                    </a:lnTo>
                    <a:lnTo>
                      <a:pt x="431369" y="127697"/>
                    </a:lnTo>
                    <a:lnTo>
                      <a:pt x="432587" y="125977"/>
                    </a:lnTo>
                    <a:lnTo>
                      <a:pt x="433547" y="122495"/>
                    </a:lnTo>
                    <a:lnTo>
                      <a:pt x="435396" y="119468"/>
                    </a:lnTo>
                    <a:lnTo>
                      <a:pt x="435469" y="117469"/>
                    </a:lnTo>
                    <a:lnTo>
                      <a:pt x="435764" y="116661"/>
                    </a:lnTo>
                    <a:lnTo>
                      <a:pt x="437537" y="119027"/>
                    </a:lnTo>
                    <a:lnTo>
                      <a:pt x="439090" y="119394"/>
                    </a:lnTo>
                    <a:lnTo>
                      <a:pt x="439826" y="118513"/>
                    </a:lnTo>
                    <a:lnTo>
                      <a:pt x="439681" y="117175"/>
                    </a:lnTo>
                    <a:lnTo>
                      <a:pt x="437761" y="114148"/>
                    </a:lnTo>
                    <a:lnTo>
                      <a:pt x="437836" y="112811"/>
                    </a:lnTo>
                    <a:lnTo>
                      <a:pt x="439977" y="110901"/>
                    </a:lnTo>
                    <a:lnTo>
                      <a:pt x="441973" y="110754"/>
                    </a:lnTo>
                    <a:lnTo>
                      <a:pt x="444043" y="109637"/>
                    </a:lnTo>
                    <a:lnTo>
                      <a:pt x="445300" y="110298"/>
                    </a:lnTo>
                    <a:lnTo>
                      <a:pt x="446627" y="110078"/>
                    </a:lnTo>
                    <a:lnTo>
                      <a:pt x="448330" y="107859"/>
                    </a:lnTo>
                    <a:lnTo>
                      <a:pt x="447961" y="106242"/>
                    </a:lnTo>
                    <a:lnTo>
                      <a:pt x="447589" y="102172"/>
                    </a:lnTo>
                    <a:lnTo>
                      <a:pt x="448255" y="101143"/>
                    </a:lnTo>
                    <a:lnTo>
                      <a:pt x="447813" y="100174"/>
                    </a:lnTo>
                    <a:lnTo>
                      <a:pt x="447367" y="97661"/>
                    </a:lnTo>
                    <a:lnTo>
                      <a:pt x="446334" y="97146"/>
                    </a:lnTo>
                    <a:lnTo>
                      <a:pt x="444781" y="97881"/>
                    </a:lnTo>
                    <a:lnTo>
                      <a:pt x="442415" y="98998"/>
                    </a:lnTo>
                    <a:lnTo>
                      <a:pt x="442270" y="101658"/>
                    </a:lnTo>
                    <a:lnTo>
                      <a:pt x="442046" y="103054"/>
                    </a:lnTo>
                    <a:lnTo>
                      <a:pt x="442415" y="104317"/>
                    </a:lnTo>
                    <a:lnTo>
                      <a:pt x="440643" y="104685"/>
                    </a:lnTo>
                    <a:lnTo>
                      <a:pt x="440052" y="102760"/>
                    </a:lnTo>
                    <a:lnTo>
                      <a:pt x="439457" y="102833"/>
                    </a:lnTo>
                    <a:lnTo>
                      <a:pt x="439165" y="104097"/>
                    </a:lnTo>
                    <a:lnTo>
                      <a:pt x="438499" y="104905"/>
                    </a:lnTo>
                    <a:lnTo>
                      <a:pt x="437462" y="103509"/>
                    </a:lnTo>
                    <a:lnTo>
                      <a:pt x="437094" y="100541"/>
                    </a:lnTo>
                    <a:lnTo>
                      <a:pt x="435172" y="98484"/>
                    </a:lnTo>
                    <a:lnTo>
                      <a:pt x="434138" y="98484"/>
                    </a:lnTo>
                    <a:lnTo>
                      <a:pt x="433399" y="99365"/>
                    </a:lnTo>
                    <a:lnTo>
                      <a:pt x="431108" y="99292"/>
                    </a:lnTo>
                    <a:lnTo>
                      <a:pt x="428965" y="98410"/>
                    </a:lnTo>
                    <a:lnTo>
                      <a:pt x="427635" y="98704"/>
                    </a:lnTo>
                    <a:lnTo>
                      <a:pt x="423200" y="98263"/>
                    </a:lnTo>
                    <a:lnTo>
                      <a:pt x="420910" y="99365"/>
                    </a:lnTo>
                    <a:lnTo>
                      <a:pt x="420319" y="101364"/>
                    </a:lnTo>
                    <a:lnTo>
                      <a:pt x="419284" y="102613"/>
                    </a:lnTo>
                    <a:lnTo>
                      <a:pt x="418472" y="102245"/>
                    </a:lnTo>
                    <a:lnTo>
                      <a:pt x="417289" y="102245"/>
                    </a:lnTo>
                    <a:lnTo>
                      <a:pt x="412410" y="106022"/>
                    </a:lnTo>
                    <a:lnTo>
                      <a:pt x="410933" y="107271"/>
                    </a:lnTo>
                    <a:lnTo>
                      <a:pt x="409235" y="107418"/>
                    </a:lnTo>
                    <a:lnTo>
                      <a:pt x="406650" y="109270"/>
                    </a:lnTo>
                    <a:lnTo>
                      <a:pt x="404876" y="109637"/>
                    </a:lnTo>
                    <a:lnTo>
                      <a:pt x="403251" y="110974"/>
                    </a:lnTo>
                    <a:lnTo>
                      <a:pt x="402954" y="112297"/>
                    </a:lnTo>
                    <a:lnTo>
                      <a:pt x="399555" y="112297"/>
                    </a:lnTo>
                    <a:lnTo>
                      <a:pt x="398596" y="113031"/>
                    </a:lnTo>
                    <a:lnTo>
                      <a:pt x="396600" y="112664"/>
                    </a:lnTo>
                    <a:lnTo>
                      <a:pt x="395563" y="113560"/>
                    </a:lnTo>
                    <a:lnTo>
                      <a:pt x="394161" y="113560"/>
                    </a:lnTo>
                    <a:lnTo>
                      <a:pt x="390759" y="116220"/>
                    </a:lnTo>
                    <a:lnTo>
                      <a:pt x="388543" y="117543"/>
                    </a:lnTo>
                    <a:lnTo>
                      <a:pt x="386179" y="116734"/>
                    </a:lnTo>
                    <a:lnTo>
                      <a:pt x="384260" y="117690"/>
                    </a:lnTo>
                    <a:lnTo>
                      <a:pt x="379528" y="118498"/>
                    </a:lnTo>
                    <a:lnTo>
                      <a:pt x="377532" y="121613"/>
                    </a:lnTo>
                    <a:lnTo>
                      <a:pt x="375906" y="121686"/>
                    </a:lnTo>
                    <a:lnTo>
                      <a:pt x="373170" y="122348"/>
                    </a:lnTo>
                    <a:lnTo>
                      <a:pt x="372063" y="124493"/>
                    </a:lnTo>
                    <a:lnTo>
                      <a:pt x="373982" y="124420"/>
                    </a:lnTo>
                    <a:lnTo>
                      <a:pt x="374793" y="125301"/>
                    </a:lnTo>
                    <a:lnTo>
                      <a:pt x="373168" y="125522"/>
                    </a:lnTo>
                    <a:lnTo>
                      <a:pt x="372652" y="126492"/>
                    </a:lnTo>
                    <a:lnTo>
                      <a:pt x="373906" y="127667"/>
                    </a:lnTo>
                    <a:lnTo>
                      <a:pt x="373389" y="129005"/>
                    </a:lnTo>
                    <a:lnTo>
                      <a:pt x="370508" y="130033"/>
                    </a:lnTo>
                    <a:lnTo>
                      <a:pt x="370508" y="130988"/>
                    </a:lnTo>
                    <a:lnTo>
                      <a:pt x="372652" y="131664"/>
                    </a:lnTo>
                    <a:lnTo>
                      <a:pt x="374718" y="131297"/>
                    </a:lnTo>
                    <a:lnTo>
                      <a:pt x="375535" y="129592"/>
                    </a:lnTo>
                    <a:lnTo>
                      <a:pt x="377012" y="129078"/>
                    </a:lnTo>
                    <a:lnTo>
                      <a:pt x="378861" y="130107"/>
                    </a:lnTo>
                    <a:lnTo>
                      <a:pt x="380338" y="132619"/>
                    </a:lnTo>
                    <a:lnTo>
                      <a:pt x="380483" y="134765"/>
                    </a:lnTo>
                    <a:lnTo>
                      <a:pt x="382336" y="135646"/>
                    </a:lnTo>
                    <a:lnTo>
                      <a:pt x="382336" y="135646"/>
                    </a:lnTo>
                    <a:close/>
                    <a:moveTo>
                      <a:pt x="577802" y="250647"/>
                    </a:moveTo>
                    <a:lnTo>
                      <a:pt x="578359" y="249883"/>
                    </a:lnTo>
                    <a:lnTo>
                      <a:pt x="581005" y="250603"/>
                    </a:lnTo>
                    <a:lnTo>
                      <a:pt x="581339" y="251514"/>
                    </a:lnTo>
                    <a:lnTo>
                      <a:pt x="580062" y="252307"/>
                    </a:lnTo>
                    <a:lnTo>
                      <a:pt x="579084" y="252028"/>
                    </a:lnTo>
                    <a:lnTo>
                      <a:pt x="577802" y="250647"/>
                    </a:lnTo>
                    <a:lnTo>
                      <a:pt x="577802" y="250647"/>
                    </a:lnTo>
                    <a:close/>
                    <a:moveTo>
                      <a:pt x="555181" y="205769"/>
                    </a:moveTo>
                    <a:lnTo>
                      <a:pt x="553514" y="204476"/>
                    </a:lnTo>
                    <a:lnTo>
                      <a:pt x="551960" y="204359"/>
                    </a:lnTo>
                    <a:lnTo>
                      <a:pt x="551222" y="205461"/>
                    </a:lnTo>
                    <a:lnTo>
                      <a:pt x="553032" y="205505"/>
                    </a:lnTo>
                    <a:lnTo>
                      <a:pt x="553738" y="206328"/>
                    </a:lnTo>
                    <a:lnTo>
                      <a:pt x="553480" y="207136"/>
                    </a:lnTo>
                    <a:lnTo>
                      <a:pt x="550850" y="207474"/>
                    </a:lnTo>
                    <a:lnTo>
                      <a:pt x="549963" y="208032"/>
                    </a:lnTo>
                    <a:lnTo>
                      <a:pt x="550888" y="210002"/>
                    </a:lnTo>
                    <a:lnTo>
                      <a:pt x="551332" y="210207"/>
                    </a:lnTo>
                    <a:lnTo>
                      <a:pt x="551257" y="210957"/>
                    </a:lnTo>
                    <a:lnTo>
                      <a:pt x="549109" y="210207"/>
                    </a:lnTo>
                    <a:lnTo>
                      <a:pt x="546777" y="210810"/>
                    </a:lnTo>
                    <a:lnTo>
                      <a:pt x="545224" y="212250"/>
                    </a:lnTo>
                    <a:lnTo>
                      <a:pt x="544368" y="214219"/>
                    </a:lnTo>
                    <a:lnTo>
                      <a:pt x="543778" y="214880"/>
                    </a:lnTo>
                    <a:lnTo>
                      <a:pt x="544146" y="215409"/>
                    </a:lnTo>
                    <a:lnTo>
                      <a:pt x="545034" y="215585"/>
                    </a:lnTo>
                    <a:lnTo>
                      <a:pt x="544592" y="216614"/>
                    </a:lnTo>
                    <a:lnTo>
                      <a:pt x="544443" y="217893"/>
                    </a:lnTo>
                    <a:lnTo>
                      <a:pt x="544906" y="218010"/>
                    </a:lnTo>
                    <a:lnTo>
                      <a:pt x="546237" y="216526"/>
                    </a:lnTo>
                    <a:lnTo>
                      <a:pt x="546700" y="216805"/>
                    </a:lnTo>
                    <a:lnTo>
                      <a:pt x="545960" y="218906"/>
                    </a:lnTo>
                    <a:lnTo>
                      <a:pt x="546220" y="219817"/>
                    </a:lnTo>
                    <a:lnTo>
                      <a:pt x="547666" y="220743"/>
                    </a:lnTo>
                    <a:lnTo>
                      <a:pt x="548517" y="220302"/>
                    </a:lnTo>
                    <a:lnTo>
                      <a:pt x="549146" y="220773"/>
                    </a:lnTo>
                    <a:lnTo>
                      <a:pt x="549367" y="222580"/>
                    </a:lnTo>
                    <a:lnTo>
                      <a:pt x="550033" y="222477"/>
                    </a:lnTo>
                    <a:lnTo>
                      <a:pt x="550774" y="221375"/>
                    </a:lnTo>
                    <a:lnTo>
                      <a:pt x="552052" y="221654"/>
                    </a:lnTo>
                    <a:lnTo>
                      <a:pt x="551924" y="224299"/>
                    </a:lnTo>
                    <a:lnTo>
                      <a:pt x="552255" y="225313"/>
                    </a:lnTo>
                    <a:lnTo>
                      <a:pt x="554180" y="224902"/>
                    </a:lnTo>
                    <a:lnTo>
                      <a:pt x="554663" y="226900"/>
                    </a:lnTo>
                    <a:lnTo>
                      <a:pt x="556553" y="226856"/>
                    </a:lnTo>
                    <a:lnTo>
                      <a:pt x="559034" y="228385"/>
                    </a:lnTo>
                    <a:lnTo>
                      <a:pt x="560885" y="228311"/>
                    </a:lnTo>
                    <a:lnTo>
                      <a:pt x="561476" y="228943"/>
                    </a:lnTo>
                    <a:lnTo>
                      <a:pt x="562067" y="228311"/>
                    </a:lnTo>
                    <a:lnTo>
                      <a:pt x="561552" y="226900"/>
                    </a:lnTo>
                    <a:lnTo>
                      <a:pt x="563255" y="226342"/>
                    </a:lnTo>
                    <a:lnTo>
                      <a:pt x="564290" y="223638"/>
                    </a:lnTo>
                    <a:lnTo>
                      <a:pt x="563809" y="221522"/>
                    </a:lnTo>
                    <a:lnTo>
                      <a:pt x="565291" y="218745"/>
                    </a:lnTo>
                    <a:lnTo>
                      <a:pt x="566031" y="217966"/>
                    </a:lnTo>
                    <a:lnTo>
                      <a:pt x="567066" y="214513"/>
                    </a:lnTo>
                    <a:lnTo>
                      <a:pt x="567102" y="212000"/>
                    </a:lnTo>
                    <a:lnTo>
                      <a:pt x="567880" y="211251"/>
                    </a:lnTo>
                    <a:lnTo>
                      <a:pt x="567251" y="209252"/>
                    </a:lnTo>
                    <a:lnTo>
                      <a:pt x="565698" y="207812"/>
                    </a:lnTo>
                    <a:lnTo>
                      <a:pt x="565659" y="205725"/>
                    </a:lnTo>
                    <a:lnTo>
                      <a:pt x="564809" y="204697"/>
                    </a:lnTo>
                    <a:lnTo>
                      <a:pt x="564325" y="203022"/>
                    </a:lnTo>
                    <a:lnTo>
                      <a:pt x="561623" y="201802"/>
                    </a:lnTo>
                    <a:lnTo>
                      <a:pt x="559623" y="202610"/>
                    </a:lnTo>
                    <a:lnTo>
                      <a:pt x="557845" y="202096"/>
                    </a:lnTo>
                    <a:lnTo>
                      <a:pt x="555364" y="202345"/>
                    </a:lnTo>
                    <a:lnTo>
                      <a:pt x="554735" y="203315"/>
                    </a:lnTo>
                    <a:lnTo>
                      <a:pt x="555921" y="204800"/>
                    </a:lnTo>
                    <a:lnTo>
                      <a:pt x="555996" y="205872"/>
                    </a:lnTo>
                    <a:lnTo>
                      <a:pt x="555181" y="205769"/>
                    </a:lnTo>
                    <a:lnTo>
                      <a:pt x="555181" y="205769"/>
                    </a:lnTo>
                    <a:close/>
                    <a:moveTo>
                      <a:pt x="568473" y="189635"/>
                    </a:moveTo>
                    <a:lnTo>
                      <a:pt x="567176" y="188856"/>
                    </a:lnTo>
                    <a:lnTo>
                      <a:pt x="567548" y="187960"/>
                    </a:lnTo>
                    <a:lnTo>
                      <a:pt x="569102" y="187812"/>
                    </a:lnTo>
                    <a:cubicBezTo>
                      <a:pt x="569102" y="187812"/>
                      <a:pt x="568547" y="189635"/>
                      <a:pt x="568473" y="189635"/>
                    </a:cubicBezTo>
                    <a:lnTo>
                      <a:pt x="568473" y="189635"/>
                    </a:lnTo>
                    <a:close/>
                    <a:moveTo>
                      <a:pt x="565990" y="200097"/>
                    </a:moveTo>
                    <a:lnTo>
                      <a:pt x="565623" y="198466"/>
                    </a:lnTo>
                    <a:lnTo>
                      <a:pt x="564882" y="197908"/>
                    </a:lnTo>
                    <a:lnTo>
                      <a:pt x="564957" y="196938"/>
                    </a:lnTo>
                    <a:lnTo>
                      <a:pt x="565768" y="196233"/>
                    </a:lnTo>
                    <a:lnTo>
                      <a:pt x="565658" y="193970"/>
                    </a:lnTo>
                    <a:lnTo>
                      <a:pt x="566212" y="193044"/>
                    </a:lnTo>
                    <a:lnTo>
                      <a:pt x="568989" y="193044"/>
                    </a:lnTo>
                    <a:lnTo>
                      <a:pt x="567731" y="197467"/>
                    </a:lnTo>
                    <a:lnTo>
                      <a:pt x="566657" y="199348"/>
                    </a:lnTo>
                    <a:cubicBezTo>
                      <a:pt x="566659" y="199348"/>
                      <a:pt x="565956" y="200097"/>
                      <a:pt x="565990" y="200097"/>
                    </a:cubicBezTo>
                    <a:lnTo>
                      <a:pt x="565990" y="200097"/>
                    </a:lnTo>
                    <a:close/>
                    <a:moveTo>
                      <a:pt x="551811" y="195571"/>
                    </a:moveTo>
                    <a:lnTo>
                      <a:pt x="551125" y="194690"/>
                    </a:lnTo>
                    <a:lnTo>
                      <a:pt x="551998" y="193646"/>
                    </a:lnTo>
                    <a:lnTo>
                      <a:pt x="554012" y="193294"/>
                    </a:lnTo>
                    <a:lnTo>
                      <a:pt x="554311" y="193779"/>
                    </a:lnTo>
                    <a:lnTo>
                      <a:pt x="553289" y="194425"/>
                    </a:lnTo>
                    <a:lnTo>
                      <a:pt x="552809" y="195351"/>
                    </a:lnTo>
                    <a:lnTo>
                      <a:pt x="551811" y="195571"/>
                    </a:lnTo>
                    <a:lnTo>
                      <a:pt x="551811" y="195571"/>
                    </a:lnTo>
                    <a:close/>
                    <a:moveTo>
                      <a:pt x="548145" y="198143"/>
                    </a:moveTo>
                    <a:lnTo>
                      <a:pt x="547741" y="197349"/>
                    </a:lnTo>
                    <a:lnTo>
                      <a:pt x="548979" y="196497"/>
                    </a:lnTo>
                    <a:lnTo>
                      <a:pt x="549830" y="196438"/>
                    </a:lnTo>
                    <a:lnTo>
                      <a:pt x="548924" y="197702"/>
                    </a:lnTo>
                    <a:lnTo>
                      <a:pt x="548145" y="198143"/>
                    </a:lnTo>
                    <a:lnTo>
                      <a:pt x="548145" y="198143"/>
                    </a:lnTo>
                    <a:close/>
                    <a:moveTo>
                      <a:pt x="550922" y="202669"/>
                    </a:moveTo>
                    <a:lnTo>
                      <a:pt x="551240" y="201361"/>
                    </a:lnTo>
                    <a:lnTo>
                      <a:pt x="550665" y="200626"/>
                    </a:lnTo>
                    <a:lnTo>
                      <a:pt x="550979" y="198951"/>
                    </a:lnTo>
                    <a:lnTo>
                      <a:pt x="551736" y="198775"/>
                    </a:lnTo>
                    <a:lnTo>
                      <a:pt x="552719" y="199701"/>
                    </a:lnTo>
                    <a:lnTo>
                      <a:pt x="553479" y="201141"/>
                    </a:lnTo>
                    <a:lnTo>
                      <a:pt x="551830" y="202537"/>
                    </a:lnTo>
                    <a:lnTo>
                      <a:pt x="550922" y="202669"/>
                    </a:lnTo>
                    <a:lnTo>
                      <a:pt x="550922" y="202669"/>
                    </a:lnTo>
                    <a:close/>
                    <a:moveTo>
                      <a:pt x="546941" y="204564"/>
                    </a:moveTo>
                    <a:lnTo>
                      <a:pt x="545719" y="203815"/>
                    </a:lnTo>
                    <a:lnTo>
                      <a:pt x="545350" y="201155"/>
                    </a:lnTo>
                    <a:lnTo>
                      <a:pt x="546127" y="200553"/>
                    </a:lnTo>
                    <a:lnTo>
                      <a:pt x="546962" y="199818"/>
                    </a:lnTo>
                    <a:lnTo>
                      <a:pt x="548221" y="199568"/>
                    </a:lnTo>
                    <a:lnTo>
                      <a:pt x="549332" y="200303"/>
                    </a:lnTo>
                    <a:lnTo>
                      <a:pt x="549907" y="200905"/>
                    </a:lnTo>
                    <a:lnTo>
                      <a:pt x="549407" y="201816"/>
                    </a:lnTo>
                    <a:lnTo>
                      <a:pt x="549459" y="203095"/>
                    </a:lnTo>
                    <a:lnTo>
                      <a:pt x="548239" y="203389"/>
                    </a:lnTo>
                    <a:lnTo>
                      <a:pt x="547666" y="204285"/>
                    </a:lnTo>
                    <a:lnTo>
                      <a:pt x="546941" y="204564"/>
                    </a:lnTo>
                    <a:lnTo>
                      <a:pt x="546941" y="204564"/>
                    </a:lnTo>
                    <a:close/>
                    <a:moveTo>
                      <a:pt x="541500" y="205608"/>
                    </a:moveTo>
                    <a:lnTo>
                      <a:pt x="541334" y="204050"/>
                    </a:lnTo>
                    <a:lnTo>
                      <a:pt x="542127" y="203624"/>
                    </a:lnTo>
                    <a:lnTo>
                      <a:pt x="542536" y="204271"/>
                    </a:lnTo>
                    <a:lnTo>
                      <a:pt x="542127" y="205284"/>
                    </a:lnTo>
                    <a:lnTo>
                      <a:pt x="541500" y="205608"/>
                    </a:lnTo>
                    <a:lnTo>
                      <a:pt x="541500" y="205608"/>
                    </a:lnTo>
                    <a:close/>
                    <a:moveTo>
                      <a:pt x="520463" y="208223"/>
                    </a:moveTo>
                    <a:lnTo>
                      <a:pt x="519430" y="207195"/>
                    </a:lnTo>
                    <a:lnTo>
                      <a:pt x="517578" y="207342"/>
                    </a:lnTo>
                    <a:lnTo>
                      <a:pt x="516397" y="206240"/>
                    </a:lnTo>
                    <a:lnTo>
                      <a:pt x="516397" y="204241"/>
                    </a:lnTo>
                    <a:lnTo>
                      <a:pt x="516991" y="203418"/>
                    </a:lnTo>
                    <a:lnTo>
                      <a:pt x="516769" y="202390"/>
                    </a:lnTo>
                    <a:lnTo>
                      <a:pt x="517653" y="200391"/>
                    </a:lnTo>
                    <a:lnTo>
                      <a:pt x="518393" y="200626"/>
                    </a:lnTo>
                    <a:lnTo>
                      <a:pt x="519355" y="201949"/>
                    </a:lnTo>
                    <a:lnTo>
                      <a:pt x="520243" y="201802"/>
                    </a:lnTo>
                    <a:lnTo>
                      <a:pt x="519135" y="200318"/>
                    </a:lnTo>
                    <a:lnTo>
                      <a:pt x="519652" y="199142"/>
                    </a:lnTo>
                    <a:lnTo>
                      <a:pt x="518172" y="198775"/>
                    </a:lnTo>
                    <a:lnTo>
                      <a:pt x="517064" y="197731"/>
                    </a:lnTo>
                    <a:lnTo>
                      <a:pt x="517064" y="196703"/>
                    </a:lnTo>
                    <a:lnTo>
                      <a:pt x="516770" y="195968"/>
                    </a:lnTo>
                    <a:lnTo>
                      <a:pt x="517506" y="195894"/>
                    </a:lnTo>
                    <a:lnTo>
                      <a:pt x="518544" y="196923"/>
                    </a:lnTo>
                    <a:lnTo>
                      <a:pt x="519135" y="196188"/>
                    </a:lnTo>
                    <a:lnTo>
                      <a:pt x="518838" y="195219"/>
                    </a:lnTo>
                    <a:lnTo>
                      <a:pt x="520021" y="194484"/>
                    </a:lnTo>
                    <a:lnTo>
                      <a:pt x="521574" y="195072"/>
                    </a:lnTo>
                    <a:lnTo>
                      <a:pt x="524748" y="195821"/>
                    </a:lnTo>
                    <a:lnTo>
                      <a:pt x="525713" y="195219"/>
                    </a:lnTo>
                    <a:lnTo>
                      <a:pt x="524603" y="194263"/>
                    </a:lnTo>
                    <a:lnTo>
                      <a:pt x="522977" y="194190"/>
                    </a:lnTo>
                    <a:lnTo>
                      <a:pt x="524012" y="193970"/>
                    </a:lnTo>
                    <a:lnTo>
                      <a:pt x="527117" y="193529"/>
                    </a:lnTo>
                    <a:lnTo>
                      <a:pt x="529109" y="192412"/>
                    </a:lnTo>
                    <a:lnTo>
                      <a:pt x="531625" y="192412"/>
                    </a:lnTo>
                    <a:lnTo>
                      <a:pt x="533841" y="192721"/>
                    </a:lnTo>
                    <a:lnTo>
                      <a:pt x="535318" y="191677"/>
                    </a:lnTo>
                    <a:lnTo>
                      <a:pt x="534210" y="190795"/>
                    </a:lnTo>
                    <a:lnTo>
                      <a:pt x="525932" y="189311"/>
                    </a:lnTo>
                    <a:lnTo>
                      <a:pt x="523862" y="189385"/>
                    </a:lnTo>
                    <a:lnTo>
                      <a:pt x="522309" y="188650"/>
                    </a:lnTo>
                    <a:lnTo>
                      <a:pt x="519574" y="189017"/>
                    </a:lnTo>
                    <a:lnTo>
                      <a:pt x="517430" y="187915"/>
                    </a:lnTo>
                    <a:lnTo>
                      <a:pt x="516172" y="188209"/>
                    </a:lnTo>
                    <a:lnTo>
                      <a:pt x="514842" y="187607"/>
                    </a:lnTo>
                    <a:lnTo>
                      <a:pt x="512995" y="187607"/>
                    </a:lnTo>
                    <a:lnTo>
                      <a:pt x="512111" y="188283"/>
                    </a:lnTo>
                    <a:lnTo>
                      <a:pt x="511076" y="187827"/>
                    </a:lnTo>
                    <a:lnTo>
                      <a:pt x="509893" y="187989"/>
                    </a:lnTo>
                    <a:lnTo>
                      <a:pt x="509081" y="187166"/>
                    </a:lnTo>
                    <a:lnTo>
                      <a:pt x="509081" y="184873"/>
                    </a:lnTo>
                    <a:lnTo>
                      <a:pt x="510634" y="185167"/>
                    </a:lnTo>
                    <a:lnTo>
                      <a:pt x="511815" y="184065"/>
                    </a:lnTo>
                    <a:lnTo>
                      <a:pt x="512997" y="184800"/>
                    </a:lnTo>
                    <a:lnTo>
                      <a:pt x="514180" y="184359"/>
                    </a:lnTo>
                    <a:lnTo>
                      <a:pt x="513365" y="183257"/>
                    </a:lnTo>
                    <a:lnTo>
                      <a:pt x="513959" y="181920"/>
                    </a:lnTo>
                    <a:lnTo>
                      <a:pt x="515064" y="181038"/>
                    </a:lnTo>
                    <a:lnTo>
                      <a:pt x="517061" y="180965"/>
                    </a:lnTo>
                    <a:lnTo>
                      <a:pt x="518024" y="180509"/>
                    </a:lnTo>
                    <a:lnTo>
                      <a:pt x="518244" y="182287"/>
                    </a:lnTo>
                    <a:lnTo>
                      <a:pt x="519277" y="182875"/>
                    </a:lnTo>
                    <a:lnTo>
                      <a:pt x="519352" y="185696"/>
                    </a:lnTo>
                    <a:lnTo>
                      <a:pt x="520091" y="186137"/>
                    </a:lnTo>
                    <a:lnTo>
                      <a:pt x="520979" y="185021"/>
                    </a:lnTo>
                    <a:lnTo>
                      <a:pt x="520685" y="183022"/>
                    </a:lnTo>
                    <a:lnTo>
                      <a:pt x="519650" y="181626"/>
                    </a:lnTo>
                    <a:lnTo>
                      <a:pt x="520316" y="179921"/>
                    </a:lnTo>
                    <a:lnTo>
                      <a:pt x="522457" y="179187"/>
                    </a:lnTo>
                    <a:lnTo>
                      <a:pt x="522605" y="178070"/>
                    </a:lnTo>
                    <a:lnTo>
                      <a:pt x="520905" y="177409"/>
                    </a:lnTo>
                    <a:lnTo>
                      <a:pt x="521498" y="174749"/>
                    </a:lnTo>
                    <a:lnTo>
                      <a:pt x="523493" y="174014"/>
                    </a:lnTo>
                    <a:lnTo>
                      <a:pt x="523935" y="172750"/>
                    </a:lnTo>
                    <a:lnTo>
                      <a:pt x="526006" y="172089"/>
                    </a:lnTo>
                    <a:lnTo>
                      <a:pt x="524898" y="170693"/>
                    </a:lnTo>
                    <a:lnTo>
                      <a:pt x="523863" y="170767"/>
                    </a:lnTo>
                    <a:lnTo>
                      <a:pt x="522829" y="170385"/>
                    </a:lnTo>
                    <a:lnTo>
                      <a:pt x="523126" y="169209"/>
                    </a:lnTo>
                    <a:lnTo>
                      <a:pt x="525011" y="167637"/>
                    </a:lnTo>
                    <a:lnTo>
                      <a:pt x="525490" y="166784"/>
                    </a:lnTo>
                    <a:lnTo>
                      <a:pt x="527602" y="165903"/>
                    </a:lnTo>
                    <a:lnTo>
                      <a:pt x="528491" y="166608"/>
                    </a:lnTo>
                    <a:lnTo>
                      <a:pt x="528788" y="168386"/>
                    </a:lnTo>
                    <a:lnTo>
                      <a:pt x="529750" y="169341"/>
                    </a:lnTo>
                    <a:lnTo>
                      <a:pt x="529935" y="170987"/>
                    </a:lnTo>
                    <a:lnTo>
                      <a:pt x="529415" y="171722"/>
                    </a:lnTo>
                    <a:lnTo>
                      <a:pt x="529935" y="173206"/>
                    </a:lnTo>
                    <a:lnTo>
                      <a:pt x="531118" y="174543"/>
                    </a:lnTo>
                    <a:lnTo>
                      <a:pt x="531713" y="180142"/>
                    </a:lnTo>
                    <a:lnTo>
                      <a:pt x="531228" y="181964"/>
                    </a:lnTo>
                    <a:lnTo>
                      <a:pt x="531418" y="182993"/>
                    </a:lnTo>
                    <a:lnTo>
                      <a:pt x="533193" y="184110"/>
                    </a:lnTo>
                    <a:lnTo>
                      <a:pt x="535230" y="182581"/>
                    </a:lnTo>
                    <a:lnTo>
                      <a:pt x="534267" y="181215"/>
                    </a:lnTo>
                    <a:lnTo>
                      <a:pt x="534824" y="178217"/>
                    </a:lnTo>
                    <a:lnTo>
                      <a:pt x="536524" y="177835"/>
                    </a:lnTo>
                    <a:lnTo>
                      <a:pt x="536524" y="176204"/>
                    </a:lnTo>
                    <a:lnTo>
                      <a:pt x="533341" y="174014"/>
                    </a:lnTo>
                    <a:lnTo>
                      <a:pt x="533747" y="173089"/>
                    </a:lnTo>
                    <a:lnTo>
                      <a:pt x="535338" y="173280"/>
                    </a:lnTo>
                    <a:lnTo>
                      <a:pt x="537156" y="174352"/>
                    </a:lnTo>
                    <a:lnTo>
                      <a:pt x="536781" y="172839"/>
                    </a:lnTo>
                    <a:lnTo>
                      <a:pt x="534934" y="170796"/>
                    </a:lnTo>
                    <a:lnTo>
                      <a:pt x="534376" y="168239"/>
                    </a:lnTo>
                    <a:lnTo>
                      <a:pt x="534823" y="167122"/>
                    </a:lnTo>
                    <a:lnTo>
                      <a:pt x="535043" y="164419"/>
                    </a:lnTo>
                    <a:lnTo>
                      <a:pt x="536226" y="163596"/>
                    </a:lnTo>
                    <a:lnTo>
                      <a:pt x="537932" y="163375"/>
                    </a:lnTo>
                    <a:lnTo>
                      <a:pt x="538671" y="162347"/>
                    </a:lnTo>
                    <a:lnTo>
                      <a:pt x="540448" y="162449"/>
                    </a:lnTo>
                    <a:cubicBezTo>
                      <a:pt x="540448" y="162449"/>
                      <a:pt x="542411" y="161186"/>
                      <a:pt x="542596" y="161186"/>
                    </a:cubicBezTo>
                    <a:cubicBezTo>
                      <a:pt x="542781" y="161186"/>
                      <a:pt x="543967" y="161377"/>
                      <a:pt x="543967" y="161377"/>
                    </a:cubicBezTo>
                    <a:lnTo>
                      <a:pt x="544484" y="162817"/>
                    </a:lnTo>
                    <a:lnTo>
                      <a:pt x="546039" y="163640"/>
                    </a:lnTo>
                    <a:lnTo>
                      <a:pt x="547412" y="163155"/>
                    </a:lnTo>
                    <a:lnTo>
                      <a:pt x="548371" y="164228"/>
                    </a:lnTo>
                    <a:lnTo>
                      <a:pt x="547780" y="168342"/>
                    </a:lnTo>
                    <a:lnTo>
                      <a:pt x="546483" y="169900"/>
                    </a:lnTo>
                    <a:lnTo>
                      <a:pt x="546669" y="171354"/>
                    </a:lnTo>
                    <a:lnTo>
                      <a:pt x="547744" y="171310"/>
                    </a:lnTo>
                    <a:lnTo>
                      <a:pt x="548521" y="170238"/>
                    </a:lnTo>
                    <a:lnTo>
                      <a:pt x="549484" y="170458"/>
                    </a:lnTo>
                    <a:lnTo>
                      <a:pt x="550518" y="169459"/>
                    </a:lnTo>
                    <a:lnTo>
                      <a:pt x="550627" y="166417"/>
                    </a:lnTo>
                    <a:lnTo>
                      <a:pt x="552073" y="165168"/>
                    </a:lnTo>
                    <a:lnTo>
                      <a:pt x="553627" y="166344"/>
                    </a:lnTo>
                    <a:lnTo>
                      <a:pt x="555145" y="165903"/>
                    </a:lnTo>
                    <a:lnTo>
                      <a:pt x="555000" y="164081"/>
                    </a:lnTo>
                    <a:lnTo>
                      <a:pt x="554555" y="163346"/>
                    </a:lnTo>
                    <a:lnTo>
                      <a:pt x="555998" y="163419"/>
                    </a:lnTo>
                    <a:lnTo>
                      <a:pt x="556663" y="164903"/>
                    </a:lnTo>
                    <a:lnTo>
                      <a:pt x="556330" y="166241"/>
                    </a:lnTo>
                    <a:lnTo>
                      <a:pt x="556735" y="167093"/>
                    </a:lnTo>
                    <a:lnTo>
                      <a:pt x="556290" y="168019"/>
                    </a:lnTo>
                    <a:lnTo>
                      <a:pt x="555219" y="167945"/>
                    </a:lnTo>
                    <a:lnTo>
                      <a:pt x="556181" y="169723"/>
                    </a:lnTo>
                    <a:lnTo>
                      <a:pt x="558070" y="170385"/>
                    </a:lnTo>
                    <a:lnTo>
                      <a:pt x="558887" y="172207"/>
                    </a:lnTo>
                    <a:lnTo>
                      <a:pt x="558366" y="174176"/>
                    </a:lnTo>
                    <a:lnTo>
                      <a:pt x="556443" y="175469"/>
                    </a:lnTo>
                    <a:lnTo>
                      <a:pt x="554702" y="178584"/>
                    </a:lnTo>
                    <a:lnTo>
                      <a:pt x="554962" y="180818"/>
                    </a:lnTo>
                    <a:lnTo>
                      <a:pt x="554405" y="182184"/>
                    </a:lnTo>
                    <a:lnTo>
                      <a:pt x="552591" y="183228"/>
                    </a:lnTo>
                    <a:lnTo>
                      <a:pt x="550368" y="185741"/>
                    </a:lnTo>
                    <a:lnTo>
                      <a:pt x="549741" y="186931"/>
                    </a:lnTo>
                    <a:lnTo>
                      <a:pt x="547777" y="189076"/>
                    </a:lnTo>
                    <a:lnTo>
                      <a:pt x="547741" y="190164"/>
                    </a:lnTo>
                    <a:lnTo>
                      <a:pt x="547112" y="191824"/>
                    </a:lnTo>
                    <a:lnTo>
                      <a:pt x="545703" y="191898"/>
                    </a:lnTo>
                    <a:lnTo>
                      <a:pt x="544592" y="191633"/>
                    </a:lnTo>
                    <a:lnTo>
                      <a:pt x="543591" y="192412"/>
                    </a:lnTo>
                    <a:lnTo>
                      <a:pt x="543666" y="193308"/>
                    </a:lnTo>
                    <a:lnTo>
                      <a:pt x="546073" y="194601"/>
                    </a:lnTo>
                    <a:lnTo>
                      <a:pt x="545888" y="195615"/>
                    </a:lnTo>
                    <a:lnTo>
                      <a:pt x="543444" y="199098"/>
                    </a:lnTo>
                    <a:lnTo>
                      <a:pt x="542700" y="200185"/>
                    </a:lnTo>
                    <a:lnTo>
                      <a:pt x="542552" y="198878"/>
                    </a:lnTo>
                    <a:lnTo>
                      <a:pt x="542552" y="197643"/>
                    </a:lnTo>
                    <a:lnTo>
                      <a:pt x="541312" y="197144"/>
                    </a:lnTo>
                    <a:lnTo>
                      <a:pt x="540276" y="197687"/>
                    </a:lnTo>
                    <a:lnTo>
                      <a:pt x="540127" y="199024"/>
                    </a:lnTo>
                    <a:lnTo>
                      <a:pt x="538925" y="199744"/>
                    </a:lnTo>
                    <a:lnTo>
                      <a:pt x="537925" y="201096"/>
                    </a:lnTo>
                    <a:lnTo>
                      <a:pt x="535925" y="201449"/>
                    </a:lnTo>
                    <a:lnTo>
                      <a:pt x="535219" y="203242"/>
                    </a:lnTo>
                    <a:lnTo>
                      <a:pt x="536348" y="203771"/>
                    </a:lnTo>
                    <a:lnTo>
                      <a:pt x="538105" y="203506"/>
                    </a:lnTo>
                    <a:lnTo>
                      <a:pt x="537812" y="204638"/>
                    </a:lnTo>
                    <a:lnTo>
                      <a:pt x="536940" y="205828"/>
                    </a:lnTo>
                    <a:lnTo>
                      <a:pt x="537014" y="206695"/>
                    </a:lnTo>
                    <a:lnTo>
                      <a:pt x="536924" y="208547"/>
                    </a:lnTo>
                    <a:lnTo>
                      <a:pt x="536258" y="209370"/>
                    </a:lnTo>
                    <a:lnTo>
                      <a:pt x="535109" y="207401"/>
                    </a:lnTo>
                    <a:lnTo>
                      <a:pt x="534927" y="205431"/>
                    </a:lnTo>
                    <a:lnTo>
                      <a:pt x="534441" y="204329"/>
                    </a:lnTo>
                    <a:lnTo>
                      <a:pt x="533738" y="205329"/>
                    </a:lnTo>
                    <a:lnTo>
                      <a:pt x="533441" y="206960"/>
                    </a:lnTo>
                    <a:lnTo>
                      <a:pt x="533925" y="208253"/>
                    </a:lnTo>
                    <a:lnTo>
                      <a:pt x="532482" y="210178"/>
                    </a:lnTo>
                    <a:lnTo>
                      <a:pt x="527112" y="209884"/>
                    </a:lnTo>
                    <a:lnTo>
                      <a:pt x="526852" y="208209"/>
                    </a:lnTo>
                    <a:lnTo>
                      <a:pt x="526184" y="207283"/>
                    </a:lnTo>
                    <a:lnTo>
                      <a:pt x="524779" y="208811"/>
                    </a:lnTo>
                    <a:lnTo>
                      <a:pt x="523261" y="208620"/>
                    </a:lnTo>
                    <a:lnTo>
                      <a:pt x="523004" y="207401"/>
                    </a:lnTo>
                    <a:lnTo>
                      <a:pt x="524517" y="205549"/>
                    </a:lnTo>
                    <a:lnTo>
                      <a:pt x="522003" y="206622"/>
                    </a:lnTo>
                    <a:lnTo>
                      <a:pt x="521262" y="208032"/>
                    </a:lnTo>
                    <a:lnTo>
                      <a:pt x="520463" y="208223"/>
                    </a:lnTo>
                    <a:lnTo>
                      <a:pt x="520463" y="208223"/>
                    </a:lnTo>
                    <a:close/>
                    <a:moveTo>
                      <a:pt x="387065" y="152134"/>
                    </a:moveTo>
                    <a:lnTo>
                      <a:pt x="386177" y="151473"/>
                    </a:lnTo>
                    <a:lnTo>
                      <a:pt x="387285" y="149180"/>
                    </a:lnTo>
                    <a:lnTo>
                      <a:pt x="391353" y="145786"/>
                    </a:lnTo>
                    <a:lnTo>
                      <a:pt x="394159" y="144889"/>
                    </a:lnTo>
                    <a:lnTo>
                      <a:pt x="395858" y="143493"/>
                    </a:lnTo>
                    <a:lnTo>
                      <a:pt x="397115" y="143346"/>
                    </a:lnTo>
                    <a:lnTo>
                      <a:pt x="399849" y="141421"/>
                    </a:lnTo>
                    <a:lnTo>
                      <a:pt x="402882" y="140907"/>
                    </a:lnTo>
                    <a:lnTo>
                      <a:pt x="404432" y="140084"/>
                    </a:lnTo>
                    <a:lnTo>
                      <a:pt x="405467" y="140231"/>
                    </a:lnTo>
                    <a:lnTo>
                      <a:pt x="408939" y="139349"/>
                    </a:lnTo>
                    <a:lnTo>
                      <a:pt x="409827" y="139570"/>
                    </a:lnTo>
                    <a:lnTo>
                      <a:pt x="409236" y="141054"/>
                    </a:lnTo>
                    <a:lnTo>
                      <a:pt x="406206" y="143346"/>
                    </a:lnTo>
                    <a:lnTo>
                      <a:pt x="403028" y="145404"/>
                    </a:lnTo>
                    <a:lnTo>
                      <a:pt x="396968" y="149988"/>
                    </a:lnTo>
                    <a:lnTo>
                      <a:pt x="394972" y="152501"/>
                    </a:lnTo>
                    <a:lnTo>
                      <a:pt x="393344" y="153030"/>
                    </a:lnTo>
                    <a:lnTo>
                      <a:pt x="392165" y="153030"/>
                    </a:lnTo>
                    <a:lnTo>
                      <a:pt x="391203" y="154353"/>
                    </a:lnTo>
                    <a:lnTo>
                      <a:pt x="390318" y="154426"/>
                    </a:lnTo>
                    <a:lnTo>
                      <a:pt x="389504" y="152207"/>
                    </a:lnTo>
                    <a:lnTo>
                      <a:pt x="388176" y="151840"/>
                    </a:lnTo>
                    <a:lnTo>
                      <a:pt x="387065" y="152134"/>
                    </a:lnTo>
                    <a:lnTo>
                      <a:pt x="387065" y="152134"/>
                    </a:lnTo>
                    <a:close/>
                    <a:moveTo>
                      <a:pt x="485985" y="194043"/>
                    </a:moveTo>
                    <a:lnTo>
                      <a:pt x="485390" y="193161"/>
                    </a:lnTo>
                    <a:lnTo>
                      <a:pt x="485910" y="192530"/>
                    </a:lnTo>
                    <a:lnTo>
                      <a:pt x="488019" y="191824"/>
                    </a:lnTo>
                    <a:lnTo>
                      <a:pt x="488796" y="190296"/>
                    </a:lnTo>
                    <a:lnTo>
                      <a:pt x="488796" y="189341"/>
                    </a:lnTo>
                    <a:lnTo>
                      <a:pt x="491830" y="187666"/>
                    </a:lnTo>
                    <a:lnTo>
                      <a:pt x="492386" y="186931"/>
                    </a:lnTo>
                    <a:lnTo>
                      <a:pt x="494274" y="186857"/>
                    </a:lnTo>
                    <a:lnTo>
                      <a:pt x="494311" y="188782"/>
                    </a:lnTo>
                    <a:lnTo>
                      <a:pt x="494686" y="189929"/>
                    </a:lnTo>
                    <a:lnTo>
                      <a:pt x="494686" y="192559"/>
                    </a:lnTo>
                    <a:lnTo>
                      <a:pt x="494165" y="194425"/>
                    </a:lnTo>
                    <a:lnTo>
                      <a:pt x="492351" y="196012"/>
                    </a:lnTo>
                    <a:lnTo>
                      <a:pt x="490536" y="195894"/>
                    </a:lnTo>
                    <a:lnTo>
                      <a:pt x="489573" y="196526"/>
                    </a:lnTo>
                    <a:lnTo>
                      <a:pt x="487979" y="196526"/>
                    </a:lnTo>
                    <a:lnTo>
                      <a:pt x="487388" y="195042"/>
                    </a:lnTo>
                    <a:lnTo>
                      <a:pt x="485985" y="194043"/>
                    </a:lnTo>
                    <a:lnTo>
                      <a:pt x="485985" y="194043"/>
                    </a:lnTo>
                    <a:close/>
                    <a:moveTo>
                      <a:pt x="406813" y="191178"/>
                    </a:moveTo>
                    <a:lnTo>
                      <a:pt x="407405" y="188959"/>
                    </a:lnTo>
                    <a:lnTo>
                      <a:pt x="407108" y="187328"/>
                    </a:lnTo>
                    <a:lnTo>
                      <a:pt x="407405" y="184065"/>
                    </a:lnTo>
                    <a:lnTo>
                      <a:pt x="410512" y="183478"/>
                    </a:lnTo>
                    <a:lnTo>
                      <a:pt x="413621" y="184359"/>
                    </a:lnTo>
                    <a:lnTo>
                      <a:pt x="415101" y="183331"/>
                    </a:lnTo>
                    <a:lnTo>
                      <a:pt x="417470" y="183918"/>
                    </a:lnTo>
                    <a:lnTo>
                      <a:pt x="419395" y="183624"/>
                    </a:lnTo>
                    <a:lnTo>
                      <a:pt x="422060" y="182140"/>
                    </a:lnTo>
                    <a:lnTo>
                      <a:pt x="425314" y="182140"/>
                    </a:lnTo>
                    <a:lnTo>
                      <a:pt x="428423" y="183331"/>
                    </a:lnTo>
                    <a:lnTo>
                      <a:pt x="430940" y="183331"/>
                    </a:lnTo>
                    <a:lnTo>
                      <a:pt x="432274" y="183918"/>
                    </a:lnTo>
                    <a:lnTo>
                      <a:pt x="433903" y="182449"/>
                    </a:lnTo>
                    <a:lnTo>
                      <a:pt x="438933" y="182287"/>
                    </a:lnTo>
                    <a:lnTo>
                      <a:pt x="439378" y="180965"/>
                    </a:lnTo>
                    <a:lnTo>
                      <a:pt x="440561" y="179921"/>
                    </a:lnTo>
                    <a:lnTo>
                      <a:pt x="439822" y="178893"/>
                    </a:lnTo>
                    <a:lnTo>
                      <a:pt x="438487" y="180362"/>
                    </a:lnTo>
                    <a:lnTo>
                      <a:pt x="435676" y="180362"/>
                    </a:lnTo>
                    <a:lnTo>
                      <a:pt x="435531" y="179187"/>
                    </a:lnTo>
                    <a:lnTo>
                      <a:pt x="432568" y="180524"/>
                    </a:lnTo>
                    <a:lnTo>
                      <a:pt x="430054" y="180524"/>
                    </a:lnTo>
                    <a:lnTo>
                      <a:pt x="430054" y="178893"/>
                    </a:lnTo>
                    <a:lnTo>
                      <a:pt x="428720" y="177850"/>
                    </a:lnTo>
                    <a:lnTo>
                      <a:pt x="427237" y="179040"/>
                    </a:lnTo>
                    <a:lnTo>
                      <a:pt x="425021" y="179334"/>
                    </a:lnTo>
                    <a:lnTo>
                      <a:pt x="423392" y="179774"/>
                    </a:lnTo>
                    <a:lnTo>
                      <a:pt x="422357" y="179040"/>
                    </a:lnTo>
                    <a:lnTo>
                      <a:pt x="420431" y="179481"/>
                    </a:lnTo>
                    <a:lnTo>
                      <a:pt x="417916" y="178746"/>
                    </a:lnTo>
                    <a:lnTo>
                      <a:pt x="417916" y="176968"/>
                    </a:lnTo>
                    <a:lnTo>
                      <a:pt x="420137" y="175337"/>
                    </a:lnTo>
                    <a:lnTo>
                      <a:pt x="422504" y="173559"/>
                    </a:lnTo>
                    <a:lnTo>
                      <a:pt x="421173" y="173412"/>
                    </a:lnTo>
                    <a:lnTo>
                      <a:pt x="418952" y="173852"/>
                    </a:lnTo>
                    <a:lnTo>
                      <a:pt x="417618" y="175484"/>
                    </a:lnTo>
                    <a:lnTo>
                      <a:pt x="416585" y="173265"/>
                    </a:lnTo>
                    <a:lnTo>
                      <a:pt x="415841" y="174146"/>
                    </a:lnTo>
                    <a:lnTo>
                      <a:pt x="415549" y="176071"/>
                    </a:lnTo>
                    <a:lnTo>
                      <a:pt x="412143" y="177850"/>
                    </a:lnTo>
                    <a:lnTo>
                      <a:pt x="411549" y="179187"/>
                    </a:lnTo>
                    <a:lnTo>
                      <a:pt x="409774" y="179628"/>
                    </a:lnTo>
                    <a:lnTo>
                      <a:pt x="407407" y="177996"/>
                    </a:lnTo>
                    <a:lnTo>
                      <a:pt x="407555" y="176365"/>
                    </a:lnTo>
                    <a:lnTo>
                      <a:pt x="408590" y="174896"/>
                    </a:lnTo>
                    <a:lnTo>
                      <a:pt x="406814" y="175043"/>
                    </a:lnTo>
                    <a:lnTo>
                      <a:pt x="405925" y="174308"/>
                    </a:lnTo>
                    <a:lnTo>
                      <a:pt x="405629" y="176968"/>
                    </a:lnTo>
                    <a:lnTo>
                      <a:pt x="404297" y="177996"/>
                    </a:lnTo>
                    <a:lnTo>
                      <a:pt x="402374" y="177115"/>
                    </a:lnTo>
                    <a:lnTo>
                      <a:pt x="402522" y="174749"/>
                    </a:lnTo>
                    <a:lnTo>
                      <a:pt x="400302" y="173118"/>
                    </a:lnTo>
                    <a:lnTo>
                      <a:pt x="400895" y="171487"/>
                    </a:lnTo>
                    <a:lnTo>
                      <a:pt x="399713" y="171046"/>
                    </a:lnTo>
                    <a:lnTo>
                      <a:pt x="399414" y="173118"/>
                    </a:lnTo>
                    <a:lnTo>
                      <a:pt x="398231" y="172971"/>
                    </a:lnTo>
                    <a:lnTo>
                      <a:pt x="396159" y="170002"/>
                    </a:lnTo>
                    <a:lnTo>
                      <a:pt x="392606" y="167784"/>
                    </a:lnTo>
                    <a:lnTo>
                      <a:pt x="392606" y="166902"/>
                    </a:lnTo>
                    <a:lnTo>
                      <a:pt x="394975" y="166755"/>
                    </a:lnTo>
                    <a:lnTo>
                      <a:pt x="394975" y="164830"/>
                    </a:lnTo>
                    <a:lnTo>
                      <a:pt x="394086" y="163493"/>
                    </a:lnTo>
                    <a:lnTo>
                      <a:pt x="398083" y="160833"/>
                    </a:lnTo>
                    <a:lnTo>
                      <a:pt x="400303" y="160245"/>
                    </a:lnTo>
                    <a:lnTo>
                      <a:pt x="401341" y="160833"/>
                    </a:lnTo>
                    <a:lnTo>
                      <a:pt x="405039" y="160686"/>
                    </a:lnTo>
                    <a:lnTo>
                      <a:pt x="407560" y="162303"/>
                    </a:lnTo>
                    <a:lnTo>
                      <a:pt x="410074" y="162611"/>
                    </a:lnTo>
                    <a:lnTo>
                      <a:pt x="411553" y="161421"/>
                    </a:lnTo>
                    <a:lnTo>
                      <a:pt x="414071" y="161274"/>
                    </a:lnTo>
                    <a:lnTo>
                      <a:pt x="416439" y="159643"/>
                    </a:lnTo>
                    <a:lnTo>
                      <a:pt x="414957" y="158614"/>
                    </a:lnTo>
                    <a:lnTo>
                      <a:pt x="413922" y="157718"/>
                    </a:lnTo>
                    <a:lnTo>
                      <a:pt x="411702" y="157718"/>
                    </a:lnTo>
                    <a:lnTo>
                      <a:pt x="409629" y="158306"/>
                    </a:lnTo>
                    <a:lnTo>
                      <a:pt x="406225" y="156983"/>
                    </a:lnTo>
                    <a:lnTo>
                      <a:pt x="404005" y="156983"/>
                    </a:lnTo>
                    <a:lnTo>
                      <a:pt x="403413" y="156234"/>
                    </a:lnTo>
                    <a:lnTo>
                      <a:pt x="406372" y="153427"/>
                    </a:lnTo>
                    <a:lnTo>
                      <a:pt x="408744" y="150606"/>
                    </a:lnTo>
                    <a:lnTo>
                      <a:pt x="410816" y="150326"/>
                    </a:lnTo>
                    <a:lnTo>
                      <a:pt x="412147" y="150767"/>
                    </a:lnTo>
                    <a:lnTo>
                      <a:pt x="415996" y="150018"/>
                    </a:lnTo>
                    <a:lnTo>
                      <a:pt x="420435" y="150459"/>
                    </a:lnTo>
                    <a:lnTo>
                      <a:pt x="422952" y="151208"/>
                    </a:lnTo>
                    <a:lnTo>
                      <a:pt x="423988" y="150753"/>
                    </a:lnTo>
                    <a:lnTo>
                      <a:pt x="423397" y="149577"/>
                    </a:lnTo>
                    <a:lnTo>
                      <a:pt x="422212" y="149577"/>
                    </a:lnTo>
                    <a:lnTo>
                      <a:pt x="420141" y="148534"/>
                    </a:lnTo>
                    <a:lnTo>
                      <a:pt x="418066" y="148534"/>
                    </a:lnTo>
                    <a:lnTo>
                      <a:pt x="413924" y="147358"/>
                    </a:lnTo>
                    <a:lnTo>
                      <a:pt x="412592" y="145580"/>
                    </a:lnTo>
                    <a:lnTo>
                      <a:pt x="414960" y="143802"/>
                    </a:lnTo>
                    <a:lnTo>
                      <a:pt x="416146" y="142024"/>
                    </a:lnTo>
                    <a:lnTo>
                      <a:pt x="417477" y="140995"/>
                    </a:lnTo>
                    <a:lnTo>
                      <a:pt x="418808" y="140995"/>
                    </a:lnTo>
                    <a:lnTo>
                      <a:pt x="421177" y="139805"/>
                    </a:lnTo>
                    <a:lnTo>
                      <a:pt x="422952" y="139805"/>
                    </a:lnTo>
                    <a:lnTo>
                      <a:pt x="423693" y="140848"/>
                    </a:lnTo>
                    <a:lnTo>
                      <a:pt x="425469" y="140848"/>
                    </a:lnTo>
                    <a:lnTo>
                      <a:pt x="427690" y="142773"/>
                    </a:lnTo>
                    <a:lnTo>
                      <a:pt x="429020" y="143361"/>
                    </a:lnTo>
                    <a:lnTo>
                      <a:pt x="428132" y="141436"/>
                    </a:lnTo>
                    <a:lnTo>
                      <a:pt x="425913" y="139805"/>
                    </a:lnTo>
                    <a:lnTo>
                      <a:pt x="425616" y="138174"/>
                    </a:lnTo>
                    <a:lnTo>
                      <a:pt x="424727" y="137292"/>
                    </a:lnTo>
                    <a:lnTo>
                      <a:pt x="425913" y="136102"/>
                    </a:lnTo>
                    <a:lnTo>
                      <a:pt x="431390" y="134926"/>
                    </a:lnTo>
                    <a:lnTo>
                      <a:pt x="433165" y="135367"/>
                    </a:lnTo>
                    <a:lnTo>
                      <a:pt x="436421" y="135220"/>
                    </a:lnTo>
                    <a:lnTo>
                      <a:pt x="438492" y="136998"/>
                    </a:lnTo>
                    <a:lnTo>
                      <a:pt x="439381" y="140099"/>
                    </a:lnTo>
                    <a:lnTo>
                      <a:pt x="437756" y="140995"/>
                    </a:lnTo>
                    <a:lnTo>
                      <a:pt x="436124" y="143508"/>
                    </a:lnTo>
                    <a:lnTo>
                      <a:pt x="436718" y="145286"/>
                    </a:lnTo>
                    <a:lnTo>
                      <a:pt x="440652" y="145036"/>
                    </a:lnTo>
                    <a:lnTo>
                      <a:pt x="441908" y="144228"/>
                    </a:lnTo>
                    <a:lnTo>
                      <a:pt x="443163" y="145036"/>
                    </a:lnTo>
                    <a:lnTo>
                      <a:pt x="444424" y="145036"/>
                    </a:lnTo>
                    <a:lnTo>
                      <a:pt x="445088" y="146359"/>
                    </a:lnTo>
                    <a:lnTo>
                      <a:pt x="445382" y="147549"/>
                    </a:lnTo>
                    <a:lnTo>
                      <a:pt x="446565" y="148725"/>
                    </a:lnTo>
                    <a:lnTo>
                      <a:pt x="446420" y="150135"/>
                    </a:lnTo>
                    <a:lnTo>
                      <a:pt x="445162" y="150797"/>
                    </a:lnTo>
                    <a:lnTo>
                      <a:pt x="444425" y="152207"/>
                    </a:lnTo>
                    <a:lnTo>
                      <a:pt x="446198" y="154500"/>
                    </a:lnTo>
                    <a:lnTo>
                      <a:pt x="446492" y="158702"/>
                    </a:lnTo>
                    <a:lnTo>
                      <a:pt x="445755" y="160113"/>
                    </a:lnTo>
                    <a:lnTo>
                      <a:pt x="443685" y="159452"/>
                    </a:lnTo>
                    <a:lnTo>
                      <a:pt x="441836" y="160187"/>
                    </a:lnTo>
                    <a:lnTo>
                      <a:pt x="442354" y="161436"/>
                    </a:lnTo>
                    <a:lnTo>
                      <a:pt x="444202" y="161068"/>
                    </a:lnTo>
                    <a:lnTo>
                      <a:pt x="446492" y="162038"/>
                    </a:lnTo>
                    <a:lnTo>
                      <a:pt x="447898" y="162038"/>
                    </a:lnTo>
                    <a:lnTo>
                      <a:pt x="446492" y="166241"/>
                    </a:lnTo>
                    <a:lnTo>
                      <a:pt x="444938" y="167578"/>
                    </a:lnTo>
                    <a:lnTo>
                      <a:pt x="444791" y="171266"/>
                    </a:lnTo>
                    <a:lnTo>
                      <a:pt x="445902" y="171869"/>
                    </a:lnTo>
                    <a:lnTo>
                      <a:pt x="448189" y="171266"/>
                    </a:lnTo>
                    <a:lnTo>
                      <a:pt x="449375" y="169870"/>
                    </a:lnTo>
                    <a:lnTo>
                      <a:pt x="450259" y="170752"/>
                    </a:lnTo>
                    <a:lnTo>
                      <a:pt x="450703" y="172236"/>
                    </a:lnTo>
                    <a:lnTo>
                      <a:pt x="452997" y="172530"/>
                    </a:lnTo>
                    <a:lnTo>
                      <a:pt x="454175" y="172236"/>
                    </a:lnTo>
                    <a:lnTo>
                      <a:pt x="457871" y="173191"/>
                    </a:lnTo>
                    <a:lnTo>
                      <a:pt x="459351" y="175484"/>
                    </a:lnTo>
                    <a:lnTo>
                      <a:pt x="460678" y="175043"/>
                    </a:lnTo>
                    <a:lnTo>
                      <a:pt x="460384" y="173706"/>
                    </a:lnTo>
                    <a:lnTo>
                      <a:pt x="459718" y="173118"/>
                    </a:lnTo>
                    <a:lnTo>
                      <a:pt x="462823" y="171560"/>
                    </a:lnTo>
                    <a:lnTo>
                      <a:pt x="462009" y="168166"/>
                    </a:lnTo>
                    <a:lnTo>
                      <a:pt x="460162" y="166094"/>
                    </a:lnTo>
                    <a:lnTo>
                      <a:pt x="460307" y="164624"/>
                    </a:lnTo>
                    <a:lnTo>
                      <a:pt x="459129" y="162920"/>
                    </a:lnTo>
                    <a:lnTo>
                      <a:pt x="460087" y="161891"/>
                    </a:lnTo>
                    <a:lnTo>
                      <a:pt x="461343" y="161891"/>
                    </a:lnTo>
                    <a:lnTo>
                      <a:pt x="464300" y="160701"/>
                    </a:lnTo>
                    <a:lnTo>
                      <a:pt x="466444" y="160921"/>
                    </a:lnTo>
                    <a:lnTo>
                      <a:pt x="467477" y="158041"/>
                    </a:lnTo>
                    <a:lnTo>
                      <a:pt x="466150" y="155014"/>
                    </a:lnTo>
                    <a:lnTo>
                      <a:pt x="465188" y="153971"/>
                    </a:lnTo>
                    <a:lnTo>
                      <a:pt x="465336" y="151678"/>
                    </a:lnTo>
                    <a:lnTo>
                      <a:pt x="464376" y="149239"/>
                    </a:lnTo>
                    <a:lnTo>
                      <a:pt x="466222" y="146653"/>
                    </a:lnTo>
                    <a:lnTo>
                      <a:pt x="467850" y="145624"/>
                    </a:lnTo>
                    <a:lnTo>
                      <a:pt x="468885" y="145991"/>
                    </a:lnTo>
                    <a:lnTo>
                      <a:pt x="470955" y="146065"/>
                    </a:lnTo>
                    <a:lnTo>
                      <a:pt x="470435" y="144889"/>
                    </a:lnTo>
                    <a:lnTo>
                      <a:pt x="471323" y="143111"/>
                    </a:lnTo>
                    <a:lnTo>
                      <a:pt x="473687" y="142303"/>
                    </a:lnTo>
                    <a:lnTo>
                      <a:pt x="478270" y="138012"/>
                    </a:lnTo>
                    <a:lnTo>
                      <a:pt x="479600" y="138159"/>
                    </a:lnTo>
                    <a:lnTo>
                      <a:pt x="482482" y="139555"/>
                    </a:lnTo>
                    <a:lnTo>
                      <a:pt x="482039" y="140746"/>
                    </a:lnTo>
                    <a:lnTo>
                      <a:pt x="482851" y="142377"/>
                    </a:lnTo>
                    <a:lnTo>
                      <a:pt x="482260" y="143626"/>
                    </a:lnTo>
                    <a:lnTo>
                      <a:pt x="480416" y="143699"/>
                    </a:lnTo>
                    <a:lnTo>
                      <a:pt x="479230" y="144889"/>
                    </a:lnTo>
                    <a:lnTo>
                      <a:pt x="479230" y="146506"/>
                    </a:lnTo>
                    <a:lnTo>
                      <a:pt x="478639" y="148504"/>
                    </a:lnTo>
                    <a:lnTo>
                      <a:pt x="478639" y="151017"/>
                    </a:lnTo>
                    <a:lnTo>
                      <a:pt x="479230" y="151752"/>
                    </a:lnTo>
                    <a:lnTo>
                      <a:pt x="479230" y="156704"/>
                    </a:lnTo>
                    <a:lnTo>
                      <a:pt x="478270" y="157600"/>
                    </a:lnTo>
                    <a:lnTo>
                      <a:pt x="477236" y="157600"/>
                    </a:lnTo>
                    <a:lnTo>
                      <a:pt x="474354" y="160187"/>
                    </a:lnTo>
                    <a:lnTo>
                      <a:pt x="472730" y="161362"/>
                    </a:lnTo>
                    <a:lnTo>
                      <a:pt x="472730" y="162097"/>
                    </a:lnTo>
                    <a:lnTo>
                      <a:pt x="473763" y="162170"/>
                    </a:lnTo>
                    <a:lnTo>
                      <a:pt x="475537" y="161656"/>
                    </a:lnTo>
                    <a:lnTo>
                      <a:pt x="478492" y="161803"/>
                    </a:lnTo>
                    <a:lnTo>
                      <a:pt x="479009" y="162846"/>
                    </a:lnTo>
                    <a:lnTo>
                      <a:pt x="477533" y="165139"/>
                    </a:lnTo>
                    <a:lnTo>
                      <a:pt x="474279" y="166975"/>
                    </a:lnTo>
                    <a:lnTo>
                      <a:pt x="471472" y="169488"/>
                    </a:lnTo>
                    <a:lnTo>
                      <a:pt x="470807" y="171340"/>
                    </a:lnTo>
                    <a:lnTo>
                      <a:pt x="471621" y="172368"/>
                    </a:lnTo>
                    <a:lnTo>
                      <a:pt x="472580" y="170443"/>
                    </a:lnTo>
                    <a:lnTo>
                      <a:pt x="476128" y="168827"/>
                    </a:lnTo>
                    <a:lnTo>
                      <a:pt x="477456" y="167490"/>
                    </a:lnTo>
                    <a:lnTo>
                      <a:pt x="478713" y="166975"/>
                    </a:lnTo>
                    <a:lnTo>
                      <a:pt x="481449" y="168313"/>
                    </a:lnTo>
                    <a:lnTo>
                      <a:pt x="481152" y="170899"/>
                    </a:lnTo>
                    <a:lnTo>
                      <a:pt x="479599" y="173852"/>
                    </a:lnTo>
                    <a:lnTo>
                      <a:pt x="480041" y="174955"/>
                    </a:lnTo>
                    <a:lnTo>
                      <a:pt x="481966" y="172883"/>
                    </a:lnTo>
                    <a:lnTo>
                      <a:pt x="483590" y="173103"/>
                    </a:lnTo>
                    <a:lnTo>
                      <a:pt x="483961" y="171928"/>
                    </a:lnTo>
                    <a:lnTo>
                      <a:pt x="483516" y="171413"/>
                    </a:lnTo>
                    <a:lnTo>
                      <a:pt x="484699" y="169488"/>
                    </a:lnTo>
                    <a:lnTo>
                      <a:pt x="484996" y="167416"/>
                    </a:lnTo>
                    <a:lnTo>
                      <a:pt x="488174" y="165124"/>
                    </a:lnTo>
                    <a:lnTo>
                      <a:pt x="489429" y="165050"/>
                    </a:lnTo>
                    <a:lnTo>
                      <a:pt x="491945" y="166681"/>
                    </a:lnTo>
                    <a:lnTo>
                      <a:pt x="493128" y="169929"/>
                    </a:lnTo>
                    <a:lnTo>
                      <a:pt x="494016" y="171487"/>
                    </a:lnTo>
                    <a:lnTo>
                      <a:pt x="493423" y="174367"/>
                    </a:lnTo>
                    <a:lnTo>
                      <a:pt x="490836" y="179172"/>
                    </a:lnTo>
                    <a:lnTo>
                      <a:pt x="488473" y="181229"/>
                    </a:lnTo>
                    <a:lnTo>
                      <a:pt x="486551" y="182126"/>
                    </a:lnTo>
                    <a:lnTo>
                      <a:pt x="485144" y="182273"/>
                    </a:lnTo>
                    <a:lnTo>
                      <a:pt x="484627" y="183154"/>
                    </a:lnTo>
                    <a:lnTo>
                      <a:pt x="484924" y="184712"/>
                    </a:lnTo>
                    <a:lnTo>
                      <a:pt x="482783" y="187666"/>
                    </a:lnTo>
                    <a:lnTo>
                      <a:pt x="481155" y="187739"/>
                    </a:lnTo>
                    <a:lnTo>
                      <a:pt x="479233" y="189135"/>
                    </a:lnTo>
                    <a:lnTo>
                      <a:pt x="479308" y="190840"/>
                    </a:lnTo>
                    <a:lnTo>
                      <a:pt x="478567" y="191883"/>
                    </a:lnTo>
                    <a:lnTo>
                      <a:pt x="477402" y="191956"/>
                    </a:lnTo>
                    <a:lnTo>
                      <a:pt x="476476" y="192515"/>
                    </a:lnTo>
                    <a:lnTo>
                      <a:pt x="476476" y="193617"/>
                    </a:lnTo>
                    <a:lnTo>
                      <a:pt x="475516" y="194146"/>
                    </a:lnTo>
                    <a:lnTo>
                      <a:pt x="474073" y="192912"/>
                    </a:lnTo>
                    <a:lnTo>
                      <a:pt x="472292" y="193690"/>
                    </a:lnTo>
                    <a:lnTo>
                      <a:pt x="470849" y="193396"/>
                    </a:lnTo>
                    <a:lnTo>
                      <a:pt x="467518" y="195072"/>
                    </a:lnTo>
                    <a:lnTo>
                      <a:pt x="464520" y="195512"/>
                    </a:lnTo>
                    <a:lnTo>
                      <a:pt x="462077" y="194469"/>
                    </a:lnTo>
                    <a:lnTo>
                      <a:pt x="461520" y="193103"/>
                    </a:lnTo>
                    <a:lnTo>
                      <a:pt x="462742" y="191442"/>
                    </a:lnTo>
                    <a:lnTo>
                      <a:pt x="462557" y="190208"/>
                    </a:lnTo>
                    <a:lnTo>
                      <a:pt x="461889" y="190061"/>
                    </a:lnTo>
                    <a:lnTo>
                      <a:pt x="459743" y="191060"/>
                    </a:lnTo>
                    <a:lnTo>
                      <a:pt x="459296" y="192324"/>
                    </a:lnTo>
                    <a:lnTo>
                      <a:pt x="457706" y="192912"/>
                    </a:lnTo>
                    <a:lnTo>
                      <a:pt x="455114" y="192133"/>
                    </a:lnTo>
                    <a:lnTo>
                      <a:pt x="455114" y="190913"/>
                    </a:lnTo>
                    <a:lnTo>
                      <a:pt x="455965" y="189840"/>
                    </a:lnTo>
                    <a:lnTo>
                      <a:pt x="455411" y="188356"/>
                    </a:lnTo>
                    <a:lnTo>
                      <a:pt x="454077" y="187871"/>
                    </a:lnTo>
                    <a:lnTo>
                      <a:pt x="453931" y="189106"/>
                    </a:lnTo>
                    <a:lnTo>
                      <a:pt x="452709" y="189884"/>
                    </a:lnTo>
                    <a:lnTo>
                      <a:pt x="451226" y="189884"/>
                    </a:lnTo>
                    <a:lnTo>
                      <a:pt x="447965" y="191324"/>
                    </a:lnTo>
                    <a:lnTo>
                      <a:pt x="447006" y="192147"/>
                    </a:lnTo>
                    <a:lnTo>
                      <a:pt x="444856" y="192103"/>
                    </a:lnTo>
                    <a:lnTo>
                      <a:pt x="444117" y="191398"/>
                    </a:lnTo>
                    <a:lnTo>
                      <a:pt x="441488" y="191692"/>
                    </a:lnTo>
                    <a:lnTo>
                      <a:pt x="440230" y="190810"/>
                    </a:lnTo>
                    <a:lnTo>
                      <a:pt x="439418" y="191986"/>
                    </a:lnTo>
                    <a:lnTo>
                      <a:pt x="437897" y="191912"/>
                    </a:lnTo>
                    <a:lnTo>
                      <a:pt x="436454" y="192588"/>
                    </a:lnTo>
                    <a:lnTo>
                      <a:pt x="436155" y="194219"/>
                    </a:lnTo>
                    <a:lnTo>
                      <a:pt x="435121" y="195072"/>
                    </a:lnTo>
                    <a:lnTo>
                      <a:pt x="432715" y="195101"/>
                    </a:lnTo>
                    <a:lnTo>
                      <a:pt x="432232" y="196188"/>
                    </a:lnTo>
                    <a:lnTo>
                      <a:pt x="430123" y="196850"/>
                    </a:lnTo>
                    <a:lnTo>
                      <a:pt x="429457" y="196512"/>
                    </a:lnTo>
                    <a:lnTo>
                      <a:pt x="427311" y="197452"/>
                    </a:lnTo>
                    <a:lnTo>
                      <a:pt x="425014" y="197452"/>
                    </a:lnTo>
                    <a:lnTo>
                      <a:pt x="424310" y="196335"/>
                    </a:lnTo>
                    <a:lnTo>
                      <a:pt x="421536" y="196365"/>
                    </a:lnTo>
                    <a:lnTo>
                      <a:pt x="418832" y="197217"/>
                    </a:lnTo>
                    <a:lnTo>
                      <a:pt x="415797" y="197217"/>
                    </a:lnTo>
                    <a:lnTo>
                      <a:pt x="412800" y="195703"/>
                    </a:lnTo>
                    <a:lnTo>
                      <a:pt x="410134" y="195174"/>
                    </a:lnTo>
                    <a:lnTo>
                      <a:pt x="408833" y="193294"/>
                    </a:lnTo>
                    <a:lnTo>
                      <a:pt x="406813" y="191178"/>
                    </a:lnTo>
                    <a:lnTo>
                      <a:pt x="406813" y="191178"/>
                    </a:lnTo>
                    <a:close/>
                    <a:moveTo>
                      <a:pt x="284692" y="255276"/>
                    </a:moveTo>
                    <a:lnTo>
                      <a:pt x="284692" y="251426"/>
                    </a:lnTo>
                    <a:lnTo>
                      <a:pt x="286468" y="248164"/>
                    </a:lnTo>
                    <a:lnTo>
                      <a:pt x="285582" y="245651"/>
                    </a:lnTo>
                    <a:lnTo>
                      <a:pt x="286321" y="242844"/>
                    </a:lnTo>
                    <a:lnTo>
                      <a:pt x="286618" y="240478"/>
                    </a:lnTo>
                    <a:lnTo>
                      <a:pt x="285287" y="239288"/>
                    </a:lnTo>
                    <a:lnTo>
                      <a:pt x="283657" y="233807"/>
                    </a:lnTo>
                    <a:lnTo>
                      <a:pt x="286026" y="234542"/>
                    </a:lnTo>
                    <a:lnTo>
                      <a:pt x="286026" y="232778"/>
                    </a:lnTo>
                    <a:lnTo>
                      <a:pt x="282476" y="232778"/>
                    </a:lnTo>
                    <a:lnTo>
                      <a:pt x="279066" y="231588"/>
                    </a:lnTo>
                    <a:lnTo>
                      <a:pt x="278921" y="229810"/>
                    </a:lnTo>
                    <a:lnTo>
                      <a:pt x="280546" y="230398"/>
                    </a:lnTo>
                    <a:lnTo>
                      <a:pt x="282620" y="228781"/>
                    </a:lnTo>
                    <a:lnTo>
                      <a:pt x="285287" y="227444"/>
                    </a:lnTo>
                    <a:lnTo>
                      <a:pt x="285583" y="225813"/>
                    </a:lnTo>
                    <a:lnTo>
                      <a:pt x="286765" y="225813"/>
                    </a:lnTo>
                    <a:lnTo>
                      <a:pt x="288395" y="223888"/>
                    </a:lnTo>
                    <a:lnTo>
                      <a:pt x="290171" y="223594"/>
                    </a:lnTo>
                    <a:lnTo>
                      <a:pt x="291209" y="220640"/>
                    </a:lnTo>
                    <a:lnTo>
                      <a:pt x="295057" y="219744"/>
                    </a:lnTo>
                    <a:lnTo>
                      <a:pt x="295350" y="218862"/>
                    </a:lnTo>
                    <a:lnTo>
                      <a:pt x="296684" y="218260"/>
                    </a:lnTo>
                    <a:lnTo>
                      <a:pt x="298460" y="215600"/>
                    </a:lnTo>
                    <a:lnTo>
                      <a:pt x="298757" y="212191"/>
                    </a:lnTo>
                    <a:lnTo>
                      <a:pt x="299349" y="213381"/>
                    </a:lnTo>
                    <a:lnTo>
                      <a:pt x="304975" y="214116"/>
                    </a:lnTo>
                    <a:lnTo>
                      <a:pt x="305123" y="211309"/>
                    </a:lnTo>
                    <a:lnTo>
                      <a:pt x="303937" y="208341"/>
                    </a:lnTo>
                    <a:lnTo>
                      <a:pt x="304086" y="206872"/>
                    </a:lnTo>
                    <a:lnTo>
                      <a:pt x="306156" y="206122"/>
                    </a:lnTo>
                    <a:lnTo>
                      <a:pt x="310745" y="202713"/>
                    </a:lnTo>
                    <a:lnTo>
                      <a:pt x="312672" y="199906"/>
                    </a:lnTo>
                    <a:lnTo>
                      <a:pt x="316817" y="198422"/>
                    </a:lnTo>
                    <a:lnTo>
                      <a:pt x="317705" y="196497"/>
                    </a:lnTo>
                    <a:lnTo>
                      <a:pt x="320370" y="193837"/>
                    </a:lnTo>
                    <a:lnTo>
                      <a:pt x="322737" y="193837"/>
                    </a:lnTo>
                    <a:lnTo>
                      <a:pt x="324072" y="192206"/>
                    </a:lnTo>
                    <a:lnTo>
                      <a:pt x="322592" y="190281"/>
                    </a:lnTo>
                    <a:lnTo>
                      <a:pt x="323183" y="186137"/>
                    </a:lnTo>
                    <a:lnTo>
                      <a:pt x="323183" y="183331"/>
                    </a:lnTo>
                    <a:lnTo>
                      <a:pt x="324220" y="181406"/>
                    </a:lnTo>
                    <a:lnTo>
                      <a:pt x="323331" y="180362"/>
                    </a:lnTo>
                    <a:lnTo>
                      <a:pt x="324072" y="178746"/>
                    </a:lnTo>
                    <a:lnTo>
                      <a:pt x="327180" y="177850"/>
                    </a:lnTo>
                    <a:lnTo>
                      <a:pt x="328808" y="178290"/>
                    </a:lnTo>
                    <a:lnTo>
                      <a:pt x="335025" y="177850"/>
                    </a:lnTo>
                    <a:lnTo>
                      <a:pt x="336502" y="178584"/>
                    </a:lnTo>
                    <a:lnTo>
                      <a:pt x="343314" y="178584"/>
                    </a:lnTo>
                    <a:lnTo>
                      <a:pt x="348051" y="176659"/>
                    </a:lnTo>
                    <a:lnTo>
                      <a:pt x="353673" y="178290"/>
                    </a:lnTo>
                    <a:lnTo>
                      <a:pt x="353082" y="180509"/>
                    </a:lnTo>
                    <a:lnTo>
                      <a:pt x="354413" y="181552"/>
                    </a:lnTo>
                    <a:lnTo>
                      <a:pt x="355748" y="183918"/>
                    </a:lnTo>
                    <a:lnTo>
                      <a:pt x="361076" y="186725"/>
                    </a:lnTo>
                    <a:lnTo>
                      <a:pt x="361374" y="188209"/>
                    </a:lnTo>
                    <a:lnTo>
                      <a:pt x="360040" y="189693"/>
                    </a:lnTo>
                    <a:lnTo>
                      <a:pt x="361665" y="189400"/>
                    </a:lnTo>
                    <a:lnTo>
                      <a:pt x="363443" y="188503"/>
                    </a:lnTo>
                    <a:lnTo>
                      <a:pt x="365515" y="189693"/>
                    </a:lnTo>
                    <a:lnTo>
                      <a:pt x="364775" y="192353"/>
                    </a:lnTo>
                    <a:lnTo>
                      <a:pt x="361963" y="195322"/>
                    </a:lnTo>
                    <a:lnTo>
                      <a:pt x="362109" y="196350"/>
                    </a:lnTo>
                    <a:lnTo>
                      <a:pt x="366109" y="193837"/>
                    </a:lnTo>
                    <a:lnTo>
                      <a:pt x="366109" y="191471"/>
                    </a:lnTo>
                    <a:lnTo>
                      <a:pt x="367586" y="190134"/>
                    </a:lnTo>
                    <a:lnTo>
                      <a:pt x="370398" y="190428"/>
                    </a:lnTo>
                    <a:lnTo>
                      <a:pt x="373061" y="189546"/>
                    </a:lnTo>
                    <a:lnTo>
                      <a:pt x="374247" y="189987"/>
                    </a:lnTo>
                    <a:lnTo>
                      <a:pt x="374837" y="191912"/>
                    </a:lnTo>
                    <a:lnTo>
                      <a:pt x="378686" y="195909"/>
                    </a:lnTo>
                    <a:lnTo>
                      <a:pt x="379131" y="200950"/>
                    </a:lnTo>
                    <a:lnTo>
                      <a:pt x="378245" y="202860"/>
                    </a:lnTo>
                    <a:lnTo>
                      <a:pt x="379722" y="206269"/>
                    </a:lnTo>
                    <a:lnTo>
                      <a:pt x="379576" y="209237"/>
                    </a:lnTo>
                    <a:lnTo>
                      <a:pt x="378836" y="210266"/>
                    </a:lnTo>
                    <a:lnTo>
                      <a:pt x="379873" y="211603"/>
                    </a:lnTo>
                    <a:lnTo>
                      <a:pt x="379873" y="213675"/>
                    </a:lnTo>
                    <a:lnTo>
                      <a:pt x="380319" y="215600"/>
                    </a:lnTo>
                    <a:lnTo>
                      <a:pt x="378543" y="217966"/>
                    </a:lnTo>
                    <a:lnTo>
                      <a:pt x="374695" y="218848"/>
                    </a:lnTo>
                    <a:lnTo>
                      <a:pt x="373212" y="219891"/>
                    </a:lnTo>
                    <a:lnTo>
                      <a:pt x="368886" y="220420"/>
                    </a:lnTo>
                    <a:lnTo>
                      <a:pt x="365783" y="220126"/>
                    </a:lnTo>
                    <a:lnTo>
                      <a:pt x="360166" y="222639"/>
                    </a:lnTo>
                    <a:lnTo>
                      <a:pt x="356543" y="222933"/>
                    </a:lnTo>
                    <a:lnTo>
                      <a:pt x="352108" y="225005"/>
                    </a:lnTo>
                    <a:lnTo>
                      <a:pt x="350336" y="225078"/>
                    </a:lnTo>
                    <a:lnTo>
                      <a:pt x="348117" y="226562"/>
                    </a:lnTo>
                    <a:lnTo>
                      <a:pt x="344569" y="226709"/>
                    </a:lnTo>
                    <a:lnTo>
                      <a:pt x="343165" y="227664"/>
                    </a:lnTo>
                    <a:lnTo>
                      <a:pt x="342131" y="226562"/>
                    </a:lnTo>
                    <a:lnTo>
                      <a:pt x="340875" y="227150"/>
                    </a:lnTo>
                    <a:lnTo>
                      <a:pt x="337403" y="227885"/>
                    </a:lnTo>
                    <a:lnTo>
                      <a:pt x="336440" y="230545"/>
                    </a:lnTo>
                    <a:lnTo>
                      <a:pt x="334592" y="232543"/>
                    </a:lnTo>
                    <a:lnTo>
                      <a:pt x="333413" y="232616"/>
                    </a:lnTo>
                    <a:lnTo>
                      <a:pt x="332673" y="235497"/>
                    </a:lnTo>
                    <a:lnTo>
                      <a:pt x="330011" y="236085"/>
                    </a:lnTo>
                    <a:lnTo>
                      <a:pt x="327720" y="238156"/>
                    </a:lnTo>
                    <a:lnTo>
                      <a:pt x="324911" y="237936"/>
                    </a:lnTo>
                    <a:lnTo>
                      <a:pt x="323139" y="235276"/>
                    </a:lnTo>
                    <a:lnTo>
                      <a:pt x="322031" y="237863"/>
                    </a:lnTo>
                    <a:lnTo>
                      <a:pt x="321734" y="239935"/>
                    </a:lnTo>
                    <a:lnTo>
                      <a:pt x="319369" y="240816"/>
                    </a:lnTo>
                    <a:lnTo>
                      <a:pt x="316783" y="243476"/>
                    </a:lnTo>
                    <a:lnTo>
                      <a:pt x="316263" y="245034"/>
                    </a:lnTo>
                    <a:lnTo>
                      <a:pt x="313900" y="247620"/>
                    </a:lnTo>
                    <a:lnTo>
                      <a:pt x="314267" y="249016"/>
                    </a:lnTo>
                    <a:lnTo>
                      <a:pt x="311309" y="251822"/>
                    </a:lnTo>
                    <a:lnTo>
                      <a:pt x="309462" y="253968"/>
                    </a:lnTo>
                    <a:lnTo>
                      <a:pt x="306435" y="253747"/>
                    </a:lnTo>
                    <a:lnTo>
                      <a:pt x="303774" y="255085"/>
                    </a:lnTo>
                    <a:lnTo>
                      <a:pt x="302074" y="255158"/>
                    </a:lnTo>
                    <a:lnTo>
                      <a:pt x="300892" y="253307"/>
                    </a:lnTo>
                    <a:lnTo>
                      <a:pt x="302443" y="252058"/>
                    </a:lnTo>
                    <a:lnTo>
                      <a:pt x="302297" y="249545"/>
                    </a:lnTo>
                    <a:lnTo>
                      <a:pt x="301186" y="248355"/>
                    </a:lnTo>
                    <a:lnTo>
                      <a:pt x="299486" y="249912"/>
                    </a:lnTo>
                    <a:lnTo>
                      <a:pt x="299561" y="250867"/>
                    </a:lnTo>
                    <a:lnTo>
                      <a:pt x="298305" y="251470"/>
                    </a:lnTo>
                    <a:lnTo>
                      <a:pt x="295275" y="254203"/>
                    </a:lnTo>
                    <a:lnTo>
                      <a:pt x="292687" y="254864"/>
                    </a:lnTo>
                    <a:lnTo>
                      <a:pt x="290860" y="254526"/>
                    </a:lnTo>
                    <a:lnTo>
                      <a:pt x="288715" y="255129"/>
                    </a:lnTo>
                    <a:lnTo>
                      <a:pt x="287085" y="256686"/>
                    </a:lnTo>
                    <a:lnTo>
                      <a:pt x="286085" y="256201"/>
                    </a:lnTo>
                    <a:lnTo>
                      <a:pt x="284495" y="256231"/>
                    </a:lnTo>
                    <a:lnTo>
                      <a:pt x="284692" y="255276"/>
                    </a:lnTo>
                    <a:lnTo>
                      <a:pt x="284692" y="255276"/>
                    </a:lnTo>
                    <a:close/>
                    <a:moveTo>
                      <a:pt x="545666" y="224564"/>
                    </a:moveTo>
                    <a:lnTo>
                      <a:pt x="546518" y="225019"/>
                    </a:lnTo>
                    <a:lnTo>
                      <a:pt x="547293" y="226533"/>
                    </a:lnTo>
                    <a:lnTo>
                      <a:pt x="546741" y="228385"/>
                    </a:lnTo>
                    <a:lnTo>
                      <a:pt x="546035" y="228914"/>
                    </a:lnTo>
                    <a:lnTo>
                      <a:pt x="545332" y="227944"/>
                    </a:lnTo>
                    <a:lnTo>
                      <a:pt x="544742" y="225636"/>
                    </a:lnTo>
                    <a:lnTo>
                      <a:pt x="545666" y="224564"/>
                    </a:lnTo>
                    <a:lnTo>
                      <a:pt x="545666" y="224564"/>
                    </a:lnTo>
                    <a:close/>
                    <a:moveTo>
                      <a:pt x="525524" y="224858"/>
                    </a:moveTo>
                    <a:lnTo>
                      <a:pt x="526821" y="222712"/>
                    </a:lnTo>
                    <a:lnTo>
                      <a:pt x="529228" y="221757"/>
                    </a:lnTo>
                    <a:lnTo>
                      <a:pt x="530633" y="222756"/>
                    </a:lnTo>
                    <a:lnTo>
                      <a:pt x="530004" y="223932"/>
                    </a:lnTo>
                    <a:lnTo>
                      <a:pt x="528561" y="224005"/>
                    </a:lnTo>
                    <a:lnTo>
                      <a:pt x="527155" y="225049"/>
                    </a:lnTo>
                    <a:lnTo>
                      <a:pt x="525524" y="224858"/>
                    </a:lnTo>
                    <a:lnTo>
                      <a:pt x="525524" y="224858"/>
                    </a:lnTo>
                    <a:close/>
                    <a:moveTo>
                      <a:pt x="506050" y="236143"/>
                    </a:moveTo>
                    <a:lnTo>
                      <a:pt x="506865" y="237436"/>
                    </a:lnTo>
                    <a:lnTo>
                      <a:pt x="509421" y="238142"/>
                    </a:lnTo>
                    <a:lnTo>
                      <a:pt x="512047" y="240111"/>
                    </a:lnTo>
                    <a:lnTo>
                      <a:pt x="512936" y="239038"/>
                    </a:lnTo>
                    <a:lnTo>
                      <a:pt x="514825" y="239729"/>
                    </a:lnTo>
                    <a:lnTo>
                      <a:pt x="517270" y="238480"/>
                    </a:lnTo>
                    <a:lnTo>
                      <a:pt x="518825" y="239067"/>
                    </a:lnTo>
                    <a:lnTo>
                      <a:pt x="520269" y="238700"/>
                    </a:lnTo>
                    <a:lnTo>
                      <a:pt x="521675" y="237143"/>
                    </a:lnTo>
                    <a:lnTo>
                      <a:pt x="524193" y="237289"/>
                    </a:lnTo>
                    <a:lnTo>
                      <a:pt x="523969" y="235761"/>
                    </a:lnTo>
                    <a:lnTo>
                      <a:pt x="521046" y="234027"/>
                    </a:lnTo>
                    <a:lnTo>
                      <a:pt x="519380" y="234982"/>
                    </a:lnTo>
                    <a:lnTo>
                      <a:pt x="516974" y="235291"/>
                    </a:lnTo>
                    <a:lnTo>
                      <a:pt x="515974" y="234733"/>
                    </a:lnTo>
                    <a:lnTo>
                      <a:pt x="513936" y="235908"/>
                    </a:lnTo>
                    <a:lnTo>
                      <a:pt x="511199" y="234586"/>
                    </a:lnTo>
                    <a:lnTo>
                      <a:pt x="509088" y="236099"/>
                    </a:lnTo>
                    <a:lnTo>
                      <a:pt x="506719" y="235835"/>
                    </a:lnTo>
                    <a:lnTo>
                      <a:pt x="506050" y="236143"/>
                    </a:lnTo>
                    <a:lnTo>
                      <a:pt x="506050" y="236143"/>
                    </a:lnTo>
                    <a:close/>
                    <a:moveTo>
                      <a:pt x="494572" y="307677"/>
                    </a:moveTo>
                    <a:lnTo>
                      <a:pt x="493907" y="306972"/>
                    </a:lnTo>
                    <a:lnTo>
                      <a:pt x="494424" y="305737"/>
                    </a:lnTo>
                    <a:lnTo>
                      <a:pt x="495310" y="305414"/>
                    </a:lnTo>
                    <a:lnTo>
                      <a:pt x="495310" y="307339"/>
                    </a:lnTo>
                    <a:lnTo>
                      <a:pt x="494572" y="307677"/>
                    </a:lnTo>
                    <a:lnTo>
                      <a:pt x="494572" y="307677"/>
                    </a:lnTo>
                    <a:close/>
                    <a:moveTo>
                      <a:pt x="482401" y="305634"/>
                    </a:moveTo>
                    <a:lnTo>
                      <a:pt x="481144" y="304606"/>
                    </a:lnTo>
                    <a:lnTo>
                      <a:pt x="480999" y="302313"/>
                    </a:lnTo>
                    <a:lnTo>
                      <a:pt x="480185" y="301417"/>
                    </a:lnTo>
                    <a:lnTo>
                      <a:pt x="478929" y="302534"/>
                    </a:lnTo>
                    <a:lnTo>
                      <a:pt x="478483" y="301417"/>
                    </a:lnTo>
                    <a:lnTo>
                      <a:pt x="479001" y="299433"/>
                    </a:lnTo>
                    <a:lnTo>
                      <a:pt x="478555" y="297288"/>
                    </a:lnTo>
                    <a:lnTo>
                      <a:pt x="477151" y="295804"/>
                    </a:lnTo>
                    <a:lnTo>
                      <a:pt x="478336" y="293511"/>
                    </a:lnTo>
                    <a:lnTo>
                      <a:pt x="477968" y="290558"/>
                    </a:lnTo>
                    <a:lnTo>
                      <a:pt x="478632" y="289309"/>
                    </a:lnTo>
                    <a:lnTo>
                      <a:pt x="477152" y="288559"/>
                    </a:lnTo>
                    <a:lnTo>
                      <a:pt x="476266" y="286796"/>
                    </a:lnTo>
                    <a:lnTo>
                      <a:pt x="476266" y="285165"/>
                    </a:lnTo>
                    <a:lnTo>
                      <a:pt x="474567" y="283019"/>
                    </a:lnTo>
                    <a:lnTo>
                      <a:pt x="474716" y="279845"/>
                    </a:lnTo>
                    <a:lnTo>
                      <a:pt x="473386" y="277406"/>
                    </a:lnTo>
                    <a:lnTo>
                      <a:pt x="472351" y="277406"/>
                    </a:lnTo>
                    <a:lnTo>
                      <a:pt x="471686" y="276436"/>
                    </a:lnTo>
                    <a:lnTo>
                      <a:pt x="471837" y="274158"/>
                    </a:lnTo>
                    <a:lnTo>
                      <a:pt x="470726" y="273556"/>
                    </a:lnTo>
                    <a:lnTo>
                      <a:pt x="469176" y="274526"/>
                    </a:lnTo>
                    <a:lnTo>
                      <a:pt x="468359" y="273718"/>
                    </a:lnTo>
                    <a:lnTo>
                      <a:pt x="466882" y="274011"/>
                    </a:lnTo>
                    <a:lnTo>
                      <a:pt x="465925" y="273041"/>
                    </a:lnTo>
                    <a:lnTo>
                      <a:pt x="465774" y="270823"/>
                    </a:lnTo>
                    <a:lnTo>
                      <a:pt x="467844" y="269720"/>
                    </a:lnTo>
                    <a:lnTo>
                      <a:pt x="468287" y="266840"/>
                    </a:lnTo>
                    <a:lnTo>
                      <a:pt x="467252" y="265430"/>
                    </a:lnTo>
                    <a:lnTo>
                      <a:pt x="467769" y="264254"/>
                    </a:lnTo>
                    <a:lnTo>
                      <a:pt x="467769" y="260771"/>
                    </a:lnTo>
                    <a:lnTo>
                      <a:pt x="467030" y="259376"/>
                    </a:lnTo>
                    <a:lnTo>
                      <a:pt x="469470" y="256260"/>
                    </a:lnTo>
                    <a:lnTo>
                      <a:pt x="471465" y="255526"/>
                    </a:lnTo>
                    <a:lnTo>
                      <a:pt x="472279" y="254203"/>
                    </a:lnTo>
                    <a:lnTo>
                      <a:pt x="473314" y="253909"/>
                    </a:lnTo>
                    <a:lnTo>
                      <a:pt x="473904" y="254864"/>
                    </a:lnTo>
                    <a:lnTo>
                      <a:pt x="476933" y="253909"/>
                    </a:lnTo>
                    <a:lnTo>
                      <a:pt x="478707" y="254423"/>
                    </a:lnTo>
                    <a:lnTo>
                      <a:pt x="479594" y="255672"/>
                    </a:lnTo>
                    <a:lnTo>
                      <a:pt x="478783" y="256642"/>
                    </a:lnTo>
                    <a:lnTo>
                      <a:pt x="477896" y="256936"/>
                    </a:lnTo>
                    <a:lnTo>
                      <a:pt x="477821" y="257965"/>
                    </a:lnTo>
                    <a:lnTo>
                      <a:pt x="479524" y="258259"/>
                    </a:lnTo>
                    <a:lnTo>
                      <a:pt x="479891" y="259449"/>
                    </a:lnTo>
                    <a:lnTo>
                      <a:pt x="479669" y="261227"/>
                    </a:lnTo>
                    <a:lnTo>
                      <a:pt x="482179" y="263960"/>
                    </a:lnTo>
                    <a:lnTo>
                      <a:pt x="482254" y="265724"/>
                    </a:lnTo>
                    <a:lnTo>
                      <a:pt x="483437" y="267428"/>
                    </a:lnTo>
                    <a:lnTo>
                      <a:pt x="485359" y="267722"/>
                    </a:lnTo>
                    <a:lnTo>
                      <a:pt x="486245" y="266987"/>
                    </a:lnTo>
                    <a:lnTo>
                      <a:pt x="485876" y="265283"/>
                    </a:lnTo>
                    <a:lnTo>
                      <a:pt x="486987" y="264475"/>
                    </a:lnTo>
                    <a:lnTo>
                      <a:pt x="488314" y="262256"/>
                    </a:lnTo>
                    <a:lnTo>
                      <a:pt x="487945" y="260918"/>
                    </a:lnTo>
                    <a:lnTo>
                      <a:pt x="489350" y="259596"/>
                    </a:lnTo>
                    <a:lnTo>
                      <a:pt x="489644" y="258112"/>
                    </a:lnTo>
                    <a:lnTo>
                      <a:pt x="488908" y="256348"/>
                    </a:lnTo>
                    <a:lnTo>
                      <a:pt x="489644" y="255452"/>
                    </a:lnTo>
                    <a:lnTo>
                      <a:pt x="491492" y="255011"/>
                    </a:lnTo>
                    <a:lnTo>
                      <a:pt x="492824" y="255526"/>
                    </a:lnTo>
                    <a:lnTo>
                      <a:pt x="493783" y="257597"/>
                    </a:lnTo>
                    <a:lnTo>
                      <a:pt x="495185" y="257597"/>
                    </a:lnTo>
                    <a:lnTo>
                      <a:pt x="494966" y="256334"/>
                    </a:lnTo>
                    <a:lnTo>
                      <a:pt x="493489" y="253909"/>
                    </a:lnTo>
                    <a:lnTo>
                      <a:pt x="493046" y="251984"/>
                    </a:lnTo>
                    <a:lnTo>
                      <a:pt x="492455" y="251984"/>
                    </a:lnTo>
                    <a:lnTo>
                      <a:pt x="491492" y="253821"/>
                    </a:lnTo>
                    <a:lnTo>
                      <a:pt x="489202" y="254056"/>
                    </a:lnTo>
                    <a:lnTo>
                      <a:pt x="487428" y="251543"/>
                    </a:lnTo>
                    <a:lnTo>
                      <a:pt x="487428" y="250206"/>
                    </a:lnTo>
                    <a:lnTo>
                      <a:pt x="485803" y="248134"/>
                    </a:lnTo>
                    <a:lnTo>
                      <a:pt x="485728" y="245768"/>
                    </a:lnTo>
                    <a:lnTo>
                      <a:pt x="486989" y="244519"/>
                    </a:lnTo>
                    <a:lnTo>
                      <a:pt x="488534" y="244740"/>
                    </a:lnTo>
                    <a:lnTo>
                      <a:pt x="488981" y="243108"/>
                    </a:lnTo>
                    <a:lnTo>
                      <a:pt x="490534" y="244005"/>
                    </a:lnTo>
                    <a:lnTo>
                      <a:pt x="491569" y="245768"/>
                    </a:lnTo>
                    <a:lnTo>
                      <a:pt x="492232" y="249765"/>
                    </a:lnTo>
                    <a:lnTo>
                      <a:pt x="492677" y="249839"/>
                    </a:lnTo>
                    <a:lnTo>
                      <a:pt x="493121" y="247693"/>
                    </a:lnTo>
                    <a:lnTo>
                      <a:pt x="493857" y="246738"/>
                    </a:lnTo>
                    <a:lnTo>
                      <a:pt x="493785" y="244593"/>
                    </a:lnTo>
                    <a:lnTo>
                      <a:pt x="492305" y="243770"/>
                    </a:lnTo>
                    <a:lnTo>
                      <a:pt x="492086" y="241859"/>
                    </a:lnTo>
                    <a:lnTo>
                      <a:pt x="491641" y="239861"/>
                    </a:lnTo>
                    <a:lnTo>
                      <a:pt x="492526" y="239347"/>
                    </a:lnTo>
                    <a:lnTo>
                      <a:pt x="493121" y="237275"/>
                    </a:lnTo>
                    <a:lnTo>
                      <a:pt x="495040" y="236540"/>
                    </a:lnTo>
                    <a:lnTo>
                      <a:pt x="495927" y="236981"/>
                    </a:lnTo>
                    <a:lnTo>
                      <a:pt x="496887" y="236687"/>
                    </a:lnTo>
                    <a:lnTo>
                      <a:pt x="498367" y="238891"/>
                    </a:lnTo>
                    <a:lnTo>
                      <a:pt x="500802" y="239494"/>
                    </a:lnTo>
                    <a:lnTo>
                      <a:pt x="501764" y="237789"/>
                    </a:lnTo>
                    <a:lnTo>
                      <a:pt x="499769" y="237716"/>
                    </a:lnTo>
                    <a:lnTo>
                      <a:pt x="498881" y="236760"/>
                    </a:lnTo>
                    <a:lnTo>
                      <a:pt x="499918" y="235937"/>
                    </a:lnTo>
                    <a:lnTo>
                      <a:pt x="501467" y="235203"/>
                    </a:lnTo>
                    <a:lnTo>
                      <a:pt x="504128" y="235497"/>
                    </a:lnTo>
                    <a:lnTo>
                      <a:pt x="504722" y="236467"/>
                    </a:lnTo>
                    <a:lnTo>
                      <a:pt x="503835" y="237201"/>
                    </a:lnTo>
                    <a:lnTo>
                      <a:pt x="503908" y="238450"/>
                    </a:lnTo>
                    <a:lnTo>
                      <a:pt x="505313" y="239420"/>
                    </a:lnTo>
                    <a:lnTo>
                      <a:pt x="506719" y="241419"/>
                    </a:lnTo>
                    <a:lnTo>
                      <a:pt x="508343" y="240816"/>
                    </a:lnTo>
                    <a:lnTo>
                      <a:pt x="510413" y="241786"/>
                    </a:lnTo>
                    <a:lnTo>
                      <a:pt x="512853" y="241933"/>
                    </a:lnTo>
                    <a:lnTo>
                      <a:pt x="513886" y="240963"/>
                    </a:lnTo>
                    <a:lnTo>
                      <a:pt x="515439" y="241330"/>
                    </a:lnTo>
                    <a:lnTo>
                      <a:pt x="520318" y="241330"/>
                    </a:lnTo>
                    <a:lnTo>
                      <a:pt x="521865" y="243035"/>
                    </a:lnTo>
                    <a:lnTo>
                      <a:pt x="523124" y="242668"/>
                    </a:lnTo>
                    <a:lnTo>
                      <a:pt x="523493" y="243917"/>
                    </a:lnTo>
                    <a:lnTo>
                      <a:pt x="523196" y="245034"/>
                    </a:lnTo>
                    <a:lnTo>
                      <a:pt x="523713" y="246518"/>
                    </a:lnTo>
                    <a:lnTo>
                      <a:pt x="522751" y="248134"/>
                    </a:lnTo>
                    <a:lnTo>
                      <a:pt x="520166" y="249692"/>
                    </a:lnTo>
                    <a:lnTo>
                      <a:pt x="518616" y="249016"/>
                    </a:lnTo>
                    <a:lnTo>
                      <a:pt x="518247" y="248061"/>
                    </a:lnTo>
                    <a:lnTo>
                      <a:pt x="517213" y="249104"/>
                    </a:lnTo>
                    <a:lnTo>
                      <a:pt x="515953" y="249545"/>
                    </a:lnTo>
                    <a:lnTo>
                      <a:pt x="516398" y="250647"/>
                    </a:lnTo>
                    <a:lnTo>
                      <a:pt x="518617" y="252058"/>
                    </a:lnTo>
                    <a:lnTo>
                      <a:pt x="517878" y="253307"/>
                    </a:lnTo>
                    <a:lnTo>
                      <a:pt x="517506" y="255893"/>
                    </a:lnTo>
                    <a:lnTo>
                      <a:pt x="516473" y="256422"/>
                    </a:lnTo>
                    <a:lnTo>
                      <a:pt x="515734" y="255672"/>
                    </a:lnTo>
                    <a:lnTo>
                      <a:pt x="514255" y="255819"/>
                    </a:lnTo>
                    <a:lnTo>
                      <a:pt x="512114" y="256334"/>
                    </a:lnTo>
                    <a:lnTo>
                      <a:pt x="511373" y="257450"/>
                    </a:lnTo>
                    <a:lnTo>
                      <a:pt x="507455" y="258332"/>
                    </a:lnTo>
                    <a:lnTo>
                      <a:pt x="505091" y="260257"/>
                    </a:lnTo>
                    <a:lnTo>
                      <a:pt x="503907" y="260404"/>
                    </a:lnTo>
                    <a:lnTo>
                      <a:pt x="502281" y="262917"/>
                    </a:lnTo>
                    <a:lnTo>
                      <a:pt x="502355" y="264092"/>
                    </a:lnTo>
                    <a:lnTo>
                      <a:pt x="503685" y="263946"/>
                    </a:lnTo>
                    <a:lnTo>
                      <a:pt x="504205" y="263064"/>
                    </a:lnTo>
                    <a:lnTo>
                      <a:pt x="507232" y="262403"/>
                    </a:lnTo>
                    <a:lnTo>
                      <a:pt x="508343" y="261962"/>
                    </a:lnTo>
                    <a:lnTo>
                      <a:pt x="511448" y="263725"/>
                    </a:lnTo>
                    <a:lnTo>
                      <a:pt x="512039" y="265870"/>
                    </a:lnTo>
                    <a:lnTo>
                      <a:pt x="511150" y="266547"/>
                    </a:lnTo>
                    <a:lnTo>
                      <a:pt x="509820" y="266767"/>
                    </a:lnTo>
                    <a:lnTo>
                      <a:pt x="511299" y="267428"/>
                    </a:lnTo>
                    <a:lnTo>
                      <a:pt x="511668" y="269059"/>
                    </a:lnTo>
                    <a:lnTo>
                      <a:pt x="511448" y="270970"/>
                    </a:lnTo>
                    <a:lnTo>
                      <a:pt x="509895" y="272013"/>
                    </a:lnTo>
                    <a:lnTo>
                      <a:pt x="509895" y="274085"/>
                    </a:lnTo>
                    <a:lnTo>
                      <a:pt x="510485" y="274967"/>
                    </a:lnTo>
                    <a:lnTo>
                      <a:pt x="511668" y="272674"/>
                    </a:lnTo>
                    <a:lnTo>
                      <a:pt x="513884" y="271866"/>
                    </a:lnTo>
                    <a:lnTo>
                      <a:pt x="514623" y="270984"/>
                    </a:lnTo>
                    <a:lnTo>
                      <a:pt x="515806" y="271058"/>
                    </a:lnTo>
                    <a:lnTo>
                      <a:pt x="514695" y="272380"/>
                    </a:lnTo>
                    <a:lnTo>
                      <a:pt x="514919" y="275334"/>
                    </a:lnTo>
                    <a:lnTo>
                      <a:pt x="513737" y="278449"/>
                    </a:lnTo>
                    <a:lnTo>
                      <a:pt x="513737" y="280286"/>
                    </a:lnTo>
                    <a:lnTo>
                      <a:pt x="510335" y="282284"/>
                    </a:lnTo>
                    <a:lnTo>
                      <a:pt x="508710" y="282358"/>
                    </a:lnTo>
                    <a:lnTo>
                      <a:pt x="508119" y="283313"/>
                    </a:lnTo>
                    <a:lnTo>
                      <a:pt x="508782" y="284430"/>
                    </a:lnTo>
                    <a:lnTo>
                      <a:pt x="507895" y="287163"/>
                    </a:lnTo>
                    <a:lnTo>
                      <a:pt x="506787" y="287457"/>
                    </a:lnTo>
                    <a:lnTo>
                      <a:pt x="506272" y="286575"/>
                    </a:lnTo>
                    <a:lnTo>
                      <a:pt x="504943" y="287310"/>
                    </a:lnTo>
                    <a:lnTo>
                      <a:pt x="505013" y="288192"/>
                    </a:lnTo>
                    <a:lnTo>
                      <a:pt x="507599" y="289602"/>
                    </a:lnTo>
                    <a:lnTo>
                      <a:pt x="507086" y="290631"/>
                    </a:lnTo>
                    <a:lnTo>
                      <a:pt x="505089" y="290778"/>
                    </a:lnTo>
                    <a:lnTo>
                      <a:pt x="506272" y="292630"/>
                    </a:lnTo>
                    <a:lnTo>
                      <a:pt x="504056" y="294554"/>
                    </a:lnTo>
                    <a:lnTo>
                      <a:pt x="503169" y="293658"/>
                    </a:lnTo>
                    <a:lnTo>
                      <a:pt x="501911" y="294775"/>
                    </a:lnTo>
                    <a:lnTo>
                      <a:pt x="499992" y="294701"/>
                    </a:lnTo>
                    <a:lnTo>
                      <a:pt x="497625" y="295804"/>
                    </a:lnTo>
                    <a:lnTo>
                      <a:pt x="497550" y="297361"/>
                    </a:lnTo>
                    <a:lnTo>
                      <a:pt x="494743" y="298243"/>
                    </a:lnTo>
                    <a:lnTo>
                      <a:pt x="492379" y="296612"/>
                    </a:lnTo>
                    <a:lnTo>
                      <a:pt x="490383" y="297729"/>
                    </a:lnTo>
                    <a:lnTo>
                      <a:pt x="489052" y="297288"/>
                    </a:lnTo>
                    <a:lnTo>
                      <a:pt x="488241" y="293291"/>
                    </a:lnTo>
                    <a:lnTo>
                      <a:pt x="490014" y="290778"/>
                    </a:lnTo>
                    <a:lnTo>
                      <a:pt x="490160" y="289309"/>
                    </a:lnTo>
                    <a:lnTo>
                      <a:pt x="486762" y="292556"/>
                    </a:lnTo>
                    <a:lnTo>
                      <a:pt x="486467" y="294481"/>
                    </a:lnTo>
                    <a:lnTo>
                      <a:pt x="487944" y="298316"/>
                    </a:lnTo>
                    <a:lnTo>
                      <a:pt x="488978" y="299345"/>
                    </a:lnTo>
                    <a:lnTo>
                      <a:pt x="488462" y="301197"/>
                    </a:lnTo>
                    <a:lnTo>
                      <a:pt x="486095" y="302681"/>
                    </a:lnTo>
                    <a:lnTo>
                      <a:pt x="485133" y="304826"/>
                    </a:lnTo>
                    <a:cubicBezTo>
                      <a:pt x="485136" y="304826"/>
                      <a:pt x="482474" y="305634"/>
                      <a:pt x="482401" y="305634"/>
                    </a:cubicBezTo>
                    <a:lnTo>
                      <a:pt x="482401" y="305634"/>
                    </a:lnTo>
                    <a:close/>
                    <a:moveTo>
                      <a:pt x="516753" y="257935"/>
                    </a:moveTo>
                    <a:lnTo>
                      <a:pt x="516603" y="258876"/>
                    </a:lnTo>
                    <a:lnTo>
                      <a:pt x="517602" y="259052"/>
                    </a:lnTo>
                    <a:lnTo>
                      <a:pt x="518010" y="258053"/>
                    </a:lnTo>
                    <a:lnTo>
                      <a:pt x="516753" y="257935"/>
                    </a:lnTo>
                    <a:lnTo>
                      <a:pt x="516753" y="257935"/>
                    </a:lnTo>
                    <a:close/>
                    <a:moveTo>
                      <a:pt x="515268" y="266282"/>
                    </a:moveTo>
                    <a:lnTo>
                      <a:pt x="516269" y="265988"/>
                    </a:lnTo>
                    <a:lnTo>
                      <a:pt x="517933" y="263843"/>
                    </a:lnTo>
                    <a:lnTo>
                      <a:pt x="518156" y="262432"/>
                    </a:lnTo>
                    <a:lnTo>
                      <a:pt x="517528" y="261536"/>
                    </a:lnTo>
                    <a:lnTo>
                      <a:pt x="517042" y="259949"/>
                    </a:lnTo>
                    <a:lnTo>
                      <a:pt x="515637" y="260536"/>
                    </a:lnTo>
                    <a:lnTo>
                      <a:pt x="515120" y="262138"/>
                    </a:lnTo>
                    <a:lnTo>
                      <a:pt x="514044" y="262799"/>
                    </a:lnTo>
                    <a:lnTo>
                      <a:pt x="514268" y="265136"/>
                    </a:lnTo>
                    <a:lnTo>
                      <a:pt x="515268" y="266282"/>
                    </a:lnTo>
                    <a:lnTo>
                      <a:pt x="515268" y="266282"/>
                    </a:lnTo>
                    <a:close/>
                    <a:moveTo>
                      <a:pt x="514046" y="270705"/>
                    </a:moveTo>
                    <a:lnTo>
                      <a:pt x="514975" y="270000"/>
                    </a:lnTo>
                    <a:lnTo>
                      <a:pt x="515937" y="267472"/>
                    </a:lnTo>
                    <a:lnTo>
                      <a:pt x="514421" y="267546"/>
                    </a:lnTo>
                    <a:lnTo>
                      <a:pt x="512936" y="268809"/>
                    </a:lnTo>
                    <a:lnTo>
                      <a:pt x="512788" y="270147"/>
                    </a:lnTo>
                    <a:lnTo>
                      <a:pt x="514046" y="270705"/>
                    </a:lnTo>
                    <a:lnTo>
                      <a:pt x="514046" y="270705"/>
                    </a:lnTo>
                    <a:close/>
                    <a:moveTo>
                      <a:pt x="435742" y="226827"/>
                    </a:moveTo>
                    <a:lnTo>
                      <a:pt x="435813" y="228046"/>
                    </a:lnTo>
                    <a:lnTo>
                      <a:pt x="436408" y="228678"/>
                    </a:lnTo>
                    <a:lnTo>
                      <a:pt x="437631" y="228164"/>
                    </a:lnTo>
                    <a:lnTo>
                      <a:pt x="439074" y="228752"/>
                    </a:lnTo>
                    <a:lnTo>
                      <a:pt x="439776" y="227973"/>
                    </a:lnTo>
                    <a:lnTo>
                      <a:pt x="438924" y="226783"/>
                    </a:lnTo>
                    <a:lnTo>
                      <a:pt x="436521" y="226386"/>
                    </a:lnTo>
                    <a:lnTo>
                      <a:pt x="435742" y="226827"/>
                    </a:lnTo>
                    <a:lnTo>
                      <a:pt x="435742" y="226827"/>
                    </a:lnTo>
                    <a:close/>
                    <a:moveTo>
                      <a:pt x="448922" y="252425"/>
                    </a:moveTo>
                    <a:lnTo>
                      <a:pt x="447445" y="250573"/>
                    </a:lnTo>
                    <a:lnTo>
                      <a:pt x="447225" y="246371"/>
                    </a:lnTo>
                    <a:lnTo>
                      <a:pt x="446039" y="244299"/>
                    </a:lnTo>
                    <a:lnTo>
                      <a:pt x="446039" y="242668"/>
                    </a:lnTo>
                    <a:lnTo>
                      <a:pt x="446412" y="241566"/>
                    </a:lnTo>
                    <a:lnTo>
                      <a:pt x="445820" y="239200"/>
                    </a:lnTo>
                    <a:lnTo>
                      <a:pt x="445820" y="236834"/>
                    </a:lnTo>
                    <a:lnTo>
                      <a:pt x="444195" y="234468"/>
                    </a:lnTo>
                    <a:lnTo>
                      <a:pt x="442420" y="232910"/>
                    </a:lnTo>
                    <a:lnTo>
                      <a:pt x="442493" y="231808"/>
                    </a:lnTo>
                    <a:lnTo>
                      <a:pt x="445673" y="229296"/>
                    </a:lnTo>
                    <a:lnTo>
                      <a:pt x="447226" y="228708"/>
                    </a:lnTo>
                    <a:lnTo>
                      <a:pt x="449145" y="226856"/>
                    </a:lnTo>
                    <a:lnTo>
                      <a:pt x="451882" y="226562"/>
                    </a:lnTo>
                    <a:lnTo>
                      <a:pt x="453430" y="227811"/>
                    </a:lnTo>
                    <a:lnTo>
                      <a:pt x="454837" y="227885"/>
                    </a:lnTo>
                    <a:lnTo>
                      <a:pt x="456610" y="229075"/>
                    </a:lnTo>
                    <a:lnTo>
                      <a:pt x="457793" y="228708"/>
                    </a:lnTo>
                    <a:lnTo>
                      <a:pt x="459789" y="229516"/>
                    </a:lnTo>
                    <a:lnTo>
                      <a:pt x="460970" y="229149"/>
                    </a:lnTo>
                    <a:lnTo>
                      <a:pt x="462448" y="229222"/>
                    </a:lnTo>
                    <a:lnTo>
                      <a:pt x="464297" y="231808"/>
                    </a:lnTo>
                    <a:lnTo>
                      <a:pt x="464222" y="233293"/>
                    </a:lnTo>
                    <a:lnTo>
                      <a:pt x="463708" y="234174"/>
                    </a:lnTo>
                    <a:lnTo>
                      <a:pt x="464889" y="236246"/>
                    </a:lnTo>
                    <a:lnTo>
                      <a:pt x="464889" y="237495"/>
                    </a:lnTo>
                    <a:lnTo>
                      <a:pt x="464002" y="238303"/>
                    </a:lnTo>
                    <a:lnTo>
                      <a:pt x="463930" y="239861"/>
                    </a:lnTo>
                    <a:lnTo>
                      <a:pt x="461562" y="242227"/>
                    </a:lnTo>
                    <a:lnTo>
                      <a:pt x="460529" y="242227"/>
                    </a:lnTo>
                    <a:lnTo>
                      <a:pt x="457645" y="244960"/>
                    </a:lnTo>
                    <a:lnTo>
                      <a:pt x="455059" y="246591"/>
                    </a:lnTo>
                    <a:lnTo>
                      <a:pt x="452694" y="249471"/>
                    </a:lnTo>
                    <a:lnTo>
                      <a:pt x="450774" y="249471"/>
                    </a:lnTo>
                    <a:lnTo>
                      <a:pt x="449516" y="250353"/>
                    </a:lnTo>
                    <a:lnTo>
                      <a:pt x="449664" y="251837"/>
                    </a:lnTo>
                    <a:lnTo>
                      <a:pt x="448922" y="252425"/>
                    </a:lnTo>
                    <a:lnTo>
                      <a:pt x="448922" y="252425"/>
                    </a:lnTo>
                    <a:close/>
                    <a:moveTo>
                      <a:pt x="522567" y="294496"/>
                    </a:moveTo>
                    <a:lnTo>
                      <a:pt x="519459" y="291836"/>
                    </a:lnTo>
                    <a:lnTo>
                      <a:pt x="517980" y="292424"/>
                    </a:lnTo>
                    <a:lnTo>
                      <a:pt x="514428" y="291983"/>
                    </a:lnTo>
                    <a:lnTo>
                      <a:pt x="515808" y="289823"/>
                    </a:lnTo>
                    <a:lnTo>
                      <a:pt x="517433" y="289088"/>
                    </a:lnTo>
                    <a:lnTo>
                      <a:pt x="518616" y="289602"/>
                    </a:lnTo>
                    <a:lnTo>
                      <a:pt x="519280" y="288927"/>
                    </a:lnTo>
                    <a:lnTo>
                      <a:pt x="518986" y="288045"/>
                    </a:lnTo>
                    <a:lnTo>
                      <a:pt x="517213" y="288118"/>
                    </a:lnTo>
                    <a:lnTo>
                      <a:pt x="516695" y="287383"/>
                    </a:lnTo>
                    <a:lnTo>
                      <a:pt x="519211" y="283974"/>
                    </a:lnTo>
                    <a:lnTo>
                      <a:pt x="520319" y="280580"/>
                    </a:lnTo>
                    <a:lnTo>
                      <a:pt x="520244" y="278728"/>
                    </a:lnTo>
                    <a:lnTo>
                      <a:pt x="521277" y="278141"/>
                    </a:lnTo>
                    <a:lnTo>
                      <a:pt x="521277" y="276965"/>
                    </a:lnTo>
                    <a:lnTo>
                      <a:pt x="519653" y="275701"/>
                    </a:lnTo>
                    <a:lnTo>
                      <a:pt x="520688" y="274305"/>
                    </a:lnTo>
                    <a:lnTo>
                      <a:pt x="520763" y="271939"/>
                    </a:lnTo>
                    <a:lnTo>
                      <a:pt x="522607" y="267796"/>
                    </a:lnTo>
                    <a:lnTo>
                      <a:pt x="524012" y="266840"/>
                    </a:lnTo>
                    <a:lnTo>
                      <a:pt x="524012" y="264989"/>
                    </a:lnTo>
                    <a:lnTo>
                      <a:pt x="525713" y="263725"/>
                    </a:lnTo>
                    <a:lnTo>
                      <a:pt x="526673" y="261594"/>
                    </a:lnTo>
                    <a:lnTo>
                      <a:pt x="527339" y="260257"/>
                    </a:lnTo>
                    <a:lnTo>
                      <a:pt x="527631" y="258038"/>
                    </a:lnTo>
                    <a:lnTo>
                      <a:pt x="530219" y="255232"/>
                    </a:lnTo>
                    <a:lnTo>
                      <a:pt x="530812" y="252425"/>
                    </a:lnTo>
                    <a:lnTo>
                      <a:pt x="532511" y="252131"/>
                    </a:lnTo>
                    <a:lnTo>
                      <a:pt x="532733" y="250794"/>
                    </a:lnTo>
                    <a:lnTo>
                      <a:pt x="532217" y="249986"/>
                    </a:lnTo>
                    <a:lnTo>
                      <a:pt x="533696" y="247473"/>
                    </a:lnTo>
                    <a:lnTo>
                      <a:pt x="534952" y="247914"/>
                    </a:lnTo>
                    <a:lnTo>
                      <a:pt x="536577" y="250353"/>
                    </a:lnTo>
                    <a:lnTo>
                      <a:pt x="537094" y="252278"/>
                    </a:lnTo>
                    <a:lnTo>
                      <a:pt x="539238" y="252498"/>
                    </a:lnTo>
                    <a:lnTo>
                      <a:pt x="538870" y="250279"/>
                    </a:lnTo>
                    <a:lnTo>
                      <a:pt x="537316" y="248516"/>
                    </a:lnTo>
                    <a:lnTo>
                      <a:pt x="537613" y="247620"/>
                    </a:lnTo>
                    <a:lnTo>
                      <a:pt x="539090" y="247106"/>
                    </a:lnTo>
                    <a:lnTo>
                      <a:pt x="537465" y="245107"/>
                    </a:lnTo>
                    <a:lnTo>
                      <a:pt x="539238" y="242300"/>
                    </a:lnTo>
                    <a:lnTo>
                      <a:pt x="543747" y="241272"/>
                    </a:lnTo>
                    <a:lnTo>
                      <a:pt x="546777" y="241345"/>
                    </a:lnTo>
                    <a:lnTo>
                      <a:pt x="548475" y="240743"/>
                    </a:lnTo>
                    <a:lnTo>
                      <a:pt x="549438" y="241492"/>
                    </a:lnTo>
                    <a:lnTo>
                      <a:pt x="551285" y="241272"/>
                    </a:lnTo>
                    <a:lnTo>
                      <a:pt x="551802" y="242741"/>
                    </a:lnTo>
                    <a:lnTo>
                      <a:pt x="553209" y="241566"/>
                    </a:lnTo>
                    <a:lnTo>
                      <a:pt x="555795" y="241639"/>
                    </a:lnTo>
                    <a:lnTo>
                      <a:pt x="557123" y="243931"/>
                    </a:lnTo>
                    <a:lnTo>
                      <a:pt x="559119" y="244519"/>
                    </a:lnTo>
                    <a:lnTo>
                      <a:pt x="559564" y="245034"/>
                    </a:lnTo>
                    <a:lnTo>
                      <a:pt x="560524" y="245034"/>
                    </a:lnTo>
                    <a:lnTo>
                      <a:pt x="561632" y="246958"/>
                    </a:lnTo>
                    <a:lnTo>
                      <a:pt x="561410" y="248575"/>
                    </a:lnTo>
                    <a:lnTo>
                      <a:pt x="562221" y="249251"/>
                    </a:lnTo>
                    <a:lnTo>
                      <a:pt x="563626" y="248575"/>
                    </a:lnTo>
                    <a:lnTo>
                      <a:pt x="566507" y="248869"/>
                    </a:lnTo>
                    <a:lnTo>
                      <a:pt x="571165" y="249471"/>
                    </a:lnTo>
                    <a:lnTo>
                      <a:pt x="573897" y="251161"/>
                    </a:lnTo>
                    <a:lnTo>
                      <a:pt x="573972" y="252792"/>
                    </a:lnTo>
                    <a:lnTo>
                      <a:pt x="575229" y="253674"/>
                    </a:lnTo>
                    <a:lnTo>
                      <a:pt x="575746" y="255305"/>
                    </a:lnTo>
                    <a:lnTo>
                      <a:pt x="574935" y="254791"/>
                    </a:lnTo>
                    <a:lnTo>
                      <a:pt x="574049" y="254938"/>
                    </a:lnTo>
                    <a:lnTo>
                      <a:pt x="573086" y="257230"/>
                    </a:lnTo>
                    <a:lnTo>
                      <a:pt x="570128" y="259963"/>
                    </a:lnTo>
                    <a:lnTo>
                      <a:pt x="568578" y="262182"/>
                    </a:lnTo>
                    <a:lnTo>
                      <a:pt x="566804" y="262697"/>
                    </a:lnTo>
                    <a:lnTo>
                      <a:pt x="566804" y="263505"/>
                    </a:lnTo>
                    <a:lnTo>
                      <a:pt x="562593" y="266767"/>
                    </a:lnTo>
                    <a:lnTo>
                      <a:pt x="560450" y="269720"/>
                    </a:lnTo>
                    <a:lnTo>
                      <a:pt x="558159" y="269720"/>
                    </a:lnTo>
                    <a:lnTo>
                      <a:pt x="557862" y="270676"/>
                    </a:lnTo>
                    <a:lnTo>
                      <a:pt x="558602" y="271337"/>
                    </a:lnTo>
                    <a:lnTo>
                      <a:pt x="557569" y="272821"/>
                    </a:lnTo>
                    <a:lnTo>
                      <a:pt x="554464" y="275113"/>
                    </a:lnTo>
                    <a:lnTo>
                      <a:pt x="551948" y="277700"/>
                    </a:lnTo>
                    <a:lnTo>
                      <a:pt x="548257" y="280139"/>
                    </a:lnTo>
                    <a:lnTo>
                      <a:pt x="545891" y="281241"/>
                    </a:lnTo>
                    <a:lnTo>
                      <a:pt x="544672" y="280639"/>
                    </a:lnTo>
                    <a:lnTo>
                      <a:pt x="544264" y="279713"/>
                    </a:lnTo>
                    <a:lnTo>
                      <a:pt x="542969" y="279889"/>
                    </a:lnTo>
                    <a:lnTo>
                      <a:pt x="540266" y="277714"/>
                    </a:lnTo>
                    <a:lnTo>
                      <a:pt x="539969" y="275966"/>
                    </a:lnTo>
                    <a:lnTo>
                      <a:pt x="538526" y="275290"/>
                    </a:lnTo>
                    <a:lnTo>
                      <a:pt x="537083" y="276113"/>
                    </a:lnTo>
                    <a:lnTo>
                      <a:pt x="535119" y="275598"/>
                    </a:lnTo>
                    <a:lnTo>
                      <a:pt x="533419" y="275672"/>
                    </a:lnTo>
                    <a:lnTo>
                      <a:pt x="531973" y="274820"/>
                    </a:lnTo>
                    <a:lnTo>
                      <a:pt x="530419" y="274776"/>
                    </a:lnTo>
                    <a:lnTo>
                      <a:pt x="530159" y="276039"/>
                    </a:lnTo>
                    <a:lnTo>
                      <a:pt x="530973" y="277009"/>
                    </a:lnTo>
                    <a:lnTo>
                      <a:pt x="534862" y="277185"/>
                    </a:lnTo>
                    <a:lnTo>
                      <a:pt x="534194" y="278670"/>
                    </a:lnTo>
                    <a:lnTo>
                      <a:pt x="532787" y="280198"/>
                    </a:lnTo>
                    <a:lnTo>
                      <a:pt x="533862" y="281271"/>
                    </a:lnTo>
                    <a:lnTo>
                      <a:pt x="533973" y="283490"/>
                    </a:lnTo>
                    <a:lnTo>
                      <a:pt x="533009" y="285341"/>
                    </a:lnTo>
                    <a:lnTo>
                      <a:pt x="531678" y="286237"/>
                    </a:lnTo>
                    <a:lnTo>
                      <a:pt x="530529" y="287531"/>
                    </a:lnTo>
                    <a:lnTo>
                      <a:pt x="528495" y="287501"/>
                    </a:lnTo>
                    <a:lnTo>
                      <a:pt x="527237" y="288530"/>
                    </a:lnTo>
                    <a:lnTo>
                      <a:pt x="526272" y="290499"/>
                    </a:lnTo>
                    <a:lnTo>
                      <a:pt x="524754" y="291983"/>
                    </a:lnTo>
                    <a:lnTo>
                      <a:pt x="523274" y="291880"/>
                    </a:lnTo>
                    <a:lnTo>
                      <a:pt x="523162" y="293732"/>
                    </a:lnTo>
                    <a:cubicBezTo>
                      <a:pt x="523155" y="293732"/>
                      <a:pt x="522526" y="294466"/>
                      <a:pt x="522567" y="294496"/>
                    </a:cubicBezTo>
                    <a:lnTo>
                      <a:pt x="522567" y="294496"/>
                    </a:lnTo>
                    <a:close/>
                    <a:moveTo>
                      <a:pt x="648759" y="303048"/>
                    </a:moveTo>
                    <a:lnTo>
                      <a:pt x="646026" y="301637"/>
                    </a:lnTo>
                    <a:lnTo>
                      <a:pt x="643882" y="301050"/>
                    </a:lnTo>
                    <a:lnTo>
                      <a:pt x="642995" y="298610"/>
                    </a:lnTo>
                    <a:lnTo>
                      <a:pt x="641738" y="297949"/>
                    </a:lnTo>
                    <a:lnTo>
                      <a:pt x="640851" y="296024"/>
                    </a:lnTo>
                    <a:lnTo>
                      <a:pt x="641515" y="293438"/>
                    </a:lnTo>
                    <a:lnTo>
                      <a:pt x="643587" y="292189"/>
                    </a:lnTo>
                    <a:lnTo>
                      <a:pt x="643363" y="290631"/>
                    </a:lnTo>
                    <a:lnTo>
                      <a:pt x="644471" y="289235"/>
                    </a:lnTo>
                    <a:lnTo>
                      <a:pt x="644102" y="287604"/>
                    </a:lnTo>
                    <a:lnTo>
                      <a:pt x="642329" y="287310"/>
                    </a:lnTo>
                    <a:lnTo>
                      <a:pt x="640410" y="285752"/>
                    </a:lnTo>
                    <a:lnTo>
                      <a:pt x="642329" y="281535"/>
                    </a:lnTo>
                    <a:lnTo>
                      <a:pt x="643659" y="281770"/>
                    </a:lnTo>
                    <a:lnTo>
                      <a:pt x="644251" y="280433"/>
                    </a:lnTo>
                    <a:lnTo>
                      <a:pt x="643882" y="278508"/>
                    </a:lnTo>
                    <a:lnTo>
                      <a:pt x="645065" y="277039"/>
                    </a:lnTo>
                    <a:lnTo>
                      <a:pt x="645731" y="274291"/>
                    </a:lnTo>
                    <a:lnTo>
                      <a:pt x="647504" y="273629"/>
                    </a:lnTo>
                    <a:lnTo>
                      <a:pt x="648834" y="274893"/>
                    </a:lnTo>
                    <a:lnTo>
                      <a:pt x="649278" y="276583"/>
                    </a:lnTo>
                    <a:lnTo>
                      <a:pt x="653193" y="277920"/>
                    </a:lnTo>
                    <a:lnTo>
                      <a:pt x="654672" y="279463"/>
                    </a:lnTo>
                    <a:lnTo>
                      <a:pt x="656962" y="280066"/>
                    </a:lnTo>
                    <a:lnTo>
                      <a:pt x="657776" y="279257"/>
                    </a:lnTo>
                    <a:lnTo>
                      <a:pt x="661472" y="280506"/>
                    </a:lnTo>
                    <a:lnTo>
                      <a:pt x="664424" y="280433"/>
                    </a:lnTo>
                    <a:lnTo>
                      <a:pt x="665683" y="281388"/>
                    </a:lnTo>
                    <a:lnTo>
                      <a:pt x="666200" y="283240"/>
                    </a:lnTo>
                    <a:lnTo>
                      <a:pt x="669080" y="285018"/>
                    </a:lnTo>
                    <a:lnTo>
                      <a:pt x="670044" y="287090"/>
                    </a:lnTo>
                    <a:lnTo>
                      <a:pt x="669230" y="289309"/>
                    </a:lnTo>
                    <a:lnTo>
                      <a:pt x="669379" y="290558"/>
                    </a:lnTo>
                    <a:lnTo>
                      <a:pt x="671077" y="291821"/>
                    </a:lnTo>
                    <a:lnTo>
                      <a:pt x="670632" y="292923"/>
                    </a:lnTo>
                    <a:lnTo>
                      <a:pt x="671077" y="294701"/>
                    </a:lnTo>
                    <a:lnTo>
                      <a:pt x="670929" y="295951"/>
                    </a:lnTo>
                    <a:lnTo>
                      <a:pt x="671965" y="298243"/>
                    </a:lnTo>
                    <a:lnTo>
                      <a:pt x="671596" y="299727"/>
                    </a:lnTo>
                    <a:lnTo>
                      <a:pt x="670634" y="301123"/>
                    </a:lnTo>
                    <a:lnTo>
                      <a:pt x="673149" y="301858"/>
                    </a:lnTo>
                    <a:lnTo>
                      <a:pt x="673149" y="302901"/>
                    </a:lnTo>
                    <a:lnTo>
                      <a:pt x="671892" y="303856"/>
                    </a:lnTo>
                    <a:lnTo>
                      <a:pt x="671227" y="304973"/>
                    </a:lnTo>
                    <a:lnTo>
                      <a:pt x="667383" y="304165"/>
                    </a:lnTo>
                    <a:lnTo>
                      <a:pt x="666795" y="303415"/>
                    </a:lnTo>
                    <a:lnTo>
                      <a:pt x="663025" y="302534"/>
                    </a:lnTo>
                    <a:lnTo>
                      <a:pt x="661842" y="301491"/>
                    </a:lnTo>
                    <a:lnTo>
                      <a:pt x="659181" y="300976"/>
                    </a:lnTo>
                    <a:lnTo>
                      <a:pt x="658148" y="300976"/>
                    </a:lnTo>
                    <a:lnTo>
                      <a:pt x="656522" y="299948"/>
                    </a:lnTo>
                    <a:lnTo>
                      <a:pt x="653641" y="300829"/>
                    </a:lnTo>
                    <a:lnTo>
                      <a:pt x="651867" y="300976"/>
                    </a:lnTo>
                    <a:lnTo>
                      <a:pt x="649872" y="302828"/>
                    </a:lnTo>
                    <a:lnTo>
                      <a:pt x="648759" y="303048"/>
                    </a:lnTo>
                    <a:lnTo>
                      <a:pt x="648759" y="303048"/>
                    </a:lnTo>
                    <a:close/>
                    <a:moveTo>
                      <a:pt x="637006" y="306296"/>
                    </a:moveTo>
                    <a:lnTo>
                      <a:pt x="636824" y="304224"/>
                    </a:lnTo>
                    <a:lnTo>
                      <a:pt x="637563" y="303151"/>
                    </a:lnTo>
                    <a:lnTo>
                      <a:pt x="638192" y="304033"/>
                    </a:lnTo>
                    <a:lnTo>
                      <a:pt x="638192" y="305296"/>
                    </a:lnTo>
                    <a:lnTo>
                      <a:pt x="637006" y="306296"/>
                    </a:lnTo>
                    <a:lnTo>
                      <a:pt x="637006" y="306296"/>
                    </a:lnTo>
                    <a:close/>
                    <a:moveTo>
                      <a:pt x="640079" y="308118"/>
                    </a:moveTo>
                    <a:lnTo>
                      <a:pt x="639338" y="306825"/>
                    </a:lnTo>
                    <a:lnTo>
                      <a:pt x="640154" y="306075"/>
                    </a:lnTo>
                    <a:lnTo>
                      <a:pt x="640893" y="306193"/>
                    </a:lnTo>
                    <a:lnTo>
                      <a:pt x="641153" y="307603"/>
                    </a:lnTo>
                    <a:lnTo>
                      <a:pt x="640079" y="308118"/>
                    </a:lnTo>
                    <a:lnTo>
                      <a:pt x="640079" y="308118"/>
                    </a:lnTo>
                    <a:close/>
                    <a:moveTo>
                      <a:pt x="645412" y="308118"/>
                    </a:moveTo>
                    <a:lnTo>
                      <a:pt x="644003" y="307706"/>
                    </a:lnTo>
                    <a:lnTo>
                      <a:pt x="643781" y="306516"/>
                    </a:lnTo>
                    <a:lnTo>
                      <a:pt x="644670" y="306340"/>
                    </a:lnTo>
                    <a:lnTo>
                      <a:pt x="646076" y="307486"/>
                    </a:lnTo>
                    <a:lnTo>
                      <a:pt x="645412" y="308118"/>
                    </a:lnTo>
                    <a:lnTo>
                      <a:pt x="645412" y="308118"/>
                    </a:lnTo>
                    <a:close/>
                    <a:moveTo>
                      <a:pt x="518196" y="351585"/>
                    </a:moveTo>
                    <a:lnTo>
                      <a:pt x="517712" y="350659"/>
                    </a:lnTo>
                    <a:lnTo>
                      <a:pt x="518453" y="349689"/>
                    </a:lnTo>
                    <a:lnTo>
                      <a:pt x="519787" y="349689"/>
                    </a:lnTo>
                    <a:lnTo>
                      <a:pt x="520561" y="350203"/>
                    </a:lnTo>
                    <a:lnTo>
                      <a:pt x="520081" y="351203"/>
                    </a:lnTo>
                    <a:lnTo>
                      <a:pt x="519230" y="351247"/>
                    </a:lnTo>
                    <a:lnTo>
                      <a:pt x="518196" y="351585"/>
                    </a:lnTo>
                    <a:lnTo>
                      <a:pt x="518196" y="351585"/>
                    </a:lnTo>
                    <a:close/>
                    <a:moveTo>
                      <a:pt x="524301" y="361929"/>
                    </a:moveTo>
                    <a:lnTo>
                      <a:pt x="524450" y="364413"/>
                    </a:lnTo>
                    <a:lnTo>
                      <a:pt x="525599" y="363370"/>
                    </a:lnTo>
                    <a:lnTo>
                      <a:pt x="526116" y="363296"/>
                    </a:lnTo>
                    <a:lnTo>
                      <a:pt x="526190" y="361665"/>
                    </a:lnTo>
                    <a:lnTo>
                      <a:pt x="525301" y="361004"/>
                    </a:lnTo>
                    <a:lnTo>
                      <a:pt x="524301" y="361929"/>
                    </a:lnTo>
                    <a:lnTo>
                      <a:pt x="524301" y="361929"/>
                    </a:lnTo>
                    <a:close/>
                    <a:moveTo>
                      <a:pt x="522414" y="362003"/>
                    </a:moveTo>
                    <a:lnTo>
                      <a:pt x="521787" y="363370"/>
                    </a:lnTo>
                    <a:lnTo>
                      <a:pt x="522676" y="364413"/>
                    </a:lnTo>
                    <a:lnTo>
                      <a:pt x="522635" y="365383"/>
                    </a:lnTo>
                    <a:lnTo>
                      <a:pt x="523155" y="365971"/>
                    </a:lnTo>
                    <a:lnTo>
                      <a:pt x="523675" y="365148"/>
                    </a:lnTo>
                    <a:lnTo>
                      <a:pt x="523564" y="362415"/>
                    </a:lnTo>
                    <a:lnTo>
                      <a:pt x="522895" y="361592"/>
                    </a:lnTo>
                    <a:lnTo>
                      <a:pt x="522414" y="362003"/>
                    </a:lnTo>
                    <a:lnTo>
                      <a:pt x="522414" y="362003"/>
                    </a:lnTo>
                    <a:close/>
                    <a:moveTo>
                      <a:pt x="561846" y="354950"/>
                    </a:moveTo>
                    <a:lnTo>
                      <a:pt x="561292" y="354024"/>
                    </a:lnTo>
                    <a:lnTo>
                      <a:pt x="559812" y="353995"/>
                    </a:lnTo>
                    <a:lnTo>
                      <a:pt x="558663" y="352804"/>
                    </a:lnTo>
                    <a:lnTo>
                      <a:pt x="558255" y="353657"/>
                    </a:lnTo>
                    <a:lnTo>
                      <a:pt x="556997" y="353363"/>
                    </a:lnTo>
                    <a:lnTo>
                      <a:pt x="556923" y="351570"/>
                    </a:lnTo>
                    <a:lnTo>
                      <a:pt x="556070" y="350953"/>
                    </a:lnTo>
                    <a:lnTo>
                      <a:pt x="558145" y="350424"/>
                    </a:lnTo>
                    <a:lnTo>
                      <a:pt x="558513" y="349792"/>
                    </a:lnTo>
                    <a:lnTo>
                      <a:pt x="560143" y="349909"/>
                    </a:lnTo>
                    <a:lnTo>
                      <a:pt x="561251" y="351423"/>
                    </a:lnTo>
                    <a:lnTo>
                      <a:pt x="563399" y="351805"/>
                    </a:lnTo>
                    <a:lnTo>
                      <a:pt x="563731" y="353466"/>
                    </a:lnTo>
                    <a:lnTo>
                      <a:pt x="563103" y="354656"/>
                    </a:lnTo>
                    <a:cubicBezTo>
                      <a:pt x="563104" y="354656"/>
                      <a:pt x="561770" y="354950"/>
                      <a:pt x="561846" y="354950"/>
                    </a:cubicBezTo>
                    <a:lnTo>
                      <a:pt x="561846" y="354950"/>
                    </a:lnTo>
                    <a:close/>
                    <a:moveTo>
                      <a:pt x="584245" y="363928"/>
                    </a:moveTo>
                    <a:lnTo>
                      <a:pt x="582952" y="363855"/>
                    </a:lnTo>
                    <a:lnTo>
                      <a:pt x="582100" y="361856"/>
                    </a:lnTo>
                    <a:lnTo>
                      <a:pt x="583283" y="362326"/>
                    </a:lnTo>
                    <a:lnTo>
                      <a:pt x="584469" y="362326"/>
                    </a:lnTo>
                    <a:lnTo>
                      <a:pt x="584802" y="363443"/>
                    </a:lnTo>
                    <a:lnTo>
                      <a:pt x="584245" y="363928"/>
                    </a:lnTo>
                    <a:lnTo>
                      <a:pt x="584245" y="363928"/>
                    </a:lnTo>
                    <a:close/>
                    <a:moveTo>
                      <a:pt x="586577" y="364178"/>
                    </a:moveTo>
                    <a:lnTo>
                      <a:pt x="588135" y="364663"/>
                    </a:lnTo>
                    <a:lnTo>
                      <a:pt x="587506" y="363590"/>
                    </a:lnTo>
                    <a:lnTo>
                      <a:pt x="586577" y="364178"/>
                    </a:lnTo>
                    <a:lnTo>
                      <a:pt x="586577" y="364178"/>
                    </a:lnTo>
                    <a:close/>
                    <a:moveTo>
                      <a:pt x="589911" y="365221"/>
                    </a:moveTo>
                    <a:lnTo>
                      <a:pt x="591169" y="365412"/>
                    </a:lnTo>
                    <a:lnTo>
                      <a:pt x="591986" y="366191"/>
                    </a:lnTo>
                    <a:lnTo>
                      <a:pt x="593094" y="366000"/>
                    </a:lnTo>
                    <a:lnTo>
                      <a:pt x="593058" y="365118"/>
                    </a:lnTo>
                    <a:lnTo>
                      <a:pt x="591503" y="364266"/>
                    </a:lnTo>
                    <a:lnTo>
                      <a:pt x="591319" y="363737"/>
                    </a:lnTo>
                    <a:lnTo>
                      <a:pt x="589725" y="363737"/>
                    </a:lnTo>
                    <a:lnTo>
                      <a:pt x="589321" y="364707"/>
                    </a:lnTo>
                    <a:lnTo>
                      <a:pt x="589911" y="365221"/>
                    </a:lnTo>
                    <a:lnTo>
                      <a:pt x="589911" y="365221"/>
                    </a:lnTo>
                    <a:close/>
                    <a:moveTo>
                      <a:pt x="613568" y="397226"/>
                    </a:moveTo>
                    <a:lnTo>
                      <a:pt x="613568" y="396198"/>
                    </a:lnTo>
                    <a:lnTo>
                      <a:pt x="614346" y="395228"/>
                    </a:lnTo>
                    <a:lnTo>
                      <a:pt x="613831" y="393303"/>
                    </a:lnTo>
                    <a:lnTo>
                      <a:pt x="614791" y="393670"/>
                    </a:lnTo>
                    <a:lnTo>
                      <a:pt x="615903" y="394478"/>
                    </a:lnTo>
                    <a:lnTo>
                      <a:pt x="615423" y="395742"/>
                    </a:lnTo>
                    <a:lnTo>
                      <a:pt x="615200" y="397109"/>
                    </a:lnTo>
                    <a:lnTo>
                      <a:pt x="613568" y="397226"/>
                    </a:lnTo>
                    <a:lnTo>
                      <a:pt x="613568" y="397226"/>
                    </a:lnTo>
                    <a:close/>
                    <a:moveTo>
                      <a:pt x="611682" y="403457"/>
                    </a:moveTo>
                    <a:lnTo>
                      <a:pt x="610942" y="401047"/>
                    </a:lnTo>
                    <a:lnTo>
                      <a:pt x="611793" y="399489"/>
                    </a:lnTo>
                    <a:lnTo>
                      <a:pt x="612387" y="399901"/>
                    </a:lnTo>
                    <a:lnTo>
                      <a:pt x="614090" y="400048"/>
                    </a:lnTo>
                    <a:lnTo>
                      <a:pt x="614049" y="401341"/>
                    </a:lnTo>
                    <a:lnTo>
                      <a:pt x="612535" y="401635"/>
                    </a:lnTo>
                    <a:lnTo>
                      <a:pt x="612352" y="402972"/>
                    </a:lnTo>
                    <a:lnTo>
                      <a:pt x="611682" y="403457"/>
                    </a:lnTo>
                    <a:lnTo>
                      <a:pt x="611682" y="403457"/>
                    </a:lnTo>
                    <a:close/>
                    <a:moveTo>
                      <a:pt x="597447" y="372466"/>
                    </a:moveTo>
                    <a:lnTo>
                      <a:pt x="596761" y="371569"/>
                    </a:lnTo>
                    <a:lnTo>
                      <a:pt x="597686" y="371746"/>
                    </a:lnTo>
                    <a:lnTo>
                      <a:pt x="597447" y="372466"/>
                    </a:lnTo>
                    <a:lnTo>
                      <a:pt x="597447" y="372466"/>
                    </a:lnTo>
                    <a:close/>
                    <a:moveTo>
                      <a:pt x="594576" y="372789"/>
                    </a:moveTo>
                    <a:lnTo>
                      <a:pt x="593613" y="371011"/>
                    </a:lnTo>
                    <a:lnTo>
                      <a:pt x="594687" y="371569"/>
                    </a:lnTo>
                    <a:lnTo>
                      <a:pt x="594908" y="372304"/>
                    </a:lnTo>
                    <a:lnTo>
                      <a:pt x="594576" y="372789"/>
                    </a:lnTo>
                    <a:lnTo>
                      <a:pt x="594576" y="372789"/>
                    </a:lnTo>
                    <a:close/>
                    <a:moveTo>
                      <a:pt x="595169" y="374200"/>
                    </a:moveTo>
                    <a:lnTo>
                      <a:pt x="595872" y="375125"/>
                    </a:lnTo>
                    <a:lnTo>
                      <a:pt x="596946" y="374978"/>
                    </a:lnTo>
                    <a:lnTo>
                      <a:pt x="598243" y="375537"/>
                    </a:lnTo>
                    <a:lnTo>
                      <a:pt x="598355" y="374391"/>
                    </a:lnTo>
                    <a:lnTo>
                      <a:pt x="597243" y="373641"/>
                    </a:lnTo>
                    <a:lnTo>
                      <a:pt x="595648" y="373715"/>
                    </a:lnTo>
                    <a:lnTo>
                      <a:pt x="595169" y="374200"/>
                    </a:lnTo>
                    <a:lnTo>
                      <a:pt x="595169" y="374200"/>
                    </a:lnTo>
                    <a:close/>
                    <a:moveTo>
                      <a:pt x="608424" y="368821"/>
                    </a:moveTo>
                    <a:lnTo>
                      <a:pt x="609905" y="369159"/>
                    </a:lnTo>
                    <a:lnTo>
                      <a:pt x="610311" y="370188"/>
                    </a:lnTo>
                    <a:lnTo>
                      <a:pt x="610831" y="370864"/>
                    </a:lnTo>
                    <a:lnTo>
                      <a:pt x="610571" y="371746"/>
                    </a:lnTo>
                    <a:lnTo>
                      <a:pt x="611051" y="372716"/>
                    </a:lnTo>
                    <a:lnTo>
                      <a:pt x="612200" y="372275"/>
                    </a:lnTo>
                    <a:lnTo>
                      <a:pt x="612349" y="370893"/>
                    </a:lnTo>
                    <a:lnTo>
                      <a:pt x="613607" y="371422"/>
                    </a:lnTo>
                    <a:lnTo>
                      <a:pt x="615160" y="371040"/>
                    </a:lnTo>
                    <a:lnTo>
                      <a:pt x="615903" y="371231"/>
                    </a:lnTo>
                    <a:lnTo>
                      <a:pt x="617014" y="370115"/>
                    </a:lnTo>
                    <a:lnTo>
                      <a:pt x="616050" y="368777"/>
                    </a:lnTo>
                    <a:lnTo>
                      <a:pt x="613499" y="368337"/>
                    </a:lnTo>
                    <a:lnTo>
                      <a:pt x="612015" y="366926"/>
                    </a:lnTo>
                    <a:lnTo>
                      <a:pt x="610202" y="366632"/>
                    </a:lnTo>
                    <a:lnTo>
                      <a:pt x="610015" y="367705"/>
                    </a:lnTo>
                    <a:cubicBezTo>
                      <a:pt x="610014" y="367705"/>
                      <a:pt x="608386" y="368748"/>
                      <a:pt x="608424" y="368821"/>
                    </a:cubicBezTo>
                    <a:lnTo>
                      <a:pt x="608424" y="368821"/>
                    </a:lnTo>
                    <a:close/>
                    <a:moveTo>
                      <a:pt x="631527" y="367234"/>
                    </a:moveTo>
                    <a:lnTo>
                      <a:pt x="631860" y="365897"/>
                    </a:lnTo>
                    <a:lnTo>
                      <a:pt x="632860" y="365486"/>
                    </a:lnTo>
                    <a:lnTo>
                      <a:pt x="632344" y="366970"/>
                    </a:lnTo>
                    <a:lnTo>
                      <a:pt x="631527" y="367234"/>
                    </a:lnTo>
                    <a:lnTo>
                      <a:pt x="631527" y="367234"/>
                    </a:lnTo>
                    <a:close/>
                    <a:moveTo>
                      <a:pt x="623492" y="376683"/>
                    </a:moveTo>
                    <a:lnTo>
                      <a:pt x="624750" y="375390"/>
                    </a:lnTo>
                    <a:lnTo>
                      <a:pt x="625824" y="373568"/>
                    </a:lnTo>
                    <a:lnTo>
                      <a:pt x="627306" y="373612"/>
                    </a:lnTo>
                    <a:lnTo>
                      <a:pt x="628157" y="372275"/>
                    </a:lnTo>
                    <a:lnTo>
                      <a:pt x="628901" y="372157"/>
                    </a:lnTo>
                    <a:lnTo>
                      <a:pt x="629712" y="373230"/>
                    </a:lnTo>
                    <a:lnTo>
                      <a:pt x="629567" y="374156"/>
                    </a:lnTo>
                    <a:lnTo>
                      <a:pt x="627603" y="375052"/>
                    </a:lnTo>
                    <a:lnTo>
                      <a:pt x="625937" y="376345"/>
                    </a:lnTo>
                    <a:lnTo>
                      <a:pt x="624494" y="376419"/>
                    </a:lnTo>
                    <a:lnTo>
                      <a:pt x="623492" y="376683"/>
                    </a:lnTo>
                    <a:lnTo>
                      <a:pt x="623492" y="376683"/>
                    </a:lnTo>
                    <a:close/>
                    <a:moveTo>
                      <a:pt x="615949" y="389218"/>
                    </a:moveTo>
                    <a:lnTo>
                      <a:pt x="619789" y="386043"/>
                    </a:lnTo>
                    <a:lnTo>
                      <a:pt x="620603" y="384633"/>
                    </a:lnTo>
                    <a:lnTo>
                      <a:pt x="621637" y="384633"/>
                    </a:lnTo>
                    <a:lnTo>
                      <a:pt x="623336" y="382943"/>
                    </a:lnTo>
                    <a:lnTo>
                      <a:pt x="625035" y="381532"/>
                    </a:lnTo>
                    <a:lnTo>
                      <a:pt x="624889" y="379549"/>
                    </a:lnTo>
                    <a:lnTo>
                      <a:pt x="623930" y="379019"/>
                    </a:lnTo>
                    <a:lnTo>
                      <a:pt x="622376" y="379387"/>
                    </a:lnTo>
                    <a:lnTo>
                      <a:pt x="622008" y="381018"/>
                    </a:lnTo>
                    <a:lnTo>
                      <a:pt x="621048" y="381018"/>
                    </a:lnTo>
                    <a:lnTo>
                      <a:pt x="619271" y="382943"/>
                    </a:lnTo>
                    <a:lnTo>
                      <a:pt x="617718" y="383678"/>
                    </a:lnTo>
                    <a:lnTo>
                      <a:pt x="615060" y="383604"/>
                    </a:lnTo>
                    <a:lnTo>
                      <a:pt x="613580" y="384412"/>
                    </a:lnTo>
                    <a:lnTo>
                      <a:pt x="612841" y="386043"/>
                    </a:lnTo>
                    <a:lnTo>
                      <a:pt x="611364" y="387087"/>
                    </a:lnTo>
                    <a:lnTo>
                      <a:pt x="611958" y="389365"/>
                    </a:lnTo>
                    <a:lnTo>
                      <a:pt x="612694" y="388777"/>
                    </a:lnTo>
                    <a:lnTo>
                      <a:pt x="614619" y="389218"/>
                    </a:lnTo>
                    <a:lnTo>
                      <a:pt x="615949" y="389218"/>
                    </a:lnTo>
                    <a:lnTo>
                      <a:pt x="615949" y="389218"/>
                    </a:lnTo>
                    <a:close/>
                    <a:moveTo>
                      <a:pt x="632428" y="387307"/>
                    </a:moveTo>
                    <a:lnTo>
                      <a:pt x="631909" y="384339"/>
                    </a:lnTo>
                    <a:lnTo>
                      <a:pt x="632648" y="383531"/>
                    </a:lnTo>
                    <a:lnTo>
                      <a:pt x="633684" y="381312"/>
                    </a:lnTo>
                    <a:lnTo>
                      <a:pt x="634792" y="381532"/>
                    </a:lnTo>
                    <a:lnTo>
                      <a:pt x="637084" y="381753"/>
                    </a:lnTo>
                    <a:lnTo>
                      <a:pt x="637453" y="384045"/>
                    </a:lnTo>
                    <a:lnTo>
                      <a:pt x="636566" y="385750"/>
                    </a:lnTo>
                    <a:lnTo>
                      <a:pt x="635309" y="385897"/>
                    </a:lnTo>
                    <a:lnTo>
                      <a:pt x="634053" y="387601"/>
                    </a:lnTo>
                    <a:lnTo>
                      <a:pt x="632428" y="387307"/>
                    </a:lnTo>
                    <a:lnTo>
                      <a:pt x="632428" y="387307"/>
                    </a:lnTo>
                    <a:close/>
                    <a:moveTo>
                      <a:pt x="645819" y="404044"/>
                    </a:moveTo>
                    <a:lnTo>
                      <a:pt x="645450" y="401076"/>
                    </a:lnTo>
                    <a:lnTo>
                      <a:pt x="645819" y="398343"/>
                    </a:lnTo>
                    <a:lnTo>
                      <a:pt x="644783" y="396741"/>
                    </a:lnTo>
                    <a:lnTo>
                      <a:pt x="643745" y="397035"/>
                    </a:lnTo>
                    <a:lnTo>
                      <a:pt x="643597" y="398784"/>
                    </a:lnTo>
                    <a:lnTo>
                      <a:pt x="642596" y="400856"/>
                    </a:lnTo>
                    <a:lnTo>
                      <a:pt x="642893" y="402751"/>
                    </a:lnTo>
                    <a:lnTo>
                      <a:pt x="643634" y="403721"/>
                    </a:lnTo>
                    <a:lnTo>
                      <a:pt x="643931" y="405161"/>
                    </a:lnTo>
                    <a:lnTo>
                      <a:pt x="644928" y="404427"/>
                    </a:lnTo>
                    <a:lnTo>
                      <a:pt x="645819" y="404044"/>
                    </a:lnTo>
                    <a:lnTo>
                      <a:pt x="645819" y="404044"/>
                    </a:lnTo>
                    <a:close/>
                    <a:moveTo>
                      <a:pt x="647374" y="402575"/>
                    </a:moveTo>
                    <a:lnTo>
                      <a:pt x="646931" y="400973"/>
                    </a:lnTo>
                    <a:lnTo>
                      <a:pt x="647484" y="398666"/>
                    </a:lnTo>
                    <a:lnTo>
                      <a:pt x="648079" y="400635"/>
                    </a:lnTo>
                    <a:lnTo>
                      <a:pt x="648745" y="401782"/>
                    </a:lnTo>
                    <a:lnTo>
                      <a:pt x="648113" y="402649"/>
                    </a:lnTo>
                    <a:lnTo>
                      <a:pt x="647374" y="402575"/>
                    </a:lnTo>
                    <a:lnTo>
                      <a:pt x="647374" y="402575"/>
                    </a:lnTo>
                    <a:close/>
                    <a:moveTo>
                      <a:pt x="650223" y="406792"/>
                    </a:moveTo>
                    <a:lnTo>
                      <a:pt x="649520" y="405646"/>
                    </a:lnTo>
                    <a:lnTo>
                      <a:pt x="650186" y="404309"/>
                    </a:lnTo>
                    <a:lnTo>
                      <a:pt x="650703" y="404676"/>
                    </a:lnTo>
                    <a:lnTo>
                      <a:pt x="650815" y="406234"/>
                    </a:lnTo>
                    <a:lnTo>
                      <a:pt x="650223" y="406792"/>
                    </a:lnTo>
                    <a:lnTo>
                      <a:pt x="650223" y="406792"/>
                    </a:lnTo>
                    <a:close/>
                    <a:moveTo>
                      <a:pt x="643449" y="410980"/>
                    </a:moveTo>
                    <a:lnTo>
                      <a:pt x="643080" y="411730"/>
                    </a:lnTo>
                    <a:lnTo>
                      <a:pt x="643634" y="413581"/>
                    </a:lnTo>
                    <a:lnTo>
                      <a:pt x="644042" y="416109"/>
                    </a:lnTo>
                    <a:lnTo>
                      <a:pt x="644893" y="416697"/>
                    </a:lnTo>
                    <a:lnTo>
                      <a:pt x="646004" y="416212"/>
                    </a:lnTo>
                    <a:lnTo>
                      <a:pt x="647856" y="416741"/>
                    </a:lnTo>
                    <a:lnTo>
                      <a:pt x="648856" y="417211"/>
                    </a:lnTo>
                    <a:lnTo>
                      <a:pt x="650523" y="416888"/>
                    </a:lnTo>
                    <a:lnTo>
                      <a:pt x="652371" y="417475"/>
                    </a:lnTo>
                    <a:lnTo>
                      <a:pt x="653075" y="416182"/>
                    </a:lnTo>
                    <a:lnTo>
                      <a:pt x="652481" y="415021"/>
                    </a:lnTo>
                    <a:lnTo>
                      <a:pt x="652590" y="412920"/>
                    </a:lnTo>
                    <a:lnTo>
                      <a:pt x="650556" y="412773"/>
                    </a:lnTo>
                    <a:lnTo>
                      <a:pt x="649667" y="411318"/>
                    </a:lnTo>
                    <a:lnTo>
                      <a:pt x="648076" y="411142"/>
                    </a:lnTo>
                    <a:lnTo>
                      <a:pt x="647372" y="411539"/>
                    </a:lnTo>
                    <a:lnTo>
                      <a:pt x="647335" y="410466"/>
                    </a:lnTo>
                    <a:lnTo>
                      <a:pt x="647224" y="409364"/>
                    </a:lnTo>
                    <a:lnTo>
                      <a:pt x="646483" y="409614"/>
                    </a:lnTo>
                    <a:lnTo>
                      <a:pt x="645744" y="410833"/>
                    </a:lnTo>
                    <a:lnTo>
                      <a:pt x="644743" y="411024"/>
                    </a:lnTo>
                    <a:lnTo>
                      <a:pt x="643449" y="410980"/>
                    </a:lnTo>
                    <a:lnTo>
                      <a:pt x="643449" y="410980"/>
                    </a:lnTo>
                    <a:close/>
                    <a:moveTo>
                      <a:pt x="589710" y="486188"/>
                    </a:moveTo>
                    <a:lnTo>
                      <a:pt x="591929" y="486408"/>
                    </a:lnTo>
                    <a:lnTo>
                      <a:pt x="592668" y="485894"/>
                    </a:lnTo>
                    <a:lnTo>
                      <a:pt x="591706" y="484924"/>
                    </a:lnTo>
                    <a:lnTo>
                      <a:pt x="590301" y="485159"/>
                    </a:lnTo>
                    <a:lnTo>
                      <a:pt x="589710" y="486188"/>
                    </a:lnTo>
                    <a:lnTo>
                      <a:pt x="589710" y="486188"/>
                    </a:lnTo>
                    <a:close/>
                    <a:moveTo>
                      <a:pt x="559664" y="436343"/>
                    </a:moveTo>
                    <a:lnTo>
                      <a:pt x="561180" y="437504"/>
                    </a:lnTo>
                    <a:lnTo>
                      <a:pt x="562215" y="437725"/>
                    </a:lnTo>
                    <a:lnTo>
                      <a:pt x="562327" y="436990"/>
                    </a:lnTo>
                    <a:lnTo>
                      <a:pt x="561180" y="436123"/>
                    </a:lnTo>
                    <a:lnTo>
                      <a:pt x="560221" y="435947"/>
                    </a:lnTo>
                    <a:lnTo>
                      <a:pt x="559664" y="436343"/>
                    </a:lnTo>
                    <a:lnTo>
                      <a:pt x="559664" y="436343"/>
                    </a:lnTo>
                    <a:close/>
                    <a:moveTo>
                      <a:pt x="552981" y="447746"/>
                    </a:moveTo>
                    <a:lnTo>
                      <a:pt x="552981" y="446350"/>
                    </a:lnTo>
                    <a:lnTo>
                      <a:pt x="551873" y="445160"/>
                    </a:lnTo>
                    <a:lnTo>
                      <a:pt x="549948" y="444132"/>
                    </a:lnTo>
                    <a:lnTo>
                      <a:pt x="550245" y="442883"/>
                    </a:lnTo>
                    <a:lnTo>
                      <a:pt x="549657" y="441031"/>
                    </a:lnTo>
                    <a:lnTo>
                      <a:pt x="548396" y="439988"/>
                    </a:lnTo>
                    <a:lnTo>
                      <a:pt x="548546" y="437328"/>
                    </a:lnTo>
                    <a:lnTo>
                      <a:pt x="549137" y="436593"/>
                    </a:lnTo>
                    <a:lnTo>
                      <a:pt x="549729" y="438665"/>
                    </a:lnTo>
                    <a:lnTo>
                      <a:pt x="551576" y="439400"/>
                    </a:lnTo>
                    <a:lnTo>
                      <a:pt x="552018" y="440737"/>
                    </a:lnTo>
                    <a:lnTo>
                      <a:pt x="553204" y="441692"/>
                    </a:lnTo>
                    <a:lnTo>
                      <a:pt x="553204" y="444572"/>
                    </a:lnTo>
                    <a:lnTo>
                      <a:pt x="555270" y="445616"/>
                    </a:lnTo>
                    <a:lnTo>
                      <a:pt x="556677" y="445763"/>
                    </a:lnTo>
                    <a:lnTo>
                      <a:pt x="556378" y="447835"/>
                    </a:lnTo>
                    <a:lnTo>
                      <a:pt x="554386" y="447379"/>
                    </a:lnTo>
                    <a:lnTo>
                      <a:pt x="552981" y="447746"/>
                    </a:lnTo>
                    <a:lnTo>
                      <a:pt x="552981" y="447746"/>
                    </a:lnTo>
                    <a:close/>
                    <a:moveTo>
                      <a:pt x="541081" y="447085"/>
                    </a:moveTo>
                    <a:lnTo>
                      <a:pt x="541227" y="445248"/>
                    </a:lnTo>
                    <a:lnTo>
                      <a:pt x="540787" y="444132"/>
                    </a:lnTo>
                    <a:lnTo>
                      <a:pt x="541156" y="442809"/>
                    </a:lnTo>
                    <a:lnTo>
                      <a:pt x="541156" y="440002"/>
                    </a:lnTo>
                    <a:lnTo>
                      <a:pt x="541820" y="438371"/>
                    </a:lnTo>
                    <a:lnTo>
                      <a:pt x="543078" y="438445"/>
                    </a:lnTo>
                    <a:lnTo>
                      <a:pt x="543445" y="440149"/>
                    </a:lnTo>
                    <a:lnTo>
                      <a:pt x="542634" y="440737"/>
                    </a:lnTo>
                    <a:lnTo>
                      <a:pt x="542780" y="441986"/>
                    </a:lnTo>
                    <a:lnTo>
                      <a:pt x="543669" y="443397"/>
                    </a:lnTo>
                    <a:lnTo>
                      <a:pt x="542264" y="446718"/>
                    </a:lnTo>
                    <a:lnTo>
                      <a:pt x="541081" y="447085"/>
                    </a:lnTo>
                    <a:lnTo>
                      <a:pt x="541081" y="447085"/>
                    </a:lnTo>
                    <a:close/>
                    <a:moveTo>
                      <a:pt x="540194" y="398534"/>
                    </a:moveTo>
                    <a:lnTo>
                      <a:pt x="539973" y="400386"/>
                    </a:lnTo>
                    <a:lnTo>
                      <a:pt x="540564" y="400900"/>
                    </a:lnTo>
                    <a:lnTo>
                      <a:pt x="542708" y="400900"/>
                    </a:lnTo>
                    <a:lnTo>
                      <a:pt x="543966" y="399577"/>
                    </a:lnTo>
                    <a:lnTo>
                      <a:pt x="543669" y="398754"/>
                    </a:lnTo>
                    <a:lnTo>
                      <a:pt x="541747" y="398461"/>
                    </a:lnTo>
                    <a:lnTo>
                      <a:pt x="540194" y="398534"/>
                    </a:lnTo>
                    <a:lnTo>
                      <a:pt x="540194" y="398534"/>
                    </a:lnTo>
                    <a:close/>
                    <a:moveTo>
                      <a:pt x="540639" y="397726"/>
                    </a:moveTo>
                    <a:lnTo>
                      <a:pt x="541601" y="395948"/>
                    </a:lnTo>
                    <a:lnTo>
                      <a:pt x="541526" y="393876"/>
                    </a:lnTo>
                    <a:lnTo>
                      <a:pt x="543816" y="391877"/>
                    </a:lnTo>
                    <a:lnTo>
                      <a:pt x="545221" y="390628"/>
                    </a:lnTo>
                    <a:lnTo>
                      <a:pt x="545517" y="391216"/>
                    </a:lnTo>
                    <a:lnTo>
                      <a:pt x="545517" y="393288"/>
                    </a:lnTo>
                    <a:lnTo>
                      <a:pt x="545075" y="395360"/>
                    </a:lnTo>
                    <a:lnTo>
                      <a:pt x="545075" y="397270"/>
                    </a:lnTo>
                    <a:lnTo>
                      <a:pt x="543372" y="397873"/>
                    </a:lnTo>
                    <a:lnTo>
                      <a:pt x="540639" y="397726"/>
                    </a:lnTo>
                    <a:lnTo>
                      <a:pt x="540639" y="397726"/>
                    </a:lnTo>
                    <a:close/>
                    <a:moveTo>
                      <a:pt x="442049" y="377330"/>
                    </a:moveTo>
                    <a:lnTo>
                      <a:pt x="443232" y="376654"/>
                    </a:lnTo>
                    <a:lnTo>
                      <a:pt x="443232" y="374890"/>
                    </a:lnTo>
                    <a:lnTo>
                      <a:pt x="441384" y="374890"/>
                    </a:lnTo>
                    <a:lnTo>
                      <a:pt x="441459" y="376507"/>
                    </a:lnTo>
                    <a:lnTo>
                      <a:pt x="442049" y="377330"/>
                    </a:lnTo>
                    <a:lnTo>
                      <a:pt x="442049" y="377330"/>
                    </a:lnTo>
                    <a:close/>
                    <a:moveTo>
                      <a:pt x="358166" y="353818"/>
                    </a:moveTo>
                    <a:lnTo>
                      <a:pt x="359129" y="352863"/>
                    </a:lnTo>
                    <a:lnTo>
                      <a:pt x="360609" y="352863"/>
                    </a:lnTo>
                    <a:lnTo>
                      <a:pt x="359351" y="353745"/>
                    </a:lnTo>
                    <a:cubicBezTo>
                      <a:pt x="359351" y="353745"/>
                      <a:pt x="358018" y="353818"/>
                      <a:pt x="358166" y="353818"/>
                    </a:cubicBezTo>
                    <a:lnTo>
                      <a:pt x="358166" y="353818"/>
                    </a:lnTo>
                    <a:close/>
                    <a:moveTo>
                      <a:pt x="351367" y="356860"/>
                    </a:moveTo>
                    <a:lnTo>
                      <a:pt x="353586" y="356786"/>
                    </a:lnTo>
                    <a:lnTo>
                      <a:pt x="353289" y="355964"/>
                    </a:lnTo>
                    <a:lnTo>
                      <a:pt x="352036" y="355670"/>
                    </a:lnTo>
                    <a:lnTo>
                      <a:pt x="351367" y="356860"/>
                    </a:lnTo>
                    <a:lnTo>
                      <a:pt x="351367" y="356860"/>
                    </a:lnTo>
                    <a:close/>
                    <a:moveTo>
                      <a:pt x="354399" y="364163"/>
                    </a:moveTo>
                    <a:lnTo>
                      <a:pt x="354180" y="362988"/>
                    </a:lnTo>
                    <a:lnTo>
                      <a:pt x="354619" y="362547"/>
                    </a:lnTo>
                    <a:lnTo>
                      <a:pt x="355139" y="364237"/>
                    </a:lnTo>
                    <a:lnTo>
                      <a:pt x="354399" y="364163"/>
                    </a:lnTo>
                    <a:lnTo>
                      <a:pt x="354399" y="364163"/>
                    </a:lnTo>
                    <a:close/>
                    <a:moveTo>
                      <a:pt x="354474" y="365059"/>
                    </a:moveTo>
                    <a:lnTo>
                      <a:pt x="353142" y="362473"/>
                    </a:lnTo>
                    <a:lnTo>
                      <a:pt x="352626" y="363355"/>
                    </a:lnTo>
                    <a:lnTo>
                      <a:pt x="353366" y="364384"/>
                    </a:lnTo>
                    <a:lnTo>
                      <a:pt x="354474" y="365059"/>
                    </a:lnTo>
                    <a:lnTo>
                      <a:pt x="354474" y="365059"/>
                    </a:lnTo>
                    <a:close/>
                    <a:moveTo>
                      <a:pt x="357727" y="369791"/>
                    </a:moveTo>
                    <a:lnTo>
                      <a:pt x="358537" y="372378"/>
                    </a:lnTo>
                    <a:lnTo>
                      <a:pt x="359351" y="372671"/>
                    </a:lnTo>
                    <a:lnTo>
                      <a:pt x="360828" y="370820"/>
                    </a:lnTo>
                    <a:lnTo>
                      <a:pt x="360237" y="370085"/>
                    </a:lnTo>
                    <a:lnTo>
                      <a:pt x="361199" y="368968"/>
                    </a:lnTo>
                    <a:lnTo>
                      <a:pt x="359943" y="368968"/>
                    </a:lnTo>
                    <a:lnTo>
                      <a:pt x="359277" y="370159"/>
                    </a:lnTo>
                    <a:lnTo>
                      <a:pt x="358684" y="369409"/>
                    </a:lnTo>
                    <a:lnTo>
                      <a:pt x="357727" y="369791"/>
                    </a:lnTo>
                    <a:lnTo>
                      <a:pt x="357727" y="369791"/>
                    </a:lnTo>
                    <a:close/>
                    <a:moveTo>
                      <a:pt x="354917" y="382120"/>
                    </a:moveTo>
                    <a:lnTo>
                      <a:pt x="354252" y="378872"/>
                    </a:lnTo>
                    <a:lnTo>
                      <a:pt x="355211" y="377770"/>
                    </a:lnTo>
                    <a:lnTo>
                      <a:pt x="355360" y="376213"/>
                    </a:lnTo>
                    <a:lnTo>
                      <a:pt x="356691" y="373920"/>
                    </a:lnTo>
                    <a:lnTo>
                      <a:pt x="357279" y="375037"/>
                    </a:lnTo>
                    <a:lnTo>
                      <a:pt x="356836" y="376360"/>
                    </a:lnTo>
                    <a:lnTo>
                      <a:pt x="357651" y="377241"/>
                    </a:lnTo>
                    <a:lnTo>
                      <a:pt x="357060" y="378358"/>
                    </a:lnTo>
                    <a:lnTo>
                      <a:pt x="357651" y="379607"/>
                    </a:lnTo>
                    <a:lnTo>
                      <a:pt x="356319" y="380357"/>
                    </a:lnTo>
                    <a:lnTo>
                      <a:pt x="355875" y="381532"/>
                    </a:lnTo>
                    <a:lnTo>
                      <a:pt x="354917" y="382120"/>
                    </a:lnTo>
                    <a:lnTo>
                      <a:pt x="354917" y="382120"/>
                    </a:lnTo>
                    <a:close/>
                    <a:moveTo>
                      <a:pt x="431055" y="335406"/>
                    </a:moveTo>
                    <a:lnTo>
                      <a:pt x="431108" y="334392"/>
                    </a:lnTo>
                    <a:lnTo>
                      <a:pt x="431792" y="333672"/>
                    </a:lnTo>
                    <a:lnTo>
                      <a:pt x="432054" y="334539"/>
                    </a:lnTo>
                    <a:lnTo>
                      <a:pt x="431682" y="335700"/>
                    </a:lnTo>
                    <a:lnTo>
                      <a:pt x="431055" y="335406"/>
                    </a:lnTo>
                    <a:lnTo>
                      <a:pt x="431055" y="335406"/>
                    </a:lnTo>
                    <a:close/>
                    <a:moveTo>
                      <a:pt x="456435" y="319903"/>
                    </a:moveTo>
                    <a:lnTo>
                      <a:pt x="456030" y="317346"/>
                    </a:lnTo>
                    <a:lnTo>
                      <a:pt x="455364" y="316611"/>
                    </a:lnTo>
                    <a:lnTo>
                      <a:pt x="455846" y="314157"/>
                    </a:lnTo>
                    <a:lnTo>
                      <a:pt x="457029" y="313672"/>
                    </a:lnTo>
                    <a:lnTo>
                      <a:pt x="457734" y="314539"/>
                    </a:lnTo>
                    <a:lnTo>
                      <a:pt x="457587" y="315494"/>
                    </a:lnTo>
                    <a:lnTo>
                      <a:pt x="458584" y="316611"/>
                    </a:lnTo>
                    <a:lnTo>
                      <a:pt x="457546" y="317802"/>
                    </a:lnTo>
                    <a:lnTo>
                      <a:pt x="457364" y="319829"/>
                    </a:lnTo>
                    <a:lnTo>
                      <a:pt x="456435" y="319903"/>
                    </a:lnTo>
                    <a:lnTo>
                      <a:pt x="456435" y="319903"/>
                    </a:lnTo>
                    <a:close/>
                    <a:moveTo>
                      <a:pt x="427964" y="350806"/>
                    </a:moveTo>
                    <a:lnTo>
                      <a:pt x="428151" y="350012"/>
                    </a:lnTo>
                    <a:lnTo>
                      <a:pt x="427779" y="348866"/>
                    </a:lnTo>
                    <a:lnTo>
                      <a:pt x="429040" y="347455"/>
                    </a:lnTo>
                    <a:lnTo>
                      <a:pt x="429040" y="346603"/>
                    </a:lnTo>
                    <a:lnTo>
                      <a:pt x="430000" y="345427"/>
                    </a:lnTo>
                    <a:lnTo>
                      <a:pt x="429888" y="344090"/>
                    </a:lnTo>
                    <a:lnTo>
                      <a:pt x="428298" y="344046"/>
                    </a:lnTo>
                    <a:lnTo>
                      <a:pt x="427963" y="342488"/>
                    </a:lnTo>
                    <a:lnTo>
                      <a:pt x="428595" y="340857"/>
                    </a:lnTo>
                    <a:lnTo>
                      <a:pt x="430186" y="340564"/>
                    </a:lnTo>
                    <a:lnTo>
                      <a:pt x="430371" y="338815"/>
                    </a:lnTo>
                    <a:lnTo>
                      <a:pt x="428298" y="337669"/>
                    </a:lnTo>
                    <a:lnTo>
                      <a:pt x="427001" y="338110"/>
                    </a:lnTo>
                    <a:lnTo>
                      <a:pt x="426852" y="339373"/>
                    </a:lnTo>
                    <a:lnTo>
                      <a:pt x="426112" y="340123"/>
                    </a:lnTo>
                    <a:lnTo>
                      <a:pt x="424927" y="339417"/>
                    </a:lnTo>
                    <a:lnTo>
                      <a:pt x="422447" y="339344"/>
                    </a:lnTo>
                    <a:lnTo>
                      <a:pt x="420041" y="341827"/>
                    </a:lnTo>
                    <a:lnTo>
                      <a:pt x="418075" y="343120"/>
                    </a:lnTo>
                    <a:lnTo>
                      <a:pt x="418113" y="342224"/>
                    </a:lnTo>
                    <a:lnTo>
                      <a:pt x="420295" y="340857"/>
                    </a:lnTo>
                    <a:lnTo>
                      <a:pt x="421427" y="339403"/>
                    </a:lnTo>
                    <a:lnTo>
                      <a:pt x="421355" y="337125"/>
                    </a:lnTo>
                    <a:lnTo>
                      <a:pt x="420541" y="338447"/>
                    </a:lnTo>
                    <a:lnTo>
                      <a:pt x="419656" y="338007"/>
                    </a:lnTo>
                    <a:lnTo>
                      <a:pt x="419581" y="336376"/>
                    </a:lnTo>
                    <a:lnTo>
                      <a:pt x="421280" y="335126"/>
                    </a:lnTo>
                    <a:lnTo>
                      <a:pt x="419950" y="332614"/>
                    </a:lnTo>
                    <a:lnTo>
                      <a:pt x="421133" y="331056"/>
                    </a:lnTo>
                    <a:lnTo>
                      <a:pt x="422535" y="331130"/>
                    </a:lnTo>
                    <a:lnTo>
                      <a:pt x="422241" y="332246"/>
                    </a:lnTo>
                    <a:lnTo>
                      <a:pt x="423129" y="335053"/>
                    </a:lnTo>
                    <a:lnTo>
                      <a:pt x="424458" y="336376"/>
                    </a:lnTo>
                    <a:lnTo>
                      <a:pt x="425421" y="335935"/>
                    </a:lnTo>
                    <a:lnTo>
                      <a:pt x="427488" y="335861"/>
                    </a:lnTo>
                    <a:lnTo>
                      <a:pt x="428448" y="333569"/>
                    </a:lnTo>
                    <a:lnTo>
                      <a:pt x="427340" y="332614"/>
                    </a:lnTo>
                    <a:lnTo>
                      <a:pt x="427413" y="331805"/>
                    </a:lnTo>
                    <a:lnTo>
                      <a:pt x="428820" y="331717"/>
                    </a:lnTo>
                    <a:lnTo>
                      <a:pt x="429484" y="332467"/>
                    </a:lnTo>
                    <a:lnTo>
                      <a:pt x="430520" y="332173"/>
                    </a:lnTo>
                    <a:lnTo>
                      <a:pt x="432148" y="330615"/>
                    </a:lnTo>
                    <a:lnTo>
                      <a:pt x="432814" y="328470"/>
                    </a:lnTo>
                    <a:lnTo>
                      <a:pt x="433181" y="330248"/>
                    </a:lnTo>
                    <a:lnTo>
                      <a:pt x="433920" y="330321"/>
                    </a:lnTo>
                    <a:lnTo>
                      <a:pt x="435622" y="328764"/>
                    </a:lnTo>
                    <a:lnTo>
                      <a:pt x="434142" y="332011"/>
                    </a:lnTo>
                    <a:lnTo>
                      <a:pt x="434292" y="334597"/>
                    </a:lnTo>
                    <a:lnTo>
                      <a:pt x="435105" y="334157"/>
                    </a:lnTo>
                    <a:lnTo>
                      <a:pt x="435989" y="334686"/>
                    </a:lnTo>
                    <a:lnTo>
                      <a:pt x="435105" y="336302"/>
                    </a:lnTo>
                    <a:lnTo>
                      <a:pt x="436361" y="336302"/>
                    </a:lnTo>
                    <a:lnTo>
                      <a:pt x="437247" y="334083"/>
                    </a:lnTo>
                    <a:lnTo>
                      <a:pt x="438282" y="333348"/>
                    </a:lnTo>
                    <a:lnTo>
                      <a:pt x="439830" y="330321"/>
                    </a:lnTo>
                    <a:lnTo>
                      <a:pt x="441088" y="329792"/>
                    </a:lnTo>
                    <a:lnTo>
                      <a:pt x="440646" y="331938"/>
                    </a:lnTo>
                    <a:lnTo>
                      <a:pt x="439018" y="333863"/>
                    </a:lnTo>
                    <a:lnTo>
                      <a:pt x="439460" y="337037"/>
                    </a:lnTo>
                    <a:lnTo>
                      <a:pt x="440937" y="337110"/>
                    </a:lnTo>
                    <a:lnTo>
                      <a:pt x="442198" y="337933"/>
                    </a:lnTo>
                    <a:lnTo>
                      <a:pt x="443082" y="336523"/>
                    </a:lnTo>
                    <a:lnTo>
                      <a:pt x="445375" y="334524"/>
                    </a:lnTo>
                    <a:lnTo>
                      <a:pt x="446114" y="331570"/>
                    </a:lnTo>
                    <a:lnTo>
                      <a:pt x="447073" y="329425"/>
                    </a:lnTo>
                    <a:lnTo>
                      <a:pt x="446559" y="327206"/>
                    </a:lnTo>
                    <a:lnTo>
                      <a:pt x="447298" y="326324"/>
                    </a:lnTo>
                    <a:lnTo>
                      <a:pt x="447001" y="325296"/>
                    </a:lnTo>
                    <a:lnTo>
                      <a:pt x="445820" y="325443"/>
                    </a:lnTo>
                    <a:lnTo>
                      <a:pt x="444709" y="324914"/>
                    </a:lnTo>
                    <a:lnTo>
                      <a:pt x="443528" y="325810"/>
                    </a:lnTo>
                    <a:lnTo>
                      <a:pt x="443528" y="323591"/>
                    </a:lnTo>
                    <a:lnTo>
                      <a:pt x="444417" y="322989"/>
                    </a:lnTo>
                    <a:lnTo>
                      <a:pt x="443822" y="321960"/>
                    </a:lnTo>
                    <a:lnTo>
                      <a:pt x="441902" y="322181"/>
                    </a:lnTo>
                    <a:lnTo>
                      <a:pt x="441604" y="321299"/>
                    </a:lnTo>
                    <a:lnTo>
                      <a:pt x="439741" y="319785"/>
                    </a:lnTo>
                    <a:lnTo>
                      <a:pt x="439703" y="318272"/>
                    </a:lnTo>
                    <a:lnTo>
                      <a:pt x="438296" y="315156"/>
                    </a:lnTo>
                    <a:lnTo>
                      <a:pt x="438036" y="312629"/>
                    </a:lnTo>
                    <a:lnTo>
                      <a:pt x="438999" y="310440"/>
                    </a:lnTo>
                    <a:lnTo>
                      <a:pt x="438060" y="307471"/>
                    </a:lnTo>
                    <a:lnTo>
                      <a:pt x="436878" y="309837"/>
                    </a:lnTo>
                    <a:lnTo>
                      <a:pt x="437025" y="311835"/>
                    </a:lnTo>
                    <a:lnTo>
                      <a:pt x="435475" y="309690"/>
                    </a:lnTo>
                    <a:lnTo>
                      <a:pt x="433331" y="308514"/>
                    </a:lnTo>
                    <a:lnTo>
                      <a:pt x="432740" y="304297"/>
                    </a:lnTo>
                    <a:lnTo>
                      <a:pt x="431484" y="303562"/>
                    </a:lnTo>
                    <a:lnTo>
                      <a:pt x="431112" y="300227"/>
                    </a:lnTo>
                    <a:lnTo>
                      <a:pt x="429710" y="298390"/>
                    </a:lnTo>
                    <a:lnTo>
                      <a:pt x="429635" y="296391"/>
                    </a:lnTo>
                    <a:lnTo>
                      <a:pt x="428896" y="295054"/>
                    </a:lnTo>
                    <a:lnTo>
                      <a:pt x="428896" y="293658"/>
                    </a:lnTo>
                    <a:lnTo>
                      <a:pt x="430964" y="293438"/>
                    </a:lnTo>
                    <a:lnTo>
                      <a:pt x="431629" y="291292"/>
                    </a:lnTo>
                    <a:lnTo>
                      <a:pt x="432961" y="291292"/>
                    </a:lnTo>
                    <a:lnTo>
                      <a:pt x="433330" y="291880"/>
                    </a:lnTo>
                    <a:lnTo>
                      <a:pt x="434658" y="290999"/>
                    </a:lnTo>
                    <a:lnTo>
                      <a:pt x="434733" y="289220"/>
                    </a:lnTo>
                    <a:lnTo>
                      <a:pt x="436580" y="285223"/>
                    </a:lnTo>
                    <a:lnTo>
                      <a:pt x="436580" y="282564"/>
                    </a:lnTo>
                    <a:lnTo>
                      <a:pt x="437022" y="281462"/>
                    </a:lnTo>
                    <a:lnTo>
                      <a:pt x="435544" y="278141"/>
                    </a:lnTo>
                    <a:lnTo>
                      <a:pt x="436285" y="275775"/>
                    </a:lnTo>
                    <a:lnTo>
                      <a:pt x="437538" y="275554"/>
                    </a:lnTo>
                    <a:lnTo>
                      <a:pt x="437686" y="272601"/>
                    </a:lnTo>
                    <a:lnTo>
                      <a:pt x="439757" y="269779"/>
                    </a:lnTo>
                    <a:lnTo>
                      <a:pt x="439979" y="268089"/>
                    </a:lnTo>
                    <a:lnTo>
                      <a:pt x="441087" y="266752"/>
                    </a:lnTo>
                    <a:lnTo>
                      <a:pt x="441087" y="262843"/>
                    </a:lnTo>
                    <a:lnTo>
                      <a:pt x="442343" y="262314"/>
                    </a:lnTo>
                    <a:lnTo>
                      <a:pt x="442343" y="260404"/>
                    </a:lnTo>
                    <a:lnTo>
                      <a:pt x="444559" y="257891"/>
                    </a:lnTo>
                    <a:lnTo>
                      <a:pt x="444340" y="255672"/>
                    </a:lnTo>
                    <a:lnTo>
                      <a:pt x="444559" y="254262"/>
                    </a:lnTo>
                    <a:lnTo>
                      <a:pt x="445893" y="253894"/>
                    </a:lnTo>
                    <a:lnTo>
                      <a:pt x="446037" y="251896"/>
                    </a:lnTo>
                    <a:lnTo>
                      <a:pt x="445004" y="249750"/>
                    </a:lnTo>
                    <a:lnTo>
                      <a:pt x="445300" y="248501"/>
                    </a:lnTo>
                    <a:lnTo>
                      <a:pt x="445300" y="246944"/>
                    </a:lnTo>
                    <a:lnTo>
                      <a:pt x="443526" y="245989"/>
                    </a:lnTo>
                    <a:lnTo>
                      <a:pt x="442639" y="243035"/>
                    </a:lnTo>
                    <a:lnTo>
                      <a:pt x="443304" y="242065"/>
                    </a:lnTo>
                    <a:lnTo>
                      <a:pt x="441899" y="238597"/>
                    </a:lnTo>
                    <a:lnTo>
                      <a:pt x="440052" y="238230"/>
                    </a:lnTo>
                    <a:lnTo>
                      <a:pt x="439238" y="237334"/>
                    </a:lnTo>
                    <a:lnTo>
                      <a:pt x="438424" y="237480"/>
                    </a:lnTo>
                    <a:lnTo>
                      <a:pt x="438055" y="240155"/>
                    </a:lnTo>
                    <a:lnTo>
                      <a:pt x="437096" y="240081"/>
                    </a:lnTo>
                    <a:lnTo>
                      <a:pt x="434953" y="236158"/>
                    </a:lnTo>
                    <a:lnTo>
                      <a:pt x="433625" y="235937"/>
                    </a:lnTo>
                    <a:lnTo>
                      <a:pt x="432220" y="234306"/>
                    </a:lnTo>
                    <a:lnTo>
                      <a:pt x="430886" y="235041"/>
                    </a:lnTo>
                    <a:lnTo>
                      <a:pt x="431261" y="237627"/>
                    </a:lnTo>
                    <a:lnTo>
                      <a:pt x="430520" y="238142"/>
                    </a:lnTo>
                    <a:lnTo>
                      <a:pt x="429115" y="237774"/>
                    </a:lnTo>
                    <a:lnTo>
                      <a:pt x="428081" y="240214"/>
                    </a:lnTo>
                    <a:lnTo>
                      <a:pt x="428081" y="241477"/>
                    </a:lnTo>
                    <a:lnTo>
                      <a:pt x="426827" y="242212"/>
                    </a:lnTo>
                    <a:lnTo>
                      <a:pt x="425199" y="247164"/>
                    </a:lnTo>
                    <a:lnTo>
                      <a:pt x="425199" y="249236"/>
                    </a:lnTo>
                    <a:lnTo>
                      <a:pt x="424091" y="250867"/>
                    </a:lnTo>
                    <a:lnTo>
                      <a:pt x="423946" y="253307"/>
                    </a:lnTo>
                    <a:lnTo>
                      <a:pt x="423280" y="253894"/>
                    </a:lnTo>
                    <a:lnTo>
                      <a:pt x="423131" y="255584"/>
                    </a:lnTo>
                    <a:lnTo>
                      <a:pt x="421652" y="256554"/>
                    </a:lnTo>
                    <a:lnTo>
                      <a:pt x="421430" y="260683"/>
                    </a:lnTo>
                    <a:lnTo>
                      <a:pt x="419877" y="261727"/>
                    </a:lnTo>
                    <a:lnTo>
                      <a:pt x="418992" y="261359"/>
                    </a:lnTo>
                    <a:lnTo>
                      <a:pt x="417587" y="264680"/>
                    </a:lnTo>
                    <a:lnTo>
                      <a:pt x="418253" y="265856"/>
                    </a:lnTo>
                    <a:lnTo>
                      <a:pt x="417662" y="267781"/>
                    </a:lnTo>
                    <a:lnTo>
                      <a:pt x="417439" y="269853"/>
                    </a:lnTo>
                    <a:lnTo>
                      <a:pt x="415959" y="271778"/>
                    </a:lnTo>
                    <a:lnTo>
                      <a:pt x="416996" y="273335"/>
                    </a:lnTo>
                    <a:lnTo>
                      <a:pt x="416700" y="274805"/>
                    </a:lnTo>
                    <a:lnTo>
                      <a:pt x="414557" y="274805"/>
                    </a:lnTo>
                    <a:lnTo>
                      <a:pt x="415371" y="275775"/>
                    </a:lnTo>
                    <a:lnTo>
                      <a:pt x="417143" y="276583"/>
                    </a:lnTo>
                    <a:lnTo>
                      <a:pt x="417143" y="278361"/>
                    </a:lnTo>
                    <a:lnTo>
                      <a:pt x="415887" y="277759"/>
                    </a:lnTo>
                    <a:lnTo>
                      <a:pt x="414559" y="278052"/>
                    </a:lnTo>
                    <a:lnTo>
                      <a:pt x="412932" y="279169"/>
                    </a:lnTo>
                    <a:lnTo>
                      <a:pt x="411675" y="278728"/>
                    </a:lnTo>
                    <a:lnTo>
                      <a:pt x="410788" y="279684"/>
                    </a:lnTo>
                    <a:lnTo>
                      <a:pt x="410935" y="281682"/>
                    </a:lnTo>
                    <a:lnTo>
                      <a:pt x="410047" y="282564"/>
                    </a:lnTo>
                    <a:lnTo>
                      <a:pt x="408645" y="281756"/>
                    </a:lnTo>
                    <a:lnTo>
                      <a:pt x="408422" y="279684"/>
                    </a:lnTo>
                    <a:lnTo>
                      <a:pt x="409014" y="278126"/>
                    </a:lnTo>
                    <a:lnTo>
                      <a:pt x="407906" y="276803"/>
                    </a:lnTo>
                    <a:lnTo>
                      <a:pt x="407831" y="273762"/>
                    </a:lnTo>
                    <a:lnTo>
                      <a:pt x="409311" y="270735"/>
                    </a:lnTo>
                    <a:lnTo>
                      <a:pt x="409680" y="268236"/>
                    </a:lnTo>
                    <a:lnTo>
                      <a:pt x="411085" y="267046"/>
                    </a:lnTo>
                    <a:lnTo>
                      <a:pt x="411230" y="265341"/>
                    </a:lnTo>
                    <a:lnTo>
                      <a:pt x="411750" y="263652"/>
                    </a:lnTo>
                    <a:lnTo>
                      <a:pt x="412858" y="259361"/>
                    </a:lnTo>
                    <a:lnTo>
                      <a:pt x="415223" y="258112"/>
                    </a:lnTo>
                    <a:lnTo>
                      <a:pt x="415445" y="255658"/>
                    </a:lnTo>
                    <a:lnTo>
                      <a:pt x="414262" y="255893"/>
                    </a:lnTo>
                    <a:lnTo>
                      <a:pt x="413302" y="255658"/>
                    </a:lnTo>
                    <a:lnTo>
                      <a:pt x="413451" y="254188"/>
                    </a:lnTo>
                    <a:lnTo>
                      <a:pt x="414707" y="252778"/>
                    </a:lnTo>
                    <a:lnTo>
                      <a:pt x="414929" y="248575"/>
                    </a:lnTo>
                    <a:lnTo>
                      <a:pt x="413821" y="247840"/>
                    </a:lnTo>
                    <a:lnTo>
                      <a:pt x="412933" y="245474"/>
                    </a:lnTo>
                    <a:lnTo>
                      <a:pt x="413598" y="244651"/>
                    </a:lnTo>
                    <a:lnTo>
                      <a:pt x="413746" y="242212"/>
                    </a:lnTo>
                    <a:lnTo>
                      <a:pt x="412490" y="241992"/>
                    </a:lnTo>
                    <a:lnTo>
                      <a:pt x="410642" y="239552"/>
                    </a:lnTo>
                    <a:lnTo>
                      <a:pt x="407761" y="240508"/>
                    </a:lnTo>
                    <a:lnTo>
                      <a:pt x="407095" y="242653"/>
                    </a:lnTo>
                    <a:lnTo>
                      <a:pt x="409017" y="244137"/>
                    </a:lnTo>
                    <a:lnTo>
                      <a:pt x="408942" y="245900"/>
                    </a:lnTo>
                    <a:lnTo>
                      <a:pt x="409977" y="247164"/>
                    </a:lnTo>
                    <a:lnTo>
                      <a:pt x="409977" y="248722"/>
                    </a:lnTo>
                    <a:lnTo>
                      <a:pt x="408647" y="248795"/>
                    </a:lnTo>
                    <a:lnTo>
                      <a:pt x="407981" y="246870"/>
                    </a:lnTo>
                    <a:lnTo>
                      <a:pt x="406576" y="246870"/>
                    </a:lnTo>
                    <a:lnTo>
                      <a:pt x="405837" y="249089"/>
                    </a:lnTo>
                    <a:lnTo>
                      <a:pt x="406723" y="249677"/>
                    </a:lnTo>
                    <a:lnTo>
                      <a:pt x="407242" y="251382"/>
                    </a:lnTo>
                    <a:lnTo>
                      <a:pt x="407981" y="253821"/>
                    </a:lnTo>
                    <a:lnTo>
                      <a:pt x="406947" y="254556"/>
                    </a:lnTo>
                    <a:lnTo>
                      <a:pt x="406653" y="253747"/>
                    </a:lnTo>
                    <a:lnTo>
                      <a:pt x="405767" y="252851"/>
                    </a:lnTo>
                    <a:lnTo>
                      <a:pt x="405249" y="255217"/>
                    </a:lnTo>
                    <a:lnTo>
                      <a:pt x="403549" y="253894"/>
                    </a:lnTo>
                    <a:lnTo>
                      <a:pt x="403549" y="252190"/>
                    </a:lnTo>
                    <a:lnTo>
                      <a:pt x="402293" y="252410"/>
                    </a:lnTo>
                    <a:lnTo>
                      <a:pt x="401185" y="254482"/>
                    </a:lnTo>
                    <a:lnTo>
                      <a:pt x="400374" y="254115"/>
                    </a:lnTo>
                    <a:lnTo>
                      <a:pt x="400374" y="251969"/>
                    </a:lnTo>
                    <a:lnTo>
                      <a:pt x="401630" y="250632"/>
                    </a:lnTo>
                    <a:lnTo>
                      <a:pt x="401038" y="250191"/>
                    </a:lnTo>
                    <a:lnTo>
                      <a:pt x="398377" y="251220"/>
                    </a:lnTo>
                    <a:lnTo>
                      <a:pt x="396087" y="253439"/>
                    </a:lnTo>
                    <a:lnTo>
                      <a:pt x="394681" y="250999"/>
                    </a:lnTo>
                    <a:lnTo>
                      <a:pt x="393350" y="251161"/>
                    </a:lnTo>
                    <a:lnTo>
                      <a:pt x="392095" y="252410"/>
                    </a:lnTo>
                    <a:lnTo>
                      <a:pt x="389804" y="252484"/>
                    </a:lnTo>
                    <a:lnTo>
                      <a:pt x="389362" y="251367"/>
                    </a:lnTo>
                    <a:lnTo>
                      <a:pt x="387071" y="251749"/>
                    </a:lnTo>
                    <a:lnTo>
                      <a:pt x="386108" y="250853"/>
                    </a:lnTo>
                    <a:lnTo>
                      <a:pt x="387736" y="249383"/>
                    </a:lnTo>
                    <a:lnTo>
                      <a:pt x="390324" y="249089"/>
                    </a:lnTo>
                    <a:lnTo>
                      <a:pt x="391580" y="249530"/>
                    </a:lnTo>
                    <a:lnTo>
                      <a:pt x="393870" y="248942"/>
                    </a:lnTo>
                    <a:lnTo>
                      <a:pt x="394015" y="247678"/>
                    </a:lnTo>
                    <a:lnTo>
                      <a:pt x="395347" y="247238"/>
                    </a:lnTo>
                    <a:lnTo>
                      <a:pt x="396753" y="247678"/>
                    </a:lnTo>
                    <a:lnTo>
                      <a:pt x="398819" y="245900"/>
                    </a:lnTo>
                    <a:lnTo>
                      <a:pt x="398819" y="244211"/>
                    </a:lnTo>
                    <a:lnTo>
                      <a:pt x="399191" y="243035"/>
                    </a:lnTo>
                    <a:lnTo>
                      <a:pt x="397861" y="241845"/>
                    </a:lnTo>
                    <a:lnTo>
                      <a:pt x="396159" y="238450"/>
                    </a:lnTo>
                    <a:lnTo>
                      <a:pt x="393868" y="237701"/>
                    </a:lnTo>
                    <a:lnTo>
                      <a:pt x="393572" y="236305"/>
                    </a:lnTo>
                    <a:lnTo>
                      <a:pt x="390468" y="233425"/>
                    </a:lnTo>
                    <a:lnTo>
                      <a:pt x="390026" y="232308"/>
                    </a:lnTo>
                    <a:lnTo>
                      <a:pt x="388323" y="232308"/>
                    </a:lnTo>
                    <a:lnTo>
                      <a:pt x="386107" y="233939"/>
                    </a:lnTo>
                    <a:lnTo>
                      <a:pt x="384777" y="234086"/>
                    </a:lnTo>
                    <a:lnTo>
                      <a:pt x="381526" y="237407"/>
                    </a:lnTo>
                    <a:lnTo>
                      <a:pt x="382340" y="238142"/>
                    </a:lnTo>
                    <a:lnTo>
                      <a:pt x="382266" y="239479"/>
                    </a:lnTo>
                    <a:lnTo>
                      <a:pt x="381011" y="239920"/>
                    </a:lnTo>
                    <a:lnTo>
                      <a:pt x="379606" y="240596"/>
                    </a:lnTo>
                    <a:lnTo>
                      <a:pt x="379531" y="239699"/>
                    </a:lnTo>
                    <a:lnTo>
                      <a:pt x="377981" y="239993"/>
                    </a:lnTo>
                    <a:lnTo>
                      <a:pt x="376501" y="238965"/>
                    </a:lnTo>
                    <a:lnTo>
                      <a:pt x="374504" y="239112"/>
                    </a:lnTo>
                    <a:lnTo>
                      <a:pt x="373619" y="239935"/>
                    </a:lnTo>
                    <a:lnTo>
                      <a:pt x="371552" y="239846"/>
                    </a:lnTo>
                    <a:lnTo>
                      <a:pt x="370738" y="239112"/>
                    </a:lnTo>
                    <a:lnTo>
                      <a:pt x="371477" y="238377"/>
                    </a:lnTo>
                    <a:lnTo>
                      <a:pt x="374433" y="237716"/>
                    </a:lnTo>
                    <a:lnTo>
                      <a:pt x="375172" y="235937"/>
                    </a:lnTo>
                    <a:lnTo>
                      <a:pt x="376871" y="235262"/>
                    </a:lnTo>
                    <a:lnTo>
                      <a:pt x="378129" y="235570"/>
                    </a:lnTo>
                    <a:lnTo>
                      <a:pt x="379606" y="233572"/>
                    </a:lnTo>
                    <a:lnTo>
                      <a:pt x="379750" y="231206"/>
                    </a:lnTo>
                    <a:lnTo>
                      <a:pt x="380567" y="230104"/>
                    </a:lnTo>
                    <a:lnTo>
                      <a:pt x="382189" y="230104"/>
                    </a:lnTo>
                    <a:lnTo>
                      <a:pt x="383672" y="227209"/>
                    </a:lnTo>
                    <a:lnTo>
                      <a:pt x="383448" y="224182"/>
                    </a:lnTo>
                    <a:lnTo>
                      <a:pt x="383963" y="222551"/>
                    </a:lnTo>
                    <a:lnTo>
                      <a:pt x="383372" y="220714"/>
                    </a:lnTo>
                    <a:lnTo>
                      <a:pt x="381675" y="220640"/>
                    </a:lnTo>
                    <a:lnTo>
                      <a:pt x="378570" y="221595"/>
                    </a:lnTo>
                    <a:lnTo>
                      <a:pt x="374799" y="222404"/>
                    </a:lnTo>
                    <a:lnTo>
                      <a:pt x="370885" y="223961"/>
                    </a:lnTo>
                    <a:lnTo>
                      <a:pt x="363420" y="225137"/>
                    </a:lnTo>
                    <a:lnTo>
                      <a:pt x="354256" y="228693"/>
                    </a:lnTo>
                    <a:lnTo>
                      <a:pt x="351890" y="230765"/>
                    </a:lnTo>
                    <a:lnTo>
                      <a:pt x="346274" y="232087"/>
                    </a:lnTo>
                    <a:lnTo>
                      <a:pt x="338809" y="235570"/>
                    </a:lnTo>
                    <a:lnTo>
                      <a:pt x="336223" y="237936"/>
                    </a:lnTo>
                    <a:lnTo>
                      <a:pt x="336001" y="239479"/>
                    </a:lnTo>
                    <a:lnTo>
                      <a:pt x="337700" y="239626"/>
                    </a:lnTo>
                    <a:lnTo>
                      <a:pt x="338734" y="240449"/>
                    </a:lnTo>
                    <a:lnTo>
                      <a:pt x="336739" y="241918"/>
                    </a:lnTo>
                    <a:lnTo>
                      <a:pt x="334816" y="241918"/>
                    </a:lnTo>
                    <a:lnTo>
                      <a:pt x="331565" y="244872"/>
                    </a:lnTo>
                    <a:lnTo>
                      <a:pt x="328756" y="245034"/>
                    </a:lnTo>
                    <a:lnTo>
                      <a:pt x="327352" y="246209"/>
                    </a:lnTo>
                    <a:lnTo>
                      <a:pt x="326836" y="248061"/>
                    </a:lnTo>
                    <a:lnTo>
                      <a:pt x="324075" y="250103"/>
                    </a:lnTo>
                    <a:lnTo>
                      <a:pt x="322852" y="251705"/>
                    </a:lnTo>
                    <a:lnTo>
                      <a:pt x="322740" y="254232"/>
                    </a:lnTo>
                    <a:lnTo>
                      <a:pt x="324183" y="253483"/>
                    </a:lnTo>
                    <a:lnTo>
                      <a:pt x="325556" y="254673"/>
                    </a:lnTo>
                    <a:lnTo>
                      <a:pt x="324779" y="255966"/>
                    </a:lnTo>
                    <a:lnTo>
                      <a:pt x="325408" y="256481"/>
                    </a:lnTo>
                    <a:lnTo>
                      <a:pt x="326590" y="256231"/>
                    </a:lnTo>
                    <a:lnTo>
                      <a:pt x="328366" y="255143"/>
                    </a:lnTo>
                    <a:lnTo>
                      <a:pt x="330295" y="255335"/>
                    </a:lnTo>
                    <a:lnTo>
                      <a:pt x="331850" y="256378"/>
                    </a:lnTo>
                    <a:lnTo>
                      <a:pt x="331218" y="257935"/>
                    </a:lnTo>
                    <a:lnTo>
                      <a:pt x="328886" y="258891"/>
                    </a:lnTo>
                    <a:lnTo>
                      <a:pt x="326629" y="257627"/>
                    </a:lnTo>
                    <a:lnTo>
                      <a:pt x="325111" y="258494"/>
                    </a:lnTo>
                    <a:lnTo>
                      <a:pt x="325554" y="260345"/>
                    </a:lnTo>
                    <a:lnTo>
                      <a:pt x="329069" y="262153"/>
                    </a:lnTo>
                    <a:lnTo>
                      <a:pt x="330252" y="261418"/>
                    </a:lnTo>
                    <a:lnTo>
                      <a:pt x="330661" y="259905"/>
                    </a:lnTo>
                    <a:lnTo>
                      <a:pt x="331810" y="259860"/>
                    </a:lnTo>
                    <a:lnTo>
                      <a:pt x="332515" y="260860"/>
                    </a:lnTo>
                    <a:lnTo>
                      <a:pt x="331738" y="262314"/>
                    </a:lnTo>
                    <a:lnTo>
                      <a:pt x="333366" y="262123"/>
                    </a:lnTo>
                    <a:lnTo>
                      <a:pt x="336736" y="262711"/>
                    </a:lnTo>
                    <a:lnTo>
                      <a:pt x="339918" y="261829"/>
                    </a:lnTo>
                    <a:lnTo>
                      <a:pt x="341882" y="261829"/>
                    </a:lnTo>
                    <a:lnTo>
                      <a:pt x="344771" y="263079"/>
                    </a:lnTo>
                    <a:lnTo>
                      <a:pt x="346953" y="262638"/>
                    </a:lnTo>
                    <a:lnTo>
                      <a:pt x="348953" y="263534"/>
                    </a:lnTo>
                    <a:lnTo>
                      <a:pt x="350099" y="265195"/>
                    </a:lnTo>
                    <a:lnTo>
                      <a:pt x="351655" y="265386"/>
                    </a:lnTo>
                    <a:lnTo>
                      <a:pt x="351000" y="266458"/>
                    </a:lnTo>
                    <a:lnTo>
                      <a:pt x="349520" y="266458"/>
                    </a:lnTo>
                    <a:lnTo>
                      <a:pt x="346712" y="264607"/>
                    </a:lnTo>
                    <a:lnTo>
                      <a:pt x="342797" y="264533"/>
                    </a:lnTo>
                    <a:lnTo>
                      <a:pt x="342057" y="265268"/>
                    </a:lnTo>
                    <a:lnTo>
                      <a:pt x="344569" y="266164"/>
                    </a:lnTo>
                    <a:lnTo>
                      <a:pt x="345162" y="267267"/>
                    </a:lnTo>
                    <a:lnTo>
                      <a:pt x="341835" y="267267"/>
                    </a:lnTo>
                    <a:lnTo>
                      <a:pt x="340358" y="266018"/>
                    </a:lnTo>
                    <a:lnTo>
                      <a:pt x="335850" y="266532"/>
                    </a:lnTo>
                    <a:lnTo>
                      <a:pt x="334667" y="267634"/>
                    </a:lnTo>
                    <a:lnTo>
                      <a:pt x="333337" y="266826"/>
                    </a:lnTo>
                    <a:lnTo>
                      <a:pt x="332151" y="266826"/>
                    </a:lnTo>
                    <a:lnTo>
                      <a:pt x="330598" y="267267"/>
                    </a:lnTo>
                    <a:lnTo>
                      <a:pt x="329052" y="267120"/>
                    </a:lnTo>
                    <a:lnTo>
                      <a:pt x="324245" y="267413"/>
                    </a:lnTo>
                    <a:lnTo>
                      <a:pt x="323431" y="268075"/>
                    </a:lnTo>
                    <a:lnTo>
                      <a:pt x="319590" y="268824"/>
                    </a:lnTo>
                    <a:lnTo>
                      <a:pt x="318926" y="270970"/>
                    </a:lnTo>
                    <a:lnTo>
                      <a:pt x="319481" y="276583"/>
                    </a:lnTo>
                    <a:lnTo>
                      <a:pt x="319960" y="277700"/>
                    </a:lnTo>
                    <a:lnTo>
                      <a:pt x="319926" y="279845"/>
                    </a:lnTo>
                    <a:lnTo>
                      <a:pt x="319149" y="280374"/>
                    </a:lnTo>
                    <a:lnTo>
                      <a:pt x="319371" y="281814"/>
                    </a:lnTo>
                    <a:lnTo>
                      <a:pt x="320297" y="282622"/>
                    </a:lnTo>
                    <a:lnTo>
                      <a:pt x="322039" y="282373"/>
                    </a:lnTo>
                    <a:lnTo>
                      <a:pt x="323111" y="282329"/>
                    </a:lnTo>
                    <a:lnTo>
                      <a:pt x="324297" y="283225"/>
                    </a:lnTo>
                    <a:lnTo>
                      <a:pt x="326110" y="283299"/>
                    </a:lnTo>
                    <a:lnTo>
                      <a:pt x="326590" y="282446"/>
                    </a:lnTo>
                    <a:lnTo>
                      <a:pt x="327037" y="282255"/>
                    </a:lnTo>
                    <a:lnTo>
                      <a:pt x="328330" y="282931"/>
                    </a:lnTo>
                    <a:lnTo>
                      <a:pt x="329111" y="283622"/>
                    </a:lnTo>
                    <a:lnTo>
                      <a:pt x="330145" y="283254"/>
                    </a:lnTo>
                    <a:lnTo>
                      <a:pt x="331294" y="284371"/>
                    </a:lnTo>
                    <a:lnTo>
                      <a:pt x="331476" y="285517"/>
                    </a:lnTo>
                    <a:lnTo>
                      <a:pt x="332737" y="285885"/>
                    </a:lnTo>
                    <a:lnTo>
                      <a:pt x="334365" y="285414"/>
                    </a:lnTo>
                    <a:lnTo>
                      <a:pt x="335588" y="285488"/>
                    </a:lnTo>
                    <a:lnTo>
                      <a:pt x="336404" y="286296"/>
                    </a:lnTo>
                    <a:lnTo>
                      <a:pt x="338624" y="286370"/>
                    </a:lnTo>
                    <a:lnTo>
                      <a:pt x="340067" y="286120"/>
                    </a:lnTo>
                    <a:lnTo>
                      <a:pt x="341921" y="286899"/>
                    </a:lnTo>
                    <a:lnTo>
                      <a:pt x="343586" y="286076"/>
                    </a:lnTo>
                    <a:lnTo>
                      <a:pt x="344809" y="286590"/>
                    </a:lnTo>
                    <a:lnTo>
                      <a:pt x="347251" y="286825"/>
                    </a:lnTo>
                    <a:lnTo>
                      <a:pt x="349323" y="286267"/>
                    </a:lnTo>
                    <a:lnTo>
                      <a:pt x="350954" y="287001"/>
                    </a:lnTo>
                    <a:lnTo>
                      <a:pt x="351621" y="288456"/>
                    </a:lnTo>
                    <a:lnTo>
                      <a:pt x="352844" y="287589"/>
                    </a:lnTo>
                    <a:lnTo>
                      <a:pt x="353141" y="289309"/>
                    </a:lnTo>
                    <a:lnTo>
                      <a:pt x="354878" y="290719"/>
                    </a:lnTo>
                    <a:lnTo>
                      <a:pt x="354953" y="291527"/>
                    </a:lnTo>
                    <a:lnTo>
                      <a:pt x="355621" y="292424"/>
                    </a:lnTo>
                    <a:lnTo>
                      <a:pt x="357509" y="292424"/>
                    </a:lnTo>
                    <a:lnTo>
                      <a:pt x="358732" y="293012"/>
                    </a:lnTo>
                    <a:lnTo>
                      <a:pt x="359174" y="294378"/>
                    </a:lnTo>
                    <a:lnTo>
                      <a:pt x="360285" y="294716"/>
                    </a:lnTo>
                    <a:lnTo>
                      <a:pt x="361468" y="296053"/>
                    </a:lnTo>
                    <a:lnTo>
                      <a:pt x="361174" y="296759"/>
                    </a:lnTo>
                    <a:lnTo>
                      <a:pt x="361026" y="298243"/>
                    </a:lnTo>
                    <a:lnTo>
                      <a:pt x="362841" y="300168"/>
                    </a:lnTo>
                    <a:lnTo>
                      <a:pt x="365433" y="301843"/>
                    </a:lnTo>
                    <a:lnTo>
                      <a:pt x="365470" y="302945"/>
                    </a:lnTo>
                    <a:lnTo>
                      <a:pt x="364949" y="303548"/>
                    </a:lnTo>
                    <a:lnTo>
                      <a:pt x="365433" y="304664"/>
                    </a:lnTo>
                    <a:lnTo>
                      <a:pt x="364469" y="304135"/>
                    </a:lnTo>
                    <a:lnTo>
                      <a:pt x="360914" y="303283"/>
                    </a:lnTo>
                    <a:lnTo>
                      <a:pt x="357952" y="302431"/>
                    </a:lnTo>
                    <a:lnTo>
                      <a:pt x="356435" y="302916"/>
                    </a:lnTo>
                    <a:lnTo>
                      <a:pt x="354919" y="302431"/>
                    </a:lnTo>
                    <a:lnTo>
                      <a:pt x="354432" y="302842"/>
                    </a:lnTo>
                    <a:lnTo>
                      <a:pt x="352989" y="302842"/>
                    </a:lnTo>
                    <a:lnTo>
                      <a:pt x="351546" y="301167"/>
                    </a:lnTo>
                    <a:lnTo>
                      <a:pt x="350252" y="301094"/>
                    </a:lnTo>
                    <a:lnTo>
                      <a:pt x="349106" y="299389"/>
                    </a:lnTo>
                    <a:lnTo>
                      <a:pt x="348177" y="299051"/>
                    </a:lnTo>
                    <a:lnTo>
                      <a:pt x="346031" y="299345"/>
                    </a:lnTo>
                    <a:lnTo>
                      <a:pt x="344846" y="299022"/>
                    </a:lnTo>
                    <a:lnTo>
                      <a:pt x="343920" y="298125"/>
                    </a:lnTo>
                    <a:lnTo>
                      <a:pt x="341699" y="297273"/>
                    </a:lnTo>
                    <a:lnTo>
                      <a:pt x="341328" y="295715"/>
                    </a:lnTo>
                    <a:lnTo>
                      <a:pt x="340550" y="295715"/>
                    </a:lnTo>
                    <a:lnTo>
                      <a:pt x="339401" y="295231"/>
                    </a:lnTo>
                    <a:lnTo>
                      <a:pt x="337219" y="295377"/>
                    </a:lnTo>
                    <a:lnTo>
                      <a:pt x="336257" y="294834"/>
                    </a:lnTo>
                    <a:lnTo>
                      <a:pt x="331739" y="295010"/>
                    </a:lnTo>
                    <a:lnTo>
                      <a:pt x="329036" y="294760"/>
                    </a:lnTo>
                    <a:lnTo>
                      <a:pt x="327039" y="294158"/>
                    </a:lnTo>
                    <a:lnTo>
                      <a:pt x="319001" y="294040"/>
                    </a:lnTo>
                    <a:lnTo>
                      <a:pt x="317666" y="294569"/>
                    </a:lnTo>
                    <a:lnTo>
                      <a:pt x="315299" y="295201"/>
                    </a:lnTo>
                    <a:lnTo>
                      <a:pt x="314187" y="296759"/>
                    </a:lnTo>
                    <a:lnTo>
                      <a:pt x="314004" y="299903"/>
                    </a:lnTo>
                    <a:lnTo>
                      <a:pt x="312226" y="302695"/>
                    </a:lnTo>
                    <a:lnTo>
                      <a:pt x="312783" y="305811"/>
                    </a:lnTo>
                    <a:lnTo>
                      <a:pt x="312118" y="307030"/>
                    </a:lnTo>
                    <a:lnTo>
                      <a:pt x="312597" y="308103"/>
                    </a:lnTo>
                    <a:lnTo>
                      <a:pt x="314006" y="308691"/>
                    </a:lnTo>
                    <a:lnTo>
                      <a:pt x="313634" y="309808"/>
                    </a:lnTo>
                    <a:lnTo>
                      <a:pt x="312854" y="310395"/>
                    </a:lnTo>
                    <a:lnTo>
                      <a:pt x="314263" y="314627"/>
                    </a:lnTo>
                    <a:lnTo>
                      <a:pt x="315784" y="315891"/>
                    </a:lnTo>
                    <a:lnTo>
                      <a:pt x="316226" y="316890"/>
                    </a:lnTo>
                    <a:lnTo>
                      <a:pt x="319186" y="318595"/>
                    </a:lnTo>
                    <a:lnTo>
                      <a:pt x="320041" y="319521"/>
                    </a:lnTo>
                    <a:lnTo>
                      <a:pt x="321706" y="319124"/>
                    </a:lnTo>
                    <a:lnTo>
                      <a:pt x="322780" y="320300"/>
                    </a:lnTo>
                    <a:lnTo>
                      <a:pt x="324150" y="320594"/>
                    </a:lnTo>
                    <a:lnTo>
                      <a:pt x="326261" y="319668"/>
                    </a:lnTo>
                    <a:lnTo>
                      <a:pt x="327519" y="319741"/>
                    </a:lnTo>
                    <a:lnTo>
                      <a:pt x="328962" y="321269"/>
                    </a:lnTo>
                    <a:lnTo>
                      <a:pt x="331185" y="321225"/>
                    </a:lnTo>
                    <a:lnTo>
                      <a:pt x="332479" y="323533"/>
                    </a:lnTo>
                    <a:lnTo>
                      <a:pt x="333664" y="323973"/>
                    </a:lnTo>
                    <a:lnTo>
                      <a:pt x="334108" y="325090"/>
                    </a:lnTo>
                    <a:lnTo>
                      <a:pt x="331925" y="325795"/>
                    </a:lnTo>
                    <a:lnTo>
                      <a:pt x="332145" y="326971"/>
                    </a:lnTo>
                    <a:lnTo>
                      <a:pt x="331185" y="328014"/>
                    </a:lnTo>
                    <a:lnTo>
                      <a:pt x="331294" y="329014"/>
                    </a:lnTo>
                    <a:lnTo>
                      <a:pt x="330554" y="330351"/>
                    </a:lnTo>
                    <a:lnTo>
                      <a:pt x="328073" y="331615"/>
                    </a:lnTo>
                    <a:lnTo>
                      <a:pt x="327963" y="332614"/>
                    </a:lnTo>
                    <a:lnTo>
                      <a:pt x="327222" y="333907"/>
                    </a:lnTo>
                    <a:lnTo>
                      <a:pt x="328777" y="335024"/>
                    </a:lnTo>
                    <a:lnTo>
                      <a:pt x="328887" y="337478"/>
                    </a:lnTo>
                    <a:lnTo>
                      <a:pt x="329961" y="339844"/>
                    </a:lnTo>
                    <a:lnTo>
                      <a:pt x="329776" y="341063"/>
                    </a:lnTo>
                    <a:lnTo>
                      <a:pt x="327405" y="341622"/>
                    </a:lnTo>
                    <a:lnTo>
                      <a:pt x="328111" y="342445"/>
                    </a:lnTo>
                    <a:lnTo>
                      <a:pt x="331476" y="343106"/>
                    </a:lnTo>
                    <a:lnTo>
                      <a:pt x="332849" y="342709"/>
                    </a:lnTo>
                    <a:lnTo>
                      <a:pt x="333808" y="342856"/>
                    </a:lnTo>
                    <a:lnTo>
                      <a:pt x="334476" y="343561"/>
                    </a:lnTo>
                    <a:lnTo>
                      <a:pt x="335329" y="342400"/>
                    </a:lnTo>
                    <a:lnTo>
                      <a:pt x="336440" y="342224"/>
                    </a:lnTo>
                    <a:lnTo>
                      <a:pt x="337293" y="342782"/>
                    </a:lnTo>
                    <a:lnTo>
                      <a:pt x="339883" y="342782"/>
                    </a:lnTo>
                    <a:lnTo>
                      <a:pt x="343104" y="344267"/>
                    </a:lnTo>
                    <a:lnTo>
                      <a:pt x="344324" y="342782"/>
                    </a:lnTo>
                    <a:lnTo>
                      <a:pt x="346953" y="342885"/>
                    </a:lnTo>
                    <a:lnTo>
                      <a:pt x="347473" y="343855"/>
                    </a:lnTo>
                    <a:lnTo>
                      <a:pt x="348030" y="344046"/>
                    </a:lnTo>
                    <a:lnTo>
                      <a:pt x="348771" y="343517"/>
                    </a:lnTo>
                    <a:lnTo>
                      <a:pt x="350250" y="343150"/>
                    </a:lnTo>
                    <a:lnTo>
                      <a:pt x="351176" y="343517"/>
                    </a:lnTo>
                    <a:lnTo>
                      <a:pt x="351473" y="344737"/>
                    </a:lnTo>
                    <a:lnTo>
                      <a:pt x="352619" y="344560"/>
                    </a:lnTo>
                    <a:lnTo>
                      <a:pt x="353360" y="344076"/>
                    </a:lnTo>
                    <a:lnTo>
                      <a:pt x="354322" y="344663"/>
                    </a:lnTo>
                    <a:lnTo>
                      <a:pt x="354694" y="346192"/>
                    </a:lnTo>
                    <a:lnTo>
                      <a:pt x="355693" y="346147"/>
                    </a:lnTo>
                    <a:lnTo>
                      <a:pt x="356544" y="345266"/>
                    </a:lnTo>
                    <a:lnTo>
                      <a:pt x="359101" y="345001"/>
                    </a:lnTo>
                    <a:lnTo>
                      <a:pt x="360250" y="343738"/>
                    </a:lnTo>
                    <a:lnTo>
                      <a:pt x="361915" y="343179"/>
                    </a:lnTo>
                    <a:lnTo>
                      <a:pt x="363395" y="343179"/>
                    </a:lnTo>
                    <a:lnTo>
                      <a:pt x="365470" y="341151"/>
                    </a:lnTo>
                    <a:lnTo>
                      <a:pt x="367913" y="340064"/>
                    </a:lnTo>
                    <a:lnTo>
                      <a:pt x="369616" y="339667"/>
                    </a:lnTo>
                    <a:lnTo>
                      <a:pt x="370098" y="338771"/>
                    </a:lnTo>
                    <a:lnTo>
                      <a:pt x="371466" y="338815"/>
                    </a:lnTo>
                    <a:lnTo>
                      <a:pt x="373541" y="339182"/>
                    </a:lnTo>
                    <a:lnTo>
                      <a:pt x="374911" y="338962"/>
                    </a:lnTo>
                    <a:lnTo>
                      <a:pt x="376317" y="339697"/>
                    </a:lnTo>
                    <a:lnTo>
                      <a:pt x="380241" y="339697"/>
                    </a:lnTo>
                    <a:lnTo>
                      <a:pt x="384274" y="337022"/>
                    </a:lnTo>
                    <a:lnTo>
                      <a:pt x="384943" y="335803"/>
                    </a:lnTo>
                    <a:lnTo>
                      <a:pt x="385684" y="335729"/>
                    </a:lnTo>
                    <a:lnTo>
                      <a:pt x="386351" y="336434"/>
                    </a:lnTo>
                    <a:lnTo>
                      <a:pt x="386941" y="335317"/>
                    </a:lnTo>
                    <a:lnTo>
                      <a:pt x="388496" y="334392"/>
                    </a:lnTo>
                    <a:lnTo>
                      <a:pt x="388421" y="333128"/>
                    </a:lnTo>
                    <a:lnTo>
                      <a:pt x="389016" y="332349"/>
                    </a:lnTo>
                    <a:lnTo>
                      <a:pt x="389830" y="332658"/>
                    </a:lnTo>
                    <a:lnTo>
                      <a:pt x="391053" y="332467"/>
                    </a:lnTo>
                    <a:lnTo>
                      <a:pt x="391755" y="331424"/>
                    </a:lnTo>
                    <a:lnTo>
                      <a:pt x="391607" y="330395"/>
                    </a:lnTo>
                    <a:lnTo>
                      <a:pt x="392462" y="330762"/>
                    </a:lnTo>
                    <a:lnTo>
                      <a:pt x="393420" y="330571"/>
                    </a:lnTo>
                    <a:lnTo>
                      <a:pt x="394054" y="331717"/>
                    </a:lnTo>
                    <a:lnTo>
                      <a:pt x="394054" y="332731"/>
                    </a:lnTo>
                    <a:lnTo>
                      <a:pt x="394753" y="333731"/>
                    </a:lnTo>
                    <a:lnTo>
                      <a:pt x="393273" y="334686"/>
                    </a:lnTo>
                    <a:lnTo>
                      <a:pt x="393273" y="335949"/>
                    </a:lnTo>
                    <a:lnTo>
                      <a:pt x="392420" y="337243"/>
                    </a:lnTo>
                    <a:lnTo>
                      <a:pt x="391457" y="337918"/>
                    </a:lnTo>
                    <a:lnTo>
                      <a:pt x="391572" y="338624"/>
                    </a:lnTo>
                    <a:lnTo>
                      <a:pt x="392940" y="338888"/>
                    </a:lnTo>
                    <a:lnTo>
                      <a:pt x="394494" y="340137"/>
                    </a:lnTo>
                    <a:lnTo>
                      <a:pt x="395085" y="339667"/>
                    </a:lnTo>
                    <a:lnTo>
                      <a:pt x="396345" y="339506"/>
                    </a:lnTo>
                    <a:lnTo>
                      <a:pt x="398011" y="340328"/>
                    </a:lnTo>
                    <a:lnTo>
                      <a:pt x="398605" y="342136"/>
                    </a:lnTo>
                    <a:lnTo>
                      <a:pt x="399457" y="342959"/>
                    </a:lnTo>
                    <a:lnTo>
                      <a:pt x="399566" y="342062"/>
                    </a:lnTo>
                    <a:lnTo>
                      <a:pt x="400161" y="341445"/>
                    </a:lnTo>
                    <a:lnTo>
                      <a:pt x="401383" y="342033"/>
                    </a:lnTo>
                    <a:lnTo>
                      <a:pt x="401417" y="343326"/>
                    </a:lnTo>
                    <a:lnTo>
                      <a:pt x="400161" y="344546"/>
                    </a:lnTo>
                    <a:lnTo>
                      <a:pt x="398643" y="344546"/>
                    </a:lnTo>
                    <a:lnTo>
                      <a:pt x="397530" y="345927"/>
                    </a:lnTo>
                    <a:lnTo>
                      <a:pt x="397790" y="346882"/>
                    </a:lnTo>
                    <a:lnTo>
                      <a:pt x="398828" y="346882"/>
                    </a:lnTo>
                    <a:lnTo>
                      <a:pt x="400086" y="347191"/>
                    </a:lnTo>
                    <a:lnTo>
                      <a:pt x="401676" y="348513"/>
                    </a:lnTo>
                    <a:lnTo>
                      <a:pt x="402975" y="348117"/>
                    </a:lnTo>
                    <a:lnTo>
                      <a:pt x="404455" y="346074"/>
                    </a:lnTo>
                    <a:lnTo>
                      <a:pt x="405083" y="346118"/>
                    </a:lnTo>
                    <a:lnTo>
                      <a:pt x="404934" y="347779"/>
                    </a:lnTo>
                    <a:lnTo>
                      <a:pt x="406046" y="349777"/>
                    </a:lnTo>
                    <a:lnTo>
                      <a:pt x="407269" y="350159"/>
                    </a:lnTo>
                    <a:lnTo>
                      <a:pt x="408454" y="349380"/>
                    </a:lnTo>
                    <a:lnTo>
                      <a:pt x="410046" y="349777"/>
                    </a:lnTo>
                    <a:lnTo>
                      <a:pt x="410900" y="351085"/>
                    </a:lnTo>
                    <a:lnTo>
                      <a:pt x="412413" y="351085"/>
                    </a:lnTo>
                    <a:lnTo>
                      <a:pt x="413302" y="352158"/>
                    </a:lnTo>
                    <a:lnTo>
                      <a:pt x="414008" y="352187"/>
                    </a:lnTo>
                    <a:lnTo>
                      <a:pt x="413934" y="350556"/>
                    </a:lnTo>
                    <a:lnTo>
                      <a:pt x="414860" y="350556"/>
                    </a:lnTo>
                    <a:lnTo>
                      <a:pt x="416266" y="350086"/>
                    </a:lnTo>
                    <a:lnTo>
                      <a:pt x="417043" y="350718"/>
                    </a:lnTo>
                    <a:lnTo>
                      <a:pt x="416968" y="352114"/>
                    </a:lnTo>
                    <a:lnTo>
                      <a:pt x="417672" y="352525"/>
                    </a:lnTo>
                    <a:lnTo>
                      <a:pt x="419229" y="352084"/>
                    </a:lnTo>
                    <a:lnTo>
                      <a:pt x="420300" y="350556"/>
                    </a:lnTo>
                    <a:lnTo>
                      <a:pt x="421077" y="351041"/>
                    </a:lnTo>
                    <a:lnTo>
                      <a:pt x="421450" y="352305"/>
                    </a:lnTo>
                    <a:lnTo>
                      <a:pt x="422264" y="352275"/>
                    </a:lnTo>
                    <a:lnTo>
                      <a:pt x="422930" y="351379"/>
                    </a:lnTo>
                    <a:lnTo>
                      <a:pt x="423409" y="351158"/>
                    </a:lnTo>
                    <a:lnTo>
                      <a:pt x="424558" y="349968"/>
                    </a:lnTo>
                    <a:lnTo>
                      <a:pt x="425890" y="350115"/>
                    </a:lnTo>
                    <a:lnTo>
                      <a:pt x="426298" y="350820"/>
                    </a:lnTo>
                    <a:lnTo>
                      <a:pt x="427112" y="351158"/>
                    </a:lnTo>
                    <a:lnTo>
                      <a:pt x="427964" y="350806"/>
                    </a:lnTo>
                    <a:lnTo>
                      <a:pt x="427964" y="350806"/>
                    </a:lnTo>
                    <a:close/>
                    <a:moveTo>
                      <a:pt x="619421" y="423074"/>
                    </a:moveTo>
                    <a:lnTo>
                      <a:pt x="620086" y="420782"/>
                    </a:lnTo>
                    <a:lnTo>
                      <a:pt x="619493" y="419973"/>
                    </a:lnTo>
                    <a:lnTo>
                      <a:pt x="619714" y="417681"/>
                    </a:lnTo>
                    <a:lnTo>
                      <a:pt x="619937" y="415389"/>
                    </a:lnTo>
                    <a:lnTo>
                      <a:pt x="622598" y="412729"/>
                    </a:lnTo>
                    <a:lnTo>
                      <a:pt x="623706" y="410437"/>
                    </a:lnTo>
                    <a:lnTo>
                      <a:pt x="625259" y="409393"/>
                    </a:lnTo>
                    <a:lnTo>
                      <a:pt x="628216" y="405117"/>
                    </a:lnTo>
                    <a:lnTo>
                      <a:pt x="630209" y="403853"/>
                    </a:lnTo>
                    <a:lnTo>
                      <a:pt x="631171" y="403853"/>
                    </a:lnTo>
                    <a:lnTo>
                      <a:pt x="631984" y="402972"/>
                    </a:lnTo>
                    <a:lnTo>
                      <a:pt x="633167" y="403560"/>
                    </a:lnTo>
                    <a:lnTo>
                      <a:pt x="635161" y="402516"/>
                    </a:lnTo>
                    <a:lnTo>
                      <a:pt x="637305" y="403192"/>
                    </a:lnTo>
                    <a:lnTo>
                      <a:pt x="638267" y="404515"/>
                    </a:lnTo>
                    <a:lnTo>
                      <a:pt x="639375" y="404515"/>
                    </a:lnTo>
                    <a:lnTo>
                      <a:pt x="640780" y="406072"/>
                    </a:lnTo>
                    <a:lnTo>
                      <a:pt x="641516" y="408071"/>
                    </a:lnTo>
                    <a:lnTo>
                      <a:pt x="641443" y="409629"/>
                    </a:lnTo>
                    <a:lnTo>
                      <a:pt x="639669" y="411098"/>
                    </a:lnTo>
                    <a:lnTo>
                      <a:pt x="638782" y="413096"/>
                    </a:lnTo>
                    <a:lnTo>
                      <a:pt x="638633" y="415168"/>
                    </a:lnTo>
                    <a:lnTo>
                      <a:pt x="635975" y="419298"/>
                    </a:lnTo>
                    <a:lnTo>
                      <a:pt x="635086" y="420855"/>
                    </a:lnTo>
                    <a:lnTo>
                      <a:pt x="633464" y="421370"/>
                    </a:lnTo>
                    <a:lnTo>
                      <a:pt x="630951" y="422619"/>
                    </a:lnTo>
                    <a:lnTo>
                      <a:pt x="630360" y="423294"/>
                    </a:lnTo>
                    <a:lnTo>
                      <a:pt x="628883" y="423515"/>
                    </a:lnTo>
                    <a:lnTo>
                      <a:pt x="626664" y="424470"/>
                    </a:lnTo>
                    <a:lnTo>
                      <a:pt x="625481" y="423662"/>
                    </a:lnTo>
                    <a:lnTo>
                      <a:pt x="622600" y="424250"/>
                    </a:lnTo>
                    <a:lnTo>
                      <a:pt x="620976" y="423662"/>
                    </a:lnTo>
                    <a:lnTo>
                      <a:pt x="619715" y="423735"/>
                    </a:lnTo>
                    <a:lnTo>
                      <a:pt x="619421" y="423074"/>
                    </a:lnTo>
                    <a:lnTo>
                      <a:pt x="619421" y="423074"/>
                    </a:lnTo>
                    <a:close/>
                    <a:moveTo>
                      <a:pt x="437554" y="344311"/>
                    </a:moveTo>
                    <a:lnTo>
                      <a:pt x="437221" y="343341"/>
                    </a:lnTo>
                    <a:lnTo>
                      <a:pt x="437589" y="342151"/>
                    </a:lnTo>
                    <a:lnTo>
                      <a:pt x="438959" y="341710"/>
                    </a:lnTo>
                    <a:lnTo>
                      <a:pt x="437922" y="340299"/>
                    </a:lnTo>
                    <a:lnTo>
                      <a:pt x="438551" y="339079"/>
                    </a:lnTo>
                    <a:lnTo>
                      <a:pt x="439515" y="338903"/>
                    </a:lnTo>
                    <a:lnTo>
                      <a:pt x="439515" y="340226"/>
                    </a:lnTo>
                    <a:lnTo>
                      <a:pt x="440512" y="341151"/>
                    </a:lnTo>
                    <a:lnTo>
                      <a:pt x="440512" y="342297"/>
                    </a:lnTo>
                    <a:lnTo>
                      <a:pt x="439738" y="343532"/>
                    </a:lnTo>
                    <a:lnTo>
                      <a:pt x="438919" y="343341"/>
                    </a:lnTo>
                    <a:lnTo>
                      <a:pt x="438254" y="344458"/>
                    </a:lnTo>
                    <a:lnTo>
                      <a:pt x="437554" y="344311"/>
                    </a:lnTo>
                    <a:lnTo>
                      <a:pt x="437554" y="344311"/>
                    </a:lnTo>
                    <a:close/>
                    <a:moveTo>
                      <a:pt x="420150" y="360225"/>
                    </a:moveTo>
                    <a:lnTo>
                      <a:pt x="421741" y="359299"/>
                    </a:lnTo>
                    <a:lnTo>
                      <a:pt x="422188" y="358109"/>
                    </a:lnTo>
                    <a:lnTo>
                      <a:pt x="422040" y="356992"/>
                    </a:lnTo>
                    <a:lnTo>
                      <a:pt x="422375" y="355773"/>
                    </a:lnTo>
                    <a:lnTo>
                      <a:pt x="422003" y="355405"/>
                    </a:lnTo>
                    <a:lnTo>
                      <a:pt x="420560" y="356360"/>
                    </a:lnTo>
                    <a:lnTo>
                      <a:pt x="420263" y="357066"/>
                    </a:lnTo>
                    <a:lnTo>
                      <a:pt x="418263" y="356963"/>
                    </a:lnTo>
                    <a:lnTo>
                      <a:pt x="417819" y="357845"/>
                    </a:lnTo>
                    <a:lnTo>
                      <a:pt x="419189" y="359623"/>
                    </a:lnTo>
                    <a:lnTo>
                      <a:pt x="420150" y="360225"/>
                    </a:lnTo>
                    <a:lnTo>
                      <a:pt x="420150" y="360225"/>
                    </a:lnTo>
                    <a:close/>
                    <a:moveTo>
                      <a:pt x="440665" y="356581"/>
                    </a:moveTo>
                    <a:lnTo>
                      <a:pt x="438740" y="357698"/>
                    </a:lnTo>
                    <a:lnTo>
                      <a:pt x="438443" y="358888"/>
                    </a:lnTo>
                    <a:lnTo>
                      <a:pt x="437666" y="359916"/>
                    </a:lnTo>
                    <a:lnTo>
                      <a:pt x="436443" y="358065"/>
                    </a:lnTo>
                    <a:lnTo>
                      <a:pt x="436407" y="356919"/>
                    </a:lnTo>
                    <a:lnTo>
                      <a:pt x="438332" y="354024"/>
                    </a:lnTo>
                    <a:lnTo>
                      <a:pt x="438220" y="352584"/>
                    </a:lnTo>
                    <a:lnTo>
                      <a:pt x="439146" y="351467"/>
                    </a:lnTo>
                    <a:lnTo>
                      <a:pt x="440406" y="351687"/>
                    </a:lnTo>
                    <a:lnTo>
                      <a:pt x="440443" y="352878"/>
                    </a:lnTo>
                    <a:lnTo>
                      <a:pt x="441811" y="354553"/>
                    </a:lnTo>
                    <a:lnTo>
                      <a:pt x="440665" y="356581"/>
                    </a:lnTo>
                    <a:lnTo>
                      <a:pt x="440665" y="356581"/>
                    </a:lnTo>
                    <a:close/>
                    <a:moveTo>
                      <a:pt x="443072" y="354024"/>
                    </a:moveTo>
                    <a:lnTo>
                      <a:pt x="442811" y="352731"/>
                    </a:lnTo>
                    <a:lnTo>
                      <a:pt x="442108" y="351981"/>
                    </a:lnTo>
                    <a:lnTo>
                      <a:pt x="443517" y="349204"/>
                    </a:lnTo>
                    <a:lnTo>
                      <a:pt x="444368" y="348910"/>
                    </a:lnTo>
                    <a:lnTo>
                      <a:pt x="445442" y="350806"/>
                    </a:lnTo>
                    <a:lnTo>
                      <a:pt x="444408" y="352055"/>
                    </a:lnTo>
                    <a:lnTo>
                      <a:pt x="444076" y="353686"/>
                    </a:lnTo>
                    <a:cubicBezTo>
                      <a:pt x="444073" y="353686"/>
                      <a:pt x="443034" y="354068"/>
                      <a:pt x="443072" y="354024"/>
                    </a:cubicBezTo>
                    <a:lnTo>
                      <a:pt x="443072" y="354024"/>
                    </a:lnTo>
                    <a:close/>
                    <a:moveTo>
                      <a:pt x="480924" y="354568"/>
                    </a:moveTo>
                    <a:lnTo>
                      <a:pt x="481887" y="351232"/>
                    </a:lnTo>
                    <a:lnTo>
                      <a:pt x="484028" y="349233"/>
                    </a:lnTo>
                    <a:lnTo>
                      <a:pt x="486467" y="350056"/>
                    </a:lnTo>
                    <a:lnTo>
                      <a:pt x="486542" y="351834"/>
                    </a:lnTo>
                    <a:lnTo>
                      <a:pt x="484546" y="355155"/>
                    </a:lnTo>
                    <a:lnTo>
                      <a:pt x="483142" y="355817"/>
                    </a:lnTo>
                    <a:lnTo>
                      <a:pt x="483435" y="354259"/>
                    </a:lnTo>
                    <a:lnTo>
                      <a:pt x="483287" y="352496"/>
                    </a:lnTo>
                    <a:lnTo>
                      <a:pt x="482548" y="353524"/>
                    </a:lnTo>
                    <a:lnTo>
                      <a:pt x="482251" y="354715"/>
                    </a:lnTo>
                    <a:cubicBezTo>
                      <a:pt x="482252" y="354715"/>
                      <a:pt x="480924" y="354641"/>
                      <a:pt x="480924" y="354568"/>
                    </a:cubicBezTo>
                    <a:lnTo>
                      <a:pt x="480924" y="354568"/>
                    </a:lnTo>
                    <a:close/>
                    <a:moveTo>
                      <a:pt x="479371" y="352114"/>
                    </a:moveTo>
                    <a:lnTo>
                      <a:pt x="480258" y="352422"/>
                    </a:lnTo>
                    <a:lnTo>
                      <a:pt x="481366" y="350203"/>
                    </a:lnTo>
                    <a:lnTo>
                      <a:pt x="480185" y="347837"/>
                    </a:lnTo>
                    <a:lnTo>
                      <a:pt x="479297" y="349233"/>
                    </a:lnTo>
                    <a:lnTo>
                      <a:pt x="479371" y="352114"/>
                    </a:lnTo>
                    <a:lnTo>
                      <a:pt x="479371" y="352114"/>
                    </a:lnTo>
                    <a:close/>
                    <a:moveTo>
                      <a:pt x="478010" y="369835"/>
                    </a:moveTo>
                    <a:lnTo>
                      <a:pt x="478929" y="368821"/>
                    </a:lnTo>
                    <a:lnTo>
                      <a:pt x="481810" y="366896"/>
                    </a:lnTo>
                    <a:lnTo>
                      <a:pt x="481885" y="365353"/>
                    </a:lnTo>
                    <a:lnTo>
                      <a:pt x="479521" y="366235"/>
                    </a:lnTo>
                    <a:lnTo>
                      <a:pt x="478483" y="364678"/>
                    </a:lnTo>
                    <a:lnTo>
                      <a:pt x="480554" y="360401"/>
                    </a:lnTo>
                    <a:lnTo>
                      <a:pt x="481144" y="358403"/>
                    </a:lnTo>
                    <a:lnTo>
                      <a:pt x="478855" y="359725"/>
                    </a:lnTo>
                    <a:lnTo>
                      <a:pt x="477419" y="362738"/>
                    </a:lnTo>
                    <a:lnTo>
                      <a:pt x="477268" y="360813"/>
                    </a:lnTo>
                    <a:lnTo>
                      <a:pt x="478752" y="356081"/>
                    </a:lnTo>
                    <a:lnTo>
                      <a:pt x="477715" y="349263"/>
                    </a:lnTo>
                    <a:lnTo>
                      <a:pt x="474904" y="347338"/>
                    </a:lnTo>
                    <a:lnTo>
                      <a:pt x="474904" y="345266"/>
                    </a:lnTo>
                    <a:lnTo>
                      <a:pt x="473275" y="345119"/>
                    </a:lnTo>
                    <a:lnTo>
                      <a:pt x="471647" y="347191"/>
                    </a:lnTo>
                    <a:lnTo>
                      <a:pt x="471791" y="344825"/>
                    </a:lnTo>
                    <a:lnTo>
                      <a:pt x="473275" y="343488"/>
                    </a:lnTo>
                    <a:lnTo>
                      <a:pt x="472386" y="341416"/>
                    </a:lnTo>
                    <a:lnTo>
                      <a:pt x="472680" y="339799"/>
                    </a:lnTo>
                    <a:lnTo>
                      <a:pt x="472680" y="337566"/>
                    </a:lnTo>
                    <a:lnTo>
                      <a:pt x="469721" y="338462"/>
                    </a:lnTo>
                    <a:lnTo>
                      <a:pt x="466761" y="340975"/>
                    </a:lnTo>
                    <a:lnTo>
                      <a:pt x="465430" y="344531"/>
                    </a:lnTo>
                    <a:lnTo>
                      <a:pt x="466171" y="347632"/>
                    </a:lnTo>
                    <a:lnTo>
                      <a:pt x="464541" y="347044"/>
                    </a:lnTo>
                    <a:lnTo>
                      <a:pt x="463802" y="344384"/>
                    </a:lnTo>
                    <a:lnTo>
                      <a:pt x="462914" y="344237"/>
                    </a:lnTo>
                    <a:lnTo>
                      <a:pt x="462468" y="346603"/>
                    </a:lnTo>
                    <a:lnTo>
                      <a:pt x="461136" y="346750"/>
                    </a:lnTo>
                    <a:lnTo>
                      <a:pt x="462171" y="348675"/>
                    </a:lnTo>
                    <a:lnTo>
                      <a:pt x="460985" y="350453"/>
                    </a:lnTo>
                    <a:lnTo>
                      <a:pt x="459360" y="350453"/>
                    </a:lnTo>
                    <a:lnTo>
                      <a:pt x="458174" y="352231"/>
                    </a:lnTo>
                    <a:lnTo>
                      <a:pt x="454917" y="351937"/>
                    </a:lnTo>
                    <a:lnTo>
                      <a:pt x="453586" y="352525"/>
                    </a:lnTo>
                    <a:lnTo>
                      <a:pt x="452252" y="352231"/>
                    </a:lnTo>
                    <a:lnTo>
                      <a:pt x="447664" y="355038"/>
                    </a:lnTo>
                    <a:lnTo>
                      <a:pt x="448109" y="357110"/>
                    </a:lnTo>
                    <a:lnTo>
                      <a:pt x="450180" y="359769"/>
                    </a:lnTo>
                    <a:lnTo>
                      <a:pt x="451958" y="358741"/>
                    </a:lnTo>
                    <a:lnTo>
                      <a:pt x="451511" y="357551"/>
                    </a:lnTo>
                    <a:lnTo>
                      <a:pt x="452105" y="356081"/>
                    </a:lnTo>
                    <a:lnTo>
                      <a:pt x="454031" y="357698"/>
                    </a:lnTo>
                    <a:lnTo>
                      <a:pt x="453291" y="360519"/>
                    </a:lnTo>
                    <a:lnTo>
                      <a:pt x="455510" y="362297"/>
                    </a:lnTo>
                    <a:lnTo>
                      <a:pt x="456696" y="360225"/>
                    </a:lnTo>
                    <a:lnTo>
                      <a:pt x="457436" y="361562"/>
                    </a:lnTo>
                    <a:lnTo>
                      <a:pt x="456696" y="363326"/>
                    </a:lnTo>
                    <a:lnTo>
                      <a:pt x="459064" y="366000"/>
                    </a:lnTo>
                    <a:lnTo>
                      <a:pt x="460986" y="366441"/>
                    </a:lnTo>
                    <a:lnTo>
                      <a:pt x="462027" y="369409"/>
                    </a:lnTo>
                    <a:lnTo>
                      <a:pt x="463358" y="370879"/>
                    </a:lnTo>
                    <a:lnTo>
                      <a:pt x="464986" y="368366"/>
                    </a:lnTo>
                    <a:lnTo>
                      <a:pt x="465132" y="370291"/>
                    </a:lnTo>
                    <a:lnTo>
                      <a:pt x="467797" y="372510"/>
                    </a:lnTo>
                    <a:lnTo>
                      <a:pt x="469280" y="372363"/>
                    </a:lnTo>
                    <a:lnTo>
                      <a:pt x="471204" y="372363"/>
                    </a:lnTo>
                    <a:lnTo>
                      <a:pt x="473277" y="370291"/>
                    </a:lnTo>
                    <a:lnTo>
                      <a:pt x="474757" y="369997"/>
                    </a:lnTo>
                    <a:lnTo>
                      <a:pt x="477125" y="368219"/>
                    </a:lnTo>
                    <a:lnTo>
                      <a:pt x="478010" y="369835"/>
                    </a:lnTo>
                    <a:lnTo>
                      <a:pt x="478010" y="369835"/>
                    </a:lnTo>
                    <a:close/>
                    <a:moveTo>
                      <a:pt x="687694" y="355699"/>
                    </a:moveTo>
                    <a:lnTo>
                      <a:pt x="687582" y="354097"/>
                    </a:lnTo>
                    <a:lnTo>
                      <a:pt x="686917" y="353069"/>
                    </a:lnTo>
                    <a:lnTo>
                      <a:pt x="687916" y="351394"/>
                    </a:lnTo>
                    <a:lnTo>
                      <a:pt x="689694" y="350277"/>
                    </a:lnTo>
                    <a:lnTo>
                      <a:pt x="691212" y="350732"/>
                    </a:lnTo>
                    <a:lnTo>
                      <a:pt x="691581" y="352128"/>
                    </a:lnTo>
                    <a:lnTo>
                      <a:pt x="692915" y="352128"/>
                    </a:lnTo>
                    <a:lnTo>
                      <a:pt x="693839" y="352980"/>
                    </a:lnTo>
                    <a:lnTo>
                      <a:pt x="692692" y="354582"/>
                    </a:lnTo>
                    <a:lnTo>
                      <a:pt x="691025" y="355023"/>
                    </a:lnTo>
                    <a:lnTo>
                      <a:pt x="690173" y="354465"/>
                    </a:lnTo>
                    <a:lnTo>
                      <a:pt x="688953" y="355067"/>
                    </a:lnTo>
                    <a:lnTo>
                      <a:pt x="688288" y="356066"/>
                    </a:lnTo>
                    <a:cubicBezTo>
                      <a:pt x="688286" y="356066"/>
                      <a:pt x="687582" y="355655"/>
                      <a:pt x="687694" y="355699"/>
                    </a:cubicBezTo>
                    <a:lnTo>
                      <a:pt x="687694" y="355699"/>
                    </a:lnTo>
                    <a:close/>
                    <a:moveTo>
                      <a:pt x="683105" y="535474"/>
                    </a:moveTo>
                    <a:lnTo>
                      <a:pt x="681290" y="535474"/>
                    </a:lnTo>
                    <a:lnTo>
                      <a:pt x="679512" y="534357"/>
                    </a:lnTo>
                    <a:lnTo>
                      <a:pt x="676366" y="533284"/>
                    </a:lnTo>
                    <a:lnTo>
                      <a:pt x="674923" y="532182"/>
                    </a:lnTo>
                    <a:lnTo>
                      <a:pt x="673551" y="531947"/>
                    </a:lnTo>
                    <a:lnTo>
                      <a:pt x="670737" y="529537"/>
                    </a:lnTo>
                    <a:lnTo>
                      <a:pt x="670219" y="528347"/>
                    </a:lnTo>
                    <a:lnTo>
                      <a:pt x="668737" y="527509"/>
                    </a:lnTo>
                    <a:lnTo>
                      <a:pt x="667554" y="527685"/>
                    </a:lnTo>
                    <a:lnTo>
                      <a:pt x="666405" y="527201"/>
                    </a:lnTo>
                    <a:lnTo>
                      <a:pt x="665627" y="527832"/>
                    </a:lnTo>
                    <a:lnTo>
                      <a:pt x="662556" y="526569"/>
                    </a:lnTo>
                    <a:lnTo>
                      <a:pt x="662184" y="525466"/>
                    </a:lnTo>
                    <a:lnTo>
                      <a:pt x="661073" y="524394"/>
                    </a:lnTo>
                    <a:lnTo>
                      <a:pt x="659666" y="524394"/>
                    </a:lnTo>
                    <a:lnTo>
                      <a:pt x="657557" y="521969"/>
                    </a:lnTo>
                    <a:lnTo>
                      <a:pt x="657594" y="520632"/>
                    </a:lnTo>
                    <a:lnTo>
                      <a:pt x="656631" y="520750"/>
                    </a:lnTo>
                    <a:lnTo>
                      <a:pt x="655411" y="519897"/>
                    </a:lnTo>
                    <a:lnTo>
                      <a:pt x="654519" y="518119"/>
                    </a:lnTo>
                    <a:lnTo>
                      <a:pt x="655373" y="517340"/>
                    </a:lnTo>
                    <a:lnTo>
                      <a:pt x="656371" y="516664"/>
                    </a:lnTo>
                    <a:lnTo>
                      <a:pt x="654483" y="515900"/>
                    </a:lnTo>
                    <a:lnTo>
                      <a:pt x="653854" y="516371"/>
                    </a:lnTo>
                    <a:lnTo>
                      <a:pt x="653334" y="517120"/>
                    </a:lnTo>
                    <a:lnTo>
                      <a:pt x="652260" y="516444"/>
                    </a:lnTo>
                    <a:lnTo>
                      <a:pt x="652298" y="515606"/>
                    </a:lnTo>
                    <a:lnTo>
                      <a:pt x="650633" y="515606"/>
                    </a:lnTo>
                    <a:lnTo>
                      <a:pt x="647482" y="513446"/>
                    </a:lnTo>
                    <a:lnTo>
                      <a:pt x="646188" y="513373"/>
                    </a:lnTo>
                    <a:lnTo>
                      <a:pt x="645152" y="512403"/>
                    </a:lnTo>
                    <a:lnTo>
                      <a:pt x="643263" y="510845"/>
                    </a:lnTo>
                    <a:lnTo>
                      <a:pt x="643412" y="509773"/>
                    </a:lnTo>
                    <a:lnTo>
                      <a:pt x="642114" y="509596"/>
                    </a:lnTo>
                    <a:lnTo>
                      <a:pt x="640931" y="508186"/>
                    </a:lnTo>
                    <a:lnTo>
                      <a:pt x="639671" y="506481"/>
                    </a:lnTo>
                    <a:lnTo>
                      <a:pt x="639488" y="504071"/>
                    </a:lnTo>
                    <a:lnTo>
                      <a:pt x="637600" y="503116"/>
                    </a:lnTo>
                    <a:lnTo>
                      <a:pt x="638266" y="502293"/>
                    </a:lnTo>
                    <a:lnTo>
                      <a:pt x="640999" y="502440"/>
                    </a:lnTo>
                    <a:lnTo>
                      <a:pt x="644693" y="499927"/>
                    </a:lnTo>
                    <a:lnTo>
                      <a:pt x="645434" y="498899"/>
                    </a:lnTo>
                    <a:lnTo>
                      <a:pt x="642479" y="499266"/>
                    </a:lnTo>
                    <a:lnTo>
                      <a:pt x="641074" y="497120"/>
                    </a:lnTo>
                    <a:lnTo>
                      <a:pt x="640408" y="494902"/>
                    </a:lnTo>
                    <a:lnTo>
                      <a:pt x="640851" y="494093"/>
                    </a:lnTo>
                    <a:lnTo>
                      <a:pt x="639743" y="494608"/>
                    </a:lnTo>
                    <a:lnTo>
                      <a:pt x="638780" y="496459"/>
                    </a:lnTo>
                    <a:lnTo>
                      <a:pt x="638560" y="497929"/>
                    </a:lnTo>
                    <a:lnTo>
                      <a:pt x="636861" y="496239"/>
                    </a:lnTo>
                    <a:lnTo>
                      <a:pt x="638042" y="494755"/>
                    </a:lnTo>
                    <a:lnTo>
                      <a:pt x="638414" y="491654"/>
                    </a:lnTo>
                    <a:lnTo>
                      <a:pt x="637158" y="493873"/>
                    </a:lnTo>
                    <a:lnTo>
                      <a:pt x="636270" y="492977"/>
                    </a:lnTo>
                    <a:lnTo>
                      <a:pt x="636270" y="490772"/>
                    </a:lnTo>
                    <a:lnTo>
                      <a:pt x="634642" y="491066"/>
                    </a:lnTo>
                    <a:lnTo>
                      <a:pt x="634200" y="489215"/>
                    </a:lnTo>
                    <a:lnTo>
                      <a:pt x="634348" y="487437"/>
                    </a:lnTo>
                    <a:lnTo>
                      <a:pt x="633386" y="484777"/>
                    </a:lnTo>
                    <a:lnTo>
                      <a:pt x="631835" y="483895"/>
                    </a:lnTo>
                    <a:lnTo>
                      <a:pt x="631907" y="482338"/>
                    </a:lnTo>
                    <a:lnTo>
                      <a:pt x="634051" y="480266"/>
                    </a:lnTo>
                    <a:lnTo>
                      <a:pt x="633534" y="479310"/>
                    </a:lnTo>
                    <a:lnTo>
                      <a:pt x="630059" y="482264"/>
                    </a:lnTo>
                    <a:lnTo>
                      <a:pt x="629913" y="484042"/>
                    </a:lnTo>
                    <a:lnTo>
                      <a:pt x="629323" y="482631"/>
                    </a:lnTo>
                    <a:lnTo>
                      <a:pt x="630504" y="480266"/>
                    </a:lnTo>
                    <a:lnTo>
                      <a:pt x="628954" y="479751"/>
                    </a:lnTo>
                    <a:lnTo>
                      <a:pt x="627991" y="480354"/>
                    </a:lnTo>
                    <a:lnTo>
                      <a:pt x="627475" y="479825"/>
                    </a:lnTo>
                    <a:lnTo>
                      <a:pt x="626365" y="483234"/>
                    </a:lnTo>
                    <a:lnTo>
                      <a:pt x="624664" y="484263"/>
                    </a:lnTo>
                    <a:lnTo>
                      <a:pt x="624519" y="482117"/>
                    </a:lnTo>
                    <a:lnTo>
                      <a:pt x="625924" y="480413"/>
                    </a:lnTo>
                    <a:lnTo>
                      <a:pt x="625775" y="478429"/>
                    </a:lnTo>
                    <a:lnTo>
                      <a:pt x="626144" y="477165"/>
                    </a:lnTo>
                    <a:lnTo>
                      <a:pt x="624445" y="477753"/>
                    </a:lnTo>
                    <a:lnTo>
                      <a:pt x="622891" y="479310"/>
                    </a:lnTo>
                    <a:lnTo>
                      <a:pt x="621931" y="479384"/>
                    </a:lnTo>
                    <a:lnTo>
                      <a:pt x="620750" y="481015"/>
                    </a:lnTo>
                    <a:lnTo>
                      <a:pt x="620084" y="482191"/>
                    </a:lnTo>
                    <a:lnTo>
                      <a:pt x="617645" y="481676"/>
                    </a:lnTo>
                    <a:lnTo>
                      <a:pt x="616391" y="480192"/>
                    </a:lnTo>
                    <a:lnTo>
                      <a:pt x="614912" y="480192"/>
                    </a:lnTo>
                    <a:lnTo>
                      <a:pt x="612915" y="476871"/>
                    </a:lnTo>
                    <a:lnTo>
                      <a:pt x="612105" y="476798"/>
                    </a:lnTo>
                    <a:lnTo>
                      <a:pt x="611513" y="478282"/>
                    </a:lnTo>
                    <a:lnTo>
                      <a:pt x="611513" y="480266"/>
                    </a:lnTo>
                    <a:lnTo>
                      <a:pt x="610553" y="481236"/>
                    </a:lnTo>
                    <a:lnTo>
                      <a:pt x="608928" y="480633"/>
                    </a:lnTo>
                    <a:lnTo>
                      <a:pt x="607668" y="481162"/>
                    </a:lnTo>
                    <a:lnTo>
                      <a:pt x="605527" y="481236"/>
                    </a:lnTo>
                    <a:lnTo>
                      <a:pt x="604787" y="482264"/>
                    </a:lnTo>
                    <a:lnTo>
                      <a:pt x="602794" y="482117"/>
                    </a:lnTo>
                    <a:lnTo>
                      <a:pt x="601908" y="483087"/>
                    </a:lnTo>
                    <a:lnTo>
                      <a:pt x="600060" y="482411"/>
                    </a:lnTo>
                    <a:lnTo>
                      <a:pt x="597030" y="482191"/>
                    </a:lnTo>
                    <a:lnTo>
                      <a:pt x="597398" y="480942"/>
                    </a:lnTo>
                    <a:lnTo>
                      <a:pt x="595331" y="478576"/>
                    </a:lnTo>
                    <a:lnTo>
                      <a:pt x="594371" y="479237"/>
                    </a:lnTo>
                    <a:lnTo>
                      <a:pt x="592595" y="477532"/>
                    </a:lnTo>
                    <a:lnTo>
                      <a:pt x="591266" y="473624"/>
                    </a:lnTo>
                    <a:lnTo>
                      <a:pt x="592005" y="471331"/>
                    </a:lnTo>
                    <a:lnTo>
                      <a:pt x="593559" y="470303"/>
                    </a:lnTo>
                    <a:lnTo>
                      <a:pt x="593559" y="468378"/>
                    </a:lnTo>
                    <a:lnTo>
                      <a:pt x="595036" y="466820"/>
                    </a:lnTo>
                    <a:lnTo>
                      <a:pt x="597254" y="466600"/>
                    </a:lnTo>
                    <a:lnTo>
                      <a:pt x="598436" y="465277"/>
                    </a:lnTo>
                    <a:lnTo>
                      <a:pt x="600358" y="464895"/>
                    </a:lnTo>
                    <a:lnTo>
                      <a:pt x="601245" y="465042"/>
                    </a:lnTo>
                    <a:lnTo>
                      <a:pt x="601539" y="463426"/>
                    </a:lnTo>
                    <a:lnTo>
                      <a:pt x="600691" y="462118"/>
                    </a:lnTo>
                    <a:lnTo>
                      <a:pt x="600580" y="460898"/>
                    </a:lnTo>
                    <a:lnTo>
                      <a:pt x="601043" y="460487"/>
                    </a:lnTo>
                    <a:lnTo>
                      <a:pt x="602171" y="460795"/>
                    </a:lnTo>
                    <a:lnTo>
                      <a:pt x="602522" y="459855"/>
                    </a:lnTo>
                    <a:lnTo>
                      <a:pt x="602301" y="458650"/>
                    </a:lnTo>
                    <a:lnTo>
                      <a:pt x="602985" y="457856"/>
                    </a:lnTo>
                    <a:lnTo>
                      <a:pt x="605097" y="461045"/>
                    </a:lnTo>
                    <a:lnTo>
                      <a:pt x="607206" y="461427"/>
                    </a:lnTo>
                    <a:lnTo>
                      <a:pt x="609354" y="462970"/>
                    </a:lnTo>
                    <a:lnTo>
                      <a:pt x="610837" y="464645"/>
                    </a:lnTo>
                    <a:lnTo>
                      <a:pt x="611911" y="464910"/>
                    </a:lnTo>
                    <a:lnTo>
                      <a:pt x="614130" y="466012"/>
                    </a:lnTo>
                    <a:lnTo>
                      <a:pt x="615429" y="464822"/>
                    </a:lnTo>
                    <a:lnTo>
                      <a:pt x="616945" y="464866"/>
                    </a:lnTo>
                    <a:lnTo>
                      <a:pt x="617723" y="466012"/>
                    </a:lnTo>
                    <a:lnTo>
                      <a:pt x="619054" y="466056"/>
                    </a:lnTo>
                    <a:lnTo>
                      <a:pt x="621348" y="466526"/>
                    </a:lnTo>
                    <a:lnTo>
                      <a:pt x="622750" y="464969"/>
                    </a:lnTo>
                    <a:lnTo>
                      <a:pt x="623712" y="463058"/>
                    </a:lnTo>
                    <a:lnTo>
                      <a:pt x="626297" y="463058"/>
                    </a:lnTo>
                    <a:lnTo>
                      <a:pt x="626297" y="463867"/>
                    </a:lnTo>
                    <a:lnTo>
                      <a:pt x="625709" y="464675"/>
                    </a:lnTo>
                    <a:lnTo>
                      <a:pt x="627114" y="465498"/>
                    </a:lnTo>
                    <a:lnTo>
                      <a:pt x="629035" y="463867"/>
                    </a:lnTo>
                    <a:lnTo>
                      <a:pt x="629846" y="462015"/>
                    </a:lnTo>
                    <a:lnTo>
                      <a:pt x="631768" y="460913"/>
                    </a:lnTo>
                    <a:lnTo>
                      <a:pt x="632582" y="462015"/>
                    </a:lnTo>
                    <a:lnTo>
                      <a:pt x="632655" y="464822"/>
                    </a:lnTo>
                    <a:lnTo>
                      <a:pt x="633249" y="466526"/>
                    </a:lnTo>
                    <a:lnTo>
                      <a:pt x="633618" y="464454"/>
                    </a:lnTo>
                    <a:lnTo>
                      <a:pt x="634726" y="463573"/>
                    </a:lnTo>
                    <a:lnTo>
                      <a:pt x="635688" y="464087"/>
                    </a:lnTo>
                    <a:lnTo>
                      <a:pt x="636645" y="463205"/>
                    </a:lnTo>
                    <a:lnTo>
                      <a:pt x="636132" y="458106"/>
                    </a:lnTo>
                    <a:lnTo>
                      <a:pt x="634429" y="455520"/>
                    </a:lnTo>
                    <a:lnTo>
                      <a:pt x="634135" y="453742"/>
                    </a:lnTo>
                    <a:lnTo>
                      <a:pt x="632877" y="451890"/>
                    </a:lnTo>
                    <a:lnTo>
                      <a:pt x="633471" y="449525"/>
                    </a:lnTo>
                    <a:lnTo>
                      <a:pt x="634357" y="448643"/>
                    </a:lnTo>
                    <a:lnTo>
                      <a:pt x="635465" y="448569"/>
                    </a:lnTo>
                    <a:lnTo>
                      <a:pt x="638423" y="446204"/>
                    </a:lnTo>
                    <a:lnTo>
                      <a:pt x="641969" y="444058"/>
                    </a:lnTo>
                    <a:lnTo>
                      <a:pt x="643374" y="443250"/>
                    </a:lnTo>
                    <a:lnTo>
                      <a:pt x="645886" y="440664"/>
                    </a:lnTo>
                    <a:lnTo>
                      <a:pt x="646921" y="440664"/>
                    </a:lnTo>
                    <a:lnTo>
                      <a:pt x="648105" y="441619"/>
                    </a:lnTo>
                    <a:lnTo>
                      <a:pt x="649582" y="441178"/>
                    </a:lnTo>
                    <a:lnTo>
                      <a:pt x="650542" y="441031"/>
                    </a:lnTo>
                    <a:lnTo>
                      <a:pt x="647880" y="439547"/>
                    </a:lnTo>
                    <a:lnTo>
                      <a:pt x="647807" y="438004"/>
                    </a:lnTo>
                    <a:lnTo>
                      <a:pt x="651501" y="435035"/>
                    </a:lnTo>
                    <a:lnTo>
                      <a:pt x="651945" y="433566"/>
                    </a:lnTo>
                    <a:lnTo>
                      <a:pt x="653053" y="432905"/>
                    </a:lnTo>
                    <a:lnTo>
                      <a:pt x="656011" y="433566"/>
                    </a:lnTo>
                    <a:lnTo>
                      <a:pt x="659041" y="432523"/>
                    </a:lnTo>
                    <a:lnTo>
                      <a:pt x="659410" y="431200"/>
                    </a:lnTo>
                    <a:lnTo>
                      <a:pt x="658299" y="429275"/>
                    </a:lnTo>
                    <a:lnTo>
                      <a:pt x="659336" y="427806"/>
                    </a:lnTo>
                    <a:lnTo>
                      <a:pt x="659779" y="424103"/>
                    </a:lnTo>
                    <a:lnTo>
                      <a:pt x="659968" y="423412"/>
                    </a:lnTo>
                    <a:lnTo>
                      <a:pt x="659526" y="422810"/>
                    </a:lnTo>
                    <a:lnTo>
                      <a:pt x="659526" y="421178"/>
                    </a:lnTo>
                    <a:lnTo>
                      <a:pt x="660597" y="419253"/>
                    </a:lnTo>
                    <a:lnTo>
                      <a:pt x="660634" y="417431"/>
                    </a:lnTo>
                    <a:lnTo>
                      <a:pt x="659191" y="416991"/>
                    </a:lnTo>
                    <a:lnTo>
                      <a:pt x="659154" y="416138"/>
                    </a:lnTo>
                    <a:lnTo>
                      <a:pt x="660043" y="413317"/>
                    </a:lnTo>
                    <a:lnTo>
                      <a:pt x="661450" y="413067"/>
                    </a:lnTo>
                    <a:lnTo>
                      <a:pt x="661670" y="411583"/>
                    </a:lnTo>
                    <a:lnTo>
                      <a:pt x="662632" y="409878"/>
                    </a:lnTo>
                    <a:lnTo>
                      <a:pt x="662484" y="408688"/>
                    </a:lnTo>
                    <a:lnTo>
                      <a:pt x="661450" y="408864"/>
                    </a:lnTo>
                    <a:lnTo>
                      <a:pt x="660375" y="410128"/>
                    </a:lnTo>
                    <a:lnTo>
                      <a:pt x="660339" y="411318"/>
                    </a:lnTo>
                    <a:lnTo>
                      <a:pt x="659485" y="411612"/>
                    </a:lnTo>
                    <a:lnTo>
                      <a:pt x="659336" y="410319"/>
                    </a:lnTo>
                    <a:lnTo>
                      <a:pt x="659485" y="408541"/>
                    </a:lnTo>
                    <a:lnTo>
                      <a:pt x="658744" y="408056"/>
                    </a:lnTo>
                    <a:lnTo>
                      <a:pt x="654672" y="407909"/>
                    </a:lnTo>
                    <a:lnTo>
                      <a:pt x="653376" y="406528"/>
                    </a:lnTo>
                    <a:lnTo>
                      <a:pt x="653785" y="405676"/>
                    </a:lnTo>
                    <a:lnTo>
                      <a:pt x="656708" y="404456"/>
                    </a:lnTo>
                    <a:lnTo>
                      <a:pt x="656339" y="403648"/>
                    </a:lnTo>
                    <a:lnTo>
                      <a:pt x="654893" y="402795"/>
                    </a:lnTo>
                    <a:lnTo>
                      <a:pt x="655930" y="400900"/>
                    </a:lnTo>
                    <a:lnTo>
                      <a:pt x="655930" y="399519"/>
                    </a:lnTo>
                    <a:lnTo>
                      <a:pt x="653710" y="397902"/>
                    </a:lnTo>
                    <a:lnTo>
                      <a:pt x="652859" y="398225"/>
                    </a:lnTo>
                    <a:lnTo>
                      <a:pt x="652709" y="399445"/>
                    </a:lnTo>
                    <a:lnTo>
                      <a:pt x="653376" y="400709"/>
                    </a:lnTo>
                    <a:lnTo>
                      <a:pt x="652859" y="401826"/>
                    </a:lnTo>
                    <a:lnTo>
                      <a:pt x="650487" y="402413"/>
                    </a:lnTo>
                    <a:lnTo>
                      <a:pt x="649673" y="400606"/>
                    </a:lnTo>
                    <a:lnTo>
                      <a:pt x="648784" y="400268"/>
                    </a:lnTo>
                    <a:lnTo>
                      <a:pt x="648451" y="397814"/>
                    </a:lnTo>
                    <a:lnTo>
                      <a:pt x="650082" y="396256"/>
                    </a:lnTo>
                    <a:lnTo>
                      <a:pt x="649562" y="394963"/>
                    </a:lnTo>
                    <a:lnTo>
                      <a:pt x="646896" y="395301"/>
                    </a:lnTo>
                    <a:lnTo>
                      <a:pt x="647155" y="394669"/>
                    </a:lnTo>
                    <a:lnTo>
                      <a:pt x="649304" y="393964"/>
                    </a:lnTo>
                    <a:lnTo>
                      <a:pt x="649450" y="393112"/>
                    </a:lnTo>
                    <a:lnTo>
                      <a:pt x="648339" y="392671"/>
                    </a:lnTo>
                    <a:lnTo>
                      <a:pt x="649413" y="391892"/>
                    </a:lnTo>
                    <a:lnTo>
                      <a:pt x="650637" y="391304"/>
                    </a:lnTo>
                    <a:lnTo>
                      <a:pt x="650819" y="390217"/>
                    </a:lnTo>
                    <a:lnTo>
                      <a:pt x="649820" y="389365"/>
                    </a:lnTo>
                    <a:lnTo>
                      <a:pt x="648042" y="390746"/>
                    </a:lnTo>
                    <a:lnTo>
                      <a:pt x="646636" y="392965"/>
                    </a:lnTo>
                    <a:lnTo>
                      <a:pt x="645304" y="393817"/>
                    </a:lnTo>
                    <a:lnTo>
                      <a:pt x="644602" y="393185"/>
                    </a:lnTo>
                    <a:lnTo>
                      <a:pt x="644340" y="390893"/>
                    </a:lnTo>
                    <a:lnTo>
                      <a:pt x="643381" y="391525"/>
                    </a:lnTo>
                    <a:lnTo>
                      <a:pt x="642382" y="393303"/>
                    </a:lnTo>
                    <a:lnTo>
                      <a:pt x="640861" y="393332"/>
                    </a:lnTo>
                    <a:lnTo>
                      <a:pt x="639602" y="394184"/>
                    </a:lnTo>
                    <a:lnTo>
                      <a:pt x="637750" y="394155"/>
                    </a:lnTo>
                    <a:lnTo>
                      <a:pt x="636452" y="394669"/>
                    </a:lnTo>
                    <a:lnTo>
                      <a:pt x="636195" y="395345"/>
                    </a:lnTo>
                    <a:lnTo>
                      <a:pt x="635120" y="395345"/>
                    </a:lnTo>
                    <a:lnTo>
                      <a:pt x="634827" y="394258"/>
                    </a:lnTo>
                    <a:lnTo>
                      <a:pt x="635938" y="392935"/>
                    </a:lnTo>
                    <a:lnTo>
                      <a:pt x="635752" y="391965"/>
                    </a:lnTo>
                    <a:lnTo>
                      <a:pt x="634937" y="391481"/>
                    </a:lnTo>
                    <a:lnTo>
                      <a:pt x="636383" y="389438"/>
                    </a:lnTo>
                    <a:lnTo>
                      <a:pt x="637306" y="389071"/>
                    </a:lnTo>
                    <a:lnTo>
                      <a:pt x="638566" y="389702"/>
                    </a:lnTo>
                    <a:lnTo>
                      <a:pt x="639641" y="390364"/>
                    </a:lnTo>
                    <a:lnTo>
                      <a:pt x="640677" y="389849"/>
                    </a:lnTo>
                    <a:lnTo>
                      <a:pt x="641897" y="389702"/>
                    </a:lnTo>
                    <a:lnTo>
                      <a:pt x="643491" y="388218"/>
                    </a:lnTo>
                    <a:lnTo>
                      <a:pt x="644085" y="386440"/>
                    </a:lnTo>
                    <a:lnTo>
                      <a:pt x="643419" y="385250"/>
                    </a:lnTo>
                    <a:lnTo>
                      <a:pt x="642272" y="384060"/>
                    </a:lnTo>
                    <a:lnTo>
                      <a:pt x="640308" y="383428"/>
                    </a:lnTo>
                    <a:lnTo>
                      <a:pt x="639456" y="381988"/>
                    </a:lnTo>
                    <a:lnTo>
                      <a:pt x="639383" y="380680"/>
                    </a:lnTo>
                    <a:lnTo>
                      <a:pt x="638751" y="379842"/>
                    </a:lnTo>
                    <a:lnTo>
                      <a:pt x="638789" y="378461"/>
                    </a:lnTo>
                    <a:lnTo>
                      <a:pt x="636862" y="378241"/>
                    </a:lnTo>
                    <a:lnTo>
                      <a:pt x="636566" y="377726"/>
                    </a:lnTo>
                    <a:lnTo>
                      <a:pt x="635418" y="377050"/>
                    </a:lnTo>
                    <a:lnTo>
                      <a:pt x="635049" y="375787"/>
                    </a:lnTo>
                    <a:lnTo>
                      <a:pt x="636566" y="375125"/>
                    </a:lnTo>
                    <a:lnTo>
                      <a:pt x="637269" y="376080"/>
                    </a:lnTo>
                    <a:lnTo>
                      <a:pt x="638084" y="375610"/>
                    </a:lnTo>
                    <a:lnTo>
                      <a:pt x="638382" y="374494"/>
                    </a:lnTo>
                    <a:lnTo>
                      <a:pt x="640192" y="373524"/>
                    </a:lnTo>
                    <a:lnTo>
                      <a:pt x="637530" y="373053"/>
                    </a:lnTo>
                    <a:lnTo>
                      <a:pt x="636454" y="371790"/>
                    </a:lnTo>
                    <a:lnTo>
                      <a:pt x="635197" y="371746"/>
                    </a:lnTo>
                    <a:lnTo>
                      <a:pt x="635049" y="371128"/>
                    </a:lnTo>
                    <a:lnTo>
                      <a:pt x="633384" y="370717"/>
                    </a:lnTo>
                    <a:lnTo>
                      <a:pt x="632570" y="372451"/>
                    </a:lnTo>
                    <a:lnTo>
                      <a:pt x="631935" y="372642"/>
                    </a:lnTo>
                    <a:lnTo>
                      <a:pt x="631935" y="371496"/>
                    </a:lnTo>
                    <a:lnTo>
                      <a:pt x="633345" y="368263"/>
                    </a:lnTo>
                    <a:lnTo>
                      <a:pt x="635084" y="365559"/>
                    </a:lnTo>
                    <a:lnTo>
                      <a:pt x="635233" y="364736"/>
                    </a:lnTo>
                    <a:lnTo>
                      <a:pt x="636307" y="362077"/>
                    </a:lnTo>
                    <a:lnTo>
                      <a:pt x="636345" y="360107"/>
                    </a:lnTo>
                    <a:lnTo>
                      <a:pt x="636971" y="359035"/>
                    </a:lnTo>
                    <a:lnTo>
                      <a:pt x="636306" y="357918"/>
                    </a:lnTo>
                    <a:lnTo>
                      <a:pt x="634491" y="358917"/>
                    </a:lnTo>
                    <a:lnTo>
                      <a:pt x="633383" y="358138"/>
                    </a:lnTo>
                    <a:lnTo>
                      <a:pt x="632677" y="358550"/>
                    </a:lnTo>
                    <a:lnTo>
                      <a:pt x="632494" y="359740"/>
                    </a:lnTo>
                    <a:lnTo>
                      <a:pt x="631418" y="359446"/>
                    </a:lnTo>
                    <a:lnTo>
                      <a:pt x="628904" y="356772"/>
                    </a:lnTo>
                    <a:lnTo>
                      <a:pt x="628754" y="355361"/>
                    </a:lnTo>
                    <a:lnTo>
                      <a:pt x="627828" y="354141"/>
                    </a:lnTo>
                    <a:lnTo>
                      <a:pt x="626942" y="353686"/>
                    </a:lnTo>
                    <a:lnTo>
                      <a:pt x="627311" y="351438"/>
                    </a:lnTo>
                    <a:lnTo>
                      <a:pt x="629199" y="350615"/>
                    </a:lnTo>
                    <a:lnTo>
                      <a:pt x="629605" y="349645"/>
                    </a:lnTo>
                    <a:lnTo>
                      <a:pt x="628971" y="348499"/>
                    </a:lnTo>
                    <a:lnTo>
                      <a:pt x="628826" y="346456"/>
                    </a:lnTo>
                    <a:lnTo>
                      <a:pt x="627680" y="346721"/>
                    </a:lnTo>
                    <a:lnTo>
                      <a:pt x="626567" y="347867"/>
                    </a:lnTo>
                    <a:lnTo>
                      <a:pt x="626495" y="350762"/>
                    </a:lnTo>
                    <a:lnTo>
                      <a:pt x="625383" y="352466"/>
                    </a:lnTo>
                    <a:lnTo>
                      <a:pt x="624904" y="350659"/>
                    </a:lnTo>
                    <a:lnTo>
                      <a:pt x="623903" y="349836"/>
                    </a:lnTo>
                    <a:lnTo>
                      <a:pt x="623423" y="350277"/>
                    </a:lnTo>
                    <a:lnTo>
                      <a:pt x="623273" y="351540"/>
                    </a:lnTo>
                    <a:lnTo>
                      <a:pt x="622313" y="351878"/>
                    </a:lnTo>
                    <a:lnTo>
                      <a:pt x="621980" y="354024"/>
                    </a:lnTo>
                    <a:lnTo>
                      <a:pt x="623608" y="356287"/>
                    </a:lnTo>
                    <a:lnTo>
                      <a:pt x="624754" y="356066"/>
                    </a:lnTo>
                    <a:lnTo>
                      <a:pt x="626348" y="359740"/>
                    </a:lnTo>
                    <a:lnTo>
                      <a:pt x="627348" y="360857"/>
                    </a:lnTo>
                    <a:lnTo>
                      <a:pt x="626719" y="362782"/>
                    </a:lnTo>
                    <a:lnTo>
                      <a:pt x="626570" y="364413"/>
                    </a:lnTo>
                    <a:lnTo>
                      <a:pt x="625202" y="366529"/>
                    </a:lnTo>
                    <a:lnTo>
                      <a:pt x="623833" y="367528"/>
                    </a:lnTo>
                    <a:lnTo>
                      <a:pt x="619315" y="367455"/>
                    </a:lnTo>
                    <a:lnTo>
                      <a:pt x="618720" y="366896"/>
                    </a:lnTo>
                    <a:lnTo>
                      <a:pt x="616944" y="367043"/>
                    </a:lnTo>
                    <a:lnTo>
                      <a:pt x="614909" y="365736"/>
                    </a:lnTo>
                    <a:lnTo>
                      <a:pt x="615388" y="364957"/>
                    </a:lnTo>
                    <a:lnTo>
                      <a:pt x="615388" y="363105"/>
                    </a:lnTo>
                    <a:lnTo>
                      <a:pt x="612171" y="363149"/>
                    </a:lnTo>
                    <a:lnTo>
                      <a:pt x="608840" y="361474"/>
                    </a:lnTo>
                    <a:lnTo>
                      <a:pt x="605984" y="361209"/>
                    </a:lnTo>
                    <a:lnTo>
                      <a:pt x="607356" y="364883"/>
                    </a:lnTo>
                    <a:lnTo>
                      <a:pt x="608283" y="367117"/>
                    </a:lnTo>
                    <a:lnTo>
                      <a:pt x="607874" y="367558"/>
                    </a:lnTo>
                    <a:lnTo>
                      <a:pt x="606208" y="367484"/>
                    </a:lnTo>
                    <a:lnTo>
                      <a:pt x="605319" y="365486"/>
                    </a:lnTo>
                    <a:lnTo>
                      <a:pt x="603616" y="363664"/>
                    </a:lnTo>
                    <a:lnTo>
                      <a:pt x="602913" y="363370"/>
                    </a:lnTo>
                    <a:lnTo>
                      <a:pt x="602393" y="361886"/>
                    </a:lnTo>
                    <a:lnTo>
                      <a:pt x="600433" y="359843"/>
                    </a:lnTo>
                    <a:lnTo>
                      <a:pt x="598953" y="358036"/>
                    </a:lnTo>
                    <a:lnTo>
                      <a:pt x="598659" y="356992"/>
                    </a:lnTo>
                    <a:lnTo>
                      <a:pt x="597257" y="356698"/>
                    </a:lnTo>
                    <a:lnTo>
                      <a:pt x="595554" y="354553"/>
                    </a:lnTo>
                    <a:lnTo>
                      <a:pt x="594301" y="354038"/>
                    </a:lnTo>
                    <a:lnTo>
                      <a:pt x="593710" y="353230"/>
                    </a:lnTo>
                    <a:lnTo>
                      <a:pt x="592082" y="352334"/>
                    </a:lnTo>
                    <a:lnTo>
                      <a:pt x="592451" y="353892"/>
                    </a:lnTo>
                    <a:lnTo>
                      <a:pt x="596368" y="356992"/>
                    </a:lnTo>
                    <a:lnTo>
                      <a:pt x="597257" y="358550"/>
                    </a:lnTo>
                    <a:lnTo>
                      <a:pt x="598659" y="360254"/>
                    </a:lnTo>
                    <a:lnTo>
                      <a:pt x="600212" y="361283"/>
                    </a:lnTo>
                    <a:lnTo>
                      <a:pt x="600805" y="362767"/>
                    </a:lnTo>
                    <a:lnTo>
                      <a:pt x="599767" y="364090"/>
                    </a:lnTo>
                    <a:lnTo>
                      <a:pt x="599028" y="363428"/>
                    </a:lnTo>
                    <a:lnTo>
                      <a:pt x="597994" y="364457"/>
                    </a:lnTo>
                    <a:lnTo>
                      <a:pt x="595113" y="362620"/>
                    </a:lnTo>
                    <a:lnTo>
                      <a:pt x="594002" y="362914"/>
                    </a:lnTo>
                    <a:lnTo>
                      <a:pt x="593043" y="361357"/>
                    </a:lnTo>
                    <a:lnTo>
                      <a:pt x="591194" y="360695"/>
                    </a:lnTo>
                    <a:lnTo>
                      <a:pt x="590455" y="358991"/>
                    </a:lnTo>
                    <a:lnTo>
                      <a:pt x="587131" y="359431"/>
                    </a:lnTo>
                    <a:lnTo>
                      <a:pt x="585431" y="360401"/>
                    </a:lnTo>
                    <a:lnTo>
                      <a:pt x="583951" y="359138"/>
                    </a:lnTo>
                    <a:lnTo>
                      <a:pt x="581737" y="358697"/>
                    </a:lnTo>
                    <a:lnTo>
                      <a:pt x="579890" y="358844"/>
                    </a:lnTo>
                    <a:lnTo>
                      <a:pt x="578852" y="357433"/>
                    </a:lnTo>
                    <a:lnTo>
                      <a:pt x="576488" y="355890"/>
                    </a:lnTo>
                    <a:lnTo>
                      <a:pt x="576416" y="354626"/>
                    </a:lnTo>
                    <a:lnTo>
                      <a:pt x="579298" y="351967"/>
                    </a:lnTo>
                    <a:lnTo>
                      <a:pt x="580479" y="351379"/>
                    </a:lnTo>
                    <a:lnTo>
                      <a:pt x="580407" y="350571"/>
                    </a:lnTo>
                    <a:lnTo>
                      <a:pt x="579077" y="350644"/>
                    </a:lnTo>
                    <a:lnTo>
                      <a:pt x="577303" y="352496"/>
                    </a:lnTo>
                    <a:lnTo>
                      <a:pt x="575900" y="354112"/>
                    </a:lnTo>
                    <a:lnTo>
                      <a:pt x="574867" y="354479"/>
                    </a:lnTo>
                    <a:lnTo>
                      <a:pt x="573239" y="353157"/>
                    </a:lnTo>
                    <a:lnTo>
                      <a:pt x="571317" y="352775"/>
                    </a:lnTo>
                    <a:lnTo>
                      <a:pt x="570506" y="353083"/>
                    </a:lnTo>
                    <a:lnTo>
                      <a:pt x="572204" y="354259"/>
                    </a:lnTo>
                    <a:lnTo>
                      <a:pt x="571245" y="354994"/>
                    </a:lnTo>
                    <a:lnTo>
                      <a:pt x="568584" y="354861"/>
                    </a:lnTo>
                    <a:lnTo>
                      <a:pt x="566071" y="352716"/>
                    </a:lnTo>
                    <a:lnTo>
                      <a:pt x="565702" y="349968"/>
                    </a:lnTo>
                    <a:lnTo>
                      <a:pt x="563928" y="348646"/>
                    </a:lnTo>
                    <a:lnTo>
                      <a:pt x="564222" y="346941"/>
                    </a:lnTo>
                    <a:lnTo>
                      <a:pt x="567699" y="345178"/>
                    </a:lnTo>
                    <a:lnTo>
                      <a:pt x="568509" y="343914"/>
                    </a:lnTo>
                    <a:lnTo>
                      <a:pt x="567846" y="343473"/>
                    </a:lnTo>
                    <a:lnTo>
                      <a:pt x="566293" y="344649"/>
                    </a:lnTo>
                    <a:lnTo>
                      <a:pt x="563853" y="344943"/>
                    </a:lnTo>
                    <a:lnTo>
                      <a:pt x="562969" y="347088"/>
                    </a:lnTo>
                    <a:lnTo>
                      <a:pt x="561934" y="347308"/>
                    </a:lnTo>
                    <a:lnTo>
                      <a:pt x="561563" y="345839"/>
                    </a:lnTo>
                    <a:lnTo>
                      <a:pt x="562005" y="344208"/>
                    </a:lnTo>
                    <a:lnTo>
                      <a:pt x="561195" y="343473"/>
                    </a:lnTo>
                    <a:lnTo>
                      <a:pt x="560190" y="343708"/>
                    </a:lnTo>
                    <a:lnTo>
                      <a:pt x="559823" y="345016"/>
                    </a:lnTo>
                    <a:lnTo>
                      <a:pt x="560117" y="346089"/>
                    </a:lnTo>
                    <a:lnTo>
                      <a:pt x="559599" y="347161"/>
                    </a:lnTo>
                    <a:lnTo>
                      <a:pt x="558156" y="346721"/>
                    </a:lnTo>
                    <a:lnTo>
                      <a:pt x="556934" y="345339"/>
                    </a:lnTo>
                    <a:lnTo>
                      <a:pt x="555267" y="344928"/>
                    </a:lnTo>
                    <a:lnTo>
                      <a:pt x="553898" y="345339"/>
                    </a:lnTo>
                    <a:lnTo>
                      <a:pt x="553711" y="346574"/>
                    </a:lnTo>
                    <a:lnTo>
                      <a:pt x="552637" y="346647"/>
                    </a:lnTo>
                    <a:lnTo>
                      <a:pt x="551303" y="345016"/>
                    </a:lnTo>
                    <a:lnTo>
                      <a:pt x="550750" y="343385"/>
                    </a:lnTo>
                    <a:lnTo>
                      <a:pt x="551344" y="343488"/>
                    </a:lnTo>
                    <a:lnTo>
                      <a:pt x="552378" y="344237"/>
                    </a:lnTo>
                    <a:lnTo>
                      <a:pt x="552342" y="343488"/>
                    </a:lnTo>
                    <a:lnTo>
                      <a:pt x="550417" y="341666"/>
                    </a:lnTo>
                    <a:lnTo>
                      <a:pt x="548011" y="340255"/>
                    </a:lnTo>
                    <a:lnTo>
                      <a:pt x="547713" y="338565"/>
                    </a:lnTo>
                    <a:lnTo>
                      <a:pt x="548046" y="336332"/>
                    </a:lnTo>
                    <a:lnTo>
                      <a:pt x="547752" y="333848"/>
                    </a:lnTo>
                    <a:lnTo>
                      <a:pt x="546859" y="330762"/>
                    </a:lnTo>
                    <a:lnTo>
                      <a:pt x="547450" y="329278"/>
                    </a:lnTo>
                    <a:lnTo>
                      <a:pt x="548706" y="329278"/>
                    </a:lnTo>
                    <a:lnTo>
                      <a:pt x="548706" y="328103"/>
                    </a:lnTo>
                    <a:lnTo>
                      <a:pt x="547967" y="325737"/>
                    </a:lnTo>
                    <a:lnTo>
                      <a:pt x="548264" y="324914"/>
                    </a:lnTo>
                    <a:lnTo>
                      <a:pt x="550181" y="325443"/>
                    </a:lnTo>
                    <a:lnTo>
                      <a:pt x="550922" y="326471"/>
                    </a:lnTo>
                    <a:lnTo>
                      <a:pt x="554249" y="326692"/>
                    </a:lnTo>
                    <a:lnTo>
                      <a:pt x="556023" y="328103"/>
                    </a:lnTo>
                    <a:lnTo>
                      <a:pt x="556613" y="330027"/>
                    </a:lnTo>
                    <a:lnTo>
                      <a:pt x="560234" y="331424"/>
                    </a:lnTo>
                    <a:lnTo>
                      <a:pt x="563486" y="331424"/>
                    </a:lnTo>
                    <a:lnTo>
                      <a:pt x="564449" y="330836"/>
                    </a:lnTo>
                    <a:lnTo>
                      <a:pt x="567330" y="330762"/>
                    </a:lnTo>
                    <a:lnTo>
                      <a:pt x="566074" y="329734"/>
                    </a:lnTo>
                    <a:lnTo>
                      <a:pt x="565777" y="328396"/>
                    </a:lnTo>
                    <a:lnTo>
                      <a:pt x="563116" y="326780"/>
                    </a:lnTo>
                    <a:lnTo>
                      <a:pt x="562822" y="324032"/>
                    </a:lnTo>
                    <a:lnTo>
                      <a:pt x="560161" y="324032"/>
                    </a:lnTo>
                    <a:lnTo>
                      <a:pt x="557868" y="322636"/>
                    </a:lnTo>
                    <a:lnTo>
                      <a:pt x="556315" y="322636"/>
                    </a:lnTo>
                    <a:lnTo>
                      <a:pt x="553951" y="321078"/>
                    </a:lnTo>
                    <a:lnTo>
                      <a:pt x="551954" y="321005"/>
                    </a:lnTo>
                    <a:lnTo>
                      <a:pt x="548337" y="319006"/>
                    </a:lnTo>
                    <a:lnTo>
                      <a:pt x="547373" y="317155"/>
                    </a:lnTo>
                    <a:lnTo>
                      <a:pt x="548114" y="313907"/>
                    </a:lnTo>
                    <a:lnTo>
                      <a:pt x="549811" y="312805"/>
                    </a:lnTo>
                    <a:lnTo>
                      <a:pt x="549667" y="311321"/>
                    </a:lnTo>
                    <a:lnTo>
                      <a:pt x="550331" y="309029"/>
                    </a:lnTo>
                    <a:lnTo>
                      <a:pt x="551954" y="309029"/>
                    </a:lnTo>
                    <a:lnTo>
                      <a:pt x="552991" y="307030"/>
                    </a:lnTo>
                    <a:lnTo>
                      <a:pt x="552991" y="303415"/>
                    </a:lnTo>
                    <a:lnTo>
                      <a:pt x="553657" y="301931"/>
                    </a:lnTo>
                    <a:lnTo>
                      <a:pt x="555134" y="301491"/>
                    </a:lnTo>
                    <a:lnTo>
                      <a:pt x="555649" y="299712"/>
                    </a:lnTo>
                    <a:lnTo>
                      <a:pt x="558389" y="298243"/>
                    </a:lnTo>
                    <a:lnTo>
                      <a:pt x="560012" y="298096"/>
                    </a:lnTo>
                    <a:lnTo>
                      <a:pt x="560457" y="296685"/>
                    </a:lnTo>
                    <a:lnTo>
                      <a:pt x="559795" y="296759"/>
                    </a:lnTo>
                    <a:lnTo>
                      <a:pt x="558831" y="297126"/>
                    </a:lnTo>
                    <a:lnTo>
                      <a:pt x="558609" y="295510"/>
                    </a:lnTo>
                    <a:lnTo>
                      <a:pt x="560679" y="292394"/>
                    </a:lnTo>
                    <a:lnTo>
                      <a:pt x="562230" y="289441"/>
                    </a:lnTo>
                    <a:lnTo>
                      <a:pt x="562970" y="288706"/>
                    </a:lnTo>
                    <a:lnTo>
                      <a:pt x="564521" y="286708"/>
                    </a:lnTo>
                    <a:lnTo>
                      <a:pt x="565997" y="286708"/>
                    </a:lnTo>
                    <a:lnTo>
                      <a:pt x="566738" y="286928"/>
                    </a:lnTo>
                    <a:lnTo>
                      <a:pt x="567624" y="283754"/>
                    </a:lnTo>
                    <a:lnTo>
                      <a:pt x="568584" y="283901"/>
                    </a:lnTo>
                    <a:lnTo>
                      <a:pt x="569323" y="285459"/>
                    </a:lnTo>
                    <a:lnTo>
                      <a:pt x="570356" y="284048"/>
                    </a:lnTo>
                    <a:lnTo>
                      <a:pt x="569620" y="282725"/>
                    </a:lnTo>
                    <a:lnTo>
                      <a:pt x="571984" y="279022"/>
                    </a:lnTo>
                    <a:lnTo>
                      <a:pt x="573609" y="279096"/>
                    </a:lnTo>
                    <a:lnTo>
                      <a:pt x="573461" y="277259"/>
                    </a:lnTo>
                    <a:lnTo>
                      <a:pt x="575160" y="274893"/>
                    </a:lnTo>
                    <a:lnTo>
                      <a:pt x="577305" y="274820"/>
                    </a:lnTo>
                    <a:lnTo>
                      <a:pt x="578560" y="273041"/>
                    </a:lnTo>
                    <a:lnTo>
                      <a:pt x="580113" y="273115"/>
                    </a:lnTo>
                    <a:lnTo>
                      <a:pt x="581369" y="273776"/>
                    </a:lnTo>
                    <a:lnTo>
                      <a:pt x="580704" y="271939"/>
                    </a:lnTo>
                    <a:lnTo>
                      <a:pt x="581224" y="270014"/>
                    </a:lnTo>
                    <a:lnTo>
                      <a:pt x="584845" y="268383"/>
                    </a:lnTo>
                    <a:lnTo>
                      <a:pt x="588320" y="265356"/>
                    </a:lnTo>
                    <a:lnTo>
                      <a:pt x="593861" y="263505"/>
                    </a:lnTo>
                    <a:lnTo>
                      <a:pt x="597556" y="263284"/>
                    </a:lnTo>
                    <a:lnTo>
                      <a:pt x="599109" y="262697"/>
                    </a:lnTo>
                    <a:lnTo>
                      <a:pt x="601770" y="263211"/>
                    </a:lnTo>
                    <a:lnTo>
                      <a:pt x="603323" y="262697"/>
                    </a:lnTo>
                    <a:lnTo>
                      <a:pt x="604434" y="263137"/>
                    </a:lnTo>
                    <a:lnTo>
                      <a:pt x="607683" y="263211"/>
                    </a:lnTo>
                    <a:lnTo>
                      <a:pt x="609827" y="264695"/>
                    </a:lnTo>
                    <a:lnTo>
                      <a:pt x="614117" y="266767"/>
                    </a:lnTo>
                    <a:lnTo>
                      <a:pt x="614413" y="268016"/>
                    </a:lnTo>
                    <a:lnTo>
                      <a:pt x="613896" y="269647"/>
                    </a:lnTo>
                    <a:lnTo>
                      <a:pt x="611308" y="270749"/>
                    </a:lnTo>
                    <a:lnTo>
                      <a:pt x="607982" y="272086"/>
                    </a:lnTo>
                    <a:lnTo>
                      <a:pt x="605989" y="271998"/>
                    </a:lnTo>
                    <a:lnTo>
                      <a:pt x="605023" y="273556"/>
                    </a:lnTo>
                    <a:lnTo>
                      <a:pt x="603325" y="275701"/>
                    </a:lnTo>
                    <a:lnTo>
                      <a:pt x="601106" y="276289"/>
                    </a:lnTo>
                    <a:lnTo>
                      <a:pt x="597337" y="279919"/>
                    </a:lnTo>
                    <a:lnTo>
                      <a:pt x="593719" y="284430"/>
                    </a:lnTo>
                    <a:lnTo>
                      <a:pt x="590689" y="286428"/>
                    </a:lnTo>
                    <a:lnTo>
                      <a:pt x="589506" y="287016"/>
                    </a:lnTo>
                    <a:lnTo>
                      <a:pt x="587584" y="290925"/>
                    </a:lnTo>
                    <a:lnTo>
                      <a:pt x="587287" y="293291"/>
                    </a:lnTo>
                    <a:lnTo>
                      <a:pt x="588103" y="295289"/>
                    </a:lnTo>
                    <a:lnTo>
                      <a:pt x="589211" y="296700"/>
                    </a:lnTo>
                    <a:lnTo>
                      <a:pt x="589211" y="298463"/>
                    </a:lnTo>
                    <a:lnTo>
                      <a:pt x="587507" y="299345"/>
                    </a:lnTo>
                    <a:lnTo>
                      <a:pt x="586031" y="301343"/>
                    </a:lnTo>
                    <a:lnTo>
                      <a:pt x="584183" y="303415"/>
                    </a:lnTo>
                    <a:lnTo>
                      <a:pt x="584035" y="305487"/>
                    </a:lnTo>
                    <a:lnTo>
                      <a:pt x="582779" y="308074"/>
                    </a:lnTo>
                    <a:lnTo>
                      <a:pt x="581746" y="308808"/>
                    </a:lnTo>
                    <a:lnTo>
                      <a:pt x="581597" y="310366"/>
                    </a:lnTo>
                    <a:lnTo>
                      <a:pt x="582557" y="312144"/>
                    </a:lnTo>
                    <a:lnTo>
                      <a:pt x="583002" y="315098"/>
                    </a:lnTo>
                    <a:lnTo>
                      <a:pt x="583738" y="316420"/>
                    </a:lnTo>
                    <a:lnTo>
                      <a:pt x="583738" y="319080"/>
                    </a:lnTo>
                    <a:lnTo>
                      <a:pt x="585512" y="321446"/>
                    </a:lnTo>
                    <a:lnTo>
                      <a:pt x="585884" y="322489"/>
                    </a:lnTo>
                    <a:lnTo>
                      <a:pt x="587803" y="323591"/>
                    </a:lnTo>
                    <a:lnTo>
                      <a:pt x="587803" y="325663"/>
                    </a:lnTo>
                    <a:lnTo>
                      <a:pt x="586992" y="327515"/>
                    </a:lnTo>
                    <a:lnTo>
                      <a:pt x="586327" y="325810"/>
                    </a:lnTo>
                    <a:lnTo>
                      <a:pt x="585290" y="325810"/>
                    </a:lnTo>
                    <a:lnTo>
                      <a:pt x="585142" y="326780"/>
                    </a:lnTo>
                    <a:lnTo>
                      <a:pt x="583885" y="326912"/>
                    </a:lnTo>
                    <a:lnTo>
                      <a:pt x="582557" y="327441"/>
                    </a:lnTo>
                    <a:lnTo>
                      <a:pt x="581558" y="327838"/>
                    </a:lnTo>
                    <a:lnTo>
                      <a:pt x="582335" y="328323"/>
                    </a:lnTo>
                    <a:lnTo>
                      <a:pt x="583593" y="329881"/>
                    </a:lnTo>
                    <a:lnTo>
                      <a:pt x="585039" y="329704"/>
                    </a:lnTo>
                    <a:lnTo>
                      <a:pt x="585447" y="329293"/>
                    </a:lnTo>
                    <a:lnTo>
                      <a:pt x="586113" y="330027"/>
                    </a:lnTo>
                    <a:lnTo>
                      <a:pt x="584558" y="331556"/>
                    </a:lnTo>
                    <a:lnTo>
                      <a:pt x="583781" y="334480"/>
                    </a:lnTo>
                    <a:lnTo>
                      <a:pt x="583743" y="336376"/>
                    </a:lnTo>
                    <a:lnTo>
                      <a:pt x="583225" y="337522"/>
                    </a:lnTo>
                    <a:lnTo>
                      <a:pt x="585743" y="335068"/>
                    </a:lnTo>
                    <a:lnTo>
                      <a:pt x="585743" y="333701"/>
                    </a:lnTo>
                    <a:lnTo>
                      <a:pt x="587891" y="329925"/>
                    </a:lnTo>
                    <a:lnTo>
                      <a:pt x="588892" y="328999"/>
                    </a:lnTo>
                    <a:lnTo>
                      <a:pt x="589449" y="325252"/>
                    </a:lnTo>
                    <a:lnTo>
                      <a:pt x="590299" y="323988"/>
                    </a:lnTo>
                    <a:lnTo>
                      <a:pt x="592073" y="322768"/>
                    </a:lnTo>
                    <a:lnTo>
                      <a:pt x="592073" y="320829"/>
                    </a:lnTo>
                    <a:lnTo>
                      <a:pt x="591519" y="319580"/>
                    </a:lnTo>
                    <a:lnTo>
                      <a:pt x="591891" y="318272"/>
                    </a:lnTo>
                    <a:lnTo>
                      <a:pt x="590593" y="317346"/>
                    </a:lnTo>
                    <a:lnTo>
                      <a:pt x="589337" y="317082"/>
                    </a:lnTo>
                    <a:lnTo>
                      <a:pt x="589225" y="314539"/>
                    </a:lnTo>
                    <a:lnTo>
                      <a:pt x="588817" y="313893"/>
                    </a:lnTo>
                    <a:lnTo>
                      <a:pt x="588708" y="311336"/>
                    </a:lnTo>
                    <a:lnTo>
                      <a:pt x="587596" y="309308"/>
                    </a:lnTo>
                    <a:lnTo>
                      <a:pt x="587338" y="307295"/>
                    </a:lnTo>
                    <a:lnTo>
                      <a:pt x="588226" y="306781"/>
                    </a:lnTo>
                    <a:lnTo>
                      <a:pt x="588893" y="308265"/>
                    </a:lnTo>
                    <a:lnTo>
                      <a:pt x="589817" y="307442"/>
                    </a:lnTo>
                    <a:lnTo>
                      <a:pt x="591892" y="306810"/>
                    </a:lnTo>
                    <a:lnTo>
                      <a:pt x="593039" y="305326"/>
                    </a:lnTo>
                    <a:lnTo>
                      <a:pt x="592593" y="304033"/>
                    </a:lnTo>
                    <a:lnTo>
                      <a:pt x="593664" y="302328"/>
                    </a:lnTo>
                    <a:lnTo>
                      <a:pt x="595222" y="302813"/>
                    </a:lnTo>
                    <a:lnTo>
                      <a:pt x="596480" y="305473"/>
                    </a:lnTo>
                    <a:lnTo>
                      <a:pt x="595935" y="306663"/>
                    </a:lnTo>
                    <a:lnTo>
                      <a:pt x="596894" y="307398"/>
                    </a:lnTo>
                    <a:lnTo>
                      <a:pt x="598224" y="305855"/>
                    </a:lnTo>
                    <a:lnTo>
                      <a:pt x="598224" y="304003"/>
                    </a:lnTo>
                    <a:lnTo>
                      <a:pt x="599629" y="302299"/>
                    </a:lnTo>
                    <a:lnTo>
                      <a:pt x="600963" y="302299"/>
                    </a:lnTo>
                    <a:lnTo>
                      <a:pt x="600740" y="301197"/>
                    </a:lnTo>
                    <a:lnTo>
                      <a:pt x="601553" y="300535"/>
                    </a:lnTo>
                    <a:lnTo>
                      <a:pt x="603401" y="299948"/>
                    </a:lnTo>
                    <a:lnTo>
                      <a:pt x="602736" y="298831"/>
                    </a:lnTo>
                    <a:lnTo>
                      <a:pt x="601331" y="298610"/>
                    </a:lnTo>
                    <a:lnTo>
                      <a:pt x="598004" y="300976"/>
                    </a:lnTo>
                    <a:lnTo>
                      <a:pt x="596602" y="300903"/>
                    </a:lnTo>
                    <a:lnTo>
                      <a:pt x="596011" y="298904"/>
                    </a:lnTo>
                    <a:lnTo>
                      <a:pt x="594903" y="297802"/>
                    </a:lnTo>
                    <a:lnTo>
                      <a:pt x="595049" y="296612"/>
                    </a:lnTo>
                    <a:lnTo>
                      <a:pt x="597191" y="295877"/>
                    </a:lnTo>
                    <a:lnTo>
                      <a:pt x="595935" y="294172"/>
                    </a:lnTo>
                    <a:lnTo>
                      <a:pt x="596674" y="291366"/>
                    </a:lnTo>
                    <a:lnTo>
                      <a:pt x="598154" y="288633"/>
                    </a:lnTo>
                    <a:lnTo>
                      <a:pt x="598376" y="287075"/>
                    </a:lnTo>
                    <a:lnTo>
                      <a:pt x="599929" y="285532"/>
                    </a:lnTo>
                    <a:lnTo>
                      <a:pt x="602368" y="285738"/>
                    </a:lnTo>
                    <a:lnTo>
                      <a:pt x="604064" y="287589"/>
                    </a:lnTo>
                    <a:lnTo>
                      <a:pt x="604287" y="288927"/>
                    </a:lnTo>
                    <a:lnTo>
                      <a:pt x="607020" y="290411"/>
                    </a:lnTo>
                    <a:lnTo>
                      <a:pt x="608277" y="292248"/>
                    </a:lnTo>
                    <a:lnTo>
                      <a:pt x="610199" y="292394"/>
                    </a:lnTo>
                    <a:lnTo>
                      <a:pt x="608646" y="291145"/>
                    </a:lnTo>
                    <a:lnTo>
                      <a:pt x="608277" y="289661"/>
                    </a:lnTo>
                    <a:lnTo>
                      <a:pt x="605395" y="287736"/>
                    </a:lnTo>
                    <a:lnTo>
                      <a:pt x="604878" y="285679"/>
                    </a:lnTo>
                    <a:lnTo>
                      <a:pt x="604361" y="284562"/>
                    </a:lnTo>
                    <a:lnTo>
                      <a:pt x="602217" y="284562"/>
                    </a:lnTo>
                    <a:lnTo>
                      <a:pt x="601331" y="283607"/>
                    </a:lnTo>
                    <a:lnTo>
                      <a:pt x="601996" y="283313"/>
                    </a:lnTo>
                    <a:lnTo>
                      <a:pt x="605469" y="283093"/>
                    </a:lnTo>
                    <a:lnTo>
                      <a:pt x="606059" y="282123"/>
                    </a:lnTo>
                    <a:lnTo>
                      <a:pt x="606948" y="282123"/>
                    </a:lnTo>
                    <a:lnTo>
                      <a:pt x="610124" y="285605"/>
                    </a:lnTo>
                    <a:lnTo>
                      <a:pt x="612857" y="287149"/>
                    </a:lnTo>
                    <a:lnTo>
                      <a:pt x="613820" y="287075"/>
                    </a:lnTo>
                    <a:lnTo>
                      <a:pt x="611307" y="285605"/>
                    </a:lnTo>
                    <a:lnTo>
                      <a:pt x="609533" y="282637"/>
                    </a:lnTo>
                    <a:lnTo>
                      <a:pt x="607169" y="280947"/>
                    </a:lnTo>
                    <a:lnTo>
                      <a:pt x="607097" y="279684"/>
                    </a:lnTo>
                    <a:lnTo>
                      <a:pt x="607907" y="277847"/>
                    </a:lnTo>
                    <a:lnTo>
                      <a:pt x="610866" y="277244"/>
                    </a:lnTo>
                    <a:lnTo>
                      <a:pt x="611899" y="277685"/>
                    </a:lnTo>
                    <a:lnTo>
                      <a:pt x="611602" y="279463"/>
                    </a:lnTo>
                    <a:lnTo>
                      <a:pt x="611899" y="280874"/>
                    </a:lnTo>
                    <a:lnTo>
                      <a:pt x="612785" y="279992"/>
                    </a:lnTo>
                    <a:lnTo>
                      <a:pt x="612710" y="278581"/>
                    </a:lnTo>
                    <a:lnTo>
                      <a:pt x="613896" y="277097"/>
                    </a:lnTo>
                    <a:lnTo>
                      <a:pt x="616186" y="277097"/>
                    </a:lnTo>
                    <a:lnTo>
                      <a:pt x="617294" y="279316"/>
                    </a:lnTo>
                    <a:lnTo>
                      <a:pt x="618180" y="280051"/>
                    </a:lnTo>
                    <a:lnTo>
                      <a:pt x="618920" y="282637"/>
                    </a:lnTo>
                    <a:lnTo>
                      <a:pt x="619880" y="281535"/>
                    </a:lnTo>
                    <a:lnTo>
                      <a:pt x="619880" y="279978"/>
                    </a:lnTo>
                    <a:lnTo>
                      <a:pt x="617955" y="277685"/>
                    </a:lnTo>
                    <a:lnTo>
                      <a:pt x="618550" y="276510"/>
                    </a:lnTo>
                    <a:lnTo>
                      <a:pt x="623646" y="275319"/>
                    </a:lnTo>
                    <a:lnTo>
                      <a:pt x="626604" y="273997"/>
                    </a:lnTo>
                    <a:lnTo>
                      <a:pt x="629118" y="273776"/>
                    </a:lnTo>
                    <a:lnTo>
                      <a:pt x="631408" y="272145"/>
                    </a:lnTo>
                    <a:lnTo>
                      <a:pt x="634364" y="273189"/>
                    </a:lnTo>
                    <a:lnTo>
                      <a:pt x="637616" y="273335"/>
                    </a:lnTo>
                    <a:lnTo>
                      <a:pt x="640726" y="274070"/>
                    </a:lnTo>
                    <a:lnTo>
                      <a:pt x="640983" y="275290"/>
                    </a:lnTo>
                    <a:lnTo>
                      <a:pt x="640426" y="276069"/>
                    </a:lnTo>
                    <a:lnTo>
                      <a:pt x="640017" y="280551"/>
                    </a:lnTo>
                    <a:lnTo>
                      <a:pt x="639537" y="281741"/>
                    </a:lnTo>
                    <a:lnTo>
                      <a:pt x="638205" y="283254"/>
                    </a:lnTo>
                    <a:lnTo>
                      <a:pt x="636837" y="285826"/>
                    </a:lnTo>
                    <a:lnTo>
                      <a:pt x="637316" y="286899"/>
                    </a:lnTo>
                    <a:lnTo>
                      <a:pt x="639131" y="287751"/>
                    </a:lnTo>
                    <a:lnTo>
                      <a:pt x="639909" y="289382"/>
                    </a:lnTo>
                    <a:lnTo>
                      <a:pt x="639537" y="290455"/>
                    </a:lnTo>
                    <a:lnTo>
                      <a:pt x="636729" y="293585"/>
                    </a:lnTo>
                    <a:lnTo>
                      <a:pt x="636211" y="294834"/>
                    </a:lnTo>
                    <a:lnTo>
                      <a:pt x="635990" y="296832"/>
                    </a:lnTo>
                    <a:lnTo>
                      <a:pt x="637616" y="298302"/>
                    </a:lnTo>
                    <a:lnTo>
                      <a:pt x="637543" y="299272"/>
                    </a:lnTo>
                    <a:lnTo>
                      <a:pt x="636211" y="301417"/>
                    </a:lnTo>
                    <a:lnTo>
                      <a:pt x="634658" y="301564"/>
                    </a:lnTo>
                    <a:lnTo>
                      <a:pt x="633256" y="303180"/>
                    </a:lnTo>
                    <a:lnTo>
                      <a:pt x="631483" y="303695"/>
                    </a:lnTo>
                    <a:lnTo>
                      <a:pt x="630076" y="305032"/>
                    </a:lnTo>
                    <a:lnTo>
                      <a:pt x="628823" y="306810"/>
                    </a:lnTo>
                    <a:lnTo>
                      <a:pt x="627493" y="308353"/>
                    </a:lnTo>
                    <a:lnTo>
                      <a:pt x="628898" y="308206"/>
                    </a:lnTo>
                    <a:lnTo>
                      <a:pt x="631042" y="306061"/>
                    </a:lnTo>
                    <a:lnTo>
                      <a:pt x="633627" y="304062"/>
                    </a:lnTo>
                    <a:lnTo>
                      <a:pt x="634660" y="304150"/>
                    </a:lnTo>
                    <a:lnTo>
                      <a:pt x="635547" y="304003"/>
                    </a:lnTo>
                    <a:lnTo>
                      <a:pt x="634219" y="305473"/>
                    </a:lnTo>
                    <a:lnTo>
                      <a:pt x="633775" y="306957"/>
                    </a:lnTo>
                    <a:lnTo>
                      <a:pt x="630893" y="309617"/>
                    </a:lnTo>
                    <a:lnTo>
                      <a:pt x="628973" y="310572"/>
                    </a:lnTo>
                    <a:lnTo>
                      <a:pt x="628824" y="311306"/>
                    </a:lnTo>
                    <a:lnTo>
                      <a:pt x="628973" y="312276"/>
                    </a:lnTo>
                    <a:lnTo>
                      <a:pt x="628676" y="313305"/>
                    </a:lnTo>
                    <a:lnTo>
                      <a:pt x="627642" y="312717"/>
                    </a:lnTo>
                    <a:lnTo>
                      <a:pt x="626310" y="312864"/>
                    </a:lnTo>
                    <a:lnTo>
                      <a:pt x="626385" y="313966"/>
                    </a:lnTo>
                    <a:lnTo>
                      <a:pt x="627273" y="314040"/>
                    </a:lnTo>
                    <a:lnTo>
                      <a:pt x="628084" y="314936"/>
                    </a:lnTo>
                    <a:lnTo>
                      <a:pt x="627938" y="316479"/>
                    </a:lnTo>
                    <a:lnTo>
                      <a:pt x="626363" y="317669"/>
                    </a:lnTo>
                    <a:lnTo>
                      <a:pt x="628028" y="317669"/>
                    </a:lnTo>
                    <a:lnTo>
                      <a:pt x="628879" y="316479"/>
                    </a:lnTo>
                    <a:lnTo>
                      <a:pt x="630325" y="315921"/>
                    </a:lnTo>
                    <a:lnTo>
                      <a:pt x="631622" y="314069"/>
                    </a:lnTo>
                    <a:lnTo>
                      <a:pt x="631659" y="312629"/>
                    </a:lnTo>
                    <a:lnTo>
                      <a:pt x="633544" y="311953"/>
                    </a:lnTo>
                    <a:lnTo>
                      <a:pt x="634288" y="310248"/>
                    </a:lnTo>
                    <a:lnTo>
                      <a:pt x="634879" y="310763"/>
                    </a:lnTo>
                    <a:lnTo>
                      <a:pt x="634879" y="313364"/>
                    </a:lnTo>
                    <a:lnTo>
                      <a:pt x="636025" y="314113"/>
                    </a:lnTo>
                    <a:lnTo>
                      <a:pt x="636025" y="311806"/>
                    </a:lnTo>
                    <a:lnTo>
                      <a:pt x="635509" y="309690"/>
                    </a:lnTo>
                    <a:lnTo>
                      <a:pt x="635915" y="308206"/>
                    </a:lnTo>
                    <a:lnTo>
                      <a:pt x="636842" y="307574"/>
                    </a:lnTo>
                    <a:lnTo>
                      <a:pt x="638730" y="308059"/>
                    </a:lnTo>
                    <a:lnTo>
                      <a:pt x="638470" y="310366"/>
                    </a:lnTo>
                    <a:lnTo>
                      <a:pt x="639097" y="311453"/>
                    </a:lnTo>
                    <a:lnTo>
                      <a:pt x="640130" y="310425"/>
                    </a:lnTo>
                    <a:lnTo>
                      <a:pt x="642276" y="308206"/>
                    </a:lnTo>
                    <a:lnTo>
                      <a:pt x="642867" y="309984"/>
                    </a:lnTo>
                    <a:lnTo>
                      <a:pt x="644198" y="311453"/>
                    </a:lnTo>
                    <a:lnTo>
                      <a:pt x="643607" y="313158"/>
                    </a:lnTo>
                    <a:lnTo>
                      <a:pt x="641094" y="316626"/>
                    </a:lnTo>
                    <a:lnTo>
                      <a:pt x="639097" y="318184"/>
                    </a:lnTo>
                    <a:lnTo>
                      <a:pt x="638135" y="319594"/>
                    </a:lnTo>
                    <a:lnTo>
                      <a:pt x="640060" y="320035"/>
                    </a:lnTo>
                    <a:lnTo>
                      <a:pt x="641834" y="320917"/>
                    </a:lnTo>
                    <a:lnTo>
                      <a:pt x="643161" y="320035"/>
                    </a:lnTo>
                    <a:lnTo>
                      <a:pt x="642054" y="318698"/>
                    </a:lnTo>
                    <a:lnTo>
                      <a:pt x="642940" y="316714"/>
                    </a:lnTo>
                    <a:lnTo>
                      <a:pt x="644565" y="314774"/>
                    </a:lnTo>
                    <a:lnTo>
                      <a:pt x="645970" y="317375"/>
                    </a:lnTo>
                    <a:lnTo>
                      <a:pt x="646044" y="319212"/>
                    </a:lnTo>
                    <a:lnTo>
                      <a:pt x="646561" y="317890"/>
                    </a:lnTo>
                    <a:lnTo>
                      <a:pt x="646265" y="315377"/>
                    </a:lnTo>
                    <a:lnTo>
                      <a:pt x="645230" y="313452"/>
                    </a:lnTo>
                    <a:lnTo>
                      <a:pt x="645155" y="309690"/>
                    </a:lnTo>
                    <a:lnTo>
                      <a:pt x="645970" y="309249"/>
                    </a:lnTo>
                    <a:lnTo>
                      <a:pt x="648114" y="310204"/>
                    </a:lnTo>
                    <a:lnTo>
                      <a:pt x="647669" y="312129"/>
                    </a:lnTo>
                    <a:lnTo>
                      <a:pt x="647005" y="313672"/>
                    </a:lnTo>
                    <a:lnTo>
                      <a:pt x="648113" y="313158"/>
                    </a:lnTo>
                    <a:lnTo>
                      <a:pt x="649738" y="312864"/>
                    </a:lnTo>
                    <a:lnTo>
                      <a:pt x="653062" y="316038"/>
                    </a:lnTo>
                    <a:lnTo>
                      <a:pt x="653062" y="317375"/>
                    </a:lnTo>
                    <a:lnTo>
                      <a:pt x="655353" y="317375"/>
                    </a:lnTo>
                    <a:lnTo>
                      <a:pt x="656830" y="318257"/>
                    </a:lnTo>
                    <a:lnTo>
                      <a:pt x="657792" y="318257"/>
                    </a:lnTo>
                    <a:lnTo>
                      <a:pt x="656830" y="316185"/>
                    </a:lnTo>
                    <a:lnTo>
                      <a:pt x="655428" y="315891"/>
                    </a:lnTo>
                    <a:lnTo>
                      <a:pt x="654835" y="314936"/>
                    </a:lnTo>
                    <a:lnTo>
                      <a:pt x="651141" y="311689"/>
                    </a:lnTo>
                    <a:lnTo>
                      <a:pt x="649736" y="311248"/>
                    </a:lnTo>
                    <a:lnTo>
                      <a:pt x="649071" y="310278"/>
                    </a:lnTo>
                    <a:lnTo>
                      <a:pt x="651141" y="307177"/>
                    </a:lnTo>
                    <a:lnTo>
                      <a:pt x="653432" y="307104"/>
                    </a:lnTo>
                    <a:lnTo>
                      <a:pt x="655351" y="305326"/>
                    </a:lnTo>
                    <a:lnTo>
                      <a:pt x="658381" y="304811"/>
                    </a:lnTo>
                    <a:lnTo>
                      <a:pt x="660894" y="305032"/>
                    </a:lnTo>
                    <a:lnTo>
                      <a:pt x="661782" y="305987"/>
                    </a:lnTo>
                    <a:lnTo>
                      <a:pt x="662741" y="305840"/>
                    </a:lnTo>
                    <a:lnTo>
                      <a:pt x="665548" y="307177"/>
                    </a:lnTo>
                    <a:lnTo>
                      <a:pt x="665699" y="308426"/>
                    </a:lnTo>
                    <a:lnTo>
                      <a:pt x="667322" y="309837"/>
                    </a:lnTo>
                    <a:lnTo>
                      <a:pt x="668582" y="310351"/>
                    </a:lnTo>
                    <a:lnTo>
                      <a:pt x="668801" y="311982"/>
                    </a:lnTo>
                    <a:lnTo>
                      <a:pt x="669837" y="311909"/>
                    </a:lnTo>
                    <a:lnTo>
                      <a:pt x="670280" y="311086"/>
                    </a:lnTo>
                    <a:lnTo>
                      <a:pt x="671906" y="311395"/>
                    </a:lnTo>
                    <a:lnTo>
                      <a:pt x="672647" y="313011"/>
                    </a:lnTo>
                    <a:lnTo>
                      <a:pt x="674863" y="314054"/>
                    </a:lnTo>
                    <a:lnTo>
                      <a:pt x="674938" y="315377"/>
                    </a:lnTo>
                    <a:lnTo>
                      <a:pt x="674789" y="316788"/>
                    </a:lnTo>
                    <a:lnTo>
                      <a:pt x="675307" y="317816"/>
                    </a:lnTo>
                    <a:lnTo>
                      <a:pt x="675527" y="319153"/>
                    </a:lnTo>
                    <a:lnTo>
                      <a:pt x="673753" y="321225"/>
                    </a:lnTo>
                    <a:lnTo>
                      <a:pt x="672125" y="320917"/>
                    </a:lnTo>
                    <a:lnTo>
                      <a:pt x="670278" y="320403"/>
                    </a:lnTo>
                    <a:lnTo>
                      <a:pt x="667396" y="321225"/>
                    </a:lnTo>
                    <a:lnTo>
                      <a:pt x="664293" y="324105"/>
                    </a:lnTo>
                    <a:lnTo>
                      <a:pt x="667765" y="321887"/>
                    </a:lnTo>
                    <a:lnTo>
                      <a:pt x="671092" y="321666"/>
                    </a:lnTo>
                    <a:lnTo>
                      <a:pt x="671758" y="322695"/>
                    </a:lnTo>
                    <a:lnTo>
                      <a:pt x="670352" y="324105"/>
                    </a:lnTo>
                    <a:lnTo>
                      <a:pt x="668137" y="325502"/>
                    </a:lnTo>
                    <a:lnTo>
                      <a:pt x="665846" y="328837"/>
                    </a:lnTo>
                    <a:lnTo>
                      <a:pt x="664218" y="330086"/>
                    </a:lnTo>
                    <a:lnTo>
                      <a:pt x="663111" y="330233"/>
                    </a:lnTo>
                    <a:lnTo>
                      <a:pt x="662816" y="331791"/>
                    </a:lnTo>
                    <a:lnTo>
                      <a:pt x="663849" y="331938"/>
                    </a:lnTo>
                    <a:lnTo>
                      <a:pt x="667545" y="328161"/>
                    </a:lnTo>
                    <a:lnTo>
                      <a:pt x="669095" y="325722"/>
                    </a:lnTo>
                    <a:lnTo>
                      <a:pt x="671758" y="324767"/>
                    </a:lnTo>
                    <a:lnTo>
                      <a:pt x="673899" y="322695"/>
                    </a:lnTo>
                    <a:lnTo>
                      <a:pt x="675969" y="323356"/>
                    </a:lnTo>
                    <a:lnTo>
                      <a:pt x="676858" y="324253"/>
                    </a:lnTo>
                    <a:lnTo>
                      <a:pt x="678260" y="324399"/>
                    </a:lnTo>
                    <a:lnTo>
                      <a:pt x="678260" y="325884"/>
                    </a:lnTo>
                    <a:lnTo>
                      <a:pt x="677446" y="327426"/>
                    </a:lnTo>
                    <a:lnTo>
                      <a:pt x="677596" y="328984"/>
                    </a:lnTo>
                    <a:lnTo>
                      <a:pt x="675377" y="329719"/>
                    </a:lnTo>
                    <a:lnTo>
                      <a:pt x="674343" y="331791"/>
                    </a:lnTo>
                    <a:lnTo>
                      <a:pt x="672200" y="331938"/>
                    </a:lnTo>
                    <a:lnTo>
                      <a:pt x="671241" y="331203"/>
                    </a:lnTo>
                    <a:lnTo>
                      <a:pt x="669393" y="331203"/>
                    </a:lnTo>
                    <a:lnTo>
                      <a:pt x="668360" y="332526"/>
                    </a:lnTo>
                    <a:lnTo>
                      <a:pt x="670426" y="332526"/>
                    </a:lnTo>
                    <a:lnTo>
                      <a:pt x="670872" y="333642"/>
                    </a:lnTo>
                    <a:lnTo>
                      <a:pt x="667322" y="335553"/>
                    </a:lnTo>
                    <a:lnTo>
                      <a:pt x="668656" y="335846"/>
                    </a:lnTo>
                    <a:lnTo>
                      <a:pt x="669837" y="334671"/>
                    </a:lnTo>
                    <a:lnTo>
                      <a:pt x="672056" y="334010"/>
                    </a:lnTo>
                    <a:lnTo>
                      <a:pt x="673238" y="333334"/>
                    </a:lnTo>
                    <a:lnTo>
                      <a:pt x="673534" y="334304"/>
                    </a:lnTo>
                    <a:lnTo>
                      <a:pt x="672720" y="335406"/>
                    </a:lnTo>
                    <a:lnTo>
                      <a:pt x="670576" y="335846"/>
                    </a:lnTo>
                    <a:lnTo>
                      <a:pt x="668657" y="337404"/>
                    </a:lnTo>
                    <a:lnTo>
                      <a:pt x="670137" y="337184"/>
                    </a:lnTo>
                    <a:lnTo>
                      <a:pt x="670725" y="337625"/>
                    </a:lnTo>
                    <a:lnTo>
                      <a:pt x="669617" y="339403"/>
                    </a:lnTo>
                    <a:lnTo>
                      <a:pt x="667474" y="341254"/>
                    </a:lnTo>
                    <a:lnTo>
                      <a:pt x="665995" y="342503"/>
                    </a:lnTo>
                    <a:lnTo>
                      <a:pt x="667324" y="342724"/>
                    </a:lnTo>
                    <a:lnTo>
                      <a:pt x="669693" y="341166"/>
                    </a:lnTo>
                    <a:lnTo>
                      <a:pt x="671317" y="337992"/>
                    </a:lnTo>
                    <a:lnTo>
                      <a:pt x="672648" y="336376"/>
                    </a:lnTo>
                    <a:lnTo>
                      <a:pt x="675752" y="334083"/>
                    </a:lnTo>
                    <a:lnTo>
                      <a:pt x="676269" y="334818"/>
                    </a:lnTo>
                    <a:lnTo>
                      <a:pt x="676269" y="335846"/>
                    </a:lnTo>
                    <a:lnTo>
                      <a:pt x="677971" y="335038"/>
                    </a:lnTo>
                    <a:lnTo>
                      <a:pt x="678265" y="333628"/>
                    </a:lnTo>
                    <a:lnTo>
                      <a:pt x="680777" y="332011"/>
                    </a:lnTo>
                    <a:lnTo>
                      <a:pt x="682109" y="332158"/>
                    </a:lnTo>
                    <a:lnTo>
                      <a:pt x="681963" y="333407"/>
                    </a:lnTo>
                    <a:lnTo>
                      <a:pt x="678855" y="336067"/>
                    </a:lnTo>
                    <a:lnTo>
                      <a:pt x="675383" y="338359"/>
                    </a:lnTo>
                    <a:lnTo>
                      <a:pt x="673978" y="338741"/>
                    </a:lnTo>
                    <a:lnTo>
                      <a:pt x="673978" y="339697"/>
                    </a:lnTo>
                    <a:lnTo>
                      <a:pt x="674866" y="340137"/>
                    </a:lnTo>
                    <a:lnTo>
                      <a:pt x="673831" y="341915"/>
                    </a:lnTo>
                    <a:lnTo>
                      <a:pt x="673421" y="343738"/>
                    </a:lnTo>
                    <a:lnTo>
                      <a:pt x="674050" y="344002"/>
                    </a:lnTo>
                    <a:lnTo>
                      <a:pt x="675233" y="342327"/>
                    </a:lnTo>
                    <a:lnTo>
                      <a:pt x="675642" y="340549"/>
                    </a:lnTo>
                    <a:lnTo>
                      <a:pt x="678419" y="338227"/>
                    </a:lnTo>
                    <a:lnTo>
                      <a:pt x="680567" y="336846"/>
                    </a:lnTo>
                    <a:lnTo>
                      <a:pt x="680491" y="338183"/>
                    </a:lnTo>
                    <a:lnTo>
                      <a:pt x="680751" y="339373"/>
                    </a:lnTo>
                    <a:lnTo>
                      <a:pt x="679752" y="340666"/>
                    </a:lnTo>
                    <a:lnTo>
                      <a:pt x="677268" y="343032"/>
                    </a:lnTo>
                    <a:lnTo>
                      <a:pt x="676974" y="344296"/>
                    </a:lnTo>
                    <a:lnTo>
                      <a:pt x="675417" y="347044"/>
                    </a:lnTo>
                    <a:lnTo>
                      <a:pt x="674343" y="347970"/>
                    </a:lnTo>
                    <a:lnTo>
                      <a:pt x="674454" y="348484"/>
                    </a:lnTo>
                    <a:lnTo>
                      <a:pt x="676306" y="347970"/>
                    </a:lnTo>
                    <a:lnTo>
                      <a:pt x="677083" y="346456"/>
                    </a:lnTo>
                    <a:lnTo>
                      <a:pt x="679600" y="343032"/>
                    </a:lnTo>
                    <a:lnTo>
                      <a:pt x="681195" y="342342"/>
                    </a:lnTo>
                    <a:lnTo>
                      <a:pt x="682009" y="343679"/>
                    </a:lnTo>
                    <a:lnTo>
                      <a:pt x="682529" y="344046"/>
                    </a:lnTo>
                    <a:lnTo>
                      <a:pt x="682454" y="345075"/>
                    </a:lnTo>
                    <a:lnTo>
                      <a:pt x="681083" y="345589"/>
                    </a:lnTo>
                    <a:lnTo>
                      <a:pt x="679268" y="348264"/>
                    </a:lnTo>
                    <a:lnTo>
                      <a:pt x="678788" y="350820"/>
                    </a:lnTo>
                    <a:lnTo>
                      <a:pt x="679565" y="351158"/>
                    </a:lnTo>
                    <a:lnTo>
                      <a:pt x="680306" y="349748"/>
                    </a:lnTo>
                    <a:lnTo>
                      <a:pt x="680714" y="348161"/>
                    </a:lnTo>
                    <a:lnTo>
                      <a:pt x="682046" y="346147"/>
                    </a:lnTo>
                    <a:lnTo>
                      <a:pt x="684154" y="345222"/>
                    </a:lnTo>
                    <a:lnTo>
                      <a:pt x="684154" y="343223"/>
                    </a:lnTo>
                    <a:lnTo>
                      <a:pt x="684970" y="341666"/>
                    </a:lnTo>
                    <a:lnTo>
                      <a:pt x="686525" y="340857"/>
                    </a:lnTo>
                    <a:lnTo>
                      <a:pt x="686748" y="339373"/>
                    </a:lnTo>
                    <a:lnTo>
                      <a:pt x="687303" y="338330"/>
                    </a:lnTo>
                    <a:lnTo>
                      <a:pt x="688226" y="337963"/>
                    </a:lnTo>
                    <a:lnTo>
                      <a:pt x="689152" y="336508"/>
                    </a:lnTo>
                    <a:lnTo>
                      <a:pt x="689297" y="335097"/>
                    </a:lnTo>
                    <a:lnTo>
                      <a:pt x="690113" y="334700"/>
                    </a:lnTo>
                    <a:lnTo>
                      <a:pt x="691671" y="337845"/>
                    </a:lnTo>
                    <a:lnTo>
                      <a:pt x="693114" y="338697"/>
                    </a:lnTo>
                    <a:lnTo>
                      <a:pt x="694890" y="340549"/>
                    </a:lnTo>
                    <a:lnTo>
                      <a:pt x="695296" y="342371"/>
                    </a:lnTo>
                    <a:lnTo>
                      <a:pt x="695704" y="344340"/>
                    </a:lnTo>
                    <a:lnTo>
                      <a:pt x="697594" y="346441"/>
                    </a:lnTo>
                    <a:lnTo>
                      <a:pt x="697741" y="347338"/>
                    </a:lnTo>
                    <a:lnTo>
                      <a:pt x="696407" y="348675"/>
                    </a:lnTo>
                    <a:lnTo>
                      <a:pt x="694448" y="351085"/>
                    </a:lnTo>
                    <a:lnTo>
                      <a:pt x="693262" y="351114"/>
                    </a:lnTo>
                    <a:lnTo>
                      <a:pt x="691928" y="350012"/>
                    </a:lnTo>
                    <a:lnTo>
                      <a:pt x="690186" y="348557"/>
                    </a:lnTo>
                    <a:lnTo>
                      <a:pt x="689227" y="348675"/>
                    </a:lnTo>
                    <a:lnTo>
                      <a:pt x="688301" y="349410"/>
                    </a:lnTo>
                    <a:lnTo>
                      <a:pt x="687079" y="349865"/>
                    </a:lnTo>
                    <a:lnTo>
                      <a:pt x="686150" y="351746"/>
                    </a:lnTo>
                    <a:lnTo>
                      <a:pt x="684707" y="352569"/>
                    </a:lnTo>
                    <a:lnTo>
                      <a:pt x="683508" y="352554"/>
                    </a:lnTo>
                    <a:lnTo>
                      <a:pt x="682401" y="353877"/>
                    </a:lnTo>
                    <a:lnTo>
                      <a:pt x="684616" y="353583"/>
                    </a:lnTo>
                    <a:lnTo>
                      <a:pt x="685650" y="353583"/>
                    </a:lnTo>
                    <a:lnTo>
                      <a:pt x="686094" y="354773"/>
                    </a:lnTo>
                    <a:lnTo>
                      <a:pt x="684541" y="356551"/>
                    </a:lnTo>
                    <a:lnTo>
                      <a:pt x="682842" y="357359"/>
                    </a:lnTo>
                    <a:lnTo>
                      <a:pt x="681226" y="358197"/>
                    </a:lnTo>
                    <a:lnTo>
                      <a:pt x="683634" y="358271"/>
                    </a:lnTo>
                    <a:lnTo>
                      <a:pt x="685300" y="357271"/>
                    </a:lnTo>
                    <a:lnTo>
                      <a:pt x="687483" y="356948"/>
                    </a:lnTo>
                    <a:lnTo>
                      <a:pt x="689074" y="357242"/>
                    </a:lnTo>
                    <a:lnTo>
                      <a:pt x="690852" y="355787"/>
                    </a:lnTo>
                    <a:lnTo>
                      <a:pt x="692667" y="355861"/>
                    </a:lnTo>
                    <a:lnTo>
                      <a:pt x="693851" y="356757"/>
                    </a:lnTo>
                    <a:lnTo>
                      <a:pt x="694035" y="357683"/>
                    </a:lnTo>
                    <a:lnTo>
                      <a:pt x="693704" y="358388"/>
                    </a:lnTo>
                    <a:lnTo>
                      <a:pt x="694518" y="357874"/>
                    </a:lnTo>
                    <a:lnTo>
                      <a:pt x="695036" y="355611"/>
                    </a:lnTo>
                    <a:lnTo>
                      <a:pt x="694887" y="353892"/>
                    </a:lnTo>
                    <a:lnTo>
                      <a:pt x="696036" y="352378"/>
                    </a:lnTo>
                    <a:lnTo>
                      <a:pt x="698959" y="351011"/>
                    </a:lnTo>
                    <a:lnTo>
                      <a:pt x="699476" y="351526"/>
                    </a:lnTo>
                    <a:lnTo>
                      <a:pt x="699219" y="352863"/>
                    </a:lnTo>
                    <a:lnTo>
                      <a:pt x="699811" y="354524"/>
                    </a:lnTo>
                    <a:lnTo>
                      <a:pt x="698847" y="356302"/>
                    </a:lnTo>
                    <a:lnTo>
                      <a:pt x="697069" y="358711"/>
                    </a:lnTo>
                    <a:lnTo>
                      <a:pt x="694999" y="359505"/>
                    </a:lnTo>
                    <a:lnTo>
                      <a:pt x="693556" y="360798"/>
                    </a:lnTo>
                    <a:lnTo>
                      <a:pt x="693184" y="361650"/>
                    </a:lnTo>
                    <a:lnTo>
                      <a:pt x="691336" y="361606"/>
                    </a:lnTo>
                    <a:lnTo>
                      <a:pt x="690183" y="361092"/>
                    </a:lnTo>
                    <a:lnTo>
                      <a:pt x="689002" y="361136"/>
                    </a:lnTo>
                    <a:lnTo>
                      <a:pt x="687965" y="362429"/>
                    </a:lnTo>
                    <a:lnTo>
                      <a:pt x="687668" y="363796"/>
                    </a:lnTo>
                    <a:lnTo>
                      <a:pt x="685813" y="365618"/>
                    </a:lnTo>
                    <a:lnTo>
                      <a:pt x="685556" y="366808"/>
                    </a:lnTo>
                    <a:lnTo>
                      <a:pt x="685002" y="367984"/>
                    </a:lnTo>
                    <a:lnTo>
                      <a:pt x="686001" y="367807"/>
                    </a:lnTo>
                    <a:lnTo>
                      <a:pt x="688333" y="365280"/>
                    </a:lnTo>
                    <a:lnTo>
                      <a:pt x="689813" y="362723"/>
                    </a:lnTo>
                    <a:lnTo>
                      <a:pt x="690926" y="362238"/>
                    </a:lnTo>
                    <a:lnTo>
                      <a:pt x="691443" y="362826"/>
                    </a:lnTo>
                    <a:lnTo>
                      <a:pt x="692220" y="362899"/>
                    </a:lnTo>
                    <a:lnTo>
                      <a:pt x="692443" y="363722"/>
                    </a:lnTo>
                    <a:lnTo>
                      <a:pt x="691515" y="364722"/>
                    </a:lnTo>
                    <a:lnTo>
                      <a:pt x="690292" y="366985"/>
                    </a:lnTo>
                    <a:lnTo>
                      <a:pt x="687776" y="369468"/>
                    </a:lnTo>
                    <a:lnTo>
                      <a:pt x="686220" y="370952"/>
                    </a:lnTo>
                    <a:lnTo>
                      <a:pt x="686295" y="371555"/>
                    </a:lnTo>
                    <a:lnTo>
                      <a:pt x="689516" y="369835"/>
                    </a:lnTo>
                    <a:lnTo>
                      <a:pt x="692886" y="366015"/>
                    </a:lnTo>
                    <a:lnTo>
                      <a:pt x="694254" y="362870"/>
                    </a:lnTo>
                    <a:lnTo>
                      <a:pt x="694589" y="361503"/>
                    </a:lnTo>
                    <a:lnTo>
                      <a:pt x="695401" y="360416"/>
                    </a:lnTo>
                    <a:lnTo>
                      <a:pt x="696551" y="360460"/>
                    </a:lnTo>
                    <a:lnTo>
                      <a:pt x="699473" y="358418"/>
                    </a:lnTo>
                    <a:lnTo>
                      <a:pt x="702102" y="357316"/>
                    </a:lnTo>
                    <a:lnTo>
                      <a:pt x="703437" y="356904"/>
                    </a:lnTo>
                    <a:lnTo>
                      <a:pt x="703622" y="357609"/>
                    </a:lnTo>
                    <a:lnTo>
                      <a:pt x="702881" y="358829"/>
                    </a:lnTo>
                    <a:lnTo>
                      <a:pt x="700772" y="360974"/>
                    </a:lnTo>
                    <a:lnTo>
                      <a:pt x="698771" y="360974"/>
                    </a:lnTo>
                    <a:lnTo>
                      <a:pt x="697590" y="361974"/>
                    </a:lnTo>
                    <a:lnTo>
                      <a:pt x="697329" y="363693"/>
                    </a:lnTo>
                    <a:lnTo>
                      <a:pt x="697810" y="364060"/>
                    </a:lnTo>
                    <a:lnTo>
                      <a:pt x="699141" y="362679"/>
                    </a:lnTo>
                    <a:lnTo>
                      <a:pt x="701178" y="362459"/>
                    </a:lnTo>
                    <a:lnTo>
                      <a:pt x="702993" y="360872"/>
                    </a:lnTo>
                    <a:lnTo>
                      <a:pt x="704476" y="360387"/>
                    </a:lnTo>
                    <a:lnTo>
                      <a:pt x="705438" y="359564"/>
                    </a:lnTo>
                    <a:lnTo>
                      <a:pt x="706880" y="358638"/>
                    </a:lnTo>
                    <a:lnTo>
                      <a:pt x="708290" y="358829"/>
                    </a:lnTo>
                    <a:lnTo>
                      <a:pt x="709141" y="360680"/>
                    </a:lnTo>
                    <a:lnTo>
                      <a:pt x="711325" y="363135"/>
                    </a:lnTo>
                    <a:lnTo>
                      <a:pt x="712471" y="364913"/>
                    </a:lnTo>
                    <a:lnTo>
                      <a:pt x="714026" y="365677"/>
                    </a:lnTo>
                    <a:lnTo>
                      <a:pt x="714397" y="366794"/>
                    </a:lnTo>
                    <a:lnTo>
                      <a:pt x="714137" y="368498"/>
                    </a:lnTo>
                    <a:lnTo>
                      <a:pt x="712137" y="370394"/>
                    </a:lnTo>
                    <a:lnTo>
                      <a:pt x="711323" y="369953"/>
                    </a:lnTo>
                    <a:lnTo>
                      <a:pt x="711510" y="367954"/>
                    </a:lnTo>
                    <a:lnTo>
                      <a:pt x="710286" y="368278"/>
                    </a:lnTo>
                    <a:lnTo>
                      <a:pt x="709918" y="369248"/>
                    </a:lnTo>
                    <a:lnTo>
                      <a:pt x="709029" y="370364"/>
                    </a:lnTo>
                    <a:lnTo>
                      <a:pt x="707695" y="371584"/>
                    </a:lnTo>
                    <a:lnTo>
                      <a:pt x="704509" y="371804"/>
                    </a:lnTo>
                    <a:lnTo>
                      <a:pt x="703063" y="372466"/>
                    </a:lnTo>
                    <a:lnTo>
                      <a:pt x="700918" y="372363"/>
                    </a:lnTo>
                    <a:lnTo>
                      <a:pt x="698177" y="374185"/>
                    </a:lnTo>
                    <a:lnTo>
                      <a:pt x="696474" y="374332"/>
                    </a:lnTo>
                    <a:lnTo>
                      <a:pt x="693663" y="375919"/>
                    </a:lnTo>
                    <a:lnTo>
                      <a:pt x="695476" y="375699"/>
                    </a:lnTo>
                    <a:lnTo>
                      <a:pt x="696439" y="376213"/>
                    </a:lnTo>
                    <a:lnTo>
                      <a:pt x="695885" y="377550"/>
                    </a:lnTo>
                    <a:lnTo>
                      <a:pt x="693328" y="378152"/>
                    </a:lnTo>
                    <a:lnTo>
                      <a:pt x="692588" y="379078"/>
                    </a:lnTo>
                    <a:lnTo>
                      <a:pt x="695997" y="378593"/>
                    </a:lnTo>
                    <a:lnTo>
                      <a:pt x="698030" y="376507"/>
                    </a:lnTo>
                    <a:lnTo>
                      <a:pt x="700993" y="373876"/>
                    </a:lnTo>
                    <a:lnTo>
                      <a:pt x="703176" y="373729"/>
                    </a:lnTo>
                    <a:lnTo>
                      <a:pt x="704731" y="374170"/>
                    </a:lnTo>
                    <a:lnTo>
                      <a:pt x="706139" y="373627"/>
                    </a:lnTo>
                    <a:lnTo>
                      <a:pt x="707436" y="373582"/>
                    </a:lnTo>
                    <a:lnTo>
                      <a:pt x="707511" y="374332"/>
                    </a:lnTo>
                    <a:lnTo>
                      <a:pt x="707325" y="376433"/>
                    </a:lnTo>
                    <a:lnTo>
                      <a:pt x="705993" y="377403"/>
                    </a:lnTo>
                    <a:lnTo>
                      <a:pt x="704215" y="378520"/>
                    </a:lnTo>
                    <a:lnTo>
                      <a:pt x="703103" y="378446"/>
                    </a:lnTo>
                    <a:lnTo>
                      <a:pt x="701548" y="379152"/>
                    </a:lnTo>
                    <a:lnTo>
                      <a:pt x="700401" y="380959"/>
                    </a:lnTo>
                    <a:lnTo>
                      <a:pt x="698771" y="381665"/>
                    </a:lnTo>
                    <a:lnTo>
                      <a:pt x="697180" y="380812"/>
                    </a:lnTo>
                    <a:lnTo>
                      <a:pt x="696069" y="381297"/>
                    </a:lnTo>
                    <a:lnTo>
                      <a:pt x="694332" y="382972"/>
                    </a:lnTo>
                    <a:lnTo>
                      <a:pt x="695403" y="382737"/>
                    </a:lnTo>
                    <a:lnTo>
                      <a:pt x="697143" y="382105"/>
                    </a:lnTo>
                    <a:lnTo>
                      <a:pt x="698552" y="382443"/>
                    </a:lnTo>
                    <a:lnTo>
                      <a:pt x="699515" y="383046"/>
                    </a:lnTo>
                    <a:lnTo>
                      <a:pt x="701590" y="381371"/>
                    </a:lnTo>
                    <a:lnTo>
                      <a:pt x="702883" y="379519"/>
                    </a:lnTo>
                    <a:lnTo>
                      <a:pt x="704662" y="378931"/>
                    </a:lnTo>
                    <a:lnTo>
                      <a:pt x="705957" y="379446"/>
                    </a:lnTo>
                    <a:lnTo>
                      <a:pt x="707770" y="379813"/>
                    </a:lnTo>
                    <a:lnTo>
                      <a:pt x="709069" y="378255"/>
                    </a:lnTo>
                    <a:lnTo>
                      <a:pt x="711028" y="377359"/>
                    </a:lnTo>
                    <a:lnTo>
                      <a:pt x="711735" y="376771"/>
                    </a:lnTo>
                    <a:lnTo>
                      <a:pt x="711735" y="375581"/>
                    </a:lnTo>
                    <a:lnTo>
                      <a:pt x="711067" y="374949"/>
                    </a:lnTo>
                    <a:lnTo>
                      <a:pt x="712214" y="373289"/>
                    </a:lnTo>
                    <a:lnTo>
                      <a:pt x="712289" y="372216"/>
                    </a:lnTo>
                    <a:lnTo>
                      <a:pt x="713623" y="371834"/>
                    </a:lnTo>
                    <a:lnTo>
                      <a:pt x="714067" y="372289"/>
                    </a:lnTo>
                    <a:lnTo>
                      <a:pt x="714881" y="371995"/>
                    </a:lnTo>
                    <a:lnTo>
                      <a:pt x="715473" y="374141"/>
                    </a:lnTo>
                    <a:lnTo>
                      <a:pt x="717324" y="378182"/>
                    </a:lnTo>
                    <a:lnTo>
                      <a:pt x="717805" y="380665"/>
                    </a:lnTo>
                    <a:lnTo>
                      <a:pt x="718916" y="382149"/>
                    </a:lnTo>
                    <a:lnTo>
                      <a:pt x="718544" y="383707"/>
                    </a:lnTo>
                    <a:lnTo>
                      <a:pt x="717657" y="385118"/>
                    </a:lnTo>
                    <a:lnTo>
                      <a:pt x="715473" y="385000"/>
                    </a:lnTo>
                    <a:lnTo>
                      <a:pt x="714139" y="384045"/>
                    </a:lnTo>
                    <a:lnTo>
                      <a:pt x="711325" y="383825"/>
                    </a:lnTo>
                    <a:lnTo>
                      <a:pt x="709845" y="384603"/>
                    </a:lnTo>
                    <a:lnTo>
                      <a:pt x="708253" y="385676"/>
                    </a:lnTo>
                    <a:lnTo>
                      <a:pt x="707029" y="385706"/>
                    </a:lnTo>
                    <a:lnTo>
                      <a:pt x="706401" y="385191"/>
                    </a:lnTo>
                    <a:lnTo>
                      <a:pt x="704809" y="385309"/>
                    </a:lnTo>
                    <a:lnTo>
                      <a:pt x="703551" y="386484"/>
                    </a:lnTo>
                    <a:lnTo>
                      <a:pt x="700439" y="386969"/>
                    </a:lnTo>
                    <a:lnTo>
                      <a:pt x="701811" y="387484"/>
                    </a:lnTo>
                    <a:lnTo>
                      <a:pt x="705328" y="386969"/>
                    </a:lnTo>
                    <a:lnTo>
                      <a:pt x="707143" y="387528"/>
                    </a:lnTo>
                    <a:lnTo>
                      <a:pt x="709882" y="390085"/>
                    </a:lnTo>
                    <a:lnTo>
                      <a:pt x="711291" y="390863"/>
                    </a:lnTo>
                    <a:lnTo>
                      <a:pt x="712362" y="390305"/>
                    </a:lnTo>
                    <a:lnTo>
                      <a:pt x="713511" y="390011"/>
                    </a:lnTo>
                    <a:lnTo>
                      <a:pt x="714512" y="390672"/>
                    </a:lnTo>
                    <a:lnTo>
                      <a:pt x="716140" y="391716"/>
                    </a:lnTo>
                    <a:lnTo>
                      <a:pt x="718178" y="392494"/>
                    </a:lnTo>
                    <a:lnTo>
                      <a:pt x="718435" y="393979"/>
                    </a:lnTo>
                    <a:lnTo>
                      <a:pt x="719399" y="395580"/>
                    </a:lnTo>
                    <a:lnTo>
                      <a:pt x="719470" y="397755"/>
                    </a:lnTo>
                    <a:lnTo>
                      <a:pt x="718693" y="398431"/>
                    </a:lnTo>
                    <a:lnTo>
                      <a:pt x="717288" y="398387"/>
                    </a:lnTo>
                    <a:lnTo>
                      <a:pt x="716324" y="396756"/>
                    </a:lnTo>
                    <a:lnTo>
                      <a:pt x="715621" y="396903"/>
                    </a:lnTo>
                    <a:lnTo>
                      <a:pt x="714735" y="397946"/>
                    </a:lnTo>
                    <a:lnTo>
                      <a:pt x="713808" y="397505"/>
                    </a:lnTo>
                    <a:lnTo>
                      <a:pt x="713142" y="396433"/>
                    </a:lnTo>
                    <a:lnTo>
                      <a:pt x="712068" y="396991"/>
                    </a:lnTo>
                    <a:lnTo>
                      <a:pt x="710812" y="396653"/>
                    </a:lnTo>
                    <a:lnTo>
                      <a:pt x="708439" y="394023"/>
                    </a:lnTo>
                    <a:lnTo>
                      <a:pt x="707476" y="393685"/>
                    </a:lnTo>
                    <a:lnTo>
                      <a:pt x="706143" y="393861"/>
                    </a:lnTo>
                    <a:lnTo>
                      <a:pt x="704442" y="394052"/>
                    </a:lnTo>
                    <a:lnTo>
                      <a:pt x="702924" y="393303"/>
                    </a:lnTo>
                    <a:lnTo>
                      <a:pt x="703517" y="394170"/>
                    </a:lnTo>
                    <a:lnTo>
                      <a:pt x="705478" y="394787"/>
                    </a:lnTo>
                    <a:lnTo>
                      <a:pt x="707072" y="395125"/>
                    </a:lnTo>
                    <a:lnTo>
                      <a:pt x="706552" y="395977"/>
                    </a:lnTo>
                    <a:lnTo>
                      <a:pt x="704107" y="396198"/>
                    </a:lnTo>
                    <a:lnTo>
                      <a:pt x="703106" y="396727"/>
                    </a:lnTo>
                    <a:lnTo>
                      <a:pt x="700886" y="396727"/>
                    </a:lnTo>
                    <a:lnTo>
                      <a:pt x="699222" y="397755"/>
                    </a:lnTo>
                    <a:lnTo>
                      <a:pt x="699518" y="399063"/>
                    </a:lnTo>
                    <a:lnTo>
                      <a:pt x="700480" y="398872"/>
                    </a:lnTo>
                    <a:lnTo>
                      <a:pt x="700961" y="398020"/>
                    </a:lnTo>
                    <a:lnTo>
                      <a:pt x="703481" y="398064"/>
                    </a:lnTo>
                    <a:lnTo>
                      <a:pt x="705035" y="397167"/>
                    </a:lnTo>
                    <a:lnTo>
                      <a:pt x="706590" y="396903"/>
                    </a:lnTo>
                    <a:lnTo>
                      <a:pt x="707626" y="398314"/>
                    </a:lnTo>
                    <a:lnTo>
                      <a:pt x="707664" y="399063"/>
                    </a:lnTo>
                    <a:lnTo>
                      <a:pt x="708884" y="399621"/>
                    </a:lnTo>
                    <a:lnTo>
                      <a:pt x="709070" y="400327"/>
                    </a:lnTo>
                    <a:lnTo>
                      <a:pt x="708590" y="400577"/>
                    </a:lnTo>
                    <a:lnTo>
                      <a:pt x="706702" y="400577"/>
                    </a:lnTo>
                    <a:lnTo>
                      <a:pt x="705774" y="401252"/>
                    </a:lnTo>
                    <a:lnTo>
                      <a:pt x="704924" y="400723"/>
                    </a:lnTo>
                    <a:lnTo>
                      <a:pt x="704404" y="399945"/>
                    </a:lnTo>
                    <a:lnTo>
                      <a:pt x="703293" y="400062"/>
                    </a:lnTo>
                    <a:lnTo>
                      <a:pt x="702772" y="400474"/>
                    </a:lnTo>
                    <a:lnTo>
                      <a:pt x="704257" y="401576"/>
                    </a:lnTo>
                    <a:lnTo>
                      <a:pt x="705700" y="402178"/>
                    </a:lnTo>
                    <a:lnTo>
                      <a:pt x="706477" y="403104"/>
                    </a:lnTo>
                    <a:lnTo>
                      <a:pt x="706439" y="404324"/>
                    </a:lnTo>
                    <a:lnTo>
                      <a:pt x="707104" y="405220"/>
                    </a:lnTo>
                    <a:lnTo>
                      <a:pt x="706049" y="405382"/>
                    </a:lnTo>
                    <a:lnTo>
                      <a:pt x="702132" y="404280"/>
                    </a:lnTo>
                    <a:lnTo>
                      <a:pt x="699694" y="404206"/>
                    </a:lnTo>
                    <a:lnTo>
                      <a:pt x="695923" y="402795"/>
                    </a:lnTo>
                    <a:lnTo>
                      <a:pt x="694370" y="403016"/>
                    </a:lnTo>
                    <a:lnTo>
                      <a:pt x="694887" y="403692"/>
                    </a:lnTo>
                    <a:lnTo>
                      <a:pt x="697103" y="404280"/>
                    </a:lnTo>
                    <a:lnTo>
                      <a:pt x="702354" y="406866"/>
                    </a:lnTo>
                    <a:lnTo>
                      <a:pt x="702647" y="407894"/>
                    </a:lnTo>
                    <a:lnTo>
                      <a:pt x="701758" y="408115"/>
                    </a:lnTo>
                    <a:lnTo>
                      <a:pt x="698877" y="406352"/>
                    </a:lnTo>
                    <a:lnTo>
                      <a:pt x="697992" y="406645"/>
                    </a:lnTo>
                    <a:lnTo>
                      <a:pt x="696587" y="408188"/>
                    </a:lnTo>
                    <a:lnTo>
                      <a:pt x="697916" y="407968"/>
                    </a:lnTo>
                    <a:lnTo>
                      <a:pt x="698805" y="408571"/>
                    </a:lnTo>
                    <a:lnTo>
                      <a:pt x="699910" y="409526"/>
                    </a:lnTo>
                    <a:lnTo>
                      <a:pt x="700576" y="409158"/>
                    </a:lnTo>
                    <a:lnTo>
                      <a:pt x="701463" y="409599"/>
                    </a:lnTo>
                    <a:lnTo>
                      <a:pt x="701611" y="410936"/>
                    </a:lnTo>
                    <a:lnTo>
                      <a:pt x="702277" y="412038"/>
                    </a:lnTo>
                    <a:lnTo>
                      <a:pt x="703016" y="411524"/>
                    </a:lnTo>
                    <a:lnTo>
                      <a:pt x="703238" y="410407"/>
                    </a:lnTo>
                    <a:lnTo>
                      <a:pt x="704937" y="410407"/>
                    </a:lnTo>
                    <a:lnTo>
                      <a:pt x="704791" y="411451"/>
                    </a:lnTo>
                    <a:lnTo>
                      <a:pt x="704126" y="412259"/>
                    </a:lnTo>
                    <a:lnTo>
                      <a:pt x="704126" y="413067"/>
                    </a:lnTo>
                    <a:lnTo>
                      <a:pt x="705234" y="412993"/>
                    </a:lnTo>
                    <a:lnTo>
                      <a:pt x="705307" y="411157"/>
                    </a:lnTo>
                    <a:lnTo>
                      <a:pt x="706712" y="411157"/>
                    </a:lnTo>
                    <a:lnTo>
                      <a:pt x="708709" y="412185"/>
                    </a:lnTo>
                    <a:lnTo>
                      <a:pt x="710556" y="412773"/>
                    </a:lnTo>
                    <a:lnTo>
                      <a:pt x="712106" y="412700"/>
                    </a:lnTo>
                    <a:lnTo>
                      <a:pt x="711441" y="414331"/>
                    </a:lnTo>
                    <a:lnTo>
                      <a:pt x="711148" y="415212"/>
                    </a:lnTo>
                    <a:lnTo>
                      <a:pt x="709375" y="414625"/>
                    </a:lnTo>
                    <a:lnTo>
                      <a:pt x="708264" y="413890"/>
                    </a:lnTo>
                    <a:lnTo>
                      <a:pt x="705971" y="414257"/>
                    </a:lnTo>
                    <a:lnTo>
                      <a:pt x="702866" y="415727"/>
                    </a:lnTo>
                    <a:lnTo>
                      <a:pt x="702794" y="417211"/>
                    </a:lnTo>
                    <a:lnTo>
                      <a:pt x="704126" y="415800"/>
                    </a:lnTo>
                    <a:lnTo>
                      <a:pt x="706564" y="415800"/>
                    </a:lnTo>
                    <a:lnTo>
                      <a:pt x="708337" y="416314"/>
                    </a:lnTo>
                    <a:lnTo>
                      <a:pt x="706712" y="416623"/>
                    </a:lnTo>
                    <a:lnTo>
                      <a:pt x="706121" y="417872"/>
                    </a:lnTo>
                    <a:lnTo>
                      <a:pt x="707379" y="417284"/>
                    </a:lnTo>
                    <a:lnTo>
                      <a:pt x="709889" y="417358"/>
                    </a:lnTo>
                    <a:lnTo>
                      <a:pt x="710777" y="418240"/>
                    </a:lnTo>
                    <a:lnTo>
                      <a:pt x="710261" y="418827"/>
                    </a:lnTo>
                    <a:lnTo>
                      <a:pt x="711959" y="419503"/>
                    </a:lnTo>
                    <a:lnTo>
                      <a:pt x="712699" y="420752"/>
                    </a:lnTo>
                    <a:lnTo>
                      <a:pt x="712105" y="421869"/>
                    </a:lnTo>
                    <a:lnTo>
                      <a:pt x="711147" y="424162"/>
                    </a:lnTo>
                    <a:lnTo>
                      <a:pt x="711366" y="425411"/>
                    </a:lnTo>
                    <a:lnTo>
                      <a:pt x="712031" y="424823"/>
                    </a:lnTo>
                    <a:lnTo>
                      <a:pt x="712253" y="423412"/>
                    </a:lnTo>
                    <a:lnTo>
                      <a:pt x="713582" y="422001"/>
                    </a:lnTo>
                    <a:lnTo>
                      <a:pt x="714987" y="421869"/>
                    </a:lnTo>
                    <a:lnTo>
                      <a:pt x="715285" y="423412"/>
                    </a:lnTo>
                    <a:lnTo>
                      <a:pt x="714544" y="424529"/>
                    </a:lnTo>
                    <a:lnTo>
                      <a:pt x="712656" y="427762"/>
                    </a:lnTo>
                    <a:lnTo>
                      <a:pt x="711842" y="429569"/>
                    </a:lnTo>
                    <a:lnTo>
                      <a:pt x="711842" y="431024"/>
                    </a:lnTo>
                    <a:lnTo>
                      <a:pt x="712768" y="430465"/>
                    </a:lnTo>
                    <a:lnTo>
                      <a:pt x="714174" y="427982"/>
                    </a:lnTo>
                    <a:lnTo>
                      <a:pt x="714174" y="426836"/>
                    </a:lnTo>
                    <a:lnTo>
                      <a:pt x="715137" y="425528"/>
                    </a:lnTo>
                    <a:lnTo>
                      <a:pt x="717025" y="424646"/>
                    </a:lnTo>
                    <a:lnTo>
                      <a:pt x="716876" y="424132"/>
                    </a:lnTo>
                    <a:lnTo>
                      <a:pt x="717580" y="422751"/>
                    </a:lnTo>
                    <a:lnTo>
                      <a:pt x="719023" y="421722"/>
                    </a:lnTo>
                    <a:lnTo>
                      <a:pt x="719543" y="422163"/>
                    </a:lnTo>
                    <a:lnTo>
                      <a:pt x="718989" y="423603"/>
                    </a:lnTo>
                    <a:lnTo>
                      <a:pt x="717136" y="426086"/>
                    </a:lnTo>
                    <a:lnTo>
                      <a:pt x="716286" y="427541"/>
                    </a:lnTo>
                    <a:lnTo>
                      <a:pt x="716211" y="429393"/>
                    </a:lnTo>
                    <a:lnTo>
                      <a:pt x="716434" y="431244"/>
                    </a:lnTo>
                    <a:lnTo>
                      <a:pt x="717248" y="430656"/>
                    </a:lnTo>
                    <a:lnTo>
                      <a:pt x="717100" y="429437"/>
                    </a:lnTo>
                    <a:lnTo>
                      <a:pt x="717323" y="427615"/>
                    </a:lnTo>
                    <a:lnTo>
                      <a:pt x="718618" y="426498"/>
                    </a:lnTo>
                    <a:lnTo>
                      <a:pt x="719692" y="425014"/>
                    </a:lnTo>
                    <a:lnTo>
                      <a:pt x="722061" y="423089"/>
                    </a:lnTo>
                    <a:lnTo>
                      <a:pt x="723614" y="421825"/>
                    </a:lnTo>
                    <a:lnTo>
                      <a:pt x="724061" y="422574"/>
                    </a:lnTo>
                    <a:lnTo>
                      <a:pt x="723946" y="424837"/>
                    </a:lnTo>
                    <a:lnTo>
                      <a:pt x="723058" y="425719"/>
                    </a:lnTo>
                    <a:lnTo>
                      <a:pt x="720835" y="426233"/>
                    </a:lnTo>
                    <a:lnTo>
                      <a:pt x="720541" y="427909"/>
                    </a:lnTo>
                    <a:lnTo>
                      <a:pt x="719802" y="429510"/>
                    </a:lnTo>
                    <a:lnTo>
                      <a:pt x="720393" y="429878"/>
                    </a:lnTo>
                    <a:lnTo>
                      <a:pt x="721022" y="429246"/>
                    </a:lnTo>
                    <a:lnTo>
                      <a:pt x="721947" y="429907"/>
                    </a:lnTo>
                    <a:lnTo>
                      <a:pt x="722985" y="429143"/>
                    </a:lnTo>
                    <a:lnTo>
                      <a:pt x="725320" y="428320"/>
                    </a:lnTo>
                    <a:lnTo>
                      <a:pt x="725986" y="429437"/>
                    </a:lnTo>
                    <a:lnTo>
                      <a:pt x="726612" y="431876"/>
                    </a:lnTo>
                    <a:lnTo>
                      <a:pt x="726463" y="433066"/>
                    </a:lnTo>
                    <a:lnTo>
                      <a:pt x="724908" y="433772"/>
                    </a:lnTo>
                    <a:lnTo>
                      <a:pt x="724945" y="434360"/>
                    </a:lnTo>
                    <a:lnTo>
                      <a:pt x="726132" y="434624"/>
                    </a:lnTo>
                    <a:lnTo>
                      <a:pt x="727057" y="436255"/>
                    </a:lnTo>
                    <a:lnTo>
                      <a:pt x="725627" y="436711"/>
                    </a:lnTo>
                    <a:lnTo>
                      <a:pt x="724371" y="436505"/>
                    </a:lnTo>
                    <a:lnTo>
                      <a:pt x="725627" y="437313"/>
                    </a:lnTo>
                    <a:lnTo>
                      <a:pt x="727252" y="438048"/>
                    </a:lnTo>
                    <a:lnTo>
                      <a:pt x="723335" y="438930"/>
                    </a:lnTo>
                    <a:lnTo>
                      <a:pt x="721413" y="438783"/>
                    </a:lnTo>
                    <a:lnTo>
                      <a:pt x="722375" y="439753"/>
                    </a:lnTo>
                    <a:lnTo>
                      <a:pt x="724294" y="439606"/>
                    </a:lnTo>
                    <a:lnTo>
                      <a:pt x="726955" y="440193"/>
                    </a:lnTo>
                    <a:lnTo>
                      <a:pt x="727771" y="439312"/>
                    </a:lnTo>
                    <a:lnTo>
                      <a:pt x="729615" y="438930"/>
                    </a:lnTo>
                    <a:lnTo>
                      <a:pt x="730057" y="439076"/>
                    </a:lnTo>
                    <a:lnTo>
                      <a:pt x="728581" y="441075"/>
                    </a:lnTo>
                    <a:lnTo>
                      <a:pt x="727771" y="443074"/>
                    </a:lnTo>
                    <a:lnTo>
                      <a:pt x="729543" y="441295"/>
                    </a:lnTo>
                    <a:lnTo>
                      <a:pt x="731093" y="440781"/>
                    </a:lnTo>
                    <a:lnTo>
                      <a:pt x="732276" y="439444"/>
                    </a:lnTo>
                    <a:lnTo>
                      <a:pt x="734198" y="438048"/>
                    </a:lnTo>
                    <a:lnTo>
                      <a:pt x="735678" y="438489"/>
                    </a:lnTo>
                    <a:lnTo>
                      <a:pt x="735306" y="439444"/>
                    </a:lnTo>
                    <a:lnTo>
                      <a:pt x="734125" y="440781"/>
                    </a:lnTo>
                    <a:lnTo>
                      <a:pt x="733311" y="440855"/>
                    </a:lnTo>
                    <a:lnTo>
                      <a:pt x="732423" y="442397"/>
                    </a:lnTo>
                    <a:lnTo>
                      <a:pt x="731534" y="444396"/>
                    </a:lnTo>
                    <a:lnTo>
                      <a:pt x="729248" y="445292"/>
                    </a:lnTo>
                    <a:lnTo>
                      <a:pt x="728284" y="447056"/>
                    </a:lnTo>
                    <a:lnTo>
                      <a:pt x="728360" y="448319"/>
                    </a:lnTo>
                    <a:lnTo>
                      <a:pt x="729543" y="448540"/>
                    </a:lnTo>
                    <a:lnTo>
                      <a:pt x="731023" y="446982"/>
                    </a:lnTo>
                    <a:lnTo>
                      <a:pt x="731023" y="446174"/>
                    </a:lnTo>
                    <a:lnTo>
                      <a:pt x="733015" y="443735"/>
                    </a:lnTo>
                    <a:lnTo>
                      <a:pt x="734792" y="443074"/>
                    </a:lnTo>
                    <a:lnTo>
                      <a:pt x="734644" y="444469"/>
                    </a:lnTo>
                    <a:lnTo>
                      <a:pt x="733312" y="446688"/>
                    </a:lnTo>
                    <a:lnTo>
                      <a:pt x="733089" y="448834"/>
                    </a:lnTo>
                    <a:lnTo>
                      <a:pt x="732498" y="450171"/>
                    </a:lnTo>
                    <a:lnTo>
                      <a:pt x="733606" y="449363"/>
                    </a:lnTo>
                    <a:lnTo>
                      <a:pt x="735011" y="446835"/>
                    </a:lnTo>
                    <a:lnTo>
                      <a:pt x="735083" y="445586"/>
                    </a:lnTo>
                    <a:lnTo>
                      <a:pt x="735824" y="445219"/>
                    </a:lnTo>
                    <a:lnTo>
                      <a:pt x="736416" y="445660"/>
                    </a:lnTo>
                    <a:lnTo>
                      <a:pt x="736635" y="448466"/>
                    </a:lnTo>
                    <a:lnTo>
                      <a:pt x="737672" y="449363"/>
                    </a:lnTo>
                    <a:lnTo>
                      <a:pt x="738338" y="449289"/>
                    </a:lnTo>
                    <a:lnTo>
                      <a:pt x="738041" y="447144"/>
                    </a:lnTo>
                    <a:lnTo>
                      <a:pt x="738780" y="445880"/>
                    </a:lnTo>
                    <a:lnTo>
                      <a:pt x="741293" y="444558"/>
                    </a:lnTo>
                    <a:lnTo>
                      <a:pt x="741810" y="445219"/>
                    </a:lnTo>
                    <a:lnTo>
                      <a:pt x="740924" y="446395"/>
                    </a:lnTo>
                    <a:lnTo>
                      <a:pt x="741512" y="446615"/>
                    </a:lnTo>
                    <a:lnTo>
                      <a:pt x="743140" y="446556"/>
                    </a:lnTo>
                    <a:lnTo>
                      <a:pt x="744100" y="447805"/>
                    </a:lnTo>
                    <a:lnTo>
                      <a:pt x="743363" y="449877"/>
                    </a:lnTo>
                    <a:lnTo>
                      <a:pt x="745062" y="449657"/>
                    </a:lnTo>
                    <a:lnTo>
                      <a:pt x="745728" y="450612"/>
                    </a:lnTo>
                    <a:lnTo>
                      <a:pt x="745873" y="451949"/>
                    </a:lnTo>
                    <a:lnTo>
                      <a:pt x="747056" y="452978"/>
                    </a:lnTo>
                    <a:lnTo>
                      <a:pt x="747341" y="454197"/>
                    </a:lnTo>
                    <a:lnTo>
                      <a:pt x="746826" y="454800"/>
                    </a:lnTo>
                    <a:lnTo>
                      <a:pt x="746007" y="455461"/>
                    </a:lnTo>
                    <a:lnTo>
                      <a:pt x="743898" y="455432"/>
                    </a:lnTo>
                    <a:lnTo>
                      <a:pt x="744010" y="454197"/>
                    </a:lnTo>
                    <a:lnTo>
                      <a:pt x="743125" y="452875"/>
                    </a:lnTo>
                    <a:lnTo>
                      <a:pt x="742048" y="452346"/>
                    </a:lnTo>
                    <a:lnTo>
                      <a:pt x="741416" y="451787"/>
                    </a:lnTo>
                    <a:lnTo>
                      <a:pt x="740494" y="452566"/>
                    </a:lnTo>
                    <a:lnTo>
                      <a:pt x="739459" y="453977"/>
                    </a:lnTo>
                    <a:lnTo>
                      <a:pt x="740752" y="453389"/>
                    </a:lnTo>
                    <a:lnTo>
                      <a:pt x="741753" y="453639"/>
                    </a:lnTo>
                    <a:lnTo>
                      <a:pt x="742419" y="454506"/>
                    </a:lnTo>
                    <a:lnTo>
                      <a:pt x="741753" y="454873"/>
                    </a:lnTo>
                    <a:lnTo>
                      <a:pt x="742676" y="455388"/>
                    </a:lnTo>
                    <a:lnTo>
                      <a:pt x="743084" y="456460"/>
                    </a:lnTo>
                    <a:lnTo>
                      <a:pt x="742231" y="456842"/>
                    </a:lnTo>
                    <a:lnTo>
                      <a:pt x="740790" y="456460"/>
                    </a:lnTo>
                    <a:lnTo>
                      <a:pt x="739641" y="457166"/>
                    </a:lnTo>
                    <a:lnTo>
                      <a:pt x="740307" y="457724"/>
                    </a:lnTo>
                    <a:lnTo>
                      <a:pt x="742827" y="457798"/>
                    </a:lnTo>
                    <a:lnTo>
                      <a:pt x="743790" y="457798"/>
                    </a:lnTo>
                    <a:lnTo>
                      <a:pt x="743941" y="458547"/>
                    </a:lnTo>
                    <a:lnTo>
                      <a:pt x="742977" y="459723"/>
                    </a:lnTo>
                    <a:lnTo>
                      <a:pt x="741386" y="459723"/>
                    </a:lnTo>
                    <a:lnTo>
                      <a:pt x="739976" y="460061"/>
                    </a:lnTo>
                    <a:lnTo>
                      <a:pt x="738016" y="459767"/>
                    </a:lnTo>
                    <a:lnTo>
                      <a:pt x="736386" y="459429"/>
                    </a:lnTo>
                    <a:lnTo>
                      <a:pt x="736830" y="457989"/>
                    </a:lnTo>
                    <a:lnTo>
                      <a:pt x="736721" y="457092"/>
                    </a:lnTo>
                    <a:lnTo>
                      <a:pt x="735349" y="456313"/>
                    </a:lnTo>
                    <a:lnTo>
                      <a:pt x="734795" y="455652"/>
                    </a:lnTo>
                    <a:lnTo>
                      <a:pt x="733943" y="455917"/>
                    </a:lnTo>
                    <a:lnTo>
                      <a:pt x="734129" y="456989"/>
                    </a:lnTo>
                    <a:lnTo>
                      <a:pt x="735018" y="457651"/>
                    </a:lnTo>
                    <a:lnTo>
                      <a:pt x="735462" y="459208"/>
                    </a:lnTo>
                    <a:lnTo>
                      <a:pt x="735167" y="460016"/>
                    </a:lnTo>
                    <a:lnTo>
                      <a:pt x="733796" y="460178"/>
                    </a:lnTo>
                    <a:lnTo>
                      <a:pt x="732350" y="459208"/>
                    </a:lnTo>
                    <a:lnTo>
                      <a:pt x="732056" y="458209"/>
                    </a:lnTo>
                    <a:lnTo>
                      <a:pt x="731759" y="459987"/>
                    </a:lnTo>
                    <a:lnTo>
                      <a:pt x="732797" y="461104"/>
                    </a:lnTo>
                    <a:lnTo>
                      <a:pt x="734793" y="461104"/>
                    </a:lnTo>
                    <a:lnTo>
                      <a:pt x="735831" y="462030"/>
                    </a:lnTo>
                    <a:lnTo>
                      <a:pt x="736977" y="462397"/>
                    </a:lnTo>
                    <a:lnTo>
                      <a:pt x="737237" y="463543"/>
                    </a:lnTo>
                    <a:lnTo>
                      <a:pt x="736645" y="464954"/>
                    </a:lnTo>
                    <a:lnTo>
                      <a:pt x="733756" y="464851"/>
                    </a:lnTo>
                    <a:lnTo>
                      <a:pt x="733088" y="463661"/>
                    </a:lnTo>
                    <a:lnTo>
                      <a:pt x="731276" y="462470"/>
                    </a:lnTo>
                    <a:lnTo>
                      <a:pt x="730428" y="461574"/>
                    </a:lnTo>
                    <a:lnTo>
                      <a:pt x="729866" y="461618"/>
                    </a:lnTo>
                    <a:lnTo>
                      <a:pt x="730351" y="462470"/>
                    </a:lnTo>
                    <a:lnTo>
                      <a:pt x="732348" y="463955"/>
                    </a:lnTo>
                    <a:lnTo>
                      <a:pt x="733129" y="465512"/>
                    </a:lnTo>
                    <a:lnTo>
                      <a:pt x="733088" y="467702"/>
                    </a:lnTo>
                    <a:lnTo>
                      <a:pt x="732422" y="468848"/>
                    </a:lnTo>
                    <a:lnTo>
                      <a:pt x="731496" y="468701"/>
                    </a:lnTo>
                    <a:lnTo>
                      <a:pt x="730979" y="467334"/>
                    </a:lnTo>
                    <a:lnTo>
                      <a:pt x="729759" y="466335"/>
                    </a:lnTo>
                    <a:lnTo>
                      <a:pt x="728388" y="465850"/>
                    </a:lnTo>
                    <a:lnTo>
                      <a:pt x="728685" y="466409"/>
                    </a:lnTo>
                    <a:lnTo>
                      <a:pt x="729387" y="467026"/>
                    </a:lnTo>
                    <a:lnTo>
                      <a:pt x="729351" y="468848"/>
                    </a:lnTo>
                    <a:lnTo>
                      <a:pt x="729276" y="471258"/>
                    </a:lnTo>
                    <a:lnTo>
                      <a:pt x="728761" y="471669"/>
                    </a:lnTo>
                    <a:lnTo>
                      <a:pt x="727761" y="471669"/>
                    </a:lnTo>
                    <a:lnTo>
                      <a:pt x="727132" y="471008"/>
                    </a:lnTo>
                    <a:lnTo>
                      <a:pt x="727205" y="469142"/>
                    </a:lnTo>
                    <a:lnTo>
                      <a:pt x="726465" y="469480"/>
                    </a:lnTo>
                    <a:lnTo>
                      <a:pt x="726168" y="470597"/>
                    </a:lnTo>
                    <a:lnTo>
                      <a:pt x="724800" y="470890"/>
                    </a:lnTo>
                    <a:lnTo>
                      <a:pt x="723911" y="470523"/>
                    </a:lnTo>
                    <a:lnTo>
                      <a:pt x="724168" y="469186"/>
                    </a:lnTo>
                    <a:lnTo>
                      <a:pt x="723687" y="467731"/>
                    </a:lnTo>
                    <a:lnTo>
                      <a:pt x="723577" y="466174"/>
                    </a:lnTo>
                    <a:lnTo>
                      <a:pt x="722945" y="465439"/>
                    </a:lnTo>
                    <a:lnTo>
                      <a:pt x="722651" y="466556"/>
                    </a:lnTo>
                    <a:lnTo>
                      <a:pt x="722651" y="469259"/>
                    </a:lnTo>
                    <a:lnTo>
                      <a:pt x="721762" y="469994"/>
                    </a:lnTo>
                    <a:lnTo>
                      <a:pt x="720466" y="470068"/>
                    </a:lnTo>
                    <a:lnTo>
                      <a:pt x="720948" y="470597"/>
                    </a:lnTo>
                    <a:lnTo>
                      <a:pt x="722022" y="470773"/>
                    </a:lnTo>
                    <a:lnTo>
                      <a:pt x="722319" y="471596"/>
                    </a:lnTo>
                    <a:lnTo>
                      <a:pt x="721468" y="472669"/>
                    </a:lnTo>
                    <a:lnTo>
                      <a:pt x="720283" y="472404"/>
                    </a:lnTo>
                    <a:lnTo>
                      <a:pt x="719762" y="472081"/>
                    </a:lnTo>
                    <a:lnTo>
                      <a:pt x="719617" y="472669"/>
                    </a:lnTo>
                    <a:lnTo>
                      <a:pt x="720729" y="473550"/>
                    </a:lnTo>
                    <a:lnTo>
                      <a:pt x="721577" y="473550"/>
                    </a:lnTo>
                    <a:lnTo>
                      <a:pt x="721762" y="474373"/>
                    </a:lnTo>
                    <a:lnTo>
                      <a:pt x="721577" y="475593"/>
                    </a:lnTo>
                    <a:lnTo>
                      <a:pt x="720763" y="475887"/>
                    </a:lnTo>
                    <a:lnTo>
                      <a:pt x="720540" y="476783"/>
                    </a:lnTo>
                    <a:lnTo>
                      <a:pt x="721172" y="478267"/>
                    </a:lnTo>
                    <a:lnTo>
                      <a:pt x="721172" y="479384"/>
                    </a:lnTo>
                    <a:lnTo>
                      <a:pt x="720540" y="479384"/>
                    </a:lnTo>
                    <a:lnTo>
                      <a:pt x="719729" y="478782"/>
                    </a:lnTo>
                    <a:lnTo>
                      <a:pt x="719320" y="478973"/>
                    </a:lnTo>
                    <a:lnTo>
                      <a:pt x="720578" y="480339"/>
                    </a:lnTo>
                    <a:lnTo>
                      <a:pt x="720800" y="481456"/>
                    </a:lnTo>
                    <a:lnTo>
                      <a:pt x="720540" y="483014"/>
                    </a:lnTo>
                    <a:lnTo>
                      <a:pt x="718577" y="483646"/>
                    </a:lnTo>
                    <a:lnTo>
                      <a:pt x="718097" y="484454"/>
                    </a:lnTo>
                    <a:lnTo>
                      <a:pt x="717283" y="484130"/>
                    </a:lnTo>
                    <a:lnTo>
                      <a:pt x="717097" y="483278"/>
                    </a:lnTo>
                    <a:lnTo>
                      <a:pt x="716688" y="482867"/>
                    </a:lnTo>
                    <a:lnTo>
                      <a:pt x="716765" y="482044"/>
                    </a:lnTo>
                    <a:lnTo>
                      <a:pt x="715690" y="481632"/>
                    </a:lnTo>
                    <a:lnTo>
                      <a:pt x="715469" y="480971"/>
                    </a:lnTo>
                    <a:lnTo>
                      <a:pt x="716172" y="479928"/>
                    </a:lnTo>
                    <a:lnTo>
                      <a:pt x="716172" y="479076"/>
                    </a:lnTo>
                    <a:lnTo>
                      <a:pt x="715577" y="479193"/>
                    </a:lnTo>
                    <a:lnTo>
                      <a:pt x="714171" y="479781"/>
                    </a:lnTo>
                    <a:lnTo>
                      <a:pt x="713729" y="480853"/>
                    </a:lnTo>
                    <a:lnTo>
                      <a:pt x="713063" y="480751"/>
                    </a:lnTo>
                    <a:lnTo>
                      <a:pt x="712134" y="479604"/>
                    </a:lnTo>
                    <a:lnTo>
                      <a:pt x="712800" y="478679"/>
                    </a:lnTo>
                    <a:lnTo>
                      <a:pt x="712098" y="477753"/>
                    </a:lnTo>
                    <a:lnTo>
                      <a:pt x="712061" y="477077"/>
                    </a:lnTo>
                    <a:lnTo>
                      <a:pt x="712800" y="476445"/>
                    </a:lnTo>
                    <a:lnTo>
                      <a:pt x="712875" y="475666"/>
                    </a:lnTo>
                    <a:lnTo>
                      <a:pt x="713135" y="474740"/>
                    </a:lnTo>
                    <a:lnTo>
                      <a:pt x="712800" y="474564"/>
                    </a:lnTo>
                    <a:lnTo>
                      <a:pt x="711766" y="475666"/>
                    </a:lnTo>
                    <a:lnTo>
                      <a:pt x="710915" y="477606"/>
                    </a:lnTo>
                    <a:lnTo>
                      <a:pt x="709802" y="478855"/>
                    </a:lnTo>
                    <a:lnTo>
                      <a:pt x="709469" y="478414"/>
                    </a:lnTo>
                    <a:lnTo>
                      <a:pt x="709431" y="477224"/>
                    </a:lnTo>
                    <a:lnTo>
                      <a:pt x="708690" y="475975"/>
                    </a:lnTo>
                    <a:lnTo>
                      <a:pt x="708323" y="474785"/>
                    </a:lnTo>
                    <a:lnTo>
                      <a:pt x="708988" y="474006"/>
                    </a:lnTo>
                    <a:lnTo>
                      <a:pt x="710806" y="473256"/>
                    </a:lnTo>
                    <a:lnTo>
                      <a:pt x="710840" y="472816"/>
                    </a:lnTo>
                    <a:lnTo>
                      <a:pt x="711839" y="472448"/>
                    </a:lnTo>
                    <a:lnTo>
                      <a:pt x="711470" y="471919"/>
                    </a:lnTo>
                    <a:lnTo>
                      <a:pt x="709987" y="471772"/>
                    </a:lnTo>
                    <a:lnTo>
                      <a:pt x="708731" y="472110"/>
                    </a:lnTo>
                    <a:lnTo>
                      <a:pt x="707397" y="471772"/>
                    </a:lnTo>
                    <a:lnTo>
                      <a:pt x="707063" y="471111"/>
                    </a:lnTo>
                    <a:lnTo>
                      <a:pt x="707469" y="470215"/>
                    </a:lnTo>
                    <a:lnTo>
                      <a:pt x="709026" y="469803"/>
                    </a:lnTo>
                    <a:lnTo>
                      <a:pt x="710358" y="468098"/>
                    </a:lnTo>
                    <a:lnTo>
                      <a:pt x="709469" y="468363"/>
                    </a:lnTo>
                    <a:lnTo>
                      <a:pt x="708249" y="468877"/>
                    </a:lnTo>
                    <a:lnTo>
                      <a:pt x="707397" y="468466"/>
                    </a:lnTo>
                    <a:lnTo>
                      <a:pt x="707248" y="467511"/>
                    </a:lnTo>
                    <a:lnTo>
                      <a:pt x="708249" y="467070"/>
                    </a:lnTo>
                    <a:lnTo>
                      <a:pt x="709617" y="466511"/>
                    </a:lnTo>
                    <a:lnTo>
                      <a:pt x="710985" y="466100"/>
                    </a:lnTo>
                    <a:lnTo>
                      <a:pt x="709802" y="465586"/>
                    </a:lnTo>
                    <a:lnTo>
                      <a:pt x="708323" y="465615"/>
                    </a:lnTo>
                    <a:lnTo>
                      <a:pt x="707322" y="466291"/>
                    </a:lnTo>
                    <a:lnTo>
                      <a:pt x="706656" y="465806"/>
                    </a:lnTo>
                    <a:lnTo>
                      <a:pt x="706805" y="464910"/>
                    </a:lnTo>
                    <a:lnTo>
                      <a:pt x="708359" y="462735"/>
                    </a:lnTo>
                    <a:lnTo>
                      <a:pt x="709322" y="462397"/>
                    </a:lnTo>
                    <a:lnTo>
                      <a:pt x="711397" y="462015"/>
                    </a:lnTo>
                    <a:lnTo>
                      <a:pt x="712988" y="460648"/>
                    </a:lnTo>
                    <a:lnTo>
                      <a:pt x="714319" y="459840"/>
                    </a:lnTo>
                    <a:lnTo>
                      <a:pt x="715097" y="458165"/>
                    </a:lnTo>
                    <a:lnTo>
                      <a:pt x="716580" y="456534"/>
                    </a:lnTo>
                    <a:lnTo>
                      <a:pt x="717432" y="456049"/>
                    </a:lnTo>
                    <a:lnTo>
                      <a:pt x="717245" y="455344"/>
                    </a:lnTo>
                    <a:lnTo>
                      <a:pt x="716394" y="455490"/>
                    </a:lnTo>
                    <a:lnTo>
                      <a:pt x="714541" y="456975"/>
                    </a:lnTo>
                    <a:lnTo>
                      <a:pt x="713505" y="457533"/>
                    </a:lnTo>
                    <a:lnTo>
                      <a:pt x="712653" y="459017"/>
                    </a:lnTo>
                    <a:lnTo>
                      <a:pt x="710246" y="460163"/>
                    </a:lnTo>
                    <a:lnTo>
                      <a:pt x="708990" y="460134"/>
                    </a:lnTo>
                    <a:lnTo>
                      <a:pt x="706361" y="462015"/>
                    </a:lnTo>
                    <a:lnTo>
                      <a:pt x="704436" y="462279"/>
                    </a:lnTo>
                    <a:lnTo>
                      <a:pt x="703138" y="461765"/>
                    </a:lnTo>
                    <a:lnTo>
                      <a:pt x="703212" y="461016"/>
                    </a:lnTo>
                    <a:lnTo>
                      <a:pt x="705919" y="458136"/>
                    </a:lnTo>
                    <a:lnTo>
                      <a:pt x="707989" y="457019"/>
                    </a:lnTo>
                    <a:lnTo>
                      <a:pt x="708543" y="456049"/>
                    </a:lnTo>
                    <a:lnTo>
                      <a:pt x="709284" y="455197"/>
                    </a:lnTo>
                    <a:lnTo>
                      <a:pt x="709138" y="453786"/>
                    </a:lnTo>
                    <a:lnTo>
                      <a:pt x="707695" y="455946"/>
                    </a:lnTo>
                    <a:lnTo>
                      <a:pt x="703844" y="458283"/>
                    </a:lnTo>
                    <a:lnTo>
                      <a:pt x="702584" y="458944"/>
                    </a:lnTo>
                    <a:lnTo>
                      <a:pt x="701659" y="458606"/>
                    </a:lnTo>
                    <a:lnTo>
                      <a:pt x="701175" y="457871"/>
                    </a:lnTo>
                    <a:lnTo>
                      <a:pt x="701435" y="456460"/>
                    </a:lnTo>
                    <a:lnTo>
                      <a:pt x="700918" y="455799"/>
                    </a:lnTo>
                    <a:lnTo>
                      <a:pt x="699844" y="456093"/>
                    </a:lnTo>
                    <a:lnTo>
                      <a:pt x="698881" y="455490"/>
                    </a:lnTo>
                    <a:lnTo>
                      <a:pt x="699362" y="454756"/>
                    </a:lnTo>
                    <a:lnTo>
                      <a:pt x="700361" y="454418"/>
                    </a:lnTo>
                    <a:lnTo>
                      <a:pt x="700361" y="453463"/>
                    </a:lnTo>
                    <a:lnTo>
                      <a:pt x="699620" y="452904"/>
                    </a:lnTo>
                    <a:lnTo>
                      <a:pt x="698621" y="452904"/>
                    </a:lnTo>
                    <a:lnTo>
                      <a:pt x="698435" y="452375"/>
                    </a:lnTo>
                    <a:lnTo>
                      <a:pt x="698658" y="450450"/>
                    </a:lnTo>
                    <a:lnTo>
                      <a:pt x="699362" y="450054"/>
                    </a:lnTo>
                    <a:lnTo>
                      <a:pt x="699398" y="448937"/>
                    </a:lnTo>
                    <a:lnTo>
                      <a:pt x="698327" y="448334"/>
                    </a:lnTo>
                    <a:lnTo>
                      <a:pt x="697550" y="447306"/>
                    </a:lnTo>
                    <a:lnTo>
                      <a:pt x="697140" y="447379"/>
                    </a:lnTo>
                    <a:lnTo>
                      <a:pt x="697106" y="448746"/>
                    </a:lnTo>
                    <a:lnTo>
                      <a:pt x="697440" y="449789"/>
                    </a:lnTo>
                    <a:lnTo>
                      <a:pt x="695845" y="450421"/>
                    </a:lnTo>
                    <a:lnTo>
                      <a:pt x="694956" y="449598"/>
                    </a:lnTo>
                    <a:lnTo>
                      <a:pt x="693922" y="448599"/>
                    </a:lnTo>
                    <a:lnTo>
                      <a:pt x="692182" y="448628"/>
                    </a:lnTo>
                    <a:lnTo>
                      <a:pt x="694107" y="449789"/>
                    </a:lnTo>
                    <a:lnTo>
                      <a:pt x="695218" y="451714"/>
                    </a:lnTo>
                    <a:lnTo>
                      <a:pt x="695478" y="453418"/>
                    </a:lnTo>
                    <a:lnTo>
                      <a:pt x="694219" y="453125"/>
                    </a:lnTo>
                    <a:lnTo>
                      <a:pt x="693884" y="453683"/>
                    </a:lnTo>
                    <a:lnTo>
                      <a:pt x="694144" y="454168"/>
                    </a:lnTo>
                    <a:lnTo>
                      <a:pt x="692626" y="454418"/>
                    </a:lnTo>
                    <a:lnTo>
                      <a:pt x="691700" y="453301"/>
                    </a:lnTo>
                    <a:lnTo>
                      <a:pt x="691221" y="451303"/>
                    </a:lnTo>
                    <a:lnTo>
                      <a:pt x="690404" y="450715"/>
                    </a:lnTo>
                    <a:lnTo>
                      <a:pt x="689812" y="451273"/>
                    </a:lnTo>
                    <a:lnTo>
                      <a:pt x="690886" y="452346"/>
                    </a:lnTo>
                    <a:lnTo>
                      <a:pt x="691070" y="453683"/>
                    </a:lnTo>
                    <a:lnTo>
                      <a:pt x="690479" y="455123"/>
                    </a:lnTo>
                    <a:lnTo>
                      <a:pt x="691735" y="455388"/>
                    </a:lnTo>
                    <a:lnTo>
                      <a:pt x="692996" y="456945"/>
                    </a:lnTo>
                    <a:lnTo>
                      <a:pt x="693625" y="458650"/>
                    </a:lnTo>
                    <a:lnTo>
                      <a:pt x="693477" y="459958"/>
                    </a:lnTo>
                    <a:lnTo>
                      <a:pt x="694291" y="460207"/>
                    </a:lnTo>
                    <a:lnTo>
                      <a:pt x="694105" y="461060"/>
                    </a:lnTo>
                    <a:lnTo>
                      <a:pt x="692995" y="461471"/>
                    </a:lnTo>
                    <a:lnTo>
                      <a:pt x="690883" y="461207"/>
                    </a:lnTo>
                    <a:lnTo>
                      <a:pt x="690032" y="460090"/>
                    </a:lnTo>
                    <a:lnTo>
                      <a:pt x="689477" y="461883"/>
                    </a:lnTo>
                    <a:lnTo>
                      <a:pt x="688811" y="461883"/>
                    </a:lnTo>
                    <a:lnTo>
                      <a:pt x="686886" y="459693"/>
                    </a:lnTo>
                    <a:lnTo>
                      <a:pt x="686588" y="458356"/>
                    </a:lnTo>
                    <a:lnTo>
                      <a:pt x="687255" y="457166"/>
                    </a:lnTo>
                    <a:lnTo>
                      <a:pt x="686921" y="455975"/>
                    </a:lnTo>
                    <a:lnTo>
                      <a:pt x="685293" y="454947"/>
                    </a:lnTo>
                    <a:lnTo>
                      <a:pt x="683663" y="455020"/>
                    </a:lnTo>
                    <a:lnTo>
                      <a:pt x="683365" y="453948"/>
                    </a:lnTo>
                    <a:lnTo>
                      <a:pt x="682591" y="452566"/>
                    </a:lnTo>
                    <a:lnTo>
                      <a:pt x="681592" y="453316"/>
                    </a:lnTo>
                    <a:lnTo>
                      <a:pt x="679813" y="453757"/>
                    </a:lnTo>
                    <a:lnTo>
                      <a:pt x="677520" y="453610"/>
                    </a:lnTo>
                    <a:lnTo>
                      <a:pt x="678407" y="454653"/>
                    </a:lnTo>
                    <a:lnTo>
                      <a:pt x="680888" y="454829"/>
                    </a:lnTo>
                    <a:lnTo>
                      <a:pt x="682444" y="455490"/>
                    </a:lnTo>
                    <a:lnTo>
                      <a:pt x="684591" y="456166"/>
                    </a:lnTo>
                    <a:lnTo>
                      <a:pt x="684554" y="458209"/>
                    </a:lnTo>
                    <a:lnTo>
                      <a:pt x="683442" y="459576"/>
                    </a:lnTo>
                    <a:lnTo>
                      <a:pt x="683517" y="460766"/>
                    </a:lnTo>
                    <a:lnTo>
                      <a:pt x="684627" y="460501"/>
                    </a:lnTo>
                    <a:lnTo>
                      <a:pt x="685256" y="461427"/>
                    </a:lnTo>
                    <a:lnTo>
                      <a:pt x="684517" y="462515"/>
                    </a:lnTo>
                    <a:lnTo>
                      <a:pt x="685368" y="462882"/>
                    </a:lnTo>
                    <a:lnTo>
                      <a:pt x="687036" y="462882"/>
                    </a:lnTo>
                    <a:lnTo>
                      <a:pt x="687145" y="463808"/>
                    </a:lnTo>
                    <a:lnTo>
                      <a:pt x="685998" y="465542"/>
                    </a:lnTo>
                    <a:lnTo>
                      <a:pt x="683331" y="467878"/>
                    </a:lnTo>
                    <a:lnTo>
                      <a:pt x="681630" y="469245"/>
                    </a:lnTo>
                    <a:lnTo>
                      <a:pt x="685258" y="468407"/>
                    </a:lnTo>
                    <a:lnTo>
                      <a:pt x="686369" y="467070"/>
                    </a:lnTo>
                    <a:lnTo>
                      <a:pt x="686740" y="466218"/>
                    </a:lnTo>
                    <a:lnTo>
                      <a:pt x="689590" y="466247"/>
                    </a:lnTo>
                    <a:lnTo>
                      <a:pt x="690442" y="467173"/>
                    </a:lnTo>
                    <a:lnTo>
                      <a:pt x="690442" y="467849"/>
                    </a:lnTo>
                    <a:lnTo>
                      <a:pt x="688667" y="468804"/>
                    </a:lnTo>
                    <a:lnTo>
                      <a:pt x="687778" y="470068"/>
                    </a:lnTo>
                    <a:lnTo>
                      <a:pt x="688519" y="470626"/>
                    </a:lnTo>
                    <a:lnTo>
                      <a:pt x="690255" y="470847"/>
                    </a:lnTo>
                    <a:lnTo>
                      <a:pt x="691366" y="471963"/>
                    </a:lnTo>
                    <a:lnTo>
                      <a:pt x="690404" y="472595"/>
                    </a:lnTo>
                    <a:lnTo>
                      <a:pt x="688552" y="472816"/>
                    </a:lnTo>
                    <a:lnTo>
                      <a:pt x="687998" y="473624"/>
                    </a:lnTo>
                    <a:lnTo>
                      <a:pt x="688999" y="473962"/>
                    </a:lnTo>
                    <a:lnTo>
                      <a:pt x="689333" y="475196"/>
                    </a:lnTo>
                    <a:lnTo>
                      <a:pt x="689070" y="475417"/>
                    </a:lnTo>
                    <a:lnTo>
                      <a:pt x="689292" y="476078"/>
                    </a:lnTo>
                    <a:lnTo>
                      <a:pt x="689998" y="476078"/>
                    </a:lnTo>
                    <a:lnTo>
                      <a:pt x="689701" y="477679"/>
                    </a:lnTo>
                    <a:lnTo>
                      <a:pt x="690552" y="477856"/>
                    </a:lnTo>
                    <a:lnTo>
                      <a:pt x="690924" y="479267"/>
                    </a:lnTo>
                    <a:lnTo>
                      <a:pt x="691144" y="481750"/>
                    </a:lnTo>
                    <a:lnTo>
                      <a:pt x="691590" y="482088"/>
                    </a:lnTo>
                    <a:lnTo>
                      <a:pt x="692144" y="480942"/>
                    </a:lnTo>
                    <a:lnTo>
                      <a:pt x="692330" y="479046"/>
                    </a:lnTo>
                    <a:lnTo>
                      <a:pt x="693218" y="478488"/>
                    </a:lnTo>
                    <a:lnTo>
                      <a:pt x="694401" y="479560"/>
                    </a:lnTo>
                    <a:lnTo>
                      <a:pt x="694664" y="481632"/>
                    </a:lnTo>
                    <a:lnTo>
                      <a:pt x="695441" y="482573"/>
                    </a:lnTo>
                    <a:lnTo>
                      <a:pt x="695069" y="483263"/>
                    </a:lnTo>
                    <a:lnTo>
                      <a:pt x="693553" y="484189"/>
                    </a:lnTo>
                    <a:lnTo>
                      <a:pt x="693884" y="484939"/>
                    </a:lnTo>
                    <a:lnTo>
                      <a:pt x="696364" y="484601"/>
                    </a:lnTo>
                    <a:lnTo>
                      <a:pt x="696922" y="484116"/>
                    </a:lnTo>
                    <a:lnTo>
                      <a:pt x="697066" y="485424"/>
                    </a:lnTo>
                    <a:lnTo>
                      <a:pt x="697922" y="484057"/>
                    </a:lnTo>
                    <a:lnTo>
                      <a:pt x="697995" y="482970"/>
                    </a:lnTo>
                    <a:lnTo>
                      <a:pt x="699108" y="483131"/>
                    </a:lnTo>
                    <a:lnTo>
                      <a:pt x="699997" y="484645"/>
                    </a:lnTo>
                    <a:lnTo>
                      <a:pt x="699587" y="486349"/>
                    </a:lnTo>
                    <a:lnTo>
                      <a:pt x="698290" y="487642"/>
                    </a:lnTo>
                    <a:lnTo>
                      <a:pt x="698030" y="488803"/>
                    </a:lnTo>
                    <a:lnTo>
                      <a:pt x="697622" y="489420"/>
                    </a:lnTo>
                    <a:lnTo>
                      <a:pt x="698586" y="490317"/>
                    </a:lnTo>
                    <a:lnTo>
                      <a:pt x="700991" y="490067"/>
                    </a:lnTo>
                    <a:lnTo>
                      <a:pt x="702211" y="489465"/>
                    </a:lnTo>
                    <a:lnTo>
                      <a:pt x="703063" y="490243"/>
                    </a:lnTo>
                    <a:lnTo>
                      <a:pt x="701472" y="491434"/>
                    </a:lnTo>
                    <a:lnTo>
                      <a:pt x="701066" y="492139"/>
                    </a:lnTo>
                    <a:lnTo>
                      <a:pt x="698883" y="492506"/>
                    </a:lnTo>
                    <a:lnTo>
                      <a:pt x="700066" y="493873"/>
                    </a:lnTo>
                    <a:lnTo>
                      <a:pt x="701251" y="496033"/>
                    </a:lnTo>
                    <a:lnTo>
                      <a:pt x="700806" y="497517"/>
                    </a:lnTo>
                    <a:lnTo>
                      <a:pt x="701732" y="497767"/>
                    </a:lnTo>
                    <a:lnTo>
                      <a:pt x="702126" y="500280"/>
                    </a:lnTo>
                    <a:lnTo>
                      <a:pt x="704340" y="503748"/>
                    </a:lnTo>
                    <a:lnTo>
                      <a:pt x="705006" y="504336"/>
                    </a:lnTo>
                    <a:lnTo>
                      <a:pt x="703679" y="505085"/>
                    </a:lnTo>
                    <a:lnTo>
                      <a:pt x="703457" y="507892"/>
                    </a:lnTo>
                    <a:lnTo>
                      <a:pt x="702495" y="509964"/>
                    </a:lnTo>
                    <a:lnTo>
                      <a:pt x="702937" y="512109"/>
                    </a:lnTo>
                    <a:lnTo>
                      <a:pt x="702349" y="512844"/>
                    </a:lnTo>
                    <a:lnTo>
                      <a:pt x="699760" y="509890"/>
                    </a:lnTo>
                    <a:lnTo>
                      <a:pt x="699169" y="507598"/>
                    </a:lnTo>
                    <a:lnTo>
                      <a:pt x="699466" y="505526"/>
                    </a:lnTo>
                    <a:lnTo>
                      <a:pt x="698803" y="502646"/>
                    </a:lnTo>
                    <a:lnTo>
                      <a:pt x="698580" y="505232"/>
                    </a:lnTo>
                    <a:lnTo>
                      <a:pt x="698208" y="508112"/>
                    </a:lnTo>
                    <a:lnTo>
                      <a:pt x="699468" y="511507"/>
                    </a:lnTo>
                    <a:lnTo>
                      <a:pt x="699246" y="514695"/>
                    </a:lnTo>
                    <a:lnTo>
                      <a:pt x="698580" y="516312"/>
                    </a:lnTo>
                    <a:lnTo>
                      <a:pt x="699691" y="518237"/>
                    </a:lnTo>
                    <a:lnTo>
                      <a:pt x="699096" y="518898"/>
                    </a:lnTo>
                    <a:lnTo>
                      <a:pt x="697327" y="518531"/>
                    </a:lnTo>
                    <a:lnTo>
                      <a:pt x="696437" y="517061"/>
                    </a:lnTo>
                    <a:lnTo>
                      <a:pt x="694803" y="517061"/>
                    </a:lnTo>
                    <a:lnTo>
                      <a:pt x="695911" y="520823"/>
                    </a:lnTo>
                    <a:lnTo>
                      <a:pt x="695763" y="523262"/>
                    </a:lnTo>
                    <a:lnTo>
                      <a:pt x="696354" y="523850"/>
                    </a:lnTo>
                    <a:lnTo>
                      <a:pt x="696354" y="525187"/>
                    </a:lnTo>
                    <a:lnTo>
                      <a:pt x="694507" y="524967"/>
                    </a:lnTo>
                    <a:lnTo>
                      <a:pt x="693399" y="523703"/>
                    </a:lnTo>
                    <a:lnTo>
                      <a:pt x="692660" y="520529"/>
                    </a:lnTo>
                    <a:lnTo>
                      <a:pt x="693325" y="519574"/>
                    </a:lnTo>
                    <a:lnTo>
                      <a:pt x="693325" y="517575"/>
                    </a:lnTo>
                    <a:lnTo>
                      <a:pt x="692438" y="518678"/>
                    </a:lnTo>
                    <a:lnTo>
                      <a:pt x="691031" y="518898"/>
                    </a:lnTo>
                    <a:lnTo>
                      <a:pt x="690219" y="517722"/>
                    </a:lnTo>
                    <a:lnTo>
                      <a:pt x="690219" y="514769"/>
                    </a:lnTo>
                    <a:lnTo>
                      <a:pt x="689111" y="515430"/>
                    </a:lnTo>
                    <a:lnTo>
                      <a:pt x="688962" y="516914"/>
                    </a:lnTo>
                    <a:lnTo>
                      <a:pt x="688520" y="516238"/>
                    </a:lnTo>
                    <a:lnTo>
                      <a:pt x="688593" y="514989"/>
                    </a:lnTo>
                    <a:lnTo>
                      <a:pt x="687928" y="513138"/>
                    </a:lnTo>
                    <a:lnTo>
                      <a:pt x="686671" y="512844"/>
                    </a:lnTo>
                    <a:lnTo>
                      <a:pt x="686671" y="513652"/>
                    </a:lnTo>
                    <a:lnTo>
                      <a:pt x="687412" y="514622"/>
                    </a:lnTo>
                    <a:lnTo>
                      <a:pt x="686818" y="515797"/>
                    </a:lnTo>
                    <a:lnTo>
                      <a:pt x="685562" y="514916"/>
                    </a:lnTo>
                    <a:lnTo>
                      <a:pt x="684600" y="514622"/>
                    </a:lnTo>
                    <a:lnTo>
                      <a:pt x="684380" y="512991"/>
                    </a:lnTo>
                    <a:lnTo>
                      <a:pt x="684600" y="511227"/>
                    </a:lnTo>
                    <a:lnTo>
                      <a:pt x="683492" y="508112"/>
                    </a:lnTo>
                    <a:lnTo>
                      <a:pt x="683492" y="506863"/>
                    </a:lnTo>
                    <a:lnTo>
                      <a:pt x="682977" y="508626"/>
                    </a:lnTo>
                    <a:lnTo>
                      <a:pt x="683123" y="511668"/>
                    </a:lnTo>
                    <a:lnTo>
                      <a:pt x="683643" y="513579"/>
                    </a:lnTo>
                    <a:lnTo>
                      <a:pt x="682533" y="514769"/>
                    </a:lnTo>
                    <a:lnTo>
                      <a:pt x="681129" y="511448"/>
                    </a:lnTo>
                    <a:lnTo>
                      <a:pt x="679727" y="510037"/>
                    </a:lnTo>
                    <a:lnTo>
                      <a:pt x="679727" y="509082"/>
                    </a:lnTo>
                    <a:lnTo>
                      <a:pt x="678322" y="508773"/>
                    </a:lnTo>
                    <a:lnTo>
                      <a:pt x="677359" y="505599"/>
                    </a:lnTo>
                    <a:lnTo>
                      <a:pt x="676475" y="504791"/>
                    </a:lnTo>
                    <a:lnTo>
                      <a:pt x="676475" y="503748"/>
                    </a:lnTo>
                    <a:lnTo>
                      <a:pt x="675586" y="502278"/>
                    </a:lnTo>
                    <a:lnTo>
                      <a:pt x="674550" y="502866"/>
                    </a:lnTo>
                    <a:lnTo>
                      <a:pt x="674404" y="503748"/>
                    </a:lnTo>
                    <a:lnTo>
                      <a:pt x="675364" y="506114"/>
                    </a:lnTo>
                    <a:lnTo>
                      <a:pt x="675512" y="507745"/>
                    </a:lnTo>
                    <a:lnTo>
                      <a:pt x="674625" y="506863"/>
                    </a:lnTo>
                    <a:lnTo>
                      <a:pt x="674476" y="505526"/>
                    </a:lnTo>
                    <a:lnTo>
                      <a:pt x="673442" y="504644"/>
                    </a:lnTo>
                    <a:lnTo>
                      <a:pt x="671152" y="503527"/>
                    </a:lnTo>
                    <a:lnTo>
                      <a:pt x="669821" y="500956"/>
                    </a:lnTo>
                    <a:lnTo>
                      <a:pt x="669674" y="499031"/>
                    </a:lnTo>
                    <a:lnTo>
                      <a:pt x="667677" y="498575"/>
                    </a:lnTo>
                    <a:lnTo>
                      <a:pt x="666863" y="499912"/>
                    </a:lnTo>
                    <a:lnTo>
                      <a:pt x="665532" y="499178"/>
                    </a:lnTo>
                    <a:lnTo>
                      <a:pt x="665311" y="500868"/>
                    </a:lnTo>
                    <a:lnTo>
                      <a:pt x="665831" y="503380"/>
                    </a:lnTo>
                    <a:lnTo>
                      <a:pt x="668641" y="505746"/>
                    </a:lnTo>
                    <a:lnTo>
                      <a:pt x="668715" y="506716"/>
                    </a:lnTo>
                    <a:lnTo>
                      <a:pt x="668935" y="508112"/>
                    </a:lnTo>
                    <a:lnTo>
                      <a:pt x="669157" y="510551"/>
                    </a:lnTo>
                    <a:lnTo>
                      <a:pt x="669971" y="510404"/>
                    </a:lnTo>
                    <a:lnTo>
                      <a:pt x="672335" y="510845"/>
                    </a:lnTo>
                    <a:lnTo>
                      <a:pt x="673593" y="512550"/>
                    </a:lnTo>
                    <a:lnTo>
                      <a:pt x="673073" y="513652"/>
                    </a:lnTo>
                    <a:lnTo>
                      <a:pt x="673961" y="513505"/>
                    </a:lnTo>
                    <a:lnTo>
                      <a:pt x="675292" y="513799"/>
                    </a:lnTo>
                    <a:lnTo>
                      <a:pt x="674181" y="515283"/>
                    </a:lnTo>
                    <a:lnTo>
                      <a:pt x="676030" y="515357"/>
                    </a:lnTo>
                    <a:lnTo>
                      <a:pt x="676695" y="516679"/>
                    </a:lnTo>
                    <a:lnTo>
                      <a:pt x="677728" y="518604"/>
                    </a:lnTo>
                    <a:lnTo>
                      <a:pt x="677359" y="520309"/>
                    </a:lnTo>
                    <a:lnTo>
                      <a:pt x="678992" y="520103"/>
                    </a:lnTo>
                    <a:lnTo>
                      <a:pt x="680063" y="520544"/>
                    </a:lnTo>
                    <a:lnTo>
                      <a:pt x="680547" y="522836"/>
                    </a:lnTo>
                    <a:lnTo>
                      <a:pt x="678919" y="524658"/>
                    </a:lnTo>
                    <a:lnTo>
                      <a:pt x="679990" y="524629"/>
                    </a:lnTo>
                    <a:lnTo>
                      <a:pt x="680510" y="525922"/>
                    </a:lnTo>
                    <a:lnTo>
                      <a:pt x="680583" y="526921"/>
                    </a:lnTo>
                    <a:lnTo>
                      <a:pt x="682287" y="525261"/>
                    </a:lnTo>
                    <a:lnTo>
                      <a:pt x="682767" y="525746"/>
                    </a:lnTo>
                    <a:lnTo>
                      <a:pt x="682510" y="527891"/>
                    </a:lnTo>
                    <a:lnTo>
                      <a:pt x="683102" y="528670"/>
                    </a:lnTo>
                    <a:lnTo>
                      <a:pt x="683916" y="528185"/>
                    </a:lnTo>
                    <a:lnTo>
                      <a:pt x="684510" y="529331"/>
                    </a:lnTo>
                    <a:lnTo>
                      <a:pt x="683953" y="530595"/>
                    </a:lnTo>
                    <a:lnTo>
                      <a:pt x="682435" y="530183"/>
                    </a:lnTo>
                    <a:lnTo>
                      <a:pt x="681621" y="531080"/>
                    </a:lnTo>
                    <a:lnTo>
                      <a:pt x="682397" y="532373"/>
                    </a:lnTo>
                    <a:lnTo>
                      <a:pt x="683621" y="533784"/>
                    </a:lnTo>
                    <a:lnTo>
                      <a:pt x="683546" y="534930"/>
                    </a:lnTo>
                    <a:lnTo>
                      <a:pt x="683105" y="535474"/>
                    </a:lnTo>
                    <a:lnTo>
                      <a:pt x="683105" y="535474"/>
                    </a:lnTo>
                    <a:close/>
                    <a:moveTo>
                      <a:pt x="511743" y="484777"/>
                    </a:moveTo>
                    <a:cubicBezTo>
                      <a:pt x="511677" y="484821"/>
                      <a:pt x="512641" y="484748"/>
                      <a:pt x="512641" y="484748"/>
                    </a:cubicBezTo>
                    <a:lnTo>
                      <a:pt x="513045" y="482999"/>
                    </a:lnTo>
                    <a:lnTo>
                      <a:pt x="514009" y="482631"/>
                    </a:lnTo>
                    <a:lnTo>
                      <a:pt x="514711" y="483146"/>
                    </a:lnTo>
                    <a:lnTo>
                      <a:pt x="516009" y="483895"/>
                    </a:lnTo>
                    <a:lnTo>
                      <a:pt x="517600" y="483895"/>
                    </a:lnTo>
                    <a:lnTo>
                      <a:pt x="518378" y="483440"/>
                    </a:lnTo>
                    <a:lnTo>
                      <a:pt x="519342" y="483484"/>
                    </a:lnTo>
                    <a:lnTo>
                      <a:pt x="520453" y="484219"/>
                    </a:lnTo>
                    <a:lnTo>
                      <a:pt x="520747" y="485409"/>
                    </a:lnTo>
                    <a:lnTo>
                      <a:pt x="519230" y="487407"/>
                    </a:lnTo>
                    <a:lnTo>
                      <a:pt x="519564" y="489053"/>
                    </a:lnTo>
                    <a:lnTo>
                      <a:pt x="518378" y="490684"/>
                    </a:lnTo>
                    <a:lnTo>
                      <a:pt x="518419" y="493418"/>
                    </a:lnTo>
                    <a:lnTo>
                      <a:pt x="518860" y="494240"/>
                    </a:lnTo>
                    <a:lnTo>
                      <a:pt x="519971" y="493682"/>
                    </a:lnTo>
                    <a:lnTo>
                      <a:pt x="520711" y="494240"/>
                    </a:lnTo>
                    <a:lnTo>
                      <a:pt x="522194" y="494314"/>
                    </a:lnTo>
                    <a:lnTo>
                      <a:pt x="523303" y="493564"/>
                    </a:lnTo>
                    <a:lnTo>
                      <a:pt x="524970" y="493609"/>
                    </a:lnTo>
                    <a:lnTo>
                      <a:pt x="525450" y="492786"/>
                    </a:lnTo>
                    <a:lnTo>
                      <a:pt x="526930" y="491933"/>
                    </a:lnTo>
                    <a:lnTo>
                      <a:pt x="528339" y="491977"/>
                    </a:lnTo>
                    <a:lnTo>
                      <a:pt x="530004" y="490420"/>
                    </a:lnTo>
                    <a:lnTo>
                      <a:pt x="530558" y="488230"/>
                    </a:lnTo>
                    <a:lnTo>
                      <a:pt x="531893" y="487040"/>
                    </a:lnTo>
                    <a:lnTo>
                      <a:pt x="532893" y="485482"/>
                    </a:lnTo>
                    <a:lnTo>
                      <a:pt x="533781" y="485409"/>
                    </a:lnTo>
                    <a:lnTo>
                      <a:pt x="534708" y="486335"/>
                    </a:lnTo>
                    <a:lnTo>
                      <a:pt x="536188" y="485262"/>
                    </a:lnTo>
                    <a:lnTo>
                      <a:pt x="537189" y="484630"/>
                    </a:lnTo>
                    <a:lnTo>
                      <a:pt x="538408" y="484821"/>
                    </a:lnTo>
                    <a:lnTo>
                      <a:pt x="539152" y="482191"/>
                    </a:lnTo>
                    <a:lnTo>
                      <a:pt x="538965" y="479693"/>
                    </a:lnTo>
                    <a:lnTo>
                      <a:pt x="540702" y="478517"/>
                    </a:lnTo>
                    <a:lnTo>
                      <a:pt x="541371" y="477209"/>
                    </a:lnTo>
                    <a:lnTo>
                      <a:pt x="542631" y="477136"/>
                    </a:lnTo>
                    <a:lnTo>
                      <a:pt x="543557" y="477988"/>
                    </a:lnTo>
                    <a:lnTo>
                      <a:pt x="544520" y="476945"/>
                    </a:lnTo>
                    <a:lnTo>
                      <a:pt x="545666" y="476475"/>
                    </a:lnTo>
                    <a:lnTo>
                      <a:pt x="546667" y="476989"/>
                    </a:lnTo>
                    <a:lnTo>
                      <a:pt x="546924" y="478620"/>
                    </a:lnTo>
                    <a:lnTo>
                      <a:pt x="545629" y="479737"/>
                    </a:lnTo>
                    <a:lnTo>
                      <a:pt x="544777" y="480839"/>
                    </a:lnTo>
                    <a:lnTo>
                      <a:pt x="546368" y="481853"/>
                    </a:lnTo>
                    <a:lnTo>
                      <a:pt x="549257" y="481853"/>
                    </a:lnTo>
                    <a:lnTo>
                      <a:pt x="550625" y="482367"/>
                    </a:lnTo>
                    <a:lnTo>
                      <a:pt x="551072" y="483822"/>
                    </a:lnTo>
                    <a:lnTo>
                      <a:pt x="549849" y="485703"/>
                    </a:lnTo>
                    <a:lnTo>
                      <a:pt x="548592" y="486070"/>
                    </a:lnTo>
                    <a:lnTo>
                      <a:pt x="548480" y="488480"/>
                    </a:lnTo>
                    <a:lnTo>
                      <a:pt x="549741" y="489082"/>
                    </a:lnTo>
                    <a:lnTo>
                      <a:pt x="550555" y="488524"/>
                    </a:lnTo>
                    <a:lnTo>
                      <a:pt x="551924" y="488598"/>
                    </a:lnTo>
                    <a:lnTo>
                      <a:pt x="552553" y="489185"/>
                    </a:lnTo>
                    <a:lnTo>
                      <a:pt x="553773" y="488936"/>
                    </a:lnTo>
                    <a:lnTo>
                      <a:pt x="554367" y="490185"/>
                    </a:lnTo>
                    <a:lnTo>
                      <a:pt x="556181" y="490302"/>
                    </a:lnTo>
                    <a:lnTo>
                      <a:pt x="557292" y="491346"/>
                    </a:lnTo>
                    <a:lnTo>
                      <a:pt x="558441" y="491346"/>
                    </a:lnTo>
                    <a:lnTo>
                      <a:pt x="560922" y="492830"/>
                    </a:lnTo>
                    <a:lnTo>
                      <a:pt x="561811" y="492271"/>
                    </a:lnTo>
                    <a:lnTo>
                      <a:pt x="562919" y="489935"/>
                    </a:lnTo>
                    <a:lnTo>
                      <a:pt x="564068" y="489523"/>
                    </a:lnTo>
                    <a:lnTo>
                      <a:pt x="565659" y="487863"/>
                    </a:lnTo>
                    <a:lnTo>
                      <a:pt x="567365" y="487775"/>
                    </a:lnTo>
                    <a:lnTo>
                      <a:pt x="567770" y="486820"/>
                    </a:lnTo>
                    <a:lnTo>
                      <a:pt x="566512" y="486217"/>
                    </a:lnTo>
                    <a:lnTo>
                      <a:pt x="565549" y="484968"/>
                    </a:lnTo>
                    <a:lnTo>
                      <a:pt x="566769" y="484557"/>
                    </a:lnTo>
                    <a:lnTo>
                      <a:pt x="567401" y="483366"/>
                    </a:lnTo>
                    <a:lnTo>
                      <a:pt x="566178" y="482852"/>
                    </a:lnTo>
                    <a:lnTo>
                      <a:pt x="565401" y="481250"/>
                    </a:lnTo>
                    <a:lnTo>
                      <a:pt x="564660" y="481588"/>
                    </a:lnTo>
                    <a:lnTo>
                      <a:pt x="564698" y="482808"/>
                    </a:lnTo>
                    <a:lnTo>
                      <a:pt x="563921" y="483366"/>
                    </a:lnTo>
                    <a:lnTo>
                      <a:pt x="563105" y="482852"/>
                    </a:lnTo>
                    <a:lnTo>
                      <a:pt x="561367" y="482029"/>
                    </a:lnTo>
                    <a:lnTo>
                      <a:pt x="561254" y="480736"/>
                    </a:lnTo>
                    <a:lnTo>
                      <a:pt x="560554" y="481074"/>
                    </a:lnTo>
                    <a:lnTo>
                      <a:pt x="559220" y="482514"/>
                    </a:lnTo>
                    <a:lnTo>
                      <a:pt x="556071" y="482397"/>
                    </a:lnTo>
                    <a:lnTo>
                      <a:pt x="554737" y="481294"/>
                    </a:lnTo>
                    <a:lnTo>
                      <a:pt x="556515" y="480207"/>
                    </a:lnTo>
                    <a:lnTo>
                      <a:pt x="557846" y="480251"/>
                    </a:lnTo>
                    <a:lnTo>
                      <a:pt x="559330" y="479134"/>
                    </a:lnTo>
                    <a:lnTo>
                      <a:pt x="559367" y="477724"/>
                    </a:lnTo>
                    <a:lnTo>
                      <a:pt x="558735" y="477136"/>
                    </a:lnTo>
                    <a:lnTo>
                      <a:pt x="558553" y="474946"/>
                    </a:lnTo>
                    <a:lnTo>
                      <a:pt x="559219" y="473727"/>
                    </a:lnTo>
                    <a:lnTo>
                      <a:pt x="559219" y="472683"/>
                    </a:lnTo>
                    <a:lnTo>
                      <a:pt x="558106" y="471684"/>
                    </a:lnTo>
                    <a:lnTo>
                      <a:pt x="558106" y="470303"/>
                    </a:lnTo>
                    <a:lnTo>
                      <a:pt x="555419" y="467334"/>
                    </a:lnTo>
                    <a:lnTo>
                      <a:pt x="552906" y="466291"/>
                    </a:lnTo>
                    <a:lnTo>
                      <a:pt x="552684" y="465409"/>
                    </a:lnTo>
                    <a:lnTo>
                      <a:pt x="552018" y="463044"/>
                    </a:lnTo>
                    <a:lnTo>
                      <a:pt x="550614" y="463044"/>
                    </a:lnTo>
                    <a:lnTo>
                      <a:pt x="550098" y="461795"/>
                    </a:lnTo>
                    <a:lnTo>
                      <a:pt x="550467" y="459429"/>
                    </a:lnTo>
                    <a:lnTo>
                      <a:pt x="549799" y="457945"/>
                    </a:lnTo>
                    <a:lnTo>
                      <a:pt x="547290" y="457871"/>
                    </a:lnTo>
                    <a:lnTo>
                      <a:pt x="543966" y="456607"/>
                    </a:lnTo>
                    <a:lnTo>
                      <a:pt x="543003" y="454624"/>
                    </a:lnTo>
                    <a:lnTo>
                      <a:pt x="543814" y="453580"/>
                    </a:lnTo>
                    <a:lnTo>
                      <a:pt x="543889" y="452552"/>
                    </a:lnTo>
                    <a:lnTo>
                      <a:pt x="542336" y="451361"/>
                    </a:lnTo>
                    <a:lnTo>
                      <a:pt x="541894" y="449965"/>
                    </a:lnTo>
                    <a:lnTo>
                      <a:pt x="541225" y="449818"/>
                    </a:lnTo>
                    <a:lnTo>
                      <a:pt x="539381" y="452037"/>
                    </a:lnTo>
                    <a:lnTo>
                      <a:pt x="539012" y="453801"/>
                    </a:lnTo>
                    <a:lnTo>
                      <a:pt x="537901" y="454770"/>
                    </a:lnTo>
                    <a:lnTo>
                      <a:pt x="537015" y="453948"/>
                    </a:lnTo>
                    <a:lnTo>
                      <a:pt x="537165" y="451435"/>
                    </a:lnTo>
                    <a:lnTo>
                      <a:pt x="536276" y="449525"/>
                    </a:lnTo>
                    <a:lnTo>
                      <a:pt x="536571" y="448334"/>
                    </a:lnTo>
                    <a:lnTo>
                      <a:pt x="537606" y="448555"/>
                    </a:lnTo>
                    <a:lnTo>
                      <a:pt x="539011" y="448555"/>
                    </a:lnTo>
                    <a:lnTo>
                      <a:pt x="538493" y="447232"/>
                    </a:lnTo>
                    <a:lnTo>
                      <a:pt x="538862" y="445601"/>
                    </a:lnTo>
                    <a:lnTo>
                      <a:pt x="538342" y="443749"/>
                    </a:lnTo>
                    <a:lnTo>
                      <a:pt x="536570" y="444190"/>
                    </a:lnTo>
                    <a:lnTo>
                      <a:pt x="536643" y="442868"/>
                    </a:lnTo>
                    <a:lnTo>
                      <a:pt x="538123" y="440943"/>
                    </a:lnTo>
                    <a:lnTo>
                      <a:pt x="537164" y="440502"/>
                    </a:lnTo>
                    <a:lnTo>
                      <a:pt x="533246" y="442133"/>
                    </a:lnTo>
                    <a:lnTo>
                      <a:pt x="531249" y="443823"/>
                    </a:lnTo>
                    <a:lnTo>
                      <a:pt x="529699" y="447746"/>
                    </a:lnTo>
                    <a:lnTo>
                      <a:pt x="527850" y="450480"/>
                    </a:lnTo>
                    <a:lnTo>
                      <a:pt x="527777" y="451949"/>
                    </a:lnTo>
                    <a:lnTo>
                      <a:pt x="526520" y="453654"/>
                    </a:lnTo>
                    <a:lnTo>
                      <a:pt x="526372" y="454917"/>
                    </a:lnTo>
                    <a:lnTo>
                      <a:pt x="524376" y="458165"/>
                    </a:lnTo>
                    <a:lnTo>
                      <a:pt x="525115" y="459561"/>
                    </a:lnTo>
                    <a:lnTo>
                      <a:pt x="524007" y="460163"/>
                    </a:lnTo>
                    <a:lnTo>
                      <a:pt x="523490" y="462000"/>
                    </a:lnTo>
                    <a:lnTo>
                      <a:pt x="523342" y="463631"/>
                    </a:lnTo>
                    <a:lnTo>
                      <a:pt x="520758" y="465924"/>
                    </a:lnTo>
                    <a:lnTo>
                      <a:pt x="519869" y="467628"/>
                    </a:lnTo>
                    <a:lnTo>
                      <a:pt x="519869" y="470435"/>
                    </a:lnTo>
                    <a:lnTo>
                      <a:pt x="519352" y="471537"/>
                    </a:lnTo>
                    <a:lnTo>
                      <a:pt x="519429" y="474491"/>
                    </a:lnTo>
                    <a:lnTo>
                      <a:pt x="518244" y="475754"/>
                    </a:lnTo>
                    <a:lnTo>
                      <a:pt x="515731" y="475975"/>
                    </a:lnTo>
                    <a:lnTo>
                      <a:pt x="512404" y="477297"/>
                    </a:lnTo>
                    <a:lnTo>
                      <a:pt x="512404" y="479149"/>
                    </a:lnTo>
                    <a:lnTo>
                      <a:pt x="511370" y="482617"/>
                    </a:lnTo>
                    <a:lnTo>
                      <a:pt x="511743" y="484777"/>
                    </a:lnTo>
                    <a:lnTo>
                      <a:pt x="511743" y="484777"/>
                    </a:lnTo>
                    <a:close/>
                    <a:moveTo>
                      <a:pt x="528370" y="514637"/>
                    </a:moveTo>
                    <a:cubicBezTo>
                      <a:pt x="528297" y="514710"/>
                      <a:pt x="528814" y="515224"/>
                      <a:pt x="528814" y="515224"/>
                    </a:cubicBezTo>
                    <a:lnTo>
                      <a:pt x="529625" y="514857"/>
                    </a:lnTo>
                    <a:lnTo>
                      <a:pt x="531399" y="512638"/>
                    </a:lnTo>
                    <a:lnTo>
                      <a:pt x="532729" y="512418"/>
                    </a:lnTo>
                    <a:lnTo>
                      <a:pt x="533691" y="512712"/>
                    </a:lnTo>
                    <a:lnTo>
                      <a:pt x="533988" y="513828"/>
                    </a:lnTo>
                    <a:lnTo>
                      <a:pt x="535463" y="513902"/>
                    </a:lnTo>
                    <a:lnTo>
                      <a:pt x="538274" y="511536"/>
                    </a:lnTo>
                    <a:lnTo>
                      <a:pt x="539751" y="511080"/>
                    </a:lnTo>
                    <a:lnTo>
                      <a:pt x="541525" y="509905"/>
                    </a:lnTo>
                    <a:lnTo>
                      <a:pt x="543150" y="507466"/>
                    </a:lnTo>
                    <a:lnTo>
                      <a:pt x="544849" y="507466"/>
                    </a:lnTo>
                    <a:lnTo>
                      <a:pt x="547216" y="505776"/>
                    </a:lnTo>
                    <a:lnTo>
                      <a:pt x="547290" y="504365"/>
                    </a:lnTo>
                    <a:lnTo>
                      <a:pt x="548915" y="502440"/>
                    </a:lnTo>
                    <a:lnTo>
                      <a:pt x="548179" y="501852"/>
                    </a:lnTo>
                    <a:lnTo>
                      <a:pt x="546327" y="501926"/>
                    </a:lnTo>
                    <a:lnTo>
                      <a:pt x="545443" y="501338"/>
                    </a:lnTo>
                    <a:lnTo>
                      <a:pt x="544038" y="501264"/>
                    </a:lnTo>
                    <a:lnTo>
                      <a:pt x="542484" y="502073"/>
                    </a:lnTo>
                    <a:lnTo>
                      <a:pt x="541672" y="501485"/>
                    </a:lnTo>
                    <a:lnTo>
                      <a:pt x="540637" y="501852"/>
                    </a:lnTo>
                    <a:lnTo>
                      <a:pt x="539381" y="503336"/>
                    </a:lnTo>
                    <a:lnTo>
                      <a:pt x="537753" y="502513"/>
                    </a:lnTo>
                    <a:lnTo>
                      <a:pt x="537165" y="500677"/>
                    </a:lnTo>
                    <a:lnTo>
                      <a:pt x="536424" y="501117"/>
                    </a:lnTo>
                    <a:lnTo>
                      <a:pt x="534577" y="501632"/>
                    </a:lnTo>
                    <a:lnTo>
                      <a:pt x="532433" y="504291"/>
                    </a:lnTo>
                    <a:lnTo>
                      <a:pt x="532285" y="505247"/>
                    </a:lnTo>
                    <a:lnTo>
                      <a:pt x="531472" y="506290"/>
                    </a:lnTo>
                    <a:lnTo>
                      <a:pt x="527850" y="507245"/>
                    </a:lnTo>
                    <a:lnTo>
                      <a:pt x="527481" y="508509"/>
                    </a:lnTo>
                    <a:lnTo>
                      <a:pt x="528369" y="509317"/>
                    </a:lnTo>
                    <a:lnTo>
                      <a:pt x="528959" y="511316"/>
                    </a:lnTo>
                    <a:lnTo>
                      <a:pt x="528369" y="512785"/>
                    </a:lnTo>
                    <a:lnTo>
                      <a:pt x="528369" y="514637"/>
                    </a:lnTo>
                    <a:lnTo>
                      <a:pt x="528370" y="514637"/>
                    </a:lnTo>
                    <a:close/>
                    <a:moveTo>
                      <a:pt x="693839" y="527979"/>
                    </a:moveTo>
                    <a:lnTo>
                      <a:pt x="694283" y="528347"/>
                    </a:lnTo>
                    <a:lnTo>
                      <a:pt x="695878" y="528420"/>
                    </a:lnTo>
                    <a:lnTo>
                      <a:pt x="697656" y="530095"/>
                    </a:lnTo>
                    <a:lnTo>
                      <a:pt x="698579" y="529508"/>
                    </a:lnTo>
                    <a:lnTo>
                      <a:pt x="698912" y="528126"/>
                    </a:lnTo>
                    <a:lnTo>
                      <a:pt x="699466" y="527347"/>
                    </a:lnTo>
                    <a:lnTo>
                      <a:pt x="699578" y="526348"/>
                    </a:lnTo>
                    <a:lnTo>
                      <a:pt x="698467" y="525937"/>
                    </a:lnTo>
                    <a:lnTo>
                      <a:pt x="697099" y="526569"/>
                    </a:lnTo>
                    <a:lnTo>
                      <a:pt x="695281" y="527054"/>
                    </a:lnTo>
                    <a:lnTo>
                      <a:pt x="693839" y="527979"/>
                    </a:lnTo>
                    <a:lnTo>
                      <a:pt x="693839" y="527979"/>
                    </a:lnTo>
                    <a:close/>
                    <a:moveTo>
                      <a:pt x="642154" y="514225"/>
                    </a:moveTo>
                    <a:lnTo>
                      <a:pt x="642596" y="514813"/>
                    </a:lnTo>
                    <a:lnTo>
                      <a:pt x="644671" y="515445"/>
                    </a:lnTo>
                    <a:lnTo>
                      <a:pt x="645002" y="516532"/>
                    </a:lnTo>
                    <a:lnTo>
                      <a:pt x="644856" y="517076"/>
                    </a:lnTo>
                    <a:lnTo>
                      <a:pt x="645043" y="518413"/>
                    </a:lnTo>
                    <a:lnTo>
                      <a:pt x="646302" y="519045"/>
                    </a:lnTo>
                    <a:lnTo>
                      <a:pt x="647078" y="519633"/>
                    </a:lnTo>
                    <a:lnTo>
                      <a:pt x="648301" y="519530"/>
                    </a:lnTo>
                    <a:lnTo>
                      <a:pt x="648670" y="518942"/>
                    </a:lnTo>
                    <a:lnTo>
                      <a:pt x="649041" y="518707"/>
                    </a:lnTo>
                    <a:lnTo>
                      <a:pt x="648968" y="517487"/>
                    </a:lnTo>
                    <a:lnTo>
                      <a:pt x="647707" y="516341"/>
                    </a:lnTo>
                    <a:lnTo>
                      <a:pt x="646376" y="515709"/>
                    </a:lnTo>
                    <a:lnTo>
                      <a:pt x="645929" y="515224"/>
                    </a:lnTo>
                    <a:lnTo>
                      <a:pt x="644116" y="514181"/>
                    </a:lnTo>
                    <a:lnTo>
                      <a:pt x="642746" y="514108"/>
                    </a:lnTo>
                    <a:lnTo>
                      <a:pt x="642154" y="514225"/>
                    </a:lnTo>
                    <a:lnTo>
                      <a:pt x="642154" y="514225"/>
                    </a:lnTo>
                    <a:close/>
                    <a:moveTo>
                      <a:pt x="691803" y="541116"/>
                    </a:moveTo>
                    <a:lnTo>
                      <a:pt x="689915" y="539662"/>
                    </a:lnTo>
                    <a:lnTo>
                      <a:pt x="689915" y="538442"/>
                    </a:lnTo>
                    <a:lnTo>
                      <a:pt x="689062" y="537693"/>
                    </a:lnTo>
                    <a:lnTo>
                      <a:pt x="689062" y="536737"/>
                    </a:lnTo>
                    <a:lnTo>
                      <a:pt x="689951" y="535914"/>
                    </a:lnTo>
                    <a:lnTo>
                      <a:pt x="690877" y="537222"/>
                    </a:lnTo>
                    <a:lnTo>
                      <a:pt x="691174" y="538148"/>
                    </a:lnTo>
                    <a:lnTo>
                      <a:pt x="692061" y="539294"/>
                    </a:lnTo>
                    <a:lnTo>
                      <a:pt x="692248" y="540823"/>
                    </a:lnTo>
                    <a:lnTo>
                      <a:pt x="691803" y="541116"/>
                    </a:lnTo>
                    <a:lnTo>
                      <a:pt x="691803" y="541116"/>
                    </a:lnTo>
                    <a:close/>
                    <a:moveTo>
                      <a:pt x="689878" y="547347"/>
                    </a:moveTo>
                    <a:lnTo>
                      <a:pt x="689137" y="546597"/>
                    </a:lnTo>
                    <a:lnTo>
                      <a:pt x="689025" y="545451"/>
                    </a:lnTo>
                    <a:lnTo>
                      <a:pt x="688063" y="544702"/>
                    </a:lnTo>
                    <a:lnTo>
                      <a:pt x="686992" y="544481"/>
                    </a:lnTo>
                    <a:lnTo>
                      <a:pt x="685731" y="542997"/>
                    </a:lnTo>
                    <a:lnTo>
                      <a:pt x="685731" y="541925"/>
                    </a:lnTo>
                    <a:lnTo>
                      <a:pt x="686582" y="541734"/>
                    </a:lnTo>
                    <a:lnTo>
                      <a:pt x="687546" y="541190"/>
                    </a:lnTo>
                    <a:lnTo>
                      <a:pt x="690583" y="541660"/>
                    </a:lnTo>
                    <a:lnTo>
                      <a:pt x="692543" y="542821"/>
                    </a:lnTo>
                    <a:lnTo>
                      <a:pt x="692655" y="543629"/>
                    </a:lnTo>
                    <a:lnTo>
                      <a:pt x="691691" y="544334"/>
                    </a:lnTo>
                    <a:lnTo>
                      <a:pt x="691506" y="545481"/>
                    </a:lnTo>
                    <a:lnTo>
                      <a:pt x="690767" y="546157"/>
                    </a:lnTo>
                    <a:lnTo>
                      <a:pt x="690323" y="547229"/>
                    </a:lnTo>
                    <a:lnTo>
                      <a:pt x="689878" y="547347"/>
                    </a:lnTo>
                    <a:lnTo>
                      <a:pt x="689878" y="547347"/>
                    </a:lnTo>
                    <a:close/>
                    <a:moveTo>
                      <a:pt x="638856" y="578265"/>
                    </a:moveTo>
                    <a:lnTo>
                      <a:pt x="638561" y="579264"/>
                    </a:lnTo>
                    <a:lnTo>
                      <a:pt x="639156" y="578749"/>
                    </a:lnTo>
                    <a:lnTo>
                      <a:pt x="638856" y="578265"/>
                    </a:lnTo>
                    <a:lnTo>
                      <a:pt x="638856" y="578265"/>
                    </a:lnTo>
                    <a:close/>
                    <a:moveTo>
                      <a:pt x="639931" y="578558"/>
                    </a:moveTo>
                    <a:lnTo>
                      <a:pt x="639450" y="579602"/>
                    </a:lnTo>
                    <a:lnTo>
                      <a:pt x="639970" y="579572"/>
                    </a:lnTo>
                    <a:lnTo>
                      <a:pt x="639931" y="578558"/>
                    </a:lnTo>
                    <a:lnTo>
                      <a:pt x="639931" y="578558"/>
                    </a:lnTo>
                    <a:close/>
                    <a:moveTo>
                      <a:pt x="641078" y="578265"/>
                    </a:moveTo>
                    <a:lnTo>
                      <a:pt x="640524" y="579352"/>
                    </a:lnTo>
                    <a:lnTo>
                      <a:pt x="640933" y="581057"/>
                    </a:lnTo>
                    <a:lnTo>
                      <a:pt x="640858" y="581909"/>
                    </a:lnTo>
                    <a:lnTo>
                      <a:pt x="641524" y="581718"/>
                    </a:lnTo>
                    <a:lnTo>
                      <a:pt x="641747" y="579940"/>
                    </a:lnTo>
                    <a:lnTo>
                      <a:pt x="641078" y="578265"/>
                    </a:lnTo>
                    <a:lnTo>
                      <a:pt x="641078" y="578265"/>
                    </a:lnTo>
                    <a:close/>
                    <a:moveTo>
                      <a:pt x="654634" y="562953"/>
                    </a:moveTo>
                    <a:lnTo>
                      <a:pt x="654336" y="561733"/>
                    </a:lnTo>
                    <a:lnTo>
                      <a:pt x="654965" y="560014"/>
                    </a:lnTo>
                    <a:lnTo>
                      <a:pt x="655816" y="559058"/>
                    </a:lnTo>
                    <a:lnTo>
                      <a:pt x="655965" y="558133"/>
                    </a:lnTo>
                    <a:lnTo>
                      <a:pt x="658073" y="556384"/>
                    </a:lnTo>
                    <a:lnTo>
                      <a:pt x="660405" y="556120"/>
                    </a:lnTo>
                    <a:lnTo>
                      <a:pt x="660628" y="556869"/>
                    </a:lnTo>
                    <a:lnTo>
                      <a:pt x="660446" y="557942"/>
                    </a:lnTo>
                    <a:lnTo>
                      <a:pt x="660962" y="558280"/>
                    </a:lnTo>
                    <a:lnTo>
                      <a:pt x="660888" y="559205"/>
                    </a:lnTo>
                    <a:lnTo>
                      <a:pt x="659372" y="560322"/>
                    </a:lnTo>
                    <a:lnTo>
                      <a:pt x="658628" y="561424"/>
                    </a:lnTo>
                    <a:lnTo>
                      <a:pt x="657297" y="561468"/>
                    </a:lnTo>
                    <a:lnTo>
                      <a:pt x="655411" y="562953"/>
                    </a:lnTo>
                    <a:lnTo>
                      <a:pt x="654634" y="562953"/>
                    </a:lnTo>
                    <a:lnTo>
                      <a:pt x="654634" y="562953"/>
                    </a:lnTo>
                    <a:close/>
                    <a:moveTo>
                      <a:pt x="609979" y="512300"/>
                    </a:moveTo>
                    <a:lnTo>
                      <a:pt x="611573" y="513417"/>
                    </a:lnTo>
                    <a:lnTo>
                      <a:pt x="612942" y="514857"/>
                    </a:lnTo>
                    <a:lnTo>
                      <a:pt x="614459" y="515077"/>
                    </a:lnTo>
                    <a:lnTo>
                      <a:pt x="616496" y="515812"/>
                    </a:lnTo>
                    <a:lnTo>
                      <a:pt x="615867" y="515004"/>
                    </a:lnTo>
                    <a:lnTo>
                      <a:pt x="614238" y="514181"/>
                    </a:lnTo>
                    <a:lnTo>
                      <a:pt x="611942" y="512373"/>
                    </a:lnTo>
                    <a:lnTo>
                      <a:pt x="610682" y="512109"/>
                    </a:lnTo>
                    <a:lnTo>
                      <a:pt x="609979" y="512300"/>
                    </a:lnTo>
                    <a:lnTo>
                      <a:pt x="609979" y="512300"/>
                    </a:lnTo>
                    <a:close/>
                    <a:moveTo>
                      <a:pt x="594612" y="498458"/>
                    </a:moveTo>
                    <a:lnTo>
                      <a:pt x="595058" y="498913"/>
                    </a:lnTo>
                    <a:lnTo>
                      <a:pt x="596243" y="498913"/>
                    </a:lnTo>
                    <a:lnTo>
                      <a:pt x="596946" y="499545"/>
                    </a:lnTo>
                    <a:lnTo>
                      <a:pt x="597872" y="499090"/>
                    </a:lnTo>
                    <a:lnTo>
                      <a:pt x="598057" y="498428"/>
                    </a:lnTo>
                    <a:lnTo>
                      <a:pt x="598689" y="498237"/>
                    </a:lnTo>
                    <a:lnTo>
                      <a:pt x="598910" y="497282"/>
                    </a:lnTo>
                    <a:lnTo>
                      <a:pt x="597800" y="496577"/>
                    </a:lnTo>
                    <a:lnTo>
                      <a:pt x="598725" y="495901"/>
                    </a:lnTo>
                    <a:lnTo>
                      <a:pt x="598725" y="495387"/>
                    </a:lnTo>
                    <a:lnTo>
                      <a:pt x="597022" y="493976"/>
                    </a:lnTo>
                    <a:lnTo>
                      <a:pt x="595504" y="493829"/>
                    </a:lnTo>
                    <a:lnTo>
                      <a:pt x="595318" y="493168"/>
                    </a:lnTo>
                    <a:lnTo>
                      <a:pt x="594802" y="492609"/>
                    </a:lnTo>
                    <a:lnTo>
                      <a:pt x="593838" y="492727"/>
                    </a:lnTo>
                    <a:lnTo>
                      <a:pt x="592912" y="492168"/>
                    </a:lnTo>
                    <a:lnTo>
                      <a:pt x="591544" y="492609"/>
                    </a:lnTo>
                    <a:lnTo>
                      <a:pt x="591061" y="493124"/>
                    </a:lnTo>
                    <a:lnTo>
                      <a:pt x="591544" y="494358"/>
                    </a:lnTo>
                    <a:lnTo>
                      <a:pt x="592135" y="494387"/>
                    </a:lnTo>
                    <a:lnTo>
                      <a:pt x="592949" y="494872"/>
                    </a:lnTo>
                    <a:lnTo>
                      <a:pt x="593544" y="495901"/>
                    </a:lnTo>
                    <a:lnTo>
                      <a:pt x="594467" y="496988"/>
                    </a:lnTo>
                    <a:lnTo>
                      <a:pt x="594612" y="498458"/>
                    </a:lnTo>
                    <a:lnTo>
                      <a:pt x="594612" y="498458"/>
                    </a:lnTo>
                    <a:close/>
                    <a:moveTo>
                      <a:pt x="583987" y="503439"/>
                    </a:moveTo>
                    <a:lnTo>
                      <a:pt x="585543" y="503175"/>
                    </a:lnTo>
                    <a:lnTo>
                      <a:pt x="586505" y="502543"/>
                    </a:lnTo>
                    <a:lnTo>
                      <a:pt x="587616" y="502367"/>
                    </a:lnTo>
                    <a:lnTo>
                      <a:pt x="588505" y="501720"/>
                    </a:lnTo>
                    <a:lnTo>
                      <a:pt x="588468" y="500691"/>
                    </a:lnTo>
                    <a:lnTo>
                      <a:pt x="588654" y="499942"/>
                    </a:lnTo>
                    <a:lnTo>
                      <a:pt x="588543" y="497311"/>
                    </a:lnTo>
                    <a:lnTo>
                      <a:pt x="587579" y="496797"/>
                    </a:lnTo>
                    <a:lnTo>
                      <a:pt x="585471" y="496606"/>
                    </a:lnTo>
                    <a:lnTo>
                      <a:pt x="584433" y="495651"/>
                    </a:lnTo>
                    <a:lnTo>
                      <a:pt x="583173" y="494358"/>
                    </a:lnTo>
                    <a:lnTo>
                      <a:pt x="582507" y="494946"/>
                    </a:lnTo>
                    <a:lnTo>
                      <a:pt x="580730" y="495049"/>
                    </a:lnTo>
                    <a:lnTo>
                      <a:pt x="579803" y="494534"/>
                    </a:lnTo>
                    <a:lnTo>
                      <a:pt x="579436" y="495578"/>
                    </a:lnTo>
                    <a:lnTo>
                      <a:pt x="579803" y="497311"/>
                    </a:lnTo>
                    <a:lnTo>
                      <a:pt x="581287" y="498502"/>
                    </a:lnTo>
                    <a:lnTo>
                      <a:pt x="582138" y="500544"/>
                    </a:lnTo>
                    <a:lnTo>
                      <a:pt x="582840" y="501176"/>
                    </a:lnTo>
                    <a:lnTo>
                      <a:pt x="583137" y="502734"/>
                    </a:lnTo>
                    <a:lnTo>
                      <a:pt x="583987" y="503439"/>
                    </a:lnTo>
                    <a:lnTo>
                      <a:pt x="583987" y="503439"/>
                    </a:lnTo>
                    <a:close/>
                    <a:moveTo>
                      <a:pt x="582320" y="512300"/>
                    </a:moveTo>
                    <a:cubicBezTo>
                      <a:pt x="582245" y="512300"/>
                      <a:pt x="582619" y="511595"/>
                      <a:pt x="582619" y="511595"/>
                    </a:cubicBezTo>
                    <a:lnTo>
                      <a:pt x="580469" y="511110"/>
                    </a:lnTo>
                    <a:lnTo>
                      <a:pt x="580025" y="511404"/>
                    </a:lnTo>
                    <a:lnTo>
                      <a:pt x="580545" y="512153"/>
                    </a:lnTo>
                    <a:lnTo>
                      <a:pt x="582320" y="512300"/>
                    </a:lnTo>
                    <a:lnTo>
                      <a:pt x="582320" y="512300"/>
                    </a:lnTo>
                    <a:close/>
                    <a:moveTo>
                      <a:pt x="559476" y="528097"/>
                    </a:moveTo>
                    <a:lnTo>
                      <a:pt x="560033" y="528126"/>
                    </a:lnTo>
                    <a:lnTo>
                      <a:pt x="560587" y="527318"/>
                    </a:lnTo>
                    <a:lnTo>
                      <a:pt x="560847" y="526539"/>
                    </a:lnTo>
                    <a:lnTo>
                      <a:pt x="561551" y="525569"/>
                    </a:lnTo>
                    <a:lnTo>
                      <a:pt x="561699" y="524688"/>
                    </a:lnTo>
                    <a:lnTo>
                      <a:pt x="561219" y="524232"/>
                    </a:lnTo>
                    <a:lnTo>
                      <a:pt x="561552" y="523351"/>
                    </a:lnTo>
                    <a:lnTo>
                      <a:pt x="563327" y="521866"/>
                    </a:lnTo>
                    <a:lnTo>
                      <a:pt x="564512" y="520191"/>
                    </a:lnTo>
                    <a:lnTo>
                      <a:pt x="565587" y="519941"/>
                    </a:lnTo>
                    <a:lnTo>
                      <a:pt x="565991" y="519456"/>
                    </a:lnTo>
                    <a:lnTo>
                      <a:pt x="565920" y="518707"/>
                    </a:lnTo>
                    <a:lnTo>
                      <a:pt x="565701" y="517531"/>
                    </a:lnTo>
                    <a:lnTo>
                      <a:pt x="566626" y="516532"/>
                    </a:lnTo>
                    <a:lnTo>
                      <a:pt x="567477" y="515224"/>
                    </a:lnTo>
                    <a:lnTo>
                      <a:pt x="567105" y="514152"/>
                    </a:lnTo>
                    <a:lnTo>
                      <a:pt x="567069" y="512932"/>
                    </a:lnTo>
                    <a:lnTo>
                      <a:pt x="566437" y="512256"/>
                    </a:lnTo>
                    <a:lnTo>
                      <a:pt x="565438" y="512712"/>
                    </a:lnTo>
                    <a:lnTo>
                      <a:pt x="564548" y="512712"/>
                    </a:lnTo>
                    <a:lnTo>
                      <a:pt x="563549" y="511551"/>
                    </a:lnTo>
                    <a:lnTo>
                      <a:pt x="562845" y="511257"/>
                    </a:lnTo>
                    <a:lnTo>
                      <a:pt x="562034" y="512373"/>
                    </a:lnTo>
                    <a:lnTo>
                      <a:pt x="560108" y="514225"/>
                    </a:lnTo>
                    <a:lnTo>
                      <a:pt x="559294" y="514416"/>
                    </a:lnTo>
                    <a:lnTo>
                      <a:pt x="558108" y="515606"/>
                    </a:lnTo>
                    <a:lnTo>
                      <a:pt x="557739" y="517414"/>
                    </a:lnTo>
                    <a:lnTo>
                      <a:pt x="558181" y="518898"/>
                    </a:lnTo>
                    <a:lnTo>
                      <a:pt x="556962" y="519721"/>
                    </a:lnTo>
                    <a:lnTo>
                      <a:pt x="556444" y="520896"/>
                    </a:lnTo>
                    <a:lnTo>
                      <a:pt x="556666" y="522674"/>
                    </a:lnTo>
                    <a:lnTo>
                      <a:pt x="555815" y="523865"/>
                    </a:lnTo>
                    <a:lnTo>
                      <a:pt x="556369" y="524614"/>
                    </a:lnTo>
                    <a:lnTo>
                      <a:pt x="557849" y="524864"/>
                    </a:lnTo>
                    <a:lnTo>
                      <a:pt x="558406" y="526128"/>
                    </a:lnTo>
                    <a:lnTo>
                      <a:pt x="559110" y="526539"/>
                    </a:lnTo>
                    <a:lnTo>
                      <a:pt x="559476" y="528097"/>
                    </a:lnTo>
                    <a:lnTo>
                      <a:pt x="559476" y="528097"/>
                    </a:lnTo>
                    <a:close/>
                    <a:moveTo>
                      <a:pt x="538892" y="613870"/>
                    </a:moveTo>
                    <a:lnTo>
                      <a:pt x="539334" y="614795"/>
                    </a:lnTo>
                    <a:lnTo>
                      <a:pt x="539817" y="614310"/>
                    </a:lnTo>
                    <a:lnTo>
                      <a:pt x="539521" y="613723"/>
                    </a:lnTo>
                    <a:lnTo>
                      <a:pt x="538892" y="613870"/>
                    </a:lnTo>
                    <a:lnTo>
                      <a:pt x="538892" y="613870"/>
                    </a:lnTo>
                    <a:close/>
                    <a:moveTo>
                      <a:pt x="540151" y="622613"/>
                    </a:moveTo>
                    <a:lnTo>
                      <a:pt x="541482" y="620908"/>
                    </a:lnTo>
                    <a:lnTo>
                      <a:pt x="541926" y="619321"/>
                    </a:lnTo>
                    <a:lnTo>
                      <a:pt x="542520" y="619174"/>
                    </a:lnTo>
                    <a:lnTo>
                      <a:pt x="542445" y="621584"/>
                    </a:lnTo>
                    <a:lnTo>
                      <a:pt x="540965" y="622686"/>
                    </a:lnTo>
                    <a:cubicBezTo>
                      <a:pt x="540965" y="622701"/>
                      <a:pt x="540188" y="622657"/>
                      <a:pt x="540151" y="622613"/>
                    </a:cubicBezTo>
                    <a:lnTo>
                      <a:pt x="540151" y="622613"/>
                    </a:lnTo>
                    <a:close/>
                    <a:moveTo>
                      <a:pt x="528119" y="619953"/>
                    </a:moveTo>
                    <a:lnTo>
                      <a:pt x="529042" y="617867"/>
                    </a:lnTo>
                    <a:lnTo>
                      <a:pt x="530448" y="617837"/>
                    </a:lnTo>
                    <a:lnTo>
                      <a:pt x="531042" y="617249"/>
                    </a:lnTo>
                    <a:lnTo>
                      <a:pt x="531746" y="617249"/>
                    </a:lnTo>
                    <a:lnTo>
                      <a:pt x="533189" y="616353"/>
                    </a:lnTo>
                    <a:lnTo>
                      <a:pt x="534114" y="615604"/>
                    </a:lnTo>
                    <a:lnTo>
                      <a:pt x="532892" y="617984"/>
                    </a:lnTo>
                    <a:lnTo>
                      <a:pt x="530263" y="619762"/>
                    </a:lnTo>
                    <a:lnTo>
                      <a:pt x="528632" y="620365"/>
                    </a:lnTo>
                    <a:lnTo>
                      <a:pt x="528119" y="619953"/>
                    </a:lnTo>
                    <a:lnTo>
                      <a:pt x="528119" y="619953"/>
                    </a:lnTo>
                    <a:close/>
                    <a:moveTo>
                      <a:pt x="536376" y="623700"/>
                    </a:moveTo>
                    <a:lnTo>
                      <a:pt x="538745" y="620438"/>
                    </a:lnTo>
                    <a:lnTo>
                      <a:pt x="539262" y="619101"/>
                    </a:lnTo>
                    <a:lnTo>
                      <a:pt x="539964" y="618939"/>
                    </a:lnTo>
                    <a:lnTo>
                      <a:pt x="539819" y="620247"/>
                    </a:lnTo>
                    <a:lnTo>
                      <a:pt x="537227" y="623318"/>
                    </a:lnTo>
                    <a:lnTo>
                      <a:pt x="536561" y="624847"/>
                    </a:lnTo>
                    <a:lnTo>
                      <a:pt x="537707" y="624024"/>
                    </a:lnTo>
                    <a:lnTo>
                      <a:pt x="540001" y="621217"/>
                    </a:lnTo>
                    <a:lnTo>
                      <a:pt x="540815" y="620468"/>
                    </a:lnTo>
                    <a:lnTo>
                      <a:pt x="541150" y="618249"/>
                    </a:lnTo>
                    <a:lnTo>
                      <a:pt x="540336" y="617308"/>
                    </a:lnTo>
                    <a:lnTo>
                      <a:pt x="539781" y="617308"/>
                    </a:lnTo>
                    <a:lnTo>
                      <a:pt x="539781" y="615868"/>
                    </a:lnTo>
                    <a:lnTo>
                      <a:pt x="538298" y="615089"/>
                    </a:lnTo>
                    <a:lnTo>
                      <a:pt x="537596" y="616089"/>
                    </a:lnTo>
                    <a:lnTo>
                      <a:pt x="536708" y="618910"/>
                    </a:lnTo>
                    <a:lnTo>
                      <a:pt x="535227" y="620365"/>
                    </a:lnTo>
                    <a:lnTo>
                      <a:pt x="533672" y="621393"/>
                    </a:lnTo>
                    <a:lnTo>
                      <a:pt x="534044" y="620056"/>
                    </a:lnTo>
                    <a:lnTo>
                      <a:pt x="535672" y="618572"/>
                    </a:lnTo>
                    <a:lnTo>
                      <a:pt x="536264" y="616794"/>
                    </a:lnTo>
                    <a:lnTo>
                      <a:pt x="535892" y="616206"/>
                    </a:lnTo>
                    <a:lnTo>
                      <a:pt x="534598" y="617161"/>
                    </a:lnTo>
                    <a:lnTo>
                      <a:pt x="533375" y="619615"/>
                    </a:lnTo>
                    <a:lnTo>
                      <a:pt x="531115" y="621834"/>
                    </a:lnTo>
                    <a:lnTo>
                      <a:pt x="530821" y="622922"/>
                    </a:lnTo>
                    <a:lnTo>
                      <a:pt x="529339" y="624729"/>
                    </a:lnTo>
                    <a:lnTo>
                      <a:pt x="529822" y="625993"/>
                    </a:lnTo>
                    <a:lnTo>
                      <a:pt x="530558" y="625816"/>
                    </a:lnTo>
                    <a:lnTo>
                      <a:pt x="532560" y="623098"/>
                    </a:lnTo>
                    <a:lnTo>
                      <a:pt x="533597" y="622804"/>
                    </a:lnTo>
                    <a:lnTo>
                      <a:pt x="533077" y="624097"/>
                    </a:lnTo>
                    <a:lnTo>
                      <a:pt x="531746" y="626213"/>
                    </a:lnTo>
                    <a:lnTo>
                      <a:pt x="532411" y="626433"/>
                    </a:lnTo>
                    <a:lnTo>
                      <a:pt x="533779" y="625581"/>
                    </a:lnTo>
                    <a:lnTo>
                      <a:pt x="534855" y="625581"/>
                    </a:lnTo>
                    <a:cubicBezTo>
                      <a:pt x="534856" y="625581"/>
                      <a:pt x="536336" y="623627"/>
                      <a:pt x="536376" y="623700"/>
                    </a:cubicBezTo>
                    <a:lnTo>
                      <a:pt x="536376" y="623700"/>
                    </a:lnTo>
                    <a:close/>
                    <a:moveTo>
                      <a:pt x="534446" y="623774"/>
                    </a:moveTo>
                    <a:lnTo>
                      <a:pt x="534745" y="622246"/>
                    </a:lnTo>
                    <a:lnTo>
                      <a:pt x="537485" y="619468"/>
                    </a:lnTo>
                    <a:lnTo>
                      <a:pt x="536336" y="621908"/>
                    </a:lnTo>
                    <a:lnTo>
                      <a:pt x="535114" y="623583"/>
                    </a:lnTo>
                    <a:lnTo>
                      <a:pt x="534446" y="623774"/>
                    </a:lnTo>
                    <a:lnTo>
                      <a:pt x="534446" y="623774"/>
                    </a:lnTo>
                    <a:close/>
                    <a:moveTo>
                      <a:pt x="672737" y="764284"/>
                    </a:moveTo>
                    <a:lnTo>
                      <a:pt x="671922" y="764181"/>
                    </a:lnTo>
                    <a:lnTo>
                      <a:pt x="671514" y="763417"/>
                    </a:lnTo>
                    <a:lnTo>
                      <a:pt x="672234" y="763050"/>
                    </a:lnTo>
                    <a:lnTo>
                      <a:pt x="672681" y="761830"/>
                    </a:lnTo>
                    <a:lnTo>
                      <a:pt x="674215" y="760566"/>
                    </a:lnTo>
                    <a:lnTo>
                      <a:pt x="674290" y="760831"/>
                    </a:lnTo>
                    <a:lnTo>
                      <a:pt x="674419" y="760302"/>
                    </a:lnTo>
                    <a:lnTo>
                      <a:pt x="674030" y="760273"/>
                    </a:lnTo>
                    <a:lnTo>
                      <a:pt x="672253" y="761727"/>
                    </a:lnTo>
                    <a:lnTo>
                      <a:pt x="671124" y="763402"/>
                    </a:lnTo>
                    <a:lnTo>
                      <a:pt x="671717" y="764461"/>
                    </a:lnTo>
                    <a:lnTo>
                      <a:pt x="672365" y="764710"/>
                    </a:lnTo>
                    <a:lnTo>
                      <a:pt x="672737" y="764284"/>
                    </a:lnTo>
                    <a:lnTo>
                      <a:pt x="672737" y="764284"/>
                    </a:lnTo>
                    <a:close/>
                    <a:moveTo>
                      <a:pt x="723332" y="773454"/>
                    </a:moveTo>
                    <a:lnTo>
                      <a:pt x="722829" y="772278"/>
                    </a:lnTo>
                    <a:lnTo>
                      <a:pt x="723295" y="770897"/>
                    </a:lnTo>
                    <a:lnTo>
                      <a:pt x="722961" y="769310"/>
                    </a:lnTo>
                    <a:lnTo>
                      <a:pt x="722368" y="767958"/>
                    </a:lnTo>
                    <a:lnTo>
                      <a:pt x="722997" y="767091"/>
                    </a:lnTo>
                    <a:lnTo>
                      <a:pt x="723701" y="766385"/>
                    </a:lnTo>
                    <a:lnTo>
                      <a:pt x="723586" y="767105"/>
                    </a:lnTo>
                    <a:lnTo>
                      <a:pt x="724254" y="767914"/>
                    </a:lnTo>
                    <a:lnTo>
                      <a:pt x="724162" y="769089"/>
                    </a:lnTo>
                    <a:lnTo>
                      <a:pt x="723496" y="769721"/>
                    </a:lnTo>
                    <a:lnTo>
                      <a:pt x="723534" y="770647"/>
                    </a:lnTo>
                    <a:lnTo>
                      <a:pt x="724125" y="771220"/>
                    </a:lnTo>
                    <a:lnTo>
                      <a:pt x="724515" y="772058"/>
                    </a:lnTo>
                    <a:lnTo>
                      <a:pt x="723828" y="773380"/>
                    </a:lnTo>
                    <a:lnTo>
                      <a:pt x="723332" y="773454"/>
                    </a:lnTo>
                    <a:lnTo>
                      <a:pt x="723332" y="773454"/>
                    </a:lnTo>
                    <a:close/>
                    <a:moveTo>
                      <a:pt x="725126" y="774365"/>
                    </a:moveTo>
                    <a:lnTo>
                      <a:pt x="725383" y="773321"/>
                    </a:lnTo>
                    <a:lnTo>
                      <a:pt x="726199" y="773072"/>
                    </a:lnTo>
                    <a:lnTo>
                      <a:pt x="726272" y="774027"/>
                    </a:lnTo>
                    <a:lnTo>
                      <a:pt x="725604" y="774997"/>
                    </a:lnTo>
                    <a:lnTo>
                      <a:pt x="725126" y="774365"/>
                    </a:lnTo>
                    <a:lnTo>
                      <a:pt x="725126" y="774365"/>
                    </a:lnTo>
                    <a:close/>
                    <a:moveTo>
                      <a:pt x="745068" y="702317"/>
                    </a:moveTo>
                    <a:lnTo>
                      <a:pt x="745862" y="700436"/>
                    </a:lnTo>
                    <a:lnTo>
                      <a:pt x="747102" y="699451"/>
                    </a:lnTo>
                    <a:lnTo>
                      <a:pt x="747068" y="700730"/>
                    </a:lnTo>
                    <a:lnTo>
                      <a:pt x="746530" y="702082"/>
                    </a:lnTo>
                    <a:lnTo>
                      <a:pt x="745529" y="702728"/>
                    </a:lnTo>
                    <a:cubicBezTo>
                      <a:pt x="745528" y="702728"/>
                      <a:pt x="745028" y="702346"/>
                      <a:pt x="745068" y="702317"/>
                    </a:cubicBezTo>
                    <a:lnTo>
                      <a:pt x="745068" y="702317"/>
                    </a:lnTo>
                    <a:close/>
                    <a:moveTo>
                      <a:pt x="739012" y="717261"/>
                    </a:moveTo>
                    <a:lnTo>
                      <a:pt x="739049" y="718363"/>
                    </a:lnTo>
                    <a:lnTo>
                      <a:pt x="739640" y="718672"/>
                    </a:lnTo>
                    <a:lnTo>
                      <a:pt x="740012" y="718261"/>
                    </a:lnTo>
                    <a:lnTo>
                      <a:pt x="740676" y="718216"/>
                    </a:lnTo>
                    <a:lnTo>
                      <a:pt x="740676" y="717144"/>
                    </a:lnTo>
                    <a:lnTo>
                      <a:pt x="739973" y="716953"/>
                    </a:lnTo>
                    <a:lnTo>
                      <a:pt x="739012" y="717261"/>
                    </a:lnTo>
                    <a:lnTo>
                      <a:pt x="739012" y="717261"/>
                    </a:lnTo>
                    <a:close/>
                    <a:moveTo>
                      <a:pt x="749545" y="734557"/>
                    </a:moveTo>
                    <a:lnTo>
                      <a:pt x="749119" y="732441"/>
                    </a:lnTo>
                    <a:lnTo>
                      <a:pt x="749102" y="731897"/>
                    </a:lnTo>
                    <a:lnTo>
                      <a:pt x="749806" y="732059"/>
                    </a:lnTo>
                    <a:lnTo>
                      <a:pt x="750230" y="732617"/>
                    </a:lnTo>
                    <a:lnTo>
                      <a:pt x="750717" y="732264"/>
                    </a:lnTo>
                    <a:lnTo>
                      <a:pt x="751620" y="732896"/>
                    </a:lnTo>
                    <a:lnTo>
                      <a:pt x="751786" y="733734"/>
                    </a:lnTo>
                    <a:lnTo>
                      <a:pt x="750621" y="734660"/>
                    </a:lnTo>
                    <a:cubicBezTo>
                      <a:pt x="750620" y="734660"/>
                      <a:pt x="749545" y="734513"/>
                      <a:pt x="749545" y="734557"/>
                    </a:cubicBezTo>
                    <a:lnTo>
                      <a:pt x="749545" y="734557"/>
                    </a:lnTo>
                    <a:close/>
                    <a:moveTo>
                      <a:pt x="744639" y="734087"/>
                    </a:moveTo>
                    <a:lnTo>
                      <a:pt x="745694" y="734528"/>
                    </a:lnTo>
                    <a:lnTo>
                      <a:pt x="746380" y="734337"/>
                    </a:lnTo>
                    <a:lnTo>
                      <a:pt x="746861" y="733235"/>
                    </a:lnTo>
                    <a:lnTo>
                      <a:pt x="746712" y="732647"/>
                    </a:lnTo>
                    <a:lnTo>
                      <a:pt x="747100" y="732750"/>
                    </a:lnTo>
                    <a:lnTo>
                      <a:pt x="747378" y="733866"/>
                    </a:lnTo>
                    <a:lnTo>
                      <a:pt x="746507" y="735306"/>
                    </a:lnTo>
                    <a:lnTo>
                      <a:pt x="745009" y="736012"/>
                    </a:lnTo>
                    <a:lnTo>
                      <a:pt x="744158" y="735424"/>
                    </a:lnTo>
                    <a:lnTo>
                      <a:pt x="744250" y="734586"/>
                    </a:lnTo>
                    <a:lnTo>
                      <a:pt x="744639" y="734087"/>
                    </a:lnTo>
                    <a:lnTo>
                      <a:pt x="744639" y="734087"/>
                    </a:lnTo>
                    <a:close/>
                    <a:moveTo>
                      <a:pt x="728206" y="760552"/>
                    </a:moveTo>
                    <a:lnTo>
                      <a:pt x="728732" y="759567"/>
                    </a:lnTo>
                    <a:lnTo>
                      <a:pt x="729224" y="760258"/>
                    </a:lnTo>
                    <a:lnTo>
                      <a:pt x="728795" y="760758"/>
                    </a:lnTo>
                    <a:lnTo>
                      <a:pt x="728206" y="760552"/>
                    </a:lnTo>
                    <a:lnTo>
                      <a:pt x="728206" y="760552"/>
                    </a:lnTo>
                    <a:close/>
                    <a:moveTo>
                      <a:pt x="749747" y="754527"/>
                    </a:moveTo>
                    <a:lnTo>
                      <a:pt x="749747" y="755262"/>
                    </a:lnTo>
                    <a:lnTo>
                      <a:pt x="750747" y="755717"/>
                    </a:lnTo>
                    <a:lnTo>
                      <a:pt x="752339" y="755717"/>
                    </a:lnTo>
                    <a:lnTo>
                      <a:pt x="752599" y="755012"/>
                    </a:lnTo>
                    <a:lnTo>
                      <a:pt x="750602" y="754409"/>
                    </a:lnTo>
                    <a:lnTo>
                      <a:pt x="749747" y="754527"/>
                    </a:lnTo>
                    <a:lnTo>
                      <a:pt x="749747" y="754527"/>
                    </a:lnTo>
                    <a:close/>
                    <a:moveTo>
                      <a:pt x="726803" y="715439"/>
                    </a:moveTo>
                    <a:lnTo>
                      <a:pt x="725868" y="716556"/>
                    </a:lnTo>
                    <a:lnTo>
                      <a:pt x="724053" y="717893"/>
                    </a:lnTo>
                    <a:lnTo>
                      <a:pt x="722979" y="718481"/>
                    </a:lnTo>
                    <a:lnTo>
                      <a:pt x="723273" y="718995"/>
                    </a:lnTo>
                    <a:lnTo>
                      <a:pt x="722757" y="719701"/>
                    </a:lnTo>
                    <a:lnTo>
                      <a:pt x="721942" y="719892"/>
                    </a:lnTo>
                    <a:lnTo>
                      <a:pt x="721870" y="720891"/>
                    </a:lnTo>
                    <a:lnTo>
                      <a:pt x="722720" y="721376"/>
                    </a:lnTo>
                    <a:lnTo>
                      <a:pt x="721981" y="722037"/>
                    </a:lnTo>
                    <a:lnTo>
                      <a:pt x="720684" y="722155"/>
                    </a:lnTo>
                    <a:lnTo>
                      <a:pt x="719724" y="723595"/>
                    </a:lnTo>
                    <a:lnTo>
                      <a:pt x="719649" y="724374"/>
                    </a:lnTo>
                    <a:lnTo>
                      <a:pt x="720165" y="724374"/>
                    </a:lnTo>
                    <a:lnTo>
                      <a:pt x="720760" y="724712"/>
                    </a:lnTo>
                    <a:lnTo>
                      <a:pt x="719726" y="725314"/>
                    </a:lnTo>
                    <a:lnTo>
                      <a:pt x="718574" y="725490"/>
                    </a:lnTo>
                    <a:lnTo>
                      <a:pt x="717429" y="727239"/>
                    </a:lnTo>
                    <a:lnTo>
                      <a:pt x="717169" y="728312"/>
                    </a:lnTo>
                    <a:lnTo>
                      <a:pt x="715019" y="731500"/>
                    </a:lnTo>
                    <a:lnTo>
                      <a:pt x="714985" y="732544"/>
                    </a:lnTo>
                    <a:lnTo>
                      <a:pt x="715761" y="733352"/>
                    </a:lnTo>
                    <a:lnTo>
                      <a:pt x="715761" y="734395"/>
                    </a:lnTo>
                    <a:lnTo>
                      <a:pt x="715095" y="734498"/>
                    </a:lnTo>
                    <a:lnTo>
                      <a:pt x="714653" y="733940"/>
                    </a:lnTo>
                    <a:lnTo>
                      <a:pt x="714059" y="734101"/>
                    </a:lnTo>
                    <a:lnTo>
                      <a:pt x="712206" y="734983"/>
                    </a:lnTo>
                    <a:lnTo>
                      <a:pt x="711507" y="736320"/>
                    </a:lnTo>
                    <a:lnTo>
                      <a:pt x="711616" y="737129"/>
                    </a:lnTo>
                    <a:lnTo>
                      <a:pt x="712687" y="737319"/>
                    </a:lnTo>
                    <a:lnTo>
                      <a:pt x="713427" y="738025"/>
                    </a:lnTo>
                    <a:lnTo>
                      <a:pt x="712762" y="738583"/>
                    </a:lnTo>
                    <a:lnTo>
                      <a:pt x="712538" y="739627"/>
                    </a:lnTo>
                    <a:lnTo>
                      <a:pt x="711394" y="740508"/>
                    </a:lnTo>
                    <a:lnTo>
                      <a:pt x="709207" y="739876"/>
                    </a:lnTo>
                    <a:lnTo>
                      <a:pt x="708728" y="740464"/>
                    </a:lnTo>
                    <a:lnTo>
                      <a:pt x="708614" y="741405"/>
                    </a:lnTo>
                    <a:lnTo>
                      <a:pt x="707431" y="742624"/>
                    </a:lnTo>
                    <a:lnTo>
                      <a:pt x="706393" y="744696"/>
                    </a:lnTo>
                    <a:lnTo>
                      <a:pt x="705431" y="746078"/>
                    </a:lnTo>
                    <a:lnTo>
                      <a:pt x="704802" y="746034"/>
                    </a:lnTo>
                    <a:lnTo>
                      <a:pt x="704690" y="744549"/>
                    </a:lnTo>
                    <a:lnTo>
                      <a:pt x="704061" y="745960"/>
                    </a:lnTo>
                    <a:lnTo>
                      <a:pt x="703247" y="744667"/>
                    </a:lnTo>
                    <a:lnTo>
                      <a:pt x="703507" y="743800"/>
                    </a:lnTo>
                    <a:lnTo>
                      <a:pt x="704690" y="742948"/>
                    </a:lnTo>
                    <a:lnTo>
                      <a:pt x="705099" y="741993"/>
                    </a:lnTo>
                    <a:lnTo>
                      <a:pt x="704618" y="742551"/>
                    </a:lnTo>
                    <a:lnTo>
                      <a:pt x="703172" y="743579"/>
                    </a:lnTo>
                    <a:lnTo>
                      <a:pt x="700803" y="744990"/>
                    </a:lnTo>
                    <a:lnTo>
                      <a:pt x="699804" y="747474"/>
                    </a:lnTo>
                    <a:lnTo>
                      <a:pt x="700543" y="747444"/>
                    </a:lnTo>
                    <a:lnTo>
                      <a:pt x="701989" y="747003"/>
                    </a:lnTo>
                    <a:lnTo>
                      <a:pt x="704838" y="746665"/>
                    </a:lnTo>
                    <a:lnTo>
                      <a:pt x="707096" y="746592"/>
                    </a:lnTo>
                    <a:lnTo>
                      <a:pt x="705727" y="747958"/>
                    </a:lnTo>
                    <a:lnTo>
                      <a:pt x="703839" y="750324"/>
                    </a:lnTo>
                    <a:lnTo>
                      <a:pt x="702653" y="752264"/>
                    </a:lnTo>
                    <a:lnTo>
                      <a:pt x="700323" y="753483"/>
                    </a:lnTo>
                    <a:lnTo>
                      <a:pt x="698393" y="755232"/>
                    </a:lnTo>
                    <a:lnTo>
                      <a:pt x="697210" y="755306"/>
                    </a:lnTo>
                    <a:lnTo>
                      <a:pt x="696802" y="756349"/>
                    </a:lnTo>
                    <a:lnTo>
                      <a:pt x="697247" y="757422"/>
                    </a:lnTo>
                    <a:lnTo>
                      <a:pt x="696842" y="758906"/>
                    </a:lnTo>
                    <a:lnTo>
                      <a:pt x="697172" y="759685"/>
                    </a:lnTo>
                    <a:lnTo>
                      <a:pt x="698285" y="759832"/>
                    </a:lnTo>
                    <a:lnTo>
                      <a:pt x="700285" y="760463"/>
                    </a:lnTo>
                    <a:lnTo>
                      <a:pt x="702542" y="760126"/>
                    </a:lnTo>
                    <a:lnTo>
                      <a:pt x="703948" y="759009"/>
                    </a:lnTo>
                    <a:lnTo>
                      <a:pt x="705651" y="758788"/>
                    </a:lnTo>
                    <a:lnTo>
                      <a:pt x="706985" y="757642"/>
                    </a:lnTo>
                    <a:lnTo>
                      <a:pt x="707357" y="756819"/>
                    </a:lnTo>
                    <a:lnTo>
                      <a:pt x="707539" y="757451"/>
                    </a:lnTo>
                    <a:lnTo>
                      <a:pt x="706580" y="758862"/>
                    </a:lnTo>
                    <a:lnTo>
                      <a:pt x="708687" y="759273"/>
                    </a:lnTo>
                    <a:lnTo>
                      <a:pt x="710242" y="758685"/>
                    </a:lnTo>
                    <a:lnTo>
                      <a:pt x="710946" y="759685"/>
                    </a:lnTo>
                    <a:lnTo>
                      <a:pt x="713613" y="759832"/>
                    </a:lnTo>
                    <a:lnTo>
                      <a:pt x="715241" y="759376"/>
                    </a:lnTo>
                    <a:lnTo>
                      <a:pt x="715573" y="760081"/>
                    </a:lnTo>
                    <a:lnTo>
                      <a:pt x="716314" y="760904"/>
                    </a:lnTo>
                    <a:lnTo>
                      <a:pt x="718128" y="761007"/>
                    </a:lnTo>
                    <a:lnTo>
                      <a:pt x="718757" y="760758"/>
                    </a:lnTo>
                    <a:lnTo>
                      <a:pt x="719126" y="761345"/>
                    </a:lnTo>
                    <a:lnTo>
                      <a:pt x="720312" y="761316"/>
                    </a:lnTo>
                    <a:lnTo>
                      <a:pt x="721164" y="760714"/>
                    </a:lnTo>
                    <a:lnTo>
                      <a:pt x="721126" y="760096"/>
                    </a:lnTo>
                    <a:lnTo>
                      <a:pt x="722717" y="760170"/>
                    </a:lnTo>
                    <a:lnTo>
                      <a:pt x="723271" y="760714"/>
                    </a:lnTo>
                    <a:lnTo>
                      <a:pt x="724124" y="760611"/>
                    </a:lnTo>
                    <a:lnTo>
                      <a:pt x="724756" y="759861"/>
                    </a:lnTo>
                    <a:lnTo>
                      <a:pt x="725715" y="759861"/>
                    </a:lnTo>
                    <a:lnTo>
                      <a:pt x="726679" y="760346"/>
                    </a:lnTo>
                    <a:lnTo>
                      <a:pt x="727048" y="759464"/>
                    </a:lnTo>
                    <a:lnTo>
                      <a:pt x="726863" y="758612"/>
                    </a:lnTo>
                    <a:lnTo>
                      <a:pt x="726974" y="757084"/>
                    </a:lnTo>
                    <a:lnTo>
                      <a:pt x="727528" y="757686"/>
                    </a:lnTo>
                    <a:lnTo>
                      <a:pt x="728196" y="756525"/>
                    </a:lnTo>
                    <a:lnTo>
                      <a:pt x="728898" y="756305"/>
                    </a:lnTo>
                    <a:lnTo>
                      <a:pt x="728417" y="756790"/>
                    </a:lnTo>
                    <a:lnTo>
                      <a:pt x="727900" y="758759"/>
                    </a:lnTo>
                    <a:lnTo>
                      <a:pt x="728269" y="759200"/>
                    </a:lnTo>
                    <a:lnTo>
                      <a:pt x="728714" y="758201"/>
                    </a:lnTo>
                    <a:lnTo>
                      <a:pt x="729825" y="757010"/>
                    </a:lnTo>
                    <a:lnTo>
                      <a:pt x="730269" y="756893"/>
                    </a:lnTo>
                    <a:lnTo>
                      <a:pt x="730269" y="758127"/>
                    </a:lnTo>
                    <a:lnTo>
                      <a:pt x="729600" y="759200"/>
                    </a:lnTo>
                    <a:lnTo>
                      <a:pt x="729675" y="759979"/>
                    </a:lnTo>
                    <a:lnTo>
                      <a:pt x="730935" y="759670"/>
                    </a:lnTo>
                    <a:lnTo>
                      <a:pt x="731455" y="759523"/>
                    </a:lnTo>
                    <a:lnTo>
                      <a:pt x="731343" y="759935"/>
                    </a:lnTo>
                    <a:lnTo>
                      <a:pt x="729343" y="761198"/>
                    </a:lnTo>
                    <a:lnTo>
                      <a:pt x="727455" y="761977"/>
                    </a:lnTo>
                    <a:lnTo>
                      <a:pt x="728009" y="762389"/>
                    </a:lnTo>
                    <a:lnTo>
                      <a:pt x="728566" y="762051"/>
                    </a:lnTo>
                    <a:lnTo>
                      <a:pt x="729712" y="761977"/>
                    </a:lnTo>
                    <a:lnTo>
                      <a:pt x="730081" y="762565"/>
                    </a:lnTo>
                    <a:lnTo>
                      <a:pt x="731232" y="762609"/>
                    </a:lnTo>
                    <a:lnTo>
                      <a:pt x="731711" y="763197"/>
                    </a:lnTo>
                    <a:lnTo>
                      <a:pt x="732451" y="762638"/>
                    </a:lnTo>
                    <a:lnTo>
                      <a:pt x="733634" y="762344"/>
                    </a:lnTo>
                    <a:lnTo>
                      <a:pt x="734266" y="760934"/>
                    </a:lnTo>
                    <a:lnTo>
                      <a:pt x="734043" y="759861"/>
                    </a:lnTo>
                    <a:lnTo>
                      <a:pt x="734895" y="760420"/>
                    </a:lnTo>
                    <a:lnTo>
                      <a:pt x="736450" y="760714"/>
                    </a:lnTo>
                    <a:lnTo>
                      <a:pt x="737264" y="761610"/>
                    </a:lnTo>
                    <a:lnTo>
                      <a:pt x="738376" y="761345"/>
                    </a:lnTo>
                    <a:lnTo>
                      <a:pt x="739375" y="760714"/>
                    </a:lnTo>
                    <a:lnTo>
                      <a:pt x="740743" y="760904"/>
                    </a:lnTo>
                    <a:lnTo>
                      <a:pt x="739596" y="761639"/>
                    </a:lnTo>
                    <a:lnTo>
                      <a:pt x="739484" y="762315"/>
                    </a:lnTo>
                    <a:lnTo>
                      <a:pt x="737744" y="763050"/>
                    </a:lnTo>
                    <a:lnTo>
                      <a:pt x="736043" y="763256"/>
                    </a:lnTo>
                    <a:lnTo>
                      <a:pt x="735080" y="764314"/>
                    </a:lnTo>
                    <a:lnTo>
                      <a:pt x="734965" y="765092"/>
                    </a:lnTo>
                    <a:lnTo>
                      <a:pt x="734412" y="765342"/>
                    </a:lnTo>
                    <a:lnTo>
                      <a:pt x="734098" y="766150"/>
                    </a:lnTo>
                    <a:lnTo>
                      <a:pt x="732855" y="766165"/>
                    </a:lnTo>
                    <a:lnTo>
                      <a:pt x="732153" y="766430"/>
                    </a:lnTo>
                    <a:lnTo>
                      <a:pt x="731706" y="767135"/>
                    </a:lnTo>
                    <a:lnTo>
                      <a:pt x="731004" y="767752"/>
                    </a:lnTo>
                    <a:lnTo>
                      <a:pt x="729226" y="768208"/>
                    </a:lnTo>
                    <a:lnTo>
                      <a:pt x="727746" y="769354"/>
                    </a:lnTo>
                    <a:lnTo>
                      <a:pt x="727486" y="770133"/>
                    </a:lnTo>
                    <a:lnTo>
                      <a:pt x="727969" y="770735"/>
                    </a:lnTo>
                    <a:lnTo>
                      <a:pt x="728375" y="771397"/>
                    </a:lnTo>
                    <a:lnTo>
                      <a:pt x="729669" y="771397"/>
                    </a:lnTo>
                    <a:lnTo>
                      <a:pt x="730226" y="770618"/>
                    </a:lnTo>
                    <a:lnTo>
                      <a:pt x="730855" y="769942"/>
                    </a:lnTo>
                    <a:lnTo>
                      <a:pt x="731631" y="770177"/>
                    </a:lnTo>
                    <a:lnTo>
                      <a:pt x="731706" y="771029"/>
                    </a:lnTo>
                    <a:lnTo>
                      <a:pt x="732335" y="771617"/>
                    </a:lnTo>
                    <a:lnTo>
                      <a:pt x="733815" y="771059"/>
                    </a:lnTo>
                    <a:lnTo>
                      <a:pt x="734704" y="770103"/>
                    </a:lnTo>
                    <a:lnTo>
                      <a:pt x="735296" y="768942"/>
                    </a:lnTo>
                    <a:lnTo>
                      <a:pt x="735740" y="768942"/>
                    </a:lnTo>
                    <a:lnTo>
                      <a:pt x="736148" y="767840"/>
                    </a:lnTo>
                    <a:lnTo>
                      <a:pt x="736406" y="766533"/>
                    </a:lnTo>
                    <a:lnTo>
                      <a:pt x="737146" y="766283"/>
                    </a:lnTo>
                    <a:lnTo>
                      <a:pt x="738889" y="764314"/>
                    </a:lnTo>
                    <a:lnTo>
                      <a:pt x="739740" y="763799"/>
                    </a:lnTo>
                    <a:lnTo>
                      <a:pt x="740592" y="764417"/>
                    </a:lnTo>
                    <a:lnTo>
                      <a:pt x="741923" y="764314"/>
                    </a:lnTo>
                    <a:lnTo>
                      <a:pt x="740776" y="765019"/>
                    </a:lnTo>
                    <a:lnTo>
                      <a:pt x="741847" y="764901"/>
                    </a:lnTo>
                    <a:lnTo>
                      <a:pt x="742736" y="764284"/>
                    </a:lnTo>
                    <a:lnTo>
                      <a:pt x="743516" y="761977"/>
                    </a:lnTo>
                    <a:lnTo>
                      <a:pt x="744476" y="759979"/>
                    </a:lnTo>
                    <a:lnTo>
                      <a:pt x="744439" y="758039"/>
                    </a:lnTo>
                    <a:lnTo>
                      <a:pt x="744883" y="757451"/>
                    </a:lnTo>
                    <a:lnTo>
                      <a:pt x="745477" y="757495"/>
                    </a:lnTo>
                    <a:lnTo>
                      <a:pt x="746216" y="758201"/>
                    </a:lnTo>
                    <a:lnTo>
                      <a:pt x="746884" y="758348"/>
                    </a:lnTo>
                    <a:lnTo>
                      <a:pt x="747625" y="759009"/>
                    </a:lnTo>
                    <a:lnTo>
                      <a:pt x="747847" y="761007"/>
                    </a:lnTo>
                    <a:lnTo>
                      <a:pt x="747513" y="762198"/>
                    </a:lnTo>
                    <a:lnTo>
                      <a:pt x="747216" y="763652"/>
                    </a:lnTo>
                    <a:lnTo>
                      <a:pt x="747734" y="764607"/>
                    </a:lnTo>
                    <a:lnTo>
                      <a:pt x="747291" y="765680"/>
                    </a:lnTo>
                    <a:lnTo>
                      <a:pt x="745773" y="766944"/>
                    </a:lnTo>
                    <a:lnTo>
                      <a:pt x="744661" y="769868"/>
                    </a:lnTo>
                    <a:lnTo>
                      <a:pt x="744591" y="771205"/>
                    </a:lnTo>
                    <a:lnTo>
                      <a:pt x="743995" y="771764"/>
                    </a:lnTo>
                    <a:lnTo>
                      <a:pt x="744070" y="772954"/>
                    </a:lnTo>
                    <a:lnTo>
                      <a:pt x="745036" y="773292"/>
                    </a:lnTo>
                    <a:lnTo>
                      <a:pt x="746516" y="772396"/>
                    </a:lnTo>
                    <a:lnTo>
                      <a:pt x="747884" y="769765"/>
                    </a:lnTo>
                    <a:lnTo>
                      <a:pt x="748624" y="769692"/>
                    </a:lnTo>
                    <a:lnTo>
                      <a:pt x="750033" y="768017"/>
                    </a:lnTo>
                    <a:lnTo>
                      <a:pt x="750773" y="766944"/>
                    </a:lnTo>
                    <a:lnTo>
                      <a:pt x="751069" y="767576"/>
                    </a:lnTo>
                    <a:lnTo>
                      <a:pt x="752698" y="767532"/>
                    </a:lnTo>
                    <a:lnTo>
                      <a:pt x="752698" y="768252"/>
                    </a:lnTo>
                    <a:lnTo>
                      <a:pt x="751475" y="768502"/>
                    </a:lnTo>
                    <a:lnTo>
                      <a:pt x="749735" y="770324"/>
                    </a:lnTo>
                    <a:lnTo>
                      <a:pt x="749773" y="771543"/>
                    </a:lnTo>
                    <a:lnTo>
                      <a:pt x="749365" y="772910"/>
                    </a:lnTo>
                    <a:lnTo>
                      <a:pt x="749809" y="773586"/>
                    </a:lnTo>
                    <a:lnTo>
                      <a:pt x="750032" y="775393"/>
                    </a:lnTo>
                    <a:lnTo>
                      <a:pt x="751030" y="776290"/>
                    </a:lnTo>
                    <a:lnTo>
                      <a:pt x="751324" y="774923"/>
                    </a:lnTo>
                    <a:lnTo>
                      <a:pt x="752213" y="773953"/>
                    </a:lnTo>
                    <a:cubicBezTo>
                      <a:pt x="752213" y="773953"/>
                      <a:pt x="752953" y="773909"/>
                      <a:pt x="753140" y="773909"/>
                    </a:cubicBezTo>
                    <a:cubicBezTo>
                      <a:pt x="753322" y="773909"/>
                      <a:pt x="753991" y="775246"/>
                      <a:pt x="753991" y="775246"/>
                    </a:cubicBezTo>
                    <a:lnTo>
                      <a:pt x="754880" y="775555"/>
                    </a:lnTo>
                    <a:lnTo>
                      <a:pt x="756248" y="774659"/>
                    </a:lnTo>
                    <a:lnTo>
                      <a:pt x="756248" y="773659"/>
                    </a:lnTo>
                    <a:lnTo>
                      <a:pt x="756843" y="773542"/>
                    </a:lnTo>
                    <a:lnTo>
                      <a:pt x="757212" y="772543"/>
                    </a:lnTo>
                    <a:lnTo>
                      <a:pt x="757175" y="771249"/>
                    </a:lnTo>
                    <a:lnTo>
                      <a:pt x="757617" y="771102"/>
                    </a:lnTo>
                    <a:lnTo>
                      <a:pt x="757952" y="770206"/>
                    </a:lnTo>
                    <a:lnTo>
                      <a:pt x="757432" y="769163"/>
                    </a:lnTo>
                    <a:lnTo>
                      <a:pt x="757841" y="767532"/>
                    </a:lnTo>
                    <a:lnTo>
                      <a:pt x="759544" y="765195"/>
                    </a:lnTo>
                    <a:lnTo>
                      <a:pt x="760578" y="763564"/>
                    </a:lnTo>
                    <a:lnTo>
                      <a:pt x="760467" y="760596"/>
                    </a:lnTo>
                    <a:lnTo>
                      <a:pt x="760246" y="759523"/>
                    </a:lnTo>
                    <a:lnTo>
                      <a:pt x="759692" y="759494"/>
                    </a:lnTo>
                    <a:lnTo>
                      <a:pt x="759692" y="760228"/>
                    </a:lnTo>
                    <a:lnTo>
                      <a:pt x="758988" y="761786"/>
                    </a:lnTo>
                    <a:lnTo>
                      <a:pt x="757582" y="762726"/>
                    </a:lnTo>
                    <a:lnTo>
                      <a:pt x="756359" y="764122"/>
                    </a:lnTo>
                    <a:lnTo>
                      <a:pt x="755509" y="764387"/>
                    </a:lnTo>
                    <a:lnTo>
                      <a:pt x="754880" y="763123"/>
                    </a:lnTo>
                    <a:lnTo>
                      <a:pt x="755135" y="761683"/>
                    </a:lnTo>
                    <a:lnTo>
                      <a:pt x="755135" y="760081"/>
                    </a:lnTo>
                    <a:lnTo>
                      <a:pt x="756878" y="758744"/>
                    </a:lnTo>
                    <a:lnTo>
                      <a:pt x="757250" y="758039"/>
                    </a:lnTo>
                    <a:lnTo>
                      <a:pt x="758768" y="756643"/>
                    </a:lnTo>
                    <a:lnTo>
                      <a:pt x="759285" y="756643"/>
                    </a:lnTo>
                    <a:lnTo>
                      <a:pt x="760024" y="756232"/>
                    </a:lnTo>
                    <a:lnTo>
                      <a:pt x="759620" y="755232"/>
                    </a:lnTo>
                    <a:lnTo>
                      <a:pt x="758731" y="756011"/>
                    </a:lnTo>
                    <a:lnTo>
                      <a:pt x="758027" y="756158"/>
                    </a:lnTo>
                    <a:lnTo>
                      <a:pt x="756768" y="756819"/>
                    </a:lnTo>
                    <a:lnTo>
                      <a:pt x="755620" y="757040"/>
                    </a:lnTo>
                    <a:lnTo>
                      <a:pt x="754359" y="758186"/>
                    </a:lnTo>
                    <a:lnTo>
                      <a:pt x="754099" y="759229"/>
                    </a:lnTo>
                    <a:lnTo>
                      <a:pt x="752063" y="760831"/>
                    </a:lnTo>
                    <a:lnTo>
                      <a:pt x="751917" y="761566"/>
                    </a:lnTo>
                    <a:lnTo>
                      <a:pt x="750918" y="762271"/>
                    </a:lnTo>
                    <a:lnTo>
                      <a:pt x="749509" y="761051"/>
                    </a:lnTo>
                    <a:lnTo>
                      <a:pt x="749360" y="760008"/>
                    </a:lnTo>
                    <a:lnTo>
                      <a:pt x="748880" y="758818"/>
                    </a:lnTo>
                    <a:lnTo>
                      <a:pt x="748731" y="757627"/>
                    </a:lnTo>
                    <a:lnTo>
                      <a:pt x="749472" y="758744"/>
                    </a:lnTo>
                    <a:lnTo>
                      <a:pt x="750138" y="758641"/>
                    </a:lnTo>
                    <a:lnTo>
                      <a:pt x="751321" y="756819"/>
                    </a:lnTo>
                    <a:lnTo>
                      <a:pt x="750543" y="757010"/>
                    </a:lnTo>
                    <a:lnTo>
                      <a:pt x="749027" y="756452"/>
                    </a:lnTo>
                    <a:lnTo>
                      <a:pt x="750027" y="756525"/>
                    </a:lnTo>
                    <a:lnTo>
                      <a:pt x="751616" y="756379"/>
                    </a:lnTo>
                    <a:lnTo>
                      <a:pt x="749986" y="756040"/>
                    </a:lnTo>
                    <a:lnTo>
                      <a:pt x="749175" y="755306"/>
                    </a:lnTo>
                    <a:lnTo>
                      <a:pt x="749209" y="754189"/>
                    </a:lnTo>
                    <a:lnTo>
                      <a:pt x="749767" y="753821"/>
                    </a:lnTo>
                    <a:lnTo>
                      <a:pt x="751507" y="753895"/>
                    </a:lnTo>
                    <a:lnTo>
                      <a:pt x="752024" y="753483"/>
                    </a:lnTo>
                    <a:lnTo>
                      <a:pt x="753542" y="752220"/>
                    </a:lnTo>
                    <a:lnTo>
                      <a:pt x="754208" y="750515"/>
                    </a:lnTo>
                    <a:lnTo>
                      <a:pt x="755763" y="750515"/>
                    </a:lnTo>
                    <a:lnTo>
                      <a:pt x="756243" y="751074"/>
                    </a:lnTo>
                    <a:lnTo>
                      <a:pt x="758096" y="749927"/>
                    </a:lnTo>
                    <a:lnTo>
                      <a:pt x="758687" y="748620"/>
                    </a:lnTo>
                    <a:lnTo>
                      <a:pt x="758687" y="747180"/>
                    </a:lnTo>
                    <a:lnTo>
                      <a:pt x="758171" y="746136"/>
                    </a:lnTo>
                    <a:lnTo>
                      <a:pt x="756872" y="747547"/>
                    </a:lnTo>
                    <a:lnTo>
                      <a:pt x="755838" y="748223"/>
                    </a:lnTo>
                    <a:lnTo>
                      <a:pt x="755541" y="747547"/>
                    </a:lnTo>
                    <a:lnTo>
                      <a:pt x="754430" y="747371"/>
                    </a:lnTo>
                    <a:lnTo>
                      <a:pt x="754355" y="748223"/>
                    </a:lnTo>
                    <a:lnTo>
                      <a:pt x="754171" y="749545"/>
                    </a:lnTo>
                    <a:lnTo>
                      <a:pt x="753394" y="749957"/>
                    </a:lnTo>
                    <a:lnTo>
                      <a:pt x="752580" y="749927"/>
                    </a:lnTo>
                    <a:lnTo>
                      <a:pt x="751282" y="750883"/>
                    </a:lnTo>
                    <a:lnTo>
                      <a:pt x="750320" y="751471"/>
                    </a:lnTo>
                    <a:lnTo>
                      <a:pt x="750208" y="752514"/>
                    </a:lnTo>
                    <a:lnTo>
                      <a:pt x="749506" y="752852"/>
                    </a:lnTo>
                    <a:lnTo>
                      <a:pt x="749841" y="751999"/>
                    </a:lnTo>
                    <a:lnTo>
                      <a:pt x="749951" y="750780"/>
                    </a:lnTo>
                    <a:lnTo>
                      <a:pt x="749283" y="751441"/>
                    </a:lnTo>
                    <a:lnTo>
                      <a:pt x="748249" y="751294"/>
                    </a:lnTo>
                    <a:lnTo>
                      <a:pt x="749283" y="750736"/>
                    </a:lnTo>
                    <a:lnTo>
                      <a:pt x="750283" y="749693"/>
                    </a:lnTo>
                    <a:lnTo>
                      <a:pt x="750765" y="749105"/>
                    </a:lnTo>
                    <a:lnTo>
                      <a:pt x="750026" y="748664"/>
                    </a:lnTo>
                    <a:lnTo>
                      <a:pt x="750874" y="747915"/>
                    </a:lnTo>
                    <a:lnTo>
                      <a:pt x="751468" y="746474"/>
                    </a:lnTo>
                    <a:lnTo>
                      <a:pt x="750765" y="746136"/>
                    </a:lnTo>
                    <a:lnTo>
                      <a:pt x="749985" y="747033"/>
                    </a:lnTo>
                    <a:lnTo>
                      <a:pt x="750393" y="745960"/>
                    </a:lnTo>
                    <a:lnTo>
                      <a:pt x="750546" y="744858"/>
                    </a:lnTo>
                    <a:lnTo>
                      <a:pt x="749897" y="744637"/>
                    </a:lnTo>
                    <a:lnTo>
                      <a:pt x="748695" y="745063"/>
                    </a:lnTo>
                    <a:lnTo>
                      <a:pt x="746789" y="744770"/>
                    </a:lnTo>
                    <a:lnTo>
                      <a:pt x="748656" y="744711"/>
                    </a:lnTo>
                    <a:lnTo>
                      <a:pt x="749177" y="744226"/>
                    </a:lnTo>
                    <a:lnTo>
                      <a:pt x="750917" y="743888"/>
                    </a:lnTo>
                    <a:lnTo>
                      <a:pt x="752248" y="743256"/>
                    </a:lnTo>
                    <a:lnTo>
                      <a:pt x="752875" y="742507"/>
                    </a:lnTo>
                    <a:lnTo>
                      <a:pt x="753839" y="742286"/>
                    </a:lnTo>
                    <a:lnTo>
                      <a:pt x="754840" y="741625"/>
                    </a:lnTo>
                    <a:lnTo>
                      <a:pt x="754950" y="740317"/>
                    </a:lnTo>
                    <a:lnTo>
                      <a:pt x="755689" y="739627"/>
                    </a:lnTo>
                    <a:lnTo>
                      <a:pt x="755913" y="738613"/>
                    </a:lnTo>
                    <a:lnTo>
                      <a:pt x="754690" y="737907"/>
                    </a:lnTo>
                    <a:lnTo>
                      <a:pt x="752987" y="736276"/>
                    </a:lnTo>
                    <a:lnTo>
                      <a:pt x="751319" y="736129"/>
                    </a:lnTo>
                    <a:lnTo>
                      <a:pt x="749582" y="736541"/>
                    </a:lnTo>
                    <a:lnTo>
                      <a:pt x="748765" y="736497"/>
                    </a:lnTo>
                    <a:lnTo>
                      <a:pt x="748692" y="737496"/>
                    </a:lnTo>
                    <a:lnTo>
                      <a:pt x="747951" y="738951"/>
                    </a:lnTo>
                    <a:lnTo>
                      <a:pt x="747582" y="740582"/>
                    </a:lnTo>
                    <a:lnTo>
                      <a:pt x="746471" y="741390"/>
                    </a:lnTo>
                    <a:lnTo>
                      <a:pt x="747174" y="740508"/>
                    </a:lnTo>
                    <a:lnTo>
                      <a:pt x="747434" y="738833"/>
                    </a:lnTo>
                    <a:lnTo>
                      <a:pt x="746987" y="738201"/>
                    </a:lnTo>
                    <a:lnTo>
                      <a:pt x="747471" y="737202"/>
                    </a:lnTo>
                    <a:lnTo>
                      <a:pt x="748174" y="735791"/>
                    </a:lnTo>
                    <a:lnTo>
                      <a:pt x="747543" y="735644"/>
                    </a:lnTo>
                    <a:lnTo>
                      <a:pt x="746136" y="736732"/>
                    </a:lnTo>
                    <a:lnTo>
                      <a:pt x="745431" y="737804"/>
                    </a:lnTo>
                    <a:lnTo>
                      <a:pt x="744320" y="738510"/>
                    </a:lnTo>
                    <a:lnTo>
                      <a:pt x="743726" y="737907"/>
                    </a:lnTo>
                    <a:lnTo>
                      <a:pt x="743172" y="738569"/>
                    </a:lnTo>
                    <a:lnTo>
                      <a:pt x="742098" y="738980"/>
                    </a:lnTo>
                    <a:lnTo>
                      <a:pt x="741469" y="738319"/>
                    </a:lnTo>
                    <a:lnTo>
                      <a:pt x="740138" y="739200"/>
                    </a:lnTo>
                    <a:lnTo>
                      <a:pt x="739841" y="741170"/>
                    </a:lnTo>
                    <a:lnTo>
                      <a:pt x="738472" y="742139"/>
                    </a:lnTo>
                    <a:lnTo>
                      <a:pt x="739469" y="741067"/>
                    </a:lnTo>
                    <a:lnTo>
                      <a:pt x="739878" y="738569"/>
                    </a:lnTo>
                    <a:lnTo>
                      <a:pt x="740990" y="736688"/>
                    </a:lnTo>
                    <a:lnTo>
                      <a:pt x="740547" y="736423"/>
                    </a:lnTo>
                    <a:lnTo>
                      <a:pt x="739436" y="736908"/>
                    </a:lnTo>
                    <a:lnTo>
                      <a:pt x="738915" y="737907"/>
                    </a:lnTo>
                    <a:lnTo>
                      <a:pt x="737803" y="739054"/>
                    </a:lnTo>
                    <a:lnTo>
                      <a:pt x="737436" y="738348"/>
                    </a:lnTo>
                    <a:lnTo>
                      <a:pt x="738138" y="737643"/>
                    </a:lnTo>
                    <a:lnTo>
                      <a:pt x="738395" y="736570"/>
                    </a:lnTo>
                    <a:lnTo>
                      <a:pt x="738213" y="736159"/>
                    </a:lnTo>
                    <a:lnTo>
                      <a:pt x="736914" y="736423"/>
                    </a:lnTo>
                    <a:lnTo>
                      <a:pt x="735249" y="737951"/>
                    </a:lnTo>
                    <a:lnTo>
                      <a:pt x="734547" y="737760"/>
                    </a:lnTo>
                    <a:lnTo>
                      <a:pt x="733990" y="736173"/>
                    </a:lnTo>
                    <a:lnTo>
                      <a:pt x="733509" y="735982"/>
                    </a:lnTo>
                    <a:lnTo>
                      <a:pt x="731991" y="737246"/>
                    </a:lnTo>
                    <a:lnTo>
                      <a:pt x="731215" y="737099"/>
                    </a:lnTo>
                    <a:lnTo>
                      <a:pt x="731104" y="736614"/>
                    </a:lnTo>
                    <a:lnTo>
                      <a:pt x="732770" y="735497"/>
                    </a:lnTo>
                    <a:lnTo>
                      <a:pt x="733841" y="733837"/>
                    </a:lnTo>
                    <a:lnTo>
                      <a:pt x="734287" y="732500"/>
                    </a:lnTo>
                    <a:lnTo>
                      <a:pt x="733618" y="732647"/>
                    </a:lnTo>
                    <a:lnTo>
                      <a:pt x="732842" y="732720"/>
                    </a:lnTo>
                    <a:lnTo>
                      <a:pt x="731436" y="733837"/>
                    </a:lnTo>
                    <a:lnTo>
                      <a:pt x="732175" y="732573"/>
                    </a:lnTo>
                    <a:lnTo>
                      <a:pt x="733769" y="731236"/>
                    </a:lnTo>
                    <a:lnTo>
                      <a:pt x="735471" y="731118"/>
                    </a:lnTo>
                    <a:lnTo>
                      <a:pt x="736248" y="730648"/>
                    </a:lnTo>
                    <a:lnTo>
                      <a:pt x="737731" y="730310"/>
                    </a:lnTo>
                    <a:lnTo>
                      <a:pt x="738617" y="729311"/>
                    </a:lnTo>
                    <a:lnTo>
                      <a:pt x="738655" y="728503"/>
                    </a:lnTo>
                    <a:lnTo>
                      <a:pt x="738101" y="728782"/>
                    </a:lnTo>
                    <a:lnTo>
                      <a:pt x="736360" y="729311"/>
                    </a:lnTo>
                    <a:lnTo>
                      <a:pt x="735323" y="728973"/>
                    </a:lnTo>
                    <a:lnTo>
                      <a:pt x="733805" y="727783"/>
                    </a:lnTo>
                    <a:lnTo>
                      <a:pt x="732990" y="727974"/>
                    </a:lnTo>
                    <a:lnTo>
                      <a:pt x="732176" y="728561"/>
                    </a:lnTo>
                    <a:lnTo>
                      <a:pt x="732954" y="726828"/>
                    </a:lnTo>
                    <a:lnTo>
                      <a:pt x="733511" y="726298"/>
                    </a:lnTo>
                    <a:lnTo>
                      <a:pt x="733399" y="725902"/>
                    </a:lnTo>
                    <a:lnTo>
                      <a:pt x="732325" y="726152"/>
                    </a:lnTo>
                    <a:lnTo>
                      <a:pt x="731068" y="727121"/>
                    </a:lnTo>
                    <a:lnTo>
                      <a:pt x="730253" y="728385"/>
                    </a:lnTo>
                    <a:lnTo>
                      <a:pt x="728995" y="729708"/>
                    </a:lnTo>
                    <a:lnTo>
                      <a:pt x="727994" y="730354"/>
                    </a:lnTo>
                    <a:lnTo>
                      <a:pt x="727625" y="731456"/>
                    </a:lnTo>
                    <a:lnTo>
                      <a:pt x="726182" y="732382"/>
                    </a:lnTo>
                    <a:lnTo>
                      <a:pt x="725072" y="733602"/>
                    </a:lnTo>
                    <a:lnTo>
                      <a:pt x="725033" y="731971"/>
                    </a:lnTo>
                    <a:lnTo>
                      <a:pt x="725330" y="730648"/>
                    </a:lnTo>
                    <a:lnTo>
                      <a:pt x="726256" y="729194"/>
                    </a:lnTo>
                    <a:lnTo>
                      <a:pt x="726331" y="728238"/>
                    </a:lnTo>
                    <a:lnTo>
                      <a:pt x="727145" y="726534"/>
                    </a:lnTo>
                    <a:lnTo>
                      <a:pt x="728443" y="725196"/>
                    </a:lnTo>
                    <a:lnTo>
                      <a:pt x="728553" y="724374"/>
                    </a:lnTo>
                    <a:lnTo>
                      <a:pt x="729478" y="723492"/>
                    </a:lnTo>
                    <a:lnTo>
                      <a:pt x="730107" y="722816"/>
                    </a:lnTo>
                    <a:lnTo>
                      <a:pt x="730996" y="721111"/>
                    </a:lnTo>
                    <a:lnTo>
                      <a:pt x="732179" y="720288"/>
                    </a:lnTo>
                    <a:lnTo>
                      <a:pt x="732957" y="719142"/>
                    </a:lnTo>
                    <a:lnTo>
                      <a:pt x="733956" y="718819"/>
                    </a:lnTo>
                    <a:lnTo>
                      <a:pt x="734218" y="718143"/>
                    </a:lnTo>
                    <a:lnTo>
                      <a:pt x="734179" y="717261"/>
                    </a:lnTo>
                    <a:lnTo>
                      <a:pt x="734808" y="716144"/>
                    </a:lnTo>
                    <a:lnTo>
                      <a:pt x="735365" y="714925"/>
                    </a:lnTo>
                    <a:lnTo>
                      <a:pt x="735254" y="716027"/>
                    </a:lnTo>
                    <a:lnTo>
                      <a:pt x="734996" y="716923"/>
                    </a:lnTo>
                    <a:lnTo>
                      <a:pt x="735550" y="717776"/>
                    </a:lnTo>
                    <a:lnTo>
                      <a:pt x="736733" y="715851"/>
                    </a:lnTo>
                    <a:lnTo>
                      <a:pt x="738622" y="713955"/>
                    </a:lnTo>
                    <a:lnTo>
                      <a:pt x="739142" y="712882"/>
                    </a:lnTo>
                    <a:lnTo>
                      <a:pt x="738476" y="711957"/>
                    </a:lnTo>
                    <a:lnTo>
                      <a:pt x="737774" y="711957"/>
                    </a:lnTo>
                    <a:lnTo>
                      <a:pt x="736885" y="712662"/>
                    </a:lnTo>
                    <a:lnTo>
                      <a:pt x="736586" y="711207"/>
                    </a:lnTo>
                    <a:lnTo>
                      <a:pt x="735959" y="710619"/>
                    </a:lnTo>
                    <a:lnTo>
                      <a:pt x="736439" y="709693"/>
                    </a:lnTo>
                    <a:lnTo>
                      <a:pt x="737474" y="709429"/>
                    </a:lnTo>
                    <a:lnTo>
                      <a:pt x="738957" y="709767"/>
                    </a:lnTo>
                    <a:lnTo>
                      <a:pt x="740439" y="710619"/>
                    </a:lnTo>
                    <a:lnTo>
                      <a:pt x="741253" y="710208"/>
                    </a:lnTo>
                    <a:lnTo>
                      <a:pt x="741956" y="709106"/>
                    </a:lnTo>
                    <a:lnTo>
                      <a:pt x="742031" y="706534"/>
                    </a:lnTo>
                    <a:lnTo>
                      <a:pt x="740658" y="706622"/>
                    </a:lnTo>
                    <a:lnTo>
                      <a:pt x="739512" y="707093"/>
                    </a:lnTo>
                    <a:lnTo>
                      <a:pt x="739663" y="707798"/>
                    </a:lnTo>
                    <a:lnTo>
                      <a:pt x="738774" y="707769"/>
                    </a:lnTo>
                    <a:lnTo>
                      <a:pt x="738886" y="706725"/>
                    </a:lnTo>
                    <a:lnTo>
                      <a:pt x="738663" y="706020"/>
                    </a:lnTo>
                    <a:lnTo>
                      <a:pt x="737775" y="706578"/>
                    </a:lnTo>
                    <a:lnTo>
                      <a:pt x="736776" y="707622"/>
                    </a:lnTo>
                    <a:lnTo>
                      <a:pt x="735512" y="707622"/>
                    </a:lnTo>
                    <a:lnTo>
                      <a:pt x="734810" y="708503"/>
                    </a:lnTo>
                    <a:lnTo>
                      <a:pt x="733587" y="709429"/>
                    </a:lnTo>
                    <a:lnTo>
                      <a:pt x="731922" y="709356"/>
                    </a:lnTo>
                    <a:lnTo>
                      <a:pt x="730406" y="710663"/>
                    </a:lnTo>
                    <a:lnTo>
                      <a:pt x="728588" y="711986"/>
                    </a:lnTo>
                    <a:lnTo>
                      <a:pt x="728403" y="713543"/>
                    </a:lnTo>
                    <a:lnTo>
                      <a:pt x="727365" y="713779"/>
                    </a:lnTo>
                    <a:lnTo>
                      <a:pt x="726476" y="713514"/>
                    </a:lnTo>
                    <a:lnTo>
                      <a:pt x="726256" y="713852"/>
                    </a:lnTo>
                    <a:lnTo>
                      <a:pt x="726776" y="714484"/>
                    </a:lnTo>
                    <a:lnTo>
                      <a:pt x="726803" y="715439"/>
                    </a:lnTo>
                    <a:lnTo>
                      <a:pt x="726803" y="715439"/>
                    </a:lnTo>
                    <a:close/>
                    <a:moveTo>
                      <a:pt x="660960" y="734307"/>
                    </a:moveTo>
                    <a:lnTo>
                      <a:pt x="662036" y="734469"/>
                    </a:lnTo>
                    <a:lnTo>
                      <a:pt x="665924" y="737363"/>
                    </a:lnTo>
                    <a:lnTo>
                      <a:pt x="668810" y="737363"/>
                    </a:lnTo>
                    <a:lnTo>
                      <a:pt x="670848" y="737834"/>
                    </a:lnTo>
                    <a:lnTo>
                      <a:pt x="672366" y="739024"/>
                    </a:lnTo>
                    <a:lnTo>
                      <a:pt x="673771" y="739215"/>
                    </a:lnTo>
                    <a:lnTo>
                      <a:pt x="675659" y="740023"/>
                    </a:lnTo>
                    <a:lnTo>
                      <a:pt x="678068" y="739215"/>
                    </a:lnTo>
                    <a:lnTo>
                      <a:pt x="678325" y="738025"/>
                    </a:lnTo>
                    <a:lnTo>
                      <a:pt x="677179" y="736952"/>
                    </a:lnTo>
                    <a:lnTo>
                      <a:pt x="676659" y="735982"/>
                    </a:lnTo>
                    <a:lnTo>
                      <a:pt x="675587" y="735100"/>
                    </a:lnTo>
                    <a:lnTo>
                      <a:pt x="674215" y="734645"/>
                    </a:lnTo>
                    <a:lnTo>
                      <a:pt x="672587" y="732720"/>
                    </a:lnTo>
                    <a:lnTo>
                      <a:pt x="670290" y="731016"/>
                    </a:lnTo>
                    <a:lnTo>
                      <a:pt x="669401" y="730869"/>
                    </a:lnTo>
                    <a:lnTo>
                      <a:pt x="667442" y="728708"/>
                    </a:lnTo>
                    <a:lnTo>
                      <a:pt x="664998" y="727783"/>
                    </a:lnTo>
                    <a:lnTo>
                      <a:pt x="662294" y="727562"/>
                    </a:lnTo>
                    <a:lnTo>
                      <a:pt x="657557" y="725931"/>
                    </a:lnTo>
                    <a:lnTo>
                      <a:pt x="655742" y="725152"/>
                    </a:lnTo>
                    <a:lnTo>
                      <a:pt x="653705" y="726313"/>
                    </a:lnTo>
                    <a:lnTo>
                      <a:pt x="654593" y="728091"/>
                    </a:lnTo>
                    <a:lnTo>
                      <a:pt x="656593" y="729017"/>
                    </a:lnTo>
                    <a:lnTo>
                      <a:pt x="660002" y="731603"/>
                    </a:lnTo>
                    <a:lnTo>
                      <a:pt x="660405" y="733470"/>
                    </a:lnTo>
                    <a:lnTo>
                      <a:pt x="660960" y="734307"/>
                    </a:lnTo>
                    <a:lnTo>
                      <a:pt x="660960" y="734307"/>
                    </a:lnTo>
                    <a:close/>
                    <a:moveTo>
                      <a:pt x="661704" y="781110"/>
                    </a:moveTo>
                    <a:lnTo>
                      <a:pt x="659297" y="780007"/>
                    </a:lnTo>
                    <a:lnTo>
                      <a:pt x="658740" y="777891"/>
                    </a:lnTo>
                    <a:lnTo>
                      <a:pt x="654114" y="777333"/>
                    </a:lnTo>
                    <a:lnTo>
                      <a:pt x="652816" y="776701"/>
                    </a:lnTo>
                    <a:lnTo>
                      <a:pt x="652631" y="775555"/>
                    </a:lnTo>
                    <a:lnTo>
                      <a:pt x="651705" y="774512"/>
                    </a:lnTo>
                    <a:lnTo>
                      <a:pt x="650891" y="774482"/>
                    </a:lnTo>
                    <a:lnTo>
                      <a:pt x="650151" y="773219"/>
                    </a:lnTo>
                    <a:lnTo>
                      <a:pt x="648968" y="772807"/>
                    </a:lnTo>
                    <a:lnTo>
                      <a:pt x="648968" y="771249"/>
                    </a:lnTo>
                    <a:lnTo>
                      <a:pt x="648039" y="770397"/>
                    </a:lnTo>
                    <a:lnTo>
                      <a:pt x="646931" y="770618"/>
                    </a:lnTo>
                    <a:lnTo>
                      <a:pt x="646336" y="769883"/>
                    </a:lnTo>
                    <a:lnTo>
                      <a:pt x="647150" y="768252"/>
                    </a:lnTo>
                    <a:lnTo>
                      <a:pt x="650925" y="765577"/>
                    </a:lnTo>
                    <a:lnTo>
                      <a:pt x="651335" y="767356"/>
                    </a:lnTo>
                    <a:lnTo>
                      <a:pt x="650038" y="768648"/>
                    </a:lnTo>
                    <a:lnTo>
                      <a:pt x="650001" y="769398"/>
                    </a:lnTo>
                    <a:lnTo>
                      <a:pt x="650777" y="770426"/>
                    </a:lnTo>
                    <a:lnTo>
                      <a:pt x="650815" y="772175"/>
                    </a:lnTo>
                    <a:lnTo>
                      <a:pt x="652409" y="773072"/>
                    </a:lnTo>
                    <a:lnTo>
                      <a:pt x="652703" y="771764"/>
                    </a:lnTo>
                    <a:lnTo>
                      <a:pt x="654221" y="771735"/>
                    </a:lnTo>
                    <a:lnTo>
                      <a:pt x="656813" y="773777"/>
                    </a:lnTo>
                    <a:lnTo>
                      <a:pt x="657921" y="773777"/>
                    </a:lnTo>
                    <a:lnTo>
                      <a:pt x="658885" y="774703"/>
                    </a:lnTo>
                    <a:lnTo>
                      <a:pt x="661848" y="774629"/>
                    </a:lnTo>
                    <a:lnTo>
                      <a:pt x="662625" y="773689"/>
                    </a:lnTo>
                    <a:lnTo>
                      <a:pt x="664403" y="774218"/>
                    </a:lnTo>
                    <a:lnTo>
                      <a:pt x="667366" y="774321"/>
                    </a:lnTo>
                    <a:lnTo>
                      <a:pt x="666477" y="774997"/>
                    </a:lnTo>
                    <a:lnTo>
                      <a:pt x="664256" y="775408"/>
                    </a:lnTo>
                    <a:lnTo>
                      <a:pt x="663627" y="777289"/>
                    </a:lnTo>
                    <a:lnTo>
                      <a:pt x="663921" y="778553"/>
                    </a:lnTo>
                    <a:lnTo>
                      <a:pt x="663182" y="780551"/>
                    </a:lnTo>
                    <a:lnTo>
                      <a:pt x="661704" y="781110"/>
                    </a:lnTo>
                    <a:lnTo>
                      <a:pt x="661704" y="781110"/>
                    </a:lnTo>
                    <a:close/>
                    <a:moveTo>
                      <a:pt x="676550" y="788016"/>
                    </a:moveTo>
                    <a:lnTo>
                      <a:pt x="675811" y="786561"/>
                    </a:lnTo>
                    <a:lnTo>
                      <a:pt x="672660" y="785077"/>
                    </a:lnTo>
                    <a:lnTo>
                      <a:pt x="672441" y="782300"/>
                    </a:lnTo>
                    <a:lnTo>
                      <a:pt x="671737" y="780963"/>
                    </a:lnTo>
                    <a:lnTo>
                      <a:pt x="672515" y="779479"/>
                    </a:lnTo>
                    <a:lnTo>
                      <a:pt x="675367" y="777847"/>
                    </a:lnTo>
                    <a:lnTo>
                      <a:pt x="677515" y="774659"/>
                    </a:lnTo>
                    <a:lnTo>
                      <a:pt x="678475" y="773659"/>
                    </a:lnTo>
                    <a:lnTo>
                      <a:pt x="679474" y="771514"/>
                    </a:lnTo>
                    <a:lnTo>
                      <a:pt x="681882" y="769618"/>
                    </a:lnTo>
                    <a:lnTo>
                      <a:pt x="682771" y="768031"/>
                    </a:lnTo>
                    <a:lnTo>
                      <a:pt x="684289" y="767767"/>
                    </a:lnTo>
                    <a:lnTo>
                      <a:pt x="684475" y="768619"/>
                    </a:lnTo>
                    <a:lnTo>
                      <a:pt x="683549" y="770059"/>
                    </a:lnTo>
                    <a:lnTo>
                      <a:pt x="685327" y="770250"/>
                    </a:lnTo>
                    <a:lnTo>
                      <a:pt x="685364" y="771587"/>
                    </a:lnTo>
                    <a:lnTo>
                      <a:pt x="683140" y="775408"/>
                    </a:lnTo>
                    <a:lnTo>
                      <a:pt x="681772" y="776657"/>
                    </a:lnTo>
                    <a:lnTo>
                      <a:pt x="683881" y="777406"/>
                    </a:lnTo>
                    <a:lnTo>
                      <a:pt x="684695" y="778891"/>
                    </a:lnTo>
                    <a:lnTo>
                      <a:pt x="683735" y="780228"/>
                    </a:lnTo>
                    <a:lnTo>
                      <a:pt x="684438" y="781080"/>
                    </a:lnTo>
                    <a:lnTo>
                      <a:pt x="685660" y="780257"/>
                    </a:lnTo>
                    <a:lnTo>
                      <a:pt x="685694" y="778744"/>
                    </a:lnTo>
                    <a:lnTo>
                      <a:pt x="686882" y="778406"/>
                    </a:lnTo>
                    <a:lnTo>
                      <a:pt x="688882" y="779111"/>
                    </a:lnTo>
                    <a:lnTo>
                      <a:pt x="689286" y="781403"/>
                    </a:lnTo>
                    <a:lnTo>
                      <a:pt x="689806" y="782256"/>
                    </a:lnTo>
                    <a:lnTo>
                      <a:pt x="687881" y="782888"/>
                    </a:lnTo>
                    <a:lnTo>
                      <a:pt x="686845" y="783740"/>
                    </a:lnTo>
                    <a:lnTo>
                      <a:pt x="683990" y="784122"/>
                    </a:lnTo>
                    <a:lnTo>
                      <a:pt x="680845" y="786459"/>
                    </a:lnTo>
                    <a:lnTo>
                      <a:pt x="679030" y="786459"/>
                    </a:lnTo>
                    <a:lnTo>
                      <a:pt x="678273" y="785371"/>
                    </a:lnTo>
                    <a:lnTo>
                      <a:pt x="677514" y="785709"/>
                    </a:lnTo>
                    <a:lnTo>
                      <a:pt x="677124" y="787590"/>
                    </a:lnTo>
                    <a:lnTo>
                      <a:pt x="676550" y="788016"/>
                    </a:lnTo>
                    <a:lnTo>
                      <a:pt x="676550" y="788016"/>
                    </a:lnTo>
                    <a:close/>
                    <a:moveTo>
                      <a:pt x="517677" y="664111"/>
                    </a:moveTo>
                    <a:lnTo>
                      <a:pt x="517825" y="666271"/>
                    </a:lnTo>
                    <a:lnTo>
                      <a:pt x="518346" y="666932"/>
                    </a:lnTo>
                    <a:lnTo>
                      <a:pt x="518825" y="665962"/>
                    </a:lnTo>
                    <a:lnTo>
                      <a:pt x="518825" y="663596"/>
                    </a:lnTo>
                    <a:lnTo>
                      <a:pt x="518231" y="663964"/>
                    </a:lnTo>
                    <a:lnTo>
                      <a:pt x="517677" y="664111"/>
                    </a:lnTo>
                    <a:lnTo>
                      <a:pt x="517677" y="664111"/>
                    </a:lnTo>
                    <a:close/>
                    <a:moveTo>
                      <a:pt x="517232" y="687225"/>
                    </a:moveTo>
                    <a:lnTo>
                      <a:pt x="517934" y="685624"/>
                    </a:lnTo>
                    <a:lnTo>
                      <a:pt x="519417" y="685286"/>
                    </a:lnTo>
                    <a:lnTo>
                      <a:pt x="520121" y="684668"/>
                    </a:lnTo>
                    <a:lnTo>
                      <a:pt x="520636" y="686300"/>
                    </a:lnTo>
                    <a:lnTo>
                      <a:pt x="518344" y="687563"/>
                    </a:lnTo>
                    <a:lnTo>
                      <a:pt x="517232" y="687225"/>
                    </a:lnTo>
                    <a:lnTo>
                      <a:pt x="517232" y="687225"/>
                    </a:lnTo>
                    <a:close/>
                    <a:moveTo>
                      <a:pt x="498311" y="670900"/>
                    </a:moveTo>
                    <a:lnTo>
                      <a:pt x="500346" y="668416"/>
                    </a:lnTo>
                    <a:lnTo>
                      <a:pt x="502012" y="668710"/>
                    </a:lnTo>
                    <a:lnTo>
                      <a:pt x="502124" y="667270"/>
                    </a:lnTo>
                    <a:lnTo>
                      <a:pt x="503162" y="666447"/>
                    </a:lnTo>
                    <a:lnTo>
                      <a:pt x="505159" y="666447"/>
                    </a:lnTo>
                    <a:lnTo>
                      <a:pt x="505639" y="667299"/>
                    </a:lnTo>
                    <a:lnTo>
                      <a:pt x="507305" y="667123"/>
                    </a:lnTo>
                    <a:lnTo>
                      <a:pt x="509677" y="669122"/>
                    </a:lnTo>
                    <a:lnTo>
                      <a:pt x="510119" y="671267"/>
                    </a:lnTo>
                    <a:lnTo>
                      <a:pt x="510637" y="672193"/>
                    </a:lnTo>
                    <a:lnTo>
                      <a:pt x="510194" y="673721"/>
                    </a:lnTo>
                    <a:lnTo>
                      <a:pt x="505380" y="672751"/>
                    </a:lnTo>
                    <a:lnTo>
                      <a:pt x="503714" y="671678"/>
                    </a:lnTo>
                    <a:lnTo>
                      <a:pt x="501899" y="671605"/>
                    </a:lnTo>
                    <a:lnTo>
                      <a:pt x="501826" y="672869"/>
                    </a:lnTo>
                    <a:lnTo>
                      <a:pt x="502011" y="673574"/>
                    </a:lnTo>
                    <a:lnTo>
                      <a:pt x="500899" y="672531"/>
                    </a:lnTo>
                    <a:lnTo>
                      <a:pt x="500716" y="671576"/>
                    </a:lnTo>
                    <a:lnTo>
                      <a:pt x="498940" y="671752"/>
                    </a:lnTo>
                    <a:lnTo>
                      <a:pt x="498311" y="670900"/>
                    </a:lnTo>
                    <a:lnTo>
                      <a:pt x="498311" y="670900"/>
                    </a:lnTo>
                    <a:close/>
                    <a:moveTo>
                      <a:pt x="78487" y="679202"/>
                    </a:moveTo>
                    <a:lnTo>
                      <a:pt x="80706" y="680892"/>
                    </a:lnTo>
                    <a:lnTo>
                      <a:pt x="82552" y="683552"/>
                    </a:lnTo>
                    <a:lnTo>
                      <a:pt x="81961" y="684595"/>
                    </a:lnTo>
                    <a:lnTo>
                      <a:pt x="79004" y="681935"/>
                    </a:lnTo>
                    <a:lnTo>
                      <a:pt x="78487" y="679202"/>
                    </a:lnTo>
                    <a:lnTo>
                      <a:pt x="78487" y="679202"/>
                    </a:lnTo>
                    <a:close/>
                    <a:moveTo>
                      <a:pt x="74821" y="674588"/>
                    </a:moveTo>
                    <a:lnTo>
                      <a:pt x="74379" y="671620"/>
                    </a:lnTo>
                    <a:lnTo>
                      <a:pt x="75858" y="671179"/>
                    </a:lnTo>
                    <a:lnTo>
                      <a:pt x="74821" y="674588"/>
                    </a:lnTo>
                    <a:lnTo>
                      <a:pt x="74821" y="674588"/>
                    </a:lnTo>
                    <a:close/>
                    <a:moveTo>
                      <a:pt x="63559" y="664787"/>
                    </a:moveTo>
                    <a:lnTo>
                      <a:pt x="66439" y="666050"/>
                    </a:lnTo>
                    <a:lnTo>
                      <a:pt x="66294" y="664493"/>
                    </a:lnTo>
                    <a:lnTo>
                      <a:pt x="63559" y="664787"/>
                    </a:lnTo>
                    <a:lnTo>
                      <a:pt x="63559" y="664787"/>
                    </a:lnTo>
                    <a:close/>
                    <a:moveTo>
                      <a:pt x="46401" y="657263"/>
                    </a:moveTo>
                    <a:lnTo>
                      <a:pt x="47289" y="660084"/>
                    </a:lnTo>
                    <a:lnTo>
                      <a:pt x="48178" y="660231"/>
                    </a:lnTo>
                    <a:lnTo>
                      <a:pt x="49065" y="662744"/>
                    </a:lnTo>
                    <a:lnTo>
                      <a:pt x="54100" y="663332"/>
                    </a:lnTo>
                    <a:lnTo>
                      <a:pt x="52025" y="664522"/>
                    </a:lnTo>
                    <a:lnTo>
                      <a:pt x="49511" y="664375"/>
                    </a:lnTo>
                    <a:lnTo>
                      <a:pt x="48028" y="666594"/>
                    </a:lnTo>
                    <a:lnTo>
                      <a:pt x="49214" y="667329"/>
                    </a:lnTo>
                    <a:lnTo>
                      <a:pt x="48113" y="669812"/>
                    </a:lnTo>
                    <a:lnTo>
                      <a:pt x="48704" y="670474"/>
                    </a:lnTo>
                    <a:lnTo>
                      <a:pt x="51071" y="669665"/>
                    </a:lnTo>
                    <a:lnTo>
                      <a:pt x="51365" y="671590"/>
                    </a:lnTo>
                    <a:lnTo>
                      <a:pt x="53581" y="671443"/>
                    </a:lnTo>
                    <a:lnTo>
                      <a:pt x="53656" y="673442"/>
                    </a:lnTo>
                    <a:lnTo>
                      <a:pt x="55650" y="674838"/>
                    </a:lnTo>
                    <a:lnTo>
                      <a:pt x="57796" y="673662"/>
                    </a:lnTo>
                    <a:lnTo>
                      <a:pt x="55058" y="676836"/>
                    </a:lnTo>
                    <a:lnTo>
                      <a:pt x="56316" y="679349"/>
                    </a:lnTo>
                    <a:lnTo>
                      <a:pt x="57796" y="678820"/>
                    </a:lnTo>
                    <a:lnTo>
                      <a:pt x="58015" y="676983"/>
                    </a:lnTo>
                    <a:lnTo>
                      <a:pt x="60677" y="676248"/>
                    </a:lnTo>
                    <a:lnTo>
                      <a:pt x="60009" y="678688"/>
                    </a:lnTo>
                    <a:lnTo>
                      <a:pt x="58310" y="680231"/>
                    </a:lnTo>
                    <a:lnTo>
                      <a:pt x="58458" y="681935"/>
                    </a:lnTo>
                    <a:lnTo>
                      <a:pt x="59491" y="681568"/>
                    </a:lnTo>
                    <a:lnTo>
                      <a:pt x="60084" y="684007"/>
                    </a:lnTo>
                    <a:lnTo>
                      <a:pt x="63629" y="683625"/>
                    </a:lnTo>
                    <a:lnTo>
                      <a:pt x="63407" y="685330"/>
                    </a:lnTo>
                    <a:lnTo>
                      <a:pt x="64739" y="685565"/>
                    </a:lnTo>
                    <a:lnTo>
                      <a:pt x="65478" y="687475"/>
                    </a:lnTo>
                    <a:lnTo>
                      <a:pt x="64814" y="689400"/>
                    </a:lnTo>
                    <a:lnTo>
                      <a:pt x="67105" y="691472"/>
                    </a:lnTo>
                    <a:lnTo>
                      <a:pt x="68653" y="690061"/>
                    </a:lnTo>
                    <a:lnTo>
                      <a:pt x="69616" y="691090"/>
                    </a:lnTo>
                    <a:lnTo>
                      <a:pt x="71465" y="691090"/>
                    </a:lnTo>
                    <a:lnTo>
                      <a:pt x="68580" y="694132"/>
                    </a:lnTo>
                    <a:lnTo>
                      <a:pt x="72424" y="698055"/>
                    </a:lnTo>
                    <a:lnTo>
                      <a:pt x="73754" y="698423"/>
                    </a:lnTo>
                    <a:lnTo>
                      <a:pt x="74568" y="699892"/>
                    </a:lnTo>
                    <a:lnTo>
                      <a:pt x="80850" y="703522"/>
                    </a:lnTo>
                    <a:lnTo>
                      <a:pt x="81886" y="702772"/>
                    </a:lnTo>
                    <a:lnTo>
                      <a:pt x="83735" y="702993"/>
                    </a:lnTo>
                    <a:lnTo>
                      <a:pt x="82327" y="697747"/>
                    </a:lnTo>
                    <a:lnTo>
                      <a:pt x="82696" y="695087"/>
                    </a:lnTo>
                    <a:lnTo>
                      <a:pt x="81957" y="693471"/>
                    </a:lnTo>
                    <a:lnTo>
                      <a:pt x="82402" y="689474"/>
                    </a:lnTo>
                    <a:lnTo>
                      <a:pt x="80703" y="687108"/>
                    </a:lnTo>
                    <a:lnTo>
                      <a:pt x="76048" y="683934"/>
                    </a:lnTo>
                    <a:lnTo>
                      <a:pt x="75604" y="678012"/>
                    </a:lnTo>
                    <a:lnTo>
                      <a:pt x="73165" y="674324"/>
                    </a:lnTo>
                    <a:lnTo>
                      <a:pt x="73090" y="670782"/>
                    </a:lnTo>
                    <a:lnTo>
                      <a:pt x="71982" y="669592"/>
                    </a:lnTo>
                    <a:lnTo>
                      <a:pt x="69841" y="669298"/>
                    </a:lnTo>
                    <a:lnTo>
                      <a:pt x="66220" y="667373"/>
                    </a:lnTo>
                    <a:lnTo>
                      <a:pt x="64150" y="667373"/>
                    </a:lnTo>
                    <a:lnTo>
                      <a:pt x="61856" y="666491"/>
                    </a:lnTo>
                    <a:lnTo>
                      <a:pt x="60971" y="664713"/>
                    </a:lnTo>
                    <a:lnTo>
                      <a:pt x="57719" y="662950"/>
                    </a:lnTo>
                    <a:lnTo>
                      <a:pt x="56242" y="661172"/>
                    </a:lnTo>
                    <a:lnTo>
                      <a:pt x="55722" y="659247"/>
                    </a:lnTo>
                    <a:lnTo>
                      <a:pt x="53358" y="659394"/>
                    </a:lnTo>
                    <a:lnTo>
                      <a:pt x="52101" y="657175"/>
                    </a:lnTo>
                    <a:lnTo>
                      <a:pt x="50254" y="656734"/>
                    </a:lnTo>
                    <a:lnTo>
                      <a:pt x="49440" y="657469"/>
                    </a:lnTo>
                    <a:lnTo>
                      <a:pt x="46401" y="657263"/>
                    </a:lnTo>
                    <a:lnTo>
                      <a:pt x="46401" y="657263"/>
                    </a:lnTo>
                    <a:close/>
                    <a:moveTo>
                      <a:pt x="64962" y="661760"/>
                    </a:moveTo>
                    <a:lnTo>
                      <a:pt x="66294" y="661686"/>
                    </a:lnTo>
                    <a:lnTo>
                      <a:pt x="66884" y="660863"/>
                    </a:lnTo>
                    <a:lnTo>
                      <a:pt x="68141" y="661760"/>
                    </a:lnTo>
                    <a:lnTo>
                      <a:pt x="66587" y="663156"/>
                    </a:lnTo>
                    <a:lnTo>
                      <a:pt x="64815" y="663317"/>
                    </a:lnTo>
                    <a:lnTo>
                      <a:pt x="64962" y="661760"/>
                    </a:lnTo>
                    <a:lnTo>
                      <a:pt x="64962" y="661760"/>
                    </a:lnTo>
                    <a:close/>
                    <a:moveTo>
                      <a:pt x="63039" y="660128"/>
                    </a:moveTo>
                    <a:lnTo>
                      <a:pt x="64295" y="658585"/>
                    </a:lnTo>
                    <a:lnTo>
                      <a:pt x="65109" y="660349"/>
                    </a:lnTo>
                    <a:lnTo>
                      <a:pt x="63039" y="660128"/>
                    </a:lnTo>
                    <a:lnTo>
                      <a:pt x="63039" y="660128"/>
                    </a:lnTo>
                    <a:close/>
                    <a:moveTo>
                      <a:pt x="51324" y="614898"/>
                    </a:moveTo>
                    <a:lnTo>
                      <a:pt x="51324" y="617499"/>
                    </a:lnTo>
                    <a:lnTo>
                      <a:pt x="52400" y="616573"/>
                    </a:lnTo>
                    <a:lnTo>
                      <a:pt x="51324" y="614898"/>
                    </a:lnTo>
                    <a:lnTo>
                      <a:pt x="51324" y="614898"/>
                    </a:lnTo>
                    <a:close/>
                    <a:moveTo>
                      <a:pt x="56693" y="636073"/>
                    </a:moveTo>
                    <a:lnTo>
                      <a:pt x="56582" y="634413"/>
                    </a:lnTo>
                    <a:lnTo>
                      <a:pt x="57508" y="633810"/>
                    </a:lnTo>
                    <a:lnTo>
                      <a:pt x="58062" y="634633"/>
                    </a:lnTo>
                    <a:lnTo>
                      <a:pt x="57322" y="636029"/>
                    </a:lnTo>
                    <a:lnTo>
                      <a:pt x="56693" y="636073"/>
                    </a:lnTo>
                    <a:lnTo>
                      <a:pt x="56693" y="636073"/>
                    </a:lnTo>
                    <a:close/>
                    <a:moveTo>
                      <a:pt x="56242" y="642465"/>
                    </a:moveTo>
                    <a:lnTo>
                      <a:pt x="54836" y="643950"/>
                    </a:lnTo>
                    <a:lnTo>
                      <a:pt x="54984" y="645786"/>
                    </a:lnTo>
                    <a:lnTo>
                      <a:pt x="56095" y="647050"/>
                    </a:lnTo>
                    <a:lnTo>
                      <a:pt x="56686" y="644244"/>
                    </a:lnTo>
                    <a:lnTo>
                      <a:pt x="56242" y="642465"/>
                    </a:lnTo>
                    <a:lnTo>
                      <a:pt x="56242" y="642465"/>
                    </a:lnTo>
                    <a:close/>
                    <a:moveTo>
                      <a:pt x="57940" y="640100"/>
                    </a:moveTo>
                    <a:lnTo>
                      <a:pt x="59271" y="637587"/>
                    </a:lnTo>
                    <a:lnTo>
                      <a:pt x="58460" y="636705"/>
                    </a:lnTo>
                    <a:lnTo>
                      <a:pt x="56020" y="638101"/>
                    </a:lnTo>
                    <a:lnTo>
                      <a:pt x="55578" y="640100"/>
                    </a:lnTo>
                    <a:lnTo>
                      <a:pt x="56463" y="639953"/>
                    </a:lnTo>
                    <a:cubicBezTo>
                      <a:pt x="56461" y="639953"/>
                      <a:pt x="57796" y="640100"/>
                      <a:pt x="57940" y="640100"/>
                    </a:cubicBezTo>
                    <a:lnTo>
                      <a:pt x="57940" y="640100"/>
                    </a:lnTo>
                    <a:close/>
                    <a:moveTo>
                      <a:pt x="59863" y="638028"/>
                    </a:moveTo>
                    <a:lnTo>
                      <a:pt x="62301" y="634560"/>
                    </a:lnTo>
                    <a:lnTo>
                      <a:pt x="63854" y="634486"/>
                    </a:lnTo>
                    <a:lnTo>
                      <a:pt x="65334" y="632708"/>
                    </a:lnTo>
                    <a:lnTo>
                      <a:pt x="68141" y="631753"/>
                    </a:lnTo>
                    <a:lnTo>
                      <a:pt x="67847" y="632855"/>
                    </a:lnTo>
                    <a:lnTo>
                      <a:pt x="64817" y="635662"/>
                    </a:lnTo>
                    <a:lnTo>
                      <a:pt x="63263" y="635882"/>
                    </a:lnTo>
                    <a:lnTo>
                      <a:pt x="61045" y="637881"/>
                    </a:lnTo>
                    <a:lnTo>
                      <a:pt x="59863" y="638028"/>
                    </a:lnTo>
                    <a:lnTo>
                      <a:pt x="59863" y="638028"/>
                    </a:lnTo>
                    <a:close/>
                    <a:moveTo>
                      <a:pt x="58310" y="627021"/>
                    </a:moveTo>
                    <a:lnTo>
                      <a:pt x="58310" y="624729"/>
                    </a:lnTo>
                    <a:lnTo>
                      <a:pt x="59641" y="622877"/>
                    </a:lnTo>
                    <a:lnTo>
                      <a:pt x="60307" y="624949"/>
                    </a:lnTo>
                    <a:lnTo>
                      <a:pt x="59199" y="625772"/>
                    </a:lnTo>
                    <a:lnTo>
                      <a:pt x="59199" y="626433"/>
                    </a:lnTo>
                    <a:lnTo>
                      <a:pt x="58310" y="627021"/>
                    </a:lnTo>
                    <a:lnTo>
                      <a:pt x="58310" y="627021"/>
                    </a:lnTo>
                    <a:close/>
                    <a:moveTo>
                      <a:pt x="54023" y="626433"/>
                    </a:moveTo>
                    <a:lnTo>
                      <a:pt x="56385" y="627536"/>
                    </a:lnTo>
                    <a:lnTo>
                      <a:pt x="57200" y="626360"/>
                    </a:lnTo>
                    <a:lnTo>
                      <a:pt x="56535" y="625170"/>
                    </a:lnTo>
                    <a:lnTo>
                      <a:pt x="54023" y="626433"/>
                    </a:lnTo>
                    <a:lnTo>
                      <a:pt x="54023" y="626433"/>
                    </a:lnTo>
                    <a:close/>
                    <a:moveTo>
                      <a:pt x="51068" y="620291"/>
                    </a:moveTo>
                    <a:lnTo>
                      <a:pt x="50772" y="624068"/>
                    </a:lnTo>
                    <a:lnTo>
                      <a:pt x="52028" y="624949"/>
                    </a:lnTo>
                    <a:lnTo>
                      <a:pt x="52101" y="626433"/>
                    </a:lnTo>
                    <a:lnTo>
                      <a:pt x="53284" y="624509"/>
                    </a:lnTo>
                    <a:lnTo>
                      <a:pt x="52470" y="622216"/>
                    </a:lnTo>
                    <a:lnTo>
                      <a:pt x="51068" y="620291"/>
                    </a:lnTo>
                    <a:lnTo>
                      <a:pt x="51068" y="620291"/>
                    </a:lnTo>
                    <a:close/>
                    <a:moveTo>
                      <a:pt x="52695" y="618528"/>
                    </a:moveTo>
                    <a:lnTo>
                      <a:pt x="54320" y="618822"/>
                    </a:lnTo>
                    <a:lnTo>
                      <a:pt x="53803" y="620144"/>
                    </a:lnTo>
                    <a:lnTo>
                      <a:pt x="53877" y="621702"/>
                    </a:lnTo>
                    <a:lnTo>
                      <a:pt x="55430" y="621996"/>
                    </a:lnTo>
                    <a:lnTo>
                      <a:pt x="57427" y="619997"/>
                    </a:lnTo>
                    <a:lnTo>
                      <a:pt x="56386" y="622363"/>
                    </a:lnTo>
                    <a:lnTo>
                      <a:pt x="56685" y="624288"/>
                    </a:lnTo>
                    <a:lnTo>
                      <a:pt x="58755" y="622069"/>
                    </a:lnTo>
                    <a:lnTo>
                      <a:pt x="59124" y="617264"/>
                    </a:lnTo>
                    <a:lnTo>
                      <a:pt x="56830" y="616015"/>
                    </a:lnTo>
                    <a:lnTo>
                      <a:pt x="54763" y="616529"/>
                    </a:lnTo>
                    <a:lnTo>
                      <a:pt x="52695" y="618528"/>
                    </a:lnTo>
                    <a:lnTo>
                      <a:pt x="52695" y="618528"/>
                    </a:lnTo>
                    <a:close/>
                    <a:moveTo>
                      <a:pt x="52695" y="613943"/>
                    </a:moveTo>
                    <a:lnTo>
                      <a:pt x="54100" y="615486"/>
                    </a:lnTo>
                    <a:lnTo>
                      <a:pt x="54616" y="614310"/>
                    </a:lnTo>
                    <a:lnTo>
                      <a:pt x="53805" y="613120"/>
                    </a:lnTo>
                    <a:lnTo>
                      <a:pt x="52695" y="613943"/>
                    </a:lnTo>
                    <a:lnTo>
                      <a:pt x="52695" y="613943"/>
                    </a:lnTo>
                    <a:close/>
                    <a:moveTo>
                      <a:pt x="56470" y="610637"/>
                    </a:moveTo>
                    <a:lnTo>
                      <a:pt x="57284" y="608256"/>
                    </a:lnTo>
                    <a:lnTo>
                      <a:pt x="59396" y="607081"/>
                    </a:lnTo>
                    <a:lnTo>
                      <a:pt x="60394" y="607228"/>
                    </a:lnTo>
                    <a:lnTo>
                      <a:pt x="59728" y="608888"/>
                    </a:lnTo>
                    <a:lnTo>
                      <a:pt x="57769" y="609638"/>
                    </a:lnTo>
                    <a:lnTo>
                      <a:pt x="56470" y="610637"/>
                    </a:lnTo>
                    <a:lnTo>
                      <a:pt x="56470" y="610637"/>
                    </a:lnTo>
                    <a:close/>
                    <a:moveTo>
                      <a:pt x="44049" y="604700"/>
                    </a:moveTo>
                    <a:lnTo>
                      <a:pt x="48257" y="609652"/>
                    </a:lnTo>
                    <a:lnTo>
                      <a:pt x="49811" y="612606"/>
                    </a:lnTo>
                    <a:lnTo>
                      <a:pt x="48923" y="614310"/>
                    </a:lnTo>
                    <a:lnTo>
                      <a:pt x="47374" y="613649"/>
                    </a:lnTo>
                    <a:lnTo>
                      <a:pt x="47374" y="611357"/>
                    </a:lnTo>
                    <a:lnTo>
                      <a:pt x="44340" y="608021"/>
                    </a:lnTo>
                    <a:lnTo>
                      <a:pt x="43455" y="606037"/>
                    </a:lnTo>
                    <a:cubicBezTo>
                      <a:pt x="43455" y="606037"/>
                      <a:pt x="43897" y="604627"/>
                      <a:pt x="44049" y="604700"/>
                    </a:cubicBezTo>
                    <a:lnTo>
                      <a:pt x="44049" y="604700"/>
                    </a:lnTo>
                    <a:close/>
                    <a:moveTo>
                      <a:pt x="48035" y="602628"/>
                    </a:moveTo>
                    <a:lnTo>
                      <a:pt x="48257" y="605214"/>
                    </a:lnTo>
                    <a:lnTo>
                      <a:pt x="49737" y="607654"/>
                    </a:lnTo>
                    <a:lnTo>
                      <a:pt x="50031" y="610549"/>
                    </a:lnTo>
                    <a:lnTo>
                      <a:pt x="52101" y="612239"/>
                    </a:lnTo>
                    <a:lnTo>
                      <a:pt x="52400" y="608991"/>
                    </a:lnTo>
                    <a:lnTo>
                      <a:pt x="50551" y="604994"/>
                    </a:lnTo>
                    <a:lnTo>
                      <a:pt x="49589" y="602261"/>
                    </a:lnTo>
                    <a:lnTo>
                      <a:pt x="48629" y="601967"/>
                    </a:lnTo>
                    <a:lnTo>
                      <a:pt x="48035" y="602628"/>
                    </a:lnTo>
                    <a:lnTo>
                      <a:pt x="48035" y="602628"/>
                    </a:lnTo>
                    <a:close/>
                    <a:moveTo>
                      <a:pt x="44416" y="599821"/>
                    </a:moveTo>
                    <a:lnTo>
                      <a:pt x="47376" y="599821"/>
                    </a:lnTo>
                    <a:lnTo>
                      <a:pt x="47446" y="600938"/>
                    </a:lnTo>
                    <a:lnTo>
                      <a:pt x="48923" y="600938"/>
                    </a:lnTo>
                    <a:lnTo>
                      <a:pt x="49885" y="598558"/>
                    </a:lnTo>
                    <a:lnTo>
                      <a:pt x="48112" y="597162"/>
                    </a:lnTo>
                    <a:lnTo>
                      <a:pt x="45599" y="598279"/>
                    </a:lnTo>
                    <a:lnTo>
                      <a:pt x="44416" y="599821"/>
                    </a:lnTo>
                    <a:lnTo>
                      <a:pt x="44416" y="599821"/>
                    </a:lnTo>
                    <a:close/>
                    <a:moveTo>
                      <a:pt x="22836" y="601085"/>
                    </a:moveTo>
                    <a:lnTo>
                      <a:pt x="22320" y="597456"/>
                    </a:lnTo>
                    <a:lnTo>
                      <a:pt x="25497" y="592136"/>
                    </a:lnTo>
                    <a:lnTo>
                      <a:pt x="28750" y="593106"/>
                    </a:lnTo>
                    <a:lnTo>
                      <a:pt x="28233" y="595619"/>
                    </a:lnTo>
                    <a:lnTo>
                      <a:pt x="29414" y="595090"/>
                    </a:lnTo>
                    <a:lnTo>
                      <a:pt x="30746" y="593914"/>
                    </a:lnTo>
                    <a:lnTo>
                      <a:pt x="32150" y="594576"/>
                    </a:lnTo>
                    <a:lnTo>
                      <a:pt x="32225" y="595913"/>
                    </a:lnTo>
                    <a:lnTo>
                      <a:pt x="32002" y="598279"/>
                    </a:lnTo>
                    <a:lnTo>
                      <a:pt x="30230" y="599969"/>
                    </a:lnTo>
                    <a:lnTo>
                      <a:pt x="26383" y="601453"/>
                    </a:lnTo>
                    <a:lnTo>
                      <a:pt x="27567" y="602408"/>
                    </a:lnTo>
                    <a:lnTo>
                      <a:pt x="27861" y="603525"/>
                    </a:lnTo>
                    <a:lnTo>
                      <a:pt x="30155" y="602996"/>
                    </a:lnTo>
                    <a:lnTo>
                      <a:pt x="31483" y="599821"/>
                    </a:lnTo>
                    <a:lnTo>
                      <a:pt x="33999" y="596794"/>
                    </a:lnTo>
                    <a:lnTo>
                      <a:pt x="37175" y="595237"/>
                    </a:lnTo>
                    <a:lnTo>
                      <a:pt x="38134" y="595457"/>
                    </a:lnTo>
                    <a:lnTo>
                      <a:pt x="34438" y="599601"/>
                    </a:lnTo>
                    <a:lnTo>
                      <a:pt x="33627" y="602775"/>
                    </a:lnTo>
                    <a:lnTo>
                      <a:pt x="31780" y="604994"/>
                    </a:lnTo>
                    <a:lnTo>
                      <a:pt x="31558" y="608403"/>
                    </a:lnTo>
                    <a:lnTo>
                      <a:pt x="29264" y="610240"/>
                    </a:lnTo>
                    <a:lnTo>
                      <a:pt x="27417" y="610240"/>
                    </a:lnTo>
                    <a:lnTo>
                      <a:pt x="25940" y="611945"/>
                    </a:lnTo>
                    <a:lnTo>
                      <a:pt x="27639" y="612018"/>
                    </a:lnTo>
                    <a:lnTo>
                      <a:pt x="28897" y="611283"/>
                    </a:lnTo>
                    <a:lnTo>
                      <a:pt x="31186" y="611577"/>
                    </a:lnTo>
                    <a:lnTo>
                      <a:pt x="31408" y="614017"/>
                    </a:lnTo>
                    <a:lnTo>
                      <a:pt x="28677" y="613943"/>
                    </a:lnTo>
                    <a:lnTo>
                      <a:pt x="27417" y="616456"/>
                    </a:lnTo>
                    <a:lnTo>
                      <a:pt x="28082" y="618601"/>
                    </a:lnTo>
                    <a:lnTo>
                      <a:pt x="27714" y="621481"/>
                    </a:lnTo>
                    <a:lnTo>
                      <a:pt x="28822" y="624949"/>
                    </a:lnTo>
                    <a:lnTo>
                      <a:pt x="29413" y="627536"/>
                    </a:lnTo>
                    <a:lnTo>
                      <a:pt x="30893" y="627462"/>
                    </a:lnTo>
                    <a:lnTo>
                      <a:pt x="31780" y="628726"/>
                    </a:lnTo>
                    <a:lnTo>
                      <a:pt x="30672" y="630431"/>
                    </a:lnTo>
                    <a:lnTo>
                      <a:pt x="28011" y="629828"/>
                    </a:lnTo>
                    <a:lnTo>
                      <a:pt x="24906" y="623171"/>
                    </a:lnTo>
                    <a:lnTo>
                      <a:pt x="24611" y="620291"/>
                    </a:lnTo>
                    <a:lnTo>
                      <a:pt x="25206" y="618895"/>
                    </a:lnTo>
                    <a:lnTo>
                      <a:pt x="22837" y="618454"/>
                    </a:lnTo>
                    <a:lnTo>
                      <a:pt x="22249" y="616676"/>
                    </a:lnTo>
                    <a:lnTo>
                      <a:pt x="23060" y="615192"/>
                    </a:lnTo>
                    <a:lnTo>
                      <a:pt x="25425" y="615486"/>
                    </a:lnTo>
                    <a:lnTo>
                      <a:pt x="23578" y="613429"/>
                    </a:lnTo>
                    <a:lnTo>
                      <a:pt x="22321" y="612914"/>
                    </a:lnTo>
                    <a:lnTo>
                      <a:pt x="23503" y="610769"/>
                    </a:lnTo>
                    <a:lnTo>
                      <a:pt x="21949" y="608991"/>
                    </a:lnTo>
                    <a:lnTo>
                      <a:pt x="22248" y="607889"/>
                    </a:lnTo>
                    <a:lnTo>
                      <a:pt x="23945" y="608109"/>
                    </a:lnTo>
                    <a:lnTo>
                      <a:pt x="24907" y="608697"/>
                    </a:lnTo>
                    <a:lnTo>
                      <a:pt x="24834" y="606919"/>
                    </a:lnTo>
                    <a:lnTo>
                      <a:pt x="23503" y="605303"/>
                    </a:lnTo>
                    <a:lnTo>
                      <a:pt x="21801" y="604935"/>
                    </a:lnTo>
                    <a:lnTo>
                      <a:pt x="21656" y="603084"/>
                    </a:lnTo>
                    <a:lnTo>
                      <a:pt x="22836" y="601085"/>
                    </a:lnTo>
                    <a:lnTo>
                      <a:pt x="22836" y="601085"/>
                    </a:lnTo>
                    <a:close/>
                    <a:moveTo>
                      <a:pt x="47521" y="590432"/>
                    </a:moveTo>
                    <a:lnTo>
                      <a:pt x="47152" y="588374"/>
                    </a:lnTo>
                    <a:lnTo>
                      <a:pt x="48703" y="587405"/>
                    </a:lnTo>
                    <a:lnTo>
                      <a:pt x="48777" y="589329"/>
                    </a:lnTo>
                    <a:lnTo>
                      <a:pt x="47521" y="590432"/>
                    </a:lnTo>
                    <a:lnTo>
                      <a:pt x="47521" y="590432"/>
                    </a:lnTo>
                    <a:close/>
                    <a:moveTo>
                      <a:pt x="256407" y="277670"/>
                    </a:moveTo>
                    <a:lnTo>
                      <a:pt x="257664" y="278699"/>
                    </a:lnTo>
                    <a:lnTo>
                      <a:pt x="258589" y="278258"/>
                    </a:lnTo>
                    <a:lnTo>
                      <a:pt x="258553" y="277332"/>
                    </a:lnTo>
                    <a:lnTo>
                      <a:pt x="259515" y="276818"/>
                    </a:lnTo>
                    <a:lnTo>
                      <a:pt x="257258" y="276554"/>
                    </a:lnTo>
                    <a:lnTo>
                      <a:pt x="256407" y="277670"/>
                    </a:lnTo>
                    <a:lnTo>
                      <a:pt x="256407" y="277670"/>
                    </a:lnTo>
                    <a:close/>
                    <a:moveTo>
                      <a:pt x="236782" y="257935"/>
                    </a:moveTo>
                    <a:lnTo>
                      <a:pt x="238039" y="258641"/>
                    </a:lnTo>
                    <a:lnTo>
                      <a:pt x="239965" y="257568"/>
                    </a:lnTo>
                    <a:lnTo>
                      <a:pt x="239929" y="255305"/>
                    </a:lnTo>
                    <a:lnTo>
                      <a:pt x="237708" y="256525"/>
                    </a:lnTo>
                    <a:lnTo>
                      <a:pt x="236782" y="257935"/>
                    </a:lnTo>
                    <a:lnTo>
                      <a:pt x="236782" y="257935"/>
                    </a:lnTo>
                    <a:close/>
                    <a:moveTo>
                      <a:pt x="164545" y="264137"/>
                    </a:moveTo>
                    <a:lnTo>
                      <a:pt x="165546" y="264754"/>
                    </a:lnTo>
                    <a:lnTo>
                      <a:pt x="166658" y="263123"/>
                    </a:lnTo>
                    <a:lnTo>
                      <a:pt x="165769" y="262829"/>
                    </a:lnTo>
                    <a:cubicBezTo>
                      <a:pt x="165771" y="262829"/>
                      <a:pt x="164545" y="264166"/>
                      <a:pt x="164545" y="264137"/>
                    </a:cubicBezTo>
                    <a:lnTo>
                      <a:pt x="164545" y="264137"/>
                    </a:lnTo>
                    <a:close/>
                    <a:moveTo>
                      <a:pt x="164213" y="267649"/>
                    </a:moveTo>
                    <a:lnTo>
                      <a:pt x="163729" y="266649"/>
                    </a:lnTo>
                    <a:lnTo>
                      <a:pt x="164770" y="266164"/>
                    </a:lnTo>
                    <a:lnTo>
                      <a:pt x="165327" y="267164"/>
                    </a:lnTo>
                    <a:lnTo>
                      <a:pt x="164213" y="267649"/>
                    </a:lnTo>
                    <a:lnTo>
                      <a:pt x="164213" y="267649"/>
                    </a:lnTo>
                    <a:close/>
                    <a:moveTo>
                      <a:pt x="160522" y="273909"/>
                    </a:moveTo>
                    <a:lnTo>
                      <a:pt x="160669" y="277083"/>
                    </a:lnTo>
                    <a:lnTo>
                      <a:pt x="159484" y="278787"/>
                    </a:lnTo>
                    <a:lnTo>
                      <a:pt x="159856" y="280639"/>
                    </a:lnTo>
                    <a:lnTo>
                      <a:pt x="161851" y="280712"/>
                    </a:lnTo>
                    <a:lnTo>
                      <a:pt x="163253" y="279522"/>
                    </a:lnTo>
                    <a:lnTo>
                      <a:pt x="165028" y="279375"/>
                    </a:lnTo>
                    <a:lnTo>
                      <a:pt x="171901" y="273688"/>
                    </a:lnTo>
                    <a:lnTo>
                      <a:pt x="174931" y="272057"/>
                    </a:lnTo>
                    <a:lnTo>
                      <a:pt x="176263" y="269544"/>
                    </a:lnTo>
                    <a:lnTo>
                      <a:pt x="175006" y="270206"/>
                    </a:lnTo>
                    <a:lnTo>
                      <a:pt x="173895" y="269324"/>
                    </a:lnTo>
                    <a:lnTo>
                      <a:pt x="173453" y="265782"/>
                    </a:lnTo>
                    <a:lnTo>
                      <a:pt x="171973" y="266003"/>
                    </a:lnTo>
                    <a:lnTo>
                      <a:pt x="170717" y="268516"/>
                    </a:lnTo>
                    <a:lnTo>
                      <a:pt x="168723" y="269324"/>
                    </a:lnTo>
                    <a:lnTo>
                      <a:pt x="169094" y="270955"/>
                    </a:lnTo>
                    <a:lnTo>
                      <a:pt x="167466" y="270808"/>
                    </a:lnTo>
                    <a:lnTo>
                      <a:pt x="166726" y="271469"/>
                    </a:lnTo>
                    <a:lnTo>
                      <a:pt x="165989" y="273247"/>
                    </a:lnTo>
                    <a:lnTo>
                      <a:pt x="165030" y="271469"/>
                    </a:lnTo>
                    <a:lnTo>
                      <a:pt x="165843" y="270441"/>
                    </a:lnTo>
                    <a:lnTo>
                      <a:pt x="164586" y="269250"/>
                    </a:lnTo>
                    <a:lnTo>
                      <a:pt x="163330" y="270808"/>
                    </a:lnTo>
                    <a:lnTo>
                      <a:pt x="162591" y="270367"/>
                    </a:lnTo>
                    <a:lnTo>
                      <a:pt x="161631" y="272571"/>
                    </a:lnTo>
                    <a:lnTo>
                      <a:pt x="160522" y="273909"/>
                    </a:lnTo>
                    <a:lnTo>
                      <a:pt x="160522" y="273909"/>
                    </a:lnTo>
                    <a:close/>
                    <a:moveTo>
                      <a:pt x="153127" y="280183"/>
                    </a:moveTo>
                    <a:lnTo>
                      <a:pt x="153796" y="278346"/>
                    </a:lnTo>
                    <a:lnTo>
                      <a:pt x="153869" y="274202"/>
                    </a:lnTo>
                    <a:lnTo>
                      <a:pt x="151725" y="276128"/>
                    </a:lnTo>
                    <a:lnTo>
                      <a:pt x="151357" y="277964"/>
                    </a:lnTo>
                    <a:lnTo>
                      <a:pt x="150545" y="278640"/>
                    </a:lnTo>
                    <a:lnTo>
                      <a:pt x="151285" y="279301"/>
                    </a:lnTo>
                    <a:cubicBezTo>
                      <a:pt x="151283" y="279301"/>
                      <a:pt x="152908" y="280110"/>
                      <a:pt x="153127" y="280183"/>
                    </a:cubicBezTo>
                    <a:lnTo>
                      <a:pt x="153127" y="280183"/>
                    </a:lnTo>
                    <a:close/>
                    <a:moveTo>
                      <a:pt x="153571" y="281594"/>
                    </a:moveTo>
                    <a:lnTo>
                      <a:pt x="154902" y="280859"/>
                    </a:lnTo>
                    <a:lnTo>
                      <a:pt x="155568" y="279522"/>
                    </a:lnTo>
                    <a:lnTo>
                      <a:pt x="154608" y="277303"/>
                    </a:lnTo>
                    <a:lnTo>
                      <a:pt x="154755" y="273468"/>
                    </a:lnTo>
                    <a:lnTo>
                      <a:pt x="155937" y="272204"/>
                    </a:lnTo>
                    <a:lnTo>
                      <a:pt x="156974" y="272939"/>
                    </a:lnTo>
                    <a:lnTo>
                      <a:pt x="157268" y="271616"/>
                    </a:lnTo>
                    <a:lnTo>
                      <a:pt x="158376" y="271102"/>
                    </a:lnTo>
                    <a:lnTo>
                      <a:pt x="159264" y="273306"/>
                    </a:lnTo>
                    <a:lnTo>
                      <a:pt x="158970" y="278273"/>
                    </a:lnTo>
                    <a:lnTo>
                      <a:pt x="157935" y="279816"/>
                    </a:lnTo>
                    <a:lnTo>
                      <a:pt x="158823" y="281447"/>
                    </a:lnTo>
                    <a:lnTo>
                      <a:pt x="156088" y="282843"/>
                    </a:lnTo>
                    <a:lnTo>
                      <a:pt x="153571" y="281594"/>
                    </a:lnTo>
                    <a:lnTo>
                      <a:pt x="153571" y="281594"/>
                    </a:lnTo>
                    <a:close/>
                    <a:moveTo>
                      <a:pt x="156751" y="292012"/>
                    </a:moveTo>
                    <a:lnTo>
                      <a:pt x="157862" y="290234"/>
                    </a:lnTo>
                    <a:lnTo>
                      <a:pt x="156679" y="286840"/>
                    </a:lnTo>
                    <a:lnTo>
                      <a:pt x="156679" y="283666"/>
                    </a:lnTo>
                    <a:lnTo>
                      <a:pt x="154460" y="283666"/>
                    </a:lnTo>
                    <a:lnTo>
                      <a:pt x="151799" y="281080"/>
                    </a:lnTo>
                    <a:lnTo>
                      <a:pt x="150617" y="281300"/>
                    </a:lnTo>
                    <a:lnTo>
                      <a:pt x="150617" y="282696"/>
                    </a:lnTo>
                    <a:lnTo>
                      <a:pt x="154388" y="285885"/>
                    </a:lnTo>
                    <a:lnTo>
                      <a:pt x="151725" y="285517"/>
                    </a:lnTo>
                    <a:lnTo>
                      <a:pt x="151725" y="286693"/>
                    </a:lnTo>
                    <a:lnTo>
                      <a:pt x="153869" y="288398"/>
                    </a:lnTo>
                    <a:lnTo>
                      <a:pt x="156751" y="292012"/>
                    </a:lnTo>
                    <a:lnTo>
                      <a:pt x="156751" y="292012"/>
                    </a:lnTo>
                    <a:close/>
                    <a:moveTo>
                      <a:pt x="133816" y="254820"/>
                    </a:moveTo>
                    <a:lnTo>
                      <a:pt x="135333" y="257157"/>
                    </a:lnTo>
                    <a:lnTo>
                      <a:pt x="136631" y="256745"/>
                    </a:lnTo>
                    <a:lnTo>
                      <a:pt x="138519" y="257818"/>
                    </a:lnTo>
                    <a:lnTo>
                      <a:pt x="139258" y="257304"/>
                    </a:lnTo>
                    <a:lnTo>
                      <a:pt x="137150" y="254453"/>
                    </a:lnTo>
                    <a:lnTo>
                      <a:pt x="135150" y="253747"/>
                    </a:lnTo>
                    <a:lnTo>
                      <a:pt x="133816" y="254820"/>
                    </a:lnTo>
                    <a:lnTo>
                      <a:pt x="133816" y="254820"/>
                    </a:lnTo>
                    <a:close/>
                    <a:moveTo>
                      <a:pt x="91061" y="693000"/>
                    </a:moveTo>
                    <a:lnTo>
                      <a:pt x="91050" y="692942"/>
                    </a:lnTo>
                    <a:lnTo>
                      <a:pt x="89496" y="692648"/>
                    </a:lnTo>
                    <a:lnTo>
                      <a:pt x="88831" y="689180"/>
                    </a:lnTo>
                    <a:lnTo>
                      <a:pt x="90756" y="685036"/>
                    </a:lnTo>
                    <a:lnTo>
                      <a:pt x="91346" y="682450"/>
                    </a:lnTo>
                    <a:lnTo>
                      <a:pt x="90090" y="683625"/>
                    </a:lnTo>
                    <a:lnTo>
                      <a:pt x="87726" y="684448"/>
                    </a:lnTo>
                    <a:lnTo>
                      <a:pt x="85210" y="685844"/>
                    </a:lnTo>
                    <a:lnTo>
                      <a:pt x="83363" y="683184"/>
                    </a:lnTo>
                    <a:lnTo>
                      <a:pt x="83438" y="681127"/>
                    </a:lnTo>
                    <a:lnTo>
                      <a:pt x="84544" y="681348"/>
                    </a:lnTo>
                    <a:lnTo>
                      <a:pt x="85285" y="683037"/>
                    </a:lnTo>
                    <a:lnTo>
                      <a:pt x="86244" y="683258"/>
                    </a:lnTo>
                    <a:lnTo>
                      <a:pt x="86394" y="682082"/>
                    </a:lnTo>
                    <a:lnTo>
                      <a:pt x="85430" y="680378"/>
                    </a:lnTo>
                    <a:lnTo>
                      <a:pt x="84915" y="678688"/>
                    </a:lnTo>
                    <a:lnTo>
                      <a:pt x="83438" y="678688"/>
                    </a:lnTo>
                    <a:lnTo>
                      <a:pt x="82106" y="679569"/>
                    </a:lnTo>
                    <a:lnTo>
                      <a:pt x="79965" y="678541"/>
                    </a:lnTo>
                    <a:lnTo>
                      <a:pt x="78486" y="675866"/>
                    </a:lnTo>
                    <a:lnTo>
                      <a:pt x="78559" y="674911"/>
                    </a:lnTo>
                    <a:lnTo>
                      <a:pt x="81147" y="673133"/>
                    </a:lnTo>
                    <a:lnTo>
                      <a:pt x="82252" y="670694"/>
                    </a:lnTo>
                    <a:lnTo>
                      <a:pt x="83583" y="669371"/>
                    </a:lnTo>
                    <a:lnTo>
                      <a:pt x="82993" y="668784"/>
                    </a:lnTo>
                    <a:lnTo>
                      <a:pt x="81072" y="669371"/>
                    </a:lnTo>
                    <a:lnTo>
                      <a:pt x="78853" y="669371"/>
                    </a:lnTo>
                    <a:lnTo>
                      <a:pt x="78336" y="668548"/>
                    </a:lnTo>
                    <a:lnTo>
                      <a:pt x="79816" y="667006"/>
                    </a:lnTo>
                    <a:lnTo>
                      <a:pt x="81589" y="664272"/>
                    </a:lnTo>
                    <a:lnTo>
                      <a:pt x="81660" y="661392"/>
                    </a:lnTo>
                    <a:lnTo>
                      <a:pt x="82474" y="660349"/>
                    </a:lnTo>
                    <a:lnTo>
                      <a:pt x="82474" y="659100"/>
                    </a:lnTo>
                    <a:lnTo>
                      <a:pt x="81217" y="659467"/>
                    </a:lnTo>
                    <a:lnTo>
                      <a:pt x="80403" y="661157"/>
                    </a:lnTo>
                    <a:lnTo>
                      <a:pt x="80134" y="664743"/>
                    </a:lnTo>
                    <a:lnTo>
                      <a:pt x="77874" y="667814"/>
                    </a:lnTo>
                    <a:lnTo>
                      <a:pt x="76618" y="668034"/>
                    </a:lnTo>
                    <a:lnTo>
                      <a:pt x="75432" y="667226"/>
                    </a:lnTo>
                    <a:lnTo>
                      <a:pt x="74320" y="666815"/>
                    </a:lnTo>
                    <a:lnTo>
                      <a:pt x="74286" y="665771"/>
                    </a:lnTo>
                    <a:lnTo>
                      <a:pt x="74985" y="664889"/>
                    </a:lnTo>
                    <a:lnTo>
                      <a:pt x="74985" y="663964"/>
                    </a:lnTo>
                    <a:lnTo>
                      <a:pt x="73321" y="665036"/>
                    </a:lnTo>
                    <a:lnTo>
                      <a:pt x="72395" y="666300"/>
                    </a:lnTo>
                    <a:lnTo>
                      <a:pt x="71766" y="666330"/>
                    </a:lnTo>
                    <a:lnTo>
                      <a:pt x="71249" y="665183"/>
                    </a:lnTo>
                    <a:lnTo>
                      <a:pt x="70138" y="665477"/>
                    </a:lnTo>
                    <a:lnTo>
                      <a:pt x="69062" y="666374"/>
                    </a:lnTo>
                    <a:lnTo>
                      <a:pt x="67657" y="665580"/>
                    </a:lnTo>
                    <a:lnTo>
                      <a:pt x="67619" y="664845"/>
                    </a:lnTo>
                    <a:lnTo>
                      <a:pt x="69062" y="663258"/>
                    </a:lnTo>
                    <a:lnTo>
                      <a:pt x="70728" y="663141"/>
                    </a:lnTo>
                    <a:lnTo>
                      <a:pt x="73162" y="662494"/>
                    </a:lnTo>
                    <a:lnTo>
                      <a:pt x="75823" y="660569"/>
                    </a:lnTo>
                    <a:lnTo>
                      <a:pt x="76783" y="658644"/>
                    </a:lnTo>
                    <a:lnTo>
                      <a:pt x="76709" y="656499"/>
                    </a:lnTo>
                    <a:lnTo>
                      <a:pt x="76415" y="658277"/>
                    </a:lnTo>
                    <a:lnTo>
                      <a:pt x="74567" y="659526"/>
                    </a:lnTo>
                    <a:lnTo>
                      <a:pt x="73385" y="661671"/>
                    </a:lnTo>
                    <a:lnTo>
                      <a:pt x="72276" y="662421"/>
                    </a:lnTo>
                    <a:lnTo>
                      <a:pt x="69466" y="661451"/>
                    </a:lnTo>
                    <a:lnTo>
                      <a:pt x="68875" y="659982"/>
                    </a:lnTo>
                    <a:lnTo>
                      <a:pt x="67103" y="659835"/>
                    </a:lnTo>
                    <a:lnTo>
                      <a:pt x="67103" y="659100"/>
                    </a:lnTo>
                    <a:lnTo>
                      <a:pt x="68579" y="658497"/>
                    </a:lnTo>
                    <a:lnTo>
                      <a:pt x="67769" y="657763"/>
                    </a:lnTo>
                    <a:lnTo>
                      <a:pt x="65178" y="658277"/>
                    </a:lnTo>
                    <a:lnTo>
                      <a:pt x="63554" y="657395"/>
                    </a:lnTo>
                    <a:lnTo>
                      <a:pt x="62148" y="657542"/>
                    </a:lnTo>
                    <a:lnTo>
                      <a:pt x="61779" y="659100"/>
                    </a:lnTo>
                    <a:lnTo>
                      <a:pt x="59415" y="657469"/>
                    </a:lnTo>
                    <a:lnTo>
                      <a:pt x="58455" y="655470"/>
                    </a:lnTo>
                    <a:lnTo>
                      <a:pt x="59196" y="654735"/>
                    </a:lnTo>
                    <a:lnTo>
                      <a:pt x="60449" y="655691"/>
                    </a:lnTo>
                    <a:lnTo>
                      <a:pt x="62817" y="656293"/>
                    </a:lnTo>
                    <a:lnTo>
                      <a:pt x="65178" y="655838"/>
                    </a:lnTo>
                    <a:lnTo>
                      <a:pt x="65328" y="654809"/>
                    </a:lnTo>
                    <a:lnTo>
                      <a:pt x="64220" y="654956"/>
                    </a:lnTo>
                    <a:lnTo>
                      <a:pt x="61482" y="654883"/>
                    </a:lnTo>
                    <a:lnTo>
                      <a:pt x="60820" y="654368"/>
                    </a:lnTo>
                    <a:lnTo>
                      <a:pt x="61192" y="653854"/>
                    </a:lnTo>
                    <a:lnTo>
                      <a:pt x="62961" y="654295"/>
                    </a:lnTo>
                    <a:lnTo>
                      <a:pt x="64958" y="653854"/>
                    </a:lnTo>
                    <a:lnTo>
                      <a:pt x="65253" y="652957"/>
                    </a:lnTo>
                    <a:lnTo>
                      <a:pt x="62667" y="653031"/>
                    </a:lnTo>
                    <a:lnTo>
                      <a:pt x="61338" y="652223"/>
                    </a:lnTo>
                    <a:lnTo>
                      <a:pt x="59120" y="652737"/>
                    </a:lnTo>
                    <a:lnTo>
                      <a:pt x="57715" y="652737"/>
                    </a:lnTo>
                    <a:lnTo>
                      <a:pt x="56752" y="651929"/>
                    </a:lnTo>
                    <a:lnTo>
                      <a:pt x="57198" y="650151"/>
                    </a:lnTo>
                    <a:lnTo>
                      <a:pt x="59045" y="649710"/>
                    </a:lnTo>
                    <a:lnTo>
                      <a:pt x="60304" y="650592"/>
                    </a:lnTo>
                    <a:lnTo>
                      <a:pt x="62297" y="650739"/>
                    </a:lnTo>
                    <a:lnTo>
                      <a:pt x="63479" y="649636"/>
                    </a:lnTo>
                    <a:lnTo>
                      <a:pt x="61482" y="649636"/>
                    </a:lnTo>
                    <a:lnTo>
                      <a:pt x="60006" y="648828"/>
                    </a:lnTo>
                    <a:lnTo>
                      <a:pt x="57568" y="648755"/>
                    </a:lnTo>
                    <a:lnTo>
                      <a:pt x="57791" y="648005"/>
                    </a:lnTo>
                    <a:lnTo>
                      <a:pt x="60673" y="647271"/>
                    </a:lnTo>
                    <a:lnTo>
                      <a:pt x="61778" y="647785"/>
                    </a:lnTo>
                    <a:lnTo>
                      <a:pt x="63034" y="647418"/>
                    </a:lnTo>
                    <a:lnTo>
                      <a:pt x="62667" y="646462"/>
                    </a:lnTo>
                    <a:lnTo>
                      <a:pt x="62667" y="645419"/>
                    </a:lnTo>
                    <a:lnTo>
                      <a:pt x="63848" y="644317"/>
                    </a:lnTo>
                    <a:lnTo>
                      <a:pt x="66433" y="644317"/>
                    </a:lnTo>
                    <a:lnTo>
                      <a:pt x="68207" y="644684"/>
                    </a:lnTo>
                    <a:lnTo>
                      <a:pt x="68800" y="644096"/>
                    </a:lnTo>
                    <a:lnTo>
                      <a:pt x="65622" y="643656"/>
                    </a:lnTo>
                    <a:lnTo>
                      <a:pt x="64662" y="642612"/>
                    </a:lnTo>
                    <a:lnTo>
                      <a:pt x="63700" y="642318"/>
                    </a:lnTo>
                    <a:lnTo>
                      <a:pt x="62667" y="643950"/>
                    </a:lnTo>
                    <a:lnTo>
                      <a:pt x="60818" y="644831"/>
                    </a:lnTo>
                    <a:lnTo>
                      <a:pt x="59487" y="645786"/>
                    </a:lnTo>
                    <a:lnTo>
                      <a:pt x="58823" y="645199"/>
                    </a:lnTo>
                    <a:lnTo>
                      <a:pt x="58971" y="643714"/>
                    </a:lnTo>
                    <a:lnTo>
                      <a:pt x="58674" y="642245"/>
                    </a:lnTo>
                    <a:lnTo>
                      <a:pt x="59413" y="640614"/>
                    </a:lnTo>
                    <a:lnTo>
                      <a:pt x="62001" y="639365"/>
                    </a:lnTo>
                    <a:lnTo>
                      <a:pt x="63109" y="637954"/>
                    </a:lnTo>
                    <a:lnTo>
                      <a:pt x="67839" y="634486"/>
                    </a:lnTo>
                    <a:lnTo>
                      <a:pt x="69315" y="633752"/>
                    </a:lnTo>
                    <a:lnTo>
                      <a:pt x="70129" y="635001"/>
                    </a:lnTo>
                    <a:lnTo>
                      <a:pt x="70202" y="637807"/>
                    </a:lnTo>
                    <a:lnTo>
                      <a:pt x="71313" y="639438"/>
                    </a:lnTo>
                    <a:lnTo>
                      <a:pt x="71977" y="638924"/>
                    </a:lnTo>
                    <a:lnTo>
                      <a:pt x="71313" y="636411"/>
                    </a:lnTo>
                    <a:lnTo>
                      <a:pt x="71313" y="633443"/>
                    </a:lnTo>
                    <a:lnTo>
                      <a:pt x="73235" y="632635"/>
                    </a:lnTo>
                    <a:lnTo>
                      <a:pt x="75525" y="632635"/>
                    </a:lnTo>
                    <a:lnTo>
                      <a:pt x="73678" y="632047"/>
                    </a:lnTo>
                    <a:lnTo>
                      <a:pt x="71313" y="632047"/>
                    </a:lnTo>
                    <a:lnTo>
                      <a:pt x="69911" y="632488"/>
                    </a:lnTo>
                    <a:lnTo>
                      <a:pt x="68947" y="631312"/>
                    </a:lnTo>
                    <a:lnTo>
                      <a:pt x="69465" y="629975"/>
                    </a:lnTo>
                    <a:lnTo>
                      <a:pt x="71532" y="629167"/>
                    </a:lnTo>
                    <a:lnTo>
                      <a:pt x="73604" y="627683"/>
                    </a:lnTo>
                    <a:lnTo>
                      <a:pt x="75154" y="625096"/>
                    </a:lnTo>
                    <a:lnTo>
                      <a:pt x="74637" y="623612"/>
                    </a:lnTo>
                    <a:lnTo>
                      <a:pt x="73971" y="623994"/>
                    </a:lnTo>
                    <a:lnTo>
                      <a:pt x="73457" y="625758"/>
                    </a:lnTo>
                    <a:lnTo>
                      <a:pt x="71756" y="627315"/>
                    </a:lnTo>
                    <a:lnTo>
                      <a:pt x="69688" y="627462"/>
                    </a:lnTo>
                    <a:lnTo>
                      <a:pt x="67769" y="630048"/>
                    </a:lnTo>
                    <a:lnTo>
                      <a:pt x="64884" y="632194"/>
                    </a:lnTo>
                    <a:lnTo>
                      <a:pt x="62003" y="633223"/>
                    </a:lnTo>
                    <a:lnTo>
                      <a:pt x="60598" y="631444"/>
                    </a:lnTo>
                    <a:lnTo>
                      <a:pt x="61040" y="630489"/>
                    </a:lnTo>
                    <a:lnTo>
                      <a:pt x="62668" y="630048"/>
                    </a:lnTo>
                    <a:lnTo>
                      <a:pt x="61115" y="629681"/>
                    </a:lnTo>
                    <a:lnTo>
                      <a:pt x="58233" y="630710"/>
                    </a:lnTo>
                    <a:lnTo>
                      <a:pt x="57199" y="629754"/>
                    </a:lnTo>
                    <a:lnTo>
                      <a:pt x="57644" y="628799"/>
                    </a:lnTo>
                    <a:lnTo>
                      <a:pt x="60154" y="627095"/>
                    </a:lnTo>
                    <a:lnTo>
                      <a:pt x="61853" y="626272"/>
                    </a:lnTo>
                    <a:lnTo>
                      <a:pt x="63556" y="626581"/>
                    </a:lnTo>
                    <a:lnTo>
                      <a:pt x="64222" y="625758"/>
                    </a:lnTo>
                    <a:lnTo>
                      <a:pt x="64292" y="624802"/>
                    </a:lnTo>
                    <a:lnTo>
                      <a:pt x="63111" y="623921"/>
                    </a:lnTo>
                    <a:lnTo>
                      <a:pt x="63479" y="623098"/>
                    </a:lnTo>
                    <a:lnTo>
                      <a:pt x="64439" y="622216"/>
                    </a:lnTo>
                    <a:lnTo>
                      <a:pt x="63625" y="621408"/>
                    </a:lnTo>
                    <a:lnTo>
                      <a:pt x="62001" y="622290"/>
                    </a:lnTo>
                    <a:lnTo>
                      <a:pt x="61039" y="622290"/>
                    </a:lnTo>
                    <a:lnTo>
                      <a:pt x="60303" y="620659"/>
                    </a:lnTo>
                    <a:lnTo>
                      <a:pt x="60004" y="616382"/>
                    </a:lnTo>
                    <a:lnTo>
                      <a:pt x="59045" y="614972"/>
                    </a:lnTo>
                    <a:lnTo>
                      <a:pt x="58896" y="613355"/>
                    </a:lnTo>
                    <a:lnTo>
                      <a:pt x="59637" y="611871"/>
                    </a:lnTo>
                    <a:lnTo>
                      <a:pt x="62223" y="612092"/>
                    </a:lnTo>
                    <a:lnTo>
                      <a:pt x="64145" y="612973"/>
                    </a:lnTo>
                    <a:lnTo>
                      <a:pt x="66658" y="612826"/>
                    </a:lnTo>
                    <a:lnTo>
                      <a:pt x="68874" y="613943"/>
                    </a:lnTo>
                    <a:lnTo>
                      <a:pt x="68135" y="612826"/>
                    </a:lnTo>
                    <a:lnTo>
                      <a:pt x="66507" y="612312"/>
                    </a:lnTo>
                    <a:lnTo>
                      <a:pt x="64587" y="612312"/>
                    </a:lnTo>
                    <a:lnTo>
                      <a:pt x="63183" y="610828"/>
                    </a:lnTo>
                    <a:lnTo>
                      <a:pt x="61481" y="609505"/>
                    </a:lnTo>
                    <a:lnTo>
                      <a:pt x="61406" y="608550"/>
                    </a:lnTo>
                    <a:lnTo>
                      <a:pt x="62667" y="606478"/>
                    </a:lnTo>
                    <a:lnTo>
                      <a:pt x="63775" y="606037"/>
                    </a:lnTo>
                    <a:lnTo>
                      <a:pt x="64734" y="604186"/>
                    </a:lnTo>
                    <a:lnTo>
                      <a:pt x="64586" y="602040"/>
                    </a:lnTo>
                    <a:lnTo>
                      <a:pt x="63773" y="602261"/>
                    </a:lnTo>
                    <a:lnTo>
                      <a:pt x="61925" y="604480"/>
                    </a:lnTo>
                    <a:lnTo>
                      <a:pt x="60151" y="605729"/>
                    </a:lnTo>
                    <a:lnTo>
                      <a:pt x="57048" y="606699"/>
                    </a:lnTo>
                    <a:lnTo>
                      <a:pt x="55494" y="608330"/>
                    </a:lnTo>
                    <a:lnTo>
                      <a:pt x="55126" y="609873"/>
                    </a:lnTo>
                    <a:lnTo>
                      <a:pt x="53944" y="609579"/>
                    </a:lnTo>
                    <a:lnTo>
                      <a:pt x="52464" y="606625"/>
                    </a:lnTo>
                    <a:lnTo>
                      <a:pt x="51577" y="603598"/>
                    </a:lnTo>
                    <a:lnTo>
                      <a:pt x="52021" y="598352"/>
                    </a:lnTo>
                    <a:lnTo>
                      <a:pt x="52761" y="595016"/>
                    </a:lnTo>
                    <a:lnTo>
                      <a:pt x="52463" y="593694"/>
                    </a:lnTo>
                    <a:lnTo>
                      <a:pt x="50689" y="593473"/>
                    </a:lnTo>
                    <a:lnTo>
                      <a:pt x="50619" y="590593"/>
                    </a:lnTo>
                    <a:lnTo>
                      <a:pt x="52094" y="589623"/>
                    </a:lnTo>
                    <a:lnTo>
                      <a:pt x="53057" y="590505"/>
                    </a:lnTo>
                    <a:lnTo>
                      <a:pt x="54167" y="590961"/>
                    </a:lnTo>
                    <a:lnTo>
                      <a:pt x="53722" y="588815"/>
                    </a:lnTo>
                    <a:lnTo>
                      <a:pt x="55715" y="587184"/>
                    </a:lnTo>
                    <a:lnTo>
                      <a:pt x="56749" y="584451"/>
                    </a:lnTo>
                    <a:lnTo>
                      <a:pt x="58375" y="584084"/>
                    </a:lnTo>
                    <a:lnTo>
                      <a:pt x="60593" y="584451"/>
                    </a:lnTo>
                    <a:lnTo>
                      <a:pt x="61701" y="583496"/>
                    </a:lnTo>
                    <a:lnTo>
                      <a:pt x="60370" y="583349"/>
                    </a:lnTo>
                    <a:lnTo>
                      <a:pt x="60148" y="582688"/>
                    </a:lnTo>
                    <a:lnTo>
                      <a:pt x="62955" y="579499"/>
                    </a:lnTo>
                    <a:lnTo>
                      <a:pt x="64066" y="577721"/>
                    </a:lnTo>
                    <a:lnTo>
                      <a:pt x="66875" y="576104"/>
                    </a:lnTo>
                    <a:lnTo>
                      <a:pt x="67099" y="575135"/>
                    </a:lnTo>
                    <a:lnTo>
                      <a:pt x="65767" y="574841"/>
                    </a:lnTo>
                    <a:lnTo>
                      <a:pt x="65396" y="573812"/>
                    </a:lnTo>
                    <a:lnTo>
                      <a:pt x="62883" y="575884"/>
                    </a:lnTo>
                    <a:lnTo>
                      <a:pt x="62514" y="578103"/>
                    </a:lnTo>
                    <a:lnTo>
                      <a:pt x="59117" y="581938"/>
                    </a:lnTo>
                    <a:lnTo>
                      <a:pt x="58451" y="581938"/>
                    </a:lnTo>
                    <a:lnTo>
                      <a:pt x="58671" y="580527"/>
                    </a:lnTo>
                    <a:lnTo>
                      <a:pt x="60815" y="577647"/>
                    </a:lnTo>
                    <a:lnTo>
                      <a:pt x="61187" y="574326"/>
                    </a:lnTo>
                    <a:lnTo>
                      <a:pt x="63845" y="569301"/>
                    </a:lnTo>
                    <a:lnTo>
                      <a:pt x="64808" y="567082"/>
                    </a:lnTo>
                    <a:lnTo>
                      <a:pt x="64235" y="566788"/>
                    </a:lnTo>
                    <a:lnTo>
                      <a:pt x="64352" y="566171"/>
                    </a:lnTo>
                    <a:lnTo>
                      <a:pt x="64352" y="564569"/>
                    </a:lnTo>
                    <a:lnTo>
                      <a:pt x="65055" y="564231"/>
                    </a:lnTo>
                    <a:lnTo>
                      <a:pt x="64981" y="563276"/>
                    </a:lnTo>
                    <a:lnTo>
                      <a:pt x="65425" y="562453"/>
                    </a:lnTo>
                    <a:lnTo>
                      <a:pt x="64981" y="561351"/>
                    </a:lnTo>
                    <a:lnTo>
                      <a:pt x="63907" y="560822"/>
                    </a:lnTo>
                    <a:lnTo>
                      <a:pt x="63795" y="558779"/>
                    </a:lnTo>
                    <a:lnTo>
                      <a:pt x="62761" y="556781"/>
                    </a:lnTo>
                    <a:lnTo>
                      <a:pt x="60574" y="555267"/>
                    </a:lnTo>
                    <a:lnTo>
                      <a:pt x="59243" y="554268"/>
                    </a:lnTo>
                    <a:lnTo>
                      <a:pt x="58798" y="552887"/>
                    </a:lnTo>
                    <a:lnTo>
                      <a:pt x="56873" y="550301"/>
                    </a:lnTo>
                    <a:lnTo>
                      <a:pt x="55464" y="549742"/>
                    </a:lnTo>
                    <a:lnTo>
                      <a:pt x="53727" y="549698"/>
                    </a:lnTo>
                    <a:lnTo>
                      <a:pt x="53688" y="548963"/>
                    </a:lnTo>
                    <a:lnTo>
                      <a:pt x="54354" y="547964"/>
                    </a:lnTo>
                    <a:lnTo>
                      <a:pt x="54097" y="546480"/>
                    </a:lnTo>
                    <a:lnTo>
                      <a:pt x="53171" y="545613"/>
                    </a:lnTo>
                    <a:lnTo>
                      <a:pt x="52726" y="544437"/>
                    </a:lnTo>
                    <a:lnTo>
                      <a:pt x="53872" y="543438"/>
                    </a:lnTo>
                    <a:lnTo>
                      <a:pt x="54575" y="543174"/>
                    </a:lnTo>
                    <a:lnTo>
                      <a:pt x="54317" y="542277"/>
                    </a:lnTo>
                    <a:lnTo>
                      <a:pt x="53131" y="541498"/>
                    </a:lnTo>
                    <a:lnTo>
                      <a:pt x="52060" y="541469"/>
                    </a:lnTo>
                    <a:lnTo>
                      <a:pt x="52060" y="540279"/>
                    </a:lnTo>
                    <a:lnTo>
                      <a:pt x="53727" y="539133"/>
                    </a:lnTo>
                    <a:lnTo>
                      <a:pt x="53359" y="531624"/>
                    </a:lnTo>
                    <a:lnTo>
                      <a:pt x="53434" y="524379"/>
                    </a:lnTo>
                    <a:lnTo>
                      <a:pt x="54175" y="518472"/>
                    </a:lnTo>
                    <a:lnTo>
                      <a:pt x="53581" y="516694"/>
                    </a:lnTo>
                    <a:lnTo>
                      <a:pt x="53358" y="514857"/>
                    </a:lnTo>
                    <a:lnTo>
                      <a:pt x="54320" y="512932"/>
                    </a:lnTo>
                    <a:lnTo>
                      <a:pt x="54026" y="511080"/>
                    </a:lnTo>
                    <a:lnTo>
                      <a:pt x="53067" y="509449"/>
                    </a:lnTo>
                    <a:lnTo>
                      <a:pt x="52695" y="505761"/>
                    </a:lnTo>
                    <a:lnTo>
                      <a:pt x="50403" y="503175"/>
                    </a:lnTo>
                    <a:lnTo>
                      <a:pt x="49664" y="499398"/>
                    </a:lnTo>
                    <a:lnTo>
                      <a:pt x="50181" y="497635"/>
                    </a:lnTo>
                    <a:lnTo>
                      <a:pt x="48037" y="491728"/>
                    </a:lnTo>
                    <a:lnTo>
                      <a:pt x="48482" y="490317"/>
                    </a:lnTo>
                    <a:lnTo>
                      <a:pt x="50032" y="487584"/>
                    </a:lnTo>
                    <a:lnTo>
                      <a:pt x="49515" y="486026"/>
                    </a:lnTo>
                    <a:lnTo>
                      <a:pt x="49440" y="484101"/>
                    </a:lnTo>
                    <a:lnTo>
                      <a:pt x="47299" y="482411"/>
                    </a:lnTo>
                    <a:lnTo>
                      <a:pt x="44193" y="482631"/>
                    </a:lnTo>
                    <a:lnTo>
                      <a:pt x="40645" y="483660"/>
                    </a:lnTo>
                    <a:lnTo>
                      <a:pt x="39834" y="484175"/>
                    </a:lnTo>
                    <a:lnTo>
                      <a:pt x="36137" y="485365"/>
                    </a:lnTo>
                    <a:lnTo>
                      <a:pt x="33846" y="487657"/>
                    </a:lnTo>
                    <a:lnTo>
                      <a:pt x="30965" y="491948"/>
                    </a:lnTo>
                    <a:lnTo>
                      <a:pt x="28528" y="493270"/>
                    </a:lnTo>
                    <a:lnTo>
                      <a:pt x="25126" y="493711"/>
                    </a:lnTo>
                    <a:lnTo>
                      <a:pt x="21210" y="494373"/>
                    </a:lnTo>
                    <a:lnTo>
                      <a:pt x="20471" y="494534"/>
                    </a:lnTo>
                    <a:lnTo>
                      <a:pt x="20546" y="492903"/>
                    </a:lnTo>
                    <a:lnTo>
                      <a:pt x="22390" y="490170"/>
                    </a:lnTo>
                    <a:lnTo>
                      <a:pt x="21357" y="487510"/>
                    </a:lnTo>
                    <a:lnTo>
                      <a:pt x="18402" y="475754"/>
                    </a:lnTo>
                    <a:lnTo>
                      <a:pt x="16554" y="470435"/>
                    </a:lnTo>
                    <a:lnTo>
                      <a:pt x="15742" y="467922"/>
                    </a:lnTo>
                    <a:lnTo>
                      <a:pt x="17886" y="463411"/>
                    </a:lnTo>
                    <a:lnTo>
                      <a:pt x="12786" y="462750"/>
                    </a:lnTo>
                    <a:lnTo>
                      <a:pt x="8868" y="464895"/>
                    </a:lnTo>
                    <a:lnTo>
                      <a:pt x="6724" y="463778"/>
                    </a:lnTo>
                    <a:lnTo>
                      <a:pt x="0" y="463705"/>
                    </a:lnTo>
                    <a:lnTo>
                      <a:pt x="118859" y="246856"/>
                    </a:lnTo>
                    <a:lnTo>
                      <a:pt x="119346" y="248193"/>
                    </a:lnTo>
                    <a:lnTo>
                      <a:pt x="120536" y="248193"/>
                    </a:lnTo>
                    <a:lnTo>
                      <a:pt x="126305" y="252396"/>
                    </a:lnTo>
                    <a:lnTo>
                      <a:pt x="128077" y="252469"/>
                    </a:lnTo>
                    <a:lnTo>
                      <a:pt x="129924" y="254100"/>
                    </a:lnTo>
                    <a:lnTo>
                      <a:pt x="130663" y="255570"/>
                    </a:lnTo>
                    <a:lnTo>
                      <a:pt x="131478" y="255496"/>
                    </a:lnTo>
                    <a:lnTo>
                      <a:pt x="133473" y="257054"/>
                    </a:lnTo>
                    <a:lnTo>
                      <a:pt x="133473" y="258832"/>
                    </a:lnTo>
                    <a:lnTo>
                      <a:pt x="135765" y="261271"/>
                    </a:lnTo>
                    <a:lnTo>
                      <a:pt x="135323" y="262447"/>
                    </a:lnTo>
                    <a:lnTo>
                      <a:pt x="135617" y="263108"/>
                    </a:lnTo>
                    <a:lnTo>
                      <a:pt x="134658" y="265400"/>
                    </a:lnTo>
                    <a:lnTo>
                      <a:pt x="135472" y="267546"/>
                    </a:lnTo>
                    <a:lnTo>
                      <a:pt x="136431" y="267987"/>
                    </a:lnTo>
                    <a:lnTo>
                      <a:pt x="137169" y="267031"/>
                    </a:lnTo>
                    <a:lnTo>
                      <a:pt x="137761" y="267399"/>
                    </a:lnTo>
                    <a:lnTo>
                      <a:pt x="137836" y="270573"/>
                    </a:lnTo>
                    <a:lnTo>
                      <a:pt x="138575" y="273615"/>
                    </a:lnTo>
                    <a:lnTo>
                      <a:pt x="141975" y="277156"/>
                    </a:lnTo>
                    <a:lnTo>
                      <a:pt x="143749" y="278552"/>
                    </a:lnTo>
                    <a:lnTo>
                      <a:pt x="144488" y="277964"/>
                    </a:lnTo>
                    <a:lnTo>
                      <a:pt x="145818" y="278772"/>
                    </a:lnTo>
                    <a:lnTo>
                      <a:pt x="146115" y="280477"/>
                    </a:lnTo>
                    <a:lnTo>
                      <a:pt x="147445" y="281138"/>
                    </a:lnTo>
                    <a:lnTo>
                      <a:pt x="147962" y="280991"/>
                    </a:lnTo>
                    <a:lnTo>
                      <a:pt x="150106" y="284107"/>
                    </a:lnTo>
                    <a:lnTo>
                      <a:pt x="150326" y="286766"/>
                    </a:lnTo>
                    <a:lnTo>
                      <a:pt x="151512" y="287281"/>
                    </a:lnTo>
                    <a:lnTo>
                      <a:pt x="152397" y="288897"/>
                    </a:lnTo>
                    <a:lnTo>
                      <a:pt x="153875" y="288985"/>
                    </a:lnTo>
                    <a:lnTo>
                      <a:pt x="156169" y="292086"/>
                    </a:lnTo>
                    <a:lnTo>
                      <a:pt x="156169" y="293408"/>
                    </a:lnTo>
                    <a:lnTo>
                      <a:pt x="157202" y="293923"/>
                    </a:lnTo>
                    <a:lnTo>
                      <a:pt x="156830" y="295480"/>
                    </a:lnTo>
                    <a:lnTo>
                      <a:pt x="154838" y="297846"/>
                    </a:lnTo>
                    <a:lnTo>
                      <a:pt x="153578" y="299698"/>
                    </a:lnTo>
                    <a:lnTo>
                      <a:pt x="157868" y="295995"/>
                    </a:lnTo>
                    <a:lnTo>
                      <a:pt x="159421" y="295186"/>
                    </a:lnTo>
                    <a:lnTo>
                      <a:pt x="160379" y="295554"/>
                    </a:lnTo>
                    <a:lnTo>
                      <a:pt x="160899" y="292821"/>
                    </a:lnTo>
                    <a:lnTo>
                      <a:pt x="160530" y="287134"/>
                    </a:lnTo>
                    <a:lnTo>
                      <a:pt x="160752" y="283798"/>
                    </a:lnTo>
                    <a:lnTo>
                      <a:pt x="161860" y="281888"/>
                    </a:lnTo>
                    <a:lnTo>
                      <a:pt x="165259" y="280771"/>
                    </a:lnTo>
                    <a:lnTo>
                      <a:pt x="167920" y="279301"/>
                    </a:lnTo>
                    <a:lnTo>
                      <a:pt x="169549" y="277817"/>
                    </a:lnTo>
                    <a:lnTo>
                      <a:pt x="171468" y="277303"/>
                    </a:lnTo>
                    <a:lnTo>
                      <a:pt x="172427" y="275966"/>
                    </a:lnTo>
                    <a:lnTo>
                      <a:pt x="173832" y="275745"/>
                    </a:lnTo>
                    <a:lnTo>
                      <a:pt x="175310" y="275011"/>
                    </a:lnTo>
                    <a:lnTo>
                      <a:pt x="177675" y="275011"/>
                    </a:lnTo>
                    <a:lnTo>
                      <a:pt x="178192" y="275305"/>
                    </a:lnTo>
                    <a:lnTo>
                      <a:pt x="180265" y="275305"/>
                    </a:lnTo>
                    <a:lnTo>
                      <a:pt x="181150" y="276039"/>
                    </a:lnTo>
                    <a:lnTo>
                      <a:pt x="183738" y="273159"/>
                    </a:lnTo>
                    <a:lnTo>
                      <a:pt x="184696" y="270940"/>
                    </a:lnTo>
                    <a:lnTo>
                      <a:pt x="186027" y="270720"/>
                    </a:lnTo>
                    <a:lnTo>
                      <a:pt x="187801" y="271161"/>
                    </a:lnTo>
                    <a:lnTo>
                      <a:pt x="188909" y="270426"/>
                    </a:lnTo>
                    <a:lnTo>
                      <a:pt x="188615" y="269618"/>
                    </a:lnTo>
                    <a:lnTo>
                      <a:pt x="190092" y="269544"/>
                    </a:lnTo>
                    <a:lnTo>
                      <a:pt x="191051" y="270646"/>
                    </a:lnTo>
                    <a:lnTo>
                      <a:pt x="196891" y="270132"/>
                    </a:lnTo>
                    <a:lnTo>
                      <a:pt x="201695" y="268589"/>
                    </a:lnTo>
                    <a:lnTo>
                      <a:pt x="203467" y="267399"/>
                    </a:lnTo>
                    <a:lnTo>
                      <a:pt x="204426" y="267325"/>
                    </a:lnTo>
                    <a:lnTo>
                      <a:pt x="205464" y="268957"/>
                    </a:lnTo>
                    <a:lnTo>
                      <a:pt x="206795" y="268207"/>
                    </a:lnTo>
                    <a:lnTo>
                      <a:pt x="207531" y="266150"/>
                    </a:lnTo>
                    <a:lnTo>
                      <a:pt x="210932" y="264666"/>
                    </a:lnTo>
                    <a:lnTo>
                      <a:pt x="213076" y="264666"/>
                    </a:lnTo>
                    <a:lnTo>
                      <a:pt x="213666" y="265474"/>
                    </a:lnTo>
                    <a:lnTo>
                      <a:pt x="214704" y="265474"/>
                    </a:lnTo>
                    <a:lnTo>
                      <a:pt x="215218" y="266591"/>
                    </a:lnTo>
                    <a:lnTo>
                      <a:pt x="216920" y="266223"/>
                    </a:lnTo>
                    <a:lnTo>
                      <a:pt x="216992" y="264813"/>
                    </a:lnTo>
                    <a:lnTo>
                      <a:pt x="217657" y="263784"/>
                    </a:lnTo>
                    <a:lnTo>
                      <a:pt x="219134" y="264666"/>
                    </a:lnTo>
                    <a:lnTo>
                      <a:pt x="219134" y="266591"/>
                    </a:lnTo>
                    <a:lnTo>
                      <a:pt x="220169" y="267546"/>
                    </a:lnTo>
                    <a:lnTo>
                      <a:pt x="219358" y="268501"/>
                    </a:lnTo>
                    <a:lnTo>
                      <a:pt x="218395" y="268501"/>
                    </a:lnTo>
                    <a:lnTo>
                      <a:pt x="217878" y="270426"/>
                    </a:lnTo>
                    <a:lnTo>
                      <a:pt x="213297" y="271690"/>
                    </a:lnTo>
                    <a:lnTo>
                      <a:pt x="209305" y="272865"/>
                    </a:lnTo>
                    <a:lnTo>
                      <a:pt x="207974" y="274643"/>
                    </a:lnTo>
                    <a:lnTo>
                      <a:pt x="205536" y="275305"/>
                    </a:lnTo>
                    <a:lnTo>
                      <a:pt x="203912" y="275084"/>
                    </a:lnTo>
                    <a:lnTo>
                      <a:pt x="202432" y="276186"/>
                    </a:lnTo>
                    <a:lnTo>
                      <a:pt x="201398" y="276186"/>
                    </a:lnTo>
                    <a:lnTo>
                      <a:pt x="200659" y="274790"/>
                    </a:lnTo>
                    <a:lnTo>
                      <a:pt x="197480" y="276274"/>
                    </a:lnTo>
                    <a:lnTo>
                      <a:pt x="194375" y="276128"/>
                    </a:lnTo>
                    <a:lnTo>
                      <a:pt x="193787" y="276862"/>
                    </a:lnTo>
                    <a:lnTo>
                      <a:pt x="190164" y="276568"/>
                    </a:lnTo>
                    <a:lnTo>
                      <a:pt x="187948" y="277450"/>
                    </a:lnTo>
                    <a:lnTo>
                      <a:pt x="186397" y="279816"/>
                    </a:lnTo>
                    <a:lnTo>
                      <a:pt x="181666" y="281888"/>
                    </a:lnTo>
                    <a:lnTo>
                      <a:pt x="181372" y="280991"/>
                    </a:lnTo>
                    <a:lnTo>
                      <a:pt x="178930" y="282769"/>
                    </a:lnTo>
                    <a:lnTo>
                      <a:pt x="178561" y="284254"/>
                    </a:lnTo>
                    <a:lnTo>
                      <a:pt x="177008" y="284988"/>
                    </a:lnTo>
                    <a:lnTo>
                      <a:pt x="175975" y="283960"/>
                    </a:lnTo>
                    <a:lnTo>
                      <a:pt x="174052" y="285576"/>
                    </a:lnTo>
                    <a:lnTo>
                      <a:pt x="172799" y="287575"/>
                    </a:lnTo>
                    <a:lnTo>
                      <a:pt x="171393" y="287648"/>
                    </a:lnTo>
                    <a:lnTo>
                      <a:pt x="170358" y="289353"/>
                    </a:lnTo>
                    <a:lnTo>
                      <a:pt x="172132" y="291645"/>
                    </a:lnTo>
                    <a:lnTo>
                      <a:pt x="174129" y="292674"/>
                    </a:lnTo>
                    <a:lnTo>
                      <a:pt x="172083" y="290308"/>
                    </a:lnTo>
                    <a:lnTo>
                      <a:pt x="172380" y="289573"/>
                    </a:lnTo>
                    <a:lnTo>
                      <a:pt x="174302" y="290161"/>
                    </a:lnTo>
                    <a:lnTo>
                      <a:pt x="175340" y="289426"/>
                    </a:lnTo>
                    <a:lnTo>
                      <a:pt x="177116" y="290014"/>
                    </a:lnTo>
                    <a:lnTo>
                      <a:pt x="176377" y="288236"/>
                    </a:lnTo>
                    <a:lnTo>
                      <a:pt x="178890" y="285576"/>
                    </a:lnTo>
                    <a:lnTo>
                      <a:pt x="182296" y="284680"/>
                    </a:lnTo>
                    <a:lnTo>
                      <a:pt x="184221" y="284680"/>
                    </a:lnTo>
                    <a:lnTo>
                      <a:pt x="189549" y="281271"/>
                    </a:lnTo>
                    <a:lnTo>
                      <a:pt x="189995" y="279654"/>
                    </a:lnTo>
                    <a:lnTo>
                      <a:pt x="191624" y="279199"/>
                    </a:lnTo>
                    <a:lnTo>
                      <a:pt x="192959" y="280683"/>
                    </a:lnTo>
                    <a:lnTo>
                      <a:pt x="194286" y="279654"/>
                    </a:lnTo>
                    <a:lnTo>
                      <a:pt x="195768" y="279346"/>
                    </a:lnTo>
                    <a:lnTo>
                      <a:pt x="196065" y="280242"/>
                    </a:lnTo>
                    <a:lnTo>
                      <a:pt x="199173" y="278170"/>
                    </a:lnTo>
                    <a:lnTo>
                      <a:pt x="199914" y="279346"/>
                    </a:lnTo>
                    <a:lnTo>
                      <a:pt x="197396" y="282608"/>
                    </a:lnTo>
                    <a:lnTo>
                      <a:pt x="197693" y="284239"/>
                    </a:lnTo>
                    <a:lnTo>
                      <a:pt x="199914" y="280683"/>
                    </a:lnTo>
                    <a:lnTo>
                      <a:pt x="203170" y="279948"/>
                    </a:lnTo>
                    <a:lnTo>
                      <a:pt x="209089" y="275510"/>
                    </a:lnTo>
                    <a:lnTo>
                      <a:pt x="212198" y="275510"/>
                    </a:lnTo>
                    <a:lnTo>
                      <a:pt x="214566" y="274026"/>
                    </a:lnTo>
                    <a:lnTo>
                      <a:pt x="218272" y="273879"/>
                    </a:lnTo>
                    <a:lnTo>
                      <a:pt x="220045" y="272836"/>
                    </a:lnTo>
                    <a:lnTo>
                      <a:pt x="221823" y="272836"/>
                    </a:lnTo>
                    <a:lnTo>
                      <a:pt x="221228" y="274908"/>
                    </a:lnTo>
                    <a:lnTo>
                      <a:pt x="218564" y="275804"/>
                    </a:lnTo>
                    <a:lnTo>
                      <a:pt x="218564" y="277435"/>
                    </a:lnTo>
                    <a:lnTo>
                      <a:pt x="220192" y="278611"/>
                    </a:lnTo>
                    <a:lnTo>
                      <a:pt x="222709" y="275804"/>
                    </a:lnTo>
                    <a:lnTo>
                      <a:pt x="227445" y="273585"/>
                    </a:lnTo>
                    <a:lnTo>
                      <a:pt x="228480" y="273732"/>
                    </a:lnTo>
                    <a:lnTo>
                      <a:pt x="228333" y="272395"/>
                    </a:lnTo>
                    <a:lnTo>
                      <a:pt x="230258" y="270911"/>
                    </a:lnTo>
                    <a:lnTo>
                      <a:pt x="231886" y="271660"/>
                    </a:lnTo>
                    <a:lnTo>
                      <a:pt x="232035" y="270029"/>
                    </a:lnTo>
                    <a:lnTo>
                      <a:pt x="232625" y="268839"/>
                    </a:lnTo>
                    <a:lnTo>
                      <a:pt x="233958" y="270176"/>
                    </a:lnTo>
                    <a:lnTo>
                      <a:pt x="235586" y="270617"/>
                    </a:lnTo>
                    <a:lnTo>
                      <a:pt x="236030" y="267516"/>
                    </a:lnTo>
                    <a:lnTo>
                      <a:pt x="235141" y="265283"/>
                    </a:lnTo>
                    <a:lnTo>
                      <a:pt x="236177" y="264107"/>
                    </a:lnTo>
                    <a:lnTo>
                      <a:pt x="234994" y="262770"/>
                    </a:lnTo>
                    <a:lnTo>
                      <a:pt x="236772" y="260110"/>
                    </a:lnTo>
                    <a:lnTo>
                      <a:pt x="239732" y="258920"/>
                    </a:lnTo>
                    <a:lnTo>
                      <a:pt x="239732" y="261580"/>
                    </a:lnTo>
                    <a:lnTo>
                      <a:pt x="240322" y="269427"/>
                    </a:lnTo>
                    <a:lnTo>
                      <a:pt x="239140" y="271660"/>
                    </a:lnTo>
                    <a:lnTo>
                      <a:pt x="239438" y="278023"/>
                    </a:lnTo>
                    <a:lnTo>
                      <a:pt x="237660" y="281726"/>
                    </a:lnTo>
                    <a:lnTo>
                      <a:pt x="237511" y="290896"/>
                    </a:lnTo>
                    <a:lnTo>
                      <a:pt x="238397" y="293408"/>
                    </a:lnTo>
                    <a:lnTo>
                      <a:pt x="240618" y="294158"/>
                    </a:lnTo>
                    <a:lnTo>
                      <a:pt x="241949" y="297111"/>
                    </a:lnTo>
                    <a:lnTo>
                      <a:pt x="245207" y="295348"/>
                    </a:lnTo>
                    <a:lnTo>
                      <a:pt x="244169" y="293864"/>
                    </a:lnTo>
                    <a:lnTo>
                      <a:pt x="242247" y="293864"/>
                    </a:lnTo>
                    <a:lnTo>
                      <a:pt x="241652" y="292527"/>
                    </a:lnTo>
                    <a:lnTo>
                      <a:pt x="243579" y="291336"/>
                    </a:lnTo>
                    <a:lnTo>
                      <a:pt x="245502" y="292086"/>
                    </a:lnTo>
                    <a:lnTo>
                      <a:pt x="246093" y="289867"/>
                    </a:lnTo>
                    <a:lnTo>
                      <a:pt x="244912" y="289411"/>
                    </a:lnTo>
                    <a:lnTo>
                      <a:pt x="246979" y="287648"/>
                    </a:lnTo>
                    <a:lnTo>
                      <a:pt x="249645" y="287795"/>
                    </a:lnTo>
                    <a:lnTo>
                      <a:pt x="249942" y="289411"/>
                    </a:lnTo>
                    <a:lnTo>
                      <a:pt x="251570" y="287927"/>
                    </a:lnTo>
                    <a:lnTo>
                      <a:pt x="249499" y="284092"/>
                    </a:lnTo>
                    <a:lnTo>
                      <a:pt x="251421" y="284386"/>
                    </a:lnTo>
                    <a:lnTo>
                      <a:pt x="255273" y="282020"/>
                    </a:lnTo>
                    <a:lnTo>
                      <a:pt x="255273" y="280389"/>
                    </a:lnTo>
                    <a:lnTo>
                      <a:pt x="257639" y="279801"/>
                    </a:lnTo>
                    <a:lnTo>
                      <a:pt x="258081" y="282182"/>
                    </a:lnTo>
                    <a:lnTo>
                      <a:pt x="258009" y="283651"/>
                    </a:lnTo>
                    <a:lnTo>
                      <a:pt x="256087" y="285503"/>
                    </a:lnTo>
                    <a:lnTo>
                      <a:pt x="256344" y="286590"/>
                    </a:lnTo>
                    <a:lnTo>
                      <a:pt x="254347" y="288265"/>
                    </a:lnTo>
                    <a:lnTo>
                      <a:pt x="254090" y="289485"/>
                    </a:lnTo>
                    <a:lnTo>
                      <a:pt x="254867" y="290308"/>
                    </a:lnTo>
                    <a:lnTo>
                      <a:pt x="256385" y="289852"/>
                    </a:lnTo>
                    <a:lnTo>
                      <a:pt x="256902" y="290969"/>
                    </a:lnTo>
                    <a:lnTo>
                      <a:pt x="256419" y="291777"/>
                    </a:lnTo>
                    <a:lnTo>
                      <a:pt x="254866" y="292527"/>
                    </a:lnTo>
                    <a:lnTo>
                      <a:pt x="253051" y="294378"/>
                    </a:lnTo>
                    <a:lnTo>
                      <a:pt x="251828" y="294202"/>
                    </a:lnTo>
                    <a:lnTo>
                      <a:pt x="251126" y="295186"/>
                    </a:lnTo>
                    <a:lnTo>
                      <a:pt x="249643" y="297111"/>
                    </a:lnTo>
                    <a:lnTo>
                      <a:pt x="250829" y="298302"/>
                    </a:lnTo>
                    <a:lnTo>
                      <a:pt x="253789" y="298742"/>
                    </a:lnTo>
                    <a:lnTo>
                      <a:pt x="255417" y="299918"/>
                    </a:lnTo>
                    <a:lnTo>
                      <a:pt x="257342" y="299786"/>
                    </a:lnTo>
                    <a:lnTo>
                      <a:pt x="259118" y="298155"/>
                    </a:lnTo>
                    <a:lnTo>
                      <a:pt x="261190" y="297699"/>
                    </a:lnTo>
                    <a:lnTo>
                      <a:pt x="263264" y="294011"/>
                    </a:lnTo>
                    <a:lnTo>
                      <a:pt x="265633" y="291630"/>
                    </a:lnTo>
                    <a:lnTo>
                      <a:pt x="267853" y="290896"/>
                    </a:lnTo>
                    <a:lnTo>
                      <a:pt x="269184" y="292086"/>
                    </a:lnTo>
                    <a:lnTo>
                      <a:pt x="271256" y="292380"/>
                    </a:lnTo>
                    <a:lnTo>
                      <a:pt x="272884" y="293717"/>
                    </a:lnTo>
                    <a:lnTo>
                      <a:pt x="274664" y="293864"/>
                    </a:lnTo>
                    <a:lnTo>
                      <a:pt x="277178" y="295789"/>
                    </a:lnTo>
                    <a:lnTo>
                      <a:pt x="278953" y="295789"/>
                    </a:lnTo>
                    <a:lnTo>
                      <a:pt x="278953" y="297714"/>
                    </a:lnTo>
                    <a:lnTo>
                      <a:pt x="280730" y="302593"/>
                    </a:lnTo>
                    <a:lnTo>
                      <a:pt x="280730" y="305252"/>
                    </a:lnTo>
                    <a:lnTo>
                      <a:pt x="283097" y="308808"/>
                    </a:lnTo>
                    <a:lnTo>
                      <a:pt x="291389" y="313996"/>
                    </a:lnTo>
                    <a:lnTo>
                      <a:pt x="291980" y="315921"/>
                    </a:lnTo>
                    <a:lnTo>
                      <a:pt x="294809" y="317287"/>
                    </a:lnTo>
                    <a:lnTo>
                      <a:pt x="297842" y="320535"/>
                    </a:lnTo>
                    <a:lnTo>
                      <a:pt x="298875" y="320535"/>
                    </a:lnTo>
                    <a:lnTo>
                      <a:pt x="300942" y="321945"/>
                    </a:lnTo>
                    <a:lnTo>
                      <a:pt x="301683" y="323709"/>
                    </a:lnTo>
                    <a:lnTo>
                      <a:pt x="302939" y="324532"/>
                    </a:lnTo>
                    <a:lnTo>
                      <a:pt x="303974" y="323562"/>
                    </a:lnTo>
                    <a:lnTo>
                      <a:pt x="304640" y="324825"/>
                    </a:lnTo>
                    <a:lnTo>
                      <a:pt x="307668" y="326809"/>
                    </a:lnTo>
                    <a:lnTo>
                      <a:pt x="309368" y="326809"/>
                    </a:lnTo>
                    <a:lnTo>
                      <a:pt x="309368" y="328808"/>
                    </a:lnTo>
                    <a:lnTo>
                      <a:pt x="310773" y="330659"/>
                    </a:lnTo>
                    <a:lnTo>
                      <a:pt x="311512" y="328808"/>
                    </a:lnTo>
                    <a:lnTo>
                      <a:pt x="310626" y="327559"/>
                    </a:lnTo>
                    <a:lnTo>
                      <a:pt x="311068" y="326442"/>
                    </a:lnTo>
                    <a:lnTo>
                      <a:pt x="309224" y="324899"/>
                    </a:lnTo>
                    <a:lnTo>
                      <a:pt x="309224" y="323782"/>
                    </a:lnTo>
                    <a:lnTo>
                      <a:pt x="312176" y="325340"/>
                    </a:lnTo>
                    <a:lnTo>
                      <a:pt x="312842" y="326897"/>
                    </a:lnTo>
                    <a:lnTo>
                      <a:pt x="313728" y="326824"/>
                    </a:lnTo>
                    <a:lnTo>
                      <a:pt x="314319" y="325266"/>
                    </a:lnTo>
                    <a:lnTo>
                      <a:pt x="315133" y="325046"/>
                    </a:lnTo>
                    <a:lnTo>
                      <a:pt x="317866" y="327706"/>
                    </a:lnTo>
                    <a:lnTo>
                      <a:pt x="318309" y="329102"/>
                    </a:lnTo>
                    <a:lnTo>
                      <a:pt x="319640" y="329704"/>
                    </a:lnTo>
                    <a:lnTo>
                      <a:pt x="320751" y="332290"/>
                    </a:lnTo>
                    <a:lnTo>
                      <a:pt x="321784" y="334054"/>
                    </a:lnTo>
                    <a:lnTo>
                      <a:pt x="322006" y="336567"/>
                    </a:lnTo>
                    <a:lnTo>
                      <a:pt x="322968" y="338932"/>
                    </a:lnTo>
                    <a:lnTo>
                      <a:pt x="322006" y="340931"/>
                    </a:lnTo>
                    <a:lnTo>
                      <a:pt x="321784" y="343223"/>
                    </a:lnTo>
                    <a:lnTo>
                      <a:pt x="319937" y="345295"/>
                    </a:lnTo>
                    <a:lnTo>
                      <a:pt x="315427" y="343664"/>
                    </a:lnTo>
                    <a:lnTo>
                      <a:pt x="312917" y="343444"/>
                    </a:lnTo>
                    <a:lnTo>
                      <a:pt x="312992" y="344252"/>
                    </a:lnTo>
                    <a:lnTo>
                      <a:pt x="312106" y="344928"/>
                    </a:lnTo>
                    <a:lnTo>
                      <a:pt x="309518" y="343885"/>
                    </a:lnTo>
                    <a:lnTo>
                      <a:pt x="307817" y="343811"/>
                    </a:lnTo>
                    <a:lnTo>
                      <a:pt x="308334" y="345369"/>
                    </a:lnTo>
                    <a:lnTo>
                      <a:pt x="306634" y="346544"/>
                    </a:lnTo>
                    <a:lnTo>
                      <a:pt x="306412" y="348690"/>
                    </a:lnTo>
                    <a:lnTo>
                      <a:pt x="304268" y="348469"/>
                    </a:lnTo>
                    <a:lnTo>
                      <a:pt x="302421" y="349131"/>
                    </a:lnTo>
                    <a:lnTo>
                      <a:pt x="303160" y="350174"/>
                    </a:lnTo>
                    <a:lnTo>
                      <a:pt x="305155" y="351056"/>
                    </a:lnTo>
                    <a:lnTo>
                      <a:pt x="305746" y="353348"/>
                    </a:lnTo>
                    <a:lnTo>
                      <a:pt x="307448" y="354759"/>
                    </a:lnTo>
                    <a:lnTo>
                      <a:pt x="308704" y="353936"/>
                    </a:lnTo>
                    <a:lnTo>
                      <a:pt x="311068" y="355861"/>
                    </a:lnTo>
                    <a:lnTo>
                      <a:pt x="311217" y="357639"/>
                    </a:lnTo>
                    <a:lnTo>
                      <a:pt x="314026" y="357639"/>
                    </a:lnTo>
                    <a:lnTo>
                      <a:pt x="317202" y="359564"/>
                    </a:lnTo>
                    <a:lnTo>
                      <a:pt x="320604" y="359784"/>
                    </a:lnTo>
                    <a:lnTo>
                      <a:pt x="324889" y="361709"/>
                    </a:lnTo>
                    <a:lnTo>
                      <a:pt x="327476" y="361856"/>
                    </a:lnTo>
                    <a:lnTo>
                      <a:pt x="327476" y="360739"/>
                    </a:lnTo>
                    <a:lnTo>
                      <a:pt x="328511" y="360592"/>
                    </a:lnTo>
                    <a:lnTo>
                      <a:pt x="330358" y="361621"/>
                    </a:lnTo>
                    <a:lnTo>
                      <a:pt x="330210" y="363252"/>
                    </a:lnTo>
                    <a:lnTo>
                      <a:pt x="333166" y="360886"/>
                    </a:lnTo>
                    <a:lnTo>
                      <a:pt x="334201" y="362077"/>
                    </a:lnTo>
                    <a:lnTo>
                      <a:pt x="335454" y="361929"/>
                    </a:lnTo>
                    <a:lnTo>
                      <a:pt x="336861" y="360298"/>
                    </a:lnTo>
                    <a:lnTo>
                      <a:pt x="337748" y="360372"/>
                    </a:lnTo>
                    <a:lnTo>
                      <a:pt x="337672" y="361342"/>
                    </a:lnTo>
                    <a:lnTo>
                      <a:pt x="338780" y="361783"/>
                    </a:lnTo>
                    <a:lnTo>
                      <a:pt x="342032" y="360078"/>
                    </a:lnTo>
                    <a:lnTo>
                      <a:pt x="347648" y="358006"/>
                    </a:lnTo>
                    <a:lnTo>
                      <a:pt x="349351" y="357639"/>
                    </a:lnTo>
                    <a:lnTo>
                      <a:pt x="349276" y="359564"/>
                    </a:lnTo>
                    <a:lnTo>
                      <a:pt x="348756" y="360592"/>
                    </a:lnTo>
                    <a:lnTo>
                      <a:pt x="348756" y="361342"/>
                    </a:lnTo>
                    <a:lnTo>
                      <a:pt x="349720" y="361415"/>
                    </a:lnTo>
                    <a:lnTo>
                      <a:pt x="349864" y="363546"/>
                    </a:lnTo>
                    <a:lnTo>
                      <a:pt x="349571" y="365104"/>
                    </a:lnTo>
                    <a:lnTo>
                      <a:pt x="350086" y="366206"/>
                    </a:lnTo>
                    <a:lnTo>
                      <a:pt x="350751" y="366661"/>
                    </a:lnTo>
                    <a:lnTo>
                      <a:pt x="351934" y="365398"/>
                    </a:lnTo>
                    <a:lnTo>
                      <a:pt x="353191" y="366500"/>
                    </a:lnTo>
                    <a:lnTo>
                      <a:pt x="352894" y="368278"/>
                    </a:lnTo>
                    <a:lnTo>
                      <a:pt x="351564" y="371525"/>
                    </a:lnTo>
                    <a:lnTo>
                      <a:pt x="352006" y="373671"/>
                    </a:lnTo>
                    <a:lnTo>
                      <a:pt x="352600" y="374111"/>
                    </a:lnTo>
                    <a:lnTo>
                      <a:pt x="354077" y="372642"/>
                    </a:lnTo>
                    <a:lnTo>
                      <a:pt x="354374" y="370129"/>
                    </a:lnTo>
                    <a:lnTo>
                      <a:pt x="355110" y="368866"/>
                    </a:lnTo>
                    <a:lnTo>
                      <a:pt x="355702" y="368866"/>
                    </a:lnTo>
                    <a:lnTo>
                      <a:pt x="355480" y="371599"/>
                    </a:lnTo>
                    <a:lnTo>
                      <a:pt x="354075" y="374934"/>
                    </a:lnTo>
                    <a:lnTo>
                      <a:pt x="352599" y="377153"/>
                    </a:lnTo>
                    <a:lnTo>
                      <a:pt x="352450" y="380768"/>
                    </a:lnTo>
                    <a:lnTo>
                      <a:pt x="353852" y="382987"/>
                    </a:lnTo>
                    <a:lnTo>
                      <a:pt x="353927" y="386529"/>
                    </a:lnTo>
                    <a:lnTo>
                      <a:pt x="353188" y="389041"/>
                    </a:lnTo>
                    <a:lnTo>
                      <a:pt x="355329" y="390599"/>
                    </a:lnTo>
                    <a:lnTo>
                      <a:pt x="355329" y="391863"/>
                    </a:lnTo>
                    <a:lnTo>
                      <a:pt x="354441" y="393552"/>
                    </a:lnTo>
                    <a:lnTo>
                      <a:pt x="355329" y="394581"/>
                    </a:lnTo>
                    <a:lnTo>
                      <a:pt x="356437" y="397623"/>
                    </a:lnTo>
                    <a:lnTo>
                      <a:pt x="356810" y="403971"/>
                    </a:lnTo>
                    <a:lnTo>
                      <a:pt x="356955" y="397623"/>
                    </a:lnTo>
                    <a:lnTo>
                      <a:pt x="355847" y="392597"/>
                    </a:lnTo>
                    <a:lnTo>
                      <a:pt x="356435" y="388160"/>
                    </a:lnTo>
                    <a:lnTo>
                      <a:pt x="358803" y="383869"/>
                    </a:lnTo>
                    <a:lnTo>
                      <a:pt x="360207" y="383942"/>
                    </a:lnTo>
                    <a:lnTo>
                      <a:pt x="360207" y="385794"/>
                    </a:lnTo>
                    <a:lnTo>
                      <a:pt x="359468" y="386088"/>
                    </a:lnTo>
                    <a:lnTo>
                      <a:pt x="359174" y="387719"/>
                    </a:lnTo>
                    <a:lnTo>
                      <a:pt x="359908" y="388233"/>
                    </a:lnTo>
                    <a:lnTo>
                      <a:pt x="361239" y="387337"/>
                    </a:lnTo>
                    <a:lnTo>
                      <a:pt x="361759" y="388160"/>
                    </a:lnTo>
                    <a:lnTo>
                      <a:pt x="362645" y="387204"/>
                    </a:lnTo>
                    <a:lnTo>
                      <a:pt x="362645" y="385118"/>
                    </a:lnTo>
                    <a:lnTo>
                      <a:pt x="361459" y="383281"/>
                    </a:lnTo>
                    <a:lnTo>
                      <a:pt x="361389" y="382091"/>
                    </a:lnTo>
                    <a:lnTo>
                      <a:pt x="363311" y="381576"/>
                    </a:lnTo>
                    <a:lnTo>
                      <a:pt x="363827" y="380548"/>
                    </a:lnTo>
                    <a:lnTo>
                      <a:pt x="361980" y="379064"/>
                    </a:lnTo>
                    <a:lnTo>
                      <a:pt x="362125" y="377668"/>
                    </a:lnTo>
                    <a:lnTo>
                      <a:pt x="363088" y="373818"/>
                    </a:lnTo>
                    <a:lnTo>
                      <a:pt x="364861" y="368645"/>
                    </a:lnTo>
                    <a:lnTo>
                      <a:pt x="364419" y="366940"/>
                    </a:lnTo>
                    <a:lnTo>
                      <a:pt x="364419" y="365324"/>
                    </a:lnTo>
                    <a:lnTo>
                      <a:pt x="365750" y="364281"/>
                    </a:lnTo>
                    <a:lnTo>
                      <a:pt x="368630" y="363987"/>
                    </a:lnTo>
                    <a:lnTo>
                      <a:pt x="368776" y="363326"/>
                    </a:lnTo>
                    <a:lnTo>
                      <a:pt x="369665" y="362135"/>
                    </a:lnTo>
                    <a:lnTo>
                      <a:pt x="371070" y="361915"/>
                    </a:lnTo>
                    <a:lnTo>
                      <a:pt x="371957" y="362958"/>
                    </a:lnTo>
                    <a:lnTo>
                      <a:pt x="373434" y="362297"/>
                    </a:lnTo>
                    <a:lnTo>
                      <a:pt x="374690" y="360592"/>
                    </a:lnTo>
                    <a:lnTo>
                      <a:pt x="375653" y="360519"/>
                    </a:lnTo>
                    <a:lnTo>
                      <a:pt x="375653" y="361915"/>
                    </a:lnTo>
                    <a:lnTo>
                      <a:pt x="376686" y="361401"/>
                    </a:lnTo>
                    <a:lnTo>
                      <a:pt x="378902" y="361033"/>
                    </a:lnTo>
                    <a:lnTo>
                      <a:pt x="379938" y="359035"/>
                    </a:lnTo>
                    <a:lnTo>
                      <a:pt x="381121" y="359035"/>
                    </a:lnTo>
                    <a:lnTo>
                      <a:pt x="381787" y="360592"/>
                    </a:lnTo>
                    <a:lnTo>
                      <a:pt x="382743" y="360813"/>
                    </a:lnTo>
                    <a:lnTo>
                      <a:pt x="383263" y="363399"/>
                    </a:lnTo>
                    <a:lnTo>
                      <a:pt x="383188" y="360813"/>
                    </a:lnTo>
                    <a:lnTo>
                      <a:pt x="382523" y="358594"/>
                    </a:lnTo>
                    <a:lnTo>
                      <a:pt x="384151" y="355493"/>
                    </a:lnTo>
                    <a:lnTo>
                      <a:pt x="385556" y="355420"/>
                    </a:lnTo>
                    <a:lnTo>
                      <a:pt x="386515" y="356155"/>
                    </a:lnTo>
                    <a:lnTo>
                      <a:pt x="388214" y="356081"/>
                    </a:lnTo>
                    <a:lnTo>
                      <a:pt x="389325" y="355346"/>
                    </a:lnTo>
                    <a:lnTo>
                      <a:pt x="390581" y="356302"/>
                    </a:lnTo>
                    <a:lnTo>
                      <a:pt x="392871" y="353789"/>
                    </a:lnTo>
                    <a:lnTo>
                      <a:pt x="392135" y="352466"/>
                    </a:lnTo>
                    <a:lnTo>
                      <a:pt x="393466" y="351056"/>
                    </a:lnTo>
                    <a:lnTo>
                      <a:pt x="391617" y="350909"/>
                    </a:lnTo>
                    <a:lnTo>
                      <a:pt x="391394" y="350321"/>
                    </a:lnTo>
                    <a:lnTo>
                      <a:pt x="389844" y="350394"/>
                    </a:lnTo>
                    <a:lnTo>
                      <a:pt x="385706" y="351864"/>
                    </a:lnTo>
                    <a:lnTo>
                      <a:pt x="384520" y="351717"/>
                    </a:lnTo>
                    <a:lnTo>
                      <a:pt x="383929" y="353127"/>
                    </a:lnTo>
                    <a:lnTo>
                      <a:pt x="382157" y="353274"/>
                    </a:lnTo>
                    <a:lnTo>
                      <a:pt x="382157" y="354538"/>
                    </a:lnTo>
                    <a:lnTo>
                      <a:pt x="381712" y="355567"/>
                    </a:lnTo>
                    <a:lnTo>
                      <a:pt x="380013" y="353495"/>
                    </a:lnTo>
                    <a:lnTo>
                      <a:pt x="380233" y="351864"/>
                    </a:lnTo>
                    <a:lnTo>
                      <a:pt x="379050" y="352834"/>
                    </a:lnTo>
                    <a:lnTo>
                      <a:pt x="378608" y="354597"/>
                    </a:lnTo>
                    <a:lnTo>
                      <a:pt x="377206" y="355199"/>
                    </a:lnTo>
                    <a:lnTo>
                      <a:pt x="375281" y="353936"/>
                    </a:lnTo>
                    <a:lnTo>
                      <a:pt x="373728" y="353936"/>
                    </a:lnTo>
                    <a:lnTo>
                      <a:pt x="373434" y="352980"/>
                    </a:lnTo>
                    <a:lnTo>
                      <a:pt x="372104" y="353348"/>
                    </a:lnTo>
                    <a:lnTo>
                      <a:pt x="371884" y="354538"/>
                    </a:lnTo>
                    <a:lnTo>
                      <a:pt x="373289" y="355934"/>
                    </a:lnTo>
                    <a:lnTo>
                      <a:pt x="373289" y="357110"/>
                    </a:lnTo>
                    <a:lnTo>
                      <a:pt x="371143" y="357786"/>
                    </a:lnTo>
                    <a:lnTo>
                      <a:pt x="370552" y="356816"/>
                    </a:lnTo>
                    <a:lnTo>
                      <a:pt x="367816" y="356448"/>
                    </a:lnTo>
                    <a:lnTo>
                      <a:pt x="367447" y="355420"/>
                    </a:lnTo>
                    <a:lnTo>
                      <a:pt x="368704" y="354318"/>
                    </a:lnTo>
                    <a:lnTo>
                      <a:pt x="369298" y="352466"/>
                    </a:lnTo>
                    <a:lnTo>
                      <a:pt x="368483" y="352393"/>
                    </a:lnTo>
                    <a:lnTo>
                      <a:pt x="367302" y="353127"/>
                    </a:lnTo>
                    <a:lnTo>
                      <a:pt x="365752" y="352319"/>
                    </a:lnTo>
                    <a:lnTo>
                      <a:pt x="366561" y="350688"/>
                    </a:lnTo>
                    <a:lnTo>
                      <a:pt x="368410" y="349586"/>
                    </a:lnTo>
                    <a:lnTo>
                      <a:pt x="370996" y="345883"/>
                    </a:lnTo>
                    <a:lnTo>
                      <a:pt x="372845" y="345883"/>
                    </a:lnTo>
                    <a:lnTo>
                      <a:pt x="375061" y="346486"/>
                    </a:lnTo>
                    <a:lnTo>
                      <a:pt x="382524" y="346177"/>
                    </a:lnTo>
                    <a:lnTo>
                      <a:pt x="387773" y="344560"/>
                    </a:lnTo>
                    <a:lnTo>
                      <a:pt x="389178" y="344854"/>
                    </a:lnTo>
                    <a:lnTo>
                      <a:pt x="391764" y="343973"/>
                    </a:lnTo>
                    <a:lnTo>
                      <a:pt x="392727" y="345442"/>
                    </a:lnTo>
                    <a:lnTo>
                      <a:pt x="393980" y="346559"/>
                    </a:lnTo>
                    <a:lnTo>
                      <a:pt x="394943" y="346632"/>
                    </a:lnTo>
                    <a:lnTo>
                      <a:pt x="395533" y="348264"/>
                    </a:lnTo>
                    <a:lnTo>
                      <a:pt x="395166" y="352393"/>
                    </a:lnTo>
                    <a:lnTo>
                      <a:pt x="394646" y="353730"/>
                    </a:lnTo>
                    <a:lnTo>
                      <a:pt x="395608" y="354318"/>
                    </a:lnTo>
                    <a:lnTo>
                      <a:pt x="395313" y="355126"/>
                    </a:lnTo>
                    <a:lnTo>
                      <a:pt x="393689" y="356155"/>
                    </a:lnTo>
                    <a:lnTo>
                      <a:pt x="393905" y="356904"/>
                    </a:lnTo>
                    <a:lnTo>
                      <a:pt x="394646" y="357492"/>
                    </a:lnTo>
                    <a:lnTo>
                      <a:pt x="395166" y="361489"/>
                    </a:lnTo>
                    <a:lnTo>
                      <a:pt x="396716" y="361562"/>
                    </a:lnTo>
                    <a:lnTo>
                      <a:pt x="397973" y="362150"/>
                    </a:lnTo>
                    <a:lnTo>
                      <a:pt x="397973" y="363179"/>
                    </a:lnTo>
                    <a:lnTo>
                      <a:pt x="396345" y="364369"/>
                    </a:lnTo>
                    <a:lnTo>
                      <a:pt x="396198" y="365912"/>
                    </a:lnTo>
                    <a:lnTo>
                      <a:pt x="395386" y="367249"/>
                    </a:lnTo>
                    <a:lnTo>
                      <a:pt x="397383" y="367176"/>
                    </a:lnTo>
                    <a:lnTo>
                      <a:pt x="399228" y="367984"/>
                    </a:lnTo>
                    <a:lnTo>
                      <a:pt x="399596" y="368719"/>
                    </a:lnTo>
                    <a:lnTo>
                      <a:pt x="400411" y="368498"/>
                    </a:lnTo>
                    <a:lnTo>
                      <a:pt x="401812" y="370056"/>
                    </a:lnTo>
                    <a:lnTo>
                      <a:pt x="403956" y="370129"/>
                    </a:lnTo>
                    <a:lnTo>
                      <a:pt x="405733" y="369086"/>
                    </a:lnTo>
                    <a:lnTo>
                      <a:pt x="406469" y="369541"/>
                    </a:lnTo>
                    <a:lnTo>
                      <a:pt x="406324" y="370937"/>
                    </a:lnTo>
                    <a:lnTo>
                      <a:pt x="406841" y="371525"/>
                    </a:lnTo>
                    <a:lnTo>
                      <a:pt x="407801" y="371158"/>
                    </a:lnTo>
                    <a:lnTo>
                      <a:pt x="408835" y="372422"/>
                    </a:lnTo>
                    <a:lnTo>
                      <a:pt x="408318" y="373377"/>
                    </a:lnTo>
                    <a:lnTo>
                      <a:pt x="408318" y="374640"/>
                    </a:lnTo>
                    <a:lnTo>
                      <a:pt x="409204" y="375008"/>
                    </a:lnTo>
                    <a:lnTo>
                      <a:pt x="409574" y="376257"/>
                    </a:lnTo>
                    <a:lnTo>
                      <a:pt x="412382" y="378931"/>
                    </a:lnTo>
                    <a:lnTo>
                      <a:pt x="412382" y="380401"/>
                    </a:lnTo>
                    <a:lnTo>
                      <a:pt x="414598" y="378843"/>
                    </a:lnTo>
                    <a:lnTo>
                      <a:pt x="415337" y="379446"/>
                    </a:lnTo>
                    <a:lnTo>
                      <a:pt x="415631" y="381209"/>
                    </a:lnTo>
                    <a:lnTo>
                      <a:pt x="416149" y="381429"/>
                    </a:lnTo>
                    <a:lnTo>
                      <a:pt x="418291" y="383208"/>
                    </a:lnTo>
                    <a:lnTo>
                      <a:pt x="420585" y="382032"/>
                    </a:lnTo>
                    <a:lnTo>
                      <a:pt x="423982" y="382179"/>
                    </a:lnTo>
                    <a:lnTo>
                      <a:pt x="425017" y="380548"/>
                    </a:lnTo>
                    <a:lnTo>
                      <a:pt x="427750" y="379064"/>
                    </a:lnTo>
                    <a:lnTo>
                      <a:pt x="428344" y="379064"/>
                    </a:lnTo>
                    <a:lnTo>
                      <a:pt x="428936" y="380254"/>
                    </a:lnTo>
                    <a:lnTo>
                      <a:pt x="432925" y="380033"/>
                    </a:lnTo>
                    <a:lnTo>
                      <a:pt x="436323" y="382693"/>
                    </a:lnTo>
                    <a:lnTo>
                      <a:pt x="437876" y="383134"/>
                    </a:lnTo>
                    <a:lnTo>
                      <a:pt x="439429" y="384618"/>
                    </a:lnTo>
                    <a:lnTo>
                      <a:pt x="440315" y="383869"/>
                    </a:lnTo>
                    <a:lnTo>
                      <a:pt x="444010" y="383060"/>
                    </a:lnTo>
                    <a:lnTo>
                      <a:pt x="445341" y="384839"/>
                    </a:lnTo>
                    <a:lnTo>
                      <a:pt x="446375" y="384177"/>
                    </a:lnTo>
                    <a:lnTo>
                      <a:pt x="446082" y="381958"/>
                    </a:lnTo>
                    <a:lnTo>
                      <a:pt x="444528" y="380180"/>
                    </a:lnTo>
                    <a:lnTo>
                      <a:pt x="443935" y="377374"/>
                    </a:lnTo>
                    <a:lnTo>
                      <a:pt x="444675" y="376492"/>
                    </a:lnTo>
                    <a:lnTo>
                      <a:pt x="445857" y="376712"/>
                    </a:lnTo>
                    <a:lnTo>
                      <a:pt x="446968" y="380033"/>
                    </a:lnTo>
                    <a:lnTo>
                      <a:pt x="447483" y="382693"/>
                    </a:lnTo>
                    <a:lnTo>
                      <a:pt x="450290" y="386088"/>
                    </a:lnTo>
                    <a:lnTo>
                      <a:pt x="451695" y="387204"/>
                    </a:lnTo>
                    <a:lnTo>
                      <a:pt x="452361" y="389497"/>
                    </a:lnTo>
                    <a:lnTo>
                      <a:pt x="452509" y="385279"/>
                    </a:lnTo>
                    <a:lnTo>
                      <a:pt x="451476" y="383869"/>
                    </a:lnTo>
                    <a:lnTo>
                      <a:pt x="448665" y="382693"/>
                    </a:lnTo>
                    <a:lnTo>
                      <a:pt x="448001" y="379740"/>
                    </a:lnTo>
                    <a:lnTo>
                      <a:pt x="446968" y="375669"/>
                    </a:lnTo>
                    <a:lnTo>
                      <a:pt x="447483" y="374273"/>
                    </a:lnTo>
                    <a:lnTo>
                      <a:pt x="448298" y="374494"/>
                    </a:lnTo>
                    <a:lnTo>
                      <a:pt x="448371" y="375816"/>
                    </a:lnTo>
                    <a:lnTo>
                      <a:pt x="449184" y="376624"/>
                    </a:lnTo>
                    <a:lnTo>
                      <a:pt x="450292" y="375743"/>
                    </a:lnTo>
                    <a:lnTo>
                      <a:pt x="450292" y="374347"/>
                    </a:lnTo>
                    <a:lnTo>
                      <a:pt x="449404" y="372642"/>
                    </a:lnTo>
                    <a:lnTo>
                      <a:pt x="450073" y="371525"/>
                    </a:lnTo>
                    <a:lnTo>
                      <a:pt x="449479" y="370423"/>
                    </a:lnTo>
                    <a:lnTo>
                      <a:pt x="449848" y="369159"/>
                    </a:lnTo>
                    <a:lnTo>
                      <a:pt x="451401" y="369248"/>
                    </a:lnTo>
                    <a:lnTo>
                      <a:pt x="452509" y="370790"/>
                    </a:lnTo>
                    <a:lnTo>
                      <a:pt x="452436" y="372128"/>
                    </a:lnTo>
                    <a:lnTo>
                      <a:pt x="453323" y="372642"/>
                    </a:lnTo>
                    <a:lnTo>
                      <a:pt x="453690" y="371834"/>
                    </a:lnTo>
                    <a:lnTo>
                      <a:pt x="455761" y="370644"/>
                    </a:lnTo>
                    <a:lnTo>
                      <a:pt x="456502" y="368572"/>
                    </a:lnTo>
                    <a:lnTo>
                      <a:pt x="458274" y="368572"/>
                    </a:lnTo>
                    <a:lnTo>
                      <a:pt x="459236" y="370276"/>
                    </a:lnTo>
                    <a:lnTo>
                      <a:pt x="458573" y="371452"/>
                    </a:lnTo>
                    <a:lnTo>
                      <a:pt x="458573" y="372642"/>
                    </a:lnTo>
                    <a:lnTo>
                      <a:pt x="459086" y="371305"/>
                    </a:lnTo>
                    <a:lnTo>
                      <a:pt x="460121" y="371011"/>
                    </a:lnTo>
                    <a:lnTo>
                      <a:pt x="461674" y="372348"/>
                    </a:lnTo>
                    <a:lnTo>
                      <a:pt x="461380" y="374640"/>
                    </a:lnTo>
                    <a:lnTo>
                      <a:pt x="460714" y="375963"/>
                    </a:lnTo>
                    <a:lnTo>
                      <a:pt x="461897" y="377374"/>
                    </a:lnTo>
                    <a:lnTo>
                      <a:pt x="463523" y="376933"/>
                    </a:lnTo>
                    <a:lnTo>
                      <a:pt x="464851" y="377668"/>
                    </a:lnTo>
                    <a:lnTo>
                      <a:pt x="464334" y="379299"/>
                    </a:lnTo>
                    <a:lnTo>
                      <a:pt x="461969" y="380254"/>
                    </a:lnTo>
                    <a:lnTo>
                      <a:pt x="461601" y="381062"/>
                    </a:lnTo>
                    <a:lnTo>
                      <a:pt x="463002" y="381650"/>
                    </a:lnTo>
                    <a:lnTo>
                      <a:pt x="465295" y="380107"/>
                    </a:lnTo>
                    <a:lnTo>
                      <a:pt x="466553" y="378035"/>
                    </a:lnTo>
                    <a:lnTo>
                      <a:pt x="469063" y="377374"/>
                    </a:lnTo>
                    <a:lnTo>
                      <a:pt x="471133" y="377594"/>
                    </a:lnTo>
                    <a:lnTo>
                      <a:pt x="471060" y="378402"/>
                    </a:lnTo>
                    <a:lnTo>
                      <a:pt x="469655" y="378843"/>
                    </a:lnTo>
                    <a:lnTo>
                      <a:pt x="468398" y="379960"/>
                    </a:lnTo>
                    <a:lnTo>
                      <a:pt x="468176" y="382399"/>
                    </a:lnTo>
                    <a:lnTo>
                      <a:pt x="465146" y="384251"/>
                    </a:lnTo>
                    <a:lnTo>
                      <a:pt x="464925" y="385500"/>
                    </a:lnTo>
                    <a:lnTo>
                      <a:pt x="461968" y="388233"/>
                    </a:lnTo>
                    <a:lnTo>
                      <a:pt x="461968" y="389570"/>
                    </a:lnTo>
                    <a:lnTo>
                      <a:pt x="461157" y="390672"/>
                    </a:lnTo>
                    <a:lnTo>
                      <a:pt x="460713" y="388968"/>
                    </a:lnTo>
                    <a:lnTo>
                      <a:pt x="459457" y="390819"/>
                    </a:lnTo>
                    <a:lnTo>
                      <a:pt x="458644" y="394229"/>
                    </a:lnTo>
                    <a:lnTo>
                      <a:pt x="458863" y="395404"/>
                    </a:lnTo>
                    <a:lnTo>
                      <a:pt x="460491" y="394596"/>
                    </a:lnTo>
                    <a:lnTo>
                      <a:pt x="461673" y="394522"/>
                    </a:lnTo>
                    <a:lnTo>
                      <a:pt x="461599" y="396359"/>
                    </a:lnTo>
                    <a:lnTo>
                      <a:pt x="459457" y="397843"/>
                    </a:lnTo>
                    <a:lnTo>
                      <a:pt x="459308" y="399019"/>
                    </a:lnTo>
                    <a:lnTo>
                      <a:pt x="462044" y="398211"/>
                    </a:lnTo>
                    <a:lnTo>
                      <a:pt x="463446" y="396873"/>
                    </a:lnTo>
                    <a:lnTo>
                      <a:pt x="464926" y="397035"/>
                    </a:lnTo>
                    <a:lnTo>
                      <a:pt x="463598" y="399181"/>
                    </a:lnTo>
                    <a:lnTo>
                      <a:pt x="462191" y="400209"/>
                    </a:lnTo>
                    <a:lnTo>
                      <a:pt x="463448" y="400577"/>
                    </a:lnTo>
                    <a:lnTo>
                      <a:pt x="465076" y="399915"/>
                    </a:lnTo>
                    <a:lnTo>
                      <a:pt x="464187" y="402502"/>
                    </a:lnTo>
                    <a:lnTo>
                      <a:pt x="463965" y="404133"/>
                    </a:lnTo>
                    <a:lnTo>
                      <a:pt x="462560" y="405308"/>
                    </a:lnTo>
                    <a:lnTo>
                      <a:pt x="460344" y="404427"/>
                    </a:lnTo>
                    <a:lnTo>
                      <a:pt x="459385" y="402575"/>
                    </a:lnTo>
                    <a:lnTo>
                      <a:pt x="456945" y="403751"/>
                    </a:lnTo>
                    <a:lnTo>
                      <a:pt x="456058" y="400944"/>
                    </a:lnTo>
                    <a:lnTo>
                      <a:pt x="455244" y="401017"/>
                    </a:lnTo>
                    <a:lnTo>
                      <a:pt x="454579" y="403824"/>
                    </a:lnTo>
                    <a:lnTo>
                      <a:pt x="455909" y="405823"/>
                    </a:lnTo>
                    <a:lnTo>
                      <a:pt x="456720" y="408482"/>
                    </a:lnTo>
                    <a:lnTo>
                      <a:pt x="455981" y="412920"/>
                    </a:lnTo>
                    <a:lnTo>
                      <a:pt x="457755" y="408850"/>
                    </a:lnTo>
                    <a:lnTo>
                      <a:pt x="457164" y="405676"/>
                    </a:lnTo>
                    <a:lnTo>
                      <a:pt x="458421" y="404573"/>
                    </a:lnTo>
                    <a:lnTo>
                      <a:pt x="459679" y="405823"/>
                    </a:lnTo>
                    <a:lnTo>
                      <a:pt x="461894" y="405970"/>
                    </a:lnTo>
                    <a:lnTo>
                      <a:pt x="463596" y="407233"/>
                    </a:lnTo>
                    <a:lnTo>
                      <a:pt x="464998" y="406043"/>
                    </a:lnTo>
                    <a:lnTo>
                      <a:pt x="465217" y="403751"/>
                    </a:lnTo>
                    <a:lnTo>
                      <a:pt x="467881" y="402942"/>
                    </a:lnTo>
                    <a:lnTo>
                      <a:pt x="469655" y="400944"/>
                    </a:lnTo>
                    <a:lnTo>
                      <a:pt x="471650" y="400870"/>
                    </a:lnTo>
                    <a:lnTo>
                      <a:pt x="473055" y="399034"/>
                    </a:lnTo>
                    <a:lnTo>
                      <a:pt x="471353" y="400209"/>
                    </a:lnTo>
                    <a:lnTo>
                      <a:pt x="469358" y="399915"/>
                    </a:lnTo>
                    <a:lnTo>
                      <a:pt x="468398" y="401385"/>
                    </a:lnTo>
                    <a:lnTo>
                      <a:pt x="467068" y="401987"/>
                    </a:lnTo>
                    <a:lnTo>
                      <a:pt x="466375" y="402002"/>
                    </a:lnTo>
                    <a:lnTo>
                      <a:pt x="467334" y="399710"/>
                    </a:lnTo>
                    <a:lnTo>
                      <a:pt x="468632" y="398666"/>
                    </a:lnTo>
                    <a:lnTo>
                      <a:pt x="467880" y="397402"/>
                    </a:lnTo>
                    <a:lnTo>
                      <a:pt x="467955" y="395992"/>
                    </a:lnTo>
                    <a:lnTo>
                      <a:pt x="469133" y="393038"/>
                    </a:lnTo>
                    <a:lnTo>
                      <a:pt x="468988" y="391554"/>
                    </a:lnTo>
                    <a:lnTo>
                      <a:pt x="467955" y="390379"/>
                    </a:lnTo>
                    <a:lnTo>
                      <a:pt x="468620" y="389497"/>
                    </a:lnTo>
                    <a:lnTo>
                      <a:pt x="470317" y="386910"/>
                    </a:lnTo>
                    <a:lnTo>
                      <a:pt x="471058" y="384324"/>
                    </a:lnTo>
                    <a:lnTo>
                      <a:pt x="473126" y="382620"/>
                    </a:lnTo>
                    <a:lnTo>
                      <a:pt x="473718" y="383428"/>
                    </a:lnTo>
                    <a:lnTo>
                      <a:pt x="473201" y="384324"/>
                    </a:lnTo>
                    <a:lnTo>
                      <a:pt x="474383" y="383957"/>
                    </a:lnTo>
                    <a:lnTo>
                      <a:pt x="475491" y="382326"/>
                    </a:lnTo>
                    <a:lnTo>
                      <a:pt x="476007" y="383281"/>
                    </a:lnTo>
                    <a:lnTo>
                      <a:pt x="476821" y="383354"/>
                    </a:lnTo>
                    <a:lnTo>
                      <a:pt x="477414" y="384398"/>
                    </a:lnTo>
                    <a:lnTo>
                      <a:pt x="479258" y="384016"/>
                    </a:lnTo>
                    <a:lnTo>
                      <a:pt x="480441" y="382326"/>
                    </a:lnTo>
                    <a:lnTo>
                      <a:pt x="485099" y="380401"/>
                    </a:lnTo>
                    <a:lnTo>
                      <a:pt x="486058" y="378623"/>
                    </a:lnTo>
                    <a:lnTo>
                      <a:pt x="485985" y="377594"/>
                    </a:lnTo>
                    <a:lnTo>
                      <a:pt x="487241" y="377227"/>
                    </a:lnTo>
                    <a:lnTo>
                      <a:pt x="489159" y="375155"/>
                    </a:lnTo>
                    <a:lnTo>
                      <a:pt x="492044" y="374861"/>
                    </a:lnTo>
                    <a:lnTo>
                      <a:pt x="493448" y="373244"/>
                    </a:lnTo>
                    <a:lnTo>
                      <a:pt x="493300" y="371981"/>
                    </a:lnTo>
                    <a:lnTo>
                      <a:pt x="493817" y="369321"/>
                    </a:lnTo>
                    <a:lnTo>
                      <a:pt x="495222" y="366882"/>
                    </a:lnTo>
                    <a:lnTo>
                      <a:pt x="495591" y="365030"/>
                    </a:lnTo>
                    <a:lnTo>
                      <a:pt x="494850" y="364075"/>
                    </a:lnTo>
                    <a:lnTo>
                      <a:pt x="493672" y="364957"/>
                    </a:lnTo>
                    <a:lnTo>
                      <a:pt x="492044" y="365251"/>
                    </a:lnTo>
                    <a:lnTo>
                      <a:pt x="492414" y="366073"/>
                    </a:lnTo>
                    <a:lnTo>
                      <a:pt x="491454" y="367763"/>
                    </a:lnTo>
                    <a:lnTo>
                      <a:pt x="489532" y="368131"/>
                    </a:lnTo>
                    <a:lnTo>
                      <a:pt x="488498" y="367323"/>
                    </a:lnTo>
                    <a:lnTo>
                      <a:pt x="487168" y="367323"/>
                    </a:lnTo>
                    <a:lnTo>
                      <a:pt x="486724" y="366588"/>
                    </a:lnTo>
                    <a:lnTo>
                      <a:pt x="488129" y="363913"/>
                    </a:lnTo>
                    <a:lnTo>
                      <a:pt x="489385" y="363913"/>
                    </a:lnTo>
                    <a:lnTo>
                      <a:pt x="490568" y="362444"/>
                    </a:lnTo>
                    <a:lnTo>
                      <a:pt x="493229" y="361254"/>
                    </a:lnTo>
                    <a:lnTo>
                      <a:pt x="493378" y="359931"/>
                    </a:lnTo>
                    <a:lnTo>
                      <a:pt x="492270" y="358976"/>
                    </a:lnTo>
                    <a:lnTo>
                      <a:pt x="494043" y="356757"/>
                    </a:lnTo>
                    <a:lnTo>
                      <a:pt x="496330" y="356316"/>
                    </a:lnTo>
                    <a:lnTo>
                      <a:pt x="498624" y="356977"/>
                    </a:lnTo>
                    <a:lnTo>
                      <a:pt x="496925" y="358080"/>
                    </a:lnTo>
                    <a:lnTo>
                      <a:pt x="496628" y="360152"/>
                    </a:lnTo>
                    <a:lnTo>
                      <a:pt x="497294" y="360592"/>
                    </a:lnTo>
                    <a:lnTo>
                      <a:pt x="499361" y="359564"/>
                    </a:lnTo>
                    <a:lnTo>
                      <a:pt x="501138" y="355714"/>
                    </a:lnTo>
                    <a:lnTo>
                      <a:pt x="501212" y="354083"/>
                    </a:lnTo>
                    <a:lnTo>
                      <a:pt x="499069" y="353568"/>
                    </a:lnTo>
                    <a:lnTo>
                      <a:pt x="497295" y="353642"/>
                    </a:lnTo>
                    <a:lnTo>
                      <a:pt x="496039" y="352687"/>
                    </a:lnTo>
                    <a:lnTo>
                      <a:pt x="493154" y="352025"/>
                    </a:lnTo>
                    <a:lnTo>
                      <a:pt x="492121" y="349131"/>
                    </a:lnTo>
                    <a:lnTo>
                      <a:pt x="492564" y="346853"/>
                    </a:lnTo>
                    <a:lnTo>
                      <a:pt x="491085" y="348984"/>
                    </a:lnTo>
                    <a:lnTo>
                      <a:pt x="489975" y="348984"/>
                    </a:lnTo>
                    <a:lnTo>
                      <a:pt x="488941" y="347147"/>
                    </a:lnTo>
                    <a:lnTo>
                      <a:pt x="487094" y="346030"/>
                    </a:lnTo>
                    <a:lnTo>
                      <a:pt x="486577" y="343738"/>
                    </a:lnTo>
                    <a:lnTo>
                      <a:pt x="485688" y="343297"/>
                    </a:lnTo>
                    <a:lnTo>
                      <a:pt x="484211" y="343517"/>
                    </a:lnTo>
                    <a:lnTo>
                      <a:pt x="483769" y="341901"/>
                    </a:lnTo>
                    <a:lnTo>
                      <a:pt x="483103" y="341004"/>
                    </a:lnTo>
                    <a:lnTo>
                      <a:pt x="484063" y="339315"/>
                    </a:lnTo>
                    <a:lnTo>
                      <a:pt x="483992" y="337683"/>
                    </a:lnTo>
                    <a:lnTo>
                      <a:pt x="483177" y="335758"/>
                    </a:lnTo>
                    <a:lnTo>
                      <a:pt x="483474" y="330806"/>
                    </a:lnTo>
                    <a:lnTo>
                      <a:pt x="484887" y="329131"/>
                    </a:lnTo>
                    <a:lnTo>
                      <a:pt x="488293" y="326089"/>
                    </a:lnTo>
                    <a:lnTo>
                      <a:pt x="490290" y="325311"/>
                    </a:lnTo>
                    <a:lnTo>
                      <a:pt x="491957" y="325384"/>
                    </a:lnTo>
                    <a:lnTo>
                      <a:pt x="492143" y="324605"/>
                    </a:lnTo>
                    <a:lnTo>
                      <a:pt x="493770" y="323312"/>
                    </a:lnTo>
                    <a:lnTo>
                      <a:pt x="493957" y="322092"/>
                    </a:lnTo>
                    <a:lnTo>
                      <a:pt x="492846" y="322122"/>
                    </a:lnTo>
                    <a:lnTo>
                      <a:pt x="491218" y="323165"/>
                    </a:lnTo>
                    <a:lnTo>
                      <a:pt x="490177" y="322680"/>
                    </a:lnTo>
                    <a:lnTo>
                      <a:pt x="490196" y="321416"/>
                    </a:lnTo>
                    <a:lnTo>
                      <a:pt x="489460" y="319286"/>
                    </a:lnTo>
                    <a:lnTo>
                      <a:pt x="489754" y="317140"/>
                    </a:lnTo>
                    <a:lnTo>
                      <a:pt x="492342" y="314260"/>
                    </a:lnTo>
                    <a:lnTo>
                      <a:pt x="493967" y="310631"/>
                    </a:lnTo>
                    <a:lnTo>
                      <a:pt x="495223" y="310116"/>
                    </a:lnTo>
                    <a:lnTo>
                      <a:pt x="496628" y="307456"/>
                    </a:lnTo>
                    <a:lnTo>
                      <a:pt x="497958" y="307383"/>
                    </a:lnTo>
                    <a:lnTo>
                      <a:pt x="499435" y="305091"/>
                    </a:lnTo>
                    <a:lnTo>
                      <a:pt x="501874" y="304062"/>
                    </a:lnTo>
                    <a:lnTo>
                      <a:pt x="503279" y="305238"/>
                    </a:lnTo>
                    <a:lnTo>
                      <a:pt x="502540" y="307456"/>
                    </a:lnTo>
                    <a:lnTo>
                      <a:pt x="503648" y="308559"/>
                    </a:lnTo>
                    <a:lnTo>
                      <a:pt x="503203" y="310043"/>
                    </a:lnTo>
                    <a:lnTo>
                      <a:pt x="505273" y="308926"/>
                    </a:lnTo>
                    <a:lnTo>
                      <a:pt x="505570" y="307603"/>
                    </a:lnTo>
                    <a:lnTo>
                      <a:pt x="507934" y="304047"/>
                    </a:lnTo>
                    <a:lnTo>
                      <a:pt x="507934" y="303166"/>
                    </a:lnTo>
                    <a:lnTo>
                      <a:pt x="506311" y="302945"/>
                    </a:lnTo>
                    <a:lnTo>
                      <a:pt x="504610" y="302211"/>
                    </a:lnTo>
                    <a:lnTo>
                      <a:pt x="503279" y="300359"/>
                    </a:lnTo>
                    <a:lnTo>
                      <a:pt x="505053" y="298728"/>
                    </a:lnTo>
                    <a:lnTo>
                      <a:pt x="507784" y="298728"/>
                    </a:lnTo>
                    <a:lnTo>
                      <a:pt x="508525" y="297552"/>
                    </a:lnTo>
                    <a:lnTo>
                      <a:pt x="511335" y="295701"/>
                    </a:lnTo>
                    <a:lnTo>
                      <a:pt x="511261" y="293996"/>
                    </a:lnTo>
                    <a:lnTo>
                      <a:pt x="512741" y="293261"/>
                    </a:lnTo>
                    <a:lnTo>
                      <a:pt x="515027" y="294070"/>
                    </a:lnTo>
                    <a:lnTo>
                      <a:pt x="518354" y="294819"/>
                    </a:lnTo>
                    <a:lnTo>
                      <a:pt x="518576" y="296729"/>
                    </a:lnTo>
                    <a:lnTo>
                      <a:pt x="518134" y="297626"/>
                    </a:lnTo>
                    <a:lnTo>
                      <a:pt x="519390" y="298140"/>
                    </a:lnTo>
                    <a:lnTo>
                      <a:pt x="521017" y="299771"/>
                    </a:lnTo>
                    <a:lnTo>
                      <a:pt x="522570" y="300800"/>
                    </a:lnTo>
                    <a:lnTo>
                      <a:pt x="521830" y="302798"/>
                    </a:lnTo>
                    <a:lnTo>
                      <a:pt x="520872" y="303239"/>
                    </a:lnTo>
                    <a:lnTo>
                      <a:pt x="521240" y="305017"/>
                    </a:lnTo>
                    <a:lnTo>
                      <a:pt x="520944" y="306575"/>
                    </a:lnTo>
                    <a:lnTo>
                      <a:pt x="522645" y="308191"/>
                    </a:lnTo>
                    <a:lnTo>
                      <a:pt x="523236" y="309822"/>
                    </a:lnTo>
                    <a:lnTo>
                      <a:pt x="522864" y="313364"/>
                    </a:lnTo>
                    <a:lnTo>
                      <a:pt x="524122" y="314260"/>
                    </a:lnTo>
                    <a:lnTo>
                      <a:pt x="524122" y="315215"/>
                    </a:lnTo>
                    <a:lnTo>
                      <a:pt x="522645" y="317214"/>
                    </a:lnTo>
                    <a:lnTo>
                      <a:pt x="522570" y="318757"/>
                    </a:lnTo>
                    <a:lnTo>
                      <a:pt x="521017" y="321123"/>
                    </a:lnTo>
                    <a:lnTo>
                      <a:pt x="520944" y="323709"/>
                    </a:lnTo>
                    <a:lnTo>
                      <a:pt x="519909" y="324385"/>
                    </a:lnTo>
                    <a:lnTo>
                      <a:pt x="520872" y="326222"/>
                    </a:lnTo>
                    <a:lnTo>
                      <a:pt x="520131" y="328220"/>
                    </a:lnTo>
                    <a:lnTo>
                      <a:pt x="522201" y="330659"/>
                    </a:lnTo>
                    <a:lnTo>
                      <a:pt x="522201" y="332290"/>
                    </a:lnTo>
                    <a:lnTo>
                      <a:pt x="521608" y="333025"/>
                    </a:lnTo>
                    <a:lnTo>
                      <a:pt x="522201" y="334803"/>
                    </a:lnTo>
                    <a:lnTo>
                      <a:pt x="521608" y="336640"/>
                    </a:lnTo>
                    <a:lnTo>
                      <a:pt x="521608" y="338051"/>
                    </a:lnTo>
                    <a:lnTo>
                      <a:pt x="522938" y="338418"/>
                    </a:lnTo>
                    <a:lnTo>
                      <a:pt x="524269" y="340270"/>
                    </a:lnTo>
                    <a:lnTo>
                      <a:pt x="524048" y="341959"/>
                    </a:lnTo>
                    <a:lnTo>
                      <a:pt x="522572" y="343297"/>
                    </a:lnTo>
                    <a:lnTo>
                      <a:pt x="521317" y="342636"/>
                    </a:lnTo>
                    <a:lnTo>
                      <a:pt x="519540" y="343003"/>
                    </a:lnTo>
                    <a:lnTo>
                      <a:pt x="518506" y="341078"/>
                    </a:lnTo>
                    <a:lnTo>
                      <a:pt x="519171" y="338859"/>
                    </a:lnTo>
                    <a:lnTo>
                      <a:pt x="516806" y="339902"/>
                    </a:lnTo>
                    <a:lnTo>
                      <a:pt x="515847" y="342048"/>
                    </a:lnTo>
                    <a:lnTo>
                      <a:pt x="514074" y="342782"/>
                    </a:lnTo>
                    <a:lnTo>
                      <a:pt x="514074" y="343664"/>
                    </a:lnTo>
                    <a:lnTo>
                      <a:pt x="516660" y="343003"/>
                    </a:lnTo>
                    <a:lnTo>
                      <a:pt x="517988" y="344325"/>
                    </a:lnTo>
                    <a:lnTo>
                      <a:pt x="517695" y="345369"/>
                    </a:lnTo>
                    <a:lnTo>
                      <a:pt x="512225" y="349204"/>
                    </a:lnTo>
                    <a:lnTo>
                      <a:pt x="510820" y="349439"/>
                    </a:lnTo>
                    <a:lnTo>
                      <a:pt x="510526" y="350541"/>
                    </a:lnTo>
                    <a:lnTo>
                      <a:pt x="509267" y="351129"/>
                    </a:lnTo>
                    <a:lnTo>
                      <a:pt x="508753" y="353127"/>
                    </a:lnTo>
                    <a:lnTo>
                      <a:pt x="509787" y="354230"/>
                    </a:lnTo>
                    <a:lnTo>
                      <a:pt x="511780" y="353715"/>
                    </a:lnTo>
                    <a:lnTo>
                      <a:pt x="513036" y="354156"/>
                    </a:lnTo>
                    <a:lnTo>
                      <a:pt x="513257" y="356081"/>
                    </a:lnTo>
                    <a:lnTo>
                      <a:pt x="515105" y="357933"/>
                    </a:lnTo>
                    <a:lnTo>
                      <a:pt x="517693" y="357110"/>
                    </a:lnTo>
                    <a:lnTo>
                      <a:pt x="518060" y="355567"/>
                    </a:lnTo>
                    <a:lnTo>
                      <a:pt x="519614" y="355199"/>
                    </a:lnTo>
                    <a:lnTo>
                      <a:pt x="520279" y="356008"/>
                    </a:lnTo>
                    <a:lnTo>
                      <a:pt x="519320" y="356816"/>
                    </a:lnTo>
                    <a:lnTo>
                      <a:pt x="519320" y="357418"/>
                    </a:lnTo>
                    <a:lnTo>
                      <a:pt x="521093" y="358080"/>
                    </a:lnTo>
                    <a:lnTo>
                      <a:pt x="522350" y="359402"/>
                    </a:lnTo>
                    <a:lnTo>
                      <a:pt x="524197" y="358006"/>
                    </a:lnTo>
                    <a:lnTo>
                      <a:pt x="525602" y="358814"/>
                    </a:lnTo>
                    <a:lnTo>
                      <a:pt x="524270" y="360298"/>
                    </a:lnTo>
                    <a:lnTo>
                      <a:pt x="522351" y="360372"/>
                    </a:lnTo>
                    <a:lnTo>
                      <a:pt x="520281" y="362738"/>
                    </a:lnTo>
                    <a:lnTo>
                      <a:pt x="519542" y="363399"/>
                    </a:lnTo>
                    <a:lnTo>
                      <a:pt x="519099" y="360960"/>
                    </a:lnTo>
                    <a:lnTo>
                      <a:pt x="518137" y="361033"/>
                    </a:lnTo>
                    <a:lnTo>
                      <a:pt x="517324" y="360592"/>
                    </a:lnTo>
                    <a:lnTo>
                      <a:pt x="517324" y="361621"/>
                    </a:lnTo>
                    <a:lnTo>
                      <a:pt x="518432" y="363473"/>
                    </a:lnTo>
                    <a:lnTo>
                      <a:pt x="518432" y="365030"/>
                    </a:lnTo>
                    <a:lnTo>
                      <a:pt x="520320" y="368028"/>
                    </a:lnTo>
                    <a:lnTo>
                      <a:pt x="520025" y="370482"/>
                    </a:lnTo>
                    <a:lnTo>
                      <a:pt x="520357" y="370923"/>
                    </a:lnTo>
                    <a:lnTo>
                      <a:pt x="520137" y="372965"/>
                    </a:lnTo>
                    <a:lnTo>
                      <a:pt x="518728" y="373818"/>
                    </a:lnTo>
                    <a:lnTo>
                      <a:pt x="518616" y="375772"/>
                    </a:lnTo>
                    <a:lnTo>
                      <a:pt x="518322" y="377859"/>
                    </a:lnTo>
                    <a:lnTo>
                      <a:pt x="516359" y="380298"/>
                    </a:lnTo>
                    <a:lnTo>
                      <a:pt x="516879" y="381415"/>
                    </a:lnTo>
                    <a:lnTo>
                      <a:pt x="517024" y="383575"/>
                    </a:lnTo>
                    <a:lnTo>
                      <a:pt x="515768" y="384163"/>
                    </a:lnTo>
                    <a:lnTo>
                      <a:pt x="515953" y="385529"/>
                    </a:lnTo>
                    <a:lnTo>
                      <a:pt x="517173" y="385500"/>
                    </a:lnTo>
                    <a:lnTo>
                      <a:pt x="518803" y="383648"/>
                    </a:lnTo>
                    <a:lnTo>
                      <a:pt x="519542" y="382252"/>
                    </a:lnTo>
                    <a:lnTo>
                      <a:pt x="522128" y="380915"/>
                    </a:lnTo>
                    <a:lnTo>
                      <a:pt x="522573" y="380033"/>
                    </a:lnTo>
                    <a:lnTo>
                      <a:pt x="522204" y="379431"/>
                    </a:lnTo>
                    <a:lnTo>
                      <a:pt x="523386" y="378035"/>
                    </a:lnTo>
                    <a:lnTo>
                      <a:pt x="524569" y="378990"/>
                    </a:lnTo>
                    <a:lnTo>
                      <a:pt x="525528" y="378035"/>
                    </a:lnTo>
                    <a:lnTo>
                      <a:pt x="525528" y="374479"/>
                    </a:lnTo>
                    <a:lnTo>
                      <a:pt x="525974" y="372495"/>
                    </a:lnTo>
                    <a:lnTo>
                      <a:pt x="528561" y="370350"/>
                    </a:lnTo>
                    <a:lnTo>
                      <a:pt x="530926" y="366720"/>
                    </a:lnTo>
                    <a:lnTo>
                      <a:pt x="531662" y="364648"/>
                    </a:lnTo>
                    <a:lnTo>
                      <a:pt x="532549" y="364501"/>
                    </a:lnTo>
                    <a:lnTo>
                      <a:pt x="533435" y="365398"/>
                    </a:lnTo>
                    <a:lnTo>
                      <a:pt x="533807" y="367234"/>
                    </a:lnTo>
                    <a:lnTo>
                      <a:pt x="535358" y="370717"/>
                    </a:lnTo>
                    <a:lnTo>
                      <a:pt x="535729" y="373377"/>
                    </a:lnTo>
                    <a:lnTo>
                      <a:pt x="537573" y="375669"/>
                    </a:lnTo>
                    <a:lnTo>
                      <a:pt x="537573" y="377888"/>
                    </a:lnTo>
                    <a:lnTo>
                      <a:pt x="536834" y="379798"/>
                    </a:lnTo>
                    <a:lnTo>
                      <a:pt x="537500" y="383942"/>
                    </a:lnTo>
                    <a:lnTo>
                      <a:pt x="536247" y="386014"/>
                    </a:lnTo>
                    <a:lnTo>
                      <a:pt x="534767" y="386675"/>
                    </a:lnTo>
                    <a:lnTo>
                      <a:pt x="533585" y="385647"/>
                    </a:lnTo>
                    <a:lnTo>
                      <a:pt x="532402" y="386675"/>
                    </a:lnTo>
                    <a:lnTo>
                      <a:pt x="531515" y="388453"/>
                    </a:lnTo>
                    <a:lnTo>
                      <a:pt x="532032" y="390599"/>
                    </a:lnTo>
                    <a:lnTo>
                      <a:pt x="530552" y="392436"/>
                    </a:lnTo>
                    <a:lnTo>
                      <a:pt x="529665" y="394963"/>
                    </a:lnTo>
                    <a:lnTo>
                      <a:pt x="530329" y="396286"/>
                    </a:lnTo>
                    <a:lnTo>
                      <a:pt x="530404" y="399680"/>
                    </a:lnTo>
                    <a:lnTo>
                      <a:pt x="532032" y="406778"/>
                    </a:lnTo>
                    <a:lnTo>
                      <a:pt x="533585" y="409731"/>
                    </a:lnTo>
                    <a:lnTo>
                      <a:pt x="532992" y="411730"/>
                    </a:lnTo>
                    <a:lnTo>
                      <a:pt x="534545" y="413287"/>
                    </a:lnTo>
                    <a:lnTo>
                      <a:pt x="536025" y="413287"/>
                    </a:lnTo>
                    <a:lnTo>
                      <a:pt x="535653" y="410775"/>
                    </a:lnTo>
                    <a:lnTo>
                      <a:pt x="534987" y="410040"/>
                    </a:lnTo>
                    <a:lnTo>
                      <a:pt x="536464" y="408556"/>
                    </a:lnTo>
                    <a:lnTo>
                      <a:pt x="537722" y="408409"/>
                    </a:lnTo>
                    <a:lnTo>
                      <a:pt x="538755" y="410848"/>
                    </a:lnTo>
                    <a:lnTo>
                      <a:pt x="539789" y="410628"/>
                    </a:lnTo>
                    <a:lnTo>
                      <a:pt x="540235" y="408335"/>
                    </a:lnTo>
                    <a:lnTo>
                      <a:pt x="541712" y="406704"/>
                    </a:lnTo>
                    <a:lnTo>
                      <a:pt x="542005" y="403530"/>
                    </a:lnTo>
                    <a:lnTo>
                      <a:pt x="543634" y="402795"/>
                    </a:lnTo>
                    <a:lnTo>
                      <a:pt x="545553" y="400136"/>
                    </a:lnTo>
                    <a:lnTo>
                      <a:pt x="546293" y="399989"/>
                    </a:lnTo>
                    <a:lnTo>
                      <a:pt x="547401" y="398211"/>
                    </a:lnTo>
                    <a:lnTo>
                      <a:pt x="551022" y="395551"/>
                    </a:lnTo>
                    <a:lnTo>
                      <a:pt x="553461" y="391407"/>
                    </a:lnTo>
                    <a:lnTo>
                      <a:pt x="555235" y="387058"/>
                    </a:lnTo>
                    <a:lnTo>
                      <a:pt x="556934" y="383428"/>
                    </a:lnTo>
                    <a:lnTo>
                      <a:pt x="558856" y="382017"/>
                    </a:lnTo>
                    <a:lnTo>
                      <a:pt x="560336" y="384163"/>
                    </a:lnTo>
                    <a:lnTo>
                      <a:pt x="561589" y="382987"/>
                    </a:lnTo>
                    <a:lnTo>
                      <a:pt x="562697" y="383795"/>
                    </a:lnTo>
                    <a:lnTo>
                      <a:pt x="564619" y="383501"/>
                    </a:lnTo>
                    <a:lnTo>
                      <a:pt x="564695" y="382311"/>
                    </a:lnTo>
                    <a:lnTo>
                      <a:pt x="563585" y="382252"/>
                    </a:lnTo>
                    <a:lnTo>
                      <a:pt x="561886" y="380548"/>
                    </a:lnTo>
                    <a:lnTo>
                      <a:pt x="562697" y="379372"/>
                    </a:lnTo>
                    <a:lnTo>
                      <a:pt x="564839" y="379064"/>
                    </a:lnTo>
                    <a:lnTo>
                      <a:pt x="565947" y="380033"/>
                    </a:lnTo>
                    <a:lnTo>
                      <a:pt x="566836" y="379284"/>
                    </a:lnTo>
                    <a:lnTo>
                      <a:pt x="568312" y="379431"/>
                    </a:lnTo>
                    <a:lnTo>
                      <a:pt x="569126" y="378843"/>
                    </a:lnTo>
                    <a:lnTo>
                      <a:pt x="568166" y="376933"/>
                    </a:lnTo>
                    <a:lnTo>
                      <a:pt x="567279" y="376786"/>
                    </a:lnTo>
                    <a:lnTo>
                      <a:pt x="566316" y="375008"/>
                    </a:lnTo>
                    <a:lnTo>
                      <a:pt x="565208" y="374934"/>
                    </a:lnTo>
                    <a:lnTo>
                      <a:pt x="565358" y="371907"/>
                    </a:lnTo>
                    <a:lnTo>
                      <a:pt x="566537" y="370570"/>
                    </a:lnTo>
                    <a:lnTo>
                      <a:pt x="566760" y="368719"/>
                    </a:lnTo>
                    <a:lnTo>
                      <a:pt x="568165" y="368645"/>
                    </a:lnTo>
                    <a:lnTo>
                      <a:pt x="567130" y="367029"/>
                    </a:lnTo>
                    <a:lnTo>
                      <a:pt x="567354" y="365691"/>
                    </a:lnTo>
                    <a:lnTo>
                      <a:pt x="568831" y="364134"/>
                    </a:lnTo>
                    <a:lnTo>
                      <a:pt x="568165" y="363399"/>
                    </a:lnTo>
                    <a:lnTo>
                      <a:pt x="568090" y="362811"/>
                    </a:lnTo>
                    <a:lnTo>
                      <a:pt x="570015" y="362811"/>
                    </a:lnTo>
                    <a:lnTo>
                      <a:pt x="570676" y="360960"/>
                    </a:lnTo>
                    <a:lnTo>
                      <a:pt x="569126" y="360078"/>
                    </a:lnTo>
                    <a:lnTo>
                      <a:pt x="568610" y="359035"/>
                    </a:lnTo>
                    <a:lnTo>
                      <a:pt x="570676" y="359343"/>
                    </a:lnTo>
                    <a:lnTo>
                      <a:pt x="571564" y="360813"/>
                    </a:lnTo>
                    <a:lnTo>
                      <a:pt x="573117" y="360960"/>
                    </a:lnTo>
                    <a:lnTo>
                      <a:pt x="574445" y="360078"/>
                    </a:lnTo>
                    <a:lnTo>
                      <a:pt x="577627" y="360298"/>
                    </a:lnTo>
                    <a:lnTo>
                      <a:pt x="580435" y="362370"/>
                    </a:lnTo>
                    <a:lnTo>
                      <a:pt x="580657" y="363399"/>
                    </a:lnTo>
                    <a:lnTo>
                      <a:pt x="581541" y="364663"/>
                    </a:lnTo>
                    <a:lnTo>
                      <a:pt x="585386" y="366573"/>
                    </a:lnTo>
                    <a:lnTo>
                      <a:pt x="587159" y="365398"/>
                    </a:lnTo>
                    <a:lnTo>
                      <a:pt x="589155" y="366794"/>
                    </a:lnTo>
                    <a:lnTo>
                      <a:pt x="591668" y="367837"/>
                    </a:lnTo>
                    <a:lnTo>
                      <a:pt x="591668" y="368939"/>
                    </a:lnTo>
                    <a:lnTo>
                      <a:pt x="590634" y="369615"/>
                    </a:lnTo>
                    <a:lnTo>
                      <a:pt x="591816" y="370937"/>
                    </a:lnTo>
                    <a:lnTo>
                      <a:pt x="590559" y="371599"/>
                    </a:lnTo>
                    <a:lnTo>
                      <a:pt x="589155" y="370276"/>
                    </a:lnTo>
                    <a:lnTo>
                      <a:pt x="587753" y="370129"/>
                    </a:lnTo>
                    <a:lnTo>
                      <a:pt x="587975" y="371231"/>
                    </a:lnTo>
                    <a:lnTo>
                      <a:pt x="592261" y="373965"/>
                    </a:lnTo>
                    <a:lnTo>
                      <a:pt x="592482" y="376110"/>
                    </a:lnTo>
                    <a:lnTo>
                      <a:pt x="590783" y="376771"/>
                    </a:lnTo>
                    <a:lnTo>
                      <a:pt x="591816" y="377374"/>
                    </a:lnTo>
                    <a:lnTo>
                      <a:pt x="593590" y="376771"/>
                    </a:lnTo>
                    <a:lnTo>
                      <a:pt x="596624" y="377491"/>
                    </a:lnTo>
                    <a:lnTo>
                      <a:pt x="597256" y="378711"/>
                    </a:lnTo>
                    <a:lnTo>
                      <a:pt x="598402" y="379122"/>
                    </a:lnTo>
                    <a:lnTo>
                      <a:pt x="598736" y="380004"/>
                    </a:lnTo>
                    <a:lnTo>
                      <a:pt x="597478" y="382002"/>
                    </a:lnTo>
                    <a:lnTo>
                      <a:pt x="594292" y="384501"/>
                    </a:lnTo>
                    <a:lnTo>
                      <a:pt x="592367" y="384868"/>
                    </a:lnTo>
                    <a:lnTo>
                      <a:pt x="590924" y="385573"/>
                    </a:lnTo>
                    <a:lnTo>
                      <a:pt x="593698" y="385617"/>
                    </a:lnTo>
                    <a:lnTo>
                      <a:pt x="594696" y="386235"/>
                    </a:lnTo>
                    <a:lnTo>
                      <a:pt x="594919" y="387792"/>
                    </a:lnTo>
                    <a:lnTo>
                      <a:pt x="595659" y="387719"/>
                    </a:lnTo>
                    <a:lnTo>
                      <a:pt x="596324" y="388307"/>
                    </a:lnTo>
                    <a:lnTo>
                      <a:pt x="595065" y="390305"/>
                    </a:lnTo>
                    <a:lnTo>
                      <a:pt x="595804" y="391040"/>
                    </a:lnTo>
                    <a:lnTo>
                      <a:pt x="593366" y="392671"/>
                    </a:lnTo>
                    <a:lnTo>
                      <a:pt x="590557" y="393626"/>
                    </a:lnTo>
                    <a:lnTo>
                      <a:pt x="589080" y="393332"/>
                    </a:lnTo>
                    <a:lnTo>
                      <a:pt x="588117" y="394596"/>
                    </a:lnTo>
                    <a:lnTo>
                      <a:pt x="586564" y="394067"/>
                    </a:lnTo>
                    <a:lnTo>
                      <a:pt x="584939" y="392157"/>
                    </a:lnTo>
                    <a:lnTo>
                      <a:pt x="583092" y="392083"/>
                    </a:lnTo>
                    <a:lnTo>
                      <a:pt x="582504" y="391040"/>
                    </a:lnTo>
                    <a:lnTo>
                      <a:pt x="581246" y="391187"/>
                    </a:lnTo>
                    <a:lnTo>
                      <a:pt x="581173" y="392818"/>
                    </a:lnTo>
                    <a:lnTo>
                      <a:pt x="580285" y="393406"/>
                    </a:lnTo>
                    <a:lnTo>
                      <a:pt x="581984" y="393773"/>
                    </a:lnTo>
                    <a:lnTo>
                      <a:pt x="583240" y="394816"/>
                    </a:lnTo>
                    <a:lnTo>
                      <a:pt x="582649" y="396212"/>
                    </a:lnTo>
                    <a:lnTo>
                      <a:pt x="581465" y="397476"/>
                    </a:lnTo>
                    <a:lnTo>
                      <a:pt x="583167" y="397623"/>
                    </a:lnTo>
                    <a:lnTo>
                      <a:pt x="581984" y="399386"/>
                    </a:lnTo>
                    <a:lnTo>
                      <a:pt x="582132" y="400650"/>
                    </a:lnTo>
                    <a:lnTo>
                      <a:pt x="582796" y="400797"/>
                    </a:lnTo>
                    <a:lnTo>
                      <a:pt x="584053" y="399548"/>
                    </a:lnTo>
                    <a:lnTo>
                      <a:pt x="584718" y="399621"/>
                    </a:lnTo>
                    <a:lnTo>
                      <a:pt x="584204" y="401091"/>
                    </a:lnTo>
                    <a:lnTo>
                      <a:pt x="581778" y="402075"/>
                    </a:lnTo>
                    <a:lnTo>
                      <a:pt x="580852" y="403927"/>
                    </a:lnTo>
                    <a:lnTo>
                      <a:pt x="581246" y="406116"/>
                    </a:lnTo>
                    <a:lnTo>
                      <a:pt x="583613" y="407894"/>
                    </a:lnTo>
                    <a:lnTo>
                      <a:pt x="583242" y="409305"/>
                    </a:lnTo>
                    <a:lnTo>
                      <a:pt x="585460" y="413655"/>
                    </a:lnTo>
                    <a:lnTo>
                      <a:pt x="585162" y="416168"/>
                    </a:lnTo>
                    <a:lnTo>
                      <a:pt x="584423" y="416682"/>
                    </a:lnTo>
                    <a:lnTo>
                      <a:pt x="584129" y="418166"/>
                    </a:lnTo>
                    <a:lnTo>
                      <a:pt x="581394" y="420532"/>
                    </a:lnTo>
                    <a:lnTo>
                      <a:pt x="581910" y="422383"/>
                    </a:lnTo>
                    <a:lnTo>
                      <a:pt x="580951" y="423706"/>
                    </a:lnTo>
                    <a:lnTo>
                      <a:pt x="579177" y="422971"/>
                    </a:lnTo>
                    <a:lnTo>
                      <a:pt x="575999" y="423045"/>
                    </a:lnTo>
                    <a:lnTo>
                      <a:pt x="574597" y="424000"/>
                    </a:lnTo>
                    <a:lnTo>
                      <a:pt x="574077" y="426366"/>
                    </a:lnTo>
                    <a:lnTo>
                      <a:pt x="572084" y="427556"/>
                    </a:lnTo>
                    <a:lnTo>
                      <a:pt x="571121" y="428878"/>
                    </a:lnTo>
                    <a:lnTo>
                      <a:pt x="569496" y="428967"/>
                    </a:lnTo>
                    <a:lnTo>
                      <a:pt x="566615" y="432067"/>
                    </a:lnTo>
                    <a:lnTo>
                      <a:pt x="565580" y="431700"/>
                    </a:lnTo>
                    <a:lnTo>
                      <a:pt x="563881" y="431759"/>
                    </a:lnTo>
                    <a:lnTo>
                      <a:pt x="562847" y="433757"/>
                    </a:lnTo>
                    <a:lnTo>
                      <a:pt x="557896" y="435168"/>
                    </a:lnTo>
                    <a:lnTo>
                      <a:pt x="556934" y="434271"/>
                    </a:lnTo>
                    <a:lnTo>
                      <a:pt x="557673" y="433022"/>
                    </a:lnTo>
                    <a:lnTo>
                      <a:pt x="557007" y="430583"/>
                    </a:lnTo>
                    <a:lnTo>
                      <a:pt x="555602" y="429025"/>
                    </a:lnTo>
                    <a:lnTo>
                      <a:pt x="555602" y="427923"/>
                    </a:lnTo>
                    <a:lnTo>
                      <a:pt x="556788" y="427483"/>
                    </a:lnTo>
                    <a:lnTo>
                      <a:pt x="556859" y="425851"/>
                    </a:lnTo>
                    <a:lnTo>
                      <a:pt x="558487" y="423045"/>
                    </a:lnTo>
                    <a:lnTo>
                      <a:pt x="556343" y="425117"/>
                    </a:lnTo>
                    <a:lnTo>
                      <a:pt x="555602" y="425337"/>
                    </a:lnTo>
                    <a:lnTo>
                      <a:pt x="555381" y="421046"/>
                    </a:lnTo>
                    <a:lnTo>
                      <a:pt x="554421" y="420679"/>
                    </a:lnTo>
                    <a:lnTo>
                      <a:pt x="553237" y="418754"/>
                    </a:lnTo>
                    <a:lnTo>
                      <a:pt x="551317" y="419871"/>
                    </a:lnTo>
                    <a:lnTo>
                      <a:pt x="550652" y="419209"/>
                    </a:lnTo>
                    <a:lnTo>
                      <a:pt x="548878" y="419356"/>
                    </a:lnTo>
                    <a:lnTo>
                      <a:pt x="547030" y="422163"/>
                    </a:lnTo>
                    <a:lnTo>
                      <a:pt x="547992" y="422383"/>
                    </a:lnTo>
                    <a:lnTo>
                      <a:pt x="550653" y="420605"/>
                    </a:lnTo>
                    <a:lnTo>
                      <a:pt x="551688" y="421120"/>
                    </a:lnTo>
                    <a:lnTo>
                      <a:pt x="551539" y="422898"/>
                    </a:lnTo>
                    <a:lnTo>
                      <a:pt x="553313" y="423706"/>
                    </a:lnTo>
                    <a:lnTo>
                      <a:pt x="554569" y="426806"/>
                    </a:lnTo>
                    <a:lnTo>
                      <a:pt x="554049" y="429775"/>
                    </a:lnTo>
                    <a:lnTo>
                      <a:pt x="555013" y="430363"/>
                    </a:lnTo>
                    <a:lnTo>
                      <a:pt x="555454" y="433169"/>
                    </a:lnTo>
                    <a:lnTo>
                      <a:pt x="554644" y="434433"/>
                    </a:lnTo>
                    <a:lnTo>
                      <a:pt x="555310" y="435168"/>
                    </a:lnTo>
                    <a:lnTo>
                      <a:pt x="555160" y="436784"/>
                    </a:lnTo>
                    <a:lnTo>
                      <a:pt x="554124" y="436858"/>
                    </a:lnTo>
                    <a:lnTo>
                      <a:pt x="550872" y="434051"/>
                    </a:lnTo>
                    <a:lnTo>
                      <a:pt x="550575" y="432361"/>
                    </a:lnTo>
                    <a:lnTo>
                      <a:pt x="549173" y="431832"/>
                    </a:lnTo>
                    <a:lnTo>
                      <a:pt x="548731" y="430216"/>
                    </a:lnTo>
                    <a:lnTo>
                      <a:pt x="547545" y="431906"/>
                    </a:lnTo>
                    <a:lnTo>
                      <a:pt x="549467" y="433684"/>
                    </a:lnTo>
                    <a:lnTo>
                      <a:pt x="549022" y="435388"/>
                    </a:lnTo>
                    <a:lnTo>
                      <a:pt x="546658" y="434051"/>
                    </a:lnTo>
                    <a:lnTo>
                      <a:pt x="545107" y="433684"/>
                    </a:lnTo>
                    <a:lnTo>
                      <a:pt x="544739" y="432728"/>
                    </a:lnTo>
                    <a:lnTo>
                      <a:pt x="543334" y="433390"/>
                    </a:lnTo>
                    <a:lnTo>
                      <a:pt x="543259" y="431994"/>
                    </a:lnTo>
                    <a:lnTo>
                      <a:pt x="544221" y="429025"/>
                    </a:lnTo>
                    <a:lnTo>
                      <a:pt x="544664" y="428511"/>
                    </a:lnTo>
                    <a:lnTo>
                      <a:pt x="543556" y="427997"/>
                    </a:lnTo>
                    <a:lnTo>
                      <a:pt x="543481" y="427042"/>
                    </a:lnTo>
                    <a:lnTo>
                      <a:pt x="540526" y="428217"/>
                    </a:lnTo>
                    <a:lnTo>
                      <a:pt x="538161" y="428217"/>
                    </a:lnTo>
                    <a:lnTo>
                      <a:pt x="536461" y="426968"/>
                    </a:lnTo>
                    <a:lnTo>
                      <a:pt x="534762" y="427262"/>
                    </a:lnTo>
                    <a:lnTo>
                      <a:pt x="532544" y="425778"/>
                    </a:lnTo>
                    <a:lnTo>
                      <a:pt x="532176" y="427335"/>
                    </a:lnTo>
                    <a:lnTo>
                      <a:pt x="532767" y="428585"/>
                    </a:lnTo>
                    <a:lnTo>
                      <a:pt x="531804" y="429261"/>
                    </a:lnTo>
                    <a:lnTo>
                      <a:pt x="531953" y="431244"/>
                    </a:lnTo>
                    <a:lnTo>
                      <a:pt x="532915" y="432728"/>
                    </a:lnTo>
                    <a:lnTo>
                      <a:pt x="535425" y="433169"/>
                    </a:lnTo>
                    <a:lnTo>
                      <a:pt x="536533" y="435021"/>
                    </a:lnTo>
                    <a:lnTo>
                      <a:pt x="534909" y="437827"/>
                    </a:lnTo>
                    <a:lnTo>
                      <a:pt x="533581" y="438268"/>
                    </a:lnTo>
                    <a:lnTo>
                      <a:pt x="528777" y="441736"/>
                    </a:lnTo>
                    <a:lnTo>
                      <a:pt x="526707" y="444396"/>
                    </a:lnTo>
                    <a:lnTo>
                      <a:pt x="524342" y="447364"/>
                    </a:lnTo>
                    <a:lnTo>
                      <a:pt x="522863" y="446762"/>
                    </a:lnTo>
                    <a:lnTo>
                      <a:pt x="521314" y="447805"/>
                    </a:lnTo>
                    <a:lnTo>
                      <a:pt x="520498" y="450245"/>
                    </a:lnTo>
                    <a:lnTo>
                      <a:pt x="518651" y="450979"/>
                    </a:lnTo>
                    <a:lnTo>
                      <a:pt x="512221" y="449583"/>
                    </a:lnTo>
                    <a:lnTo>
                      <a:pt x="510816" y="447585"/>
                    </a:lnTo>
                    <a:lnTo>
                      <a:pt x="509927" y="445366"/>
                    </a:lnTo>
                    <a:lnTo>
                      <a:pt x="506751" y="443955"/>
                    </a:lnTo>
                    <a:lnTo>
                      <a:pt x="506826" y="443000"/>
                    </a:lnTo>
                    <a:lnTo>
                      <a:pt x="507859" y="442927"/>
                    </a:lnTo>
                    <a:lnTo>
                      <a:pt x="508673" y="442265"/>
                    </a:lnTo>
                    <a:lnTo>
                      <a:pt x="507640" y="441148"/>
                    </a:lnTo>
                    <a:lnTo>
                      <a:pt x="505718" y="440634"/>
                    </a:lnTo>
                    <a:lnTo>
                      <a:pt x="503573" y="436564"/>
                    </a:lnTo>
                    <a:lnTo>
                      <a:pt x="501063" y="434565"/>
                    </a:lnTo>
                    <a:lnTo>
                      <a:pt x="496925" y="434565"/>
                    </a:lnTo>
                    <a:lnTo>
                      <a:pt x="493967" y="432802"/>
                    </a:lnTo>
                    <a:lnTo>
                      <a:pt x="489235" y="432508"/>
                    </a:lnTo>
                    <a:lnTo>
                      <a:pt x="487388" y="431906"/>
                    </a:lnTo>
                    <a:lnTo>
                      <a:pt x="487318" y="433316"/>
                    </a:lnTo>
                    <a:lnTo>
                      <a:pt x="488571" y="434727"/>
                    </a:lnTo>
                    <a:lnTo>
                      <a:pt x="489307" y="433757"/>
                    </a:lnTo>
                    <a:lnTo>
                      <a:pt x="490565" y="433537"/>
                    </a:lnTo>
                    <a:lnTo>
                      <a:pt x="495149" y="435168"/>
                    </a:lnTo>
                    <a:lnTo>
                      <a:pt x="499360" y="435094"/>
                    </a:lnTo>
                    <a:lnTo>
                      <a:pt x="500691" y="435976"/>
                    </a:lnTo>
                    <a:lnTo>
                      <a:pt x="500248" y="437166"/>
                    </a:lnTo>
                    <a:lnTo>
                      <a:pt x="499433" y="437093"/>
                    </a:lnTo>
                    <a:lnTo>
                      <a:pt x="498769" y="437901"/>
                    </a:lnTo>
                    <a:lnTo>
                      <a:pt x="499360" y="438489"/>
                    </a:lnTo>
                    <a:lnTo>
                      <a:pt x="499657" y="441883"/>
                    </a:lnTo>
                    <a:lnTo>
                      <a:pt x="500544" y="441971"/>
                    </a:lnTo>
                    <a:lnTo>
                      <a:pt x="502759" y="446321"/>
                    </a:lnTo>
                    <a:lnTo>
                      <a:pt x="504093" y="449363"/>
                    </a:lnTo>
                    <a:lnTo>
                      <a:pt x="507859" y="450612"/>
                    </a:lnTo>
                    <a:lnTo>
                      <a:pt x="511852" y="451347"/>
                    </a:lnTo>
                    <a:lnTo>
                      <a:pt x="519168" y="453418"/>
                    </a:lnTo>
                    <a:lnTo>
                      <a:pt x="519462" y="455637"/>
                    </a:lnTo>
                    <a:lnTo>
                      <a:pt x="518575" y="456372"/>
                    </a:lnTo>
                    <a:lnTo>
                      <a:pt x="516285" y="458077"/>
                    </a:lnTo>
                    <a:lnTo>
                      <a:pt x="514437" y="459032"/>
                    </a:lnTo>
                    <a:lnTo>
                      <a:pt x="511480" y="462955"/>
                    </a:lnTo>
                    <a:lnTo>
                      <a:pt x="511038" y="462147"/>
                    </a:lnTo>
                    <a:lnTo>
                      <a:pt x="510152" y="462808"/>
                    </a:lnTo>
                    <a:lnTo>
                      <a:pt x="509858" y="464057"/>
                    </a:lnTo>
                    <a:lnTo>
                      <a:pt x="503353" y="470788"/>
                    </a:lnTo>
                    <a:lnTo>
                      <a:pt x="500694" y="472037"/>
                    </a:lnTo>
                    <a:lnTo>
                      <a:pt x="498921" y="475152"/>
                    </a:lnTo>
                    <a:lnTo>
                      <a:pt x="497147" y="475519"/>
                    </a:lnTo>
                    <a:lnTo>
                      <a:pt x="496187" y="474785"/>
                    </a:lnTo>
                    <a:lnTo>
                      <a:pt x="495003" y="474785"/>
                    </a:lnTo>
                    <a:lnTo>
                      <a:pt x="494561" y="475887"/>
                    </a:lnTo>
                    <a:lnTo>
                      <a:pt x="492045" y="472933"/>
                    </a:lnTo>
                    <a:lnTo>
                      <a:pt x="490495" y="472272"/>
                    </a:lnTo>
                    <a:lnTo>
                      <a:pt x="489309" y="473741"/>
                    </a:lnTo>
                    <a:lnTo>
                      <a:pt x="488795" y="472345"/>
                    </a:lnTo>
                    <a:lnTo>
                      <a:pt x="487982" y="471963"/>
                    </a:lnTo>
                    <a:lnTo>
                      <a:pt x="489459" y="469965"/>
                    </a:lnTo>
                    <a:lnTo>
                      <a:pt x="488793" y="469450"/>
                    </a:lnTo>
                    <a:lnTo>
                      <a:pt x="488351" y="468422"/>
                    </a:lnTo>
                    <a:lnTo>
                      <a:pt x="486354" y="469524"/>
                    </a:lnTo>
                    <a:lnTo>
                      <a:pt x="484803" y="473594"/>
                    </a:lnTo>
                    <a:lnTo>
                      <a:pt x="484655" y="471743"/>
                    </a:lnTo>
                    <a:lnTo>
                      <a:pt x="483547" y="468495"/>
                    </a:lnTo>
                    <a:lnTo>
                      <a:pt x="482661" y="471376"/>
                    </a:lnTo>
                    <a:lnTo>
                      <a:pt x="483695" y="472639"/>
                    </a:lnTo>
                    <a:lnTo>
                      <a:pt x="483472" y="476475"/>
                    </a:lnTo>
                    <a:lnTo>
                      <a:pt x="481034" y="479869"/>
                    </a:lnTo>
                    <a:lnTo>
                      <a:pt x="479703" y="479502"/>
                    </a:lnTo>
                    <a:lnTo>
                      <a:pt x="479259" y="478253"/>
                    </a:lnTo>
                    <a:lnTo>
                      <a:pt x="477782" y="475813"/>
                    </a:lnTo>
                    <a:lnTo>
                      <a:pt x="477267" y="477650"/>
                    </a:lnTo>
                    <a:lnTo>
                      <a:pt x="478671" y="478767"/>
                    </a:lnTo>
                    <a:lnTo>
                      <a:pt x="476598" y="479869"/>
                    </a:lnTo>
                    <a:lnTo>
                      <a:pt x="476378" y="482088"/>
                    </a:lnTo>
                    <a:lnTo>
                      <a:pt x="475638" y="481353"/>
                    </a:lnTo>
                    <a:lnTo>
                      <a:pt x="473422" y="480618"/>
                    </a:lnTo>
                    <a:lnTo>
                      <a:pt x="473126" y="479134"/>
                    </a:lnTo>
                    <a:lnTo>
                      <a:pt x="471427" y="478032"/>
                    </a:lnTo>
                    <a:lnTo>
                      <a:pt x="469430" y="475372"/>
                    </a:lnTo>
                    <a:lnTo>
                      <a:pt x="465367" y="473888"/>
                    </a:lnTo>
                    <a:lnTo>
                      <a:pt x="461524" y="471669"/>
                    </a:lnTo>
                    <a:lnTo>
                      <a:pt x="460265" y="468642"/>
                    </a:lnTo>
                    <a:lnTo>
                      <a:pt x="458641" y="468055"/>
                    </a:lnTo>
                    <a:lnTo>
                      <a:pt x="455830" y="465909"/>
                    </a:lnTo>
                    <a:lnTo>
                      <a:pt x="454870" y="464278"/>
                    </a:lnTo>
                    <a:lnTo>
                      <a:pt x="454725" y="467320"/>
                    </a:lnTo>
                    <a:lnTo>
                      <a:pt x="452948" y="466864"/>
                    </a:lnTo>
                    <a:lnTo>
                      <a:pt x="454056" y="469818"/>
                    </a:lnTo>
                    <a:lnTo>
                      <a:pt x="455830" y="471376"/>
                    </a:lnTo>
                    <a:lnTo>
                      <a:pt x="456497" y="470567"/>
                    </a:lnTo>
                    <a:lnTo>
                      <a:pt x="455683" y="469083"/>
                    </a:lnTo>
                    <a:lnTo>
                      <a:pt x="456052" y="468201"/>
                    </a:lnTo>
                    <a:lnTo>
                      <a:pt x="456864" y="468275"/>
                    </a:lnTo>
                    <a:lnTo>
                      <a:pt x="461005" y="472566"/>
                    </a:lnTo>
                    <a:lnTo>
                      <a:pt x="464701" y="474858"/>
                    </a:lnTo>
                    <a:lnTo>
                      <a:pt x="465070" y="475740"/>
                    </a:lnTo>
                    <a:lnTo>
                      <a:pt x="462628" y="477371"/>
                    </a:lnTo>
                    <a:lnTo>
                      <a:pt x="460188" y="477738"/>
                    </a:lnTo>
                    <a:lnTo>
                      <a:pt x="458859" y="477371"/>
                    </a:lnTo>
                    <a:lnTo>
                      <a:pt x="459304" y="478620"/>
                    </a:lnTo>
                    <a:lnTo>
                      <a:pt x="459304" y="479281"/>
                    </a:lnTo>
                    <a:lnTo>
                      <a:pt x="460338" y="478767"/>
                    </a:lnTo>
                    <a:lnTo>
                      <a:pt x="464328" y="478473"/>
                    </a:lnTo>
                    <a:lnTo>
                      <a:pt x="466473" y="476328"/>
                    </a:lnTo>
                    <a:lnTo>
                      <a:pt x="467430" y="476107"/>
                    </a:lnTo>
                    <a:lnTo>
                      <a:pt x="468689" y="477591"/>
                    </a:lnTo>
                    <a:lnTo>
                      <a:pt x="469129" y="480178"/>
                    </a:lnTo>
                    <a:lnTo>
                      <a:pt x="472976" y="484674"/>
                    </a:lnTo>
                    <a:lnTo>
                      <a:pt x="472607" y="489332"/>
                    </a:lnTo>
                    <a:lnTo>
                      <a:pt x="469946" y="492139"/>
                    </a:lnTo>
                    <a:lnTo>
                      <a:pt x="468247" y="492301"/>
                    </a:lnTo>
                    <a:lnTo>
                      <a:pt x="467064" y="493256"/>
                    </a:lnTo>
                    <a:lnTo>
                      <a:pt x="464700" y="493109"/>
                    </a:lnTo>
                    <a:lnTo>
                      <a:pt x="462997" y="491919"/>
                    </a:lnTo>
                    <a:lnTo>
                      <a:pt x="458416" y="491037"/>
                    </a:lnTo>
                    <a:lnTo>
                      <a:pt x="455755" y="487569"/>
                    </a:lnTo>
                    <a:lnTo>
                      <a:pt x="454795" y="484233"/>
                    </a:lnTo>
                    <a:lnTo>
                      <a:pt x="453319" y="482837"/>
                    </a:lnTo>
                    <a:lnTo>
                      <a:pt x="452801" y="483646"/>
                    </a:lnTo>
                    <a:lnTo>
                      <a:pt x="453098" y="484983"/>
                    </a:lnTo>
                    <a:lnTo>
                      <a:pt x="453023" y="486967"/>
                    </a:lnTo>
                    <a:lnTo>
                      <a:pt x="454797" y="489185"/>
                    </a:lnTo>
                    <a:lnTo>
                      <a:pt x="456274" y="493403"/>
                    </a:lnTo>
                    <a:lnTo>
                      <a:pt x="458344" y="496944"/>
                    </a:lnTo>
                    <a:lnTo>
                      <a:pt x="457160" y="497988"/>
                    </a:lnTo>
                    <a:lnTo>
                      <a:pt x="455977" y="497400"/>
                    </a:lnTo>
                    <a:lnTo>
                      <a:pt x="454055" y="497694"/>
                    </a:lnTo>
                    <a:lnTo>
                      <a:pt x="453391" y="495034"/>
                    </a:lnTo>
                    <a:lnTo>
                      <a:pt x="453022" y="496356"/>
                    </a:lnTo>
                    <a:lnTo>
                      <a:pt x="452211" y="496944"/>
                    </a:lnTo>
                    <a:lnTo>
                      <a:pt x="452876" y="498208"/>
                    </a:lnTo>
                    <a:lnTo>
                      <a:pt x="454575" y="498943"/>
                    </a:lnTo>
                    <a:lnTo>
                      <a:pt x="455163" y="500206"/>
                    </a:lnTo>
                    <a:lnTo>
                      <a:pt x="451545" y="499310"/>
                    </a:lnTo>
                    <a:lnTo>
                      <a:pt x="450659" y="498575"/>
                    </a:lnTo>
                    <a:lnTo>
                      <a:pt x="450511" y="500353"/>
                    </a:lnTo>
                    <a:lnTo>
                      <a:pt x="451692" y="501382"/>
                    </a:lnTo>
                    <a:lnTo>
                      <a:pt x="451692" y="502940"/>
                    </a:lnTo>
                    <a:lnTo>
                      <a:pt x="450139" y="504938"/>
                    </a:lnTo>
                    <a:lnTo>
                      <a:pt x="449771" y="502572"/>
                    </a:lnTo>
                    <a:lnTo>
                      <a:pt x="448518" y="502337"/>
                    </a:lnTo>
                    <a:lnTo>
                      <a:pt x="449179" y="503233"/>
                    </a:lnTo>
                    <a:lnTo>
                      <a:pt x="448810" y="504791"/>
                    </a:lnTo>
                    <a:lnTo>
                      <a:pt x="448145" y="504262"/>
                    </a:lnTo>
                    <a:lnTo>
                      <a:pt x="445635" y="504115"/>
                    </a:lnTo>
                    <a:lnTo>
                      <a:pt x="444675" y="505379"/>
                    </a:lnTo>
                    <a:lnTo>
                      <a:pt x="441642" y="506554"/>
                    </a:lnTo>
                    <a:lnTo>
                      <a:pt x="443268" y="507598"/>
                    </a:lnTo>
                    <a:lnTo>
                      <a:pt x="443636" y="509067"/>
                    </a:lnTo>
                    <a:lnTo>
                      <a:pt x="442752" y="509435"/>
                    </a:lnTo>
                    <a:lnTo>
                      <a:pt x="442380" y="508553"/>
                    </a:lnTo>
                    <a:lnTo>
                      <a:pt x="440089" y="506848"/>
                    </a:lnTo>
                    <a:lnTo>
                      <a:pt x="438465" y="506554"/>
                    </a:lnTo>
                    <a:lnTo>
                      <a:pt x="438317" y="507818"/>
                    </a:lnTo>
                    <a:lnTo>
                      <a:pt x="437282" y="508406"/>
                    </a:lnTo>
                    <a:lnTo>
                      <a:pt x="439795" y="510258"/>
                    </a:lnTo>
                    <a:lnTo>
                      <a:pt x="438909" y="511360"/>
                    </a:lnTo>
                    <a:lnTo>
                      <a:pt x="438909" y="512476"/>
                    </a:lnTo>
                    <a:lnTo>
                      <a:pt x="436914" y="512388"/>
                    </a:lnTo>
                    <a:lnTo>
                      <a:pt x="435288" y="515063"/>
                    </a:lnTo>
                    <a:lnTo>
                      <a:pt x="432773" y="516385"/>
                    </a:lnTo>
                    <a:lnTo>
                      <a:pt x="433810" y="517722"/>
                    </a:lnTo>
                    <a:lnTo>
                      <a:pt x="433291" y="518898"/>
                    </a:lnTo>
                    <a:lnTo>
                      <a:pt x="431961" y="518898"/>
                    </a:lnTo>
                    <a:lnTo>
                      <a:pt x="430776" y="520456"/>
                    </a:lnTo>
                    <a:lnTo>
                      <a:pt x="431147" y="522160"/>
                    </a:lnTo>
                    <a:lnTo>
                      <a:pt x="429374" y="522895"/>
                    </a:lnTo>
                    <a:lnTo>
                      <a:pt x="426370" y="526275"/>
                    </a:lnTo>
                    <a:lnTo>
                      <a:pt x="424147" y="526863"/>
                    </a:lnTo>
                    <a:lnTo>
                      <a:pt x="424001" y="528641"/>
                    </a:lnTo>
                    <a:lnTo>
                      <a:pt x="421926" y="530566"/>
                    </a:lnTo>
                    <a:lnTo>
                      <a:pt x="419708" y="529081"/>
                    </a:lnTo>
                    <a:lnTo>
                      <a:pt x="419559" y="530257"/>
                    </a:lnTo>
                    <a:lnTo>
                      <a:pt x="420597" y="532637"/>
                    </a:lnTo>
                    <a:lnTo>
                      <a:pt x="418672" y="534563"/>
                    </a:lnTo>
                    <a:lnTo>
                      <a:pt x="417931" y="538251"/>
                    </a:lnTo>
                    <a:lnTo>
                      <a:pt x="416745" y="540176"/>
                    </a:lnTo>
                    <a:lnTo>
                      <a:pt x="415856" y="542850"/>
                    </a:lnTo>
                    <a:lnTo>
                      <a:pt x="414231" y="543732"/>
                    </a:lnTo>
                    <a:lnTo>
                      <a:pt x="412744" y="547876"/>
                    </a:lnTo>
                    <a:lnTo>
                      <a:pt x="413555" y="548758"/>
                    </a:lnTo>
                    <a:lnTo>
                      <a:pt x="413555" y="551711"/>
                    </a:lnTo>
                    <a:lnTo>
                      <a:pt x="411708" y="554900"/>
                    </a:lnTo>
                    <a:lnTo>
                      <a:pt x="411042" y="556663"/>
                    </a:lnTo>
                    <a:lnTo>
                      <a:pt x="409195" y="557266"/>
                    </a:lnTo>
                    <a:lnTo>
                      <a:pt x="408309" y="558221"/>
                    </a:lnTo>
                    <a:lnTo>
                      <a:pt x="410453" y="558662"/>
                    </a:lnTo>
                    <a:lnTo>
                      <a:pt x="410973" y="560219"/>
                    </a:lnTo>
                    <a:lnTo>
                      <a:pt x="410378" y="562056"/>
                    </a:lnTo>
                    <a:lnTo>
                      <a:pt x="411412" y="563320"/>
                    </a:lnTo>
                    <a:lnTo>
                      <a:pt x="411339" y="565980"/>
                    </a:lnTo>
                    <a:lnTo>
                      <a:pt x="412152" y="566421"/>
                    </a:lnTo>
                    <a:lnTo>
                      <a:pt x="410231" y="571226"/>
                    </a:lnTo>
                    <a:lnTo>
                      <a:pt x="407568" y="573812"/>
                    </a:lnTo>
                    <a:lnTo>
                      <a:pt x="402028" y="575061"/>
                    </a:lnTo>
                    <a:lnTo>
                      <a:pt x="401214" y="577133"/>
                    </a:lnTo>
                    <a:lnTo>
                      <a:pt x="403948" y="574841"/>
                    </a:lnTo>
                    <a:lnTo>
                      <a:pt x="408679" y="574253"/>
                    </a:lnTo>
                    <a:lnTo>
                      <a:pt x="412227" y="569903"/>
                    </a:lnTo>
                    <a:lnTo>
                      <a:pt x="414813" y="564789"/>
                    </a:lnTo>
                    <a:lnTo>
                      <a:pt x="420724" y="564569"/>
                    </a:lnTo>
                    <a:lnTo>
                      <a:pt x="422498" y="565392"/>
                    </a:lnTo>
                    <a:lnTo>
                      <a:pt x="422498" y="567317"/>
                    </a:lnTo>
                    <a:lnTo>
                      <a:pt x="421687" y="569521"/>
                    </a:lnTo>
                    <a:lnTo>
                      <a:pt x="421687" y="571960"/>
                    </a:lnTo>
                    <a:lnTo>
                      <a:pt x="422868" y="574694"/>
                    </a:lnTo>
                    <a:lnTo>
                      <a:pt x="422868" y="578838"/>
                    </a:lnTo>
                    <a:lnTo>
                      <a:pt x="421315" y="582835"/>
                    </a:lnTo>
                    <a:lnTo>
                      <a:pt x="422573" y="584598"/>
                    </a:lnTo>
                    <a:lnTo>
                      <a:pt x="423312" y="588595"/>
                    </a:lnTo>
                    <a:lnTo>
                      <a:pt x="422498" y="590667"/>
                    </a:lnTo>
                    <a:lnTo>
                      <a:pt x="416216" y="596648"/>
                    </a:lnTo>
                    <a:lnTo>
                      <a:pt x="413188" y="597676"/>
                    </a:lnTo>
                    <a:lnTo>
                      <a:pt x="410972" y="597309"/>
                    </a:lnTo>
                    <a:lnTo>
                      <a:pt x="413261" y="598279"/>
                    </a:lnTo>
                    <a:lnTo>
                      <a:pt x="416288" y="598352"/>
                    </a:lnTo>
                    <a:lnTo>
                      <a:pt x="423605" y="595986"/>
                    </a:lnTo>
                    <a:lnTo>
                      <a:pt x="430996" y="593547"/>
                    </a:lnTo>
                    <a:lnTo>
                      <a:pt x="434620" y="593180"/>
                    </a:lnTo>
                    <a:lnTo>
                      <a:pt x="439275" y="596207"/>
                    </a:lnTo>
                    <a:lnTo>
                      <a:pt x="442304" y="598940"/>
                    </a:lnTo>
                    <a:lnTo>
                      <a:pt x="446738" y="600277"/>
                    </a:lnTo>
                    <a:lnTo>
                      <a:pt x="447920" y="601306"/>
                    </a:lnTo>
                    <a:lnTo>
                      <a:pt x="449917" y="601820"/>
                    </a:lnTo>
                    <a:lnTo>
                      <a:pt x="453166" y="605141"/>
                    </a:lnTo>
                    <a:lnTo>
                      <a:pt x="454721" y="605817"/>
                    </a:lnTo>
                    <a:lnTo>
                      <a:pt x="456346" y="608844"/>
                    </a:lnTo>
                    <a:lnTo>
                      <a:pt x="458119" y="609961"/>
                    </a:lnTo>
                    <a:lnTo>
                      <a:pt x="458119" y="611724"/>
                    </a:lnTo>
                    <a:lnTo>
                      <a:pt x="459449" y="613208"/>
                    </a:lnTo>
                    <a:lnTo>
                      <a:pt x="460851" y="616676"/>
                    </a:lnTo>
                    <a:lnTo>
                      <a:pt x="460781" y="617631"/>
                    </a:lnTo>
                    <a:lnTo>
                      <a:pt x="462183" y="617044"/>
                    </a:lnTo>
                    <a:lnTo>
                      <a:pt x="463145" y="618161"/>
                    </a:lnTo>
                    <a:lnTo>
                      <a:pt x="467358" y="620967"/>
                    </a:lnTo>
                    <a:lnTo>
                      <a:pt x="468833" y="621334"/>
                    </a:lnTo>
                    <a:lnTo>
                      <a:pt x="471863" y="623480"/>
                    </a:lnTo>
                    <a:lnTo>
                      <a:pt x="473417" y="623994"/>
                    </a:lnTo>
                    <a:lnTo>
                      <a:pt x="476889" y="627095"/>
                    </a:lnTo>
                    <a:lnTo>
                      <a:pt x="477261" y="628579"/>
                    </a:lnTo>
                    <a:lnTo>
                      <a:pt x="479845" y="631092"/>
                    </a:lnTo>
                    <a:lnTo>
                      <a:pt x="479477" y="632047"/>
                    </a:lnTo>
                    <a:lnTo>
                      <a:pt x="480142" y="632708"/>
                    </a:lnTo>
                    <a:lnTo>
                      <a:pt x="483391" y="632782"/>
                    </a:lnTo>
                    <a:lnTo>
                      <a:pt x="484354" y="633164"/>
                    </a:lnTo>
                    <a:lnTo>
                      <a:pt x="486645" y="632635"/>
                    </a:lnTo>
                    <a:lnTo>
                      <a:pt x="491006" y="632782"/>
                    </a:lnTo>
                    <a:lnTo>
                      <a:pt x="492039" y="633752"/>
                    </a:lnTo>
                    <a:lnTo>
                      <a:pt x="492852" y="633752"/>
                    </a:lnTo>
                    <a:lnTo>
                      <a:pt x="496032" y="634707"/>
                    </a:lnTo>
                    <a:lnTo>
                      <a:pt x="499504" y="635368"/>
                    </a:lnTo>
                    <a:lnTo>
                      <a:pt x="502017" y="634560"/>
                    </a:lnTo>
                    <a:lnTo>
                      <a:pt x="503494" y="634560"/>
                    </a:lnTo>
                    <a:lnTo>
                      <a:pt x="503420" y="635309"/>
                    </a:lnTo>
                    <a:lnTo>
                      <a:pt x="504086" y="634927"/>
                    </a:lnTo>
                    <a:lnTo>
                      <a:pt x="505119" y="634927"/>
                    </a:lnTo>
                    <a:lnTo>
                      <a:pt x="505491" y="637969"/>
                    </a:lnTo>
                    <a:lnTo>
                      <a:pt x="502828" y="642980"/>
                    </a:lnTo>
                    <a:lnTo>
                      <a:pt x="502682" y="644758"/>
                    </a:lnTo>
                    <a:lnTo>
                      <a:pt x="501278" y="646683"/>
                    </a:lnTo>
                    <a:lnTo>
                      <a:pt x="499801" y="649416"/>
                    </a:lnTo>
                    <a:lnTo>
                      <a:pt x="500170" y="651708"/>
                    </a:lnTo>
                    <a:lnTo>
                      <a:pt x="500832" y="652296"/>
                    </a:lnTo>
                    <a:lnTo>
                      <a:pt x="500981" y="656734"/>
                    </a:lnTo>
                    <a:lnTo>
                      <a:pt x="498320" y="660863"/>
                    </a:lnTo>
                    <a:lnTo>
                      <a:pt x="498320" y="662641"/>
                    </a:lnTo>
                    <a:lnTo>
                      <a:pt x="497507" y="665301"/>
                    </a:lnTo>
                    <a:lnTo>
                      <a:pt x="495510" y="667006"/>
                    </a:lnTo>
                    <a:lnTo>
                      <a:pt x="494402" y="671076"/>
                    </a:lnTo>
                    <a:lnTo>
                      <a:pt x="495288" y="672766"/>
                    </a:lnTo>
                    <a:lnTo>
                      <a:pt x="497359" y="674397"/>
                    </a:lnTo>
                    <a:lnTo>
                      <a:pt x="497359" y="676910"/>
                    </a:lnTo>
                    <a:lnTo>
                      <a:pt x="498912" y="677718"/>
                    </a:lnTo>
                    <a:lnTo>
                      <a:pt x="500093" y="679423"/>
                    </a:lnTo>
                    <a:lnTo>
                      <a:pt x="499651" y="681127"/>
                    </a:lnTo>
                    <a:lnTo>
                      <a:pt x="499945" y="682009"/>
                    </a:lnTo>
                    <a:lnTo>
                      <a:pt x="499799" y="683493"/>
                    </a:lnTo>
                    <a:lnTo>
                      <a:pt x="501719" y="684228"/>
                    </a:lnTo>
                    <a:lnTo>
                      <a:pt x="504158" y="685477"/>
                    </a:lnTo>
                    <a:lnTo>
                      <a:pt x="504675" y="685477"/>
                    </a:lnTo>
                    <a:lnTo>
                      <a:pt x="504969" y="686887"/>
                    </a:lnTo>
                    <a:lnTo>
                      <a:pt x="506227" y="688577"/>
                    </a:lnTo>
                    <a:lnTo>
                      <a:pt x="506596" y="691839"/>
                    </a:lnTo>
                    <a:lnTo>
                      <a:pt x="507111" y="693162"/>
                    </a:lnTo>
                    <a:lnTo>
                      <a:pt x="506302" y="696042"/>
                    </a:lnTo>
                    <a:lnTo>
                      <a:pt x="502383" y="699525"/>
                    </a:lnTo>
                    <a:lnTo>
                      <a:pt x="505338" y="698055"/>
                    </a:lnTo>
                    <a:lnTo>
                      <a:pt x="507851" y="696204"/>
                    </a:lnTo>
                    <a:lnTo>
                      <a:pt x="510587" y="697159"/>
                    </a:lnTo>
                    <a:lnTo>
                      <a:pt x="512360" y="698864"/>
                    </a:lnTo>
                    <a:lnTo>
                      <a:pt x="514061" y="699010"/>
                    </a:lnTo>
                    <a:lnTo>
                      <a:pt x="514651" y="697306"/>
                    </a:lnTo>
                    <a:lnTo>
                      <a:pt x="514651" y="695528"/>
                    </a:lnTo>
                    <a:lnTo>
                      <a:pt x="518124" y="691252"/>
                    </a:lnTo>
                    <a:lnTo>
                      <a:pt x="518935" y="691178"/>
                    </a:lnTo>
                    <a:lnTo>
                      <a:pt x="518492" y="692868"/>
                    </a:lnTo>
                    <a:lnTo>
                      <a:pt x="518788" y="693985"/>
                    </a:lnTo>
                    <a:lnTo>
                      <a:pt x="519969" y="694279"/>
                    </a:lnTo>
                    <a:lnTo>
                      <a:pt x="520708" y="697894"/>
                    </a:lnTo>
                    <a:lnTo>
                      <a:pt x="520340" y="700700"/>
                    </a:lnTo>
                    <a:lnTo>
                      <a:pt x="522705" y="702552"/>
                    </a:lnTo>
                    <a:lnTo>
                      <a:pt x="526178" y="702919"/>
                    </a:lnTo>
                    <a:lnTo>
                      <a:pt x="524256" y="702038"/>
                    </a:lnTo>
                    <a:lnTo>
                      <a:pt x="522260" y="699819"/>
                    </a:lnTo>
                    <a:lnTo>
                      <a:pt x="521891" y="697379"/>
                    </a:lnTo>
                    <a:lnTo>
                      <a:pt x="522335" y="694205"/>
                    </a:lnTo>
                    <a:lnTo>
                      <a:pt x="523368" y="692795"/>
                    </a:lnTo>
                    <a:lnTo>
                      <a:pt x="522335" y="691546"/>
                    </a:lnTo>
                    <a:lnTo>
                      <a:pt x="522187" y="689547"/>
                    </a:lnTo>
                    <a:lnTo>
                      <a:pt x="522998" y="689988"/>
                    </a:lnTo>
                    <a:lnTo>
                      <a:pt x="524109" y="689621"/>
                    </a:lnTo>
                    <a:lnTo>
                      <a:pt x="525067" y="686667"/>
                    </a:lnTo>
                    <a:lnTo>
                      <a:pt x="527506" y="684301"/>
                    </a:lnTo>
                    <a:lnTo>
                      <a:pt x="526767" y="683493"/>
                    </a:lnTo>
                    <a:lnTo>
                      <a:pt x="526470" y="680451"/>
                    </a:lnTo>
                    <a:lnTo>
                      <a:pt x="525287" y="679790"/>
                    </a:lnTo>
                    <a:lnTo>
                      <a:pt x="525362" y="677645"/>
                    </a:lnTo>
                    <a:lnTo>
                      <a:pt x="527284" y="675279"/>
                    </a:lnTo>
                    <a:lnTo>
                      <a:pt x="526470" y="674177"/>
                    </a:lnTo>
                    <a:lnTo>
                      <a:pt x="526547" y="672986"/>
                    </a:lnTo>
                    <a:lnTo>
                      <a:pt x="525512" y="672619"/>
                    </a:lnTo>
                    <a:lnTo>
                      <a:pt x="525218" y="671296"/>
                    </a:lnTo>
                    <a:lnTo>
                      <a:pt x="526842" y="666271"/>
                    </a:lnTo>
                    <a:lnTo>
                      <a:pt x="526329" y="664272"/>
                    </a:lnTo>
                    <a:lnTo>
                      <a:pt x="526842" y="660863"/>
                    </a:lnTo>
                    <a:lnTo>
                      <a:pt x="527951" y="659761"/>
                    </a:lnTo>
                    <a:lnTo>
                      <a:pt x="527506" y="657836"/>
                    </a:lnTo>
                    <a:lnTo>
                      <a:pt x="528469" y="657175"/>
                    </a:lnTo>
                    <a:lnTo>
                      <a:pt x="527730" y="655485"/>
                    </a:lnTo>
                    <a:lnTo>
                      <a:pt x="528911" y="654589"/>
                    </a:lnTo>
                    <a:lnTo>
                      <a:pt x="527803" y="654295"/>
                    </a:lnTo>
                    <a:lnTo>
                      <a:pt x="527139" y="652957"/>
                    </a:lnTo>
                    <a:lnTo>
                      <a:pt x="528172" y="652370"/>
                    </a:lnTo>
                    <a:lnTo>
                      <a:pt x="527361" y="650827"/>
                    </a:lnTo>
                    <a:lnTo>
                      <a:pt x="527436" y="648975"/>
                    </a:lnTo>
                    <a:lnTo>
                      <a:pt x="526547" y="647344"/>
                    </a:lnTo>
                    <a:lnTo>
                      <a:pt x="526328" y="645272"/>
                    </a:lnTo>
                    <a:lnTo>
                      <a:pt x="525659" y="644170"/>
                    </a:lnTo>
                    <a:lnTo>
                      <a:pt x="528394" y="642906"/>
                    </a:lnTo>
                    <a:lnTo>
                      <a:pt x="532460" y="642245"/>
                    </a:lnTo>
                    <a:lnTo>
                      <a:pt x="534457" y="640687"/>
                    </a:lnTo>
                    <a:lnTo>
                      <a:pt x="536820" y="640761"/>
                    </a:lnTo>
                    <a:lnTo>
                      <a:pt x="537931" y="639879"/>
                    </a:lnTo>
                    <a:lnTo>
                      <a:pt x="541920" y="637881"/>
                    </a:lnTo>
                    <a:lnTo>
                      <a:pt x="548277" y="635515"/>
                    </a:lnTo>
                    <a:lnTo>
                      <a:pt x="548349" y="634780"/>
                    </a:lnTo>
                    <a:lnTo>
                      <a:pt x="549679" y="633531"/>
                    </a:lnTo>
                    <a:lnTo>
                      <a:pt x="554483" y="631459"/>
                    </a:lnTo>
                    <a:lnTo>
                      <a:pt x="554779" y="629681"/>
                    </a:lnTo>
                    <a:lnTo>
                      <a:pt x="557144" y="628579"/>
                    </a:lnTo>
                    <a:lnTo>
                      <a:pt x="559953" y="624141"/>
                    </a:lnTo>
                    <a:lnTo>
                      <a:pt x="561210" y="624288"/>
                    </a:lnTo>
                    <a:lnTo>
                      <a:pt x="562169" y="625258"/>
                    </a:lnTo>
                    <a:lnTo>
                      <a:pt x="564240" y="625096"/>
                    </a:lnTo>
                    <a:lnTo>
                      <a:pt x="565793" y="623406"/>
                    </a:lnTo>
                    <a:lnTo>
                      <a:pt x="563946" y="621041"/>
                    </a:lnTo>
                    <a:lnTo>
                      <a:pt x="563798" y="618454"/>
                    </a:lnTo>
                    <a:lnTo>
                      <a:pt x="562541" y="619556"/>
                    </a:lnTo>
                    <a:lnTo>
                      <a:pt x="562096" y="621628"/>
                    </a:lnTo>
                    <a:lnTo>
                      <a:pt x="561208" y="621849"/>
                    </a:lnTo>
                    <a:lnTo>
                      <a:pt x="561948" y="619189"/>
                    </a:lnTo>
                    <a:lnTo>
                      <a:pt x="563796" y="614237"/>
                    </a:lnTo>
                    <a:lnTo>
                      <a:pt x="564532" y="613429"/>
                    </a:lnTo>
                    <a:lnTo>
                      <a:pt x="564532" y="609873"/>
                    </a:lnTo>
                    <a:lnTo>
                      <a:pt x="564829" y="607360"/>
                    </a:lnTo>
                    <a:lnTo>
                      <a:pt x="563205" y="604259"/>
                    </a:lnTo>
                    <a:lnTo>
                      <a:pt x="563499" y="598058"/>
                    </a:lnTo>
                    <a:lnTo>
                      <a:pt x="562834" y="592577"/>
                    </a:lnTo>
                    <a:lnTo>
                      <a:pt x="559727" y="587787"/>
                    </a:lnTo>
                    <a:lnTo>
                      <a:pt x="557511" y="586302"/>
                    </a:lnTo>
                    <a:lnTo>
                      <a:pt x="556916" y="584142"/>
                    </a:lnTo>
                    <a:lnTo>
                      <a:pt x="554846" y="583555"/>
                    </a:lnTo>
                    <a:lnTo>
                      <a:pt x="554250" y="581923"/>
                    </a:lnTo>
                    <a:lnTo>
                      <a:pt x="555436" y="577927"/>
                    </a:lnTo>
                    <a:lnTo>
                      <a:pt x="557438" y="577059"/>
                    </a:lnTo>
                    <a:lnTo>
                      <a:pt x="562832" y="571446"/>
                    </a:lnTo>
                    <a:lnTo>
                      <a:pt x="564531" y="571226"/>
                    </a:lnTo>
                    <a:lnTo>
                      <a:pt x="565862" y="569668"/>
                    </a:lnTo>
                    <a:lnTo>
                      <a:pt x="565789" y="568272"/>
                    </a:lnTo>
                    <a:lnTo>
                      <a:pt x="565050" y="567817"/>
                    </a:lnTo>
                    <a:lnTo>
                      <a:pt x="564973" y="567008"/>
                    </a:lnTo>
                    <a:lnTo>
                      <a:pt x="567117" y="564202"/>
                    </a:lnTo>
                    <a:lnTo>
                      <a:pt x="568228" y="564202"/>
                    </a:lnTo>
                    <a:lnTo>
                      <a:pt x="569483" y="566641"/>
                    </a:lnTo>
                    <a:lnTo>
                      <a:pt x="570814" y="567302"/>
                    </a:lnTo>
                    <a:lnTo>
                      <a:pt x="570074" y="566200"/>
                    </a:lnTo>
                    <a:lnTo>
                      <a:pt x="570225" y="563834"/>
                    </a:lnTo>
                    <a:lnTo>
                      <a:pt x="572441" y="562879"/>
                    </a:lnTo>
                    <a:lnTo>
                      <a:pt x="574585" y="558956"/>
                    </a:lnTo>
                    <a:lnTo>
                      <a:pt x="574213" y="557618"/>
                    </a:lnTo>
                    <a:lnTo>
                      <a:pt x="571406" y="557618"/>
                    </a:lnTo>
                    <a:lnTo>
                      <a:pt x="571183" y="556737"/>
                    </a:lnTo>
                    <a:lnTo>
                      <a:pt x="573032" y="554371"/>
                    </a:lnTo>
                    <a:lnTo>
                      <a:pt x="571924" y="553489"/>
                    </a:lnTo>
                    <a:lnTo>
                      <a:pt x="571258" y="552005"/>
                    </a:lnTo>
                    <a:lnTo>
                      <a:pt x="572660" y="550389"/>
                    </a:lnTo>
                    <a:lnTo>
                      <a:pt x="574657" y="549713"/>
                    </a:lnTo>
                    <a:lnTo>
                      <a:pt x="572441" y="549345"/>
                    </a:lnTo>
                    <a:lnTo>
                      <a:pt x="572293" y="548243"/>
                    </a:lnTo>
                    <a:lnTo>
                      <a:pt x="573180" y="545363"/>
                    </a:lnTo>
                    <a:lnTo>
                      <a:pt x="574733" y="544393"/>
                    </a:lnTo>
                    <a:lnTo>
                      <a:pt x="573550" y="544173"/>
                    </a:lnTo>
                    <a:lnTo>
                      <a:pt x="570152" y="544467"/>
                    </a:lnTo>
                    <a:lnTo>
                      <a:pt x="569189" y="544026"/>
                    </a:lnTo>
                    <a:lnTo>
                      <a:pt x="569339" y="542468"/>
                    </a:lnTo>
                    <a:lnTo>
                      <a:pt x="573699" y="539000"/>
                    </a:lnTo>
                    <a:lnTo>
                      <a:pt x="576434" y="535092"/>
                    </a:lnTo>
                    <a:lnTo>
                      <a:pt x="576876" y="532726"/>
                    </a:lnTo>
                    <a:lnTo>
                      <a:pt x="578207" y="532946"/>
                    </a:lnTo>
                    <a:lnTo>
                      <a:pt x="579092" y="531829"/>
                    </a:lnTo>
                    <a:lnTo>
                      <a:pt x="579092" y="529463"/>
                    </a:lnTo>
                    <a:lnTo>
                      <a:pt x="577984" y="529023"/>
                    </a:lnTo>
                    <a:lnTo>
                      <a:pt x="577838" y="528141"/>
                    </a:lnTo>
                    <a:lnTo>
                      <a:pt x="576805" y="527921"/>
                    </a:lnTo>
                    <a:lnTo>
                      <a:pt x="575546" y="525922"/>
                    </a:lnTo>
                    <a:lnTo>
                      <a:pt x="575621" y="521999"/>
                    </a:lnTo>
                    <a:lnTo>
                      <a:pt x="577026" y="518972"/>
                    </a:lnTo>
                    <a:lnTo>
                      <a:pt x="577098" y="516385"/>
                    </a:lnTo>
                    <a:lnTo>
                      <a:pt x="578723" y="515503"/>
                    </a:lnTo>
                    <a:lnTo>
                      <a:pt x="579534" y="516091"/>
                    </a:lnTo>
                    <a:lnTo>
                      <a:pt x="580717" y="516018"/>
                    </a:lnTo>
                    <a:lnTo>
                      <a:pt x="580717" y="514754"/>
                    </a:lnTo>
                    <a:lnTo>
                      <a:pt x="582122" y="513358"/>
                    </a:lnTo>
                    <a:lnTo>
                      <a:pt x="583378" y="513211"/>
                    </a:lnTo>
                    <a:lnTo>
                      <a:pt x="584635" y="512697"/>
                    </a:lnTo>
                    <a:lnTo>
                      <a:pt x="585891" y="513505"/>
                    </a:lnTo>
                    <a:lnTo>
                      <a:pt x="589291" y="513725"/>
                    </a:lnTo>
                    <a:lnTo>
                      <a:pt x="592739" y="515606"/>
                    </a:lnTo>
                    <a:lnTo>
                      <a:pt x="597328" y="518119"/>
                    </a:lnTo>
                    <a:lnTo>
                      <a:pt x="599842" y="518119"/>
                    </a:lnTo>
                    <a:lnTo>
                      <a:pt x="599251" y="520044"/>
                    </a:lnTo>
                    <a:lnTo>
                      <a:pt x="596586" y="521087"/>
                    </a:lnTo>
                    <a:lnTo>
                      <a:pt x="599992" y="520941"/>
                    </a:lnTo>
                    <a:lnTo>
                      <a:pt x="602803" y="518854"/>
                    </a:lnTo>
                    <a:lnTo>
                      <a:pt x="604725" y="519015"/>
                    </a:lnTo>
                    <a:lnTo>
                      <a:pt x="605763" y="520191"/>
                    </a:lnTo>
                    <a:lnTo>
                      <a:pt x="607242" y="520191"/>
                    </a:lnTo>
                    <a:lnTo>
                      <a:pt x="608722" y="522263"/>
                    </a:lnTo>
                    <a:lnTo>
                      <a:pt x="608722" y="520044"/>
                    </a:lnTo>
                    <a:lnTo>
                      <a:pt x="611091" y="521087"/>
                    </a:lnTo>
                    <a:lnTo>
                      <a:pt x="612125" y="519897"/>
                    </a:lnTo>
                    <a:lnTo>
                      <a:pt x="613755" y="519750"/>
                    </a:lnTo>
                    <a:lnTo>
                      <a:pt x="616421" y="518119"/>
                    </a:lnTo>
                    <a:lnTo>
                      <a:pt x="619974" y="520941"/>
                    </a:lnTo>
                    <a:lnTo>
                      <a:pt x="619974" y="523013"/>
                    </a:lnTo>
                    <a:lnTo>
                      <a:pt x="622341" y="524938"/>
                    </a:lnTo>
                    <a:lnTo>
                      <a:pt x="624119" y="524938"/>
                    </a:lnTo>
                    <a:lnTo>
                      <a:pt x="624119" y="528185"/>
                    </a:lnTo>
                    <a:lnTo>
                      <a:pt x="622930" y="529816"/>
                    </a:lnTo>
                    <a:lnTo>
                      <a:pt x="622930" y="531300"/>
                    </a:lnTo>
                    <a:lnTo>
                      <a:pt x="624262" y="530404"/>
                    </a:lnTo>
                    <a:lnTo>
                      <a:pt x="626485" y="532476"/>
                    </a:lnTo>
                    <a:lnTo>
                      <a:pt x="627521" y="534695"/>
                    </a:lnTo>
                    <a:lnTo>
                      <a:pt x="625893" y="535150"/>
                    </a:lnTo>
                    <a:lnTo>
                      <a:pt x="627669" y="536473"/>
                    </a:lnTo>
                    <a:lnTo>
                      <a:pt x="629149" y="535150"/>
                    </a:lnTo>
                    <a:lnTo>
                      <a:pt x="630926" y="537663"/>
                    </a:lnTo>
                    <a:lnTo>
                      <a:pt x="630629" y="538839"/>
                    </a:lnTo>
                    <a:lnTo>
                      <a:pt x="628855" y="537516"/>
                    </a:lnTo>
                    <a:lnTo>
                      <a:pt x="627966" y="539441"/>
                    </a:lnTo>
                    <a:lnTo>
                      <a:pt x="626193" y="539441"/>
                    </a:lnTo>
                    <a:lnTo>
                      <a:pt x="628705" y="541954"/>
                    </a:lnTo>
                    <a:lnTo>
                      <a:pt x="628705" y="543879"/>
                    </a:lnTo>
                    <a:lnTo>
                      <a:pt x="630483" y="542248"/>
                    </a:lnTo>
                    <a:lnTo>
                      <a:pt x="630483" y="543879"/>
                    </a:lnTo>
                    <a:lnTo>
                      <a:pt x="632112" y="542836"/>
                    </a:lnTo>
                    <a:lnTo>
                      <a:pt x="635368" y="545657"/>
                    </a:lnTo>
                    <a:lnTo>
                      <a:pt x="636554" y="545216"/>
                    </a:lnTo>
                    <a:lnTo>
                      <a:pt x="637293" y="546245"/>
                    </a:lnTo>
                    <a:lnTo>
                      <a:pt x="639512" y="545216"/>
                    </a:lnTo>
                    <a:lnTo>
                      <a:pt x="642179" y="546098"/>
                    </a:lnTo>
                    <a:lnTo>
                      <a:pt x="641732" y="549801"/>
                    </a:lnTo>
                    <a:lnTo>
                      <a:pt x="642768" y="551432"/>
                    </a:lnTo>
                    <a:lnTo>
                      <a:pt x="645140" y="549654"/>
                    </a:lnTo>
                    <a:lnTo>
                      <a:pt x="645585" y="546539"/>
                    </a:lnTo>
                    <a:lnTo>
                      <a:pt x="647210" y="546392"/>
                    </a:lnTo>
                    <a:lnTo>
                      <a:pt x="647360" y="549948"/>
                    </a:lnTo>
                    <a:lnTo>
                      <a:pt x="646768" y="553357"/>
                    </a:lnTo>
                    <a:lnTo>
                      <a:pt x="644102" y="553945"/>
                    </a:lnTo>
                    <a:lnTo>
                      <a:pt x="642180" y="556913"/>
                    </a:lnTo>
                    <a:lnTo>
                      <a:pt x="642623" y="561939"/>
                    </a:lnTo>
                    <a:lnTo>
                      <a:pt x="641734" y="563717"/>
                    </a:lnTo>
                    <a:lnTo>
                      <a:pt x="641291" y="561057"/>
                    </a:lnTo>
                    <a:lnTo>
                      <a:pt x="640402" y="562233"/>
                    </a:lnTo>
                    <a:lnTo>
                      <a:pt x="639812" y="565348"/>
                    </a:lnTo>
                    <a:lnTo>
                      <a:pt x="635369" y="564745"/>
                    </a:lnTo>
                    <a:lnTo>
                      <a:pt x="630041" y="563129"/>
                    </a:lnTo>
                    <a:lnTo>
                      <a:pt x="634779" y="565642"/>
                    </a:lnTo>
                    <a:lnTo>
                      <a:pt x="638624" y="566376"/>
                    </a:lnTo>
                    <a:lnTo>
                      <a:pt x="641393" y="568713"/>
                    </a:lnTo>
                    <a:lnTo>
                      <a:pt x="641171" y="572254"/>
                    </a:lnTo>
                    <a:lnTo>
                      <a:pt x="639397" y="574841"/>
                    </a:lnTo>
                    <a:lnTo>
                      <a:pt x="639102" y="576104"/>
                    </a:lnTo>
                    <a:lnTo>
                      <a:pt x="636958" y="578838"/>
                    </a:lnTo>
                    <a:lnTo>
                      <a:pt x="637550" y="579131"/>
                    </a:lnTo>
                    <a:lnTo>
                      <a:pt x="640101" y="583084"/>
                    </a:lnTo>
                    <a:lnTo>
                      <a:pt x="641778" y="583628"/>
                    </a:lnTo>
                    <a:lnTo>
                      <a:pt x="640729" y="584084"/>
                    </a:lnTo>
                    <a:lnTo>
                      <a:pt x="637178" y="582379"/>
                    </a:lnTo>
                    <a:lnTo>
                      <a:pt x="639546" y="585935"/>
                    </a:lnTo>
                    <a:lnTo>
                      <a:pt x="641393" y="587258"/>
                    </a:lnTo>
                    <a:lnTo>
                      <a:pt x="642058" y="587184"/>
                    </a:lnTo>
                    <a:lnTo>
                      <a:pt x="641393" y="585039"/>
                    </a:lnTo>
                    <a:lnTo>
                      <a:pt x="643241" y="584965"/>
                    </a:lnTo>
                    <a:lnTo>
                      <a:pt x="645309" y="586743"/>
                    </a:lnTo>
                    <a:lnTo>
                      <a:pt x="646417" y="588815"/>
                    </a:lnTo>
                    <a:lnTo>
                      <a:pt x="645975" y="591034"/>
                    </a:lnTo>
                    <a:lnTo>
                      <a:pt x="646122" y="593327"/>
                    </a:lnTo>
                    <a:lnTo>
                      <a:pt x="643907" y="596794"/>
                    </a:lnTo>
                    <a:lnTo>
                      <a:pt x="643462" y="599013"/>
                    </a:lnTo>
                    <a:lnTo>
                      <a:pt x="641982" y="600938"/>
                    </a:lnTo>
                    <a:lnTo>
                      <a:pt x="644127" y="599821"/>
                    </a:lnTo>
                    <a:lnTo>
                      <a:pt x="646786" y="594429"/>
                    </a:lnTo>
                    <a:lnTo>
                      <a:pt x="649447" y="591769"/>
                    </a:lnTo>
                    <a:lnTo>
                      <a:pt x="650039" y="591989"/>
                    </a:lnTo>
                    <a:lnTo>
                      <a:pt x="649744" y="593988"/>
                    </a:lnTo>
                    <a:lnTo>
                      <a:pt x="649964" y="598132"/>
                    </a:lnTo>
                    <a:lnTo>
                      <a:pt x="649373" y="598940"/>
                    </a:lnTo>
                    <a:lnTo>
                      <a:pt x="649522" y="600644"/>
                    </a:lnTo>
                    <a:lnTo>
                      <a:pt x="648711" y="602628"/>
                    </a:lnTo>
                    <a:lnTo>
                      <a:pt x="651000" y="600042"/>
                    </a:lnTo>
                    <a:lnTo>
                      <a:pt x="651297" y="597676"/>
                    </a:lnTo>
                    <a:lnTo>
                      <a:pt x="653513" y="595913"/>
                    </a:lnTo>
                    <a:lnTo>
                      <a:pt x="655360" y="595692"/>
                    </a:lnTo>
                    <a:lnTo>
                      <a:pt x="657134" y="594061"/>
                    </a:lnTo>
                    <a:lnTo>
                      <a:pt x="658613" y="594282"/>
                    </a:lnTo>
                    <a:lnTo>
                      <a:pt x="658907" y="595237"/>
                    </a:lnTo>
                    <a:lnTo>
                      <a:pt x="659793" y="594208"/>
                    </a:lnTo>
                    <a:lnTo>
                      <a:pt x="661642" y="593767"/>
                    </a:lnTo>
                    <a:lnTo>
                      <a:pt x="661936" y="591842"/>
                    </a:lnTo>
                    <a:lnTo>
                      <a:pt x="663266" y="589991"/>
                    </a:lnTo>
                    <a:lnTo>
                      <a:pt x="666002" y="588007"/>
                    </a:lnTo>
                    <a:lnTo>
                      <a:pt x="667333" y="589329"/>
                    </a:lnTo>
                    <a:lnTo>
                      <a:pt x="667921" y="592283"/>
                    </a:lnTo>
                    <a:lnTo>
                      <a:pt x="667554" y="594649"/>
                    </a:lnTo>
                    <a:lnTo>
                      <a:pt x="668956" y="591475"/>
                    </a:lnTo>
                    <a:lnTo>
                      <a:pt x="668810" y="588448"/>
                    </a:lnTo>
                    <a:lnTo>
                      <a:pt x="669695" y="588227"/>
                    </a:lnTo>
                    <a:lnTo>
                      <a:pt x="669473" y="587258"/>
                    </a:lnTo>
                    <a:lnTo>
                      <a:pt x="670659" y="585333"/>
                    </a:lnTo>
                    <a:lnTo>
                      <a:pt x="672357" y="585039"/>
                    </a:lnTo>
                    <a:lnTo>
                      <a:pt x="672875" y="582379"/>
                    </a:lnTo>
                    <a:lnTo>
                      <a:pt x="674423" y="581350"/>
                    </a:lnTo>
                    <a:lnTo>
                      <a:pt x="675684" y="579425"/>
                    </a:lnTo>
                    <a:lnTo>
                      <a:pt x="676348" y="578103"/>
                    </a:lnTo>
                    <a:lnTo>
                      <a:pt x="677459" y="578029"/>
                    </a:lnTo>
                    <a:lnTo>
                      <a:pt x="679158" y="579793"/>
                    </a:lnTo>
                    <a:lnTo>
                      <a:pt x="679233" y="578544"/>
                    </a:lnTo>
                    <a:lnTo>
                      <a:pt x="678344" y="576986"/>
                    </a:lnTo>
                    <a:lnTo>
                      <a:pt x="676642" y="576913"/>
                    </a:lnTo>
                    <a:lnTo>
                      <a:pt x="676569" y="575664"/>
                    </a:lnTo>
                    <a:lnTo>
                      <a:pt x="677897" y="572563"/>
                    </a:lnTo>
                    <a:lnTo>
                      <a:pt x="678935" y="572034"/>
                    </a:lnTo>
                    <a:lnTo>
                      <a:pt x="680113" y="573298"/>
                    </a:lnTo>
                    <a:lnTo>
                      <a:pt x="679968" y="571373"/>
                    </a:lnTo>
                    <a:lnTo>
                      <a:pt x="681224" y="570491"/>
                    </a:lnTo>
                    <a:lnTo>
                      <a:pt x="681445" y="568933"/>
                    </a:lnTo>
                    <a:lnTo>
                      <a:pt x="683660" y="566494"/>
                    </a:lnTo>
                    <a:lnTo>
                      <a:pt x="684623" y="564789"/>
                    </a:lnTo>
                    <a:lnTo>
                      <a:pt x="684181" y="563394"/>
                    </a:lnTo>
                    <a:lnTo>
                      <a:pt x="685954" y="561028"/>
                    </a:lnTo>
                    <a:lnTo>
                      <a:pt x="688020" y="560352"/>
                    </a:lnTo>
                    <a:lnTo>
                      <a:pt x="688836" y="561175"/>
                    </a:lnTo>
                    <a:lnTo>
                      <a:pt x="687208" y="562571"/>
                    </a:lnTo>
                    <a:lnTo>
                      <a:pt x="688984" y="561836"/>
                    </a:lnTo>
                    <a:lnTo>
                      <a:pt x="689647" y="562732"/>
                    </a:lnTo>
                    <a:lnTo>
                      <a:pt x="688391" y="563614"/>
                    </a:lnTo>
                    <a:lnTo>
                      <a:pt x="688169" y="565010"/>
                    </a:lnTo>
                    <a:lnTo>
                      <a:pt x="689499" y="565906"/>
                    </a:lnTo>
                    <a:lnTo>
                      <a:pt x="688316" y="567523"/>
                    </a:lnTo>
                    <a:lnTo>
                      <a:pt x="687208" y="567743"/>
                    </a:lnTo>
                    <a:lnTo>
                      <a:pt x="687134" y="568199"/>
                    </a:lnTo>
                    <a:lnTo>
                      <a:pt x="688391" y="568493"/>
                    </a:lnTo>
                    <a:lnTo>
                      <a:pt x="689647" y="568713"/>
                    </a:lnTo>
                    <a:lnTo>
                      <a:pt x="689056" y="570403"/>
                    </a:lnTo>
                    <a:lnTo>
                      <a:pt x="688463" y="571226"/>
                    </a:lnTo>
                    <a:lnTo>
                      <a:pt x="689942" y="571152"/>
                    </a:lnTo>
                    <a:lnTo>
                      <a:pt x="690091" y="572916"/>
                    </a:lnTo>
                    <a:lnTo>
                      <a:pt x="688764" y="573812"/>
                    </a:lnTo>
                    <a:lnTo>
                      <a:pt x="689206" y="575810"/>
                    </a:lnTo>
                    <a:lnTo>
                      <a:pt x="691096" y="577559"/>
                    </a:lnTo>
                    <a:lnTo>
                      <a:pt x="691241" y="580116"/>
                    </a:lnTo>
                    <a:lnTo>
                      <a:pt x="690463" y="580895"/>
                    </a:lnTo>
                    <a:lnTo>
                      <a:pt x="689466" y="580043"/>
                    </a:lnTo>
                    <a:lnTo>
                      <a:pt x="688095" y="580601"/>
                    </a:lnTo>
                    <a:lnTo>
                      <a:pt x="689466" y="581820"/>
                    </a:lnTo>
                    <a:lnTo>
                      <a:pt x="689909" y="583040"/>
                    </a:lnTo>
                    <a:lnTo>
                      <a:pt x="690761" y="583040"/>
                    </a:lnTo>
                    <a:lnTo>
                      <a:pt x="692056" y="581747"/>
                    </a:lnTo>
                    <a:lnTo>
                      <a:pt x="692279" y="583158"/>
                    </a:lnTo>
                    <a:lnTo>
                      <a:pt x="693685" y="584010"/>
                    </a:lnTo>
                    <a:lnTo>
                      <a:pt x="692169" y="586538"/>
                    </a:lnTo>
                    <a:lnTo>
                      <a:pt x="690354" y="587081"/>
                    </a:lnTo>
                    <a:lnTo>
                      <a:pt x="688204" y="586685"/>
                    </a:lnTo>
                    <a:lnTo>
                      <a:pt x="687171" y="587934"/>
                    </a:lnTo>
                    <a:lnTo>
                      <a:pt x="688724" y="588859"/>
                    </a:lnTo>
                    <a:lnTo>
                      <a:pt x="693428" y="587566"/>
                    </a:lnTo>
                    <a:lnTo>
                      <a:pt x="694981" y="587904"/>
                    </a:lnTo>
                    <a:lnTo>
                      <a:pt x="694391" y="589726"/>
                    </a:lnTo>
                    <a:lnTo>
                      <a:pt x="692604" y="591769"/>
                    </a:lnTo>
                    <a:lnTo>
                      <a:pt x="694080" y="592430"/>
                    </a:lnTo>
                    <a:lnTo>
                      <a:pt x="695781" y="591401"/>
                    </a:lnTo>
                    <a:lnTo>
                      <a:pt x="695781" y="593694"/>
                    </a:lnTo>
                    <a:lnTo>
                      <a:pt x="694080" y="596133"/>
                    </a:lnTo>
                    <a:lnTo>
                      <a:pt x="690902" y="596133"/>
                    </a:lnTo>
                    <a:lnTo>
                      <a:pt x="689425" y="595016"/>
                    </a:lnTo>
                    <a:lnTo>
                      <a:pt x="688614" y="596427"/>
                    </a:lnTo>
                    <a:lnTo>
                      <a:pt x="689056" y="597823"/>
                    </a:lnTo>
                    <a:lnTo>
                      <a:pt x="688316" y="599454"/>
                    </a:lnTo>
                    <a:lnTo>
                      <a:pt x="691125" y="598190"/>
                    </a:lnTo>
                    <a:lnTo>
                      <a:pt x="694305" y="598279"/>
                    </a:lnTo>
                    <a:lnTo>
                      <a:pt x="696521" y="597309"/>
                    </a:lnTo>
                    <a:lnTo>
                      <a:pt x="697112" y="597897"/>
                    </a:lnTo>
                    <a:lnTo>
                      <a:pt x="695929" y="599234"/>
                    </a:lnTo>
                    <a:lnTo>
                      <a:pt x="695929" y="600189"/>
                    </a:lnTo>
                    <a:lnTo>
                      <a:pt x="694155" y="601306"/>
                    </a:lnTo>
                    <a:lnTo>
                      <a:pt x="692233" y="601306"/>
                    </a:lnTo>
                    <a:lnTo>
                      <a:pt x="689280" y="604921"/>
                    </a:lnTo>
                    <a:lnTo>
                      <a:pt x="692532" y="603436"/>
                    </a:lnTo>
                    <a:lnTo>
                      <a:pt x="694748" y="603436"/>
                    </a:lnTo>
                    <a:lnTo>
                      <a:pt x="696224" y="602922"/>
                    </a:lnTo>
                    <a:lnTo>
                      <a:pt x="698073" y="603289"/>
                    </a:lnTo>
                    <a:lnTo>
                      <a:pt x="698073" y="605141"/>
                    </a:lnTo>
                    <a:lnTo>
                      <a:pt x="696445" y="605361"/>
                    </a:lnTo>
                    <a:lnTo>
                      <a:pt x="694304" y="606772"/>
                    </a:lnTo>
                    <a:lnTo>
                      <a:pt x="693712" y="608771"/>
                    </a:lnTo>
                    <a:lnTo>
                      <a:pt x="694968" y="607507"/>
                    </a:lnTo>
                    <a:lnTo>
                      <a:pt x="696887" y="608095"/>
                    </a:lnTo>
                    <a:lnTo>
                      <a:pt x="697998" y="606846"/>
                    </a:lnTo>
                    <a:lnTo>
                      <a:pt x="699919" y="608609"/>
                    </a:lnTo>
                    <a:lnTo>
                      <a:pt x="700881" y="612018"/>
                    </a:lnTo>
                    <a:lnTo>
                      <a:pt x="698811" y="613723"/>
                    </a:lnTo>
                    <a:lnTo>
                      <a:pt x="697409" y="613194"/>
                    </a:lnTo>
                    <a:lnTo>
                      <a:pt x="696371" y="614090"/>
                    </a:lnTo>
                    <a:lnTo>
                      <a:pt x="694376" y="614090"/>
                    </a:lnTo>
                    <a:lnTo>
                      <a:pt x="695856" y="615412"/>
                    </a:lnTo>
                    <a:lnTo>
                      <a:pt x="697257" y="615119"/>
                    </a:lnTo>
                    <a:lnTo>
                      <a:pt x="698145" y="615706"/>
                    </a:lnTo>
                    <a:lnTo>
                      <a:pt x="700364" y="615780"/>
                    </a:lnTo>
                    <a:lnTo>
                      <a:pt x="701251" y="616676"/>
                    </a:lnTo>
                    <a:lnTo>
                      <a:pt x="700661" y="618293"/>
                    </a:lnTo>
                    <a:lnTo>
                      <a:pt x="699256" y="619263"/>
                    </a:lnTo>
                    <a:lnTo>
                      <a:pt x="701103" y="619924"/>
                    </a:lnTo>
                    <a:lnTo>
                      <a:pt x="702583" y="619630"/>
                    </a:lnTo>
                    <a:lnTo>
                      <a:pt x="704502" y="621320"/>
                    </a:lnTo>
                    <a:lnTo>
                      <a:pt x="704058" y="623098"/>
                    </a:lnTo>
                    <a:lnTo>
                      <a:pt x="702508" y="623921"/>
                    </a:lnTo>
                    <a:lnTo>
                      <a:pt x="699995" y="625978"/>
                    </a:lnTo>
                    <a:lnTo>
                      <a:pt x="698442" y="625390"/>
                    </a:lnTo>
                    <a:lnTo>
                      <a:pt x="697854" y="626272"/>
                    </a:lnTo>
                    <a:lnTo>
                      <a:pt x="699698" y="627095"/>
                    </a:lnTo>
                    <a:lnTo>
                      <a:pt x="699844" y="628344"/>
                    </a:lnTo>
                    <a:lnTo>
                      <a:pt x="697703" y="628564"/>
                    </a:lnTo>
                    <a:lnTo>
                      <a:pt x="695041" y="627021"/>
                    </a:lnTo>
                    <a:lnTo>
                      <a:pt x="692161" y="627095"/>
                    </a:lnTo>
                    <a:lnTo>
                      <a:pt x="694818" y="628564"/>
                    </a:lnTo>
                    <a:lnTo>
                      <a:pt x="694893" y="630489"/>
                    </a:lnTo>
                    <a:lnTo>
                      <a:pt x="696964" y="632414"/>
                    </a:lnTo>
                    <a:lnTo>
                      <a:pt x="697853" y="633590"/>
                    </a:lnTo>
                    <a:lnTo>
                      <a:pt x="697481" y="634560"/>
                    </a:lnTo>
                    <a:lnTo>
                      <a:pt x="695262" y="634854"/>
                    </a:lnTo>
                    <a:lnTo>
                      <a:pt x="694448" y="636029"/>
                    </a:lnTo>
                    <a:lnTo>
                      <a:pt x="691641" y="635809"/>
                    </a:lnTo>
                    <a:lnTo>
                      <a:pt x="695262" y="636852"/>
                    </a:lnTo>
                    <a:lnTo>
                      <a:pt x="696592" y="636543"/>
                    </a:lnTo>
                    <a:lnTo>
                      <a:pt x="696815" y="635809"/>
                    </a:lnTo>
                    <a:lnTo>
                      <a:pt x="699622" y="635221"/>
                    </a:lnTo>
                    <a:lnTo>
                      <a:pt x="700733" y="635441"/>
                    </a:lnTo>
                    <a:lnTo>
                      <a:pt x="700733" y="636852"/>
                    </a:lnTo>
                    <a:lnTo>
                      <a:pt x="701547" y="637807"/>
                    </a:lnTo>
                    <a:lnTo>
                      <a:pt x="700584" y="638689"/>
                    </a:lnTo>
                    <a:lnTo>
                      <a:pt x="701841" y="638836"/>
                    </a:lnTo>
                    <a:lnTo>
                      <a:pt x="702212" y="639424"/>
                    </a:lnTo>
                    <a:lnTo>
                      <a:pt x="701841" y="640981"/>
                    </a:lnTo>
                    <a:lnTo>
                      <a:pt x="702433" y="641716"/>
                    </a:lnTo>
                    <a:lnTo>
                      <a:pt x="704355" y="640467"/>
                    </a:lnTo>
                    <a:lnTo>
                      <a:pt x="705018" y="640834"/>
                    </a:lnTo>
                    <a:lnTo>
                      <a:pt x="706349" y="641202"/>
                    </a:lnTo>
                    <a:lnTo>
                      <a:pt x="706201" y="643788"/>
                    </a:lnTo>
                    <a:lnTo>
                      <a:pt x="705461" y="644978"/>
                    </a:lnTo>
                    <a:lnTo>
                      <a:pt x="705461" y="645933"/>
                    </a:lnTo>
                    <a:lnTo>
                      <a:pt x="706424" y="645786"/>
                    </a:lnTo>
                    <a:lnTo>
                      <a:pt x="708415" y="643053"/>
                    </a:lnTo>
                    <a:lnTo>
                      <a:pt x="708859" y="643347"/>
                    </a:lnTo>
                    <a:lnTo>
                      <a:pt x="708565" y="645052"/>
                    </a:lnTo>
                    <a:lnTo>
                      <a:pt x="709746" y="646374"/>
                    </a:lnTo>
                    <a:lnTo>
                      <a:pt x="707307" y="647932"/>
                    </a:lnTo>
                    <a:lnTo>
                      <a:pt x="704207" y="652002"/>
                    </a:lnTo>
                    <a:lnTo>
                      <a:pt x="702433" y="653398"/>
                    </a:lnTo>
                    <a:lnTo>
                      <a:pt x="700287" y="652811"/>
                    </a:lnTo>
                    <a:lnTo>
                      <a:pt x="702282" y="653986"/>
                    </a:lnTo>
                    <a:lnTo>
                      <a:pt x="704055" y="653472"/>
                    </a:lnTo>
                    <a:lnTo>
                      <a:pt x="707826" y="649842"/>
                    </a:lnTo>
                    <a:lnTo>
                      <a:pt x="709303" y="649842"/>
                    </a:lnTo>
                    <a:lnTo>
                      <a:pt x="709378" y="650959"/>
                    </a:lnTo>
                    <a:lnTo>
                      <a:pt x="707677" y="652223"/>
                    </a:lnTo>
                    <a:lnTo>
                      <a:pt x="706718" y="654060"/>
                    </a:lnTo>
                    <a:lnTo>
                      <a:pt x="707751" y="654427"/>
                    </a:lnTo>
                    <a:lnTo>
                      <a:pt x="709821" y="652061"/>
                    </a:lnTo>
                    <a:lnTo>
                      <a:pt x="711595" y="650004"/>
                    </a:lnTo>
                    <a:lnTo>
                      <a:pt x="713814" y="649622"/>
                    </a:lnTo>
                    <a:lnTo>
                      <a:pt x="713814" y="650518"/>
                    </a:lnTo>
                    <a:lnTo>
                      <a:pt x="712261" y="651400"/>
                    </a:lnTo>
                    <a:lnTo>
                      <a:pt x="711373" y="652282"/>
                    </a:lnTo>
                    <a:lnTo>
                      <a:pt x="712037" y="652722"/>
                    </a:lnTo>
                    <a:lnTo>
                      <a:pt x="714771" y="651547"/>
                    </a:lnTo>
                    <a:lnTo>
                      <a:pt x="715658" y="652355"/>
                    </a:lnTo>
                    <a:lnTo>
                      <a:pt x="712703" y="654574"/>
                    </a:lnTo>
                    <a:lnTo>
                      <a:pt x="711450" y="656132"/>
                    </a:lnTo>
                    <a:lnTo>
                      <a:pt x="712408" y="656352"/>
                    </a:lnTo>
                    <a:lnTo>
                      <a:pt x="714036" y="655029"/>
                    </a:lnTo>
                    <a:lnTo>
                      <a:pt x="717877" y="651694"/>
                    </a:lnTo>
                    <a:lnTo>
                      <a:pt x="718616" y="651988"/>
                    </a:lnTo>
                    <a:lnTo>
                      <a:pt x="717583" y="652884"/>
                    </a:lnTo>
                    <a:lnTo>
                      <a:pt x="717360" y="653913"/>
                    </a:lnTo>
                    <a:lnTo>
                      <a:pt x="720169" y="651988"/>
                    </a:lnTo>
                    <a:lnTo>
                      <a:pt x="719873" y="653031"/>
                    </a:lnTo>
                    <a:lnTo>
                      <a:pt x="719799" y="656278"/>
                    </a:lnTo>
                    <a:lnTo>
                      <a:pt x="718616" y="656646"/>
                    </a:lnTo>
                    <a:lnTo>
                      <a:pt x="718912" y="657910"/>
                    </a:lnTo>
                    <a:lnTo>
                      <a:pt x="721127" y="657616"/>
                    </a:lnTo>
                    <a:lnTo>
                      <a:pt x="723495" y="659012"/>
                    </a:lnTo>
                    <a:lnTo>
                      <a:pt x="725048" y="657160"/>
                    </a:lnTo>
                    <a:lnTo>
                      <a:pt x="727928" y="656425"/>
                    </a:lnTo>
                    <a:lnTo>
                      <a:pt x="729258" y="656940"/>
                    </a:lnTo>
                    <a:lnTo>
                      <a:pt x="728300" y="658865"/>
                    </a:lnTo>
                    <a:lnTo>
                      <a:pt x="727039" y="658865"/>
                    </a:lnTo>
                    <a:lnTo>
                      <a:pt x="726303" y="659673"/>
                    </a:lnTo>
                    <a:lnTo>
                      <a:pt x="731183" y="661084"/>
                    </a:lnTo>
                    <a:lnTo>
                      <a:pt x="733102" y="662788"/>
                    </a:lnTo>
                    <a:lnTo>
                      <a:pt x="729850" y="663229"/>
                    </a:lnTo>
                    <a:lnTo>
                      <a:pt x="729850" y="663964"/>
                    </a:lnTo>
                    <a:lnTo>
                      <a:pt x="725861" y="664698"/>
                    </a:lnTo>
                    <a:lnTo>
                      <a:pt x="725049" y="663964"/>
                    </a:lnTo>
                    <a:lnTo>
                      <a:pt x="721868" y="665213"/>
                    </a:lnTo>
                    <a:lnTo>
                      <a:pt x="720169" y="667064"/>
                    </a:lnTo>
                    <a:lnTo>
                      <a:pt x="716252" y="667211"/>
                    </a:lnTo>
                    <a:lnTo>
                      <a:pt x="710931" y="668181"/>
                    </a:lnTo>
                    <a:lnTo>
                      <a:pt x="710634" y="669577"/>
                    </a:lnTo>
                    <a:lnTo>
                      <a:pt x="714550" y="668695"/>
                    </a:lnTo>
                    <a:lnTo>
                      <a:pt x="718469" y="667505"/>
                    </a:lnTo>
                    <a:lnTo>
                      <a:pt x="719799" y="667873"/>
                    </a:lnTo>
                    <a:lnTo>
                      <a:pt x="720093" y="668769"/>
                    </a:lnTo>
                    <a:lnTo>
                      <a:pt x="716178" y="669357"/>
                    </a:lnTo>
                    <a:lnTo>
                      <a:pt x="712408" y="670091"/>
                    </a:lnTo>
                    <a:lnTo>
                      <a:pt x="709010" y="671869"/>
                    </a:lnTo>
                    <a:lnTo>
                      <a:pt x="707679" y="673118"/>
                    </a:lnTo>
                    <a:lnTo>
                      <a:pt x="705315" y="673207"/>
                    </a:lnTo>
                    <a:lnTo>
                      <a:pt x="705018" y="675044"/>
                    </a:lnTo>
                    <a:lnTo>
                      <a:pt x="704207" y="676087"/>
                    </a:lnTo>
                    <a:lnTo>
                      <a:pt x="700583" y="673647"/>
                    </a:lnTo>
                    <a:lnTo>
                      <a:pt x="698440" y="669945"/>
                    </a:lnTo>
                    <a:lnTo>
                      <a:pt x="698605" y="671664"/>
                    </a:lnTo>
                    <a:lnTo>
                      <a:pt x="698014" y="672692"/>
                    </a:lnTo>
                    <a:lnTo>
                      <a:pt x="699535" y="673368"/>
                    </a:lnTo>
                    <a:lnTo>
                      <a:pt x="699919" y="674235"/>
                    </a:lnTo>
                    <a:lnTo>
                      <a:pt x="703986" y="677645"/>
                    </a:lnTo>
                    <a:lnTo>
                      <a:pt x="703391" y="678894"/>
                    </a:lnTo>
                    <a:lnTo>
                      <a:pt x="702212" y="678526"/>
                    </a:lnTo>
                    <a:lnTo>
                      <a:pt x="700881" y="679702"/>
                    </a:lnTo>
                    <a:lnTo>
                      <a:pt x="701692" y="681259"/>
                    </a:lnTo>
                    <a:lnTo>
                      <a:pt x="702727" y="681480"/>
                    </a:lnTo>
                    <a:lnTo>
                      <a:pt x="703466" y="680598"/>
                    </a:lnTo>
                    <a:lnTo>
                      <a:pt x="704797" y="680672"/>
                    </a:lnTo>
                    <a:lnTo>
                      <a:pt x="706496" y="677116"/>
                    </a:lnTo>
                    <a:lnTo>
                      <a:pt x="709526" y="677262"/>
                    </a:lnTo>
                    <a:lnTo>
                      <a:pt x="711671" y="675426"/>
                    </a:lnTo>
                    <a:lnTo>
                      <a:pt x="713220" y="675264"/>
                    </a:lnTo>
                    <a:lnTo>
                      <a:pt x="714037" y="673354"/>
                    </a:lnTo>
                    <a:lnTo>
                      <a:pt x="716031" y="671135"/>
                    </a:lnTo>
                    <a:lnTo>
                      <a:pt x="718396" y="670841"/>
                    </a:lnTo>
                    <a:lnTo>
                      <a:pt x="721648" y="669430"/>
                    </a:lnTo>
                    <a:lnTo>
                      <a:pt x="724309" y="669724"/>
                    </a:lnTo>
                    <a:lnTo>
                      <a:pt x="726451" y="669577"/>
                    </a:lnTo>
                    <a:lnTo>
                      <a:pt x="725562" y="668989"/>
                    </a:lnTo>
                    <a:lnTo>
                      <a:pt x="723199" y="668989"/>
                    </a:lnTo>
                    <a:lnTo>
                      <a:pt x="722534" y="668402"/>
                    </a:lnTo>
                    <a:lnTo>
                      <a:pt x="724011" y="667799"/>
                    </a:lnTo>
                    <a:lnTo>
                      <a:pt x="728300" y="667285"/>
                    </a:lnTo>
                    <a:lnTo>
                      <a:pt x="731772" y="668181"/>
                    </a:lnTo>
                    <a:lnTo>
                      <a:pt x="733249" y="671429"/>
                    </a:lnTo>
                    <a:lnTo>
                      <a:pt x="732955" y="673280"/>
                    </a:lnTo>
                    <a:lnTo>
                      <a:pt x="730661" y="675337"/>
                    </a:lnTo>
                    <a:lnTo>
                      <a:pt x="729553" y="675426"/>
                    </a:lnTo>
                    <a:lnTo>
                      <a:pt x="728077" y="676968"/>
                    </a:lnTo>
                    <a:lnTo>
                      <a:pt x="730661" y="677116"/>
                    </a:lnTo>
                    <a:lnTo>
                      <a:pt x="731402" y="678820"/>
                    </a:lnTo>
                    <a:lnTo>
                      <a:pt x="732435" y="677865"/>
                    </a:lnTo>
                    <a:lnTo>
                      <a:pt x="733101" y="676087"/>
                    </a:lnTo>
                    <a:lnTo>
                      <a:pt x="736056" y="674529"/>
                    </a:lnTo>
                    <a:lnTo>
                      <a:pt x="738275" y="674603"/>
                    </a:lnTo>
                    <a:lnTo>
                      <a:pt x="738646" y="675426"/>
                    </a:lnTo>
                    <a:lnTo>
                      <a:pt x="737906" y="675719"/>
                    </a:lnTo>
                    <a:lnTo>
                      <a:pt x="737609" y="676968"/>
                    </a:lnTo>
                    <a:lnTo>
                      <a:pt x="740420" y="677116"/>
                    </a:lnTo>
                    <a:lnTo>
                      <a:pt x="743005" y="678306"/>
                    </a:lnTo>
                    <a:lnTo>
                      <a:pt x="743447" y="679481"/>
                    </a:lnTo>
                    <a:lnTo>
                      <a:pt x="741600" y="678526"/>
                    </a:lnTo>
                    <a:lnTo>
                      <a:pt x="740636" y="678820"/>
                    </a:lnTo>
                    <a:lnTo>
                      <a:pt x="741156" y="680657"/>
                    </a:lnTo>
                    <a:lnTo>
                      <a:pt x="743966" y="681847"/>
                    </a:lnTo>
                    <a:lnTo>
                      <a:pt x="744483" y="683331"/>
                    </a:lnTo>
                    <a:lnTo>
                      <a:pt x="742855" y="684654"/>
                    </a:lnTo>
                    <a:lnTo>
                      <a:pt x="741231" y="684139"/>
                    </a:lnTo>
                    <a:lnTo>
                      <a:pt x="739603" y="685609"/>
                    </a:lnTo>
                    <a:lnTo>
                      <a:pt x="742633" y="686579"/>
                    </a:lnTo>
                    <a:lnTo>
                      <a:pt x="741822" y="688504"/>
                    </a:lnTo>
                    <a:lnTo>
                      <a:pt x="740492" y="688945"/>
                    </a:lnTo>
                    <a:lnTo>
                      <a:pt x="739854" y="690723"/>
                    </a:lnTo>
                    <a:lnTo>
                      <a:pt x="738226" y="691575"/>
                    </a:lnTo>
                    <a:lnTo>
                      <a:pt x="735781" y="689988"/>
                    </a:lnTo>
                    <a:lnTo>
                      <a:pt x="736818" y="691619"/>
                    </a:lnTo>
                    <a:lnTo>
                      <a:pt x="739668" y="692868"/>
                    </a:lnTo>
                    <a:lnTo>
                      <a:pt x="741334" y="692721"/>
                    </a:lnTo>
                    <a:lnTo>
                      <a:pt x="742780" y="694352"/>
                    </a:lnTo>
                    <a:lnTo>
                      <a:pt x="741296" y="694837"/>
                    </a:lnTo>
                    <a:lnTo>
                      <a:pt x="739447" y="694543"/>
                    </a:lnTo>
                    <a:lnTo>
                      <a:pt x="738448" y="694617"/>
                    </a:lnTo>
                    <a:lnTo>
                      <a:pt x="739853" y="695763"/>
                    </a:lnTo>
                    <a:lnTo>
                      <a:pt x="741524" y="695293"/>
                    </a:lnTo>
                    <a:lnTo>
                      <a:pt x="742780" y="695969"/>
                    </a:lnTo>
                    <a:lnTo>
                      <a:pt x="741746" y="697879"/>
                    </a:lnTo>
                    <a:lnTo>
                      <a:pt x="741452" y="699730"/>
                    </a:lnTo>
                    <a:lnTo>
                      <a:pt x="739972" y="699804"/>
                    </a:lnTo>
                    <a:lnTo>
                      <a:pt x="739233" y="701435"/>
                    </a:lnTo>
                    <a:lnTo>
                      <a:pt x="736426" y="703507"/>
                    </a:lnTo>
                    <a:lnTo>
                      <a:pt x="734132" y="703654"/>
                    </a:lnTo>
                    <a:lnTo>
                      <a:pt x="732137" y="705344"/>
                    </a:lnTo>
                    <a:lnTo>
                      <a:pt x="731252" y="705344"/>
                    </a:lnTo>
                    <a:lnTo>
                      <a:pt x="729699" y="706975"/>
                    </a:lnTo>
                    <a:lnTo>
                      <a:pt x="728517" y="707049"/>
                    </a:lnTo>
                    <a:lnTo>
                      <a:pt x="728074" y="708151"/>
                    </a:lnTo>
                    <a:lnTo>
                      <a:pt x="726300" y="708444"/>
                    </a:lnTo>
                    <a:lnTo>
                      <a:pt x="725192" y="707342"/>
                    </a:lnTo>
                    <a:lnTo>
                      <a:pt x="723715" y="708224"/>
                    </a:lnTo>
                    <a:lnTo>
                      <a:pt x="722087" y="708004"/>
                    </a:lnTo>
                    <a:lnTo>
                      <a:pt x="721573" y="707269"/>
                    </a:lnTo>
                    <a:lnTo>
                      <a:pt x="719502" y="708738"/>
                    </a:lnTo>
                    <a:lnTo>
                      <a:pt x="717211" y="708444"/>
                    </a:lnTo>
                    <a:lnTo>
                      <a:pt x="716252" y="706975"/>
                    </a:lnTo>
                    <a:lnTo>
                      <a:pt x="715586" y="707563"/>
                    </a:lnTo>
                    <a:lnTo>
                      <a:pt x="715809" y="708827"/>
                    </a:lnTo>
                    <a:lnTo>
                      <a:pt x="713886" y="709267"/>
                    </a:lnTo>
                    <a:lnTo>
                      <a:pt x="711818" y="709120"/>
                    </a:lnTo>
                    <a:lnTo>
                      <a:pt x="711153" y="709929"/>
                    </a:lnTo>
                    <a:lnTo>
                      <a:pt x="711964" y="710222"/>
                    </a:lnTo>
                    <a:lnTo>
                      <a:pt x="711682" y="711457"/>
                    </a:lnTo>
                    <a:lnTo>
                      <a:pt x="710164" y="712868"/>
                    </a:lnTo>
                    <a:lnTo>
                      <a:pt x="708937" y="712662"/>
                    </a:lnTo>
                    <a:lnTo>
                      <a:pt x="708862" y="714440"/>
                    </a:lnTo>
                    <a:lnTo>
                      <a:pt x="707460" y="717320"/>
                    </a:lnTo>
                    <a:lnTo>
                      <a:pt x="705832" y="717026"/>
                    </a:lnTo>
                    <a:lnTo>
                      <a:pt x="705244" y="717908"/>
                    </a:lnTo>
                    <a:lnTo>
                      <a:pt x="703467" y="718878"/>
                    </a:lnTo>
                    <a:lnTo>
                      <a:pt x="702139" y="720861"/>
                    </a:lnTo>
                    <a:lnTo>
                      <a:pt x="701326" y="720568"/>
                    </a:lnTo>
                    <a:lnTo>
                      <a:pt x="700144" y="721317"/>
                    </a:lnTo>
                    <a:lnTo>
                      <a:pt x="698000" y="721243"/>
                    </a:lnTo>
                    <a:lnTo>
                      <a:pt x="697557" y="722566"/>
                    </a:lnTo>
                    <a:lnTo>
                      <a:pt x="695709" y="723374"/>
                    </a:lnTo>
                    <a:lnTo>
                      <a:pt x="694377" y="722566"/>
                    </a:lnTo>
                    <a:lnTo>
                      <a:pt x="691127" y="722493"/>
                    </a:lnTo>
                    <a:lnTo>
                      <a:pt x="690314" y="721831"/>
                    </a:lnTo>
                    <a:lnTo>
                      <a:pt x="688020" y="722566"/>
                    </a:lnTo>
                    <a:lnTo>
                      <a:pt x="686912" y="722493"/>
                    </a:lnTo>
                    <a:lnTo>
                      <a:pt x="682259" y="724124"/>
                    </a:lnTo>
                    <a:lnTo>
                      <a:pt x="680337" y="723595"/>
                    </a:lnTo>
                    <a:lnTo>
                      <a:pt x="680779" y="722493"/>
                    </a:lnTo>
                    <a:lnTo>
                      <a:pt x="679304" y="722125"/>
                    </a:lnTo>
                    <a:lnTo>
                      <a:pt x="677456" y="722860"/>
                    </a:lnTo>
                    <a:lnTo>
                      <a:pt x="675903" y="722934"/>
                    </a:lnTo>
                    <a:lnTo>
                      <a:pt x="672944" y="721611"/>
                    </a:lnTo>
                    <a:lnTo>
                      <a:pt x="671984" y="721905"/>
                    </a:lnTo>
                    <a:lnTo>
                      <a:pt x="669620" y="721611"/>
                    </a:lnTo>
                    <a:lnTo>
                      <a:pt x="667918" y="720347"/>
                    </a:lnTo>
                    <a:lnTo>
                      <a:pt x="666885" y="720347"/>
                    </a:lnTo>
                    <a:lnTo>
                      <a:pt x="665480" y="721449"/>
                    </a:lnTo>
                    <a:lnTo>
                      <a:pt x="662450" y="721155"/>
                    </a:lnTo>
                    <a:lnTo>
                      <a:pt x="660011" y="719612"/>
                    </a:lnTo>
                    <a:lnTo>
                      <a:pt x="658384" y="720641"/>
                    </a:lnTo>
                    <a:lnTo>
                      <a:pt x="656537" y="720715"/>
                    </a:lnTo>
                    <a:lnTo>
                      <a:pt x="654984" y="719465"/>
                    </a:lnTo>
                    <a:lnTo>
                      <a:pt x="652693" y="720715"/>
                    </a:lnTo>
                    <a:lnTo>
                      <a:pt x="651512" y="720347"/>
                    </a:lnTo>
                    <a:lnTo>
                      <a:pt x="650183" y="720420"/>
                    </a:lnTo>
                    <a:lnTo>
                      <a:pt x="647078" y="719157"/>
                    </a:lnTo>
                    <a:lnTo>
                      <a:pt x="642865" y="719833"/>
                    </a:lnTo>
                    <a:lnTo>
                      <a:pt x="640352" y="719083"/>
                    </a:lnTo>
                    <a:lnTo>
                      <a:pt x="638505" y="717247"/>
                    </a:lnTo>
                    <a:lnTo>
                      <a:pt x="636880" y="718055"/>
                    </a:lnTo>
                    <a:lnTo>
                      <a:pt x="635846" y="719245"/>
                    </a:lnTo>
                    <a:lnTo>
                      <a:pt x="636805" y="720200"/>
                    </a:lnTo>
                    <a:lnTo>
                      <a:pt x="635920" y="721082"/>
                    </a:lnTo>
                    <a:lnTo>
                      <a:pt x="634072" y="721449"/>
                    </a:lnTo>
                    <a:lnTo>
                      <a:pt x="630376" y="724858"/>
                    </a:lnTo>
                    <a:lnTo>
                      <a:pt x="628013" y="725960"/>
                    </a:lnTo>
                    <a:lnTo>
                      <a:pt x="627865" y="727518"/>
                    </a:lnTo>
                    <a:lnTo>
                      <a:pt x="626977" y="728620"/>
                    </a:lnTo>
                    <a:lnTo>
                      <a:pt x="626680" y="731133"/>
                    </a:lnTo>
                    <a:lnTo>
                      <a:pt x="625424" y="732838"/>
                    </a:lnTo>
                    <a:lnTo>
                      <a:pt x="622321" y="732838"/>
                    </a:lnTo>
                    <a:lnTo>
                      <a:pt x="620692" y="733646"/>
                    </a:lnTo>
                    <a:lnTo>
                      <a:pt x="617147" y="733866"/>
                    </a:lnTo>
                    <a:lnTo>
                      <a:pt x="615521" y="736159"/>
                    </a:lnTo>
                    <a:lnTo>
                      <a:pt x="614338" y="736453"/>
                    </a:lnTo>
                    <a:lnTo>
                      <a:pt x="613524" y="735644"/>
                    </a:lnTo>
                    <a:lnTo>
                      <a:pt x="611826" y="736688"/>
                    </a:lnTo>
                    <a:lnTo>
                      <a:pt x="611014" y="738745"/>
                    </a:lnTo>
                    <a:lnTo>
                      <a:pt x="609019" y="739200"/>
                    </a:lnTo>
                    <a:lnTo>
                      <a:pt x="606874" y="740817"/>
                    </a:lnTo>
                    <a:lnTo>
                      <a:pt x="606358" y="741860"/>
                    </a:lnTo>
                    <a:lnTo>
                      <a:pt x="605247" y="742228"/>
                    </a:lnTo>
                    <a:lnTo>
                      <a:pt x="602809" y="745916"/>
                    </a:lnTo>
                    <a:lnTo>
                      <a:pt x="598742" y="747988"/>
                    </a:lnTo>
                    <a:lnTo>
                      <a:pt x="597708" y="751544"/>
                    </a:lnTo>
                    <a:lnTo>
                      <a:pt x="594974" y="752940"/>
                    </a:lnTo>
                    <a:lnTo>
                      <a:pt x="592683" y="755306"/>
                    </a:lnTo>
                    <a:lnTo>
                      <a:pt x="590615" y="755820"/>
                    </a:lnTo>
                    <a:lnTo>
                      <a:pt x="589876" y="758406"/>
                    </a:lnTo>
                    <a:lnTo>
                      <a:pt x="588470" y="760552"/>
                    </a:lnTo>
                    <a:lnTo>
                      <a:pt x="583741" y="763359"/>
                    </a:lnTo>
                    <a:lnTo>
                      <a:pt x="583443" y="764945"/>
                    </a:lnTo>
                    <a:lnTo>
                      <a:pt x="578028" y="767267"/>
                    </a:lnTo>
                    <a:lnTo>
                      <a:pt x="574948" y="768017"/>
                    </a:lnTo>
                    <a:lnTo>
                      <a:pt x="577412" y="768120"/>
                    </a:lnTo>
                    <a:lnTo>
                      <a:pt x="582707" y="765798"/>
                    </a:lnTo>
                    <a:lnTo>
                      <a:pt x="587290" y="763579"/>
                    </a:lnTo>
                    <a:lnTo>
                      <a:pt x="590765" y="761448"/>
                    </a:lnTo>
                    <a:lnTo>
                      <a:pt x="593497" y="757965"/>
                    </a:lnTo>
                    <a:lnTo>
                      <a:pt x="595789" y="755526"/>
                    </a:lnTo>
                    <a:lnTo>
                      <a:pt x="597490" y="754718"/>
                    </a:lnTo>
                    <a:lnTo>
                      <a:pt x="602590" y="749986"/>
                    </a:lnTo>
                    <a:lnTo>
                      <a:pt x="609535" y="745181"/>
                    </a:lnTo>
                    <a:lnTo>
                      <a:pt x="614118" y="742228"/>
                    </a:lnTo>
                    <a:lnTo>
                      <a:pt x="617073" y="741860"/>
                    </a:lnTo>
                    <a:lnTo>
                      <a:pt x="619736" y="740302"/>
                    </a:lnTo>
                    <a:lnTo>
                      <a:pt x="624982" y="739421"/>
                    </a:lnTo>
                    <a:lnTo>
                      <a:pt x="631412" y="737202"/>
                    </a:lnTo>
                    <a:lnTo>
                      <a:pt x="633555" y="737055"/>
                    </a:lnTo>
                    <a:lnTo>
                      <a:pt x="635550" y="735953"/>
                    </a:lnTo>
                    <a:lnTo>
                      <a:pt x="642495" y="736100"/>
                    </a:lnTo>
                    <a:lnTo>
                      <a:pt x="646191" y="737496"/>
                    </a:lnTo>
                    <a:lnTo>
                      <a:pt x="650258" y="739935"/>
                    </a:lnTo>
                    <a:lnTo>
                      <a:pt x="650258" y="740890"/>
                    </a:lnTo>
                    <a:lnTo>
                      <a:pt x="647150" y="740302"/>
                    </a:lnTo>
                    <a:lnTo>
                      <a:pt x="647374" y="740758"/>
                    </a:lnTo>
                    <a:lnTo>
                      <a:pt x="647077" y="741419"/>
                    </a:lnTo>
                    <a:lnTo>
                      <a:pt x="648705" y="741272"/>
                    </a:lnTo>
                    <a:lnTo>
                      <a:pt x="650921" y="742154"/>
                    </a:lnTo>
                    <a:lnTo>
                      <a:pt x="651735" y="743418"/>
                    </a:lnTo>
                    <a:lnTo>
                      <a:pt x="650478" y="743932"/>
                    </a:lnTo>
                    <a:lnTo>
                      <a:pt x="651435" y="744667"/>
                    </a:lnTo>
                    <a:lnTo>
                      <a:pt x="649885" y="748208"/>
                    </a:lnTo>
                    <a:lnTo>
                      <a:pt x="647666" y="748737"/>
                    </a:lnTo>
                    <a:lnTo>
                      <a:pt x="645598" y="750427"/>
                    </a:lnTo>
                    <a:lnTo>
                      <a:pt x="643973" y="750574"/>
                    </a:lnTo>
                    <a:lnTo>
                      <a:pt x="641239" y="752646"/>
                    </a:lnTo>
                    <a:lnTo>
                      <a:pt x="639020" y="752573"/>
                    </a:lnTo>
                    <a:lnTo>
                      <a:pt x="637321" y="751162"/>
                    </a:lnTo>
                    <a:lnTo>
                      <a:pt x="635105" y="750354"/>
                    </a:lnTo>
                    <a:lnTo>
                      <a:pt x="633622" y="751323"/>
                    </a:lnTo>
                    <a:lnTo>
                      <a:pt x="631408" y="751764"/>
                    </a:lnTo>
                    <a:lnTo>
                      <a:pt x="629189" y="751323"/>
                    </a:lnTo>
                    <a:lnTo>
                      <a:pt x="626454" y="752573"/>
                    </a:lnTo>
                    <a:lnTo>
                      <a:pt x="629336" y="752205"/>
                    </a:lnTo>
                    <a:lnTo>
                      <a:pt x="632143" y="752499"/>
                    </a:lnTo>
                    <a:lnTo>
                      <a:pt x="636135" y="753616"/>
                    </a:lnTo>
                    <a:lnTo>
                      <a:pt x="636726" y="755526"/>
                    </a:lnTo>
                    <a:lnTo>
                      <a:pt x="637466" y="756863"/>
                    </a:lnTo>
                    <a:lnTo>
                      <a:pt x="639756" y="755820"/>
                    </a:lnTo>
                    <a:lnTo>
                      <a:pt x="641751" y="754424"/>
                    </a:lnTo>
                    <a:lnTo>
                      <a:pt x="643747" y="754424"/>
                    </a:lnTo>
                    <a:lnTo>
                      <a:pt x="644340" y="755306"/>
                    </a:lnTo>
                    <a:lnTo>
                      <a:pt x="645817" y="755159"/>
                    </a:lnTo>
                    <a:lnTo>
                      <a:pt x="646261" y="756496"/>
                    </a:lnTo>
                    <a:lnTo>
                      <a:pt x="644339" y="758113"/>
                    </a:lnTo>
                    <a:lnTo>
                      <a:pt x="641751" y="763285"/>
                    </a:lnTo>
                    <a:lnTo>
                      <a:pt x="640495" y="763505"/>
                    </a:lnTo>
                    <a:lnTo>
                      <a:pt x="639167" y="764842"/>
                    </a:lnTo>
                    <a:lnTo>
                      <a:pt x="643011" y="764916"/>
                    </a:lnTo>
                    <a:lnTo>
                      <a:pt x="643011" y="765871"/>
                    </a:lnTo>
                    <a:lnTo>
                      <a:pt x="641828" y="767576"/>
                    </a:lnTo>
                    <a:lnTo>
                      <a:pt x="643233" y="769134"/>
                    </a:lnTo>
                    <a:lnTo>
                      <a:pt x="642936" y="770970"/>
                    </a:lnTo>
                    <a:lnTo>
                      <a:pt x="643158" y="773792"/>
                    </a:lnTo>
                    <a:lnTo>
                      <a:pt x="644120" y="774526"/>
                    </a:lnTo>
                    <a:lnTo>
                      <a:pt x="645231" y="777113"/>
                    </a:lnTo>
                    <a:lnTo>
                      <a:pt x="647297" y="777113"/>
                    </a:lnTo>
                    <a:lnTo>
                      <a:pt x="648185" y="777921"/>
                    </a:lnTo>
                    <a:lnTo>
                      <a:pt x="651141" y="778068"/>
                    </a:lnTo>
                    <a:lnTo>
                      <a:pt x="650624" y="779552"/>
                    </a:lnTo>
                    <a:lnTo>
                      <a:pt x="648333" y="780287"/>
                    </a:lnTo>
                    <a:lnTo>
                      <a:pt x="651141" y="782212"/>
                    </a:lnTo>
                    <a:lnTo>
                      <a:pt x="654317" y="782212"/>
                    </a:lnTo>
                    <a:lnTo>
                      <a:pt x="656239" y="783093"/>
                    </a:lnTo>
                    <a:lnTo>
                      <a:pt x="657126" y="782505"/>
                    </a:lnTo>
                    <a:lnTo>
                      <a:pt x="659934" y="783534"/>
                    </a:lnTo>
                    <a:lnTo>
                      <a:pt x="660452" y="784651"/>
                    </a:lnTo>
                    <a:lnTo>
                      <a:pt x="663924" y="785239"/>
                    </a:lnTo>
                    <a:lnTo>
                      <a:pt x="664590" y="784284"/>
                    </a:lnTo>
                    <a:lnTo>
                      <a:pt x="667548" y="782212"/>
                    </a:lnTo>
                    <a:lnTo>
                      <a:pt x="667842" y="783916"/>
                    </a:lnTo>
                    <a:lnTo>
                      <a:pt x="667326" y="784724"/>
                    </a:lnTo>
                    <a:lnTo>
                      <a:pt x="669836" y="785092"/>
                    </a:lnTo>
                    <a:lnTo>
                      <a:pt x="673308" y="786870"/>
                    </a:lnTo>
                    <a:lnTo>
                      <a:pt x="673383" y="787899"/>
                    </a:lnTo>
                    <a:lnTo>
                      <a:pt x="671978" y="788266"/>
                    </a:lnTo>
                    <a:lnTo>
                      <a:pt x="671094" y="788501"/>
                    </a:lnTo>
                    <a:lnTo>
                      <a:pt x="673013" y="789603"/>
                    </a:lnTo>
                    <a:lnTo>
                      <a:pt x="675010" y="789456"/>
                    </a:lnTo>
                    <a:lnTo>
                      <a:pt x="675968" y="790573"/>
                    </a:lnTo>
                    <a:lnTo>
                      <a:pt x="674343" y="791308"/>
                    </a:lnTo>
                    <a:lnTo>
                      <a:pt x="673086" y="790779"/>
                    </a:lnTo>
                    <a:lnTo>
                      <a:pt x="671167" y="791014"/>
                    </a:lnTo>
                    <a:lnTo>
                      <a:pt x="668212" y="791822"/>
                    </a:lnTo>
                    <a:lnTo>
                      <a:pt x="663554" y="794408"/>
                    </a:lnTo>
                    <a:lnTo>
                      <a:pt x="661707" y="794482"/>
                    </a:lnTo>
                    <a:lnTo>
                      <a:pt x="658162" y="795452"/>
                    </a:lnTo>
                    <a:lnTo>
                      <a:pt x="654981" y="796186"/>
                    </a:lnTo>
                    <a:lnTo>
                      <a:pt x="651805" y="797950"/>
                    </a:lnTo>
                    <a:lnTo>
                      <a:pt x="650180" y="797950"/>
                    </a:lnTo>
                    <a:lnTo>
                      <a:pt x="650401" y="798920"/>
                    </a:lnTo>
                    <a:lnTo>
                      <a:pt x="647664" y="798626"/>
                    </a:lnTo>
                    <a:lnTo>
                      <a:pt x="646777" y="796480"/>
                    </a:lnTo>
                    <a:lnTo>
                      <a:pt x="645817" y="796333"/>
                    </a:lnTo>
                    <a:lnTo>
                      <a:pt x="645078" y="797509"/>
                    </a:lnTo>
                    <a:lnTo>
                      <a:pt x="643897" y="797362"/>
                    </a:lnTo>
                    <a:lnTo>
                      <a:pt x="642343" y="799728"/>
                    </a:lnTo>
                    <a:lnTo>
                      <a:pt x="643083" y="800756"/>
                    </a:lnTo>
                    <a:lnTo>
                      <a:pt x="639978" y="803269"/>
                    </a:lnTo>
                    <a:lnTo>
                      <a:pt x="637244" y="806899"/>
                    </a:lnTo>
                    <a:lnTo>
                      <a:pt x="635249" y="807266"/>
                    </a:lnTo>
                    <a:lnTo>
                      <a:pt x="632958" y="809044"/>
                    </a:lnTo>
                    <a:lnTo>
                      <a:pt x="631775" y="808897"/>
                    </a:lnTo>
                    <a:lnTo>
                      <a:pt x="630965" y="809411"/>
                    </a:lnTo>
                    <a:lnTo>
                      <a:pt x="630742" y="811263"/>
                    </a:lnTo>
                    <a:lnTo>
                      <a:pt x="629857" y="812071"/>
                    </a:lnTo>
                    <a:lnTo>
                      <a:pt x="628819" y="811102"/>
                    </a:lnTo>
                    <a:lnTo>
                      <a:pt x="627714" y="811924"/>
                    </a:lnTo>
                    <a:lnTo>
                      <a:pt x="626087" y="810734"/>
                    </a:lnTo>
                    <a:lnTo>
                      <a:pt x="625865" y="808383"/>
                    </a:lnTo>
                    <a:lnTo>
                      <a:pt x="624827" y="807707"/>
                    </a:lnTo>
                    <a:lnTo>
                      <a:pt x="623794" y="808383"/>
                    </a:lnTo>
                    <a:lnTo>
                      <a:pt x="623501" y="806296"/>
                    </a:lnTo>
                    <a:lnTo>
                      <a:pt x="622835" y="804386"/>
                    </a:lnTo>
                    <a:lnTo>
                      <a:pt x="622983" y="802020"/>
                    </a:lnTo>
                    <a:lnTo>
                      <a:pt x="624460" y="798846"/>
                    </a:lnTo>
                    <a:lnTo>
                      <a:pt x="626973" y="796847"/>
                    </a:lnTo>
                    <a:lnTo>
                      <a:pt x="627342" y="795217"/>
                    </a:lnTo>
                    <a:lnTo>
                      <a:pt x="631183" y="793071"/>
                    </a:lnTo>
                    <a:lnTo>
                      <a:pt x="635544" y="791969"/>
                    </a:lnTo>
                    <a:lnTo>
                      <a:pt x="638942" y="789603"/>
                    </a:lnTo>
                    <a:lnTo>
                      <a:pt x="642194" y="788795"/>
                    </a:lnTo>
                    <a:lnTo>
                      <a:pt x="643525" y="789309"/>
                    </a:lnTo>
                    <a:lnTo>
                      <a:pt x="643897" y="791161"/>
                    </a:lnTo>
                    <a:lnTo>
                      <a:pt x="645153" y="792116"/>
                    </a:lnTo>
                    <a:lnTo>
                      <a:pt x="644930" y="791161"/>
                    </a:lnTo>
                    <a:lnTo>
                      <a:pt x="645228" y="789970"/>
                    </a:lnTo>
                    <a:lnTo>
                      <a:pt x="647219" y="789603"/>
                    </a:lnTo>
                    <a:lnTo>
                      <a:pt x="649955" y="789236"/>
                    </a:lnTo>
                    <a:lnTo>
                      <a:pt x="652246" y="788134"/>
                    </a:lnTo>
                    <a:lnTo>
                      <a:pt x="649143" y="788354"/>
                    </a:lnTo>
                    <a:lnTo>
                      <a:pt x="644856" y="787987"/>
                    </a:lnTo>
                    <a:lnTo>
                      <a:pt x="643379" y="787017"/>
                    </a:lnTo>
                    <a:lnTo>
                      <a:pt x="641457" y="787017"/>
                    </a:lnTo>
                    <a:lnTo>
                      <a:pt x="640128" y="788721"/>
                    </a:lnTo>
                    <a:lnTo>
                      <a:pt x="637763" y="788060"/>
                    </a:lnTo>
                    <a:lnTo>
                      <a:pt x="639831" y="785474"/>
                    </a:lnTo>
                    <a:lnTo>
                      <a:pt x="641825" y="785019"/>
                    </a:lnTo>
                    <a:lnTo>
                      <a:pt x="643969" y="782814"/>
                    </a:lnTo>
                    <a:lnTo>
                      <a:pt x="644042" y="781698"/>
                    </a:lnTo>
                    <a:lnTo>
                      <a:pt x="642712" y="782432"/>
                    </a:lnTo>
                    <a:lnTo>
                      <a:pt x="642489" y="781257"/>
                    </a:lnTo>
                    <a:lnTo>
                      <a:pt x="640273" y="784357"/>
                    </a:lnTo>
                    <a:lnTo>
                      <a:pt x="638574" y="784798"/>
                    </a:lnTo>
                    <a:lnTo>
                      <a:pt x="636432" y="787017"/>
                    </a:lnTo>
                    <a:lnTo>
                      <a:pt x="633844" y="787237"/>
                    </a:lnTo>
                    <a:lnTo>
                      <a:pt x="633105" y="788501"/>
                    </a:lnTo>
                    <a:lnTo>
                      <a:pt x="628525" y="789677"/>
                    </a:lnTo>
                    <a:lnTo>
                      <a:pt x="627711" y="789162"/>
                    </a:lnTo>
                    <a:lnTo>
                      <a:pt x="628153" y="788134"/>
                    </a:lnTo>
                    <a:lnTo>
                      <a:pt x="627487" y="788060"/>
                    </a:lnTo>
                    <a:lnTo>
                      <a:pt x="628745" y="785988"/>
                    </a:lnTo>
                    <a:lnTo>
                      <a:pt x="626971" y="787913"/>
                    </a:lnTo>
                    <a:lnTo>
                      <a:pt x="625937" y="789823"/>
                    </a:lnTo>
                    <a:lnTo>
                      <a:pt x="623499" y="790426"/>
                    </a:lnTo>
                    <a:lnTo>
                      <a:pt x="621946" y="789677"/>
                    </a:lnTo>
                    <a:lnTo>
                      <a:pt x="620911" y="791014"/>
                    </a:lnTo>
                    <a:lnTo>
                      <a:pt x="619730" y="790720"/>
                    </a:lnTo>
                    <a:lnTo>
                      <a:pt x="619286" y="789236"/>
                    </a:lnTo>
                    <a:lnTo>
                      <a:pt x="616992" y="789530"/>
                    </a:lnTo>
                    <a:lnTo>
                      <a:pt x="614012" y="788883"/>
                    </a:lnTo>
                    <a:lnTo>
                      <a:pt x="613901" y="788839"/>
                    </a:lnTo>
                    <a:lnTo>
                      <a:pt x="613420" y="788163"/>
                    </a:lnTo>
                    <a:lnTo>
                      <a:pt x="613937" y="787281"/>
                    </a:lnTo>
                    <a:lnTo>
                      <a:pt x="613717" y="786326"/>
                    </a:lnTo>
                    <a:lnTo>
                      <a:pt x="613937" y="785283"/>
                    </a:lnTo>
                    <a:lnTo>
                      <a:pt x="614011" y="783593"/>
                    </a:lnTo>
                    <a:lnTo>
                      <a:pt x="613126" y="782476"/>
                    </a:lnTo>
                    <a:lnTo>
                      <a:pt x="612460" y="781301"/>
                    </a:lnTo>
                    <a:lnTo>
                      <a:pt x="611573" y="781080"/>
                    </a:lnTo>
                    <a:lnTo>
                      <a:pt x="612090" y="779596"/>
                    </a:lnTo>
                    <a:lnTo>
                      <a:pt x="614306" y="766665"/>
                    </a:lnTo>
                    <a:lnTo>
                      <a:pt x="614158" y="763329"/>
                    </a:lnTo>
                    <a:lnTo>
                      <a:pt x="610168" y="759494"/>
                    </a:lnTo>
                    <a:lnTo>
                      <a:pt x="609282" y="760302"/>
                    </a:lnTo>
                    <a:lnTo>
                      <a:pt x="606472" y="759567"/>
                    </a:lnTo>
                    <a:lnTo>
                      <a:pt x="604331" y="760155"/>
                    </a:lnTo>
                    <a:lnTo>
                      <a:pt x="602888" y="758788"/>
                    </a:lnTo>
                    <a:lnTo>
                      <a:pt x="601664" y="757936"/>
                    </a:lnTo>
                    <a:lnTo>
                      <a:pt x="601035" y="758127"/>
                    </a:lnTo>
                    <a:lnTo>
                      <a:pt x="599295" y="759832"/>
                    </a:lnTo>
                    <a:lnTo>
                      <a:pt x="598515" y="761463"/>
                    </a:lnTo>
                    <a:lnTo>
                      <a:pt x="594853" y="765533"/>
                    </a:lnTo>
                    <a:lnTo>
                      <a:pt x="593075" y="767840"/>
                    </a:lnTo>
                    <a:lnTo>
                      <a:pt x="593187" y="769589"/>
                    </a:lnTo>
                    <a:lnTo>
                      <a:pt x="590592" y="770956"/>
                    </a:lnTo>
                    <a:lnTo>
                      <a:pt x="590258" y="773248"/>
                    </a:lnTo>
                    <a:lnTo>
                      <a:pt x="589369" y="775555"/>
                    </a:lnTo>
                    <a:lnTo>
                      <a:pt x="586742" y="778773"/>
                    </a:lnTo>
                    <a:lnTo>
                      <a:pt x="585444" y="779229"/>
                    </a:lnTo>
                    <a:lnTo>
                      <a:pt x="582150" y="782785"/>
                    </a:lnTo>
                    <a:lnTo>
                      <a:pt x="581596" y="784313"/>
                    </a:lnTo>
                    <a:lnTo>
                      <a:pt x="580410" y="785121"/>
                    </a:lnTo>
                    <a:lnTo>
                      <a:pt x="578555" y="784680"/>
                    </a:lnTo>
                    <a:lnTo>
                      <a:pt x="577262" y="784754"/>
                    </a:lnTo>
                    <a:lnTo>
                      <a:pt x="576335" y="785459"/>
                    </a:lnTo>
                    <a:lnTo>
                      <a:pt x="575484" y="785636"/>
                    </a:lnTo>
                    <a:lnTo>
                      <a:pt x="573187" y="787825"/>
                    </a:lnTo>
                    <a:lnTo>
                      <a:pt x="543250" y="787311"/>
                    </a:lnTo>
                    <a:lnTo>
                      <a:pt x="539657" y="787840"/>
                    </a:lnTo>
                    <a:lnTo>
                      <a:pt x="537922" y="789574"/>
                    </a:lnTo>
                    <a:lnTo>
                      <a:pt x="535384" y="790646"/>
                    </a:lnTo>
                    <a:lnTo>
                      <a:pt x="533375" y="792307"/>
                    </a:lnTo>
                    <a:lnTo>
                      <a:pt x="528792" y="796598"/>
                    </a:lnTo>
                    <a:lnTo>
                      <a:pt x="525984" y="797112"/>
                    </a:lnTo>
                    <a:lnTo>
                      <a:pt x="524065" y="798508"/>
                    </a:lnTo>
                    <a:lnTo>
                      <a:pt x="515492" y="804944"/>
                    </a:lnTo>
                    <a:lnTo>
                      <a:pt x="496173" y="810558"/>
                    </a:lnTo>
                    <a:lnTo>
                      <a:pt x="495322" y="815598"/>
                    </a:lnTo>
                    <a:lnTo>
                      <a:pt x="490862" y="817053"/>
                    </a:lnTo>
                    <a:lnTo>
                      <a:pt x="455630" y="826531"/>
                    </a:lnTo>
                    <a:lnTo>
                      <a:pt x="453883" y="823445"/>
                    </a:lnTo>
                    <a:lnTo>
                      <a:pt x="455884" y="820947"/>
                    </a:lnTo>
                    <a:lnTo>
                      <a:pt x="459811" y="819051"/>
                    </a:lnTo>
                    <a:lnTo>
                      <a:pt x="461405" y="816876"/>
                    </a:lnTo>
                    <a:lnTo>
                      <a:pt x="462534" y="814643"/>
                    </a:lnTo>
                    <a:lnTo>
                      <a:pt x="463551" y="812160"/>
                    </a:lnTo>
                    <a:lnTo>
                      <a:pt x="464416" y="798435"/>
                    </a:lnTo>
                    <a:lnTo>
                      <a:pt x="457736" y="766988"/>
                    </a:lnTo>
                    <a:lnTo>
                      <a:pt x="451482" y="761992"/>
                    </a:lnTo>
                    <a:lnTo>
                      <a:pt x="448819" y="758730"/>
                    </a:lnTo>
                    <a:lnTo>
                      <a:pt x="407862" y="739509"/>
                    </a:lnTo>
                    <a:lnTo>
                      <a:pt x="406271" y="738392"/>
                    </a:lnTo>
                    <a:lnTo>
                      <a:pt x="403826" y="737834"/>
                    </a:lnTo>
                    <a:lnTo>
                      <a:pt x="402751" y="736835"/>
                    </a:lnTo>
                    <a:lnTo>
                      <a:pt x="397902" y="736541"/>
                    </a:lnTo>
                    <a:lnTo>
                      <a:pt x="397084" y="734865"/>
                    </a:lnTo>
                    <a:lnTo>
                      <a:pt x="396014" y="733896"/>
                    </a:lnTo>
                    <a:lnTo>
                      <a:pt x="394381" y="734939"/>
                    </a:lnTo>
                    <a:lnTo>
                      <a:pt x="391050" y="735013"/>
                    </a:lnTo>
                    <a:lnTo>
                      <a:pt x="389495" y="734307"/>
                    </a:lnTo>
                    <a:lnTo>
                      <a:pt x="388089" y="732750"/>
                    </a:lnTo>
                    <a:lnTo>
                      <a:pt x="386051" y="732206"/>
                    </a:lnTo>
                    <a:lnTo>
                      <a:pt x="382536" y="731089"/>
                    </a:lnTo>
                    <a:lnTo>
                      <a:pt x="381498" y="728782"/>
                    </a:lnTo>
                    <a:lnTo>
                      <a:pt x="380202" y="728782"/>
                    </a:lnTo>
                    <a:lnTo>
                      <a:pt x="377795" y="726901"/>
                    </a:lnTo>
                    <a:lnTo>
                      <a:pt x="375870" y="727077"/>
                    </a:lnTo>
                    <a:lnTo>
                      <a:pt x="374279" y="726563"/>
                    </a:lnTo>
                    <a:lnTo>
                      <a:pt x="372353" y="727077"/>
                    </a:lnTo>
                    <a:lnTo>
                      <a:pt x="371538" y="727298"/>
                    </a:lnTo>
                    <a:lnTo>
                      <a:pt x="370538" y="725975"/>
                    </a:lnTo>
                    <a:lnTo>
                      <a:pt x="368392" y="725417"/>
                    </a:lnTo>
                    <a:lnTo>
                      <a:pt x="368057" y="724888"/>
                    </a:lnTo>
                    <a:lnTo>
                      <a:pt x="365996" y="724182"/>
                    </a:lnTo>
                    <a:lnTo>
                      <a:pt x="365590" y="723844"/>
                    </a:lnTo>
                    <a:lnTo>
                      <a:pt x="364240" y="722404"/>
                    </a:lnTo>
                    <a:lnTo>
                      <a:pt x="364049" y="721655"/>
                    </a:lnTo>
                    <a:lnTo>
                      <a:pt x="361758" y="719730"/>
                    </a:lnTo>
                    <a:lnTo>
                      <a:pt x="359390" y="719803"/>
                    </a:lnTo>
                    <a:lnTo>
                      <a:pt x="357446" y="719568"/>
                    </a:lnTo>
                    <a:lnTo>
                      <a:pt x="91061" y="693000"/>
                    </a:lnTo>
                    <a:close/>
                  </a:path>
                </a:pathLst>
              </a:custGeom>
              <a:solidFill>
                <a:srgbClr val="57D5F2"/>
              </a:solidFill>
              <a:ln w="14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64BE85D6-86C8-7680-5E61-C900E7ACE48F}"/>
                  </a:ext>
                </a:extLst>
              </p:cNvPr>
              <p:cNvSpPr txBox="1"/>
              <p:nvPr/>
            </p:nvSpPr>
            <p:spPr>
              <a:xfrm>
                <a:off x="10074201" y="5490097"/>
                <a:ext cx="1801984" cy="391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Global Developers</a:t>
                </a:r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7F86A600-D0D4-DEB1-26BD-0E2037897142}"/>
                  </a:ext>
                </a:extLst>
              </p:cNvPr>
              <p:cNvSpPr/>
              <p:nvPr/>
            </p:nvSpPr>
            <p:spPr>
              <a:xfrm>
                <a:off x="10687524" y="3141777"/>
                <a:ext cx="874795" cy="611570"/>
              </a:xfrm>
              <a:custGeom>
                <a:avLst/>
                <a:gdLst>
                  <a:gd name="connsiteX0" fmla="*/ 26567 w 425366"/>
                  <a:gd name="connsiteY0" fmla="*/ 24512 h 264645"/>
                  <a:gd name="connsiteX1" fmla="*/ 30682 w 425366"/>
                  <a:gd name="connsiteY1" fmla="*/ 24001 h 264645"/>
                  <a:gd name="connsiteX2" fmla="*/ 39073 w 425366"/>
                  <a:gd name="connsiteY2" fmla="*/ 28283 h 264645"/>
                  <a:gd name="connsiteX3" fmla="*/ 43540 w 425366"/>
                  <a:gd name="connsiteY3" fmla="*/ 25860 h 264645"/>
                  <a:gd name="connsiteX4" fmla="*/ 61585 w 425366"/>
                  <a:gd name="connsiteY4" fmla="*/ 23260 h 264645"/>
                  <a:gd name="connsiteX5" fmla="*/ 69755 w 425366"/>
                  <a:gd name="connsiteY5" fmla="*/ 22887 h 264645"/>
                  <a:gd name="connsiteX6" fmla="*/ 75163 w 425366"/>
                  <a:gd name="connsiteY6" fmla="*/ 18421 h 264645"/>
                  <a:gd name="connsiteX7" fmla="*/ 78337 w 425366"/>
                  <a:gd name="connsiteY7" fmla="*/ 18605 h 264645"/>
                  <a:gd name="connsiteX8" fmla="*/ 84656 w 425366"/>
                  <a:gd name="connsiteY8" fmla="*/ 22140 h 264645"/>
                  <a:gd name="connsiteX9" fmla="*/ 99541 w 425366"/>
                  <a:gd name="connsiteY9" fmla="*/ 24374 h 264645"/>
                  <a:gd name="connsiteX10" fmla="*/ 105875 w 425366"/>
                  <a:gd name="connsiteY10" fmla="*/ 27536 h 264645"/>
                  <a:gd name="connsiteX11" fmla="*/ 106992 w 425366"/>
                  <a:gd name="connsiteY11" fmla="*/ 30516 h 264645"/>
                  <a:gd name="connsiteX12" fmla="*/ 115926 w 425366"/>
                  <a:gd name="connsiteY12" fmla="*/ 26979 h 264645"/>
                  <a:gd name="connsiteX13" fmla="*/ 120188 w 425366"/>
                  <a:gd name="connsiteY13" fmla="*/ 30884 h 264645"/>
                  <a:gd name="connsiteX14" fmla="*/ 123729 w 425366"/>
                  <a:gd name="connsiteY14" fmla="*/ 30700 h 264645"/>
                  <a:gd name="connsiteX15" fmla="*/ 125962 w 425366"/>
                  <a:gd name="connsiteY15" fmla="*/ 28461 h 264645"/>
                  <a:gd name="connsiteX16" fmla="*/ 133780 w 425366"/>
                  <a:gd name="connsiteY16" fmla="*/ 29580 h 264645"/>
                  <a:gd name="connsiteX17" fmla="*/ 137307 w 425366"/>
                  <a:gd name="connsiteY17" fmla="*/ 31257 h 264645"/>
                  <a:gd name="connsiteX18" fmla="*/ 145374 w 425366"/>
                  <a:gd name="connsiteY18" fmla="*/ 26320 h 264645"/>
                  <a:gd name="connsiteX19" fmla="*/ 152457 w 425366"/>
                  <a:gd name="connsiteY19" fmla="*/ 27250 h 264645"/>
                  <a:gd name="connsiteX20" fmla="*/ 153485 w 425366"/>
                  <a:gd name="connsiteY20" fmla="*/ 32199 h 264645"/>
                  <a:gd name="connsiteX21" fmla="*/ 157762 w 425366"/>
                  <a:gd name="connsiteY21" fmla="*/ 33604 h 264645"/>
                  <a:gd name="connsiteX22" fmla="*/ 162522 w 425366"/>
                  <a:gd name="connsiteY22" fmla="*/ 27720 h 264645"/>
                  <a:gd name="connsiteX23" fmla="*/ 167930 w 425366"/>
                  <a:gd name="connsiteY23" fmla="*/ 27439 h 264645"/>
                  <a:gd name="connsiteX24" fmla="*/ 172295 w 425366"/>
                  <a:gd name="connsiteY24" fmla="*/ 30327 h 264645"/>
                  <a:gd name="connsiteX25" fmla="*/ 179731 w 425366"/>
                  <a:gd name="connsiteY25" fmla="*/ 28095 h 264645"/>
                  <a:gd name="connsiteX26" fmla="*/ 184197 w 425366"/>
                  <a:gd name="connsiteY26" fmla="*/ 32003 h 264645"/>
                  <a:gd name="connsiteX27" fmla="*/ 189781 w 425366"/>
                  <a:gd name="connsiteY27" fmla="*/ 31257 h 264645"/>
                  <a:gd name="connsiteX28" fmla="*/ 190340 w 425366"/>
                  <a:gd name="connsiteY28" fmla="*/ 22515 h 264645"/>
                  <a:gd name="connsiteX29" fmla="*/ 194072 w 425366"/>
                  <a:gd name="connsiteY29" fmla="*/ 12652 h 264645"/>
                  <a:gd name="connsiteX30" fmla="*/ 201699 w 425366"/>
                  <a:gd name="connsiteY30" fmla="*/ 11900 h 264645"/>
                  <a:gd name="connsiteX31" fmla="*/ 212676 w 425366"/>
                  <a:gd name="connsiteY31" fmla="*/ 9111 h 264645"/>
                  <a:gd name="connsiteX32" fmla="*/ 217510 w 425366"/>
                  <a:gd name="connsiteY32" fmla="*/ 10229 h 264645"/>
                  <a:gd name="connsiteX33" fmla="*/ 223462 w 425366"/>
                  <a:gd name="connsiteY33" fmla="*/ 8927 h 264645"/>
                  <a:gd name="connsiteX34" fmla="*/ 222918 w 425366"/>
                  <a:gd name="connsiteY34" fmla="*/ 3536 h 264645"/>
                  <a:gd name="connsiteX35" fmla="*/ 226812 w 425366"/>
                  <a:gd name="connsiteY35" fmla="*/ 0 h 264645"/>
                  <a:gd name="connsiteX36" fmla="*/ 239655 w 425366"/>
                  <a:gd name="connsiteY36" fmla="*/ 4278 h 264645"/>
                  <a:gd name="connsiteX37" fmla="*/ 252880 w 425366"/>
                  <a:gd name="connsiteY37" fmla="*/ 4278 h 264645"/>
                  <a:gd name="connsiteX38" fmla="*/ 259375 w 425366"/>
                  <a:gd name="connsiteY38" fmla="*/ 746 h 264645"/>
                  <a:gd name="connsiteX39" fmla="*/ 265327 w 425366"/>
                  <a:gd name="connsiteY39" fmla="*/ 1114 h 264645"/>
                  <a:gd name="connsiteX40" fmla="*/ 269250 w 425366"/>
                  <a:gd name="connsiteY40" fmla="*/ 13020 h 264645"/>
                  <a:gd name="connsiteX41" fmla="*/ 274643 w 425366"/>
                  <a:gd name="connsiteY41" fmla="*/ 17485 h 264645"/>
                  <a:gd name="connsiteX42" fmla="*/ 271660 w 425366"/>
                  <a:gd name="connsiteY42" fmla="*/ 23260 h 264645"/>
                  <a:gd name="connsiteX43" fmla="*/ 278728 w 425366"/>
                  <a:gd name="connsiteY43" fmla="*/ 32559 h 264645"/>
                  <a:gd name="connsiteX44" fmla="*/ 293055 w 425366"/>
                  <a:gd name="connsiteY44" fmla="*/ 30516 h 264645"/>
                  <a:gd name="connsiteX45" fmla="*/ 298272 w 425366"/>
                  <a:gd name="connsiteY45" fmla="*/ 34982 h 264645"/>
                  <a:gd name="connsiteX46" fmla="*/ 299021 w 425366"/>
                  <a:gd name="connsiteY46" fmla="*/ 40378 h 264645"/>
                  <a:gd name="connsiteX47" fmla="*/ 303856 w 425366"/>
                  <a:gd name="connsiteY47" fmla="*/ 41119 h 264645"/>
                  <a:gd name="connsiteX48" fmla="*/ 303856 w 425366"/>
                  <a:gd name="connsiteY48" fmla="*/ 48191 h 264645"/>
                  <a:gd name="connsiteX49" fmla="*/ 306648 w 425366"/>
                  <a:gd name="connsiteY49" fmla="*/ 56560 h 264645"/>
                  <a:gd name="connsiteX50" fmla="*/ 318360 w 425366"/>
                  <a:gd name="connsiteY50" fmla="*/ 67916 h 264645"/>
                  <a:gd name="connsiteX51" fmla="*/ 323018 w 425366"/>
                  <a:gd name="connsiteY51" fmla="*/ 62702 h 264645"/>
                  <a:gd name="connsiteX52" fmla="*/ 330277 w 425366"/>
                  <a:gd name="connsiteY52" fmla="*/ 66611 h 264645"/>
                  <a:gd name="connsiteX53" fmla="*/ 336229 w 425366"/>
                  <a:gd name="connsiteY53" fmla="*/ 64936 h 264645"/>
                  <a:gd name="connsiteX54" fmla="*/ 341812 w 425366"/>
                  <a:gd name="connsiteY54" fmla="*/ 66055 h 264645"/>
                  <a:gd name="connsiteX55" fmla="*/ 350570 w 425366"/>
                  <a:gd name="connsiteY55" fmla="*/ 59362 h 264645"/>
                  <a:gd name="connsiteX56" fmla="*/ 354655 w 425366"/>
                  <a:gd name="connsiteY56" fmla="*/ 58799 h 264645"/>
                  <a:gd name="connsiteX57" fmla="*/ 360416 w 425366"/>
                  <a:gd name="connsiteY57" fmla="*/ 71456 h 264645"/>
                  <a:gd name="connsiteX58" fmla="*/ 368424 w 425366"/>
                  <a:gd name="connsiteY58" fmla="*/ 76480 h 264645"/>
                  <a:gd name="connsiteX59" fmla="*/ 370834 w 425366"/>
                  <a:gd name="connsiteY59" fmla="*/ 81497 h 264645"/>
                  <a:gd name="connsiteX60" fmla="*/ 374376 w 425366"/>
                  <a:gd name="connsiteY60" fmla="*/ 77965 h 264645"/>
                  <a:gd name="connsiteX61" fmla="*/ 383692 w 425366"/>
                  <a:gd name="connsiteY61" fmla="*/ 80011 h 264645"/>
                  <a:gd name="connsiteX62" fmla="*/ 390570 w 425366"/>
                  <a:gd name="connsiteY62" fmla="*/ 80199 h 264645"/>
                  <a:gd name="connsiteX63" fmla="*/ 395403 w 425366"/>
                  <a:gd name="connsiteY63" fmla="*/ 83173 h 264645"/>
                  <a:gd name="connsiteX64" fmla="*/ 400988 w 425366"/>
                  <a:gd name="connsiteY64" fmla="*/ 82243 h 264645"/>
                  <a:gd name="connsiteX65" fmla="*/ 407689 w 425366"/>
                  <a:gd name="connsiteY65" fmla="*/ 86343 h 264645"/>
                  <a:gd name="connsiteX66" fmla="*/ 415492 w 425366"/>
                  <a:gd name="connsiteY66" fmla="*/ 87829 h 264645"/>
                  <a:gd name="connsiteX67" fmla="*/ 419400 w 425366"/>
                  <a:gd name="connsiteY67" fmla="*/ 83920 h 264645"/>
                  <a:gd name="connsiteX68" fmla="*/ 421634 w 425366"/>
                  <a:gd name="connsiteY68" fmla="*/ 89871 h 264645"/>
                  <a:gd name="connsiteX69" fmla="*/ 425175 w 425366"/>
                  <a:gd name="connsiteY69" fmla="*/ 91922 h 264645"/>
                  <a:gd name="connsiteX70" fmla="*/ 425366 w 425366"/>
                  <a:gd name="connsiteY70" fmla="*/ 98804 h 264645"/>
                  <a:gd name="connsiteX71" fmla="*/ 421075 w 425366"/>
                  <a:gd name="connsiteY71" fmla="*/ 104573 h 264645"/>
                  <a:gd name="connsiteX72" fmla="*/ 415683 w 425366"/>
                  <a:gd name="connsiteY72" fmla="*/ 105693 h 264645"/>
                  <a:gd name="connsiteX73" fmla="*/ 414007 w 425366"/>
                  <a:gd name="connsiteY73" fmla="*/ 116852 h 264645"/>
                  <a:gd name="connsiteX74" fmla="*/ 421443 w 425366"/>
                  <a:gd name="connsiteY74" fmla="*/ 122064 h 264645"/>
                  <a:gd name="connsiteX75" fmla="*/ 422574 w 425366"/>
                  <a:gd name="connsiteY75" fmla="*/ 129504 h 264645"/>
                  <a:gd name="connsiteX76" fmla="*/ 419400 w 425366"/>
                  <a:gd name="connsiteY76" fmla="*/ 139000 h 264645"/>
                  <a:gd name="connsiteX77" fmla="*/ 420341 w 425366"/>
                  <a:gd name="connsiteY77" fmla="*/ 145514 h 264645"/>
                  <a:gd name="connsiteX78" fmla="*/ 415683 w 425366"/>
                  <a:gd name="connsiteY78" fmla="*/ 149044 h 264645"/>
                  <a:gd name="connsiteX79" fmla="*/ 403221 w 425366"/>
                  <a:gd name="connsiteY79" fmla="*/ 149790 h 264645"/>
                  <a:gd name="connsiteX80" fmla="*/ 397637 w 425366"/>
                  <a:gd name="connsiteY80" fmla="*/ 158723 h 264645"/>
                  <a:gd name="connsiteX81" fmla="*/ 394301 w 425366"/>
                  <a:gd name="connsiteY81" fmla="*/ 160210 h 264645"/>
                  <a:gd name="connsiteX82" fmla="*/ 392774 w 425366"/>
                  <a:gd name="connsiteY82" fmla="*/ 172305 h 264645"/>
                  <a:gd name="connsiteX83" fmla="*/ 387924 w 425366"/>
                  <a:gd name="connsiteY83" fmla="*/ 174022 h 264645"/>
                  <a:gd name="connsiteX84" fmla="*/ 387351 w 425366"/>
                  <a:gd name="connsiteY84" fmla="*/ 171283 h 264645"/>
                  <a:gd name="connsiteX85" fmla="*/ 384603 w 425366"/>
                  <a:gd name="connsiteY85" fmla="*/ 170892 h 264645"/>
                  <a:gd name="connsiteX86" fmla="*/ 378167 w 425366"/>
                  <a:gd name="connsiteY86" fmla="*/ 173631 h 264645"/>
                  <a:gd name="connsiteX87" fmla="*/ 371731 w 425366"/>
                  <a:gd name="connsiteY87" fmla="*/ 173046 h 264645"/>
                  <a:gd name="connsiteX88" fmla="*/ 368410 w 425366"/>
                  <a:gd name="connsiteY88" fmla="*/ 175588 h 264645"/>
                  <a:gd name="connsiteX89" fmla="*/ 366265 w 425366"/>
                  <a:gd name="connsiteY89" fmla="*/ 180077 h 264645"/>
                  <a:gd name="connsiteX90" fmla="*/ 360607 w 425366"/>
                  <a:gd name="connsiteY90" fmla="*/ 180468 h 264645"/>
                  <a:gd name="connsiteX91" fmla="*/ 357859 w 425366"/>
                  <a:gd name="connsiteY91" fmla="*/ 184371 h 264645"/>
                  <a:gd name="connsiteX92" fmla="*/ 352393 w 425366"/>
                  <a:gd name="connsiteY92" fmla="*/ 190233 h 264645"/>
                  <a:gd name="connsiteX93" fmla="*/ 350438 w 425366"/>
                  <a:gd name="connsiteY93" fmla="*/ 189646 h 264645"/>
                  <a:gd name="connsiteX94" fmla="*/ 345162 w 425366"/>
                  <a:gd name="connsiteY94" fmla="*/ 190233 h 264645"/>
                  <a:gd name="connsiteX95" fmla="*/ 340872 w 425366"/>
                  <a:gd name="connsiteY95" fmla="*/ 193551 h 264645"/>
                  <a:gd name="connsiteX96" fmla="*/ 334025 w 425366"/>
                  <a:gd name="connsiteY96" fmla="*/ 191989 h 264645"/>
                  <a:gd name="connsiteX97" fmla="*/ 328749 w 425366"/>
                  <a:gd name="connsiteY97" fmla="*/ 195307 h 264645"/>
                  <a:gd name="connsiteX98" fmla="*/ 325442 w 425366"/>
                  <a:gd name="connsiteY98" fmla="*/ 194721 h 264645"/>
                  <a:gd name="connsiteX99" fmla="*/ 322122 w 425366"/>
                  <a:gd name="connsiteY99" fmla="*/ 189062 h 264645"/>
                  <a:gd name="connsiteX100" fmla="*/ 319770 w 425366"/>
                  <a:gd name="connsiteY100" fmla="*/ 189251 h 264645"/>
                  <a:gd name="connsiteX101" fmla="*/ 321328 w 425366"/>
                  <a:gd name="connsiteY101" fmla="*/ 192380 h 264645"/>
                  <a:gd name="connsiteX102" fmla="*/ 324267 w 425366"/>
                  <a:gd name="connsiteY102" fmla="*/ 196093 h 264645"/>
                  <a:gd name="connsiteX103" fmla="*/ 323091 w 425366"/>
                  <a:gd name="connsiteY103" fmla="*/ 199411 h 264645"/>
                  <a:gd name="connsiteX104" fmla="*/ 317610 w 425366"/>
                  <a:gd name="connsiteY104" fmla="*/ 207224 h 264645"/>
                  <a:gd name="connsiteX105" fmla="*/ 314510 w 425366"/>
                  <a:gd name="connsiteY105" fmla="*/ 208980 h 264645"/>
                  <a:gd name="connsiteX106" fmla="*/ 313319 w 425366"/>
                  <a:gd name="connsiteY106" fmla="*/ 206638 h 264645"/>
                  <a:gd name="connsiteX107" fmla="*/ 315289 w 425366"/>
                  <a:gd name="connsiteY107" fmla="*/ 205461 h 264645"/>
                  <a:gd name="connsiteX108" fmla="*/ 320358 w 425366"/>
                  <a:gd name="connsiteY108" fmla="*/ 199411 h 264645"/>
                  <a:gd name="connsiteX109" fmla="*/ 319580 w 425366"/>
                  <a:gd name="connsiteY109" fmla="*/ 197264 h 264645"/>
                  <a:gd name="connsiteX110" fmla="*/ 316846 w 425366"/>
                  <a:gd name="connsiteY110" fmla="*/ 195508 h 264645"/>
                  <a:gd name="connsiteX111" fmla="*/ 315876 w 425366"/>
                  <a:gd name="connsiteY111" fmla="*/ 198429 h 264645"/>
                  <a:gd name="connsiteX112" fmla="*/ 308058 w 425366"/>
                  <a:gd name="connsiteY112" fmla="*/ 206638 h 264645"/>
                  <a:gd name="connsiteX113" fmla="*/ 303371 w 425366"/>
                  <a:gd name="connsiteY113" fmla="*/ 207420 h 264645"/>
                  <a:gd name="connsiteX114" fmla="*/ 302577 w 425366"/>
                  <a:gd name="connsiteY114" fmla="*/ 210542 h 264645"/>
                  <a:gd name="connsiteX115" fmla="*/ 297126 w 425366"/>
                  <a:gd name="connsiteY115" fmla="*/ 210542 h 264645"/>
                  <a:gd name="connsiteX116" fmla="*/ 293408 w 425366"/>
                  <a:gd name="connsiteY116" fmla="*/ 207809 h 264645"/>
                  <a:gd name="connsiteX117" fmla="*/ 290278 w 425366"/>
                  <a:gd name="connsiteY117" fmla="*/ 210736 h 264645"/>
                  <a:gd name="connsiteX118" fmla="*/ 284606 w 425366"/>
                  <a:gd name="connsiteY118" fmla="*/ 209761 h 264645"/>
                  <a:gd name="connsiteX119" fmla="*/ 283842 w 425366"/>
                  <a:gd name="connsiteY119" fmla="*/ 211907 h 264645"/>
                  <a:gd name="connsiteX120" fmla="*/ 287163 w 425366"/>
                  <a:gd name="connsiteY120" fmla="*/ 214060 h 264645"/>
                  <a:gd name="connsiteX121" fmla="*/ 295348 w 425366"/>
                  <a:gd name="connsiteY121" fmla="*/ 213475 h 264645"/>
                  <a:gd name="connsiteX122" fmla="*/ 298478 w 425366"/>
                  <a:gd name="connsiteY122" fmla="*/ 217183 h 264645"/>
                  <a:gd name="connsiteX123" fmla="*/ 301608 w 425366"/>
                  <a:gd name="connsiteY123" fmla="*/ 219527 h 264645"/>
                  <a:gd name="connsiteX124" fmla="*/ 304532 w 425366"/>
                  <a:gd name="connsiteY124" fmla="*/ 217965 h 264645"/>
                  <a:gd name="connsiteX125" fmla="*/ 306296 w 425366"/>
                  <a:gd name="connsiteY125" fmla="*/ 220507 h 264645"/>
                  <a:gd name="connsiteX126" fmla="*/ 303753 w 425366"/>
                  <a:gd name="connsiteY126" fmla="*/ 223629 h 264645"/>
                  <a:gd name="connsiteX127" fmla="*/ 303959 w 425366"/>
                  <a:gd name="connsiteY127" fmla="*/ 225972 h 264645"/>
                  <a:gd name="connsiteX128" fmla="*/ 306296 w 425366"/>
                  <a:gd name="connsiteY128" fmla="*/ 224411 h 264645"/>
                  <a:gd name="connsiteX129" fmla="*/ 308632 w 425366"/>
                  <a:gd name="connsiteY129" fmla="*/ 224411 h 264645"/>
                  <a:gd name="connsiteX130" fmla="*/ 307868 w 425366"/>
                  <a:gd name="connsiteY130" fmla="*/ 228509 h 264645"/>
                  <a:gd name="connsiteX131" fmla="*/ 310983 w 425366"/>
                  <a:gd name="connsiteY131" fmla="*/ 225588 h 264645"/>
                  <a:gd name="connsiteX132" fmla="*/ 313716 w 425366"/>
                  <a:gd name="connsiteY132" fmla="*/ 227338 h 264645"/>
                  <a:gd name="connsiteX133" fmla="*/ 314877 w 425366"/>
                  <a:gd name="connsiteY133" fmla="*/ 233199 h 264645"/>
                  <a:gd name="connsiteX134" fmla="*/ 317816 w 425366"/>
                  <a:gd name="connsiteY134" fmla="*/ 236328 h 264645"/>
                  <a:gd name="connsiteX135" fmla="*/ 323679 w 425366"/>
                  <a:gd name="connsiteY135" fmla="*/ 238084 h 264645"/>
                  <a:gd name="connsiteX136" fmla="*/ 326222 w 425366"/>
                  <a:gd name="connsiteY136" fmla="*/ 236718 h 264645"/>
                  <a:gd name="connsiteX137" fmla="*/ 317610 w 425366"/>
                  <a:gd name="connsiteY137" fmla="*/ 228509 h 264645"/>
                  <a:gd name="connsiteX138" fmla="*/ 308632 w 425366"/>
                  <a:gd name="connsiteY138" fmla="*/ 217574 h 264645"/>
                  <a:gd name="connsiteX139" fmla="*/ 306119 w 425366"/>
                  <a:gd name="connsiteY139" fmla="*/ 210932 h 264645"/>
                  <a:gd name="connsiteX140" fmla="*/ 308250 w 425366"/>
                  <a:gd name="connsiteY140" fmla="*/ 209571 h 264645"/>
                  <a:gd name="connsiteX141" fmla="*/ 312144 w 425366"/>
                  <a:gd name="connsiteY141" fmla="*/ 215030 h 264645"/>
                  <a:gd name="connsiteX142" fmla="*/ 314113 w 425366"/>
                  <a:gd name="connsiteY142" fmla="*/ 221873 h 264645"/>
                  <a:gd name="connsiteX143" fmla="*/ 326603 w 425366"/>
                  <a:gd name="connsiteY143" fmla="*/ 235542 h 264645"/>
                  <a:gd name="connsiteX144" fmla="*/ 329528 w 425366"/>
                  <a:gd name="connsiteY144" fmla="*/ 236718 h 264645"/>
                  <a:gd name="connsiteX145" fmla="*/ 333833 w 425366"/>
                  <a:gd name="connsiteY145" fmla="*/ 232218 h 264645"/>
                  <a:gd name="connsiteX146" fmla="*/ 336772 w 425366"/>
                  <a:gd name="connsiteY146" fmla="*/ 232027 h 264645"/>
                  <a:gd name="connsiteX147" fmla="*/ 341651 w 425366"/>
                  <a:gd name="connsiteY147" fmla="*/ 235157 h 264645"/>
                  <a:gd name="connsiteX148" fmla="*/ 343590 w 425366"/>
                  <a:gd name="connsiteY148" fmla="*/ 229880 h 264645"/>
                  <a:gd name="connsiteX149" fmla="*/ 351805 w 425366"/>
                  <a:gd name="connsiteY149" fmla="*/ 228905 h 264645"/>
                  <a:gd name="connsiteX150" fmla="*/ 358638 w 425366"/>
                  <a:gd name="connsiteY150" fmla="*/ 229290 h 264645"/>
                  <a:gd name="connsiteX151" fmla="*/ 356684 w 425366"/>
                  <a:gd name="connsiteY151" fmla="*/ 232614 h 264645"/>
                  <a:gd name="connsiteX152" fmla="*/ 354156 w 425366"/>
                  <a:gd name="connsiteY152" fmla="*/ 234766 h 264645"/>
                  <a:gd name="connsiteX153" fmla="*/ 356492 w 425366"/>
                  <a:gd name="connsiteY153" fmla="*/ 239445 h 264645"/>
                  <a:gd name="connsiteX154" fmla="*/ 353362 w 425366"/>
                  <a:gd name="connsiteY154" fmla="*/ 243159 h 264645"/>
                  <a:gd name="connsiteX155" fmla="*/ 344575 w 425366"/>
                  <a:gd name="connsiteY155" fmla="*/ 243939 h 264645"/>
                  <a:gd name="connsiteX156" fmla="*/ 334406 w 425366"/>
                  <a:gd name="connsiteY156" fmla="*/ 242183 h 264645"/>
                  <a:gd name="connsiteX157" fmla="*/ 328367 w 425366"/>
                  <a:gd name="connsiteY157" fmla="*/ 245507 h 264645"/>
                  <a:gd name="connsiteX158" fmla="*/ 323870 w 425366"/>
                  <a:gd name="connsiteY158" fmla="*/ 251752 h 264645"/>
                  <a:gd name="connsiteX159" fmla="*/ 315671 w 425366"/>
                  <a:gd name="connsiteY159" fmla="*/ 251557 h 264645"/>
                  <a:gd name="connsiteX160" fmla="*/ 303753 w 425366"/>
                  <a:gd name="connsiteY160" fmla="*/ 260541 h 264645"/>
                  <a:gd name="connsiteX161" fmla="*/ 294774 w 425366"/>
                  <a:gd name="connsiteY161" fmla="*/ 264645 h 264645"/>
                  <a:gd name="connsiteX162" fmla="*/ 285399 w 425366"/>
                  <a:gd name="connsiteY162" fmla="*/ 264256 h 264645"/>
                  <a:gd name="connsiteX163" fmla="*/ 280903 w 425366"/>
                  <a:gd name="connsiteY163" fmla="*/ 260735 h 264645"/>
                  <a:gd name="connsiteX164" fmla="*/ 282284 w 425366"/>
                  <a:gd name="connsiteY164" fmla="*/ 258783 h 264645"/>
                  <a:gd name="connsiteX165" fmla="*/ 285399 w 425366"/>
                  <a:gd name="connsiteY165" fmla="*/ 249415 h 264645"/>
                  <a:gd name="connsiteX166" fmla="*/ 285003 w 425366"/>
                  <a:gd name="connsiteY166" fmla="*/ 245695 h 264645"/>
                  <a:gd name="connsiteX167" fmla="*/ 276803 w 425366"/>
                  <a:gd name="connsiteY167" fmla="*/ 239256 h 264645"/>
                  <a:gd name="connsiteX168" fmla="*/ 273879 w 425366"/>
                  <a:gd name="connsiteY168" fmla="*/ 239645 h 264645"/>
                  <a:gd name="connsiteX169" fmla="*/ 268221 w 425366"/>
                  <a:gd name="connsiteY169" fmla="*/ 236913 h 264645"/>
                  <a:gd name="connsiteX170" fmla="*/ 264695 w 425366"/>
                  <a:gd name="connsiteY170" fmla="*/ 239840 h 264645"/>
                  <a:gd name="connsiteX171" fmla="*/ 260198 w 425366"/>
                  <a:gd name="connsiteY171" fmla="*/ 237889 h 264645"/>
                  <a:gd name="connsiteX172" fmla="*/ 265473 w 425366"/>
                  <a:gd name="connsiteY172" fmla="*/ 229880 h 264645"/>
                  <a:gd name="connsiteX173" fmla="*/ 274643 w 425366"/>
                  <a:gd name="connsiteY173" fmla="*/ 224411 h 264645"/>
                  <a:gd name="connsiteX174" fmla="*/ 282284 w 425366"/>
                  <a:gd name="connsiteY174" fmla="*/ 223044 h 264645"/>
                  <a:gd name="connsiteX175" fmla="*/ 284430 w 425366"/>
                  <a:gd name="connsiteY175" fmla="*/ 221678 h 264645"/>
                  <a:gd name="connsiteX176" fmla="*/ 281505 w 425366"/>
                  <a:gd name="connsiteY176" fmla="*/ 218160 h 264645"/>
                  <a:gd name="connsiteX177" fmla="*/ 280330 w 425366"/>
                  <a:gd name="connsiteY177" fmla="*/ 211712 h 264645"/>
                  <a:gd name="connsiteX178" fmla="*/ 277920 w 425366"/>
                  <a:gd name="connsiteY178" fmla="*/ 210600 h 264645"/>
                  <a:gd name="connsiteX179" fmla="*/ 275981 w 425366"/>
                  <a:gd name="connsiteY179" fmla="*/ 214301 h 264645"/>
                  <a:gd name="connsiteX180" fmla="*/ 271895 w 425366"/>
                  <a:gd name="connsiteY180" fmla="*/ 211959 h 264645"/>
                  <a:gd name="connsiteX181" fmla="*/ 266032 w 425366"/>
                  <a:gd name="connsiteY181" fmla="*/ 209428 h 264645"/>
                  <a:gd name="connsiteX182" fmla="*/ 259816 w 425366"/>
                  <a:gd name="connsiteY182" fmla="*/ 210501 h 264645"/>
                  <a:gd name="connsiteX183" fmla="*/ 254350 w 425366"/>
                  <a:gd name="connsiteY183" fmla="*/ 213325 h 264645"/>
                  <a:gd name="connsiteX184" fmla="*/ 249677 w 425366"/>
                  <a:gd name="connsiteY184" fmla="*/ 210600 h 264645"/>
                  <a:gd name="connsiteX185" fmla="*/ 246077 w 425366"/>
                  <a:gd name="connsiteY185" fmla="*/ 210301 h 264645"/>
                  <a:gd name="connsiteX186" fmla="*/ 242285 w 425366"/>
                  <a:gd name="connsiteY186" fmla="*/ 206999 h 264645"/>
                  <a:gd name="connsiteX187" fmla="*/ 245107 w 425366"/>
                  <a:gd name="connsiteY187" fmla="*/ 205243 h 264645"/>
                  <a:gd name="connsiteX188" fmla="*/ 246165 w 425366"/>
                  <a:gd name="connsiteY188" fmla="*/ 203292 h 264645"/>
                  <a:gd name="connsiteX189" fmla="*/ 238582 w 425366"/>
                  <a:gd name="connsiteY189" fmla="*/ 200760 h 264645"/>
                  <a:gd name="connsiteX190" fmla="*/ 229237 w 425366"/>
                  <a:gd name="connsiteY190" fmla="*/ 200760 h 264645"/>
                  <a:gd name="connsiteX191" fmla="*/ 227003 w 425366"/>
                  <a:gd name="connsiteY191" fmla="*/ 197551 h 264645"/>
                  <a:gd name="connsiteX192" fmla="*/ 232734 w 425366"/>
                  <a:gd name="connsiteY192" fmla="*/ 197551 h 264645"/>
                  <a:gd name="connsiteX193" fmla="*/ 241698 w 425366"/>
                  <a:gd name="connsiteY193" fmla="*/ 196380 h 264645"/>
                  <a:gd name="connsiteX194" fmla="*/ 246370 w 425366"/>
                  <a:gd name="connsiteY194" fmla="*/ 197837 h 264645"/>
                  <a:gd name="connsiteX195" fmla="*/ 249677 w 425366"/>
                  <a:gd name="connsiteY195" fmla="*/ 196087 h 264645"/>
                  <a:gd name="connsiteX196" fmla="*/ 255143 w 425366"/>
                  <a:gd name="connsiteY196" fmla="*/ 192781 h 264645"/>
                  <a:gd name="connsiteX197" fmla="*/ 247340 w 425366"/>
                  <a:gd name="connsiteY197" fmla="*/ 194726 h 264645"/>
                  <a:gd name="connsiteX198" fmla="*/ 243402 w 425366"/>
                  <a:gd name="connsiteY198" fmla="*/ 193355 h 264645"/>
                  <a:gd name="connsiteX199" fmla="*/ 240272 w 425366"/>
                  <a:gd name="connsiteY199" fmla="*/ 191013 h 264645"/>
                  <a:gd name="connsiteX200" fmla="*/ 238524 w 425366"/>
                  <a:gd name="connsiteY200" fmla="*/ 188080 h 264645"/>
                  <a:gd name="connsiteX201" fmla="*/ 236363 w 425366"/>
                  <a:gd name="connsiteY201" fmla="*/ 191598 h 264645"/>
                  <a:gd name="connsiteX202" fmla="*/ 234218 w 425366"/>
                  <a:gd name="connsiteY202" fmla="*/ 194527 h 264645"/>
                  <a:gd name="connsiteX203" fmla="*/ 229530 w 425366"/>
                  <a:gd name="connsiteY203" fmla="*/ 194527 h 264645"/>
                  <a:gd name="connsiteX204" fmla="*/ 229736 w 425366"/>
                  <a:gd name="connsiteY204" fmla="*/ 193160 h 264645"/>
                  <a:gd name="connsiteX205" fmla="*/ 226797 w 425366"/>
                  <a:gd name="connsiteY205" fmla="*/ 190428 h 264645"/>
                  <a:gd name="connsiteX206" fmla="*/ 221713 w 425366"/>
                  <a:gd name="connsiteY206" fmla="*/ 196879 h 264645"/>
                  <a:gd name="connsiteX207" fmla="*/ 215659 w 425366"/>
                  <a:gd name="connsiteY207" fmla="*/ 197264 h 264645"/>
                  <a:gd name="connsiteX208" fmla="*/ 211955 w 425366"/>
                  <a:gd name="connsiteY208" fmla="*/ 200191 h 264645"/>
                  <a:gd name="connsiteX209" fmla="*/ 211955 w 425366"/>
                  <a:gd name="connsiteY209" fmla="*/ 206638 h 264645"/>
                  <a:gd name="connsiteX210" fmla="*/ 206680 w 425366"/>
                  <a:gd name="connsiteY210" fmla="*/ 213475 h 264645"/>
                  <a:gd name="connsiteX211" fmla="*/ 203962 w 425366"/>
                  <a:gd name="connsiteY211" fmla="*/ 213475 h 264645"/>
                  <a:gd name="connsiteX212" fmla="*/ 205504 w 425366"/>
                  <a:gd name="connsiteY212" fmla="*/ 216798 h 264645"/>
                  <a:gd name="connsiteX213" fmla="*/ 195748 w 425366"/>
                  <a:gd name="connsiteY213" fmla="*/ 228509 h 264645"/>
                  <a:gd name="connsiteX214" fmla="*/ 192426 w 425366"/>
                  <a:gd name="connsiteY214" fmla="*/ 228509 h 264645"/>
                  <a:gd name="connsiteX215" fmla="*/ 190281 w 425366"/>
                  <a:gd name="connsiteY215" fmla="*/ 225186 h 264645"/>
                  <a:gd name="connsiteX216" fmla="*/ 190090 w 425366"/>
                  <a:gd name="connsiteY216" fmla="*/ 228905 h 264645"/>
                  <a:gd name="connsiteX217" fmla="*/ 189502 w 425366"/>
                  <a:gd name="connsiteY217" fmla="*/ 232027 h 264645"/>
                  <a:gd name="connsiteX218" fmla="*/ 192029 w 425366"/>
                  <a:gd name="connsiteY218" fmla="*/ 235157 h 264645"/>
                  <a:gd name="connsiteX219" fmla="*/ 191060 w 425366"/>
                  <a:gd name="connsiteY219" fmla="*/ 239645 h 264645"/>
                  <a:gd name="connsiteX220" fmla="*/ 190986 w 425366"/>
                  <a:gd name="connsiteY220" fmla="*/ 239714 h 264645"/>
                  <a:gd name="connsiteX221" fmla="*/ 186637 w 425366"/>
                  <a:gd name="connsiteY221" fmla="*/ 236127 h 264645"/>
                  <a:gd name="connsiteX222" fmla="*/ 178613 w 425366"/>
                  <a:gd name="connsiteY222" fmla="*/ 236872 h 264645"/>
                  <a:gd name="connsiteX223" fmla="*/ 174411 w 425366"/>
                  <a:gd name="connsiteY223" fmla="*/ 239957 h 264645"/>
                  <a:gd name="connsiteX224" fmla="*/ 164903 w 425366"/>
                  <a:gd name="connsiteY224" fmla="*/ 239761 h 264645"/>
                  <a:gd name="connsiteX225" fmla="*/ 157821 w 425366"/>
                  <a:gd name="connsiteY225" fmla="*/ 238274 h 264645"/>
                  <a:gd name="connsiteX226" fmla="*/ 153706 w 425366"/>
                  <a:gd name="connsiteY226" fmla="*/ 231063 h 264645"/>
                  <a:gd name="connsiteX227" fmla="*/ 157409 w 425366"/>
                  <a:gd name="connsiteY227" fmla="*/ 228314 h 264645"/>
                  <a:gd name="connsiteX228" fmla="*/ 161685 w 425366"/>
                  <a:gd name="connsiteY228" fmla="*/ 229617 h 264645"/>
                  <a:gd name="connsiteX229" fmla="*/ 161876 w 425366"/>
                  <a:gd name="connsiteY229" fmla="*/ 224968 h 264645"/>
                  <a:gd name="connsiteX230" fmla="*/ 166711 w 425366"/>
                  <a:gd name="connsiteY230" fmla="*/ 216035 h 264645"/>
                  <a:gd name="connsiteX231" fmla="*/ 169312 w 425366"/>
                  <a:gd name="connsiteY231" fmla="*/ 216402 h 264645"/>
                  <a:gd name="connsiteX232" fmla="*/ 169135 w 425366"/>
                  <a:gd name="connsiteY232" fmla="*/ 210082 h 264645"/>
                  <a:gd name="connsiteX233" fmla="*/ 169885 w 425366"/>
                  <a:gd name="connsiteY233" fmla="*/ 200770 h 264645"/>
                  <a:gd name="connsiteX234" fmla="*/ 174910 w 425366"/>
                  <a:gd name="connsiteY234" fmla="*/ 200588 h 264645"/>
                  <a:gd name="connsiteX235" fmla="*/ 181596 w 425366"/>
                  <a:gd name="connsiteY235" fmla="*/ 198360 h 264645"/>
                  <a:gd name="connsiteX236" fmla="*/ 185682 w 425366"/>
                  <a:gd name="connsiteY236" fmla="*/ 201706 h 264645"/>
                  <a:gd name="connsiteX237" fmla="*/ 193323 w 425366"/>
                  <a:gd name="connsiteY237" fmla="*/ 201517 h 264645"/>
                  <a:gd name="connsiteX238" fmla="*/ 194249 w 425366"/>
                  <a:gd name="connsiteY238" fmla="*/ 198728 h 264645"/>
                  <a:gd name="connsiteX239" fmla="*/ 191104 w 425366"/>
                  <a:gd name="connsiteY239" fmla="*/ 194262 h 264645"/>
                  <a:gd name="connsiteX240" fmla="*/ 192206 w 425366"/>
                  <a:gd name="connsiteY240" fmla="*/ 189980 h 264645"/>
                  <a:gd name="connsiteX241" fmla="*/ 191280 w 425366"/>
                  <a:gd name="connsiteY241" fmla="*/ 185331 h 264645"/>
                  <a:gd name="connsiteX242" fmla="*/ 183845 w 425366"/>
                  <a:gd name="connsiteY242" fmla="*/ 180863 h 264645"/>
                  <a:gd name="connsiteX243" fmla="*/ 177511 w 425366"/>
                  <a:gd name="connsiteY243" fmla="*/ 175094 h 264645"/>
                  <a:gd name="connsiteX244" fmla="*/ 176586 w 425366"/>
                  <a:gd name="connsiteY244" fmla="*/ 172305 h 264645"/>
                  <a:gd name="connsiteX245" fmla="*/ 170810 w 425366"/>
                  <a:gd name="connsiteY245" fmla="*/ 169325 h 264645"/>
                  <a:gd name="connsiteX246" fmla="*/ 171354 w 425366"/>
                  <a:gd name="connsiteY246" fmla="*/ 163183 h 264645"/>
                  <a:gd name="connsiteX247" fmla="*/ 169679 w 425366"/>
                  <a:gd name="connsiteY247" fmla="*/ 154068 h 264645"/>
                  <a:gd name="connsiteX248" fmla="*/ 163170 w 425366"/>
                  <a:gd name="connsiteY248" fmla="*/ 150720 h 264645"/>
                  <a:gd name="connsiteX249" fmla="*/ 155190 w 425366"/>
                  <a:gd name="connsiteY249" fmla="*/ 142723 h 264645"/>
                  <a:gd name="connsiteX250" fmla="*/ 152751 w 425366"/>
                  <a:gd name="connsiteY250" fmla="*/ 142723 h 264645"/>
                  <a:gd name="connsiteX251" fmla="*/ 151458 w 425366"/>
                  <a:gd name="connsiteY251" fmla="*/ 145692 h 264645"/>
                  <a:gd name="connsiteX252" fmla="*/ 143081 w 425366"/>
                  <a:gd name="connsiteY252" fmla="*/ 144767 h 264645"/>
                  <a:gd name="connsiteX253" fmla="*/ 135088 w 425366"/>
                  <a:gd name="connsiteY253" fmla="*/ 137507 h 264645"/>
                  <a:gd name="connsiteX254" fmla="*/ 128387 w 425366"/>
                  <a:gd name="connsiteY254" fmla="*/ 137507 h 264645"/>
                  <a:gd name="connsiteX255" fmla="*/ 124654 w 425366"/>
                  <a:gd name="connsiteY255" fmla="*/ 131554 h 264645"/>
                  <a:gd name="connsiteX256" fmla="*/ 122612 w 425366"/>
                  <a:gd name="connsiteY256" fmla="*/ 133602 h 264645"/>
                  <a:gd name="connsiteX257" fmla="*/ 117028 w 425366"/>
                  <a:gd name="connsiteY257" fmla="*/ 133602 h 264645"/>
                  <a:gd name="connsiteX258" fmla="*/ 115353 w 425366"/>
                  <a:gd name="connsiteY258" fmla="*/ 136208 h 264645"/>
                  <a:gd name="connsiteX259" fmla="*/ 110327 w 425366"/>
                  <a:gd name="connsiteY259" fmla="*/ 133229 h 264645"/>
                  <a:gd name="connsiteX260" fmla="*/ 109210 w 425366"/>
                  <a:gd name="connsiteY260" fmla="*/ 134906 h 264645"/>
                  <a:gd name="connsiteX261" fmla="*/ 105111 w 425366"/>
                  <a:gd name="connsiteY261" fmla="*/ 133229 h 264645"/>
                  <a:gd name="connsiteX262" fmla="*/ 106228 w 425366"/>
                  <a:gd name="connsiteY262" fmla="*/ 140112 h 264645"/>
                  <a:gd name="connsiteX263" fmla="*/ 105317 w 425366"/>
                  <a:gd name="connsiteY263" fmla="*/ 143092 h 264645"/>
                  <a:gd name="connsiteX264" fmla="*/ 106257 w 425366"/>
                  <a:gd name="connsiteY264" fmla="*/ 149492 h 264645"/>
                  <a:gd name="connsiteX265" fmla="*/ 100276 w 425366"/>
                  <a:gd name="connsiteY265" fmla="*/ 150531 h 264645"/>
                  <a:gd name="connsiteX266" fmla="*/ 94325 w 425366"/>
                  <a:gd name="connsiteY266" fmla="*/ 154257 h 264645"/>
                  <a:gd name="connsiteX267" fmla="*/ 77029 w 425366"/>
                  <a:gd name="connsiteY267" fmla="*/ 157230 h 264645"/>
                  <a:gd name="connsiteX268" fmla="*/ 72739 w 425366"/>
                  <a:gd name="connsiteY268" fmla="*/ 162253 h 264645"/>
                  <a:gd name="connsiteX269" fmla="*/ 67345 w 425366"/>
                  <a:gd name="connsiteY269" fmla="*/ 162632 h 264645"/>
                  <a:gd name="connsiteX270" fmla="*/ 59175 w 425366"/>
                  <a:gd name="connsiteY270" fmla="*/ 165239 h 264645"/>
                  <a:gd name="connsiteX271" fmla="*/ 53768 w 425366"/>
                  <a:gd name="connsiteY271" fmla="*/ 162632 h 264645"/>
                  <a:gd name="connsiteX272" fmla="*/ 51357 w 425366"/>
                  <a:gd name="connsiteY272" fmla="*/ 158533 h 264645"/>
                  <a:gd name="connsiteX273" fmla="*/ 44451 w 425366"/>
                  <a:gd name="connsiteY273" fmla="*/ 155376 h 264645"/>
                  <a:gd name="connsiteX274" fmla="*/ 37192 w 425366"/>
                  <a:gd name="connsiteY274" fmla="*/ 155186 h 264645"/>
                  <a:gd name="connsiteX275" fmla="*/ 27905 w 425366"/>
                  <a:gd name="connsiteY275" fmla="*/ 149790 h 264645"/>
                  <a:gd name="connsiteX276" fmla="*/ 22879 w 425366"/>
                  <a:gd name="connsiteY276" fmla="*/ 149790 h 264645"/>
                  <a:gd name="connsiteX277" fmla="*/ 19529 w 425366"/>
                  <a:gd name="connsiteY277" fmla="*/ 152954 h 264645"/>
                  <a:gd name="connsiteX278" fmla="*/ 14430 w 425366"/>
                  <a:gd name="connsiteY278" fmla="*/ 153149 h 264645"/>
                  <a:gd name="connsiteX279" fmla="*/ 12652 w 425366"/>
                  <a:gd name="connsiteY279" fmla="*/ 148488 h 264645"/>
                  <a:gd name="connsiteX280" fmla="*/ 6128 w 425366"/>
                  <a:gd name="connsiteY280" fmla="*/ 144205 h 264645"/>
                  <a:gd name="connsiteX281" fmla="*/ 0 w 425366"/>
                  <a:gd name="connsiteY281" fmla="*/ 138412 h 264645"/>
                  <a:gd name="connsiteX282" fmla="*/ 1102 w 425366"/>
                  <a:gd name="connsiteY282" fmla="*/ 137695 h 264645"/>
                  <a:gd name="connsiteX283" fmla="*/ 2219 w 425366"/>
                  <a:gd name="connsiteY283" fmla="*/ 128941 h 264645"/>
                  <a:gd name="connsiteX284" fmla="*/ 7538 w 425366"/>
                  <a:gd name="connsiteY284" fmla="*/ 117644 h 264645"/>
                  <a:gd name="connsiteX285" fmla="*/ 12461 w 425366"/>
                  <a:gd name="connsiteY285" fmla="*/ 117966 h 264645"/>
                  <a:gd name="connsiteX286" fmla="*/ 12828 w 425366"/>
                  <a:gd name="connsiteY286" fmla="*/ 110153 h 264645"/>
                  <a:gd name="connsiteX287" fmla="*/ 11711 w 425366"/>
                  <a:gd name="connsiteY287" fmla="*/ 103082 h 264645"/>
                  <a:gd name="connsiteX288" fmla="*/ 27523 w 425366"/>
                  <a:gd name="connsiteY288" fmla="*/ 85407 h 264645"/>
                  <a:gd name="connsiteX289" fmla="*/ 29757 w 425366"/>
                  <a:gd name="connsiteY289" fmla="*/ 77588 h 264645"/>
                  <a:gd name="connsiteX290" fmla="*/ 33665 w 425366"/>
                  <a:gd name="connsiteY290" fmla="*/ 73495 h 264645"/>
                  <a:gd name="connsiteX291" fmla="*/ 37956 w 425366"/>
                  <a:gd name="connsiteY291" fmla="*/ 73312 h 264645"/>
                  <a:gd name="connsiteX292" fmla="*/ 39381 w 425366"/>
                  <a:gd name="connsiteY292" fmla="*/ 65623 h 264645"/>
                  <a:gd name="connsiteX293" fmla="*/ 37501 w 425366"/>
                  <a:gd name="connsiteY293" fmla="*/ 62449 h 264645"/>
                  <a:gd name="connsiteX294" fmla="*/ 36766 w 425366"/>
                  <a:gd name="connsiteY294" fmla="*/ 58432 h 264645"/>
                  <a:gd name="connsiteX295" fmla="*/ 39014 w 425366"/>
                  <a:gd name="connsiteY295" fmla="*/ 55539 h 264645"/>
                  <a:gd name="connsiteX296" fmla="*/ 32769 w 425366"/>
                  <a:gd name="connsiteY296" fmla="*/ 51624 h 264645"/>
                  <a:gd name="connsiteX297" fmla="*/ 29771 w 425366"/>
                  <a:gd name="connsiteY297" fmla="*/ 44058 h 264645"/>
                  <a:gd name="connsiteX298" fmla="*/ 26509 w 425366"/>
                  <a:gd name="connsiteY298" fmla="*/ 40700 h 264645"/>
                  <a:gd name="connsiteX299" fmla="*/ 26215 w 425366"/>
                  <a:gd name="connsiteY299" fmla="*/ 28840 h 26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</a:cxnLst>
                <a:rect l="l" t="t" r="r" b="b"/>
                <a:pathLst>
                  <a:path w="425366" h="264645">
                    <a:moveTo>
                      <a:pt x="26567" y="24512"/>
                    </a:moveTo>
                    <a:lnTo>
                      <a:pt x="30682" y="24001"/>
                    </a:lnTo>
                    <a:lnTo>
                      <a:pt x="39073" y="28283"/>
                    </a:lnTo>
                    <a:lnTo>
                      <a:pt x="43540" y="25860"/>
                    </a:lnTo>
                    <a:lnTo>
                      <a:pt x="61585" y="23260"/>
                    </a:lnTo>
                    <a:lnTo>
                      <a:pt x="69755" y="22887"/>
                    </a:lnTo>
                    <a:lnTo>
                      <a:pt x="75163" y="18421"/>
                    </a:lnTo>
                    <a:lnTo>
                      <a:pt x="78337" y="18605"/>
                    </a:lnTo>
                    <a:lnTo>
                      <a:pt x="84656" y="22140"/>
                    </a:lnTo>
                    <a:lnTo>
                      <a:pt x="99541" y="24374"/>
                    </a:lnTo>
                    <a:lnTo>
                      <a:pt x="105875" y="27536"/>
                    </a:lnTo>
                    <a:lnTo>
                      <a:pt x="106992" y="30516"/>
                    </a:lnTo>
                    <a:lnTo>
                      <a:pt x="115926" y="26979"/>
                    </a:lnTo>
                    <a:lnTo>
                      <a:pt x="120188" y="30884"/>
                    </a:lnTo>
                    <a:lnTo>
                      <a:pt x="123729" y="30700"/>
                    </a:lnTo>
                    <a:lnTo>
                      <a:pt x="125962" y="28461"/>
                    </a:lnTo>
                    <a:lnTo>
                      <a:pt x="133780" y="29580"/>
                    </a:lnTo>
                    <a:lnTo>
                      <a:pt x="137307" y="31257"/>
                    </a:lnTo>
                    <a:lnTo>
                      <a:pt x="145374" y="26320"/>
                    </a:lnTo>
                    <a:lnTo>
                      <a:pt x="152457" y="27250"/>
                    </a:lnTo>
                    <a:lnTo>
                      <a:pt x="153485" y="32199"/>
                    </a:lnTo>
                    <a:lnTo>
                      <a:pt x="157762" y="33604"/>
                    </a:lnTo>
                    <a:lnTo>
                      <a:pt x="162522" y="27720"/>
                    </a:lnTo>
                    <a:lnTo>
                      <a:pt x="167930" y="27439"/>
                    </a:lnTo>
                    <a:lnTo>
                      <a:pt x="172295" y="30327"/>
                    </a:lnTo>
                    <a:lnTo>
                      <a:pt x="179731" y="28095"/>
                    </a:lnTo>
                    <a:lnTo>
                      <a:pt x="184197" y="32003"/>
                    </a:lnTo>
                    <a:lnTo>
                      <a:pt x="189781" y="31257"/>
                    </a:lnTo>
                    <a:lnTo>
                      <a:pt x="190340" y="22515"/>
                    </a:lnTo>
                    <a:lnTo>
                      <a:pt x="194072" y="12652"/>
                    </a:lnTo>
                    <a:lnTo>
                      <a:pt x="201699" y="11900"/>
                    </a:lnTo>
                    <a:lnTo>
                      <a:pt x="212676" y="9111"/>
                    </a:lnTo>
                    <a:lnTo>
                      <a:pt x="217510" y="10229"/>
                    </a:lnTo>
                    <a:lnTo>
                      <a:pt x="223462" y="8927"/>
                    </a:lnTo>
                    <a:lnTo>
                      <a:pt x="222918" y="3536"/>
                    </a:lnTo>
                    <a:lnTo>
                      <a:pt x="226812" y="0"/>
                    </a:lnTo>
                    <a:lnTo>
                      <a:pt x="239655" y="4278"/>
                    </a:lnTo>
                    <a:lnTo>
                      <a:pt x="252880" y="4278"/>
                    </a:lnTo>
                    <a:lnTo>
                      <a:pt x="259375" y="746"/>
                    </a:lnTo>
                    <a:lnTo>
                      <a:pt x="265327" y="1114"/>
                    </a:lnTo>
                    <a:lnTo>
                      <a:pt x="269250" y="13020"/>
                    </a:lnTo>
                    <a:lnTo>
                      <a:pt x="274643" y="17485"/>
                    </a:lnTo>
                    <a:lnTo>
                      <a:pt x="271660" y="23260"/>
                    </a:lnTo>
                    <a:lnTo>
                      <a:pt x="278728" y="32559"/>
                    </a:lnTo>
                    <a:lnTo>
                      <a:pt x="293055" y="30516"/>
                    </a:lnTo>
                    <a:lnTo>
                      <a:pt x="298272" y="34982"/>
                    </a:lnTo>
                    <a:lnTo>
                      <a:pt x="299021" y="40378"/>
                    </a:lnTo>
                    <a:lnTo>
                      <a:pt x="303856" y="41119"/>
                    </a:lnTo>
                    <a:lnTo>
                      <a:pt x="303856" y="48191"/>
                    </a:lnTo>
                    <a:lnTo>
                      <a:pt x="306648" y="56560"/>
                    </a:lnTo>
                    <a:lnTo>
                      <a:pt x="318360" y="67916"/>
                    </a:lnTo>
                    <a:lnTo>
                      <a:pt x="323018" y="62702"/>
                    </a:lnTo>
                    <a:lnTo>
                      <a:pt x="330277" y="66611"/>
                    </a:lnTo>
                    <a:lnTo>
                      <a:pt x="336229" y="64936"/>
                    </a:lnTo>
                    <a:lnTo>
                      <a:pt x="341812" y="66055"/>
                    </a:lnTo>
                    <a:lnTo>
                      <a:pt x="350570" y="59362"/>
                    </a:lnTo>
                    <a:lnTo>
                      <a:pt x="354655" y="58799"/>
                    </a:lnTo>
                    <a:lnTo>
                      <a:pt x="360416" y="71456"/>
                    </a:lnTo>
                    <a:lnTo>
                      <a:pt x="368424" y="76480"/>
                    </a:lnTo>
                    <a:lnTo>
                      <a:pt x="370834" y="81497"/>
                    </a:lnTo>
                    <a:lnTo>
                      <a:pt x="374376" y="77965"/>
                    </a:lnTo>
                    <a:lnTo>
                      <a:pt x="383692" y="80011"/>
                    </a:lnTo>
                    <a:lnTo>
                      <a:pt x="390570" y="80199"/>
                    </a:lnTo>
                    <a:lnTo>
                      <a:pt x="395403" y="83173"/>
                    </a:lnTo>
                    <a:lnTo>
                      <a:pt x="400988" y="82243"/>
                    </a:lnTo>
                    <a:lnTo>
                      <a:pt x="407689" y="86343"/>
                    </a:lnTo>
                    <a:lnTo>
                      <a:pt x="415492" y="87829"/>
                    </a:lnTo>
                    <a:lnTo>
                      <a:pt x="419400" y="83920"/>
                    </a:lnTo>
                    <a:lnTo>
                      <a:pt x="421634" y="89871"/>
                    </a:lnTo>
                    <a:lnTo>
                      <a:pt x="425175" y="91922"/>
                    </a:lnTo>
                    <a:lnTo>
                      <a:pt x="425366" y="98804"/>
                    </a:lnTo>
                    <a:lnTo>
                      <a:pt x="421075" y="104573"/>
                    </a:lnTo>
                    <a:lnTo>
                      <a:pt x="415683" y="105693"/>
                    </a:lnTo>
                    <a:lnTo>
                      <a:pt x="414007" y="116852"/>
                    </a:lnTo>
                    <a:lnTo>
                      <a:pt x="421443" y="122064"/>
                    </a:lnTo>
                    <a:lnTo>
                      <a:pt x="422574" y="129504"/>
                    </a:lnTo>
                    <a:lnTo>
                      <a:pt x="419400" y="139000"/>
                    </a:lnTo>
                    <a:lnTo>
                      <a:pt x="420341" y="145514"/>
                    </a:lnTo>
                    <a:lnTo>
                      <a:pt x="415683" y="149044"/>
                    </a:lnTo>
                    <a:lnTo>
                      <a:pt x="403221" y="149790"/>
                    </a:lnTo>
                    <a:lnTo>
                      <a:pt x="397637" y="158723"/>
                    </a:lnTo>
                    <a:lnTo>
                      <a:pt x="394301" y="160210"/>
                    </a:lnTo>
                    <a:lnTo>
                      <a:pt x="392774" y="172305"/>
                    </a:lnTo>
                    <a:lnTo>
                      <a:pt x="387924" y="174022"/>
                    </a:lnTo>
                    <a:lnTo>
                      <a:pt x="387351" y="171283"/>
                    </a:lnTo>
                    <a:lnTo>
                      <a:pt x="384603" y="170892"/>
                    </a:lnTo>
                    <a:lnTo>
                      <a:pt x="378167" y="173631"/>
                    </a:lnTo>
                    <a:lnTo>
                      <a:pt x="371731" y="173046"/>
                    </a:lnTo>
                    <a:lnTo>
                      <a:pt x="368410" y="175588"/>
                    </a:lnTo>
                    <a:lnTo>
                      <a:pt x="366265" y="180077"/>
                    </a:lnTo>
                    <a:lnTo>
                      <a:pt x="360607" y="180468"/>
                    </a:lnTo>
                    <a:lnTo>
                      <a:pt x="357859" y="184371"/>
                    </a:lnTo>
                    <a:lnTo>
                      <a:pt x="352393" y="190233"/>
                    </a:lnTo>
                    <a:lnTo>
                      <a:pt x="350438" y="189646"/>
                    </a:lnTo>
                    <a:lnTo>
                      <a:pt x="345162" y="190233"/>
                    </a:lnTo>
                    <a:lnTo>
                      <a:pt x="340872" y="193551"/>
                    </a:lnTo>
                    <a:lnTo>
                      <a:pt x="334025" y="191989"/>
                    </a:lnTo>
                    <a:lnTo>
                      <a:pt x="328749" y="195307"/>
                    </a:lnTo>
                    <a:lnTo>
                      <a:pt x="325442" y="194721"/>
                    </a:lnTo>
                    <a:lnTo>
                      <a:pt x="322122" y="189062"/>
                    </a:lnTo>
                    <a:lnTo>
                      <a:pt x="319770" y="189251"/>
                    </a:lnTo>
                    <a:lnTo>
                      <a:pt x="321328" y="192380"/>
                    </a:lnTo>
                    <a:lnTo>
                      <a:pt x="324267" y="196093"/>
                    </a:lnTo>
                    <a:lnTo>
                      <a:pt x="323091" y="199411"/>
                    </a:lnTo>
                    <a:lnTo>
                      <a:pt x="317610" y="207224"/>
                    </a:lnTo>
                    <a:lnTo>
                      <a:pt x="314510" y="208980"/>
                    </a:lnTo>
                    <a:lnTo>
                      <a:pt x="313319" y="206638"/>
                    </a:lnTo>
                    <a:lnTo>
                      <a:pt x="315289" y="205461"/>
                    </a:lnTo>
                    <a:lnTo>
                      <a:pt x="320358" y="199411"/>
                    </a:lnTo>
                    <a:lnTo>
                      <a:pt x="319580" y="197264"/>
                    </a:lnTo>
                    <a:lnTo>
                      <a:pt x="316846" y="195508"/>
                    </a:lnTo>
                    <a:lnTo>
                      <a:pt x="315876" y="198429"/>
                    </a:lnTo>
                    <a:lnTo>
                      <a:pt x="308058" y="206638"/>
                    </a:lnTo>
                    <a:lnTo>
                      <a:pt x="303371" y="207420"/>
                    </a:lnTo>
                    <a:lnTo>
                      <a:pt x="302577" y="210542"/>
                    </a:lnTo>
                    <a:lnTo>
                      <a:pt x="297126" y="210542"/>
                    </a:lnTo>
                    <a:lnTo>
                      <a:pt x="293408" y="207809"/>
                    </a:lnTo>
                    <a:lnTo>
                      <a:pt x="290278" y="210736"/>
                    </a:lnTo>
                    <a:lnTo>
                      <a:pt x="284606" y="209761"/>
                    </a:lnTo>
                    <a:lnTo>
                      <a:pt x="283842" y="211907"/>
                    </a:lnTo>
                    <a:lnTo>
                      <a:pt x="287163" y="214060"/>
                    </a:lnTo>
                    <a:lnTo>
                      <a:pt x="295348" y="213475"/>
                    </a:lnTo>
                    <a:lnTo>
                      <a:pt x="298478" y="217183"/>
                    </a:lnTo>
                    <a:lnTo>
                      <a:pt x="301608" y="219527"/>
                    </a:lnTo>
                    <a:lnTo>
                      <a:pt x="304532" y="217965"/>
                    </a:lnTo>
                    <a:lnTo>
                      <a:pt x="306296" y="220507"/>
                    </a:lnTo>
                    <a:lnTo>
                      <a:pt x="303753" y="223629"/>
                    </a:lnTo>
                    <a:lnTo>
                      <a:pt x="303959" y="225972"/>
                    </a:lnTo>
                    <a:lnTo>
                      <a:pt x="306296" y="224411"/>
                    </a:lnTo>
                    <a:lnTo>
                      <a:pt x="308632" y="224411"/>
                    </a:lnTo>
                    <a:lnTo>
                      <a:pt x="307868" y="228509"/>
                    </a:lnTo>
                    <a:lnTo>
                      <a:pt x="310983" y="225588"/>
                    </a:lnTo>
                    <a:lnTo>
                      <a:pt x="313716" y="227338"/>
                    </a:lnTo>
                    <a:lnTo>
                      <a:pt x="314877" y="233199"/>
                    </a:lnTo>
                    <a:lnTo>
                      <a:pt x="317816" y="236328"/>
                    </a:lnTo>
                    <a:lnTo>
                      <a:pt x="323679" y="238084"/>
                    </a:lnTo>
                    <a:lnTo>
                      <a:pt x="326222" y="236718"/>
                    </a:lnTo>
                    <a:lnTo>
                      <a:pt x="317610" y="228509"/>
                    </a:lnTo>
                    <a:lnTo>
                      <a:pt x="308632" y="217574"/>
                    </a:lnTo>
                    <a:lnTo>
                      <a:pt x="306119" y="210932"/>
                    </a:lnTo>
                    <a:lnTo>
                      <a:pt x="308250" y="209571"/>
                    </a:lnTo>
                    <a:lnTo>
                      <a:pt x="312144" y="215030"/>
                    </a:lnTo>
                    <a:lnTo>
                      <a:pt x="314113" y="221873"/>
                    </a:lnTo>
                    <a:lnTo>
                      <a:pt x="326603" y="235542"/>
                    </a:lnTo>
                    <a:lnTo>
                      <a:pt x="329528" y="236718"/>
                    </a:lnTo>
                    <a:lnTo>
                      <a:pt x="333833" y="232218"/>
                    </a:lnTo>
                    <a:lnTo>
                      <a:pt x="336772" y="232027"/>
                    </a:lnTo>
                    <a:lnTo>
                      <a:pt x="341651" y="235157"/>
                    </a:lnTo>
                    <a:lnTo>
                      <a:pt x="343590" y="229880"/>
                    </a:lnTo>
                    <a:lnTo>
                      <a:pt x="351805" y="228905"/>
                    </a:lnTo>
                    <a:lnTo>
                      <a:pt x="358638" y="229290"/>
                    </a:lnTo>
                    <a:lnTo>
                      <a:pt x="356684" y="232614"/>
                    </a:lnTo>
                    <a:lnTo>
                      <a:pt x="354156" y="234766"/>
                    </a:lnTo>
                    <a:lnTo>
                      <a:pt x="356492" y="239445"/>
                    </a:lnTo>
                    <a:lnTo>
                      <a:pt x="353362" y="243159"/>
                    </a:lnTo>
                    <a:lnTo>
                      <a:pt x="344575" y="243939"/>
                    </a:lnTo>
                    <a:lnTo>
                      <a:pt x="334406" y="242183"/>
                    </a:lnTo>
                    <a:lnTo>
                      <a:pt x="328367" y="245507"/>
                    </a:lnTo>
                    <a:lnTo>
                      <a:pt x="323870" y="251752"/>
                    </a:lnTo>
                    <a:lnTo>
                      <a:pt x="315671" y="251557"/>
                    </a:lnTo>
                    <a:lnTo>
                      <a:pt x="303753" y="260541"/>
                    </a:lnTo>
                    <a:lnTo>
                      <a:pt x="294774" y="264645"/>
                    </a:lnTo>
                    <a:lnTo>
                      <a:pt x="285399" y="264256"/>
                    </a:lnTo>
                    <a:lnTo>
                      <a:pt x="280903" y="260735"/>
                    </a:lnTo>
                    <a:lnTo>
                      <a:pt x="282284" y="258783"/>
                    </a:lnTo>
                    <a:lnTo>
                      <a:pt x="285399" y="249415"/>
                    </a:lnTo>
                    <a:lnTo>
                      <a:pt x="285003" y="245695"/>
                    </a:lnTo>
                    <a:lnTo>
                      <a:pt x="276803" y="239256"/>
                    </a:lnTo>
                    <a:lnTo>
                      <a:pt x="273879" y="239645"/>
                    </a:lnTo>
                    <a:lnTo>
                      <a:pt x="268221" y="236913"/>
                    </a:lnTo>
                    <a:lnTo>
                      <a:pt x="264695" y="239840"/>
                    </a:lnTo>
                    <a:lnTo>
                      <a:pt x="260198" y="237889"/>
                    </a:lnTo>
                    <a:lnTo>
                      <a:pt x="265473" y="229880"/>
                    </a:lnTo>
                    <a:lnTo>
                      <a:pt x="274643" y="224411"/>
                    </a:lnTo>
                    <a:lnTo>
                      <a:pt x="282284" y="223044"/>
                    </a:lnTo>
                    <a:lnTo>
                      <a:pt x="284430" y="221678"/>
                    </a:lnTo>
                    <a:lnTo>
                      <a:pt x="281505" y="218160"/>
                    </a:lnTo>
                    <a:lnTo>
                      <a:pt x="280330" y="211712"/>
                    </a:lnTo>
                    <a:lnTo>
                      <a:pt x="277920" y="210600"/>
                    </a:lnTo>
                    <a:lnTo>
                      <a:pt x="275981" y="214301"/>
                    </a:lnTo>
                    <a:lnTo>
                      <a:pt x="271895" y="211959"/>
                    </a:lnTo>
                    <a:lnTo>
                      <a:pt x="266032" y="209428"/>
                    </a:lnTo>
                    <a:lnTo>
                      <a:pt x="259816" y="210501"/>
                    </a:lnTo>
                    <a:lnTo>
                      <a:pt x="254350" y="213325"/>
                    </a:lnTo>
                    <a:lnTo>
                      <a:pt x="249677" y="210600"/>
                    </a:lnTo>
                    <a:lnTo>
                      <a:pt x="246077" y="210301"/>
                    </a:lnTo>
                    <a:lnTo>
                      <a:pt x="242285" y="206999"/>
                    </a:lnTo>
                    <a:lnTo>
                      <a:pt x="245107" y="205243"/>
                    </a:lnTo>
                    <a:lnTo>
                      <a:pt x="246165" y="203292"/>
                    </a:lnTo>
                    <a:lnTo>
                      <a:pt x="238582" y="200760"/>
                    </a:lnTo>
                    <a:lnTo>
                      <a:pt x="229237" y="200760"/>
                    </a:lnTo>
                    <a:lnTo>
                      <a:pt x="227003" y="197551"/>
                    </a:lnTo>
                    <a:lnTo>
                      <a:pt x="232734" y="197551"/>
                    </a:lnTo>
                    <a:lnTo>
                      <a:pt x="241698" y="196380"/>
                    </a:lnTo>
                    <a:lnTo>
                      <a:pt x="246370" y="197837"/>
                    </a:lnTo>
                    <a:lnTo>
                      <a:pt x="249677" y="196087"/>
                    </a:lnTo>
                    <a:lnTo>
                      <a:pt x="255143" y="192781"/>
                    </a:lnTo>
                    <a:lnTo>
                      <a:pt x="247340" y="194726"/>
                    </a:lnTo>
                    <a:lnTo>
                      <a:pt x="243402" y="193355"/>
                    </a:lnTo>
                    <a:lnTo>
                      <a:pt x="240272" y="191013"/>
                    </a:lnTo>
                    <a:lnTo>
                      <a:pt x="238524" y="188080"/>
                    </a:lnTo>
                    <a:lnTo>
                      <a:pt x="236363" y="191598"/>
                    </a:lnTo>
                    <a:lnTo>
                      <a:pt x="234218" y="194527"/>
                    </a:lnTo>
                    <a:lnTo>
                      <a:pt x="229530" y="194527"/>
                    </a:lnTo>
                    <a:lnTo>
                      <a:pt x="229736" y="193160"/>
                    </a:lnTo>
                    <a:lnTo>
                      <a:pt x="226797" y="190428"/>
                    </a:lnTo>
                    <a:lnTo>
                      <a:pt x="221713" y="196879"/>
                    </a:lnTo>
                    <a:lnTo>
                      <a:pt x="215659" y="197264"/>
                    </a:lnTo>
                    <a:lnTo>
                      <a:pt x="211955" y="200191"/>
                    </a:lnTo>
                    <a:lnTo>
                      <a:pt x="211955" y="206638"/>
                    </a:lnTo>
                    <a:lnTo>
                      <a:pt x="206680" y="213475"/>
                    </a:lnTo>
                    <a:lnTo>
                      <a:pt x="203962" y="213475"/>
                    </a:lnTo>
                    <a:lnTo>
                      <a:pt x="205504" y="216798"/>
                    </a:lnTo>
                    <a:lnTo>
                      <a:pt x="195748" y="228509"/>
                    </a:lnTo>
                    <a:lnTo>
                      <a:pt x="192426" y="228509"/>
                    </a:lnTo>
                    <a:lnTo>
                      <a:pt x="190281" y="225186"/>
                    </a:lnTo>
                    <a:lnTo>
                      <a:pt x="190090" y="228905"/>
                    </a:lnTo>
                    <a:lnTo>
                      <a:pt x="189502" y="232027"/>
                    </a:lnTo>
                    <a:lnTo>
                      <a:pt x="192029" y="235157"/>
                    </a:lnTo>
                    <a:lnTo>
                      <a:pt x="191060" y="239645"/>
                    </a:lnTo>
                    <a:lnTo>
                      <a:pt x="190986" y="239714"/>
                    </a:lnTo>
                    <a:lnTo>
                      <a:pt x="186637" y="236127"/>
                    </a:lnTo>
                    <a:lnTo>
                      <a:pt x="178613" y="236872"/>
                    </a:lnTo>
                    <a:lnTo>
                      <a:pt x="174411" y="239957"/>
                    </a:lnTo>
                    <a:lnTo>
                      <a:pt x="164903" y="239761"/>
                    </a:lnTo>
                    <a:lnTo>
                      <a:pt x="157821" y="238274"/>
                    </a:lnTo>
                    <a:lnTo>
                      <a:pt x="153706" y="231063"/>
                    </a:lnTo>
                    <a:lnTo>
                      <a:pt x="157409" y="228314"/>
                    </a:lnTo>
                    <a:lnTo>
                      <a:pt x="161685" y="229617"/>
                    </a:lnTo>
                    <a:lnTo>
                      <a:pt x="161876" y="224968"/>
                    </a:lnTo>
                    <a:lnTo>
                      <a:pt x="166711" y="216035"/>
                    </a:lnTo>
                    <a:lnTo>
                      <a:pt x="169312" y="216402"/>
                    </a:lnTo>
                    <a:lnTo>
                      <a:pt x="169135" y="210082"/>
                    </a:lnTo>
                    <a:lnTo>
                      <a:pt x="169885" y="200770"/>
                    </a:lnTo>
                    <a:lnTo>
                      <a:pt x="174910" y="200588"/>
                    </a:lnTo>
                    <a:lnTo>
                      <a:pt x="181596" y="198360"/>
                    </a:lnTo>
                    <a:lnTo>
                      <a:pt x="185682" y="201706"/>
                    </a:lnTo>
                    <a:lnTo>
                      <a:pt x="193323" y="201517"/>
                    </a:lnTo>
                    <a:lnTo>
                      <a:pt x="194249" y="198728"/>
                    </a:lnTo>
                    <a:lnTo>
                      <a:pt x="191104" y="194262"/>
                    </a:lnTo>
                    <a:lnTo>
                      <a:pt x="192206" y="189980"/>
                    </a:lnTo>
                    <a:lnTo>
                      <a:pt x="191280" y="185331"/>
                    </a:lnTo>
                    <a:lnTo>
                      <a:pt x="183845" y="180863"/>
                    </a:lnTo>
                    <a:lnTo>
                      <a:pt x="177511" y="175094"/>
                    </a:lnTo>
                    <a:lnTo>
                      <a:pt x="176586" y="172305"/>
                    </a:lnTo>
                    <a:lnTo>
                      <a:pt x="170810" y="169325"/>
                    </a:lnTo>
                    <a:lnTo>
                      <a:pt x="171354" y="163183"/>
                    </a:lnTo>
                    <a:lnTo>
                      <a:pt x="169679" y="154068"/>
                    </a:lnTo>
                    <a:lnTo>
                      <a:pt x="163170" y="150720"/>
                    </a:lnTo>
                    <a:lnTo>
                      <a:pt x="155190" y="142723"/>
                    </a:lnTo>
                    <a:lnTo>
                      <a:pt x="152751" y="142723"/>
                    </a:lnTo>
                    <a:lnTo>
                      <a:pt x="151458" y="145692"/>
                    </a:lnTo>
                    <a:lnTo>
                      <a:pt x="143081" y="144767"/>
                    </a:lnTo>
                    <a:lnTo>
                      <a:pt x="135088" y="137507"/>
                    </a:lnTo>
                    <a:lnTo>
                      <a:pt x="128387" y="137507"/>
                    </a:lnTo>
                    <a:lnTo>
                      <a:pt x="124654" y="131554"/>
                    </a:lnTo>
                    <a:lnTo>
                      <a:pt x="122612" y="133602"/>
                    </a:lnTo>
                    <a:lnTo>
                      <a:pt x="117028" y="133602"/>
                    </a:lnTo>
                    <a:lnTo>
                      <a:pt x="115353" y="136208"/>
                    </a:lnTo>
                    <a:lnTo>
                      <a:pt x="110327" y="133229"/>
                    </a:lnTo>
                    <a:lnTo>
                      <a:pt x="109210" y="134906"/>
                    </a:lnTo>
                    <a:lnTo>
                      <a:pt x="105111" y="133229"/>
                    </a:lnTo>
                    <a:lnTo>
                      <a:pt x="106228" y="140112"/>
                    </a:lnTo>
                    <a:lnTo>
                      <a:pt x="105317" y="143092"/>
                    </a:lnTo>
                    <a:lnTo>
                      <a:pt x="106257" y="149492"/>
                    </a:lnTo>
                    <a:lnTo>
                      <a:pt x="100276" y="150531"/>
                    </a:lnTo>
                    <a:lnTo>
                      <a:pt x="94325" y="154257"/>
                    </a:lnTo>
                    <a:lnTo>
                      <a:pt x="77029" y="157230"/>
                    </a:lnTo>
                    <a:lnTo>
                      <a:pt x="72739" y="162253"/>
                    </a:lnTo>
                    <a:lnTo>
                      <a:pt x="67345" y="162632"/>
                    </a:lnTo>
                    <a:lnTo>
                      <a:pt x="59175" y="165239"/>
                    </a:lnTo>
                    <a:lnTo>
                      <a:pt x="53768" y="162632"/>
                    </a:lnTo>
                    <a:lnTo>
                      <a:pt x="51357" y="158533"/>
                    </a:lnTo>
                    <a:lnTo>
                      <a:pt x="44451" y="155376"/>
                    </a:lnTo>
                    <a:lnTo>
                      <a:pt x="37192" y="155186"/>
                    </a:lnTo>
                    <a:lnTo>
                      <a:pt x="27905" y="149790"/>
                    </a:lnTo>
                    <a:lnTo>
                      <a:pt x="22879" y="149790"/>
                    </a:lnTo>
                    <a:lnTo>
                      <a:pt x="19529" y="152954"/>
                    </a:lnTo>
                    <a:lnTo>
                      <a:pt x="14430" y="153149"/>
                    </a:lnTo>
                    <a:lnTo>
                      <a:pt x="12652" y="148488"/>
                    </a:lnTo>
                    <a:lnTo>
                      <a:pt x="6128" y="144205"/>
                    </a:lnTo>
                    <a:lnTo>
                      <a:pt x="0" y="138412"/>
                    </a:lnTo>
                    <a:lnTo>
                      <a:pt x="1102" y="137695"/>
                    </a:lnTo>
                    <a:lnTo>
                      <a:pt x="2219" y="128941"/>
                    </a:lnTo>
                    <a:lnTo>
                      <a:pt x="7538" y="117644"/>
                    </a:lnTo>
                    <a:lnTo>
                      <a:pt x="12461" y="117966"/>
                    </a:lnTo>
                    <a:lnTo>
                      <a:pt x="12828" y="110153"/>
                    </a:lnTo>
                    <a:lnTo>
                      <a:pt x="11711" y="103082"/>
                    </a:lnTo>
                    <a:lnTo>
                      <a:pt x="27523" y="85407"/>
                    </a:lnTo>
                    <a:lnTo>
                      <a:pt x="29757" y="77588"/>
                    </a:lnTo>
                    <a:lnTo>
                      <a:pt x="33665" y="73495"/>
                    </a:lnTo>
                    <a:lnTo>
                      <a:pt x="37956" y="73312"/>
                    </a:lnTo>
                    <a:lnTo>
                      <a:pt x="39381" y="65623"/>
                    </a:lnTo>
                    <a:lnTo>
                      <a:pt x="37501" y="62449"/>
                    </a:lnTo>
                    <a:lnTo>
                      <a:pt x="36766" y="58432"/>
                    </a:lnTo>
                    <a:lnTo>
                      <a:pt x="39014" y="55539"/>
                    </a:lnTo>
                    <a:lnTo>
                      <a:pt x="32769" y="51624"/>
                    </a:lnTo>
                    <a:lnTo>
                      <a:pt x="29771" y="44058"/>
                    </a:lnTo>
                    <a:lnTo>
                      <a:pt x="26509" y="40700"/>
                    </a:lnTo>
                    <a:lnTo>
                      <a:pt x="26215" y="28840"/>
                    </a:lnTo>
                    <a:close/>
                  </a:path>
                </a:pathLst>
              </a:custGeom>
              <a:solidFill>
                <a:srgbClr val="E6007F"/>
              </a:solidFill>
              <a:ln w="14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127" name="Graphic 1126" descr="Programmer male with solid fill">
              <a:extLst>
                <a:ext uri="{FF2B5EF4-FFF2-40B4-BE49-F238E27FC236}">
                  <a16:creationId xmlns:a16="http://schemas.microsoft.com/office/drawing/2014/main" id="{507AD00A-A997-0CDA-58E3-0B91A7A8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325546" y="1981847"/>
              <a:ext cx="302289" cy="302289"/>
            </a:xfrm>
            <a:prstGeom prst="rect">
              <a:avLst/>
            </a:prstGeom>
          </p:spPr>
        </p:pic>
        <p:pic>
          <p:nvPicPr>
            <p:cNvPr id="1128" name="Graphic 1127" descr="Programmer female with solid fill">
              <a:extLst>
                <a:ext uri="{FF2B5EF4-FFF2-40B4-BE49-F238E27FC236}">
                  <a16:creationId xmlns:a16="http://schemas.microsoft.com/office/drawing/2014/main" id="{8E60253B-F09B-9DF5-ACC9-41557CC9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783429" y="2633561"/>
              <a:ext cx="302289" cy="302289"/>
            </a:xfrm>
            <a:prstGeom prst="rect">
              <a:avLst/>
            </a:prstGeom>
          </p:spPr>
        </p:pic>
        <p:pic>
          <p:nvPicPr>
            <p:cNvPr id="1129" name="Graphic 1128" descr="Programmer male with solid fill">
              <a:extLst>
                <a:ext uri="{FF2B5EF4-FFF2-40B4-BE49-F238E27FC236}">
                  <a16:creationId xmlns:a16="http://schemas.microsoft.com/office/drawing/2014/main" id="{81F4CD61-14BB-91F6-6C8A-CA86C1DB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85539" y="3687039"/>
              <a:ext cx="302289" cy="302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22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5833-A9C2-8969-9216-8CC6862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BC84450-84B4-2F3E-1BA6-4E412EDC8F5A}"/>
              </a:ext>
            </a:extLst>
          </p:cNvPr>
          <p:cNvSpPr/>
          <p:nvPr/>
        </p:nvSpPr>
        <p:spPr>
          <a:xfrm>
            <a:off x="832513" y="2142699"/>
            <a:ext cx="10331356" cy="4094328"/>
          </a:xfrm>
          <a:custGeom>
            <a:avLst/>
            <a:gdLst>
              <a:gd name="connsiteX0" fmla="*/ 0 w 10331356"/>
              <a:gd name="connsiteY0" fmla="*/ 0 h 4094328"/>
              <a:gd name="connsiteX1" fmla="*/ 0 w 10331356"/>
              <a:gd name="connsiteY1" fmla="*/ 4094328 h 4094328"/>
              <a:gd name="connsiteX2" fmla="*/ 10331356 w 10331356"/>
              <a:gd name="connsiteY2" fmla="*/ 4094328 h 40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31356" h="4094328">
                <a:moveTo>
                  <a:pt x="0" y="0"/>
                </a:moveTo>
                <a:lnTo>
                  <a:pt x="0" y="4094328"/>
                </a:lnTo>
                <a:lnTo>
                  <a:pt x="10331356" y="409432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44853F-ABF4-8CA5-27F1-3CABF34D1493}"/>
              </a:ext>
            </a:extLst>
          </p:cNvPr>
          <p:cNvSpPr/>
          <p:nvPr/>
        </p:nvSpPr>
        <p:spPr>
          <a:xfrm>
            <a:off x="832513" y="2265528"/>
            <a:ext cx="5263487" cy="464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Manual Deal Making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00A97-A415-C1D1-6193-165AB4B0A128}"/>
              </a:ext>
            </a:extLst>
          </p:cNvPr>
          <p:cNvSpPr/>
          <p:nvPr/>
        </p:nvSpPr>
        <p:spPr>
          <a:xfrm>
            <a:off x="2399646" y="3080578"/>
            <a:ext cx="5263487" cy="464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9756F-CB65-319D-DFC5-8BDD6A11F0A6}"/>
              </a:ext>
            </a:extLst>
          </p:cNvPr>
          <p:cNvSpPr/>
          <p:nvPr/>
        </p:nvSpPr>
        <p:spPr>
          <a:xfrm>
            <a:off x="3966779" y="3895628"/>
            <a:ext cx="5263487" cy="464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A44B37-F291-5441-F608-C4B0DB60A705}"/>
              </a:ext>
            </a:extLst>
          </p:cNvPr>
          <p:cNvSpPr/>
          <p:nvPr/>
        </p:nvSpPr>
        <p:spPr>
          <a:xfrm>
            <a:off x="5533912" y="4710678"/>
            <a:ext cx="5263487" cy="464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A131AB-33D6-1272-838B-B87A5A31853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84075746"/>
              </p:ext>
            </p:extLst>
          </p:nvPr>
        </p:nvGraphicFramePr>
        <p:xfrm>
          <a:off x="977900" y="459519"/>
          <a:ext cx="10020300" cy="593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140364356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622793704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94844521"/>
                    </a:ext>
                  </a:extLst>
                </a:gridCol>
              </a:tblGrid>
              <a:tr h="362449">
                <a:tc>
                  <a:txBody>
                    <a:bodyPr/>
                    <a:lstStyle/>
                    <a:p>
                      <a:r>
                        <a:rPr lang="en-US" sz="1700" dirty="0"/>
                        <a:t>Journey Step</a:t>
                      </a:r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Bulk Shipping System</a:t>
                      </a:r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Intermodal Container System</a:t>
                      </a:r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1220456550"/>
                  </a:ext>
                </a:extLst>
              </a:tr>
              <a:tr h="609931">
                <a:tc>
                  <a:txBody>
                    <a:bodyPr/>
                    <a:lstStyle/>
                    <a:p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Farm Collection</a:t>
                      </a:r>
                    </a:p>
                    <a:p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Grain is transported by truck to an elevator 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Grain is cleaned and bagged for container shipping.</a:t>
                      </a:r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2176400013"/>
                  </a:ext>
                </a:extLst>
              </a:tr>
              <a:tr h="871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Inland Transport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:, </a:t>
                      </a:r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Bulk shipping uses rail for efficient transport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shipping can utilize intermodal networks, albeit at a higher per-unit cost.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3669932414"/>
                  </a:ext>
                </a:extLst>
              </a:tr>
              <a:tr h="871330">
                <a:tc>
                  <a:txBody>
                    <a:bodyPr/>
                    <a:lstStyle/>
                    <a:p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 Handling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Bulk grain at  terminal silos can try “identity preservation, but risks co-mingling and contamination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Containerized shipping ensures secure inspection and retains integrity in sealed containers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3497594098"/>
                  </a:ext>
                </a:extLst>
              </a:tr>
              <a:tr h="871330">
                <a:tc>
                  <a:txBody>
                    <a:bodyPr/>
                    <a:lstStyle/>
                    <a:p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 Freight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Bulk vessels provide lower freight rates but need large buyers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ships offer more frequent sailings, reliable routes and variable costs.</a:t>
                      </a:r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125205358"/>
                  </a:ext>
                </a:extLst>
              </a:tr>
              <a:tr h="609931">
                <a:tc>
                  <a:txBody>
                    <a:bodyPr/>
                    <a:lstStyle/>
                    <a:p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Philippine Port Handling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Bulk offloading suits large processors</a:t>
                      </a:r>
                      <a:endParaRPr lang="en-US" sz="1700" b="1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shipping allows for direct routing to smaller mills.</a:t>
                      </a:r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1391761969"/>
                  </a:ext>
                </a:extLst>
              </a:tr>
              <a:tr h="871330">
                <a:tc>
                  <a:txBody>
                    <a:bodyPr/>
                    <a:lstStyle/>
                    <a:p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 to Buyer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Bulk shipping necessitates bulk truckloads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Containers are sealed directly to buyers’ facilities for better traceability.</a:t>
                      </a:r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74664046"/>
                  </a:ext>
                </a:extLst>
              </a:tr>
              <a:tr h="871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</a:t>
                      </a:r>
                      <a:endParaRPr lang="en-US" sz="1700" dirty="0"/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Bulk shipping can move huge volumes of commodity grain at low cost through an optimized network</a:t>
                      </a:r>
                    </a:p>
                  </a:txBody>
                  <a:tcPr marL="87133" marR="87133" marT="43567" marB="435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Containerized shipping is ideal for premium grain, smaller deliveries and better quality control.</a:t>
                      </a:r>
                    </a:p>
                  </a:txBody>
                  <a:tcPr marL="87133" marR="87133" marT="43567" marB="43567"/>
                </a:tc>
                <a:extLst>
                  <a:ext uri="{0D108BD9-81ED-4DB2-BD59-A6C34878D82A}">
                    <a16:rowId xmlns:a16="http://schemas.microsoft.com/office/drawing/2014/main" val="3891421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4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6B38-C613-16F4-2D9A-6D54B2E6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C5666A33-384F-4919-7124-87F568B1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1849"/>
            <a:ext cx="10515600" cy="1325563"/>
          </a:xfrm>
        </p:spPr>
        <p:txBody>
          <a:bodyPr/>
          <a:lstStyle/>
          <a:p>
            <a:r>
              <a:rPr lang="en-US" dirty="0"/>
              <a:t>Progressive business evolution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2EDE07A-1C43-4EEE-6527-356AEEDA3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035779"/>
              </p:ext>
            </p:extLst>
          </p:nvPr>
        </p:nvGraphicFramePr>
        <p:xfrm>
          <a:off x="838200" y="1233714"/>
          <a:ext cx="10047513" cy="37889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61457">
                  <a:extLst>
                    <a:ext uri="{9D8B030D-6E8A-4147-A177-3AD203B41FA5}">
                      <a16:colId xmlns:a16="http://schemas.microsoft.com/office/drawing/2014/main" val="2090301035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4035495153"/>
                    </a:ext>
                  </a:extLst>
                </a:gridCol>
                <a:gridCol w="4325256">
                  <a:extLst>
                    <a:ext uri="{9D8B030D-6E8A-4147-A177-3AD203B41FA5}">
                      <a16:colId xmlns:a16="http://schemas.microsoft.com/office/drawing/2014/main" val="195627036"/>
                    </a:ext>
                  </a:extLst>
                </a:gridCol>
              </a:tblGrid>
              <a:tr h="1300119">
                <a:tc>
                  <a:txBody>
                    <a:bodyPr/>
                    <a:lstStyle/>
                    <a:p>
                      <a:r>
                        <a:rPr lang="en-US" dirty="0"/>
                        <a:t>Ad Hoc Contracting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</a:t>
                      </a:r>
                      <a:r>
                        <a:rPr lang="en-US" dirty="0" err="1"/>
                        <a:t>GrainWeb</a:t>
                      </a:r>
                      <a:r>
                        <a:rPr lang="en-US" dirty="0"/>
                        <a:t> application – all contracting done manually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Experiment with contract structures and communication concepts using OTS tools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Learn about producer and buyer and service provider detailed needs.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549948"/>
                  </a:ext>
                </a:extLst>
              </a:tr>
              <a:tr h="1300119">
                <a:tc>
                  <a:txBody>
                    <a:bodyPr/>
                    <a:lstStyle/>
                    <a:p>
                      <a:r>
                        <a:rPr lang="en-US" dirty="0" err="1"/>
                        <a:t>GrainWeb</a:t>
                      </a:r>
                      <a:r>
                        <a:rPr lang="en-US" dirty="0"/>
                        <a:t> MVP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Master Data + minimal negotiation process model + recruiting presentation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Skeleton concierge staffing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Just enough functionality to validate model concept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Just enough marketing and concierge support to allow targeted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35343"/>
                  </a:ext>
                </a:extLst>
              </a:tr>
              <a:tr h="700064">
                <a:tc>
                  <a:txBody>
                    <a:bodyPr/>
                    <a:lstStyle/>
                    <a:p>
                      <a:r>
                        <a:rPr lang="en-US" dirty="0" err="1"/>
                        <a:t>GrainWeb</a:t>
                      </a:r>
                      <a:r>
                        <a:rPr lang="en-US" dirty="0"/>
                        <a:t>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MVP + expanded contract support + report generators + enhanced discussion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Stable concierge &amp; marketing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Expansive features to support development, archiving and re-use of containerized grain sale contract information, plus other useful info.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25440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CCB4255-AAF0-6D70-81CB-DEE5E752F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21228"/>
              </p:ext>
            </p:extLst>
          </p:nvPr>
        </p:nvGraphicFramePr>
        <p:xfrm>
          <a:off x="838200" y="5116288"/>
          <a:ext cx="10047513" cy="14630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61457">
                  <a:extLst>
                    <a:ext uri="{9D8B030D-6E8A-4147-A177-3AD203B41FA5}">
                      <a16:colId xmlns:a16="http://schemas.microsoft.com/office/drawing/2014/main" val="2090301035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4035495153"/>
                    </a:ext>
                  </a:extLst>
                </a:gridCol>
                <a:gridCol w="4325256">
                  <a:extLst>
                    <a:ext uri="{9D8B030D-6E8A-4147-A177-3AD203B41FA5}">
                      <a16:colId xmlns:a16="http://schemas.microsoft.com/office/drawing/2014/main" val="195627036"/>
                    </a:ext>
                  </a:extLst>
                </a:gridCol>
              </a:tblGrid>
              <a:tr h="5221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Value Added Service Offerings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Develop stand-alone service bundles that leverage and synchronize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GrainWeb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 features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Priced to capture a portion of total contract cost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Experiment with contract structures and communication concepts using OTS tools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Learn about producer and buyer and service provider detailed needs.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549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86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6CFD7-0EC4-104B-FF9C-065F25FB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52" y="334016"/>
            <a:ext cx="11085548" cy="5437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FBBBF-9070-3A52-6F14-76ADC8F15818}"/>
              </a:ext>
            </a:extLst>
          </p:cNvPr>
          <p:cNvSpPr txBox="1"/>
          <p:nvPr/>
        </p:nvSpPr>
        <p:spPr>
          <a:xfrm rot="19269553">
            <a:off x="3120572" y="1804382"/>
            <a:ext cx="2561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7115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F36C-CC33-41F7-9B16-2705135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to Project Cashflow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9D23A-D19E-9D55-8342-E7337590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7" y="2007341"/>
            <a:ext cx="10663703" cy="43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2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994B-77D0-8066-820F-A89D2495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Questions: Master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B85D0-421A-CF58-8839-6DE00F03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Storage Model and Implementation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NOSQL</a:t>
            </a:r>
          </a:p>
          <a:p>
            <a:pPr lvl="1"/>
            <a:r>
              <a:rPr lang="en-US" dirty="0"/>
              <a:t>Other?</a:t>
            </a:r>
          </a:p>
          <a:p>
            <a:r>
              <a:rPr lang="en-US" dirty="0"/>
              <a:t>Data Ingestion/Editing Tools</a:t>
            </a:r>
          </a:p>
          <a:p>
            <a:pPr lvl="1"/>
            <a:r>
              <a:rPr lang="en-US" dirty="0"/>
              <a:t>Generative AI (e.g. </a:t>
            </a:r>
            <a:r>
              <a:rPr lang="en-US" dirty="0" err="1"/>
              <a:t>Qwen</a:t>
            </a:r>
            <a:r>
              <a:rPr lang="en-US" dirty="0"/>
              <a:t> 2.5)</a:t>
            </a:r>
          </a:p>
          <a:p>
            <a:pPr lvl="1"/>
            <a:r>
              <a:rPr lang="en-US" dirty="0"/>
              <a:t>Concierge assist tools</a:t>
            </a:r>
          </a:p>
          <a:p>
            <a:pPr lvl="1"/>
            <a:r>
              <a:rPr lang="en-US" dirty="0"/>
              <a:t>User maintenance tools</a:t>
            </a:r>
          </a:p>
          <a:p>
            <a:r>
              <a:rPr lang="en-US" dirty="0"/>
              <a:t>Aggregation and Grouping Model</a:t>
            </a:r>
          </a:p>
          <a:p>
            <a:r>
              <a:rPr lang="en-US" dirty="0"/>
              <a:t>Infrastructure &amp; Security Model</a:t>
            </a:r>
          </a:p>
        </p:txBody>
      </p:sp>
    </p:spTree>
    <p:extLst>
      <p:ext uri="{BB962C8B-B14F-4D97-AF65-F5344CB8AC3E}">
        <p14:creationId xmlns:p14="http://schemas.microsoft.com/office/powerpoint/2010/main" val="234433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506A-53C6-8073-E333-2B3F1FD04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B3CC-A780-D16F-31F3-FBE32CE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Questions: Negotiation Process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1AD3-436E-BC77-9394-3E075687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Process Kernel</a:t>
            </a:r>
          </a:p>
          <a:p>
            <a:pPr lvl="1"/>
            <a:r>
              <a:rPr lang="en-US" dirty="0"/>
              <a:t>Tech stack?</a:t>
            </a:r>
          </a:p>
          <a:p>
            <a:pPr lvl="1"/>
            <a:r>
              <a:rPr lang="en-US" dirty="0"/>
              <a:t>Clause organization and assembly model</a:t>
            </a:r>
          </a:p>
          <a:p>
            <a:pPr lvl="1"/>
            <a:r>
              <a:rPr lang="en-US" dirty="0"/>
              <a:t>Master Data synchronization model</a:t>
            </a:r>
          </a:p>
          <a:p>
            <a:pPr lvl="1"/>
            <a:r>
              <a:rPr lang="en-US" dirty="0"/>
              <a:t>Other?</a:t>
            </a:r>
          </a:p>
          <a:p>
            <a:r>
              <a:rPr lang="en-US" dirty="0"/>
              <a:t>Communication Tools</a:t>
            </a:r>
          </a:p>
          <a:p>
            <a:pPr lvl="1"/>
            <a:r>
              <a:rPr lang="en-US" dirty="0"/>
              <a:t>Chat/Voice/Video?</a:t>
            </a:r>
          </a:p>
          <a:p>
            <a:pPr lvl="1"/>
            <a:r>
              <a:rPr lang="en-US" dirty="0"/>
              <a:t>China firewall friendly?</a:t>
            </a:r>
          </a:p>
          <a:p>
            <a:pPr lvl="1"/>
            <a:r>
              <a:rPr lang="en-US" dirty="0"/>
              <a:t>Groups?</a:t>
            </a:r>
          </a:p>
          <a:p>
            <a:r>
              <a:rPr lang="en-US" dirty="0"/>
              <a:t>Infrastructure &amp; Security Model</a:t>
            </a:r>
          </a:p>
        </p:txBody>
      </p:sp>
    </p:spTree>
    <p:extLst>
      <p:ext uri="{BB962C8B-B14F-4D97-AF65-F5344CB8AC3E}">
        <p14:creationId xmlns:p14="http://schemas.microsoft.com/office/powerpoint/2010/main" val="379743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5AB7-96A7-68D1-C7B3-8D93E19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C984-CFF6-C393-9DDA-A93C7B37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Questions: Concierge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B936-CBBF-42DA-B485-50B2166C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Staff Sourcing Model</a:t>
            </a:r>
          </a:p>
          <a:p>
            <a:pPr lvl="1"/>
            <a:r>
              <a:rPr lang="en-US" dirty="0"/>
              <a:t>Freelancers or Subcontractor</a:t>
            </a:r>
          </a:p>
          <a:p>
            <a:pPr lvl="1"/>
            <a:r>
              <a:rPr lang="en-US" dirty="0"/>
              <a:t>Procedures and protocols</a:t>
            </a:r>
          </a:p>
          <a:p>
            <a:pPr lvl="1"/>
            <a:r>
              <a:rPr lang="en-US" dirty="0"/>
              <a:t>Training materials</a:t>
            </a:r>
          </a:p>
          <a:p>
            <a:r>
              <a:rPr lang="en-US" dirty="0"/>
              <a:t>Communication Tools</a:t>
            </a:r>
          </a:p>
          <a:p>
            <a:pPr lvl="1"/>
            <a:r>
              <a:rPr lang="en-US" dirty="0"/>
              <a:t>Chat/Voice/Video?</a:t>
            </a:r>
          </a:p>
          <a:p>
            <a:pPr lvl="1"/>
            <a:r>
              <a:rPr lang="en-US" dirty="0"/>
              <a:t>China firewall friendly?</a:t>
            </a:r>
          </a:p>
          <a:p>
            <a:pPr lvl="1"/>
            <a:r>
              <a:rPr lang="en-US" dirty="0"/>
              <a:t>Pre-written FAQs, Guides, etc.</a:t>
            </a:r>
          </a:p>
          <a:p>
            <a:r>
              <a:rPr lang="en-US" dirty="0"/>
              <a:t>Professional Behavior Code</a:t>
            </a:r>
          </a:p>
        </p:txBody>
      </p:sp>
    </p:spTree>
    <p:extLst>
      <p:ext uri="{BB962C8B-B14F-4D97-AF65-F5344CB8AC3E}">
        <p14:creationId xmlns:p14="http://schemas.microsoft.com/office/powerpoint/2010/main" val="374829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375F-D334-ED96-0043-2F9797AE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Questions: Marketing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76843-EC78-5A4F-643B-342123B8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Recruiting Producers</a:t>
            </a:r>
          </a:p>
          <a:p>
            <a:pPr lvl="1"/>
            <a:r>
              <a:rPr lang="en-US" dirty="0"/>
              <a:t>3000 +/- potential Canadian farms</a:t>
            </a:r>
          </a:p>
          <a:p>
            <a:pPr lvl="1"/>
            <a:r>
              <a:rPr lang="en-US" dirty="0"/>
              <a:t>Plan to support groupings (e.g. co-ops)</a:t>
            </a:r>
          </a:p>
          <a:p>
            <a:pPr lvl="1"/>
            <a:r>
              <a:rPr lang="en-US" dirty="0"/>
              <a:t>Road show?- Attend/exhibit at strategic local conferences/expos/etc.</a:t>
            </a:r>
          </a:p>
          <a:p>
            <a:r>
              <a:rPr lang="en-US" dirty="0"/>
              <a:t>Recruiting Buyers</a:t>
            </a:r>
          </a:p>
          <a:p>
            <a:pPr lvl="1"/>
            <a:r>
              <a:rPr lang="en-US" dirty="0"/>
              <a:t>Coordinate with Canada’s foreign trade system?</a:t>
            </a:r>
          </a:p>
          <a:p>
            <a:pPr lvl="1"/>
            <a:r>
              <a:rPr lang="en-US" dirty="0"/>
              <a:t>Coordinate with China’s national buying agent?</a:t>
            </a:r>
          </a:p>
          <a:p>
            <a:pPr lvl="1"/>
            <a:r>
              <a:rPr lang="en-US" dirty="0"/>
              <a:t>Social media campaign</a:t>
            </a:r>
          </a:p>
          <a:p>
            <a:pPr lvl="1"/>
            <a:r>
              <a:rPr lang="en-US" dirty="0"/>
              <a:t>Strategic attendance/exhibit at buyer industry conventions</a:t>
            </a:r>
          </a:p>
          <a:p>
            <a:r>
              <a:rPr lang="en-US" dirty="0"/>
              <a:t>Recruiting Services</a:t>
            </a:r>
          </a:p>
          <a:p>
            <a:pPr lvl="1"/>
            <a:r>
              <a:rPr lang="en-US" dirty="0"/>
              <a:t>Direct marketing</a:t>
            </a:r>
          </a:p>
          <a:p>
            <a:pPr lvl="1"/>
            <a:r>
              <a:rPr lang="en-US" dirty="0"/>
              <a:t>Emphasize greater speed and security of contracting using Master Data 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44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FBC4A-C974-1D32-ADE0-D740B299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365125"/>
            <a:ext cx="10829544" cy="1325563"/>
          </a:xfrm>
        </p:spPr>
        <p:txBody>
          <a:bodyPr/>
          <a:lstStyle/>
          <a:p>
            <a:r>
              <a:rPr lang="en-US" dirty="0"/>
              <a:t>Facilitate Data Assembly with AI</a:t>
            </a:r>
          </a:p>
        </p:txBody>
      </p:sp>
      <p:sp>
        <p:nvSpPr>
          <p:cNvPr id="6" name="Left Arrow Callout 5">
            <a:extLst>
              <a:ext uri="{FF2B5EF4-FFF2-40B4-BE49-F238E27FC236}">
                <a16:creationId xmlns:a16="http://schemas.microsoft.com/office/drawing/2014/main" id="{8E7643A3-F984-20CD-14D9-63E54C93477C}"/>
              </a:ext>
            </a:extLst>
          </p:cNvPr>
          <p:cNvSpPr/>
          <p:nvPr/>
        </p:nvSpPr>
        <p:spPr>
          <a:xfrm>
            <a:off x="9059358" y="2130216"/>
            <a:ext cx="1755812" cy="2011679"/>
          </a:xfrm>
          <a:prstGeom prst="leftArrow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Farms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Features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Grains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Amounts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Qualities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etc.</a:t>
            </a:r>
          </a:p>
        </p:txBody>
      </p:sp>
      <p:sp>
        <p:nvSpPr>
          <p:cNvPr id="7" name="Left Arrow Callout 6">
            <a:extLst>
              <a:ext uri="{FF2B5EF4-FFF2-40B4-BE49-F238E27FC236}">
                <a16:creationId xmlns:a16="http://schemas.microsoft.com/office/drawing/2014/main" id="{9A091DDD-4038-2F98-2A2C-F586B2C10021}"/>
              </a:ext>
            </a:extLst>
          </p:cNvPr>
          <p:cNvSpPr/>
          <p:nvPr/>
        </p:nvSpPr>
        <p:spPr>
          <a:xfrm flipH="1">
            <a:off x="1415533" y="2130216"/>
            <a:ext cx="1755812" cy="2011679"/>
          </a:xfrm>
          <a:prstGeom prst="left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Std. PO’s</a:t>
            </a:r>
          </a:p>
          <a:p>
            <a:r>
              <a:rPr lang="en-US" dirty="0">
                <a:solidFill>
                  <a:srgbClr val="C00000"/>
                </a:solidFill>
              </a:rPr>
              <a:t>Delivery</a:t>
            </a:r>
          </a:p>
          <a:p>
            <a:r>
              <a:rPr lang="en-US" dirty="0">
                <a:solidFill>
                  <a:srgbClr val="C00000"/>
                </a:solidFill>
              </a:rPr>
              <a:t>Standards</a:t>
            </a:r>
          </a:p>
          <a:p>
            <a:r>
              <a:rPr lang="en-US" dirty="0">
                <a:solidFill>
                  <a:srgbClr val="C00000"/>
                </a:solidFill>
              </a:rPr>
              <a:t>Financials</a:t>
            </a:r>
          </a:p>
          <a:p>
            <a:r>
              <a:rPr lang="en-US" dirty="0">
                <a:solidFill>
                  <a:srgbClr val="C00000"/>
                </a:solidFill>
              </a:rPr>
              <a:t>etc.</a:t>
            </a:r>
          </a:p>
        </p:txBody>
      </p:sp>
      <p:pic>
        <p:nvPicPr>
          <p:cNvPr id="9" name="Graphic 8" descr="Call center with solid fill">
            <a:extLst>
              <a:ext uri="{FF2B5EF4-FFF2-40B4-BE49-F238E27FC236}">
                <a16:creationId xmlns:a16="http://schemas.microsoft.com/office/drawing/2014/main" id="{0E6AF215-CF0A-B14D-0C81-A4A5AED1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2659" y="3638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E88FD2-B96C-ED51-3554-C7930C96DF53}"/>
              </a:ext>
            </a:extLst>
          </p:cNvPr>
          <p:cNvSpPr txBox="1"/>
          <p:nvPr/>
        </p:nvSpPr>
        <p:spPr>
          <a:xfrm>
            <a:off x="2625699" y="2951389"/>
            <a:ext cx="5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3B39E-AEA7-C109-842A-E75CAB5F5006}"/>
              </a:ext>
            </a:extLst>
          </p:cNvPr>
          <p:cNvSpPr txBox="1"/>
          <p:nvPr/>
        </p:nvSpPr>
        <p:spPr>
          <a:xfrm>
            <a:off x="9235663" y="2951389"/>
            <a:ext cx="5136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130D0-A786-DF7F-ED16-45BF97856AB0}"/>
              </a:ext>
            </a:extLst>
          </p:cNvPr>
          <p:cNvSpPr txBox="1"/>
          <p:nvPr/>
        </p:nvSpPr>
        <p:spPr>
          <a:xfrm>
            <a:off x="2325770" y="4478968"/>
            <a:ext cx="114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Concierge</a:t>
            </a:r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0CD81D14-4BC4-45E3-26C1-D3587ADA1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3043" y="420023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20C07-1CF1-7318-3392-FE88D84A75BE}"/>
              </a:ext>
            </a:extLst>
          </p:cNvPr>
          <p:cNvSpPr txBox="1"/>
          <p:nvPr/>
        </p:nvSpPr>
        <p:spPr>
          <a:xfrm>
            <a:off x="7516154" y="5040422"/>
            <a:ext cx="114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Concierge</a:t>
            </a:r>
          </a:p>
        </p:txBody>
      </p:sp>
      <p:sp>
        <p:nvSpPr>
          <p:cNvPr id="15" name="Up Arrow Callout 14">
            <a:extLst>
              <a:ext uri="{FF2B5EF4-FFF2-40B4-BE49-F238E27FC236}">
                <a16:creationId xmlns:a16="http://schemas.microsoft.com/office/drawing/2014/main" id="{287FF470-F1A7-812A-1BD3-92492904CC98}"/>
              </a:ext>
            </a:extLst>
          </p:cNvPr>
          <p:cNvSpPr/>
          <p:nvPr/>
        </p:nvSpPr>
        <p:spPr>
          <a:xfrm>
            <a:off x="4214906" y="5084217"/>
            <a:ext cx="3866606" cy="940525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Companies, Contracts, Descriptions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21C59-1C56-7B5B-8EDE-EDCB48FF079C}"/>
              </a:ext>
            </a:extLst>
          </p:cNvPr>
          <p:cNvSpPr txBox="1"/>
          <p:nvPr/>
        </p:nvSpPr>
        <p:spPr>
          <a:xfrm>
            <a:off x="5975940" y="5115626"/>
            <a:ext cx="3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</a:t>
            </a:r>
          </a:p>
        </p:txBody>
      </p:sp>
      <p:pic>
        <p:nvPicPr>
          <p:cNvPr id="17" name="Graphic 16" descr="Call center with solid fill">
            <a:extLst>
              <a:ext uri="{FF2B5EF4-FFF2-40B4-BE49-F238E27FC236}">
                <a16:creationId xmlns:a16="http://schemas.microsoft.com/office/drawing/2014/main" id="{F28F7A6D-D107-65D3-5A1F-AC1C19315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941" y="353728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675821-D5AB-1310-2F45-6BA18C2773D0}"/>
              </a:ext>
            </a:extLst>
          </p:cNvPr>
          <p:cNvSpPr txBox="1"/>
          <p:nvPr/>
        </p:nvSpPr>
        <p:spPr>
          <a:xfrm>
            <a:off x="8718052" y="4377472"/>
            <a:ext cx="114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Concierge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D671BA34-1D1C-11CA-A4AB-6532C08CE7A6}"/>
              </a:ext>
            </a:extLst>
          </p:cNvPr>
          <p:cNvSpPr/>
          <p:nvPr/>
        </p:nvSpPr>
        <p:spPr>
          <a:xfrm>
            <a:off x="3210923" y="2169782"/>
            <a:ext cx="1710266" cy="1796749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9" name="Magnetic Disk 18">
            <a:extLst>
              <a:ext uri="{FF2B5EF4-FFF2-40B4-BE49-F238E27FC236}">
                <a16:creationId xmlns:a16="http://schemas.microsoft.com/office/drawing/2014/main" id="{509BA49E-0414-46C5-A9E4-1A3B6F5E4113}"/>
              </a:ext>
            </a:extLst>
          </p:cNvPr>
          <p:cNvSpPr/>
          <p:nvPr/>
        </p:nvSpPr>
        <p:spPr>
          <a:xfrm>
            <a:off x="7334569" y="2146546"/>
            <a:ext cx="1710266" cy="179674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21" name="Magnetic Disk 20">
            <a:extLst>
              <a:ext uri="{FF2B5EF4-FFF2-40B4-BE49-F238E27FC236}">
                <a16:creationId xmlns:a16="http://schemas.microsoft.com/office/drawing/2014/main" id="{EF4A4588-7B53-3944-7BB4-350EC1A98375}"/>
              </a:ext>
            </a:extLst>
          </p:cNvPr>
          <p:cNvSpPr/>
          <p:nvPr/>
        </p:nvSpPr>
        <p:spPr>
          <a:xfrm>
            <a:off x="4543059" y="4126848"/>
            <a:ext cx="3167087" cy="922486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Provider Profiles 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Commercial Data</a:t>
            </a:r>
          </a:p>
        </p:txBody>
      </p:sp>
    </p:spTree>
    <p:extLst>
      <p:ext uri="{BB962C8B-B14F-4D97-AF65-F5344CB8AC3E}">
        <p14:creationId xmlns:p14="http://schemas.microsoft.com/office/powerpoint/2010/main" val="3797109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1E7DDBF-9421-1072-9DB7-B519D3B96A06}"/>
              </a:ext>
            </a:extLst>
          </p:cNvPr>
          <p:cNvSpPr/>
          <p:nvPr/>
        </p:nvSpPr>
        <p:spPr bwMode="auto">
          <a:xfrm>
            <a:off x="3276601" y="3048000"/>
            <a:ext cx="1438275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C35263-8129-35E4-FC88-9F4B6CD89511}"/>
              </a:ext>
            </a:extLst>
          </p:cNvPr>
          <p:cNvSpPr/>
          <p:nvPr/>
        </p:nvSpPr>
        <p:spPr bwMode="auto">
          <a:xfrm>
            <a:off x="7551738" y="3048000"/>
            <a:ext cx="1363662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1B1CAA-1565-C5F2-9D68-C72958A3FECE}"/>
              </a:ext>
            </a:extLst>
          </p:cNvPr>
          <p:cNvSpPr/>
          <p:nvPr/>
        </p:nvSpPr>
        <p:spPr bwMode="auto">
          <a:xfrm>
            <a:off x="5106988" y="3048000"/>
            <a:ext cx="2057400" cy="833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9763FB29-578B-6280-D4E5-6BA75C65F188}"/>
              </a:ext>
            </a:extLst>
          </p:cNvPr>
          <p:cNvGraphicFramePr/>
          <p:nvPr/>
        </p:nvGraphicFramePr>
        <p:xfrm>
          <a:off x="6167636" y="3123705"/>
          <a:ext cx="1071365" cy="76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1510">
            <a:extLst>
              <a:ext uri="{FF2B5EF4-FFF2-40B4-BE49-F238E27FC236}">
                <a16:creationId xmlns:a16="http://schemas.microsoft.com/office/drawing/2014/main" id="{DDCCAFEC-CEBA-671E-0924-65B234002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578225"/>
            <a:ext cx="1208088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  <a:defRPr/>
            </a:pPr>
            <a:r>
              <a:rPr lang="en-US" sz="1200" b="1" dirty="0"/>
              <a:t>STORAGE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9922844-8599-E63B-2A7F-837B4BE49BF2}"/>
              </a:ext>
            </a:extLst>
          </p:cNvPr>
          <p:cNvSpPr/>
          <p:nvPr/>
        </p:nvSpPr>
        <p:spPr bwMode="auto">
          <a:xfrm>
            <a:off x="3381375" y="3075110"/>
            <a:ext cx="1219200" cy="247742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Purchasing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FF98E2-F3B1-5304-4A6E-D42287BA4B52}"/>
              </a:ext>
            </a:extLst>
          </p:cNvPr>
          <p:cNvSpPr/>
          <p:nvPr/>
        </p:nvSpPr>
        <p:spPr bwMode="auto">
          <a:xfrm>
            <a:off x="7627938" y="3075110"/>
            <a:ext cx="1219200" cy="247742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SalesOrg</a:t>
            </a:r>
          </a:p>
        </p:txBody>
      </p:sp>
      <p:sp>
        <p:nvSpPr>
          <p:cNvPr id="8200" name="Title 1">
            <a:extLst>
              <a:ext uri="{FF2B5EF4-FFF2-40B4-BE49-F238E27FC236}">
                <a16:creationId xmlns:a16="http://schemas.microsoft.com/office/drawing/2014/main" id="{1C603589-483D-9055-D4E4-097BFC3D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01" y="303276"/>
            <a:ext cx="10481786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When processes are driven by human decisions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E44CE796-5324-DE8D-EC3A-F1F3D0BCB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5075238"/>
            <a:ext cx="7772400" cy="1173162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Each human decision is a possible point of failure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Each human decision is an added cost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Each human decision can delay material movement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C3AB397A-CCD5-2997-B7B7-B1076C36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3321050"/>
            <a:ext cx="457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8642A6F8-C0B4-9306-A098-23F7CE5E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21050"/>
            <a:ext cx="4587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24" descr="blueman.png">
            <a:extLst>
              <a:ext uri="{FF2B5EF4-FFF2-40B4-BE49-F238E27FC236}">
                <a16:creationId xmlns:a16="http://schemas.microsoft.com/office/drawing/2014/main" id="{40DDC91B-50A6-F993-8DC7-9098D57E1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463" y="2743200"/>
            <a:ext cx="7620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8" name="TextBox 49">
            <a:extLst>
              <a:ext uri="{FF2B5EF4-FFF2-40B4-BE49-F238E27FC236}">
                <a16:creationId xmlns:a16="http://schemas.microsoft.com/office/drawing/2014/main" id="{B7499C54-D8EB-FC32-1E6E-A38CC024F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1326" y="4430714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Customer</a:t>
            </a:r>
          </a:p>
        </p:txBody>
      </p:sp>
      <p:pic>
        <p:nvPicPr>
          <p:cNvPr id="10259" name="Picture 23" descr="engineer.png">
            <a:extLst>
              <a:ext uri="{FF2B5EF4-FFF2-40B4-BE49-F238E27FC236}">
                <a16:creationId xmlns:a16="http://schemas.microsoft.com/office/drawing/2014/main" id="{8F778EB1-68D1-74B9-8ADF-9F18C9F0C3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6" y="2743200"/>
            <a:ext cx="7667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0" name="TextBox 51">
            <a:extLst>
              <a:ext uri="{FF2B5EF4-FFF2-40B4-BE49-F238E27FC236}">
                <a16:creationId xmlns:a16="http://schemas.microsoft.com/office/drawing/2014/main" id="{7A385E0D-A3E7-DF90-DAA0-FC15BF5A2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4" y="4354514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Vendor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69012E-73B4-A5D0-47DC-2C65DEE203B0}"/>
              </a:ext>
            </a:extLst>
          </p:cNvPr>
          <p:cNvSpPr/>
          <p:nvPr/>
        </p:nvSpPr>
        <p:spPr bwMode="auto">
          <a:xfrm>
            <a:off x="5207000" y="3075109"/>
            <a:ext cx="990600" cy="247742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Plant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B553EA4-DEB9-B2DF-028B-6B97D9ADC84D}"/>
              </a:ext>
            </a:extLst>
          </p:cNvPr>
          <p:cNvSpPr/>
          <p:nvPr/>
        </p:nvSpPr>
        <p:spPr>
          <a:xfrm>
            <a:off x="2819400" y="2438400"/>
            <a:ext cx="685800" cy="685800"/>
          </a:xfrm>
          <a:prstGeom prst="arc">
            <a:avLst>
              <a:gd name="adj1" fmla="val 10746290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PO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30635DC-710D-CC63-0E2A-8D4E72210876}"/>
              </a:ext>
            </a:extLst>
          </p:cNvPr>
          <p:cNvSpPr/>
          <p:nvPr/>
        </p:nvSpPr>
        <p:spPr>
          <a:xfrm>
            <a:off x="2819400" y="1981200"/>
            <a:ext cx="685800" cy="685800"/>
          </a:xfrm>
          <a:prstGeom prst="arc">
            <a:avLst>
              <a:gd name="adj1" fmla="val 10746290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$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8D86A9A-DF54-55EF-874F-51336243A65E}"/>
              </a:ext>
            </a:extLst>
          </p:cNvPr>
          <p:cNvSpPr/>
          <p:nvPr/>
        </p:nvSpPr>
        <p:spPr>
          <a:xfrm>
            <a:off x="8763000" y="2286000"/>
            <a:ext cx="914400" cy="685800"/>
          </a:xfrm>
          <a:prstGeom prst="arc">
            <a:avLst>
              <a:gd name="adj1" fmla="val 107462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Invoice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CDFF599-3255-CF73-E032-1C20E40F9BF6}"/>
              </a:ext>
            </a:extLst>
          </p:cNvPr>
          <p:cNvSpPr/>
          <p:nvPr/>
        </p:nvSpPr>
        <p:spPr>
          <a:xfrm>
            <a:off x="8534400" y="3429000"/>
            <a:ext cx="1143000" cy="1143000"/>
          </a:xfrm>
          <a:prstGeom prst="arc">
            <a:avLst>
              <a:gd name="adj1" fmla="val 21011819"/>
              <a:gd name="adj2" fmla="val 1142290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Order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D161C9B-6415-9D45-E7FB-400985F73AB1}"/>
              </a:ext>
            </a:extLst>
          </p:cNvPr>
          <p:cNvSpPr/>
          <p:nvPr/>
        </p:nvSpPr>
        <p:spPr>
          <a:xfrm>
            <a:off x="7086600" y="3429000"/>
            <a:ext cx="1371600" cy="1143000"/>
          </a:xfrm>
          <a:prstGeom prst="arc">
            <a:avLst>
              <a:gd name="adj1" fmla="val 21011819"/>
              <a:gd name="adj2" fmla="val 1142290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Release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8A00E2C3-E31E-508D-707E-B4F2D52F18B0}"/>
              </a:ext>
            </a:extLst>
          </p:cNvPr>
          <p:cNvSpPr/>
          <p:nvPr/>
        </p:nvSpPr>
        <p:spPr>
          <a:xfrm>
            <a:off x="5638800" y="3429000"/>
            <a:ext cx="1143000" cy="1143000"/>
          </a:xfrm>
          <a:prstGeom prst="arc">
            <a:avLst>
              <a:gd name="adj1" fmla="val 21011819"/>
              <a:gd name="adj2" fmla="val 1142290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Plan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EC66E9C-B82C-BF50-2222-ECBB352502E9}"/>
              </a:ext>
            </a:extLst>
          </p:cNvPr>
          <p:cNvSpPr/>
          <p:nvPr/>
        </p:nvSpPr>
        <p:spPr>
          <a:xfrm>
            <a:off x="3810000" y="3429000"/>
            <a:ext cx="1676400" cy="1143000"/>
          </a:xfrm>
          <a:prstGeom prst="arc">
            <a:avLst>
              <a:gd name="adj1" fmla="val 21565192"/>
              <a:gd name="adj2" fmla="val 1074755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Order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B4A2B17-522A-61AF-1829-72FF7918373D}"/>
              </a:ext>
            </a:extLst>
          </p:cNvPr>
          <p:cNvSpPr/>
          <p:nvPr/>
        </p:nvSpPr>
        <p:spPr>
          <a:xfrm>
            <a:off x="8686800" y="1752600"/>
            <a:ext cx="1143000" cy="762000"/>
          </a:xfrm>
          <a:prstGeom prst="arc">
            <a:avLst>
              <a:gd name="adj1" fmla="val 10923038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$</a:t>
            </a:r>
          </a:p>
        </p:txBody>
      </p:sp>
      <p:pic>
        <p:nvPicPr>
          <p:cNvPr id="35" name="Picture 34" descr="M0_0 - grren_pers_small.png">
            <a:extLst>
              <a:ext uri="{FF2B5EF4-FFF2-40B4-BE49-F238E27FC236}">
                <a16:creationId xmlns:a16="http://schemas.microsoft.com/office/drawing/2014/main" id="{DF5FEC64-D1C8-325B-5EC9-CE1A29B33F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6576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M0_0 - grren_pers_small.png">
            <a:extLst>
              <a:ext uri="{FF2B5EF4-FFF2-40B4-BE49-F238E27FC236}">
                <a16:creationId xmlns:a16="http://schemas.microsoft.com/office/drawing/2014/main" id="{3CB6A411-DCDB-7D89-D54E-69E1D6C449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7338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M0_0 - grren_pers_small.png">
            <a:extLst>
              <a:ext uri="{FF2B5EF4-FFF2-40B4-BE49-F238E27FC236}">
                <a16:creationId xmlns:a16="http://schemas.microsoft.com/office/drawing/2014/main" id="{DE85A097-988D-441A-751A-01C57D50A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9624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M0_0 - grren_pers_small.png">
            <a:extLst>
              <a:ext uri="{FF2B5EF4-FFF2-40B4-BE49-F238E27FC236}">
                <a16:creationId xmlns:a16="http://schemas.microsoft.com/office/drawing/2014/main" id="{B521007E-ACC6-AC94-3672-4E2F8C76E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624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M0_0 - grren_pers_small.png">
            <a:extLst>
              <a:ext uri="{FF2B5EF4-FFF2-40B4-BE49-F238E27FC236}">
                <a16:creationId xmlns:a16="http://schemas.microsoft.com/office/drawing/2014/main" id="{F9DC972B-ED62-8668-6576-35F81124D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908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M0_0 - grren_pers_small.png">
            <a:extLst>
              <a:ext uri="{FF2B5EF4-FFF2-40B4-BE49-F238E27FC236}">
                <a16:creationId xmlns:a16="http://schemas.microsoft.com/office/drawing/2014/main" id="{B65A2172-E61E-9E40-F265-7D21EF7FE8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812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M0_0 - grren_pers_small.png">
            <a:extLst>
              <a:ext uri="{FF2B5EF4-FFF2-40B4-BE49-F238E27FC236}">
                <a16:creationId xmlns:a16="http://schemas.microsoft.com/office/drawing/2014/main" id="{A3639C3A-1E4E-7E37-5AEE-0AB324BF0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814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M0_0 - grren_pers_small.png">
            <a:extLst>
              <a:ext uri="{FF2B5EF4-FFF2-40B4-BE49-F238E27FC236}">
                <a16:creationId xmlns:a16="http://schemas.microsoft.com/office/drawing/2014/main" id="{CB7C3301-8FB5-EBEA-B7BC-42B3D5538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766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M0_0 - grren_pers_small.png">
            <a:extLst>
              <a:ext uri="{FF2B5EF4-FFF2-40B4-BE49-F238E27FC236}">
                <a16:creationId xmlns:a16="http://schemas.microsoft.com/office/drawing/2014/main" id="{038A27F5-8E45-EE1B-1D54-384151561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718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M0_0 - grren_pers_small.png">
            <a:extLst>
              <a:ext uri="{FF2B5EF4-FFF2-40B4-BE49-F238E27FC236}">
                <a16:creationId xmlns:a16="http://schemas.microsoft.com/office/drawing/2014/main" id="{763ECB17-36F7-0D41-076C-8865A400F2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3528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M0_0 - grren_pers_small.png">
            <a:extLst>
              <a:ext uri="{FF2B5EF4-FFF2-40B4-BE49-F238E27FC236}">
                <a16:creationId xmlns:a16="http://schemas.microsoft.com/office/drawing/2014/main" id="{3AF93AF7-1F03-06CB-0D6C-F0C3DBC60B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3622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M0_0 - grren_pers_small.png">
            <a:extLst>
              <a:ext uri="{FF2B5EF4-FFF2-40B4-BE49-F238E27FC236}">
                <a16:creationId xmlns:a16="http://schemas.microsoft.com/office/drawing/2014/main" id="{77BEC8E8-C3DF-CC52-C03B-32798506D9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8288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3EB5793-9814-5F36-E3D4-E7193CF3D5EB}"/>
              </a:ext>
            </a:extLst>
          </p:cNvPr>
          <p:cNvCxnSpPr>
            <a:stCxn id="0" idx="2"/>
            <a:endCxn id="39" idx="0"/>
          </p:cNvCxnSpPr>
          <p:nvPr/>
        </p:nvCxnSpPr>
        <p:spPr>
          <a:xfrm rot="16200000" flipH="1">
            <a:off x="5788026" y="2700338"/>
            <a:ext cx="685800" cy="952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AD2E77B-FC17-3778-58DD-C434D1F10FA9}"/>
              </a:ext>
            </a:extLst>
          </p:cNvPr>
          <p:cNvSpPr/>
          <p:nvPr/>
        </p:nvSpPr>
        <p:spPr bwMode="auto">
          <a:xfrm>
            <a:off x="5516880" y="1828800"/>
            <a:ext cx="1219200" cy="533400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Accounting</a:t>
            </a:r>
          </a:p>
          <a:p>
            <a:pPr algn="ctr">
              <a:defRPr/>
            </a:pPr>
            <a:r>
              <a:rPr lang="en-US" sz="1600" b="1" dirty="0"/>
              <a:t>/Finance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979ED8-39EF-5522-E627-639141A27440}"/>
              </a:ext>
            </a:extLst>
          </p:cNvPr>
          <p:cNvCxnSpPr>
            <a:stCxn id="0" idx="2"/>
            <a:endCxn id="0" idx="0"/>
          </p:cNvCxnSpPr>
          <p:nvPr/>
        </p:nvCxnSpPr>
        <p:spPr>
          <a:xfrm rot="5400000">
            <a:off x="4702175" y="1651000"/>
            <a:ext cx="712788" cy="213518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55BE3EA-5278-8602-0115-F91FB2EA7ACA}"/>
              </a:ext>
            </a:extLst>
          </p:cNvPr>
          <p:cNvCxnSpPr>
            <a:stCxn id="0" idx="2"/>
            <a:endCxn id="45" idx="0"/>
          </p:cNvCxnSpPr>
          <p:nvPr/>
        </p:nvCxnSpPr>
        <p:spPr>
          <a:xfrm rot="16200000" flipH="1">
            <a:off x="6836569" y="1651794"/>
            <a:ext cx="685800" cy="210661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M0_0 - grren_pers_small.png">
            <a:extLst>
              <a:ext uri="{FF2B5EF4-FFF2-40B4-BE49-F238E27FC236}">
                <a16:creationId xmlns:a16="http://schemas.microsoft.com/office/drawing/2014/main" id="{772576D2-A4BB-A8C3-B6F6-AE55E55522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92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M0_0 - grren_pers_small.png">
            <a:extLst>
              <a:ext uri="{FF2B5EF4-FFF2-40B4-BE49-F238E27FC236}">
                <a16:creationId xmlns:a16="http://schemas.microsoft.com/office/drawing/2014/main" id="{5924AAEA-BC0B-71DB-C443-97737DD96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192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M0_0 - grren_pers_small.png">
            <a:extLst>
              <a:ext uri="{FF2B5EF4-FFF2-40B4-BE49-F238E27FC236}">
                <a16:creationId xmlns:a16="http://schemas.microsoft.com/office/drawing/2014/main" id="{74709D59-E477-C05E-6EAF-4CCC3AC3D1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96C22A-F6C4-23FE-239E-077B9C4FCE65}"/>
              </a:ext>
            </a:extLst>
          </p:cNvPr>
          <p:cNvCxnSpPr>
            <a:stCxn id="0" idx="3"/>
            <a:endCxn id="65" idx="1"/>
          </p:cNvCxnSpPr>
          <p:nvPr/>
        </p:nvCxnSpPr>
        <p:spPr>
          <a:xfrm flipV="1">
            <a:off x="6735764" y="2038350"/>
            <a:ext cx="1722437" cy="5715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BCDC-879B-6C1C-5D26-CE1ADBE03A9F}"/>
              </a:ext>
            </a:extLst>
          </p:cNvPr>
          <p:cNvCxnSpPr>
            <a:stCxn id="59" idx="3"/>
            <a:endCxn id="0" idx="1"/>
          </p:cNvCxnSpPr>
          <p:nvPr/>
        </p:nvCxnSpPr>
        <p:spPr>
          <a:xfrm flipV="1">
            <a:off x="3709989" y="2095500"/>
            <a:ext cx="1806575" cy="9525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5 -0.0011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00115 L 0.31667 0.0354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1285 0.03333 L 0.42118 4.44444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175 -0.003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75 -0.00324 L 0.31667 -0.0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p"/>
      <p:bldP spid="26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CC1149-2C07-E0FF-F40E-C8FD16D117A4}"/>
              </a:ext>
            </a:extLst>
          </p:cNvPr>
          <p:cNvCxnSpPr/>
          <p:nvPr/>
        </p:nvCxnSpPr>
        <p:spPr bwMode="auto">
          <a:xfrm flipV="1">
            <a:off x="3886200" y="2362200"/>
            <a:ext cx="1181100" cy="990600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08F6C2-9387-1CC0-50EB-F0ED8190F8AF}"/>
              </a:ext>
            </a:extLst>
          </p:cNvPr>
          <p:cNvCxnSpPr/>
          <p:nvPr/>
        </p:nvCxnSpPr>
        <p:spPr bwMode="auto">
          <a:xfrm rot="10800000">
            <a:off x="7124701" y="2362200"/>
            <a:ext cx="1031875" cy="990600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E388BB-A64E-1442-256B-65750E99602A}"/>
              </a:ext>
            </a:extLst>
          </p:cNvPr>
          <p:cNvCxnSpPr/>
          <p:nvPr/>
        </p:nvCxnSpPr>
        <p:spPr bwMode="auto">
          <a:xfrm rot="16200000" flipV="1">
            <a:off x="5908675" y="2781300"/>
            <a:ext cx="1066800" cy="228600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668C8F3-BFFB-8D22-2AFC-CA7D249E79AC}"/>
              </a:ext>
            </a:extLst>
          </p:cNvPr>
          <p:cNvSpPr/>
          <p:nvPr/>
        </p:nvSpPr>
        <p:spPr bwMode="auto">
          <a:xfrm>
            <a:off x="3276601" y="3429000"/>
            <a:ext cx="1438275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13B321-6D06-7ABE-43BD-D3AEF0BD1462}"/>
              </a:ext>
            </a:extLst>
          </p:cNvPr>
          <p:cNvSpPr/>
          <p:nvPr/>
        </p:nvSpPr>
        <p:spPr bwMode="auto">
          <a:xfrm>
            <a:off x="7551738" y="3429000"/>
            <a:ext cx="1363662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515ABB-9241-CE5B-2D8A-8BE41A66E5F9}"/>
              </a:ext>
            </a:extLst>
          </p:cNvPr>
          <p:cNvSpPr/>
          <p:nvPr/>
        </p:nvSpPr>
        <p:spPr bwMode="auto">
          <a:xfrm>
            <a:off x="5106988" y="3429000"/>
            <a:ext cx="2057400" cy="833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22F14DC2-5184-9B1D-ED19-AFFC18648B75}"/>
              </a:ext>
            </a:extLst>
          </p:cNvPr>
          <p:cNvGraphicFramePr/>
          <p:nvPr/>
        </p:nvGraphicFramePr>
        <p:xfrm>
          <a:off x="6167636" y="3504705"/>
          <a:ext cx="1071365" cy="76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1510">
            <a:extLst>
              <a:ext uri="{FF2B5EF4-FFF2-40B4-BE49-F238E27FC236}">
                <a16:creationId xmlns:a16="http://schemas.microsoft.com/office/drawing/2014/main" id="{7C442D7C-EF75-3809-EDED-71BEB4A84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959225"/>
            <a:ext cx="1208088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  <a:defRPr/>
            </a:pPr>
            <a:r>
              <a:rPr lang="en-US" sz="1200" b="1" dirty="0"/>
              <a:t>STORAGE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C832408-FFE9-8A01-BFCE-8603FEAC29DE}"/>
              </a:ext>
            </a:extLst>
          </p:cNvPr>
          <p:cNvSpPr/>
          <p:nvPr/>
        </p:nvSpPr>
        <p:spPr bwMode="auto">
          <a:xfrm>
            <a:off x="3381375" y="3456110"/>
            <a:ext cx="1219200" cy="247742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Purchasing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697C43-B9F1-3BAD-D916-3F06DCF24C73}"/>
              </a:ext>
            </a:extLst>
          </p:cNvPr>
          <p:cNvCxnSpPr/>
          <p:nvPr/>
        </p:nvCxnSpPr>
        <p:spPr bwMode="auto">
          <a:xfrm rot="5400000" flipH="1" flipV="1">
            <a:off x="4956175" y="3048000"/>
            <a:ext cx="1524000" cy="152400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015525-8B8D-4885-B267-1B81CBFD17CE}"/>
              </a:ext>
            </a:extLst>
          </p:cNvPr>
          <p:cNvSpPr/>
          <p:nvPr/>
        </p:nvSpPr>
        <p:spPr bwMode="auto">
          <a:xfrm>
            <a:off x="7627938" y="3456110"/>
            <a:ext cx="1219200" cy="247742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SalesOrg</a:t>
            </a:r>
          </a:p>
        </p:txBody>
      </p:sp>
      <p:sp>
        <p:nvSpPr>
          <p:cNvPr id="8200" name="Title 1">
            <a:extLst>
              <a:ext uri="{FF2B5EF4-FFF2-40B4-BE49-F238E27FC236}">
                <a16:creationId xmlns:a16="http://schemas.microsoft.com/office/drawing/2014/main" id="{03416152-D313-8D54-E62F-C98064A1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66" y="127655"/>
            <a:ext cx="8337227" cy="6096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CRM &amp; ERP: Self-Navigating Processes</a:t>
            </a:r>
          </a:p>
        </p:txBody>
      </p:sp>
      <p:pic>
        <p:nvPicPr>
          <p:cNvPr id="12306" name="Picture 5" descr="Material Master">
            <a:extLst>
              <a:ext uri="{FF2B5EF4-FFF2-40B4-BE49-F238E27FC236}">
                <a16:creationId xmlns:a16="http://schemas.microsoft.com/office/drawing/2014/main" id="{A63788F9-E5AE-AB98-CD35-A30D6A15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990600"/>
            <a:ext cx="2209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5">
            <a:extLst>
              <a:ext uri="{FF2B5EF4-FFF2-40B4-BE49-F238E27FC236}">
                <a16:creationId xmlns:a16="http://schemas.microsoft.com/office/drawing/2014/main" id="{9C6952C6-0825-A432-40C8-332954607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3702050"/>
            <a:ext cx="457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CD051603-C747-7EC8-3349-00015627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702050"/>
            <a:ext cx="4587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24" descr="blueman.png">
            <a:extLst>
              <a:ext uri="{FF2B5EF4-FFF2-40B4-BE49-F238E27FC236}">
                <a16:creationId xmlns:a16="http://schemas.microsoft.com/office/drawing/2014/main" id="{22093097-B92D-EE3F-D14F-1D35134CA8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463" y="3124200"/>
            <a:ext cx="7620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0" name="TextBox 49">
            <a:extLst>
              <a:ext uri="{FF2B5EF4-FFF2-40B4-BE49-F238E27FC236}">
                <a16:creationId xmlns:a16="http://schemas.microsoft.com/office/drawing/2014/main" id="{1CEB6125-9CAB-2385-E772-0958BDDA8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1326" y="4811714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Customer</a:t>
            </a:r>
          </a:p>
        </p:txBody>
      </p:sp>
      <p:pic>
        <p:nvPicPr>
          <p:cNvPr id="12311" name="Picture 23" descr="engineer.png">
            <a:extLst>
              <a:ext uri="{FF2B5EF4-FFF2-40B4-BE49-F238E27FC236}">
                <a16:creationId xmlns:a16="http://schemas.microsoft.com/office/drawing/2014/main" id="{E4F40349-AE85-70A1-4004-92DB2A64F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6" y="3124200"/>
            <a:ext cx="7667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2" name="TextBox 51">
            <a:extLst>
              <a:ext uri="{FF2B5EF4-FFF2-40B4-BE49-F238E27FC236}">
                <a16:creationId xmlns:a16="http://schemas.microsoft.com/office/drawing/2014/main" id="{28B383D2-600F-8D5A-D5CA-72C8D0214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814" y="4735514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Vendor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296B6E6-0F8C-DB7C-A7F9-0E3754E3F906}"/>
              </a:ext>
            </a:extLst>
          </p:cNvPr>
          <p:cNvSpPr/>
          <p:nvPr/>
        </p:nvSpPr>
        <p:spPr bwMode="auto">
          <a:xfrm>
            <a:off x="5207000" y="3456109"/>
            <a:ext cx="990600" cy="247742"/>
          </a:xfrm>
          <a:prstGeom prst="roundRect">
            <a:avLst/>
          </a:prstGeom>
          <a:solidFill>
            <a:srgbClr val="407FB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Plant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32317FC-8F48-A883-D0DD-27A45084719E}"/>
              </a:ext>
            </a:extLst>
          </p:cNvPr>
          <p:cNvSpPr/>
          <p:nvPr/>
        </p:nvSpPr>
        <p:spPr>
          <a:xfrm>
            <a:off x="2819400" y="2819400"/>
            <a:ext cx="685800" cy="685800"/>
          </a:xfrm>
          <a:prstGeom prst="arc">
            <a:avLst>
              <a:gd name="adj1" fmla="val 10746290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PO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64E58FD6-6AC5-320F-D369-74A4FFD3562F}"/>
              </a:ext>
            </a:extLst>
          </p:cNvPr>
          <p:cNvSpPr/>
          <p:nvPr/>
        </p:nvSpPr>
        <p:spPr>
          <a:xfrm>
            <a:off x="2819400" y="2362200"/>
            <a:ext cx="685800" cy="685800"/>
          </a:xfrm>
          <a:prstGeom prst="arc">
            <a:avLst>
              <a:gd name="adj1" fmla="val 10746290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$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BDE4E678-6F95-A53E-FC5F-54A87B8A76E5}"/>
              </a:ext>
            </a:extLst>
          </p:cNvPr>
          <p:cNvSpPr/>
          <p:nvPr/>
        </p:nvSpPr>
        <p:spPr>
          <a:xfrm>
            <a:off x="8763000" y="2667000"/>
            <a:ext cx="914400" cy="685800"/>
          </a:xfrm>
          <a:prstGeom prst="arc">
            <a:avLst>
              <a:gd name="adj1" fmla="val 107462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Invoice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8835528-550A-FBEB-0273-C7A0692188B3}"/>
              </a:ext>
            </a:extLst>
          </p:cNvPr>
          <p:cNvSpPr/>
          <p:nvPr/>
        </p:nvSpPr>
        <p:spPr>
          <a:xfrm>
            <a:off x="8534400" y="3810000"/>
            <a:ext cx="1143000" cy="1143000"/>
          </a:xfrm>
          <a:prstGeom prst="arc">
            <a:avLst>
              <a:gd name="adj1" fmla="val 21011819"/>
              <a:gd name="adj2" fmla="val 1142290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Order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DC34C970-CCE5-3A4B-7771-9BEE4B67D6E3}"/>
              </a:ext>
            </a:extLst>
          </p:cNvPr>
          <p:cNvSpPr/>
          <p:nvPr/>
        </p:nvSpPr>
        <p:spPr>
          <a:xfrm>
            <a:off x="7086600" y="3810000"/>
            <a:ext cx="1371600" cy="1143000"/>
          </a:xfrm>
          <a:prstGeom prst="arc">
            <a:avLst>
              <a:gd name="adj1" fmla="val 21011819"/>
              <a:gd name="adj2" fmla="val 1142290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Release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48E08A64-AD84-F0B0-4B8B-9535F412BE5B}"/>
              </a:ext>
            </a:extLst>
          </p:cNvPr>
          <p:cNvSpPr/>
          <p:nvPr/>
        </p:nvSpPr>
        <p:spPr>
          <a:xfrm>
            <a:off x="5638800" y="3810000"/>
            <a:ext cx="1143000" cy="1143000"/>
          </a:xfrm>
          <a:prstGeom prst="arc">
            <a:avLst>
              <a:gd name="adj1" fmla="val 21011819"/>
              <a:gd name="adj2" fmla="val 1142290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Plan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2FF802B-C2DC-C92D-86EF-93B291C82DA4}"/>
              </a:ext>
            </a:extLst>
          </p:cNvPr>
          <p:cNvSpPr/>
          <p:nvPr/>
        </p:nvSpPr>
        <p:spPr>
          <a:xfrm>
            <a:off x="3810000" y="3810000"/>
            <a:ext cx="1676400" cy="1143000"/>
          </a:xfrm>
          <a:prstGeom prst="arc">
            <a:avLst>
              <a:gd name="adj1" fmla="val 21565192"/>
              <a:gd name="adj2" fmla="val 1074755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Order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C35AC8F5-C7EA-F106-875B-6E13FFB77F15}"/>
              </a:ext>
            </a:extLst>
          </p:cNvPr>
          <p:cNvSpPr/>
          <p:nvPr/>
        </p:nvSpPr>
        <p:spPr>
          <a:xfrm>
            <a:off x="8686800" y="2133600"/>
            <a:ext cx="1143000" cy="762000"/>
          </a:xfrm>
          <a:prstGeom prst="arc">
            <a:avLst>
              <a:gd name="adj1" fmla="val 10923038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$</a:t>
            </a:r>
          </a:p>
        </p:txBody>
      </p:sp>
      <p:sp>
        <p:nvSpPr>
          <p:cNvPr id="51" name="Document">
            <a:extLst>
              <a:ext uri="{FF2B5EF4-FFF2-40B4-BE49-F238E27FC236}">
                <a16:creationId xmlns:a16="http://schemas.microsoft.com/office/drawing/2014/main" id="{90081402-7AAF-48FE-689B-09F8742000E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19600" y="2514600"/>
            <a:ext cx="381000" cy="509588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2" name="Document">
            <a:extLst>
              <a:ext uri="{FF2B5EF4-FFF2-40B4-BE49-F238E27FC236}">
                <a16:creationId xmlns:a16="http://schemas.microsoft.com/office/drawing/2014/main" id="{E8C5C1C8-9539-2BB3-1068-E66D7C02E3E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562600" y="2514600"/>
            <a:ext cx="381000" cy="509588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3" name="Document">
            <a:extLst>
              <a:ext uri="{FF2B5EF4-FFF2-40B4-BE49-F238E27FC236}">
                <a16:creationId xmlns:a16="http://schemas.microsoft.com/office/drawing/2014/main" id="{715F643E-917F-933D-4FBF-5F8A159D56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172200" y="2514600"/>
            <a:ext cx="381000" cy="509588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4" name="Document">
            <a:extLst>
              <a:ext uri="{FF2B5EF4-FFF2-40B4-BE49-F238E27FC236}">
                <a16:creationId xmlns:a16="http://schemas.microsoft.com/office/drawing/2014/main" id="{4540A916-B40D-1A54-5E67-8CF70B09863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15200" y="2514600"/>
            <a:ext cx="381000" cy="509588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56" name="Picture 55" descr="M0_0 - grren_pers_small.png">
            <a:extLst>
              <a:ext uri="{FF2B5EF4-FFF2-40B4-BE49-F238E27FC236}">
                <a16:creationId xmlns:a16="http://schemas.microsoft.com/office/drawing/2014/main" id="{416B08DE-F145-6FD2-9E95-F88BC87B05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6576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M0_0 - grren_pers_small.png">
            <a:extLst>
              <a:ext uri="{FF2B5EF4-FFF2-40B4-BE49-F238E27FC236}">
                <a16:creationId xmlns:a16="http://schemas.microsoft.com/office/drawing/2014/main" id="{1C54FC8D-0F2A-DF72-0716-0BCC46A59A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100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M0_0 - grren_pers_small.png">
            <a:extLst>
              <a:ext uri="{FF2B5EF4-FFF2-40B4-BE49-F238E27FC236}">
                <a16:creationId xmlns:a16="http://schemas.microsoft.com/office/drawing/2014/main" id="{8CD61081-791D-C570-CE91-F9D28071F6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733800"/>
            <a:ext cx="204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Content Placeholder 85">
            <a:extLst>
              <a:ext uri="{FF2B5EF4-FFF2-40B4-BE49-F238E27FC236}">
                <a16:creationId xmlns:a16="http://schemas.microsoft.com/office/drawing/2014/main" id="{523EE087-EA9F-A084-381E-F13A0BA62592}"/>
              </a:ext>
            </a:extLst>
          </p:cNvPr>
          <p:cNvSpPr txBox="1">
            <a:spLocks/>
          </p:cNvSpPr>
          <p:nvPr/>
        </p:nvSpPr>
        <p:spPr>
          <a:xfrm>
            <a:off x="2209800" y="5303838"/>
            <a:ext cx="7772400" cy="11731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/>
              <a:t>Decisions are consistent over time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/>
              <a:t>Less opportunity for human error in transactions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/>
              <a:t>Decisions get made more quickly and at lower cost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989301E-0B1D-B40F-A20F-C75ED0729DFE}"/>
              </a:ext>
            </a:extLst>
          </p:cNvPr>
          <p:cNvSpPr/>
          <p:nvPr/>
        </p:nvSpPr>
        <p:spPr>
          <a:xfrm>
            <a:off x="4114800" y="2362200"/>
            <a:ext cx="4038600" cy="9144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6" name="Picture 2" descr="mobile-erp-logos">
            <a:extLst>
              <a:ext uri="{FF2B5EF4-FFF2-40B4-BE49-F238E27FC236}">
                <a16:creationId xmlns:a16="http://schemas.microsoft.com/office/drawing/2014/main" id="{DEEDFC21-0843-B4AC-4600-A3C308B4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963510"/>
            <a:ext cx="2746267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ccelerate CRM/ERP">
            <a:extLst>
              <a:ext uri="{FF2B5EF4-FFF2-40B4-BE49-F238E27FC236}">
                <a16:creationId xmlns:a16="http://schemas.microsoft.com/office/drawing/2014/main" id="{429B87CB-7C3E-9D2E-C119-3148AEA9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5" y="853637"/>
            <a:ext cx="2575105" cy="13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9B8AC-1A7C-2CAA-71A1-F4C1CD4AEF9B}"/>
              </a:ext>
            </a:extLst>
          </p:cNvPr>
          <p:cNvSpPr txBox="1"/>
          <p:nvPr/>
        </p:nvSpPr>
        <p:spPr>
          <a:xfrm>
            <a:off x="338111" y="227096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EB571-A668-67AC-7BCD-2FB26FDA018D}"/>
              </a:ext>
            </a:extLst>
          </p:cNvPr>
          <p:cNvSpPr txBox="1"/>
          <p:nvPr/>
        </p:nvSpPr>
        <p:spPr>
          <a:xfrm>
            <a:off x="11275726" y="199404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ERP</a:t>
            </a:r>
          </a:p>
        </p:txBody>
      </p:sp>
    </p:spTree>
    <p:extLst>
      <p:ext uri="{BB962C8B-B14F-4D97-AF65-F5344CB8AC3E}">
        <p14:creationId xmlns:p14="http://schemas.microsoft.com/office/powerpoint/2010/main" val="29861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5 -0.0011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00115 L 0.31667 0.0354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1285 0.03333 L 0.42118 4.44444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6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175 -0.0032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75 -0.00324 L 0.31667 -0.0032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55" grpId="0" build="p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07C1EC3-9282-BB6D-3B79-933ED961CAA0}"/>
              </a:ext>
            </a:extLst>
          </p:cNvPr>
          <p:cNvGrpSpPr/>
          <p:nvPr/>
        </p:nvGrpSpPr>
        <p:grpSpPr>
          <a:xfrm>
            <a:off x="816315" y="1637938"/>
            <a:ext cx="914400" cy="2692166"/>
            <a:chOff x="603445" y="1873912"/>
            <a:chExt cx="914400" cy="2692166"/>
          </a:xfrm>
        </p:grpSpPr>
        <p:pic>
          <p:nvPicPr>
            <p:cNvPr id="13" name="Graphic 12" descr="Office worker male with solid fill">
              <a:extLst>
                <a:ext uri="{FF2B5EF4-FFF2-40B4-BE49-F238E27FC236}">
                  <a16:creationId xmlns:a16="http://schemas.microsoft.com/office/drawing/2014/main" id="{0C803E0B-851B-A4E4-1BB3-8EB4D8F2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445" y="187391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Office worker male with solid fill">
              <a:extLst>
                <a:ext uri="{FF2B5EF4-FFF2-40B4-BE49-F238E27FC236}">
                  <a16:creationId xmlns:a16="http://schemas.microsoft.com/office/drawing/2014/main" id="{9C40444B-5E55-B0AC-2C6B-285DB592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445" y="2762795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Office worker female with solid fill">
              <a:extLst>
                <a:ext uri="{FF2B5EF4-FFF2-40B4-BE49-F238E27FC236}">
                  <a16:creationId xmlns:a16="http://schemas.microsoft.com/office/drawing/2014/main" id="{11D487A5-6163-134A-F353-0503566D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445" y="3651678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A63108-55C3-9FC7-43AA-5A690272A646}"/>
              </a:ext>
            </a:extLst>
          </p:cNvPr>
          <p:cNvGrpSpPr/>
          <p:nvPr/>
        </p:nvGrpSpPr>
        <p:grpSpPr>
          <a:xfrm>
            <a:off x="10463554" y="1637938"/>
            <a:ext cx="914400" cy="2757268"/>
            <a:chOff x="10645901" y="2042723"/>
            <a:chExt cx="914400" cy="2757268"/>
          </a:xfrm>
        </p:grpSpPr>
        <p:pic>
          <p:nvPicPr>
            <p:cNvPr id="16" name="Graphic 15" descr="Farmer male with solid fill">
              <a:extLst>
                <a:ext uri="{FF2B5EF4-FFF2-40B4-BE49-F238E27FC236}">
                  <a16:creationId xmlns:a16="http://schemas.microsoft.com/office/drawing/2014/main" id="{B6CF8453-BF71-9443-E36C-7CDFA3F5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5901" y="296415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armer male with solid fill">
              <a:extLst>
                <a:ext uri="{FF2B5EF4-FFF2-40B4-BE49-F238E27FC236}">
                  <a16:creationId xmlns:a16="http://schemas.microsoft.com/office/drawing/2014/main" id="{2DCB8BD5-0CEC-6A8B-3819-6EC9C6F06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5901" y="2042723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Farmer male with solid fill">
              <a:extLst>
                <a:ext uri="{FF2B5EF4-FFF2-40B4-BE49-F238E27FC236}">
                  <a16:creationId xmlns:a16="http://schemas.microsoft.com/office/drawing/2014/main" id="{B88D19F4-C523-A9B2-D716-16BB1BE1E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5901" y="3885591"/>
              <a:ext cx="914400" cy="9144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064E39-B0D9-03ED-EE74-448C9FE38FF0}"/>
              </a:ext>
            </a:extLst>
          </p:cNvPr>
          <p:cNvSpPr/>
          <p:nvPr/>
        </p:nvSpPr>
        <p:spPr>
          <a:xfrm>
            <a:off x="9223173" y="1503885"/>
            <a:ext cx="1091803" cy="29260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View Gallery of Buyers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94C69F2F-83BF-3904-281A-122A83665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4403952" y="1723661"/>
            <a:ext cx="5137146" cy="17538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DC42AF-66B0-3E60-D53B-71EEB246A1E8}"/>
              </a:ext>
            </a:extLst>
          </p:cNvPr>
          <p:cNvSpPr/>
          <p:nvPr/>
        </p:nvSpPr>
        <p:spPr>
          <a:xfrm flipH="1">
            <a:off x="1875661" y="1503885"/>
            <a:ext cx="1024766" cy="29260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View Gallery of Producers</a:t>
            </a:r>
          </a:p>
        </p:txBody>
      </p:sp>
      <p:pic>
        <p:nvPicPr>
          <p:cNvPr id="12" name="Graphic 11" descr="Arrow: Slight curve with solid fill">
            <a:extLst>
              <a:ext uri="{FF2B5EF4-FFF2-40B4-BE49-F238E27FC236}">
                <a16:creationId xmlns:a16="http://schemas.microsoft.com/office/drawing/2014/main" id="{02D3C778-7A0F-E2CE-76F4-0DDC773B66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2577976" y="1449940"/>
            <a:ext cx="5545106" cy="2052612"/>
          </a:xfrm>
          <a:prstGeom prst="rect">
            <a:avLst/>
          </a:prstGeom>
        </p:spPr>
      </p:pic>
      <p:sp>
        <p:nvSpPr>
          <p:cNvPr id="24" name="Magnetic Disk 23">
            <a:extLst>
              <a:ext uri="{FF2B5EF4-FFF2-40B4-BE49-F238E27FC236}">
                <a16:creationId xmlns:a16="http://schemas.microsoft.com/office/drawing/2014/main" id="{40126F27-133D-CE0E-616A-CE804CC6CD4C}"/>
              </a:ext>
            </a:extLst>
          </p:cNvPr>
          <p:cNvSpPr/>
          <p:nvPr/>
        </p:nvSpPr>
        <p:spPr>
          <a:xfrm>
            <a:off x="3179044" y="2641301"/>
            <a:ext cx="1710266" cy="1796749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9593F340-D13A-6FF6-4F6E-4F646EAE4235}"/>
              </a:ext>
            </a:extLst>
          </p:cNvPr>
          <p:cNvSpPr/>
          <p:nvPr/>
        </p:nvSpPr>
        <p:spPr>
          <a:xfrm>
            <a:off x="7302690" y="2618065"/>
            <a:ext cx="1710266" cy="1796749"/>
          </a:xfrm>
          <a:prstGeom prst="flowChartMagneticDis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4098" name="Picture 2" descr="Free Harvesting Golden Wheat Image ...">
            <a:extLst>
              <a:ext uri="{FF2B5EF4-FFF2-40B4-BE49-F238E27FC236}">
                <a16:creationId xmlns:a16="http://schemas.microsoft.com/office/drawing/2014/main" id="{6D07AF41-A7C3-5DE2-806D-57746301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86" y="2125702"/>
            <a:ext cx="658317" cy="6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Harvesting Wheat Field Image ...">
            <a:extLst>
              <a:ext uri="{FF2B5EF4-FFF2-40B4-BE49-F238E27FC236}">
                <a16:creationId xmlns:a16="http://schemas.microsoft.com/office/drawing/2014/main" id="{7CA65C04-8D7E-CC20-E0D1-6E02EBB2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61" y="2880417"/>
            <a:ext cx="676966" cy="6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Harvesting Agricultural Produce Image | Download at StockCake">
            <a:extLst>
              <a:ext uri="{FF2B5EF4-FFF2-40B4-BE49-F238E27FC236}">
                <a16:creationId xmlns:a16="http://schemas.microsoft.com/office/drawing/2014/main" id="{50B3BE71-71AF-4541-64F0-98B2AAE1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98" y="3653781"/>
            <a:ext cx="673693" cy="6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Yinxing Machinery Group-malting system manufacture,Micro Malt">
            <a:extLst>
              <a:ext uri="{FF2B5EF4-FFF2-40B4-BE49-F238E27FC236}">
                <a16:creationId xmlns:a16="http://schemas.microsoft.com/office/drawing/2014/main" id="{DC6E62AB-36EF-A6CF-D747-AB3F97CA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14" y="2243453"/>
            <a:ext cx="890689" cy="6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vid-19 Survival Guide: Cooking Lesson #128 Chinese Cocktail &amp; Asian Beer  - PERSPECTIVES/ THE CONSULTING GROUP, LLC">
            <a:extLst>
              <a:ext uri="{FF2B5EF4-FFF2-40B4-BE49-F238E27FC236}">
                <a16:creationId xmlns:a16="http://schemas.microsoft.com/office/drawing/2014/main" id="{2EBCDDCA-742F-DF71-63CA-04D3C70F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88" y="2989741"/>
            <a:ext cx="914400" cy="64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hinese Milk Bread">
            <a:extLst>
              <a:ext uri="{FF2B5EF4-FFF2-40B4-BE49-F238E27FC236}">
                <a16:creationId xmlns:a16="http://schemas.microsoft.com/office/drawing/2014/main" id="{FEEA5971-A027-7B7C-3EEB-BFD930E6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99" y="3715374"/>
            <a:ext cx="891390" cy="66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9C4F3-3C99-8757-3E08-33EEACA7DD68}"/>
              </a:ext>
            </a:extLst>
          </p:cNvPr>
          <p:cNvSpPr txBox="1"/>
          <p:nvPr/>
        </p:nvSpPr>
        <p:spPr>
          <a:xfrm>
            <a:off x="636738" y="774572"/>
            <a:ext cx="127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Prospective</a:t>
            </a:r>
          </a:p>
          <a:p>
            <a:pPr algn="ctr"/>
            <a:r>
              <a:rPr lang="en-US" dirty="0"/>
              <a:t>Buyers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5FBC4-6B62-3C2C-5A98-DD21682218D7}"/>
              </a:ext>
            </a:extLst>
          </p:cNvPr>
          <p:cNvSpPr txBox="1"/>
          <p:nvPr/>
        </p:nvSpPr>
        <p:spPr>
          <a:xfrm>
            <a:off x="10283977" y="886787"/>
            <a:ext cx="127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Prospective</a:t>
            </a:r>
          </a:p>
          <a:p>
            <a:pPr algn="ctr"/>
            <a:r>
              <a:rPr lang="en-US" dirty="0"/>
              <a:t>Producers</a:t>
            </a:r>
          </a:p>
        </p:txBody>
      </p:sp>
      <p:pic>
        <p:nvPicPr>
          <p:cNvPr id="6" name="Graphic 5" descr="Freight with solid fill">
            <a:extLst>
              <a:ext uri="{FF2B5EF4-FFF2-40B4-BE49-F238E27FC236}">
                <a16:creationId xmlns:a16="http://schemas.microsoft.com/office/drawing/2014/main" id="{5D5029C3-8543-7486-5A19-070BA7F97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15214" y="5709425"/>
            <a:ext cx="914400" cy="914400"/>
          </a:xfrm>
          <a:prstGeom prst="rect">
            <a:avLst/>
          </a:prstGeom>
        </p:spPr>
      </p:pic>
      <p:pic>
        <p:nvPicPr>
          <p:cNvPr id="20" name="Graphic 19" descr="Truck with solid fill">
            <a:extLst>
              <a:ext uri="{FF2B5EF4-FFF2-40B4-BE49-F238E27FC236}">
                <a16:creationId xmlns:a16="http://schemas.microsoft.com/office/drawing/2014/main" id="{DF87566A-B95B-C8E2-FBBF-99BDDA229C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00088" y="5709425"/>
            <a:ext cx="914400" cy="914400"/>
          </a:xfrm>
          <a:prstGeom prst="rect">
            <a:avLst/>
          </a:prstGeom>
        </p:spPr>
      </p:pic>
      <p:pic>
        <p:nvPicPr>
          <p:cNvPr id="21" name="Graphic 20" descr="Truck with solid fill">
            <a:extLst>
              <a:ext uri="{FF2B5EF4-FFF2-40B4-BE49-F238E27FC236}">
                <a16:creationId xmlns:a16="http://schemas.microsoft.com/office/drawing/2014/main" id="{82AD7626-3D7E-58B5-D8AA-8647B8F7E5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46493" y="5709425"/>
            <a:ext cx="914400" cy="914400"/>
          </a:xfrm>
          <a:prstGeom prst="rect">
            <a:avLst/>
          </a:prstGeom>
        </p:spPr>
      </p:pic>
      <p:pic>
        <p:nvPicPr>
          <p:cNvPr id="23" name="Graphic 22" descr="Bank with solid fill">
            <a:extLst>
              <a:ext uri="{FF2B5EF4-FFF2-40B4-BE49-F238E27FC236}">
                <a16:creationId xmlns:a16="http://schemas.microsoft.com/office/drawing/2014/main" id="{F5D9772F-A038-988F-117E-D2A972C1E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00851" y="5629411"/>
            <a:ext cx="914400" cy="914400"/>
          </a:xfrm>
          <a:prstGeom prst="rect">
            <a:avLst/>
          </a:prstGeom>
        </p:spPr>
      </p:pic>
      <p:pic>
        <p:nvPicPr>
          <p:cNvPr id="27" name="Graphic 26" descr="Abacus with solid fill">
            <a:extLst>
              <a:ext uri="{FF2B5EF4-FFF2-40B4-BE49-F238E27FC236}">
                <a16:creationId xmlns:a16="http://schemas.microsoft.com/office/drawing/2014/main" id="{453CEB56-E1E7-673A-D6B3-9A85B285A5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34620" y="5629411"/>
            <a:ext cx="914400" cy="914400"/>
          </a:xfrm>
          <a:prstGeom prst="rect">
            <a:avLst/>
          </a:prstGeom>
        </p:spPr>
      </p:pic>
      <p:pic>
        <p:nvPicPr>
          <p:cNvPr id="33" name="Graphic 32" descr="Silo with solid fill">
            <a:extLst>
              <a:ext uri="{FF2B5EF4-FFF2-40B4-BE49-F238E27FC236}">
                <a16:creationId xmlns:a16="http://schemas.microsoft.com/office/drawing/2014/main" id="{A7076835-2EC7-0B70-2F7D-1485A5177D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33857" y="5620780"/>
            <a:ext cx="914400" cy="914400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A7BC4FA-7FD3-B5CE-B056-D87D70957BD8}"/>
              </a:ext>
            </a:extLst>
          </p:cNvPr>
          <p:cNvSpPr/>
          <p:nvPr/>
        </p:nvSpPr>
        <p:spPr>
          <a:xfrm>
            <a:off x="3315796" y="5063563"/>
            <a:ext cx="1088156" cy="5407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6FD8E43-13C4-F951-AA3C-0DB94852053F}"/>
              </a:ext>
            </a:extLst>
          </p:cNvPr>
          <p:cNvSpPr/>
          <p:nvPr/>
        </p:nvSpPr>
        <p:spPr>
          <a:xfrm>
            <a:off x="4828336" y="5063563"/>
            <a:ext cx="1088156" cy="5407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2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9DF46BC-3093-F3EA-94EA-20FC7D3CFE67}"/>
              </a:ext>
            </a:extLst>
          </p:cNvPr>
          <p:cNvSpPr/>
          <p:nvPr/>
        </p:nvSpPr>
        <p:spPr>
          <a:xfrm>
            <a:off x="7385262" y="5063563"/>
            <a:ext cx="1088156" cy="5407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A024D3-BA0D-72A4-6C8F-D1C932264989}"/>
              </a:ext>
            </a:extLst>
          </p:cNvPr>
          <p:cNvSpPr txBox="1"/>
          <p:nvPr/>
        </p:nvSpPr>
        <p:spPr>
          <a:xfrm>
            <a:off x="6391089" y="4896457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F7944B98-B1A0-3F26-F29B-43531E7B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88" y="365125"/>
            <a:ext cx="5137146" cy="1325563"/>
          </a:xfrm>
        </p:spPr>
        <p:txBody>
          <a:bodyPr/>
          <a:lstStyle/>
          <a:p>
            <a:pPr algn="ctr"/>
            <a:r>
              <a:rPr lang="en-US" dirty="0"/>
              <a:t>Grain Sale Ecosystem</a:t>
            </a:r>
          </a:p>
        </p:txBody>
      </p:sp>
    </p:spTree>
    <p:extLst>
      <p:ext uri="{BB962C8B-B14F-4D97-AF65-F5344CB8AC3E}">
        <p14:creationId xmlns:p14="http://schemas.microsoft.com/office/powerpoint/2010/main" val="1343725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DBE-2ECE-0BEB-582F-1152B926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70" y="365125"/>
            <a:ext cx="5182350" cy="5512070"/>
          </a:xfrm>
        </p:spPr>
        <p:txBody>
          <a:bodyPr>
            <a:normAutofit/>
          </a:bodyPr>
          <a:lstStyle/>
          <a:p>
            <a:r>
              <a:rPr lang="en-US" dirty="0"/>
              <a:t>LLM AI can find, assemble </a:t>
            </a:r>
            <a:r>
              <a:rPr lang="en-US" b="1" u="sng" dirty="0"/>
              <a:t>and format</a:t>
            </a:r>
            <a:r>
              <a:rPr lang="en-US" b="1" dirty="0"/>
              <a:t>  </a:t>
            </a:r>
            <a:r>
              <a:rPr lang="en-US" dirty="0"/>
              <a:t>sophisticated answers to user queries</a:t>
            </a:r>
          </a:p>
        </p:txBody>
      </p:sp>
      <p:pic>
        <p:nvPicPr>
          <p:cNvPr id="4" name="Picture 3" descr="A diagram of a document&#10;&#10;AI-generated content may be incorrect.">
            <a:extLst>
              <a:ext uri="{FF2B5EF4-FFF2-40B4-BE49-F238E27FC236}">
                <a16:creationId xmlns:a16="http://schemas.microsoft.com/office/drawing/2014/main" id="{87D45CF7-2717-EB74-AED1-EAC1A594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68" y="816612"/>
            <a:ext cx="5182350" cy="5512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76EEE-DC35-A77E-3297-9A0039F18F45}"/>
              </a:ext>
            </a:extLst>
          </p:cNvPr>
          <p:cNvSpPr txBox="1"/>
          <p:nvPr/>
        </p:nvSpPr>
        <p:spPr>
          <a:xfrm>
            <a:off x="5448651" y="1987239"/>
            <a:ext cx="20804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/>
              <a:t>Source documents are broken into chunks and stored in a special vector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9EB5C-606F-4577-8D78-46FE9F66CC76}"/>
              </a:ext>
            </a:extLst>
          </p:cNvPr>
          <p:cNvSpPr txBox="1"/>
          <p:nvPr/>
        </p:nvSpPr>
        <p:spPr>
          <a:xfrm>
            <a:off x="7436840" y="688420"/>
            <a:ext cx="1556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The query prompt is sent to the embeddings model and vector DB and the chunks that contain text relevant to the query are extracted.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01251-C225-C2F9-3291-4F8C41F9BD8C}"/>
              </a:ext>
            </a:extLst>
          </p:cNvPr>
          <p:cNvSpPr txBox="1"/>
          <p:nvPr/>
        </p:nvSpPr>
        <p:spPr>
          <a:xfrm>
            <a:off x="9324667" y="3495703"/>
            <a:ext cx="176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The query is combined with the chunks extracted from the vector DB to generate a structured query prompt.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CDD32-8E8E-6303-1A1B-2874983D7E1E}"/>
              </a:ext>
            </a:extLst>
          </p:cNvPr>
          <p:cNvSpPr txBox="1"/>
          <p:nvPr/>
        </p:nvSpPr>
        <p:spPr>
          <a:xfrm>
            <a:off x="5933814" y="3295648"/>
            <a:ext cx="1407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Chunks that contain text relevant to the query are extracted.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33915-0E55-61A7-82F9-04B77D3D6015}"/>
              </a:ext>
            </a:extLst>
          </p:cNvPr>
          <p:cNvSpPr txBox="1"/>
          <p:nvPr/>
        </p:nvSpPr>
        <p:spPr>
          <a:xfrm>
            <a:off x="6994325" y="4735221"/>
            <a:ext cx="140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The combined query and document chunks are sent as a prompt to the LLM AI model.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69DE0-F57E-CCE5-E5A0-86ED429A6049}"/>
              </a:ext>
            </a:extLst>
          </p:cNvPr>
          <p:cNvSpPr txBox="1"/>
          <p:nvPr/>
        </p:nvSpPr>
        <p:spPr>
          <a:xfrm>
            <a:off x="9793452" y="5585720"/>
            <a:ext cx="1407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The LLM AI model returns a response to the submitted prompt.</a:t>
            </a:r>
          </a:p>
        </p:txBody>
      </p:sp>
    </p:spTree>
    <p:extLst>
      <p:ext uri="{BB962C8B-B14F-4D97-AF65-F5344CB8AC3E}">
        <p14:creationId xmlns:p14="http://schemas.microsoft.com/office/powerpoint/2010/main" val="342614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4D87A1-CAE1-8624-B5EB-1B284B92F773}"/>
              </a:ext>
            </a:extLst>
          </p:cNvPr>
          <p:cNvSpPr/>
          <p:nvPr/>
        </p:nvSpPr>
        <p:spPr>
          <a:xfrm>
            <a:off x="496957" y="3349488"/>
            <a:ext cx="11330608" cy="2788845"/>
          </a:xfrm>
          <a:prstGeom prst="rect">
            <a:avLst/>
          </a:prstGeom>
          <a:solidFill>
            <a:schemeClr val="accent2">
              <a:lumMod val="75000"/>
              <a:alpha val="24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8347E-581A-5389-F483-BD2E8E7EA766}"/>
              </a:ext>
            </a:extLst>
          </p:cNvPr>
          <p:cNvSpPr/>
          <p:nvPr/>
        </p:nvSpPr>
        <p:spPr>
          <a:xfrm>
            <a:off x="496957" y="1987826"/>
            <a:ext cx="11330608" cy="1361662"/>
          </a:xfrm>
          <a:prstGeom prst="rect">
            <a:avLst/>
          </a:prstGeom>
          <a:solidFill>
            <a:schemeClr val="tx2">
              <a:lumMod val="50000"/>
              <a:lumOff val="50000"/>
              <a:alpha val="24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3FABF-E5F5-13B5-26E2-73DCA97EC15D}"/>
              </a:ext>
            </a:extLst>
          </p:cNvPr>
          <p:cNvSpPr/>
          <p:nvPr/>
        </p:nvSpPr>
        <p:spPr>
          <a:xfrm>
            <a:off x="496957" y="560638"/>
            <a:ext cx="11330608" cy="1427188"/>
          </a:xfrm>
          <a:prstGeom prst="rect">
            <a:avLst/>
          </a:prstGeom>
          <a:solidFill>
            <a:srgbClr val="00B050">
              <a:alpha val="154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FE0E59-B3E7-EE23-684E-E2624C8AF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824622"/>
              </p:ext>
            </p:extLst>
          </p:nvPr>
        </p:nvGraphicFramePr>
        <p:xfrm>
          <a:off x="2255091" y="632336"/>
          <a:ext cx="953052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F2A67B-7DB1-3500-FC3D-7D091B6602A7}"/>
              </a:ext>
            </a:extLst>
          </p:cNvPr>
          <p:cNvSpPr txBox="1"/>
          <p:nvPr/>
        </p:nvSpPr>
        <p:spPr>
          <a:xfrm>
            <a:off x="675861" y="604158"/>
            <a:ext cx="1707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Platform</a:t>
            </a:r>
            <a:br>
              <a:rPr lang="en-US" sz="3200" b="1" dirty="0"/>
            </a:br>
            <a:r>
              <a:rPr lang="en-US" sz="2000" b="1" dirty="0"/>
              <a:t>(non-profit,</a:t>
            </a:r>
          </a:p>
          <a:p>
            <a:r>
              <a:rPr lang="en-US" sz="2000" b="1" dirty="0"/>
              <a:t>open source)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9F57F-807F-CA67-1AF8-B6A4AA27BF50}"/>
              </a:ext>
            </a:extLst>
          </p:cNvPr>
          <p:cNvSpPr txBox="1"/>
          <p:nvPr/>
        </p:nvSpPr>
        <p:spPr>
          <a:xfrm>
            <a:off x="675861" y="1991591"/>
            <a:ext cx="1791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Pilot</a:t>
            </a:r>
          </a:p>
          <a:p>
            <a:r>
              <a:rPr lang="en-US" sz="2400" b="1" dirty="0"/>
              <a:t>Marketplace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72F87-5F79-25D0-EA31-C196D3B1C72D}"/>
              </a:ext>
            </a:extLst>
          </p:cNvPr>
          <p:cNvSpPr txBox="1"/>
          <p:nvPr/>
        </p:nvSpPr>
        <p:spPr>
          <a:xfrm>
            <a:off x="675861" y="3358222"/>
            <a:ext cx="1561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Standard</a:t>
            </a:r>
          </a:p>
          <a:p>
            <a:r>
              <a:rPr lang="en-US" sz="2400" b="1" dirty="0"/>
              <a:t>Fulfillment</a:t>
            </a:r>
          </a:p>
          <a:p>
            <a:r>
              <a:rPr lang="en-US" sz="2400" b="1" dirty="0"/>
              <a:t>Services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4711B6E-BEE1-6AFD-E144-F20641678F2C}"/>
              </a:ext>
            </a:extLst>
          </p:cNvPr>
          <p:cNvSpPr/>
          <p:nvPr/>
        </p:nvSpPr>
        <p:spPr>
          <a:xfrm rot="1084413">
            <a:off x="7442196" y="1079849"/>
            <a:ext cx="788504" cy="55687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BE36E59D-B5C4-5AAB-CFDE-DB6D841AD67F}"/>
              </a:ext>
            </a:extLst>
          </p:cNvPr>
          <p:cNvSpPr txBox="1"/>
          <p:nvPr/>
        </p:nvSpPr>
        <p:spPr>
          <a:xfrm>
            <a:off x="8384211" y="1053769"/>
            <a:ext cx="1814239" cy="10928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solidFill>
                  <a:schemeClr val="tx1"/>
                </a:solidFill>
              </a:rPr>
              <a:t>Negotiation Support Engine (NS) </a:t>
            </a:r>
            <a:r>
              <a:rPr lang="en-US" dirty="0">
                <a:solidFill>
                  <a:schemeClr val="tx1"/>
                </a:solidFill>
              </a:rPr>
              <a:t>???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63EEA-F01F-EAF9-645F-4758B9A16148}"/>
              </a:ext>
            </a:extLst>
          </p:cNvPr>
          <p:cNvSpPr txBox="1"/>
          <p:nvPr/>
        </p:nvSpPr>
        <p:spPr>
          <a:xfrm>
            <a:off x="10156013" y="1073436"/>
            <a:ext cx="17581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AI-enhanced system to walk parties through process of </a:t>
            </a:r>
          </a:p>
        </p:txBody>
      </p:sp>
    </p:spTree>
    <p:extLst>
      <p:ext uri="{BB962C8B-B14F-4D97-AF65-F5344CB8AC3E}">
        <p14:creationId xmlns:p14="http://schemas.microsoft.com/office/powerpoint/2010/main" val="20221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C269-E9AC-5F5B-5813-75D57991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690A-66A4-7BDF-3BAC-F288A03E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55105" cy="872993"/>
          </a:xfrm>
        </p:spPr>
        <p:txBody>
          <a:bodyPr/>
          <a:lstStyle/>
          <a:p>
            <a:r>
              <a:rPr lang="en-US" dirty="0"/>
              <a:t>Market Search Engine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6226C-7E6D-3950-D95C-422C1B39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2823" y="530514"/>
            <a:ext cx="5171985" cy="579697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3977B7-4B4B-2E3F-9AEE-7D5F2FA675F9}"/>
              </a:ext>
            </a:extLst>
          </p:cNvPr>
          <p:cNvSpPr/>
          <p:nvPr/>
        </p:nvSpPr>
        <p:spPr>
          <a:xfrm>
            <a:off x="3840480" y="1848051"/>
            <a:ext cx="7785463" cy="1145406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EE5A6-31C0-361B-76F2-ACA727783A8D}"/>
              </a:ext>
            </a:extLst>
          </p:cNvPr>
          <p:cNvSpPr/>
          <p:nvPr/>
        </p:nvSpPr>
        <p:spPr>
          <a:xfrm>
            <a:off x="3840479" y="4705150"/>
            <a:ext cx="7785463" cy="1145406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6F9DC-902F-25E8-2199-CC8B9A847A80}"/>
              </a:ext>
            </a:extLst>
          </p:cNvPr>
          <p:cNvSpPr txBox="1"/>
          <p:nvPr/>
        </p:nvSpPr>
        <p:spPr>
          <a:xfrm>
            <a:off x="3926973" y="2098975"/>
            <a:ext cx="239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AI-assisted User Review</a:t>
            </a:r>
          </a:p>
          <a:p>
            <a:r>
              <a:rPr lang="en-US" dirty="0"/>
              <a:t>and Approval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F157C-A55B-ECC4-1ED8-68FBEB8CA286}"/>
              </a:ext>
            </a:extLst>
          </p:cNvPr>
          <p:cNvSpPr txBox="1"/>
          <p:nvPr/>
        </p:nvSpPr>
        <p:spPr>
          <a:xfrm>
            <a:off x="3926973" y="4973551"/>
            <a:ext cx="292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AI-driven Information Extraction and Presentation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D9376-188C-8767-B2AB-164F518E5E0F}"/>
              </a:ext>
            </a:extLst>
          </p:cNvPr>
          <p:cNvCxnSpPr>
            <a:cxnSpLocks/>
          </p:cNvCxnSpPr>
          <p:nvPr/>
        </p:nvCxnSpPr>
        <p:spPr>
          <a:xfrm flipV="1">
            <a:off x="4302493" y="2954955"/>
            <a:ext cx="0" cy="177907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82A49-333E-B1B0-4A1C-8F0DF944E876}"/>
              </a:ext>
            </a:extLst>
          </p:cNvPr>
          <p:cNvCxnSpPr>
            <a:cxnSpLocks/>
          </p:cNvCxnSpPr>
          <p:nvPr/>
        </p:nvCxnSpPr>
        <p:spPr>
          <a:xfrm flipV="1">
            <a:off x="4623967" y="2954955"/>
            <a:ext cx="0" cy="177907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964844-D6E5-6690-785B-14869F843C25}"/>
              </a:ext>
            </a:extLst>
          </p:cNvPr>
          <p:cNvSpPr txBox="1"/>
          <p:nvPr/>
        </p:nvSpPr>
        <p:spPr>
          <a:xfrm>
            <a:off x="2444818" y="3090811"/>
            <a:ext cx="1857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Presentation needs dictate how input information should be cleaned, organized, and labeled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C461E-41F2-E7F3-2C38-B4E4F229E855}"/>
              </a:ext>
            </a:extLst>
          </p:cNvPr>
          <p:cNvSpPr txBox="1"/>
          <p:nvPr/>
        </p:nvSpPr>
        <p:spPr>
          <a:xfrm>
            <a:off x="4685740" y="3090811"/>
            <a:ext cx="2047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 organization and labeling dictates what data can be searched, extracted, formatted and returned by AI prompt queries</a:t>
            </a:r>
          </a:p>
        </p:txBody>
      </p:sp>
    </p:spTree>
    <p:extLst>
      <p:ext uri="{BB962C8B-B14F-4D97-AF65-F5344CB8AC3E}">
        <p14:creationId xmlns:p14="http://schemas.microsoft.com/office/powerpoint/2010/main" val="95739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F1488-7095-F35C-81FF-292415B2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4FDB1589-788B-6E9F-05AC-A3394C32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48" y="341872"/>
            <a:ext cx="9540631" cy="1325563"/>
          </a:xfrm>
        </p:spPr>
        <p:txBody>
          <a:bodyPr/>
          <a:lstStyle/>
          <a:p>
            <a:r>
              <a:rPr lang="en-US" dirty="0"/>
              <a:t>Implement Rules and Guardrails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35FEB-795D-5C28-10A2-E16426957E5A}"/>
              </a:ext>
            </a:extLst>
          </p:cNvPr>
          <p:cNvGrpSpPr/>
          <p:nvPr/>
        </p:nvGrpSpPr>
        <p:grpSpPr>
          <a:xfrm>
            <a:off x="699248" y="2108499"/>
            <a:ext cx="2636620" cy="3969900"/>
            <a:chOff x="699247" y="2108499"/>
            <a:chExt cx="9660367" cy="39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11B96A-D9B6-8EF0-58E2-002C973D6EDD}"/>
                </a:ext>
              </a:extLst>
            </p:cNvPr>
            <p:cNvSpPr/>
            <p:nvPr/>
          </p:nvSpPr>
          <p:spPr>
            <a:xfrm>
              <a:off x="699247" y="2108499"/>
              <a:ext cx="9660367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Public (free, pre-populated)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97E17C-FBFC-747F-05F6-F8A890966DEA}"/>
                </a:ext>
              </a:extLst>
            </p:cNvPr>
            <p:cNvSpPr/>
            <p:nvPr/>
          </p:nvSpPr>
          <p:spPr>
            <a:xfrm>
              <a:off x="699247" y="2743200"/>
              <a:ext cx="9660367" cy="8821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Claimed (registered)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70C0"/>
                  </a:solidFill>
                </a:rPr>
                <a:t>Contact info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230C33-AF7D-9B34-29E4-5DD4B03931ED}"/>
                </a:ext>
              </a:extLst>
            </p:cNvPr>
            <p:cNvSpPr/>
            <p:nvPr/>
          </p:nvSpPr>
          <p:spPr>
            <a:xfrm>
              <a:off x="699247" y="3625327"/>
              <a:ext cx="9660367" cy="13016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dirty="0">
                  <a:solidFill>
                    <a:srgbClr val="C00000"/>
                  </a:solidFill>
                </a:rPr>
                <a:t>Commercial Profile (restricted)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C00000"/>
                  </a:solidFill>
                </a:rPr>
                <a:t>Standard contracts &amp; terms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C00000"/>
                  </a:solidFill>
                </a:rPr>
                <a:t>Purchase specs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C00000"/>
                  </a:solidFill>
                </a:rPr>
                <a:t>Financial credentials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C00000"/>
                  </a:solidFill>
                </a:rPr>
                <a:t>Import authorizations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B4F19D-6027-FB51-2BA0-3F260F5EDC29}"/>
                </a:ext>
              </a:extLst>
            </p:cNvPr>
            <p:cNvSpPr/>
            <p:nvPr/>
          </p:nvSpPr>
          <p:spPr>
            <a:xfrm>
              <a:off x="699247" y="4927002"/>
              <a:ext cx="9660367" cy="1151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More Data for convenience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Gov’t required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Photos, videos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Tech Specs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83F1E-007A-2C62-F963-1291EC486839}"/>
              </a:ext>
            </a:extLst>
          </p:cNvPr>
          <p:cNvSpPr/>
          <p:nvPr/>
        </p:nvSpPr>
        <p:spPr>
          <a:xfrm>
            <a:off x="8529817" y="2108499"/>
            <a:ext cx="2770154" cy="6347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(free, pre-populated)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AB1B6-8CBB-E86D-58D2-2AFF087C2F79}"/>
              </a:ext>
            </a:extLst>
          </p:cNvPr>
          <p:cNvSpPr/>
          <p:nvPr/>
        </p:nvSpPr>
        <p:spPr>
          <a:xfrm>
            <a:off x="8529817" y="2743200"/>
            <a:ext cx="2770154" cy="8821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Claimed (registered)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Contact info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90B0D4-F741-7680-C90C-26AFF9FC60D8}"/>
              </a:ext>
            </a:extLst>
          </p:cNvPr>
          <p:cNvSpPr/>
          <p:nvPr/>
        </p:nvSpPr>
        <p:spPr>
          <a:xfrm>
            <a:off x="8529817" y="3625327"/>
            <a:ext cx="2770154" cy="1301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</a:rPr>
              <a:t>Commercial Profile (restricted)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Grain Types/Quantities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On Hand/Harvest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Test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Photos, etc.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F1A3E3-16FC-8012-7B4D-C5B4D0E25E1F}"/>
              </a:ext>
            </a:extLst>
          </p:cNvPr>
          <p:cNvSpPr/>
          <p:nvPr/>
        </p:nvSpPr>
        <p:spPr>
          <a:xfrm>
            <a:off x="8529817" y="4927002"/>
            <a:ext cx="2770154" cy="11513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More Data for convenience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Gov’t required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Photos,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References</a:t>
            </a:r>
          </a:p>
        </p:txBody>
      </p:sp>
      <p:sp>
        <p:nvSpPr>
          <p:cNvPr id="2" name="Magnetic Disk 1">
            <a:extLst>
              <a:ext uri="{FF2B5EF4-FFF2-40B4-BE49-F238E27FC236}">
                <a16:creationId xmlns:a16="http://schemas.microsoft.com/office/drawing/2014/main" id="{13BD2016-B943-DC67-629E-C27EC9E0282F}"/>
              </a:ext>
            </a:extLst>
          </p:cNvPr>
          <p:cNvSpPr/>
          <p:nvPr/>
        </p:nvSpPr>
        <p:spPr>
          <a:xfrm>
            <a:off x="3474476" y="2081044"/>
            <a:ext cx="1710266" cy="1796749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CFED69D8-BA6E-A153-70A7-883A32CE05AE}"/>
              </a:ext>
            </a:extLst>
          </p:cNvPr>
          <p:cNvSpPr/>
          <p:nvPr/>
        </p:nvSpPr>
        <p:spPr>
          <a:xfrm>
            <a:off x="6680943" y="2081044"/>
            <a:ext cx="1710266" cy="179674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B45B1A6B-109C-9300-3B9E-35DBE3ED40EC}"/>
              </a:ext>
            </a:extLst>
          </p:cNvPr>
          <p:cNvSpPr/>
          <p:nvPr/>
        </p:nvSpPr>
        <p:spPr>
          <a:xfrm>
            <a:off x="4349299" y="4012065"/>
            <a:ext cx="3167087" cy="922486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Provider Profiles 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Commercial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C2C87-E5C0-49E4-4603-A0534D309E78}"/>
              </a:ext>
            </a:extLst>
          </p:cNvPr>
          <p:cNvSpPr/>
          <p:nvPr/>
        </p:nvSpPr>
        <p:spPr>
          <a:xfrm>
            <a:off x="4622568" y="5028664"/>
            <a:ext cx="2659929" cy="47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Registered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17820-6815-73B7-9DEF-BF69B62A0B61}"/>
              </a:ext>
            </a:extLst>
          </p:cNvPr>
          <p:cNvSpPr/>
          <p:nvPr/>
        </p:nvSpPr>
        <p:spPr>
          <a:xfrm>
            <a:off x="4622568" y="5486842"/>
            <a:ext cx="2659929" cy="105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C00000"/>
                </a:solidFill>
              </a:rPr>
              <a:t>Commercial Info (restricted)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Services/Contact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Locations/Routes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Pricing/Terms</a:t>
            </a:r>
          </a:p>
        </p:txBody>
      </p:sp>
    </p:spTree>
    <p:extLst>
      <p:ext uri="{BB962C8B-B14F-4D97-AF65-F5344CB8AC3E}">
        <p14:creationId xmlns:p14="http://schemas.microsoft.com/office/powerpoint/2010/main" val="3831420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1FB0-39E9-9814-D01E-B3813988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81F946-01F9-F495-C507-78972F73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Assemble Profiles for All Parties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EC498D-4479-A527-1425-162395E617A7}"/>
              </a:ext>
            </a:extLst>
          </p:cNvPr>
          <p:cNvGrpSpPr/>
          <p:nvPr/>
        </p:nvGrpSpPr>
        <p:grpSpPr>
          <a:xfrm>
            <a:off x="852778" y="2007965"/>
            <a:ext cx="914400" cy="2692166"/>
            <a:chOff x="603445" y="1873912"/>
            <a:chExt cx="914400" cy="2692166"/>
          </a:xfrm>
        </p:grpSpPr>
        <p:pic>
          <p:nvPicPr>
            <p:cNvPr id="13" name="Graphic 12" descr="Office worker male with solid fill">
              <a:extLst>
                <a:ext uri="{FF2B5EF4-FFF2-40B4-BE49-F238E27FC236}">
                  <a16:creationId xmlns:a16="http://schemas.microsoft.com/office/drawing/2014/main" id="{55760CD1-7604-C174-CCCF-4815358C5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445" y="187391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Office worker male with solid fill">
              <a:extLst>
                <a:ext uri="{FF2B5EF4-FFF2-40B4-BE49-F238E27FC236}">
                  <a16:creationId xmlns:a16="http://schemas.microsoft.com/office/drawing/2014/main" id="{00280B9F-0C20-7A88-189F-A3A20847C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445" y="2762795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Office worker female with solid fill">
              <a:extLst>
                <a:ext uri="{FF2B5EF4-FFF2-40B4-BE49-F238E27FC236}">
                  <a16:creationId xmlns:a16="http://schemas.microsoft.com/office/drawing/2014/main" id="{69BBA406-F9EE-C7C5-E3B2-084B4E54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445" y="3651678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CEDFA8-8D47-FC6D-DDD1-E56F6C395636}"/>
              </a:ext>
            </a:extLst>
          </p:cNvPr>
          <p:cNvGrpSpPr/>
          <p:nvPr/>
        </p:nvGrpSpPr>
        <p:grpSpPr>
          <a:xfrm>
            <a:off x="10500017" y="2007965"/>
            <a:ext cx="914400" cy="2757268"/>
            <a:chOff x="10645901" y="2042723"/>
            <a:chExt cx="914400" cy="2757268"/>
          </a:xfrm>
        </p:grpSpPr>
        <p:pic>
          <p:nvPicPr>
            <p:cNvPr id="16" name="Graphic 15" descr="Farmer male with solid fill">
              <a:extLst>
                <a:ext uri="{FF2B5EF4-FFF2-40B4-BE49-F238E27FC236}">
                  <a16:creationId xmlns:a16="http://schemas.microsoft.com/office/drawing/2014/main" id="{C7B14535-71A6-6F14-0352-4EEFC8B58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5901" y="296415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armer male with solid fill">
              <a:extLst>
                <a:ext uri="{FF2B5EF4-FFF2-40B4-BE49-F238E27FC236}">
                  <a16:creationId xmlns:a16="http://schemas.microsoft.com/office/drawing/2014/main" id="{2F585C85-C977-88F8-E1FF-96504C00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5901" y="2042723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Farmer male with solid fill">
              <a:extLst>
                <a:ext uri="{FF2B5EF4-FFF2-40B4-BE49-F238E27FC236}">
                  <a16:creationId xmlns:a16="http://schemas.microsoft.com/office/drawing/2014/main" id="{69A9DEE1-6705-2DB0-7569-5D7356D6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5901" y="3885591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B8DAE7-2989-0619-B604-0E278E0C8D91}"/>
              </a:ext>
            </a:extLst>
          </p:cNvPr>
          <p:cNvSpPr txBox="1"/>
          <p:nvPr/>
        </p:nvSpPr>
        <p:spPr>
          <a:xfrm>
            <a:off x="735889" y="5572198"/>
            <a:ext cx="114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Recruit</a:t>
            </a:r>
          </a:p>
          <a:p>
            <a:pPr algn="ctr"/>
            <a:r>
              <a:rPr lang="en-US" sz="1400" dirty="0"/>
              <a:t>Buyers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27725-7C9A-9756-8F0F-2181D5D7EEDF}"/>
              </a:ext>
            </a:extLst>
          </p:cNvPr>
          <p:cNvSpPr txBox="1"/>
          <p:nvPr/>
        </p:nvSpPr>
        <p:spPr>
          <a:xfrm>
            <a:off x="10383128" y="5559673"/>
            <a:ext cx="114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Recruit</a:t>
            </a:r>
          </a:p>
          <a:p>
            <a:pPr algn="ctr"/>
            <a:r>
              <a:rPr lang="en-US" sz="1400" dirty="0"/>
              <a:t>Producers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AAD43-F225-D06D-65E7-33531EE5EB78}"/>
              </a:ext>
            </a:extLst>
          </p:cNvPr>
          <p:cNvSpPr txBox="1"/>
          <p:nvPr/>
        </p:nvSpPr>
        <p:spPr>
          <a:xfrm>
            <a:off x="7379145" y="6216479"/>
            <a:ext cx="114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Recruit</a:t>
            </a:r>
          </a:p>
          <a:p>
            <a:pPr algn="ctr"/>
            <a:r>
              <a:rPr lang="en-US" sz="1400" dirty="0"/>
              <a:t>Services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556F2576-5DDD-980D-9C81-49CB8FF15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4440415" y="2093688"/>
            <a:ext cx="5137146" cy="1753823"/>
          </a:xfrm>
          <a:prstGeom prst="rect">
            <a:avLst/>
          </a:prstGeom>
        </p:spPr>
      </p:pic>
      <p:pic>
        <p:nvPicPr>
          <p:cNvPr id="12" name="Graphic 11" descr="Arrow: Slight curve with solid fill">
            <a:extLst>
              <a:ext uri="{FF2B5EF4-FFF2-40B4-BE49-F238E27FC236}">
                <a16:creationId xmlns:a16="http://schemas.microsoft.com/office/drawing/2014/main" id="{5838C3C9-3C19-1B7B-2BF4-66766520B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2614439" y="1819967"/>
            <a:ext cx="5545106" cy="205261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4A939B-EFAC-49B4-A063-0BF2298596CA}"/>
              </a:ext>
            </a:extLst>
          </p:cNvPr>
          <p:cNvGrpSpPr/>
          <p:nvPr/>
        </p:nvGrpSpPr>
        <p:grpSpPr>
          <a:xfrm>
            <a:off x="3215507" y="2988092"/>
            <a:ext cx="5833912" cy="2902788"/>
            <a:chOff x="3215507" y="2988092"/>
            <a:chExt cx="5833912" cy="2902788"/>
          </a:xfrm>
        </p:grpSpPr>
        <p:sp>
          <p:nvSpPr>
            <p:cNvPr id="24" name="Magnetic Disk 23">
              <a:extLst>
                <a:ext uri="{FF2B5EF4-FFF2-40B4-BE49-F238E27FC236}">
                  <a16:creationId xmlns:a16="http://schemas.microsoft.com/office/drawing/2014/main" id="{BA5ED030-0923-7367-511C-2CE093F1C2B1}"/>
                </a:ext>
              </a:extLst>
            </p:cNvPr>
            <p:cNvSpPr/>
            <p:nvPr/>
          </p:nvSpPr>
          <p:spPr>
            <a:xfrm>
              <a:off x="3215507" y="3011328"/>
              <a:ext cx="1710266" cy="1796749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Buyer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Profiles &amp;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Commercial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25" name="Magnetic Disk 24">
              <a:extLst>
                <a:ext uri="{FF2B5EF4-FFF2-40B4-BE49-F238E27FC236}">
                  <a16:creationId xmlns:a16="http://schemas.microsoft.com/office/drawing/2014/main" id="{E5A1D973-CC33-F8B6-EED3-0221A45B8A80}"/>
                </a:ext>
              </a:extLst>
            </p:cNvPr>
            <p:cNvSpPr/>
            <p:nvPr/>
          </p:nvSpPr>
          <p:spPr>
            <a:xfrm>
              <a:off x="7339153" y="2988092"/>
              <a:ext cx="1710266" cy="1796749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Producer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Profiles &amp;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Commercial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Data</a:t>
              </a:r>
            </a:p>
          </p:txBody>
        </p:sp>
        <p:sp>
          <p:nvSpPr>
            <p:cNvPr id="28" name="Magnetic Disk 27">
              <a:extLst>
                <a:ext uri="{FF2B5EF4-FFF2-40B4-BE49-F238E27FC236}">
                  <a16:creationId xmlns:a16="http://schemas.microsoft.com/office/drawing/2014/main" id="{5E1F5EBD-9A33-6C3B-46CE-E54E28B5B0C9}"/>
                </a:ext>
              </a:extLst>
            </p:cNvPr>
            <p:cNvSpPr/>
            <p:nvPr/>
          </p:nvSpPr>
          <p:spPr>
            <a:xfrm>
              <a:off x="4547643" y="4968394"/>
              <a:ext cx="3167087" cy="922486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Service Provider Profiles &amp;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Commercial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56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A9756-D5AA-407E-A681-B7F36E91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B10CDB2A-E211-6BD1-0B85-373D621A0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4250900" y="3429000"/>
            <a:ext cx="5682388" cy="1247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2BB8CA-EA02-32AD-657A-D94F4306CCDA}"/>
              </a:ext>
            </a:extLst>
          </p:cNvPr>
          <p:cNvGrpSpPr/>
          <p:nvPr/>
        </p:nvGrpSpPr>
        <p:grpSpPr>
          <a:xfrm>
            <a:off x="3215507" y="2988092"/>
            <a:ext cx="5833912" cy="2902788"/>
            <a:chOff x="3215507" y="2988092"/>
            <a:chExt cx="5833912" cy="2902788"/>
          </a:xfrm>
        </p:grpSpPr>
        <p:sp>
          <p:nvSpPr>
            <p:cNvPr id="3" name="Magnetic Disk 2">
              <a:extLst>
                <a:ext uri="{FF2B5EF4-FFF2-40B4-BE49-F238E27FC236}">
                  <a16:creationId xmlns:a16="http://schemas.microsoft.com/office/drawing/2014/main" id="{593AD1A5-6662-54FE-410D-718E9623933B}"/>
                </a:ext>
              </a:extLst>
            </p:cNvPr>
            <p:cNvSpPr/>
            <p:nvPr/>
          </p:nvSpPr>
          <p:spPr>
            <a:xfrm>
              <a:off x="3215507" y="3011328"/>
              <a:ext cx="1710266" cy="1796749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Buyer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Profiles &amp;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Commercial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5" name="Magnetic Disk 14">
              <a:extLst>
                <a:ext uri="{FF2B5EF4-FFF2-40B4-BE49-F238E27FC236}">
                  <a16:creationId xmlns:a16="http://schemas.microsoft.com/office/drawing/2014/main" id="{820D46AC-B46A-CA8E-6F30-283EB93B8D3E}"/>
                </a:ext>
              </a:extLst>
            </p:cNvPr>
            <p:cNvSpPr/>
            <p:nvPr/>
          </p:nvSpPr>
          <p:spPr>
            <a:xfrm>
              <a:off x="4547643" y="4968394"/>
              <a:ext cx="3167087" cy="922486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Service Provider Profiles &amp;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Commercial Data</a:t>
              </a:r>
            </a:p>
          </p:txBody>
        </p:sp>
        <p:sp>
          <p:nvSpPr>
            <p:cNvPr id="9" name="Magnetic Disk 8">
              <a:extLst>
                <a:ext uri="{FF2B5EF4-FFF2-40B4-BE49-F238E27FC236}">
                  <a16:creationId xmlns:a16="http://schemas.microsoft.com/office/drawing/2014/main" id="{D60FE446-1C40-DF8F-EEE0-A59E951561D8}"/>
                </a:ext>
              </a:extLst>
            </p:cNvPr>
            <p:cNvSpPr/>
            <p:nvPr/>
          </p:nvSpPr>
          <p:spPr>
            <a:xfrm>
              <a:off x="7339153" y="2988092"/>
              <a:ext cx="1710266" cy="1796749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Producer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Profiles &amp;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Commercial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Data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B435310-D636-7FCD-64B9-84C1D8A4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0007" cy="1325563"/>
          </a:xfrm>
        </p:spPr>
        <p:txBody>
          <a:bodyPr/>
          <a:lstStyle/>
          <a:p>
            <a:r>
              <a:rPr lang="en-US" dirty="0"/>
              <a:t>Users can Export Data for Many Uses</a:t>
            </a:r>
          </a:p>
        </p:txBody>
      </p:sp>
      <p:pic>
        <p:nvPicPr>
          <p:cNvPr id="8" name="Graphic 7" descr="Arrow: Slight curve with solid fill">
            <a:extLst>
              <a:ext uri="{FF2B5EF4-FFF2-40B4-BE49-F238E27FC236}">
                <a16:creationId xmlns:a16="http://schemas.microsoft.com/office/drawing/2014/main" id="{E98F0179-091A-C6D9-B93B-DC6BF2416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2483214" y="3185626"/>
            <a:ext cx="1230390" cy="1247336"/>
          </a:xfrm>
          <a:prstGeom prst="rect">
            <a:avLst/>
          </a:prstGeom>
        </p:spPr>
      </p:pic>
      <p:pic>
        <p:nvPicPr>
          <p:cNvPr id="23" name="Graphic 22" descr="Arrow: Slight curve with solid fill">
            <a:extLst>
              <a:ext uri="{FF2B5EF4-FFF2-40B4-BE49-F238E27FC236}">
                <a16:creationId xmlns:a16="http://schemas.microsoft.com/office/drawing/2014/main" id="{76AA11FE-8493-3595-EECE-25DB8A3BC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8452683" y="2728426"/>
            <a:ext cx="1230390" cy="1247336"/>
          </a:xfrm>
          <a:prstGeom prst="rect">
            <a:avLst/>
          </a:prstGeom>
        </p:spPr>
      </p:pic>
      <p:pic>
        <p:nvPicPr>
          <p:cNvPr id="29" name="Graphic 28" descr="Office worker female with solid fill">
            <a:extLst>
              <a:ext uri="{FF2B5EF4-FFF2-40B4-BE49-F238E27FC236}">
                <a16:creationId xmlns:a16="http://schemas.microsoft.com/office/drawing/2014/main" id="{C30D4E53-E03D-6D99-EDB6-A37EE06F3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447" y="2894894"/>
            <a:ext cx="914400" cy="914400"/>
          </a:xfrm>
          <a:prstGeom prst="rect">
            <a:avLst/>
          </a:prstGeom>
        </p:spPr>
      </p:pic>
      <p:pic>
        <p:nvPicPr>
          <p:cNvPr id="31" name="Graphic 30" descr="Farmer male with solid fill">
            <a:extLst>
              <a:ext uri="{FF2B5EF4-FFF2-40B4-BE49-F238E27FC236}">
                <a16:creationId xmlns:a16="http://schemas.microsoft.com/office/drawing/2014/main" id="{19ECA9F6-F604-67B2-0C22-E06DB56DB8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17901" y="2894894"/>
            <a:ext cx="914400" cy="914400"/>
          </a:xfrm>
          <a:prstGeom prst="rect">
            <a:avLst/>
          </a:prstGeom>
        </p:spPr>
      </p:pic>
      <p:pic>
        <p:nvPicPr>
          <p:cNvPr id="6" name="Graphic 5" descr="List with solid fill">
            <a:extLst>
              <a:ext uri="{FF2B5EF4-FFF2-40B4-BE49-F238E27FC236}">
                <a16:creationId xmlns:a16="http://schemas.microsoft.com/office/drawing/2014/main" id="{623666C8-C920-E1CD-8D38-06BFB90842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3193" y="2924105"/>
            <a:ext cx="914400" cy="914400"/>
          </a:xfrm>
          <a:prstGeom prst="rect">
            <a:avLst/>
          </a:prstGeom>
        </p:spPr>
      </p:pic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533FB0E9-A1DA-601E-970B-58548EDBC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1833" y="2937467"/>
            <a:ext cx="914400" cy="914400"/>
          </a:xfrm>
          <a:prstGeom prst="rect">
            <a:avLst/>
          </a:prstGeom>
        </p:spPr>
      </p:pic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99E0D644-5500-4847-EB61-1D7B686B1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2605885" y="2604531"/>
            <a:ext cx="5398904" cy="1247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3A4B01-39C8-EE00-8A73-933E21097B9C}"/>
              </a:ext>
            </a:extLst>
          </p:cNvPr>
          <p:cNvSpPr txBox="1"/>
          <p:nvPr/>
        </p:nvSpPr>
        <p:spPr>
          <a:xfrm>
            <a:off x="1106889" y="4220892"/>
            <a:ext cx="176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China request to import through gov’t grain buyer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79637-E556-44AF-DFE9-EFCBF5223232}"/>
              </a:ext>
            </a:extLst>
          </p:cNvPr>
          <p:cNvSpPr txBox="1"/>
          <p:nvPr/>
        </p:nvSpPr>
        <p:spPr>
          <a:xfrm>
            <a:off x="9908912" y="4220892"/>
            <a:ext cx="1767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docs to secure bank loans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0510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F677-F53F-9CF1-7DE7-9E84C07E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F4954-0993-F8A3-75FF-83247F66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Supporting Conventional Human Transactions </a:t>
            </a:r>
            <a:br>
              <a:rPr lang="en-US" dirty="0"/>
            </a:br>
            <a:r>
              <a:rPr lang="en-US" sz="3200" dirty="0"/>
              <a:t>(e.g. Product Samples)</a:t>
            </a:r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ACDC0081-157E-700A-9411-1594F1E1015A}"/>
              </a:ext>
            </a:extLst>
          </p:cNvPr>
          <p:cNvSpPr/>
          <p:nvPr/>
        </p:nvSpPr>
        <p:spPr>
          <a:xfrm>
            <a:off x="2541185" y="1855601"/>
            <a:ext cx="1332060" cy="1399419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Buyer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2273E69-FC7A-1AA8-BA1B-949DD179485E}"/>
              </a:ext>
            </a:extLst>
          </p:cNvPr>
          <p:cNvSpPr/>
          <p:nvPr/>
        </p:nvSpPr>
        <p:spPr>
          <a:xfrm>
            <a:off x="7071364" y="1837503"/>
            <a:ext cx="1332060" cy="139941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Profiles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2BA5F556-18BE-4799-6B96-7DCEB2348EF9}"/>
              </a:ext>
            </a:extLst>
          </p:cNvPr>
          <p:cNvSpPr/>
          <p:nvPr/>
        </p:nvSpPr>
        <p:spPr>
          <a:xfrm>
            <a:off x="4440739" y="5624433"/>
            <a:ext cx="1996597" cy="718489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Provider Profiles 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Commercial Data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356AC24B-DF23-9DA5-6C4E-A49B0781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873246" y="1690688"/>
            <a:ext cx="3107052" cy="124733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B12C1C-7D11-0565-DA7F-03AD6F8DD17F}"/>
              </a:ext>
            </a:extLst>
          </p:cNvPr>
          <p:cNvSpPr/>
          <p:nvPr/>
        </p:nvSpPr>
        <p:spPr>
          <a:xfrm>
            <a:off x="7162430" y="4079364"/>
            <a:ext cx="1149928" cy="6650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EEBE71-9078-A466-CA62-9558833B6580}"/>
              </a:ext>
            </a:extLst>
          </p:cNvPr>
          <p:cNvSpPr/>
          <p:nvPr/>
        </p:nvSpPr>
        <p:spPr>
          <a:xfrm>
            <a:off x="2708066" y="4079364"/>
            <a:ext cx="998298" cy="6650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Clear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Customs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5BF57-410A-71D2-119D-88484D414F4D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7737394" y="3236922"/>
            <a:ext cx="0" cy="842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261407-3AA0-6ED4-1024-62A98E8FDF4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921969" y="4411873"/>
            <a:ext cx="124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FDBB0D85-61CD-368A-04D8-0F0F8A3A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5025323" y="3954673"/>
            <a:ext cx="818147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4E57E-2BBE-8455-DD9C-7530A3ED96D5}"/>
              </a:ext>
            </a:extLst>
          </p:cNvPr>
          <p:cNvCxnSpPr>
            <a:cxnSpLocks/>
            <a:stCxn id="18" idx="3"/>
            <a:endCxn id="12" idx="3"/>
          </p:cNvCxnSpPr>
          <p:nvPr/>
        </p:nvCxnSpPr>
        <p:spPr>
          <a:xfrm flipH="1">
            <a:off x="3706364" y="4411873"/>
            <a:ext cx="12708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B2E29B-B282-6AFC-5CB0-6AD6C3B519D8}"/>
              </a:ext>
            </a:extLst>
          </p:cNvPr>
          <p:cNvCxnSpPr>
            <a:stCxn id="12" idx="0"/>
            <a:endCxn id="6" idx="3"/>
          </p:cNvCxnSpPr>
          <p:nvPr/>
        </p:nvCxnSpPr>
        <p:spPr>
          <a:xfrm flipV="1">
            <a:off x="3207215" y="3255020"/>
            <a:ext cx="0" cy="824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C77FD2-B4CC-1BFE-730F-E832E8C55C61}"/>
              </a:ext>
            </a:extLst>
          </p:cNvPr>
          <p:cNvSpPr txBox="1"/>
          <p:nvPr/>
        </p:nvSpPr>
        <p:spPr>
          <a:xfrm>
            <a:off x="4939092" y="2098544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Credible Request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C09C0-F1F0-0D6F-BD49-A321DC2D50E3}"/>
              </a:ext>
            </a:extLst>
          </p:cNvPr>
          <p:cNvSpPr txBox="1"/>
          <p:nvPr/>
        </p:nvSpPr>
        <p:spPr>
          <a:xfrm>
            <a:off x="3645137" y="4429971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BF5107"/>
                </a:solidFill>
              </a:rPr>
              <a:t>Info for </a:t>
            </a:r>
          </a:p>
          <a:p>
            <a:pPr algn="ctr"/>
            <a:r>
              <a:rPr lang="en-US" dirty="0">
                <a:solidFill>
                  <a:srgbClr val="BF5107"/>
                </a:solidFill>
              </a:rPr>
              <a:t>customs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67028A1C-1BDD-4674-322E-801AE78913C8}"/>
              </a:ext>
            </a:extLst>
          </p:cNvPr>
          <p:cNvCxnSpPr>
            <a:cxnSpLocks/>
            <a:stCxn id="7" idx="2"/>
            <a:endCxn id="8" idx="4"/>
          </p:cNvCxnSpPr>
          <p:nvPr/>
        </p:nvCxnSpPr>
        <p:spPr>
          <a:xfrm rot="10800000" flipV="1">
            <a:off x="6437336" y="2537212"/>
            <a:ext cx="634028" cy="3446465"/>
          </a:xfrm>
          <a:prstGeom prst="curvedConnector3">
            <a:avLst>
              <a:gd name="adj1" fmla="val 50000"/>
            </a:avLst>
          </a:prstGeom>
          <a:ln w="28575">
            <a:solidFill>
              <a:srgbClr val="843C0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43B0E30-A1C4-6498-4D01-8BEC339DF84E}"/>
              </a:ext>
            </a:extLst>
          </p:cNvPr>
          <p:cNvCxnSpPr>
            <a:cxnSpLocks/>
            <a:stCxn id="8" idx="2"/>
            <a:endCxn id="12" idx="2"/>
          </p:cNvCxnSpPr>
          <p:nvPr/>
        </p:nvCxnSpPr>
        <p:spPr>
          <a:xfrm rot="10800000">
            <a:off x="3207215" y="4744382"/>
            <a:ext cx="1233524" cy="1239296"/>
          </a:xfrm>
          <a:prstGeom prst="curvedConnector2">
            <a:avLst/>
          </a:prstGeom>
          <a:ln w="28575">
            <a:solidFill>
              <a:srgbClr val="843C0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7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11966</TotalTime>
  <Words>1785</Words>
  <Application>Microsoft Macintosh PowerPoint</Application>
  <PresentationFormat>Widescreen</PresentationFormat>
  <Paragraphs>452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Containerized Grain Sales (e.g. Malting Barley)</vt:lpstr>
      <vt:lpstr>PowerPoint Presentation</vt:lpstr>
      <vt:lpstr>Grain Sale Ecosystem</vt:lpstr>
      <vt:lpstr>PowerPoint Presentation</vt:lpstr>
      <vt:lpstr>Market Search Engine</vt:lpstr>
      <vt:lpstr>Implement Rules and Guardrails</vt:lpstr>
      <vt:lpstr>Step 1: Assemble Profiles for All Parties</vt:lpstr>
      <vt:lpstr>Users can Export Data for Many Uses</vt:lpstr>
      <vt:lpstr>Supporting Conventional Human Transactions  (e.g. Product Samples)</vt:lpstr>
      <vt:lpstr>(Partially) Automating Simple Transactions  (e.g. Product Samples)</vt:lpstr>
      <vt:lpstr>Deal-Making Negotiation is a Flow Process</vt:lpstr>
      <vt:lpstr>Negotiation Process Assistance</vt:lpstr>
      <vt:lpstr>Different Contracting Models – Different Issue Set</vt:lpstr>
      <vt:lpstr>Iterative process to complete agreement</vt:lpstr>
      <vt:lpstr>Question: Can Negotiation be Automated with Shared Data?</vt:lpstr>
      <vt:lpstr>User Data and Profile Creation</vt:lpstr>
      <vt:lpstr>PowerPoint Presentation</vt:lpstr>
      <vt:lpstr>PowerPoint Presentation</vt:lpstr>
      <vt:lpstr>PowerPoint Presentation</vt:lpstr>
      <vt:lpstr>Progressive business evolution</vt:lpstr>
      <vt:lpstr>PowerPoint Presentation</vt:lpstr>
      <vt:lpstr>Manage to Project Cashflow Budget</vt:lpstr>
      <vt:lpstr>Design Questions: Master Data</vt:lpstr>
      <vt:lpstr>Design Questions: Negotiation Process Tools</vt:lpstr>
      <vt:lpstr>Design Questions: Concierge Management</vt:lpstr>
      <vt:lpstr>Design Questions: Marketing Management</vt:lpstr>
      <vt:lpstr>Facilitate Data Assembly with AI</vt:lpstr>
      <vt:lpstr>When processes are driven by human decisions</vt:lpstr>
      <vt:lpstr>CRM &amp; ERP: Self-Navigating Processes</vt:lpstr>
      <vt:lpstr>LLM AI can find, assemble and format  sophisticated answers to user 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Uzumeri (FP)</dc:creator>
  <cp:lastModifiedBy>Mustafa Uzumeri</cp:lastModifiedBy>
  <cp:revision>113</cp:revision>
  <dcterms:created xsi:type="dcterms:W3CDTF">2023-02-04T17:07:12Z</dcterms:created>
  <dcterms:modified xsi:type="dcterms:W3CDTF">2025-08-19T00:00:12Z</dcterms:modified>
</cp:coreProperties>
</file>